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tiff" ContentType="image/tiff"/>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theme/theme3.xml" ContentType="application/vnd.openxmlformats-officedocument.theme+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theme/theme4.xml" ContentType="application/vnd.openxmlformats-officedocument.theme+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theme/theme5.xml" ContentType="application/vnd.openxmlformats-officedocument.theme+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theme/theme6.xml" ContentType="application/vnd.openxmlformats-officedocument.theme+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theme/theme7.xml" ContentType="application/vnd.openxmlformats-officedocument.theme+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theme/theme8.xml" ContentType="application/vnd.openxmlformats-officedocument.theme+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theme/theme9.xml" ContentType="application/vnd.openxmlformats-officedocument.theme+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theme/theme10.xml" ContentType="application/vnd.openxmlformats-officedocument.theme+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theme/theme11.xml" ContentType="application/vnd.openxmlformats-officedocument.theme+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theme/theme12.xml" ContentType="application/vnd.openxmlformats-officedocument.theme+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theme/theme13.xml" ContentType="application/vnd.openxmlformats-officedocument.theme+xml"/>
  <Override PartName="/ppt/theme/theme1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4"/>
    <p:sldMasterId id="2147483681" r:id="rId5"/>
    <p:sldMasterId id="2147483668" r:id="rId6"/>
    <p:sldMasterId id="2147483692" r:id="rId7"/>
    <p:sldMasterId id="2147483716" r:id="rId8"/>
    <p:sldMasterId id="2147483732" r:id="rId9"/>
    <p:sldMasterId id="2147483748" r:id="rId10"/>
    <p:sldMasterId id="2147483775" r:id="rId11"/>
    <p:sldMasterId id="2147483786" r:id="rId12"/>
    <p:sldMasterId id="2147483798" r:id="rId13"/>
    <p:sldMasterId id="2147483826" r:id="rId14"/>
    <p:sldMasterId id="2147483841" r:id="rId15"/>
    <p:sldMasterId id="2147483853" r:id="rId16"/>
  </p:sldMasterIdLst>
  <p:notesMasterIdLst>
    <p:notesMasterId r:id="rId40"/>
  </p:notesMasterIdLst>
  <p:sldIdLst>
    <p:sldId id="256" r:id="rId17"/>
    <p:sldId id="2146845771" r:id="rId18"/>
    <p:sldId id="2146845773" r:id="rId19"/>
    <p:sldId id="280" r:id="rId20"/>
    <p:sldId id="283" r:id="rId21"/>
    <p:sldId id="284" r:id="rId22"/>
    <p:sldId id="286" r:id="rId23"/>
    <p:sldId id="287" r:id="rId24"/>
    <p:sldId id="288" r:id="rId25"/>
    <p:sldId id="1757" r:id="rId26"/>
    <p:sldId id="1758" r:id="rId27"/>
    <p:sldId id="1759" r:id="rId28"/>
    <p:sldId id="2146845781" r:id="rId29"/>
    <p:sldId id="2146845775" r:id="rId30"/>
    <p:sldId id="2146845783" r:id="rId31"/>
    <p:sldId id="2146845785" r:id="rId32"/>
    <p:sldId id="2146845786" r:id="rId33"/>
    <p:sldId id="2146845776" r:id="rId34"/>
    <p:sldId id="2146845777" r:id="rId35"/>
    <p:sldId id="2146845788" r:id="rId36"/>
    <p:sldId id="2146845787" r:id="rId37"/>
    <p:sldId id="2146845770" r:id="rId38"/>
    <p:sldId id="2146845774" r:id="rId39"/>
  </p:sldIdLst>
  <p:sldSz cx="12192000" cy="6858000"/>
  <p:notesSz cx="6858000" cy="9144000"/>
  <p:defaultTextStyle>
    <a:defPPr>
      <a:defRPr lang="en-I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Compass" id="{1717138E-E308-C940-A345-391241ED4264}">
          <p14:sldIdLst>
            <p14:sldId id="256"/>
            <p14:sldId id="2146845771"/>
            <p14:sldId id="2146845773"/>
            <p14:sldId id="280"/>
            <p14:sldId id="283"/>
            <p14:sldId id="284"/>
            <p14:sldId id="286"/>
            <p14:sldId id="287"/>
            <p14:sldId id="288"/>
            <p14:sldId id="1757"/>
            <p14:sldId id="1758"/>
            <p14:sldId id="1759"/>
            <p14:sldId id="2146845781"/>
            <p14:sldId id="2146845775"/>
            <p14:sldId id="2146845783"/>
            <p14:sldId id="2146845785"/>
            <p14:sldId id="2146845786"/>
            <p14:sldId id="2146845776"/>
            <p14:sldId id="2146845777"/>
            <p14:sldId id="2146845788"/>
            <p14:sldId id="2146845787"/>
            <p14:sldId id="2146845770"/>
            <p14:sldId id="2146845774"/>
          </p14:sldIdLst>
        </p14:section>
        <p14:section name="Q&amp;A/Thank you" id="{C9534E47-1E95-5841-B091-AD6D959A6F1F}">
          <p14:sldIdLst/>
        </p14:section>
        <p14:section name="Logos/Graphics/icons" id="{BCA7F062-8348-B443-A70D-D066310A6DEE}">
          <p14:sldIdLst/>
        </p14:section>
      </p14:sectionLst>
    </p:ex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C5B7C4"/>
    <a:srgbClr val="BFECFF"/>
    <a:srgbClr val="8ED1F0"/>
    <a:srgbClr val="F6C36F"/>
    <a:srgbClr val="D9D9D9"/>
    <a:srgbClr val="29B4A9"/>
    <a:srgbClr val="351C5C"/>
    <a:srgbClr val="323133"/>
    <a:srgbClr val="943267"/>
    <a:srgbClr val="10889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747877F1-ADD4-C442-930B-782B673F59FD}" v="2" dt="2022-10-12T12:50:22.268"/>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172" autoAdjust="0"/>
    <p:restoredTop sz="85510" autoAdjust="0"/>
  </p:normalViewPr>
  <p:slideViewPr>
    <p:cSldViewPr snapToGrid="0" snapToObjects="1">
      <p:cViewPr>
        <p:scale>
          <a:sx n="82" d="100"/>
          <a:sy n="82" d="100"/>
        </p:scale>
        <p:origin x="2264" y="744"/>
      </p:cViewPr>
      <p:guideLst/>
    </p:cSldViewPr>
  </p:slideViewPr>
  <p:notesTextViewPr>
    <p:cViewPr>
      <p:scale>
        <a:sx n="1" d="1"/>
        <a:sy n="1" d="1"/>
      </p:scale>
      <p:origin x="0" y="0"/>
    </p:cViewPr>
  </p:notesTextViewPr>
  <p:sorterViewPr>
    <p:cViewPr>
      <p:scale>
        <a:sx n="80" d="100"/>
        <a:sy n="80" d="100"/>
      </p:scale>
      <p:origin x="0" y="0"/>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0.xml"/><Relationship Id="rId18" Type="http://schemas.openxmlformats.org/officeDocument/2006/relationships/slide" Target="slides/slide2.xml"/><Relationship Id="rId26" Type="http://schemas.openxmlformats.org/officeDocument/2006/relationships/slide" Target="slides/slide10.xml"/><Relationship Id="rId39" Type="http://schemas.openxmlformats.org/officeDocument/2006/relationships/slide" Target="slides/slide23.xml"/><Relationship Id="rId21" Type="http://schemas.openxmlformats.org/officeDocument/2006/relationships/slide" Target="slides/slide5.xml"/><Relationship Id="rId34" Type="http://schemas.openxmlformats.org/officeDocument/2006/relationships/slide" Target="slides/slide18.xml"/><Relationship Id="rId42" Type="http://schemas.openxmlformats.org/officeDocument/2006/relationships/viewProps" Target="viewProps.xml"/><Relationship Id="rId7" Type="http://schemas.openxmlformats.org/officeDocument/2006/relationships/slideMaster" Target="slideMasters/slideMaster4.xml"/><Relationship Id="rId2" Type="http://schemas.openxmlformats.org/officeDocument/2006/relationships/customXml" Target="../customXml/item2.xml"/><Relationship Id="rId16" Type="http://schemas.openxmlformats.org/officeDocument/2006/relationships/slideMaster" Target="slideMasters/slideMaster13.xml"/><Relationship Id="rId29" Type="http://schemas.openxmlformats.org/officeDocument/2006/relationships/slide" Target="slides/slide13.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Master" Target="slideMasters/slideMaster8.xml"/><Relationship Id="rId24" Type="http://schemas.openxmlformats.org/officeDocument/2006/relationships/slide" Target="slides/slide8.xml"/><Relationship Id="rId32" Type="http://schemas.openxmlformats.org/officeDocument/2006/relationships/slide" Target="slides/slide16.xml"/><Relationship Id="rId37" Type="http://schemas.openxmlformats.org/officeDocument/2006/relationships/slide" Target="slides/slide21.xml"/><Relationship Id="rId40" Type="http://schemas.openxmlformats.org/officeDocument/2006/relationships/notesMaster" Target="notesMasters/notesMaster1.xml"/><Relationship Id="rId45" Type="http://schemas.microsoft.com/office/2016/11/relationships/changesInfo" Target="changesInfos/changesInfo1.xml"/><Relationship Id="rId5" Type="http://schemas.openxmlformats.org/officeDocument/2006/relationships/slideMaster" Target="slideMasters/slideMaster2.xml"/><Relationship Id="rId15" Type="http://schemas.openxmlformats.org/officeDocument/2006/relationships/slideMaster" Target="slideMasters/slideMaster12.xml"/><Relationship Id="rId23" Type="http://schemas.openxmlformats.org/officeDocument/2006/relationships/slide" Target="slides/slide7.xml"/><Relationship Id="rId28" Type="http://schemas.openxmlformats.org/officeDocument/2006/relationships/slide" Target="slides/slide12.xml"/><Relationship Id="rId36" Type="http://schemas.openxmlformats.org/officeDocument/2006/relationships/slide" Target="slides/slide20.xml"/><Relationship Id="rId10" Type="http://schemas.openxmlformats.org/officeDocument/2006/relationships/slideMaster" Target="slideMasters/slideMaster7.xml"/><Relationship Id="rId19" Type="http://schemas.openxmlformats.org/officeDocument/2006/relationships/slide" Target="slides/slide3.xml"/><Relationship Id="rId31" Type="http://schemas.openxmlformats.org/officeDocument/2006/relationships/slide" Target="slides/slide15.xml"/><Relationship Id="rId44"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Master" Target="slideMasters/slideMaster6.xml"/><Relationship Id="rId14" Type="http://schemas.openxmlformats.org/officeDocument/2006/relationships/slideMaster" Target="slideMasters/slideMaster11.xml"/><Relationship Id="rId22" Type="http://schemas.openxmlformats.org/officeDocument/2006/relationships/slide" Target="slides/slide6.xml"/><Relationship Id="rId27" Type="http://schemas.openxmlformats.org/officeDocument/2006/relationships/slide" Target="slides/slide11.xml"/><Relationship Id="rId30" Type="http://schemas.openxmlformats.org/officeDocument/2006/relationships/slide" Target="slides/slide14.xml"/><Relationship Id="rId35" Type="http://schemas.openxmlformats.org/officeDocument/2006/relationships/slide" Target="slides/slide19.xml"/><Relationship Id="rId43" Type="http://schemas.openxmlformats.org/officeDocument/2006/relationships/theme" Target="theme/theme1.xml"/><Relationship Id="rId8" Type="http://schemas.openxmlformats.org/officeDocument/2006/relationships/slideMaster" Target="slideMasters/slideMaster5.xml"/><Relationship Id="rId3" Type="http://schemas.openxmlformats.org/officeDocument/2006/relationships/customXml" Target="../customXml/item3.xml"/><Relationship Id="rId12" Type="http://schemas.openxmlformats.org/officeDocument/2006/relationships/slideMaster" Target="slideMasters/slideMaster9.xml"/><Relationship Id="rId17" Type="http://schemas.openxmlformats.org/officeDocument/2006/relationships/slide" Target="slides/slide1.xml"/><Relationship Id="rId25" Type="http://schemas.openxmlformats.org/officeDocument/2006/relationships/slide" Target="slides/slide9.xml"/><Relationship Id="rId33" Type="http://schemas.openxmlformats.org/officeDocument/2006/relationships/slide" Target="slides/slide17.xml"/><Relationship Id="rId38" Type="http://schemas.openxmlformats.org/officeDocument/2006/relationships/slide" Target="slides/slide22.xml"/><Relationship Id="rId46" Type="http://schemas.microsoft.com/office/2015/10/relationships/revisionInfo" Target="revisionInfo.xml"/><Relationship Id="rId20" Type="http://schemas.openxmlformats.org/officeDocument/2006/relationships/slide" Target="slides/slide4.xml"/><Relationship Id="rId41" Type="http://schemas.openxmlformats.org/officeDocument/2006/relationships/presProps" Target="pres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Petur Þ. Sigurdsson" userId="b51620a9-a6bc-43cc-8d20-2596b195e64d" providerId="ADAL" clId="{DEF24012-484A-4964-87ED-E37432BA80D0}"/>
    <pc:docChg chg="undo redo custSel addSld delSld modSld sldOrd modSection">
      <pc:chgData name="Petur Þ. Sigurdsson" userId="b51620a9-a6bc-43cc-8d20-2596b195e64d" providerId="ADAL" clId="{DEF24012-484A-4964-87ED-E37432BA80D0}" dt="2022-10-10T18:43:42.432" v="1020" actId="692"/>
      <pc:docMkLst>
        <pc:docMk/>
      </pc:docMkLst>
      <pc:sldChg chg="del">
        <pc:chgData name="Petur Þ. Sigurdsson" userId="b51620a9-a6bc-43cc-8d20-2596b195e64d" providerId="ADAL" clId="{DEF24012-484A-4964-87ED-E37432BA80D0}" dt="2022-10-10T13:28:05.812" v="103" actId="47"/>
        <pc:sldMkLst>
          <pc:docMk/>
          <pc:sldMk cId="1881244884" sldId="257"/>
        </pc:sldMkLst>
      </pc:sldChg>
      <pc:sldChg chg="del">
        <pc:chgData name="Petur Þ. Sigurdsson" userId="b51620a9-a6bc-43cc-8d20-2596b195e64d" providerId="ADAL" clId="{DEF24012-484A-4964-87ED-E37432BA80D0}" dt="2022-10-10T13:28:05.812" v="103" actId="47"/>
        <pc:sldMkLst>
          <pc:docMk/>
          <pc:sldMk cId="2270077022" sldId="258"/>
        </pc:sldMkLst>
      </pc:sldChg>
      <pc:sldChg chg="del">
        <pc:chgData name="Petur Þ. Sigurdsson" userId="b51620a9-a6bc-43cc-8d20-2596b195e64d" providerId="ADAL" clId="{DEF24012-484A-4964-87ED-E37432BA80D0}" dt="2022-10-10T13:28:05.812" v="103" actId="47"/>
        <pc:sldMkLst>
          <pc:docMk/>
          <pc:sldMk cId="703724713" sldId="262"/>
        </pc:sldMkLst>
      </pc:sldChg>
      <pc:sldChg chg="del">
        <pc:chgData name="Petur Þ. Sigurdsson" userId="b51620a9-a6bc-43cc-8d20-2596b195e64d" providerId="ADAL" clId="{DEF24012-484A-4964-87ED-E37432BA80D0}" dt="2022-10-10T13:28:05.812" v="103" actId="47"/>
        <pc:sldMkLst>
          <pc:docMk/>
          <pc:sldMk cId="1069272341" sldId="263"/>
        </pc:sldMkLst>
      </pc:sldChg>
      <pc:sldChg chg="del">
        <pc:chgData name="Petur Þ. Sigurdsson" userId="b51620a9-a6bc-43cc-8d20-2596b195e64d" providerId="ADAL" clId="{DEF24012-484A-4964-87ED-E37432BA80D0}" dt="2022-10-10T13:28:05.812" v="103" actId="47"/>
        <pc:sldMkLst>
          <pc:docMk/>
          <pc:sldMk cId="4167333918" sldId="264"/>
        </pc:sldMkLst>
      </pc:sldChg>
      <pc:sldChg chg="del">
        <pc:chgData name="Petur Þ. Sigurdsson" userId="b51620a9-a6bc-43cc-8d20-2596b195e64d" providerId="ADAL" clId="{DEF24012-484A-4964-87ED-E37432BA80D0}" dt="2022-10-10T13:28:05.812" v="103" actId="47"/>
        <pc:sldMkLst>
          <pc:docMk/>
          <pc:sldMk cId="1298593079" sldId="265"/>
        </pc:sldMkLst>
      </pc:sldChg>
      <pc:sldChg chg="del">
        <pc:chgData name="Petur Þ. Sigurdsson" userId="b51620a9-a6bc-43cc-8d20-2596b195e64d" providerId="ADAL" clId="{DEF24012-484A-4964-87ED-E37432BA80D0}" dt="2022-10-10T13:28:05.812" v="103" actId="47"/>
        <pc:sldMkLst>
          <pc:docMk/>
          <pc:sldMk cId="3070821726" sldId="273"/>
        </pc:sldMkLst>
      </pc:sldChg>
      <pc:sldChg chg="del">
        <pc:chgData name="Petur Þ. Sigurdsson" userId="b51620a9-a6bc-43cc-8d20-2596b195e64d" providerId="ADAL" clId="{DEF24012-484A-4964-87ED-E37432BA80D0}" dt="2022-10-10T13:28:05.812" v="103" actId="47"/>
        <pc:sldMkLst>
          <pc:docMk/>
          <pc:sldMk cId="2872924889" sldId="274"/>
        </pc:sldMkLst>
      </pc:sldChg>
      <pc:sldChg chg="del">
        <pc:chgData name="Petur Þ. Sigurdsson" userId="b51620a9-a6bc-43cc-8d20-2596b195e64d" providerId="ADAL" clId="{DEF24012-484A-4964-87ED-E37432BA80D0}" dt="2022-10-10T13:28:05.812" v="103" actId="47"/>
        <pc:sldMkLst>
          <pc:docMk/>
          <pc:sldMk cId="1840856922" sldId="275"/>
        </pc:sldMkLst>
      </pc:sldChg>
      <pc:sldChg chg="del">
        <pc:chgData name="Petur Þ. Sigurdsson" userId="b51620a9-a6bc-43cc-8d20-2596b195e64d" providerId="ADAL" clId="{DEF24012-484A-4964-87ED-E37432BA80D0}" dt="2022-10-10T13:28:05.812" v="103" actId="47"/>
        <pc:sldMkLst>
          <pc:docMk/>
          <pc:sldMk cId="114958360" sldId="276"/>
        </pc:sldMkLst>
      </pc:sldChg>
      <pc:sldChg chg="del">
        <pc:chgData name="Petur Þ. Sigurdsson" userId="b51620a9-a6bc-43cc-8d20-2596b195e64d" providerId="ADAL" clId="{DEF24012-484A-4964-87ED-E37432BA80D0}" dt="2022-10-10T13:28:05.812" v="103" actId="47"/>
        <pc:sldMkLst>
          <pc:docMk/>
          <pc:sldMk cId="2895607024" sldId="277"/>
        </pc:sldMkLst>
      </pc:sldChg>
      <pc:sldChg chg="del">
        <pc:chgData name="Petur Þ. Sigurdsson" userId="b51620a9-a6bc-43cc-8d20-2596b195e64d" providerId="ADAL" clId="{DEF24012-484A-4964-87ED-E37432BA80D0}" dt="2022-10-10T18:41:38.552" v="1012" actId="47"/>
        <pc:sldMkLst>
          <pc:docMk/>
          <pc:sldMk cId="1698763586" sldId="278"/>
        </pc:sldMkLst>
      </pc:sldChg>
      <pc:sldChg chg="addSp delSp modSp mod">
        <pc:chgData name="Petur Þ. Sigurdsson" userId="b51620a9-a6bc-43cc-8d20-2596b195e64d" providerId="ADAL" clId="{DEF24012-484A-4964-87ED-E37432BA80D0}" dt="2022-10-10T18:28:09.767" v="939" actId="207"/>
        <pc:sldMkLst>
          <pc:docMk/>
          <pc:sldMk cId="2069708523" sldId="286"/>
        </pc:sldMkLst>
        <pc:spChg chg="mod">
          <ac:chgData name="Petur Þ. Sigurdsson" userId="b51620a9-a6bc-43cc-8d20-2596b195e64d" providerId="ADAL" clId="{DEF24012-484A-4964-87ED-E37432BA80D0}" dt="2022-10-10T18:25:03.651" v="926" actId="207"/>
          <ac:spMkLst>
            <pc:docMk/>
            <pc:sldMk cId="2069708523" sldId="286"/>
            <ac:spMk id="4" creationId="{846D125C-3190-31B8-6E89-4ED13F4E21AD}"/>
          </ac:spMkLst>
        </pc:spChg>
        <pc:spChg chg="mod">
          <ac:chgData name="Petur Þ. Sigurdsson" userId="b51620a9-a6bc-43cc-8d20-2596b195e64d" providerId="ADAL" clId="{DEF24012-484A-4964-87ED-E37432BA80D0}" dt="2022-10-10T18:27:40.212" v="936" actId="207"/>
          <ac:spMkLst>
            <pc:docMk/>
            <pc:sldMk cId="2069708523" sldId="286"/>
            <ac:spMk id="29" creationId="{C1FC80F5-50B4-FB38-0227-DC6EF3B489C0}"/>
          </ac:spMkLst>
        </pc:spChg>
        <pc:spChg chg="mod">
          <ac:chgData name="Petur Þ. Sigurdsson" userId="b51620a9-a6bc-43cc-8d20-2596b195e64d" providerId="ADAL" clId="{DEF24012-484A-4964-87ED-E37432BA80D0}" dt="2022-10-10T18:27:47.465" v="937" actId="207"/>
          <ac:spMkLst>
            <pc:docMk/>
            <pc:sldMk cId="2069708523" sldId="286"/>
            <ac:spMk id="31" creationId="{78B44836-C728-F92B-A47A-EEEF34D037BA}"/>
          </ac:spMkLst>
        </pc:spChg>
        <pc:spChg chg="mod">
          <ac:chgData name="Petur Þ. Sigurdsson" userId="b51620a9-a6bc-43cc-8d20-2596b195e64d" providerId="ADAL" clId="{DEF24012-484A-4964-87ED-E37432BA80D0}" dt="2022-10-10T18:28:09.767" v="939" actId="207"/>
          <ac:spMkLst>
            <pc:docMk/>
            <pc:sldMk cId="2069708523" sldId="286"/>
            <ac:spMk id="33" creationId="{CDE6EDB5-6395-291F-F231-B9E63A2A1508}"/>
          </ac:spMkLst>
        </pc:spChg>
        <pc:picChg chg="add del mod">
          <ac:chgData name="Petur Þ. Sigurdsson" userId="b51620a9-a6bc-43cc-8d20-2596b195e64d" providerId="ADAL" clId="{DEF24012-484A-4964-87ED-E37432BA80D0}" dt="2022-10-10T18:24:44.377" v="924" actId="478"/>
          <ac:picMkLst>
            <pc:docMk/>
            <pc:sldMk cId="2069708523" sldId="286"/>
            <ac:picMk id="3" creationId="{B5AD780D-8141-4B31-EC3B-E9E6FE3550B0}"/>
          </ac:picMkLst>
        </pc:picChg>
      </pc:sldChg>
      <pc:sldChg chg="del">
        <pc:chgData name="Petur Þ. Sigurdsson" userId="b51620a9-a6bc-43cc-8d20-2596b195e64d" providerId="ADAL" clId="{DEF24012-484A-4964-87ED-E37432BA80D0}" dt="2022-10-10T13:27:43.681" v="99" actId="47"/>
        <pc:sldMkLst>
          <pc:docMk/>
          <pc:sldMk cId="3763642251" sldId="408"/>
        </pc:sldMkLst>
      </pc:sldChg>
      <pc:sldChg chg="del mod modShow">
        <pc:chgData name="Petur Þ. Sigurdsson" userId="b51620a9-a6bc-43cc-8d20-2596b195e64d" providerId="ADAL" clId="{DEF24012-484A-4964-87ED-E37432BA80D0}" dt="2022-10-10T18:42:50.302" v="1016" actId="47"/>
        <pc:sldMkLst>
          <pc:docMk/>
          <pc:sldMk cId="1059511505" sldId="1711"/>
        </pc:sldMkLst>
      </pc:sldChg>
      <pc:sldChg chg="delSp del mod delAnim modAnim modNotesTx">
        <pc:chgData name="Petur Þ. Sigurdsson" userId="b51620a9-a6bc-43cc-8d20-2596b195e64d" providerId="ADAL" clId="{DEF24012-484A-4964-87ED-E37432BA80D0}" dt="2022-10-10T17:26:28.059" v="904" actId="47"/>
        <pc:sldMkLst>
          <pc:docMk/>
          <pc:sldMk cId="3435469945" sldId="1713"/>
        </pc:sldMkLst>
        <pc:picChg chg="del">
          <ac:chgData name="Petur Þ. Sigurdsson" userId="b51620a9-a6bc-43cc-8d20-2596b195e64d" providerId="ADAL" clId="{DEF24012-484A-4964-87ED-E37432BA80D0}" dt="2022-10-10T17:15:25.656" v="800" actId="21"/>
          <ac:picMkLst>
            <pc:docMk/>
            <pc:sldMk cId="3435469945" sldId="1713"/>
            <ac:picMk id="3" creationId="{A2AA2098-53CB-4524-93A1-572CDCDE86EC}"/>
          </ac:picMkLst>
        </pc:picChg>
        <pc:picChg chg="del">
          <ac:chgData name="Petur Þ. Sigurdsson" userId="b51620a9-a6bc-43cc-8d20-2596b195e64d" providerId="ADAL" clId="{DEF24012-484A-4964-87ED-E37432BA80D0}" dt="2022-10-10T17:11:46.574" v="775" actId="478"/>
          <ac:picMkLst>
            <pc:docMk/>
            <pc:sldMk cId="3435469945" sldId="1713"/>
            <ac:picMk id="5" creationId="{F9FDFE7C-2CE9-42F0-B16D-ED5C3B8DA68D}"/>
          </ac:picMkLst>
        </pc:picChg>
        <pc:picChg chg="del">
          <ac:chgData name="Petur Þ. Sigurdsson" userId="b51620a9-a6bc-43cc-8d20-2596b195e64d" providerId="ADAL" clId="{DEF24012-484A-4964-87ED-E37432BA80D0}" dt="2022-10-10T17:18:19.651" v="826" actId="21"/>
          <ac:picMkLst>
            <pc:docMk/>
            <pc:sldMk cId="3435469945" sldId="1713"/>
            <ac:picMk id="28" creationId="{B3E3EEAE-50D2-4E68-8851-3488D6ED8EE1}"/>
          </ac:picMkLst>
        </pc:picChg>
        <pc:picChg chg="del">
          <ac:chgData name="Petur Þ. Sigurdsson" userId="b51620a9-a6bc-43cc-8d20-2596b195e64d" providerId="ADAL" clId="{DEF24012-484A-4964-87ED-E37432BA80D0}" dt="2022-10-10T17:11:44.926" v="774" actId="478"/>
          <ac:picMkLst>
            <pc:docMk/>
            <pc:sldMk cId="3435469945" sldId="1713"/>
            <ac:picMk id="29" creationId="{DFEDF7F6-6553-46AA-858D-35B82EEDB18C}"/>
          </ac:picMkLst>
        </pc:picChg>
        <pc:picChg chg="del">
          <ac:chgData name="Petur Þ. Sigurdsson" userId="b51620a9-a6bc-43cc-8d20-2596b195e64d" providerId="ADAL" clId="{DEF24012-484A-4964-87ED-E37432BA80D0}" dt="2022-10-10T17:15:00.608" v="795" actId="21"/>
          <ac:picMkLst>
            <pc:docMk/>
            <pc:sldMk cId="3435469945" sldId="1713"/>
            <ac:picMk id="30" creationId="{952CAFBF-6B3C-41A0-9A68-D8D13E480D6C}"/>
          </ac:picMkLst>
        </pc:picChg>
        <pc:picChg chg="del">
          <ac:chgData name="Petur Þ. Sigurdsson" userId="b51620a9-a6bc-43cc-8d20-2596b195e64d" providerId="ADAL" clId="{DEF24012-484A-4964-87ED-E37432BA80D0}" dt="2022-10-10T17:15:25.656" v="800" actId="21"/>
          <ac:picMkLst>
            <pc:docMk/>
            <pc:sldMk cId="3435469945" sldId="1713"/>
            <ac:picMk id="31" creationId="{85D9C22A-BA4A-4931-9333-B281BA09DB6A}"/>
          </ac:picMkLst>
        </pc:picChg>
        <pc:picChg chg="del">
          <ac:chgData name="Petur Þ. Sigurdsson" userId="b51620a9-a6bc-43cc-8d20-2596b195e64d" providerId="ADAL" clId="{DEF24012-484A-4964-87ED-E37432BA80D0}" dt="2022-10-10T17:15:00.608" v="795" actId="21"/>
          <ac:picMkLst>
            <pc:docMk/>
            <pc:sldMk cId="3435469945" sldId="1713"/>
            <ac:picMk id="32" creationId="{23FDE529-70EF-4375-B099-5FE3D8566C74}"/>
          </ac:picMkLst>
        </pc:picChg>
        <pc:picChg chg="del">
          <ac:chgData name="Petur Þ. Sigurdsson" userId="b51620a9-a6bc-43cc-8d20-2596b195e64d" providerId="ADAL" clId="{DEF24012-484A-4964-87ED-E37432BA80D0}" dt="2022-10-10T17:18:08.091" v="823" actId="21"/>
          <ac:picMkLst>
            <pc:docMk/>
            <pc:sldMk cId="3435469945" sldId="1713"/>
            <ac:picMk id="33" creationId="{58A3712C-47D5-45A6-99A0-274E9DC8BE34}"/>
          </ac:picMkLst>
        </pc:picChg>
        <pc:picChg chg="del">
          <ac:chgData name="Petur Þ. Sigurdsson" userId="b51620a9-a6bc-43cc-8d20-2596b195e64d" providerId="ADAL" clId="{DEF24012-484A-4964-87ED-E37432BA80D0}" dt="2022-10-10T17:15:25.656" v="800" actId="21"/>
          <ac:picMkLst>
            <pc:docMk/>
            <pc:sldMk cId="3435469945" sldId="1713"/>
            <ac:picMk id="50" creationId="{C5C37DC4-2D07-4B2E-BD61-21A02902F4A0}"/>
          </ac:picMkLst>
        </pc:picChg>
        <pc:picChg chg="del">
          <ac:chgData name="Petur Þ. Sigurdsson" userId="b51620a9-a6bc-43cc-8d20-2596b195e64d" providerId="ADAL" clId="{DEF24012-484A-4964-87ED-E37432BA80D0}" dt="2022-10-10T17:15:18.497" v="799" actId="478"/>
          <ac:picMkLst>
            <pc:docMk/>
            <pc:sldMk cId="3435469945" sldId="1713"/>
            <ac:picMk id="1026" creationId="{5B5B6BCC-4CF5-5252-0550-9614B68DC019}"/>
          </ac:picMkLst>
        </pc:picChg>
        <pc:picChg chg="del">
          <ac:chgData name="Petur Þ. Sigurdsson" userId="b51620a9-a6bc-43cc-8d20-2596b195e64d" providerId="ADAL" clId="{DEF24012-484A-4964-87ED-E37432BA80D0}" dt="2022-10-10T17:18:08.091" v="823" actId="21"/>
          <ac:picMkLst>
            <pc:docMk/>
            <pc:sldMk cId="3435469945" sldId="1713"/>
            <ac:picMk id="5122" creationId="{7E4B0633-21C0-408F-A048-04BA141727E6}"/>
          </ac:picMkLst>
        </pc:picChg>
        <pc:picChg chg="del">
          <ac:chgData name="Petur Þ. Sigurdsson" userId="b51620a9-a6bc-43cc-8d20-2596b195e64d" providerId="ADAL" clId="{DEF24012-484A-4964-87ED-E37432BA80D0}" dt="2022-10-10T17:11:48.678" v="776" actId="21"/>
          <ac:picMkLst>
            <pc:docMk/>
            <pc:sldMk cId="3435469945" sldId="1713"/>
            <ac:picMk id="5124" creationId="{B1C7ECD1-49B4-46AE-96AE-1DB3CA9A5991}"/>
          </ac:picMkLst>
        </pc:picChg>
      </pc:sldChg>
      <pc:sldChg chg="del ord">
        <pc:chgData name="Petur Þ. Sigurdsson" userId="b51620a9-a6bc-43cc-8d20-2596b195e64d" providerId="ADAL" clId="{DEF24012-484A-4964-87ED-E37432BA80D0}" dt="2022-10-10T18:23:22.421" v="916" actId="47"/>
        <pc:sldMkLst>
          <pc:docMk/>
          <pc:sldMk cId="1264657784" sldId="1714"/>
        </pc:sldMkLst>
      </pc:sldChg>
      <pc:sldChg chg="del ord">
        <pc:chgData name="Petur Þ. Sigurdsson" userId="b51620a9-a6bc-43cc-8d20-2596b195e64d" providerId="ADAL" clId="{DEF24012-484A-4964-87ED-E37432BA80D0}" dt="2022-10-10T18:23:22.421" v="916" actId="47"/>
        <pc:sldMkLst>
          <pc:docMk/>
          <pc:sldMk cId="552503213" sldId="1715"/>
        </pc:sldMkLst>
      </pc:sldChg>
      <pc:sldChg chg="del ord">
        <pc:chgData name="Petur Þ. Sigurdsson" userId="b51620a9-a6bc-43cc-8d20-2596b195e64d" providerId="ADAL" clId="{DEF24012-484A-4964-87ED-E37432BA80D0}" dt="2022-10-10T18:23:22.421" v="916" actId="47"/>
        <pc:sldMkLst>
          <pc:docMk/>
          <pc:sldMk cId="2890124613" sldId="1716"/>
        </pc:sldMkLst>
      </pc:sldChg>
      <pc:sldChg chg="del">
        <pc:chgData name="Petur Þ. Sigurdsson" userId="b51620a9-a6bc-43cc-8d20-2596b195e64d" providerId="ADAL" clId="{DEF24012-484A-4964-87ED-E37432BA80D0}" dt="2022-10-10T16:15:37.836" v="376" actId="47"/>
        <pc:sldMkLst>
          <pc:docMk/>
          <pc:sldMk cId="2355139603" sldId="1734"/>
        </pc:sldMkLst>
      </pc:sldChg>
      <pc:sldChg chg="del">
        <pc:chgData name="Petur Þ. Sigurdsson" userId="b51620a9-a6bc-43cc-8d20-2596b195e64d" providerId="ADAL" clId="{DEF24012-484A-4964-87ED-E37432BA80D0}" dt="2022-10-10T15:03:36.547" v="104" actId="47"/>
        <pc:sldMkLst>
          <pc:docMk/>
          <pc:sldMk cId="18012413" sldId="1735"/>
        </pc:sldMkLst>
      </pc:sldChg>
      <pc:sldChg chg="del">
        <pc:chgData name="Petur Þ. Sigurdsson" userId="b51620a9-a6bc-43cc-8d20-2596b195e64d" providerId="ADAL" clId="{DEF24012-484A-4964-87ED-E37432BA80D0}" dt="2022-10-10T16:40:49.066" v="488" actId="47"/>
        <pc:sldMkLst>
          <pc:docMk/>
          <pc:sldMk cId="2829503253" sldId="1737"/>
        </pc:sldMkLst>
      </pc:sldChg>
      <pc:sldChg chg="del">
        <pc:chgData name="Petur Þ. Sigurdsson" userId="b51620a9-a6bc-43cc-8d20-2596b195e64d" providerId="ADAL" clId="{DEF24012-484A-4964-87ED-E37432BA80D0}" dt="2022-10-10T15:04:52.170" v="117" actId="47"/>
        <pc:sldMkLst>
          <pc:docMk/>
          <pc:sldMk cId="2065823353" sldId="1739"/>
        </pc:sldMkLst>
      </pc:sldChg>
      <pc:sldChg chg="del">
        <pc:chgData name="Petur Þ. Sigurdsson" userId="b51620a9-a6bc-43cc-8d20-2596b195e64d" providerId="ADAL" clId="{DEF24012-484A-4964-87ED-E37432BA80D0}" dt="2022-10-10T17:05:21.636" v="730" actId="47"/>
        <pc:sldMkLst>
          <pc:docMk/>
          <pc:sldMk cId="1247760514" sldId="1741"/>
        </pc:sldMkLst>
      </pc:sldChg>
      <pc:sldChg chg="del ord">
        <pc:chgData name="Petur Þ. Sigurdsson" userId="b51620a9-a6bc-43cc-8d20-2596b195e64d" providerId="ADAL" clId="{DEF24012-484A-4964-87ED-E37432BA80D0}" dt="2022-10-10T18:23:22.421" v="916" actId="47"/>
        <pc:sldMkLst>
          <pc:docMk/>
          <pc:sldMk cId="2709928859" sldId="1742"/>
        </pc:sldMkLst>
      </pc:sldChg>
      <pc:sldChg chg="del ord">
        <pc:chgData name="Petur Þ. Sigurdsson" userId="b51620a9-a6bc-43cc-8d20-2596b195e64d" providerId="ADAL" clId="{DEF24012-484A-4964-87ED-E37432BA80D0}" dt="2022-10-10T18:23:22.421" v="916" actId="47"/>
        <pc:sldMkLst>
          <pc:docMk/>
          <pc:sldMk cId="1253525896" sldId="1743"/>
        </pc:sldMkLst>
      </pc:sldChg>
      <pc:sldChg chg="del ord">
        <pc:chgData name="Petur Þ. Sigurdsson" userId="b51620a9-a6bc-43cc-8d20-2596b195e64d" providerId="ADAL" clId="{DEF24012-484A-4964-87ED-E37432BA80D0}" dt="2022-10-10T18:23:22.421" v="916" actId="47"/>
        <pc:sldMkLst>
          <pc:docMk/>
          <pc:sldMk cId="886955299" sldId="1744"/>
        </pc:sldMkLst>
      </pc:sldChg>
      <pc:sldChg chg="del">
        <pc:chgData name="Petur Þ. Sigurdsson" userId="b51620a9-a6bc-43cc-8d20-2596b195e64d" providerId="ADAL" clId="{DEF24012-484A-4964-87ED-E37432BA80D0}" dt="2022-10-10T15:54:00.517" v="286" actId="47"/>
        <pc:sldMkLst>
          <pc:docMk/>
          <pc:sldMk cId="913764130" sldId="1745"/>
        </pc:sldMkLst>
      </pc:sldChg>
      <pc:sldChg chg="del">
        <pc:chgData name="Petur Þ. Sigurdsson" userId="b51620a9-a6bc-43cc-8d20-2596b195e64d" providerId="ADAL" clId="{DEF24012-484A-4964-87ED-E37432BA80D0}" dt="2022-10-10T15:55:07.978" v="316" actId="47"/>
        <pc:sldMkLst>
          <pc:docMk/>
          <pc:sldMk cId="3712212875" sldId="1746"/>
        </pc:sldMkLst>
      </pc:sldChg>
      <pc:sldChg chg="del">
        <pc:chgData name="Petur Þ. Sigurdsson" userId="b51620a9-a6bc-43cc-8d20-2596b195e64d" providerId="ADAL" clId="{DEF24012-484A-4964-87ED-E37432BA80D0}" dt="2022-10-10T16:42:04.443" v="490" actId="47"/>
        <pc:sldMkLst>
          <pc:docMk/>
          <pc:sldMk cId="2162613793" sldId="1747"/>
        </pc:sldMkLst>
      </pc:sldChg>
      <pc:sldChg chg="del">
        <pc:chgData name="Petur Þ. Sigurdsson" userId="b51620a9-a6bc-43cc-8d20-2596b195e64d" providerId="ADAL" clId="{DEF24012-484A-4964-87ED-E37432BA80D0}" dt="2022-10-10T15:56:59.695" v="321" actId="47"/>
        <pc:sldMkLst>
          <pc:docMk/>
          <pc:sldMk cId="4151854021" sldId="1750"/>
        </pc:sldMkLst>
      </pc:sldChg>
      <pc:sldChg chg="del mod ord modShow">
        <pc:chgData name="Petur Þ. Sigurdsson" userId="b51620a9-a6bc-43cc-8d20-2596b195e64d" providerId="ADAL" clId="{DEF24012-484A-4964-87ED-E37432BA80D0}" dt="2022-10-10T18:23:22.421" v="916" actId="47"/>
        <pc:sldMkLst>
          <pc:docMk/>
          <pc:sldMk cId="2245331573" sldId="1751"/>
        </pc:sldMkLst>
      </pc:sldChg>
      <pc:sldChg chg="del">
        <pc:chgData name="Petur Þ. Sigurdsson" userId="b51620a9-a6bc-43cc-8d20-2596b195e64d" providerId="ADAL" clId="{DEF24012-484A-4964-87ED-E37432BA80D0}" dt="2022-10-10T13:27:54.062" v="102" actId="47"/>
        <pc:sldMkLst>
          <pc:docMk/>
          <pc:sldMk cId="2876575162" sldId="1753"/>
        </pc:sldMkLst>
      </pc:sldChg>
      <pc:sldChg chg="del">
        <pc:chgData name="Petur Þ. Sigurdsson" userId="b51620a9-a6bc-43cc-8d20-2596b195e64d" providerId="ADAL" clId="{DEF24012-484A-4964-87ED-E37432BA80D0}" dt="2022-10-10T15:54:24.488" v="290" actId="47"/>
        <pc:sldMkLst>
          <pc:docMk/>
          <pc:sldMk cId="2139422155" sldId="1755"/>
        </pc:sldMkLst>
      </pc:sldChg>
      <pc:sldChg chg="modSp mod">
        <pc:chgData name="Petur Þ. Sigurdsson" userId="b51620a9-a6bc-43cc-8d20-2596b195e64d" providerId="ADAL" clId="{DEF24012-484A-4964-87ED-E37432BA80D0}" dt="2022-10-10T13:26:06.517" v="95" actId="122"/>
        <pc:sldMkLst>
          <pc:docMk/>
          <pc:sldMk cId="4205993056" sldId="1759"/>
        </pc:sldMkLst>
        <pc:spChg chg="mod">
          <ac:chgData name="Petur Þ. Sigurdsson" userId="b51620a9-a6bc-43cc-8d20-2596b195e64d" providerId="ADAL" clId="{DEF24012-484A-4964-87ED-E37432BA80D0}" dt="2022-10-10T13:26:06.517" v="95" actId="122"/>
          <ac:spMkLst>
            <pc:docMk/>
            <pc:sldMk cId="4205993056" sldId="1759"/>
            <ac:spMk id="3" creationId="{22AF33AF-9D62-B03F-C6FD-D815BF95E2B8}"/>
          </ac:spMkLst>
        </pc:spChg>
      </pc:sldChg>
      <pc:sldChg chg="del modNotesTx">
        <pc:chgData name="Petur Þ. Sigurdsson" userId="b51620a9-a6bc-43cc-8d20-2596b195e64d" providerId="ADAL" clId="{DEF24012-484A-4964-87ED-E37432BA80D0}" dt="2022-10-10T16:15:36.120" v="375" actId="47"/>
        <pc:sldMkLst>
          <pc:docMk/>
          <pc:sldMk cId="2123562147" sldId="1760"/>
        </pc:sldMkLst>
      </pc:sldChg>
      <pc:sldChg chg="del">
        <pc:chgData name="Petur Þ. Sigurdsson" userId="b51620a9-a6bc-43cc-8d20-2596b195e64d" providerId="ADAL" clId="{DEF24012-484A-4964-87ED-E37432BA80D0}" dt="2022-10-10T16:00:34.760" v="351" actId="47"/>
        <pc:sldMkLst>
          <pc:docMk/>
          <pc:sldMk cId="2695793818" sldId="2134805197"/>
        </pc:sldMkLst>
      </pc:sldChg>
      <pc:sldChg chg="ord modNotesTx">
        <pc:chgData name="Petur Þ. Sigurdsson" userId="b51620a9-a6bc-43cc-8d20-2596b195e64d" providerId="ADAL" clId="{DEF24012-484A-4964-87ED-E37432BA80D0}" dt="2022-10-10T13:27:41.249" v="98"/>
        <pc:sldMkLst>
          <pc:docMk/>
          <pc:sldMk cId="2113519957" sldId="2146845770"/>
        </pc:sldMkLst>
      </pc:sldChg>
      <pc:sldChg chg="del ord">
        <pc:chgData name="Petur Þ. Sigurdsson" userId="b51620a9-a6bc-43cc-8d20-2596b195e64d" providerId="ADAL" clId="{DEF24012-484A-4964-87ED-E37432BA80D0}" dt="2022-10-10T18:23:22.421" v="916" actId="47"/>
        <pc:sldMkLst>
          <pc:docMk/>
          <pc:sldMk cId="816190405" sldId="2146845772"/>
        </pc:sldMkLst>
      </pc:sldChg>
      <pc:sldChg chg="addSp delSp modSp mod modNotesTx">
        <pc:chgData name="Petur Þ. Sigurdsson" userId="b51620a9-a6bc-43cc-8d20-2596b195e64d" providerId="ADAL" clId="{DEF24012-484A-4964-87ED-E37432BA80D0}" dt="2022-10-10T13:24:21.439" v="94"/>
        <pc:sldMkLst>
          <pc:docMk/>
          <pc:sldMk cId="1487659703" sldId="2146845773"/>
        </pc:sldMkLst>
        <pc:spChg chg="del">
          <ac:chgData name="Petur Þ. Sigurdsson" userId="b51620a9-a6bc-43cc-8d20-2596b195e64d" providerId="ADAL" clId="{DEF24012-484A-4964-87ED-E37432BA80D0}" dt="2022-10-10T13:17:18.762" v="0" actId="931"/>
          <ac:spMkLst>
            <pc:docMk/>
            <pc:sldMk cId="1487659703" sldId="2146845773"/>
            <ac:spMk id="2" creationId="{370D226B-2C5E-349A-1FE6-9A1C1D493EB7}"/>
          </ac:spMkLst>
        </pc:spChg>
        <pc:spChg chg="mod">
          <ac:chgData name="Petur Þ. Sigurdsson" userId="b51620a9-a6bc-43cc-8d20-2596b195e64d" providerId="ADAL" clId="{DEF24012-484A-4964-87ED-E37432BA80D0}" dt="2022-10-10T13:17:37.899" v="57" actId="20577"/>
          <ac:spMkLst>
            <pc:docMk/>
            <pc:sldMk cId="1487659703" sldId="2146845773"/>
            <ac:spMk id="3" creationId="{9190E72D-ACF3-6615-3ED5-3D761C9752F7}"/>
          </ac:spMkLst>
        </pc:spChg>
        <pc:spChg chg="mod">
          <ac:chgData name="Petur Þ. Sigurdsson" userId="b51620a9-a6bc-43cc-8d20-2596b195e64d" providerId="ADAL" clId="{DEF24012-484A-4964-87ED-E37432BA80D0}" dt="2022-10-10T13:17:42.444" v="75" actId="20577"/>
          <ac:spMkLst>
            <pc:docMk/>
            <pc:sldMk cId="1487659703" sldId="2146845773"/>
            <ac:spMk id="4" creationId="{E8F903D6-CE54-E326-F928-1F3081352DA2}"/>
          </ac:spMkLst>
        </pc:spChg>
        <pc:spChg chg="mod">
          <ac:chgData name="Petur Þ. Sigurdsson" userId="b51620a9-a6bc-43cc-8d20-2596b195e64d" providerId="ADAL" clId="{DEF24012-484A-4964-87ED-E37432BA80D0}" dt="2022-10-10T13:17:47.979" v="93" actId="20577"/>
          <ac:spMkLst>
            <pc:docMk/>
            <pc:sldMk cId="1487659703" sldId="2146845773"/>
            <ac:spMk id="5" creationId="{EF939D0D-1F4E-5073-096B-947C606645D4}"/>
          </ac:spMkLst>
        </pc:spChg>
        <pc:spChg chg="mod">
          <ac:chgData name="Petur Þ. Sigurdsson" userId="b51620a9-a6bc-43cc-8d20-2596b195e64d" providerId="ADAL" clId="{DEF24012-484A-4964-87ED-E37432BA80D0}" dt="2022-10-10T13:17:30.624" v="34" actId="20577"/>
          <ac:spMkLst>
            <pc:docMk/>
            <pc:sldMk cId="1487659703" sldId="2146845773"/>
            <ac:spMk id="6" creationId="{BBDE1C98-37AA-B99F-6CD5-7263AEDF56E6}"/>
          </ac:spMkLst>
        </pc:spChg>
        <pc:picChg chg="add mod">
          <ac:chgData name="Petur Þ. Sigurdsson" userId="b51620a9-a6bc-43cc-8d20-2596b195e64d" providerId="ADAL" clId="{DEF24012-484A-4964-87ED-E37432BA80D0}" dt="2022-10-10T13:17:22.153" v="1" actId="27614"/>
          <ac:picMkLst>
            <pc:docMk/>
            <pc:sldMk cId="1487659703" sldId="2146845773"/>
            <ac:picMk id="8" creationId="{C1A40815-A315-EFC5-0243-16136F42DCD1}"/>
          </ac:picMkLst>
        </pc:picChg>
      </pc:sldChg>
      <pc:sldChg chg="ord">
        <pc:chgData name="Petur Þ. Sigurdsson" userId="b51620a9-a6bc-43cc-8d20-2596b195e64d" providerId="ADAL" clId="{DEF24012-484A-4964-87ED-E37432BA80D0}" dt="2022-10-10T13:27:52.257" v="101"/>
        <pc:sldMkLst>
          <pc:docMk/>
          <pc:sldMk cId="3667896775" sldId="2146845774"/>
        </pc:sldMkLst>
      </pc:sldChg>
      <pc:sldChg chg="addSp delSp modSp new mod delAnim modAnim modNotesTx">
        <pc:chgData name="Petur Þ. Sigurdsson" userId="b51620a9-a6bc-43cc-8d20-2596b195e64d" providerId="ADAL" clId="{DEF24012-484A-4964-87ED-E37432BA80D0}" dt="2022-10-10T17:26:44.686" v="905"/>
        <pc:sldMkLst>
          <pc:docMk/>
          <pc:sldMk cId="623723392" sldId="2146845775"/>
        </pc:sldMkLst>
        <pc:picChg chg="add mod">
          <ac:chgData name="Petur Þ. Sigurdsson" userId="b51620a9-a6bc-43cc-8d20-2596b195e64d" providerId="ADAL" clId="{DEF24012-484A-4964-87ED-E37432BA80D0}" dt="2022-10-10T15:04:40.331" v="115"/>
          <ac:picMkLst>
            <pc:docMk/>
            <pc:sldMk cId="623723392" sldId="2146845775"/>
            <ac:picMk id="2" creationId="{212105BC-1DD1-96C4-62C2-9D15FF1526D7}"/>
          </ac:picMkLst>
        </pc:picChg>
        <pc:picChg chg="add mod">
          <ac:chgData name="Petur Þ. Sigurdsson" userId="b51620a9-a6bc-43cc-8d20-2596b195e64d" providerId="ADAL" clId="{DEF24012-484A-4964-87ED-E37432BA80D0}" dt="2022-10-10T15:04:40.331" v="115"/>
          <ac:picMkLst>
            <pc:docMk/>
            <pc:sldMk cId="623723392" sldId="2146845775"/>
            <ac:picMk id="3" creationId="{0383A448-7601-2BAD-814D-1B5C112A5FD9}"/>
          </ac:picMkLst>
        </pc:picChg>
        <pc:picChg chg="add mod">
          <ac:chgData name="Petur Þ. Sigurdsson" userId="b51620a9-a6bc-43cc-8d20-2596b195e64d" providerId="ADAL" clId="{DEF24012-484A-4964-87ED-E37432BA80D0}" dt="2022-10-10T15:04:40.331" v="115"/>
          <ac:picMkLst>
            <pc:docMk/>
            <pc:sldMk cId="623723392" sldId="2146845775"/>
            <ac:picMk id="4" creationId="{C3FA67CB-1733-C765-117B-6768C392FD92}"/>
          </ac:picMkLst>
        </pc:picChg>
        <pc:picChg chg="add mod">
          <ac:chgData name="Petur Þ. Sigurdsson" userId="b51620a9-a6bc-43cc-8d20-2596b195e64d" providerId="ADAL" clId="{DEF24012-484A-4964-87ED-E37432BA80D0}" dt="2022-10-10T15:04:40.331" v="115"/>
          <ac:picMkLst>
            <pc:docMk/>
            <pc:sldMk cId="623723392" sldId="2146845775"/>
            <ac:picMk id="5" creationId="{3361E923-D33D-CB10-9B77-2DD523DA2C97}"/>
          </ac:picMkLst>
        </pc:picChg>
        <pc:picChg chg="add mod">
          <ac:chgData name="Petur Þ. Sigurdsson" userId="b51620a9-a6bc-43cc-8d20-2596b195e64d" providerId="ADAL" clId="{DEF24012-484A-4964-87ED-E37432BA80D0}" dt="2022-10-10T15:04:40.331" v="115"/>
          <ac:picMkLst>
            <pc:docMk/>
            <pc:sldMk cId="623723392" sldId="2146845775"/>
            <ac:picMk id="6" creationId="{7B3F2B3A-845A-793D-FD51-369E542301C9}"/>
          </ac:picMkLst>
        </pc:picChg>
        <pc:picChg chg="add mod">
          <ac:chgData name="Petur Þ. Sigurdsson" userId="b51620a9-a6bc-43cc-8d20-2596b195e64d" providerId="ADAL" clId="{DEF24012-484A-4964-87ED-E37432BA80D0}" dt="2022-10-10T15:04:40.331" v="115"/>
          <ac:picMkLst>
            <pc:docMk/>
            <pc:sldMk cId="623723392" sldId="2146845775"/>
            <ac:picMk id="7" creationId="{80C84B06-816F-467E-69D0-E2BB3A49A1D3}"/>
          </ac:picMkLst>
        </pc:picChg>
        <pc:picChg chg="add mod">
          <ac:chgData name="Petur Þ. Sigurdsson" userId="b51620a9-a6bc-43cc-8d20-2596b195e64d" providerId="ADAL" clId="{DEF24012-484A-4964-87ED-E37432BA80D0}" dt="2022-10-10T15:04:40.331" v="115"/>
          <ac:picMkLst>
            <pc:docMk/>
            <pc:sldMk cId="623723392" sldId="2146845775"/>
            <ac:picMk id="8" creationId="{E52E492D-AB75-EE04-CCCB-D2AC81BFD6BE}"/>
          </ac:picMkLst>
        </pc:picChg>
        <pc:picChg chg="add mod">
          <ac:chgData name="Petur Þ. Sigurdsson" userId="b51620a9-a6bc-43cc-8d20-2596b195e64d" providerId="ADAL" clId="{DEF24012-484A-4964-87ED-E37432BA80D0}" dt="2022-10-10T15:04:40.331" v="115"/>
          <ac:picMkLst>
            <pc:docMk/>
            <pc:sldMk cId="623723392" sldId="2146845775"/>
            <ac:picMk id="9" creationId="{D22AF532-1B3D-98FD-B1DA-043B57495867}"/>
          </ac:picMkLst>
        </pc:picChg>
        <pc:picChg chg="add mod">
          <ac:chgData name="Petur Þ. Sigurdsson" userId="b51620a9-a6bc-43cc-8d20-2596b195e64d" providerId="ADAL" clId="{DEF24012-484A-4964-87ED-E37432BA80D0}" dt="2022-10-10T15:04:40.331" v="115"/>
          <ac:picMkLst>
            <pc:docMk/>
            <pc:sldMk cId="623723392" sldId="2146845775"/>
            <ac:picMk id="10" creationId="{66B23838-64A5-D317-9F0B-6843A3A6BDCE}"/>
          </ac:picMkLst>
        </pc:picChg>
        <pc:picChg chg="add mod">
          <ac:chgData name="Petur Þ. Sigurdsson" userId="b51620a9-a6bc-43cc-8d20-2596b195e64d" providerId="ADAL" clId="{DEF24012-484A-4964-87ED-E37432BA80D0}" dt="2022-10-10T15:04:40.331" v="115"/>
          <ac:picMkLst>
            <pc:docMk/>
            <pc:sldMk cId="623723392" sldId="2146845775"/>
            <ac:picMk id="11" creationId="{18B698A3-AC8A-C511-DA27-F1315E489EDA}"/>
          </ac:picMkLst>
        </pc:picChg>
        <pc:picChg chg="add mod">
          <ac:chgData name="Petur Þ. Sigurdsson" userId="b51620a9-a6bc-43cc-8d20-2596b195e64d" providerId="ADAL" clId="{DEF24012-484A-4964-87ED-E37432BA80D0}" dt="2022-10-10T15:04:40.331" v="115"/>
          <ac:picMkLst>
            <pc:docMk/>
            <pc:sldMk cId="623723392" sldId="2146845775"/>
            <ac:picMk id="12" creationId="{94FCDFE0-9227-9AA6-6D81-1A07E7E01123}"/>
          </ac:picMkLst>
        </pc:picChg>
        <pc:picChg chg="add mod">
          <ac:chgData name="Petur Þ. Sigurdsson" userId="b51620a9-a6bc-43cc-8d20-2596b195e64d" providerId="ADAL" clId="{DEF24012-484A-4964-87ED-E37432BA80D0}" dt="2022-10-10T15:04:40.331" v="115"/>
          <ac:picMkLst>
            <pc:docMk/>
            <pc:sldMk cId="623723392" sldId="2146845775"/>
            <ac:picMk id="13" creationId="{CC26E477-FD18-550B-B849-EBC7EE3F0F33}"/>
          </ac:picMkLst>
        </pc:picChg>
        <pc:picChg chg="add mod">
          <ac:chgData name="Petur Þ. Sigurdsson" userId="b51620a9-a6bc-43cc-8d20-2596b195e64d" providerId="ADAL" clId="{DEF24012-484A-4964-87ED-E37432BA80D0}" dt="2022-10-10T15:04:40.331" v="115"/>
          <ac:picMkLst>
            <pc:docMk/>
            <pc:sldMk cId="623723392" sldId="2146845775"/>
            <ac:picMk id="14" creationId="{8AF580B3-082B-8D55-33B4-3AFAA939FBB8}"/>
          </ac:picMkLst>
        </pc:picChg>
        <pc:picChg chg="add mod">
          <ac:chgData name="Petur Þ. Sigurdsson" userId="b51620a9-a6bc-43cc-8d20-2596b195e64d" providerId="ADAL" clId="{DEF24012-484A-4964-87ED-E37432BA80D0}" dt="2022-10-10T15:04:40.331" v="115"/>
          <ac:picMkLst>
            <pc:docMk/>
            <pc:sldMk cId="623723392" sldId="2146845775"/>
            <ac:picMk id="15" creationId="{087C1AB5-7640-B75E-4F59-2272FF8991F5}"/>
          </ac:picMkLst>
        </pc:picChg>
        <pc:picChg chg="add mod">
          <ac:chgData name="Petur Þ. Sigurdsson" userId="b51620a9-a6bc-43cc-8d20-2596b195e64d" providerId="ADAL" clId="{DEF24012-484A-4964-87ED-E37432BA80D0}" dt="2022-10-10T15:04:40.331" v="115"/>
          <ac:picMkLst>
            <pc:docMk/>
            <pc:sldMk cId="623723392" sldId="2146845775"/>
            <ac:picMk id="16" creationId="{9656B870-DF8C-5038-D6C9-46D2FC605DFF}"/>
          </ac:picMkLst>
        </pc:picChg>
        <pc:picChg chg="add mod">
          <ac:chgData name="Petur Þ. Sigurdsson" userId="b51620a9-a6bc-43cc-8d20-2596b195e64d" providerId="ADAL" clId="{DEF24012-484A-4964-87ED-E37432BA80D0}" dt="2022-10-10T15:04:40.331" v="115"/>
          <ac:picMkLst>
            <pc:docMk/>
            <pc:sldMk cId="623723392" sldId="2146845775"/>
            <ac:picMk id="17" creationId="{F64709AE-E158-76B6-8B26-E1CDFCC7AEA2}"/>
          </ac:picMkLst>
        </pc:picChg>
        <pc:picChg chg="add mod">
          <ac:chgData name="Petur Þ. Sigurdsson" userId="b51620a9-a6bc-43cc-8d20-2596b195e64d" providerId="ADAL" clId="{DEF24012-484A-4964-87ED-E37432BA80D0}" dt="2022-10-10T15:04:40.331" v="115"/>
          <ac:picMkLst>
            <pc:docMk/>
            <pc:sldMk cId="623723392" sldId="2146845775"/>
            <ac:picMk id="18" creationId="{BE1AF0D1-83A3-283A-34E4-3213D5FAF45F}"/>
          </ac:picMkLst>
        </pc:picChg>
        <pc:picChg chg="add mod">
          <ac:chgData name="Petur Þ. Sigurdsson" userId="b51620a9-a6bc-43cc-8d20-2596b195e64d" providerId="ADAL" clId="{DEF24012-484A-4964-87ED-E37432BA80D0}" dt="2022-10-10T15:04:40.331" v="115"/>
          <ac:picMkLst>
            <pc:docMk/>
            <pc:sldMk cId="623723392" sldId="2146845775"/>
            <ac:picMk id="19" creationId="{7D37918C-2C98-C712-BED9-FB80FC894253}"/>
          </ac:picMkLst>
        </pc:picChg>
        <pc:picChg chg="add mod">
          <ac:chgData name="Petur Þ. Sigurdsson" userId="b51620a9-a6bc-43cc-8d20-2596b195e64d" providerId="ADAL" clId="{DEF24012-484A-4964-87ED-E37432BA80D0}" dt="2022-10-10T17:08:27.132" v="739" actId="1076"/>
          <ac:picMkLst>
            <pc:docMk/>
            <pc:sldMk cId="623723392" sldId="2146845775"/>
            <ac:picMk id="20" creationId="{F7CC2A10-3FD3-43AE-41F7-2F40C7EEC13B}"/>
          </ac:picMkLst>
        </pc:picChg>
        <pc:picChg chg="add mod">
          <ac:chgData name="Petur Þ. Sigurdsson" userId="b51620a9-a6bc-43cc-8d20-2596b195e64d" providerId="ADAL" clId="{DEF24012-484A-4964-87ED-E37432BA80D0}" dt="2022-10-10T15:04:40.331" v="115"/>
          <ac:picMkLst>
            <pc:docMk/>
            <pc:sldMk cId="623723392" sldId="2146845775"/>
            <ac:picMk id="21" creationId="{AA879C21-877E-9965-4564-334E13AEA92E}"/>
          </ac:picMkLst>
        </pc:picChg>
        <pc:picChg chg="add mod">
          <ac:chgData name="Petur Þ. Sigurdsson" userId="b51620a9-a6bc-43cc-8d20-2596b195e64d" providerId="ADAL" clId="{DEF24012-484A-4964-87ED-E37432BA80D0}" dt="2022-10-10T15:04:40.331" v="115"/>
          <ac:picMkLst>
            <pc:docMk/>
            <pc:sldMk cId="623723392" sldId="2146845775"/>
            <ac:picMk id="22" creationId="{91247BDA-5342-795F-3114-C9A50219DA17}"/>
          </ac:picMkLst>
        </pc:picChg>
        <pc:picChg chg="add mod">
          <ac:chgData name="Petur Þ. Sigurdsson" userId="b51620a9-a6bc-43cc-8d20-2596b195e64d" providerId="ADAL" clId="{DEF24012-484A-4964-87ED-E37432BA80D0}" dt="2022-10-10T15:04:40.331" v="115"/>
          <ac:picMkLst>
            <pc:docMk/>
            <pc:sldMk cId="623723392" sldId="2146845775"/>
            <ac:picMk id="23" creationId="{A0D5B0D2-7351-7C66-6722-CFF27AE21E32}"/>
          </ac:picMkLst>
        </pc:picChg>
        <pc:picChg chg="add mod">
          <ac:chgData name="Petur Þ. Sigurdsson" userId="b51620a9-a6bc-43cc-8d20-2596b195e64d" providerId="ADAL" clId="{DEF24012-484A-4964-87ED-E37432BA80D0}" dt="2022-10-10T15:04:40.331" v="115"/>
          <ac:picMkLst>
            <pc:docMk/>
            <pc:sldMk cId="623723392" sldId="2146845775"/>
            <ac:picMk id="24" creationId="{1EAB269A-92B2-C2D5-30CD-8CEC3DF77C14}"/>
          </ac:picMkLst>
        </pc:picChg>
        <pc:picChg chg="add mod">
          <ac:chgData name="Petur Þ. Sigurdsson" userId="b51620a9-a6bc-43cc-8d20-2596b195e64d" providerId="ADAL" clId="{DEF24012-484A-4964-87ED-E37432BA80D0}" dt="2022-10-10T15:04:40.331" v="115"/>
          <ac:picMkLst>
            <pc:docMk/>
            <pc:sldMk cId="623723392" sldId="2146845775"/>
            <ac:picMk id="25" creationId="{48B95D17-B07C-F17E-7DF0-4EBF3EEB4460}"/>
          </ac:picMkLst>
        </pc:picChg>
        <pc:picChg chg="add mod">
          <ac:chgData name="Petur Þ. Sigurdsson" userId="b51620a9-a6bc-43cc-8d20-2596b195e64d" providerId="ADAL" clId="{DEF24012-484A-4964-87ED-E37432BA80D0}" dt="2022-10-10T15:04:40.331" v="115"/>
          <ac:picMkLst>
            <pc:docMk/>
            <pc:sldMk cId="623723392" sldId="2146845775"/>
            <ac:picMk id="26" creationId="{A15AE0C5-90C8-017B-3014-9CBF31D6459E}"/>
          </ac:picMkLst>
        </pc:picChg>
        <pc:picChg chg="add mod">
          <ac:chgData name="Petur Þ. Sigurdsson" userId="b51620a9-a6bc-43cc-8d20-2596b195e64d" providerId="ADAL" clId="{DEF24012-484A-4964-87ED-E37432BA80D0}" dt="2022-10-10T17:08:32.421" v="740" actId="1076"/>
          <ac:picMkLst>
            <pc:docMk/>
            <pc:sldMk cId="623723392" sldId="2146845775"/>
            <ac:picMk id="27" creationId="{BE4028A9-E3C3-6130-8762-E76A9ADC2649}"/>
          </ac:picMkLst>
        </pc:picChg>
        <pc:picChg chg="add del mod">
          <ac:chgData name="Petur Þ. Sigurdsson" userId="b51620a9-a6bc-43cc-8d20-2596b195e64d" providerId="ADAL" clId="{DEF24012-484A-4964-87ED-E37432BA80D0}" dt="2022-10-10T17:08:22.422" v="738" actId="478"/>
          <ac:picMkLst>
            <pc:docMk/>
            <pc:sldMk cId="623723392" sldId="2146845775"/>
            <ac:picMk id="28" creationId="{C2BADECA-293E-5A41-C3F3-9818151E8D72}"/>
          </ac:picMkLst>
        </pc:picChg>
        <pc:picChg chg="add mod">
          <ac:chgData name="Petur Þ. Sigurdsson" userId="b51620a9-a6bc-43cc-8d20-2596b195e64d" providerId="ADAL" clId="{DEF24012-484A-4964-87ED-E37432BA80D0}" dt="2022-10-10T17:08:51.800" v="746" actId="1076"/>
          <ac:picMkLst>
            <pc:docMk/>
            <pc:sldMk cId="623723392" sldId="2146845775"/>
            <ac:picMk id="29" creationId="{AF7CCFD3-60B4-E28B-D576-A94D49EEE3D1}"/>
          </ac:picMkLst>
        </pc:picChg>
        <pc:picChg chg="add mod">
          <ac:chgData name="Petur Þ. Sigurdsson" userId="b51620a9-a6bc-43cc-8d20-2596b195e64d" providerId="ADAL" clId="{DEF24012-484A-4964-87ED-E37432BA80D0}" dt="2022-10-10T17:08:38.469" v="742" actId="1076"/>
          <ac:picMkLst>
            <pc:docMk/>
            <pc:sldMk cId="623723392" sldId="2146845775"/>
            <ac:picMk id="2050" creationId="{62DCC904-166C-0B9C-8238-2A4513BC52FD}"/>
          </ac:picMkLst>
        </pc:picChg>
      </pc:sldChg>
      <pc:sldChg chg="addSp delSp modSp new mod modAnim modNotesTx">
        <pc:chgData name="Petur Þ. Sigurdsson" userId="b51620a9-a6bc-43cc-8d20-2596b195e64d" providerId="ADAL" clId="{DEF24012-484A-4964-87ED-E37432BA80D0}" dt="2022-10-10T15:54:10.954" v="289"/>
        <pc:sldMkLst>
          <pc:docMk/>
          <pc:sldMk cId="2931712304" sldId="2146845776"/>
        </pc:sldMkLst>
        <pc:spChg chg="del">
          <ac:chgData name="Petur Þ. Sigurdsson" userId="b51620a9-a6bc-43cc-8d20-2596b195e64d" providerId="ADAL" clId="{DEF24012-484A-4964-87ED-E37432BA80D0}" dt="2022-10-10T15:51:56.300" v="141" actId="931"/>
          <ac:spMkLst>
            <pc:docMk/>
            <pc:sldMk cId="2931712304" sldId="2146845776"/>
            <ac:spMk id="2" creationId="{9376F78B-D4BF-1980-ABED-D1E7D7422383}"/>
          </ac:spMkLst>
        </pc:spChg>
        <pc:spChg chg="del">
          <ac:chgData name="Petur Þ. Sigurdsson" userId="b51620a9-a6bc-43cc-8d20-2596b195e64d" providerId="ADAL" clId="{DEF24012-484A-4964-87ED-E37432BA80D0}" dt="2022-10-10T15:52:03.644" v="144" actId="478"/>
          <ac:spMkLst>
            <pc:docMk/>
            <pc:sldMk cId="2931712304" sldId="2146845776"/>
            <ac:spMk id="3" creationId="{37C4501C-47B9-8A0D-BF46-2423709E8A3F}"/>
          </ac:spMkLst>
        </pc:spChg>
        <pc:spChg chg="mod">
          <ac:chgData name="Petur Þ. Sigurdsson" userId="b51620a9-a6bc-43cc-8d20-2596b195e64d" providerId="ADAL" clId="{DEF24012-484A-4964-87ED-E37432BA80D0}" dt="2022-10-10T15:51:38.664" v="140" actId="20577"/>
          <ac:spMkLst>
            <pc:docMk/>
            <pc:sldMk cId="2931712304" sldId="2146845776"/>
            <ac:spMk id="4" creationId="{FCFFEA19-5FA4-5718-C65B-8017F9B8E0DE}"/>
          </ac:spMkLst>
        </pc:spChg>
        <pc:picChg chg="add mod">
          <ac:chgData name="Petur Þ. Sigurdsson" userId="b51620a9-a6bc-43cc-8d20-2596b195e64d" providerId="ADAL" clId="{DEF24012-484A-4964-87ED-E37432BA80D0}" dt="2022-10-10T15:51:58.108" v="143" actId="962"/>
          <ac:picMkLst>
            <pc:docMk/>
            <pc:sldMk cId="2931712304" sldId="2146845776"/>
            <ac:picMk id="6" creationId="{DE5A3635-976F-C95E-0072-E5AC232C12EE}"/>
          </ac:picMkLst>
        </pc:picChg>
        <pc:picChg chg="add mod">
          <ac:chgData name="Petur Þ. Sigurdsson" userId="b51620a9-a6bc-43cc-8d20-2596b195e64d" providerId="ADAL" clId="{DEF24012-484A-4964-87ED-E37432BA80D0}" dt="2022-10-10T15:52:51.490" v="163" actId="1076"/>
          <ac:picMkLst>
            <pc:docMk/>
            <pc:sldMk cId="2931712304" sldId="2146845776"/>
            <ac:picMk id="7" creationId="{5A07F9C3-DBD2-7B14-D04E-35195A563F4D}"/>
          </ac:picMkLst>
        </pc:picChg>
        <pc:picChg chg="add mod">
          <ac:chgData name="Petur Þ. Sigurdsson" userId="b51620a9-a6bc-43cc-8d20-2596b195e64d" providerId="ADAL" clId="{DEF24012-484A-4964-87ED-E37432BA80D0}" dt="2022-10-10T15:53:06.979" v="171" actId="1076"/>
          <ac:picMkLst>
            <pc:docMk/>
            <pc:sldMk cId="2931712304" sldId="2146845776"/>
            <ac:picMk id="8" creationId="{ADFD41B6-5DEF-A182-1113-3F4E841D9B0D}"/>
          </ac:picMkLst>
        </pc:picChg>
        <pc:picChg chg="add mod">
          <ac:chgData name="Petur Þ. Sigurdsson" userId="b51620a9-a6bc-43cc-8d20-2596b195e64d" providerId="ADAL" clId="{DEF24012-484A-4964-87ED-E37432BA80D0}" dt="2022-10-10T15:52:50.457" v="162" actId="1076"/>
          <ac:picMkLst>
            <pc:docMk/>
            <pc:sldMk cId="2931712304" sldId="2146845776"/>
            <ac:picMk id="9" creationId="{70643D6F-3CB2-F225-95E5-51277739FE4D}"/>
          </ac:picMkLst>
        </pc:picChg>
        <pc:picChg chg="add del mod">
          <ac:chgData name="Petur Þ. Sigurdsson" userId="b51620a9-a6bc-43cc-8d20-2596b195e64d" providerId="ADAL" clId="{DEF24012-484A-4964-87ED-E37432BA80D0}" dt="2022-10-10T15:53:02.804" v="169" actId="478"/>
          <ac:picMkLst>
            <pc:docMk/>
            <pc:sldMk cId="2931712304" sldId="2146845776"/>
            <ac:picMk id="10" creationId="{59F63061-E94D-D8B8-6A12-1FCE662E79B5}"/>
          </ac:picMkLst>
        </pc:picChg>
        <pc:picChg chg="add mod">
          <ac:chgData name="Petur Þ. Sigurdsson" userId="b51620a9-a6bc-43cc-8d20-2596b195e64d" providerId="ADAL" clId="{DEF24012-484A-4964-87ED-E37432BA80D0}" dt="2022-10-10T15:53:04.827" v="170" actId="1076"/>
          <ac:picMkLst>
            <pc:docMk/>
            <pc:sldMk cId="2931712304" sldId="2146845776"/>
            <ac:picMk id="11" creationId="{EDD6E2DF-E0B0-89DE-A96C-D3C33AC8C7FC}"/>
          </ac:picMkLst>
        </pc:picChg>
        <pc:picChg chg="add mod">
          <ac:chgData name="Petur Þ. Sigurdsson" userId="b51620a9-a6bc-43cc-8d20-2596b195e64d" providerId="ADAL" clId="{DEF24012-484A-4964-87ED-E37432BA80D0}" dt="2022-10-10T15:52:39.446" v="155" actId="1076"/>
          <ac:picMkLst>
            <pc:docMk/>
            <pc:sldMk cId="2931712304" sldId="2146845776"/>
            <ac:picMk id="12" creationId="{FB7FF503-137E-209C-EB79-9BA3717A4235}"/>
          </ac:picMkLst>
        </pc:picChg>
        <pc:picChg chg="add mod">
          <ac:chgData name="Petur Þ. Sigurdsson" userId="b51620a9-a6bc-43cc-8d20-2596b195e64d" providerId="ADAL" clId="{DEF24012-484A-4964-87ED-E37432BA80D0}" dt="2022-10-10T15:52:53.626" v="164" actId="1076"/>
          <ac:picMkLst>
            <pc:docMk/>
            <pc:sldMk cId="2931712304" sldId="2146845776"/>
            <ac:picMk id="13" creationId="{50A0CF01-2AF9-A2F7-569E-D0CF052D3431}"/>
          </ac:picMkLst>
        </pc:picChg>
        <pc:picChg chg="add mod">
          <ac:chgData name="Petur Þ. Sigurdsson" userId="b51620a9-a6bc-43cc-8d20-2596b195e64d" providerId="ADAL" clId="{DEF24012-484A-4964-87ED-E37432BA80D0}" dt="2022-10-10T15:52:35.558" v="153" actId="1076"/>
          <ac:picMkLst>
            <pc:docMk/>
            <pc:sldMk cId="2931712304" sldId="2146845776"/>
            <ac:picMk id="14" creationId="{820E6E9C-579E-3D14-01FF-67A50EA2D834}"/>
          </ac:picMkLst>
        </pc:picChg>
        <pc:picChg chg="add mod">
          <ac:chgData name="Petur Þ. Sigurdsson" userId="b51620a9-a6bc-43cc-8d20-2596b195e64d" providerId="ADAL" clId="{DEF24012-484A-4964-87ED-E37432BA80D0}" dt="2022-10-10T15:52:46.788" v="160" actId="1076"/>
          <ac:picMkLst>
            <pc:docMk/>
            <pc:sldMk cId="2931712304" sldId="2146845776"/>
            <ac:picMk id="15" creationId="{9F8D6121-FBF1-B97E-0234-06F65E8FFA1D}"/>
          </ac:picMkLst>
        </pc:picChg>
        <pc:picChg chg="add mod">
          <ac:chgData name="Petur Þ. Sigurdsson" userId="b51620a9-a6bc-43cc-8d20-2596b195e64d" providerId="ADAL" clId="{DEF24012-484A-4964-87ED-E37432BA80D0}" dt="2022-10-10T15:52:57.670" v="166" actId="1076"/>
          <ac:picMkLst>
            <pc:docMk/>
            <pc:sldMk cId="2931712304" sldId="2146845776"/>
            <ac:picMk id="16" creationId="{7A0FAABB-C9F9-5C9B-28DB-08A208EABAE4}"/>
          </ac:picMkLst>
        </pc:picChg>
        <pc:picChg chg="add mod">
          <ac:chgData name="Petur Þ. Sigurdsson" userId="b51620a9-a6bc-43cc-8d20-2596b195e64d" providerId="ADAL" clId="{DEF24012-484A-4964-87ED-E37432BA80D0}" dt="2022-10-10T15:52:56.151" v="165" actId="1076"/>
          <ac:picMkLst>
            <pc:docMk/>
            <pc:sldMk cId="2931712304" sldId="2146845776"/>
            <ac:picMk id="17" creationId="{65FDA341-DC21-F51D-E471-83561C7222DD}"/>
          </ac:picMkLst>
        </pc:picChg>
      </pc:sldChg>
      <pc:sldChg chg="modSp new mod modNotesTx">
        <pc:chgData name="Petur Þ. Sigurdsson" userId="b51620a9-a6bc-43cc-8d20-2596b195e64d" providerId="ADAL" clId="{DEF24012-484A-4964-87ED-E37432BA80D0}" dt="2022-10-10T15:55:06.049" v="315"/>
        <pc:sldMkLst>
          <pc:docMk/>
          <pc:sldMk cId="545754080" sldId="2146845777"/>
        </pc:sldMkLst>
        <pc:spChg chg="mod">
          <ac:chgData name="Petur Þ. Sigurdsson" userId="b51620a9-a6bc-43cc-8d20-2596b195e64d" providerId="ADAL" clId="{DEF24012-484A-4964-87ED-E37432BA80D0}" dt="2022-10-10T15:54:58.872" v="314" actId="20577"/>
          <ac:spMkLst>
            <pc:docMk/>
            <pc:sldMk cId="545754080" sldId="2146845777"/>
            <ac:spMk id="2" creationId="{F72492D6-5DF8-65C8-FB7F-35A83DE31669}"/>
          </ac:spMkLst>
        </pc:spChg>
      </pc:sldChg>
      <pc:sldChg chg="new del">
        <pc:chgData name="Petur Þ. Sigurdsson" userId="b51620a9-a6bc-43cc-8d20-2596b195e64d" providerId="ADAL" clId="{DEF24012-484A-4964-87ED-E37432BA80D0}" dt="2022-10-10T15:54:48.922" v="292" actId="47"/>
        <pc:sldMkLst>
          <pc:docMk/>
          <pc:sldMk cId="3512254353" sldId="2146845777"/>
        </pc:sldMkLst>
      </pc:sldChg>
      <pc:sldChg chg="addSp delSp modSp new del mod modAnim modNotesTx">
        <pc:chgData name="Petur Þ. Sigurdsson" userId="b51620a9-a6bc-43cc-8d20-2596b195e64d" providerId="ADAL" clId="{DEF24012-484A-4964-87ED-E37432BA80D0}" dt="2022-10-10T18:41:35.428" v="1011" actId="47"/>
        <pc:sldMkLst>
          <pc:docMk/>
          <pc:sldMk cId="2785158849" sldId="2146845778"/>
        </pc:sldMkLst>
        <pc:spChg chg="del">
          <ac:chgData name="Petur Þ. Sigurdsson" userId="b51620a9-a6bc-43cc-8d20-2596b195e64d" providerId="ADAL" clId="{DEF24012-484A-4964-87ED-E37432BA80D0}" dt="2022-10-10T15:57:32.612" v="325" actId="931"/>
          <ac:spMkLst>
            <pc:docMk/>
            <pc:sldMk cId="2785158849" sldId="2146845778"/>
            <ac:spMk id="2" creationId="{BBBE0BBD-BAC9-8DB6-55FF-BE016E557509}"/>
          </ac:spMkLst>
        </pc:spChg>
        <pc:spChg chg="mod">
          <ac:chgData name="Petur Þ. Sigurdsson" userId="b51620a9-a6bc-43cc-8d20-2596b195e64d" providerId="ADAL" clId="{DEF24012-484A-4964-87ED-E37432BA80D0}" dt="2022-10-10T15:57:41.385" v="338" actId="20577"/>
          <ac:spMkLst>
            <pc:docMk/>
            <pc:sldMk cId="2785158849" sldId="2146845778"/>
            <ac:spMk id="3" creationId="{3F81DD08-A230-A394-881D-2CC9E2A9B3AE}"/>
          </ac:spMkLst>
        </pc:spChg>
        <pc:spChg chg="del">
          <ac:chgData name="Petur Þ. Sigurdsson" userId="b51620a9-a6bc-43cc-8d20-2596b195e64d" providerId="ADAL" clId="{DEF24012-484A-4964-87ED-E37432BA80D0}" dt="2022-10-10T15:57:43.952" v="339" actId="478"/>
          <ac:spMkLst>
            <pc:docMk/>
            <pc:sldMk cId="2785158849" sldId="2146845778"/>
            <ac:spMk id="4" creationId="{77DC735E-E1FA-0B97-C183-F8D8F9308CA4}"/>
          </ac:spMkLst>
        </pc:spChg>
        <pc:spChg chg="add del mod">
          <ac:chgData name="Petur Þ. Sigurdsson" userId="b51620a9-a6bc-43cc-8d20-2596b195e64d" providerId="ADAL" clId="{DEF24012-484A-4964-87ED-E37432BA80D0}" dt="2022-10-10T15:58:29.123" v="341"/>
          <ac:spMkLst>
            <pc:docMk/>
            <pc:sldMk cId="2785158849" sldId="2146845778"/>
            <ac:spMk id="8" creationId="{8CD0443C-57EE-3345-92F5-7023F5AD1866}"/>
          </ac:spMkLst>
        </pc:spChg>
        <pc:spChg chg="mod">
          <ac:chgData name="Petur Þ. Sigurdsson" userId="b51620a9-a6bc-43cc-8d20-2596b195e64d" providerId="ADAL" clId="{DEF24012-484A-4964-87ED-E37432BA80D0}" dt="2022-10-10T15:58:20.943" v="340"/>
          <ac:spMkLst>
            <pc:docMk/>
            <pc:sldMk cId="2785158849" sldId="2146845778"/>
            <ac:spMk id="10" creationId="{60A906CD-98DE-564D-0E73-F74063A8A6B9}"/>
          </ac:spMkLst>
        </pc:spChg>
        <pc:spChg chg="mod">
          <ac:chgData name="Petur Þ. Sigurdsson" userId="b51620a9-a6bc-43cc-8d20-2596b195e64d" providerId="ADAL" clId="{DEF24012-484A-4964-87ED-E37432BA80D0}" dt="2022-10-10T15:58:20.943" v="340"/>
          <ac:spMkLst>
            <pc:docMk/>
            <pc:sldMk cId="2785158849" sldId="2146845778"/>
            <ac:spMk id="13" creationId="{EA37E662-113A-87F4-BF08-A6D0DA9AAECA}"/>
          </ac:spMkLst>
        </pc:spChg>
        <pc:spChg chg="mod">
          <ac:chgData name="Petur Þ. Sigurdsson" userId="b51620a9-a6bc-43cc-8d20-2596b195e64d" providerId="ADAL" clId="{DEF24012-484A-4964-87ED-E37432BA80D0}" dt="2022-10-10T15:58:20.943" v="340"/>
          <ac:spMkLst>
            <pc:docMk/>
            <pc:sldMk cId="2785158849" sldId="2146845778"/>
            <ac:spMk id="16" creationId="{CB4DE56B-A9AE-E9CC-D3A6-2FA4A9F8503E}"/>
          </ac:spMkLst>
        </pc:spChg>
        <pc:spChg chg="mod">
          <ac:chgData name="Petur Þ. Sigurdsson" userId="b51620a9-a6bc-43cc-8d20-2596b195e64d" providerId="ADAL" clId="{DEF24012-484A-4964-87ED-E37432BA80D0}" dt="2022-10-10T15:58:20.943" v="340"/>
          <ac:spMkLst>
            <pc:docMk/>
            <pc:sldMk cId="2785158849" sldId="2146845778"/>
            <ac:spMk id="22" creationId="{A75FD799-1EA9-095F-7AF6-3ADEAF0E1ED7}"/>
          </ac:spMkLst>
        </pc:spChg>
        <pc:spChg chg="mod">
          <ac:chgData name="Petur Þ. Sigurdsson" userId="b51620a9-a6bc-43cc-8d20-2596b195e64d" providerId="ADAL" clId="{DEF24012-484A-4964-87ED-E37432BA80D0}" dt="2022-10-10T15:58:20.943" v="340"/>
          <ac:spMkLst>
            <pc:docMk/>
            <pc:sldMk cId="2785158849" sldId="2146845778"/>
            <ac:spMk id="23" creationId="{81CF77BA-9EE9-F97B-690C-E22D62F1F29D}"/>
          </ac:spMkLst>
        </pc:spChg>
        <pc:spChg chg="mod">
          <ac:chgData name="Petur Þ. Sigurdsson" userId="b51620a9-a6bc-43cc-8d20-2596b195e64d" providerId="ADAL" clId="{DEF24012-484A-4964-87ED-E37432BA80D0}" dt="2022-10-10T15:58:20.943" v="340"/>
          <ac:spMkLst>
            <pc:docMk/>
            <pc:sldMk cId="2785158849" sldId="2146845778"/>
            <ac:spMk id="24" creationId="{E14E9E71-9528-B32E-53A1-EFAEAE19C5F6}"/>
          </ac:spMkLst>
        </pc:spChg>
        <pc:spChg chg="mod">
          <ac:chgData name="Petur Þ. Sigurdsson" userId="b51620a9-a6bc-43cc-8d20-2596b195e64d" providerId="ADAL" clId="{DEF24012-484A-4964-87ED-E37432BA80D0}" dt="2022-10-10T15:58:20.943" v="340"/>
          <ac:spMkLst>
            <pc:docMk/>
            <pc:sldMk cId="2785158849" sldId="2146845778"/>
            <ac:spMk id="25" creationId="{F4FEBAB0-992A-E190-30EB-A032D6108AAD}"/>
          </ac:spMkLst>
        </pc:spChg>
        <pc:spChg chg="mod">
          <ac:chgData name="Petur Þ. Sigurdsson" userId="b51620a9-a6bc-43cc-8d20-2596b195e64d" providerId="ADAL" clId="{DEF24012-484A-4964-87ED-E37432BA80D0}" dt="2022-10-10T15:58:20.943" v="340"/>
          <ac:spMkLst>
            <pc:docMk/>
            <pc:sldMk cId="2785158849" sldId="2146845778"/>
            <ac:spMk id="26" creationId="{A2E6E274-06AB-B743-F600-69E736D67D96}"/>
          </ac:spMkLst>
        </pc:spChg>
        <pc:spChg chg="mod">
          <ac:chgData name="Petur Þ. Sigurdsson" userId="b51620a9-a6bc-43cc-8d20-2596b195e64d" providerId="ADAL" clId="{DEF24012-484A-4964-87ED-E37432BA80D0}" dt="2022-10-10T15:58:20.943" v="340"/>
          <ac:spMkLst>
            <pc:docMk/>
            <pc:sldMk cId="2785158849" sldId="2146845778"/>
            <ac:spMk id="27" creationId="{A8BB672E-69F8-3BF7-313F-7550519A3DE5}"/>
          </ac:spMkLst>
        </pc:spChg>
        <pc:spChg chg="mod">
          <ac:chgData name="Petur Þ. Sigurdsson" userId="b51620a9-a6bc-43cc-8d20-2596b195e64d" providerId="ADAL" clId="{DEF24012-484A-4964-87ED-E37432BA80D0}" dt="2022-10-10T15:58:20.943" v="340"/>
          <ac:spMkLst>
            <pc:docMk/>
            <pc:sldMk cId="2785158849" sldId="2146845778"/>
            <ac:spMk id="28" creationId="{02F91277-C77E-F0EB-F4D4-B2108B62789C}"/>
          </ac:spMkLst>
        </pc:spChg>
        <pc:spChg chg="mod">
          <ac:chgData name="Petur Þ. Sigurdsson" userId="b51620a9-a6bc-43cc-8d20-2596b195e64d" providerId="ADAL" clId="{DEF24012-484A-4964-87ED-E37432BA80D0}" dt="2022-10-10T15:58:20.943" v="340"/>
          <ac:spMkLst>
            <pc:docMk/>
            <pc:sldMk cId="2785158849" sldId="2146845778"/>
            <ac:spMk id="29" creationId="{69A16A77-1C05-98BB-2A5D-E6072365802F}"/>
          </ac:spMkLst>
        </pc:spChg>
        <pc:spChg chg="mod">
          <ac:chgData name="Petur Þ. Sigurdsson" userId="b51620a9-a6bc-43cc-8d20-2596b195e64d" providerId="ADAL" clId="{DEF24012-484A-4964-87ED-E37432BA80D0}" dt="2022-10-10T15:58:20.943" v="340"/>
          <ac:spMkLst>
            <pc:docMk/>
            <pc:sldMk cId="2785158849" sldId="2146845778"/>
            <ac:spMk id="31" creationId="{607ADF44-C2C8-2965-1D79-75A1373CD26D}"/>
          </ac:spMkLst>
        </pc:spChg>
        <pc:spChg chg="mod">
          <ac:chgData name="Petur Þ. Sigurdsson" userId="b51620a9-a6bc-43cc-8d20-2596b195e64d" providerId="ADAL" clId="{DEF24012-484A-4964-87ED-E37432BA80D0}" dt="2022-10-10T15:58:20.943" v="340"/>
          <ac:spMkLst>
            <pc:docMk/>
            <pc:sldMk cId="2785158849" sldId="2146845778"/>
            <ac:spMk id="34" creationId="{746FF880-EA17-53E8-A0E3-9D748C081233}"/>
          </ac:spMkLst>
        </pc:spChg>
        <pc:spChg chg="add del mod">
          <ac:chgData name="Petur Þ. Sigurdsson" userId="b51620a9-a6bc-43cc-8d20-2596b195e64d" providerId="ADAL" clId="{DEF24012-484A-4964-87ED-E37432BA80D0}" dt="2022-10-10T15:58:29.123" v="341"/>
          <ac:spMkLst>
            <pc:docMk/>
            <pc:sldMk cId="2785158849" sldId="2146845778"/>
            <ac:spMk id="36" creationId="{8B370536-96C3-5BCB-0941-C0D8FB0F63AE}"/>
          </ac:spMkLst>
        </pc:spChg>
        <pc:spChg chg="add del mod">
          <ac:chgData name="Petur Þ. Sigurdsson" userId="b51620a9-a6bc-43cc-8d20-2596b195e64d" providerId="ADAL" clId="{DEF24012-484A-4964-87ED-E37432BA80D0}" dt="2022-10-10T15:58:29.123" v="341"/>
          <ac:spMkLst>
            <pc:docMk/>
            <pc:sldMk cId="2785158849" sldId="2146845778"/>
            <ac:spMk id="37" creationId="{E7456410-4E8F-9593-3D36-FE70BD02E5A0}"/>
          </ac:spMkLst>
        </pc:spChg>
        <pc:spChg chg="add del mod">
          <ac:chgData name="Petur Þ. Sigurdsson" userId="b51620a9-a6bc-43cc-8d20-2596b195e64d" providerId="ADAL" clId="{DEF24012-484A-4964-87ED-E37432BA80D0}" dt="2022-10-10T15:58:29.123" v="341"/>
          <ac:spMkLst>
            <pc:docMk/>
            <pc:sldMk cId="2785158849" sldId="2146845778"/>
            <ac:spMk id="38" creationId="{838438B5-8705-E0AA-D783-89CDC4C13726}"/>
          </ac:spMkLst>
        </pc:spChg>
        <pc:spChg chg="add del mod">
          <ac:chgData name="Petur Þ. Sigurdsson" userId="b51620a9-a6bc-43cc-8d20-2596b195e64d" providerId="ADAL" clId="{DEF24012-484A-4964-87ED-E37432BA80D0}" dt="2022-10-10T15:58:29.123" v="341"/>
          <ac:spMkLst>
            <pc:docMk/>
            <pc:sldMk cId="2785158849" sldId="2146845778"/>
            <ac:spMk id="39" creationId="{9AE03110-B1F4-BBDD-BD6B-8FB2D3F81A87}"/>
          </ac:spMkLst>
        </pc:spChg>
        <pc:spChg chg="add del mod">
          <ac:chgData name="Petur Þ. Sigurdsson" userId="b51620a9-a6bc-43cc-8d20-2596b195e64d" providerId="ADAL" clId="{DEF24012-484A-4964-87ED-E37432BA80D0}" dt="2022-10-10T15:58:29.123" v="341"/>
          <ac:spMkLst>
            <pc:docMk/>
            <pc:sldMk cId="2785158849" sldId="2146845778"/>
            <ac:spMk id="40" creationId="{6D5B6342-3A1D-5AD9-B1F7-FB4BB7ABEFF4}"/>
          </ac:spMkLst>
        </pc:spChg>
        <pc:spChg chg="add mod">
          <ac:chgData name="Petur Þ. Sigurdsson" userId="b51620a9-a6bc-43cc-8d20-2596b195e64d" providerId="ADAL" clId="{DEF24012-484A-4964-87ED-E37432BA80D0}" dt="2022-10-10T15:58:46.328" v="343" actId="1076"/>
          <ac:spMkLst>
            <pc:docMk/>
            <pc:sldMk cId="2785158849" sldId="2146845778"/>
            <ac:spMk id="41" creationId="{080C988B-E3B2-442C-4FC8-F2411E9C5954}"/>
          </ac:spMkLst>
        </pc:spChg>
        <pc:spChg chg="mod">
          <ac:chgData name="Petur Þ. Sigurdsson" userId="b51620a9-a6bc-43cc-8d20-2596b195e64d" providerId="ADAL" clId="{DEF24012-484A-4964-87ED-E37432BA80D0}" dt="2022-10-10T15:58:46.328" v="343" actId="1076"/>
          <ac:spMkLst>
            <pc:docMk/>
            <pc:sldMk cId="2785158849" sldId="2146845778"/>
            <ac:spMk id="43" creationId="{0F05024E-1F84-7B16-2F96-D90ECD21FE65}"/>
          </ac:spMkLst>
        </pc:spChg>
        <pc:spChg chg="mod">
          <ac:chgData name="Petur Þ. Sigurdsson" userId="b51620a9-a6bc-43cc-8d20-2596b195e64d" providerId="ADAL" clId="{DEF24012-484A-4964-87ED-E37432BA80D0}" dt="2022-10-10T15:59:39.260" v="345" actId="208"/>
          <ac:spMkLst>
            <pc:docMk/>
            <pc:sldMk cId="2785158849" sldId="2146845778"/>
            <ac:spMk id="46" creationId="{B0FAB992-1593-3912-242E-CFDD2477556B}"/>
          </ac:spMkLst>
        </pc:spChg>
        <pc:spChg chg="mod">
          <ac:chgData name="Petur Þ. Sigurdsson" userId="b51620a9-a6bc-43cc-8d20-2596b195e64d" providerId="ADAL" clId="{DEF24012-484A-4964-87ED-E37432BA80D0}" dt="2022-10-10T15:58:46.328" v="343" actId="1076"/>
          <ac:spMkLst>
            <pc:docMk/>
            <pc:sldMk cId="2785158849" sldId="2146845778"/>
            <ac:spMk id="49" creationId="{C90A6820-9203-DB73-C1FC-6BD2A826CCCB}"/>
          </ac:spMkLst>
        </pc:spChg>
        <pc:spChg chg="mod">
          <ac:chgData name="Petur Þ. Sigurdsson" userId="b51620a9-a6bc-43cc-8d20-2596b195e64d" providerId="ADAL" clId="{DEF24012-484A-4964-87ED-E37432BA80D0}" dt="2022-10-10T15:58:46.328" v="343" actId="1076"/>
          <ac:spMkLst>
            <pc:docMk/>
            <pc:sldMk cId="2785158849" sldId="2146845778"/>
            <ac:spMk id="55" creationId="{DF948452-0C50-FF3D-ABF9-B9D3939D41A6}"/>
          </ac:spMkLst>
        </pc:spChg>
        <pc:spChg chg="mod">
          <ac:chgData name="Petur Þ. Sigurdsson" userId="b51620a9-a6bc-43cc-8d20-2596b195e64d" providerId="ADAL" clId="{DEF24012-484A-4964-87ED-E37432BA80D0}" dt="2022-10-10T15:58:46.328" v="343" actId="1076"/>
          <ac:spMkLst>
            <pc:docMk/>
            <pc:sldMk cId="2785158849" sldId="2146845778"/>
            <ac:spMk id="56" creationId="{B5A9F59E-DC3B-CF66-967C-73B7C014BA1C}"/>
          </ac:spMkLst>
        </pc:spChg>
        <pc:spChg chg="mod">
          <ac:chgData name="Petur Þ. Sigurdsson" userId="b51620a9-a6bc-43cc-8d20-2596b195e64d" providerId="ADAL" clId="{DEF24012-484A-4964-87ED-E37432BA80D0}" dt="2022-10-10T15:58:46.328" v="343" actId="1076"/>
          <ac:spMkLst>
            <pc:docMk/>
            <pc:sldMk cId="2785158849" sldId="2146845778"/>
            <ac:spMk id="57" creationId="{DD422CEF-8F38-1A03-D56F-CD6507220921}"/>
          </ac:spMkLst>
        </pc:spChg>
        <pc:spChg chg="mod">
          <ac:chgData name="Petur Þ. Sigurdsson" userId="b51620a9-a6bc-43cc-8d20-2596b195e64d" providerId="ADAL" clId="{DEF24012-484A-4964-87ED-E37432BA80D0}" dt="2022-10-10T15:58:46.328" v="343" actId="1076"/>
          <ac:spMkLst>
            <pc:docMk/>
            <pc:sldMk cId="2785158849" sldId="2146845778"/>
            <ac:spMk id="58" creationId="{D548421E-F263-6316-E6D6-CEB05E3AF901}"/>
          </ac:spMkLst>
        </pc:spChg>
        <pc:spChg chg="mod">
          <ac:chgData name="Petur Þ. Sigurdsson" userId="b51620a9-a6bc-43cc-8d20-2596b195e64d" providerId="ADAL" clId="{DEF24012-484A-4964-87ED-E37432BA80D0}" dt="2022-10-10T15:58:46.328" v="343" actId="1076"/>
          <ac:spMkLst>
            <pc:docMk/>
            <pc:sldMk cId="2785158849" sldId="2146845778"/>
            <ac:spMk id="59" creationId="{74EC5E03-0820-858A-0FA0-F11AC6693934}"/>
          </ac:spMkLst>
        </pc:spChg>
        <pc:spChg chg="mod">
          <ac:chgData name="Petur Þ. Sigurdsson" userId="b51620a9-a6bc-43cc-8d20-2596b195e64d" providerId="ADAL" clId="{DEF24012-484A-4964-87ED-E37432BA80D0}" dt="2022-10-10T15:58:46.328" v="343" actId="1076"/>
          <ac:spMkLst>
            <pc:docMk/>
            <pc:sldMk cId="2785158849" sldId="2146845778"/>
            <ac:spMk id="60" creationId="{9829100A-FBC0-9263-0364-B12F9F05F5E0}"/>
          </ac:spMkLst>
        </pc:spChg>
        <pc:spChg chg="mod">
          <ac:chgData name="Petur Þ. Sigurdsson" userId="b51620a9-a6bc-43cc-8d20-2596b195e64d" providerId="ADAL" clId="{DEF24012-484A-4964-87ED-E37432BA80D0}" dt="2022-10-10T15:58:46.328" v="343" actId="1076"/>
          <ac:spMkLst>
            <pc:docMk/>
            <pc:sldMk cId="2785158849" sldId="2146845778"/>
            <ac:spMk id="61" creationId="{196A65F0-39CA-8063-8137-8E9A269F6A6D}"/>
          </ac:spMkLst>
        </pc:spChg>
        <pc:spChg chg="mod">
          <ac:chgData name="Petur Þ. Sigurdsson" userId="b51620a9-a6bc-43cc-8d20-2596b195e64d" providerId="ADAL" clId="{DEF24012-484A-4964-87ED-E37432BA80D0}" dt="2022-10-10T15:58:46.328" v="343" actId="1076"/>
          <ac:spMkLst>
            <pc:docMk/>
            <pc:sldMk cId="2785158849" sldId="2146845778"/>
            <ac:spMk id="62" creationId="{3B024BD7-606C-2C4D-6273-410B06B791BC}"/>
          </ac:spMkLst>
        </pc:spChg>
        <pc:spChg chg="mod">
          <ac:chgData name="Petur Þ. Sigurdsson" userId="b51620a9-a6bc-43cc-8d20-2596b195e64d" providerId="ADAL" clId="{DEF24012-484A-4964-87ED-E37432BA80D0}" dt="2022-10-10T15:58:46.328" v="343" actId="1076"/>
          <ac:spMkLst>
            <pc:docMk/>
            <pc:sldMk cId="2785158849" sldId="2146845778"/>
            <ac:spMk id="64" creationId="{C73FB13B-D61A-3D6A-F6EB-720B4A98A849}"/>
          </ac:spMkLst>
        </pc:spChg>
        <pc:spChg chg="mod">
          <ac:chgData name="Petur Þ. Sigurdsson" userId="b51620a9-a6bc-43cc-8d20-2596b195e64d" providerId="ADAL" clId="{DEF24012-484A-4964-87ED-E37432BA80D0}" dt="2022-10-10T15:58:46.328" v="343" actId="1076"/>
          <ac:spMkLst>
            <pc:docMk/>
            <pc:sldMk cId="2785158849" sldId="2146845778"/>
            <ac:spMk id="67" creationId="{69EFD9A8-1F5E-F124-7491-BD83EFC65645}"/>
          </ac:spMkLst>
        </pc:spChg>
        <pc:spChg chg="add mod">
          <ac:chgData name="Petur Þ. Sigurdsson" userId="b51620a9-a6bc-43cc-8d20-2596b195e64d" providerId="ADAL" clId="{DEF24012-484A-4964-87ED-E37432BA80D0}" dt="2022-10-10T15:58:46.328" v="343" actId="1076"/>
          <ac:spMkLst>
            <pc:docMk/>
            <pc:sldMk cId="2785158849" sldId="2146845778"/>
            <ac:spMk id="69" creationId="{1EC31582-A5B8-5CA7-4B0E-482EF488802B}"/>
          </ac:spMkLst>
        </pc:spChg>
        <pc:spChg chg="add mod">
          <ac:chgData name="Petur Þ. Sigurdsson" userId="b51620a9-a6bc-43cc-8d20-2596b195e64d" providerId="ADAL" clId="{DEF24012-484A-4964-87ED-E37432BA80D0}" dt="2022-10-10T15:58:46.328" v="343" actId="1076"/>
          <ac:spMkLst>
            <pc:docMk/>
            <pc:sldMk cId="2785158849" sldId="2146845778"/>
            <ac:spMk id="70" creationId="{E15E2DAB-B751-89B1-7BDA-24A29E901C8E}"/>
          </ac:spMkLst>
        </pc:spChg>
        <pc:spChg chg="add mod">
          <ac:chgData name="Petur Þ. Sigurdsson" userId="b51620a9-a6bc-43cc-8d20-2596b195e64d" providerId="ADAL" clId="{DEF24012-484A-4964-87ED-E37432BA80D0}" dt="2022-10-10T15:58:46.328" v="343" actId="1076"/>
          <ac:spMkLst>
            <pc:docMk/>
            <pc:sldMk cId="2785158849" sldId="2146845778"/>
            <ac:spMk id="71" creationId="{2D575D96-59C4-EAC1-BEE5-653B543E92FA}"/>
          </ac:spMkLst>
        </pc:spChg>
        <pc:spChg chg="add mod">
          <ac:chgData name="Petur Þ. Sigurdsson" userId="b51620a9-a6bc-43cc-8d20-2596b195e64d" providerId="ADAL" clId="{DEF24012-484A-4964-87ED-E37432BA80D0}" dt="2022-10-10T15:58:46.328" v="343" actId="1076"/>
          <ac:spMkLst>
            <pc:docMk/>
            <pc:sldMk cId="2785158849" sldId="2146845778"/>
            <ac:spMk id="72" creationId="{72E16B9C-36A0-8846-A980-83AFF35DFB3F}"/>
          </ac:spMkLst>
        </pc:spChg>
        <pc:spChg chg="add mod">
          <ac:chgData name="Petur Þ. Sigurdsson" userId="b51620a9-a6bc-43cc-8d20-2596b195e64d" providerId="ADAL" clId="{DEF24012-484A-4964-87ED-E37432BA80D0}" dt="2022-10-10T15:58:46.328" v="343" actId="1076"/>
          <ac:spMkLst>
            <pc:docMk/>
            <pc:sldMk cId="2785158849" sldId="2146845778"/>
            <ac:spMk id="73" creationId="{84601C5B-F178-E2CA-4F8F-FF3724A993B7}"/>
          </ac:spMkLst>
        </pc:spChg>
        <pc:grpChg chg="add del mod">
          <ac:chgData name="Petur Þ. Sigurdsson" userId="b51620a9-a6bc-43cc-8d20-2596b195e64d" providerId="ADAL" clId="{DEF24012-484A-4964-87ED-E37432BA80D0}" dt="2022-10-10T15:58:29.123" v="341"/>
          <ac:grpSpMkLst>
            <pc:docMk/>
            <pc:sldMk cId="2785158849" sldId="2146845778"/>
            <ac:grpSpMk id="9" creationId="{75CA437E-B525-FDE3-3EF6-862B430BE905}"/>
          </ac:grpSpMkLst>
        </pc:grpChg>
        <pc:grpChg chg="add del mod">
          <ac:chgData name="Petur Þ. Sigurdsson" userId="b51620a9-a6bc-43cc-8d20-2596b195e64d" providerId="ADAL" clId="{DEF24012-484A-4964-87ED-E37432BA80D0}" dt="2022-10-10T15:58:29.123" v="341"/>
          <ac:grpSpMkLst>
            <pc:docMk/>
            <pc:sldMk cId="2785158849" sldId="2146845778"/>
            <ac:grpSpMk id="12" creationId="{E75CCC70-3037-A4BF-81C9-A2D63851FC6B}"/>
          </ac:grpSpMkLst>
        </pc:grpChg>
        <pc:grpChg chg="add del mod">
          <ac:chgData name="Petur Þ. Sigurdsson" userId="b51620a9-a6bc-43cc-8d20-2596b195e64d" providerId="ADAL" clId="{DEF24012-484A-4964-87ED-E37432BA80D0}" dt="2022-10-10T15:58:29.123" v="341"/>
          <ac:grpSpMkLst>
            <pc:docMk/>
            <pc:sldMk cId="2785158849" sldId="2146845778"/>
            <ac:grpSpMk id="15" creationId="{57501C07-4A80-B86A-C5C4-07054C94AC31}"/>
          </ac:grpSpMkLst>
        </pc:grpChg>
        <pc:grpChg chg="mod">
          <ac:chgData name="Petur Þ. Sigurdsson" userId="b51620a9-a6bc-43cc-8d20-2596b195e64d" providerId="ADAL" clId="{DEF24012-484A-4964-87ED-E37432BA80D0}" dt="2022-10-10T15:58:20.943" v="340"/>
          <ac:grpSpMkLst>
            <pc:docMk/>
            <pc:sldMk cId="2785158849" sldId="2146845778"/>
            <ac:grpSpMk id="17" creationId="{E36C977D-26A7-41E6-C4B5-51A616AC88A2}"/>
          </ac:grpSpMkLst>
        </pc:grpChg>
        <pc:grpChg chg="mod">
          <ac:chgData name="Petur Þ. Sigurdsson" userId="b51620a9-a6bc-43cc-8d20-2596b195e64d" providerId="ADAL" clId="{DEF24012-484A-4964-87ED-E37432BA80D0}" dt="2022-10-10T15:58:20.943" v="340"/>
          <ac:grpSpMkLst>
            <pc:docMk/>
            <pc:sldMk cId="2785158849" sldId="2146845778"/>
            <ac:grpSpMk id="18" creationId="{098FDBCA-5A6F-DA57-255E-2AE8790AEC6C}"/>
          </ac:grpSpMkLst>
        </pc:grpChg>
        <pc:grpChg chg="mod">
          <ac:chgData name="Petur Þ. Sigurdsson" userId="b51620a9-a6bc-43cc-8d20-2596b195e64d" providerId="ADAL" clId="{DEF24012-484A-4964-87ED-E37432BA80D0}" dt="2022-10-10T15:58:20.943" v="340"/>
          <ac:grpSpMkLst>
            <pc:docMk/>
            <pc:sldMk cId="2785158849" sldId="2146845778"/>
            <ac:grpSpMk id="19" creationId="{BA0FA6C3-6B05-FA1D-8FD7-98C33B490537}"/>
          </ac:grpSpMkLst>
        </pc:grpChg>
        <pc:grpChg chg="add del mod">
          <ac:chgData name="Petur Þ. Sigurdsson" userId="b51620a9-a6bc-43cc-8d20-2596b195e64d" providerId="ADAL" clId="{DEF24012-484A-4964-87ED-E37432BA80D0}" dt="2022-10-10T15:58:29.123" v="341"/>
          <ac:grpSpMkLst>
            <pc:docMk/>
            <pc:sldMk cId="2785158849" sldId="2146845778"/>
            <ac:grpSpMk id="30" creationId="{084FDCC5-EEF3-5733-8EF1-64EA554939EF}"/>
          </ac:grpSpMkLst>
        </pc:grpChg>
        <pc:grpChg chg="add del mod">
          <ac:chgData name="Petur Þ. Sigurdsson" userId="b51620a9-a6bc-43cc-8d20-2596b195e64d" providerId="ADAL" clId="{DEF24012-484A-4964-87ED-E37432BA80D0}" dt="2022-10-10T15:58:29.123" v="341"/>
          <ac:grpSpMkLst>
            <pc:docMk/>
            <pc:sldMk cId="2785158849" sldId="2146845778"/>
            <ac:grpSpMk id="33" creationId="{0D2104C0-9BEB-5867-4429-1762BB5AD922}"/>
          </ac:grpSpMkLst>
        </pc:grpChg>
        <pc:grpChg chg="add mod">
          <ac:chgData name="Petur Þ. Sigurdsson" userId="b51620a9-a6bc-43cc-8d20-2596b195e64d" providerId="ADAL" clId="{DEF24012-484A-4964-87ED-E37432BA80D0}" dt="2022-10-10T15:58:46.328" v="343" actId="1076"/>
          <ac:grpSpMkLst>
            <pc:docMk/>
            <pc:sldMk cId="2785158849" sldId="2146845778"/>
            <ac:grpSpMk id="42" creationId="{25A0A792-97DE-B846-7518-6630E252019C}"/>
          </ac:grpSpMkLst>
        </pc:grpChg>
        <pc:grpChg chg="add mod">
          <ac:chgData name="Petur Þ. Sigurdsson" userId="b51620a9-a6bc-43cc-8d20-2596b195e64d" providerId="ADAL" clId="{DEF24012-484A-4964-87ED-E37432BA80D0}" dt="2022-10-10T15:58:46.328" v="343" actId="1076"/>
          <ac:grpSpMkLst>
            <pc:docMk/>
            <pc:sldMk cId="2785158849" sldId="2146845778"/>
            <ac:grpSpMk id="45" creationId="{E6639BCC-2A52-7701-C460-B77BE1385301}"/>
          </ac:grpSpMkLst>
        </pc:grpChg>
        <pc:grpChg chg="add mod">
          <ac:chgData name="Petur Þ. Sigurdsson" userId="b51620a9-a6bc-43cc-8d20-2596b195e64d" providerId="ADAL" clId="{DEF24012-484A-4964-87ED-E37432BA80D0}" dt="2022-10-10T15:58:46.328" v="343" actId="1076"/>
          <ac:grpSpMkLst>
            <pc:docMk/>
            <pc:sldMk cId="2785158849" sldId="2146845778"/>
            <ac:grpSpMk id="48" creationId="{313C0385-3A9B-271B-81ED-FE3EDE4F1AA8}"/>
          </ac:grpSpMkLst>
        </pc:grpChg>
        <pc:grpChg chg="mod">
          <ac:chgData name="Petur Þ. Sigurdsson" userId="b51620a9-a6bc-43cc-8d20-2596b195e64d" providerId="ADAL" clId="{DEF24012-484A-4964-87ED-E37432BA80D0}" dt="2022-10-10T15:58:46.328" v="343" actId="1076"/>
          <ac:grpSpMkLst>
            <pc:docMk/>
            <pc:sldMk cId="2785158849" sldId="2146845778"/>
            <ac:grpSpMk id="50" creationId="{517774E3-072A-A524-8D74-FC1D8D95C1F6}"/>
          </ac:grpSpMkLst>
        </pc:grpChg>
        <pc:grpChg chg="mod">
          <ac:chgData name="Petur Þ. Sigurdsson" userId="b51620a9-a6bc-43cc-8d20-2596b195e64d" providerId="ADAL" clId="{DEF24012-484A-4964-87ED-E37432BA80D0}" dt="2022-10-10T15:58:46.328" v="343" actId="1076"/>
          <ac:grpSpMkLst>
            <pc:docMk/>
            <pc:sldMk cId="2785158849" sldId="2146845778"/>
            <ac:grpSpMk id="51" creationId="{6EA96856-2297-07DA-C222-7E84F96B346B}"/>
          </ac:grpSpMkLst>
        </pc:grpChg>
        <pc:grpChg chg="mod">
          <ac:chgData name="Petur Þ. Sigurdsson" userId="b51620a9-a6bc-43cc-8d20-2596b195e64d" providerId="ADAL" clId="{DEF24012-484A-4964-87ED-E37432BA80D0}" dt="2022-10-10T15:58:46.328" v="343" actId="1076"/>
          <ac:grpSpMkLst>
            <pc:docMk/>
            <pc:sldMk cId="2785158849" sldId="2146845778"/>
            <ac:grpSpMk id="52" creationId="{BDF1A1AE-8337-153C-658A-0F40DC5A3F4C}"/>
          </ac:grpSpMkLst>
        </pc:grpChg>
        <pc:grpChg chg="add mod">
          <ac:chgData name="Petur Þ. Sigurdsson" userId="b51620a9-a6bc-43cc-8d20-2596b195e64d" providerId="ADAL" clId="{DEF24012-484A-4964-87ED-E37432BA80D0}" dt="2022-10-10T15:58:46.328" v="343" actId="1076"/>
          <ac:grpSpMkLst>
            <pc:docMk/>
            <pc:sldMk cId="2785158849" sldId="2146845778"/>
            <ac:grpSpMk id="63" creationId="{46E8BD23-2889-8268-1476-CF4B3C95771A}"/>
          </ac:grpSpMkLst>
        </pc:grpChg>
        <pc:grpChg chg="add mod">
          <ac:chgData name="Petur Þ. Sigurdsson" userId="b51620a9-a6bc-43cc-8d20-2596b195e64d" providerId="ADAL" clId="{DEF24012-484A-4964-87ED-E37432BA80D0}" dt="2022-10-10T15:58:46.328" v="343" actId="1076"/>
          <ac:grpSpMkLst>
            <pc:docMk/>
            <pc:sldMk cId="2785158849" sldId="2146845778"/>
            <ac:grpSpMk id="66" creationId="{2675A376-6E06-44A7-E4B1-A7CD78B188EF}"/>
          </ac:grpSpMkLst>
        </pc:grpChg>
        <pc:picChg chg="add mod">
          <ac:chgData name="Petur Þ. Sigurdsson" userId="b51620a9-a6bc-43cc-8d20-2596b195e64d" providerId="ADAL" clId="{DEF24012-484A-4964-87ED-E37432BA80D0}" dt="2022-10-10T15:57:35.356" v="327" actId="962"/>
          <ac:picMkLst>
            <pc:docMk/>
            <pc:sldMk cId="2785158849" sldId="2146845778"/>
            <ac:picMk id="6" creationId="{E6A18E1C-0533-E1E6-E0D4-664010769343}"/>
          </ac:picMkLst>
        </pc:picChg>
        <pc:picChg chg="add del mod">
          <ac:chgData name="Petur Þ. Sigurdsson" userId="b51620a9-a6bc-43cc-8d20-2596b195e64d" providerId="ADAL" clId="{DEF24012-484A-4964-87ED-E37432BA80D0}" dt="2022-10-10T15:58:29.123" v="341"/>
          <ac:picMkLst>
            <pc:docMk/>
            <pc:sldMk cId="2785158849" sldId="2146845778"/>
            <ac:picMk id="7" creationId="{9B5F7CA6-5B38-CEAC-DF93-5578F76E64FE}"/>
          </ac:picMkLst>
        </pc:picChg>
        <pc:picChg chg="mod">
          <ac:chgData name="Petur Þ. Sigurdsson" userId="b51620a9-a6bc-43cc-8d20-2596b195e64d" providerId="ADAL" clId="{DEF24012-484A-4964-87ED-E37432BA80D0}" dt="2022-10-10T15:58:20.943" v="340"/>
          <ac:picMkLst>
            <pc:docMk/>
            <pc:sldMk cId="2785158849" sldId="2146845778"/>
            <ac:picMk id="11" creationId="{8B7A8E7B-D010-9F60-D9E6-DE5DCC79E670}"/>
          </ac:picMkLst>
        </pc:picChg>
        <pc:picChg chg="mod">
          <ac:chgData name="Petur Þ. Sigurdsson" userId="b51620a9-a6bc-43cc-8d20-2596b195e64d" providerId="ADAL" clId="{DEF24012-484A-4964-87ED-E37432BA80D0}" dt="2022-10-10T15:58:20.943" v="340"/>
          <ac:picMkLst>
            <pc:docMk/>
            <pc:sldMk cId="2785158849" sldId="2146845778"/>
            <ac:picMk id="14" creationId="{54CBC888-01CA-99BD-DC35-571765317FCD}"/>
          </ac:picMkLst>
        </pc:picChg>
        <pc:picChg chg="mod">
          <ac:chgData name="Petur Þ. Sigurdsson" userId="b51620a9-a6bc-43cc-8d20-2596b195e64d" providerId="ADAL" clId="{DEF24012-484A-4964-87ED-E37432BA80D0}" dt="2022-10-10T15:58:20.943" v="340"/>
          <ac:picMkLst>
            <pc:docMk/>
            <pc:sldMk cId="2785158849" sldId="2146845778"/>
            <ac:picMk id="32" creationId="{1FBCF9A6-5165-7E78-9272-13D7347D7F20}"/>
          </ac:picMkLst>
        </pc:picChg>
        <pc:picChg chg="mod">
          <ac:chgData name="Petur Þ. Sigurdsson" userId="b51620a9-a6bc-43cc-8d20-2596b195e64d" providerId="ADAL" clId="{DEF24012-484A-4964-87ED-E37432BA80D0}" dt="2022-10-10T15:58:20.943" v="340"/>
          <ac:picMkLst>
            <pc:docMk/>
            <pc:sldMk cId="2785158849" sldId="2146845778"/>
            <ac:picMk id="35" creationId="{A8DB2969-F7FD-B1A5-0C9D-A811FB2FCA68}"/>
          </ac:picMkLst>
        </pc:picChg>
        <pc:picChg chg="mod">
          <ac:chgData name="Petur Þ. Sigurdsson" userId="b51620a9-a6bc-43cc-8d20-2596b195e64d" providerId="ADAL" clId="{DEF24012-484A-4964-87ED-E37432BA80D0}" dt="2022-10-10T15:58:46.328" v="343" actId="1076"/>
          <ac:picMkLst>
            <pc:docMk/>
            <pc:sldMk cId="2785158849" sldId="2146845778"/>
            <ac:picMk id="44" creationId="{475CA0FB-3B08-E752-8425-FC801656D0D6}"/>
          </ac:picMkLst>
        </pc:picChg>
        <pc:picChg chg="mod">
          <ac:chgData name="Petur Þ. Sigurdsson" userId="b51620a9-a6bc-43cc-8d20-2596b195e64d" providerId="ADAL" clId="{DEF24012-484A-4964-87ED-E37432BA80D0}" dt="2022-10-10T15:59:39.260" v="345" actId="208"/>
          <ac:picMkLst>
            <pc:docMk/>
            <pc:sldMk cId="2785158849" sldId="2146845778"/>
            <ac:picMk id="47" creationId="{A91BDAA3-E24E-8002-0368-5E1916635C0D}"/>
          </ac:picMkLst>
        </pc:picChg>
        <pc:picChg chg="mod">
          <ac:chgData name="Petur Þ. Sigurdsson" userId="b51620a9-a6bc-43cc-8d20-2596b195e64d" providerId="ADAL" clId="{DEF24012-484A-4964-87ED-E37432BA80D0}" dt="2022-10-10T15:58:46.328" v="343" actId="1076"/>
          <ac:picMkLst>
            <pc:docMk/>
            <pc:sldMk cId="2785158849" sldId="2146845778"/>
            <ac:picMk id="65" creationId="{12192FEA-E89D-3FE5-9EB4-C4B571F17919}"/>
          </ac:picMkLst>
        </pc:picChg>
        <pc:picChg chg="mod">
          <ac:chgData name="Petur Þ. Sigurdsson" userId="b51620a9-a6bc-43cc-8d20-2596b195e64d" providerId="ADAL" clId="{DEF24012-484A-4964-87ED-E37432BA80D0}" dt="2022-10-10T15:58:46.328" v="343" actId="1076"/>
          <ac:picMkLst>
            <pc:docMk/>
            <pc:sldMk cId="2785158849" sldId="2146845778"/>
            <ac:picMk id="68" creationId="{16E89DFE-87A9-4D40-F4DD-5D0ACBA71580}"/>
          </ac:picMkLst>
        </pc:picChg>
        <pc:cxnChg chg="mod">
          <ac:chgData name="Petur Þ. Sigurdsson" userId="b51620a9-a6bc-43cc-8d20-2596b195e64d" providerId="ADAL" clId="{DEF24012-484A-4964-87ED-E37432BA80D0}" dt="2022-10-10T15:58:20.943" v="340"/>
          <ac:cxnSpMkLst>
            <pc:docMk/>
            <pc:sldMk cId="2785158849" sldId="2146845778"/>
            <ac:cxnSpMk id="20" creationId="{CBBCF19B-56FB-E243-04A8-C35725A91540}"/>
          </ac:cxnSpMkLst>
        </pc:cxnChg>
        <pc:cxnChg chg="mod">
          <ac:chgData name="Petur Þ. Sigurdsson" userId="b51620a9-a6bc-43cc-8d20-2596b195e64d" providerId="ADAL" clId="{DEF24012-484A-4964-87ED-E37432BA80D0}" dt="2022-10-10T15:58:20.943" v="340"/>
          <ac:cxnSpMkLst>
            <pc:docMk/>
            <pc:sldMk cId="2785158849" sldId="2146845778"/>
            <ac:cxnSpMk id="21" creationId="{7C62DF63-55A1-8025-AD47-72B10BD1E4F8}"/>
          </ac:cxnSpMkLst>
        </pc:cxnChg>
        <pc:cxnChg chg="mod">
          <ac:chgData name="Petur Þ. Sigurdsson" userId="b51620a9-a6bc-43cc-8d20-2596b195e64d" providerId="ADAL" clId="{DEF24012-484A-4964-87ED-E37432BA80D0}" dt="2022-10-10T15:58:46.328" v="343" actId="1076"/>
          <ac:cxnSpMkLst>
            <pc:docMk/>
            <pc:sldMk cId="2785158849" sldId="2146845778"/>
            <ac:cxnSpMk id="53" creationId="{4DC5D348-E2DE-CF60-39AB-10E3DBB63FF8}"/>
          </ac:cxnSpMkLst>
        </pc:cxnChg>
        <pc:cxnChg chg="mod">
          <ac:chgData name="Petur Þ. Sigurdsson" userId="b51620a9-a6bc-43cc-8d20-2596b195e64d" providerId="ADAL" clId="{DEF24012-484A-4964-87ED-E37432BA80D0}" dt="2022-10-10T15:58:46.328" v="343" actId="1076"/>
          <ac:cxnSpMkLst>
            <pc:docMk/>
            <pc:sldMk cId="2785158849" sldId="2146845778"/>
            <ac:cxnSpMk id="54" creationId="{147D67EE-7851-819C-183F-E3A827F1790B}"/>
          </ac:cxnSpMkLst>
        </pc:cxnChg>
      </pc:sldChg>
      <pc:sldChg chg="new del">
        <pc:chgData name="Petur Þ. Sigurdsson" userId="b51620a9-a6bc-43cc-8d20-2596b195e64d" providerId="ADAL" clId="{DEF24012-484A-4964-87ED-E37432BA80D0}" dt="2022-10-10T16:40:50.179" v="489" actId="47"/>
        <pc:sldMkLst>
          <pc:docMk/>
          <pc:sldMk cId="1624026742" sldId="2146845779"/>
        </pc:sldMkLst>
      </pc:sldChg>
      <pc:sldChg chg="addSp delSp modSp new add del mod ord">
        <pc:chgData name="Petur Þ. Sigurdsson" userId="b51620a9-a6bc-43cc-8d20-2596b195e64d" providerId="ADAL" clId="{DEF24012-484A-4964-87ED-E37432BA80D0}" dt="2022-10-10T16:40:24.720" v="485" actId="47"/>
        <pc:sldMkLst>
          <pc:docMk/>
          <pc:sldMk cId="957127797" sldId="2146845780"/>
        </pc:sldMkLst>
        <pc:spChg chg="add mod">
          <ac:chgData name="Petur Þ. Sigurdsson" userId="b51620a9-a6bc-43cc-8d20-2596b195e64d" providerId="ADAL" clId="{DEF24012-484A-4964-87ED-E37432BA80D0}" dt="2022-10-10T16:11:14.090" v="355" actId="164"/>
          <ac:spMkLst>
            <pc:docMk/>
            <pc:sldMk cId="957127797" sldId="2146845780"/>
            <ac:spMk id="2" creationId="{920044B9-E6F4-BECB-6866-B45CBA0C8451}"/>
          </ac:spMkLst>
        </pc:spChg>
        <pc:spChg chg="add mod">
          <ac:chgData name="Petur Þ. Sigurdsson" userId="b51620a9-a6bc-43cc-8d20-2596b195e64d" providerId="ADAL" clId="{DEF24012-484A-4964-87ED-E37432BA80D0}" dt="2022-10-10T16:11:14.090" v="355" actId="164"/>
          <ac:spMkLst>
            <pc:docMk/>
            <pc:sldMk cId="957127797" sldId="2146845780"/>
            <ac:spMk id="3" creationId="{255EBD43-DAE2-3698-C3FD-0CC837E137E0}"/>
          </ac:spMkLst>
        </pc:spChg>
        <pc:spChg chg="add mod">
          <ac:chgData name="Petur Þ. Sigurdsson" userId="b51620a9-a6bc-43cc-8d20-2596b195e64d" providerId="ADAL" clId="{DEF24012-484A-4964-87ED-E37432BA80D0}" dt="2022-10-10T16:11:14.090" v="355" actId="164"/>
          <ac:spMkLst>
            <pc:docMk/>
            <pc:sldMk cId="957127797" sldId="2146845780"/>
            <ac:spMk id="4" creationId="{B6DA590D-2E6B-6B8E-C68F-C165BCF55539}"/>
          </ac:spMkLst>
        </pc:spChg>
        <pc:spChg chg="add mod">
          <ac:chgData name="Petur Þ. Sigurdsson" userId="b51620a9-a6bc-43cc-8d20-2596b195e64d" providerId="ADAL" clId="{DEF24012-484A-4964-87ED-E37432BA80D0}" dt="2022-10-10T16:11:14.090" v="355" actId="164"/>
          <ac:spMkLst>
            <pc:docMk/>
            <pc:sldMk cId="957127797" sldId="2146845780"/>
            <ac:spMk id="5" creationId="{E7260687-18F6-6D28-F6A9-3FF7CC543E79}"/>
          </ac:spMkLst>
        </pc:spChg>
        <pc:spChg chg="add mod">
          <ac:chgData name="Petur Þ. Sigurdsson" userId="b51620a9-a6bc-43cc-8d20-2596b195e64d" providerId="ADAL" clId="{DEF24012-484A-4964-87ED-E37432BA80D0}" dt="2022-10-10T16:11:14.090" v="355" actId="164"/>
          <ac:spMkLst>
            <pc:docMk/>
            <pc:sldMk cId="957127797" sldId="2146845780"/>
            <ac:spMk id="6" creationId="{FDB40B1A-4306-3E37-91FC-9D9DAECEF13B}"/>
          </ac:spMkLst>
        </pc:spChg>
        <pc:spChg chg="add mod">
          <ac:chgData name="Petur Þ. Sigurdsson" userId="b51620a9-a6bc-43cc-8d20-2596b195e64d" providerId="ADAL" clId="{DEF24012-484A-4964-87ED-E37432BA80D0}" dt="2022-10-10T16:11:14.090" v="355" actId="164"/>
          <ac:spMkLst>
            <pc:docMk/>
            <pc:sldMk cId="957127797" sldId="2146845780"/>
            <ac:spMk id="7" creationId="{077520D2-7D18-509A-F42C-3A29F1ED788A}"/>
          </ac:spMkLst>
        </pc:spChg>
        <pc:spChg chg="add mod">
          <ac:chgData name="Petur Þ. Sigurdsson" userId="b51620a9-a6bc-43cc-8d20-2596b195e64d" providerId="ADAL" clId="{DEF24012-484A-4964-87ED-E37432BA80D0}" dt="2022-10-10T16:11:14.090" v="355" actId="164"/>
          <ac:spMkLst>
            <pc:docMk/>
            <pc:sldMk cId="957127797" sldId="2146845780"/>
            <ac:spMk id="8" creationId="{FFECB7BF-6A90-22B6-B4A3-C8D4DE7044BC}"/>
          </ac:spMkLst>
        </pc:spChg>
        <pc:spChg chg="add mod">
          <ac:chgData name="Petur Þ. Sigurdsson" userId="b51620a9-a6bc-43cc-8d20-2596b195e64d" providerId="ADAL" clId="{DEF24012-484A-4964-87ED-E37432BA80D0}" dt="2022-10-10T16:11:14.090" v="355" actId="164"/>
          <ac:spMkLst>
            <pc:docMk/>
            <pc:sldMk cId="957127797" sldId="2146845780"/>
            <ac:spMk id="9" creationId="{6CF2CB99-42ED-3645-B2C5-EF5FBB500A75}"/>
          </ac:spMkLst>
        </pc:spChg>
        <pc:spChg chg="add mod">
          <ac:chgData name="Petur Þ. Sigurdsson" userId="b51620a9-a6bc-43cc-8d20-2596b195e64d" providerId="ADAL" clId="{DEF24012-484A-4964-87ED-E37432BA80D0}" dt="2022-10-10T16:11:14.090" v="355" actId="164"/>
          <ac:spMkLst>
            <pc:docMk/>
            <pc:sldMk cId="957127797" sldId="2146845780"/>
            <ac:spMk id="10" creationId="{DD4ED637-4175-E5C7-7DDF-FB2169B24A40}"/>
          </ac:spMkLst>
        </pc:spChg>
        <pc:spChg chg="add mod">
          <ac:chgData name="Petur Þ. Sigurdsson" userId="b51620a9-a6bc-43cc-8d20-2596b195e64d" providerId="ADAL" clId="{DEF24012-484A-4964-87ED-E37432BA80D0}" dt="2022-10-10T16:11:14.090" v="355" actId="164"/>
          <ac:spMkLst>
            <pc:docMk/>
            <pc:sldMk cId="957127797" sldId="2146845780"/>
            <ac:spMk id="11" creationId="{41A81E67-E8F1-BE3D-754B-EF64F447FCEB}"/>
          </ac:spMkLst>
        </pc:spChg>
        <pc:spChg chg="add mod">
          <ac:chgData name="Petur Þ. Sigurdsson" userId="b51620a9-a6bc-43cc-8d20-2596b195e64d" providerId="ADAL" clId="{DEF24012-484A-4964-87ED-E37432BA80D0}" dt="2022-10-10T16:11:14.090" v="355" actId="164"/>
          <ac:spMkLst>
            <pc:docMk/>
            <pc:sldMk cId="957127797" sldId="2146845780"/>
            <ac:spMk id="12" creationId="{FA46DD1C-77B1-301A-46E5-84E47A61201C}"/>
          </ac:spMkLst>
        </pc:spChg>
        <pc:spChg chg="add mod">
          <ac:chgData name="Petur Þ. Sigurdsson" userId="b51620a9-a6bc-43cc-8d20-2596b195e64d" providerId="ADAL" clId="{DEF24012-484A-4964-87ED-E37432BA80D0}" dt="2022-10-10T16:11:14.090" v="355" actId="164"/>
          <ac:spMkLst>
            <pc:docMk/>
            <pc:sldMk cId="957127797" sldId="2146845780"/>
            <ac:spMk id="13" creationId="{D3EF137B-35B0-A848-A501-0DC31670B1A8}"/>
          </ac:spMkLst>
        </pc:spChg>
        <pc:spChg chg="add mod">
          <ac:chgData name="Petur Þ. Sigurdsson" userId="b51620a9-a6bc-43cc-8d20-2596b195e64d" providerId="ADAL" clId="{DEF24012-484A-4964-87ED-E37432BA80D0}" dt="2022-10-10T16:11:14.090" v="355" actId="164"/>
          <ac:spMkLst>
            <pc:docMk/>
            <pc:sldMk cId="957127797" sldId="2146845780"/>
            <ac:spMk id="14" creationId="{C1BED4E6-9138-29CF-AE05-B239E7284509}"/>
          </ac:spMkLst>
        </pc:spChg>
        <pc:spChg chg="add mod">
          <ac:chgData name="Petur Þ. Sigurdsson" userId="b51620a9-a6bc-43cc-8d20-2596b195e64d" providerId="ADAL" clId="{DEF24012-484A-4964-87ED-E37432BA80D0}" dt="2022-10-10T16:11:14.090" v="355" actId="164"/>
          <ac:spMkLst>
            <pc:docMk/>
            <pc:sldMk cId="957127797" sldId="2146845780"/>
            <ac:spMk id="15" creationId="{E283876F-37BA-A295-9C01-E4BF4ABFD447}"/>
          </ac:spMkLst>
        </pc:spChg>
        <pc:spChg chg="add mod">
          <ac:chgData name="Petur Þ. Sigurdsson" userId="b51620a9-a6bc-43cc-8d20-2596b195e64d" providerId="ADAL" clId="{DEF24012-484A-4964-87ED-E37432BA80D0}" dt="2022-10-10T16:11:14.090" v="355" actId="164"/>
          <ac:spMkLst>
            <pc:docMk/>
            <pc:sldMk cId="957127797" sldId="2146845780"/>
            <ac:spMk id="16" creationId="{6D01E8D5-9868-696B-D44B-F6E2B273E9B9}"/>
          </ac:spMkLst>
        </pc:spChg>
        <pc:spChg chg="add mod">
          <ac:chgData name="Petur Þ. Sigurdsson" userId="b51620a9-a6bc-43cc-8d20-2596b195e64d" providerId="ADAL" clId="{DEF24012-484A-4964-87ED-E37432BA80D0}" dt="2022-10-10T16:11:14.090" v="355" actId="164"/>
          <ac:spMkLst>
            <pc:docMk/>
            <pc:sldMk cId="957127797" sldId="2146845780"/>
            <ac:spMk id="17" creationId="{8A0D8808-9C0B-FE78-1603-B11C5456CC8C}"/>
          </ac:spMkLst>
        </pc:spChg>
        <pc:spChg chg="add mod">
          <ac:chgData name="Petur Þ. Sigurdsson" userId="b51620a9-a6bc-43cc-8d20-2596b195e64d" providerId="ADAL" clId="{DEF24012-484A-4964-87ED-E37432BA80D0}" dt="2022-10-10T16:11:14.090" v="355" actId="164"/>
          <ac:spMkLst>
            <pc:docMk/>
            <pc:sldMk cId="957127797" sldId="2146845780"/>
            <ac:spMk id="18" creationId="{48B82202-F264-6873-8814-AB393F9C8920}"/>
          </ac:spMkLst>
        </pc:spChg>
        <pc:spChg chg="add mod">
          <ac:chgData name="Petur Þ. Sigurdsson" userId="b51620a9-a6bc-43cc-8d20-2596b195e64d" providerId="ADAL" clId="{DEF24012-484A-4964-87ED-E37432BA80D0}" dt="2022-10-10T16:11:14.090" v="355" actId="164"/>
          <ac:spMkLst>
            <pc:docMk/>
            <pc:sldMk cId="957127797" sldId="2146845780"/>
            <ac:spMk id="19" creationId="{941E33A5-3D8B-8C71-D98D-5D21FDD66572}"/>
          </ac:spMkLst>
        </pc:spChg>
        <pc:spChg chg="add mod">
          <ac:chgData name="Petur Þ. Sigurdsson" userId="b51620a9-a6bc-43cc-8d20-2596b195e64d" providerId="ADAL" clId="{DEF24012-484A-4964-87ED-E37432BA80D0}" dt="2022-10-10T16:11:14.090" v="355" actId="164"/>
          <ac:spMkLst>
            <pc:docMk/>
            <pc:sldMk cId="957127797" sldId="2146845780"/>
            <ac:spMk id="20" creationId="{385F4E2D-9C78-DB07-48DD-7D619B549598}"/>
          </ac:spMkLst>
        </pc:spChg>
        <pc:spChg chg="add mod">
          <ac:chgData name="Petur Þ. Sigurdsson" userId="b51620a9-a6bc-43cc-8d20-2596b195e64d" providerId="ADAL" clId="{DEF24012-484A-4964-87ED-E37432BA80D0}" dt="2022-10-10T16:11:14.090" v="355" actId="164"/>
          <ac:spMkLst>
            <pc:docMk/>
            <pc:sldMk cId="957127797" sldId="2146845780"/>
            <ac:spMk id="21" creationId="{DA8029E3-0B37-3BDB-50B9-5CFBE45BE2A9}"/>
          </ac:spMkLst>
        </pc:spChg>
        <pc:spChg chg="add mod">
          <ac:chgData name="Petur Þ. Sigurdsson" userId="b51620a9-a6bc-43cc-8d20-2596b195e64d" providerId="ADAL" clId="{DEF24012-484A-4964-87ED-E37432BA80D0}" dt="2022-10-10T16:11:14.090" v="355" actId="164"/>
          <ac:spMkLst>
            <pc:docMk/>
            <pc:sldMk cId="957127797" sldId="2146845780"/>
            <ac:spMk id="22" creationId="{3EA40434-EA2C-A398-B076-BA4CBF7A2AA7}"/>
          </ac:spMkLst>
        </pc:spChg>
        <pc:spChg chg="add mod">
          <ac:chgData name="Petur Þ. Sigurdsson" userId="b51620a9-a6bc-43cc-8d20-2596b195e64d" providerId="ADAL" clId="{DEF24012-484A-4964-87ED-E37432BA80D0}" dt="2022-10-10T16:11:14.090" v="355" actId="164"/>
          <ac:spMkLst>
            <pc:docMk/>
            <pc:sldMk cId="957127797" sldId="2146845780"/>
            <ac:spMk id="23" creationId="{B92DF4CB-3F6E-4D64-2591-F7A4F23CC961}"/>
          </ac:spMkLst>
        </pc:spChg>
        <pc:spChg chg="add mod">
          <ac:chgData name="Petur Þ. Sigurdsson" userId="b51620a9-a6bc-43cc-8d20-2596b195e64d" providerId="ADAL" clId="{DEF24012-484A-4964-87ED-E37432BA80D0}" dt="2022-10-10T16:11:14.090" v="355" actId="164"/>
          <ac:spMkLst>
            <pc:docMk/>
            <pc:sldMk cId="957127797" sldId="2146845780"/>
            <ac:spMk id="24" creationId="{D3841A87-B905-71A5-94B0-3D20D3E9E3F5}"/>
          </ac:spMkLst>
        </pc:spChg>
        <pc:spChg chg="add mod">
          <ac:chgData name="Petur Þ. Sigurdsson" userId="b51620a9-a6bc-43cc-8d20-2596b195e64d" providerId="ADAL" clId="{DEF24012-484A-4964-87ED-E37432BA80D0}" dt="2022-10-10T16:11:14.090" v="355" actId="164"/>
          <ac:spMkLst>
            <pc:docMk/>
            <pc:sldMk cId="957127797" sldId="2146845780"/>
            <ac:spMk id="25" creationId="{7D79633D-4D40-C1EA-3F68-8A65D8ED3518}"/>
          </ac:spMkLst>
        </pc:spChg>
        <pc:spChg chg="add mod">
          <ac:chgData name="Petur Þ. Sigurdsson" userId="b51620a9-a6bc-43cc-8d20-2596b195e64d" providerId="ADAL" clId="{DEF24012-484A-4964-87ED-E37432BA80D0}" dt="2022-10-10T16:11:14.090" v="355" actId="164"/>
          <ac:spMkLst>
            <pc:docMk/>
            <pc:sldMk cId="957127797" sldId="2146845780"/>
            <ac:spMk id="26" creationId="{5CF389D4-A21F-B8EA-B5E5-1E4223D0E4F1}"/>
          </ac:spMkLst>
        </pc:spChg>
        <pc:spChg chg="add mod">
          <ac:chgData name="Petur Þ. Sigurdsson" userId="b51620a9-a6bc-43cc-8d20-2596b195e64d" providerId="ADAL" clId="{DEF24012-484A-4964-87ED-E37432BA80D0}" dt="2022-10-10T16:11:14.090" v="355" actId="164"/>
          <ac:spMkLst>
            <pc:docMk/>
            <pc:sldMk cId="957127797" sldId="2146845780"/>
            <ac:spMk id="27" creationId="{5B32400A-C88F-6335-77F7-CBD0AA10FC9D}"/>
          </ac:spMkLst>
        </pc:spChg>
        <pc:spChg chg="add mod">
          <ac:chgData name="Petur Þ. Sigurdsson" userId="b51620a9-a6bc-43cc-8d20-2596b195e64d" providerId="ADAL" clId="{DEF24012-484A-4964-87ED-E37432BA80D0}" dt="2022-10-10T16:11:14.090" v="355" actId="164"/>
          <ac:spMkLst>
            <pc:docMk/>
            <pc:sldMk cId="957127797" sldId="2146845780"/>
            <ac:spMk id="28" creationId="{65DF879E-99D2-175E-010B-92774E637EAB}"/>
          </ac:spMkLst>
        </pc:spChg>
        <pc:spChg chg="add mod">
          <ac:chgData name="Petur Þ. Sigurdsson" userId="b51620a9-a6bc-43cc-8d20-2596b195e64d" providerId="ADAL" clId="{DEF24012-484A-4964-87ED-E37432BA80D0}" dt="2022-10-10T16:11:14.090" v="355" actId="164"/>
          <ac:spMkLst>
            <pc:docMk/>
            <pc:sldMk cId="957127797" sldId="2146845780"/>
            <ac:spMk id="29" creationId="{6B9E8114-4397-499A-332A-752D4237762A}"/>
          </ac:spMkLst>
        </pc:spChg>
        <pc:spChg chg="add mod">
          <ac:chgData name="Petur Þ. Sigurdsson" userId="b51620a9-a6bc-43cc-8d20-2596b195e64d" providerId="ADAL" clId="{DEF24012-484A-4964-87ED-E37432BA80D0}" dt="2022-10-10T16:11:14.090" v="355" actId="164"/>
          <ac:spMkLst>
            <pc:docMk/>
            <pc:sldMk cId="957127797" sldId="2146845780"/>
            <ac:spMk id="30" creationId="{0A62AA73-AB7D-A88A-9740-C6A3D55944AF}"/>
          </ac:spMkLst>
        </pc:spChg>
        <pc:spChg chg="add mod">
          <ac:chgData name="Petur Þ. Sigurdsson" userId="b51620a9-a6bc-43cc-8d20-2596b195e64d" providerId="ADAL" clId="{DEF24012-484A-4964-87ED-E37432BA80D0}" dt="2022-10-10T16:11:14.090" v="355" actId="164"/>
          <ac:spMkLst>
            <pc:docMk/>
            <pc:sldMk cId="957127797" sldId="2146845780"/>
            <ac:spMk id="31" creationId="{DB1888E0-ACD2-0B01-30D8-96D56BDB8F0C}"/>
          </ac:spMkLst>
        </pc:spChg>
        <pc:spChg chg="add mod">
          <ac:chgData name="Petur Þ. Sigurdsson" userId="b51620a9-a6bc-43cc-8d20-2596b195e64d" providerId="ADAL" clId="{DEF24012-484A-4964-87ED-E37432BA80D0}" dt="2022-10-10T16:11:14.090" v="355" actId="164"/>
          <ac:spMkLst>
            <pc:docMk/>
            <pc:sldMk cId="957127797" sldId="2146845780"/>
            <ac:spMk id="32" creationId="{DD2D1A08-5A4B-8884-11CA-8E867B0253CA}"/>
          </ac:spMkLst>
        </pc:spChg>
        <pc:spChg chg="add mod">
          <ac:chgData name="Petur Þ. Sigurdsson" userId="b51620a9-a6bc-43cc-8d20-2596b195e64d" providerId="ADAL" clId="{DEF24012-484A-4964-87ED-E37432BA80D0}" dt="2022-10-10T16:11:14.090" v="355" actId="164"/>
          <ac:spMkLst>
            <pc:docMk/>
            <pc:sldMk cId="957127797" sldId="2146845780"/>
            <ac:spMk id="33" creationId="{0D6C60CF-99BC-F687-5FDF-849869455880}"/>
          </ac:spMkLst>
        </pc:spChg>
        <pc:spChg chg="add mod">
          <ac:chgData name="Petur Þ. Sigurdsson" userId="b51620a9-a6bc-43cc-8d20-2596b195e64d" providerId="ADAL" clId="{DEF24012-484A-4964-87ED-E37432BA80D0}" dt="2022-10-10T16:11:14.090" v="355" actId="164"/>
          <ac:spMkLst>
            <pc:docMk/>
            <pc:sldMk cId="957127797" sldId="2146845780"/>
            <ac:spMk id="34" creationId="{BB6B59DC-275E-FCAF-5902-F5930443B2F0}"/>
          </ac:spMkLst>
        </pc:spChg>
        <pc:spChg chg="add mod">
          <ac:chgData name="Petur Þ. Sigurdsson" userId="b51620a9-a6bc-43cc-8d20-2596b195e64d" providerId="ADAL" clId="{DEF24012-484A-4964-87ED-E37432BA80D0}" dt="2022-10-10T16:11:14.090" v="355" actId="164"/>
          <ac:spMkLst>
            <pc:docMk/>
            <pc:sldMk cId="957127797" sldId="2146845780"/>
            <ac:spMk id="35" creationId="{AC5A6601-1A8C-D584-ACF3-A5415689F269}"/>
          </ac:spMkLst>
        </pc:spChg>
        <pc:spChg chg="add mod">
          <ac:chgData name="Petur Þ. Sigurdsson" userId="b51620a9-a6bc-43cc-8d20-2596b195e64d" providerId="ADAL" clId="{DEF24012-484A-4964-87ED-E37432BA80D0}" dt="2022-10-10T16:11:14.090" v="355" actId="164"/>
          <ac:spMkLst>
            <pc:docMk/>
            <pc:sldMk cId="957127797" sldId="2146845780"/>
            <ac:spMk id="36" creationId="{B675842B-3217-686B-BFDE-5DA3DB8E5366}"/>
          </ac:spMkLst>
        </pc:spChg>
        <pc:spChg chg="add mod">
          <ac:chgData name="Petur Þ. Sigurdsson" userId="b51620a9-a6bc-43cc-8d20-2596b195e64d" providerId="ADAL" clId="{DEF24012-484A-4964-87ED-E37432BA80D0}" dt="2022-10-10T16:11:14.090" v="355" actId="164"/>
          <ac:spMkLst>
            <pc:docMk/>
            <pc:sldMk cId="957127797" sldId="2146845780"/>
            <ac:spMk id="37" creationId="{50477390-CD63-49BE-832A-FB12787EC7BB}"/>
          </ac:spMkLst>
        </pc:spChg>
        <pc:spChg chg="add mod">
          <ac:chgData name="Petur Þ. Sigurdsson" userId="b51620a9-a6bc-43cc-8d20-2596b195e64d" providerId="ADAL" clId="{DEF24012-484A-4964-87ED-E37432BA80D0}" dt="2022-10-10T16:11:14.090" v="355" actId="164"/>
          <ac:spMkLst>
            <pc:docMk/>
            <pc:sldMk cId="957127797" sldId="2146845780"/>
            <ac:spMk id="38" creationId="{66B6FF1B-4B70-C396-72A8-467ACA3884E3}"/>
          </ac:spMkLst>
        </pc:spChg>
        <pc:spChg chg="add mod">
          <ac:chgData name="Petur Þ. Sigurdsson" userId="b51620a9-a6bc-43cc-8d20-2596b195e64d" providerId="ADAL" clId="{DEF24012-484A-4964-87ED-E37432BA80D0}" dt="2022-10-10T16:11:14.090" v="355" actId="164"/>
          <ac:spMkLst>
            <pc:docMk/>
            <pc:sldMk cId="957127797" sldId="2146845780"/>
            <ac:spMk id="39" creationId="{57497667-714E-BDE7-86CA-030A410998AD}"/>
          </ac:spMkLst>
        </pc:spChg>
        <pc:spChg chg="add mod">
          <ac:chgData name="Petur Þ. Sigurdsson" userId="b51620a9-a6bc-43cc-8d20-2596b195e64d" providerId="ADAL" clId="{DEF24012-484A-4964-87ED-E37432BA80D0}" dt="2022-10-10T16:11:14.090" v="355" actId="164"/>
          <ac:spMkLst>
            <pc:docMk/>
            <pc:sldMk cId="957127797" sldId="2146845780"/>
            <ac:spMk id="40" creationId="{8437A884-53E6-63C2-0CB7-DC17BDE3D8EC}"/>
          </ac:spMkLst>
        </pc:spChg>
        <pc:spChg chg="add mod">
          <ac:chgData name="Petur Þ. Sigurdsson" userId="b51620a9-a6bc-43cc-8d20-2596b195e64d" providerId="ADAL" clId="{DEF24012-484A-4964-87ED-E37432BA80D0}" dt="2022-10-10T16:11:14.090" v="355" actId="164"/>
          <ac:spMkLst>
            <pc:docMk/>
            <pc:sldMk cId="957127797" sldId="2146845780"/>
            <ac:spMk id="41" creationId="{38966917-6C2E-E603-0DE3-E00FE729E06D}"/>
          </ac:spMkLst>
        </pc:spChg>
        <pc:spChg chg="add mod">
          <ac:chgData name="Petur Þ. Sigurdsson" userId="b51620a9-a6bc-43cc-8d20-2596b195e64d" providerId="ADAL" clId="{DEF24012-484A-4964-87ED-E37432BA80D0}" dt="2022-10-10T16:11:14.090" v="355" actId="164"/>
          <ac:spMkLst>
            <pc:docMk/>
            <pc:sldMk cId="957127797" sldId="2146845780"/>
            <ac:spMk id="42" creationId="{8B616E14-CD99-CAC6-15C3-DAC1C6D2448C}"/>
          </ac:spMkLst>
        </pc:spChg>
        <pc:spChg chg="add mod">
          <ac:chgData name="Petur Þ. Sigurdsson" userId="b51620a9-a6bc-43cc-8d20-2596b195e64d" providerId="ADAL" clId="{DEF24012-484A-4964-87ED-E37432BA80D0}" dt="2022-10-10T16:11:14.090" v="355" actId="164"/>
          <ac:spMkLst>
            <pc:docMk/>
            <pc:sldMk cId="957127797" sldId="2146845780"/>
            <ac:spMk id="43" creationId="{EF603CA6-9E7F-6794-E7DD-78CDE1618C80}"/>
          </ac:spMkLst>
        </pc:spChg>
        <pc:spChg chg="add mod">
          <ac:chgData name="Petur Þ. Sigurdsson" userId="b51620a9-a6bc-43cc-8d20-2596b195e64d" providerId="ADAL" clId="{DEF24012-484A-4964-87ED-E37432BA80D0}" dt="2022-10-10T16:11:14.090" v="355" actId="164"/>
          <ac:spMkLst>
            <pc:docMk/>
            <pc:sldMk cId="957127797" sldId="2146845780"/>
            <ac:spMk id="44" creationId="{46414FAE-62E0-A7D8-5884-C806951B6791}"/>
          </ac:spMkLst>
        </pc:spChg>
        <pc:spChg chg="add mod">
          <ac:chgData name="Petur Þ. Sigurdsson" userId="b51620a9-a6bc-43cc-8d20-2596b195e64d" providerId="ADAL" clId="{DEF24012-484A-4964-87ED-E37432BA80D0}" dt="2022-10-10T16:11:14.090" v="355" actId="164"/>
          <ac:spMkLst>
            <pc:docMk/>
            <pc:sldMk cId="957127797" sldId="2146845780"/>
            <ac:spMk id="45" creationId="{F4337DAA-12C7-EA29-41B9-8CFBD6C221F6}"/>
          </ac:spMkLst>
        </pc:spChg>
        <pc:spChg chg="add mod">
          <ac:chgData name="Petur Þ. Sigurdsson" userId="b51620a9-a6bc-43cc-8d20-2596b195e64d" providerId="ADAL" clId="{DEF24012-484A-4964-87ED-E37432BA80D0}" dt="2022-10-10T16:11:14.090" v="355" actId="164"/>
          <ac:spMkLst>
            <pc:docMk/>
            <pc:sldMk cId="957127797" sldId="2146845780"/>
            <ac:spMk id="46" creationId="{E3B480E3-0385-FB4A-915D-BA058FF9AF32}"/>
          </ac:spMkLst>
        </pc:spChg>
        <pc:spChg chg="add mod">
          <ac:chgData name="Petur Þ. Sigurdsson" userId="b51620a9-a6bc-43cc-8d20-2596b195e64d" providerId="ADAL" clId="{DEF24012-484A-4964-87ED-E37432BA80D0}" dt="2022-10-10T16:11:14.090" v="355" actId="164"/>
          <ac:spMkLst>
            <pc:docMk/>
            <pc:sldMk cId="957127797" sldId="2146845780"/>
            <ac:spMk id="47" creationId="{AF9C3190-C482-36F1-0AD4-334B2CCA468A}"/>
          </ac:spMkLst>
        </pc:spChg>
        <pc:spChg chg="add mod">
          <ac:chgData name="Petur Þ. Sigurdsson" userId="b51620a9-a6bc-43cc-8d20-2596b195e64d" providerId="ADAL" clId="{DEF24012-484A-4964-87ED-E37432BA80D0}" dt="2022-10-10T16:11:14.090" v="355" actId="164"/>
          <ac:spMkLst>
            <pc:docMk/>
            <pc:sldMk cId="957127797" sldId="2146845780"/>
            <ac:spMk id="48" creationId="{6DBF2B84-F22D-2A71-7DF5-C0B5CF53A8F1}"/>
          </ac:spMkLst>
        </pc:spChg>
        <pc:spChg chg="add mod">
          <ac:chgData name="Petur Þ. Sigurdsson" userId="b51620a9-a6bc-43cc-8d20-2596b195e64d" providerId="ADAL" clId="{DEF24012-484A-4964-87ED-E37432BA80D0}" dt="2022-10-10T16:11:14.090" v="355" actId="164"/>
          <ac:spMkLst>
            <pc:docMk/>
            <pc:sldMk cId="957127797" sldId="2146845780"/>
            <ac:spMk id="49" creationId="{67BFFEBE-E2F7-FD92-1429-6ADE3B36EECA}"/>
          </ac:spMkLst>
        </pc:spChg>
        <pc:spChg chg="add mod">
          <ac:chgData name="Petur Þ. Sigurdsson" userId="b51620a9-a6bc-43cc-8d20-2596b195e64d" providerId="ADAL" clId="{DEF24012-484A-4964-87ED-E37432BA80D0}" dt="2022-10-10T16:11:14.090" v="355" actId="164"/>
          <ac:spMkLst>
            <pc:docMk/>
            <pc:sldMk cId="957127797" sldId="2146845780"/>
            <ac:spMk id="50" creationId="{6481B03C-7194-91BA-69C6-FD704FA957AA}"/>
          </ac:spMkLst>
        </pc:spChg>
        <pc:spChg chg="add mod">
          <ac:chgData name="Petur Þ. Sigurdsson" userId="b51620a9-a6bc-43cc-8d20-2596b195e64d" providerId="ADAL" clId="{DEF24012-484A-4964-87ED-E37432BA80D0}" dt="2022-10-10T16:11:14.090" v="355" actId="164"/>
          <ac:spMkLst>
            <pc:docMk/>
            <pc:sldMk cId="957127797" sldId="2146845780"/>
            <ac:spMk id="51" creationId="{7DF4CB64-70C2-45A3-48B1-6040DD40E471}"/>
          </ac:spMkLst>
        </pc:spChg>
        <pc:spChg chg="add mod">
          <ac:chgData name="Petur Þ. Sigurdsson" userId="b51620a9-a6bc-43cc-8d20-2596b195e64d" providerId="ADAL" clId="{DEF24012-484A-4964-87ED-E37432BA80D0}" dt="2022-10-10T16:11:14.090" v="355" actId="164"/>
          <ac:spMkLst>
            <pc:docMk/>
            <pc:sldMk cId="957127797" sldId="2146845780"/>
            <ac:spMk id="52" creationId="{32A835E7-17D8-41DB-3F30-A8E5F1CE539C}"/>
          </ac:spMkLst>
        </pc:spChg>
        <pc:spChg chg="add mod">
          <ac:chgData name="Petur Þ. Sigurdsson" userId="b51620a9-a6bc-43cc-8d20-2596b195e64d" providerId="ADAL" clId="{DEF24012-484A-4964-87ED-E37432BA80D0}" dt="2022-10-10T16:11:14.090" v="355" actId="164"/>
          <ac:spMkLst>
            <pc:docMk/>
            <pc:sldMk cId="957127797" sldId="2146845780"/>
            <ac:spMk id="53" creationId="{1C3B0B1C-D473-8658-92DB-9D3EBE8062A6}"/>
          </ac:spMkLst>
        </pc:spChg>
        <pc:spChg chg="add mod">
          <ac:chgData name="Petur Þ. Sigurdsson" userId="b51620a9-a6bc-43cc-8d20-2596b195e64d" providerId="ADAL" clId="{DEF24012-484A-4964-87ED-E37432BA80D0}" dt="2022-10-10T16:11:14.090" v="355" actId="164"/>
          <ac:spMkLst>
            <pc:docMk/>
            <pc:sldMk cId="957127797" sldId="2146845780"/>
            <ac:spMk id="54" creationId="{24220E6C-9A53-4FDE-6582-E80ED39A5B7E}"/>
          </ac:spMkLst>
        </pc:spChg>
        <pc:spChg chg="add mod">
          <ac:chgData name="Petur Þ. Sigurdsson" userId="b51620a9-a6bc-43cc-8d20-2596b195e64d" providerId="ADAL" clId="{DEF24012-484A-4964-87ED-E37432BA80D0}" dt="2022-10-10T16:11:14.090" v="355" actId="164"/>
          <ac:spMkLst>
            <pc:docMk/>
            <pc:sldMk cId="957127797" sldId="2146845780"/>
            <ac:spMk id="55" creationId="{2D204003-7516-C486-D15E-59F770541CAF}"/>
          </ac:spMkLst>
        </pc:spChg>
        <pc:spChg chg="add mod">
          <ac:chgData name="Petur Þ. Sigurdsson" userId="b51620a9-a6bc-43cc-8d20-2596b195e64d" providerId="ADAL" clId="{DEF24012-484A-4964-87ED-E37432BA80D0}" dt="2022-10-10T16:11:14.090" v="355" actId="164"/>
          <ac:spMkLst>
            <pc:docMk/>
            <pc:sldMk cId="957127797" sldId="2146845780"/>
            <ac:spMk id="56" creationId="{00158D91-A754-BD02-E8AE-B6D5CBCDC473}"/>
          </ac:spMkLst>
        </pc:spChg>
        <pc:spChg chg="add mod">
          <ac:chgData name="Petur Þ. Sigurdsson" userId="b51620a9-a6bc-43cc-8d20-2596b195e64d" providerId="ADAL" clId="{DEF24012-484A-4964-87ED-E37432BA80D0}" dt="2022-10-10T16:11:14.090" v="355" actId="164"/>
          <ac:spMkLst>
            <pc:docMk/>
            <pc:sldMk cId="957127797" sldId="2146845780"/>
            <ac:spMk id="57" creationId="{4B35F851-A471-64F4-C6C9-0C84F87D6C6D}"/>
          </ac:spMkLst>
        </pc:spChg>
        <pc:spChg chg="add mod">
          <ac:chgData name="Petur Þ. Sigurdsson" userId="b51620a9-a6bc-43cc-8d20-2596b195e64d" providerId="ADAL" clId="{DEF24012-484A-4964-87ED-E37432BA80D0}" dt="2022-10-10T16:11:14.090" v="355" actId="164"/>
          <ac:spMkLst>
            <pc:docMk/>
            <pc:sldMk cId="957127797" sldId="2146845780"/>
            <ac:spMk id="58" creationId="{DDFAFD6C-7D7A-DC54-DDB6-85B91A9BB1BB}"/>
          </ac:spMkLst>
        </pc:spChg>
        <pc:spChg chg="add mod">
          <ac:chgData name="Petur Þ. Sigurdsson" userId="b51620a9-a6bc-43cc-8d20-2596b195e64d" providerId="ADAL" clId="{DEF24012-484A-4964-87ED-E37432BA80D0}" dt="2022-10-10T16:11:14.090" v="355" actId="164"/>
          <ac:spMkLst>
            <pc:docMk/>
            <pc:sldMk cId="957127797" sldId="2146845780"/>
            <ac:spMk id="59" creationId="{FFDFDBE0-BBFB-5D8D-2F95-4AB10AB6A28E}"/>
          </ac:spMkLst>
        </pc:spChg>
        <pc:spChg chg="add mod">
          <ac:chgData name="Petur Þ. Sigurdsson" userId="b51620a9-a6bc-43cc-8d20-2596b195e64d" providerId="ADAL" clId="{DEF24012-484A-4964-87ED-E37432BA80D0}" dt="2022-10-10T16:11:14.090" v="355" actId="164"/>
          <ac:spMkLst>
            <pc:docMk/>
            <pc:sldMk cId="957127797" sldId="2146845780"/>
            <ac:spMk id="60" creationId="{C41FA764-8A4A-7AAB-8A40-7817F11E9B5D}"/>
          </ac:spMkLst>
        </pc:spChg>
        <pc:spChg chg="add mod">
          <ac:chgData name="Petur Þ. Sigurdsson" userId="b51620a9-a6bc-43cc-8d20-2596b195e64d" providerId="ADAL" clId="{DEF24012-484A-4964-87ED-E37432BA80D0}" dt="2022-10-10T16:11:14.090" v="355" actId="164"/>
          <ac:spMkLst>
            <pc:docMk/>
            <pc:sldMk cId="957127797" sldId="2146845780"/>
            <ac:spMk id="61" creationId="{AEEF00A6-BB18-4F0C-A9BD-19950FAFBFF1}"/>
          </ac:spMkLst>
        </pc:spChg>
        <pc:spChg chg="add mod">
          <ac:chgData name="Petur Þ. Sigurdsson" userId="b51620a9-a6bc-43cc-8d20-2596b195e64d" providerId="ADAL" clId="{DEF24012-484A-4964-87ED-E37432BA80D0}" dt="2022-10-10T16:11:14.090" v="355" actId="164"/>
          <ac:spMkLst>
            <pc:docMk/>
            <pc:sldMk cId="957127797" sldId="2146845780"/>
            <ac:spMk id="62" creationId="{535378BA-30DA-7F85-3ABB-DED31BA7A5B5}"/>
          </ac:spMkLst>
        </pc:spChg>
        <pc:spChg chg="add mod">
          <ac:chgData name="Petur Þ. Sigurdsson" userId="b51620a9-a6bc-43cc-8d20-2596b195e64d" providerId="ADAL" clId="{DEF24012-484A-4964-87ED-E37432BA80D0}" dt="2022-10-10T16:11:14.090" v="355" actId="164"/>
          <ac:spMkLst>
            <pc:docMk/>
            <pc:sldMk cId="957127797" sldId="2146845780"/>
            <ac:spMk id="63" creationId="{06000289-D724-7EE9-E599-C5D842FACD8C}"/>
          </ac:spMkLst>
        </pc:spChg>
        <pc:spChg chg="add mod">
          <ac:chgData name="Petur Þ. Sigurdsson" userId="b51620a9-a6bc-43cc-8d20-2596b195e64d" providerId="ADAL" clId="{DEF24012-484A-4964-87ED-E37432BA80D0}" dt="2022-10-10T16:11:14.090" v="355" actId="164"/>
          <ac:spMkLst>
            <pc:docMk/>
            <pc:sldMk cId="957127797" sldId="2146845780"/>
            <ac:spMk id="64" creationId="{A09BCB9D-18FC-BC92-8D3E-76B2F340C985}"/>
          </ac:spMkLst>
        </pc:spChg>
        <pc:spChg chg="add mod">
          <ac:chgData name="Petur Þ. Sigurdsson" userId="b51620a9-a6bc-43cc-8d20-2596b195e64d" providerId="ADAL" clId="{DEF24012-484A-4964-87ED-E37432BA80D0}" dt="2022-10-10T16:11:14.090" v="355" actId="164"/>
          <ac:spMkLst>
            <pc:docMk/>
            <pc:sldMk cId="957127797" sldId="2146845780"/>
            <ac:spMk id="65" creationId="{9B11B719-3D18-E858-FB0F-76F7F948FB95}"/>
          </ac:spMkLst>
        </pc:spChg>
        <pc:spChg chg="add mod">
          <ac:chgData name="Petur Þ. Sigurdsson" userId="b51620a9-a6bc-43cc-8d20-2596b195e64d" providerId="ADAL" clId="{DEF24012-484A-4964-87ED-E37432BA80D0}" dt="2022-10-10T16:11:14.090" v="355" actId="164"/>
          <ac:spMkLst>
            <pc:docMk/>
            <pc:sldMk cId="957127797" sldId="2146845780"/>
            <ac:spMk id="66" creationId="{F66096E7-178F-4C9A-84BA-6E4998A94AC9}"/>
          </ac:spMkLst>
        </pc:spChg>
        <pc:spChg chg="add mod">
          <ac:chgData name="Petur Þ. Sigurdsson" userId="b51620a9-a6bc-43cc-8d20-2596b195e64d" providerId="ADAL" clId="{DEF24012-484A-4964-87ED-E37432BA80D0}" dt="2022-10-10T16:11:14.090" v="355" actId="164"/>
          <ac:spMkLst>
            <pc:docMk/>
            <pc:sldMk cId="957127797" sldId="2146845780"/>
            <ac:spMk id="67" creationId="{62F5547D-F7A8-8CEF-EA86-E7B79FF88E54}"/>
          </ac:spMkLst>
        </pc:spChg>
        <pc:spChg chg="add mod">
          <ac:chgData name="Petur Þ. Sigurdsson" userId="b51620a9-a6bc-43cc-8d20-2596b195e64d" providerId="ADAL" clId="{DEF24012-484A-4964-87ED-E37432BA80D0}" dt="2022-10-10T16:11:14.090" v="355" actId="164"/>
          <ac:spMkLst>
            <pc:docMk/>
            <pc:sldMk cId="957127797" sldId="2146845780"/>
            <ac:spMk id="68" creationId="{BA599E81-3F85-2635-ADE2-CAE1BD87A604}"/>
          </ac:spMkLst>
        </pc:spChg>
        <pc:spChg chg="add mod">
          <ac:chgData name="Petur Þ. Sigurdsson" userId="b51620a9-a6bc-43cc-8d20-2596b195e64d" providerId="ADAL" clId="{DEF24012-484A-4964-87ED-E37432BA80D0}" dt="2022-10-10T16:11:14.090" v="355" actId="164"/>
          <ac:spMkLst>
            <pc:docMk/>
            <pc:sldMk cId="957127797" sldId="2146845780"/>
            <ac:spMk id="69" creationId="{8B631F35-F510-319F-D1CA-905C2DCE82C0}"/>
          </ac:spMkLst>
        </pc:spChg>
        <pc:spChg chg="add mod">
          <ac:chgData name="Petur Þ. Sigurdsson" userId="b51620a9-a6bc-43cc-8d20-2596b195e64d" providerId="ADAL" clId="{DEF24012-484A-4964-87ED-E37432BA80D0}" dt="2022-10-10T16:11:14.090" v="355" actId="164"/>
          <ac:spMkLst>
            <pc:docMk/>
            <pc:sldMk cId="957127797" sldId="2146845780"/>
            <ac:spMk id="70" creationId="{D68782CA-F71A-1A87-6E69-9B0BD844A966}"/>
          </ac:spMkLst>
        </pc:spChg>
        <pc:spChg chg="add mod">
          <ac:chgData name="Petur Þ. Sigurdsson" userId="b51620a9-a6bc-43cc-8d20-2596b195e64d" providerId="ADAL" clId="{DEF24012-484A-4964-87ED-E37432BA80D0}" dt="2022-10-10T16:11:14.090" v="355" actId="164"/>
          <ac:spMkLst>
            <pc:docMk/>
            <pc:sldMk cId="957127797" sldId="2146845780"/>
            <ac:spMk id="71" creationId="{4E8D54E4-D0DE-7A6B-2BE7-220BCCEF9819}"/>
          </ac:spMkLst>
        </pc:spChg>
        <pc:spChg chg="add mod">
          <ac:chgData name="Petur Þ. Sigurdsson" userId="b51620a9-a6bc-43cc-8d20-2596b195e64d" providerId="ADAL" clId="{DEF24012-484A-4964-87ED-E37432BA80D0}" dt="2022-10-10T16:11:14.090" v="355" actId="164"/>
          <ac:spMkLst>
            <pc:docMk/>
            <pc:sldMk cId="957127797" sldId="2146845780"/>
            <ac:spMk id="72" creationId="{F12A0C69-1EC1-0893-D636-E8653A17B128}"/>
          </ac:spMkLst>
        </pc:spChg>
        <pc:spChg chg="add mod">
          <ac:chgData name="Petur Þ. Sigurdsson" userId="b51620a9-a6bc-43cc-8d20-2596b195e64d" providerId="ADAL" clId="{DEF24012-484A-4964-87ED-E37432BA80D0}" dt="2022-10-10T16:11:14.090" v="355" actId="164"/>
          <ac:spMkLst>
            <pc:docMk/>
            <pc:sldMk cId="957127797" sldId="2146845780"/>
            <ac:spMk id="73" creationId="{EA75D02B-566E-2D88-70A5-F4C4104F313B}"/>
          </ac:spMkLst>
        </pc:spChg>
        <pc:spChg chg="add mod">
          <ac:chgData name="Petur Þ. Sigurdsson" userId="b51620a9-a6bc-43cc-8d20-2596b195e64d" providerId="ADAL" clId="{DEF24012-484A-4964-87ED-E37432BA80D0}" dt="2022-10-10T16:11:14.090" v="355" actId="164"/>
          <ac:spMkLst>
            <pc:docMk/>
            <pc:sldMk cId="957127797" sldId="2146845780"/>
            <ac:spMk id="74" creationId="{6E692AC8-E20A-0F5A-EED4-F2F8B541E855}"/>
          </ac:spMkLst>
        </pc:spChg>
        <pc:spChg chg="add mod">
          <ac:chgData name="Petur Þ. Sigurdsson" userId="b51620a9-a6bc-43cc-8d20-2596b195e64d" providerId="ADAL" clId="{DEF24012-484A-4964-87ED-E37432BA80D0}" dt="2022-10-10T16:11:14.090" v="355" actId="164"/>
          <ac:spMkLst>
            <pc:docMk/>
            <pc:sldMk cId="957127797" sldId="2146845780"/>
            <ac:spMk id="75" creationId="{C496F451-65F4-8C40-6AB8-033F49029A68}"/>
          </ac:spMkLst>
        </pc:spChg>
        <pc:spChg chg="add mod">
          <ac:chgData name="Petur Þ. Sigurdsson" userId="b51620a9-a6bc-43cc-8d20-2596b195e64d" providerId="ADAL" clId="{DEF24012-484A-4964-87ED-E37432BA80D0}" dt="2022-10-10T16:11:14.090" v="355" actId="164"/>
          <ac:spMkLst>
            <pc:docMk/>
            <pc:sldMk cId="957127797" sldId="2146845780"/>
            <ac:spMk id="76" creationId="{26E2AE9A-3269-9F0D-7A9D-F8E4D0ADFF3C}"/>
          </ac:spMkLst>
        </pc:spChg>
        <pc:spChg chg="add mod">
          <ac:chgData name="Petur Þ. Sigurdsson" userId="b51620a9-a6bc-43cc-8d20-2596b195e64d" providerId="ADAL" clId="{DEF24012-484A-4964-87ED-E37432BA80D0}" dt="2022-10-10T16:11:14.090" v="355" actId="164"/>
          <ac:spMkLst>
            <pc:docMk/>
            <pc:sldMk cId="957127797" sldId="2146845780"/>
            <ac:spMk id="77" creationId="{6986BE3B-5BD1-D227-9014-E7BB4F1C1243}"/>
          </ac:spMkLst>
        </pc:spChg>
        <pc:spChg chg="add mod">
          <ac:chgData name="Petur Þ. Sigurdsson" userId="b51620a9-a6bc-43cc-8d20-2596b195e64d" providerId="ADAL" clId="{DEF24012-484A-4964-87ED-E37432BA80D0}" dt="2022-10-10T16:11:14.090" v="355" actId="164"/>
          <ac:spMkLst>
            <pc:docMk/>
            <pc:sldMk cId="957127797" sldId="2146845780"/>
            <ac:spMk id="78" creationId="{7486CCC3-5AD2-2E96-E7A2-CD199063527A}"/>
          </ac:spMkLst>
        </pc:spChg>
        <pc:spChg chg="add mod">
          <ac:chgData name="Petur Þ. Sigurdsson" userId="b51620a9-a6bc-43cc-8d20-2596b195e64d" providerId="ADAL" clId="{DEF24012-484A-4964-87ED-E37432BA80D0}" dt="2022-10-10T16:11:14.090" v="355" actId="164"/>
          <ac:spMkLst>
            <pc:docMk/>
            <pc:sldMk cId="957127797" sldId="2146845780"/>
            <ac:spMk id="79" creationId="{B8131C48-4E41-00D5-5DC3-39BBC0C9B39B}"/>
          </ac:spMkLst>
        </pc:spChg>
        <pc:spChg chg="add mod">
          <ac:chgData name="Petur Þ. Sigurdsson" userId="b51620a9-a6bc-43cc-8d20-2596b195e64d" providerId="ADAL" clId="{DEF24012-484A-4964-87ED-E37432BA80D0}" dt="2022-10-10T16:11:14.090" v="355" actId="164"/>
          <ac:spMkLst>
            <pc:docMk/>
            <pc:sldMk cId="957127797" sldId="2146845780"/>
            <ac:spMk id="80" creationId="{672B1046-7030-FC3D-E37F-25925BECA1E0}"/>
          </ac:spMkLst>
        </pc:spChg>
        <pc:spChg chg="add mod">
          <ac:chgData name="Petur Þ. Sigurdsson" userId="b51620a9-a6bc-43cc-8d20-2596b195e64d" providerId="ADAL" clId="{DEF24012-484A-4964-87ED-E37432BA80D0}" dt="2022-10-10T16:11:14.090" v="355" actId="164"/>
          <ac:spMkLst>
            <pc:docMk/>
            <pc:sldMk cId="957127797" sldId="2146845780"/>
            <ac:spMk id="81" creationId="{BF13CED8-F8D8-1A3B-93CB-F2F9CA4CA605}"/>
          </ac:spMkLst>
        </pc:spChg>
        <pc:spChg chg="add mod">
          <ac:chgData name="Petur Þ. Sigurdsson" userId="b51620a9-a6bc-43cc-8d20-2596b195e64d" providerId="ADAL" clId="{DEF24012-484A-4964-87ED-E37432BA80D0}" dt="2022-10-10T16:11:14.090" v="355" actId="164"/>
          <ac:spMkLst>
            <pc:docMk/>
            <pc:sldMk cId="957127797" sldId="2146845780"/>
            <ac:spMk id="82" creationId="{12A488AF-C13F-4DE7-B559-2DE7350B2091}"/>
          </ac:spMkLst>
        </pc:spChg>
        <pc:spChg chg="add mod">
          <ac:chgData name="Petur Þ. Sigurdsson" userId="b51620a9-a6bc-43cc-8d20-2596b195e64d" providerId="ADAL" clId="{DEF24012-484A-4964-87ED-E37432BA80D0}" dt="2022-10-10T16:11:14.090" v="355" actId="164"/>
          <ac:spMkLst>
            <pc:docMk/>
            <pc:sldMk cId="957127797" sldId="2146845780"/>
            <ac:spMk id="83" creationId="{0E3B9EB5-DEF7-AC36-BB8E-A77EDE401EAF}"/>
          </ac:spMkLst>
        </pc:spChg>
        <pc:spChg chg="add mod">
          <ac:chgData name="Petur Þ. Sigurdsson" userId="b51620a9-a6bc-43cc-8d20-2596b195e64d" providerId="ADAL" clId="{DEF24012-484A-4964-87ED-E37432BA80D0}" dt="2022-10-10T16:11:14.090" v="355" actId="164"/>
          <ac:spMkLst>
            <pc:docMk/>
            <pc:sldMk cId="957127797" sldId="2146845780"/>
            <ac:spMk id="84" creationId="{7BC1858D-DA11-60B5-5F9C-4FCBA1305A26}"/>
          </ac:spMkLst>
        </pc:spChg>
        <pc:spChg chg="add mod">
          <ac:chgData name="Petur Þ. Sigurdsson" userId="b51620a9-a6bc-43cc-8d20-2596b195e64d" providerId="ADAL" clId="{DEF24012-484A-4964-87ED-E37432BA80D0}" dt="2022-10-10T16:11:14.090" v="355" actId="164"/>
          <ac:spMkLst>
            <pc:docMk/>
            <pc:sldMk cId="957127797" sldId="2146845780"/>
            <ac:spMk id="85" creationId="{C0645FBD-DE49-98AE-F29A-C96635D87A8D}"/>
          </ac:spMkLst>
        </pc:spChg>
        <pc:spChg chg="add mod">
          <ac:chgData name="Petur Þ. Sigurdsson" userId="b51620a9-a6bc-43cc-8d20-2596b195e64d" providerId="ADAL" clId="{DEF24012-484A-4964-87ED-E37432BA80D0}" dt="2022-10-10T16:11:14.090" v="355" actId="164"/>
          <ac:spMkLst>
            <pc:docMk/>
            <pc:sldMk cId="957127797" sldId="2146845780"/>
            <ac:spMk id="86" creationId="{815F9653-DADC-66F5-9BB8-16579DCD67B7}"/>
          </ac:spMkLst>
        </pc:spChg>
        <pc:spChg chg="add mod">
          <ac:chgData name="Petur Þ. Sigurdsson" userId="b51620a9-a6bc-43cc-8d20-2596b195e64d" providerId="ADAL" clId="{DEF24012-484A-4964-87ED-E37432BA80D0}" dt="2022-10-10T16:11:14.090" v="355" actId="164"/>
          <ac:spMkLst>
            <pc:docMk/>
            <pc:sldMk cId="957127797" sldId="2146845780"/>
            <ac:spMk id="87" creationId="{06A3CE70-A740-A4EB-E0FE-3D3EC4C552AE}"/>
          </ac:spMkLst>
        </pc:spChg>
        <pc:spChg chg="add mod">
          <ac:chgData name="Petur Þ. Sigurdsson" userId="b51620a9-a6bc-43cc-8d20-2596b195e64d" providerId="ADAL" clId="{DEF24012-484A-4964-87ED-E37432BA80D0}" dt="2022-10-10T16:11:14.090" v="355" actId="164"/>
          <ac:spMkLst>
            <pc:docMk/>
            <pc:sldMk cId="957127797" sldId="2146845780"/>
            <ac:spMk id="88" creationId="{6BE8BBEF-EC57-902C-C414-33E2DB2B09D1}"/>
          </ac:spMkLst>
        </pc:spChg>
        <pc:spChg chg="add mod">
          <ac:chgData name="Petur Þ. Sigurdsson" userId="b51620a9-a6bc-43cc-8d20-2596b195e64d" providerId="ADAL" clId="{DEF24012-484A-4964-87ED-E37432BA80D0}" dt="2022-10-10T16:11:14.090" v="355" actId="164"/>
          <ac:spMkLst>
            <pc:docMk/>
            <pc:sldMk cId="957127797" sldId="2146845780"/>
            <ac:spMk id="89" creationId="{44657A11-3C0F-9C3E-C560-4E2D16D71A20}"/>
          </ac:spMkLst>
        </pc:spChg>
        <pc:spChg chg="add mod">
          <ac:chgData name="Petur Þ. Sigurdsson" userId="b51620a9-a6bc-43cc-8d20-2596b195e64d" providerId="ADAL" clId="{DEF24012-484A-4964-87ED-E37432BA80D0}" dt="2022-10-10T16:11:14.090" v="355" actId="164"/>
          <ac:spMkLst>
            <pc:docMk/>
            <pc:sldMk cId="957127797" sldId="2146845780"/>
            <ac:spMk id="90" creationId="{7D575C14-B8CA-EE0F-11A7-DB9691D90DB0}"/>
          </ac:spMkLst>
        </pc:spChg>
        <pc:spChg chg="add mod">
          <ac:chgData name="Petur Þ. Sigurdsson" userId="b51620a9-a6bc-43cc-8d20-2596b195e64d" providerId="ADAL" clId="{DEF24012-484A-4964-87ED-E37432BA80D0}" dt="2022-10-10T16:11:14.090" v="355" actId="164"/>
          <ac:spMkLst>
            <pc:docMk/>
            <pc:sldMk cId="957127797" sldId="2146845780"/>
            <ac:spMk id="91" creationId="{88CCE382-1570-A067-E17D-3B1622FF9AD8}"/>
          </ac:spMkLst>
        </pc:spChg>
        <pc:spChg chg="add mod">
          <ac:chgData name="Petur Þ. Sigurdsson" userId="b51620a9-a6bc-43cc-8d20-2596b195e64d" providerId="ADAL" clId="{DEF24012-484A-4964-87ED-E37432BA80D0}" dt="2022-10-10T16:11:14.090" v="355" actId="164"/>
          <ac:spMkLst>
            <pc:docMk/>
            <pc:sldMk cId="957127797" sldId="2146845780"/>
            <ac:spMk id="92" creationId="{E4F27681-EBFF-26A4-238E-719B3AEE8B38}"/>
          </ac:spMkLst>
        </pc:spChg>
        <pc:spChg chg="add mod">
          <ac:chgData name="Petur Þ. Sigurdsson" userId="b51620a9-a6bc-43cc-8d20-2596b195e64d" providerId="ADAL" clId="{DEF24012-484A-4964-87ED-E37432BA80D0}" dt="2022-10-10T16:11:14.090" v="355" actId="164"/>
          <ac:spMkLst>
            <pc:docMk/>
            <pc:sldMk cId="957127797" sldId="2146845780"/>
            <ac:spMk id="93" creationId="{745A701C-EAE0-FEDD-57FC-2C09522A2F26}"/>
          </ac:spMkLst>
        </pc:spChg>
        <pc:spChg chg="add mod">
          <ac:chgData name="Petur Þ. Sigurdsson" userId="b51620a9-a6bc-43cc-8d20-2596b195e64d" providerId="ADAL" clId="{DEF24012-484A-4964-87ED-E37432BA80D0}" dt="2022-10-10T16:11:14.090" v="355" actId="164"/>
          <ac:spMkLst>
            <pc:docMk/>
            <pc:sldMk cId="957127797" sldId="2146845780"/>
            <ac:spMk id="94" creationId="{9BBEB17D-9A05-0548-C246-30B659E9A135}"/>
          </ac:spMkLst>
        </pc:spChg>
        <pc:spChg chg="add mod">
          <ac:chgData name="Petur Þ. Sigurdsson" userId="b51620a9-a6bc-43cc-8d20-2596b195e64d" providerId="ADAL" clId="{DEF24012-484A-4964-87ED-E37432BA80D0}" dt="2022-10-10T16:11:14.090" v="355" actId="164"/>
          <ac:spMkLst>
            <pc:docMk/>
            <pc:sldMk cId="957127797" sldId="2146845780"/>
            <ac:spMk id="95" creationId="{E1C8EC92-999F-55D2-1700-9A7618CB2C36}"/>
          </ac:spMkLst>
        </pc:spChg>
        <pc:spChg chg="add mod">
          <ac:chgData name="Petur Þ. Sigurdsson" userId="b51620a9-a6bc-43cc-8d20-2596b195e64d" providerId="ADAL" clId="{DEF24012-484A-4964-87ED-E37432BA80D0}" dt="2022-10-10T16:11:14.090" v="355" actId="164"/>
          <ac:spMkLst>
            <pc:docMk/>
            <pc:sldMk cId="957127797" sldId="2146845780"/>
            <ac:spMk id="96" creationId="{2D38B006-C491-A8BC-B36C-6E9230CED191}"/>
          </ac:spMkLst>
        </pc:spChg>
        <pc:spChg chg="add mod">
          <ac:chgData name="Petur Þ. Sigurdsson" userId="b51620a9-a6bc-43cc-8d20-2596b195e64d" providerId="ADAL" clId="{DEF24012-484A-4964-87ED-E37432BA80D0}" dt="2022-10-10T16:11:14.090" v="355" actId="164"/>
          <ac:spMkLst>
            <pc:docMk/>
            <pc:sldMk cId="957127797" sldId="2146845780"/>
            <ac:spMk id="97" creationId="{DF32C125-4859-E00A-C79F-BA3D852504F0}"/>
          </ac:spMkLst>
        </pc:spChg>
        <pc:spChg chg="add mod">
          <ac:chgData name="Petur Þ. Sigurdsson" userId="b51620a9-a6bc-43cc-8d20-2596b195e64d" providerId="ADAL" clId="{DEF24012-484A-4964-87ED-E37432BA80D0}" dt="2022-10-10T16:11:14.090" v="355" actId="164"/>
          <ac:spMkLst>
            <pc:docMk/>
            <pc:sldMk cId="957127797" sldId="2146845780"/>
            <ac:spMk id="98" creationId="{D53798C1-17A1-56FA-9E7B-32EC9BB8B410}"/>
          </ac:spMkLst>
        </pc:spChg>
        <pc:spChg chg="add mod">
          <ac:chgData name="Petur Þ. Sigurdsson" userId="b51620a9-a6bc-43cc-8d20-2596b195e64d" providerId="ADAL" clId="{DEF24012-484A-4964-87ED-E37432BA80D0}" dt="2022-10-10T16:11:14.090" v="355" actId="164"/>
          <ac:spMkLst>
            <pc:docMk/>
            <pc:sldMk cId="957127797" sldId="2146845780"/>
            <ac:spMk id="99" creationId="{743952EB-FD20-283A-0638-6D5CECB1DD61}"/>
          </ac:spMkLst>
        </pc:spChg>
        <pc:spChg chg="add mod">
          <ac:chgData name="Petur Þ. Sigurdsson" userId="b51620a9-a6bc-43cc-8d20-2596b195e64d" providerId="ADAL" clId="{DEF24012-484A-4964-87ED-E37432BA80D0}" dt="2022-10-10T16:11:14.090" v="355" actId="164"/>
          <ac:spMkLst>
            <pc:docMk/>
            <pc:sldMk cId="957127797" sldId="2146845780"/>
            <ac:spMk id="100" creationId="{1D29445F-B37E-B477-529A-C4B40756A62F}"/>
          </ac:spMkLst>
        </pc:spChg>
        <pc:spChg chg="add mod">
          <ac:chgData name="Petur Þ. Sigurdsson" userId="b51620a9-a6bc-43cc-8d20-2596b195e64d" providerId="ADAL" clId="{DEF24012-484A-4964-87ED-E37432BA80D0}" dt="2022-10-10T16:11:14.090" v="355" actId="164"/>
          <ac:spMkLst>
            <pc:docMk/>
            <pc:sldMk cId="957127797" sldId="2146845780"/>
            <ac:spMk id="101" creationId="{4574E47C-88D0-3E2D-678A-E1C6B9A52C9A}"/>
          </ac:spMkLst>
        </pc:spChg>
        <pc:spChg chg="add mod">
          <ac:chgData name="Petur Þ. Sigurdsson" userId="b51620a9-a6bc-43cc-8d20-2596b195e64d" providerId="ADAL" clId="{DEF24012-484A-4964-87ED-E37432BA80D0}" dt="2022-10-10T16:11:14.090" v="355" actId="164"/>
          <ac:spMkLst>
            <pc:docMk/>
            <pc:sldMk cId="957127797" sldId="2146845780"/>
            <ac:spMk id="102" creationId="{94F8FFFA-6E8D-A01D-E719-3A9049EEC2F9}"/>
          </ac:spMkLst>
        </pc:spChg>
        <pc:spChg chg="add mod">
          <ac:chgData name="Petur Þ. Sigurdsson" userId="b51620a9-a6bc-43cc-8d20-2596b195e64d" providerId="ADAL" clId="{DEF24012-484A-4964-87ED-E37432BA80D0}" dt="2022-10-10T16:11:14.090" v="355" actId="164"/>
          <ac:spMkLst>
            <pc:docMk/>
            <pc:sldMk cId="957127797" sldId="2146845780"/>
            <ac:spMk id="103" creationId="{44A42297-A745-058D-0EB8-3454171BD2B5}"/>
          </ac:spMkLst>
        </pc:spChg>
        <pc:spChg chg="add mod">
          <ac:chgData name="Petur Þ. Sigurdsson" userId="b51620a9-a6bc-43cc-8d20-2596b195e64d" providerId="ADAL" clId="{DEF24012-484A-4964-87ED-E37432BA80D0}" dt="2022-10-10T16:11:14.090" v="355" actId="164"/>
          <ac:spMkLst>
            <pc:docMk/>
            <pc:sldMk cId="957127797" sldId="2146845780"/>
            <ac:spMk id="104" creationId="{D9A02FCD-7EC0-6539-FD7D-ADCA2F364F17}"/>
          </ac:spMkLst>
        </pc:spChg>
        <pc:spChg chg="add mod">
          <ac:chgData name="Petur Þ. Sigurdsson" userId="b51620a9-a6bc-43cc-8d20-2596b195e64d" providerId="ADAL" clId="{DEF24012-484A-4964-87ED-E37432BA80D0}" dt="2022-10-10T16:11:14.090" v="355" actId="164"/>
          <ac:spMkLst>
            <pc:docMk/>
            <pc:sldMk cId="957127797" sldId="2146845780"/>
            <ac:spMk id="105" creationId="{E758CF54-D1C4-8407-EE79-1964A7811390}"/>
          </ac:spMkLst>
        </pc:spChg>
        <pc:spChg chg="add mod">
          <ac:chgData name="Petur Þ. Sigurdsson" userId="b51620a9-a6bc-43cc-8d20-2596b195e64d" providerId="ADAL" clId="{DEF24012-484A-4964-87ED-E37432BA80D0}" dt="2022-10-10T16:11:14.090" v="355" actId="164"/>
          <ac:spMkLst>
            <pc:docMk/>
            <pc:sldMk cId="957127797" sldId="2146845780"/>
            <ac:spMk id="106" creationId="{67C6E8E6-45F4-7A2B-639E-2F9D82C6A908}"/>
          </ac:spMkLst>
        </pc:spChg>
        <pc:spChg chg="add mod">
          <ac:chgData name="Petur Þ. Sigurdsson" userId="b51620a9-a6bc-43cc-8d20-2596b195e64d" providerId="ADAL" clId="{DEF24012-484A-4964-87ED-E37432BA80D0}" dt="2022-10-10T16:11:14.090" v="355" actId="164"/>
          <ac:spMkLst>
            <pc:docMk/>
            <pc:sldMk cId="957127797" sldId="2146845780"/>
            <ac:spMk id="107" creationId="{53DE2236-3200-907B-CB76-2810B4C0C26A}"/>
          </ac:spMkLst>
        </pc:spChg>
        <pc:spChg chg="add mod">
          <ac:chgData name="Petur Þ. Sigurdsson" userId="b51620a9-a6bc-43cc-8d20-2596b195e64d" providerId="ADAL" clId="{DEF24012-484A-4964-87ED-E37432BA80D0}" dt="2022-10-10T16:11:14.090" v="355" actId="164"/>
          <ac:spMkLst>
            <pc:docMk/>
            <pc:sldMk cId="957127797" sldId="2146845780"/>
            <ac:spMk id="108" creationId="{745B12DD-62D1-6274-D1DE-516BFCB59665}"/>
          </ac:spMkLst>
        </pc:spChg>
        <pc:spChg chg="add mod">
          <ac:chgData name="Petur Þ. Sigurdsson" userId="b51620a9-a6bc-43cc-8d20-2596b195e64d" providerId="ADAL" clId="{DEF24012-484A-4964-87ED-E37432BA80D0}" dt="2022-10-10T16:11:14.090" v="355" actId="164"/>
          <ac:spMkLst>
            <pc:docMk/>
            <pc:sldMk cId="957127797" sldId="2146845780"/>
            <ac:spMk id="109" creationId="{7E89F296-608F-E752-E203-0F22E2981872}"/>
          </ac:spMkLst>
        </pc:spChg>
        <pc:spChg chg="add mod">
          <ac:chgData name="Petur Þ. Sigurdsson" userId="b51620a9-a6bc-43cc-8d20-2596b195e64d" providerId="ADAL" clId="{DEF24012-484A-4964-87ED-E37432BA80D0}" dt="2022-10-10T16:11:14.090" v="355" actId="164"/>
          <ac:spMkLst>
            <pc:docMk/>
            <pc:sldMk cId="957127797" sldId="2146845780"/>
            <ac:spMk id="110" creationId="{AEA4E1FA-E0DB-1329-3284-F4194326F11B}"/>
          </ac:spMkLst>
        </pc:spChg>
        <pc:spChg chg="add mod">
          <ac:chgData name="Petur Þ. Sigurdsson" userId="b51620a9-a6bc-43cc-8d20-2596b195e64d" providerId="ADAL" clId="{DEF24012-484A-4964-87ED-E37432BA80D0}" dt="2022-10-10T16:11:14.090" v="355" actId="164"/>
          <ac:spMkLst>
            <pc:docMk/>
            <pc:sldMk cId="957127797" sldId="2146845780"/>
            <ac:spMk id="111" creationId="{FA9C2DF5-838E-00A3-4BD3-72359DCDB7C0}"/>
          </ac:spMkLst>
        </pc:spChg>
        <pc:spChg chg="add mod">
          <ac:chgData name="Petur Þ. Sigurdsson" userId="b51620a9-a6bc-43cc-8d20-2596b195e64d" providerId="ADAL" clId="{DEF24012-484A-4964-87ED-E37432BA80D0}" dt="2022-10-10T16:11:14.090" v="355" actId="164"/>
          <ac:spMkLst>
            <pc:docMk/>
            <pc:sldMk cId="957127797" sldId="2146845780"/>
            <ac:spMk id="112" creationId="{A31AE562-06AB-DF73-00B3-48CCA4467C3B}"/>
          </ac:spMkLst>
        </pc:spChg>
        <pc:spChg chg="add mod">
          <ac:chgData name="Petur Þ. Sigurdsson" userId="b51620a9-a6bc-43cc-8d20-2596b195e64d" providerId="ADAL" clId="{DEF24012-484A-4964-87ED-E37432BA80D0}" dt="2022-10-10T16:11:14.090" v="355" actId="164"/>
          <ac:spMkLst>
            <pc:docMk/>
            <pc:sldMk cId="957127797" sldId="2146845780"/>
            <ac:spMk id="113" creationId="{C4079E06-3571-6ED6-57C3-49B8517A8F19}"/>
          </ac:spMkLst>
        </pc:spChg>
        <pc:spChg chg="add mod">
          <ac:chgData name="Petur Þ. Sigurdsson" userId="b51620a9-a6bc-43cc-8d20-2596b195e64d" providerId="ADAL" clId="{DEF24012-484A-4964-87ED-E37432BA80D0}" dt="2022-10-10T16:11:14.090" v="355" actId="164"/>
          <ac:spMkLst>
            <pc:docMk/>
            <pc:sldMk cId="957127797" sldId="2146845780"/>
            <ac:spMk id="114" creationId="{144BD790-9E87-11DB-DAA4-955831F51BD2}"/>
          </ac:spMkLst>
        </pc:spChg>
        <pc:spChg chg="add mod">
          <ac:chgData name="Petur Þ. Sigurdsson" userId="b51620a9-a6bc-43cc-8d20-2596b195e64d" providerId="ADAL" clId="{DEF24012-484A-4964-87ED-E37432BA80D0}" dt="2022-10-10T16:11:14.090" v="355" actId="164"/>
          <ac:spMkLst>
            <pc:docMk/>
            <pc:sldMk cId="957127797" sldId="2146845780"/>
            <ac:spMk id="115" creationId="{5B320444-3A5D-B280-DB29-4DC43593B19F}"/>
          </ac:spMkLst>
        </pc:spChg>
        <pc:spChg chg="add mod">
          <ac:chgData name="Petur Þ. Sigurdsson" userId="b51620a9-a6bc-43cc-8d20-2596b195e64d" providerId="ADAL" clId="{DEF24012-484A-4964-87ED-E37432BA80D0}" dt="2022-10-10T16:11:14.090" v="355" actId="164"/>
          <ac:spMkLst>
            <pc:docMk/>
            <pc:sldMk cId="957127797" sldId="2146845780"/>
            <ac:spMk id="116" creationId="{B71A2A55-3F0D-4553-B93F-102C574B3BC8}"/>
          </ac:spMkLst>
        </pc:spChg>
        <pc:spChg chg="add mod">
          <ac:chgData name="Petur Þ. Sigurdsson" userId="b51620a9-a6bc-43cc-8d20-2596b195e64d" providerId="ADAL" clId="{DEF24012-484A-4964-87ED-E37432BA80D0}" dt="2022-10-10T16:11:14.090" v="355" actId="164"/>
          <ac:spMkLst>
            <pc:docMk/>
            <pc:sldMk cId="957127797" sldId="2146845780"/>
            <ac:spMk id="117" creationId="{1F81FA49-B4A1-5ABB-9A10-7B8FE83FEA4A}"/>
          </ac:spMkLst>
        </pc:spChg>
        <pc:spChg chg="add mod">
          <ac:chgData name="Petur Þ. Sigurdsson" userId="b51620a9-a6bc-43cc-8d20-2596b195e64d" providerId="ADAL" clId="{DEF24012-484A-4964-87ED-E37432BA80D0}" dt="2022-10-10T16:11:14.090" v="355" actId="164"/>
          <ac:spMkLst>
            <pc:docMk/>
            <pc:sldMk cId="957127797" sldId="2146845780"/>
            <ac:spMk id="118" creationId="{9C65E28A-B7AB-72F5-9998-534128B85943}"/>
          </ac:spMkLst>
        </pc:spChg>
        <pc:spChg chg="add mod">
          <ac:chgData name="Petur Þ. Sigurdsson" userId="b51620a9-a6bc-43cc-8d20-2596b195e64d" providerId="ADAL" clId="{DEF24012-484A-4964-87ED-E37432BA80D0}" dt="2022-10-10T16:11:14.090" v="355" actId="164"/>
          <ac:spMkLst>
            <pc:docMk/>
            <pc:sldMk cId="957127797" sldId="2146845780"/>
            <ac:spMk id="119" creationId="{6C72F18A-545E-8B39-597C-D36A21E73678}"/>
          </ac:spMkLst>
        </pc:spChg>
        <pc:spChg chg="add mod">
          <ac:chgData name="Petur Þ. Sigurdsson" userId="b51620a9-a6bc-43cc-8d20-2596b195e64d" providerId="ADAL" clId="{DEF24012-484A-4964-87ED-E37432BA80D0}" dt="2022-10-10T16:11:14.090" v="355" actId="164"/>
          <ac:spMkLst>
            <pc:docMk/>
            <pc:sldMk cId="957127797" sldId="2146845780"/>
            <ac:spMk id="120" creationId="{F3919EAF-14B1-792F-D082-661E7A6268D9}"/>
          </ac:spMkLst>
        </pc:spChg>
        <pc:spChg chg="add mod">
          <ac:chgData name="Petur Þ. Sigurdsson" userId="b51620a9-a6bc-43cc-8d20-2596b195e64d" providerId="ADAL" clId="{DEF24012-484A-4964-87ED-E37432BA80D0}" dt="2022-10-10T16:11:14.090" v="355" actId="164"/>
          <ac:spMkLst>
            <pc:docMk/>
            <pc:sldMk cId="957127797" sldId="2146845780"/>
            <ac:spMk id="121" creationId="{7E18296C-DAC1-AFAE-852E-CBA37EF30FE5}"/>
          </ac:spMkLst>
        </pc:spChg>
        <pc:spChg chg="add mod">
          <ac:chgData name="Petur Þ. Sigurdsson" userId="b51620a9-a6bc-43cc-8d20-2596b195e64d" providerId="ADAL" clId="{DEF24012-484A-4964-87ED-E37432BA80D0}" dt="2022-10-10T16:11:14.090" v="355" actId="164"/>
          <ac:spMkLst>
            <pc:docMk/>
            <pc:sldMk cId="957127797" sldId="2146845780"/>
            <ac:spMk id="122" creationId="{C68915AF-2684-A57E-5487-CE001764E79C}"/>
          </ac:spMkLst>
        </pc:spChg>
        <pc:spChg chg="add mod">
          <ac:chgData name="Petur Þ. Sigurdsson" userId="b51620a9-a6bc-43cc-8d20-2596b195e64d" providerId="ADAL" clId="{DEF24012-484A-4964-87ED-E37432BA80D0}" dt="2022-10-10T16:11:14.090" v="355" actId="164"/>
          <ac:spMkLst>
            <pc:docMk/>
            <pc:sldMk cId="957127797" sldId="2146845780"/>
            <ac:spMk id="123" creationId="{1E3963AD-9978-7D01-F826-C49A57D13F8B}"/>
          </ac:spMkLst>
        </pc:spChg>
        <pc:spChg chg="add mod">
          <ac:chgData name="Petur Þ. Sigurdsson" userId="b51620a9-a6bc-43cc-8d20-2596b195e64d" providerId="ADAL" clId="{DEF24012-484A-4964-87ED-E37432BA80D0}" dt="2022-10-10T16:11:14.090" v="355" actId="164"/>
          <ac:spMkLst>
            <pc:docMk/>
            <pc:sldMk cId="957127797" sldId="2146845780"/>
            <ac:spMk id="124" creationId="{78FCD6D9-D0BF-F349-2BD8-07BD8F3B2782}"/>
          </ac:spMkLst>
        </pc:spChg>
        <pc:spChg chg="add mod">
          <ac:chgData name="Petur Þ. Sigurdsson" userId="b51620a9-a6bc-43cc-8d20-2596b195e64d" providerId="ADAL" clId="{DEF24012-484A-4964-87ED-E37432BA80D0}" dt="2022-10-10T16:11:14.090" v="355" actId="164"/>
          <ac:spMkLst>
            <pc:docMk/>
            <pc:sldMk cId="957127797" sldId="2146845780"/>
            <ac:spMk id="125" creationId="{E1C0CAE7-9085-3164-D19C-1DFBDA524C03}"/>
          </ac:spMkLst>
        </pc:spChg>
        <pc:spChg chg="add mod">
          <ac:chgData name="Petur Þ. Sigurdsson" userId="b51620a9-a6bc-43cc-8d20-2596b195e64d" providerId="ADAL" clId="{DEF24012-484A-4964-87ED-E37432BA80D0}" dt="2022-10-10T16:11:14.090" v="355" actId="164"/>
          <ac:spMkLst>
            <pc:docMk/>
            <pc:sldMk cId="957127797" sldId="2146845780"/>
            <ac:spMk id="126" creationId="{67FD4A66-1518-9C6B-3A27-81601643CAF0}"/>
          </ac:spMkLst>
        </pc:spChg>
        <pc:spChg chg="add mod">
          <ac:chgData name="Petur Þ. Sigurdsson" userId="b51620a9-a6bc-43cc-8d20-2596b195e64d" providerId="ADAL" clId="{DEF24012-484A-4964-87ED-E37432BA80D0}" dt="2022-10-10T16:11:14.090" v="355" actId="164"/>
          <ac:spMkLst>
            <pc:docMk/>
            <pc:sldMk cId="957127797" sldId="2146845780"/>
            <ac:spMk id="127" creationId="{AC70E92E-3751-678C-01AA-5BDF7B603C8C}"/>
          </ac:spMkLst>
        </pc:spChg>
        <pc:spChg chg="add mod">
          <ac:chgData name="Petur Þ. Sigurdsson" userId="b51620a9-a6bc-43cc-8d20-2596b195e64d" providerId="ADAL" clId="{DEF24012-484A-4964-87ED-E37432BA80D0}" dt="2022-10-10T16:11:14.090" v="355" actId="164"/>
          <ac:spMkLst>
            <pc:docMk/>
            <pc:sldMk cId="957127797" sldId="2146845780"/>
            <ac:spMk id="128" creationId="{5430CD36-5D66-EFF7-CFFE-525F463B7579}"/>
          </ac:spMkLst>
        </pc:spChg>
        <pc:spChg chg="add mod">
          <ac:chgData name="Petur Þ. Sigurdsson" userId="b51620a9-a6bc-43cc-8d20-2596b195e64d" providerId="ADAL" clId="{DEF24012-484A-4964-87ED-E37432BA80D0}" dt="2022-10-10T16:11:14.090" v="355" actId="164"/>
          <ac:spMkLst>
            <pc:docMk/>
            <pc:sldMk cId="957127797" sldId="2146845780"/>
            <ac:spMk id="129" creationId="{85638C6E-8CC9-4956-8447-752E40D53990}"/>
          </ac:spMkLst>
        </pc:spChg>
        <pc:spChg chg="add mod">
          <ac:chgData name="Petur Þ. Sigurdsson" userId="b51620a9-a6bc-43cc-8d20-2596b195e64d" providerId="ADAL" clId="{DEF24012-484A-4964-87ED-E37432BA80D0}" dt="2022-10-10T16:11:14.090" v="355" actId="164"/>
          <ac:spMkLst>
            <pc:docMk/>
            <pc:sldMk cId="957127797" sldId="2146845780"/>
            <ac:spMk id="130" creationId="{3AC6982F-47EC-E071-EDA2-808AB02AC51D}"/>
          </ac:spMkLst>
        </pc:spChg>
        <pc:spChg chg="add mod">
          <ac:chgData name="Petur Þ. Sigurdsson" userId="b51620a9-a6bc-43cc-8d20-2596b195e64d" providerId="ADAL" clId="{DEF24012-484A-4964-87ED-E37432BA80D0}" dt="2022-10-10T16:11:14.090" v="355" actId="164"/>
          <ac:spMkLst>
            <pc:docMk/>
            <pc:sldMk cId="957127797" sldId="2146845780"/>
            <ac:spMk id="131" creationId="{87E5F4F4-4FA1-79D2-3F2E-DFB44316EF5A}"/>
          </ac:spMkLst>
        </pc:spChg>
        <pc:spChg chg="add mod">
          <ac:chgData name="Petur Þ. Sigurdsson" userId="b51620a9-a6bc-43cc-8d20-2596b195e64d" providerId="ADAL" clId="{DEF24012-484A-4964-87ED-E37432BA80D0}" dt="2022-10-10T16:11:14.090" v="355" actId="164"/>
          <ac:spMkLst>
            <pc:docMk/>
            <pc:sldMk cId="957127797" sldId="2146845780"/>
            <ac:spMk id="132" creationId="{5A35B2E2-4C5B-3722-A7CE-3322C2B8A01A}"/>
          </ac:spMkLst>
        </pc:spChg>
        <pc:spChg chg="add mod">
          <ac:chgData name="Petur Þ. Sigurdsson" userId="b51620a9-a6bc-43cc-8d20-2596b195e64d" providerId="ADAL" clId="{DEF24012-484A-4964-87ED-E37432BA80D0}" dt="2022-10-10T16:11:14.090" v="355" actId="164"/>
          <ac:spMkLst>
            <pc:docMk/>
            <pc:sldMk cId="957127797" sldId="2146845780"/>
            <ac:spMk id="133" creationId="{9D27737E-6567-8009-7AB6-655048444BEC}"/>
          </ac:spMkLst>
        </pc:spChg>
        <pc:spChg chg="add mod">
          <ac:chgData name="Petur Þ. Sigurdsson" userId="b51620a9-a6bc-43cc-8d20-2596b195e64d" providerId="ADAL" clId="{DEF24012-484A-4964-87ED-E37432BA80D0}" dt="2022-10-10T16:11:14.090" v="355" actId="164"/>
          <ac:spMkLst>
            <pc:docMk/>
            <pc:sldMk cId="957127797" sldId="2146845780"/>
            <ac:spMk id="134" creationId="{11CB7CDA-4B38-68A3-444E-4839F7F0892F}"/>
          </ac:spMkLst>
        </pc:spChg>
        <pc:spChg chg="add mod">
          <ac:chgData name="Petur Þ. Sigurdsson" userId="b51620a9-a6bc-43cc-8d20-2596b195e64d" providerId="ADAL" clId="{DEF24012-484A-4964-87ED-E37432BA80D0}" dt="2022-10-10T16:11:14.090" v="355" actId="164"/>
          <ac:spMkLst>
            <pc:docMk/>
            <pc:sldMk cId="957127797" sldId="2146845780"/>
            <ac:spMk id="135" creationId="{66DFA436-049D-6870-D4A9-878E4A52A3D2}"/>
          </ac:spMkLst>
        </pc:spChg>
        <pc:spChg chg="add mod">
          <ac:chgData name="Petur Þ. Sigurdsson" userId="b51620a9-a6bc-43cc-8d20-2596b195e64d" providerId="ADAL" clId="{DEF24012-484A-4964-87ED-E37432BA80D0}" dt="2022-10-10T16:11:14.090" v="355" actId="164"/>
          <ac:spMkLst>
            <pc:docMk/>
            <pc:sldMk cId="957127797" sldId="2146845780"/>
            <ac:spMk id="136" creationId="{038E11A6-CBF2-FE76-59D7-0956C9455884}"/>
          </ac:spMkLst>
        </pc:spChg>
        <pc:spChg chg="add mod">
          <ac:chgData name="Petur Þ. Sigurdsson" userId="b51620a9-a6bc-43cc-8d20-2596b195e64d" providerId="ADAL" clId="{DEF24012-484A-4964-87ED-E37432BA80D0}" dt="2022-10-10T16:11:14.090" v="355" actId="164"/>
          <ac:spMkLst>
            <pc:docMk/>
            <pc:sldMk cId="957127797" sldId="2146845780"/>
            <ac:spMk id="137" creationId="{338B4894-8F19-DCD9-7B99-6C01B3C9CD6B}"/>
          </ac:spMkLst>
        </pc:spChg>
        <pc:spChg chg="add mod">
          <ac:chgData name="Petur Þ. Sigurdsson" userId="b51620a9-a6bc-43cc-8d20-2596b195e64d" providerId="ADAL" clId="{DEF24012-484A-4964-87ED-E37432BA80D0}" dt="2022-10-10T16:11:14.090" v="355" actId="164"/>
          <ac:spMkLst>
            <pc:docMk/>
            <pc:sldMk cId="957127797" sldId="2146845780"/>
            <ac:spMk id="138" creationId="{E8081CA7-19AC-CA5E-013E-4449CCE31C8D}"/>
          </ac:spMkLst>
        </pc:spChg>
        <pc:spChg chg="add mod">
          <ac:chgData name="Petur Þ. Sigurdsson" userId="b51620a9-a6bc-43cc-8d20-2596b195e64d" providerId="ADAL" clId="{DEF24012-484A-4964-87ED-E37432BA80D0}" dt="2022-10-10T16:11:14.090" v="355" actId="164"/>
          <ac:spMkLst>
            <pc:docMk/>
            <pc:sldMk cId="957127797" sldId="2146845780"/>
            <ac:spMk id="139" creationId="{2C7E96F9-E5C0-C198-B21F-B4712E9DEC51}"/>
          </ac:spMkLst>
        </pc:spChg>
        <pc:spChg chg="add mod">
          <ac:chgData name="Petur Þ. Sigurdsson" userId="b51620a9-a6bc-43cc-8d20-2596b195e64d" providerId="ADAL" clId="{DEF24012-484A-4964-87ED-E37432BA80D0}" dt="2022-10-10T16:11:14.090" v="355" actId="164"/>
          <ac:spMkLst>
            <pc:docMk/>
            <pc:sldMk cId="957127797" sldId="2146845780"/>
            <ac:spMk id="140" creationId="{DC2A011D-0BEA-C876-FA15-533C418BCCBA}"/>
          </ac:spMkLst>
        </pc:spChg>
        <pc:spChg chg="add mod">
          <ac:chgData name="Petur Þ. Sigurdsson" userId="b51620a9-a6bc-43cc-8d20-2596b195e64d" providerId="ADAL" clId="{DEF24012-484A-4964-87ED-E37432BA80D0}" dt="2022-10-10T16:11:14.090" v="355" actId="164"/>
          <ac:spMkLst>
            <pc:docMk/>
            <pc:sldMk cId="957127797" sldId="2146845780"/>
            <ac:spMk id="141" creationId="{CD9AB6B1-6D22-B386-D018-55E5297BFA72}"/>
          </ac:spMkLst>
        </pc:spChg>
        <pc:spChg chg="add mod">
          <ac:chgData name="Petur Þ. Sigurdsson" userId="b51620a9-a6bc-43cc-8d20-2596b195e64d" providerId="ADAL" clId="{DEF24012-484A-4964-87ED-E37432BA80D0}" dt="2022-10-10T16:11:14.090" v="355" actId="164"/>
          <ac:spMkLst>
            <pc:docMk/>
            <pc:sldMk cId="957127797" sldId="2146845780"/>
            <ac:spMk id="142" creationId="{55498E23-D688-B678-B0B6-F5F8E4FA4FED}"/>
          </ac:spMkLst>
        </pc:spChg>
        <pc:spChg chg="add mod">
          <ac:chgData name="Petur Þ. Sigurdsson" userId="b51620a9-a6bc-43cc-8d20-2596b195e64d" providerId="ADAL" clId="{DEF24012-484A-4964-87ED-E37432BA80D0}" dt="2022-10-10T16:11:14.090" v="355" actId="164"/>
          <ac:spMkLst>
            <pc:docMk/>
            <pc:sldMk cId="957127797" sldId="2146845780"/>
            <ac:spMk id="143" creationId="{F63D7972-031C-60D4-E1D3-C25595BEDCDB}"/>
          </ac:spMkLst>
        </pc:spChg>
        <pc:spChg chg="add mod">
          <ac:chgData name="Petur Þ. Sigurdsson" userId="b51620a9-a6bc-43cc-8d20-2596b195e64d" providerId="ADAL" clId="{DEF24012-484A-4964-87ED-E37432BA80D0}" dt="2022-10-10T16:11:14.090" v="355" actId="164"/>
          <ac:spMkLst>
            <pc:docMk/>
            <pc:sldMk cId="957127797" sldId="2146845780"/>
            <ac:spMk id="144" creationId="{21775EF6-30AC-2EC0-4293-A70EF89D3540}"/>
          </ac:spMkLst>
        </pc:spChg>
        <pc:spChg chg="add mod">
          <ac:chgData name="Petur Þ. Sigurdsson" userId="b51620a9-a6bc-43cc-8d20-2596b195e64d" providerId="ADAL" clId="{DEF24012-484A-4964-87ED-E37432BA80D0}" dt="2022-10-10T16:11:14.090" v="355" actId="164"/>
          <ac:spMkLst>
            <pc:docMk/>
            <pc:sldMk cId="957127797" sldId="2146845780"/>
            <ac:spMk id="145" creationId="{B4B2E954-2F4C-C71D-6FE7-75EAFBB031C5}"/>
          </ac:spMkLst>
        </pc:spChg>
        <pc:spChg chg="add mod">
          <ac:chgData name="Petur Þ. Sigurdsson" userId="b51620a9-a6bc-43cc-8d20-2596b195e64d" providerId="ADAL" clId="{DEF24012-484A-4964-87ED-E37432BA80D0}" dt="2022-10-10T16:11:14.090" v="355" actId="164"/>
          <ac:spMkLst>
            <pc:docMk/>
            <pc:sldMk cId="957127797" sldId="2146845780"/>
            <ac:spMk id="146" creationId="{DA9A9949-035B-4C60-2FBB-C1E638DF90AD}"/>
          </ac:spMkLst>
        </pc:spChg>
        <pc:spChg chg="add mod">
          <ac:chgData name="Petur Þ. Sigurdsson" userId="b51620a9-a6bc-43cc-8d20-2596b195e64d" providerId="ADAL" clId="{DEF24012-484A-4964-87ED-E37432BA80D0}" dt="2022-10-10T16:11:14.090" v="355" actId="164"/>
          <ac:spMkLst>
            <pc:docMk/>
            <pc:sldMk cId="957127797" sldId="2146845780"/>
            <ac:spMk id="147" creationId="{B018BC79-2CC9-87FB-CA5C-06D8291AB68B}"/>
          </ac:spMkLst>
        </pc:spChg>
        <pc:spChg chg="add mod">
          <ac:chgData name="Petur Þ. Sigurdsson" userId="b51620a9-a6bc-43cc-8d20-2596b195e64d" providerId="ADAL" clId="{DEF24012-484A-4964-87ED-E37432BA80D0}" dt="2022-10-10T16:11:14.090" v="355" actId="164"/>
          <ac:spMkLst>
            <pc:docMk/>
            <pc:sldMk cId="957127797" sldId="2146845780"/>
            <ac:spMk id="148" creationId="{0134761A-0704-93F6-A300-799BAB1588CB}"/>
          </ac:spMkLst>
        </pc:spChg>
        <pc:spChg chg="add mod">
          <ac:chgData name="Petur Þ. Sigurdsson" userId="b51620a9-a6bc-43cc-8d20-2596b195e64d" providerId="ADAL" clId="{DEF24012-484A-4964-87ED-E37432BA80D0}" dt="2022-10-10T16:11:14.090" v="355" actId="164"/>
          <ac:spMkLst>
            <pc:docMk/>
            <pc:sldMk cId="957127797" sldId="2146845780"/>
            <ac:spMk id="149" creationId="{6581CDC8-D8D0-7D58-87CB-0AA03687EB4D}"/>
          </ac:spMkLst>
        </pc:spChg>
        <pc:spChg chg="add mod">
          <ac:chgData name="Petur Þ. Sigurdsson" userId="b51620a9-a6bc-43cc-8d20-2596b195e64d" providerId="ADAL" clId="{DEF24012-484A-4964-87ED-E37432BA80D0}" dt="2022-10-10T16:11:14.090" v="355" actId="164"/>
          <ac:spMkLst>
            <pc:docMk/>
            <pc:sldMk cId="957127797" sldId="2146845780"/>
            <ac:spMk id="150" creationId="{0870A2BC-826D-D6D6-2075-6B7E130A8DBD}"/>
          </ac:spMkLst>
        </pc:spChg>
        <pc:spChg chg="add mod">
          <ac:chgData name="Petur Þ. Sigurdsson" userId="b51620a9-a6bc-43cc-8d20-2596b195e64d" providerId="ADAL" clId="{DEF24012-484A-4964-87ED-E37432BA80D0}" dt="2022-10-10T16:11:14.090" v="355" actId="164"/>
          <ac:spMkLst>
            <pc:docMk/>
            <pc:sldMk cId="957127797" sldId="2146845780"/>
            <ac:spMk id="151" creationId="{3C9F2999-1FE1-AFD1-4FE8-F0344069C9B8}"/>
          </ac:spMkLst>
        </pc:spChg>
        <pc:spChg chg="add mod">
          <ac:chgData name="Petur Þ. Sigurdsson" userId="b51620a9-a6bc-43cc-8d20-2596b195e64d" providerId="ADAL" clId="{DEF24012-484A-4964-87ED-E37432BA80D0}" dt="2022-10-10T16:11:14.090" v="355" actId="164"/>
          <ac:spMkLst>
            <pc:docMk/>
            <pc:sldMk cId="957127797" sldId="2146845780"/>
            <ac:spMk id="152" creationId="{A00B68EE-7166-C8C5-A111-7550BA28C8EC}"/>
          </ac:spMkLst>
        </pc:spChg>
        <pc:spChg chg="add mod">
          <ac:chgData name="Petur Þ. Sigurdsson" userId="b51620a9-a6bc-43cc-8d20-2596b195e64d" providerId="ADAL" clId="{DEF24012-484A-4964-87ED-E37432BA80D0}" dt="2022-10-10T16:11:14.090" v="355" actId="164"/>
          <ac:spMkLst>
            <pc:docMk/>
            <pc:sldMk cId="957127797" sldId="2146845780"/>
            <ac:spMk id="153" creationId="{4E5E2BBF-2F01-DC6C-514C-AD80D71E4B3A}"/>
          </ac:spMkLst>
        </pc:spChg>
        <pc:spChg chg="add mod">
          <ac:chgData name="Petur Þ. Sigurdsson" userId="b51620a9-a6bc-43cc-8d20-2596b195e64d" providerId="ADAL" clId="{DEF24012-484A-4964-87ED-E37432BA80D0}" dt="2022-10-10T16:11:14.090" v="355" actId="164"/>
          <ac:spMkLst>
            <pc:docMk/>
            <pc:sldMk cId="957127797" sldId="2146845780"/>
            <ac:spMk id="154" creationId="{F7030314-810D-2A43-5A27-6D247A102C0A}"/>
          </ac:spMkLst>
        </pc:spChg>
        <pc:spChg chg="add mod">
          <ac:chgData name="Petur Þ. Sigurdsson" userId="b51620a9-a6bc-43cc-8d20-2596b195e64d" providerId="ADAL" clId="{DEF24012-484A-4964-87ED-E37432BA80D0}" dt="2022-10-10T16:11:14.090" v="355" actId="164"/>
          <ac:spMkLst>
            <pc:docMk/>
            <pc:sldMk cId="957127797" sldId="2146845780"/>
            <ac:spMk id="155" creationId="{3C2F8F20-24D4-D102-F31C-74C24EBFFA00}"/>
          </ac:spMkLst>
        </pc:spChg>
        <pc:spChg chg="add mod">
          <ac:chgData name="Petur Þ. Sigurdsson" userId="b51620a9-a6bc-43cc-8d20-2596b195e64d" providerId="ADAL" clId="{DEF24012-484A-4964-87ED-E37432BA80D0}" dt="2022-10-10T16:11:14.090" v="355" actId="164"/>
          <ac:spMkLst>
            <pc:docMk/>
            <pc:sldMk cId="957127797" sldId="2146845780"/>
            <ac:spMk id="156" creationId="{D774AF50-55A0-C316-85E5-3E11D1EB14AC}"/>
          </ac:spMkLst>
        </pc:spChg>
        <pc:spChg chg="add mod">
          <ac:chgData name="Petur Þ. Sigurdsson" userId="b51620a9-a6bc-43cc-8d20-2596b195e64d" providerId="ADAL" clId="{DEF24012-484A-4964-87ED-E37432BA80D0}" dt="2022-10-10T16:11:14.090" v="355" actId="164"/>
          <ac:spMkLst>
            <pc:docMk/>
            <pc:sldMk cId="957127797" sldId="2146845780"/>
            <ac:spMk id="157" creationId="{891B4A69-0C0C-2BED-6D78-51CE96A586DB}"/>
          </ac:spMkLst>
        </pc:spChg>
        <pc:spChg chg="add mod">
          <ac:chgData name="Petur Þ. Sigurdsson" userId="b51620a9-a6bc-43cc-8d20-2596b195e64d" providerId="ADAL" clId="{DEF24012-484A-4964-87ED-E37432BA80D0}" dt="2022-10-10T16:11:14.090" v="355" actId="164"/>
          <ac:spMkLst>
            <pc:docMk/>
            <pc:sldMk cId="957127797" sldId="2146845780"/>
            <ac:spMk id="158" creationId="{EFC8A5C4-9640-B07B-C332-DD1BA0F1BC73}"/>
          </ac:spMkLst>
        </pc:spChg>
        <pc:spChg chg="add mod">
          <ac:chgData name="Petur Þ. Sigurdsson" userId="b51620a9-a6bc-43cc-8d20-2596b195e64d" providerId="ADAL" clId="{DEF24012-484A-4964-87ED-E37432BA80D0}" dt="2022-10-10T16:11:14.090" v="355" actId="164"/>
          <ac:spMkLst>
            <pc:docMk/>
            <pc:sldMk cId="957127797" sldId="2146845780"/>
            <ac:spMk id="159" creationId="{46E24DB1-267D-7C48-9057-07190FFB2831}"/>
          </ac:spMkLst>
        </pc:spChg>
        <pc:spChg chg="add mod">
          <ac:chgData name="Petur Þ. Sigurdsson" userId="b51620a9-a6bc-43cc-8d20-2596b195e64d" providerId="ADAL" clId="{DEF24012-484A-4964-87ED-E37432BA80D0}" dt="2022-10-10T16:11:14.090" v="355" actId="164"/>
          <ac:spMkLst>
            <pc:docMk/>
            <pc:sldMk cId="957127797" sldId="2146845780"/>
            <ac:spMk id="160" creationId="{6631D53A-9B65-2C69-9F5E-237286789A87}"/>
          </ac:spMkLst>
        </pc:spChg>
        <pc:spChg chg="add mod">
          <ac:chgData name="Petur Þ. Sigurdsson" userId="b51620a9-a6bc-43cc-8d20-2596b195e64d" providerId="ADAL" clId="{DEF24012-484A-4964-87ED-E37432BA80D0}" dt="2022-10-10T16:11:14.090" v="355" actId="164"/>
          <ac:spMkLst>
            <pc:docMk/>
            <pc:sldMk cId="957127797" sldId="2146845780"/>
            <ac:spMk id="161" creationId="{5FF1E758-7417-6DEC-B56E-71ADC3E650D7}"/>
          </ac:spMkLst>
        </pc:spChg>
        <pc:spChg chg="add mod">
          <ac:chgData name="Petur Þ. Sigurdsson" userId="b51620a9-a6bc-43cc-8d20-2596b195e64d" providerId="ADAL" clId="{DEF24012-484A-4964-87ED-E37432BA80D0}" dt="2022-10-10T16:11:14.090" v="355" actId="164"/>
          <ac:spMkLst>
            <pc:docMk/>
            <pc:sldMk cId="957127797" sldId="2146845780"/>
            <ac:spMk id="162" creationId="{739C0917-FBBB-1E33-953D-483D12DAAD52}"/>
          </ac:spMkLst>
        </pc:spChg>
        <pc:spChg chg="add mod">
          <ac:chgData name="Petur Þ. Sigurdsson" userId="b51620a9-a6bc-43cc-8d20-2596b195e64d" providerId="ADAL" clId="{DEF24012-484A-4964-87ED-E37432BA80D0}" dt="2022-10-10T16:11:14.090" v="355" actId="164"/>
          <ac:spMkLst>
            <pc:docMk/>
            <pc:sldMk cId="957127797" sldId="2146845780"/>
            <ac:spMk id="163" creationId="{1204F351-ED99-DF05-8291-8BE33F50BE64}"/>
          </ac:spMkLst>
        </pc:spChg>
        <pc:spChg chg="add mod">
          <ac:chgData name="Petur Þ. Sigurdsson" userId="b51620a9-a6bc-43cc-8d20-2596b195e64d" providerId="ADAL" clId="{DEF24012-484A-4964-87ED-E37432BA80D0}" dt="2022-10-10T16:11:14.090" v="355" actId="164"/>
          <ac:spMkLst>
            <pc:docMk/>
            <pc:sldMk cId="957127797" sldId="2146845780"/>
            <ac:spMk id="164" creationId="{9AD3D5D0-6885-13AA-9832-8F6B10884E0C}"/>
          </ac:spMkLst>
        </pc:spChg>
        <pc:spChg chg="add mod">
          <ac:chgData name="Petur Þ. Sigurdsson" userId="b51620a9-a6bc-43cc-8d20-2596b195e64d" providerId="ADAL" clId="{DEF24012-484A-4964-87ED-E37432BA80D0}" dt="2022-10-10T16:11:14.090" v="355" actId="164"/>
          <ac:spMkLst>
            <pc:docMk/>
            <pc:sldMk cId="957127797" sldId="2146845780"/>
            <ac:spMk id="165" creationId="{A8B36634-AD96-FD29-0645-B990E019C4F2}"/>
          </ac:spMkLst>
        </pc:spChg>
        <pc:spChg chg="add mod">
          <ac:chgData name="Petur Þ. Sigurdsson" userId="b51620a9-a6bc-43cc-8d20-2596b195e64d" providerId="ADAL" clId="{DEF24012-484A-4964-87ED-E37432BA80D0}" dt="2022-10-10T16:11:14.090" v="355" actId="164"/>
          <ac:spMkLst>
            <pc:docMk/>
            <pc:sldMk cId="957127797" sldId="2146845780"/>
            <ac:spMk id="166" creationId="{BDC46B96-9FB9-59E5-ECA8-1874C8CF4B89}"/>
          </ac:spMkLst>
        </pc:spChg>
        <pc:spChg chg="add mod">
          <ac:chgData name="Petur Þ. Sigurdsson" userId="b51620a9-a6bc-43cc-8d20-2596b195e64d" providerId="ADAL" clId="{DEF24012-484A-4964-87ED-E37432BA80D0}" dt="2022-10-10T16:11:14.090" v="355" actId="164"/>
          <ac:spMkLst>
            <pc:docMk/>
            <pc:sldMk cId="957127797" sldId="2146845780"/>
            <ac:spMk id="167" creationId="{3CC43FB5-496E-2C9A-CA1A-13F7E485244D}"/>
          </ac:spMkLst>
        </pc:spChg>
        <pc:spChg chg="add mod">
          <ac:chgData name="Petur Þ. Sigurdsson" userId="b51620a9-a6bc-43cc-8d20-2596b195e64d" providerId="ADAL" clId="{DEF24012-484A-4964-87ED-E37432BA80D0}" dt="2022-10-10T16:11:14.090" v="355" actId="164"/>
          <ac:spMkLst>
            <pc:docMk/>
            <pc:sldMk cId="957127797" sldId="2146845780"/>
            <ac:spMk id="168" creationId="{153A89AF-5557-E6CB-8F8D-F4599FE3629C}"/>
          </ac:spMkLst>
        </pc:spChg>
        <pc:spChg chg="add mod">
          <ac:chgData name="Petur Þ. Sigurdsson" userId="b51620a9-a6bc-43cc-8d20-2596b195e64d" providerId="ADAL" clId="{DEF24012-484A-4964-87ED-E37432BA80D0}" dt="2022-10-10T16:11:14.090" v="355" actId="164"/>
          <ac:spMkLst>
            <pc:docMk/>
            <pc:sldMk cId="957127797" sldId="2146845780"/>
            <ac:spMk id="169" creationId="{42ADC241-A0C3-687B-3519-37D2AE64363E}"/>
          </ac:spMkLst>
        </pc:spChg>
        <pc:spChg chg="add mod">
          <ac:chgData name="Petur Þ. Sigurdsson" userId="b51620a9-a6bc-43cc-8d20-2596b195e64d" providerId="ADAL" clId="{DEF24012-484A-4964-87ED-E37432BA80D0}" dt="2022-10-10T16:11:14.090" v="355" actId="164"/>
          <ac:spMkLst>
            <pc:docMk/>
            <pc:sldMk cId="957127797" sldId="2146845780"/>
            <ac:spMk id="170" creationId="{3D4C8234-0A55-571A-F79E-2DECEDB8D002}"/>
          </ac:spMkLst>
        </pc:spChg>
        <pc:spChg chg="add mod">
          <ac:chgData name="Petur Þ. Sigurdsson" userId="b51620a9-a6bc-43cc-8d20-2596b195e64d" providerId="ADAL" clId="{DEF24012-484A-4964-87ED-E37432BA80D0}" dt="2022-10-10T16:11:14.090" v="355" actId="164"/>
          <ac:spMkLst>
            <pc:docMk/>
            <pc:sldMk cId="957127797" sldId="2146845780"/>
            <ac:spMk id="171" creationId="{3DA43F87-9CF3-5F24-397B-5C07B40B8953}"/>
          </ac:spMkLst>
        </pc:spChg>
        <pc:spChg chg="add mod">
          <ac:chgData name="Petur Þ. Sigurdsson" userId="b51620a9-a6bc-43cc-8d20-2596b195e64d" providerId="ADAL" clId="{DEF24012-484A-4964-87ED-E37432BA80D0}" dt="2022-10-10T16:11:14.090" v="355" actId="164"/>
          <ac:spMkLst>
            <pc:docMk/>
            <pc:sldMk cId="957127797" sldId="2146845780"/>
            <ac:spMk id="172" creationId="{50AC4880-4058-0537-B642-A1B83B4458F9}"/>
          </ac:spMkLst>
        </pc:spChg>
        <pc:spChg chg="add mod">
          <ac:chgData name="Petur Þ. Sigurdsson" userId="b51620a9-a6bc-43cc-8d20-2596b195e64d" providerId="ADAL" clId="{DEF24012-484A-4964-87ED-E37432BA80D0}" dt="2022-10-10T16:11:14.090" v="355" actId="164"/>
          <ac:spMkLst>
            <pc:docMk/>
            <pc:sldMk cId="957127797" sldId="2146845780"/>
            <ac:spMk id="173" creationId="{14E7142C-C099-FE55-F8D8-B6EFD7017D5F}"/>
          </ac:spMkLst>
        </pc:spChg>
        <pc:spChg chg="add mod">
          <ac:chgData name="Petur Þ. Sigurdsson" userId="b51620a9-a6bc-43cc-8d20-2596b195e64d" providerId="ADAL" clId="{DEF24012-484A-4964-87ED-E37432BA80D0}" dt="2022-10-10T16:11:14.090" v="355" actId="164"/>
          <ac:spMkLst>
            <pc:docMk/>
            <pc:sldMk cId="957127797" sldId="2146845780"/>
            <ac:spMk id="174" creationId="{A18A5329-59C2-AC78-C12C-1A1F8500EE2B}"/>
          </ac:spMkLst>
        </pc:spChg>
        <pc:spChg chg="add mod">
          <ac:chgData name="Petur Þ. Sigurdsson" userId="b51620a9-a6bc-43cc-8d20-2596b195e64d" providerId="ADAL" clId="{DEF24012-484A-4964-87ED-E37432BA80D0}" dt="2022-10-10T16:11:14.090" v="355" actId="164"/>
          <ac:spMkLst>
            <pc:docMk/>
            <pc:sldMk cId="957127797" sldId="2146845780"/>
            <ac:spMk id="175" creationId="{E4FFD622-9474-34EE-809D-0D4F312D51A1}"/>
          </ac:spMkLst>
        </pc:spChg>
        <pc:spChg chg="add mod">
          <ac:chgData name="Petur Þ. Sigurdsson" userId="b51620a9-a6bc-43cc-8d20-2596b195e64d" providerId="ADAL" clId="{DEF24012-484A-4964-87ED-E37432BA80D0}" dt="2022-10-10T16:11:14.090" v="355" actId="164"/>
          <ac:spMkLst>
            <pc:docMk/>
            <pc:sldMk cId="957127797" sldId="2146845780"/>
            <ac:spMk id="176" creationId="{00D635DA-60B8-A8EA-C443-E94167105799}"/>
          </ac:spMkLst>
        </pc:spChg>
        <pc:spChg chg="add mod">
          <ac:chgData name="Petur Þ. Sigurdsson" userId="b51620a9-a6bc-43cc-8d20-2596b195e64d" providerId="ADAL" clId="{DEF24012-484A-4964-87ED-E37432BA80D0}" dt="2022-10-10T16:11:14.090" v="355" actId="164"/>
          <ac:spMkLst>
            <pc:docMk/>
            <pc:sldMk cId="957127797" sldId="2146845780"/>
            <ac:spMk id="177" creationId="{E36881C6-5452-B07C-A609-A7FEE80E3C1F}"/>
          </ac:spMkLst>
        </pc:spChg>
        <pc:spChg chg="add del mod">
          <ac:chgData name="Petur Þ. Sigurdsson" userId="b51620a9-a6bc-43cc-8d20-2596b195e64d" providerId="ADAL" clId="{DEF24012-484A-4964-87ED-E37432BA80D0}" dt="2022-10-10T16:16:19.302" v="379" actId="478"/>
          <ac:spMkLst>
            <pc:docMk/>
            <pc:sldMk cId="957127797" sldId="2146845780"/>
            <ac:spMk id="179" creationId="{81B41859-7E9F-C5D7-B88D-D24FB3D92740}"/>
          </ac:spMkLst>
        </pc:spChg>
        <pc:spChg chg="add del mod">
          <ac:chgData name="Petur Þ. Sigurdsson" userId="b51620a9-a6bc-43cc-8d20-2596b195e64d" providerId="ADAL" clId="{DEF24012-484A-4964-87ED-E37432BA80D0}" dt="2022-10-10T16:16:21.233" v="380" actId="478"/>
          <ac:spMkLst>
            <pc:docMk/>
            <pc:sldMk cId="957127797" sldId="2146845780"/>
            <ac:spMk id="180" creationId="{A3DA2483-55B4-4AD1-ED7D-AC863A552E22}"/>
          </ac:spMkLst>
        </pc:spChg>
        <pc:spChg chg="add del mod">
          <ac:chgData name="Petur Þ. Sigurdsson" userId="b51620a9-a6bc-43cc-8d20-2596b195e64d" providerId="ADAL" clId="{DEF24012-484A-4964-87ED-E37432BA80D0}" dt="2022-10-10T16:16:23.409" v="381" actId="478"/>
          <ac:spMkLst>
            <pc:docMk/>
            <pc:sldMk cId="957127797" sldId="2146845780"/>
            <ac:spMk id="181" creationId="{5C3B03DE-1886-BB96-F613-6394891136BD}"/>
          </ac:spMkLst>
        </pc:spChg>
        <pc:grpChg chg="add mod">
          <ac:chgData name="Petur Þ. Sigurdsson" userId="b51620a9-a6bc-43cc-8d20-2596b195e64d" providerId="ADAL" clId="{DEF24012-484A-4964-87ED-E37432BA80D0}" dt="2022-10-10T16:11:21.124" v="356" actId="1076"/>
          <ac:grpSpMkLst>
            <pc:docMk/>
            <pc:sldMk cId="957127797" sldId="2146845780"/>
            <ac:grpSpMk id="178" creationId="{48C69673-2509-40C5-1A4E-2149B3C80941}"/>
          </ac:grpSpMkLst>
        </pc:grpChg>
      </pc:sldChg>
      <pc:sldChg chg="addSp delSp modSp new mod ord modNotesTx">
        <pc:chgData name="Petur Þ. Sigurdsson" userId="b51620a9-a6bc-43cc-8d20-2596b195e64d" providerId="ADAL" clId="{DEF24012-484A-4964-87ED-E37432BA80D0}" dt="2022-10-10T16:18:41.478" v="432" actId="207"/>
        <pc:sldMkLst>
          <pc:docMk/>
          <pc:sldMk cId="4181921628" sldId="2146845781"/>
        </pc:sldMkLst>
        <pc:spChg chg="add mod">
          <ac:chgData name="Petur Þ. Sigurdsson" userId="b51620a9-a6bc-43cc-8d20-2596b195e64d" providerId="ADAL" clId="{DEF24012-484A-4964-87ED-E37432BA80D0}" dt="2022-10-10T16:13:47.871" v="362" actId="164"/>
          <ac:spMkLst>
            <pc:docMk/>
            <pc:sldMk cId="4181921628" sldId="2146845781"/>
            <ac:spMk id="2" creationId="{3AF7224C-3758-7D05-F932-84341401E7A3}"/>
          </ac:spMkLst>
        </pc:spChg>
        <pc:spChg chg="add mod">
          <ac:chgData name="Petur Þ. Sigurdsson" userId="b51620a9-a6bc-43cc-8d20-2596b195e64d" providerId="ADAL" clId="{DEF24012-484A-4964-87ED-E37432BA80D0}" dt="2022-10-10T16:13:47.871" v="362" actId="164"/>
          <ac:spMkLst>
            <pc:docMk/>
            <pc:sldMk cId="4181921628" sldId="2146845781"/>
            <ac:spMk id="3" creationId="{6CB05F7E-0BC5-6559-8496-B70F76A888B0}"/>
          </ac:spMkLst>
        </pc:spChg>
        <pc:spChg chg="add mod">
          <ac:chgData name="Petur Þ. Sigurdsson" userId="b51620a9-a6bc-43cc-8d20-2596b195e64d" providerId="ADAL" clId="{DEF24012-484A-4964-87ED-E37432BA80D0}" dt="2022-10-10T16:13:47.871" v="362" actId="164"/>
          <ac:spMkLst>
            <pc:docMk/>
            <pc:sldMk cId="4181921628" sldId="2146845781"/>
            <ac:spMk id="4" creationId="{A9C37F78-528F-4A8E-AF75-5F1ECE3CDE0B}"/>
          </ac:spMkLst>
        </pc:spChg>
        <pc:spChg chg="add mod">
          <ac:chgData name="Petur Þ. Sigurdsson" userId="b51620a9-a6bc-43cc-8d20-2596b195e64d" providerId="ADAL" clId="{DEF24012-484A-4964-87ED-E37432BA80D0}" dt="2022-10-10T16:13:47.871" v="362" actId="164"/>
          <ac:spMkLst>
            <pc:docMk/>
            <pc:sldMk cId="4181921628" sldId="2146845781"/>
            <ac:spMk id="5" creationId="{F96305A8-3882-9595-F4AE-88F1B1F23407}"/>
          </ac:spMkLst>
        </pc:spChg>
        <pc:spChg chg="add mod">
          <ac:chgData name="Petur Þ. Sigurdsson" userId="b51620a9-a6bc-43cc-8d20-2596b195e64d" providerId="ADAL" clId="{DEF24012-484A-4964-87ED-E37432BA80D0}" dt="2022-10-10T16:13:47.871" v="362" actId="164"/>
          <ac:spMkLst>
            <pc:docMk/>
            <pc:sldMk cId="4181921628" sldId="2146845781"/>
            <ac:spMk id="6" creationId="{2B42B7FF-55A9-A99C-9B96-AEF840404421}"/>
          </ac:spMkLst>
        </pc:spChg>
        <pc:spChg chg="add mod">
          <ac:chgData name="Petur Þ. Sigurdsson" userId="b51620a9-a6bc-43cc-8d20-2596b195e64d" providerId="ADAL" clId="{DEF24012-484A-4964-87ED-E37432BA80D0}" dt="2022-10-10T16:13:47.871" v="362" actId="164"/>
          <ac:spMkLst>
            <pc:docMk/>
            <pc:sldMk cId="4181921628" sldId="2146845781"/>
            <ac:spMk id="7" creationId="{4B42F03C-1F22-40B5-FD90-1FE1A892E78C}"/>
          </ac:spMkLst>
        </pc:spChg>
        <pc:spChg chg="add mod">
          <ac:chgData name="Petur Þ. Sigurdsson" userId="b51620a9-a6bc-43cc-8d20-2596b195e64d" providerId="ADAL" clId="{DEF24012-484A-4964-87ED-E37432BA80D0}" dt="2022-10-10T16:13:47.871" v="362" actId="164"/>
          <ac:spMkLst>
            <pc:docMk/>
            <pc:sldMk cId="4181921628" sldId="2146845781"/>
            <ac:spMk id="8" creationId="{473C2487-8FA8-83B3-501A-BA73BECD4A8B}"/>
          </ac:spMkLst>
        </pc:spChg>
        <pc:spChg chg="add mod">
          <ac:chgData name="Petur Þ. Sigurdsson" userId="b51620a9-a6bc-43cc-8d20-2596b195e64d" providerId="ADAL" clId="{DEF24012-484A-4964-87ED-E37432BA80D0}" dt="2022-10-10T16:13:47.871" v="362" actId="164"/>
          <ac:spMkLst>
            <pc:docMk/>
            <pc:sldMk cId="4181921628" sldId="2146845781"/>
            <ac:spMk id="9" creationId="{C2777482-53BB-6DFA-4782-005F395E98BB}"/>
          </ac:spMkLst>
        </pc:spChg>
        <pc:spChg chg="add mod">
          <ac:chgData name="Petur Þ. Sigurdsson" userId="b51620a9-a6bc-43cc-8d20-2596b195e64d" providerId="ADAL" clId="{DEF24012-484A-4964-87ED-E37432BA80D0}" dt="2022-10-10T16:13:47.871" v="362" actId="164"/>
          <ac:spMkLst>
            <pc:docMk/>
            <pc:sldMk cId="4181921628" sldId="2146845781"/>
            <ac:spMk id="10" creationId="{C18002F1-B9B8-7A7C-CA26-787D54235847}"/>
          </ac:spMkLst>
        </pc:spChg>
        <pc:spChg chg="add mod">
          <ac:chgData name="Petur Þ. Sigurdsson" userId="b51620a9-a6bc-43cc-8d20-2596b195e64d" providerId="ADAL" clId="{DEF24012-484A-4964-87ED-E37432BA80D0}" dt="2022-10-10T16:13:47.871" v="362" actId="164"/>
          <ac:spMkLst>
            <pc:docMk/>
            <pc:sldMk cId="4181921628" sldId="2146845781"/>
            <ac:spMk id="11" creationId="{78F94C66-E68E-36C5-BCA0-F037BF11A8BD}"/>
          </ac:spMkLst>
        </pc:spChg>
        <pc:spChg chg="add mod">
          <ac:chgData name="Petur Þ. Sigurdsson" userId="b51620a9-a6bc-43cc-8d20-2596b195e64d" providerId="ADAL" clId="{DEF24012-484A-4964-87ED-E37432BA80D0}" dt="2022-10-10T16:13:47.871" v="362" actId="164"/>
          <ac:spMkLst>
            <pc:docMk/>
            <pc:sldMk cId="4181921628" sldId="2146845781"/>
            <ac:spMk id="12" creationId="{61684DA3-2A78-9039-2694-8FFDE81ABBB4}"/>
          </ac:spMkLst>
        </pc:spChg>
        <pc:spChg chg="add mod">
          <ac:chgData name="Petur Þ. Sigurdsson" userId="b51620a9-a6bc-43cc-8d20-2596b195e64d" providerId="ADAL" clId="{DEF24012-484A-4964-87ED-E37432BA80D0}" dt="2022-10-10T16:13:47.871" v="362" actId="164"/>
          <ac:spMkLst>
            <pc:docMk/>
            <pc:sldMk cId="4181921628" sldId="2146845781"/>
            <ac:spMk id="13" creationId="{E75E04CB-B1D4-E206-A228-6AE93A46CE66}"/>
          </ac:spMkLst>
        </pc:spChg>
        <pc:spChg chg="add mod">
          <ac:chgData name="Petur Þ. Sigurdsson" userId="b51620a9-a6bc-43cc-8d20-2596b195e64d" providerId="ADAL" clId="{DEF24012-484A-4964-87ED-E37432BA80D0}" dt="2022-10-10T16:13:47.871" v="362" actId="164"/>
          <ac:spMkLst>
            <pc:docMk/>
            <pc:sldMk cId="4181921628" sldId="2146845781"/>
            <ac:spMk id="14" creationId="{53D3462B-672E-7763-82E0-3A97E1D9E813}"/>
          </ac:spMkLst>
        </pc:spChg>
        <pc:spChg chg="add mod">
          <ac:chgData name="Petur Þ. Sigurdsson" userId="b51620a9-a6bc-43cc-8d20-2596b195e64d" providerId="ADAL" clId="{DEF24012-484A-4964-87ED-E37432BA80D0}" dt="2022-10-10T16:13:47.871" v="362" actId="164"/>
          <ac:spMkLst>
            <pc:docMk/>
            <pc:sldMk cId="4181921628" sldId="2146845781"/>
            <ac:spMk id="15" creationId="{AFF8198A-D23E-DAE6-9839-63B0A9133EC3}"/>
          </ac:spMkLst>
        </pc:spChg>
        <pc:spChg chg="add mod">
          <ac:chgData name="Petur Þ. Sigurdsson" userId="b51620a9-a6bc-43cc-8d20-2596b195e64d" providerId="ADAL" clId="{DEF24012-484A-4964-87ED-E37432BA80D0}" dt="2022-10-10T16:13:47.871" v="362" actId="164"/>
          <ac:spMkLst>
            <pc:docMk/>
            <pc:sldMk cId="4181921628" sldId="2146845781"/>
            <ac:spMk id="16" creationId="{741F2934-CA6F-4B55-DCFB-906A56672D5E}"/>
          </ac:spMkLst>
        </pc:spChg>
        <pc:spChg chg="add mod">
          <ac:chgData name="Petur Þ. Sigurdsson" userId="b51620a9-a6bc-43cc-8d20-2596b195e64d" providerId="ADAL" clId="{DEF24012-484A-4964-87ED-E37432BA80D0}" dt="2022-10-10T16:13:47.871" v="362" actId="164"/>
          <ac:spMkLst>
            <pc:docMk/>
            <pc:sldMk cId="4181921628" sldId="2146845781"/>
            <ac:spMk id="17" creationId="{E814EE17-EADF-3F37-26FD-CCE8DC59548C}"/>
          </ac:spMkLst>
        </pc:spChg>
        <pc:spChg chg="add mod">
          <ac:chgData name="Petur Þ. Sigurdsson" userId="b51620a9-a6bc-43cc-8d20-2596b195e64d" providerId="ADAL" clId="{DEF24012-484A-4964-87ED-E37432BA80D0}" dt="2022-10-10T16:13:47.871" v="362" actId="164"/>
          <ac:spMkLst>
            <pc:docMk/>
            <pc:sldMk cId="4181921628" sldId="2146845781"/>
            <ac:spMk id="18" creationId="{9AB1E0A4-A641-573A-12A0-D9EE5393828D}"/>
          </ac:spMkLst>
        </pc:spChg>
        <pc:spChg chg="add mod">
          <ac:chgData name="Petur Þ. Sigurdsson" userId="b51620a9-a6bc-43cc-8d20-2596b195e64d" providerId="ADAL" clId="{DEF24012-484A-4964-87ED-E37432BA80D0}" dt="2022-10-10T16:13:47.871" v="362" actId="164"/>
          <ac:spMkLst>
            <pc:docMk/>
            <pc:sldMk cId="4181921628" sldId="2146845781"/>
            <ac:spMk id="19" creationId="{EBBDA416-606F-326C-CED1-58DCDC5ABFCF}"/>
          </ac:spMkLst>
        </pc:spChg>
        <pc:spChg chg="add mod">
          <ac:chgData name="Petur Þ. Sigurdsson" userId="b51620a9-a6bc-43cc-8d20-2596b195e64d" providerId="ADAL" clId="{DEF24012-484A-4964-87ED-E37432BA80D0}" dt="2022-10-10T16:13:47.871" v="362" actId="164"/>
          <ac:spMkLst>
            <pc:docMk/>
            <pc:sldMk cId="4181921628" sldId="2146845781"/>
            <ac:spMk id="20" creationId="{E0E74DD4-0A7B-C8B8-E33C-58A120915E11}"/>
          </ac:spMkLst>
        </pc:spChg>
        <pc:spChg chg="add mod">
          <ac:chgData name="Petur Þ. Sigurdsson" userId="b51620a9-a6bc-43cc-8d20-2596b195e64d" providerId="ADAL" clId="{DEF24012-484A-4964-87ED-E37432BA80D0}" dt="2022-10-10T16:13:47.871" v="362" actId="164"/>
          <ac:spMkLst>
            <pc:docMk/>
            <pc:sldMk cId="4181921628" sldId="2146845781"/>
            <ac:spMk id="21" creationId="{74A037DB-F3F9-3072-CC49-4E39450C0D0E}"/>
          </ac:spMkLst>
        </pc:spChg>
        <pc:spChg chg="add mod">
          <ac:chgData name="Petur Þ. Sigurdsson" userId="b51620a9-a6bc-43cc-8d20-2596b195e64d" providerId="ADAL" clId="{DEF24012-484A-4964-87ED-E37432BA80D0}" dt="2022-10-10T16:13:47.871" v="362" actId="164"/>
          <ac:spMkLst>
            <pc:docMk/>
            <pc:sldMk cId="4181921628" sldId="2146845781"/>
            <ac:spMk id="22" creationId="{F6579568-1AD1-EACA-A99E-14BFD92671A3}"/>
          </ac:spMkLst>
        </pc:spChg>
        <pc:spChg chg="add mod">
          <ac:chgData name="Petur Þ. Sigurdsson" userId="b51620a9-a6bc-43cc-8d20-2596b195e64d" providerId="ADAL" clId="{DEF24012-484A-4964-87ED-E37432BA80D0}" dt="2022-10-10T16:13:47.871" v="362" actId="164"/>
          <ac:spMkLst>
            <pc:docMk/>
            <pc:sldMk cId="4181921628" sldId="2146845781"/>
            <ac:spMk id="23" creationId="{B08C33D6-81F3-A0EB-3C2B-85142BF20007}"/>
          </ac:spMkLst>
        </pc:spChg>
        <pc:spChg chg="add mod">
          <ac:chgData name="Petur Þ. Sigurdsson" userId="b51620a9-a6bc-43cc-8d20-2596b195e64d" providerId="ADAL" clId="{DEF24012-484A-4964-87ED-E37432BA80D0}" dt="2022-10-10T16:13:47.871" v="362" actId="164"/>
          <ac:spMkLst>
            <pc:docMk/>
            <pc:sldMk cId="4181921628" sldId="2146845781"/>
            <ac:spMk id="24" creationId="{06577B40-5CB4-A502-BED4-978BBC586B31}"/>
          </ac:spMkLst>
        </pc:spChg>
        <pc:spChg chg="add mod">
          <ac:chgData name="Petur Þ. Sigurdsson" userId="b51620a9-a6bc-43cc-8d20-2596b195e64d" providerId="ADAL" clId="{DEF24012-484A-4964-87ED-E37432BA80D0}" dt="2022-10-10T16:13:47.871" v="362" actId="164"/>
          <ac:spMkLst>
            <pc:docMk/>
            <pc:sldMk cId="4181921628" sldId="2146845781"/>
            <ac:spMk id="25" creationId="{9EC12ACE-FD53-1014-971E-7882B197C797}"/>
          </ac:spMkLst>
        </pc:spChg>
        <pc:spChg chg="add mod">
          <ac:chgData name="Petur Þ. Sigurdsson" userId="b51620a9-a6bc-43cc-8d20-2596b195e64d" providerId="ADAL" clId="{DEF24012-484A-4964-87ED-E37432BA80D0}" dt="2022-10-10T16:13:47.871" v="362" actId="164"/>
          <ac:spMkLst>
            <pc:docMk/>
            <pc:sldMk cId="4181921628" sldId="2146845781"/>
            <ac:spMk id="26" creationId="{B1108DB2-9304-7BC9-AAFE-14484666D78C}"/>
          </ac:spMkLst>
        </pc:spChg>
        <pc:spChg chg="add mod">
          <ac:chgData name="Petur Þ. Sigurdsson" userId="b51620a9-a6bc-43cc-8d20-2596b195e64d" providerId="ADAL" clId="{DEF24012-484A-4964-87ED-E37432BA80D0}" dt="2022-10-10T16:13:47.871" v="362" actId="164"/>
          <ac:spMkLst>
            <pc:docMk/>
            <pc:sldMk cId="4181921628" sldId="2146845781"/>
            <ac:spMk id="27" creationId="{A96A6584-593F-7E97-25D3-A7305889BDDF}"/>
          </ac:spMkLst>
        </pc:spChg>
        <pc:spChg chg="add mod">
          <ac:chgData name="Petur Þ. Sigurdsson" userId="b51620a9-a6bc-43cc-8d20-2596b195e64d" providerId="ADAL" clId="{DEF24012-484A-4964-87ED-E37432BA80D0}" dt="2022-10-10T16:13:47.871" v="362" actId="164"/>
          <ac:spMkLst>
            <pc:docMk/>
            <pc:sldMk cId="4181921628" sldId="2146845781"/>
            <ac:spMk id="28" creationId="{F26AF4A9-CACE-A8FB-9851-9226124696E7}"/>
          </ac:spMkLst>
        </pc:spChg>
        <pc:spChg chg="add mod">
          <ac:chgData name="Petur Þ. Sigurdsson" userId="b51620a9-a6bc-43cc-8d20-2596b195e64d" providerId="ADAL" clId="{DEF24012-484A-4964-87ED-E37432BA80D0}" dt="2022-10-10T16:13:47.871" v="362" actId="164"/>
          <ac:spMkLst>
            <pc:docMk/>
            <pc:sldMk cId="4181921628" sldId="2146845781"/>
            <ac:spMk id="29" creationId="{7A214A3B-E1C3-D28B-261F-549F8A7AA865}"/>
          </ac:spMkLst>
        </pc:spChg>
        <pc:spChg chg="add mod">
          <ac:chgData name="Petur Þ. Sigurdsson" userId="b51620a9-a6bc-43cc-8d20-2596b195e64d" providerId="ADAL" clId="{DEF24012-484A-4964-87ED-E37432BA80D0}" dt="2022-10-10T16:13:47.871" v="362" actId="164"/>
          <ac:spMkLst>
            <pc:docMk/>
            <pc:sldMk cId="4181921628" sldId="2146845781"/>
            <ac:spMk id="30" creationId="{95756660-5049-BB54-D5D0-BCE6DCDE3E2B}"/>
          </ac:spMkLst>
        </pc:spChg>
        <pc:spChg chg="add mod">
          <ac:chgData name="Petur Þ. Sigurdsson" userId="b51620a9-a6bc-43cc-8d20-2596b195e64d" providerId="ADAL" clId="{DEF24012-484A-4964-87ED-E37432BA80D0}" dt="2022-10-10T16:13:47.871" v="362" actId="164"/>
          <ac:spMkLst>
            <pc:docMk/>
            <pc:sldMk cId="4181921628" sldId="2146845781"/>
            <ac:spMk id="31" creationId="{30B2F6CD-D1B4-3543-56FA-D56A02DE05E9}"/>
          </ac:spMkLst>
        </pc:spChg>
        <pc:spChg chg="add mod">
          <ac:chgData name="Petur Þ. Sigurdsson" userId="b51620a9-a6bc-43cc-8d20-2596b195e64d" providerId="ADAL" clId="{DEF24012-484A-4964-87ED-E37432BA80D0}" dt="2022-10-10T16:13:47.871" v="362" actId="164"/>
          <ac:spMkLst>
            <pc:docMk/>
            <pc:sldMk cId="4181921628" sldId="2146845781"/>
            <ac:spMk id="32" creationId="{7CE245C5-E920-E98D-773A-2E63922E629C}"/>
          </ac:spMkLst>
        </pc:spChg>
        <pc:spChg chg="add mod">
          <ac:chgData name="Petur Þ. Sigurdsson" userId="b51620a9-a6bc-43cc-8d20-2596b195e64d" providerId="ADAL" clId="{DEF24012-484A-4964-87ED-E37432BA80D0}" dt="2022-10-10T16:13:47.871" v="362" actId="164"/>
          <ac:spMkLst>
            <pc:docMk/>
            <pc:sldMk cId="4181921628" sldId="2146845781"/>
            <ac:spMk id="33" creationId="{3E8B4D64-6B3D-834F-ABCC-7A960F45BB2E}"/>
          </ac:spMkLst>
        </pc:spChg>
        <pc:spChg chg="add mod">
          <ac:chgData name="Petur Þ. Sigurdsson" userId="b51620a9-a6bc-43cc-8d20-2596b195e64d" providerId="ADAL" clId="{DEF24012-484A-4964-87ED-E37432BA80D0}" dt="2022-10-10T16:13:47.871" v="362" actId="164"/>
          <ac:spMkLst>
            <pc:docMk/>
            <pc:sldMk cId="4181921628" sldId="2146845781"/>
            <ac:spMk id="34" creationId="{E441F03D-3FBE-0AD5-4E82-D108D9F6A9CA}"/>
          </ac:spMkLst>
        </pc:spChg>
        <pc:spChg chg="add mod">
          <ac:chgData name="Petur Þ. Sigurdsson" userId="b51620a9-a6bc-43cc-8d20-2596b195e64d" providerId="ADAL" clId="{DEF24012-484A-4964-87ED-E37432BA80D0}" dt="2022-10-10T16:13:47.871" v="362" actId="164"/>
          <ac:spMkLst>
            <pc:docMk/>
            <pc:sldMk cId="4181921628" sldId="2146845781"/>
            <ac:spMk id="35" creationId="{74275FB9-739C-4F34-8714-BC766DA4428C}"/>
          </ac:spMkLst>
        </pc:spChg>
        <pc:spChg chg="add mod">
          <ac:chgData name="Petur Þ. Sigurdsson" userId="b51620a9-a6bc-43cc-8d20-2596b195e64d" providerId="ADAL" clId="{DEF24012-484A-4964-87ED-E37432BA80D0}" dt="2022-10-10T16:13:47.871" v="362" actId="164"/>
          <ac:spMkLst>
            <pc:docMk/>
            <pc:sldMk cId="4181921628" sldId="2146845781"/>
            <ac:spMk id="36" creationId="{6BF84C44-59C3-6C70-103A-A786BC193A1F}"/>
          </ac:spMkLst>
        </pc:spChg>
        <pc:spChg chg="add mod">
          <ac:chgData name="Petur Þ. Sigurdsson" userId="b51620a9-a6bc-43cc-8d20-2596b195e64d" providerId="ADAL" clId="{DEF24012-484A-4964-87ED-E37432BA80D0}" dt="2022-10-10T16:13:47.871" v="362" actId="164"/>
          <ac:spMkLst>
            <pc:docMk/>
            <pc:sldMk cId="4181921628" sldId="2146845781"/>
            <ac:spMk id="37" creationId="{9680B59D-D547-1F22-C9FC-57C1C0D045A7}"/>
          </ac:spMkLst>
        </pc:spChg>
        <pc:spChg chg="add mod">
          <ac:chgData name="Petur Þ. Sigurdsson" userId="b51620a9-a6bc-43cc-8d20-2596b195e64d" providerId="ADAL" clId="{DEF24012-484A-4964-87ED-E37432BA80D0}" dt="2022-10-10T16:13:47.871" v="362" actId="164"/>
          <ac:spMkLst>
            <pc:docMk/>
            <pc:sldMk cId="4181921628" sldId="2146845781"/>
            <ac:spMk id="38" creationId="{A3A96FA9-2CB1-7EBB-432A-D7FB5D1CFD7B}"/>
          </ac:spMkLst>
        </pc:spChg>
        <pc:spChg chg="add mod">
          <ac:chgData name="Petur Þ. Sigurdsson" userId="b51620a9-a6bc-43cc-8d20-2596b195e64d" providerId="ADAL" clId="{DEF24012-484A-4964-87ED-E37432BA80D0}" dt="2022-10-10T16:13:47.871" v="362" actId="164"/>
          <ac:spMkLst>
            <pc:docMk/>
            <pc:sldMk cId="4181921628" sldId="2146845781"/>
            <ac:spMk id="39" creationId="{7B3FBF64-F824-9CE6-E35D-43DD68388A0C}"/>
          </ac:spMkLst>
        </pc:spChg>
        <pc:spChg chg="add mod">
          <ac:chgData name="Petur Þ. Sigurdsson" userId="b51620a9-a6bc-43cc-8d20-2596b195e64d" providerId="ADAL" clId="{DEF24012-484A-4964-87ED-E37432BA80D0}" dt="2022-10-10T16:13:47.871" v="362" actId="164"/>
          <ac:spMkLst>
            <pc:docMk/>
            <pc:sldMk cId="4181921628" sldId="2146845781"/>
            <ac:spMk id="40" creationId="{E57BC481-80A8-6BA7-3838-5F6FA6404202}"/>
          </ac:spMkLst>
        </pc:spChg>
        <pc:spChg chg="add mod">
          <ac:chgData name="Petur Þ. Sigurdsson" userId="b51620a9-a6bc-43cc-8d20-2596b195e64d" providerId="ADAL" clId="{DEF24012-484A-4964-87ED-E37432BA80D0}" dt="2022-10-10T16:13:47.871" v="362" actId="164"/>
          <ac:spMkLst>
            <pc:docMk/>
            <pc:sldMk cId="4181921628" sldId="2146845781"/>
            <ac:spMk id="41" creationId="{0B3DF286-507E-EAB8-992A-FE544BF8FA37}"/>
          </ac:spMkLst>
        </pc:spChg>
        <pc:spChg chg="add mod">
          <ac:chgData name="Petur Þ. Sigurdsson" userId="b51620a9-a6bc-43cc-8d20-2596b195e64d" providerId="ADAL" clId="{DEF24012-484A-4964-87ED-E37432BA80D0}" dt="2022-10-10T16:13:47.871" v="362" actId="164"/>
          <ac:spMkLst>
            <pc:docMk/>
            <pc:sldMk cId="4181921628" sldId="2146845781"/>
            <ac:spMk id="42" creationId="{C1CB28FD-427F-B85D-AFB7-18076CB1CB9A}"/>
          </ac:spMkLst>
        </pc:spChg>
        <pc:spChg chg="add mod">
          <ac:chgData name="Petur Þ. Sigurdsson" userId="b51620a9-a6bc-43cc-8d20-2596b195e64d" providerId="ADAL" clId="{DEF24012-484A-4964-87ED-E37432BA80D0}" dt="2022-10-10T16:13:47.871" v="362" actId="164"/>
          <ac:spMkLst>
            <pc:docMk/>
            <pc:sldMk cId="4181921628" sldId="2146845781"/>
            <ac:spMk id="43" creationId="{1D5231EF-5BA7-D4F5-2CF6-413106494801}"/>
          </ac:spMkLst>
        </pc:spChg>
        <pc:spChg chg="add mod">
          <ac:chgData name="Petur Þ. Sigurdsson" userId="b51620a9-a6bc-43cc-8d20-2596b195e64d" providerId="ADAL" clId="{DEF24012-484A-4964-87ED-E37432BA80D0}" dt="2022-10-10T16:13:47.871" v="362" actId="164"/>
          <ac:spMkLst>
            <pc:docMk/>
            <pc:sldMk cId="4181921628" sldId="2146845781"/>
            <ac:spMk id="44" creationId="{405D0F77-7413-8E2E-FEE6-3B28B3C7C986}"/>
          </ac:spMkLst>
        </pc:spChg>
        <pc:spChg chg="add mod">
          <ac:chgData name="Petur Þ. Sigurdsson" userId="b51620a9-a6bc-43cc-8d20-2596b195e64d" providerId="ADAL" clId="{DEF24012-484A-4964-87ED-E37432BA80D0}" dt="2022-10-10T16:13:47.871" v="362" actId="164"/>
          <ac:spMkLst>
            <pc:docMk/>
            <pc:sldMk cId="4181921628" sldId="2146845781"/>
            <ac:spMk id="45" creationId="{51EEEE0C-E20B-43C5-B6CE-E4D6558EF613}"/>
          </ac:spMkLst>
        </pc:spChg>
        <pc:spChg chg="add mod">
          <ac:chgData name="Petur Þ. Sigurdsson" userId="b51620a9-a6bc-43cc-8d20-2596b195e64d" providerId="ADAL" clId="{DEF24012-484A-4964-87ED-E37432BA80D0}" dt="2022-10-10T16:13:47.871" v="362" actId="164"/>
          <ac:spMkLst>
            <pc:docMk/>
            <pc:sldMk cId="4181921628" sldId="2146845781"/>
            <ac:spMk id="46" creationId="{AC301E12-3004-4EF2-6661-4857CAA2EEA1}"/>
          </ac:spMkLst>
        </pc:spChg>
        <pc:spChg chg="add mod">
          <ac:chgData name="Petur Þ. Sigurdsson" userId="b51620a9-a6bc-43cc-8d20-2596b195e64d" providerId="ADAL" clId="{DEF24012-484A-4964-87ED-E37432BA80D0}" dt="2022-10-10T16:13:47.871" v="362" actId="164"/>
          <ac:spMkLst>
            <pc:docMk/>
            <pc:sldMk cId="4181921628" sldId="2146845781"/>
            <ac:spMk id="47" creationId="{3AA86759-9624-0EE0-7E7F-598BB180486E}"/>
          </ac:spMkLst>
        </pc:spChg>
        <pc:spChg chg="add mod">
          <ac:chgData name="Petur Þ. Sigurdsson" userId="b51620a9-a6bc-43cc-8d20-2596b195e64d" providerId="ADAL" clId="{DEF24012-484A-4964-87ED-E37432BA80D0}" dt="2022-10-10T16:13:47.871" v="362" actId="164"/>
          <ac:spMkLst>
            <pc:docMk/>
            <pc:sldMk cId="4181921628" sldId="2146845781"/>
            <ac:spMk id="48" creationId="{61339CC2-F02B-8064-B1BD-53C0485E9185}"/>
          </ac:spMkLst>
        </pc:spChg>
        <pc:spChg chg="add mod">
          <ac:chgData name="Petur Þ. Sigurdsson" userId="b51620a9-a6bc-43cc-8d20-2596b195e64d" providerId="ADAL" clId="{DEF24012-484A-4964-87ED-E37432BA80D0}" dt="2022-10-10T16:13:47.871" v="362" actId="164"/>
          <ac:spMkLst>
            <pc:docMk/>
            <pc:sldMk cId="4181921628" sldId="2146845781"/>
            <ac:spMk id="49" creationId="{778B1D7B-0FB3-C15A-AFEF-D160BB88B218}"/>
          </ac:spMkLst>
        </pc:spChg>
        <pc:spChg chg="add mod">
          <ac:chgData name="Petur Þ. Sigurdsson" userId="b51620a9-a6bc-43cc-8d20-2596b195e64d" providerId="ADAL" clId="{DEF24012-484A-4964-87ED-E37432BA80D0}" dt="2022-10-10T16:13:47.871" v="362" actId="164"/>
          <ac:spMkLst>
            <pc:docMk/>
            <pc:sldMk cId="4181921628" sldId="2146845781"/>
            <ac:spMk id="50" creationId="{D8B09E3D-9092-1505-4471-8A2048433DE1}"/>
          </ac:spMkLst>
        </pc:spChg>
        <pc:spChg chg="add mod">
          <ac:chgData name="Petur Þ. Sigurdsson" userId="b51620a9-a6bc-43cc-8d20-2596b195e64d" providerId="ADAL" clId="{DEF24012-484A-4964-87ED-E37432BA80D0}" dt="2022-10-10T16:13:47.871" v="362" actId="164"/>
          <ac:spMkLst>
            <pc:docMk/>
            <pc:sldMk cId="4181921628" sldId="2146845781"/>
            <ac:spMk id="51" creationId="{971A576D-2AC5-F39E-C6A8-5812DBF4EF61}"/>
          </ac:spMkLst>
        </pc:spChg>
        <pc:spChg chg="add mod">
          <ac:chgData name="Petur Þ. Sigurdsson" userId="b51620a9-a6bc-43cc-8d20-2596b195e64d" providerId="ADAL" clId="{DEF24012-484A-4964-87ED-E37432BA80D0}" dt="2022-10-10T16:13:47.871" v="362" actId="164"/>
          <ac:spMkLst>
            <pc:docMk/>
            <pc:sldMk cId="4181921628" sldId="2146845781"/>
            <ac:spMk id="52" creationId="{5EB1EE31-FFCF-4F8C-17C4-6FAE229AE3B5}"/>
          </ac:spMkLst>
        </pc:spChg>
        <pc:spChg chg="add mod">
          <ac:chgData name="Petur Þ. Sigurdsson" userId="b51620a9-a6bc-43cc-8d20-2596b195e64d" providerId="ADAL" clId="{DEF24012-484A-4964-87ED-E37432BA80D0}" dt="2022-10-10T16:13:47.871" v="362" actId="164"/>
          <ac:spMkLst>
            <pc:docMk/>
            <pc:sldMk cId="4181921628" sldId="2146845781"/>
            <ac:spMk id="53" creationId="{2351E539-84E3-83F6-9A66-A28A09D8324F}"/>
          </ac:spMkLst>
        </pc:spChg>
        <pc:spChg chg="add mod">
          <ac:chgData name="Petur Þ. Sigurdsson" userId="b51620a9-a6bc-43cc-8d20-2596b195e64d" providerId="ADAL" clId="{DEF24012-484A-4964-87ED-E37432BA80D0}" dt="2022-10-10T16:13:47.871" v="362" actId="164"/>
          <ac:spMkLst>
            <pc:docMk/>
            <pc:sldMk cId="4181921628" sldId="2146845781"/>
            <ac:spMk id="54" creationId="{FB361D59-DA56-3A59-E0D9-B3396293FF76}"/>
          </ac:spMkLst>
        </pc:spChg>
        <pc:spChg chg="add mod">
          <ac:chgData name="Petur Þ. Sigurdsson" userId="b51620a9-a6bc-43cc-8d20-2596b195e64d" providerId="ADAL" clId="{DEF24012-484A-4964-87ED-E37432BA80D0}" dt="2022-10-10T16:13:47.871" v="362" actId="164"/>
          <ac:spMkLst>
            <pc:docMk/>
            <pc:sldMk cId="4181921628" sldId="2146845781"/>
            <ac:spMk id="55" creationId="{4AA63F03-DC60-A9C9-7169-A94B0C73EB45}"/>
          </ac:spMkLst>
        </pc:spChg>
        <pc:spChg chg="add mod">
          <ac:chgData name="Petur Þ. Sigurdsson" userId="b51620a9-a6bc-43cc-8d20-2596b195e64d" providerId="ADAL" clId="{DEF24012-484A-4964-87ED-E37432BA80D0}" dt="2022-10-10T16:13:47.871" v="362" actId="164"/>
          <ac:spMkLst>
            <pc:docMk/>
            <pc:sldMk cId="4181921628" sldId="2146845781"/>
            <ac:spMk id="56" creationId="{EB6BB709-9A3B-BE72-AC8D-9D4AC3747744}"/>
          </ac:spMkLst>
        </pc:spChg>
        <pc:spChg chg="add mod">
          <ac:chgData name="Petur Þ. Sigurdsson" userId="b51620a9-a6bc-43cc-8d20-2596b195e64d" providerId="ADAL" clId="{DEF24012-484A-4964-87ED-E37432BA80D0}" dt="2022-10-10T16:13:47.871" v="362" actId="164"/>
          <ac:spMkLst>
            <pc:docMk/>
            <pc:sldMk cId="4181921628" sldId="2146845781"/>
            <ac:spMk id="57" creationId="{5A7E7D52-43AB-C6EB-9B67-7AB9716D2BC0}"/>
          </ac:spMkLst>
        </pc:spChg>
        <pc:spChg chg="add mod">
          <ac:chgData name="Petur Þ. Sigurdsson" userId="b51620a9-a6bc-43cc-8d20-2596b195e64d" providerId="ADAL" clId="{DEF24012-484A-4964-87ED-E37432BA80D0}" dt="2022-10-10T16:13:47.871" v="362" actId="164"/>
          <ac:spMkLst>
            <pc:docMk/>
            <pc:sldMk cId="4181921628" sldId="2146845781"/>
            <ac:spMk id="58" creationId="{5D342383-BF3B-304A-0CF5-8ADA4D2FEC3C}"/>
          </ac:spMkLst>
        </pc:spChg>
        <pc:spChg chg="add mod">
          <ac:chgData name="Petur Þ. Sigurdsson" userId="b51620a9-a6bc-43cc-8d20-2596b195e64d" providerId="ADAL" clId="{DEF24012-484A-4964-87ED-E37432BA80D0}" dt="2022-10-10T16:13:47.871" v="362" actId="164"/>
          <ac:spMkLst>
            <pc:docMk/>
            <pc:sldMk cId="4181921628" sldId="2146845781"/>
            <ac:spMk id="59" creationId="{3F315543-0CAC-A8D2-B3AD-89E239629566}"/>
          </ac:spMkLst>
        </pc:spChg>
        <pc:spChg chg="add mod">
          <ac:chgData name="Petur Þ. Sigurdsson" userId="b51620a9-a6bc-43cc-8d20-2596b195e64d" providerId="ADAL" clId="{DEF24012-484A-4964-87ED-E37432BA80D0}" dt="2022-10-10T16:13:47.871" v="362" actId="164"/>
          <ac:spMkLst>
            <pc:docMk/>
            <pc:sldMk cId="4181921628" sldId="2146845781"/>
            <ac:spMk id="60" creationId="{00737A61-78C6-3CC8-32E4-96F1E5B02F23}"/>
          </ac:spMkLst>
        </pc:spChg>
        <pc:spChg chg="add mod">
          <ac:chgData name="Petur Þ. Sigurdsson" userId="b51620a9-a6bc-43cc-8d20-2596b195e64d" providerId="ADAL" clId="{DEF24012-484A-4964-87ED-E37432BA80D0}" dt="2022-10-10T16:13:47.871" v="362" actId="164"/>
          <ac:spMkLst>
            <pc:docMk/>
            <pc:sldMk cId="4181921628" sldId="2146845781"/>
            <ac:spMk id="61" creationId="{91764D33-3426-8F99-2253-071753394FC5}"/>
          </ac:spMkLst>
        </pc:spChg>
        <pc:spChg chg="add mod">
          <ac:chgData name="Petur Þ. Sigurdsson" userId="b51620a9-a6bc-43cc-8d20-2596b195e64d" providerId="ADAL" clId="{DEF24012-484A-4964-87ED-E37432BA80D0}" dt="2022-10-10T16:13:47.871" v="362" actId="164"/>
          <ac:spMkLst>
            <pc:docMk/>
            <pc:sldMk cId="4181921628" sldId="2146845781"/>
            <ac:spMk id="62" creationId="{5453179A-1492-8BA5-FD2F-C4C65FD1E06F}"/>
          </ac:spMkLst>
        </pc:spChg>
        <pc:spChg chg="add mod">
          <ac:chgData name="Petur Þ. Sigurdsson" userId="b51620a9-a6bc-43cc-8d20-2596b195e64d" providerId="ADAL" clId="{DEF24012-484A-4964-87ED-E37432BA80D0}" dt="2022-10-10T16:13:47.871" v="362" actId="164"/>
          <ac:spMkLst>
            <pc:docMk/>
            <pc:sldMk cId="4181921628" sldId="2146845781"/>
            <ac:spMk id="63" creationId="{D2EE2780-F346-D2F2-DD6C-342A01AD0C86}"/>
          </ac:spMkLst>
        </pc:spChg>
        <pc:spChg chg="add mod">
          <ac:chgData name="Petur Þ. Sigurdsson" userId="b51620a9-a6bc-43cc-8d20-2596b195e64d" providerId="ADAL" clId="{DEF24012-484A-4964-87ED-E37432BA80D0}" dt="2022-10-10T16:13:47.871" v="362" actId="164"/>
          <ac:spMkLst>
            <pc:docMk/>
            <pc:sldMk cId="4181921628" sldId="2146845781"/>
            <ac:spMk id="64" creationId="{99B431E9-A765-BE70-D237-1EB79B741615}"/>
          </ac:spMkLst>
        </pc:spChg>
        <pc:spChg chg="add mod">
          <ac:chgData name="Petur Þ. Sigurdsson" userId="b51620a9-a6bc-43cc-8d20-2596b195e64d" providerId="ADAL" clId="{DEF24012-484A-4964-87ED-E37432BA80D0}" dt="2022-10-10T16:13:47.871" v="362" actId="164"/>
          <ac:spMkLst>
            <pc:docMk/>
            <pc:sldMk cId="4181921628" sldId="2146845781"/>
            <ac:spMk id="65" creationId="{3B755930-309E-67C0-874D-E586E651B919}"/>
          </ac:spMkLst>
        </pc:spChg>
        <pc:spChg chg="add mod">
          <ac:chgData name="Petur Þ. Sigurdsson" userId="b51620a9-a6bc-43cc-8d20-2596b195e64d" providerId="ADAL" clId="{DEF24012-484A-4964-87ED-E37432BA80D0}" dt="2022-10-10T16:13:47.871" v="362" actId="164"/>
          <ac:spMkLst>
            <pc:docMk/>
            <pc:sldMk cId="4181921628" sldId="2146845781"/>
            <ac:spMk id="66" creationId="{DE88137D-4E63-223D-F4E0-944DD1151933}"/>
          </ac:spMkLst>
        </pc:spChg>
        <pc:spChg chg="add mod">
          <ac:chgData name="Petur Þ. Sigurdsson" userId="b51620a9-a6bc-43cc-8d20-2596b195e64d" providerId="ADAL" clId="{DEF24012-484A-4964-87ED-E37432BA80D0}" dt="2022-10-10T16:13:47.871" v="362" actId="164"/>
          <ac:spMkLst>
            <pc:docMk/>
            <pc:sldMk cId="4181921628" sldId="2146845781"/>
            <ac:spMk id="67" creationId="{BB124027-D8CA-D709-0508-CFE74EDDFF7A}"/>
          </ac:spMkLst>
        </pc:spChg>
        <pc:spChg chg="add mod">
          <ac:chgData name="Petur Þ. Sigurdsson" userId="b51620a9-a6bc-43cc-8d20-2596b195e64d" providerId="ADAL" clId="{DEF24012-484A-4964-87ED-E37432BA80D0}" dt="2022-10-10T16:13:47.871" v="362" actId="164"/>
          <ac:spMkLst>
            <pc:docMk/>
            <pc:sldMk cId="4181921628" sldId="2146845781"/>
            <ac:spMk id="68" creationId="{680A4E29-100E-0FC8-EF11-5612FEDFADAF}"/>
          </ac:spMkLst>
        </pc:spChg>
        <pc:spChg chg="add mod">
          <ac:chgData name="Petur Þ. Sigurdsson" userId="b51620a9-a6bc-43cc-8d20-2596b195e64d" providerId="ADAL" clId="{DEF24012-484A-4964-87ED-E37432BA80D0}" dt="2022-10-10T16:13:47.871" v="362" actId="164"/>
          <ac:spMkLst>
            <pc:docMk/>
            <pc:sldMk cId="4181921628" sldId="2146845781"/>
            <ac:spMk id="69" creationId="{945AEE80-0611-EB98-4B31-7BFA0257E08F}"/>
          </ac:spMkLst>
        </pc:spChg>
        <pc:spChg chg="add mod">
          <ac:chgData name="Petur Þ. Sigurdsson" userId="b51620a9-a6bc-43cc-8d20-2596b195e64d" providerId="ADAL" clId="{DEF24012-484A-4964-87ED-E37432BA80D0}" dt="2022-10-10T16:13:47.871" v="362" actId="164"/>
          <ac:spMkLst>
            <pc:docMk/>
            <pc:sldMk cId="4181921628" sldId="2146845781"/>
            <ac:spMk id="70" creationId="{56839F0A-DA38-5C62-C3C5-2699AC75F641}"/>
          </ac:spMkLst>
        </pc:spChg>
        <pc:spChg chg="add mod">
          <ac:chgData name="Petur Þ. Sigurdsson" userId="b51620a9-a6bc-43cc-8d20-2596b195e64d" providerId="ADAL" clId="{DEF24012-484A-4964-87ED-E37432BA80D0}" dt="2022-10-10T16:13:47.871" v="362" actId="164"/>
          <ac:spMkLst>
            <pc:docMk/>
            <pc:sldMk cId="4181921628" sldId="2146845781"/>
            <ac:spMk id="71" creationId="{A450A0D8-5008-66E6-3342-25D27981CC04}"/>
          </ac:spMkLst>
        </pc:spChg>
        <pc:spChg chg="add mod">
          <ac:chgData name="Petur Þ. Sigurdsson" userId="b51620a9-a6bc-43cc-8d20-2596b195e64d" providerId="ADAL" clId="{DEF24012-484A-4964-87ED-E37432BA80D0}" dt="2022-10-10T16:13:47.871" v="362" actId="164"/>
          <ac:spMkLst>
            <pc:docMk/>
            <pc:sldMk cId="4181921628" sldId="2146845781"/>
            <ac:spMk id="72" creationId="{6721BB4B-3C91-7380-D7AC-8C70126756A2}"/>
          </ac:spMkLst>
        </pc:spChg>
        <pc:spChg chg="add mod">
          <ac:chgData name="Petur Þ. Sigurdsson" userId="b51620a9-a6bc-43cc-8d20-2596b195e64d" providerId="ADAL" clId="{DEF24012-484A-4964-87ED-E37432BA80D0}" dt="2022-10-10T16:13:47.871" v="362" actId="164"/>
          <ac:spMkLst>
            <pc:docMk/>
            <pc:sldMk cId="4181921628" sldId="2146845781"/>
            <ac:spMk id="73" creationId="{7F67665D-99B8-1D89-4F7C-CF8059C9E8B9}"/>
          </ac:spMkLst>
        </pc:spChg>
        <pc:spChg chg="add mod">
          <ac:chgData name="Petur Þ. Sigurdsson" userId="b51620a9-a6bc-43cc-8d20-2596b195e64d" providerId="ADAL" clId="{DEF24012-484A-4964-87ED-E37432BA80D0}" dt="2022-10-10T16:13:47.871" v="362" actId="164"/>
          <ac:spMkLst>
            <pc:docMk/>
            <pc:sldMk cId="4181921628" sldId="2146845781"/>
            <ac:spMk id="74" creationId="{805ABEF8-B8F1-984E-0513-AA6B544AABC4}"/>
          </ac:spMkLst>
        </pc:spChg>
        <pc:spChg chg="add mod">
          <ac:chgData name="Petur Þ. Sigurdsson" userId="b51620a9-a6bc-43cc-8d20-2596b195e64d" providerId="ADAL" clId="{DEF24012-484A-4964-87ED-E37432BA80D0}" dt="2022-10-10T16:13:47.871" v="362" actId="164"/>
          <ac:spMkLst>
            <pc:docMk/>
            <pc:sldMk cId="4181921628" sldId="2146845781"/>
            <ac:spMk id="75" creationId="{20FE7FF8-617A-2CAE-9B31-3A3B74F2E907}"/>
          </ac:spMkLst>
        </pc:spChg>
        <pc:spChg chg="add mod">
          <ac:chgData name="Petur Þ. Sigurdsson" userId="b51620a9-a6bc-43cc-8d20-2596b195e64d" providerId="ADAL" clId="{DEF24012-484A-4964-87ED-E37432BA80D0}" dt="2022-10-10T16:13:47.871" v="362" actId="164"/>
          <ac:spMkLst>
            <pc:docMk/>
            <pc:sldMk cId="4181921628" sldId="2146845781"/>
            <ac:spMk id="76" creationId="{7905F459-7693-1DC7-D150-BC2F21903274}"/>
          </ac:spMkLst>
        </pc:spChg>
        <pc:spChg chg="add mod">
          <ac:chgData name="Petur Þ. Sigurdsson" userId="b51620a9-a6bc-43cc-8d20-2596b195e64d" providerId="ADAL" clId="{DEF24012-484A-4964-87ED-E37432BA80D0}" dt="2022-10-10T16:13:47.871" v="362" actId="164"/>
          <ac:spMkLst>
            <pc:docMk/>
            <pc:sldMk cId="4181921628" sldId="2146845781"/>
            <ac:spMk id="77" creationId="{67A9E821-37B9-42BA-3B55-AA3D2EE21BDA}"/>
          </ac:spMkLst>
        </pc:spChg>
        <pc:spChg chg="add mod">
          <ac:chgData name="Petur Þ. Sigurdsson" userId="b51620a9-a6bc-43cc-8d20-2596b195e64d" providerId="ADAL" clId="{DEF24012-484A-4964-87ED-E37432BA80D0}" dt="2022-10-10T16:13:47.871" v="362" actId="164"/>
          <ac:spMkLst>
            <pc:docMk/>
            <pc:sldMk cId="4181921628" sldId="2146845781"/>
            <ac:spMk id="78" creationId="{B05FE455-12CC-404D-D0EB-74E99F58F3F9}"/>
          </ac:spMkLst>
        </pc:spChg>
        <pc:spChg chg="add mod">
          <ac:chgData name="Petur Þ. Sigurdsson" userId="b51620a9-a6bc-43cc-8d20-2596b195e64d" providerId="ADAL" clId="{DEF24012-484A-4964-87ED-E37432BA80D0}" dt="2022-10-10T16:13:47.871" v="362" actId="164"/>
          <ac:spMkLst>
            <pc:docMk/>
            <pc:sldMk cId="4181921628" sldId="2146845781"/>
            <ac:spMk id="79" creationId="{7D7D8F59-A9A5-873C-F008-11D9D65CC99A}"/>
          </ac:spMkLst>
        </pc:spChg>
        <pc:spChg chg="add mod">
          <ac:chgData name="Petur Þ. Sigurdsson" userId="b51620a9-a6bc-43cc-8d20-2596b195e64d" providerId="ADAL" clId="{DEF24012-484A-4964-87ED-E37432BA80D0}" dt="2022-10-10T16:13:47.871" v="362" actId="164"/>
          <ac:spMkLst>
            <pc:docMk/>
            <pc:sldMk cId="4181921628" sldId="2146845781"/>
            <ac:spMk id="80" creationId="{5974EB86-B573-A4E3-7E47-50D5DE7E899D}"/>
          </ac:spMkLst>
        </pc:spChg>
        <pc:spChg chg="add mod">
          <ac:chgData name="Petur Þ. Sigurdsson" userId="b51620a9-a6bc-43cc-8d20-2596b195e64d" providerId="ADAL" clId="{DEF24012-484A-4964-87ED-E37432BA80D0}" dt="2022-10-10T16:13:47.871" v="362" actId="164"/>
          <ac:spMkLst>
            <pc:docMk/>
            <pc:sldMk cId="4181921628" sldId="2146845781"/>
            <ac:spMk id="81" creationId="{150C09E1-1678-8AB1-ED1C-384A73957C42}"/>
          </ac:spMkLst>
        </pc:spChg>
        <pc:spChg chg="add mod">
          <ac:chgData name="Petur Þ. Sigurdsson" userId="b51620a9-a6bc-43cc-8d20-2596b195e64d" providerId="ADAL" clId="{DEF24012-484A-4964-87ED-E37432BA80D0}" dt="2022-10-10T16:13:47.871" v="362" actId="164"/>
          <ac:spMkLst>
            <pc:docMk/>
            <pc:sldMk cId="4181921628" sldId="2146845781"/>
            <ac:spMk id="82" creationId="{CFD149CE-CEB2-350B-822E-CF55C8B3A6B3}"/>
          </ac:spMkLst>
        </pc:spChg>
        <pc:spChg chg="add mod">
          <ac:chgData name="Petur Þ. Sigurdsson" userId="b51620a9-a6bc-43cc-8d20-2596b195e64d" providerId="ADAL" clId="{DEF24012-484A-4964-87ED-E37432BA80D0}" dt="2022-10-10T16:13:47.871" v="362" actId="164"/>
          <ac:spMkLst>
            <pc:docMk/>
            <pc:sldMk cId="4181921628" sldId="2146845781"/>
            <ac:spMk id="83" creationId="{DA240622-F83D-3073-B5FA-A2DE13FD069F}"/>
          </ac:spMkLst>
        </pc:spChg>
        <pc:spChg chg="add mod">
          <ac:chgData name="Petur Þ. Sigurdsson" userId="b51620a9-a6bc-43cc-8d20-2596b195e64d" providerId="ADAL" clId="{DEF24012-484A-4964-87ED-E37432BA80D0}" dt="2022-10-10T16:13:47.871" v="362" actId="164"/>
          <ac:spMkLst>
            <pc:docMk/>
            <pc:sldMk cId="4181921628" sldId="2146845781"/>
            <ac:spMk id="84" creationId="{85580993-05EF-5046-4C4E-DDEE38C32F76}"/>
          </ac:spMkLst>
        </pc:spChg>
        <pc:spChg chg="add mod">
          <ac:chgData name="Petur Þ. Sigurdsson" userId="b51620a9-a6bc-43cc-8d20-2596b195e64d" providerId="ADAL" clId="{DEF24012-484A-4964-87ED-E37432BA80D0}" dt="2022-10-10T16:13:47.871" v="362" actId="164"/>
          <ac:spMkLst>
            <pc:docMk/>
            <pc:sldMk cId="4181921628" sldId="2146845781"/>
            <ac:spMk id="85" creationId="{00A8CA44-B133-307C-D32B-C53442BDDB58}"/>
          </ac:spMkLst>
        </pc:spChg>
        <pc:spChg chg="add mod">
          <ac:chgData name="Petur Þ. Sigurdsson" userId="b51620a9-a6bc-43cc-8d20-2596b195e64d" providerId="ADAL" clId="{DEF24012-484A-4964-87ED-E37432BA80D0}" dt="2022-10-10T16:13:47.871" v="362" actId="164"/>
          <ac:spMkLst>
            <pc:docMk/>
            <pc:sldMk cId="4181921628" sldId="2146845781"/>
            <ac:spMk id="86" creationId="{67DC380E-6A98-E2A8-7B0C-F86F2ABA9DC9}"/>
          </ac:spMkLst>
        </pc:spChg>
        <pc:spChg chg="add mod">
          <ac:chgData name="Petur Þ. Sigurdsson" userId="b51620a9-a6bc-43cc-8d20-2596b195e64d" providerId="ADAL" clId="{DEF24012-484A-4964-87ED-E37432BA80D0}" dt="2022-10-10T16:13:47.871" v="362" actId="164"/>
          <ac:spMkLst>
            <pc:docMk/>
            <pc:sldMk cId="4181921628" sldId="2146845781"/>
            <ac:spMk id="87" creationId="{0ACF8155-6756-5CF4-0DA9-DDEA1AE37C73}"/>
          </ac:spMkLst>
        </pc:spChg>
        <pc:spChg chg="add mod">
          <ac:chgData name="Petur Þ. Sigurdsson" userId="b51620a9-a6bc-43cc-8d20-2596b195e64d" providerId="ADAL" clId="{DEF24012-484A-4964-87ED-E37432BA80D0}" dt="2022-10-10T16:13:47.871" v="362" actId="164"/>
          <ac:spMkLst>
            <pc:docMk/>
            <pc:sldMk cId="4181921628" sldId="2146845781"/>
            <ac:spMk id="88" creationId="{656B529B-C460-0B19-BE07-DAE230F56E95}"/>
          </ac:spMkLst>
        </pc:spChg>
        <pc:spChg chg="add mod">
          <ac:chgData name="Petur Þ. Sigurdsson" userId="b51620a9-a6bc-43cc-8d20-2596b195e64d" providerId="ADAL" clId="{DEF24012-484A-4964-87ED-E37432BA80D0}" dt="2022-10-10T16:13:47.871" v="362" actId="164"/>
          <ac:spMkLst>
            <pc:docMk/>
            <pc:sldMk cId="4181921628" sldId="2146845781"/>
            <ac:spMk id="89" creationId="{98E1FDCE-C840-DF02-20E0-08DC4910AD76}"/>
          </ac:spMkLst>
        </pc:spChg>
        <pc:spChg chg="add mod">
          <ac:chgData name="Petur Þ. Sigurdsson" userId="b51620a9-a6bc-43cc-8d20-2596b195e64d" providerId="ADAL" clId="{DEF24012-484A-4964-87ED-E37432BA80D0}" dt="2022-10-10T16:13:47.871" v="362" actId="164"/>
          <ac:spMkLst>
            <pc:docMk/>
            <pc:sldMk cId="4181921628" sldId="2146845781"/>
            <ac:spMk id="90" creationId="{CAD42E74-6D8D-EE9A-0A88-8FC16DD1F345}"/>
          </ac:spMkLst>
        </pc:spChg>
        <pc:spChg chg="add mod">
          <ac:chgData name="Petur Þ. Sigurdsson" userId="b51620a9-a6bc-43cc-8d20-2596b195e64d" providerId="ADAL" clId="{DEF24012-484A-4964-87ED-E37432BA80D0}" dt="2022-10-10T16:13:47.871" v="362" actId="164"/>
          <ac:spMkLst>
            <pc:docMk/>
            <pc:sldMk cId="4181921628" sldId="2146845781"/>
            <ac:spMk id="91" creationId="{681DBDD6-C3B3-0C34-FED7-1FCE4DA792E9}"/>
          </ac:spMkLst>
        </pc:spChg>
        <pc:spChg chg="add mod">
          <ac:chgData name="Petur Þ. Sigurdsson" userId="b51620a9-a6bc-43cc-8d20-2596b195e64d" providerId="ADAL" clId="{DEF24012-484A-4964-87ED-E37432BA80D0}" dt="2022-10-10T16:13:47.871" v="362" actId="164"/>
          <ac:spMkLst>
            <pc:docMk/>
            <pc:sldMk cId="4181921628" sldId="2146845781"/>
            <ac:spMk id="92" creationId="{6F551E30-A6A6-27F6-B8B8-E2913A952594}"/>
          </ac:spMkLst>
        </pc:spChg>
        <pc:spChg chg="add mod">
          <ac:chgData name="Petur Þ. Sigurdsson" userId="b51620a9-a6bc-43cc-8d20-2596b195e64d" providerId="ADAL" clId="{DEF24012-484A-4964-87ED-E37432BA80D0}" dt="2022-10-10T16:13:47.871" v="362" actId="164"/>
          <ac:spMkLst>
            <pc:docMk/>
            <pc:sldMk cId="4181921628" sldId="2146845781"/>
            <ac:spMk id="93" creationId="{076772FB-1D16-3D14-A32B-91097DBB7B73}"/>
          </ac:spMkLst>
        </pc:spChg>
        <pc:spChg chg="add mod">
          <ac:chgData name="Petur Þ. Sigurdsson" userId="b51620a9-a6bc-43cc-8d20-2596b195e64d" providerId="ADAL" clId="{DEF24012-484A-4964-87ED-E37432BA80D0}" dt="2022-10-10T16:13:47.871" v="362" actId="164"/>
          <ac:spMkLst>
            <pc:docMk/>
            <pc:sldMk cId="4181921628" sldId="2146845781"/>
            <ac:spMk id="94" creationId="{8A04969C-753E-DFA1-BEDB-A2D39DEE22D4}"/>
          </ac:spMkLst>
        </pc:spChg>
        <pc:spChg chg="add mod">
          <ac:chgData name="Petur Þ. Sigurdsson" userId="b51620a9-a6bc-43cc-8d20-2596b195e64d" providerId="ADAL" clId="{DEF24012-484A-4964-87ED-E37432BA80D0}" dt="2022-10-10T16:13:47.871" v="362" actId="164"/>
          <ac:spMkLst>
            <pc:docMk/>
            <pc:sldMk cId="4181921628" sldId="2146845781"/>
            <ac:spMk id="95" creationId="{921C7C7E-3F2C-C00C-486B-769582A03148}"/>
          </ac:spMkLst>
        </pc:spChg>
        <pc:spChg chg="add mod">
          <ac:chgData name="Petur Þ. Sigurdsson" userId="b51620a9-a6bc-43cc-8d20-2596b195e64d" providerId="ADAL" clId="{DEF24012-484A-4964-87ED-E37432BA80D0}" dt="2022-10-10T16:13:47.871" v="362" actId="164"/>
          <ac:spMkLst>
            <pc:docMk/>
            <pc:sldMk cId="4181921628" sldId="2146845781"/>
            <ac:spMk id="96" creationId="{10294874-1074-F0AB-9841-17E0C36EA76B}"/>
          </ac:spMkLst>
        </pc:spChg>
        <pc:spChg chg="add mod">
          <ac:chgData name="Petur Þ. Sigurdsson" userId="b51620a9-a6bc-43cc-8d20-2596b195e64d" providerId="ADAL" clId="{DEF24012-484A-4964-87ED-E37432BA80D0}" dt="2022-10-10T16:13:47.871" v="362" actId="164"/>
          <ac:spMkLst>
            <pc:docMk/>
            <pc:sldMk cId="4181921628" sldId="2146845781"/>
            <ac:spMk id="97" creationId="{E73EE6D2-5789-3F1C-9838-4013B89282D0}"/>
          </ac:spMkLst>
        </pc:spChg>
        <pc:spChg chg="add mod">
          <ac:chgData name="Petur Þ. Sigurdsson" userId="b51620a9-a6bc-43cc-8d20-2596b195e64d" providerId="ADAL" clId="{DEF24012-484A-4964-87ED-E37432BA80D0}" dt="2022-10-10T16:13:47.871" v="362" actId="164"/>
          <ac:spMkLst>
            <pc:docMk/>
            <pc:sldMk cId="4181921628" sldId="2146845781"/>
            <ac:spMk id="98" creationId="{35D39461-15A7-CD62-367F-A61021A5103E}"/>
          </ac:spMkLst>
        </pc:spChg>
        <pc:spChg chg="add mod">
          <ac:chgData name="Petur Þ. Sigurdsson" userId="b51620a9-a6bc-43cc-8d20-2596b195e64d" providerId="ADAL" clId="{DEF24012-484A-4964-87ED-E37432BA80D0}" dt="2022-10-10T16:13:47.871" v="362" actId="164"/>
          <ac:spMkLst>
            <pc:docMk/>
            <pc:sldMk cId="4181921628" sldId="2146845781"/>
            <ac:spMk id="99" creationId="{78F58200-7F4F-7C09-1FF4-DE0F9FAD7418}"/>
          </ac:spMkLst>
        </pc:spChg>
        <pc:spChg chg="add mod">
          <ac:chgData name="Petur Þ. Sigurdsson" userId="b51620a9-a6bc-43cc-8d20-2596b195e64d" providerId="ADAL" clId="{DEF24012-484A-4964-87ED-E37432BA80D0}" dt="2022-10-10T16:13:47.871" v="362" actId="164"/>
          <ac:spMkLst>
            <pc:docMk/>
            <pc:sldMk cId="4181921628" sldId="2146845781"/>
            <ac:spMk id="100" creationId="{8CB2CFD7-BEFD-CE6A-97B4-5B02370C4D8E}"/>
          </ac:spMkLst>
        </pc:spChg>
        <pc:spChg chg="add mod">
          <ac:chgData name="Petur Þ. Sigurdsson" userId="b51620a9-a6bc-43cc-8d20-2596b195e64d" providerId="ADAL" clId="{DEF24012-484A-4964-87ED-E37432BA80D0}" dt="2022-10-10T16:13:47.871" v="362" actId="164"/>
          <ac:spMkLst>
            <pc:docMk/>
            <pc:sldMk cId="4181921628" sldId="2146845781"/>
            <ac:spMk id="101" creationId="{626DF679-0DA3-75C9-5348-53725780EEF2}"/>
          </ac:spMkLst>
        </pc:spChg>
        <pc:spChg chg="add mod">
          <ac:chgData name="Petur Þ. Sigurdsson" userId="b51620a9-a6bc-43cc-8d20-2596b195e64d" providerId="ADAL" clId="{DEF24012-484A-4964-87ED-E37432BA80D0}" dt="2022-10-10T16:13:47.871" v="362" actId="164"/>
          <ac:spMkLst>
            <pc:docMk/>
            <pc:sldMk cId="4181921628" sldId="2146845781"/>
            <ac:spMk id="102" creationId="{2F25B5CA-001F-5BA3-5A69-90E63466135B}"/>
          </ac:spMkLst>
        </pc:spChg>
        <pc:spChg chg="add mod">
          <ac:chgData name="Petur Þ. Sigurdsson" userId="b51620a9-a6bc-43cc-8d20-2596b195e64d" providerId="ADAL" clId="{DEF24012-484A-4964-87ED-E37432BA80D0}" dt="2022-10-10T16:13:47.871" v="362" actId="164"/>
          <ac:spMkLst>
            <pc:docMk/>
            <pc:sldMk cId="4181921628" sldId="2146845781"/>
            <ac:spMk id="103" creationId="{783F6300-9719-B422-584F-E1E4F275DA60}"/>
          </ac:spMkLst>
        </pc:spChg>
        <pc:spChg chg="add mod">
          <ac:chgData name="Petur Þ. Sigurdsson" userId="b51620a9-a6bc-43cc-8d20-2596b195e64d" providerId="ADAL" clId="{DEF24012-484A-4964-87ED-E37432BA80D0}" dt="2022-10-10T16:13:47.871" v="362" actId="164"/>
          <ac:spMkLst>
            <pc:docMk/>
            <pc:sldMk cId="4181921628" sldId="2146845781"/>
            <ac:spMk id="104" creationId="{70E4FA24-86D3-FE04-3D9E-C11551F53237}"/>
          </ac:spMkLst>
        </pc:spChg>
        <pc:spChg chg="add mod">
          <ac:chgData name="Petur Þ. Sigurdsson" userId="b51620a9-a6bc-43cc-8d20-2596b195e64d" providerId="ADAL" clId="{DEF24012-484A-4964-87ED-E37432BA80D0}" dt="2022-10-10T16:13:47.871" v="362" actId="164"/>
          <ac:spMkLst>
            <pc:docMk/>
            <pc:sldMk cId="4181921628" sldId="2146845781"/>
            <ac:spMk id="105" creationId="{B3A1AB90-60FF-4DB6-A37F-3EC2B1B600CC}"/>
          </ac:spMkLst>
        </pc:spChg>
        <pc:spChg chg="add mod">
          <ac:chgData name="Petur Þ. Sigurdsson" userId="b51620a9-a6bc-43cc-8d20-2596b195e64d" providerId="ADAL" clId="{DEF24012-484A-4964-87ED-E37432BA80D0}" dt="2022-10-10T16:13:47.871" v="362" actId="164"/>
          <ac:spMkLst>
            <pc:docMk/>
            <pc:sldMk cId="4181921628" sldId="2146845781"/>
            <ac:spMk id="106" creationId="{EEBE4E1D-30EC-2461-09BA-B7B847176867}"/>
          </ac:spMkLst>
        </pc:spChg>
        <pc:spChg chg="add mod">
          <ac:chgData name="Petur Þ. Sigurdsson" userId="b51620a9-a6bc-43cc-8d20-2596b195e64d" providerId="ADAL" clId="{DEF24012-484A-4964-87ED-E37432BA80D0}" dt="2022-10-10T16:13:47.871" v="362" actId="164"/>
          <ac:spMkLst>
            <pc:docMk/>
            <pc:sldMk cId="4181921628" sldId="2146845781"/>
            <ac:spMk id="107" creationId="{BE15C98B-3A88-B586-F975-AA122EDF0A37}"/>
          </ac:spMkLst>
        </pc:spChg>
        <pc:spChg chg="add mod">
          <ac:chgData name="Petur Þ. Sigurdsson" userId="b51620a9-a6bc-43cc-8d20-2596b195e64d" providerId="ADAL" clId="{DEF24012-484A-4964-87ED-E37432BA80D0}" dt="2022-10-10T16:13:47.871" v="362" actId="164"/>
          <ac:spMkLst>
            <pc:docMk/>
            <pc:sldMk cId="4181921628" sldId="2146845781"/>
            <ac:spMk id="108" creationId="{8A9C998F-E693-FA1A-8C55-0EB6EE1639E7}"/>
          </ac:spMkLst>
        </pc:spChg>
        <pc:spChg chg="add mod">
          <ac:chgData name="Petur Þ. Sigurdsson" userId="b51620a9-a6bc-43cc-8d20-2596b195e64d" providerId="ADAL" clId="{DEF24012-484A-4964-87ED-E37432BA80D0}" dt="2022-10-10T16:13:47.871" v="362" actId="164"/>
          <ac:spMkLst>
            <pc:docMk/>
            <pc:sldMk cId="4181921628" sldId="2146845781"/>
            <ac:spMk id="109" creationId="{021BF74B-588A-7396-CD5F-7A193CA123A5}"/>
          </ac:spMkLst>
        </pc:spChg>
        <pc:spChg chg="add mod">
          <ac:chgData name="Petur Þ. Sigurdsson" userId="b51620a9-a6bc-43cc-8d20-2596b195e64d" providerId="ADAL" clId="{DEF24012-484A-4964-87ED-E37432BA80D0}" dt="2022-10-10T16:13:47.871" v="362" actId="164"/>
          <ac:spMkLst>
            <pc:docMk/>
            <pc:sldMk cId="4181921628" sldId="2146845781"/>
            <ac:spMk id="110" creationId="{DADCBE3E-D42E-C765-CD17-014578E9A0D4}"/>
          </ac:spMkLst>
        </pc:spChg>
        <pc:spChg chg="add mod">
          <ac:chgData name="Petur Þ. Sigurdsson" userId="b51620a9-a6bc-43cc-8d20-2596b195e64d" providerId="ADAL" clId="{DEF24012-484A-4964-87ED-E37432BA80D0}" dt="2022-10-10T16:13:47.871" v="362" actId="164"/>
          <ac:spMkLst>
            <pc:docMk/>
            <pc:sldMk cId="4181921628" sldId="2146845781"/>
            <ac:spMk id="111" creationId="{96C965F4-EE68-6306-D0A3-D518EBA1C946}"/>
          </ac:spMkLst>
        </pc:spChg>
        <pc:spChg chg="add mod">
          <ac:chgData name="Petur Þ. Sigurdsson" userId="b51620a9-a6bc-43cc-8d20-2596b195e64d" providerId="ADAL" clId="{DEF24012-484A-4964-87ED-E37432BA80D0}" dt="2022-10-10T16:13:47.871" v="362" actId="164"/>
          <ac:spMkLst>
            <pc:docMk/>
            <pc:sldMk cId="4181921628" sldId="2146845781"/>
            <ac:spMk id="112" creationId="{4CABB24C-E8DB-DDA0-0DBC-FD377907170D}"/>
          </ac:spMkLst>
        </pc:spChg>
        <pc:spChg chg="add mod">
          <ac:chgData name="Petur Þ. Sigurdsson" userId="b51620a9-a6bc-43cc-8d20-2596b195e64d" providerId="ADAL" clId="{DEF24012-484A-4964-87ED-E37432BA80D0}" dt="2022-10-10T16:13:47.871" v="362" actId="164"/>
          <ac:spMkLst>
            <pc:docMk/>
            <pc:sldMk cId="4181921628" sldId="2146845781"/>
            <ac:spMk id="113" creationId="{A936ECE6-0FB6-B4F5-73B7-D9F1AAC224BF}"/>
          </ac:spMkLst>
        </pc:spChg>
        <pc:spChg chg="add mod">
          <ac:chgData name="Petur Þ. Sigurdsson" userId="b51620a9-a6bc-43cc-8d20-2596b195e64d" providerId="ADAL" clId="{DEF24012-484A-4964-87ED-E37432BA80D0}" dt="2022-10-10T16:13:47.871" v="362" actId="164"/>
          <ac:spMkLst>
            <pc:docMk/>
            <pc:sldMk cId="4181921628" sldId="2146845781"/>
            <ac:spMk id="114" creationId="{318B92DB-C3E9-D80E-68BC-F5E393F81695}"/>
          </ac:spMkLst>
        </pc:spChg>
        <pc:spChg chg="add mod">
          <ac:chgData name="Petur Þ. Sigurdsson" userId="b51620a9-a6bc-43cc-8d20-2596b195e64d" providerId="ADAL" clId="{DEF24012-484A-4964-87ED-E37432BA80D0}" dt="2022-10-10T16:13:47.871" v="362" actId="164"/>
          <ac:spMkLst>
            <pc:docMk/>
            <pc:sldMk cId="4181921628" sldId="2146845781"/>
            <ac:spMk id="115" creationId="{51573C2E-CFB6-B318-E264-C89EFA9B0979}"/>
          </ac:spMkLst>
        </pc:spChg>
        <pc:spChg chg="add mod">
          <ac:chgData name="Petur Þ. Sigurdsson" userId="b51620a9-a6bc-43cc-8d20-2596b195e64d" providerId="ADAL" clId="{DEF24012-484A-4964-87ED-E37432BA80D0}" dt="2022-10-10T16:13:47.871" v="362" actId="164"/>
          <ac:spMkLst>
            <pc:docMk/>
            <pc:sldMk cId="4181921628" sldId="2146845781"/>
            <ac:spMk id="116" creationId="{C5F1FD48-5A41-9C20-2BA2-3983FC735BB4}"/>
          </ac:spMkLst>
        </pc:spChg>
        <pc:spChg chg="add mod">
          <ac:chgData name="Petur Þ. Sigurdsson" userId="b51620a9-a6bc-43cc-8d20-2596b195e64d" providerId="ADAL" clId="{DEF24012-484A-4964-87ED-E37432BA80D0}" dt="2022-10-10T16:13:47.871" v="362" actId="164"/>
          <ac:spMkLst>
            <pc:docMk/>
            <pc:sldMk cId="4181921628" sldId="2146845781"/>
            <ac:spMk id="117" creationId="{8649A8E5-5215-1896-FBEF-668B85F7B643}"/>
          </ac:spMkLst>
        </pc:spChg>
        <pc:spChg chg="add mod">
          <ac:chgData name="Petur Þ. Sigurdsson" userId="b51620a9-a6bc-43cc-8d20-2596b195e64d" providerId="ADAL" clId="{DEF24012-484A-4964-87ED-E37432BA80D0}" dt="2022-10-10T16:13:47.871" v="362" actId="164"/>
          <ac:spMkLst>
            <pc:docMk/>
            <pc:sldMk cId="4181921628" sldId="2146845781"/>
            <ac:spMk id="118" creationId="{D57685AD-FD55-1921-E78D-1A376D46A821}"/>
          </ac:spMkLst>
        </pc:spChg>
        <pc:spChg chg="add mod">
          <ac:chgData name="Petur Þ. Sigurdsson" userId="b51620a9-a6bc-43cc-8d20-2596b195e64d" providerId="ADAL" clId="{DEF24012-484A-4964-87ED-E37432BA80D0}" dt="2022-10-10T16:13:47.871" v="362" actId="164"/>
          <ac:spMkLst>
            <pc:docMk/>
            <pc:sldMk cId="4181921628" sldId="2146845781"/>
            <ac:spMk id="119" creationId="{B270B20D-0DE5-88A8-C2B8-1696DCE15B19}"/>
          </ac:spMkLst>
        </pc:spChg>
        <pc:spChg chg="add mod">
          <ac:chgData name="Petur Þ. Sigurdsson" userId="b51620a9-a6bc-43cc-8d20-2596b195e64d" providerId="ADAL" clId="{DEF24012-484A-4964-87ED-E37432BA80D0}" dt="2022-10-10T16:13:47.871" v="362" actId="164"/>
          <ac:spMkLst>
            <pc:docMk/>
            <pc:sldMk cId="4181921628" sldId="2146845781"/>
            <ac:spMk id="120" creationId="{FE9361D0-91EE-338F-B34D-7CFA115DE92C}"/>
          </ac:spMkLst>
        </pc:spChg>
        <pc:spChg chg="add mod">
          <ac:chgData name="Petur Þ. Sigurdsson" userId="b51620a9-a6bc-43cc-8d20-2596b195e64d" providerId="ADAL" clId="{DEF24012-484A-4964-87ED-E37432BA80D0}" dt="2022-10-10T16:13:47.871" v="362" actId="164"/>
          <ac:spMkLst>
            <pc:docMk/>
            <pc:sldMk cId="4181921628" sldId="2146845781"/>
            <ac:spMk id="121" creationId="{1316DD91-BCED-BD9C-E0FF-F205B908FDA9}"/>
          </ac:spMkLst>
        </pc:spChg>
        <pc:spChg chg="add mod">
          <ac:chgData name="Petur Þ. Sigurdsson" userId="b51620a9-a6bc-43cc-8d20-2596b195e64d" providerId="ADAL" clId="{DEF24012-484A-4964-87ED-E37432BA80D0}" dt="2022-10-10T16:13:47.871" v="362" actId="164"/>
          <ac:spMkLst>
            <pc:docMk/>
            <pc:sldMk cId="4181921628" sldId="2146845781"/>
            <ac:spMk id="122" creationId="{536AFED0-443D-0AD4-B37E-75C06FCD802C}"/>
          </ac:spMkLst>
        </pc:spChg>
        <pc:spChg chg="add mod">
          <ac:chgData name="Petur Þ. Sigurdsson" userId="b51620a9-a6bc-43cc-8d20-2596b195e64d" providerId="ADAL" clId="{DEF24012-484A-4964-87ED-E37432BA80D0}" dt="2022-10-10T16:13:47.871" v="362" actId="164"/>
          <ac:spMkLst>
            <pc:docMk/>
            <pc:sldMk cId="4181921628" sldId="2146845781"/>
            <ac:spMk id="123" creationId="{5F162880-3228-7335-75C0-17E31459D5ED}"/>
          </ac:spMkLst>
        </pc:spChg>
        <pc:spChg chg="add mod">
          <ac:chgData name="Petur Þ. Sigurdsson" userId="b51620a9-a6bc-43cc-8d20-2596b195e64d" providerId="ADAL" clId="{DEF24012-484A-4964-87ED-E37432BA80D0}" dt="2022-10-10T16:13:47.871" v="362" actId="164"/>
          <ac:spMkLst>
            <pc:docMk/>
            <pc:sldMk cId="4181921628" sldId="2146845781"/>
            <ac:spMk id="124" creationId="{C35EB029-1FCE-88D0-E062-D7FAF83F6EA8}"/>
          </ac:spMkLst>
        </pc:spChg>
        <pc:spChg chg="add mod">
          <ac:chgData name="Petur Þ. Sigurdsson" userId="b51620a9-a6bc-43cc-8d20-2596b195e64d" providerId="ADAL" clId="{DEF24012-484A-4964-87ED-E37432BA80D0}" dt="2022-10-10T16:13:47.871" v="362" actId="164"/>
          <ac:spMkLst>
            <pc:docMk/>
            <pc:sldMk cId="4181921628" sldId="2146845781"/>
            <ac:spMk id="125" creationId="{AA8540C4-E5B2-FAF1-80C9-3E9C2AEA888D}"/>
          </ac:spMkLst>
        </pc:spChg>
        <pc:spChg chg="add mod">
          <ac:chgData name="Petur Þ. Sigurdsson" userId="b51620a9-a6bc-43cc-8d20-2596b195e64d" providerId="ADAL" clId="{DEF24012-484A-4964-87ED-E37432BA80D0}" dt="2022-10-10T16:13:47.871" v="362" actId="164"/>
          <ac:spMkLst>
            <pc:docMk/>
            <pc:sldMk cId="4181921628" sldId="2146845781"/>
            <ac:spMk id="126" creationId="{43B784C6-B263-EA8D-FA00-C1E256A59214}"/>
          </ac:spMkLst>
        </pc:spChg>
        <pc:spChg chg="add mod">
          <ac:chgData name="Petur Þ. Sigurdsson" userId="b51620a9-a6bc-43cc-8d20-2596b195e64d" providerId="ADAL" clId="{DEF24012-484A-4964-87ED-E37432BA80D0}" dt="2022-10-10T16:13:47.871" v="362" actId="164"/>
          <ac:spMkLst>
            <pc:docMk/>
            <pc:sldMk cId="4181921628" sldId="2146845781"/>
            <ac:spMk id="127" creationId="{C04A772D-A178-4167-87B0-7BCFFECCC39A}"/>
          </ac:spMkLst>
        </pc:spChg>
        <pc:spChg chg="add mod">
          <ac:chgData name="Petur Þ. Sigurdsson" userId="b51620a9-a6bc-43cc-8d20-2596b195e64d" providerId="ADAL" clId="{DEF24012-484A-4964-87ED-E37432BA80D0}" dt="2022-10-10T16:13:47.871" v="362" actId="164"/>
          <ac:spMkLst>
            <pc:docMk/>
            <pc:sldMk cId="4181921628" sldId="2146845781"/>
            <ac:spMk id="128" creationId="{AA61AE91-9374-0AC2-B0ED-76A4115330C8}"/>
          </ac:spMkLst>
        </pc:spChg>
        <pc:spChg chg="add mod">
          <ac:chgData name="Petur Þ. Sigurdsson" userId="b51620a9-a6bc-43cc-8d20-2596b195e64d" providerId="ADAL" clId="{DEF24012-484A-4964-87ED-E37432BA80D0}" dt="2022-10-10T16:13:47.871" v="362" actId="164"/>
          <ac:spMkLst>
            <pc:docMk/>
            <pc:sldMk cId="4181921628" sldId="2146845781"/>
            <ac:spMk id="129" creationId="{A37CAB11-879D-93BA-6FE7-2039EEB6B59A}"/>
          </ac:spMkLst>
        </pc:spChg>
        <pc:spChg chg="add mod">
          <ac:chgData name="Petur Þ. Sigurdsson" userId="b51620a9-a6bc-43cc-8d20-2596b195e64d" providerId="ADAL" clId="{DEF24012-484A-4964-87ED-E37432BA80D0}" dt="2022-10-10T16:13:47.871" v="362" actId="164"/>
          <ac:spMkLst>
            <pc:docMk/>
            <pc:sldMk cId="4181921628" sldId="2146845781"/>
            <ac:spMk id="130" creationId="{5CE47112-F8EC-E059-26BA-1403E5950689}"/>
          </ac:spMkLst>
        </pc:spChg>
        <pc:spChg chg="add mod">
          <ac:chgData name="Petur Þ. Sigurdsson" userId="b51620a9-a6bc-43cc-8d20-2596b195e64d" providerId="ADAL" clId="{DEF24012-484A-4964-87ED-E37432BA80D0}" dt="2022-10-10T16:13:47.871" v="362" actId="164"/>
          <ac:spMkLst>
            <pc:docMk/>
            <pc:sldMk cId="4181921628" sldId="2146845781"/>
            <ac:spMk id="131" creationId="{D5A2E742-4395-C016-00F4-8C8C7E5115D7}"/>
          </ac:spMkLst>
        </pc:spChg>
        <pc:spChg chg="add mod">
          <ac:chgData name="Petur Þ. Sigurdsson" userId="b51620a9-a6bc-43cc-8d20-2596b195e64d" providerId="ADAL" clId="{DEF24012-484A-4964-87ED-E37432BA80D0}" dt="2022-10-10T16:13:47.871" v="362" actId="164"/>
          <ac:spMkLst>
            <pc:docMk/>
            <pc:sldMk cId="4181921628" sldId="2146845781"/>
            <ac:spMk id="132" creationId="{FFDDD659-12A8-FE62-30B3-6CCF396B3216}"/>
          </ac:spMkLst>
        </pc:spChg>
        <pc:spChg chg="add mod">
          <ac:chgData name="Petur Þ. Sigurdsson" userId="b51620a9-a6bc-43cc-8d20-2596b195e64d" providerId="ADAL" clId="{DEF24012-484A-4964-87ED-E37432BA80D0}" dt="2022-10-10T16:13:47.871" v="362" actId="164"/>
          <ac:spMkLst>
            <pc:docMk/>
            <pc:sldMk cId="4181921628" sldId="2146845781"/>
            <ac:spMk id="133" creationId="{11C31A44-6C5B-7F62-4842-59642F997911}"/>
          </ac:spMkLst>
        </pc:spChg>
        <pc:spChg chg="add mod">
          <ac:chgData name="Petur Þ. Sigurdsson" userId="b51620a9-a6bc-43cc-8d20-2596b195e64d" providerId="ADAL" clId="{DEF24012-484A-4964-87ED-E37432BA80D0}" dt="2022-10-10T16:13:47.871" v="362" actId="164"/>
          <ac:spMkLst>
            <pc:docMk/>
            <pc:sldMk cId="4181921628" sldId="2146845781"/>
            <ac:spMk id="134" creationId="{1386104F-9F13-91BB-6C92-05ABFFB584E8}"/>
          </ac:spMkLst>
        </pc:spChg>
        <pc:spChg chg="add mod">
          <ac:chgData name="Petur Þ. Sigurdsson" userId="b51620a9-a6bc-43cc-8d20-2596b195e64d" providerId="ADAL" clId="{DEF24012-484A-4964-87ED-E37432BA80D0}" dt="2022-10-10T16:13:47.871" v="362" actId="164"/>
          <ac:spMkLst>
            <pc:docMk/>
            <pc:sldMk cId="4181921628" sldId="2146845781"/>
            <ac:spMk id="135" creationId="{C4888BA3-4DA9-75E4-DF1D-C7D34102F93C}"/>
          </ac:spMkLst>
        </pc:spChg>
        <pc:spChg chg="add mod">
          <ac:chgData name="Petur Þ. Sigurdsson" userId="b51620a9-a6bc-43cc-8d20-2596b195e64d" providerId="ADAL" clId="{DEF24012-484A-4964-87ED-E37432BA80D0}" dt="2022-10-10T16:13:47.871" v="362" actId="164"/>
          <ac:spMkLst>
            <pc:docMk/>
            <pc:sldMk cId="4181921628" sldId="2146845781"/>
            <ac:spMk id="136" creationId="{9B8DEAF8-F6FC-BA93-7925-4169D5F5095F}"/>
          </ac:spMkLst>
        </pc:spChg>
        <pc:spChg chg="add mod">
          <ac:chgData name="Petur Þ. Sigurdsson" userId="b51620a9-a6bc-43cc-8d20-2596b195e64d" providerId="ADAL" clId="{DEF24012-484A-4964-87ED-E37432BA80D0}" dt="2022-10-10T16:13:47.871" v="362" actId="164"/>
          <ac:spMkLst>
            <pc:docMk/>
            <pc:sldMk cId="4181921628" sldId="2146845781"/>
            <ac:spMk id="137" creationId="{63ED2CEE-ACB6-3FF7-0064-A044C84A8508}"/>
          </ac:spMkLst>
        </pc:spChg>
        <pc:spChg chg="add mod">
          <ac:chgData name="Petur Þ. Sigurdsson" userId="b51620a9-a6bc-43cc-8d20-2596b195e64d" providerId="ADAL" clId="{DEF24012-484A-4964-87ED-E37432BA80D0}" dt="2022-10-10T16:13:47.871" v="362" actId="164"/>
          <ac:spMkLst>
            <pc:docMk/>
            <pc:sldMk cId="4181921628" sldId="2146845781"/>
            <ac:spMk id="138" creationId="{08A13BB3-B341-991A-4B9D-719F3F3B7846}"/>
          </ac:spMkLst>
        </pc:spChg>
        <pc:spChg chg="add mod">
          <ac:chgData name="Petur Þ. Sigurdsson" userId="b51620a9-a6bc-43cc-8d20-2596b195e64d" providerId="ADAL" clId="{DEF24012-484A-4964-87ED-E37432BA80D0}" dt="2022-10-10T16:13:47.871" v="362" actId="164"/>
          <ac:spMkLst>
            <pc:docMk/>
            <pc:sldMk cId="4181921628" sldId="2146845781"/>
            <ac:spMk id="139" creationId="{918D9749-2BB7-A4D6-18EC-E00E14D2F5B9}"/>
          </ac:spMkLst>
        </pc:spChg>
        <pc:spChg chg="add mod">
          <ac:chgData name="Petur Þ. Sigurdsson" userId="b51620a9-a6bc-43cc-8d20-2596b195e64d" providerId="ADAL" clId="{DEF24012-484A-4964-87ED-E37432BA80D0}" dt="2022-10-10T16:13:47.871" v="362" actId="164"/>
          <ac:spMkLst>
            <pc:docMk/>
            <pc:sldMk cId="4181921628" sldId="2146845781"/>
            <ac:spMk id="140" creationId="{433210F2-8A00-0836-2BC2-34EFACD690F8}"/>
          </ac:spMkLst>
        </pc:spChg>
        <pc:spChg chg="add mod">
          <ac:chgData name="Petur Þ. Sigurdsson" userId="b51620a9-a6bc-43cc-8d20-2596b195e64d" providerId="ADAL" clId="{DEF24012-484A-4964-87ED-E37432BA80D0}" dt="2022-10-10T16:13:47.871" v="362" actId="164"/>
          <ac:spMkLst>
            <pc:docMk/>
            <pc:sldMk cId="4181921628" sldId="2146845781"/>
            <ac:spMk id="141" creationId="{CDCB93AE-319C-9792-AC99-657E44D9910E}"/>
          </ac:spMkLst>
        </pc:spChg>
        <pc:spChg chg="add mod">
          <ac:chgData name="Petur Þ. Sigurdsson" userId="b51620a9-a6bc-43cc-8d20-2596b195e64d" providerId="ADAL" clId="{DEF24012-484A-4964-87ED-E37432BA80D0}" dt="2022-10-10T16:13:47.871" v="362" actId="164"/>
          <ac:spMkLst>
            <pc:docMk/>
            <pc:sldMk cId="4181921628" sldId="2146845781"/>
            <ac:spMk id="142" creationId="{E4150242-AEF8-39E3-EC59-8E11AFCBFA2C}"/>
          </ac:spMkLst>
        </pc:spChg>
        <pc:spChg chg="add mod">
          <ac:chgData name="Petur Þ. Sigurdsson" userId="b51620a9-a6bc-43cc-8d20-2596b195e64d" providerId="ADAL" clId="{DEF24012-484A-4964-87ED-E37432BA80D0}" dt="2022-10-10T16:13:47.871" v="362" actId="164"/>
          <ac:spMkLst>
            <pc:docMk/>
            <pc:sldMk cId="4181921628" sldId="2146845781"/>
            <ac:spMk id="143" creationId="{F161B4D6-9230-D977-D87E-055E8EA8AD76}"/>
          </ac:spMkLst>
        </pc:spChg>
        <pc:spChg chg="add mod">
          <ac:chgData name="Petur Þ. Sigurdsson" userId="b51620a9-a6bc-43cc-8d20-2596b195e64d" providerId="ADAL" clId="{DEF24012-484A-4964-87ED-E37432BA80D0}" dt="2022-10-10T16:13:47.871" v="362" actId="164"/>
          <ac:spMkLst>
            <pc:docMk/>
            <pc:sldMk cId="4181921628" sldId="2146845781"/>
            <ac:spMk id="144" creationId="{35A76678-71A3-8339-247A-E61EEA8BE1EE}"/>
          </ac:spMkLst>
        </pc:spChg>
        <pc:spChg chg="add mod">
          <ac:chgData name="Petur Þ. Sigurdsson" userId="b51620a9-a6bc-43cc-8d20-2596b195e64d" providerId="ADAL" clId="{DEF24012-484A-4964-87ED-E37432BA80D0}" dt="2022-10-10T16:13:47.871" v="362" actId="164"/>
          <ac:spMkLst>
            <pc:docMk/>
            <pc:sldMk cId="4181921628" sldId="2146845781"/>
            <ac:spMk id="145" creationId="{34FA7F1C-1608-0923-9777-DA59EDA3A851}"/>
          </ac:spMkLst>
        </pc:spChg>
        <pc:spChg chg="add mod">
          <ac:chgData name="Petur Þ. Sigurdsson" userId="b51620a9-a6bc-43cc-8d20-2596b195e64d" providerId="ADAL" clId="{DEF24012-484A-4964-87ED-E37432BA80D0}" dt="2022-10-10T16:13:47.871" v="362" actId="164"/>
          <ac:spMkLst>
            <pc:docMk/>
            <pc:sldMk cId="4181921628" sldId="2146845781"/>
            <ac:spMk id="146" creationId="{CD2C0F80-4AAD-FE72-6312-278EB6A81EC8}"/>
          </ac:spMkLst>
        </pc:spChg>
        <pc:spChg chg="add mod">
          <ac:chgData name="Petur Þ. Sigurdsson" userId="b51620a9-a6bc-43cc-8d20-2596b195e64d" providerId="ADAL" clId="{DEF24012-484A-4964-87ED-E37432BA80D0}" dt="2022-10-10T16:13:47.871" v="362" actId="164"/>
          <ac:spMkLst>
            <pc:docMk/>
            <pc:sldMk cId="4181921628" sldId="2146845781"/>
            <ac:spMk id="147" creationId="{A547E628-8332-8BA7-1D0D-360BEFAAC67C}"/>
          </ac:spMkLst>
        </pc:spChg>
        <pc:spChg chg="add mod">
          <ac:chgData name="Petur Þ. Sigurdsson" userId="b51620a9-a6bc-43cc-8d20-2596b195e64d" providerId="ADAL" clId="{DEF24012-484A-4964-87ED-E37432BA80D0}" dt="2022-10-10T16:13:47.871" v="362" actId="164"/>
          <ac:spMkLst>
            <pc:docMk/>
            <pc:sldMk cId="4181921628" sldId="2146845781"/>
            <ac:spMk id="148" creationId="{91B0B1FF-62CB-9E0C-97E5-00A62147C69A}"/>
          </ac:spMkLst>
        </pc:spChg>
        <pc:spChg chg="add mod">
          <ac:chgData name="Petur Þ. Sigurdsson" userId="b51620a9-a6bc-43cc-8d20-2596b195e64d" providerId="ADAL" clId="{DEF24012-484A-4964-87ED-E37432BA80D0}" dt="2022-10-10T16:13:47.871" v="362" actId="164"/>
          <ac:spMkLst>
            <pc:docMk/>
            <pc:sldMk cId="4181921628" sldId="2146845781"/>
            <ac:spMk id="149" creationId="{EE77C514-67AB-186B-B331-8DBBD79A9E15}"/>
          </ac:spMkLst>
        </pc:spChg>
        <pc:spChg chg="add mod">
          <ac:chgData name="Petur Þ. Sigurdsson" userId="b51620a9-a6bc-43cc-8d20-2596b195e64d" providerId="ADAL" clId="{DEF24012-484A-4964-87ED-E37432BA80D0}" dt="2022-10-10T16:13:47.871" v="362" actId="164"/>
          <ac:spMkLst>
            <pc:docMk/>
            <pc:sldMk cId="4181921628" sldId="2146845781"/>
            <ac:spMk id="150" creationId="{2C5C9570-F1A0-ED75-D8BD-D04E5E7C8032}"/>
          </ac:spMkLst>
        </pc:spChg>
        <pc:spChg chg="add mod">
          <ac:chgData name="Petur Þ. Sigurdsson" userId="b51620a9-a6bc-43cc-8d20-2596b195e64d" providerId="ADAL" clId="{DEF24012-484A-4964-87ED-E37432BA80D0}" dt="2022-10-10T16:13:47.871" v="362" actId="164"/>
          <ac:spMkLst>
            <pc:docMk/>
            <pc:sldMk cId="4181921628" sldId="2146845781"/>
            <ac:spMk id="151" creationId="{94D4E25B-66C0-9A19-C925-A053B91ACD80}"/>
          </ac:spMkLst>
        </pc:spChg>
        <pc:spChg chg="add mod">
          <ac:chgData name="Petur Þ. Sigurdsson" userId="b51620a9-a6bc-43cc-8d20-2596b195e64d" providerId="ADAL" clId="{DEF24012-484A-4964-87ED-E37432BA80D0}" dt="2022-10-10T16:13:47.871" v="362" actId="164"/>
          <ac:spMkLst>
            <pc:docMk/>
            <pc:sldMk cId="4181921628" sldId="2146845781"/>
            <ac:spMk id="152" creationId="{FD8B0E3D-8CBF-3F9C-860D-8B535F61FCA2}"/>
          </ac:spMkLst>
        </pc:spChg>
        <pc:spChg chg="add mod">
          <ac:chgData name="Petur Þ. Sigurdsson" userId="b51620a9-a6bc-43cc-8d20-2596b195e64d" providerId="ADAL" clId="{DEF24012-484A-4964-87ED-E37432BA80D0}" dt="2022-10-10T16:13:47.871" v="362" actId="164"/>
          <ac:spMkLst>
            <pc:docMk/>
            <pc:sldMk cId="4181921628" sldId="2146845781"/>
            <ac:spMk id="153" creationId="{B86F7565-323C-3C95-53D0-E7D17D91E1C2}"/>
          </ac:spMkLst>
        </pc:spChg>
        <pc:spChg chg="add mod">
          <ac:chgData name="Petur Þ. Sigurdsson" userId="b51620a9-a6bc-43cc-8d20-2596b195e64d" providerId="ADAL" clId="{DEF24012-484A-4964-87ED-E37432BA80D0}" dt="2022-10-10T16:13:47.871" v="362" actId="164"/>
          <ac:spMkLst>
            <pc:docMk/>
            <pc:sldMk cId="4181921628" sldId="2146845781"/>
            <ac:spMk id="154" creationId="{EA7CE127-86C0-9F02-9931-2E24C5962CFC}"/>
          </ac:spMkLst>
        </pc:spChg>
        <pc:spChg chg="add mod">
          <ac:chgData name="Petur Þ. Sigurdsson" userId="b51620a9-a6bc-43cc-8d20-2596b195e64d" providerId="ADAL" clId="{DEF24012-484A-4964-87ED-E37432BA80D0}" dt="2022-10-10T16:13:47.871" v="362" actId="164"/>
          <ac:spMkLst>
            <pc:docMk/>
            <pc:sldMk cId="4181921628" sldId="2146845781"/>
            <ac:spMk id="155" creationId="{68AA1D8F-087C-2265-2CFC-3B8CD9250986}"/>
          </ac:spMkLst>
        </pc:spChg>
        <pc:spChg chg="add mod">
          <ac:chgData name="Petur Þ. Sigurdsson" userId="b51620a9-a6bc-43cc-8d20-2596b195e64d" providerId="ADAL" clId="{DEF24012-484A-4964-87ED-E37432BA80D0}" dt="2022-10-10T16:13:47.871" v="362" actId="164"/>
          <ac:spMkLst>
            <pc:docMk/>
            <pc:sldMk cId="4181921628" sldId="2146845781"/>
            <ac:spMk id="156" creationId="{60A03E65-B873-20BF-7CEE-0AD86307BB41}"/>
          </ac:spMkLst>
        </pc:spChg>
        <pc:spChg chg="add mod">
          <ac:chgData name="Petur Þ. Sigurdsson" userId="b51620a9-a6bc-43cc-8d20-2596b195e64d" providerId="ADAL" clId="{DEF24012-484A-4964-87ED-E37432BA80D0}" dt="2022-10-10T16:13:47.871" v="362" actId="164"/>
          <ac:spMkLst>
            <pc:docMk/>
            <pc:sldMk cId="4181921628" sldId="2146845781"/>
            <ac:spMk id="157" creationId="{875CF829-E0A6-3F91-C161-36E452EAC49E}"/>
          </ac:spMkLst>
        </pc:spChg>
        <pc:spChg chg="add mod">
          <ac:chgData name="Petur Þ. Sigurdsson" userId="b51620a9-a6bc-43cc-8d20-2596b195e64d" providerId="ADAL" clId="{DEF24012-484A-4964-87ED-E37432BA80D0}" dt="2022-10-10T16:13:47.871" v="362" actId="164"/>
          <ac:spMkLst>
            <pc:docMk/>
            <pc:sldMk cId="4181921628" sldId="2146845781"/>
            <ac:spMk id="158" creationId="{F369B0E2-49DF-0389-DDCB-85E9248B907C}"/>
          </ac:spMkLst>
        </pc:spChg>
        <pc:spChg chg="add mod">
          <ac:chgData name="Petur Þ. Sigurdsson" userId="b51620a9-a6bc-43cc-8d20-2596b195e64d" providerId="ADAL" clId="{DEF24012-484A-4964-87ED-E37432BA80D0}" dt="2022-10-10T16:13:47.871" v="362" actId="164"/>
          <ac:spMkLst>
            <pc:docMk/>
            <pc:sldMk cId="4181921628" sldId="2146845781"/>
            <ac:spMk id="159" creationId="{8825DE57-1E41-D7B8-A4A8-4AC798F5043B}"/>
          </ac:spMkLst>
        </pc:spChg>
        <pc:spChg chg="add mod">
          <ac:chgData name="Petur Þ. Sigurdsson" userId="b51620a9-a6bc-43cc-8d20-2596b195e64d" providerId="ADAL" clId="{DEF24012-484A-4964-87ED-E37432BA80D0}" dt="2022-10-10T16:13:47.871" v="362" actId="164"/>
          <ac:spMkLst>
            <pc:docMk/>
            <pc:sldMk cId="4181921628" sldId="2146845781"/>
            <ac:spMk id="160" creationId="{0D1E26A9-3228-75A6-7A7D-86FFC792D671}"/>
          </ac:spMkLst>
        </pc:spChg>
        <pc:spChg chg="add mod">
          <ac:chgData name="Petur Þ. Sigurdsson" userId="b51620a9-a6bc-43cc-8d20-2596b195e64d" providerId="ADAL" clId="{DEF24012-484A-4964-87ED-E37432BA80D0}" dt="2022-10-10T16:13:47.871" v="362" actId="164"/>
          <ac:spMkLst>
            <pc:docMk/>
            <pc:sldMk cId="4181921628" sldId="2146845781"/>
            <ac:spMk id="161" creationId="{1CECF26D-36B9-EEF7-6B76-A52AD110C64B}"/>
          </ac:spMkLst>
        </pc:spChg>
        <pc:spChg chg="add mod">
          <ac:chgData name="Petur Þ. Sigurdsson" userId="b51620a9-a6bc-43cc-8d20-2596b195e64d" providerId="ADAL" clId="{DEF24012-484A-4964-87ED-E37432BA80D0}" dt="2022-10-10T16:13:47.871" v="362" actId="164"/>
          <ac:spMkLst>
            <pc:docMk/>
            <pc:sldMk cId="4181921628" sldId="2146845781"/>
            <ac:spMk id="162" creationId="{50014B42-CE34-CE1A-B2AF-E9EBAAFF2DD6}"/>
          </ac:spMkLst>
        </pc:spChg>
        <pc:spChg chg="add mod">
          <ac:chgData name="Petur Þ. Sigurdsson" userId="b51620a9-a6bc-43cc-8d20-2596b195e64d" providerId="ADAL" clId="{DEF24012-484A-4964-87ED-E37432BA80D0}" dt="2022-10-10T16:13:47.871" v="362" actId="164"/>
          <ac:spMkLst>
            <pc:docMk/>
            <pc:sldMk cId="4181921628" sldId="2146845781"/>
            <ac:spMk id="163" creationId="{B6A7DFE4-AFCE-E74E-E2AB-2FFE0FB9DE0C}"/>
          </ac:spMkLst>
        </pc:spChg>
        <pc:spChg chg="add mod">
          <ac:chgData name="Petur Þ. Sigurdsson" userId="b51620a9-a6bc-43cc-8d20-2596b195e64d" providerId="ADAL" clId="{DEF24012-484A-4964-87ED-E37432BA80D0}" dt="2022-10-10T16:13:47.871" v="362" actId="164"/>
          <ac:spMkLst>
            <pc:docMk/>
            <pc:sldMk cId="4181921628" sldId="2146845781"/>
            <ac:spMk id="164" creationId="{2F3A9599-C401-77F8-23CA-4320AB74D6FE}"/>
          </ac:spMkLst>
        </pc:spChg>
        <pc:spChg chg="add mod">
          <ac:chgData name="Petur Þ. Sigurdsson" userId="b51620a9-a6bc-43cc-8d20-2596b195e64d" providerId="ADAL" clId="{DEF24012-484A-4964-87ED-E37432BA80D0}" dt="2022-10-10T16:13:47.871" v="362" actId="164"/>
          <ac:spMkLst>
            <pc:docMk/>
            <pc:sldMk cId="4181921628" sldId="2146845781"/>
            <ac:spMk id="165" creationId="{8959E556-3F60-2590-B4B8-0BF15F62E9E0}"/>
          </ac:spMkLst>
        </pc:spChg>
        <pc:spChg chg="add mod">
          <ac:chgData name="Petur Þ. Sigurdsson" userId="b51620a9-a6bc-43cc-8d20-2596b195e64d" providerId="ADAL" clId="{DEF24012-484A-4964-87ED-E37432BA80D0}" dt="2022-10-10T16:13:47.871" v="362" actId="164"/>
          <ac:spMkLst>
            <pc:docMk/>
            <pc:sldMk cId="4181921628" sldId="2146845781"/>
            <ac:spMk id="166" creationId="{53DB5A86-CE2B-F00A-5750-A2DFD3564039}"/>
          </ac:spMkLst>
        </pc:spChg>
        <pc:spChg chg="add mod">
          <ac:chgData name="Petur Þ. Sigurdsson" userId="b51620a9-a6bc-43cc-8d20-2596b195e64d" providerId="ADAL" clId="{DEF24012-484A-4964-87ED-E37432BA80D0}" dt="2022-10-10T16:13:47.871" v="362" actId="164"/>
          <ac:spMkLst>
            <pc:docMk/>
            <pc:sldMk cId="4181921628" sldId="2146845781"/>
            <ac:spMk id="167" creationId="{E0E3C811-19AA-BD48-24CD-238B3EF2767C}"/>
          </ac:spMkLst>
        </pc:spChg>
        <pc:spChg chg="add mod">
          <ac:chgData name="Petur Þ. Sigurdsson" userId="b51620a9-a6bc-43cc-8d20-2596b195e64d" providerId="ADAL" clId="{DEF24012-484A-4964-87ED-E37432BA80D0}" dt="2022-10-10T16:13:47.871" v="362" actId="164"/>
          <ac:spMkLst>
            <pc:docMk/>
            <pc:sldMk cId="4181921628" sldId="2146845781"/>
            <ac:spMk id="168" creationId="{392A837F-72D3-19B3-FF82-569B31570CE9}"/>
          </ac:spMkLst>
        </pc:spChg>
        <pc:spChg chg="add mod">
          <ac:chgData name="Petur Þ. Sigurdsson" userId="b51620a9-a6bc-43cc-8d20-2596b195e64d" providerId="ADAL" clId="{DEF24012-484A-4964-87ED-E37432BA80D0}" dt="2022-10-10T16:13:47.871" v="362" actId="164"/>
          <ac:spMkLst>
            <pc:docMk/>
            <pc:sldMk cId="4181921628" sldId="2146845781"/>
            <ac:spMk id="169" creationId="{4EEF3C42-5E6D-0A6C-E476-E1C1868AAC01}"/>
          </ac:spMkLst>
        </pc:spChg>
        <pc:spChg chg="add mod">
          <ac:chgData name="Petur Þ. Sigurdsson" userId="b51620a9-a6bc-43cc-8d20-2596b195e64d" providerId="ADAL" clId="{DEF24012-484A-4964-87ED-E37432BA80D0}" dt="2022-10-10T16:13:47.871" v="362" actId="164"/>
          <ac:spMkLst>
            <pc:docMk/>
            <pc:sldMk cId="4181921628" sldId="2146845781"/>
            <ac:spMk id="170" creationId="{A46466B6-D156-9872-CCF9-8C766EEDB479}"/>
          </ac:spMkLst>
        </pc:spChg>
        <pc:spChg chg="add mod">
          <ac:chgData name="Petur Þ. Sigurdsson" userId="b51620a9-a6bc-43cc-8d20-2596b195e64d" providerId="ADAL" clId="{DEF24012-484A-4964-87ED-E37432BA80D0}" dt="2022-10-10T16:13:47.871" v="362" actId="164"/>
          <ac:spMkLst>
            <pc:docMk/>
            <pc:sldMk cId="4181921628" sldId="2146845781"/>
            <ac:spMk id="171" creationId="{CA55EEC4-560F-655E-DBE3-2A4C32606799}"/>
          </ac:spMkLst>
        </pc:spChg>
        <pc:spChg chg="add mod">
          <ac:chgData name="Petur Þ. Sigurdsson" userId="b51620a9-a6bc-43cc-8d20-2596b195e64d" providerId="ADAL" clId="{DEF24012-484A-4964-87ED-E37432BA80D0}" dt="2022-10-10T16:13:47.871" v="362" actId="164"/>
          <ac:spMkLst>
            <pc:docMk/>
            <pc:sldMk cId="4181921628" sldId="2146845781"/>
            <ac:spMk id="172" creationId="{435130AB-625A-84D3-FAFC-6C7E60FC898E}"/>
          </ac:spMkLst>
        </pc:spChg>
        <pc:spChg chg="add mod">
          <ac:chgData name="Petur Þ. Sigurdsson" userId="b51620a9-a6bc-43cc-8d20-2596b195e64d" providerId="ADAL" clId="{DEF24012-484A-4964-87ED-E37432BA80D0}" dt="2022-10-10T16:13:47.871" v="362" actId="164"/>
          <ac:spMkLst>
            <pc:docMk/>
            <pc:sldMk cId="4181921628" sldId="2146845781"/>
            <ac:spMk id="173" creationId="{D205BEA9-E31D-3489-B673-D36655C3D8B2}"/>
          </ac:spMkLst>
        </pc:spChg>
        <pc:spChg chg="add mod">
          <ac:chgData name="Petur Þ. Sigurdsson" userId="b51620a9-a6bc-43cc-8d20-2596b195e64d" providerId="ADAL" clId="{DEF24012-484A-4964-87ED-E37432BA80D0}" dt="2022-10-10T16:13:47.871" v="362" actId="164"/>
          <ac:spMkLst>
            <pc:docMk/>
            <pc:sldMk cId="4181921628" sldId="2146845781"/>
            <ac:spMk id="174" creationId="{23C8126A-7C88-E3E2-F818-B0A87435D262}"/>
          </ac:spMkLst>
        </pc:spChg>
        <pc:spChg chg="add mod">
          <ac:chgData name="Petur Þ. Sigurdsson" userId="b51620a9-a6bc-43cc-8d20-2596b195e64d" providerId="ADAL" clId="{DEF24012-484A-4964-87ED-E37432BA80D0}" dt="2022-10-10T16:13:47.871" v="362" actId="164"/>
          <ac:spMkLst>
            <pc:docMk/>
            <pc:sldMk cId="4181921628" sldId="2146845781"/>
            <ac:spMk id="175" creationId="{3CD6B511-9BDA-B51D-7974-EE0541EFBF2D}"/>
          </ac:spMkLst>
        </pc:spChg>
        <pc:spChg chg="add mod">
          <ac:chgData name="Petur Þ. Sigurdsson" userId="b51620a9-a6bc-43cc-8d20-2596b195e64d" providerId="ADAL" clId="{DEF24012-484A-4964-87ED-E37432BA80D0}" dt="2022-10-10T16:13:47.871" v="362" actId="164"/>
          <ac:spMkLst>
            <pc:docMk/>
            <pc:sldMk cId="4181921628" sldId="2146845781"/>
            <ac:spMk id="176" creationId="{7732F00F-510B-F30D-ED42-E68990880D0C}"/>
          </ac:spMkLst>
        </pc:spChg>
        <pc:spChg chg="add mod">
          <ac:chgData name="Petur Þ. Sigurdsson" userId="b51620a9-a6bc-43cc-8d20-2596b195e64d" providerId="ADAL" clId="{DEF24012-484A-4964-87ED-E37432BA80D0}" dt="2022-10-10T16:13:47.871" v="362" actId="164"/>
          <ac:spMkLst>
            <pc:docMk/>
            <pc:sldMk cId="4181921628" sldId="2146845781"/>
            <ac:spMk id="177" creationId="{05DE7C83-2E85-2DE5-8DF6-AAB68C4BCD51}"/>
          </ac:spMkLst>
        </pc:spChg>
        <pc:spChg chg="add del mod">
          <ac:chgData name="Petur Þ. Sigurdsson" userId="b51620a9-a6bc-43cc-8d20-2596b195e64d" providerId="ADAL" clId="{DEF24012-484A-4964-87ED-E37432BA80D0}" dt="2022-10-10T16:14:11.858" v="365"/>
          <ac:spMkLst>
            <pc:docMk/>
            <pc:sldMk cId="4181921628" sldId="2146845781"/>
            <ac:spMk id="180" creationId="{F7C6CAAE-548F-7D36-E48F-E155EC662600}"/>
          </ac:spMkLst>
        </pc:spChg>
        <pc:spChg chg="add del mod">
          <ac:chgData name="Petur Þ. Sigurdsson" userId="b51620a9-a6bc-43cc-8d20-2596b195e64d" providerId="ADAL" clId="{DEF24012-484A-4964-87ED-E37432BA80D0}" dt="2022-10-10T16:14:11.858" v="365"/>
          <ac:spMkLst>
            <pc:docMk/>
            <pc:sldMk cId="4181921628" sldId="2146845781"/>
            <ac:spMk id="181" creationId="{B671A9E7-61E3-55DD-C89A-99363EED9927}"/>
          </ac:spMkLst>
        </pc:spChg>
        <pc:spChg chg="add del mod">
          <ac:chgData name="Petur Þ. Sigurdsson" userId="b51620a9-a6bc-43cc-8d20-2596b195e64d" providerId="ADAL" clId="{DEF24012-484A-4964-87ED-E37432BA80D0}" dt="2022-10-10T16:14:11.858" v="365"/>
          <ac:spMkLst>
            <pc:docMk/>
            <pc:sldMk cId="4181921628" sldId="2146845781"/>
            <ac:spMk id="182" creationId="{7EB95750-6926-CE46-F73B-BB98AE25672A}"/>
          </ac:spMkLst>
        </pc:spChg>
        <pc:spChg chg="add mod">
          <ac:chgData name="Petur Þ. Sigurdsson" userId="b51620a9-a6bc-43cc-8d20-2596b195e64d" providerId="ADAL" clId="{DEF24012-484A-4964-87ED-E37432BA80D0}" dt="2022-10-10T16:18:36.726" v="431" actId="207"/>
          <ac:spMkLst>
            <pc:docMk/>
            <pc:sldMk cId="4181921628" sldId="2146845781"/>
            <ac:spMk id="183" creationId="{F6E99164-334A-9974-B082-6ABCA4A7DC7E}"/>
          </ac:spMkLst>
        </pc:spChg>
        <pc:spChg chg="add mod">
          <ac:chgData name="Petur Þ. Sigurdsson" userId="b51620a9-a6bc-43cc-8d20-2596b195e64d" providerId="ADAL" clId="{DEF24012-484A-4964-87ED-E37432BA80D0}" dt="2022-10-10T16:14:21.702" v="366"/>
          <ac:spMkLst>
            <pc:docMk/>
            <pc:sldMk cId="4181921628" sldId="2146845781"/>
            <ac:spMk id="184" creationId="{FDBC0937-2E77-64FF-CFED-131F56B18663}"/>
          </ac:spMkLst>
        </pc:spChg>
        <pc:spChg chg="add mod">
          <ac:chgData name="Petur Þ. Sigurdsson" userId="b51620a9-a6bc-43cc-8d20-2596b195e64d" providerId="ADAL" clId="{DEF24012-484A-4964-87ED-E37432BA80D0}" dt="2022-10-10T16:18:41.478" v="432" actId="207"/>
          <ac:spMkLst>
            <pc:docMk/>
            <pc:sldMk cId="4181921628" sldId="2146845781"/>
            <ac:spMk id="185" creationId="{79A91685-1DE0-9B9C-2E0E-2A0C18DF3EE9}"/>
          </ac:spMkLst>
        </pc:spChg>
        <pc:grpChg chg="add mod">
          <ac:chgData name="Petur Þ. Sigurdsson" userId="b51620a9-a6bc-43cc-8d20-2596b195e64d" providerId="ADAL" clId="{DEF24012-484A-4964-87ED-E37432BA80D0}" dt="2022-10-10T16:13:51.611" v="363" actId="1076"/>
          <ac:grpSpMkLst>
            <pc:docMk/>
            <pc:sldMk cId="4181921628" sldId="2146845781"/>
            <ac:grpSpMk id="178" creationId="{2C4CD401-B8FE-9601-5E3F-C4930B6C8508}"/>
          </ac:grpSpMkLst>
        </pc:grpChg>
        <pc:picChg chg="add del mod">
          <ac:chgData name="Petur Þ. Sigurdsson" userId="b51620a9-a6bc-43cc-8d20-2596b195e64d" providerId="ADAL" clId="{DEF24012-484A-4964-87ED-E37432BA80D0}" dt="2022-10-10T16:14:11.858" v="365"/>
          <ac:picMkLst>
            <pc:docMk/>
            <pc:sldMk cId="4181921628" sldId="2146845781"/>
            <ac:picMk id="179" creationId="{3BBC10F7-D55A-74FF-A454-1E1678235A20}"/>
          </ac:picMkLst>
        </pc:picChg>
      </pc:sldChg>
      <pc:sldChg chg="addSp delSp modSp new del mod">
        <pc:chgData name="Petur Þ. Sigurdsson" userId="b51620a9-a6bc-43cc-8d20-2596b195e64d" providerId="ADAL" clId="{DEF24012-484A-4964-87ED-E37432BA80D0}" dt="2022-10-10T16:40:39.080" v="487" actId="47"/>
        <pc:sldMkLst>
          <pc:docMk/>
          <pc:sldMk cId="1506097" sldId="2146845782"/>
        </pc:sldMkLst>
        <pc:spChg chg="mod">
          <ac:chgData name="Petur Þ. Sigurdsson" userId="b51620a9-a6bc-43cc-8d20-2596b195e64d" providerId="ADAL" clId="{DEF24012-484A-4964-87ED-E37432BA80D0}" dt="2022-10-10T16:18:27.716" v="430" actId="207"/>
          <ac:spMkLst>
            <pc:docMk/>
            <pc:sldMk cId="1506097" sldId="2146845782"/>
            <ac:spMk id="2" creationId="{A7284FB7-D9FA-FAE2-59F2-B60694E49E80}"/>
          </ac:spMkLst>
        </pc:spChg>
        <pc:spChg chg="del">
          <ac:chgData name="Petur Þ. Sigurdsson" userId="b51620a9-a6bc-43cc-8d20-2596b195e64d" providerId="ADAL" clId="{DEF24012-484A-4964-87ED-E37432BA80D0}" dt="2022-10-10T16:17:34.558" v="425" actId="478"/>
          <ac:spMkLst>
            <pc:docMk/>
            <pc:sldMk cId="1506097" sldId="2146845782"/>
            <ac:spMk id="3" creationId="{7CD9EFE0-C13E-F89A-727C-89CD50AFB0C9}"/>
          </ac:spMkLst>
        </pc:spChg>
        <pc:spChg chg="mod">
          <ac:chgData name="Petur Þ. Sigurdsson" userId="b51620a9-a6bc-43cc-8d20-2596b195e64d" providerId="ADAL" clId="{DEF24012-484A-4964-87ED-E37432BA80D0}" dt="2022-10-10T16:17:35.023" v="426"/>
          <ac:spMkLst>
            <pc:docMk/>
            <pc:sldMk cId="1506097" sldId="2146845782"/>
            <ac:spMk id="5" creationId="{825E7F21-525D-7F32-28D8-4A23892FF1E3}"/>
          </ac:spMkLst>
        </pc:spChg>
        <pc:spChg chg="mod">
          <ac:chgData name="Petur Þ. Sigurdsson" userId="b51620a9-a6bc-43cc-8d20-2596b195e64d" providerId="ADAL" clId="{DEF24012-484A-4964-87ED-E37432BA80D0}" dt="2022-10-10T16:17:35.023" v="426"/>
          <ac:spMkLst>
            <pc:docMk/>
            <pc:sldMk cId="1506097" sldId="2146845782"/>
            <ac:spMk id="6" creationId="{D110DB84-9CFB-552B-ABCD-EA9AAD23E773}"/>
          </ac:spMkLst>
        </pc:spChg>
        <pc:spChg chg="mod">
          <ac:chgData name="Petur Þ. Sigurdsson" userId="b51620a9-a6bc-43cc-8d20-2596b195e64d" providerId="ADAL" clId="{DEF24012-484A-4964-87ED-E37432BA80D0}" dt="2022-10-10T16:17:35.023" v="426"/>
          <ac:spMkLst>
            <pc:docMk/>
            <pc:sldMk cId="1506097" sldId="2146845782"/>
            <ac:spMk id="7" creationId="{6DD5BAF3-C1F6-89A6-4FFA-449B1C928C21}"/>
          </ac:spMkLst>
        </pc:spChg>
        <pc:spChg chg="mod">
          <ac:chgData name="Petur Þ. Sigurdsson" userId="b51620a9-a6bc-43cc-8d20-2596b195e64d" providerId="ADAL" clId="{DEF24012-484A-4964-87ED-E37432BA80D0}" dt="2022-10-10T16:17:35.023" v="426"/>
          <ac:spMkLst>
            <pc:docMk/>
            <pc:sldMk cId="1506097" sldId="2146845782"/>
            <ac:spMk id="8" creationId="{30643515-7AA3-EA99-E743-B2FFEB6473C6}"/>
          </ac:spMkLst>
        </pc:spChg>
        <pc:spChg chg="mod">
          <ac:chgData name="Petur Þ. Sigurdsson" userId="b51620a9-a6bc-43cc-8d20-2596b195e64d" providerId="ADAL" clId="{DEF24012-484A-4964-87ED-E37432BA80D0}" dt="2022-10-10T16:17:35.023" v="426"/>
          <ac:spMkLst>
            <pc:docMk/>
            <pc:sldMk cId="1506097" sldId="2146845782"/>
            <ac:spMk id="9" creationId="{848E304B-0AB7-46A2-18B6-A8923BA526EC}"/>
          </ac:spMkLst>
        </pc:spChg>
        <pc:spChg chg="mod">
          <ac:chgData name="Petur Þ. Sigurdsson" userId="b51620a9-a6bc-43cc-8d20-2596b195e64d" providerId="ADAL" clId="{DEF24012-484A-4964-87ED-E37432BA80D0}" dt="2022-10-10T16:17:35.023" v="426"/>
          <ac:spMkLst>
            <pc:docMk/>
            <pc:sldMk cId="1506097" sldId="2146845782"/>
            <ac:spMk id="10" creationId="{33ECD2E6-BB38-BE93-A236-385386F90BB5}"/>
          </ac:spMkLst>
        </pc:spChg>
        <pc:spChg chg="mod">
          <ac:chgData name="Petur Þ. Sigurdsson" userId="b51620a9-a6bc-43cc-8d20-2596b195e64d" providerId="ADAL" clId="{DEF24012-484A-4964-87ED-E37432BA80D0}" dt="2022-10-10T16:17:35.023" v="426"/>
          <ac:spMkLst>
            <pc:docMk/>
            <pc:sldMk cId="1506097" sldId="2146845782"/>
            <ac:spMk id="11" creationId="{4DA03E31-5F4C-EE3D-6853-D8C10D9FE73D}"/>
          </ac:spMkLst>
        </pc:spChg>
        <pc:spChg chg="mod">
          <ac:chgData name="Petur Þ. Sigurdsson" userId="b51620a9-a6bc-43cc-8d20-2596b195e64d" providerId="ADAL" clId="{DEF24012-484A-4964-87ED-E37432BA80D0}" dt="2022-10-10T16:17:35.023" v="426"/>
          <ac:spMkLst>
            <pc:docMk/>
            <pc:sldMk cId="1506097" sldId="2146845782"/>
            <ac:spMk id="12" creationId="{9C365682-CD8A-CC21-0387-862E97C8D9F8}"/>
          </ac:spMkLst>
        </pc:spChg>
        <pc:spChg chg="mod">
          <ac:chgData name="Petur Þ. Sigurdsson" userId="b51620a9-a6bc-43cc-8d20-2596b195e64d" providerId="ADAL" clId="{DEF24012-484A-4964-87ED-E37432BA80D0}" dt="2022-10-10T16:17:35.023" v="426"/>
          <ac:spMkLst>
            <pc:docMk/>
            <pc:sldMk cId="1506097" sldId="2146845782"/>
            <ac:spMk id="13" creationId="{F1FBD7F2-0E4B-CA53-4E25-D6F3383FC349}"/>
          </ac:spMkLst>
        </pc:spChg>
        <pc:spChg chg="mod">
          <ac:chgData name="Petur Þ. Sigurdsson" userId="b51620a9-a6bc-43cc-8d20-2596b195e64d" providerId="ADAL" clId="{DEF24012-484A-4964-87ED-E37432BA80D0}" dt="2022-10-10T16:17:35.023" v="426"/>
          <ac:spMkLst>
            <pc:docMk/>
            <pc:sldMk cId="1506097" sldId="2146845782"/>
            <ac:spMk id="14" creationId="{C4E4A4BC-4A17-08E6-E934-571A7FAFFBEB}"/>
          </ac:spMkLst>
        </pc:spChg>
        <pc:spChg chg="mod">
          <ac:chgData name="Petur Þ. Sigurdsson" userId="b51620a9-a6bc-43cc-8d20-2596b195e64d" providerId="ADAL" clId="{DEF24012-484A-4964-87ED-E37432BA80D0}" dt="2022-10-10T16:17:35.023" v="426"/>
          <ac:spMkLst>
            <pc:docMk/>
            <pc:sldMk cId="1506097" sldId="2146845782"/>
            <ac:spMk id="15" creationId="{1D6B3D92-0177-BA28-53C9-DA7534491842}"/>
          </ac:spMkLst>
        </pc:spChg>
        <pc:spChg chg="mod">
          <ac:chgData name="Petur Þ. Sigurdsson" userId="b51620a9-a6bc-43cc-8d20-2596b195e64d" providerId="ADAL" clId="{DEF24012-484A-4964-87ED-E37432BA80D0}" dt="2022-10-10T16:17:35.023" v="426"/>
          <ac:spMkLst>
            <pc:docMk/>
            <pc:sldMk cId="1506097" sldId="2146845782"/>
            <ac:spMk id="16" creationId="{9E1CE438-161B-5127-3F99-97E262A55754}"/>
          </ac:spMkLst>
        </pc:spChg>
        <pc:spChg chg="mod">
          <ac:chgData name="Petur Þ. Sigurdsson" userId="b51620a9-a6bc-43cc-8d20-2596b195e64d" providerId="ADAL" clId="{DEF24012-484A-4964-87ED-E37432BA80D0}" dt="2022-10-10T16:17:35.023" v="426"/>
          <ac:spMkLst>
            <pc:docMk/>
            <pc:sldMk cId="1506097" sldId="2146845782"/>
            <ac:spMk id="17" creationId="{2D325FD9-5D9B-2F6B-3C7E-AA0A5BDDAC5D}"/>
          </ac:spMkLst>
        </pc:spChg>
        <pc:spChg chg="mod">
          <ac:chgData name="Petur Þ. Sigurdsson" userId="b51620a9-a6bc-43cc-8d20-2596b195e64d" providerId="ADAL" clId="{DEF24012-484A-4964-87ED-E37432BA80D0}" dt="2022-10-10T16:17:35.023" v="426"/>
          <ac:spMkLst>
            <pc:docMk/>
            <pc:sldMk cId="1506097" sldId="2146845782"/>
            <ac:spMk id="18" creationId="{9B116928-D9A1-8AF5-F812-8FCF98A84068}"/>
          </ac:spMkLst>
        </pc:spChg>
        <pc:spChg chg="mod">
          <ac:chgData name="Petur Þ. Sigurdsson" userId="b51620a9-a6bc-43cc-8d20-2596b195e64d" providerId="ADAL" clId="{DEF24012-484A-4964-87ED-E37432BA80D0}" dt="2022-10-10T16:17:35.023" v="426"/>
          <ac:spMkLst>
            <pc:docMk/>
            <pc:sldMk cId="1506097" sldId="2146845782"/>
            <ac:spMk id="19" creationId="{919C7DA2-CF90-EF07-F6F2-6896647E0109}"/>
          </ac:spMkLst>
        </pc:spChg>
        <pc:spChg chg="mod">
          <ac:chgData name="Petur Þ. Sigurdsson" userId="b51620a9-a6bc-43cc-8d20-2596b195e64d" providerId="ADAL" clId="{DEF24012-484A-4964-87ED-E37432BA80D0}" dt="2022-10-10T16:17:35.023" v="426"/>
          <ac:spMkLst>
            <pc:docMk/>
            <pc:sldMk cId="1506097" sldId="2146845782"/>
            <ac:spMk id="20" creationId="{0BAD2C89-C1DC-805B-494E-E77866BC1323}"/>
          </ac:spMkLst>
        </pc:spChg>
        <pc:spChg chg="mod">
          <ac:chgData name="Petur Þ. Sigurdsson" userId="b51620a9-a6bc-43cc-8d20-2596b195e64d" providerId="ADAL" clId="{DEF24012-484A-4964-87ED-E37432BA80D0}" dt="2022-10-10T16:17:35.023" v="426"/>
          <ac:spMkLst>
            <pc:docMk/>
            <pc:sldMk cId="1506097" sldId="2146845782"/>
            <ac:spMk id="21" creationId="{6088B8D2-56AA-A57D-6DBC-7D954C88B315}"/>
          </ac:spMkLst>
        </pc:spChg>
        <pc:spChg chg="mod">
          <ac:chgData name="Petur Þ. Sigurdsson" userId="b51620a9-a6bc-43cc-8d20-2596b195e64d" providerId="ADAL" clId="{DEF24012-484A-4964-87ED-E37432BA80D0}" dt="2022-10-10T16:17:35.023" v="426"/>
          <ac:spMkLst>
            <pc:docMk/>
            <pc:sldMk cId="1506097" sldId="2146845782"/>
            <ac:spMk id="22" creationId="{560A364C-BE64-6CE8-F242-F22ADD67F464}"/>
          </ac:spMkLst>
        </pc:spChg>
        <pc:spChg chg="mod">
          <ac:chgData name="Petur Þ. Sigurdsson" userId="b51620a9-a6bc-43cc-8d20-2596b195e64d" providerId="ADAL" clId="{DEF24012-484A-4964-87ED-E37432BA80D0}" dt="2022-10-10T16:17:35.023" v="426"/>
          <ac:spMkLst>
            <pc:docMk/>
            <pc:sldMk cId="1506097" sldId="2146845782"/>
            <ac:spMk id="23" creationId="{18616D3F-7D22-B222-5A4D-9DA5D366AF53}"/>
          </ac:spMkLst>
        </pc:spChg>
        <pc:spChg chg="mod">
          <ac:chgData name="Petur Þ. Sigurdsson" userId="b51620a9-a6bc-43cc-8d20-2596b195e64d" providerId="ADAL" clId="{DEF24012-484A-4964-87ED-E37432BA80D0}" dt="2022-10-10T16:17:35.023" v="426"/>
          <ac:spMkLst>
            <pc:docMk/>
            <pc:sldMk cId="1506097" sldId="2146845782"/>
            <ac:spMk id="24" creationId="{AFEAE5B4-04C2-FAB7-F5D8-B2F3893FA795}"/>
          </ac:spMkLst>
        </pc:spChg>
        <pc:spChg chg="mod">
          <ac:chgData name="Petur Þ. Sigurdsson" userId="b51620a9-a6bc-43cc-8d20-2596b195e64d" providerId="ADAL" clId="{DEF24012-484A-4964-87ED-E37432BA80D0}" dt="2022-10-10T16:17:35.023" v="426"/>
          <ac:spMkLst>
            <pc:docMk/>
            <pc:sldMk cId="1506097" sldId="2146845782"/>
            <ac:spMk id="25" creationId="{EDBCD597-163C-041D-0231-23EC71CDA723}"/>
          </ac:spMkLst>
        </pc:spChg>
        <pc:spChg chg="mod">
          <ac:chgData name="Petur Þ. Sigurdsson" userId="b51620a9-a6bc-43cc-8d20-2596b195e64d" providerId="ADAL" clId="{DEF24012-484A-4964-87ED-E37432BA80D0}" dt="2022-10-10T16:17:35.023" v="426"/>
          <ac:spMkLst>
            <pc:docMk/>
            <pc:sldMk cId="1506097" sldId="2146845782"/>
            <ac:spMk id="26" creationId="{72426519-2BBD-AA31-4469-CDD546CFF217}"/>
          </ac:spMkLst>
        </pc:spChg>
        <pc:spChg chg="mod">
          <ac:chgData name="Petur Þ. Sigurdsson" userId="b51620a9-a6bc-43cc-8d20-2596b195e64d" providerId="ADAL" clId="{DEF24012-484A-4964-87ED-E37432BA80D0}" dt="2022-10-10T16:17:35.023" v="426"/>
          <ac:spMkLst>
            <pc:docMk/>
            <pc:sldMk cId="1506097" sldId="2146845782"/>
            <ac:spMk id="27" creationId="{163F5666-23C6-8362-AEDE-E4E69BE28409}"/>
          </ac:spMkLst>
        </pc:spChg>
        <pc:spChg chg="mod">
          <ac:chgData name="Petur Þ. Sigurdsson" userId="b51620a9-a6bc-43cc-8d20-2596b195e64d" providerId="ADAL" clId="{DEF24012-484A-4964-87ED-E37432BA80D0}" dt="2022-10-10T16:17:35.023" v="426"/>
          <ac:spMkLst>
            <pc:docMk/>
            <pc:sldMk cId="1506097" sldId="2146845782"/>
            <ac:spMk id="28" creationId="{FEEB2F9B-AF5A-D5D7-0A34-6EE7DC7E2189}"/>
          </ac:spMkLst>
        </pc:spChg>
        <pc:spChg chg="mod">
          <ac:chgData name="Petur Þ. Sigurdsson" userId="b51620a9-a6bc-43cc-8d20-2596b195e64d" providerId="ADAL" clId="{DEF24012-484A-4964-87ED-E37432BA80D0}" dt="2022-10-10T16:17:35.023" v="426"/>
          <ac:spMkLst>
            <pc:docMk/>
            <pc:sldMk cId="1506097" sldId="2146845782"/>
            <ac:spMk id="29" creationId="{324EB96C-A182-FA92-7F66-0F360A2B7D4D}"/>
          </ac:spMkLst>
        </pc:spChg>
        <pc:spChg chg="mod">
          <ac:chgData name="Petur Þ. Sigurdsson" userId="b51620a9-a6bc-43cc-8d20-2596b195e64d" providerId="ADAL" clId="{DEF24012-484A-4964-87ED-E37432BA80D0}" dt="2022-10-10T16:17:35.023" v="426"/>
          <ac:spMkLst>
            <pc:docMk/>
            <pc:sldMk cId="1506097" sldId="2146845782"/>
            <ac:spMk id="30" creationId="{6F21B14E-1AD1-8BF0-896B-1C5DBDEED621}"/>
          </ac:spMkLst>
        </pc:spChg>
        <pc:spChg chg="mod">
          <ac:chgData name="Petur Þ. Sigurdsson" userId="b51620a9-a6bc-43cc-8d20-2596b195e64d" providerId="ADAL" clId="{DEF24012-484A-4964-87ED-E37432BA80D0}" dt="2022-10-10T16:17:35.023" v="426"/>
          <ac:spMkLst>
            <pc:docMk/>
            <pc:sldMk cId="1506097" sldId="2146845782"/>
            <ac:spMk id="31" creationId="{8927EF86-B8D4-70BE-D0CF-F32B8A36BFAD}"/>
          </ac:spMkLst>
        </pc:spChg>
        <pc:spChg chg="mod">
          <ac:chgData name="Petur Þ. Sigurdsson" userId="b51620a9-a6bc-43cc-8d20-2596b195e64d" providerId="ADAL" clId="{DEF24012-484A-4964-87ED-E37432BA80D0}" dt="2022-10-10T16:17:35.023" v="426"/>
          <ac:spMkLst>
            <pc:docMk/>
            <pc:sldMk cId="1506097" sldId="2146845782"/>
            <ac:spMk id="32" creationId="{2C78B3E8-32BC-41A3-360C-3AC43A058E62}"/>
          </ac:spMkLst>
        </pc:spChg>
        <pc:spChg chg="mod">
          <ac:chgData name="Petur Þ. Sigurdsson" userId="b51620a9-a6bc-43cc-8d20-2596b195e64d" providerId="ADAL" clId="{DEF24012-484A-4964-87ED-E37432BA80D0}" dt="2022-10-10T16:17:35.023" v="426"/>
          <ac:spMkLst>
            <pc:docMk/>
            <pc:sldMk cId="1506097" sldId="2146845782"/>
            <ac:spMk id="33" creationId="{8DACD49A-5EB7-FD27-718D-AD8331427873}"/>
          </ac:spMkLst>
        </pc:spChg>
        <pc:spChg chg="mod">
          <ac:chgData name="Petur Þ. Sigurdsson" userId="b51620a9-a6bc-43cc-8d20-2596b195e64d" providerId="ADAL" clId="{DEF24012-484A-4964-87ED-E37432BA80D0}" dt="2022-10-10T16:17:35.023" v="426"/>
          <ac:spMkLst>
            <pc:docMk/>
            <pc:sldMk cId="1506097" sldId="2146845782"/>
            <ac:spMk id="34" creationId="{FA0AE1BF-7D3B-200F-5737-234A81BBA94F}"/>
          </ac:spMkLst>
        </pc:spChg>
        <pc:spChg chg="mod">
          <ac:chgData name="Petur Þ. Sigurdsson" userId="b51620a9-a6bc-43cc-8d20-2596b195e64d" providerId="ADAL" clId="{DEF24012-484A-4964-87ED-E37432BA80D0}" dt="2022-10-10T16:17:35.023" v="426"/>
          <ac:spMkLst>
            <pc:docMk/>
            <pc:sldMk cId="1506097" sldId="2146845782"/>
            <ac:spMk id="35" creationId="{6F9AC4CF-BCBB-B877-1A5B-FD4BDBED96D1}"/>
          </ac:spMkLst>
        </pc:spChg>
        <pc:spChg chg="mod">
          <ac:chgData name="Petur Þ. Sigurdsson" userId="b51620a9-a6bc-43cc-8d20-2596b195e64d" providerId="ADAL" clId="{DEF24012-484A-4964-87ED-E37432BA80D0}" dt="2022-10-10T16:17:35.023" v="426"/>
          <ac:spMkLst>
            <pc:docMk/>
            <pc:sldMk cId="1506097" sldId="2146845782"/>
            <ac:spMk id="36" creationId="{7544A672-98E9-4A12-6137-0437C9A7B3F2}"/>
          </ac:spMkLst>
        </pc:spChg>
        <pc:spChg chg="mod">
          <ac:chgData name="Petur Þ. Sigurdsson" userId="b51620a9-a6bc-43cc-8d20-2596b195e64d" providerId="ADAL" clId="{DEF24012-484A-4964-87ED-E37432BA80D0}" dt="2022-10-10T16:17:35.023" v="426"/>
          <ac:spMkLst>
            <pc:docMk/>
            <pc:sldMk cId="1506097" sldId="2146845782"/>
            <ac:spMk id="37" creationId="{B9A07EC0-F647-38D8-EDFA-AF52B32F2153}"/>
          </ac:spMkLst>
        </pc:spChg>
        <pc:spChg chg="mod">
          <ac:chgData name="Petur Þ. Sigurdsson" userId="b51620a9-a6bc-43cc-8d20-2596b195e64d" providerId="ADAL" clId="{DEF24012-484A-4964-87ED-E37432BA80D0}" dt="2022-10-10T16:17:35.023" v="426"/>
          <ac:spMkLst>
            <pc:docMk/>
            <pc:sldMk cId="1506097" sldId="2146845782"/>
            <ac:spMk id="38" creationId="{F8669292-94E6-F680-34D8-C8DDF0FC97D2}"/>
          </ac:spMkLst>
        </pc:spChg>
        <pc:spChg chg="mod">
          <ac:chgData name="Petur Þ. Sigurdsson" userId="b51620a9-a6bc-43cc-8d20-2596b195e64d" providerId="ADAL" clId="{DEF24012-484A-4964-87ED-E37432BA80D0}" dt="2022-10-10T16:17:35.023" v="426"/>
          <ac:spMkLst>
            <pc:docMk/>
            <pc:sldMk cId="1506097" sldId="2146845782"/>
            <ac:spMk id="39" creationId="{D0C546EA-1038-A3FA-014D-F5D8C32A5DCF}"/>
          </ac:spMkLst>
        </pc:spChg>
        <pc:spChg chg="mod">
          <ac:chgData name="Petur Þ. Sigurdsson" userId="b51620a9-a6bc-43cc-8d20-2596b195e64d" providerId="ADAL" clId="{DEF24012-484A-4964-87ED-E37432BA80D0}" dt="2022-10-10T16:17:35.023" v="426"/>
          <ac:spMkLst>
            <pc:docMk/>
            <pc:sldMk cId="1506097" sldId="2146845782"/>
            <ac:spMk id="40" creationId="{D0A4C9BB-1108-5D34-3C66-99FF54208CB9}"/>
          </ac:spMkLst>
        </pc:spChg>
        <pc:spChg chg="mod">
          <ac:chgData name="Petur Þ. Sigurdsson" userId="b51620a9-a6bc-43cc-8d20-2596b195e64d" providerId="ADAL" clId="{DEF24012-484A-4964-87ED-E37432BA80D0}" dt="2022-10-10T16:17:35.023" v="426"/>
          <ac:spMkLst>
            <pc:docMk/>
            <pc:sldMk cId="1506097" sldId="2146845782"/>
            <ac:spMk id="41" creationId="{AF6A462B-E6CC-85F9-3E0F-7964FE64E5D7}"/>
          </ac:spMkLst>
        </pc:spChg>
        <pc:spChg chg="mod">
          <ac:chgData name="Petur Þ. Sigurdsson" userId="b51620a9-a6bc-43cc-8d20-2596b195e64d" providerId="ADAL" clId="{DEF24012-484A-4964-87ED-E37432BA80D0}" dt="2022-10-10T16:17:35.023" v="426"/>
          <ac:spMkLst>
            <pc:docMk/>
            <pc:sldMk cId="1506097" sldId="2146845782"/>
            <ac:spMk id="42" creationId="{99F7637C-10A1-FB7E-8795-1B9FBCCF076B}"/>
          </ac:spMkLst>
        </pc:spChg>
        <pc:spChg chg="mod">
          <ac:chgData name="Petur Þ. Sigurdsson" userId="b51620a9-a6bc-43cc-8d20-2596b195e64d" providerId="ADAL" clId="{DEF24012-484A-4964-87ED-E37432BA80D0}" dt="2022-10-10T16:17:35.023" v="426"/>
          <ac:spMkLst>
            <pc:docMk/>
            <pc:sldMk cId="1506097" sldId="2146845782"/>
            <ac:spMk id="43" creationId="{A5F6288F-2313-92F3-6D87-4C84EBF0C901}"/>
          </ac:spMkLst>
        </pc:spChg>
        <pc:spChg chg="mod">
          <ac:chgData name="Petur Þ. Sigurdsson" userId="b51620a9-a6bc-43cc-8d20-2596b195e64d" providerId="ADAL" clId="{DEF24012-484A-4964-87ED-E37432BA80D0}" dt="2022-10-10T16:17:35.023" v="426"/>
          <ac:spMkLst>
            <pc:docMk/>
            <pc:sldMk cId="1506097" sldId="2146845782"/>
            <ac:spMk id="44" creationId="{B1C45A96-BC55-4300-9432-238CB72B9C5E}"/>
          </ac:spMkLst>
        </pc:spChg>
        <pc:spChg chg="mod">
          <ac:chgData name="Petur Þ. Sigurdsson" userId="b51620a9-a6bc-43cc-8d20-2596b195e64d" providerId="ADAL" clId="{DEF24012-484A-4964-87ED-E37432BA80D0}" dt="2022-10-10T16:17:35.023" v="426"/>
          <ac:spMkLst>
            <pc:docMk/>
            <pc:sldMk cId="1506097" sldId="2146845782"/>
            <ac:spMk id="45" creationId="{B3C094E3-74EB-4355-D0F8-F34D701E65C8}"/>
          </ac:spMkLst>
        </pc:spChg>
        <pc:spChg chg="mod">
          <ac:chgData name="Petur Þ. Sigurdsson" userId="b51620a9-a6bc-43cc-8d20-2596b195e64d" providerId="ADAL" clId="{DEF24012-484A-4964-87ED-E37432BA80D0}" dt="2022-10-10T16:17:35.023" v="426"/>
          <ac:spMkLst>
            <pc:docMk/>
            <pc:sldMk cId="1506097" sldId="2146845782"/>
            <ac:spMk id="46" creationId="{3A417E1A-9C39-134E-5DA5-01572EC9707C}"/>
          </ac:spMkLst>
        </pc:spChg>
        <pc:spChg chg="mod">
          <ac:chgData name="Petur Þ. Sigurdsson" userId="b51620a9-a6bc-43cc-8d20-2596b195e64d" providerId="ADAL" clId="{DEF24012-484A-4964-87ED-E37432BA80D0}" dt="2022-10-10T16:17:35.023" v="426"/>
          <ac:spMkLst>
            <pc:docMk/>
            <pc:sldMk cId="1506097" sldId="2146845782"/>
            <ac:spMk id="47" creationId="{F6C8ACCD-37BC-FDEB-EBBB-4FF54BBB36E7}"/>
          </ac:spMkLst>
        </pc:spChg>
        <pc:spChg chg="mod">
          <ac:chgData name="Petur Þ. Sigurdsson" userId="b51620a9-a6bc-43cc-8d20-2596b195e64d" providerId="ADAL" clId="{DEF24012-484A-4964-87ED-E37432BA80D0}" dt="2022-10-10T16:17:35.023" v="426"/>
          <ac:spMkLst>
            <pc:docMk/>
            <pc:sldMk cId="1506097" sldId="2146845782"/>
            <ac:spMk id="48" creationId="{A6402FE4-D5F1-4298-6164-CA86E7EFC34F}"/>
          </ac:spMkLst>
        </pc:spChg>
        <pc:spChg chg="mod">
          <ac:chgData name="Petur Þ. Sigurdsson" userId="b51620a9-a6bc-43cc-8d20-2596b195e64d" providerId="ADAL" clId="{DEF24012-484A-4964-87ED-E37432BA80D0}" dt="2022-10-10T16:17:35.023" v="426"/>
          <ac:spMkLst>
            <pc:docMk/>
            <pc:sldMk cId="1506097" sldId="2146845782"/>
            <ac:spMk id="49" creationId="{5B5AD398-5E83-05C1-FBB9-2E3D707B0390}"/>
          </ac:spMkLst>
        </pc:spChg>
        <pc:spChg chg="mod">
          <ac:chgData name="Petur Þ. Sigurdsson" userId="b51620a9-a6bc-43cc-8d20-2596b195e64d" providerId="ADAL" clId="{DEF24012-484A-4964-87ED-E37432BA80D0}" dt="2022-10-10T16:17:35.023" v="426"/>
          <ac:spMkLst>
            <pc:docMk/>
            <pc:sldMk cId="1506097" sldId="2146845782"/>
            <ac:spMk id="50" creationId="{BC69FFB8-083D-601C-6AF0-B8E7FA21F51F}"/>
          </ac:spMkLst>
        </pc:spChg>
        <pc:spChg chg="mod">
          <ac:chgData name="Petur Þ. Sigurdsson" userId="b51620a9-a6bc-43cc-8d20-2596b195e64d" providerId="ADAL" clId="{DEF24012-484A-4964-87ED-E37432BA80D0}" dt="2022-10-10T16:17:35.023" v="426"/>
          <ac:spMkLst>
            <pc:docMk/>
            <pc:sldMk cId="1506097" sldId="2146845782"/>
            <ac:spMk id="51" creationId="{233E295A-0599-11A1-A28C-715888C4F728}"/>
          </ac:spMkLst>
        </pc:spChg>
        <pc:spChg chg="mod">
          <ac:chgData name="Petur Þ. Sigurdsson" userId="b51620a9-a6bc-43cc-8d20-2596b195e64d" providerId="ADAL" clId="{DEF24012-484A-4964-87ED-E37432BA80D0}" dt="2022-10-10T16:17:35.023" v="426"/>
          <ac:spMkLst>
            <pc:docMk/>
            <pc:sldMk cId="1506097" sldId="2146845782"/>
            <ac:spMk id="52" creationId="{E4BC3F36-298E-2068-E55E-C550480D7C71}"/>
          </ac:spMkLst>
        </pc:spChg>
        <pc:spChg chg="mod">
          <ac:chgData name="Petur Þ. Sigurdsson" userId="b51620a9-a6bc-43cc-8d20-2596b195e64d" providerId="ADAL" clId="{DEF24012-484A-4964-87ED-E37432BA80D0}" dt="2022-10-10T16:17:35.023" v="426"/>
          <ac:spMkLst>
            <pc:docMk/>
            <pc:sldMk cId="1506097" sldId="2146845782"/>
            <ac:spMk id="53" creationId="{A60CA2ED-E6B1-E711-87C0-5C0C77289A6B}"/>
          </ac:spMkLst>
        </pc:spChg>
        <pc:spChg chg="mod">
          <ac:chgData name="Petur Þ. Sigurdsson" userId="b51620a9-a6bc-43cc-8d20-2596b195e64d" providerId="ADAL" clId="{DEF24012-484A-4964-87ED-E37432BA80D0}" dt="2022-10-10T16:17:35.023" v="426"/>
          <ac:spMkLst>
            <pc:docMk/>
            <pc:sldMk cId="1506097" sldId="2146845782"/>
            <ac:spMk id="54" creationId="{213E4022-F0D7-B8AF-5241-31D0004F54FE}"/>
          </ac:spMkLst>
        </pc:spChg>
        <pc:spChg chg="mod">
          <ac:chgData name="Petur Þ. Sigurdsson" userId="b51620a9-a6bc-43cc-8d20-2596b195e64d" providerId="ADAL" clId="{DEF24012-484A-4964-87ED-E37432BA80D0}" dt="2022-10-10T16:17:35.023" v="426"/>
          <ac:spMkLst>
            <pc:docMk/>
            <pc:sldMk cId="1506097" sldId="2146845782"/>
            <ac:spMk id="55" creationId="{7F3CAF08-0148-B0E4-5F8C-FDD0EA426C35}"/>
          </ac:spMkLst>
        </pc:spChg>
        <pc:spChg chg="mod">
          <ac:chgData name="Petur Þ. Sigurdsson" userId="b51620a9-a6bc-43cc-8d20-2596b195e64d" providerId="ADAL" clId="{DEF24012-484A-4964-87ED-E37432BA80D0}" dt="2022-10-10T16:17:35.023" v="426"/>
          <ac:spMkLst>
            <pc:docMk/>
            <pc:sldMk cId="1506097" sldId="2146845782"/>
            <ac:spMk id="56" creationId="{572E9E6D-9B9A-1723-13D7-F32CAD2BAA1B}"/>
          </ac:spMkLst>
        </pc:spChg>
        <pc:spChg chg="mod">
          <ac:chgData name="Petur Þ. Sigurdsson" userId="b51620a9-a6bc-43cc-8d20-2596b195e64d" providerId="ADAL" clId="{DEF24012-484A-4964-87ED-E37432BA80D0}" dt="2022-10-10T16:17:35.023" v="426"/>
          <ac:spMkLst>
            <pc:docMk/>
            <pc:sldMk cId="1506097" sldId="2146845782"/>
            <ac:spMk id="57" creationId="{F0DE7FDE-84C2-98FE-D303-C7BD1503769A}"/>
          </ac:spMkLst>
        </pc:spChg>
        <pc:spChg chg="mod">
          <ac:chgData name="Petur Þ. Sigurdsson" userId="b51620a9-a6bc-43cc-8d20-2596b195e64d" providerId="ADAL" clId="{DEF24012-484A-4964-87ED-E37432BA80D0}" dt="2022-10-10T16:17:35.023" v="426"/>
          <ac:spMkLst>
            <pc:docMk/>
            <pc:sldMk cId="1506097" sldId="2146845782"/>
            <ac:spMk id="58" creationId="{691FA0B5-6B0A-A4FE-106D-5E7465673A8C}"/>
          </ac:spMkLst>
        </pc:spChg>
        <pc:spChg chg="mod">
          <ac:chgData name="Petur Þ. Sigurdsson" userId="b51620a9-a6bc-43cc-8d20-2596b195e64d" providerId="ADAL" clId="{DEF24012-484A-4964-87ED-E37432BA80D0}" dt="2022-10-10T16:17:35.023" v="426"/>
          <ac:spMkLst>
            <pc:docMk/>
            <pc:sldMk cId="1506097" sldId="2146845782"/>
            <ac:spMk id="59" creationId="{EB3D3A6E-6BC2-A009-9B9D-42C58C5DD961}"/>
          </ac:spMkLst>
        </pc:spChg>
        <pc:spChg chg="mod">
          <ac:chgData name="Petur Þ. Sigurdsson" userId="b51620a9-a6bc-43cc-8d20-2596b195e64d" providerId="ADAL" clId="{DEF24012-484A-4964-87ED-E37432BA80D0}" dt="2022-10-10T16:17:35.023" v="426"/>
          <ac:spMkLst>
            <pc:docMk/>
            <pc:sldMk cId="1506097" sldId="2146845782"/>
            <ac:spMk id="60" creationId="{15B7AA7C-3162-2AC3-E484-DF8D04818657}"/>
          </ac:spMkLst>
        </pc:spChg>
        <pc:spChg chg="mod">
          <ac:chgData name="Petur Þ. Sigurdsson" userId="b51620a9-a6bc-43cc-8d20-2596b195e64d" providerId="ADAL" clId="{DEF24012-484A-4964-87ED-E37432BA80D0}" dt="2022-10-10T16:17:35.023" v="426"/>
          <ac:spMkLst>
            <pc:docMk/>
            <pc:sldMk cId="1506097" sldId="2146845782"/>
            <ac:spMk id="61" creationId="{C05E4AD2-CE5B-A79C-BCA6-ED40A24B314B}"/>
          </ac:spMkLst>
        </pc:spChg>
        <pc:spChg chg="mod">
          <ac:chgData name="Petur Þ. Sigurdsson" userId="b51620a9-a6bc-43cc-8d20-2596b195e64d" providerId="ADAL" clId="{DEF24012-484A-4964-87ED-E37432BA80D0}" dt="2022-10-10T16:17:35.023" v="426"/>
          <ac:spMkLst>
            <pc:docMk/>
            <pc:sldMk cId="1506097" sldId="2146845782"/>
            <ac:spMk id="62" creationId="{40DC42CF-F670-2C67-EA41-DC1E3C31DDB1}"/>
          </ac:spMkLst>
        </pc:spChg>
        <pc:spChg chg="mod">
          <ac:chgData name="Petur Þ. Sigurdsson" userId="b51620a9-a6bc-43cc-8d20-2596b195e64d" providerId="ADAL" clId="{DEF24012-484A-4964-87ED-E37432BA80D0}" dt="2022-10-10T16:17:35.023" v="426"/>
          <ac:spMkLst>
            <pc:docMk/>
            <pc:sldMk cId="1506097" sldId="2146845782"/>
            <ac:spMk id="63" creationId="{928AA491-B4BD-2A35-73B2-E29B710A0609}"/>
          </ac:spMkLst>
        </pc:spChg>
        <pc:spChg chg="mod">
          <ac:chgData name="Petur Þ. Sigurdsson" userId="b51620a9-a6bc-43cc-8d20-2596b195e64d" providerId="ADAL" clId="{DEF24012-484A-4964-87ED-E37432BA80D0}" dt="2022-10-10T16:17:35.023" v="426"/>
          <ac:spMkLst>
            <pc:docMk/>
            <pc:sldMk cId="1506097" sldId="2146845782"/>
            <ac:spMk id="64" creationId="{966438BF-44CC-6740-385E-5BC974CD55DD}"/>
          </ac:spMkLst>
        </pc:spChg>
        <pc:spChg chg="mod">
          <ac:chgData name="Petur Þ. Sigurdsson" userId="b51620a9-a6bc-43cc-8d20-2596b195e64d" providerId="ADAL" clId="{DEF24012-484A-4964-87ED-E37432BA80D0}" dt="2022-10-10T16:17:35.023" v="426"/>
          <ac:spMkLst>
            <pc:docMk/>
            <pc:sldMk cId="1506097" sldId="2146845782"/>
            <ac:spMk id="65" creationId="{4E302DE4-3971-4B6D-3746-A1A879B998A5}"/>
          </ac:spMkLst>
        </pc:spChg>
        <pc:spChg chg="mod">
          <ac:chgData name="Petur Þ. Sigurdsson" userId="b51620a9-a6bc-43cc-8d20-2596b195e64d" providerId="ADAL" clId="{DEF24012-484A-4964-87ED-E37432BA80D0}" dt="2022-10-10T16:17:35.023" v="426"/>
          <ac:spMkLst>
            <pc:docMk/>
            <pc:sldMk cId="1506097" sldId="2146845782"/>
            <ac:spMk id="66" creationId="{B0483F7B-3819-95FB-D162-B4FC501A0AD0}"/>
          </ac:spMkLst>
        </pc:spChg>
        <pc:spChg chg="mod">
          <ac:chgData name="Petur Þ. Sigurdsson" userId="b51620a9-a6bc-43cc-8d20-2596b195e64d" providerId="ADAL" clId="{DEF24012-484A-4964-87ED-E37432BA80D0}" dt="2022-10-10T16:17:35.023" v="426"/>
          <ac:spMkLst>
            <pc:docMk/>
            <pc:sldMk cId="1506097" sldId="2146845782"/>
            <ac:spMk id="67" creationId="{B8332DF6-7BC8-4055-9D9A-371BE69C1631}"/>
          </ac:spMkLst>
        </pc:spChg>
        <pc:spChg chg="mod">
          <ac:chgData name="Petur Þ. Sigurdsson" userId="b51620a9-a6bc-43cc-8d20-2596b195e64d" providerId="ADAL" clId="{DEF24012-484A-4964-87ED-E37432BA80D0}" dt="2022-10-10T16:17:35.023" v="426"/>
          <ac:spMkLst>
            <pc:docMk/>
            <pc:sldMk cId="1506097" sldId="2146845782"/>
            <ac:spMk id="68" creationId="{D87C8E48-1FD6-C0A8-99F9-43FE2F5FD8A3}"/>
          </ac:spMkLst>
        </pc:spChg>
        <pc:spChg chg="mod">
          <ac:chgData name="Petur Þ. Sigurdsson" userId="b51620a9-a6bc-43cc-8d20-2596b195e64d" providerId="ADAL" clId="{DEF24012-484A-4964-87ED-E37432BA80D0}" dt="2022-10-10T16:17:35.023" v="426"/>
          <ac:spMkLst>
            <pc:docMk/>
            <pc:sldMk cId="1506097" sldId="2146845782"/>
            <ac:spMk id="69" creationId="{0F600AAA-F5D2-BAE1-8A55-9F25C32E869D}"/>
          </ac:spMkLst>
        </pc:spChg>
        <pc:spChg chg="mod">
          <ac:chgData name="Petur Þ. Sigurdsson" userId="b51620a9-a6bc-43cc-8d20-2596b195e64d" providerId="ADAL" clId="{DEF24012-484A-4964-87ED-E37432BA80D0}" dt="2022-10-10T16:17:35.023" v="426"/>
          <ac:spMkLst>
            <pc:docMk/>
            <pc:sldMk cId="1506097" sldId="2146845782"/>
            <ac:spMk id="70" creationId="{181E34A9-8C45-86F3-12BF-1DA2ACAF4EBA}"/>
          </ac:spMkLst>
        </pc:spChg>
        <pc:spChg chg="mod">
          <ac:chgData name="Petur Þ. Sigurdsson" userId="b51620a9-a6bc-43cc-8d20-2596b195e64d" providerId="ADAL" clId="{DEF24012-484A-4964-87ED-E37432BA80D0}" dt="2022-10-10T16:17:35.023" v="426"/>
          <ac:spMkLst>
            <pc:docMk/>
            <pc:sldMk cId="1506097" sldId="2146845782"/>
            <ac:spMk id="71" creationId="{7748405B-82E5-622C-F443-DDB743EE31A2}"/>
          </ac:spMkLst>
        </pc:spChg>
        <pc:spChg chg="mod">
          <ac:chgData name="Petur Þ. Sigurdsson" userId="b51620a9-a6bc-43cc-8d20-2596b195e64d" providerId="ADAL" clId="{DEF24012-484A-4964-87ED-E37432BA80D0}" dt="2022-10-10T16:17:35.023" v="426"/>
          <ac:spMkLst>
            <pc:docMk/>
            <pc:sldMk cId="1506097" sldId="2146845782"/>
            <ac:spMk id="72" creationId="{75B7F13D-D9F2-BAE3-93C3-FC89D3F0059A}"/>
          </ac:spMkLst>
        </pc:spChg>
        <pc:spChg chg="mod">
          <ac:chgData name="Petur Þ. Sigurdsson" userId="b51620a9-a6bc-43cc-8d20-2596b195e64d" providerId="ADAL" clId="{DEF24012-484A-4964-87ED-E37432BA80D0}" dt="2022-10-10T16:17:35.023" v="426"/>
          <ac:spMkLst>
            <pc:docMk/>
            <pc:sldMk cId="1506097" sldId="2146845782"/>
            <ac:spMk id="73" creationId="{01483F09-9DC3-7D22-8534-E58A66D0F7B0}"/>
          </ac:spMkLst>
        </pc:spChg>
        <pc:spChg chg="mod">
          <ac:chgData name="Petur Þ. Sigurdsson" userId="b51620a9-a6bc-43cc-8d20-2596b195e64d" providerId="ADAL" clId="{DEF24012-484A-4964-87ED-E37432BA80D0}" dt="2022-10-10T16:17:35.023" v="426"/>
          <ac:spMkLst>
            <pc:docMk/>
            <pc:sldMk cId="1506097" sldId="2146845782"/>
            <ac:spMk id="74" creationId="{AFC8CEC3-CD01-26F2-7493-3A9932F967C6}"/>
          </ac:spMkLst>
        </pc:spChg>
        <pc:spChg chg="mod">
          <ac:chgData name="Petur Þ. Sigurdsson" userId="b51620a9-a6bc-43cc-8d20-2596b195e64d" providerId="ADAL" clId="{DEF24012-484A-4964-87ED-E37432BA80D0}" dt="2022-10-10T16:17:35.023" v="426"/>
          <ac:spMkLst>
            <pc:docMk/>
            <pc:sldMk cId="1506097" sldId="2146845782"/>
            <ac:spMk id="75" creationId="{EFABAE1A-20CA-2A9F-5630-C4E025EC7257}"/>
          </ac:spMkLst>
        </pc:spChg>
        <pc:spChg chg="mod">
          <ac:chgData name="Petur Þ. Sigurdsson" userId="b51620a9-a6bc-43cc-8d20-2596b195e64d" providerId="ADAL" clId="{DEF24012-484A-4964-87ED-E37432BA80D0}" dt="2022-10-10T16:17:35.023" v="426"/>
          <ac:spMkLst>
            <pc:docMk/>
            <pc:sldMk cId="1506097" sldId="2146845782"/>
            <ac:spMk id="76" creationId="{A97275B4-2081-EDB7-02E4-22DBC3600FFF}"/>
          </ac:spMkLst>
        </pc:spChg>
        <pc:spChg chg="mod">
          <ac:chgData name="Petur Þ. Sigurdsson" userId="b51620a9-a6bc-43cc-8d20-2596b195e64d" providerId="ADAL" clId="{DEF24012-484A-4964-87ED-E37432BA80D0}" dt="2022-10-10T16:17:35.023" v="426"/>
          <ac:spMkLst>
            <pc:docMk/>
            <pc:sldMk cId="1506097" sldId="2146845782"/>
            <ac:spMk id="77" creationId="{1D8D35DB-D992-85F3-654D-385F7D806CC7}"/>
          </ac:spMkLst>
        </pc:spChg>
        <pc:spChg chg="mod">
          <ac:chgData name="Petur Þ. Sigurdsson" userId="b51620a9-a6bc-43cc-8d20-2596b195e64d" providerId="ADAL" clId="{DEF24012-484A-4964-87ED-E37432BA80D0}" dt="2022-10-10T16:17:35.023" v="426"/>
          <ac:spMkLst>
            <pc:docMk/>
            <pc:sldMk cId="1506097" sldId="2146845782"/>
            <ac:spMk id="78" creationId="{01C48CCE-75AD-D4D4-EC2A-747AFE5E5A99}"/>
          </ac:spMkLst>
        </pc:spChg>
        <pc:spChg chg="mod">
          <ac:chgData name="Petur Þ. Sigurdsson" userId="b51620a9-a6bc-43cc-8d20-2596b195e64d" providerId="ADAL" clId="{DEF24012-484A-4964-87ED-E37432BA80D0}" dt="2022-10-10T16:17:35.023" v="426"/>
          <ac:spMkLst>
            <pc:docMk/>
            <pc:sldMk cId="1506097" sldId="2146845782"/>
            <ac:spMk id="79" creationId="{5CCC197F-C67B-3E92-13EE-CA0DBBCB8D94}"/>
          </ac:spMkLst>
        </pc:spChg>
        <pc:spChg chg="mod">
          <ac:chgData name="Petur Þ. Sigurdsson" userId="b51620a9-a6bc-43cc-8d20-2596b195e64d" providerId="ADAL" clId="{DEF24012-484A-4964-87ED-E37432BA80D0}" dt="2022-10-10T16:17:35.023" v="426"/>
          <ac:spMkLst>
            <pc:docMk/>
            <pc:sldMk cId="1506097" sldId="2146845782"/>
            <ac:spMk id="80" creationId="{08954CAC-FAD4-6F97-1497-08000852FC7C}"/>
          </ac:spMkLst>
        </pc:spChg>
        <pc:spChg chg="mod">
          <ac:chgData name="Petur Þ. Sigurdsson" userId="b51620a9-a6bc-43cc-8d20-2596b195e64d" providerId="ADAL" clId="{DEF24012-484A-4964-87ED-E37432BA80D0}" dt="2022-10-10T16:17:35.023" v="426"/>
          <ac:spMkLst>
            <pc:docMk/>
            <pc:sldMk cId="1506097" sldId="2146845782"/>
            <ac:spMk id="81" creationId="{E5FEC99C-72C1-BE62-5556-5119138497EC}"/>
          </ac:spMkLst>
        </pc:spChg>
        <pc:spChg chg="mod">
          <ac:chgData name="Petur Þ. Sigurdsson" userId="b51620a9-a6bc-43cc-8d20-2596b195e64d" providerId="ADAL" clId="{DEF24012-484A-4964-87ED-E37432BA80D0}" dt="2022-10-10T16:17:35.023" v="426"/>
          <ac:spMkLst>
            <pc:docMk/>
            <pc:sldMk cId="1506097" sldId="2146845782"/>
            <ac:spMk id="82" creationId="{2775A510-4135-559C-9390-B9AE450AE57C}"/>
          </ac:spMkLst>
        </pc:spChg>
        <pc:spChg chg="mod">
          <ac:chgData name="Petur Þ. Sigurdsson" userId="b51620a9-a6bc-43cc-8d20-2596b195e64d" providerId="ADAL" clId="{DEF24012-484A-4964-87ED-E37432BA80D0}" dt="2022-10-10T16:17:35.023" v="426"/>
          <ac:spMkLst>
            <pc:docMk/>
            <pc:sldMk cId="1506097" sldId="2146845782"/>
            <ac:spMk id="83" creationId="{C41A07CA-0E7F-3AFC-B134-FB3760BA39B9}"/>
          </ac:spMkLst>
        </pc:spChg>
        <pc:spChg chg="mod">
          <ac:chgData name="Petur Þ. Sigurdsson" userId="b51620a9-a6bc-43cc-8d20-2596b195e64d" providerId="ADAL" clId="{DEF24012-484A-4964-87ED-E37432BA80D0}" dt="2022-10-10T16:17:35.023" v="426"/>
          <ac:spMkLst>
            <pc:docMk/>
            <pc:sldMk cId="1506097" sldId="2146845782"/>
            <ac:spMk id="84" creationId="{EAB6B67E-878A-E341-B40A-59E37F362446}"/>
          </ac:spMkLst>
        </pc:spChg>
        <pc:spChg chg="mod">
          <ac:chgData name="Petur Þ. Sigurdsson" userId="b51620a9-a6bc-43cc-8d20-2596b195e64d" providerId="ADAL" clId="{DEF24012-484A-4964-87ED-E37432BA80D0}" dt="2022-10-10T16:17:35.023" v="426"/>
          <ac:spMkLst>
            <pc:docMk/>
            <pc:sldMk cId="1506097" sldId="2146845782"/>
            <ac:spMk id="85" creationId="{1E6D5C36-2989-20CF-3020-473F60EEA04E}"/>
          </ac:spMkLst>
        </pc:spChg>
        <pc:spChg chg="mod">
          <ac:chgData name="Petur Þ. Sigurdsson" userId="b51620a9-a6bc-43cc-8d20-2596b195e64d" providerId="ADAL" clId="{DEF24012-484A-4964-87ED-E37432BA80D0}" dt="2022-10-10T16:17:35.023" v="426"/>
          <ac:spMkLst>
            <pc:docMk/>
            <pc:sldMk cId="1506097" sldId="2146845782"/>
            <ac:spMk id="86" creationId="{A9D1F63A-8F2F-15A1-C58A-51CD9151EB05}"/>
          </ac:spMkLst>
        </pc:spChg>
        <pc:spChg chg="mod">
          <ac:chgData name="Petur Þ. Sigurdsson" userId="b51620a9-a6bc-43cc-8d20-2596b195e64d" providerId="ADAL" clId="{DEF24012-484A-4964-87ED-E37432BA80D0}" dt="2022-10-10T16:17:35.023" v="426"/>
          <ac:spMkLst>
            <pc:docMk/>
            <pc:sldMk cId="1506097" sldId="2146845782"/>
            <ac:spMk id="87" creationId="{D9293CBC-037B-CB88-8614-4E7C6C56FDFD}"/>
          </ac:spMkLst>
        </pc:spChg>
        <pc:spChg chg="mod">
          <ac:chgData name="Petur Þ. Sigurdsson" userId="b51620a9-a6bc-43cc-8d20-2596b195e64d" providerId="ADAL" clId="{DEF24012-484A-4964-87ED-E37432BA80D0}" dt="2022-10-10T16:17:35.023" v="426"/>
          <ac:spMkLst>
            <pc:docMk/>
            <pc:sldMk cId="1506097" sldId="2146845782"/>
            <ac:spMk id="88" creationId="{3CE5367D-5537-B774-F940-9FCE25361D26}"/>
          </ac:spMkLst>
        </pc:spChg>
        <pc:spChg chg="mod">
          <ac:chgData name="Petur Þ. Sigurdsson" userId="b51620a9-a6bc-43cc-8d20-2596b195e64d" providerId="ADAL" clId="{DEF24012-484A-4964-87ED-E37432BA80D0}" dt="2022-10-10T16:17:35.023" v="426"/>
          <ac:spMkLst>
            <pc:docMk/>
            <pc:sldMk cId="1506097" sldId="2146845782"/>
            <ac:spMk id="89" creationId="{E810EB3E-3EB0-AA21-C86C-BCE5031FE9FE}"/>
          </ac:spMkLst>
        </pc:spChg>
        <pc:spChg chg="mod">
          <ac:chgData name="Petur Þ. Sigurdsson" userId="b51620a9-a6bc-43cc-8d20-2596b195e64d" providerId="ADAL" clId="{DEF24012-484A-4964-87ED-E37432BA80D0}" dt="2022-10-10T16:17:35.023" v="426"/>
          <ac:spMkLst>
            <pc:docMk/>
            <pc:sldMk cId="1506097" sldId="2146845782"/>
            <ac:spMk id="90" creationId="{2C848563-07A5-5548-C3A0-4B6D3AA083DA}"/>
          </ac:spMkLst>
        </pc:spChg>
        <pc:spChg chg="mod">
          <ac:chgData name="Petur Þ. Sigurdsson" userId="b51620a9-a6bc-43cc-8d20-2596b195e64d" providerId="ADAL" clId="{DEF24012-484A-4964-87ED-E37432BA80D0}" dt="2022-10-10T16:17:35.023" v="426"/>
          <ac:spMkLst>
            <pc:docMk/>
            <pc:sldMk cId="1506097" sldId="2146845782"/>
            <ac:spMk id="91" creationId="{B7C1518E-2FEA-8DF4-F0B4-A46A9B942DF7}"/>
          </ac:spMkLst>
        </pc:spChg>
        <pc:spChg chg="mod">
          <ac:chgData name="Petur Þ. Sigurdsson" userId="b51620a9-a6bc-43cc-8d20-2596b195e64d" providerId="ADAL" clId="{DEF24012-484A-4964-87ED-E37432BA80D0}" dt="2022-10-10T16:17:35.023" v="426"/>
          <ac:spMkLst>
            <pc:docMk/>
            <pc:sldMk cId="1506097" sldId="2146845782"/>
            <ac:spMk id="92" creationId="{94C6ED75-A01F-E774-38E4-C91B1CA31AA8}"/>
          </ac:spMkLst>
        </pc:spChg>
        <pc:spChg chg="mod">
          <ac:chgData name="Petur Þ. Sigurdsson" userId="b51620a9-a6bc-43cc-8d20-2596b195e64d" providerId="ADAL" clId="{DEF24012-484A-4964-87ED-E37432BA80D0}" dt="2022-10-10T16:17:35.023" v="426"/>
          <ac:spMkLst>
            <pc:docMk/>
            <pc:sldMk cId="1506097" sldId="2146845782"/>
            <ac:spMk id="93" creationId="{BD003218-E6EC-F22C-CD52-AFB10BCA5775}"/>
          </ac:spMkLst>
        </pc:spChg>
        <pc:spChg chg="mod">
          <ac:chgData name="Petur Þ. Sigurdsson" userId="b51620a9-a6bc-43cc-8d20-2596b195e64d" providerId="ADAL" clId="{DEF24012-484A-4964-87ED-E37432BA80D0}" dt="2022-10-10T16:17:35.023" v="426"/>
          <ac:spMkLst>
            <pc:docMk/>
            <pc:sldMk cId="1506097" sldId="2146845782"/>
            <ac:spMk id="94" creationId="{F55146C0-AC89-69F3-D10D-5A23D26B79D7}"/>
          </ac:spMkLst>
        </pc:spChg>
        <pc:spChg chg="mod">
          <ac:chgData name="Petur Þ. Sigurdsson" userId="b51620a9-a6bc-43cc-8d20-2596b195e64d" providerId="ADAL" clId="{DEF24012-484A-4964-87ED-E37432BA80D0}" dt="2022-10-10T16:17:35.023" v="426"/>
          <ac:spMkLst>
            <pc:docMk/>
            <pc:sldMk cId="1506097" sldId="2146845782"/>
            <ac:spMk id="95" creationId="{342D4CAE-F08F-ED98-FA86-C07B536E47B6}"/>
          </ac:spMkLst>
        </pc:spChg>
        <pc:spChg chg="mod">
          <ac:chgData name="Petur Þ. Sigurdsson" userId="b51620a9-a6bc-43cc-8d20-2596b195e64d" providerId="ADAL" clId="{DEF24012-484A-4964-87ED-E37432BA80D0}" dt="2022-10-10T16:17:35.023" v="426"/>
          <ac:spMkLst>
            <pc:docMk/>
            <pc:sldMk cId="1506097" sldId="2146845782"/>
            <ac:spMk id="96" creationId="{92E12E58-F624-1607-790D-A6AD1B091733}"/>
          </ac:spMkLst>
        </pc:spChg>
        <pc:spChg chg="mod">
          <ac:chgData name="Petur Þ. Sigurdsson" userId="b51620a9-a6bc-43cc-8d20-2596b195e64d" providerId="ADAL" clId="{DEF24012-484A-4964-87ED-E37432BA80D0}" dt="2022-10-10T16:17:35.023" v="426"/>
          <ac:spMkLst>
            <pc:docMk/>
            <pc:sldMk cId="1506097" sldId="2146845782"/>
            <ac:spMk id="97" creationId="{2495ABCC-2E21-0286-7E96-0F274AB894C0}"/>
          </ac:spMkLst>
        </pc:spChg>
        <pc:spChg chg="mod">
          <ac:chgData name="Petur Þ. Sigurdsson" userId="b51620a9-a6bc-43cc-8d20-2596b195e64d" providerId="ADAL" clId="{DEF24012-484A-4964-87ED-E37432BA80D0}" dt="2022-10-10T16:17:35.023" v="426"/>
          <ac:spMkLst>
            <pc:docMk/>
            <pc:sldMk cId="1506097" sldId="2146845782"/>
            <ac:spMk id="98" creationId="{9F6F92E1-105C-C46B-979C-183A550B6DEE}"/>
          </ac:spMkLst>
        </pc:spChg>
        <pc:spChg chg="mod">
          <ac:chgData name="Petur Þ. Sigurdsson" userId="b51620a9-a6bc-43cc-8d20-2596b195e64d" providerId="ADAL" clId="{DEF24012-484A-4964-87ED-E37432BA80D0}" dt="2022-10-10T16:17:35.023" v="426"/>
          <ac:spMkLst>
            <pc:docMk/>
            <pc:sldMk cId="1506097" sldId="2146845782"/>
            <ac:spMk id="99" creationId="{CB045E69-51AB-F6B8-EC78-39AE71CD79CE}"/>
          </ac:spMkLst>
        </pc:spChg>
        <pc:spChg chg="mod">
          <ac:chgData name="Petur Þ. Sigurdsson" userId="b51620a9-a6bc-43cc-8d20-2596b195e64d" providerId="ADAL" clId="{DEF24012-484A-4964-87ED-E37432BA80D0}" dt="2022-10-10T16:17:35.023" v="426"/>
          <ac:spMkLst>
            <pc:docMk/>
            <pc:sldMk cId="1506097" sldId="2146845782"/>
            <ac:spMk id="100" creationId="{58DA327C-AEB5-6FB7-BC27-FF19BAE13685}"/>
          </ac:spMkLst>
        </pc:spChg>
        <pc:spChg chg="mod">
          <ac:chgData name="Petur Þ. Sigurdsson" userId="b51620a9-a6bc-43cc-8d20-2596b195e64d" providerId="ADAL" clId="{DEF24012-484A-4964-87ED-E37432BA80D0}" dt="2022-10-10T16:17:35.023" v="426"/>
          <ac:spMkLst>
            <pc:docMk/>
            <pc:sldMk cId="1506097" sldId="2146845782"/>
            <ac:spMk id="101" creationId="{6AB1A0BD-EBF7-0B6D-EF38-CE0BC6FFDD29}"/>
          </ac:spMkLst>
        </pc:spChg>
        <pc:spChg chg="mod">
          <ac:chgData name="Petur Þ. Sigurdsson" userId="b51620a9-a6bc-43cc-8d20-2596b195e64d" providerId="ADAL" clId="{DEF24012-484A-4964-87ED-E37432BA80D0}" dt="2022-10-10T16:17:35.023" v="426"/>
          <ac:spMkLst>
            <pc:docMk/>
            <pc:sldMk cId="1506097" sldId="2146845782"/>
            <ac:spMk id="102" creationId="{AE846EB5-7924-089A-190A-B42B5BD72D8F}"/>
          </ac:spMkLst>
        </pc:spChg>
        <pc:spChg chg="mod">
          <ac:chgData name="Petur Þ. Sigurdsson" userId="b51620a9-a6bc-43cc-8d20-2596b195e64d" providerId="ADAL" clId="{DEF24012-484A-4964-87ED-E37432BA80D0}" dt="2022-10-10T16:17:35.023" v="426"/>
          <ac:spMkLst>
            <pc:docMk/>
            <pc:sldMk cId="1506097" sldId="2146845782"/>
            <ac:spMk id="103" creationId="{940FB274-C617-2464-A1F3-A4E563A53448}"/>
          </ac:spMkLst>
        </pc:spChg>
        <pc:spChg chg="mod">
          <ac:chgData name="Petur Þ. Sigurdsson" userId="b51620a9-a6bc-43cc-8d20-2596b195e64d" providerId="ADAL" clId="{DEF24012-484A-4964-87ED-E37432BA80D0}" dt="2022-10-10T16:17:35.023" v="426"/>
          <ac:spMkLst>
            <pc:docMk/>
            <pc:sldMk cId="1506097" sldId="2146845782"/>
            <ac:spMk id="104" creationId="{A6FF165B-AF10-7937-32BD-2D65398DEF44}"/>
          </ac:spMkLst>
        </pc:spChg>
        <pc:spChg chg="mod">
          <ac:chgData name="Petur Þ. Sigurdsson" userId="b51620a9-a6bc-43cc-8d20-2596b195e64d" providerId="ADAL" clId="{DEF24012-484A-4964-87ED-E37432BA80D0}" dt="2022-10-10T16:17:35.023" v="426"/>
          <ac:spMkLst>
            <pc:docMk/>
            <pc:sldMk cId="1506097" sldId="2146845782"/>
            <ac:spMk id="105" creationId="{CC806CD4-E67A-686C-3027-5E7B50591595}"/>
          </ac:spMkLst>
        </pc:spChg>
        <pc:spChg chg="mod">
          <ac:chgData name="Petur Þ. Sigurdsson" userId="b51620a9-a6bc-43cc-8d20-2596b195e64d" providerId="ADAL" clId="{DEF24012-484A-4964-87ED-E37432BA80D0}" dt="2022-10-10T16:17:35.023" v="426"/>
          <ac:spMkLst>
            <pc:docMk/>
            <pc:sldMk cId="1506097" sldId="2146845782"/>
            <ac:spMk id="106" creationId="{B8FE84E5-47F3-A772-DAC4-20BE8B5EA961}"/>
          </ac:spMkLst>
        </pc:spChg>
        <pc:spChg chg="mod">
          <ac:chgData name="Petur Þ. Sigurdsson" userId="b51620a9-a6bc-43cc-8d20-2596b195e64d" providerId="ADAL" clId="{DEF24012-484A-4964-87ED-E37432BA80D0}" dt="2022-10-10T16:17:35.023" v="426"/>
          <ac:spMkLst>
            <pc:docMk/>
            <pc:sldMk cId="1506097" sldId="2146845782"/>
            <ac:spMk id="107" creationId="{A4F33375-5270-79EE-4778-217B595AEF97}"/>
          </ac:spMkLst>
        </pc:spChg>
        <pc:spChg chg="mod">
          <ac:chgData name="Petur Þ. Sigurdsson" userId="b51620a9-a6bc-43cc-8d20-2596b195e64d" providerId="ADAL" clId="{DEF24012-484A-4964-87ED-E37432BA80D0}" dt="2022-10-10T16:17:35.023" v="426"/>
          <ac:spMkLst>
            <pc:docMk/>
            <pc:sldMk cId="1506097" sldId="2146845782"/>
            <ac:spMk id="108" creationId="{EB386E8F-DF51-EEDA-E2A9-6A3C69461BAB}"/>
          </ac:spMkLst>
        </pc:spChg>
        <pc:spChg chg="mod">
          <ac:chgData name="Petur Þ. Sigurdsson" userId="b51620a9-a6bc-43cc-8d20-2596b195e64d" providerId="ADAL" clId="{DEF24012-484A-4964-87ED-E37432BA80D0}" dt="2022-10-10T16:17:35.023" v="426"/>
          <ac:spMkLst>
            <pc:docMk/>
            <pc:sldMk cId="1506097" sldId="2146845782"/>
            <ac:spMk id="109" creationId="{3C66A53F-55FD-F61C-F716-5C4E0215F619}"/>
          </ac:spMkLst>
        </pc:spChg>
        <pc:spChg chg="mod">
          <ac:chgData name="Petur Þ. Sigurdsson" userId="b51620a9-a6bc-43cc-8d20-2596b195e64d" providerId="ADAL" clId="{DEF24012-484A-4964-87ED-E37432BA80D0}" dt="2022-10-10T16:17:35.023" v="426"/>
          <ac:spMkLst>
            <pc:docMk/>
            <pc:sldMk cId="1506097" sldId="2146845782"/>
            <ac:spMk id="110" creationId="{572F8659-7A00-01FE-9E4B-E2CA86EBD331}"/>
          </ac:spMkLst>
        </pc:spChg>
        <pc:spChg chg="mod">
          <ac:chgData name="Petur Þ. Sigurdsson" userId="b51620a9-a6bc-43cc-8d20-2596b195e64d" providerId="ADAL" clId="{DEF24012-484A-4964-87ED-E37432BA80D0}" dt="2022-10-10T16:17:35.023" v="426"/>
          <ac:spMkLst>
            <pc:docMk/>
            <pc:sldMk cId="1506097" sldId="2146845782"/>
            <ac:spMk id="111" creationId="{8E46283F-F331-0680-5B29-F7241D691FDF}"/>
          </ac:spMkLst>
        </pc:spChg>
        <pc:spChg chg="mod">
          <ac:chgData name="Petur Þ. Sigurdsson" userId="b51620a9-a6bc-43cc-8d20-2596b195e64d" providerId="ADAL" clId="{DEF24012-484A-4964-87ED-E37432BA80D0}" dt="2022-10-10T16:17:35.023" v="426"/>
          <ac:spMkLst>
            <pc:docMk/>
            <pc:sldMk cId="1506097" sldId="2146845782"/>
            <ac:spMk id="112" creationId="{13B9B706-0C44-22EF-22D0-2B292EE39AD9}"/>
          </ac:spMkLst>
        </pc:spChg>
        <pc:spChg chg="mod">
          <ac:chgData name="Petur Þ. Sigurdsson" userId="b51620a9-a6bc-43cc-8d20-2596b195e64d" providerId="ADAL" clId="{DEF24012-484A-4964-87ED-E37432BA80D0}" dt="2022-10-10T16:17:35.023" v="426"/>
          <ac:spMkLst>
            <pc:docMk/>
            <pc:sldMk cId="1506097" sldId="2146845782"/>
            <ac:spMk id="113" creationId="{FDBBDD63-5F98-193C-580B-B269F90F72F1}"/>
          </ac:spMkLst>
        </pc:spChg>
        <pc:spChg chg="mod">
          <ac:chgData name="Petur Þ. Sigurdsson" userId="b51620a9-a6bc-43cc-8d20-2596b195e64d" providerId="ADAL" clId="{DEF24012-484A-4964-87ED-E37432BA80D0}" dt="2022-10-10T16:17:35.023" v="426"/>
          <ac:spMkLst>
            <pc:docMk/>
            <pc:sldMk cId="1506097" sldId="2146845782"/>
            <ac:spMk id="114" creationId="{2BCBFAB4-FEB5-80DB-C511-5CD1D8716151}"/>
          </ac:spMkLst>
        </pc:spChg>
        <pc:spChg chg="mod">
          <ac:chgData name="Petur Þ. Sigurdsson" userId="b51620a9-a6bc-43cc-8d20-2596b195e64d" providerId="ADAL" clId="{DEF24012-484A-4964-87ED-E37432BA80D0}" dt="2022-10-10T16:17:35.023" v="426"/>
          <ac:spMkLst>
            <pc:docMk/>
            <pc:sldMk cId="1506097" sldId="2146845782"/>
            <ac:spMk id="115" creationId="{EB43EEB3-2198-2B97-5027-3CA7B5647F12}"/>
          </ac:spMkLst>
        </pc:spChg>
        <pc:spChg chg="mod">
          <ac:chgData name="Petur Þ. Sigurdsson" userId="b51620a9-a6bc-43cc-8d20-2596b195e64d" providerId="ADAL" clId="{DEF24012-484A-4964-87ED-E37432BA80D0}" dt="2022-10-10T16:17:35.023" v="426"/>
          <ac:spMkLst>
            <pc:docMk/>
            <pc:sldMk cId="1506097" sldId="2146845782"/>
            <ac:spMk id="116" creationId="{90564ECC-FF71-6659-AD5A-C18083B7A829}"/>
          </ac:spMkLst>
        </pc:spChg>
        <pc:spChg chg="mod">
          <ac:chgData name="Petur Þ. Sigurdsson" userId="b51620a9-a6bc-43cc-8d20-2596b195e64d" providerId="ADAL" clId="{DEF24012-484A-4964-87ED-E37432BA80D0}" dt="2022-10-10T16:17:35.023" v="426"/>
          <ac:spMkLst>
            <pc:docMk/>
            <pc:sldMk cId="1506097" sldId="2146845782"/>
            <ac:spMk id="117" creationId="{445D00E8-E979-5AB9-B9EC-045D5BF1EB94}"/>
          </ac:spMkLst>
        </pc:spChg>
        <pc:spChg chg="mod">
          <ac:chgData name="Petur Þ. Sigurdsson" userId="b51620a9-a6bc-43cc-8d20-2596b195e64d" providerId="ADAL" clId="{DEF24012-484A-4964-87ED-E37432BA80D0}" dt="2022-10-10T16:17:35.023" v="426"/>
          <ac:spMkLst>
            <pc:docMk/>
            <pc:sldMk cId="1506097" sldId="2146845782"/>
            <ac:spMk id="118" creationId="{3845E73F-D504-FE75-3328-9893DAEC6613}"/>
          </ac:spMkLst>
        </pc:spChg>
        <pc:spChg chg="mod">
          <ac:chgData name="Petur Þ. Sigurdsson" userId="b51620a9-a6bc-43cc-8d20-2596b195e64d" providerId="ADAL" clId="{DEF24012-484A-4964-87ED-E37432BA80D0}" dt="2022-10-10T16:17:35.023" v="426"/>
          <ac:spMkLst>
            <pc:docMk/>
            <pc:sldMk cId="1506097" sldId="2146845782"/>
            <ac:spMk id="119" creationId="{DD1D332B-4F16-F7ED-9694-2F0C1B034AA2}"/>
          </ac:spMkLst>
        </pc:spChg>
        <pc:spChg chg="mod">
          <ac:chgData name="Petur Þ. Sigurdsson" userId="b51620a9-a6bc-43cc-8d20-2596b195e64d" providerId="ADAL" clId="{DEF24012-484A-4964-87ED-E37432BA80D0}" dt="2022-10-10T16:17:35.023" v="426"/>
          <ac:spMkLst>
            <pc:docMk/>
            <pc:sldMk cId="1506097" sldId="2146845782"/>
            <ac:spMk id="120" creationId="{A089016E-A42D-44E2-9A49-B05D6B8F457E}"/>
          </ac:spMkLst>
        </pc:spChg>
        <pc:spChg chg="mod">
          <ac:chgData name="Petur Þ. Sigurdsson" userId="b51620a9-a6bc-43cc-8d20-2596b195e64d" providerId="ADAL" clId="{DEF24012-484A-4964-87ED-E37432BA80D0}" dt="2022-10-10T16:17:35.023" v="426"/>
          <ac:spMkLst>
            <pc:docMk/>
            <pc:sldMk cId="1506097" sldId="2146845782"/>
            <ac:spMk id="121" creationId="{DC11E441-7FFA-A7AB-F272-0B3B73A3B6AA}"/>
          </ac:spMkLst>
        </pc:spChg>
        <pc:spChg chg="mod">
          <ac:chgData name="Petur Þ. Sigurdsson" userId="b51620a9-a6bc-43cc-8d20-2596b195e64d" providerId="ADAL" clId="{DEF24012-484A-4964-87ED-E37432BA80D0}" dt="2022-10-10T16:17:35.023" v="426"/>
          <ac:spMkLst>
            <pc:docMk/>
            <pc:sldMk cId="1506097" sldId="2146845782"/>
            <ac:spMk id="122" creationId="{3B298EC0-EA33-3048-3F18-2B5550DE31B3}"/>
          </ac:spMkLst>
        </pc:spChg>
        <pc:spChg chg="mod">
          <ac:chgData name="Petur Þ. Sigurdsson" userId="b51620a9-a6bc-43cc-8d20-2596b195e64d" providerId="ADAL" clId="{DEF24012-484A-4964-87ED-E37432BA80D0}" dt="2022-10-10T16:17:35.023" v="426"/>
          <ac:spMkLst>
            <pc:docMk/>
            <pc:sldMk cId="1506097" sldId="2146845782"/>
            <ac:spMk id="123" creationId="{B73ED2FA-7CE6-7EA6-0CEF-A083F70071EA}"/>
          </ac:spMkLst>
        </pc:spChg>
        <pc:spChg chg="mod">
          <ac:chgData name="Petur Þ. Sigurdsson" userId="b51620a9-a6bc-43cc-8d20-2596b195e64d" providerId="ADAL" clId="{DEF24012-484A-4964-87ED-E37432BA80D0}" dt="2022-10-10T16:17:35.023" v="426"/>
          <ac:spMkLst>
            <pc:docMk/>
            <pc:sldMk cId="1506097" sldId="2146845782"/>
            <ac:spMk id="124" creationId="{D4615A3C-438C-6B58-B2C6-233804B57D0E}"/>
          </ac:spMkLst>
        </pc:spChg>
        <pc:spChg chg="mod">
          <ac:chgData name="Petur Þ. Sigurdsson" userId="b51620a9-a6bc-43cc-8d20-2596b195e64d" providerId="ADAL" clId="{DEF24012-484A-4964-87ED-E37432BA80D0}" dt="2022-10-10T16:17:35.023" v="426"/>
          <ac:spMkLst>
            <pc:docMk/>
            <pc:sldMk cId="1506097" sldId="2146845782"/>
            <ac:spMk id="125" creationId="{EF49A950-74CA-F4D3-E233-B834939C5FB7}"/>
          </ac:spMkLst>
        </pc:spChg>
        <pc:spChg chg="mod">
          <ac:chgData name="Petur Þ. Sigurdsson" userId="b51620a9-a6bc-43cc-8d20-2596b195e64d" providerId="ADAL" clId="{DEF24012-484A-4964-87ED-E37432BA80D0}" dt="2022-10-10T16:17:35.023" v="426"/>
          <ac:spMkLst>
            <pc:docMk/>
            <pc:sldMk cId="1506097" sldId="2146845782"/>
            <ac:spMk id="126" creationId="{4F928DE8-28BE-36F0-1470-4F2DA6931F4F}"/>
          </ac:spMkLst>
        </pc:spChg>
        <pc:spChg chg="mod">
          <ac:chgData name="Petur Þ. Sigurdsson" userId="b51620a9-a6bc-43cc-8d20-2596b195e64d" providerId="ADAL" clId="{DEF24012-484A-4964-87ED-E37432BA80D0}" dt="2022-10-10T16:17:35.023" v="426"/>
          <ac:spMkLst>
            <pc:docMk/>
            <pc:sldMk cId="1506097" sldId="2146845782"/>
            <ac:spMk id="127" creationId="{1A18D591-B66A-12E2-A37C-A40C86F6A1B1}"/>
          </ac:spMkLst>
        </pc:spChg>
        <pc:spChg chg="mod">
          <ac:chgData name="Petur Þ. Sigurdsson" userId="b51620a9-a6bc-43cc-8d20-2596b195e64d" providerId="ADAL" clId="{DEF24012-484A-4964-87ED-E37432BA80D0}" dt="2022-10-10T16:17:35.023" v="426"/>
          <ac:spMkLst>
            <pc:docMk/>
            <pc:sldMk cId="1506097" sldId="2146845782"/>
            <ac:spMk id="128" creationId="{C4E17B0C-2B63-202D-70AD-5789010B356A}"/>
          </ac:spMkLst>
        </pc:spChg>
        <pc:spChg chg="mod">
          <ac:chgData name="Petur Þ. Sigurdsson" userId="b51620a9-a6bc-43cc-8d20-2596b195e64d" providerId="ADAL" clId="{DEF24012-484A-4964-87ED-E37432BA80D0}" dt="2022-10-10T16:17:35.023" v="426"/>
          <ac:spMkLst>
            <pc:docMk/>
            <pc:sldMk cId="1506097" sldId="2146845782"/>
            <ac:spMk id="129" creationId="{DDD5F35C-D3D3-D0BA-6861-48C784DD481B}"/>
          </ac:spMkLst>
        </pc:spChg>
        <pc:spChg chg="mod">
          <ac:chgData name="Petur Þ. Sigurdsson" userId="b51620a9-a6bc-43cc-8d20-2596b195e64d" providerId="ADAL" clId="{DEF24012-484A-4964-87ED-E37432BA80D0}" dt="2022-10-10T16:17:35.023" v="426"/>
          <ac:spMkLst>
            <pc:docMk/>
            <pc:sldMk cId="1506097" sldId="2146845782"/>
            <ac:spMk id="130" creationId="{3B1893F4-8744-89D5-5617-D67ACE7CEF8B}"/>
          </ac:spMkLst>
        </pc:spChg>
        <pc:spChg chg="mod">
          <ac:chgData name="Petur Þ. Sigurdsson" userId="b51620a9-a6bc-43cc-8d20-2596b195e64d" providerId="ADAL" clId="{DEF24012-484A-4964-87ED-E37432BA80D0}" dt="2022-10-10T16:17:35.023" v="426"/>
          <ac:spMkLst>
            <pc:docMk/>
            <pc:sldMk cId="1506097" sldId="2146845782"/>
            <ac:spMk id="131" creationId="{FE97DE75-5D71-56A2-A453-8102DE80D1B1}"/>
          </ac:spMkLst>
        </pc:spChg>
        <pc:spChg chg="mod">
          <ac:chgData name="Petur Þ. Sigurdsson" userId="b51620a9-a6bc-43cc-8d20-2596b195e64d" providerId="ADAL" clId="{DEF24012-484A-4964-87ED-E37432BA80D0}" dt="2022-10-10T16:17:35.023" v="426"/>
          <ac:spMkLst>
            <pc:docMk/>
            <pc:sldMk cId="1506097" sldId="2146845782"/>
            <ac:spMk id="132" creationId="{982D1F03-1DFE-9AD7-7307-A1C6383DE511}"/>
          </ac:spMkLst>
        </pc:spChg>
        <pc:spChg chg="mod">
          <ac:chgData name="Petur Þ. Sigurdsson" userId="b51620a9-a6bc-43cc-8d20-2596b195e64d" providerId="ADAL" clId="{DEF24012-484A-4964-87ED-E37432BA80D0}" dt="2022-10-10T16:17:35.023" v="426"/>
          <ac:spMkLst>
            <pc:docMk/>
            <pc:sldMk cId="1506097" sldId="2146845782"/>
            <ac:spMk id="133" creationId="{3E849D1D-B5DD-3219-89C9-F83F1E33C320}"/>
          </ac:spMkLst>
        </pc:spChg>
        <pc:spChg chg="mod">
          <ac:chgData name="Petur Þ. Sigurdsson" userId="b51620a9-a6bc-43cc-8d20-2596b195e64d" providerId="ADAL" clId="{DEF24012-484A-4964-87ED-E37432BA80D0}" dt="2022-10-10T16:17:35.023" v="426"/>
          <ac:spMkLst>
            <pc:docMk/>
            <pc:sldMk cId="1506097" sldId="2146845782"/>
            <ac:spMk id="134" creationId="{5B453F9B-6F6C-2BA6-52A8-64FFA536333E}"/>
          </ac:spMkLst>
        </pc:spChg>
        <pc:spChg chg="mod">
          <ac:chgData name="Petur Þ. Sigurdsson" userId="b51620a9-a6bc-43cc-8d20-2596b195e64d" providerId="ADAL" clId="{DEF24012-484A-4964-87ED-E37432BA80D0}" dt="2022-10-10T16:17:35.023" v="426"/>
          <ac:spMkLst>
            <pc:docMk/>
            <pc:sldMk cId="1506097" sldId="2146845782"/>
            <ac:spMk id="135" creationId="{1C86CFC0-F506-CB73-2C6A-860E9543DCC4}"/>
          </ac:spMkLst>
        </pc:spChg>
        <pc:spChg chg="mod">
          <ac:chgData name="Petur Þ. Sigurdsson" userId="b51620a9-a6bc-43cc-8d20-2596b195e64d" providerId="ADAL" clId="{DEF24012-484A-4964-87ED-E37432BA80D0}" dt="2022-10-10T16:17:35.023" v="426"/>
          <ac:spMkLst>
            <pc:docMk/>
            <pc:sldMk cId="1506097" sldId="2146845782"/>
            <ac:spMk id="136" creationId="{E6364ED5-D41D-6E16-441F-745C36E122B3}"/>
          </ac:spMkLst>
        </pc:spChg>
        <pc:spChg chg="mod">
          <ac:chgData name="Petur Þ. Sigurdsson" userId="b51620a9-a6bc-43cc-8d20-2596b195e64d" providerId="ADAL" clId="{DEF24012-484A-4964-87ED-E37432BA80D0}" dt="2022-10-10T16:17:35.023" v="426"/>
          <ac:spMkLst>
            <pc:docMk/>
            <pc:sldMk cId="1506097" sldId="2146845782"/>
            <ac:spMk id="137" creationId="{BFBA57C9-5F08-CB0D-4E8B-21D449BC92F0}"/>
          </ac:spMkLst>
        </pc:spChg>
        <pc:spChg chg="mod">
          <ac:chgData name="Petur Þ. Sigurdsson" userId="b51620a9-a6bc-43cc-8d20-2596b195e64d" providerId="ADAL" clId="{DEF24012-484A-4964-87ED-E37432BA80D0}" dt="2022-10-10T16:17:35.023" v="426"/>
          <ac:spMkLst>
            <pc:docMk/>
            <pc:sldMk cId="1506097" sldId="2146845782"/>
            <ac:spMk id="138" creationId="{037BD6B3-21D7-E69D-61B2-495F31BC12F8}"/>
          </ac:spMkLst>
        </pc:spChg>
        <pc:spChg chg="mod">
          <ac:chgData name="Petur Þ. Sigurdsson" userId="b51620a9-a6bc-43cc-8d20-2596b195e64d" providerId="ADAL" clId="{DEF24012-484A-4964-87ED-E37432BA80D0}" dt="2022-10-10T16:17:35.023" v="426"/>
          <ac:spMkLst>
            <pc:docMk/>
            <pc:sldMk cId="1506097" sldId="2146845782"/>
            <ac:spMk id="139" creationId="{96B6DA7E-237B-9FB6-A17A-97B88985DFFE}"/>
          </ac:spMkLst>
        </pc:spChg>
        <pc:spChg chg="mod">
          <ac:chgData name="Petur Þ. Sigurdsson" userId="b51620a9-a6bc-43cc-8d20-2596b195e64d" providerId="ADAL" clId="{DEF24012-484A-4964-87ED-E37432BA80D0}" dt="2022-10-10T16:17:35.023" v="426"/>
          <ac:spMkLst>
            <pc:docMk/>
            <pc:sldMk cId="1506097" sldId="2146845782"/>
            <ac:spMk id="140" creationId="{7F74A878-FBD8-834A-EAD9-DCB8562238C5}"/>
          </ac:spMkLst>
        </pc:spChg>
        <pc:spChg chg="mod">
          <ac:chgData name="Petur Þ. Sigurdsson" userId="b51620a9-a6bc-43cc-8d20-2596b195e64d" providerId="ADAL" clId="{DEF24012-484A-4964-87ED-E37432BA80D0}" dt="2022-10-10T16:17:35.023" v="426"/>
          <ac:spMkLst>
            <pc:docMk/>
            <pc:sldMk cId="1506097" sldId="2146845782"/>
            <ac:spMk id="141" creationId="{7B313BE1-5F7C-9684-DA28-C1942DF73412}"/>
          </ac:spMkLst>
        </pc:spChg>
        <pc:spChg chg="mod">
          <ac:chgData name="Petur Þ. Sigurdsson" userId="b51620a9-a6bc-43cc-8d20-2596b195e64d" providerId="ADAL" clId="{DEF24012-484A-4964-87ED-E37432BA80D0}" dt="2022-10-10T16:17:35.023" v="426"/>
          <ac:spMkLst>
            <pc:docMk/>
            <pc:sldMk cId="1506097" sldId="2146845782"/>
            <ac:spMk id="142" creationId="{A6BA2F30-6EAE-3C6D-177F-300C0B07B5AB}"/>
          </ac:spMkLst>
        </pc:spChg>
        <pc:spChg chg="mod">
          <ac:chgData name="Petur Þ. Sigurdsson" userId="b51620a9-a6bc-43cc-8d20-2596b195e64d" providerId="ADAL" clId="{DEF24012-484A-4964-87ED-E37432BA80D0}" dt="2022-10-10T16:17:35.023" v="426"/>
          <ac:spMkLst>
            <pc:docMk/>
            <pc:sldMk cId="1506097" sldId="2146845782"/>
            <ac:spMk id="143" creationId="{B8F3A058-CFEC-73E5-C908-6F92C9497119}"/>
          </ac:spMkLst>
        </pc:spChg>
        <pc:spChg chg="mod">
          <ac:chgData name="Petur Þ. Sigurdsson" userId="b51620a9-a6bc-43cc-8d20-2596b195e64d" providerId="ADAL" clId="{DEF24012-484A-4964-87ED-E37432BA80D0}" dt="2022-10-10T16:17:35.023" v="426"/>
          <ac:spMkLst>
            <pc:docMk/>
            <pc:sldMk cId="1506097" sldId="2146845782"/>
            <ac:spMk id="144" creationId="{809E0F5E-45C6-E181-E316-FAABE5963E28}"/>
          </ac:spMkLst>
        </pc:spChg>
        <pc:spChg chg="mod">
          <ac:chgData name="Petur Þ. Sigurdsson" userId="b51620a9-a6bc-43cc-8d20-2596b195e64d" providerId="ADAL" clId="{DEF24012-484A-4964-87ED-E37432BA80D0}" dt="2022-10-10T16:17:35.023" v="426"/>
          <ac:spMkLst>
            <pc:docMk/>
            <pc:sldMk cId="1506097" sldId="2146845782"/>
            <ac:spMk id="145" creationId="{5BF84DB2-95BC-BFC7-8DDF-A6D985F2D1A0}"/>
          </ac:spMkLst>
        </pc:spChg>
        <pc:spChg chg="mod">
          <ac:chgData name="Petur Þ. Sigurdsson" userId="b51620a9-a6bc-43cc-8d20-2596b195e64d" providerId="ADAL" clId="{DEF24012-484A-4964-87ED-E37432BA80D0}" dt="2022-10-10T16:17:35.023" v="426"/>
          <ac:spMkLst>
            <pc:docMk/>
            <pc:sldMk cId="1506097" sldId="2146845782"/>
            <ac:spMk id="146" creationId="{E7173A4D-499F-3097-5413-9D48AC7AB6CE}"/>
          </ac:spMkLst>
        </pc:spChg>
        <pc:spChg chg="mod">
          <ac:chgData name="Petur Þ. Sigurdsson" userId="b51620a9-a6bc-43cc-8d20-2596b195e64d" providerId="ADAL" clId="{DEF24012-484A-4964-87ED-E37432BA80D0}" dt="2022-10-10T16:17:35.023" v="426"/>
          <ac:spMkLst>
            <pc:docMk/>
            <pc:sldMk cId="1506097" sldId="2146845782"/>
            <ac:spMk id="147" creationId="{939E49EB-E5F5-F9CA-B22F-57A88BD7742C}"/>
          </ac:spMkLst>
        </pc:spChg>
        <pc:spChg chg="mod">
          <ac:chgData name="Petur Þ. Sigurdsson" userId="b51620a9-a6bc-43cc-8d20-2596b195e64d" providerId="ADAL" clId="{DEF24012-484A-4964-87ED-E37432BA80D0}" dt="2022-10-10T16:17:35.023" v="426"/>
          <ac:spMkLst>
            <pc:docMk/>
            <pc:sldMk cId="1506097" sldId="2146845782"/>
            <ac:spMk id="148" creationId="{6037ED94-1BA7-1AD5-D0CA-30FFE64BC1EA}"/>
          </ac:spMkLst>
        </pc:spChg>
        <pc:spChg chg="mod">
          <ac:chgData name="Petur Þ. Sigurdsson" userId="b51620a9-a6bc-43cc-8d20-2596b195e64d" providerId="ADAL" clId="{DEF24012-484A-4964-87ED-E37432BA80D0}" dt="2022-10-10T16:17:35.023" v="426"/>
          <ac:spMkLst>
            <pc:docMk/>
            <pc:sldMk cId="1506097" sldId="2146845782"/>
            <ac:spMk id="149" creationId="{8BD2AF4F-D4A5-EA11-4E04-C7D438741385}"/>
          </ac:spMkLst>
        </pc:spChg>
        <pc:spChg chg="mod">
          <ac:chgData name="Petur Þ. Sigurdsson" userId="b51620a9-a6bc-43cc-8d20-2596b195e64d" providerId="ADAL" clId="{DEF24012-484A-4964-87ED-E37432BA80D0}" dt="2022-10-10T16:17:35.023" v="426"/>
          <ac:spMkLst>
            <pc:docMk/>
            <pc:sldMk cId="1506097" sldId="2146845782"/>
            <ac:spMk id="150" creationId="{AFB7BE39-64AB-6271-AE5E-8B87AC16A01C}"/>
          </ac:spMkLst>
        </pc:spChg>
        <pc:spChg chg="mod">
          <ac:chgData name="Petur Þ. Sigurdsson" userId="b51620a9-a6bc-43cc-8d20-2596b195e64d" providerId="ADAL" clId="{DEF24012-484A-4964-87ED-E37432BA80D0}" dt="2022-10-10T16:17:35.023" v="426"/>
          <ac:spMkLst>
            <pc:docMk/>
            <pc:sldMk cId="1506097" sldId="2146845782"/>
            <ac:spMk id="151" creationId="{282766AA-C64F-6072-F6A2-933AB52D8957}"/>
          </ac:spMkLst>
        </pc:spChg>
        <pc:spChg chg="mod">
          <ac:chgData name="Petur Þ. Sigurdsson" userId="b51620a9-a6bc-43cc-8d20-2596b195e64d" providerId="ADAL" clId="{DEF24012-484A-4964-87ED-E37432BA80D0}" dt="2022-10-10T16:17:35.023" v="426"/>
          <ac:spMkLst>
            <pc:docMk/>
            <pc:sldMk cId="1506097" sldId="2146845782"/>
            <ac:spMk id="152" creationId="{E869DF69-C66F-C003-6341-5773D8AAC4B6}"/>
          </ac:spMkLst>
        </pc:spChg>
        <pc:spChg chg="mod">
          <ac:chgData name="Petur Þ. Sigurdsson" userId="b51620a9-a6bc-43cc-8d20-2596b195e64d" providerId="ADAL" clId="{DEF24012-484A-4964-87ED-E37432BA80D0}" dt="2022-10-10T16:17:35.023" v="426"/>
          <ac:spMkLst>
            <pc:docMk/>
            <pc:sldMk cId="1506097" sldId="2146845782"/>
            <ac:spMk id="153" creationId="{8A5C8DE9-3CED-F3CA-139E-D3DB2E25E82A}"/>
          </ac:spMkLst>
        </pc:spChg>
        <pc:spChg chg="mod">
          <ac:chgData name="Petur Þ. Sigurdsson" userId="b51620a9-a6bc-43cc-8d20-2596b195e64d" providerId="ADAL" clId="{DEF24012-484A-4964-87ED-E37432BA80D0}" dt="2022-10-10T16:17:35.023" v="426"/>
          <ac:spMkLst>
            <pc:docMk/>
            <pc:sldMk cId="1506097" sldId="2146845782"/>
            <ac:spMk id="154" creationId="{B34400A7-35C2-88CD-4EFF-20A3A586D4BA}"/>
          </ac:spMkLst>
        </pc:spChg>
        <pc:spChg chg="mod">
          <ac:chgData name="Petur Þ. Sigurdsson" userId="b51620a9-a6bc-43cc-8d20-2596b195e64d" providerId="ADAL" clId="{DEF24012-484A-4964-87ED-E37432BA80D0}" dt="2022-10-10T16:17:35.023" v="426"/>
          <ac:spMkLst>
            <pc:docMk/>
            <pc:sldMk cId="1506097" sldId="2146845782"/>
            <ac:spMk id="155" creationId="{F748EC2E-218F-3C79-908A-DFF96A06B8CB}"/>
          </ac:spMkLst>
        </pc:spChg>
        <pc:spChg chg="mod">
          <ac:chgData name="Petur Þ. Sigurdsson" userId="b51620a9-a6bc-43cc-8d20-2596b195e64d" providerId="ADAL" clId="{DEF24012-484A-4964-87ED-E37432BA80D0}" dt="2022-10-10T16:17:35.023" v="426"/>
          <ac:spMkLst>
            <pc:docMk/>
            <pc:sldMk cId="1506097" sldId="2146845782"/>
            <ac:spMk id="156" creationId="{A5F82676-19C9-3C3D-C635-E4F177C9FDCC}"/>
          </ac:spMkLst>
        </pc:spChg>
        <pc:spChg chg="mod">
          <ac:chgData name="Petur Þ. Sigurdsson" userId="b51620a9-a6bc-43cc-8d20-2596b195e64d" providerId="ADAL" clId="{DEF24012-484A-4964-87ED-E37432BA80D0}" dt="2022-10-10T16:17:35.023" v="426"/>
          <ac:spMkLst>
            <pc:docMk/>
            <pc:sldMk cId="1506097" sldId="2146845782"/>
            <ac:spMk id="157" creationId="{3CF30148-EF16-24F0-11CE-FA73C87D74D7}"/>
          </ac:spMkLst>
        </pc:spChg>
        <pc:spChg chg="mod">
          <ac:chgData name="Petur Þ. Sigurdsson" userId="b51620a9-a6bc-43cc-8d20-2596b195e64d" providerId="ADAL" clId="{DEF24012-484A-4964-87ED-E37432BA80D0}" dt="2022-10-10T16:17:35.023" v="426"/>
          <ac:spMkLst>
            <pc:docMk/>
            <pc:sldMk cId="1506097" sldId="2146845782"/>
            <ac:spMk id="158" creationId="{9EDA9FB1-C194-FB3B-0A6A-BA3D636EDDA2}"/>
          </ac:spMkLst>
        </pc:spChg>
        <pc:spChg chg="mod">
          <ac:chgData name="Petur Þ. Sigurdsson" userId="b51620a9-a6bc-43cc-8d20-2596b195e64d" providerId="ADAL" clId="{DEF24012-484A-4964-87ED-E37432BA80D0}" dt="2022-10-10T16:17:35.023" v="426"/>
          <ac:spMkLst>
            <pc:docMk/>
            <pc:sldMk cId="1506097" sldId="2146845782"/>
            <ac:spMk id="159" creationId="{0E86B505-2C15-0637-D97A-500836705240}"/>
          </ac:spMkLst>
        </pc:spChg>
        <pc:spChg chg="mod">
          <ac:chgData name="Petur Þ. Sigurdsson" userId="b51620a9-a6bc-43cc-8d20-2596b195e64d" providerId="ADAL" clId="{DEF24012-484A-4964-87ED-E37432BA80D0}" dt="2022-10-10T16:17:35.023" v="426"/>
          <ac:spMkLst>
            <pc:docMk/>
            <pc:sldMk cId="1506097" sldId="2146845782"/>
            <ac:spMk id="160" creationId="{7584794F-8357-794C-3F73-65937F1F654F}"/>
          </ac:spMkLst>
        </pc:spChg>
        <pc:spChg chg="mod">
          <ac:chgData name="Petur Þ. Sigurdsson" userId="b51620a9-a6bc-43cc-8d20-2596b195e64d" providerId="ADAL" clId="{DEF24012-484A-4964-87ED-E37432BA80D0}" dt="2022-10-10T16:17:35.023" v="426"/>
          <ac:spMkLst>
            <pc:docMk/>
            <pc:sldMk cId="1506097" sldId="2146845782"/>
            <ac:spMk id="161" creationId="{48BD697F-DDA5-4F30-8550-A8406DEF8808}"/>
          </ac:spMkLst>
        </pc:spChg>
        <pc:spChg chg="mod">
          <ac:chgData name="Petur Þ. Sigurdsson" userId="b51620a9-a6bc-43cc-8d20-2596b195e64d" providerId="ADAL" clId="{DEF24012-484A-4964-87ED-E37432BA80D0}" dt="2022-10-10T16:17:35.023" v="426"/>
          <ac:spMkLst>
            <pc:docMk/>
            <pc:sldMk cId="1506097" sldId="2146845782"/>
            <ac:spMk id="162" creationId="{EBC93C77-FA6E-7C1B-94F5-A88449377C1E}"/>
          </ac:spMkLst>
        </pc:spChg>
        <pc:spChg chg="mod">
          <ac:chgData name="Petur Þ. Sigurdsson" userId="b51620a9-a6bc-43cc-8d20-2596b195e64d" providerId="ADAL" clId="{DEF24012-484A-4964-87ED-E37432BA80D0}" dt="2022-10-10T16:17:35.023" v="426"/>
          <ac:spMkLst>
            <pc:docMk/>
            <pc:sldMk cId="1506097" sldId="2146845782"/>
            <ac:spMk id="163" creationId="{50A93A2D-EBF7-A4B6-9C2A-EEBED29E0344}"/>
          </ac:spMkLst>
        </pc:spChg>
        <pc:spChg chg="mod">
          <ac:chgData name="Petur Þ. Sigurdsson" userId="b51620a9-a6bc-43cc-8d20-2596b195e64d" providerId="ADAL" clId="{DEF24012-484A-4964-87ED-E37432BA80D0}" dt="2022-10-10T16:17:35.023" v="426"/>
          <ac:spMkLst>
            <pc:docMk/>
            <pc:sldMk cId="1506097" sldId="2146845782"/>
            <ac:spMk id="164" creationId="{97C13BB2-C8AB-A57A-AEA9-3132661634EA}"/>
          </ac:spMkLst>
        </pc:spChg>
        <pc:spChg chg="mod">
          <ac:chgData name="Petur Þ. Sigurdsson" userId="b51620a9-a6bc-43cc-8d20-2596b195e64d" providerId="ADAL" clId="{DEF24012-484A-4964-87ED-E37432BA80D0}" dt="2022-10-10T16:17:35.023" v="426"/>
          <ac:spMkLst>
            <pc:docMk/>
            <pc:sldMk cId="1506097" sldId="2146845782"/>
            <ac:spMk id="165" creationId="{7682DA6A-4B5F-7643-305B-3BE9EA2CD6FE}"/>
          </ac:spMkLst>
        </pc:spChg>
        <pc:spChg chg="mod">
          <ac:chgData name="Petur Þ. Sigurdsson" userId="b51620a9-a6bc-43cc-8d20-2596b195e64d" providerId="ADAL" clId="{DEF24012-484A-4964-87ED-E37432BA80D0}" dt="2022-10-10T16:17:35.023" v="426"/>
          <ac:spMkLst>
            <pc:docMk/>
            <pc:sldMk cId="1506097" sldId="2146845782"/>
            <ac:spMk id="166" creationId="{1FCB5F33-28DB-31FD-194E-3E3789AF859F}"/>
          </ac:spMkLst>
        </pc:spChg>
        <pc:spChg chg="mod">
          <ac:chgData name="Petur Þ. Sigurdsson" userId="b51620a9-a6bc-43cc-8d20-2596b195e64d" providerId="ADAL" clId="{DEF24012-484A-4964-87ED-E37432BA80D0}" dt="2022-10-10T16:17:35.023" v="426"/>
          <ac:spMkLst>
            <pc:docMk/>
            <pc:sldMk cId="1506097" sldId="2146845782"/>
            <ac:spMk id="167" creationId="{335C9F99-9201-6CC2-6843-0E3CD04F3135}"/>
          </ac:spMkLst>
        </pc:spChg>
        <pc:spChg chg="mod">
          <ac:chgData name="Petur Þ. Sigurdsson" userId="b51620a9-a6bc-43cc-8d20-2596b195e64d" providerId="ADAL" clId="{DEF24012-484A-4964-87ED-E37432BA80D0}" dt="2022-10-10T16:17:35.023" v="426"/>
          <ac:spMkLst>
            <pc:docMk/>
            <pc:sldMk cId="1506097" sldId="2146845782"/>
            <ac:spMk id="168" creationId="{E493C64E-8050-F9BE-C34B-595D7EC278E6}"/>
          </ac:spMkLst>
        </pc:spChg>
        <pc:spChg chg="mod">
          <ac:chgData name="Petur Þ. Sigurdsson" userId="b51620a9-a6bc-43cc-8d20-2596b195e64d" providerId="ADAL" clId="{DEF24012-484A-4964-87ED-E37432BA80D0}" dt="2022-10-10T16:17:35.023" v="426"/>
          <ac:spMkLst>
            <pc:docMk/>
            <pc:sldMk cId="1506097" sldId="2146845782"/>
            <ac:spMk id="169" creationId="{ADB43753-D007-9092-CEC3-99E59BD4644B}"/>
          </ac:spMkLst>
        </pc:spChg>
        <pc:spChg chg="mod">
          <ac:chgData name="Petur Þ. Sigurdsson" userId="b51620a9-a6bc-43cc-8d20-2596b195e64d" providerId="ADAL" clId="{DEF24012-484A-4964-87ED-E37432BA80D0}" dt="2022-10-10T16:17:35.023" v="426"/>
          <ac:spMkLst>
            <pc:docMk/>
            <pc:sldMk cId="1506097" sldId="2146845782"/>
            <ac:spMk id="170" creationId="{70D29143-BD8D-6CE9-7BCF-9D4281C7987B}"/>
          </ac:spMkLst>
        </pc:spChg>
        <pc:spChg chg="mod">
          <ac:chgData name="Petur Þ. Sigurdsson" userId="b51620a9-a6bc-43cc-8d20-2596b195e64d" providerId="ADAL" clId="{DEF24012-484A-4964-87ED-E37432BA80D0}" dt="2022-10-10T16:17:35.023" v="426"/>
          <ac:spMkLst>
            <pc:docMk/>
            <pc:sldMk cId="1506097" sldId="2146845782"/>
            <ac:spMk id="171" creationId="{BB2AA15E-F8D5-7ECB-405E-25FF761FC159}"/>
          </ac:spMkLst>
        </pc:spChg>
        <pc:spChg chg="mod">
          <ac:chgData name="Petur Þ. Sigurdsson" userId="b51620a9-a6bc-43cc-8d20-2596b195e64d" providerId="ADAL" clId="{DEF24012-484A-4964-87ED-E37432BA80D0}" dt="2022-10-10T16:17:35.023" v="426"/>
          <ac:spMkLst>
            <pc:docMk/>
            <pc:sldMk cId="1506097" sldId="2146845782"/>
            <ac:spMk id="172" creationId="{FB8238F8-D370-3FC6-FCC7-CFAF8FD894F0}"/>
          </ac:spMkLst>
        </pc:spChg>
        <pc:spChg chg="mod">
          <ac:chgData name="Petur Þ. Sigurdsson" userId="b51620a9-a6bc-43cc-8d20-2596b195e64d" providerId="ADAL" clId="{DEF24012-484A-4964-87ED-E37432BA80D0}" dt="2022-10-10T16:17:35.023" v="426"/>
          <ac:spMkLst>
            <pc:docMk/>
            <pc:sldMk cId="1506097" sldId="2146845782"/>
            <ac:spMk id="173" creationId="{65A40CA6-92CF-7DEE-AE08-7ADE8D884B81}"/>
          </ac:spMkLst>
        </pc:spChg>
        <pc:spChg chg="mod">
          <ac:chgData name="Petur Þ. Sigurdsson" userId="b51620a9-a6bc-43cc-8d20-2596b195e64d" providerId="ADAL" clId="{DEF24012-484A-4964-87ED-E37432BA80D0}" dt="2022-10-10T16:17:35.023" v="426"/>
          <ac:spMkLst>
            <pc:docMk/>
            <pc:sldMk cId="1506097" sldId="2146845782"/>
            <ac:spMk id="174" creationId="{CDB588D7-E5B2-F065-8A06-52EDBFE66971}"/>
          </ac:spMkLst>
        </pc:spChg>
        <pc:spChg chg="mod">
          <ac:chgData name="Petur Þ. Sigurdsson" userId="b51620a9-a6bc-43cc-8d20-2596b195e64d" providerId="ADAL" clId="{DEF24012-484A-4964-87ED-E37432BA80D0}" dt="2022-10-10T16:17:35.023" v="426"/>
          <ac:spMkLst>
            <pc:docMk/>
            <pc:sldMk cId="1506097" sldId="2146845782"/>
            <ac:spMk id="175" creationId="{384B9A42-8371-A7EE-5D87-C5E310C3020A}"/>
          </ac:spMkLst>
        </pc:spChg>
        <pc:spChg chg="mod">
          <ac:chgData name="Petur Þ. Sigurdsson" userId="b51620a9-a6bc-43cc-8d20-2596b195e64d" providerId="ADAL" clId="{DEF24012-484A-4964-87ED-E37432BA80D0}" dt="2022-10-10T16:17:35.023" v="426"/>
          <ac:spMkLst>
            <pc:docMk/>
            <pc:sldMk cId="1506097" sldId="2146845782"/>
            <ac:spMk id="176" creationId="{6605B24E-BBC3-D504-C591-10B7589B2191}"/>
          </ac:spMkLst>
        </pc:spChg>
        <pc:spChg chg="mod">
          <ac:chgData name="Petur Þ. Sigurdsson" userId="b51620a9-a6bc-43cc-8d20-2596b195e64d" providerId="ADAL" clId="{DEF24012-484A-4964-87ED-E37432BA80D0}" dt="2022-10-10T16:17:35.023" v="426"/>
          <ac:spMkLst>
            <pc:docMk/>
            <pc:sldMk cId="1506097" sldId="2146845782"/>
            <ac:spMk id="177" creationId="{527A85F9-2FD2-CFF7-F620-0E21EB263203}"/>
          </ac:spMkLst>
        </pc:spChg>
        <pc:spChg chg="mod">
          <ac:chgData name="Petur Þ. Sigurdsson" userId="b51620a9-a6bc-43cc-8d20-2596b195e64d" providerId="ADAL" clId="{DEF24012-484A-4964-87ED-E37432BA80D0}" dt="2022-10-10T16:17:35.023" v="426"/>
          <ac:spMkLst>
            <pc:docMk/>
            <pc:sldMk cId="1506097" sldId="2146845782"/>
            <ac:spMk id="178" creationId="{D5903315-C0B8-62DE-2230-9347D8596BD3}"/>
          </ac:spMkLst>
        </pc:spChg>
        <pc:spChg chg="mod">
          <ac:chgData name="Petur Þ. Sigurdsson" userId="b51620a9-a6bc-43cc-8d20-2596b195e64d" providerId="ADAL" clId="{DEF24012-484A-4964-87ED-E37432BA80D0}" dt="2022-10-10T16:17:35.023" v="426"/>
          <ac:spMkLst>
            <pc:docMk/>
            <pc:sldMk cId="1506097" sldId="2146845782"/>
            <ac:spMk id="179" creationId="{38A73F98-96E3-24A7-2413-B7BBECC35C53}"/>
          </ac:spMkLst>
        </pc:spChg>
        <pc:spChg chg="mod">
          <ac:chgData name="Petur Þ. Sigurdsson" userId="b51620a9-a6bc-43cc-8d20-2596b195e64d" providerId="ADAL" clId="{DEF24012-484A-4964-87ED-E37432BA80D0}" dt="2022-10-10T16:17:35.023" v="426"/>
          <ac:spMkLst>
            <pc:docMk/>
            <pc:sldMk cId="1506097" sldId="2146845782"/>
            <ac:spMk id="180" creationId="{349C2EAF-05AD-4D56-FF44-82A9C6A95EAE}"/>
          </ac:spMkLst>
        </pc:spChg>
        <pc:grpChg chg="add mod">
          <ac:chgData name="Petur Þ. Sigurdsson" userId="b51620a9-a6bc-43cc-8d20-2596b195e64d" providerId="ADAL" clId="{DEF24012-484A-4964-87ED-E37432BA80D0}" dt="2022-10-10T16:17:38.864" v="427" actId="1076"/>
          <ac:grpSpMkLst>
            <pc:docMk/>
            <pc:sldMk cId="1506097" sldId="2146845782"/>
            <ac:grpSpMk id="4" creationId="{59544895-3AB9-468B-7CF6-2771FE35735D}"/>
          </ac:grpSpMkLst>
        </pc:grpChg>
      </pc:sldChg>
      <pc:sldChg chg="delSp modSp mod modNotesTx">
        <pc:chgData name="Petur Þ. Sigurdsson" userId="b51620a9-a6bc-43cc-8d20-2596b195e64d" providerId="ADAL" clId="{DEF24012-484A-4964-87ED-E37432BA80D0}" dt="2022-10-10T16:40:33.948" v="486"/>
        <pc:sldMkLst>
          <pc:docMk/>
          <pc:sldMk cId="1782520989" sldId="2146845783"/>
        </pc:sldMkLst>
        <pc:spChg chg="mod topLvl">
          <ac:chgData name="Petur Þ. Sigurdsson" userId="b51620a9-a6bc-43cc-8d20-2596b195e64d" providerId="ADAL" clId="{DEF24012-484A-4964-87ED-E37432BA80D0}" dt="2022-10-10T16:19:14.829" v="433" actId="165"/>
          <ac:spMkLst>
            <pc:docMk/>
            <pc:sldMk cId="1782520989" sldId="2146845783"/>
            <ac:spMk id="5" creationId="{825E7F21-525D-7F32-28D8-4A23892FF1E3}"/>
          </ac:spMkLst>
        </pc:spChg>
        <pc:spChg chg="mod topLvl">
          <ac:chgData name="Petur Þ. Sigurdsson" userId="b51620a9-a6bc-43cc-8d20-2596b195e64d" providerId="ADAL" clId="{DEF24012-484A-4964-87ED-E37432BA80D0}" dt="2022-10-10T16:19:14.829" v="433" actId="165"/>
          <ac:spMkLst>
            <pc:docMk/>
            <pc:sldMk cId="1782520989" sldId="2146845783"/>
            <ac:spMk id="6" creationId="{D110DB84-9CFB-552B-ABCD-EA9AAD23E773}"/>
          </ac:spMkLst>
        </pc:spChg>
        <pc:spChg chg="mod topLvl">
          <ac:chgData name="Petur Þ. Sigurdsson" userId="b51620a9-a6bc-43cc-8d20-2596b195e64d" providerId="ADAL" clId="{DEF24012-484A-4964-87ED-E37432BA80D0}" dt="2022-10-10T16:19:14.829" v="433" actId="165"/>
          <ac:spMkLst>
            <pc:docMk/>
            <pc:sldMk cId="1782520989" sldId="2146845783"/>
            <ac:spMk id="7" creationId="{6DD5BAF3-C1F6-89A6-4FFA-449B1C928C21}"/>
          </ac:spMkLst>
        </pc:spChg>
        <pc:spChg chg="mod topLvl">
          <ac:chgData name="Petur Þ. Sigurdsson" userId="b51620a9-a6bc-43cc-8d20-2596b195e64d" providerId="ADAL" clId="{DEF24012-484A-4964-87ED-E37432BA80D0}" dt="2022-10-10T16:19:14.829" v="433" actId="165"/>
          <ac:spMkLst>
            <pc:docMk/>
            <pc:sldMk cId="1782520989" sldId="2146845783"/>
            <ac:spMk id="8" creationId="{30643515-7AA3-EA99-E743-B2FFEB6473C6}"/>
          </ac:spMkLst>
        </pc:spChg>
        <pc:spChg chg="mod topLvl">
          <ac:chgData name="Petur Þ. Sigurdsson" userId="b51620a9-a6bc-43cc-8d20-2596b195e64d" providerId="ADAL" clId="{DEF24012-484A-4964-87ED-E37432BA80D0}" dt="2022-10-10T16:19:14.829" v="433" actId="165"/>
          <ac:spMkLst>
            <pc:docMk/>
            <pc:sldMk cId="1782520989" sldId="2146845783"/>
            <ac:spMk id="9" creationId="{848E304B-0AB7-46A2-18B6-A8923BA526EC}"/>
          </ac:spMkLst>
        </pc:spChg>
        <pc:spChg chg="mod topLvl">
          <ac:chgData name="Petur Þ. Sigurdsson" userId="b51620a9-a6bc-43cc-8d20-2596b195e64d" providerId="ADAL" clId="{DEF24012-484A-4964-87ED-E37432BA80D0}" dt="2022-10-10T16:19:14.829" v="433" actId="165"/>
          <ac:spMkLst>
            <pc:docMk/>
            <pc:sldMk cId="1782520989" sldId="2146845783"/>
            <ac:spMk id="10" creationId="{33ECD2E6-BB38-BE93-A236-385386F90BB5}"/>
          </ac:spMkLst>
        </pc:spChg>
        <pc:spChg chg="mod topLvl">
          <ac:chgData name="Petur Þ. Sigurdsson" userId="b51620a9-a6bc-43cc-8d20-2596b195e64d" providerId="ADAL" clId="{DEF24012-484A-4964-87ED-E37432BA80D0}" dt="2022-10-10T16:19:14.829" v="433" actId="165"/>
          <ac:spMkLst>
            <pc:docMk/>
            <pc:sldMk cId="1782520989" sldId="2146845783"/>
            <ac:spMk id="11" creationId="{4DA03E31-5F4C-EE3D-6853-D8C10D9FE73D}"/>
          </ac:spMkLst>
        </pc:spChg>
        <pc:spChg chg="mod topLvl">
          <ac:chgData name="Petur Þ. Sigurdsson" userId="b51620a9-a6bc-43cc-8d20-2596b195e64d" providerId="ADAL" clId="{DEF24012-484A-4964-87ED-E37432BA80D0}" dt="2022-10-10T16:19:14.829" v="433" actId="165"/>
          <ac:spMkLst>
            <pc:docMk/>
            <pc:sldMk cId="1782520989" sldId="2146845783"/>
            <ac:spMk id="12" creationId="{9C365682-CD8A-CC21-0387-862E97C8D9F8}"/>
          </ac:spMkLst>
        </pc:spChg>
        <pc:spChg chg="mod topLvl">
          <ac:chgData name="Petur Þ. Sigurdsson" userId="b51620a9-a6bc-43cc-8d20-2596b195e64d" providerId="ADAL" clId="{DEF24012-484A-4964-87ED-E37432BA80D0}" dt="2022-10-10T16:22:16.641" v="439" actId="207"/>
          <ac:spMkLst>
            <pc:docMk/>
            <pc:sldMk cId="1782520989" sldId="2146845783"/>
            <ac:spMk id="13" creationId="{F1FBD7F2-0E4B-CA53-4E25-D6F3383FC349}"/>
          </ac:spMkLst>
        </pc:spChg>
        <pc:spChg chg="mod topLvl">
          <ac:chgData name="Petur Þ. Sigurdsson" userId="b51620a9-a6bc-43cc-8d20-2596b195e64d" providerId="ADAL" clId="{DEF24012-484A-4964-87ED-E37432BA80D0}" dt="2022-10-10T16:21:04.606" v="438" actId="207"/>
          <ac:spMkLst>
            <pc:docMk/>
            <pc:sldMk cId="1782520989" sldId="2146845783"/>
            <ac:spMk id="14" creationId="{C4E4A4BC-4A17-08E6-E934-571A7FAFFBEB}"/>
          </ac:spMkLst>
        </pc:spChg>
        <pc:spChg chg="mod topLvl">
          <ac:chgData name="Petur Þ. Sigurdsson" userId="b51620a9-a6bc-43cc-8d20-2596b195e64d" providerId="ADAL" clId="{DEF24012-484A-4964-87ED-E37432BA80D0}" dt="2022-10-10T16:19:14.829" v="433" actId="165"/>
          <ac:spMkLst>
            <pc:docMk/>
            <pc:sldMk cId="1782520989" sldId="2146845783"/>
            <ac:spMk id="15" creationId="{1D6B3D92-0177-BA28-53C9-DA7534491842}"/>
          </ac:spMkLst>
        </pc:spChg>
        <pc:spChg chg="mod topLvl">
          <ac:chgData name="Petur Þ. Sigurdsson" userId="b51620a9-a6bc-43cc-8d20-2596b195e64d" providerId="ADAL" clId="{DEF24012-484A-4964-87ED-E37432BA80D0}" dt="2022-10-10T16:24:21.152" v="452" actId="207"/>
          <ac:spMkLst>
            <pc:docMk/>
            <pc:sldMk cId="1782520989" sldId="2146845783"/>
            <ac:spMk id="16" creationId="{9E1CE438-161B-5127-3F99-97E262A55754}"/>
          </ac:spMkLst>
        </pc:spChg>
        <pc:spChg chg="mod topLvl">
          <ac:chgData name="Petur Þ. Sigurdsson" userId="b51620a9-a6bc-43cc-8d20-2596b195e64d" providerId="ADAL" clId="{DEF24012-484A-4964-87ED-E37432BA80D0}" dt="2022-10-10T16:38:23.216" v="478" actId="207"/>
          <ac:spMkLst>
            <pc:docMk/>
            <pc:sldMk cId="1782520989" sldId="2146845783"/>
            <ac:spMk id="17" creationId="{2D325FD9-5D9B-2F6B-3C7E-AA0A5BDDAC5D}"/>
          </ac:spMkLst>
        </pc:spChg>
        <pc:spChg chg="mod topLvl">
          <ac:chgData name="Petur Þ. Sigurdsson" userId="b51620a9-a6bc-43cc-8d20-2596b195e64d" providerId="ADAL" clId="{DEF24012-484A-4964-87ED-E37432BA80D0}" dt="2022-10-10T16:19:14.829" v="433" actId="165"/>
          <ac:spMkLst>
            <pc:docMk/>
            <pc:sldMk cId="1782520989" sldId="2146845783"/>
            <ac:spMk id="18" creationId="{9B116928-D9A1-8AF5-F812-8FCF98A84068}"/>
          </ac:spMkLst>
        </pc:spChg>
        <pc:spChg chg="mod topLvl">
          <ac:chgData name="Petur Þ. Sigurdsson" userId="b51620a9-a6bc-43cc-8d20-2596b195e64d" providerId="ADAL" clId="{DEF24012-484A-4964-87ED-E37432BA80D0}" dt="2022-10-10T16:19:14.829" v="433" actId="165"/>
          <ac:spMkLst>
            <pc:docMk/>
            <pc:sldMk cId="1782520989" sldId="2146845783"/>
            <ac:spMk id="19" creationId="{919C7DA2-CF90-EF07-F6F2-6896647E0109}"/>
          </ac:spMkLst>
        </pc:spChg>
        <pc:spChg chg="mod topLvl">
          <ac:chgData name="Petur Þ. Sigurdsson" userId="b51620a9-a6bc-43cc-8d20-2596b195e64d" providerId="ADAL" clId="{DEF24012-484A-4964-87ED-E37432BA80D0}" dt="2022-10-10T16:19:14.829" v="433" actId="165"/>
          <ac:spMkLst>
            <pc:docMk/>
            <pc:sldMk cId="1782520989" sldId="2146845783"/>
            <ac:spMk id="20" creationId="{0BAD2C89-C1DC-805B-494E-E77866BC1323}"/>
          </ac:spMkLst>
        </pc:spChg>
        <pc:spChg chg="mod topLvl">
          <ac:chgData name="Petur Þ. Sigurdsson" userId="b51620a9-a6bc-43cc-8d20-2596b195e64d" providerId="ADAL" clId="{DEF24012-484A-4964-87ED-E37432BA80D0}" dt="2022-10-10T16:36:43.395" v="471" actId="207"/>
          <ac:spMkLst>
            <pc:docMk/>
            <pc:sldMk cId="1782520989" sldId="2146845783"/>
            <ac:spMk id="21" creationId="{6088B8D2-56AA-A57D-6DBC-7D954C88B315}"/>
          </ac:spMkLst>
        </pc:spChg>
        <pc:spChg chg="mod topLvl">
          <ac:chgData name="Petur Þ. Sigurdsson" userId="b51620a9-a6bc-43cc-8d20-2596b195e64d" providerId="ADAL" clId="{DEF24012-484A-4964-87ED-E37432BA80D0}" dt="2022-10-10T16:19:14.829" v="433" actId="165"/>
          <ac:spMkLst>
            <pc:docMk/>
            <pc:sldMk cId="1782520989" sldId="2146845783"/>
            <ac:spMk id="22" creationId="{560A364C-BE64-6CE8-F242-F22ADD67F464}"/>
          </ac:spMkLst>
        </pc:spChg>
        <pc:spChg chg="mod topLvl">
          <ac:chgData name="Petur Þ. Sigurdsson" userId="b51620a9-a6bc-43cc-8d20-2596b195e64d" providerId="ADAL" clId="{DEF24012-484A-4964-87ED-E37432BA80D0}" dt="2022-10-10T16:19:14.829" v="433" actId="165"/>
          <ac:spMkLst>
            <pc:docMk/>
            <pc:sldMk cId="1782520989" sldId="2146845783"/>
            <ac:spMk id="23" creationId="{18616D3F-7D22-B222-5A4D-9DA5D366AF53}"/>
          </ac:spMkLst>
        </pc:spChg>
        <pc:spChg chg="mod topLvl">
          <ac:chgData name="Petur Þ. Sigurdsson" userId="b51620a9-a6bc-43cc-8d20-2596b195e64d" providerId="ADAL" clId="{DEF24012-484A-4964-87ED-E37432BA80D0}" dt="2022-10-10T16:19:14.829" v="433" actId="165"/>
          <ac:spMkLst>
            <pc:docMk/>
            <pc:sldMk cId="1782520989" sldId="2146845783"/>
            <ac:spMk id="24" creationId="{AFEAE5B4-04C2-FAB7-F5D8-B2F3893FA795}"/>
          </ac:spMkLst>
        </pc:spChg>
        <pc:spChg chg="mod topLvl">
          <ac:chgData name="Petur Þ. Sigurdsson" userId="b51620a9-a6bc-43cc-8d20-2596b195e64d" providerId="ADAL" clId="{DEF24012-484A-4964-87ED-E37432BA80D0}" dt="2022-10-10T16:19:14.829" v="433" actId="165"/>
          <ac:spMkLst>
            <pc:docMk/>
            <pc:sldMk cId="1782520989" sldId="2146845783"/>
            <ac:spMk id="25" creationId="{EDBCD597-163C-041D-0231-23EC71CDA723}"/>
          </ac:spMkLst>
        </pc:spChg>
        <pc:spChg chg="mod topLvl">
          <ac:chgData name="Petur Þ. Sigurdsson" userId="b51620a9-a6bc-43cc-8d20-2596b195e64d" providerId="ADAL" clId="{DEF24012-484A-4964-87ED-E37432BA80D0}" dt="2022-10-10T16:19:14.829" v="433" actId="165"/>
          <ac:spMkLst>
            <pc:docMk/>
            <pc:sldMk cId="1782520989" sldId="2146845783"/>
            <ac:spMk id="26" creationId="{72426519-2BBD-AA31-4469-CDD546CFF217}"/>
          </ac:spMkLst>
        </pc:spChg>
        <pc:spChg chg="mod topLvl">
          <ac:chgData name="Petur Þ. Sigurdsson" userId="b51620a9-a6bc-43cc-8d20-2596b195e64d" providerId="ADAL" clId="{DEF24012-484A-4964-87ED-E37432BA80D0}" dt="2022-10-10T16:19:14.829" v="433" actId="165"/>
          <ac:spMkLst>
            <pc:docMk/>
            <pc:sldMk cId="1782520989" sldId="2146845783"/>
            <ac:spMk id="27" creationId="{163F5666-23C6-8362-AEDE-E4E69BE28409}"/>
          </ac:spMkLst>
        </pc:spChg>
        <pc:spChg chg="mod topLvl">
          <ac:chgData name="Petur Þ. Sigurdsson" userId="b51620a9-a6bc-43cc-8d20-2596b195e64d" providerId="ADAL" clId="{DEF24012-484A-4964-87ED-E37432BA80D0}" dt="2022-10-10T16:19:14.829" v="433" actId="165"/>
          <ac:spMkLst>
            <pc:docMk/>
            <pc:sldMk cId="1782520989" sldId="2146845783"/>
            <ac:spMk id="28" creationId="{FEEB2F9B-AF5A-D5D7-0A34-6EE7DC7E2189}"/>
          </ac:spMkLst>
        </pc:spChg>
        <pc:spChg chg="mod topLvl">
          <ac:chgData name="Petur Þ. Sigurdsson" userId="b51620a9-a6bc-43cc-8d20-2596b195e64d" providerId="ADAL" clId="{DEF24012-484A-4964-87ED-E37432BA80D0}" dt="2022-10-10T16:25:05.368" v="458" actId="207"/>
          <ac:spMkLst>
            <pc:docMk/>
            <pc:sldMk cId="1782520989" sldId="2146845783"/>
            <ac:spMk id="29" creationId="{324EB96C-A182-FA92-7F66-0F360A2B7D4D}"/>
          </ac:spMkLst>
        </pc:spChg>
        <pc:spChg chg="mod topLvl">
          <ac:chgData name="Petur Þ. Sigurdsson" userId="b51620a9-a6bc-43cc-8d20-2596b195e64d" providerId="ADAL" clId="{DEF24012-484A-4964-87ED-E37432BA80D0}" dt="2022-10-10T16:23:28.700" v="447" actId="207"/>
          <ac:spMkLst>
            <pc:docMk/>
            <pc:sldMk cId="1782520989" sldId="2146845783"/>
            <ac:spMk id="30" creationId="{6F21B14E-1AD1-8BF0-896B-1C5DBDEED621}"/>
          </ac:spMkLst>
        </pc:spChg>
        <pc:spChg chg="mod topLvl">
          <ac:chgData name="Petur Þ. Sigurdsson" userId="b51620a9-a6bc-43cc-8d20-2596b195e64d" providerId="ADAL" clId="{DEF24012-484A-4964-87ED-E37432BA80D0}" dt="2022-10-10T16:19:14.829" v="433" actId="165"/>
          <ac:spMkLst>
            <pc:docMk/>
            <pc:sldMk cId="1782520989" sldId="2146845783"/>
            <ac:spMk id="31" creationId="{8927EF86-B8D4-70BE-D0CF-F32B8A36BFAD}"/>
          </ac:spMkLst>
        </pc:spChg>
        <pc:spChg chg="mod topLvl">
          <ac:chgData name="Petur Þ. Sigurdsson" userId="b51620a9-a6bc-43cc-8d20-2596b195e64d" providerId="ADAL" clId="{DEF24012-484A-4964-87ED-E37432BA80D0}" dt="2022-10-10T16:19:14.829" v="433" actId="165"/>
          <ac:spMkLst>
            <pc:docMk/>
            <pc:sldMk cId="1782520989" sldId="2146845783"/>
            <ac:spMk id="32" creationId="{2C78B3E8-32BC-41A3-360C-3AC43A058E62}"/>
          </ac:spMkLst>
        </pc:spChg>
        <pc:spChg chg="mod topLvl">
          <ac:chgData name="Petur Þ. Sigurdsson" userId="b51620a9-a6bc-43cc-8d20-2596b195e64d" providerId="ADAL" clId="{DEF24012-484A-4964-87ED-E37432BA80D0}" dt="2022-10-10T16:19:14.829" v="433" actId="165"/>
          <ac:spMkLst>
            <pc:docMk/>
            <pc:sldMk cId="1782520989" sldId="2146845783"/>
            <ac:spMk id="33" creationId="{8DACD49A-5EB7-FD27-718D-AD8331427873}"/>
          </ac:spMkLst>
        </pc:spChg>
        <pc:spChg chg="mod topLvl">
          <ac:chgData name="Petur Þ. Sigurdsson" userId="b51620a9-a6bc-43cc-8d20-2596b195e64d" providerId="ADAL" clId="{DEF24012-484A-4964-87ED-E37432BA80D0}" dt="2022-10-10T16:19:14.829" v="433" actId="165"/>
          <ac:spMkLst>
            <pc:docMk/>
            <pc:sldMk cId="1782520989" sldId="2146845783"/>
            <ac:spMk id="34" creationId="{FA0AE1BF-7D3B-200F-5737-234A81BBA94F}"/>
          </ac:spMkLst>
        </pc:spChg>
        <pc:spChg chg="mod topLvl">
          <ac:chgData name="Petur Þ. Sigurdsson" userId="b51620a9-a6bc-43cc-8d20-2596b195e64d" providerId="ADAL" clId="{DEF24012-484A-4964-87ED-E37432BA80D0}" dt="2022-10-10T16:19:14.829" v="433" actId="165"/>
          <ac:spMkLst>
            <pc:docMk/>
            <pc:sldMk cId="1782520989" sldId="2146845783"/>
            <ac:spMk id="35" creationId="{6F9AC4CF-BCBB-B877-1A5B-FD4BDBED96D1}"/>
          </ac:spMkLst>
        </pc:spChg>
        <pc:spChg chg="mod topLvl">
          <ac:chgData name="Petur Þ. Sigurdsson" userId="b51620a9-a6bc-43cc-8d20-2596b195e64d" providerId="ADAL" clId="{DEF24012-484A-4964-87ED-E37432BA80D0}" dt="2022-10-10T16:24:44.660" v="454" actId="207"/>
          <ac:spMkLst>
            <pc:docMk/>
            <pc:sldMk cId="1782520989" sldId="2146845783"/>
            <ac:spMk id="36" creationId="{7544A672-98E9-4A12-6137-0437C9A7B3F2}"/>
          </ac:spMkLst>
        </pc:spChg>
        <pc:spChg chg="mod topLvl">
          <ac:chgData name="Petur Þ. Sigurdsson" userId="b51620a9-a6bc-43cc-8d20-2596b195e64d" providerId="ADAL" clId="{DEF24012-484A-4964-87ED-E37432BA80D0}" dt="2022-10-10T16:19:14.829" v="433" actId="165"/>
          <ac:spMkLst>
            <pc:docMk/>
            <pc:sldMk cId="1782520989" sldId="2146845783"/>
            <ac:spMk id="37" creationId="{B9A07EC0-F647-38D8-EDFA-AF52B32F2153}"/>
          </ac:spMkLst>
        </pc:spChg>
        <pc:spChg chg="mod topLvl">
          <ac:chgData name="Petur Þ. Sigurdsson" userId="b51620a9-a6bc-43cc-8d20-2596b195e64d" providerId="ADAL" clId="{DEF24012-484A-4964-87ED-E37432BA80D0}" dt="2022-10-10T16:19:14.829" v="433" actId="165"/>
          <ac:spMkLst>
            <pc:docMk/>
            <pc:sldMk cId="1782520989" sldId="2146845783"/>
            <ac:spMk id="38" creationId="{F8669292-94E6-F680-34D8-C8DDF0FC97D2}"/>
          </ac:spMkLst>
        </pc:spChg>
        <pc:spChg chg="mod topLvl">
          <ac:chgData name="Petur Þ. Sigurdsson" userId="b51620a9-a6bc-43cc-8d20-2596b195e64d" providerId="ADAL" clId="{DEF24012-484A-4964-87ED-E37432BA80D0}" dt="2022-10-10T16:19:14.829" v="433" actId="165"/>
          <ac:spMkLst>
            <pc:docMk/>
            <pc:sldMk cId="1782520989" sldId="2146845783"/>
            <ac:spMk id="39" creationId="{D0C546EA-1038-A3FA-014D-F5D8C32A5DCF}"/>
          </ac:spMkLst>
        </pc:spChg>
        <pc:spChg chg="mod topLvl">
          <ac:chgData name="Petur Þ. Sigurdsson" userId="b51620a9-a6bc-43cc-8d20-2596b195e64d" providerId="ADAL" clId="{DEF24012-484A-4964-87ED-E37432BA80D0}" dt="2022-10-10T16:19:14.829" v="433" actId="165"/>
          <ac:spMkLst>
            <pc:docMk/>
            <pc:sldMk cId="1782520989" sldId="2146845783"/>
            <ac:spMk id="40" creationId="{D0A4C9BB-1108-5D34-3C66-99FF54208CB9}"/>
          </ac:spMkLst>
        </pc:spChg>
        <pc:spChg chg="mod topLvl">
          <ac:chgData name="Petur Þ. Sigurdsson" userId="b51620a9-a6bc-43cc-8d20-2596b195e64d" providerId="ADAL" clId="{DEF24012-484A-4964-87ED-E37432BA80D0}" dt="2022-10-10T16:25:37.950" v="460" actId="207"/>
          <ac:spMkLst>
            <pc:docMk/>
            <pc:sldMk cId="1782520989" sldId="2146845783"/>
            <ac:spMk id="41" creationId="{AF6A462B-E6CC-85F9-3E0F-7964FE64E5D7}"/>
          </ac:spMkLst>
        </pc:spChg>
        <pc:spChg chg="mod topLvl">
          <ac:chgData name="Petur Þ. Sigurdsson" userId="b51620a9-a6bc-43cc-8d20-2596b195e64d" providerId="ADAL" clId="{DEF24012-484A-4964-87ED-E37432BA80D0}" dt="2022-10-10T16:19:14.829" v="433" actId="165"/>
          <ac:spMkLst>
            <pc:docMk/>
            <pc:sldMk cId="1782520989" sldId="2146845783"/>
            <ac:spMk id="42" creationId="{99F7637C-10A1-FB7E-8795-1B9FBCCF076B}"/>
          </ac:spMkLst>
        </pc:spChg>
        <pc:spChg chg="mod topLvl">
          <ac:chgData name="Petur Þ. Sigurdsson" userId="b51620a9-a6bc-43cc-8d20-2596b195e64d" providerId="ADAL" clId="{DEF24012-484A-4964-87ED-E37432BA80D0}" dt="2022-10-10T16:19:14.829" v="433" actId="165"/>
          <ac:spMkLst>
            <pc:docMk/>
            <pc:sldMk cId="1782520989" sldId="2146845783"/>
            <ac:spMk id="43" creationId="{A5F6288F-2313-92F3-6D87-4C84EBF0C901}"/>
          </ac:spMkLst>
        </pc:spChg>
        <pc:spChg chg="mod topLvl">
          <ac:chgData name="Petur Þ. Sigurdsson" userId="b51620a9-a6bc-43cc-8d20-2596b195e64d" providerId="ADAL" clId="{DEF24012-484A-4964-87ED-E37432BA80D0}" dt="2022-10-10T16:19:14.829" v="433" actId="165"/>
          <ac:spMkLst>
            <pc:docMk/>
            <pc:sldMk cId="1782520989" sldId="2146845783"/>
            <ac:spMk id="44" creationId="{B1C45A96-BC55-4300-9432-238CB72B9C5E}"/>
          </ac:spMkLst>
        </pc:spChg>
        <pc:spChg chg="mod topLvl">
          <ac:chgData name="Petur Þ. Sigurdsson" userId="b51620a9-a6bc-43cc-8d20-2596b195e64d" providerId="ADAL" clId="{DEF24012-484A-4964-87ED-E37432BA80D0}" dt="2022-10-10T16:19:14.829" v="433" actId="165"/>
          <ac:spMkLst>
            <pc:docMk/>
            <pc:sldMk cId="1782520989" sldId="2146845783"/>
            <ac:spMk id="45" creationId="{B3C094E3-74EB-4355-D0F8-F34D701E65C8}"/>
          </ac:spMkLst>
        </pc:spChg>
        <pc:spChg chg="mod topLvl">
          <ac:chgData name="Petur Þ. Sigurdsson" userId="b51620a9-a6bc-43cc-8d20-2596b195e64d" providerId="ADAL" clId="{DEF24012-484A-4964-87ED-E37432BA80D0}" dt="2022-10-10T16:19:14.829" v="433" actId="165"/>
          <ac:spMkLst>
            <pc:docMk/>
            <pc:sldMk cId="1782520989" sldId="2146845783"/>
            <ac:spMk id="46" creationId="{3A417E1A-9C39-134E-5DA5-01572EC9707C}"/>
          </ac:spMkLst>
        </pc:spChg>
        <pc:spChg chg="mod topLvl">
          <ac:chgData name="Petur Þ. Sigurdsson" userId="b51620a9-a6bc-43cc-8d20-2596b195e64d" providerId="ADAL" clId="{DEF24012-484A-4964-87ED-E37432BA80D0}" dt="2022-10-10T16:19:14.829" v="433" actId="165"/>
          <ac:spMkLst>
            <pc:docMk/>
            <pc:sldMk cId="1782520989" sldId="2146845783"/>
            <ac:spMk id="47" creationId="{F6C8ACCD-37BC-FDEB-EBBB-4FF54BBB36E7}"/>
          </ac:spMkLst>
        </pc:spChg>
        <pc:spChg chg="mod topLvl">
          <ac:chgData name="Petur Þ. Sigurdsson" userId="b51620a9-a6bc-43cc-8d20-2596b195e64d" providerId="ADAL" clId="{DEF24012-484A-4964-87ED-E37432BA80D0}" dt="2022-10-10T16:22:53.599" v="443" actId="207"/>
          <ac:spMkLst>
            <pc:docMk/>
            <pc:sldMk cId="1782520989" sldId="2146845783"/>
            <ac:spMk id="48" creationId="{A6402FE4-D5F1-4298-6164-CA86E7EFC34F}"/>
          </ac:spMkLst>
        </pc:spChg>
        <pc:spChg chg="mod topLvl">
          <ac:chgData name="Petur Þ. Sigurdsson" userId="b51620a9-a6bc-43cc-8d20-2596b195e64d" providerId="ADAL" clId="{DEF24012-484A-4964-87ED-E37432BA80D0}" dt="2022-10-10T16:36:34.358" v="470" actId="207"/>
          <ac:spMkLst>
            <pc:docMk/>
            <pc:sldMk cId="1782520989" sldId="2146845783"/>
            <ac:spMk id="49" creationId="{5B5AD398-5E83-05C1-FBB9-2E3D707B0390}"/>
          </ac:spMkLst>
        </pc:spChg>
        <pc:spChg chg="mod topLvl">
          <ac:chgData name="Petur Þ. Sigurdsson" userId="b51620a9-a6bc-43cc-8d20-2596b195e64d" providerId="ADAL" clId="{DEF24012-484A-4964-87ED-E37432BA80D0}" dt="2022-10-10T16:19:14.829" v="433" actId="165"/>
          <ac:spMkLst>
            <pc:docMk/>
            <pc:sldMk cId="1782520989" sldId="2146845783"/>
            <ac:spMk id="50" creationId="{BC69FFB8-083D-601C-6AF0-B8E7FA21F51F}"/>
          </ac:spMkLst>
        </pc:spChg>
        <pc:spChg chg="mod topLvl">
          <ac:chgData name="Petur Þ. Sigurdsson" userId="b51620a9-a6bc-43cc-8d20-2596b195e64d" providerId="ADAL" clId="{DEF24012-484A-4964-87ED-E37432BA80D0}" dt="2022-10-10T16:19:14.829" v="433" actId="165"/>
          <ac:spMkLst>
            <pc:docMk/>
            <pc:sldMk cId="1782520989" sldId="2146845783"/>
            <ac:spMk id="51" creationId="{233E295A-0599-11A1-A28C-715888C4F728}"/>
          </ac:spMkLst>
        </pc:spChg>
        <pc:spChg chg="mod topLvl">
          <ac:chgData name="Petur Þ. Sigurdsson" userId="b51620a9-a6bc-43cc-8d20-2596b195e64d" providerId="ADAL" clId="{DEF24012-484A-4964-87ED-E37432BA80D0}" dt="2022-10-10T16:24:44.660" v="454" actId="207"/>
          <ac:spMkLst>
            <pc:docMk/>
            <pc:sldMk cId="1782520989" sldId="2146845783"/>
            <ac:spMk id="52" creationId="{E4BC3F36-298E-2068-E55E-C550480D7C71}"/>
          </ac:spMkLst>
        </pc:spChg>
        <pc:spChg chg="mod topLvl">
          <ac:chgData name="Petur Þ. Sigurdsson" userId="b51620a9-a6bc-43cc-8d20-2596b195e64d" providerId="ADAL" clId="{DEF24012-484A-4964-87ED-E37432BA80D0}" dt="2022-10-10T16:25:19.558" v="459" actId="207"/>
          <ac:spMkLst>
            <pc:docMk/>
            <pc:sldMk cId="1782520989" sldId="2146845783"/>
            <ac:spMk id="53" creationId="{A60CA2ED-E6B1-E711-87C0-5C0C77289A6B}"/>
          </ac:spMkLst>
        </pc:spChg>
        <pc:spChg chg="mod topLvl">
          <ac:chgData name="Petur Þ. Sigurdsson" userId="b51620a9-a6bc-43cc-8d20-2596b195e64d" providerId="ADAL" clId="{DEF24012-484A-4964-87ED-E37432BA80D0}" dt="2022-10-10T16:19:14.829" v="433" actId="165"/>
          <ac:spMkLst>
            <pc:docMk/>
            <pc:sldMk cId="1782520989" sldId="2146845783"/>
            <ac:spMk id="54" creationId="{213E4022-F0D7-B8AF-5241-31D0004F54FE}"/>
          </ac:spMkLst>
        </pc:spChg>
        <pc:spChg chg="mod topLvl">
          <ac:chgData name="Petur Þ. Sigurdsson" userId="b51620a9-a6bc-43cc-8d20-2596b195e64d" providerId="ADAL" clId="{DEF24012-484A-4964-87ED-E37432BA80D0}" dt="2022-10-10T16:19:14.829" v="433" actId="165"/>
          <ac:spMkLst>
            <pc:docMk/>
            <pc:sldMk cId="1782520989" sldId="2146845783"/>
            <ac:spMk id="55" creationId="{7F3CAF08-0148-B0E4-5F8C-FDD0EA426C35}"/>
          </ac:spMkLst>
        </pc:spChg>
        <pc:spChg chg="mod topLvl">
          <ac:chgData name="Petur Þ. Sigurdsson" userId="b51620a9-a6bc-43cc-8d20-2596b195e64d" providerId="ADAL" clId="{DEF24012-484A-4964-87ED-E37432BA80D0}" dt="2022-10-10T16:19:14.829" v="433" actId="165"/>
          <ac:spMkLst>
            <pc:docMk/>
            <pc:sldMk cId="1782520989" sldId="2146845783"/>
            <ac:spMk id="56" creationId="{572E9E6D-9B9A-1723-13D7-F32CAD2BAA1B}"/>
          </ac:spMkLst>
        </pc:spChg>
        <pc:spChg chg="mod topLvl">
          <ac:chgData name="Petur Þ. Sigurdsson" userId="b51620a9-a6bc-43cc-8d20-2596b195e64d" providerId="ADAL" clId="{DEF24012-484A-4964-87ED-E37432BA80D0}" dt="2022-10-10T16:19:14.829" v="433" actId="165"/>
          <ac:spMkLst>
            <pc:docMk/>
            <pc:sldMk cId="1782520989" sldId="2146845783"/>
            <ac:spMk id="57" creationId="{F0DE7FDE-84C2-98FE-D303-C7BD1503769A}"/>
          </ac:spMkLst>
        </pc:spChg>
        <pc:spChg chg="mod topLvl">
          <ac:chgData name="Petur Þ. Sigurdsson" userId="b51620a9-a6bc-43cc-8d20-2596b195e64d" providerId="ADAL" clId="{DEF24012-484A-4964-87ED-E37432BA80D0}" dt="2022-10-10T16:19:14.829" v="433" actId="165"/>
          <ac:spMkLst>
            <pc:docMk/>
            <pc:sldMk cId="1782520989" sldId="2146845783"/>
            <ac:spMk id="58" creationId="{691FA0B5-6B0A-A4FE-106D-5E7465673A8C}"/>
          </ac:spMkLst>
        </pc:spChg>
        <pc:spChg chg="mod topLvl">
          <ac:chgData name="Petur Þ. Sigurdsson" userId="b51620a9-a6bc-43cc-8d20-2596b195e64d" providerId="ADAL" clId="{DEF24012-484A-4964-87ED-E37432BA80D0}" dt="2022-10-10T16:19:14.829" v="433" actId="165"/>
          <ac:spMkLst>
            <pc:docMk/>
            <pc:sldMk cId="1782520989" sldId="2146845783"/>
            <ac:spMk id="59" creationId="{EB3D3A6E-6BC2-A009-9B9D-42C58C5DD961}"/>
          </ac:spMkLst>
        </pc:spChg>
        <pc:spChg chg="mod topLvl">
          <ac:chgData name="Petur Þ. Sigurdsson" userId="b51620a9-a6bc-43cc-8d20-2596b195e64d" providerId="ADAL" clId="{DEF24012-484A-4964-87ED-E37432BA80D0}" dt="2022-10-10T16:19:14.829" v="433" actId="165"/>
          <ac:spMkLst>
            <pc:docMk/>
            <pc:sldMk cId="1782520989" sldId="2146845783"/>
            <ac:spMk id="60" creationId="{15B7AA7C-3162-2AC3-E484-DF8D04818657}"/>
          </ac:spMkLst>
        </pc:spChg>
        <pc:spChg chg="mod topLvl">
          <ac:chgData name="Petur Þ. Sigurdsson" userId="b51620a9-a6bc-43cc-8d20-2596b195e64d" providerId="ADAL" clId="{DEF24012-484A-4964-87ED-E37432BA80D0}" dt="2022-10-10T16:19:14.829" v="433" actId="165"/>
          <ac:spMkLst>
            <pc:docMk/>
            <pc:sldMk cId="1782520989" sldId="2146845783"/>
            <ac:spMk id="61" creationId="{C05E4AD2-CE5B-A79C-BCA6-ED40A24B314B}"/>
          </ac:spMkLst>
        </pc:spChg>
        <pc:spChg chg="mod topLvl">
          <ac:chgData name="Petur Þ. Sigurdsson" userId="b51620a9-a6bc-43cc-8d20-2596b195e64d" providerId="ADAL" clId="{DEF24012-484A-4964-87ED-E37432BA80D0}" dt="2022-10-10T16:23:21.977" v="446" actId="207"/>
          <ac:spMkLst>
            <pc:docMk/>
            <pc:sldMk cId="1782520989" sldId="2146845783"/>
            <ac:spMk id="62" creationId="{40DC42CF-F670-2C67-EA41-DC1E3C31DDB1}"/>
          </ac:spMkLst>
        </pc:spChg>
        <pc:spChg chg="mod topLvl">
          <ac:chgData name="Petur Þ. Sigurdsson" userId="b51620a9-a6bc-43cc-8d20-2596b195e64d" providerId="ADAL" clId="{DEF24012-484A-4964-87ED-E37432BA80D0}" dt="2022-10-10T16:19:14.829" v="433" actId="165"/>
          <ac:spMkLst>
            <pc:docMk/>
            <pc:sldMk cId="1782520989" sldId="2146845783"/>
            <ac:spMk id="63" creationId="{928AA491-B4BD-2A35-73B2-E29B710A0609}"/>
          </ac:spMkLst>
        </pc:spChg>
        <pc:spChg chg="mod topLvl">
          <ac:chgData name="Petur Þ. Sigurdsson" userId="b51620a9-a6bc-43cc-8d20-2596b195e64d" providerId="ADAL" clId="{DEF24012-484A-4964-87ED-E37432BA80D0}" dt="2022-10-10T16:19:14.829" v="433" actId="165"/>
          <ac:spMkLst>
            <pc:docMk/>
            <pc:sldMk cId="1782520989" sldId="2146845783"/>
            <ac:spMk id="64" creationId="{966438BF-44CC-6740-385E-5BC974CD55DD}"/>
          </ac:spMkLst>
        </pc:spChg>
        <pc:spChg chg="mod topLvl">
          <ac:chgData name="Petur Þ. Sigurdsson" userId="b51620a9-a6bc-43cc-8d20-2596b195e64d" providerId="ADAL" clId="{DEF24012-484A-4964-87ED-E37432BA80D0}" dt="2022-10-10T16:19:14.829" v="433" actId="165"/>
          <ac:spMkLst>
            <pc:docMk/>
            <pc:sldMk cId="1782520989" sldId="2146845783"/>
            <ac:spMk id="65" creationId="{4E302DE4-3971-4B6D-3746-A1A879B998A5}"/>
          </ac:spMkLst>
        </pc:spChg>
        <pc:spChg chg="mod topLvl">
          <ac:chgData name="Petur Þ. Sigurdsson" userId="b51620a9-a6bc-43cc-8d20-2596b195e64d" providerId="ADAL" clId="{DEF24012-484A-4964-87ED-E37432BA80D0}" dt="2022-10-10T16:38:58.009" v="482" actId="207"/>
          <ac:spMkLst>
            <pc:docMk/>
            <pc:sldMk cId="1782520989" sldId="2146845783"/>
            <ac:spMk id="66" creationId="{B0483F7B-3819-95FB-D162-B4FC501A0AD0}"/>
          </ac:spMkLst>
        </pc:spChg>
        <pc:spChg chg="mod topLvl">
          <ac:chgData name="Petur Þ. Sigurdsson" userId="b51620a9-a6bc-43cc-8d20-2596b195e64d" providerId="ADAL" clId="{DEF24012-484A-4964-87ED-E37432BA80D0}" dt="2022-10-10T16:23:03.658" v="444" actId="207"/>
          <ac:spMkLst>
            <pc:docMk/>
            <pc:sldMk cId="1782520989" sldId="2146845783"/>
            <ac:spMk id="67" creationId="{B8332DF6-7BC8-4055-9D9A-371BE69C1631}"/>
          </ac:spMkLst>
        </pc:spChg>
        <pc:spChg chg="mod topLvl">
          <ac:chgData name="Petur Þ. Sigurdsson" userId="b51620a9-a6bc-43cc-8d20-2596b195e64d" providerId="ADAL" clId="{DEF24012-484A-4964-87ED-E37432BA80D0}" dt="2022-10-10T16:25:00.767" v="457" actId="207"/>
          <ac:spMkLst>
            <pc:docMk/>
            <pc:sldMk cId="1782520989" sldId="2146845783"/>
            <ac:spMk id="68" creationId="{D87C8E48-1FD6-C0A8-99F9-43FE2F5FD8A3}"/>
          </ac:spMkLst>
        </pc:spChg>
        <pc:spChg chg="mod topLvl">
          <ac:chgData name="Petur Þ. Sigurdsson" userId="b51620a9-a6bc-43cc-8d20-2596b195e64d" providerId="ADAL" clId="{DEF24012-484A-4964-87ED-E37432BA80D0}" dt="2022-10-10T16:19:14.829" v="433" actId="165"/>
          <ac:spMkLst>
            <pc:docMk/>
            <pc:sldMk cId="1782520989" sldId="2146845783"/>
            <ac:spMk id="69" creationId="{0F600AAA-F5D2-BAE1-8A55-9F25C32E869D}"/>
          </ac:spMkLst>
        </pc:spChg>
        <pc:spChg chg="mod topLvl">
          <ac:chgData name="Petur Þ. Sigurdsson" userId="b51620a9-a6bc-43cc-8d20-2596b195e64d" providerId="ADAL" clId="{DEF24012-484A-4964-87ED-E37432BA80D0}" dt="2022-10-10T16:19:14.829" v="433" actId="165"/>
          <ac:spMkLst>
            <pc:docMk/>
            <pc:sldMk cId="1782520989" sldId="2146845783"/>
            <ac:spMk id="70" creationId="{181E34A9-8C45-86F3-12BF-1DA2ACAF4EBA}"/>
          </ac:spMkLst>
        </pc:spChg>
        <pc:spChg chg="mod topLvl">
          <ac:chgData name="Petur Þ. Sigurdsson" userId="b51620a9-a6bc-43cc-8d20-2596b195e64d" providerId="ADAL" clId="{DEF24012-484A-4964-87ED-E37432BA80D0}" dt="2022-10-10T16:19:14.829" v="433" actId="165"/>
          <ac:spMkLst>
            <pc:docMk/>
            <pc:sldMk cId="1782520989" sldId="2146845783"/>
            <ac:spMk id="71" creationId="{7748405B-82E5-622C-F443-DDB743EE31A2}"/>
          </ac:spMkLst>
        </pc:spChg>
        <pc:spChg chg="mod topLvl">
          <ac:chgData name="Petur Þ. Sigurdsson" userId="b51620a9-a6bc-43cc-8d20-2596b195e64d" providerId="ADAL" clId="{DEF24012-484A-4964-87ED-E37432BA80D0}" dt="2022-10-10T16:19:14.829" v="433" actId="165"/>
          <ac:spMkLst>
            <pc:docMk/>
            <pc:sldMk cId="1782520989" sldId="2146845783"/>
            <ac:spMk id="72" creationId="{75B7F13D-D9F2-BAE3-93C3-FC89D3F0059A}"/>
          </ac:spMkLst>
        </pc:spChg>
        <pc:spChg chg="mod topLvl">
          <ac:chgData name="Petur Þ. Sigurdsson" userId="b51620a9-a6bc-43cc-8d20-2596b195e64d" providerId="ADAL" clId="{DEF24012-484A-4964-87ED-E37432BA80D0}" dt="2022-10-10T16:19:14.829" v="433" actId="165"/>
          <ac:spMkLst>
            <pc:docMk/>
            <pc:sldMk cId="1782520989" sldId="2146845783"/>
            <ac:spMk id="73" creationId="{01483F09-9DC3-7D22-8534-E58A66D0F7B0}"/>
          </ac:spMkLst>
        </pc:spChg>
        <pc:spChg chg="mod topLvl">
          <ac:chgData name="Petur Þ. Sigurdsson" userId="b51620a9-a6bc-43cc-8d20-2596b195e64d" providerId="ADAL" clId="{DEF24012-484A-4964-87ED-E37432BA80D0}" dt="2022-10-10T16:19:14.829" v="433" actId="165"/>
          <ac:spMkLst>
            <pc:docMk/>
            <pc:sldMk cId="1782520989" sldId="2146845783"/>
            <ac:spMk id="74" creationId="{AFC8CEC3-CD01-26F2-7493-3A9932F967C6}"/>
          </ac:spMkLst>
        </pc:spChg>
        <pc:spChg chg="mod topLvl">
          <ac:chgData name="Petur Þ. Sigurdsson" userId="b51620a9-a6bc-43cc-8d20-2596b195e64d" providerId="ADAL" clId="{DEF24012-484A-4964-87ED-E37432BA80D0}" dt="2022-10-10T16:19:14.829" v="433" actId="165"/>
          <ac:spMkLst>
            <pc:docMk/>
            <pc:sldMk cId="1782520989" sldId="2146845783"/>
            <ac:spMk id="75" creationId="{EFABAE1A-20CA-2A9F-5630-C4E025EC7257}"/>
          </ac:spMkLst>
        </pc:spChg>
        <pc:spChg chg="mod topLvl">
          <ac:chgData name="Petur Þ. Sigurdsson" userId="b51620a9-a6bc-43cc-8d20-2596b195e64d" providerId="ADAL" clId="{DEF24012-484A-4964-87ED-E37432BA80D0}" dt="2022-10-10T16:19:14.829" v="433" actId="165"/>
          <ac:spMkLst>
            <pc:docMk/>
            <pc:sldMk cId="1782520989" sldId="2146845783"/>
            <ac:spMk id="76" creationId="{A97275B4-2081-EDB7-02E4-22DBC3600FFF}"/>
          </ac:spMkLst>
        </pc:spChg>
        <pc:spChg chg="mod topLvl">
          <ac:chgData name="Petur Þ. Sigurdsson" userId="b51620a9-a6bc-43cc-8d20-2596b195e64d" providerId="ADAL" clId="{DEF24012-484A-4964-87ED-E37432BA80D0}" dt="2022-10-10T16:22:24.083" v="440" actId="207"/>
          <ac:spMkLst>
            <pc:docMk/>
            <pc:sldMk cId="1782520989" sldId="2146845783"/>
            <ac:spMk id="77" creationId="{1D8D35DB-D992-85F3-654D-385F7D806CC7}"/>
          </ac:spMkLst>
        </pc:spChg>
        <pc:spChg chg="mod topLvl">
          <ac:chgData name="Petur Þ. Sigurdsson" userId="b51620a9-a6bc-43cc-8d20-2596b195e64d" providerId="ADAL" clId="{DEF24012-484A-4964-87ED-E37432BA80D0}" dt="2022-10-10T16:19:14.829" v="433" actId="165"/>
          <ac:spMkLst>
            <pc:docMk/>
            <pc:sldMk cId="1782520989" sldId="2146845783"/>
            <ac:spMk id="78" creationId="{01C48CCE-75AD-D4D4-EC2A-747AFE5E5A99}"/>
          </ac:spMkLst>
        </pc:spChg>
        <pc:spChg chg="mod topLvl">
          <ac:chgData name="Petur Þ. Sigurdsson" userId="b51620a9-a6bc-43cc-8d20-2596b195e64d" providerId="ADAL" clId="{DEF24012-484A-4964-87ED-E37432BA80D0}" dt="2022-10-10T16:19:14.829" v="433" actId="165"/>
          <ac:spMkLst>
            <pc:docMk/>
            <pc:sldMk cId="1782520989" sldId="2146845783"/>
            <ac:spMk id="79" creationId="{5CCC197F-C67B-3E92-13EE-CA0DBBCB8D94}"/>
          </ac:spMkLst>
        </pc:spChg>
        <pc:spChg chg="mod topLvl">
          <ac:chgData name="Petur Þ. Sigurdsson" userId="b51620a9-a6bc-43cc-8d20-2596b195e64d" providerId="ADAL" clId="{DEF24012-484A-4964-87ED-E37432BA80D0}" dt="2022-10-10T16:19:14.829" v="433" actId="165"/>
          <ac:spMkLst>
            <pc:docMk/>
            <pc:sldMk cId="1782520989" sldId="2146845783"/>
            <ac:spMk id="80" creationId="{08954CAC-FAD4-6F97-1497-08000852FC7C}"/>
          </ac:spMkLst>
        </pc:spChg>
        <pc:spChg chg="mod topLvl">
          <ac:chgData name="Petur Þ. Sigurdsson" userId="b51620a9-a6bc-43cc-8d20-2596b195e64d" providerId="ADAL" clId="{DEF24012-484A-4964-87ED-E37432BA80D0}" dt="2022-10-10T16:39:04.951" v="483" actId="207"/>
          <ac:spMkLst>
            <pc:docMk/>
            <pc:sldMk cId="1782520989" sldId="2146845783"/>
            <ac:spMk id="81" creationId="{E5FEC99C-72C1-BE62-5556-5119138497EC}"/>
          </ac:spMkLst>
        </pc:spChg>
        <pc:spChg chg="mod topLvl">
          <ac:chgData name="Petur Þ. Sigurdsson" userId="b51620a9-a6bc-43cc-8d20-2596b195e64d" providerId="ADAL" clId="{DEF24012-484A-4964-87ED-E37432BA80D0}" dt="2022-10-10T16:19:14.829" v="433" actId="165"/>
          <ac:spMkLst>
            <pc:docMk/>
            <pc:sldMk cId="1782520989" sldId="2146845783"/>
            <ac:spMk id="82" creationId="{2775A510-4135-559C-9390-B9AE450AE57C}"/>
          </ac:spMkLst>
        </pc:spChg>
        <pc:spChg chg="mod topLvl">
          <ac:chgData name="Petur Þ. Sigurdsson" userId="b51620a9-a6bc-43cc-8d20-2596b195e64d" providerId="ADAL" clId="{DEF24012-484A-4964-87ED-E37432BA80D0}" dt="2022-10-10T16:19:14.829" v="433" actId="165"/>
          <ac:spMkLst>
            <pc:docMk/>
            <pc:sldMk cId="1782520989" sldId="2146845783"/>
            <ac:spMk id="83" creationId="{C41A07CA-0E7F-3AFC-B134-FB3760BA39B9}"/>
          </ac:spMkLst>
        </pc:spChg>
        <pc:spChg chg="mod topLvl">
          <ac:chgData name="Petur Þ. Sigurdsson" userId="b51620a9-a6bc-43cc-8d20-2596b195e64d" providerId="ADAL" clId="{DEF24012-484A-4964-87ED-E37432BA80D0}" dt="2022-10-10T16:19:14.829" v="433" actId="165"/>
          <ac:spMkLst>
            <pc:docMk/>
            <pc:sldMk cId="1782520989" sldId="2146845783"/>
            <ac:spMk id="84" creationId="{EAB6B67E-878A-E341-B40A-59E37F362446}"/>
          </ac:spMkLst>
        </pc:spChg>
        <pc:spChg chg="mod topLvl">
          <ac:chgData name="Petur Þ. Sigurdsson" userId="b51620a9-a6bc-43cc-8d20-2596b195e64d" providerId="ADAL" clId="{DEF24012-484A-4964-87ED-E37432BA80D0}" dt="2022-10-10T16:19:14.829" v="433" actId="165"/>
          <ac:spMkLst>
            <pc:docMk/>
            <pc:sldMk cId="1782520989" sldId="2146845783"/>
            <ac:spMk id="85" creationId="{1E6D5C36-2989-20CF-3020-473F60EEA04E}"/>
          </ac:spMkLst>
        </pc:spChg>
        <pc:spChg chg="mod topLvl">
          <ac:chgData name="Petur Þ. Sigurdsson" userId="b51620a9-a6bc-43cc-8d20-2596b195e64d" providerId="ADAL" clId="{DEF24012-484A-4964-87ED-E37432BA80D0}" dt="2022-10-10T16:19:14.829" v="433" actId="165"/>
          <ac:spMkLst>
            <pc:docMk/>
            <pc:sldMk cId="1782520989" sldId="2146845783"/>
            <ac:spMk id="86" creationId="{A9D1F63A-8F2F-15A1-C58A-51CD9151EB05}"/>
          </ac:spMkLst>
        </pc:spChg>
        <pc:spChg chg="mod topLvl">
          <ac:chgData name="Petur Þ. Sigurdsson" userId="b51620a9-a6bc-43cc-8d20-2596b195e64d" providerId="ADAL" clId="{DEF24012-484A-4964-87ED-E37432BA80D0}" dt="2022-10-10T16:24:00.502" v="449" actId="207"/>
          <ac:spMkLst>
            <pc:docMk/>
            <pc:sldMk cId="1782520989" sldId="2146845783"/>
            <ac:spMk id="87" creationId="{D9293CBC-037B-CB88-8614-4E7C6C56FDFD}"/>
          </ac:spMkLst>
        </pc:spChg>
        <pc:spChg chg="mod topLvl">
          <ac:chgData name="Petur Þ. Sigurdsson" userId="b51620a9-a6bc-43cc-8d20-2596b195e64d" providerId="ADAL" clId="{DEF24012-484A-4964-87ED-E37432BA80D0}" dt="2022-10-10T16:19:14.829" v="433" actId="165"/>
          <ac:spMkLst>
            <pc:docMk/>
            <pc:sldMk cId="1782520989" sldId="2146845783"/>
            <ac:spMk id="88" creationId="{3CE5367D-5537-B774-F940-9FCE25361D26}"/>
          </ac:spMkLst>
        </pc:spChg>
        <pc:spChg chg="mod topLvl">
          <ac:chgData name="Petur Þ. Sigurdsson" userId="b51620a9-a6bc-43cc-8d20-2596b195e64d" providerId="ADAL" clId="{DEF24012-484A-4964-87ED-E37432BA80D0}" dt="2022-10-10T16:19:14.829" v="433" actId="165"/>
          <ac:spMkLst>
            <pc:docMk/>
            <pc:sldMk cId="1782520989" sldId="2146845783"/>
            <ac:spMk id="89" creationId="{E810EB3E-3EB0-AA21-C86C-BCE5031FE9FE}"/>
          </ac:spMkLst>
        </pc:spChg>
        <pc:spChg chg="mod topLvl">
          <ac:chgData name="Petur Þ. Sigurdsson" userId="b51620a9-a6bc-43cc-8d20-2596b195e64d" providerId="ADAL" clId="{DEF24012-484A-4964-87ED-E37432BA80D0}" dt="2022-10-10T16:19:14.829" v="433" actId="165"/>
          <ac:spMkLst>
            <pc:docMk/>
            <pc:sldMk cId="1782520989" sldId="2146845783"/>
            <ac:spMk id="90" creationId="{2C848563-07A5-5548-C3A0-4B6D3AA083DA}"/>
          </ac:spMkLst>
        </pc:spChg>
        <pc:spChg chg="mod topLvl">
          <ac:chgData name="Petur Þ. Sigurdsson" userId="b51620a9-a6bc-43cc-8d20-2596b195e64d" providerId="ADAL" clId="{DEF24012-484A-4964-87ED-E37432BA80D0}" dt="2022-10-10T16:19:14.829" v="433" actId="165"/>
          <ac:spMkLst>
            <pc:docMk/>
            <pc:sldMk cId="1782520989" sldId="2146845783"/>
            <ac:spMk id="91" creationId="{B7C1518E-2FEA-8DF4-F0B4-A46A9B942DF7}"/>
          </ac:spMkLst>
        </pc:spChg>
        <pc:spChg chg="mod topLvl">
          <ac:chgData name="Petur Þ. Sigurdsson" userId="b51620a9-a6bc-43cc-8d20-2596b195e64d" providerId="ADAL" clId="{DEF24012-484A-4964-87ED-E37432BA80D0}" dt="2022-10-10T16:37:52.229" v="476" actId="207"/>
          <ac:spMkLst>
            <pc:docMk/>
            <pc:sldMk cId="1782520989" sldId="2146845783"/>
            <ac:spMk id="92" creationId="{94C6ED75-A01F-E774-38E4-C91B1CA31AA8}"/>
          </ac:spMkLst>
        </pc:spChg>
        <pc:spChg chg="mod topLvl">
          <ac:chgData name="Petur Þ. Sigurdsson" userId="b51620a9-a6bc-43cc-8d20-2596b195e64d" providerId="ADAL" clId="{DEF24012-484A-4964-87ED-E37432BA80D0}" dt="2022-10-10T16:24:05.840" v="450" actId="207"/>
          <ac:spMkLst>
            <pc:docMk/>
            <pc:sldMk cId="1782520989" sldId="2146845783"/>
            <ac:spMk id="93" creationId="{BD003218-E6EC-F22C-CD52-AFB10BCA5775}"/>
          </ac:spMkLst>
        </pc:spChg>
        <pc:spChg chg="mod topLvl">
          <ac:chgData name="Petur Þ. Sigurdsson" userId="b51620a9-a6bc-43cc-8d20-2596b195e64d" providerId="ADAL" clId="{DEF24012-484A-4964-87ED-E37432BA80D0}" dt="2022-10-10T16:19:14.829" v="433" actId="165"/>
          <ac:spMkLst>
            <pc:docMk/>
            <pc:sldMk cId="1782520989" sldId="2146845783"/>
            <ac:spMk id="94" creationId="{F55146C0-AC89-69F3-D10D-5A23D26B79D7}"/>
          </ac:spMkLst>
        </pc:spChg>
        <pc:spChg chg="mod topLvl">
          <ac:chgData name="Petur Þ. Sigurdsson" userId="b51620a9-a6bc-43cc-8d20-2596b195e64d" providerId="ADAL" clId="{DEF24012-484A-4964-87ED-E37432BA80D0}" dt="2022-10-10T16:19:14.829" v="433" actId="165"/>
          <ac:spMkLst>
            <pc:docMk/>
            <pc:sldMk cId="1782520989" sldId="2146845783"/>
            <ac:spMk id="95" creationId="{342D4CAE-F08F-ED98-FA86-C07B536E47B6}"/>
          </ac:spMkLst>
        </pc:spChg>
        <pc:spChg chg="mod topLvl">
          <ac:chgData name="Petur Þ. Sigurdsson" userId="b51620a9-a6bc-43cc-8d20-2596b195e64d" providerId="ADAL" clId="{DEF24012-484A-4964-87ED-E37432BA80D0}" dt="2022-10-10T16:19:14.829" v="433" actId="165"/>
          <ac:spMkLst>
            <pc:docMk/>
            <pc:sldMk cId="1782520989" sldId="2146845783"/>
            <ac:spMk id="96" creationId="{92E12E58-F624-1607-790D-A6AD1B091733}"/>
          </ac:spMkLst>
        </pc:spChg>
        <pc:spChg chg="mod topLvl">
          <ac:chgData name="Petur Þ. Sigurdsson" userId="b51620a9-a6bc-43cc-8d20-2596b195e64d" providerId="ADAL" clId="{DEF24012-484A-4964-87ED-E37432BA80D0}" dt="2022-10-10T16:19:14.829" v="433" actId="165"/>
          <ac:spMkLst>
            <pc:docMk/>
            <pc:sldMk cId="1782520989" sldId="2146845783"/>
            <ac:spMk id="97" creationId="{2495ABCC-2E21-0286-7E96-0F274AB894C0}"/>
          </ac:spMkLst>
        </pc:spChg>
        <pc:spChg chg="mod topLvl">
          <ac:chgData name="Petur Þ. Sigurdsson" userId="b51620a9-a6bc-43cc-8d20-2596b195e64d" providerId="ADAL" clId="{DEF24012-484A-4964-87ED-E37432BA80D0}" dt="2022-10-10T16:19:14.829" v="433" actId="165"/>
          <ac:spMkLst>
            <pc:docMk/>
            <pc:sldMk cId="1782520989" sldId="2146845783"/>
            <ac:spMk id="98" creationId="{9F6F92E1-105C-C46B-979C-183A550B6DEE}"/>
          </ac:spMkLst>
        </pc:spChg>
        <pc:spChg chg="mod topLvl">
          <ac:chgData name="Petur Þ. Sigurdsson" userId="b51620a9-a6bc-43cc-8d20-2596b195e64d" providerId="ADAL" clId="{DEF24012-484A-4964-87ED-E37432BA80D0}" dt="2022-10-10T16:19:14.829" v="433" actId="165"/>
          <ac:spMkLst>
            <pc:docMk/>
            <pc:sldMk cId="1782520989" sldId="2146845783"/>
            <ac:spMk id="99" creationId="{CB045E69-51AB-F6B8-EC78-39AE71CD79CE}"/>
          </ac:spMkLst>
        </pc:spChg>
        <pc:spChg chg="mod topLvl">
          <ac:chgData name="Petur Þ. Sigurdsson" userId="b51620a9-a6bc-43cc-8d20-2596b195e64d" providerId="ADAL" clId="{DEF24012-484A-4964-87ED-E37432BA80D0}" dt="2022-10-10T16:19:14.829" v="433" actId="165"/>
          <ac:spMkLst>
            <pc:docMk/>
            <pc:sldMk cId="1782520989" sldId="2146845783"/>
            <ac:spMk id="100" creationId="{58DA327C-AEB5-6FB7-BC27-FF19BAE13685}"/>
          </ac:spMkLst>
        </pc:spChg>
        <pc:spChg chg="mod topLvl">
          <ac:chgData name="Petur Þ. Sigurdsson" userId="b51620a9-a6bc-43cc-8d20-2596b195e64d" providerId="ADAL" clId="{DEF24012-484A-4964-87ED-E37432BA80D0}" dt="2022-10-10T16:19:14.829" v="433" actId="165"/>
          <ac:spMkLst>
            <pc:docMk/>
            <pc:sldMk cId="1782520989" sldId="2146845783"/>
            <ac:spMk id="101" creationId="{6AB1A0BD-EBF7-0B6D-EF38-CE0BC6FFDD29}"/>
          </ac:spMkLst>
        </pc:spChg>
        <pc:spChg chg="mod topLvl">
          <ac:chgData name="Petur Þ. Sigurdsson" userId="b51620a9-a6bc-43cc-8d20-2596b195e64d" providerId="ADAL" clId="{DEF24012-484A-4964-87ED-E37432BA80D0}" dt="2022-10-10T16:19:14.829" v="433" actId="165"/>
          <ac:spMkLst>
            <pc:docMk/>
            <pc:sldMk cId="1782520989" sldId="2146845783"/>
            <ac:spMk id="102" creationId="{AE846EB5-7924-089A-190A-B42B5BD72D8F}"/>
          </ac:spMkLst>
        </pc:spChg>
        <pc:spChg chg="mod topLvl">
          <ac:chgData name="Petur Þ. Sigurdsson" userId="b51620a9-a6bc-43cc-8d20-2596b195e64d" providerId="ADAL" clId="{DEF24012-484A-4964-87ED-E37432BA80D0}" dt="2022-10-10T16:19:14.829" v="433" actId="165"/>
          <ac:spMkLst>
            <pc:docMk/>
            <pc:sldMk cId="1782520989" sldId="2146845783"/>
            <ac:spMk id="103" creationId="{940FB274-C617-2464-A1F3-A4E563A53448}"/>
          </ac:spMkLst>
        </pc:spChg>
        <pc:spChg chg="mod topLvl">
          <ac:chgData name="Petur Þ. Sigurdsson" userId="b51620a9-a6bc-43cc-8d20-2596b195e64d" providerId="ADAL" clId="{DEF24012-484A-4964-87ED-E37432BA80D0}" dt="2022-10-10T16:39:27.826" v="484" actId="207"/>
          <ac:spMkLst>
            <pc:docMk/>
            <pc:sldMk cId="1782520989" sldId="2146845783"/>
            <ac:spMk id="104" creationId="{A6FF165B-AF10-7937-32BD-2D65398DEF44}"/>
          </ac:spMkLst>
        </pc:spChg>
        <pc:spChg chg="mod ord topLvl">
          <ac:chgData name="Petur Þ. Sigurdsson" userId="b51620a9-a6bc-43cc-8d20-2596b195e64d" providerId="ADAL" clId="{DEF24012-484A-4964-87ED-E37432BA80D0}" dt="2022-10-10T16:35:57.180" v="469" actId="207"/>
          <ac:spMkLst>
            <pc:docMk/>
            <pc:sldMk cId="1782520989" sldId="2146845783"/>
            <ac:spMk id="105" creationId="{CC806CD4-E67A-686C-3027-5E7B50591595}"/>
          </ac:spMkLst>
        </pc:spChg>
        <pc:spChg chg="mod topLvl">
          <ac:chgData name="Petur Þ. Sigurdsson" userId="b51620a9-a6bc-43cc-8d20-2596b195e64d" providerId="ADAL" clId="{DEF24012-484A-4964-87ED-E37432BA80D0}" dt="2022-10-10T16:37:43.092" v="475" actId="207"/>
          <ac:spMkLst>
            <pc:docMk/>
            <pc:sldMk cId="1782520989" sldId="2146845783"/>
            <ac:spMk id="106" creationId="{B8FE84E5-47F3-A772-DAC4-20BE8B5EA961}"/>
          </ac:spMkLst>
        </pc:spChg>
        <pc:spChg chg="mod topLvl">
          <ac:chgData name="Petur Þ. Sigurdsson" userId="b51620a9-a6bc-43cc-8d20-2596b195e64d" providerId="ADAL" clId="{DEF24012-484A-4964-87ED-E37432BA80D0}" dt="2022-10-10T16:24:26.495" v="453" actId="207"/>
          <ac:spMkLst>
            <pc:docMk/>
            <pc:sldMk cId="1782520989" sldId="2146845783"/>
            <ac:spMk id="107" creationId="{A4F33375-5270-79EE-4778-217B595AEF97}"/>
          </ac:spMkLst>
        </pc:spChg>
        <pc:spChg chg="mod topLvl">
          <ac:chgData name="Petur Þ. Sigurdsson" userId="b51620a9-a6bc-43cc-8d20-2596b195e64d" providerId="ADAL" clId="{DEF24012-484A-4964-87ED-E37432BA80D0}" dt="2022-10-10T16:19:14.829" v="433" actId="165"/>
          <ac:spMkLst>
            <pc:docMk/>
            <pc:sldMk cId="1782520989" sldId="2146845783"/>
            <ac:spMk id="108" creationId="{EB386E8F-DF51-EEDA-E2A9-6A3C69461BAB}"/>
          </ac:spMkLst>
        </pc:spChg>
        <pc:spChg chg="mod topLvl">
          <ac:chgData name="Petur Þ. Sigurdsson" userId="b51620a9-a6bc-43cc-8d20-2596b195e64d" providerId="ADAL" clId="{DEF24012-484A-4964-87ED-E37432BA80D0}" dt="2022-10-10T16:19:14.829" v="433" actId="165"/>
          <ac:spMkLst>
            <pc:docMk/>
            <pc:sldMk cId="1782520989" sldId="2146845783"/>
            <ac:spMk id="109" creationId="{3C66A53F-55FD-F61C-F716-5C4E0215F619}"/>
          </ac:spMkLst>
        </pc:spChg>
        <pc:spChg chg="mod topLvl">
          <ac:chgData name="Petur Þ. Sigurdsson" userId="b51620a9-a6bc-43cc-8d20-2596b195e64d" providerId="ADAL" clId="{DEF24012-484A-4964-87ED-E37432BA80D0}" dt="2022-10-10T16:19:14.829" v="433" actId="165"/>
          <ac:spMkLst>
            <pc:docMk/>
            <pc:sldMk cId="1782520989" sldId="2146845783"/>
            <ac:spMk id="110" creationId="{572F8659-7A00-01FE-9E4B-E2CA86EBD331}"/>
          </ac:spMkLst>
        </pc:spChg>
        <pc:spChg chg="mod topLvl">
          <ac:chgData name="Petur Þ. Sigurdsson" userId="b51620a9-a6bc-43cc-8d20-2596b195e64d" providerId="ADAL" clId="{DEF24012-484A-4964-87ED-E37432BA80D0}" dt="2022-10-10T16:38:34.836" v="479" actId="207"/>
          <ac:spMkLst>
            <pc:docMk/>
            <pc:sldMk cId="1782520989" sldId="2146845783"/>
            <ac:spMk id="111" creationId="{8E46283F-F331-0680-5B29-F7241D691FDF}"/>
          </ac:spMkLst>
        </pc:spChg>
        <pc:spChg chg="mod topLvl">
          <ac:chgData name="Petur Þ. Sigurdsson" userId="b51620a9-a6bc-43cc-8d20-2596b195e64d" providerId="ADAL" clId="{DEF24012-484A-4964-87ED-E37432BA80D0}" dt="2022-10-10T16:23:12.188" v="445" actId="207"/>
          <ac:spMkLst>
            <pc:docMk/>
            <pc:sldMk cId="1782520989" sldId="2146845783"/>
            <ac:spMk id="112" creationId="{13B9B706-0C44-22EF-22D0-2B292EE39AD9}"/>
          </ac:spMkLst>
        </pc:spChg>
        <pc:spChg chg="mod topLvl">
          <ac:chgData name="Petur Þ. Sigurdsson" userId="b51620a9-a6bc-43cc-8d20-2596b195e64d" providerId="ADAL" clId="{DEF24012-484A-4964-87ED-E37432BA80D0}" dt="2022-10-10T16:25:37.950" v="460" actId="207"/>
          <ac:spMkLst>
            <pc:docMk/>
            <pc:sldMk cId="1782520989" sldId="2146845783"/>
            <ac:spMk id="113" creationId="{FDBBDD63-5F98-193C-580B-B269F90F72F1}"/>
          </ac:spMkLst>
        </pc:spChg>
        <pc:spChg chg="mod topLvl">
          <ac:chgData name="Petur Þ. Sigurdsson" userId="b51620a9-a6bc-43cc-8d20-2596b195e64d" providerId="ADAL" clId="{DEF24012-484A-4964-87ED-E37432BA80D0}" dt="2022-10-10T16:19:14.829" v="433" actId="165"/>
          <ac:spMkLst>
            <pc:docMk/>
            <pc:sldMk cId="1782520989" sldId="2146845783"/>
            <ac:spMk id="114" creationId="{2BCBFAB4-FEB5-80DB-C511-5CD1D8716151}"/>
          </ac:spMkLst>
        </pc:spChg>
        <pc:spChg chg="mod topLvl">
          <ac:chgData name="Petur Þ. Sigurdsson" userId="b51620a9-a6bc-43cc-8d20-2596b195e64d" providerId="ADAL" clId="{DEF24012-484A-4964-87ED-E37432BA80D0}" dt="2022-10-10T16:19:14.829" v="433" actId="165"/>
          <ac:spMkLst>
            <pc:docMk/>
            <pc:sldMk cId="1782520989" sldId="2146845783"/>
            <ac:spMk id="115" creationId="{EB43EEB3-2198-2B97-5027-3CA7B5647F12}"/>
          </ac:spMkLst>
        </pc:spChg>
        <pc:spChg chg="mod topLvl">
          <ac:chgData name="Petur Þ. Sigurdsson" userId="b51620a9-a6bc-43cc-8d20-2596b195e64d" providerId="ADAL" clId="{DEF24012-484A-4964-87ED-E37432BA80D0}" dt="2022-10-10T16:19:14.829" v="433" actId="165"/>
          <ac:spMkLst>
            <pc:docMk/>
            <pc:sldMk cId="1782520989" sldId="2146845783"/>
            <ac:spMk id="116" creationId="{90564ECC-FF71-6659-AD5A-C18083B7A829}"/>
          </ac:spMkLst>
        </pc:spChg>
        <pc:spChg chg="mod topLvl">
          <ac:chgData name="Petur Þ. Sigurdsson" userId="b51620a9-a6bc-43cc-8d20-2596b195e64d" providerId="ADAL" clId="{DEF24012-484A-4964-87ED-E37432BA80D0}" dt="2022-10-10T16:19:14.829" v="433" actId="165"/>
          <ac:spMkLst>
            <pc:docMk/>
            <pc:sldMk cId="1782520989" sldId="2146845783"/>
            <ac:spMk id="117" creationId="{445D00E8-E979-5AB9-B9EC-045D5BF1EB94}"/>
          </ac:spMkLst>
        </pc:spChg>
        <pc:spChg chg="mod topLvl">
          <ac:chgData name="Petur Þ. Sigurdsson" userId="b51620a9-a6bc-43cc-8d20-2596b195e64d" providerId="ADAL" clId="{DEF24012-484A-4964-87ED-E37432BA80D0}" dt="2022-10-10T16:19:14.829" v="433" actId="165"/>
          <ac:spMkLst>
            <pc:docMk/>
            <pc:sldMk cId="1782520989" sldId="2146845783"/>
            <ac:spMk id="118" creationId="{3845E73F-D504-FE75-3328-9893DAEC6613}"/>
          </ac:spMkLst>
        </pc:spChg>
        <pc:spChg chg="mod topLvl">
          <ac:chgData name="Petur Þ. Sigurdsson" userId="b51620a9-a6bc-43cc-8d20-2596b195e64d" providerId="ADAL" clId="{DEF24012-484A-4964-87ED-E37432BA80D0}" dt="2022-10-10T16:19:14.829" v="433" actId="165"/>
          <ac:spMkLst>
            <pc:docMk/>
            <pc:sldMk cId="1782520989" sldId="2146845783"/>
            <ac:spMk id="119" creationId="{DD1D332B-4F16-F7ED-9694-2F0C1B034AA2}"/>
          </ac:spMkLst>
        </pc:spChg>
        <pc:spChg chg="mod topLvl">
          <ac:chgData name="Petur Þ. Sigurdsson" userId="b51620a9-a6bc-43cc-8d20-2596b195e64d" providerId="ADAL" clId="{DEF24012-484A-4964-87ED-E37432BA80D0}" dt="2022-10-10T16:19:14.829" v="433" actId="165"/>
          <ac:spMkLst>
            <pc:docMk/>
            <pc:sldMk cId="1782520989" sldId="2146845783"/>
            <ac:spMk id="120" creationId="{A089016E-A42D-44E2-9A49-B05D6B8F457E}"/>
          </ac:spMkLst>
        </pc:spChg>
        <pc:spChg chg="mod topLvl">
          <ac:chgData name="Petur Þ. Sigurdsson" userId="b51620a9-a6bc-43cc-8d20-2596b195e64d" providerId="ADAL" clId="{DEF24012-484A-4964-87ED-E37432BA80D0}" dt="2022-10-10T16:19:14.829" v="433" actId="165"/>
          <ac:spMkLst>
            <pc:docMk/>
            <pc:sldMk cId="1782520989" sldId="2146845783"/>
            <ac:spMk id="121" creationId="{DC11E441-7FFA-A7AB-F272-0B3B73A3B6AA}"/>
          </ac:spMkLst>
        </pc:spChg>
        <pc:spChg chg="mod topLvl">
          <ac:chgData name="Petur Þ. Sigurdsson" userId="b51620a9-a6bc-43cc-8d20-2596b195e64d" providerId="ADAL" clId="{DEF24012-484A-4964-87ED-E37432BA80D0}" dt="2022-10-10T16:36:56.083" v="472" actId="207"/>
          <ac:spMkLst>
            <pc:docMk/>
            <pc:sldMk cId="1782520989" sldId="2146845783"/>
            <ac:spMk id="122" creationId="{3B298EC0-EA33-3048-3F18-2B5550DE31B3}"/>
          </ac:spMkLst>
        </pc:spChg>
        <pc:spChg chg="mod topLvl">
          <ac:chgData name="Petur Þ. Sigurdsson" userId="b51620a9-a6bc-43cc-8d20-2596b195e64d" providerId="ADAL" clId="{DEF24012-484A-4964-87ED-E37432BA80D0}" dt="2022-10-10T16:19:14.829" v="433" actId="165"/>
          <ac:spMkLst>
            <pc:docMk/>
            <pc:sldMk cId="1782520989" sldId="2146845783"/>
            <ac:spMk id="123" creationId="{B73ED2FA-7CE6-7EA6-0CEF-A083F70071EA}"/>
          </ac:spMkLst>
        </pc:spChg>
        <pc:spChg chg="mod topLvl">
          <ac:chgData name="Petur Þ. Sigurdsson" userId="b51620a9-a6bc-43cc-8d20-2596b195e64d" providerId="ADAL" clId="{DEF24012-484A-4964-87ED-E37432BA80D0}" dt="2022-10-10T16:24:51.980" v="455" actId="207"/>
          <ac:spMkLst>
            <pc:docMk/>
            <pc:sldMk cId="1782520989" sldId="2146845783"/>
            <ac:spMk id="124" creationId="{D4615A3C-438C-6B58-B2C6-233804B57D0E}"/>
          </ac:spMkLst>
        </pc:spChg>
        <pc:spChg chg="mod topLvl">
          <ac:chgData name="Petur Þ. Sigurdsson" userId="b51620a9-a6bc-43cc-8d20-2596b195e64d" providerId="ADAL" clId="{DEF24012-484A-4964-87ED-E37432BA80D0}" dt="2022-10-10T16:19:14.829" v="433" actId="165"/>
          <ac:spMkLst>
            <pc:docMk/>
            <pc:sldMk cId="1782520989" sldId="2146845783"/>
            <ac:spMk id="125" creationId="{EF49A950-74CA-F4D3-E233-B834939C5FB7}"/>
          </ac:spMkLst>
        </pc:spChg>
        <pc:spChg chg="mod topLvl">
          <ac:chgData name="Petur Þ. Sigurdsson" userId="b51620a9-a6bc-43cc-8d20-2596b195e64d" providerId="ADAL" clId="{DEF24012-484A-4964-87ED-E37432BA80D0}" dt="2022-10-10T16:19:14.829" v="433" actId="165"/>
          <ac:spMkLst>
            <pc:docMk/>
            <pc:sldMk cId="1782520989" sldId="2146845783"/>
            <ac:spMk id="126" creationId="{4F928DE8-28BE-36F0-1470-4F2DA6931F4F}"/>
          </ac:spMkLst>
        </pc:spChg>
        <pc:spChg chg="mod topLvl">
          <ac:chgData name="Petur Þ. Sigurdsson" userId="b51620a9-a6bc-43cc-8d20-2596b195e64d" providerId="ADAL" clId="{DEF24012-484A-4964-87ED-E37432BA80D0}" dt="2022-10-10T16:19:14.829" v="433" actId="165"/>
          <ac:spMkLst>
            <pc:docMk/>
            <pc:sldMk cId="1782520989" sldId="2146845783"/>
            <ac:spMk id="127" creationId="{1A18D591-B66A-12E2-A37C-A40C86F6A1B1}"/>
          </ac:spMkLst>
        </pc:spChg>
        <pc:spChg chg="mod topLvl">
          <ac:chgData name="Petur Þ. Sigurdsson" userId="b51620a9-a6bc-43cc-8d20-2596b195e64d" providerId="ADAL" clId="{DEF24012-484A-4964-87ED-E37432BA80D0}" dt="2022-10-10T16:24:44.660" v="454" actId="207"/>
          <ac:spMkLst>
            <pc:docMk/>
            <pc:sldMk cId="1782520989" sldId="2146845783"/>
            <ac:spMk id="128" creationId="{C4E17B0C-2B63-202D-70AD-5789010B356A}"/>
          </ac:spMkLst>
        </pc:spChg>
        <pc:spChg chg="mod topLvl">
          <ac:chgData name="Petur Þ. Sigurdsson" userId="b51620a9-a6bc-43cc-8d20-2596b195e64d" providerId="ADAL" clId="{DEF24012-484A-4964-87ED-E37432BA80D0}" dt="2022-10-10T16:23:35.366" v="448" actId="207"/>
          <ac:spMkLst>
            <pc:docMk/>
            <pc:sldMk cId="1782520989" sldId="2146845783"/>
            <ac:spMk id="129" creationId="{DDD5F35C-D3D3-D0BA-6861-48C784DD481B}"/>
          </ac:spMkLst>
        </pc:spChg>
        <pc:spChg chg="mod topLvl">
          <ac:chgData name="Petur Þ. Sigurdsson" userId="b51620a9-a6bc-43cc-8d20-2596b195e64d" providerId="ADAL" clId="{DEF24012-484A-4964-87ED-E37432BA80D0}" dt="2022-10-10T16:19:14.829" v="433" actId="165"/>
          <ac:spMkLst>
            <pc:docMk/>
            <pc:sldMk cId="1782520989" sldId="2146845783"/>
            <ac:spMk id="130" creationId="{3B1893F4-8744-89D5-5617-D67ACE7CEF8B}"/>
          </ac:spMkLst>
        </pc:spChg>
        <pc:spChg chg="mod topLvl">
          <ac:chgData name="Petur Þ. Sigurdsson" userId="b51620a9-a6bc-43cc-8d20-2596b195e64d" providerId="ADAL" clId="{DEF24012-484A-4964-87ED-E37432BA80D0}" dt="2022-10-10T16:24:00.502" v="449" actId="207"/>
          <ac:spMkLst>
            <pc:docMk/>
            <pc:sldMk cId="1782520989" sldId="2146845783"/>
            <ac:spMk id="131" creationId="{FE97DE75-5D71-56A2-A453-8102DE80D1B1}"/>
          </ac:spMkLst>
        </pc:spChg>
        <pc:spChg chg="mod topLvl">
          <ac:chgData name="Petur Þ. Sigurdsson" userId="b51620a9-a6bc-43cc-8d20-2596b195e64d" providerId="ADAL" clId="{DEF24012-484A-4964-87ED-E37432BA80D0}" dt="2022-10-10T16:19:14.829" v="433" actId="165"/>
          <ac:spMkLst>
            <pc:docMk/>
            <pc:sldMk cId="1782520989" sldId="2146845783"/>
            <ac:spMk id="132" creationId="{982D1F03-1DFE-9AD7-7307-A1C6383DE511}"/>
          </ac:spMkLst>
        </pc:spChg>
        <pc:spChg chg="mod topLvl">
          <ac:chgData name="Petur Þ. Sigurdsson" userId="b51620a9-a6bc-43cc-8d20-2596b195e64d" providerId="ADAL" clId="{DEF24012-484A-4964-87ED-E37432BA80D0}" dt="2022-10-10T16:19:14.829" v="433" actId="165"/>
          <ac:spMkLst>
            <pc:docMk/>
            <pc:sldMk cId="1782520989" sldId="2146845783"/>
            <ac:spMk id="133" creationId="{3E849D1D-B5DD-3219-89C9-F83F1E33C320}"/>
          </ac:spMkLst>
        </pc:spChg>
        <pc:spChg chg="mod topLvl">
          <ac:chgData name="Petur Þ. Sigurdsson" userId="b51620a9-a6bc-43cc-8d20-2596b195e64d" providerId="ADAL" clId="{DEF24012-484A-4964-87ED-E37432BA80D0}" dt="2022-10-10T16:19:14.829" v="433" actId="165"/>
          <ac:spMkLst>
            <pc:docMk/>
            <pc:sldMk cId="1782520989" sldId="2146845783"/>
            <ac:spMk id="134" creationId="{5B453F9B-6F6C-2BA6-52A8-64FFA536333E}"/>
          </ac:spMkLst>
        </pc:spChg>
        <pc:spChg chg="mod topLvl">
          <ac:chgData name="Petur Þ. Sigurdsson" userId="b51620a9-a6bc-43cc-8d20-2596b195e64d" providerId="ADAL" clId="{DEF24012-484A-4964-87ED-E37432BA80D0}" dt="2022-10-10T16:19:14.829" v="433" actId="165"/>
          <ac:spMkLst>
            <pc:docMk/>
            <pc:sldMk cId="1782520989" sldId="2146845783"/>
            <ac:spMk id="135" creationId="{1C86CFC0-F506-CB73-2C6A-860E9543DCC4}"/>
          </ac:spMkLst>
        </pc:spChg>
        <pc:spChg chg="mod topLvl">
          <ac:chgData name="Petur Þ. Sigurdsson" userId="b51620a9-a6bc-43cc-8d20-2596b195e64d" providerId="ADAL" clId="{DEF24012-484A-4964-87ED-E37432BA80D0}" dt="2022-10-10T16:19:14.829" v="433" actId="165"/>
          <ac:spMkLst>
            <pc:docMk/>
            <pc:sldMk cId="1782520989" sldId="2146845783"/>
            <ac:spMk id="136" creationId="{E6364ED5-D41D-6E16-441F-745C36E122B3}"/>
          </ac:spMkLst>
        </pc:spChg>
        <pc:spChg chg="mod topLvl">
          <ac:chgData name="Petur Þ. Sigurdsson" userId="b51620a9-a6bc-43cc-8d20-2596b195e64d" providerId="ADAL" clId="{DEF24012-484A-4964-87ED-E37432BA80D0}" dt="2022-10-10T16:19:14.829" v="433" actId="165"/>
          <ac:spMkLst>
            <pc:docMk/>
            <pc:sldMk cId="1782520989" sldId="2146845783"/>
            <ac:spMk id="137" creationId="{BFBA57C9-5F08-CB0D-4E8B-21D449BC92F0}"/>
          </ac:spMkLst>
        </pc:spChg>
        <pc:spChg chg="mod topLvl">
          <ac:chgData name="Petur Þ. Sigurdsson" userId="b51620a9-a6bc-43cc-8d20-2596b195e64d" providerId="ADAL" clId="{DEF24012-484A-4964-87ED-E37432BA80D0}" dt="2022-10-10T16:19:14.829" v="433" actId="165"/>
          <ac:spMkLst>
            <pc:docMk/>
            <pc:sldMk cId="1782520989" sldId="2146845783"/>
            <ac:spMk id="138" creationId="{037BD6B3-21D7-E69D-61B2-495F31BC12F8}"/>
          </ac:spMkLst>
        </pc:spChg>
        <pc:spChg chg="mod topLvl">
          <ac:chgData name="Petur Þ. Sigurdsson" userId="b51620a9-a6bc-43cc-8d20-2596b195e64d" providerId="ADAL" clId="{DEF24012-484A-4964-87ED-E37432BA80D0}" dt="2022-10-10T16:19:14.829" v="433" actId="165"/>
          <ac:spMkLst>
            <pc:docMk/>
            <pc:sldMk cId="1782520989" sldId="2146845783"/>
            <ac:spMk id="139" creationId="{96B6DA7E-237B-9FB6-A17A-97B88985DFFE}"/>
          </ac:spMkLst>
        </pc:spChg>
        <pc:spChg chg="mod topLvl">
          <ac:chgData name="Petur Þ. Sigurdsson" userId="b51620a9-a6bc-43cc-8d20-2596b195e64d" providerId="ADAL" clId="{DEF24012-484A-4964-87ED-E37432BA80D0}" dt="2022-10-10T16:24:14.239" v="451" actId="207"/>
          <ac:spMkLst>
            <pc:docMk/>
            <pc:sldMk cId="1782520989" sldId="2146845783"/>
            <ac:spMk id="140" creationId="{7F74A878-FBD8-834A-EAD9-DCB8562238C5}"/>
          </ac:spMkLst>
        </pc:spChg>
        <pc:spChg chg="mod topLvl">
          <ac:chgData name="Petur Þ. Sigurdsson" userId="b51620a9-a6bc-43cc-8d20-2596b195e64d" providerId="ADAL" clId="{DEF24012-484A-4964-87ED-E37432BA80D0}" dt="2022-10-10T16:25:37.950" v="460" actId="207"/>
          <ac:spMkLst>
            <pc:docMk/>
            <pc:sldMk cId="1782520989" sldId="2146845783"/>
            <ac:spMk id="141" creationId="{7B313BE1-5F7C-9684-DA28-C1942DF73412}"/>
          </ac:spMkLst>
        </pc:spChg>
        <pc:spChg chg="mod topLvl">
          <ac:chgData name="Petur Þ. Sigurdsson" userId="b51620a9-a6bc-43cc-8d20-2596b195e64d" providerId="ADAL" clId="{DEF24012-484A-4964-87ED-E37432BA80D0}" dt="2022-10-10T16:38:05.184" v="477" actId="207"/>
          <ac:spMkLst>
            <pc:docMk/>
            <pc:sldMk cId="1782520989" sldId="2146845783"/>
            <ac:spMk id="142" creationId="{A6BA2F30-6EAE-3C6D-177F-300C0B07B5AB}"/>
          </ac:spMkLst>
        </pc:spChg>
        <pc:spChg chg="mod topLvl">
          <ac:chgData name="Petur Þ. Sigurdsson" userId="b51620a9-a6bc-43cc-8d20-2596b195e64d" providerId="ADAL" clId="{DEF24012-484A-4964-87ED-E37432BA80D0}" dt="2022-10-10T16:19:14.829" v="433" actId="165"/>
          <ac:spMkLst>
            <pc:docMk/>
            <pc:sldMk cId="1782520989" sldId="2146845783"/>
            <ac:spMk id="143" creationId="{B8F3A058-CFEC-73E5-C908-6F92C9497119}"/>
          </ac:spMkLst>
        </pc:spChg>
        <pc:spChg chg="mod ord topLvl">
          <ac:chgData name="Petur Þ. Sigurdsson" userId="b51620a9-a6bc-43cc-8d20-2596b195e64d" providerId="ADAL" clId="{DEF24012-484A-4964-87ED-E37432BA80D0}" dt="2022-10-10T16:26:09.073" v="462" actId="167"/>
          <ac:spMkLst>
            <pc:docMk/>
            <pc:sldMk cId="1782520989" sldId="2146845783"/>
            <ac:spMk id="144" creationId="{809E0F5E-45C6-E181-E316-FAABE5963E28}"/>
          </ac:spMkLst>
        </pc:spChg>
        <pc:spChg chg="mod topLvl">
          <ac:chgData name="Petur Þ. Sigurdsson" userId="b51620a9-a6bc-43cc-8d20-2596b195e64d" providerId="ADAL" clId="{DEF24012-484A-4964-87ED-E37432BA80D0}" dt="2022-10-10T16:19:14.829" v="433" actId="165"/>
          <ac:spMkLst>
            <pc:docMk/>
            <pc:sldMk cId="1782520989" sldId="2146845783"/>
            <ac:spMk id="145" creationId="{5BF84DB2-95BC-BFC7-8DDF-A6D985F2D1A0}"/>
          </ac:spMkLst>
        </pc:spChg>
        <pc:spChg chg="mod topLvl">
          <ac:chgData name="Petur Þ. Sigurdsson" userId="b51620a9-a6bc-43cc-8d20-2596b195e64d" providerId="ADAL" clId="{DEF24012-484A-4964-87ED-E37432BA80D0}" dt="2022-10-10T16:19:14.829" v="433" actId="165"/>
          <ac:spMkLst>
            <pc:docMk/>
            <pc:sldMk cId="1782520989" sldId="2146845783"/>
            <ac:spMk id="146" creationId="{E7173A4D-499F-3097-5413-9D48AC7AB6CE}"/>
          </ac:spMkLst>
        </pc:spChg>
        <pc:spChg chg="mod topLvl">
          <ac:chgData name="Petur Þ. Sigurdsson" userId="b51620a9-a6bc-43cc-8d20-2596b195e64d" providerId="ADAL" clId="{DEF24012-484A-4964-87ED-E37432BA80D0}" dt="2022-10-10T16:19:14.829" v="433" actId="165"/>
          <ac:spMkLst>
            <pc:docMk/>
            <pc:sldMk cId="1782520989" sldId="2146845783"/>
            <ac:spMk id="147" creationId="{939E49EB-E5F5-F9CA-B22F-57A88BD7742C}"/>
          </ac:spMkLst>
        </pc:spChg>
        <pc:spChg chg="mod topLvl">
          <ac:chgData name="Petur Þ. Sigurdsson" userId="b51620a9-a6bc-43cc-8d20-2596b195e64d" providerId="ADAL" clId="{DEF24012-484A-4964-87ED-E37432BA80D0}" dt="2022-10-10T16:19:14.829" v="433" actId="165"/>
          <ac:spMkLst>
            <pc:docMk/>
            <pc:sldMk cId="1782520989" sldId="2146845783"/>
            <ac:spMk id="148" creationId="{6037ED94-1BA7-1AD5-D0CA-30FFE64BC1EA}"/>
          </ac:spMkLst>
        </pc:spChg>
        <pc:spChg chg="mod topLvl">
          <ac:chgData name="Petur Þ. Sigurdsson" userId="b51620a9-a6bc-43cc-8d20-2596b195e64d" providerId="ADAL" clId="{DEF24012-484A-4964-87ED-E37432BA80D0}" dt="2022-10-10T16:19:14.829" v="433" actId="165"/>
          <ac:spMkLst>
            <pc:docMk/>
            <pc:sldMk cId="1782520989" sldId="2146845783"/>
            <ac:spMk id="149" creationId="{8BD2AF4F-D4A5-EA11-4E04-C7D438741385}"/>
          </ac:spMkLst>
        </pc:spChg>
        <pc:spChg chg="mod topLvl">
          <ac:chgData name="Petur Þ. Sigurdsson" userId="b51620a9-a6bc-43cc-8d20-2596b195e64d" providerId="ADAL" clId="{DEF24012-484A-4964-87ED-E37432BA80D0}" dt="2022-10-10T16:22:41.345" v="442" actId="207"/>
          <ac:spMkLst>
            <pc:docMk/>
            <pc:sldMk cId="1782520989" sldId="2146845783"/>
            <ac:spMk id="150" creationId="{AFB7BE39-64AB-6271-AE5E-8B87AC16A01C}"/>
          </ac:spMkLst>
        </pc:spChg>
        <pc:spChg chg="mod topLvl">
          <ac:chgData name="Petur Þ. Sigurdsson" userId="b51620a9-a6bc-43cc-8d20-2596b195e64d" providerId="ADAL" clId="{DEF24012-484A-4964-87ED-E37432BA80D0}" dt="2022-10-10T16:38:38.933" v="480" actId="207"/>
          <ac:spMkLst>
            <pc:docMk/>
            <pc:sldMk cId="1782520989" sldId="2146845783"/>
            <ac:spMk id="151" creationId="{282766AA-C64F-6072-F6A2-933AB52D8957}"/>
          </ac:spMkLst>
        </pc:spChg>
        <pc:spChg chg="mod topLvl">
          <ac:chgData name="Petur Þ. Sigurdsson" userId="b51620a9-a6bc-43cc-8d20-2596b195e64d" providerId="ADAL" clId="{DEF24012-484A-4964-87ED-E37432BA80D0}" dt="2022-10-10T16:19:14.829" v="433" actId="165"/>
          <ac:spMkLst>
            <pc:docMk/>
            <pc:sldMk cId="1782520989" sldId="2146845783"/>
            <ac:spMk id="152" creationId="{E869DF69-C66F-C003-6341-5773D8AAC4B6}"/>
          </ac:spMkLst>
        </pc:spChg>
        <pc:spChg chg="mod topLvl">
          <ac:chgData name="Petur Þ. Sigurdsson" userId="b51620a9-a6bc-43cc-8d20-2596b195e64d" providerId="ADAL" clId="{DEF24012-484A-4964-87ED-E37432BA80D0}" dt="2022-10-10T16:19:14.829" v="433" actId="165"/>
          <ac:spMkLst>
            <pc:docMk/>
            <pc:sldMk cId="1782520989" sldId="2146845783"/>
            <ac:spMk id="153" creationId="{8A5C8DE9-3CED-F3CA-139E-D3DB2E25E82A}"/>
          </ac:spMkLst>
        </pc:spChg>
        <pc:spChg chg="mod topLvl">
          <ac:chgData name="Petur Þ. Sigurdsson" userId="b51620a9-a6bc-43cc-8d20-2596b195e64d" providerId="ADAL" clId="{DEF24012-484A-4964-87ED-E37432BA80D0}" dt="2022-10-10T16:20:50.032" v="437" actId="207"/>
          <ac:spMkLst>
            <pc:docMk/>
            <pc:sldMk cId="1782520989" sldId="2146845783"/>
            <ac:spMk id="154" creationId="{B34400A7-35C2-88CD-4EFF-20A3A586D4BA}"/>
          </ac:spMkLst>
        </pc:spChg>
        <pc:spChg chg="mod topLvl">
          <ac:chgData name="Petur Þ. Sigurdsson" userId="b51620a9-a6bc-43cc-8d20-2596b195e64d" providerId="ADAL" clId="{DEF24012-484A-4964-87ED-E37432BA80D0}" dt="2022-10-10T16:19:14.829" v="433" actId="165"/>
          <ac:spMkLst>
            <pc:docMk/>
            <pc:sldMk cId="1782520989" sldId="2146845783"/>
            <ac:spMk id="155" creationId="{F748EC2E-218F-3C79-908A-DFF96A06B8CB}"/>
          </ac:spMkLst>
        </pc:spChg>
        <pc:spChg chg="mod topLvl">
          <ac:chgData name="Petur Þ. Sigurdsson" userId="b51620a9-a6bc-43cc-8d20-2596b195e64d" providerId="ADAL" clId="{DEF24012-484A-4964-87ED-E37432BA80D0}" dt="2022-10-10T16:19:14.829" v="433" actId="165"/>
          <ac:spMkLst>
            <pc:docMk/>
            <pc:sldMk cId="1782520989" sldId="2146845783"/>
            <ac:spMk id="156" creationId="{A5F82676-19C9-3C3D-C635-E4F177C9FDCC}"/>
          </ac:spMkLst>
        </pc:spChg>
        <pc:spChg chg="mod topLvl">
          <ac:chgData name="Petur Þ. Sigurdsson" userId="b51620a9-a6bc-43cc-8d20-2596b195e64d" providerId="ADAL" clId="{DEF24012-484A-4964-87ED-E37432BA80D0}" dt="2022-10-10T16:19:14.829" v="433" actId="165"/>
          <ac:spMkLst>
            <pc:docMk/>
            <pc:sldMk cId="1782520989" sldId="2146845783"/>
            <ac:spMk id="157" creationId="{3CF30148-EF16-24F0-11CE-FA73C87D74D7}"/>
          </ac:spMkLst>
        </pc:spChg>
        <pc:spChg chg="mod topLvl">
          <ac:chgData name="Petur Þ. Sigurdsson" userId="b51620a9-a6bc-43cc-8d20-2596b195e64d" providerId="ADAL" clId="{DEF24012-484A-4964-87ED-E37432BA80D0}" dt="2022-10-10T16:19:14.829" v="433" actId="165"/>
          <ac:spMkLst>
            <pc:docMk/>
            <pc:sldMk cId="1782520989" sldId="2146845783"/>
            <ac:spMk id="158" creationId="{9EDA9FB1-C194-FB3B-0A6A-BA3D636EDDA2}"/>
          </ac:spMkLst>
        </pc:spChg>
        <pc:spChg chg="mod topLvl">
          <ac:chgData name="Petur Þ. Sigurdsson" userId="b51620a9-a6bc-43cc-8d20-2596b195e64d" providerId="ADAL" clId="{DEF24012-484A-4964-87ED-E37432BA80D0}" dt="2022-10-10T16:37:06.747" v="473" actId="207"/>
          <ac:spMkLst>
            <pc:docMk/>
            <pc:sldMk cId="1782520989" sldId="2146845783"/>
            <ac:spMk id="159" creationId="{0E86B505-2C15-0637-D97A-500836705240}"/>
          </ac:spMkLst>
        </pc:spChg>
        <pc:spChg chg="mod topLvl">
          <ac:chgData name="Petur Þ. Sigurdsson" userId="b51620a9-a6bc-43cc-8d20-2596b195e64d" providerId="ADAL" clId="{DEF24012-484A-4964-87ED-E37432BA80D0}" dt="2022-10-10T16:22:30.630" v="441" actId="207"/>
          <ac:spMkLst>
            <pc:docMk/>
            <pc:sldMk cId="1782520989" sldId="2146845783"/>
            <ac:spMk id="160" creationId="{7584794F-8357-794C-3F73-65937F1F654F}"/>
          </ac:spMkLst>
        </pc:spChg>
        <pc:spChg chg="mod topLvl">
          <ac:chgData name="Petur Þ. Sigurdsson" userId="b51620a9-a6bc-43cc-8d20-2596b195e64d" providerId="ADAL" clId="{DEF24012-484A-4964-87ED-E37432BA80D0}" dt="2022-10-10T16:19:14.829" v="433" actId="165"/>
          <ac:spMkLst>
            <pc:docMk/>
            <pc:sldMk cId="1782520989" sldId="2146845783"/>
            <ac:spMk id="161" creationId="{48BD697F-DDA5-4F30-8550-A8406DEF8808}"/>
          </ac:spMkLst>
        </pc:spChg>
        <pc:spChg chg="mod topLvl">
          <ac:chgData name="Petur Þ. Sigurdsson" userId="b51620a9-a6bc-43cc-8d20-2596b195e64d" providerId="ADAL" clId="{DEF24012-484A-4964-87ED-E37432BA80D0}" dt="2022-10-10T16:19:14.829" v="433" actId="165"/>
          <ac:spMkLst>
            <pc:docMk/>
            <pc:sldMk cId="1782520989" sldId="2146845783"/>
            <ac:spMk id="162" creationId="{EBC93C77-FA6E-7C1B-94F5-A88449377C1E}"/>
          </ac:spMkLst>
        </pc:spChg>
        <pc:spChg chg="mod topLvl">
          <ac:chgData name="Petur Þ. Sigurdsson" userId="b51620a9-a6bc-43cc-8d20-2596b195e64d" providerId="ADAL" clId="{DEF24012-484A-4964-87ED-E37432BA80D0}" dt="2022-10-10T16:19:14.829" v="433" actId="165"/>
          <ac:spMkLst>
            <pc:docMk/>
            <pc:sldMk cId="1782520989" sldId="2146845783"/>
            <ac:spMk id="163" creationId="{50A93A2D-EBF7-A4B6-9C2A-EEBED29E0344}"/>
          </ac:spMkLst>
        </pc:spChg>
        <pc:spChg chg="mod topLvl">
          <ac:chgData name="Petur Þ. Sigurdsson" userId="b51620a9-a6bc-43cc-8d20-2596b195e64d" providerId="ADAL" clId="{DEF24012-484A-4964-87ED-E37432BA80D0}" dt="2022-10-10T16:19:14.829" v="433" actId="165"/>
          <ac:spMkLst>
            <pc:docMk/>
            <pc:sldMk cId="1782520989" sldId="2146845783"/>
            <ac:spMk id="164" creationId="{97C13BB2-C8AB-A57A-AEA9-3132661634EA}"/>
          </ac:spMkLst>
        </pc:spChg>
        <pc:spChg chg="mod topLvl">
          <ac:chgData name="Petur Þ. Sigurdsson" userId="b51620a9-a6bc-43cc-8d20-2596b195e64d" providerId="ADAL" clId="{DEF24012-484A-4964-87ED-E37432BA80D0}" dt="2022-10-10T16:19:14.829" v="433" actId="165"/>
          <ac:spMkLst>
            <pc:docMk/>
            <pc:sldMk cId="1782520989" sldId="2146845783"/>
            <ac:spMk id="165" creationId="{7682DA6A-4B5F-7643-305B-3BE9EA2CD6FE}"/>
          </ac:spMkLst>
        </pc:spChg>
        <pc:spChg chg="mod topLvl">
          <ac:chgData name="Petur Þ. Sigurdsson" userId="b51620a9-a6bc-43cc-8d20-2596b195e64d" providerId="ADAL" clId="{DEF24012-484A-4964-87ED-E37432BA80D0}" dt="2022-10-10T16:19:14.829" v="433" actId="165"/>
          <ac:spMkLst>
            <pc:docMk/>
            <pc:sldMk cId="1782520989" sldId="2146845783"/>
            <ac:spMk id="166" creationId="{1FCB5F33-28DB-31FD-194E-3E3789AF859F}"/>
          </ac:spMkLst>
        </pc:spChg>
        <pc:spChg chg="mod topLvl">
          <ac:chgData name="Petur Þ. Sigurdsson" userId="b51620a9-a6bc-43cc-8d20-2596b195e64d" providerId="ADAL" clId="{DEF24012-484A-4964-87ED-E37432BA80D0}" dt="2022-10-10T16:24:56.361" v="456" actId="207"/>
          <ac:spMkLst>
            <pc:docMk/>
            <pc:sldMk cId="1782520989" sldId="2146845783"/>
            <ac:spMk id="167" creationId="{335C9F99-9201-6CC2-6843-0E3CD04F3135}"/>
          </ac:spMkLst>
        </pc:spChg>
        <pc:spChg chg="mod topLvl">
          <ac:chgData name="Petur Þ. Sigurdsson" userId="b51620a9-a6bc-43cc-8d20-2596b195e64d" providerId="ADAL" clId="{DEF24012-484A-4964-87ED-E37432BA80D0}" dt="2022-10-10T16:19:14.829" v="433" actId="165"/>
          <ac:spMkLst>
            <pc:docMk/>
            <pc:sldMk cId="1782520989" sldId="2146845783"/>
            <ac:spMk id="168" creationId="{E493C64E-8050-F9BE-C34B-595D7EC278E6}"/>
          </ac:spMkLst>
        </pc:spChg>
        <pc:spChg chg="mod topLvl">
          <ac:chgData name="Petur Þ. Sigurdsson" userId="b51620a9-a6bc-43cc-8d20-2596b195e64d" providerId="ADAL" clId="{DEF24012-484A-4964-87ED-E37432BA80D0}" dt="2022-10-10T16:19:14.829" v="433" actId="165"/>
          <ac:spMkLst>
            <pc:docMk/>
            <pc:sldMk cId="1782520989" sldId="2146845783"/>
            <ac:spMk id="169" creationId="{ADB43753-D007-9092-CEC3-99E59BD4644B}"/>
          </ac:spMkLst>
        </pc:spChg>
        <pc:spChg chg="mod topLvl">
          <ac:chgData name="Petur Þ. Sigurdsson" userId="b51620a9-a6bc-43cc-8d20-2596b195e64d" providerId="ADAL" clId="{DEF24012-484A-4964-87ED-E37432BA80D0}" dt="2022-10-10T16:19:14.829" v="433" actId="165"/>
          <ac:spMkLst>
            <pc:docMk/>
            <pc:sldMk cId="1782520989" sldId="2146845783"/>
            <ac:spMk id="170" creationId="{70D29143-BD8D-6CE9-7BCF-9D4281C7987B}"/>
          </ac:spMkLst>
        </pc:spChg>
        <pc:spChg chg="mod topLvl">
          <ac:chgData name="Petur Þ. Sigurdsson" userId="b51620a9-a6bc-43cc-8d20-2596b195e64d" providerId="ADAL" clId="{DEF24012-484A-4964-87ED-E37432BA80D0}" dt="2022-10-10T16:19:14.829" v="433" actId="165"/>
          <ac:spMkLst>
            <pc:docMk/>
            <pc:sldMk cId="1782520989" sldId="2146845783"/>
            <ac:spMk id="171" creationId="{BB2AA15E-F8D5-7ECB-405E-25FF761FC159}"/>
          </ac:spMkLst>
        </pc:spChg>
        <pc:spChg chg="mod ord topLvl">
          <ac:chgData name="Petur Þ. Sigurdsson" userId="b51620a9-a6bc-43cc-8d20-2596b195e64d" providerId="ADAL" clId="{DEF24012-484A-4964-87ED-E37432BA80D0}" dt="2022-10-10T16:35:42.297" v="468" actId="167"/>
          <ac:spMkLst>
            <pc:docMk/>
            <pc:sldMk cId="1782520989" sldId="2146845783"/>
            <ac:spMk id="172" creationId="{FB8238F8-D370-3FC6-FCC7-CFAF8FD894F0}"/>
          </ac:spMkLst>
        </pc:spChg>
        <pc:spChg chg="mod topLvl">
          <ac:chgData name="Petur Þ. Sigurdsson" userId="b51620a9-a6bc-43cc-8d20-2596b195e64d" providerId="ADAL" clId="{DEF24012-484A-4964-87ED-E37432BA80D0}" dt="2022-10-10T16:38:50.176" v="481" actId="207"/>
          <ac:spMkLst>
            <pc:docMk/>
            <pc:sldMk cId="1782520989" sldId="2146845783"/>
            <ac:spMk id="173" creationId="{65A40CA6-92CF-7DEE-AE08-7ADE8D884B81}"/>
          </ac:spMkLst>
        </pc:spChg>
        <pc:spChg chg="mod topLvl">
          <ac:chgData name="Petur Þ. Sigurdsson" userId="b51620a9-a6bc-43cc-8d20-2596b195e64d" providerId="ADAL" clId="{DEF24012-484A-4964-87ED-E37432BA80D0}" dt="2022-10-10T16:19:14.829" v="433" actId="165"/>
          <ac:spMkLst>
            <pc:docMk/>
            <pc:sldMk cId="1782520989" sldId="2146845783"/>
            <ac:spMk id="174" creationId="{CDB588D7-E5B2-F065-8A06-52EDBFE66971}"/>
          </ac:spMkLst>
        </pc:spChg>
        <pc:spChg chg="mod topLvl">
          <ac:chgData name="Petur Þ. Sigurdsson" userId="b51620a9-a6bc-43cc-8d20-2596b195e64d" providerId="ADAL" clId="{DEF24012-484A-4964-87ED-E37432BA80D0}" dt="2022-10-10T16:19:14.829" v="433" actId="165"/>
          <ac:spMkLst>
            <pc:docMk/>
            <pc:sldMk cId="1782520989" sldId="2146845783"/>
            <ac:spMk id="175" creationId="{384B9A42-8371-A7EE-5D87-C5E310C3020A}"/>
          </ac:spMkLst>
        </pc:spChg>
        <pc:spChg chg="mod topLvl">
          <ac:chgData name="Petur Þ. Sigurdsson" userId="b51620a9-a6bc-43cc-8d20-2596b195e64d" providerId="ADAL" clId="{DEF24012-484A-4964-87ED-E37432BA80D0}" dt="2022-10-10T16:19:14.829" v="433" actId="165"/>
          <ac:spMkLst>
            <pc:docMk/>
            <pc:sldMk cId="1782520989" sldId="2146845783"/>
            <ac:spMk id="176" creationId="{6605B24E-BBC3-D504-C591-10B7589B2191}"/>
          </ac:spMkLst>
        </pc:spChg>
        <pc:spChg chg="mod topLvl">
          <ac:chgData name="Petur Þ. Sigurdsson" userId="b51620a9-a6bc-43cc-8d20-2596b195e64d" providerId="ADAL" clId="{DEF24012-484A-4964-87ED-E37432BA80D0}" dt="2022-10-10T16:19:14.829" v="433" actId="165"/>
          <ac:spMkLst>
            <pc:docMk/>
            <pc:sldMk cId="1782520989" sldId="2146845783"/>
            <ac:spMk id="177" creationId="{527A85F9-2FD2-CFF7-F620-0E21EB263203}"/>
          </ac:spMkLst>
        </pc:spChg>
        <pc:spChg chg="mod topLvl">
          <ac:chgData name="Petur Þ. Sigurdsson" userId="b51620a9-a6bc-43cc-8d20-2596b195e64d" providerId="ADAL" clId="{DEF24012-484A-4964-87ED-E37432BA80D0}" dt="2022-10-10T16:19:14.829" v="433" actId="165"/>
          <ac:spMkLst>
            <pc:docMk/>
            <pc:sldMk cId="1782520989" sldId="2146845783"/>
            <ac:spMk id="178" creationId="{D5903315-C0B8-62DE-2230-9347D8596BD3}"/>
          </ac:spMkLst>
        </pc:spChg>
        <pc:spChg chg="mod topLvl">
          <ac:chgData name="Petur Þ. Sigurdsson" userId="b51620a9-a6bc-43cc-8d20-2596b195e64d" providerId="ADAL" clId="{DEF24012-484A-4964-87ED-E37432BA80D0}" dt="2022-10-10T16:19:14.829" v="433" actId="165"/>
          <ac:spMkLst>
            <pc:docMk/>
            <pc:sldMk cId="1782520989" sldId="2146845783"/>
            <ac:spMk id="179" creationId="{38A73F98-96E3-24A7-2413-B7BBECC35C53}"/>
          </ac:spMkLst>
        </pc:spChg>
        <pc:spChg chg="mod topLvl">
          <ac:chgData name="Petur Þ. Sigurdsson" userId="b51620a9-a6bc-43cc-8d20-2596b195e64d" providerId="ADAL" clId="{DEF24012-484A-4964-87ED-E37432BA80D0}" dt="2022-10-10T16:19:14.829" v="433" actId="165"/>
          <ac:spMkLst>
            <pc:docMk/>
            <pc:sldMk cId="1782520989" sldId="2146845783"/>
            <ac:spMk id="180" creationId="{349C2EAF-05AD-4D56-FF44-82A9C6A95EAE}"/>
          </ac:spMkLst>
        </pc:spChg>
        <pc:grpChg chg="del">
          <ac:chgData name="Petur Þ. Sigurdsson" userId="b51620a9-a6bc-43cc-8d20-2596b195e64d" providerId="ADAL" clId="{DEF24012-484A-4964-87ED-E37432BA80D0}" dt="2022-10-10T16:19:14.829" v="433" actId="165"/>
          <ac:grpSpMkLst>
            <pc:docMk/>
            <pc:sldMk cId="1782520989" sldId="2146845783"/>
            <ac:grpSpMk id="4" creationId="{59544895-3AB9-468B-7CF6-2771FE35735D}"/>
          </ac:grpSpMkLst>
        </pc:grpChg>
      </pc:sldChg>
      <pc:sldChg chg="addSp delSp modSp del mod modAnim">
        <pc:chgData name="Petur Þ. Sigurdsson" userId="b51620a9-a6bc-43cc-8d20-2596b195e64d" providerId="ADAL" clId="{DEF24012-484A-4964-87ED-E37432BA80D0}" dt="2022-10-10T17:05:31.716" v="731" actId="47"/>
        <pc:sldMkLst>
          <pc:docMk/>
          <pc:sldMk cId="2725296426" sldId="2146845784"/>
        </pc:sldMkLst>
        <pc:spChg chg="mod topLvl">
          <ac:chgData name="Petur Þ. Sigurdsson" userId="b51620a9-a6bc-43cc-8d20-2596b195e64d" providerId="ADAL" clId="{DEF24012-484A-4964-87ED-E37432BA80D0}" dt="2022-10-10T16:52:08.760" v="497" actId="208"/>
          <ac:spMkLst>
            <pc:docMk/>
            <pc:sldMk cId="2725296426" sldId="2146845784"/>
            <ac:spMk id="2" creationId="{3AF7224C-3758-7D05-F932-84341401E7A3}"/>
          </ac:spMkLst>
        </pc:spChg>
        <pc:spChg chg="mod topLvl">
          <ac:chgData name="Petur Þ. Sigurdsson" userId="b51620a9-a6bc-43cc-8d20-2596b195e64d" providerId="ADAL" clId="{DEF24012-484A-4964-87ED-E37432BA80D0}" dt="2022-10-10T16:52:08.760" v="497" actId="208"/>
          <ac:spMkLst>
            <pc:docMk/>
            <pc:sldMk cId="2725296426" sldId="2146845784"/>
            <ac:spMk id="3" creationId="{6CB05F7E-0BC5-6559-8496-B70F76A888B0}"/>
          </ac:spMkLst>
        </pc:spChg>
        <pc:spChg chg="mod topLvl">
          <ac:chgData name="Petur Þ. Sigurdsson" userId="b51620a9-a6bc-43cc-8d20-2596b195e64d" providerId="ADAL" clId="{DEF24012-484A-4964-87ED-E37432BA80D0}" dt="2022-10-10T16:52:08.760" v="497" actId="208"/>
          <ac:spMkLst>
            <pc:docMk/>
            <pc:sldMk cId="2725296426" sldId="2146845784"/>
            <ac:spMk id="4" creationId="{A9C37F78-528F-4A8E-AF75-5F1ECE3CDE0B}"/>
          </ac:spMkLst>
        </pc:spChg>
        <pc:spChg chg="mod topLvl">
          <ac:chgData name="Petur Þ. Sigurdsson" userId="b51620a9-a6bc-43cc-8d20-2596b195e64d" providerId="ADAL" clId="{DEF24012-484A-4964-87ED-E37432BA80D0}" dt="2022-10-10T16:52:08.760" v="497" actId="208"/>
          <ac:spMkLst>
            <pc:docMk/>
            <pc:sldMk cId="2725296426" sldId="2146845784"/>
            <ac:spMk id="5" creationId="{F96305A8-3882-9595-F4AE-88F1B1F23407}"/>
          </ac:spMkLst>
        </pc:spChg>
        <pc:spChg chg="mod topLvl">
          <ac:chgData name="Petur Þ. Sigurdsson" userId="b51620a9-a6bc-43cc-8d20-2596b195e64d" providerId="ADAL" clId="{DEF24012-484A-4964-87ED-E37432BA80D0}" dt="2022-10-10T16:52:08.760" v="497" actId="208"/>
          <ac:spMkLst>
            <pc:docMk/>
            <pc:sldMk cId="2725296426" sldId="2146845784"/>
            <ac:spMk id="6" creationId="{2B42B7FF-55A9-A99C-9B96-AEF840404421}"/>
          </ac:spMkLst>
        </pc:spChg>
        <pc:spChg chg="mod topLvl">
          <ac:chgData name="Petur Þ. Sigurdsson" userId="b51620a9-a6bc-43cc-8d20-2596b195e64d" providerId="ADAL" clId="{DEF24012-484A-4964-87ED-E37432BA80D0}" dt="2022-10-10T16:52:08.760" v="497" actId="208"/>
          <ac:spMkLst>
            <pc:docMk/>
            <pc:sldMk cId="2725296426" sldId="2146845784"/>
            <ac:spMk id="7" creationId="{4B42F03C-1F22-40B5-FD90-1FE1A892E78C}"/>
          </ac:spMkLst>
        </pc:spChg>
        <pc:spChg chg="mod topLvl">
          <ac:chgData name="Petur Þ. Sigurdsson" userId="b51620a9-a6bc-43cc-8d20-2596b195e64d" providerId="ADAL" clId="{DEF24012-484A-4964-87ED-E37432BA80D0}" dt="2022-10-10T16:52:08.760" v="497" actId="208"/>
          <ac:spMkLst>
            <pc:docMk/>
            <pc:sldMk cId="2725296426" sldId="2146845784"/>
            <ac:spMk id="8" creationId="{473C2487-8FA8-83B3-501A-BA73BECD4A8B}"/>
          </ac:spMkLst>
        </pc:spChg>
        <pc:spChg chg="mod topLvl">
          <ac:chgData name="Petur Þ. Sigurdsson" userId="b51620a9-a6bc-43cc-8d20-2596b195e64d" providerId="ADAL" clId="{DEF24012-484A-4964-87ED-E37432BA80D0}" dt="2022-10-10T16:52:08.760" v="497" actId="208"/>
          <ac:spMkLst>
            <pc:docMk/>
            <pc:sldMk cId="2725296426" sldId="2146845784"/>
            <ac:spMk id="9" creationId="{C2777482-53BB-6DFA-4782-005F395E98BB}"/>
          </ac:spMkLst>
        </pc:spChg>
        <pc:spChg chg="mod topLvl">
          <ac:chgData name="Petur Þ. Sigurdsson" userId="b51620a9-a6bc-43cc-8d20-2596b195e64d" providerId="ADAL" clId="{DEF24012-484A-4964-87ED-E37432BA80D0}" dt="2022-10-10T16:52:08.760" v="497" actId="208"/>
          <ac:spMkLst>
            <pc:docMk/>
            <pc:sldMk cId="2725296426" sldId="2146845784"/>
            <ac:spMk id="10" creationId="{C18002F1-B9B8-7A7C-CA26-787D54235847}"/>
          </ac:spMkLst>
        </pc:spChg>
        <pc:spChg chg="mod topLvl">
          <ac:chgData name="Petur Þ. Sigurdsson" userId="b51620a9-a6bc-43cc-8d20-2596b195e64d" providerId="ADAL" clId="{DEF24012-484A-4964-87ED-E37432BA80D0}" dt="2022-10-10T16:52:08.760" v="497" actId="208"/>
          <ac:spMkLst>
            <pc:docMk/>
            <pc:sldMk cId="2725296426" sldId="2146845784"/>
            <ac:spMk id="11" creationId="{78F94C66-E68E-36C5-BCA0-F037BF11A8BD}"/>
          </ac:spMkLst>
        </pc:spChg>
        <pc:spChg chg="mod topLvl">
          <ac:chgData name="Petur Þ. Sigurdsson" userId="b51620a9-a6bc-43cc-8d20-2596b195e64d" providerId="ADAL" clId="{DEF24012-484A-4964-87ED-E37432BA80D0}" dt="2022-10-10T16:52:08.760" v="497" actId="208"/>
          <ac:spMkLst>
            <pc:docMk/>
            <pc:sldMk cId="2725296426" sldId="2146845784"/>
            <ac:spMk id="12" creationId="{61684DA3-2A78-9039-2694-8FFDE81ABBB4}"/>
          </ac:spMkLst>
        </pc:spChg>
        <pc:spChg chg="mod topLvl">
          <ac:chgData name="Petur Þ. Sigurdsson" userId="b51620a9-a6bc-43cc-8d20-2596b195e64d" providerId="ADAL" clId="{DEF24012-484A-4964-87ED-E37432BA80D0}" dt="2022-10-10T16:52:08.760" v="497" actId="208"/>
          <ac:spMkLst>
            <pc:docMk/>
            <pc:sldMk cId="2725296426" sldId="2146845784"/>
            <ac:spMk id="13" creationId="{E75E04CB-B1D4-E206-A228-6AE93A46CE66}"/>
          </ac:spMkLst>
        </pc:spChg>
        <pc:spChg chg="mod topLvl">
          <ac:chgData name="Petur Þ. Sigurdsson" userId="b51620a9-a6bc-43cc-8d20-2596b195e64d" providerId="ADAL" clId="{DEF24012-484A-4964-87ED-E37432BA80D0}" dt="2022-10-10T16:52:08.760" v="497" actId="208"/>
          <ac:spMkLst>
            <pc:docMk/>
            <pc:sldMk cId="2725296426" sldId="2146845784"/>
            <ac:spMk id="14" creationId="{53D3462B-672E-7763-82E0-3A97E1D9E813}"/>
          </ac:spMkLst>
        </pc:spChg>
        <pc:spChg chg="mod topLvl">
          <ac:chgData name="Petur Þ. Sigurdsson" userId="b51620a9-a6bc-43cc-8d20-2596b195e64d" providerId="ADAL" clId="{DEF24012-484A-4964-87ED-E37432BA80D0}" dt="2022-10-10T16:52:08.760" v="497" actId="208"/>
          <ac:spMkLst>
            <pc:docMk/>
            <pc:sldMk cId="2725296426" sldId="2146845784"/>
            <ac:spMk id="15" creationId="{AFF8198A-D23E-DAE6-9839-63B0A9133EC3}"/>
          </ac:spMkLst>
        </pc:spChg>
        <pc:spChg chg="mod topLvl">
          <ac:chgData name="Petur Þ. Sigurdsson" userId="b51620a9-a6bc-43cc-8d20-2596b195e64d" providerId="ADAL" clId="{DEF24012-484A-4964-87ED-E37432BA80D0}" dt="2022-10-10T16:52:08.760" v="497" actId="208"/>
          <ac:spMkLst>
            <pc:docMk/>
            <pc:sldMk cId="2725296426" sldId="2146845784"/>
            <ac:spMk id="16" creationId="{741F2934-CA6F-4B55-DCFB-906A56672D5E}"/>
          </ac:spMkLst>
        </pc:spChg>
        <pc:spChg chg="mod topLvl">
          <ac:chgData name="Petur Þ. Sigurdsson" userId="b51620a9-a6bc-43cc-8d20-2596b195e64d" providerId="ADAL" clId="{DEF24012-484A-4964-87ED-E37432BA80D0}" dt="2022-10-10T16:52:08.760" v="497" actId="208"/>
          <ac:spMkLst>
            <pc:docMk/>
            <pc:sldMk cId="2725296426" sldId="2146845784"/>
            <ac:spMk id="17" creationId="{E814EE17-EADF-3F37-26FD-CCE8DC59548C}"/>
          </ac:spMkLst>
        </pc:spChg>
        <pc:spChg chg="mod topLvl">
          <ac:chgData name="Petur Þ. Sigurdsson" userId="b51620a9-a6bc-43cc-8d20-2596b195e64d" providerId="ADAL" clId="{DEF24012-484A-4964-87ED-E37432BA80D0}" dt="2022-10-10T16:52:08.760" v="497" actId="208"/>
          <ac:spMkLst>
            <pc:docMk/>
            <pc:sldMk cId="2725296426" sldId="2146845784"/>
            <ac:spMk id="18" creationId="{9AB1E0A4-A641-573A-12A0-D9EE5393828D}"/>
          </ac:spMkLst>
        </pc:spChg>
        <pc:spChg chg="mod topLvl">
          <ac:chgData name="Petur Þ. Sigurdsson" userId="b51620a9-a6bc-43cc-8d20-2596b195e64d" providerId="ADAL" clId="{DEF24012-484A-4964-87ED-E37432BA80D0}" dt="2022-10-10T16:52:08.760" v="497" actId="208"/>
          <ac:spMkLst>
            <pc:docMk/>
            <pc:sldMk cId="2725296426" sldId="2146845784"/>
            <ac:spMk id="19" creationId="{EBBDA416-606F-326C-CED1-58DCDC5ABFCF}"/>
          </ac:spMkLst>
        </pc:spChg>
        <pc:spChg chg="mod topLvl">
          <ac:chgData name="Petur Þ. Sigurdsson" userId="b51620a9-a6bc-43cc-8d20-2596b195e64d" providerId="ADAL" clId="{DEF24012-484A-4964-87ED-E37432BA80D0}" dt="2022-10-10T16:52:08.760" v="497" actId="208"/>
          <ac:spMkLst>
            <pc:docMk/>
            <pc:sldMk cId="2725296426" sldId="2146845784"/>
            <ac:spMk id="20" creationId="{E0E74DD4-0A7B-C8B8-E33C-58A120915E11}"/>
          </ac:spMkLst>
        </pc:spChg>
        <pc:spChg chg="mod topLvl">
          <ac:chgData name="Petur Þ. Sigurdsson" userId="b51620a9-a6bc-43cc-8d20-2596b195e64d" providerId="ADAL" clId="{DEF24012-484A-4964-87ED-E37432BA80D0}" dt="2022-10-10T16:52:08.760" v="497" actId="208"/>
          <ac:spMkLst>
            <pc:docMk/>
            <pc:sldMk cId="2725296426" sldId="2146845784"/>
            <ac:spMk id="21" creationId="{74A037DB-F3F9-3072-CC49-4E39450C0D0E}"/>
          </ac:spMkLst>
        </pc:spChg>
        <pc:spChg chg="mod topLvl">
          <ac:chgData name="Petur Þ. Sigurdsson" userId="b51620a9-a6bc-43cc-8d20-2596b195e64d" providerId="ADAL" clId="{DEF24012-484A-4964-87ED-E37432BA80D0}" dt="2022-10-10T16:52:08.760" v="497" actId="208"/>
          <ac:spMkLst>
            <pc:docMk/>
            <pc:sldMk cId="2725296426" sldId="2146845784"/>
            <ac:spMk id="22" creationId="{F6579568-1AD1-EACA-A99E-14BFD92671A3}"/>
          </ac:spMkLst>
        </pc:spChg>
        <pc:spChg chg="mod topLvl">
          <ac:chgData name="Petur Þ. Sigurdsson" userId="b51620a9-a6bc-43cc-8d20-2596b195e64d" providerId="ADAL" clId="{DEF24012-484A-4964-87ED-E37432BA80D0}" dt="2022-10-10T16:52:08.760" v="497" actId="208"/>
          <ac:spMkLst>
            <pc:docMk/>
            <pc:sldMk cId="2725296426" sldId="2146845784"/>
            <ac:spMk id="23" creationId="{B08C33D6-81F3-A0EB-3C2B-85142BF20007}"/>
          </ac:spMkLst>
        </pc:spChg>
        <pc:spChg chg="mod topLvl">
          <ac:chgData name="Petur Þ. Sigurdsson" userId="b51620a9-a6bc-43cc-8d20-2596b195e64d" providerId="ADAL" clId="{DEF24012-484A-4964-87ED-E37432BA80D0}" dt="2022-10-10T16:52:08.760" v="497" actId="208"/>
          <ac:spMkLst>
            <pc:docMk/>
            <pc:sldMk cId="2725296426" sldId="2146845784"/>
            <ac:spMk id="24" creationId="{06577B40-5CB4-A502-BED4-978BBC586B31}"/>
          </ac:spMkLst>
        </pc:spChg>
        <pc:spChg chg="mod topLvl">
          <ac:chgData name="Petur Þ. Sigurdsson" userId="b51620a9-a6bc-43cc-8d20-2596b195e64d" providerId="ADAL" clId="{DEF24012-484A-4964-87ED-E37432BA80D0}" dt="2022-10-10T16:52:08.760" v="497" actId="208"/>
          <ac:spMkLst>
            <pc:docMk/>
            <pc:sldMk cId="2725296426" sldId="2146845784"/>
            <ac:spMk id="25" creationId="{9EC12ACE-FD53-1014-971E-7882B197C797}"/>
          </ac:spMkLst>
        </pc:spChg>
        <pc:spChg chg="mod topLvl">
          <ac:chgData name="Petur Þ. Sigurdsson" userId="b51620a9-a6bc-43cc-8d20-2596b195e64d" providerId="ADAL" clId="{DEF24012-484A-4964-87ED-E37432BA80D0}" dt="2022-10-10T16:52:08.760" v="497" actId="208"/>
          <ac:spMkLst>
            <pc:docMk/>
            <pc:sldMk cId="2725296426" sldId="2146845784"/>
            <ac:spMk id="26" creationId="{B1108DB2-9304-7BC9-AAFE-14484666D78C}"/>
          </ac:spMkLst>
        </pc:spChg>
        <pc:spChg chg="mod topLvl">
          <ac:chgData name="Petur Þ. Sigurdsson" userId="b51620a9-a6bc-43cc-8d20-2596b195e64d" providerId="ADAL" clId="{DEF24012-484A-4964-87ED-E37432BA80D0}" dt="2022-10-10T16:52:08.760" v="497" actId="208"/>
          <ac:spMkLst>
            <pc:docMk/>
            <pc:sldMk cId="2725296426" sldId="2146845784"/>
            <ac:spMk id="27" creationId="{A96A6584-593F-7E97-25D3-A7305889BDDF}"/>
          </ac:spMkLst>
        </pc:spChg>
        <pc:spChg chg="mod topLvl">
          <ac:chgData name="Petur Þ. Sigurdsson" userId="b51620a9-a6bc-43cc-8d20-2596b195e64d" providerId="ADAL" clId="{DEF24012-484A-4964-87ED-E37432BA80D0}" dt="2022-10-10T16:52:08.760" v="497" actId="208"/>
          <ac:spMkLst>
            <pc:docMk/>
            <pc:sldMk cId="2725296426" sldId="2146845784"/>
            <ac:spMk id="28" creationId="{F26AF4A9-CACE-A8FB-9851-9226124696E7}"/>
          </ac:spMkLst>
        </pc:spChg>
        <pc:spChg chg="mod topLvl">
          <ac:chgData name="Petur Þ. Sigurdsson" userId="b51620a9-a6bc-43cc-8d20-2596b195e64d" providerId="ADAL" clId="{DEF24012-484A-4964-87ED-E37432BA80D0}" dt="2022-10-10T16:52:08.760" v="497" actId="208"/>
          <ac:spMkLst>
            <pc:docMk/>
            <pc:sldMk cId="2725296426" sldId="2146845784"/>
            <ac:spMk id="29" creationId="{7A214A3B-E1C3-D28B-261F-549F8A7AA865}"/>
          </ac:spMkLst>
        </pc:spChg>
        <pc:spChg chg="mod topLvl">
          <ac:chgData name="Petur Þ. Sigurdsson" userId="b51620a9-a6bc-43cc-8d20-2596b195e64d" providerId="ADAL" clId="{DEF24012-484A-4964-87ED-E37432BA80D0}" dt="2022-10-10T16:52:08.760" v="497" actId="208"/>
          <ac:spMkLst>
            <pc:docMk/>
            <pc:sldMk cId="2725296426" sldId="2146845784"/>
            <ac:spMk id="30" creationId="{95756660-5049-BB54-D5D0-BCE6DCDE3E2B}"/>
          </ac:spMkLst>
        </pc:spChg>
        <pc:spChg chg="mod topLvl">
          <ac:chgData name="Petur Þ. Sigurdsson" userId="b51620a9-a6bc-43cc-8d20-2596b195e64d" providerId="ADAL" clId="{DEF24012-484A-4964-87ED-E37432BA80D0}" dt="2022-10-10T16:52:08.760" v="497" actId="208"/>
          <ac:spMkLst>
            <pc:docMk/>
            <pc:sldMk cId="2725296426" sldId="2146845784"/>
            <ac:spMk id="31" creationId="{30B2F6CD-D1B4-3543-56FA-D56A02DE05E9}"/>
          </ac:spMkLst>
        </pc:spChg>
        <pc:spChg chg="mod topLvl">
          <ac:chgData name="Petur Þ. Sigurdsson" userId="b51620a9-a6bc-43cc-8d20-2596b195e64d" providerId="ADAL" clId="{DEF24012-484A-4964-87ED-E37432BA80D0}" dt="2022-10-10T16:52:08.760" v="497" actId="208"/>
          <ac:spMkLst>
            <pc:docMk/>
            <pc:sldMk cId="2725296426" sldId="2146845784"/>
            <ac:spMk id="32" creationId="{7CE245C5-E920-E98D-773A-2E63922E629C}"/>
          </ac:spMkLst>
        </pc:spChg>
        <pc:spChg chg="mod topLvl">
          <ac:chgData name="Petur Þ. Sigurdsson" userId="b51620a9-a6bc-43cc-8d20-2596b195e64d" providerId="ADAL" clId="{DEF24012-484A-4964-87ED-E37432BA80D0}" dt="2022-10-10T16:52:08.760" v="497" actId="208"/>
          <ac:spMkLst>
            <pc:docMk/>
            <pc:sldMk cId="2725296426" sldId="2146845784"/>
            <ac:spMk id="33" creationId="{3E8B4D64-6B3D-834F-ABCC-7A960F45BB2E}"/>
          </ac:spMkLst>
        </pc:spChg>
        <pc:spChg chg="mod topLvl">
          <ac:chgData name="Petur Þ. Sigurdsson" userId="b51620a9-a6bc-43cc-8d20-2596b195e64d" providerId="ADAL" clId="{DEF24012-484A-4964-87ED-E37432BA80D0}" dt="2022-10-10T16:52:08.760" v="497" actId="208"/>
          <ac:spMkLst>
            <pc:docMk/>
            <pc:sldMk cId="2725296426" sldId="2146845784"/>
            <ac:spMk id="34" creationId="{E441F03D-3FBE-0AD5-4E82-D108D9F6A9CA}"/>
          </ac:spMkLst>
        </pc:spChg>
        <pc:spChg chg="mod topLvl">
          <ac:chgData name="Petur Þ. Sigurdsson" userId="b51620a9-a6bc-43cc-8d20-2596b195e64d" providerId="ADAL" clId="{DEF24012-484A-4964-87ED-E37432BA80D0}" dt="2022-10-10T16:52:08.760" v="497" actId="208"/>
          <ac:spMkLst>
            <pc:docMk/>
            <pc:sldMk cId="2725296426" sldId="2146845784"/>
            <ac:spMk id="35" creationId="{74275FB9-739C-4F34-8714-BC766DA4428C}"/>
          </ac:spMkLst>
        </pc:spChg>
        <pc:spChg chg="mod topLvl">
          <ac:chgData name="Petur Þ. Sigurdsson" userId="b51620a9-a6bc-43cc-8d20-2596b195e64d" providerId="ADAL" clId="{DEF24012-484A-4964-87ED-E37432BA80D0}" dt="2022-10-10T16:52:08.760" v="497" actId="208"/>
          <ac:spMkLst>
            <pc:docMk/>
            <pc:sldMk cId="2725296426" sldId="2146845784"/>
            <ac:spMk id="36" creationId="{6BF84C44-59C3-6C70-103A-A786BC193A1F}"/>
          </ac:spMkLst>
        </pc:spChg>
        <pc:spChg chg="mod topLvl">
          <ac:chgData name="Petur Þ. Sigurdsson" userId="b51620a9-a6bc-43cc-8d20-2596b195e64d" providerId="ADAL" clId="{DEF24012-484A-4964-87ED-E37432BA80D0}" dt="2022-10-10T16:52:08.760" v="497" actId="208"/>
          <ac:spMkLst>
            <pc:docMk/>
            <pc:sldMk cId="2725296426" sldId="2146845784"/>
            <ac:spMk id="37" creationId="{9680B59D-D547-1F22-C9FC-57C1C0D045A7}"/>
          </ac:spMkLst>
        </pc:spChg>
        <pc:spChg chg="mod topLvl">
          <ac:chgData name="Petur Þ. Sigurdsson" userId="b51620a9-a6bc-43cc-8d20-2596b195e64d" providerId="ADAL" clId="{DEF24012-484A-4964-87ED-E37432BA80D0}" dt="2022-10-10T16:52:08.760" v="497" actId="208"/>
          <ac:spMkLst>
            <pc:docMk/>
            <pc:sldMk cId="2725296426" sldId="2146845784"/>
            <ac:spMk id="38" creationId="{A3A96FA9-2CB1-7EBB-432A-D7FB5D1CFD7B}"/>
          </ac:spMkLst>
        </pc:spChg>
        <pc:spChg chg="mod topLvl">
          <ac:chgData name="Petur Þ. Sigurdsson" userId="b51620a9-a6bc-43cc-8d20-2596b195e64d" providerId="ADAL" clId="{DEF24012-484A-4964-87ED-E37432BA80D0}" dt="2022-10-10T16:52:08.760" v="497" actId="208"/>
          <ac:spMkLst>
            <pc:docMk/>
            <pc:sldMk cId="2725296426" sldId="2146845784"/>
            <ac:spMk id="39" creationId="{7B3FBF64-F824-9CE6-E35D-43DD68388A0C}"/>
          </ac:spMkLst>
        </pc:spChg>
        <pc:spChg chg="mod topLvl">
          <ac:chgData name="Petur Þ. Sigurdsson" userId="b51620a9-a6bc-43cc-8d20-2596b195e64d" providerId="ADAL" clId="{DEF24012-484A-4964-87ED-E37432BA80D0}" dt="2022-10-10T16:52:08.760" v="497" actId="208"/>
          <ac:spMkLst>
            <pc:docMk/>
            <pc:sldMk cId="2725296426" sldId="2146845784"/>
            <ac:spMk id="40" creationId="{E57BC481-80A8-6BA7-3838-5F6FA6404202}"/>
          </ac:spMkLst>
        </pc:spChg>
        <pc:spChg chg="mod topLvl">
          <ac:chgData name="Petur Þ. Sigurdsson" userId="b51620a9-a6bc-43cc-8d20-2596b195e64d" providerId="ADAL" clId="{DEF24012-484A-4964-87ED-E37432BA80D0}" dt="2022-10-10T16:52:08.760" v="497" actId="208"/>
          <ac:spMkLst>
            <pc:docMk/>
            <pc:sldMk cId="2725296426" sldId="2146845784"/>
            <ac:spMk id="41" creationId="{0B3DF286-507E-EAB8-992A-FE544BF8FA37}"/>
          </ac:spMkLst>
        </pc:spChg>
        <pc:spChg chg="mod topLvl">
          <ac:chgData name="Petur Þ. Sigurdsson" userId="b51620a9-a6bc-43cc-8d20-2596b195e64d" providerId="ADAL" clId="{DEF24012-484A-4964-87ED-E37432BA80D0}" dt="2022-10-10T16:52:08.760" v="497" actId="208"/>
          <ac:spMkLst>
            <pc:docMk/>
            <pc:sldMk cId="2725296426" sldId="2146845784"/>
            <ac:spMk id="42" creationId="{C1CB28FD-427F-B85D-AFB7-18076CB1CB9A}"/>
          </ac:spMkLst>
        </pc:spChg>
        <pc:spChg chg="mod topLvl">
          <ac:chgData name="Petur Þ. Sigurdsson" userId="b51620a9-a6bc-43cc-8d20-2596b195e64d" providerId="ADAL" clId="{DEF24012-484A-4964-87ED-E37432BA80D0}" dt="2022-10-10T16:52:08.760" v="497" actId="208"/>
          <ac:spMkLst>
            <pc:docMk/>
            <pc:sldMk cId="2725296426" sldId="2146845784"/>
            <ac:spMk id="43" creationId="{1D5231EF-5BA7-D4F5-2CF6-413106494801}"/>
          </ac:spMkLst>
        </pc:spChg>
        <pc:spChg chg="mod topLvl">
          <ac:chgData name="Petur Þ. Sigurdsson" userId="b51620a9-a6bc-43cc-8d20-2596b195e64d" providerId="ADAL" clId="{DEF24012-484A-4964-87ED-E37432BA80D0}" dt="2022-10-10T16:52:08.760" v="497" actId="208"/>
          <ac:spMkLst>
            <pc:docMk/>
            <pc:sldMk cId="2725296426" sldId="2146845784"/>
            <ac:spMk id="44" creationId="{405D0F77-7413-8E2E-FEE6-3B28B3C7C986}"/>
          </ac:spMkLst>
        </pc:spChg>
        <pc:spChg chg="mod topLvl">
          <ac:chgData name="Petur Þ. Sigurdsson" userId="b51620a9-a6bc-43cc-8d20-2596b195e64d" providerId="ADAL" clId="{DEF24012-484A-4964-87ED-E37432BA80D0}" dt="2022-10-10T16:52:08.760" v="497" actId="208"/>
          <ac:spMkLst>
            <pc:docMk/>
            <pc:sldMk cId="2725296426" sldId="2146845784"/>
            <ac:spMk id="45" creationId="{51EEEE0C-E20B-43C5-B6CE-E4D6558EF613}"/>
          </ac:spMkLst>
        </pc:spChg>
        <pc:spChg chg="mod topLvl">
          <ac:chgData name="Petur Þ. Sigurdsson" userId="b51620a9-a6bc-43cc-8d20-2596b195e64d" providerId="ADAL" clId="{DEF24012-484A-4964-87ED-E37432BA80D0}" dt="2022-10-10T16:52:08.760" v="497" actId="208"/>
          <ac:spMkLst>
            <pc:docMk/>
            <pc:sldMk cId="2725296426" sldId="2146845784"/>
            <ac:spMk id="46" creationId="{AC301E12-3004-4EF2-6661-4857CAA2EEA1}"/>
          </ac:spMkLst>
        </pc:spChg>
        <pc:spChg chg="mod topLvl">
          <ac:chgData name="Petur Þ. Sigurdsson" userId="b51620a9-a6bc-43cc-8d20-2596b195e64d" providerId="ADAL" clId="{DEF24012-484A-4964-87ED-E37432BA80D0}" dt="2022-10-10T16:52:08.760" v="497" actId="208"/>
          <ac:spMkLst>
            <pc:docMk/>
            <pc:sldMk cId="2725296426" sldId="2146845784"/>
            <ac:spMk id="47" creationId="{3AA86759-9624-0EE0-7E7F-598BB180486E}"/>
          </ac:spMkLst>
        </pc:spChg>
        <pc:spChg chg="mod topLvl">
          <ac:chgData name="Petur Þ. Sigurdsson" userId="b51620a9-a6bc-43cc-8d20-2596b195e64d" providerId="ADAL" clId="{DEF24012-484A-4964-87ED-E37432BA80D0}" dt="2022-10-10T16:52:08.760" v="497" actId="208"/>
          <ac:spMkLst>
            <pc:docMk/>
            <pc:sldMk cId="2725296426" sldId="2146845784"/>
            <ac:spMk id="48" creationId="{61339CC2-F02B-8064-B1BD-53C0485E9185}"/>
          </ac:spMkLst>
        </pc:spChg>
        <pc:spChg chg="mod topLvl">
          <ac:chgData name="Petur Þ. Sigurdsson" userId="b51620a9-a6bc-43cc-8d20-2596b195e64d" providerId="ADAL" clId="{DEF24012-484A-4964-87ED-E37432BA80D0}" dt="2022-10-10T16:52:08.760" v="497" actId="208"/>
          <ac:spMkLst>
            <pc:docMk/>
            <pc:sldMk cId="2725296426" sldId="2146845784"/>
            <ac:spMk id="49" creationId="{778B1D7B-0FB3-C15A-AFEF-D160BB88B218}"/>
          </ac:spMkLst>
        </pc:spChg>
        <pc:spChg chg="mod topLvl">
          <ac:chgData name="Petur Þ. Sigurdsson" userId="b51620a9-a6bc-43cc-8d20-2596b195e64d" providerId="ADAL" clId="{DEF24012-484A-4964-87ED-E37432BA80D0}" dt="2022-10-10T16:52:08.760" v="497" actId="208"/>
          <ac:spMkLst>
            <pc:docMk/>
            <pc:sldMk cId="2725296426" sldId="2146845784"/>
            <ac:spMk id="50" creationId="{D8B09E3D-9092-1505-4471-8A2048433DE1}"/>
          </ac:spMkLst>
        </pc:spChg>
        <pc:spChg chg="mod topLvl">
          <ac:chgData name="Petur Þ. Sigurdsson" userId="b51620a9-a6bc-43cc-8d20-2596b195e64d" providerId="ADAL" clId="{DEF24012-484A-4964-87ED-E37432BA80D0}" dt="2022-10-10T16:52:08.760" v="497" actId="208"/>
          <ac:spMkLst>
            <pc:docMk/>
            <pc:sldMk cId="2725296426" sldId="2146845784"/>
            <ac:spMk id="51" creationId="{971A576D-2AC5-F39E-C6A8-5812DBF4EF61}"/>
          </ac:spMkLst>
        </pc:spChg>
        <pc:spChg chg="mod topLvl">
          <ac:chgData name="Petur Þ. Sigurdsson" userId="b51620a9-a6bc-43cc-8d20-2596b195e64d" providerId="ADAL" clId="{DEF24012-484A-4964-87ED-E37432BA80D0}" dt="2022-10-10T16:52:08.760" v="497" actId="208"/>
          <ac:spMkLst>
            <pc:docMk/>
            <pc:sldMk cId="2725296426" sldId="2146845784"/>
            <ac:spMk id="52" creationId="{5EB1EE31-FFCF-4F8C-17C4-6FAE229AE3B5}"/>
          </ac:spMkLst>
        </pc:spChg>
        <pc:spChg chg="mod topLvl">
          <ac:chgData name="Petur Þ. Sigurdsson" userId="b51620a9-a6bc-43cc-8d20-2596b195e64d" providerId="ADAL" clId="{DEF24012-484A-4964-87ED-E37432BA80D0}" dt="2022-10-10T16:52:08.760" v="497" actId="208"/>
          <ac:spMkLst>
            <pc:docMk/>
            <pc:sldMk cId="2725296426" sldId="2146845784"/>
            <ac:spMk id="53" creationId="{2351E539-84E3-83F6-9A66-A28A09D8324F}"/>
          </ac:spMkLst>
        </pc:spChg>
        <pc:spChg chg="mod topLvl">
          <ac:chgData name="Petur Þ. Sigurdsson" userId="b51620a9-a6bc-43cc-8d20-2596b195e64d" providerId="ADAL" clId="{DEF24012-484A-4964-87ED-E37432BA80D0}" dt="2022-10-10T16:52:08.760" v="497" actId="208"/>
          <ac:spMkLst>
            <pc:docMk/>
            <pc:sldMk cId="2725296426" sldId="2146845784"/>
            <ac:spMk id="54" creationId="{FB361D59-DA56-3A59-E0D9-B3396293FF76}"/>
          </ac:spMkLst>
        </pc:spChg>
        <pc:spChg chg="mod topLvl">
          <ac:chgData name="Petur Þ. Sigurdsson" userId="b51620a9-a6bc-43cc-8d20-2596b195e64d" providerId="ADAL" clId="{DEF24012-484A-4964-87ED-E37432BA80D0}" dt="2022-10-10T16:52:08.760" v="497" actId="208"/>
          <ac:spMkLst>
            <pc:docMk/>
            <pc:sldMk cId="2725296426" sldId="2146845784"/>
            <ac:spMk id="55" creationId="{4AA63F03-DC60-A9C9-7169-A94B0C73EB45}"/>
          </ac:spMkLst>
        </pc:spChg>
        <pc:spChg chg="mod topLvl">
          <ac:chgData name="Petur Þ. Sigurdsson" userId="b51620a9-a6bc-43cc-8d20-2596b195e64d" providerId="ADAL" clId="{DEF24012-484A-4964-87ED-E37432BA80D0}" dt="2022-10-10T16:52:08.760" v="497" actId="208"/>
          <ac:spMkLst>
            <pc:docMk/>
            <pc:sldMk cId="2725296426" sldId="2146845784"/>
            <ac:spMk id="56" creationId="{EB6BB709-9A3B-BE72-AC8D-9D4AC3747744}"/>
          </ac:spMkLst>
        </pc:spChg>
        <pc:spChg chg="mod topLvl">
          <ac:chgData name="Petur Þ. Sigurdsson" userId="b51620a9-a6bc-43cc-8d20-2596b195e64d" providerId="ADAL" clId="{DEF24012-484A-4964-87ED-E37432BA80D0}" dt="2022-10-10T16:52:08.760" v="497" actId="208"/>
          <ac:spMkLst>
            <pc:docMk/>
            <pc:sldMk cId="2725296426" sldId="2146845784"/>
            <ac:spMk id="57" creationId="{5A7E7D52-43AB-C6EB-9B67-7AB9716D2BC0}"/>
          </ac:spMkLst>
        </pc:spChg>
        <pc:spChg chg="mod topLvl">
          <ac:chgData name="Petur Þ. Sigurdsson" userId="b51620a9-a6bc-43cc-8d20-2596b195e64d" providerId="ADAL" clId="{DEF24012-484A-4964-87ED-E37432BA80D0}" dt="2022-10-10T16:52:08.760" v="497" actId="208"/>
          <ac:spMkLst>
            <pc:docMk/>
            <pc:sldMk cId="2725296426" sldId="2146845784"/>
            <ac:spMk id="58" creationId="{5D342383-BF3B-304A-0CF5-8ADA4D2FEC3C}"/>
          </ac:spMkLst>
        </pc:spChg>
        <pc:spChg chg="mod topLvl">
          <ac:chgData name="Petur Þ. Sigurdsson" userId="b51620a9-a6bc-43cc-8d20-2596b195e64d" providerId="ADAL" clId="{DEF24012-484A-4964-87ED-E37432BA80D0}" dt="2022-10-10T16:52:08.760" v="497" actId="208"/>
          <ac:spMkLst>
            <pc:docMk/>
            <pc:sldMk cId="2725296426" sldId="2146845784"/>
            <ac:spMk id="59" creationId="{3F315543-0CAC-A8D2-B3AD-89E239629566}"/>
          </ac:spMkLst>
        </pc:spChg>
        <pc:spChg chg="mod topLvl">
          <ac:chgData name="Petur Þ. Sigurdsson" userId="b51620a9-a6bc-43cc-8d20-2596b195e64d" providerId="ADAL" clId="{DEF24012-484A-4964-87ED-E37432BA80D0}" dt="2022-10-10T16:52:54.857" v="500" actId="1076"/>
          <ac:spMkLst>
            <pc:docMk/>
            <pc:sldMk cId="2725296426" sldId="2146845784"/>
            <ac:spMk id="60" creationId="{00737A61-78C6-3CC8-32E4-96F1E5B02F23}"/>
          </ac:spMkLst>
        </pc:spChg>
        <pc:spChg chg="mod topLvl">
          <ac:chgData name="Petur Þ. Sigurdsson" userId="b51620a9-a6bc-43cc-8d20-2596b195e64d" providerId="ADAL" clId="{DEF24012-484A-4964-87ED-E37432BA80D0}" dt="2022-10-10T16:52:08.760" v="497" actId="208"/>
          <ac:spMkLst>
            <pc:docMk/>
            <pc:sldMk cId="2725296426" sldId="2146845784"/>
            <ac:spMk id="61" creationId="{91764D33-3426-8F99-2253-071753394FC5}"/>
          </ac:spMkLst>
        </pc:spChg>
        <pc:spChg chg="mod topLvl">
          <ac:chgData name="Petur Þ. Sigurdsson" userId="b51620a9-a6bc-43cc-8d20-2596b195e64d" providerId="ADAL" clId="{DEF24012-484A-4964-87ED-E37432BA80D0}" dt="2022-10-10T16:52:08.760" v="497" actId="208"/>
          <ac:spMkLst>
            <pc:docMk/>
            <pc:sldMk cId="2725296426" sldId="2146845784"/>
            <ac:spMk id="62" creationId="{5453179A-1492-8BA5-FD2F-C4C65FD1E06F}"/>
          </ac:spMkLst>
        </pc:spChg>
        <pc:spChg chg="mod topLvl">
          <ac:chgData name="Petur Þ. Sigurdsson" userId="b51620a9-a6bc-43cc-8d20-2596b195e64d" providerId="ADAL" clId="{DEF24012-484A-4964-87ED-E37432BA80D0}" dt="2022-10-10T16:52:08.760" v="497" actId="208"/>
          <ac:spMkLst>
            <pc:docMk/>
            <pc:sldMk cId="2725296426" sldId="2146845784"/>
            <ac:spMk id="63" creationId="{D2EE2780-F346-D2F2-DD6C-342A01AD0C86}"/>
          </ac:spMkLst>
        </pc:spChg>
        <pc:spChg chg="mod topLvl">
          <ac:chgData name="Petur Þ. Sigurdsson" userId="b51620a9-a6bc-43cc-8d20-2596b195e64d" providerId="ADAL" clId="{DEF24012-484A-4964-87ED-E37432BA80D0}" dt="2022-10-10T16:52:08.760" v="497" actId="208"/>
          <ac:spMkLst>
            <pc:docMk/>
            <pc:sldMk cId="2725296426" sldId="2146845784"/>
            <ac:spMk id="64" creationId="{99B431E9-A765-BE70-D237-1EB79B741615}"/>
          </ac:spMkLst>
        </pc:spChg>
        <pc:spChg chg="mod topLvl">
          <ac:chgData name="Petur Þ. Sigurdsson" userId="b51620a9-a6bc-43cc-8d20-2596b195e64d" providerId="ADAL" clId="{DEF24012-484A-4964-87ED-E37432BA80D0}" dt="2022-10-10T16:52:08.760" v="497" actId="208"/>
          <ac:spMkLst>
            <pc:docMk/>
            <pc:sldMk cId="2725296426" sldId="2146845784"/>
            <ac:spMk id="65" creationId="{3B755930-309E-67C0-874D-E586E651B919}"/>
          </ac:spMkLst>
        </pc:spChg>
        <pc:spChg chg="mod topLvl">
          <ac:chgData name="Petur Þ. Sigurdsson" userId="b51620a9-a6bc-43cc-8d20-2596b195e64d" providerId="ADAL" clId="{DEF24012-484A-4964-87ED-E37432BA80D0}" dt="2022-10-10T16:52:08.760" v="497" actId="208"/>
          <ac:spMkLst>
            <pc:docMk/>
            <pc:sldMk cId="2725296426" sldId="2146845784"/>
            <ac:spMk id="66" creationId="{DE88137D-4E63-223D-F4E0-944DD1151933}"/>
          </ac:spMkLst>
        </pc:spChg>
        <pc:spChg chg="mod topLvl">
          <ac:chgData name="Petur Þ. Sigurdsson" userId="b51620a9-a6bc-43cc-8d20-2596b195e64d" providerId="ADAL" clId="{DEF24012-484A-4964-87ED-E37432BA80D0}" dt="2022-10-10T16:52:08.760" v="497" actId="208"/>
          <ac:spMkLst>
            <pc:docMk/>
            <pc:sldMk cId="2725296426" sldId="2146845784"/>
            <ac:spMk id="67" creationId="{BB124027-D8CA-D709-0508-CFE74EDDFF7A}"/>
          </ac:spMkLst>
        </pc:spChg>
        <pc:spChg chg="mod topLvl">
          <ac:chgData name="Petur Þ. Sigurdsson" userId="b51620a9-a6bc-43cc-8d20-2596b195e64d" providerId="ADAL" clId="{DEF24012-484A-4964-87ED-E37432BA80D0}" dt="2022-10-10T16:52:08.760" v="497" actId="208"/>
          <ac:spMkLst>
            <pc:docMk/>
            <pc:sldMk cId="2725296426" sldId="2146845784"/>
            <ac:spMk id="68" creationId="{680A4E29-100E-0FC8-EF11-5612FEDFADAF}"/>
          </ac:spMkLst>
        </pc:spChg>
        <pc:spChg chg="mod topLvl">
          <ac:chgData name="Petur Þ. Sigurdsson" userId="b51620a9-a6bc-43cc-8d20-2596b195e64d" providerId="ADAL" clId="{DEF24012-484A-4964-87ED-E37432BA80D0}" dt="2022-10-10T16:52:08.760" v="497" actId="208"/>
          <ac:spMkLst>
            <pc:docMk/>
            <pc:sldMk cId="2725296426" sldId="2146845784"/>
            <ac:spMk id="69" creationId="{945AEE80-0611-EB98-4B31-7BFA0257E08F}"/>
          </ac:spMkLst>
        </pc:spChg>
        <pc:spChg chg="mod topLvl">
          <ac:chgData name="Petur Þ. Sigurdsson" userId="b51620a9-a6bc-43cc-8d20-2596b195e64d" providerId="ADAL" clId="{DEF24012-484A-4964-87ED-E37432BA80D0}" dt="2022-10-10T16:52:08.760" v="497" actId="208"/>
          <ac:spMkLst>
            <pc:docMk/>
            <pc:sldMk cId="2725296426" sldId="2146845784"/>
            <ac:spMk id="70" creationId="{56839F0A-DA38-5C62-C3C5-2699AC75F641}"/>
          </ac:spMkLst>
        </pc:spChg>
        <pc:spChg chg="mod topLvl">
          <ac:chgData name="Petur Þ. Sigurdsson" userId="b51620a9-a6bc-43cc-8d20-2596b195e64d" providerId="ADAL" clId="{DEF24012-484A-4964-87ED-E37432BA80D0}" dt="2022-10-10T16:52:08.760" v="497" actId="208"/>
          <ac:spMkLst>
            <pc:docMk/>
            <pc:sldMk cId="2725296426" sldId="2146845784"/>
            <ac:spMk id="71" creationId="{A450A0D8-5008-66E6-3342-25D27981CC04}"/>
          </ac:spMkLst>
        </pc:spChg>
        <pc:spChg chg="mod topLvl">
          <ac:chgData name="Petur Þ. Sigurdsson" userId="b51620a9-a6bc-43cc-8d20-2596b195e64d" providerId="ADAL" clId="{DEF24012-484A-4964-87ED-E37432BA80D0}" dt="2022-10-10T16:52:08.760" v="497" actId="208"/>
          <ac:spMkLst>
            <pc:docMk/>
            <pc:sldMk cId="2725296426" sldId="2146845784"/>
            <ac:spMk id="72" creationId="{6721BB4B-3C91-7380-D7AC-8C70126756A2}"/>
          </ac:spMkLst>
        </pc:spChg>
        <pc:spChg chg="mod topLvl">
          <ac:chgData name="Petur Þ. Sigurdsson" userId="b51620a9-a6bc-43cc-8d20-2596b195e64d" providerId="ADAL" clId="{DEF24012-484A-4964-87ED-E37432BA80D0}" dt="2022-10-10T16:52:08.760" v="497" actId="208"/>
          <ac:spMkLst>
            <pc:docMk/>
            <pc:sldMk cId="2725296426" sldId="2146845784"/>
            <ac:spMk id="73" creationId="{7F67665D-99B8-1D89-4F7C-CF8059C9E8B9}"/>
          </ac:spMkLst>
        </pc:spChg>
        <pc:spChg chg="mod topLvl">
          <ac:chgData name="Petur Þ. Sigurdsson" userId="b51620a9-a6bc-43cc-8d20-2596b195e64d" providerId="ADAL" clId="{DEF24012-484A-4964-87ED-E37432BA80D0}" dt="2022-10-10T16:52:08.760" v="497" actId="208"/>
          <ac:spMkLst>
            <pc:docMk/>
            <pc:sldMk cId="2725296426" sldId="2146845784"/>
            <ac:spMk id="74" creationId="{805ABEF8-B8F1-984E-0513-AA6B544AABC4}"/>
          </ac:spMkLst>
        </pc:spChg>
        <pc:spChg chg="mod topLvl">
          <ac:chgData name="Petur Þ. Sigurdsson" userId="b51620a9-a6bc-43cc-8d20-2596b195e64d" providerId="ADAL" clId="{DEF24012-484A-4964-87ED-E37432BA80D0}" dt="2022-10-10T16:52:08.760" v="497" actId="208"/>
          <ac:spMkLst>
            <pc:docMk/>
            <pc:sldMk cId="2725296426" sldId="2146845784"/>
            <ac:spMk id="75" creationId="{20FE7FF8-617A-2CAE-9B31-3A3B74F2E907}"/>
          </ac:spMkLst>
        </pc:spChg>
        <pc:spChg chg="mod topLvl">
          <ac:chgData name="Petur Þ. Sigurdsson" userId="b51620a9-a6bc-43cc-8d20-2596b195e64d" providerId="ADAL" clId="{DEF24012-484A-4964-87ED-E37432BA80D0}" dt="2022-10-10T16:52:08.760" v="497" actId="208"/>
          <ac:spMkLst>
            <pc:docMk/>
            <pc:sldMk cId="2725296426" sldId="2146845784"/>
            <ac:spMk id="76" creationId="{7905F459-7693-1DC7-D150-BC2F21903274}"/>
          </ac:spMkLst>
        </pc:spChg>
        <pc:spChg chg="mod topLvl">
          <ac:chgData name="Petur Þ. Sigurdsson" userId="b51620a9-a6bc-43cc-8d20-2596b195e64d" providerId="ADAL" clId="{DEF24012-484A-4964-87ED-E37432BA80D0}" dt="2022-10-10T16:52:08.760" v="497" actId="208"/>
          <ac:spMkLst>
            <pc:docMk/>
            <pc:sldMk cId="2725296426" sldId="2146845784"/>
            <ac:spMk id="77" creationId="{67A9E821-37B9-42BA-3B55-AA3D2EE21BDA}"/>
          </ac:spMkLst>
        </pc:spChg>
        <pc:spChg chg="mod topLvl">
          <ac:chgData name="Petur Þ. Sigurdsson" userId="b51620a9-a6bc-43cc-8d20-2596b195e64d" providerId="ADAL" clId="{DEF24012-484A-4964-87ED-E37432BA80D0}" dt="2022-10-10T16:52:08.760" v="497" actId="208"/>
          <ac:spMkLst>
            <pc:docMk/>
            <pc:sldMk cId="2725296426" sldId="2146845784"/>
            <ac:spMk id="78" creationId="{B05FE455-12CC-404D-D0EB-74E99F58F3F9}"/>
          </ac:spMkLst>
        </pc:spChg>
        <pc:spChg chg="mod topLvl">
          <ac:chgData name="Petur Þ. Sigurdsson" userId="b51620a9-a6bc-43cc-8d20-2596b195e64d" providerId="ADAL" clId="{DEF24012-484A-4964-87ED-E37432BA80D0}" dt="2022-10-10T16:52:08.760" v="497" actId="208"/>
          <ac:spMkLst>
            <pc:docMk/>
            <pc:sldMk cId="2725296426" sldId="2146845784"/>
            <ac:spMk id="79" creationId="{7D7D8F59-A9A5-873C-F008-11D9D65CC99A}"/>
          </ac:spMkLst>
        </pc:spChg>
        <pc:spChg chg="mod topLvl">
          <ac:chgData name="Petur Þ. Sigurdsson" userId="b51620a9-a6bc-43cc-8d20-2596b195e64d" providerId="ADAL" clId="{DEF24012-484A-4964-87ED-E37432BA80D0}" dt="2022-10-10T16:52:08.760" v="497" actId="208"/>
          <ac:spMkLst>
            <pc:docMk/>
            <pc:sldMk cId="2725296426" sldId="2146845784"/>
            <ac:spMk id="80" creationId="{5974EB86-B573-A4E3-7E47-50D5DE7E899D}"/>
          </ac:spMkLst>
        </pc:spChg>
        <pc:spChg chg="mod topLvl">
          <ac:chgData name="Petur Þ. Sigurdsson" userId="b51620a9-a6bc-43cc-8d20-2596b195e64d" providerId="ADAL" clId="{DEF24012-484A-4964-87ED-E37432BA80D0}" dt="2022-10-10T16:52:08.760" v="497" actId="208"/>
          <ac:spMkLst>
            <pc:docMk/>
            <pc:sldMk cId="2725296426" sldId="2146845784"/>
            <ac:spMk id="81" creationId="{150C09E1-1678-8AB1-ED1C-384A73957C42}"/>
          </ac:spMkLst>
        </pc:spChg>
        <pc:spChg chg="mod topLvl">
          <ac:chgData name="Petur Þ. Sigurdsson" userId="b51620a9-a6bc-43cc-8d20-2596b195e64d" providerId="ADAL" clId="{DEF24012-484A-4964-87ED-E37432BA80D0}" dt="2022-10-10T16:52:08.760" v="497" actId="208"/>
          <ac:spMkLst>
            <pc:docMk/>
            <pc:sldMk cId="2725296426" sldId="2146845784"/>
            <ac:spMk id="82" creationId="{CFD149CE-CEB2-350B-822E-CF55C8B3A6B3}"/>
          </ac:spMkLst>
        </pc:spChg>
        <pc:spChg chg="mod topLvl">
          <ac:chgData name="Petur Þ. Sigurdsson" userId="b51620a9-a6bc-43cc-8d20-2596b195e64d" providerId="ADAL" clId="{DEF24012-484A-4964-87ED-E37432BA80D0}" dt="2022-10-10T16:52:08.760" v="497" actId="208"/>
          <ac:spMkLst>
            <pc:docMk/>
            <pc:sldMk cId="2725296426" sldId="2146845784"/>
            <ac:spMk id="83" creationId="{DA240622-F83D-3073-B5FA-A2DE13FD069F}"/>
          </ac:spMkLst>
        </pc:spChg>
        <pc:spChg chg="mod topLvl">
          <ac:chgData name="Petur Þ. Sigurdsson" userId="b51620a9-a6bc-43cc-8d20-2596b195e64d" providerId="ADAL" clId="{DEF24012-484A-4964-87ED-E37432BA80D0}" dt="2022-10-10T16:52:08.760" v="497" actId="208"/>
          <ac:spMkLst>
            <pc:docMk/>
            <pc:sldMk cId="2725296426" sldId="2146845784"/>
            <ac:spMk id="84" creationId="{85580993-05EF-5046-4C4E-DDEE38C32F76}"/>
          </ac:spMkLst>
        </pc:spChg>
        <pc:spChg chg="mod topLvl">
          <ac:chgData name="Petur Þ. Sigurdsson" userId="b51620a9-a6bc-43cc-8d20-2596b195e64d" providerId="ADAL" clId="{DEF24012-484A-4964-87ED-E37432BA80D0}" dt="2022-10-10T16:52:08.760" v="497" actId="208"/>
          <ac:spMkLst>
            <pc:docMk/>
            <pc:sldMk cId="2725296426" sldId="2146845784"/>
            <ac:spMk id="85" creationId="{00A8CA44-B133-307C-D32B-C53442BDDB58}"/>
          </ac:spMkLst>
        </pc:spChg>
        <pc:spChg chg="mod topLvl">
          <ac:chgData name="Petur Þ. Sigurdsson" userId="b51620a9-a6bc-43cc-8d20-2596b195e64d" providerId="ADAL" clId="{DEF24012-484A-4964-87ED-E37432BA80D0}" dt="2022-10-10T16:52:08.760" v="497" actId="208"/>
          <ac:spMkLst>
            <pc:docMk/>
            <pc:sldMk cId="2725296426" sldId="2146845784"/>
            <ac:spMk id="86" creationId="{67DC380E-6A98-E2A8-7B0C-F86F2ABA9DC9}"/>
          </ac:spMkLst>
        </pc:spChg>
        <pc:spChg chg="mod topLvl">
          <ac:chgData name="Petur Þ. Sigurdsson" userId="b51620a9-a6bc-43cc-8d20-2596b195e64d" providerId="ADAL" clId="{DEF24012-484A-4964-87ED-E37432BA80D0}" dt="2022-10-10T16:52:08.760" v="497" actId="208"/>
          <ac:spMkLst>
            <pc:docMk/>
            <pc:sldMk cId="2725296426" sldId="2146845784"/>
            <ac:spMk id="87" creationId="{0ACF8155-6756-5CF4-0DA9-DDEA1AE37C73}"/>
          </ac:spMkLst>
        </pc:spChg>
        <pc:spChg chg="mod topLvl">
          <ac:chgData name="Petur Þ. Sigurdsson" userId="b51620a9-a6bc-43cc-8d20-2596b195e64d" providerId="ADAL" clId="{DEF24012-484A-4964-87ED-E37432BA80D0}" dt="2022-10-10T16:52:08.760" v="497" actId="208"/>
          <ac:spMkLst>
            <pc:docMk/>
            <pc:sldMk cId="2725296426" sldId="2146845784"/>
            <ac:spMk id="88" creationId="{656B529B-C460-0B19-BE07-DAE230F56E95}"/>
          </ac:spMkLst>
        </pc:spChg>
        <pc:spChg chg="mod topLvl">
          <ac:chgData name="Petur Þ. Sigurdsson" userId="b51620a9-a6bc-43cc-8d20-2596b195e64d" providerId="ADAL" clId="{DEF24012-484A-4964-87ED-E37432BA80D0}" dt="2022-10-10T16:52:08.760" v="497" actId="208"/>
          <ac:spMkLst>
            <pc:docMk/>
            <pc:sldMk cId="2725296426" sldId="2146845784"/>
            <ac:spMk id="89" creationId="{98E1FDCE-C840-DF02-20E0-08DC4910AD76}"/>
          </ac:spMkLst>
        </pc:spChg>
        <pc:spChg chg="mod topLvl">
          <ac:chgData name="Petur Þ. Sigurdsson" userId="b51620a9-a6bc-43cc-8d20-2596b195e64d" providerId="ADAL" clId="{DEF24012-484A-4964-87ED-E37432BA80D0}" dt="2022-10-10T16:52:08.760" v="497" actId="208"/>
          <ac:spMkLst>
            <pc:docMk/>
            <pc:sldMk cId="2725296426" sldId="2146845784"/>
            <ac:spMk id="90" creationId="{CAD42E74-6D8D-EE9A-0A88-8FC16DD1F345}"/>
          </ac:spMkLst>
        </pc:spChg>
        <pc:spChg chg="mod topLvl">
          <ac:chgData name="Petur Þ. Sigurdsson" userId="b51620a9-a6bc-43cc-8d20-2596b195e64d" providerId="ADAL" clId="{DEF24012-484A-4964-87ED-E37432BA80D0}" dt="2022-10-10T16:52:08.760" v="497" actId="208"/>
          <ac:spMkLst>
            <pc:docMk/>
            <pc:sldMk cId="2725296426" sldId="2146845784"/>
            <ac:spMk id="91" creationId="{681DBDD6-C3B3-0C34-FED7-1FCE4DA792E9}"/>
          </ac:spMkLst>
        </pc:spChg>
        <pc:spChg chg="mod topLvl">
          <ac:chgData name="Petur Þ. Sigurdsson" userId="b51620a9-a6bc-43cc-8d20-2596b195e64d" providerId="ADAL" clId="{DEF24012-484A-4964-87ED-E37432BA80D0}" dt="2022-10-10T16:52:08.760" v="497" actId="208"/>
          <ac:spMkLst>
            <pc:docMk/>
            <pc:sldMk cId="2725296426" sldId="2146845784"/>
            <ac:spMk id="92" creationId="{6F551E30-A6A6-27F6-B8B8-E2913A952594}"/>
          </ac:spMkLst>
        </pc:spChg>
        <pc:spChg chg="mod topLvl">
          <ac:chgData name="Petur Þ. Sigurdsson" userId="b51620a9-a6bc-43cc-8d20-2596b195e64d" providerId="ADAL" clId="{DEF24012-484A-4964-87ED-E37432BA80D0}" dt="2022-10-10T16:52:08.760" v="497" actId="208"/>
          <ac:spMkLst>
            <pc:docMk/>
            <pc:sldMk cId="2725296426" sldId="2146845784"/>
            <ac:spMk id="93" creationId="{076772FB-1D16-3D14-A32B-91097DBB7B73}"/>
          </ac:spMkLst>
        </pc:spChg>
        <pc:spChg chg="mod topLvl">
          <ac:chgData name="Petur Þ. Sigurdsson" userId="b51620a9-a6bc-43cc-8d20-2596b195e64d" providerId="ADAL" clId="{DEF24012-484A-4964-87ED-E37432BA80D0}" dt="2022-10-10T16:52:08.760" v="497" actId="208"/>
          <ac:spMkLst>
            <pc:docMk/>
            <pc:sldMk cId="2725296426" sldId="2146845784"/>
            <ac:spMk id="94" creationId="{8A04969C-753E-DFA1-BEDB-A2D39DEE22D4}"/>
          </ac:spMkLst>
        </pc:spChg>
        <pc:spChg chg="mod topLvl">
          <ac:chgData name="Petur Þ. Sigurdsson" userId="b51620a9-a6bc-43cc-8d20-2596b195e64d" providerId="ADAL" clId="{DEF24012-484A-4964-87ED-E37432BA80D0}" dt="2022-10-10T16:52:08.760" v="497" actId="208"/>
          <ac:spMkLst>
            <pc:docMk/>
            <pc:sldMk cId="2725296426" sldId="2146845784"/>
            <ac:spMk id="95" creationId="{921C7C7E-3F2C-C00C-486B-769582A03148}"/>
          </ac:spMkLst>
        </pc:spChg>
        <pc:spChg chg="mod topLvl">
          <ac:chgData name="Petur Þ. Sigurdsson" userId="b51620a9-a6bc-43cc-8d20-2596b195e64d" providerId="ADAL" clId="{DEF24012-484A-4964-87ED-E37432BA80D0}" dt="2022-10-10T16:52:08.760" v="497" actId="208"/>
          <ac:spMkLst>
            <pc:docMk/>
            <pc:sldMk cId="2725296426" sldId="2146845784"/>
            <ac:spMk id="96" creationId="{10294874-1074-F0AB-9841-17E0C36EA76B}"/>
          </ac:spMkLst>
        </pc:spChg>
        <pc:spChg chg="mod topLvl">
          <ac:chgData name="Petur Þ. Sigurdsson" userId="b51620a9-a6bc-43cc-8d20-2596b195e64d" providerId="ADAL" clId="{DEF24012-484A-4964-87ED-E37432BA80D0}" dt="2022-10-10T16:52:08.760" v="497" actId="208"/>
          <ac:spMkLst>
            <pc:docMk/>
            <pc:sldMk cId="2725296426" sldId="2146845784"/>
            <ac:spMk id="97" creationId="{E73EE6D2-5789-3F1C-9838-4013B89282D0}"/>
          </ac:spMkLst>
        </pc:spChg>
        <pc:spChg chg="mod topLvl">
          <ac:chgData name="Petur Þ. Sigurdsson" userId="b51620a9-a6bc-43cc-8d20-2596b195e64d" providerId="ADAL" clId="{DEF24012-484A-4964-87ED-E37432BA80D0}" dt="2022-10-10T16:52:08.760" v="497" actId="208"/>
          <ac:spMkLst>
            <pc:docMk/>
            <pc:sldMk cId="2725296426" sldId="2146845784"/>
            <ac:spMk id="98" creationId="{35D39461-15A7-CD62-367F-A61021A5103E}"/>
          </ac:spMkLst>
        </pc:spChg>
        <pc:spChg chg="mod topLvl">
          <ac:chgData name="Petur Þ. Sigurdsson" userId="b51620a9-a6bc-43cc-8d20-2596b195e64d" providerId="ADAL" clId="{DEF24012-484A-4964-87ED-E37432BA80D0}" dt="2022-10-10T16:52:08.760" v="497" actId="208"/>
          <ac:spMkLst>
            <pc:docMk/>
            <pc:sldMk cId="2725296426" sldId="2146845784"/>
            <ac:spMk id="99" creationId="{78F58200-7F4F-7C09-1FF4-DE0F9FAD7418}"/>
          </ac:spMkLst>
        </pc:spChg>
        <pc:spChg chg="mod topLvl">
          <ac:chgData name="Petur Þ. Sigurdsson" userId="b51620a9-a6bc-43cc-8d20-2596b195e64d" providerId="ADAL" clId="{DEF24012-484A-4964-87ED-E37432BA80D0}" dt="2022-10-10T16:52:08.760" v="497" actId="208"/>
          <ac:spMkLst>
            <pc:docMk/>
            <pc:sldMk cId="2725296426" sldId="2146845784"/>
            <ac:spMk id="100" creationId="{8CB2CFD7-BEFD-CE6A-97B4-5B02370C4D8E}"/>
          </ac:spMkLst>
        </pc:spChg>
        <pc:spChg chg="mod topLvl">
          <ac:chgData name="Petur Þ. Sigurdsson" userId="b51620a9-a6bc-43cc-8d20-2596b195e64d" providerId="ADAL" clId="{DEF24012-484A-4964-87ED-E37432BA80D0}" dt="2022-10-10T16:52:08.760" v="497" actId="208"/>
          <ac:spMkLst>
            <pc:docMk/>
            <pc:sldMk cId="2725296426" sldId="2146845784"/>
            <ac:spMk id="101" creationId="{626DF679-0DA3-75C9-5348-53725780EEF2}"/>
          </ac:spMkLst>
        </pc:spChg>
        <pc:spChg chg="mod topLvl">
          <ac:chgData name="Petur Þ. Sigurdsson" userId="b51620a9-a6bc-43cc-8d20-2596b195e64d" providerId="ADAL" clId="{DEF24012-484A-4964-87ED-E37432BA80D0}" dt="2022-10-10T16:52:08.760" v="497" actId="208"/>
          <ac:spMkLst>
            <pc:docMk/>
            <pc:sldMk cId="2725296426" sldId="2146845784"/>
            <ac:spMk id="102" creationId="{2F25B5CA-001F-5BA3-5A69-90E63466135B}"/>
          </ac:spMkLst>
        </pc:spChg>
        <pc:spChg chg="mod topLvl">
          <ac:chgData name="Petur Þ. Sigurdsson" userId="b51620a9-a6bc-43cc-8d20-2596b195e64d" providerId="ADAL" clId="{DEF24012-484A-4964-87ED-E37432BA80D0}" dt="2022-10-10T16:52:08.760" v="497" actId="208"/>
          <ac:spMkLst>
            <pc:docMk/>
            <pc:sldMk cId="2725296426" sldId="2146845784"/>
            <ac:spMk id="103" creationId="{783F6300-9719-B422-584F-E1E4F275DA60}"/>
          </ac:spMkLst>
        </pc:spChg>
        <pc:spChg chg="mod topLvl">
          <ac:chgData name="Petur Þ. Sigurdsson" userId="b51620a9-a6bc-43cc-8d20-2596b195e64d" providerId="ADAL" clId="{DEF24012-484A-4964-87ED-E37432BA80D0}" dt="2022-10-10T16:52:08.760" v="497" actId="208"/>
          <ac:spMkLst>
            <pc:docMk/>
            <pc:sldMk cId="2725296426" sldId="2146845784"/>
            <ac:spMk id="104" creationId="{70E4FA24-86D3-FE04-3D9E-C11551F53237}"/>
          </ac:spMkLst>
        </pc:spChg>
        <pc:spChg chg="mod topLvl">
          <ac:chgData name="Petur Þ. Sigurdsson" userId="b51620a9-a6bc-43cc-8d20-2596b195e64d" providerId="ADAL" clId="{DEF24012-484A-4964-87ED-E37432BA80D0}" dt="2022-10-10T16:52:08.760" v="497" actId="208"/>
          <ac:spMkLst>
            <pc:docMk/>
            <pc:sldMk cId="2725296426" sldId="2146845784"/>
            <ac:spMk id="105" creationId="{B3A1AB90-60FF-4DB6-A37F-3EC2B1B600CC}"/>
          </ac:spMkLst>
        </pc:spChg>
        <pc:spChg chg="mod topLvl">
          <ac:chgData name="Petur Þ. Sigurdsson" userId="b51620a9-a6bc-43cc-8d20-2596b195e64d" providerId="ADAL" clId="{DEF24012-484A-4964-87ED-E37432BA80D0}" dt="2022-10-10T16:52:08.760" v="497" actId="208"/>
          <ac:spMkLst>
            <pc:docMk/>
            <pc:sldMk cId="2725296426" sldId="2146845784"/>
            <ac:spMk id="106" creationId="{EEBE4E1D-30EC-2461-09BA-B7B847176867}"/>
          </ac:spMkLst>
        </pc:spChg>
        <pc:spChg chg="mod topLvl">
          <ac:chgData name="Petur Þ. Sigurdsson" userId="b51620a9-a6bc-43cc-8d20-2596b195e64d" providerId="ADAL" clId="{DEF24012-484A-4964-87ED-E37432BA80D0}" dt="2022-10-10T16:52:08.760" v="497" actId="208"/>
          <ac:spMkLst>
            <pc:docMk/>
            <pc:sldMk cId="2725296426" sldId="2146845784"/>
            <ac:spMk id="107" creationId="{BE15C98B-3A88-B586-F975-AA122EDF0A37}"/>
          </ac:spMkLst>
        </pc:spChg>
        <pc:spChg chg="mod topLvl">
          <ac:chgData name="Petur Þ. Sigurdsson" userId="b51620a9-a6bc-43cc-8d20-2596b195e64d" providerId="ADAL" clId="{DEF24012-484A-4964-87ED-E37432BA80D0}" dt="2022-10-10T16:52:08.760" v="497" actId="208"/>
          <ac:spMkLst>
            <pc:docMk/>
            <pc:sldMk cId="2725296426" sldId="2146845784"/>
            <ac:spMk id="108" creationId="{8A9C998F-E693-FA1A-8C55-0EB6EE1639E7}"/>
          </ac:spMkLst>
        </pc:spChg>
        <pc:spChg chg="mod topLvl">
          <ac:chgData name="Petur Þ. Sigurdsson" userId="b51620a9-a6bc-43cc-8d20-2596b195e64d" providerId="ADAL" clId="{DEF24012-484A-4964-87ED-E37432BA80D0}" dt="2022-10-10T16:52:08.760" v="497" actId="208"/>
          <ac:spMkLst>
            <pc:docMk/>
            <pc:sldMk cId="2725296426" sldId="2146845784"/>
            <ac:spMk id="109" creationId="{021BF74B-588A-7396-CD5F-7A193CA123A5}"/>
          </ac:spMkLst>
        </pc:spChg>
        <pc:spChg chg="mod topLvl">
          <ac:chgData name="Petur Þ. Sigurdsson" userId="b51620a9-a6bc-43cc-8d20-2596b195e64d" providerId="ADAL" clId="{DEF24012-484A-4964-87ED-E37432BA80D0}" dt="2022-10-10T16:52:08.760" v="497" actId="208"/>
          <ac:spMkLst>
            <pc:docMk/>
            <pc:sldMk cId="2725296426" sldId="2146845784"/>
            <ac:spMk id="110" creationId="{DADCBE3E-D42E-C765-CD17-014578E9A0D4}"/>
          </ac:spMkLst>
        </pc:spChg>
        <pc:spChg chg="mod topLvl">
          <ac:chgData name="Petur Þ. Sigurdsson" userId="b51620a9-a6bc-43cc-8d20-2596b195e64d" providerId="ADAL" clId="{DEF24012-484A-4964-87ED-E37432BA80D0}" dt="2022-10-10T16:52:08.760" v="497" actId="208"/>
          <ac:spMkLst>
            <pc:docMk/>
            <pc:sldMk cId="2725296426" sldId="2146845784"/>
            <ac:spMk id="111" creationId="{96C965F4-EE68-6306-D0A3-D518EBA1C946}"/>
          </ac:spMkLst>
        </pc:spChg>
        <pc:spChg chg="mod topLvl">
          <ac:chgData name="Petur Þ. Sigurdsson" userId="b51620a9-a6bc-43cc-8d20-2596b195e64d" providerId="ADAL" clId="{DEF24012-484A-4964-87ED-E37432BA80D0}" dt="2022-10-10T16:52:08.760" v="497" actId="208"/>
          <ac:spMkLst>
            <pc:docMk/>
            <pc:sldMk cId="2725296426" sldId="2146845784"/>
            <ac:spMk id="112" creationId="{4CABB24C-E8DB-DDA0-0DBC-FD377907170D}"/>
          </ac:spMkLst>
        </pc:spChg>
        <pc:spChg chg="mod topLvl">
          <ac:chgData name="Petur Þ. Sigurdsson" userId="b51620a9-a6bc-43cc-8d20-2596b195e64d" providerId="ADAL" clId="{DEF24012-484A-4964-87ED-E37432BA80D0}" dt="2022-10-10T16:52:08.760" v="497" actId="208"/>
          <ac:spMkLst>
            <pc:docMk/>
            <pc:sldMk cId="2725296426" sldId="2146845784"/>
            <ac:spMk id="113" creationId="{A936ECE6-0FB6-B4F5-73B7-D9F1AAC224BF}"/>
          </ac:spMkLst>
        </pc:spChg>
        <pc:spChg chg="mod topLvl">
          <ac:chgData name="Petur Þ. Sigurdsson" userId="b51620a9-a6bc-43cc-8d20-2596b195e64d" providerId="ADAL" clId="{DEF24012-484A-4964-87ED-E37432BA80D0}" dt="2022-10-10T16:52:08.760" v="497" actId="208"/>
          <ac:spMkLst>
            <pc:docMk/>
            <pc:sldMk cId="2725296426" sldId="2146845784"/>
            <ac:spMk id="114" creationId="{318B92DB-C3E9-D80E-68BC-F5E393F81695}"/>
          </ac:spMkLst>
        </pc:spChg>
        <pc:spChg chg="mod topLvl">
          <ac:chgData name="Petur Þ. Sigurdsson" userId="b51620a9-a6bc-43cc-8d20-2596b195e64d" providerId="ADAL" clId="{DEF24012-484A-4964-87ED-E37432BA80D0}" dt="2022-10-10T16:52:08.760" v="497" actId="208"/>
          <ac:spMkLst>
            <pc:docMk/>
            <pc:sldMk cId="2725296426" sldId="2146845784"/>
            <ac:spMk id="115" creationId="{51573C2E-CFB6-B318-E264-C89EFA9B0979}"/>
          </ac:spMkLst>
        </pc:spChg>
        <pc:spChg chg="mod topLvl">
          <ac:chgData name="Petur Þ. Sigurdsson" userId="b51620a9-a6bc-43cc-8d20-2596b195e64d" providerId="ADAL" clId="{DEF24012-484A-4964-87ED-E37432BA80D0}" dt="2022-10-10T16:52:08.760" v="497" actId="208"/>
          <ac:spMkLst>
            <pc:docMk/>
            <pc:sldMk cId="2725296426" sldId="2146845784"/>
            <ac:spMk id="116" creationId="{C5F1FD48-5A41-9C20-2BA2-3983FC735BB4}"/>
          </ac:spMkLst>
        </pc:spChg>
        <pc:spChg chg="mod topLvl">
          <ac:chgData name="Petur Þ. Sigurdsson" userId="b51620a9-a6bc-43cc-8d20-2596b195e64d" providerId="ADAL" clId="{DEF24012-484A-4964-87ED-E37432BA80D0}" dt="2022-10-10T16:52:08.760" v="497" actId="208"/>
          <ac:spMkLst>
            <pc:docMk/>
            <pc:sldMk cId="2725296426" sldId="2146845784"/>
            <ac:spMk id="117" creationId="{8649A8E5-5215-1896-FBEF-668B85F7B643}"/>
          </ac:spMkLst>
        </pc:spChg>
        <pc:spChg chg="mod topLvl">
          <ac:chgData name="Petur Þ. Sigurdsson" userId="b51620a9-a6bc-43cc-8d20-2596b195e64d" providerId="ADAL" clId="{DEF24012-484A-4964-87ED-E37432BA80D0}" dt="2022-10-10T16:52:08.760" v="497" actId="208"/>
          <ac:spMkLst>
            <pc:docMk/>
            <pc:sldMk cId="2725296426" sldId="2146845784"/>
            <ac:spMk id="118" creationId="{D57685AD-FD55-1921-E78D-1A376D46A821}"/>
          </ac:spMkLst>
        </pc:spChg>
        <pc:spChg chg="mod topLvl">
          <ac:chgData name="Petur Þ. Sigurdsson" userId="b51620a9-a6bc-43cc-8d20-2596b195e64d" providerId="ADAL" clId="{DEF24012-484A-4964-87ED-E37432BA80D0}" dt="2022-10-10T16:52:08.760" v="497" actId="208"/>
          <ac:spMkLst>
            <pc:docMk/>
            <pc:sldMk cId="2725296426" sldId="2146845784"/>
            <ac:spMk id="119" creationId="{B270B20D-0DE5-88A8-C2B8-1696DCE15B19}"/>
          </ac:spMkLst>
        </pc:spChg>
        <pc:spChg chg="mod topLvl">
          <ac:chgData name="Petur Þ. Sigurdsson" userId="b51620a9-a6bc-43cc-8d20-2596b195e64d" providerId="ADAL" clId="{DEF24012-484A-4964-87ED-E37432BA80D0}" dt="2022-10-10T16:52:08.760" v="497" actId="208"/>
          <ac:spMkLst>
            <pc:docMk/>
            <pc:sldMk cId="2725296426" sldId="2146845784"/>
            <ac:spMk id="120" creationId="{FE9361D0-91EE-338F-B34D-7CFA115DE92C}"/>
          </ac:spMkLst>
        </pc:spChg>
        <pc:spChg chg="mod topLvl">
          <ac:chgData name="Petur Þ. Sigurdsson" userId="b51620a9-a6bc-43cc-8d20-2596b195e64d" providerId="ADAL" clId="{DEF24012-484A-4964-87ED-E37432BA80D0}" dt="2022-10-10T16:52:08.760" v="497" actId="208"/>
          <ac:spMkLst>
            <pc:docMk/>
            <pc:sldMk cId="2725296426" sldId="2146845784"/>
            <ac:spMk id="121" creationId="{1316DD91-BCED-BD9C-E0FF-F205B908FDA9}"/>
          </ac:spMkLst>
        </pc:spChg>
        <pc:spChg chg="mod topLvl">
          <ac:chgData name="Petur Þ. Sigurdsson" userId="b51620a9-a6bc-43cc-8d20-2596b195e64d" providerId="ADAL" clId="{DEF24012-484A-4964-87ED-E37432BA80D0}" dt="2022-10-10T16:52:08.760" v="497" actId="208"/>
          <ac:spMkLst>
            <pc:docMk/>
            <pc:sldMk cId="2725296426" sldId="2146845784"/>
            <ac:spMk id="122" creationId="{536AFED0-443D-0AD4-B37E-75C06FCD802C}"/>
          </ac:spMkLst>
        </pc:spChg>
        <pc:spChg chg="mod topLvl">
          <ac:chgData name="Petur Þ. Sigurdsson" userId="b51620a9-a6bc-43cc-8d20-2596b195e64d" providerId="ADAL" clId="{DEF24012-484A-4964-87ED-E37432BA80D0}" dt="2022-10-10T16:52:08.760" v="497" actId="208"/>
          <ac:spMkLst>
            <pc:docMk/>
            <pc:sldMk cId="2725296426" sldId="2146845784"/>
            <ac:spMk id="123" creationId="{5F162880-3228-7335-75C0-17E31459D5ED}"/>
          </ac:spMkLst>
        </pc:spChg>
        <pc:spChg chg="mod topLvl">
          <ac:chgData name="Petur Þ. Sigurdsson" userId="b51620a9-a6bc-43cc-8d20-2596b195e64d" providerId="ADAL" clId="{DEF24012-484A-4964-87ED-E37432BA80D0}" dt="2022-10-10T16:52:08.760" v="497" actId="208"/>
          <ac:spMkLst>
            <pc:docMk/>
            <pc:sldMk cId="2725296426" sldId="2146845784"/>
            <ac:spMk id="124" creationId="{C35EB029-1FCE-88D0-E062-D7FAF83F6EA8}"/>
          </ac:spMkLst>
        </pc:spChg>
        <pc:spChg chg="mod topLvl">
          <ac:chgData name="Petur Þ. Sigurdsson" userId="b51620a9-a6bc-43cc-8d20-2596b195e64d" providerId="ADAL" clId="{DEF24012-484A-4964-87ED-E37432BA80D0}" dt="2022-10-10T16:52:08.760" v="497" actId="208"/>
          <ac:spMkLst>
            <pc:docMk/>
            <pc:sldMk cId="2725296426" sldId="2146845784"/>
            <ac:spMk id="125" creationId="{AA8540C4-E5B2-FAF1-80C9-3E9C2AEA888D}"/>
          </ac:spMkLst>
        </pc:spChg>
        <pc:spChg chg="mod topLvl">
          <ac:chgData name="Petur Þ. Sigurdsson" userId="b51620a9-a6bc-43cc-8d20-2596b195e64d" providerId="ADAL" clId="{DEF24012-484A-4964-87ED-E37432BA80D0}" dt="2022-10-10T16:52:08.760" v="497" actId="208"/>
          <ac:spMkLst>
            <pc:docMk/>
            <pc:sldMk cId="2725296426" sldId="2146845784"/>
            <ac:spMk id="126" creationId="{43B784C6-B263-EA8D-FA00-C1E256A59214}"/>
          </ac:spMkLst>
        </pc:spChg>
        <pc:spChg chg="mod topLvl">
          <ac:chgData name="Petur Þ. Sigurdsson" userId="b51620a9-a6bc-43cc-8d20-2596b195e64d" providerId="ADAL" clId="{DEF24012-484A-4964-87ED-E37432BA80D0}" dt="2022-10-10T16:52:08.760" v="497" actId="208"/>
          <ac:spMkLst>
            <pc:docMk/>
            <pc:sldMk cId="2725296426" sldId="2146845784"/>
            <ac:spMk id="127" creationId="{C04A772D-A178-4167-87B0-7BCFFECCC39A}"/>
          </ac:spMkLst>
        </pc:spChg>
        <pc:spChg chg="mod topLvl">
          <ac:chgData name="Petur Þ. Sigurdsson" userId="b51620a9-a6bc-43cc-8d20-2596b195e64d" providerId="ADAL" clId="{DEF24012-484A-4964-87ED-E37432BA80D0}" dt="2022-10-10T16:52:08.760" v="497" actId="208"/>
          <ac:spMkLst>
            <pc:docMk/>
            <pc:sldMk cId="2725296426" sldId="2146845784"/>
            <ac:spMk id="128" creationId="{AA61AE91-9374-0AC2-B0ED-76A4115330C8}"/>
          </ac:spMkLst>
        </pc:spChg>
        <pc:spChg chg="mod topLvl">
          <ac:chgData name="Petur Þ. Sigurdsson" userId="b51620a9-a6bc-43cc-8d20-2596b195e64d" providerId="ADAL" clId="{DEF24012-484A-4964-87ED-E37432BA80D0}" dt="2022-10-10T16:52:08.760" v="497" actId="208"/>
          <ac:spMkLst>
            <pc:docMk/>
            <pc:sldMk cId="2725296426" sldId="2146845784"/>
            <ac:spMk id="129" creationId="{A37CAB11-879D-93BA-6FE7-2039EEB6B59A}"/>
          </ac:spMkLst>
        </pc:spChg>
        <pc:spChg chg="mod topLvl">
          <ac:chgData name="Petur Þ. Sigurdsson" userId="b51620a9-a6bc-43cc-8d20-2596b195e64d" providerId="ADAL" clId="{DEF24012-484A-4964-87ED-E37432BA80D0}" dt="2022-10-10T16:52:08.760" v="497" actId="208"/>
          <ac:spMkLst>
            <pc:docMk/>
            <pc:sldMk cId="2725296426" sldId="2146845784"/>
            <ac:spMk id="130" creationId="{5CE47112-F8EC-E059-26BA-1403E5950689}"/>
          </ac:spMkLst>
        </pc:spChg>
        <pc:spChg chg="mod topLvl">
          <ac:chgData name="Petur Þ. Sigurdsson" userId="b51620a9-a6bc-43cc-8d20-2596b195e64d" providerId="ADAL" clId="{DEF24012-484A-4964-87ED-E37432BA80D0}" dt="2022-10-10T16:52:08.760" v="497" actId="208"/>
          <ac:spMkLst>
            <pc:docMk/>
            <pc:sldMk cId="2725296426" sldId="2146845784"/>
            <ac:spMk id="131" creationId="{D5A2E742-4395-C016-00F4-8C8C7E5115D7}"/>
          </ac:spMkLst>
        </pc:spChg>
        <pc:spChg chg="mod topLvl">
          <ac:chgData name="Petur Þ. Sigurdsson" userId="b51620a9-a6bc-43cc-8d20-2596b195e64d" providerId="ADAL" clId="{DEF24012-484A-4964-87ED-E37432BA80D0}" dt="2022-10-10T16:52:08.760" v="497" actId="208"/>
          <ac:spMkLst>
            <pc:docMk/>
            <pc:sldMk cId="2725296426" sldId="2146845784"/>
            <ac:spMk id="132" creationId="{FFDDD659-12A8-FE62-30B3-6CCF396B3216}"/>
          </ac:spMkLst>
        </pc:spChg>
        <pc:spChg chg="mod topLvl">
          <ac:chgData name="Petur Þ. Sigurdsson" userId="b51620a9-a6bc-43cc-8d20-2596b195e64d" providerId="ADAL" clId="{DEF24012-484A-4964-87ED-E37432BA80D0}" dt="2022-10-10T16:52:08.760" v="497" actId="208"/>
          <ac:spMkLst>
            <pc:docMk/>
            <pc:sldMk cId="2725296426" sldId="2146845784"/>
            <ac:spMk id="133" creationId="{11C31A44-6C5B-7F62-4842-59642F997911}"/>
          </ac:spMkLst>
        </pc:spChg>
        <pc:spChg chg="mod topLvl">
          <ac:chgData name="Petur Þ. Sigurdsson" userId="b51620a9-a6bc-43cc-8d20-2596b195e64d" providerId="ADAL" clId="{DEF24012-484A-4964-87ED-E37432BA80D0}" dt="2022-10-10T16:52:08.760" v="497" actId="208"/>
          <ac:spMkLst>
            <pc:docMk/>
            <pc:sldMk cId="2725296426" sldId="2146845784"/>
            <ac:spMk id="134" creationId="{1386104F-9F13-91BB-6C92-05ABFFB584E8}"/>
          </ac:spMkLst>
        </pc:spChg>
        <pc:spChg chg="mod topLvl">
          <ac:chgData name="Petur Þ. Sigurdsson" userId="b51620a9-a6bc-43cc-8d20-2596b195e64d" providerId="ADAL" clId="{DEF24012-484A-4964-87ED-E37432BA80D0}" dt="2022-10-10T16:52:08.760" v="497" actId="208"/>
          <ac:spMkLst>
            <pc:docMk/>
            <pc:sldMk cId="2725296426" sldId="2146845784"/>
            <ac:spMk id="135" creationId="{C4888BA3-4DA9-75E4-DF1D-C7D34102F93C}"/>
          </ac:spMkLst>
        </pc:spChg>
        <pc:spChg chg="mod topLvl">
          <ac:chgData name="Petur Þ. Sigurdsson" userId="b51620a9-a6bc-43cc-8d20-2596b195e64d" providerId="ADAL" clId="{DEF24012-484A-4964-87ED-E37432BA80D0}" dt="2022-10-10T16:52:08.760" v="497" actId="208"/>
          <ac:spMkLst>
            <pc:docMk/>
            <pc:sldMk cId="2725296426" sldId="2146845784"/>
            <ac:spMk id="136" creationId="{9B8DEAF8-F6FC-BA93-7925-4169D5F5095F}"/>
          </ac:spMkLst>
        </pc:spChg>
        <pc:spChg chg="mod topLvl">
          <ac:chgData name="Petur Þ. Sigurdsson" userId="b51620a9-a6bc-43cc-8d20-2596b195e64d" providerId="ADAL" clId="{DEF24012-484A-4964-87ED-E37432BA80D0}" dt="2022-10-10T16:52:08.760" v="497" actId="208"/>
          <ac:spMkLst>
            <pc:docMk/>
            <pc:sldMk cId="2725296426" sldId="2146845784"/>
            <ac:spMk id="137" creationId="{63ED2CEE-ACB6-3FF7-0064-A044C84A8508}"/>
          </ac:spMkLst>
        </pc:spChg>
        <pc:spChg chg="mod topLvl">
          <ac:chgData name="Petur Þ. Sigurdsson" userId="b51620a9-a6bc-43cc-8d20-2596b195e64d" providerId="ADAL" clId="{DEF24012-484A-4964-87ED-E37432BA80D0}" dt="2022-10-10T16:52:08.760" v="497" actId="208"/>
          <ac:spMkLst>
            <pc:docMk/>
            <pc:sldMk cId="2725296426" sldId="2146845784"/>
            <ac:spMk id="138" creationId="{08A13BB3-B341-991A-4B9D-719F3F3B7846}"/>
          </ac:spMkLst>
        </pc:spChg>
        <pc:spChg chg="mod topLvl">
          <ac:chgData name="Petur Þ. Sigurdsson" userId="b51620a9-a6bc-43cc-8d20-2596b195e64d" providerId="ADAL" clId="{DEF24012-484A-4964-87ED-E37432BA80D0}" dt="2022-10-10T16:52:08.760" v="497" actId="208"/>
          <ac:spMkLst>
            <pc:docMk/>
            <pc:sldMk cId="2725296426" sldId="2146845784"/>
            <ac:spMk id="139" creationId="{918D9749-2BB7-A4D6-18EC-E00E14D2F5B9}"/>
          </ac:spMkLst>
        </pc:spChg>
        <pc:spChg chg="mod topLvl">
          <ac:chgData name="Petur Þ. Sigurdsson" userId="b51620a9-a6bc-43cc-8d20-2596b195e64d" providerId="ADAL" clId="{DEF24012-484A-4964-87ED-E37432BA80D0}" dt="2022-10-10T16:52:08.760" v="497" actId="208"/>
          <ac:spMkLst>
            <pc:docMk/>
            <pc:sldMk cId="2725296426" sldId="2146845784"/>
            <ac:spMk id="140" creationId="{433210F2-8A00-0836-2BC2-34EFACD690F8}"/>
          </ac:spMkLst>
        </pc:spChg>
        <pc:spChg chg="mod topLvl">
          <ac:chgData name="Petur Þ. Sigurdsson" userId="b51620a9-a6bc-43cc-8d20-2596b195e64d" providerId="ADAL" clId="{DEF24012-484A-4964-87ED-E37432BA80D0}" dt="2022-10-10T16:52:08.760" v="497" actId="208"/>
          <ac:spMkLst>
            <pc:docMk/>
            <pc:sldMk cId="2725296426" sldId="2146845784"/>
            <ac:spMk id="141" creationId="{CDCB93AE-319C-9792-AC99-657E44D9910E}"/>
          </ac:spMkLst>
        </pc:spChg>
        <pc:spChg chg="mod topLvl">
          <ac:chgData name="Petur Þ. Sigurdsson" userId="b51620a9-a6bc-43cc-8d20-2596b195e64d" providerId="ADAL" clId="{DEF24012-484A-4964-87ED-E37432BA80D0}" dt="2022-10-10T16:52:08.760" v="497" actId="208"/>
          <ac:spMkLst>
            <pc:docMk/>
            <pc:sldMk cId="2725296426" sldId="2146845784"/>
            <ac:spMk id="142" creationId="{E4150242-AEF8-39E3-EC59-8E11AFCBFA2C}"/>
          </ac:spMkLst>
        </pc:spChg>
        <pc:spChg chg="mod topLvl">
          <ac:chgData name="Petur Þ. Sigurdsson" userId="b51620a9-a6bc-43cc-8d20-2596b195e64d" providerId="ADAL" clId="{DEF24012-484A-4964-87ED-E37432BA80D0}" dt="2022-10-10T16:52:08.760" v="497" actId="208"/>
          <ac:spMkLst>
            <pc:docMk/>
            <pc:sldMk cId="2725296426" sldId="2146845784"/>
            <ac:spMk id="143" creationId="{F161B4D6-9230-D977-D87E-055E8EA8AD76}"/>
          </ac:spMkLst>
        </pc:spChg>
        <pc:spChg chg="mod topLvl">
          <ac:chgData name="Petur Þ. Sigurdsson" userId="b51620a9-a6bc-43cc-8d20-2596b195e64d" providerId="ADAL" clId="{DEF24012-484A-4964-87ED-E37432BA80D0}" dt="2022-10-10T16:52:08.760" v="497" actId="208"/>
          <ac:spMkLst>
            <pc:docMk/>
            <pc:sldMk cId="2725296426" sldId="2146845784"/>
            <ac:spMk id="144" creationId="{35A76678-71A3-8339-247A-E61EEA8BE1EE}"/>
          </ac:spMkLst>
        </pc:spChg>
        <pc:spChg chg="mod topLvl">
          <ac:chgData name="Petur Þ. Sigurdsson" userId="b51620a9-a6bc-43cc-8d20-2596b195e64d" providerId="ADAL" clId="{DEF24012-484A-4964-87ED-E37432BA80D0}" dt="2022-10-10T16:52:08.760" v="497" actId="208"/>
          <ac:spMkLst>
            <pc:docMk/>
            <pc:sldMk cId="2725296426" sldId="2146845784"/>
            <ac:spMk id="145" creationId="{34FA7F1C-1608-0923-9777-DA59EDA3A851}"/>
          </ac:spMkLst>
        </pc:spChg>
        <pc:spChg chg="mod topLvl">
          <ac:chgData name="Petur Þ. Sigurdsson" userId="b51620a9-a6bc-43cc-8d20-2596b195e64d" providerId="ADAL" clId="{DEF24012-484A-4964-87ED-E37432BA80D0}" dt="2022-10-10T16:52:08.760" v="497" actId="208"/>
          <ac:spMkLst>
            <pc:docMk/>
            <pc:sldMk cId="2725296426" sldId="2146845784"/>
            <ac:spMk id="146" creationId="{CD2C0F80-4AAD-FE72-6312-278EB6A81EC8}"/>
          </ac:spMkLst>
        </pc:spChg>
        <pc:spChg chg="mod topLvl">
          <ac:chgData name="Petur Þ. Sigurdsson" userId="b51620a9-a6bc-43cc-8d20-2596b195e64d" providerId="ADAL" clId="{DEF24012-484A-4964-87ED-E37432BA80D0}" dt="2022-10-10T16:52:08.760" v="497" actId="208"/>
          <ac:spMkLst>
            <pc:docMk/>
            <pc:sldMk cId="2725296426" sldId="2146845784"/>
            <ac:spMk id="147" creationId="{A547E628-8332-8BA7-1D0D-360BEFAAC67C}"/>
          </ac:spMkLst>
        </pc:spChg>
        <pc:spChg chg="mod topLvl">
          <ac:chgData name="Petur Þ. Sigurdsson" userId="b51620a9-a6bc-43cc-8d20-2596b195e64d" providerId="ADAL" clId="{DEF24012-484A-4964-87ED-E37432BA80D0}" dt="2022-10-10T16:52:08.760" v="497" actId="208"/>
          <ac:spMkLst>
            <pc:docMk/>
            <pc:sldMk cId="2725296426" sldId="2146845784"/>
            <ac:spMk id="148" creationId="{91B0B1FF-62CB-9E0C-97E5-00A62147C69A}"/>
          </ac:spMkLst>
        </pc:spChg>
        <pc:spChg chg="mod topLvl">
          <ac:chgData name="Petur Þ. Sigurdsson" userId="b51620a9-a6bc-43cc-8d20-2596b195e64d" providerId="ADAL" clId="{DEF24012-484A-4964-87ED-E37432BA80D0}" dt="2022-10-10T16:52:08.760" v="497" actId="208"/>
          <ac:spMkLst>
            <pc:docMk/>
            <pc:sldMk cId="2725296426" sldId="2146845784"/>
            <ac:spMk id="149" creationId="{EE77C514-67AB-186B-B331-8DBBD79A9E15}"/>
          </ac:spMkLst>
        </pc:spChg>
        <pc:spChg chg="mod topLvl">
          <ac:chgData name="Petur Þ. Sigurdsson" userId="b51620a9-a6bc-43cc-8d20-2596b195e64d" providerId="ADAL" clId="{DEF24012-484A-4964-87ED-E37432BA80D0}" dt="2022-10-10T16:52:08.760" v="497" actId="208"/>
          <ac:spMkLst>
            <pc:docMk/>
            <pc:sldMk cId="2725296426" sldId="2146845784"/>
            <ac:spMk id="150" creationId="{2C5C9570-F1A0-ED75-D8BD-D04E5E7C8032}"/>
          </ac:spMkLst>
        </pc:spChg>
        <pc:spChg chg="mod topLvl">
          <ac:chgData name="Petur Þ. Sigurdsson" userId="b51620a9-a6bc-43cc-8d20-2596b195e64d" providerId="ADAL" clId="{DEF24012-484A-4964-87ED-E37432BA80D0}" dt="2022-10-10T16:52:08.760" v="497" actId="208"/>
          <ac:spMkLst>
            <pc:docMk/>
            <pc:sldMk cId="2725296426" sldId="2146845784"/>
            <ac:spMk id="151" creationId="{94D4E25B-66C0-9A19-C925-A053B91ACD80}"/>
          </ac:spMkLst>
        </pc:spChg>
        <pc:spChg chg="mod topLvl">
          <ac:chgData name="Petur Þ. Sigurdsson" userId="b51620a9-a6bc-43cc-8d20-2596b195e64d" providerId="ADAL" clId="{DEF24012-484A-4964-87ED-E37432BA80D0}" dt="2022-10-10T16:52:08.760" v="497" actId="208"/>
          <ac:spMkLst>
            <pc:docMk/>
            <pc:sldMk cId="2725296426" sldId="2146845784"/>
            <ac:spMk id="152" creationId="{FD8B0E3D-8CBF-3F9C-860D-8B535F61FCA2}"/>
          </ac:spMkLst>
        </pc:spChg>
        <pc:spChg chg="mod topLvl">
          <ac:chgData name="Petur Þ. Sigurdsson" userId="b51620a9-a6bc-43cc-8d20-2596b195e64d" providerId="ADAL" clId="{DEF24012-484A-4964-87ED-E37432BA80D0}" dt="2022-10-10T16:52:08.760" v="497" actId="208"/>
          <ac:spMkLst>
            <pc:docMk/>
            <pc:sldMk cId="2725296426" sldId="2146845784"/>
            <ac:spMk id="153" creationId="{B86F7565-323C-3C95-53D0-E7D17D91E1C2}"/>
          </ac:spMkLst>
        </pc:spChg>
        <pc:spChg chg="mod topLvl">
          <ac:chgData name="Petur Þ. Sigurdsson" userId="b51620a9-a6bc-43cc-8d20-2596b195e64d" providerId="ADAL" clId="{DEF24012-484A-4964-87ED-E37432BA80D0}" dt="2022-10-10T16:52:08.760" v="497" actId="208"/>
          <ac:spMkLst>
            <pc:docMk/>
            <pc:sldMk cId="2725296426" sldId="2146845784"/>
            <ac:spMk id="154" creationId="{EA7CE127-86C0-9F02-9931-2E24C5962CFC}"/>
          </ac:spMkLst>
        </pc:spChg>
        <pc:spChg chg="mod topLvl">
          <ac:chgData name="Petur Þ. Sigurdsson" userId="b51620a9-a6bc-43cc-8d20-2596b195e64d" providerId="ADAL" clId="{DEF24012-484A-4964-87ED-E37432BA80D0}" dt="2022-10-10T16:52:08.760" v="497" actId="208"/>
          <ac:spMkLst>
            <pc:docMk/>
            <pc:sldMk cId="2725296426" sldId="2146845784"/>
            <ac:spMk id="155" creationId="{68AA1D8F-087C-2265-2CFC-3B8CD9250986}"/>
          </ac:spMkLst>
        </pc:spChg>
        <pc:spChg chg="mod topLvl">
          <ac:chgData name="Petur Þ. Sigurdsson" userId="b51620a9-a6bc-43cc-8d20-2596b195e64d" providerId="ADAL" clId="{DEF24012-484A-4964-87ED-E37432BA80D0}" dt="2022-10-10T16:52:08.760" v="497" actId="208"/>
          <ac:spMkLst>
            <pc:docMk/>
            <pc:sldMk cId="2725296426" sldId="2146845784"/>
            <ac:spMk id="156" creationId="{60A03E65-B873-20BF-7CEE-0AD86307BB41}"/>
          </ac:spMkLst>
        </pc:spChg>
        <pc:spChg chg="mod topLvl">
          <ac:chgData name="Petur Þ. Sigurdsson" userId="b51620a9-a6bc-43cc-8d20-2596b195e64d" providerId="ADAL" clId="{DEF24012-484A-4964-87ED-E37432BA80D0}" dt="2022-10-10T16:52:08.760" v="497" actId="208"/>
          <ac:spMkLst>
            <pc:docMk/>
            <pc:sldMk cId="2725296426" sldId="2146845784"/>
            <ac:spMk id="157" creationId="{875CF829-E0A6-3F91-C161-36E452EAC49E}"/>
          </ac:spMkLst>
        </pc:spChg>
        <pc:spChg chg="mod topLvl">
          <ac:chgData name="Petur Þ. Sigurdsson" userId="b51620a9-a6bc-43cc-8d20-2596b195e64d" providerId="ADAL" clId="{DEF24012-484A-4964-87ED-E37432BA80D0}" dt="2022-10-10T16:52:08.760" v="497" actId="208"/>
          <ac:spMkLst>
            <pc:docMk/>
            <pc:sldMk cId="2725296426" sldId="2146845784"/>
            <ac:spMk id="158" creationId="{F369B0E2-49DF-0389-DDCB-85E9248B907C}"/>
          </ac:spMkLst>
        </pc:spChg>
        <pc:spChg chg="mod topLvl">
          <ac:chgData name="Petur Þ. Sigurdsson" userId="b51620a9-a6bc-43cc-8d20-2596b195e64d" providerId="ADAL" clId="{DEF24012-484A-4964-87ED-E37432BA80D0}" dt="2022-10-10T16:52:08.760" v="497" actId="208"/>
          <ac:spMkLst>
            <pc:docMk/>
            <pc:sldMk cId="2725296426" sldId="2146845784"/>
            <ac:spMk id="159" creationId="{8825DE57-1E41-D7B8-A4A8-4AC798F5043B}"/>
          </ac:spMkLst>
        </pc:spChg>
        <pc:spChg chg="mod topLvl">
          <ac:chgData name="Petur Þ. Sigurdsson" userId="b51620a9-a6bc-43cc-8d20-2596b195e64d" providerId="ADAL" clId="{DEF24012-484A-4964-87ED-E37432BA80D0}" dt="2022-10-10T16:52:08.760" v="497" actId="208"/>
          <ac:spMkLst>
            <pc:docMk/>
            <pc:sldMk cId="2725296426" sldId="2146845784"/>
            <ac:spMk id="160" creationId="{0D1E26A9-3228-75A6-7A7D-86FFC792D671}"/>
          </ac:spMkLst>
        </pc:spChg>
        <pc:spChg chg="mod topLvl">
          <ac:chgData name="Petur Þ. Sigurdsson" userId="b51620a9-a6bc-43cc-8d20-2596b195e64d" providerId="ADAL" clId="{DEF24012-484A-4964-87ED-E37432BA80D0}" dt="2022-10-10T16:52:08.760" v="497" actId="208"/>
          <ac:spMkLst>
            <pc:docMk/>
            <pc:sldMk cId="2725296426" sldId="2146845784"/>
            <ac:spMk id="161" creationId="{1CECF26D-36B9-EEF7-6B76-A52AD110C64B}"/>
          </ac:spMkLst>
        </pc:spChg>
        <pc:spChg chg="mod topLvl">
          <ac:chgData name="Petur Þ. Sigurdsson" userId="b51620a9-a6bc-43cc-8d20-2596b195e64d" providerId="ADAL" clId="{DEF24012-484A-4964-87ED-E37432BA80D0}" dt="2022-10-10T16:52:08.760" v="497" actId="208"/>
          <ac:spMkLst>
            <pc:docMk/>
            <pc:sldMk cId="2725296426" sldId="2146845784"/>
            <ac:spMk id="162" creationId="{50014B42-CE34-CE1A-B2AF-E9EBAAFF2DD6}"/>
          </ac:spMkLst>
        </pc:spChg>
        <pc:spChg chg="mod topLvl">
          <ac:chgData name="Petur Þ. Sigurdsson" userId="b51620a9-a6bc-43cc-8d20-2596b195e64d" providerId="ADAL" clId="{DEF24012-484A-4964-87ED-E37432BA80D0}" dt="2022-10-10T16:52:08.760" v="497" actId="208"/>
          <ac:spMkLst>
            <pc:docMk/>
            <pc:sldMk cId="2725296426" sldId="2146845784"/>
            <ac:spMk id="163" creationId="{B6A7DFE4-AFCE-E74E-E2AB-2FFE0FB9DE0C}"/>
          </ac:spMkLst>
        </pc:spChg>
        <pc:spChg chg="mod topLvl">
          <ac:chgData name="Petur Þ. Sigurdsson" userId="b51620a9-a6bc-43cc-8d20-2596b195e64d" providerId="ADAL" clId="{DEF24012-484A-4964-87ED-E37432BA80D0}" dt="2022-10-10T16:52:08.760" v="497" actId="208"/>
          <ac:spMkLst>
            <pc:docMk/>
            <pc:sldMk cId="2725296426" sldId="2146845784"/>
            <ac:spMk id="164" creationId="{2F3A9599-C401-77F8-23CA-4320AB74D6FE}"/>
          </ac:spMkLst>
        </pc:spChg>
        <pc:spChg chg="mod topLvl">
          <ac:chgData name="Petur Þ. Sigurdsson" userId="b51620a9-a6bc-43cc-8d20-2596b195e64d" providerId="ADAL" clId="{DEF24012-484A-4964-87ED-E37432BA80D0}" dt="2022-10-10T16:52:08.760" v="497" actId="208"/>
          <ac:spMkLst>
            <pc:docMk/>
            <pc:sldMk cId="2725296426" sldId="2146845784"/>
            <ac:spMk id="165" creationId="{8959E556-3F60-2590-B4B8-0BF15F62E9E0}"/>
          </ac:spMkLst>
        </pc:spChg>
        <pc:spChg chg="mod topLvl">
          <ac:chgData name="Petur Þ. Sigurdsson" userId="b51620a9-a6bc-43cc-8d20-2596b195e64d" providerId="ADAL" clId="{DEF24012-484A-4964-87ED-E37432BA80D0}" dt="2022-10-10T16:52:08.760" v="497" actId="208"/>
          <ac:spMkLst>
            <pc:docMk/>
            <pc:sldMk cId="2725296426" sldId="2146845784"/>
            <ac:spMk id="166" creationId="{53DB5A86-CE2B-F00A-5750-A2DFD3564039}"/>
          </ac:spMkLst>
        </pc:spChg>
        <pc:spChg chg="mod topLvl">
          <ac:chgData name="Petur Þ. Sigurdsson" userId="b51620a9-a6bc-43cc-8d20-2596b195e64d" providerId="ADAL" clId="{DEF24012-484A-4964-87ED-E37432BA80D0}" dt="2022-10-10T16:52:08.760" v="497" actId="208"/>
          <ac:spMkLst>
            <pc:docMk/>
            <pc:sldMk cId="2725296426" sldId="2146845784"/>
            <ac:spMk id="167" creationId="{E0E3C811-19AA-BD48-24CD-238B3EF2767C}"/>
          </ac:spMkLst>
        </pc:spChg>
        <pc:spChg chg="mod topLvl">
          <ac:chgData name="Petur Þ. Sigurdsson" userId="b51620a9-a6bc-43cc-8d20-2596b195e64d" providerId="ADAL" clId="{DEF24012-484A-4964-87ED-E37432BA80D0}" dt="2022-10-10T16:52:08.760" v="497" actId="208"/>
          <ac:spMkLst>
            <pc:docMk/>
            <pc:sldMk cId="2725296426" sldId="2146845784"/>
            <ac:spMk id="168" creationId="{392A837F-72D3-19B3-FF82-569B31570CE9}"/>
          </ac:spMkLst>
        </pc:spChg>
        <pc:spChg chg="mod topLvl">
          <ac:chgData name="Petur Þ. Sigurdsson" userId="b51620a9-a6bc-43cc-8d20-2596b195e64d" providerId="ADAL" clId="{DEF24012-484A-4964-87ED-E37432BA80D0}" dt="2022-10-10T16:52:08.760" v="497" actId="208"/>
          <ac:spMkLst>
            <pc:docMk/>
            <pc:sldMk cId="2725296426" sldId="2146845784"/>
            <ac:spMk id="169" creationId="{4EEF3C42-5E6D-0A6C-E476-E1C1868AAC01}"/>
          </ac:spMkLst>
        </pc:spChg>
        <pc:spChg chg="mod topLvl">
          <ac:chgData name="Petur Þ. Sigurdsson" userId="b51620a9-a6bc-43cc-8d20-2596b195e64d" providerId="ADAL" clId="{DEF24012-484A-4964-87ED-E37432BA80D0}" dt="2022-10-10T16:52:08.760" v="497" actId="208"/>
          <ac:spMkLst>
            <pc:docMk/>
            <pc:sldMk cId="2725296426" sldId="2146845784"/>
            <ac:spMk id="170" creationId="{A46466B6-D156-9872-CCF9-8C766EEDB479}"/>
          </ac:spMkLst>
        </pc:spChg>
        <pc:spChg chg="mod topLvl">
          <ac:chgData name="Petur Þ. Sigurdsson" userId="b51620a9-a6bc-43cc-8d20-2596b195e64d" providerId="ADAL" clId="{DEF24012-484A-4964-87ED-E37432BA80D0}" dt="2022-10-10T16:52:08.760" v="497" actId="208"/>
          <ac:spMkLst>
            <pc:docMk/>
            <pc:sldMk cId="2725296426" sldId="2146845784"/>
            <ac:spMk id="171" creationId="{CA55EEC4-560F-655E-DBE3-2A4C32606799}"/>
          </ac:spMkLst>
        </pc:spChg>
        <pc:spChg chg="mod topLvl">
          <ac:chgData name="Petur Þ. Sigurdsson" userId="b51620a9-a6bc-43cc-8d20-2596b195e64d" providerId="ADAL" clId="{DEF24012-484A-4964-87ED-E37432BA80D0}" dt="2022-10-10T16:52:08.760" v="497" actId="208"/>
          <ac:spMkLst>
            <pc:docMk/>
            <pc:sldMk cId="2725296426" sldId="2146845784"/>
            <ac:spMk id="172" creationId="{435130AB-625A-84D3-FAFC-6C7E60FC898E}"/>
          </ac:spMkLst>
        </pc:spChg>
        <pc:spChg chg="mod topLvl">
          <ac:chgData name="Petur Þ. Sigurdsson" userId="b51620a9-a6bc-43cc-8d20-2596b195e64d" providerId="ADAL" clId="{DEF24012-484A-4964-87ED-E37432BA80D0}" dt="2022-10-10T16:52:08.760" v="497" actId="208"/>
          <ac:spMkLst>
            <pc:docMk/>
            <pc:sldMk cId="2725296426" sldId="2146845784"/>
            <ac:spMk id="173" creationId="{D205BEA9-E31D-3489-B673-D36655C3D8B2}"/>
          </ac:spMkLst>
        </pc:spChg>
        <pc:spChg chg="mod topLvl">
          <ac:chgData name="Petur Þ. Sigurdsson" userId="b51620a9-a6bc-43cc-8d20-2596b195e64d" providerId="ADAL" clId="{DEF24012-484A-4964-87ED-E37432BA80D0}" dt="2022-10-10T16:52:08.760" v="497" actId="208"/>
          <ac:spMkLst>
            <pc:docMk/>
            <pc:sldMk cId="2725296426" sldId="2146845784"/>
            <ac:spMk id="174" creationId="{23C8126A-7C88-E3E2-F818-B0A87435D262}"/>
          </ac:spMkLst>
        </pc:spChg>
        <pc:spChg chg="mod topLvl">
          <ac:chgData name="Petur Þ. Sigurdsson" userId="b51620a9-a6bc-43cc-8d20-2596b195e64d" providerId="ADAL" clId="{DEF24012-484A-4964-87ED-E37432BA80D0}" dt="2022-10-10T16:52:08.760" v="497" actId="208"/>
          <ac:spMkLst>
            <pc:docMk/>
            <pc:sldMk cId="2725296426" sldId="2146845784"/>
            <ac:spMk id="175" creationId="{3CD6B511-9BDA-B51D-7974-EE0541EFBF2D}"/>
          </ac:spMkLst>
        </pc:spChg>
        <pc:spChg chg="mod topLvl">
          <ac:chgData name="Petur Þ. Sigurdsson" userId="b51620a9-a6bc-43cc-8d20-2596b195e64d" providerId="ADAL" clId="{DEF24012-484A-4964-87ED-E37432BA80D0}" dt="2022-10-10T16:52:08.760" v="497" actId="208"/>
          <ac:spMkLst>
            <pc:docMk/>
            <pc:sldMk cId="2725296426" sldId="2146845784"/>
            <ac:spMk id="176" creationId="{7732F00F-510B-F30D-ED42-E68990880D0C}"/>
          </ac:spMkLst>
        </pc:spChg>
        <pc:spChg chg="mod topLvl">
          <ac:chgData name="Petur Þ. Sigurdsson" userId="b51620a9-a6bc-43cc-8d20-2596b195e64d" providerId="ADAL" clId="{DEF24012-484A-4964-87ED-E37432BA80D0}" dt="2022-10-10T16:52:08.760" v="497" actId="208"/>
          <ac:spMkLst>
            <pc:docMk/>
            <pc:sldMk cId="2725296426" sldId="2146845784"/>
            <ac:spMk id="177" creationId="{05DE7C83-2E85-2DE5-8DF6-AAB68C4BCD51}"/>
          </ac:spMkLst>
        </pc:spChg>
        <pc:spChg chg="add mod">
          <ac:chgData name="Petur Þ. Sigurdsson" userId="b51620a9-a6bc-43cc-8d20-2596b195e64d" providerId="ADAL" clId="{DEF24012-484A-4964-87ED-E37432BA80D0}" dt="2022-10-10T16:52:48.699" v="499" actId="207"/>
          <ac:spMkLst>
            <pc:docMk/>
            <pc:sldMk cId="2725296426" sldId="2146845784"/>
            <ac:spMk id="179" creationId="{0B625DB2-6BAB-B7A8-D83E-72A1514878B0}"/>
          </ac:spMkLst>
        </pc:spChg>
        <pc:spChg chg="add mod">
          <ac:chgData name="Petur Þ. Sigurdsson" userId="b51620a9-a6bc-43cc-8d20-2596b195e64d" providerId="ADAL" clId="{DEF24012-484A-4964-87ED-E37432BA80D0}" dt="2022-10-10T16:52:48.699" v="499" actId="207"/>
          <ac:spMkLst>
            <pc:docMk/>
            <pc:sldMk cId="2725296426" sldId="2146845784"/>
            <ac:spMk id="180" creationId="{3749F6F8-7837-1919-5413-9D5F86E51340}"/>
          </ac:spMkLst>
        </pc:spChg>
        <pc:spChg chg="del">
          <ac:chgData name="Petur Þ. Sigurdsson" userId="b51620a9-a6bc-43cc-8d20-2596b195e64d" providerId="ADAL" clId="{DEF24012-484A-4964-87ED-E37432BA80D0}" dt="2022-10-10T16:49:33.950" v="491" actId="478"/>
          <ac:spMkLst>
            <pc:docMk/>
            <pc:sldMk cId="2725296426" sldId="2146845784"/>
            <ac:spMk id="183" creationId="{F6E99164-334A-9974-B082-6ABCA4A7DC7E}"/>
          </ac:spMkLst>
        </pc:spChg>
        <pc:spChg chg="del">
          <ac:chgData name="Petur Þ. Sigurdsson" userId="b51620a9-a6bc-43cc-8d20-2596b195e64d" providerId="ADAL" clId="{DEF24012-484A-4964-87ED-E37432BA80D0}" dt="2022-10-10T16:49:35.837" v="492" actId="478"/>
          <ac:spMkLst>
            <pc:docMk/>
            <pc:sldMk cId="2725296426" sldId="2146845784"/>
            <ac:spMk id="184" creationId="{FDBC0937-2E77-64FF-CFED-131F56B18663}"/>
          </ac:spMkLst>
        </pc:spChg>
        <pc:spChg chg="del">
          <ac:chgData name="Petur Þ. Sigurdsson" userId="b51620a9-a6bc-43cc-8d20-2596b195e64d" providerId="ADAL" clId="{DEF24012-484A-4964-87ED-E37432BA80D0}" dt="2022-10-10T16:49:37.517" v="493" actId="478"/>
          <ac:spMkLst>
            <pc:docMk/>
            <pc:sldMk cId="2725296426" sldId="2146845784"/>
            <ac:spMk id="185" creationId="{79A91685-1DE0-9B9C-2E0E-2A0C18DF3EE9}"/>
          </ac:spMkLst>
        </pc:spChg>
        <pc:grpChg chg="del">
          <ac:chgData name="Petur Þ. Sigurdsson" userId="b51620a9-a6bc-43cc-8d20-2596b195e64d" providerId="ADAL" clId="{DEF24012-484A-4964-87ED-E37432BA80D0}" dt="2022-10-10T16:50:57.208" v="494" actId="165"/>
          <ac:grpSpMkLst>
            <pc:docMk/>
            <pc:sldMk cId="2725296426" sldId="2146845784"/>
            <ac:grpSpMk id="178" creationId="{2C4CD401-B8FE-9601-5E3F-C4930B6C8508}"/>
          </ac:grpSpMkLst>
        </pc:grpChg>
        <pc:picChg chg="add mod">
          <ac:chgData name="Petur Þ. Sigurdsson" userId="b51620a9-a6bc-43cc-8d20-2596b195e64d" providerId="ADAL" clId="{DEF24012-484A-4964-87ED-E37432BA80D0}" dt="2022-10-10T16:52:48.699" v="499" actId="207"/>
          <ac:picMkLst>
            <pc:docMk/>
            <pc:sldMk cId="2725296426" sldId="2146845784"/>
            <ac:picMk id="181" creationId="{D89F634D-E739-8D5F-3A55-54EC25C69188}"/>
          </ac:picMkLst>
        </pc:picChg>
        <pc:picChg chg="add mod">
          <ac:chgData name="Petur Þ. Sigurdsson" userId="b51620a9-a6bc-43cc-8d20-2596b195e64d" providerId="ADAL" clId="{DEF24012-484A-4964-87ED-E37432BA80D0}" dt="2022-10-10T16:52:48.699" v="499" actId="207"/>
          <ac:picMkLst>
            <pc:docMk/>
            <pc:sldMk cId="2725296426" sldId="2146845784"/>
            <ac:picMk id="182" creationId="{785C2DFE-4E9F-AE83-C6C3-7C7C66245F5C}"/>
          </ac:picMkLst>
        </pc:picChg>
        <pc:picChg chg="add mod">
          <ac:chgData name="Petur Þ. Sigurdsson" userId="b51620a9-a6bc-43cc-8d20-2596b195e64d" providerId="ADAL" clId="{DEF24012-484A-4964-87ED-E37432BA80D0}" dt="2022-10-10T16:52:48.699" v="499" actId="207"/>
          <ac:picMkLst>
            <pc:docMk/>
            <pc:sldMk cId="2725296426" sldId="2146845784"/>
            <ac:picMk id="186" creationId="{E5840755-FEAE-8F4A-EAB6-7DC76453A81F}"/>
          </ac:picMkLst>
        </pc:picChg>
        <pc:picChg chg="add mod">
          <ac:chgData name="Petur Þ. Sigurdsson" userId="b51620a9-a6bc-43cc-8d20-2596b195e64d" providerId="ADAL" clId="{DEF24012-484A-4964-87ED-E37432BA80D0}" dt="2022-10-10T16:52:48.699" v="499" actId="207"/>
          <ac:picMkLst>
            <pc:docMk/>
            <pc:sldMk cId="2725296426" sldId="2146845784"/>
            <ac:picMk id="187" creationId="{82D123D5-4BCF-F263-5AC8-5581A2B77C49}"/>
          </ac:picMkLst>
        </pc:picChg>
        <pc:picChg chg="add mod">
          <ac:chgData name="Petur Þ. Sigurdsson" userId="b51620a9-a6bc-43cc-8d20-2596b195e64d" providerId="ADAL" clId="{DEF24012-484A-4964-87ED-E37432BA80D0}" dt="2022-10-10T16:52:48.699" v="499" actId="207"/>
          <ac:picMkLst>
            <pc:docMk/>
            <pc:sldMk cId="2725296426" sldId="2146845784"/>
            <ac:picMk id="188" creationId="{CA7E4269-32F5-2C05-9EE7-24A7D1C514FE}"/>
          </ac:picMkLst>
        </pc:picChg>
        <pc:picChg chg="add mod">
          <ac:chgData name="Petur Þ. Sigurdsson" userId="b51620a9-a6bc-43cc-8d20-2596b195e64d" providerId="ADAL" clId="{DEF24012-484A-4964-87ED-E37432BA80D0}" dt="2022-10-10T16:52:48.699" v="499" actId="207"/>
          <ac:picMkLst>
            <pc:docMk/>
            <pc:sldMk cId="2725296426" sldId="2146845784"/>
            <ac:picMk id="189" creationId="{A7F8A9C2-399F-6846-0888-1499F3070B64}"/>
          </ac:picMkLst>
        </pc:picChg>
        <pc:picChg chg="add mod">
          <ac:chgData name="Petur Þ. Sigurdsson" userId="b51620a9-a6bc-43cc-8d20-2596b195e64d" providerId="ADAL" clId="{DEF24012-484A-4964-87ED-E37432BA80D0}" dt="2022-10-10T16:52:48.699" v="499" actId="207"/>
          <ac:picMkLst>
            <pc:docMk/>
            <pc:sldMk cId="2725296426" sldId="2146845784"/>
            <ac:picMk id="190" creationId="{EC52E1B6-6C95-EF72-64F7-80931DDB0DEB}"/>
          </ac:picMkLst>
        </pc:picChg>
        <pc:picChg chg="add mod">
          <ac:chgData name="Petur Þ. Sigurdsson" userId="b51620a9-a6bc-43cc-8d20-2596b195e64d" providerId="ADAL" clId="{DEF24012-484A-4964-87ED-E37432BA80D0}" dt="2022-10-10T16:52:48.699" v="499" actId="207"/>
          <ac:picMkLst>
            <pc:docMk/>
            <pc:sldMk cId="2725296426" sldId="2146845784"/>
            <ac:picMk id="191" creationId="{57CF2447-6056-5DE7-1344-E3609FF0E97C}"/>
          </ac:picMkLst>
        </pc:picChg>
        <pc:picChg chg="add mod">
          <ac:chgData name="Petur Þ. Sigurdsson" userId="b51620a9-a6bc-43cc-8d20-2596b195e64d" providerId="ADAL" clId="{DEF24012-484A-4964-87ED-E37432BA80D0}" dt="2022-10-10T16:52:48.699" v="499" actId="207"/>
          <ac:picMkLst>
            <pc:docMk/>
            <pc:sldMk cId="2725296426" sldId="2146845784"/>
            <ac:picMk id="192" creationId="{1AEF954E-532F-4DA8-1F85-788F799DB8F1}"/>
          </ac:picMkLst>
        </pc:picChg>
        <pc:picChg chg="add mod">
          <ac:chgData name="Petur Þ. Sigurdsson" userId="b51620a9-a6bc-43cc-8d20-2596b195e64d" providerId="ADAL" clId="{DEF24012-484A-4964-87ED-E37432BA80D0}" dt="2022-10-10T16:52:48.699" v="499" actId="207"/>
          <ac:picMkLst>
            <pc:docMk/>
            <pc:sldMk cId="2725296426" sldId="2146845784"/>
            <ac:picMk id="193" creationId="{3C094545-A866-1CAB-258C-81D1107FB51F}"/>
          </ac:picMkLst>
        </pc:picChg>
        <pc:picChg chg="add mod">
          <ac:chgData name="Petur Þ. Sigurdsson" userId="b51620a9-a6bc-43cc-8d20-2596b195e64d" providerId="ADAL" clId="{DEF24012-484A-4964-87ED-E37432BA80D0}" dt="2022-10-10T16:52:48.699" v="499" actId="207"/>
          <ac:picMkLst>
            <pc:docMk/>
            <pc:sldMk cId="2725296426" sldId="2146845784"/>
            <ac:picMk id="194" creationId="{3D8470B3-4B69-1FA6-908D-DDFC962B14AA}"/>
          </ac:picMkLst>
        </pc:picChg>
        <pc:picChg chg="add mod">
          <ac:chgData name="Petur Þ. Sigurdsson" userId="b51620a9-a6bc-43cc-8d20-2596b195e64d" providerId="ADAL" clId="{DEF24012-484A-4964-87ED-E37432BA80D0}" dt="2022-10-10T16:52:48.699" v="499" actId="207"/>
          <ac:picMkLst>
            <pc:docMk/>
            <pc:sldMk cId="2725296426" sldId="2146845784"/>
            <ac:picMk id="195" creationId="{529B8D3B-C378-FAE2-EDED-43B7A00D7778}"/>
          </ac:picMkLst>
        </pc:picChg>
        <pc:picChg chg="add mod">
          <ac:chgData name="Petur Þ. Sigurdsson" userId="b51620a9-a6bc-43cc-8d20-2596b195e64d" providerId="ADAL" clId="{DEF24012-484A-4964-87ED-E37432BA80D0}" dt="2022-10-10T16:52:48.699" v="499" actId="207"/>
          <ac:picMkLst>
            <pc:docMk/>
            <pc:sldMk cId="2725296426" sldId="2146845784"/>
            <ac:picMk id="196" creationId="{4CDEEDE2-E567-46A1-EB93-3205EC28F6A0}"/>
          </ac:picMkLst>
        </pc:picChg>
      </pc:sldChg>
      <pc:sldChg chg="addSp modSp new mod modAnim">
        <pc:chgData name="Petur Þ. Sigurdsson" userId="b51620a9-a6bc-43cc-8d20-2596b195e64d" providerId="ADAL" clId="{DEF24012-484A-4964-87ED-E37432BA80D0}" dt="2022-10-10T17:23:22.845" v="875"/>
        <pc:sldMkLst>
          <pc:docMk/>
          <pc:sldMk cId="4261425299" sldId="2146845785"/>
        </pc:sldMkLst>
        <pc:spChg chg="add mod">
          <ac:chgData name="Petur Þ. Sigurdsson" userId="b51620a9-a6bc-43cc-8d20-2596b195e64d" providerId="ADAL" clId="{DEF24012-484A-4964-87ED-E37432BA80D0}" dt="2022-10-10T16:58:45.358" v="504" actId="164"/>
          <ac:spMkLst>
            <pc:docMk/>
            <pc:sldMk cId="4261425299" sldId="2146845785"/>
            <ac:spMk id="2" creationId="{5B31907F-E61A-5A75-2F47-22B04A215DF6}"/>
          </ac:spMkLst>
        </pc:spChg>
        <pc:spChg chg="add mod">
          <ac:chgData name="Petur Þ. Sigurdsson" userId="b51620a9-a6bc-43cc-8d20-2596b195e64d" providerId="ADAL" clId="{DEF24012-484A-4964-87ED-E37432BA80D0}" dt="2022-10-10T16:58:45.358" v="504" actId="164"/>
          <ac:spMkLst>
            <pc:docMk/>
            <pc:sldMk cId="4261425299" sldId="2146845785"/>
            <ac:spMk id="3" creationId="{5C06A058-341C-DB45-5EA7-655B06E20EB8}"/>
          </ac:spMkLst>
        </pc:spChg>
        <pc:spChg chg="add mod">
          <ac:chgData name="Petur Þ. Sigurdsson" userId="b51620a9-a6bc-43cc-8d20-2596b195e64d" providerId="ADAL" clId="{DEF24012-484A-4964-87ED-E37432BA80D0}" dt="2022-10-10T16:58:45.358" v="504" actId="164"/>
          <ac:spMkLst>
            <pc:docMk/>
            <pc:sldMk cId="4261425299" sldId="2146845785"/>
            <ac:spMk id="4" creationId="{719660C8-EEC6-8BD6-DA64-DCA68093F99D}"/>
          </ac:spMkLst>
        </pc:spChg>
        <pc:spChg chg="add mod">
          <ac:chgData name="Petur Þ. Sigurdsson" userId="b51620a9-a6bc-43cc-8d20-2596b195e64d" providerId="ADAL" clId="{DEF24012-484A-4964-87ED-E37432BA80D0}" dt="2022-10-10T16:58:45.358" v="504" actId="164"/>
          <ac:spMkLst>
            <pc:docMk/>
            <pc:sldMk cId="4261425299" sldId="2146845785"/>
            <ac:spMk id="5" creationId="{17C7BD01-83E6-5516-216B-1F81CDB62A30}"/>
          </ac:spMkLst>
        </pc:spChg>
        <pc:spChg chg="add mod">
          <ac:chgData name="Petur Þ. Sigurdsson" userId="b51620a9-a6bc-43cc-8d20-2596b195e64d" providerId="ADAL" clId="{DEF24012-484A-4964-87ED-E37432BA80D0}" dt="2022-10-10T16:58:45.358" v="504" actId="164"/>
          <ac:spMkLst>
            <pc:docMk/>
            <pc:sldMk cId="4261425299" sldId="2146845785"/>
            <ac:spMk id="6" creationId="{46C8B692-8375-0BB3-A845-D397AF6E8B41}"/>
          </ac:spMkLst>
        </pc:spChg>
        <pc:spChg chg="add mod">
          <ac:chgData name="Petur Þ. Sigurdsson" userId="b51620a9-a6bc-43cc-8d20-2596b195e64d" providerId="ADAL" clId="{DEF24012-484A-4964-87ED-E37432BA80D0}" dt="2022-10-10T16:58:45.358" v="504" actId="164"/>
          <ac:spMkLst>
            <pc:docMk/>
            <pc:sldMk cId="4261425299" sldId="2146845785"/>
            <ac:spMk id="7" creationId="{5CAE63F0-2434-D01C-8A5E-E8D8E1B7C160}"/>
          </ac:spMkLst>
        </pc:spChg>
        <pc:spChg chg="add mod">
          <ac:chgData name="Petur Þ. Sigurdsson" userId="b51620a9-a6bc-43cc-8d20-2596b195e64d" providerId="ADAL" clId="{DEF24012-484A-4964-87ED-E37432BA80D0}" dt="2022-10-10T16:58:45.358" v="504" actId="164"/>
          <ac:spMkLst>
            <pc:docMk/>
            <pc:sldMk cId="4261425299" sldId="2146845785"/>
            <ac:spMk id="8" creationId="{C660C22B-E5E7-787B-E0EA-01E311F6A71F}"/>
          </ac:spMkLst>
        </pc:spChg>
        <pc:spChg chg="add mod">
          <ac:chgData name="Petur Þ. Sigurdsson" userId="b51620a9-a6bc-43cc-8d20-2596b195e64d" providerId="ADAL" clId="{DEF24012-484A-4964-87ED-E37432BA80D0}" dt="2022-10-10T16:58:45.358" v="504" actId="164"/>
          <ac:spMkLst>
            <pc:docMk/>
            <pc:sldMk cId="4261425299" sldId="2146845785"/>
            <ac:spMk id="9" creationId="{9F6F4DB3-905C-BE18-E2F9-6B603AE46E70}"/>
          </ac:spMkLst>
        </pc:spChg>
        <pc:spChg chg="add mod">
          <ac:chgData name="Petur Þ. Sigurdsson" userId="b51620a9-a6bc-43cc-8d20-2596b195e64d" providerId="ADAL" clId="{DEF24012-484A-4964-87ED-E37432BA80D0}" dt="2022-10-10T16:58:45.358" v="504" actId="164"/>
          <ac:spMkLst>
            <pc:docMk/>
            <pc:sldMk cId="4261425299" sldId="2146845785"/>
            <ac:spMk id="10" creationId="{BC7C5FC3-84BD-0E95-6246-F2AA2E548CDC}"/>
          </ac:spMkLst>
        </pc:spChg>
        <pc:spChg chg="add mod">
          <ac:chgData name="Petur Þ. Sigurdsson" userId="b51620a9-a6bc-43cc-8d20-2596b195e64d" providerId="ADAL" clId="{DEF24012-484A-4964-87ED-E37432BA80D0}" dt="2022-10-10T16:58:45.358" v="504" actId="164"/>
          <ac:spMkLst>
            <pc:docMk/>
            <pc:sldMk cId="4261425299" sldId="2146845785"/>
            <ac:spMk id="11" creationId="{B1529ACA-5F74-736D-6AE4-02E6BE1B70FC}"/>
          </ac:spMkLst>
        </pc:spChg>
        <pc:spChg chg="add mod">
          <ac:chgData name="Petur Þ. Sigurdsson" userId="b51620a9-a6bc-43cc-8d20-2596b195e64d" providerId="ADAL" clId="{DEF24012-484A-4964-87ED-E37432BA80D0}" dt="2022-10-10T16:58:45.358" v="504" actId="164"/>
          <ac:spMkLst>
            <pc:docMk/>
            <pc:sldMk cId="4261425299" sldId="2146845785"/>
            <ac:spMk id="12" creationId="{C05F5915-9A95-8F12-979B-F56B60F78F9E}"/>
          </ac:spMkLst>
        </pc:spChg>
        <pc:spChg chg="add mod">
          <ac:chgData name="Petur Þ. Sigurdsson" userId="b51620a9-a6bc-43cc-8d20-2596b195e64d" providerId="ADAL" clId="{DEF24012-484A-4964-87ED-E37432BA80D0}" dt="2022-10-10T16:58:45.358" v="504" actId="164"/>
          <ac:spMkLst>
            <pc:docMk/>
            <pc:sldMk cId="4261425299" sldId="2146845785"/>
            <ac:spMk id="13" creationId="{98627801-C575-FF19-71FA-8D3BB1325E6F}"/>
          </ac:spMkLst>
        </pc:spChg>
        <pc:spChg chg="add mod">
          <ac:chgData name="Petur Þ. Sigurdsson" userId="b51620a9-a6bc-43cc-8d20-2596b195e64d" providerId="ADAL" clId="{DEF24012-484A-4964-87ED-E37432BA80D0}" dt="2022-10-10T16:58:45.358" v="504" actId="164"/>
          <ac:spMkLst>
            <pc:docMk/>
            <pc:sldMk cId="4261425299" sldId="2146845785"/>
            <ac:spMk id="14" creationId="{EF6713E5-A07A-3915-C2DA-C785746D91A9}"/>
          </ac:spMkLst>
        </pc:spChg>
        <pc:spChg chg="add mod">
          <ac:chgData name="Petur Þ. Sigurdsson" userId="b51620a9-a6bc-43cc-8d20-2596b195e64d" providerId="ADAL" clId="{DEF24012-484A-4964-87ED-E37432BA80D0}" dt="2022-10-10T16:58:45.358" v="504" actId="164"/>
          <ac:spMkLst>
            <pc:docMk/>
            <pc:sldMk cId="4261425299" sldId="2146845785"/>
            <ac:spMk id="15" creationId="{29802186-20F2-7FCB-BBB4-026AEDB0D803}"/>
          </ac:spMkLst>
        </pc:spChg>
        <pc:spChg chg="add mod">
          <ac:chgData name="Petur Þ. Sigurdsson" userId="b51620a9-a6bc-43cc-8d20-2596b195e64d" providerId="ADAL" clId="{DEF24012-484A-4964-87ED-E37432BA80D0}" dt="2022-10-10T16:58:45.358" v="504" actId="164"/>
          <ac:spMkLst>
            <pc:docMk/>
            <pc:sldMk cId="4261425299" sldId="2146845785"/>
            <ac:spMk id="16" creationId="{41A888C7-6B06-A3A0-91B9-9FE0E7312F83}"/>
          </ac:spMkLst>
        </pc:spChg>
        <pc:spChg chg="add mod">
          <ac:chgData name="Petur Þ. Sigurdsson" userId="b51620a9-a6bc-43cc-8d20-2596b195e64d" providerId="ADAL" clId="{DEF24012-484A-4964-87ED-E37432BA80D0}" dt="2022-10-10T16:58:45.358" v="504" actId="164"/>
          <ac:spMkLst>
            <pc:docMk/>
            <pc:sldMk cId="4261425299" sldId="2146845785"/>
            <ac:spMk id="17" creationId="{5ADD907B-5742-DDAA-9190-74179F5D4882}"/>
          </ac:spMkLst>
        </pc:spChg>
        <pc:spChg chg="add mod">
          <ac:chgData name="Petur Þ. Sigurdsson" userId="b51620a9-a6bc-43cc-8d20-2596b195e64d" providerId="ADAL" clId="{DEF24012-484A-4964-87ED-E37432BA80D0}" dt="2022-10-10T16:58:45.358" v="504" actId="164"/>
          <ac:spMkLst>
            <pc:docMk/>
            <pc:sldMk cId="4261425299" sldId="2146845785"/>
            <ac:spMk id="18" creationId="{2A6DD2EA-BEB7-2FFF-D0B1-CF55429B1662}"/>
          </ac:spMkLst>
        </pc:spChg>
        <pc:spChg chg="add mod">
          <ac:chgData name="Petur Þ. Sigurdsson" userId="b51620a9-a6bc-43cc-8d20-2596b195e64d" providerId="ADAL" clId="{DEF24012-484A-4964-87ED-E37432BA80D0}" dt="2022-10-10T16:58:45.358" v="504" actId="164"/>
          <ac:spMkLst>
            <pc:docMk/>
            <pc:sldMk cId="4261425299" sldId="2146845785"/>
            <ac:spMk id="19" creationId="{0B1ABE20-FF90-4C1F-923E-2D7253B7F086}"/>
          </ac:spMkLst>
        </pc:spChg>
        <pc:spChg chg="add mod">
          <ac:chgData name="Petur Þ. Sigurdsson" userId="b51620a9-a6bc-43cc-8d20-2596b195e64d" providerId="ADAL" clId="{DEF24012-484A-4964-87ED-E37432BA80D0}" dt="2022-10-10T16:58:45.358" v="504" actId="164"/>
          <ac:spMkLst>
            <pc:docMk/>
            <pc:sldMk cId="4261425299" sldId="2146845785"/>
            <ac:spMk id="20" creationId="{F1ED1E76-2A73-163C-7320-89AF98EAA42A}"/>
          </ac:spMkLst>
        </pc:spChg>
        <pc:spChg chg="add mod">
          <ac:chgData name="Petur Þ. Sigurdsson" userId="b51620a9-a6bc-43cc-8d20-2596b195e64d" providerId="ADAL" clId="{DEF24012-484A-4964-87ED-E37432BA80D0}" dt="2022-10-10T16:58:45.358" v="504" actId="164"/>
          <ac:spMkLst>
            <pc:docMk/>
            <pc:sldMk cId="4261425299" sldId="2146845785"/>
            <ac:spMk id="21" creationId="{4F2D5A09-76CA-8177-E87B-FEA7619ACA1C}"/>
          </ac:spMkLst>
        </pc:spChg>
        <pc:spChg chg="add mod">
          <ac:chgData name="Petur Þ. Sigurdsson" userId="b51620a9-a6bc-43cc-8d20-2596b195e64d" providerId="ADAL" clId="{DEF24012-484A-4964-87ED-E37432BA80D0}" dt="2022-10-10T16:58:45.358" v="504" actId="164"/>
          <ac:spMkLst>
            <pc:docMk/>
            <pc:sldMk cId="4261425299" sldId="2146845785"/>
            <ac:spMk id="22" creationId="{464D7DA8-A6D9-804A-2DDB-335690DBF5B7}"/>
          </ac:spMkLst>
        </pc:spChg>
        <pc:spChg chg="add mod">
          <ac:chgData name="Petur Þ. Sigurdsson" userId="b51620a9-a6bc-43cc-8d20-2596b195e64d" providerId="ADAL" clId="{DEF24012-484A-4964-87ED-E37432BA80D0}" dt="2022-10-10T16:58:45.358" v="504" actId="164"/>
          <ac:spMkLst>
            <pc:docMk/>
            <pc:sldMk cId="4261425299" sldId="2146845785"/>
            <ac:spMk id="23" creationId="{5F2668FC-B611-CA69-5244-73D118955F92}"/>
          </ac:spMkLst>
        </pc:spChg>
        <pc:spChg chg="add mod">
          <ac:chgData name="Petur Þ. Sigurdsson" userId="b51620a9-a6bc-43cc-8d20-2596b195e64d" providerId="ADAL" clId="{DEF24012-484A-4964-87ED-E37432BA80D0}" dt="2022-10-10T16:58:45.358" v="504" actId="164"/>
          <ac:spMkLst>
            <pc:docMk/>
            <pc:sldMk cId="4261425299" sldId="2146845785"/>
            <ac:spMk id="24" creationId="{56FA9B51-A071-46D6-D414-3613C07B0F77}"/>
          </ac:spMkLst>
        </pc:spChg>
        <pc:spChg chg="add mod">
          <ac:chgData name="Petur Þ. Sigurdsson" userId="b51620a9-a6bc-43cc-8d20-2596b195e64d" providerId="ADAL" clId="{DEF24012-484A-4964-87ED-E37432BA80D0}" dt="2022-10-10T16:58:45.358" v="504" actId="164"/>
          <ac:spMkLst>
            <pc:docMk/>
            <pc:sldMk cId="4261425299" sldId="2146845785"/>
            <ac:spMk id="25" creationId="{B5262C0F-399F-AFF8-848F-B533514AD64A}"/>
          </ac:spMkLst>
        </pc:spChg>
        <pc:spChg chg="add mod">
          <ac:chgData name="Petur Þ. Sigurdsson" userId="b51620a9-a6bc-43cc-8d20-2596b195e64d" providerId="ADAL" clId="{DEF24012-484A-4964-87ED-E37432BA80D0}" dt="2022-10-10T16:58:45.358" v="504" actId="164"/>
          <ac:spMkLst>
            <pc:docMk/>
            <pc:sldMk cId="4261425299" sldId="2146845785"/>
            <ac:spMk id="26" creationId="{58C0F3EF-0D24-29F8-DFDF-41897D621235}"/>
          </ac:spMkLst>
        </pc:spChg>
        <pc:spChg chg="add mod">
          <ac:chgData name="Petur Þ. Sigurdsson" userId="b51620a9-a6bc-43cc-8d20-2596b195e64d" providerId="ADAL" clId="{DEF24012-484A-4964-87ED-E37432BA80D0}" dt="2022-10-10T16:58:45.358" v="504" actId="164"/>
          <ac:spMkLst>
            <pc:docMk/>
            <pc:sldMk cId="4261425299" sldId="2146845785"/>
            <ac:spMk id="27" creationId="{A141E53D-9988-7FDF-EDF5-3AC58F77B5FB}"/>
          </ac:spMkLst>
        </pc:spChg>
        <pc:spChg chg="add mod">
          <ac:chgData name="Petur Þ. Sigurdsson" userId="b51620a9-a6bc-43cc-8d20-2596b195e64d" providerId="ADAL" clId="{DEF24012-484A-4964-87ED-E37432BA80D0}" dt="2022-10-10T16:58:45.358" v="504" actId="164"/>
          <ac:spMkLst>
            <pc:docMk/>
            <pc:sldMk cId="4261425299" sldId="2146845785"/>
            <ac:spMk id="28" creationId="{A80CBC0F-917D-0917-0087-350F0B57BD57}"/>
          </ac:spMkLst>
        </pc:spChg>
        <pc:spChg chg="add mod">
          <ac:chgData name="Petur Þ. Sigurdsson" userId="b51620a9-a6bc-43cc-8d20-2596b195e64d" providerId="ADAL" clId="{DEF24012-484A-4964-87ED-E37432BA80D0}" dt="2022-10-10T16:58:45.358" v="504" actId="164"/>
          <ac:spMkLst>
            <pc:docMk/>
            <pc:sldMk cId="4261425299" sldId="2146845785"/>
            <ac:spMk id="29" creationId="{D355CB63-0BE3-6DB8-D2FE-075853A88E96}"/>
          </ac:spMkLst>
        </pc:spChg>
        <pc:spChg chg="add mod">
          <ac:chgData name="Petur Þ. Sigurdsson" userId="b51620a9-a6bc-43cc-8d20-2596b195e64d" providerId="ADAL" clId="{DEF24012-484A-4964-87ED-E37432BA80D0}" dt="2022-10-10T16:58:45.358" v="504" actId="164"/>
          <ac:spMkLst>
            <pc:docMk/>
            <pc:sldMk cId="4261425299" sldId="2146845785"/>
            <ac:spMk id="30" creationId="{7B523804-FFDA-FBB8-69E5-76E433D5AA92}"/>
          </ac:spMkLst>
        </pc:spChg>
        <pc:spChg chg="add mod">
          <ac:chgData name="Petur Þ. Sigurdsson" userId="b51620a9-a6bc-43cc-8d20-2596b195e64d" providerId="ADAL" clId="{DEF24012-484A-4964-87ED-E37432BA80D0}" dt="2022-10-10T16:58:45.358" v="504" actId="164"/>
          <ac:spMkLst>
            <pc:docMk/>
            <pc:sldMk cId="4261425299" sldId="2146845785"/>
            <ac:spMk id="31" creationId="{73B6BCC0-0DDF-5658-903F-8C3C6E21184F}"/>
          </ac:spMkLst>
        </pc:spChg>
        <pc:spChg chg="add mod">
          <ac:chgData name="Petur Þ. Sigurdsson" userId="b51620a9-a6bc-43cc-8d20-2596b195e64d" providerId="ADAL" clId="{DEF24012-484A-4964-87ED-E37432BA80D0}" dt="2022-10-10T16:58:45.358" v="504" actId="164"/>
          <ac:spMkLst>
            <pc:docMk/>
            <pc:sldMk cId="4261425299" sldId="2146845785"/>
            <ac:spMk id="32" creationId="{6C5CE1EA-4142-8DA2-39D8-C1188BCB233E}"/>
          </ac:spMkLst>
        </pc:spChg>
        <pc:spChg chg="add mod">
          <ac:chgData name="Petur Þ. Sigurdsson" userId="b51620a9-a6bc-43cc-8d20-2596b195e64d" providerId="ADAL" clId="{DEF24012-484A-4964-87ED-E37432BA80D0}" dt="2022-10-10T16:58:45.358" v="504" actId="164"/>
          <ac:spMkLst>
            <pc:docMk/>
            <pc:sldMk cId="4261425299" sldId="2146845785"/>
            <ac:spMk id="33" creationId="{92264711-626B-A6C9-196D-A5DA69E6279C}"/>
          </ac:spMkLst>
        </pc:spChg>
        <pc:spChg chg="add mod">
          <ac:chgData name="Petur Þ. Sigurdsson" userId="b51620a9-a6bc-43cc-8d20-2596b195e64d" providerId="ADAL" clId="{DEF24012-484A-4964-87ED-E37432BA80D0}" dt="2022-10-10T16:58:45.358" v="504" actId="164"/>
          <ac:spMkLst>
            <pc:docMk/>
            <pc:sldMk cId="4261425299" sldId="2146845785"/>
            <ac:spMk id="34" creationId="{24812D54-21EC-477B-5979-9519D3BF94C0}"/>
          </ac:spMkLst>
        </pc:spChg>
        <pc:spChg chg="add mod">
          <ac:chgData name="Petur Þ. Sigurdsson" userId="b51620a9-a6bc-43cc-8d20-2596b195e64d" providerId="ADAL" clId="{DEF24012-484A-4964-87ED-E37432BA80D0}" dt="2022-10-10T16:58:45.358" v="504" actId="164"/>
          <ac:spMkLst>
            <pc:docMk/>
            <pc:sldMk cId="4261425299" sldId="2146845785"/>
            <ac:spMk id="35" creationId="{0785348D-F6FA-E369-9A61-D0C937B541C0}"/>
          </ac:spMkLst>
        </pc:spChg>
        <pc:spChg chg="add mod">
          <ac:chgData name="Petur Þ. Sigurdsson" userId="b51620a9-a6bc-43cc-8d20-2596b195e64d" providerId="ADAL" clId="{DEF24012-484A-4964-87ED-E37432BA80D0}" dt="2022-10-10T16:58:45.358" v="504" actId="164"/>
          <ac:spMkLst>
            <pc:docMk/>
            <pc:sldMk cId="4261425299" sldId="2146845785"/>
            <ac:spMk id="36" creationId="{EDD46E93-C257-6E29-93BC-D0FE09C06A4B}"/>
          </ac:spMkLst>
        </pc:spChg>
        <pc:spChg chg="add mod">
          <ac:chgData name="Petur Þ. Sigurdsson" userId="b51620a9-a6bc-43cc-8d20-2596b195e64d" providerId="ADAL" clId="{DEF24012-484A-4964-87ED-E37432BA80D0}" dt="2022-10-10T16:58:45.358" v="504" actId="164"/>
          <ac:spMkLst>
            <pc:docMk/>
            <pc:sldMk cId="4261425299" sldId="2146845785"/>
            <ac:spMk id="37" creationId="{46682431-3DD5-A039-0184-0B0612A804D6}"/>
          </ac:spMkLst>
        </pc:spChg>
        <pc:spChg chg="add mod">
          <ac:chgData name="Petur Þ. Sigurdsson" userId="b51620a9-a6bc-43cc-8d20-2596b195e64d" providerId="ADAL" clId="{DEF24012-484A-4964-87ED-E37432BA80D0}" dt="2022-10-10T16:58:45.358" v="504" actId="164"/>
          <ac:spMkLst>
            <pc:docMk/>
            <pc:sldMk cId="4261425299" sldId="2146845785"/>
            <ac:spMk id="38" creationId="{1A36AA64-3019-6DD4-AE21-35951570B7D3}"/>
          </ac:spMkLst>
        </pc:spChg>
        <pc:spChg chg="add mod">
          <ac:chgData name="Petur Þ. Sigurdsson" userId="b51620a9-a6bc-43cc-8d20-2596b195e64d" providerId="ADAL" clId="{DEF24012-484A-4964-87ED-E37432BA80D0}" dt="2022-10-10T16:58:45.358" v="504" actId="164"/>
          <ac:spMkLst>
            <pc:docMk/>
            <pc:sldMk cId="4261425299" sldId="2146845785"/>
            <ac:spMk id="39" creationId="{C4632C74-8497-F77B-D3F0-01593D91469E}"/>
          </ac:spMkLst>
        </pc:spChg>
        <pc:spChg chg="add mod">
          <ac:chgData name="Petur Þ. Sigurdsson" userId="b51620a9-a6bc-43cc-8d20-2596b195e64d" providerId="ADAL" clId="{DEF24012-484A-4964-87ED-E37432BA80D0}" dt="2022-10-10T16:58:45.358" v="504" actId="164"/>
          <ac:spMkLst>
            <pc:docMk/>
            <pc:sldMk cId="4261425299" sldId="2146845785"/>
            <ac:spMk id="40" creationId="{3DEBE5A6-27F2-54AD-37ED-7E54F2C03E39}"/>
          </ac:spMkLst>
        </pc:spChg>
        <pc:spChg chg="add mod">
          <ac:chgData name="Petur Þ. Sigurdsson" userId="b51620a9-a6bc-43cc-8d20-2596b195e64d" providerId="ADAL" clId="{DEF24012-484A-4964-87ED-E37432BA80D0}" dt="2022-10-10T16:58:45.358" v="504" actId="164"/>
          <ac:spMkLst>
            <pc:docMk/>
            <pc:sldMk cId="4261425299" sldId="2146845785"/>
            <ac:spMk id="41" creationId="{2497C612-5E53-1010-B683-56BB810A5598}"/>
          </ac:spMkLst>
        </pc:spChg>
        <pc:spChg chg="add mod">
          <ac:chgData name="Petur Þ. Sigurdsson" userId="b51620a9-a6bc-43cc-8d20-2596b195e64d" providerId="ADAL" clId="{DEF24012-484A-4964-87ED-E37432BA80D0}" dt="2022-10-10T16:58:45.358" v="504" actId="164"/>
          <ac:spMkLst>
            <pc:docMk/>
            <pc:sldMk cId="4261425299" sldId="2146845785"/>
            <ac:spMk id="42" creationId="{83D07024-29D9-4AD1-CA1F-7CD16F0D76E6}"/>
          </ac:spMkLst>
        </pc:spChg>
        <pc:spChg chg="add mod">
          <ac:chgData name="Petur Þ. Sigurdsson" userId="b51620a9-a6bc-43cc-8d20-2596b195e64d" providerId="ADAL" clId="{DEF24012-484A-4964-87ED-E37432BA80D0}" dt="2022-10-10T16:58:45.358" v="504" actId="164"/>
          <ac:spMkLst>
            <pc:docMk/>
            <pc:sldMk cId="4261425299" sldId="2146845785"/>
            <ac:spMk id="43" creationId="{54E334A7-C2F3-E6BE-75BA-BD036CC25990}"/>
          </ac:spMkLst>
        </pc:spChg>
        <pc:spChg chg="add mod">
          <ac:chgData name="Petur Þ. Sigurdsson" userId="b51620a9-a6bc-43cc-8d20-2596b195e64d" providerId="ADAL" clId="{DEF24012-484A-4964-87ED-E37432BA80D0}" dt="2022-10-10T16:58:45.358" v="504" actId="164"/>
          <ac:spMkLst>
            <pc:docMk/>
            <pc:sldMk cId="4261425299" sldId="2146845785"/>
            <ac:spMk id="44" creationId="{4BDFD034-7790-CEC9-685F-3EE283F8DC5A}"/>
          </ac:spMkLst>
        </pc:spChg>
        <pc:spChg chg="add mod">
          <ac:chgData name="Petur Þ. Sigurdsson" userId="b51620a9-a6bc-43cc-8d20-2596b195e64d" providerId="ADAL" clId="{DEF24012-484A-4964-87ED-E37432BA80D0}" dt="2022-10-10T16:58:45.358" v="504" actId="164"/>
          <ac:spMkLst>
            <pc:docMk/>
            <pc:sldMk cId="4261425299" sldId="2146845785"/>
            <ac:spMk id="45" creationId="{4CAECC69-A3F5-143A-AEE5-D0EF67E4A969}"/>
          </ac:spMkLst>
        </pc:spChg>
        <pc:spChg chg="add mod">
          <ac:chgData name="Petur Þ. Sigurdsson" userId="b51620a9-a6bc-43cc-8d20-2596b195e64d" providerId="ADAL" clId="{DEF24012-484A-4964-87ED-E37432BA80D0}" dt="2022-10-10T16:58:45.358" v="504" actId="164"/>
          <ac:spMkLst>
            <pc:docMk/>
            <pc:sldMk cId="4261425299" sldId="2146845785"/>
            <ac:spMk id="46" creationId="{8D4575BB-B29D-A031-AA12-20D13E90A712}"/>
          </ac:spMkLst>
        </pc:spChg>
        <pc:spChg chg="add mod">
          <ac:chgData name="Petur Þ. Sigurdsson" userId="b51620a9-a6bc-43cc-8d20-2596b195e64d" providerId="ADAL" clId="{DEF24012-484A-4964-87ED-E37432BA80D0}" dt="2022-10-10T16:58:45.358" v="504" actId="164"/>
          <ac:spMkLst>
            <pc:docMk/>
            <pc:sldMk cId="4261425299" sldId="2146845785"/>
            <ac:spMk id="47" creationId="{167024BD-1D2D-709A-655C-CF3F2C4A3F39}"/>
          </ac:spMkLst>
        </pc:spChg>
        <pc:spChg chg="add mod">
          <ac:chgData name="Petur Þ. Sigurdsson" userId="b51620a9-a6bc-43cc-8d20-2596b195e64d" providerId="ADAL" clId="{DEF24012-484A-4964-87ED-E37432BA80D0}" dt="2022-10-10T16:58:45.358" v="504" actId="164"/>
          <ac:spMkLst>
            <pc:docMk/>
            <pc:sldMk cId="4261425299" sldId="2146845785"/>
            <ac:spMk id="48" creationId="{DFD287CA-4F7C-9259-B870-AAE4CFEC8023}"/>
          </ac:spMkLst>
        </pc:spChg>
        <pc:spChg chg="add mod">
          <ac:chgData name="Petur Þ. Sigurdsson" userId="b51620a9-a6bc-43cc-8d20-2596b195e64d" providerId="ADAL" clId="{DEF24012-484A-4964-87ED-E37432BA80D0}" dt="2022-10-10T16:58:45.358" v="504" actId="164"/>
          <ac:spMkLst>
            <pc:docMk/>
            <pc:sldMk cId="4261425299" sldId="2146845785"/>
            <ac:spMk id="49" creationId="{F9673AC5-E7CE-2917-54AC-9EE238366342}"/>
          </ac:spMkLst>
        </pc:spChg>
        <pc:spChg chg="add mod">
          <ac:chgData name="Petur Þ. Sigurdsson" userId="b51620a9-a6bc-43cc-8d20-2596b195e64d" providerId="ADAL" clId="{DEF24012-484A-4964-87ED-E37432BA80D0}" dt="2022-10-10T16:58:45.358" v="504" actId="164"/>
          <ac:spMkLst>
            <pc:docMk/>
            <pc:sldMk cId="4261425299" sldId="2146845785"/>
            <ac:spMk id="50" creationId="{3654BEB4-0F0C-4BD1-36EC-4AE5E76C9E44}"/>
          </ac:spMkLst>
        </pc:spChg>
        <pc:spChg chg="add mod">
          <ac:chgData name="Petur Þ. Sigurdsson" userId="b51620a9-a6bc-43cc-8d20-2596b195e64d" providerId="ADAL" clId="{DEF24012-484A-4964-87ED-E37432BA80D0}" dt="2022-10-10T16:58:45.358" v="504" actId="164"/>
          <ac:spMkLst>
            <pc:docMk/>
            <pc:sldMk cId="4261425299" sldId="2146845785"/>
            <ac:spMk id="51" creationId="{C94E88AB-6099-E921-FB91-FB64619F2803}"/>
          </ac:spMkLst>
        </pc:spChg>
        <pc:spChg chg="add mod">
          <ac:chgData name="Petur Þ. Sigurdsson" userId="b51620a9-a6bc-43cc-8d20-2596b195e64d" providerId="ADAL" clId="{DEF24012-484A-4964-87ED-E37432BA80D0}" dt="2022-10-10T16:58:45.358" v="504" actId="164"/>
          <ac:spMkLst>
            <pc:docMk/>
            <pc:sldMk cId="4261425299" sldId="2146845785"/>
            <ac:spMk id="52" creationId="{62E3D244-D493-B6D5-34EB-9A6404A4A1A0}"/>
          </ac:spMkLst>
        </pc:spChg>
        <pc:spChg chg="add mod">
          <ac:chgData name="Petur Þ. Sigurdsson" userId="b51620a9-a6bc-43cc-8d20-2596b195e64d" providerId="ADAL" clId="{DEF24012-484A-4964-87ED-E37432BA80D0}" dt="2022-10-10T16:58:45.358" v="504" actId="164"/>
          <ac:spMkLst>
            <pc:docMk/>
            <pc:sldMk cId="4261425299" sldId="2146845785"/>
            <ac:spMk id="53" creationId="{B19EA45C-3089-84CF-DADB-F33607A6E734}"/>
          </ac:spMkLst>
        </pc:spChg>
        <pc:spChg chg="add mod">
          <ac:chgData name="Petur Þ. Sigurdsson" userId="b51620a9-a6bc-43cc-8d20-2596b195e64d" providerId="ADAL" clId="{DEF24012-484A-4964-87ED-E37432BA80D0}" dt="2022-10-10T16:58:45.358" v="504" actId="164"/>
          <ac:spMkLst>
            <pc:docMk/>
            <pc:sldMk cId="4261425299" sldId="2146845785"/>
            <ac:spMk id="54" creationId="{CA3E4924-7ECF-CDBE-C337-E4C21A8EC7F4}"/>
          </ac:spMkLst>
        </pc:spChg>
        <pc:spChg chg="add mod">
          <ac:chgData name="Petur Þ. Sigurdsson" userId="b51620a9-a6bc-43cc-8d20-2596b195e64d" providerId="ADAL" clId="{DEF24012-484A-4964-87ED-E37432BA80D0}" dt="2022-10-10T16:58:45.358" v="504" actId="164"/>
          <ac:spMkLst>
            <pc:docMk/>
            <pc:sldMk cId="4261425299" sldId="2146845785"/>
            <ac:spMk id="55" creationId="{3B4AE502-4CCB-65F4-B907-0DE7724932C4}"/>
          </ac:spMkLst>
        </pc:spChg>
        <pc:spChg chg="add mod">
          <ac:chgData name="Petur Þ. Sigurdsson" userId="b51620a9-a6bc-43cc-8d20-2596b195e64d" providerId="ADAL" clId="{DEF24012-484A-4964-87ED-E37432BA80D0}" dt="2022-10-10T16:58:45.358" v="504" actId="164"/>
          <ac:spMkLst>
            <pc:docMk/>
            <pc:sldMk cId="4261425299" sldId="2146845785"/>
            <ac:spMk id="56" creationId="{B18EF051-9C3A-A999-7FF9-A6BBA2483BA0}"/>
          </ac:spMkLst>
        </pc:spChg>
        <pc:spChg chg="add mod">
          <ac:chgData name="Petur Þ. Sigurdsson" userId="b51620a9-a6bc-43cc-8d20-2596b195e64d" providerId="ADAL" clId="{DEF24012-484A-4964-87ED-E37432BA80D0}" dt="2022-10-10T16:58:45.358" v="504" actId="164"/>
          <ac:spMkLst>
            <pc:docMk/>
            <pc:sldMk cId="4261425299" sldId="2146845785"/>
            <ac:spMk id="57" creationId="{D87C6ED1-6EC4-8659-D6DE-8FB2242245A1}"/>
          </ac:spMkLst>
        </pc:spChg>
        <pc:spChg chg="add mod">
          <ac:chgData name="Petur Þ. Sigurdsson" userId="b51620a9-a6bc-43cc-8d20-2596b195e64d" providerId="ADAL" clId="{DEF24012-484A-4964-87ED-E37432BA80D0}" dt="2022-10-10T16:58:45.358" v="504" actId="164"/>
          <ac:spMkLst>
            <pc:docMk/>
            <pc:sldMk cId="4261425299" sldId="2146845785"/>
            <ac:spMk id="58" creationId="{1CD7B67A-CDBA-31E4-F690-2BAC936DC1DF}"/>
          </ac:spMkLst>
        </pc:spChg>
        <pc:spChg chg="add mod">
          <ac:chgData name="Petur Þ. Sigurdsson" userId="b51620a9-a6bc-43cc-8d20-2596b195e64d" providerId="ADAL" clId="{DEF24012-484A-4964-87ED-E37432BA80D0}" dt="2022-10-10T16:58:45.358" v="504" actId="164"/>
          <ac:spMkLst>
            <pc:docMk/>
            <pc:sldMk cId="4261425299" sldId="2146845785"/>
            <ac:spMk id="59" creationId="{1C96AE17-4010-2BED-093B-F6EB3921A97B}"/>
          </ac:spMkLst>
        </pc:spChg>
        <pc:spChg chg="add mod">
          <ac:chgData name="Petur Þ. Sigurdsson" userId="b51620a9-a6bc-43cc-8d20-2596b195e64d" providerId="ADAL" clId="{DEF24012-484A-4964-87ED-E37432BA80D0}" dt="2022-10-10T16:58:45.358" v="504" actId="164"/>
          <ac:spMkLst>
            <pc:docMk/>
            <pc:sldMk cId="4261425299" sldId="2146845785"/>
            <ac:spMk id="60" creationId="{0DDE143E-12E8-8791-1252-656A38F3A5D0}"/>
          </ac:spMkLst>
        </pc:spChg>
        <pc:spChg chg="add mod">
          <ac:chgData name="Petur Þ. Sigurdsson" userId="b51620a9-a6bc-43cc-8d20-2596b195e64d" providerId="ADAL" clId="{DEF24012-484A-4964-87ED-E37432BA80D0}" dt="2022-10-10T16:58:45.358" v="504" actId="164"/>
          <ac:spMkLst>
            <pc:docMk/>
            <pc:sldMk cId="4261425299" sldId="2146845785"/>
            <ac:spMk id="61" creationId="{A66D60C7-D10D-A81D-1F6F-DD11D75881CF}"/>
          </ac:spMkLst>
        </pc:spChg>
        <pc:spChg chg="add mod">
          <ac:chgData name="Petur Þ. Sigurdsson" userId="b51620a9-a6bc-43cc-8d20-2596b195e64d" providerId="ADAL" clId="{DEF24012-484A-4964-87ED-E37432BA80D0}" dt="2022-10-10T16:58:45.358" v="504" actId="164"/>
          <ac:spMkLst>
            <pc:docMk/>
            <pc:sldMk cId="4261425299" sldId="2146845785"/>
            <ac:spMk id="62" creationId="{E3C98525-1984-A752-BDA4-FC2606135B15}"/>
          </ac:spMkLst>
        </pc:spChg>
        <pc:spChg chg="add mod">
          <ac:chgData name="Petur Þ. Sigurdsson" userId="b51620a9-a6bc-43cc-8d20-2596b195e64d" providerId="ADAL" clId="{DEF24012-484A-4964-87ED-E37432BA80D0}" dt="2022-10-10T16:58:45.358" v="504" actId="164"/>
          <ac:spMkLst>
            <pc:docMk/>
            <pc:sldMk cId="4261425299" sldId="2146845785"/>
            <ac:spMk id="63" creationId="{145D226F-1F55-FC51-3739-C099B9D90A29}"/>
          </ac:spMkLst>
        </pc:spChg>
        <pc:spChg chg="add mod">
          <ac:chgData name="Petur Þ. Sigurdsson" userId="b51620a9-a6bc-43cc-8d20-2596b195e64d" providerId="ADAL" clId="{DEF24012-484A-4964-87ED-E37432BA80D0}" dt="2022-10-10T16:58:45.358" v="504" actId="164"/>
          <ac:spMkLst>
            <pc:docMk/>
            <pc:sldMk cId="4261425299" sldId="2146845785"/>
            <ac:spMk id="64" creationId="{5761D95A-2DC7-27D3-6AD5-5241D0952C79}"/>
          </ac:spMkLst>
        </pc:spChg>
        <pc:spChg chg="add mod">
          <ac:chgData name="Petur Þ. Sigurdsson" userId="b51620a9-a6bc-43cc-8d20-2596b195e64d" providerId="ADAL" clId="{DEF24012-484A-4964-87ED-E37432BA80D0}" dt="2022-10-10T16:58:45.358" v="504" actId="164"/>
          <ac:spMkLst>
            <pc:docMk/>
            <pc:sldMk cId="4261425299" sldId="2146845785"/>
            <ac:spMk id="65" creationId="{2C42B8EB-ED58-E042-2CF3-25F0220AE7AC}"/>
          </ac:spMkLst>
        </pc:spChg>
        <pc:spChg chg="add mod">
          <ac:chgData name="Petur Þ. Sigurdsson" userId="b51620a9-a6bc-43cc-8d20-2596b195e64d" providerId="ADAL" clId="{DEF24012-484A-4964-87ED-E37432BA80D0}" dt="2022-10-10T16:58:45.358" v="504" actId="164"/>
          <ac:spMkLst>
            <pc:docMk/>
            <pc:sldMk cId="4261425299" sldId="2146845785"/>
            <ac:spMk id="66" creationId="{34CC749F-176F-D79F-E5D6-071BD6BC9AB8}"/>
          </ac:spMkLst>
        </pc:spChg>
        <pc:spChg chg="add mod">
          <ac:chgData name="Petur Þ. Sigurdsson" userId="b51620a9-a6bc-43cc-8d20-2596b195e64d" providerId="ADAL" clId="{DEF24012-484A-4964-87ED-E37432BA80D0}" dt="2022-10-10T16:58:45.358" v="504" actId="164"/>
          <ac:spMkLst>
            <pc:docMk/>
            <pc:sldMk cId="4261425299" sldId="2146845785"/>
            <ac:spMk id="67" creationId="{A15E7FEB-353A-3E13-F774-FA711582016D}"/>
          </ac:spMkLst>
        </pc:spChg>
        <pc:spChg chg="add mod">
          <ac:chgData name="Petur Þ. Sigurdsson" userId="b51620a9-a6bc-43cc-8d20-2596b195e64d" providerId="ADAL" clId="{DEF24012-484A-4964-87ED-E37432BA80D0}" dt="2022-10-10T16:58:45.358" v="504" actId="164"/>
          <ac:spMkLst>
            <pc:docMk/>
            <pc:sldMk cId="4261425299" sldId="2146845785"/>
            <ac:spMk id="68" creationId="{3798AEB0-E9CF-9FA5-C6A0-0F30F8A4BDEC}"/>
          </ac:spMkLst>
        </pc:spChg>
        <pc:spChg chg="add mod">
          <ac:chgData name="Petur Þ. Sigurdsson" userId="b51620a9-a6bc-43cc-8d20-2596b195e64d" providerId="ADAL" clId="{DEF24012-484A-4964-87ED-E37432BA80D0}" dt="2022-10-10T16:58:45.358" v="504" actId="164"/>
          <ac:spMkLst>
            <pc:docMk/>
            <pc:sldMk cId="4261425299" sldId="2146845785"/>
            <ac:spMk id="69" creationId="{F30D54BF-C1CF-9E4B-64E0-6048C3D60FBC}"/>
          </ac:spMkLst>
        </pc:spChg>
        <pc:spChg chg="add mod">
          <ac:chgData name="Petur Þ. Sigurdsson" userId="b51620a9-a6bc-43cc-8d20-2596b195e64d" providerId="ADAL" clId="{DEF24012-484A-4964-87ED-E37432BA80D0}" dt="2022-10-10T16:58:45.358" v="504" actId="164"/>
          <ac:spMkLst>
            <pc:docMk/>
            <pc:sldMk cId="4261425299" sldId="2146845785"/>
            <ac:spMk id="70" creationId="{11293016-A022-A88A-B3ED-1084CD872821}"/>
          </ac:spMkLst>
        </pc:spChg>
        <pc:spChg chg="add mod">
          <ac:chgData name="Petur Þ. Sigurdsson" userId="b51620a9-a6bc-43cc-8d20-2596b195e64d" providerId="ADAL" clId="{DEF24012-484A-4964-87ED-E37432BA80D0}" dt="2022-10-10T16:58:45.358" v="504" actId="164"/>
          <ac:spMkLst>
            <pc:docMk/>
            <pc:sldMk cId="4261425299" sldId="2146845785"/>
            <ac:spMk id="71" creationId="{BAFDFC3E-5365-A3C4-239E-3F1AC6056AD2}"/>
          </ac:spMkLst>
        </pc:spChg>
        <pc:spChg chg="add mod">
          <ac:chgData name="Petur Þ. Sigurdsson" userId="b51620a9-a6bc-43cc-8d20-2596b195e64d" providerId="ADAL" clId="{DEF24012-484A-4964-87ED-E37432BA80D0}" dt="2022-10-10T16:58:45.358" v="504" actId="164"/>
          <ac:spMkLst>
            <pc:docMk/>
            <pc:sldMk cId="4261425299" sldId="2146845785"/>
            <ac:spMk id="72" creationId="{FBE6492B-1E93-78BB-0DF8-CD4523E2F663}"/>
          </ac:spMkLst>
        </pc:spChg>
        <pc:spChg chg="add mod">
          <ac:chgData name="Petur Þ. Sigurdsson" userId="b51620a9-a6bc-43cc-8d20-2596b195e64d" providerId="ADAL" clId="{DEF24012-484A-4964-87ED-E37432BA80D0}" dt="2022-10-10T16:58:45.358" v="504" actId="164"/>
          <ac:spMkLst>
            <pc:docMk/>
            <pc:sldMk cId="4261425299" sldId="2146845785"/>
            <ac:spMk id="73" creationId="{06501819-6465-44ED-73A6-334A7905AB2E}"/>
          </ac:spMkLst>
        </pc:spChg>
        <pc:spChg chg="add mod">
          <ac:chgData name="Petur Þ. Sigurdsson" userId="b51620a9-a6bc-43cc-8d20-2596b195e64d" providerId="ADAL" clId="{DEF24012-484A-4964-87ED-E37432BA80D0}" dt="2022-10-10T16:58:45.358" v="504" actId="164"/>
          <ac:spMkLst>
            <pc:docMk/>
            <pc:sldMk cId="4261425299" sldId="2146845785"/>
            <ac:spMk id="74" creationId="{A24791E2-D09B-80A6-7931-24971B94ED03}"/>
          </ac:spMkLst>
        </pc:spChg>
        <pc:spChg chg="add mod">
          <ac:chgData name="Petur Þ. Sigurdsson" userId="b51620a9-a6bc-43cc-8d20-2596b195e64d" providerId="ADAL" clId="{DEF24012-484A-4964-87ED-E37432BA80D0}" dt="2022-10-10T16:58:45.358" v="504" actId="164"/>
          <ac:spMkLst>
            <pc:docMk/>
            <pc:sldMk cId="4261425299" sldId="2146845785"/>
            <ac:spMk id="75" creationId="{A2266CF3-A9F3-6301-028B-050542D68FBE}"/>
          </ac:spMkLst>
        </pc:spChg>
        <pc:spChg chg="add mod">
          <ac:chgData name="Petur Þ. Sigurdsson" userId="b51620a9-a6bc-43cc-8d20-2596b195e64d" providerId="ADAL" clId="{DEF24012-484A-4964-87ED-E37432BA80D0}" dt="2022-10-10T16:58:45.358" v="504" actId="164"/>
          <ac:spMkLst>
            <pc:docMk/>
            <pc:sldMk cId="4261425299" sldId="2146845785"/>
            <ac:spMk id="76" creationId="{B9743687-9524-5333-BC81-54C6C71D6770}"/>
          </ac:spMkLst>
        </pc:spChg>
        <pc:spChg chg="add mod">
          <ac:chgData name="Petur Þ. Sigurdsson" userId="b51620a9-a6bc-43cc-8d20-2596b195e64d" providerId="ADAL" clId="{DEF24012-484A-4964-87ED-E37432BA80D0}" dt="2022-10-10T16:58:45.358" v="504" actId="164"/>
          <ac:spMkLst>
            <pc:docMk/>
            <pc:sldMk cId="4261425299" sldId="2146845785"/>
            <ac:spMk id="77" creationId="{85BDE4B9-D914-36EA-62C7-FF953D6B792F}"/>
          </ac:spMkLst>
        </pc:spChg>
        <pc:spChg chg="add mod">
          <ac:chgData name="Petur Þ. Sigurdsson" userId="b51620a9-a6bc-43cc-8d20-2596b195e64d" providerId="ADAL" clId="{DEF24012-484A-4964-87ED-E37432BA80D0}" dt="2022-10-10T16:58:45.358" v="504" actId="164"/>
          <ac:spMkLst>
            <pc:docMk/>
            <pc:sldMk cId="4261425299" sldId="2146845785"/>
            <ac:spMk id="78" creationId="{75BFE0EC-EA4E-71CF-83BA-EF719F8B3AA3}"/>
          </ac:spMkLst>
        </pc:spChg>
        <pc:spChg chg="add mod">
          <ac:chgData name="Petur Þ. Sigurdsson" userId="b51620a9-a6bc-43cc-8d20-2596b195e64d" providerId="ADAL" clId="{DEF24012-484A-4964-87ED-E37432BA80D0}" dt="2022-10-10T16:58:45.358" v="504" actId="164"/>
          <ac:spMkLst>
            <pc:docMk/>
            <pc:sldMk cId="4261425299" sldId="2146845785"/>
            <ac:spMk id="79" creationId="{B9A4C089-52BF-2CDB-AA7D-9682689D7570}"/>
          </ac:spMkLst>
        </pc:spChg>
        <pc:spChg chg="add mod">
          <ac:chgData name="Petur Þ. Sigurdsson" userId="b51620a9-a6bc-43cc-8d20-2596b195e64d" providerId="ADAL" clId="{DEF24012-484A-4964-87ED-E37432BA80D0}" dt="2022-10-10T16:58:45.358" v="504" actId="164"/>
          <ac:spMkLst>
            <pc:docMk/>
            <pc:sldMk cId="4261425299" sldId="2146845785"/>
            <ac:spMk id="80" creationId="{291124EC-182C-FE44-B362-5CBD301E5882}"/>
          </ac:spMkLst>
        </pc:spChg>
        <pc:spChg chg="add mod">
          <ac:chgData name="Petur Þ. Sigurdsson" userId="b51620a9-a6bc-43cc-8d20-2596b195e64d" providerId="ADAL" clId="{DEF24012-484A-4964-87ED-E37432BA80D0}" dt="2022-10-10T16:58:45.358" v="504" actId="164"/>
          <ac:spMkLst>
            <pc:docMk/>
            <pc:sldMk cId="4261425299" sldId="2146845785"/>
            <ac:spMk id="81" creationId="{57DEF490-80EF-5D6B-2C34-8A9CDB26201A}"/>
          </ac:spMkLst>
        </pc:spChg>
        <pc:spChg chg="add mod">
          <ac:chgData name="Petur Þ. Sigurdsson" userId="b51620a9-a6bc-43cc-8d20-2596b195e64d" providerId="ADAL" clId="{DEF24012-484A-4964-87ED-E37432BA80D0}" dt="2022-10-10T16:58:45.358" v="504" actId="164"/>
          <ac:spMkLst>
            <pc:docMk/>
            <pc:sldMk cId="4261425299" sldId="2146845785"/>
            <ac:spMk id="82" creationId="{410676B9-CDF7-F9A1-6EC0-EF81260B443E}"/>
          </ac:spMkLst>
        </pc:spChg>
        <pc:spChg chg="add mod">
          <ac:chgData name="Petur Þ. Sigurdsson" userId="b51620a9-a6bc-43cc-8d20-2596b195e64d" providerId="ADAL" clId="{DEF24012-484A-4964-87ED-E37432BA80D0}" dt="2022-10-10T16:58:45.358" v="504" actId="164"/>
          <ac:spMkLst>
            <pc:docMk/>
            <pc:sldMk cId="4261425299" sldId="2146845785"/>
            <ac:spMk id="83" creationId="{746F9D33-0414-BC10-984F-379EF4CB82C4}"/>
          </ac:spMkLst>
        </pc:spChg>
        <pc:spChg chg="add mod">
          <ac:chgData name="Petur Þ. Sigurdsson" userId="b51620a9-a6bc-43cc-8d20-2596b195e64d" providerId="ADAL" clId="{DEF24012-484A-4964-87ED-E37432BA80D0}" dt="2022-10-10T16:58:45.358" v="504" actId="164"/>
          <ac:spMkLst>
            <pc:docMk/>
            <pc:sldMk cId="4261425299" sldId="2146845785"/>
            <ac:spMk id="84" creationId="{F5A8114C-3CF2-13BB-5399-EE487BBF493E}"/>
          </ac:spMkLst>
        </pc:spChg>
        <pc:spChg chg="add mod">
          <ac:chgData name="Petur Þ. Sigurdsson" userId="b51620a9-a6bc-43cc-8d20-2596b195e64d" providerId="ADAL" clId="{DEF24012-484A-4964-87ED-E37432BA80D0}" dt="2022-10-10T16:58:45.358" v="504" actId="164"/>
          <ac:spMkLst>
            <pc:docMk/>
            <pc:sldMk cId="4261425299" sldId="2146845785"/>
            <ac:spMk id="85" creationId="{AE7430F4-8101-2E78-4CAF-37B10B2E7899}"/>
          </ac:spMkLst>
        </pc:spChg>
        <pc:spChg chg="add mod">
          <ac:chgData name="Petur Þ. Sigurdsson" userId="b51620a9-a6bc-43cc-8d20-2596b195e64d" providerId="ADAL" clId="{DEF24012-484A-4964-87ED-E37432BA80D0}" dt="2022-10-10T16:58:45.358" v="504" actId="164"/>
          <ac:spMkLst>
            <pc:docMk/>
            <pc:sldMk cId="4261425299" sldId="2146845785"/>
            <ac:spMk id="86" creationId="{7DA730CD-A85D-0FAF-5110-B2B4C867CEF2}"/>
          </ac:spMkLst>
        </pc:spChg>
        <pc:spChg chg="add mod">
          <ac:chgData name="Petur Þ. Sigurdsson" userId="b51620a9-a6bc-43cc-8d20-2596b195e64d" providerId="ADAL" clId="{DEF24012-484A-4964-87ED-E37432BA80D0}" dt="2022-10-10T16:58:45.358" v="504" actId="164"/>
          <ac:spMkLst>
            <pc:docMk/>
            <pc:sldMk cId="4261425299" sldId="2146845785"/>
            <ac:spMk id="87" creationId="{0781C04C-44B2-4DEF-857A-750FA41E8E2B}"/>
          </ac:spMkLst>
        </pc:spChg>
        <pc:spChg chg="add mod">
          <ac:chgData name="Petur Þ. Sigurdsson" userId="b51620a9-a6bc-43cc-8d20-2596b195e64d" providerId="ADAL" clId="{DEF24012-484A-4964-87ED-E37432BA80D0}" dt="2022-10-10T16:58:45.358" v="504" actId="164"/>
          <ac:spMkLst>
            <pc:docMk/>
            <pc:sldMk cId="4261425299" sldId="2146845785"/>
            <ac:spMk id="88" creationId="{B5A73EAC-2D4F-A878-1FFB-931871595F96}"/>
          </ac:spMkLst>
        </pc:spChg>
        <pc:spChg chg="add mod">
          <ac:chgData name="Petur Þ. Sigurdsson" userId="b51620a9-a6bc-43cc-8d20-2596b195e64d" providerId="ADAL" clId="{DEF24012-484A-4964-87ED-E37432BA80D0}" dt="2022-10-10T16:58:45.358" v="504" actId="164"/>
          <ac:spMkLst>
            <pc:docMk/>
            <pc:sldMk cId="4261425299" sldId="2146845785"/>
            <ac:spMk id="89" creationId="{6E5EBE60-1A0E-EAD7-D298-7F3B51A1892C}"/>
          </ac:spMkLst>
        </pc:spChg>
        <pc:spChg chg="add mod">
          <ac:chgData name="Petur Þ. Sigurdsson" userId="b51620a9-a6bc-43cc-8d20-2596b195e64d" providerId="ADAL" clId="{DEF24012-484A-4964-87ED-E37432BA80D0}" dt="2022-10-10T16:58:45.358" v="504" actId="164"/>
          <ac:spMkLst>
            <pc:docMk/>
            <pc:sldMk cId="4261425299" sldId="2146845785"/>
            <ac:spMk id="90" creationId="{50A91C7E-A421-225E-C506-44B3786613BE}"/>
          </ac:spMkLst>
        </pc:spChg>
        <pc:spChg chg="add mod">
          <ac:chgData name="Petur Þ. Sigurdsson" userId="b51620a9-a6bc-43cc-8d20-2596b195e64d" providerId="ADAL" clId="{DEF24012-484A-4964-87ED-E37432BA80D0}" dt="2022-10-10T16:58:45.358" v="504" actId="164"/>
          <ac:spMkLst>
            <pc:docMk/>
            <pc:sldMk cId="4261425299" sldId="2146845785"/>
            <ac:spMk id="91" creationId="{C20D3247-F5EE-47A7-44B1-C6199AE3F4F1}"/>
          </ac:spMkLst>
        </pc:spChg>
        <pc:spChg chg="add mod">
          <ac:chgData name="Petur Þ. Sigurdsson" userId="b51620a9-a6bc-43cc-8d20-2596b195e64d" providerId="ADAL" clId="{DEF24012-484A-4964-87ED-E37432BA80D0}" dt="2022-10-10T16:58:45.358" v="504" actId="164"/>
          <ac:spMkLst>
            <pc:docMk/>
            <pc:sldMk cId="4261425299" sldId="2146845785"/>
            <ac:spMk id="92" creationId="{DBA29F95-1098-9B14-F128-E4FDB232C66D}"/>
          </ac:spMkLst>
        </pc:spChg>
        <pc:spChg chg="add mod">
          <ac:chgData name="Petur Þ. Sigurdsson" userId="b51620a9-a6bc-43cc-8d20-2596b195e64d" providerId="ADAL" clId="{DEF24012-484A-4964-87ED-E37432BA80D0}" dt="2022-10-10T16:58:45.358" v="504" actId="164"/>
          <ac:spMkLst>
            <pc:docMk/>
            <pc:sldMk cId="4261425299" sldId="2146845785"/>
            <ac:spMk id="93" creationId="{6D949038-437C-3E5C-8540-2FC37D76874B}"/>
          </ac:spMkLst>
        </pc:spChg>
        <pc:spChg chg="add mod">
          <ac:chgData name="Petur Þ. Sigurdsson" userId="b51620a9-a6bc-43cc-8d20-2596b195e64d" providerId="ADAL" clId="{DEF24012-484A-4964-87ED-E37432BA80D0}" dt="2022-10-10T16:58:45.358" v="504" actId="164"/>
          <ac:spMkLst>
            <pc:docMk/>
            <pc:sldMk cId="4261425299" sldId="2146845785"/>
            <ac:spMk id="94" creationId="{C01EB6CF-0E62-B0DF-6B0F-2FB13D854188}"/>
          </ac:spMkLst>
        </pc:spChg>
        <pc:spChg chg="add mod">
          <ac:chgData name="Petur Þ. Sigurdsson" userId="b51620a9-a6bc-43cc-8d20-2596b195e64d" providerId="ADAL" clId="{DEF24012-484A-4964-87ED-E37432BA80D0}" dt="2022-10-10T16:58:45.358" v="504" actId="164"/>
          <ac:spMkLst>
            <pc:docMk/>
            <pc:sldMk cId="4261425299" sldId="2146845785"/>
            <ac:spMk id="95" creationId="{426603E1-395A-4DD7-4F98-21DAFDEB3A3A}"/>
          </ac:spMkLst>
        </pc:spChg>
        <pc:spChg chg="add mod">
          <ac:chgData name="Petur Þ. Sigurdsson" userId="b51620a9-a6bc-43cc-8d20-2596b195e64d" providerId="ADAL" clId="{DEF24012-484A-4964-87ED-E37432BA80D0}" dt="2022-10-10T16:58:45.358" v="504" actId="164"/>
          <ac:spMkLst>
            <pc:docMk/>
            <pc:sldMk cId="4261425299" sldId="2146845785"/>
            <ac:spMk id="96" creationId="{AFF6DF7D-2258-9706-B7DD-2E8838228779}"/>
          </ac:spMkLst>
        </pc:spChg>
        <pc:spChg chg="add mod">
          <ac:chgData name="Petur Þ. Sigurdsson" userId="b51620a9-a6bc-43cc-8d20-2596b195e64d" providerId="ADAL" clId="{DEF24012-484A-4964-87ED-E37432BA80D0}" dt="2022-10-10T16:58:45.358" v="504" actId="164"/>
          <ac:spMkLst>
            <pc:docMk/>
            <pc:sldMk cId="4261425299" sldId="2146845785"/>
            <ac:spMk id="97" creationId="{58D40656-8187-18CA-B88A-0CECE1F5EC61}"/>
          </ac:spMkLst>
        </pc:spChg>
        <pc:spChg chg="add mod">
          <ac:chgData name="Petur Þ. Sigurdsson" userId="b51620a9-a6bc-43cc-8d20-2596b195e64d" providerId="ADAL" clId="{DEF24012-484A-4964-87ED-E37432BA80D0}" dt="2022-10-10T16:58:45.358" v="504" actId="164"/>
          <ac:spMkLst>
            <pc:docMk/>
            <pc:sldMk cId="4261425299" sldId="2146845785"/>
            <ac:spMk id="98" creationId="{231E27EB-CBCA-8A1A-1719-DB1BFBD83B86}"/>
          </ac:spMkLst>
        </pc:spChg>
        <pc:spChg chg="add mod">
          <ac:chgData name="Petur Þ. Sigurdsson" userId="b51620a9-a6bc-43cc-8d20-2596b195e64d" providerId="ADAL" clId="{DEF24012-484A-4964-87ED-E37432BA80D0}" dt="2022-10-10T16:58:45.358" v="504" actId="164"/>
          <ac:spMkLst>
            <pc:docMk/>
            <pc:sldMk cId="4261425299" sldId="2146845785"/>
            <ac:spMk id="99" creationId="{07AEB8F5-6A5F-0516-8508-8D7E36B23BAA}"/>
          </ac:spMkLst>
        </pc:spChg>
        <pc:spChg chg="add mod">
          <ac:chgData name="Petur Þ. Sigurdsson" userId="b51620a9-a6bc-43cc-8d20-2596b195e64d" providerId="ADAL" clId="{DEF24012-484A-4964-87ED-E37432BA80D0}" dt="2022-10-10T16:58:45.358" v="504" actId="164"/>
          <ac:spMkLst>
            <pc:docMk/>
            <pc:sldMk cId="4261425299" sldId="2146845785"/>
            <ac:spMk id="100" creationId="{3339CC29-2734-5DB2-3DAD-862E22EF9389}"/>
          </ac:spMkLst>
        </pc:spChg>
        <pc:spChg chg="add mod">
          <ac:chgData name="Petur Þ. Sigurdsson" userId="b51620a9-a6bc-43cc-8d20-2596b195e64d" providerId="ADAL" clId="{DEF24012-484A-4964-87ED-E37432BA80D0}" dt="2022-10-10T16:58:45.358" v="504" actId="164"/>
          <ac:spMkLst>
            <pc:docMk/>
            <pc:sldMk cId="4261425299" sldId="2146845785"/>
            <ac:spMk id="101" creationId="{552093FC-2476-9CE3-CAEF-6F4448C14804}"/>
          </ac:spMkLst>
        </pc:spChg>
        <pc:spChg chg="add mod">
          <ac:chgData name="Petur Þ. Sigurdsson" userId="b51620a9-a6bc-43cc-8d20-2596b195e64d" providerId="ADAL" clId="{DEF24012-484A-4964-87ED-E37432BA80D0}" dt="2022-10-10T16:58:45.358" v="504" actId="164"/>
          <ac:spMkLst>
            <pc:docMk/>
            <pc:sldMk cId="4261425299" sldId="2146845785"/>
            <ac:spMk id="102" creationId="{7F1DAC5E-DF87-BECD-6011-7A2EDF8F96CD}"/>
          </ac:spMkLst>
        </pc:spChg>
        <pc:spChg chg="add mod">
          <ac:chgData name="Petur Þ. Sigurdsson" userId="b51620a9-a6bc-43cc-8d20-2596b195e64d" providerId="ADAL" clId="{DEF24012-484A-4964-87ED-E37432BA80D0}" dt="2022-10-10T16:58:45.358" v="504" actId="164"/>
          <ac:spMkLst>
            <pc:docMk/>
            <pc:sldMk cId="4261425299" sldId="2146845785"/>
            <ac:spMk id="103" creationId="{6B323C0A-7A52-4827-45B1-9973F7E3FA7A}"/>
          </ac:spMkLst>
        </pc:spChg>
        <pc:spChg chg="add mod">
          <ac:chgData name="Petur Þ. Sigurdsson" userId="b51620a9-a6bc-43cc-8d20-2596b195e64d" providerId="ADAL" clId="{DEF24012-484A-4964-87ED-E37432BA80D0}" dt="2022-10-10T16:58:45.358" v="504" actId="164"/>
          <ac:spMkLst>
            <pc:docMk/>
            <pc:sldMk cId="4261425299" sldId="2146845785"/>
            <ac:spMk id="104" creationId="{A9E4DCF3-D432-7735-43B1-A8845DD6861A}"/>
          </ac:spMkLst>
        </pc:spChg>
        <pc:spChg chg="add mod">
          <ac:chgData name="Petur Þ. Sigurdsson" userId="b51620a9-a6bc-43cc-8d20-2596b195e64d" providerId="ADAL" clId="{DEF24012-484A-4964-87ED-E37432BA80D0}" dt="2022-10-10T16:58:45.358" v="504" actId="164"/>
          <ac:spMkLst>
            <pc:docMk/>
            <pc:sldMk cId="4261425299" sldId="2146845785"/>
            <ac:spMk id="105" creationId="{ADF2B86B-BCD9-48E8-5D94-7560985165C2}"/>
          </ac:spMkLst>
        </pc:spChg>
        <pc:spChg chg="add mod">
          <ac:chgData name="Petur Þ. Sigurdsson" userId="b51620a9-a6bc-43cc-8d20-2596b195e64d" providerId="ADAL" clId="{DEF24012-484A-4964-87ED-E37432BA80D0}" dt="2022-10-10T16:58:45.358" v="504" actId="164"/>
          <ac:spMkLst>
            <pc:docMk/>
            <pc:sldMk cId="4261425299" sldId="2146845785"/>
            <ac:spMk id="106" creationId="{072746AF-2E4E-7CFE-5AD1-1B6FFA7A9BCA}"/>
          </ac:spMkLst>
        </pc:spChg>
        <pc:spChg chg="add mod">
          <ac:chgData name="Petur Þ. Sigurdsson" userId="b51620a9-a6bc-43cc-8d20-2596b195e64d" providerId="ADAL" clId="{DEF24012-484A-4964-87ED-E37432BA80D0}" dt="2022-10-10T16:58:45.358" v="504" actId="164"/>
          <ac:spMkLst>
            <pc:docMk/>
            <pc:sldMk cId="4261425299" sldId="2146845785"/>
            <ac:spMk id="107" creationId="{EB60A132-CEE6-B9E8-E4DC-B28CD55D695A}"/>
          </ac:spMkLst>
        </pc:spChg>
        <pc:spChg chg="add mod">
          <ac:chgData name="Petur Þ. Sigurdsson" userId="b51620a9-a6bc-43cc-8d20-2596b195e64d" providerId="ADAL" clId="{DEF24012-484A-4964-87ED-E37432BA80D0}" dt="2022-10-10T16:58:45.358" v="504" actId="164"/>
          <ac:spMkLst>
            <pc:docMk/>
            <pc:sldMk cId="4261425299" sldId="2146845785"/>
            <ac:spMk id="108" creationId="{79044E91-E195-63ED-9BC7-F7BD0B577375}"/>
          </ac:spMkLst>
        </pc:spChg>
        <pc:spChg chg="add mod">
          <ac:chgData name="Petur Þ. Sigurdsson" userId="b51620a9-a6bc-43cc-8d20-2596b195e64d" providerId="ADAL" clId="{DEF24012-484A-4964-87ED-E37432BA80D0}" dt="2022-10-10T16:58:45.358" v="504" actId="164"/>
          <ac:spMkLst>
            <pc:docMk/>
            <pc:sldMk cId="4261425299" sldId="2146845785"/>
            <ac:spMk id="109" creationId="{66751A95-24EF-6190-CF15-234C3B09ADD1}"/>
          </ac:spMkLst>
        </pc:spChg>
        <pc:spChg chg="add mod">
          <ac:chgData name="Petur Þ. Sigurdsson" userId="b51620a9-a6bc-43cc-8d20-2596b195e64d" providerId="ADAL" clId="{DEF24012-484A-4964-87ED-E37432BA80D0}" dt="2022-10-10T16:58:45.358" v="504" actId="164"/>
          <ac:spMkLst>
            <pc:docMk/>
            <pc:sldMk cId="4261425299" sldId="2146845785"/>
            <ac:spMk id="110" creationId="{855C5258-93C3-1671-5F78-406897F57D19}"/>
          </ac:spMkLst>
        </pc:spChg>
        <pc:spChg chg="add mod">
          <ac:chgData name="Petur Þ. Sigurdsson" userId="b51620a9-a6bc-43cc-8d20-2596b195e64d" providerId="ADAL" clId="{DEF24012-484A-4964-87ED-E37432BA80D0}" dt="2022-10-10T16:58:45.358" v="504" actId="164"/>
          <ac:spMkLst>
            <pc:docMk/>
            <pc:sldMk cId="4261425299" sldId="2146845785"/>
            <ac:spMk id="111" creationId="{8037C0AC-EB12-A32F-4757-FDF087B1705C}"/>
          </ac:spMkLst>
        </pc:spChg>
        <pc:spChg chg="add mod">
          <ac:chgData name="Petur Þ. Sigurdsson" userId="b51620a9-a6bc-43cc-8d20-2596b195e64d" providerId="ADAL" clId="{DEF24012-484A-4964-87ED-E37432BA80D0}" dt="2022-10-10T16:58:45.358" v="504" actId="164"/>
          <ac:spMkLst>
            <pc:docMk/>
            <pc:sldMk cId="4261425299" sldId="2146845785"/>
            <ac:spMk id="112" creationId="{1EEC957F-7CE5-FEBD-6353-5776CA694A9E}"/>
          </ac:spMkLst>
        </pc:spChg>
        <pc:spChg chg="add mod">
          <ac:chgData name="Petur Þ. Sigurdsson" userId="b51620a9-a6bc-43cc-8d20-2596b195e64d" providerId="ADAL" clId="{DEF24012-484A-4964-87ED-E37432BA80D0}" dt="2022-10-10T16:58:45.358" v="504" actId="164"/>
          <ac:spMkLst>
            <pc:docMk/>
            <pc:sldMk cId="4261425299" sldId="2146845785"/>
            <ac:spMk id="113" creationId="{5C5EFE4D-92E8-1D1A-A6E1-728FDF78387F}"/>
          </ac:spMkLst>
        </pc:spChg>
        <pc:spChg chg="add mod">
          <ac:chgData name="Petur Þ. Sigurdsson" userId="b51620a9-a6bc-43cc-8d20-2596b195e64d" providerId="ADAL" clId="{DEF24012-484A-4964-87ED-E37432BA80D0}" dt="2022-10-10T16:58:45.358" v="504" actId="164"/>
          <ac:spMkLst>
            <pc:docMk/>
            <pc:sldMk cId="4261425299" sldId="2146845785"/>
            <ac:spMk id="114" creationId="{02A6AF71-BEC2-07B7-9D2D-6922596627A2}"/>
          </ac:spMkLst>
        </pc:spChg>
        <pc:spChg chg="add mod">
          <ac:chgData name="Petur Þ. Sigurdsson" userId="b51620a9-a6bc-43cc-8d20-2596b195e64d" providerId="ADAL" clId="{DEF24012-484A-4964-87ED-E37432BA80D0}" dt="2022-10-10T16:58:45.358" v="504" actId="164"/>
          <ac:spMkLst>
            <pc:docMk/>
            <pc:sldMk cId="4261425299" sldId="2146845785"/>
            <ac:spMk id="115" creationId="{E8E11F6B-052B-F42A-5B11-245161F50D90}"/>
          </ac:spMkLst>
        </pc:spChg>
        <pc:spChg chg="add mod">
          <ac:chgData name="Petur Þ. Sigurdsson" userId="b51620a9-a6bc-43cc-8d20-2596b195e64d" providerId="ADAL" clId="{DEF24012-484A-4964-87ED-E37432BA80D0}" dt="2022-10-10T16:58:45.358" v="504" actId="164"/>
          <ac:spMkLst>
            <pc:docMk/>
            <pc:sldMk cId="4261425299" sldId="2146845785"/>
            <ac:spMk id="116" creationId="{C577E7ED-BBED-DEBB-3D63-2D76969C61E2}"/>
          </ac:spMkLst>
        </pc:spChg>
        <pc:spChg chg="add mod">
          <ac:chgData name="Petur Þ. Sigurdsson" userId="b51620a9-a6bc-43cc-8d20-2596b195e64d" providerId="ADAL" clId="{DEF24012-484A-4964-87ED-E37432BA80D0}" dt="2022-10-10T16:58:45.358" v="504" actId="164"/>
          <ac:spMkLst>
            <pc:docMk/>
            <pc:sldMk cId="4261425299" sldId="2146845785"/>
            <ac:spMk id="117" creationId="{1000B30F-DB09-6CDB-57FD-37B48FF3FB79}"/>
          </ac:spMkLst>
        </pc:spChg>
        <pc:spChg chg="add mod">
          <ac:chgData name="Petur Þ. Sigurdsson" userId="b51620a9-a6bc-43cc-8d20-2596b195e64d" providerId="ADAL" clId="{DEF24012-484A-4964-87ED-E37432BA80D0}" dt="2022-10-10T16:58:45.358" v="504" actId="164"/>
          <ac:spMkLst>
            <pc:docMk/>
            <pc:sldMk cId="4261425299" sldId="2146845785"/>
            <ac:spMk id="118" creationId="{9804D331-A7E0-79D4-538C-91A9437E2AF9}"/>
          </ac:spMkLst>
        </pc:spChg>
        <pc:spChg chg="add mod">
          <ac:chgData name="Petur Þ. Sigurdsson" userId="b51620a9-a6bc-43cc-8d20-2596b195e64d" providerId="ADAL" clId="{DEF24012-484A-4964-87ED-E37432BA80D0}" dt="2022-10-10T16:58:45.358" v="504" actId="164"/>
          <ac:spMkLst>
            <pc:docMk/>
            <pc:sldMk cId="4261425299" sldId="2146845785"/>
            <ac:spMk id="119" creationId="{6FBC2C5E-A576-8331-6890-05185CDDDF23}"/>
          </ac:spMkLst>
        </pc:spChg>
        <pc:spChg chg="add mod">
          <ac:chgData name="Petur Þ. Sigurdsson" userId="b51620a9-a6bc-43cc-8d20-2596b195e64d" providerId="ADAL" clId="{DEF24012-484A-4964-87ED-E37432BA80D0}" dt="2022-10-10T16:58:45.358" v="504" actId="164"/>
          <ac:spMkLst>
            <pc:docMk/>
            <pc:sldMk cId="4261425299" sldId="2146845785"/>
            <ac:spMk id="120" creationId="{44AE446A-276B-ED5E-5C16-FAFD42A0721C}"/>
          </ac:spMkLst>
        </pc:spChg>
        <pc:spChg chg="add mod">
          <ac:chgData name="Petur Þ. Sigurdsson" userId="b51620a9-a6bc-43cc-8d20-2596b195e64d" providerId="ADAL" clId="{DEF24012-484A-4964-87ED-E37432BA80D0}" dt="2022-10-10T16:58:45.358" v="504" actId="164"/>
          <ac:spMkLst>
            <pc:docMk/>
            <pc:sldMk cId="4261425299" sldId="2146845785"/>
            <ac:spMk id="121" creationId="{D314A78E-9DAA-F347-0ABC-BA9B5ED93F5B}"/>
          </ac:spMkLst>
        </pc:spChg>
        <pc:spChg chg="add mod">
          <ac:chgData name="Petur Þ. Sigurdsson" userId="b51620a9-a6bc-43cc-8d20-2596b195e64d" providerId="ADAL" clId="{DEF24012-484A-4964-87ED-E37432BA80D0}" dt="2022-10-10T16:58:45.358" v="504" actId="164"/>
          <ac:spMkLst>
            <pc:docMk/>
            <pc:sldMk cId="4261425299" sldId="2146845785"/>
            <ac:spMk id="122" creationId="{48EC0A70-A152-5371-E003-0BECDF1F4434}"/>
          </ac:spMkLst>
        </pc:spChg>
        <pc:spChg chg="add mod">
          <ac:chgData name="Petur Þ. Sigurdsson" userId="b51620a9-a6bc-43cc-8d20-2596b195e64d" providerId="ADAL" clId="{DEF24012-484A-4964-87ED-E37432BA80D0}" dt="2022-10-10T16:58:45.358" v="504" actId="164"/>
          <ac:spMkLst>
            <pc:docMk/>
            <pc:sldMk cId="4261425299" sldId="2146845785"/>
            <ac:spMk id="123" creationId="{C15DEECD-B25B-DD10-E720-D3E53D7589C4}"/>
          </ac:spMkLst>
        </pc:spChg>
        <pc:spChg chg="add mod">
          <ac:chgData name="Petur Þ. Sigurdsson" userId="b51620a9-a6bc-43cc-8d20-2596b195e64d" providerId="ADAL" clId="{DEF24012-484A-4964-87ED-E37432BA80D0}" dt="2022-10-10T16:58:45.358" v="504" actId="164"/>
          <ac:spMkLst>
            <pc:docMk/>
            <pc:sldMk cId="4261425299" sldId="2146845785"/>
            <ac:spMk id="124" creationId="{616EA077-92D8-AD8E-CDFD-FAB6641CC766}"/>
          </ac:spMkLst>
        </pc:spChg>
        <pc:spChg chg="add mod">
          <ac:chgData name="Petur Þ. Sigurdsson" userId="b51620a9-a6bc-43cc-8d20-2596b195e64d" providerId="ADAL" clId="{DEF24012-484A-4964-87ED-E37432BA80D0}" dt="2022-10-10T16:58:45.358" v="504" actId="164"/>
          <ac:spMkLst>
            <pc:docMk/>
            <pc:sldMk cId="4261425299" sldId="2146845785"/>
            <ac:spMk id="125" creationId="{04B008AF-0E6A-D8DF-3875-17EC22C37F1A}"/>
          </ac:spMkLst>
        </pc:spChg>
        <pc:spChg chg="add mod">
          <ac:chgData name="Petur Þ. Sigurdsson" userId="b51620a9-a6bc-43cc-8d20-2596b195e64d" providerId="ADAL" clId="{DEF24012-484A-4964-87ED-E37432BA80D0}" dt="2022-10-10T16:58:45.358" v="504" actId="164"/>
          <ac:spMkLst>
            <pc:docMk/>
            <pc:sldMk cId="4261425299" sldId="2146845785"/>
            <ac:spMk id="126" creationId="{500E322A-B02B-57E0-161E-0ED56F883D21}"/>
          </ac:spMkLst>
        </pc:spChg>
        <pc:spChg chg="add mod">
          <ac:chgData name="Petur Þ. Sigurdsson" userId="b51620a9-a6bc-43cc-8d20-2596b195e64d" providerId="ADAL" clId="{DEF24012-484A-4964-87ED-E37432BA80D0}" dt="2022-10-10T16:58:45.358" v="504" actId="164"/>
          <ac:spMkLst>
            <pc:docMk/>
            <pc:sldMk cId="4261425299" sldId="2146845785"/>
            <ac:spMk id="127" creationId="{C431B6E8-4B44-DFF8-F4AD-188E579579BA}"/>
          </ac:spMkLst>
        </pc:spChg>
        <pc:spChg chg="add mod">
          <ac:chgData name="Petur Þ. Sigurdsson" userId="b51620a9-a6bc-43cc-8d20-2596b195e64d" providerId="ADAL" clId="{DEF24012-484A-4964-87ED-E37432BA80D0}" dt="2022-10-10T16:58:45.358" v="504" actId="164"/>
          <ac:spMkLst>
            <pc:docMk/>
            <pc:sldMk cId="4261425299" sldId="2146845785"/>
            <ac:spMk id="128" creationId="{83B5F108-8C96-4993-1385-04FB57E53C54}"/>
          </ac:spMkLst>
        </pc:spChg>
        <pc:spChg chg="add mod">
          <ac:chgData name="Petur Þ. Sigurdsson" userId="b51620a9-a6bc-43cc-8d20-2596b195e64d" providerId="ADAL" clId="{DEF24012-484A-4964-87ED-E37432BA80D0}" dt="2022-10-10T16:58:45.358" v="504" actId="164"/>
          <ac:spMkLst>
            <pc:docMk/>
            <pc:sldMk cId="4261425299" sldId="2146845785"/>
            <ac:spMk id="129" creationId="{5A17D3B5-B984-07F5-FB21-172F78C3A719}"/>
          </ac:spMkLst>
        </pc:spChg>
        <pc:spChg chg="add mod">
          <ac:chgData name="Petur Þ. Sigurdsson" userId="b51620a9-a6bc-43cc-8d20-2596b195e64d" providerId="ADAL" clId="{DEF24012-484A-4964-87ED-E37432BA80D0}" dt="2022-10-10T16:58:45.358" v="504" actId="164"/>
          <ac:spMkLst>
            <pc:docMk/>
            <pc:sldMk cId="4261425299" sldId="2146845785"/>
            <ac:spMk id="130" creationId="{0A403F8A-9E1D-1263-1BBE-320E9C33EB15}"/>
          </ac:spMkLst>
        </pc:spChg>
        <pc:spChg chg="add mod">
          <ac:chgData name="Petur Þ. Sigurdsson" userId="b51620a9-a6bc-43cc-8d20-2596b195e64d" providerId="ADAL" clId="{DEF24012-484A-4964-87ED-E37432BA80D0}" dt="2022-10-10T16:58:45.358" v="504" actId="164"/>
          <ac:spMkLst>
            <pc:docMk/>
            <pc:sldMk cId="4261425299" sldId="2146845785"/>
            <ac:spMk id="131" creationId="{78D7CB07-38AB-EC62-ACB7-A7B545FA3D4B}"/>
          </ac:spMkLst>
        </pc:spChg>
        <pc:spChg chg="add mod">
          <ac:chgData name="Petur Þ. Sigurdsson" userId="b51620a9-a6bc-43cc-8d20-2596b195e64d" providerId="ADAL" clId="{DEF24012-484A-4964-87ED-E37432BA80D0}" dt="2022-10-10T16:58:45.358" v="504" actId="164"/>
          <ac:spMkLst>
            <pc:docMk/>
            <pc:sldMk cId="4261425299" sldId="2146845785"/>
            <ac:spMk id="132" creationId="{9B80D81B-F33F-45AD-6865-4CB4A5E48239}"/>
          </ac:spMkLst>
        </pc:spChg>
        <pc:spChg chg="add mod">
          <ac:chgData name="Petur Þ. Sigurdsson" userId="b51620a9-a6bc-43cc-8d20-2596b195e64d" providerId="ADAL" clId="{DEF24012-484A-4964-87ED-E37432BA80D0}" dt="2022-10-10T16:58:45.358" v="504" actId="164"/>
          <ac:spMkLst>
            <pc:docMk/>
            <pc:sldMk cId="4261425299" sldId="2146845785"/>
            <ac:spMk id="133" creationId="{EB155433-EEA6-3AD2-4A22-62EE2442F8D3}"/>
          </ac:spMkLst>
        </pc:spChg>
        <pc:spChg chg="add mod">
          <ac:chgData name="Petur Þ. Sigurdsson" userId="b51620a9-a6bc-43cc-8d20-2596b195e64d" providerId="ADAL" clId="{DEF24012-484A-4964-87ED-E37432BA80D0}" dt="2022-10-10T16:58:45.358" v="504" actId="164"/>
          <ac:spMkLst>
            <pc:docMk/>
            <pc:sldMk cId="4261425299" sldId="2146845785"/>
            <ac:spMk id="134" creationId="{B2CA4EA3-E308-962B-AE3E-159A759469E9}"/>
          </ac:spMkLst>
        </pc:spChg>
        <pc:spChg chg="add mod">
          <ac:chgData name="Petur Þ. Sigurdsson" userId="b51620a9-a6bc-43cc-8d20-2596b195e64d" providerId="ADAL" clId="{DEF24012-484A-4964-87ED-E37432BA80D0}" dt="2022-10-10T16:58:45.358" v="504" actId="164"/>
          <ac:spMkLst>
            <pc:docMk/>
            <pc:sldMk cId="4261425299" sldId="2146845785"/>
            <ac:spMk id="135" creationId="{E4B5EB09-868A-396F-E142-8AD81F5D287F}"/>
          </ac:spMkLst>
        </pc:spChg>
        <pc:spChg chg="add mod">
          <ac:chgData name="Petur Þ. Sigurdsson" userId="b51620a9-a6bc-43cc-8d20-2596b195e64d" providerId="ADAL" clId="{DEF24012-484A-4964-87ED-E37432BA80D0}" dt="2022-10-10T16:58:45.358" v="504" actId="164"/>
          <ac:spMkLst>
            <pc:docMk/>
            <pc:sldMk cId="4261425299" sldId="2146845785"/>
            <ac:spMk id="136" creationId="{864E47C0-44D9-61FD-EF7D-57F01AC767D3}"/>
          </ac:spMkLst>
        </pc:spChg>
        <pc:spChg chg="add mod">
          <ac:chgData name="Petur Þ. Sigurdsson" userId="b51620a9-a6bc-43cc-8d20-2596b195e64d" providerId="ADAL" clId="{DEF24012-484A-4964-87ED-E37432BA80D0}" dt="2022-10-10T16:58:45.358" v="504" actId="164"/>
          <ac:spMkLst>
            <pc:docMk/>
            <pc:sldMk cId="4261425299" sldId="2146845785"/>
            <ac:spMk id="137" creationId="{223D2E17-DC14-85C6-6490-7C0D203927E3}"/>
          </ac:spMkLst>
        </pc:spChg>
        <pc:spChg chg="add mod">
          <ac:chgData name="Petur Þ. Sigurdsson" userId="b51620a9-a6bc-43cc-8d20-2596b195e64d" providerId="ADAL" clId="{DEF24012-484A-4964-87ED-E37432BA80D0}" dt="2022-10-10T16:58:45.358" v="504" actId="164"/>
          <ac:spMkLst>
            <pc:docMk/>
            <pc:sldMk cId="4261425299" sldId="2146845785"/>
            <ac:spMk id="138" creationId="{6DA4500E-5987-7117-81A6-FBF619D5A4E2}"/>
          </ac:spMkLst>
        </pc:spChg>
        <pc:spChg chg="add mod">
          <ac:chgData name="Petur Þ. Sigurdsson" userId="b51620a9-a6bc-43cc-8d20-2596b195e64d" providerId="ADAL" clId="{DEF24012-484A-4964-87ED-E37432BA80D0}" dt="2022-10-10T16:58:45.358" v="504" actId="164"/>
          <ac:spMkLst>
            <pc:docMk/>
            <pc:sldMk cId="4261425299" sldId="2146845785"/>
            <ac:spMk id="139" creationId="{1F8415A2-F537-A9C4-9DFA-6E9BE38EFD80}"/>
          </ac:spMkLst>
        </pc:spChg>
        <pc:spChg chg="add mod">
          <ac:chgData name="Petur Þ. Sigurdsson" userId="b51620a9-a6bc-43cc-8d20-2596b195e64d" providerId="ADAL" clId="{DEF24012-484A-4964-87ED-E37432BA80D0}" dt="2022-10-10T16:58:45.358" v="504" actId="164"/>
          <ac:spMkLst>
            <pc:docMk/>
            <pc:sldMk cId="4261425299" sldId="2146845785"/>
            <ac:spMk id="140" creationId="{6CEE91C4-30FA-082A-C3FE-FA503454C285}"/>
          </ac:spMkLst>
        </pc:spChg>
        <pc:spChg chg="add mod">
          <ac:chgData name="Petur Þ. Sigurdsson" userId="b51620a9-a6bc-43cc-8d20-2596b195e64d" providerId="ADAL" clId="{DEF24012-484A-4964-87ED-E37432BA80D0}" dt="2022-10-10T16:58:45.358" v="504" actId="164"/>
          <ac:spMkLst>
            <pc:docMk/>
            <pc:sldMk cId="4261425299" sldId="2146845785"/>
            <ac:spMk id="141" creationId="{DEC49ADA-0FCD-7672-EC46-0E741A3C3666}"/>
          </ac:spMkLst>
        </pc:spChg>
        <pc:spChg chg="add mod">
          <ac:chgData name="Petur Þ. Sigurdsson" userId="b51620a9-a6bc-43cc-8d20-2596b195e64d" providerId="ADAL" clId="{DEF24012-484A-4964-87ED-E37432BA80D0}" dt="2022-10-10T16:58:45.358" v="504" actId="164"/>
          <ac:spMkLst>
            <pc:docMk/>
            <pc:sldMk cId="4261425299" sldId="2146845785"/>
            <ac:spMk id="142" creationId="{D461F2C0-36C0-BFEB-72CF-615570A585D7}"/>
          </ac:spMkLst>
        </pc:spChg>
        <pc:spChg chg="add mod">
          <ac:chgData name="Petur Þ. Sigurdsson" userId="b51620a9-a6bc-43cc-8d20-2596b195e64d" providerId="ADAL" clId="{DEF24012-484A-4964-87ED-E37432BA80D0}" dt="2022-10-10T16:58:45.358" v="504" actId="164"/>
          <ac:spMkLst>
            <pc:docMk/>
            <pc:sldMk cId="4261425299" sldId="2146845785"/>
            <ac:spMk id="143" creationId="{394E7428-98C4-199D-CC66-3C33D8111056}"/>
          </ac:spMkLst>
        </pc:spChg>
        <pc:spChg chg="add mod">
          <ac:chgData name="Petur Þ. Sigurdsson" userId="b51620a9-a6bc-43cc-8d20-2596b195e64d" providerId="ADAL" clId="{DEF24012-484A-4964-87ED-E37432BA80D0}" dt="2022-10-10T16:58:45.358" v="504" actId="164"/>
          <ac:spMkLst>
            <pc:docMk/>
            <pc:sldMk cId="4261425299" sldId="2146845785"/>
            <ac:spMk id="144" creationId="{1D2D742E-AADD-9807-7DA4-E5C3C023CF14}"/>
          </ac:spMkLst>
        </pc:spChg>
        <pc:spChg chg="add mod">
          <ac:chgData name="Petur Þ. Sigurdsson" userId="b51620a9-a6bc-43cc-8d20-2596b195e64d" providerId="ADAL" clId="{DEF24012-484A-4964-87ED-E37432BA80D0}" dt="2022-10-10T16:58:45.358" v="504" actId="164"/>
          <ac:spMkLst>
            <pc:docMk/>
            <pc:sldMk cId="4261425299" sldId="2146845785"/>
            <ac:spMk id="145" creationId="{001A27CD-D90E-A4E6-FCDF-A2CA5B13E37F}"/>
          </ac:spMkLst>
        </pc:spChg>
        <pc:spChg chg="add mod">
          <ac:chgData name="Petur Þ. Sigurdsson" userId="b51620a9-a6bc-43cc-8d20-2596b195e64d" providerId="ADAL" clId="{DEF24012-484A-4964-87ED-E37432BA80D0}" dt="2022-10-10T16:58:45.358" v="504" actId="164"/>
          <ac:spMkLst>
            <pc:docMk/>
            <pc:sldMk cId="4261425299" sldId="2146845785"/>
            <ac:spMk id="146" creationId="{8A40A0B3-CD86-DB03-6546-3EB91B9DC32E}"/>
          </ac:spMkLst>
        </pc:spChg>
        <pc:spChg chg="add mod">
          <ac:chgData name="Petur Þ. Sigurdsson" userId="b51620a9-a6bc-43cc-8d20-2596b195e64d" providerId="ADAL" clId="{DEF24012-484A-4964-87ED-E37432BA80D0}" dt="2022-10-10T16:58:45.358" v="504" actId="164"/>
          <ac:spMkLst>
            <pc:docMk/>
            <pc:sldMk cId="4261425299" sldId="2146845785"/>
            <ac:spMk id="147" creationId="{54030720-BF86-FAF7-14FC-9FCDB372B17A}"/>
          </ac:spMkLst>
        </pc:spChg>
        <pc:spChg chg="add mod">
          <ac:chgData name="Petur Þ. Sigurdsson" userId="b51620a9-a6bc-43cc-8d20-2596b195e64d" providerId="ADAL" clId="{DEF24012-484A-4964-87ED-E37432BA80D0}" dt="2022-10-10T16:58:45.358" v="504" actId="164"/>
          <ac:spMkLst>
            <pc:docMk/>
            <pc:sldMk cId="4261425299" sldId="2146845785"/>
            <ac:spMk id="148" creationId="{BBACD3A9-28FB-9AC2-86EF-A16792791A5C}"/>
          </ac:spMkLst>
        </pc:spChg>
        <pc:spChg chg="add mod">
          <ac:chgData name="Petur Þ. Sigurdsson" userId="b51620a9-a6bc-43cc-8d20-2596b195e64d" providerId="ADAL" clId="{DEF24012-484A-4964-87ED-E37432BA80D0}" dt="2022-10-10T16:58:45.358" v="504" actId="164"/>
          <ac:spMkLst>
            <pc:docMk/>
            <pc:sldMk cId="4261425299" sldId="2146845785"/>
            <ac:spMk id="149" creationId="{ADE21CDE-E0D0-CC01-77E4-187AEEBF8583}"/>
          </ac:spMkLst>
        </pc:spChg>
        <pc:spChg chg="add mod">
          <ac:chgData name="Petur Þ. Sigurdsson" userId="b51620a9-a6bc-43cc-8d20-2596b195e64d" providerId="ADAL" clId="{DEF24012-484A-4964-87ED-E37432BA80D0}" dt="2022-10-10T16:58:45.358" v="504" actId="164"/>
          <ac:spMkLst>
            <pc:docMk/>
            <pc:sldMk cId="4261425299" sldId="2146845785"/>
            <ac:spMk id="150" creationId="{960AB8B0-A5DD-783E-7619-88697416064E}"/>
          </ac:spMkLst>
        </pc:spChg>
        <pc:spChg chg="add mod">
          <ac:chgData name="Petur Þ. Sigurdsson" userId="b51620a9-a6bc-43cc-8d20-2596b195e64d" providerId="ADAL" clId="{DEF24012-484A-4964-87ED-E37432BA80D0}" dt="2022-10-10T16:58:45.358" v="504" actId="164"/>
          <ac:spMkLst>
            <pc:docMk/>
            <pc:sldMk cId="4261425299" sldId="2146845785"/>
            <ac:spMk id="151" creationId="{538FCF82-B5F9-22EE-C391-A0405516AADA}"/>
          </ac:spMkLst>
        </pc:spChg>
        <pc:spChg chg="add mod">
          <ac:chgData name="Petur Þ. Sigurdsson" userId="b51620a9-a6bc-43cc-8d20-2596b195e64d" providerId="ADAL" clId="{DEF24012-484A-4964-87ED-E37432BA80D0}" dt="2022-10-10T16:58:45.358" v="504" actId="164"/>
          <ac:spMkLst>
            <pc:docMk/>
            <pc:sldMk cId="4261425299" sldId="2146845785"/>
            <ac:spMk id="152" creationId="{E3D9B71E-3452-86AB-7EBC-D7539DF6A7D2}"/>
          </ac:spMkLst>
        </pc:spChg>
        <pc:spChg chg="add mod">
          <ac:chgData name="Petur Þ. Sigurdsson" userId="b51620a9-a6bc-43cc-8d20-2596b195e64d" providerId="ADAL" clId="{DEF24012-484A-4964-87ED-E37432BA80D0}" dt="2022-10-10T16:58:45.358" v="504" actId="164"/>
          <ac:spMkLst>
            <pc:docMk/>
            <pc:sldMk cId="4261425299" sldId="2146845785"/>
            <ac:spMk id="153" creationId="{99B6386B-30C7-D5E1-EBDC-D6D13A14833D}"/>
          </ac:spMkLst>
        </pc:spChg>
        <pc:spChg chg="add mod">
          <ac:chgData name="Petur Þ. Sigurdsson" userId="b51620a9-a6bc-43cc-8d20-2596b195e64d" providerId="ADAL" clId="{DEF24012-484A-4964-87ED-E37432BA80D0}" dt="2022-10-10T16:58:45.358" v="504" actId="164"/>
          <ac:spMkLst>
            <pc:docMk/>
            <pc:sldMk cId="4261425299" sldId="2146845785"/>
            <ac:spMk id="154" creationId="{AA2442DF-D7F1-F080-2B24-6DF557DE4C67}"/>
          </ac:spMkLst>
        </pc:spChg>
        <pc:spChg chg="add mod">
          <ac:chgData name="Petur Þ. Sigurdsson" userId="b51620a9-a6bc-43cc-8d20-2596b195e64d" providerId="ADAL" clId="{DEF24012-484A-4964-87ED-E37432BA80D0}" dt="2022-10-10T16:58:45.358" v="504" actId="164"/>
          <ac:spMkLst>
            <pc:docMk/>
            <pc:sldMk cId="4261425299" sldId="2146845785"/>
            <ac:spMk id="155" creationId="{820A9AA9-392E-9D55-2DCE-FF80DA8F702F}"/>
          </ac:spMkLst>
        </pc:spChg>
        <pc:spChg chg="add mod">
          <ac:chgData name="Petur Þ. Sigurdsson" userId="b51620a9-a6bc-43cc-8d20-2596b195e64d" providerId="ADAL" clId="{DEF24012-484A-4964-87ED-E37432BA80D0}" dt="2022-10-10T16:58:45.358" v="504" actId="164"/>
          <ac:spMkLst>
            <pc:docMk/>
            <pc:sldMk cId="4261425299" sldId="2146845785"/>
            <ac:spMk id="156" creationId="{D6735C56-1875-B7E8-9A98-D6EC913CB981}"/>
          </ac:spMkLst>
        </pc:spChg>
        <pc:spChg chg="add mod">
          <ac:chgData name="Petur Þ. Sigurdsson" userId="b51620a9-a6bc-43cc-8d20-2596b195e64d" providerId="ADAL" clId="{DEF24012-484A-4964-87ED-E37432BA80D0}" dt="2022-10-10T16:58:45.358" v="504" actId="164"/>
          <ac:spMkLst>
            <pc:docMk/>
            <pc:sldMk cId="4261425299" sldId="2146845785"/>
            <ac:spMk id="157" creationId="{822CF2A5-A80F-29AA-3F52-E5C2FC62C3DA}"/>
          </ac:spMkLst>
        </pc:spChg>
        <pc:spChg chg="add mod">
          <ac:chgData name="Petur Þ. Sigurdsson" userId="b51620a9-a6bc-43cc-8d20-2596b195e64d" providerId="ADAL" clId="{DEF24012-484A-4964-87ED-E37432BA80D0}" dt="2022-10-10T16:58:45.358" v="504" actId="164"/>
          <ac:spMkLst>
            <pc:docMk/>
            <pc:sldMk cId="4261425299" sldId="2146845785"/>
            <ac:spMk id="158" creationId="{163DE4A7-3BC7-BB1B-F07F-95F3667E1EF9}"/>
          </ac:spMkLst>
        </pc:spChg>
        <pc:spChg chg="add mod">
          <ac:chgData name="Petur Þ. Sigurdsson" userId="b51620a9-a6bc-43cc-8d20-2596b195e64d" providerId="ADAL" clId="{DEF24012-484A-4964-87ED-E37432BA80D0}" dt="2022-10-10T16:58:45.358" v="504" actId="164"/>
          <ac:spMkLst>
            <pc:docMk/>
            <pc:sldMk cId="4261425299" sldId="2146845785"/>
            <ac:spMk id="159" creationId="{E8051DDC-6B35-753A-4261-12005D2C44A0}"/>
          </ac:spMkLst>
        </pc:spChg>
        <pc:spChg chg="add mod">
          <ac:chgData name="Petur Þ. Sigurdsson" userId="b51620a9-a6bc-43cc-8d20-2596b195e64d" providerId="ADAL" clId="{DEF24012-484A-4964-87ED-E37432BA80D0}" dt="2022-10-10T16:58:45.358" v="504" actId="164"/>
          <ac:spMkLst>
            <pc:docMk/>
            <pc:sldMk cId="4261425299" sldId="2146845785"/>
            <ac:spMk id="160" creationId="{8164B6BB-9117-0C79-0F5D-E24672B7ACF6}"/>
          </ac:spMkLst>
        </pc:spChg>
        <pc:spChg chg="add mod">
          <ac:chgData name="Petur Þ. Sigurdsson" userId="b51620a9-a6bc-43cc-8d20-2596b195e64d" providerId="ADAL" clId="{DEF24012-484A-4964-87ED-E37432BA80D0}" dt="2022-10-10T16:58:45.358" v="504" actId="164"/>
          <ac:spMkLst>
            <pc:docMk/>
            <pc:sldMk cId="4261425299" sldId="2146845785"/>
            <ac:spMk id="161" creationId="{D2660B0D-39A2-9679-CD41-6AB41B4BA6F0}"/>
          </ac:spMkLst>
        </pc:spChg>
        <pc:spChg chg="add mod">
          <ac:chgData name="Petur Þ. Sigurdsson" userId="b51620a9-a6bc-43cc-8d20-2596b195e64d" providerId="ADAL" clId="{DEF24012-484A-4964-87ED-E37432BA80D0}" dt="2022-10-10T16:58:45.358" v="504" actId="164"/>
          <ac:spMkLst>
            <pc:docMk/>
            <pc:sldMk cId="4261425299" sldId="2146845785"/>
            <ac:spMk id="162" creationId="{74B89195-E822-DA83-02BF-B9AA3C4DC54D}"/>
          </ac:spMkLst>
        </pc:spChg>
        <pc:spChg chg="add mod">
          <ac:chgData name="Petur Þ. Sigurdsson" userId="b51620a9-a6bc-43cc-8d20-2596b195e64d" providerId="ADAL" clId="{DEF24012-484A-4964-87ED-E37432BA80D0}" dt="2022-10-10T16:58:45.358" v="504" actId="164"/>
          <ac:spMkLst>
            <pc:docMk/>
            <pc:sldMk cId="4261425299" sldId="2146845785"/>
            <ac:spMk id="163" creationId="{D27FAA71-F577-49B7-7954-6585F11D8728}"/>
          </ac:spMkLst>
        </pc:spChg>
        <pc:spChg chg="add mod">
          <ac:chgData name="Petur Þ. Sigurdsson" userId="b51620a9-a6bc-43cc-8d20-2596b195e64d" providerId="ADAL" clId="{DEF24012-484A-4964-87ED-E37432BA80D0}" dt="2022-10-10T16:58:45.358" v="504" actId="164"/>
          <ac:spMkLst>
            <pc:docMk/>
            <pc:sldMk cId="4261425299" sldId="2146845785"/>
            <ac:spMk id="164" creationId="{947B5628-9CE6-F96E-6209-7826AD7A18A5}"/>
          </ac:spMkLst>
        </pc:spChg>
        <pc:spChg chg="add mod">
          <ac:chgData name="Petur Þ. Sigurdsson" userId="b51620a9-a6bc-43cc-8d20-2596b195e64d" providerId="ADAL" clId="{DEF24012-484A-4964-87ED-E37432BA80D0}" dt="2022-10-10T16:58:45.358" v="504" actId="164"/>
          <ac:spMkLst>
            <pc:docMk/>
            <pc:sldMk cId="4261425299" sldId="2146845785"/>
            <ac:spMk id="165" creationId="{E543A318-5779-3B62-7B4A-82856F4D99E8}"/>
          </ac:spMkLst>
        </pc:spChg>
        <pc:spChg chg="add mod">
          <ac:chgData name="Petur Þ. Sigurdsson" userId="b51620a9-a6bc-43cc-8d20-2596b195e64d" providerId="ADAL" clId="{DEF24012-484A-4964-87ED-E37432BA80D0}" dt="2022-10-10T16:58:45.358" v="504" actId="164"/>
          <ac:spMkLst>
            <pc:docMk/>
            <pc:sldMk cId="4261425299" sldId="2146845785"/>
            <ac:spMk id="166" creationId="{01C1315C-B37E-9F26-5EA9-8C61FC7D399F}"/>
          </ac:spMkLst>
        </pc:spChg>
        <pc:spChg chg="add mod">
          <ac:chgData name="Petur Þ. Sigurdsson" userId="b51620a9-a6bc-43cc-8d20-2596b195e64d" providerId="ADAL" clId="{DEF24012-484A-4964-87ED-E37432BA80D0}" dt="2022-10-10T16:58:45.358" v="504" actId="164"/>
          <ac:spMkLst>
            <pc:docMk/>
            <pc:sldMk cId="4261425299" sldId="2146845785"/>
            <ac:spMk id="167" creationId="{4F29D106-27D4-0559-6906-8F81066A9353}"/>
          </ac:spMkLst>
        </pc:spChg>
        <pc:spChg chg="add mod">
          <ac:chgData name="Petur Þ. Sigurdsson" userId="b51620a9-a6bc-43cc-8d20-2596b195e64d" providerId="ADAL" clId="{DEF24012-484A-4964-87ED-E37432BA80D0}" dt="2022-10-10T16:58:45.358" v="504" actId="164"/>
          <ac:spMkLst>
            <pc:docMk/>
            <pc:sldMk cId="4261425299" sldId="2146845785"/>
            <ac:spMk id="168" creationId="{AEBC7627-4505-85DA-FF12-282766BA21AA}"/>
          </ac:spMkLst>
        </pc:spChg>
        <pc:spChg chg="add mod">
          <ac:chgData name="Petur Þ. Sigurdsson" userId="b51620a9-a6bc-43cc-8d20-2596b195e64d" providerId="ADAL" clId="{DEF24012-484A-4964-87ED-E37432BA80D0}" dt="2022-10-10T16:58:45.358" v="504" actId="164"/>
          <ac:spMkLst>
            <pc:docMk/>
            <pc:sldMk cId="4261425299" sldId="2146845785"/>
            <ac:spMk id="169" creationId="{F20A0C8D-AA60-5445-F7BA-9005D4CCDD26}"/>
          </ac:spMkLst>
        </pc:spChg>
        <pc:spChg chg="add mod">
          <ac:chgData name="Petur Þ. Sigurdsson" userId="b51620a9-a6bc-43cc-8d20-2596b195e64d" providerId="ADAL" clId="{DEF24012-484A-4964-87ED-E37432BA80D0}" dt="2022-10-10T16:58:45.358" v="504" actId="164"/>
          <ac:spMkLst>
            <pc:docMk/>
            <pc:sldMk cId="4261425299" sldId="2146845785"/>
            <ac:spMk id="170" creationId="{BA021D6E-416A-3E36-5522-6D4695AB8DFA}"/>
          </ac:spMkLst>
        </pc:spChg>
        <pc:spChg chg="add mod">
          <ac:chgData name="Petur Þ. Sigurdsson" userId="b51620a9-a6bc-43cc-8d20-2596b195e64d" providerId="ADAL" clId="{DEF24012-484A-4964-87ED-E37432BA80D0}" dt="2022-10-10T16:58:45.358" v="504" actId="164"/>
          <ac:spMkLst>
            <pc:docMk/>
            <pc:sldMk cId="4261425299" sldId="2146845785"/>
            <ac:spMk id="171" creationId="{D96D90CF-28AE-F0D7-A81F-863C07CB0DB4}"/>
          </ac:spMkLst>
        </pc:spChg>
        <pc:spChg chg="add mod">
          <ac:chgData name="Petur Þ. Sigurdsson" userId="b51620a9-a6bc-43cc-8d20-2596b195e64d" providerId="ADAL" clId="{DEF24012-484A-4964-87ED-E37432BA80D0}" dt="2022-10-10T16:58:45.358" v="504" actId="164"/>
          <ac:spMkLst>
            <pc:docMk/>
            <pc:sldMk cId="4261425299" sldId="2146845785"/>
            <ac:spMk id="172" creationId="{C5F00511-DE25-02D5-D454-59ED22F1F661}"/>
          </ac:spMkLst>
        </pc:spChg>
        <pc:spChg chg="add mod">
          <ac:chgData name="Petur Þ. Sigurdsson" userId="b51620a9-a6bc-43cc-8d20-2596b195e64d" providerId="ADAL" clId="{DEF24012-484A-4964-87ED-E37432BA80D0}" dt="2022-10-10T16:58:45.358" v="504" actId="164"/>
          <ac:spMkLst>
            <pc:docMk/>
            <pc:sldMk cId="4261425299" sldId="2146845785"/>
            <ac:spMk id="173" creationId="{94305D8A-EFDF-ABD9-2CD0-62BBB83C7BF9}"/>
          </ac:spMkLst>
        </pc:spChg>
        <pc:spChg chg="add mod">
          <ac:chgData name="Petur Þ. Sigurdsson" userId="b51620a9-a6bc-43cc-8d20-2596b195e64d" providerId="ADAL" clId="{DEF24012-484A-4964-87ED-E37432BA80D0}" dt="2022-10-10T16:58:45.358" v="504" actId="164"/>
          <ac:spMkLst>
            <pc:docMk/>
            <pc:sldMk cId="4261425299" sldId="2146845785"/>
            <ac:spMk id="174" creationId="{D9C8DE4C-8746-968D-D7FB-943096016401}"/>
          </ac:spMkLst>
        </pc:spChg>
        <pc:spChg chg="add mod">
          <ac:chgData name="Petur Þ. Sigurdsson" userId="b51620a9-a6bc-43cc-8d20-2596b195e64d" providerId="ADAL" clId="{DEF24012-484A-4964-87ED-E37432BA80D0}" dt="2022-10-10T16:58:45.358" v="504" actId="164"/>
          <ac:spMkLst>
            <pc:docMk/>
            <pc:sldMk cId="4261425299" sldId="2146845785"/>
            <ac:spMk id="175" creationId="{2B4B016B-8496-3B2C-0BCD-F4B02D30CC93}"/>
          </ac:spMkLst>
        </pc:spChg>
        <pc:spChg chg="add mod">
          <ac:chgData name="Petur Þ. Sigurdsson" userId="b51620a9-a6bc-43cc-8d20-2596b195e64d" providerId="ADAL" clId="{DEF24012-484A-4964-87ED-E37432BA80D0}" dt="2022-10-10T16:58:45.358" v="504" actId="164"/>
          <ac:spMkLst>
            <pc:docMk/>
            <pc:sldMk cId="4261425299" sldId="2146845785"/>
            <ac:spMk id="176" creationId="{EF7BE008-2138-82CA-7181-0812394E4EFF}"/>
          </ac:spMkLst>
        </pc:spChg>
        <pc:spChg chg="add mod">
          <ac:chgData name="Petur Þ. Sigurdsson" userId="b51620a9-a6bc-43cc-8d20-2596b195e64d" providerId="ADAL" clId="{DEF24012-484A-4964-87ED-E37432BA80D0}" dt="2022-10-10T16:58:45.358" v="504" actId="164"/>
          <ac:spMkLst>
            <pc:docMk/>
            <pc:sldMk cId="4261425299" sldId="2146845785"/>
            <ac:spMk id="177" creationId="{E008A815-8074-51BE-3260-E81CA79CBBBB}"/>
          </ac:spMkLst>
        </pc:spChg>
        <pc:spChg chg="add mod">
          <ac:chgData name="Petur Þ. Sigurdsson" userId="b51620a9-a6bc-43cc-8d20-2596b195e64d" providerId="ADAL" clId="{DEF24012-484A-4964-87ED-E37432BA80D0}" dt="2022-10-10T16:59:31.030" v="508" actId="207"/>
          <ac:spMkLst>
            <pc:docMk/>
            <pc:sldMk cId="4261425299" sldId="2146845785"/>
            <ac:spMk id="179" creationId="{598E6C06-0AD4-B7A0-B56A-0E941E9ADDE8}"/>
          </ac:spMkLst>
        </pc:spChg>
        <pc:spChg chg="add mod">
          <ac:chgData name="Petur Þ. Sigurdsson" userId="b51620a9-a6bc-43cc-8d20-2596b195e64d" providerId="ADAL" clId="{DEF24012-484A-4964-87ED-E37432BA80D0}" dt="2022-10-10T17:03:54.499" v="725" actId="14100"/>
          <ac:spMkLst>
            <pc:docMk/>
            <pc:sldMk cId="4261425299" sldId="2146845785"/>
            <ac:spMk id="180" creationId="{FF79994B-A8AA-D610-42DE-56405CD81B5E}"/>
          </ac:spMkLst>
        </pc:spChg>
        <pc:grpChg chg="add mod">
          <ac:chgData name="Petur Þ. Sigurdsson" userId="b51620a9-a6bc-43cc-8d20-2596b195e64d" providerId="ADAL" clId="{DEF24012-484A-4964-87ED-E37432BA80D0}" dt="2022-10-10T16:59:03.061" v="506" actId="1076"/>
          <ac:grpSpMkLst>
            <pc:docMk/>
            <pc:sldMk cId="4261425299" sldId="2146845785"/>
            <ac:grpSpMk id="178" creationId="{286DF29C-5D7B-253E-94F2-AEE637DFF215}"/>
          </ac:grpSpMkLst>
        </pc:grpChg>
        <pc:picChg chg="add mod">
          <ac:chgData name="Petur Þ. Sigurdsson" userId="b51620a9-a6bc-43cc-8d20-2596b195e64d" providerId="ADAL" clId="{DEF24012-484A-4964-87ED-E37432BA80D0}" dt="2022-10-10T17:04:22.207" v="727" actId="1076"/>
          <ac:picMkLst>
            <pc:docMk/>
            <pc:sldMk cId="4261425299" sldId="2146845785"/>
            <ac:picMk id="181" creationId="{A6C3FD76-8935-6362-2D37-FF06A81E2CF1}"/>
          </ac:picMkLst>
        </pc:picChg>
        <pc:picChg chg="add mod">
          <ac:chgData name="Petur Þ. Sigurdsson" userId="b51620a9-a6bc-43cc-8d20-2596b195e64d" providerId="ADAL" clId="{DEF24012-484A-4964-87ED-E37432BA80D0}" dt="2022-10-10T17:04:22.207" v="727" actId="1076"/>
          <ac:picMkLst>
            <pc:docMk/>
            <pc:sldMk cId="4261425299" sldId="2146845785"/>
            <ac:picMk id="182" creationId="{862524D7-1428-49F0-25F9-D692E48A08A5}"/>
          </ac:picMkLst>
        </pc:picChg>
        <pc:picChg chg="add mod">
          <ac:chgData name="Petur Þ. Sigurdsson" userId="b51620a9-a6bc-43cc-8d20-2596b195e64d" providerId="ADAL" clId="{DEF24012-484A-4964-87ED-E37432BA80D0}" dt="2022-10-10T17:04:22.207" v="727" actId="1076"/>
          <ac:picMkLst>
            <pc:docMk/>
            <pc:sldMk cId="4261425299" sldId="2146845785"/>
            <ac:picMk id="183" creationId="{BE42EC45-9D26-26DA-3CCA-F3587162CE8B}"/>
          </ac:picMkLst>
        </pc:picChg>
        <pc:picChg chg="add mod">
          <ac:chgData name="Petur Þ. Sigurdsson" userId="b51620a9-a6bc-43cc-8d20-2596b195e64d" providerId="ADAL" clId="{DEF24012-484A-4964-87ED-E37432BA80D0}" dt="2022-10-10T17:04:22.207" v="727" actId="1076"/>
          <ac:picMkLst>
            <pc:docMk/>
            <pc:sldMk cId="4261425299" sldId="2146845785"/>
            <ac:picMk id="184" creationId="{0DA5A0EC-590E-E5A3-842A-A593C43E9937}"/>
          </ac:picMkLst>
        </pc:picChg>
        <pc:picChg chg="add mod">
          <ac:chgData name="Petur Þ. Sigurdsson" userId="b51620a9-a6bc-43cc-8d20-2596b195e64d" providerId="ADAL" clId="{DEF24012-484A-4964-87ED-E37432BA80D0}" dt="2022-10-10T17:04:22.207" v="727" actId="1076"/>
          <ac:picMkLst>
            <pc:docMk/>
            <pc:sldMk cId="4261425299" sldId="2146845785"/>
            <ac:picMk id="185" creationId="{3235EBE6-3765-37A7-654D-DF0548B18DA7}"/>
          </ac:picMkLst>
        </pc:picChg>
        <pc:picChg chg="add mod">
          <ac:chgData name="Petur Þ. Sigurdsson" userId="b51620a9-a6bc-43cc-8d20-2596b195e64d" providerId="ADAL" clId="{DEF24012-484A-4964-87ED-E37432BA80D0}" dt="2022-10-10T17:04:22.207" v="727" actId="1076"/>
          <ac:picMkLst>
            <pc:docMk/>
            <pc:sldMk cId="4261425299" sldId="2146845785"/>
            <ac:picMk id="186" creationId="{DB46EAA6-559B-C614-5552-B605B9593499}"/>
          </ac:picMkLst>
        </pc:picChg>
        <pc:picChg chg="add mod">
          <ac:chgData name="Petur Þ. Sigurdsson" userId="b51620a9-a6bc-43cc-8d20-2596b195e64d" providerId="ADAL" clId="{DEF24012-484A-4964-87ED-E37432BA80D0}" dt="2022-10-10T17:04:22.207" v="727" actId="1076"/>
          <ac:picMkLst>
            <pc:docMk/>
            <pc:sldMk cId="4261425299" sldId="2146845785"/>
            <ac:picMk id="187" creationId="{4CABA1FD-C4AB-11D7-12F4-B3FB4ED53326}"/>
          </ac:picMkLst>
        </pc:picChg>
        <pc:picChg chg="add mod">
          <ac:chgData name="Petur Þ. Sigurdsson" userId="b51620a9-a6bc-43cc-8d20-2596b195e64d" providerId="ADAL" clId="{DEF24012-484A-4964-87ED-E37432BA80D0}" dt="2022-10-10T17:04:22.207" v="727" actId="1076"/>
          <ac:picMkLst>
            <pc:docMk/>
            <pc:sldMk cId="4261425299" sldId="2146845785"/>
            <ac:picMk id="188" creationId="{8CEF19DC-D696-055C-3DEF-E3432D2A90FD}"/>
          </ac:picMkLst>
        </pc:picChg>
        <pc:picChg chg="add mod">
          <ac:chgData name="Petur Þ. Sigurdsson" userId="b51620a9-a6bc-43cc-8d20-2596b195e64d" providerId="ADAL" clId="{DEF24012-484A-4964-87ED-E37432BA80D0}" dt="2022-10-10T17:04:22.207" v="727" actId="1076"/>
          <ac:picMkLst>
            <pc:docMk/>
            <pc:sldMk cId="4261425299" sldId="2146845785"/>
            <ac:picMk id="189" creationId="{8651BE00-0DC5-DFAA-B197-E3DCA5CAAEB5}"/>
          </ac:picMkLst>
        </pc:picChg>
        <pc:picChg chg="add mod">
          <ac:chgData name="Petur Þ. Sigurdsson" userId="b51620a9-a6bc-43cc-8d20-2596b195e64d" providerId="ADAL" clId="{DEF24012-484A-4964-87ED-E37432BA80D0}" dt="2022-10-10T17:04:22.207" v="727" actId="1076"/>
          <ac:picMkLst>
            <pc:docMk/>
            <pc:sldMk cId="4261425299" sldId="2146845785"/>
            <ac:picMk id="190" creationId="{8D1E2AD4-006E-97BA-A3D3-EA07E0BA8827}"/>
          </ac:picMkLst>
        </pc:picChg>
        <pc:picChg chg="add mod">
          <ac:chgData name="Petur Þ. Sigurdsson" userId="b51620a9-a6bc-43cc-8d20-2596b195e64d" providerId="ADAL" clId="{DEF24012-484A-4964-87ED-E37432BA80D0}" dt="2022-10-10T17:04:22.207" v="727" actId="1076"/>
          <ac:picMkLst>
            <pc:docMk/>
            <pc:sldMk cId="4261425299" sldId="2146845785"/>
            <ac:picMk id="191" creationId="{85E11127-9911-E813-D441-B6497B464095}"/>
          </ac:picMkLst>
        </pc:picChg>
        <pc:picChg chg="add mod">
          <ac:chgData name="Petur Þ. Sigurdsson" userId="b51620a9-a6bc-43cc-8d20-2596b195e64d" providerId="ADAL" clId="{DEF24012-484A-4964-87ED-E37432BA80D0}" dt="2022-10-10T17:04:22.207" v="727" actId="1076"/>
          <ac:picMkLst>
            <pc:docMk/>
            <pc:sldMk cId="4261425299" sldId="2146845785"/>
            <ac:picMk id="192" creationId="{0892E211-A23A-B36E-EB3C-AD09E9D53341}"/>
          </ac:picMkLst>
        </pc:picChg>
        <pc:picChg chg="add mod">
          <ac:chgData name="Petur Þ. Sigurdsson" userId="b51620a9-a6bc-43cc-8d20-2596b195e64d" providerId="ADAL" clId="{DEF24012-484A-4964-87ED-E37432BA80D0}" dt="2022-10-10T17:04:22.207" v="727" actId="1076"/>
          <ac:picMkLst>
            <pc:docMk/>
            <pc:sldMk cId="4261425299" sldId="2146845785"/>
            <ac:picMk id="193" creationId="{885AF920-9DE7-F52D-AD8C-F358DFBEF94B}"/>
          </ac:picMkLst>
        </pc:picChg>
        <pc:picChg chg="add mod">
          <ac:chgData name="Petur Þ. Sigurdsson" userId="b51620a9-a6bc-43cc-8d20-2596b195e64d" providerId="ADAL" clId="{DEF24012-484A-4964-87ED-E37432BA80D0}" dt="2022-10-10T17:09:28.165" v="752" actId="1076"/>
          <ac:picMkLst>
            <pc:docMk/>
            <pc:sldMk cId="4261425299" sldId="2146845785"/>
            <ac:picMk id="194" creationId="{EA3B9266-BE34-AD3D-0AE4-3B0F3C30AAB2}"/>
          </ac:picMkLst>
        </pc:picChg>
        <pc:picChg chg="add mod">
          <ac:chgData name="Petur Þ. Sigurdsson" userId="b51620a9-a6bc-43cc-8d20-2596b195e64d" providerId="ADAL" clId="{DEF24012-484A-4964-87ED-E37432BA80D0}" dt="2022-10-10T17:09:16.065" v="749" actId="1076"/>
          <ac:picMkLst>
            <pc:docMk/>
            <pc:sldMk cId="4261425299" sldId="2146845785"/>
            <ac:picMk id="1026" creationId="{486E7092-742D-3D65-C246-A8D16F59915E}"/>
          </ac:picMkLst>
        </pc:picChg>
      </pc:sldChg>
      <pc:sldChg chg="addSp delSp modSp mod modAnim">
        <pc:chgData name="Petur Þ. Sigurdsson" userId="b51620a9-a6bc-43cc-8d20-2596b195e64d" providerId="ADAL" clId="{DEF24012-484A-4964-87ED-E37432BA80D0}" dt="2022-10-10T18:22:08.943" v="915"/>
        <pc:sldMkLst>
          <pc:docMk/>
          <pc:sldMk cId="1780533768" sldId="2146845786"/>
        </pc:sldMkLst>
        <pc:spChg chg="mod">
          <ac:chgData name="Petur Þ. Sigurdsson" userId="b51620a9-a6bc-43cc-8d20-2596b195e64d" providerId="ADAL" clId="{DEF24012-484A-4964-87ED-E37432BA80D0}" dt="2022-10-10T17:10:01.756" v="760" actId="14100"/>
          <ac:spMkLst>
            <pc:docMk/>
            <pc:sldMk cId="1780533768" sldId="2146845786"/>
            <ac:spMk id="179" creationId="{598E6C06-0AD4-B7A0-B56A-0E941E9ADDE8}"/>
          </ac:spMkLst>
        </pc:spChg>
        <pc:spChg chg="add del mod">
          <ac:chgData name="Petur Þ. Sigurdsson" userId="b51620a9-a6bc-43cc-8d20-2596b195e64d" providerId="ADAL" clId="{DEF24012-484A-4964-87ED-E37432BA80D0}" dt="2022-10-10T17:19:09.237" v="846" actId="14100"/>
          <ac:spMkLst>
            <pc:docMk/>
            <pc:sldMk cId="1780533768" sldId="2146845786"/>
            <ac:spMk id="1024" creationId="{1008E796-B932-F993-3CC4-A2BCA06E4C10}"/>
          </ac:spMkLst>
        </pc:spChg>
        <pc:picChg chg="add mod">
          <ac:chgData name="Petur Þ. Sigurdsson" userId="b51620a9-a6bc-43cc-8d20-2596b195e64d" providerId="ADAL" clId="{DEF24012-484A-4964-87ED-E37432BA80D0}" dt="2022-10-10T17:22:24.313" v="865" actId="1076"/>
          <ac:picMkLst>
            <pc:docMk/>
            <pc:sldMk cId="1780533768" sldId="2146845786"/>
            <ac:picMk id="1025" creationId="{68FF7523-DFF6-B134-5EDD-01F0C03180DB}"/>
          </ac:picMkLst>
        </pc:picChg>
        <pc:picChg chg="add mod">
          <ac:chgData name="Petur Þ. Sigurdsson" userId="b51620a9-a6bc-43cc-8d20-2596b195e64d" providerId="ADAL" clId="{DEF24012-484A-4964-87ED-E37432BA80D0}" dt="2022-10-10T17:24:51.775" v="884" actId="1076"/>
          <ac:picMkLst>
            <pc:docMk/>
            <pc:sldMk cId="1780533768" sldId="2146845786"/>
            <ac:picMk id="1027" creationId="{995DE636-4360-8E1B-CC05-1AEFAA8D14A0}"/>
          </ac:picMkLst>
        </pc:picChg>
        <pc:picChg chg="add mod">
          <ac:chgData name="Petur Þ. Sigurdsson" userId="b51620a9-a6bc-43cc-8d20-2596b195e64d" providerId="ADAL" clId="{DEF24012-484A-4964-87ED-E37432BA80D0}" dt="2022-10-10T18:21:23.149" v="912" actId="1076"/>
          <ac:picMkLst>
            <pc:docMk/>
            <pc:sldMk cId="1780533768" sldId="2146845786"/>
            <ac:picMk id="1028" creationId="{525E0079-1B9D-D212-C9BC-85B9481C4853}"/>
          </ac:picMkLst>
        </pc:picChg>
        <pc:picChg chg="add mod">
          <ac:chgData name="Petur Þ. Sigurdsson" userId="b51620a9-a6bc-43cc-8d20-2596b195e64d" providerId="ADAL" clId="{DEF24012-484A-4964-87ED-E37432BA80D0}" dt="2022-10-10T17:25:31.189" v="898" actId="1076"/>
          <ac:picMkLst>
            <pc:docMk/>
            <pc:sldMk cId="1780533768" sldId="2146845786"/>
            <ac:picMk id="1029" creationId="{19B10329-0A35-5B4D-A352-D96B7A2223E7}"/>
          </ac:picMkLst>
        </pc:picChg>
        <pc:picChg chg="add mod">
          <ac:chgData name="Petur Þ. Sigurdsson" userId="b51620a9-a6bc-43cc-8d20-2596b195e64d" providerId="ADAL" clId="{DEF24012-484A-4964-87ED-E37432BA80D0}" dt="2022-10-10T18:21:19.559" v="910" actId="1076"/>
          <ac:picMkLst>
            <pc:docMk/>
            <pc:sldMk cId="1780533768" sldId="2146845786"/>
            <ac:picMk id="1030" creationId="{81232ABA-EC0C-862B-EEAC-FECB7306A2AF}"/>
          </ac:picMkLst>
        </pc:picChg>
        <pc:picChg chg="add mod">
          <ac:chgData name="Petur Þ. Sigurdsson" userId="b51620a9-a6bc-43cc-8d20-2596b195e64d" providerId="ADAL" clId="{DEF24012-484A-4964-87ED-E37432BA80D0}" dt="2022-10-10T18:21:13.002" v="907" actId="1076"/>
          <ac:picMkLst>
            <pc:docMk/>
            <pc:sldMk cId="1780533768" sldId="2146845786"/>
            <ac:picMk id="1031" creationId="{FF37D5FB-409B-504B-4A17-DA1E090AC61D}"/>
          </ac:picMkLst>
        </pc:picChg>
        <pc:picChg chg="add mod">
          <ac:chgData name="Petur Þ. Sigurdsson" userId="b51620a9-a6bc-43cc-8d20-2596b195e64d" providerId="ADAL" clId="{DEF24012-484A-4964-87ED-E37432BA80D0}" dt="2022-10-10T18:21:18.321" v="909" actId="1076"/>
          <ac:picMkLst>
            <pc:docMk/>
            <pc:sldMk cId="1780533768" sldId="2146845786"/>
            <ac:picMk id="1032" creationId="{A918F475-9270-1A49-C86E-E00D139AE2E3}"/>
          </ac:picMkLst>
        </pc:picChg>
        <pc:picChg chg="add mod">
          <ac:chgData name="Petur Þ. Sigurdsson" userId="b51620a9-a6bc-43cc-8d20-2596b195e64d" providerId="ADAL" clId="{DEF24012-484A-4964-87ED-E37432BA80D0}" dt="2022-10-10T17:17:30.750" v="808" actId="1076"/>
          <ac:picMkLst>
            <pc:docMk/>
            <pc:sldMk cId="1780533768" sldId="2146845786"/>
            <ac:picMk id="1033" creationId="{10D41A43-5292-7FE0-56A8-19C0B39B9766}"/>
          </ac:picMkLst>
        </pc:picChg>
        <pc:picChg chg="add mod">
          <ac:chgData name="Petur Þ. Sigurdsson" userId="b51620a9-a6bc-43cc-8d20-2596b195e64d" providerId="ADAL" clId="{DEF24012-484A-4964-87ED-E37432BA80D0}" dt="2022-10-10T18:21:11.174" v="906" actId="1076"/>
          <ac:picMkLst>
            <pc:docMk/>
            <pc:sldMk cId="1780533768" sldId="2146845786"/>
            <ac:picMk id="1034" creationId="{227B0971-55E6-C063-E88E-1314E507155E}"/>
          </ac:picMkLst>
        </pc:picChg>
        <pc:picChg chg="add mod">
          <ac:chgData name="Petur Þ. Sigurdsson" userId="b51620a9-a6bc-43cc-8d20-2596b195e64d" providerId="ADAL" clId="{DEF24012-484A-4964-87ED-E37432BA80D0}" dt="2022-10-10T17:25:32.532" v="899" actId="1076"/>
          <ac:picMkLst>
            <pc:docMk/>
            <pc:sldMk cId="1780533768" sldId="2146845786"/>
            <ac:picMk id="1035" creationId="{E6249D0B-5D09-CB35-AB1C-218DF581C898}"/>
          </ac:picMkLst>
        </pc:picChg>
        <pc:picChg chg="add mod">
          <ac:chgData name="Petur Þ. Sigurdsson" userId="b51620a9-a6bc-43cc-8d20-2596b195e64d" providerId="ADAL" clId="{DEF24012-484A-4964-87ED-E37432BA80D0}" dt="2022-10-10T18:21:27.103" v="913" actId="1076"/>
          <ac:picMkLst>
            <pc:docMk/>
            <pc:sldMk cId="1780533768" sldId="2146845786"/>
            <ac:picMk id="1036" creationId="{DED619D0-A432-8919-9AED-C6E6504B4777}"/>
          </ac:picMkLst>
        </pc:picChg>
        <pc:picChg chg="add del">
          <ac:chgData name="Petur Þ. Sigurdsson" userId="b51620a9-a6bc-43cc-8d20-2596b195e64d" providerId="ADAL" clId="{DEF24012-484A-4964-87ED-E37432BA80D0}" dt="2022-10-10T17:13:11.117" v="782" actId="478"/>
          <ac:picMkLst>
            <pc:docMk/>
            <pc:sldMk cId="1780533768" sldId="2146845786"/>
            <ac:picMk id="3074" creationId="{0AEF4DDC-6630-183E-156C-2987A799420C}"/>
          </ac:picMkLst>
        </pc:picChg>
        <pc:picChg chg="add del">
          <ac:chgData name="Petur Þ. Sigurdsson" userId="b51620a9-a6bc-43cc-8d20-2596b195e64d" providerId="ADAL" clId="{DEF24012-484A-4964-87ED-E37432BA80D0}" dt="2022-10-10T17:13:19.952" v="786" actId="478"/>
          <ac:picMkLst>
            <pc:docMk/>
            <pc:sldMk cId="1780533768" sldId="2146845786"/>
            <ac:picMk id="3076" creationId="{319B6A34-1174-E9D2-EE5B-81397D11130B}"/>
          </ac:picMkLst>
        </pc:picChg>
        <pc:picChg chg="add mod">
          <ac:chgData name="Petur Þ. Sigurdsson" userId="b51620a9-a6bc-43cc-8d20-2596b195e64d" providerId="ADAL" clId="{DEF24012-484A-4964-87ED-E37432BA80D0}" dt="2022-10-10T17:24:26.337" v="878" actId="1076"/>
          <ac:picMkLst>
            <pc:docMk/>
            <pc:sldMk cId="1780533768" sldId="2146845786"/>
            <ac:picMk id="3078" creationId="{E9CFC1BA-1BAA-0F0B-1BB0-733CE9EA84FC}"/>
          </ac:picMkLst>
        </pc:picChg>
        <pc:picChg chg="add del">
          <ac:chgData name="Petur Þ. Sigurdsson" userId="b51620a9-a6bc-43cc-8d20-2596b195e64d" providerId="ADAL" clId="{DEF24012-484A-4964-87ED-E37432BA80D0}" dt="2022-10-10T17:14:33.272" v="793" actId="478"/>
          <ac:picMkLst>
            <pc:docMk/>
            <pc:sldMk cId="1780533768" sldId="2146845786"/>
            <ac:picMk id="3080" creationId="{F237DBC1-D979-3AB0-F7FD-AB32D0F86E31}"/>
          </ac:picMkLst>
        </pc:picChg>
        <pc:picChg chg="add mod">
          <ac:chgData name="Petur Þ. Sigurdsson" userId="b51620a9-a6bc-43cc-8d20-2596b195e64d" providerId="ADAL" clId="{DEF24012-484A-4964-87ED-E37432BA80D0}" dt="2022-10-10T18:21:14.327" v="908" actId="1076"/>
          <ac:picMkLst>
            <pc:docMk/>
            <pc:sldMk cId="1780533768" sldId="2146845786"/>
            <ac:picMk id="3082" creationId="{F6609109-D87B-2D33-96DA-C077CF7E989D}"/>
          </ac:picMkLst>
        </pc:picChg>
        <pc:picChg chg="add mod">
          <ac:chgData name="Petur Þ. Sigurdsson" userId="b51620a9-a6bc-43cc-8d20-2596b195e64d" providerId="ADAL" clId="{DEF24012-484A-4964-87ED-E37432BA80D0}" dt="2022-10-10T17:22:27.077" v="867" actId="1076"/>
          <ac:picMkLst>
            <pc:docMk/>
            <pc:sldMk cId="1780533768" sldId="2146845786"/>
            <ac:picMk id="3084" creationId="{76A69A96-AA99-DBDD-0ABF-CBFCFD63BADB}"/>
          </ac:picMkLst>
        </pc:picChg>
        <pc:picChg chg="add mod">
          <ac:chgData name="Petur Þ. Sigurdsson" userId="b51620a9-a6bc-43cc-8d20-2596b195e64d" providerId="ADAL" clId="{DEF24012-484A-4964-87ED-E37432BA80D0}" dt="2022-10-10T18:21:21.675" v="911" actId="1076"/>
          <ac:picMkLst>
            <pc:docMk/>
            <pc:sldMk cId="1780533768" sldId="2146845786"/>
            <ac:picMk id="3086" creationId="{6813FCF0-6BF2-14A7-4E07-51C18422CA14}"/>
          </ac:picMkLst>
        </pc:picChg>
      </pc:sldChg>
      <pc:sldChg chg="addSp delSp modSp mod modAnim">
        <pc:chgData name="Petur Þ. Sigurdsson" userId="b51620a9-a6bc-43cc-8d20-2596b195e64d" providerId="ADAL" clId="{DEF24012-484A-4964-87ED-E37432BA80D0}" dt="2022-10-10T18:40:54.543" v="1010"/>
        <pc:sldMkLst>
          <pc:docMk/>
          <pc:sldMk cId="1994205536" sldId="2146845787"/>
        </pc:sldMkLst>
        <pc:spChg chg="mod">
          <ac:chgData name="Petur Þ. Sigurdsson" userId="b51620a9-a6bc-43cc-8d20-2596b195e64d" providerId="ADAL" clId="{DEF24012-484A-4964-87ED-E37432BA80D0}" dt="2022-10-10T18:33:44.024" v="970" actId="207"/>
          <ac:spMkLst>
            <pc:docMk/>
            <pc:sldMk cId="1994205536" sldId="2146845787"/>
            <ac:spMk id="43" creationId="{0F05024E-1F84-7B16-2F96-D90ECD21FE65}"/>
          </ac:spMkLst>
        </pc:spChg>
        <pc:spChg chg="mod topLvl">
          <ac:chgData name="Petur Þ. Sigurdsson" userId="b51620a9-a6bc-43cc-8d20-2596b195e64d" providerId="ADAL" clId="{DEF24012-484A-4964-87ED-E37432BA80D0}" dt="2022-10-10T18:39:13.461" v="996" actId="164"/>
          <ac:spMkLst>
            <pc:docMk/>
            <pc:sldMk cId="1994205536" sldId="2146845787"/>
            <ac:spMk id="46" creationId="{B0FAB992-1593-3912-242E-CFDD2477556B}"/>
          </ac:spMkLst>
        </pc:spChg>
        <pc:spChg chg="mod topLvl">
          <ac:chgData name="Petur Þ. Sigurdsson" userId="b51620a9-a6bc-43cc-8d20-2596b195e64d" providerId="ADAL" clId="{DEF24012-484A-4964-87ED-E37432BA80D0}" dt="2022-10-10T18:39:26.208" v="998" actId="164"/>
          <ac:spMkLst>
            <pc:docMk/>
            <pc:sldMk cId="1994205536" sldId="2146845787"/>
            <ac:spMk id="49" creationId="{C90A6820-9203-DB73-C1FC-6BD2A826CCCB}"/>
          </ac:spMkLst>
        </pc:spChg>
        <pc:spChg chg="mod">
          <ac:chgData name="Petur Þ. Sigurdsson" userId="b51620a9-a6bc-43cc-8d20-2596b195e64d" providerId="ADAL" clId="{DEF24012-484A-4964-87ED-E37432BA80D0}" dt="2022-10-10T18:35:34.144" v="980" actId="165"/>
          <ac:spMkLst>
            <pc:docMk/>
            <pc:sldMk cId="1994205536" sldId="2146845787"/>
            <ac:spMk id="55" creationId="{DF948452-0C50-FF3D-ABF9-B9D3939D41A6}"/>
          </ac:spMkLst>
        </pc:spChg>
        <pc:spChg chg="mod">
          <ac:chgData name="Petur Þ. Sigurdsson" userId="b51620a9-a6bc-43cc-8d20-2596b195e64d" providerId="ADAL" clId="{DEF24012-484A-4964-87ED-E37432BA80D0}" dt="2022-10-10T18:35:34.144" v="980" actId="165"/>
          <ac:spMkLst>
            <pc:docMk/>
            <pc:sldMk cId="1994205536" sldId="2146845787"/>
            <ac:spMk id="56" creationId="{B5A9F59E-DC3B-CF66-967C-73B7C014BA1C}"/>
          </ac:spMkLst>
        </pc:spChg>
        <pc:spChg chg="mod">
          <ac:chgData name="Petur Þ. Sigurdsson" userId="b51620a9-a6bc-43cc-8d20-2596b195e64d" providerId="ADAL" clId="{DEF24012-484A-4964-87ED-E37432BA80D0}" dt="2022-10-10T18:35:34.144" v="980" actId="165"/>
          <ac:spMkLst>
            <pc:docMk/>
            <pc:sldMk cId="1994205536" sldId="2146845787"/>
            <ac:spMk id="57" creationId="{DD422CEF-8F38-1A03-D56F-CD6507220921}"/>
          </ac:spMkLst>
        </pc:spChg>
        <pc:spChg chg="mod">
          <ac:chgData name="Petur Þ. Sigurdsson" userId="b51620a9-a6bc-43cc-8d20-2596b195e64d" providerId="ADAL" clId="{DEF24012-484A-4964-87ED-E37432BA80D0}" dt="2022-10-10T18:35:34.144" v="980" actId="165"/>
          <ac:spMkLst>
            <pc:docMk/>
            <pc:sldMk cId="1994205536" sldId="2146845787"/>
            <ac:spMk id="58" creationId="{D548421E-F263-6316-E6D6-CEB05E3AF901}"/>
          </ac:spMkLst>
        </pc:spChg>
        <pc:spChg chg="mod">
          <ac:chgData name="Petur Þ. Sigurdsson" userId="b51620a9-a6bc-43cc-8d20-2596b195e64d" providerId="ADAL" clId="{DEF24012-484A-4964-87ED-E37432BA80D0}" dt="2022-10-10T18:35:34.144" v="980" actId="165"/>
          <ac:spMkLst>
            <pc:docMk/>
            <pc:sldMk cId="1994205536" sldId="2146845787"/>
            <ac:spMk id="59" creationId="{74EC5E03-0820-858A-0FA0-F11AC6693934}"/>
          </ac:spMkLst>
        </pc:spChg>
        <pc:spChg chg="mod">
          <ac:chgData name="Petur Þ. Sigurdsson" userId="b51620a9-a6bc-43cc-8d20-2596b195e64d" providerId="ADAL" clId="{DEF24012-484A-4964-87ED-E37432BA80D0}" dt="2022-10-10T18:35:34.144" v="980" actId="165"/>
          <ac:spMkLst>
            <pc:docMk/>
            <pc:sldMk cId="1994205536" sldId="2146845787"/>
            <ac:spMk id="60" creationId="{9829100A-FBC0-9263-0364-B12F9F05F5E0}"/>
          </ac:spMkLst>
        </pc:spChg>
        <pc:spChg chg="mod">
          <ac:chgData name="Petur Þ. Sigurdsson" userId="b51620a9-a6bc-43cc-8d20-2596b195e64d" providerId="ADAL" clId="{DEF24012-484A-4964-87ED-E37432BA80D0}" dt="2022-10-10T18:35:34.144" v="980" actId="165"/>
          <ac:spMkLst>
            <pc:docMk/>
            <pc:sldMk cId="1994205536" sldId="2146845787"/>
            <ac:spMk id="61" creationId="{196A65F0-39CA-8063-8137-8E9A269F6A6D}"/>
          </ac:spMkLst>
        </pc:spChg>
        <pc:spChg chg="mod">
          <ac:chgData name="Petur Þ. Sigurdsson" userId="b51620a9-a6bc-43cc-8d20-2596b195e64d" providerId="ADAL" clId="{DEF24012-484A-4964-87ED-E37432BA80D0}" dt="2022-10-10T18:35:34.144" v="980" actId="165"/>
          <ac:spMkLst>
            <pc:docMk/>
            <pc:sldMk cId="1994205536" sldId="2146845787"/>
            <ac:spMk id="62" creationId="{3B024BD7-606C-2C4D-6273-410B06B791BC}"/>
          </ac:spMkLst>
        </pc:spChg>
        <pc:spChg chg="mod topLvl">
          <ac:chgData name="Petur Þ. Sigurdsson" userId="b51620a9-a6bc-43cc-8d20-2596b195e64d" providerId="ADAL" clId="{DEF24012-484A-4964-87ED-E37432BA80D0}" dt="2022-10-10T18:33:26.601" v="968" actId="164"/>
          <ac:spMkLst>
            <pc:docMk/>
            <pc:sldMk cId="1994205536" sldId="2146845787"/>
            <ac:spMk id="64" creationId="{C73FB13B-D61A-3D6A-F6EB-720B4A98A849}"/>
          </ac:spMkLst>
        </pc:spChg>
        <pc:spChg chg="mod topLvl">
          <ac:chgData name="Petur Þ. Sigurdsson" userId="b51620a9-a6bc-43cc-8d20-2596b195e64d" providerId="ADAL" clId="{DEF24012-484A-4964-87ED-E37432BA80D0}" dt="2022-10-10T18:39:20.973" v="997" actId="164"/>
          <ac:spMkLst>
            <pc:docMk/>
            <pc:sldMk cId="1994205536" sldId="2146845787"/>
            <ac:spMk id="67" creationId="{69EFD9A8-1F5E-F124-7491-BD83EFC65645}"/>
          </ac:spMkLst>
        </pc:spChg>
        <pc:grpChg chg="add mod">
          <ac:chgData name="Petur Þ. Sigurdsson" userId="b51620a9-a6bc-43cc-8d20-2596b195e64d" providerId="ADAL" clId="{DEF24012-484A-4964-87ED-E37432BA80D0}" dt="2022-10-10T18:33:26.601" v="968" actId="164"/>
          <ac:grpSpMkLst>
            <pc:docMk/>
            <pc:sldMk cId="1994205536" sldId="2146845787"/>
            <ac:grpSpMk id="4" creationId="{6E96748F-3159-E0B9-8106-0CE977C6ADF9}"/>
          </ac:grpSpMkLst>
        </pc:grpChg>
        <pc:grpChg chg="add mod">
          <ac:chgData name="Petur Þ. Sigurdsson" userId="b51620a9-a6bc-43cc-8d20-2596b195e64d" providerId="ADAL" clId="{DEF24012-484A-4964-87ED-E37432BA80D0}" dt="2022-10-10T18:39:13.461" v="996" actId="164"/>
          <ac:grpSpMkLst>
            <pc:docMk/>
            <pc:sldMk cId="1994205536" sldId="2146845787"/>
            <ac:grpSpMk id="9" creationId="{9DEEC29B-1D1B-668D-1E55-5728C44101BB}"/>
          </ac:grpSpMkLst>
        </pc:grpChg>
        <pc:grpChg chg="add mod">
          <ac:chgData name="Petur Þ. Sigurdsson" userId="b51620a9-a6bc-43cc-8d20-2596b195e64d" providerId="ADAL" clId="{DEF24012-484A-4964-87ED-E37432BA80D0}" dt="2022-10-10T18:39:20.973" v="997" actId="164"/>
          <ac:grpSpMkLst>
            <pc:docMk/>
            <pc:sldMk cId="1994205536" sldId="2146845787"/>
            <ac:grpSpMk id="10" creationId="{637B0172-06AE-E57A-8D82-D6FCFD7F30C2}"/>
          </ac:grpSpMkLst>
        </pc:grpChg>
        <pc:grpChg chg="add mod">
          <ac:chgData name="Petur Þ. Sigurdsson" userId="b51620a9-a6bc-43cc-8d20-2596b195e64d" providerId="ADAL" clId="{DEF24012-484A-4964-87ED-E37432BA80D0}" dt="2022-10-10T18:39:26.208" v="998" actId="164"/>
          <ac:grpSpMkLst>
            <pc:docMk/>
            <pc:sldMk cId="1994205536" sldId="2146845787"/>
            <ac:grpSpMk id="11" creationId="{9777869E-0D3E-7026-28C5-D6A14459589A}"/>
          </ac:grpSpMkLst>
        </pc:grpChg>
        <pc:grpChg chg="mod">
          <ac:chgData name="Petur Þ. Sigurdsson" userId="b51620a9-a6bc-43cc-8d20-2596b195e64d" providerId="ADAL" clId="{DEF24012-484A-4964-87ED-E37432BA80D0}" dt="2022-10-10T18:33:44.024" v="970" actId="207"/>
          <ac:grpSpMkLst>
            <pc:docMk/>
            <pc:sldMk cId="1994205536" sldId="2146845787"/>
            <ac:grpSpMk id="42" creationId="{25A0A792-97DE-B846-7518-6630E252019C}"/>
          </ac:grpSpMkLst>
        </pc:grpChg>
        <pc:grpChg chg="del mod">
          <ac:chgData name="Petur Þ. Sigurdsson" userId="b51620a9-a6bc-43cc-8d20-2596b195e64d" providerId="ADAL" clId="{DEF24012-484A-4964-87ED-E37432BA80D0}" dt="2022-10-10T18:35:50.832" v="982" actId="165"/>
          <ac:grpSpMkLst>
            <pc:docMk/>
            <pc:sldMk cId="1994205536" sldId="2146845787"/>
            <ac:grpSpMk id="45" creationId="{E6639BCC-2A52-7701-C460-B77BE1385301}"/>
          </ac:grpSpMkLst>
        </pc:grpChg>
        <pc:grpChg chg="del mod">
          <ac:chgData name="Petur Þ. Sigurdsson" userId="b51620a9-a6bc-43cc-8d20-2596b195e64d" providerId="ADAL" clId="{DEF24012-484A-4964-87ED-E37432BA80D0}" dt="2022-10-10T18:35:34.144" v="980" actId="165"/>
          <ac:grpSpMkLst>
            <pc:docMk/>
            <pc:sldMk cId="1994205536" sldId="2146845787"/>
            <ac:grpSpMk id="48" creationId="{313C0385-3A9B-271B-81ED-FE3EDE4F1AA8}"/>
          </ac:grpSpMkLst>
        </pc:grpChg>
        <pc:grpChg chg="del mod topLvl">
          <ac:chgData name="Petur Þ. Sigurdsson" userId="b51620a9-a6bc-43cc-8d20-2596b195e64d" providerId="ADAL" clId="{DEF24012-484A-4964-87ED-E37432BA80D0}" dt="2022-10-10T18:35:36.678" v="981" actId="478"/>
          <ac:grpSpMkLst>
            <pc:docMk/>
            <pc:sldMk cId="1994205536" sldId="2146845787"/>
            <ac:grpSpMk id="50" creationId="{517774E3-072A-A524-8D74-FC1D8D95C1F6}"/>
          </ac:grpSpMkLst>
        </pc:grpChg>
        <pc:grpChg chg="mod">
          <ac:chgData name="Petur Þ. Sigurdsson" userId="b51620a9-a6bc-43cc-8d20-2596b195e64d" providerId="ADAL" clId="{DEF24012-484A-4964-87ED-E37432BA80D0}" dt="2022-10-10T18:35:34.144" v="980" actId="165"/>
          <ac:grpSpMkLst>
            <pc:docMk/>
            <pc:sldMk cId="1994205536" sldId="2146845787"/>
            <ac:grpSpMk id="51" creationId="{6EA96856-2297-07DA-C222-7E84F96B346B}"/>
          </ac:grpSpMkLst>
        </pc:grpChg>
        <pc:grpChg chg="mod">
          <ac:chgData name="Petur Þ. Sigurdsson" userId="b51620a9-a6bc-43cc-8d20-2596b195e64d" providerId="ADAL" clId="{DEF24012-484A-4964-87ED-E37432BA80D0}" dt="2022-10-10T18:35:34.144" v="980" actId="165"/>
          <ac:grpSpMkLst>
            <pc:docMk/>
            <pc:sldMk cId="1994205536" sldId="2146845787"/>
            <ac:grpSpMk id="52" creationId="{BDF1A1AE-8337-153C-658A-0F40DC5A3F4C}"/>
          </ac:grpSpMkLst>
        </pc:grpChg>
        <pc:grpChg chg="del mod">
          <ac:chgData name="Petur Þ. Sigurdsson" userId="b51620a9-a6bc-43cc-8d20-2596b195e64d" providerId="ADAL" clId="{DEF24012-484A-4964-87ED-E37432BA80D0}" dt="2022-10-10T18:30:32.683" v="953" actId="165"/>
          <ac:grpSpMkLst>
            <pc:docMk/>
            <pc:sldMk cId="1994205536" sldId="2146845787"/>
            <ac:grpSpMk id="63" creationId="{46E8BD23-2889-8268-1476-CF4B3C95771A}"/>
          </ac:grpSpMkLst>
        </pc:grpChg>
        <pc:grpChg chg="del mod">
          <ac:chgData name="Petur Þ. Sigurdsson" userId="b51620a9-a6bc-43cc-8d20-2596b195e64d" providerId="ADAL" clId="{DEF24012-484A-4964-87ED-E37432BA80D0}" dt="2022-10-10T18:34:48.306" v="973" actId="165"/>
          <ac:grpSpMkLst>
            <pc:docMk/>
            <pc:sldMk cId="1994205536" sldId="2146845787"/>
            <ac:grpSpMk id="66" creationId="{2675A376-6E06-44A7-E4B1-A7CD78B188EF}"/>
          </ac:grpSpMkLst>
        </pc:grpChg>
        <pc:picChg chg="add mod">
          <ac:chgData name="Petur Þ. Sigurdsson" userId="b51620a9-a6bc-43cc-8d20-2596b195e64d" providerId="ADAL" clId="{DEF24012-484A-4964-87ED-E37432BA80D0}" dt="2022-10-10T18:33:26.601" v="968" actId="164"/>
          <ac:picMkLst>
            <pc:docMk/>
            <pc:sldMk cId="1994205536" sldId="2146845787"/>
            <ac:picMk id="2" creationId="{A3674386-005D-4D9F-2287-25C2FDBD4B94}"/>
          </ac:picMkLst>
        </pc:picChg>
        <pc:picChg chg="add mod">
          <ac:chgData name="Petur Þ. Sigurdsson" userId="b51620a9-a6bc-43cc-8d20-2596b195e64d" providerId="ADAL" clId="{DEF24012-484A-4964-87ED-E37432BA80D0}" dt="2022-10-10T18:39:20.973" v="997" actId="164"/>
          <ac:picMkLst>
            <pc:docMk/>
            <pc:sldMk cId="1994205536" sldId="2146845787"/>
            <ac:picMk id="5" creationId="{1E9076DB-2AAA-C2E0-7A34-434457253777}"/>
          </ac:picMkLst>
        </pc:picChg>
        <pc:picChg chg="add mod">
          <ac:chgData name="Petur Þ. Sigurdsson" userId="b51620a9-a6bc-43cc-8d20-2596b195e64d" providerId="ADAL" clId="{DEF24012-484A-4964-87ED-E37432BA80D0}" dt="2022-10-10T18:39:13.461" v="996" actId="164"/>
          <ac:picMkLst>
            <pc:docMk/>
            <pc:sldMk cId="1994205536" sldId="2146845787"/>
            <ac:picMk id="7" creationId="{39975AC5-6EC2-3F2A-1F88-36F7ECA6C4BC}"/>
          </ac:picMkLst>
        </pc:picChg>
        <pc:picChg chg="add mod">
          <ac:chgData name="Petur Þ. Sigurdsson" userId="b51620a9-a6bc-43cc-8d20-2596b195e64d" providerId="ADAL" clId="{DEF24012-484A-4964-87ED-E37432BA80D0}" dt="2022-10-10T18:39:26.208" v="998" actId="164"/>
          <ac:picMkLst>
            <pc:docMk/>
            <pc:sldMk cId="1994205536" sldId="2146845787"/>
            <ac:picMk id="8" creationId="{FFC33AD1-DFE4-18E4-3FDC-7ECE5BF3A2DC}"/>
          </ac:picMkLst>
        </pc:picChg>
        <pc:picChg chg="mod">
          <ac:chgData name="Petur Þ. Sigurdsson" userId="b51620a9-a6bc-43cc-8d20-2596b195e64d" providerId="ADAL" clId="{DEF24012-484A-4964-87ED-E37432BA80D0}" dt="2022-10-10T18:33:44.024" v="970" actId="207"/>
          <ac:picMkLst>
            <pc:docMk/>
            <pc:sldMk cId="1994205536" sldId="2146845787"/>
            <ac:picMk id="44" creationId="{475CA0FB-3B08-E752-8425-FC801656D0D6}"/>
          </ac:picMkLst>
        </pc:picChg>
        <pc:picChg chg="del mod topLvl">
          <ac:chgData name="Petur Þ. Sigurdsson" userId="b51620a9-a6bc-43cc-8d20-2596b195e64d" providerId="ADAL" clId="{DEF24012-484A-4964-87ED-E37432BA80D0}" dt="2022-10-10T18:35:53.464" v="983" actId="478"/>
          <ac:picMkLst>
            <pc:docMk/>
            <pc:sldMk cId="1994205536" sldId="2146845787"/>
            <ac:picMk id="47" creationId="{A91BDAA3-E24E-8002-0368-5E1916635C0D}"/>
          </ac:picMkLst>
        </pc:picChg>
        <pc:picChg chg="del mod topLvl">
          <ac:chgData name="Petur Þ. Sigurdsson" userId="b51620a9-a6bc-43cc-8d20-2596b195e64d" providerId="ADAL" clId="{DEF24012-484A-4964-87ED-E37432BA80D0}" dt="2022-10-10T18:30:35.814" v="954" actId="478"/>
          <ac:picMkLst>
            <pc:docMk/>
            <pc:sldMk cId="1994205536" sldId="2146845787"/>
            <ac:picMk id="65" creationId="{12192FEA-E89D-3FE5-9EB4-C4B571F17919}"/>
          </ac:picMkLst>
        </pc:picChg>
        <pc:picChg chg="del mod topLvl">
          <ac:chgData name="Petur Þ. Sigurdsson" userId="b51620a9-a6bc-43cc-8d20-2596b195e64d" providerId="ADAL" clId="{DEF24012-484A-4964-87ED-E37432BA80D0}" dt="2022-10-10T18:34:51.088" v="974" actId="478"/>
          <ac:picMkLst>
            <pc:docMk/>
            <pc:sldMk cId="1994205536" sldId="2146845787"/>
            <ac:picMk id="68" creationId="{16E89DFE-87A9-4D40-F4DD-5D0ACBA71580}"/>
          </ac:picMkLst>
        </pc:picChg>
        <pc:cxnChg chg="mod">
          <ac:chgData name="Petur Þ. Sigurdsson" userId="b51620a9-a6bc-43cc-8d20-2596b195e64d" providerId="ADAL" clId="{DEF24012-484A-4964-87ED-E37432BA80D0}" dt="2022-10-10T18:35:34.144" v="980" actId="165"/>
          <ac:cxnSpMkLst>
            <pc:docMk/>
            <pc:sldMk cId="1994205536" sldId="2146845787"/>
            <ac:cxnSpMk id="53" creationId="{4DC5D348-E2DE-CF60-39AB-10E3DBB63FF8}"/>
          </ac:cxnSpMkLst>
        </pc:cxnChg>
        <pc:cxnChg chg="mod">
          <ac:chgData name="Petur Þ. Sigurdsson" userId="b51620a9-a6bc-43cc-8d20-2596b195e64d" providerId="ADAL" clId="{DEF24012-484A-4964-87ED-E37432BA80D0}" dt="2022-10-10T18:35:34.144" v="980" actId="165"/>
          <ac:cxnSpMkLst>
            <pc:docMk/>
            <pc:sldMk cId="1994205536" sldId="2146845787"/>
            <ac:cxnSpMk id="54" creationId="{147D67EE-7851-819C-183F-E3A827F1790B}"/>
          </ac:cxnSpMkLst>
        </pc:cxnChg>
      </pc:sldChg>
      <pc:sldChg chg="addSp modSp new mod modNotesTx">
        <pc:chgData name="Petur Þ. Sigurdsson" userId="b51620a9-a6bc-43cc-8d20-2596b195e64d" providerId="ADAL" clId="{DEF24012-484A-4964-87ED-E37432BA80D0}" dt="2022-10-10T18:43:42.432" v="1020" actId="692"/>
        <pc:sldMkLst>
          <pc:docMk/>
          <pc:sldMk cId="373675427" sldId="2146845788"/>
        </pc:sldMkLst>
        <pc:spChg chg="add mod">
          <ac:chgData name="Petur Þ. Sigurdsson" userId="b51620a9-a6bc-43cc-8d20-2596b195e64d" providerId="ADAL" clId="{DEF24012-484A-4964-87ED-E37432BA80D0}" dt="2022-10-10T18:43:29.131" v="1019" actId="207"/>
          <ac:spMkLst>
            <pc:docMk/>
            <pc:sldMk cId="373675427" sldId="2146845788"/>
            <ac:spMk id="2" creationId="{553A08BB-2E78-D871-FFFE-060AB239782F}"/>
          </ac:spMkLst>
        </pc:spChg>
        <pc:spChg chg="add mod">
          <ac:chgData name="Petur Þ. Sigurdsson" userId="b51620a9-a6bc-43cc-8d20-2596b195e64d" providerId="ADAL" clId="{DEF24012-484A-4964-87ED-E37432BA80D0}" dt="2022-10-10T18:43:42.432" v="1020" actId="692"/>
          <ac:spMkLst>
            <pc:docMk/>
            <pc:sldMk cId="373675427" sldId="2146845788"/>
            <ac:spMk id="3" creationId="{895182B4-50E5-FD11-C789-6DCF919FFD08}"/>
          </ac:spMkLst>
        </pc:spChg>
        <pc:spChg chg="add mod">
          <ac:chgData name="Petur Þ. Sigurdsson" userId="b51620a9-a6bc-43cc-8d20-2596b195e64d" providerId="ADAL" clId="{DEF24012-484A-4964-87ED-E37432BA80D0}" dt="2022-10-10T18:42:18.235" v="1014"/>
          <ac:spMkLst>
            <pc:docMk/>
            <pc:sldMk cId="373675427" sldId="2146845788"/>
            <ac:spMk id="6" creationId="{7127C977-0409-B70B-DC51-FC318C7552F3}"/>
          </ac:spMkLst>
        </pc:spChg>
        <pc:spChg chg="add mod">
          <ac:chgData name="Petur Þ. Sigurdsson" userId="b51620a9-a6bc-43cc-8d20-2596b195e64d" providerId="ADAL" clId="{DEF24012-484A-4964-87ED-E37432BA80D0}" dt="2022-10-10T18:42:18.235" v="1014"/>
          <ac:spMkLst>
            <pc:docMk/>
            <pc:sldMk cId="373675427" sldId="2146845788"/>
            <ac:spMk id="7" creationId="{20DF5144-A51C-BB9C-8C80-8A79D4D2A00C}"/>
          </ac:spMkLst>
        </pc:spChg>
        <pc:spChg chg="add mod">
          <ac:chgData name="Petur Þ. Sigurdsson" userId="b51620a9-a6bc-43cc-8d20-2596b195e64d" providerId="ADAL" clId="{DEF24012-484A-4964-87ED-E37432BA80D0}" dt="2022-10-10T18:42:18.235" v="1014"/>
          <ac:spMkLst>
            <pc:docMk/>
            <pc:sldMk cId="373675427" sldId="2146845788"/>
            <ac:spMk id="10" creationId="{5E4C196E-5C75-9FC1-9B59-DE54CEEC2DA8}"/>
          </ac:spMkLst>
        </pc:spChg>
        <pc:spChg chg="add mod">
          <ac:chgData name="Petur Þ. Sigurdsson" userId="b51620a9-a6bc-43cc-8d20-2596b195e64d" providerId="ADAL" clId="{DEF24012-484A-4964-87ED-E37432BA80D0}" dt="2022-10-10T18:42:18.235" v="1014"/>
          <ac:spMkLst>
            <pc:docMk/>
            <pc:sldMk cId="373675427" sldId="2146845788"/>
            <ac:spMk id="13" creationId="{FB608425-08E5-9770-5841-08853CA70B87}"/>
          </ac:spMkLst>
        </pc:spChg>
        <pc:spChg chg="add mod">
          <ac:chgData name="Petur Þ. Sigurdsson" userId="b51620a9-a6bc-43cc-8d20-2596b195e64d" providerId="ADAL" clId="{DEF24012-484A-4964-87ED-E37432BA80D0}" dt="2022-10-10T18:42:18.235" v="1014"/>
          <ac:spMkLst>
            <pc:docMk/>
            <pc:sldMk cId="373675427" sldId="2146845788"/>
            <ac:spMk id="14" creationId="{4E49E911-4131-6214-AB08-0000159A2D5A}"/>
          </ac:spMkLst>
        </pc:spChg>
        <pc:spChg chg="add mod">
          <ac:chgData name="Petur Þ. Sigurdsson" userId="b51620a9-a6bc-43cc-8d20-2596b195e64d" providerId="ADAL" clId="{DEF24012-484A-4964-87ED-E37432BA80D0}" dt="2022-10-10T18:42:18.235" v="1014"/>
          <ac:spMkLst>
            <pc:docMk/>
            <pc:sldMk cId="373675427" sldId="2146845788"/>
            <ac:spMk id="15" creationId="{B4FE8B18-FEC1-9FD2-1816-EDED3F087C19}"/>
          </ac:spMkLst>
        </pc:spChg>
        <pc:spChg chg="add mod">
          <ac:chgData name="Petur Þ. Sigurdsson" userId="b51620a9-a6bc-43cc-8d20-2596b195e64d" providerId="ADAL" clId="{DEF24012-484A-4964-87ED-E37432BA80D0}" dt="2022-10-10T18:42:18.235" v="1014"/>
          <ac:spMkLst>
            <pc:docMk/>
            <pc:sldMk cId="373675427" sldId="2146845788"/>
            <ac:spMk id="16" creationId="{E2517F38-92B9-ADE1-1C61-13296953F4E3}"/>
          </ac:spMkLst>
        </pc:spChg>
        <pc:spChg chg="add mod">
          <ac:chgData name="Petur Þ. Sigurdsson" userId="b51620a9-a6bc-43cc-8d20-2596b195e64d" providerId="ADAL" clId="{DEF24012-484A-4964-87ED-E37432BA80D0}" dt="2022-10-10T18:42:18.235" v="1014"/>
          <ac:spMkLst>
            <pc:docMk/>
            <pc:sldMk cId="373675427" sldId="2146845788"/>
            <ac:spMk id="17" creationId="{97C34102-460E-3AD0-AE5A-D358AEB3B853}"/>
          </ac:spMkLst>
        </pc:spChg>
        <pc:spChg chg="add mod">
          <ac:chgData name="Petur Þ. Sigurdsson" userId="b51620a9-a6bc-43cc-8d20-2596b195e64d" providerId="ADAL" clId="{DEF24012-484A-4964-87ED-E37432BA80D0}" dt="2022-10-10T18:42:18.235" v="1014"/>
          <ac:spMkLst>
            <pc:docMk/>
            <pc:sldMk cId="373675427" sldId="2146845788"/>
            <ac:spMk id="18" creationId="{46E85F79-9E0A-A05C-DF91-C48D1E311C05}"/>
          </ac:spMkLst>
        </pc:spChg>
        <pc:spChg chg="add mod">
          <ac:chgData name="Petur Þ. Sigurdsson" userId="b51620a9-a6bc-43cc-8d20-2596b195e64d" providerId="ADAL" clId="{DEF24012-484A-4964-87ED-E37432BA80D0}" dt="2022-10-10T18:42:18.235" v="1014"/>
          <ac:spMkLst>
            <pc:docMk/>
            <pc:sldMk cId="373675427" sldId="2146845788"/>
            <ac:spMk id="19" creationId="{3431AC5F-3669-088C-16FA-86CA38F94612}"/>
          </ac:spMkLst>
        </pc:spChg>
        <pc:spChg chg="add mod">
          <ac:chgData name="Petur Þ. Sigurdsson" userId="b51620a9-a6bc-43cc-8d20-2596b195e64d" providerId="ADAL" clId="{DEF24012-484A-4964-87ED-E37432BA80D0}" dt="2022-10-10T18:42:18.235" v="1014"/>
          <ac:spMkLst>
            <pc:docMk/>
            <pc:sldMk cId="373675427" sldId="2146845788"/>
            <ac:spMk id="20" creationId="{7E529B34-2617-82EB-D9D2-88A4DEF4730E}"/>
          </ac:spMkLst>
        </pc:spChg>
        <pc:grpChg chg="add mod">
          <ac:chgData name="Petur Þ. Sigurdsson" userId="b51620a9-a6bc-43cc-8d20-2596b195e64d" providerId="ADAL" clId="{DEF24012-484A-4964-87ED-E37432BA80D0}" dt="2022-10-10T18:42:18.235" v="1014"/>
          <ac:grpSpMkLst>
            <pc:docMk/>
            <pc:sldMk cId="373675427" sldId="2146845788"/>
            <ac:grpSpMk id="23" creationId="{6B02AA0B-53BC-86EF-F138-09E28E07DA5E}"/>
          </ac:grpSpMkLst>
        </pc:grpChg>
        <pc:picChg chg="add mod">
          <ac:chgData name="Petur Þ. Sigurdsson" userId="b51620a9-a6bc-43cc-8d20-2596b195e64d" providerId="ADAL" clId="{DEF24012-484A-4964-87ED-E37432BA80D0}" dt="2022-10-10T18:42:18.235" v="1014"/>
          <ac:picMkLst>
            <pc:docMk/>
            <pc:sldMk cId="373675427" sldId="2146845788"/>
            <ac:picMk id="4" creationId="{9B746FA2-773F-0145-EC7D-02F3FC51DDE0}"/>
          </ac:picMkLst>
        </pc:picChg>
        <pc:picChg chg="add mod">
          <ac:chgData name="Petur Þ. Sigurdsson" userId="b51620a9-a6bc-43cc-8d20-2596b195e64d" providerId="ADAL" clId="{DEF24012-484A-4964-87ED-E37432BA80D0}" dt="2022-10-10T18:42:18.235" v="1014"/>
          <ac:picMkLst>
            <pc:docMk/>
            <pc:sldMk cId="373675427" sldId="2146845788"/>
            <ac:picMk id="5" creationId="{B6C68DDA-26DF-92E2-FF27-0B02C5E7AD3D}"/>
          </ac:picMkLst>
        </pc:picChg>
        <pc:picChg chg="add mod">
          <ac:chgData name="Petur Þ. Sigurdsson" userId="b51620a9-a6bc-43cc-8d20-2596b195e64d" providerId="ADAL" clId="{DEF24012-484A-4964-87ED-E37432BA80D0}" dt="2022-10-10T18:42:18.235" v="1014"/>
          <ac:picMkLst>
            <pc:docMk/>
            <pc:sldMk cId="373675427" sldId="2146845788"/>
            <ac:picMk id="11" creationId="{89ED9C91-5957-5C16-80DB-8D896E1F39AB}"/>
          </ac:picMkLst>
        </pc:picChg>
        <pc:picChg chg="add mod">
          <ac:chgData name="Petur Þ. Sigurdsson" userId="b51620a9-a6bc-43cc-8d20-2596b195e64d" providerId="ADAL" clId="{DEF24012-484A-4964-87ED-E37432BA80D0}" dt="2022-10-10T18:42:18.235" v="1014"/>
          <ac:picMkLst>
            <pc:docMk/>
            <pc:sldMk cId="373675427" sldId="2146845788"/>
            <ac:picMk id="12" creationId="{D58294E8-36E2-69FB-A2A9-90E6E373AAEA}"/>
          </ac:picMkLst>
        </pc:picChg>
        <pc:picChg chg="mod">
          <ac:chgData name="Petur Þ. Sigurdsson" userId="b51620a9-a6bc-43cc-8d20-2596b195e64d" providerId="ADAL" clId="{DEF24012-484A-4964-87ED-E37432BA80D0}" dt="2022-10-10T18:42:18.235" v="1014"/>
          <ac:picMkLst>
            <pc:docMk/>
            <pc:sldMk cId="373675427" sldId="2146845788"/>
            <ac:picMk id="24" creationId="{91824461-52C5-D1E3-5F8D-6AB28E8EBD75}"/>
          </ac:picMkLst>
        </pc:picChg>
        <pc:picChg chg="mod">
          <ac:chgData name="Petur Þ. Sigurdsson" userId="b51620a9-a6bc-43cc-8d20-2596b195e64d" providerId="ADAL" clId="{DEF24012-484A-4964-87ED-E37432BA80D0}" dt="2022-10-10T18:42:18.235" v="1014"/>
          <ac:picMkLst>
            <pc:docMk/>
            <pc:sldMk cId="373675427" sldId="2146845788"/>
            <ac:picMk id="25" creationId="{9FEDC838-4B44-50EA-3928-CEBA1DE5FA82}"/>
          </ac:picMkLst>
        </pc:picChg>
        <pc:picChg chg="add mod">
          <ac:chgData name="Petur Þ. Sigurdsson" userId="b51620a9-a6bc-43cc-8d20-2596b195e64d" providerId="ADAL" clId="{DEF24012-484A-4964-87ED-E37432BA80D0}" dt="2022-10-10T18:42:18.235" v="1014"/>
          <ac:picMkLst>
            <pc:docMk/>
            <pc:sldMk cId="373675427" sldId="2146845788"/>
            <ac:picMk id="26" creationId="{1C5C5C9B-3860-B127-4EEB-6087A8506688}"/>
          </ac:picMkLst>
        </pc:picChg>
        <pc:picChg chg="add mod">
          <ac:chgData name="Petur Þ. Sigurdsson" userId="b51620a9-a6bc-43cc-8d20-2596b195e64d" providerId="ADAL" clId="{DEF24012-484A-4964-87ED-E37432BA80D0}" dt="2022-10-10T18:42:18.235" v="1014"/>
          <ac:picMkLst>
            <pc:docMk/>
            <pc:sldMk cId="373675427" sldId="2146845788"/>
            <ac:picMk id="27" creationId="{6AFA05A0-378F-55EB-E9B8-D129DBB1BB17}"/>
          </ac:picMkLst>
        </pc:picChg>
        <pc:picChg chg="add mod">
          <ac:chgData name="Petur Þ. Sigurdsson" userId="b51620a9-a6bc-43cc-8d20-2596b195e64d" providerId="ADAL" clId="{DEF24012-484A-4964-87ED-E37432BA80D0}" dt="2022-10-10T18:42:18.235" v="1014"/>
          <ac:picMkLst>
            <pc:docMk/>
            <pc:sldMk cId="373675427" sldId="2146845788"/>
            <ac:picMk id="28" creationId="{E2DA8824-97DB-FD5E-88D4-50F2CA14B446}"/>
          </ac:picMkLst>
        </pc:picChg>
        <pc:picChg chg="add mod">
          <ac:chgData name="Petur Þ. Sigurdsson" userId="b51620a9-a6bc-43cc-8d20-2596b195e64d" providerId="ADAL" clId="{DEF24012-484A-4964-87ED-E37432BA80D0}" dt="2022-10-10T18:42:18.235" v="1014"/>
          <ac:picMkLst>
            <pc:docMk/>
            <pc:sldMk cId="373675427" sldId="2146845788"/>
            <ac:picMk id="29" creationId="{C7906059-8014-7B01-8C57-0FE20AFF11B9}"/>
          </ac:picMkLst>
        </pc:picChg>
        <pc:cxnChg chg="add mod">
          <ac:chgData name="Petur Þ. Sigurdsson" userId="b51620a9-a6bc-43cc-8d20-2596b195e64d" providerId="ADAL" clId="{DEF24012-484A-4964-87ED-E37432BA80D0}" dt="2022-10-10T18:42:18.235" v="1014"/>
          <ac:cxnSpMkLst>
            <pc:docMk/>
            <pc:sldMk cId="373675427" sldId="2146845788"/>
            <ac:cxnSpMk id="8" creationId="{C11D4404-3FCD-FB1C-DD1E-F56EC0DAFF61}"/>
          </ac:cxnSpMkLst>
        </pc:cxnChg>
        <pc:cxnChg chg="add mod">
          <ac:chgData name="Petur Þ. Sigurdsson" userId="b51620a9-a6bc-43cc-8d20-2596b195e64d" providerId="ADAL" clId="{DEF24012-484A-4964-87ED-E37432BA80D0}" dt="2022-10-10T18:42:18.235" v="1014"/>
          <ac:cxnSpMkLst>
            <pc:docMk/>
            <pc:sldMk cId="373675427" sldId="2146845788"/>
            <ac:cxnSpMk id="9" creationId="{05689FF7-53EA-BC2B-13D6-180D2B7EFA2C}"/>
          </ac:cxnSpMkLst>
        </pc:cxnChg>
        <pc:cxnChg chg="add mod">
          <ac:chgData name="Petur Þ. Sigurdsson" userId="b51620a9-a6bc-43cc-8d20-2596b195e64d" providerId="ADAL" clId="{DEF24012-484A-4964-87ED-E37432BA80D0}" dt="2022-10-10T18:42:18.235" v="1014"/>
          <ac:cxnSpMkLst>
            <pc:docMk/>
            <pc:sldMk cId="373675427" sldId="2146845788"/>
            <ac:cxnSpMk id="21" creationId="{2EE2282D-8C85-EF17-4E07-449F855CFAE4}"/>
          </ac:cxnSpMkLst>
        </pc:cxnChg>
        <pc:cxnChg chg="add mod">
          <ac:chgData name="Petur Þ. Sigurdsson" userId="b51620a9-a6bc-43cc-8d20-2596b195e64d" providerId="ADAL" clId="{DEF24012-484A-4964-87ED-E37432BA80D0}" dt="2022-10-10T18:42:18.235" v="1014"/>
          <ac:cxnSpMkLst>
            <pc:docMk/>
            <pc:sldMk cId="373675427" sldId="2146845788"/>
            <ac:cxnSpMk id="22" creationId="{EB73DE9D-70CE-BD0E-FB46-546D9BB21410}"/>
          </ac:cxnSpMkLst>
        </pc:cxnChg>
      </pc:sldChg>
      <pc:sldMasterChg chg="delSldLayout">
        <pc:chgData name="Petur Þ. Sigurdsson" userId="b51620a9-a6bc-43cc-8d20-2596b195e64d" providerId="ADAL" clId="{DEF24012-484A-4964-87ED-E37432BA80D0}" dt="2022-10-10T18:23:22.421" v="916" actId="47"/>
        <pc:sldMasterMkLst>
          <pc:docMk/>
          <pc:sldMasterMk cId="1784980644" sldId="2147483786"/>
        </pc:sldMasterMkLst>
        <pc:sldLayoutChg chg="del">
          <pc:chgData name="Petur Þ. Sigurdsson" userId="b51620a9-a6bc-43cc-8d20-2596b195e64d" providerId="ADAL" clId="{DEF24012-484A-4964-87ED-E37432BA80D0}" dt="2022-10-10T18:23:22.421" v="916" actId="47"/>
          <pc:sldLayoutMkLst>
            <pc:docMk/>
            <pc:sldMasterMk cId="1784980644" sldId="2147483786"/>
            <pc:sldLayoutMk cId="2261168425" sldId="2147483797"/>
          </pc:sldLayoutMkLst>
        </pc:sldLayoutChg>
      </pc:sldMasterChg>
      <pc:sldMasterChg chg="delSldLayout">
        <pc:chgData name="Petur Þ. Sigurdsson" userId="b51620a9-a6bc-43cc-8d20-2596b195e64d" providerId="ADAL" clId="{DEF24012-484A-4964-87ED-E37432BA80D0}" dt="2022-10-10T16:42:04.443" v="490" actId="47"/>
        <pc:sldMasterMkLst>
          <pc:docMk/>
          <pc:sldMasterMk cId="3053414945" sldId="2147483826"/>
        </pc:sldMasterMkLst>
        <pc:sldLayoutChg chg="del">
          <pc:chgData name="Petur Þ. Sigurdsson" userId="b51620a9-a6bc-43cc-8d20-2596b195e64d" providerId="ADAL" clId="{DEF24012-484A-4964-87ED-E37432BA80D0}" dt="2022-10-10T16:42:04.443" v="490" actId="47"/>
          <pc:sldLayoutMkLst>
            <pc:docMk/>
            <pc:sldMasterMk cId="3053414945" sldId="2147483826"/>
            <pc:sldLayoutMk cId="1764943989" sldId="2147483840"/>
          </pc:sldLayoutMkLst>
        </pc:sldLayoutChg>
      </pc:sldMasterChg>
      <pc:sldMasterChg chg="delSldLayout">
        <pc:chgData name="Petur Þ. Sigurdsson" userId="b51620a9-a6bc-43cc-8d20-2596b195e64d" providerId="ADAL" clId="{DEF24012-484A-4964-87ED-E37432BA80D0}" dt="2022-10-10T18:42:50.302" v="1016" actId="47"/>
        <pc:sldMasterMkLst>
          <pc:docMk/>
          <pc:sldMasterMk cId="339822702" sldId="2147483841"/>
        </pc:sldMasterMkLst>
        <pc:sldLayoutChg chg="del">
          <pc:chgData name="Petur Þ. Sigurdsson" userId="b51620a9-a6bc-43cc-8d20-2596b195e64d" providerId="ADAL" clId="{DEF24012-484A-4964-87ED-E37432BA80D0}" dt="2022-10-10T18:42:50.302" v="1016" actId="47"/>
          <pc:sldLayoutMkLst>
            <pc:docMk/>
            <pc:sldMasterMk cId="339822702" sldId="2147483841"/>
            <pc:sldLayoutMk cId="113348513" sldId="2147483852"/>
          </pc:sldLayoutMkLst>
        </pc:sldLayoutChg>
      </pc:sldMasterChg>
    </pc:docChg>
  </pc:docChgLst>
  <pc:docChgLst>
    <pc:chgData name="Petur Þ. Sigurdsson" userId="b51620a9-a6bc-43cc-8d20-2596b195e64d" providerId="ADAL" clId="{ADFCC4D0-3487-45B1-8EE2-68624C2A6AAF}"/>
    <pc:docChg chg="modSld">
      <pc:chgData name="Petur Þ. Sigurdsson" userId="b51620a9-a6bc-43cc-8d20-2596b195e64d" providerId="ADAL" clId="{ADFCC4D0-3487-45B1-8EE2-68624C2A6AAF}" dt="2022-10-10T18:48:27.864" v="17" actId="6549"/>
      <pc:docMkLst>
        <pc:docMk/>
      </pc:docMkLst>
      <pc:sldChg chg="modNotesTx">
        <pc:chgData name="Petur Þ. Sigurdsson" userId="b51620a9-a6bc-43cc-8d20-2596b195e64d" providerId="ADAL" clId="{ADFCC4D0-3487-45B1-8EE2-68624C2A6AAF}" dt="2022-10-10T18:47:35.843" v="1" actId="6549"/>
        <pc:sldMkLst>
          <pc:docMk/>
          <pc:sldMk cId="4044431243" sldId="280"/>
        </pc:sldMkLst>
      </pc:sldChg>
      <pc:sldChg chg="modNotesTx">
        <pc:chgData name="Petur Þ. Sigurdsson" userId="b51620a9-a6bc-43cc-8d20-2596b195e64d" providerId="ADAL" clId="{ADFCC4D0-3487-45B1-8EE2-68624C2A6AAF}" dt="2022-10-10T18:47:38.400" v="2" actId="6549"/>
        <pc:sldMkLst>
          <pc:docMk/>
          <pc:sldMk cId="1975418251" sldId="283"/>
        </pc:sldMkLst>
      </pc:sldChg>
      <pc:sldChg chg="modNotesTx">
        <pc:chgData name="Petur Þ. Sigurdsson" userId="b51620a9-a6bc-43cc-8d20-2596b195e64d" providerId="ADAL" clId="{ADFCC4D0-3487-45B1-8EE2-68624C2A6AAF}" dt="2022-10-10T18:47:42.784" v="3" actId="6549"/>
        <pc:sldMkLst>
          <pc:docMk/>
          <pc:sldMk cId="3761573840" sldId="284"/>
        </pc:sldMkLst>
      </pc:sldChg>
      <pc:sldChg chg="modNotesTx">
        <pc:chgData name="Petur Þ. Sigurdsson" userId="b51620a9-a6bc-43cc-8d20-2596b195e64d" providerId="ADAL" clId="{ADFCC4D0-3487-45B1-8EE2-68624C2A6AAF}" dt="2022-10-10T18:47:46.101" v="4" actId="6549"/>
        <pc:sldMkLst>
          <pc:docMk/>
          <pc:sldMk cId="2069708523" sldId="286"/>
        </pc:sldMkLst>
      </pc:sldChg>
      <pc:sldChg chg="modNotesTx">
        <pc:chgData name="Petur Þ. Sigurdsson" userId="b51620a9-a6bc-43cc-8d20-2596b195e64d" providerId="ADAL" clId="{ADFCC4D0-3487-45B1-8EE2-68624C2A6AAF}" dt="2022-10-10T18:47:49.301" v="5" actId="6549"/>
        <pc:sldMkLst>
          <pc:docMk/>
          <pc:sldMk cId="2927680848" sldId="287"/>
        </pc:sldMkLst>
      </pc:sldChg>
      <pc:sldChg chg="modNotesTx">
        <pc:chgData name="Petur Þ. Sigurdsson" userId="b51620a9-a6bc-43cc-8d20-2596b195e64d" providerId="ADAL" clId="{ADFCC4D0-3487-45B1-8EE2-68624C2A6AAF}" dt="2022-10-10T18:47:52.443" v="6" actId="6549"/>
        <pc:sldMkLst>
          <pc:docMk/>
          <pc:sldMk cId="3378253547" sldId="288"/>
        </pc:sldMkLst>
      </pc:sldChg>
      <pc:sldChg chg="modNotesTx">
        <pc:chgData name="Petur Þ. Sigurdsson" userId="b51620a9-a6bc-43cc-8d20-2596b195e64d" providerId="ADAL" clId="{ADFCC4D0-3487-45B1-8EE2-68624C2A6AAF}" dt="2022-10-10T18:47:54.785" v="7" actId="6549"/>
        <pc:sldMkLst>
          <pc:docMk/>
          <pc:sldMk cId="368064057" sldId="1757"/>
        </pc:sldMkLst>
      </pc:sldChg>
      <pc:sldChg chg="modNotesTx">
        <pc:chgData name="Petur Þ. Sigurdsson" userId="b51620a9-a6bc-43cc-8d20-2596b195e64d" providerId="ADAL" clId="{ADFCC4D0-3487-45B1-8EE2-68624C2A6AAF}" dt="2022-10-10T18:47:58.179" v="8" actId="6549"/>
        <pc:sldMkLst>
          <pc:docMk/>
          <pc:sldMk cId="2531141025" sldId="1758"/>
        </pc:sldMkLst>
      </pc:sldChg>
      <pc:sldChg chg="modNotesTx">
        <pc:chgData name="Petur Þ. Sigurdsson" userId="b51620a9-a6bc-43cc-8d20-2596b195e64d" providerId="ADAL" clId="{ADFCC4D0-3487-45B1-8EE2-68624C2A6AAF}" dt="2022-10-10T18:48:00.499" v="9" actId="6549"/>
        <pc:sldMkLst>
          <pc:docMk/>
          <pc:sldMk cId="4205993056" sldId="1759"/>
        </pc:sldMkLst>
      </pc:sldChg>
      <pc:sldChg chg="modNotesTx">
        <pc:chgData name="Petur Þ. Sigurdsson" userId="b51620a9-a6bc-43cc-8d20-2596b195e64d" providerId="ADAL" clId="{ADFCC4D0-3487-45B1-8EE2-68624C2A6AAF}" dt="2022-10-10T18:48:27.864" v="17" actId="6549"/>
        <pc:sldMkLst>
          <pc:docMk/>
          <pc:sldMk cId="2113519957" sldId="2146845770"/>
        </pc:sldMkLst>
      </pc:sldChg>
      <pc:sldChg chg="modNotesTx">
        <pc:chgData name="Petur Þ. Sigurdsson" userId="b51620a9-a6bc-43cc-8d20-2596b195e64d" providerId="ADAL" clId="{ADFCC4D0-3487-45B1-8EE2-68624C2A6AAF}" dt="2022-10-10T18:47:33.444" v="0" actId="6549"/>
        <pc:sldMkLst>
          <pc:docMk/>
          <pc:sldMk cId="1487659703" sldId="2146845773"/>
        </pc:sldMkLst>
      </pc:sldChg>
      <pc:sldChg chg="modNotesTx">
        <pc:chgData name="Petur Þ. Sigurdsson" userId="b51620a9-a6bc-43cc-8d20-2596b195e64d" providerId="ADAL" clId="{ADFCC4D0-3487-45B1-8EE2-68624C2A6AAF}" dt="2022-10-10T18:48:05.961" v="11" actId="6549"/>
        <pc:sldMkLst>
          <pc:docMk/>
          <pc:sldMk cId="623723392" sldId="2146845775"/>
        </pc:sldMkLst>
      </pc:sldChg>
      <pc:sldChg chg="modNotesTx">
        <pc:chgData name="Petur Þ. Sigurdsson" userId="b51620a9-a6bc-43cc-8d20-2596b195e64d" providerId="ADAL" clId="{ADFCC4D0-3487-45B1-8EE2-68624C2A6AAF}" dt="2022-10-10T18:48:16.824" v="13" actId="6549"/>
        <pc:sldMkLst>
          <pc:docMk/>
          <pc:sldMk cId="2931712304" sldId="2146845776"/>
        </pc:sldMkLst>
      </pc:sldChg>
      <pc:sldChg chg="modNotesTx">
        <pc:chgData name="Petur Þ. Sigurdsson" userId="b51620a9-a6bc-43cc-8d20-2596b195e64d" providerId="ADAL" clId="{ADFCC4D0-3487-45B1-8EE2-68624C2A6AAF}" dt="2022-10-10T18:48:19.110" v="14" actId="6549"/>
        <pc:sldMkLst>
          <pc:docMk/>
          <pc:sldMk cId="545754080" sldId="2146845777"/>
        </pc:sldMkLst>
      </pc:sldChg>
      <pc:sldChg chg="modNotesTx">
        <pc:chgData name="Petur Þ. Sigurdsson" userId="b51620a9-a6bc-43cc-8d20-2596b195e64d" providerId="ADAL" clId="{ADFCC4D0-3487-45B1-8EE2-68624C2A6AAF}" dt="2022-10-10T18:48:02.898" v="10" actId="6549"/>
        <pc:sldMkLst>
          <pc:docMk/>
          <pc:sldMk cId="4181921628" sldId="2146845781"/>
        </pc:sldMkLst>
      </pc:sldChg>
      <pc:sldChg chg="modNotesTx">
        <pc:chgData name="Petur Þ. Sigurdsson" userId="b51620a9-a6bc-43cc-8d20-2596b195e64d" providerId="ADAL" clId="{ADFCC4D0-3487-45B1-8EE2-68624C2A6AAF}" dt="2022-10-10T18:48:09.738" v="12" actId="6549"/>
        <pc:sldMkLst>
          <pc:docMk/>
          <pc:sldMk cId="1782520989" sldId="2146845783"/>
        </pc:sldMkLst>
      </pc:sldChg>
      <pc:sldChg chg="modNotesTx">
        <pc:chgData name="Petur Þ. Sigurdsson" userId="b51620a9-a6bc-43cc-8d20-2596b195e64d" providerId="ADAL" clId="{ADFCC4D0-3487-45B1-8EE2-68624C2A6AAF}" dt="2022-10-10T18:48:24.861" v="16" actId="6549"/>
        <pc:sldMkLst>
          <pc:docMk/>
          <pc:sldMk cId="1994205536" sldId="2146845787"/>
        </pc:sldMkLst>
      </pc:sldChg>
      <pc:sldChg chg="modNotesTx">
        <pc:chgData name="Petur Þ. Sigurdsson" userId="b51620a9-a6bc-43cc-8d20-2596b195e64d" providerId="ADAL" clId="{ADFCC4D0-3487-45B1-8EE2-68624C2A6AAF}" dt="2022-10-10T18:48:21.967" v="15" actId="6549"/>
        <pc:sldMkLst>
          <pc:docMk/>
          <pc:sldMk cId="373675427" sldId="2146845788"/>
        </pc:sldMkLst>
      </pc:sldChg>
    </pc:docChg>
  </pc:docChgLst>
  <pc:docChgLst>
    <pc:chgData name="Hordur Olafsson" userId="35673f1e-1533-427a-a84f-da77feac3cd7" providerId="ADAL" clId="{747877F1-ADD4-C442-930B-782B673F59FD}"/>
    <pc:docChg chg="custSel modSld">
      <pc:chgData name="Hordur Olafsson" userId="35673f1e-1533-427a-a84f-da77feac3cd7" providerId="ADAL" clId="{747877F1-ADD4-C442-930B-782B673F59FD}" dt="2022-10-12T12:50:28.845" v="14" actId="18131"/>
      <pc:docMkLst>
        <pc:docMk/>
      </pc:docMkLst>
      <pc:sldChg chg="addSp delSp modSp mod modClrScheme chgLayout">
        <pc:chgData name="Hordur Olafsson" userId="35673f1e-1533-427a-a84f-da77feac3cd7" providerId="ADAL" clId="{747877F1-ADD4-C442-930B-782B673F59FD}" dt="2022-10-12T12:47:11.869" v="3" actId="27614"/>
        <pc:sldMkLst>
          <pc:docMk/>
          <pc:sldMk cId="368064057" sldId="1757"/>
        </pc:sldMkLst>
        <pc:spChg chg="add del mod">
          <ac:chgData name="Hordur Olafsson" userId="35673f1e-1533-427a-a84f-da77feac3cd7" providerId="ADAL" clId="{747877F1-ADD4-C442-930B-782B673F59FD}" dt="2022-10-12T12:47:10.397" v="2" actId="931"/>
          <ac:spMkLst>
            <pc:docMk/>
            <pc:sldMk cId="368064057" sldId="1757"/>
            <ac:spMk id="2" creationId="{FE847464-AF46-0E87-6A26-C3890EF5C7BD}"/>
          </ac:spMkLst>
        </pc:spChg>
        <pc:picChg chg="add mod">
          <ac:chgData name="Hordur Olafsson" userId="35673f1e-1533-427a-a84f-da77feac3cd7" providerId="ADAL" clId="{747877F1-ADD4-C442-930B-782B673F59FD}" dt="2022-10-12T12:47:11.869" v="3" actId="27614"/>
          <ac:picMkLst>
            <pc:docMk/>
            <pc:sldMk cId="368064057" sldId="1757"/>
            <ac:picMk id="4" creationId="{8C627988-0F5A-3FE6-2417-5701FFB0E57E}"/>
          </ac:picMkLst>
        </pc:picChg>
        <pc:picChg chg="del">
          <ac:chgData name="Hordur Olafsson" userId="35673f1e-1533-427a-a84f-da77feac3cd7" providerId="ADAL" clId="{747877F1-ADD4-C442-930B-782B673F59FD}" dt="2022-10-12T12:46:57.758" v="0" actId="478"/>
          <ac:picMkLst>
            <pc:docMk/>
            <pc:sldMk cId="368064057" sldId="1757"/>
            <ac:picMk id="7" creationId="{0E18BC41-15BA-8C4D-8FBC-32874920E357}"/>
          </ac:picMkLst>
        </pc:picChg>
      </pc:sldChg>
      <pc:sldChg chg="addSp delSp modSp mod">
        <pc:chgData name="Hordur Olafsson" userId="35673f1e-1533-427a-a84f-da77feac3cd7" providerId="ADAL" clId="{747877F1-ADD4-C442-930B-782B673F59FD}" dt="2022-10-12T12:50:28.845" v="14" actId="18131"/>
        <pc:sldMkLst>
          <pc:docMk/>
          <pc:sldMk cId="2931712304" sldId="2146845776"/>
        </pc:sldMkLst>
        <pc:spChg chg="add del mod">
          <ac:chgData name="Hordur Olafsson" userId="35673f1e-1533-427a-a84f-da77feac3cd7" providerId="ADAL" clId="{747877F1-ADD4-C442-930B-782B673F59FD}" dt="2022-10-12T12:48:21.760" v="9" actId="478"/>
          <ac:spMkLst>
            <pc:docMk/>
            <pc:sldMk cId="2931712304" sldId="2146845776"/>
            <ac:spMk id="2" creationId="{D2185993-E132-196E-B1C9-71E470E46492}"/>
          </ac:spMkLst>
        </pc:spChg>
        <pc:spChg chg="add del mod">
          <ac:chgData name="Hordur Olafsson" userId="35673f1e-1533-427a-a84f-da77feac3cd7" providerId="ADAL" clId="{747877F1-ADD4-C442-930B-782B673F59FD}" dt="2022-10-12T12:50:22.268" v="11"/>
          <ac:spMkLst>
            <pc:docMk/>
            <pc:sldMk cId="2931712304" sldId="2146845776"/>
            <ac:spMk id="5" creationId="{EB5DC676-B6B0-39CA-0A43-EF0F4E138972}"/>
          </ac:spMkLst>
        </pc:spChg>
        <pc:picChg chg="del">
          <ac:chgData name="Hordur Olafsson" userId="35673f1e-1533-427a-a84f-da77feac3cd7" providerId="ADAL" clId="{747877F1-ADD4-C442-930B-782B673F59FD}" dt="2022-10-12T12:50:19.008" v="10" actId="478"/>
          <ac:picMkLst>
            <pc:docMk/>
            <pc:sldMk cId="2931712304" sldId="2146845776"/>
            <ac:picMk id="6" creationId="{DE5A3635-976F-C95E-0072-E5AC232C12EE}"/>
          </ac:picMkLst>
        </pc:picChg>
        <pc:picChg chg="add mod modCrop">
          <ac:chgData name="Hordur Olafsson" userId="35673f1e-1533-427a-a84f-da77feac3cd7" providerId="ADAL" clId="{747877F1-ADD4-C442-930B-782B673F59FD}" dt="2022-10-12T12:50:28.845" v="14" actId="18131"/>
          <ac:picMkLst>
            <pc:docMk/>
            <pc:sldMk cId="2931712304" sldId="2146845776"/>
            <ac:picMk id="18" creationId="{A19E805D-C6DA-A64C-86A9-6AA67B42EAA1}"/>
          </ac:picMkLst>
        </pc:picChg>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1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I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8ACB94F-4F74-9F48-8FC5-C5033467C89B}" type="datetimeFigureOut">
              <a:rPr lang="en-IS" smtClean="0"/>
              <a:t>12.10.2022</a:t>
            </a:fld>
            <a:endParaRPr lang="en-I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I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I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I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08E3C44F-C096-4548-AAAD-E785BEAFFE30}" type="slidenum">
              <a:rPr lang="en-IS" smtClean="0"/>
              <a:t>‹#›</a:t>
            </a:fld>
            <a:endParaRPr lang="en-IS"/>
          </a:p>
        </p:txBody>
      </p:sp>
    </p:spTree>
    <p:extLst>
      <p:ext uri="{BB962C8B-B14F-4D97-AF65-F5344CB8AC3E}">
        <p14:creationId xmlns:p14="http://schemas.microsoft.com/office/powerpoint/2010/main" val="91853487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8E3C44F-C096-4548-AAAD-E785BEAFFE30}" type="slidenum">
              <a:rPr lang="en-IS" smtClean="0"/>
              <a:t>3</a:t>
            </a:fld>
            <a:endParaRPr lang="en-IS"/>
          </a:p>
        </p:txBody>
      </p:sp>
    </p:spTree>
    <p:extLst>
      <p:ext uri="{BB962C8B-B14F-4D97-AF65-F5344CB8AC3E}">
        <p14:creationId xmlns:p14="http://schemas.microsoft.com/office/powerpoint/2010/main" val="248403404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6C0E21-8769-42EB-8A52-822DD8081D1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264698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8E3C44F-C096-4548-AAAD-E785BEAFFE30}" type="slidenum">
              <a:rPr lang="en-IS" smtClean="0"/>
              <a:t>13</a:t>
            </a:fld>
            <a:endParaRPr lang="en-IS"/>
          </a:p>
        </p:txBody>
      </p:sp>
    </p:spTree>
    <p:extLst>
      <p:ext uri="{BB962C8B-B14F-4D97-AF65-F5344CB8AC3E}">
        <p14:creationId xmlns:p14="http://schemas.microsoft.com/office/powerpoint/2010/main" val="45630979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8E3C44F-C096-4548-AAAD-E785BEAFFE30}" type="slidenum">
              <a:rPr lang="en-IS" smtClean="0"/>
              <a:t>14</a:t>
            </a:fld>
            <a:endParaRPr lang="en-IS"/>
          </a:p>
        </p:txBody>
      </p:sp>
    </p:spTree>
    <p:extLst>
      <p:ext uri="{BB962C8B-B14F-4D97-AF65-F5344CB8AC3E}">
        <p14:creationId xmlns:p14="http://schemas.microsoft.com/office/powerpoint/2010/main" val="90196368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8E3C44F-C096-4548-AAAD-E785BEAFFE30}" type="slidenum">
              <a:rPr lang="en-IS" smtClean="0"/>
              <a:t>15</a:t>
            </a:fld>
            <a:endParaRPr lang="en-IS"/>
          </a:p>
        </p:txBody>
      </p:sp>
    </p:spTree>
    <p:extLst>
      <p:ext uri="{BB962C8B-B14F-4D97-AF65-F5344CB8AC3E}">
        <p14:creationId xmlns:p14="http://schemas.microsoft.com/office/powerpoint/2010/main" val="45091426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8E3C44F-C096-4548-AAAD-E785BEAFFE30}" type="slidenum">
              <a:rPr lang="en-IS" smtClean="0"/>
              <a:t>16</a:t>
            </a:fld>
            <a:endParaRPr lang="en-IS"/>
          </a:p>
        </p:txBody>
      </p:sp>
    </p:spTree>
    <p:extLst>
      <p:ext uri="{BB962C8B-B14F-4D97-AF65-F5344CB8AC3E}">
        <p14:creationId xmlns:p14="http://schemas.microsoft.com/office/powerpoint/2010/main" val="313887811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8E3C44F-C096-4548-AAAD-E785BEAFFE30}" type="slidenum">
              <a:rPr lang="en-IS" smtClean="0"/>
              <a:t>17</a:t>
            </a:fld>
            <a:endParaRPr lang="en-IS"/>
          </a:p>
        </p:txBody>
      </p:sp>
    </p:spTree>
    <p:extLst>
      <p:ext uri="{BB962C8B-B14F-4D97-AF65-F5344CB8AC3E}">
        <p14:creationId xmlns:p14="http://schemas.microsoft.com/office/powerpoint/2010/main" val="161711539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8E3C44F-C096-4548-AAAD-E785BEAFFE30}" type="slidenum">
              <a:rPr lang="en-IS" smtClean="0"/>
              <a:t>18</a:t>
            </a:fld>
            <a:endParaRPr lang="en-IS"/>
          </a:p>
        </p:txBody>
      </p:sp>
    </p:spTree>
    <p:extLst>
      <p:ext uri="{BB962C8B-B14F-4D97-AF65-F5344CB8AC3E}">
        <p14:creationId xmlns:p14="http://schemas.microsoft.com/office/powerpoint/2010/main" val="249400032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8E3C44F-C096-4548-AAAD-E785BEAFFE30}" type="slidenum">
              <a:rPr lang="en-IS" smtClean="0"/>
              <a:t>19</a:t>
            </a:fld>
            <a:endParaRPr lang="en-IS"/>
          </a:p>
        </p:txBody>
      </p:sp>
    </p:spTree>
    <p:extLst>
      <p:ext uri="{BB962C8B-B14F-4D97-AF65-F5344CB8AC3E}">
        <p14:creationId xmlns:p14="http://schemas.microsoft.com/office/powerpoint/2010/main" val="390711657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8E3C44F-C096-4548-AAAD-E785BEAFFE30}" type="slidenum">
              <a:rPr lang="en-IS" smtClean="0"/>
              <a:t>20</a:t>
            </a:fld>
            <a:endParaRPr lang="en-IS"/>
          </a:p>
        </p:txBody>
      </p:sp>
    </p:spTree>
    <p:extLst>
      <p:ext uri="{BB962C8B-B14F-4D97-AF65-F5344CB8AC3E}">
        <p14:creationId xmlns:p14="http://schemas.microsoft.com/office/powerpoint/2010/main" val="22706410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8E3C44F-C096-4548-AAAD-E785BEAFFE30}" type="slidenum">
              <a:rPr kumimoji="0" lang="en-I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I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8832197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6C0E21-8769-42EB-8A52-822DD8081D1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490044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8E3C44F-C096-4548-AAAD-E785BEAFFE30}" type="slidenum">
              <a:rPr lang="en-IS" smtClean="0"/>
              <a:t>22</a:t>
            </a:fld>
            <a:endParaRPr lang="en-IS"/>
          </a:p>
        </p:txBody>
      </p:sp>
    </p:spTree>
    <p:extLst>
      <p:ext uri="{BB962C8B-B14F-4D97-AF65-F5344CB8AC3E}">
        <p14:creationId xmlns:p14="http://schemas.microsoft.com/office/powerpoint/2010/main" val="92178618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8E3C44F-C096-4548-AAAD-E785BEAFFE30}" type="slidenum">
              <a:rPr lang="en-IS" smtClean="0"/>
              <a:t>23</a:t>
            </a:fld>
            <a:endParaRPr lang="en-IS"/>
          </a:p>
        </p:txBody>
      </p:sp>
    </p:spTree>
    <p:extLst>
      <p:ext uri="{BB962C8B-B14F-4D97-AF65-F5344CB8AC3E}">
        <p14:creationId xmlns:p14="http://schemas.microsoft.com/office/powerpoint/2010/main" val="104150082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6C0E21-8769-42EB-8A52-822DD8081D1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5800199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6C0E21-8769-42EB-8A52-822DD8081D1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251016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6C0E21-8769-42EB-8A52-822DD8081D1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2531581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6C0E21-8769-42EB-8A52-822DD8081D1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6906182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6C0E21-8769-42EB-8A52-822DD8081D1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612308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0" u="none"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2A0205F-3CA4-5B49-9C54-EA7C7C8DFE41}" type="slidenum">
              <a:rPr kumimoji="0" lang="en-I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I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4276997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6C0E21-8769-42EB-8A52-822DD8081D1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69571461"/>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34.png"/><Relationship Id="rId1" Type="http://schemas.openxmlformats.org/officeDocument/2006/relationships/slideMaster" Target="../slideMasters/slideMaster7.xml"/><Relationship Id="rId5" Type="http://schemas.openxmlformats.org/officeDocument/2006/relationships/image" Target="../media/image37.png"/><Relationship Id="rId4" Type="http://schemas.openxmlformats.org/officeDocument/2006/relationships/image" Target="../media/image29.emf"/></Relationships>
</file>

<file path=ppt/slideLayouts/_rels/slideLayout101.xml.rels><?xml version="1.0" encoding="UTF-8" standalone="yes"?>
<Relationships xmlns="http://schemas.openxmlformats.org/package/2006/relationships"><Relationship Id="rId3" Type="http://schemas.openxmlformats.org/officeDocument/2006/relationships/image" Target="../media/image39.svg"/><Relationship Id="rId7" Type="http://schemas.openxmlformats.org/officeDocument/2006/relationships/image" Target="../media/image29.emf"/><Relationship Id="rId2" Type="http://schemas.openxmlformats.org/officeDocument/2006/relationships/image" Target="../media/image38.png"/><Relationship Id="rId1" Type="http://schemas.openxmlformats.org/officeDocument/2006/relationships/slideMaster" Target="../slideMasters/slideMaster7.xml"/><Relationship Id="rId6" Type="http://schemas.openxmlformats.org/officeDocument/2006/relationships/image" Target="../media/image30.png"/><Relationship Id="rId5" Type="http://schemas.openxmlformats.org/officeDocument/2006/relationships/image" Target="../media/image40.png"/><Relationship Id="rId4" Type="http://schemas.openxmlformats.org/officeDocument/2006/relationships/image" Target="../media/image34.png"/></Relationships>
</file>

<file path=ppt/slideLayouts/_rels/slideLayout102.xml.rels><?xml version="1.0" encoding="UTF-8" standalone="yes"?>
<Relationships xmlns="http://schemas.openxmlformats.org/package/2006/relationships"><Relationship Id="rId3" Type="http://schemas.openxmlformats.org/officeDocument/2006/relationships/image" Target="../media/image39.svg"/><Relationship Id="rId7" Type="http://schemas.openxmlformats.org/officeDocument/2006/relationships/image" Target="../media/image29.emf"/><Relationship Id="rId2" Type="http://schemas.openxmlformats.org/officeDocument/2006/relationships/image" Target="../media/image38.png"/><Relationship Id="rId1" Type="http://schemas.openxmlformats.org/officeDocument/2006/relationships/slideMaster" Target="../slideMasters/slideMaster7.xml"/><Relationship Id="rId6" Type="http://schemas.openxmlformats.org/officeDocument/2006/relationships/image" Target="../media/image30.png"/><Relationship Id="rId5" Type="http://schemas.openxmlformats.org/officeDocument/2006/relationships/image" Target="../media/image40.png"/><Relationship Id="rId4" Type="http://schemas.openxmlformats.org/officeDocument/2006/relationships/image" Target="../media/image34.png"/></Relationships>
</file>

<file path=ppt/slideLayouts/_rels/slideLayout103.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4.png"/><Relationship Id="rId1" Type="http://schemas.openxmlformats.org/officeDocument/2006/relationships/slideMaster" Target="../slideMasters/slideMaster7.xml"/><Relationship Id="rId5" Type="http://schemas.openxmlformats.org/officeDocument/2006/relationships/image" Target="../media/image29.emf"/><Relationship Id="rId4" Type="http://schemas.openxmlformats.org/officeDocument/2006/relationships/image" Target="../media/image30.png"/></Relationships>
</file>

<file path=ppt/slideLayouts/_rels/slideLayout104.xml.rels><?xml version="1.0" encoding="UTF-8" standalone="yes"?>
<Relationships xmlns="http://schemas.openxmlformats.org/package/2006/relationships"><Relationship Id="rId3" Type="http://schemas.openxmlformats.org/officeDocument/2006/relationships/image" Target="../media/image30.png"/><Relationship Id="rId7" Type="http://schemas.openxmlformats.org/officeDocument/2006/relationships/image" Target="../media/image43.png"/><Relationship Id="rId2" Type="http://schemas.openxmlformats.org/officeDocument/2006/relationships/image" Target="../media/image34.png"/><Relationship Id="rId1" Type="http://schemas.openxmlformats.org/officeDocument/2006/relationships/slideMaster" Target="../slideMasters/slideMaster7.xml"/><Relationship Id="rId6" Type="http://schemas.openxmlformats.org/officeDocument/2006/relationships/image" Target="../media/image42.svg"/><Relationship Id="rId5" Type="http://schemas.openxmlformats.org/officeDocument/2006/relationships/image" Target="../media/image41.png"/><Relationship Id="rId4" Type="http://schemas.openxmlformats.org/officeDocument/2006/relationships/image" Target="../media/image29.emf"/></Relationships>
</file>

<file path=ppt/slideLayouts/_rels/slideLayout105.xml.rels><?xml version="1.0" encoding="UTF-8" standalone="yes"?>
<Relationships xmlns="http://schemas.openxmlformats.org/package/2006/relationships"><Relationship Id="rId3" Type="http://schemas.openxmlformats.org/officeDocument/2006/relationships/image" Target="../media/image30.png"/><Relationship Id="rId7" Type="http://schemas.openxmlformats.org/officeDocument/2006/relationships/image" Target="../media/image43.png"/><Relationship Id="rId2" Type="http://schemas.openxmlformats.org/officeDocument/2006/relationships/image" Target="../media/image34.png"/><Relationship Id="rId1" Type="http://schemas.openxmlformats.org/officeDocument/2006/relationships/slideMaster" Target="../slideMasters/slideMaster7.xml"/><Relationship Id="rId6" Type="http://schemas.openxmlformats.org/officeDocument/2006/relationships/image" Target="../media/image42.svg"/><Relationship Id="rId5" Type="http://schemas.openxmlformats.org/officeDocument/2006/relationships/image" Target="../media/image41.png"/><Relationship Id="rId4" Type="http://schemas.openxmlformats.org/officeDocument/2006/relationships/image" Target="../media/image29.emf"/></Relationships>
</file>

<file path=ppt/slideLayouts/_rels/slideLayout106.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34.png"/><Relationship Id="rId1" Type="http://schemas.openxmlformats.org/officeDocument/2006/relationships/slideMaster" Target="../slideMasters/slideMaster7.xml"/><Relationship Id="rId5" Type="http://schemas.openxmlformats.org/officeDocument/2006/relationships/image" Target="../media/image43.png"/><Relationship Id="rId4" Type="http://schemas.openxmlformats.org/officeDocument/2006/relationships/image" Target="../media/image29.emf"/></Relationships>
</file>

<file path=ppt/slideLayouts/_rels/slideLayout107.xml.rels><?xml version="1.0" encoding="UTF-8" standalone="yes"?>
<Relationships xmlns="http://schemas.openxmlformats.org/package/2006/relationships"><Relationship Id="rId3" Type="http://schemas.openxmlformats.org/officeDocument/2006/relationships/image" Target="../media/image30.png"/><Relationship Id="rId7" Type="http://schemas.openxmlformats.org/officeDocument/2006/relationships/image" Target="../media/image46.svg"/><Relationship Id="rId2" Type="http://schemas.openxmlformats.org/officeDocument/2006/relationships/image" Target="../media/image34.png"/><Relationship Id="rId1" Type="http://schemas.openxmlformats.org/officeDocument/2006/relationships/slideMaster" Target="../slideMasters/slideMaster7.xml"/><Relationship Id="rId6" Type="http://schemas.openxmlformats.org/officeDocument/2006/relationships/image" Target="../media/image45.png"/><Relationship Id="rId5" Type="http://schemas.openxmlformats.org/officeDocument/2006/relationships/image" Target="../media/image44.png"/><Relationship Id="rId4" Type="http://schemas.openxmlformats.org/officeDocument/2006/relationships/image" Target="../media/image29.emf"/></Relationships>
</file>

<file path=ppt/slideLayouts/_rels/slideLayout108.xml.rels><?xml version="1.0" encoding="UTF-8" standalone="yes"?>
<Relationships xmlns="http://schemas.openxmlformats.org/package/2006/relationships"><Relationship Id="rId3" Type="http://schemas.openxmlformats.org/officeDocument/2006/relationships/image" Target="../media/image30.png"/><Relationship Id="rId7" Type="http://schemas.openxmlformats.org/officeDocument/2006/relationships/image" Target="../media/image46.svg"/><Relationship Id="rId2" Type="http://schemas.openxmlformats.org/officeDocument/2006/relationships/image" Target="../media/image34.png"/><Relationship Id="rId1" Type="http://schemas.openxmlformats.org/officeDocument/2006/relationships/slideMaster" Target="../slideMasters/slideMaster7.xml"/><Relationship Id="rId6" Type="http://schemas.openxmlformats.org/officeDocument/2006/relationships/image" Target="../media/image45.png"/><Relationship Id="rId5" Type="http://schemas.openxmlformats.org/officeDocument/2006/relationships/image" Target="../media/image44.png"/><Relationship Id="rId4" Type="http://schemas.openxmlformats.org/officeDocument/2006/relationships/image" Target="../media/image29.emf"/></Relationships>
</file>

<file path=ppt/slideLayouts/_rels/slideLayout109.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34.png"/><Relationship Id="rId1" Type="http://schemas.openxmlformats.org/officeDocument/2006/relationships/slideMaster" Target="../slideMasters/slideMaster7.xml"/><Relationship Id="rId5" Type="http://schemas.openxmlformats.org/officeDocument/2006/relationships/image" Target="../media/image44.png"/><Relationship Id="rId4" Type="http://schemas.openxmlformats.org/officeDocument/2006/relationships/image" Target="../media/image29.emf"/></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47.jpg"/><Relationship Id="rId1" Type="http://schemas.openxmlformats.org/officeDocument/2006/relationships/slideMaster" Target="../slideMasters/slideMaster8.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48.jpg"/><Relationship Id="rId1" Type="http://schemas.openxmlformats.org/officeDocument/2006/relationships/slideMaster" Target="../slideMasters/slideMaster8.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49.jpg"/><Relationship Id="rId1" Type="http://schemas.openxmlformats.org/officeDocument/2006/relationships/slideMaster" Target="../slideMasters/slideMaster8.xml"/></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50.jpg"/><Relationship Id="rId1" Type="http://schemas.openxmlformats.org/officeDocument/2006/relationships/slideMaster" Target="../slideMasters/slideMaster8.xml"/></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8.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Master" Target="../slideMasters/slideMaster8.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Master" Target="../slideMasters/slideMaster8.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8.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Master" Target="../slideMasters/slideMaster8.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9.xml"/></Relationships>
</file>

<file path=ppt/slideLayouts/_rels/slideLayout121.xml.rels><?xml version="1.0" encoding="UTF-8" standalone="yes"?>
<Relationships xmlns="http://schemas.openxmlformats.org/package/2006/relationships"><Relationship Id="rId3" Type="http://schemas.openxmlformats.org/officeDocument/2006/relationships/image" Target="../media/image60.svg"/><Relationship Id="rId2" Type="http://schemas.openxmlformats.org/officeDocument/2006/relationships/image" Target="../media/image59.png"/><Relationship Id="rId1" Type="http://schemas.openxmlformats.org/officeDocument/2006/relationships/slideMaster" Target="../slideMasters/slideMaster9.xml"/><Relationship Id="rId6" Type="http://schemas.openxmlformats.org/officeDocument/2006/relationships/image" Target="../media/image26.svg"/><Relationship Id="rId5" Type="http://schemas.openxmlformats.org/officeDocument/2006/relationships/image" Target="../media/image25.png"/><Relationship Id="rId4" Type="http://schemas.openxmlformats.org/officeDocument/2006/relationships/image" Target="../media/image61.png"/></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3.xml.rels><?xml version="1.0" encoding="UTF-8" standalone="yes"?>
<Relationships xmlns="http://schemas.openxmlformats.org/package/2006/relationships"><Relationship Id="rId3" Type="http://schemas.openxmlformats.org/officeDocument/2006/relationships/image" Target="../media/image62.svg"/><Relationship Id="rId2" Type="http://schemas.openxmlformats.org/officeDocument/2006/relationships/image" Target="../media/image25.png"/><Relationship Id="rId1" Type="http://schemas.openxmlformats.org/officeDocument/2006/relationships/slideMaster" Target="../slideMasters/slideMaster9.xml"/></Relationships>
</file>

<file path=ppt/slideLayouts/_rels/slideLayout124.xml.rels><?xml version="1.0" encoding="UTF-8" standalone="yes"?>
<Relationships xmlns="http://schemas.openxmlformats.org/package/2006/relationships"><Relationship Id="rId3" Type="http://schemas.openxmlformats.org/officeDocument/2006/relationships/image" Target="../media/image26.svg"/><Relationship Id="rId2" Type="http://schemas.openxmlformats.org/officeDocument/2006/relationships/image" Target="../media/image25.png"/><Relationship Id="rId1" Type="http://schemas.openxmlformats.org/officeDocument/2006/relationships/slideMaster" Target="../slideMasters/slideMaster9.xml"/></Relationships>
</file>

<file path=ppt/slideLayouts/_rels/slideLayout125.xml.rels><?xml version="1.0" encoding="UTF-8" standalone="yes"?>
<Relationships xmlns="http://schemas.openxmlformats.org/package/2006/relationships"><Relationship Id="rId3" Type="http://schemas.openxmlformats.org/officeDocument/2006/relationships/image" Target="../media/image26.svg"/><Relationship Id="rId2" Type="http://schemas.openxmlformats.org/officeDocument/2006/relationships/image" Target="../media/image25.png"/><Relationship Id="rId1" Type="http://schemas.openxmlformats.org/officeDocument/2006/relationships/slideMaster" Target="../slideMasters/slideMaster9.xml"/></Relationships>
</file>

<file path=ppt/slideLayouts/_rels/slideLayout126.xml.rels><?xml version="1.0" encoding="UTF-8" standalone="yes"?>
<Relationships xmlns="http://schemas.openxmlformats.org/package/2006/relationships"><Relationship Id="rId3" Type="http://schemas.openxmlformats.org/officeDocument/2006/relationships/image" Target="../media/image26.svg"/><Relationship Id="rId2" Type="http://schemas.openxmlformats.org/officeDocument/2006/relationships/image" Target="../media/image25.png"/><Relationship Id="rId1" Type="http://schemas.openxmlformats.org/officeDocument/2006/relationships/slideMaster" Target="../slideMasters/slideMaster9.xml"/><Relationship Id="rId5" Type="http://schemas.openxmlformats.org/officeDocument/2006/relationships/image" Target="../media/image64.png"/><Relationship Id="rId4" Type="http://schemas.openxmlformats.org/officeDocument/2006/relationships/image" Target="../media/image63.png"/></Relationships>
</file>

<file path=ppt/slideLayouts/_rels/slideLayout12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63.png"/><Relationship Id="rId1" Type="http://schemas.openxmlformats.org/officeDocument/2006/relationships/slideMaster" Target="../slideMasters/slideMaster9.xml"/><Relationship Id="rId4" Type="http://schemas.openxmlformats.org/officeDocument/2006/relationships/image" Target="../media/image26.svg"/></Relationships>
</file>

<file path=ppt/slideLayouts/_rels/slideLayout12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63.png"/><Relationship Id="rId1" Type="http://schemas.openxmlformats.org/officeDocument/2006/relationships/slideMaster" Target="../slideMasters/slideMaster9.xml"/><Relationship Id="rId4" Type="http://schemas.openxmlformats.org/officeDocument/2006/relationships/image" Target="../media/image26.svg"/></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65.png"/><Relationship Id="rId1" Type="http://schemas.openxmlformats.org/officeDocument/2006/relationships/slideMaster" Target="../slideMasters/slideMaster9.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1.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Master" Target="../slideMasters/slideMaster10.xml"/></Relationships>
</file>

<file path=ppt/slideLayouts/_rels/slideLayout132.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66.png"/><Relationship Id="rId1" Type="http://schemas.openxmlformats.org/officeDocument/2006/relationships/slideMaster" Target="../slideMasters/slideMaster10.xml"/><Relationship Id="rId4" Type="http://schemas.openxmlformats.org/officeDocument/2006/relationships/image" Target="../media/image32.emf"/></Relationships>
</file>

<file path=ppt/slideLayouts/_rels/slideLayout133.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8.png"/><Relationship Id="rId1" Type="http://schemas.openxmlformats.org/officeDocument/2006/relationships/slideMaster" Target="../slideMasters/slideMaster10.xml"/><Relationship Id="rId4" Type="http://schemas.openxmlformats.org/officeDocument/2006/relationships/image" Target="../media/image32.emf"/></Relationships>
</file>

<file path=ppt/slideLayouts/_rels/slideLayout134.xml.rels><?xml version="1.0" encoding="UTF-8" standalone="yes"?>
<Relationships xmlns="http://schemas.openxmlformats.org/package/2006/relationships"><Relationship Id="rId3" Type="http://schemas.openxmlformats.org/officeDocument/2006/relationships/image" Target="../media/image32.emf"/><Relationship Id="rId2" Type="http://schemas.openxmlformats.org/officeDocument/2006/relationships/image" Target="../media/image68.png"/><Relationship Id="rId1" Type="http://schemas.openxmlformats.org/officeDocument/2006/relationships/slideMaster" Target="../slideMasters/slideMaster10.xml"/><Relationship Id="rId4" Type="http://schemas.openxmlformats.org/officeDocument/2006/relationships/image" Target="../media/image66.png"/></Relationships>
</file>

<file path=ppt/slideLayouts/_rels/slideLayout135.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69.png"/><Relationship Id="rId1" Type="http://schemas.openxmlformats.org/officeDocument/2006/relationships/slideMaster" Target="../slideMasters/slideMaster10.xml"/><Relationship Id="rId4" Type="http://schemas.openxmlformats.org/officeDocument/2006/relationships/image" Target="../media/image29.emf"/></Relationships>
</file>

<file path=ppt/slideLayouts/_rels/slideLayout136.xml.rels><?xml version="1.0" encoding="UTF-8" standalone="yes"?>
<Relationships xmlns="http://schemas.openxmlformats.org/package/2006/relationships"><Relationship Id="rId3" Type="http://schemas.openxmlformats.org/officeDocument/2006/relationships/image" Target="../media/image29.emf"/><Relationship Id="rId2" Type="http://schemas.openxmlformats.org/officeDocument/2006/relationships/image" Target="../media/image69.png"/><Relationship Id="rId1" Type="http://schemas.openxmlformats.org/officeDocument/2006/relationships/slideMaster" Target="../slideMasters/slideMaster10.xml"/><Relationship Id="rId5" Type="http://schemas.openxmlformats.org/officeDocument/2006/relationships/image" Target="../media/image34.png"/><Relationship Id="rId4" Type="http://schemas.openxmlformats.org/officeDocument/2006/relationships/image" Target="../media/image70.png"/></Relationships>
</file>

<file path=ppt/slideLayouts/_rels/slideLayout137.xml.rels><?xml version="1.0" encoding="UTF-8" standalone="yes"?>
<Relationships xmlns="http://schemas.openxmlformats.org/package/2006/relationships"><Relationship Id="rId3" Type="http://schemas.openxmlformats.org/officeDocument/2006/relationships/image" Target="../media/image29.emf"/><Relationship Id="rId2" Type="http://schemas.openxmlformats.org/officeDocument/2006/relationships/image" Target="../media/image69.png"/><Relationship Id="rId1" Type="http://schemas.openxmlformats.org/officeDocument/2006/relationships/slideMaster" Target="../slideMasters/slideMaster10.xml"/><Relationship Id="rId5" Type="http://schemas.openxmlformats.org/officeDocument/2006/relationships/image" Target="../media/image34.png"/><Relationship Id="rId4" Type="http://schemas.openxmlformats.org/officeDocument/2006/relationships/image" Target="../media/image70.png"/></Relationships>
</file>

<file path=ppt/slideLayouts/_rels/slideLayout138.xml.rels><?xml version="1.0" encoding="UTF-8" standalone="yes"?>
<Relationships xmlns="http://schemas.openxmlformats.org/package/2006/relationships"><Relationship Id="rId3" Type="http://schemas.openxmlformats.org/officeDocument/2006/relationships/image" Target="../media/image29.emf"/><Relationship Id="rId2" Type="http://schemas.openxmlformats.org/officeDocument/2006/relationships/image" Target="../media/image69.png"/><Relationship Id="rId1" Type="http://schemas.openxmlformats.org/officeDocument/2006/relationships/slideMaster" Target="../slideMasters/slideMaster10.xml"/><Relationship Id="rId4" Type="http://schemas.openxmlformats.org/officeDocument/2006/relationships/image" Target="../media/image71.png"/></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72.png"/><Relationship Id="rId1" Type="http://schemas.openxmlformats.org/officeDocument/2006/relationships/slideMaster" Target="../slideMasters/slideMaster10.xml"/><Relationship Id="rId5" Type="http://schemas.openxmlformats.org/officeDocument/2006/relationships/image" Target="../media/image34.png"/><Relationship Id="rId4" Type="http://schemas.openxmlformats.org/officeDocument/2006/relationships/image" Target="../media/image29.emf"/></Relationships>
</file>

<file path=ppt/slideLayouts/_rels/slideLayout141.xml.rels><?xml version="1.0" encoding="UTF-8" standalone="yes"?>
<Relationships xmlns="http://schemas.openxmlformats.org/package/2006/relationships"><Relationship Id="rId3" Type="http://schemas.openxmlformats.org/officeDocument/2006/relationships/image" Target="../media/image29.emf"/><Relationship Id="rId2" Type="http://schemas.openxmlformats.org/officeDocument/2006/relationships/image" Target="../media/image69.png"/><Relationship Id="rId1" Type="http://schemas.openxmlformats.org/officeDocument/2006/relationships/slideMaster" Target="../slideMasters/slideMaster10.xml"/><Relationship Id="rId4" Type="http://schemas.openxmlformats.org/officeDocument/2006/relationships/image" Target="../media/image34.png"/></Relationships>
</file>

<file path=ppt/slideLayouts/_rels/slideLayout142.xml.rels><?xml version="1.0" encoding="UTF-8" standalone="yes"?>
<Relationships xmlns="http://schemas.openxmlformats.org/package/2006/relationships"><Relationship Id="rId3" Type="http://schemas.openxmlformats.org/officeDocument/2006/relationships/image" Target="../media/image29.emf"/><Relationship Id="rId2" Type="http://schemas.openxmlformats.org/officeDocument/2006/relationships/image" Target="../media/image69.png"/><Relationship Id="rId1" Type="http://schemas.openxmlformats.org/officeDocument/2006/relationships/slideMaster" Target="../slideMasters/slideMaster10.xml"/><Relationship Id="rId4" Type="http://schemas.openxmlformats.org/officeDocument/2006/relationships/image" Target="../media/image70.png"/></Relationships>
</file>

<file path=ppt/slideLayouts/_rels/slideLayout143.xml.rels><?xml version="1.0" encoding="UTF-8" standalone="yes"?>
<Relationships xmlns="http://schemas.openxmlformats.org/package/2006/relationships"><Relationship Id="rId3" Type="http://schemas.openxmlformats.org/officeDocument/2006/relationships/image" Target="../media/image69.png"/><Relationship Id="rId7" Type="http://schemas.openxmlformats.org/officeDocument/2006/relationships/image" Target="../media/image74.png"/><Relationship Id="rId2" Type="http://schemas.openxmlformats.org/officeDocument/2006/relationships/image" Target="../media/image34.png"/><Relationship Id="rId1" Type="http://schemas.openxmlformats.org/officeDocument/2006/relationships/slideMaster" Target="../slideMasters/slideMaster10.xml"/><Relationship Id="rId6" Type="http://schemas.openxmlformats.org/officeDocument/2006/relationships/image" Target="../media/image36.svg"/><Relationship Id="rId5" Type="http://schemas.openxmlformats.org/officeDocument/2006/relationships/image" Target="../media/image35.png"/><Relationship Id="rId4" Type="http://schemas.openxmlformats.org/officeDocument/2006/relationships/image" Target="../media/image29.emf"/></Relationships>
</file>

<file path=ppt/slideLayouts/_rels/slideLayout144.xml.rels><?xml version="1.0" encoding="UTF-8" standalone="yes"?>
<Relationships xmlns="http://schemas.openxmlformats.org/package/2006/relationships"><Relationship Id="rId3" Type="http://schemas.openxmlformats.org/officeDocument/2006/relationships/image" Target="../media/image69.png"/><Relationship Id="rId7" Type="http://schemas.openxmlformats.org/officeDocument/2006/relationships/image" Target="../media/image74.png"/><Relationship Id="rId2" Type="http://schemas.openxmlformats.org/officeDocument/2006/relationships/image" Target="../media/image34.png"/><Relationship Id="rId1" Type="http://schemas.openxmlformats.org/officeDocument/2006/relationships/slideMaster" Target="../slideMasters/slideMaster10.xml"/><Relationship Id="rId6" Type="http://schemas.openxmlformats.org/officeDocument/2006/relationships/image" Target="../media/image36.svg"/><Relationship Id="rId5" Type="http://schemas.openxmlformats.org/officeDocument/2006/relationships/image" Target="../media/image35.png"/><Relationship Id="rId4" Type="http://schemas.openxmlformats.org/officeDocument/2006/relationships/image" Target="../media/image29.emf"/></Relationships>
</file>

<file path=ppt/slideLayouts/_rels/slideLayout145.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34.png"/><Relationship Id="rId1" Type="http://schemas.openxmlformats.org/officeDocument/2006/relationships/slideMaster" Target="../slideMasters/slideMaster10.xml"/><Relationship Id="rId5" Type="http://schemas.openxmlformats.org/officeDocument/2006/relationships/image" Target="../media/image74.png"/><Relationship Id="rId4" Type="http://schemas.openxmlformats.org/officeDocument/2006/relationships/image" Target="../media/image29.emf"/></Relationships>
</file>

<file path=ppt/slideLayouts/_rels/slideLayout146.xml.rels><?xml version="1.0" encoding="UTF-8" standalone="yes"?>
<Relationships xmlns="http://schemas.openxmlformats.org/package/2006/relationships"><Relationship Id="rId3" Type="http://schemas.openxmlformats.org/officeDocument/2006/relationships/image" Target="../media/image39.svg"/><Relationship Id="rId7" Type="http://schemas.openxmlformats.org/officeDocument/2006/relationships/image" Target="../media/image29.emf"/><Relationship Id="rId2" Type="http://schemas.openxmlformats.org/officeDocument/2006/relationships/image" Target="../media/image38.png"/><Relationship Id="rId1" Type="http://schemas.openxmlformats.org/officeDocument/2006/relationships/slideMaster" Target="../slideMasters/slideMaster10.xml"/><Relationship Id="rId6" Type="http://schemas.openxmlformats.org/officeDocument/2006/relationships/image" Target="../media/image69.png"/><Relationship Id="rId5" Type="http://schemas.openxmlformats.org/officeDocument/2006/relationships/image" Target="../media/image75.png"/><Relationship Id="rId4" Type="http://schemas.openxmlformats.org/officeDocument/2006/relationships/image" Target="../media/image34.png"/></Relationships>
</file>

<file path=ppt/slideLayouts/_rels/slideLayout147.xml.rels><?xml version="1.0" encoding="UTF-8" standalone="yes"?>
<Relationships xmlns="http://schemas.openxmlformats.org/package/2006/relationships"><Relationship Id="rId3" Type="http://schemas.openxmlformats.org/officeDocument/2006/relationships/image" Target="../media/image39.svg"/><Relationship Id="rId7" Type="http://schemas.openxmlformats.org/officeDocument/2006/relationships/image" Target="../media/image29.emf"/><Relationship Id="rId2" Type="http://schemas.openxmlformats.org/officeDocument/2006/relationships/image" Target="../media/image38.png"/><Relationship Id="rId1" Type="http://schemas.openxmlformats.org/officeDocument/2006/relationships/slideMaster" Target="../slideMasters/slideMaster10.xml"/><Relationship Id="rId6" Type="http://schemas.openxmlformats.org/officeDocument/2006/relationships/image" Target="../media/image69.png"/><Relationship Id="rId5" Type="http://schemas.openxmlformats.org/officeDocument/2006/relationships/image" Target="../media/image75.png"/><Relationship Id="rId4" Type="http://schemas.openxmlformats.org/officeDocument/2006/relationships/image" Target="../media/image34.png"/></Relationships>
</file>

<file path=ppt/slideLayouts/_rels/slideLayout148.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34.png"/><Relationship Id="rId1" Type="http://schemas.openxmlformats.org/officeDocument/2006/relationships/slideMaster" Target="../slideMasters/slideMaster10.xml"/><Relationship Id="rId5" Type="http://schemas.openxmlformats.org/officeDocument/2006/relationships/image" Target="../media/image29.emf"/><Relationship Id="rId4" Type="http://schemas.openxmlformats.org/officeDocument/2006/relationships/image" Target="../media/image69.png"/></Relationships>
</file>

<file path=ppt/slideLayouts/_rels/slideLayout149.xml.rels><?xml version="1.0" encoding="UTF-8" standalone="yes"?>
<Relationships xmlns="http://schemas.openxmlformats.org/package/2006/relationships"><Relationship Id="rId3" Type="http://schemas.openxmlformats.org/officeDocument/2006/relationships/image" Target="../media/image69.png"/><Relationship Id="rId7" Type="http://schemas.openxmlformats.org/officeDocument/2006/relationships/image" Target="../media/image76.png"/><Relationship Id="rId2" Type="http://schemas.openxmlformats.org/officeDocument/2006/relationships/image" Target="../media/image34.png"/><Relationship Id="rId1" Type="http://schemas.openxmlformats.org/officeDocument/2006/relationships/slideMaster" Target="../slideMasters/slideMaster10.xml"/><Relationship Id="rId6" Type="http://schemas.openxmlformats.org/officeDocument/2006/relationships/image" Target="../media/image42.svg"/><Relationship Id="rId5" Type="http://schemas.openxmlformats.org/officeDocument/2006/relationships/image" Target="../media/image41.png"/><Relationship Id="rId4" Type="http://schemas.openxmlformats.org/officeDocument/2006/relationships/image" Target="../media/image29.emf"/></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3" Type="http://schemas.openxmlformats.org/officeDocument/2006/relationships/image" Target="../media/image69.png"/><Relationship Id="rId7" Type="http://schemas.openxmlformats.org/officeDocument/2006/relationships/image" Target="../media/image76.png"/><Relationship Id="rId2" Type="http://schemas.openxmlformats.org/officeDocument/2006/relationships/image" Target="../media/image34.png"/><Relationship Id="rId1" Type="http://schemas.openxmlformats.org/officeDocument/2006/relationships/slideMaster" Target="../slideMasters/slideMaster10.xml"/><Relationship Id="rId6" Type="http://schemas.openxmlformats.org/officeDocument/2006/relationships/image" Target="../media/image42.svg"/><Relationship Id="rId5" Type="http://schemas.openxmlformats.org/officeDocument/2006/relationships/image" Target="../media/image41.png"/><Relationship Id="rId4" Type="http://schemas.openxmlformats.org/officeDocument/2006/relationships/image" Target="../media/image29.emf"/></Relationships>
</file>

<file path=ppt/slideLayouts/_rels/slideLayout151.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34.png"/><Relationship Id="rId1" Type="http://schemas.openxmlformats.org/officeDocument/2006/relationships/slideMaster" Target="../slideMasters/slideMaster10.xml"/><Relationship Id="rId5" Type="http://schemas.openxmlformats.org/officeDocument/2006/relationships/image" Target="../media/image76.png"/><Relationship Id="rId4" Type="http://schemas.openxmlformats.org/officeDocument/2006/relationships/image" Target="../media/image29.emf"/></Relationships>
</file>

<file path=ppt/slideLayouts/_rels/slideLayout152.xml.rels><?xml version="1.0" encoding="UTF-8" standalone="yes"?>
<Relationships xmlns="http://schemas.openxmlformats.org/package/2006/relationships"><Relationship Id="rId3" Type="http://schemas.openxmlformats.org/officeDocument/2006/relationships/image" Target="../media/image69.png"/><Relationship Id="rId7" Type="http://schemas.openxmlformats.org/officeDocument/2006/relationships/image" Target="../media/image46.svg"/><Relationship Id="rId2" Type="http://schemas.openxmlformats.org/officeDocument/2006/relationships/image" Target="../media/image34.png"/><Relationship Id="rId1" Type="http://schemas.openxmlformats.org/officeDocument/2006/relationships/slideMaster" Target="../slideMasters/slideMaster10.xml"/><Relationship Id="rId6" Type="http://schemas.openxmlformats.org/officeDocument/2006/relationships/image" Target="../media/image45.png"/><Relationship Id="rId5" Type="http://schemas.openxmlformats.org/officeDocument/2006/relationships/image" Target="../media/image77.png"/><Relationship Id="rId4" Type="http://schemas.openxmlformats.org/officeDocument/2006/relationships/image" Target="../media/image29.emf"/></Relationships>
</file>

<file path=ppt/slideLayouts/_rels/slideLayout153.xml.rels><?xml version="1.0" encoding="UTF-8" standalone="yes"?>
<Relationships xmlns="http://schemas.openxmlformats.org/package/2006/relationships"><Relationship Id="rId3" Type="http://schemas.openxmlformats.org/officeDocument/2006/relationships/image" Target="../media/image69.png"/><Relationship Id="rId7" Type="http://schemas.openxmlformats.org/officeDocument/2006/relationships/image" Target="../media/image46.svg"/><Relationship Id="rId2" Type="http://schemas.openxmlformats.org/officeDocument/2006/relationships/image" Target="../media/image34.png"/><Relationship Id="rId1" Type="http://schemas.openxmlformats.org/officeDocument/2006/relationships/slideMaster" Target="../slideMasters/slideMaster10.xml"/><Relationship Id="rId6" Type="http://schemas.openxmlformats.org/officeDocument/2006/relationships/image" Target="../media/image45.png"/><Relationship Id="rId5" Type="http://schemas.openxmlformats.org/officeDocument/2006/relationships/image" Target="../media/image77.png"/><Relationship Id="rId4" Type="http://schemas.openxmlformats.org/officeDocument/2006/relationships/image" Target="../media/image29.emf"/></Relationships>
</file>

<file path=ppt/slideLayouts/_rels/slideLayout154.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34.png"/><Relationship Id="rId1" Type="http://schemas.openxmlformats.org/officeDocument/2006/relationships/slideMaster" Target="../slideMasters/slideMaster10.xml"/><Relationship Id="rId5" Type="http://schemas.openxmlformats.org/officeDocument/2006/relationships/image" Target="../media/image77.png"/><Relationship Id="rId4" Type="http://schemas.openxmlformats.org/officeDocument/2006/relationships/image" Target="../media/image29.emf"/></Relationships>
</file>

<file path=ppt/slideLayouts/_rels/slideLayout155.xml.rels><?xml version="1.0" encoding="UTF-8" standalone="yes"?>
<Relationships xmlns="http://schemas.openxmlformats.org/package/2006/relationships"><Relationship Id="rId3" Type="http://schemas.openxmlformats.org/officeDocument/2006/relationships/image" Target="../media/image29.emf"/><Relationship Id="rId2" Type="http://schemas.openxmlformats.org/officeDocument/2006/relationships/image" Target="../media/image30.png"/><Relationship Id="rId1" Type="http://schemas.openxmlformats.org/officeDocument/2006/relationships/slideMaster" Target="../slideMasters/slideMaster10.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7.xml.rels><?xml version="1.0" encoding="UTF-8" standalone="yes"?>
<Relationships xmlns="http://schemas.openxmlformats.org/package/2006/relationships"><Relationship Id="rId3" Type="http://schemas.openxmlformats.org/officeDocument/2006/relationships/image" Target="../media/image81.svg"/><Relationship Id="rId2" Type="http://schemas.openxmlformats.org/officeDocument/2006/relationships/image" Target="../media/image80.png"/><Relationship Id="rId1" Type="http://schemas.openxmlformats.org/officeDocument/2006/relationships/slideMaster" Target="../slideMasters/slideMaster11.xml"/><Relationship Id="rId5" Type="http://schemas.openxmlformats.org/officeDocument/2006/relationships/image" Target="../media/image83.svg"/><Relationship Id="rId4" Type="http://schemas.openxmlformats.org/officeDocument/2006/relationships/image" Target="../media/image82.png"/></Relationships>
</file>

<file path=ppt/slideLayouts/_rels/slideLayout158.xml.rels><?xml version="1.0" encoding="UTF-8" standalone="yes"?>
<Relationships xmlns="http://schemas.openxmlformats.org/package/2006/relationships"><Relationship Id="rId3" Type="http://schemas.openxmlformats.org/officeDocument/2006/relationships/image" Target="../media/image85.svg"/><Relationship Id="rId2" Type="http://schemas.openxmlformats.org/officeDocument/2006/relationships/image" Target="../media/image84.png"/><Relationship Id="rId1" Type="http://schemas.openxmlformats.org/officeDocument/2006/relationships/slideMaster" Target="../slideMasters/slideMaster11.xml"/><Relationship Id="rId5" Type="http://schemas.openxmlformats.org/officeDocument/2006/relationships/image" Target="../media/image83.svg"/><Relationship Id="rId4" Type="http://schemas.openxmlformats.org/officeDocument/2006/relationships/image" Target="../media/image82.png"/></Relationships>
</file>

<file path=ppt/slideLayouts/_rels/slideLayout159.xml.rels><?xml version="1.0" encoding="UTF-8" standalone="yes"?>
<Relationships xmlns="http://schemas.openxmlformats.org/package/2006/relationships"><Relationship Id="rId3" Type="http://schemas.openxmlformats.org/officeDocument/2006/relationships/image" Target="../media/image83.svg"/><Relationship Id="rId2" Type="http://schemas.openxmlformats.org/officeDocument/2006/relationships/image" Target="../media/image82.png"/><Relationship Id="rId1" Type="http://schemas.openxmlformats.org/officeDocument/2006/relationships/slideMaster" Target="../slideMasters/slideMaster11.xml"/><Relationship Id="rId5" Type="http://schemas.openxmlformats.org/officeDocument/2006/relationships/image" Target="../media/image87.svg"/><Relationship Id="rId4" Type="http://schemas.openxmlformats.org/officeDocument/2006/relationships/image" Target="../media/image86.png"/></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3" Type="http://schemas.openxmlformats.org/officeDocument/2006/relationships/image" Target="../media/image89.svg"/><Relationship Id="rId2" Type="http://schemas.openxmlformats.org/officeDocument/2006/relationships/image" Target="../media/image88.png"/><Relationship Id="rId1" Type="http://schemas.openxmlformats.org/officeDocument/2006/relationships/slideMaster" Target="../slideMasters/slideMaster11.xml"/><Relationship Id="rId5" Type="http://schemas.openxmlformats.org/officeDocument/2006/relationships/image" Target="../media/image83.svg"/><Relationship Id="rId4" Type="http://schemas.openxmlformats.org/officeDocument/2006/relationships/image" Target="../media/image82.png"/></Relationships>
</file>

<file path=ppt/slideLayouts/_rels/slideLayout161.xml.rels><?xml version="1.0" encoding="UTF-8" standalone="yes"?>
<Relationships xmlns="http://schemas.openxmlformats.org/package/2006/relationships"><Relationship Id="rId3" Type="http://schemas.openxmlformats.org/officeDocument/2006/relationships/image" Target="../media/image91.svg"/><Relationship Id="rId2" Type="http://schemas.openxmlformats.org/officeDocument/2006/relationships/image" Target="../media/image90.png"/><Relationship Id="rId1" Type="http://schemas.openxmlformats.org/officeDocument/2006/relationships/slideMaster" Target="../slideMasters/slideMaster11.xml"/><Relationship Id="rId5" Type="http://schemas.openxmlformats.org/officeDocument/2006/relationships/image" Target="../media/image83.svg"/><Relationship Id="rId4" Type="http://schemas.openxmlformats.org/officeDocument/2006/relationships/image" Target="../media/image82.png"/></Relationships>
</file>

<file path=ppt/slideLayouts/_rels/slideLayout162.xml.rels><?xml version="1.0" encoding="UTF-8" standalone="yes"?>
<Relationships xmlns="http://schemas.openxmlformats.org/package/2006/relationships"><Relationship Id="rId3" Type="http://schemas.openxmlformats.org/officeDocument/2006/relationships/image" Target="../media/image93.svg"/><Relationship Id="rId2" Type="http://schemas.openxmlformats.org/officeDocument/2006/relationships/image" Target="../media/image92.png"/><Relationship Id="rId1" Type="http://schemas.openxmlformats.org/officeDocument/2006/relationships/slideMaster" Target="../slideMasters/slideMaster11.xml"/><Relationship Id="rId5" Type="http://schemas.openxmlformats.org/officeDocument/2006/relationships/image" Target="../media/image83.svg"/><Relationship Id="rId4" Type="http://schemas.openxmlformats.org/officeDocument/2006/relationships/image" Target="../media/image82.png"/></Relationships>
</file>

<file path=ppt/slideLayouts/_rels/slideLayout163.xml.rels><?xml version="1.0" encoding="UTF-8" standalone="yes"?>
<Relationships xmlns="http://schemas.openxmlformats.org/package/2006/relationships"><Relationship Id="rId3" Type="http://schemas.openxmlformats.org/officeDocument/2006/relationships/image" Target="../media/image83.svg"/><Relationship Id="rId2" Type="http://schemas.openxmlformats.org/officeDocument/2006/relationships/image" Target="../media/image82.png"/><Relationship Id="rId1" Type="http://schemas.openxmlformats.org/officeDocument/2006/relationships/slideMaster" Target="../slideMasters/slideMaster11.xml"/></Relationships>
</file>

<file path=ppt/slideLayouts/_rels/slideLayout164.xml.rels><?xml version="1.0" encoding="UTF-8" standalone="yes"?>
<Relationships xmlns="http://schemas.openxmlformats.org/package/2006/relationships"><Relationship Id="rId3" Type="http://schemas.openxmlformats.org/officeDocument/2006/relationships/image" Target="../media/image83.svg"/><Relationship Id="rId2" Type="http://schemas.openxmlformats.org/officeDocument/2006/relationships/image" Target="../media/image82.png"/><Relationship Id="rId1" Type="http://schemas.openxmlformats.org/officeDocument/2006/relationships/slideMaster" Target="../slideMasters/slideMaster11.xml"/></Relationships>
</file>

<file path=ppt/slideLayouts/_rels/slideLayout165.xml.rels><?xml version="1.0" encoding="UTF-8" standalone="yes"?>
<Relationships xmlns="http://schemas.openxmlformats.org/package/2006/relationships"><Relationship Id="rId3" Type="http://schemas.openxmlformats.org/officeDocument/2006/relationships/image" Target="../media/image83.svg"/><Relationship Id="rId2" Type="http://schemas.openxmlformats.org/officeDocument/2006/relationships/image" Target="../media/image82.png"/><Relationship Id="rId1" Type="http://schemas.openxmlformats.org/officeDocument/2006/relationships/slideMaster" Target="../slideMasters/slideMaster11.xml"/></Relationships>
</file>

<file path=ppt/slideLayouts/_rels/slideLayout166.xml.rels><?xml version="1.0" encoding="UTF-8" standalone="yes"?>
<Relationships xmlns="http://schemas.openxmlformats.org/package/2006/relationships"><Relationship Id="rId3" Type="http://schemas.openxmlformats.org/officeDocument/2006/relationships/image" Target="../media/image83.svg"/><Relationship Id="rId2" Type="http://schemas.openxmlformats.org/officeDocument/2006/relationships/image" Target="../media/image82.png"/><Relationship Id="rId1" Type="http://schemas.openxmlformats.org/officeDocument/2006/relationships/slideMaster" Target="../slideMasters/slideMaster11.xml"/></Relationships>
</file>

<file path=ppt/slideLayouts/_rels/slideLayout167.xml.rels><?xml version="1.0" encoding="UTF-8" standalone="yes"?>
<Relationships xmlns="http://schemas.openxmlformats.org/package/2006/relationships"><Relationship Id="rId3" Type="http://schemas.openxmlformats.org/officeDocument/2006/relationships/image" Target="../media/image83.svg"/><Relationship Id="rId2" Type="http://schemas.openxmlformats.org/officeDocument/2006/relationships/image" Target="../media/image82.png"/><Relationship Id="rId1" Type="http://schemas.openxmlformats.org/officeDocument/2006/relationships/slideMaster" Target="../slideMasters/slideMaster11.xml"/></Relationships>
</file>

<file path=ppt/slideLayouts/_rels/slideLayout168.xml.rels><?xml version="1.0" encoding="UTF-8" standalone="yes"?>
<Relationships xmlns="http://schemas.openxmlformats.org/package/2006/relationships"><Relationship Id="rId3" Type="http://schemas.openxmlformats.org/officeDocument/2006/relationships/image" Target="../media/image83.svg"/><Relationship Id="rId2" Type="http://schemas.openxmlformats.org/officeDocument/2006/relationships/image" Target="../media/image82.png"/><Relationship Id="rId1" Type="http://schemas.openxmlformats.org/officeDocument/2006/relationships/slideMaster" Target="../slideMasters/slideMaster11.xml"/></Relationships>
</file>

<file path=ppt/slideLayouts/_rels/slideLayout169.xml.rels><?xml version="1.0" encoding="UTF-8" standalone="yes"?>
<Relationships xmlns="http://schemas.openxmlformats.org/package/2006/relationships"><Relationship Id="rId3" Type="http://schemas.openxmlformats.org/officeDocument/2006/relationships/image" Target="../media/image83.svg"/><Relationship Id="rId2" Type="http://schemas.openxmlformats.org/officeDocument/2006/relationships/image" Target="../media/image82.png"/><Relationship Id="rId1" Type="http://schemas.openxmlformats.org/officeDocument/2006/relationships/slideMaster" Target="../slideMasters/slideMaster11.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12.xml"/></Relationships>
</file>

<file path=ppt/slideLayouts/_rels/slideLayout171.xml.rels><?xml version="1.0" encoding="UTF-8" standalone="yes"?>
<Relationships xmlns="http://schemas.openxmlformats.org/package/2006/relationships"><Relationship Id="rId3" Type="http://schemas.openxmlformats.org/officeDocument/2006/relationships/image" Target="../media/image60.svg"/><Relationship Id="rId2" Type="http://schemas.openxmlformats.org/officeDocument/2006/relationships/image" Target="../media/image59.png"/><Relationship Id="rId1" Type="http://schemas.openxmlformats.org/officeDocument/2006/relationships/slideMaster" Target="../slideMasters/slideMaster12.xml"/><Relationship Id="rId6" Type="http://schemas.openxmlformats.org/officeDocument/2006/relationships/image" Target="../media/image26.svg"/><Relationship Id="rId5" Type="http://schemas.openxmlformats.org/officeDocument/2006/relationships/image" Target="../media/image25.png"/><Relationship Id="rId4" Type="http://schemas.openxmlformats.org/officeDocument/2006/relationships/image" Target="../media/image61.png"/></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3.xml.rels><?xml version="1.0" encoding="UTF-8" standalone="yes"?>
<Relationships xmlns="http://schemas.openxmlformats.org/package/2006/relationships"><Relationship Id="rId3" Type="http://schemas.openxmlformats.org/officeDocument/2006/relationships/image" Target="../media/image26.svg"/><Relationship Id="rId2" Type="http://schemas.openxmlformats.org/officeDocument/2006/relationships/image" Target="../media/image25.png"/><Relationship Id="rId1" Type="http://schemas.openxmlformats.org/officeDocument/2006/relationships/slideMaster" Target="../slideMasters/slideMaster12.xml"/></Relationships>
</file>

<file path=ppt/slideLayouts/_rels/slideLayout174.xml.rels><?xml version="1.0" encoding="UTF-8" standalone="yes"?>
<Relationships xmlns="http://schemas.openxmlformats.org/package/2006/relationships"><Relationship Id="rId3" Type="http://schemas.openxmlformats.org/officeDocument/2006/relationships/image" Target="../media/image26.svg"/><Relationship Id="rId2" Type="http://schemas.openxmlformats.org/officeDocument/2006/relationships/image" Target="../media/image25.png"/><Relationship Id="rId1" Type="http://schemas.openxmlformats.org/officeDocument/2006/relationships/slideMaster" Target="../slideMasters/slideMaster12.xml"/></Relationships>
</file>

<file path=ppt/slideLayouts/_rels/slideLayout175.xml.rels><?xml version="1.0" encoding="UTF-8" standalone="yes"?>
<Relationships xmlns="http://schemas.openxmlformats.org/package/2006/relationships"><Relationship Id="rId3" Type="http://schemas.openxmlformats.org/officeDocument/2006/relationships/image" Target="../media/image26.svg"/><Relationship Id="rId2" Type="http://schemas.openxmlformats.org/officeDocument/2006/relationships/image" Target="../media/image25.png"/><Relationship Id="rId1" Type="http://schemas.openxmlformats.org/officeDocument/2006/relationships/slideMaster" Target="../slideMasters/slideMaster12.xml"/></Relationships>
</file>

<file path=ppt/slideLayouts/_rels/slideLayout176.xml.rels><?xml version="1.0" encoding="UTF-8" standalone="yes"?>
<Relationships xmlns="http://schemas.openxmlformats.org/package/2006/relationships"><Relationship Id="rId3" Type="http://schemas.openxmlformats.org/officeDocument/2006/relationships/image" Target="../media/image26.svg"/><Relationship Id="rId2" Type="http://schemas.openxmlformats.org/officeDocument/2006/relationships/image" Target="../media/image25.png"/><Relationship Id="rId1" Type="http://schemas.openxmlformats.org/officeDocument/2006/relationships/slideMaster" Target="../slideMasters/slideMaster12.xml"/><Relationship Id="rId5" Type="http://schemas.openxmlformats.org/officeDocument/2006/relationships/image" Target="../media/image94.png"/><Relationship Id="rId4" Type="http://schemas.openxmlformats.org/officeDocument/2006/relationships/image" Target="../media/image65.png"/></Relationships>
</file>

<file path=ppt/slideLayouts/_rels/slideLayout17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65.png"/><Relationship Id="rId1" Type="http://schemas.openxmlformats.org/officeDocument/2006/relationships/slideMaster" Target="../slideMasters/slideMaster12.xml"/><Relationship Id="rId4" Type="http://schemas.openxmlformats.org/officeDocument/2006/relationships/image" Target="../media/image26.svg"/></Relationships>
</file>

<file path=ppt/slideLayouts/_rels/slideLayout17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65.png"/><Relationship Id="rId1" Type="http://schemas.openxmlformats.org/officeDocument/2006/relationships/slideMaster" Target="../slideMasters/slideMaster12.xml"/><Relationship Id="rId4" Type="http://schemas.openxmlformats.org/officeDocument/2006/relationships/image" Target="../media/image26.svg"/></Relationships>
</file>

<file path=ppt/slideLayouts/_rels/slideLayout17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65.png"/><Relationship Id="rId1" Type="http://schemas.openxmlformats.org/officeDocument/2006/relationships/slideMaster" Target="../slideMasters/slideMaster12.xml"/><Relationship Id="rId4" Type="http://schemas.openxmlformats.org/officeDocument/2006/relationships/image" Target="../media/image26.svg"/></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Master" Target="../slideMasters/slideMaster13.xml"/></Relationships>
</file>

<file path=ppt/slideLayouts/_rels/slideLayout181.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3.xml"/></Relationships>
</file>

<file path=ppt/slideLayouts/_rels/slideLayout182.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Master" Target="../slideMasters/slideMaster13.xml"/></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Master" Target="../slideMasters/slideMaster13.xml"/></Relationships>
</file>

<file path=ppt/slideLayouts/_rels/slideLayout184.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Master" Target="../slideMasters/slideMaster13.xml"/></Relationships>
</file>

<file path=ppt/slideLayouts/_rels/slideLayout185.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3.xml"/></Relationships>
</file>

<file path=ppt/slideLayouts/_rels/slideLayout186.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Master" Target="../slideMasters/slideMaster13.xml"/></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95.jpg"/><Relationship Id="rId1" Type="http://schemas.openxmlformats.org/officeDocument/2006/relationships/slideMaster" Target="../slideMasters/slideMaster13.xml"/></Relationships>
</file>

<file path=ppt/slideLayouts/_rels/slideLayout188.xml.rels><?xml version="1.0" encoding="UTF-8" standalone="yes"?>
<Relationships xmlns="http://schemas.openxmlformats.org/package/2006/relationships"><Relationship Id="rId2" Type="http://schemas.openxmlformats.org/officeDocument/2006/relationships/image" Target="../media/image96.jpg"/><Relationship Id="rId1" Type="http://schemas.openxmlformats.org/officeDocument/2006/relationships/slideMaster" Target="../slideMasters/slideMaster13.xml"/></Relationships>
</file>

<file path=ppt/slideLayouts/_rels/slideLayout189.xml.rels><?xml version="1.0" encoding="UTF-8" standalone="yes"?>
<Relationships xmlns="http://schemas.openxmlformats.org/package/2006/relationships"><Relationship Id="rId2" Type="http://schemas.openxmlformats.org/officeDocument/2006/relationships/image" Target="../media/image97.jpg"/><Relationship Id="rId1" Type="http://schemas.openxmlformats.org/officeDocument/2006/relationships/slideMaster" Target="../slideMasters/slideMaster13.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2" Type="http://schemas.openxmlformats.org/officeDocument/2006/relationships/image" Target="../media/image98.jpg"/><Relationship Id="rId1" Type="http://schemas.openxmlformats.org/officeDocument/2006/relationships/slideMaster" Target="../slideMasters/slideMaster13.xml"/></Relationships>
</file>

<file path=ppt/slideLayouts/_rels/slideLayout191.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Master" Target="../slideMasters/slideMaster13.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16.svg"/><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16.svg"/><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16.svg"/><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16.svg"/><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16.svg"/><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18.svg"/><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18.svg"/><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18.svg"/><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18.svg"/><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18.svg"/><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22.svg"/><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22.svg"/><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22.svg"/><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22.svg"/><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22.svg"/><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22.svg"/><Relationship Id="rId2" Type="http://schemas.openxmlformats.org/officeDocument/2006/relationships/image" Target="../media/image21.png"/><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22.svg"/><Relationship Id="rId2" Type="http://schemas.openxmlformats.org/officeDocument/2006/relationships/image" Target="../media/image21.png"/><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22.svg"/><Relationship Id="rId2" Type="http://schemas.openxmlformats.org/officeDocument/2006/relationships/image" Target="../media/image21.png"/><Relationship Id="rId1" Type="http://schemas.openxmlformats.org/officeDocument/2006/relationships/slideMaster" Target="../slideMasters/slideMaster5.xml"/></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22.svg"/><Relationship Id="rId2" Type="http://schemas.openxmlformats.org/officeDocument/2006/relationships/image" Target="../media/image21.png"/><Relationship Id="rId1" Type="http://schemas.openxmlformats.org/officeDocument/2006/relationships/slideMaster" Target="../slideMasters/slideMaster5.xml"/></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22.svg"/><Relationship Id="rId2" Type="http://schemas.openxmlformats.org/officeDocument/2006/relationships/image" Target="../media/image21.png"/><Relationship Id="rId1" Type="http://schemas.openxmlformats.org/officeDocument/2006/relationships/slideMaster" Target="../slideMasters/slideMaster5.xml"/></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5.xml"/></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5.xml"/></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5.xml"/></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5.xml"/></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5.xml"/></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8.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81.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82.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83.xml.rels><?xml version="1.0" encoding="UTF-8" standalone="yes"?>
<Relationships xmlns="http://schemas.openxmlformats.org/package/2006/relationships"><Relationship Id="rId3" Type="http://schemas.openxmlformats.org/officeDocument/2006/relationships/image" Target="../media/image26.svg"/><Relationship Id="rId2" Type="http://schemas.openxmlformats.org/officeDocument/2006/relationships/image" Target="../media/image25.png"/><Relationship Id="rId1" Type="http://schemas.openxmlformats.org/officeDocument/2006/relationships/slideMaster" Target="../slideMasters/slideMaster6.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Master" Target="../slideMasters/slideMaster7.xml"/></Relationships>
</file>

<file path=ppt/slideLayouts/_rels/slideLayout86.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7.xml"/><Relationship Id="rId4" Type="http://schemas.openxmlformats.org/officeDocument/2006/relationships/image" Target="../media/image32.emf"/></Relationships>
</file>

<file path=ppt/slideLayouts/_rels/slideLayout87.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33.png"/><Relationship Id="rId1" Type="http://schemas.openxmlformats.org/officeDocument/2006/relationships/slideMaster" Target="../slideMasters/slideMaster7.xml"/><Relationship Id="rId4" Type="http://schemas.openxmlformats.org/officeDocument/2006/relationships/image" Target="../media/image32.emf"/></Relationships>
</file>

<file path=ppt/slideLayouts/_rels/slideLayout88.xml.rels><?xml version="1.0" encoding="UTF-8" standalone="yes"?>
<Relationships xmlns="http://schemas.openxmlformats.org/package/2006/relationships"><Relationship Id="rId3" Type="http://schemas.openxmlformats.org/officeDocument/2006/relationships/image" Target="../media/image32.emf"/><Relationship Id="rId2" Type="http://schemas.openxmlformats.org/officeDocument/2006/relationships/image" Target="../media/image33.png"/><Relationship Id="rId1" Type="http://schemas.openxmlformats.org/officeDocument/2006/relationships/slideMaster" Target="../slideMasters/slideMaster7.xml"/><Relationship Id="rId4" Type="http://schemas.openxmlformats.org/officeDocument/2006/relationships/image" Target="../media/image30.png"/></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0.png"/><Relationship Id="rId1" Type="http://schemas.openxmlformats.org/officeDocument/2006/relationships/slideMaster" Target="../slideMasters/slideMaster7.xml"/><Relationship Id="rId4" Type="http://schemas.openxmlformats.org/officeDocument/2006/relationships/image" Target="../media/image29.emf"/></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29.emf"/><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29.emf"/><Relationship Id="rId2" Type="http://schemas.openxmlformats.org/officeDocument/2006/relationships/image" Target="../media/image30.png"/><Relationship Id="rId1" Type="http://schemas.openxmlformats.org/officeDocument/2006/relationships/slideMaster" Target="../slideMasters/slideMaster7.xml"/><Relationship Id="rId5" Type="http://schemas.openxmlformats.org/officeDocument/2006/relationships/image" Target="../media/image34.png"/><Relationship Id="rId4" Type="http://schemas.openxmlformats.org/officeDocument/2006/relationships/image" Target="../media/image33.png"/></Relationships>
</file>

<file path=ppt/slideLayouts/_rels/slideLayout92.xml.rels><?xml version="1.0" encoding="UTF-8" standalone="yes"?>
<Relationships xmlns="http://schemas.openxmlformats.org/package/2006/relationships"><Relationship Id="rId3" Type="http://schemas.openxmlformats.org/officeDocument/2006/relationships/image" Target="../media/image29.emf"/><Relationship Id="rId2" Type="http://schemas.openxmlformats.org/officeDocument/2006/relationships/image" Target="../media/image30.png"/><Relationship Id="rId1" Type="http://schemas.openxmlformats.org/officeDocument/2006/relationships/slideMaster" Target="../slideMasters/slideMaster7.xml"/><Relationship Id="rId5" Type="http://schemas.openxmlformats.org/officeDocument/2006/relationships/image" Target="../media/image34.png"/><Relationship Id="rId4" Type="http://schemas.openxmlformats.org/officeDocument/2006/relationships/image" Target="../media/image33.png"/></Relationships>
</file>

<file path=ppt/slideLayouts/_rels/slideLayout93.xml.rels><?xml version="1.0" encoding="UTF-8" standalone="yes"?>
<Relationships xmlns="http://schemas.openxmlformats.org/package/2006/relationships"><Relationship Id="rId3" Type="http://schemas.openxmlformats.org/officeDocument/2006/relationships/image" Target="../media/image29.emf"/><Relationship Id="rId2" Type="http://schemas.openxmlformats.org/officeDocument/2006/relationships/image" Target="../media/image30.png"/><Relationship Id="rId1" Type="http://schemas.openxmlformats.org/officeDocument/2006/relationships/slideMaster" Target="../slideMasters/slideMaster7.xml"/><Relationship Id="rId4" Type="http://schemas.openxmlformats.org/officeDocument/2006/relationships/image" Target="../media/image34.png"/></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5.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7.xml"/><Relationship Id="rId5" Type="http://schemas.openxmlformats.org/officeDocument/2006/relationships/image" Target="../media/image34.png"/><Relationship Id="rId4" Type="http://schemas.openxmlformats.org/officeDocument/2006/relationships/image" Target="../media/image29.emf"/></Relationships>
</file>

<file path=ppt/slideLayouts/_rels/slideLayout96.xml.rels><?xml version="1.0" encoding="UTF-8" standalone="yes"?>
<Relationships xmlns="http://schemas.openxmlformats.org/package/2006/relationships"><Relationship Id="rId3" Type="http://schemas.openxmlformats.org/officeDocument/2006/relationships/image" Target="../media/image29.emf"/><Relationship Id="rId2" Type="http://schemas.openxmlformats.org/officeDocument/2006/relationships/image" Target="../media/image30.png"/><Relationship Id="rId1" Type="http://schemas.openxmlformats.org/officeDocument/2006/relationships/slideMaster" Target="../slideMasters/slideMaster7.xml"/><Relationship Id="rId4" Type="http://schemas.openxmlformats.org/officeDocument/2006/relationships/image" Target="../media/image34.png"/></Relationships>
</file>

<file path=ppt/slideLayouts/_rels/slideLayout97.xml.rels><?xml version="1.0" encoding="UTF-8" standalone="yes"?>
<Relationships xmlns="http://schemas.openxmlformats.org/package/2006/relationships"><Relationship Id="rId3" Type="http://schemas.openxmlformats.org/officeDocument/2006/relationships/image" Target="../media/image29.emf"/><Relationship Id="rId2" Type="http://schemas.openxmlformats.org/officeDocument/2006/relationships/image" Target="../media/image30.png"/><Relationship Id="rId1" Type="http://schemas.openxmlformats.org/officeDocument/2006/relationships/slideMaster" Target="../slideMasters/slideMaster7.xml"/><Relationship Id="rId4" Type="http://schemas.openxmlformats.org/officeDocument/2006/relationships/image" Target="../media/image33.png"/></Relationships>
</file>

<file path=ppt/slideLayouts/_rels/slideLayout98.xml.rels><?xml version="1.0" encoding="UTF-8" standalone="yes"?>
<Relationships xmlns="http://schemas.openxmlformats.org/package/2006/relationships"><Relationship Id="rId3" Type="http://schemas.openxmlformats.org/officeDocument/2006/relationships/image" Target="../media/image30.png"/><Relationship Id="rId7" Type="http://schemas.openxmlformats.org/officeDocument/2006/relationships/image" Target="../media/image37.png"/><Relationship Id="rId2" Type="http://schemas.openxmlformats.org/officeDocument/2006/relationships/image" Target="../media/image34.png"/><Relationship Id="rId1" Type="http://schemas.openxmlformats.org/officeDocument/2006/relationships/slideMaster" Target="../slideMasters/slideMaster7.xml"/><Relationship Id="rId6" Type="http://schemas.openxmlformats.org/officeDocument/2006/relationships/image" Target="../media/image36.svg"/><Relationship Id="rId5" Type="http://schemas.openxmlformats.org/officeDocument/2006/relationships/image" Target="../media/image35.png"/><Relationship Id="rId4" Type="http://schemas.openxmlformats.org/officeDocument/2006/relationships/image" Target="../media/image29.emf"/></Relationships>
</file>

<file path=ppt/slideLayouts/_rels/slideLayout99.xml.rels><?xml version="1.0" encoding="UTF-8" standalone="yes"?>
<Relationships xmlns="http://schemas.openxmlformats.org/package/2006/relationships"><Relationship Id="rId3" Type="http://schemas.openxmlformats.org/officeDocument/2006/relationships/image" Target="../media/image30.png"/><Relationship Id="rId7" Type="http://schemas.openxmlformats.org/officeDocument/2006/relationships/image" Target="../media/image37.png"/><Relationship Id="rId2" Type="http://schemas.openxmlformats.org/officeDocument/2006/relationships/image" Target="../media/image34.png"/><Relationship Id="rId1" Type="http://schemas.openxmlformats.org/officeDocument/2006/relationships/slideMaster" Target="../slideMasters/slideMaster7.xml"/><Relationship Id="rId6" Type="http://schemas.openxmlformats.org/officeDocument/2006/relationships/image" Target="../media/image36.svg"/><Relationship Id="rId5" Type="http://schemas.openxmlformats.org/officeDocument/2006/relationships/image" Target="../media/image35.png"/><Relationship Id="rId4" Type="http://schemas.openxmlformats.org/officeDocument/2006/relationships/image" Target="../media/image29.emf"/></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Logo slide/cover">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1812F4C1-9107-094E-74BF-AB7B3A3E9931}"/>
              </a:ext>
            </a:extLst>
          </p:cNvPr>
          <p:cNvPicPr>
            <a:picLocks noChangeAspect="1"/>
          </p:cNvPicPr>
          <p:nvPr userDrawn="1"/>
        </p:nvPicPr>
        <p:blipFill>
          <a:blip r:embed="rId3">
            <a:extLst>
              <a:ext uri="{96DAC541-7B7A-43D3-8B79-37D633B846F1}">
                <asvg:svgBlip xmlns:asvg="http://schemas.microsoft.com/office/drawing/2016/SVG/main" r:embed="rId4"/>
              </a:ext>
            </a:extLst>
          </a:blip>
          <a:srcRect/>
          <a:stretch/>
        </p:blipFill>
        <p:spPr>
          <a:xfrm>
            <a:off x="4022221" y="2361448"/>
            <a:ext cx="4147558" cy="1707814"/>
          </a:xfrm>
          <a:prstGeom prst="rect">
            <a:avLst/>
          </a:prstGeom>
        </p:spPr>
      </p:pic>
    </p:spTree>
    <p:extLst>
      <p:ext uri="{BB962C8B-B14F-4D97-AF65-F5344CB8AC3E}">
        <p14:creationId xmlns:p14="http://schemas.microsoft.com/office/powerpoint/2010/main" val="344959088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itle/Chapter slide 2">
    <p:spTree>
      <p:nvGrpSpPr>
        <p:cNvPr id="1" name=""/>
        <p:cNvGrpSpPr/>
        <p:nvPr/>
      </p:nvGrpSpPr>
      <p:grpSpPr>
        <a:xfrm>
          <a:off x="0" y="0"/>
          <a:ext cx="0" cy="0"/>
          <a:chOff x="0" y="0"/>
          <a:chExt cx="0" cy="0"/>
        </a:xfrm>
      </p:grpSpPr>
      <p:sp>
        <p:nvSpPr>
          <p:cNvPr id="27" name="Rectangle 26">
            <a:extLst>
              <a:ext uri="{FF2B5EF4-FFF2-40B4-BE49-F238E27FC236}">
                <a16:creationId xmlns:a16="http://schemas.microsoft.com/office/drawing/2014/main" id="{5E2FD613-0ADB-094F-9CD2-554E6C78DC68}"/>
              </a:ext>
            </a:extLst>
          </p:cNvPr>
          <p:cNvSpPr/>
          <p:nvPr userDrawn="1"/>
        </p:nvSpPr>
        <p:spPr>
          <a:xfrm rot="8100000">
            <a:off x="2800105" y="1415806"/>
            <a:ext cx="4418286" cy="4418286"/>
          </a:xfrm>
          <a:prstGeom prst="rect">
            <a:avLst/>
          </a:prstGeom>
          <a:gradFill>
            <a:gsLst>
              <a:gs pos="100000">
                <a:srgbClr val="361D5C">
                  <a:alpha val="0"/>
                </a:srgbClr>
              </a:gs>
              <a:gs pos="0">
                <a:srgbClr val="361D5C">
                  <a:alpha val="0"/>
                </a:srgbClr>
              </a:gs>
              <a:gs pos="50000">
                <a:srgbClr val="361D5C">
                  <a:alpha val="49602"/>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23" name="Rectangle 22">
            <a:extLst>
              <a:ext uri="{FF2B5EF4-FFF2-40B4-BE49-F238E27FC236}">
                <a16:creationId xmlns:a16="http://schemas.microsoft.com/office/drawing/2014/main" id="{E9687BCB-1984-9B41-98BA-0B729407F26B}"/>
              </a:ext>
            </a:extLst>
          </p:cNvPr>
          <p:cNvSpPr/>
          <p:nvPr userDrawn="1"/>
        </p:nvSpPr>
        <p:spPr>
          <a:xfrm rot="13500000">
            <a:off x="1410758" y="1111004"/>
            <a:ext cx="4418286" cy="4418286"/>
          </a:xfrm>
          <a:prstGeom prst="rect">
            <a:avLst/>
          </a:prstGeom>
          <a:gradFill>
            <a:gsLst>
              <a:gs pos="100000">
                <a:srgbClr val="361D5C">
                  <a:alpha val="0"/>
                </a:srgbClr>
              </a:gs>
              <a:gs pos="0">
                <a:srgbClr val="361D5C">
                  <a:alpha val="0"/>
                </a:srgbClr>
              </a:gs>
              <a:gs pos="49000">
                <a:srgbClr val="361D5C">
                  <a:alpha val="50137"/>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30" name="Freeform 29">
            <a:extLst>
              <a:ext uri="{FF2B5EF4-FFF2-40B4-BE49-F238E27FC236}">
                <a16:creationId xmlns:a16="http://schemas.microsoft.com/office/drawing/2014/main" id="{FAB0322F-4592-16FF-E490-7890B20626E6}"/>
              </a:ext>
            </a:extLst>
          </p:cNvPr>
          <p:cNvSpPr/>
          <p:nvPr userDrawn="1"/>
        </p:nvSpPr>
        <p:spPr>
          <a:xfrm>
            <a:off x="-5914" y="1493392"/>
            <a:ext cx="5369483" cy="5369482"/>
          </a:xfrm>
          <a:custGeom>
            <a:avLst/>
            <a:gdLst>
              <a:gd name="connsiteX0" fmla="*/ 0 w 5369483"/>
              <a:gd name="connsiteY0" fmla="*/ 0 h 5369482"/>
              <a:gd name="connsiteX1" fmla="*/ 5369483 w 5369483"/>
              <a:gd name="connsiteY1" fmla="*/ 5369482 h 5369482"/>
              <a:gd name="connsiteX2" fmla="*/ 2251404 w 5369483"/>
              <a:gd name="connsiteY2" fmla="*/ 5369482 h 5369482"/>
              <a:gd name="connsiteX3" fmla="*/ 0 w 5369483"/>
              <a:gd name="connsiteY3" fmla="*/ 3118079 h 5369482"/>
            </a:gdLst>
            <a:ahLst/>
            <a:cxnLst>
              <a:cxn ang="0">
                <a:pos x="connsiteX0" y="connsiteY0"/>
              </a:cxn>
              <a:cxn ang="0">
                <a:pos x="connsiteX1" y="connsiteY1"/>
              </a:cxn>
              <a:cxn ang="0">
                <a:pos x="connsiteX2" y="connsiteY2"/>
              </a:cxn>
              <a:cxn ang="0">
                <a:pos x="connsiteX3" y="connsiteY3"/>
              </a:cxn>
            </a:cxnLst>
            <a:rect l="l" t="t" r="r" b="b"/>
            <a:pathLst>
              <a:path w="5369483" h="5369482">
                <a:moveTo>
                  <a:pt x="0" y="0"/>
                </a:moveTo>
                <a:lnTo>
                  <a:pt x="5369483" y="5369482"/>
                </a:lnTo>
                <a:lnTo>
                  <a:pt x="2251404" y="5369482"/>
                </a:lnTo>
                <a:lnTo>
                  <a:pt x="0" y="3118079"/>
                </a:lnTo>
                <a:close/>
              </a:path>
            </a:pathLst>
          </a:cu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22" name="Rectangle 21">
            <a:extLst>
              <a:ext uri="{FF2B5EF4-FFF2-40B4-BE49-F238E27FC236}">
                <a16:creationId xmlns:a16="http://schemas.microsoft.com/office/drawing/2014/main" id="{87566114-CC2C-8545-955D-F090D7E9F93D}"/>
              </a:ext>
            </a:extLst>
          </p:cNvPr>
          <p:cNvSpPr/>
          <p:nvPr userDrawn="1"/>
        </p:nvSpPr>
        <p:spPr>
          <a:xfrm rot="8100000">
            <a:off x="3886857" y="1415805"/>
            <a:ext cx="4418286" cy="4418286"/>
          </a:xfrm>
          <a:prstGeom prst="rect">
            <a:avLst/>
          </a:prstGeom>
          <a:gradFill>
            <a:gsLst>
              <a:gs pos="100000">
                <a:srgbClr val="361D5C">
                  <a:alpha val="0"/>
                </a:srgbClr>
              </a:gs>
              <a:gs pos="0">
                <a:srgbClr val="361D5C">
                  <a:alpha val="0"/>
                </a:srgbClr>
              </a:gs>
              <a:gs pos="50000">
                <a:srgbClr val="361D5C">
                  <a:alpha val="49796"/>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24" name="Rectangle 23">
            <a:extLst>
              <a:ext uri="{FF2B5EF4-FFF2-40B4-BE49-F238E27FC236}">
                <a16:creationId xmlns:a16="http://schemas.microsoft.com/office/drawing/2014/main" id="{5BF7237B-B27F-0248-B221-E849A67812A1}"/>
              </a:ext>
            </a:extLst>
          </p:cNvPr>
          <p:cNvSpPr/>
          <p:nvPr userDrawn="1"/>
        </p:nvSpPr>
        <p:spPr>
          <a:xfrm rot="13500000">
            <a:off x="6362956" y="1111004"/>
            <a:ext cx="4418286" cy="4418286"/>
          </a:xfrm>
          <a:prstGeom prst="rect">
            <a:avLst/>
          </a:prstGeom>
          <a:gradFill>
            <a:gsLst>
              <a:gs pos="100000">
                <a:srgbClr val="361D5C">
                  <a:alpha val="0"/>
                </a:srgbClr>
              </a:gs>
              <a:gs pos="0">
                <a:srgbClr val="361D5C">
                  <a:alpha val="0"/>
                </a:srgbClr>
              </a:gs>
              <a:gs pos="50000">
                <a:srgbClr val="361D5C">
                  <a:alpha val="49682"/>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4" name="Picture Placeholder 3">
            <a:extLst>
              <a:ext uri="{FF2B5EF4-FFF2-40B4-BE49-F238E27FC236}">
                <a16:creationId xmlns:a16="http://schemas.microsoft.com/office/drawing/2014/main" id="{86AC0B01-776C-864C-ABD8-1970F34FFF18}"/>
              </a:ext>
            </a:extLst>
          </p:cNvPr>
          <p:cNvSpPr>
            <a:spLocks noGrp="1"/>
          </p:cNvSpPr>
          <p:nvPr>
            <p:ph type="pic" sz="quarter" idx="11" hasCustomPrompt="1"/>
          </p:nvPr>
        </p:nvSpPr>
        <p:spPr>
          <a:xfrm>
            <a:off x="651481" y="711051"/>
            <a:ext cx="5916694" cy="5916694"/>
          </a:xfrm>
          <a:prstGeom prst="diamond">
            <a:avLst/>
          </a:prstGeom>
          <a:ln>
            <a:gradFill>
              <a:gsLst>
                <a:gs pos="0">
                  <a:srgbClr val="F6C370"/>
                </a:gs>
                <a:gs pos="100000">
                  <a:srgbClr val="F6C370">
                    <a:alpha val="0"/>
                  </a:srgbClr>
                </a:gs>
              </a:gsLst>
              <a:lin ang="5400000" scaled="1"/>
            </a:gradFill>
          </a:ln>
          <a:effectLst>
            <a:outerShdw blurRad="152400" dist="101600" dir="5400000" algn="ctr" rotWithShape="0">
              <a:srgbClr val="000000">
                <a:alpha val="34687"/>
              </a:srgbClr>
            </a:outerShdw>
          </a:effectLst>
        </p:spPr>
        <p:txBody>
          <a:bodyPr/>
          <a:lstStyle>
            <a:lvl1pPr algn="ctr">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3" name="Text Placeholder 2">
            <a:extLst>
              <a:ext uri="{FF2B5EF4-FFF2-40B4-BE49-F238E27FC236}">
                <a16:creationId xmlns:a16="http://schemas.microsoft.com/office/drawing/2014/main" id="{0C8F0458-666E-B242-AA9B-31C770B5EB48}"/>
              </a:ext>
            </a:extLst>
          </p:cNvPr>
          <p:cNvSpPr>
            <a:spLocks noGrp="1"/>
          </p:cNvSpPr>
          <p:nvPr>
            <p:ph type="body" sz="quarter" idx="10" hasCustomPrompt="1"/>
          </p:nvPr>
        </p:nvSpPr>
        <p:spPr>
          <a:xfrm>
            <a:off x="6096000" y="4720343"/>
            <a:ext cx="5605219" cy="1185620"/>
          </a:xfrm>
          <a:prstGeom prst="rect">
            <a:avLst/>
          </a:prstGeom>
        </p:spPr>
        <p:txBody>
          <a:bodyPr anchor="t" anchorCtr="0"/>
          <a:lstStyle>
            <a:lvl1pPr marL="0" indent="0" algn="ctr">
              <a:buNone/>
              <a:defRPr sz="4000" b="1">
                <a:solidFill>
                  <a:schemeClr val="bg1"/>
                </a:solidFill>
                <a:latin typeface="Segoe UI" panose="020B0502040204020203" pitchFamily="34" charset="0"/>
                <a:cs typeface="Segoe UI" panose="020B0502040204020203" pitchFamily="34" charset="0"/>
              </a:defRPr>
            </a:lvl1pPr>
          </a:lstStyle>
          <a:p>
            <a:pPr lvl="0"/>
            <a:r>
              <a:rPr lang="en-GB" dirty="0"/>
              <a:t>Insert title</a:t>
            </a:r>
            <a:endParaRPr lang="en-IS" dirty="0"/>
          </a:p>
        </p:txBody>
      </p:sp>
      <p:cxnSp>
        <p:nvCxnSpPr>
          <p:cNvPr id="12" name="Straight Connector 11">
            <a:extLst>
              <a:ext uri="{FF2B5EF4-FFF2-40B4-BE49-F238E27FC236}">
                <a16:creationId xmlns:a16="http://schemas.microsoft.com/office/drawing/2014/main" id="{64DD9236-912C-344B-9E5C-FA71BC0D7733}"/>
              </a:ext>
            </a:extLst>
          </p:cNvPr>
          <p:cNvCxnSpPr>
            <a:cxnSpLocks/>
          </p:cNvCxnSpPr>
          <p:nvPr userDrawn="1"/>
        </p:nvCxnSpPr>
        <p:spPr>
          <a:xfrm>
            <a:off x="6672875" y="1073461"/>
            <a:ext cx="515408" cy="515408"/>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3EDE2553-0A96-BE4B-BB2B-76B1728C21C7}"/>
              </a:ext>
            </a:extLst>
          </p:cNvPr>
          <p:cNvCxnSpPr>
            <a:cxnSpLocks/>
          </p:cNvCxnSpPr>
          <p:nvPr userDrawn="1"/>
        </p:nvCxnSpPr>
        <p:spPr>
          <a:xfrm flipH="1">
            <a:off x="7182754" y="317350"/>
            <a:ext cx="1266294" cy="1266294"/>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8C6DC063-E0B5-5C4C-A6BB-44D3156187FC}"/>
              </a:ext>
            </a:extLst>
          </p:cNvPr>
          <p:cNvCxnSpPr>
            <a:cxnSpLocks/>
          </p:cNvCxnSpPr>
          <p:nvPr userDrawn="1"/>
        </p:nvCxnSpPr>
        <p:spPr>
          <a:xfrm flipV="1">
            <a:off x="11026775" y="3322111"/>
            <a:ext cx="674445" cy="674445"/>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4CE8CBB6-B3C4-D14C-8D91-B662FC73557E}"/>
              </a:ext>
            </a:extLst>
          </p:cNvPr>
          <p:cNvCxnSpPr>
            <a:cxnSpLocks/>
          </p:cNvCxnSpPr>
          <p:nvPr userDrawn="1"/>
        </p:nvCxnSpPr>
        <p:spPr>
          <a:xfrm>
            <a:off x="10031896" y="1652788"/>
            <a:ext cx="1669323" cy="1669323"/>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pic>
        <p:nvPicPr>
          <p:cNvPr id="17" name="Graphic 16">
            <a:extLst>
              <a:ext uri="{FF2B5EF4-FFF2-40B4-BE49-F238E27FC236}">
                <a16:creationId xmlns:a16="http://schemas.microsoft.com/office/drawing/2014/main" id="{196931CC-F0F5-8E10-BD0E-9A1AC5B0A309}"/>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7187671" y="2303488"/>
            <a:ext cx="3421876" cy="1409006"/>
          </a:xfrm>
          <a:prstGeom prst="rect">
            <a:avLst/>
          </a:prstGeom>
        </p:spPr>
      </p:pic>
      <p:cxnSp>
        <p:nvCxnSpPr>
          <p:cNvPr id="28" name="Straight Connector 27">
            <a:extLst>
              <a:ext uri="{FF2B5EF4-FFF2-40B4-BE49-F238E27FC236}">
                <a16:creationId xmlns:a16="http://schemas.microsoft.com/office/drawing/2014/main" id="{074B519A-3357-1943-878B-4FE463E1C5CD}"/>
              </a:ext>
            </a:extLst>
          </p:cNvPr>
          <p:cNvCxnSpPr>
            <a:cxnSpLocks/>
          </p:cNvCxnSpPr>
          <p:nvPr userDrawn="1"/>
        </p:nvCxnSpPr>
        <p:spPr>
          <a:xfrm flipH="1">
            <a:off x="-110123" y="201699"/>
            <a:ext cx="3720821" cy="3720821"/>
          </a:xfrm>
          <a:prstGeom prst="line">
            <a:avLst/>
          </a:prstGeom>
          <a:ln>
            <a:gradFill>
              <a:gsLst>
                <a:gs pos="99000">
                  <a:srgbClr val="F6C370">
                    <a:alpha val="0"/>
                  </a:srgbClr>
                </a:gs>
                <a:gs pos="0">
                  <a:srgbClr val="F6C370"/>
                </a:gs>
              </a:gsLst>
              <a:lin ang="5400000" scaled="1"/>
            </a:gra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30681530"/>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LS Central empty">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8CB641BC-63BE-EA40-B358-3C1C8A359289}"/>
              </a:ext>
            </a:extLst>
          </p:cNvPr>
          <p:cNvPicPr>
            <a:picLocks noChangeAspect="1"/>
          </p:cNvPicPr>
          <p:nvPr userDrawn="1"/>
        </p:nvPicPr>
        <p:blipFill>
          <a:blip r:embed="rId2"/>
          <a:stretch>
            <a:fillRect/>
          </a:stretch>
        </p:blipFill>
        <p:spPr>
          <a:xfrm rot="10800000">
            <a:off x="5919216" y="6447318"/>
            <a:ext cx="6272784" cy="410682"/>
          </a:xfrm>
          <a:prstGeom prst="rect">
            <a:avLst/>
          </a:prstGeom>
        </p:spPr>
      </p:pic>
      <p:pic>
        <p:nvPicPr>
          <p:cNvPr id="14" name="Picture 13">
            <a:extLst>
              <a:ext uri="{FF2B5EF4-FFF2-40B4-BE49-F238E27FC236}">
                <a16:creationId xmlns:a16="http://schemas.microsoft.com/office/drawing/2014/main" id="{D01B8EBF-C089-9F48-97F3-88324EB8EB34}"/>
              </a:ext>
            </a:extLst>
          </p:cNvPr>
          <p:cNvPicPr>
            <a:picLocks noChangeAspect="1"/>
          </p:cNvPicPr>
          <p:nvPr userDrawn="1"/>
        </p:nvPicPr>
        <p:blipFill>
          <a:blip r:embed="rId2"/>
          <a:stretch>
            <a:fillRect/>
          </a:stretch>
        </p:blipFill>
        <p:spPr>
          <a:xfrm>
            <a:off x="0" y="-6558"/>
            <a:ext cx="6272784" cy="410682"/>
          </a:xfrm>
          <a:prstGeom prst="rect">
            <a:avLst/>
          </a:prstGeom>
        </p:spPr>
      </p:pic>
      <p:pic>
        <p:nvPicPr>
          <p:cNvPr id="17" name="Picture 16" descr="Shape, circle&#10;&#10;Description automatically generated">
            <a:extLst>
              <a:ext uri="{FF2B5EF4-FFF2-40B4-BE49-F238E27FC236}">
                <a16:creationId xmlns:a16="http://schemas.microsoft.com/office/drawing/2014/main" id="{4943389A-A47B-BA4A-9ACB-FBFEC305EF9E}"/>
              </a:ext>
            </a:extLst>
          </p:cNvPr>
          <p:cNvPicPr>
            <a:picLocks noChangeAspect="1"/>
          </p:cNvPicPr>
          <p:nvPr userDrawn="1"/>
        </p:nvPicPr>
        <p:blipFill>
          <a:blip r:embed="rId3"/>
          <a:stretch>
            <a:fillRect/>
          </a:stretch>
        </p:blipFill>
        <p:spPr>
          <a:xfrm rot="5400000">
            <a:off x="216498" y="3645499"/>
            <a:ext cx="2996002" cy="3429000"/>
          </a:xfrm>
          <a:prstGeom prst="rect">
            <a:avLst/>
          </a:prstGeom>
        </p:spPr>
      </p:pic>
      <p:pic>
        <p:nvPicPr>
          <p:cNvPr id="21" name="Picture 20">
            <a:extLst>
              <a:ext uri="{FF2B5EF4-FFF2-40B4-BE49-F238E27FC236}">
                <a16:creationId xmlns:a16="http://schemas.microsoft.com/office/drawing/2014/main" id="{1700FB0B-0D4B-924A-A239-D3C313D2A5FF}"/>
              </a:ext>
            </a:extLst>
          </p:cNvPr>
          <p:cNvPicPr>
            <a:picLocks noChangeAspect="1"/>
          </p:cNvPicPr>
          <p:nvPr userDrawn="1"/>
        </p:nvPicPr>
        <p:blipFill>
          <a:blip r:embed="rId4"/>
          <a:stretch>
            <a:fillRect/>
          </a:stretch>
        </p:blipFill>
        <p:spPr>
          <a:xfrm>
            <a:off x="10734079" y="226156"/>
            <a:ext cx="1457921" cy="612843"/>
          </a:xfrm>
          <a:prstGeom prst="rect">
            <a:avLst/>
          </a:prstGeom>
        </p:spPr>
      </p:pic>
      <p:pic>
        <p:nvPicPr>
          <p:cNvPr id="5" name="Picture 4" descr="A picture containing dark, ocean floor&#10;&#10;Description automatically generated">
            <a:extLst>
              <a:ext uri="{FF2B5EF4-FFF2-40B4-BE49-F238E27FC236}">
                <a16:creationId xmlns:a16="http://schemas.microsoft.com/office/drawing/2014/main" id="{B21392B7-F2C0-5449-8392-C3C5F94A9A41}"/>
              </a:ext>
            </a:extLst>
          </p:cNvPr>
          <p:cNvPicPr>
            <a:picLocks noChangeAspect="1"/>
          </p:cNvPicPr>
          <p:nvPr userDrawn="1"/>
        </p:nvPicPr>
        <p:blipFill rotWithShape="1">
          <a:blip r:embed="rId5"/>
          <a:srcRect l="69636"/>
          <a:stretch/>
        </p:blipFill>
        <p:spPr>
          <a:xfrm rot="10800000">
            <a:off x="11781316" y="1595989"/>
            <a:ext cx="410683" cy="2973416"/>
          </a:xfrm>
          <a:prstGeom prst="rect">
            <a:avLst/>
          </a:prstGeom>
        </p:spPr>
      </p:pic>
      <p:pic>
        <p:nvPicPr>
          <p:cNvPr id="22" name="Picture 21" descr="A picture containing dark, ocean floor&#10;&#10;Description automatically generated">
            <a:extLst>
              <a:ext uri="{FF2B5EF4-FFF2-40B4-BE49-F238E27FC236}">
                <a16:creationId xmlns:a16="http://schemas.microsoft.com/office/drawing/2014/main" id="{EC7D192B-EF75-5344-8489-78AED7EB1419}"/>
              </a:ext>
            </a:extLst>
          </p:cNvPr>
          <p:cNvPicPr>
            <a:picLocks noChangeAspect="1"/>
          </p:cNvPicPr>
          <p:nvPr userDrawn="1"/>
        </p:nvPicPr>
        <p:blipFill rotWithShape="1">
          <a:blip r:embed="rId5"/>
          <a:srcRect l="69636"/>
          <a:stretch/>
        </p:blipFill>
        <p:spPr>
          <a:xfrm>
            <a:off x="0" y="1595989"/>
            <a:ext cx="410683" cy="2973416"/>
          </a:xfrm>
          <a:prstGeom prst="rect">
            <a:avLst/>
          </a:prstGeom>
        </p:spPr>
      </p:pic>
      <p:sp>
        <p:nvSpPr>
          <p:cNvPr id="8" name="Text Placeholder 9">
            <a:extLst>
              <a:ext uri="{FF2B5EF4-FFF2-40B4-BE49-F238E27FC236}">
                <a16:creationId xmlns:a16="http://schemas.microsoft.com/office/drawing/2014/main" id="{7C9E1CE6-736D-2C41-9F6A-A717BCD0474D}"/>
              </a:ext>
            </a:extLst>
          </p:cNvPr>
          <p:cNvSpPr>
            <a:spLocks noGrp="1"/>
          </p:cNvSpPr>
          <p:nvPr>
            <p:ph type="body" sz="quarter" idx="11" hasCustomPrompt="1"/>
          </p:nvPr>
        </p:nvSpPr>
        <p:spPr>
          <a:xfrm>
            <a:off x="410682" y="634969"/>
            <a:ext cx="9886257" cy="487939"/>
          </a:xfrm>
          <a:prstGeom prst="rect">
            <a:avLst/>
          </a:prstGeom>
        </p:spPr>
        <p:txBody>
          <a:bodyPr anchor="ctr" anchorCtr="0"/>
          <a:lstStyle>
            <a:lvl1pPr marL="0" indent="0" algn="l">
              <a:lnSpc>
                <a:spcPct val="100000"/>
              </a:lnSpc>
              <a:spcBef>
                <a:spcPts val="0"/>
              </a:spcBef>
              <a:buNone/>
              <a:defRPr sz="36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your title or leave empty</a:t>
            </a:r>
          </a:p>
        </p:txBody>
      </p:sp>
    </p:spTree>
    <p:extLst>
      <p:ext uri="{BB962C8B-B14F-4D97-AF65-F5344CB8AC3E}">
        <p14:creationId xmlns:p14="http://schemas.microsoft.com/office/powerpoint/2010/main" val="1906037598"/>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1 LS One chapter/title slide">
    <p:spTree>
      <p:nvGrpSpPr>
        <p:cNvPr id="1" name=""/>
        <p:cNvGrpSpPr/>
        <p:nvPr/>
      </p:nvGrpSpPr>
      <p:grpSpPr>
        <a:xfrm>
          <a:off x="0" y="0"/>
          <a:ext cx="0" cy="0"/>
          <a:chOff x="0" y="0"/>
          <a:chExt cx="0" cy="0"/>
        </a:xfrm>
      </p:grpSpPr>
      <p:pic>
        <p:nvPicPr>
          <p:cNvPr id="11" name="Graphic 10">
            <a:extLst>
              <a:ext uri="{FF2B5EF4-FFF2-40B4-BE49-F238E27FC236}">
                <a16:creationId xmlns:a16="http://schemas.microsoft.com/office/drawing/2014/main" id="{421FAFA5-22ED-2F41-A805-F3352E90850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29198" y="845581"/>
            <a:ext cx="4280916" cy="1281362"/>
          </a:xfrm>
          <a:prstGeom prst="rect">
            <a:avLst/>
          </a:prstGeom>
        </p:spPr>
      </p:pic>
      <p:pic>
        <p:nvPicPr>
          <p:cNvPr id="13" name="Picture 12">
            <a:extLst>
              <a:ext uri="{FF2B5EF4-FFF2-40B4-BE49-F238E27FC236}">
                <a16:creationId xmlns:a16="http://schemas.microsoft.com/office/drawing/2014/main" id="{8CB641BC-63BE-EA40-B358-3C1C8A359289}"/>
              </a:ext>
            </a:extLst>
          </p:cNvPr>
          <p:cNvPicPr>
            <a:picLocks noChangeAspect="1"/>
          </p:cNvPicPr>
          <p:nvPr userDrawn="1"/>
        </p:nvPicPr>
        <p:blipFill>
          <a:blip r:embed="rId4"/>
          <a:stretch>
            <a:fillRect/>
          </a:stretch>
        </p:blipFill>
        <p:spPr>
          <a:xfrm rot="10800000">
            <a:off x="5919216" y="6447318"/>
            <a:ext cx="6272784" cy="410682"/>
          </a:xfrm>
          <a:prstGeom prst="rect">
            <a:avLst/>
          </a:prstGeom>
        </p:spPr>
      </p:pic>
      <p:pic>
        <p:nvPicPr>
          <p:cNvPr id="14" name="Picture 13">
            <a:extLst>
              <a:ext uri="{FF2B5EF4-FFF2-40B4-BE49-F238E27FC236}">
                <a16:creationId xmlns:a16="http://schemas.microsoft.com/office/drawing/2014/main" id="{D01B8EBF-C089-9F48-97F3-88324EB8EB34}"/>
              </a:ext>
            </a:extLst>
          </p:cNvPr>
          <p:cNvPicPr>
            <a:picLocks noChangeAspect="1"/>
          </p:cNvPicPr>
          <p:nvPr userDrawn="1"/>
        </p:nvPicPr>
        <p:blipFill>
          <a:blip r:embed="rId4"/>
          <a:stretch>
            <a:fillRect/>
          </a:stretch>
        </p:blipFill>
        <p:spPr>
          <a:xfrm>
            <a:off x="0" y="-6558"/>
            <a:ext cx="6272784" cy="410682"/>
          </a:xfrm>
          <a:prstGeom prst="rect">
            <a:avLst/>
          </a:prstGeom>
        </p:spPr>
      </p:pic>
      <p:pic>
        <p:nvPicPr>
          <p:cNvPr id="16" name="Picture 15">
            <a:extLst>
              <a:ext uri="{FF2B5EF4-FFF2-40B4-BE49-F238E27FC236}">
                <a16:creationId xmlns:a16="http://schemas.microsoft.com/office/drawing/2014/main" id="{9FB81429-58A7-CF43-BCD3-D25226368D06}"/>
              </a:ext>
            </a:extLst>
          </p:cNvPr>
          <p:cNvPicPr>
            <a:picLocks noChangeAspect="1"/>
          </p:cNvPicPr>
          <p:nvPr userDrawn="1"/>
        </p:nvPicPr>
        <p:blipFill rotWithShape="1">
          <a:blip r:embed="rId5"/>
          <a:srcRect l="69636"/>
          <a:stretch/>
        </p:blipFill>
        <p:spPr>
          <a:xfrm rot="10800000">
            <a:off x="11781317" y="1595990"/>
            <a:ext cx="410683" cy="2973418"/>
          </a:xfrm>
          <a:prstGeom prst="rect">
            <a:avLst/>
          </a:prstGeom>
        </p:spPr>
      </p:pic>
      <p:pic>
        <p:nvPicPr>
          <p:cNvPr id="17" name="Picture 16" descr="Shape, circle&#10;&#10;Description automatically generated">
            <a:extLst>
              <a:ext uri="{FF2B5EF4-FFF2-40B4-BE49-F238E27FC236}">
                <a16:creationId xmlns:a16="http://schemas.microsoft.com/office/drawing/2014/main" id="{4943389A-A47B-BA4A-9ACB-FBFEC305EF9E}"/>
              </a:ext>
            </a:extLst>
          </p:cNvPr>
          <p:cNvPicPr>
            <a:picLocks noChangeAspect="1"/>
          </p:cNvPicPr>
          <p:nvPr userDrawn="1"/>
        </p:nvPicPr>
        <p:blipFill>
          <a:blip r:embed="rId6"/>
          <a:stretch>
            <a:fillRect/>
          </a:stretch>
        </p:blipFill>
        <p:spPr>
          <a:xfrm rot="5400000">
            <a:off x="216498" y="3645499"/>
            <a:ext cx="2996002" cy="3429000"/>
          </a:xfrm>
          <a:prstGeom prst="rect">
            <a:avLst/>
          </a:prstGeom>
        </p:spPr>
      </p:pic>
      <p:pic>
        <p:nvPicPr>
          <p:cNvPr id="18" name="Picture 17">
            <a:extLst>
              <a:ext uri="{FF2B5EF4-FFF2-40B4-BE49-F238E27FC236}">
                <a16:creationId xmlns:a16="http://schemas.microsoft.com/office/drawing/2014/main" id="{C75D63F8-94BB-504A-B17D-D05CE8474764}"/>
              </a:ext>
            </a:extLst>
          </p:cNvPr>
          <p:cNvPicPr>
            <a:picLocks noChangeAspect="1"/>
          </p:cNvPicPr>
          <p:nvPr userDrawn="1"/>
        </p:nvPicPr>
        <p:blipFill rotWithShape="1">
          <a:blip r:embed="rId5"/>
          <a:srcRect l="69636"/>
          <a:stretch/>
        </p:blipFill>
        <p:spPr>
          <a:xfrm>
            <a:off x="-1" y="1595990"/>
            <a:ext cx="410683" cy="2973418"/>
          </a:xfrm>
          <a:prstGeom prst="rect">
            <a:avLst/>
          </a:prstGeom>
        </p:spPr>
      </p:pic>
      <p:pic>
        <p:nvPicPr>
          <p:cNvPr id="19" name="Picture 18" descr="Shape, circle&#10;&#10;Description automatically generated">
            <a:extLst>
              <a:ext uri="{FF2B5EF4-FFF2-40B4-BE49-F238E27FC236}">
                <a16:creationId xmlns:a16="http://schemas.microsoft.com/office/drawing/2014/main" id="{E6BDBBBC-2B12-DA40-9C71-94EE10DDFAD0}"/>
              </a:ext>
            </a:extLst>
          </p:cNvPr>
          <p:cNvPicPr>
            <a:picLocks noChangeAspect="1"/>
          </p:cNvPicPr>
          <p:nvPr userDrawn="1"/>
        </p:nvPicPr>
        <p:blipFill>
          <a:blip r:embed="rId6"/>
          <a:stretch>
            <a:fillRect/>
          </a:stretch>
        </p:blipFill>
        <p:spPr>
          <a:xfrm rot="16200000">
            <a:off x="2931123" y="2351902"/>
            <a:ext cx="2996002" cy="3429000"/>
          </a:xfrm>
          <a:prstGeom prst="rect">
            <a:avLst/>
          </a:prstGeom>
        </p:spPr>
      </p:pic>
      <p:pic>
        <p:nvPicPr>
          <p:cNvPr id="21" name="Picture 20">
            <a:extLst>
              <a:ext uri="{FF2B5EF4-FFF2-40B4-BE49-F238E27FC236}">
                <a16:creationId xmlns:a16="http://schemas.microsoft.com/office/drawing/2014/main" id="{1700FB0B-0D4B-924A-A239-D3C313D2A5FF}"/>
              </a:ext>
            </a:extLst>
          </p:cNvPr>
          <p:cNvPicPr>
            <a:picLocks noChangeAspect="1"/>
          </p:cNvPicPr>
          <p:nvPr userDrawn="1"/>
        </p:nvPicPr>
        <p:blipFill>
          <a:blip r:embed="rId7"/>
          <a:stretch>
            <a:fillRect/>
          </a:stretch>
        </p:blipFill>
        <p:spPr>
          <a:xfrm>
            <a:off x="10734079" y="226156"/>
            <a:ext cx="1457921" cy="612843"/>
          </a:xfrm>
          <a:prstGeom prst="rect">
            <a:avLst/>
          </a:prstGeom>
        </p:spPr>
      </p:pic>
      <p:sp>
        <p:nvSpPr>
          <p:cNvPr id="24" name="Text Placeholder 9">
            <a:extLst>
              <a:ext uri="{FF2B5EF4-FFF2-40B4-BE49-F238E27FC236}">
                <a16:creationId xmlns:a16="http://schemas.microsoft.com/office/drawing/2014/main" id="{45DE349B-0A8B-BF40-B2C9-2A3EB53398F9}"/>
              </a:ext>
            </a:extLst>
          </p:cNvPr>
          <p:cNvSpPr>
            <a:spLocks noGrp="1"/>
          </p:cNvSpPr>
          <p:nvPr>
            <p:ph type="body" sz="quarter" idx="12" hasCustomPrompt="1"/>
          </p:nvPr>
        </p:nvSpPr>
        <p:spPr>
          <a:xfrm>
            <a:off x="6506682" y="2568400"/>
            <a:ext cx="4926568" cy="3513660"/>
          </a:xfrm>
          <a:prstGeom prst="rect">
            <a:avLst/>
          </a:prstGeom>
        </p:spPr>
        <p:txBody>
          <a:bodyPr/>
          <a:lstStyle>
            <a:lvl1pPr marL="0" indent="0" algn="l">
              <a:lnSpc>
                <a:spcPct val="100000"/>
              </a:lnSpc>
              <a:spcBef>
                <a:spcPts val="0"/>
              </a:spcBef>
              <a:buFont typeface="Arial" panose="020B0604020202020204" pitchFamily="34" charset="0"/>
              <a:buNone/>
              <a:defRPr sz="36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sp>
        <p:nvSpPr>
          <p:cNvPr id="25" name="Text Placeholder 22">
            <a:extLst>
              <a:ext uri="{FF2B5EF4-FFF2-40B4-BE49-F238E27FC236}">
                <a16:creationId xmlns:a16="http://schemas.microsoft.com/office/drawing/2014/main" id="{F4A7C6E9-D854-C145-B293-107D8237FA42}"/>
              </a:ext>
            </a:extLst>
          </p:cNvPr>
          <p:cNvSpPr>
            <a:spLocks noGrp="1"/>
          </p:cNvSpPr>
          <p:nvPr>
            <p:ph type="body" sz="quarter" idx="13" hasCustomPrompt="1"/>
          </p:nvPr>
        </p:nvSpPr>
        <p:spPr>
          <a:xfrm>
            <a:off x="806372" y="3966809"/>
            <a:ext cx="4926568" cy="2115251"/>
          </a:xfrm>
          <a:prstGeom prst="rect">
            <a:avLst/>
          </a:prstGeom>
        </p:spPr>
        <p:txBody>
          <a:bodyPr/>
          <a:lstStyle>
            <a:lvl1pPr marL="0" indent="0">
              <a:spcBef>
                <a:spcPts val="1200"/>
              </a:spcBef>
              <a:buFont typeface="Arial" panose="020B0604020202020204" pitchFamily="34" charset="0"/>
              <a:buNone/>
              <a:defRPr sz="2000">
                <a:solidFill>
                  <a:srgbClr val="313C40"/>
                </a:solidFill>
                <a:latin typeface="Segoe UI" panose="020B0502040204020203" pitchFamily="34" charset="0"/>
                <a:cs typeface="Segoe UI" panose="020B0502040204020203" pitchFamily="34" charset="0"/>
              </a:defRPr>
            </a:lvl1pPr>
            <a:lvl2pPr>
              <a:defRPr sz="2000">
                <a:solidFill>
                  <a:srgbClr val="313C40"/>
                </a:solidFill>
                <a:latin typeface="Segoe UI" panose="020B0502040204020203" pitchFamily="34" charset="0"/>
                <a:cs typeface="Segoe UI" panose="020B0502040204020203" pitchFamily="34" charset="0"/>
              </a:defRPr>
            </a:lvl2pPr>
            <a:lvl3pPr>
              <a:defRPr sz="1800">
                <a:solidFill>
                  <a:srgbClr val="313C40"/>
                </a:solidFill>
                <a:latin typeface="Segoe UI" panose="020B0502040204020203" pitchFamily="34" charset="0"/>
                <a:cs typeface="Segoe UI" panose="020B0502040204020203" pitchFamily="34" charset="0"/>
              </a:defRPr>
            </a:lvl3pPr>
            <a:lvl4pPr>
              <a:defRPr sz="1600">
                <a:solidFill>
                  <a:srgbClr val="313C40"/>
                </a:solidFill>
                <a:latin typeface="Segoe UI" panose="020B0502040204020203" pitchFamily="34" charset="0"/>
                <a:cs typeface="Segoe UI" panose="020B0502040204020203" pitchFamily="34" charset="0"/>
              </a:defRPr>
            </a:lvl4pPr>
            <a:lvl5pPr>
              <a:defRPr sz="1600">
                <a:solidFill>
                  <a:srgbClr val="313C40"/>
                </a:solidFill>
                <a:latin typeface="Segoe UI" panose="020B0502040204020203" pitchFamily="34" charset="0"/>
                <a:cs typeface="Segoe UI" panose="020B0502040204020203" pitchFamily="34" charset="0"/>
              </a:defRPr>
            </a:lvl5pPr>
          </a:lstStyle>
          <a:p>
            <a:pPr lvl="0"/>
            <a:r>
              <a:rPr lang="is-IS" dirty="0"/>
              <a:t>Click to add text</a:t>
            </a:r>
            <a:endParaRPr lang="en-IS" dirty="0"/>
          </a:p>
        </p:txBody>
      </p:sp>
    </p:spTree>
    <p:extLst>
      <p:ext uri="{BB962C8B-B14F-4D97-AF65-F5344CB8AC3E}">
        <p14:creationId xmlns:p14="http://schemas.microsoft.com/office/powerpoint/2010/main" val="468979119"/>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2 LS One chapter/title slide">
    <p:spTree>
      <p:nvGrpSpPr>
        <p:cNvPr id="1" name=""/>
        <p:cNvGrpSpPr/>
        <p:nvPr/>
      </p:nvGrpSpPr>
      <p:grpSpPr>
        <a:xfrm>
          <a:off x="0" y="0"/>
          <a:ext cx="0" cy="0"/>
          <a:chOff x="0" y="0"/>
          <a:chExt cx="0" cy="0"/>
        </a:xfrm>
      </p:grpSpPr>
      <p:pic>
        <p:nvPicPr>
          <p:cNvPr id="11" name="Graphic 10">
            <a:extLst>
              <a:ext uri="{FF2B5EF4-FFF2-40B4-BE49-F238E27FC236}">
                <a16:creationId xmlns:a16="http://schemas.microsoft.com/office/drawing/2014/main" id="{421FAFA5-22ED-2F41-A805-F3352E90850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29198" y="845581"/>
            <a:ext cx="4280916" cy="1281362"/>
          </a:xfrm>
          <a:prstGeom prst="rect">
            <a:avLst/>
          </a:prstGeom>
        </p:spPr>
      </p:pic>
      <p:pic>
        <p:nvPicPr>
          <p:cNvPr id="13" name="Picture 12">
            <a:extLst>
              <a:ext uri="{FF2B5EF4-FFF2-40B4-BE49-F238E27FC236}">
                <a16:creationId xmlns:a16="http://schemas.microsoft.com/office/drawing/2014/main" id="{8CB641BC-63BE-EA40-B358-3C1C8A359289}"/>
              </a:ext>
            </a:extLst>
          </p:cNvPr>
          <p:cNvPicPr>
            <a:picLocks noChangeAspect="1"/>
          </p:cNvPicPr>
          <p:nvPr userDrawn="1"/>
        </p:nvPicPr>
        <p:blipFill>
          <a:blip r:embed="rId4"/>
          <a:stretch>
            <a:fillRect/>
          </a:stretch>
        </p:blipFill>
        <p:spPr>
          <a:xfrm rot="10800000">
            <a:off x="5919216" y="6447318"/>
            <a:ext cx="6272784" cy="410682"/>
          </a:xfrm>
          <a:prstGeom prst="rect">
            <a:avLst/>
          </a:prstGeom>
        </p:spPr>
      </p:pic>
      <p:pic>
        <p:nvPicPr>
          <p:cNvPr id="14" name="Picture 13">
            <a:extLst>
              <a:ext uri="{FF2B5EF4-FFF2-40B4-BE49-F238E27FC236}">
                <a16:creationId xmlns:a16="http://schemas.microsoft.com/office/drawing/2014/main" id="{D01B8EBF-C089-9F48-97F3-88324EB8EB34}"/>
              </a:ext>
            </a:extLst>
          </p:cNvPr>
          <p:cNvPicPr>
            <a:picLocks noChangeAspect="1"/>
          </p:cNvPicPr>
          <p:nvPr userDrawn="1"/>
        </p:nvPicPr>
        <p:blipFill>
          <a:blip r:embed="rId4"/>
          <a:stretch>
            <a:fillRect/>
          </a:stretch>
        </p:blipFill>
        <p:spPr>
          <a:xfrm>
            <a:off x="0" y="-6558"/>
            <a:ext cx="6272784" cy="410682"/>
          </a:xfrm>
          <a:prstGeom prst="rect">
            <a:avLst/>
          </a:prstGeom>
        </p:spPr>
      </p:pic>
      <p:pic>
        <p:nvPicPr>
          <p:cNvPr id="16" name="Picture 15">
            <a:extLst>
              <a:ext uri="{FF2B5EF4-FFF2-40B4-BE49-F238E27FC236}">
                <a16:creationId xmlns:a16="http://schemas.microsoft.com/office/drawing/2014/main" id="{9FB81429-58A7-CF43-BCD3-D25226368D06}"/>
              </a:ext>
            </a:extLst>
          </p:cNvPr>
          <p:cNvPicPr>
            <a:picLocks noChangeAspect="1"/>
          </p:cNvPicPr>
          <p:nvPr userDrawn="1"/>
        </p:nvPicPr>
        <p:blipFill rotWithShape="1">
          <a:blip r:embed="rId5"/>
          <a:srcRect l="69636"/>
          <a:stretch/>
        </p:blipFill>
        <p:spPr>
          <a:xfrm rot="10800000">
            <a:off x="11781317" y="1595990"/>
            <a:ext cx="410683" cy="2973418"/>
          </a:xfrm>
          <a:prstGeom prst="rect">
            <a:avLst/>
          </a:prstGeom>
        </p:spPr>
      </p:pic>
      <p:pic>
        <p:nvPicPr>
          <p:cNvPr id="17" name="Picture 16" descr="Shape, circle&#10;&#10;Description automatically generated">
            <a:extLst>
              <a:ext uri="{FF2B5EF4-FFF2-40B4-BE49-F238E27FC236}">
                <a16:creationId xmlns:a16="http://schemas.microsoft.com/office/drawing/2014/main" id="{4943389A-A47B-BA4A-9ACB-FBFEC305EF9E}"/>
              </a:ext>
            </a:extLst>
          </p:cNvPr>
          <p:cNvPicPr>
            <a:picLocks noChangeAspect="1"/>
          </p:cNvPicPr>
          <p:nvPr userDrawn="1"/>
        </p:nvPicPr>
        <p:blipFill>
          <a:blip r:embed="rId6"/>
          <a:stretch>
            <a:fillRect/>
          </a:stretch>
        </p:blipFill>
        <p:spPr>
          <a:xfrm rot="5400000">
            <a:off x="216498" y="3645499"/>
            <a:ext cx="2996002" cy="3429000"/>
          </a:xfrm>
          <a:prstGeom prst="rect">
            <a:avLst/>
          </a:prstGeom>
        </p:spPr>
      </p:pic>
      <p:pic>
        <p:nvPicPr>
          <p:cNvPr id="18" name="Picture 17">
            <a:extLst>
              <a:ext uri="{FF2B5EF4-FFF2-40B4-BE49-F238E27FC236}">
                <a16:creationId xmlns:a16="http://schemas.microsoft.com/office/drawing/2014/main" id="{C75D63F8-94BB-504A-B17D-D05CE8474764}"/>
              </a:ext>
            </a:extLst>
          </p:cNvPr>
          <p:cNvPicPr>
            <a:picLocks noChangeAspect="1"/>
          </p:cNvPicPr>
          <p:nvPr userDrawn="1"/>
        </p:nvPicPr>
        <p:blipFill rotWithShape="1">
          <a:blip r:embed="rId5"/>
          <a:srcRect l="69636"/>
          <a:stretch/>
        </p:blipFill>
        <p:spPr>
          <a:xfrm>
            <a:off x="-1" y="1595990"/>
            <a:ext cx="410683" cy="2973418"/>
          </a:xfrm>
          <a:prstGeom prst="rect">
            <a:avLst/>
          </a:prstGeom>
        </p:spPr>
      </p:pic>
      <p:pic>
        <p:nvPicPr>
          <p:cNvPr id="19" name="Picture 18" descr="Shape, circle&#10;&#10;Description automatically generated">
            <a:extLst>
              <a:ext uri="{FF2B5EF4-FFF2-40B4-BE49-F238E27FC236}">
                <a16:creationId xmlns:a16="http://schemas.microsoft.com/office/drawing/2014/main" id="{E6BDBBBC-2B12-DA40-9C71-94EE10DDFAD0}"/>
              </a:ext>
            </a:extLst>
          </p:cNvPr>
          <p:cNvPicPr>
            <a:picLocks noChangeAspect="1"/>
          </p:cNvPicPr>
          <p:nvPr userDrawn="1"/>
        </p:nvPicPr>
        <p:blipFill>
          <a:blip r:embed="rId6"/>
          <a:stretch>
            <a:fillRect/>
          </a:stretch>
        </p:blipFill>
        <p:spPr>
          <a:xfrm rot="16200000">
            <a:off x="2931123" y="2351902"/>
            <a:ext cx="2996002" cy="3429000"/>
          </a:xfrm>
          <a:prstGeom prst="rect">
            <a:avLst/>
          </a:prstGeom>
        </p:spPr>
      </p:pic>
      <p:pic>
        <p:nvPicPr>
          <p:cNvPr id="21" name="Picture 20">
            <a:extLst>
              <a:ext uri="{FF2B5EF4-FFF2-40B4-BE49-F238E27FC236}">
                <a16:creationId xmlns:a16="http://schemas.microsoft.com/office/drawing/2014/main" id="{1700FB0B-0D4B-924A-A239-D3C313D2A5FF}"/>
              </a:ext>
            </a:extLst>
          </p:cNvPr>
          <p:cNvPicPr>
            <a:picLocks noChangeAspect="1"/>
          </p:cNvPicPr>
          <p:nvPr userDrawn="1"/>
        </p:nvPicPr>
        <p:blipFill>
          <a:blip r:embed="rId7"/>
          <a:stretch>
            <a:fillRect/>
          </a:stretch>
        </p:blipFill>
        <p:spPr>
          <a:xfrm>
            <a:off x="10734079" y="226156"/>
            <a:ext cx="1457921" cy="612843"/>
          </a:xfrm>
          <a:prstGeom prst="rect">
            <a:avLst/>
          </a:prstGeom>
        </p:spPr>
      </p:pic>
      <p:sp>
        <p:nvSpPr>
          <p:cNvPr id="12" name="Text Placeholder 9">
            <a:extLst>
              <a:ext uri="{FF2B5EF4-FFF2-40B4-BE49-F238E27FC236}">
                <a16:creationId xmlns:a16="http://schemas.microsoft.com/office/drawing/2014/main" id="{1BBD2343-838A-C346-A7CC-ACD3D1F939A6}"/>
              </a:ext>
            </a:extLst>
          </p:cNvPr>
          <p:cNvSpPr>
            <a:spLocks noGrp="1"/>
          </p:cNvSpPr>
          <p:nvPr>
            <p:ph type="body" sz="quarter" idx="11" hasCustomPrompt="1"/>
          </p:nvPr>
        </p:nvSpPr>
        <p:spPr>
          <a:xfrm>
            <a:off x="806372" y="3966809"/>
            <a:ext cx="4926568" cy="2115251"/>
          </a:xfrm>
          <a:prstGeom prst="rect">
            <a:avLst/>
          </a:prstGeom>
        </p:spPr>
        <p:txBody>
          <a:bodyPr/>
          <a:lstStyle>
            <a:lvl1pPr marL="0" indent="0" algn="l">
              <a:lnSpc>
                <a:spcPct val="100000"/>
              </a:lnSpc>
              <a:spcBef>
                <a:spcPts val="0"/>
              </a:spcBef>
              <a:buFont typeface="Arial" panose="020B0604020202020204" pitchFamily="34" charset="0"/>
              <a:buNone/>
              <a:defRPr sz="36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sp>
        <p:nvSpPr>
          <p:cNvPr id="15" name="Picture Placeholder 2">
            <a:extLst>
              <a:ext uri="{FF2B5EF4-FFF2-40B4-BE49-F238E27FC236}">
                <a16:creationId xmlns:a16="http://schemas.microsoft.com/office/drawing/2014/main" id="{7A0EE1E9-02F5-7C4A-BF7A-0A1E05B329D0}"/>
              </a:ext>
            </a:extLst>
          </p:cNvPr>
          <p:cNvSpPr>
            <a:spLocks noGrp="1"/>
          </p:cNvSpPr>
          <p:nvPr>
            <p:ph type="pic" sz="quarter" idx="12"/>
          </p:nvPr>
        </p:nvSpPr>
        <p:spPr>
          <a:xfrm>
            <a:off x="6143624" y="1073426"/>
            <a:ext cx="5637692" cy="5373892"/>
          </a:xfrm>
          <a:prstGeom prst="rect">
            <a:avLst/>
          </a:prstGeom>
        </p:spPr>
        <p:txBody>
          <a:bodyPr/>
          <a:lstStyle/>
          <a:p>
            <a:r>
              <a:rPr lang="en-GB" dirty="0"/>
              <a:t>Click icon to add picture</a:t>
            </a:r>
            <a:endParaRPr lang="en-IS" dirty="0"/>
          </a:p>
        </p:txBody>
      </p:sp>
    </p:spTree>
    <p:extLst>
      <p:ext uri="{BB962C8B-B14F-4D97-AF65-F5344CB8AC3E}">
        <p14:creationId xmlns:p14="http://schemas.microsoft.com/office/powerpoint/2010/main" val="382500852"/>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3 LS One empty slide">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8CB641BC-63BE-EA40-B358-3C1C8A359289}"/>
              </a:ext>
            </a:extLst>
          </p:cNvPr>
          <p:cNvPicPr>
            <a:picLocks noChangeAspect="1"/>
          </p:cNvPicPr>
          <p:nvPr userDrawn="1"/>
        </p:nvPicPr>
        <p:blipFill>
          <a:blip r:embed="rId2"/>
          <a:stretch>
            <a:fillRect/>
          </a:stretch>
        </p:blipFill>
        <p:spPr>
          <a:xfrm rot="10800000">
            <a:off x="5919216" y="6447318"/>
            <a:ext cx="6272784" cy="410682"/>
          </a:xfrm>
          <a:prstGeom prst="rect">
            <a:avLst/>
          </a:prstGeom>
        </p:spPr>
      </p:pic>
      <p:pic>
        <p:nvPicPr>
          <p:cNvPr id="14" name="Picture 13">
            <a:extLst>
              <a:ext uri="{FF2B5EF4-FFF2-40B4-BE49-F238E27FC236}">
                <a16:creationId xmlns:a16="http://schemas.microsoft.com/office/drawing/2014/main" id="{D01B8EBF-C089-9F48-97F3-88324EB8EB34}"/>
              </a:ext>
            </a:extLst>
          </p:cNvPr>
          <p:cNvPicPr>
            <a:picLocks noChangeAspect="1"/>
          </p:cNvPicPr>
          <p:nvPr userDrawn="1"/>
        </p:nvPicPr>
        <p:blipFill>
          <a:blip r:embed="rId2"/>
          <a:stretch>
            <a:fillRect/>
          </a:stretch>
        </p:blipFill>
        <p:spPr>
          <a:xfrm>
            <a:off x="0" y="-6558"/>
            <a:ext cx="6272784" cy="410682"/>
          </a:xfrm>
          <a:prstGeom prst="rect">
            <a:avLst/>
          </a:prstGeom>
        </p:spPr>
      </p:pic>
      <p:pic>
        <p:nvPicPr>
          <p:cNvPr id="16" name="Picture 15">
            <a:extLst>
              <a:ext uri="{FF2B5EF4-FFF2-40B4-BE49-F238E27FC236}">
                <a16:creationId xmlns:a16="http://schemas.microsoft.com/office/drawing/2014/main" id="{9FB81429-58A7-CF43-BCD3-D25226368D06}"/>
              </a:ext>
            </a:extLst>
          </p:cNvPr>
          <p:cNvPicPr>
            <a:picLocks noChangeAspect="1"/>
          </p:cNvPicPr>
          <p:nvPr userDrawn="1"/>
        </p:nvPicPr>
        <p:blipFill rotWithShape="1">
          <a:blip r:embed="rId3"/>
          <a:srcRect l="69636"/>
          <a:stretch/>
        </p:blipFill>
        <p:spPr>
          <a:xfrm rot="10800000">
            <a:off x="11781317" y="1595990"/>
            <a:ext cx="410683" cy="2973418"/>
          </a:xfrm>
          <a:prstGeom prst="rect">
            <a:avLst/>
          </a:prstGeom>
        </p:spPr>
      </p:pic>
      <p:pic>
        <p:nvPicPr>
          <p:cNvPr id="17" name="Picture 16" descr="Shape, circle&#10;&#10;Description automatically generated">
            <a:extLst>
              <a:ext uri="{FF2B5EF4-FFF2-40B4-BE49-F238E27FC236}">
                <a16:creationId xmlns:a16="http://schemas.microsoft.com/office/drawing/2014/main" id="{4943389A-A47B-BA4A-9ACB-FBFEC305EF9E}"/>
              </a:ext>
            </a:extLst>
          </p:cNvPr>
          <p:cNvPicPr>
            <a:picLocks noChangeAspect="1"/>
          </p:cNvPicPr>
          <p:nvPr userDrawn="1"/>
        </p:nvPicPr>
        <p:blipFill>
          <a:blip r:embed="rId4"/>
          <a:stretch>
            <a:fillRect/>
          </a:stretch>
        </p:blipFill>
        <p:spPr>
          <a:xfrm rot="5400000">
            <a:off x="216498" y="3645499"/>
            <a:ext cx="2996002" cy="3429000"/>
          </a:xfrm>
          <a:prstGeom prst="rect">
            <a:avLst/>
          </a:prstGeom>
        </p:spPr>
      </p:pic>
      <p:pic>
        <p:nvPicPr>
          <p:cNvPr id="18" name="Picture 17">
            <a:extLst>
              <a:ext uri="{FF2B5EF4-FFF2-40B4-BE49-F238E27FC236}">
                <a16:creationId xmlns:a16="http://schemas.microsoft.com/office/drawing/2014/main" id="{C75D63F8-94BB-504A-B17D-D05CE8474764}"/>
              </a:ext>
            </a:extLst>
          </p:cNvPr>
          <p:cNvPicPr>
            <a:picLocks noChangeAspect="1"/>
          </p:cNvPicPr>
          <p:nvPr userDrawn="1"/>
        </p:nvPicPr>
        <p:blipFill rotWithShape="1">
          <a:blip r:embed="rId3"/>
          <a:srcRect l="69636"/>
          <a:stretch/>
        </p:blipFill>
        <p:spPr>
          <a:xfrm>
            <a:off x="-1" y="1595990"/>
            <a:ext cx="410683" cy="2973418"/>
          </a:xfrm>
          <a:prstGeom prst="rect">
            <a:avLst/>
          </a:prstGeom>
        </p:spPr>
      </p:pic>
      <p:pic>
        <p:nvPicPr>
          <p:cNvPr id="21" name="Picture 20">
            <a:extLst>
              <a:ext uri="{FF2B5EF4-FFF2-40B4-BE49-F238E27FC236}">
                <a16:creationId xmlns:a16="http://schemas.microsoft.com/office/drawing/2014/main" id="{1700FB0B-0D4B-924A-A239-D3C313D2A5FF}"/>
              </a:ext>
            </a:extLst>
          </p:cNvPr>
          <p:cNvPicPr>
            <a:picLocks noChangeAspect="1"/>
          </p:cNvPicPr>
          <p:nvPr userDrawn="1"/>
        </p:nvPicPr>
        <p:blipFill>
          <a:blip r:embed="rId5"/>
          <a:stretch>
            <a:fillRect/>
          </a:stretch>
        </p:blipFill>
        <p:spPr>
          <a:xfrm>
            <a:off x="10734079" y="226156"/>
            <a:ext cx="1457921" cy="612843"/>
          </a:xfrm>
          <a:prstGeom prst="rect">
            <a:avLst/>
          </a:prstGeom>
        </p:spPr>
      </p:pic>
      <p:sp>
        <p:nvSpPr>
          <p:cNvPr id="8" name="Text Placeholder 9">
            <a:extLst>
              <a:ext uri="{FF2B5EF4-FFF2-40B4-BE49-F238E27FC236}">
                <a16:creationId xmlns:a16="http://schemas.microsoft.com/office/drawing/2014/main" id="{9AC0586B-5ED4-6A4F-97B3-211271057D2A}"/>
              </a:ext>
            </a:extLst>
          </p:cNvPr>
          <p:cNvSpPr>
            <a:spLocks noGrp="1"/>
          </p:cNvSpPr>
          <p:nvPr>
            <p:ph type="body" sz="quarter" idx="11" hasCustomPrompt="1"/>
          </p:nvPr>
        </p:nvSpPr>
        <p:spPr>
          <a:xfrm>
            <a:off x="410682" y="634969"/>
            <a:ext cx="9886257" cy="487939"/>
          </a:xfrm>
          <a:prstGeom prst="rect">
            <a:avLst/>
          </a:prstGeom>
        </p:spPr>
        <p:txBody>
          <a:bodyPr anchor="ctr" anchorCtr="0"/>
          <a:lstStyle>
            <a:lvl1pPr marL="0" indent="0" algn="l">
              <a:lnSpc>
                <a:spcPct val="100000"/>
              </a:lnSpc>
              <a:spcBef>
                <a:spcPts val="0"/>
              </a:spcBef>
              <a:buNone/>
              <a:defRPr sz="36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your title or leave empty</a:t>
            </a:r>
          </a:p>
        </p:txBody>
      </p:sp>
    </p:spTree>
    <p:extLst>
      <p:ext uri="{BB962C8B-B14F-4D97-AF65-F5344CB8AC3E}">
        <p14:creationId xmlns:p14="http://schemas.microsoft.com/office/powerpoint/2010/main" val="1617342593"/>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1 LS First chapter/title slide">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8CB641BC-63BE-EA40-B358-3C1C8A359289}"/>
              </a:ext>
            </a:extLst>
          </p:cNvPr>
          <p:cNvPicPr>
            <a:picLocks noChangeAspect="1"/>
          </p:cNvPicPr>
          <p:nvPr userDrawn="1"/>
        </p:nvPicPr>
        <p:blipFill>
          <a:blip r:embed="rId2"/>
          <a:stretch>
            <a:fillRect/>
          </a:stretch>
        </p:blipFill>
        <p:spPr>
          <a:xfrm rot="10800000">
            <a:off x="5919216" y="6447318"/>
            <a:ext cx="6272784" cy="410682"/>
          </a:xfrm>
          <a:prstGeom prst="rect">
            <a:avLst/>
          </a:prstGeom>
        </p:spPr>
      </p:pic>
      <p:pic>
        <p:nvPicPr>
          <p:cNvPr id="14" name="Picture 13">
            <a:extLst>
              <a:ext uri="{FF2B5EF4-FFF2-40B4-BE49-F238E27FC236}">
                <a16:creationId xmlns:a16="http://schemas.microsoft.com/office/drawing/2014/main" id="{D01B8EBF-C089-9F48-97F3-88324EB8EB34}"/>
              </a:ext>
            </a:extLst>
          </p:cNvPr>
          <p:cNvPicPr>
            <a:picLocks noChangeAspect="1"/>
          </p:cNvPicPr>
          <p:nvPr userDrawn="1"/>
        </p:nvPicPr>
        <p:blipFill>
          <a:blip r:embed="rId2"/>
          <a:stretch>
            <a:fillRect/>
          </a:stretch>
        </p:blipFill>
        <p:spPr>
          <a:xfrm>
            <a:off x="0" y="-6558"/>
            <a:ext cx="6272784" cy="410682"/>
          </a:xfrm>
          <a:prstGeom prst="rect">
            <a:avLst/>
          </a:prstGeom>
        </p:spPr>
      </p:pic>
      <p:pic>
        <p:nvPicPr>
          <p:cNvPr id="17" name="Picture 16" descr="Shape, circle&#10;&#10;Description automatically generated">
            <a:extLst>
              <a:ext uri="{FF2B5EF4-FFF2-40B4-BE49-F238E27FC236}">
                <a16:creationId xmlns:a16="http://schemas.microsoft.com/office/drawing/2014/main" id="{4943389A-A47B-BA4A-9ACB-FBFEC305EF9E}"/>
              </a:ext>
            </a:extLst>
          </p:cNvPr>
          <p:cNvPicPr>
            <a:picLocks noChangeAspect="1"/>
          </p:cNvPicPr>
          <p:nvPr userDrawn="1"/>
        </p:nvPicPr>
        <p:blipFill>
          <a:blip r:embed="rId3"/>
          <a:stretch>
            <a:fillRect/>
          </a:stretch>
        </p:blipFill>
        <p:spPr>
          <a:xfrm rot="5400000">
            <a:off x="216498" y="3645499"/>
            <a:ext cx="2996002" cy="3429000"/>
          </a:xfrm>
          <a:prstGeom prst="rect">
            <a:avLst/>
          </a:prstGeom>
        </p:spPr>
      </p:pic>
      <p:pic>
        <p:nvPicPr>
          <p:cNvPr id="19" name="Picture 18" descr="Shape, circle&#10;&#10;Description automatically generated">
            <a:extLst>
              <a:ext uri="{FF2B5EF4-FFF2-40B4-BE49-F238E27FC236}">
                <a16:creationId xmlns:a16="http://schemas.microsoft.com/office/drawing/2014/main" id="{E6BDBBBC-2B12-DA40-9C71-94EE10DDFAD0}"/>
              </a:ext>
            </a:extLst>
          </p:cNvPr>
          <p:cNvPicPr>
            <a:picLocks noChangeAspect="1"/>
          </p:cNvPicPr>
          <p:nvPr userDrawn="1"/>
        </p:nvPicPr>
        <p:blipFill>
          <a:blip r:embed="rId3"/>
          <a:stretch>
            <a:fillRect/>
          </a:stretch>
        </p:blipFill>
        <p:spPr>
          <a:xfrm rot="16200000">
            <a:off x="2931123" y="2351902"/>
            <a:ext cx="2996002" cy="3429000"/>
          </a:xfrm>
          <a:prstGeom prst="rect">
            <a:avLst/>
          </a:prstGeom>
        </p:spPr>
      </p:pic>
      <p:pic>
        <p:nvPicPr>
          <p:cNvPr id="21" name="Picture 20">
            <a:extLst>
              <a:ext uri="{FF2B5EF4-FFF2-40B4-BE49-F238E27FC236}">
                <a16:creationId xmlns:a16="http://schemas.microsoft.com/office/drawing/2014/main" id="{1700FB0B-0D4B-924A-A239-D3C313D2A5FF}"/>
              </a:ext>
            </a:extLst>
          </p:cNvPr>
          <p:cNvPicPr>
            <a:picLocks noChangeAspect="1"/>
          </p:cNvPicPr>
          <p:nvPr userDrawn="1"/>
        </p:nvPicPr>
        <p:blipFill>
          <a:blip r:embed="rId4"/>
          <a:stretch>
            <a:fillRect/>
          </a:stretch>
        </p:blipFill>
        <p:spPr>
          <a:xfrm>
            <a:off x="10734079" y="226156"/>
            <a:ext cx="1457921" cy="612843"/>
          </a:xfrm>
          <a:prstGeom prst="rect">
            <a:avLst/>
          </a:prstGeom>
        </p:spPr>
      </p:pic>
      <p:pic>
        <p:nvPicPr>
          <p:cNvPr id="15" name="Graphic 14">
            <a:extLst>
              <a:ext uri="{FF2B5EF4-FFF2-40B4-BE49-F238E27FC236}">
                <a16:creationId xmlns:a16="http://schemas.microsoft.com/office/drawing/2014/main" id="{1EDBA9B7-BB51-3743-A95F-D4F79A2D4AB0}"/>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1041419" y="838999"/>
            <a:ext cx="4456473" cy="1281600"/>
          </a:xfrm>
          <a:prstGeom prst="rect">
            <a:avLst/>
          </a:prstGeom>
        </p:spPr>
      </p:pic>
      <p:pic>
        <p:nvPicPr>
          <p:cNvPr id="22" name="Picture 21" descr="A picture containing background pattern&#10;&#10;Description automatically generated">
            <a:extLst>
              <a:ext uri="{FF2B5EF4-FFF2-40B4-BE49-F238E27FC236}">
                <a16:creationId xmlns:a16="http://schemas.microsoft.com/office/drawing/2014/main" id="{54D5363E-D9B4-1A40-AD20-2AA896674DF2}"/>
              </a:ext>
            </a:extLst>
          </p:cNvPr>
          <p:cNvPicPr>
            <a:picLocks noChangeAspect="1"/>
          </p:cNvPicPr>
          <p:nvPr userDrawn="1"/>
        </p:nvPicPr>
        <p:blipFill rotWithShape="1">
          <a:blip r:embed="rId7"/>
          <a:srcRect l="69636"/>
          <a:stretch/>
        </p:blipFill>
        <p:spPr>
          <a:xfrm rot="10800000">
            <a:off x="11781291" y="1595990"/>
            <a:ext cx="410709" cy="2973600"/>
          </a:xfrm>
          <a:prstGeom prst="rect">
            <a:avLst/>
          </a:prstGeom>
        </p:spPr>
      </p:pic>
      <p:pic>
        <p:nvPicPr>
          <p:cNvPr id="23" name="Picture 22" descr="A picture containing background pattern&#10;&#10;Description automatically generated">
            <a:extLst>
              <a:ext uri="{FF2B5EF4-FFF2-40B4-BE49-F238E27FC236}">
                <a16:creationId xmlns:a16="http://schemas.microsoft.com/office/drawing/2014/main" id="{193A6EA0-59D8-904D-BF7B-CD58BFA5308B}"/>
              </a:ext>
            </a:extLst>
          </p:cNvPr>
          <p:cNvPicPr>
            <a:picLocks noChangeAspect="1"/>
          </p:cNvPicPr>
          <p:nvPr userDrawn="1"/>
        </p:nvPicPr>
        <p:blipFill rotWithShape="1">
          <a:blip r:embed="rId7"/>
          <a:srcRect l="69636"/>
          <a:stretch/>
        </p:blipFill>
        <p:spPr>
          <a:xfrm>
            <a:off x="-4" y="1595990"/>
            <a:ext cx="410709" cy="2973600"/>
          </a:xfrm>
          <a:prstGeom prst="rect">
            <a:avLst/>
          </a:prstGeom>
        </p:spPr>
      </p:pic>
      <p:sp>
        <p:nvSpPr>
          <p:cNvPr id="25" name="Text Placeholder 9">
            <a:extLst>
              <a:ext uri="{FF2B5EF4-FFF2-40B4-BE49-F238E27FC236}">
                <a16:creationId xmlns:a16="http://schemas.microsoft.com/office/drawing/2014/main" id="{61C28237-B2B4-6045-A64B-11373047B932}"/>
              </a:ext>
            </a:extLst>
          </p:cNvPr>
          <p:cNvSpPr>
            <a:spLocks noGrp="1"/>
          </p:cNvSpPr>
          <p:nvPr>
            <p:ph type="body" sz="quarter" idx="12" hasCustomPrompt="1"/>
          </p:nvPr>
        </p:nvSpPr>
        <p:spPr>
          <a:xfrm>
            <a:off x="6506682" y="2568400"/>
            <a:ext cx="4926568" cy="3513660"/>
          </a:xfrm>
          <a:prstGeom prst="rect">
            <a:avLst/>
          </a:prstGeom>
        </p:spPr>
        <p:txBody>
          <a:bodyPr/>
          <a:lstStyle>
            <a:lvl1pPr marL="0" indent="0" algn="l">
              <a:lnSpc>
                <a:spcPct val="100000"/>
              </a:lnSpc>
              <a:spcBef>
                <a:spcPts val="0"/>
              </a:spcBef>
              <a:buFont typeface="Arial" panose="020B0604020202020204" pitchFamily="34" charset="0"/>
              <a:buNone/>
              <a:defRPr sz="36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sp>
        <p:nvSpPr>
          <p:cNvPr id="26" name="Text Placeholder 22">
            <a:extLst>
              <a:ext uri="{FF2B5EF4-FFF2-40B4-BE49-F238E27FC236}">
                <a16:creationId xmlns:a16="http://schemas.microsoft.com/office/drawing/2014/main" id="{E0FAD36D-7B10-BA4C-9FB6-D71EB78B9D7E}"/>
              </a:ext>
            </a:extLst>
          </p:cNvPr>
          <p:cNvSpPr>
            <a:spLocks noGrp="1"/>
          </p:cNvSpPr>
          <p:nvPr>
            <p:ph type="body" sz="quarter" idx="13" hasCustomPrompt="1"/>
          </p:nvPr>
        </p:nvSpPr>
        <p:spPr>
          <a:xfrm>
            <a:off x="806372" y="3966809"/>
            <a:ext cx="4926568" cy="2115251"/>
          </a:xfrm>
          <a:prstGeom prst="rect">
            <a:avLst/>
          </a:prstGeom>
        </p:spPr>
        <p:txBody>
          <a:bodyPr/>
          <a:lstStyle>
            <a:lvl1pPr marL="0" indent="0">
              <a:spcBef>
                <a:spcPts val="1200"/>
              </a:spcBef>
              <a:buFont typeface="Arial" panose="020B0604020202020204" pitchFamily="34" charset="0"/>
              <a:buNone/>
              <a:defRPr sz="2000">
                <a:solidFill>
                  <a:srgbClr val="313C40"/>
                </a:solidFill>
                <a:latin typeface="Segoe UI" panose="020B0502040204020203" pitchFamily="34" charset="0"/>
                <a:cs typeface="Segoe UI" panose="020B0502040204020203" pitchFamily="34" charset="0"/>
              </a:defRPr>
            </a:lvl1pPr>
            <a:lvl2pPr>
              <a:defRPr sz="2000">
                <a:solidFill>
                  <a:srgbClr val="313C40"/>
                </a:solidFill>
                <a:latin typeface="Segoe UI" panose="020B0502040204020203" pitchFamily="34" charset="0"/>
                <a:cs typeface="Segoe UI" panose="020B0502040204020203" pitchFamily="34" charset="0"/>
              </a:defRPr>
            </a:lvl2pPr>
            <a:lvl3pPr>
              <a:defRPr sz="1800">
                <a:solidFill>
                  <a:srgbClr val="313C40"/>
                </a:solidFill>
                <a:latin typeface="Segoe UI" panose="020B0502040204020203" pitchFamily="34" charset="0"/>
                <a:cs typeface="Segoe UI" panose="020B0502040204020203" pitchFamily="34" charset="0"/>
              </a:defRPr>
            </a:lvl3pPr>
            <a:lvl4pPr>
              <a:defRPr sz="1600">
                <a:solidFill>
                  <a:srgbClr val="313C40"/>
                </a:solidFill>
                <a:latin typeface="Segoe UI" panose="020B0502040204020203" pitchFamily="34" charset="0"/>
                <a:cs typeface="Segoe UI" panose="020B0502040204020203" pitchFamily="34" charset="0"/>
              </a:defRPr>
            </a:lvl4pPr>
            <a:lvl5pPr>
              <a:defRPr sz="1600">
                <a:solidFill>
                  <a:srgbClr val="313C40"/>
                </a:solidFill>
                <a:latin typeface="Segoe UI" panose="020B0502040204020203" pitchFamily="34" charset="0"/>
                <a:cs typeface="Segoe UI" panose="020B0502040204020203" pitchFamily="34" charset="0"/>
              </a:defRPr>
            </a:lvl5pPr>
          </a:lstStyle>
          <a:p>
            <a:pPr lvl="0"/>
            <a:r>
              <a:rPr lang="is-IS" dirty="0"/>
              <a:t>Click to add text</a:t>
            </a:r>
            <a:endParaRPr lang="en-IS" dirty="0"/>
          </a:p>
        </p:txBody>
      </p:sp>
    </p:spTree>
    <p:extLst>
      <p:ext uri="{BB962C8B-B14F-4D97-AF65-F5344CB8AC3E}">
        <p14:creationId xmlns:p14="http://schemas.microsoft.com/office/powerpoint/2010/main" val="3769448739"/>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2 LS First chapter/title slide">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8CB641BC-63BE-EA40-B358-3C1C8A359289}"/>
              </a:ext>
            </a:extLst>
          </p:cNvPr>
          <p:cNvPicPr>
            <a:picLocks noChangeAspect="1"/>
          </p:cNvPicPr>
          <p:nvPr userDrawn="1"/>
        </p:nvPicPr>
        <p:blipFill>
          <a:blip r:embed="rId2"/>
          <a:stretch>
            <a:fillRect/>
          </a:stretch>
        </p:blipFill>
        <p:spPr>
          <a:xfrm rot="10800000">
            <a:off x="5919216" y="6447318"/>
            <a:ext cx="6272784" cy="410682"/>
          </a:xfrm>
          <a:prstGeom prst="rect">
            <a:avLst/>
          </a:prstGeom>
        </p:spPr>
      </p:pic>
      <p:pic>
        <p:nvPicPr>
          <p:cNvPr id="14" name="Picture 13">
            <a:extLst>
              <a:ext uri="{FF2B5EF4-FFF2-40B4-BE49-F238E27FC236}">
                <a16:creationId xmlns:a16="http://schemas.microsoft.com/office/drawing/2014/main" id="{D01B8EBF-C089-9F48-97F3-88324EB8EB34}"/>
              </a:ext>
            </a:extLst>
          </p:cNvPr>
          <p:cNvPicPr>
            <a:picLocks noChangeAspect="1"/>
          </p:cNvPicPr>
          <p:nvPr userDrawn="1"/>
        </p:nvPicPr>
        <p:blipFill>
          <a:blip r:embed="rId2"/>
          <a:stretch>
            <a:fillRect/>
          </a:stretch>
        </p:blipFill>
        <p:spPr>
          <a:xfrm>
            <a:off x="0" y="-6558"/>
            <a:ext cx="6272784" cy="410682"/>
          </a:xfrm>
          <a:prstGeom prst="rect">
            <a:avLst/>
          </a:prstGeom>
        </p:spPr>
      </p:pic>
      <p:pic>
        <p:nvPicPr>
          <p:cNvPr id="17" name="Picture 16" descr="Shape, circle&#10;&#10;Description automatically generated">
            <a:extLst>
              <a:ext uri="{FF2B5EF4-FFF2-40B4-BE49-F238E27FC236}">
                <a16:creationId xmlns:a16="http://schemas.microsoft.com/office/drawing/2014/main" id="{4943389A-A47B-BA4A-9ACB-FBFEC305EF9E}"/>
              </a:ext>
            </a:extLst>
          </p:cNvPr>
          <p:cNvPicPr>
            <a:picLocks noChangeAspect="1"/>
          </p:cNvPicPr>
          <p:nvPr userDrawn="1"/>
        </p:nvPicPr>
        <p:blipFill>
          <a:blip r:embed="rId3"/>
          <a:stretch>
            <a:fillRect/>
          </a:stretch>
        </p:blipFill>
        <p:spPr>
          <a:xfrm rot="5400000">
            <a:off x="216498" y="3645499"/>
            <a:ext cx="2996002" cy="3429000"/>
          </a:xfrm>
          <a:prstGeom prst="rect">
            <a:avLst/>
          </a:prstGeom>
        </p:spPr>
      </p:pic>
      <p:pic>
        <p:nvPicPr>
          <p:cNvPr id="19" name="Picture 18" descr="Shape, circle&#10;&#10;Description automatically generated">
            <a:extLst>
              <a:ext uri="{FF2B5EF4-FFF2-40B4-BE49-F238E27FC236}">
                <a16:creationId xmlns:a16="http://schemas.microsoft.com/office/drawing/2014/main" id="{E6BDBBBC-2B12-DA40-9C71-94EE10DDFAD0}"/>
              </a:ext>
            </a:extLst>
          </p:cNvPr>
          <p:cNvPicPr>
            <a:picLocks noChangeAspect="1"/>
          </p:cNvPicPr>
          <p:nvPr userDrawn="1"/>
        </p:nvPicPr>
        <p:blipFill>
          <a:blip r:embed="rId3"/>
          <a:stretch>
            <a:fillRect/>
          </a:stretch>
        </p:blipFill>
        <p:spPr>
          <a:xfrm rot="16200000">
            <a:off x="2931123" y="2351902"/>
            <a:ext cx="2996002" cy="3429000"/>
          </a:xfrm>
          <a:prstGeom prst="rect">
            <a:avLst/>
          </a:prstGeom>
        </p:spPr>
      </p:pic>
      <p:pic>
        <p:nvPicPr>
          <p:cNvPr id="21" name="Picture 20">
            <a:extLst>
              <a:ext uri="{FF2B5EF4-FFF2-40B4-BE49-F238E27FC236}">
                <a16:creationId xmlns:a16="http://schemas.microsoft.com/office/drawing/2014/main" id="{1700FB0B-0D4B-924A-A239-D3C313D2A5FF}"/>
              </a:ext>
            </a:extLst>
          </p:cNvPr>
          <p:cNvPicPr>
            <a:picLocks noChangeAspect="1"/>
          </p:cNvPicPr>
          <p:nvPr userDrawn="1"/>
        </p:nvPicPr>
        <p:blipFill>
          <a:blip r:embed="rId4"/>
          <a:stretch>
            <a:fillRect/>
          </a:stretch>
        </p:blipFill>
        <p:spPr>
          <a:xfrm>
            <a:off x="10734079" y="226156"/>
            <a:ext cx="1457921" cy="612843"/>
          </a:xfrm>
          <a:prstGeom prst="rect">
            <a:avLst/>
          </a:prstGeom>
        </p:spPr>
      </p:pic>
      <p:pic>
        <p:nvPicPr>
          <p:cNvPr id="15" name="Graphic 14">
            <a:extLst>
              <a:ext uri="{FF2B5EF4-FFF2-40B4-BE49-F238E27FC236}">
                <a16:creationId xmlns:a16="http://schemas.microsoft.com/office/drawing/2014/main" id="{1EDBA9B7-BB51-3743-A95F-D4F79A2D4AB0}"/>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1041419" y="838999"/>
            <a:ext cx="4456473" cy="1281600"/>
          </a:xfrm>
          <a:prstGeom prst="rect">
            <a:avLst/>
          </a:prstGeom>
        </p:spPr>
      </p:pic>
      <p:pic>
        <p:nvPicPr>
          <p:cNvPr id="22" name="Picture 21" descr="A picture containing background pattern&#10;&#10;Description automatically generated">
            <a:extLst>
              <a:ext uri="{FF2B5EF4-FFF2-40B4-BE49-F238E27FC236}">
                <a16:creationId xmlns:a16="http://schemas.microsoft.com/office/drawing/2014/main" id="{54D5363E-D9B4-1A40-AD20-2AA896674DF2}"/>
              </a:ext>
            </a:extLst>
          </p:cNvPr>
          <p:cNvPicPr>
            <a:picLocks noChangeAspect="1"/>
          </p:cNvPicPr>
          <p:nvPr userDrawn="1"/>
        </p:nvPicPr>
        <p:blipFill rotWithShape="1">
          <a:blip r:embed="rId7"/>
          <a:srcRect l="69636"/>
          <a:stretch/>
        </p:blipFill>
        <p:spPr>
          <a:xfrm rot="10800000">
            <a:off x="11781291" y="1595990"/>
            <a:ext cx="410709" cy="2973600"/>
          </a:xfrm>
          <a:prstGeom prst="rect">
            <a:avLst/>
          </a:prstGeom>
        </p:spPr>
      </p:pic>
      <p:pic>
        <p:nvPicPr>
          <p:cNvPr id="23" name="Picture 22" descr="A picture containing background pattern&#10;&#10;Description automatically generated">
            <a:extLst>
              <a:ext uri="{FF2B5EF4-FFF2-40B4-BE49-F238E27FC236}">
                <a16:creationId xmlns:a16="http://schemas.microsoft.com/office/drawing/2014/main" id="{193A6EA0-59D8-904D-BF7B-CD58BFA5308B}"/>
              </a:ext>
            </a:extLst>
          </p:cNvPr>
          <p:cNvPicPr>
            <a:picLocks noChangeAspect="1"/>
          </p:cNvPicPr>
          <p:nvPr userDrawn="1"/>
        </p:nvPicPr>
        <p:blipFill rotWithShape="1">
          <a:blip r:embed="rId7"/>
          <a:srcRect l="69636"/>
          <a:stretch/>
        </p:blipFill>
        <p:spPr>
          <a:xfrm>
            <a:off x="-4" y="1595990"/>
            <a:ext cx="410709" cy="2973600"/>
          </a:xfrm>
          <a:prstGeom prst="rect">
            <a:avLst/>
          </a:prstGeom>
        </p:spPr>
      </p:pic>
      <p:sp>
        <p:nvSpPr>
          <p:cNvPr id="12" name="Text Placeholder 9">
            <a:extLst>
              <a:ext uri="{FF2B5EF4-FFF2-40B4-BE49-F238E27FC236}">
                <a16:creationId xmlns:a16="http://schemas.microsoft.com/office/drawing/2014/main" id="{CCBC426A-D7E5-4F4A-8FA6-412D9988B3BF}"/>
              </a:ext>
            </a:extLst>
          </p:cNvPr>
          <p:cNvSpPr>
            <a:spLocks noGrp="1"/>
          </p:cNvSpPr>
          <p:nvPr>
            <p:ph type="body" sz="quarter" idx="11" hasCustomPrompt="1"/>
          </p:nvPr>
        </p:nvSpPr>
        <p:spPr>
          <a:xfrm>
            <a:off x="806372" y="3966809"/>
            <a:ext cx="4926568" cy="2115251"/>
          </a:xfrm>
          <a:prstGeom prst="rect">
            <a:avLst/>
          </a:prstGeom>
        </p:spPr>
        <p:txBody>
          <a:bodyPr/>
          <a:lstStyle>
            <a:lvl1pPr marL="0" indent="0" algn="l">
              <a:lnSpc>
                <a:spcPct val="100000"/>
              </a:lnSpc>
              <a:spcBef>
                <a:spcPts val="0"/>
              </a:spcBef>
              <a:buFont typeface="Arial" panose="020B0604020202020204" pitchFamily="34" charset="0"/>
              <a:buNone/>
              <a:defRPr sz="36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sp>
        <p:nvSpPr>
          <p:cNvPr id="16" name="Picture Placeholder 2">
            <a:extLst>
              <a:ext uri="{FF2B5EF4-FFF2-40B4-BE49-F238E27FC236}">
                <a16:creationId xmlns:a16="http://schemas.microsoft.com/office/drawing/2014/main" id="{63CABAA1-C88B-4447-A241-8074936494FA}"/>
              </a:ext>
            </a:extLst>
          </p:cNvPr>
          <p:cNvSpPr>
            <a:spLocks noGrp="1"/>
          </p:cNvSpPr>
          <p:nvPr>
            <p:ph type="pic" sz="quarter" idx="12"/>
          </p:nvPr>
        </p:nvSpPr>
        <p:spPr>
          <a:xfrm>
            <a:off x="6143624" y="1073426"/>
            <a:ext cx="5637692" cy="5373892"/>
          </a:xfrm>
          <a:prstGeom prst="rect">
            <a:avLst/>
          </a:prstGeom>
        </p:spPr>
        <p:txBody>
          <a:bodyPr/>
          <a:lstStyle/>
          <a:p>
            <a:r>
              <a:rPr lang="en-GB"/>
              <a:t>Click icon to add picture</a:t>
            </a:r>
            <a:endParaRPr lang="en-IS"/>
          </a:p>
        </p:txBody>
      </p:sp>
    </p:spTree>
    <p:extLst>
      <p:ext uri="{BB962C8B-B14F-4D97-AF65-F5344CB8AC3E}">
        <p14:creationId xmlns:p14="http://schemas.microsoft.com/office/powerpoint/2010/main" val="3868766263"/>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3 LS First empty slide">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8CB641BC-63BE-EA40-B358-3C1C8A359289}"/>
              </a:ext>
            </a:extLst>
          </p:cNvPr>
          <p:cNvPicPr>
            <a:picLocks noChangeAspect="1"/>
          </p:cNvPicPr>
          <p:nvPr userDrawn="1"/>
        </p:nvPicPr>
        <p:blipFill>
          <a:blip r:embed="rId2"/>
          <a:stretch>
            <a:fillRect/>
          </a:stretch>
        </p:blipFill>
        <p:spPr>
          <a:xfrm rot="10800000">
            <a:off x="5919216" y="6447318"/>
            <a:ext cx="6272784" cy="410682"/>
          </a:xfrm>
          <a:prstGeom prst="rect">
            <a:avLst/>
          </a:prstGeom>
        </p:spPr>
      </p:pic>
      <p:pic>
        <p:nvPicPr>
          <p:cNvPr id="14" name="Picture 13">
            <a:extLst>
              <a:ext uri="{FF2B5EF4-FFF2-40B4-BE49-F238E27FC236}">
                <a16:creationId xmlns:a16="http://schemas.microsoft.com/office/drawing/2014/main" id="{D01B8EBF-C089-9F48-97F3-88324EB8EB34}"/>
              </a:ext>
            </a:extLst>
          </p:cNvPr>
          <p:cNvPicPr>
            <a:picLocks noChangeAspect="1"/>
          </p:cNvPicPr>
          <p:nvPr userDrawn="1"/>
        </p:nvPicPr>
        <p:blipFill>
          <a:blip r:embed="rId2"/>
          <a:stretch>
            <a:fillRect/>
          </a:stretch>
        </p:blipFill>
        <p:spPr>
          <a:xfrm>
            <a:off x="0" y="-6558"/>
            <a:ext cx="6272784" cy="410682"/>
          </a:xfrm>
          <a:prstGeom prst="rect">
            <a:avLst/>
          </a:prstGeom>
        </p:spPr>
      </p:pic>
      <p:pic>
        <p:nvPicPr>
          <p:cNvPr id="17" name="Picture 16" descr="Shape, circle&#10;&#10;Description automatically generated">
            <a:extLst>
              <a:ext uri="{FF2B5EF4-FFF2-40B4-BE49-F238E27FC236}">
                <a16:creationId xmlns:a16="http://schemas.microsoft.com/office/drawing/2014/main" id="{4943389A-A47B-BA4A-9ACB-FBFEC305EF9E}"/>
              </a:ext>
            </a:extLst>
          </p:cNvPr>
          <p:cNvPicPr>
            <a:picLocks noChangeAspect="1"/>
          </p:cNvPicPr>
          <p:nvPr userDrawn="1"/>
        </p:nvPicPr>
        <p:blipFill>
          <a:blip r:embed="rId3"/>
          <a:stretch>
            <a:fillRect/>
          </a:stretch>
        </p:blipFill>
        <p:spPr>
          <a:xfrm rot="5400000">
            <a:off x="216498" y="3645499"/>
            <a:ext cx="2996002" cy="3429000"/>
          </a:xfrm>
          <a:prstGeom prst="rect">
            <a:avLst/>
          </a:prstGeom>
        </p:spPr>
      </p:pic>
      <p:pic>
        <p:nvPicPr>
          <p:cNvPr id="21" name="Picture 20">
            <a:extLst>
              <a:ext uri="{FF2B5EF4-FFF2-40B4-BE49-F238E27FC236}">
                <a16:creationId xmlns:a16="http://schemas.microsoft.com/office/drawing/2014/main" id="{1700FB0B-0D4B-924A-A239-D3C313D2A5FF}"/>
              </a:ext>
            </a:extLst>
          </p:cNvPr>
          <p:cNvPicPr>
            <a:picLocks noChangeAspect="1"/>
          </p:cNvPicPr>
          <p:nvPr userDrawn="1"/>
        </p:nvPicPr>
        <p:blipFill>
          <a:blip r:embed="rId4"/>
          <a:stretch>
            <a:fillRect/>
          </a:stretch>
        </p:blipFill>
        <p:spPr>
          <a:xfrm>
            <a:off x="10734079" y="226156"/>
            <a:ext cx="1457921" cy="612843"/>
          </a:xfrm>
          <a:prstGeom prst="rect">
            <a:avLst/>
          </a:prstGeom>
        </p:spPr>
      </p:pic>
      <p:pic>
        <p:nvPicPr>
          <p:cNvPr id="22" name="Picture 21" descr="A picture containing background pattern&#10;&#10;Description automatically generated">
            <a:extLst>
              <a:ext uri="{FF2B5EF4-FFF2-40B4-BE49-F238E27FC236}">
                <a16:creationId xmlns:a16="http://schemas.microsoft.com/office/drawing/2014/main" id="{54D5363E-D9B4-1A40-AD20-2AA896674DF2}"/>
              </a:ext>
            </a:extLst>
          </p:cNvPr>
          <p:cNvPicPr>
            <a:picLocks noChangeAspect="1"/>
          </p:cNvPicPr>
          <p:nvPr userDrawn="1"/>
        </p:nvPicPr>
        <p:blipFill rotWithShape="1">
          <a:blip r:embed="rId5"/>
          <a:srcRect l="69636"/>
          <a:stretch/>
        </p:blipFill>
        <p:spPr>
          <a:xfrm rot="10800000">
            <a:off x="11781291" y="1595990"/>
            <a:ext cx="410709" cy="2973600"/>
          </a:xfrm>
          <a:prstGeom prst="rect">
            <a:avLst/>
          </a:prstGeom>
        </p:spPr>
      </p:pic>
      <p:pic>
        <p:nvPicPr>
          <p:cNvPr id="23" name="Picture 22" descr="A picture containing background pattern&#10;&#10;Description automatically generated">
            <a:extLst>
              <a:ext uri="{FF2B5EF4-FFF2-40B4-BE49-F238E27FC236}">
                <a16:creationId xmlns:a16="http://schemas.microsoft.com/office/drawing/2014/main" id="{193A6EA0-59D8-904D-BF7B-CD58BFA5308B}"/>
              </a:ext>
            </a:extLst>
          </p:cNvPr>
          <p:cNvPicPr>
            <a:picLocks noChangeAspect="1"/>
          </p:cNvPicPr>
          <p:nvPr userDrawn="1"/>
        </p:nvPicPr>
        <p:blipFill rotWithShape="1">
          <a:blip r:embed="rId5"/>
          <a:srcRect l="69636"/>
          <a:stretch/>
        </p:blipFill>
        <p:spPr>
          <a:xfrm>
            <a:off x="-4" y="1595990"/>
            <a:ext cx="410709" cy="2973600"/>
          </a:xfrm>
          <a:prstGeom prst="rect">
            <a:avLst/>
          </a:prstGeom>
        </p:spPr>
      </p:pic>
      <p:sp>
        <p:nvSpPr>
          <p:cNvPr id="8" name="Text Placeholder 9">
            <a:extLst>
              <a:ext uri="{FF2B5EF4-FFF2-40B4-BE49-F238E27FC236}">
                <a16:creationId xmlns:a16="http://schemas.microsoft.com/office/drawing/2014/main" id="{33029117-D6C7-264C-904D-03AF10B9B4B0}"/>
              </a:ext>
            </a:extLst>
          </p:cNvPr>
          <p:cNvSpPr>
            <a:spLocks noGrp="1"/>
          </p:cNvSpPr>
          <p:nvPr>
            <p:ph type="body" sz="quarter" idx="11" hasCustomPrompt="1"/>
          </p:nvPr>
        </p:nvSpPr>
        <p:spPr>
          <a:xfrm>
            <a:off x="410682" y="634969"/>
            <a:ext cx="9886257" cy="487939"/>
          </a:xfrm>
          <a:prstGeom prst="rect">
            <a:avLst/>
          </a:prstGeom>
        </p:spPr>
        <p:txBody>
          <a:bodyPr anchor="ctr" anchorCtr="0"/>
          <a:lstStyle>
            <a:lvl1pPr marL="0" indent="0" algn="l">
              <a:lnSpc>
                <a:spcPct val="100000"/>
              </a:lnSpc>
              <a:spcBef>
                <a:spcPts val="0"/>
              </a:spcBef>
              <a:buNone/>
              <a:defRPr sz="36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your title or leave empty</a:t>
            </a:r>
          </a:p>
        </p:txBody>
      </p:sp>
    </p:spTree>
    <p:extLst>
      <p:ext uri="{BB962C8B-B14F-4D97-AF65-F5344CB8AC3E}">
        <p14:creationId xmlns:p14="http://schemas.microsoft.com/office/powerpoint/2010/main" val="3340671641"/>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1 LS Express chapter/title slide">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8CB641BC-63BE-EA40-B358-3C1C8A359289}"/>
              </a:ext>
            </a:extLst>
          </p:cNvPr>
          <p:cNvPicPr>
            <a:picLocks noChangeAspect="1"/>
          </p:cNvPicPr>
          <p:nvPr userDrawn="1"/>
        </p:nvPicPr>
        <p:blipFill>
          <a:blip r:embed="rId2"/>
          <a:stretch>
            <a:fillRect/>
          </a:stretch>
        </p:blipFill>
        <p:spPr>
          <a:xfrm rot="10800000">
            <a:off x="5919216" y="6447318"/>
            <a:ext cx="6272784" cy="410682"/>
          </a:xfrm>
          <a:prstGeom prst="rect">
            <a:avLst/>
          </a:prstGeom>
        </p:spPr>
      </p:pic>
      <p:pic>
        <p:nvPicPr>
          <p:cNvPr id="14" name="Picture 13">
            <a:extLst>
              <a:ext uri="{FF2B5EF4-FFF2-40B4-BE49-F238E27FC236}">
                <a16:creationId xmlns:a16="http://schemas.microsoft.com/office/drawing/2014/main" id="{D01B8EBF-C089-9F48-97F3-88324EB8EB34}"/>
              </a:ext>
            </a:extLst>
          </p:cNvPr>
          <p:cNvPicPr>
            <a:picLocks noChangeAspect="1"/>
          </p:cNvPicPr>
          <p:nvPr userDrawn="1"/>
        </p:nvPicPr>
        <p:blipFill>
          <a:blip r:embed="rId2"/>
          <a:stretch>
            <a:fillRect/>
          </a:stretch>
        </p:blipFill>
        <p:spPr>
          <a:xfrm>
            <a:off x="0" y="-6558"/>
            <a:ext cx="6272784" cy="410682"/>
          </a:xfrm>
          <a:prstGeom prst="rect">
            <a:avLst/>
          </a:prstGeom>
        </p:spPr>
      </p:pic>
      <p:pic>
        <p:nvPicPr>
          <p:cNvPr id="17" name="Picture 16" descr="Shape, circle&#10;&#10;Description automatically generated">
            <a:extLst>
              <a:ext uri="{FF2B5EF4-FFF2-40B4-BE49-F238E27FC236}">
                <a16:creationId xmlns:a16="http://schemas.microsoft.com/office/drawing/2014/main" id="{4943389A-A47B-BA4A-9ACB-FBFEC305EF9E}"/>
              </a:ext>
            </a:extLst>
          </p:cNvPr>
          <p:cNvPicPr>
            <a:picLocks noChangeAspect="1"/>
          </p:cNvPicPr>
          <p:nvPr userDrawn="1"/>
        </p:nvPicPr>
        <p:blipFill>
          <a:blip r:embed="rId3"/>
          <a:stretch>
            <a:fillRect/>
          </a:stretch>
        </p:blipFill>
        <p:spPr>
          <a:xfrm rot="5400000">
            <a:off x="216498" y="3645499"/>
            <a:ext cx="2996002" cy="3429000"/>
          </a:xfrm>
          <a:prstGeom prst="rect">
            <a:avLst/>
          </a:prstGeom>
        </p:spPr>
      </p:pic>
      <p:pic>
        <p:nvPicPr>
          <p:cNvPr id="19" name="Picture 18" descr="Shape, circle&#10;&#10;Description automatically generated">
            <a:extLst>
              <a:ext uri="{FF2B5EF4-FFF2-40B4-BE49-F238E27FC236}">
                <a16:creationId xmlns:a16="http://schemas.microsoft.com/office/drawing/2014/main" id="{E6BDBBBC-2B12-DA40-9C71-94EE10DDFAD0}"/>
              </a:ext>
            </a:extLst>
          </p:cNvPr>
          <p:cNvPicPr>
            <a:picLocks noChangeAspect="1"/>
          </p:cNvPicPr>
          <p:nvPr userDrawn="1"/>
        </p:nvPicPr>
        <p:blipFill>
          <a:blip r:embed="rId3"/>
          <a:stretch>
            <a:fillRect/>
          </a:stretch>
        </p:blipFill>
        <p:spPr>
          <a:xfrm rot="16200000">
            <a:off x="2931123" y="2351902"/>
            <a:ext cx="2996002" cy="3429000"/>
          </a:xfrm>
          <a:prstGeom prst="rect">
            <a:avLst/>
          </a:prstGeom>
        </p:spPr>
      </p:pic>
      <p:pic>
        <p:nvPicPr>
          <p:cNvPr id="21" name="Picture 20">
            <a:extLst>
              <a:ext uri="{FF2B5EF4-FFF2-40B4-BE49-F238E27FC236}">
                <a16:creationId xmlns:a16="http://schemas.microsoft.com/office/drawing/2014/main" id="{1700FB0B-0D4B-924A-A239-D3C313D2A5FF}"/>
              </a:ext>
            </a:extLst>
          </p:cNvPr>
          <p:cNvPicPr>
            <a:picLocks noChangeAspect="1"/>
          </p:cNvPicPr>
          <p:nvPr userDrawn="1"/>
        </p:nvPicPr>
        <p:blipFill>
          <a:blip r:embed="rId4"/>
          <a:stretch>
            <a:fillRect/>
          </a:stretch>
        </p:blipFill>
        <p:spPr>
          <a:xfrm>
            <a:off x="10734079" y="226156"/>
            <a:ext cx="1457921" cy="612843"/>
          </a:xfrm>
          <a:prstGeom prst="rect">
            <a:avLst/>
          </a:prstGeom>
        </p:spPr>
      </p:pic>
      <p:pic>
        <p:nvPicPr>
          <p:cNvPr id="18" name="Picture 17" descr="A picture containing circle&#10;&#10;Description automatically generated">
            <a:extLst>
              <a:ext uri="{FF2B5EF4-FFF2-40B4-BE49-F238E27FC236}">
                <a16:creationId xmlns:a16="http://schemas.microsoft.com/office/drawing/2014/main" id="{A52F7CF3-9AA9-B94F-BC76-95A5D803FC6D}"/>
              </a:ext>
            </a:extLst>
          </p:cNvPr>
          <p:cNvPicPr>
            <a:picLocks noChangeAspect="1"/>
          </p:cNvPicPr>
          <p:nvPr userDrawn="1"/>
        </p:nvPicPr>
        <p:blipFill rotWithShape="1">
          <a:blip r:embed="rId5"/>
          <a:srcRect l="69636"/>
          <a:stretch/>
        </p:blipFill>
        <p:spPr>
          <a:xfrm>
            <a:off x="-2" y="1595990"/>
            <a:ext cx="410213" cy="2970000"/>
          </a:xfrm>
          <a:prstGeom prst="rect">
            <a:avLst/>
          </a:prstGeom>
        </p:spPr>
      </p:pic>
      <p:pic>
        <p:nvPicPr>
          <p:cNvPr id="24" name="Picture 23" descr="A picture containing circle&#10;&#10;Description automatically generated">
            <a:extLst>
              <a:ext uri="{FF2B5EF4-FFF2-40B4-BE49-F238E27FC236}">
                <a16:creationId xmlns:a16="http://schemas.microsoft.com/office/drawing/2014/main" id="{392E95E7-33B9-F946-9E23-3FA2885EC07E}"/>
              </a:ext>
            </a:extLst>
          </p:cNvPr>
          <p:cNvPicPr>
            <a:picLocks noChangeAspect="1"/>
          </p:cNvPicPr>
          <p:nvPr userDrawn="1"/>
        </p:nvPicPr>
        <p:blipFill rotWithShape="1">
          <a:blip r:embed="rId5"/>
          <a:srcRect l="69636"/>
          <a:stretch/>
        </p:blipFill>
        <p:spPr>
          <a:xfrm rot="10800000">
            <a:off x="11781787" y="1595990"/>
            <a:ext cx="410213" cy="2970000"/>
          </a:xfrm>
          <a:prstGeom prst="rect">
            <a:avLst/>
          </a:prstGeom>
        </p:spPr>
      </p:pic>
      <p:sp>
        <p:nvSpPr>
          <p:cNvPr id="26" name="Text Placeholder 9">
            <a:extLst>
              <a:ext uri="{FF2B5EF4-FFF2-40B4-BE49-F238E27FC236}">
                <a16:creationId xmlns:a16="http://schemas.microsoft.com/office/drawing/2014/main" id="{2562170C-8B2A-4947-95E8-BFA07AFD1FC6}"/>
              </a:ext>
            </a:extLst>
          </p:cNvPr>
          <p:cNvSpPr>
            <a:spLocks noGrp="1"/>
          </p:cNvSpPr>
          <p:nvPr>
            <p:ph type="body" sz="quarter" idx="12" hasCustomPrompt="1"/>
          </p:nvPr>
        </p:nvSpPr>
        <p:spPr>
          <a:xfrm>
            <a:off x="6506682" y="2568400"/>
            <a:ext cx="4926568" cy="3513660"/>
          </a:xfrm>
          <a:prstGeom prst="rect">
            <a:avLst/>
          </a:prstGeom>
        </p:spPr>
        <p:txBody>
          <a:bodyPr/>
          <a:lstStyle>
            <a:lvl1pPr marL="0" indent="0" algn="l">
              <a:lnSpc>
                <a:spcPct val="100000"/>
              </a:lnSpc>
              <a:spcBef>
                <a:spcPts val="0"/>
              </a:spcBef>
              <a:buFont typeface="Arial" panose="020B0604020202020204" pitchFamily="34" charset="0"/>
              <a:buNone/>
              <a:defRPr sz="36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sp>
        <p:nvSpPr>
          <p:cNvPr id="27" name="Text Placeholder 22">
            <a:extLst>
              <a:ext uri="{FF2B5EF4-FFF2-40B4-BE49-F238E27FC236}">
                <a16:creationId xmlns:a16="http://schemas.microsoft.com/office/drawing/2014/main" id="{CB3FB148-93E8-ED46-B2BC-7C85BA9E8929}"/>
              </a:ext>
            </a:extLst>
          </p:cNvPr>
          <p:cNvSpPr>
            <a:spLocks noGrp="1"/>
          </p:cNvSpPr>
          <p:nvPr>
            <p:ph type="body" sz="quarter" idx="13" hasCustomPrompt="1"/>
          </p:nvPr>
        </p:nvSpPr>
        <p:spPr>
          <a:xfrm>
            <a:off x="806372" y="3966809"/>
            <a:ext cx="4926568" cy="2115251"/>
          </a:xfrm>
          <a:prstGeom prst="rect">
            <a:avLst/>
          </a:prstGeom>
        </p:spPr>
        <p:txBody>
          <a:bodyPr/>
          <a:lstStyle>
            <a:lvl1pPr marL="0" indent="0">
              <a:spcBef>
                <a:spcPts val="1200"/>
              </a:spcBef>
              <a:buFont typeface="Arial" panose="020B0604020202020204" pitchFamily="34" charset="0"/>
              <a:buNone/>
              <a:defRPr sz="2000">
                <a:solidFill>
                  <a:srgbClr val="313C40"/>
                </a:solidFill>
                <a:latin typeface="Segoe UI" panose="020B0502040204020203" pitchFamily="34" charset="0"/>
                <a:cs typeface="Segoe UI" panose="020B0502040204020203" pitchFamily="34" charset="0"/>
              </a:defRPr>
            </a:lvl1pPr>
            <a:lvl2pPr>
              <a:defRPr sz="2000">
                <a:solidFill>
                  <a:srgbClr val="313C40"/>
                </a:solidFill>
                <a:latin typeface="Segoe UI" panose="020B0502040204020203" pitchFamily="34" charset="0"/>
                <a:cs typeface="Segoe UI" panose="020B0502040204020203" pitchFamily="34" charset="0"/>
              </a:defRPr>
            </a:lvl2pPr>
            <a:lvl3pPr>
              <a:defRPr sz="1800">
                <a:solidFill>
                  <a:srgbClr val="313C40"/>
                </a:solidFill>
                <a:latin typeface="Segoe UI" panose="020B0502040204020203" pitchFamily="34" charset="0"/>
                <a:cs typeface="Segoe UI" panose="020B0502040204020203" pitchFamily="34" charset="0"/>
              </a:defRPr>
            </a:lvl3pPr>
            <a:lvl4pPr>
              <a:defRPr sz="1600">
                <a:solidFill>
                  <a:srgbClr val="313C40"/>
                </a:solidFill>
                <a:latin typeface="Segoe UI" panose="020B0502040204020203" pitchFamily="34" charset="0"/>
                <a:cs typeface="Segoe UI" panose="020B0502040204020203" pitchFamily="34" charset="0"/>
              </a:defRPr>
            </a:lvl4pPr>
            <a:lvl5pPr>
              <a:defRPr sz="1600">
                <a:solidFill>
                  <a:srgbClr val="313C40"/>
                </a:solidFill>
                <a:latin typeface="Segoe UI" panose="020B0502040204020203" pitchFamily="34" charset="0"/>
                <a:cs typeface="Segoe UI" panose="020B0502040204020203" pitchFamily="34" charset="0"/>
              </a:defRPr>
            </a:lvl5pPr>
          </a:lstStyle>
          <a:p>
            <a:pPr lvl="0"/>
            <a:r>
              <a:rPr lang="is-IS" dirty="0"/>
              <a:t>Click to add text</a:t>
            </a:r>
            <a:endParaRPr lang="en-IS" dirty="0"/>
          </a:p>
        </p:txBody>
      </p:sp>
      <p:pic>
        <p:nvPicPr>
          <p:cNvPr id="29" name="Graphic 28">
            <a:extLst>
              <a:ext uri="{FF2B5EF4-FFF2-40B4-BE49-F238E27FC236}">
                <a16:creationId xmlns:a16="http://schemas.microsoft.com/office/drawing/2014/main" id="{AE5C5E7F-5BA3-3541-8643-EF8A368C399B}"/>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555963" y="838999"/>
            <a:ext cx="5427384" cy="1281600"/>
          </a:xfrm>
          <a:prstGeom prst="rect">
            <a:avLst/>
          </a:prstGeom>
        </p:spPr>
      </p:pic>
    </p:spTree>
    <p:extLst>
      <p:ext uri="{BB962C8B-B14F-4D97-AF65-F5344CB8AC3E}">
        <p14:creationId xmlns:p14="http://schemas.microsoft.com/office/powerpoint/2010/main" val="2731563431"/>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2 LS Express chapter/title slide">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8CB641BC-63BE-EA40-B358-3C1C8A359289}"/>
              </a:ext>
            </a:extLst>
          </p:cNvPr>
          <p:cNvPicPr>
            <a:picLocks noChangeAspect="1"/>
          </p:cNvPicPr>
          <p:nvPr userDrawn="1"/>
        </p:nvPicPr>
        <p:blipFill>
          <a:blip r:embed="rId2"/>
          <a:stretch>
            <a:fillRect/>
          </a:stretch>
        </p:blipFill>
        <p:spPr>
          <a:xfrm rot="10800000">
            <a:off x="5919216" y="6447318"/>
            <a:ext cx="6272784" cy="410682"/>
          </a:xfrm>
          <a:prstGeom prst="rect">
            <a:avLst/>
          </a:prstGeom>
        </p:spPr>
      </p:pic>
      <p:pic>
        <p:nvPicPr>
          <p:cNvPr id="14" name="Picture 13">
            <a:extLst>
              <a:ext uri="{FF2B5EF4-FFF2-40B4-BE49-F238E27FC236}">
                <a16:creationId xmlns:a16="http://schemas.microsoft.com/office/drawing/2014/main" id="{D01B8EBF-C089-9F48-97F3-88324EB8EB34}"/>
              </a:ext>
            </a:extLst>
          </p:cNvPr>
          <p:cNvPicPr>
            <a:picLocks noChangeAspect="1"/>
          </p:cNvPicPr>
          <p:nvPr userDrawn="1"/>
        </p:nvPicPr>
        <p:blipFill>
          <a:blip r:embed="rId2"/>
          <a:stretch>
            <a:fillRect/>
          </a:stretch>
        </p:blipFill>
        <p:spPr>
          <a:xfrm>
            <a:off x="0" y="-6558"/>
            <a:ext cx="6272784" cy="410682"/>
          </a:xfrm>
          <a:prstGeom prst="rect">
            <a:avLst/>
          </a:prstGeom>
        </p:spPr>
      </p:pic>
      <p:pic>
        <p:nvPicPr>
          <p:cNvPr id="17" name="Picture 16" descr="Shape, circle&#10;&#10;Description automatically generated">
            <a:extLst>
              <a:ext uri="{FF2B5EF4-FFF2-40B4-BE49-F238E27FC236}">
                <a16:creationId xmlns:a16="http://schemas.microsoft.com/office/drawing/2014/main" id="{4943389A-A47B-BA4A-9ACB-FBFEC305EF9E}"/>
              </a:ext>
            </a:extLst>
          </p:cNvPr>
          <p:cNvPicPr>
            <a:picLocks noChangeAspect="1"/>
          </p:cNvPicPr>
          <p:nvPr userDrawn="1"/>
        </p:nvPicPr>
        <p:blipFill>
          <a:blip r:embed="rId3"/>
          <a:stretch>
            <a:fillRect/>
          </a:stretch>
        </p:blipFill>
        <p:spPr>
          <a:xfrm rot="5400000">
            <a:off x="216498" y="3645499"/>
            <a:ext cx="2996002" cy="3429000"/>
          </a:xfrm>
          <a:prstGeom prst="rect">
            <a:avLst/>
          </a:prstGeom>
        </p:spPr>
      </p:pic>
      <p:pic>
        <p:nvPicPr>
          <p:cNvPr id="19" name="Picture 18" descr="Shape, circle&#10;&#10;Description automatically generated">
            <a:extLst>
              <a:ext uri="{FF2B5EF4-FFF2-40B4-BE49-F238E27FC236}">
                <a16:creationId xmlns:a16="http://schemas.microsoft.com/office/drawing/2014/main" id="{E6BDBBBC-2B12-DA40-9C71-94EE10DDFAD0}"/>
              </a:ext>
            </a:extLst>
          </p:cNvPr>
          <p:cNvPicPr>
            <a:picLocks noChangeAspect="1"/>
          </p:cNvPicPr>
          <p:nvPr userDrawn="1"/>
        </p:nvPicPr>
        <p:blipFill>
          <a:blip r:embed="rId3"/>
          <a:stretch>
            <a:fillRect/>
          </a:stretch>
        </p:blipFill>
        <p:spPr>
          <a:xfrm rot="16200000">
            <a:off x="2931123" y="2351902"/>
            <a:ext cx="2996002" cy="3429000"/>
          </a:xfrm>
          <a:prstGeom prst="rect">
            <a:avLst/>
          </a:prstGeom>
        </p:spPr>
      </p:pic>
      <p:pic>
        <p:nvPicPr>
          <p:cNvPr id="21" name="Picture 20">
            <a:extLst>
              <a:ext uri="{FF2B5EF4-FFF2-40B4-BE49-F238E27FC236}">
                <a16:creationId xmlns:a16="http://schemas.microsoft.com/office/drawing/2014/main" id="{1700FB0B-0D4B-924A-A239-D3C313D2A5FF}"/>
              </a:ext>
            </a:extLst>
          </p:cNvPr>
          <p:cNvPicPr>
            <a:picLocks noChangeAspect="1"/>
          </p:cNvPicPr>
          <p:nvPr userDrawn="1"/>
        </p:nvPicPr>
        <p:blipFill>
          <a:blip r:embed="rId4"/>
          <a:stretch>
            <a:fillRect/>
          </a:stretch>
        </p:blipFill>
        <p:spPr>
          <a:xfrm>
            <a:off x="10734079" y="226156"/>
            <a:ext cx="1457921" cy="612843"/>
          </a:xfrm>
          <a:prstGeom prst="rect">
            <a:avLst/>
          </a:prstGeom>
        </p:spPr>
      </p:pic>
      <p:pic>
        <p:nvPicPr>
          <p:cNvPr id="18" name="Picture 17" descr="A picture containing circle&#10;&#10;Description automatically generated">
            <a:extLst>
              <a:ext uri="{FF2B5EF4-FFF2-40B4-BE49-F238E27FC236}">
                <a16:creationId xmlns:a16="http://schemas.microsoft.com/office/drawing/2014/main" id="{A52F7CF3-9AA9-B94F-BC76-95A5D803FC6D}"/>
              </a:ext>
            </a:extLst>
          </p:cNvPr>
          <p:cNvPicPr>
            <a:picLocks noChangeAspect="1"/>
          </p:cNvPicPr>
          <p:nvPr userDrawn="1"/>
        </p:nvPicPr>
        <p:blipFill rotWithShape="1">
          <a:blip r:embed="rId5"/>
          <a:srcRect l="69636"/>
          <a:stretch/>
        </p:blipFill>
        <p:spPr>
          <a:xfrm>
            <a:off x="-2" y="1595990"/>
            <a:ext cx="410213" cy="2970000"/>
          </a:xfrm>
          <a:prstGeom prst="rect">
            <a:avLst/>
          </a:prstGeom>
        </p:spPr>
      </p:pic>
      <p:pic>
        <p:nvPicPr>
          <p:cNvPr id="24" name="Picture 23" descr="A picture containing circle&#10;&#10;Description automatically generated">
            <a:extLst>
              <a:ext uri="{FF2B5EF4-FFF2-40B4-BE49-F238E27FC236}">
                <a16:creationId xmlns:a16="http://schemas.microsoft.com/office/drawing/2014/main" id="{392E95E7-33B9-F946-9E23-3FA2885EC07E}"/>
              </a:ext>
            </a:extLst>
          </p:cNvPr>
          <p:cNvPicPr>
            <a:picLocks noChangeAspect="1"/>
          </p:cNvPicPr>
          <p:nvPr userDrawn="1"/>
        </p:nvPicPr>
        <p:blipFill rotWithShape="1">
          <a:blip r:embed="rId5"/>
          <a:srcRect l="69636"/>
          <a:stretch/>
        </p:blipFill>
        <p:spPr>
          <a:xfrm rot="10800000">
            <a:off x="11781787" y="1595990"/>
            <a:ext cx="410213" cy="2970000"/>
          </a:xfrm>
          <a:prstGeom prst="rect">
            <a:avLst/>
          </a:prstGeom>
        </p:spPr>
      </p:pic>
      <p:pic>
        <p:nvPicPr>
          <p:cNvPr id="29" name="Graphic 28">
            <a:extLst>
              <a:ext uri="{FF2B5EF4-FFF2-40B4-BE49-F238E27FC236}">
                <a16:creationId xmlns:a16="http://schemas.microsoft.com/office/drawing/2014/main" id="{AE5C5E7F-5BA3-3541-8643-EF8A368C399B}"/>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555963" y="838999"/>
            <a:ext cx="5427384" cy="1281600"/>
          </a:xfrm>
          <a:prstGeom prst="rect">
            <a:avLst/>
          </a:prstGeom>
        </p:spPr>
      </p:pic>
      <p:sp>
        <p:nvSpPr>
          <p:cNvPr id="12" name="Text Placeholder 9">
            <a:extLst>
              <a:ext uri="{FF2B5EF4-FFF2-40B4-BE49-F238E27FC236}">
                <a16:creationId xmlns:a16="http://schemas.microsoft.com/office/drawing/2014/main" id="{3269EA83-5B3D-AE4B-8AD2-38727E2C6564}"/>
              </a:ext>
            </a:extLst>
          </p:cNvPr>
          <p:cNvSpPr>
            <a:spLocks noGrp="1"/>
          </p:cNvSpPr>
          <p:nvPr>
            <p:ph type="body" sz="quarter" idx="11" hasCustomPrompt="1"/>
          </p:nvPr>
        </p:nvSpPr>
        <p:spPr>
          <a:xfrm>
            <a:off x="806372" y="3966809"/>
            <a:ext cx="4926568" cy="2115251"/>
          </a:xfrm>
          <a:prstGeom prst="rect">
            <a:avLst/>
          </a:prstGeom>
        </p:spPr>
        <p:txBody>
          <a:bodyPr/>
          <a:lstStyle>
            <a:lvl1pPr marL="0" indent="0" algn="l">
              <a:lnSpc>
                <a:spcPct val="100000"/>
              </a:lnSpc>
              <a:spcBef>
                <a:spcPts val="0"/>
              </a:spcBef>
              <a:buFont typeface="Arial" panose="020B0604020202020204" pitchFamily="34" charset="0"/>
              <a:buNone/>
              <a:defRPr sz="36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sp>
        <p:nvSpPr>
          <p:cNvPr id="15" name="Picture Placeholder 2">
            <a:extLst>
              <a:ext uri="{FF2B5EF4-FFF2-40B4-BE49-F238E27FC236}">
                <a16:creationId xmlns:a16="http://schemas.microsoft.com/office/drawing/2014/main" id="{52B165FA-4ABB-C645-98F3-A45D4007F32F}"/>
              </a:ext>
            </a:extLst>
          </p:cNvPr>
          <p:cNvSpPr>
            <a:spLocks noGrp="1"/>
          </p:cNvSpPr>
          <p:nvPr>
            <p:ph type="pic" sz="quarter" idx="12"/>
          </p:nvPr>
        </p:nvSpPr>
        <p:spPr>
          <a:xfrm>
            <a:off x="6143624" y="1073426"/>
            <a:ext cx="5637692" cy="5373892"/>
          </a:xfrm>
          <a:prstGeom prst="rect">
            <a:avLst/>
          </a:prstGeom>
        </p:spPr>
        <p:txBody>
          <a:bodyPr/>
          <a:lstStyle/>
          <a:p>
            <a:r>
              <a:rPr lang="en-GB"/>
              <a:t>Click icon to add picture</a:t>
            </a:r>
            <a:endParaRPr lang="en-IS"/>
          </a:p>
        </p:txBody>
      </p:sp>
    </p:spTree>
    <p:extLst>
      <p:ext uri="{BB962C8B-B14F-4D97-AF65-F5344CB8AC3E}">
        <p14:creationId xmlns:p14="http://schemas.microsoft.com/office/powerpoint/2010/main" val="407951926"/>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3 LS Express empty slide">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8CB641BC-63BE-EA40-B358-3C1C8A359289}"/>
              </a:ext>
            </a:extLst>
          </p:cNvPr>
          <p:cNvPicPr>
            <a:picLocks noChangeAspect="1"/>
          </p:cNvPicPr>
          <p:nvPr userDrawn="1"/>
        </p:nvPicPr>
        <p:blipFill>
          <a:blip r:embed="rId2"/>
          <a:stretch>
            <a:fillRect/>
          </a:stretch>
        </p:blipFill>
        <p:spPr>
          <a:xfrm rot="10800000">
            <a:off x="5919216" y="6447318"/>
            <a:ext cx="6272784" cy="410682"/>
          </a:xfrm>
          <a:prstGeom prst="rect">
            <a:avLst/>
          </a:prstGeom>
        </p:spPr>
      </p:pic>
      <p:pic>
        <p:nvPicPr>
          <p:cNvPr id="14" name="Picture 13">
            <a:extLst>
              <a:ext uri="{FF2B5EF4-FFF2-40B4-BE49-F238E27FC236}">
                <a16:creationId xmlns:a16="http://schemas.microsoft.com/office/drawing/2014/main" id="{D01B8EBF-C089-9F48-97F3-88324EB8EB34}"/>
              </a:ext>
            </a:extLst>
          </p:cNvPr>
          <p:cNvPicPr>
            <a:picLocks noChangeAspect="1"/>
          </p:cNvPicPr>
          <p:nvPr userDrawn="1"/>
        </p:nvPicPr>
        <p:blipFill>
          <a:blip r:embed="rId2"/>
          <a:stretch>
            <a:fillRect/>
          </a:stretch>
        </p:blipFill>
        <p:spPr>
          <a:xfrm>
            <a:off x="0" y="-6558"/>
            <a:ext cx="6272784" cy="410682"/>
          </a:xfrm>
          <a:prstGeom prst="rect">
            <a:avLst/>
          </a:prstGeom>
        </p:spPr>
      </p:pic>
      <p:pic>
        <p:nvPicPr>
          <p:cNvPr id="17" name="Picture 16" descr="Shape, circle&#10;&#10;Description automatically generated">
            <a:extLst>
              <a:ext uri="{FF2B5EF4-FFF2-40B4-BE49-F238E27FC236}">
                <a16:creationId xmlns:a16="http://schemas.microsoft.com/office/drawing/2014/main" id="{4943389A-A47B-BA4A-9ACB-FBFEC305EF9E}"/>
              </a:ext>
            </a:extLst>
          </p:cNvPr>
          <p:cNvPicPr>
            <a:picLocks noChangeAspect="1"/>
          </p:cNvPicPr>
          <p:nvPr userDrawn="1"/>
        </p:nvPicPr>
        <p:blipFill>
          <a:blip r:embed="rId3"/>
          <a:stretch>
            <a:fillRect/>
          </a:stretch>
        </p:blipFill>
        <p:spPr>
          <a:xfrm rot="5400000">
            <a:off x="216498" y="3645499"/>
            <a:ext cx="2996002" cy="3429000"/>
          </a:xfrm>
          <a:prstGeom prst="rect">
            <a:avLst/>
          </a:prstGeom>
        </p:spPr>
      </p:pic>
      <p:pic>
        <p:nvPicPr>
          <p:cNvPr id="21" name="Picture 20">
            <a:extLst>
              <a:ext uri="{FF2B5EF4-FFF2-40B4-BE49-F238E27FC236}">
                <a16:creationId xmlns:a16="http://schemas.microsoft.com/office/drawing/2014/main" id="{1700FB0B-0D4B-924A-A239-D3C313D2A5FF}"/>
              </a:ext>
            </a:extLst>
          </p:cNvPr>
          <p:cNvPicPr>
            <a:picLocks noChangeAspect="1"/>
          </p:cNvPicPr>
          <p:nvPr userDrawn="1"/>
        </p:nvPicPr>
        <p:blipFill>
          <a:blip r:embed="rId4"/>
          <a:stretch>
            <a:fillRect/>
          </a:stretch>
        </p:blipFill>
        <p:spPr>
          <a:xfrm>
            <a:off x="10734079" y="226156"/>
            <a:ext cx="1457921" cy="612843"/>
          </a:xfrm>
          <a:prstGeom prst="rect">
            <a:avLst/>
          </a:prstGeom>
        </p:spPr>
      </p:pic>
      <p:pic>
        <p:nvPicPr>
          <p:cNvPr id="18" name="Picture 17" descr="A picture containing circle&#10;&#10;Description automatically generated">
            <a:extLst>
              <a:ext uri="{FF2B5EF4-FFF2-40B4-BE49-F238E27FC236}">
                <a16:creationId xmlns:a16="http://schemas.microsoft.com/office/drawing/2014/main" id="{A52F7CF3-9AA9-B94F-BC76-95A5D803FC6D}"/>
              </a:ext>
            </a:extLst>
          </p:cNvPr>
          <p:cNvPicPr>
            <a:picLocks noChangeAspect="1"/>
          </p:cNvPicPr>
          <p:nvPr userDrawn="1"/>
        </p:nvPicPr>
        <p:blipFill rotWithShape="1">
          <a:blip r:embed="rId5"/>
          <a:srcRect l="69636"/>
          <a:stretch/>
        </p:blipFill>
        <p:spPr>
          <a:xfrm>
            <a:off x="-2" y="1595990"/>
            <a:ext cx="410213" cy="2970000"/>
          </a:xfrm>
          <a:prstGeom prst="rect">
            <a:avLst/>
          </a:prstGeom>
        </p:spPr>
      </p:pic>
      <p:pic>
        <p:nvPicPr>
          <p:cNvPr id="24" name="Picture 23" descr="A picture containing circle&#10;&#10;Description automatically generated">
            <a:extLst>
              <a:ext uri="{FF2B5EF4-FFF2-40B4-BE49-F238E27FC236}">
                <a16:creationId xmlns:a16="http://schemas.microsoft.com/office/drawing/2014/main" id="{392E95E7-33B9-F946-9E23-3FA2885EC07E}"/>
              </a:ext>
            </a:extLst>
          </p:cNvPr>
          <p:cNvPicPr>
            <a:picLocks noChangeAspect="1"/>
          </p:cNvPicPr>
          <p:nvPr userDrawn="1"/>
        </p:nvPicPr>
        <p:blipFill rotWithShape="1">
          <a:blip r:embed="rId5"/>
          <a:srcRect l="69636"/>
          <a:stretch/>
        </p:blipFill>
        <p:spPr>
          <a:xfrm rot="10800000">
            <a:off x="11781787" y="1595990"/>
            <a:ext cx="410213" cy="2970000"/>
          </a:xfrm>
          <a:prstGeom prst="rect">
            <a:avLst/>
          </a:prstGeom>
        </p:spPr>
      </p:pic>
      <p:sp>
        <p:nvSpPr>
          <p:cNvPr id="8" name="Text Placeholder 9">
            <a:extLst>
              <a:ext uri="{FF2B5EF4-FFF2-40B4-BE49-F238E27FC236}">
                <a16:creationId xmlns:a16="http://schemas.microsoft.com/office/drawing/2014/main" id="{0FEF7B0F-6812-6242-AC79-2B7A6126BB02}"/>
              </a:ext>
            </a:extLst>
          </p:cNvPr>
          <p:cNvSpPr>
            <a:spLocks noGrp="1"/>
          </p:cNvSpPr>
          <p:nvPr>
            <p:ph type="body" sz="quarter" idx="11" hasCustomPrompt="1"/>
          </p:nvPr>
        </p:nvSpPr>
        <p:spPr>
          <a:xfrm>
            <a:off x="410682" y="634969"/>
            <a:ext cx="9886257" cy="487939"/>
          </a:xfrm>
          <a:prstGeom prst="rect">
            <a:avLst/>
          </a:prstGeom>
        </p:spPr>
        <p:txBody>
          <a:bodyPr anchor="ctr" anchorCtr="0"/>
          <a:lstStyle>
            <a:lvl1pPr marL="0" indent="0" algn="l">
              <a:lnSpc>
                <a:spcPct val="100000"/>
              </a:lnSpc>
              <a:spcBef>
                <a:spcPts val="0"/>
              </a:spcBef>
              <a:buNone/>
              <a:defRPr sz="36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your title or leave empty</a:t>
            </a:r>
          </a:p>
        </p:txBody>
      </p:sp>
    </p:spTree>
    <p:extLst>
      <p:ext uri="{BB962C8B-B14F-4D97-AF65-F5344CB8AC3E}">
        <p14:creationId xmlns:p14="http://schemas.microsoft.com/office/powerpoint/2010/main" val="160994717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itle/Chapter slide 3">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B67A1442-0956-8C46-8669-1C486AAC27DD}"/>
              </a:ext>
            </a:extLst>
          </p:cNvPr>
          <p:cNvSpPr/>
          <p:nvPr userDrawn="1"/>
        </p:nvSpPr>
        <p:spPr>
          <a:xfrm rot="8100000">
            <a:off x="3886857" y="1399476"/>
            <a:ext cx="4418286" cy="4418286"/>
          </a:xfrm>
          <a:prstGeom prst="rect">
            <a:avLst/>
          </a:prstGeom>
          <a:gradFill>
            <a:gsLst>
              <a:gs pos="99000">
                <a:srgbClr val="361D5C">
                  <a:alpha val="0"/>
                </a:srgbClr>
              </a:gs>
              <a:gs pos="0">
                <a:srgbClr val="361D5C">
                  <a:alpha val="50000"/>
                </a:srgbClr>
              </a:gs>
              <a:gs pos="50000">
                <a:srgbClr val="361D5C">
                  <a:alpha val="50000"/>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17" name="Rectangle 16">
            <a:extLst>
              <a:ext uri="{FF2B5EF4-FFF2-40B4-BE49-F238E27FC236}">
                <a16:creationId xmlns:a16="http://schemas.microsoft.com/office/drawing/2014/main" id="{732B65B3-96F2-F64C-91C0-8BEF156AFC47}"/>
              </a:ext>
            </a:extLst>
          </p:cNvPr>
          <p:cNvSpPr/>
          <p:nvPr userDrawn="1"/>
        </p:nvSpPr>
        <p:spPr>
          <a:xfrm rot="13500000">
            <a:off x="1410758" y="1094675"/>
            <a:ext cx="4418286" cy="4418286"/>
          </a:xfrm>
          <a:prstGeom prst="rect">
            <a:avLst/>
          </a:prstGeom>
          <a:gradFill>
            <a:gsLst>
              <a:gs pos="100000">
                <a:srgbClr val="361D5C">
                  <a:alpha val="0"/>
                </a:srgbClr>
              </a:gs>
              <a:gs pos="0">
                <a:srgbClr val="361D5C">
                  <a:alpha val="0"/>
                </a:srgbClr>
              </a:gs>
              <a:gs pos="50000">
                <a:srgbClr val="361D5C">
                  <a:alpha val="49879"/>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22" name="Freeform 21">
            <a:extLst>
              <a:ext uri="{FF2B5EF4-FFF2-40B4-BE49-F238E27FC236}">
                <a16:creationId xmlns:a16="http://schemas.microsoft.com/office/drawing/2014/main" id="{8CF6FC87-6D3A-16B0-0EC5-B3A8870707A1}"/>
              </a:ext>
            </a:extLst>
          </p:cNvPr>
          <p:cNvSpPr/>
          <p:nvPr userDrawn="1"/>
        </p:nvSpPr>
        <p:spPr>
          <a:xfrm rot="5400000">
            <a:off x="1930863" y="-412993"/>
            <a:ext cx="2981370" cy="3799797"/>
          </a:xfrm>
          <a:custGeom>
            <a:avLst/>
            <a:gdLst>
              <a:gd name="connsiteX0" fmla="*/ 0 w 2981370"/>
              <a:gd name="connsiteY0" fmla="*/ 3799797 h 3799797"/>
              <a:gd name="connsiteX1" fmla="*/ 0 w 2981370"/>
              <a:gd name="connsiteY1" fmla="*/ 2162942 h 3799797"/>
              <a:gd name="connsiteX2" fmla="*/ 2162942 w 2981370"/>
              <a:gd name="connsiteY2" fmla="*/ 0 h 3799797"/>
              <a:gd name="connsiteX3" fmla="*/ 2981370 w 2981370"/>
              <a:gd name="connsiteY3" fmla="*/ 818428 h 3799797"/>
            </a:gdLst>
            <a:ahLst/>
            <a:cxnLst>
              <a:cxn ang="0">
                <a:pos x="connsiteX0" y="connsiteY0"/>
              </a:cxn>
              <a:cxn ang="0">
                <a:pos x="connsiteX1" y="connsiteY1"/>
              </a:cxn>
              <a:cxn ang="0">
                <a:pos x="connsiteX2" y="connsiteY2"/>
              </a:cxn>
              <a:cxn ang="0">
                <a:pos x="connsiteX3" y="connsiteY3"/>
              </a:cxn>
            </a:cxnLst>
            <a:rect l="l" t="t" r="r" b="b"/>
            <a:pathLst>
              <a:path w="2981370" h="3799797">
                <a:moveTo>
                  <a:pt x="0" y="3799797"/>
                </a:moveTo>
                <a:lnTo>
                  <a:pt x="0" y="2162942"/>
                </a:lnTo>
                <a:lnTo>
                  <a:pt x="2162942" y="0"/>
                </a:lnTo>
                <a:lnTo>
                  <a:pt x="2981370" y="818428"/>
                </a:lnTo>
                <a:close/>
              </a:path>
            </a:pathLst>
          </a:cu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23" name="Freeform 22">
            <a:extLst>
              <a:ext uri="{FF2B5EF4-FFF2-40B4-BE49-F238E27FC236}">
                <a16:creationId xmlns:a16="http://schemas.microsoft.com/office/drawing/2014/main" id="{D09284C5-3949-7600-4D9E-3B5204E3BCC1}"/>
              </a:ext>
            </a:extLst>
          </p:cNvPr>
          <p:cNvSpPr/>
          <p:nvPr userDrawn="1"/>
        </p:nvSpPr>
        <p:spPr>
          <a:xfrm>
            <a:off x="6596190" y="3479262"/>
            <a:ext cx="5062805" cy="3378738"/>
          </a:xfrm>
          <a:custGeom>
            <a:avLst/>
            <a:gdLst>
              <a:gd name="connsiteX0" fmla="*/ 3378738 w 5062805"/>
              <a:gd name="connsiteY0" fmla="*/ 0 h 3378738"/>
              <a:gd name="connsiteX1" fmla="*/ 5062805 w 5062805"/>
              <a:gd name="connsiteY1" fmla="*/ 1684068 h 3378738"/>
              <a:gd name="connsiteX2" fmla="*/ 3368135 w 5062805"/>
              <a:gd name="connsiteY2" fmla="*/ 3378738 h 3378738"/>
              <a:gd name="connsiteX3" fmla="*/ 0 w 5062805"/>
              <a:gd name="connsiteY3" fmla="*/ 3378738 h 3378738"/>
            </a:gdLst>
            <a:ahLst/>
            <a:cxnLst>
              <a:cxn ang="0">
                <a:pos x="connsiteX0" y="connsiteY0"/>
              </a:cxn>
              <a:cxn ang="0">
                <a:pos x="connsiteX1" y="connsiteY1"/>
              </a:cxn>
              <a:cxn ang="0">
                <a:pos x="connsiteX2" y="connsiteY2"/>
              </a:cxn>
              <a:cxn ang="0">
                <a:pos x="connsiteX3" y="connsiteY3"/>
              </a:cxn>
            </a:cxnLst>
            <a:rect l="l" t="t" r="r" b="b"/>
            <a:pathLst>
              <a:path w="5062805" h="3378738">
                <a:moveTo>
                  <a:pt x="3378738" y="0"/>
                </a:moveTo>
                <a:lnTo>
                  <a:pt x="5062805" y="1684068"/>
                </a:lnTo>
                <a:lnTo>
                  <a:pt x="3368135" y="3378738"/>
                </a:lnTo>
                <a:lnTo>
                  <a:pt x="0" y="3378738"/>
                </a:lnTo>
                <a:close/>
              </a:path>
            </a:pathLst>
          </a:custGeom>
          <a:solidFill>
            <a:srgbClr val="943267"/>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dirty="0"/>
          </a:p>
        </p:txBody>
      </p:sp>
      <p:sp>
        <p:nvSpPr>
          <p:cNvPr id="18" name="Rectangle 17">
            <a:extLst>
              <a:ext uri="{FF2B5EF4-FFF2-40B4-BE49-F238E27FC236}">
                <a16:creationId xmlns:a16="http://schemas.microsoft.com/office/drawing/2014/main" id="{9EF3E88F-190A-2B4A-9C4B-83B6B74851BB}"/>
              </a:ext>
            </a:extLst>
          </p:cNvPr>
          <p:cNvSpPr/>
          <p:nvPr userDrawn="1"/>
        </p:nvSpPr>
        <p:spPr>
          <a:xfrm rot="13500000">
            <a:off x="6362956" y="1094675"/>
            <a:ext cx="4418286" cy="4418286"/>
          </a:xfrm>
          <a:prstGeom prst="rect">
            <a:avLst/>
          </a:prstGeom>
          <a:gradFill>
            <a:gsLst>
              <a:gs pos="99000">
                <a:srgbClr val="361D5C">
                  <a:alpha val="0"/>
                </a:srgbClr>
              </a:gs>
              <a:gs pos="0">
                <a:srgbClr val="361D5C">
                  <a:alpha val="0"/>
                </a:srgbClr>
              </a:gs>
              <a:gs pos="49000">
                <a:srgbClr val="361D5C">
                  <a:alpha val="50000"/>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4" name="Picture Placeholder 3">
            <a:extLst>
              <a:ext uri="{FF2B5EF4-FFF2-40B4-BE49-F238E27FC236}">
                <a16:creationId xmlns:a16="http://schemas.microsoft.com/office/drawing/2014/main" id="{86AC0B01-776C-864C-ABD8-1970F34FFF18}"/>
              </a:ext>
            </a:extLst>
          </p:cNvPr>
          <p:cNvSpPr>
            <a:spLocks noGrp="1"/>
          </p:cNvSpPr>
          <p:nvPr>
            <p:ph type="pic" sz="quarter" idx="11" hasCustomPrompt="1"/>
          </p:nvPr>
        </p:nvSpPr>
        <p:spPr>
          <a:xfrm>
            <a:off x="5620296" y="694722"/>
            <a:ext cx="5916694" cy="5916694"/>
          </a:xfrm>
          <a:prstGeom prst="diamond">
            <a:avLst/>
          </a:prstGeom>
          <a:ln>
            <a:gradFill>
              <a:gsLst>
                <a:gs pos="1000">
                  <a:srgbClr val="F6C370"/>
                </a:gs>
                <a:gs pos="100000">
                  <a:srgbClr val="F6C370">
                    <a:alpha val="0"/>
                  </a:srgbClr>
                </a:gs>
              </a:gsLst>
              <a:lin ang="5400000" scaled="1"/>
            </a:gradFill>
          </a:ln>
          <a:effectLst>
            <a:outerShdw blurRad="152400" dist="101600" dir="5400000" algn="ctr" rotWithShape="0">
              <a:srgbClr val="000000">
                <a:alpha val="34687"/>
              </a:srgbClr>
            </a:outerShdw>
          </a:effectLst>
        </p:spPr>
        <p:txBody>
          <a:bodyPr/>
          <a:lstStyle>
            <a:lvl1pPr algn="ctr">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3" name="Text Placeholder 2">
            <a:extLst>
              <a:ext uri="{FF2B5EF4-FFF2-40B4-BE49-F238E27FC236}">
                <a16:creationId xmlns:a16="http://schemas.microsoft.com/office/drawing/2014/main" id="{0C8F0458-666E-B242-AA9B-31C770B5EB48}"/>
              </a:ext>
            </a:extLst>
          </p:cNvPr>
          <p:cNvSpPr>
            <a:spLocks noGrp="1"/>
          </p:cNvSpPr>
          <p:nvPr>
            <p:ph type="body" sz="quarter" idx="10" hasCustomPrompt="1"/>
          </p:nvPr>
        </p:nvSpPr>
        <p:spPr>
          <a:xfrm>
            <a:off x="813715" y="5367517"/>
            <a:ext cx="5605219" cy="1185620"/>
          </a:xfrm>
          <a:prstGeom prst="rect">
            <a:avLst/>
          </a:prstGeom>
        </p:spPr>
        <p:txBody>
          <a:bodyPr anchor="t" anchorCtr="0"/>
          <a:lstStyle>
            <a:lvl1pPr marL="0" indent="0" algn="ctr">
              <a:buNone/>
              <a:defRPr sz="4000" b="1">
                <a:solidFill>
                  <a:schemeClr val="bg1"/>
                </a:solidFill>
                <a:latin typeface="Segoe UI" panose="020B0502040204020203" pitchFamily="34" charset="0"/>
                <a:cs typeface="Segoe UI" panose="020B0502040204020203" pitchFamily="34" charset="0"/>
              </a:defRPr>
            </a:lvl1pPr>
          </a:lstStyle>
          <a:p>
            <a:pPr lvl="0"/>
            <a:r>
              <a:rPr lang="en-GB" dirty="0"/>
              <a:t>Insert title</a:t>
            </a:r>
            <a:endParaRPr lang="en-IS" dirty="0"/>
          </a:p>
        </p:txBody>
      </p:sp>
      <p:cxnSp>
        <p:nvCxnSpPr>
          <p:cNvPr id="12" name="Straight Connector 11">
            <a:extLst>
              <a:ext uri="{FF2B5EF4-FFF2-40B4-BE49-F238E27FC236}">
                <a16:creationId xmlns:a16="http://schemas.microsoft.com/office/drawing/2014/main" id="{64DD9236-912C-344B-9E5C-FA71BC0D7733}"/>
              </a:ext>
            </a:extLst>
          </p:cNvPr>
          <p:cNvCxnSpPr>
            <a:cxnSpLocks/>
          </p:cNvCxnSpPr>
          <p:nvPr userDrawn="1"/>
        </p:nvCxnSpPr>
        <p:spPr>
          <a:xfrm>
            <a:off x="3616325" y="179619"/>
            <a:ext cx="2479675" cy="2479675"/>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3EDE2553-0A96-BE4B-BB2B-76B1728C21C7}"/>
              </a:ext>
            </a:extLst>
          </p:cNvPr>
          <p:cNvCxnSpPr>
            <a:cxnSpLocks/>
          </p:cNvCxnSpPr>
          <p:nvPr userDrawn="1"/>
        </p:nvCxnSpPr>
        <p:spPr>
          <a:xfrm flipH="1">
            <a:off x="6096000" y="2044995"/>
            <a:ext cx="614299" cy="614299"/>
          </a:xfrm>
          <a:prstGeom prst="line">
            <a:avLst/>
          </a:prstGeom>
          <a:ln>
            <a:gradFill>
              <a:gsLst>
                <a:gs pos="0">
                  <a:srgbClr val="F6C370">
                    <a:alpha val="0"/>
                  </a:srgbClr>
                </a:gs>
                <a:gs pos="100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4CE8CBB6-B3C4-D14C-8D91-B662FC73557E}"/>
              </a:ext>
            </a:extLst>
          </p:cNvPr>
          <p:cNvCxnSpPr>
            <a:cxnSpLocks/>
          </p:cNvCxnSpPr>
          <p:nvPr userDrawn="1"/>
        </p:nvCxnSpPr>
        <p:spPr>
          <a:xfrm>
            <a:off x="8572595" y="177511"/>
            <a:ext cx="1669323" cy="1669323"/>
          </a:xfrm>
          <a:prstGeom prst="line">
            <a:avLst/>
          </a:prstGeom>
          <a:ln>
            <a:gradFill>
              <a:gsLst>
                <a:gs pos="100000">
                  <a:srgbClr val="F6C370">
                    <a:alpha val="0"/>
                  </a:srgbClr>
                </a:gs>
                <a:gs pos="0">
                  <a:srgbClr val="F6C370"/>
                </a:gs>
              </a:gsLst>
              <a:lin ang="5400000" scaled="1"/>
            </a:gradFill>
          </a:ln>
        </p:spPr>
        <p:style>
          <a:lnRef idx="1">
            <a:schemeClr val="accent1"/>
          </a:lnRef>
          <a:fillRef idx="0">
            <a:schemeClr val="accent1"/>
          </a:fillRef>
          <a:effectRef idx="0">
            <a:schemeClr val="accent1"/>
          </a:effectRef>
          <a:fontRef idx="minor">
            <a:schemeClr val="tx1"/>
          </a:fontRef>
        </p:style>
      </p:cxnSp>
      <p:sp>
        <p:nvSpPr>
          <p:cNvPr id="9" name="Picture Placeholder 3">
            <a:extLst>
              <a:ext uri="{FF2B5EF4-FFF2-40B4-BE49-F238E27FC236}">
                <a16:creationId xmlns:a16="http://schemas.microsoft.com/office/drawing/2014/main" id="{8D380F66-B4D5-184D-94DB-90D0CF1B87FE}"/>
              </a:ext>
            </a:extLst>
          </p:cNvPr>
          <p:cNvSpPr>
            <a:spLocks noGrp="1"/>
          </p:cNvSpPr>
          <p:nvPr>
            <p:ph type="pic" sz="quarter" idx="12" hasCustomPrompt="1"/>
          </p:nvPr>
        </p:nvSpPr>
        <p:spPr>
          <a:xfrm>
            <a:off x="1385078" y="694722"/>
            <a:ext cx="4462492" cy="4462492"/>
          </a:xfrm>
          <a:prstGeom prst="diamond">
            <a:avLst/>
          </a:prstGeom>
          <a:ln>
            <a:gradFill>
              <a:gsLst>
                <a:gs pos="1000">
                  <a:srgbClr val="F6C370"/>
                </a:gs>
                <a:gs pos="100000">
                  <a:srgbClr val="F6C370">
                    <a:alpha val="0"/>
                  </a:srgbClr>
                </a:gs>
              </a:gsLst>
              <a:lin ang="5400000" scaled="1"/>
            </a:gradFill>
          </a:ln>
          <a:effectLst>
            <a:outerShdw blurRad="152400" dist="101600" dir="5400000" algn="ctr" rotWithShape="0">
              <a:srgbClr val="000000">
                <a:alpha val="34687"/>
              </a:srgbClr>
            </a:outerShdw>
          </a:effectLst>
        </p:spPr>
        <p:txBody>
          <a:bodyPr/>
          <a:lstStyle>
            <a:lvl1pPr algn="ctr">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pic>
        <p:nvPicPr>
          <p:cNvPr id="15" name="Graphic 14">
            <a:extLst>
              <a:ext uri="{FF2B5EF4-FFF2-40B4-BE49-F238E27FC236}">
                <a16:creationId xmlns:a16="http://schemas.microsoft.com/office/drawing/2014/main" id="{BD90AA33-3B20-3886-AA59-59B13EC8BB8B}"/>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813959" y="394661"/>
            <a:ext cx="2564084" cy="1055798"/>
          </a:xfrm>
          <a:prstGeom prst="rect">
            <a:avLst/>
          </a:prstGeom>
        </p:spPr>
      </p:pic>
    </p:spTree>
    <p:extLst>
      <p:ext uri="{BB962C8B-B14F-4D97-AF65-F5344CB8AC3E}">
        <p14:creationId xmlns:p14="http://schemas.microsoft.com/office/powerpoint/2010/main" val="1800630161"/>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end slide with text 1">
    <p:spTree>
      <p:nvGrpSpPr>
        <p:cNvPr id="1" name=""/>
        <p:cNvGrpSpPr/>
        <p:nvPr/>
      </p:nvGrpSpPr>
      <p:grpSpPr>
        <a:xfrm>
          <a:off x="0" y="0"/>
          <a:ext cx="0" cy="0"/>
          <a:chOff x="0" y="0"/>
          <a:chExt cx="0" cy="0"/>
        </a:xfrm>
      </p:grpSpPr>
      <p:pic>
        <p:nvPicPr>
          <p:cNvPr id="3" name="Picture 2" descr="Graphical user interface&#10;&#10;Description automatically generated">
            <a:extLst>
              <a:ext uri="{FF2B5EF4-FFF2-40B4-BE49-F238E27FC236}">
                <a16:creationId xmlns:a16="http://schemas.microsoft.com/office/drawing/2014/main" id="{D370F93E-C3A0-D243-BE43-33081C1BC43F}"/>
              </a:ext>
            </a:extLst>
          </p:cNvPr>
          <p:cNvPicPr>
            <a:picLocks noChangeAspect="1"/>
          </p:cNvPicPr>
          <p:nvPr userDrawn="1"/>
        </p:nvPicPr>
        <p:blipFill>
          <a:blip r:embed="rId2"/>
          <a:stretch>
            <a:fillRect/>
          </a:stretch>
        </p:blipFill>
        <p:spPr>
          <a:xfrm>
            <a:off x="0" y="0"/>
            <a:ext cx="12192000" cy="6858000"/>
          </a:xfrm>
          <a:prstGeom prst="rect">
            <a:avLst/>
          </a:prstGeom>
        </p:spPr>
      </p:pic>
    </p:spTree>
    <p:extLst>
      <p:ext uri="{BB962C8B-B14F-4D97-AF65-F5344CB8AC3E}">
        <p14:creationId xmlns:p14="http://schemas.microsoft.com/office/powerpoint/2010/main" val="1649790298"/>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2_end slide with text 1">
    <p:spTree>
      <p:nvGrpSpPr>
        <p:cNvPr id="1" name=""/>
        <p:cNvGrpSpPr/>
        <p:nvPr/>
      </p:nvGrpSpPr>
      <p:grpSpPr>
        <a:xfrm>
          <a:off x="0" y="0"/>
          <a:ext cx="0" cy="0"/>
          <a:chOff x="0" y="0"/>
          <a:chExt cx="0" cy="0"/>
        </a:xfrm>
      </p:grpSpPr>
      <p:pic>
        <p:nvPicPr>
          <p:cNvPr id="4" name="Picture 3" descr="Graphical user interface, application&#10;&#10;Description automatically generated">
            <a:extLst>
              <a:ext uri="{FF2B5EF4-FFF2-40B4-BE49-F238E27FC236}">
                <a16:creationId xmlns:a16="http://schemas.microsoft.com/office/drawing/2014/main" id="{B7A5FAAC-20B0-0A41-8C3A-893FDA0240E4}"/>
              </a:ext>
            </a:extLst>
          </p:cNvPr>
          <p:cNvPicPr>
            <a:picLocks noChangeAspect="1"/>
          </p:cNvPicPr>
          <p:nvPr userDrawn="1"/>
        </p:nvPicPr>
        <p:blipFill>
          <a:blip r:embed="rId2"/>
          <a:stretch>
            <a:fillRect/>
          </a:stretch>
        </p:blipFill>
        <p:spPr>
          <a:xfrm>
            <a:off x="0" y="0"/>
            <a:ext cx="12192000" cy="6858000"/>
          </a:xfrm>
          <a:prstGeom prst="rect">
            <a:avLst/>
          </a:prstGeom>
        </p:spPr>
      </p:pic>
    </p:spTree>
    <p:extLst>
      <p:ext uri="{BB962C8B-B14F-4D97-AF65-F5344CB8AC3E}">
        <p14:creationId xmlns:p14="http://schemas.microsoft.com/office/powerpoint/2010/main" val="1145186055"/>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3_end slide with text 1">
    <p:spTree>
      <p:nvGrpSpPr>
        <p:cNvPr id="1" name=""/>
        <p:cNvGrpSpPr/>
        <p:nvPr/>
      </p:nvGrpSpPr>
      <p:grpSpPr>
        <a:xfrm>
          <a:off x="0" y="0"/>
          <a:ext cx="0" cy="0"/>
          <a:chOff x="0" y="0"/>
          <a:chExt cx="0" cy="0"/>
        </a:xfrm>
      </p:grpSpPr>
      <p:pic>
        <p:nvPicPr>
          <p:cNvPr id="3" name="Picture 2" descr="A picture containing text, nature, night sky&#10;&#10;Description automatically generated">
            <a:extLst>
              <a:ext uri="{FF2B5EF4-FFF2-40B4-BE49-F238E27FC236}">
                <a16:creationId xmlns:a16="http://schemas.microsoft.com/office/drawing/2014/main" id="{9CF236A4-535D-3C42-9651-87A62E4B08CB}"/>
              </a:ext>
            </a:extLst>
          </p:cNvPr>
          <p:cNvPicPr>
            <a:picLocks noChangeAspect="1"/>
          </p:cNvPicPr>
          <p:nvPr userDrawn="1"/>
        </p:nvPicPr>
        <p:blipFill>
          <a:blip r:embed="rId2"/>
          <a:stretch>
            <a:fillRect/>
          </a:stretch>
        </p:blipFill>
        <p:spPr>
          <a:xfrm>
            <a:off x="0" y="0"/>
            <a:ext cx="12192000" cy="6858000"/>
          </a:xfrm>
          <a:prstGeom prst="rect">
            <a:avLst/>
          </a:prstGeom>
        </p:spPr>
      </p:pic>
    </p:spTree>
    <p:extLst>
      <p:ext uri="{BB962C8B-B14F-4D97-AF65-F5344CB8AC3E}">
        <p14:creationId xmlns:p14="http://schemas.microsoft.com/office/powerpoint/2010/main" val="2692665870"/>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4_end slide with text 1">
    <p:spTree>
      <p:nvGrpSpPr>
        <p:cNvPr id="1" name=""/>
        <p:cNvGrpSpPr/>
        <p:nvPr/>
      </p:nvGrpSpPr>
      <p:grpSpPr>
        <a:xfrm>
          <a:off x="0" y="0"/>
          <a:ext cx="0" cy="0"/>
          <a:chOff x="0" y="0"/>
          <a:chExt cx="0" cy="0"/>
        </a:xfrm>
      </p:grpSpPr>
      <p:pic>
        <p:nvPicPr>
          <p:cNvPr id="4" name="Picture 3" descr="Graphical user interface&#10;&#10;Description automatically generated">
            <a:extLst>
              <a:ext uri="{FF2B5EF4-FFF2-40B4-BE49-F238E27FC236}">
                <a16:creationId xmlns:a16="http://schemas.microsoft.com/office/drawing/2014/main" id="{1E99FC2D-5AA3-684F-AC58-146D94EE1472}"/>
              </a:ext>
            </a:extLst>
          </p:cNvPr>
          <p:cNvPicPr>
            <a:picLocks noChangeAspect="1"/>
          </p:cNvPicPr>
          <p:nvPr userDrawn="1"/>
        </p:nvPicPr>
        <p:blipFill>
          <a:blip r:embed="rId2"/>
          <a:stretch>
            <a:fillRect/>
          </a:stretch>
        </p:blipFill>
        <p:spPr>
          <a:xfrm>
            <a:off x="0" y="0"/>
            <a:ext cx="12192000" cy="6858000"/>
          </a:xfrm>
          <a:prstGeom prst="rect">
            <a:avLst/>
          </a:prstGeom>
        </p:spPr>
      </p:pic>
    </p:spTree>
    <p:extLst>
      <p:ext uri="{BB962C8B-B14F-4D97-AF65-F5344CB8AC3E}">
        <p14:creationId xmlns:p14="http://schemas.microsoft.com/office/powerpoint/2010/main" val="3420610615"/>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1_end slide with text 1">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16081528-0FEA-2042-8865-115177E3C40F}"/>
              </a:ext>
            </a:extLst>
          </p:cNvPr>
          <p:cNvPicPr>
            <a:picLocks noChangeAspect="1"/>
          </p:cNvPicPr>
          <p:nvPr userDrawn="1"/>
        </p:nvPicPr>
        <p:blipFill>
          <a:blip r:embed="rId2"/>
          <a:srcRect/>
          <a:stretch/>
        </p:blipFill>
        <p:spPr>
          <a:xfrm>
            <a:off x="0" y="0"/>
            <a:ext cx="12192000" cy="6858000"/>
          </a:xfrm>
          <a:prstGeom prst="rect">
            <a:avLst/>
          </a:prstGeom>
        </p:spPr>
      </p:pic>
      <p:sp>
        <p:nvSpPr>
          <p:cNvPr id="5" name="Text Placeholder 9">
            <a:extLst>
              <a:ext uri="{FF2B5EF4-FFF2-40B4-BE49-F238E27FC236}">
                <a16:creationId xmlns:a16="http://schemas.microsoft.com/office/drawing/2014/main" id="{1BA25CE3-67A6-DE41-A557-F2E277D316A5}"/>
              </a:ext>
            </a:extLst>
          </p:cNvPr>
          <p:cNvSpPr>
            <a:spLocks noGrp="1"/>
          </p:cNvSpPr>
          <p:nvPr>
            <p:ph type="body" sz="quarter" idx="10" hasCustomPrompt="1"/>
          </p:nvPr>
        </p:nvSpPr>
        <p:spPr>
          <a:xfrm>
            <a:off x="674205" y="2922104"/>
            <a:ext cx="5943600" cy="506896"/>
          </a:xfrm>
          <a:prstGeom prst="rect">
            <a:avLst/>
          </a:prstGeom>
        </p:spPr>
        <p:txBody>
          <a:bodyPr/>
          <a:lstStyle>
            <a:lvl1pPr marL="0" indent="0" algn="ctr">
              <a:buNone/>
              <a:defRPr sz="6000" b="1">
                <a:solidFill>
                  <a:srgbClr val="E5B259"/>
                </a:solidFill>
                <a:latin typeface="Segoe UI" panose="020B0502040204020203" pitchFamily="34" charset="0"/>
                <a:cs typeface="Segoe UI" panose="020B0502040204020203" pitchFamily="34" charset="0"/>
              </a:defRPr>
            </a:lvl1pPr>
            <a:lvl2pPr marL="457200" indent="0">
              <a:buNone/>
              <a:defRPr b="1">
                <a:latin typeface="Segoe UI" panose="020B0502040204020203" pitchFamily="34" charset="0"/>
                <a:cs typeface="Segoe UI" panose="020B0502040204020203" pitchFamily="34" charset="0"/>
              </a:defRPr>
            </a:lvl2pPr>
            <a:lvl3pPr marL="914400" indent="0">
              <a:buNone/>
              <a:defRPr b="1">
                <a:latin typeface="Segoe UI" panose="020B0502040204020203" pitchFamily="34" charset="0"/>
                <a:cs typeface="Segoe UI" panose="020B0502040204020203" pitchFamily="34" charset="0"/>
              </a:defRPr>
            </a:lvl3pPr>
            <a:lvl4pPr marL="1371600" indent="0">
              <a:buNone/>
              <a:defRPr b="1">
                <a:latin typeface="Segoe UI" panose="020B0502040204020203" pitchFamily="34" charset="0"/>
                <a:cs typeface="Segoe UI" panose="020B0502040204020203" pitchFamily="34" charset="0"/>
              </a:defRPr>
            </a:lvl4pPr>
            <a:lvl5pPr marL="1828800" indent="0">
              <a:buNone/>
              <a:defRPr b="1">
                <a:latin typeface="Segoe UI" panose="020B0502040204020203" pitchFamily="34" charset="0"/>
                <a:cs typeface="Segoe UI" panose="020B0502040204020203" pitchFamily="34" charset="0"/>
              </a:defRPr>
            </a:lvl5pPr>
          </a:lstStyle>
          <a:p>
            <a:pPr lvl="0"/>
            <a:r>
              <a:rPr lang="en-GB" dirty="0"/>
              <a:t>Add text</a:t>
            </a:r>
            <a:endParaRPr lang="en-IS" dirty="0"/>
          </a:p>
        </p:txBody>
      </p:sp>
    </p:spTree>
    <p:extLst>
      <p:ext uri="{BB962C8B-B14F-4D97-AF65-F5344CB8AC3E}">
        <p14:creationId xmlns:p14="http://schemas.microsoft.com/office/powerpoint/2010/main" val="1965864314"/>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end slide with text 2">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16081528-0FEA-2042-8865-115177E3C40F}"/>
              </a:ext>
            </a:extLst>
          </p:cNvPr>
          <p:cNvPicPr>
            <a:picLocks noChangeAspect="1"/>
          </p:cNvPicPr>
          <p:nvPr userDrawn="1"/>
        </p:nvPicPr>
        <p:blipFill>
          <a:blip r:embed="rId2"/>
          <a:srcRect/>
          <a:stretch/>
        </p:blipFill>
        <p:spPr>
          <a:xfrm>
            <a:off x="0" y="0"/>
            <a:ext cx="12192000" cy="6858000"/>
          </a:xfrm>
          <a:prstGeom prst="rect">
            <a:avLst/>
          </a:prstGeom>
        </p:spPr>
      </p:pic>
      <p:sp>
        <p:nvSpPr>
          <p:cNvPr id="5" name="Text Placeholder 9">
            <a:extLst>
              <a:ext uri="{FF2B5EF4-FFF2-40B4-BE49-F238E27FC236}">
                <a16:creationId xmlns:a16="http://schemas.microsoft.com/office/drawing/2014/main" id="{1BA25CE3-67A6-DE41-A557-F2E277D316A5}"/>
              </a:ext>
            </a:extLst>
          </p:cNvPr>
          <p:cNvSpPr>
            <a:spLocks noGrp="1"/>
          </p:cNvSpPr>
          <p:nvPr>
            <p:ph type="body" sz="quarter" idx="10" hasCustomPrompt="1"/>
          </p:nvPr>
        </p:nvSpPr>
        <p:spPr>
          <a:xfrm>
            <a:off x="5208105" y="2922104"/>
            <a:ext cx="5943600" cy="506896"/>
          </a:xfrm>
          <a:prstGeom prst="rect">
            <a:avLst/>
          </a:prstGeom>
        </p:spPr>
        <p:txBody>
          <a:bodyPr/>
          <a:lstStyle>
            <a:lvl1pPr marL="0" indent="0" algn="ctr">
              <a:buNone/>
              <a:defRPr sz="6000" b="1">
                <a:solidFill>
                  <a:srgbClr val="F8C79F"/>
                </a:solidFill>
                <a:latin typeface="Segoe UI" panose="020B0502040204020203" pitchFamily="34" charset="0"/>
                <a:cs typeface="Segoe UI" panose="020B0502040204020203" pitchFamily="34" charset="0"/>
              </a:defRPr>
            </a:lvl1pPr>
            <a:lvl2pPr marL="457200" indent="0">
              <a:buNone/>
              <a:defRPr b="1">
                <a:latin typeface="Segoe UI" panose="020B0502040204020203" pitchFamily="34" charset="0"/>
                <a:cs typeface="Segoe UI" panose="020B0502040204020203" pitchFamily="34" charset="0"/>
              </a:defRPr>
            </a:lvl2pPr>
            <a:lvl3pPr marL="914400" indent="0">
              <a:buNone/>
              <a:defRPr b="1">
                <a:latin typeface="Segoe UI" panose="020B0502040204020203" pitchFamily="34" charset="0"/>
                <a:cs typeface="Segoe UI" panose="020B0502040204020203" pitchFamily="34" charset="0"/>
              </a:defRPr>
            </a:lvl3pPr>
            <a:lvl4pPr marL="1371600" indent="0">
              <a:buNone/>
              <a:defRPr b="1">
                <a:latin typeface="Segoe UI" panose="020B0502040204020203" pitchFamily="34" charset="0"/>
                <a:cs typeface="Segoe UI" panose="020B0502040204020203" pitchFamily="34" charset="0"/>
              </a:defRPr>
            </a:lvl4pPr>
            <a:lvl5pPr marL="1828800" indent="0">
              <a:buNone/>
              <a:defRPr b="1">
                <a:latin typeface="Segoe UI" panose="020B0502040204020203" pitchFamily="34" charset="0"/>
                <a:cs typeface="Segoe UI" panose="020B0502040204020203" pitchFamily="34" charset="0"/>
              </a:defRPr>
            </a:lvl5pPr>
          </a:lstStyle>
          <a:p>
            <a:pPr lvl="0"/>
            <a:r>
              <a:rPr lang="en-GB" dirty="0"/>
              <a:t>Add text</a:t>
            </a:r>
            <a:endParaRPr lang="en-IS" dirty="0"/>
          </a:p>
        </p:txBody>
      </p:sp>
    </p:spTree>
    <p:extLst>
      <p:ext uri="{BB962C8B-B14F-4D97-AF65-F5344CB8AC3E}">
        <p14:creationId xmlns:p14="http://schemas.microsoft.com/office/powerpoint/2010/main" val="4254288684"/>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end slide with text 3">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094B096-67FF-FA4F-A3CE-E8BA4D2C5619}"/>
              </a:ext>
            </a:extLst>
          </p:cNvPr>
          <p:cNvPicPr>
            <a:picLocks noChangeAspect="1"/>
          </p:cNvPicPr>
          <p:nvPr userDrawn="1"/>
        </p:nvPicPr>
        <p:blipFill>
          <a:blip r:embed="rId2"/>
          <a:srcRect/>
          <a:stretch/>
        </p:blipFill>
        <p:spPr>
          <a:xfrm>
            <a:off x="0" y="0"/>
            <a:ext cx="12192000" cy="6858000"/>
          </a:xfrm>
          <a:prstGeom prst="rect">
            <a:avLst/>
          </a:prstGeom>
        </p:spPr>
      </p:pic>
      <p:sp>
        <p:nvSpPr>
          <p:cNvPr id="6" name="Text Placeholder 9">
            <a:extLst>
              <a:ext uri="{FF2B5EF4-FFF2-40B4-BE49-F238E27FC236}">
                <a16:creationId xmlns:a16="http://schemas.microsoft.com/office/drawing/2014/main" id="{8B5910E4-D108-5F4C-9D75-D019598080A3}"/>
              </a:ext>
            </a:extLst>
          </p:cNvPr>
          <p:cNvSpPr>
            <a:spLocks noGrp="1"/>
          </p:cNvSpPr>
          <p:nvPr>
            <p:ph type="body" sz="quarter" idx="10" hasCustomPrompt="1"/>
          </p:nvPr>
        </p:nvSpPr>
        <p:spPr>
          <a:xfrm>
            <a:off x="4899991" y="2922104"/>
            <a:ext cx="6867940" cy="506896"/>
          </a:xfrm>
          <a:prstGeom prst="rect">
            <a:avLst/>
          </a:prstGeom>
        </p:spPr>
        <p:txBody>
          <a:bodyPr/>
          <a:lstStyle>
            <a:lvl1pPr marL="0" indent="0" algn="ctr">
              <a:buNone/>
              <a:defRPr sz="6000" b="1">
                <a:solidFill>
                  <a:srgbClr val="5FCC50"/>
                </a:solidFill>
                <a:latin typeface="Segoe UI" panose="020B0502040204020203" pitchFamily="34" charset="0"/>
                <a:cs typeface="Segoe UI" panose="020B0502040204020203" pitchFamily="34" charset="0"/>
              </a:defRPr>
            </a:lvl1pPr>
            <a:lvl2pPr marL="457200" indent="0">
              <a:buNone/>
              <a:defRPr b="1">
                <a:latin typeface="Segoe UI" panose="020B0502040204020203" pitchFamily="34" charset="0"/>
                <a:cs typeface="Segoe UI" panose="020B0502040204020203" pitchFamily="34" charset="0"/>
              </a:defRPr>
            </a:lvl2pPr>
            <a:lvl3pPr marL="914400" indent="0">
              <a:buNone/>
              <a:defRPr b="1">
                <a:latin typeface="Segoe UI" panose="020B0502040204020203" pitchFamily="34" charset="0"/>
                <a:cs typeface="Segoe UI" panose="020B0502040204020203" pitchFamily="34" charset="0"/>
              </a:defRPr>
            </a:lvl3pPr>
            <a:lvl4pPr marL="1371600" indent="0">
              <a:buNone/>
              <a:defRPr b="1">
                <a:latin typeface="Segoe UI" panose="020B0502040204020203" pitchFamily="34" charset="0"/>
                <a:cs typeface="Segoe UI" panose="020B0502040204020203" pitchFamily="34" charset="0"/>
              </a:defRPr>
            </a:lvl4pPr>
            <a:lvl5pPr marL="1828800" indent="0">
              <a:buNone/>
              <a:defRPr b="1">
                <a:latin typeface="Segoe UI" panose="020B0502040204020203" pitchFamily="34" charset="0"/>
                <a:cs typeface="Segoe UI" panose="020B0502040204020203" pitchFamily="34" charset="0"/>
              </a:defRPr>
            </a:lvl5pPr>
          </a:lstStyle>
          <a:p>
            <a:pPr lvl="0"/>
            <a:r>
              <a:rPr lang="en-GB" dirty="0"/>
              <a:t>Add text</a:t>
            </a:r>
            <a:endParaRPr lang="en-IS" dirty="0"/>
          </a:p>
        </p:txBody>
      </p:sp>
    </p:spTree>
    <p:extLst>
      <p:ext uri="{BB962C8B-B14F-4D97-AF65-F5344CB8AC3E}">
        <p14:creationId xmlns:p14="http://schemas.microsoft.com/office/powerpoint/2010/main" val="1627548588"/>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end slide with text 4">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094B096-67FF-FA4F-A3CE-E8BA4D2C5619}"/>
              </a:ext>
            </a:extLst>
          </p:cNvPr>
          <p:cNvPicPr>
            <a:picLocks noChangeAspect="1"/>
          </p:cNvPicPr>
          <p:nvPr userDrawn="1"/>
        </p:nvPicPr>
        <p:blipFill>
          <a:blip r:embed="rId2"/>
          <a:srcRect/>
          <a:stretch/>
        </p:blipFill>
        <p:spPr>
          <a:xfrm>
            <a:off x="0" y="0"/>
            <a:ext cx="12192000" cy="6858000"/>
          </a:xfrm>
          <a:prstGeom prst="rect">
            <a:avLst/>
          </a:prstGeom>
        </p:spPr>
      </p:pic>
      <p:sp>
        <p:nvSpPr>
          <p:cNvPr id="6" name="Text Placeholder 9">
            <a:extLst>
              <a:ext uri="{FF2B5EF4-FFF2-40B4-BE49-F238E27FC236}">
                <a16:creationId xmlns:a16="http://schemas.microsoft.com/office/drawing/2014/main" id="{8B5910E4-D108-5F4C-9D75-D019598080A3}"/>
              </a:ext>
            </a:extLst>
          </p:cNvPr>
          <p:cNvSpPr>
            <a:spLocks noGrp="1"/>
          </p:cNvSpPr>
          <p:nvPr>
            <p:ph type="body" sz="quarter" idx="10" hasCustomPrompt="1"/>
          </p:nvPr>
        </p:nvSpPr>
        <p:spPr>
          <a:xfrm>
            <a:off x="4572000" y="2922104"/>
            <a:ext cx="7195931" cy="506896"/>
          </a:xfrm>
          <a:prstGeom prst="rect">
            <a:avLst/>
          </a:prstGeom>
        </p:spPr>
        <p:txBody>
          <a:bodyPr/>
          <a:lstStyle>
            <a:lvl1pPr marL="0" indent="0" algn="ctr">
              <a:buNone/>
              <a:defRPr sz="6000" b="1">
                <a:solidFill>
                  <a:srgbClr val="EFCA48"/>
                </a:solidFill>
                <a:latin typeface="Segoe UI" panose="020B0502040204020203" pitchFamily="34" charset="0"/>
                <a:cs typeface="Segoe UI" panose="020B0502040204020203" pitchFamily="34" charset="0"/>
              </a:defRPr>
            </a:lvl1pPr>
            <a:lvl2pPr marL="457200" indent="0">
              <a:buNone/>
              <a:defRPr b="1">
                <a:latin typeface="Segoe UI" panose="020B0502040204020203" pitchFamily="34" charset="0"/>
                <a:cs typeface="Segoe UI" panose="020B0502040204020203" pitchFamily="34" charset="0"/>
              </a:defRPr>
            </a:lvl2pPr>
            <a:lvl3pPr marL="914400" indent="0">
              <a:buNone/>
              <a:defRPr b="1">
                <a:latin typeface="Segoe UI" panose="020B0502040204020203" pitchFamily="34" charset="0"/>
                <a:cs typeface="Segoe UI" panose="020B0502040204020203" pitchFamily="34" charset="0"/>
              </a:defRPr>
            </a:lvl3pPr>
            <a:lvl4pPr marL="1371600" indent="0">
              <a:buNone/>
              <a:defRPr b="1">
                <a:latin typeface="Segoe UI" panose="020B0502040204020203" pitchFamily="34" charset="0"/>
                <a:cs typeface="Segoe UI" panose="020B0502040204020203" pitchFamily="34" charset="0"/>
              </a:defRPr>
            </a:lvl4pPr>
            <a:lvl5pPr marL="1828800" indent="0">
              <a:buNone/>
              <a:defRPr b="1">
                <a:latin typeface="Segoe UI" panose="020B0502040204020203" pitchFamily="34" charset="0"/>
                <a:cs typeface="Segoe UI" panose="020B0502040204020203" pitchFamily="34" charset="0"/>
              </a:defRPr>
            </a:lvl5pPr>
          </a:lstStyle>
          <a:p>
            <a:pPr lvl="0"/>
            <a:r>
              <a:rPr lang="en-GB" dirty="0"/>
              <a:t>Add text</a:t>
            </a:r>
            <a:endParaRPr lang="en-IS" dirty="0"/>
          </a:p>
        </p:txBody>
      </p:sp>
    </p:spTree>
    <p:extLst>
      <p:ext uri="{BB962C8B-B14F-4D97-AF65-F5344CB8AC3E}">
        <p14:creationId xmlns:p14="http://schemas.microsoft.com/office/powerpoint/2010/main" val="3401828394"/>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end slide with text 6">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16081528-0FEA-2042-8865-115177E3C40F}"/>
              </a:ext>
            </a:extLst>
          </p:cNvPr>
          <p:cNvPicPr>
            <a:picLocks noChangeAspect="1"/>
          </p:cNvPicPr>
          <p:nvPr userDrawn="1"/>
        </p:nvPicPr>
        <p:blipFill>
          <a:blip r:embed="rId2"/>
          <a:srcRect/>
          <a:stretch/>
        </p:blipFill>
        <p:spPr>
          <a:xfrm>
            <a:off x="0" y="0"/>
            <a:ext cx="12192000" cy="6858000"/>
          </a:xfrm>
          <a:prstGeom prst="rect">
            <a:avLst/>
          </a:prstGeom>
        </p:spPr>
      </p:pic>
      <p:sp>
        <p:nvSpPr>
          <p:cNvPr id="5" name="Text Placeholder 9">
            <a:extLst>
              <a:ext uri="{FF2B5EF4-FFF2-40B4-BE49-F238E27FC236}">
                <a16:creationId xmlns:a16="http://schemas.microsoft.com/office/drawing/2014/main" id="{1BA25CE3-67A6-DE41-A557-F2E277D316A5}"/>
              </a:ext>
            </a:extLst>
          </p:cNvPr>
          <p:cNvSpPr>
            <a:spLocks noGrp="1"/>
          </p:cNvSpPr>
          <p:nvPr>
            <p:ph type="body" sz="quarter" idx="10" hasCustomPrompt="1"/>
          </p:nvPr>
        </p:nvSpPr>
        <p:spPr>
          <a:xfrm>
            <a:off x="788502" y="3175552"/>
            <a:ext cx="5764698" cy="506896"/>
          </a:xfrm>
          <a:prstGeom prst="rect">
            <a:avLst/>
          </a:prstGeom>
        </p:spPr>
        <p:txBody>
          <a:bodyPr/>
          <a:lstStyle>
            <a:lvl1pPr marL="0" indent="0" algn="ctr">
              <a:buNone/>
              <a:defRPr sz="6000" b="1">
                <a:solidFill>
                  <a:srgbClr val="E5B259"/>
                </a:solidFill>
                <a:latin typeface="Segoe UI" panose="020B0502040204020203" pitchFamily="34" charset="0"/>
                <a:cs typeface="Segoe UI" panose="020B0502040204020203" pitchFamily="34" charset="0"/>
              </a:defRPr>
            </a:lvl1pPr>
            <a:lvl2pPr marL="457200" indent="0">
              <a:buNone/>
              <a:defRPr b="1">
                <a:latin typeface="Segoe UI" panose="020B0502040204020203" pitchFamily="34" charset="0"/>
                <a:cs typeface="Segoe UI" panose="020B0502040204020203" pitchFamily="34" charset="0"/>
              </a:defRPr>
            </a:lvl2pPr>
            <a:lvl3pPr marL="914400" indent="0">
              <a:buNone/>
              <a:defRPr b="1">
                <a:latin typeface="Segoe UI" panose="020B0502040204020203" pitchFamily="34" charset="0"/>
                <a:cs typeface="Segoe UI" panose="020B0502040204020203" pitchFamily="34" charset="0"/>
              </a:defRPr>
            </a:lvl3pPr>
            <a:lvl4pPr marL="1371600" indent="0">
              <a:buNone/>
              <a:defRPr b="1">
                <a:latin typeface="Segoe UI" panose="020B0502040204020203" pitchFamily="34" charset="0"/>
                <a:cs typeface="Segoe UI" panose="020B0502040204020203" pitchFamily="34" charset="0"/>
              </a:defRPr>
            </a:lvl4pPr>
            <a:lvl5pPr marL="1828800" indent="0">
              <a:buNone/>
              <a:defRPr b="1">
                <a:latin typeface="Segoe UI" panose="020B0502040204020203" pitchFamily="34" charset="0"/>
                <a:cs typeface="Segoe UI" panose="020B0502040204020203" pitchFamily="34" charset="0"/>
              </a:defRPr>
            </a:lvl5pPr>
          </a:lstStyle>
          <a:p>
            <a:pPr lvl="0"/>
            <a:r>
              <a:rPr lang="en-GB" dirty="0"/>
              <a:t>Add text</a:t>
            </a:r>
            <a:endParaRPr lang="en-IS" dirty="0"/>
          </a:p>
        </p:txBody>
      </p:sp>
    </p:spTree>
    <p:extLst>
      <p:ext uri="{BB962C8B-B14F-4D97-AF65-F5344CB8AC3E}">
        <p14:creationId xmlns:p14="http://schemas.microsoft.com/office/powerpoint/2010/main" val="1660258087"/>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end slide with text 7">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16081528-0FEA-2042-8865-115177E3C40F}"/>
              </a:ext>
            </a:extLst>
          </p:cNvPr>
          <p:cNvPicPr>
            <a:picLocks noChangeAspect="1"/>
          </p:cNvPicPr>
          <p:nvPr userDrawn="1"/>
        </p:nvPicPr>
        <p:blipFill>
          <a:blip r:embed="rId2"/>
          <a:srcRect/>
          <a:stretch/>
        </p:blipFill>
        <p:spPr>
          <a:xfrm>
            <a:off x="0" y="0"/>
            <a:ext cx="12192000" cy="6858000"/>
          </a:xfrm>
          <a:prstGeom prst="rect">
            <a:avLst/>
          </a:prstGeom>
        </p:spPr>
      </p:pic>
      <p:sp>
        <p:nvSpPr>
          <p:cNvPr id="5" name="Text Placeholder 9">
            <a:extLst>
              <a:ext uri="{FF2B5EF4-FFF2-40B4-BE49-F238E27FC236}">
                <a16:creationId xmlns:a16="http://schemas.microsoft.com/office/drawing/2014/main" id="{1BA25CE3-67A6-DE41-A557-F2E277D316A5}"/>
              </a:ext>
            </a:extLst>
          </p:cNvPr>
          <p:cNvSpPr>
            <a:spLocks noGrp="1"/>
          </p:cNvSpPr>
          <p:nvPr>
            <p:ph type="body" sz="quarter" idx="10" hasCustomPrompt="1"/>
          </p:nvPr>
        </p:nvSpPr>
        <p:spPr>
          <a:xfrm>
            <a:off x="712305" y="2807804"/>
            <a:ext cx="5332895" cy="506896"/>
          </a:xfrm>
          <a:prstGeom prst="rect">
            <a:avLst/>
          </a:prstGeom>
        </p:spPr>
        <p:txBody>
          <a:bodyPr/>
          <a:lstStyle>
            <a:lvl1pPr marL="0" indent="0" algn="ctr">
              <a:buNone/>
              <a:defRPr sz="6000" b="1">
                <a:solidFill>
                  <a:srgbClr val="F7F49D"/>
                </a:solidFill>
                <a:latin typeface="Segoe UI" panose="020B0502040204020203" pitchFamily="34" charset="0"/>
                <a:cs typeface="Segoe UI" panose="020B0502040204020203" pitchFamily="34" charset="0"/>
              </a:defRPr>
            </a:lvl1pPr>
            <a:lvl2pPr marL="457200" indent="0">
              <a:buNone/>
              <a:defRPr b="1">
                <a:latin typeface="Segoe UI" panose="020B0502040204020203" pitchFamily="34" charset="0"/>
                <a:cs typeface="Segoe UI" panose="020B0502040204020203" pitchFamily="34" charset="0"/>
              </a:defRPr>
            </a:lvl2pPr>
            <a:lvl3pPr marL="914400" indent="0">
              <a:buNone/>
              <a:defRPr b="1">
                <a:latin typeface="Segoe UI" panose="020B0502040204020203" pitchFamily="34" charset="0"/>
                <a:cs typeface="Segoe UI" panose="020B0502040204020203" pitchFamily="34" charset="0"/>
              </a:defRPr>
            </a:lvl3pPr>
            <a:lvl4pPr marL="1371600" indent="0">
              <a:buNone/>
              <a:defRPr b="1">
                <a:latin typeface="Segoe UI" panose="020B0502040204020203" pitchFamily="34" charset="0"/>
                <a:cs typeface="Segoe UI" panose="020B0502040204020203" pitchFamily="34" charset="0"/>
              </a:defRPr>
            </a:lvl4pPr>
            <a:lvl5pPr marL="1828800" indent="0">
              <a:buNone/>
              <a:defRPr b="1">
                <a:latin typeface="Segoe UI" panose="020B0502040204020203" pitchFamily="34" charset="0"/>
                <a:cs typeface="Segoe UI" panose="020B0502040204020203" pitchFamily="34" charset="0"/>
              </a:defRPr>
            </a:lvl5pPr>
          </a:lstStyle>
          <a:p>
            <a:pPr lvl="0"/>
            <a:r>
              <a:rPr lang="en-GB" dirty="0"/>
              <a:t>Add text</a:t>
            </a:r>
            <a:endParaRPr lang="en-IS" dirty="0"/>
          </a:p>
        </p:txBody>
      </p:sp>
    </p:spTree>
    <p:extLst>
      <p:ext uri="{BB962C8B-B14F-4D97-AF65-F5344CB8AC3E}">
        <p14:creationId xmlns:p14="http://schemas.microsoft.com/office/powerpoint/2010/main" val="339902428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Empty">
    <p:spTree>
      <p:nvGrpSpPr>
        <p:cNvPr id="1" name=""/>
        <p:cNvGrpSpPr/>
        <p:nvPr/>
      </p:nvGrpSpPr>
      <p:grpSpPr>
        <a:xfrm>
          <a:off x="0" y="0"/>
          <a:ext cx="0" cy="0"/>
          <a:chOff x="0" y="0"/>
          <a:chExt cx="0" cy="0"/>
        </a:xfrm>
      </p:grpSpPr>
    </p:spTree>
    <p:extLst>
      <p:ext uri="{BB962C8B-B14F-4D97-AF65-F5344CB8AC3E}">
        <p14:creationId xmlns:p14="http://schemas.microsoft.com/office/powerpoint/2010/main" val="1665105537"/>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pic>
        <p:nvPicPr>
          <p:cNvPr id="4" name="Picture 3" descr="Graphical user interface&#10;&#10;Description automatically generated">
            <a:extLst>
              <a:ext uri="{FF2B5EF4-FFF2-40B4-BE49-F238E27FC236}">
                <a16:creationId xmlns:a16="http://schemas.microsoft.com/office/drawing/2014/main" id="{A766107F-9B7D-5549-BFE5-2215D8B1F7DB}"/>
              </a:ext>
            </a:extLst>
          </p:cNvPr>
          <p:cNvPicPr>
            <a:picLocks noChangeAspect="1"/>
          </p:cNvPicPr>
          <p:nvPr userDrawn="1"/>
        </p:nvPicPr>
        <p:blipFill>
          <a:blip r:embed="rId2"/>
          <a:stretch>
            <a:fillRect/>
          </a:stretch>
        </p:blipFill>
        <p:spPr>
          <a:xfrm>
            <a:off x="0" y="0"/>
            <a:ext cx="12192000" cy="6858000"/>
          </a:xfrm>
          <a:prstGeom prst="rect">
            <a:avLst/>
          </a:prstGeom>
        </p:spPr>
      </p:pic>
    </p:spTree>
    <p:extLst>
      <p:ext uri="{BB962C8B-B14F-4D97-AF65-F5344CB8AC3E}">
        <p14:creationId xmlns:p14="http://schemas.microsoft.com/office/powerpoint/2010/main" val="467068872"/>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End/Thank you">
    <p:spTree>
      <p:nvGrpSpPr>
        <p:cNvPr id="1" name=""/>
        <p:cNvGrpSpPr/>
        <p:nvPr/>
      </p:nvGrpSpPr>
      <p:grpSpPr>
        <a:xfrm>
          <a:off x="0" y="0"/>
          <a:ext cx="0" cy="0"/>
          <a:chOff x="0" y="0"/>
          <a:chExt cx="0" cy="0"/>
        </a:xfrm>
      </p:grpSpPr>
      <p:pic>
        <p:nvPicPr>
          <p:cNvPr id="9" name="Graphic 8">
            <a:extLst>
              <a:ext uri="{FF2B5EF4-FFF2-40B4-BE49-F238E27FC236}">
                <a16:creationId xmlns:a16="http://schemas.microsoft.com/office/drawing/2014/main" id="{6092B2DA-6DCC-2C4D-97C8-27F0D07DCE52}"/>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rot="18900000">
            <a:off x="7103176" y="569433"/>
            <a:ext cx="1182831" cy="1274405"/>
          </a:xfrm>
          <a:prstGeom prst="rect">
            <a:avLst/>
          </a:prstGeom>
        </p:spPr>
      </p:pic>
      <p:pic>
        <p:nvPicPr>
          <p:cNvPr id="12" name="Picture 11">
            <a:extLst>
              <a:ext uri="{FF2B5EF4-FFF2-40B4-BE49-F238E27FC236}">
                <a16:creationId xmlns:a16="http://schemas.microsoft.com/office/drawing/2014/main" id="{3343B423-E634-C044-A742-9CA382D103EC}"/>
              </a:ext>
            </a:extLst>
          </p:cNvPr>
          <p:cNvPicPr>
            <a:picLocks noChangeAspect="1"/>
          </p:cNvPicPr>
          <p:nvPr userDrawn="1"/>
        </p:nvPicPr>
        <p:blipFill>
          <a:blip r:embed="rId4" cstate="screen">
            <a:extLst>
              <a:ext uri="{28A0092B-C50C-407E-A947-70E740481C1C}">
                <a14:useLocalDpi xmlns:a14="http://schemas.microsoft.com/office/drawing/2010/main"/>
              </a:ext>
            </a:extLst>
          </a:blip>
          <a:srcRect/>
          <a:stretch/>
        </p:blipFill>
        <p:spPr>
          <a:xfrm>
            <a:off x="2869477" y="1407319"/>
            <a:ext cx="6453046" cy="4043362"/>
          </a:xfrm>
          <a:prstGeom prst="rect">
            <a:avLst/>
          </a:prstGeom>
        </p:spPr>
      </p:pic>
      <p:sp>
        <p:nvSpPr>
          <p:cNvPr id="10" name="TextBox 9">
            <a:extLst>
              <a:ext uri="{FF2B5EF4-FFF2-40B4-BE49-F238E27FC236}">
                <a16:creationId xmlns:a16="http://schemas.microsoft.com/office/drawing/2014/main" id="{0379F381-2A26-0744-B488-A1E5CADB0C74}"/>
              </a:ext>
            </a:extLst>
          </p:cNvPr>
          <p:cNvSpPr txBox="1"/>
          <p:nvPr userDrawn="1"/>
        </p:nvSpPr>
        <p:spPr>
          <a:xfrm>
            <a:off x="7059168" y="5359241"/>
            <a:ext cx="1799082" cy="246221"/>
          </a:xfrm>
          <a:prstGeom prst="rect">
            <a:avLst/>
          </a:prstGeom>
          <a:noFill/>
        </p:spPr>
        <p:txBody>
          <a:bodyPr wrap="square" rtlCol="0">
            <a:spAutoFit/>
          </a:bodyPr>
          <a:lstStyle/>
          <a:p>
            <a:pPr algn="ctr"/>
            <a:r>
              <a:rPr lang="en-IS" sz="1000">
                <a:solidFill>
                  <a:schemeClr val="bg1"/>
                </a:solidFill>
                <a:latin typeface="Segoe UI" panose="020B0502040204020203" pitchFamily="34" charset="0"/>
                <a:cs typeface="Segoe UI" panose="020B0502040204020203" pitchFamily="34" charset="0"/>
              </a:rPr>
              <a:t>www.LSRetail.com</a:t>
            </a:r>
          </a:p>
        </p:txBody>
      </p:sp>
      <p:pic>
        <p:nvPicPr>
          <p:cNvPr id="15" name="Graphic 14">
            <a:extLst>
              <a:ext uri="{FF2B5EF4-FFF2-40B4-BE49-F238E27FC236}">
                <a16:creationId xmlns:a16="http://schemas.microsoft.com/office/drawing/2014/main" id="{B53ADC09-CA31-5A43-B134-60099CCB5682}"/>
              </a:ext>
            </a:extLst>
          </p:cNvPr>
          <p:cNvPicPr>
            <a:picLocks noChangeAspect="1"/>
          </p:cNvPicPr>
          <p:nvPr userDrawn="1"/>
        </p:nvPicPr>
        <p:blipFill>
          <a:blip r:embed="rId5" cstate="screen">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3869316" y="1013895"/>
            <a:ext cx="1774534" cy="544738"/>
          </a:xfrm>
          <a:prstGeom prst="rect">
            <a:avLst/>
          </a:prstGeom>
        </p:spPr>
      </p:pic>
    </p:spTree>
    <p:extLst>
      <p:ext uri="{BB962C8B-B14F-4D97-AF65-F5344CB8AC3E}">
        <p14:creationId xmlns:p14="http://schemas.microsoft.com/office/powerpoint/2010/main" val="1878239794"/>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Gradient empty">
    <p:spTree>
      <p:nvGrpSpPr>
        <p:cNvPr id="1" name=""/>
        <p:cNvGrpSpPr/>
        <p:nvPr/>
      </p:nvGrpSpPr>
      <p:grpSpPr>
        <a:xfrm>
          <a:off x="0" y="0"/>
          <a:ext cx="0" cy="0"/>
          <a:chOff x="0" y="0"/>
          <a:chExt cx="0" cy="0"/>
        </a:xfrm>
      </p:grpSpPr>
    </p:spTree>
    <p:extLst>
      <p:ext uri="{BB962C8B-B14F-4D97-AF65-F5344CB8AC3E}">
        <p14:creationId xmlns:p14="http://schemas.microsoft.com/office/powerpoint/2010/main" val="615545332"/>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Gradient title">
    <p:spTree>
      <p:nvGrpSpPr>
        <p:cNvPr id="1" name=""/>
        <p:cNvGrpSpPr/>
        <p:nvPr/>
      </p:nvGrpSpPr>
      <p:grpSpPr>
        <a:xfrm>
          <a:off x="0" y="0"/>
          <a:ext cx="0" cy="0"/>
          <a:chOff x="0" y="0"/>
          <a:chExt cx="0" cy="0"/>
        </a:xfrm>
      </p:grpSpPr>
      <p:pic>
        <p:nvPicPr>
          <p:cNvPr id="4" name="Graphic 3">
            <a:extLst>
              <a:ext uri="{FF2B5EF4-FFF2-40B4-BE49-F238E27FC236}">
                <a16:creationId xmlns:a16="http://schemas.microsoft.com/office/drawing/2014/main" id="{F858DD0E-1B1B-5444-BEB3-4B2983BD26E9}"/>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913358" y="361950"/>
            <a:ext cx="1106686" cy="339725"/>
          </a:xfrm>
          <a:prstGeom prst="rect">
            <a:avLst/>
          </a:prstGeom>
        </p:spPr>
      </p:pic>
      <p:sp>
        <p:nvSpPr>
          <p:cNvPr id="3" name="Text Placeholder 9">
            <a:extLst>
              <a:ext uri="{FF2B5EF4-FFF2-40B4-BE49-F238E27FC236}">
                <a16:creationId xmlns:a16="http://schemas.microsoft.com/office/drawing/2014/main" id="{31A225BF-68C5-E345-B7A0-1833B54CA4B0}"/>
              </a:ext>
            </a:extLst>
          </p:cNvPr>
          <p:cNvSpPr>
            <a:spLocks noGrp="1"/>
          </p:cNvSpPr>
          <p:nvPr>
            <p:ph type="body" sz="quarter" idx="14" hasCustomPrompt="1"/>
          </p:nvPr>
        </p:nvSpPr>
        <p:spPr>
          <a:xfrm>
            <a:off x="308340" y="266458"/>
            <a:ext cx="10060027" cy="569997"/>
          </a:xfrm>
          <a:prstGeom prst="rect">
            <a:avLst/>
          </a:prstGeom>
        </p:spPr>
        <p:txBody>
          <a:bodyPr/>
          <a:lstStyle>
            <a:lvl1pPr>
              <a:buNone/>
              <a:defRPr sz="4000" b="1" i="0">
                <a:solidFill>
                  <a:schemeClr val="bg1"/>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a:t>Insert title</a:t>
            </a:r>
          </a:p>
        </p:txBody>
      </p:sp>
    </p:spTree>
    <p:extLst>
      <p:ext uri="{BB962C8B-B14F-4D97-AF65-F5344CB8AC3E}">
        <p14:creationId xmlns:p14="http://schemas.microsoft.com/office/powerpoint/2010/main" val="2610259943"/>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Gradient title and text">
    <p:spTree>
      <p:nvGrpSpPr>
        <p:cNvPr id="1" name=""/>
        <p:cNvGrpSpPr/>
        <p:nvPr/>
      </p:nvGrpSpPr>
      <p:grpSpPr>
        <a:xfrm>
          <a:off x="0" y="0"/>
          <a:ext cx="0" cy="0"/>
          <a:chOff x="0" y="0"/>
          <a:chExt cx="0" cy="0"/>
        </a:xfrm>
      </p:grpSpPr>
      <p:pic>
        <p:nvPicPr>
          <p:cNvPr id="4" name="Graphic 3">
            <a:extLst>
              <a:ext uri="{FF2B5EF4-FFF2-40B4-BE49-F238E27FC236}">
                <a16:creationId xmlns:a16="http://schemas.microsoft.com/office/drawing/2014/main" id="{F858DD0E-1B1B-5444-BEB3-4B2983BD26E9}"/>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913358" y="361950"/>
            <a:ext cx="1106686" cy="339725"/>
          </a:xfrm>
          <a:prstGeom prst="rect">
            <a:avLst/>
          </a:prstGeom>
        </p:spPr>
      </p:pic>
      <p:sp>
        <p:nvSpPr>
          <p:cNvPr id="7" name="Text Placeholder 22">
            <a:extLst>
              <a:ext uri="{FF2B5EF4-FFF2-40B4-BE49-F238E27FC236}">
                <a16:creationId xmlns:a16="http://schemas.microsoft.com/office/drawing/2014/main" id="{DA51E97B-DBE7-3843-8135-C3455B991F17}"/>
              </a:ext>
            </a:extLst>
          </p:cNvPr>
          <p:cNvSpPr>
            <a:spLocks noGrp="1"/>
          </p:cNvSpPr>
          <p:nvPr>
            <p:ph type="body" sz="quarter" idx="13" hasCustomPrompt="1"/>
          </p:nvPr>
        </p:nvSpPr>
        <p:spPr>
          <a:xfrm>
            <a:off x="308340" y="1060316"/>
            <a:ext cx="11495098" cy="5435734"/>
          </a:xfrm>
          <a:prstGeom prst="rect">
            <a:avLst/>
          </a:prstGeom>
        </p:spPr>
        <p:txBody>
          <a:bodyPr/>
          <a:lstStyle>
            <a:lvl1pPr marL="0">
              <a:spcBef>
                <a:spcPts val="1200"/>
              </a:spcBef>
              <a:buNone/>
              <a:defRPr sz="2000">
                <a:solidFill>
                  <a:schemeClr val="bg1"/>
                </a:solidFill>
                <a:latin typeface="Segoe UI" panose="020B0502040204020203" pitchFamily="34" charset="0"/>
                <a:cs typeface="Segoe UI" panose="020B0502040204020203" pitchFamily="34" charset="0"/>
              </a:defRPr>
            </a:lvl1pPr>
            <a:lvl2pPr>
              <a:spcBef>
                <a:spcPts val="1200"/>
              </a:spcBef>
              <a:buNone/>
              <a:defRPr sz="2000">
                <a:solidFill>
                  <a:srgbClr val="313C40"/>
                </a:solidFill>
                <a:latin typeface="Segoe UI" panose="020B0502040204020203" pitchFamily="34" charset="0"/>
                <a:cs typeface="Segoe UI" panose="020B0502040204020203" pitchFamily="34" charset="0"/>
              </a:defRPr>
            </a:lvl2pPr>
            <a:lvl3pPr>
              <a:spcBef>
                <a:spcPts val="1200"/>
              </a:spcBef>
              <a:buNone/>
              <a:defRPr sz="1800">
                <a:solidFill>
                  <a:srgbClr val="313C40"/>
                </a:solidFill>
                <a:latin typeface="Segoe UI" panose="020B0502040204020203" pitchFamily="34" charset="0"/>
                <a:cs typeface="Segoe UI" panose="020B0502040204020203" pitchFamily="34" charset="0"/>
              </a:defRPr>
            </a:lvl3pPr>
            <a:lvl4pPr>
              <a:spcBef>
                <a:spcPts val="1200"/>
              </a:spcBef>
              <a:buNone/>
              <a:defRPr sz="1600">
                <a:solidFill>
                  <a:srgbClr val="313C40"/>
                </a:solidFill>
                <a:latin typeface="Segoe UI" panose="020B0502040204020203" pitchFamily="34" charset="0"/>
                <a:cs typeface="Segoe UI" panose="020B0502040204020203" pitchFamily="34" charset="0"/>
              </a:defRPr>
            </a:lvl4pPr>
            <a:lvl5pPr>
              <a:spcBef>
                <a:spcPts val="1200"/>
              </a:spcBef>
              <a:buNone/>
              <a:defRPr sz="1600">
                <a:solidFill>
                  <a:srgbClr val="313C40"/>
                </a:solidFill>
                <a:latin typeface="Segoe UI" panose="020B0502040204020203" pitchFamily="34" charset="0"/>
                <a:cs typeface="Segoe UI" panose="020B0502040204020203" pitchFamily="34" charset="0"/>
              </a:defRPr>
            </a:lvl5pPr>
          </a:lstStyle>
          <a:p>
            <a:pPr lvl="0"/>
            <a:r>
              <a:rPr lang="en-GB"/>
              <a:t>Click to add text</a:t>
            </a:r>
            <a:endParaRPr lang="en-IS"/>
          </a:p>
        </p:txBody>
      </p:sp>
      <p:sp>
        <p:nvSpPr>
          <p:cNvPr id="8" name="Text Placeholder 9">
            <a:extLst>
              <a:ext uri="{FF2B5EF4-FFF2-40B4-BE49-F238E27FC236}">
                <a16:creationId xmlns:a16="http://schemas.microsoft.com/office/drawing/2014/main" id="{A4FE20AE-B2AC-4542-BEDE-2DF325DA0D50}"/>
              </a:ext>
            </a:extLst>
          </p:cNvPr>
          <p:cNvSpPr>
            <a:spLocks noGrp="1"/>
          </p:cNvSpPr>
          <p:nvPr>
            <p:ph type="body" sz="quarter" idx="11" hasCustomPrompt="1"/>
          </p:nvPr>
        </p:nvSpPr>
        <p:spPr>
          <a:xfrm>
            <a:off x="308341" y="266459"/>
            <a:ext cx="10064166" cy="569997"/>
          </a:xfrm>
          <a:prstGeom prst="rect">
            <a:avLst/>
          </a:prstGeom>
        </p:spPr>
        <p:txBody>
          <a:bodyPr/>
          <a:lstStyle>
            <a:lvl1pPr>
              <a:buNone/>
              <a:defRPr sz="4000" b="1" i="0">
                <a:solidFill>
                  <a:schemeClr val="bg1"/>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a:t>Insert title</a:t>
            </a:r>
          </a:p>
        </p:txBody>
      </p:sp>
    </p:spTree>
    <p:extLst>
      <p:ext uri="{BB962C8B-B14F-4D97-AF65-F5344CB8AC3E}">
        <p14:creationId xmlns:p14="http://schemas.microsoft.com/office/powerpoint/2010/main" val="2435706630"/>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Gradient left image and text">
    <p:spTree>
      <p:nvGrpSpPr>
        <p:cNvPr id="1" name=""/>
        <p:cNvGrpSpPr/>
        <p:nvPr/>
      </p:nvGrpSpPr>
      <p:grpSpPr>
        <a:xfrm>
          <a:off x="0" y="0"/>
          <a:ext cx="0" cy="0"/>
          <a:chOff x="0" y="0"/>
          <a:chExt cx="0" cy="0"/>
        </a:xfrm>
      </p:grpSpPr>
      <p:pic>
        <p:nvPicPr>
          <p:cNvPr id="4" name="Graphic 3">
            <a:extLst>
              <a:ext uri="{FF2B5EF4-FFF2-40B4-BE49-F238E27FC236}">
                <a16:creationId xmlns:a16="http://schemas.microsoft.com/office/drawing/2014/main" id="{F858DD0E-1B1B-5444-BEB3-4B2983BD26E9}"/>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913358" y="361950"/>
            <a:ext cx="1106686" cy="339725"/>
          </a:xfrm>
          <a:prstGeom prst="rect">
            <a:avLst/>
          </a:prstGeom>
        </p:spPr>
      </p:pic>
      <p:sp>
        <p:nvSpPr>
          <p:cNvPr id="5" name="Picture Placeholder 7">
            <a:extLst>
              <a:ext uri="{FF2B5EF4-FFF2-40B4-BE49-F238E27FC236}">
                <a16:creationId xmlns:a16="http://schemas.microsoft.com/office/drawing/2014/main" id="{BB264761-5EF5-6146-A38A-C0066B536F05}"/>
              </a:ext>
            </a:extLst>
          </p:cNvPr>
          <p:cNvSpPr>
            <a:spLocks noGrp="1"/>
          </p:cNvSpPr>
          <p:nvPr>
            <p:ph type="pic" sz="quarter" idx="10"/>
          </p:nvPr>
        </p:nvSpPr>
        <p:spPr>
          <a:xfrm>
            <a:off x="0" y="0"/>
            <a:ext cx="3971773" cy="6858000"/>
          </a:xfrm>
          <a:prstGeom prst="rect">
            <a:avLst/>
          </a:prstGeom>
          <a:ln>
            <a:noFill/>
          </a:ln>
        </p:spPr>
        <p:txBody>
          <a:bodyPr anchor="t" anchorCtr="1"/>
          <a:lstStyle>
            <a:lvl1pPr algn="ctr">
              <a:defRPr>
                <a:solidFill>
                  <a:schemeClr val="bg1"/>
                </a:solidFill>
                <a:latin typeface="Segoe UI" panose="020B0502040204020203" pitchFamily="34" charset="0"/>
                <a:cs typeface="Segoe UI" panose="020B0502040204020203" pitchFamily="34" charset="0"/>
              </a:defRPr>
            </a:lvl1pPr>
          </a:lstStyle>
          <a:p>
            <a:r>
              <a:rPr lang="en-GB"/>
              <a:t>Click icon to add picture</a:t>
            </a:r>
            <a:endParaRPr lang="en-IS"/>
          </a:p>
        </p:txBody>
      </p:sp>
      <p:sp>
        <p:nvSpPr>
          <p:cNvPr id="6" name="Text Placeholder 9">
            <a:extLst>
              <a:ext uri="{FF2B5EF4-FFF2-40B4-BE49-F238E27FC236}">
                <a16:creationId xmlns:a16="http://schemas.microsoft.com/office/drawing/2014/main" id="{2817761F-E04C-F24A-B500-A1C58C7DC938}"/>
              </a:ext>
            </a:extLst>
          </p:cNvPr>
          <p:cNvSpPr>
            <a:spLocks noGrp="1"/>
          </p:cNvSpPr>
          <p:nvPr>
            <p:ph type="body" sz="quarter" idx="11" hasCustomPrompt="1"/>
          </p:nvPr>
        </p:nvSpPr>
        <p:spPr>
          <a:xfrm>
            <a:off x="4213913" y="326115"/>
            <a:ext cx="6154454" cy="428425"/>
          </a:xfrm>
          <a:prstGeom prst="rect">
            <a:avLst/>
          </a:prstGeom>
        </p:spPr>
        <p:txBody>
          <a:bodyPr/>
          <a:lstStyle>
            <a:lvl1pPr>
              <a:buNone/>
              <a:defRPr sz="3200" b="1" i="0">
                <a:solidFill>
                  <a:schemeClr val="bg1"/>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a:t>Insert title</a:t>
            </a:r>
          </a:p>
        </p:txBody>
      </p:sp>
      <p:sp>
        <p:nvSpPr>
          <p:cNvPr id="7" name="Text Placeholder 22">
            <a:extLst>
              <a:ext uri="{FF2B5EF4-FFF2-40B4-BE49-F238E27FC236}">
                <a16:creationId xmlns:a16="http://schemas.microsoft.com/office/drawing/2014/main" id="{020D9B57-1EE4-F643-A334-2ED7F31D8BFC}"/>
              </a:ext>
            </a:extLst>
          </p:cNvPr>
          <p:cNvSpPr>
            <a:spLocks noGrp="1"/>
          </p:cNvSpPr>
          <p:nvPr>
            <p:ph type="body" sz="quarter" idx="12" hasCustomPrompt="1"/>
          </p:nvPr>
        </p:nvSpPr>
        <p:spPr>
          <a:xfrm>
            <a:off x="4213913" y="1060316"/>
            <a:ext cx="7609279" cy="5471569"/>
          </a:xfrm>
          <a:prstGeom prst="rect">
            <a:avLst/>
          </a:prstGeom>
        </p:spPr>
        <p:txBody>
          <a:bodyPr/>
          <a:lstStyle>
            <a:lvl1pPr marL="0">
              <a:lnSpc>
                <a:spcPct val="100000"/>
              </a:lnSpc>
              <a:spcBef>
                <a:spcPts val="1200"/>
              </a:spcBef>
              <a:buNone/>
              <a:defRPr sz="2000">
                <a:solidFill>
                  <a:schemeClr val="bg1"/>
                </a:solidFill>
                <a:latin typeface="Segoe UI" panose="020B0502040204020203" pitchFamily="34" charset="0"/>
                <a:cs typeface="Segoe UI" panose="020B0502040204020203" pitchFamily="34" charset="0"/>
              </a:defRPr>
            </a:lvl1pPr>
            <a:lvl2pPr>
              <a:lnSpc>
                <a:spcPct val="100000"/>
              </a:lnSpc>
              <a:spcBef>
                <a:spcPts val="1200"/>
              </a:spcBef>
              <a:buNone/>
              <a:defRPr sz="2000">
                <a:solidFill>
                  <a:srgbClr val="313C40"/>
                </a:solidFill>
                <a:latin typeface="Segoe UI" panose="020B0502040204020203" pitchFamily="34" charset="0"/>
                <a:cs typeface="Segoe UI" panose="020B0502040204020203" pitchFamily="34" charset="0"/>
              </a:defRPr>
            </a:lvl2pPr>
            <a:lvl3pPr>
              <a:lnSpc>
                <a:spcPct val="100000"/>
              </a:lnSpc>
              <a:spcBef>
                <a:spcPts val="1200"/>
              </a:spcBef>
              <a:buNone/>
              <a:defRPr sz="1800">
                <a:solidFill>
                  <a:srgbClr val="313C40"/>
                </a:solidFill>
                <a:latin typeface="Segoe UI" panose="020B0502040204020203" pitchFamily="34" charset="0"/>
                <a:cs typeface="Segoe UI" panose="020B0502040204020203" pitchFamily="34" charset="0"/>
              </a:defRPr>
            </a:lvl3pPr>
            <a:lvl4pPr>
              <a:lnSpc>
                <a:spcPct val="100000"/>
              </a:lnSpc>
              <a:spcBef>
                <a:spcPts val="1200"/>
              </a:spcBef>
              <a:buNone/>
              <a:defRPr sz="1600">
                <a:solidFill>
                  <a:srgbClr val="313C40"/>
                </a:solidFill>
                <a:latin typeface="Segoe UI" panose="020B0502040204020203" pitchFamily="34" charset="0"/>
                <a:cs typeface="Segoe UI" panose="020B0502040204020203" pitchFamily="34" charset="0"/>
              </a:defRPr>
            </a:lvl4pPr>
            <a:lvl5pPr>
              <a:lnSpc>
                <a:spcPct val="100000"/>
              </a:lnSpc>
              <a:spcBef>
                <a:spcPts val="1200"/>
              </a:spcBef>
              <a:buNone/>
              <a:defRPr sz="1600">
                <a:solidFill>
                  <a:srgbClr val="313C40"/>
                </a:solidFill>
                <a:latin typeface="Segoe UI" panose="020B0502040204020203" pitchFamily="34" charset="0"/>
                <a:cs typeface="Segoe UI" panose="020B0502040204020203" pitchFamily="34" charset="0"/>
              </a:defRPr>
            </a:lvl5pPr>
          </a:lstStyle>
          <a:p>
            <a:pPr lvl="0"/>
            <a:r>
              <a:rPr lang="en-GB"/>
              <a:t>Click to add text</a:t>
            </a:r>
            <a:endParaRPr lang="en-IS"/>
          </a:p>
        </p:txBody>
      </p:sp>
    </p:spTree>
    <p:extLst>
      <p:ext uri="{BB962C8B-B14F-4D97-AF65-F5344CB8AC3E}">
        <p14:creationId xmlns:p14="http://schemas.microsoft.com/office/powerpoint/2010/main" val="3593275816"/>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Title and presenter gradient">
    <p:spTree>
      <p:nvGrpSpPr>
        <p:cNvPr id="1" name=""/>
        <p:cNvGrpSpPr/>
        <p:nvPr/>
      </p:nvGrpSpPr>
      <p:grpSpPr>
        <a:xfrm>
          <a:off x="0" y="0"/>
          <a:ext cx="0" cy="0"/>
          <a:chOff x="0" y="0"/>
          <a:chExt cx="0" cy="0"/>
        </a:xfrm>
      </p:grpSpPr>
      <p:sp>
        <p:nvSpPr>
          <p:cNvPr id="4" name="Text Placeholder 9">
            <a:extLst>
              <a:ext uri="{FF2B5EF4-FFF2-40B4-BE49-F238E27FC236}">
                <a16:creationId xmlns:a16="http://schemas.microsoft.com/office/drawing/2014/main" id="{FEDDFE00-E858-8548-8D67-D8CE20A120FE}"/>
              </a:ext>
            </a:extLst>
          </p:cNvPr>
          <p:cNvSpPr>
            <a:spLocks noGrp="1"/>
          </p:cNvSpPr>
          <p:nvPr>
            <p:ph type="body" sz="quarter" idx="11" hasCustomPrompt="1"/>
          </p:nvPr>
        </p:nvSpPr>
        <p:spPr>
          <a:xfrm>
            <a:off x="1381251" y="1642075"/>
            <a:ext cx="9406230" cy="487939"/>
          </a:xfrm>
          <a:prstGeom prst="rect">
            <a:avLst/>
          </a:prstGeom>
        </p:spPr>
        <p:txBody>
          <a:bodyPr anchor="ctr" anchorCtr="0"/>
          <a:lstStyle>
            <a:lvl1pPr marL="0" indent="0" algn="ctr">
              <a:lnSpc>
                <a:spcPct val="100000"/>
              </a:lnSpc>
              <a:spcBef>
                <a:spcPts val="0"/>
              </a:spcBef>
              <a:buNone/>
              <a:defRPr sz="3200" b="1" i="0">
                <a:solidFill>
                  <a:srgbClr val="FFDC8B"/>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a:t>Insert title</a:t>
            </a:r>
          </a:p>
        </p:txBody>
      </p:sp>
      <p:sp>
        <p:nvSpPr>
          <p:cNvPr id="5" name="Text Placeholder 22">
            <a:extLst>
              <a:ext uri="{FF2B5EF4-FFF2-40B4-BE49-F238E27FC236}">
                <a16:creationId xmlns:a16="http://schemas.microsoft.com/office/drawing/2014/main" id="{CA7E0B8A-829C-EE49-A176-7E19328EA452}"/>
              </a:ext>
            </a:extLst>
          </p:cNvPr>
          <p:cNvSpPr>
            <a:spLocks noGrp="1"/>
          </p:cNvSpPr>
          <p:nvPr>
            <p:ph type="body" sz="quarter" idx="12" hasCustomPrompt="1"/>
          </p:nvPr>
        </p:nvSpPr>
        <p:spPr>
          <a:xfrm>
            <a:off x="3581246" y="4263591"/>
            <a:ext cx="3524935" cy="369479"/>
          </a:xfrm>
          <a:prstGeom prst="rect">
            <a:avLst/>
          </a:prstGeom>
        </p:spPr>
        <p:txBody>
          <a:bodyPr/>
          <a:lstStyle>
            <a:lvl1pPr marL="0" indent="0">
              <a:lnSpc>
                <a:spcPct val="100000"/>
              </a:lnSpc>
              <a:spcBef>
                <a:spcPts val="0"/>
              </a:spcBef>
              <a:buNone/>
              <a:defRPr sz="2000" b="1">
                <a:solidFill>
                  <a:schemeClr val="bg1"/>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Enter your name</a:t>
            </a:r>
            <a:endParaRPr lang="en-IS"/>
          </a:p>
        </p:txBody>
      </p:sp>
      <p:sp>
        <p:nvSpPr>
          <p:cNvPr id="6" name="Text Placeholder 22">
            <a:extLst>
              <a:ext uri="{FF2B5EF4-FFF2-40B4-BE49-F238E27FC236}">
                <a16:creationId xmlns:a16="http://schemas.microsoft.com/office/drawing/2014/main" id="{8B04FCC3-E9A5-594C-B932-BB92D8108D62}"/>
              </a:ext>
            </a:extLst>
          </p:cNvPr>
          <p:cNvSpPr>
            <a:spLocks noGrp="1"/>
          </p:cNvSpPr>
          <p:nvPr>
            <p:ph type="body" sz="quarter" idx="13" hasCustomPrompt="1"/>
          </p:nvPr>
        </p:nvSpPr>
        <p:spPr>
          <a:xfrm>
            <a:off x="3581246" y="4652456"/>
            <a:ext cx="3524935" cy="273854"/>
          </a:xfrm>
          <a:prstGeom prst="rect">
            <a:avLst/>
          </a:prstGeom>
        </p:spPr>
        <p:txBody>
          <a:bodyPr lIns="90000" tIns="36000" bIns="36000"/>
          <a:lstStyle>
            <a:lvl1pPr marL="0" indent="0">
              <a:lnSpc>
                <a:spcPct val="100000"/>
              </a:lnSpc>
              <a:spcBef>
                <a:spcPts val="0"/>
              </a:spcBef>
              <a:buNone/>
              <a:defRPr sz="1600" b="0">
                <a:solidFill>
                  <a:schemeClr val="bg1"/>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Enter your job title</a:t>
            </a:r>
            <a:endParaRPr lang="en-IS"/>
          </a:p>
        </p:txBody>
      </p:sp>
      <p:sp>
        <p:nvSpPr>
          <p:cNvPr id="7" name="Text Placeholder 22">
            <a:extLst>
              <a:ext uri="{FF2B5EF4-FFF2-40B4-BE49-F238E27FC236}">
                <a16:creationId xmlns:a16="http://schemas.microsoft.com/office/drawing/2014/main" id="{38D9C70C-2730-4E44-B8CB-7C5FDCB47DB6}"/>
              </a:ext>
            </a:extLst>
          </p:cNvPr>
          <p:cNvSpPr>
            <a:spLocks noGrp="1"/>
          </p:cNvSpPr>
          <p:nvPr>
            <p:ph type="body" sz="quarter" idx="14" hasCustomPrompt="1"/>
          </p:nvPr>
        </p:nvSpPr>
        <p:spPr>
          <a:xfrm>
            <a:off x="3581246" y="4948332"/>
            <a:ext cx="3524935" cy="273854"/>
          </a:xfrm>
          <a:prstGeom prst="rect">
            <a:avLst/>
          </a:prstGeom>
        </p:spPr>
        <p:txBody>
          <a:bodyPr tIns="36000" bIns="36000"/>
          <a:lstStyle>
            <a:lvl1pPr marL="0" indent="0">
              <a:lnSpc>
                <a:spcPct val="100000"/>
              </a:lnSpc>
              <a:spcBef>
                <a:spcPts val="0"/>
              </a:spcBef>
              <a:buNone/>
              <a:defRPr sz="1200" b="0">
                <a:solidFill>
                  <a:srgbClr val="FFDC8B"/>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 Add contact info</a:t>
            </a:r>
            <a:endParaRPr lang="en-IS"/>
          </a:p>
        </p:txBody>
      </p:sp>
      <p:sp>
        <p:nvSpPr>
          <p:cNvPr id="8" name="Picture Placeholder 7">
            <a:extLst>
              <a:ext uri="{FF2B5EF4-FFF2-40B4-BE49-F238E27FC236}">
                <a16:creationId xmlns:a16="http://schemas.microsoft.com/office/drawing/2014/main" id="{F57C2985-8B0F-4744-9243-66993EB29B5F}"/>
              </a:ext>
            </a:extLst>
          </p:cNvPr>
          <p:cNvSpPr>
            <a:spLocks noGrp="1"/>
          </p:cNvSpPr>
          <p:nvPr>
            <p:ph type="pic" sz="quarter" idx="10" hasCustomPrompt="1"/>
          </p:nvPr>
        </p:nvSpPr>
        <p:spPr>
          <a:xfrm>
            <a:off x="2490767" y="2550133"/>
            <a:ext cx="1440000" cy="1440000"/>
          </a:xfrm>
          <a:prstGeom prst="rect">
            <a:avLst/>
          </a:prstGeom>
          <a:ln>
            <a:noFill/>
          </a:ln>
        </p:spPr>
        <p:txBody>
          <a:bodyPr anchor="t" anchorCtr="1"/>
          <a:lstStyle>
            <a:lvl1pPr algn="ctr">
              <a:defRPr sz="1800">
                <a:solidFill>
                  <a:schemeClr val="bg1"/>
                </a:solidFill>
                <a:latin typeface="Segoe UI" panose="020B0502040204020203" pitchFamily="34" charset="0"/>
                <a:cs typeface="Segoe UI" panose="020B0502040204020203" pitchFamily="34" charset="0"/>
              </a:defRPr>
            </a:lvl1pPr>
          </a:lstStyle>
          <a:p>
            <a:r>
              <a:rPr lang="en-IS"/>
              <a:t>Profile</a:t>
            </a:r>
          </a:p>
        </p:txBody>
      </p:sp>
      <p:cxnSp>
        <p:nvCxnSpPr>
          <p:cNvPr id="10" name="Straight Connector 9">
            <a:extLst>
              <a:ext uri="{FF2B5EF4-FFF2-40B4-BE49-F238E27FC236}">
                <a16:creationId xmlns:a16="http://schemas.microsoft.com/office/drawing/2014/main" id="{9EB6E1B3-7D18-4142-8D59-500E9B609ADC}"/>
              </a:ext>
            </a:extLst>
          </p:cNvPr>
          <p:cNvCxnSpPr>
            <a:cxnSpLocks/>
          </p:cNvCxnSpPr>
          <p:nvPr userDrawn="1"/>
        </p:nvCxnSpPr>
        <p:spPr>
          <a:xfrm>
            <a:off x="1381252" y="1404520"/>
            <a:ext cx="9406230" cy="0"/>
          </a:xfrm>
          <a:prstGeom prst="line">
            <a:avLst/>
          </a:prstGeom>
          <a:ln w="12700">
            <a:solidFill>
              <a:srgbClr val="FFDC8B"/>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04D990FC-00B3-A940-BB96-744101E43CD1}"/>
              </a:ext>
            </a:extLst>
          </p:cNvPr>
          <p:cNvCxnSpPr>
            <a:cxnSpLocks/>
          </p:cNvCxnSpPr>
          <p:nvPr userDrawn="1"/>
        </p:nvCxnSpPr>
        <p:spPr>
          <a:xfrm>
            <a:off x="7524206" y="5133965"/>
            <a:ext cx="3263276" cy="0"/>
          </a:xfrm>
          <a:prstGeom prst="line">
            <a:avLst/>
          </a:prstGeom>
          <a:ln w="12700">
            <a:solidFill>
              <a:srgbClr val="FFDC8B"/>
            </a:solidFill>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DEBC132A-0922-974F-8A88-11F6B216298D}"/>
              </a:ext>
            </a:extLst>
          </p:cNvPr>
          <p:cNvSpPr txBox="1"/>
          <p:nvPr userDrawn="1"/>
        </p:nvSpPr>
        <p:spPr>
          <a:xfrm>
            <a:off x="8130513" y="5133965"/>
            <a:ext cx="205066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err="1">
                <a:solidFill>
                  <a:schemeClr val="bg1"/>
                </a:solidFill>
                <a:latin typeface="Segoe UI" panose="020B0502040204020203" pitchFamily="34" charset="0"/>
                <a:cs typeface="Segoe UI" panose="020B0502040204020203" pitchFamily="34" charset="0"/>
              </a:rPr>
              <a:t>www.LSRetail.com</a:t>
            </a:r>
            <a:endParaRPr lang="en-IS" sz="1000">
              <a:solidFill>
                <a:schemeClr val="bg1"/>
              </a:solidFill>
              <a:latin typeface="Segoe UI" panose="020B0502040204020203" pitchFamily="34" charset="0"/>
              <a:cs typeface="Segoe UI" panose="020B0502040204020203" pitchFamily="34" charset="0"/>
            </a:endParaRPr>
          </a:p>
        </p:txBody>
      </p:sp>
      <p:cxnSp>
        <p:nvCxnSpPr>
          <p:cNvPr id="13" name="Straight Connector 12">
            <a:extLst>
              <a:ext uri="{FF2B5EF4-FFF2-40B4-BE49-F238E27FC236}">
                <a16:creationId xmlns:a16="http://schemas.microsoft.com/office/drawing/2014/main" id="{219B86A3-5850-3F46-B317-855A3B2F970F}"/>
              </a:ext>
            </a:extLst>
          </p:cNvPr>
          <p:cNvCxnSpPr>
            <a:cxnSpLocks/>
          </p:cNvCxnSpPr>
          <p:nvPr userDrawn="1"/>
        </p:nvCxnSpPr>
        <p:spPr>
          <a:xfrm>
            <a:off x="1381251" y="5133965"/>
            <a:ext cx="2002029" cy="0"/>
          </a:xfrm>
          <a:prstGeom prst="line">
            <a:avLst/>
          </a:prstGeom>
          <a:ln w="12700">
            <a:solidFill>
              <a:srgbClr val="FFDC8B"/>
            </a:solidFill>
          </a:ln>
        </p:spPr>
        <p:style>
          <a:lnRef idx="1">
            <a:schemeClr val="accent1"/>
          </a:lnRef>
          <a:fillRef idx="0">
            <a:schemeClr val="accent1"/>
          </a:fillRef>
          <a:effectRef idx="0">
            <a:schemeClr val="accent1"/>
          </a:effectRef>
          <a:fontRef idx="minor">
            <a:schemeClr val="tx1"/>
          </a:fontRef>
        </p:style>
      </p:cxnSp>
      <p:pic>
        <p:nvPicPr>
          <p:cNvPr id="16" name="Graphic 15">
            <a:extLst>
              <a:ext uri="{FF2B5EF4-FFF2-40B4-BE49-F238E27FC236}">
                <a16:creationId xmlns:a16="http://schemas.microsoft.com/office/drawing/2014/main" id="{85B74DC6-C536-FC4C-95B0-863952CE4387}"/>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8055084" y="2931342"/>
            <a:ext cx="2195670" cy="674016"/>
          </a:xfrm>
          <a:prstGeom prst="rect">
            <a:avLst/>
          </a:prstGeom>
        </p:spPr>
      </p:pic>
      <p:pic>
        <p:nvPicPr>
          <p:cNvPr id="19" name="Picture 18" descr="Background pattern&#10;&#10;Description automatically generated">
            <a:extLst>
              <a:ext uri="{FF2B5EF4-FFF2-40B4-BE49-F238E27FC236}">
                <a16:creationId xmlns:a16="http://schemas.microsoft.com/office/drawing/2014/main" id="{4949B4DE-A104-9A4C-BDFB-2EF44E7A8246}"/>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rot="13500000">
            <a:off x="4830417" y="3187622"/>
            <a:ext cx="2817967" cy="2450085"/>
          </a:xfrm>
          <a:prstGeom prst="rect">
            <a:avLst/>
          </a:prstGeom>
        </p:spPr>
      </p:pic>
      <p:pic>
        <p:nvPicPr>
          <p:cNvPr id="22" name="Picture 21" descr="Background pattern&#10;&#10;Description automatically generated">
            <a:extLst>
              <a:ext uri="{FF2B5EF4-FFF2-40B4-BE49-F238E27FC236}">
                <a16:creationId xmlns:a16="http://schemas.microsoft.com/office/drawing/2014/main" id="{06BF8495-4172-0B43-B949-68A46D2C4C61}"/>
              </a:ext>
            </a:extLst>
          </p:cNvPr>
          <p:cNvPicPr>
            <a:picLocks noChangeAspect="1"/>
          </p:cNvPicPr>
          <p:nvPr userDrawn="1"/>
        </p:nvPicPr>
        <p:blipFill rotWithShape="1">
          <a:blip r:embed="rId5" cstate="screen">
            <a:alphaModFix amt="80000"/>
            <a:extLst>
              <a:ext uri="{28A0092B-C50C-407E-A947-70E740481C1C}">
                <a14:useLocalDpi xmlns:a14="http://schemas.microsoft.com/office/drawing/2010/main"/>
              </a:ext>
            </a:extLst>
          </a:blip>
          <a:srcRect/>
          <a:stretch/>
        </p:blipFill>
        <p:spPr>
          <a:xfrm>
            <a:off x="1836372" y="2939080"/>
            <a:ext cx="2079961" cy="1713361"/>
          </a:xfrm>
          <a:prstGeom prst="rect">
            <a:avLst/>
          </a:prstGeom>
        </p:spPr>
      </p:pic>
    </p:spTree>
    <p:extLst>
      <p:ext uri="{BB962C8B-B14F-4D97-AF65-F5344CB8AC3E}">
        <p14:creationId xmlns:p14="http://schemas.microsoft.com/office/powerpoint/2010/main" val="316813430"/>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Title and 2 presenters gradient">
    <p:spTree>
      <p:nvGrpSpPr>
        <p:cNvPr id="1" name=""/>
        <p:cNvGrpSpPr/>
        <p:nvPr/>
      </p:nvGrpSpPr>
      <p:grpSpPr>
        <a:xfrm>
          <a:off x="0" y="0"/>
          <a:ext cx="0" cy="0"/>
          <a:chOff x="0" y="0"/>
          <a:chExt cx="0" cy="0"/>
        </a:xfrm>
      </p:grpSpPr>
      <p:sp>
        <p:nvSpPr>
          <p:cNvPr id="4" name="Text Placeholder 9">
            <a:extLst>
              <a:ext uri="{FF2B5EF4-FFF2-40B4-BE49-F238E27FC236}">
                <a16:creationId xmlns:a16="http://schemas.microsoft.com/office/drawing/2014/main" id="{FEDDFE00-E858-8548-8D67-D8CE20A120FE}"/>
              </a:ext>
            </a:extLst>
          </p:cNvPr>
          <p:cNvSpPr>
            <a:spLocks noGrp="1"/>
          </p:cNvSpPr>
          <p:nvPr>
            <p:ph type="body" sz="quarter" idx="11" hasCustomPrompt="1"/>
          </p:nvPr>
        </p:nvSpPr>
        <p:spPr>
          <a:xfrm>
            <a:off x="1392885" y="1483051"/>
            <a:ext cx="9406230" cy="465290"/>
          </a:xfrm>
          <a:prstGeom prst="rect">
            <a:avLst/>
          </a:prstGeom>
        </p:spPr>
        <p:txBody>
          <a:bodyPr anchor="ctr" anchorCtr="0"/>
          <a:lstStyle>
            <a:lvl1pPr marL="0" indent="0" algn="ctr">
              <a:lnSpc>
                <a:spcPct val="100000"/>
              </a:lnSpc>
              <a:spcBef>
                <a:spcPts val="0"/>
              </a:spcBef>
              <a:buNone/>
              <a:defRPr sz="3200" b="1" i="0">
                <a:solidFill>
                  <a:srgbClr val="FFDC8B"/>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a:t>Insert title</a:t>
            </a:r>
          </a:p>
        </p:txBody>
      </p:sp>
      <p:sp>
        <p:nvSpPr>
          <p:cNvPr id="5" name="Text Placeholder 22">
            <a:extLst>
              <a:ext uri="{FF2B5EF4-FFF2-40B4-BE49-F238E27FC236}">
                <a16:creationId xmlns:a16="http://schemas.microsoft.com/office/drawing/2014/main" id="{CA7E0B8A-829C-EE49-A176-7E19328EA452}"/>
              </a:ext>
            </a:extLst>
          </p:cNvPr>
          <p:cNvSpPr>
            <a:spLocks noGrp="1"/>
          </p:cNvSpPr>
          <p:nvPr>
            <p:ph type="body" sz="quarter" idx="12" hasCustomPrompt="1"/>
          </p:nvPr>
        </p:nvSpPr>
        <p:spPr>
          <a:xfrm>
            <a:off x="2456776" y="4246941"/>
            <a:ext cx="3338692" cy="369479"/>
          </a:xfrm>
          <a:prstGeom prst="rect">
            <a:avLst/>
          </a:prstGeom>
        </p:spPr>
        <p:txBody>
          <a:bodyPr/>
          <a:lstStyle>
            <a:lvl1pPr marL="0" indent="0" algn="ctr">
              <a:lnSpc>
                <a:spcPct val="100000"/>
              </a:lnSpc>
              <a:spcBef>
                <a:spcPts val="0"/>
              </a:spcBef>
              <a:buNone/>
              <a:defRPr sz="1600" b="1">
                <a:solidFill>
                  <a:schemeClr val="bg1"/>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Enter your name</a:t>
            </a:r>
            <a:endParaRPr lang="en-IS"/>
          </a:p>
        </p:txBody>
      </p:sp>
      <p:sp>
        <p:nvSpPr>
          <p:cNvPr id="6" name="Text Placeholder 22">
            <a:extLst>
              <a:ext uri="{FF2B5EF4-FFF2-40B4-BE49-F238E27FC236}">
                <a16:creationId xmlns:a16="http://schemas.microsoft.com/office/drawing/2014/main" id="{8B04FCC3-E9A5-594C-B932-BB92D8108D62}"/>
              </a:ext>
            </a:extLst>
          </p:cNvPr>
          <p:cNvSpPr>
            <a:spLocks noGrp="1"/>
          </p:cNvSpPr>
          <p:nvPr>
            <p:ph type="body" sz="quarter" idx="13" hasCustomPrompt="1"/>
          </p:nvPr>
        </p:nvSpPr>
        <p:spPr>
          <a:xfrm>
            <a:off x="2456776" y="4635806"/>
            <a:ext cx="3338692" cy="273854"/>
          </a:xfrm>
          <a:prstGeom prst="rect">
            <a:avLst/>
          </a:prstGeom>
        </p:spPr>
        <p:txBody>
          <a:bodyPr lIns="90000" tIns="36000" bIns="36000"/>
          <a:lstStyle>
            <a:lvl1pPr marL="0" indent="0" algn="ctr">
              <a:lnSpc>
                <a:spcPct val="100000"/>
              </a:lnSpc>
              <a:spcBef>
                <a:spcPts val="0"/>
              </a:spcBef>
              <a:buNone/>
              <a:defRPr sz="1400" b="0">
                <a:solidFill>
                  <a:schemeClr val="bg1"/>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Enter your job title</a:t>
            </a:r>
            <a:endParaRPr lang="en-IS"/>
          </a:p>
        </p:txBody>
      </p:sp>
      <p:sp>
        <p:nvSpPr>
          <p:cNvPr id="8" name="Picture Placeholder 7">
            <a:extLst>
              <a:ext uri="{FF2B5EF4-FFF2-40B4-BE49-F238E27FC236}">
                <a16:creationId xmlns:a16="http://schemas.microsoft.com/office/drawing/2014/main" id="{F57C2985-8B0F-4744-9243-66993EB29B5F}"/>
              </a:ext>
            </a:extLst>
          </p:cNvPr>
          <p:cNvSpPr>
            <a:spLocks noGrp="1"/>
          </p:cNvSpPr>
          <p:nvPr>
            <p:ph type="pic" sz="quarter" idx="10" hasCustomPrompt="1"/>
          </p:nvPr>
        </p:nvSpPr>
        <p:spPr>
          <a:xfrm>
            <a:off x="3406122" y="2533483"/>
            <a:ext cx="1440000" cy="1440000"/>
          </a:xfrm>
          <a:prstGeom prst="rect">
            <a:avLst/>
          </a:prstGeom>
          <a:ln>
            <a:noFill/>
          </a:ln>
        </p:spPr>
        <p:txBody>
          <a:bodyPr anchor="t" anchorCtr="1"/>
          <a:lstStyle>
            <a:lvl1pPr algn="ctr">
              <a:defRPr sz="1800">
                <a:solidFill>
                  <a:schemeClr val="bg1"/>
                </a:solidFill>
                <a:latin typeface="Segoe UI" panose="020B0502040204020203" pitchFamily="34" charset="0"/>
                <a:cs typeface="Segoe UI" panose="020B0502040204020203" pitchFamily="34" charset="0"/>
              </a:defRPr>
            </a:lvl1pPr>
          </a:lstStyle>
          <a:p>
            <a:r>
              <a:rPr lang="en-IS"/>
              <a:t>Profile</a:t>
            </a:r>
          </a:p>
        </p:txBody>
      </p:sp>
      <p:cxnSp>
        <p:nvCxnSpPr>
          <p:cNvPr id="10" name="Straight Connector 9">
            <a:extLst>
              <a:ext uri="{FF2B5EF4-FFF2-40B4-BE49-F238E27FC236}">
                <a16:creationId xmlns:a16="http://schemas.microsoft.com/office/drawing/2014/main" id="{9EB6E1B3-7D18-4142-8D59-500E9B609ADC}"/>
              </a:ext>
            </a:extLst>
          </p:cNvPr>
          <p:cNvCxnSpPr>
            <a:cxnSpLocks/>
          </p:cNvCxnSpPr>
          <p:nvPr userDrawn="1"/>
        </p:nvCxnSpPr>
        <p:spPr>
          <a:xfrm>
            <a:off x="1392885" y="1245496"/>
            <a:ext cx="9406230" cy="0"/>
          </a:xfrm>
          <a:prstGeom prst="line">
            <a:avLst/>
          </a:prstGeom>
          <a:ln w="12700">
            <a:solidFill>
              <a:srgbClr val="FFDC8B"/>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219B86A3-5850-3F46-B317-855A3B2F970F}"/>
              </a:ext>
            </a:extLst>
          </p:cNvPr>
          <p:cNvCxnSpPr>
            <a:cxnSpLocks/>
          </p:cNvCxnSpPr>
          <p:nvPr userDrawn="1"/>
        </p:nvCxnSpPr>
        <p:spPr>
          <a:xfrm>
            <a:off x="3125108" y="5117315"/>
            <a:ext cx="2002029" cy="0"/>
          </a:xfrm>
          <a:prstGeom prst="line">
            <a:avLst/>
          </a:prstGeom>
          <a:ln w="12700">
            <a:solidFill>
              <a:srgbClr val="FFDC8B"/>
            </a:solidFill>
          </a:ln>
        </p:spPr>
        <p:style>
          <a:lnRef idx="1">
            <a:schemeClr val="accent1"/>
          </a:lnRef>
          <a:fillRef idx="0">
            <a:schemeClr val="accent1"/>
          </a:fillRef>
          <a:effectRef idx="0">
            <a:schemeClr val="accent1"/>
          </a:effectRef>
          <a:fontRef idx="minor">
            <a:schemeClr val="tx1"/>
          </a:fontRef>
        </p:style>
      </p:cxnSp>
      <p:pic>
        <p:nvPicPr>
          <p:cNvPr id="19" name="Picture 18" descr="Background pattern&#10;&#10;Description automatically generated">
            <a:extLst>
              <a:ext uri="{FF2B5EF4-FFF2-40B4-BE49-F238E27FC236}">
                <a16:creationId xmlns:a16="http://schemas.microsoft.com/office/drawing/2014/main" id="{4949B4DE-A104-9A4C-BDFB-2EF44E7A8246}"/>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rot="2700000">
            <a:off x="4572001" y="3547174"/>
            <a:ext cx="2817967" cy="2450085"/>
          </a:xfrm>
          <a:prstGeom prst="rect">
            <a:avLst/>
          </a:prstGeom>
        </p:spPr>
      </p:pic>
      <p:pic>
        <p:nvPicPr>
          <p:cNvPr id="14" name="Graphic 13">
            <a:extLst>
              <a:ext uri="{FF2B5EF4-FFF2-40B4-BE49-F238E27FC236}">
                <a16:creationId xmlns:a16="http://schemas.microsoft.com/office/drawing/2014/main" id="{34183842-239F-3145-8DE1-C724966E93D8}"/>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5280816" y="462248"/>
            <a:ext cx="1630368" cy="500484"/>
          </a:xfrm>
          <a:prstGeom prst="rect">
            <a:avLst/>
          </a:prstGeom>
        </p:spPr>
      </p:pic>
      <p:sp>
        <p:nvSpPr>
          <p:cNvPr id="15" name="Text Placeholder 22">
            <a:extLst>
              <a:ext uri="{FF2B5EF4-FFF2-40B4-BE49-F238E27FC236}">
                <a16:creationId xmlns:a16="http://schemas.microsoft.com/office/drawing/2014/main" id="{E776E937-D4E5-4A4D-8A58-AC58FC81555F}"/>
              </a:ext>
            </a:extLst>
          </p:cNvPr>
          <p:cNvSpPr>
            <a:spLocks noGrp="1"/>
          </p:cNvSpPr>
          <p:nvPr>
            <p:ph type="body" sz="quarter" idx="14" hasCustomPrompt="1"/>
          </p:nvPr>
        </p:nvSpPr>
        <p:spPr>
          <a:xfrm>
            <a:off x="6421708" y="4246941"/>
            <a:ext cx="3338692" cy="369479"/>
          </a:xfrm>
          <a:prstGeom prst="rect">
            <a:avLst/>
          </a:prstGeom>
        </p:spPr>
        <p:txBody>
          <a:bodyPr/>
          <a:lstStyle>
            <a:lvl1pPr marL="0" indent="0" algn="ctr">
              <a:lnSpc>
                <a:spcPct val="100000"/>
              </a:lnSpc>
              <a:spcBef>
                <a:spcPts val="0"/>
              </a:spcBef>
              <a:buNone/>
              <a:defRPr sz="1600" b="1">
                <a:solidFill>
                  <a:schemeClr val="bg1"/>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Enter your name</a:t>
            </a:r>
            <a:endParaRPr lang="en-IS"/>
          </a:p>
        </p:txBody>
      </p:sp>
      <p:sp>
        <p:nvSpPr>
          <p:cNvPr id="17" name="Text Placeholder 22">
            <a:extLst>
              <a:ext uri="{FF2B5EF4-FFF2-40B4-BE49-F238E27FC236}">
                <a16:creationId xmlns:a16="http://schemas.microsoft.com/office/drawing/2014/main" id="{3A7DC782-85E9-3F4F-896A-2E426809F4E8}"/>
              </a:ext>
            </a:extLst>
          </p:cNvPr>
          <p:cNvSpPr>
            <a:spLocks noGrp="1"/>
          </p:cNvSpPr>
          <p:nvPr>
            <p:ph type="body" sz="quarter" idx="15" hasCustomPrompt="1"/>
          </p:nvPr>
        </p:nvSpPr>
        <p:spPr>
          <a:xfrm>
            <a:off x="6421708" y="4635806"/>
            <a:ext cx="3338692" cy="273854"/>
          </a:xfrm>
          <a:prstGeom prst="rect">
            <a:avLst/>
          </a:prstGeom>
        </p:spPr>
        <p:txBody>
          <a:bodyPr lIns="90000" tIns="36000" bIns="36000"/>
          <a:lstStyle>
            <a:lvl1pPr marL="0" indent="0" algn="ctr">
              <a:lnSpc>
                <a:spcPct val="100000"/>
              </a:lnSpc>
              <a:spcBef>
                <a:spcPts val="0"/>
              </a:spcBef>
              <a:buNone/>
              <a:defRPr sz="1400" b="0">
                <a:solidFill>
                  <a:schemeClr val="bg1"/>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Enter your job title</a:t>
            </a:r>
            <a:endParaRPr lang="en-IS"/>
          </a:p>
        </p:txBody>
      </p:sp>
      <p:sp>
        <p:nvSpPr>
          <p:cNvPr id="18" name="Picture Placeholder 7">
            <a:extLst>
              <a:ext uri="{FF2B5EF4-FFF2-40B4-BE49-F238E27FC236}">
                <a16:creationId xmlns:a16="http://schemas.microsoft.com/office/drawing/2014/main" id="{7F3A82E1-FBE5-CF4E-B782-37A3528CCFD4}"/>
              </a:ext>
            </a:extLst>
          </p:cNvPr>
          <p:cNvSpPr>
            <a:spLocks noGrp="1"/>
          </p:cNvSpPr>
          <p:nvPr>
            <p:ph type="pic" sz="quarter" idx="16" hasCustomPrompt="1"/>
          </p:nvPr>
        </p:nvSpPr>
        <p:spPr>
          <a:xfrm>
            <a:off x="7371054" y="2533483"/>
            <a:ext cx="1440000" cy="1440000"/>
          </a:xfrm>
          <a:prstGeom prst="rect">
            <a:avLst/>
          </a:prstGeom>
          <a:ln>
            <a:noFill/>
          </a:ln>
        </p:spPr>
        <p:txBody>
          <a:bodyPr anchor="t" anchorCtr="1"/>
          <a:lstStyle>
            <a:lvl1pPr algn="ctr">
              <a:defRPr sz="1800">
                <a:solidFill>
                  <a:schemeClr val="bg1"/>
                </a:solidFill>
                <a:latin typeface="Segoe UI" panose="020B0502040204020203" pitchFamily="34" charset="0"/>
                <a:cs typeface="Segoe UI" panose="020B0502040204020203" pitchFamily="34" charset="0"/>
              </a:defRPr>
            </a:lvl1pPr>
          </a:lstStyle>
          <a:p>
            <a:r>
              <a:rPr lang="en-IS"/>
              <a:t>Profile</a:t>
            </a:r>
          </a:p>
        </p:txBody>
      </p:sp>
      <p:cxnSp>
        <p:nvCxnSpPr>
          <p:cNvPr id="20" name="Straight Connector 19">
            <a:extLst>
              <a:ext uri="{FF2B5EF4-FFF2-40B4-BE49-F238E27FC236}">
                <a16:creationId xmlns:a16="http://schemas.microsoft.com/office/drawing/2014/main" id="{E5967BE1-0290-FD4C-80F1-0C99FC84F9BC}"/>
              </a:ext>
            </a:extLst>
          </p:cNvPr>
          <p:cNvCxnSpPr>
            <a:cxnSpLocks/>
          </p:cNvCxnSpPr>
          <p:nvPr userDrawn="1"/>
        </p:nvCxnSpPr>
        <p:spPr>
          <a:xfrm>
            <a:off x="7090040" y="5117315"/>
            <a:ext cx="2002029" cy="0"/>
          </a:xfrm>
          <a:prstGeom prst="line">
            <a:avLst/>
          </a:prstGeom>
          <a:ln w="12700">
            <a:solidFill>
              <a:srgbClr val="FFDC8B"/>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76889309"/>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Title and 3 presenters gradient">
    <p:spTree>
      <p:nvGrpSpPr>
        <p:cNvPr id="1" name=""/>
        <p:cNvGrpSpPr/>
        <p:nvPr/>
      </p:nvGrpSpPr>
      <p:grpSpPr>
        <a:xfrm>
          <a:off x="0" y="0"/>
          <a:ext cx="0" cy="0"/>
          <a:chOff x="0" y="0"/>
          <a:chExt cx="0" cy="0"/>
        </a:xfrm>
      </p:grpSpPr>
      <p:sp>
        <p:nvSpPr>
          <p:cNvPr id="4" name="Text Placeholder 9">
            <a:extLst>
              <a:ext uri="{FF2B5EF4-FFF2-40B4-BE49-F238E27FC236}">
                <a16:creationId xmlns:a16="http://schemas.microsoft.com/office/drawing/2014/main" id="{FEDDFE00-E858-8548-8D67-D8CE20A120FE}"/>
              </a:ext>
            </a:extLst>
          </p:cNvPr>
          <p:cNvSpPr>
            <a:spLocks noGrp="1"/>
          </p:cNvSpPr>
          <p:nvPr>
            <p:ph type="body" sz="quarter" idx="11" hasCustomPrompt="1"/>
          </p:nvPr>
        </p:nvSpPr>
        <p:spPr>
          <a:xfrm>
            <a:off x="1392885" y="1483051"/>
            <a:ext cx="9406230" cy="465290"/>
          </a:xfrm>
          <a:prstGeom prst="rect">
            <a:avLst/>
          </a:prstGeom>
        </p:spPr>
        <p:txBody>
          <a:bodyPr anchor="ctr" anchorCtr="0"/>
          <a:lstStyle>
            <a:lvl1pPr marL="0" indent="0" algn="ctr">
              <a:lnSpc>
                <a:spcPct val="100000"/>
              </a:lnSpc>
              <a:spcBef>
                <a:spcPts val="0"/>
              </a:spcBef>
              <a:buNone/>
              <a:defRPr sz="3200" b="1" i="0">
                <a:solidFill>
                  <a:srgbClr val="FFDC8B"/>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a:t>Insert title</a:t>
            </a:r>
          </a:p>
        </p:txBody>
      </p:sp>
      <p:sp>
        <p:nvSpPr>
          <p:cNvPr id="5" name="Text Placeholder 22">
            <a:extLst>
              <a:ext uri="{FF2B5EF4-FFF2-40B4-BE49-F238E27FC236}">
                <a16:creationId xmlns:a16="http://schemas.microsoft.com/office/drawing/2014/main" id="{CA7E0B8A-829C-EE49-A176-7E19328EA452}"/>
              </a:ext>
            </a:extLst>
          </p:cNvPr>
          <p:cNvSpPr>
            <a:spLocks noGrp="1"/>
          </p:cNvSpPr>
          <p:nvPr>
            <p:ph type="body" sz="quarter" idx="12" hasCustomPrompt="1"/>
          </p:nvPr>
        </p:nvSpPr>
        <p:spPr>
          <a:xfrm>
            <a:off x="461722" y="4263591"/>
            <a:ext cx="3338692" cy="369479"/>
          </a:xfrm>
          <a:prstGeom prst="rect">
            <a:avLst/>
          </a:prstGeom>
        </p:spPr>
        <p:txBody>
          <a:bodyPr/>
          <a:lstStyle>
            <a:lvl1pPr marL="0" indent="0" algn="ctr">
              <a:lnSpc>
                <a:spcPct val="100000"/>
              </a:lnSpc>
              <a:spcBef>
                <a:spcPts val="0"/>
              </a:spcBef>
              <a:buNone/>
              <a:defRPr sz="1600" b="1">
                <a:solidFill>
                  <a:schemeClr val="bg1"/>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Enter your name</a:t>
            </a:r>
            <a:endParaRPr lang="en-IS"/>
          </a:p>
        </p:txBody>
      </p:sp>
      <p:sp>
        <p:nvSpPr>
          <p:cNvPr id="6" name="Text Placeholder 22">
            <a:extLst>
              <a:ext uri="{FF2B5EF4-FFF2-40B4-BE49-F238E27FC236}">
                <a16:creationId xmlns:a16="http://schemas.microsoft.com/office/drawing/2014/main" id="{8B04FCC3-E9A5-594C-B932-BB92D8108D62}"/>
              </a:ext>
            </a:extLst>
          </p:cNvPr>
          <p:cNvSpPr>
            <a:spLocks noGrp="1"/>
          </p:cNvSpPr>
          <p:nvPr>
            <p:ph type="body" sz="quarter" idx="13" hasCustomPrompt="1"/>
          </p:nvPr>
        </p:nvSpPr>
        <p:spPr>
          <a:xfrm>
            <a:off x="461722" y="4652456"/>
            <a:ext cx="3338692" cy="273854"/>
          </a:xfrm>
          <a:prstGeom prst="rect">
            <a:avLst/>
          </a:prstGeom>
        </p:spPr>
        <p:txBody>
          <a:bodyPr lIns="90000" tIns="36000" bIns="36000"/>
          <a:lstStyle>
            <a:lvl1pPr marL="0" indent="0" algn="ctr">
              <a:lnSpc>
                <a:spcPct val="100000"/>
              </a:lnSpc>
              <a:spcBef>
                <a:spcPts val="0"/>
              </a:spcBef>
              <a:buNone/>
              <a:defRPr sz="1400" b="0">
                <a:solidFill>
                  <a:schemeClr val="bg1"/>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Enter your job title</a:t>
            </a:r>
            <a:endParaRPr lang="en-IS"/>
          </a:p>
        </p:txBody>
      </p:sp>
      <p:sp>
        <p:nvSpPr>
          <p:cNvPr id="8" name="Picture Placeholder 7">
            <a:extLst>
              <a:ext uri="{FF2B5EF4-FFF2-40B4-BE49-F238E27FC236}">
                <a16:creationId xmlns:a16="http://schemas.microsoft.com/office/drawing/2014/main" id="{F57C2985-8B0F-4744-9243-66993EB29B5F}"/>
              </a:ext>
            </a:extLst>
          </p:cNvPr>
          <p:cNvSpPr>
            <a:spLocks noGrp="1"/>
          </p:cNvSpPr>
          <p:nvPr>
            <p:ph type="pic" sz="quarter" idx="10" hasCustomPrompt="1"/>
          </p:nvPr>
        </p:nvSpPr>
        <p:spPr>
          <a:xfrm>
            <a:off x="1411068" y="2550133"/>
            <a:ext cx="1440000" cy="1440000"/>
          </a:xfrm>
          <a:prstGeom prst="rect">
            <a:avLst/>
          </a:prstGeom>
          <a:ln>
            <a:noFill/>
          </a:ln>
        </p:spPr>
        <p:txBody>
          <a:bodyPr anchor="t" anchorCtr="1"/>
          <a:lstStyle>
            <a:lvl1pPr algn="ctr">
              <a:defRPr sz="1800">
                <a:solidFill>
                  <a:schemeClr val="bg1"/>
                </a:solidFill>
                <a:latin typeface="Segoe UI" panose="020B0502040204020203" pitchFamily="34" charset="0"/>
                <a:cs typeface="Segoe UI" panose="020B0502040204020203" pitchFamily="34" charset="0"/>
              </a:defRPr>
            </a:lvl1pPr>
          </a:lstStyle>
          <a:p>
            <a:r>
              <a:rPr lang="en-IS"/>
              <a:t>Profile</a:t>
            </a:r>
          </a:p>
        </p:txBody>
      </p:sp>
      <p:cxnSp>
        <p:nvCxnSpPr>
          <p:cNvPr id="10" name="Straight Connector 9">
            <a:extLst>
              <a:ext uri="{FF2B5EF4-FFF2-40B4-BE49-F238E27FC236}">
                <a16:creationId xmlns:a16="http://schemas.microsoft.com/office/drawing/2014/main" id="{9EB6E1B3-7D18-4142-8D59-500E9B609ADC}"/>
              </a:ext>
            </a:extLst>
          </p:cNvPr>
          <p:cNvCxnSpPr>
            <a:cxnSpLocks/>
          </p:cNvCxnSpPr>
          <p:nvPr userDrawn="1"/>
        </p:nvCxnSpPr>
        <p:spPr>
          <a:xfrm>
            <a:off x="1392885" y="1245496"/>
            <a:ext cx="9406230" cy="0"/>
          </a:xfrm>
          <a:prstGeom prst="line">
            <a:avLst/>
          </a:prstGeom>
          <a:ln w="12700">
            <a:solidFill>
              <a:srgbClr val="FFDC8B"/>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219B86A3-5850-3F46-B317-855A3B2F970F}"/>
              </a:ext>
            </a:extLst>
          </p:cNvPr>
          <p:cNvCxnSpPr>
            <a:cxnSpLocks/>
          </p:cNvCxnSpPr>
          <p:nvPr userDrawn="1"/>
        </p:nvCxnSpPr>
        <p:spPr>
          <a:xfrm>
            <a:off x="1130054" y="5133965"/>
            <a:ext cx="2002029" cy="0"/>
          </a:xfrm>
          <a:prstGeom prst="line">
            <a:avLst/>
          </a:prstGeom>
          <a:ln w="12700">
            <a:solidFill>
              <a:srgbClr val="FFDC8B"/>
            </a:solidFill>
          </a:ln>
        </p:spPr>
        <p:style>
          <a:lnRef idx="1">
            <a:schemeClr val="accent1"/>
          </a:lnRef>
          <a:fillRef idx="0">
            <a:schemeClr val="accent1"/>
          </a:fillRef>
          <a:effectRef idx="0">
            <a:schemeClr val="accent1"/>
          </a:effectRef>
          <a:fontRef idx="minor">
            <a:schemeClr val="tx1"/>
          </a:fontRef>
        </p:style>
      </p:cxnSp>
      <p:pic>
        <p:nvPicPr>
          <p:cNvPr id="19" name="Picture 18" descr="Background pattern&#10;&#10;Description automatically generated">
            <a:extLst>
              <a:ext uri="{FF2B5EF4-FFF2-40B4-BE49-F238E27FC236}">
                <a16:creationId xmlns:a16="http://schemas.microsoft.com/office/drawing/2014/main" id="{4949B4DE-A104-9A4C-BDFB-2EF44E7A8246}"/>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rot="2700000">
            <a:off x="4572001" y="3547174"/>
            <a:ext cx="2817967" cy="2450085"/>
          </a:xfrm>
          <a:prstGeom prst="rect">
            <a:avLst/>
          </a:prstGeom>
        </p:spPr>
      </p:pic>
      <p:sp>
        <p:nvSpPr>
          <p:cNvPr id="15" name="Text Placeholder 22">
            <a:extLst>
              <a:ext uri="{FF2B5EF4-FFF2-40B4-BE49-F238E27FC236}">
                <a16:creationId xmlns:a16="http://schemas.microsoft.com/office/drawing/2014/main" id="{E776E937-D4E5-4A4D-8A58-AC58FC81555F}"/>
              </a:ext>
            </a:extLst>
          </p:cNvPr>
          <p:cNvSpPr>
            <a:spLocks noGrp="1"/>
          </p:cNvSpPr>
          <p:nvPr>
            <p:ph type="body" sz="quarter" idx="14" hasCustomPrompt="1"/>
          </p:nvPr>
        </p:nvSpPr>
        <p:spPr>
          <a:xfrm>
            <a:off x="4426654" y="4263591"/>
            <a:ext cx="3338692" cy="369479"/>
          </a:xfrm>
          <a:prstGeom prst="rect">
            <a:avLst/>
          </a:prstGeom>
        </p:spPr>
        <p:txBody>
          <a:bodyPr/>
          <a:lstStyle>
            <a:lvl1pPr marL="0" indent="0" algn="ctr">
              <a:lnSpc>
                <a:spcPct val="100000"/>
              </a:lnSpc>
              <a:spcBef>
                <a:spcPts val="0"/>
              </a:spcBef>
              <a:buNone/>
              <a:defRPr sz="1600" b="1">
                <a:solidFill>
                  <a:schemeClr val="bg1"/>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Enter your name</a:t>
            </a:r>
            <a:endParaRPr lang="en-IS"/>
          </a:p>
        </p:txBody>
      </p:sp>
      <p:sp>
        <p:nvSpPr>
          <p:cNvPr id="17" name="Text Placeholder 22">
            <a:extLst>
              <a:ext uri="{FF2B5EF4-FFF2-40B4-BE49-F238E27FC236}">
                <a16:creationId xmlns:a16="http://schemas.microsoft.com/office/drawing/2014/main" id="{3A7DC782-85E9-3F4F-896A-2E426809F4E8}"/>
              </a:ext>
            </a:extLst>
          </p:cNvPr>
          <p:cNvSpPr>
            <a:spLocks noGrp="1"/>
          </p:cNvSpPr>
          <p:nvPr>
            <p:ph type="body" sz="quarter" idx="15" hasCustomPrompt="1"/>
          </p:nvPr>
        </p:nvSpPr>
        <p:spPr>
          <a:xfrm>
            <a:off x="4426654" y="4652456"/>
            <a:ext cx="3338692" cy="273854"/>
          </a:xfrm>
          <a:prstGeom prst="rect">
            <a:avLst/>
          </a:prstGeom>
        </p:spPr>
        <p:txBody>
          <a:bodyPr lIns="90000" tIns="36000" bIns="36000"/>
          <a:lstStyle>
            <a:lvl1pPr marL="0" indent="0" algn="ctr">
              <a:lnSpc>
                <a:spcPct val="100000"/>
              </a:lnSpc>
              <a:spcBef>
                <a:spcPts val="0"/>
              </a:spcBef>
              <a:buNone/>
              <a:defRPr sz="1400" b="0">
                <a:solidFill>
                  <a:schemeClr val="bg1"/>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Enter your job title</a:t>
            </a:r>
            <a:endParaRPr lang="en-IS"/>
          </a:p>
        </p:txBody>
      </p:sp>
      <p:sp>
        <p:nvSpPr>
          <p:cNvPr id="18" name="Picture Placeholder 7">
            <a:extLst>
              <a:ext uri="{FF2B5EF4-FFF2-40B4-BE49-F238E27FC236}">
                <a16:creationId xmlns:a16="http://schemas.microsoft.com/office/drawing/2014/main" id="{7F3A82E1-FBE5-CF4E-B782-37A3528CCFD4}"/>
              </a:ext>
            </a:extLst>
          </p:cNvPr>
          <p:cNvSpPr>
            <a:spLocks noGrp="1"/>
          </p:cNvSpPr>
          <p:nvPr>
            <p:ph type="pic" sz="quarter" idx="16" hasCustomPrompt="1"/>
          </p:nvPr>
        </p:nvSpPr>
        <p:spPr>
          <a:xfrm>
            <a:off x="5376000" y="2550133"/>
            <a:ext cx="1440000" cy="1440000"/>
          </a:xfrm>
          <a:prstGeom prst="rect">
            <a:avLst/>
          </a:prstGeom>
          <a:ln>
            <a:noFill/>
          </a:ln>
        </p:spPr>
        <p:txBody>
          <a:bodyPr anchor="t" anchorCtr="1"/>
          <a:lstStyle>
            <a:lvl1pPr algn="ctr">
              <a:defRPr sz="1800">
                <a:solidFill>
                  <a:schemeClr val="bg1"/>
                </a:solidFill>
                <a:latin typeface="Segoe UI" panose="020B0502040204020203" pitchFamily="34" charset="0"/>
                <a:cs typeface="Segoe UI" panose="020B0502040204020203" pitchFamily="34" charset="0"/>
              </a:defRPr>
            </a:lvl1pPr>
          </a:lstStyle>
          <a:p>
            <a:r>
              <a:rPr lang="en-IS"/>
              <a:t>Profile</a:t>
            </a:r>
          </a:p>
        </p:txBody>
      </p:sp>
      <p:cxnSp>
        <p:nvCxnSpPr>
          <p:cNvPr id="20" name="Straight Connector 19">
            <a:extLst>
              <a:ext uri="{FF2B5EF4-FFF2-40B4-BE49-F238E27FC236}">
                <a16:creationId xmlns:a16="http://schemas.microsoft.com/office/drawing/2014/main" id="{E5967BE1-0290-FD4C-80F1-0C99FC84F9BC}"/>
              </a:ext>
            </a:extLst>
          </p:cNvPr>
          <p:cNvCxnSpPr>
            <a:cxnSpLocks/>
          </p:cNvCxnSpPr>
          <p:nvPr userDrawn="1"/>
        </p:nvCxnSpPr>
        <p:spPr>
          <a:xfrm>
            <a:off x="5094986" y="5133965"/>
            <a:ext cx="2002029" cy="0"/>
          </a:xfrm>
          <a:prstGeom prst="line">
            <a:avLst/>
          </a:prstGeom>
          <a:ln w="12700">
            <a:solidFill>
              <a:srgbClr val="FFDC8B"/>
            </a:solidFill>
          </a:ln>
        </p:spPr>
        <p:style>
          <a:lnRef idx="1">
            <a:schemeClr val="accent1"/>
          </a:lnRef>
          <a:fillRef idx="0">
            <a:schemeClr val="accent1"/>
          </a:fillRef>
          <a:effectRef idx="0">
            <a:schemeClr val="accent1"/>
          </a:effectRef>
          <a:fontRef idx="minor">
            <a:schemeClr val="tx1"/>
          </a:fontRef>
        </p:style>
      </p:cxnSp>
      <p:sp>
        <p:nvSpPr>
          <p:cNvPr id="21" name="Text Placeholder 22">
            <a:extLst>
              <a:ext uri="{FF2B5EF4-FFF2-40B4-BE49-F238E27FC236}">
                <a16:creationId xmlns:a16="http://schemas.microsoft.com/office/drawing/2014/main" id="{EAFCBB06-2F42-9549-BC2C-0384FFBF55C8}"/>
              </a:ext>
            </a:extLst>
          </p:cNvPr>
          <p:cNvSpPr>
            <a:spLocks noGrp="1"/>
          </p:cNvSpPr>
          <p:nvPr>
            <p:ph type="body" sz="quarter" idx="17" hasCustomPrompt="1"/>
          </p:nvPr>
        </p:nvSpPr>
        <p:spPr>
          <a:xfrm>
            <a:off x="8401331" y="4263591"/>
            <a:ext cx="3338692" cy="369479"/>
          </a:xfrm>
          <a:prstGeom prst="rect">
            <a:avLst/>
          </a:prstGeom>
        </p:spPr>
        <p:txBody>
          <a:bodyPr/>
          <a:lstStyle>
            <a:lvl1pPr marL="0" indent="0" algn="ctr">
              <a:lnSpc>
                <a:spcPct val="100000"/>
              </a:lnSpc>
              <a:spcBef>
                <a:spcPts val="0"/>
              </a:spcBef>
              <a:buNone/>
              <a:defRPr sz="1600" b="1">
                <a:solidFill>
                  <a:schemeClr val="bg1"/>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Enter your name</a:t>
            </a:r>
            <a:endParaRPr lang="en-IS"/>
          </a:p>
        </p:txBody>
      </p:sp>
      <p:sp>
        <p:nvSpPr>
          <p:cNvPr id="23" name="Text Placeholder 22">
            <a:extLst>
              <a:ext uri="{FF2B5EF4-FFF2-40B4-BE49-F238E27FC236}">
                <a16:creationId xmlns:a16="http://schemas.microsoft.com/office/drawing/2014/main" id="{315E8185-86B5-E640-B9F5-4C2A39F44C02}"/>
              </a:ext>
            </a:extLst>
          </p:cNvPr>
          <p:cNvSpPr>
            <a:spLocks noGrp="1"/>
          </p:cNvSpPr>
          <p:nvPr>
            <p:ph type="body" sz="quarter" idx="18" hasCustomPrompt="1"/>
          </p:nvPr>
        </p:nvSpPr>
        <p:spPr>
          <a:xfrm>
            <a:off x="8401331" y="4652456"/>
            <a:ext cx="3338692" cy="273854"/>
          </a:xfrm>
          <a:prstGeom prst="rect">
            <a:avLst/>
          </a:prstGeom>
        </p:spPr>
        <p:txBody>
          <a:bodyPr lIns="90000" tIns="36000" bIns="36000"/>
          <a:lstStyle>
            <a:lvl1pPr marL="0" indent="0" algn="ctr">
              <a:lnSpc>
                <a:spcPct val="100000"/>
              </a:lnSpc>
              <a:spcBef>
                <a:spcPts val="0"/>
              </a:spcBef>
              <a:buNone/>
              <a:defRPr sz="1400" b="0">
                <a:solidFill>
                  <a:schemeClr val="bg1"/>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Enter your job title</a:t>
            </a:r>
            <a:endParaRPr lang="en-IS"/>
          </a:p>
        </p:txBody>
      </p:sp>
      <p:sp>
        <p:nvSpPr>
          <p:cNvPr id="24" name="Picture Placeholder 7">
            <a:extLst>
              <a:ext uri="{FF2B5EF4-FFF2-40B4-BE49-F238E27FC236}">
                <a16:creationId xmlns:a16="http://schemas.microsoft.com/office/drawing/2014/main" id="{356B376F-8D5A-DE4A-862B-3D83D01482FA}"/>
              </a:ext>
            </a:extLst>
          </p:cNvPr>
          <p:cNvSpPr>
            <a:spLocks noGrp="1"/>
          </p:cNvSpPr>
          <p:nvPr>
            <p:ph type="pic" sz="quarter" idx="19" hasCustomPrompt="1"/>
          </p:nvPr>
        </p:nvSpPr>
        <p:spPr>
          <a:xfrm>
            <a:off x="9350677" y="2550133"/>
            <a:ext cx="1440000" cy="1440000"/>
          </a:xfrm>
          <a:prstGeom prst="rect">
            <a:avLst/>
          </a:prstGeom>
          <a:ln>
            <a:noFill/>
          </a:ln>
        </p:spPr>
        <p:txBody>
          <a:bodyPr anchor="t" anchorCtr="1"/>
          <a:lstStyle>
            <a:lvl1pPr algn="ctr">
              <a:defRPr sz="1800">
                <a:solidFill>
                  <a:schemeClr val="bg1"/>
                </a:solidFill>
                <a:latin typeface="Segoe UI" panose="020B0502040204020203" pitchFamily="34" charset="0"/>
                <a:cs typeface="Segoe UI" panose="020B0502040204020203" pitchFamily="34" charset="0"/>
              </a:defRPr>
            </a:lvl1pPr>
          </a:lstStyle>
          <a:p>
            <a:r>
              <a:rPr lang="en-IS"/>
              <a:t>Profile</a:t>
            </a:r>
          </a:p>
        </p:txBody>
      </p:sp>
      <p:cxnSp>
        <p:nvCxnSpPr>
          <p:cNvPr id="25" name="Straight Connector 24">
            <a:extLst>
              <a:ext uri="{FF2B5EF4-FFF2-40B4-BE49-F238E27FC236}">
                <a16:creationId xmlns:a16="http://schemas.microsoft.com/office/drawing/2014/main" id="{4725A9FC-7DBA-3D45-A740-A26AD8F440B9}"/>
              </a:ext>
            </a:extLst>
          </p:cNvPr>
          <p:cNvCxnSpPr>
            <a:cxnSpLocks/>
          </p:cNvCxnSpPr>
          <p:nvPr userDrawn="1"/>
        </p:nvCxnSpPr>
        <p:spPr>
          <a:xfrm>
            <a:off x="9069663" y="5133965"/>
            <a:ext cx="2002029" cy="0"/>
          </a:xfrm>
          <a:prstGeom prst="line">
            <a:avLst/>
          </a:prstGeom>
          <a:ln w="12700">
            <a:solidFill>
              <a:srgbClr val="FFDC8B"/>
            </a:solidFill>
          </a:ln>
        </p:spPr>
        <p:style>
          <a:lnRef idx="1">
            <a:schemeClr val="accent1"/>
          </a:lnRef>
          <a:fillRef idx="0">
            <a:schemeClr val="accent1"/>
          </a:fillRef>
          <a:effectRef idx="0">
            <a:schemeClr val="accent1"/>
          </a:effectRef>
          <a:fontRef idx="minor">
            <a:schemeClr val="tx1"/>
          </a:fontRef>
        </p:style>
      </p:cxnSp>
      <p:pic>
        <p:nvPicPr>
          <p:cNvPr id="26" name="Graphic 25">
            <a:extLst>
              <a:ext uri="{FF2B5EF4-FFF2-40B4-BE49-F238E27FC236}">
                <a16:creationId xmlns:a16="http://schemas.microsoft.com/office/drawing/2014/main" id="{ACEA8362-64D4-EF45-82FE-7DB01A2F5991}"/>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5280816" y="462248"/>
            <a:ext cx="1630368" cy="500484"/>
          </a:xfrm>
          <a:prstGeom prst="rect">
            <a:avLst/>
          </a:prstGeom>
        </p:spPr>
      </p:pic>
    </p:spTree>
    <p:extLst>
      <p:ext uri="{BB962C8B-B14F-4D97-AF65-F5344CB8AC3E}">
        <p14:creationId xmlns:p14="http://schemas.microsoft.com/office/powerpoint/2010/main" val="1965625940"/>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Overview gradient">
    <p:spTree>
      <p:nvGrpSpPr>
        <p:cNvPr id="1" name=""/>
        <p:cNvGrpSpPr/>
        <p:nvPr/>
      </p:nvGrpSpPr>
      <p:grpSpPr>
        <a:xfrm>
          <a:off x="0" y="0"/>
          <a:ext cx="0" cy="0"/>
          <a:chOff x="0" y="0"/>
          <a:chExt cx="0" cy="0"/>
        </a:xfrm>
      </p:grpSpPr>
      <p:sp>
        <p:nvSpPr>
          <p:cNvPr id="4" name="Text Placeholder 9">
            <a:extLst>
              <a:ext uri="{FF2B5EF4-FFF2-40B4-BE49-F238E27FC236}">
                <a16:creationId xmlns:a16="http://schemas.microsoft.com/office/drawing/2014/main" id="{FEDDFE00-E858-8548-8D67-D8CE20A120FE}"/>
              </a:ext>
            </a:extLst>
          </p:cNvPr>
          <p:cNvSpPr>
            <a:spLocks noGrp="1"/>
          </p:cNvSpPr>
          <p:nvPr>
            <p:ph type="body" sz="quarter" idx="11" hasCustomPrompt="1"/>
          </p:nvPr>
        </p:nvSpPr>
        <p:spPr>
          <a:xfrm>
            <a:off x="308340" y="634969"/>
            <a:ext cx="9406230" cy="487939"/>
          </a:xfrm>
          <a:prstGeom prst="rect">
            <a:avLst/>
          </a:prstGeom>
        </p:spPr>
        <p:txBody>
          <a:bodyPr anchor="ctr" anchorCtr="0"/>
          <a:lstStyle>
            <a:lvl1pPr marL="0" indent="0" algn="l">
              <a:lnSpc>
                <a:spcPct val="100000"/>
              </a:lnSpc>
              <a:spcBef>
                <a:spcPts val="0"/>
              </a:spcBef>
              <a:buNone/>
              <a:defRPr sz="3200" b="1" i="0">
                <a:solidFill>
                  <a:srgbClr val="FFDC8B"/>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a:t>Today’s agenda or insert your title</a:t>
            </a:r>
          </a:p>
        </p:txBody>
      </p:sp>
      <p:sp>
        <p:nvSpPr>
          <p:cNvPr id="5" name="Text Placeholder 22">
            <a:extLst>
              <a:ext uri="{FF2B5EF4-FFF2-40B4-BE49-F238E27FC236}">
                <a16:creationId xmlns:a16="http://schemas.microsoft.com/office/drawing/2014/main" id="{CA7E0B8A-829C-EE49-A176-7E19328EA452}"/>
              </a:ext>
            </a:extLst>
          </p:cNvPr>
          <p:cNvSpPr>
            <a:spLocks noGrp="1"/>
          </p:cNvSpPr>
          <p:nvPr>
            <p:ph type="body" sz="quarter" idx="12" hasCustomPrompt="1"/>
          </p:nvPr>
        </p:nvSpPr>
        <p:spPr>
          <a:xfrm>
            <a:off x="308340" y="1360461"/>
            <a:ext cx="9417864" cy="5226101"/>
          </a:xfrm>
          <a:prstGeom prst="rect">
            <a:avLst/>
          </a:prstGeom>
        </p:spPr>
        <p:txBody>
          <a:bodyPr/>
          <a:lstStyle>
            <a:lvl1pPr marL="0" indent="0" algn="l">
              <a:lnSpc>
                <a:spcPct val="100000"/>
              </a:lnSpc>
              <a:spcBef>
                <a:spcPts val="0"/>
              </a:spcBef>
              <a:buNone/>
              <a:defRPr sz="2400" b="0">
                <a:solidFill>
                  <a:schemeClr val="bg1"/>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Insert text</a:t>
            </a:r>
            <a:endParaRPr lang="en-IS"/>
          </a:p>
        </p:txBody>
      </p:sp>
      <p:cxnSp>
        <p:nvCxnSpPr>
          <p:cNvPr id="10" name="Straight Connector 9">
            <a:extLst>
              <a:ext uri="{FF2B5EF4-FFF2-40B4-BE49-F238E27FC236}">
                <a16:creationId xmlns:a16="http://schemas.microsoft.com/office/drawing/2014/main" id="{9EB6E1B3-7D18-4142-8D59-500E9B609ADC}"/>
              </a:ext>
            </a:extLst>
          </p:cNvPr>
          <p:cNvCxnSpPr>
            <a:cxnSpLocks/>
          </p:cNvCxnSpPr>
          <p:nvPr userDrawn="1"/>
        </p:nvCxnSpPr>
        <p:spPr>
          <a:xfrm>
            <a:off x="319974" y="397414"/>
            <a:ext cx="9406230" cy="0"/>
          </a:xfrm>
          <a:prstGeom prst="line">
            <a:avLst/>
          </a:prstGeom>
          <a:ln w="12700">
            <a:solidFill>
              <a:srgbClr val="FFDC8B"/>
            </a:solidFill>
          </a:ln>
        </p:spPr>
        <p:style>
          <a:lnRef idx="1">
            <a:schemeClr val="accent1"/>
          </a:lnRef>
          <a:fillRef idx="0">
            <a:schemeClr val="accent1"/>
          </a:fillRef>
          <a:effectRef idx="0">
            <a:schemeClr val="accent1"/>
          </a:effectRef>
          <a:fontRef idx="minor">
            <a:schemeClr val="tx1"/>
          </a:fontRef>
        </p:style>
      </p:cxnSp>
      <p:pic>
        <p:nvPicPr>
          <p:cNvPr id="19" name="Picture 18" descr="Background pattern&#10;&#10;Description automatically generated">
            <a:extLst>
              <a:ext uri="{FF2B5EF4-FFF2-40B4-BE49-F238E27FC236}">
                <a16:creationId xmlns:a16="http://schemas.microsoft.com/office/drawing/2014/main" id="{4949B4DE-A104-9A4C-BDFB-2EF44E7A8246}"/>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rot="18900000">
            <a:off x="6807061" y="1508431"/>
            <a:ext cx="4417892" cy="3841138"/>
          </a:xfrm>
          <a:prstGeom prst="rect">
            <a:avLst/>
          </a:prstGeom>
        </p:spPr>
      </p:pic>
    </p:spTree>
    <p:extLst>
      <p:ext uri="{BB962C8B-B14F-4D97-AF65-F5344CB8AC3E}">
        <p14:creationId xmlns:p14="http://schemas.microsoft.com/office/powerpoint/2010/main" val="101338557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Empty with logo">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BDEDCE82-AC3C-FC49-881A-4158E6CF1A33}"/>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592000" y="94118"/>
            <a:ext cx="1008000" cy="372708"/>
          </a:xfrm>
          <a:prstGeom prst="rect">
            <a:avLst/>
          </a:prstGeom>
        </p:spPr>
      </p:pic>
      <p:cxnSp>
        <p:nvCxnSpPr>
          <p:cNvPr id="11" name="Straight Connector 10">
            <a:extLst>
              <a:ext uri="{FF2B5EF4-FFF2-40B4-BE49-F238E27FC236}">
                <a16:creationId xmlns:a16="http://schemas.microsoft.com/office/drawing/2014/main" id="{3BD3D993-CAE7-0B4C-98BF-D23A1100AB04}"/>
              </a:ext>
            </a:extLst>
          </p:cNvPr>
          <p:cNvCxnSpPr/>
          <p:nvPr userDrawn="1"/>
        </p:nvCxnSpPr>
        <p:spPr>
          <a:xfrm flipH="1">
            <a:off x="340291" y="275659"/>
            <a:ext cx="5098093"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75389307-8716-A348-921D-FCA8B2CBED8F}"/>
              </a:ext>
            </a:extLst>
          </p:cNvPr>
          <p:cNvCxnSpPr/>
          <p:nvPr userDrawn="1"/>
        </p:nvCxnSpPr>
        <p:spPr>
          <a:xfrm flipH="1">
            <a:off x="6753616" y="275659"/>
            <a:ext cx="5098093"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96083228"/>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blank" preserve="1">
  <p:cSld name="Blank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193163233"/>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blank" preserve="1">
  <p:cSld name="Blank slide logo">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3FECAD87-55F5-3E44-899A-0565F78A97F8}"/>
              </a:ext>
            </a:extLst>
          </p:cNvPr>
          <p:cNvPicPr>
            <a:picLocks noChangeAspect="1"/>
          </p:cNvPicPr>
          <p:nvPr userDrawn="1"/>
        </p:nvPicPr>
        <p:blipFill>
          <a:blip r:embed="rId2"/>
          <a:stretch>
            <a:fillRect/>
          </a:stretch>
        </p:blipFill>
        <p:spPr>
          <a:xfrm>
            <a:off x="10734079" y="226156"/>
            <a:ext cx="1457921" cy="612843"/>
          </a:xfrm>
          <a:prstGeom prst="rect">
            <a:avLst/>
          </a:prstGeom>
        </p:spPr>
      </p:pic>
    </p:spTree>
    <p:extLst>
      <p:ext uri="{BB962C8B-B14F-4D97-AF65-F5344CB8AC3E}">
        <p14:creationId xmlns:p14="http://schemas.microsoft.com/office/powerpoint/2010/main" val="3336018383"/>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Title &amp; presenter white">
    <p:spTree>
      <p:nvGrpSpPr>
        <p:cNvPr id="1" name=""/>
        <p:cNvGrpSpPr/>
        <p:nvPr/>
      </p:nvGrpSpPr>
      <p:grpSpPr>
        <a:xfrm>
          <a:off x="0" y="0"/>
          <a:ext cx="0" cy="0"/>
          <a:chOff x="0" y="0"/>
          <a:chExt cx="0" cy="0"/>
        </a:xfrm>
      </p:grpSpPr>
      <p:pic>
        <p:nvPicPr>
          <p:cNvPr id="4" name="Picture 3" descr="Shape, circle&#10;&#10;Description automatically generated">
            <a:extLst>
              <a:ext uri="{FF2B5EF4-FFF2-40B4-BE49-F238E27FC236}">
                <a16:creationId xmlns:a16="http://schemas.microsoft.com/office/drawing/2014/main" id="{99C48C6C-307D-8341-8776-A36AFAFEC8D5}"/>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rot="13500000">
            <a:off x="5020804" y="2911643"/>
            <a:ext cx="1944243" cy="2225236"/>
          </a:xfrm>
          <a:prstGeom prst="rect">
            <a:avLst/>
          </a:prstGeom>
        </p:spPr>
      </p:pic>
      <p:sp>
        <p:nvSpPr>
          <p:cNvPr id="5" name="Text Placeholder 9">
            <a:extLst>
              <a:ext uri="{FF2B5EF4-FFF2-40B4-BE49-F238E27FC236}">
                <a16:creationId xmlns:a16="http://schemas.microsoft.com/office/drawing/2014/main" id="{0C0CAC74-6C1D-C242-A6AA-ABD9DE74FEF0}"/>
              </a:ext>
            </a:extLst>
          </p:cNvPr>
          <p:cNvSpPr>
            <a:spLocks noGrp="1"/>
          </p:cNvSpPr>
          <p:nvPr>
            <p:ph type="body" sz="quarter" idx="11" hasCustomPrompt="1"/>
          </p:nvPr>
        </p:nvSpPr>
        <p:spPr>
          <a:xfrm>
            <a:off x="1381251" y="1642075"/>
            <a:ext cx="9406230" cy="487939"/>
          </a:xfrm>
          <a:prstGeom prst="rect">
            <a:avLst/>
          </a:prstGeom>
        </p:spPr>
        <p:txBody>
          <a:bodyPr anchor="ctr" anchorCtr="0"/>
          <a:lstStyle>
            <a:lvl1pPr marL="0" indent="0" algn="ctr">
              <a:lnSpc>
                <a:spcPct val="100000"/>
              </a:lnSpc>
              <a:spcBef>
                <a:spcPts val="0"/>
              </a:spcBef>
              <a:buNone/>
              <a:defRPr sz="32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a:t>Insert title</a:t>
            </a:r>
          </a:p>
        </p:txBody>
      </p:sp>
      <p:sp>
        <p:nvSpPr>
          <p:cNvPr id="8" name="Text Placeholder 22">
            <a:extLst>
              <a:ext uri="{FF2B5EF4-FFF2-40B4-BE49-F238E27FC236}">
                <a16:creationId xmlns:a16="http://schemas.microsoft.com/office/drawing/2014/main" id="{ED3E2F73-80FA-4740-8CAA-0B947925AD91}"/>
              </a:ext>
            </a:extLst>
          </p:cNvPr>
          <p:cNvSpPr>
            <a:spLocks noGrp="1"/>
          </p:cNvSpPr>
          <p:nvPr>
            <p:ph type="body" sz="quarter" idx="12" hasCustomPrompt="1"/>
          </p:nvPr>
        </p:nvSpPr>
        <p:spPr>
          <a:xfrm>
            <a:off x="3581246" y="4263591"/>
            <a:ext cx="3524935" cy="369479"/>
          </a:xfrm>
          <a:prstGeom prst="rect">
            <a:avLst/>
          </a:prstGeom>
        </p:spPr>
        <p:txBody>
          <a:bodyPr/>
          <a:lstStyle>
            <a:lvl1pPr marL="0" indent="0">
              <a:lnSpc>
                <a:spcPct val="100000"/>
              </a:lnSpc>
              <a:spcBef>
                <a:spcPts val="0"/>
              </a:spcBef>
              <a:buNone/>
              <a:defRPr sz="2000" b="1">
                <a:solidFill>
                  <a:srgbClr val="313C40"/>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Enter your name</a:t>
            </a:r>
            <a:endParaRPr lang="en-IS"/>
          </a:p>
        </p:txBody>
      </p:sp>
      <p:sp>
        <p:nvSpPr>
          <p:cNvPr id="9" name="Text Placeholder 22">
            <a:extLst>
              <a:ext uri="{FF2B5EF4-FFF2-40B4-BE49-F238E27FC236}">
                <a16:creationId xmlns:a16="http://schemas.microsoft.com/office/drawing/2014/main" id="{E7B9EA13-00C9-284F-AAC0-D37B003F4322}"/>
              </a:ext>
            </a:extLst>
          </p:cNvPr>
          <p:cNvSpPr>
            <a:spLocks noGrp="1"/>
          </p:cNvSpPr>
          <p:nvPr>
            <p:ph type="body" sz="quarter" idx="13" hasCustomPrompt="1"/>
          </p:nvPr>
        </p:nvSpPr>
        <p:spPr>
          <a:xfrm>
            <a:off x="3581246" y="4652456"/>
            <a:ext cx="3524935" cy="273854"/>
          </a:xfrm>
          <a:prstGeom prst="rect">
            <a:avLst/>
          </a:prstGeom>
        </p:spPr>
        <p:txBody>
          <a:bodyPr lIns="90000" tIns="36000" bIns="36000"/>
          <a:lstStyle>
            <a:lvl1pPr marL="0" indent="0">
              <a:lnSpc>
                <a:spcPct val="100000"/>
              </a:lnSpc>
              <a:spcBef>
                <a:spcPts val="0"/>
              </a:spcBef>
              <a:buNone/>
              <a:defRPr sz="1600" b="0">
                <a:solidFill>
                  <a:srgbClr val="313C40"/>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Enter your job title</a:t>
            </a:r>
            <a:endParaRPr lang="en-IS"/>
          </a:p>
        </p:txBody>
      </p:sp>
      <p:sp>
        <p:nvSpPr>
          <p:cNvPr id="10" name="Text Placeholder 22">
            <a:extLst>
              <a:ext uri="{FF2B5EF4-FFF2-40B4-BE49-F238E27FC236}">
                <a16:creationId xmlns:a16="http://schemas.microsoft.com/office/drawing/2014/main" id="{4B91F223-E32E-6546-8115-8838534E4414}"/>
              </a:ext>
            </a:extLst>
          </p:cNvPr>
          <p:cNvSpPr>
            <a:spLocks noGrp="1"/>
          </p:cNvSpPr>
          <p:nvPr>
            <p:ph type="body" sz="quarter" idx="14" hasCustomPrompt="1"/>
          </p:nvPr>
        </p:nvSpPr>
        <p:spPr>
          <a:xfrm>
            <a:off x="3581246" y="4948332"/>
            <a:ext cx="3524935" cy="273854"/>
          </a:xfrm>
          <a:prstGeom prst="rect">
            <a:avLst/>
          </a:prstGeom>
        </p:spPr>
        <p:txBody>
          <a:bodyPr tIns="36000" bIns="36000"/>
          <a:lstStyle>
            <a:lvl1pPr marL="0" indent="0">
              <a:lnSpc>
                <a:spcPct val="100000"/>
              </a:lnSpc>
              <a:spcBef>
                <a:spcPts val="0"/>
              </a:spcBef>
              <a:buNone/>
              <a:defRPr sz="1200" b="0">
                <a:solidFill>
                  <a:srgbClr val="004A87"/>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 Add contact info</a:t>
            </a:r>
            <a:endParaRPr lang="en-IS"/>
          </a:p>
        </p:txBody>
      </p:sp>
      <p:sp>
        <p:nvSpPr>
          <p:cNvPr id="3" name="Picture Placeholder 7">
            <a:extLst>
              <a:ext uri="{FF2B5EF4-FFF2-40B4-BE49-F238E27FC236}">
                <a16:creationId xmlns:a16="http://schemas.microsoft.com/office/drawing/2014/main" id="{16CF0A54-9D04-2A49-A132-BFDDF84FF291}"/>
              </a:ext>
            </a:extLst>
          </p:cNvPr>
          <p:cNvSpPr>
            <a:spLocks noGrp="1"/>
          </p:cNvSpPr>
          <p:nvPr>
            <p:ph type="pic" sz="quarter" idx="10" hasCustomPrompt="1"/>
          </p:nvPr>
        </p:nvSpPr>
        <p:spPr>
          <a:xfrm>
            <a:off x="2490767" y="2550133"/>
            <a:ext cx="1440000" cy="1440000"/>
          </a:xfrm>
          <a:prstGeom prst="rect">
            <a:avLst/>
          </a:prstGeom>
          <a:ln>
            <a:noFill/>
          </a:ln>
        </p:spPr>
        <p:txBody>
          <a:bodyPr anchor="t" anchorCtr="1"/>
          <a:lstStyle>
            <a:lvl1pPr algn="ctr">
              <a:defRPr sz="1800">
                <a:latin typeface="Segoe UI" panose="020B0502040204020203" pitchFamily="34" charset="0"/>
                <a:cs typeface="Segoe UI" panose="020B0502040204020203" pitchFamily="34" charset="0"/>
              </a:defRPr>
            </a:lvl1pPr>
          </a:lstStyle>
          <a:p>
            <a:r>
              <a:rPr lang="en-IS"/>
              <a:t>Profile</a:t>
            </a:r>
          </a:p>
        </p:txBody>
      </p:sp>
      <p:pic>
        <p:nvPicPr>
          <p:cNvPr id="12" name="Picture 11" descr="A picture containing night sky&#10;&#10;Description automatically generated">
            <a:extLst>
              <a:ext uri="{FF2B5EF4-FFF2-40B4-BE49-F238E27FC236}">
                <a16:creationId xmlns:a16="http://schemas.microsoft.com/office/drawing/2014/main" id="{EAFAA614-FB71-7C4D-B24A-811B366D76CE}"/>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1823672" y="2736418"/>
            <a:ext cx="1719562" cy="1916023"/>
          </a:xfrm>
          <a:prstGeom prst="rect">
            <a:avLst/>
          </a:prstGeom>
        </p:spPr>
      </p:pic>
      <p:cxnSp>
        <p:nvCxnSpPr>
          <p:cNvPr id="15" name="Straight Connector 14">
            <a:extLst>
              <a:ext uri="{FF2B5EF4-FFF2-40B4-BE49-F238E27FC236}">
                <a16:creationId xmlns:a16="http://schemas.microsoft.com/office/drawing/2014/main" id="{D4A958D9-CAF9-2E4B-ACC3-FAA0463BE006}"/>
              </a:ext>
            </a:extLst>
          </p:cNvPr>
          <p:cNvCxnSpPr>
            <a:cxnSpLocks/>
          </p:cNvCxnSpPr>
          <p:nvPr userDrawn="1"/>
        </p:nvCxnSpPr>
        <p:spPr>
          <a:xfrm>
            <a:off x="1381252" y="1404520"/>
            <a:ext cx="9406230" cy="0"/>
          </a:xfrm>
          <a:prstGeom prst="line">
            <a:avLst/>
          </a:prstGeom>
          <a:ln w="12700">
            <a:solidFill>
              <a:srgbClr val="313C40"/>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7C688575-816C-914A-BC61-D8C49D7F1948}"/>
              </a:ext>
            </a:extLst>
          </p:cNvPr>
          <p:cNvCxnSpPr>
            <a:cxnSpLocks/>
          </p:cNvCxnSpPr>
          <p:nvPr userDrawn="1"/>
        </p:nvCxnSpPr>
        <p:spPr>
          <a:xfrm>
            <a:off x="7524206" y="5133965"/>
            <a:ext cx="3263276" cy="0"/>
          </a:xfrm>
          <a:prstGeom prst="line">
            <a:avLst/>
          </a:prstGeom>
          <a:ln w="12700">
            <a:solidFill>
              <a:srgbClr val="313C40"/>
            </a:solidFill>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4684DD9D-D97A-F545-AD6F-32C739EF034B}"/>
              </a:ext>
            </a:extLst>
          </p:cNvPr>
          <p:cNvSpPr txBox="1"/>
          <p:nvPr userDrawn="1"/>
        </p:nvSpPr>
        <p:spPr>
          <a:xfrm>
            <a:off x="8130513" y="5133965"/>
            <a:ext cx="205066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err="1">
                <a:solidFill>
                  <a:srgbClr val="004A87"/>
                </a:solidFill>
                <a:latin typeface="Segoe UI" panose="020B0502040204020203" pitchFamily="34" charset="0"/>
                <a:cs typeface="Segoe UI" panose="020B0502040204020203" pitchFamily="34" charset="0"/>
              </a:rPr>
              <a:t>www.LSRetail.com</a:t>
            </a:r>
            <a:endParaRPr lang="en-IS" sz="1000">
              <a:solidFill>
                <a:srgbClr val="004A87"/>
              </a:solidFill>
              <a:latin typeface="Segoe UI" panose="020B0502040204020203" pitchFamily="34" charset="0"/>
              <a:cs typeface="Segoe UI" panose="020B0502040204020203" pitchFamily="34" charset="0"/>
            </a:endParaRPr>
          </a:p>
        </p:txBody>
      </p:sp>
      <p:cxnSp>
        <p:nvCxnSpPr>
          <p:cNvPr id="25" name="Straight Connector 24">
            <a:extLst>
              <a:ext uri="{FF2B5EF4-FFF2-40B4-BE49-F238E27FC236}">
                <a16:creationId xmlns:a16="http://schemas.microsoft.com/office/drawing/2014/main" id="{ADB64D14-4AE8-B041-958B-CEA19A4AC5A7}"/>
              </a:ext>
            </a:extLst>
          </p:cNvPr>
          <p:cNvCxnSpPr>
            <a:cxnSpLocks/>
          </p:cNvCxnSpPr>
          <p:nvPr userDrawn="1"/>
        </p:nvCxnSpPr>
        <p:spPr>
          <a:xfrm>
            <a:off x="1381251" y="5133965"/>
            <a:ext cx="2002029" cy="0"/>
          </a:xfrm>
          <a:prstGeom prst="line">
            <a:avLst/>
          </a:prstGeom>
          <a:ln w="12700">
            <a:solidFill>
              <a:srgbClr val="313C40"/>
            </a:solidFill>
          </a:ln>
        </p:spPr>
        <p:style>
          <a:lnRef idx="1">
            <a:schemeClr val="accent1"/>
          </a:lnRef>
          <a:fillRef idx="0">
            <a:schemeClr val="accent1"/>
          </a:fillRef>
          <a:effectRef idx="0">
            <a:schemeClr val="accent1"/>
          </a:effectRef>
          <a:fontRef idx="minor">
            <a:schemeClr val="tx1"/>
          </a:fontRef>
        </p:style>
      </p:cxnSp>
      <p:pic>
        <p:nvPicPr>
          <p:cNvPr id="28" name="Picture 27">
            <a:extLst>
              <a:ext uri="{FF2B5EF4-FFF2-40B4-BE49-F238E27FC236}">
                <a16:creationId xmlns:a16="http://schemas.microsoft.com/office/drawing/2014/main" id="{8B3C5350-8538-884F-93DB-8AD3866783EC}"/>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8057339" y="2933122"/>
            <a:ext cx="2197004" cy="674022"/>
          </a:xfrm>
          <a:prstGeom prst="rect">
            <a:avLst/>
          </a:prstGeom>
        </p:spPr>
      </p:pic>
    </p:spTree>
    <p:extLst>
      <p:ext uri="{BB962C8B-B14F-4D97-AF65-F5344CB8AC3E}">
        <p14:creationId xmlns:p14="http://schemas.microsoft.com/office/powerpoint/2010/main" val="1019490107"/>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Title &amp; 2 presenters white">
    <p:spTree>
      <p:nvGrpSpPr>
        <p:cNvPr id="1" name=""/>
        <p:cNvGrpSpPr/>
        <p:nvPr/>
      </p:nvGrpSpPr>
      <p:grpSpPr>
        <a:xfrm>
          <a:off x="0" y="0"/>
          <a:ext cx="0" cy="0"/>
          <a:chOff x="0" y="0"/>
          <a:chExt cx="0" cy="0"/>
        </a:xfrm>
      </p:grpSpPr>
      <p:pic>
        <p:nvPicPr>
          <p:cNvPr id="54" name="Picture 53">
            <a:extLst>
              <a:ext uri="{FF2B5EF4-FFF2-40B4-BE49-F238E27FC236}">
                <a16:creationId xmlns:a16="http://schemas.microsoft.com/office/drawing/2014/main" id="{25C2E4A4-86DC-F349-8174-F33F78BCF2CC}"/>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rot="16200000">
            <a:off x="2789665" y="-427770"/>
            <a:ext cx="266793" cy="3060352"/>
          </a:xfrm>
          <a:prstGeom prst="rect">
            <a:avLst/>
          </a:prstGeom>
        </p:spPr>
      </p:pic>
      <p:pic>
        <p:nvPicPr>
          <p:cNvPr id="56" name="Picture 55">
            <a:extLst>
              <a:ext uri="{FF2B5EF4-FFF2-40B4-BE49-F238E27FC236}">
                <a16:creationId xmlns:a16="http://schemas.microsoft.com/office/drawing/2014/main" id="{84384870-28EC-4C42-9C28-5339B2271872}"/>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rot="5400000" flipH="1">
            <a:off x="9135542" y="-427769"/>
            <a:ext cx="266793" cy="3060352"/>
          </a:xfrm>
          <a:prstGeom prst="rect">
            <a:avLst/>
          </a:prstGeom>
        </p:spPr>
      </p:pic>
      <p:pic>
        <p:nvPicPr>
          <p:cNvPr id="4" name="Picture 3" descr="Shape, circle&#10;&#10;Description automatically generated">
            <a:extLst>
              <a:ext uri="{FF2B5EF4-FFF2-40B4-BE49-F238E27FC236}">
                <a16:creationId xmlns:a16="http://schemas.microsoft.com/office/drawing/2014/main" id="{99C48C6C-307D-8341-8776-A36AFAFEC8D5}"/>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rot="2700000">
            <a:off x="5236424" y="4047469"/>
            <a:ext cx="1944243" cy="2225236"/>
          </a:xfrm>
          <a:prstGeom prst="rect">
            <a:avLst/>
          </a:prstGeom>
        </p:spPr>
      </p:pic>
      <p:sp>
        <p:nvSpPr>
          <p:cNvPr id="14" name="Text Placeholder 9">
            <a:extLst>
              <a:ext uri="{FF2B5EF4-FFF2-40B4-BE49-F238E27FC236}">
                <a16:creationId xmlns:a16="http://schemas.microsoft.com/office/drawing/2014/main" id="{FB4A3A2D-EF7A-E34C-9A9D-841AF90B2AB2}"/>
              </a:ext>
            </a:extLst>
          </p:cNvPr>
          <p:cNvSpPr>
            <a:spLocks noGrp="1"/>
          </p:cNvSpPr>
          <p:nvPr>
            <p:ph type="body" sz="quarter" idx="11" hasCustomPrompt="1"/>
          </p:nvPr>
        </p:nvSpPr>
        <p:spPr>
          <a:xfrm>
            <a:off x="1392885" y="1483051"/>
            <a:ext cx="9406230" cy="465290"/>
          </a:xfrm>
          <a:prstGeom prst="rect">
            <a:avLst/>
          </a:prstGeom>
        </p:spPr>
        <p:txBody>
          <a:bodyPr anchor="ctr" anchorCtr="0"/>
          <a:lstStyle>
            <a:lvl1pPr marL="0" indent="0" algn="ctr">
              <a:lnSpc>
                <a:spcPct val="100000"/>
              </a:lnSpc>
              <a:spcBef>
                <a:spcPts val="0"/>
              </a:spcBef>
              <a:buNone/>
              <a:defRPr sz="32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a:t>Insert title</a:t>
            </a:r>
          </a:p>
        </p:txBody>
      </p:sp>
      <p:cxnSp>
        <p:nvCxnSpPr>
          <p:cNvPr id="19" name="Straight Connector 18">
            <a:extLst>
              <a:ext uri="{FF2B5EF4-FFF2-40B4-BE49-F238E27FC236}">
                <a16:creationId xmlns:a16="http://schemas.microsoft.com/office/drawing/2014/main" id="{9B4952D5-3955-D34D-9D61-D806455F78E8}"/>
              </a:ext>
            </a:extLst>
          </p:cNvPr>
          <p:cNvCxnSpPr>
            <a:cxnSpLocks/>
          </p:cNvCxnSpPr>
          <p:nvPr userDrawn="1"/>
        </p:nvCxnSpPr>
        <p:spPr>
          <a:xfrm>
            <a:off x="1392885" y="1245496"/>
            <a:ext cx="9406230" cy="0"/>
          </a:xfrm>
          <a:prstGeom prst="line">
            <a:avLst/>
          </a:prstGeom>
          <a:ln w="12700">
            <a:solidFill>
              <a:srgbClr val="313C40"/>
            </a:solidFill>
          </a:ln>
        </p:spPr>
        <p:style>
          <a:lnRef idx="1">
            <a:schemeClr val="accent1"/>
          </a:lnRef>
          <a:fillRef idx="0">
            <a:schemeClr val="accent1"/>
          </a:fillRef>
          <a:effectRef idx="0">
            <a:schemeClr val="accent1"/>
          </a:effectRef>
          <a:fontRef idx="minor">
            <a:schemeClr val="tx1"/>
          </a:fontRef>
        </p:style>
      </p:cxnSp>
      <p:pic>
        <p:nvPicPr>
          <p:cNvPr id="36" name="Picture 35">
            <a:extLst>
              <a:ext uri="{FF2B5EF4-FFF2-40B4-BE49-F238E27FC236}">
                <a16:creationId xmlns:a16="http://schemas.microsoft.com/office/drawing/2014/main" id="{54FF77D9-269F-BA4D-95F8-FF20C18F6E92}"/>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5274595" y="465009"/>
            <a:ext cx="1642810" cy="504000"/>
          </a:xfrm>
          <a:prstGeom prst="rect">
            <a:avLst/>
          </a:prstGeom>
        </p:spPr>
      </p:pic>
      <p:sp>
        <p:nvSpPr>
          <p:cNvPr id="46" name="Text Placeholder 22">
            <a:extLst>
              <a:ext uri="{FF2B5EF4-FFF2-40B4-BE49-F238E27FC236}">
                <a16:creationId xmlns:a16="http://schemas.microsoft.com/office/drawing/2014/main" id="{8FC4BAFB-2861-DA47-A210-F9C85BD6EAB5}"/>
              </a:ext>
            </a:extLst>
          </p:cNvPr>
          <p:cNvSpPr>
            <a:spLocks noGrp="1"/>
          </p:cNvSpPr>
          <p:nvPr>
            <p:ph type="body" sz="quarter" idx="12" hasCustomPrompt="1"/>
          </p:nvPr>
        </p:nvSpPr>
        <p:spPr>
          <a:xfrm>
            <a:off x="2456776" y="4246941"/>
            <a:ext cx="3338692" cy="369479"/>
          </a:xfrm>
          <a:prstGeom prst="rect">
            <a:avLst/>
          </a:prstGeom>
        </p:spPr>
        <p:txBody>
          <a:bodyPr/>
          <a:lstStyle>
            <a:lvl1pPr marL="0" indent="0" algn="ctr">
              <a:lnSpc>
                <a:spcPct val="100000"/>
              </a:lnSpc>
              <a:spcBef>
                <a:spcPts val="0"/>
              </a:spcBef>
              <a:buNone/>
              <a:defRPr sz="1600" b="1">
                <a:solidFill>
                  <a:srgbClr val="313C40"/>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Enter your name</a:t>
            </a:r>
            <a:endParaRPr lang="en-IS"/>
          </a:p>
        </p:txBody>
      </p:sp>
      <p:sp>
        <p:nvSpPr>
          <p:cNvPr id="47" name="Text Placeholder 22">
            <a:extLst>
              <a:ext uri="{FF2B5EF4-FFF2-40B4-BE49-F238E27FC236}">
                <a16:creationId xmlns:a16="http://schemas.microsoft.com/office/drawing/2014/main" id="{40F7B3BB-8A99-5C42-8141-99767C345FF9}"/>
              </a:ext>
            </a:extLst>
          </p:cNvPr>
          <p:cNvSpPr>
            <a:spLocks noGrp="1"/>
          </p:cNvSpPr>
          <p:nvPr>
            <p:ph type="body" sz="quarter" idx="13" hasCustomPrompt="1"/>
          </p:nvPr>
        </p:nvSpPr>
        <p:spPr>
          <a:xfrm>
            <a:off x="2456776" y="4635806"/>
            <a:ext cx="3338692" cy="273854"/>
          </a:xfrm>
          <a:prstGeom prst="rect">
            <a:avLst/>
          </a:prstGeom>
        </p:spPr>
        <p:txBody>
          <a:bodyPr lIns="90000" tIns="36000" bIns="36000"/>
          <a:lstStyle>
            <a:lvl1pPr marL="0" indent="0" algn="ctr">
              <a:lnSpc>
                <a:spcPct val="100000"/>
              </a:lnSpc>
              <a:spcBef>
                <a:spcPts val="0"/>
              </a:spcBef>
              <a:buNone/>
              <a:defRPr sz="1400" b="0">
                <a:solidFill>
                  <a:srgbClr val="004A87"/>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Enter your job title</a:t>
            </a:r>
            <a:endParaRPr lang="en-IS"/>
          </a:p>
        </p:txBody>
      </p:sp>
      <p:sp>
        <p:nvSpPr>
          <p:cNvPr id="48" name="Picture Placeholder 7">
            <a:extLst>
              <a:ext uri="{FF2B5EF4-FFF2-40B4-BE49-F238E27FC236}">
                <a16:creationId xmlns:a16="http://schemas.microsoft.com/office/drawing/2014/main" id="{6FCA27B3-5DD3-C143-AAAA-77550CD1065F}"/>
              </a:ext>
            </a:extLst>
          </p:cNvPr>
          <p:cNvSpPr>
            <a:spLocks noGrp="1"/>
          </p:cNvSpPr>
          <p:nvPr>
            <p:ph type="pic" sz="quarter" idx="10" hasCustomPrompt="1"/>
          </p:nvPr>
        </p:nvSpPr>
        <p:spPr>
          <a:xfrm>
            <a:off x="3406122" y="2533483"/>
            <a:ext cx="1440000" cy="1440000"/>
          </a:xfrm>
          <a:prstGeom prst="rect">
            <a:avLst/>
          </a:prstGeom>
          <a:ln>
            <a:noFill/>
          </a:ln>
        </p:spPr>
        <p:txBody>
          <a:bodyPr anchor="t" anchorCtr="1"/>
          <a:lstStyle>
            <a:lvl1pPr algn="ctr">
              <a:defRPr sz="1800">
                <a:solidFill>
                  <a:srgbClr val="313C40"/>
                </a:solidFill>
                <a:latin typeface="Segoe UI" panose="020B0502040204020203" pitchFamily="34" charset="0"/>
                <a:cs typeface="Segoe UI" panose="020B0502040204020203" pitchFamily="34" charset="0"/>
              </a:defRPr>
            </a:lvl1pPr>
          </a:lstStyle>
          <a:p>
            <a:r>
              <a:rPr lang="en-IS"/>
              <a:t>Profile</a:t>
            </a:r>
          </a:p>
        </p:txBody>
      </p:sp>
      <p:cxnSp>
        <p:nvCxnSpPr>
          <p:cNvPr id="49" name="Straight Connector 48">
            <a:extLst>
              <a:ext uri="{FF2B5EF4-FFF2-40B4-BE49-F238E27FC236}">
                <a16:creationId xmlns:a16="http://schemas.microsoft.com/office/drawing/2014/main" id="{E50AEF21-C4E7-4B4A-A55A-2CA9B5B31143}"/>
              </a:ext>
            </a:extLst>
          </p:cNvPr>
          <p:cNvCxnSpPr>
            <a:cxnSpLocks/>
          </p:cNvCxnSpPr>
          <p:nvPr userDrawn="1"/>
        </p:nvCxnSpPr>
        <p:spPr>
          <a:xfrm>
            <a:off x="3125108" y="5117315"/>
            <a:ext cx="2002029" cy="0"/>
          </a:xfrm>
          <a:prstGeom prst="line">
            <a:avLst/>
          </a:prstGeom>
          <a:ln w="12700">
            <a:solidFill>
              <a:srgbClr val="313C40"/>
            </a:solidFill>
          </a:ln>
        </p:spPr>
        <p:style>
          <a:lnRef idx="1">
            <a:schemeClr val="accent1"/>
          </a:lnRef>
          <a:fillRef idx="0">
            <a:schemeClr val="accent1"/>
          </a:fillRef>
          <a:effectRef idx="0">
            <a:schemeClr val="accent1"/>
          </a:effectRef>
          <a:fontRef idx="minor">
            <a:schemeClr val="tx1"/>
          </a:fontRef>
        </p:style>
      </p:cxnSp>
      <p:sp>
        <p:nvSpPr>
          <p:cNvPr id="50" name="Text Placeholder 22">
            <a:extLst>
              <a:ext uri="{FF2B5EF4-FFF2-40B4-BE49-F238E27FC236}">
                <a16:creationId xmlns:a16="http://schemas.microsoft.com/office/drawing/2014/main" id="{36B7450C-EB48-F84E-8AE7-D2C3A69434F1}"/>
              </a:ext>
            </a:extLst>
          </p:cNvPr>
          <p:cNvSpPr>
            <a:spLocks noGrp="1"/>
          </p:cNvSpPr>
          <p:nvPr>
            <p:ph type="body" sz="quarter" idx="14" hasCustomPrompt="1"/>
          </p:nvPr>
        </p:nvSpPr>
        <p:spPr>
          <a:xfrm>
            <a:off x="6421708" y="4246941"/>
            <a:ext cx="3338692" cy="369479"/>
          </a:xfrm>
          <a:prstGeom prst="rect">
            <a:avLst/>
          </a:prstGeom>
        </p:spPr>
        <p:txBody>
          <a:bodyPr/>
          <a:lstStyle>
            <a:lvl1pPr marL="0" indent="0" algn="ctr">
              <a:lnSpc>
                <a:spcPct val="100000"/>
              </a:lnSpc>
              <a:spcBef>
                <a:spcPts val="0"/>
              </a:spcBef>
              <a:buNone/>
              <a:defRPr sz="1600" b="1">
                <a:solidFill>
                  <a:srgbClr val="313C40"/>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Enter your name</a:t>
            </a:r>
            <a:endParaRPr lang="en-IS"/>
          </a:p>
        </p:txBody>
      </p:sp>
      <p:sp>
        <p:nvSpPr>
          <p:cNvPr id="51" name="Text Placeholder 22">
            <a:extLst>
              <a:ext uri="{FF2B5EF4-FFF2-40B4-BE49-F238E27FC236}">
                <a16:creationId xmlns:a16="http://schemas.microsoft.com/office/drawing/2014/main" id="{28C32758-8533-044D-B91C-82229D10574D}"/>
              </a:ext>
            </a:extLst>
          </p:cNvPr>
          <p:cNvSpPr>
            <a:spLocks noGrp="1"/>
          </p:cNvSpPr>
          <p:nvPr>
            <p:ph type="body" sz="quarter" idx="15" hasCustomPrompt="1"/>
          </p:nvPr>
        </p:nvSpPr>
        <p:spPr>
          <a:xfrm>
            <a:off x="6421708" y="4635806"/>
            <a:ext cx="3338692" cy="273854"/>
          </a:xfrm>
          <a:prstGeom prst="rect">
            <a:avLst/>
          </a:prstGeom>
        </p:spPr>
        <p:txBody>
          <a:bodyPr lIns="90000" tIns="36000" bIns="36000"/>
          <a:lstStyle>
            <a:lvl1pPr marL="0" indent="0" algn="ctr">
              <a:lnSpc>
                <a:spcPct val="100000"/>
              </a:lnSpc>
              <a:spcBef>
                <a:spcPts val="0"/>
              </a:spcBef>
              <a:buNone/>
              <a:defRPr sz="1400" b="0">
                <a:solidFill>
                  <a:srgbClr val="004A87"/>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Enter your job title</a:t>
            </a:r>
            <a:endParaRPr lang="en-IS"/>
          </a:p>
        </p:txBody>
      </p:sp>
      <p:sp>
        <p:nvSpPr>
          <p:cNvPr id="52" name="Picture Placeholder 7">
            <a:extLst>
              <a:ext uri="{FF2B5EF4-FFF2-40B4-BE49-F238E27FC236}">
                <a16:creationId xmlns:a16="http://schemas.microsoft.com/office/drawing/2014/main" id="{90472264-A9E3-5849-9E1F-95B844B59D80}"/>
              </a:ext>
            </a:extLst>
          </p:cNvPr>
          <p:cNvSpPr>
            <a:spLocks noGrp="1"/>
          </p:cNvSpPr>
          <p:nvPr>
            <p:ph type="pic" sz="quarter" idx="16" hasCustomPrompt="1"/>
          </p:nvPr>
        </p:nvSpPr>
        <p:spPr>
          <a:xfrm>
            <a:off x="7371054" y="2533483"/>
            <a:ext cx="1440000" cy="1440000"/>
          </a:xfrm>
          <a:prstGeom prst="rect">
            <a:avLst/>
          </a:prstGeom>
          <a:ln>
            <a:noFill/>
          </a:ln>
        </p:spPr>
        <p:txBody>
          <a:bodyPr anchor="t" anchorCtr="1"/>
          <a:lstStyle>
            <a:lvl1pPr algn="ctr">
              <a:defRPr sz="1800">
                <a:solidFill>
                  <a:srgbClr val="313C40"/>
                </a:solidFill>
                <a:latin typeface="Segoe UI" panose="020B0502040204020203" pitchFamily="34" charset="0"/>
                <a:cs typeface="Segoe UI" panose="020B0502040204020203" pitchFamily="34" charset="0"/>
              </a:defRPr>
            </a:lvl1pPr>
          </a:lstStyle>
          <a:p>
            <a:r>
              <a:rPr lang="en-IS"/>
              <a:t>Profile</a:t>
            </a:r>
          </a:p>
        </p:txBody>
      </p:sp>
      <p:cxnSp>
        <p:nvCxnSpPr>
          <p:cNvPr id="53" name="Straight Connector 52">
            <a:extLst>
              <a:ext uri="{FF2B5EF4-FFF2-40B4-BE49-F238E27FC236}">
                <a16:creationId xmlns:a16="http://schemas.microsoft.com/office/drawing/2014/main" id="{DD17AB8A-E142-B649-82A6-8D4BC5CDF15A}"/>
              </a:ext>
            </a:extLst>
          </p:cNvPr>
          <p:cNvCxnSpPr>
            <a:cxnSpLocks/>
          </p:cNvCxnSpPr>
          <p:nvPr userDrawn="1"/>
        </p:nvCxnSpPr>
        <p:spPr>
          <a:xfrm>
            <a:off x="7090040" y="5117315"/>
            <a:ext cx="2002029" cy="0"/>
          </a:xfrm>
          <a:prstGeom prst="line">
            <a:avLst/>
          </a:prstGeom>
          <a:ln w="12700">
            <a:solidFill>
              <a:srgbClr val="313C4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06448023"/>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Title &amp; 3 presenters white">
    <p:spTree>
      <p:nvGrpSpPr>
        <p:cNvPr id="1" name=""/>
        <p:cNvGrpSpPr/>
        <p:nvPr/>
      </p:nvGrpSpPr>
      <p:grpSpPr>
        <a:xfrm>
          <a:off x="0" y="0"/>
          <a:ext cx="0" cy="0"/>
          <a:chOff x="0" y="0"/>
          <a:chExt cx="0" cy="0"/>
        </a:xfrm>
      </p:grpSpPr>
      <p:pic>
        <p:nvPicPr>
          <p:cNvPr id="21" name="Picture 20">
            <a:extLst>
              <a:ext uri="{FF2B5EF4-FFF2-40B4-BE49-F238E27FC236}">
                <a16:creationId xmlns:a16="http://schemas.microsoft.com/office/drawing/2014/main" id="{A10176E2-A4BA-CF4E-A970-B8A596DE487F}"/>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rot="16200000">
            <a:off x="2789665" y="-427770"/>
            <a:ext cx="266793" cy="3060352"/>
          </a:xfrm>
          <a:prstGeom prst="rect">
            <a:avLst/>
          </a:prstGeom>
        </p:spPr>
      </p:pic>
      <p:pic>
        <p:nvPicPr>
          <p:cNvPr id="22" name="Picture 21">
            <a:extLst>
              <a:ext uri="{FF2B5EF4-FFF2-40B4-BE49-F238E27FC236}">
                <a16:creationId xmlns:a16="http://schemas.microsoft.com/office/drawing/2014/main" id="{81F34CA5-E78B-2943-994C-CFEF6011873B}"/>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rot="5400000" flipH="1">
            <a:off x="9135542" y="-427769"/>
            <a:ext cx="266793" cy="3060352"/>
          </a:xfrm>
          <a:prstGeom prst="rect">
            <a:avLst/>
          </a:prstGeom>
        </p:spPr>
      </p:pic>
      <p:pic>
        <p:nvPicPr>
          <p:cNvPr id="23" name="Picture 22">
            <a:extLst>
              <a:ext uri="{FF2B5EF4-FFF2-40B4-BE49-F238E27FC236}">
                <a16:creationId xmlns:a16="http://schemas.microsoft.com/office/drawing/2014/main" id="{193967D2-549A-1D44-B760-D1347B37F058}"/>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5274595" y="465009"/>
            <a:ext cx="1642810" cy="504000"/>
          </a:xfrm>
          <a:prstGeom prst="rect">
            <a:avLst/>
          </a:prstGeom>
        </p:spPr>
      </p:pic>
      <p:pic>
        <p:nvPicPr>
          <p:cNvPr id="4" name="Picture 3" descr="Shape, circle&#10;&#10;Description automatically generated">
            <a:extLst>
              <a:ext uri="{FF2B5EF4-FFF2-40B4-BE49-F238E27FC236}">
                <a16:creationId xmlns:a16="http://schemas.microsoft.com/office/drawing/2014/main" id="{99C48C6C-307D-8341-8776-A36AFAFEC8D5}"/>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rot="2700000">
            <a:off x="5236424" y="4047469"/>
            <a:ext cx="1944243" cy="2225236"/>
          </a:xfrm>
          <a:prstGeom prst="rect">
            <a:avLst/>
          </a:prstGeom>
        </p:spPr>
      </p:pic>
      <p:sp>
        <p:nvSpPr>
          <p:cNvPr id="14" name="Text Placeholder 9">
            <a:extLst>
              <a:ext uri="{FF2B5EF4-FFF2-40B4-BE49-F238E27FC236}">
                <a16:creationId xmlns:a16="http://schemas.microsoft.com/office/drawing/2014/main" id="{FB4A3A2D-EF7A-E34C-9A9D-841AF90B2AB2}"/>
              </a:ext>
            </a:extLst>
          </p:cNvPr>
          <p:cNvSpPr>
            <a:spLocks noGrp="1"/>
          </p:cNvSpPr>
          <p:nvPr>
            <p:ph type="body" sz="quarter" idx="11" hasCustomPrompt="1"/>
          </p:nvPr>
        </p:nvSpPr>
        <p:spPr>
          <a:xfrm>
            <a:off x="1392885" y="1483051"/>
            <a:ext cx="9406230" cy="465290"/>
          </a:xfrm>
          <a:prstGeom prst="rect">
            <a:avLst/>
          </a:prstGeom>
        </p:spPr>
        <p:txBody>
          <a:bodyPr anchor="ctr" anchorCtr="0"/>
          <a:lstStyle>
            <a:lvl1pPr marL="0" indent="0" algn="ctr">
              <a:lnSpc>
                <a:spcPct val="100000"/>
              </a:lnSpc>
              <a:spcBef>
                <a:spcPts val="0"/>
              </a:spcBef>
              <a:buNone/>
              <a:defRPr sz="32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a:t>Insert title</a:t>
            </a:r>
          </a:p>
        </p:txBody>
      </p:sp>
      <p:sp>
        <p:nvSpPr>
          <p:cNvPr id="16" name="Text Placeholder 22">
            <a:extLst>
              <a:ext uri="{FF2B5EF4-FFF2-40B4-BE49-F238E27FC236}">
                <a16:creationId xmlns:a16="http://schemas.microsoft.com/office/drawing/2014/main" id="{563C4FC1-AF12-874D-8EBC-2D7BB0D7D51B}"/>
              </a:ext>
            </a:extLst>
          </p:cNvPr>
          <p:cNvSpPr>
            <a:spLocks noGrp="1"/>
          </p:cNvSpPr>
          <p:nvPr>
            <p:ph type="body" sz="quarter" idx="12" hasCustomPrompt="1"/>
          </p:nvPr>
        </p:nvSpPr>
        <p:spPr>
          <a:xfrm>
            <a:off x="461722" y="4263591"/>
            <a:ext cx="3338692" cy="369479"/>
          </a:xfrm>
          <a:prstGeom prst="rect">
            <a:avLst/>
          </a:prstGeom>
        </p:spPr>
        <p:txBody>
          <a:bodyPr/>
          <a:lstStyle>
            <a:lvl1pPr marL="0" indent="0" algn="ctr">
              <a:lnSpc>
                <a:spcPct val="100000"/>
              </a:lnSpc>
              <a:spcBef>
                <a:spcPts val="0"/>
              </a:spcBef>
              <a:buNone/>
              <a:defRPr sz="1600" b="1">
                <a:solidFill>
                  <a:srgbClr val="313C40"/>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Enter your name</a:t>
            </a:r>
            <a:endParaRPr lang="en-IS"/>
          </a:p>
        </p:txBody>
      </p:sp>
      <p:sp>
        <p:nvSpPr>
          <p:cNvPr id="17" name="Text Placeholder 22">
            <a:extLst>
              <a:ext uri="{FF2B5EF4-FFF2-40B4-BE49-F238E27FC236}">
                <a16:creationId xmlns:a16="http://schemas.microsoft.com/office/drawing/2014/main" id="{2E2FDF5F-9FFF-1C43-981C-BD76E3F35882}"/>
              </a:ext>
            </a:extLst>
          </p:cNvPr>
          <p:cNvSpPr>
            <a:spLocks noGrp="1"/>
          </p:cNvSpPr>
          <p:nvPr>
            <p:ph type="body" sz="quarter" idx="13" hasCustomPrompt="1"/>
          </p:nvPr>
        </p:nvSpPr>
        <p:spPr>
          <a:xfrm>
            <a:off x="461722" y="4652456"/>
            <a:ext cx="3338692" cy="273854"/>
          </a:xfrm>
          <a:prstGeom prst="rect">
            <a:avLst/>
          </a:prstGeom>
        </p:spPr>
        <p:txBody>
          <a:bodyPr lIns="90000" tIns="36000" bIns="36000"/>
          <a:lstStyle>
            <a:lvl1pPr marL="0" indent="0" algn="ctr">
              <a:lnSpc>
                <a:spcPct val="100000"/>
              </a:lnSpc>
              <a:spcBef>
                <a:spcPts val="0"/>
              </a:spcBef>
              <a:buNone/>
              <a:defRPr sz="1400" b="0">
                <a:solidFill>
                  <a:srgbClr val="004A87"/>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Enter your job title</a:t>
            </a:r>
            <a:endParaRPr lang="en-IS"/>
          </a:p>
        </p:txBody>
      </p:sp>
      <p:sp>
        <p:nvSpPr>
          <p:cNvPr id="18" name="Picture Placeholder 7">
            <a:extLst>
              <a:ext uri="{FF2B5EF4-FFF2-40B4-BE49-F238E27FC236}">
                <a16:creationId xmlns:a16="http://schemas.microsoft.com/office/drawing/2014/main" id="{71BAE84D-7B86-BB42-9EB3-D5A8DC32C910}"/>
              </a:ext>
            </a:extLst>
          </p:cNvPr>
          <p:cNvSpPr>
            <a:spLocks noGrp="1"/>
          </p:cNvSpPr>
          <p:nvPr>
            <p:ph type="pic" sz="quarter" idx="10" hasCustomPrompt="1"/>
          </p:nvPr>
        </p:nvSpPr>
        <p:spPr>
          <a:xfrm>
            <a:off x="1411068" y="2550133"/>
            <a:ext cx="1440000" cy="1440000"/>
          </a:xfrm>
          <a:prstGeom prst="rect">
            <a:avLst/>
          </a:prstGeom>
          <a:ln>
            <a:noFill/>
          </a:ln>
        </p:spPr>
        <p:txBody>
          <a:bodyPr anchor="t" anchorCtr="1"/>
          <a:lstStyle>
            <a:lvl1pPr algn="ctr">
              <a:defRPr sz="1800">
                <a:solidFill>
                  <a:schemeClr val="tx1"/>
                </a:solidFill>
                <a:latin typeface="Segoe UI" panose="020B0502040204020203" pitchFamily="34" charset="0"/>
                <a:cs typeface="Segoe UI" panose="020B0502040204020203" pitchFamily="34" charset="0"/>
              </a:defRPr>
            </a:lvl1pPr>
          </a:lstStyle>
          <a:p>
            <a:r>
              <a:rPr lang="en-IS"/>
              <a:t>Profile</a:t>
            </a:r>
          </a:p>
        </p:txBody>
      </p:sp>
      <p:cxnSp>
        <p:nvCxnSpPr>
          <p:cNvPr id="19" name="Straight Connector 18">
            <a:extLst>
              <a:ext uri="{FF2B5EF4-FFF2-40B4-BE49-F238E27FC236}">
                <a16:creationId xmlns:a16="http://schemas.microsoft.com/office/drawing/2014/main" id="{9B4952D5-3955-D34D-9D61-D806455F78E8}"/>
              </a:ext>
            </a:extLst>
          </p:cNvPr>
          <p:cNvCxnSpPr>
            <a:cxnSpLocks/>
          </p:cNvCxnSpPr>
          <p:nvPr userDrawn="1"/>
        </p:nvCxnSpPr>
        <p:spPr>
          <a:xfrm>
            <a:off x="1392885" y="1245496"/>
            <a:ext cx="9406230" cy="0"/>
          </a:xfrm>
          <a:prstGeom prst="line">
            <a:avLst/>
          </a:prstGeom>
          <a:ln w="12700">
            <a:solidFill>
              <a:srgbClr val="313C40"/>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C3C78E71-7820-CD4C-87AC-335D469A66C6}"/>
              </a:ext>
            </a:extLst>
          </p:cNvPr>
          <p:cNvCxnSpPr>
            <a:cxnSpLocks/>
          </p:cNvCxnSpPr>
          <p:nvPr userDrawn="1"/>
        </p:nvCxnSpPr>
        <p:spPr>
          <a:xfrm>
            <a:off x="1130054" y="5133965"/>
            <a:ext cx="2002029" cy="0"/>
          </a:xfrm>
          <a:prstGeom prst="line">
            <a:avLst/>
          </a:prstGeom>
          <a:ln w="12700">
            <a:solidFill>
              <a:srgbClr val="313C40"/>
            </a:solidFill>
          </a:ln>
        </p:spPr>
        <p:style>
          <a:lnRef idx="1">
            <a:schemeClr val="accent1"/>
          </a:lnRef>
          <a:fillRef idx="0">
            <a:schemeClr val="accent1"/>
          </a:fillRef>
          <a:effectRef idx="0">
            <a:schemeClr val="accent1"/>
          </a:effectRef>
          <a:fontRef idx="minor">
            <a:schemeClr val="tx1"/>
          </a:fontRef>
        </p:style>
      </p:cxnSp>
      <p:sp>
        <p:nvSpPr>
          <p:cNvPr id="26" name="Text Placeholder 22">
            <a:extLst>
              <a:ext uri="{FF2B5EF4-FFF2-40B4-BE49-F238E27FC236}">
                <a16:creationId xmlns:a16="http://schemas.microsoft.com/office/drawing/2014/main" id="{2C813984-F125-3845-9801-C17FBF5F85FE}"/>
              </a:ext>
            </a:extLst>
          </p:cNvPr>
          <p:cNvSpPr>
            <a:spLocks noGrp="1"/>
          </p:cNvSpPr>
          <p:nvPr>
            <p:ph type="body" sz="quarter" idx="14" hasCustomPrompt="1"/>
          </p:nvPr>
        </p:nvSpPr>
        <p:spPr>
          <a:xfrm>
            <a:off x="4426654" y="4263591"/>
            <a:ext cx="3338692" cy="369479"/>
          </a:xfrm>
          <a:prstGeom prst="rect">
            <a:avLst/>
          </a:prstGeom>
        </p:spPr>
        <p:txBody>
          <a:bodyPr/>
          <a:lstStyle>
            <a:lvl1pPr marL="0" indent="0" algn="ctr">
              <a:lnSpc>
                <a:spcPct val="100000"/>
              </a:lnSpc>
              <a:spcBef>
                <a:spcPts val="0"/>
              </a:spcBef>
              <a:buNone/>
              <a:defRPr sz="1600" b="1">
                <a:solidFill>
                  <a:srgbClr val="313C40"/>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Enter your name</a:t>
            </a:r>
            <a:endParaRPr lang="en-IS"/>
          </a:p>
        </p:txBody>
      </p:sp>
      <p:sp>
        <p:nvSpPr>
          <p:cNvPr id="27" name="Text Placeholder 22">
            <a:extLst>
              <a:ext uri="{FF2B5EF4-FFF2-40B4-BE49-F238E27FC236}">
                <a16:creationId xmlns:a16="http://schemas.microsoft.com/office/drawing/2014/main" id="{40179083-6A39-984C-97A8-8F3224679B11}"/>
              </a:ext>
            </a:extLst>
          </p:cNvPr>
          <p:cNvSpPr>
            <a:spLocks noGrp="1"/>
          </p:cNvSpPr>
          <p:nvPr>
            <p:ph type="body" sz="quarter" idx="15" hasCustomPrompt="1"/>
          </p:nvPr>
        </p:nvSpPr>
        <p:spPr>
          <a:xfrm>
            <a:off x="4426654" y="4652456"/>
            <a:ext cx="3338692" cy="273854"/>
          </a:xfrm>
          <a:prstGeom prst="rect">
            <a:avLst/>
          </a:prstGeom>
        </p:spPr>
        <p:txBody>
          <a:bodyPr lIns="90000" tIns="36000" bIns="36000"/>
          <a:lstStyle>
            <a:lvl1pPr marL="0" indent="0" algn="ctr">
              <a:lnSpc>
                <a:spcPct val="100000"/>
              </a:lnSpc>
              <a:spcBef>
                <a:spcPts val="0"/>
              </a:spcBef>
              <a:buNone/>
              <a:defRPr sz="1400" b="0">
                <a:solidFill>
                  <a:srgbClr val="004A87"/>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Enter your job title</a:t>
            </a:r>
            <a:endParaRPr lang="en-IS"/>
          </a:p>
        </p:txBody>
      </p:sp>
      <p:sp>
        <p:nvSpPr>
          <p:cNvPr id="29" name="Picture Placeholder 7">
            <a:extLst>
              <a:ext uri="{FF2B5EF4-FFF2-40B4-BE49-F238E27FC236}">
                <a16:creationId xmlns:a16="http://schemas.microsoft.com/office/drawing/2014/main" id="{D24F7F13-04F0-2047-B520-0170DFB1989B}"/>
              </a:ext>
            </a:extLst>
          </p:cNvPr>
          <p:cNvSpPr>
            <a:spLocks noGrp="1"/>
          </p:cNvSpPr>
          <p:nvPr>
            <p:ph type="pic" sz="quarter" idx="16" hasCustomPrompt="1"/>
          </p:nvPr>
        </p:nvSpPr>
        <p:spPr>
          <a:xfrm>
            <a:off x="5376000" y="2550133"/>
            <a:ext cx="1440000" cy="1440000"/>
          </a:xfrm>
          <a:prstGeom prst="rect">
            <a:avLst/>
          </a:prstGeom>
          <a:ln>
            <a:noFill/>
          </a:ln>
        </p:spPr>
        <p:txBody>
          <a:bodyPr anchor="t" anchorCtr="1"/>
          <a:lstStyle>
            <a:lvl1pPr algn="ctr">
              <a:defRPr sz="1800">
                <a:solidFill>
                  <a:schemeClr val="tx1"/>
                </a:solidFill>
                <a:latin typeface="Segoe UI" panose="020B0502040204020203" pitchFamily="34" charset="0"/>
                <a:cs typeface="Segoe UI" panose="020B0502040204020203" pitchFamily="34" charset="0"/>
              </a:defRPr>
            </a:lvl1pPr>
          </a:lstStyle>
          <a:p>
            <a:r>
              <a:rPr lang="en-IS"/>
              <a:t>Profile</a:t>
            </a:r>
          </a:p>
        </p:txBody>
      </p:sp>
      <p:cxnSp>
        <p:nvCxnSpPr>
          <p:cNvPr id="30" name="Straight Connector 29">
            <a:extLst>
              <a:ext uri="{FF2B5EF4-FFF2-40B4-BE49-F238E27FC236}">
                <a16:creationId xmlns:a16="http://schemas.microsoft.com/office/drawing/2014/main" id="{B41AFBCD-7D9A-9743-B3DC-6754EEC4EEDF}"/>
              </a:ext>
            </a:extLst>
          </p:cNvPr>
          <p:cNvCxnSpPr>
            <a:cxnSpLocks/>
          </p:cNvCxnSpPr>
          <p:nvPr userDrawn="1"/>
        </p:nvCxnSpPr>
        <p:spPr>
          <a:xfrm>
            <a:off x="5094986" y="5133965"/>
            <a:ext cx="2002029" cy="0"/>
          </a:xfrm>
          <a:prstGeom prst="line">
            <a:avLst/>
          </a:prstGeom>
          <a:ln w="12700">
            <a:solidFill>
              <a:srgbClr val="313C40"/>
            </a:solidFill>
          </a:ln>
        </p:spPr>
        <p:style>
          <a:lnRef idx="1">
            <a:schemeClr val="accent1"/>
          </a:lnRef>
          <a:fillRef idx="0">
            <a:schemeClr val="accent1"/>
          </a:fillRef>
          <a:effectRef idx="0">
            <a:schemeClr val="accent1"/>
          </a:effectRef>
          <a:fontRef idx="minor">
            <a:schemeClr val="tx1"/>
          </a:fontRef>
        </p:style>
      </p:cxnSp>
      <p:sp>
        <p:nvSpPr>
          <p:cNvPr id="31" name="Text Placeholder 22">
            <a:extLst>
              <a:ext uri="{FF2B5EF4-FFF2-40B4-BE49-F238E27FC236}">
                <a16:creationId xmlns:a16="http://schemas.microsoft.com/office/drawing/2014/main" id="{AB829C41-F5FD-A048-AD59-448566EC0AF8}"/>
              </a:ext>
            </a:extLst>
          </p:cNvPr>
          <p:cNvSpPr>
            <a:spLocks noGrp="1"/>
          </p:cNvSpPr>
          <p:nvPr>
            <p:ph type="body" sz="quarter" idx="17" hasCustomPrompt="1"/>
          </p:nvPr>
        </p:nvSpPr>
        <p:spPr>
          <a:xfrm>
            <a:off x="8401331" y="4263591"/>
            <a:ext cx="3338692" cy="369479"/>
          </a:xfrm>
          <a:prstGeom prst="rect">
            <a:avLst/>
          </a:prstGeom>
        </p:spPr>
        <p:txBody>
          <a:bodyPr/>
          <a:lstStyle>
            <a:lvl1pPr marL="0" indent="0" algn="ctr">
              <a:lnSpc>
                <a:spcPct val="100000"/>
              </a:lnSpc>
              <a:spcBef>
                <a:spcPts val="0"/>
              </a:spcBef>
              <a:buNone/>
              <a:defRPr sz="1600" b="1">
                <a:solidFill>
                  <a:srgbClr val="313C40"/>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Enter your name</a:t>
            </a:r>
            <a:endParaRPr lang="en-IS"/>
          </a:p>
        </p:txBody>
      </p:sp>
      <p:sp>
        <p:nvSpPr>
          <p:cNvPr id="32" name="Text Placeholder 22">
            <a:extLst>
              <a:ext uri="{FF2B5EF4-FFF2-40B4-BE49-F238E27FC236}">
                <a16:creationId xmlns:a16="http://schemas.microsoft.com/office/drawing/2014/main" id="{E43DB8D2-8BED-0646-B08B-6D570C6F509F}"/>
              </a:ext>
            </a:extLst>
          </p:cNvPr>
          <p:cNvSpPr>
            <a:spLocks noGrp="1"/>
          </p:cNvSpPr>
          <p:nvPr>
            <p:ph type="body" sz="quarter" idx="18" hasCustomPrompt="1"/>
          </p:nvPr>
        </p:nvSpPr>
        <p:spPr>
          <a:xfrm>
            <a:off x="8401331" y="4652456"/>
            <a:ext cx="3338692" cy="273854"/>
          </a:xfrm>
          <a:prstGeom prst="rect">
            <a:avLst/>
          </a:prstGeom>
        </p:spPr>
        <p:txBody>
          <a:bodyPr lIns="90000" tIns="36000" bIns="36000"/>
          <a:lstStyle>
            <a:lvl1pPr marL="0" indent="0" algn="ctr">
              <a:lnSpc>
                <a:spcPct val="100000"/>
              </a:lnSpc>
              <a:spcBef>
                <a:spcPts val="0"/>
              </a:spcBef>
              <a:buNone/>
              <a:defRPr sz="1400" b="0">
                <a:solidFill>
                  <a:srgbClr val="004A87"/>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Enter your job title</a:t>
            </a:r>
            <a:endParaRPr lang="en-IS"/>
          </a:p>
        </p:txBody>
      </p:sp>
      <p:sp>
        <p:nvSpPr>
          <p:cNvPr id="33" name="Picture Placeholder 7">
            <a:extLst>
              <a:ext uri="{FF2B5EF4-FFF2-40B4-BE49-F238E27FC236}">
                <a16:creationId xmlns:a16="http://schemas.microsoft.com/office/drawing/2014/main" id="{E1337236-81FD-DD4A-B051-576B0A262CD5}"/>
              </a:ext>
            </a:extLst>
          </p:cNvPr>
          <p:cNvSpPr>
            <a:spLocks noGrp="1"/>
          </p:cNvSpPr>
          <p:nvPr>
            <p:ph type="pic" sz="quarter" idx="19" hasCustomPrompt="1"/>
          </p:nvPr>
        </p:nvSpPr>
        <p:spPr>
          <a:xfrm>
            <a:off x="9350677" y="2550133"/>
            <a:ext cx="1440000" cy="1440000"/>
          </a:xfrm>
          <a:prstGeom prst="rect">
            <a:avLst/>
          </a:prstGeom>
          <a:ln>
            <a:noFill/>
          </a:ln>
        </p:spPr>
        <p:txBody>
          <a:bodyPr anchor="t" anchorCtr="1"/>
          <a:lstStyle>
            <a:lvl1pPr algn="ctr">
              <a:defRPr sz="1800">
                <a:solidFill>
                  <a:schemeClr val="tx1"/>
                </a:solidFill>
                <a:latin typeface="Segoe UI" panose="020B0502040204020203" pitchFamily="34" charset="0"/>
                <a:cs typeface="Segoe UI" panose="020B0502040204020203" pitchFamily="34" charset="0"/>
              </a:defRPr>
            </a:lvl1pPr>
          </a:lstStyle>
          <a:p>
            <a:r>
              <a:rPr lang="en-IS"/>
              <a:t>Profile</a:t>
            </a:r>
          </a:p>
        </p:txBody>
      </p:sp>
      <p:cxnSp>
        <p:nvCxnSpPr>
          <p:cNvPr id="34" name="Straight Connector 33">
            <a:extLst>
              <a:ext uri="{FF2B5EF4-FFF2-40B4-BE49-F238E27FC236}">
                <a16:creationId xmlns:a16="http://schemas.microsoft.com/office/drawing/2014/main" id="{B6D534B3-E1D2-9E42-8364-9E9294E09727}"/>
              </a:ext>
            </a:extLst>
          </p:cNvPr>
          <p:cNvCxnSpPr>
            <a:cxnSpLocks/>
          </p:cNvCxnSpPr>
          <p:nvPr userDrawn="1"/>
        </p:nvCxnSpPr>
        <p:spPr>
          <a:xfrm>
            <a:off x="9069663" y="5133965"/>
            <a:ext cx="2002029" cy="0"/>
          </a:xfrm>
          <a:prstGeom prst="line">
            <a:avLst/>
          </a:prstGeom>
          <a:ln w="12700">
            <a:solidFill>
              <a:srgbClr val="313C4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76809337"/>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Overview white">
    <p:spTree>
      <p:nvGrpSpPr>
        <p:cNvPr id="1" name=""/>
        <p:cNvGrpSpPr/>
        <p:nvPr/>
      </p:nvGrpSpPr>
      <p:grpSpPr>
        <a:xfrm>
          <a:off x="0" y="0"/>
          <a:ext cx="0" cy="0"/>
          <a:chOff x="0" y="0"/>
          <a:chExt cx="0" cy="0"/>
        </a:xfrm>
      </p:grpSpPr>
      <p:pic>
        <p:nvPicPr>
          <p:cNvPr id="25" name="Picture 24" descr="Shape, circle&#10;&#10;Description automatically generated">
            <a:extLst>
              <a:ext uri="{FF2B5EF4-FFF2-40B4-BE49-F238E27FC236}">
                <a16:creationId xmlns:a16="http://schemas.microsoft.com/office/drawing/2014/main" id="{2A1928E7-EE5D-E44E-A940-AE7CE8EA6208}"/>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9195998" y="3429000"/>
            <a:ext cx="2996002" cy="3429000"/>
          </a:xfrm>
          <a:prstGeom prst="rect">
            <a:avLst/>
          </a:prstGeom>
        </p:spPr>
      </p:pic>
      <p:pic>
        <p:nvPicPr>
          <p:cNvPr id="28" name="Picture 27">
            <a:extLst>
              <a:ext uri="{FF2B5EF4-FFF2-40B4-BE49-F238E27FC236}">
                <a16:creationId xmlns:a16="http://schemas.microsoft.com/office/drawing/2014/main" id="{54F9B136-56E3-BB47-8135-3E8DBB69F103}"/>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rot="10800000">
            <a:off x="11495953" y="3797648"/>
            <a:ext cx="696047" cy="3060352"/>
          </a:xfrm>
          <a:prstGeom prst="rect">
            <a:avLst/>
          </a:prstGeom>
        </p:spPr>
      </p:pic>
      <p:sp>
        <p:nvSpPr>
          <p:cNvPr id="21" name="Text Placeholder 9">
            <a:extLst>
              <a:ext uri="{FF2B5EF4-FFF2-40B4-BE49-F238E27FC236}">
                <a16:creationId xmlns:a16="http://schemas.microsoft.com/office/drawing/2014/main" id="{F11BBCE6-BA47-734B-9586-CD2D4C36FF62}"/>
              </a:ext>
            </a:extLst>
          </p:cNvPr>
          <p:cNvSpPr>
            <a:spLocks noGrp="1"/>
          </p:cNvSpPr>
          <p:nvPr>
            <p:ph type="body" sz="quarter" idx="11" hasCustomPrompt="1"/>
          </p:nvPr>
        </p:nvSpPr>
        <p:spPr>
          <a:xfrm>
            <a:off x="308340" y="634969"/>
            <a:ext cx="9406230" cy="487939"/>
          </a:xfrm>
          <a:prstGeom prst="rect">
            <a:avLst/>
          </a:prstGeom>
        </p:spPr>
        <p:txBody>
          <a:bodyPr anchor="ctr" anchorCtr="0"/>
          <a:lstStyle>
            <a:lvl1pPr marL="0" indent="0" algn="l">
              <a:lnSpc>
                <a:spcPct val="100000"/>
              </a:lnSpc>
              <a:spcBef>
                <a:spcPts val="0"/>
              </a:spcBef>
              <a:buNone/>
              <a:defRPr sz="36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a:t>Today’s agenda or insert your title</a:t>
            </a:r>
          </a:p>
        </p:txBody>
      </p:sp>
      <p:sp>
        <p:nvSpPr>
          <p:cNvPr id="22" name="Text Placeholder 22">
            <a:extLst>
              <a:ext uri="{FF2B5EF4-FFF2-40B4-BE49-F238E27FC236}">
                <a16:creationId xmlns:a16="http://schemas.microsoft.com/office/drawing/2014/main" id="{1AF7E2AF-C406-F74A-9927-0F75E0DB7829}"/>
              </a:ext>
            </a:extLst>
          </p:cNvPr>
          <p:cNvSpPr>
            <a:spLocks noGrp="1"/>
          </p:cNvSpPr>
          <p:nvPr>
            <p:ph type="body" sz="quarter" idx="12" hasCustomPrompt="1"/>
          </p:nvPr>
        </p:nvSpPr>
        <p:spPr>
          <a:xfrm>
            <a:off x="308340" y="1346768"/>
            <a:ext cx="9417864" cy="5226101"/>
          </a:xfrm>
          <a:prstGeom prst="rect">
            <a:avLst/>
          </a:prstGeom>
        </p:spPr>
        <p:txBody>
          <a:bodyPr/>
          <a:lstStyle>
            <a:lvl1pPr marL="0" indent="0" algn="l">
              <a:lnSpc>
                <a:spcPct val="100000"/>
              </a:lnSpc>
              <a:spcBef>
                <a:spcPts val="0"/>
              </a:spcBef>
              <a:buNone/>
              <a:defRPr sz="2400" b="0">
                <a:solidFill>
                  <a:srgbClr val="313C40"/>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Insert text</a:t>
            </a:r>
            <a:endParaRPr lang="en-IS"/>
          </a:p>
        </p:txBody>
      </p:sp>
      <p:cxnSp>
        <p:nvCxnSpPr>
          <p:cNvPr id="23" name="Straight Connector 22">
            <a:extLst>
              <a:ext uri="{FF2B5EF4-FFF2-40B4-BE49-F238E27FC236}">
                <a16:creationId xmlns:a16="http://schemas.microsoft.com/office/drawing/2014/main" id="{BB5EC24E-E101-CF40-BB29-E653A3FE457B}"/>
              </a:ext>
            </a:extLst>
          </p:cNvPr>
          <p:cNvCxnSpPr>
            <a:cxnSpLocks/>
          </p:cNvCxnSpPr>
          <p:nvPr userDrawn="1"/>
        </p:nvCxnSpPr>
        <p:spPr>
          <a:xfrm>
            <a:off x="319974" y="397414"/>
            <a:ext cx="9406230" cy="0"/>
          </a:xfrm>
          <a:prstGeom prst="line">
            <a:avLst/>
          </a:prstGeom>
          <a:ln w="12700">
            <a:solidFill>
              <a:srgbClr val="313C40"/>
            </a:solidFill>
          </a:ln>
        </p:spPr>
        <p:style>
          <a:lnRef idx="1">
            <a:schemeClr val="accent1"/>
          </a:lnRef>
          <a:fillRef idx="0">
            <a:schemeClr val="accent1"/>
          </a:fillRef>
          <a:effectRef idx="0">
            <a:schemeClr val="accent1"/>
          </a:effectRef>
          <a:fontRef idx="minor">
            <a:schemeClr val="tx1"/>
          </a:fontRef>
        </p:style>
      </p:cxnSp>
      <p:pic>
        <p:nvPicPr>
          <p:cNvPr id="24" name="Picture 23">
            <a:extLst>
              <a:ext uri="{FF2B5EF4-FFF2-40B4-BE49-F238E27FC236}">
                <a16:creationId xmlns:a16="http://schemas.microsoft.com/office/drawing/2014/main" id="{D0D126D8-1654-884C-9ED7-85AF26CC8FBA}"/>
              </a:ext>
            </a:extLst>
          </p:cNvPr>
          <p:cNvPicPr>
            <a:picLocks noChangeAspect="1"/>
          </p:cNvPicPr>
          <p:nvPr userDrawn="1"/>
        </p:nvPicPr>
        <p:blipFill>
          <a:blip r:embed="rId4"/>
          <a:stretch>
            <a:fillRect/>
          </a:stretch>
        </p:blipFill>
        <p:spPr>
          <a:xfrm>
            <a:off x="10734079" y="226156"/>
            <a:ext cx="1457921" cy="612843"/>
          </a:xfrm>
          <a:prstGeom prst="rect">
            <a:avLst/>
          </a:prstGeom>
        </p:spPr>
      </p:pic>
    </p:spTree>
    <p:extLst>
      <p:ext uri="{BB962C8B-B14F-4D97-AF65-F5344CB8AC3E}">
        <p14:creationId xmlns:p14="http://schemas.microsoft.com/office/powerpoint/2010/main" val="4263424626"/>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Basic title and text">
    <p:spTree>
      <p:nvGrpSpPr>
        <p:cNvPr id="1" name=""/>
        <p:cNvGrpSpPr/>
        <p:nvPr/>
      </p:nvGrpSpPr>
      <p:grpSpPr>
        <a:xfrm>
          <a:off x="0" y="0"/>
          <a:ext cx="0" cy="0"/>
          <a:chOff x="0" y="0"/>
          <a:chExt cx="0" cy="0"/>
        </a:xfrm>
      </p:grpSpPr>
      <p:pic>
        <p:nvPicPr>
          <p:cNvPr id="15" name="Picture 14" descr="Shape, circle&#10;&#10;Description automatically generated">
            <a:extLst>
              <a:ext uri="{FF2B5EF4-FFF2-40B4-BE49-F238E27FC236}">
                <a16:creationId xmlns:a16="http://schemas.microsoft.com/office/drawing/2014/main" id="{A76332B7-41C2-5A43-AC28-AD522B545761}"/>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9195998" y="3429000"/>
            <a:ext cx="2996002" cy="3429000"/>
          </a:xfrm>
          <a:prstGeom prst="rect">
            <a:avLst/>
          </a:prstGeom>
        </p:spPr>
      </p:pic>
      <p:sp>
        <p:nvSpPr>
          <p:cNvPr id="7" name="Text Placeholder 22">
            <a:extLst>
              <a:ext uri="{FF2B5EF4-FFF2-40B4-BE49-F238E27FC236}">
                <a16:creationId xmlns:a16="http://schemas.microsoft.com/office/drawing/2014/main" id="{48E298CB-16C6-624D-A6D1-435E625C7616}"/>
              </a:ext>
            </a:extLst>
          </p:cNvPr>
          <p:cNvSpPr>
            <a:spLocks noGrp="1"/>
          </p:cNvSpPr>
          <p:nvPr>
            <p:ph type="body" sz="quarter" idx="13" hasCustomPrompt="1"/>
          </p:nvPr>
        </p:nvSpPr>
        <p:spPr>
          <a:xfrm>
            <a:off x="979568" y="1060316"/>
            <a:ext cx="10857298" cy="4990288"/>
          </a:xfrm>
          <a:prstGeom prst="rect">
            <a:avLst/>
          </a:prstGeom>
        </p:spPr>
        <p:txBody>
          <a:bodyPr/>
          <a:lstStyle>
            <a:lvl1pPr marL="0">
              <a:spcBef>
                <a:spcPts val="1200"/>
              </a:spcBef>
              <a:buNone/>
              <a:defRPr sz="2000">
                <a:solidFill>
                  <a:srgbClr val="313C40"/>
                </a:solidFill>
                <a:latin typeface="Segoe UI" panose="020B0502040204020203" pitchFamily="34" charset="0"/>
                <a:cs typeface="Segoe UI" panose="020B0502040204020203" pitchFamily="34" charset="0"/>
              </a:defRPr>
            </a:lvl1pPr>
            <a:lvl2pPr>
              <a:spcBef>
                <a:spcPts val="1200"/>
              </a:spcBef>
              <a:buNone/>
              <a:defRPr sz="2000">
                <a:solidFill>
                  <a:srgbClr val="313C40"/>
                </a:solidFill>
                <a:latin typeface="Segoe UI" panose="020B0502040204020203" pitchFamily="34" charset="0"/>
                <a:cs typeface="Segoe UI" panose="020B0502040204020203" pitchFamily="34" charset="0"/>
              </a:defRPr>
            </a:lvl2pPr>
            <a:lvl3pPr>
              <a:spcBef>
                <a:spcPts val="1200"/>
              </a:spcBef>
              <a:buNone/>
              <a:defRPr sz="1800">
                <a:solidFill>
                  <a:srgbClr val="313C40"/>
                </a:solidFill>
                <a:latin typeface="Segoe UI" panose="020B0502040204020203" pitchFamily="34" charset="0"/>
                <a:cs typeface="Segoe UI" panose="020B0502040204020203" pitchFamily="34" charset="0"/>
              </a:defRPr>
            </a:lvl3pPr>
            <a:lvl4pPr>
              <a:spcBef>
                <a:spcPts val="1200"/>
              </a:spcBef>
              <a:buNone/>
              <a:defRPr sz="1600">
                <a:solidFill>
                  <a:srgbClr val="313C40"/>
                </a:solidFill>
                <a:latin typeface="Segoe UI" panose="020B0502040204020203" pitchFamily="34" charset="0"/>
                <a:cs typeface="Segoe UI" panose="020B0502040204020203" pitchFamily="34" charset="0"/>
              </a:defRPr>
            </a:lvl4pPr>
            <a:lvl5pPr>
              <a:spcBef>
                <a:spcPts val="1200"/>
              </a:spcBef>
              <a:buNone/>
              <a:defRPr sz="1600">
                <a:solidFill>
                  <a:srgbClr val="313C40"/>
                </a:solidFill>
                <a:latin typeface="Segoe UI" panose="020B0502040204020203" pitchFamily="34" charset="0"/>
                <a:cs typeface="Segoe UI" panose="020B0502040204020203" pitchFamily="34" charset="0"/>
              </a:defRPr>
            </a:lvl5pPr>
          </a:lstStyle>
          <a:p>
            <a:pPr lvl="0"/>
            <a:r>
              <a:rPr lang="en-GB"/>
              <a:t>Click to add text</a:t>
            </a:r>
            <a:endParaRPr lang="en-IS"/>
          </a:p>
        </p:txBody>
      </p:sp>
      <p:pic>
        <p:nvPicPr>
          <p:cNvPr id="8" name="Picture 7">
            <a:extLst>
              <a:ext uri="{FF2B5EF4-FFF2-40B4-BE49-F238E27FC236}">
                <a16:creationId xmlns:a16="http://schemas.microsoft.com/office/drawing/2014/main" id="{F39024AA-2A7A-C94C-99DC-F1CAA64D3706}"/>
              </a:ext>
            </a:extLst>
          </p:cNvPr>
          <p:cNvPicPr>
            <a:picLocks noChangeAspect="1"/>
          </p:cNvPicPr>
          <p:nvPr userDrawn="1"/>
        </p:nvPicPr>
        <p:blipFill>
          <a:blip r:embed="rId3"/>
          <a:stretch>
            <a:fillRect/>
          </a:stretch>
        </p:blipFill>
        <p:spPr>
          <a:xfrm>
            <a:off x="10734079" y="226156"/>
            <a:ext cx="1457921" cy="612843"/>
          </a:xfrm>
          <a:prstGeom prst="rect">
            <a:avLst/>
          </a:prstGeom>
        </p:spPr>
      </p:pic>
      <p:sp>
        <p:nvSpPr>
          <p:cNvPr id="18" name="Text Placeholder 9">
            <a:extLst>
              <a:ext uri="{FF2B5EF4-FFF2-40B4-BE49-F238E27FC236}">
                <a16:creationId xmlns:a16="http://schemas.microsoft.com/office/drawing/2014/main" id="{28A99E04-C174-6B4F-AC5C-07A87C40E064}"/>
              </a:ext>
            </a:extLst>
          </p:cNvPr>
          <p:cNvSpPr>
            <a:spLocks noGrp="1"/>
          </p:cNvSpPr>
          <p:nvPr>
            <p:ph type="body" sz="quarter" idx="11" hasCustomPrompt="1"/>
          </p:nvPr>
        </p:nvSpPr>
        <p:spPr>
          <a:xfrm>
            <a:off x="979569" y="266459"/>
            <a:ext cx="9388797" cy="569997"/>
          </a:xfrm>
          <a:prstGeom prst="rect">
            <a:avLst/>
          </a:prstGeom>
        </p:spPr>
        <p:txBody>
          <a:bodyPr/>
          <a:lstStyle>
            <a:lvl1pPr>
              <a:buNone/>
              <a:defRPr sz="4000" b="1" i="0">
                <a:solidFill>
                  <a:srgbClr val="265888"/>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a:t>Insert title</a:t>
            </a:r>
          </a:p>
        </p:txBody>
      </p:sp>
      <p:pic>
        <p:nvPicPr>
          <p:cNvPr id="20" name="Picture 19">
            <a:extLst>
              <a:ext uri="{FF2B5EF4-FFF2-40B4-BE49-F238E27FC236}">
                <a16:creationId xmlns:a16="http://schemas.microsoft.com/office/drawing/2014/main" id="{118A5AA2-E7DD-8E46-98EA-79E5E4E99E42}"/>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1" y="0"/>
            <a:ext cx="696047" cy="3060352"/>
          </a:xfrm>
          <a:prstGeom prst="rect">
            <a:avLst/>
          </a:prstGeom>
        </p:spPr>
      </p:pic>
      <p:pic>
        <p:nvPicPr>
          <p:cNvPr id="27" name="Picture 26">
            <a:extLst>
              <a:ext uri="{FF2B5EF4-FFF2-40B4-BE49-F238E27FC236}">
                <a16:creationId xmlns:a16="http://schemas.microsoft.com/office/drawing/2014/main" id="{3893910B-0938-B546-845E-99C8FD4859A3}"/>
              </a:ext>
            </a:extLst>
          </p:cNvPr>
          <p:cNvPicPr>
            <a:picLocks noChangeAspect="1"/>
          </p:cNvPicPr>
          <p:nvPr userDrawn="1"/>
        </p:nvPicPr>
        <p:blipFill>
          <a:blip r:embed="rId5"/>
          <a:stretch>
            <a:fillRect/>
          </a:stretch>
        </p:blipFill>
        <p:spPr>
          <a:xfrm>
            <a:off x="0" y="6447318"/>
            <a:ext cx="6272784" cy="410682"/>
          </a:xfrm>
          <a:prstGeom prst="rect">
            <a:avLst/>
          </a:prstGeom>
        </p:spPr>
      </p:pic>
    </p:spTree>
    <p:extLst>
      <p:ext uri="{BB962C8B-B14F-4D97-AF65-F5344CB8AC3E}">
        <p14:creationId xmlns:p14="http://schemas.microsoft.com/office/powerpoint/2010/main" val="1461833712"/>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Basic title and image">
    <p:spTree>
      <p:nvGrpSpPr>
        <p:cNvPr id="1" name=""/>
        <p:cNvGrpSpPr/>
        <p:nvPr/>
      </p:nvGrpSpPr>
      <p:grpSpPr>
        <a:xfrm>
          <a:off x="0" y="0"/>
          <a:ext cx="0" cy="0"/>
          <a:chOff x="0" y="0"/>
          <a:chExt cx="0" cy="0"/>
        </a:xfrm>
      </p:grpSpPr>
      <p:pic>
        <p:nvPicPr>
          <p:cNvPr id="15" name="Picture 14" descr="Shape, circle&#10;&#10;Description automatically generated">
            <a:extLst>
              <a:ext uri="{FF2B5EF4-FFF2-40B4-BE49-F238E27FC236}">
                <a16:creationId xmlns:a16="http://schemas.microsoft.com/office/drawing/2014/main" id="{A76332B7-41C2-5A43-AC28-AD522B545761}"/>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9195998" y="3429000"/>
            <a:ext cx="2996002" cy="3429000"/>
          </a:xfrm>
          <a:prstGeom prst="rect">
            <a:avLst/>
          </a:prstGeom>
        </p:spPr>
      </p:pic>
      <p:pic>
        <p:nvPicPr>
          <p:cNvPr id="8" name="Picture 7">
            <a:extLst>
              <a:ext uri="{FF2B5EF4-FFF2-40B4-BE49-F238E27FC236}">
                <a16:creationId xmlns:a16="http://schemas.microsoft.com/office/drawing/2014/main" id="{F39024AA-2A7A-C94C-99DC-F1CAA64D3706}"/>
              </a:ext>
            </a:extLst>
          </p:cNvPr>
          <p:cNvPicPr>
            <a:picLocks noChangeAspect="1"/>
          </p:cNvPicPr>
          <p:nvPr userDrawn="1"/>
        </p:nvPicPr>
        <p:blipFill>
          <a:blip r:embed="rId3"/>
          <a:stretch>
            <a:fillRect/>
          </a:stretch>
        </p:blipFill>
        <p:spPr>
          <a:xfrm>
            <a:off x="10734079" y="226156"/>
            <a:ext cx="1457921" cy="612843"/>
          </a:xfrm>
          <a:prstGeom prst="rect">
            <a:avLst/>
          </a:prstGeom>
        </p:spPr>
      </p:pic>
      <p:sp>
        <p:nvSpPr>
          <p:cNvPr id="18" name="Text Placeholder 9">
            <a:extLst>
              <a:ext uri="{FF2B5EF4-FFF2-40B4-BE49-F238E27FC236}">
                <a16:creationId xmlns:a16="http://schemas.microsoft.com/office/drawing/2014/main" id="{28A99E04-C174-6B4F-AC5C-07A87C40E064}"/>
              </a:ext>
            </a:extLst>
          </p:cNvPr>
          <p:cNvSpPr>
            <a:spLocks noGrp="1"/>
          </p:cNvSpPr>
          <p:nvPr>
            <p:ph type="body" sz="quarter" idx="11" hasCustomPrompt="1"/>
          </p:nvPr>
        </p:nvSpPr>
        <p:spPr>
          <a:xfrm>
            <a:off x="979569" y="266459"/>
            <a:ext cx="9388797" cy="569997"/>
          </a:xfrm>
          <a:prstGeom prst="rect">
            <a:avLst/>
          </a:prstGeom>
        </p:spPr>
        <p:txBody>
          <a:bodyPr/>
          <a:lstStyle>
            <a:lvl1pPr>
              <a:buNone/>
              <a:defRPr sz="4000" b="1" i="0">
                <a:solidFill>
                  <a:srgbClr val="265888"/>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a:t>Insert title</a:t>
            </a:r>
          </a:p>
        </p:txBody>
      </p:sp>
      <p:pic>
        <p:nvPicPr>
          <p:cNvPr id="20" name="Picture 19">
            <a:extLst>
              <a:ext uri="{FF2B5EF4-FFF2-40B4-BE49-F238E27FC236}">
                <a16:creationId xmlns:a16="http://schemas.microsoft.com/office/drawing/2014/main" id="{118A5AA2-E7DD-8E46-98EA-79E5E4E99E42}"/>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1" y="0"/>
            <a:ext cx="696047" cy="3060352"/>
          </a:xfrm>
          <a:prstGeom prst="rect">
            <a:avLst/>
          </a:prstGeom>
        </p:spPr>
      </p:pic>
      <p:pic>
        <p:nvPicPr>
          <p:cNvPr id="27" name="Picture 26">
            <a:extLst>
              <a:ext uri="{FF2B5EF4-FFF2-40B4-BE49-F238E27FC236}">
                <a16:creationId xmlns:a16="http://schemas.microsoft.com/office/drawing/2014/main" id="{3893910B-0938-B546-845E-99C8FD4859A3}"/>
              </a:ext>
            </a:extLst>
          </p:cNvPr>
          <p:cNvPicPr>
            <a:picLocks noChangeAspect="1"/>
          </p:cNvPicPr>
          <p:nvPr userDrawn="1"/>
        </p:nvPicPr>
        <p:blipFill>
          <a:blip r:embed="rId5"/>
          <a:stretch>
            <a:fillRect/>
          </a:stretch>
        </p:blipFill>
        <p:spPr>
          <a:xfrm>
            <a:off x="0" y="6447318"/>
            <a:ext cx="6272784" cy="410682"/>
          </a:xfrm>
          <a:prstGeom prst="rect">
            <a:avLst/>
          </a:prstGeom>
        </p:spPr>
      </p:pic>
      <p:sp>
        <p:nvSpPr>
          <p:cNvPr id="9" name="Picture Placeholder 2">
            <a:extLst>
              <a:ext uri="{FF2B5EF4-FFF2-40B4-BE49-F238E27FC236}">
                <a16:creationId xmlns:a16="http://schemas.microsoft.com/office/drawing/2014/main" id="{CC2E5219-A629-E341-9B3A-392F0C0CA7DB}"/>
              </a:ext>
            </a:extLst>
          </p:cNvPr>
          <p:cNvSpPr>
            <a:spLocks noGrp="1"/>
          </p:cNvSpPr>
          <p:nvPr>
            <p:ph type="pic" sz="quarter" idx="14"/>
          </p:nvPr>
        </p:nvSpPr>
        <p:spPr>
          <a:xfrm>
            <a:off x="979488" y="1060450"/>
            <a:ext cx="10857298" cy="4990154"/>
          </a:xfrm>
          <a:prstGeom prst="rect">
            <a:avLst/>
          </a:prstGeom>
        </p:spPr>
        <p:txBody>
          <a:bodyPr/>
          <a:lstStyle/>
          <a:p>
            <a:r>
              <a:rPr lang="en-GB"/>
              <a:t>Click icon to add picture</a:t>
            </a:r>
            <a:endParaRPr lang="en-IS"/>
          </a:p>
        </p:txBody>
      </p:sp>
    </p:spTree>
    <p:extLst>
      <p:ext uri="{BB962C8B-B14F-4D97-AF65-F5344CB8AC3E}">
        <p14:creationId xmlns:p14="http://schemas.microsoft.com/office/powerpoint/2010/main" val="852018369"/>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1 Left image">
    <p:spTree>
      <p:nvGrpSpPr>
        <p:cNvPr id="1" name=""/>
        <p:cNvGrpSpPr/>
        <p:nvPr/>
      </p:nvGrpSpPr>
      <p:grpSpPr>
        <a:xfrm>
          <a:off x="0" y="0"/>
          <a:ext cx="0" cy="0"/>
          <a:chOff x="0" y="0"/>
          <a:chExt cx="0" cy="0"/>
        </a:xfrm>
      </p:grpSpPr>
      <p:pic>
        <p:nvPicPr>
          <p:cNvPr id="27" name="Picture 26" descr="Shape, circle&#10;&#10;Description automatically generated">
            <a:extLst>
              <a:ext uri="{FF2B5EF4-FFF2-40B4-BE49-F238E27FC236}">
                <a16:creationId xmlns:a16="http://schemas.microsoft.com/office/drawing/2014/main" id="{40F26A14-3D69-2E42-8D11-51E7496DF706}"/>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9195998" y="3429000"/>
            <a:ext cx="2996002" cy="3429000"/>
          </a:xfrm>
          <a:prstGeom prst="rect">
            <a:avLst/>
          </a:prstGeom>
        </p:spPr>
      </p:pic>
      <p:sp>
        <p:nvSpPr>
          <p:cNvPr id="8" name="Picture Placeholder 7">
            <a:extLst>
              <a:ext uri="{FF2B5EF4-FFF2-40B4-BE49-F238E27FC236}">
                <a16:creationId xmlns:a16="http://schemas.microsoft.com/office/drawing/2014/main" id="{CD95FC35-3877-CF40-B721-DCDE03D4EEE0}"/>
              </a:ext>
            </a:extLst>
          </p:cNvPr>
          <p:cNvSpPr>
            <a:spLocks noGrp="1"/>
          </p:cNvSpPr>
          <p:nvPr>
            <p:ph type="pic" sz="quarter" idx="10"/>
          </p:nvPr>
        </p:nvSpPr>
        <p:spPr>
          <a:xfrm>
            <a:off x="0" y="0"/>
            <a:ext cx="3971773" cy="6858000"/>
          </a:xfrm>
          <a:prstGeom prst="rect">
            <a:avLst/>
          </a:prstGeom>
          <a:ln>
            <a:noFill/>
          </a:ln>
        </p:spPr>
        <p:txBody>
          <a:bodyPr anchor="t" anchorCtr="1"/>
          <a:lstStyle>
            <a:lvl1pPr algn="ctr">
              <a:defRPr>
                <a:latin typeface="Segoe UI" panose="020B0502040204020203" pitchFamily="34" charset="0"/>
                <a:cs typeface="Segoe UI" panose="020B0502040204020203" pitchFamily="34" charset="0"/>
              </a:defRPr>
            </a:lvl1pPr>
          </a:lstStyle>
          <a:p>
            <a:r>
              <a:rPr lang="en-GB"/>
              <a:t>Click icon to add picture</a:t>
            </a:r>
            <a:endParaRPr lang="en-IS"/>
          </a:p>
        </p:txBody>
      </p:sp>
      <p:sp>
        <p:nvSpPr>
          <p:cNvPr id="10" name="Text Placeholder 9">
            <a:extLst>
              <a:ext uri="{FF2B5EF4-FFF2-40B4-BE49-F238E27FC236}">
                <a16:creationId xmlns:a16="http://schemas.microsoft.com/office/drawing/2014/main" id="{5AE4AD44-F260-EF41-8023-0995F4DAA7A2}"/>
              </a:ext>
            </a:extLst>
          </p:cNvPr>
          <p:cNvSpPr>
            <a:spLocks noGrp="1"/>
          </p:cNvSpPr>
          <p:nvPr>
            <p:ph type="body" sz="quarter" idx="11" hasCustomPrompt="1"/>
          </p:nvPr>
        </p:nvSpPr>
        <p:spPr>
          <a:xfrm>
            <a:off x="4213913" y="326115"/>
            <a:ext cx="6154454" cy="428425"/>
          </a:xfrm>
          <a:prstGeom prst="rect">
            <a:avLst/>
          </a:prstGeom>
        </p:spPr>
        <p:txBody>
          <a:bodyPr/>
          <a:lstStyle>
            <a:lvl1pPr>
              <a:buNone/>
              <a:defRPr sz="32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a:t>Insert title</a:t>
            </a:r>
          </a:p>
        </p:txBody>
      </p:sp>
      <p:pic>
        <p:nvPicPr>
          <p:cNvPr id="14" name="Picture 13">
            <a:extLst>
              <a:ext uri="{FF2B5EF4-FFF2-40B4-BE49-F238E27FC236}">
                <a16:creationId xmlns:a16="http://schemas.microsoft.com/office/drawing/2014/main" id="{813EBD4C-0B17-4844-8C1D-95614D711B17}"/>
              </a:ext>
            </a:extLst>
          </p:cNvPr>
          <p:cNvPicPr>
            <a:picLocks noChangeAspect="1"/>
          </p:cNvPicPr>
          <p:nvPr userDrawn="1"/>
        </p:nvPicPr>
        <p:blipFill>
          <a:blip r:embed="rId3"/>
          <a:stretch>
            <a:fillRect/>
          </a:stretch>
        </p:blipFill>
        <p:spPr>
          <a:xfrm>
            <a:off x="10734079" y="226156"/>
            <a:ext cx="1457921" cy="612843"/>
          </a:xfrm>
          <a:prstGeom prst="rect">
            <a:avLst/>
          </a:prstGeom>
        </p:spPr>
      </p:pic>
      <p:sp>
        <p:nvSpPr>
          <p:cNvPr id="23" name="Text Placeholder 22">
            <a:extLst>
              <a:ext uri="{FF2B5EF4-FFF2-40B4-BE49-F238E27FC236}">
                <a16:creationId xmlns:a16="http://schemas.microsoft.com/office/drawing/2014/main" id="{52903D6C-E2EE-2946-9F42-5A0444AE8FD9}"/>
              </a:ext>
            </a:extLst>
          </p:cNvPr>
          <p:cNvSpPr>
            <a:spLocks noGrp="1"/>
          </p:cNvSpPr>
          <p:nvPr>
            <p:ph type="body" sz="quarter" idx="12" hasCustomPrompt="1"/>
          </p:nvPr>
        </p:nvSpPr>
        <p:spPr>
          <a:xfrm>
            <a:off x="4213913" y="1060316"/>
            <a:ext cx="7609279" cy="5471569"/>
          </a:xfrm>
          <a:prstGeom prst="rect">
            <a:avLst/>
          </a:prstGeom>
        </p:spPr>
        <p:txBody>
          <a:bodyPr/>
          <a:lstStyle>
            <a:lvl1pPr marL="0">
              <a:lnSpc>
                <a:spcPct val="100000"/>
              </a:lnSpc>
              <a:spcBef>
                <a:spcPts val="1200"/>
              </a:spcBef>
              <a:buNone/>
              <a:defRPr sz="2000">
                <a:solidFill>
                  <a:srgbClr val="313C40"/>
                </a:solidFill>
                <a:latin typeface="Segoe UI" panose="020B0502040204020203" pitchFamily="34" charset="0"/>
                <a:cs typeface="Segoe UI" panose="020B0502040204020203" pitchFamily="34" charset="0"/>
              </a:defRPr>
            </a:lvl1pPr>
            <a:lvl2pPr>
              <a:lnSpc>
                <a:spcPct val="100000"/>
              </a:lnSpc>
              <a:spcBef>
                <a:spcPts val="1200"/>
              </a:spcBef>
              <a:buNone/>
              <a:defRPr sz="2000">
                <a:solidFill>
                  <a:srgbClr val="313C40"/>
                </a:solidFill>
                <a:latin typeface="Segoe UI" panose="020B0502040204020203" pitchFamily="34" charset="0"/>
                <a:cs typeface="Segoe UI" panose="020B0502040204020203" pitchFamily="34" charset="0"/>
              </a:defRPr>
            </a:lvl2pPr>
            <a:lvl3pPr>
              <a:lnSpc>
                <a:spcPct val="100000"/>
              </a:lnSpc>
              <a:spcBef>
                <a:spcPts val="1200"/>
              </a:spcBef>
              <a:buNone/>
              <a:defRPr sz="1800">
                <a:solidFill>
                  <a:srgbClr val="313C40"/>
                </a:solidFill>
                <a:latin typeface="Segoe UI" panose="020B0502040204020203" pitchFamily="34" charset="0"/>
                <a:cs typeface="Segoe UI" panose="020B0502040204020203" pitchFamily="34" charset="0"/>
              </a:defRPr>
            </a:lvl3pPr>
            <a:lvl4pPr>
              <a:lnSpc>
                <a:spcPct val="100000"/>
              </a:lnSpc>
              <a:spcBef>
                <a:spcPts val="1200"/>
              </a:spcBef>
              <a:buNone/>
              <a:defRPr sz="1600">
                <a:solidFill>
                  <a:srgbClr val="313C40"/>
                </a:solidFill>
                <a:latin typeface="Segoe UI" panose="020B0502040204020203" pitchFamily="34" charset="0"/>
                <a:cs typeface="Segoe UI" panose="020B0502040204020203" pitchFamily="34" charset="0"/>
              </a:defRPr>
            </a:lvl4pPr>
            <a:lvl5pPr>
              <a:lnSpc>
                <a:spcPct val="100000"/>
              </a:lnSpc>
              <a:spcBef>
                <a:spcPts val="1200"/>
              </a:spcBef>
              <a:buNone/>
              <a:defRPr sz="1600">
                <a:solidFill>
                  <a:srgbClr val="313C40"/>
                </a:solidFill>
                <a:latin typeface="Segoe UI" panose="020B0502040204020203" pitchFamily="34" charset="0"/>
                <a:cs typeface="Segoe UI" panose="020B0502040204020203" pitchFamily="34" charset="0"/>
              </a:defRPr>
            </a:lvl5pPr>
          </a:lstStyle>
          <a:p>
            <a:pPr lvl="0"/>
            <a:r>
              <a:rPr lang="en-GB"/>
              <a:t>Click to add text</a:t>
            </a:r>
            <a:endParaRPr lang="en-IS"/>
          </a:p>
        </p:txBody>
      </p:sp>
      <p:pic>
        <p:nvPicPr>
          <p:cNvPr id="29" name="Picture 28">
            <a:extLst>
              <a:ext uri="{FF2B5EF4-FFF2-40B4-BE49-F238E27FC236}">
                <a16:creationId xmlns:a16="http://schemas.microsoft.com/office/drawing/2014/main" id="{3979FAEF-CF5D-DA46-BCFE-86B2FC7091F0}"/>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rot="16200000">
            <a:off x="565634" y="3406140"/>
            <a:ext cx="6858000" cy="45719"/>
          </a:xfrm>
          <a:prstGeom prst="rect">
            <a:avLst/>
          </a:prstGeom>
        </p:spPr>
      </p:pic>
    </p:spTree>
    <p:extLst>
      <p:ext uri="{BB962C8B-B14F-4D97-AF65-F5344CB8AC3E}">
        <p14:creationId xmlns:p14="http://schemas.microsoft.com/office/powerpoint/2010/main" val="3840254332"/>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Full screen imag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FB09E43-AFF0-FF44-8124-695522FA40B0}"/>
              </a:ext>
            </a:extLst>
          </p:cNvPr>
          <p:cNvSpPr>
            <a:spLocks noGrp="1"/>
          </p:cNvSpPr>
          <p:nvPr>
            <p:ph type="pic" sz="quarter" idx="10"/>
          </p:nvPr>
        </p:nvSpPr>
        <p:spPr>
          <a:xfrm>
            <a:off x="0" y="0"/>
            <a:ext cx="12191999" cy="6858000"/>
          </a:xfrm>
          <a:prstGeom prst="rect">
            <a:avLst/>
          </a:prstGeom>
        </p:spPr>
        <p:txBody>
          <a:bodyPr/>
          <a:lstStyle/>
          <a:p>
            <a:r>
              <a:rPr lang="en-GB"/>
              <a:t>Click icon to add picture</a:t>
            </a:r>
            <a:endParaRPr lang="en-IS"/>
          </a:p>
        </p:txBody>
      </p:sp>
    </p:spTree>
    <p:extLst>
      <p:ext uri="{BB962C8B-B14F-4D97-AF65-F5344CB8AC3E}">
        <p14:creationId xmlns:p14="http://schemas.microsoft.com/office/powerpoint/2010/main" val="175229298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
    <p:spTree>
      <p:nvGrpSpPr>
        <p:cNvPr id="1" name=""/>
        <p:cNvGrpSpPr/>
        <p:nvPr/>
      </p:nvGrpSpPr>
      <p:grpSpPr>
        <a:xfrm>
          <a:off x="0" y="0"/>
          <a:ext cx="0" cy="0"/>
          <a:chOff x="0" y="0"/>
          <a:chExt cx="0" cy="0"/>
        </a:xfrm>
      </p:grpSpPr>
      <p:sp>
        <p:nvSpPr>
          <p:cNvPr id="7" name="Title Placeholder 12">
            <a:extLst>
              <a:ext uri="{FF2B5EF4-FFF2-40B4-BE49-F238E27FC236}">
                <a16:creationId xmlns:a16="http://schemas.microsoft.com/office/drawing/2014/main" id="{1DA0E6A1-66AF-A644-9030-3203CC82577A}"/>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lvl1pPr>
              <a:defRPr>
                <a:solidFill>
                  <a:srgbClr val="F6C370"/>
                </a:solidFill>
              </a:defRPr>
            </a:lvl1pPr>
          </a:lstStyle>
          <a:p>
            <a:r>
              <a:rPr lang="en-GB" dirty="0"/>
              <a:t>Insert slide title</a:t>
            </a:r>
            <a:endParaRPr lang="en-IS" dirty="0"/>
          </a:p>
        </p:txBody>
      </p:sp>
      <p:sp>
        <p:nvSpPr>
          <p:cNvPr id="9" name="Text Placeholder 8">
            <a:extLst>
              <a:ext uri="{FF2B5EF4-FFF2-40B4-BE49-F238E27FC236}">
                <a16:creationId xmlns:a16="http://schemas.microsoft.com/office/drawing/2014/main" id="{D653EB8C-1F16-6149-AC51-A20753742745}"/>
              </a:ext>
            </a:extLst>
          </p:cNvPr>
          <p:cNvSpPr>
            <a:spLocks noGrp="1"/>
          </p:cNvSpPr>
          <p:nvPr>
            <p:ph type="body" sz="quarter" idx="10"/>
          </p:nvPr>
        </p:nvSpPr>
        <p:spPr>
          <a:xfrm>
            <a:off x="340291" y="1352550"/>
            <a:ext cx="11484279"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IS" dirty="0"/>
          </a:p>
        </p:txBody>
      </p:sp>
      <p:cxnSp>
        <p:nvCxnSpPr>
          <p:cNvPr id="11" name="Straight Connector 10">
            <a:extLst>
              <a:ext uri="{FF2B5EF4-FFF2-40B4-BE49-F238E27FC236}">
                <a16:creationId xmlns:a16="http://schemas.microsoft.com/office/drawing/2014/main" id="{3BD3D993-CAE7-0B4C-98BF-D23A1100AB04}"/>
              </a:ext>
            </a:extLst>
          </p:cNvPr>
          <p:cNvCxnSpPr/>
          <p:nvPr userDrawn="1"/>
        </p:nvCxnSpPr>
        <p:spPr>
          <a:xfrm flipH="1">
            <a:off x="340291" y="275659"/>
            <a:ext cx="5098093"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75389307-8716-A348-921D-FCA8B2CBED8F}"/>
              </a:ext>
            </a:extLst>
          </p:cNvPr>
          <p:cNvCxnSpPr/>
          <p:nvPr userDrawn="1"/>
        </p:nvCxnSpPr>
        <p:spPr>
          <a:xfrm flipH="1">
            <a:off x="6753616" y="275659"/>
            <a:ext cx="5098093"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pic>
        <p:nvPicPr>
          <p:cNvPr id="8" name="Graphic 7">
            <a:extLst>
              <a:ext uri="{FF2B5EF4-FFF2-40B4-BE49-F238E27FC236}">
                <a16:creationId xmlns:a16="http://schemas.microsoft.com/office/drawing/2014/main" id="{B39A094D-326D-C811-8216-2D5EA2BC446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592000" y="94118"/>
            <a:ext cx="1008000" cy="372708"/>
          </a:xfrm>
          <a:prstGeom prst="rect">
            <a:avLst/>
          </a:prstGeom>
        </p:spPr>
      </p:pic>
    </p:spTree>
    <p:extLst>
      <p:ext uri="{BB962C8B-B14F-4D97-AF65-F5344CB8AC3E}">
        <p14:creationId xmlns:p14="http://schemas.microsoft.com/office/powerpoint/2010/main" val="4096572775"/>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2 Left image">
    <p:spTree>
      <p:nvGrpSpPr>
        <p:cNvPr id="1" name=""/>
        <p:cNvGrpSpPr/>
        <p:nvPr/>
      </p:nvGrpSpPr>
      <p:grpSpPr>
        <a:xfrm>
          <a:off x="0" y="0"/>
          <a:ext cx="0" cy="0"/>
          <a:chOff x="0" y="0"/>
          <a:chExt cx="0" cy="0"/>
        </a:xfrm>
      </p:grpSpPr>
      <p:pic>
        <p:nvPicPr>
          <p:cNvPr id="17" name="Picture 16" descr="Shape, circle&#10;&#10;Description automatically generated">
            <a:extLst>
              <a:ext uri="{FF2B5EF4-FFF2-40B4-BE49-F238E27FC236}">
                <a16:creationId xmlns:a16="http://schemas.microsoft.com/office/drawing/2014/main" id="{89214C09-98DD-0A49-B06F-AC4822A562A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9755613" y="3658811"/>
            <a:ext cx="2436387" cy="2788507"/>
          </a:xfrm>
          <a:prstGeom prst="rect">
            <a:avLst/>
          </a:prstGeom>
        </p:spPr>
      </p:pic>
      <p:pic>
        <p:nvPicPr>
          <p:cNvPr id="6" name="Picture 5">
            <a:extLst>
              <a:ext uri="{FF2B5EF4-FFF2-40B4-BE49-F238E27FC236}">
                <a16:creationId xmlns:a16="http://schemas.microsoft.com/office/drawing/2014/main" id="{DFB07AAB-DFA8-7747-B0AB-8AFE607E9E81}"/>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0" y="0"/>
            <a:ext cx="1550148" cy="1728132"/>
          </a:xfrm>
          <a:prstGeom prst="rect">
            <a:avLst/>
          </a:prstGeom>
        </p:spPr>
      </p:pic>
      <p:sp>
        <p:nvSpPr>
          <p:cNvPr id="9" name="Picture Placeholder 8">
            <a:extLst>
              <a:ext uri="{FF2B5EF4-FFF2-40B4-BE49-F238E27FC236}">
                <a16:creationId xmlns:a16="http://schemas.microsoft.com/office/drawing/2014/main" id="{9FF6FC84-DD3B-064C-B507-6104AB8062E2}"/>
              </a:ext>
            </a:extLst>
          </p:cNvPr>
          <p:cNvSpPr>
            <a:spLocks noGrp="1"/>
          </p:cNvSpPr>
          <p:nvPr>
            <p:ph type="pic" sz="quarter" idx="12" hasCustomPrompt="1"/>
          </p:nvPr>
        </p:nvSpPr>
        <p:spPr>
          <a:xfrm>
            <a:off x="318516" y="1987033"/>
            <a:ext cx="5282184" cy="4604508"/>
          </a:xfrm>
          <a:prstGeom prst="rect">
            <a:avLst/>
          </a:prstGeom>
        </p:spPr>
        <p:txBody>
          <a:bodyPr/>
          <a:lstStyle/>
          <a:p>
            <a:r>
              <a:rPr lang="en-IS"/>
              <a:t>Insert photo</a:t>
            </a:r>
          </a:p>
        </p:txBody>
      </p:sp>
      <p:pic>
        <p:nvPicPr>
          <p:cNvPr id="13" name="Picture 12">
            <a:extLst>
              <a:ext uri="{FF2B5EF4-FFF2-40B4-BE49-F238E27FC236}">
                <a16:creationId xmlns:a16="http://schemas.microsoft.com/office/drawing/2014/main" id="{3FE64919-C742-8F42-A3D7-F71C052CD498}"/>
              </a:ext>
            </a:extLst>
          </p:cNvPr>
          <p:cNvPicPr>
            <a:picLocks noChangeAspect="1"/>
          </p:cNvPicPr>
          <p:nvPr userDrawn="1"/>
        </p:nvPicPr>
        <p:blipFill>
          <a:blip r:embed="rId4"/>
          <a:stretch>
            <a:fillRect/>
          </a:stretch>
        </p:blipFill>
        <p:spPr>
          <a:xfrm>
            <a:off x="10734079" y="226156"/>
            <a:ext cx="1457921" cy="612843"/>
          </a:xfrm>
          <a:prstGeom prst="rect">
            <a:avLst/>
          </a:prstGeom>
        </p:spPr>
      </p:pic>
      <p:sp>
        <p:nvSpPr>
          <p:cNvPr id="30" name="Text Placeholder 9">
            <a:extLst>
              <a:ext uri="{FF2B5EF4-FFF2-40B4-BE49-F238E27FC236}">
                <a16:creationId xmlns:a16="http://schemas.microsoft.com/office/drawing/2014/main" id="{D3EA3FEA-DADB-904F-9A7E-D18F028EA78C}"/>
              </a:ext>
            </a:extLst>
          </p:cNvPr>
          <p:cNvSpPr>
            <a:spLocks noGrp="1"/>
          </p:cNvSpPr>
          <p:nvPr>
            <p:ph type="body" sz="quarter" idx="14" hasCustomPrompt="1"/>
          </p:nvPr>
        </p:nvSpPr>
        <p:spPr>
          <a:xfrm>
            <a:off x="979569" y="266459"/>
            <a:ext cx="9388797" cy="569997"/>
          </a:xfrm>
          <a:prstGeom prst="rect">
            <a:avLst/>
          </a:prstGeom>
        </p:spPr>
        <p:txBody>
          <a:bodyPr/>
          <a:lstStyle>
            <a:lvl1pPr>
              <a:buNone/>
              <a:defRPr sz="4000" b="1" i="0">
                <a:solidFill>
                  <a:srgbClr val="265888"/>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a:t>Insert title</a:t>
            </a:r>
          </a:p>
        </p:txBody>
      </p:sp>
      <p:sp>
        <p:nvSpPr>
          <p:cNvPr id="32" name="Text Placeholder 22">
            <a:extLst>
              <a:ext uri="{FF2B5EF4-FFF2-40B4-BE49-F238E27FC236}">
                <a16:creationId xmlns:a16="http://schemas.microsoft.com/office/drawing/2014/main" id="{95ABA20F-0679-8146-AD7C-A70DA5D90D03}"/>
              </a:ext>
            </a:extLst>
          </p:cNvPr>
          <p:cNvSpPr>
            <a:spLocks noGrp="1"/>
          </p:cNvSpPr>
          <p:nvPr>
            <p:ph type="body" sz="quarter" idx="15" hasCustomPrompt="1"/>
          </p:nvPr>
        </p:nvSpPr>
        <p:spPr>
          <a:xfrm>
            <a:off x="5919216" y="1060315"/>
            <a:ext cx="5895391" cy="5064819"/>
          </a:xfrm>
          <a:prstGeom prst="rect">
            <a:avLst/>
          </a:prstGeom>
        </p:spPr>
        <p:txBody>
          <a:bodyPr/>
          <a:lstStyle>
            <a:lvl1pPr marL="0">
              <a:lnSpc>
                <a:spcPct val="100000"/>
              </a:lnSpc>
              <a:spcBef>
                <a:spcPts val="1200"/>
              </a:spcBef>
              <a:buNone/>
              <a:defRPr sz="2000">
                <a:solidFill>
                  <a:srgbClr val="313C40"/>
                </a:solidFill>
                <a:latin typeface="Segoe UI" panose="020B0502040204020203" pitchFamily="34" charset="0"/>
                <a:cs typeface="Segoe UI" panose="020B0502040204020203" pitchFamily="34" charset="0"/>
              </a:defRPr>
            </a:lvl1pPr>
            <a:lvl2pPr>
              <a:lnSpc>
                <a:spcPct val="100000"/>
              </a:lnSpc>
              <a:spcBef>
                <a:spcPts val="1200"/>
              </a:spcBef>
              <a:buNone/>
              <a:defRPr sz="2000">
                <a:solidFill>
                  <a:srgbClr val="313C40"/>
                </a:solidFill>
                <a:latin typeface="Segoe UI" panose="020B0502040204020203" pitchFamily="34" charset="0"/>
                <a:cs typeface="Segoe UI" panose="020B0502040204020203" pitchFamily="34" charset="0"/>
              </a:defRPr>
            </a:lvl2pPr>
            <a:lvl3pPr>
              <a:lnSpc>
                <a:spcPct val="100000"/>
              </a:lnSpc>
              <a:spcBef>
                <a:spcPts val="1200"/>
              </a:spcBef>
              <a:buNone/>
              <a:defRPr sz="1800">
                <a:solidFill>
                  <a:srgbClr val="313C40"/>
                </a:solidFill>
                <a:latin typeface="Segoe UI" panose="020B0502040204020203" pitchFamily="34" charset="0"/>
                <a:cs typeface="Segoe UI" panose="020B0502040204020203" pitchFamily="34" charset="0"/>
              </a:defRPr>
            </a:lvl3pPr>
            <a:lvl4pPr>
              <a:lnSpc>
                <a:spcPct val="100000"/>
              </a:lnSpc>
              <a:spcBef>
                <a:spcPts val="1200"/>
              </a:spcBef>
              <a:buNone/>
              <a:defRPr sz="1600">
                <a:solidFill>
                  <a:srgbClr val="313C40"/>
                </a:solidFill>
                <a:latin typeface="Segoe UI" panose="020B0502040204020203" pitchFamily="34" charset="0"/>
                <a:cs typeface="Segoe UI" panose="020B0502040204020203" pitchFamily="34" charset="0"/>
              </a:defRPr>
            </a:lvl4pPr>
            <a:lvl5pPr>
              <a:lnSpc>
                <a:spcPct val="100000"/>
              </a:lnSpc>
              <a:spcBef>
                <a:spcPts val="1200"/>
              </a:spcBef>
              <a:buNone/>
              <a:defRPr sz="1600">
                <a:solidFill>
                  <a:srgbClr val="313C40"/>
                </a:solidFill>
                <a:latin typeface="Segoe UI" panose="020B0502040204020203" pitchFamily="34" charset="0"/>
                <a:cs typeface="Segoe UI" panose="020B0502040204020203" pitchFamily="34" charset="0"/>
              </a:defRPr>
            </a:lvl5pPr>
          </a:lstStyle>
          <a:p>
            <a:pPr lvl="0"/>
            <a:r>
              <a:rPr lang="en-GB"/>
              <a:t>Click to add text</a:t>
            </a:r>
            <a:endParaRPr lang="en-IS"/>
          </a:p>
        </p:txBody>
      </p:sp>
      <p:pic>
        <p:nvPicPr>
          <p:cNvPr id="34" name="Picture 33">
            <a:extLst>
              <a:ext uri="{FF2B5EF4-FFF2-40B4-BE49-F238E27FC236}">
                <a16:creationId xmlns:a16="http://schemas.microsoft.com/office/drawing/2014/main" id="{091C7217-228B-8649-8197-5A81FBE1B3C9}"/>
              </a:ext>
            </a:extLst>
          </p:cNvPr>
          <p:cNvPicPr>
            <a:picLocks noChangeAspect="1"/>
          </p:cNvPicPr>
          <p:nvPr userDrawn="1"/>
        </p:nvPicPr>
        <p:blipFill>
          <a:blip r:embed="rId5"/>
          <a:stretch>
            <a:fillRect/>
          </a:stretch>
        </p:blipFill>
        <p:spPr>
          <a:xfrm rot="10800000">
            <a:off x="5919216" y="6447318"/>
            <a:ext cx="6272784" cy="410682"/>
          </a:xfrm>
          <a:prstGeom prst="rect">
            <a:avLst/>
          </a:prstGeom>
        </p:spPr>
      </p:pic>
    </p:spTree>
    <p:extLst>
      <p:ext uri="{BB962C8B-B14F-4D97-AF65-F5344CB8AC3E}">
        <p14:creationId xmlns:p14="http://schemas.microsoft.com/office/powerpoint/2010/main" val="19036044"/>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1 Right image">
    <p:spTree>
      <p:nvGrpSpPr>
        <p:cNvPr id="1" name=""/>
        <p:cNvGrpSpPr/>
        <p:nvPr/>
      </p:nvGrpSpPr>
      <p:grpSpPr>
        <a:xfrm>
          <a:off x="0" y="0"/>
          <a:ext cx="0" cy="0"/>
          <a:chOff x="0" y="0"/>
          <a:chExt cx="0" cy="0"/>
        </a:xfrm>
      </p:grpSpPr>
      <p:pic>
        <p:nvPicPr>
          <p:cNvPr id="21" name="Picture 20" descr="Shape, circle&#10;&#10;Description automatically generated">
            <a:extLst>
              <a:ext uri="{FF2B5EF4-FFF2-40B4-BE49-F238E27FC236}">
                <a16:creationId xmlns:a16="http://schemas.microsoft.com/office/drawing/2014/main" id="{7DE7C686-6107-B14D-BEDA-E644F5A6707C}"/>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9195998" y="3429000"/>
            <a:ext cx="2996002" cy="3429000"/>
          </a:xfrm>
          <a:prstGeom prst="rect">
            <a:avLst/>
          </a:prstGeom>
        </p:spPr>
      </p:pic>
      <p:pic>
        <p:nvPicPr>
          <p:cNvPr id="12" name="Picture 11" descr="Shape, circle&#10;&#10;Description automatically generated">
            <a:extLst>
              <a:ext uri="{FF2B5EF4-FFF2-40B4-BE49-F238E27FC236}">
                <a16:creationId xmlns:a16="http://schemas.microsoft.com/office/drawing/2014/main" id="{4B83DC1B-F257-4C49-AFF1-48D5B9D78D15}"/>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rot="5400000">
            <a:off x="216499" y="3237360"/>
            <a:ext cx="2996002" cy="3429000"/>
          </a:xfrm>
          <a:prstGeom prst="rect">
            <a:avLst/>
          </a:prstGeom>
        </p:spPr>
      </p:pic>
      <p:sp>
        <p:nvSpPr>
          <p:cNvPr id="18" name="Text Placeholder 22">
            <a:extLst>
              <a:ext uri="{FF2B5EF4-FFF2-40B4-BE49-F238E27FC236}">
                <a16:creationId xmlns:a16="http://schemas.microsoft.com/office/drawing/2014/main" id="{67711427-6C1F-5C45-A3CC-526B992D497D}"/>
              </a:ext>
            </a:extLst>
          </p:cNvPr>
          <p:cNvSpPr>
            <a:spLocks noGrp="1"/>
          </p:cNvSpPr>
          <p:nvPr>
            <p:ph type="body" sz="quarter" idx="12" hasCustomPrompt="1"/>
          </p:nvPr>
        </p:nvSpPr>
        <p:spPr>
          <a:xfrm>
            <a:off x="308340" y="1060316"/>
            <a:ext cx="5610877" cy="4990288"/>
          </a:xfrm>
          <a:prstGeom prst="rect">
            <a:avLst/>
          </a:prstGeom>
        </p:spPr>
        <p:txBody>
          <a:bodyPr/>
          <a:lstStyle>
            <a:lvl1pPr marL="0">
              <a:lnSpc>
                <a:spcPct val="100000"/>
              </a:lnSpc>
              <a:spcBef>
                <a:spcPts val="1200"/>
              </a:spcBef>
              <a:buNone/>
              <a:defRPr sz="2000">
                <a:solidFill>
                  <a:srgbClr val="313C40"/>
                </a:solidFill>
                <a:latin typeface="Segoe UI" panose="020B0502040204020203" pitchFamily="34" charset="0"/>
                <a:cs typeface="Segoe UI" panose="020B0502040204020203" pitchFamily="34" charset="0"/>
              </a:defRPr>
            </a:lvl1pPr>
            <a:lvl2pPr>
              <a:lnSpc>
                <a:spcPct val="100000"/>
              </a:lnSpc>
              <a:spcBef>
                <a:spcPts val="1200"/>
              </a:spcBef>
              <a:defRPr sz="2000">
                <a:solidFill>
                  <a:srgbClr val="313C40"/>
                </a:solidFill>
                <a:latin typeface="Segoe UI" panose="020B0502040204020203" pitchFamily="34" charset="0"/>
                <a:cs typeface="Segoe UI" panose="020B0502040204020203" pitchFamily="34" charset="0"/>
              </a:defRPr>
            </a:lvl2pPr>
            <a:lvl3pPr>
              <a:lnSpc>
                <a:spcPct val="100000"/>
              </a:lnSpc>
              <a:spcBef>
                <a:spcPts val="1200"/>
              </a:spcBef>
              <a:defRPr sz="1800">
                <a:solidFill>
                  <a:srgbClr val="313C40"/>
                </a:solidFill>
                <a:latin typeface="Segoe UI" panose="020B0502040204020203" pitchFamily="34" charset="0"/>
                <a:cs typeface="Segoe UI" panose="020B0502040204020203" pitchFamily="34" charset="0"/>
              </a:defRPr>
            </a:lvl3pPr>
            <a:lvl4pPr>
              <a:lnSpc>
                <a:spcPct val="100000"/>
              </a:lnSpc>
              <a:spcBef>
                <a:spcPts val="1200"/>
              </a:spcBef>
              <a:defRPr sz="1600">
                <a:solidFill>
                  <a:srgbClr val="313C40"/>
                </a:solidFill>
                <a:latin typeface="Segoe UI" panose="020B0502040204020203" pitchFamily="34" charset="0"/>
                <a:cs typeface="Segoe UI" panose="020B0502040204020203" pitchFamily="34" charset="0"/>
              </a:defRPr>
            </a:lvl4pPr>
            <a:lvl5pPr>
              <a:lnSpc>
                <a:spcPct val="100000"/>
              </a:lnSpc>
              <a:spcBef>
                <a:spcPts val="1200"/>
              </a:spcBef>
              <a:defRPr sz="1600">
                <a:solidFill>
                  <a:srgbClr val="313C40"/>
                </a:solidFill>
                <a:latin typeface="Segoe UI" panose="020B0502040204020203" pitchFamily="34" charset="0"/>
                <a:cs typeface="Segoe UI" panose="020B0502040204020203" pitchFamily="34" charset="0"/>
              </a:defRPr>
            </a:lvl5pPr>
          </a:lstStyle>
          <a:p>
            <a:pPr lvl="0"/>
            <a:r>
              <a:rPr lang="en-GB"/>
              <a:t>Click to add text</a:t>
            </a:r>
            <a:endParaRPr lang="en-IS"/>
          </a:p>
        </p:txBody>
      </p:sp>
      <p:pic>
        <p:nvPicPr>
          <p:cNvPr id="8" name="Picture 7">
            <a:extLst>
              <a:ext uri="{FF2B5EF4-FFF2-40B4-BE49-F238E27FC236}">
                <a16:creationId xmlns:a16="http://schemas.microsoft.com/office/drawing/2014/main" id="{4E8B0971-9B65-AD40-976D-BE9B6683DABB}"/>
              </a:ext>
            </a:extLst>
          </p:cNvPr>
          <p:cNvPicPr>
            <a:picLocks noChangeAspect="1"/>
          </p:cNvPicPr>
          <p:nvPr userDrawn="1"/>
        </p:nvPicPr>
        <p:blipFill>
          <a:blip r:embed="rId3"/>
          <a:stretch>
            <a:fillRect/>
          </a:stretch>
        </p:blipFill>
        <p:spPr>
          <a:xfrm>
            <a:off x="10734079" y="226156"/>
            <a:ext cx="1457921" cy="612843"/>
          </a:xfrm>
          <a:prstGeom prst="rect">
            <a:avLst/>
          </a:prstGeom>
        </p:spPr>
      </p:pic>
      <p:sp>
        <p:nvSpPr>
          <p:cNvPr id="9" name="Picture Placeholder 8">
            <a:extLst>
              <a:ext uri="{FF2B5EF4-FFF2-40B4-BE49-F238E27FC236}">
                <a16:creationId xmlns:a16="http://schemas.microsoft.com/office/drawing/2014/main" id="{9BD5C897-7901-F144-9118-E62E1C37808C}"/>
              </a:ext>
            </a:extLst>
          </p:cNvPr>
          <p:cNvSpPr>
            <a:spLocks noGrp="1"/>
          </p:cNvSpPr>
          <p:nvPr>
            <p:ph type="pic" sz="quarter" idx="13" hasCustomPrompt="1"/>
          </p:nvPr>
        </p:nvSpPr>
        <p:spPr>
          <a:xfrm>
            <a:off x="6272784" y="1060315"/>
            <a:ext cx="5919216" cy="5797685"/>
          </a:xfrm>
          <a:prstGeom prst="rect">
            <a:avLst/>
          </a:prstGeom>
        </p:spPr>
        <p:txBody>
          <a:bodyPr/>
          <a:lstStyle/>
          <a:p>
            <a:r>
              <a:rPr lang="en-IS"/>
              <a:t>Insert photo</a:t>
            </a:r>
          </a:p>
        </p:txBody>
      </p:sp>
      <p:sp>
        <p:nvSpPr>
          <p:cNvPr id="15" name="Text Placeholder 9">
            <a:extLst>
              <a:ext uri="{FF2B5EF4-FFF2-40B4-BE49-F238E27FC236}">
                <a16:creationId xmlns:a16="http://schemas.microsoft.com/office/drawing/2014/main" id="{641C9129-8E13-854E-B5B6-6A921F976A54}"/>
              </a:ext>
            </a:extLst>
          </p:cNvPr>
          <p:cNvSpPr>
            <a:spLocks noGrp="1"/>
          </p:cNvSpPr>
          <p:nvPr>
            <p:ph type="body" sz="quarter" idx="14" hasCustomPrompt="1"/>
          </p:nvPr>
        </p:nvSpPr>
        <p:spPr>
          <a:xfrm>
            <a:off x="308340" y="266458"/>
            <a:ext cx="10060027" cy="569997"/>
          </a:xfrm>
          <a:prstGeom prst="rect">
            <a:avLst/>
          </a:prstGeom>
        </p:spPr>
        <p:txBody>
          <a:bodyPr/>
          <a:lstStyle>
            <a:lvl1pPr>
              <a:buNone/>
              <a:defRPr sz="40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a:t>Insert title</a:t>
            </a:r>
          </a:p>
        </p:txBody>
      </p:sp>
      <p:pic>
        <p:nvPicPr>
          <p:cNvPr id="20" name="Picture 19">
            <a:extLst>
              <a:ext uri="{FF2B5EF4-FFF2-40B4-BE49-F238E27FC236}">
                <a16:creationId xmlns:a16="http://schemas.microsoft.com/office/drawing/2014/main" id="{BE9D4BE1-C57B-544E-B667-EFEC2DA36E28}"/>
              </a:ext>
            </a:extLst>
          </p:cNvPr>
          <p:cNvPicPr>
            <a:picLocks noChangeAspect="1"/>
          </p:cNvPicPr>
          <p:nvPr userDrawn="1"/>
        </p:nvPicPr>
        <p:blipFill>
          <a:blip r:embed="rId4"/>
          <a:stretch>
            <a:fillRect/>
          </a:stretch>
        </p:blipFill>
        <p:spPr>
          <a:xfrm>
            <a:off x="0" y="6447318"/>
            <a:ext cx="6272784" cy="410682"/>
          </a:xfrm>
          <a:prstGeom prst="rect">
            <a:avLst/>
          </a:prstGeom>
        </p:spPr>
      </p:pic>
    </p:spTree>
    <p:extLst>
      <p:ext uri="{BB962C8B-B14F-4D97-AF65-F5344CB8AC3E}">
        <p14:creationId xmlns:p14="http://schemas.microsoft.com/office/powerpoint/2010/main" val="2242065776"/>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2 Right image">
    <p:spTree>
      <p:nvGrpSpPr>
        <p:cNvPr id="1" name=""/>
        <p:cNvGrpSpPr/>
        <p:nvPr/>
      </p:nvGrpSpPr>
      <p:grpSpPr>
        <a:xfrm>
          <a:off x="0" y="0"/>
          <a:ext cx="0" cy="0"/>
          <a:chOff x="0" y="0"/>
          <a:chExt cx="0" cy="0"/>
        </a:xfrm>
      </p:grpSpPr>
      <p:pic>
        <p:nvPicPr>
          <p:cNvPr id="21" name="Picture 20" descr="Shape, circle&#10;&#10;Description automatically generated">
            <a:extLst>
              <a:ext uri="{FF2B5EF4-FFF2-40B4-BE49-F238E27FC236}">
                <a16:creationId xmlns:a16="http://schemas.microsoft.com/office/drawing/2014/main" id="{7A550EFB-13BA-1645-AE4B-2C69897D401A}"/>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9195998" y="3429000"/>
            <a:ext cx="2996002" cy="3429000"/>
          </a:xfrm>
          <a:prstGeom prst="rect">
            <a:avLst/>
          </a:prstGeom>
        </p:spPr>
      </p:pic>
      <p:sp>
        <p:nvSpPr>
          <p:cNvPr id="17" name="Rectangle 16">
            <a:extLst>
              <a:ext uri="{FF2B5EF4-FFF2-40B4-BE49-F238E27FC236}">
                <a16:creationId xmlns:a16="http://schemas.microsoft.com/office/drawing/2014/main" id="{7B282B1A-FE3E-AF4A-965A-E5B943B66D8B}"/>
              </a:ext>
            </a:extLst>
          </p:cNvPr>
          <p:cNvSpPr/>
          <p:nvPr userDrawn="1"/>
        </p:nvSpPr>
        <p:spPr>
          <a:xfrm>
            <a:off x="0" y="4722274"/>
            <a:ext cx="6272784" cy="2135726"/>
          </a:xfrm>
          <a:prstGeom prst="rect">
            <a:avLst/>
          </a:prstGeom>
          <a:solidFill>
            <a:srgbClr val="2658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6" name="Text Placeholder 9">
            <a:extLst>
              <a:ext uri="{FF2B5EF4-FFF2-40B4-BE49-F238E27FC236}">
                <a16:creationId xmlns:a16="http://schemas.microsoft.com/office/drawing/2014/main" id="{3B43D41C-9060-8446-8472-B16DB1B992B1}"/>
              </a:ext>
            </a:extLst>
          </p:cNvPr>
          <p:cNvSpPr>
            <a:spLocks noGrp="1"/>
          </p:cNvSpPr>
          <p:nvPr>
            <p:ph type="body" sz="quarter" idx="11" hasCustomPrompt="1"/>
          </p:nvPr>
        </p:nvSpPr>
        <p:spPr>
          <a:xfrm>
            <a:off x="979569" y="266459"/>
            <a:ext cx="9388796" cy="569997"/>
          </a:xfrm>
          <a:prstGeom prst="rect">
            <a:avLst/>
          </a:prstGeom>
        </p:spPr>
        <p:txBody>
          <a:bodyPr/>
          <a:lstStyle>
            <a:lvl1pPr>
              <a:buNone/>
              <a:defRPr sz="4000" b="1" i="0">
                <a:solidFill>
                  <a:srgbClr val="265888"/>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a:t>Insert title</a:t>
            </a:r>
          </a:p>
        </p:txBody>
      </p:sp>
      <p:sp>
        <p:nvSpPr>
          <p:cNvPr id="9" name="Text Placeholder 22">
            <a:extLst>
              <a:ext uri="{FF2B5EF4-FFF2-40B4-BE49-F238E27FC236}">
                <a16:creationId xmlns:a16="http://schemas.microsoft.com/office/drawing/2014/main" id="{E20276BD-D6D6-3D4C-B95D-E42BB67FED70}"/>
              </a:ext>
            </a:extLst>
          </p:cNvPr>
          <p:cNvSpPr>
            <a:spLocks noGrp="1"/>
          </p:cNvSpPr>
          <p:nvPr>
            <p:ph type="body" sz="quarter" idx="13" hasCustomPrompt="1"/>
          </p:nvPr>
        </p:nvSpPr>
        <p:spPr>
          <a:xfrm>
            <a:off x="472630" y="4722274"/>
            <a:ext cx="5623370" cy="1833070"/>
          </a:xfrm>
          <a:prstGeom prst="rect">
            <a:avLst/>
          </a:prstGeom>
          <a:solidFill>
            <a:srgbClr val="265888"/>
          </a:solidFill>
        </p:spPr>
        <p:txBody>
          <a:bodyPr lIns="144000" tIns="144000" rIns="144000" bIns="144000"/>
          <a:lstStyle>
            <a:lvl1pPr>
              <a:spcBef>
                <a:spcPts val="1200"/>
              </a:spcBef>
              <a:buNone/>
              <a:defRPr sz="2000">
                <a:solidFill>
                  <a:schemeClr val="bg1"/>
                </a:solidFill>
                <a:latin typeface="Segoe UI" panose="020B0502040204020203" pitchFamily="34" charset="0"/>
                <a:cs typeface="Segoe UI" panose="020B0502040204020203" pitchFamily="34" charset="0"/>
              </a:defRPr>
            </a:lvl1pPr>
            <a:lvl2pPr>
              <a:spcBef>
                <a:spcPts val="1200"/>
              </a:spcBef>
              <a:buNone/>
              <a:defRPr sz="2000">
                <a:solidFill>
                  <a:schemeClr val="bg1"/>
                </a:solidFill>
                <a:latin typeface="Segoe UI" panose="020B0502040204020203" pitchFamily="34" charset="0"/>
                <a:cs typeface="Segoe UI" panose="020B0502040204020203" pitchFamily="34" charset="0"/>
              </a:defRPr>
            </a:lvl2pPr>
            <a:lvl3pPr>
              <a:spcBef>
                <a:spcPts val="1200"/>
              </a:spcBef>
              <a:buNone/>
              <a:defRPr sz="1800">
                <a:solidFill>
                  <a:schemeClr val="bg1"/>
                </a:solidFill>
                <a:latin typeface="Segoe UI" panose="020B0502040204020203" pitchFamily="34" charset="0"/>
                <a:cs typeface="Segoe UI" panose="020B0502040204020203" pitchFamily="34" charset="0"/>
              </a:defRPr>
            </a:lvl3pPr>
            <a:lvl4pPr>
              <a:spcBef>
                <a:spcPts val="1200"/>
              </a:spcBef>
              <a:buNone/>
              <a:defRPr sz="1600">
                <a:solidFill>
                  <a:schemeClr val="bg1"/>
                </a:solidFill>
                <a:latin typeface="Segoe UI" panose="020B0502040204020203" pitchFamily="34" charset="0"/>
                <a:cs typeface="Segoe UI" panose="020B0502040204020203" pitchFamily="34" charset="0"/>
              </a:defRPr>
            </a:lvl4pPr>
            <a:lvl5pPr>
              <a:spcBef>
                <a:spcPts val="1200"/>
              </a:spcBef>
              <a:buNone/>
              <a:defRPr sz="1600">
                <a:solidFill>
                  <a:schemeClr val="bg1"/>
                </a:solidFill>
                <a:latin typeface="Segoe UI" panose="020B0502040204020203" pitchFamily="34" charset="0"/>
                <a:cs typeface="Segoe UI" panose="020B0502040204020203" pitchFamily="34" charset="0"/>
              </a:defRPr>
            </a:lvl5pPr>
          </a:lstStyle>
          <a:p>
            <a:pPr lvl="0"/>
            <a:r>
              <a:rPr lang="en-GB"/>
              <a:t>Click to add text</a:t>
            </a:r>
          </a:p>
        </p:txBody>
      </p:sp>
      <p:sp>
        <p:nvSpPr>
          <p:cNvPr id="10" name="Text Placeholder 22">
            <a:extLst>
              <a:ext uri="{FF2B5EF4-FFF2-40B4-BE49-F238E27FC236}">
                <a16:creationId xmlns:a16="http://schemas.microsoft.com/office/drawing/2014/main" id="{F4615F8C-FA13-B644-8237-B0CD8FF6A833}"/>
              </a:ext>
            </a:extLst>
          </p:cNvPr>
          <p:cNvSpPr>
            <a:spLocks noGrp="1"/>
          </p:cNvSpPr>
          <p:nvPr>
            <p:ph type="body" sz="quarter" idx="14" hasCustomPrompt="1"/>
          </p:nvPr>
        </p:nvSpPr>
        <p:spPr>
          <a:xfrm>
            <a:off x="979568" y="1060316"/>
            <a:ext cx="5018560" cy="3359302"/>
          </a:xfrm>
          <a:prstGeom prst="rect">
            <a:avLst/>
          </a:prstGeom>
          <a:noFill/>
        </p:spPr>
        <p:txBody>
          <a:bodyPr/>
          <a:lstStyle>
            <a:lvl1pPr marL="0">
              <a:spcBef>
                <a:spcPts val="1200"/>
              </a:spcBef>
              <a:buNone/>
              <a:defRPr sz="2400">
                <a:solidFill>
                  <a:srgbClr val="313C40"/>
                </a:solidFill>
                <a:latin typeface="Segoe UI" panose="020B0502040204020203" pitchFamily="34" charset="0"/>
                <a:cs typeface="Segoe UI" panose="020B0502040204020203" pitchFamily="34" charset="0"/>
              </a:defRPr>
            </a:lvl1pPr>
            <a:lvl2pPr>
              <a:spcBef>
                <a:spcPts val="1200"/>
              </a:spcBef>
              <a:buNone/>
              <a:defRPr sz="2000">
                <a:solidFill>
                  <a:srgbClr val="313C40"/>
                </a:solidFill>
                <a:latin typeface="Segoe UI" panose="020B0502040204020203" pitchFamily="34" charset="0"/>
                <a:cs typeface="Segoe UI" panose="020B0502040204020203" pitchFamily="34" charset="0"/>
              </a:defRPr>
            </a:lvl2pPr>
            <a:lvl3pPr>
              <a:spcBef>
                <a:spcPts val="1200"/>
              </a:spcBef>
              <a:buNone/>
              <a:defRPr sz="1800">
                <a:solidFill>
                  <a:srgbClr val="313C40"/>
                </a:solidFill>
                <a:latin typeface="Segoe UI" panose="020B0502040204020203" pitchFamily="34" charset="0"/>
                <a:cs typeface="Segoe UI" panose="020B0502040204020203" pitchFamily="34" charset="0"/>
              </a:defRPr>
            </a:lvl3pPr>
            <a:lvl4pPr>
              <a:spcBef>
                <a:spcPts val="1200"/>
              </a:spcBef>
              <a:buNone/>
              <a:defRPr sz="1600">
                <a:solidFill>
                  <a:srgbClr val="313C40"/>
                </a:solidFill>
                <a:latin typeface="Segoe UI" panose="020B0502040204020203" pitchFamily="34" charset="0"/>
                <a:cs typeface="Segoe UI" panose="020B0502040204020203" pitchFamily="34" charset="0"/>
              </a:defRPr>
            </a:lvl4pPr>
            <a:lvl5pPr>
              <a:spcBef>
                <a:spcPts val="1200"/>
              </a:spcBef>
              <a:buNone/>
              <a:defRPr sz="1600">
                <a:solidFill>
                  <a:srgbClr val="313C40"/>
                </a:solidFill>
                <a:latin typeface="Segoe UI" panose="020B0502040204020203" pitchFamily="34" charset="0"/>
                <a:cs typeface="Segoe UI" panose="020B0502040204020203" pitchFamily="34" charset="0"/>
              </a:defRPr>
            </a:lvl5pPr>
          </a:lstStyle>
          <a:p>
            <a:pPr lvl="0"/>
            <a:r>
              <a:rPr lang="en-GB"/>
              <a:t>Click to add text</a:t>
            </a:r>
            <a:endParaRPr lang="en-IS"/>
          </a:p>
        </p:txBody>
      </p:sp>
      <p:pic>
        <p:nvPicPr>
          <p:cNvPr id="14" name="Picture 13">
            <a:extLst>
              <a:ext uri="{FF2B5EF4-FFF2-40B4-BE49-F238E27FC236}">
                <a16:creationId xmlns:a16="http://schemas.microsoft.com/office/drawing/2014/main" id="{5076FB1C-E602-9043-86A7-57A67DC8F3D5}"/>
              </a:ext>
            </a:extLst>
          </p:cNvPr>
          <p:cNvPicPr>
            <a:picLocks noChangeAspect="1"/>
          </p:cNvPicPr>
          <p:nvPr userDrawn="1"/>
        </p:nvPicPr>
        <p:blipFill>
          <a:blip r:embed="rId3"/>
          <a:stretch>
            <a:fillRect/>
          </a:stretch>
        </p:blipFill>
        <p:spPr>
          <a:xfrm>
            <a:off x="10734079" y="226156"/>
            <a:ext cx="1457921" cy="612843"/>
          </a:xfrm>
          <a:prstGeom prst="rect">
            <a:avLst/>
          </a:prstGeom>
        </p:spPr>
      </p:pic>
      <p:sp>
        <p:nvSpPr>
          <p:cNvPr id="15" name="Picture Placeholder 8">
            <a:extLst>
              <a:ext uri="{FF2B5EF4-FFF2-40B4-BE49-F238E27FC236}">
                <a16:creationId xmlns:a16="http://schemas.microsoft.com/office/drawing/2014/main" id="{BE01D149-7867-2844-B827-613554E2517D}"/>
              </a:ext>
            </a:extLst>
          </p:cNvPr>
          <p:cNvSpPr>
            <a:spLocks noGrp="1"/>
          </p:cNvSpPr>
          <p:nvPr>
            <p:ph type="pic" sz="quarter" idx="15" hasCustomPrompt="1"/>
          </p:nvPr>
        </p:nvSpPr>
        <p:spPr>
          <a:xfrm>
            <a:off x="6272784" y="1060315"/>
            <a:ext cx="5919216" cy="5797685"/>
          </a:xfrm>
          <a:prstGeom prst="rect">
            <a:avLst/>
          </a:prstGeom>
        </p:spPr>
        <p:txBody>
          <a:bodyPr/>
          <a:lstStyle/>
          <a:p>
            <a:r>
              <a:rPr lang="en-IS"/>
              <a:t>Insert photo</a:t>
            </a:r>
          </a:p>
        </p:txBody>
      </p:sp>
      <p:pic>
        <p:nvPicPr>
          <p:cNvPr id="18" name="Picture 17">
            <a:extLst>
              <a:ext uri="{FF2B5EF4-FFF2-40B4-BE49-F238E27FC236}">
                <a16:creationId xmlns:a16="http://schemas.microsoft.com/office/drawing/2014/main" id="{75896BB5-0BE0-3D40-A2D0-C0A589CF9CE4}"/>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1" y="0"/>
            <a:ext cx="696047" cy="3060352"/>
          </a:xfrm>
          <a:prstGeom prst="rect">
            <a:avLst/>
          </a:prstGeom>
        </p:spPr>
      </p:pic>
    </p:spTree>
    <p:extLst>
      <p:ext uri="{BB962C8B-B14F-4D97-AF65-F5344CB8AC3E}">
        <p14:creationId xmlns:p14="http://schemas.microsoft.com/office/powerpoint/2010/main" val="299709686"/>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1 LS Central chapter/title slide">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8CB641BC-63BE-EA40-B358-3C1C8A359289}"/>
              </a:ext>
            </a:extLst>
          </p:cNvPr>
          <p:cNvPicPr>
            <a:picLocks noChangeAspect="1"/>
          </p:cNvPicPr>
          <p:nvPr userDrawn="1"/>
        </p:nvPicPr>
        <p:blipFill>
          <a:blip r:embed="rId2"/>
          <a:stretch>
            <a:fillRect/>
          </a:stretch>
        </p:blipFill>
        <p:spPr>
          <a:xfrm rot="10800000">
            <a:off x="5919216" y="6447318"/>
            <a:ext cx="6272784" cy="410682"/>
          </a:xfrm>
          <a:prstGeom prst="rect">
            <a:avLst/>
          </a:prstGeom>
        </p:spPr>
      </p:pic>
      <p:pic>
        <p:nvPicPr>
          <p:cNvPr id="14" name="Picture 13">
            <a:extLst>
              <a:ext uri="{FF2B5EF4-FFF2-40B4-BE49-F238E27FC236}">
                <a16:creationId xmlns:a16="http://schemas.microsoft.com/office/drawing/2014/main" id="{D01B8EBF-C089-9F48-97F3-88324EB8EB34}"/>
              </a:ext>
            </a:extLst>
          </p:cNvPr>
          <p:cNvPicPr>
            <a:picLocks noChangeAspect="1"/>
          </p:cNvPicPr>
          <p:nvPr userDrawn="1"/>
        </p:nvPicPr>
        <p:blipFill>
          <a:blip r:embed="rId2"/>
          <a:stretch>
            <a:fillRect/>
          </a:stretch>
        </p:blipFill>
        <p:spPr>
          <a:xfrm>
            <a:off x="0" y="-6558"/>
            <a:ext cx="6272784" cy="410682"/>
          </a:xfrm>
          <a:prstGeom prst="rect">
            <a:avLst/>
          </a:prstGeom>
        </p:spPr>
      </p:pic>
      <p:pic>
        <p:nvPicPr>
          <p:cNvPr id="17" name="Picture 16" descr="Shape, circle&#10;&#10;Description automatically generated">
            <a:extLst>
              <a:ext uri="{FF2B5EF4-FFF2-40B4-BE49-F238E27FC236}">
                <a16:creationId xmlns:a16="http://schemas.microsoft.com/office/drawing/2014/main" id="{4943389A-A47B-BA4A-9ACB-FBFEC305EF9E}"/>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rot="5400000">
            <a:off x="216498" y="3645499"/>
            <a:ext cx="2996002" cy="3429000"/>
          </a:xfrm>
          <a:prstGeom prst="rect">
            <a:avLst/>
          </a:prstGeom>
        </p:spPr>
      </p:pic>
      <p:pic>
        <p:nvPicPr>
          <p:cNvPr id="19" name="Picture 18" descr="Shape, circle&#10;&#10;Description automatically generated">
            <a:extLst>
              <a:ext uri="{FF2B5EF4-FFF2-40B4-BE49-F238E27FC236}">
                <a16:creationId xmlns:a16="http://schemas.microsoft.com/office/drawing/2014/main" id="{E6BDBBBC-2B12-DA40-9C71-94EE10DDFAD0}"/>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rot="16200000">
            <a:off x="2931123" y="2351902"/>
            <a:ext cx="2996002" cy="3429000"/>
          </a:xfrm>
          <a:prstGeom prst="rect">
            <a:avLst/>
          </a:prstGeom>
        </p:spPr>
      </p:pic>
      <p:sp>
        <p:nvSpPr>
          <p:cNvPr id="20" name="Text Placeholder 9">
            <a:extLst>
              <a:ext uri="{FF2B5EF4-FFF2-40B4-BE49-F238E27FC236}">
                <a16:creationId xmlns:a16="http://schemas.microsoft.com/office/drawing/2014/main" id="{E9BFB44E-D23C-D642-B61B-B1BF0CFAEC7F}"/>
              </a:ext>
            </a:extLst>
          </p:cNvPr>
          <p:cNvSpPr>
            <a:spLocks noGrp="1"/>
          </p:cNvSpPr>
          <p:nvPr>
            <p:ph type="body" sz="quarter" idx="11" hasCustomPrompt="1"/>
          </p:nvPr>
        </p:nvSpPr>
        <p:spPr>
          <a:xfrm>
            <a:off x="6506682" y="2568400"/>
            <a:ext cx="4926568" cy="3513660"/>
          </a:xfrm>
          <a:prstGeom prst="rect">
            <a:avLst/>
          </a:prstGeom>
        </p:spPr>
        <p:txBody>
          <a:bodyPr/>
          <a:lstStyle>
            <a:lvl1pPr marL="0" indent="0" algn="l">
              <a:lnSpc>
                <a:spcPct val="100000"/>
              </a:lnSpc>
              <a:spcBef>
                <a:spcPts val="0"/>
              </a:spcBef>
              <a:buFont typeface="Arial" panose="020B0604020202020204" pitchFamily="34" charset="0"/>
              <a:buNone/>
              <a:defRPr sz="3600" b="1" i="0">
                <a:solidFill>
                  <a:srgbClr val="265888"/>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a:t>Insert title</a:t>
            </a:r>
          </a:p>
        </p:txBody>
      </p:sp>
      <p:pic>
        <p:nvPicPr>
          <p:cNvPr id="21" name="Picture 20">
            <a:extLst>
              <a:ext uri="{FF2B5EF4-FFF2-40B4-BE49-F238E27FC236}">
                <a16:creationId xmlns:a16="http://schemas.microsoft.com/office/drawing/2014/main" id="{1700FB0B-0D4B-924A-A239-D3C313D2A5FF}"/>
              </a:ext>
            </a:extLst>
          </p:cNvPr>
          <p:cNvPicPr>
            <a:picLocks noChangeAspect="1"/>
          </p:cNvPicPr>
          <p:nvPr userDrawn="1"/>
        </p:nvPicPr>
        <p:blipFill>
          <a:blip r:embed="rId4"/>
          <a:stretch>
            <a:fillRect/>
          </a:stretch>
        </p:blipFill>
        <p:spPr>
          <a:xfrm>
            <a:off x="10734079" y="226156"/>
            <a:ext cx="1457921" cy="612843"/>
          </a:xfrm>
          <a:prstGeom prst="rect">
            <a:avLst/>
          </a:prstGeom>
        </p:spPr>
      </p:pic>
      <p:pic>
        <p:nvPicPr>
          <p:cNvPr id="15" name="Graphic 14">
            <a:extLst>
              <a:ext uri="{FF2B5EF4-FFF2-40B4-BE49-F238E27FC236}">
                <a16:creationId xmlns:a16="http://schemas.microsoft.com/office/drawing/2014/main" id="{CBF55323-D3D6-6A45-A64D-2A8647A81BDB}"/>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609326" y="845581"/>
            <a:ext cx="5309890" cy="1281362"/>
          </a:xfrm>
          <a:prstGeom prst="rect">
            <a:avLst/>
          </a:prstGeom>
        </p:spPr>
      </p:pic>
      <p:pic>
        <p:nvPicPr>
          <p:cNvPr id="5" name="Picture 4" descr="A picture containing dark, ocean floor&#10;&#10;Description automatically generated">
            <a:extLst>
              <a:ext uri="{FF2B5EF4-FFF2-40B4-BE49-F238E27FC236}">
                <a16:creationId xmlns:a16="http://schemas.microsoft.com/office/drawing/2014/main" id="{B21392B7-F2C0-5449-8392-C3C5F94A9A41}"/>
              </a:ext>
            </a:extLst>
          </p:cNvPr>
          <p:cNvPicPr>
            <a:picLocks noChangeAspect="1"/>
          </p:cNvPicPr>
          <p:nvPr userDrawn="1"/>
        </p:nvPicPr>
        <p:blipFill rotWithShape="1">
          <a:blip r:embed="rId7" cstate="screen">
            <a:extLst>
              <a:ext uri="{28A0092B-C50C-407E-A947-70E740481C1C}">
                <a14:useLocalDpi xmlns:a14="http://schemas.microsoft.com/office/drawing/2010/main"/>
              </a:ext>
            </a:extLst>
          </a:blip>
          <a:srcRect/>
          <a:stretch/>
        </p:blipFill>
        <p:spPr>
          <a:xfrm rot="10800000">
            <a:off x="11781316" y="1595989"/>
            <a:ext cx="410683" cy="2973416"/>
          </a:xfrm>
          <a:prstGeom prst="rect">
            <a:avLst/>
          </a:prstGeom>
        </p:spPr>
      </p:pic>
      <p:pic>
        <p:nvPicPr>
          <p:cNvPr id="22" name="Picture 21" descr="A picture containing dark, ocean floor&#10;&#10;Description automatically generated">
            <a:extLst>
              <a:ext uri="{FF2B5EF4-FFF2-40B4-BE49-F238E27FC236}">
                <a16:creationId xmlns:a16="http://schemas.microsoft.com/office/drawing/2014/main" id="{EC7D192B-EF75-5344-8489-78AED7EB1419}"/>
              </a:ext>
            </a:extLst>
          </p:cNvPr>
          <p:cNvPicPr>
            <a:picLocks noChangeAspect="1"/>
          </p:cNvPicPr>
          <p:nvPr userDrawn="1"/>
        </p:nvPicPr>
        <p:blipFill rotWithShape="1">
          <a:blip r:embed="rId7" cstate="screen">
            <a:extLst>
              <a:ext uri="{28A0092B-C50C-407E-A947-70E740481C1C}">
                <a14:useLocalDpi xmlns:a14="http://schemas.microsoft.com/office/drawing/2010/main"/>
              </a:ext>
            </a:extLst>
          </a:blip>
          <a:srcRect/>
          <a:stretch/>
        </p:blipFill>
        <p:spPr>
          <a:xfrm>
            <a:off x="0" y="1595989"/>
            <a:ext cx="410683" cy="2973416"/>
          </a:xfrm>
          <a:prstGeom prst="rect">
            <a:avLst/>
          </a:prstGeom>
        </p:spPr>
      </p:pic>
      <p:sp>
        <p:nvSpPr>
          <p:cNvPr id="23" name="Text Placeholder 22">
            <a:extLst>
              <a:ext uri="{FF2B5EF4-FFF2-40B4-BE49-F238E27FC236}">
                <a16:creationId xmlns:a16="http://schemas.microsoft.com/office/drawing/2014/main" id="{B84A12F1-931A-8B44-8A56-6B526395D10A}"/>
              </a:ext>
            </a:extLst>
          </p:cNvPr>
          <p:cNvSpPr>
            <a:spLocks noGrp="1"/>
          </p:cNvSpPr>
          <p:nvPr>
            <p:ph type="body" sz="quarter" idx="13" hasCustomPrompt="1"/>
          </p:nvPr>
        </p:nvSpPr>
        <p:spPr>
          <a:xfrm>
            <a:off x="806372" y="3966809"/>
            <a:ext cx="4926568" cy="2115251"/>
          </a:xfrm>
          <a:prstGeom prst="rect">
            <a:avLst/>
          </a:prstGeom>
        </p:spPr>
        <p:txBody>
          <a:bodyPr/>
          <a:lstStyle>
            <a:lvl1pPr marL="0" indent="0">
              <a:spcBef>
                <a:spcPts val="1200"/>
              </a:spcBef>
              <a:buFont typeface="Arial" panose="020B0604020202020204" pitchFamily="34" charset="0"/>
              <a:buNone/>
              <a:defRPr sz="2000">
                <a:solidFill>
                  <a:srgbClr val="313C40"/>
                </a:solidFill>
                <a:latin typeface="Segoe UI" panose="020B0502040204020203" pitchFamily="34" charset="0"/>
                <a:cs typeface="Segoe UI" panose="020B0502040204020203" pitchFamily="34" charset="0"/>
              </a:defRPr>
            </a:lvl1pPr>
            <a:lvl2pPr>
              <a:defRPr sz="2000">
                <a:solidFill>
                  <a:srgbClr val="313C40"/>
                </a:solidFill>
                <a:latin typeface="Segoe UI" panose="020B0502040204020203" pitchFamily="34" charset="0"/>
                <a:cs typeface="Segoe UI" panose="020B0502040204020203" pitchFamily="34" charset="0"/>
              </a:defRPr>
            </a:lvl2pPr>
            <a:lvl3pPr>
              <a:defRPr sz="1800">
                <a:solidFill>
                  <a:srgbClr val="313C40"/>
                </a:solidFill>
                <a:latin typeface="Segoe UI" panose="020B0502040204020203" pitchFamily="34" charset="0"/>
                <a:cs typeface="Segoe UI" panose="020B0502040204020203" pitchFamily="34" charset="0"/>
              </a:defRPr>
            </a:lvl3pPr>
            <a:lvl4pPr>
              <a:defRPr sz="1600">
                <a:solidFill>
                  <a:srgbClr val="313C40"/>
                </a:solidFill>
                <a:latin typeface="Segoe UI" panose="020B0502040204020203" pitchFamily="34" charset="0"/>
                <a:cs typeface="Segoe UI" panose="020B0502040204020203" pitchFamily="34" charset="0"/>
              </a:defRPr>
            </a:lvl4pPr>
            <a:lvl5pPr>
              <a:defRPr sz="1600">
                <a:solidFill>
                  <a:srgbClr val="313C40"/>
                </a:solidFill>
                <a:latin typeface="Segoe UI" panose="020B0502040204020203" pitchFamily="34" charset="0"/>
                <a:cs typeface="Segoe UI" panose="020B0502040204020203" pitchFamily="34" charset="0"/>
              </a:defRPr>
            </a:lvl5pPr>
          </a:lstStyle>
          <a:p>
            <a:pPr lvl="0"/>
            <a:r>
              <a:rPr lang="is-IS"/>
              <a:t>Click to add text</a:t>
            </a:r>
            <a:endParaRPr lang="en-IS"/>
          </a:p>
        </p:txBody>
      </p:sp>
    </p:spTree>
    <p:extLst>
      <p:ext uri="{BB962C8B-B14F-4D97-AF65-F5344CB8AC3E}">
        <p14:creationId xmlns:p14="http://schemas.microsoft.com/office/powerpoint/2010/main" val="3741032754"/>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2 LS Central chapter/title slide ">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8CB641BC-63BE-EA40-B358-3C1C8A359289}"/>
              </a:ext>
            </a:extLst>
          </p:cNvPr>
          <p:cNvPicPr>
            <a:picLocks noChangeAspect="1"/>
          </p:cNvPicPr>
          <p:nvPr userDrawn="1"/>
        </p:nvPicPr>
        <p:blipFill>
          <a:blip r:embed="rId2"/>
          <a:stretch>
            <a:fillRect/>
          </a:stretch>
        </p:blipFill>
        <p:spPr>
          <a:xfrm rot="10800000">
            <a:off x="5919216" y="6447318"/>
            <a:ext cx="6272784" cy="410682"/>
          </a:xfrm>
          <a:prstGeom prst="rect">
            <a:avLst/>
          </a:prstGeom>
        </p:spPr>
      </p:pic>
      <p:pic>
        <p:nvPicPr>
          <p:cNvPr id="14" name="Picture 13">
            <a:extLst>
              <a:ext uri="{FF2B5EF4-FFF2-40B4-BE49-F238E27FC236}">
                <a16:creationId xmlns:a16="http://schemas.microsoft.com/office/drawing/2014/main" id="{D01B8EBF-C089-9F48-97F3-88324EB8EB34}"/>
              </a:ext>
            </a:extLst>
          </p:cNvPr>
          <p:cNvPicPr>
            <a:picLocks noChangeAspect="1"/>
          </p:cNvPicPr>
          <p:nvPr userDrawn="1"/>
        </p:nvPicPr>
        <p:blipFill>
          <a:blip r:embed="rId2"/>
          <a:stretch>
            <a:fillRect/>
          </a:stretch>
        </p:blipFill>
        <p:spPr>
          <a:xfrm>
            <a:off x="0" y="-6558"/>
            <a:ext cx="6272784" cy="410682"/>
          </a:xfrm>
          <a:prstGeom prst="rect">
            <a:avLst/>
          </a:prstGeom>
        </p:spPr>
      </p:pic>
      <p:pic>
        <p:nvPicPr>
          <p:cNvPr id="17" name="Picture 16" descr="Shape, circle&#10;&#10;Description automatically generated">
            <a:extLst>
              <a:ext uri="{FF2B5EF4-FFF2-40B4-BE49-F238E27FC236}">
                <a16:creationId xmlns:a16="http://schemas.microsoft.com/office/drawing/2014/main" id="{4943389A-A47B-BA4A-9ACB-FBFEC305EF9E}"/>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rot="5400000">
            <a:off x="216498" y="3645499"/>
            <a:ext cx="2996002" cy="3429000"/>
          </a:xfrm>
          <a:prstGeom prst="rect">
            <a:avLst/>
          </a:prstGeom>
        </p:spPr>
      </p:pic>
      <p:pic>
        <p:nvPicPr>
          <p:cNvPr id="19" name="Picture 18" descr="Shape, circle&#10;&#10;Description automatically generated">
            <a:extLst>
              <a:ext uri="{FF2B5EF4-FFF2-40B4-BE49-F238E27FC236}">
                <a16:creationId xmlns:a16="http://schemas.microsoft.com/office/drawing/2014/main" id="{E6BDBBBC-2B12-DA40-9C71-94EE10DDFAD0}"/>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rot="16200000">
            <a:off x="2931123" y="2351902"/>
            <a:ext cx="2996002" cy="3429000"/>
          </a:xfrm>
          <a:prstGeom prst="rect">
            <a:avLst/>
          </a:prstGeom>
        </p:spPr>
      </p:pic>
      <p:pic>
        <p:nvPicPr>
          <p:cNvPr id="21" name="Picture 20">
            <a:extLst>
              <a:ext uri="{FF2B5EF4-FFF2-40B4-BE49-F238E27FC236}">
                <a16:creationId xmlns:a16="http://schemas.microsoft.com/office/drawing/2014/main" id="{1700FB0B-0D4B-924A-A239-D3C313D2A5FF}"/>
              </a:ext>
            </a:extLst>
          </p:cNvPr>
          <p:cNvPicPr>
            <a:picLocks noChangeAspect="1"/>
          </p:cNvPicPr>
          <p:nvPr userDrawn="1"/>
        </p:nvPicPr>
        <p:blipFill>
          <a:blip r:embed="rId4"/>
          <a:stretch>
            <a:fillRect/>
          </a:stretch>
        </p:blipFill>
        <p:spPr>
          <a:xfrm>
            <a:off x="10734079" y="226156"/>
            <a:ext cx="1457921" cy="612843"/>
          </a:xfrm>
          <a:prstGeom prst="rect">
            <a:avLst/>
          </a:prstGeom>
        </p:spPr>
      </p:pic>
      <p:pic>
        <p:nvPicPr>
          <p:cNvPr id="15" name="Graphic 14">
            <a:extLst>
              <a:ext uri="{FF2B5EF4-FFF2-40B4-BE49-F238E27FC236}">
                <a16:creationId xmlns:a16="http://schemas.microsoft.com/office/drawing/2014/main" id="{CBF55323-D3D6-6A45-A64D-2A8647A81BDB}"/>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609326" y="845581"/>
            <a:ext cx="5309890" cy="1281362"/>
          </a:xfrm>
          <a:prstGeom prst="rect">
            <a:avLst/>
          </a:prstGeom>
        </p:spPr>
      </p:pic>
      <p:pic>
        <p:nvPicPr>
          <p:cNvPr id="5" name="Picture 4" descr="A picture containing dark, ocean floor&#10;&#10;Description automatically generated">
            <a:extLst>
              <a:ext uri="{FF2B5EF4-FFF2-40B4-BE49-F238E27FC236}">
                <a16:creationId xmlns:a16="http://schemas.microsoft.com/office/drawing/2014/main" id="{B21392B7-F2C0-5449-8392-C3C5F94A9A41}"/>
              </a:ext>
            </a:extLst>
          </p:cNvPr>
          <p:cNvPicPr>
            <a:picLocks noChangeAspect="1"/>
          </p:cNvPicPr>
          <p:nvPr userDrawn="1"/>
        </p:nvPicPr>
        <p:blipFill rotWithShape="1">
          <a:blip r:embed="rId7" cstate="screen">
            <a:extLst>
              <a:ext uri="{28A0092B-C50C-407E-A947-70E740481C1C}">
                <a14:useLocalDpi xmlns:a14="http://schemas.microsoft.com/office/drawing/2010/main"/>
              </a:ext>
            </a:extLst>
          </a:blip>
          <a:srcRect/>
          <a:stretch/>
        </p:blipFill>
        <p:spPr>
          <a:xfrm rot="10800000">
            <a:off x="11781316" y="1595989"/>
            <a:ext cx="410683" cy="2973416"/>
          </a:xfrm>
          <a:prstGeom prst="rect">
            <a:avLst/>
          </a:prstGeom>
        </p:spPr>
      </p:pic>
      <p:pic>
        <p:nvPicPr>
          <p:cNvPr id="22" name="Picture 21" descr="A picture containing dark, ocean floor&#10;&#10;Description automatically generated">
            <a:extLst>
              <a:ext uri="{FF2B5EF4-FFF2-40B4-BE49-F238E27FC236}">
                <a16:creationId xmlns:a16="http://schemas.microsoft.com/office/drawing/2014/main" id="{EC7D192B-EF75-5344-8489-78AED7EB1419}"/>
              </a:ext>
            </a:extLst>
          </p:cNvPr>
          <p:cNvPicPr>
            <a:picLocks noChangeAspect="1"/>
          </p:cNvPicPr>
          <p:nvPr userDrawn="1"/>
        </p:nvPicPr>
        <p:blipFill rotWithShape="1">
          <a:blip r:embed="rId7" cstate="screen">
            <a:extLst>
              <a:ext uri="{28A0092B-C50C-407E-A947-70E740481C1C}">
                <a14:useLocalDpi xmlns:a14="http://schemas.microsoft.com/office/drawing/2010/main"/>
              </a:ext>
            </a:extLst>
          </a:blip>
          <a:srcRect/>
          <a:stretch/>
        </p:blipFill>
        <p:spPr>
          <a:xfrm>
            <a:off x="0" y="1595989"/>
            <a:ext cx="410683" cy="2973416"/>
          </a:xfrm>
          <a:prstGeom prst="rect">
            <a:avLst/>
          </a:prstGeom>
        </p:spPr>
      </p:pic>
      <p:sp>
        <p:nvSpPr>
          <p:cNvPr id="12" name="Text Placeholder 9">
            <a:extLst>
              <a:ext uri="{FF2B5EF4-FFF2-40B4-BE49-F238E27FC236}">
                <a16:creationId xmlns:a16="http://schemas.microsoft.com/office/drawing/2014/main" id="{93AEF9AD-DBDC-5F4D-A370-4CB74BDC6C6B}"/>
              </a:ext>
            </a:extLst>
          </p:cNvPr>
          <p:cNvSpPr>
            <a:spLocks noGrp="1"/>
          </p:cNvSpPr>
          <p:nvPr>
            <p:ph type="body" sz="quarter" idx="11" hasCustomPrompt="1"/>
          </p:nvPr>
        </p:nvSpPr>
        <p:spPr>
          <a:xfrm>
            <a:off x="806372" y="3966809"/>
            <a:ext cx="4926568" cy="2115251"/>
          </a:xfrm>
          <a:prstGeom prst="rect">
            <a:avLst/>
          </a:prstGeom>
        </p:spPr>
        <p:txBody>
          <a:bodyPr/>
          <a:lstStyle>
            <a:lvl1pPr marL="0" indent="0" algn="l">
              <a:lnSpc>
                <a:spcPct val="100000"/>
              </a:lnSpc>
              <a:spcBef>
                <a:spcPts val="0"/>
              </a:spcBef>
              <a:buFont typeface="Arial" panose="020B0604020202020204" pitchFamily="34" charset="0"/>
              <a:buNone/>
              <a:defRPr sz="3600" b="1" i="0">
                <a:solidFill>
                  <a:srgbClr val="265888"/>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a:t>Insert title</a:t>
            </a:r>
          </a:p>
        </p:txBody>
      </p:sp>
      <p:sp>
        <p:nvSpPr>
          <p:cNvPr id="3" name="Picture Placeholder 2">
            <a:extLst>
              <a:ext uri="{FF2B5EF4-FFF2-40B4-BE49-F238E27FC236}">
                <a16:creationId xmlns:a16="http://schemas.microsoft.com/office/drawing/2014/main" id="{C17814AA-150B-9B4E-861B-5B97379BE946}"/>
              </a:ext>
            </a:extLst>
          </p:cNvPr>
          <p:cNvSpPr>
            <a:spLocks noGrp="1"/>
          </p:cNvSpPr>
          <p:nvPr>
            <p:ph type="pic" sz="quarter" idx="12"/>
          </p:nvPr>
        </p:nvSpPr>
        <p:spPr>
          <a:xfrm>
            <a:off x="6143624" y="1073426"/>
            <a:ext cx="5637692" cy="5373892"/>
          </a:xfrm>
          <a:prstGeom prst="rect">
            <a:avLst/>
          </a:prstGeom>
        </p:spPr>
        <p:txBody>
          <a:bodyPr/>
          <a:lstStyle/>
          <a:p>
            <a:r>
              <a:rPr lang="en-GB"/>
              <a:t>Click icon to add picture</a:t>
            </a:r>
            <a:endParaRPr lang="en-IS"/>
          </a:p>
        </p:txBody>
      </p:sp>
    </p:spTree>
    <p:extLst>
      <p:ext uri="{BB962C8B-B14F-4D97-AF65-F5344CB8AC3E}">
        <p14:creationId xmlns:p14="http://schemas.microsoft.com/office/powerpoint/2010/main" val="973896115"/>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LS Central empty">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8CB641BC-63BE-EA40-B358-3C1C8A359289}"/>
              </a:ext>
            </a:extLst>
          </p:cNvPr>
          <p:cNvPicPr>
            <a:picLocks noChangeAspect="1"/>
          </p:cNvPicPr>
          <p:nvPr userDrawn="1"/>
        </p:nvPicPr>
        <p:blipFill>
          <a:blip r:embed="rId2"/>
          <a:stretch>
            <a:fillRect/>
          </a:stretch>
        </p:blipFill>
        <p:spPr>
          <a:xfrm rot="10800000">
            <a:off x="5919216" y="6447318"/>
            <a:ext cx="6272784" cy="410682"/>
          </a:xfrm>
          <a:prstGeom prst="rect">
            <a:avLst/>
          </a:prstGeom>
        </p:spPr>
      </p:pic>
      <p:pic>
        <p:nvPicPr>
          <p:cNvPr id="14" name="Picture 13">
            <a:extLst>
              <a:ext uri="{FF2B5EF4-FFF2-40B4-BE49-F238E27FC236}">
                <a16:creationId xmlns:a16="http://schemas.microsoft.com/office/drawing/2014/main" id="{D01B8EBF-C089-9F48-97F3-88324EB8EB34}"/>
              </a:ext>
            </a:extLst>
          </p:cNvPr>
          <p:cNvPicPr>
            <a:picLocks noChangeAspect="1"/>
          </p:cNvPicPr>
          <p:nvPr userDrawn="1"/>
        </p:nvPicPr>
        <p:blipFill>
          <a:blip r:embed="rId2"/>
          <a:stretch>
            <a:fillRect/>
          </a:stretch>
        </p:blipFill>
        <p:spPr>
          <a:xfrm>
            <a:off x="0" y="-6558"/>
            <a:ext cx="6272784" cy="410682"/>
          </a:xfrm>
          <a:prstGeom prst="rect">
            <a:avLst/>
          </a:prstGeom>
        </p:spPr>
      </p:pic>
      <p:pic>
        <p:nvPicPr>
          <p:cNvPr id="17" name="Picture 16" descr="Shape, circle&#10;&#10;Description automatically generated">
            <a:extLst>
              <a:ext uri="{FF2B5EF4-FFF2-40B4-BE49-F238E27FC236}">
                <a16:creationId xmlns:a16="http://schemas.microsoft.com/office/drawing/2014/main" id="{4943389A-A47B-BA4A-9ACB-FBFEC305EF9E}"/>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rot="5400000">
            <a:off x="216498" y="3645499"/>
            <a:ext cx="2996002" cy="3429000"/>
          </a:xfrm>
          <a:prstGeom prst="rect">
            <a:avLst/>
          </a:prstGeom>
        </p:spPr>
      </p:pic>
      <p:pic>
        <p:nvPicPr>
          <p:cNvPr id="21" name="Picture 20">
            <a:extLst>
              <a:ext uri="{FF2B5EF4-FFF2-40B4-BE49-F238E27FC236}">
                <a16:creationId xmlns:a16="http://schemas.microsoft.com/office/drawing/2014/main" id="{1700FB0B-0D4B-924A-A239-D3C313D2A5FF}"/>
              </a:ext>
            </a:extLst>
          </p:cNvPr>
          <p:cNvPicPr>
            <a:picLocks noChangeAspect="1"/>
          </p:cNvPicPr>
          <p:nvPr userDrawn="1"/>
        </p:nvPicPr>
        <p:blipFill>
          <a:blip r:embed="rId4"/>
          <a:stretch>
            <a:fillRect/>
          </a:stretch>
        </p:blipFill>
        <p:spPr>
          <a:xfrm>
            <a:off x="10734079" y="226156"/>
            <a:ext cx="1457921" cy="612843"/>
          </a:xfrm>
          <a:prstGeom prst="rect">
            <a:avLst/>
          </a:prstGeom>
        </p:spPr>
      </p:pic>
      <p:pic>
        <p:nvPicPr>
          <p:cNvPr id="5" name="Picture 4" descr="A picture containing dark, ocean floor&#10;&#10;Description automatically generated">
            <a:extLst>
              <a:ext uri="{FF2B5EF4-FFF2-40B4-BE49-F238E27FC236}">
                <a16:creationId xmlns:a16="http://schemas.microsoft.com/office/drawing/2014/main" id="{B21392B7-F2C0-5449-8392-C3C5F94A9A41}"/>
              </a:ext>
            </a:extLst>
          </p:cNvPr>
          <p:cNvPicPr>
            <a:picLocks noChangeAspect="1"/>
          </p:cNvPicPr>
          <p:nvPr userDrawn="1"/>
        </p:nvPicPr>
        <p:blipFill rotWithShape="1">
          <a:blip r:embed="rId5" cstate="screen">
            <a:extLst>
              <a:ext uri="{28A0092B-C50C-407E-A947-70E740481C1C}">
                <a14:useLocalDpi xmlns:a14="http://schemas.microsoft.com/office/drawing/2010/main"/>
              </a:ext>
            </a:extLst>
          </a:blip>
          <a:srcRect/>
          <a:stretch/>
        </p:blipFill>
        <p:spPr>
          <a:xfrm rot="10800000">
            <a:off x="11781316" y="1595989"/>
            <a:ext cx="410683" cy="2973416"/>
          </a:xfrm>
          <a:prstGeom prst="rect">
            <a:avLst/>
          </a:prstGeom>
        </p:spPr>
      </p:pic>
      <p:pic>
        <p:nvPicPr>
          <p:cNvPr id="22" name="Picture 21" descr="A picture containing dark, ocean floor&#10;&#10;Description automatically generated">
            <a:extLst>
              <a:ext uri="{FF2B5EF4-FFF2-40B4-BE49-F238E27FC236}">
                <a16:creationId xmlns:a16="http://schemas.microsoft.com/office/drawing/2014/main" id="{EC7D192B-EF75-5344-8489-78AED7EB1419}"/>
              </a:ext>
            </a:extLst>
          </p:cNvPr>
          <p:cNvPicPr>
            <a:picLocks noChangeAspect="1"/>
          </p:cNvPicPr>
          <p:nvPr userDrawn="1"/>
        </p:nvPicPr>
        <p:blipFill rotWithShape="1">
          <a:blip r:embed="rId5" cstate="screen">
            <a:extLst>
              <a:ext uri="{28A0092B-C50C-407E-A947-70E740481C1C}">
                <a14:useLocalDpi xmlns:a14="http://schemas.microsoft.com/office/drawing/2010/main"/>
              </a:ext>
            </a:extLst>
          </a:blip>
          <a:srcRect/>
          <a:stretch/>
        </p:blipFill>
        <p:spPr>
          <a:xfrm>
            <a:off x="0" y="1595989"/>
            <a:ext cx="410683" cy="2973416"/>
          </a:xfrm>
          <a:prstGeom prst="rect">
            <a:avLst/>
          </a:prstGeom>
        </p:spPr>
      </p:pic>
    </p:spTree>
    <p:extLst>
      <p:ext uri="{BB962C8B-B14F-4D97-AF65-F5344CB8AC3E}">
        <p14:creationId xmlns:p14="http://schemas.microsoft.com/office/powerpoint/2010/main" val="2937941814"/>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1 LS One chapter/title slide">
    <p:spTree>
      <p:nvGrpSpPr>
        <p:cNvPr id="1" name=""/>
        <p:cNvGrpSpPr/>
        <p:nvPr/>
      </p:nvGrpSpPr>
      <p:grpSpPr>
        <a:xfrm>
          <a:off x="0" y="0"/>
          <a:ext cx="0" cy="0"/>
          <a:chOff x="0" y="0"/>
          <a:chExt cx="0" cy="0"/>
        </a:xfrm>
      </p:grpSpPr>
      <p:pic>
        <p:nvPicPr>
          <p:cNvPr id="11" name="Graphic 10">
            <a:extLst>
              <a:ext uri="{FF2B5EF4-FFF2-40B4-BE49-F238E27FC236}">
                <a16:creationId xmlns:a16="http://schemas.microsoft.com/office/drawing/2014/main" id="{421FAFA5-22ED-2F41-A805-F3352E90850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29198" y="845581"/>
            <a:ext cx="4280916" cy="1281362"/>
          </a:xfrm>
          <a:prstGeom prst="rect">
            <a:avLst/>
          </a:prstGeom>
        </p:spPr>
      </p:pic>
      <p:pic>
        <p:nvPicPr>
          <p:cNvPr id="13" name="Picture 12">
            <a:extLst>
              <a:ext uri="{FF2B5EF4-FFF2-40B4-BE49-F238E27FC236}">
                <a16:creationId xmlns:a16="http://schemas.microsoft.com/office/drawing/2014/main" id="{8CB641BC-63BE-EA40-B358-3C1C8A359289}"/>
              </a:ext>
            </a:extLst>
          </p:cNvPr>
          <p:cNvPicPr>
            <a:picLocks noChangeAspect="1"/>
          </p:cNvPicPr>
          <p:nvPr userDrawn="1"/>
        </p:nvPicPr>
        <p:blipFill>
          <a:blip r:embed="rId4"/>
          <a:stretch>
            <a:fillRect/>
          </a:stretch>
        </p:blipFill>
        <p:spPr>
          <a:xfrm rot="10800000">
            <a:off x="5919216" y="6447318"/>
            <a:ext cx="6272784" cy="410682"/>
          </a:xfrm>
          <a:prstGeom prst="rect">
            <a:avLst/>
          </a:prstGeom>
        </p:spPr>
      </p:pic>
      <p:pic>
        <p:nvPicPr>
          <p:cNvPr id="14" name="Picture 13">
            <a:extLst>
              <a:ext uri="{FF2B5EF4-FFF2-40B4-BE49-F238E27FC236}">
                <a16:creationId xmlns:a16="http://schemas.microsoft.com/office/drawing/2014/main" id="{D01B8EBF-C089-9F48-97F3-88324EB8EB34}"/>
              </a:ext>
            </a:extLst>
          </p:cNvPr>
          <p:cNvPicPr>
            <a:picLocks noChangeAspect="1"/>
          </p:cNvPicPr>
          <p:nvPr userDrawn="1"/>
        </p:nvPicPr>
        <p:blipFill>
          <a:blip r:embed="rId4"/>
          <a:stretch>
            <a:fillRect/>
          </a:stretch>
        </p:blipFill>
        <p:spPr>
          <a:xfrm>
            <a:off x="0" y="-6558"/>
            <a:ext cx="6272784" cy="410682"/>
          </a:xfrm>
          <a:prstGeom prst="rect">
            <a:avLst/>
          </a:prstGeom>
        </p:spPr>
      </p:pic>
      <p:pic>
        <p:nvPicPr>
          <p:cNvPr id="16" name="Picture 15">
            <a:extLst>
              <a:ext uri="{FF2B5EF4-FFF2-40B4-BE49-F238E27FC236}">
                <a16:creationId xmlns:a16="http://schemas.microsoft.com/office/drawing/2014/main" id="{9FB81429-58A7-CF43-BCD3-D25226368D06}"/>
              </a:ext>
            </a:extLst>
          </p:cNvPr>
          <p:cNvPicPr>
            <a:picLocks noChangeAspect="1"/>
          </p:cNvPicPr>
          <p:nvPr userDrawn="1"/>
        </p:nvPicPr>
        <p:blipFill rotWithShape="1">
          <a:blip r:embed="rId5" cstate="screen">
            <a:extLst>
              <a:ext uri="{28A0092B-C50C-407E-A947-70E740481C1C}">
                <a14:useLocalDpi xmlns:a14="http://schemas.microsoft.com/office/drawing/2010/main"/>
              </a:ext>
            </a:extLst>
          </a:blip>
          <a:srcRect/>
          <a:stretch/>
        </p:blipFill>
        <p:spPr>
          <a:xfrm rot="10800000">
            <a:off x="11781317" y="1595990"/>
            <a:ext cx="410683" cy="2973418"/>
          </a:xfrm>
          <a:prstGeom prst="rect">
            <a:avLst/>
          </a:prstGeom>
        </p:spPr>
      </p:pic>
      <p:pic>
        <p:nvPicPr>
          <p:cNvPr id="17" name="Picture 16" descr="Shape, circle&#10;&#10;Description automatically generated">
            <a:extLst>
              <a:ext uri="{FF2B5EF4-FFF2-40B4-BE49-F238E27FC236}">
                <a16:creationId xmlns:a16="http://schemas.microsoft.com/office/drawing/2014/main" id="{4943389A-A47B-BA4A-9ACB-FBFEC305EF9E}"/>
              </a:ext>
            </a:extLst>
          </p:cNvPr>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rot="5400000">
            <a:off x="216498" y="3645499"/>
            <a:ext cx="2996002" cy="3429000"/>
          </a:xfrm>
          <a:prstGeom prst="rect">
            <a:avLst/>
          </a:prstGeom>
        </p:spPr>
      </p:pic>
      <p:pic>
        <p:nvPicPr>
          <p:cNvPr id="18" name="Picture 17">
            <a:extLst>
              <a:ext uri="{FF2B5EF4-FFF2-40B4-BE49-F238E27FC236}">
                <a16:creationId xmlns:a16="http://schemas.microsoft.com/office/drawing/2014/main" id="{C75D63F8-94BB-504A-B17D-D05CE8474764}"/>
              </a:ext>
            </a:extLst>
          </p:cNvPr>
          <p:cNvPicPr>
            <a:picLocks noChangeAspect="1"/>
          </p:cNvPicPr>
          <p:nvPr userDrawn="1"/>
        </p:nvPicPr>
        <p:blipFill rotWithShape="1">
          <a:blip r:embed="rId5" cstate="screen">
            <a:extLst>
              <a:ext uri="{28A0092B-C50C-407E-A947-70E740481C1C}">
                <a14:useLocalDpi xmlns:a14="http://schemas.microsoft.com/office/drawing/2010/main"/>
              </a:ext>
            </a:extLst>
          </a:blip>
          <a:srcRect/>
          <a:stretch/>
        </p:blipFill>
        <p:spPr>
          <a:xfrm>
            <a:off x="-1" y="1595990"/>
            <a:ext cx="410683" cy="2973418"/>
          </a:xfrm>
          <a:prstGeom prst="rect">
            <a:avLst/>
          </a:prstGeom>
        </p:spPr>
      </p:pic>
      <p:pic>
        <p:nvPicPr>
          <p:cNvPr id="19" name="Picture 18" descr="Shape, circle&#10;&#10;Description automatically generated">
            <a:extLst>
              <a:ext uri="{FF2B5EF4-FFF2-40B4-BE49-F238E27FC236}">
                <a16:creationId xmlns:a16="http://schemas.microsoft.com/office/drawing/2014/main" id="{E6BDBBBC-2B12-DA40-9C71-94EE10DDFAD0}"/>
              </a:ext>
            </a:extLst>
          </p:cNvPr>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rot="16200000">
            <a:off x="2931123" y="2351902"/>
            <a:ext cx="2996002" cy="3429000"/>
          </a:xfrm>
          <a:prstGeom prst="rect">
            <a:avLst/>
          </a:prstGeom>
        </p:spPr>
      </p:pic>
      <p:pic>
        <p:nvPicPr>
          <p:cNvPr id="21" name="Picture 20">
            <a:extLst>
              <a:ext uri="{FF2B5EF4-FFF2-40B4-BE49-F238E27FC236}">
                <a16:creationId xmlns:a16="http://schemas.microsoft.com/office/drawing/2014/main" id="{1700FB0B-0D4B-924A-A239-D3C313D2A5FF}"/>
              </a:ext>
            </a:extLst>
          </p:cNvPr>
          <p:cNvPicPr>
            <a:picLocks noChangeAspect="1"/>
          </p:cNvPicPr>
          <p:nvPr userDrawn="1"/>
        </p:nvPicPr>
        <p:blipFill>
          <a:blip r:embed="rId7"/>
          <a:stretch>
            <a:fillRect/>
          </a:stretch>
        </p:blipFill>
        <p:spPr>
          <a:xfrm>
            <a:off x="10734079" y="226156"/>
            <a:ext cx="1457921" cy="612843"/>
          </a:xfrm>
          <a:prstGeom prst="rect">
            <a:avLst/>
          </a:prstGeom>
        </p:spPr>
      </p:pic>
      <p:sp>
        <p:nvSpPr>
          <p:cNvPr id="24" name="Text Placeholder 9">
            <a:extLst>
              <a:ext uri="{FF2B5EF4-FFF2-40B4-BE49-F238E27FC236}">
                <a16:creationId xmlns:a16="http://schemas.microsoft.com/office/drawing/2014/main" id="{45DE349B-0A8B-BF40-B2C9-2A3EB53398F9}"/>
              </a:ext>
            </a:extLst>
          </p:cNvPr>
          <p:cNvSpPr>
            <a:spLocks noGrp="1"/>
          </p:cNvSpPr>
          <p:nvPr>
            <p:ph type="body" sz="quarter" idx="12" hasCustomPrompt="1"/>
          </p:nvPr>
        </p:nvSpPr>
        <p:spPr>
          <a:xfrm>
            <a:off x="6506682" y="2568400"/>
            <a:ext cx="4926568" cy="3513660"/>
          </a:xfrm>
          <a:prstGeom prst="rect">
            <a:avLst/>
          </a:prstGeom>
        </p:spPr>
        <p:txBody>
          <a:bodyPr/>
          <a:lstStyle>
            <a:lvl1pPr marL="0" indent="0" algn="l">
              <a:lnSpc>
                <a:spcPct val="100000"/>
              </a:lnSpc>
              <a:spcBef>
                <a:spcPts val="0"/>
              </a:spcBef>
              <a:buFont typeface="Arial" panose="020B0604020202020204" pitchFamily="34" charset="0"/>
              <a:buNone/>
              <a:defRPr sz="3600" b="1" i="0">
                <a:solidFill>
                  <a:srgbClr val="265888"/>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a:t>Insert title</a:t>
            </a:r>
          </a:p>
        </p:txBody>
      </p:sp>
      <p:sp>
        <p:nvSpPr>
          <p:cNvPr id="25" name="Text Placeholder 22">
            <a:extLst>
              <a:ext uri="{FF2B5EF4-FFF2-40B4-BE49-F238E27FC236}">
                <a16:creationId xmlns:a16="http://schemas.microsoft.com/office/drawing/2014/main" id="{F4A7C6E9-D854-C145-B293-107D8237FA42}"/>
              </a:ext>
            </a:extLst>
          </p:cNvPr>
          <p:cNvSpPr>
            <a:spLocks noGrp="1"/>
          </p:cNvSpPr>
          <p:nvPr>
            <p:ph type="body" sz="quarter" idx="13" hasCustomPrompt="1"/>
          </p:nvPr>
        </p:nvSpPr>
        <p:spPr>
          <a:xfrm>
            <a:off x="806372" y="3966809"/>
            <a:ext cx="4926568" cy="2115251"/>
          </a:xfrm>
          <a:prstGeom prst="rect">
            <a:avLst/>
          </a:prstGeom>
        </p:spPr>
        <p:txBody>
          <a:bodyPr/>
          <a:lstStyle>
            <a:lvl1pPr marL="0" indent="0">
              <a:spcBef>
                <a:spcPts val="1200"/>
              </a:spcBef>
              <a:buFont typeface="Arial" panose="020B0604020202020204" pitchFamily="34" charset="0"/>
              <a:buNone/>
              <a:defRPr sz="2000">
                <a:solidFill>
                  <a:srgbClr val="313C40"/>
                </a:solidFill>
                <a:latin typeface="Segoe UI" panose="020B0502040204020203" pitchFamily="34" charset="0"/>
                <a:cs typeface="Segoe UI" panose="020B0502040204020203" pitchFamily="34" charset="0"/>
              </a:defRPr>
            </a:lvl1pPr>
            <a:lvl2pPr>
              <a:defRPr sz="2000">
                <a:solidFill>
                  <a:srgbClr val="313C40"/>
                </a:solidFill>
                <a:latin typeface="Segoe UI" panose="020B0502040204020203" pitchFamily="34" charset="0"/>
                <a:cs typeface="Segoe UI" panose="020B0502040204020203" pitchFamily="34" charset="0"/>
              </a:defRPr>
            </a:lvl2pPr>
            <a:lvl3pPr>
              <a:defRPr sz="1800">
                <a:solidFill>
                  <a:srgbClr val="313C40"/>
                </a:solidFill>
                <a:latin typeface="Segoe UI" panose="020B0502040204020203" pitchFamily="34" charset="0"/>
                <a:cs typeface="Segoe UI" panose="020B0502040204020203" pitchFamily="34" charset="0"/>
              </a:defRPr>
            </a:lvl3pPr>
            <a:lvl4pPr>
              <a:defRPr sz="1600">
                <a:solidFill>
                  <a:srgbClr val="313C40"/>
                </a:solidFill>
                <a:latin typeface="Segoe UI" panose="020B0502040204020203" pitchFamily="34" charset="0"/>
                <a:cs typeface="Segoe UI" panose="020B0502040204020203" pitchFamily="34" charset="0"/>
              </a:defRPr>
            </a:lvl4pPr>
            <a:lvl5pPr>
              <a:defRPr sz="1600">
                <a:solidFill>
                  <a:srgbClr val="313C40"/>
                </a:solidFill>
                <a:latin typeface="Segoe UI" panose="020B0502040204020203" pitchFamily="34" charset="0"/>
                <a:cs typeface="Segoe UI" panose="020B0502040204020203" pitchFamily="34" charset="0"/>
              </a:defRPr>
            </a:lvl5pPr>
          </a:lstStyle>
          <a:p>
            <a:pPr lvl="0"/>
            <a:r>
              <a:rPr lang="is-IS"/>
              <a:t>Click to add text</a:t>
            </a:r>
            <a:endParaRPr lang="en-IS"/>
          </a:p>
        </p:txBody>
      </p:sp>
    </p:spTree>
    <p:extLst>
      <p:ext uri="{BB962C8B-B14F-4D97-AF65-F5344CB8AC3E}">
        <p14:creationId xmlns:p14="http://schemas.microsoft.com/office/powerpoint/2010/main" val="1332750923"/>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2 LS One chapter/title slide">
    <p:spTree>
      <p:nvGrpSpPr>
        <p:cNvPr id="1" name=""/>
        <p:cNvGrpSpPr/>
        <p:nvPr/>
      </p:nvGrpSpPr>
      <p:grpSpPr>
        <a:xfrm>
          <a:off x="0" y="0"/>
          <a:ext cx="0" cy="0"/>
          <a:chOff x="0" y="0"/>
          <a:chExt cx="0" cy="0"/>
        </a:xfrm>
      </p:grpSpPr>
      <p:pic>
        <p:nvPicPr>
          <p:cNvPr id="11" name="Graphic 10">
            <a:extLst>
              <a:ext uri="{FF2B5EF4-FFF2-40B4-BE49-F238E27FC236}">
                <a16:creationId xmlns:a16="http://schemas.microsoft.com/office/drawing/2014/main" id="{421FAFA5-22ED-2F41-A805-F3352E90850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29198" y="845581"/>
            <a:ext cx="4280916" cy="1281362"/>
          </a:xfrm>
          <a:prstGeom prst="rect">
            <a:avLst/>
          </a:prstGeom>
        </p:spPr>
      </p:pic>
      <p:pic>
        <p:nvPicPr>
          <p:cNvPr id="13" name="Picture 12">
            <a:extLst>
              <a:ext uri="{FF2B5EF4-FFF2-40B4-BE49-F238E27FC236}">
                <a16:creationId xmlns:a16="http://schemas.microsoft.com/office/drawing/2014/main" id="{8CB641BC-63BE-EA40-B358-3C1C8A359289}"/>
              </a:ext>
            </a:extLst>
          </p:cNvPr>
          <p:cNvPicPr>
            <a:picLocks noChangeAspect="1"/>
          </p:cNvPicPr>
          <p:nvPr userDrawn="1"/>
        </p:nvPicPr>
        <p:blipFill>
          <a:blip r:embed="rId4"/>
          <a:stretch>
            <a:fillRect/>
          </a:stretch>
        </p:blipFill>
        <p:spPr>
          <a:xfrm rot="10800000">
            <a:off x="5919216" y="6447318"/>
            <a:ext cx="6272784" cy="410682"/>
          </a:xfrm>
          <a:prstGeom prst="rect">
            <a:avLst/>
          </a:prstGeom>
        </p:spPr>
      </p:pic>
      <p:pic>
        <p:nvPicPr>
          <p:cNvPr id="14" name="Picture 13">
            <a:extLst>
              <a:ext uri="{FF2B5EF4-FFF2-40B4-BE49-F238E27FC236}">
                <a16:creationId xmlns:a16="http://schemas.microsoft.com/office/drawing/2014/main" id="{D01B8EBF-C089-9F48-97F3-88324EB8EB34}"/>
              </a:ext>
            </a:extLst>
          </p:cNvPr>
          <p:cNvPicPr>
            <a:picLocks noChangeAspect="1"/>
          </p:cNvPicPr>
          <p:nvPr userDrawn="1"/>
        </p:nvPicPr>
        <p:blipFill>
          <a:blip r:embed="rId4"/>
          <a:stretch>
            <a:fillRect/>
          </a:stretch>
        </p:blipFill>
        <p:spPr>
          <a:xfrm>
            <a:off x="0" y="-6558"/>
            <a:ext cx="6272784" cy="410682"/>
          </a:xfrm>
          <a:prstGeom prst="rect">
            <a:avLst/>
          </a:prstGeom>
        </p:spPr>
      </p:pic>
      <p:pic>
        <p:nvPicPr>
          <p:cNvPr id="16" name="Picture 15">
            <a:extLst>
              <a:ext uri="{FF2B5EF4-FFF2-40B4-BE49-F238E27FC236}">
                <a16:creationId xmlns:a16="http://schemas.microsoft.com/office/drawing/2014/main" id="{9FB81429-58A7-CF43-BCD3-D25226368D06}"/>
              </a:ext>
            </a:extLst>
          </p:cNvPr>
          <p:cNvPicPr>
            <a:picLocks noChangeAspect="1"/>
          </p:cNvPicPr>
          <p:nvPr userDrawn="1"/>
        </p:nvPicPr>
        <p:blipFill rotWithShape="1">
          <a:blip r:embed="rId5" cstate="screen">
            <a:extLst>
              <a:ext uri="{28A0092B-C50C-407E-A947-70E740481C1C}">
                <a14:useLocalDpi xmlns:a14="http://schemas.microsoft.com/office/drawing/2010/main"/>
              </a:ext>
            </a:extLst>
          </a:blip>
          <a:srcRect/>
          <a:stretch/>
        </p:blipFill>
        <p:spPr>
          <a:xfrm rot="10800000">
            <a:off x="11781317" y="1595990"/>
            <a:ext cx="410683" cy="2973418"/>
          </a:xfrm>
          <a:prstGeom prst="rect">
            <a:avLst/>
          </a:prstGeom>
        </p:spPr>
      </p:pic>
      <p:pic>
        <p:nvPicPr>
          <p:cNvPr id="17" name="Picture 16" descr="Shape, circle&#10;&#10;Description automatically generated">
            <a:extLst>
              <a:ext uri="{FF2B5EF4-FFF2-40B4-BE49-F238E27FC236}">
                <a16:creationId xmlns:a16="http://schemas.microsoft.com/office/drawing/2014/main" id="{4943389A-A47B-BA4A-9ACB-FBFEC305EF9E}"/>
              </a:ext>
            </a:extLst>
          </p:cNvPr>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rot="5400000">
            <a:off x="216498" y="3645499"/>
            <a:ext cx="2996002" cy="3429000"/>
          </a:xfrm>
          <a:prstGeom prst="rect">
            <a:avLst/>
          </a:prstGeom>
        </p:spPr>
      </p:pic>
      <p:pic>
        <p:nvPicPr>
          <p:cNvPr id="18" name="Picture 17">
            <a:extLst>
              <a:ext uri="{FF2B5EF4-FFF2-40B4-BE49-F238E27FC236}">
                <a16:creationId xmlns:a16="http://schemas.microsoft.com/office/drawing/2014/main" id="{C75D63F8-94BB-504A-B17D-D05CE8474764}"/>
              </a:ext>
            </a:extLst>
          </p:cNvPr>
          <p:cNvPicPr>
            <a:picLocks noChangeAspect="1"/>
          </p:cNvPicPr>
          <p:nvPr userDrawn="1"/>
        </p:nvPicPr>
        <p:blipFill rotWithShape="1">
          <a:blip r:embed="rId5" cstate="screen">
            <a:extLst>
              <a:ext uri="{28A0092B-C50C-407E-A947-70E740481C1C}">
                <a14:useLocalDpi xmlns:a14="http://schemas.microsoft.com/office/drawing/2010/main"/>
              </a:ext>
            </a:extLst>
          </a:blip>
          <a:srcRect/>
          <a:stretch/>
        </p:blipFill>
        <p:spPr>
          <a:xfrm>
            <a:off x="-1" y="1595990"/>
            <a:ext cx="410683" cy="2973418"/>
          </a:xfrm>
          <a:prstGeom prst="rect">
            <a:avLst/>
          </a:prstGeom>
        </p:spPr>
      </p:pic>
      <p:pic>
        <p:nvPicPr>
          <p:cNvPr id="19" name="Picture 18" descr="Shape, circle&#10;&#10;Description automatically generated">
            <a:extLst>
              <a:ext uri="{FF2B5EF4-FFF2-40B4-BE49-F238E27FC236}">
                <a16:creationId xmlns:a16="http://schemas.microsoft.com/office/drawing/2014/main" id="{E6BDBBBC-2B12-DA40-9C71-94EE10DDFAD0}"/>
              </a:ext>
            </a:extLst>
          </p:cNvPr>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rot="16200000">
            <a:off x="2931123" y="2351902"/>
            <a:ext cx="2996002" cy="3429000"/>
          </a:xfrm>
          <a:prstGeom prst="rect">
            <a:avLst/>
          </a:prstGeom>
        </p:spPr>
      </p:pic>
      <p:pic>
        <p:nvPicPr>
          <p:cNvPr id="21" name="Picture 20">
            <a:extLst>
              <a:ext uri="{FF2B5EF4-FFF2-40B4-BE49-F238E27FC236}">
                <a16:creationId xmlns:a16="http://schemas.microsoft.com/office/drawing/2014/main" id="{1700FB0B-0D4B-924A-A239-D3C313D2A5FF}"/>
              </a:ext>
            </a:extLst>
          </p:cNvPr>
          <p:cNvPicPr>
            <a:picLocks noChangeAspect="1"/>
          </p:cNvPicPr>
          <p:nvPr userDrawn="1"/>
        </p:nvPicPr>
        <p:blipFill>
          <a:blip r:embed="rId7"/>
          <a:stretch>
            <a:fillRect/>
          </a:stretch>
        </p:blipFill>
        <p:spPr>
          <a:xfrm>
            <a:off x="10734079" y="226156"/>
            <a:ext cx="1457921" cy="612843"/>
          </a:xfrm>
          <a:prstGeom prst="rect">
            <a:avLst/>
          </a:prstGeom>
        </p:spPr>
      </p:pic>
      <p:sp>
        <p:nvSpPr>
          <p:cNvPr id="12" name="Text Placeholder 9">
            <a:extLst>
              <a:ext uri="{FF2B5EF4-FFF2-40B4-BE49-F238E27FC236}">
                <a16:creationId xmlns:a16="http://schemas.microsoft.com/office/drawing/2014/main" id="{1BBD2343-838A-C346-A7CC-ACD3D1F939A6}"/>
              </a:ext>
            </a:extLst>
          </p:cNvPr>
          <p:cNvSpPr>
            <a:spLocks noGrp="1"/>
          </p:cNvSpPr>
          <p:nvPr>
            <p:ph type="body" sz="quarter" idx="11" hasCustomPrompt="1"/>
          </p:nvPr>
        </p:nvSpPr>
        <p:spPr>
          <a:xfrm>
            <a:off x="806372" y="3966809"/>
            <a:ext cx="4926568" cy="2115251"/>
          </a:xfrm>
          <a:prstGeom prst="rect">
            <a:avLst/>
          </a:prstGeom>
        </p:spPr>
        <p:txBody>
          <a:bodyPr/>
          <a:lstStyle>
            <a:lvl1pPr marL="0" indent="0" algn="l">
              <a:lnSpc>
                <a:spcPct val="100000"/>
              </a:lnSpc>
              <a:spcBef>
                <a:spcPts val="0"/>
              </a:spcBef>
              <a:buFont typeface="Arial" panose="020B0604020202020204" pitchFamily="34" charset="0"/>
              <a:buNone/>
              <a:defRPr sz="3600" b="1" i="0">
                <a:solidFill>
                  <a:srgbClr val="265888"/>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a:t>Insert title</a:t>
            </a:r>
          </a:p>
        </p:txBody>
      </p:sp>
      <p:sp>
        <p:nvSpPr>
          <p:cNvPr id="15" name="Picture Placeholder 2">
            <a:extLst>
              <a:ext uri="{FF2B5EF4-FFF2-40B4-BE49-F238E27FC236}">
                <a16:creationId xmlns:a16="http://schemas.microsoft.com/office/drawing/2014/main" id="{7A0EE1E9-02F5-7C4A-BF7A-0A1E05B329D0}"/>
              </a:ext>
            </a:extLst>
          </p:cNvPr>
          <p:cNvSpPr>
            <a:spLocks noGrp="1"/>
          </p:cNvSpPr>
          <p:nvPr>
            <p:ph type="pic" sz="quarter" idx="12"/>
          </p:nvPr>
        </p:nvSpPr>
        <p:spPr>
          <a:xfrm>
            <a:off x="6143624" y="1073426"/>
            <a:ext cx="5637692" cy="5373892"/>
          </a:xfrm>
          <a:prstGeom prst="rect">
            <a:avLst/>
          </a:prstGeom>
        </p:spPr>
        <p:txBody>
          <a:bodyPr/>
          <a:lstStyle/>
          <a:p>
            <a:r>
              <a:rPr lang="en-GB"/>
              <a:t>Click icon to add picture</a:t>
            </a:r>
            <a:endParaRPr lang="en-IS"/>
          </a:p>
        </p:txBody>
      </p:sp>
    </p:spTree>
    <p:extLst>
      <p:ext uri="{BB962C8B-B14F-4D97-AF65-F5344CB8AC3E}">
        <p14:creationId xmlns:p14="http://schemas.microsoft.com/office/powerpoint/2010/main" val="4116021051"/>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3 LS One empty slide">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8CB641BC-63BE-EA40-B358-3C1C8A359289}"/>
              </a:ext>
            </a:extLst>
          </p:cNvPr>
          <p:cNvPicPr>
            <a:picLocks noChangeAspect="1"/>
          </p:cNvPicPr>
          <p:nvPr userDrawn="1"/>
        </p:nvPicPr>
        <p:blipFill>
          <a:blip r:embed="rId2"/>
          <a:stretch>
            <a:fillRect/>
          </a:stretch>
        </p:blipFill>
        <p:spPr>
          <a:xfrm rot="10800000">
            <a:off x="5919216" y="6447318"/>
            <a:ext cx="6272784" cy="410682"/>
          </a:xfrm>
          <a:prstGeom prst="rect">
            <a:avLst/>
          </a:prstGeom>
        </p:spPr>
      </p:pic>
      <p:pic>
        <p:nvPicPr>
          <p:cNvPr id="14" name="Picture 13">
            <a:extLst>
              <a:ext uri="{FF2B5EF4-FFF2-40B4-BE49-F238E27FC236}">
                <a16:creationId xmlns:a16="http://schemas.microsoft.com/office/drawing/2014/main" id="{D01B8EBF-C089-9F48-97F3-88324EB8EB34}"/>
              </a:ext>
            </a:extLst>
          </p:cNvPr>
          <p:cNvPicPr>
            <a:picLocks noChangeAspect="1"/>
          </p:cNvPicPr>
          <p:nvPr userDrawn="1"/>
        </p:nvPicPr>
        <p:blipFill>
          <a:blip r:embed="rId2"/>
          <a:stretch>
            <a:fillRect/>
          </a:stretch>
        </p:blipFill>
        <p:spPr>
          <a:xfrm>
            <a:off x="0" y="-6558"/>
            <a:ext cx="6272784" cy="410682"/>
          </a:xfrm>
          <a:prstGeom prst="rect">
            <a:avLst/>
          </a:prstGeom>
        </p:spPr>
      </p:pic>
      <p:pic>
        <p:nvPicPr>
          <p:cNvPr id="16" name="Picture 15">
            <a:extLst>
              <a:ext uri="{FF2B5EF4-FFF2-40B4-BE49-F238E27FC236}">
                <a16:creationId xmlns:a16="http://schemas.microsoft.com/office/drawing/2014/main" id="{9FB81429-58A7-CF43-BCD3-D25226368D06}"/>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rot="10800000">
            <a:off x="11781317" y="1595990"/>
            <a:ext cx="410683" cy="2973418"/>
          </a:xfrm>
          <a:prstGeom prst="rect">
            <a:avLst/>
          </a:prstGeom>
        </p:spPr>
      </p:pic>
      <p:pic>
        <p:nvPicPr>
          <p:cNvPr id="17" name="Picture 16" descr="Shape, circle&#10;&#10;Description automatically generated">
            <a:extLst>
              <a:ext uri="{FF2B5EF4-FFF2-40B4-BE49-F238E27FC236}">
                <a16:creationId xmlns:a16="http://schemas.microsoft.com/office/drawing/2014/main" id="{4943389A-A47B-BA4A-9ACB-FBFEC305EF9E}"/>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rot="5400000">
            <a:off x="216498" y="3645499"/>
            <a:ext cx="2996002" cy="3429000"/>
          </a:xfrm>
          <a:prstGeom prst="rect">
            <a:avLst/>
          </a:prstGeom>
        </p:spPr>
      </p:pic>
      <p:pic>
        <p:nvPicPr>
          <p:cNvPr id="18" name="Picture 17">
            <a:extLst>
              <a:ext uri="{FF2B5EF4-FFF2-40B4-BE49-F238E27FC236}">
                <a16:creationId xmlns:a16="http://schemas.microsoft.com/office/drawing/2014/main" id="{C75D63F8-94BB-504A-B17D-D05CE8474764}"/>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1" y="1595990"/>
            <a:ext cx="410683" cy="2973418"/>
          </a:xfrm>
          <a:prstGeom prst="rect">
            <a:avLst/>
          </a:prstGeom>
        </p:spPr>
      </p:pic>
      <p:pic>
        <p:nvPicPr>
          <p:cNvPr id="21" name="Picture 20">
            <a:extLst>
              <a:ext uri="{FF2B5EF4-FFF2-40B4-BE49-F238E27FC236}">
                <a16:creationId xmlns:a16="http://schemas.microsoft.com/office/drawing/2014/main" id="{1700FB0B-0D4B-924A-A239-D3C313D2A5FF}"/>
              </a:ext>
            </a:extLst>
          </p:cNvPr>
          <p:cNvPicPr>
            <a:picLocks noChangeAspect="1"/>
          </p:cNvPicPr>
          <p:nvPr userDrawn="1"/>
        </p:nvPicPr>
        <p:blipFill>
          <a:blip r:embed="rId5"/>
          <a:stretch>
            <a:fillRect/>
          </a:stretch>
        </p:blipFill>
        <p:spPr>
          <a:xfrm>
            <a:off x="10734079" y="226156"/>
            <a:ext cx="1457921" cy="612843"/>
          </a:xfrm>
          <a:prstGeom prst="rect">
            <a:avLst/>
          </a:prstGeom>
        </p:spPr>
      </p:pic>
    </p:spTree>
    <p:extLst>
      <p:ext uri="{BB962C8B-B14F-4D97-AF65-F5344CB8AC3E}">
        <p14:creationId xmlns:p14="http://schemas.microsoft.com/office/powerpoint/2010/main" val="1173011194"/>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1 LS First chapter/title slide">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8CB641BC-63BE-EA40-B358-3C1C8A359289}"/>
              </a:ext>
            </a:extLst>
          </p:cNvPr>
          <p:cNvPicPr>
            <a:picLocks noChangeAspect="1"/>
          </p:cNvPicPr>
          <p:nvPr userDrawn="1"/>
        </p:nvPicPr>
        <p:blipFill>
          <a:blip r:embed="rId2"/>
          <a:stretch>
            <a:fillRect/>
          </a:stretch>
        </p:blipFill>
        <p:spPr>
          <a:xfrm rot="10800000">
            <a:off x="5919216" y="6447318"/>
            <a:ext cx="6272784" cy="410682"/>
          </a:xfrm>
          <a:prstGeom prst="rect">
            <a:avLst/>
          </a:prstGeom>
        </p:spPr>
      </p:pic>
      <p:pic>
        <p:nvPicPr>
          <p:cNvPr id="14" name="Picture 13">
            <a:extLst>
              <a:ext uri="{FF2B5EF4-FFF2-40B4-BE49-F238E27FC236}">
                <a16:creationId xmlns:a16="http://schemas.microsoft.com/office/drawing/2014/main" id="{D01B8EBF-C089-9F48-97F3-88324EB8EB34}"/>
              </a:ext>
            </a:extLst>
          </p:cNvPr>
          <p:cNvPicPr>
            <a:picLocks noChangeAspect="1"/>
          </p:cNvPicPr>
          <p:nvPr userDrawn="1"/>
        </p:nvPicPr>
        <p:blipFill>
          <a:blip r:embed="rId2"/>
          <a:stretch>
            <a:fillRect/>
          </a:stretch>
        </p:blipFill>
        <p:spPr>
          <a:xfrm>
            <a:off x="0" y="-6558"/>
            <a:ext cx="6272784" cy="410682"/>
          </a:xfrm>
          <a:prstGeom prst="rect">
            <a:avLst/>
          </a:prstGeom>
        </p:spPr>
      </p:pic>
      <p:pic>
        <p:nvPicPr>
          <p:cNvPr id="17" name="Picture 16" descr="Shape, circle&#10;&#10;Description automatically generated">
            <a:extLst>
              <a:ext uri="{FF2B5EF4-FFF2-40B4-BE49-F238E27FC236}">
                <a16:creationId xmlns:a16="http://schemas.microsoft.com/office/drawing/2014/main" id="{4943389A-A47B-BA4A-9ACB-FBFEC305EF9E}"/>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rot="5400000">
            <a:off x="216498" y="3645499"/>
            <a:ext cx="2996002" cy="3429000"/>
          </a:xfrm>
          <a:prstGeom prst="rect">
            <a:avLst/>
          </a:prstGeom>
        </p:spPr>
      </p:pic>
      <p:pic>
        <p:nvPicPr>
          <p:cNvPr id="19" name="Picture 18" descr="Shape, circle&#10;&#10;Description automatically generated">
            <a:extLst>
              <a:ext uri="{FF2B5EF4-FFF2-40B4-BE49-F238E27FC236}">
                <a16:creationId xmlns:a16="http://schemas.microsoft.com/office/drawing/2014/main" id="{E6BDBBBC-2B12-DA40-9C71-94EE10DDFAD0}"/>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rot="16200000">
            <a:off x="2931123" y="2351902"/>
            <a:ext cx="2996002" cy="3429000"/>
          </a:xfrm>
          <a:prstGeom prst="rect">
            <a:avLst/>
          </a:prstGeom>
        </p:spPr>
      </p:pic>
      <p:pic>
        <p:nvPicPr>
          <p:cNvPr id="21" name="Picture 20">
            <a:extLst>
              <a:ext uri="{FF2B5EF4-FFF2-40B4-BE49-F238E27FC236}">
                <a16:creationId xmlns:a16="http://schemas.microsoft.com/office/drawing/2014/main" id="{1700FB0B-0D4B-924A-A239-D3C313D2A5FF}"/>
              </a:ext>
            </a:extLst>
          </p:cNvPr>
          <p:cNvPicPr>
            <a:picLocks noChangeAspect="1"/>
          </p:cNvPicPr>
          <p:nvPr userDrawn="1"/>
        </p:nvPicPr>
        <p:blipFill>
          <a:blip r:embed="rId4"/>
          <a:stretch>
            <a:fillRect/>
          </a:stretch>
        </p:blipFill>
        <p:spPr>
          <a:xfrm>
            <a:off x="10734079" y="226156"/>
            <a:ext cx="1457921" cy="612843"/>
          </a:xfrm>
          <a:prstGeom prst="rect">
            <a:avLst/>
          </a:prstGeom>
        </p:spPr>
      </p:pic>
      <p:pic>
        <p:nvPicPr>
          <p:cNvPr id="15" name="Graphic 14">
            <a:extLst>
              <a:ext uri="{FF2B5EF4-FFF2-40B4-BE49-F238E27FC236}">
                <a16:creationId xmlns:a16="http://schemas.microsoft.com/office/drawing/2014/main" id="{1EDBA9B7-BB51-3743-A95F-D4F79A2D4AB0}"/>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1041419" y="838999"/>
            <a:ext cx="4456473" cy="1281600"/>
          </a:xfrm>
          <a:prstGeom prst="rect">
            <a:avLst/>
          </a:prstGeom>
        </p:spPr>
      </p:pic>
      <p:pic>
        <p:nvPicPr>
          <p:cNvPr id="22" name="Picture 21" descr="A picture containing background pattern&#10;&#10;Description automatically generated">
            <a:extLst>
              <a:ext uri="{FF2B5EF4-FFF2-40B4-BE49-F238E27FC236}">
                <a16:creationId xmlns:a16="http://schemas.microsoft.com/office/drawing/2014/main" id="{54D5363E-D9B4-1A40-AD20-2AA896674DF2}"/>
              </a:ext>
            </a:extLst>
          </p:cNvPr>
          <p:cNvPicPr>
            <a:picLocks noChangeAspect="1"/>
          </p:cNvPicPr>
          <p:nvPr userDrawn="1"/>
        </p:nvPicPr>
        <p:blipFill rotWithShape="1">
          <a:blip r:embed="rId7" cstate="screen">
            <a:extLst>
              <a:ext uri="{28A0092B-C50C-407E-A947-70E740481C1C}">
                <a14:useLocalDpi xmlns:a14="http://schemas.microsoft.com/office/drawing/2010/main"/>
              </a:ext>
            </a:extLst>
          </a:blip>
          <a:srcRect/>
          <a:stretch/>
        </p:blipFill>
        <p:spPr>
          <a:xfrm rot="10800000">
            <a:off x="11781291" y="1595990"/>
            <a:ext cx="410709" cy="2973600"/>
          </a:xfrm>
          <a:prstGeom prst="rect">
            <a:avLst/>
          </a:prstGeom>
        </p:spPr>
      </p:pic>
      <p:pic>
        <p:nvPicPr>
          <p:cNvPr id="23" name="Picture 22" descr="A picture containing background pattern&#10;&#10;Description automatically generated">
            <a:extLst>
              <a:ext uri="{FF2B5EF4-FFF2-40B4-BE49-F238E27FC236}">
                <a16:creationId xmlns:a16="http://schemas.microsoft.com/office/drawing/2014/main" id="{193A6EA0-59D8-904D-BF7B-CD58BFA5308B}"/>
              </a:ext>
            </a:extLst>
          </p:cNvPr>
          <p:cNvPicPr>
            <a:picLocks noChangeAspect="1"/>
          </p:cNvPicPr>
          <p:nvPr userDrawn="1"/>
        </p:nvPicPr>
        <p:blipFill rotWithShape="1">
          <a:blip r:embed="rId7" cstate="screen">
            <a:extLst>
              <a:ext uri="{28A0092B-C50C-407E-A947-70E740481C1C}">
                <a14:useLocalDpi xmlns:a14="http://schemas.microsoft.com/office/drawing/2010/main"/>
              </a:ext>
            </a:extLst>
          </a:blip>
          <a:srcRect/>
          <a:stretch/>
        </p:blipFill>
        <p:spPr>
          <a:xfrm>
            <a:off x="-4" y="1595990"/>
            <a:ext cx="410709" cy="2973600"/>
          </a:xfrm>
          <a:prstGeom prst="rect">
            <a:avLst/>
          </a:prstGeom>
        </p:spPr>
      </p:pic>
      <p:sp>
        <p:nvSpPr>
          <p:cNvPr id="25" name="Text Placeholder 9">
            <a:extLst>
              <a:ext uri="{FF2B5EF4-FFF2-40B4-BE49-F238E27FC236}">
                <a16:creationId xmlns:a16="http://schemas.microsoft.com/office/drawing/2014/main" id="{61C28237-B2B4-6045-A64B-11373047B932}"/>
              </a:ext>
            </a:extLst>
          </p:cNvPr>
          <p:cNvSpPr>
            <a:spLocks noGrp="1"/>
          </p:cNvSpPr>
          <p:nvPr>
            <p:ph type="body" sz="quarter" idx="12" hasCustomPrompt="1"/>
          </p:nvPr>
        </p:nvSpPr>
        <p:spPr>
          <a:xfrm>
            <a:off x="6506682" y="2568400"/>
            <a:ext cx="4926568" cy="3513660"/>
          </a:xfrm>
          <a:prstGeom prst="rect">
            <a:avLst/>
          </a:prstGeom>
        </p:spPr>
        <p:txBody>
          <a:bodyPr/>
          <a:lstStyle>
            <a:lvl1pPr marL="0" indent="0" algn="l">
              <a:lnSpc>
                <a:spcPct val="100000"/>
              </a:lnSpc>
              <a:spcBef>
                <a:spcPts val="0"/>
              </a:spcBef>
              <a:buFont typeface="Arial" panose="020B0604020202020204" pitchFamily="34" charset="0"/>
              <a:buNone/>
              <a:defRPr sz="3600" b="1" i="0">
                <a:solidFill>
                  <a:srgbClr val="265888"/>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a:t>Insert title</a:t>
            </a:r>
          </a:p>
        </p:txBody>
      </p:sp>
      <p:sp>
        <p:nvSpPr>
          <p:cNvPr id="26" name="Text Placeholder 22">
            <a:extLst>
              <a:ext uri="{FF2B5EF4-FFF2-40B4-BE49-F238E27FC236}">
                <a16:creationId xmlns:a16="http://schemas.microsoft.com/office/drawing/2014/main" id="{E0FAD36D-7B10-BA4C-9FB6-D71EB78B9D7E}"/>
              </a:ext>
            </a:extLst>
          </p:cNvPr>
          <p:cNvSpPr>
            <a:spLocks noGrp="1"/>
          </p:cNvSpPr>
          <p:nvPr>
            <p:ph type="body" sz="quarter" idx="13" hasCustomPrompt="1"/>
          </p:nvPr>
        </p:nvSpPr>
        <p:spPr>
          <a:xfrm>
            <a:off x="806372" y="3966809"/>
            <a:ext cx="4926568" cy="2115251"/>
          </a:xfrm>
          <a:prstGeom prst="rect">
            <a:avLst/>
          </a:prstGeom>
        </p:spPr>
        <p:txBody>
          <a:bodyPr/>
          <a:lstStyle>
            <a:lvl1pPr marL="0" indent="0">
              <a:spcBef>
                <a:spcPts val="1200"/>
              </a:spcBef>
              <a:buFont typeface="Arial" panose="020B0604020202020204" pitchFamily="34" charset="0"/>
              <a:buNone/>
              <a:defRPr sz="2000">
                <a:solidFill>
                  <a:srgbClr val="313C40"/>
                </a:solidFill>
                <a:latin typeface="Segoe UI" panose="020B0502040204020203" pitchFamily="34" charset="0"/>
                <a:cs typeface="Segoe UI" panose="020B0502040204020203" pitchFamily="34" charset="0"/>
              </a:defRPr>
            </a:lvl1pPr>
            <a:lvl2pPr>
              <a:defRPr sz="2000">
                <a:solidFill>
                  <a:srgbClr val="313C40"/>
                </a:solidFill>
                <a:latin typeface="Segoe UI" panose="020B0502040204020203" pitchFamily="34" charset="0"/>
                <a:cs typeface="Segoe UI" panose="020B0502040204020203" pitchFamily="34" charset="0"/>
              </a:defRPr>
            </a:lvl2pPr>
            <a:lvl3pPr>
              <a:defRPr sz="1800">
                <a:solidFill>
                  <a:srgbClr val="313C40"/>
                </a:solidFill>
                <a:latin typeface="Segoe UI" panose="020B0502040204020203" pitchFamily="34" charset="0"/>
                <a:cs typeface="Segoe UI" panose="020B0502040204020203" pitchFamily="34" charset="0"/>
              </a:defRPr>
            </a:lvl3pPr>
            <a:lvl4pPr>
              <a:defRPr sz="1600">
                <a:solidFill>
                  <a:srgbClr val="313C40"/>
                </a:solidFill>
                <a:latin typeface="Segoe UI" panose="020B0502040204020203" pitchFamily="34" charset="0"/>
                <a:cs typeface="Segoe UI" panose="020B0502040204020203" pitchFamily="34" charset="0"/>
              </a:defRPr>
            </a:lvl4pPr>
            <a:lvl5pPr>
              <a:defRPr sz="1600">
                <a:solidFill>
                  <a:srgbClr val="313C40"/>
                </a:solidFill>
                <a:latin typeface="Segoe UI" panose="020B0502040204020203" pitchFamily="34" charset="0"/>
                <a:cs typeface="Segoe UI" panose="020B0502040204020203" pitchFamily="34" charset="0"/>
              </a:defRPr>
            </a:lvl5pPr>
          </a:lstStyle>
          <a:p>
            <a:pPr lvl="0"/>
            <a:r>
              <a:rPr lang="is-IS"/>
              <a:t>Click to add text</a:t>
            </a:r>
            <a:endParaRPr lang="en-IS"/>
          </a:p>
        </p:txBody>
      </p:sp>
    </p:spTree>
    <p:extLst>
      <p:ext uri="{BB962C8B-B14F-4D97-AF65-F5344CB8AC3E}">
        <p14:creationId xmlns:p14="http://schemas.microsoft.com/office/powerpoint/2010/main" val="37352357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2">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21012F36-8998-C1AE-8F2F-279949AFFDBE}"/>
              </a:ext>
            </a:extLst>
          </p:cNvPr>
          <p:cNvSpPr/>
          <p:nvPr userDrawn="1"/>
        </p:nvSpPr>
        <p:spPr>
          <a:xfrm>
            <a:off x="10613876" y="5136020"/>
            <a:ext cx="1578123" cy="1721980"/>
          </a:xfrm>
          <a:prstGeom prst="rect">
            <a:avLst/>
          </a:pr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7" name="Title Placeholder 12">
            <a:extLst>
              <a:ext uri="{FF2B5EF4-FFF2-40B4-BE49-F238E27FC236}">
                <a16:creationId xmlns:a16="http://schemas.microsoft.com/office/drawing/2014/main" id="{1DA0E6A1-66AF-A644-9030-3203CC82577A}"/>
              </a:ext>
            </a:extLst>
          </p:cNvPr>
          <p:cNvSpPr>
            <a:spLocks noGrp="1"/>
          </p:cNvSpPr>
          <p:nvPr>
            <p:ph type="title" hasCustomPrompt="1"/>
          </p:nvPr>
        </p:nvSpPr>
        <p:spPr>
          <a:xfrm>
            <a:off x="340290" y="488601"/>
            <a:ext cx="11511417" cy="588637"/>
          </a:xfrm>
          <a:prstGeom prst="rect">
            <a:avLst/>
          </a:prstGeom>
        </p:spPr>
        <p:txBody>
          <a:bodyPr vert="horz" lIns="91440" tIns="45720" rIns="91440" bIns="45720" rtlCol="0" anchor="t" anchorCtr="0">
            <a:normAutofit/>
          </a:bodyPr>
          <a:lstStyle>
            <a:lvl1pPr>
              <a:defRPr>
                <a:solidFill>
                  <a:srgbClr val="F6C370"/>
                </a:solidFill>
              </a:defRPr>
            </a:lvl1pPr>
          </a:lstStyle>
          <a:p>
            <a:r>
              <a:rPr lang="en-GB" dirty="0"/>
              <a:t>Insert slide title</a:t>
            </a:r>
            <a:endParaRPr lang="en-IS" dirty="0"/>
          </a:p>
        </p:txBody>
      </p:sp>
      <p:sp>
        <p:nvSpPr>
          <p:cNvPr id="9" name="Text Placeholder 8">
            <a:extLst>
              <a:ext uri="{FF2B5EF4-FFF2-40B4-BE49-F238E27FC236}">
                <a16:creationId xmlns:a16="http://schemas.microsoft.com/office/drawing/2014/main" id="{D653EB8C-1F16-6149-AC51-A20753742745}"/>
              </a:ext>
            </a:extLst>
          </p:cNvPr>
          <p:cNvSpPr>
            <a:spLocks noGrp="1"/>
          </p:cNvSpPr>
          <p:nvPr>
            <p:ph type="body" sz="quarter" idx="10"/>
          </p:nvPr>
        </p:nvSpPr>
        <p:spPr>
          <a:xfrm>
            <a:off x="340290" y="1352550"/>
            <a:ext cx="5584521"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IS" dirty="0"/>
          </a:p>
        </p:txBody>
      </p:sp>
      <p:sp>
        <p:nvSpPr>
          <p:cNvPr id="3" name="Picture Placeholder 2">
            <a:extLst>
              <a:ext uri="{FF2B5EF4-FFF2-40B4-BE49-F238E27FC236}">
                <a16:creationId xmlns:a16="http://schemas.microsoft.com/office/drawing/2014/main" id="{D70168AD-C0C4-9641-8C02-1ACFE8EA8DFD}"/>
              </a:ext>
            </a:extLst>
          </p:cNvPr>
          <p:cNvSpPr>
            <a:spLocks noGrp="1"/>
          </p:cNvSpPr>
          <p:nvPr>
            <p:ph type="pic" sz="quarter" idx="11" hasCustomPrompt="1"/>
          </p:nvPr>
        </p:nvSpPr>
        <p:spPr>
          <a:xfrm>
            <a:off x="6267189" y="1352550"/>
            <a:ext cx="5584518" cy="5073650"/>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cxnSp>
        <p:nvCxnSpPr>
          <p:cNvPr id="8" name="Straight Connector 7">
            <a:extLst>
              <a:ext uri="{FF2B5EF4-FFF2-40B4-BE49-F238E27FC236}">
                <a16:creationId xmlns:a16="http://schemas.microsoft.com/office/drawing/2014/main" id="{0C5F1984-C73F-134F-9911-E66EE857E453}"/>
              </a:ext>
            </a:extLst>
          </p:cNvPr>
          <p:cNvCxnSpPr/>
          <p:nvPr userDrawn="1"/>
        </p:nvCxnSpPr>
        <p:spPr>
          <a:xfrm flipH="1">
            <a:off x="340291" y="275659"/>
            <a:ext cx="5098093"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EB5A95B-1B14-7F43-8414-E39B53C56D5A}"/>
              </a:ext>
            </a:extLst>
          </p:cNvPr>
          <p:cNvCxnSpPr/>
          <p:nvPr userDrawn="1"/>
        </p:nvCxnSpPr>
        <p:spPr>
          <a:xfrm flipH="1">
            <a:off x="6753616" y="275659"/>
            <a:ext cx="5098093"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pic>
        <p:nvPicPr>
          <p:cNvPr id="11" name="Graphic 10">
            <a:extLst>
              <a:ext uri="{FF2B5EF4-FFF2-40B4-BE49-F238E27FC236}">
                <a16:creationId xmlns:a16="http://schemas.microsoft.com/office/drawing/2014/main" id="{2141B79D-5FCA-83B1-9283-020AE2F9F6C9}"/>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592000" y="94118"/>
            <a:ext cx="1008000" cy="372708"/>
          </a:xfrm>
          <a:prstGeom prst="rect">
            <a:avLst/>
          </a:prstGeom>
        </p:spPr>
      </p:pic>
    </p:spTree>
    <p:extLst>
      <p:ext uri="{BB962C8B-B14F-4D97-AF65-F5344CB8AC3E}">
        <p14:creationId xmlns:p14="http://schemas.microsoft.com/office/powerpoint/2010/main" val="2200188015"/>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2 LS First chapter/title slide">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8CB641BC-63BE-EA40-B358-3C1C8A359289}"/>
              </a:ext>
            </a:extLst>
          </p:cNvPr>
          <p:cNvPicPr>
            <a:picLocks noChangeAspect="1"/>
          </p:cNvPicPr>
          <p:nvPr userDrawn="1"/>
        </p:nvPicPr>
        <p:blipFill>
          <a:blip r:embed="rId2"/>
          <a:stretch>
            <a:fillRect/>
          </a:stretch>
        </p:blipFill>
        <p:spPr>
          <a:xfrm rot="10800000">
            <a:off x="5919216" y="6447318"/>
            <a:ext cx="6272784" cy="410682"/>
          </a:xfrm>
          <a:prstGeom prst="rect">
            <a:avLst/>
          </a:prstGeom>
        </p:spPr>
      </p:pic>
      <p:pic>
        <p:nvPicPr>
          <p:cNvPr id="14" name="Picture 13">
            <a:extLst>
              <a:ext uri="{FF2B5EF4-FFF2-40B4-BE49-F238E27FC236}">
                <a16:creationId xmlns:a16="http://schemas.microsoft.com/office/drawing/2014/main" id="{D01B8EBF-C089-9F48-97F3-88324EB8EB34}"/>
              </a:ext>
            </a:extLst>
          </p:cNvPr>
          <p:cNvPicPr>
            <a:picLocks noChangeAspect="1"/>
          </p:cNvPicPr>
          <p:nvPr userDrawn="1"/>
        </p:nvPicPr>
        <p:blipFill>
          <a:blip r:embed="rId2"/>
          <a:stretch>
            <a:fillRect/>
          </a:stretch>
        </p:blipFill>
        <p:spPr>
          <a:xfrm>
            <a:off x="0" y="-6558"/>
            <a:ext cx="6272784" cy="410682"/>
          </a:xfrm>
          <a:prstGeom prst="rect">
            <a:avLst/>
          </a:prstGeom>
        </p:spPr>
      </p:pic>
      <p:pic>
        <p:nvPicPr>
          <p:cNvPr id="17" name="Picture 16" descr="Shape, circle&#10;&#10;Description automatically generated">
            <a:extLst>
              <a:ext uri="{FF2B5EF4-FFF2-40B4-BE49-F238E27FC236}">
                <a16:creationId xmlns:a16="http://schemas.microsoft.com/office/drawing/2014/main" id="{4943389A-A47B-BA4A-9ACB-FBFEC305EF9E}"/>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rot="5400000">
            <a:off x="216498" y="3645499"/>
            <a:ext cx="2996002" cy="3429000"/>
          </a:xfrm>
          <a:prstGeom prst="rect">
            <a:avLst/>
          </a:prstGeom>
        </p:spPr>
      </p:pic>
      <p:pic>
        <p:nvPicPr>
          <p:cNvPr id="19" name="Picture 18" descr="Shape, circle&#10;&#10;Description automatically generated">
            <a:extLst>
              <a:ext uri="{FF2B5EF4-FFF2-40B4-BE49-F238E27FC236}">
                <a16:creationId xmlns:a16="http://schemas.microsoft.com/office/drawing/2014/main" id="{E6BDBBBC-2B12-DA40-9C71-94EE10DDFAD0}"/>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rot="16200000">
            <a:off x="2931123" y="2351902"/>
            <a:ext cx="2996002" cy="3429000"/>
          </a:xfrm>
          <a:prstGeom prst="rect">
            <a:avLst/>
          </a:prstGeom>
        </p:spPr>
      </p:pic>
      <p:pic>
        <p:nvPicPr>
          <p:cNvPr id="21" name="Picture 20">
            <a:extLst>
              <a:ext uri="{FF2B5EF4-FFF2-40B4-BE49-F238E27FC236}">
                <a16:creationId xmlns:a16="http://schemas.microsoft.com/office/drawing/2014/main" id="{1700FB0B-0D4B-924A-A239-D3C313D2A5FF}"/>
              </a:ext>
            </a:extLst>
          </p:cNvPr>
          <p:cNvPicPr>
            <a:picLocks noChangeAspect="1"/>
          </p:cNvPicPr>
          <p:nvPr userDrawn="1"/>
        </p:nvPicPr>
        <p:blipFill>
          <a:blip r:embed="rId4"/>
          <a:stretch>
            <a:fillRect/>
          </a:stretch>
        </p:blipFill>
        <p:spPr>
          <a:xfrm>
            <a:off x="10734079" y="226156"/>
            <a:ext cx="1457921" cy="612843"/>
          </a:xfrm>
          <a:prstGeom prst="rect">
            <a:avLst/>
          </a:prstGeom>
        </p:spPr>
      </p:pic>
      <p:pic>
        <p:nvPicPr>
          <p:cNvPr id="15" name="Graphic 14">
            <a:extLst>
              <a:ext uri="{FF2B5EF4-FFF2-40B4-BE49-F238E27FC236}">
                <a16:creationId xmlns:a16="http://schemas.microsoft.com/office/drawing/2014/main" id="{1EDBA9B7-BB51-3743-A95F-D4F79A2D4AB0}"/>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1041419" y="838999"/>
            <a:ext cx="4456473" cy="1281600"/>
          </a:xfrm>
          <a:prstGeom prst="rect">
            <a:avLst/>
          </a:prstGeom>
        </p:spPr>
      </p:pic>
      <p:pic>
        <p:nvPicPr>
          <p:cNvPr id="22" name="Picture 21" descr="A picture containing background pattern&#10;&#10;Description automatically generated">
            <a:extLst>
              <a:ext uri="{FF2B5EF4-FFF2-40B4-BE49-F238E27FC236}">
                <a16:creationId xmlns:a16="http://schemas.microsoft.com/office/drawing/2014/main" id="{54D5363E-D9B4-1A40-AD20-2AA896674DF2}"/>
              </a:ext>
            </a:extLst>
          </p:cNvPr>
          <p:cNvPicPr>
            <a:picLocks noChangeAspect="1"/>
          </p:cNvPicPr>
          <p:nvPr userDrawn="1"/>
        </p:nvPicPr>
        <p:blipFill rotWithShape="1">
          <a:blip r:embed="rId7" cstate="screen">
            <a:extLst>
              <a:ext uri="{28A0092B-C50C-407E-A947-70E740481C1C}">
                <a14:useLocalDpi xmlns:a14="http://schemas.microsoft.com/office/drawing/2010/main"/>
              </a:ext>
            </a:extLst>
          </a:blip>
          <a:srcRect/>
          <a:stretch/>
        </p:blipFill>
        <p:spPr>
          <a:xfrm rot="10800000">
            <a:off x="11781291" y="1595990"/>
            <a:ext cx="410709" cy="2973600"/>
          </a:xfrm>
          <a:prstGeom prst="rect">
            <a:avLst/>
          </a:prstGeom>
        </p:spPr>
      </p:pic>
      <p:pic>
        <p:nvPicPr>
          <p:cNvPr id="23" name="Picture 22" descr="A picture containing background pattern&#10;&#10;Description automatically generated">
            <a:extLst>
              <a:ext uri="{FF2B5EF4-FFF2-40B4-BE49-F238E27FC236}">
                <a16:creationId xmlns:a16="http://schemas.microsoft.com/office/drawing/2014/main" id="{193A6EA0-59D8-904D-BF7B-CD58BFA5308B}"/>
              </a:ext>
            </a:extLst>
          </p:cNvPr>
          <p:cNvPicPr>
            <a:picLocks noChangeAspect="1"/>
          </p:cNvPicPr>
          <p:nvPr userDrawn="1"/>
        </p:nvPicPr>
        <p:blipFill rotWithShape="1">
          <a:blip r:embed="rId7" cstate="screen">
            <a:extLst>
              <a:ext uri="{28A0092B-C50C-407E-A947-70E740481C1C}">
                <a14:useLocalDpi xmlns:a14="http://schemas.microsoft.com/office/drawing/2010/main"/>
              </a:ext>
            </a:extLst>
          </a:blip>
          <a:srcRect/>
          <a:stretch/>
        </p:blipFill>
        <p:spPr>
          <a:xfrm>
            <a:off x="-4" y="1595990"/>
            <a:ext cx="410709" cy="2973600"/>
          </a:xfrm>
          <a:prstGeom prst="rect">
            <a:avLst/>
          </a:prstGeom>
        </p:spPr>
      </p:pic>
      <p:sp>
        <p:nvSpPr>
          <p:cNvPr id="12" name="Text Placeholder 9">
            <a:extLst>
              <a:ext uri="{FF2B5EF4-FFF2-40B4-BE49-F238E27FC236}">
                <a16:creationId xmlns:a16="http://schemas.microsoft.com/office/drawing/2014/main" id="{CCBC426A-D7E5-4F4A-8FA6-412D9988B3BF}"/>
              </a:ext>
            </a:extLst>
          </p:cNvPr>
          <p:cNvSpPr>
            <a:spLocks noGrp="1"/>
          </p:cNvSpPr>
          <p:nvPr>
            <p:ph type="body" sz="quarter" idx="11" hasCustomPrompt="1"/>
          </p:nvPr>
        </p:nvSpPr>
        <p:spPr>
          <a:xfrm>
            <a:off x="806372" y="3966809"/>
            <a:ext cx="4926568" cy="2115251"/>
          </a:xfrm>
          <a:prstGeom prst="rect">
            <a:avLst/>
          </a:prstGeom>
        </p:spPr>
        <p:txBody>
          <a:bodyPr/>
          <a:lstStyle>
            <a:lvl1pPr marL="0" indent="0" algn="l">
              <a:lnSpc>
                <a:spcPct val="100000"/>
              </a:lnSpc>
              <a:spcBef>
                <a:spcPts val="0"/>
              </a:spcBef>
              <a:buFont typeface="Arial" panose="020B0604020202020204" pitchFamily="34" charset="0"/>
              <a:buNone/>
              <a:defRPr sz="3600" b="1" i="0">
                <a:solidFill>
                  <a:srgbClr val="265888"/>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a:t>Insert title</a:t>
            </a:r>
          </a:p>
        </p:txBody>
      </p:sp>
      <p:sp>
        <p:nvSpPr>
          <p:cNvPr id="16" name="Picture Placeholder 2">
            <a:extLst>
              <a:ext uri="{FF2B5EF4-FFF2-40B4-BE49-F238E27FC236}">
                <a16:creationId xmlns:a16="http://schemas.microsoft.com/office/drawing/2014/main" id="{63CABAA1-C88B-4447-A241-8074936494FA}"/>
              </a:ext>
            </a:extLst>
          </p:cNvPr>
          <p:cNvSpPr>
            <a:spLocks noGrp="1"/>
          </p:cNvSpPr>
          <p:nvPr>
            <p:ph type="pic" sz="quarter" idx="12"/>
          </p:nvPr>
        </p:nvSpPr>
        <p:spPr>
          <a:xfrm>
            <a:off x="6143624" y="1073426"/>
            <a:ext cx="5637692" cy="5373892"/>
          </a:xfrm>
          <a:prstGeom prst="rect">
            <a:avLst/>
          </a:prstGeom>
        </p:spPr>
        <p:txBody>
          <a:bodyPr/>
          <a:lstStyle/>
          <a:p>
            <a:r>
              <a:rPr lang="en-GB"/>
              <a:t>Click icon to add picture</a:t>
            </a:r>
            <a:endParaRPr lang="en-IS"/>
          </a:p>
        </p:txBody>
      </p:sp>
    </p:spTree>
    <p:extLst>
      <p:ext uri="{BB962C8B-B14F-4D97-AF65-F5344CB8AC3E}">
        <p14:creationId xmlns:p14="http://schemas.microsoft.com/office/powerpoint/2010/main" val="855700153"/>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3 LS First empty slide">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8CB641BC-63BE-EA40-B358-3C1C8A359289}"/>
              </a:ext>
            </a:extLst>
          </p:cNvPr>
          <p:cNvPicPr>
            <a:picLocks noChangeAspect="1"/>
          </p:cNvPicPr>
          <p:nvPr userDrawn="1"/>
        </p:nvPicPr>
        <p:blipFill>
          <a:blip r:embed="rId2"/>
          <a:stretch>
            <a:fillRect/>
          </a:stretch>
        </p:blipFill>
        <p:spPr>
          <a:xfrm rot="10800000">
            <a:off x="5919216" y="6447318"/>
            <a:ext cx="6272784" cy="410682"/>
          </a:xfrm>
          <a:prstGeom prst="rect">
            <a:avLst/>
          </a:prstGeom>
        </p:spPr>
      </p:pic>
      <p:pic>
        <p:nvPicPr>
          <p:cNvPr id="14" name="Picture 13">
            <a:extLst>
              <a:ext uri="{FF2B5EF4-FFF2-40B4-BE49-F238E27FC236}">
                <a16:creationId xmlns:a16="http://schemas.microsoft.com/office/drawing/2014/main" id="{D01B8EBF-C089-9F48-97F3-88324EB8EB34}"/>
              </a:ext>
            </a:extLst>
          </p:cNvPr>
          <p:cNvPicPr>
            <a:picLocks noChangeAspect="1"/>
          </p:cNvPicPr>
          <p:nvPr userDrawn="1"/>
        </p:nvPicPr>
        <p:blipFill>
          <a:blip r:embed="rId2"/>
          <a:stretch>
            <a:fillRect/>
          </a:stretch>
        </p:blipFill>
        <p:spPr>
          <a:xfrm>
            <a:off x="0" y="-6558"/>
            <a:ext cx="6272784" cy="410682"/>
          </a:xfrm>
          <a:prstGeom prst="rect">
            <a:avLst/>
          </a:prstGeom>
        </p:spPr>
      </p:pic>
      <p:pic>
        <p:nvPicPr>
          <p:cNvPr id="17" name="Picture 16" descr="Shape, circle&#10;&#10;Description automatically generated">
            <a:extLst>
              <a:ext uri="{FF2B5EF4-FFF2-40B4-BE49-F238E27FC236}">
                <a16:creationId xmlns:a16="http://schemas.microsoft.com/office/drawing/2014/main" id="{4943389A-A47B-BA4A-9ACB-FBFEC305EF9E}"/>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rot="5400000">
            <a:off x="216498" y="3645499"/>
            <a:ext cx="2996002" cy="3429000"/>
          </a:xfrm>
          <a:prstGeom prst="rect">
            <a:avLst/>
          </a:prstGeom>
        </p:spPr>
      </p:pic>
      <p:pic>
        <p:nvPicPr>
          <p:cNvPr id="21" name="Picture 20">
            <a:extLst>
              <a:ext uri="{FF2B5EF4-FFF2-40B4-BE49-F238E27FC236}">
                <a16:creationId xmlns:a16="http://schemas.microsoft.com/office/drawing/2014/main" id="{1700FB0B-0D4B-924A-A239-D3C313D2A5FF}"/>
              </a:ext>
            </a:extLst>
          </p:cNvPr>
          <p:cNvPicPr>
            <a:picLocks noChangeAspect="1"/>
          </p:cNvPicPr>
          <p:nvPr userDrawn="1"/>
        </p:nvPicPr>
        <p:blipFill>
          <a:blip r:embed="rId4"/>
          <a:stretch>
            <a:fillRect/>
          </a:stretch>
        </p:blipFill>
        <p:spPr>
          <a:xfrm>
            <a:off x="10734079" y="226156"/>
            <a:ext cx="1457921" cy="612843"/>
          </a:xfrm>
          <a:prstGeom prst="rect">
            <a:avLst/>
          </a:prstGeom>
        </p:spPr>
      </p:pic>
      <p:pic>
        <p:nvPicPr>
          <p:cNvPr id="22" name="Picture 21" descr="A picture containing background pattern&#10;&#10;Description automatically generated">
            <a:extLst>
              <a:ext uri="{FF2B5EF4-FFF2-40B4-BE49-F238E27FC236}">
                <a16:creationId xmlns:a16="http://schemas.microsoft.com/office/drawing/2014/main" id="{54D5363E-D9B4-1A40-AD20-2AA896674DF2}"/>
              </a:ext>
            </a:extLst>
          </p:cNvPr>
          <p:cNvPicPr>
            <a:picLocks noChangeAspect="1"/>
          </p:cNvPicPr>
          <p:nvPr userDrawn="1"/>
        </p:nvPicPr>
        <p:blipFill rotWithShape="1">
          <a:blip r:embed="rId5" cstate="screen">
            <a:extLst>
              <a:ext uri="{28A0092B-C50C-407E-A947-70E740481C1C}">
                <a14:useLocalDpi xmlns:a14="http://schemas.microsoft.com/office/drawing/2010/main"/>
              </a:ext>
            </a:extLst>
          </a:blip>
          <a:srcRect/>
          <a:stretch/>
        </p:blipFill>
        <p:spPr>
          <a:xfrm rot="10800000">
            <a:off x="11781291" y="1595990"/>
            <a:ext cx="410709" cy="2973600"/>
          </a:xfrm>
          <a:prstGeom prst="rect">
            <a:avLst/>
          </a:prstGeom>
        </p:spPr>
      </p:pic>
      <p:pic>
        <p:nvPicPr>
          <p:cNvPr id="23" name="Picture 22" descr="A picture containing background pattern&#10;&#10;Description automatically generated">
            <a:extLst>
              <a:ext uri="{FF2B5EF4-FFF2-40B4-BE49-F238E27FC236}">
                <a16:creationId xmlns:a16="http://schemas.microsoft.com/office/drawing/2014/main" id="{193A6EA0-59D8-904D-BF7B-CD58BFA5308B}"/>
              </a:ext>
            </a:extLst>
          </p:cNvPr>
          <p:cNvPicPr>
            <a:picLocks noChangeAspect="1"/>
          </p:cNvPicPr>
          <p:nvPr userDrawn="1"/>
        </p:nvPicPr>
        <p:blipFill rotWithShape="1">
          <a:blip r:embed="rId5" cstate="screen">
            <a:extLst>
              <a:ext uri="{28A0092B-C50C-407E-A947-70E740481C1C}">
                <a14:useLocalDpi xmlns:a14="http://schemas.microsoft.com/office/drawing/2010/main"/>
              </a:ext>
            </a:extLst>
          </a:blip>
          <a:srcRect/>
          <a:stretch/>
        </p:blipFill>
        <p:spPr>
          <a:xfrm>
            <a:off x="-4" y="1595990"/>
            <a:ext cx="410709" cy="2973600"/>
          </a:xfrm>
          <a:prstGeom prst="rect">
            <a:avLst/>
          </a:prstGeom>
        </p:spPr>
      </p:pic>
    </p:spTree>
    <p:extLst>
      <p:ext uri="{BB962C8B-B14F-4D97-AF65-F5344CB8AC3E}">
        <p14:creationId xmlns:p14="http://schemas.microsoft.com/office/powerpoint/2010/main" val="1355571409"/>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1 LS Express chapter/title slide">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8CB641BC-63BE-EA40-B358-3C1C8A359289}"/>
              </a:ext>
            </a:extLst>
          </p:cNvPr>
          <p:cNvPicPr>
            <a:picLocks noChangeAspect="1"/>
          </p:cNvPicPr>
          <p:nvPr userDrawn="1"/>
        </p:nvPicPr>
        <p:blipFill>
          <a:blip r:embed="rId2"/>
          <a:stretch>
            <a:fillRect/>
          </a:stretch>
        </p:blipFill>
        <p:spPr>
          <a:xfrm rot="10800000">
            <a:off x="5919216" y="6447318"/>
            <a:ext cx="6272784" cy="410682"/>
          </a:xfrm>
          <a:prstGeom prst="rect">
            <a:avLst/>
          </a:prstGeom>
        </p:spPr>
      </p:pic>
      <p:pic>
        <p:nvPicPr>
          <p:cNvPr id="14" name="Picture 13">
            <a:extLst>
              <a:ext uri="{FF2B5EF4-FFF2-40B4-BE49-F238E27FC236}">
                <a16:creationId xmlns:a16="http://schemas.microsoft.com/office/drawing/2014/main" id="{D01B8EBF-C089-9F48-97F3-88324EB8EB34}"/>
              </a:ext>
            </a:extLst>
          </p:cNvPr>
          <p:cNvPicPr>
            <a:picLocks noChangeAspect="1"/>
          </p:cNvPicPr>
          <p:nvPr userDrawn="1"/>
        </p:nvPicPr>
        <p:blipFill>
          <a:blip r:embed="rId2"/>
          <a:stretch>
            <a:fillRect/>
          </a:stretch>
        </p:blipFill>
        <p:spPr>
          <a:xfrm>
            <a:off x="0" y="-6558"/>
            <a:ext cx="6272784" cy="410682"/>
          </a:xfrm>
          <a:prstGeom prst="rect">
            <a:avLst/>
          </a:prstGeom>
        </p:spPr>
      </p:pic>
      <p:pic>
        <p:nvPicPr>
          <p:cNvPr id="17" name="Picture 16" descr="Shape, circle&#10;&#10;Description automatically generated">
            <a:extLst>
              <a:ext uri="{FF2B5EF4-FFF2-40B4-BE49-F238E27FC236}">
                <a16:creationId xmlns:a16="http://schemas.microsoft.com/office/drawing/2014/main" id="{4943389A-A47B-BA4A-9ACB-FBFEC305EF9E}"/>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rot="5400000">
            <a:off x="216498" y="3645499"/>
            <a:ext cx="2996002" cy="3429000"/>
          </a:xfrm>
          <a:prstGeom prst="rect">
            <a:avLst/>
          </a:prstGeom>
        </p:spPr>
      </p:pic>
      <p:pic>
        <p:nvPicPr>
          <p:cNvPr id="19" name="Picture 18" descr="Shape, circle&#10;&#10;Description automatically generated">
            <a:extLst>
              <a:ext uri="{FF2B5EF4-FFF2-40B4-BE49-F238E27FC236}">
                <a16:creationId xmlns:a16="http://schemas.microsoft.com/office/drawing/2014/main" id="{E6BDBBBC-2B12-DA40-9C71-94EE10DDFAD0}"/>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rot="16200000">
            <a:off x="2931123" y="2351902"/>
            <a:ext cx="2996002" cy="3429000"/>
          </a:xfrm>
          <a:prstGeom prst="rect">
            <a:avLst/>
          </a:prstGeom>
        </p:spPr>
      </p:pic>
      <p:pic>
        <p:nvPicPr>
          <p:cNvPr id="21" name="Picture 20">
            <a:extLst>
              <a:ext uri="{FF2B5EF4-FFF2-40B4-BE49-F238E27FC236}">
                <a16:creationId xmlns:a16="http://schemas.microsoft.com/office/drawing/2014/main" id="{1700FB0B-0D4B-924A-A239-D3C313D2A5FF}"/>
              </a:ext>
            </a:extLst>
          </p:cNvPr>
          <p:cNvPicPr>
            <a:picLocks noChangeAspect="1"/>
          </p:cNvPicPr>
          <p:nvPr userDrawn="1"/>
        </p:nvPicPr>
        <p:blipFill>
          <a:blip r:embed="rId4"/>
          <a:stretch>
            <a:fillRect/>
          </a:stretch>
        </p:blipFill>
        <p:spPr>
          <a:xfrm>
            <a:off x="10734079" y="226156"/>
            <a:ext cx="1457921" cy="612843"/>
          </a:xfrm>
          <a:prstGeom prst="rect">
            <a:avLst/>
          </a:prstGeom>
        </p:spPr>
      </p:pic>
      <p:pic>
        <p:nvPicPr>
          <p:cNvPr id="18" name="Picture 17" descr="A picture containing circle&#10;&#10;Description automatically generated">
            <a:extLst>
              <a:ext uri="{FF2B5EF4-FFF2-40B4-BE49-F238E27FC236}">
                <a16:creationId xmlns:a16="http://schemas.microsoft.com/office/drawing/2014/main" id="{A52F7CF3-9AA9-B94F-BC76-95A5D803FC6D}"/>
              </a:ext>
            </a:extLst>
          </p:cNvPr>
          <p:cNvPicPr>
            <a:picLocks noChangeAspect="1"/>
          </p:cNvPicPr>
          <p:nvPr userDrawn="1"/>
        </p:nvPicPr>
        <p:blipFill rotWithShape="1">
          <a:blip r:embed="rId5" cstate="screen">
            <a:extLst>
              <a:ext uri="{28A0092B-C50C-407E-A947-70E740481C1C}">
                <a14:useLocalDpi xmlns:a14="http://schemas.microsoft.com/office/drawing/2010/main"/>
              </a:ext>
            </a:extLst>
          </a:blip>
          <a:srcRect/>
          <a:stretch/>
        </p:blipFill>
        <p:spPr>
          <a:xfrm>
            <a:off x="-2" y="1595990"/>
            <a:ext cx="410213" cy="2970000"/>
          </a:xfrm>
          <a:prstGeom prst="rect">
            <a:avLst/>
          </a:prstGeom>
        </p:spPr>
      </p:pic>
      <p:pic>
        <p:nvPicPr>
          <p:cNvPr id="24" name="Picture 23" descr="A picture containing circle&#10;&#10;Description automatically generated">
            <a:extLst>
              <a:ext uri="{FF2B5EF4-FFF2-40B4-BE49-F238E27FC236}">
                <a16:creationId xmlns:a16="http://schemas.microsoft.com/office/drawing/2014/main" id="{392E95E7-33B9-F946-9E23-3FA2885EC07E}"/>
              </a:ext>
            </a:extLst>
          </p:cNvPr>
          <p:cNvPicPr>
            <a:picLocks noChangeAspect="1"/>
          </p:cNvPicPr>
          <p:nvPr userDrawn="1"/>
        </p:nvPicPr>
        <p:blipFill rotWithShape="1">
          <a:blip r:embed="rId5" cstate="screen">
            <a:extLst>
              <a:ext uri="{28A0092B-C50C-407E-A947-70E740481C1C}">
                <a14:useLocalDpi xmlns:a14="http://schemas.microsoft.com/office/drawing/2010/main"/>
              </a:ext>
            </a:extLst>
          </a:blip>
          <a:srcRect/>
          <a:stretch/>
        </p:blipFill>
        <p:spPr>
          <a:xfrm rot="10800000">
            <a:off x="11781787" y="1595990"/>
            <a:ext cx="410213" cy="2970000"/>
          </a:xfrm>
          <a:prstGeom prst="rect">
            <a:avLst/>
          </a:prstGeom>
        </p:spPr>
      </p:pic>
      <p:sp>
        <p:nvSpPr>
          <p:cNvPr id="26" name="Text Placeholder 9">
            <a:extLst>
              <a:ext uri="{FF2B5EF4-FFF2-40B4-BE49-F238E27FC236}">
                <a16:creationId xmlns:a16="http://schemas.microsoft.com/office/drawing/2014/main" id="{2562170C-8B2A-4947-95E8-BFA07AFD1FC6}"/>
              </a:ext>
            </a:extLst>
          </p:cNvPr>
          <p:cNvSpPr>
            <a:spLocks noGrp="1"/>
          </p:cNvSpPr>
          <p:nvPr>
            <p:ph type="body" sz="quarter" idx="12" hasCustomPrompt="1"/>
          </p:nvPr>
        </p:nvSpPr>
        <p:spPr>
          <a:xfrm>
            <a:off x="6506682" y="2568400"/>
            <a:ext cx="4926568" cy="3513660"/>
          </a:xfrm>
          <a:prstGeom prst="rect">
            <a:avLst/>
          </a:prstGeom>
        </p:spPr>
        <p:txBody>
          <a:bodyPr/>
          <a:lstStyle>
            <a:lvl1pPr marL="0" indent="0" algn="l">
              <a:lnSpc>
                <a:spcPct val="100000"/>
              </a:lnSpc>
              <a:spcBef>
                <a:spcPts val="0"/>
              </a:spcBef>
              <a:buFont typeface="Arial" panose="020B0604020202020204" pitchFamily="34" charset="0"/>
              <a:buNone/>
              <a:defRPr sz="3600" b="1" i="0">
                <a:solidFill>
                  <a:srgbClr val="265888"/>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a:t>Insert title</a:t>
            </a:r>
          </a:p>
        </p:txBody>
      </p:sp>
      <p:sp>
        <p:nvSpPr>
          <p:cNvPr id="27" name="Text Placeholder 22">
            <a:extLst>
              <a:ext uri="{FF2B5EF4-FFF2-40B4-BE49-F238E27FC236}">
                <a16:creationId xmlns:a16="http://schemas.microsoft.com/office/drawing/2014/main" id="{CB3FB148-93E8-ED46-B2BC-7C85BA9E8929}"/>
              </a:ext>
            </a:extLst>
          </p:cNvPr>
          <p:cNvSpPr>
            <a:spLocks noGrp="1"/>
          </p:cNvSpPr>
          <p:nvPr>
            <p:ph type="body" sz="quarter" idx="13" hasCustomPrompt="1"/>
          </p:nvPr>
        </p:nvSpPr>
        <p:spPr>
          <a:xfrm>
            <a:off x="806372" y="3966809"/>
            <a:ext cx="4926568" cy="2115251"/>
          </a:xfrm>
          <a:prstGeom prst="rect">
            <a:avLst/>
          </a:prstGeom>
        </p:spPr>
        <p:txBody>
          <a:bodyPr/>
          <a:lstStyle>
            <a:lvl1pPr marL="0" indent="0">
              <a:spcBef>
                <a:spcPts val="1200"/>
              </a:spcBef>
              <a:buFont typeface="Arial" panose="020B0604020202020204" pitchFamily="34" charset="0"/>
              <a:buNone/>
              <a:defRPr sz="2000">
                <a:solidFill>
                  <a:srgbClr val="313C40"/>
                </a:solidFill>
                <a:latin typeface="Segoe UI" panose="020B0502040204020203" pitchFamily="34" charset="0"/>
                <a:cs typeface="Segoe UI" panose="020B0502040204020203" pitchFamily="34" charset="0"/>
              </a:defRPr>
            </a:lvl1pPr>
            <a:lvl2pPr>
              <a:defRPr sz="2000">
                <a:solidFill>
                  <a:srgbClr val="313C40"/>
                </a:solidFill>
                <a:latin typeface="Segoe UI" panose="020B0502040204020203" pitchFamily="34" charset="0"/>
                <a:cs typeface="Segoe UI" panose="020B0502040204020203" pitchFamily="34" charset="0"/>
              </a:defRPr>
            </a:lvl2pPr>
            <a:lvl3pPr>
              <a:defRPr sz="1800">
                <a:solidFill>
                  <a:srgbClr val="313C40"/>
                </a:solidFill>
                <a:latin typeface="Segoe UI" panose="020B0502040204020203" pitchFamily="34" charset="0"/>
                <a:cs typeface="Segoe UI" panose="020B0502040204020203" pitchFamily="34" charset="0"/>
              </a:defRPr>
            </a:lvl3pPr>
            <a:lvl4pPr>
              <a:defRPr sz="1600">
                <a:solidFill>
                  <a:srgbClr val="313C40"/>
                </a:solidFill>
                <a:latin typeface="Segoe UI" panose="020B0502040204020203" pitchFamily="34" charset="0"/>
                <a:cs typeface="Segoe UI" panose="020B0502040204020203" pitchFamily="34" charset="0"/>
              </a:defRPr>
            </a:lvl4pPr>
            <a:lvl5pPr>
              <a:defRPr sz="1600">
                <a:solidFill>
                  <a:srgbClr val="313C40"/>
                </a:solidFill>
                <a:latin typeface="Segoe UI" panose="020B0502040204020203" pitchFamily="34" charset="0"/>
                <a:cs typeface="Segoe UI" panose="020B0502040204020203" pitchFamily="34" charset="0"/>
              </a:defRPr>
            </a:lvl5pPr>
          </a:lstStyle>
          <a:p>
            <a:pPr lvl="0"/>
            <a:r>
              <a:rPr lang="is-IS"/>
              <a:t>Click to add text</a:t>
            </a:r>
            <a:endParaRPr lang="en-IS"/>
          </a:p>
        </p:txBody>
      </p:sp>
      <p:pic>
        <p:nvPicPr>
          <p:cNvPr id="29" name="Graphic 28">
            <a:extLst>
              <a:ext uri="{FF2B5EF4-FFF2-40B4-BE49-F238E27FC236}">
                <a16:creationId xmlns:a16="http://schemas.microsoft.com/office/drawing/2014/main" id="{AE5C5E7F-5BA3-3541-8643-EF8A368C399B}"/>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555963" y="838999"/>
            <a:ext cx="5427384" cy="1281600"/>
          </a:xfrm>
          <a:prstGeom prst="rect">
            <a:avLst/>
          </a:prstGeom>
        </p:spPr>
      </p:pic>
    </p:spTree>
    <p:extLst>
      <p:ext uri="{BB962C8B-B14F-4D97-AF65-F5344CB8AC3E}">
        <p14:creationId xmlns:p14="http://schemas.microsoft.com/office/powerpoint/2010/main" val="775048716"/>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2 LS Express chapter/title slide">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8CB641BC-63BE-EA40-B358-3C1C8A359289}"/>
              </a:ext>
            </a:extLst>
          </p:cNvPr>
          <p:cNvPicPr>
            <a:picLocks noChangeAspect="1"/>
          </p:cNvPicPr>
          <p:nvPr userDrawn="1"/>
        </p:nvPicPr>
        <p:blipFill>
          <a:blip r:embed="rId2"/>
          <a:stretch>
            <a:fillRect/>
          </a:stretch>
        </p:blipFill>
        <p:spPr>
          <a:xfrm rot="10800000">
            <a:off x="5919216" y="6447318"/>
            <a:ext cx="6272784" cy="410682"/>
          </a:xfrm>
          <a:prstGeom prst="rect">
            <a:avLst/>
          </a:prstGeom>
        </p:spPr>
      </p:pic>
      <p:pic>
        <p:nvPicPr>
          <p:cNvPr id="14" name="Picture 13">
            <a:extLst>
              <a:ext uri="{FF2B5EF4-FFF2-40B4-BE49-F238E27FC236}">
                <a16:creationId xmlns:a16="http://schemas.microsoft.com/office/drawing/2014/main" id="{D01B8EBF-C089-9F48-97F3-88324EB8EB34}"/>
              </a:ext>
            </a:extLst>
          </p:cNvPr>
          <p:cNvPicPr>
            <a:picLocks noChangeAspect="1"/>
          </p:cNvPicPr>
          <p:nvPr userDrawn="1"/>
        </p:nvPicPr>
        <p:blipFill>
          <a:blip r:embed="rId2"/>
          <a:stretch>
            <a:fillRect/>
          </a:stretch>
        </p:blipFill>
        <p:spPr>
          <a:xfrm>
            <a:off x="0" y="-6558"/>
            <a:ext cx="6272784" cy="410682"/>
          </a:xfrm>
          <a:prstGeom prst="rect">
            <a:avLst/>
          </a:prstGeom>
        </p:spPr>
      </p:pic>
      <p:pic>
        <p:nvPicPr>
          <p:cNvPr id="17" name="Picture 16" descr="Shape, circle&#10;&#10;Description automatically generated">
            <a:extLst>
              <a:ext uri="{FF2B5EF4-FFF2-40B4-BE49-F238E27FC236}">
                <a16:creationId xmlns:a16="http://schemas.microsoft.com/office/drawing/2014/main" id="{4943389A-A47B-BA4A-9ACB-FBFEC305EF9E}"/>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rot="5400000">
            <a:off x="216498" y="3645499"/>
            <a:ext cx="2996002" cy="3429000"/>
          </a:xfrm>
          <a:prstGeom prst="rect">
            <a:avLst/>
          </a:prstGeom>
        </p:spPr>
      </p:pic>
      <p:pic>
        <p:nvPicPr>
          <p:cNvPr id="19" name="Picture 18" descr="Shape, circle&#10;&#10;Description automatically generated">
            <a:extLst>
              <a:ext uri="{FF2B5EF4-FFF2-40B4-BE49-F238E27FC236}">
                <a16:creationId xmlns:a16="http://schemas.microsoft.com/office/drawing/2014/main" id="{E6BDBBBC-2B12-DA40-9C71-94EE10DDFAD0}"/>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rot="16200000">
            <a:off x="2931123" y="2351902"/>
            <a:ext cx="2996002" cy="3429000"/>
          </a:xfrm>
          <a:prstGeom prst="rect">
            <a:avLst/>
          </a:prstGeom>
        </p:spPr>
      </p:pic>
      <p:pic>
        <p:nvPicPr>
          <p:cNvPr id="21" name="Picture 20">
            <a:extLst>
              <a:ext uri="{FF2B5EF4-FFF2-40B4-BE49-F238E27FC236}">
                <a16:creationId xmlns:a16="http://schemas.microsoft.com/office/drawing/2014/main" id="{1700FB0B-0D4B-924A-A239-D3C313D2A5FF}"/>
              </a:ext>
            </a:extLst>
          </p:cNvPr>
          <p:cNvPicPr>
            <a:picLocks noChangeAspect="1"/>
          </p:cNvPicPr>
          <p:nvPr userDrawn="1"/>
        </p:nvPicPr>
        <p:blipFill>
          <a:blip r:embed="rId4"/>
          <a:stretch>
            <a:fillRect/>
          </a:stretch>
        </p:blipFill>
        <p:spPr>
          <a:xfrm>
            <a:off x="10734079" y="226156"/>
            <a:ext cx="1457921" cy="612843"/>
          </a:xfrm>
          <a:prstGeom prst="rect">
            <a:avLst/>
          </a:prstGeom>
        </p:spPr>
      </p:pic>
      <p:pic>
        <p:nvPicPr>
          <p:cNvPr id="18" name="Picture 17" descr="A picture containing circle&#10;&#10;Description automatically generated">
            <a:extLst>
              <a:ext uri="{FF2B5EF4-FFF2-40B4-BE49-F238E27FC236}">
                <a16:creationId xmlns:a16="http://schemas.microsoft.com/office/drawing/2014/main" id="{A52F7CF3-9AA9-B94F-BC76-95A5D803FC6D}"/>
              </a:ext>
            </a:extLst>
          </p:cNvPr>
          <p:cNvPicPr>
            <a:picLocks noChangeAspect="1"/>
          </p:cNvPicPr>
          <p:nvPr userDrawn="1"/>
        </p:nvPicPr>
        <p:blipFill rotWithShape="1">
          <a:blip r:embed="rId5" cstate="screen">
            <a:extLst>
              <a:ext uri="{28A0092B-C50C-407E-A947-70E740481C1C}">
                <a14:useLocalDpi xmlns:a14="http://schemas.microsoft.com/office/drawing/2010/main"/>
              </a:ext>
            </a:extLst>
          </a:blip>
          <a:srcRect/>
          <a:stretch/>
        </p:blipFill>
        <p:spPr>
          <a:xfrm>
            <a:off x="-2" y="1595990"/>
            <a:ext cx="410213" cy="2970000"/>
          </a:xfrm>
          <a:prstGeom prst="rect">
            <a:avLst/>
          </a:prstGeom>
        </p:spPr>
      </p:pic>
      <p:pic>
        <p:nvPicPr>
          <p:cNvPr id="24" name="Picture 23" descr="A picture containing circle&#10;&#10;Description automatically generated">
            <a:extLst>
              <a:ext uri="{FF2B5EF4-FFF2-40B4-BE49-F238E27FC236}">
                <a16:creationId xmlns:a16="http://schemas.microsoft.com/office/drawing/2014/main" id="{392E95E7-33B9-F946-9E23-3FA2885EC07E}"/>
              </a:ext>
            </a:extLst>
          </p:cNvPr>
          <p:cNvPicPr>
            <a:picLocks noChangeAspect="1"/>
          </p:cNvPicPr>
          <p:nvPr userDrawn="1"/>
        </p:nvPicPr>
        <p:blipFill rotWithShape="1">
          <a:blip r:embed="rId5" cstate="screen">
            <a:extLst>
              <a:ext uri="{28A0092B-C50C-407E-A947-70E740481C1C}">
                <a14:useLocalDpi xmlns:a14="http://schemas.microsoft.com/office/drawing/2010/main"/>
              </a:ext>
            </a:extLst>
          </a:blip>
          <a:srcRect/>
          <a:stretch/>
        </p:blipFill>
        <p:spPr>
          <a:xfrm rot="10800000">
            <a:off x="11781787" y="1595990"/>
            <a:ext cx="410213" cy="2970000"/>
          </a:xfrm>
          <a:prstGeom prst="rect">
            <a:avLst/>
          </a:prstGeom>
        </p:spPr>
      </p:pic>
      <p:pic>
        <p:nvPicPr>
          <p:cNvPr id="29" name="Graphic 28">
            <a:extLst>
              <a:ext uri="{FF2B5EF4-FFF2-40B4-BE49-F238E27FC236}">
                <a16:creationId xmlns:a16="http://schemas.microsoft.com/office/drawing/2014/main" id="{AE5C5E7F-5BA3-3541-8643-EF8A368C399B}"/>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555963" y="838999"/>
            <a:ext cx="5427384" cy="1281600"/>
          </a:xfrm>
          <a:prstGeom prst="rect">
            <a:avLst/>
          </a:prstGeom>
        </p:spPr>
      </p:pic>
      <p:sp>
        <p:nvSpPr>
          <p:cNvPr id="12" name="Text Placeholder 9">
            <a:extLst>
              <a:ext uri="{FF2B5EF4-FFF2-40B4-BE49-F238E27FC236}">
                <a16:creationId xmlns:a16="http://schemas.microsoft.com/office/drawing/2014/main" id="{3269EA83-5B3D-AE4B-8AD2-38727E2C6564}"/>
              </a:ext>
            </a:extLst>
          </p:cNvPr>
          <p:cNvSpPr>
            <a:spLocks noGrp="1"/>
          </p:cNvSpPr>
          <p:nvPr>
            <p:ph type="body" sz="quarter" idx="11" hasCustomPrompt="1"/>
          </p:nvPr>
        </p:nvSpPr>
        <p:spPr>
          <a:xfrm>
            <a:off x="806372" y="3966809"/>
            <a:ext cx="4926568" cy="2115251"/>
          </a:xfrm>
          <a:prstGeom prst="rect">
            <a:avLst/>
          </a:prstGeom>
        </p:spPr>
        <p:txBody>
          <a:bodyPr/>
          <a:lstStyle>
            <a:lvl1pPr marL="0" indent="0" algn="l">
              <a:lnSpc>
                <a:spcPct val="100000"/>
              </a:lnSpc>
              <a:spcBef>
                <a:spcPts val="0"/>
              </a:spcBef>
              <a:buFont typeface="Arial" panose="020B0604020202020204" pitchFamily="34" charset="0"/>
              <a:buNone/>
              <a:defRPr sz="3600" b="1" i="0">
                <a:solidFill>
                  <a:srgbClr val="265888"/>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a:t>Insert title</a:t>
            </a:r>
          </a:p>
        </p:txBody>
      </p:sp>
      <p:sp>
        <p:nvSpPr>
          <p:cNvPr id="15" name="Picture Placeholder 2">
            <a:extLst>
              <a:ext uri="{FF2B5EF4-FFF2-40B4-BE49-F238E27FC236}">
                <a16:creationId xmlns:a16="http://schemas.microsoft.com/office/drawing/2014/main" id="{52B165FA-4ABB-C645-98F3-A45D4007F32F}"/>
              </a:ext>
            </a:extLst>
          </p:cNvPr>
          <p:cNvSpPr>
            <a:spLocks noGrp="1"/>
          </p:cNvSpPr>
          <p:nvPr>
            <p:ph type="pic" sz="quarter" idx="12"/>
          </p:nvPr>
        </p:nvSpPr>
        <p:spPr>
          <a:xfrm>
            <a:off x="6143624" y="1073426"/>
            <a:ext cx="5637692" cy="5373892"/>
          </a:xfrm>
          <a:prstGeom prst="rect">
            <a:avLst/>
          </a:prstGeom>
        </p:spPr>
        <p:txBody>
          <a:bodyPr/>
          <a:lstStyle/>
          <a:p>
            <a:r>
              <a:rPr lang="en-GB"/>
              <a:t>Click icon to add picture</a:t>
            </a:r>
            <a:endParaRPr lang="en-IS"/>
          </a:p>
        </p:txBody>
      </p:sp>
    </p:spTree>
    <p:extLst>
      <p:ext uri="{BB962C8B-B14F-4D97-AF65-F5344CB8AC3E}">
        <p14:creationId xmlns:p14="http://schemas.microsoft.com/office/powerpoint/2010/main" val="912006065"/>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3 LS Express empty slide">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8CB641BC-63BE-EA40-B358-3C1C8A359289}"/>
              </a:ext>
            </a:extLst>
          </p:cNvPr>
          <p:cNvPicPr>
            <a:picLocks noChangeAspect="1"/>
          </p:cNvPicPr>
          <p:nvPr userDrawn="1"/>
        </p:nvPicPr>
        <p:blipFill>
          <a:blip r:embed="rId2"/>
          <a:stretch>
            <a:fillRect/>
          </a:stretch>
        </p:blipFill>
        <p:spPr>
          <a:xfrm rot="10800000">
            <a:off x="5919216" y="6447318"/>
            <a:ext cx="6272784" cy="410682"/>
          </a:xfrm>
          <a:prstGeom prst="rect">
            <a:avLst/>
          </a:prstGeom>
        </p:spPr>
      </p:pic>
      <p:pic>
        <p:nvPicPr>
          <p:cNvPr id="14" name="Picture 13">
            <a:extLst>
              <a:ext uri="{FF2B5EF4-FFF2-40B4-BE49-F238E27FC236}">
                <a16:creationId xmlns:a16="http://schemas.microsoft.com/office/drawing/2014/main" id="{D01B8EBF-C089-9F48-97F3-88324EB8EB34}"/>
              </a:ext>
            </a:extLst>
          </p:cNvPr>
          <p:cNvPicPr>
            <a:picLocks noChangeAspect="1"/>
          </p:cNvPicPr>
          <p:nvPr userDrawn="1"/>
        </p:nvPicPr>
        <p:blipFill>
          <a:blip r:embed="rId2"/>
          <a:stretch>
            <a:fillRect/>
          </a:stretch>
        </p:blipFill>
        <p:spPr>
          <a:xfrm>
            <a:off x="0" y="-6558"/>
            <a:ext cx="6272784" cy="410682"/>
          </a:xfrm>
          <a:prstGeom prst="rect">
            <a:avLst/>
          </a:prstGeom>
        </p:spPr>
      </p:pic>
      <p:pic>
        <p:nvPicPr>
          <p:cNvPr id="17" name="Picture 16" descr="Shape, circle&#10;&#10;Description automatically generated">
            <a:extLst>
              <a:ext uri="{FF2B5EF4-FFF2-40B4-BE49-F238E27FC236}">
                <a16:creationId xmlns:a16="http://schemas.microsoft.com/office/drawing/2014/main" id="{4943389A-A47B-BA4A-9ACB-FBFEC305EF9E}"/>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rot="5400000">
            <a:off x="216498" y="3645499"/>
            <a:ext cx="2996002" cy="3429000"/>
          </a:xfrm>
          <a:prstGeom prst="rect">
            <a:avLst/>
          </a:prstGeom>
        </p:spPr>
      </p:pic>
      <p:pic>
        <p:nvPicPr>
          <p:cNvPr id="21" name="Picture 20">
            <a:extLst>
              <a:ext uri="{FF2B5EF4-FFF2-40B4-BE49-F238E27FC236}">
                <a16:creationId xmlns:a16="http://schemas.microsoft.com/office/drawing/2014/main" id="{1700FB0B-0D4B-924A-A239-D3C313D2A5FF}"/>
              </a:ext>
            </a:extLst>
          </p:cNvPr>
          <p:cNvPicPr>
            <a:picLocks noChangeAspect="1"/>
          </p:cNvPicPr>
          <p:nvPr userDrawn="1"/>
        </p:nvPicPr>
        <p:blipFill>
          <a:blip r:embed="rId4"/>
          <a:stretch>
            <a:fillRect/>
          </a:stretch>
        </p:blipFill>
        <p:spPr>
          <a:xfrm>
            <a:off x="10734079" y="226156"/>
            <a:ext cx="1457921" cy="612843"/>
          </a:xfrm>
          <a:prstGeom prst="rect">
            <a:avLst/>
          </a:prstGeom>
        </p:spPr>
      </p:pic>
      <p:pic>
        <p:nvPicPr>
          <p:cNvPr id="18" name="Picture 17" descr="A picture containing circle&#10;&#10;Description automatically generated">
            <a:extLst>
              <a:ext uri="{FF2B5EF4-FFF2-40B4-BE49-F238E27FC236}">
                <a16:creationId xmlns:a16="http://schemas.microsoft.com/office/drawing/2014/main" id="{A52F7CF3-9AA9-B94F-BC76-95A5D803FC6D}"/>
              </a:ext>
            </a:extLst>
          </p:cNvPr>
          <p:cNvPicPr>
            <a:picLocks noChangeAspect="1"/>
          </p:cNvPicPr>
          <p:nvPr userDrawn="1"/>
        </p:nvPicPr>
        <p:blipFill rotWithShape="1">
          <a:blip r:embed="rId5" cstate="screen">
            <a:extLst>
              <a:ext uri="{28A0092B-C50C-407E-A947-70E740481C1C}">
                <a14:useLocalDpi xmlns:a14="http://schemas.microsoft.com/office/drawing/2010/main"/>
              </a:ext>
            </a:extLst>
          </a:blip>
          <a:srcRect/>
          <a:stretch/>
        </p:blipFill>
        <p:spPr>
          <a:xfrm>
            <a:off x="-2" y="1595990"/>
            <a:ext cx="410213" cy="2970000"/>
          </a:xfrm>
          <a:prstGeom prst="rect">
            <a:avLst/>
          </a:prstGeom>
        </p:spPr>
      </p:pic>
      <p:pic>
        <p:nvPicPr>
          <p:cNvPr id="24" name="Picture 23" descr="A picture containing circle&#10;&#10;Description automatically generated">
            <a:extLst>
              <a:ext uri="{FF2B5EF4-FFF2-40B4-BE49-F238E27FC236}">
                <a16:creationId xmlns:a16="http://schemas.microsoft.com/office/drawing/2014/main" id="{392E95E7-33B9-F946-9E23-3FA2885EC07E}"/>
              </a:ext>
            </a:extLst>
          </p:cNvPr>
          <p:cNvPicPr>
            <a:picLocks noChangeAspect="1"/>
          </p:cNvPicPr>
          <p:nvPr userDrawn="1"/>
        </p:nvPicPr>
        <p:blipFill rotWithShape="1">
          <a:blip r:embed="rId5" cstate="screen">
            <a:extLst>
              <a:ext uri="{28A0092B-C50C-407E-A947-70E740481C1C}">
                <a14:useLocalDpi xmlns:a14="http://schemas.microsoft.com/office/drawing/2010/main"/>
              </a:ext>
            </a:extLst>
          </a:blip>
          <a:srcRect/>
          <a:stretch/>
        </p:blipFill>
        <p:spPr>
          <a:xfrm rot="10800000">
            <a:off x="11781787" y="1595990"/>
            <a:ext cx="410213" cy="2970000"/>
          </a:xfrm>
          <a:prstGeom prst="rect">
            <a:avLst/>
          </a:prstGeom>
        </p:spPr>
      </p:pic>
    </p:spTree>
    <p:extLst>
      <p:ext uri="{BB962C8B-B14F-4D97-AF65-F5344CB8AC3E}">
        <p14:creationId xmlns:p14="http://schemas.microsoft.com/office/powerpoint/2010/main" val="2122001612"/>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Basic title and text 1">
    <p:spTree>
      <p:nvGrpSpPr>
        <p:cNvPr id="1" name=""/>
        <p:cNvGrpSpPr/>
        <p:nvPr/>
      </p:nvGrpSpPr>
      <p:grpSpPr>
        <a:xfrm>
          <a:off x="0" y="0"/>
          <a:ext cx="0" cy="0"/>
          <a:chOff x="0" y="0"/>
          <a:chExt cx="0" cy="0"/>
        </a:xfrm>
      </p:grpSpPr>
      <p:pic>
        <p:nvPicPr>
          <p:cNvPr id="15" name="Picture 14" descr="Shape, circle&#10;&#10;Description automatically generated">
            <a:extLst>
              <a:ext uri="{FF2B5EF4-FFF2-40B4-BE49-F238E27FC236}">
                <a16:creationId xmlns:a16="http://schemas.microsoft.com/office/drawing/2014/main" id="{A76332B7-41C2-5A43-AC28-AD522B545761}"/>
              </a:ext>
            </a:extLst>
          </p:cNvPr>
          <p:cNvPicPr>
            <a:picLocks noChangeAspect="1"/>
          </p:cNvPicPr>
          <p:nvPr userDrawn="1"/>
        </p:nvPicPr>
        <p:blipFill>
          <a:blip r:embed="rId2"/>
          <a:stretch>
            <a:fillRect/>
          </a:stretch>
        </p:blipFill>
        <p:spPr>
          <a:xfrm>
            <a:off x="9195998" y="3429000"/>
            <a:ext cx="2996002" cy="3429000"/>
          </a:xfrm>
          <a:prstGeom prst="rect">
            <a:avLst/>
          </a:prstGeom>
        </p:spPr>
      </p:pic>
      <p:sp>
        <p:nvSpPr>
          <p:cNvPr id="7" name="Text Placeholder 22">
            <a:extLst>
              <a:ext uri="{FF2B5EF4-FFF2-40B4-BE49-F238E27FC236}">
                <a16:creationId xmlns:a16="http://schemas.microsoft.com/office/drawing/2014/main" id="{48E298CB-16C6-624D-A6D1-435E625C7616}"/>
              </a:ext>
            </a:extLst>
          </p:cNvPr>
          <p:cNvSpPr>
            <a:spLocks noGrp="1"/>
          </p:cNvSpPr>
          <p:nvPr>
            <p:ph type="body" sz="quarter" idx="13" hasCustomPrompt="1"/>
          </p:nvPr>
        </p:nvSpPr>
        <p:spPr>
          <a:xfrm>
            <a:off x="308339" y="1060316"/>
            <a:ext cx="11528527" cy="5410058"/>
          </a:xfrm>
          <a:prstGeom prst="rect">
            <a:avLst/>
          </a:prstGeom>
        </p:spPr>
        <p:txBody>
          <a:bodyPr/>
          <a:lstStyle>
            <a:lvl1pPr marL="0">
              <a:spcBef>
                <a:spcPts val="1200"/>
              </a:spcBef>
              <a:buNone/>
              <a:defRPr sz="2000">
                <a:solidFill>
                  <a:srgbClr val="313C40"/>
                </a:solidFill>
                <a:latin typeface="Segoe UI" panose="020B0502040204020203" pitchFamily="34" charset="0"/>
                <a:cs typeface="Segoe UI" panose="020B0502040204020203" pitchFamily="34" charset="0"/>
              </a:defRPr>
            </a:lvl1pPr>
            <a:lvl2pPr>
              <a:spcBef>
                <a:spcPts val="1200"/>
              </a:spcBef>
              <a:buNone/>
              <a:defRPr sz="2000">
                <a:solidFill>
                  <a:srgbClr val="313C40"/>
                </a:solidFill>
                <a:latin typeface="Segoe UI" panose="020B0502040204020203" pitchFamily="34" charset="0"/>
                <a:cs typeface="Segoe UI" panose="020B0502040204020203" pitchFamily="34" charset="0"/>
              </a:defRPr>
            </a:lvl2pPr>
            <a:lvl3pPr>
              <a:spcBef>
                <a:spcPts val="1200"/>
              </a:spcBef>
              <a:buNone/>
              <a:defRPr sz="1800">
                <a:solidFill>
                  <a:srgbClr val="313C40"/>
                </a:solidFill>
                <a:latin typeface="Segoe UI" panose="020B0502040204020203" pitchFamily="34" charset="0"/>
                <a:cs typeface="Segoe UI" panose="020B0502040204020203" pitchFamily="34" charset="0"/>
              </a:defRPr>
            </a:lvl3pPr>
            <a:lvl4pPr>
              <a:spcBef>
                <a:spcPts val="1200"/>
              </a:spcBef>
              <a:buNone/>
              <a:defRPr sz="1600">
                <a:solidFill>
                  <a:srgbClr val="313C40"/>
                </a:solidFill>
                <a:latin typeface="Segoe UI" panose="020B0502040204020203" pitchFamily="34" charset="0"/>
                <a:cs typeface="Segoe UI" panose="020B0502040204020203" pitchFamily="34" charset="0"/>
              </a:defRPr>
            </a:lvl4pPr>
            <a:lvl5pPr>
              <a:spcBef>
                <a:spcPts val="1200"/>
              </a:spcBef>
              <a:buNone/>
              <a:defRPr sz="1600">
                <a:solidFill>
                  <a:srgbClr val="313C40"/>
                </a:solidFill>
                <a:latin typeface="Segoe UI" panose="020B0502040204020203" pitchFamily="34" charset="0"/>
                <a:cs typeface="Segoe UI" panose="020B0502040204020203" pitchFamily="34" charset="0"/>
              </a:defRPr>
            </a:lvl5pPr>
          </a:lstStyle>
          <a:p>
            <a:pPr lvl="0"/>
            <a:r>
              <a:rPr lang="en-GB"/>
              <a:t>Click to add text</a:t>
            </a:r>
            <a:endParaRPr lang="en-IS"/>
          </a:p>
        </p:txBody>
      </p:sp>
      <p:pic>
        <p:nvPicPr>
          <p:cNvPr id="8" name="Picture 7">
            <a:extLst>
              <a:ext uri="{FF2B5EF4-FFF2-40B4-BE49-F238E27FC236}">
                <a16:creationId xmlns:a16="http://schemas.microsoft.com/office/drawing/2014/main" id="{F39024AA-2A7A-C94C-99DC-F1CAA64D3706}"/>
              </a:ext>
            </a:extLst>
          </p:cNvPr>
          <p:cNvPicPr>
            <a:picLocks noChangeAspect="1"/>
          </p:cNvPicPr>
          <p:nvPr userDrawn="1"/>
        </p:nvPicPr>
        <p:blipFill>
          <a:blip r:embed="rId3"/>
          <a:stretch>
            <a:fillRect/>
          </a:stretch>
        </p:blipFill>
        <p:spPr>
          <a:xfrm>
            <a:off x="10734079" y="226156"/>
            <a:ext cx="1457921" cy="612843"/>
          </a:xfrm>
          <a:prstGeom prst="rect">
            <a:avLst/>
          </a:prstGeom>
        </p:spPr>
      </p:pic>
      <p:sp>
        <p:nvSpPr>
          <p:cNvPr id="18" name="Text Placeholder 9">
            <a:extLst>
              <a:ext uri="{FF2B5EF4-FFF2-40B4-BE49-F238E27FC236}">
                <a16:creationId xmlns:a16="http://schemas.microsoft.com/office/drawing/2014/main" id="{28A99E04-C174-6B4F-AC5C-07A87C40E064}"/>
              </a:ext>
            </a:extLst>
          </p:cNvPr>
          <p:cNvSpPr>
            <a:spLocks noGrp="1"/>
          </p:cNvSpPr>
          <p:nvPr>
            <p:ph type="body" sz="quarter" idx="11" hasCustomPrompt="1"/>
          </p:nvPr>
        </p:nvSpPr>
        <p:spPr>
          <a:xfrm>
            <a:off x="308339" y="266459"/>
            <a:ext cx="10060027" cy="569997"/>
          </a:xfrm>
          <a:prstGeom prst="rect">
            <a:avLst/>
          </a:prstGeom>
        </p:spPr>
        <p:txBody>
          <a:bodyPr/>
          <a:lstStyle>
            <a:lvl1pPr>
              <a:buNone/>
              <a:defRPr sz="40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a:t>Insert title</a:t>
            </a:r>
          </a:p>
        </p:txBody>
      </p:sp>
    </p:spTree>
    <p:extLst>
      <p:ext uri="{BB962C8B-B14F-4D97-AF65-F5344CB8AC3E}">
        <p14:creationId xmlns:p14="http://schemas.microsoft.com/office/powerpoint/2010/main" val="3009162919"/>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userDrawn="1">
  <p:cSld name="Gradient empty">
    <p:spTree>
      <p:nvGrpSpPr>
        <p:cNvPr id="1" name=""/>
        <p:cNvGrpSpPr/>
        <p:nvPr/>
      </p:nvGrpSpPr>
      <p:grpSpPr>
        <a:xfrm>
          <a:off x="0" y="0"/>
          <a:ext cx="0" cy="0"/>
          <a:chOff x="0" y="0"/>
          <a:chExt cx="0" cy="0"/>
        </a:xfrm>
      </p:grpSpPr>
    </p:spTree>
    <p:extLst>
      <p:ext uri="{BB962C8B-B14F-4D97-AF65-F5344CB8AC3E}">
        <p14:creationId xmlns:p14="http://schemas.microsoft.com/office/powerpoint/2010/main" val="2402372334"/>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LS eCommerce title/chapter">
    <p:spTree>
      <p:nvGrpSpPr>
        <p:cNvPr id="1" name=""/>
        <p:cNvGrpSpPr/>
        <p:nvPr/>
      </p:nvGrpSpPr>
      <p:grpSpPr>
        <a:xfrm>
          <a:off x="0" y="0"/>
          <a:ext cx="0" cy="0"/>
          <a:chOff x="0" y="0"/>
          <a:chExt cx="0" cy="0"/>
        </a:xfrm>
      </p:grpSpPr>
      <p:sp>
        <p:nvSpPr>
          <p:cNvPr id="9" name="Parallelogram 8">
            <a:extLst>
              <a:ext uri="{FF2B5EF4-FFF2-40B4-BE49-F238E27FC236}">
                <a16:creationId xmlns:a16="http://schemas.microsoft.com/office/drawing/2014/main" id="{7AA2A508-B7B7-8D4D-857E-22CC03648402}"/>
              </a:ext>
            </a:extLst>
          </p:cNvPr>
          <p:cNvSpPr/>
          <p:nvPr userDrawn="1"/>
        </p:nvSpPr>
        <p:spPr>
          <a:xfrm>
            <a:off x="-16273" y="-15876"/>
            <a:ext cx="6645673" cy="6897687"/>
          </a:xfrm>
          <a:custGeom>
            <a:avLst/>
            <a:gdLst>
              <a:gd name="connsiteX0" fmla="*/ 0 w 12192001"/>
              <a:gd name="connsiteY0" fmla="*/ 6881812 h 6881812"/>
              <a:gd name="connsiteX1" fmla="*/ 1720453 w 12192001"/>
              <a:gd name="connsiteY1" fmla="*/ 0 h 6881812"/>
              <a:gd name="connsiteX2" fmla="*/ 12192001 w 12192001"/>
              <a:gd name="connsiteY2" fmla="*/ 0 h 6881812"/>
              <a:gd name="connsiteX3" fmla="*/ 10471548 w 12192001"/>
              <a:gd name="connsiteY3" fmla="*/ 6881812 h 6881812"/>
              <a:gd name="connsiteX4" fmla="*/ 0 w 12192001"/>
              <a:gd name="connsiteY4" fmla="*/ 6881812 h 6881812"/>
              <a:gd name="connsiteX0" fmla="*/ 0 w 12192001"/>
              <a:gd name="connsiteY0" fmla="*/ 6881812 h 6881812"/>
              <a:gd name="connsiteX1" fmla="*/ 4323953 w 12192001"/>
              <a:gd name="connsiteY1" fmla="*/ 1549400 h 6881812"/>
              <a:gd name="connsiteX2" fmla="*/ 12192001 w 12192001"/>
              <a:gd name="connsiteY2" fmla="*/ 0 h 6881812"/>
              <a:gd name="connsiteX3" fmla="*/ 10471548 w 12192001"/>
              <a:gd name="connsiteY3" fmla="*/ 6881812 h 6881812"/>
              <a:gd name="connsiteX4" fmla="*/ 0 w 12192001"/>
              <a:gd name="connsiteY4" fmla="*/ 6881812 h 6881812"/>
              <a:gd name="connsiteX0" fmla="*/ 0 w 12192001"/>
              <a:gd name="connsiteY0" fmla="*/ 6881812 h 6881812"/>
              <a:gd name="connsiteX1" fmla="*/ 5593953 w 12192001"/>
              <a:gd name="connsiteY1" fmla="*/ 0 h 6881812"/>
              <a:gd name="connsiteX2" fmla="*/ 12192001 w 12192001"/>
              <a:gd name="connsiteY2" fmla="*/ 0 h 6881812"/>
              <a:gd name="connsiteX3" fmla="*/ 10471548 w 12192001"/>
              <a:gd name="connsiteY3" fmla="*/ 6881812 h 6881812"/>
              <a:gd name="connsiteX4" fmla="*/ 0 w 12192001"/>
              <a:gd name="connsiteY4" fmla="*/ 6881812 h 6881812"/>
              <a:gd name="connsiteX0" fmla="*/ 1556147 w 6598048"/>
              <a:gd name="connsiteY0" fmla="*/ 6246812 h 6881812"/>
              <a:gd name="connsiteX1" fmla="*/ 0 w 6598048"/>
              <a:gd name="connsiteY1" fmla="*/ 0 h 6881812"/>
              <a:gd name="connsiteX2" fmla="*/ 6598048 w 6598048"/>
              <a:gd name="connsiteY2" fmla="*/ 0 h 6881812"/>
              <a:gd name="connsiteX3" fmla="*/ 4877595 w 6598048"/>
              <a:gd name="connsiteY3" fmla="*/ 6881812 h 6881812"/>
              <a:gd name="connsiteX4" fmla="*/ 1556147 w 6598048"/>
              <a:gd name="connsiteY4" fmla="*/ 6246812 h 6881812"/>
              <a:gd name="connsiteX0" fmla="*/ 0 w 6645276"/>
              <a:gd name="connsiteY0" fmla="*/ 6872287 h 6881812"/>
              <a:gd name="connsiteX1" fmla="*/ 47228 w 6645276"/>
              <a:gd name="connsiteY1" fmla="*/ 0 h 6881812"/>
              <a:gd name="connsiteX2" fmla="*/ 6645276 w 6645276"/>
              <a:gd name="connsiteY2" fmla="*/ 0 h 6881812"/>
              <a:gd name="connsiteX3" fmla="*/ 4924823 w 6645276"/>
              <a:gd name="connsiteY3" fmla="*/ 6881812 h 6881812"/>
              <a:gd name="connsiteX4" fmla="*/ 0 w 6645276"/>
              <a:gd name="connsiteY4" fmla="*/ 6872287 h 6881812"/>
              <a:gd name="connsiteX0" fmla="*/ 397 w 6645673"/>
              <a:gd name="connsiteY0" fmla="*/ 6888162 h 6897687"/>
              <a:gd name="connsiteX1" fmla="*/ 0 w 6645673"/>
              <a:gd name="connsiteY1" fmla="*/ 0 h 6897687"/>
              <a:gd name="connsiteX2" fmla="*/ 6645673 w 6645673"/>
              <a:gd name="connsiteY2" fmla="*/ 15875 h 6897687"/>
              <a:gd name="connsiteX3" fmla="*/ 4925220 w 6645673"/>
              <a:gd name="connsiteY3" fmla="*/ 6897687 h 6897687"/>
              <a:gd name="connsiteX4" fmla="*/ 397 w 6645673"/>
              <a:gd name="connsiteY4" fmla="*/ 6888162 h 68976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45673" h="6897687">
                <a:moveTo>
                  <a:pt x="397" y="6888162"/>
                </a:moveTo>
                <a:cubicBezTo>
                  <a:pt x="265" y="4592108"/>
                  <a:pt x="132" y="2296054"/>
                  <a:pt x="0" y="0"/>
                </a:cubicBezTo>
                <a:lnTo>
                  <a:pt x="6645673" y="15875"/>
                </a:lnTo>
                <a:lnTo>
                  <a:pt x="4925220" y="6897687"/>
                </a:lnTo>
                <a:lnTo>
                  <a:pt x="397" y="6888162"/>
                </a:lnTo>
                <a:close/>
              </a:path>
            </a:pathLst>
          </a:custGeom>
          <a:gradFill>
            <a:gsLst>
              <a:gs pos="14000">
                <a:srgbClr val="242D2F"/>
              </a:gs>
              <a:gs pos="100000">
                <a:srgbClr val="004A87"/>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Picture Placeholder 3">
            <a:extLst>
              <a:ext uri="{FF2B5EF4-FFF2-40B4-BE49-F238E27FC236}">
                <a16:creationId xmlns:a16="http://schemas.microsoft.com/office/drawing/2014/main" id="{FF9F88D7-D6DB-764E-A5FF-5857669CD6DF}"/>
              </a:ext>
            </a:extLst>
          </p:cNvPr>
          <p:cNvSpPr>
            <a:spLocks noGrp="1"/>
          </p:cNvSpPr>
          <p:nvPr>
            <p:ph type="pic" sz="quarter" idx="10" hasCustomPrompt="1"/>
          </p:nvPr>
        </p:nvSpPr>
        <p:spPr>
          <a:xfrm>
            <a:off x="5054601" y="0"/>
            <a:ext cx="7137399" cy="6857999"/>
          </a:xfrm>
          <a:prstGeom prst="parallelogram">
            <a:avLst/>
          </a:prstGeom>
        </p:spPr>
        <p:txBody>
          <a:bodyPr/>
          <a:lstStyle>
            <a:lvl1pPr algn="ctr">
              <a:defRPr sz="2400">
                <a:solidFill>
                  <a:srgbClr val="242D2F"/>
                </a:solidFill>
              </a:defRPr>
            </a:lvl1pPr>
          </a:lstStyle>
          <a:p>
            <a:r>
              <a:rPr lang="en-US" dirty="0"/>
              <a:t>Insert industry related picture</a:t>
            </a:r>
          </a:p>
        </p:txBody>
      </p:sp>
      <p:sp>
        <p:nvSpPr>
          <p:cNvPr id="11" name="Text Placeholder 2">
            <a:extLst>
              <a:ext uri="{FF2B5EF4-FFF2-40B4-BE49-F238E27FC236}">
                <a16:creationId xmlns:a16="http://schemas.microsoft.com/office/drawing/2014/main" id="{70689DE2-69C7-8C40-8C4B-D8F0F8F40DF8}"/>
              </a:ext>
            </a:extLst>
          </p:cNvPr>
          <p:cNvSpPr>
            <a:spLocks noGrp="1"/>
          </p:cNvSpPr>
          <p:nvPr>
            <p:ph type="body" sz="quarter" idx="11" hasCustomPrompt="1"/>
          </p:nvPr>
        </p:nvSpPr>
        <p:spPr>
          <a:xfrm>
            <a:off x="334963" y="1628775"/>
            <a:ext cx="3921100" cy="1241172"/>
          </a:xfrm>
          <a:prstGeom prst="rect">
            <a:avLst/>
          </a:prstGeom>
        </p:spPr>
        <p:txBody>
          <a:bodyPr lIns="0" tIns="0" rIns="0" bIns="0"/>
          <a:lstStyle>
            <a:lvl1pPr marL="0" indent="0" algn="l">
              <a:buNone/>
              <a:defRPr sz="3600">
                <a:solidFill>
                  <a:srgbClr val="FFFFFF"/>
                </a:solidFill>
              </a:defRPr>
            </a:lvl1pPr>
            <a:lvl2pPr marL="457200" indent="0">
              <a:buNone/>
              <a:defRPr sz="3200">
                <a:solidFill>
                  <a:srgbClr val="FFFFFF"/>
                </a:solidFill>
              </a:defRPr>
            </a:lvl2pPr>
            <a:lvl3pPr marL="914400" indent="0">
              <a:buNone/>
              <a:defRPr sz="2800">
                <a:solidFill>
                  <a:srgbClr val="FFFFFF"/>
                </a:solidFill>
              </a:defRPr>
            </a:lvl3pPr>
            <a:lvl4pPr marL="1371600" indent="0">
              <a:buNone/>
              <a:defRPr sz="2400">
                <a:solidFill>
                  <a:srgbClr val="FFFFFF"/>
                </a:solidFill>
              </a:defRPr>
            </a:lvl4pPr>
            <a:lvl5pPr marL="1828800" indent="0">
              <a:buNone/>
              <a:defRPr sz="2400">
                <a:solidFill>
                  <a:srgbClr val="FFFFFF"/>
                </a:solidFill>
              </a:defRPr>
            </a:lvl5pPr>
          </a:lstStyle>
          <a:p>
            <a:pPr lvl="0"/>
            <a:r>
              <a:rPr lang="en-US" dirty="0"/>
              <a:t>Solution overview</a:t>
            </a:r>
            <a:br>
              <a:rPr lang="en-US" dirty="0"/>
            </a:br>
            <a:r>
              <a:rPr lang="en-US" dirty="0"/>
              <a:t>or other title</a:t>
            </a:r>
          </a:p>
        </p:txBody>
      </p:sp>
      <p:pic>
        <p:nvPicPr>
          <p:cNvPr id="16" name="Graphic 15">
            <a:extLst>
              <a:ext uri="{FF2B5EF4-FFF2-40B4-BE49-F238E27FC236}">
                <a16:creationId xmlns:a16="http://schemas.microsoft.com/office/drawing/2014/main" id="{B391BE63-0792-F740-AE9B-136BCEB25E90}"/>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41171" y="445799"/>
            <a:ext cx="3970562" cy="576000"/>
          </a:xfrm>
          <a:prstGeom prst="rect">
            <a:avLst/>
          </a:prstGeom>
        </p:spPr>
      </p:pic>
      <p:pic>
        <p:nvPicPr>
          <p:cNvPr id="7" name="Graphic 6">
            <a:extLst>
              <a:ext uri="{FF2B5EF4-FFF2-40B4-BE49-F238E27FC236}">
                <a16:creationId xmlns:a16="http://schemas.microsoft.com/office/drawing/2014/main" id="{5D954AB7-DAF7-D74C-9586-6A2EA491A504}"/>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863319" y="6449635"/>
            <a:ext cx="998482" cy="246137"/>
          </a:xfrm>
          <a:prstGeom prst="rect">
            <a:avLst/>
          </a:prstGeom>
        </p:spPr>
      </p:pic>
    </p:spTree>
    <p:extLst>
      <p:ext uri="{BB962C8B-B14F-4D97-AF65-F5344CB8AC3E}">
        <p14:creationId xmlns:p14="http://schemas.microsoft.com/office/powerpoint/2010/main" val="1681259813"/>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LS Pay title/chapter">
    <p:spTree>
      <p:nvGrpSpPr>
        <p:cNvPr id="1" name=""/>
        <p:cNvGrpSpPr/>
        <p:nvPr/>
      </p:nvGrpSpPr>
      <p:grpSpPr>
        <a:xfrm>
          <a:off x="0" y="0"/>
          <a:ext cx="0" cy="0"/>
          <a:chOff x="0" y="0"/>
          <a:chExt cx="0" cy="0"/>
        </a:xfrm>
      </p:grpSpPr>
      <p:sp>
        <p:nvSpPr>
          <p:cNvPr id="9" name="Parallelogram 8">
            <a:extLst>
              <a:ext uri="{FF2B5EF4-FFF2-40B4-BE49-F238E27FC236}">
                <a16:creationId xmlns:a16="http://schemas.microsoft.com/office/drawing/2014/main" id="{35BEFAC2-B8EE-B34A-BB2E-ABC2950EBE74}"/>
              </a:ext>
            </a:extLst>
          </p:cNvPr>
          <p:cNvSpPr/>
          <p:nvPr userDrawn="1"/>
        </p:nvSpPr>
        <p:spPr>
          <a:xfrm>
            <a:off x="-16273" y="-15876"/>
            <a:ext cx="6645673" cy="6897687"/>
          </a:xfrm>
          <a:custGeom>
            <a:avLst/>
            <a:gdLst>
              <a:gd name="connsiteX0" fmla="*/ 0 w 12192001"/>
              <a:gd name="connsiteY0" fmla="*/ 6881812 h 6881812"/>
              <a:gd name="connsiteX1" fmla="*/ 1720453 w 12192001"/>
              <a:gd name="connsiteY1" fmla="*/ 0 h 6881812"/>
              <a:gd name="connsiteX2" fmla="*/ 12192001 w 12192001"/>
              <a:gd name="connsiteY2" fmla="*/ 0 h 6881812"/>
              <a:gd name="connsiteX3" fmla="*/ 10471548 w 12192001"/>
              <a:gd name="connsiteY3" fmla="*/ 6881812 h 6881812"/>
              <a:gd name="connsiteX4" fmla="*/ 0 w 12192001"/>
              <a:gd name="connsiteY4" fmla="*/ 6881812 h 6881812"/>
              <a:gd name="connsiteX0" fmla="*/ 0 w 12192001"/>
              <a:gd name="connsiteY0" fmla="*/ 6881812 h 6881812"/>
              <a:gd name="connsiteX1" fmla="*/ 4323953 w 12192001"/>
              <a:gd name="connsiteY1" fmla="*/ 1549400 h 6881812"/>
              <a:gd name="connsiteX2" fmla="*/ 12192001 w 12192001"/>
              <a:gd name="connsiteY2" fmla="*/ 0 h 6881812"/>
              <a:gd name="connsiteX3" fmla="*/ 10471548 w 12192001"/>
              <a:gd name="connsiteY3" fmla="*/ 6881812 h 6881812"/>
              <a:gd name="connsiteX4" fmla="*/ 0 w 12192001"/>
              <a:gd name="connsiteY4" fmla="*/ 6881812 h 6881812"/>
              <a:gd name="connsiteX0" fmla="*/ 0 w 12192001"/>
              <a:gd name="connsiteY0" fmla="*/ 6881812 h 6881812"/>
              <a:gd name="connsiteX1" fmla="*/ 5593953 w 12192001"/>
              <a:gd name="connsiteY1" fmla="*/ 0 h 6881812"/>
              <a:gd name="connsiteX2" fmla="*/ 12192001 w 12192001"/>
              <a:gd name="connsiteY2" fmla="*/ 0 h 6881812"/>
              <a:gd name="connsiteX3" fmla="*/ 10471548 w 12192001"/>
              <a:gd name="connsiteY3" fmla="*/ 6881812 h 6881812"/>
              <a:gd name="connsiteX4" fmla="*/ 0 w 12192001"/>
              <a:gd name="connsiteY4" fmla="*/ 6881812 h 6881812"/>
              <a:gd name="connsiteX0" fmla="*/ 1556147 w 6598048"/>
              <a:gd name="connsiteY0" fmla="*/ 6246812 h 6881812"/>
              <a:gd name="connsiteX1" fmla="*/ 0 w 6598048"/>
              <a:gd name="connsiteY1" fmla="*/ 0 h 6881812"/>
              <a:gd name="connsiteX2" fmla="*/ 6598048 w 6598048"/>
              <a:gd name="connsiteY2" fmla="*/ 0 h 6881812"/>
              <a:gd name="connsiteX3" fmla="*/ 4877595 w 6598048"/>
              <a:gd name="connsiteY3" fmla="*/ 6881812 h 6881812"/>
              <a:gd name="connsiteX4" fmla="*/ 1556147 w 6598048"/>
              <a:gd name="connsiteY4" fmla="*/ 6246812 h 6881812"/>
              <a:gd name="connsiteX0" fmla="*/ 0 w 6645276"/>
              <a:gd name="connsiteY0" fmla="*/ 6872287 h 6881812"/>
              <a:gd name="connsiteX1" fmla="*/ 47228 w 6645276"/>
              <a:gd name="connsiteY1" fmla="*/ 0 h 6881812"/>
              <a:gd name="connsiteX2" fmla="*/ 6645276 w 6645276"/>
              <a:gd name="connsiteY2" fmla="*/ 0 h 6881812"/>
              <a:gd name="connsiteX3" fmla="*/ 4924823 w 6645276"/>
              <a:gd name="connsiteY3" fmla="*/ 6881812 h 6881812"/>
              <a:gd name="connsiteX4" fmla="*/ 0 w 6645276"/>
              <a:gd name="connsiteY4" fmla="*/ 6872287 h 6881812"/>
              <a:gd name="connsiteX0" fmla="*/ 397 w 6645673"/>
              <a:gd name="connsiteY0" fmla="*/ 6888162 h 6897687"/>
              <a:gd name="connsiteX1" fmla="*/ 0 w 6645673"/>
              <a:gd name="connsiteY1" fmla="*/ 0 h 6897687"/>
              <a:gd name="connsiteX2" fmla="*/ 6645673 w 6645673"/>
              <a:gd name="connsiteY2" fmla="*/ 15875 h 6897687"/>
              <a:gd name="connsiteX3" fmla="*/ 4925220 w 6645673"/>
              <a:gd name="connsiteY3" fmla="*/ 6897687 h 6897687"/>
              <a:gd name="connsiteX4" fmla="*/ 397 w 6645673"/>
              <a:gd name="connsiteY4" fmla="*/ 6888162 h 68976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45673" h="6897687">
                <a:moveTo>
                  <a:pt x="397" y="6888162"/>
                </a:moveTo>
                <a:cubicBezTo>
                  <a:pt x="265" y="4592108"/>
                  <a:pt x="132" y="2296054"/>
                  <a:pt x="0" y="0"/>
                </a:cubicBezTo>
                <a:lnTo>
                  <a:pt x="6645673" y="15875"/>
                </a:lnTo>
                <a:lnTo>
                  <a:pt x="4925220" y="6897687"/>
                </a:lnTo>
                <a:lnTo>
                  <a:pt x="397" y="6888162"/>
                </a:lnTo>
                <a:close/>
              </a:path>
            </a:pathLst>
          </a:custGeom>
          <a:gradFill>
            <a:gsLst>
              <a:gs pos="14000">
                <a:srgbClr val="242D2F"/>
              </a:gs>
              <a:gs pos="100000">
                <a:srgbClr val="004A87"/>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Picture Placeholder 3">
            <a:extLst>
              <a:ext uri="{FF2B5EF4-FFF2-40B4-BE49-F238E27FC236}">
                <a16:creationId xmlns:a16="http://schemas.microsoft.com/office/drawing/2014/main" id="{FF9F88D7-D6DB-764E-A5FF-5857669CD6DF}"/>
              </a:ext>
            </a:extLst>
          </p:cNvPr>
          <p:cNvSpPr>
            <a:spLocks noGrp="1"/>
          </p:cNvSpPr>
          <p:nvPr>
            <p:ph type="pic" sz="quarter" idx="10" hasCustomPrompt="1"/>
          </p:nvPr>
        </p:nvSpPr>
        <p:spPr>
          <a:xfrm>
            <a:off x="5054601" y="0"/>
            <a:ext cx="7137399" cy="6857999"/>
          </a:xfrm>
          <a:prstGeom prst="parallelogram">
            <a:avLst/>
          </a:prstGeom>
        </p:spPr>
        <p:txBody>
          <a:bodyPr/>
          <a:lstStyle>
            <a:lvl1pPr algn="ctr">
              <a:defRPr sz="2400">
                <a:solidFill>
                  <a:srgbClr val="242D2F"/>
                </a:solidFill>
              </a:defRPr>
            </a:lvl1pPr>
          </a:lstStyle>
          <a:p>
            <a:r>
              <a:rPr lang="en-US" dirty="0"/>
              <a:t>Insert industry related picture</a:t>
            </a:r>
          </a:p>
        </p:txBody>
      </p:sp>
      <p:sp>
        <p:nvSpPr>
          <p:cNvPr id="11" name="Text Placeholder 2">
            <a:extLst>
              <a:ext uri="{FF2B5EF4-FFF2-40B4-BE49-F238E27FC236}">
                <a16:creationId xmlns:a16="http://schemas.microsoft.com/office/drawing/2014/main" id="{70689DE2-69C7-8C40-8C4B-D8F0F8F40DF8}"/>
              </a:ext>
            </a:extLst>
          </p:cNvPr>
          <p:cNvSpPr>
            <a:spLocks noGrp="1"/>
          </p:cNvSpPr>
          <p:nvPr>
            <p:ph type="body" sz="quarter" idx="11" hasCustomPrompt="1"/>
          </p:nvPr>
        </p:nvSpPr>
        <p:spPr>
          <a:xfrm>
            <a:off x="334963" y="1628775"/>
            <a:ext cx="3921100" cy="1241172"/>
          </a:xfrm>
          <a:prstGeom prst="rect">
            <a:avLst/>
          </a:prstGeom>
        </p:spPr>
        <p:txBody>
          <a:bodyPr lIns="0" tIns="0" rIns="0" bIns="0"/>
          <a:lstStyle>
            <a:lvl1pPr marL="0" indent="0" algn="l">
              <a:buNone/>
              <a:defRPr sz="3600">
                <a:solidFill>
                  <a:srgbClr val="FFFFFF"/>
                </a:solidFill>
              </a:defRPr>
            </a:lvl1pPr>
            <a:lvl2pPr marL="457200" indent="0">
              <a:buNone/>
              <a:defRPr sz="3200">
                <a:solidFill>
                  <a:srgbClr val="FFFFFF"/>
                </a:solidFill>
              </a:defRPr>
            </a:lvl2pPr>
            <a:lvl3pPr marL="914400" indent="0">
              <a:buNone/>
              <a:defRPr sz="2800">
                <a:solidFill>
                  <a:srgbClr val="FFFFFF"/>
                </a:solidFill>
              </a:defRPr>
            </a:lvl3pPr>
            <a:lvl4pPr marL="1371600" indent="0">
              <a:buNone/>
              <a:defRPr sz="2400">
                <a:solidFill>
                  <a:srgbClr val="FFFFFF"/>
                </a:solidFill>
              </a:defRPr>
            </a:lvl4pPr>
            <a:lvl5pPr marL="1828800" indent="0">
              <a:buNone/>
              <a:defRPr sz="2400">
                <a:solidFill>
                  <a:srgbClr val="FFFFFF"/>
                </a:solidFill>
              </a:defRPr>
            </a:lvl5pPr>
          </a:lstStyle>
          <a:p>
            <a:pPr lvl="0"/>
            <a:r>
              <a:rPr lang="en-US" dirty="0"/>
              <a:t>Solution overview</a:t>
            </a:r>
            <a:br>
              <a:rPr lang="en-US" dirty="0"/>
            </a:br>
            <a:r>
              <a:rPr lang="en-US" dirty="0"/>
              <a:t>or other title</a:t>
            </a:r>
          </a:p>
        </p:txBody>
      </p:sp>
      <p:pic>
        <p:nvPicPr>
          <p:cNvPr id="16" name="Graphic 15">
            <a:extLst>
              <a:ext uri="{FF2B5EF4-FFF2-40B4-BE49-F238E27FC236}">
                <a16:creationId xmlns:a16="http://schemas.microsoft.com/office/drawing/2014/main" id="{B391BE63-0792-F740-AE9B-136BCEB25E90}"/>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34963" y="438487"/>
            <a:ext cx="2227200" cy="576000"/>
          </a:xfrm>
          <a:prstGeom prst="rect">
            <a:avLst/>
          </a:prstGeom>
        </p:spPr>
      </p:pic>
      <p:pic>
        <p:nvPicPr>
          <p:cNvPr id="7" name="Graphic 6">
            <a:extLst>
              <a:ext uri="{FF2B5EF4-FFF2-40B4-BE49-F238E27FC236}">
                <a16:creationId xmlns:a16="http://schemas.microsoft.com/office/drawing/2014/main" id="{E7496357-6114-F544-A6EE-14E77A774E44}"/>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863319" y="6449635"/>
            <a:ext cx="998482" cy="246137"/>
          </a:xfrm>
          <a:prstGeom prst="rect">
            <a:avLst/>
          </a:prstGeom>
        </p:spPr>
      </p:pic>
    </p:spTree>
    <p:extLst>
      <p:ext uri="{BB962C8B-B14F-4D97-AF65-F5344CB8AC3E}">
        <p14:creationId xmlns:p14="http://schemas.microsoft.com/office/powerpoint/2010/main" val="4033144128"/>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LS Activity title/chapter">
    <p:spTree>
      <p:nvGrpSpPr>
        <p:cNvPr id="1" name=""/>
        <p:cNvGrpSpPr/>
        <p:nvPr/>
      </p:nvGrpSpPr>
      <p:grpSpPr>
        <a:xfrm>
          <a:off x="0" y="0"/>
          <a:ext cx="0" cy="0"/>
          <a:chOff x="0" y="0"/>
          <a:chExt cx="0" cy="0"/>
        </a:xfrm>
      </p:grpSpPr>
      <p:sp>
        <p:nvSpPr>
          <p:cNvPr id="7" name="Parallelogram 8">
            <a:extLst>
              <a:ext uri="{FF2B5EF4-FFF2-40B4-BE49-F238E27FC236}">
                <a16:creationId xmlns:a16="http://schemas.microsoft.com/office/drawing/2014/main" id="{734D9F40-1FFC-884F-8855-5FF0E43583C9}"/>
              </a:ext>
            </a:extLst>
          </p:cNvPr>
          <p:cNvSpPr/>
          <p:nvPr userDrawn="1"/>
        </p:nvSpPr>
        <p:spPr>
          <a:xfrm>
            <a:off x="-16273" y="-15876"/>
            <a:ext cx="6645673" cy="6897687"/>
          </a:xfrm>
          <a:custGeom>
            <a:avLst/>
            <a:gdLst>
              <a:gd name="connsiteX0" fmla="*/ 0 w 12192001"/>
              <a:gd name="connsiteY0" fmla="*/ 6881812 h 6881812"/>
              <a:gd name="connsiteX1" fmla="*/ 1720453 w 12192001"/>
              <a:gd name="connsiteY1" fmla="*/ 0 h 6881812"/>
              <a:gd name="connsiteX2" fmla="*/ 12192001 w 12192001"/>
              <a:gd name="connsiteY2" fmla="*/ 0 h 6881812"/>
              <a:gd name="connsiteX3" fmla="*/ 10471548 w 12192001"/>
              <a:gd name="connsiteY3" fmla="*/ 6881812 h 6881812"/>
              <a:gd name="connsiteX4" fmla="*/ 0 w 12192001"/>
              <a:gd name="connsiteY4" fmla="*/ 6881812 h 6881812"/>
              <a:gd name="connsiteX0" fmla="*/ 0 w 12192001"/>
              <a:gd name="connsiteY0" fmla="*/ 6881812 h 6881812"/>
              <a:gd name="connsiteX1" fmla="*/ 4323953 w 12192001"/>
              <a:gd name="connsiteY1" fmla="*/ 1549400 h 6881812"/>
              <a:gd name="connsiteX2" fmla="*/ 12192001 w 12192001"/>
              <a:gd name="connsiteY2" fmla="*/ 0 h 6881812"/>
              <a:gd name="connsiteX3" fmla="*/ 10471548 w 12192001"/>
              <a:gd name="connsiteY3" fmla="*/ 6881812 h 6881812"/>
              <a:gd name="connsiteX4" fmla="*/ 0 w 12192001"/>
              <a:gd name="connsiteY4" fmla="*/ 6881812 h 6881812"/>
              <a:gd name="connsiteX0" fmla="*/ 0 w 12192001"/>
              <a:gd name="connsiteY0" fmla="*/ 6881812 h 6881812"/>
              <a:gd name="connsiteX1" fmla="*/ 5593953 w 12192001"/>
              <a:gd name="connsiteY1" fmla="*/ 0 h 6881812"/>
              <a:gd name="connsiteX2" fmla="*/ 12192001 w 12192001"/>
              <a:gd name="connsiteY2" fmla="*/ 0 h 6881812"/>
              <a:gd name="connsiteX3" fmla="*/ 10471548 w 12192001"/>
              <a:gd name="connsiteY3" fmla="*/ 6881812 h 6881812"/>
              <a:gd name="connsiteX4" fmla="*/ 0 w 12192001"/>
              <a:gd name="connsiteY4" fmla="*/ 6881812 h 6881812"/>
              <a:gd name="connsiteX0" fmla="*/ 1556147 w 6598048"/>
              <a:gd name="connsiteY0" fmla="*/ 6246812 h 6881812"/>
              <a:gd name="connsiteX1" fmla="*/ 0 w 6598048"/>
              <a:gd name="connsiteY1" fmla="*/ 0 h 6881812"/>
              <a:gd name="connsiteX2" fmla="*/ 6598048 w 6598048"/>
              <a:gd name="connsiteY2" fmla="*/ 0 h 6881812"/>
              <a:gd name="connsiteX3" fmla="*/ 4877595 w 6598048"/>
              <a:gd name="connsiteY3" fmla="*/ 6881812 h 6881812"/>
              <a:gd name="connsiteX4" fmla="*/ 1556147 w 6598048"/>
              <a:gd name="connsiteY4" fmla="*/ 6246812 h 6881812"/>
              <a:gd name="connsiteX0" fmla="*/ 0 w 6645276"/>
              <a:gd name="connsiteY0" fmla="*/ 6872287 h 6881812"/>
              <a:gd name="connsiteX1" fmla="*/ 47228 w 6645276"/>
              <a:gd name="connsiteY1" fmla="*/ 0 h 6881812"/>
              <a:gd name="connsiteX2" fmla="*/ 6645276 w 6645276"/>
              <a:gd name="connsiteY2" fmla="*/ 0 h 6881812"/>
              <a:gd name="connsiteX3" fmla="*/ 4924823 w 6645276"/>
              <a:gd name="connsiteY3" fmla="*/ 6881812 h 6881812"/>
              <a:gd name="connsiteX4" fmla="*/ 0 w 6645276"/>
              <a:gd name="connsiteY4" fmla="*/ 6872287 h 6881812"/>
              <a:gd name="connsiteX0" fmla="*/ 397 w 6645673"/>
              <a:gd name="connsiteY0" fmla="*/ 6888162 h 6897687"/>
              <a:gd name="connsiteX1" fmla="*/ 0 w 6645673"/>
              <a:gd name="connsiteY1" fmla="*/ 0 h 6897687"/>
              <a:gd name="connsiteX2" fmla="*/ 6645673 w 6645673"/>
              <a:gd name="connsiteY2" fmla="*/ 15875 h 6897687"/>
              <a:gd name="connsiteX3" fmla="*/ 4925220 w 6645673"/>
              <a:gd name="connsiteY3" fmla="*/ 6897687 h 6897687"/>
              <a:gd name="connsiteX4" fmla="*/ 397 w 6645673"/>
              <a:gd name="connsiteY4" fmla="*/ 6888162 h 68976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45673" h="6897687">
                <a:moveTo>
                  <a:pt x="397" y="6888162"/>
                </a:moveTo>
                <a:cubicBezTo>
                  <a:pt x="265" y="4592108"/>
                  <a:pt x="132" y="2296054"/>
                  <a:pt x="0" y="0"/>
                </a:cubicBezTo>
                <a:lnTo>
                  <a:pt x="6645673" y="15875"/>
                </a:lnTo>
                <a:lnTo>
                  <a:pt x="4925220" y="6897687"/>
                </a:lnTo>
                <a:lnTo>
                  <a:pt x="397" y="6888162"/>
                </a:lnTo>
                <a:close/>
              </a:path>
            </a:pathLst>
          </a:custGeom>
          <a:gradFill>
            <a:gsLst>
              <a:gs pos="14000">
                <a:srgbClr val="242D2F"/>
              </a:gs>
              <a:gs pos="100000">
                <a:srgbClr val="004A87"/>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Picture Placeholder 3">
            <a:extLst>
              <a:ext uri="{FF2B5EF4-FFF2-40B4-BE49-F238E27FC236}">
                <a16:creationId xmlns:a16="http://schemas.microsoft.com/office/drawing/2014/main" id="{FF9F88D7-D6DB-764E-A5FF-5857669CD6DF}"/>
              </a:ext>
            </a:extLst>
          </p:cNvPr>
          <p:cNvSpPr>
            <a:spLocks noGrp="1"/>
          </p:cNvSpPr>
          <p:nvPr>
            <p:ph type="pic" sz="quarter" idx="10" hasCustomPrompt="1"/>
          </p:nvPr>
        </p:nvSpPr>
        <p:spPr>
          <a:xfrm>
            <a:off x="5054601" y="0"/>
            <a:ext cx="7137399" cy="6857999"/>
          </a:xfrm>
          <a:prstGeom prst="parallelogram">
            <a:avLst/>
          </a:prstGeom>
        </p:spPr>
        <p:txBody>
          <a:bodyPr/>
          <a:lstStyle>
            <a:lvl1pPr algn="ctr">
              <a:defRPr sz="2400">
                <a:solidFill>
                  <a:srgbClr val="242D2F"/>
                </a:solidFill>
              </a:defRPr>
            </a:lvl1pPr>
          </a:lstStyle>
          <a:p>
            <a:r>
              <a:rPr lang="en-US" dirty="0"/>
              <a:t>Insert industry related picture</a:t>
            </a:r>
          </a:p>
        </p:txBody>
      </p:sp>
      <p:sp>
        <p:nvSpPr>
          <p:cNvPr id="11" name="Text Placeholder 2">
            <a:extLst>
              <a:ext uri="{FF2B5EF4-FFF2-40B4-BE49-F238E27FC236}">
                <a16:creationId xmlns:a16="http://schemas.microsoft.com/office/drawing/2014/main" id="{70689DE2-69C7-8C40-8C4B-D8F0F8F40DF8}"/>
              </a:ext>
            </a:extLst>
          </p:cNvPr>
          <p:cNvSpPr>
            <a:spLocks noGrp="1"/>
          </p:cNvSpPr>
          <p:nvPr>
            <p:ph type="body" sz="quarter" idx="11" hasCustomPrompt="1"/>
          </p:nvPr>
        </p:nvSpPr>
        <p:spPr>
          <a:xfrm>
            <a:off x="334963" y="1628775"/>
            <a:ext cx="3921100" cy="1241172"/>
          </a:xfrm>
          <a:prstGeom prst="rect">
            <a:avLst/>
          </a:prstGeom>
        </p:spPr>
        <p:txBody>
          <a:bodyPr lIns="0" tIns="0" rIns="0" bIns="0"/>
          <a:lstStyle>
            <a:lvl1pPr marL="0" indent="0" algn="l">
              <a:buNone/>
              <a:defRPr sz="3600">
                <a:solidFill>
                  <a:srgbClr val="FFFFFF"/>
                </a:solidFill>
              </a:defRPr>
            </a:lvl1pPr>
            <a:lvl2pPr marL="457200" indent="0">
              <a:buNone/>
              <a:defRPr sz="3200">
                <a:solidFill>
                  <a:srgbClr val="FFFFFF"/>
                </a:solidFill>
              </a:defRPr>
            </a:lvl2pPr>
            <a:lvl3pPr marL="914400" indent="0">
              <a:buNone/>
              <a:defRPr sz="2800">
                <a:solidFill>
                  <a:srgbClr val="FFFFFF"/>
                </a:solidFill>
              </a:defRPr>
            </a:lvl3pPr>
            <a:lvl4pPr marL="1371600" indent="0">
              <a:buNone/>
              <a:defRPr sz="2400">
                <a:solidFill>
                  <a:srgbClr val="FFFFFF"/>
                </a:solidFill>
              </a:defRPr>
            </a:lvl4pPr>
            <a:lvl5pPr marL="1828800" indent="0">
              <a:buNone/>
              <a:defRPr sz="2400">
                <a:solidFill>
                  <a:srgbClr val="FFFFFF"/>
                </a:solidFill>
              </a:defRPr>
            </a:lvl5pPr>
          </a:lstStyle>
          <a:p>
            <a:pPr lvl="0"/>
            <a:r>
              <a:rPr lang="en-US" dirty="0"/>
              <a:t>Solution overview</a:t>
            </a:r>
            <a:br>
              <a:rPr lang="en-US" dirty="0"/>
            </a:br>
            <a:r>
              <a:rPr lang="en-US" dirty="0"/>
              <a:t>or other title</a:t>
            </a:r>
          </a:p>
        </p:txBody>
      </p:sp>
      <p:pic>
        <p:nvPicPr>
          <p:cNvPr id="13" name="Graphic 12">
            <a:extLst>
              <a:ext uri="{FF2B5EF4-FFF2-40B4-BE49-F238E27FC236}">
                <a16:creationId xmlns:a16="http://schemas.microsoft.com/office/drawing/2014/main" id="{9137ECE4-AFCA-D543-8161-EC02A93A84A9}"/>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3319" y="6449635"/>
            <a:ext cx="998482" cy="246137"/>
          </a:xfrm>
          <a:prstGeom prst="rect">
            <a:avLst/>
          </a:prstGeom>
        </p:spPr>
      </p:pic>
      <p:pic>
        <p:nvPicPr>
          <p:cNvPr id="16" name="Graphic 15">
            <a:extLst>
              <a:ext uri="{FF2B5EF4-FFF2-40B4-BE49-F238E27FC236}">
                <a16:creationId xmlns:a16="http://schemas.microsoft.com/office/drawing/2014/main" id="{B391BE63-0792-F740-AE9B-136BCEB25E90}"/>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34963" y="438938"/>
            <a:ext cx="3210243" cy="576000"/>
          </a:xfrm>
          <a:prstGeom prst="rect">
            <a:avLst/>
          </a:prstGeom>
        </p:spPr>
      </p:pic>
    </p:spTree>
    <p:extLst>
      <p:ext uri="{BB962C8B-B14F-4D97-AF65-F5344CB8AC3E}">
        <p14:creationId xmlns:p14="http://schemas.microsoft.com/office/powerpoint/2010/main" val="167465090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3">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D70168AD-C0C4-9641-8C02-1ACFE8EA8DFD}"/>
              </a:ext>
            </a:extLst>
          </p:cNvPr>
          <p:cNvSpPr>
            <a:spLocks noGrp="1"/>
          </p:cNvSpPr>
          <p:nvPr>
            <p:ph type="pic" sz="quarter" idx="11" hasCustomPrompt="1"/>
          </p:nvPr>
        </p:nvSpPr>
        <p:spPr>
          <a:xfrm>
            <a:off x="0" y="0"/>
            <a:ext cx="4874400" cy="6858000"/>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7" name="Title Placeholder 12">
            <a:extLst>
              <a:ext uri="{FF2B5EF4-FFF2-40B4-BE49-F238E27FC236}">
                <a16:creationId xmlns:a16="http://schemas.microsoft.com/office/drawing/2014/main" id="{1DA0E6A1-66AF-A644-9030-3203CC82577A}"/>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solidFill>
                  <a:srgbClr val="F6C370"/>
                </a:solidFill>
              </a:defRPr>
            </a:lvl1pPr>
          </a:lstStyle>
          <a:p>
            <a:r>
              <a:rPr lang="en-GB" dirty="0"/>
              <a:t>Insert slide title</a:t>
            </a:r>
            <a:endParaRPr lang="en-IS" dirty="0"/>
          </a:p>
        </p:txBody>
      </p:sp>
      <p:cxnSp>
        <p:nvCxnSpPr>
          <p:cNvPr id="8" name="Straight Connector 7">
            <a:extLst>
              <a:ext uri="{FF2B5EF4-FFF2-40B4-BE49-F238E27FC236}">
                <a16:creationId xmlns:a16="http://schemas.microsoft.com/office/drawing/2014/main" id="{0C5F1984-C73F-134F-9911-E66EE857E453}"/>
              </a:ext>
            </a:extLst>
          </p:cNvPr>
          <p:cNvCxnSpPr>
            <a:cxnSpLocks/>
          </p:cNvCxnSpPr>
          <p:nvPr userDrawn="1"/>
        </p:nvCxnSpPr>
        <p:spPr>
          <a:xfrm flipH="1">
            <a:off x="5213445" y="275659"/>
            <a:ext cx="2661514"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EB5A95B-1B14-7F43-8414-E39B53C56D5A}"/>
              </a:ext>
            </a:extLst>
          </p:cNvPr>
          <p:cNvCxnSpPr>
            <a:cxnSpLocks/>
          </p:cNvCxnSpPr>
          <p:nvPr userDrawn="1"/>
        </p:nvCxnSpPr>
        <p:spPr>
          <a:xfrm flipH="1">
            <a:off x="9190191" y="275659"/>
            <a:ext cx="2661516"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sp>
        <p:nvSpPr>
          <p:cNvPr id="11" name="Text Placeholder 8">
            <a:extLst>
              <a:ext uri="{FF2B5EF4-FFF2-40B4-BE49-F238E27FC236}">
                <a16:creationId xmlns:a16="http://schemas.microsoft.com/office/drawing/2014/main" id="{93172F69-851E-354C-9F9C-79583502B72A}"/>
              </a:ext>
            </a:extLst>
          </p:cNvPr>
          <p:cNvSpPr>
            <a:spLocks noGrp="1"/>
          </p:cNvSpPr>
          <p:nvPr>
            <p:ph type="body" sz="quarter" idx="10"/>
          </p:nvPr>
        </p:nvSpPr>
        <p:spPr>
          <a:xfrm>
            <a:off x="5213445" y="1352550"/>
            <a:ext cx="6638262"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IS" dirty="0"/>
          </a:p>
        </p:txBody>
      </p:sp>
      <p:pic>
        <p:nvPicPr>
          <p:cNvPr id="12" name="Graphic 11">
            <a:extLst>
              <a:ext uri="{FF2B5EF4-FFF2-40B4-BE49-F238E27FC236}">
                <a16:creationId xmlns:a16="http://schemas.microsoft.com/office/drawing/2014/main" id="{B2ED9295-5878-6ABD-0EEE-2B92532E4E9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8028574" y="94118"/>
            <a:ext cx="1008000" cy="372708"/>
          </a:xfrm>
          <a:prstGeom prst="rect">
            <a:avLst/>
          </a:prstGeom>
        </p:spPr>
      </p:pic>
    </p:spTree>
    <p:extLst>
      <p:ext uri="{BB962C8B-B14F-4D97-AF65-F5344CB8AC3E}">
        <p14:creationId xmlns:p14="http://schemas.microsoft.com/office/powerpoint/2010/main" val="2502578996"/>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LS Insight title/chapter">
    <p:spTree>
      <p:nvGrpSpPr>
        <p:cNvPr id="1" name=""/>
        <p:cNvGrpSpPr/>
        <p:nvPr/>
      </p:nvGrpSpPr>
      <p:grpSpPr>
        <a:xfrm>
          <a:off x="0" y="0"/>
          <a:ext cx="0" cy="0"/>
          <a:chOff x="0" y="0"/>
          <a:chExt cx="0" cy="0"/>
        </a:xfrm>
      </p:grpSpPr>
      <p:sp>
        <p:nvSpPr>
          <p:cNvPr id="9" name="Parallelogram 8">
            <a:extLst>
              <a:ext uri="{FF2B5EF4-FFF2-40B4-BE49-F238E27FC236}">
                <a16:creationId xmlns:a16="http://schemas.microsoft.com/office/drawing/2014/main" id="{3D879DAC-EE26-784B-BC21-C869F7C6E7FC}"/>
              </a:ext>
            </a:extLst>
          </p:cNvPr>
          <p:cNvSpPr/>
          <p:nvPr userDrawn="1"/>
        </p:nvSpPr>
        <p:spPr>
          <a:xfrm>
            <a:off x="-16273" y="-15876"/>
            <a:ext cx="6645673" cy="6897687"/>
          </a:xfrm>
          <a:custGeom>
            <a:avLst/>
            <a:gdLst>
              <a:gd name="connsiteX0" fmla="*/ 0 w 12192001"/>
              <a:gd name="connsiteY0" fmla="*/ 6881812 h 6881812"/>
              <a:gd name="connsiteX1" fmla="*/ 1720453 w 12192001"/>
              <a:gd name="connsiteY1" fmla="*/ 0 h 6881812"/>
              <a:gd name="connsiteX2" fmla="*/ 12192001 w 12192001"/>
              <a:gd name="connsiteY2" fmla="*/ 0 h 6881812"/>
              <a:gd name="connsiteX3" fmla="*/ 10471548 w 12192001"/>
              <a:gd name="connsiteY3" fmla="*/ 6881812 h 6881812"/>
              <a:gd name="connsiteX4" fmla="*/ 0 w 12192001"/>
              <a:gd name="connsiteY4" fmla="*/ 6881812 h 6881812"/>
              <a:gd name="connsiteX0" fmla="*/ 0 w 12192001"/>
              <a:gd name="connsiteY0" fmla="*/ 6881812 h 6881812"/>
              <a:gd name="connsiteX1" fmla="*/ 4323953 w 12192001"/>
              <a:gd name="connsiteY1" fmla="*/ 1549400 h 6881812"/>
              <a:gd name="connsiteX2" fmla="*/ 12192001 w 12192001"/>
              <a:gd name="connsiteY2" fmla="*/ 0 h 6881812"/>
              <a:gd name="connsiteX3" fmla="*/ 10471548 w 12192001"/>
              <a:gd name="connsiteY3" fmla="*/ 6881812 h 6881812"/>
              <a:gd name="connsiteX4" fmla="*/ 0 w 12192001"/>
              <a:gd name="connsiteY4" fmla="*/ 6881812 h 6881812"/>
              <a:gd name="connsiteX0" fmla="*/ 0 w 12192001"/>
              <a:gd name="connsiteY0" fmla="*/ 6881812 h 6881812"/>
              <a:gd name="connsiteX1" fmla="*/ 5593953 w 12192001"/>
              <a:gd name="connsiteY1" fmla="*/ 0 h 6881812"/>
              <a:gd name="connsiteX2" fmla="*/ 12192001 w 12192001"/>
              <a:gd name="connsiteY2" fmla="*/ 0 h 6881812"/>
              <a:gd name="connsiteX3" fmla="*/ 10471548 w 12192001"/>
              <a:gd name="connsiteY3" fmla="*/ 6881812 h 6881812"/>
              <a:gd name="connsiteX4" fmla="*/ 0 w 12192001"/>
              <a:gd name="connsiteY4" fmla="*/ 6881812 h 6881812"/>
              <a:gd name="connsiteX0" fmla="*/ 1556147 w 6598048"/>
              <a:gd name="connsiteY0" fmla="*/ 6246812 h 6881812"/>
              <a:gd name="connsiteX1" fmla="*/ 0 w 6598048"/>
              <a:gd name="connsiteY1" fmla="*/ 0 h 6881812"/>
              <a:gd name="connsiteX2" fmla="*/ 6598048 w 6598048"/>
              <a:gd name="connsiteY2" fmla="*/ 0 h 6881812"/>
              <a:gd name="connsiteX3" fmla="*/ 4877595 w 6598048"/>
              <a:gd name="connsiteY3" fmla="*/ 6881812 h 6881812"/>
              <a:gd name="connsiteX4" fmla="*/ 1556147 w 6598048"/>
              <a:gd name="connsiteY4" fmla="*/ 6246812 h 6881812"/>
              <a:gd name="connsiteX0" fmla="*/ 0 w 6645276"/>
              <a:gd name="connsiteY0" fmla="*/ 6872287 h 6881812"/>
              <a:gd name="connsiteX1" fmla="*/ 47228 w 6645276"/>
              <a:gd name="connsiteY1" fmla="*/ 0 h 6881812"/>
              <a:gd name="connsiteX2" fmla="*/ 6645276 w 6645276"/>
              <a:gd name="connsiteY2" fmla="*/ 0 h 6881812"/>
              <a:gd name="connsiteX3" fmla="*/ 4924823 w 6645276"/>
              <a:gd name="connsiteY3" fmla="*/ 6881812 h 6881812"/>
              <a:gd name="connsiteX4" fmla="*/ 0 w 6645276"/>
              <a:gd name="connsiteY4" fmla="*/ 6872287 h 6881812"/>
              <a:gd name="connsiteX0" fmla="*/ 397 w 6645673"/>
              <a:gd name="connsiteY0" fmla="*/ 6888162 h 6897687"/>
              <a:gd name="connsiteX1" fmla="*/ 0 w 6645673"/>
              <a:gd name="connsiteY1" fmla="*/ 0 h 6897687"/>
              <a:gd name="connsiteX2" fmla="*/ 6645673 w 6645673"/>
              <a:gd name="connsiteY2" fmla="*/ 15875 h 6897687"/>
              <a:gd name="connsiteX3" fmla="*/ 4925220 w 6645673"/>
              <a:gd name="connsiteY3" fmla="*/ 6897687 h 6897687"/>
              <a:gd name="connsiteX4" fmla="*/ 397 w 6645673"/>
              <a:gd name="connsiteY4" fmla="*/ 6888162 h 68976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45673" h="6897687">
                <a:moveTo>
                  <a:pt x="397" y="6888162"/>
                </a:moveTo>
                <a:cubicBezTo>
                  <a:pt x="265" y="4592108"/>
                  <a:pt x="132" y="2296054"/>
                  <a:pt x="0" y="0"/>
                </a:cubicBezTo>
                <a:lnTo>
                  <a:pt x="6645673" y="15875"/>
                </a:lnTo>
                <a:lnTo>
                  <a:pt x="4925220" y="6897687"/>
                </a:lnTo>
                <a:lnTo>
                  <a:pt x="397" y="6888162"/>
                </a:lnTo>
                <a:close/>
              </a:path>
            </a:pathLst>
          </a:custGeom>
          <a:gradFill>
            <a:gsLst>
              <a:gs pos="14000">
                <a:srgbClr val="242D2F"/>
              </a:gs>
              <a:gs pos="100000">
                <a:srgbClr val="004A87"/>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Picture Placeholder 3">
            <a:extLst>
              <a:ext uri="{FF2B5EF4-FFF2-40B4-BE49-F238E27FC236}">
                <a16:creationId xmlns:a16="http://schemas.microsoft.com/office/drawing/2014/main" id="{FF9F88D7-D6DB-764E-A5FF-5857669CD6DF}"/>
              </a:ext>
            </a:extLst>
          </p:cNvPr>
          <p:cNvSpPr>
            <a:spLocks noGrp="1"/>
          </p:cNvSpPr>
          <p:nvPr>
            <p:ph type="pic" sz="quarter" idx="10" hasCustomPrompt="1"/>
          </p:nvPr>
        </p:nvSpPr>
        <p:spPr>
          <a:xfrm>
            <a:off x="5054601" y="0"/>
            <a:ext cx="7137399" cy="6857999"/>
          </a:xfrm>
          <a:prstGeom prst="parallelogram">
            <a:avLst/>
          </a:prstGeom>
        </p:spPr>
        <p:txBody>
          <a:bodyPr/>
          <a:lstStyle>
            <a:lvl1pPr algn="ctr">
              <a:defRPr sz="2400">
                <a:solidFill>
                  <a:srgbClr val="242D2F"/>
                </a:solidFill>
              </a:defRPr>
            </a:lvl1pPr>
          </a:lstStyle>
          <a:p>
            <a:r>
              <a:rPr lang="en-US" dirty="0"/>
              <a:t>Insert industry related picture</a:t>
            </a:r>
          </a:p>
        </p:txBody>
      </p:sp>
      <p:sp>
        <p:nvSpPr>
          <p:cNvPr id="11" name="Text Placeholder 2">
            <a:extLst>
              <a:ext uri="{FF2B5EF4-FFF2-40B4-BE49-F238E27FC236}">
                <a16:creationId xmlns:a16="http://schemas.microsoft.com/office/drawing/2014/main" id="{70689DE2-69C7-8C40-8C4B-D8F0F8F40DF8}"/>
              </a:ext>
            </a:extLst>
          </p:cNvPr>
          <p:cNvSpPr>
            <a:spLocks noGrp="1"/>
          </p:cNvSpPr>
          <p:nvPr>
            <p:ph type="body" sz="quarter" idx="11" hasCustomPrompt="1"/>
          </p:nvPr>
        </p:nvSpPr>
        <p:spPr>
          <a:xfrm>
            <a:off x="334963" y="1628775"/>
            <a:ext cx="3921100" cy="1241172"/>
          </a:xfrm>
          <a:prstGeom prst="rect">
            <a:avLst/>
          </a:prstGeom>
        </p:spPr>
        <p:txBody>
          <a:bodyPr lIns="0" tIns="0" rIns="0" bIns="0"/>
          <a:lstStyle>
            <a:lvl1pPr marL="0" indent="0" algn="l">
              <a:buNone/>
              <a:defRPr sz="3600">
                <a:solidFill>
                  <a:srgbClr val="FFFFFF"/>
                </a:solidFill>
              </a:defRPr>
            </a:lvl1pPr>
            <a:lvl2pPr marL="457200" indent="0">
              <a:buNone/>
              <a:defRPr sz="3200">
                <a:solidFill>
                  <a:srgbClr val="FFFFFF"/>
                </a:solidFill>
              </a:defRPr>
            </a:lvl2pPr>
            <a:lvl3pPr marL="914400" indent="0">
              <a:buNone/>
              <a:defRPr sz="2800">
                <a:solidFill>
                  <a:srgbClr val="FFFFFF"/>
                </a:solidFill>
              </a:defRPr>
            </a:lvl3pPr>
            <a:lvl4pPr marL="1371600" indent="0">
              <a:buNone/>
              <a:defRPr sz="2400">
                <a:solidFill>
                  <a:srgbClr val="FFFFFF"/>
                </a:solidFill>
              </a:defRPr>
            </a:lvl4pPr>
            <a:lvl5pPr marL="1828800" indent="0">
              <a:buNone/>
              <a:defRPr sz="2400">
                <a:solidFill>
                  <a:srgbClr val="FFFFFF"/>
                </a:solidFill>
              </a:defRPr>
            </a:lvl5pPr>
          </a:lstStyle>
          <a:p>
            <a:pPr lvl="0"/>
            <a:r>
              <a:rPr lang="en-US" dirty="0"/>
              <a:t>Solution overview</a:t>
            </a:r>
            <a:br>
              <a:rPr lang="en-US" dirty="0"/>
            </a:br>
            <a:r>
              <a:rPr lang="en-US" dirty="0"/>
              <a:t>or other title</a:t>
            </a:r>
          </a:p>
        </p:txBody>
      </p:sp>
      <p:pic>
        <p:nvPicPr>
          <p:cNvPr id="16" name="Graphic 15">
            <a:extLst>
              <a:ext uri="{FF2B5EF4-FFF2-40B4-BE49-F238E27FC236}">
                <a16:creationId xmlns:a16="http://schemas.microsoft.com/office/drawing/2014/main" id="{B391BE63-0792-F740-AE9B-136BCEB25E90}"/>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78125" y="230132"/>
            <a:ext cx="3993818" cy="1008000"/>
          </a:xfrm>
          <a:prstGeom prst="rect">
            <a:avLst/>
          </a:prstGeom>
        </p:spPr>
      </p:pic>
      <p:pic>
        <p:nvPicPr>
          <p:cNvPr id="7" name="Graphic 6">
            <a:extLst>
              <a:ext uri="{FF2B5EF4-FFF2-40B4-BE49-F238E27FC236}">
                <a16:creationId xmlns:a16="http://schemas.microsoft.com/office/drawing/2014/main" id="{6F582F24-7FBA-D54D-896C-B97729A2C0B4}"/>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863319" y="6449635"/>
            <a:ext cx="998482" cy="246137"/>
          </a:xfrm>
          <a:prstGeom prst="rect">
            <a:avLst/>
          </a:prstGeom>
        </p:spPr>
      </p:pic>
    </p:spTree>
    <p:extLst>
      <p:ext uri="{BB962C8B-B14F-4D97-AF65-F5344CB8AC3E}">
        <p14:creationId xmlns:p14="http://schemas.microsoft.com/office/powerpoint/2010/main" val="3750154772"/>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1_LS Recommend title/chapter">
    <p:spTree>
      <p:nvGrpSpPr>
        <p:cNvPr id="1" name=""/>
        <p:cNvGrpSpPr/>
        <p:nvPr/>
      </p:nvGrpSpPr>
      <p:grpSpPr>
        <a:xfrm>
          <a:off x="0" y="0"/>
          <a:ext cx="0" cy="0"/>
          <a:chOff x="0" y="0"/>
          <a:chExt cx="0" cy="0"/>
        </a:xfrm>
      </p:grpSpPr>
      <p:sp>
        <p:nvSpPr>
          <p:cNvPr id="9" name="Parallelogram 8">
            <a:extLst>
              <a:ext uri="{FF2B5EF4-FFF2-40B4-BE49-F238E27FC236}">
                <a16:creationId xmlns:a16="http://schemas.microsoft.com/office/drawing/2014/main" id="{B55F148D-13E8-AD40-BCD6-28BFEA958617}"/>
              </a:ext>
            </a:extLst>
          </p:cNvPr>
          <p:cNvSpPr/>
          <p:nvPr userDrawn="1"/>
        </p:nvSpPr>
        <p:spPr>
          <a:xfrm>
            <a:off x="-16273" y="-15876"/>
            <a:ext cx="6645673" cy="6897687"/>
          </a:xfrm>
          <a:custGeom>
            <a:avLst/>
            <a:gdLst>
              <a:gd name="connsiteX0" fmla="*/ 0 w 12192001"/>
              <a:gd name="connsiteY0" fmla="*/ 6881812 h 6881812"/>
              <a:gd name="connsiteX1" fmla="*/ 1720453 w 12192001"/>
              <a:gd name="connsiteY1" fmla="*/ 0 h 6881812"/>
              <a:gd name="connsiteX2" fmla="*/ 12192001 w 12192001"/>
              <a:gd name="connsiteY2" fmla="*/ 0 h 6881812"/>
              <a:gd name="connsiteX3" fmla="*/ 10471548 w 12192001"/>
              <a:gd name="connsiteY3" fmla="*/ 6881812 h 6881812"/>
              <a:gd name="connsiteX4" fmla="*/ 0 w 12192001"/>
              <a:gd name="connsiteY4" fmla="*/ 6881812 h 6881812"/>
              <a:gd name="connsiteX0" fmla="*/ 0 w 12192001"/>
              <a:gd name="connsiteY0" fmla="*/ 6881812 h 6881812"/>
              <a:gd name="connsiteX1" fmla="*/ 4323953 w 12192001"/>
              <a:gd name="connsiteY1" fmla="*/ 1549400 h 6881812"/>
              <a:gd name="connsiteX2" fmla="*/ 12192001 w 12192001"/>
              <a:gd name="connsiteY2" fmla="*/ 0 h 6881812"/>
              <a:gd name="connsiteX3" fmla="*/ 10471548 w 12192001"/>
              <a:gd name="connsiteY3" fmla="*/ 6881812 h 6881812"/>
              <a:gd name="connsiteX4" fmla="*/ 0 w 12192001"/>
              <a:gd name="connsiteY4" fmla="*/ 6881812 h 6881812"/>
              <a:gd name="connsiteX0" fmla="*/ 0 w 12192001"/>
              <a:gd name="connsiteY0" fmla="*/ 6881812 h 6881812"/>
              <a:gd name="connsiteX1" fmla="*/ 5593953 w 12192001"/>
              <a:gd name="connsiteY1" fmla="*/ 0 h 6881812"/>
              <a:gd name="connsiteX2" fmla="*/ 12192001 w 12192001"/>
              <a:gd name="connsiteY2" fmla="*/ 0 h 6881812"/>
              <a:gd name="connsiteX3" fmla="*/ 10471548 w 12192001"/>
              <a:gd name="connsiteY3" fmla="*/ 6881812 h 6881812"/>
              <a:gd name="connsiteX4" fmla="*/ 0 w 12192001"/>
              <a:gd name="connsiteY4" fmla="*/ 6881812 h 6881812"/>
              <a:gd name="connsiteX0" fmla="*/ 1556147 w 6598048"/>
              <a:gd name="connsiteY0" fmla="*/ 6246812 h 6881812"/>
              <a:gd name="connsiteX1" fmla="*/ 0 w 6598048"/>
              <a:gd name="connsiteY1" fmla="*/ 0 h 6881812"/>
              <a:gd name="connsiteX2" fmla="*/ 6598048 w 6598048"/>
              <a:gd name="connsiteY2" fmla="*/ 0 h 6881812"/>
              <a:gd name="connsiteX3" fmla="*/ 4877595 w 6598048"/>
              <a:gd name="connsiteY3" fmla="*/ 6881812 h 6881812"/>
              <a:gd name="connsiteX4" fmla="*/ 1556147 w 6598048"/>
              <a:gd name="connsiteY4" fmla="*/ 6246812 h 6881812"/>
              <a:gd name="connsiteX0" fmla="*/ 0 w 6645276"/>
              <a:gd name="connsiteY0" fmla="*/ 6872287 h 6881812"/>
              <a:gd name="connsiteX1" fmla="*/ 47228 w 6645276"/>
              <a:gd name="connsiteY1" fmla="*/ 0 h 6881812"/>
              <a:gd name="connsiteX2" fmla="*/ 6645276 w 6645276"/>
              <a:gd name="connsiteY2" fmla="*/ 0 h 6881812"/>
              <a:gd name="connsiteX3" fmla="*/ 4924823 w 6645276"/>
              <a:gd name="connsiteY3" fmla="*/ 6881812 h 6881812"/>
              <a:gd name="connsiteX4" fmla="*/ 0 w 6645276"/>
              <a:gd name="connsiteY4" fmla="*/ 6872287 h 6881812"/>
              <a:gd name="connsiteX0" fmla="*/ 397 w 6645673"/>
              <a:gd name="connsiteY0" fmla="*/ 6888162 h 6897687"/>
              <a:gd name="connsiteX1" fmla="*/ 0 w 6645673"/>
              <a:gd name="connsiteY1" fmla="*/ 0 h 6897687"/>
              <a:gd name="connsiteX2" fmla="*/ 6645673 w 6645673"/>
              <a:gd name="connsiteY2" fmla="*/ 15875 h 6897687"/>
              <a:gd name="connsiteX3" fmla="*/ 4925220 w 6645673"/>
              <a:gd name="connsiteY3" fmla="*/ 6897687 h 6897687"/>
              <a:gd name="connsiteX4" fmla="*/ 397 w 6645673"/>
              <a:gd name="connsiteY4" fmla="*/ 6888162 h 68976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45673" h="6897687">
                <a:moveTo>
                  <a:pt x="397" y="6888162"/>
                </a:moveTo>
                <a:cubicBezTo>
                  <a:pt x="265" y="4592108"/>
                  <a:pt x="132" y="2296054"/>
                  <a:pt x="0" y="0"/>
                </a:cubicBezTo>
                <a:lnTo>
                  <a:pt x="6645673" y="15875"/>
                </a:lnTo>
                <a:lnTo>
                  <a:pt x="4925220" y="6897687"/>
                </a:lnTo>
                <a:lnTo>
                  <a:pt x="397" y="6888162"/>
                </a:lnTo>
                <a:close/>
              </a:path>
            </a:pathLst>
          </a:custGeom>
          <a:gradFill>
            <a:gsLst>
              <a:gs pos="14000">
                <a:srgbClr val="242D2F"/>
              </a:gs>
              <a:gs pos="100000">
                <a:srgbClr val="004A87"/>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Picture Placeholder 3">
            <a:extLst>
              <a:ext uri="{FF2B5EF4-FFF2-40B4-BE49-F238E27FC236}">
                <a16:creationId xmlns:a16="http://schemas.microsoft.com/office/drawing/2014/main" id="{FF9F88D7-D6DB-764E-A5FF-5857669CD6DF}"/>
              </a:ext>
            </a:extLst>
          </p:cNvPr>
          <p:cNvSpPr>
            <a:spLocks noGrp="1"/>
          </p:cNvSpPr>
          <p:nvPr>
            <p:ph type="pic" sz="quarter" idx="10" hasCustomPrompt="1"/>
          </p:nvPr>
        </p:nvSpPr>
        <p:spPr>
          <a:xfrm>
            <a:off x="5054601" y="0"/>
            <a:ext cx="7137399" cy="6857999"/>
          </a:xfrm>
          <a:prstGeom prst="parallelogram">
            <a:avLst/>
          </a:prstGeom>
        </p:spPr>
        <p:txBody>
          <a:bodyPr/>
          <a:lstStyle>
            <a:lvl1pPr algn="ctr">
              <a:defRPr sz="2400">
                <a:solidFill>
                  <a:srgbClr val="242D2F"/>
                </a:solidFill>
              </a:defRPr>
            </a:lvl1pPr>
          </a:lstStyle>
          <a:p>
            <a:r>
              <a:rPr lang="en-US" dirty="0"/>
              <a:t>Insert industry related picture</a:t>
            </a:r>
          </a:p>
        </p:txBody>
      </p:sp>
      <p:sp>
        <p:nvSpPr>
          <p:cNvPr id="11" name="Text Placeholder 2">
            <a:extLst>
              <a:ext uri="{FF2B5EF4-FFF2-40B4-BE49-F238E27FC236}">
                <a16:creationId xmlns:a16="http://schemas.microsoft.com/office/drawing/2014/main" id="{70689DE2-69C7-8C40-8C4B-D8F0F8F40DF8}"/>
              </a:ext>
            </a:extLst>
          </p:cNvPr>
          <p:cNvSpPr>
            <a:spLocks noGrp="1"/>
          </p:cNvSpPr>
          <p:nvPr>
            <p:ph type="body" sz="quarter" idx="11" hasCustomPrompt="1"/>
          </p:nvPr>
        </p:nvSpPr>
        <p:spPr>
          <a:xfrm>
            <a:off x="334963" y="1628775"/>
            <a:ext cx="3921100" cy="1241172"/>
          </a:xfrm>
          <a:prstGeom prst="rect">
            <a:avLst/>
          </a:prstGeom>
        </p:spPr>
        <p:txBody>
          <a:bodyPr lIns="0" tIns="0" rIns="0" bIns="0"/>
          <a:lstStyle>
            <a:lvl1pPr marL="0" indent="0" algn="l">
              <a:buNone/>
              <a:defRPr sz="3600">
                <a:solidFill>
                  <a:srgbClr val="FFFFFF"/>
                </a:solidFill>
              </a:defRPr>
            </a:lvl1pPr>
            <a:lvl2pPr marL="457200" indent="0">
              <a:buNone/>
              <a:defRPr sz="3200">
                <a:solidFill>
                  <a:srgbClr val="FFFFFF"/>
                </a:solidFill>
              </a:defRPr>
            </a:lvl2pPr>
            <a:lvl3pPr marL="914400" indent="0">
              <a:buNone/>
              <a:defRPr sz="2800">
                <a:solidFill>
                  <a:srgbClr val="FFFFFF"/>
                </a:solidFill>
              </a:defRPr>
            </a:lvl3pPr>
            <a:lvl4pPr marL="1371600" indent="0">
              <a:buNone/>
              <a:defRPr sz="2400">
                <a:solidFill>
                  <a:srgbClr val="FFFFFF"/>
                </a:solidFill>
              </a:defRPr>
            </a:lvl4pPr>
            <a:lvl5pPr marL="1828800" indent="0">
              <a:buNone/>
              <a:defRPr sz="2400">
                <a:solidFill>
                  <a:srgbClr val="FFFFFF"/>
                </a:solidFill>
              </a:defRPr>
            </a:lvl5pPr>
          </a:lstStyle>
          <a:p>
            <a:pPr lvl="0"/>
            <a:r>
              <a:rPr lang="en-US" dirty="0"/>
              <a:t>Solution overview</a:t>
            </a:r>
            <a:br>
              <a:rPr lang="en-US" dirty="0"/>
            </a:br>
            <a:r>
              <a:rPr lang="en-US" dirty="0"/>
              <a:t>or other title</a:t>
            </a:r>
          </a:p>
        </p:txBody>
      </p:sp>
      <p:pic>
        <p:nvPicPr>
          <p:cNvPr id="16" name="Graphic 15">
            <a:extLst>
              <a:ext uri="{FF2B5EF4-FFF2-40B4-BE49-F238E27FC236}">
                <a16:creationId xmlns:a16="http://schemas.microsoft.com/office/drawing/2014/main" id="{B391BE63-0792-F740-AE9B-136BCEB25E90}"/>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34963" y="438066"/>
            <a:ext cx="4216323" cy="576000"/>
          </a:xfrm>
          <a:prstGeom prst="rect">
            <a:avLst/>
          </a:prstGeom>
        </p:spPr>
      </p:pic>
      <p:pic>
        <p:nvPicPr>
          <p:cNvPr id="7" name="Graphic 6">
            <a:extLst>
              <a:ext uri="{FF2B5EF4-FFF2-40B4-BE49-F238E27FC236}">
                <a16:creationId xmlns:a16="http://schemas.microsoft.com/office/drawing/2014/main" id="{6F582F24-7FBA-D54D-896C-B97729A2C0B4}"/>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863319" y="6449635"/>
            <a:ext cx="998482" cy="246137"/>
          </a:xfrm>
          <a:prstGeom prst="rect">
            <a:avLst/>
          </a:prstGeom>
        </p:spPr>
      </p:pic>
    </p:spTree>
    <p:extLst>
      <p:ext uri="{BB962C8B-B14F-4D97-AF65-F5344CB8AC3E}">
        <p14:creationId xmlns:p14="http://schemas.microsoft.com/office/powerpoint/2010/main" val="1829194449"/>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LS BI title/chapter">
    <p:spTree>
      <p:nvGrpSpPr>
        <p:cNvPr id="1" name=""/>
        <p:cNvGrpSpPr/>
        <p:nvPr/>
      </p:nvGrpSpPr>
      <p:grpSpPr>
        <a:xfrm>
          <a:off x="0" y="0"/>
          <a:ext cx="0" cy="0"/>
          <a:chOff x="0" y="0"/>
          <a:chExt cx="0" cy="0"/>
        </a:xfrm>
      </p:grpSpPr>
      <p:sp>
        <p:nvSpPr>
          <p:cNvPr id="9" name="Parallelogram 8">
            <a:extLst>
              <a:ext uri="{FF2B5EF4-FFF2-40B4-BE49-F238E27FC236}">
                <a16:creationId xmlns:a16="http://schemas.microsoft.com/office/drawing/2014/main" id="{DF5C2128-9B50-B541-A5C6-31AACF2D015E}"/>
              </a:ext>
            </a:extLst>
          </p:cNvPr>
          <p:cNvSpPr/>
          <p:nvPr userDrawn="1"/>
        </p:nvSpPr>
        <p:spPr>
          <a:xfrm>
            <a:off x="-16273" y="-15876"/>
            <a:ext cx="6645673" cy="6897687"/>
          </a:xfrm>
          <a:custGeom>
            <a:avLst/>
            <a:gdLst>
              <a:gd name="connsiteX0" fmla="*/ 0 w 12192001"/>
              <a:gd name="connsiteY0" fmla="*/ 6881812 h 6881812"/>
              <a:gd name="connsiteX1" fmla="*/ 1720453 w 12192001"/>
              <a:gd name="connsiteY1" fmla="*/ 0 h 6881812"/>
              <a:gd name="connsiteX2" fmla="*/ 12192001 w 12192001"/>
              <a:gd name="connsiteY2" fmla="*/ 0 h 6881812"/>
              <a:gd name="connsiteX3" fmla="*/ 10471548 w 12192001"/>
              <a:gd name="connsiteY3" fmla="*/ 6881812 h 6881812"/>
              <a:gd name="connsiteX4" fmla="*/ 0 w 12192001"/>
              <a:gd name="connsiteY4" fmla="*/ 6881812 h 6881812"/>
              <a:gd name="connsiteX0" fmla="*/ 0 w 12192001"/>
              <a:gd name="connsiteY0" fmla="*/ 6881812 h 6881812"/>
              <a:gd name="connsiteX1" fmla="*/ 4323953 w 12192001"/>
              <a:gd name="connsiteY1" fmla="*/ 1549400 h 6881812"/>
              <a:gd name="connsiteX2" fmla="*/ 12192001 w 12192001"/>
              <a:gd name="connsiteY2" fmla="*/ 0 h 6881812"/>
              <a:gd name="connsiteX3" fmla="*/ 10471548 w 12192001"/>
              <a:gd name="connsiteY3" fmla="*/ 6881812 h 6881812"/>
              <a:gd name="connsiteX4" fmla="*/ 0 w 12192001"/>
              <a:gd name="connsiteY4" fmla="*/ 6881812 h 6881812"/>
              <a:gd name="connsiteX0" fmla="*/ 0 w 12192001"/>
              <a:gd name="connsiteY0" fmla="*/ 6881812 h 6881812"/>
              <a:gd name="connsiteX1" fmla="*/ 5593953 w 12192001"/>
              <a:gd name="connsiteY1" fmla="*/ 0 h 6881812"/>
              <a:gd name="connsiteX2" fmla="*/ 12192001 w 12192001"/>
              <a:gd name="connsiteY2" fmla="*/ 0 h 6881812"/>
              <a:gd name="connsiteX3" fmla="*/ 10471548 w 12192001"/>
              <a:gd name="connsiteY3" fmla="*/ 6881812 h 6881812"/>
              <a:gd name="connsiteX4" fmla="*/ 0 w 12192001"/>
              <a:gd name="connsiteY4" fmla="*/ 6881812 h 6881812"/>
              <a:gd name="connsiteX0" fmla="*/ 1556147 w 6598048"/>
              <a:gd name="connsiteY0" fmla="*/ 6246812 h 6881812"/>
              <a:gd name="connsiteX1" fmla="*/ 0 w 6598048"/>
              <a:gd name="connsiteY1" fmla="*/ 0 h 6881812"/>
              <a:gd name="connsiteX2" fmla="*/ 6598048 w 6598048"/>
              <a:gd name="connsiteY2" fmla="*/ 0 h 6881812"/>
              <a:gd name="connsiteX3" fmla="*/ 4877595 w 6598048"/>
              <a:gd name="connsiteY3" fmla="*/ 6881812 h 6881812"/>
              <a:gd name="connsiteX4" fmla="*/ 1556147 w 6598048"/>
              <a:gd name="connsiteY4" fmla="*/ 6246812 h 6881812"/>
              <a:gd name="connsiteX0" fmla="*/ 0 w 6645276"/>
              <a:gd name="connsiteY0" fmla="*/ 6872287 h 6881812"/>
              <a:gd name="connsiteX1" fmla="*/ 47228 w 6645276"/>
              <a:gd name="connsiteY1" fmla="*/ 0 h 6881812"/>
              <a:gd name="connsiteX2" fmla="*/ 6645276 w 6645276"/>
              <a:gd name="connsiteY2" fmla="*/ 0 h 6881812"/>
              <a:gd name="connsiteX3" fmla="*/ 4924823 w 6645276"/>
              <a:gd name="connsiteY3" fmla="*/ 6881812 h 6881812"/>
              <a:gd name="connsiteX4" fmla="*/ 0 w 6645276"/>
              <a:gd name="connsiteY4" fmla="*/ 6872287 h 6881812"/>
              <a:gd name="connsiteX0" fmla="*/ 397 w 6645673"/>
              <a:gd name="connsiteY0" fmla="*/ 6888162 h 6897687"/>
              <a:gd name="connsiteX1" fmla="*/ 0 w 6645673"/>
              <a:gd name="connsiteY1" fmla="*/ 0 h 6897687"/>
              <a:gd name="connsiteX2" fmla="*/ 6645673 w 6645673"/>
              <a:gd name="connsiteY2" fmla="*/ 15875 h 6897687"/>
              <a:gd name="connsiteX3" fmla="*/ 4925220 w 6645673"/>
              <a:gd name="connsiteY3" fmla="*/ 6897687 h 6897687"/>
              <a:gd name="connsiteX4" fmla="*/ 397 w 6645673"/>
              <a:gd name="connsiteY4" fmla="*/ 6888162 h 68976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45673" h="6897687">
                <a:moveTo>
                  <a:pt x="397" y="6888162"/>
                </a:moveTo>
                <a:cubicBezTo>
                  <a:pt x="265" y="4592108"/>
                  <a:pt x="132" y="2296054"/>
                  <a:pt x="0" y="0"/>
                </a:cubicBezTo>
                <a:lnTo>
                  <a:pt x="6645673" y="15875"/>
                </a:lnTo>
                <a:lnTo>
                  <a:pt x="4925220" y="6897687"/>
                </a:lnTo>
                <a:lnTo>
                  <a:pt x="397" y="6888162"/>
                </a:lnTo>
                <a:close/>
              </a:path>
            </a:pathLst>
          </a:custGeom>
          <a:gradFill>
            <a:gsLst>
              <a:gs pos="14000">
                <a:srgbClr val="242D2F"/>
              </a:gs>
              <a:gs pos="100000">
                <a:srgbClr val="004A87"/>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Picture Placeholder 3">
            <a:extLst>
              <a:ext uri="{FF2B5EF4-FFF2-40B4-BE49-F238E27FC236}">
                <a16:creationId xmlns:a16="http://schemas.microsoft.com/office/drawing/2014/main" id="{FF9F88D7-D6DB-764E-A5FF-5857669CD6DF}"/>
              </a:ext>
            </a:extLst>
          </p:cNvPr>
          <p:cNvSpPr>
            <a:spLocks noGrp="1"/>
          </p:cNvSpPr>
          <p:nvPr>
            <p:ph type="pic" sz="quarter" idx="10" hasCustomPrompt="1"/>
          </p:nvPr>
        </p:nvSpPr>
        <p:spPr>
          <a:xfrm>
            <a:off x="5054601" y="0"/>
            <a:ext cx="7137399" cy="6857999"/>
          </a:xfrm>
          <a:prstGeom prst="parallelogram">
            <a:avLst/>
          </a:prstGeom>
        </p:spPr>
        <p:txBody>
          <a:bodyPr/>
          <a:lstStyle>
            <a:lvl1pPr algn="ctr">
              <a:defRPr sz="2400">
                <a:solidFill>
                  <a:srgbClr val="242D2F"/>
                </a:solidFill>
              </a:defRPr>
            </a:lvl1pPr>
          </a:lstStyle>
          <a:p>
            <a:r>
              <a:rPr lang="en-US" dirty="0"/>
              <a:t>Insert industry related picture</a:t>
            </a:r>
          </a:p>
        </p:txBody>
      </p:sp>
      <p:sp>
        <p:nvSpPr>
          <p:cNvPr id="11" name="Text Placeholder 2">
            <a:extLst>
              <a:ext uri="{FF2B5EF4-FFF2-40B4-BE49-F238E27FC236}">
                <a16:creationId xmlns:a16="http://schemas.microsoft.com/office/drawing/2014/main" id="{70689DE2-69C7-8C40-8C4B-D8F0F8F40DF8}"/>
              </a:ext>
            </a:extLst>
          </p:cNvPr>
          <p:cNvSpPr>
            <a:spLocks noGrp="1"/>
          </p:cNvSpPr>
          <p:nvPr>
            <p:ph type="body" sz="quarter" idx="11" hasCustomPrompt="1"/>
          </p:nvPr>
        </p:nvSpPr>
        <p:spPr>
          <a:xfrm>
            <a:off x="334963" y="1628775"/>
            <a:ext cx="3921100" cy="1241172"/>
          </a:xfrm>
          <a:prstGeom prst="rect">
            <a:avLst/>
          </a:prstGeom>
        </p:spPr>
        <p:txBody>
          <a:bodyPr lIns="0" tIns="0" rIns="0" bIns="0"/>
          <a:lstStyle>
            <a:lvl1pPr marL="0" indent="0" algn="l">
              <a:buNone/>
              <a:defRPr sz="3600">
                <a:solidFill>
                  <a:srgbClr val="FFFFFF"/>
                </a:solidFill>
              </a:defRPr>
            </a:lvl1pPr>
            <a:lvl2pPr marL="457200" indent="0">
              <a:buNone/>
              <a:defRPr sz="3200">
                <a:solidFill>
                  <a:srgbClr val="FFFFFF"/>
                </a:solidFill>
              </a:defRPr>
            </a:lvl2pPr>
            <a:lvl3pPr marL="914400" indent="0">
              <a:buNone/>
              <a:defRPr sz="2800">
                <a:solidFill>
                  <a:srgbClr val="FFFFFF"/>
                </a:solidFill>
              </a:defRPr>
            </a:lvl3pPr>
            <a:lvl4pPr marL="1371600" indent="0">
              <a:buNone/>
              <a:defRPr sz="2400">
                <a:solidFill>
                  <a:srgbClr val="FFFFFF"/>
                </a:solidFill>
              </a:defRPr>
            </a:lvl4pPr>
            <a:lvl5pPr marL="1828800" indent="0">
              <a:buNone/>
              <a:defRPr sz="2400">
                <a:solidFill>
                  <a:srgbClr val="FFFFFF"/>
                </a:solidFill>
              </a:defRPr>
            </a:lvl5pPr>
          </a:lstStyle>
          <a:p>
            <a:pPr lvl="0"/>
            <a:r>
              <a:rPr lang="en-US" dirty="0"/>
              <a:t>Solution overview</a:t>
            </a:r>
            <a:br>
              <a:rPr lang="en-US" dirty="0"/>
            </a:br>
            <a:r>
              <a:rPr lang="en-US" dirty="0"/>
              <a:t>or other title</a:t>
            </a:r>
          </a:p>
        </p:txBody>
      </p:sp>
      <p:pic>
        <p:nvPicPr>
          <p:cNvPr id="16" name="Graphic 15">
            <a:extLst>
              <a:ext uri="{FF2B5EF4-FFF2-40B4-BE49-F238E27FC236}">
                <a16:creationId xmlns:a16="http://schemas.microsoft.com/office/drawing/2014/main" id="{B391BE63-0792-F740-AE9B-136BCEB25E90}"/>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38069" y="452190"/>
            <a:ext cx="1797119" cy="576000"/>
          </a:xfrm>
          <a:prstGeom prst="rect">
            <a:avLst/>
          </a:prstGeom>
        </p:spPr>
      </p:pic>
      <p:pic>
        <p:nvPicPr>
          <p:cNvPr id="7" name="Graphic 6">
            <a:extLst>
              <a:ext uri="{FF2B5EF4-FFF2-40B4-BE49-F238E27FC236}">
                <a16:creationId xmlns:a16="http://schemas.microsoft.com/office/drawing/2014/main" id="{5E7B7BB8-F640-2047-9470-7A690A707E39}"/>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863319" y="6449635"/>
            <a:ext cx="998482" cy="246137"/>
          </a:xfrm>
          <a:prstGeom prst="rect">
            <a:avLst/>
          </a:prstGeom>
        </p:spPr>
      </p:pic>
    </p:spTree>
    <p:extLst>
      <p:ext uri="{BB962C8B-B14F-4D97-AF65-F5344CB8AC3E}">
        <p14:creationId xmlns:p14="http://schemas.microsoft.com/office/powerpoint/2010/main" val="4165088050"/>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Software enhancer empty">
    <p:spTree>
      <p:nvGrpSpPr>
        <p:cNvPr id="1" name=""/>
        <p:cNvGrpSpPr/>
        <p:nvPr/>
      </p:nvGrpSpPr>
      <p:grpSpPr>
        <a:xfrm>
          <a:off x="0" y="0"/>
          <a:ext cx="0" cy="0"/>
          <a:chOff x="0" y="0"/>
          <a:chExt cx="0" cy="0"/>
        </a:xfrm>
      </p:grpSpPr>
      <p:pic>
        <p:nvPicPr>
          <p:cNvPr id="4" name="Graphic 3">
            <a:extLst>
              <a:ext uri="{FF2B5EF4-FFF2-40B4-BE49-F238E27FC236}">
                <a16:creationId xmlns:a16="http://schemas.microsoft.com/office/drawing/2014/main" id="{9DB3808E-C101-EE42-A658-C03505F3CFB0}"/>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3319" y="188913"/>
            <a:ext cx="998482" cy="246137"/>
          </a:xfrm>
          <a:prstGeom prst="rect">
            <a:avLst/>
          </a:prstGeom>
        </p:spPr>
      </p:pic>
    </p:spTree>
    <p:extLst>
      <p:ext uri="{BB962C8B-B14F-4D97-AF65-F5344CB8AC3E}">
        <p14:creationId xmlns:p14="http://schemas.microsoft.com/office/powerpoint/2010/main" val="3464882321"/>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Software enhancer 1">
    <p:spTree>
      <p:nvGrpSpPr>
        <p:cNvPr id="1" name=""/>
        <p:cNvGrpSpPr/>
        <p:nvPr/>
      </p:nvGrpSpPr>
      <p:grpSpPr>
        <a:xfrm>
          <a:off x="0" y="0"/>
          <a:ext cx="0" cy="0"/>
          <a:chOff x="0" y="0"/>
          <a:chExt cx="0" cy="0"/>
        </a:xfrm>
      </p:grpSpPr>
      <p:sp>
        <p:nvSpPr>
          <p:cNvPr id="21" name="Text Placeholder 14">
            <a:extLst>
              <a:ext uri="{FF2B5EF4-FFF2-40B4-BE49-F238E27FC236}">
                <a16:creationId xmlns:a16="http://schemas.microsoft.com/office/drawing/2014/main" id="{6FA1BAB4-7AAB-6A4A-A110-4E010578BF61}"/>
              </a:ext>
            </a:extLst>
          </p:cNvPr>
          <p:cNvSpPr>
            <a:spLocks noGrp="1"/>
          </p:cNvSpPr>
          <p:nvPr>
            <p:ph type="body" sz="quarter" idx="11"/>
          </p:nvPr>
        </p:nvSpPr>
        <p:spPr>
          <a:xfrm>
            <a:off x="352425" y="1268413"/>
            <a:ext cx="11509375" cy="5040312"/>
          </a:xfrm>
          <a:prstGeom prst="rect">
            <a:avLst/>
          </a:prstGeom>
        </p:spPr>
        <p:txBody>
          <a:bodyPr/>
          <a:lstStyle>
            <a:lvl1pPr>
              <a:defRPr>
                <a:solidFill>
                  <a:srgbClr val="242D2F"/>
                </a:solidFill>
              </a:defRPr>
            </a:lvl1pPr>
            <a:lvl2pPr>
              <a:defRPr>
                <a:solidFill>
                  <a:srgbClr val="242D2F"/>
                </a:solidFill>
              </a:defRPr>
            </a:lvl2pPr>
            <a:lvl3pPr>
              <a:defRPr>
                <a:solidFill>
                  <a:srgbClr val="242D2F"/>
                </a:solidFill>
              </a:defRPr>
            </a:lvl3pPr>
            <a:lvl4pPr>
              <a:defRPr>
                <a:solidFill>
                  <a:srgbClr val="242D2F"/>
                </a:solidFill>
              </a:defRPr>
            </a:lvl4pPr>
            <a:lvl5pPr>
              <a:defRPr>
                <a:solidFill>
                  <a:srgbClr val="242D2F"/>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ext Placeholder 14">
            <a:extLst>
              <a:ext uri="{FF2B5EF4-FFF2-40B4-BE49-F238E27FC236}">
                <a16:creationId xmlns:a16="http://schemas.microsoft.com/office/drawing/2014/main" id="{E19DFD66-E88E-F141-ACD4-EF6FFCA40106}"/>
              </a:ext>
            </a:extLst>
          </p:cNvPr>
          <p:cNvSpPr>
            <a:spLocks noGrp="1"/>
          </p:cNvSpPr>
          <p:nvPr>
            <p:ph type="body" sz="quarter" idx="13" hasCustomPrompt="1"/>
          </p:nvPr>
        </p:nvSpPr>
        <p:spPr>
          <a:xfrm>
            <a:off x="330198" y="527754"/>
            <a:ext cx="10165523" cy="585429"/>
          </a:xfrm>
          <a:prstGeom prst="rect">
            <a:avLst/>
          </a:prstGeom>
        </p:spPr>
        <p:txBody>
          <a:bodyPr lIns="0" tIns="0" rIns="0" bIns="0"/>
          <a:lstStyle>
            <a:lvl1pPr marL="0" indent="0">
              <a:buNone/>
              <a:defRPr sz="3600">
                <a:solidFill>
                  <a:srgbClr val="242D2F"/>
                </a:solidFill>
                <a:latin typeface="+mj-lt"/>
              </a:defRPr>
            </a:lvl1pPr>
            <a:lvl2pPr marL="457200" indent="0">
              <a:buNone/>
              <a:defRPr sz="4400">
                <a:latin typeface="+mj-lt"/>
              </a:defRPr>
            </a:lvl2pPr>
            <a:lvl3pPr marL="914400" indent="0">
              <a:buNone/>
              <a:defRPr sz="4000">
                <a:latin typeface="+mj-lt"/>
              </a:defRPr>
            </a:lvl3pPr>
            <a:lvl4pPr marL="1371600" indent="0">
              <a:buNone/>
              <a:defRPr sz="3600">
                <a:latin typeface="+mj-lt"/>
              </a:defRPr>
            </a:lvl4pPr>
            <a:lvl5pPr marL="1828800" indent="0">
              <a:buNone/>
              <a:defRPr sz="3600">
                <a:latin typeface="+mj-lt"/>
              </a:defRPr>
            </a:lvl5pPr>
          </a:lstStyle>
          <a:p>
            <a:pPr lvl="0"/>
            <a:r>
              <a:rPr lang="en-US" dirty="0"/>
              <a:t>Insert title</a:t>
            </a:r>
          </a:p>
        </p:txBody>
      </p:sp>
      <p:pic>
        <p:nvPicPr>
          <p:cNvPr id="5" name="Graphic 4">
            <a:extLst>
              <a:ext uri="{FF2B5EF4-FFF2-40B4-BE49-F238E27FC236}">
                <a16:creationId xmlns:a16="http://schemas.microsoft.com/office/drawing/2014/main" id="{85FD5502-FBB0-BA48-8CD4-E3F693E12ACA}"/>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3319" y="188913"/>
            <a:ext cx="998482" cy="246137"/>
          </a:xfrm>
          <a:prstGeom prst="rect">
            <a:avLst/>
          </a:prstGeom>
        </p:spPr>
      </p:pic>
    </p:spTree>
    <p:extLst>
      <p:ext uri="{BB962C8B-B14F-4D97-AF65-F5344CB8AC3E}">
        <p14:creationId xmlns:p14="http://schemas.microsoft.com/office/powerpoint/2010/main" val="803085422"/>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Software enhancer 2">
    <p:spTree>
      <p:nvGrpSpPr>
        <p:cNvPr id="1" name=""/>
        <p:cNvGrpSpPr/>
        <p:nvPr/>
      </p:nvGrpSpPr>
      <p:grpSpPr>
        <a:xfrm>
          <a:off x="0" y="0"/>
          <a:ext cx="0" cy="0"/>
          <a:chOff x="0" y="0"/>
          <a:chExt cx="0" cy="0"/>
        </a:xfrm>
      </p:grpSpPr>
      <p:sp>
        <p:nvSpPr>
          <p:cNvPr id="9" name="Picture Placeholder 13">
            <a:extLst>
              <a:ext uri="{FF2B5EF4-FFF2-40B4-BE49-F238E27FC236}">
                <a16:creationId xmlns:a16="http://schemas.microsoft.com/office/drawing/2014/main" id="{38733466-D79D-1047-ADA5-6A7F0F327E8B}"/>
              </a:ext>
            </a:extLst>
          </p:cNvPr>
          <p:cNvSpPr>
            <a:spLocks noGrp="1"/>
          </p:cNvSpPr>
          <p:nvPr>
            <p:ph type="pic" sz="quarter" idx="10" hasCustomPrompt="1"/>
          </p:nvPr>
        </p:nvSpPr>
        <p:spPr>
          <a:xfrm>
            <a:off x="5735637" y="1268414"/>
            <a:ext cx="6103937" cy="4933603"/>
          </a:xfrm>
          <a:prstGeom prst="rect">
            <a:avLst/>
          </a:prstGeom>
        </p:spPr>
        <p:txBody>
          <a:bodyPr/>
          <a:lstStyle>
            <a:lvl1pPr>
              <a:defRPr>
                <a:solidFill>
                  <a:srgbClr val="242D2F"/>
                </a:solidFill>
              </a:defRPr>
            </a:lvl1pPr>
          </a:lstStyle>
          <a:p>
            <a:r>
              <a:rPr lang="en-US" dirty="0"/>
              <a:t>Insert picture</a:t>
            </a:r>
          </a:p>
        </p:txBody>
      </p:sp>
      <p:sp>
        <p:nvSpPr>
          <p:cNvPr id="10" name="Text Placeholder 15">
            <a:extLst>
              <a:ext uri="{FF2B5EF4-FFF2-40B4-BE49-F238E27FC236}">
                <a16:creationId xmlns:a16="http://schemas.microsoft.com/office/drawing/2014/main" id="{428F2546-D751-324D-A5BC-D274F44B78CC}"/>
              </a:ext>
            </a:extLst>
          </p:cNvPr>
          <p:cNvSpPr>
            <a:spLocks noGrp="1"/>
          </p:cNvSpPr>
          <p:nvPr>
            <p:ph type="body" sz="quarter" idx="11" hasCustomPrompt="1"/>
          </p:nvPr>
        </p:nvSpPr>
        <p:spPr>
          <a:xfrm>
            <a:off x="352426" y="1268414"/>
            <a:ext cx="5022850" cy="4933604"/>
          </a:xfrm>
          <a:prstGeom prst="rect">
            <a:avLst/>
          </a:prstGeom>
          <a:noFill/>
        </p:spPr>
        <p:txBody>
          <a:bodyPr lIns="0" tIns="0" rIns="0" bIns="0"/>
          <a:lstStyle>
            <a:lvl1pPr marL="0" indent="0">
              <a:lnSpc>
                <a:spcPct val="100000"/>
              </a:lnSpc>
              <a:buNone/>
              <a:defRPr lang="en-US" sz="2400" baseline="0" smtClean="0">
                <a:solidFill>
                  <a:srgbClr val="242D2F"/>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Text box nr. 1</a:t>
            </a:r>
          </a:p>
        </p:txBody>
      </p:sp>
      <p:sp>
        <p:nvSpPr>
          <p:cNvPr id="11" name="Text Placeholder 14">
            <a:extLst>
              <a:ext uri="{FF2B5EF4-FFF2-40B4-BE49-F238E27FC236}">
                <a16:creationId xmlns:a16="http://schemas.microsoft.com/office/drawing/2014/main" id="{ED2EABAF-55C1-F043-B44B-504BC981ECF9}"/>
              </a:ext>
            </a:extLst>
          </p:cNvPr>
          <p:cNvSpPr>
            <a:spLocks noGrp="1"/>
          </p:cNvSpPr>
          <p:nvPr>
            <p:ph type="body" sz="quarter" idx="13" hasCustomPrompt="1"/>
          </p:nvPr>
        </p:nvSpPr>
        <p:spPr>
          <a:xfrm>
            <a:off x="330198" y="527754"/>
            <a:ext cx="10165523" cy="585429"/>
          </a:xfrm>
          <a:prstGeom prst="rect">
            <a:avLst/>
          </a:prstGeom>
        </p:spPr>
        <p:txBody>
          <a:bodyPr lIns="0" tIns="0" rIns="0" bIns="0"/>
          <a:lstStyle>
            <a:lvl1pPr marL="0" indent="0">
              <a:buNone/>
              <a:defRPr sz="3600">
                <a:solidFill>
                  <a:srgbClr val="242D2F"/>
                </a:solidFill>
                <a:latin typeface="+mj-lt"/>
              </a:defRPr>
            </a:lvl1pPr>
            <a:lvl2pPr marL="457200" indent="0">
              <a:buNone/>
              <a:defRPr sz="4400">
                <a:latin typeface="+mj-lt"/>
              </a:defRPr>
            </a:lvl2pPr>
            <a:lvl3pPr marL="914400" indent="0">
              <a:buNone/>
              <a:defRPr sz="4000">
                <a:latin typeface="+mj-lt"/>
              </a:defRPr>
            </a:lvl3pPr>
            <a:lvl4pPr marL="1371600" indent="0">
              <a:buNone/>
              <a:defRPr sz="3600">
                <a:latin typeface="+mj-lt"/>
              </a:defRPr>
            </a:lvl4pPr>
            <a:lvl5pPr marL="1828800" indent="0">
              <a:buNone/>
              <a:defRPr sz="3600">
                <a:latin typeface="+mj-lt"/>
              </a:defRPr>
            </a:lvl5pPr>
          </a:lstStyle>
          <a:p>
            <a:pPr lvl="0"/>
            <a:r>
              <a:rPr lang="en-US" dirty="0"/>
              <a:t>Insert title</a:t>
            </a:r>
          </a:p>
        </p:txBody>
      </p:sp>
      <p:pic>
        <p:nvPicPr>
          <p:cNvPr id="6" name="Graphic 5">
            <a:extLst>
              <a:ext uri="{FF2B5EF4-FFF2-40B4-BE49-F238E27FC236}">
                <a16:creationId xmlns:a16="http://schemas.microsoft.com/office/drawing/2014/main" id="{F3CF79F9-240D-4340-BAB9-273E28D0CE07}"/>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3319" y="188913"/>
            <a:ext cx="998482" cy="246137"/>
          </a:xfrm>
          <a:prstGeom prst="rect">
            <a:avLst/>
          </a:prstGeom>
        </p:spPr>
      </p:pic>
    </p:spTree>
    <p:extLst>
      <p:ext uri="{BB962C8B-B14F-4D97-AF65-F5344CB8AC3E}">
        <p14:creationId xmlns:p14="http://schemas.microsoft.com/office/powerpoint/2010/main" val="225688580"/>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Software enhancer 3">
    <p:spTree>
      <p:nvGrpSpPr>
        <p:cNvPr id="1" name=""/>
        <p:cNvGrpSpPr/>
        <p:nvPr/>
      </p:nvGrpSpPr>
      <p:grpSpPr>
        <a:xfrm>
          <a:off x="0" y="0"/>
          <a:ext cx="0" cy="0"/>
          <a:chOff x="0" y="0"/>
          <a:chExt cx="0" cy="0"/>
        </a:xfrm>
      </p:grpSpPr>
      <p:sp>
        <p:nvSpPr>
          <p:cNvPr id="21" name="Text Placeholder 14">
            <a:extLst>
              <a:ext uri="{FF2B5EF4-FFF2-40B4-BE49-F238E27FC236}">
                <a16:creationId xmlns:a16="http://schemas.microsoft.com/office/drawing/2014/main" id="{6FA1BAB4-7AAB-6A4A-A110-4E010578BF61}"/>
              </a:ext>
            </a:extLst>
          </p:cNvPr>
          <p:cNvSpPr>
            <a:spLocks noGrp="1"/>
          </p:cNvSpPr>
          <p:nvPr>
            <p:ph type="body" sz="quarter" idx="11"/>
          </p:nvPr>
        </p:nvSpPr>
        <p:spPr>
          <a:xfrm>
            <a:off x="352425" y="1268413"/>
            <a:ext cx="7618413" cy="4852988"/>
          </a:xfrm>
          <a:prstGeom prst="rect">
            <a:avLst/>
          </a:prstGeom>
        </p:spPr>
        <p:txBody>
          <a:bodyPr/>
          <a:lstStyle>
            <a:lvl1pPr>
              <a:defRPr>
                <a:solidFill>
                  <a:srgbClr val="242D2F"/>
                </a:solidFill>
              </a:defRPr>
            </a:lvl1pPr>
            <a:lvl2pPr>
              <a:defRPr>
                <a:solidFill>
                  <a:srgbClr val="242D2F"/>
                </a:solidFill>
              </a:defRPr>
            </a:lvl2pPr>
            <a:lvl3pPr>
              <a:defRPr>
                <a:solidFill>
                  <a:srgbClr val="242D2F"/>
                </a:solidFill>
              </a:defRPr>
            </a:lvl3pPr>
            <a:lvl4pPr>
              <a:defRPr>
                <a:solidFill>
                  <a:srgbClr val="242D2F"/>
                </a:solidFill>
              </a:defRPr>
            </a:lvl4pPr>
            <a:lvl5pPr>
              <a:defRPr>
                <a:solidFill>
                  <a:srgbClr val="242D2F"/>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3" name="Picture Placeholder 22">
            <a:extLst>
              <a:ext uri="{FF2B5EF4-FFF2-40B4-BE49-F238E27FC236}">
                <a16:creationId xmlns:a16="http://schemas.microsoft.com/office/drawing/2014/main" id="{DF3BD03E-3C73-A24E-AD2B-1065283E70D2}"/>
              </a:ext>
            </a:extLst>
          </p:cNvPr>
          <p:cNvSpPr>
            <a:spLocks noGrp="1"/>
          </p:cNvSpPr>
          <p:nvPr>
            <p:ph type="pic" sz="quarter" idx="12" hasCustomPrompt="1"/>
          </p:nvPr>
        </p:nvSpPr>
        <p:spPr>
          <a:xfrm>
            <a:off x="5371457" y="553524"/>
            <a:ext cx="6825693" cy="6308071"/>
          </a:xfrm>
          <a:custGeom>
            <a:avLst/>
            <a:gdLst>
              <a:gd name="connsiteX0" fmla="*/ 0 w 7131662"/>
              <a:gd name="connsiteY0" fmla="*/ 0 h 6858000"/>
              <a:gd name="connsiteX1" fmla="*/ 7131662 w 7131662"/>
              <a:gd name="connsiteY1" fmla="*/ 0 h 6858000"/>
              <a:gd name="connsiteX2" fmla="*/ 7131662 w 7131662"/>
              <a:gd name="connsiteY2" fmla="*/ 6858000 h 6858000"/>
              <a:gd name="connsiteX3" fmla="*/ 0 w 7131662"/>
              <a:gd name="connsiteY3" fmla="*/ 6858000 h 6858000"/>
              <a:gd name="connsiteX4" fmla="*/ 0 w 7131662"/>
              <a:gd name="connsiteY4" fmla="*/ 0 h 6858000"/>
              <a:gd name="connsiteX0" fmla="*/ 6865033 w 7131662"/>
              <a:gd name="connsiteY0" fmla="*/ 0 h 6858000"/>
              <a:gd name="connsiteX1" fmla="*/ 7131662 w 7131662"/>
              <a:gd name="connsiteY1" fmla="*/ 0 h 6858000"/>
              <a:gd name="connsiteX2" fmla="*/ 7131662 w 7131662"/>
              <a:gd name="connsiteY2" fmla="*/ 6858000 h 6858000"/>
              <a:gd name="connsiteX3" fmla="*/ 0 w 7131662"/>
              <a:gd name="connsiteY3" fmla="*/ 6858000 h 6858000"/>
              <a:gd name="connsiteX4" fmla="*/ 6865033 w 7131662"/>
              <a:gd name="connsiteY4" fmla="*/ 0 h 6858000"/>
              <a:gd name="connsiteX0" fmla="*/ 5803577 w 7131662"/>
              <a:gd name="connsiteY0" fmla="*/ 0 h 6858000"/>
              <a:gd name="connsiteX1" fmla="*/ 7131662 w 7131662"/>
              <a:gd name="connsiteY1" fmla="*/ 0 h 6858000"/>
              <a:gd name="connsiteX2" fmla="*/ 7131662 w 7131662"/>
              <a:gd name="connsiteY2" fmla="*/ 6858000 h 6858000"/>
              <a:gd name="connsiteX3" fmla="*/ 0 w 7131662"/>
              <a:gd name="connsiteY3" fmla="*/ 6858000 h 6858000"/>
              <a:gd name="connsiteX4" fmla="*/ 5803577 w 7131662"/>
              <a:gd name="connsiteY4" fmla="*/ 0 h 6858000"/>
              <a:gd name="connsiteX0" fmla="*/ 5803577 w 7131662"/>
              <a:gd name="connsiteY0" fmla="*/ 0 h 6858000"/>
              <a:gd name="connsiteX1" fmla="*/ 7131662 w 7131662"/>
              <a:gd name="connsiteY1" fmla="*/ 0 h 6858000"/>
              <a:gd name="connsiteX2" fmla="*/ 7131662 w 7131662"/>
              <a:gd name="connsiteY2" fmla="*/ 6858000 h 6858000"/>
              <a:gd name="connsiteX3" fmla="*/ 0 w 7131662"/>
              <a:gd name="connsiteY3" fmla="*/ 6858000 h 6858000"/>
              <a:gd name="connsiteX4" fmla="*/ 5803577 w 7131662"/>
              <a:gd name="connsiteY4" fmla="*/ 0 h 6858000"/>
              <a:gd name="connsiteX0" fmla="*/ 5361304 w 6689389"/>
              <a:gd name="connsiteY0" fmla="*/ 0 h 6868510"/>
              <a:gd name="connsiteX1" fmla="*/ 6689389 w 6689389"/>
              <a:gd name="connsiteY1" fmla="*/ 0 h 6868510"/>
              <a:gd name="connsiteX2" fmla="*/ 6689389 w 6689389"/>
              <a:gd name="connsiteY2" fmla="*/ 6858000 h 6868510"/>
              <a:gd name="connsiteX3" fmla="*/ 0 w 6689389"/>
              <a:gd name="connsiteY3" fmla="*/ 6868510 h 6868510"/>
              <a:gd name="connsiteX4" fmla="*/ 5361304 w 6689389"/>
              <a:gd name="connsiteY4" fmla="*/ 0 h 6868510"/>
              <a:gd name="connsiteX0" fmla="*/ 5164542 w 6689389"/>
              <a:gd name="connsiteY0" fmla="*/ 11417 h 6868510"/>
              <a:gd name="connsiteX1" fmla="*/ 6689389 w 6689389"/>
              <a:gd name="connsiteY1" fmla="*/ 0 h 6868510"/>
              <a:gd name="connsiteX2" fmla="*/ 6689389 w 6689389"/>
              <a:gd name="connsiteY2" fmla="*/ 6858000 h 6868510"/>
              <a:gd name="connsiteX3" fmla="*/ 0 w 6689389"/>
              <a:gd name="connsiteY3" fmla="*/ 6868510 h 6868510"/>
              <a:gd name="connsiteX4" fmla="*/ 5164542 w 6689389"/>
              <a:gd name="connsiteY4" fmla="*/ 11417 h 6868510"/>
              <a:gd name="connsiteX0" fmla="*/ 5109885 w 6689389"/>
              <a:gd name="connsiteY0" fmla="*/ 0 h 6868510"/>
              <a:gd name="connsiteX1" fmla="*/ 6689389 w 6689389"/>
              <a:gd name="connsiteY1" fmla="*/ 0 h 6868510"/>
              <a:gd name="connsiteX2" fmla="*/ 6689389 w 6689389"/>
              <a:gd name="connsiteY2" fmla="*/ 6858000 h 6868510"/>
              <a:gd name="connsiteX3" fmla="*/ 0 w 6689389"/>
              <a:gd name="connsiteY3" fmla="*/ 6868510 h 6868510"/>
              <a:gd name="connsiteX4" fmla="*/ 5109885 w 6689389"/>
              <a:gd name="connsiteY4" fmla="*/ 0 h 6868510"/>
              <a:gd name="connsiteX0" fmla="*/ 5109885 w 6765908"/>
              <a:gd name="connsiteY0" fmla="*/ 0 h 6868510"/>
              <a:gd name="connsiteX1" fmla="*/ 6765908 w 6765908"/>
              <a:gd name="connsiteY1" fmla="*/ 45667 h 6868510"/>
              <a:gd name="connsiteX2" fmla="*/ 6689389 w 6765908"/>
              <a:gd name="connsiteY2" fmla="*/ 6858000 h 6868510"/>
              <a:gd name="connsiteX3" fmla="*/ 0 w 6765908"/>
              <a:gd name="connsiteY3" fmla="*/ 6868510 h 6868510"/>
              <a:gd name="connsiteX4" fmla="*/ 5109885 w 6765908"/>
              <a:gd name="connsiteY4" fmla="*/ 0 h 6868510"/>
              <a:gd name="connsiteX0" fmla="*/ 5109885 w 6700320"/>
              <a:gd name="connsiteY0" fmla="*/ 0 h 6868510"/>
              <a:gd name="connsiteX1" fmla="*/ 6700320 w 6700320"/>
              <a:gd name="connsiteY1" fmla="*/ 0 h 6868510"/>
              <a:gd name="connsiteX2" fmla="*/ 6689389 w 6700320"/>
              <a:gd name="connsiteY2" fmla="*/ 6858000 h 6868510"/>
              <a:gd name="connsiteX3" fmla="*/ 0 w 6700320"/>
              <a:gd name="connsiteY3" fmla="*/ 6868510 h 6868510"/>
              <a:gd name="connsiteX4" fmla="*/ 5109885 w 6700320"/>
              <a:gd name="connsiteY4" fmla="*/ 0 h 6868510"/>
              <a:gd name="connsiteX0" fmla="*/ 5164542 w 6700320"/>
              <a:gd name="connsiteY0" fmla="*/ 0 h 6868510"/>
              <a:gd name="connsiteX1" fmla="*/ 6700320 w 6700320"/>
              <a:gd name="connsiteY1" fmla="*/ 0 h 6868510"/>
              <a:gd name="connsiteX2" fmla="*/ 6689389 w 6700320"/>
              <a:gd name="connsiteY2" fmla="*/ 6858000 h 6868510"/>
              <a:gd name="connsiteX3" fmla="*/ 0 w 6700320"/>
              <a:gd name="connsiteY3" fmla="*/ 6868510 h 6868510"/>
              <a:gd name="connsiteX4" fmla="*/ 5164542 w 6700320"/>
              <a:gd name="connsiteY4" fmla="*/ 0 h 6868510"/>
              <a:gd name="connsiteX0" fmla="*/ 5164542 w 6700320"/>
              <a:gd name="connsiteY0" fmla="*/ 0 h 6881917"/>
              <a:gd name="connsiteX1" fmla="*/ 6700320 w 6700320"/>
              <a:gd name="connsiteY1" fmla="*/ 0 h 6881917"/>
              <a:gd name="connsiteX2" fmla="*/ 6689389 w 6700320"/>
              <a:gd name="connsiteY2" fmla="*/ 6858000 h 6881917"/>
              <a:gd name="connsiteX3" fmla="*/ 2905727 w 6700320"/>
              <a:gd name="connsiteY3" fmla="*/ 6881917 h 6881917"/>
              <a:gd name="connsiteX4" fmla="*/ 0 w 6700320"/>
              <a:gd name="connsiteY4" fmla="*/ 6868510 h 6881917"/>
              <a:gd name="connsiteX5" fmla="*/ 5164542 w 6700320"/>
              <a:gd name="connsiteY5" fmla="*/ 0 h 6881917"/>
              <a:gd name="connsiteX0" fmla="*/ 5164542 w 6700320"/>
              <a:gd name="connsiteY0" fmla="*/ 0 h 6881917"/>
              <a:gd name="connsiteX1" fmla="*/ 6700320 w 6700320"/>
              <a:gd name="connsiteY1" fmla="*/ 0 h 6881917"/>
              <a:gd name="connsiteX2" fmla="*/ 6689389 w 6700320"/>
              <a:gd name="connsiteY2" fmla="*/ 6858000 h 6881917"/>
              <a:gd name="connsiteX3" fmla="*/ 2905727 w 6700320"/>
              <a:gd name="connsiteY3" fmla="*/ 6881917 h 6881917"/>
              <a:gd name="connsiteX4" fmla="*/ 1989792 w 6700320"/>
              <a:gd name="connsiteY4" fmla="*/ 6881916 h 6881917"/>
              <a:gd name="connsiteX5" fmla="*/ 0 w 6700320"/>
              <a:gd name="connsiteY5" fmla="*/ 6868510 h 6881917"/>
              <a:gd name="connsiteX6" fmla="*/ 5164542 w 6700320"/>
              <a:gd name="connsiteY6" fmla="*/ 0 h 6881917"/>
              <a:gd name="connsiteX0" fmla="*/ 5164542 w 6700320"/>
              <a:gd name="connsiteY0" fmla="*/ 0 h 7404781"/>
              <a:gd name="connsiteX1" fmla="*/ 6700320 w 6700320"/>
              <a:gd name="connsiteY1" fmla="*/ 0 h 7404781"/>
              <a:gd name="connsiteX2" fmla="*/ 6689389 w 6700320"/>
              <a:gd name="connsiteY2" fmla="*/ 6858000 h 7404781"/>
              <a:gd name="connsiteX3" fmla="*/ 2905727 w 6700320"/>
              <a:gd name="connsiteY3" fmla="*/ 6881917 h 7404781"/>
              <a:gd name="connsiteX4" fmla="*/ 2929518 w 6700320"/>
              <a:gd name="connsiteY4" fmla="*/ 7404781 h 7404781"/>
              <a:gd name="connsiteX5" fmla="*/ 0 w 6700320"/>
              <a:gd name="connsiteY5" fmla="*/ 6868510 h 7404781"/>
              <a:gd name="connsiteX6" fmla="*/ 5164542 w 6700320"/>
              <a:gd name="connsiteY6" fmla="*/ 0 h 7404781"/>
              <a:gd name="connsiteX0" fmla="*/ 5580876 w 7116654"/>
              <a:gd name="connsiteY0" fmla="*/ 0 h 7431595"/>
              <a:gd name="connsiteX1" fmla="*/ 7116654 w 7116654"/>
              <a:gd name="connsiteY1" fmla="*/ 0 h 7431595"/>
              <a:gd name="connsiteX2" fmla="*/ 7105723 w 7116654"/>
              <a:gd name="connsiteY2" fmla="*/ 6858000 h 7431595"/>
              <a:gd name="connsiteX3" fmla="*/ 3322061 w 7116654"/>
              <a:gd name="connsiteY3" fmla="*/ 6881917 h 7431595"/>
              <a:gd name="connsiteX4" fmla="*/ 3345852 w 7116654"/>
              <a:gd name="connsiteY4" fmla="*/ 7404781 h 7431595"/>
              <a:gd name="connsiteX5" fmla="*/ 0 w 7116654"/>
              <a:gd name="connsiteY5" fmla="*/ 7431595 h 7431595"/>
              <a:gd name="connsiteX6" fmla="*/ 5580876 w 7116654"/>
              <a:gd name="connsiteY6" fmla="*/ 0 h 7431595"/>
              <a:gd name="connsiteX0" fmla="*/ 5580876 w 7116654"/>
              <a:gd name="connsiteY0" fmla="*/ 0 h 7431595"/>
              <a:gd name="connsiteX1" fmla="*/ 7116654 w 7116654"/>
              <a:gd name="connsiteY1" fmla="*/ 0 h 7431595"/>
              <a:gd name="connsiteX2" fmla="*/ 7105723 w 7116654"/>
              <a:gd name="connsiteY2" fmla="*/ 6858000 h 7431595"/>
              <a:gd name="connsiteX3" fmla="*/ 3322061 w 7116654"/>
              <a:gd name="connsiteY3" fmla="*/ 6881917 h 7431595"/>
              <a:gd name="connsiteX4" fmla="*/ 5498897 w 7116654"/>
              <a:gd name="connsiteY4" fmla="*/ 7418188 h 7431595"/>
              <a:gd name="connsiteX5" fmla="*/ 0 w 7116654"/>
              <a:gd name="connsiteY5" fmla="*/ 7431595 h 7431595"/>
              <a:gd name="connsiteX6" fmla="*/ 5580876 w 7116654"/>
              <a:gd name="connsiteY6" fmla="*/ 0 h 7431595"/>
              <a:gd name="connsiteX0" fmla="*/ 5580876 w 7116654"/>
              <a:gd name="connsiteY0" fmla="*/ 0 h 7431595"/>
              <a:gd name="connsiteX1" fmla="*/ 7116654 w 7116654"/>
              <a:gd name="connsiteY1" fmla="*/ 0 h 7431595"/>
              <a:gd name="connsiteX2" fmla="*/ 7105723 w 7116654"/>
              <a:gd name="connsiteY2" fmla="*/ 6858000 h 7431595"/>
              <a:gd name="connsiteX3" fmla="*/ 5498896 w 7116654"/>
              <a:gd name="connsiteY3" fmla="*/ 6881918 h 7431595"/>
              <a:gd name="connsiteX4" fmla="*/ 5498897 w 7116654"/>
              <a:gd name="connsiteY4" fmla="*/ 7418188 h 7431595"/>
              <a:gd name="connsiteX5" fmla="*/ 0 w 7116654"/>
              <a:gd name="connsiteY5" fmla="*/ 7431595 h 7431595"/>
              <a:gd name="connsiteX6" fmla="*/ 5580876 w 7116654"/>
              <a:gd name="connsiteY6" fmla="*/ 0 h 7431595"/>
              <a:gd name="connsiteX0" fmla="*/ 5580876 w 7116654"/>
              <a:gd name="connsiteY0" fmla="*/ 0 h 7431595"/>
              <a:gd name="connsiteX1" fmla="*/ 7116654 w 7116654"/>
              <a:gd name="connsiteY1" fmla="*/ 0 h 7431595"/>
              <a:gd name="connsiteX2" fmla="*/ 7105723 w 7116654"/>
              <a:gd name="connsiteY2" fmla="*/ 6858000 h 7431595"/>
              <a:gd name="connsiteX3" fmla="*/ 5488860 w 7116654"/>
              <a:gd name="connsiteY3" fmla="*/ 6866836 h 7431595"/>
              <a:gd name="connsiteX4" fmla="*/ 5498897 w 7116654"/>
              <a:gd name="connsiteY4" fmla="*/ 7418188 h 7431595"/>
              <a:gd name="connsiteX5" fmla="*/ 0 w 7116654"/>
              <a:gd name="connsiteY5" fmla="*/ 7431595 h 7431595"/>
              <a:gd name="connsiteX6" fmla="*/ 5580876 w 7116654"/>
              <a:gd name="connsiteY6" fmla="*/ 0 h 7431595"/>
              <a:gd name="connsiteX0" fmla="*/ 5580876 w 7116654"/>
              <a:gd name="connsiteY0" fmla="*/ 0 h 7431595"/>
              <a:gd name="connsiteX1" fmla="*/ 7116654 w 7116654"/>
              <a:gd name="connsiteY1" fmla="*/ 0 h 7431595"/>
              <a:gd name="connsiteX2" fmla="*/ 7105723 w 7116654"/>
              <a:gd name="connsiteY2" fmla="*/ 6858000 h 7431595"/>
              <a:gd name="connsiteX3" fmla="*/ 5502242 w 7116654"/>
              <a:gd name="connsiteY3" fmla="*/ 6870607 h 7431595"/>
              <a:gd name="connsiteX4" fmla="*/ 5498897 w 7116654"/>
              <a:gd name="connsiteY4" fmla="*/ 7418188 h 7431595"/>
              <a:gd name="connsiteX5" fmla="*/ 0 w 7116654"/>
              <a:gd name="connsiteY5" fmla="*/ 7431595 h 7431595"/>
              <a:gd name="connsiteX6" fmla="*/ 5580876 w 7116654"/>
              <a:gd name="connsiteY6" fmla="*/ 0 h 7431595"/>
              <a:gd name="connsiteX0" fmla="*/ 5580876 w 7116654"/>
              <a:gd name="connsiteY0" fmla="*/ 0 h 7431595"/>
              <a:gd name="connsiteX1" fmla="*/ 7116654 w 7116654"/>
              <a:gd name="connsiteY1" fmla="*/ 0 h 7431595"/>
              <a:gd name="connsiteX2" fmla="*/ 7105723 w 7116654"/>
              <a:gd name="connsiteY2" fmla="*/ 6858000 h 7431595"/>
              <a:gd name="connsiteX3" fmla="*/ 5492206 w 7116654"/>
              <a:gd name="connsiteY3" fmla="*/ 6874377 h 7431595"/>
              <a:gd name="connsiteX4" fmla="*/ 5498897 w 7116654"/>
              <a:gd name="connsiteY4" fmla="*/ 7418188 h 7431595"/>
              <a:gd name="connsiteX5" fmla="*/ 0 w 7116654"/>
              <a:gd name="connsiteY5" fmla="*/ 7431595 h 7431595"/>
              <a:gd name="connsiteX6" fmla="*/ 5580876 w 7116654"/>
              <a:gd name="connsiteY6" fmla="*/ 0 h 7431595"/>
              <a:gd name="connsiteX0" fmla="*/ 5580876 w 7116654"/>
              <a:gd name="connsiteY0" fmla="*/ 0 h 7431595"/>
              <a:gd name="connsiteX1" fmla="*/ 7116654 w 7116654"/>
              <a:gd name="connsiteY1" fmla="*/ 0 h 7431595"/>
              <a:gd name="connsiteX2" fmla="*/ 7105723 w 7116654"/>
              <a:gd name="connsiteY2" fmla="*/ 6858000 h 7431595"/>
              <a:gd name="connsiteX3" fmla="*/ 5495552 w 7116654"/>
              <a:gd name="connsiteY3" fmla="*/ 6870607 h 7431595"/>
              <a:gd name="connsiteX4" fmla="*/ 5498897 w 7116654"/>
              <a:gd name="connsiteY4" fmla="*/ 7418188 h 7431595"/>
              <a:gd name="connsiteX5" fmla="*/ 0 w 7116654"/>
              <a:gd name="connsiteY5" fmla="*/ 7431595 h 7431595"/>
              <a:gd name="connsiteX6" fmla="*/ 5580876 w 7116654"/>
              <a:gd name="connsiteY6" fmla="*/ 0 h 7431595"/>
              <a:gd name="connsiteX0" fmla="*/ 5580876 w 7119936"/>
              <a:gd name="connsiteY0" fmla="*/ 0 h 7431595"/>
              <a:gd name="connsiteX1" fmla="*/ 7116654 w 7119936"/>
              <a:gd name="connsiteY1" fmla="*/ 0 h 7431595"/>
              <a:gd name="connsiteX2" fmla="*/ 7119105 w 7119936"/>
              <a:gd name="connsiteY2" fmla="*/ 6869312 h 7431595"/>
              <a:gd name="connsiteX3" fmla="*/ 5495552 w 7119936"/>
              <a:gd name="connsiteY3" fmla="*/ 6870607 h 7431595"/>
              <a:gd name="connsiteX4" fmla="*/ 5498897 w 7119936"/>
              <a:gd name="connsiteY4" fmla="*/ 7418188 h 7431595"/>
              <a:gd name="connsiteX5" fmla="*/ 0 w 7119936"/>
              <a:gd name="connsiteY5" fmla="*/ 7431595 h 7431595"/>
              <a:gd name="connsiteX6" fmla="*/ 5580876 w 7119936"/>
              <a:gd name="connsiteY6" fmla="*/ 0 h 7431595"/>
              <a:gd name="connsiteX0" fmla="*/ 5580876 w 7119937"/>
              <a:gd name="connsiteY0" fmla="*/ 0 h 7431595"/>
              <a:gd name="connsiteX1" fmla="*/ 7116654 w 7119937"/>
              <a:gd name="connsiteY1" fmla="*/ 0 h 7431595"/>
              <a:gd name="connsiteX2" fmla="*/ 7119106 w 7119937"/>
              <a:gd name="connsiteY2" fmla="*/ 6880624 h 7431595"/>
              <a:gd name="connsiteX3" fmla="*/ 5495552 w 7119937"/>
              <a:gd name="connsiteY3" fmla="*/ 6870607 h 7431595"/>
              <a:gd name="connsiteX4" fmla="*/ 5498897 w 7119937"/>
              <a:gd name="connsiteY4" fmla="*/ 7418188 h 7431595"/>
              <a:gd name="connsiteX5" fmla="*/ 0 w 7119937"/>
              <a:gd name="connsiteY5" fmla="*/ 7431595 h 7431595"/>
              <a:gd name="connsiteX6" fmla="*/ 5580876 w 7119937"/>
              <a:gd name="connsiteY6" fmla="*/ 0 h 7431595"/>
              <a:gd name="connsiteX0" fmla="*/ 5580876 w 7119937"/>
              <a:gd name="connsiteY0" fmla="*/ 0 h 7431595"/>
              <a:gd name="connsiteX1" fmla="*/ 7116654 w 7119937"/>
              <a:gd name="connsiteY1" fmla="*/ 0 h 7431595"/>
              <a:gd name="connsiteX2" fmla="*/ 7119107 w 7119937"/>
              <a:gd name="connsiteY2" fmla="*/ 6869312 h 7431595"/>
              <a:gd name="connsiteX3" fmla="*/ 5495552 w 7119937"/>
              <a:gd name="connsiteY3" fmla="*/ 6870607 h 7431595"/>
              <a:gd name="connsiteX4" fmla="*/ 5498897 w 7119937"/>
              <a:gd name="connsiteY4" fmla="*/ 7418188 h 7431595"/>
              <a:gd name="connsiteX5" fmla="*/ 0 w 7119937"/>
              <a:gd name="connsiteY5" fmla="*/ 7431595 h 7431595"/>
              <a:gd name="connsiteX6" fmla="*/ 5580876 w 7119937"/>
              <a:gd name="connsiteY6" fmla="*/ 0 h 7431595"/>
              <a:gd name="connsiteX0" fmla="*/ 5580876 w 7119937"/>
              <a:gd name="connsiteY0" fmla="*/ 0 h 7431595"/>
              <a:gd name="connsiteX1" fmla="*/ 7116654 w 7119937"/>
              <a:gd name="connsiteY1" fmla="*/ 0 h 7431595"/>
              <a:gd name="connsiteX2" fmla="*/ 7119107 w 7119937"/>
              <a:gd name="connsiteY2" fmla="*/ 6869312 h 7431595"/>
              <a:gd name="connsiteX3" fmla="*/ 5495552 w 7119937"/>
              <a:gd name="connsiteY3" fmla="*/ 6870607 h 7431595"/>
              <a:gd name="connsiteX4" fmla="*/ 5679557 w 7119937"/>
              <a:gd name="connsiteY4" fmla="*/ 7414417 h 7431595"/>
              <a:gd name="connsiteX5" fmla="*/ 0 w 7119937"/>
              <a:gd name="connsiteY5" fmla="*/ 7431595 h 7431595"/>
              <a:gd name="connsiteX6" fmla="*/ 5580876 w 7119937"/>
              <a:gd name="connsiteY6" fmla="*/ 0 h 7431595"/>
              <a:gd name="connsiteX0" fmla="*/ 5580876 w 7119937"/>
              <a:gd name="connsiteY0" fmla="*/ 0 h 7431595"/>
              <a:gd name="connsiteX1" fmla="*/ 7116654 w 7119937"/>
              <a:gd name="connsiteY1" fmla="*/ 0 h 7431595"/>
              <a:gd name="connsiteX2" fmla="*/ 7119107 w 7119937"/>
              <a:gd name="connsiteY2" fmla="*/ 6869312 h 7431595"/>
              <a:gd name="connsiteX3" fmla="*/ 5679557 w 7119937"/>
              <a:gd name="connsiteY3" fmla="*/ 6866836 h 7431595"/>
              <a:gd name="connsiteX4" fmla="*/ 5679557 w 7119937"/>
              <a:gd name="connsiteY4" fmla="*/ 7414417 h 7431595"/>
              <a:gd name="connsiteX5" fmla="*/ 0 w 7119937"/>
              <a:gd name="connsiteY5" fmla="*/ 7431595 h 7431595"/>
              <a:gd name="connsiteX6" fmla="*/ 5580876 w 7119937"/>
              <a:gd name="connsiteY6" fmla="*/ 0 h 7431595"/>
              <a:gd name="connsiteX0" fmla="*/ 5580876 w 7119937"/>
              <a:gd name="connsiteY0" fmla="*/ 0 h 7431595"/>
              <a:gd name="connsiteX1" fmla="*/ 7116654 w 7119937"/>
              <a:gd name="connsiteY1" fmla="*/ 0 h 7431595"/>
              <a:gd name="connsiteX2" fmla="*/ 7119107 w 7119937"/>
              <a:gd name="connsiteY2" fmla="*/ 6869312 h 7431595"/>
              <a:gd name="connsiteX3" fmla="*/ 5679557 w 7119937"/>
              <a:gd name="connsiteY3" fmla="*/ 6866836 h 7431595"/>
              <a:gd name="connsiteX4" fmla="*/ 5411913 w 7119937"/>
              <a:gd name="connsiteY4" fmla="*/ 7429500 h 7431595"/>
              <a:gd name="connsiteX5" fmla="*/ 0 w 7119937"/>
              <a:gd name="connsiteY5" fmla="*/ 7431595 h 7431595"/>
              <a:gd name="connsiteX6" fmla="*/ 5580876 w 7119937"/>
              <a:gd name="connsiteY6" fmla="*/ 0 h 7431595"/>
              <a:gd name="connsiteX0" fmla="*/ 5580876 w 7119937"/>
              <a:gd name="connsiteY0" fmla="*/ 0 h 7431595"/>
              <a:gd name="connsiteX1" fmla="*/ 7116654 w 7119937"/>
              <a:gd name="connsiteY1" fmla="*/ 0 h 7431595"/>
              <a:gd name="connsiteX2" fmla="*/ 7119107 w 7119937"/>
              <a:gd name="connsiteY2" fmla="*/ 6869312 h 7431595"/>
              <a:gd name="connsiteX3" fmla="*/ 5679557 w 7119937"/>
              <a:gd name="connsiteY3" fmla="*/ 6866836 h 7431595"/>
              <a:gd name="connsiteX4" fmla="*/ 5318238 w 7119937"/>
              <a:gd name="connsiteY4" fmla="*/ 7429500 h 7431595"/>
              <a:gd name="connsiteX5" fmla="*/ 0 w 7119937"/>
              <a:gd name="connsiteY5" fmla="*/ 7431595 h 7431595"/>
              <a:gd name="connsiteX6" fmla="*/ 5580876 w 7119937"/>
              <a:gd name="connsiteY6" fmla="*/ 0 h 7431595"/>
              <a:gd name="connsiteX0" fmla="*/ 5580876 w 7119937"/>
              <a:gd name="connsiteY0" fmla="*/ 0 h 7431595"/>
              <a:gd name="connsiteX1" fmla="*/ 7116654 w 7119937"/>
              <a:gd name="connsiteY1" fmla="*/ 0 h 7431595"/>
              <a:gd name="connsiteX2" fmla="*/ 7119107 w 7119937"/>
              <a:gd name="connsiteY2" fmla="*/ 6869312 h 7431595"/>
              <a:gd name="connsiteX3" fmla="*/ 5679557 w 7119937"/>
              <a:gd name="connsiteY3" fmla="*/ 6866836 h 7431595"/>
              <a:gd name="connsiteX4" fmla="*/ 5251327 w 7119937"/>
              <a:gd name="connsiteY4" fmla="*/ 7429500 h 7431595"/>
              <a:gd name="connsiteX5" fmla="*/ 0 w 7119937"/>
              <a:gd name="connsiteY5" fmla="*/ 7431595 h 7431595"/>
              <a:gd name="connsiteX6" fmla="*/ 5580876 w 7119937"/>
              <a:gd name="connsiteY6" fmla="*/ 0 h 7431595"/>
              <a:gd name="connsiteX0" fmla="*/ 5580876 w 7119937"/>
              <a:gd name="connsiteY0" fmla="*/ 0 h 7431595"/>
              <a:gd name="connsiteX1" fmla="*/ 7116654 w 7119937"/>
              <a:gd name="connsiteY1" fmla="*/ 0 h 7431595"/>
              <a:gd name="connsiteX2" fmla="*/ 7119107 w 7119937"/>
              <a:gd name="connsiteY2" fmla="*/ 6869312 h 7431595"/>
              <a:gd name="connsiteX3" fmla="*/ 5679557 w 7119937"/>
              <a:gd name="connsiteY3" fmla="*/ 6866836 h 7431595"/>
              <a:gd name="connsiteX4" fmla="*/ 0 w 7119937"/>
              <a:gd name="connsiteY4" fmla="*/ 7431595 h 7431595"/>
              <a:gd name="connsiteX5" fmla="*/ 5580876 w 7119937"/>
              <a:gd name="connsiteY5" fmla="*/ 0 h 7431595"/>
              <a:gd name="connsiteX0" fmla="*/ 5580876 w 7119937"/>
              <a:gd name="connsiteY0" fmla="*/ 0 h 7431595"/>
              <a:gd name="connsiteX1" fmla="*/ 7116654 w 7119937"/>
              <a:gd name="connsiteY1" fmla="*/ 0 h 7431595"/>
              <a:gd name="connsiteX2" fmla="*/ 7119107 w 7119937"/>
              <a:gd name="connsiteY2" fmla="*/ 6869312 h 7431595"/>
              <a:gd name="connsiteX3" fmla="*/ 0 w 7119937"/>
              <a:gd name="connsiteY3" fmla="*/ 7431595 h 7431595"/>
              <a:gd name="connsiteX4" fmla="*/ 5580876 w 7119937"/>
              <a:gd name="connsiteY4" fmla="*/ 0 h 7431595"/>
              <a:gd name="connsiteX0" fmla="*/ 5580876 w 7146128"/>
              <a:gd name="connsiteY0" fmla="*/ 0 h 7442452"/>
              <a:gd name="connsiteX1" fmla="*/ 7116654 w 7146128"/>
              <a:gd name="connsiteY1" fmla="*/ 0 h 7442452"/>
              <a:gd name="connsiteX2" fmla="*/ 7145872 w 7146128"/>
              <a:gd name="connsiteY2" fmla="*/ 7442452 h 7442452"/>
              <a:gd name="connsiteX3" fmla="*/ 0 w 7146128"/>
              <a:gd name="connsiteY3" fmla="*/ 7431595 h 7442452"/>
              <a:gd name="connsiteX4" fmla="*/ 5580876 w 7146128"/>
              <a:gd name="connsiteY4" fmla="*/ 0 h 7442452"/>
              <a:gd name="connsiteX0" fmla="*/ 5634405 w 7199657"/>
              <a:gd name="connsiteY0" fmla="*/ 0 h 7442452"/>
              <a:gd name="connsiteX1" fmla="*/ 7170183 w 7199657"/>
              <a:gd name="connsiteY1" fmla="*/ 0 h 7442452"/>
              <a:gd name="connsiteX2" fmla="*/ 7199401 w 7199657"/>
              <a:gd name="connsiteY2" fmla="*/ 7442452 h 7442452"/>
              <a:gd name="connsiteX3" fmla="*/ 0 w 7199657"/>
              <a:gd name="connsiteY3" fmla="*/ 7431595 h 7442452"/>
              <a:gd name="connsiteX4" fmla="*/ 5634405 w 7199657"/>
              <a:gd name="connsiteY4" fmla="*/ 0 h 7442452"/>
              <a:gd name="connsiteX0" fmla="*/ 5529245 w 7199657"/>
              <a:gd name="connsiteY0" fmla="*/ 0 h 7442452"/>
              <a:gd name="connsiteX1" fmla="*/ 7170183 w 7199657"/>
              <a:gd name="connsiteY1" fmla="*/ 0 h 7442452"/>
              <a:gd name="connsiteX2" fmla="*/ 7199401 w 7199657"/>
              <a:gd name="connsiteY2" fmla="*/ 7442452 h 7442452"/>
              <a:gd name="connsiteX3" fmla="*/ 0 w 7199657"/>
              <a:gd name="connsiteY3" fmla="*/ 7431595 h 7442452"/>
              <a:gd name="connsiteX4" fmla="*/ 5529245 w 7199657"/>
              <a:gd name="connsiteY4" fmla="*/ 0 h 7442452"/>
              <a:gd name="connsiteX0" fmla="*/ 5529245 w 7203933"/>
              <a:gd name="connsiteY0" fmla="*/ 12679 h 7455131"/>
              <a:gd name="connsiteX1" fmla="*/ 7203933 w 7203933"/>
              <a:gd name="connsiteY1" fmla="*/ 0 h 7455131"/>
              <a:gd name="connsiteX2" fmla="*/ 7199401 w 7203933"/>
              <a:gd name="connsiteY2" fmla="*/ 7455131 h 7455131"/>
              <a:gd name="connsiteX3" fmla="*/ 0 w 7203933"/>
              <a:gd name="connsiteY3" fmla="*/ 7444274 h 7455131"/>
              <a:gd name="connsiteX4" fmla="*/ 5529245 w 7203933"/>
              <a:gd name="connsiteY4" fmla="*/ 12679 h 7455131"/>
              <a:gd name="connsiteX0" fmla="*/ 5529245 w 7215183"/>
              <a:gd name="connsiteY0" fmla="*/ 76080 h 7518532"/>
              <a:gd name="connsiteX1" fmla="*/ 7215183 w 7215183"/>
              <a:gd name="connsiteY1" fmla="*/ 0 h 7518532"/>
              <a:gd name="connsiteX2" fmla="*/ 7199401 w 7215183"/>
              <a:gd name="connsiteY2" fmla="*/ 7518532 h 7518532"/>
              <a:gd name="connsiteX3" fmla="*/ 0 w 7215183"/>
              <a:gd name="connsiteY3" fmla="*/ 7507675 h 7518532"/>
              <a:gd name="connsiteX4" fmla="*/ 5529245 w 7215183"/>
              <a:gd name="connsiteY4" fmla="*/ 76080 h 7518532"/>
              <a:gd name="connsiteX0" fmla="*/ 5529245 w 7199547"/>
              <a:gd name="connsiteY0" fmla="*/ 30643 h 7473095"/>
              <a:gd name="connsiteX1" fmla="*/ 7141278 w 7199547"/>
              <a:gd name="connsiteY1" fmla="*/ 0 h 7473095"/>
              <a:gd name="connsiteX2" fmla="*/ 7199401 w 7199547"/>
              <a:gd name="connsiteY2" fmla="*/ 7473095 h 7473095"/>
              <a:gd name="connsiteX3" fmla="*/ 0 w 7199547"/>
              <a:gd name="connsiteY3" fmla="*/ 7462238 h 7473095"/>
              <a:gd name="connsiteX4" fmla="*/ 5529245 w 7199547"/>
              <a:gd name="connsiteY4" fmla="*/ 30643 h 7473095"/>
              <a:gd name="connsiteX0" fmla="*/ 5529245 w 7201746"/>
              <a:gd name="connsiteY0" fmla="*/ 76080 h 7518532"/>
              <a:gd name="connsiteX1" fmla="*/ 7201746 w 7201746"/>
              <a:gd name="connsiteY1" fmla="*/ 0 h 7518532"/>
              <a:gd name="connsiteX2" fmla="*/ 7199401 w 7201746"/>
              <a:gd name="connsiteY2" fmla="*/ 7518532 h 7518532"/>
              <a:gd name="connsiteX3" fmla="*/ 0 w 7201746"/>
              <a:gd name="connsiteY3" fmla="*/ 7507675 h 7518532"/>
              <a:gd name="connsiteX4" fmla="*/ 5529245 w 7201746"/>
              <a:gd name="connsiteY4" fmla="*/ 76080 h 7518532"/>
              <a:gd name="connsiteX0" fmla="*/ 5549401 w 7201746"/>
              <a:gd name="connsiteY0" fmla="*/ 0 h 7525753"/>
              <a:gd name="connsiteX1" fmla="*/ 7201746 w 7201746"/>
              <a:gd name="connsiteY1" fmla="*/ 7221 h 7525753"/>
              <a:gd name="connsiteX2" fmla="*/ 7199401 w 7201746"/>
              <a:gd name="connsiteY2" fmla="*/ 7525753 h 7525753"/>
              <a:gd name="connsiteX3" fmla="*/ 0 w 7201746"/>
              <a:gd name="connsiteY3" fmla="*/ 7514896 h 7525753"/>
              <a:gd name="connsiteX4" fmla="*/ 5549401 w 7201746"/>
              <a:gd name="connsiteY4" fmla="*/ 0 h 7525753"/>
              <a:gd name="connsiteX0" fmla="*/ 5549401 w 7201746"/>
              <a:gd name="connsiteY0" fmla="*/ 0 h 7525753"/>
              <a:gd name="connsiteX1" fmla="*/ 7201746 w 7201746"/>
              <a:gd name="connsiteY1" fmla="*/ 7221 h 7525753"/>
              <a:gd name="connsiteX2" fmla="*/ 7199401 w 7201746"/>
              <a:gd name="connsiteY2" fmla="*/ 7525753 h 7525753"/>
              <a:gd name="connsiteX3" fmla="*/ 0 w 7201746"/>
              <a:gd name="connsiteY3" fmla="*/ 7514896 h 7525753"/>
              <a:gd name="connsiteX4" fmla="*/ 5549401 w 7201746"/>
              <a:gd name="connsiteY4" fmla="*/ 0 h 7525753"/>
              <a:gd name="connsiteX0" fmla="*/ 5549401 w 7201746"/>
              <a:gd name="connsiteY0" fmla="*/ 0 h 7525753"/>
              <a:gd name="connsiteX1" fmla="*/ 7201746 w 7201746"/>
              <a:gd name="connsiteY1" fmla="*/ 7221 h 7525753"/>
              <a:gd name="connsiteX2" fmla="*/ 7199401 w 7201746"/>
              <a:gd name="connsiteY2" fmla="*/ 7525753 h 7525753"/>
              <a:gd name="connsiteX3" fmla="*/ 0 w 7201746"/>
              <a:gd name="connsiteY3" fmla="*/ 7514896 h 7525753"/>
              <a:gd name="connsiteX4" fmla="*/ 5549401 w 7201746"/>
              <a:gd name="connsiteY4" fmla="*/ 0 h 7525753"/>
              <a:gd name="connsiteX0" fmla="*/ 5549401 w 7201746"/>
              <a:gd name="connsiteY0" fmla="*/ 0 h 7525753"/>
              <a:gd name="connsiteX1" fmla="*/ 7201746 w 7201746"/>
              <a:gd name="connsiteY1" fmla="*/ 7221 h 7525753"/>
              <a:gd name="connsiteX2" fmla="*/ 7199401 w 7201746"/>
              <a:gd name="connsiteY2" fmla="*/ 7525753 h 7525753"/>
              <a:gd name="connsiteX3" fmla="*/ 0 w 7201746"/>
              <a:gd name="connsiteY3" fmla="*/ 7514896 h 7525753"/>
              <a:gd name="connsiteX4" fmla="*/ 5549401 w 7201746"/>
              <a:gd name="connsiteY4" fmla="*/ 0 h 7525753"/>
              <a:gd name="connsiteX0" fmla="*/ 5549401 w 7201746"/>
              <a:gd name="connsiteY0" fmla="*/ 0 h 7525753"/>
              <a:gd name="connsiteX1" fmla="*/ 7201746 w 7201746"/>
              <a:gd name="connsiteY1" fmla="*/ 7221 h 7525753"/>
              <a:gd name="connsiteX2" fmla="*/ 7199401 w 7201746"/>
              <a:gd name="connsiteY2" fmla="*/ 7525753 h 7525753"/>
              <a:gd name="connsiteX3" fmla="*/ 0 w 7201746"/>
              <a:gd name="connsiteY3" fmla="*/ 7514896 h 7525753"/>
              <a:gd name="connsiteX4" fmla="*/ 5549401 w 7201746"/>
              <a:gd name="connsiteY4" fmla="*/ 0 h 7525753"/>
              <a:gd name="connsiteX0" fmla="*/ 5549401 w 7201746"/>
              <a:gd name="connsiteY0" fmla="*/ 0 h 7525753"/>
              <a:gd name="connsiteX1" fmla="*/ 7201746 w 7201746"/>
              <a:gd name="connsiteY1" fmla="*/ 7221 h 7525753"/>
              <a:gd name="connsiteX2" fmla="*/ 7199401 w 7201746"/>
              <a:gd name="connsiteY2" fmla="*/ 7525753 h 7525753"/>
              <a:gd name="connsiteX3" fmla="*/ 0 w 7201746"/>
              <a:gd name="connsiteY3" fmla="*/ 7514896 h 7525753"/>
              <a:gd name="connsiteX4" fmla="*/ 5549401 w 7201746"/>
              <a:gd name="connsiteY4" fmla="*/ 0 h 7525753"/>
              <a:gd name="connsiteX0" fmla="*/ 5549401 w 7205105"/>
              <a:gd name="connsiteY0" fmla="*/ 0 h 7525753"/>
              <a:gd name="connsiteX1" fmla="*/ 7205105 w 7205105"/>
              <a:gd name="connsiteY1" fmla="*/ 7221 h 7525753"/>
              <a:gd name="connsiteX2" fmla="*/ 7199401 w 7205105"/>
              <a:gd name="connsiteY2" fmla="*/ 7525753 h 7525753"/>
              <a:gd name="connsiteX3" fmla="*/ 0 w 7205105"/>
              <a:gd name="connsiteY3" fmla="*/ 7514896 h 7525753"/>
              <a:gd name="connsiteX4" fmla="*/ 5549401 w 7205105"/>
              <a:gd name="connsiteY4" fmla="*/ 0 h 7525753"/>
              <a:gd name="connsiteX0" fmla="*/ 5549402 w 7205105"/>
              <a:gd name="connsiteY0" fmla="*/ 352 h 7518532"/>
              <a:gd name="connsiteX1" fmla="*/ 7205105 w 7205105"/>
              <a:gd name="connsiteY1" fmla="*/ 0 h 7518532"/>
              <a:gd name="connsiteX2" fmla="*/ 7199401 w 7205105"/>
              <a:gd name="connsiteY2" fmla="*/ 7518532 h 7518532"/>
              <a:gd name="connsiteX3" fmla="*/ 0 w 7205105"/>
              <a:gd name="connsiteY3" fmla="*/ 7507675 h 7518532"/>
              <a:gd name="connsiteX4" fmla="*/ 5549402 w 7205105"/>
              <a:gd name="connsiteY4" fmla="*/ 352 h 7518532"/>
              <a:gd name="connsiteX0" fmla="*/ 5566198 w 7221901"/>
              <a:gd name="connsiteY0" fmla="*/ 352 h 7522820"/>
              <a:gd name="connsiteX1" fmla="*/ 7221901 w 7221901"/>
              <a:gd name="connsiteY1" fmla="*/ 0 h 7522820"/>
              <a:gd name="connsiteX2" fmla="*/ 7216197 w 7221901"/>
              <a:gd name="connsiteY2" fmla="*/ 7518532 h 7522820"/>
              <a:gd name="connsiteX3" fmla="*/ 0 w 7221901"/>
              <a:gd name="connsiteY3" fmla="*/ 7522820 h 7522820"/>
              <a:gd name="connsiteX4" fmla="*/ 5566198 w 7221901"/>
              <a:gd name="connsiteY4" fmla="*/ 352 h 7522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21901" h="7522820">
                <a:moveTo>
                  <a:pt x="5566198" y="352"/>
                </a:moveTo>
                <a:lnTo>
                  <a:pt x="7221901" y="0"/>
                </a:lnTo>
                <a:cubicBezTo>
                  <a:pt x="7218257" y="2286000"/>
                  <a:pt x="7219841" y="5232532"/>
                  <a:pt x="7216197" y="7518532"/>
                </a:cubicBezTo>
                <a:lnTo>
                  <a:pt x="0" y="7522820"/>
                </a:lnTo>
                <a:lnTo>
                  <a:pt x="5566198" y="352"/>
                </a:lnTo>
                <a:close/>
              </a:path>
            </a:pathLst>
          </a:custGeom>
        </p:spPr>
        <p:txBody>
          <a:bodyPr lIns="2160000" tIns="2160000" rIns="2160000" bIns="2160000" anchor="b" anchorCtr="0"/>
          <a:lstStyle>
            <a:lvl1pPr algn="r">
              <a:defRPr>
                <a:solidFill>
                  <a:srgbClr val="242D2F"/>
                </a:solidFill>
              </a:defRPr>
            </a:lvl1pPr>
          </a:lstStyle>
          <a:p>
            <a:r>
              <a:rPr lang="en-US" dirty="0"/>
              <a:t>Insert picture</a:t>
            </a:r>
          </a:p>
        </p:txBody>
      </p:sp>
      <p:sp>
        <p:nvSpPr>
          <p:cNvPr id="7" name="Text Placeholder 14">
            <a:extLst>
              <a:ext uri="{FF2B5EF4-FFF2-40B4-BE49-F238E27FC236}">
                <a16:creationId xmlns:a16="http://schemas.microsoft.com/office/drawing/2014/main" id="{F199B2C1-F2EE-6E44-BA76-71DE486B48B1}"/>
              </a:ext>
            </a:extLst>
          </p:cNvPr>
          <p:cNvSpPr>
            <a:spLocks noGrp="1"/>
          </p:cNvSpPr>
          <p:nvPr>
            <p:ph type="body" sz="quarter" idx="13" hasCustomPrompt="1"/>
          </p:nvPr>
        </p:nvSpPr>
        <p:spPr>
          <a:xfrm>
            <a:off x="330198" y="527754"/>
            <a:ext cx="10165523" cy="585429"/>
          </a:xfrm>
          <a:prstGeom prst="rect">
            <a:avLst/>
          </a:prstGeom>
        </p:spPr>
        <p:txBody>
          <a:bodyPr lIns="0" tIns="0" rIns="0" bIns="0"/>
          <a:lstStyle>
            <a:lvl1pPr marL="0" indent="0">
              <a:buNone/>
              <a:defRPr sz="3600">
                <a:solidFill>
                  <a:srgbClr val="242D2F"/>
                </a:solidFill>
                <a:latin typeface="+mj-lt"/>
              </a:defRPr>
            </a:lvl1pPr>
            <a:lvl2pPr marL="457200" indent="0">
              <a:buNone/>
              <a:defRPr sz="4400">
                <a:latin typeface="+mj-lt"/>
              </a:defRPr>
            </a:lvl2pPr>
            <a:lvl3pPr marL="914400" indent="0">
              <a:buNone/>
              <a:defRPr sz="4000">
                <a:latin typeface="+mj-lt"/>
              </a:defRPr>
            </a:lvl3pPr>
            <a:lvl4pPr marL="1371600" indent="0">
              <a:buNone/>
              <a:defRPr sz="3600">
                <a:latin typeface="+mj-lt"/>
              </a:defRPr>
            </a:lvl4pPr>
            <a:lvl5pPr marL="1828800" indent="0">
              <a:buNone/>
              <a:defRPr sz="3600">
                <a:latin typeface="+mj-lt"/>
              </a:defRPr>
            </a:lvl5pPr>
          </a:lstStyle>
          <a:p>
            <a:pPr lvl="0"/>
            <a:r>
              <a:rPr lang="en-US" dirty="0"/>
              <a:t>Insert title</a:t>
            </a:r>
          </a:p>
        </p:txBody>
      </p:sp>
      <p:pic>
        <p:nvPicPr>
          <p:cNvPr id="6" name="Graphic 5">
            <a:extLst>
              <a:ext uri="{FF2B5EF4-FFF2-40B4-BE49-F238E27FC236}">
                <a16:creationId xmlns:a16="http://schemas.microsoft.com/office/drawing/2014/main" id="{172C1943-F6DB-0B4D-BFB3-4CBD14E4CB49}"/>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3319" y="188913"/>
            <a:ext cx="998482" cy="246137"/>
          </a:xfrm>
          <a:prstGeom prst="rect">
            <a:avLst/>
          </a:prstGeom>
        </p:spPr>
      </p:pic>
    </p:spTree>
    <p:extLst>
      <p:ext uri="{BB962C8B-B14F-4D97-AF65-F5344CB8AC3E}">
        <p14:creationId xmlns:p14="http://schemas.microsoft.com/office/powerpoint/2010/main" val="3587636917"/>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Software enhancer 4">
    <p:spTree>
      <p:nvGrpSpPr>
        <p:cNvPr id="1" name=""/>
        <p:cNvGrpSpPr/>
        <p:nvPr/>
      </p:nvGrpSpPr>
      <p:grpSpPr>
        <a:xfrm>
          <a:off x="0" y="0"/>
          <a:ext cx="0" cy="0"/>
          <a:chOff x="0" y="0"/>
          <a:chExt cx="0" cy="0"/>
        </a:xfrm>
      </p:grpSpPr>
      <p:sp>
        <p:nvSpPr>
          <p:cNvPr id="9" name="Picture Placeholder 3">
            <a:extLst>
              <a:ext uri="{FF2B5EF4-FFF2-40B4-BE49-F238E27FC236}">
                <a16:creationId xmlns:a16="http://schemas.microsoft.com/office/drawing/2014/main" id="{7592102D-05AC-874F-83E3-3EEFBF4211F7}"/>
              </a:ext>
            </a:extLst>
          </p:cNvPr>
          <p:cNvSpPr>
            <a:spLocks noGrp="1"/>
          </p:cNvSpPr>
          <p:nvPr>
            <p:ph type="pic" sz="quarter" idx="10"/>
          </p:nvPr>
        </p:nvSpPr>
        <p:spPr>
          <a:xfrm>
            <a:off x="0" y="0"/>
            <a:ext cx="4289612" cy="6858000"/>
          </a:xfrm>
          <a:prstGeom prst="rect">
            <a:avLst/>
          </a:prstGeom>
        </p:spPr>
        <p:txBody>
          <a:bodyPr/>
          <a:lstStyle>
            <a:lvl1pPr algn="ctr">
              <a:defRPr baseline="0">
                <a:solidFill>
                  <a:srgbClr val="242D2F"/>
                </a:solidFill>
              </a:defRPr>
            </a:lvl1pPr>
          </a:lstStyle>
          <a:p>
            <a:r>
              <a:rPr lang="en-US" dirty="0"/>
              <a:t>Click icon to add picture</a:t>
            </a:r>
          </a:p>
        </p:txBody>
      </p:sp>
      <p:sp>
        <p:nvSpPr>
          <p:cNvPr id="12" name="Text Placeholder 15">
            <a:extLst>
              <a:ext uri="{FF2B5EF4-FFF2-40B4-BE49-F238E27FC236}">
                <a16:creationId xmlns:a16="http://schemas.microsoft.com/office/drawing/2014/main" id="{E260EC1B-06FD-1C4B-B69A-50EDF1E61EBB}"/>
              </a:ext>
            </a:extLst>
          </p:cNvPr>
          <p:cNvSpPr>
            <a:spLocks noGrp="1"/>
          </p:cNvSpPr>
          <p:nvPr>
            <p:ph type="body" sz="quarter" idx="11" hasCustomPrompt="1"/>
          </p:nvPr>
        </p:nvSpPr>
        <p:spPr>
          <a:xfrm>
            <a:off x="4652681" y="1268414"/>
            <a:ext cx="7193698" cy="5040311"/>
          </a:xfrm>
          <a:prstGeom prst="rect">
            <a:avLst/>
          </a:prstGeom>
          <a:noFill/>
        </p:spPr>
        <p:txBody>
          <a:bodyPr lIns="0" tIns="0" rIns="0" bIns="0"/>
          <a:lstStyle>
            <a:lvl1pPr marL="0" indent="0">
              <a:lnSpc>
                <a:spcPct val="100000"/>
              </a:lnSpc>
              <a:buNone/>
              <a:defRPr lang="en-US" sz="2400" baseline="0" smtClean="0">
                <a:solidFill>
                  <a:srgbClr val="242D2F"/>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Text box nr. 1</a:t>
            </a:r>
          </a:p>
        </p:txBody>
      </p:sp>
      <p:sp>
        <p:nvSpPr>
          <p:cNvPr id="14" name="Text Placeholder 14">
            <a:extLst>
              <a:ext uri="{FF2B5EF4-FFF2-40B4-BE49-F238E27FC236}">
                <a16:creationId xmlns:a16="http://schemas.microsoft.com/office/drawing/2014/main" id="{E5FBDE88-9B2A-CC43-B8AD-431F85784E99}"/>
              </a:ext>
            </a:extLst>
          </p:cNvPr>
          <p:cNvSpPr>
            <a:spLocks noGrp="1"/>
          </p:cNvSpPr>
          <p:nvPr>
            <p:ph type="body" sz="quarter" idx="13" hasCustomPrompt="1"/>
          </p:nvPr>
        </p:nvSpPr>
        <p:spPr>
          <a:xfrm>
            <a:off x="4652680" y="527754"/>
            <a:ext cx="6123269" cy="585429"/>
          </a:xfrm>
          <a:prstGeom prst="rect">
            <a:avLst/>
          </a:prstGeom>
        </p:spPr>
        <p:txBody>
          <a:bodyPr lIns="0" tIns="0" rIns="0" bIns="0"/>
          <a:lstStyle>
            <a:lvl1pPr marL="0" indent="0">
              <a:buNone/>
              <a:defRPr sz="3600">
                <a:solidFill>
                  <a:srgbClr val="242D2F"/>
                </a:solidFill>
                <a:latin typeface="+mj-lt"/>
              </a:defRPr>
            </a:lvl1pPr>
            <a:lvl2pPr marL="457200" indent="0">
              <a:buNone/>
              <a:defRPr sz="4400">
                <a:latin typeface="+mj-lt"/>
              </a:defRPr>
            </a:lvl2pPr>
            <a:lvl3pPr marL="914400" indent="0">
              <a:buNone/>
              <a:defRPr sz="4000">
                <a:latin typeface="+mj-lt"/>
              </a:defRPr>
            </a:lvl3pPr>
            <a:lvl4pPr marL="1371600" indent="0">
              <a:buNone/>
              <a:defRPr sz="3600">
                <a:latin typeface="+mj-lt"/>
              </a:defRPr>
            </a:lvl4pPr>
            <a:lvl5pPr marL="1828800" indent="0">
              <a:buNone/>
              <a:defRPr sz="3600">
                <a:latin typeface="+mj-lt"/>
              </a:defRPr>
            </a:lvl5pPr>
          </a:lstStyle>
          <a:p>
            <a:pPr lvl="0"/>
            <a:r>
              <a:rPr lang="en-US" dirty="0"/>
              <a:t>Insert title</a:t>
            </a:r>
          </a:p>
        </p:txBody>
      </p:sp>
      <p:pic>
        <p:nvPicPr>
          <p:cNvPr id="6" name="Graphic 5">
            <a:extLst>
              <a:ext uri="{FF2B5EF4-FFF2-40B4-BE49-F238E27FC236}">
                <a16:creationId xmlns:a16="http://schemas.microsoft.com/office/drawing/2014/main" id="{BEDA4370-1F20-4342-9190-05F2C9E46C94}"/>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3319" y="188913"/>
            <a:ext cx="998482" cy="246137"/>
          </a:xfrm>
          <a:prstGeom prst="rect">
            <a:avLst/>
          </a:prstGeom>
        </p:spPr>
      </p:pic>
    </p:spTree>
    <p:extLst>
      <p:ext uri="{BB962C8B-B14F-4D97-AF65-F5344CB8AC3E}">
        <p14:creationId xmlns:p14="http://schemas.microsoft.com/office/powerpoint/2010/main" val="3012615135"/>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Software enhancer 5">
    <p:spTree>
      <p:nvGrpSpPr>
        <p:cNvPr id="1" name=""/>
        <p:cNvGrpSpPr/>
        <p:nvPr/>
      </p:nvGrpSpPr>
      <p:grpSpPr>
        <a:xfrm>
          <a:off x="0" y="0"/>
          <a:ext cx="0" cy="0"/>
          <a:chOff x="0" y="0"/>
          <a:chExt cx="0" cy="0"/>
        </a:xfrm>
      </p:grpSpPr>
      <p:sp>
        <p:nvSpPr>
          <p:cNvPr id="16" name="Text Placeholder 15"/>
          <p:cNvSpPr>
            <a:spLocks noGrp="1"/>
          </p:cNvSpPr>
          <p:nvPr>
            <p:ph type="body" sz="quarter" idx="11" hasCustomPrompt="1"/>
          </p:nvPr>
        </p:nvSpPr>
        <p:spPr>
          <a:xfrm>
            <a:off x="352426" y="1268412"/>
            <a:ext cx="5022850" cy="2160587"/>
          </a:xfrm>
          <a:prstGeom prst="rect">
            <a:avLst/>
          </a:prstGeom>
          <a:solidFill>
            <a:schemeClr val="bg1"/>
          </a:solidFill>
        </p:spPr>
        <p:txBody>
          <a:bodyPr lIns="180000" tIns="144000" rIns="180000" bIns="144000"/>
          <a:lstStyle>
            <a:lvl1pPr marL="0" indent="0">
              <a:lnSpc>
                <a:spcPct val="100000"/>
              </a:lnSpc>
              <a:buNone/>
              <a:defRPr lang="en-US" sz="2000" baseline="0" smtClean="0">
                <a:solidFill>
                  <a:srgbClr val="242D2F"/>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Text box nr. 1</a:t>
            </a:r>
          </a:p>
        </p:txBody>
      </p:sp>
      <p:sp>
        <p:nvSpPr>
          <p:cNvPr id="17" name="Text Placeholder 15"/>
          <p:cNvSpPr>
            <a:spLocks noGrp="1"/>
          </p:cNvSpPr>
          <p:nvPr>
            <p:ph type="body" sz="quarter" idx="12" hasCustomPrompt="1"/>
          </p:nvPr>
        </p:nvSpPr>
        <p:spPr>
          <a:xfrm>
            <a:off x="352426" y="3789363"/>
            <a:ext cx="5022850" cy="2160588"/>
          </a:xfrm>
          <a:prstGeom prst="rect">
            <a:avLst/>
          </a:prstGeom>
          <a:solidFill>
            <a:srgbClr val="242D2F"/>
          </a:solidFill>
        </p:spPr>
        <p:txBody>
          <a:bodyPr lIns="180000" tIns="144000" rIns="180000" bIns="144000"/>
          <a:lstStyle>
            <a:lvl1pPr marL="0" indent="0">
              <a:lnSpc>
                <a:spcPct val="100000"/>
              </a:lnSpc>
              <a:buNone/>
              <a:defRPr lang="en-US" sz="2000" baseline="0" smtClean="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Text box nr 2</a:t>
            </a:r>
          </a:p>
        </p:txBody>
      </p:sp>
      <p:sp>
        <p:nvSpPr>
          <p:cNvPr id="18" name="Picture Placeholder 13"/>
          <p:cNvSpPr>
            <a:spLocks noGrp="1"/>
          </p:cNvSpPr>
          <p:nvPr>
            <p:ph type="pic" sz="quarter" idx="10"/>
          </p:nvPr>
        </p:nvSpPr>
        <p:spPr>
          <a:xfrm>
            <a:off x="5735637" y="1268412"/>
            <a:ext cx="6126163" cy="4681538"/>
          </a:xfrm>
          <a:prstGeom prst="rect">
            <a:avLst/>
          </a:prstGeom>
        </p:spPr>
        <p:txBody>
          <a:bodyPr/>
          <a:lstStyle>
            <a:lvl1pPr>
              <a:defRPr>
                <a:solidFill>
                  <a:srgbClr val="242D2F"/>
                </a:solidFill>
              </a:defRPr>
            </a:lvl1pPr>
          </a:lstStyle>
          <a:p>
            <a:r>
              <a:rPr lang="en-US" dirty="0"/>
              <a:t>Click icon to add picture</a:t>
            </a:r>
          </a:p>
        </p:txBody>
      </p:sp>
      <p:sp>
        <p:nvSpPr>
          <p:cNvPr id="13" name="Text Placeholder 14">
            <a:extLst>
              <a:ext uri="{FF2B5EF4-FFF2-40B4-BE49-F238E27FC236}">
                <a16:creationId xmlns:a16="http://schemas.microsoft.com/office/drawing/2014/main" id="{682B4868-12FC-9B49-B5AC-0BB214A6B7D3}"/>
              </a:ext>
            </a:extLst>
          </p:cNvPr>
          <p:cNvSpPr>
            <a:spLocks noGrp="1"/>
          </p:cNvSpPr>
          <p:nvPr>
            <p:ph type="body" sz="quarter" idx="13" hasCustomPrompt="1"/>
          </p:nvPr>
        </p:nvSpPr>
        <p:spPr>
          <a:xfrm>
            <a:off x="330198" y="527754"/>
            <a:ext cx="10165523" cy="585429"/>
          </a:xfrm>
          <a:prstGeom prst="rect">
            <a:avLst/>
          </a:prstGeom>
        </p:spPr>
        <p:txBody>
          <a:bodyPr lIns="0" tIns="0" rIns="0" bIns="0"/>
          <a:lstStyle>
            <a:lvl1pPr marL="0" indent="0">
              <a:buNone/>
              <a:defRPr sz="3600">
                <a:solidFill>
                  <a:srgbClr val="242D2F"/>
                </a:solidFill>
                <a:latin typeface="+mj-lt"/>
              </a:defRPr>
            </a:lvl1pPr>
            <a:lvl2pPr marL="457200" indent="0">
              <a:buNone/>
              <a:defRPr sz="4400">
                <a:latin typeface="+mj-lt"/>
              </a:defRPr>
            </a:lvl2pPr>
            <a:lvl3pPr marL="914400" indent="0">
              <a:buNone/>
              <a:defRPr sz="4000">
                <a:latin typeface="+mj-lt"/>
              </a:defRPr>
            </a:lvl3pPr>
            <a:lvl4pPr marL="1371600" indent="0">
              <a:buNone/>
              <a:defRPr sz="3600">
                <a:latin typeface="+mj-lt"/>
              </a:defRPr>
            </a:lvl4pPr>
            <a:lvl5pPr marL="1828800" indent="0">
              <a:buNone/>
              <a:defRPr sz="3600">
                <a:latin typeface="+mj-lt"/>
              </a:defRPr>
            </a:lvl5pPr>
          </a:lstStyle>
          <a:p>
            <a:pPr lvl="0"/>
            <a:r>
              <a:rPr lang="en-US" dirty="0"/>
              <a:t>Insert title</a:t>
            </a:r>
          </a:p>
        </p:txBody>
      </p:sp>
      <p:pic>
        <p:nvPicPr>
          <p:cNvPr id="8" name="Graphic 7">
            <a:extLst>
              <a:ext uri="{FF2B5EF4-FFF2-40B4-BE49-F238E27FC236}">
                <a16:creationId xmlns:a16="http://schemas.microsoft.com/office/drawing/2014/main" id="{332E50C5-6C4F-9741-BC32-A7BDEA20AE0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3319" y="188913"/>
            <a:ext cx="998482" cy="246137"/>
          </a:xfrm>
          <a:prstGeom prst="rect">
            <a:avLst/>
          </a:prstGeom>
        </p:spPr>
      </p:pic>
    </p:spTree>
    <p:extLst>
      <p:ext uri="{BB962C8B-B14F-4D97-AF65-F5344CB8AC3E}">
        <p14:creationId xmlns:p14="http://schemas.microsoft.com/office/powerpoint/2010/main" val="4200312560"/>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Software enhancer 6">
    <p:spTree>
      <p:nvGrpSpPr>
        <p:cNvPr id="1" name=""/>
        <p:cNvGrpSpPr/>
        <p:nvPr/>
      </p:nvGrpSpPr>
      <p:grpSpPr>
        <a:xfrm>
          <a:off x="0" y="0"/>
          <a:ext cx="0" cy="0"/>
          <a:chOff x="0" y="0"/>
          <a:chExt cx="0" cy="0"/>
        </a:xfrm>
      </p:grpSpPr>
      <p:sp>
        <p:nvSpPr>
          <p:cNvPr id="18" name="Text Placeholder 15">
            <a:extLst>
              <a:ext uri="{FF2B5EF4-FFF2-40B4-BE49-F238E27FC236}">
                <a16:creationId xmlns:a16="http://schemas.microsoft.com/office/drawing/2014/main" id="{CE0C00B4-84B4-E248-BD99-CE2D8C6C62E5}"/>
              </a:ext>
            </a:extLst>
          </p:cNvPr>
          <p:cNvSpPr>
            <a:spLocks noGrp="1"/>
          </p:cNvSpPr>
          <p:nvPr>
            <p:ph type="body" sz="quarter" idx="11" hasCustomPrompt="1"/>
          </p:nvPr>
        </p:nvSpPr>
        <p:spPr>
          <a:xfrm>
            <a:off x="352426" y="1268412"/>
            <a:ext cx="5022850" cy="2160587"/>
          </a:xfrm>
          <a:prstGeom prst="rect">
            <a:avLst/>
          </a:prstGeom>
          <a:solidFill>
            <a:srgbClr val="242D2F"/>
          </a:solidFill>
        </p:spPr>
        <p:txBody>
          <a:bodyPr lIns="180000" tIns="144000" rIns="180000" bIns="144000"/>
          <a:lstStyle>
            <a:lvl1pPr marL="0" indent="0">
              <a:lnSpc>
                <a:spcPct val="100000"/>
              </a:lnSpc>
              <a:buNone/>
              <a:defRPr lang="en-US" sz="2000" baseline="0" smtClean="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Text box nr. 1</a:t>
            </a:r>
          </a:p>
        </p:txBody>
      </p:sp>
      <p:sp>
        <p:nvSpPr>
          <p:cNvPr id="19" name="Text Placeholder 15">
            <a:extLst>
              <a:ext uri="{FF2B5EF4-FFF2-40B4-BE49-F238E27FC236}">
                <a16:creationId xmlns:a16="http://schemas.microsoft.com/office/drawing/2014/main" id="{153B90C7-6B62-C34E-9412-FBED1F57180C}"/>
              </a:ext>
            </a:extLst>
          </p:cNvPr>
          <p:cNvSpPr>
            <a:spLocks noGrp="1"/>
          </p:cNvSpPr>
          <p:nvPr>
            <p:ph type="body" sz="quarter" idx="12" hasCustomPrompt="1"/>
          </p:nvPr>
        </p:nvSpPr>
        <p:spPr>
          <a:xfrm>
            <a:off x="352426" y="3789363"/>
            <a:ext cx="5022850" cy="2160588"/>
          </a:xfrm>
          <a:prstGeom prst="rect">
            <a:avLst/>
          </a:prstGeom>
          <a:solidFill>
            <a:schemeClr val="bg1"/>
          </a:solidFill>
        </p:spPr>
        <p:txBody>
          <a:bodyPr lIns="180000" tIns="144000" rIns="180000" bIns="144000"/>
          <a:lstStyle>
            <a:lvl1pPr marL="0" indent="0">
              <a:lnSpc>
                <a:spcPct val="100000"/>
              </a:lnSpc>
              <a:buNone/>
              <a:defRPr lang="en-US" sz="2000" baseline="0" smtClean="0">
                <a:solidFill>
                  <a:srgbClr val="242D2F"/>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Text box nr 2</a:t>
            </a:r>
          </a:p>
        </p:txBody>
      </p:sp>
      <p:sp>
        <p:nvSpPr>
          <p:cNvPr id="20" name="Picture Placeholder 13">
            <a:extLst>
              <a:ext uri="{FF2B5EF4-FFF2-40B4-BE49-F238E27FC236}">
                <a16:creationId xmlns:a16="http://schemas.microsoft.com/office/drawing/2014/main" id="{015DDDF6-8A82-3840-AFB8-37EC628AB353}"/>
              </a:ext>
            </a:extLst>
          </p:cNvPr>
          <p:cNvSpPr>
            <a:spLocks noGrp="1"/>
          </p:cNvSpPr>
          <p:nvPr>
            <p:ph type="pic" sz="quarter" idx="10"/>
          </p:nvPr>
        </p:nvSpPr>
        <p:spPr>
          <a:xfrm>
            <a:off x="5735637" y="1268412"/>
            <a:ext cx="6126163" cy="4681538"/>
          </a:xfrm>
          <a:prstGeom prst="rect">
            <a:avLst/>
          </a:prstGeom>
        </p:spPr>
        <p:txBody>
          <a:bodyPr/>
          <a:lstStyle>
            <a:lvl1pPr>
              <a:defRPr>
                <a:solidFill>
                  <a:srgbClr val="242D2F"/>
                </a:solidFill>
              </a:defRPr>
            </a:lvl1pPr>
          </a:lstStyle>
          <a:p>
            <a:r>
              <a:rPr lang="en-US" dirty="0"/>
              <a:t>Click icon to add picture</a:t>
            </a:r>
          </a:p>
        </p:txBody>
      </p:sp>
      <p:sp>
        <p:nvSpPr>
          <p:cNvPr id="21" name="Text Placeholder 14">
            <a:extLst>
              <a:ext uri="{FF2B5EF4-FFF2-40B4-BE49-F238E27FC236}">
                <a16:creationId xmlns:a16="http://schemas.microsoft.com/office/drawing/2014/main" id="{32AAC961-15CB-1141-BAB7-3B328ABCFE58}"/>
              </a:ext>
            </a:extLst>
          </p:cNvPr>
          <p:cNvSpPr>
            <a:spLocks noGrp="1"/>
          </p:cNvSpPr>
          <p:nvPr>
            <p:ph type="body" sz="quarter" idx="13" hasCustomPrompt="1"/>
          </p:nvPr>
        </p:nvSpPr>
        <p:spPr>
          <a:xfrm>
            <a:off x="330198" y="527754"/>
            <a:ext cx="10165523" cy="585429"/>
          </a:xfrm>
          <a:prstGeom prst="rect">
            <a:avLst/>
          </a:prstGeom>
        </p:spPr>
        <p:txBody>
          <a:bodyPr lIns="0" tIns="0" rIns="0" bIns="0"/>
          <a:lstStyle>
            <a:lvl1pPr marL="0" indent="0">
              <a:buNone/>
              <a:defRPr sz="3600">
                <a:solidFill>
                  <a:srgbClr val="242D2F"/>
                </a:solidFill>
                <a:latin typeface="+mj-lt"/>
              </a:defRPr>
            </a:lvl1pPr>
            <a:lvl2pPr marL="457200" indent="0">
              <a:buNone/>
              <a:defRPr sz="4400">
                <a:latin typeface="+mj-lt"/>
              </a:defRPr>
            </a:lvl2pPr>
            <a:lvl3pPr marL="914400" indent="0">
              <a:buNone/>
              <a:defRPr sz="4000">
                <a:latin typeface="+mj-lt"/>
              </a:defRPr>
            </a:lvl3pPr>
            <a:lvl4pPr marL="1371600" indent="0">
              <a:buNone/>
              <a:defRPr sz="3600">
                <a:latin typeface="+mj-lt"/>
              </a:defRPr>
            </a:lvl4pPr>
            <a:lvl5pPr marL="1828800" indent="0">
              <a:buNone/>
              <a:defRPr sz="3600">
                <a:latin typeface="+mj-lt"/>
              </a:defRPr>
            </a:lvl5pPr>
          </a:lstStyle>
          <a:p>
            <a:pPr lvl="0"/>
            <a:r>
              <a:rPr lang="en-US" dirty="0"/>
              <a:t>Insert title</a:t>
            </a:r>
          </a:p>
        </p:txBody>
      </p:sp>
      <p:pic>
        <p:nvPicPr>
          <p:cNvPr id="9" name="Graphic 8">
            <a:extLst>
              <a:ext uri="{FF2B5EF4-FFF2-40B4-BE49-F238E27FC236}">
                <a16:creationId xmlns:a16="http://schemas.microsoft.com/office/drawing/2014/main" id="{67FA4828-2652-DE41-A996-CEC8B9A1C9D2}"/>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3319" y="188913"/>
            <a:ext cx="998482" cy="246137"/>
          </a:xfrm>
          <a:prstGeom prst="rect">
            <a:avLst/>
          </a:prstGeom>
        </p:spPr>
      </p:pic>
    </p:spTree>
    <p:extLst>
      <p:ext uri="{BB962C8B-B14F-4D97-AF65-F5344CB8AC3E}">
        <p14:creationId xmlns:p14="http://schemas.microsoft.com/office/powerpoint/2010/main" val="39828389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4">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D70168AD-C0C4-9641-8C02-1ACFE8EA8DFD}"/>
              </a:ext>
            </a:extLst>
          </p:cNvPr>
          <p:cNvSpPr>
            <a:spLocks noGrp="1"/>
          </p:cNvSpPr>
          <p:nvPr>
            <p:ph type="pic" sz="quarter" idx="11" hasCustomPrompt="1"/>
          </p:nvPr>
        </p:nvSpPr>
        <p:spPr>
          <a:xfrm>
            <a:off x="7609114" y="555177"/>
            <a:ext cx="4582886" cy="6302819"/>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cxnSp>
        <p:nvCxnSpPr>
          <p:cNvPr id="8" name="Straight Connector 7">
            <a:extLst>
              <a:ext uri="{FF2B5EF4-FFF2-40B4-BE49-F238E27FC236}">
                <a16:creationId xmlns:a16="http://schemas.microsoft.com/office/drawing/2014/main" id="{0C5F1984-C73F-134F-9911-E66EE857E453}"/>
              </a:ext>
            </a:extLst>
          </p:cNvPr>
          <p:cNvCxnSpPr>
            <a:cxnSpLocks/>
          </p:cNvCxnSpPr>
          <p:nvPr userDrawn="1"/>
        </p:nvCxnSpPr>
        <p:spPr>
          <a:xfrm flipH="1">
            <a:off x="340290" y="275659"/>
            <a:ext cx="8894170"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EB5A95B-1B14-7F43-8414-E39B53C56D5A}"/>
              </a:ext>
            </a:extLst>
          </p:cNvPr>
          <p:cNvCxnSpPr>
            <a:cxnSpLocks/>
          </p:cNvCxnSpPr>
          <p:nvPr userDrawn="1"/>
        </p:nvCxnSpPr>
        <p:spPr>
          <a:xfrm flipH="1">
            <a:off x="10549692" y="275659"/>
            <a:ext cx="1642308"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sp>
        <p:nvSpPr>
          <p:cNvPr id="11" name="Text Placeholder 8">
            <a:extLst>
              <a:ext uri="{FF2B5EF4-FFF2-40B4-BE49-F238E27FC236}">
                <a16:creationId xmlns:a16="http://schemas.microsoft.com/office/drawing/2014/main" id="{93172F69-851E-354C-9F9C-79583502B72A}"/>
              </a:ext>
            </a:extLst>
          </p:cNvPr>
          <p:cNvSpPr>
            <a:spLocks noGrp="1"/>
          </p:cNvSpPr>
          <p:nvPr>
            <p:ph type="body" sz="quarter" idx="10"/>
          </p:nvPr>
        </p:nvSpPr>
        <p:spPr>
          <a:xfrm>
            <a:off x="340290" y="1352550"/>
            <a:ext cx="6816054"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IS" dirty="0"/>
          </a:p>
        </p:txBody>
      </p:sp>
      <p:sp>
        <p:nvSpPr>
          <p:cNvPr id="12" name="Title Placeholder 12">
            <a:extLst>
              <a:ext uri="{FF2B5EF4-FFF2-40B4-BE49-F238E27FC236}">
                <a16:creationId xmlns:a16="http://schemas.microsoft.com/office/drawing/2014/main" id="{B481A195-D889-E642-93F2-1B3B1F9DA05E}"/>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solidFill>
                  <a:srgbClr val="F6C370"/>
                </a:solidFill>
              </a:defRPr>
            </a:lvl1pPr>
          </a:lstStyle>
          <a:p>
            <a:r>
              <a:rPr lang="en-GB" dirty="0"/>
              <a:t>Insert slide title</a:t>
            </a:r>
            <a:endParaRPr lang="en-IS" dirty="0"/>
          </a:p>
        </p:txBody>
      </p:sp>
      <p:pic>
        <p:nvPicPr>
          <p:cNvPr id="13" name="Graphic 12">
            <a:extLst>
              <a:ext uri="{FF2B5EF4-FFF2-40B4-BE49-F238E27FC236}">
                <a16:creationId xmlns:a16="http://schemas.microsoft.com/office/drawing/2014/main" id="{D24DECEA-C020-205E-B14B-1A6A0C7E64FA}"/>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9388075" y="94118"/>
            <a:ext cx="1008000" cy="372708"/>
          </a:xfrm>
          <a:prstGeom prst="rect">
            <a:avLst/>
          </a:prstGeom>
        </p:spPr>
      </p:pic>
    </p:spTree>
    <p:extLst>
      <p:ext uri="{BB962C8B-B14F-4D97-AF65-F5344CB8AC3E}">
        <p14:creationId xmlns:p14="http://schemas.microsoft.com/office/powerpoint/2010/main" val="3637817288"/>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pic>
        <p:nvPicPr>
          <p:cNvPr id="4" name="Picture 3" descr="Graphical user interface&#10;&#10;Description automatically generated">
            <a:extLst>
              <a:ext uri="{FF2B5EF4-FFF2-40B4-BE49-F238E27FC236}">
                <a16:creationId xmlns:a16="http://schemas.microsoft.com/office/drawing/2014/main" id="{A766107F-9B7D-5549-BFE5-2215D8B1F7DB}"/>
              </a:ext>
            </a:extLst>
          </p:cNvPr>
          <p:cNvPicPr>
            <a:picLocks noChangeAspect="1"/>
          </p:cNvPicPr>
          <p:nvPr userDrawn="1"/>
        </p:nvPicPr>
        <p:blipFill>
          <a:blip r:embed="rId2"/>
          <a:stretch>
            <a:fillRect/>
          </a:stretch>
        </p:blipFill>
        <p:spPr>
          <a:xfrm>
            <a:off x="0" y="0"/>
            <a:ext cx="12192000" cy="6858000"/>
          </a:xfrm>
          <a:prstGeom prst="rect">
            <a:avLst/>
          </a:prstGeom>
        </p:spPr>
      </p:pic>
    </p:spTree>
    <p:extLst>
      <p:ext uri="{BB962C8B-B14F-4D97-AF65-F5344CB8AC3E}">
        <p14:creationId xmlns:p14="http://schemas.microsoft.com/office/powerpoint/2010/main" val="1108247590"/>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End/Thank you">
    <p:spTree>
      <p:nvGrpSpPr>
        <p:cNvPr id="1" name=""/>
        <p:cNvGrpSpPr/>
        <p:nvPr/>
      </p:nvGrpSpPr>
      <p:grpSpPr>
        <a:xfrm>
          <a:off x="0" y="0"/>
          <a:ext cx="0" cy="0"/>
          <a:chOff x="0" y="0"/>
          <a:chExt cx="0" cy="0"/>
        </a:xfrm>
      </p:grpSpPr>
      <p:pic>
        <p:nvPicPr>
          <p:cNvPr id="9" name="Graphic 8">
            <a:extLst>
              <a:ext uri="{FF2B5EF4-FFF2-40B4-BE49-F238E27FC236}">
                <a16:creationId xmlns:a16="http://schemas.microsoft.com/office/drawing/2014/main" id="{6092B2DA-6DCC-2C4D-97C8-27F0D07DCE5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8900000">
            <a:off x="7103176" y="569433"/>
            <a:ext cx="1182831" cy="1274405"/>
          </a:xfrm>
          <a:prstGeom prst="rect">
            <a:avLst/>
          </a:prstGeom>
        </p:spPr>
      </p:pic>
      <p:pic>
        <p:nvPicPr>
          <p:cNvPr id="12" name="Picture 11">
            <a:extLst>
              <a:ext uri="{FF2B5EF4-FFF2-40B4-BE49-F238E27FC236}">
                <a16:creationId xmlns:a16="http://schemas.microsoft.com/office/drawing/2014/main" id="{3343B423-E634-C044-A742-9CA382D103EC}"/>
              </a:ext>
            </a:extLst>
          </p:cNvPr>
          <p:cNvPicPr>
            <a:picLocks noChangeAspect="1"/>
          </p:cNvPicPr>
          <p:nvPr userDrawn="1"/>
        </p:nvPicPr>
        <p:blipFill>
          <a:blip r:embed="rId4"/>
          <a:srcRect/>
          <a:stretch/>
        </p:blipFill>
        <p:spPr>
          <a:xfrm>
            <a:off x="2869477" y="1407319"/>
            <a:ext cx="6453046" cy="4043362"/>
          </a:xfrm>
          <a:prstGeom prst="rect">
            <a:avLst/>
          </a:prstGeom>
        </p:spPr>
      </p:pic>
      <p:sp>
        <p:nvSpPr>
          <p:cNvPr id="10" name="TextBox 9">
            <a:extLst>
              <a:ext uri="{FF2B5EF4-FFF2-40B4-BE49-F238E27FC236}">
                <a16:creationId xmlns:a16="http://schemas.microsoft.com/office/drawing/2014/main" id="{0379F381-2A26-0744-B488-A1E5CADB0C74}"/>
              </a:ext>
            </a:extLst>
          </p:cNvPr>
          <p:cNvSpPr txBox="1"/>
          <p:nvPr userDrawn="1"/>
        </p:nvSpPr>
        <p:spPr>
          <a:xfrm>
            <a:off x="7059168" y="5359241"/>
            <a:ext cx="1799082" cy="246221"/>
          </a:xfrm>
          <a:prstGeom prst="rect">
            <a:avLst/>
          </a:prstGeom>
          <a:noFill/>
        </p:spPr>
        <p:txBody>
          <a:bodyPr wrap="square" rtlCol="0">
            <a:spAutoFit/>
          </a:bodyPr>
          <a:lstStyle/>
          <a:p>
            <a:pPr algn="ctr"/>
            <a:r>
              <a:rPr lang="en-IS" sz="1000" dirty="0">
                <a:solidFill>
                  <a:schemeClr val="bg1"/>
                </a:solidFill>
                <a:latin typeface="Segoe UI" panose="020B0502040204020203" pitchFamily="34" charset="0"/>
                <a:cs typeface="Segoe UI" panose="020B0502040204020203" pitchFamily="34" charset="0"/>
              </a:rPr>
              <a:t>www.LSRetail.com</a:t>
            </a:r>
          </a:p>
        </p:txBody>
      </p:sp>
      <p:pic>
        <p:nvPicPr>
          <p:cNvPr id="15" name="Graphic 14">
            <a:extLst>
              <a:ext uri="{FF2B5EF4-FFF2-40B4-BE49-F238E27FC236}">
                <a16:creationId xmlns:a16="http://schemas.microsoft.com/office/drawing/2014/main" id="{B53ADC09-CA31-5A43-B134-60099CCB5682}"/>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3869316" y="1013895"/>
            <a:ext cx="1774534" cy="544738"/>
          </a:xfrm>
          <a:prstGeom prst="rect">
            <a:avLst/>
          </a:prstGeom>
        </p:spPr>
      </p:pic>
    </p:spTree>
    <p:extLst>
      <p:ext uri="{BB962C8B-B14F-4D97-AF65-F5344CB8AC3E}">
        <p14:creationId xmlns:p14="http://schemas.microsoft.com/office/powerpoint/2010/main" val="2424102222"/>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Gradient empty">
    <p:spTree>
      <p:nvGrpSpPr>
        <p:cNvPr id="1" name=""/>
        <p:cNvGrpSpPr/>
        <p:nvPr/>
      </p:nvGrpSpPr>
      <p:grpSpPr>
        <a:xfrm>
          <a:off x="0" y="0"/>
          <a:ext cx="0" cy="0"/>
          <a:chOff x="0" y="0"/>
          <a:chExt cx="0" cy="0"/>
        </a:xfrm>
      </p:grpSpPr>
    </p:spTree>
    <p:extLst>
      <p:ext uri="{BB962C8B-B14F-4D97-AF65-F5344CB8AC3E}">
        <p14:creationId xmlns:p14="http://schemas.microsoft.com/office/powerpoint/2010/main" val="2840412934"/>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Gradient title">
    <p:spTree>
      <p:nvGrpSpPr>
        <p:cNvPr id="1" name=""/>
        <p:cNvGrpSpPr/>
        <p:nvPr/>
      </p:nvGrpSpPr>
      <p:grpSpPr>
        <a:xfrm>
          <a:off x="0" y="0"/>
          <a:ext cx="0" cy="0"/>
          <a:chOff x="0" y="0"/>
          <a:chExt cx="0" cy="0"/>
        </a:xfrm>
      </p:grpSpPr>
      <p:pic>
        <p:nvPicPr>
          <p:cNvPr id="4" name="Graphic 3">
            <a:extLst>
              <a:ext uri="{FF2B5EF4-FFF2-40B4-BE49-F238E27FC236}">
                <a16:creationId xmlns:a16="http://schemas.microsoft.com/office/drawing/2014/main" id="{F858DD0E-1B1B-5444-BEB3-4B2983BD26E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0913358" y="361950"/>
            <a:ext cx="1106686" cy="339725"/>
          </a:xfrm>
          <a:prstGeom prst="rect">
            <a:avLst/>
          </a:prstGeom>
        </p:spPr>
      </p:pic>
      <p:sp>
        <p:nvSpPr>
          <p:cNvPr id="3" name="Text Placeholder 9">
            <a:extLst>
              <a:ext uri="{FF2B5EF4-FFF2-40B4-BE49-F238E27FC236}">
                <a16:creationId xmlns:a16="http://schemas.microsoft.com/office/drawing/2014/main" id="{31A225BF-68C5-E345-B7A0-1833B54CA4B0}"/>
              </a:ext>
            </a:extLst>
          </p:cNvPr>
          <p:cNvSpPr>
            <a:spLocks noGrp="1"/>
          </p:cNvSpPr>
          <p:nvPr>
            <p:ph type="body" sz="quarter" idx="14" hasCustomPrompt="1"/>
          </p:nvPr>
        </p:nvSpPr>
        <p:spPr>
          <a:xfrm>
            <a:off x="308340" y="266458"/>
            <a:ext cx="10060027" cy="569997"/>
          </a:xfrm>
          <a:prstGeom prst="rect">
            <a:avLst/>
          </a:prstGeom>
        </p:spPr>
        <p:txBody>
          <a:bodyPr/>
          <a:lstStyle>
            <a:lvl1pPr>
              <a:buNone/>
              <a:defRPr sz="4000" b="1" i="0">
                <a:solidFill>
                  <a:schemeClr val="bg1"/>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spTree>
    <p:extLst>
      <p:ext uri="{BB962C8B-B14F-4D97-AF65-F5344CB8AC3E}">
        <p14:creationId xmlns:p14="http://schemas.microsoft.com/office/powerpoint/2010/main" val="3231821603"/>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Gradient title and text">
    <p:spTree>
      <p:nvGrpSpPr>
        <p:cNvPr id="1" name=""/>
        <p:cNvGrpSpPr/>
        <p:nvPr/>
      </p:nvGrpSpPr>
      <p:grpSpPr>
        <a:xfrm>
          <a:off x="0" y="0"/>
          <a:ext cx="0" cy="0"/>
          <a:chOff x="0" y="0"/>
          <a:chExt cx="0" cy="0"/>
        </a:xfrm>
      </p:grpSpPr>
      <p:pic>
        <p:nvPicPr>
          <p:cNvPr id="4" name="Graphic 3">
            <a:extLst>
              <a:ext uri="{FF2B5EF4-FFF2-40B4-BE49-F238E27FC236}">
                <a16:creationId xmlns:a16="http://schemas.microsoft.com/office/drawing/2014/main" id="{F858DD0E-1B1B-5444-BEB3-4B2983BD26E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0913358" y="361950"/>
            <a:ext cx="1106686" cy="339725"/>
          </a:xfrm>
          <a:prstGeom prst="rect">
            <a:avLst/>
          </a:prstGeom>
        </p:spPr>
      </p:pic>
      <p:sp>
        <p:nvSpPr>
          <p:cNvPr id="7" name="Text Placeholder 22">
            <a:extLst>
              <a:ext uri="{FF2B5EF4-FFF2-40B4-BE49-F238E27FC236}">
                <a16:creationId xmlns:a16="http://schemas.microsoft.com/office/drawing/2014/main" id="{DA51E97B-DBE7-3843-8135-C3455B991F17}"/>
              </a:ext>
            </a:extLst>
          </p:cNvPr>
          <p:cNvSpPr>
            <a:spLocks noGrp="1"/>
          </p:cNvSpPr>
          <p:nvPr>
            <p:ph type="body" sz="quarter" idx="13" hasCustomPrompt="1"/>
          </p:nvPr>
        </p:nvSpPr>
        <p:spPr>
          <a:xfrm>
            <a:off x="308340" y="1060316"/>
            <a:ext cx="11495098" cy="5435734"/>
          </a:xfrm>
          <a:prstGeom prst="rect">
            <a:avLst/>
          </a:prstGeom>
        </p:spPr>
        <p:txBody>
          <a:bodyPr/>
          <a:lstStyle>
            <a:lvl1pPr marL="0">
              <a:spcBef>
                <a:spcPts val="1200"/>
              </a:spcBef>
              <a:buNone/>
              <a:defRPr sz="2000">
                <a:solidFill>
                  <a:schemeClr val="bg1"/>
                </a:solidFill>
                <a:latin typeface="Segoe UI" panose="020B0502040204020203" pitchFamily="34" charset="0"/>
                <a:cs typeface="Segoe UI" panose="020B0502040204020203" pitchFamily="34" charset="0"/>
              </a:defRPr>
            </a:lvl1pPr>
            <a:lvl2pPr>
              <a:spcBef>
                <a:spcPts val="1200"/>
              </a:spcBef>
              <a:buNone/>
              <a:defRPr sz="2000">
                <a:solidFill>
                  <a:srgbClr val="313C40"/>
                </a:solidFill>
                <a:latin typeface="Segoe UI" panose="020B0502040204020203" pitchFamily="34" charset="0"/>
                <a:cs typeface="Segoe UI" panose="020B0502040204020203" pitchFamily="34" charset="0"/>
              </a:defRPr>
            </a:lvl2pPr>
            <a:lvl3pPr>
              <a:spcBef>
                <a:spcPts val="1200"/>
              </a:spcBef>
              <a:buNone/>
              <a:defRPr sz="1800">
                <a:solidFill>
                  <a:srgbClr val="313C40"/>
                </a:solidFill>
                <a:latin typeface="Segoe UI" panose="020B0502040204020203" pitchFamily="34" charset="0"/>
                <a:cs typeface="Segoe UI" panose="020B0502040204020203" pitchFamily="34" charset="0"/>
              </a:defRPr>
            </a:lvl3pPr>
            <a:lvl4pPr>
              <a:spcBef>
                <a:spcPts val="1200"/>
              </a:spcBef>
              <a:buNone/>
              <a:defRPr sz="1600">
                <a:solidFill>
                  <a:srgbClr val="313C40"/>
                </a:solidFill>
                <a:latin typeface="Segoe UI" panose="020B0502040204020203" pitchFamily="34" charset="0"/>
                <a:cs typeface="Segoe UI" panose="020B0502040204020203" pitchFamily="34" charset="0"/>
              </a:defRPr>
            </a:lvl4pPr>
            <a:lvl5pPr>
              <a:spcBef>
                <a:spcPts val="1200"/>
              </a:spcBef>
              <a:buNone/>
              <a:defRPr sz="1600">
                <a:solidFill>
                  <a:srgbClr val="313C40"/>
                </a:solidFill>
                <a:latin typeface="Segoe UI" panose="020B0502040204020203" pitchFamily="34" charset="0"/>
                <a:cs typeface="Segoe UI" panose="020B0502040204020203" pitchFamily="34" charset="0"/>
              </a:defRPr>
            </a:lvl5pPr>
          </a:lstStyle>
          <a:p>
            <a:pPr lvl="0"/>
            <a:r>
              <a:rPr lang="en-GB" dirty="0"/>
              <a:t>Click to add text</a:t>
            </a:r>
            <a:endParaRPr lang="en-IS" dirty="0"/>
          </a:p>
        </p:txBody>
      </p:sp>
      <p:sp>
        <p:nvSpPr>
          <p:cNvPr id="8" name="Text Placeholder 9">
            <a:extLst>
              <a:ext uri="{FF2B5EF4-FFF2-40B4-BE49-F238E27FC236}">
                <a16:creationId xmlns:a16="http://schemas.microsoft.com/office/drawing/2014/main" id="{A4FE20AE-B2AC-4542-BEDE-2DF325DA0D50}"/>
              </a:ext>
            </a:extLst>
          </p:cNvPr>
          <p:cNvSpPr>
            <a:spLocks noGrp="1"/>
          </p:cNvSpPr>
          <p:nvPr>
            <p:ph type="body" sz="quarter" idx="11" hasCustomPrompt="1"/>
          </p:nvPr>
        </p:nvSpPr>
        <p:spPr>
          <a:xfrm>
            <a:off x="308341" y="266459"/>
            <a:ext cx="10064166" cy="569997"/>
          </a:xfrm>
          <a:prstGeom prst="rect">
            <a:avLst/>
          </a:prstGeom>
        </p:spPr>
        <p:txBody>
          <a:bodyPr/>
          <a:lstStyle>
            <a:lvl1pPr>
              <a:buNone/>
              <a:defRPr sz="4000" b="1" i="0">
                <a:solidFill>
                  <a:schemeClr val="bg1"/>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spTree>
    <p:extLst>
      <p:ext uri="{BB962C8B-B14F-4D97-AF65-F5344CB8AC3E}">
        <p14:creationId xmlns:p14="http://schemas.microsoft.com/office/powerpoint/2010/main" val="2323983235"/>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Gradient left image and text">
    <p:spTree>
      <p:nvGrpSpPr>
        <p:cNvPr id="1" name=""/>
        <p:cNvGrpSpPr/>
        <p:nvPr/>
      </p:nvGrpSpPr>
      <p:grpSpPr>
        <a:xfrm>
          <a:off x="0" y="0"/>
          <a:ext cx="0" cy="0"/>
          <a:chOff x="0" y="0"/>
          <a:chExt cx="0" cy="0"/>
        </a:xfrm>
      </p:grpSpPr>
      <p:pic>
        <p:nvPicPr>
          <p:cNvPr id="4" name="Graphic 3">
            <a:extLst>
              <a:ext uri="{FF2B5EF4-FFF2-40B4-BE49-F238E27FC236}">
                <a16:creationId xmlns:a16="http://schemas.microsoft.com/office/drawing/2014/main" id="{F858DD0E-1B1B-5444-BEB3-4B2983BD26E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0913358" y="361950"/>
            <a:ext cx="1106686" cy="339725"/>
          </a:xfrm>
          <a:prstGeom prst="rect">
            <a:avLst/>
          </a:prstGeom>
        </p:spPr>
      </p:pic>
      <p:sp>
        <p:nvSpPr>
          <p:cNvPr id="5" name="Picture Placeholder 7">
            <a:extLst>
              <a:ext uri="{FF2B5EF4-FFF2-40B4-BE49-F238E27FC236}">
                <a16:creationId xmlns:a16="http://schemas.microsoft.com/office/drawing/2014/main" id="{BB264761-5EF5-6146-A38A-C0066B536F05}"/>
              </a:ext>
            </a:extLst>
          </p:cNvPr>
          <p:cNvSpPr>
            <a:spLocks noGrp="1"/>
          </p:cNvSpPr>
          <p:nvPr>
            <p:ph type="pic" sz="quarter" idx="10"/>
          </p:nvPr>
        </p:nvSpPr>
        <p:spPr>
          <a:xfrm>
            <a:off x="0" y="0"/>
            <a:ext cx="3971773" cy="6858000"/>
          </a:xfrm>
          <a:prstGeom prst="rect">
            <a:avLst/>
          </a:prstGeom>
          <a:ln>
            <a:noFill/>
          </a:ln>
        </p:spPr>
        <p:txBody>
          <a:bodyPr anchor="t" anchorCtr="1"/>
          <a:lstStyle>
            <a:lvl1pPr algn="ctr">
              <a:defRPr>
                <a:solidFill>
                  <a:schemeClr val="bg1"/>
                </a:solidFill>
                <a:latin typeface="Segoe UI" panose="020B0502040204020203" pitchFamily="34" charset="0"/>
                <a:cs typeface="Segoe UI" panose="020B0502040204020203" pitchFamily="34" charset="0"/>
              </a:defRPr>
            </a:lvl1pPr>
          </a:lstStyle>
          <a:p>
            <a:r>
              <a:rPr lang="en-US"/>
              <a:t>Click icon to add picture</a:t>
            </a:r>
            <a:endParaRPr lang="en-IS" dirty="0"/>
          </a:p>
        </p:txBody>
      </p:sp>
      <p:sp>
        <p:nvSpPr>
          <p:cNvPr id="6" name="Text Placeholder 9">
            <a:extLst>
              <a:ext uri="{FF2B5EF4-FFF2-40B4-BE49-F238E27FC236}">
                <a16:creationId xmlns:a16="http://schemas.microsoft.com/office/drawing/2014/main" id="{2817761F-E04C-F24A-B500-A1C58C7DC938}"/>
              </a:ext>
            </a:extLst>
          </p:cNvPr>
          <p:cNvSpPr>
            <a:spLocks noGrp="1"/>
          </p:cNvSpPr>
          <p:nvPr>
            <p:ph type="body" sz="quarter" idx="11" hasCustomPrompt="1"/>
          </p:nvPr>
        </p:nvSpPr>
        <p:spPr>
          <a:xfrm>
            <a:off x="4213913" y="326115"/>
            <a:ext cx="6154454" cy="428425"/>
          </a:xfrm>
          <a:prstGeom prst="rect">
            <a:avLst/>
          </a:prstGeom>
        </p:spPr>
        <p:txBody>
          <a:bodyPr/>
          <a:lstStyle>
            <a:lvl1pPr>
              <a:buNone/>
              <a:defRPr sz="3200" b="1" i="0">
                <a:solidFill>
                  <a:schemeClr val="bg1"/>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sp>
        <p:nvSpPr>
          <p:cNvPr id="7" name="Text Placeholder 22">
            <a:extLst>
              <a:ext uri="{FF2B5EF4-FFF2-40B4-BE49-F238E27FC236}">
                <a16:creationId xmlns:a16="http://schemas.microsoft.com/office/drawing/2014/main" id="{020D9B57-1EE4-F643-A334-2ED7F31D8BFC}"/>
              </a:ext>
            </a:extLst>
          </p:cNvPr>
          <p:cNvSpPr>
            <a:spLocks noGrp="1"/>
          </p:cNvSpPr>
          <p:nvPr>
            <p:ph type="body" sz="quarter" idx="12" hasCustomPrompt="1"/>
          </p:nvPr>
        </p:nvSpPr>
        <p:spPr>
          <a:xfrm>
            <a:off x="4213913" y="1060316"/>
            <a:ext cx="7609279" cy="5471569"/>
          </a:xfrm>
          <a:prstGeom prst="rect">
            <a:avLst/>
          </a:prstGeom>
        </p:spPr>
        <p:txBody>
          <a:bodyPr/>
          <a:lstStyle>
            <a:lvl1pPr marL="0">
              <a:lnSpc>
                <a:spcPct val="100000"/>
              </a:lnSpc>
              <a:spcBef>
                <a:spcPts val="1200"/>
              </a:spcBef>
              <a:buNone/>
              <a:defRPr sz="2000">
                <a:solidFill>
                  <a:schemeClr val="bg1"/>
                </a:solidFill>
                <a:latin typeface="Segoe UI" panose="020B0502040204020203" pitchFamily="34" charset="0"/>
                <a:cs typeface="Segoe UI" panose="020B0502040204020203" pitchFamily="34" charset="0"/>
              </a:defRPr>
            </a:lvl1pPr>
            <a:lvl2pPr>
              <a:lnSpc>
                <a:spcPct val="100000"/>
              </a:lnSpc>
              <a:spcBef>
                <a:spcPts val="1200"/>
              </a:spcBef>
              <a:buNone/>
              <a:defRPr sz="2000">
                <a:solidFill>
                  <a:srgbClr val="313C40"/>
                </a:solidFill>
                <a:latin typeface="Segoe UI" panose="020B0502040204020203" pitchFamily="34" charset="0"/>
                <a:cs typeface="Segoe UI" panose="020B0502040204020203" pitchFamily="34" charset="0"/>
              </a:defRPr>
            </a:lvl2pPr>
            <a:lvl3pPr>
              <a:lnSpc>
                <a:spcPct val="100000"/>
              </a:lnSpc>
              <a:spcBef>
                <a:spcPts val="1200"/>
              </a:spcBef>
              <a:buNone/>
              <a:defRPr sz="1800">
                <a:solidFill>
                  <a:srgbClr val="313C40"/>
                </a:solidFill>
                <a:latin typeface="Segoe UI" panose="020B0502040204020203" pitchFamily="34" charset="0"/>
                <a:cs typeface="Segoe UI" panose="020B0502040204020203" pitchFamily="34" charset="0"/>
              </a:defRPr>
            </a:lvl3pPr>
            <a:lvl4pPr>
              <a:lnSpc>
                <a:spcPct val="100000"/>
              </a:lnSpc>
              <a:spcBef>
                <a:spcPts val="1200"/>
              </a:spcBef>
              <a:buNone/>
              <a:defRPr sz="1600">
                <a:solidFill>
                  <a:srgbClr val="313C40"/>
                </a:solidFill>
                <a:latin typeface="Segoe UI" panose="020B0502040204020203" pitchFamily="34" charset="0"/>
                <a:cs typeface="Segoe UI" panose="020B0502040204020203" pitchFamily="34" charset="0"/>
              </a:defRPr>
            </a:lvl4pPr>
            <a:lvl5pPr>
              <a:lnSpc>
                <a:spcPct val="100000"/>
              </a:lnSpc>
              <a:spcBef>
                <a:spcPts val="1200"/>
              </a:spcBef>
              <a:buNone/>
              <a:defRPr sz="1600">
                <a:solidFill>
                  <a:srgbClr val="313C40"/>
                </a:solidFill>
                <a:latin typeface="Segoe UI" panose="020B0502040204020203" pitchFamily="34" charset="0"/>
                <a:cs typeface="Segoe UI" panose="020B0502040204020203" pitchFamily="34" charset="0"/>
              </a:defRPr>
            </a:lvl5pPr>
          </a:lstStyle>
          <a:p>
            <a:pPr lvl="0"/>
            <a:r>
              <a:rPr lang="en-GB" dirty="0"/>
              <a:t>Click to add text</a:t>
            </a:r>
            <a:endParaRPr lang="en-IS" dirty="0"/>
          </a:p>
        </p:txBody>
      </p:sp>
    </p:spTree>
    <p:extLst>
      <p:ext uri="{BB962C8B-B14F-4D97-AF65-F5344CB8AC3E}">
        <p14:creationId xmlns:p14="http://schemas.microsoft.com/office/powerpoint/2010/main" val="253538766"/>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Title and presenter gradient">
    <p:spTree>
      <p:nvGrpSpPr>
        <p:cNvPr id="1" name=""/>
        <p:cNvGrpSpPr/>
        <p:nvPr/>
      </p:nvGrpSpPr>
      <p:grpSpPr>
        <a:xfrm>
          <a:off x="0" y="0"/>
          <a:ext cx="0" cy="0"/>
          <a:chOff x="0" y="0"/>
          <a:chExt cx="0" cy="0"/>
        </a:xfrm>
      </p:grpSpPr>
      <p:sp>
        <p:nvSpPr>
          <p:cNvPr id="4" name="Text Placeholder 9">
            <a:extLst>
              <a:ext uri="{FF2B5EF4-FFF2-40B4-BE49-F238E27FC236}">
                <a16:creationId xmlns:a16="http://schemas.microsoft.com/office/drawing/2014/main" id="{FEDDFE00-E858-8548-8D67-D8CE20A120FE}"/>
              </a:ext>
            </a:extLst>
          </p:cNvPr>
          <p:cNvSpPr>
            <a:spLocks noGrp="1"/>
          </p:cNvSpPr>
          <p:nvPr>
            <p:ph type="body" sz="quarter" idx="11" hasCustomPrompt="1"/>
          </p:nvPr>
        </p:nvSpPr>
        <p:spPr>
          <a:xfrm>
            <a:off x="1381251" y="1642075"/>
            <a:ext cx="9406230" cy="487939"/>
          </a:xfrm>
          <a:prstGeom prst="rect">
            <a:avLst/>
          </a:prstGeom>
        </p:spPr>
        <p:txBody>
          <a:bodyPr anchor="ctr" anchorCtr="0"/>
          <a:lstStyle>
            <a:lvl1pPr marL="0" indent="0" algn="ctr">
              <a:lnSpc>
                <a:spcPct val="100000"/>
              </a:lnSpc>
              <a:spcBef>
                <a:spcPts val="0"/>
              </a:spcBef>
              <a:buNone/>
              <a:defRPr sz="3200" b="1" i="0">
                <a:solidFill>
                  <a:srgbClr val="FFDC8B"/>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sp>
        <p:nvSpPr>
          <p:cNvPr id="5" name="Text Placeholder 22">
            <a:extLst>
              <a:ext uri="{FF2B5EF4-FFF2-40B4-BE49-F238E27FC236}">
                <a16:creationId xmlns:a16="http://schemas.microsoft.com/office/drawing/2014/main" id="{CA7E0B8A-829C-EE49-A176-7E19328EA452}"/>
              </a:ext>
            </a:extLst>
          </p:cNvPr>
          <p:cNvSpPr>
            <a:spLocks noGrp="1"/>
          </p:cNvSpPr>
          <p:nvPr>
            <p:ph type="body" sz="quarter" idx="12" hasCustomPrompt="1"/>
          </p:nvPr>
        </p:nvSpPr>
        <p:spPr>
          <a:xfrm>
            <a:off x="3581246" y="4263591"/>
            <a:ext cx="3524935" cy="369479"/>
          </a:xfrm>
          <a:prstGeom prst="rect">
            <a:avLst/>
          </a:prstGeom>
        </p:spPr>
        <p:txBody>
          <a:bodyPr/>
          <a:lstStyle>
            <a:lvl1pPr marL="0" indent="0">
              <a:lnSpc>
                <a:spcPct val="100000"/>
              </a:lnSpc>
              <a:spcBef>
                <a:spcPts val="0"/>
              </a:spcBef>
              <a:buNone/>
              <a:defRPr sz="2000" b="1">
                <a:solidFill>
                  <a:schemeClr val="bg1"/>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Enter your name</a:t>
            </a:r>
            <a:endParaRPr lang="en-IS" dirty="0"/>
          </a:p>
        </p:txBody>
      </p:sp>
      <p:sp>
        <p:nvSpPr>
          <p:cNvPr id="6" name="Text Placeholder 22">
            <a:extLst>
              <a:ext uri="{FF2B5EF4-FFF2-40B4-BE49-F238E27FC236}">
                <a16:creationId xmlns:a16="http://schemas.microsoft.com/office/drawing/2014/main" id="{8B04FCC3-E9A5-594C-B932-BB92D8108D62}"/>
              </a:ext>
            </a:extLst>
          </p:cNvPr>
          <p:cNvSpPr>
            <a:spLocks noGrp="1"/>
          </p:cNvSpPr>
          <p:nvPr>
            <p:ph type="body" sz="quarter" idx="13" hasCustomPrompt="1"/>
          </p:nvPr>
        </p:nvSpPr>
        <p:spPr>
          <a:xfrm>
            <a:off x="3581246" y="4652456"/>
            <a:ext cx="3524935" cy="273854"/>
          </a:xfrm>
          <a:prstGeom prst="rect">
            <a:avLst/>
          </a:prstGeom>
        </p:spPr>
        <p:txBody>
          <a:bodyPr lIns="90000" tIns="36000" bIns="36000"/>
          <a:lstStyle>
            <a:lvl1pPr marL="0" indent="0">
              <a:lnSpc>
                <a:spcPct val="100000"/>
              </a:lnSpc>
              <a:spcBef>
                <a:spcPts val="0"/>
              </a:spcBef>
              <a:buNone/>
              <a:defRPr sz="1600" b="0">
                <a:solidFill>
                  <a:schemeClr val="bg1"/>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Enter your job title</a:t>
            </a:r>
            <a:endParaRPr lang="en-IS" dirty="0"/>
          </a:p>
        </p:txBody>
      </p:sp>
      <p:sp>
        <p:nvSpPr>
          <p:cNvPr id="7" name="Text Placeholder 22">
            <a:extLst>
              <a:ext uri="{FF2B5EF4-FFF2-40B4-BE49-F238E27FC236}">
                <a16:creationId xmlns:a16="http://schemas.microsoft.com/office/drawing/2014/main" id="{38D9C70C-2730-4E44-B8CB-7C5FDCB47DB6}"/>
              </a:ext>
            </a:extLst>
          </p:cNvPr>
          <p:cNvSpPr>
            <a:spLocks noGrp="1"/>
          </p:cNvSpPr>
          <p:nvPr>
            <p:ph type="body" sz="quarter" idx="14" hasCustomPrompt="1"/>
          </p:nvPr>
        </p:nvSpPr>
        <p:spPr>
          <a:xfrm>
            <a:off x="3581246" y="4948332"/>
            <a:ext cx="3524935" cy="273854"/>
          </a:xfrm>
          <a:prstGeom prst="rect">
            <a:avLst/>
          </a:prstGeom>
        </p:spPr>
        <p:txBody>
          <a:bodyPr tIns="36000" bIns="36000"/>
          <a:lstStyle>
            <a:lvl1pPr marL="0" indent="0">
              <a:lnSpc>
                <a:spcPct val="100000"/>
              </a:lnSpc>
              <a:spcBef>
                <a:spcPts val="0"/>
              </a:spcBef>
              <a:buNone/>
              <a:defRPr sz="1200" b="0">
                <a:solidFill>
                  <a:srgbClr val="FFDC8B"/>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 Add contact info</a:t>
            </a:r>
            <a:endParaRPr lang="en-IS" dirty="0"/>
          </a:p>
        </p:txBody>
      </p:sp>
      <p:sp>
        <p:nvSpPr>
          <p:cNvPr id="8" name="Picture Placeholder 7">
            <a:extLst>
              <a:ext uri="{FF2B5EF4-FFF2-40B4-BE49-F238E27FC236}">
                <a16:creationId xmlns:a16="http://schemas.microsoft.com/office/drawing/2014/main" id="{F57C2985-8B0F-4744-9243-66993EB29B5F}"/>
              </a:ext>
            </a:extLst>
          </p:cNvPr>
          <p:cNvSpPr>
            <a:spLocks noGrp="1"/>
          </p:cNvSpPr>
          <p:nvPr>
            <p:ph type="pic" sz="quarter" idx="10" hasCustomPrompt="1"/>
          </p:nvPr>
        </p:nvSpPr>
        <p:spPr>
          <a:xfrm>
            <a:off x="2490767" y="2550133"/>
            <a:ext cx="1440000" cy="1440000"/>
          </a:xfrm>
          <a:prstGeom prst="rect">
            <a:avLst/>
          </a:prstGeom>
          <a:ln>
            <a:noFill/>
          </a:ln>
        </p:spPr>
        <p:txBody>
          <a:bodyPr anchor="t" anchorCtr="1"/>
          <a:lstStyle>
            <a:lvl1pPr algn="ctr">
              <a:defRPr sz="1800">
                <a:solidFill>
                  <a:schemeClr val="bg1"/>
                </a:solidFill>
                <a:latin typeface="Segoe UI" panose="020B0502040204020203" pitchFamily="34" charset="0"/>
                <a:cs typeface="Segoe UI" panose="020B0502040204020203" pitchFamily="34" charset="0"/>
              </a:defRPr>
            </a:lvl1pPr>
          </a:lstStyle>
          <a:p>
            <a:r>
              <a:rPr lang="en-IS" dirty="0"/>
              <a:t>Profile</a:t>
            </a:r>
          </a:p>
        </p:txBody>
      </p:sp>
      <p:cxnSp>
        <p:nvCxnSpPr>
          <p:cNvPr id="10" name="Straight Connector 9">
            <a:extLst>
              <a:ext uri="{FF2B5EF4-FFF2-40B4-BE49-F238E27FC236}">
                <a16:creationId xmlns:a16="http://schemas.microsoft.com/office/drawing/2014/main" id="{9EB6E1B3-7D18-4142-8D59-500E9B609ADC}"/>
              </a:ext>
            </a:extLst>
          </p:cNvPr>
          <p:cNvCxnSpPr>
            <a:cxnSpLocks/>
          </p:cNvCxnSpPr>
          <p:nvPr userDrawn="1"/>
        </p:nvCxnSpPr>
        <p:spPr>
          <a:xfrm>
            <a:off x="1381252" y="1404520"/>
            <a:ext cx="9406230" cy="0"/>
          </a:xfrm>
          <a:prstGeom prst="line">
            <a:avLst/>
          </a:prstGeom>
          <a:ln w="12700">
            <a:solidFill>
              <a:srgbClr val="FFDC8B"/>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04D990FC-00B3-A940-BB96-744101E43CD1}"/>
              </a:ext>
            </a:extLst>
          </p:cNvPr>
          <p:cNvCxnSpPr>
            <a:cxnSpLocks/>
          </p:cNvCxnSpPr>
          <p:nvPr userDrawn="1"/>
        </p:nvCxnSpPr>
        <p:spPr>
          <a:xfrm>
            <a:off x="7524206" y="5133965"/>
            <a:ext cx="3263276" cy="0"/>
          </a:xfrm>
          <a:prstGeom prst="line">
            <a:avLst/>
          </a:prstGeom>
          <a:ln w="12700">
            <a:solidFill>
              <a:srgbClr val="FFDC8B"/>
            </a:solidFill>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DEBC132A-0922-974F-8A88-11F6B216298D}"/>
              </a:ext>
            </a:extLst>
          </p:cNvPr>
          <p:cNvSpPr txBox="1"/>
          <p:nvPr userDrawn="1"/>
        </p:nvSpPr>
        <p:spPr>
          <a:xfrm>
            <a:off x="8130513" y="5133965"/>
            <a:ext cx="205066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dirty="0" err="1">
                <a:solidFill>
                  <a:schemeClr val="bg1"/>
                </a:solidFill>
                <a:latin typeface="Segoe UI" panose="020B0502040204020203" pitchFamily="34" charset="0"/>
                <a:cs typeface="Segoe UI" panose="020B0502040204020203" pitchFamily="34" charset="0"/>
              </a:rPr>
              <a:t>www.LSRetail.com</a:t>
            </a:r>
            <a:endParaRPr lang="en-IS" sz="1000" dirty="0">
              <a:solidFill>
                <a:schemeClr val="bg1"/>
              </a:solidFill>
              <a:latin typeface="Segoe UI" panose="020B0502040204020203" pitchFamily="34" charset="0"/>
              <a:cs typeface="Segoe UI" panose="020B0502040204020203" pitchFamily="34" charset="0"/>
            </a:endParaRPr>
          </a:p>
        </p:txBody>
      </p:sp>
      <p:cxnSp>
        <p:nvCxnSpPr>
          <p:cNvPr id="13" name="Straight Connector 12">
            <a:extLst>
              <a:ext uri="{FF2B5EF4-FFF2-40B4-BE49-F238E27FC236}">
                <a16:creationId xmlns:a16="http://schemas.microsoft.com/office/drawing/2014/main" id="{219B86A3-5850-3F46-B317-855A3B2F970F}"/>
              </a:ext>
            </a:extLst>
          </p:cNvPr>
          <p:cNvCxnSpPr>
            <a:cxnSpLocks/>
          </p:cNvCxnSpPr>
          <p:nvPr userDrawn="1"/>
        </p:nvCxnSpPr>
        <p:spPr>
          <a:xfrm>
            <a:off x="1381251" y="5133965"/>
            <a:ext cx="2002029" cy="0"/>
          </a:xfrm>
          <a:prstGeom prst="line">
            <a:avLst/>
          </a:prstGeom>
          <a:ln w="12700">
            <a:solidFill>
              <a:srgbClr val="FFDC8B"/>
            </a:solidFill>
          </a:ln>
        </p:spPr>
        <p:style>
          <a:lnRef idx="1">
            <a:schemeClr val="accent1"/>
          </a:lnRef>
          <a:fillRef idx="0">
            <a:schemeClr val="accent1"/>
          </a:fillRef>
          <a:effectRef idx="0">
            <a:schemeClr val="accent1"/>
          </a:effectRef>
          <a:fontRef idx="minor">
            <a:schemeClr val="tx1"/>
          </a:fontRef>
        </p:style>
      </p:cxnSp>
      <p:pic>
        <p:nvPicPr>
          <p:cNvPr id="16" name="Graphic 15">
            <a:extLst>
              <a:ext uri="{FF2B5EF4-FFF2-40B4-BE49-F238E27FC236}">
                <a16:creationId xmlns:a16="http://schemas.microsoft.com/office/drawing/2014/main" id="{85B74DC6-C536-FC4C-95B0-863952CE438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8055084" y="2931342"/>
            <a:ext cx="2195670" cy="674016"/>
          </a:xfrm>
          <a:prstGeom prst="rect">
            <a:avLst/>
          </a:prstGeom>
        </p:spPr>
      </p:pic>
      <p:pic>
        <p:nvPicPr>
          <p:cNvPr id="19" name="Picture 18" descr="Background pattern&#10;&#10;Description automatically generated">
            <a:extLst>
              <a:ext uri="{FF2B5EF4-FFF2-40B4-BE49-F238E27FC236}">
                <a16:creationId xmlns:a16="http://schemas.microsoft.com/office/drawing/2014/main" id="{4949B4DE-A104-9A4C-BDFB-2EF44E7A8246}"/>
              </a:ext>
            </a:extLst>
          </p:cNvPr>
          <p:cNvPicPr>
            <a:picLocks noChangeAspect="1"/>
          </p:cNvPicPr>
          <p:nvPr userDrawn="1"/>
        </p:nvPicPr>
        <p:blipFill>
          <a:blip r:embed="rId4"/>
          <a:stretch>
            <a:fillRect/>
          </a:stretch>
        </p:blipFill>
        <p:spPr>
          <a:xfrm rot="13500000">
            <a:off x="4830417" y="3187622"/>
            <a:ext cx="2817967" cy="2450085"/>
          </a:xfrm>
          <a:prstGeom prst="rect">
            <a:avLst/>
          </a:prstGeom>
        </p:spPr>
      </p:pic>
      <p:pic>
        <p:nvPicPr>
          <p:cNvPr id="22" name="Picture 21" descr="Background pattern&#10;&#10;Description automatically generated">
            <a:extLst>
              <a:ext uri="{FF2B5EF4-FFF2-40B4-BE49-F238E27FC236}">
                <a16:creationId xmlns:a16="http://schemas.microsoft.com/office/drawing/2014/main" id="{06BF8495-4172-0B43-B949-68A46D2C4C61}"/>
              </a:ext>
            </a:extLst>
          </p:cNvPr>
          <p:cNvPicPr>
            <a:picLocks noChangeAspect="1"/>
          </p:cNvPicPr>
          <p:nvPr userDrawn="1"/>
        </p:nvPicPr>
        <p:blipFill rotWithShape="1">
          <a:blip r:embed="rId5">
            <a:alphaModFix amt="80000"/>
          </a:blip>
          <a:srcRect b="10577"/>
          <a:stretch/>
        </p:blipFill>
        <p:spPr>
          <a:xfrm>
            <a:off x="1836372" y="2939080"/>
            <a:ext cx="2079961" cy="1713361"/>
          </a:xfrm>
          <a:prstGeom prst="rect">
            <a:avLst/>
          </a:prstGeom>
        </p:spPr>
      </p:pic>
    </p:spTree>
    <p:extLst>
      <p:ext uri="{BB962C8B-B14F-4D97-AF65-F5344CB8AC3E}">
        <p14:creationId xmlns:p14="http://schemas.microsoft.com/office/powerpoint/2010/main" val="3735102636"/>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Title and 2 presenters gradient">
    <p:spTree>
      <p:nvGrpSpPr>
        <p:cNvPr id="1" name=""/>
        <p:cNvGrpSpPr/>
        <p:nvPr/>
      </p:nvGrpSpPr>
      <p:grpSpPr>
        <a:xfrm>
          <a:off x="0" y="0"/>
          <a:ext cx="0" cy="0"/>
          <a:chOff x="0" y="0"/>
          <a:chExt cx="0" cy="0"/>
        </a:xfrm>
      </p:grpSpPr>
      <p:sp>
        <p:nvSpPr>
          <p:cNvPr id="4" name="Text Placeholder 9">
            <a:extLst>
              <a:ext uri="{FF2B5EF4-FFF2-40B4-BE49-F238E27FC236}">
                <a16:creationId xmlns:a16="http://schemas.microsoft.com/office/drawing/2014/main" id="{FEDDFE00-E858-8548-8D67-D8CE20A120FE}"/>
              </a:ext>
            </a:extLst>
          </p:cNvPr>
          <p:cNvSpPr>
            <a:spLocks noGrp="1"/>
          </p:cNvSpPr>
          <p:nvPr>
            <p:ph type="body" sz="quarter" idx="11" hasCustomPrompt="1"/>
          </p:nvPr>
        </p:nvSpPr>
        <p:spPr>
          <a:xfrm>
            <a:off x="1392885" y="1483051"/>
            <a:ext cx="9406230" cy="465290"/>
          </a:xfrm>
          <a:prstGeom prst="rect">
            <a:avLst/>
          </a:prstGeom>
        </p:spPr>
        <p:txBody>
          <a:bodyPr anchor="ctr" anchorCtr="0"/>
          <a:lstStyle>
            <a:lvl1pPr marL="0" indent="0" algn="ctr">
              <a:lnSpc>
                <a:spcPct val="100000"/>
              </a:lnSpc>
              <a:spcBef>
                <a:spcPts val="0"/>
              </a:spcBef>
              <a:buNone/>
              <a:defRPr sz="3200" b="1" i="0">
                <a:solidFill>
                  <a:srgbClr val="FFDC8B"/>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sp>
        <p:nvSpPr>
          <p:cNvPr id="5" name="Text Placeholder 22">
            <a:extLst>
              <a:ext uri="{FF2B5EF4-FFF2-40B4-BE49-F238E27FC236}">
                <a16:creationId xmlns:a16="http://schemas.microsoft.com/office/drawing/2014/main" id="{CA7E0B8A-829C-EE49-A176-7E19328EA452}"/>
              </a:ext>
            </a:extLst>
          </p:cNvPr>
          <p:cNvSpPr>
            <a:spLocks noGrp="1"/>
          </p:cNvSpPr>
          <p:nvPr>
            <p:ph type="body" sz="quarter" idx="12" hasCustomPrompt="1"/>
          </p:nvPr>
        </p:nvSpPr>
        <p:spPr>
          <a:xfrm>
            <a:off x="2456776" y="4246941"/>
            <a:ext cx="3338692" cy="369479"/>
          </a:xfrm>
          <a:prstGeom prst="rect">
            <a:avLst/>
          </a:prstGeom>
        </p:spPr>
        <p:txBody>
          <a:bodyPr/>
          <a:lstStyle>
            <a:lvl1pPr marL="0" indent="0" algn="ctr">
              <a:lnSpc>
                <a:spcPct val="100000"/>
              </a:lnSpc>
              <a:spcBef>
                <a:spcPts val="0"/>
              </a:spcBef>
              <a:buNone/>
              <a:defRPr sz="1600" b="1">
                <a:solidFill>
                  <a:schemeClr val="bg1"/>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Enter your name</a:t>
            </a:r>
            <a:endParaRPr lang="en-IS" dirty="0"/>
          </a:p>
        </p:txBody>
      </p:sp>
      <p:sp>
        <p:nvSpPr>
          <p:cNvPr id="6" name="Text Placeholder 22">
            <a:extLst>
              <a:ext uri="{FF2B5EF4-FFF2-40B4-BE49-F238E27FC236}">
                <a16:creationId xmlns:a16="http://schemas.microsoft.com/office/drawing/2014/main" id="{8B04FCC3-E9A5-594C-B932-BB92D8108D62}"/>
              </a:ext>
            </a:extLst>
          </p:cNvPr>
          <p:cNvSpPr>
            <a:spLocks noGrp="1"/>
          </p:cNvSpPr>
          <p:nvPr>
            <p:ph type="body" sz="quarter" idx="13" hasCustomPrompt="1"/>
          </p:nvPr>
        </p:nvSpPr>
        <p:spPr>
          <a:xfrm>
            <a:off x="2456776" y="4635806"/>
            <a:ext cx="3338692" cy="273854"/>
          </a:xfrm>
          <a:prstGeom prst="rect">
            <a:avLst/>
          </a:prstGeom>
        </p:spPr>
        <p:txBody>
          <a:bodyPr lIns="90000" tIns="36000" bIns="36000"/>
          <a:lstStyle>
            <a:lvl1pPr marL="0" indent="0" algn="ctr">
              <a:lnSpc>
                <a:spcPct val="100000"/>
              </a:lnSpc>
              <a:spcBef>
                <a:spcPts val="0"/>
              </a:spcBef>
              <a:buNone/>
              <a:defRPr sz="1400" b="0">
                <a:solidFill>
                  <a:schemeClr val="bg1"/>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Enter your job title</a:t>
            </a:r>
            <a:endParaRPr lang="en-IS" dirty="0"/>
          </a:p>
        </p:txBody>
      </p:sp>
      <p:sp>
        <p:nvSpPr>
          <p:cNvPr id="8" name="Picture Placeholder 7">
            <a:extLst>
              <a:ext uri="{FF2B5EF4-FFF2-40B4-BE49-F238E27FC236}">
                <a16:creationId xmlns:a16="http://schemas.microsoft.com/office/drawing/2014/main" id="{F57C2985-8B0F-4744-9243-66993EB29B5F}"/>
              </a:ext>
            </a:extLst>
          </p:cNvPr>
          <p:cNvSpPr>
            <a:spLocks noGrp="1"/>
          </p:cNvSpPr>
          <p:nvPr>
            <p:ph type="pic" sz="quarter" idx="10" hasCustomPrompt="1"/>
          </p:nvPr>
        </p:nvSpPr>
        <p:spPr>
          <a:xfrm>
            <a:off x="3406122" y="2533483"/>
            <a:ext cx="1440000" cy="1440000"/>
          </a:xfrm>
          <a:prstGeom prst="rect">
            <a:avLst/>
          </a:prstGeom>
          <a:ln>
            <a:noFill/>
          </a:ln>
        </p:spPr>
        <p:txBody>
          <a:bodyPr anchor="t" anchorCtr="1"/>
          <a:lstStyle>
            <a:lvl1pPr algn="ctr">
              <a:defRPr sz="1800">
                <a:solidFill>
                  <a:schemeClr val="bg1"/>
                </a:solidFill>
                <a:latin typeface="Segoe UI" panose="020B0502040204020203" pitchFamily="34" charset="0"/>
                <a:cs typeface="Segoe UI" panose="020B0502040204020203" pitchFamily="34" charset="0"/>
              </a:defRPr>
            </a:lvl1pPr>
          </a:lstStyle>
          <a:p>
            <a:r>
              <a:rPr lang="en-IS" dirty="0"/>
              <a:t>Profile</a:t>
            </a:r>
          </a:p>
        </p:txBody>
      </p:sp>
      <p:cxnSp>
        <p:nvCxnSpPr>
          <p:cNvPr id="10" name="Straight Connector 9">
            <a:extLst>
              <a:ext uri="{FF2B5EF4-FFF2-40B4-BE49-F238E27FC236}">
                <a16:creationId xmlns:a16="http://schemas.microsoft.com/office/drawing/2014/main" id="{9EB6E1B3-7D18-4142-8D59-500E9B609ADC}"/>
              </a:ext>
            </a:extLst>
          </p:cNvPr>
          <p:cNvCxnSpPr>
            <a:cxnSpLocks/>
          </p:cNvCxnSpPr>
          <p:nvPr userDrawn="1"/>
        </p:nvCxnSpPr>
        <p:spPr>
          <a:xfrm>
            <a:off x="1392885" y="1245496"/>
            <a:ext cx="9406230" cy="0"/>
          </a:xfrm>
          <a:prstGeom prst="line">
            <a:avLst/>
          </a:prstGeom>
          <a:ln w="12700">
            <a:solidFill>
              <a:srgbClr val="FFDC8B"/>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219B86A3-5850-3F46-B317-855A3B2F970F}"/>
              </a:ext>
            </a:extLst>
          </p:cNvPr>
          <p:cNvCxnSpPr>
            <a:cxnSpLocks/>
          </p:cNvCxnSpPr>
          <p:nvPr userDrawn="1"/>
        </p:nvCxnSpPr>
        <p:spPr>
          <a:xfrm>
            <a:off x="3125108" y="5117315"/>
            <a:ext cx="2002029" cy="0"/>
          </a:xfrm>
          <a:prstGeom prst="line">
            <a:avLst/>
          </a:prstGeom>
          <a:ln w="12700">
            <a:solidFill>
              <a:srgbClr val="FFDC8B"/>
            </a:solidFill>
          </a:ln>
        </p:spPr>
        <p:style>
          <a:lnRef idx="1">
            <a:schemeClr val="accent1"/>
          </a:lnRef>
          <a:fillRef idx="0">
            <a:schemeClr val="accent1"/>
          </a:fillRef>
          <a:effectRef idx="0">
            <a:schemeClr val="accent1"/>
          </a:effectRef>
          <a:fontRef idx="minor">
            <a:schemeClr val="tx1"/>
          </a:fontRef>
        </p:style>
      </p:cxnSp>
      <p:pic>
        <p:nvPicPr>
          <p:cNvPr id="19" name="Picture 18" descr="Background pattern&#10;&#10;Description automatically generated">
            <a:extLst>
              <a:ext uri="{FF2B5EF4-FFF2-40B4-BE49-F238E27FC236}">
                <a16:creationId xmlns:a16="http://schemas.microsoft.com/office/drawing/2014/main" id="{4949B4DE-A104-9A4C-BDFB-2EF44E7A8246}"/>
              </a:ext>
            </a:extLst>
          </p:cNvPr>
          <p:cNvPicPr>
            <a:picLocks noChangeAspect="1"/>
          </p:cNvPicPr>
          <p:nvPr userDrawn="1"/>
        </p:nvPicPr>
        <p:blipFill>
          <a:blip r:embed="rId2"/>
          <a:stretch>
            <a:fillRect/>
          </a:stretch>
        </p:blipFill>
        <p:spPr>
          <a:xfrm rot="2700000">
            <a:off x="4572001" y="3547174"/>
            <a:ext cx="2817967" cy="2450085"/>
          </a:xfrm>
          <a:prstGeom prst="rect">
            <a:avLst/>
          </a:prstGeom>
        </p:spPr>
      </p:pic>
      <p:pic>
        <p:nvPicPr>
          <p:cNvPr id="14" name="Graphic 13">
            <a:extLst>
              <a:ext uri="{FF2B5EF4-FFF2-40B4-BE49-F238E27FC236}">
                <a16:creationId xmlns:a16="http://schemas.microsoft.com/office/drawing/2014/main" id="{34183842-239F-3145-8DE1-C724966E93D8}"/>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5280816" y="462248"/>
            <a:ext cx="1630368" cy="500484"/>
          </a:xfrm>
          <a:prstGeom prst="rect">
            <a:avLst/>
          </a:prstGeom>
        </p:spPr>
      </p:pic>
      <p:sp>
        <p:nvSpPr>
          <p:cNvPr id="15" name="Text Placeholder 22">
            <a:extLst>
              <a:ext uri="{FF2B5EF4-FFF2-40B4-BE49-F238E27FC236}">
                <a16:creationId xmlns:a16="http://schemas.microsoft.com/office/drawing/2014/main" id="{E776E937-D4E5-4A4D-8A58-AC58FC81555F}"/>
              </a:ext>
            </a:extLst>
          </p:cNvPr>
          <p:cNvSpPr>
            <a:spLocks noGrp="1"/>
          </p:cNvSpPr>
          <p:nvPr>
            <p:ph type="body" sz="quarter" idx="14" hasCustomPrompt="1"/>
          </p:nvPr>
        </p:nvSpPr>
        <p:spPr>
          <a:xfrm>
            <a:off x="6421708" y="4246941"/>
            <a:ext cx="3338692" cy="369479"/>
          </a:xfrm>
          <a:prstGeom prst="rect">
            <a:avLst/>
          </a:prstGeom>
        </p:spPr>
        <p:txBody>
          <a:bodyPr/>
          <a:lstStyle>
            <a:lvl1pPr marL="0" indent="0" algn="ctr">
              <a:lnSpc>
                <a:spcPct val="100000"/>
              </a:lnSpc>
              <a:spcBef>
                <a:spcPts val="0"/>
              </a:spcBef>
              <a:buNone/>
              <a:defRPr sz="1600" b="1">
                <a:solidFill>
                  <a:schemeClr val="bg1"/>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Enter your name</a:t>
            </a:r>
            <a:endParaRPr lang="en-IS" dirty="0"/>
          </a:p>
        </p:txBody>
      </p:sp>
      <p:sp>
        <p:nvSpPr>
          <p:cNvPr id="17" name="Text Placeholder 22">
            <a:extLst>
              <a:ext uri="{FF2B5EF4-FFF2-40B4-BE49-F238E27FC236}">
                <a16:creationId xmlns:a16="http://schemas.microsoft.com/office/drawing/2014/main" id="{3A7DC782-85E9-3F4F-896A-2E426809F4E8}"/>
              </a:ext>
            </a:extLst>
          </p:cNvPr>
          <p:cNvSpPr>
            <a:spLocks noGrp="1"/>
          </p:cNvSpPr>
          <p:nvPr>
            <p:ph type="body" sz="quarter" idx="15" hasCustomPrompt="1"/>
          </p:nvPr>
        </p:nvSpPr>
        <p:spPr>
          <a:xfrm>
            <a:off x="6421708" y="4635806"/>
            <a:ext cx="3338692" cy="273854"/>
          </a:xfrm>
          <a:prstGeom prst="rect">
            <a:avLst/>
          </a:prstGeom>
        </p:spPr>
        <p:txBody>
          <a:bodyPr lIns="90000" tIns="36000" bIns="36000"/>
          <a:lstStyle>
            <a:lvl1pPr marL="0" indent="0" algn="ctr">
              <a:lnSpc>
                <a:spcPct val="100000"/>
              </a:lnSpc>
              <a:spcBef>
                <a:spcPts val="0"/>
              </a:spcBef>
              <a:buNone/>
              <a:defRPr sz="1400" b="0">
                <a:solidFill>
                  <a:schemeClr val="bg1"/>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Enter your job title</a:t>
            </a:r>
            <a:endParaRPr lang="en-IS" dirty="0"/>
          </a:p>
        </p:txBody>
      </p:sp>
      <p:sp>
        <p:nvSpPr>
          <p:cNvPr id="18" name="Picture Placeholder 7">
            <a:extLst>
              <a:ext uri="{FF2B5EF4-FFF2-40B4-BE49-F238E27FC236}">
                <a16:creationId xmlns:a16="http://schemas.microsoft.com/office/drawing/2014/main" id="{7F3A82E1-FBE5-CF4E-B782-37A3528CCFD4}"/>
              </a:ext>
            </a:extLst>
          </p:cNvPr>
          <p:cNvSpPr>
            <a:spLocks noGrp="1"/>
          </p:cNvSpPr>
          <p:nvPr>
            <p:ph type="pic" sz="quarter" idx="16" hasCustomPrompt="1"/>
          </p:nvPr>
        </p:nvSpPr>
        <p:spPr>
          <a:xfrm>
            <a:off x="7371054" y="2533483"/>
            <a:ext cx="1440000" cy="1440000"/>
          </a:xfrm>
          <a:prstGeom prst="rect">
            <a:avLst/>
          </a:prstGeom>
          <a:ln>
            <a:noFill/>
          </a:ln>
        </p:spPr>
        <p:txBody>
          <a:bodyPr anchor="t" anchorCtr="1"/>
          <a:lstStyle>
            <a:lvl1pPr algn="ctr">
              <a:defRPr sz="1800">
                <a:solidFill>
                  <a:schemeClr val="bg1"/>
                </a:solidFill>
                <a:latin typeface="Segoe UI" panose="020B0502040204020203" pitchFamily="34" charset="0"/>
                <a:cs typeface="Segoe UI" panose="020B0502040204020203" pitchFamily="34" charset="0"/>
              </a:defRPr>
            </a:lvl1pPr>
          </a:lstStyle>
          <a:p>
            <a:r>
              <a:rPr lang="en-IS" dirty="0"/>
              <a:t>Profile</a:t>
            </a:r>
          </a:p>
        </p:txBody>
      </p:sp>
      <p:cxnSp>
        <p:nvCxnSpPr>
          <p:cNvPr id="20" name="Straight Connector 19">
            <a:extLst>
              <a:ext uri="{FF2B5EF4-FFF2-40B4-BE49-F238E27FC236}">
                <a16:creationId xmlns:a16="http://schemas.microsoft.com/office/drawing/2014/main" id="{E5967BE1-0290-FD4C-80F1-0C99FC84F9BC}"/>
              </a:ext>
            </a:extLst>
          </p:cNvPr>
          <p:cNvCxnSpPr>
            <a:cxnSpLocks/>
          </p:cNvCxnSpPr>
          <p:nvPr userDrawn="1"/>
        </p:nvCxnSpPr>
        <p:spPr>
          <a:xfrm>
            <a:off x="7090040" y="5117315"/>
            <a:ext cx="2002029" cy="0"/>
          </a:xfrm>
          <a:prstGeom prst="line">
            <a:avLst/>
          </a:prstGeom>
          <a:ln w="12700">
            <a:solidFill>
              <a:srgbClr val="FFDC8B"/>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23751400"/>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Title and 3 presenters gradient">
    <p:spTree>
      <p:nvGrpSpPr>
        <p:cNvPr id="1" name=""/>
        <p:cNvGrpSpPr/>
        <p:nvPr/>
      </p:nvGrpSpPr>
      <p:grpSpPr>
        <a:xfrm>
          <a:off x="0" y="0"/>
          <a:ext cx="0" cy="0"/>
          <a:chOff x="0" y="0"/>
          <a:chExt cx="0" cy="0"/>
        </a:xfrm>
      </p:grpSpPr>
      <p:sp>
        <p:nvSpPr>
          <p:cNvPr id="4" name="Text Placeholder 9">
            <a:extLst>
              <a:ext uri="{FF2B5EF4-FFF2-40B4-BE49-F238E27FC236}">
                <a16:creationId xmlns:a16="http://schemas.microsoft.com/office/drawing/2014/main" id="{FEDDFE00-E858-8548-8D67-D8CE20A120FE}"/>
              </a:ext>
            </a:extLst>
          </p:cNvPr>
          <p:cNvSpPr>
            <a:spLocks noGrp="1"/>
          </p:cNvSpPr>
          <p:nvPr>
            <p:ph type="body" sz="quarter" idx="11" hasCustomPrompt="1"/>
          </p:nvPr>
        </p:nvSpPr>
        <p:spPr>
          <a:xfrm>
            <a:off x="1392885" y="1483051"/>
            <a:ext cx="9406230" cy="465290"/>
          </a:xfrm>
          <a:prstGeom prst="rect">
            <a:avLst/>
          </a:prstGeom>
        </p:spPr>
        <p:txBody>
          <a:bodyPr anchor="ctr" anchorCtr="0"/>
          <a:lstStyle>
            <a:lvl1pPr marL="0" indent="0" algn="ctr">
              <a:lnSpc>
                <a:spcPct val="100000"/>
              </a:lnSpc>
              <a:spcBef>
                <a:spcPts val="0"/>
              </a:spcBef>
              <a:buNone/>
              <a:defRPr sz="3200" b="1" i="0">
                <a:solidFill>
                  <a:srgbClr val="FFDC8B"/>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sp>
        <p:nvSpPr>
          <p:cNvPr id="5" name="Text Placeholder 22">
            <a:extLst>
              <a:ext uri="{FF2B5EF4-FFF2-40B4-BE49-F238E27FC236}">
                <a16:creationId xmlns:a16="http://schemas.microsoft.com/office/drawing/2014/main" id="{CA7E0B8A-829C-EE49-A176-7E19328EA452}"/>
              </a:ext>
            </a:extLst>
          </p:cNvPr>
          <p:cNvSpPr>
            <a:spLocks noGrp="1"/>
          </p:cNvSpPr>
          <p:nvPr>
            <p:ph type="body" sz="quarter" idx="12" hasCustomPrompt="1"/>
          </p:nvPr>
        </p:nvSpPr>
        <p:spPr>
          <a:xfrm>
            <a:off x="461722" y="4263591"/>
            <a:ext cx="3338692" cy="369479"/>
          </a:xfrm>
          <a:prstGeom prst="rect">
            <a:avLst/>
          </a:prstGeom>
        </p:spPr>
        <p:txBody>
          <a:bodyPr/>
          <a:lstStyle>
            <a:lvl1pPr marL="0" indent="0" algn="ctr">
              <a:lnSpc>
                <a:spcPct val="100000"/>
              </a:lnSpc>
              <a:spcBef>
                <a:spcPts val="0"/>
              </a:spcBef>
              <a:buNone/>
              <a:defRPr sz="1600" b="1">
                <a:solidFill>
                  <a:schemeClr val="bg1"/>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Enter your name</a:t>
            </a:r>
            <a:endParaRPr lang="en-IS" dirty="0"/>
          </a:p>
        </p:txBody>
      </p:sp>
      <p:sp>
        <p:nvSpPr>
          <p:cNvPr id="6" name="Text Placeholder 22">
            <a:extLst>
              <a:ext uri="{FF2B5EF4-FFF2-40B4-BE49-F238E27FC236}">
                <a16:creationId xmlns:a16="http://schemas.microsoft.com/office/drawing/2014/main" id="{8B04FCC3-E9A5-594C-B932-BB92D8108D62}"/>
              </a:ext>
            </a:extLst>
          </p:cNvPr>
          <p:cNvSpPr>
            <a:spLocks noGrp="1"/>
          </p:cNvSpPr>
          <p:nvPr>
            <p:ph type="body" sz="quarter" idx="13" hasCustomPrompt="1"/>
          </p:nvPr>
        </p:nvSpPr>
        <p:spPr>
          <a:xfrm>
            <a:off x="461722" y="4652456"/>
            <a:ext cx="3338692" cy="273854"/>
          </a:xfrm>
          <a:prstGeom prst="rect">
            <a:avLst/>
          </a:prstGeom>
        </p:spPr>
        <p:txBody>
          <a:bodyPr lIns="90000" tIns="36000" bIns="36000"/>
          <a:lstStyle>
            <a:lvl1pPr marL="0" indent="0" algn="ctr">
              <a:lnSpc>
                <a:spcPct val="100000"/>
              </a:lnSpc>
              <a:spcBef>
                <a:spcPts val="0"/>
              </a:spcBef>
              <a:buNone/>
              <a:defRPr sz="1400" b="0">
                <a:solidFill>
                  <a:schemeClr val="bg1"/>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Enter your job title</a:t>
            </a:r>
            <a:endParaRPr lang="en-IS" dirty="0"/>
          </a:p>
        </p:txBody>
      </p:sp>
      <p:sp>
        <p:nvSpPr>
          <p:cNvPr id="8" name="Picture Placeholder 7">
            <a:extLst>
              <a:ext uri="{FF2B5EF4-FFF2-40B4-BE49-F238E27FC236}">
                <a16:creationId xmlns:a16="http://schemas.microsoft.com/office/drawing/2014/main" id="{F57C2985-8B0F-4744-9243-66993EB29B5F}"/>
              </a:ext>
            </a:extLst>
          </p:cNvPr>
          <p:cNvSpPr>
            <a:spLocks noGrp="1"/>
          </p:cNvSpPr>
          <p:nvPr>
            <p:ph type="pic" sz="quarter" idx="10" hasCustomPrompt="1"/>
          </p:nvPr>
        </p:nvSpPr>
        <p:spPr>
          <a:xfrm>
            <a:off x="1411068" y="2550133"/>
            <a:ext cx="1440000" cy="1440000"/>
          </a:xfrm>
          <a:prstGeom prst="rect">
            <a:avLst/>
          </a:prstGeom>
          <a:ln>
            <a:noFill/>
          </a:ln>
        </p:spPr>
        <p:txBody>
          <a:bodyPr anchor="t" anchorCtr="1"/>
          <a:lstStyle>
            <a:lvl1pPr algn="ctr">
              <a:defRPr sz="1800">
                <a:solidFill>
                  <a:schemeClr val="bg1"/>
                </a:solidFill>
                <a:latin typeface="Segoe UI" panose="020B0502040204020203" pitchFamily="34" charset="0"/>
                <a:cs typeface="Segoe UI" panose="020B0502040204020203" pitchFamily="34" charset="0"/>
              </a:defRPr>
            </a:lvl1pPr>
          </a:lstStyle>
          <a:p>
            <a:r>
              <a:rPr lang="en-IS" dirty="0"/>
              <a:t>Profile</a:t>
            </a:r>
          </a:p>
        </p:txBody>
      </p:sp>
      <p:cxnSp>
        <p:nvCxnSpPr>
          <p:cNvPr id="10" name="Straight Connector 9">
            <a:extLst>
              <a:ext uri="{FF2B5EF4-FFF2-40B4-BE49-F238E27FC236}">
                <a16:creationId xmlns:a16="http://schemas.microsoft.com/office/drawing/2014/main" id="{9EB6E1B3-7D18-4142-8D59-500E9B609ADC}"/>
              </a:ext>
            </a:extLst>
          </p:cNvPr>
          <p:cNvCxnSpPr>
            <a:cxnSpLocks/>
          </p:cNvCxnSpPr>
          <p:nvPr userDrawn="1"/>
        </p:nvCxnSpPr>
        <p:spPr>
          <a:xfrm>
            <a:off x="1392885" y="1245496"/>
            <a:ext cx="9406230" cy="0"/>
          </a:xfrm>
          <a:prstGeom prst="line">
            <a:avLst/>
          </a:prstGeom>
          <a:ln w="12700">
            <a:solidFill>
              <a:srgbClr val="FFDC8B"/>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219B86A3-5850-3F46-B317-855A3B2F970F}"/>
              </a:ext>
            </a:extLst>
          </p:cNvPr>
          <p:cNvCxnSpPr>
            <a:cxnSpLocks/>
          </p:cNvCxnSpPr>
          <p:nvPr userDrawn="1"/>
        </p:nvCxnSpPr>
        <p:spPr>
          <a:xfrm>
            <a:off x="1130054" y="5133965"/>
            <a:ext cx="2002029" cy="0"/>
          </a:xfrm>
          <a:prstGeom prst="line">
            <a:avLst/>
          </a:prstGeom>
          <a:ln w="12700">
            <a:solidFill>
              <a:srgbClr val="FFDC8B"/>
            </a:solidFill>
          </a:ln>
        </p:spPr>
        <p:style>
          <a:lnRef idx="1">
            <a:schemeClr val="accent1"/>
          </a:lnRef>
          <a:fillRef idx="0">
            <a:schemeClr val="accent1"/>
          </a:fillRef>
          <a:effectRef idx="0">
            <a:schemeClr val="accent1"/>
          </a:effectRef>
          <a:fontRef idx="minor">
            <a:schemeClr val="tx1"/>
          </a:fontRef>
        </p:style>
      </p:cxnSp>
      <p:pic>
        <p:nvPicPr>
          <p:cNvPr id="19" name="Picture 18" descr="Background pattern&#10;&#10;Description automatically generated">
            <a:extLst>
              <a:ext uri="{FF2B5EF4-FFF2-40B4-BE49-F238E27FC236}">
                <a16:creationId xmlns:a16="http://schemas.microsoft.com/office/drawing/2014/main" id="{4949B4DE-A104-9A4C-BDFB-2EF44E7A8246}"/>
              </a:ext>
            </a:extLst>
          </p:cNvPr>
          <p:cNvPicPr>
            <a:picLocks noChangeAspect="1"/>
          </p:cNvPicPr>
          <p:nvPr userDrawn="1"/>
        </p:nvPicPr>
        <p:blipFill>
          <a:blip r:embed="rId2"/>
          <a:stretch>
            <a:fillRect/>
          </a:stretch>
        </p:blipFill>
        <p:spPr>
          <a:xfrm rot="2700000">
            <a:off x="4572001" y="3547174"/>
            <a:ext cx="2817967" cy="2450085"/>
          </a:xfrm>
          <a:prstGeom prst="rect">
            <a:avLst/>
          </a:prstGeom>
        </p:spPr>
      </p:pic>
      <p:sp>
        <p:nvSpPr>
          <p:cNvPr id="15" name="Text Placeholder 22">
            <a:extLst>
              <a:ext uri="{FF2B5EF4-FFF2-40B4-BE49-F238E27FC236}">
                <a16:creationId xmlns:a16="http://schemas.microsoft.com/office/drawing/2014/main" id="{E776E937-D4E5-4A4D-8A58-AC58FC81555F}"/>
              </a:ext>
            </a:extLst>
          </p:cNvPr>
          <p:cNvSpPr>
            <a:spLocks noGrp="1"/>
          </p:cNvSpPr>
          <p:nvPr>
            <p:ph type="body" sz="quarter" idx="14" hasCustomPrompt="1"/>
          </p:nvPr>
        </p:nvSpPr>
        <p:spPr>
          <a:xfrm>
            <a:off x="4426654" y="4263591"/>
            <a:ext cx="3338692" cy="369479"/>
          </a:xfrm>
          <a:prstGeom prst="rect">
            <a:avLst/>
          </a:prstGeom>
        </p:spPr>
        <p:txBody>
          <a:bodyPr/>
          <a:lstStyle>
            <a:lvl1pPr marL="0" indent="0" algn="ctr">
              <a:lnSpc>
                <a:spcPct val="100000"/>
              </a:lnSpc>
              <a:spcBef>
                <a:spcPts val="0"/>
              </a:spcBef>
              <a:buNone/>
              <a:defRPr sz="1600" b="1">
                <a:solidFill>
                  <a:schemeClr val="bg1"/>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Enter your name</a:t>
            </a:r>
            <a:endParaRPr lang="en-IS" dirty="0"/>
          </a:p>
        </p:txBody>
      </p:sp>
      <p:sp>
        <p:nvSpPr>
          <p:cNvPr id="17" name="Text Placeholder 22">
            <a:extLst>
              <a:ext uri="{FF2B5EF4-FFF2-40B4-BE49-F238E27FC236}">
                <a16:creationId xmlns:a16="http://schemas.microsoft.com/office/drawing/2014/main" id="{3A7DC782-85E9-3F4F-896A-2E426809F4E8}"/>
              </a:ext>
            </a:extLst>
          </p:cNvPr>
          <p:cNvSpPr>
            <a:spLocks noGrp="1"/>
          </p:cNvSpPr>
          <p:nvPr>
            <p:ph type="body" sz="quarter" idx="15" hasCustomPrompt="1"/>
          </p:nvPr>
        </p:nvSpPr>
        <p:spPr>
          <a:xfrm>
            <a:off x="4426654" y="4652456"/>
            <a:ext cx="3338692" cy="273854"/>
          </a:xfrm>
          <a:prstGeom prst="rect">
            <a:avLst/>
          </a:prstGeom>
        </p:spPr>
        <p:txBody>
          <a:bodyPr lIns="90000" tIns="36000" bIns="36000"/>
          <a:lstStyle>
            <a:lvl1pPr marL="0" indent="0" algn="ctr">
              <a:lnSpc>
                <a:spcPct val="100000"/>
              </a:lnSpc>
              <a:spcBef>
                <a:spcPts val="0"/>
              </a:spcBef>
              <a:buNone/>
              <a:defRPr sz="1400" b="0">
                <a:solidFill>
                  <a:schemeClr val="bg1"/>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Enter your job title</a:t>
            </a:r>
            <a:endParaRPr lang="en-IS" dirty="0"/>
          </a:p>
        </p:txBody>
      </p:sp>
      <p:sp>
        <p:nvSpPr>
          <p:cNvPr id="18" name="Picture Placeholder 7">
            <a:extLst>
              <a:ext uri="{FF2B5EF4-FFF2-40B4-BE49-F238E27FC236}">
                <a16:creationId xmlns:a16="http://schemas.microsoft.com/office/drawing/2014/main" id="{7F3A82E1-FBE5-CF4E-B782-37A3528CCFD4}"/>
              </a:ext>
            </a:extLst>
          </p:cNvPr>
          <p:cNvSpPr>
            <a:spLocks noGrp="1"/>
          </p:cNvSpPr>
          <p:nvPr>
            <p:ph type="pic" sz="quarter" idx="16" hasCustomPrompt="1"/>
          </p:nvPr>
        </p:nvSpPr>
        <p:spPr>
          <a:xfrm>
            <a:off x="5376000" y="2550133"/>
            <a:ext cx="1440000" cy="1440000"/>
          </a:xfrm>
          <a:prstGeom prst="rect">
            <a:avLst/>
          </a:prstGeom>
          <a:ln>
            <a:noFill/>
          </a:ln>
        </p:spPr>
        <p:txBody>
          <a:bodyPr anchor="t" anchorCtr="1"/>
          <a:lstStyle>
            <a:lvl1pPr algn="ctr">
              <a:defRPr sz="1800">
                <a:solidFill>
                  <a:schemeClr val="bg1"/>
                </a:solidFill>
                <a:latin typeface="Segoe UI" panose="020B0502040204020203" pitchFamily="34" charset="0"/>
                <a:cs typeface="Segoe UI" panose="020B0502040204020203" pitchFamily="34" charset="0"/>
              </a:defRPr>
            </a:lvl1pPr>
          </a:lstStyle>
          <a:p>
            <a:r>
              <a:rPr lang="en-IS" dirty="0"/>
              <a:t>Profile</a:t>
            </a:r>
          </a:p>
        </p:txBody>
      </p:sp>
      <p:cxnSp>
        <p:nvCxnSpPr>
          <p:cNvPr id="20" name="Straight Connector 19">
            <a:extLst>
              <a:ext uri="{FF2B5EF4-FFF2-40B4-BE49-F238E27FC236}">
                <a16:creationId xmlns:a16="http://schemas.microsoft.com/office/drawing/2014/main" id="{E5967BE1-0290-FD4C-80F1-0C99FC84F9BC}"/>
              </a:ext>
            </a:extLst>
          </p:cNvPr>
          <p:cNvCxnSpPr>
            <a:cxnSpLocks/>
          </p:cNvCxnSpPr>
          <p:nvPr userDrawn="1"/>
        </p:nvCxnSpPr>
        <p:spPr>
          <a:xfrm>
            <a:off x="5094986" y="5133965"/>
            <a:ext cx="2002029" cy="0"/>
          </a:xfrm>
          <a:prstGeom prst="line">
            <a:avLst/>
          </a:prstGeom>
          <a:ln w="12700">
            <a:solidFill>
              <a:srgbClr val="FFDC8B"/>
            </a:solidFill>
          </a:ln>
        </p:spPr>
        <p:style>
          <a:lnRef idx="1">
            <a:schemeClr val="accent1"/>
          </a:lnRef>
          <a:fillRef idx="0">
            <a:schemeClr val="accent1"/>
          </a:fillRef>
          <a:effectRef idx="0">
            <a:schemeClr val="accent1"/>
          </a:effectRef>
          <a:fontRef idx="minor">
            <a:schemeClr val="tx1"/>
          </a:fontRef>
        </p:style>
      </p:cxnSp>
      <p:sp>
        <p:nvSpPr>
          <p:cNvPr id="21" name="Text Placeholder 22">
            <a:extLst>
              <a:ext uri="{FF2B5EF4-FFF2-40B4-BE49-F238E27FC236}">
                <a16:creationId xmlns:a16="http://schemas.microsoft.com/office/drawing/2014/main" id="{EAFCBB06-2F42-9549-BC2C-0384FFBF55C8}"/>
              </a:ext>
            </a:extLst>
          </p:cNvPr>
          <p:cNvSpPr>
            <a:spLocks noGrp="1"/>
          </p:cNvSpPr>
          <p:nvPr>
            <p:ph type="body" sz="quarter" idx="17" hasCustomPrompt="1"/>
          </p:nvPr>
        </p:nvSpPr>
        <p:spPr>
          <a:xfrm>
            <a:off x="8401331" y="4263591"/>
            <a:ext cx="3338692" cy="369479"/>
          </a:xfrm>
          <a:prstGeom prst="rect">
            <a:avLst/>
          </a:prstGeom>
        </p:spPr>
        <p:txBody>
          <a:bodyPr/>
          <a:lstStyle>
            <a:lvl1pPr marL="0" indent="0" algn="ctr">
              <a:lnSpc>
                <a:spcPct val="100000"/>
              </a:lnSpc>
              <a:spcBef>
                <a:spcPts val="0"/>
              </a:spcBef>
              <a:buNone/>
              <a:defRPr sz="1600" b="1">
                <a:solidFill>
                  <a:schemeClr val="bg1"/>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Enter your name</a:t>
            </a:r>
            <a:endParaRPr lang="en-IS" dirty="0"/>
          </a:p>
        </p:txBody>
      </p:sp>
      <p:sp>
        <p:nvSpPr>
          <p:cNvPr id="23" name="Text Placeholder 22">
            <a:extLst>
              <a:ext uri="{FF2B5EF4-FFF2-40B4-BE49-F238E27FC236}">
                <a16:creationId xmlns:a16="http://schemas.microsoft.com/office/drawing/2014/main" id="{315E8185-86B5-E640-B9F5-4C2A39F44C02}"/>
              </a:ext>
            </a:extLst>
          </p:cNvPr>
          <p:cNvSpPr>
            <a:spLocks noGrp="1"/>
          </p:cNvSpPr>
          <p:nvPr>
            <p:ph type="body" sz="quarter" idx="18" hasCustomPrompt="1"/>
          </p:nvPr>
        </p:nvSpPr>
        <p:spPr>
          <a:xfrm>
            <a:off x="8401331" y="4652456"/>
            <a:ext cx="3338692" cy="273854"/>
          </a:xfrm>
          <a:prstGeom prst="rect">
            <a:avLst/>
          </a:prstGeom>
        </p:spPr>
        <p:txBody>
          <a:bodyPr lIns="90000" tIns="36000" bIns="36000"/>
          <a:lstStyle>
            <a:lvl1pPr marL="0" indent="0" algn="ctr">
              <a:lnSpc>
                <a:spcPct val="100000"/>
              </a:lnSpc>
              <a:spcBef>
                <a:spcPts val="0"/>
              </a:spcBef>
              <a:buNone/>
              <a:defRPr sz="1400" b="0">
                <a:solidFill>
                  <a:schemeClr val="bg1"/>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Enter your job title</a:t>
            </a:r>
            <a:endParaRPr lang="en-IS" dirty="0"/>
          </a:p>
        </p:txBody>
      </p:sp>
      <p:sp>
        <p:nvSpPr>
          <p:cNvPr id="24" name="Picture Placeholder 7">
            <a:extLst>
              <a:ext uri="{FF2B5EF4-FFF2-40B4-BE49-F238E27FC236}">
                <a16:creationId xmlns:a16="http://schemas.microsoft.com/office/drawing/2014/main" id="{356B376F-8D5A-DE4A-862B-3D83D01482FA}"/>
              </a:ext>
            </a:extLst>
          </p:cNvPr>
          <p:cNvSpPr>
            <a:spLocks noGrp="1"/>
          </p:cNvSpPr>
          <p:nvPr>
            <p:ph type="pic" sz="quarter" idx="19" hasCustomPrompt="1"/>
          </p:nvPr>
        </p:nvSpPr>
        <p:spPr>
          <a:xfrm>
            <a:off x="9350677" y="2550133"/>
            <a:ext cx="1440000" cy="1440000"/>
          </a:xfrm>
          <a:prstGeom prst="rect">
            <a:avLst/>
          </a:prstGeom>
          <a:ln>
            <a:noFill/>
          </a:ln>
        </p:spPr>
        <p:txBody>
          <a:bodyPr anchor="t" anchorCtr="1"/>
          <a:lstStyle>
            <a:lvl1pPr algn="ctr">
              <a:defRPr sz="1800">
                <a:solidFill>
                  <a:schemeClr val="bg1"/>
                </a:solidFill>
                <a:latin typeface="Segoe UI" panose="020B0502040204020203" pitchFamily="34" charset="0"/>
                <a:cs typeface="Segoe UI" panose="020B0502040204020203" pitchFamily="34" charset="0"/>
              </a:defRPr>
            </a:lvl1pPr>
          </a:lstStyle>
          <a:p>
            <a:r>
              <a:rPr lang="en-IS" dirty="0"/>
              <a:t>Profile</a:t>
            </a:r>
          </a:p>
        </p:txBody>
      </p:sp>
      <p:cxnSp>
        <p:nvCxnSpPr>
          <p:cNvPr id="25" name="Straight Connector 24">
            <a:extLst>
              <a:ext uri="{FF2B5EF4-FFF2-40B4-BE49-F238E27FC236}">
                <a16:creationId xmlns:a16="http://schemas.microsoft.com/office/drawing/2014/main" id="{4725A9FC-7DBA-3D45-A740-A26AD8F440B9}"/>
              </a:ext>
            </a:extLst>
          </p:cNvPr>
          <p:cNvCxnSpPr>
            <a:cxnSpLocks/>
          </p:cNvCxnSpPr>
          <p:nvPr userDrawn="1"/>
        </p:nvCxnSpPr>
        <p:spPr>
          <a:xfrm>
            <a:off x="9069663" y="5133965"/>
            <a:ext cx="2002029" cy="0"/>
          </a:xfrm>
          <a:prstGeom prst="line">
            <a:avLst/>
          </a:prstGeom>
          <a:ln w="12700">
            <a:solidFill>
              <a:srgbClr val="FFDC8B"/>
            </a:solidFill>
          </a:ln>
        </p:spPr>
        <p:style>
          <a:lnRef idx="1">
            <a:schemeClr val="accent1"/>
          </a:lnRef>
          <a:fillRef idx="0">
            <a:schemeClr val="accent1"/>
          </a:fillRef>
          <a:effectRef idx="0">
            <a:schemeClr val="accent1"/>
          </a:effectRef>
          <a:fontRef idx="minor">
            <a:schemeClr val="tx1"/>
          </a:fontRef>
        </p:style>
      </p:cxnSp>
      <p:pic>
        <p:nvPicPr>
          <p:cNvPr id="26" name="Graphic 25">
            <a:extLst>
              <a:ext uri="{FF2B5EF4-FFF2-40B4-BE49-F238E27FC236}">
                <a16:creationId xmlns:a16="http://schemas.microsoft.com/office/drawing/2014/main" id="{ACEA8362-64D4-EF45-82FE-7DB01A2F5991}"/>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5280816" y="462248"/>
            <a:ext cx="1630368" cy="500484"/>
          </a:xfrm>
          <a:prstGeom prst="rect">
            <a:avLst/>
          </a:prstGeom>
        </p:spPr>
      </p:pic>
    </p:spTree>
    <p:extLst>
      <p:ext uri="{BB962C8B-B14F-4D97-AF65-F5344CB8AC3E}">
        <p14:creationId xmlns:p14="http://schemas.microsoft.com/office/powerpoint/2010/main" val="750103940"/>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Overview gradient">
    <p:spTree>
      <p:nvGrpSpPr>
        <p:cNvPr id="1" name=""/>
        <p:cNvGrpSpPr/>
        <p:nvPr/>
      </p:nvGrpSpPr>
      <p:grpSpPr>
        <a:xfrm>
          <a:off x="0" y="0"/>
          <a:ext cx="0" cy="0"/>
          <a:chOff x="0" y="0"/>
          <a:chExt cx="0" cy="0"/>
        </a:xfrm>
      </p:grpSpPr>
      <p:sp>
        <p:nvSpPr>
          <p:cNvPr id="4" name="Text Placeholder 9">
            <a:extLst>
              <a:ext uri="{FF2B5EF4-FFF2-40B4-BE49-F238E27FC236}">
                <a16:creationId xmlns:a16="http://schemas.microsoft.com/office/drawing/2014/main" id="{FEDDFE00-E858-8548-8D67-D8CE20A120FE}"/>
              </a:ext>
            </a:extLst>
          </p:cNvPr>
          <p:cNvSpPr>
            <a:spLocks noGrp="1"/>
          </p:cNvSpPr>
          <p:nvPr>
            <p:ph type="body" sz="quarter" idx="11" hasCustomPrompt="1"/>
          </p:nvPr>
        </p:nvSpPr>
        <p:spPr>
          <a:xfrm>
            <a:off x="308340" y="634969"/>
            <a:ext cx="9406230" cy="487939"/>
          </a:xfrm>
          <a:prstGeom prst="rect">
            <a:avLst/>
          </a:prstGeom>
        </p:spPr>
        <p:txBody>
          <a:bodyPr anchor="ctr" anchorCtr="0"/>
          <a:lstStyle>
            <a:lvl1pPr marL="0" indent="0" algn="l">
              <a:lnSpc>
                <a:spcPct val="100000"/>
              </a:lnSpc>
              <a:spcBef>
                <a:spcPts val="0"/>
              </a:spcBef>
              <a:buNone/>
              <a:defRPr sz="3200" b="1" i="0">
                <a:solidFill>
                  <a:srgbClr val="FFDC8B"/>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Today’s agenda or insert your title</a:t>
            </a:r>
          </a:p>
        </p:txBody>
      </p:sp>
      <p:sp>
        <p:nvSpPr>
          <p:cNvPr id="5" name="Text Placeholder 22">
            <a:extLst>
              <a:ext uri="{FF2B5EF4-FFF2-40B4-BE49-F238E27FC236}">
                <a16:creationId xmlns:a16="http://schemas.microsoft.com/office/drawing/2014/main" id="{CA7E0B8A-829C-EE49-A176-7E19328EA452}"/>
              </a:ext>
            </a:extLst>
          </p:cNvPr>
          <p:cNvSpPr>
            <a:spLocks noGrp="1"/>
          </p:cNvSpPr>
          <p:nvPr>
            <p:ph type="body" sz="quarter" idx="12" hasCustomPrompt="1"/>
          </p:nvPr>
        </p:nvSpPr>
        <p:spPr>
          <a:xfrm>
            <a:off x="308340" y="1360461"/>
            <a:ext cx="9417864" cy="5226101"/>
          </a:xfrm>
          <a:prstGeom prst="rect">
            <a:avLst/>
          </a:prstGeom>
        </p:spPr>
        <p:txBody>
          <a:bodyPr/>
          <a:lstStyle>
            <a:lvl1pPr marL="0" indent="0" algn="l">
              <a:lnSpc>
                <a:spcPct val="100000"/>
              </a:lnSpc>
              <a:spcBef>
                <a:spcPts val="1200"/>
              </a:spcBef>
              <a:buNone/>
              <a:defRPr sz="3200" b="0">
                <a:solidFill>
                  <a:schemeClr val="bg1"/>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Insert text</a:t>
            </a:r>
            <a:endParaRPr lang="en-IS" dirty="0"/>
          </a:p>
        </p:txBody>
      </p:sp>
      <p:cxnSp>
        <p:nvCxnSpPr>
          <p:cNvPr id="10" name="Straight Connector 9">
            <a:extLst>
              <a:ext uri="{FF2B5EF4-FFF2-40B4-BE49-F238E27FC236}">
                <a16:creationId xmlns:a16="http://schemas.microsoft.com/office/drawing/2014/main" id="{9EB6E1B3-7D18-4142-8D59-500E9B609ADC}"/>
              </a:ext>
            </a:extLst>
          </p:cNvPr>
          <p:cNvCxnSpPr>
            <a:cxnSpLocks/>
          </p:cNvCxnSpPr>
          <p:nvPr userDrawn="1"/>
        </p:nvCxnSpPr>
        <p:spPr>
          <a:xfrm>
            <a:off x="319974" y="397414"/>
            <a:ext cx="9406230" cy="0"/>
          </a:xfrm>
          <a:prstGeom prst="line">
            <a:avLst/>
          </a:prstGeom>
          <a:ln w="12700">
            <a:solidFill>
              <a:srgbClr val="FFDC8B"/>
            </a:solidFill>
          </a:ln>
        </p:spPr>
        <p:style>
          <a:lnRef idx="1">
            <a:schemeClr val="accent1"/>
          </a:lnRef>
          <a:fillRef idx="0">
            <a:schemeClr val="accent1"/>
          </a:fillRef>
          <a:effectRef idx="0">
            <a:schemeClr val="accent1"/>
          </a:effectRef>
          <a:fontRef idx="minor">
            <a:schemeClr val="tx1"/>
          </a:fontRef>
        </p:style>
      </p:cxnSp>
      <p:pic>
        <p:nvPicPr>
          <p:cNvPr id="19" name="Picture 18" descr="Background pattern&#10;&#10;Description automatically generated">
            <a:extLst>
              <a:ext uri="{FF2B5EF4-FFF2-40B4-BE49-F238E27FC236}">
                <a16:creationId xmlns:a16="http://schemas.microsoft.com/office/drawing/2014/main" id="{4949B4DE-A104-9A4C-BDFB-2EF44E7A8246}"/>
              </a:ext>
            </a:extLst>
          </p:cNvPr>
          <p:cNvPicPr>
            <a:picLocks noChangeAspect="1"/>
          </p:cNvPicPr>
          <p:nvPr userDrawn="1"/>
        </p:nvPicPr>
        <p:blipFill>
          <a:blip r:embed="rId2"/>
          <a:stretch>
            <a:fillRect/>
          </a:stretch>
        </p:blipFill>
        <p:spPr>
          <a:xfrm rot="18900000">
            <a:off x="6807061" y="1508431"/>
            <a:ext cx="4417892" cy="3841138"/>
          </a:xfrm>
          <a:prstGeom prst="rect">
            <a:avLst/>
          </a:prstGeom>
        </p:spPr>
      </p:pic>
      <p:pic>
        <p:nvPicPr>
          <p:cNvPr id="6" name="Graphic 5">
            <a:extLst>
              <a:ext uri="{FF2B5EF4-FFF2-40B4-BE49-F238E27FC236}">
                <a16:creationId xmlns:a16="http://schemas.microsoft.com/office/drawing/2014/main" id="{D61ADDA9-7FA9-B94A-85C3-0C407159BD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0913358" y="361950"/>
            <a:ext cx="1106686" cy="339725"/>
          </a:xfrm>
          <a:prstGeom prst="rect">
            <a:avLst/>
          </a:prstGeom>
        </p:spPr>
      </p:pic>
    </p:spTree>
    <p:extLst>
      <p:ext uri="{BB962C8B-B14F-4D97-AF65-F5344CB8AC3E}">
        <p14:creationId xmlns:p14="http://schemas.microsoft.com/office/powerpoint/2010/main" val="98210822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Empty">
    <p:spTree>
      <p:nvGrpSpPr>
        <p:cNvPr id="1" name=""/>
        <p:cNvGrpSpPr/>
        <p:nvPr/>
      </p:nvGrpSpPr>
      <p:grpSpPr>
        <a:xfrm>
          <a:off x="0" y="0"/>
          <a:ext cx="0" cy="0"/>
          <a:chOff x="0" y="0"/>
          <a:chExt cx="0" cy="0"/>
        </a:xfrm>
      </p:grpSpPr>
    </p:spTree>
    <p:extLst>
      <p:ext uri="{BB962C8B-B14F-4D97-AF65-F5344CB8AC3E}">
        <p14:creationId xmlns:p14="http://schemas.microsoft.com/office/powerpoint/2010/main" val="3868445541"/>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1 speaker B">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DA8C41C9-48FD-A848-B376-78A22C442E3B}"/>
              </a:ext>
            </a:extLst>
          </p:cNvPr>
          <p:cNvPicPr>
            <a:picLocks noChangeAspect="1"/>
          </p:cNvPicPr>
          <p:nvPr userDrawn="1"/>
        </p:nvPicPr>
        <p:blipFill>
          <a:blip r:embed="rId2"/>
          <a:srcRect/>
          <a:stretch/>
        </p:blipFill>
        <p:spPr>
          <a:xfrm>
            <a:off x="0" y="0"/>
            <a:ext cx="12192000" cy="6858000"/>
          </a:xfrm>
          <a:prstGeom prst="rect">
            <a:avLst/>
          </a:prstGeom>
        </p:spPr>
      </p:pic>
      <p:sp>
        <p:nvSpPr>
          <p:cNvPr id="5" name="Text Placeholder 5">
            <a:extLst>
              <a:ext uri="{FF2B5EF4-FFF2-40B4-BE49-F238E27FC236}">
                <a16:creationId xmlns:a16="http://schemas.microsoft.com/office/drawing/2014/main" id="{60A58C3A-CF74-D844-AA2F-A2FF0FBF9C5D}"/>
              </a:ext>
            </a:extLst>
          </p:cNvPr>
          <p:cNvSpPr>
            <a:spLocks noGrp="1"/>
          </p:cNvSpPr>
          <p:nvPr>
            <p:ph type="body" sz="quarter" idx="10" hasCustomPrompt="1"/>
          </p:nvPr>
        </p:nvSpPr>
        <p:spPr>
          <a:xfrm>
            <a:off x="4972255" y="2400300"/>
            <a:ext cx="6489495" cy="560029"/>
          </a:xfrm>
          <a:prstGeom prst="rect">
            <a:avLst/>
          </a:prstGeom>
        </p:spPr>
        <p:txBody>
          <a:bodyPr anchor="t" anchorCtr="0"/>
          <a:lstStyle>
            <a:lvl1pPr marL="0" indent="0" algn="ctr">
              <a:buNone/>
              <a:defRPr sz="3600" b="1">
                <a:solidFill>
                  <a:srgbClr val="E6B35B"/>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Session title</a:t>
            </a:r>
          </a:p>
        </p:txBody>
      </p:sp>
      <p:sp>
        <p:nvSpPr>
          <p:cNvPr id="6" name="Text Placeholder 5">
            <a:extLst>
              <a:ext uri="{FF2B5EF4-FFF2-40B4-BE49-F238E27FC236}">
                <a16:creationId xmlns:a16="http://schemas.microsoft.com/office/drawing/2014/main" id="{3EEE11C1-88CD-5545-9C77-E35B0BFCAD91}"/>
              </a:ext>
            </a:extLst>
          </p:cNvPr>
          <p:cNvSpPr>
            <a:spLocks noGrp="1"/>
          </p:cNvSpPr>
          <p:nvPr>
            <p:ph type="body" sz="quarter" idx="11" hasCustomPrompt="1"/>
          </p:nvPr>
        </p:nvSpPr>
        <p:spPr>
          <a:xfrm>
            <a:off x="4972255" y="3063977"/>
            <a:ext cx="6489495" cy="560029"/>
          </a:xfrm>
          <a:prstGeom prst="rect">
            <a:avLst/>
          </a:prstGeom>
        </p:spPr>
        <p:txBody>
          <a:bodyPr anchor="t" anchorCtr="0"/>
          <a:lstStyle>
            <a:lvl1pPr marL="0" indent="0" algn="ctr">
              <a:buNone/>
              <a:defRPr sz="2400" b="0">
                <a:solidFill>
                  <a:schemeClr val="bg1"/>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Session subtitle</a:t>
            </a:r>
          </a:p>
        </p:txBody>
      </p:sp>
      <p:sp>
        <p:nvSpPr>
          <p:cNvPr id="7" name="Text Placeholder 5">
            <a:extLst>
              <a:ext uri="{FF2B5EF4-FFF2-40B4-BE49-F238E27FC236}">
                <a16:creationId xmlns:a16="http://schemas.microsoft.com/office/drawing/2014/main" id="{C94FFA71-5757-9148-B58C-B9B58CBBBC75}"/>
              </a:ext>
            </a:extLst>
          </p:cNvPr>
          <p:cNvSpPr>
            <a:spLocks noGrp="1"/>
          </p:cNvSpPr>
          <p:nvPr>
            <p:ph type="body" sz="quarter" idx="12" hasCustomPrompt="1"/>
          </p:nvPr>
        </p:nvSpPr>
        <p:spPr>
          <a:xfrm>
            <a:off x="5854906" y="4214352"/>
            <a:ext cx="4724194" cy="348214"/>
          </a:xfrm>
          <a:prstGeom prst="rect">
            <a:avLst/>
          </a:prstGeom>
        </p:spPr>
        <p:txBody>
          <a:bodyPr anchor="t" anchorCtr="0"/>
          <a:lstStyle>
            <a:lvl1pPr marL="0" indent="0" algn="ctr">
              <a:buNone/>
              <a:defRPr sz="2000" b="1">
                <a:solidFill>
                  <a:schemeClr val="bg1"/>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Speaker name</a:t>
            </a:r>
          </a:p>
        </p:txBody>
      </p:sp>
      <p:sp>
        <p:nvSpPr>
          <p:cNvPr id="8" name="Text Placeholder 5">
            <a:extLst>
              <a:ext uri="{FF2B5EF4-FFF2-40B4-BE49-F238E27FC236}">
                <a16:creationId xmlns:a16="http://schemas.microsoft.com/office/drawing/2014/main" id="{D31F76A0-2529-C34C-B3FB-4F1C939991A1}"/>
              </a:ext>
            </a:extLst>
          </p:cNvPr>
          <p:cNvSpPr>
            <a:spLocks noGrp="1"/>
          </p:cNvSpPr>
          <p:nvPr>
            <p:ph type="body" sz="quarter" idx="13" hasCustomPrompt="1"/>
          </p:nvPr>
        </p:nvSpPr>
        <p:spPr>
          <a:xfrm>
            <a:off x="5854906" y="4578150"/>
            <a:ext cx="4724194" cy="348214"/>
          </a:xfrm>
          <a:prstGeom prst="rect">
            <a:avLst/>
          </a:prstGeom>
        </p:spPr>
        <p:txBody>
          <a:bodyPr anchor="t" anchorCtr="0"/>
          <a:lstStyle>
            <a:lvl1pPr marL="0" indent="0" algn="ctr">
              <a:buNone/>
              <a:defRPr sz="2000" b="0">
                <a:solidFill>
                  <a:srgbClr val="E6B35B"/>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Job title</a:t>
            </a:r>
          </a:p>
        </p:txBody>
      </p:sp>
    </p:spTree>
    <p:extLst>
      <p:ext uri="{BB962C8B-B14F-4D97-AF65-F5344CB8AC3E}">
        <p14:creationId xmlns:p14="http://schemas.microsoft.com/office/powerpoint/2010/main" val="3409212130"/>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1 speaker C">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441E035-64CA-714E-829B-B5A1570EE768}"/>
              </a:ext>
            </a:extLst>
          </p:cNvPr>
          <p:cNvPicPr>
            <a:picLocks noChangeAspect="1"/>
          </p:cNvPicPr>
          <p:nvPr userDrawn="1"/>
        </p:nvPicPr>
        <p:blipFill>
          <a:blip r:embed="rId2"/>
          <a:srcRect/>
          <a:stretch/>
        </p:blipFill>
        <p:spPr>
          <a:xfrm>
            <a:off x="0" y="0"/>
            <a:ext cx="12192000" cy="6858000"/>
          </a:xfrm>
          <a:prstGeom prst="rect">
            <a:avLst/>
          </a:prstGeom>
        </p:spPr>
      </p:pic>
      <p:sp>
        <p:nvSpPr>
          <p:cNvPr id="5" name="Text Placeholder 5">
            <a:extLst>
              <a:ext uri="{FF2B5EF4-FFF2-40B4-BE49-F238E27FC236}">
                <a16:creationId xmlns:a16="http://schemas.microsoft.com/office/drawing/2014/main" id="{E217D38A-9119-934F-AF72-2CFFD6E93E3F}"/>
              </a:ext>
            </a:extLst>
          </p:cNvPr>
          <p:cNvSpPr>
            <a:spLocks noGrp="1"/>
          </p:cNvSpPr>
          <p:nvPr>
            <p:ph type="body" sz="quarter" idx="10" hasCustomPrompt="1"/>
          </p:nvPr>
        </p:nvSpPr>
        <p:spPr>
          <a:xfrm>
            <a:off x="559006" y="2205294"/>
            <a:ext cx="6248194" cy="560029"/>
          </a:xfrm>
          <a:prstGeom prst="rect">
            <a:avLst/>
          </a:prstGeom>
        </p:spPr>
        <p:txBody>
          <a:bodyPr anchor="t" anchorCtr="0"/>
          <a:lstStyle>
            <a:lvl1pPr marL="0" indent="0" algn="ctr">
              <a:buNone/>
              <a:defRPr sz="3600" b="1">
                <a:solidFill>
                  <a:srgbClr val="E6B35B"/>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Session title</a:t>
            </a:r>
          </a:p>
        </p:txBody>
      </p:sp>
      <p:sp>
        <p:nvSpPr>
          <p:cNvPr id="6" name="Text Placeholder 5">
            <a:extLst>
              <a:ext uri="{FF2B5EF4-FFF2-40B4-BE49-F238E27FC236}">
                <a16:creationId xmlns:a16="http://schemas.microsoft.com/office/drawing/2014/main" id="{735FE218-B3D9-314B-84ED-336549C2448D}"/>
              </a:ext>
            </a:extLst>
          </p:cNvPr>
          <p:cNvSpPr>
            <a:spLocks noGrp="1"/>
          </p:cNvSpPr>
          <p:nvPr>
            <p:ph type="body" sz="quarter" idx="11" hasCustomPrompt="1"/>
          </p:nvPr>
        </p:nvSpPr>
        <p:spPr>
          <a:xfrm>
            <a:off x="559006" y="2868971"/>
            <a:ext cx="6248194" cy="560029"/>
          </a:xfrm>
          <a:prstGeom prst="rect">
            <a:avLst/>
          </a:prstGeom>
        </p:spPr>
        <p:txBody>
          <a:bodyPr anchor="t" anchorCtr="0"/>
          <a:lstStyle>
            <a:lvl1pPr marL="0" indent="0" algn="ctr">
              <a:buNone/>
              <a:defRPr sz="2400" b="0">
                <a:solidFill>
                  <a:schemeClr val="bg1"/>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Session subtitle</a:t>
            </a:r>
          </a:p>
        </p:txBody>
      </p:sp>
      <p:sp>
        <p:nvSpPr>
          <p:cNvPr id="7" name="Text Placeholder 5">
            <a:extLst>
              <a:ext uri="{FF2B5EF4-FFF2-40B4-BE49-F238E27FC236}">
                <a16:creationId xmlns:a16="http://schemas.microsoft.com/office/drawing/2014/main" id="{14929DBF-7912-F84B-B9B2-8BDCDB75BBE9}"/>
              </a:ext>
            </a:extLst>
          </p:cNvPr>
          <p:cNvSpPr>
            <a:spLocks noGrp="1"/>
          </p:cNvSpPr>
          <p:nvPr>
            <p:ph type="body" sz="quarter" idx="12" hasCustomPrompt="1"/>
          </p:nvPr>
        </p:nvSpPr>
        <p:spPr>
          <a:xfrm>
            <a:off x="1111964" y="4019346"/>
            <a:ext cx="5142278" cy="348214"/>
          </a:xfrm>
          <a:prstGeom prst="rect">
            <a:avLst/>
          </a:prstGeom>
        </p:spPr>
        <p:txBody>
          <a:bodyPr anchor="t" anchorCtr="0"/>
          <a:lstStyle>
            <a:lvl1pPr marL="0" indent="0" algn="ctr">
              <a:buNone/>
              <a:defRPr sz="2000" b="1">
                <a:solidFill>
                  <a:schemeClr val="bg1"/>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Speaker name</a:t>
            </a:r>
          </a:p>
        </p:txBody>
      </p:sp>
      <p:sp>
        <p:nvSpPr>
          <p:cNvPr id="8" name="Text Placeholder 5">
            <a:extLst>
              <a:ext uri="{FF2B5EF4-FFF2-40B4-BE49-F238E27FC236}">
                <a16:creationId xmlns:a16="http://schemas.microsoft.com/office/drawing/2014/main" id="{C79AF4B8-E449-FC4E-9CD2-6DB6DF2EEAA8}"/>
              </a:ext>
            </a:extLst>
          </p:cNvPr>
          <p:cNvSpPr>
            <a:spLocks noGrp="1"/>
          </p:cNvSpPr>
          <p:nvPr>
            <p:ph type="body" sz="quarter" idx="13" hasCustomPrompt="1"/>
          </p:nvPr>
        </p:nvSpPr>
        <p:spPr>
          <a:xfrm>
            <a:off x="1111964" y="4383144"/>
            <a:ext cx="5142278" cy="348214"/>
          </a:xfrm>
          <a:prstGeom prst="rect">
            <a:avLst/>
          </a:prstGeom>
        </p:spPr>
        <p:txBody>
          <a:bodyPr anchor="t" anchorCtr="0"/>
          <a:lstStyle>
            <a:lvl1pPr marL="0" indent="0" algn="ctr">
              <a:buNone/>
              <a:defRPr sz="2000" b="0">
                <a:solidFill>
                  <a:srgbClr val="E6B35B"/>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Job title</a:t>
            </a:r>
          </a:p>
        </p:txBody>
      </p:sp>
    </p:spTree>
    <p:extLst>
      <p:ext uri="{BB962C8B-B14F-4D97-AF65-F5344CB8AC3E}">
        <p14:creationId xmlns:p14="http://schemas.microsoft.com/office/powerpoint/2010/main" val="3003974212"/>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1 speaker 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53EBA22-F463-6F4F-9775-6DF8D7A778EE}"/>
              </a:ext>
            </a:extLst>
          </p:cNvPr>
          <p:cNvPicPr>
            <a:picLocks noChangeAspect="1"/>
          </p:cNvPicPr>
          <p:nvPr userDrawn="1"/>
        </p:nvPicPr>
        <p:blipFill>
          <a:blip r:embed="rId2"/>
          <a:srcRect/>
          <a:stretch/>
        </p:blipFill>
        <p:spPr>
          <a:xfrm>
            <a:off x="0" y="0"/>
            <a:ext cx="12192000" cy="6858000"/>
          </a:xfrm>
          <a:prstGeom prst="rect">
            <a:avLst/>
          </a:prstGeom>
        </p:spPr>
      </p:pic>
      <p:sp>
        <p:nvSpPr>
          <p:cNvPr id="5" name="Text Placeholder 5">
            <a:extLst>
              <a:ext uri="{FF2B5EF4-FFF2-40B4-BE49-F238E27FC236}">
                <a16:creationId xmlns:a16="http://schemas.microsoft.com/office/drawing/2014/main" id="{DC8C16E1-D376-2D45-8F9A-B99F5031180C}"/>
              </a:ext>
            </a:extLst>
          </p:cNvPr>
          <p:cNvSpPr>
            <a:spLocks noGrp="1"/>
          </p:cNvSpPr>
          <p:nvPr>
            <p:ph type="body" sz="quarter" idx="10" hasCustomPrompt="1"/>
          </p:nvPr>
        </p:nvSpPr>
        <p:spPr>
          <a:xfrm>
            <a:off x="559006" y="2146300"/>
            <a:ext cx="5663994" cy="560029"/>
          </a:xfrm>
          <a:prstGeom prst="rect">
            <a:avLst/>
          </a:prstGeom>
        </p:spPr>
        <p:txBody>
          <a:bodyPr anchor="t" anchorCtr="0"/>
          <a:lstStyle>
            <a:lvl1pPr marL="0" indent="0" algn="ctr">
              <a:buNone/>
              <a:defRPr sz="3200" b="1">
                <a:solidFill>
                  <a:srgbClr val="F7F49D"/>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Session title</a:t>
            </a:r>
          </a:p>
        </p:txBody>
      </p:sp>
      <p:sp>
        <p:nvSpPr>
          <p:cNvPr id="6" name="Text Placeholder 5">
            <a:extLst>
              <a:ext uri="{FF2B5EF4-FFF2-40B4-BE49-F238E27FC236}">
                <a16:creationId xmlns:a16="http://schemas.microsoft.com/office/drawing/2014/main" id="{F6791ACD-1EDB-8E47-ACA7-897490AED13A}"/>
              </a:ext>
            </a:extLst>
          </p:cNvPr>
          <p:cNvSpPr>
            <a:spLocks noGrp="1"/>
          </p:cNvSpPr>
          <p:nvPr>
            <p:ph type="body" sz="quarter" idx="11" hasCustomPrompt="1"/>
          </p:nvPr>
        </p:nvSpPr>
        <p:spPr>
          <a:xfrm>
            <a:off x="559006" y="2809977"/>
            <a:ext cx="5663994" cy="560029"/>
          </a:xfrm>
          <a:prstGeom prst="rect">
            <a:avLst/>
          </a:prstGeom>
        </p:spPr>
        <p:txBody>
          <a:bodyPr anchor="t" anchorCtr="0"/>
          <a:lstStyle>
            <a:lvl1pPr marL="0" indent="0" algn="ctr">
              <a:buNone/>
              <a:defRPr sz="2400" b="0">
                <a:solidFill>
                  <a:schemeClr val="bg1"/>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Session subtitle</a:t>
            </a:r>
          </a:p>
        </p:txBody>
      </p:sp>
      <p:sp>
        <p:nvSpPr>
          <p:cNvPr id="7" name="Text Placeholder 5">
            <a:extLst>
              <a:ext uri="{FF2B5EF4-FFF2-40B4-BE49-F238E27FC236}">
                <a16:creationId xmlns:a16="http://schemas.microsoft.com/office/drawing/2014/main" id="{995313FD-8A1B-7F4A-873D-C65F40A470D6}"/>
              </a:ext>
            </a:extLst>
          </p:cNvPr>
          <p:cNvSpPr>
            <a:spLocks noGrp="1"/>
          </p:cNvSpPr>
          <p:nvPr>
            <p:ph type="body" sz="quarter" idx="12" hasCustomPrompt="1"/>
          </p:nvPr>
        </p:nvSpPr>
        <p:spPr>
          <a:xfrm>
            <a:off x="858556" y="3960352"/>
            <a:ext cx="5064894" cy="348214"/>
          </a:xfrm>
          <a:prstGeom prst="rect">
            <a:avLst/>
          </a:prstGeom>
        </p:spPr>
        <p:txBody>
          <a:bodyPr anchor="t" anchorCtr="0"/>
          <a:lstStyle>
            <a:lvl1pPr marL="0" indent="0" algn="ctr">
              <a:buNone/>
              <a:defRPr sz="2000" b="1">
                <a:solidFill>
                  <a:schemeClr val="bg1"/>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Speaker name</a:t>
            </a:r>
          </a:p>
        </p:txBody>
      </p:sp>
      <p:sp>
        <p:nvSpPr>
          <p:cNvPr id="8" name="Text Placeholder 5">
            <a:extLst>
              <a:ext uri="{FF2B5EF4-FFF2-40B4-BE49-F238E27FC236}">
                <a16:creationId xmlns:a16="http://schemas.microsoft.com/office/drawing/2014/main" id="{D18E2ECD-0458-944E-A232-B9D94B05E99F}"/>
              </a:ext>
            </a:extLst>
          </p:cNvPr>
          <p:cNvSpPr>
            <a:spLocks noGrp="1"/>
          </p:cNvSpPr>
          <p:nvPr>
            <p:ph type="body" sz="quarter" idx="13" hasCustomPrompt="1"/>
          </p:nvPr>
        </p:nvSpPr>
        <p:spPr>
          <a:xfrm>
            <a:off x="858556" y="4324150"/>
            <a:ext cx="5064894" cy="348214"/>
          </a:xfrm>
          <a:prstGeom prst="rect">
            <a:avLst/>
          </a:prstGeom>
        </p:spPr>
        <p:txBody>
          <a:bodyPr anchor="t" anchorCtr="0"/>
          <a:lstStyle>
            <a:lvl1pPr marL="0" indent="0" algn="ctr">
              <a:buNone/>
              <a:defRPr sz="2000" b="0">
                <a:solidFill>
                  <a:srgbClr val="F7F49D"/>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Job title</a:t>
            </a:r>
          </a:p>
        </p:txBody>
      </p:sp>
    </p:spTree>
    <p:extLst>
      <p:ext uri="{BB962C8B-B14F-4D97-AF65-F5344CB8AC3E}">
        <p14:creationId xmlns:p14="http://schemas.microsoft.com/office/powerpoint/2010/main" val="513210047"/>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2 speakers A">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5C11322E-7F33-F74D-9102-5206D0206522}"/>
              </a:ext>
            </a:extLst>
          </p:cNvPr>
          <p:cNvPicPr>
            <a:picLocks noChangeAspect="1"/>
          </p:cNvPicPr>
          <p:nvPr userDrawn="1"/>
        </p:nvPicPr>
        <p:blipFill>
          <a:blip r:embed="rId2"/>
          <a:srcRect/>
          <a:stretch/>
        </p:blipFill>
        <p:spPr>
          <a:xfrm>
            <a:off x="0" y="0"/>
            <a:ext cx="12192000" cy="6858000"/>
          </a:xfrm>
          <a:prstGeom prst="rect">
            <a:avLst/>
          </a:prstGeom>
        </p:spPr>
      </p:pic>
      <p:sp>
        <p:nvSpPr>
          <p:cNvPr id="6" name="Text Placeholder 5">
            <a:extLst>
              <a:ext uri="{FF2B5EF4-FFF2-40B4-BE49-F238E27FC236}">
                <a16:creationId xmlns:a16="http://schemas.microsoft.com/office/drawing/2014/main" id="{B461A522-896C-5949-A91A-B4AB116AD849}"/>
              </a:ext>
            </a:extLst>
          </p:cNvPr>
          <p:cNvSpPr>
            <a:spLocks noGrp="1"/>
          </p:cNvSpPr>
          <p:nvPr>
            <p:ph type="body" sz="quarter" idx="10" hasCustomPrompt="1"/>
          </p:nvPr>
        </p:nvSpPr>
        <p:spPr>
          <a:xfrm>
            <a:off x="5086555" y="2374900"/>
            <a:ext cx="6489495" cy="560029"/>
          </a:xfrm>
          <a:prstGeom prst="rect">
            <a:avLst/>
          </a:prstGeom>
        </p:spPr>
        <p:txBody>
          <a:bodyPr anchor="t" anchorCtr="0"/>
          <a:lstStyle>
            <a:lvl1pPr marL="0" indent="0" algn="ctr">
              <a:buNone/>
              <a:defRPr sz="3600" b="1">
                <a:solidFill>
                  <a:srgbClr val="5FCC50"/>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Session title</a:t>
            </a:r>
          </a:p>
        </p:txBody>
      </p:sp>
      <p:sp>
        <p:nvSpPr>
          <p:cNvPr id="7" name="Text Placeholder 5">
            <a:extLst>
              <a:ext uri="{FF2B5EF4-FFF2-40B4-BE49-F238E27FC236}">
                <a16:creationId xmlns:a16="http://schemas.microsoft.com/office/drawing/2014/main" id="{C600FFE9-A966-0740-91F7-749B53EEBA4F}"/>
              </a:ext>
            </a:extLst>
          </p:cNvPr>
          <p:cNvSpPr>
            <a:spLocks noGrp="1"/>
          </p:cNvSpPr>
          <p:nvPr>
            <p:ph type="body" sz="quarter" idx="11" hasCustomPrompt="1"/>
          </p:nvPr>
        </p:nvSpPr>
        <p:spPr>
          <a:xfrm>
            <a:off x="5086555" y="3038577"/>
            <a:ext cx="6489495" cy="560029"/>
          </a:xfrm>
          <a:prstGeom prst="rect">
            <a:avLst/>
          </a:prstGeom>
        </p:spPr>
        <p:txBody>
          <a:bodyPr anchor="t" anchorCtr="0"/>
          <a:lstStyle>
            <a:lvl1pPr marL="0" indent="0" algn="ctr">
              <a:buNone/>
              <a:defRPr sz="2400" b="0">
                <a:solidFill>
                  <a:schemeClr val="bg1"/>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Session subtitle</a:t>
            </a:r>
          </a:p>
        </p:txBody>
      </p:sp>
      <p:sp>
        <p:nvSpPr>
          <p:cNvPr id="8" name="Text Placeholder 5">
            <a:extLst>
              <a:ext uri="{FF2B5EF4-FFF2-40B4-BE49-F238E27FC236}">
                <a16:creationId xmlns:a16="http://schemas.microsoft.com/office/drawing/2014/main" id="{3DE73AC2-DD3E-9B43-8479-D8B11743DBEA}"/>
              </a:ext>
            </a:extLst>
          </p:cNvPr>
          <p:cNvSpPr>
            <a:spLocks noGrp="1"/>
          </p:cNvSpPr>
          <p:nvPr>
            <p:ph type="body" sz="quarter" idx="12" hasCustomPrompt="1"/>
          </p:nvPr>
        </p:nvSpPr>
        <p:spPr>
          <a:xfrm>
            <a:off x="5867606" y="4188952"/>
            <a:ext cx="2374694" cy="348214"/>
          </a:xfrm>
          <a:prstGeom prst="rect">
            <a:avLst/>
          </a:prstGeom>
        </p:spPr>
        <p:txBody>
          <a:bodyPr anchor="t" anchorCtr="0"/>
          <a:lstStyle>
            <a:lvl1pPr marL="0" indent="0" algn="ctr">
              <a:buNone/>
              <a:defRPr sz="1800" b="1">
                <a:solidFill>
                  <a:schemeClr val="bg1"/>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Speaker name</a:t>
            </a:r>
          </a:p>
        </p:txBody>
      </p:sp>
      <p:sp>
        <p:nvSpPr>
          <p:cNvPr id="9" name="Text Placeholder 5">
            <a:extLst>
              <a:ext uri="{FF2B5EF4-FFF2-40B4-BE49-F238E27FC236}">
                <a16:creationId xmlns:a16="http://schemas.microsoft.com/office/drawing/2014/main" id="{AF41A4B0-6CC2-8B4F-A0DE-E6701D0D8C0C}"/>
              </a:ext>
            </a:extLst>
          </p:cNvPr>
          <p:cNvSpPr>
            <a:spLocks noGrp="1"/>
          </p:cNvSpPr>
          <p:nvPr>
            <p:ph type="body" sz="quarter" idx="13" hasCustomPrompt="1"/>
          </p:nvPr>
        </p:nvSpPr>
        <p:spPr>
          <a:xfrm>
            <a:off x="5867606" y="4552750"/>
            <a:ext cx="2374694" cy="348214"/>
          </a:xfrm>
          <a:prstGeom prst="rect">
            <a:avLst/>
          </a:prstGeom>
        </p:spPr>
        <p:txBody>
          <a:bodyPr anchor="t" anchorCtr="0"/>
          <a:lstStyle>
            <a:lvl1pPr marL="0" indent="0" algn="ctr">
              <a:buNone/>
              <a:defRPr sz="1800" b="0">
                <a:solidFill>
                  <a:srgbClr val="5FCC50"/>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Job title</a:t>
            </a:r>
          </a:p>
        </p:txBody>
      </p:sp>
      <p:sp>
        <p:nvSpPr>
          <p:cNvPr id="10" name="Text Placeholder 5">
            <a:extLst>
              <a:ext uri="{FF2B5EF4-FFF2-40B4-BE49-F238E27FC236}">
                <a16:creationId xmlns:a16="http://schemas.microsoft.com/office/drawing/2014/main" id="{DE5DEF4D-B087-0F4C-AEA3-4F5D7693C0CC}"/>
              </a:ext>
            </a:extLst>
          </p:cNvPr>
          <p:cNvSpPr>
            <a:spLocks noGrp="1"/>
          </p:cNvSpPr>
          <p:nvPr>
            <p:ph type="body" sz="quarter" idx="14" hasCustomPrompt="1"/>
          </p:nvPr>
        </p:nvSpPr>
        <p:spPr>
          <a:xfrm>
            <a:off x="8420306" y="4188952"/>
            <a:ext cx="2374694" cy="348214"/>
          </a:xfrm>
          <a:prstGeom prst="rect">
            <a:avLst/>
          </a:prstGeom>
        </p:spPr>
        <p:txBody>
          <a:bodyPr anchor="t" anchorCtr="0"/>
          <a:lstStyle>
            <a:lvl1pPr marL="0" indent="0" algn="ctr">
              <a:buNone/>
              <a:defRPr sz="1800" b="1">
                <a:solidFill>
                  <a:schemeClr val="bg1"/>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Speaker name</a:t>
            </a:r>
          </a:p>
        </p:txBody>
      </p:sp>
      <p:sp>
        <p:nvSpPr>
          <p:cNvPr id="11" name="Text Placeholder 5">
            <a:extLst>
              <a:ext uri="{FF2B5EF4-FFF2-40B4-BE49-F238E27FC236}">
                <a16:creationId xmlns:a16="http://schemas.microsoft.com/office/drawing/2014/main" id="{9E3B26F5-A19C-D249-9274-FEE4E14C876C}"/>
              </a:ext>
            </a:extLst>
          </p:cNvPr>
          <p:cNvSpPr>
            <a:spLocks noGrp="1"/>
          </p:cNvSpPr>
          <p:nvPr>
            <p:ph type="body" sz="quarter" idx="15" hasCustomPrompt="1"/>
          </p:nvPr>
        </p:nvSpPr>
        <p:spPr>
          <a:xfrm>
            <a:off x="8420306" y="4552750"/>
            <a:ext cx="2374694" cy="348214"/>
          </a:xfrm>
          <a:prstGeom prst="rect">
            <a:avLst/>
          </a:prstGeom>
        </p:spPr>
        <p:txBody>
          <a:bodyPr anchor="t" anchorCtr="0"/>
          <a:lstStyle>
            <a:lvl1pPr marL="0" indent="0" algn="ctr">
              <a:buNone/>
              <a:defRPr sz="1800" b="0">
                <a:solidFill>
                  <a:srgbClr val="5FCC50"/>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Job title</a:t>
            </a:r>
          </a:p>
        </p:txBody>
      </p:sp>
    </p:spTree>
    <p:extLst>
      <p:ext uri="{BB962C8B-B14F-4D97-AF65-F5344CB8AC3E}">
        <p14:creationId xmlns:p14="http://schemas.microsoft.com/office/powerpoint/2010/main" val="1408095428"/>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2 speakers B">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DA8C41C9-48FD-A848-B376-78A22C442E3B}"/>
              </a:ext>
            </a:extLst>
          </p:cNvPr>
          <p:cNvPicPr>
            <a:picLocks noChangeAspect="1"/>
          </p:cNvPicPr>
          <p:nvPr userDrawn="1"/>
        </p:nvPicPr>
        <p:blipFill>
          <a:blip r:embed="rId2"/>
          <a:srcRect/>
          <a:stretch/>
        </p:blipFill>
        <p:spPr>
          <a:xfrm>
            <a:off x="0" y="0"/>
            <a:ext cx="12192000" cy="6858000"/>
          </a:xfrm>
          <a:prstGeom prst="rect">
            <a:avLst/>
          </a:prstGeom>
        </p:spPr>
      </p:pic>
      <p:sp>
        <p:nvSpPr>
          <p:cNvPr id="5" name="Text Placeholder 5">
            <a:extLst>
              <a:ext uri="{FF2B5EF4-FFF2-40B4-BE49-F238E27FC236}">
                <a16:creationId xmlns:a16="http://schemas.microsoft.com/office/drawing/2014/main" id="{60A58C3A-CF74-D844-AA2F-A2FF0FBF9C5D}"/>
              </a:ext>
            </a:extLst>
          </p:cNvPr>
          <p:cNvSpPr>
            <a:spLocks noGrp="1"/>
          </p:cNvSpPr>
          <p:nvPr>
            <p:ph type="body" sz="quarter" idx="10" hasCustomPrompt="1"/>
          </p:nvPr>
        </p:nvSpPr>
        <p:spPr>
          <a:xfrm>
            <a:off x="4972255" y="2400300"/>
            <a:ext cx="6489495" cy="560029"/>
          </a:xfrm>
          <a:prstGeom prst="rect">
            <a:avLst/>
          </a:prstGeom>
        </p:spPr>
        <p:txBody>
          <a:bodyPr anchor="t" anchorCtr="0"/>
          <a:lstStyle>
            <a:lvl1pPr marL="0" indent="0" algn="ctr">
              <a:buNone/>
              <a:defRPr sz="3600" b="1">
                <a:solidFill>
                  <a:srgbClr val="E6B35B"/>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Session title</a:t>
            </a:r>
          </a:p>
        </p:txBody>
      </p:sp>
      <p:sp>
        <p:nvSpPr>
          <p:cNvPr id="6" name="Text Placeholder 5">
            <a:extLst>
              <a:ext uri="{FF2B5EF4-FFF2-40B4-BE49-F238E27FC236}">
                <a16:creationId xmlns:a16="http://schemas.microsoft.com/office/drawing/2014/main" id="{3EEE11C1-88CD-5545-9C77-E35B0BFCAD91}"/>
              </a:ext>
            </a:extLst>
          </p:cNvPr>
          <p:cNvSpPr>
            <a:spLocks noGrp="1"/>
          </p:cNvSpPr>
          <p:nvPr>
            <p:ph type="body" sz="quarter" idx="11" hasCustomPrompt="1"/>
          </p:nvPr>
        </p:nvSpPr>
        <p:spPr>
          <a:xfrm>
            <a:off x="4972255" y="3063977"/>
            <a:ext cx="6489495" cy="560029"/>
          </a:xfrm>
          <a:prstGeom prst="rect">
            <a:avLst/>
          </a:prstGeom>
        </p:spPr>
        <p:txBody>
          <a:bodyPr anchor="t" anchorCtr="0"/>
          <a:lstStyle>
            <a:lvl1pPr marL="0" indent="0" algn="ctr">
              <a:buNone/>
              <a:defRPr sz="2400" b="0">
                <a:solidFill>
                  <a:schemeClr val="bg1"/>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Session subtitle</a:t>
            </a:r>
          </a:p>
        </p:txBody>
      </p:sp>
      <p:sp>
        <p:nvSpPr>
          <p:cNvPr id="7" name="Text Placeholder 5">
            <a:extLst>
              <a:ext uri="{FF2B5EF4-FFF2-40B4-BE49-F238E27FC236}">
                <a16:creationId xmlns:a16="http://schemas.microsoft.com/office/drawing/2014/main" id="{C94FFA71-5757-9148-B58C-B9B58CBBBC75}"/>
              </a:ext>
            </a:extLst>
          </p:cNvPr>
          <p:cNvSpPr>
            <a:spLocks noGrp="1"/>
          </p:cNvSpPr>
          <p:nvPr>
            <p:ph type="body" sz="quarter" idx="12" hasCustomPrompt="1"/>
          </p:nvPr>
        </p:nvSpPr>
        <p:spPr>
          <a:xfrm>
            <a:off x="5296106" y="4214352"/>
            <a:ext cx="2857294" cy="348214"/>
          </a:xfrm>
          <a:prstGeom prst="rect">
            <a:avLst/>
          </a:prstGeom>
        </p:spPr>
        <p:txBody>
          <a:bodyPr anchor="t" anchorCtr="0"/>
          <a:lstStyle>
            <a:lvl1pPr marL="0" indent="0" algn="ctr">
              <a:buNone/>
              <a:defRPr sz="2000" b="1">
                <a:solidFill>
                  <a:schemeClr val="bg1"/>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Speaker name</a:t>
            </a:r>
          </a:p>
        </p:txBody>
      </p:sp>
      <p:sp>
        <p:nvSpPr>
          <p:cNvPr id="8" name="Text Placeholder 5">
            <a:extLst>
              <a:ext uri="{FF2B5EF4-FFF2-40B4-BE49-F238E27FC236}">
                <a16:creationId xmlns:a16="http://schemas.microsoft.com/office/drawing/2014/main" id="{D31F76A0-2529-C34C-B3FB-4F1C939991A1}"/>
              </a:ext>
            </a:extLst>
          </p:cNvPr>
          <p:cNvSpPr>
            <a:spLocks noGrp="1"/>
          </p:cNvSpPr>
          <p:nvPr>
            <p:ph type="body" sz="quarter" idx="13" hasCustomPrompt="1"/>
          </p:nvPr>
        </p:nvSpPr>
        <p:spPr>
          <a:xfrm>
            <a:off x="5296106" y="4578150"/>
            <a:ext cx="2857294" cy="348214"/>
          </a:xfrm>
          <a:prstGeom prst="rect">
            <a:avLst/>
          </a:prstGeom>
        </p:spPr>
        <p:txBody>
          <a:bodyPr anchor="t" anchorCtr="0"/>
          <a:lstStyle>
            <a:lvl1pPr marL="0" indent="0" algn="ctr">
              <a:buNone/>
              <a:defRPr sz="2000" b="0">
                <a:solidFill>
                  <a:srgbClr val="E6B35B"/>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Job title</a:t>
            </a:r>
          </a:p>
        </p:txBody>
      </p:sp>
      <p:sp>
        <p:nvSpPr>
          <p:cNvPr id="9" name="Text Placeholder 5">
            <a:extLst>
              <a:ext uri="{FF2B5EF4-FFF2-40B4-BE49-F238E27FC236}">
                <a16:creationId xmlns:a16="http://schemas.microsoft.com/office/drawing/2014/main" id="{656FC959-8127-F240-A581-A099A1BA24C2}"/>
              </a:ext>
            </a:extLst>
          </p:cNvPr>
          <p:cNvSpPr>
            <a:spLocks noGrp="1"/>
          </p:cNvSpPr>
          <p:nvPr>
            <p:ph type="body" sz="quarter" idx="14" hasCustomPrompt="1"/>
          </p:nvPr>
        </p:nvSpPr>
        <p:spPr>
          <a:xfrm>
            <a:off x="8306006" y="4214352"/>
            <a:ext cx="2857294" cy="348214"/>
          </a:xfrm>
          <a:prstGeom prst="rect">
            <a:avLst/>
          </a:prstGeom>
        </p:spPr>
        <p:txBody>
          <a:bodyPr anchor="t" anchorCtr="0"/>
          <a:lstStyle>
            <a:lvl1pPr marL="0" indent="0" algn="ctr">
              <a:buNone/>
              <a:defRPr sz="2000" b="1">
                <a:solidFill>
                  <a:schemeClr val="bg1"/>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Speaker name</a:t>
            </a:r>
          </a:p>
        </p:txBody>
      </p:sp>
      <p:sp>
        <p:nvSpPr>
          <p:cNvPr id="10" name="Text Placeholder 5">
            <a:extLst>
              <a:ext uri="{FF2B5EF4-FFF2-40B4-BE49-F238E27FC236}">
                <a16:creationId xmlns:a16="http://schemas.microsoft.com/office/drawing/2014/main" id="{A7C12695-0968-604B-B14A-65C87A7F19F5}"/>
              </a:ext>
            </a:extLst>
          </p:cNvPr>
          <p:cNvSpPr>
            <a:spLocks noGrp="1"/>
          </p:cNvSpPr>
          <p:nvPr>
            <p:ph type="body" sz="quarter" idx="15" hasCustomPrompt="1"/>
          </p:nvPr>
        </p:nvSpPr>
        <p:spPr>
          <a:xfrm>
            <a:off x="8306006" y="4578150"/>
            <a:ext cx="2857294" cy="348214"/>
          </a:xfrm>
          <a:prstGeom prst="rect">
            <a:avLst/>
          </a:prstGeom>
        </p:spPr>
        <p:txBody>
          <a:bodyPr anchor="t" anchorCtr="0"/>
          <a:lstStyle>
            <a:lvl1pPr marL="0" indent="0" algn="ctr">
              <a:buNone/>
              <a:defRPr sz="2000" b="0">
                <a:solidFill>
                  <a:srgbClr val="E6B35B"/>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Job title</a:t>
            </a:r>
          </a:p>
        </p:txBody>
      </p:sp>
    </p:spTree>
    <p:extLst>
      <p:ext uri="{BB962C8B-B14F-4D97-AF65-F5344CB8AC3E}">
        <p14:creationId xmlns:p14="http://schemas.microsoft.com/office/powerpoint/2010/main" val="4096879835"/>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2 speakers C">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441E035-64CA-714E-829B-B5A1570EE768}"/>
              </a:ext>
            </a:extLst>
          </p:cNvPr>
          <p:cNvPicPr>
            <a:picLocks noChangeAspect="1"/>
          </p:cNvPicPr>
          <p:nvPr userDrawn="1"/>
        </p:nvPicPr>
        <p:blipFill>
          <a:blip r:embed="rId2"/>
          <a:srcRect/>
          <a:stretch/>
        </p:blipFill>
        <p:spPr>
          <a:xfrm>
            <a:off x="0" y="0"/>
            <a:ext cx="12192000" cy="6858000"/>
          </a:xfrm>
          <a:prstGeom prst="rect">
            <a:avLst/>
          </a:prstGeom>
        </p:spPr>
      </p:pic>
      <p:sp>
        <p:nvSpPr>
          <p:cNvPr id="9" name="Text Placeholder 5">
            <a:extLst>
              <a:ext uri="{FF2B5EF4-FFF2-40B4-BE49-F238E27FC236}">
                <a16:creationId xmlns:a16="http://schemas.microsoft.com/office/drawing/2014/main" id="{B9AA3E6D-9D38-8445-9817-3F3C04EC5C25}"/>
              </a:ext>
            </a:extLst>
          </p:cNvPr>
          <p:cNvSpPr>
            <a:spLocks noGrp="1"/>
          </p:cNvSpPr>
          <p:nvPr>
            <p:ph type="body" sz="quarter" idx="10" hasCustomPrompt="1"/>
          </p:nvPr>
        </p:nvSpPr>
        <p:spPr>
          <a:xfrm>
            <a:off x="571706" y="2205294"/>
            <a:ext cx="6222794" cy="560029"/>
          </a:xfrm>
          <a:prstGeom prst="rect">
            <a:avLst/>
          </a:prstGeom>
        </p:spPr>
        <p:txBody>
          <a:bodyPr anchor="t" anchorCtr="0"/>
          <a:lstStyle>
            <a:lvl1pPr marL="0" indent="0" algn="ctr">
              <a:buNone/>
              <a:defRPr sz="3600" b="1">
                <a:solidFill>
                  <a:srgbClr val="E6B35B"/>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Session title</a:t>
            </a:r>
          </a:p>
        </p:txBody>
      </p:sp>
      <p:sp>
        <p:nvSpPr>
          <p:cNvPr id="10" name="Text Placeholder 5">
            <a:extLst>
              <a:ext uri="{FF2B5EF4-FFF2-40B4-BE49-F238E27FC236}">
                <a16:creationId xmlns:a16="http://schemas.microsoft.com/office/drawing/2014/main" id="{B1F8A625-E21A-EB43-A4DA-DE2598488243}"/>
              </a:ext>
            </a:extLst>
          </p:cNvPr>
          <p:cNvSpPr>
            <a:spLocks noGrp="1"/>
          </p:cNvSpPr>
          <p:nvPr>
            <p:ph type="body" sz="quarter" idx="11" hasCustomPrompt="1"/>
          </p:nvPr>
        </p:nvSpPr>
        <p:spPr>
          <a:xfrm>
            <a:off x="571706" y="2868971"/>
            <a:ext cx="6222794" cy="560029"/>
          </a:xfrm>
          <a:prstGeom prst="rect">
            <a:avLst/>
          </a:prstGeom>
        </p:spPr>
        <p:txBody>
          <a:bodyPr anchor="t" anchorCtr="0"/>
          <a:lstStyle>
            <a:lvl1pPr marL="0" indent="0" algn="ctr">
              <a:buNone/>
              <a:defRPr sz="2400" b="0">
                <a:solidFill>
                  <a:schemeClr val="bg1"/>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Session subtitle</a:t>
            </a:r>
          </a:p>
        </p:txBody>
      </p:sp>
      <p:sp>
        <p:nvSpPr>
          <p:cNvPr id="11" name="Text Placeholder 5">
            <a:extLst>
              <a:ext uri="{FF2B5EF4-FFF2-40B4-BE49-F238E27FC236}">
                <a16:creationId xmlns:a16="http://schemas.microsoft.com/office/drawing/2014/main" id="{917D4ACD-033C-E145-A3BB-C63E21FC0B72}"/>
              </a:ext>
            </a:extLst>
          </p:cNvPr>
          <p:cNvSpPr>
            <a:spLocks noGrp="1"/>
          </p:cNvSpPr>
          <p:nvPr>
            <p:ph type="body" sz="quarter" idx="12" hasCustomPrompt="1"/>
          </p:nvPr>
        </p:nvSpPr>
        <p:spPr>
          <a:xfrm>
            <a:off x="952706" y="4019346"/>
            <a:ext cx="2662184" cy="348214"/>
          </a:xfrm>
          <a:prstGeom prst="rect">
            <a:avLst/>
          </a:prstGeom>
        </p:spPr>
        <p:txBody>
          <a:bodyPr anchor="t" anchorCtr="0"/>
          <a:lstStyle>
            <a:lvl1pPr marL="0" indent="0" algn="ctr">
              <a:buNone/>
              <a:defRPr sz="2000" b="1">
                <a:solidFill>
                  <a:schemeClr val="bg1"/>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Speaker name</a:t>
            </a:r>
          </a:p>
        </p:txBody>
      </p:sp>
      <p:sp>
        <p:nvSpPr>
          <p:cNvPr id="12" name="Text Placeholder 5">
            <a:extLst>
              <a:ext uri="{FF2B5EF4-FFF2-40B4-BE49-F238E27FC236}">
                <a16:creationId xmlns:a16="http://schemas.microsoft.com/office/drawing/2014/main" id="{C546E714-BB5F-B94B-94F6-074431B98C4A}"/>
              </a:ext>
            </a:extLst>
          </p:cNvPr>
          <p:cNvSpPr>
            <a:spLocks noGrp="1"/>
          </p:cNvSpPr>
          <p:nvPr>
            <p:ph type="body" sz="quarter" idx="13" hasCustomPrompt="1"/>
          </p:nvPr>
        </p:nvSpPr>
        <p:spPr>
          <a:xfrm>
            <a:off x="952706" y="4383144"/>
            <a:ext cx="2662184" cy="348214"/>
          </a:xfrm>
          <a:prstGeom prst="rect">
            <a:avLst/>
          </a:prstGeom>
        </p:spPr>
        <p:txBody>
          <a:bodyPr anchor="t" anchorCtr="0"/>
          <a:lstStyle>
            <a:lvl1pPr marL="0" indent="0" algn="ctr">
              <a:buNone/>
              <a:defRPr sz="2000" b="0">
                <a:solidFill>
                  <a:srgbClr val="E6B35B"/>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Job title</a:t>
            </a:r>
          </a:p>
        </p:txBody>
      </p:sp>
      <p:sp>
        <p:nvSpPr>
          <p:cNvPr id="13" name="Text Placeholder 5">
            <a:extLst>
              <a:ext uri="{FF2B5EF4-FFF2-40B4-BE49-F238E27FC236}">
                <a16:creationId xmlns:a16="http://schemas.microsoft.com/office/drawing/2014/main" id="{68FE9F43-27DA-4F49-99B7-2CA36D200AE2}"/>
              </a:ext>
            </a:extLst>
          </p:cNvPr>
          <p:cNvSpPr>
            <a:spLocks noGrp="1"/>
          </p:cNvSpPr>
          <p:nvPr>
            <p:ph type="body" sz="quarter" idx="14" hasCustomPrompt="1"/>
          </p:nvPr>
        </p:nvSpPr>
        <p:spPr>
          <a:xfrm>
            <a:off x="3784806" y="4019346"/>
            <a:ext cx="2662184" cy="348214"/>
          </a:xfrm>
          <a:prstGeom prst="rect">
            <a:avLst/>
          </a:prstGeom>
        </p:spPr>
        <p:txBody>
          <a:bodyPr anchor="t" anchorCtr="0"/>
          <a:lstStyle>
            <a:lvl1pPr marL="0" indent="0" algn="ctr">
              <a:buNone/>
              <a:defRPr sz="2000" b="1">
                <a:solidFill>
                  <a:schemeClr val="bg1"/>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Speaker name</a:t>
            </a:r>
          </a:p>
        </p:txBody>
      </p:sp>
      <p:sp>
        <p:nvSpPr>
          <p:cNvPr id="14" name="Text Placeholder 5">
            <a:extLst>
              <a:ext uri="{FF2B5EF4-FFF2-40B4-BE49-F238E27FC236}">
                <a16:creationId xmlns:a16="http://schemas.microsoft.com/office/drawing/2014/main" id="{41838BAB-38AB-F04E-8BF1-71AE25D35116}"/>
              </a:ext>
            </a:extLst>
          </p:cNvPr>
          <p:cNvSpPr>
            <a:spLocks noGrp="1"/>
          </p:cNvSpPr>
          <p:nvPr>
            <p:ph type="body" sz="quarter" idx="15" hasCustomPrompt="1"/>
          </p:nvPr>
        </p:nvSpPr>
        <p:spPr>
          <a:xfrm>
            <a:off x="3784806" y="4383144"/>
            <a:ext cx="2662184" cy="348214"/>
          </a:xfrm>
          <a:prstGeom prst="rect">
            <a:avLst/>
          </a:prstGeom>
        </p:spPr>
        <p:txBody>
          <a:bodyPr anchor="t" anchorCtr="0"/>
          <a:lstStyle>
            <a:lvl1pPr marL="0" indent="0" algn="ctr">
              <a:buNone/>
              <a:defRPr sz="2000" b="0">
                <a:solidFill>
                  <a:srgbClr val="E6B35B"/>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Job title</a:t>
            </a:r>
          </a:p>
        </p:txBody>
      </p:sp>
    </p:spTree>
    <p:extLst>
      <p:ext uri="{BB962C8B-B14F-4D97-AF65-F5344CB8AC3E}">
        <p14:creationId xmlns:p14="http://schemas.microsoft.com/office/powerpoint/2010/main" val="4240651422"/>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2 speakers 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53EBA22-F463-6F4F-9775-6DF8D7A778EE}"/>
              </a:ext>
            </a:extLst>
          </p:cNvPr>
          <p:cNvPicPr>
            <a:picLocks noChangeAspect="1"/>
          </p:cNvPicPr>
          <p:nvPr userDrawn="1"/>
        </p:nvPicPr>
        <p:blipFill>
          <a:blip r:embed="rId2"/>
          <a:srcRect/>
          <a:stretch/>
        </p:blipFill>
        <p:spPr>
          <a:xfrm>
            <a:off x="0" y="0"/>
            <a:ext cx="12192000" cy="6858000"/>
          </a:xfrm>
          <a:prstGeom prst="rect">
            <a:avLst/>
          </a:prstGeom>
        </p:spPr>
      </p:pic>
      <p:sp>
        <p:nvSpPr>
          <p:cNvPr id="5" name="Text Placeholder 5">
            <a:extLst>
              <a:ext uri="{FF2B5EF4-FFF2-40B4-BE49-F238E27FC236}">
                <a16:creationId xmlns:a16="http://schemas.microsoft.com/office/drawing/2014/main" id="{DC8C16E1-D376-2D45-8F9A-B99F5031180C}"/>
              </a:ext>
            </a:extLst>
          </p:cNvPr>
          <p:cNvSpPr>
            <a:spLocks noGrp="1"/>
          </p:cNvSpPr>
          <p:nvPr>
            <p:ph type="body" sz="quarter" idx="10" hasCustomPrompt="1"/>
          </p:nvPr>
        </p:nvSpPr>
        <p:spPr>
          <a:xfrm>
            <a:off x="559006" y="2171700"/>
            <a:ext cx="5663994" cy="560029"/>
          </a:xfrm>
          <a:prstGeom prst="rect">
            <a:avLst/>
          </a:prstGeom>
        </p:spPr>
        <p:txBody>
          <a:bodyPr anchor="t" anchorCtr="0"/>
          <a:lstStyle>
            <a:lvl1pPr marL="0" indent="0" algn="ctr">
              <a:buNone/>
              <a:defRPr sz="3200" b="1">
                <a:solidFill>
                  <a:srgbClr val="F7F49D"/>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Session title</a:t>
            </a:r>
          </a:p>
        </p:txBody>
      </p:sp>
      <p:sp>
        <p:nvSpPr>
          <p:cNvPr id="6" name="Text Placeholder 5">
            <a:extLst>
              <a:ext uri="{FF2B5EF4-FFF2-40B4-BE49-F238E27FC236}">
                <a16:creationId xmlns:a16="http://schemas.microsoft.com/office/drawing/2014/main" id="{F6791ACD-1EDB-8E47-ACA7-897490AED13A}"/>
              </a:ext>
            </a:extLst>
          </p:cNvPr>
          <p:cNvSpPr>
            <a:spLocks noGrp="1"/>
          </p:cNvSpPr>
          <p:nvPr>
            <p:ph type="body" sz="quarter" idx="11" hasCustomPrompt="1"/>
          </p:nvPr>
        </p:nvSpPr>
        <p:spPr>
          <a:xfrm>
            <a:off x="559006" y="2835377"/>
            <a:ext cx="5663994" cy="560029"/>
          </a:xfrm>
          <a:prstGeom prst="rect">
            <a:avLst/>
          </a:prstGeom>
        </p:spPr>
        <p:txBody>
          <a:bodyPr anchor="t" anchorCtr="0"/>
          <a:lstStyle>
            <a:lvl1pPr marL="0" indent="0" algn="ctr">
              <a:buNone/>
              <a:defRPr sz="2400" b="0">
                <a:solidFill>
                  <a:schemeClr val="bg1"/>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Session subtitle</a:t>
            </a:r>
          </a:p>
        </p:txBody>
      </p:sp>
      <p:sp>
        <p:nvSpPr>
          <p:cNvPr id="7" name="Text Placeholder 5">
            <a:extLst>
              <a:ext uri="{FF2B5EF4-FFF2-40B4-BE49-F238E27FC236}">
                <a16:creationId xmlns:a16="http://schemas.microsoft.com/office/drawing/2014/main" id="{995313FD-8A1B-7F4A-873D-C65F40A470D6}"/>
              </a:ext>
            </a:extLst>
          </p:cNvPr>
          <p:cNvSpPr>
            <a:spLocks noGrp="1"/>
          </p:cNvSpPr>
          <p:nvPr>
            <p:ph type="body" sz="quarter" idx="12" hasCustomPrompt="1"/>
          </p:nvPr>
        </p:nvSpPr>
        <p:spPr>
          <a:xfrm>
            <a:off x="584406" y="3985752"/>
            <a:ext cx="2748244" cy="348214"/>
          </a:xfrm>
          <a:prstGeom prst="rect">
            <a:avLst/>
          </a:prstGeom>
        </p:spPr>
        <p:txBody>
          <a:bodyPr anchor="t" anchorCtr="0"/>
          <a:lstStyle>
            <a:lvl1pPr marL="0" indent="0" algn="ctr">
              <a:buNone/>
              <a:defRPr sz="2000" b="1">
                <a:solidFill>
                  <a:schemeClr val="bg1"/>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Speaker name</a:t>
            </a:r>
          </a:p>
        </p:txBody>
      </p:sp>
      <p:sp>
        <p:nvSpPr>
          <p:cNvPr id="8" name="Text Placeholder 5">
            <a:extLst>
              <a:ext uri="{FF2B5EF4-FFF2-40B4-BE49-F238E27FC236}">
                <a16:creationId xmlns:a16="http://schemas.microsoft.com/office/drawing/2014/main" id="{D18E2ECD-0458-944E-A232-B9D94B05E99F}"/>
              </a:ext>
            </a:extLst>
          </p:cNvPr>
          <p:cNvSpPr>
            <a:spLocks noGrp="1"/>
          </p:cNvSpPr>
          <p:nvPr>
            <p:ph type="body" sz="quarter" idx="13" hasCustomPrompt="1"/>
          </p:nvPr>
        </p:nvSpPr>
        <p:spPr>
          <a:xfrm>
            <a:off x="584406" y="4349550"/>
            <a:ext cx="2748244" cy="348214"/>
          </a:xfrm>
          <a:prstGeom prst="rect">
            <a:avLst/>
          </a:prstGeom>
        </p:spPr>
        <p:txBody>
          <a:bodyPr anchor="t" anchorCtr="0"/>
          <a:lstStyle>
            <a:lvl1pPr marL="0" indent="0" algn="ctr">
              <a:buNone/>
              <a:defRPr sz="2000" b="0">
                <a:solidFill>
                  <a:srgbClr val="F7F49D"/>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Job title</a:t>
            </a:r>
          </a:p>
        </p:txBody>
      </p:sp>
      <p:sp>
        <p:nvSpPr>
          <p:cNvPr id="9" name="Text Placeholder 5">
            <a:extLst>
              <a:ext uri="{FF2B5EF4-FFF2-40B4-BE49-F238E27FC236}">
                <a16:creationId xmlns:a16="http://schemas.microsoft.com/office/drawing/2014/main" id="{290CE62C-6D66-7741-B54A-518B7E223A4B}"/>
              </a:ext>
            </a:extLst>
          </p:cNvPr>
          <p:cNvSpPr>
            <a:spLocks noGrp="1"/>
          </p:cNvSpPr>
          <p:nvPr>
            <p:ph type="body" sz="quarter" idx="14" hasCustomPrompt="1"/>
          </p:nvPr>
        </p:nvSpPr>
        <p:spPr>
          <a:xfrm>
            <a:off x="3492706" y="3985752"/>
            <a:ext cx="2748244" cy="348214"/>
          </a:xfrm>
          <a:prstGeom prst="rect">
            <a:avLst/>
          </a:prstGeom>
        </p:spPr>
        <p:txBody>
          <a:bodyPr anchor="t" anchorCtr="0"/>
          <a:lstStyle>
            <a:lvl1pPr marL="0" indent="0" algn="ctr">
              <a:buNone/>
              <a:defRPr sz="2000" b="1">
                <a:solidFill>
                  <a:schemeClr val="bg1"/>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Speaker name</a:t>
            </a:r>
          </a:p>
        </p:txBody>
      </p:sp>
      <p:sp>
        <p:nvSpPr>
          <p:cNvPr id="10" name="Text Placeholder 5">
            <a:extLst>
              <a:ext uri="{FF2B5EF4-FFF2-40B4-BE49-F238E27FC236}">
                <a16:creationId xmlns:a16="http://schemas.microsoft.com/office/drawing/2014/main" id="{F2A7BB25-6CF6-8847-B1F2-5239BF572433}"/>
              </a:ext>
            </a:extLst>
          </p:cNvPr>
          <p:cNvSpPr>
            <a:spLocks noGrp="1"/>
          </p:cNvSpPr>
          <p:nvPr>
            <p:ph type="body" sz="quarter" idx="15" hasCustomPrompt="1"/>
          </p:nvPr>
        </p:nvSpPr>
        <p:spPr>
          <a:xfrm>
            <a:off x="3492706" y="4349550"/>
            <a:ext cx="2748244" cy="348214"/>
          </a:xfrm>
          <a:prstGeom prst="rect">
            <a:avLst/>
          </a:prstGeom>
        </p:spPr>
        <p:txBody>
          <a:bodyPr anchor="t" anchorCtr="0"/>
          <a:lstStyle>
            <a:lvl1pPr marL="0" indent="0" algn="ctr">
              <a:buNone/>
              <a:defRPr sz="2000" b="0">
                <a:solidFill>
                  <a:srgbClr val="F7F49D"/>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Job title</a:t>
            </a:r>
          </a:p>
        </p:txBody>
      </p:sp>
    </p:spTree>
    <p:extLst>
      <p:ext uri="{BB962C8B-B14F-4D97-AF65-F5344CB8AC3E}">
        <p14:creationId xmlns:p14="http://schemas.microsoft.com/office/powerpoint/2010/main" val="3206277936"/>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3 speakers A">
    <p:spTree>
      <p:nvGrpSpPr>
        <p:cNvPr id="1" name=""/>
        <p:cNvGrpSpPr/>
        <p:nvPr/>
      </p:nvGrpSpPr>
      <p:grpSpPr>
        <a:xfrm>
          <a:off x="0" y="0"/>
          <a:ext cx="0" cy="0"/>
          <a:chOff x="0" y="0"/>
          <a:chExt cx="0" cy="0"/>
        </a:xfrm>
      </p:grpSpPr>
      <p:pic>
        <p:nvPicPr>
          <p:cNvPr id="3" name="Picture 2" descr="Graphical user interface&#10;&#10;Description automatically generated">
            <a:extLst>
              <a:ext uri="{FF2B5EF4-FFF2-40B4-BE49-F238E27FC236}">
                <a16:creationId xmlns:a16="http://schemas.microsoft.com/office/drawing/2014/main" id="{9DDC0DC8-3208-384C-8E16-27A8C5097325}"/>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6" name="Text Placeholder 5">
            <a:extLst>
              <a:ext uri="{FF2B5EF4-FFF2-40B4-BE49-F238E27FC236}">
                <a16:creationId xmlns:a16="http://schemas.microsoft.com/office/drawing/2014/main" id="{70503A55-FD34-E749-A354-582CB270C56C}"/>
              </a:ext>
            </a:extLst>
          </p:cNvPr>
          <p:cNvSpPr>
            <a:spLocks noGrp="1"/>
          </p:cNvSpPr>
          <p:nvPr>
            <p:ph type="body" sz="quarter" idx="10" hasCustomPrompt="1"/>
          </p:nvPr>
        </p:nvSpPr>
        <p:spPr>
          <a:xfrm>
            <a:off x="3626055" y="2324100"/>
            <a:ext cx="6489495" cy="560029"/>
          </a:xfrm>
          <a:prstGeom prst="rect">
            <a:avLst/>
          </a:prstGeom>
        </p:spPr>
        <p:txBody>
          <a:bodyPr anchor="t" anchorCtr="0"/>
          <a:lstStyle>
            <a:lvl1pPr marL="0" indent="0" algn="ctr">
              <a:buNone/>
              <a:defRPr sz="3600" b="1">
                <a:solidFill>
                  <a:srgbClr val="5FCC50"/>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Session title</a:t>
            </a:r>
          </a:p>
        </p:txBody>
      </p:sp>
      <p:sp>
        <p:nvSpPr>
          <p:cNvPr id="7" name="Text Placeholder 5">
            <a:extLst>
              <a:ext uri="{FF2B5EF4-FFF2-40B4-BE49-F238E27FC236}">
                <a16:creationId xmlns:a16="http://schemas.microsoft.com/office/drawing/2014/main" id="{CEF34926-C016-AD44-A331-7DF802FDEE9D}"/>
              </a:ext>
            </a:extLst>
          </p:cNvPr>
          <p:cNvSpPr>
            <a:spLocks noGrp="1"/>
          </p:cNvSpPr>
          <p:nvPr>
            <p:ph type="body" sz="quarter" idx="11" hasCustomPrompt="1"/>
          </p:nvPr>
        </p:nvSpPr>
        <p:spPr>
          <a:xfrm>
            <a:off x="3626055" y="2987777"/>
            <a:ext cx="6489495" cy="560029"/>
          </a:xfrm>
          <a:prstGeom prst="rect">
            <a:avLst/>
          </a:prstGeom>
        </p:spPr>
        <p:txBody>
          <a:bodyPr anchor="t" anchorCtr="0"/>
          <a:lstStyle>
            <a:lvl1pPr marL="0" indent="0" algn="ctr">
              <a:buNone/>
              <a:defRPr sz="2400" b="0">
                <a:solidFill>
                  <a:schemeClr val="bg1"/>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Session subtitle</a:t>
            </a:r>
          </a:p>
        </p:txBody>
      </p:sp>
      <p:sp>
        <p:nvSpPr>
          <p:cNvPr id="8" name="Text Placeholder 5">
            <a:extLst>
              <a:ext uri="{FF2B5EF4-FFF2-40B4-BE49-F238E27FC236}">
                <a16:creationId xmlns:a16="http://schemas.microsoft.com/office/drawing/2014/main" id="{E92ABBAB-C856-FA47-A693-CF88F67369D7}"/>
              </a:ext>
            </a:extLst>
          </p:cNvPr>
          <p:cNvSpPr>
            <a:spLocks noGrp="1"/>
          </p:cNvSpPr>
          <p:nvPr>
            <p:ph type="body" sz="quarter" idx="12" hasCustomPrompt="1"/>
          </p:nvPr>
        </p:nvSpPr>
        <p:spPr>
          <a:xfrm>
            <a:off x="2527608" y="4138152"/>
            <a:ext cx="2831894" cy="348214"/>
          </a:xfrm>
          <a:prstGeom prst="rect">
            <a:avLst/>
          </a:prstGeom>
        </p:spPr>
        <p:txBody>
          <a:bodyPr anchor="t" anchorCtr="0"/>
          <a:lstStyle>
            <a:lvl1pPr marL="0" indent="0" algn="ctr">
              <a:buNone/>
              <a:defRPr sz="2000" b="1">
                <a:solidFill>
                  <a:schemeClr val="bg1"/>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Speaker name</a:t>
            </a:r>
          </a:p>
        </p:txBody>
      </p:sp>
      <p:sp>
        <p:nvSpPr>
          <p:cNvPr id="9" name="Text Placeholder 5">
            <a:extLst>
              <a:ext uri="{FF2B5EF4-FFF2-40B4-BE49-F238E27FC236}">
                <a16:creationId xmlns:a16="http://schemas.microsoft.com/office/drawing/2014/main" id="{1D61FE9A-6537-BF4C-BC51-F8D176462C36}"/>
              </a:ext>
            </a:extLst>
          </p:cNvPr>
          <p:cNvSpPr>
            <a:spLocks noGrp="1"/>
          </p:cNvSpPr>
          <p:nvPr>
            <p:ph type="body" sz="quarter" idx="13" hasCustomPrompt="1"/>
          </p:nvPr>
        </p:nvSpPr>
        <p:spPr>
          <a:xfrm>
            <a:off x="2527608" y="4501950"/>
            <a:ext cx="2831894" cy="348214"/>
          </a:xfrm>
          <a:prstGeom prst="rect">
            <a:avLst/>
          </a:prstGeom>
        </p:spPr>
        <p:txBody>
          <a:bodyPr anchor="t" anchorCtr="0"/>
          <a:lstStyle>
            <a:lvl1pPr marL="0" indent="0" algn="ctr">
              <a:buNone/>
              <a:defRPr sz="2000" b="0">
                <a:solidFill>
                  <a:srgbClr val="5FCC50"/>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Job title</a:t>
            </a:r>
          </a:p>
        </p:txBody>
      </p:sp>
      <p:sp>
        <p:nvSpPr>
          <p:cNvPr id="10" name="Text Placeholder 5">
            <a:extLst>
              <a:ext uri="{FF2B5EF4-FFF2-40B4-BE49-F238E27FC236}">
                <a16:creationId xmlns:a16="http://schemas.microsoft.com/office/drawing/2014/main" id="{1F2B510D-7D0A-C942-ADE2-0ECE4353C3CC}"/>
              </a:ext>
            </a:extLst>
          </p:cNvPr>
          <p:cNvSpPr>
            <a:spLocks noGrp="1"/>
          </p:cNvSpPr>
          <p:nvPr>
            <p:ph type="body" sz="quarter" idx="14" hasCustomPrompt="1"/>
          </p:nvPr>
        </p:nvSpPr>
        <p:spPr>
          <a:xfrm>
            <a:off x="5461308" y="4138152"/>
            <a:ext cx="2831894" cy="348214"/>
          </a:xfrm>
          <a:prstGeom prst="rect">
            <a:avLst/>
          </a:prstGeom>
        </p:spPr>
        <p:txBody>
          <a:bodyPr anchor="t" anchorCtr="0"/>
          <a:lstStyle>
            <a:lvl1pPr marL="0" indent="0" algn="ctr">
              <a:buNone/>
              <a:defRPr sz="2000" b="1">
                <a:solidFill>
                  <a:schemeClr val="bg1"/>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Speaker name</a:t>
            </a:r>
          </a:p>
        </p:txBody>
      </p:sp>
      <p:sp>
        <p:nvSpPr>
          <p:cNvPr id="11" name="Text Placeholder 5">
            <a:extLst>
              <a:ext uri="{FF2B5EF4-FFF2-40B4-BE49-F238E27FC236}">
                <a16:creationId xmlns:a16="http://schemas.microsoft.com/office/drawing/2014/main" id="{87521561-C65B-E04F-B78C-5864A5D81984}"/>
              </a:ext>
            </a:extLst>
          </p:cNvPr>
          <p:cNvSpPr>
            <a:spLocks noGrp="1"/>
          </p:cNvSpPr>
          <p:nvPr>
            <p:ph type="body" sz="quarter" idx="15" hasCustomPrompt="1"/>
          </p:nvPr>
        </p:nvSpPr>
        <p:spPr>
          <a:xfrm>
            <a:off x="5461308" y="4501950"/>
            <a:ext cx="2831894" cy="348214"/>
          </a:xfrm>
          <a:prstGeom prst="rect">
            <a:avLst/>
          </a:prstGeom>
        </p:spPr>
        <p:txBody>
          <a:bodyPr anchor="t" anchorCtr="0"/>
          <a:lstStyle>
            <a:lvl1pPr marL="0" indent="0" algn="ctr">
              <a:buNone/>
              <a:defRPr sz="2000" b="0">
                <a:solidFill>
                  <a:srgbClr val="5FCC50"/>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Job title</a:t>
            </a:r>
          </a:p>
        </p:txBody>
      </p:sp>
      <p:sp>
        <p:nvSpPr>
          <p:cNvPr id="12" name="Text Placeholder 5">
            <a:extLst>
              <a:ext uri="{FF2B5EF4-FFF2-40B4-BE49-F238E27FC236}">
                <a16:creationId xmlns:a16="http://schemas.microsoft.com/office/drawing/2014/main" id="{E0EDD67D-F01A-9D4E-8043-99C36F84F688}"/>
              </a:ext>
            </a:extLst>
          </p:cNvPr>
          <p:cNvSpPr>
            <a:spLocks noGrp="1"/>
          </p:cNvSpPr>
          <p:nvPr>
            <p:ph type="body" sz="quarter" idx="16" hasCustomPrompt="1"/>
          </p:nvPr>
        </p:nvSpPr>
        <p:spPr>
          <a:xfrm>
            <a:off x="8395008" y="4144302"/>
            <a:ext cx="2831894" cy="348214"/>
          </a:xfrm>
          <a:prstGeom prst="rect">
            <a:avLst/>
          </a:prstGeom>
        </p:spPr>
        <p:txBody>
          <a:bodyPr anchor="t" anchorCtr="0"/>
          <a:lstStyle>
            <a:lvl1pPr marL="0" indent="0" algn="ctr">
              <a:buNone/>
              <a:defRPr sz="2000" b="1">
                <a:solidFill>
                  <a:schemeClr val="bg1"/>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Speaker name</a:t>
            </a:r>
          </a:p>
        </p:txBody>
      </p:sp>
      <p:sp>
        <p:nvSpPr>
          <p:cNvPr id="13" name="Text Placeholder 5">
            <a:extLst>
              <a:ext uri="{FF2B5EF4-FFF2-40B4-BE49-F238E27FC236}">
                <a16:creationId xmlns:a16="http://schemas.microsoft.com/office/drawing/2014/main" id="{9AB145D3-EB98-FE4A-B670-C4A87C8C19D2}"/>
              </a:ext>
            </a:extLst>
          </p:cNvPr>
          <p:cNvSpPr>
            <a:spLocks noGrp="1"/>
          </p:cNvSpPr>
          <p:nvPr>
            <p:ph type="body" sz="quarter" idx="17" hasCustomPrompt="1"/>
          </p:nvPr>
        </p:nvSpPr>
        <p:spPr>
          <a:xfrm>
            <a:off x="8395008" y="4508100"/>
            <a:ext cx="2831894" cy="348214"/>
          </a:xfrm>
          <a:prstGeom prst="rect">
            <a:avLst/>
          </a:prstGeom>
        </p:spPr>
        <p:txBody>
          <a:bodyPr anchor="t" anchorCtr="0"/>
          <a:lstStyle>
            <a:lvl1pPr marL="0" indent="0" algn="ctr">
              <a:buNone/>
              <a:defRPr sz="2000" b="0">
                <a:solidFill>
                  <a:srgbClr val="5FCC50"/>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Job title</a:t>
            </a:r>
          </a:p>
        </p:txBody>
      </p:sp>
    </p:spTree>
    <p:extLst>
      <p:ext uri="{BB962C8B-B14F-4D97-AF65-F5344CB8AC3E}">
        <p14:creationId xmlns:p14="http://schemas.microsoft.com/office/powerpoint/2010/main" val="4048609629"/>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3 speakers B">
    <p:spTree>
      <p:nvGrpSpPr>
        <p:cNvPr id="1" name=""/>
        <p:cNvGrpSpPr/>
        <p:nvPr/>
      </p:nvGrpSpPr>
      <p:grpSpPr>
        <a:xfrm>
          <a:off x="0" y="0"/>
          <a:ext cx="0" cy="0"/>
          <a:chOff x="0" y="0"/>
          <a:chExt cx="0" cy="0"/>
        </a:xfrm>
      </p:grpSpPr>
      <p:pic>
        <p:nvPicPr>
          <p:cNvPr id="3" name="Picture 2" descr="A picture containing text, arthropod&#10;&#10;Description automatically generated">
            <a:extLst>
              <a:ext uri="{FF2B5EF4-FFF2-40B4-BE49-F238E27FC236}">
                <a16:creationId xmlns:a16="http://schemas.microsoft.com/office/drawing/2014/main" id="{C71C4950-87CD-2349-A7AC-DCC2FBC463A4}"/>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5" name="Text Placeholder 5">
            <a:extLst>
              <a:ext uri="{FF2B5EF4-FFF2-40B4-BE49-F238E27FC236}">
                <a16:creationId xmlns:a16="http://schemas.microsoft.com/office/drawing/2014/main" id="{F8893BF2-3FEC-254F-B702-12298969EEA0}"/>
              </a:ext>
            </a:extLst>
          </p:cNvPr>
          <p:cNvSpPr>
            <a:spLocks noGrp="1"/>
          </p:cNvSpPr>
          <p:nvPr>
            <p:ph type="body" sz="quarter" idx="10" hasCustomPrompt="1"/>
          </p:nvPr>
        </p:nvSpPr>
        <p:spPr>
          <a:xfrm>
            <a:off x="4591153" y="2260600"/>
            <a:ext cx="6489495" cy="560029"/>
          </a:xfrm>
          <a:prstGeom prst="rect">
            <a:avLst/>
          </a:prstGeom>
        </p:spPr>
        <p:txBody>
          <a:bodyPr anchor="t" anchorCtr="0"/>
          <a:lstStyle>
            <a:lvl1pPr marL="0" indent="0" algn="ctr">
              <a:buNone/>
              <a:defRPr sz="3600" b="1">
                <a:solidFill>
                  <a:srgbClr val="E6B35B"/>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Session title</a:t>
            </a:r>
          </a:p>
        </p:txBody>
      </p:sp>
      <p:sp>
        <p:nvSpPr>
          <p:cNvPr id="6" name="Text Placeholder 5">
            <a:extLst>
              <a:ext uri="{FF2B5EF4-FFF2-40B4-BE49-F238E27FC236}">
                <a16:creationId xmlns:a16="http://schemas.microsoft.com/office/drawing/2014/main" id="{2A3D2106-2CB9-7844-B2C4-E7B4BC25A2BA}"/>
              </a:ext>
            </a:extLst>
          </p:cNvPr>
          <p:cNvSpPr>
            <a:spLocks noGrp="1"/>
          </p:cNvSpPr>
          <p:nvPr>
            <p:ph type="body" sz="quarter" idx="11" hasCustomPrompt="1"/>
          </p:nvPr>
        </p:nvSpPr>
        <p:spPr>
          <a:xfrm>
            <a:off x="4591153" y="2924277"/>
            <a:ext cx="6489495" cy="560029"/>
          </a:xfrm>
          <a:prstGeom prst="rect">
            <a:avLst/>
          </a:prstGeom>
        </p:spPr>
        <p:txBody>
          <a:bodyPr anchor="t" anchorCtr="0"/>
          <a:lstStyle>
            <a:lvl1pPr marL="0" indent="0" algn="ctr">
              <a:buNone/>
              <a:defRPr sz="2400" b="0">
                <a:solidFill>
                  <a:schemeClr val="bg1"/>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Session subtitle</a:t>
            </a:r>
          </a:p>
        </p:txBody>
      </p:sp>
      <p:sp>
        <p:nvSpPr>
          <p:cNvPr id="7" name="Text Placeholder 5">
            <a:extLst>
              <a:ext uri="{FF2B5EF4-FFF2-40B4-BE49-F238E27FC236}">
                <a16:creationId xmlns:a16="http://schemas.microsoft.com/office/drawing/2014/main" id="{009BD2EB-B635-3240-B94D-EA61FC65A0AA}"/>
              </a:ext>
            </a:extLst>
          </p:cNvPr>
          <p:cNvSpPr>
            <a:spLocks noGrp="1"/>
          </p:cNvSpPr>
          <p:nvPr>
            <p:ph type="body" sz="quarter" idx="12" hasCustomPrompt="1"/>
          </p:nvPr>
        </p:nvSpPr>
        <p:spPr>
          <a:xfrm>
            <a:off x="4527654" y="4074652"/>
            <a:ext cx="2133394" cy="348214"/>
          </a:xfrm>
          <a:prstGeom prst="rect">
            <a:avLst/>
          </a:prstGeom>
        </p:spPr>
        <p:txBody>
          <a:bodyPr anchor="t" anchorCtr="0"/>
          <a:lstStyle>
            <a:lvl1pPr marL="0" indent="0" algn="ctr">
              <a:buNone/>
              <a:defRPr sz="1600" b="1">
                <a:solidFill>
                  <a:schemeClr val="bg1"/>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Speaker name</a:t>
            </a:r>
          </a:p>
        </p:txBody>
      </p:sp>
      <p:sp>
        <p:nvSpPr>
          <p:cNvPr id="8" name="Text Placeholder 5">
            <a:extLst>
              <a:ext uri="{FF2B5EF4-FFF2-40B4-BE49-F238E27FC236}">
                <a16:creationId xmlns:a16="http://schemas.microsoft.com/office/drawing/2014/main" id="{84CDA298-91DB-E242-8155-E4D2245396F7}"/>
              </a:ext>
            </a:extLst>
          </p:cNvPr>
          <p:cNvSpPr>
            <a:spLocks noGrp="1"/>
          </p:cNvSpPr>
          <p:nvPr>
            <p:ph type="body" sz="quarter" idx="13" hasCustomPrompt="1"/>
          </p:nvPr>
        </p:nvSpPr>
        <p:spPr>
          <a:xfrm>
            <a:off x="4527654" y="4438450"/>
            <a:ext cx="2133394" cy="348214"/>
          </a:xfrm>
          <a:prstGeom prst="rect">
            <a:avLst/>
          </a:prstGeom>
        </p:spPr>
        <p:txBody>
          <a:bodyPr anchor="t" anchorCtr="0"/>
          <a:lstStyle>
            <a:lvl1pPr marL="0" indent="0" algn="ctr">
              <a:buNone/>
              <a:defRPr sz="1600" b="0">
                <a:solidFill>
                  <a:srgbClr val="E6B35B"/>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Job title</a:t>
            </a:r>
          </a:p>
        </p:txBody>
      </p:sp>
      <p:sp>
        <p:nvSpPr>
          <p:cNvPr id="13" name="Text Placeholder 5">
            <a:extLst>
              <a:ext uri="{FF2B5EF4-FFF2-40B4-BE49-F238E27FC236}">
                <a16:creationId xmlns:a16="http://schemas.microsoft.com/office/drawing/2014/main" id="{D93E6584-0E39-5343-8EFA-DE29D0DCD79E}"/>
              </a:ext>
            </a:extLst>
          </p:cNvPr>
          <p:cNvSpPr>
            <a:spLocks noGrp="1"/>
          </p:cNvSpPr>
          <p:nvPr>
            <p:ph type="body" sz="quarter" idx="14" hasCustomPrompt="1"/>
          </p:nvPr>
        </p:nvSpPr>
        <p:spPr>
          <a:xfrm>
            <a:off x="6788254" y="4074652"/>
            <a:ext cx="2133394" cy="348214"/>
          </a:xfrm>
          <a:prstGeom prst="rect">
            <a:avLst/>
          </a:prstGeom>
        </p:spPr>
        <p:txBody>
          <a:bodyPr anchor="t" anchorCtr="0"/>
          <a:lstStyle>
            <a:lvl1pPr marL="0" indent="0" algn="ctr">
              <a:buNone/>
              <a:defRPr sz="1600" b="1">
                <a:solidFill>
                  <a:schemeClr val="bg1"/>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Speaker name</a:t>
            </a:r>
          </a:p>
        </p:txBody>
      </p:sp>
      <p:sp>
        <p:nvSpPr>
          <p:cNvPr id="14" name="Text Placeholder 5">
            <a:extLst>
              <a:ext uri="{FF2B5EF4-FFF2-40B4-BE49-F238E27FC236}">
                <a16:creationId xmlns:a16="http://schemas.microsoft.com/office/drawing/2014/main" id="{465F44F9-182C-7D4B-AC17-826425B39C57}"/>
              </a:ext>
            </a:extLst>
          </p:cNvPr>
          <p:cNvSpPr>
            <a:spLocks noGrp="1"/>
          </p:cNvSpPr>
          <p:nvPr>
            <p:ph type="body" sz="quarter" idx="15" hasCustomPrompt="1"/>
          </p:nvPr>
        </p:nvSpPr>
        <p:spPr>
          <a:xfrm>
            <a:off x="6788254" y="4438450"/>
            <a:ext cx="2133394" cy="348214"/>
          </a:xfrm>
          <a:prstGeom prst="rect">
            <a:avLst/>
          </a:prstGeom>
        </p:spPr>
        <p:txBody>
          <a:bodyPr anchor="t" anchorCtr="0"/>
          <a:lstStyle>
            <a:lvl1pPr marL="0" indent="0" algn="ctr">
              <a:buNone/>
              <a:defRPr sz="1600" b="0">
                <a:solidFill>
                  <a:srgbClr val="E6B35B"/>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Job title</a:t>
            </a:r>
          </a:p>
        </p:txBody>
      </p:sp>
      <p:sp>
        <p:nvSpPr>
          <p:cNvPr id="15" name="Text Placeholder 5">
            <a:extLst>
              <a:ext uri="{FF2B5EF4-FFF2-40B4-BE49-F238E27FC236}">
                <a16:creationId xmlns:a16="http://schemas.microsoft.com/office/drawing/2014/main" id="{46893FEF-344C-624A-9D57-BFD4F107E52E}"/>
              </a:ext>
            </a:extLst>
          </p:cNvPr>
          <p:cNvSpPr>
            <a:spLocks noGrp="1"/>
          </p:cNvSpPr>
          <p:nvPr>
            <p:ph type="body" sz="quarter" idx="16" hasCustomPrompt="1"/>
          </p:nvPr>
        </p:nvSpPr>
        <p:spPr>
          <a:xfrm>
            <a:off x="9048854" y="4074652"/>
            <a:ext cx="2133394" cy="348214"/>
          </a:xfrm>
          <a:prstGeom prst="rect">
            <a:avLst/>
          </a:prstGeom>
        </p:spPr>
        <p:txBody>
          <a:bodyPr anchor="t" anchorCtr="0"/>
          <a:lstStyle>
            <a:lvl1pPr marL="0" indent="0" algn="ctr">
              <a:buNone/>
              <a:defRPr sz="1600" b="1">
                <a:solidFill>
                  <a:schemeClr val="bg1"/>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Speaker name</a:t>
            </a:r>
          </a:p>
        </p:txBody>
      </p:sp>
      <p:sp>
        <p:nvSpPr>
          <p:cNvPr id="16" name="Text Placeholder 5">
            <a:extLst>
              <a:ext uri="{FF2B5EF4-FFF2-40B4-BE49-F238E27FC236}">
                <a16:creationId xmlns:a16="http://schemas.microsoft.com/office/drawing/2014/main" id="{D7983DB9-7729-A247-A83C-904776D27243}"/>
              </a:ext>
            </a:extLst>
          </p:cNvPr>
          <p:cNvSpPr>
            <a:spLocks noGrp="1"/>
          </p:cNvSpPr>
          <p:nvPr>
            <p:ph type="body" sz="quarter" idx="17" hasCustomPrompt="1"/>
          </p:nvPr>
        </p:nvSpPr>
        <p:spPr>
          <a:xfrm>
            <a:off x="9048854" y="4438450"/>
            <a:ext cx="2133394" cy="348214"/>
          </a:xfrm>
          <a:prstGeom prst="rect">
            <a:avLst/>
          </a:prstGeom>
        </p:spPr>
        <p:txBody>
          <a:bodyPr anchor="t" anchorCtr="0"/>
          <a:lstStyle>
            <a:lvl1pPr marL="0" indent="0" algn="ctr">
              <a:buNone/>
              <a:defRPr sz="1600" b="0">
                <a:solidFill>
                  <a:srgbClr val="E6B35B"/>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Job title</a:t>
            </a:r>
          </a:p>
        </p:txBody>
      </p:sp>
    </p:spTree>
    <p:extLst>
      <p:ext uri="{BB962C8B-B14F-4D97-AF65-F5344CB8AC3E}">
        <p14:creationId xmlns:p14="http://schemas.microsoft.com/office/powerpoint/2010/main" val="3967772075"/>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3 speakers C">
    <p:spTree>
      <p:nvGrpSpPr>
        <p:cNvPr id="1" name=""/>
        <p:cNvGrpSpPr/>
        <p:nvPr/>
      </p:nvGrpSpPr>
      <p:grpSpPr>
        <a:xfrm>
          <a:off x="0" y="0"/>
          <a:ext cx="0" cy="0"/>
          <a:chOff x="0" y="0"/>
          <a:chExt cx="0" cy="0"/>
        </a:xfrm>
      </p:grpSpPr>
      <p:pic>
        <p:nvPicPr>
          <p:cNvPr id="3" name="Picture 2" descr="A picture containing text, frog&#10;&#10;Description automatically generated">
            <a:extLst>
              <a:ext uri="{FF2B5EF4-FFF2-40B4-BE49-F238E27FC236}">
                <a16:creationId xmlns:a16="http://schemas.microsoft.com/office/drawing/2014/main" id="{F6C5D66B-8AB5-3D48-82E6-9B81A0FBEBC9}"/>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5" name="Text Placeholder 5">
            <a:extLst>
              <a:ext uri="{FF2B5EF4-FFF2-40B4-BE49-F238E27FC236}">
                <a16:creationId xmlns:a16="http://schemas.microsoft.com/office/drawing/2014/main" id="{04F7256C-963D-364E-8E22-1B6F64108296}"/>
              </a:ext>
            </a:extLst>
          </p:cNvPr>
          <p:cNvSpPr>
            <a:spLocks noGrp="1"/>
          </p:cNvSpPr>
          <p:nvPr>
            <p:ph type="body" sz="quarter" idx="10" hasCustomPrompt="1"/>
          </p:nvPr>
        </p:nvSpPr>
        <p:spPr>
          <a:xfrm>
            <a:off x="641453" y="2451100"/>
            <a:ext cx="6489495" cy="560029"/>
          </a:xfrm>
          <a:prstGeom prst="rect">
            <a:avLst/>
          </a:prstGeom>
        </p:spPr>
        <p:txBody>
          <a:bodyPr anchor="t" anchorCtr="0"/>
          <a:lstStyle>
            <a:lvl1pPr marL="0" indent="0" algn="ctr">
              <a:buNone/>
              <a:defRPr sz="3600" b="1">
                <a:solidFill>
                  <a:srgbClr val="E6B35B"/>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Session title</a:t>
            </a:r>
          </a:p>
        </p:txBody>
      </p:sp>
      <p:sp>
        <p:nvSpPr>
          <p:cNvPr id="6" name="Text Placeholder 5">
            <a:extLst>
              <a:ext uri="{FF2B5EF4-FFF2-40B4-BE49-F238E27FC236}">
                <a16:creationId xmlns:a16="http://schemas.microsoft.com/office/drawing/2014/main" id="{482AD51D-03E6-3B4E-8D78-D998A6508C52}"/>
              </a:ext>
            </a:extLst>
          </p:cNvPr>
          <p:cNvSpPr>
            <a:spLocks noGrp="1"/>
          </p:cNvSpPr>
          <p:nvPr>
            <p:ph type="body" sz="quarter" idx="11" hasCustomPrompt="1"/>
          </p:nvPr>
        </p:nvSpPr>
        <p:spPr>
          <a:xfrm>
            <a:off x="641453" y="3114777"/>
            <a:ext cx="6489495" cy="560029"/>
          </a:xfrm>
          <a:prstGeom prst="rect">
            <a:avLst/>
          </a:prstGeom>
        </p:spPr>
        <p:txBody>
          <a:bodyPr anchor="t" anchorCtr="0"/>
          <a:lstStyle>
            <a:lvl1pPr marL="0" indent="0" algn="ctr">
              <a:buNone/>
              <a:defRPr sz="2400" b="0">
                <a:solidFill>
                  <a:schemeClr val="bg1"/>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Session subtitle</a:t>
            </a:r>
          </a:p>
        </p:txBody>
      </p:sp>
      <p:sp>
        <p:nvSpPr>
          <p:cNvPr id="7" name="Text Placeholder 5">
            <a:extLst>
              <a:ext uri="{FF2B5EF4-FFF2-40B4-BE49-F238E27FC236}">
                <a16:creationId xmlns:a16="http://schemas.microsoft.com/office/drawing/2014/main" id="{B9A6239C-EADA-3840-8A0C-2CA4553283D6}"/>
              </a:ext>
            </a:extLst>
          </p:cNvPr>
          <p:cNvSpPr>
            <a:spLocks noGrp="1"/>
          </p:cNvSpPr>
          <p:nvPr>
            <p:ph type="body" sz="quarter" idx="12" hasCustomPrompt="1"/>
          </p:nvPr>
        </p:nvSpPr>
        <p:spPr>
          <a:xfrm>
            <a:off x="577954" y="4265152"/>
            <a:ext cx="2133394" cy="348214"/>
          </a:xfrm>
          <a:prstGeom prst="rect">
            <a:avLst/>
          </a:prstGeom>
        </p:spPr>
        <p:txBody>
          <a:bodyPr anchor="t" anchorCtr="0"/>
          <a:lstStyle>
            <a:lvl1pPr marL="0" indent="0" algn="ctr">
              <a:buNone/>
              <a:defRPr sz="1600" b="1">
                <a:solidFill>
                  <a:schemeClr val="bg1"/>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Speaker name</a:t>
            </a:r>
          </a:p>
        </p:txBody>
      </p:sp>
      <p:sp>
        <p:nvSpPr>
          <p:cNvPr id="8" name="Text Placeholder 5">
            <a:extLst>
              <a:ext uri="{FF2B5EF4-FFF2-40B4-BE49-F238E27FC236}">
                <a16:creationId xmlns:a16="http://schemas.microsoft.com/office/drawing/2014/main" id="{EE7CB916-0CC2-444D-9DF6-1041AF3F81E3}"/>
              </a:ext>
            </a:extLst>
          </p:cNvPr>
          <p:cNvSpPr>
            <a:spLocks noGrp="1"/>
          </p:cNvSpPr>
          <p:nvPr>
            <p:ph type="body" sz="quarter" idx="13" hasCustomPrompt="1"/>
          </p:nvPr>
        </p:nvSpPr>
        <p:spPr>
          <a:xfrm>
            <a:off x="577954" y="4628950"/>
            <a:ext cx="2133394" cy="348214"/>
          </a:xfrm>
          <a:prstGeom prst="rect">
            <a:avLst/>
          </a:prstGeom>
        </p:spPr>
        <p:txBody>
          <a:bodyPr anchor="t" anchorCtr="0"/>
          <a:lstStyle>
            <a:lvl1pPr marL="0" indent="0" algn="ctr">
              <a:buNone/>
              <a:defRPr sz="1600" b="0">
                <a:solidFill>
                  <a:srgbClr val="E6B35B"/>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Job title</a:t>
            </a:r>
          </a:p>
        </p:txBody>
      </p:sp>
      <p:sp>
        <p:nvSpPr>
          <p:cNvPr id="9" name="Text Placeholder 5">
            <a:extLst>
              <a:ext uri="{FF2B5EF4-FFF2-40B4-BE49-F238E27FC236}">
                <a16:creationId xmlns:a16="http://schemas.microsoft.com/office/drawing/2014/main" id="{E97C664A-CB57-F14F-9C98-B08C1FEDC7BA}"/>
              </a:ext>
            </a:extLst>
          </p:cNvPr>
          <p:cNvSpPr>
            <a:spLocks noGrp="1"/>
          </p:cNvSpPr>
          <p:nvPr>
            <p:ph type="body" sz="quarter" idx="14" hasCustomPrompt="1"/>
          </p:nvPr>
        </p:nvSpPr>
        <p:spPr>
          <a:xfrm>
            <a:off x="2838554" y="4265152"/>
            <a:ext cx="2133394" cy="348214"/>
          </a:xfrm>
          <a:prstGeom prst="rect">
            <a:avLst/>
          </a:prstGeom>
        </p:spPr>
        <p:txBody>
          <a:bodyPr anchor="t" anchorCtr="0"/>
          <a:lstStyle>
            <a:lvl1pPr marL="0" indent="0" algn="ctr">
              <a:buNone/>
              <a:defRPr sz="1600" b="1">
                <a:solidFill>
                  <a:schemeClr val="bg1"/>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Speaker name</a:t>
            </a:r>
          </a:p>
        </p:txBody>
      </p:sp>
      <p:sp>
        <p:nvSpPr>
          <p:cNvPr id="10" name="Text Placeholder 5">
            <a:extLst>
              <a:ext uri="{FF2B5EF4-FFF2-40B4-BE49-F238E27FC236}">
                <a16:creationId xmlns:a16="http://schemas.microsoft.com/office/drawing/2014/main" id="{D120AA9D-51D5-A742-8B17-759D4C9C2F3A}"/>
              </a:ext>
            </a:extLst>
          </p:cNvPr>
          <p:cNvSpPr>
            <a:spLocks noGrp="1"/>
          </p:cNvSpPr>
          <p:nvPr>
            <p:ph type="body" sz="quarter" idx="15" hasCustomPrompt="1"/>
          </p:nvPr>
        </p:nvSpPr>
        <p:spPr>
          <a:xfrm>
            <a:off x="2838554" y="4628950"/>
            <a:ext cx="2133394" cy="348214"/>
          </a:xfrm>
          <a:prstGeom prst="rect">
            <a:avLst/>
          </a:prstGeom>
        </p:spPr>
        <p:txBody>
          <a:bodyPr anchor="t" anchorCtr="0"/>
          <a:lstStyle>
            <a:lvl1pPr marL="0" indent="0" algn="ctr">
              <a:buNone/>
              <a:defRPr sz="1600" b="0">
                <a:solidFill>
                  <a:srgbClr val="E6B35B"/>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Job title</a:t>
            </a:r>
          </a:p>
        </p:txBody>
      </p:sp>
      <p:sp>
        <p:nvSpPr>
          <p:cNvPr id="11" name="Text Placeholder 5">
            <a:extLst>
              <a:ext uri="{FF2B5EF4-FFF2-40B4-BE49-F238E27FC236}">
                <a16:creationId xmlns:a16="http://schemas.microsoft.com/office/drawing/2014/main" id="{1D680E90-C72A-C14E-B1B3-B100FD48E598}"/>
              </a:ext>
            </a:extLst>
          </p:cNvPr>
          <p:cNvSpPr>
            <a:spLocks noGrp="1"/>
          </p:cNvSpPr>
          <p:nvPr>
            <p:ph type="body" sz="quarter" idx="16" hasCustomPrompt="1"/>
          </p:nvPr>
        </p:nvSpPr>
        <p:spPr>
          <a:xfrm>
            <a:off x="5099154" y="4265152"/>
            <a:ext cx="2133394" cy="348214"/>
          </a:xfrm>
          <a:prstGeom prst="rect">
            <a:avLst/>
          </a:prstGeom>
        </p:spPr>
        <p:txBody>
          <a:bodyPr anchor="t" anchorCtr="0"/>
          <a:lstStyle>
            <a:lvl1pPr marL="0" indent="0" algn="ctr">
              <a:buNone/>
              <a:defRPr sz="1600" b="1">
                <a:solidFill>
                  <a:schemeClr val="bg1"/>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Speaker name</a:t>
            </a:r>
          </a:p>
        </p:txBody>
      </p:sp>
      <p:sp>
        <p:nvSpPr>
          <p:cNvPr id="12" name="Text Placeholder 5">
            <a:extLst>
              <a:ext uri="{FF2B5EF4-FFF2-40B4-BE49-F238E27FC236}">
                <a16:creationId xmlns:a16="http://schemas.microsoft.com/office/drawing/2014/main" id="{2F40F1D8-60DE-C644-85B6-B5A910DD501A}"/>
              </a:ext>
            </a:extLst>
          </p:cNvPr>
          <p:cNvSpPr>
            <a:spLocks noGrp="1"/>
          </p:cNvSpPr>
          <p:nvPr>
            <p:ph type="body" sz="quarter" idx="17" hasCustomPrompt="1"/>
          </p:nvPr>
        </p:nvSpPr>
        <p:spPr>
          <a:xfrm>
            <a:off x="5099154" y="4628950"/>
            <a:ext cx="2133394" cy="348214"/>
          </a:xfrm>
          <a:prstGeom prst="rect">
            <a:avLst/>
          </a:prstGeom>
        </p:spPr>
        <p:txBody>
          <a:bodyPr anchor="t" anchorCtr="0"/>
          <a:lstStyle>
            <a:lvl1pPr marL="0" indent="0" algn="ctr">
              <a:buNone/>
              <a:defRPr sz="1600" b="0">
                <a:solidFill>
                  <a:srgbClr val="E6B35B"/>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Job title</a:t>
            </a:r>
          </a:p>
        </p:txBody>
      </p:sp>
    </p:spTree>
    <p:extLst>
      <p:ext uri="{BB962C8B-B14F-4D97-AF65-F5344CB8AC3E}">
        <p14:creationId xmlns:p14="http://schemas.microsoft.com/office/powerpoint/2010/main" val="86337122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Empty with logo">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BDEDCE82-AC3C-FC49-881A-4158E6CF1A33}"/>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592000" y="89305"/>
            <a:ext cx="1008000" cy="372708"/>
          </a:xfrm>
          <a:prstGeom prst="rect">
            <a:avLst/>
          </a:prstGeom>
        </p:spPr>
      </p:pic>
      <p:cxnSp>
        <p:nvCxnSpPr>
          <p:cNvPr id="11" name="Straight Connector 10">
            <a:extLst>
              <a:ext uri="{FF2B5EF4-FFF2-40B4-BE49-F238E27FC236}">
                <a16:creationId xmlns:a16="http://schemas.microsoft.com/office/drawing/2014/main" id="{3BD3D993-CAE7-0B4C-98BF-D23A1100AB04}"/>
              </a:ext>
            </a:extLst>
          </p:cNvPr>
          <p:cNvCxnSpPr/>
          <p:nvPr userDrawn="1"/>
        </p:nvCxnSpPr>
        <p:spPr>
          <a:xfrm flipH="1">
            <a:off x="340291"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75389307-8716-A348-921D-FCA8B2CBED8F}"/>
              </a:ext>
            </a:extLst>
          </p:cNvPr>
          <p:cNvCxnSpPr/>
          <p:nvPr userDrawn="1"/>
        </p:nvCxnSpPr>
        <p:spPr>
          <a:xfrm flipH="1">
            <a:off x="6753616"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92761868"/>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3 speakers D">
    <p:spTree>
      <p:nvGrpSpPr>
        <p:cNvPr id="1" name=""/>
        <p:cNvGrpSpPr/>
        <p:nvPr/>
      </p:nvGrpSpPr>
      <p:grpSpPr>
        <a:xfrm>
          <a:off x="0" y="0"/>
          <a:ext cx="0" cy="0"/>
          <a:chOff x="0" y="0"/>
          <a:chExt cx="0" cy="0"/>
        </a:xfrm>
      </p:grpSpPr>
      <p:pic>
        <p:nvPicPr>
          <p:cNvPr id="4" name="Picture 3" descr="Graphical user interface&#10;&#10;Description automatically generated">
            <a:extLst>
              <a:ext uri="{FF2B5EF4-FFF2-40B4-BE49-F238E27FC236}">
                <a16:creationId xmlns:a16="http://schemas.microsoft.com/office/drawing/2014/main" id="{3F00C28A-A381-0549-A4FD-D6337CC4C0C4}"/>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5" name="Text Placeholder 5">
            <a:extLst>
              <a:ext uri="{FF2B5EF4-FFF2-40B4-BE49-F238E27FC236}">
                <a16:creationId xmlns:a16="http://schemas.microsoft.com/office/drawing/2014/main" id="{2AD1AEAD-9CD9-4947-8042-9623E4BA38A3}"/>
              </a:ext>
            </a:extLst>
          </p:cNvPr>
          <p:cNvSpPr>
            <a:spLocks noGrp="1"/>
          </p:cNvSpPr>
          <p:nvPr>
            <p:ph type="body" sz="quarter" idx="10" hasCustomPrompt="1"/>
          </p:nvPr>
        </p:nvSpPr>
        <p:spPr>
          <a:xfrm>
            <a:off x="4616553" y="2298700"/>
            <a:ext cx="6489495" cy="560029"/>
          </a:xfrm>
          <a:prstGeom prst="rect">
            <a:avLst/>
          </a:prstGeom>
        </p:spPr>
        <p:txBody>
          <a:bodyPr anchor="t" anchorCtr="0"/>
          <a:lstStyle>
            <a:lvl1pPr marL="0" indent="0" algn="ctr">
              <a:buNone/>
              <a:defRPr sz="3600" b="1">
                <a:solidFill>
                  <a:srgbClr val="E6B35B"/>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Session title</a:t>
            </a:r>
          </a:p>
        </p:txBody>
      </p:sp>
      <p:sp>
        <p:nvSpPr>
          <p:cNvPr id="6" name="Text Placeholder 5">
            <a:extLst>
              <a:ext uri="{FF2B5EF4-FFF2-40B4-BE49-F238E27FC236}">
                <a16:creationId xmlns:a16="http://schemas.microsoft.com/office/drawing/2014/main" id="{D919ECA9-1033-5D42-9FBA-E2A051680216}"/>
              </a:ext>
            </a:extLst>
          </p:cNvPr>
          <p:cNvSpPr>
            <a:spLocks noGrp="1"/>
          </p:cNvSpPr>
          <p:nvPr>
            <p:ph type="body" sz="quarter" idx="11" hasCustomPrompt="1"/>
          </p:nvPr>
        </p:nvSpPr>
        <p:spPr>
          <a:xfrm>
            <a:off x="4616553" y="2962377"/>
            <a:ext cx="6489495" cy="560029"/>
          </a:xfrm>
          <a:prstGeom prst="rect">
            <a:avLst/>
          </a:prstGeom>
        </p:spPr>
        <p:txBody>
          <a:bodyPr anchor="t" anchorCtr="0"/>
          <a:lstStyle>
            <a:lvl1pPr marL="0" indent="0" algn="ctr">
              <a:buNone/>
              <a:defRPr sz="2400" b="0">
                <a:solidFill>
                  <a:schemeClr val="bg1"/>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Session subtitle</a:t>
            </a:r>
          </a:p>
        </p:txBody>
      </p:sp>
      <p:sp>
        <p:nvSpPr>
          <p:cNvPr id="7" name="Text Placeholder 5">
            <a:extLst>
              <a:ext uri="{FF2B5EF4-FFF2-40B4-BE49-F238E27FC236}">
                <a16:creationId xmlns:a16="http://schemas.microsoft.com/office/drawing/2014/main" id="{C56F774E-B852-264B-AB1F-B158D3A09634}"/>
              </a:ext>
            </a:extLst>
          </p:cNvPr>
          <p:cNvSpPr>
            <a:spLocks noGrp="1"/>
          </p:cNvSpPr>
          <p:nvPr>
            <p:ph type="body" sz="quarter" idx="12" hasCustomPrompt="1"/>
          </p:nvPr>
        </p:nvSpPr>
        <p:spPr>
          <a:xfrm>
            <a:off x="4553054" y="3996413"/>
            <a:ext cx="2133394" cy="348214"/>
          </a:xfrm>
          <a:prstGeom prst="rect">
            <a:avLst/>
          </a:prstGeom>
        </p:spPr>
        <p:txBody>
          <a:bodyPr anchor="t" anchorCtr="0"/>
          <a:lstStyle>
            <a:lvl1pPr marL="0" indent="0" algn="ctr">
              <a:buNone/>
              <a:defRPr sz="1600" b="1">
                <a:solidFill>
                  <a:schemeClr val="bg1"/>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Speaker name</a:t>
            </a:r>
          </a:p>
        </p:txBody>
      </p:sp>
      <p:sp>
        <p:nvSpPr>
          <p:cNvPr id="8" name="Text Placeholder 5">
            <a:extLst>
              <a:ext uri="{FF2B5EF4-FFF2-40B4-BE49-F238E27FC236}">
                <a16:creationId xmlns:a16="http://schemas.microsoft.com/office/drawing/2014/main" id="{F21C5BAC-B89E-E840-9F0E-546A680A25A2}"/>
              </a:ext>
            </a:extLst>
          </p:cNvPr>
          <p:cNvSpPr>
            <a:spLocks noGrp="1"/>
          </p:cNvSpPr>
          <p:nvPr>
            <p:ph type="body" sz="quarter" idx="13" hasCustomPrompt="1"/>
          </p:nvPr>
        </p:nvSpPr>
        <p:spPr>
          <a:xfrm>
            <a:off x="4553054" y="4360211"/>
            <a:ext cx="2133394" cy="348214"/>
          </a:xfrm>
          <a:prstGeom prst="rect">
            <a:avLst/>
          </a:prstGeom>
        </p:spPr>
        <p:txBody>
          <a:bodyPr anchor="t" anchorCtr="0"/>
          <a:lstStyle>
            <a:lvl1pPr marL="0" indent="0" algn="ctr">
              <a:buNone/>
              <a:defRPr sz="1600" b="0">
                <a:solidFill>
                  <a:srgbClr val="E6B35B"/>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Job title</a:t>
            </a:r>
          </a:p>
        </p:txBody>
      </p:sp>
      <p:sp>
        <p:nvSpPr>
          <p:cNvPr id="9" name="Text Placeholder 5">
            <a:extLst>
              <a:ext uri="{FF2B5EF4-FFF2-40B4-BE49-F238E27FC236}">
                <a16:creationId xmlns:a16="http://schemas.microsoft.com/office/drawing/2014/main" id="{1AD095B0-1A72-9040-809D-5AB754686551}"/>
              </a:ext>
            </a:extLst>
          </p:cNvPr>
          <p:cNvSpPr>
            <a:spLocks noGrp="1"/>
          </p:cNvSpPr>
          <p:nvPr>
            <p:ph type="body" sz="quarter" idx="14" hasCustomPrompt="1"/>
          </p:nvPr>
        </p:nvSpPr>
        <p:spPr>
          <a:xfrm>
            <a:off x="6813654" y="3996413"/>
            <a:ext cx="2133394" cy="348214"/>
          </a:xfrm>
          <a:prstGeom prst="rect">
            <a:avLst/>
          </a:prstGeom>
        </p:spPr>
        <p:txBody>
          <a:bodyPr anchor="t" anchorCtr="0"/>
          <a:lstStyle>
            <a:lvl1pPr marL="0" indent="0" algn="ctr">
              <a:buNone/>
              <a:defRPr sz="1600" b="1">
                <a:solidFill>
                  <a:schemeClr val="bg1"/>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Speaker name</a:t>
            </a:r>
          </a:p>
        </p:txBody>
      </p:sp>
      <p:sp>
        <p:nvSpPr>
          <p:cNvPr id="10" name="Text Placeholder 5">
            <a:extLst>
              <a:ext uri="{FF2B5EF4-FFF2-40B4-BE49-F238E27FC236}">
                <a16:creationId xmlns:a16="http://schemas.microsoft.com/office/drawing/2014/main" id="{113CA0B3-7A0E-DF45-B1D0-D7118687D4CE}"/>
              </a:ext>
            </a:extLst>
          </p:cNvPr>
          <p:cNvSpPr>
            <a:spLocks noGrp="1"/>
          </p:cNvSpPr>
          <p:nvPr>
            <p:ph type="body" sz="quarter" idx="15" hasCustomPrompt="1"/>
          </p:nvPr>
        </p:nvSpPr>
        <p:spPr>
          <a:xfrm>
            <a:off x="6813654" y="4360211"/>
            <a:ext cx="2133394" cy="348214"/>
          </a:xfrm>
          <a:prstGeom prst="rect">
            <a:avLst/>
          </a:prstGeom>
        </p:spPr>
        <p:txBody>
          <a:bodyPr anchor="t" anchorCtr="0"/>
          <a:lstStyle>
            <a:lvl1pPr marL="0" indent="0" algn="ctr">
              <a:buNone/>
              <a:defRPr sz="1600" b="0">
                <a:solidFill>
                  <a:srgbClr val="E6B35B"/>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Job title</a:t>
            </a:r>
          </a:p>
        </p:txBody>
      </p:sp>
      <p:sp>
        <p:nvSpPr>
          <p:cNvPr id="11" name="Text Placeholder 5">
            <a:extLst>
              <a:ext uri="{FF2B5EF4-FFF2-40B4-BE49-F238E27FC236}">
                <a16:creationId xmlns:a16="http://schemas.microsoft.com/office/drawing/2014/main" id="{D99BAB90-8CFC-F849-98CC-A7B73B190A29}"/>
              </a:ext>
            </a:extLst>
          </p:cNvPr>
          <p:cNvSpPr>
            <a:spLocks noGrp="1"/>
          </p:cNvSpPr>
          <p:nvPr>
            <p:ph type="body" sz="quarter" idx="16" hasCustomPrompt="1"/>
          </p:nvPr>
        </p:nvSpPr>
        <p:spPr>
          <a:xfrm>
            <a:off x="9074254" y="3996413"/>
            <a:ext cx="2133394" cy="348214"/>
          </a:xfrm>
          <a:prstGeom prst="rect">
            <a:avLst/>
          </a:prstGeom>
        </p:spPr>
        <p:txBody>
          <a:bodyPr anchor="t" anchorCtr="0"/>
          <a:lstStyle>
            <a:lvl1pPr marL="0" indent="0" algn="ctr">
              <a:buNone/>
              <a:defRPr sz="1600" b="1">
                <a:solidFill>
                  <a:schemeClr val="bg1"/>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Speaker name</a:t>
            </a:r>
          </a:p>
        </p:txBody>
      </p:sp>
      <p:sp>
        <p:nvSpPr>
          <p:cNvPr id="12" name="Text Placeholder 5">
            <a:extLst>
              <a:ext uri="{FF2B5EF4-FFF2-40B4-BE49-F238E27FC236}">
                <a16:creationId xmlns:a16="http://schemas.microsoft.com/office/drawing/2014/main" id="{DE2D3CB0-3F15-C44A-B449-D9EF0A917240}"/>
              </a:ext>
            </a:extLst>
          </p:cNvPr>
          <p:cNvSpPr>
            <a:spLocks noGrp="1"/>
          </p:cNvSpPr>
          <p:nvPr>
            <p:ph type="body" sz="quarter" idx="17" hasCustomPrompt="1"/>
          </p:nvPr>
        </p:nvSpPr>
        <p:spPr>
          <a:xfrm>
            <a:off x="9074254" y="4360211"/>
            <a:ext cx="2133394" cy="348214"/>
          </a:xfrm>
          <a:prstGeom prst="rect">
            <a:avLst/>
          </a:prstGeom>
        </p:spPr>
        <p:txBody>
          <a:bodyPr anchor="t" anchorCtr="0"/>
          <a:lstStyle>
            <a:lvl1pPr marL="0" indent="0" algn="ctr">
              <a:buNone/>
              <a:defRPr sz="1600" b="0">
                <a:solidFill>
                  <a:srgbClr val="E6B35B"/>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Job title</a:t>
            </a:r>
          </a:p>
        </p:txBody>
      </p:sp>
    </p:spTree>
    <p:extLst>
      <p:ext uri="{BB962C8B-B14F-4D97-AF65-F5344CB8AC3E}">
        <p14:creationId xmlns:p14="http://schemas.microsoft.com/office/powerpoint/2010/main" val="2072582478"/>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Big team/many speakers">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DA8C41C9-48FD-A848-B376-78A22C442E3B}"/>
              </a:ext>
            </a:extLst>
          </p:cNvPr>
          <p:cNvPicPr>
            <a:picLocks noChangeAspect="1"/>
          </p:cNvPicPr>
          <p:nvPr userDrawn="1"/>
        </p:nvPicPr>
        <p:blipFill>
          <a:blip r:embed="rId2"/>
          <a:srcRect/>
          <a:stretch/>
        </p:blipFill>
        <p:spPr>
          <a:xfrm>
            <a:off x="0" y="0"/>
            <a:ext cx="12192000" cy="6858000"/>
          </a:xfrm>
          <a:prstGeom prst="rect">
            <a:avLst/>
          </a:prstGeom>
        </p:spPr>
      </p:pic>
      <p:sp>
        <p:nvSpPr>
          <p:cNvPr id="5" name="Text Placeholder 5">
            <a:extLst>
              <a:ext uri="{FF2B5EF4-FFF2-40B4-BE49-F238E27FC236}">
                <a16:creationId xmlns:a16="http://schemas.microsoft.com/office/drawing/2014/main" id="{60A58C3A-CF74-D844-AA2F-A2FF0FBF9C5D}"/>
              </a:ext>
            </a:extLst>
          </p:cNvPr>
          <p:cNvSpPr>
            <a:spLocks noGrp="1"/>
          </p:cNvSpPr>
          <p:nvPr>
            <p:ph type="body" sz="quarter" idx="10" hasCustomPrompt="1"/>
          </p:nvPr>
        </p:nvSpPr>
        <p:spPr>
          <a:xfrm>
            <a:off x="4972255" y="2400300"/>
            <a:ext cx="6489495" cy="560029"/>
          </a:xfrm>
          <a:prstGeom prst="rect">
            <a:avLst/>
          </a:prstGeom>
        </p:spPr>
        <p:txBody>
          <a:bodyPr anchor="t" anchorCtr="0"/>
          <a:lstStyle>
            <a:lvl1pPr marL="0" indent="0" algn="ctr">
              <a:buNone/>
              <a:defRPr sz="3600" b="1">
                <a:solidFill>
                  <a:srgbClr val="E6B35B"/>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Session title</a:t>
            </a:r>
          </a:p>
        </p:txBody>
      </p:sp>
      <p:sp>
        <p:nvSpPr>
          <p:cNvPr id="6" name="Text Placeholder 5">
            <a:extLst>
              <a:ext uri="{FF2B5EF4-FFF2-40B4-BE49-F238E27FC236}">
                <a16:creationId xmlns:a16="http://schemas.microsoft.com/office/drawing/2014/main" id="{3EEE11C1-88CD-5545-9C77-E35B0BFCAD91}"/>
              </a:ext>
            </a:extLst>
          </p:cNvPr>
          <p:cNvSpPr>
            <a:spLocks noGrp="1"/>
          </p:cNvSpPr>
          <p:nvPr>
            <p:ph type="body" sz="quarter" idx="11" hasCustomPrompt="1"/>
          </p:nvPr>
        </p:nvSpPr>
        <p:spPr>
          <a:xfrm>
            <a:off x="4972255" y="3063977"/>
            <a:ext cx="6489495" cy="453923"/>
          </a:xfrm>
          <a:prstGeom prst="rect">
            <a:avLst/>
          </a:prstGeom>
        </p:spPr>
        <p:txBody>
          <a:bodyPr anchor="t" anchorCtr="0"/>
          <a:lstStyle>
            <a:lvl1pPr marL="0" indent="0" algn="ctr">
              <a:buNone/>
              <a:defRPr sz="2400" b="0">
                <a:solidFill>
                  <a:schemeClr val="bg1"/>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Session subtitle</a:t>
            </a:r>
          </a:p>
        </p:txBody>
      </p:sp>
      <p:sp>
        <p:nvSpPr>
          <p:cNvPr id="7" name="Text Placeholder 5">
            <a:extLst>
              <a:ext uri="{FF2B5EF4-FFF2-40B4-BE49-F238E27FC236}">
                <a16:creationId xmlns:a16="http://schemas.microsoft.com/office/drawing/2014/main" id="{C94FFA71-5757-9148-B58C-B9B58CBBBC75}"/>
              </a:ext>
            </a:extLst>
          </p:cNvPr>
          <p:cNvSpPr>
            <a:spLocks noGrp="1"/>
          </p:cNvSpPr>
          <p:nvPr>
            <p:ph type="body" sz="quarter" idx="12" hasCustomPrompt="1"/>
          </p:nvPr>
        </p:nvSpPr>
        <p:spPr>
          <a:xfrm>
            <a:off x="5854906" y="3670721"/>
            <a:ext cx="4724194" cy="348214"/>
          </a:xfrm>
          <a:prstGeom prst="rect">
            <a:avLst/>
          </a:prstGeom>
        </p:spPr>
        <p:txBody>
          <a:bodyPr anchor="t" anchorCtr="0"/>
          <a:lstStyle>
            <a:lvl1pPr marL="0" indent="0" algn="ctr">
              <a:buNone/>
              <a:defRPr sz="2000" b="1">
                <a:solidFill>
                  <a:schemeClr val="bg1"/>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Lead speaker</a:t>
            </a:r>
          </a:p>
        </p:txBody>
      </p:sp>
      <p:sp>
        <p:nvSpPr>
          <p:cNvPr id="8" name="Text Placeholder 5">
            <a:extLst>
              <a:ext uri="{FF2B5EF4-FFF2-40B4-BE49-F238E27FC236}">
                <a16:creationId xmlns:a16="http://schemas.microsoft.com/office/drawing/2014/main" id="{D31F76A0-2529-C34C-B3FB-4F1C939991A1}"/>
              </a:ext>
            </a:extLst>
          </p:cNvPr>
          <p:cNvSpPr>
            <a:spLocks noGrp="1"/>
          </p:cNvSpPr>
          <p:nvPr>
            <p:ph type="body" sz="quarter" idx="13" hasCustomPrompt="1"/>
          </p:nvPr>
        </p:nvSpPr>
        <p:spPr>
          <a:xfrm>
            <a:off x="5854906" y="4034519"/>
            <a:ext cx="4724194" cy="348214"/>
          </a:xfrm>
          <a:prstGeom prst="rect">
            <a:avLst/>
          </a:prstGeom>
        </p:spPr>
        <p:txBody>
          <a:bodyPr anchor="t" anchorCtr="0"/>
          <a:lstStyle>
            <a:lvl1pPr marL="0" indent="0" algn="ctr">
              <a:buNone/>
              <a:defRPr sz="2000" b="0">
                <a:solidFill>
                  <a:srgbClr val="E6B35B"/>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Job title</a:t>
            </a:r>
          </a:p>
        </p:txBody>
      </p:sp>
      <p:sp>
        <p:nvSpPr>
          <p:cNvPr id="9" name="Text Placeholder 5">
            <a:extLst>
              <a:ext uri="{FF2B5EF4-FFF2-40B4-BE49-F238E27FC236}">
                <a16:creationId xmlns:a16="http://schemas.microsoft.com/office/drawing/2014/main" id="{92FB97D5-E1AC-DA46-A788-1A923838D6C9}"/>
              </a:ext>
            </a:extLst>
          </p:cNvPr>
          <p:cNvSpPr>
            <a:spLocks noGrp="1"/>
          </p:cNvSpPr>
          <p:nvPr>
            <p:ph type="body" sz="quarter" idx="14" hasCustomPrompt="1"/>
          </p:nvPr>
        </p:nvSpPr>
        <p:spPr>
          <a:xfrm>
            <a:off x="4972256" y="4665629"/>
            <a:ext cx="6489494" cy="348214"/>
          </a:xfrm>
          <a:prstGeom prst="rect">
            <a:avLst/>
          </a:prstGeom>
        </p:spPr>
        <p:txBody>
          <a:bodyPr anchor="t" anchorCtr="0"/>
          <a:lstStyle>
            <a:lvl1pPr marL="0" marR="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sz="1600" b="0">
                <a:solidFill>
                  <a:srgbClr val="E6B35B"/>
                </a:solidFill>
                <a:latin typeface="Segoe UI" panose="020B0502040204020203" pitchFamily="34" charset="0"/>
                <a:cs typeface="Segoe UI" panose="020B0502040204020203" pitchFamily="34" charset="0"/>
              </a:defRPr>
            </a:lvl1pPr>
            <a:lvl2pPr marL="457200" indent="0" algn="ctr">
              <a:buNone/>
              <a:defRPr>
                <a:solidFill>
                  <a:schemeClr val="bg1"/>
                </a:solidFill>
                <a:latin typeface="Segoe UI" panose="020B0502040204020203" pitchFamily="34" charset="0"/>
                <a:cs typeface="Segoe UI" panose="020B0502040204020203" pitchFamily="34" charset="0"/>
              </a:defRPr>
            </a:lvl2pPr>
            <a:lvl3pPr marL="914400" indent="0" algn="ctr">
              <a:buNone/>
              <a:defRPr>
                <a:solidFill>
                  <a:schemeClr val="bg1"/>
                </a:solidFill>
                <a:latin typeface="Segoe UI" panose="020B0502040204020203" pitchFamily="34" charset="0"/>
                <a:cs typeface="Segoe UI" panose="020B0502040204020203" pitchFamily="34" charset="0"/>
              </a:defRPr>
            </a:lvl3pPr>
            <a:lvl4pPr marL="1371600" indent="0" algn="ctr">
              <a:buNone/>
              <a:defRPr>
                <a:solidFill>
                  <a:schemeClr val="bg1"/>
                </a:solidFill>
                <a:latin typeface="Segoe UI" panose="020B0502040204020203" pitchFamily="34" charset="0"/>
                <a:cs typeface="Segoe UI" panose="020B0502040204020203" pitchFamily="34" charset="0"/>
              </a:defRPr>
            </a:lvl4pPr>
            <a:lvl5pPr marL="1828800" indent="0" algn="ctr">
              <a:buNone/>
              <a:defRPr>
                <a:solidFill>
                  <a:schemeClr val="bg1"/>
                </a:solidFill>
                <a:latin typeface="Segoe UI" panose="020B0502040204020203" pitchFamily="34" charset="0"/>
                <a:cs typeface="Segoe UI" panose="020B0502040204020203" pitchFamily="34" charset="0"/>
              </a:defRPr>
            </a:lvl5pPr>
          </a:lstStyle>
          <a:p>
            <a:pPr lvl="0"/>
            <a:r>
              <a:rPr lang="en-GB" dirty="0"/>
              <a:t>Speaker names, </a:t>
            </a:r>
            <a:r>
              <a:rPr lang="en-GB" dirty="0" err="1"/>
              <a:t>Seperated</a:t>
            </a:r>
            <a:r>
              <a:rPr lang="en-GB" dirty="0"/>
              <a:t>, By Commas</a:t>
            </a:r>
          </a:p>
        </p:txBody>
      </p:sp>
    </p:spTree>
    <p:extLst>
      <p:ext uri="{BB962C8B-B14F-4D97-AF65-F5344CB8AC3E}">
        <p14:creationId xmlns:p14="http://schemas.microsoft.com/office/powerpoint/2010/main" val="81969062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Logo slide/cover">
    <p:bg>
      <p:bgPr>
        <a:solidFill>
          <a:schemeClr val="bg1"/>
        </a:solidFill>
        <a:effectLst/>
      </p:bgPr>
    </p:bg>
    <p:spTree>
      <p:nvGrpSpPr>
        <p:cNvPr id="1" name=""/>
        <p:cNvGrpSpPr/>
        <p:nvPr/>
      </p:nvGrpSpPr>
      <p:grpSpPr>
        <a:xfrm>
          <a:off x="0" y="0"/>
          <a:ext cx="0" cy="0"/>
          <a:chOff x="0" y="0"/>
          <a:chExt cx="0" cy="0"/>
        </a:xfrm>
      </p:grpSpPr>
      <p:pic>
        <p:nvPicPr>
          <p:cNvPr id="5" name="Picture 4" descr="Logo&#10;&#10;Description automatically generated with medium confidence">
            <a:extLst>
              <a:ext uri="{FF2B5EF4-FFF2-40B4-BE49-F238E27FC236}">
                <a16:creationId xmlns:a16="http://schemas.microsoft.com/office/drawing/2014/main" id="{564D6343-F15D-79EC-48D6-EEA24A17770C}"/>
              </a:ext>
            </a:extLst>
          </p:cNvPr>
          <p:cNvPicPr>
            <a:picLocks noChangeAspect="1"/>
          </p:cNvPicPr>
          <p:nvPr userDrawn="1"/>
        </p:nvPicPr>
        <p:blipFill>
          <a:blip r:embed="rId2"/>
          <a:stretch>
            <a:fillRect/>
          </a:stretch>
        </p:blipFill>
        <p:spPr>
          <a:xfrm>
            <a:off x="0" y="0"/>
            <a:ext cx="12192000" cy="6858000"/>
          </a:xfrm>
          <a:prstGeom prst="rect">
            <a:avLst/>
          </a:prstGeom>
        </p:spPr>
      </p:pic>
    </p:spTree>
    <p:extLst>
      <p:ext uri="{BB962C8B-B14F-4D97-AF65-F5344CB8AC3E}">
        <p14:creationId xmlns:p14="http://schemas.microsoft.com/office/powerpoint/2010/main" val="27591389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
    <p:spTree>
      <p:nvGrpSpPr>
        <p:cNvPr id="1" name=""/>
        <p:cNvGrpSpPr/>
        <p:nvPr/>
      </p:nvGrpSpPr>
      <p:grpSpPr>
        <a:xfrm>
          <a:off x="0" y="0"/>
          <a:ext cx="0" cy="0"/>
          <a:chOff x="0" y="0"/>
          <a:chExt cx="0" cy="0"/>
        </a:xfrm>
      </p:grpSpPr>
      <p:sp>
        <p:nvSpPr>
          <p:cNvPr id="7" name="Title Placeholder 12">
            <a:extLst>
              <a:ext uri="{FF2B5EF4-FFF2-40B4-BE49-F238E27FC236}">
                <a16:creationId xmlns:a16="http://schemas.microsoft.com/office/drawing/2014/main" id="{1DA0E6A1-66AF-A644-9030-3203CC82577A}"/>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9" name="Text Placeholder 8">
            <a:extLst>
              <a:ext uri="{FF2B5EF4-FFF2-40B4-BE49-F238E27FC236}">
                <a16:creationId xmlns:a16="http://schemas.microsoft.com/office/drawing/2014/main" id="{D653EB8C-1F16-6149-AC51-A20753742745}"/>
              </a:ext>
            </a:extLst>
          </p:cNvPr>
          <p:cNvSpPr>
            <a:spLocks noGrp="1"/>
          </p:cNvSpPr>
          <p:nvPr>
            <p:ph type="body" sz="quarter" idx="10"/>
          </p:nvPr>
        </p:nvSpPr>
        <p:spPr>
          <a:xfrm>
            <a:off x="340291" y="1352550"/>
            <a:ext cx="11484279"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cxnSp>
        <p:nvCxnSpPr>
          <p:cNvPr id="11" name="Straight Connector 10">
            <a:extLst>
              <a:ext uri="{FF2B5EF4-FFF2-40B4-BE49-F238E27FC236}">
                <a16:creationId xmlns:a16="http://schemas.microsoft.com/office/drawing/2014/main" id="{3BD3D993-CAE7-0B4C-98BF-D23A1100AB04}"/>
              </a:ext>
            </a:extLst>
          </p:cNvPr>
          <p:cNvCxnSpPr/>
          <p:nvPr userDrawn="1"/>
        </p:nvCxnSpPr>
        <p:spPr>
          <a:xfrm flipH="1">
            <a:off x="340291"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75389307-8716-A348-921D-FCA8B2CBED8F}"/>
              </a:ext>
            </a:extLst>
          </p:cNvPr>
          <p:cNvCxnSpPr/>
          <p:nvPr userDrawn="1"/>
        </p:nvCxnSpPr>
        <p:spPr>
          <a:xfrm flipH="1">
            <a:off x="6753616"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pic>
        <p:nvPicPr>
          <p:cNvPr id="8" name="Graphic 7">
            <a:extLst>
              <a:ext uri="{FF2B5EF4-FFF2-40B4-BE49-F238E27FC236}">
                <a16:creationId xmlns:a16="http://schemas.microsoft.com/office/drawing/2014/main" id="{B39A094D-326D-C811-8216-2D5EA2BC446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592000" y="94118"/>
            <a:ext cx="1008000" cy="372708"/>
          </a:xfrm>
          <a:prstGeom prst="rect">
            <a:avLst/>
          </a:prstGeom>
        </p:spPr>
      </p:pic>
      <p:sp>
        <p:nvSpPr>
          <p:cNvPr id="10" name="Rectangle 9">
            <a:extLst>
              <a:ext uri="{FF2B5EF4-FFF2-40B4-BE49-F238E27FC236}">
                <a16:creationId xmlns:a16="http://schemas.microsoft.com/office/drawing/2014/main" id="{E0A31EF8-9C02-C65C-5517-FE232200B4F0}"/>
              </a:ext>
            </a:extLst>
          </p:cNvPr>
          <p:cNvSpPr/>
          <p:nvPr userDrawn="1"/>
        </p:nvSpPr>
        <p:spPr>
          <a:xfrm>
            <a:off x="0" y="6763882"/>
            <a:ext cx="12191999" cy="94118"/>
          </a:xfrm>
          <a:prstGeom prst="rect">
            <a:avLst/>
          </a:prstGeom>
          <a:solidFill>
            <a:srgbClr val="361D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Tree>
    <p:extLst>
      <p:ext uri="{BB962C8B-B14F-4D97-AF65-F5344CB8AC3E}">
        <p14:creationId xmlns:p14="http://schemas.microsoft.com/office/powerpoint/2010/main" val="408748920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7A7A9796-70D4-F051-6286-88A912822062}"/>
              </a:ext>
            </a:extLst>
          </p:cNvPr>
          <p:cNvSpPr/>
          <p:nvPr userDrawn="1"/>
        </p:nvSpPr>
        <p:spPr>
          <a:xfrm>
            <a:off x="0" y="6763882"/>
            <a:ext cx="12191999" cy="94118"/>
          </a:xfrm>
          <a:prstGeom prst="rect">
            <a:avLst/>
          </a:prstGeom>
          <a:solidFill>
            <a:srgbClr val="361D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14" name="Freeform 13">
            <a:extLst>
              <a:ext uri="{FF2B5EF4-FFF2-40B4-BE49-F238E27FC236}">
                <a16:creationId xmlns:a16="http://schemas.microsoft.com/office/drawing/2014/main" id="{CC72C0A1-46D5-2926-AD7B-F2ACE4572520}"/>
              </a:ext>
            </a:extLst>
          </p:cNvPr>
          <p:cNvSpPr/>
          <p:nvPr userDrawn="1"/>
        </p:nvSpPr>
        <p:spPr>
          <a:xfrm flipH="1">
            <a:off x="6822516" y="1493392"/>
            <a:ext cx="5369483" cy="5369482"/>
          </a:xfrm>
          <a:custGeom>
            <a:avLst/>
            <a:gdLst>
              <a:gd name="connsiteX0" fmla="*/ 0 w 5369483"/>
              <a:gd name="connsiteY0" fmla="*/ 0 h 5369482"/>
              <a:gd name="connsiteX1" fmla="*/ 5369483 w 5369483"/>
              <a:gd name="connsiteY1" fmla="*/ 5369482 h 5369482"/>
              <a:gd name="connsiteX2" fmla="*/ 2251404 w 5369483"/>
              <a:gd name="connsiteY2" fmla="*/ 5369482 h 5369482"/>
              <a:gd name="connsiteX3" fmla="*/ 0 w 5369483"/>
              <a:gd name="connsiteY3" fmla="*/ 3118079 h 5369482"/>
            </a:gdLst>
            <a:ahLst/>
            <a:cxnLst>
              <a:cxn ang="0">
                <a:pos x="connsiteX0" y="connsiteY0"/>
              </a:cxn>
              <a:cxn ang="0">
                <a:pos x="connsiteX1" y="connsiteY1"/>
              </a:cxn>
              <a:cxn ang="0">
                <a:pos x="connsiteX2" y="connsiteY2"/>
              </a:cxn>
              <a:cxn ang="0">
                <a:pos x="connsiteX3" y="connsiteY3"/>
              </a:cxn>
            </a:cxnLst>
            <a:rect l="l" t="t" r="r" b="b"/>
            <a:pathLst>
              <a:path w="5369483" h="5369482">
                <a:moveTo>
                  <a:pt x="0" y="0"/>
                </a:moveTo>
                <a:lnTo>
                  <a:pt x="5369483" y="5369482"/>
                </a:lnTo>
                <a:lnTo>
                  <a:pt x="2251404" y="5369482"/>
                </a:lnTo>
                <a:lnTo>
                  <a:pt x="0" y="3118079"/>
                </a:lnTo>
                <a:close/>
              </a:path>
            </a:pathLst>
          </a:cu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7" name="Title Placeholder 12">
            <a:extLst>
              <a:ext uri="{FF2B5EF4-FFF2-40B4-BE49-F238E27FC236}">
                <a16:creationId xmlns:a16="http://schemas.microsoft.com/office/drawing/2014/main" id="{1DA0E6A1-66AF-A644-9030-3203CC82577A}"/>
              </a:ext>
            </a:extLst>
          </p:cNvPr>
          <p:cNvSpPr>
            <a:spLocks noGrp="1"/>
          </p:cNvSpPr>
          <p:nvPr>
            <p:ph type="title" hasCustomPrompt="1"/>
          </p:nvPr>
        </p:nvSpPr>
        <p:spPr>
          <a:xfrm>
            <a:off x="340290" y="488601"/>
            <a:ext cx="11511417"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9" name="Text Placeholder 8">
            <a:extLst>
              <a:ext uri="{FF2B5EF4-FFF2-40B4-BE49-F238E27FC236}">
                <a16:creationId xmlns:a16="http://schemas.microsoft.com/office/drawing/2014/main" id="{D653EB8C-1F16-6149-AC51-A20753742745}"/>
              </a:ext>
            </a:extLst>
          </p:cNvPr>
          <p:cNvSpPr>
            <a:spLocks noGrp="1"/>
          </p:cNvSpPr>
          <p:nvPr>
            <p:ph type="body" sz="quarter" idx="10"/>
          </p:nvPr>
        </p:nvSpPr>
        <p:spPr>
          <a:xfrm>
            <a:off x="340290" y="1352550"/>
            <a:ext cx="5584521"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3" name="Picture Placeholder 2">
            <a:extLst>
              <a:ext uri="{FF2B5EF4-FFF2-40B4-BE49-F238E27FC236}">
                <a16:creationId xmlns:a16="http://schemas.microsoft.com/office/drawing/2014/main" id="{D70168AD-C0C4-9641-8C02-1ACFE8EA8DFD}"/>
              </a:ext>
            </a:extLst>
          </p:cNvPr>
          <p:cNvSpPr>
            <a:spLocks noGrp="1"/>
          </p:cNvSpPr>
          <p:nvPr>
            <p:ph type="pic" sz="quarter" idx="11" hasCustomPrompt="1"/>
          </p:nvPr>
        </p:nvSpPr>
        <p:spPr>
          <a:xfrm>
            <a:off x="6267189" y="1352550"/>
            <a:ext cx="5584518" cy="5073650"/>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cxnSp>
        <p:nvCxnSpPr>
          <p:cNvPr id="8" name="Straight Connector 7">
            <a:extLst>
              <a:ext uri="{FF2B5EF4-FFF2-40B4-BE49-F238E27FC236}">
                <a16:creationId xmlns:a16="http://schemas.microsoft.com/office/drawing/2014/main" id="{0C5F1984-C73F-134F-9911-E66EE857E453}"/>
              </a:ext>
            </a:extLst>
          </p:cNvPr>
          <p:cNvCxnSpPr/>
          <p:nvPr userDrawn="1"/>
        </p:nvCxnSpPr>
        <p:spPr>
          <a:xfrm flipH="1">
            <a:off x="340291"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EB5A95B-1B14-7F43-8414-E39B53C56D5A}"/>
              </a:ext>
            </a:extLst>
          </p:cNvPr>
          <p:cNvCxnSpPr/>
          <p:nvPr userDrawn="1"/>
        </p:nvCxnSpPr>
        <p:spPr>
          <a:xfrm flipH="1">
            <a:off x="6753616"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pic>
        <p:nvPicPr>
          <p:cNvPr id="11" name="Graphic 10">
            <a:extLst>
              <a:ext uri="{FF2B5EF4-FFF2-40B4-BE49-F238E27FC236}">
                <a16:creationId xmlns:a16="http://schemas.microsoft.com/office/drawing/2014/main" id="{2141B79D-5FCA-83B1-9283-020AE2F9F6C9}"/>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592000" y="94118"/>
            <a:ext cx="1008000" cy="372708"/>
          </a:xfrm>
          <a:prstGeom prst="rect">
            <a:avLst/>
          </a:prstGeom>
        </p:spPr>
      </p:pic>
    </p:spTree>
    <p:extLst>
      <p:ext uri="{BB962C8B-B14F-4D97-AF65-F5344CB8AC3E}">
        <p14:creationId xmlns:p14="http://schemas.microsoft.com/office/powerpoint/2010/main" val="92800355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3">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D70168AD-C0C4-9641-8C02-1ACFE8EA8DFD}"/>
              </a:ext>
            </a:extLst>
          </p:cNvPr>
          <p:cNvSpPr>
            <a:spLocks noGrp="1"/>
          </p:cNvSpPr>
          <p:nvPr>
            <p:ph type="pic" sz="quarter" idx="11" hasCustomPrompt="1"/>
          </p:nvPr>
        </p:nvSpPr>
        <p:spPr>
          <a:xfrm>
            <a:off x="0" y="0"/>
            <a:ext cx="4874400" cy="6763872"/>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sp>
        <p:nvSpPr>
          <p:cNvPr id="7" name="Title Placeholder 12">
            <a:extLst>
              <a:ext uri="{FF2B5EF4-FFF2-40B4-BE49-F238E27FC236}">
                <a16:creationId xmlns:a16="http://schemas.microsoft.com/office/drawing/2014/main" id="{1DA0E6A1-66AF-A644-9030-3203CC82577A}"/>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cxnSp>
        <p:nvCxnSpPr>
          <p:cNvPr id="8" name="Straight Connector 7">
            <a:extLst>
              <a:ext uri="{FF2B5EF4-FFF2-40B4-BE49-F238E27FC236}">
                <a16:creationId xmlns:a16="http://schemas.microsoft.com/office/drawing/2014/main" id="{0C5F1984-C73F-134F-9911-E66EE857E453}"/>
              </a:ext>
            </a:extLst>
          </p:cNvPr>
          <p:cNvCxnSpPr>
            <a:cxnSpLocks/>
          </p:cNvCxnSpPr>
          <p:nvPr userDrawn="1"/>
        </p:nvCxnSpPr>
        <p:spPr>
          <a:xfrm flipH="1">
            <a:off x="5213445" y="275659"/>
            <a:ext cx="2661514"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EB5A95B-1B14-7F43-8414-E39B53C56D5A}"/>
              </a:ext>
            </a:extLst>
          </p:cNvPr>
          <p:cNvCxnSpPr>
            <a:cxnSpLocks/>
          </p:cNvCxnSpPr>
          <p:nvPr userDrawn="1"/>
        </p:nvCxnSpPr>
        <p:spPr>
          <a:xfrm flipH="1">
            <a:off x="9190191" y="275659"/>
            <a:ext cx="2661516"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sp>
        <p:nvSpPr>
          <p:cNvPr id="11" name="Text Placeholder 8">
            <a:extLst>
              <a:ext uri="{FF2B5EF4-FFF2-40B4-BE49-F238E27FC236}">
                <a16:creationId xmlns:a16="http://schemas.microsoft.com/office/drawing/2014/main" id="{93172F69-851E-354C-9F9C-79583502B72A}"/>
              </a:ext>
            </a:extLst>
          </p:cNvPr>
          <p:cNvSpPr>
            <a:spLocks noGrp="1"/>
          </p:cNvSpPr>
          <p:nvPr>
            <p:ph type="body" sz="quarter" idx="10"/>
          </p:nvPr>
        </p:nvSpPr>
        <p:spPr>
          <a:xfrm>
            <a:off x="5213445" y="1352550"/>
            <a:ext cx="6638262"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12" name="Graphic 11">
            <a:extLst>
              <a:ext uri="{FF2B5EF4-FFF2-40B4-BE49-F238E27FC236}">
                <a16:creationId xmlns:a16="http://schemas.microsoft.com/office/drawing/2014/main" id="{B2ED9295-5878-6ABD-0EEE-2B92532E4E9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8028574" y="94118"/>
            <a:ext cx="1008000" cy="372708"/>
          </a:xfrm>
          <a:prstGeom prst="rect">
            <a:avLst/>
          </a:prstGeom>
        </p:spPr>
      </p:pic>
      <p:sp>
        <p:nvSpPr>
          <p:cNvPr id="9" name="Rectangle 8">
            <a:extLst>
              <a:ext uri="{FF2B5EF4-FFF2-40B4-BE49-F238E27FC236}">
                <a16:creationId xmlns:a16="http://schemas.microsoft.com/office/drawing/2014/main" id="{C927A073-0059-2A4C-42E1-31A5AE78F844}"/>
              </a:ext>
            </a:extLst>
          </p:cNvPr>
          <p:cNvSpPr/>
          <p:nvPr userDrawn="1"/>
        </p:nvSpPr>
        <p:spPr>
          <a:xfrm>
            <a:off x="0" y="6763882"/>
            <a:ext cx="12191999" cy="94118"/>
          </a:xfrm>
          <a:prstGeom prst="rect">
            <a:avLst/>
          </a:prstGeom>
          <a:solidFill>
            <a:srgbClr val="361D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Tree>
    <p:extLst>
      <p:ext uri="{BB962C8B-B14F-4D97-AF65-F5344CB8AC3E}">
        <p14:creationId xmlns:p14="http://schemas.microsoft.com/office/powerpoint/2010/main" val="302751522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4">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D70168AD-C0C4-9641-8C02-1ACFE8EA8DFD}"/>
              </a:ext>
            </a:extLst>
          </p:cNvPr>
          <p:cNvSpPr>
            <a:spLocks noGrp="1"/>
          </p:cNvSpPr>
          <p:nvPr>
            <p:ph type="pic" sz="quarter" idx="11" hasCustomPrompt="1"/>
          </p:nvPr>
        </p:nvSpPr>
        <p:spPr>
          <a:xfrm>
            <a:off x="7609114" y="555177"/>
            <a:ext cx="4582886" cy="6208705"/>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cxnSp>
        <p:nvCxnSpPr>
          <p:cNvPr id="8" name="Straight Connector 7">
            <a:extLst>
              <a:ext uri="{FF2B5EF4-FFF2-40B4-BE49-F238E27FC236}">
                <a16:creationId xmlns:a16="http://schemas.microsoft.com/office/drawing/2014/main" id="{0C5F1984-C73F-134F-9911-E66EE857E453}"/>
              </a:ext>
            </a:extLst>
          </p:cNvPr>
          <p:cNvCxnSpPr>
            <a:cxnSpLocks/>
          </p:cNvCxnSpPr>
          <p:nvPr userDrawn="1"/>
        </p:nvCxnSpPr>
        <p:spPr>
          <a:xfrm flipH="1">
            <a:off x="340290" y="275659"/>
            <a:ext cx="8894170"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EB5A95B-1B14-7F43-8414-E39B53C56D5A}"/>
              </a:ext>
            </a:extLst>
          </p:cNvPr>
          <p:cNvCxnSpPr>
            <a:cxnSpLocks/>
          </p:cNvCxnSpPr>
          <p:nvPr userDrawn="1"/>
        </p:nvCxnSpPr>
        <p:spPr>
          <a:xfrm flipH="1">
            <a:off x="10549692" y="275659"/>
            <a:ext cx="1642308"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sp>
        <p:nvSpPr>
          <p:cNvPr id="11" name="Text Placeholder 8">
            <a:extLst>
              <a:ext uri="{FF2B5EF4-FFF2-40B4-BE49-F238E27FC236}">
                <a16:creationId xmlns:a16="http://schemas.microsoft.com/office/drawing/2014/main" id="{93172F69-851E-354C-9F9C-79583502B72A}"/>
              </a:ext>
            </a:extLst>
          </p:cNvPr>
          <p:cNvSpPr>
            <a:spLocks noGrp="1"/>
          </p:cNvSpPr>
          <p:nvPr>
            <p:ph type="body" sz="quarter" idx="10"/>
          </p:nvPr>
        </p:nvSpPr>
        <p:spPr>
          <a:xfrm>
            <a:off x="340290" y="1352550"/>
            <a:ext cx="6816054"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12" name="Title Placeholder 12">
            <a:extLst>
              <a:ext uri="{FF2B5EF4-FFF2-40B4-BE49-F238E27FC236}">
                <a16:creationId xmlns:a16="http://schemas.microsoft.com/office/drawing/2014/main" id="{B481A195-D889-E642-93F2-1B3B1F9DA05E}"/>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pic>
        <p:nvPicPr>
          <p:cNvPr id="13" name="Graphic 12">
            <a:extLst>
              <a:ext uri="{FF2B5EF4-FFF2-40B4-BE49-F238E27FC236}">
                <a16:creationId xmlns:a16="http://schemas.microsoft.com/office/drawing/2014/main" id="{D24DECEA-C020-205E-B14B-1A6A0C7E64FA}"/>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9388075" y="94118"/>
            <a:ext cx="1008000" cy="372708"/>
          </a:xfrm>
          <a:prstGeom prst="rect">
            <a:avLst/>
          </a:prstGeom>
        </p:spPr>
      </p:pic>
      <p:sp>
        <p:nvSpPr>
          <p:cNvPr id="14" name="Rectangle 13">
            <a:extLst>
              <a:ext uri="{FF2B5EF4-FFF2-40B4-BE49-F238E27FC236}">
                <a16:creationId xmlns:a16="http://schemas.microsoft.com/office/drawing/2014/main" id="{66D90B3E-3A7F-3711-CF80-812FE43D1EF3}"/>
              </a:ext>
            </a:extLst>
          </p:cNvPr>
          <p:cNvSpPr/>
          <p:nvPr userDrawn="1"/>
        </p:nvSpPr>
        <p:spPr>
          <a:xfrm>
            <a:off x="0" y="6763882"/>
            <a:ext cx="12191999" cy="94118"/>
          </a:xfrm>
          <a:prstGeom prst="rect">
            <a:avLst/>
          </a:prstGeom>
          <a:solidFill>
            <a:srgbClr val="361D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Tree>
    <p:extLst>
      <p:ext uri="{BB962C8B-B14F-4D97-AF65-F5344CB8AC3E}">
        <p14:creationId xmlns:p14="http://schemas.microsoft.com/office/powerpoint/2010/main" val="365029627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LS Central 1">
    <p:spTree>
      <p:nvGrpSpPr>
        <p:cNvPr id="1" name=""/>
        <p:cNvGrpSpPr/>
        <p:nvPr/>
      </p:nvGrpSpPr>
      <p:grpSpPr>
        <a:xfrm>
          <a:off x="0" y="0"/>
          <a:ext cx="0" cy="0"/>
          <a:chOff x="0" y="0"/>
          <a:chExt cx="0" cy="0"/>
        </a:xfrm>
      </p:grpSpPr>
      <p:sp>
        <p:nvSpPr>
          <p:cNvPr id="14" name="Title Placeholder 12">
            <a:extLst>
              <a:ext uri="{FF2B5EF4-FFF2-40B4-BE49-F238E27FC236}">
                <a16:creationId xmlns:a16="http://schemas.microsoft.com/office/drawing/2014/main" id="{64D9D044-A701-E940-B90A-79FBC444A3ED}"/>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p>
            <a:r>
              <a:rPr lang="en-GB" dirty="0"/>
              <a:t>Insert slide title</a:t>
            </a:r>
            <a:endParaRPr lang="en-IS" dirty="0"/>
          </a:p>
        </p:txBody>
      </p:sp>
      <p:sp>
        <p:nvSpPr>
          <p:cNvPr id="15" name="Text Placeholder 8">
            <a:extLst>
              <a:ext uri="{FF2B5EF4-FFF2-40B4-BE49-F238E27FC236}">
                <a16:creationId xmlns:a16="http://schemas.microsoft.com/office/drawing/2014/main" id="{C0CDAA8F-28BF-F74E-A05E-EF59E623D7E4}"/>
              </a:ext>
            </a:extLst>
          </p:cNvPr>
          <p:cNvSpPr>
            <a:spLocks noGrp="1"/>
          </p:cNvSpPr>
          <p:nvPr>
            <p:ph type="body" sz="quarter" idx="10"/>
          </p:nvPr>
        </p:nvSpPr>
        <p:spPr>
          <a:xfrm>
            <a:off x="340291" y="1352550"/>
            <a:ext cx="11484279"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4" name="Graphic 3">
            <a:extLst>
              <a:ext uri="{FF2B5EF4-FFF2-40B4-BE49-F238E27FC236}">
                <a16:creationId xmlns:a16="http://schemas.microsoft.com/office/drawing/2014/main" id="{3138DB38-5290-8E4B-BE35-A79902F8CF40}"/>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20" cy="214446"/>
          </a:xfrm>
          <a:prstGeom prst="rect">
            <a:avLst/>
          </a:prstGeom>
        </p:spPr>
      </p:pic>
      <p:sp>
        <p:nvSpPr>
          <p:cNvPr id="21" name="Rectangle 20">
            <a:extLst>
              <a:ext uri="{FF2B5EF4-FFF2-40B4-BE49-F238E27FC236}">
                <a16:creationId xmlns:a16="http://schemas.microsoft.com/office/drawing/2014/main" id="{4A7B48C0-1F88-F749-8540-C0F6142DFADA}"/>
              </a:ext>
            </a:extLst>
          </p:cNvPr>
          <p:cNvSpPr/>
          <p:nvPr userDrawn="1"/>
        </p:nvSpPr>
        <p:spPr>
          <a:xfrm>
            <a:off x="0" y="0"/>
            <a:ext cx="111760" cy="6858000"/>
          </a:xfrm>
          <a:prstGeom prst="rect">
            <a:avLst/>
          </a:prstGeom>
          <a:solidFill>
            <a:srgbClr val="1388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22" name="Straight Connector 21">
            <a:extLst>
              <a:ext uri="{FF2B5EF4-FFF2-40B4-BE49-F238E27FC236}">
                <a16:creationId xmlns:a16="http://schemas.microsoft.com/office/drawing/2014/main" id="{9C79CD8C-2338-8142-A026-8595CBCF84B3}"/>
              </a:ext>
            </a:extLst>
          </p:cNvPr>
          <p:cNvCxnSpPr>
            <a:cxnSpLocks/>
          </p:cNvCxnSpPr>
          <p:nvPr userDrawn="1"/>
        </p:nvCxnSpPr>
        <p:spPr>
          <a:xfrm>
            <a:off x="173812" y="0"/>
            <a:ext cx="0" cy="6858000"/>
          </a:xfrm>
          <a:prstGeom prst="line">
            <a:avLst/>
          </a:prstGeom>
          <a:ln>
            <a:solidFill>
              <a:srgbClr val="8ED6E7"/>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8663982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LS Central 2">
    <p:spTree>
      <p:nvGrpSpPr>
        <p:cNvPr id="1" name=""/>
        <p:cNvGrpSpPr/>
        <p:nvPr/>
      </p:nvGrpSpPr>
      <p:grpSpPr>
        <a:xfrm>
          <a:off x="0" y="0"/>
          <a:ext cx="0" cy="0"/>
          <a:chOff x="0" y="0"/>
          <a:chExt cx="0" cy="0"/>
        </a:xfrm>
      </p:grpSpPr>
      <p:sp>
        <p:nvSpPr>
          <p:cNvPr id="25" name="Freeform 24">
            <a:extLst>
              <a:ext uri="{FF2B5EF4-FFF2-40B4-BE49-F238E27FC236}">
                <a16:creationId xmlns:a16="http://schemas.microsoft.com/office/drawing/2014/main" id="{F14DCA7F-477F-EC49-BD8F-C3B6AE99007E}"/>
              </a:ext>
            </a:extLst>
          </p:cNvPr>
          <p:cNvSpPr/>
          <p:nvPr userDrawn="1"/>
        </p:nvSpPr>
        <p:spPr>
          <a:xfrm>
            <a:off x="0" y="0"/>
            <a:ext cx="3429000" cy="6858000"/>
          </a:xfrm>
          <a:custGeom>
            <a:avLst/>
            <a:gdLst>
              <a:gd name="connsiteX0" fmla="*/ 0 w 3429000"/>
              <a:gd name="connsiteY0" fmla="*/ 0 h 6858000"/>
              <a:gd name="connsiteX1" fmla="*/ 3429000 w 3429000"/>
              <a:gd name="connsiteY1" fmla="*/ 3429000 h 6858000"/>
              <a:gd name="connsiteX2" fmla="*/ 0 w 3429000"/>
              <a:gd name="connsiteY2" fmla="*/ 6858000 h 6858000"/>
            </a:gdLst>
            <a:ahLst/>
            <a:cxnLst>
              <a:cxn ang="0">
                <a:pos x="connsiteX0" y="connsiteY0"/>
              </a:cxn>
              <a:cxn ang="0">
                <a:pos x="connsiteX1" y="connsiteY1"/>
              </a:cxn>
              <a:cxn ang="0">
                <a:pos x="connsiteX2" y="connsiteY2"/>
              </a:cxn>
            </a:cxnLst>
            <a:rect l="l" t="t" r="r" b="b"/>
            <a:pathLst>
              <a:path w="3429000" h="6858000">
                <a:moveTo>
                  <a:pt x="0" y="0"/>
                </a:moveTo>
                <a:cubicBezTo>
                  <a:pt x="1893784" y="0"/>
                  <a:pt x="3429000" y="1535216"/>
                  <a:pt x="3429000" y="3429000"/>
                </a:cubicBezTo>
                <a:cubicBezTo>
                  <a:pt x="3429000" y="5322784"/>
                  <a:pt x="1893784" y="6858000"/>
                  <a:pt x="0" y="6858000"/>
                </a:cubicBezTo>
                <a:close/>
              </a:path>
            </a:pathLst>
          </a:custGeom>
          <a:solidFill>
            <a:srgbClr val="13889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26" name="Picture Placeholder 25">
            <a:extLst>
              <a:ext uri="{FF2B5EF4-FFF2-40B4-BE49-F238E27FC236}">
                <a16:creationId xmlns:a16="http://schemas.microsoft.com/office/drawing/2014/main" id="{374A81D5-DE12-D748-BFFA-4C4967A5BF1D}"/>
              </a:ext>
            </a:extLst>
          </p:cNvPr>
          <p:cNvSpPr>
            <a:spLocks noGrp="1"/>
          </p:cNvSpPr>
          <p:nvPr>
            <p:ph type="pic" sz="quarter" idx="10"/>
          </p:nvPr>
        </p:nvSpPr>
        <p:spPr>
          <a:xfrm>
            <a:off x="0" y="441325"/>
            <a:ext cx="2987675" cy="5975350"/>
          </a:xfrm>
          <a:custGeom>
            <a:avLst/>
            <a:gdLst>
              <a:gd name="connsiteX0" fmla="*/ 0 w 2546350"/>
              <a:gd name="connsiteY0" fmla="*/ 0 h 5092700"/>
              <a:gd name="connsiteX1" fmla="*/ 2546350 w 2546350"/>
              <a:gd name="connsiteY1" fmla="*/ 2546350 h 5092700"/>
              <a:gd name="connsiteX2" fmla="*/ 0 w 2546350"/>
              <a:gd name="connsiteY2" fmla="*/ 5092700 h 5092700"/>
            </a:gdLst>
            <a:ahLst/>
            <a:cxnLst>
              <a:cxn ang="0">
                <a:pos x="connsiteX0" y="connsiteY0"/>
              </a:cxn>
              <a:cxn ang="0">
                <a:pos x="connsiteX1" y="connsiteY1"/>
              </a:cxn>
              <a:cxn ang="0">
                <a:pos x="connsiteX2" y="connsiteY2"/>
              </a:cxn>
            </a:cxnLst>
            <a:rect l="l" t="t" r="r" b="b"/>
            <a:pathLst>
              <a:path w="2546350" h="5092700">
                <a:moveTo>
                  <a:pt x="0" y="0"/>
                </a:moveTo>
                <a:cubicBezTo>
                  <a:pt x="1406310" y="0"/>
                  <a:pt x="2546350" y="1140040"/>
                  <a:pt x="2546350" y="2546350"/>
                </a:cubicBezTo>
                <a:cubicBezTo>
                  <a:pt x="2546350" y="3952660"/>
                  <a:pt x="1406310" y="5092700"/>
                  <a:pt x="0" y="5092700"/>
                </a:cubicBezTo>
                <a:close/>
              </a:path>
            </a:pathLst>
          </a:custGeom>
        </p:spPr>
        <p:txBody>
          <a:bodyPr wrap="square">
            <a:noAutofit/>
          </a:bodyPr>
          <a:lstStyle>
            <a:lvl1pPr algn="ctr">
              <a:defRPr>
                <a:solidFill>
                  <a:schemeClr val="bg1"/>
                </a:solidFill>
              </a:defRPr>
            </a:lvl1pPr>
          </a:lstStyle>
          <a:p>
            <a:endParaRPr lang="en-IS" dirty="0"/>
          </a:p>
        </p:txBody>
      </p:sp>
      <p:sp>
        <p:nvSpPr>
          <p:cNvPr id="29" name="Title Placeholder 12">
            <a:extLst>
              <a:ext uri="{FF2B5EF4-FFF2-40B4-BE49-F238E27FC236}">
                <a16:creationId xmlns:a16="http://schemas.microsoft.com/office/drawing/2014/main" id="{8ED9D5E6-8ADF-D843-853F-B53C0B530108}"/>
              </a:ext>
            </a:extLst>
          </p:cNvPr>
          <p:cNvSpPr>
            <a:spLocks noGrp="1"/>
          </p:cNvSpPr>
          <p:nvPr>
            <p:ph type="title" hasCustomPrompt="1"/>
          </p:nvPr>
        </p:nvSpPr>
        <p:spPr>
          <a:xfrm>
            <a:off x="2844800" y="488601"/>
            <a:ext cx="9006909" cy="588637"/>
          </a:xfrm>
          <a:prstGeom prst="rect">
            <a:avLst/>
          </a:prstGeom>
        </p:spPr>
        <p:txBody>
          <a:bodyPr vert="horz" lIns="91440" tIns="45720" rIns="91440" bIns="45720" rtlCol="0" anchor="t" anchorCtr="0">
            <a:normAutofit/>
          </a:bodyPr>
          <a:lstStyle/>
          <a:p>
            <a:r>
              <a:rPr lang="en-GB" dirty="0"/>
              <a:t>Insert slide title</a:t>
            </a:r>
            <a:endParaRPr lang="en-IS" dirty="0"/>
          </a:p>
        </p:txBody>
      </p:sp>
      <p:sp>
        <p:nvSpPr>
          <p:cNvPr id="30" name="Text Placeholder 8">
            <a:extLst>
              <a:ext uri="{FF2B5EF4-FFF2-40B4-BE49-F238E27FC236}">
                <a16:creationId xmlns:a16="http://schemas.microsoft.com/office/drawing/2014/main" id="{714C39F3-198E-6B4B-933E-3539119F38D5}"/>
              </a:ext>
            </a:extLst>
          </p:cNvPr>
          <p:cNvSpPr>
            <a:spLocks noGrp="1"/>
          </p:cNvSpPr>
          <p:nvPr>
            <p:ph type="body" sz="quarter" idx="11"/>
          </p:nvPr>
        </p:nvSpPr>
        <p:spPr>
          <a:xfrm>
            <a:off x="3886200" y="1352550"/>
            <a:ext cx="7938370"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9" name="Graphic 8">
            <a:extLst>
              <a:ext uri="{FF2B5EF4-FFF2-40B4-BE49-F238E27FC236}">
                <a16:creationId xmlns:a16="http://schemas.microsoft.com/office/drawing/2014/main" id="{6DDB14FA-7509-EA1F-EAA4-4A7E0BB8BB3E}"/>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20" cy="214446"/>
          </a:xfrm>
          <a:prstGeom prst="rect">
            <a:avLst/>
          </a:prstGeom>
        </p:spPr>
      </p:pic>
    </p:spTree>
    <p:extLst>
      <p:ext uri="{BB962C8B-B14F-4D97-AF65-F5344CB8AC3E}">
        <p14:creationId xmlns:p14="http://schemas.microsoft.com/office/powerpoint/2010/main" val="2599272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LS Central 3">
    <p:spTree>
      <p:nvGrpSpPr>
        <p:cNvPr id="1" name=""/>
        <p:cNvGrpSpPr/>
        <p:nvPr/>
      </p:nvGrpSpPr>
      <p:grpSpPr>
        <a:xfrm>
          <a:off x="0" y="0"/>
          <a:ext cx="0" cy="0"/>
          <a:chOff x="0" y="0"/>
          <a:chExt cx="0" cy="0"/>
        </a:xfrm>
      </p:grpSpPr>
      <p:sp>
        <p:nvSpPr>
          <p:cNvPr id="15" name="Picture Placeholder 2">
            <a:extLst>
              <a:ext uri="{FF2B5EF4-FFF2-40B4-BE49-F238E27FC236}">
                <a16:creationId xmlns:a16="http://schemas.microsoft.com/office/drawing/2014/main" id="{DDC50F77-C5B2-FC4E-B53E-FBF4BB05BD65}"/>
              </a:ext>
            </a:extLst>
          </p:cNvPr>
          <p:cNvSpPr>
            <a:spLocks noGrp="1"/>
          </p:cNvSpPr>
          <p:nvPr>
            <p:ph type="pic" sz="quarter" idx="11" hasCustomPrompt="1"/>
          </p:nvPr>
        </p:nvSpPr>
        <p:spPr>
          <a:xfrm>
            <a:off x="111760" y="0"/>
            <a:ext cx="4762640" cy="6858000"/>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20" name="Title Placeholder 12">
            <a:extLst>
              <a:ext uri="{FF2B5EF4-FFF2-40B4-BE49-F238E27FC236}">
                <a16:creationId xmlns:a16="http://schemas.microsoft.com/office/drawing/2014/main" id="{A6214D5F-693C-514C-8CF4-BEB12DD3AEC8}"/>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lvl1pPr>
          </a:lstStyle>
          <a:p>
            <a:r>
              <a:rPr lang="en-GB" dirty="0"/>
              <a:t>Insert slide title</a:t>
            </a:r>
            <a:endParaRPr lang="en-IS" dirty="0"/>
          </a:p>
        </p:txBody>
      </p:sp>
      <p:sp>
        <p:nvSpPr>
          <p:cNvPr id="24" name="Text Placeholder 8">
            <a:extLst>
              <a:ext uri="{FF2B5EF4-FFF2-40B4-BE49-F238E27FC236}">
                <a16:creationId xmlns:a16="http://schemas.microsoft.com/office/drawing/2014/main" id="{2890AF6C-696E-D043-AD31-40A9110E8A18}"/>
              </a:ext>
            </a:extLst>
          </p:cNvPr>
          <p:cNvSpPr>
            <a:spLocks noGrp="1"/>
          </p:cNvSpPr>
          <p:nvPr>
            <p:ph type="body" sz="quarter" idx="10"/>
          </p:nvPr>
        </p:nvSpPr>
        <p:spPr>
          <a:xfrm>
            <a:off x="5213445" y="1352550"/>
            <a:ext cx="6638262"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5" name="Rectangle 24">
            <a:extLst>
              <a:ext uri="{FF2B5EF4-FFF2-40B4-BE49-F238E27FC236}">
                <a16:creationId xmlns:a16="http://schemas.microsoft.com/office/drawing/2014/main" id="{281A9397-DEB3-D749-865A-556A86E66776}"/>
              </a:ext>
            </a:extLst>
          </p:cNvPr>
          <p:cNvSpPr/>
          <p:nvPr userDrawn="1"/>
        </p:nvSpPr>
        <p:spPr>
          <a:xfrm>
            <a:off x="0" y="0"/>
            <a:ext cx="111760" cy="6858000"/>
          </a:xfrm>
          <a:prstGeom prst="rect">
            <a:avLst/>
          </a:prstGeom>
          <a:solidFill>
            <a:srgbClr val="1388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pic>
        <p:nvPicPr>
          <p:cNvPr id="8" name="Graphic 7">
            <a:extLst>
              <a:ext uri="{FF2B5EF4-FFF2-40B4-BE49-F238E27FC236}">
                <a16:creationId xmlns:a16="http://schemas.microsoft.com/office/drawing/2014/main" id="{490F9FC8-67C0-D925-2EEF-6A02C4C485DB}"/>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20" cy="214446"/>
          </a:xfrm>
          <a:prstGeom prst="rect">
            <a:avLst/>
          </a:prstGeom>
        </p:spPr>
      </p:pic>
    </p:spTree>
    <p:extLst>
      <p:ext uri="{BB962C8B-B14F-4D97-AF65-F5344CB8AC3E}">
        <p14:creationId xmlns:p14="http://schemas.microsoft.com/office/powerpoint/2010/main" val="506721256"/>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LS Central 4">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8582AF3E-986C-FB4E-81F7-E29E877A7736}"/>
              </a:ext>
            </a:extLst>
          </p:cNvPr>
          <p:cNvSpPr>
            <a:spLocks noGrp="1"/>
          </p:cNvSpPr>
          <p:nvPr>
            <p:ph type="pic" sz="quarter" idx="11" hasCustomPrompt="1"/>
          </p:nvPr>
        </p:nvSpPr>
        <p:spPr>
          <a:xfrm>
            <a:off x="7609114" y="544289"/>
            <a:ext cx="4582886" cy="5769423"/>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6" name="Text Placeholder 8">
            <a:extLst>
              <a:ext uri="{FF2B5EF4-FFF2-40B4-BE49-F238E27FC236}">
                <a16:creationId xmlns:a16="http://schemas.microsoft.com/office/drawing/2014/main" id="{922FECE6-2948-0E42-889E-AB3276D7C136}"/>
              </a:ext>
            </a:extLst>
          </p:cNvPr>
          <p:cNvSpPr>
            <a:spLocks noGrp="1"/>
          </p:cNvSpPr>
          <p:nvPr>
            <p:ph type="body" sz="quarter" idx="10"/>
          </p:nvPr>
        </p:nvSpPr>
        <p:spPr>
          <a:xfrm>
            <a:off x="340290" y="1352550"/>
            <a:ext cx="6816054" cy="4961162"/>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7" name="Title Placeholder 12">
            <a:extLst>
              <a:ext uri="{FF2B5EF4-FFF2-40B4-BE49-F238E27FC236}">
                <a16:creationId xmlns:a16="http://schemas.microsoft.com/office/drawing/2014/main" id="{6C5E7629-C9F0-B04B-98AB-B647A4074F63}"/>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lvl1pPr>
          </a:lstStyle>
          <a:p>
            <a:r>
              <a:rPr lang="en-GB" dirty="0"/>
              <a:t>Insert slide title</a:t>
            </a:r>
            <a:endParaRPr lang="en-IS" dirty="0"/>
          </a:p>
        </p:txBody>
      </p:sp>
      <p:sp>
        <p:nvSpPr>
          <p:cNvPr id="14" name="Rectangle 13">
            <a:extLst>
              <a:ext uri="{FF2B5EF4-FFF2-40B4-BE49-F238E27FC236}">
                <a16:creationId xmlns:a16="http://schemas.microsoft.com/office/drawing/2014/main" id="{65DD32FD-66BF-7E44-B1A7-D341AC08E35A}"/>
              </a:ext>
            </a:extLst>
          </p:cNvPr>
          <p:cNvSpPr/>
          <p:nvPr userDrawn="1"/>
        </p:nvSpPr>
        <p:spPr>
          <a:xfrm>
            <a:off x="0" y="0"/>
            <a:ext cx="111760" cy="6858000"/>
          </a:xfrm>
          <a:prstGeom prst="rect">
            <a:avLst/>
          </a:prstGeom>
          <a:solidFill>
            <a:srgbClr val="1388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15" name="Straight Connector 14">
            <a:extLst>
              <a:ext uri="{FF2B5EF4-FFF2-40B4-BE49-F238E27FC236}">
                <a16:creationId xmlns:a16="http://schemas.microsoft.com/office/drawing/2014/main" id="{91D85F05-6996-704B-9AEC-863B0CCCFC23}"/>
              </a:ext>
            </a:extLst>
          </p:cNvPr>
          <p:cNvCxnSpPr>
            <a:cxnSpLocks/>
          </p:cNvCxnSpPr>
          <p:nvPr userDrawn="1"/>
        </p:nvCxnSpPr>
        <p:spPr>
          <a:xfrm>
            <a:off x="173812" y="0"/>
            <a:ext cx="0" cy="6858000"/>
          </a:xfrm>
          <a:prstGeom prst="line">
            <a:avLst/>
          </a:prstGeom>
          <a:ln>
            <a:solidFill>
              <a:srgbClr val="8ED6E7"/>
            </a:solidFill>
          </a:ln>
        </p:spPr>
        <p:style>
          <a:lnRef idx="1">
            <a:schemeClr val="accent1"/>
          </a:lnRef>
          <a:fillRef idx="0">
            <a:schemeClr val="accent1"/>
          </a:fillRef>
          <a:effectRef idx="0">
            <a:schemeClr val="accent1"/>
          </a:effectRef>
          <a:fontRef idx="minor">
            <a:schemeClr val="tx1"/>
          </a:fontRef>
        </p:style>
      </p:cxnSp>
      <p:pic>
        <p:nvPicPr>
          <p:cNvPr id="9" name="Graphic 8">
            <a:extLst>
              <a:ext uri="{FF2B5EF4-FFF2-40B4-BE49-F238E27FC236}">
                <a16:creationId xmlns:a16="http://schemas.microsoft.com/office/drawing/2014/main" id="{22CA7279-ED52-D80D-06B3-EF649AF750DC}"/>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20" cy="214446"/>
          </a:xfrm>
          <a:prstGeom prst="rect">
            <a:avLst/>
          </a:prstGeom>
        </p:spPr>
      </p:pic>
    </p:spTree>
    <p:extLst>
      <p:ext uri="{BB962C8B-B14F-4D97-AF65-F5344CB8AC3E}">
        <p14:creationId xmlns:p14="http://schemas.microsoft.com/office/powerpoint/2010/main" val="429176008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LS Central empty">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6712BABA-51B5-E434-495A-10BB67609309}"/>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20" cy="214446"/>
          </a:xfrm>
          <a:prstGeom prst="rect">
            <a:avLst/>
          </a:prstGeom>
        </p:spPr>
      </p:pic>
    </p:spTree>
    <p:extLst>
      <p:ext uri="{BB962C8B-B14F-4D97-AF65-F5344CB8AC3E}">
        <p14:creationId xmlns:p14="http://schemas.microsoft.com/office/powerpoint/2010/main" val="539109979"/>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LS First 1">
    <p:spTree>
      <p:nvGrpSpPr>
        <p:cNvPr id="1" name=""/>
        <p:cNvGrpSpPr/>
        <p:nvPr/>
      </p:nvGrpSpPr>
      <p:grpSpPr>
        <a:xfrm>
          <a:off x="0" y="0"/>
          <a:ext cx="0" cy="0"/>
          <a:chOff x="0" y="0"/>
          <a:chExt cx="0" cy="0"/>
        </a:xfrm>
      </p:grpSpPr>
      <p:sp>
        <p:nvSpPr>
          <p:cNvPr id="14" name="Title Placeholder 12">
            <a:extLst>
              <a:ext uri="{FF2B5EF4-FFF2-40B4-BE49-F238E27FC236}">
                <a16:creationId xmlns:a16="http://schemas.microsoft.com/office/drawing/2014/main" id="{64D9D044-A701-E940-B90A-79FBC444A3ED}"/>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p>
            <a:r>
              <a:rPr lang="en-GB" dirty="0"/>
              <a:t>Insert slide title</a:t>
            </a:r>
            <a:endParaRPr lang="en-IS" dirty="0"/>
          </a:p>
        </p:txBody>
      </p:sp>
      <p:sp>
        <p:nvSpPr>
          <p:cNvPr id="15" name="Text Placeholder 8">
            <a:extLst>
              <a:ext uri="{FF2B5EF4-FFF2-40B4-BE49-F238E27FC236}">
                <a16:creationId xmlns:a16="http://schemas.microsoft.com/office/drawing/2014/main" id="{C0CDAA8F-28BF-F74E-A05E-EF59E623D7E4}"/>
              </a:ext>
            </a:extLst>
          </p:cNvPr>
          <p:cNvSpPr>
            <a:spLocks noGrp="1"/>
          </p:cNvSpPr>
          <p:nvPr>
            <p:ph type="body" sz="quarter" idx="10"/>
          </p:nvPr>
        </p:nvSpPr>
        <p:spPr>
          <a:xfrm>
            <a:off x="340291" y="1352550"/>
            <a:ext cx="11484279"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1" name="Rectangle 20">
            <a:extLst>
              <a:ext uri="{FF2B5EF4-FFF2-40B4-BE49-F238E27FC236}">
                <a16:creationId xmlns:a16="http://schemas.microsoft.com/office/drawing/2014/main" id="{4A7B48C0-1F88-F749-8540-C0F6142DFADA}"/>
              </a:ext>
            </a:extLst>
          </p:cNvPr>
          <p:cNvSpPr/>
          <p:nvPr userDrawn="1"/>
        </p:nvSpPr>
        <p:spPr>
          <a:xfrm>
            <a:off x="0" y="0"/>
            <a:ext cx="111760" cy="6858000"/>
          </a:xfrm>
          <a:prstGeom prst="rect">
            <a:avLst/>
          </a:prstGeom>
          <a:solidFill>
            <a:srgbClr val="F053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22" name="Straight Connector 21">
            <a:extLst>
              <a:ext uri="{FF2B5EF4-FFF2-40B4-BE49-F238E27FC236}">
                <a16:creationId xmlns:a16="http://schemas.microsoft.com/office/drawing/2014/main" id="{9C79CD8C-2338-8142-A026-8595CBCF84B3}"/>
              </a:ext>
            </a:extLst>
          </p:cNvPr>
          <p:cNvCxnSpPr>
            <a:cxnSpLocks/>
          </p:cNvCxnSpPr>
          <p:nvPr userDrawn="1"/>
        </p:nvCxnSpPr>
        <p:spPr>
          <a:xfrm>
            <a:off x="173812" y="0"/>
            <a:ext cx="0" cy="6858000"/>
          </a:xfrm>
          <a:prstGeom prst="line">
            <a:avLst/>
          </a:prstGeom>
          <a:ln>
            <a:solidFill>
              <a:srgbClr val="F4848C"/>
            </a:solidFill>
          </a:ln>
        </p:spPr>
        <p:style>
          <a:lnRef idx="1">
            <a:schemeClr val="accent1"/>
          </a:lnRef>
          <a:fillRef idx="0">
            <a:schemeClr val="accent1"/>
          </a:fillRef>
          <a:effectRef idx="0">
            <a:schemeClr val="accent1"/>
          </a:effectRef>
          <a:fontRef idx="minor">
            <a:schemeClr val="tx1"/>
          </a:fontRef>
        </p:style>
      </p:cxnSp>
      <p:pic>
        <p:nvPicPr>
          <p:cNvPr id="10" name="Graphic 9">
            <a:extLst>
              <a:ext uri="{FF2B5EF4-FFF2-40B4-BE49-F238E27FC236}">
                <a16:creationId xmlns:a16="http://schemas.microsoft.com/office/drawing/2014/main" id="{4698900C-4195-4648-91BE-3BFC7C54BA3B}"/>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1" y="182051"/>
            <a:ext cx="936000" cy="214678"/>
          </a:xfrm>
          <a:prstGeom prst="rect">
            <a:avLst/>
          </a:prstGeom>
        </p:spPr>
      </p:pic>
    </p:spTree>
    <p:extLst>
      <p:ext uri="{BB962C8B-B14F-4D97-AF65-F5344CB8AC3E}">
        <p14:creationId xmlns:p14="http://schemas.microsoft.com/office/powerpoint/2010/main" val="46347396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2_Logo slide/cover">
    <p:bg>
      <p:bgPr>
        <a:solidFill>
          <a:schemeClr val="bg1"/>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564D6343-F15D-79EC-48D6-EEA24A17770C}"/>
              </a:ext>
            </a:extLst>
          </p:cNvPr>
          <p:cNvPicPr>
            <a:picLocks noChangeAspect="1"/>
          </p:cNvPicPr>
          <p:nvPr userDrawn="1"/>
        </p:nvPicPr>
        <p:blipFill>
          <a:blip r:embed="rId2"/>
          <a:srcRect/>
          <a:stretch/>
        </p:blipFill>
        <p:spPr>
          <a:xfrm>
            <a:off x="0" y="0"/>
            <a:ext cx="12192000" cy="6858000"/>
          </a:xfrm>
          <a:prstGeom prst="rect">
            <a:avLst/>
          </a:prstGeom>
        </p:spPr>
      </p:pic>
    </p:spTree>
    <p:extLst>
      <p:ext uri="{BB962C8B-B14F-4D97-AF65-F5344CB8AC3E}">
        <p14:creationId xmlns:p14="http://schemas.microsoft.com/office/powerpoint/2010/main" val="370536075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LS First 2">
    <p:spTree>
      <p:nvGrpSpPr>
        <p:cNvPr id="1" name=""/>
        <p:cNvGrpSpPr/>
        <p:nvPr/>
      </p:nvGrpSpPr>
      <p:grpSpPr>
        <a:xfrm>
          <a:off x="0" y="0"/>
          <a:ext cx="0" cy="0"/>
          <a:chOff x="0" y="0"/>
          <a:chExt cx="0" cy="0"/>
        </a:xfrm>
      </p:grpSpPr>
      <p:sp>
        <p:nvSpPr>
          <p:cNvPr id="25" name="Freeform 24">
            <a:extLst>
              <a:ext uri="{FF2B5EF4-FFF2-40B4-BE49-F238E27FC236}">
                <a16:creationId xmlns:a16="http://schemas.microsoft.com/office/drawing/2014/main" id="{F14DCA7F-477F-EC49-BD8F-C3B6AE99007E}"/>
              </a:ext>
            </a:extLst>
          </p:cNvPr>
          <p:cNvSpPr/>
          <p:nvPr userDrawn="1"/>
        </p:nvSpPr>
        <p:spPr>
          <a:xfrm>
            <a:off x="0" y="0"/>
            <a:ext cx="3429000" cy="6858000"/>
          </a:xfrm>
          <a:custGeom>
            <a:avLst/>
            <a:gdLst>
              <a:gd name="connsiteX0" fmla="*/ 0 w 3429000"/>
              <a:gd name="connsiteY0" fmla="*/ 0 h 6858000"/>
              <a:gd name="connsiteX1" fmla="*/ 3429000 w 3429000"/>
              <a:gd name="connsiteY1" fmla="*/ 3429000 h 6858000"/>
              <a:gd name="connsiteX2" fmla="*/ 0 w 3429000"/>
              <a:gd name="connsiteY2" fmla="*/ 6858000 h 6858000"/>
            </a:gdLst>
            <a:ahLst/>
            <a:cxnLst>
              <a:cxn ang="0">
                <a:pos x="connsiteX0" y="connsiteY0"/>
              </a:cxn>
              <a:cxn ang="0">
                <a:pos x="connsiteX1" y="connsiteY1"/>
              </a:cxn>
              <a:cxn ang="0">
                <a:pos x="connsiteX2" y="connsiteY2"/>
              </a:cxn>
            </a:cxnLst>
            <a:rect l="l" t="t" r="r" b="b"/>
            <a:pathLst>
              <a:path w="3429000" h="6858000">
                <a:moveTo>
                  <a:pt x="0" y="0"/>
                </a:moveTo>
                <a:cubicBezTo>
                  <a:pt x="1893784" y="0"/>
                  <a:pt x="3429000" y="1535216"/>
                  <a:pt x="3429000" y="3429000"/>
                </a:cubicBezTo>
                <a:cubicBezTo>
                  <a:pt x="3429000" y="5322784"/>
                  <a:pt x="1893784" y="6858000"/>
                  <a:pt x="0" y="6858000"/>
                </a:cubicBezTo>
                <a:close/>
              </a:path>
            </a:pathLst>
          </a:custGeom>
          <a:solidFill>
            <a:srgbClr val="F0535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26" name="Picture Placeholder 25">
            <a:extLst>
              <a:ext uri="{FF2B5EF4-FFF2-40B4-BE49-F238E27FC236}">
                <a16:creationId xmlns:a16="http://schemas.microsoft.com/office/drawing/2014/main" id="{374A81D5-DE12-D748-BFFA-4C4967A5BF1D}"/>
              </a:ext>
            </a:extLst>
          </p:cNvPr>
          <p:cNvSpPr>
            <a:spLocks noGrp="1"/>
          </p:cNvSpPr>
          <p:nvPr>
            <p:ph type="pic" sz="quarter" idx="10"/>
          </p:nvPr>
        </p:nvSpPr>
        <p:spPr>
          <a:xfrm>
            <a:off x="0" y="441325"/>
            <a:ext cx="2987675" cy="5975350"/>
          </a:xfrm>
          <a:custGeom>
            <a:avLst/>
            <a:gdLst>
              <a:gd name="connsiteX0" fmla="*/ 0 w 2546350"/>
              <a:gd name="connsiteY0" fmla="*/ 0 h 5092700"/>
              <a:gd name="connsiteX1" fmla="*/ 2546350 w 2546350"/>
              <a:gd name="connsiteY1" fmla="*/ 2546350 h 5092700"/>
              <a:gd name="connsiteX2" fmla="*/ 0 w 2546350"/>
              <a:gd name="connsiteY2" fmla="*/ 5092700 h 5092700"/>
            </a:gdLst>
            <a:ahLst/>
            <a:cxnLst>
              <a:cxn ang="0">
                <a:pos x="connsiteX0" y="connsiteY0"/>
              </a:cxn>
              <a:cxn ang="0">
                <a:pos x="connsiteX1" y="connsiteY1"/>
              </a:cxn>
              <a:cxn ang="0">
                <a:pos x="connsiteX2" y="connsiteY2"/>
              </a:cxn>
            </a:cxnLst>
            <a:rect l="l" t="t" r="r" b="b"/>
            <a:pathLst>
              <a:path w="2546350" h="5092700">
                <a:moveTo>
                  <a:pt x="0" y="0"/>
                </a:moveTo>
                <a:cubicBezTo>
                  <a:pt x="1406310" y="0"/>
                  <a:pt x="2546350" y="1140040"/>
                  <a:pt x="2546350" y="2546350"/>
                </a:cubicBezTo>
                <a:cubicBezTo>
                  <a:pt x="2546350" y="3952660"/>
                  <a:pt x="1406310" y="5092700"/>
                  <a:pt x="0" y="5092700"/>
                </a:cubicBezTo>
                <a:close/>
              </a:path>
            </a:pathLst>
          </a:custGeom>
        </p:spPr>
        <p:txBody>
          <a:bodyPr wrap="square">
            <a:noAutofit/>
          </a:bodyPr>
          <a:lstStyle>
            <a:lvl1pPr algn="ctr">
              <a:defRPr>
                <a:solidFill>
                  <a:schemeClr val="bg1"/>
                </a:solidFill>
              </a:defRPr>
            </a:lvl1pPr>
          </a:lstStyle>
          <a:p>
            <a:endParaRPr lang="en-IS" dirty="0"/>
          </a:p>
        </p:txBody>
      </p:sp>
      <p:sp>
        <p:nvSpPr>
          <p:cNvPr id="29" name="Title Placeholder 12">
            <a:extLst>
              <a:ext uri="{FF2B5EF4-FFF2-40B4-BE49-F238E27FC236}">
                <a16:creationId xmlns:a16="http://schemas.microsoft.com/office/drawing/2014/main" id="{8ED9D5E6-8ADF-D843-853F-B53C0B530108}"/>
              </a:ext>
            </a:extLst>
          </p:cNvPr>
          <p:cNvSpPr>
            <a:spLocks noGrp="1"/>
          </p:cNvSpPr>
          <p:nvPr>
            <p:ph type="title" hasCustomPrompt="1"/>
          </p:nvPr>
        </p:nvSpPr>
        <p:spPr>
          <a:xfrm>
            <a:off x="2844800" y="488601"/>
            <a:ext cx="9006909" cy="588637"/>
          </a:xfrm>
          <a:prstGeom prst="rect">
            <a:avLst/>
          </a:prstGeom>
        </p:spPr>
        <p:txBody>
          <a:bodyPr vert="horz" lIns="91440" tIns="45720" rIns="91440" bIns="45720" rtlCol="0" anchor="t" anchorCtr="0">
            <a:normAutofit/>
          </a:bodyPr>
          <a:lstStyle/>
          <a:p>
            <a:r>
              <a:rPr lang="en-GB" dirty="0"/>
              <a:t>Insert slide title</a:t>
            </a:r>
            <a:endParaRPr lang="en-IS" dirty="0"/>
          </a:p>
        </p:txBody>
      </p:sp>
      <p:sp>
        <p:nvSpPr>
          <p:cNvPr id="30" name="Text Placeholder 8">
            <a:extLst>
              <a:ext uri="{FF2B5EF4-FFF2-40B4-BE49-F238E27FC236}">
                <a16:creationId xmlns:a16="http://schemas.microsoft.com/office/drawing/2014/main" id="{714C39F3-198E-6B4B-933E-3539119F38D5}"/>
              </a:ext>
            </a:extLst>
          </p:cNvPr>
          <p:cNvSpPr>
            <a:spLocks noGrp="1"/>
          </p:cNvSpPr>
          <p:nvPr>
            <p:ph type="body" sz="quarter" idx="11"/>
          </p:nvPr>
        </p:nvSpPr>
        <p:spPr>
          <a:xfrm>
            <a:off x="3886200" y="1352550"/>
            <a:ext cx="7938370"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9" name="Graphic 8">
            <a:extLst>
              <a:ext uri="{FF2B5EF4-FFF2-40B4-BE49-F238E27FC236}">
                <a16:creationId xmlns:a16="http://schemas.microsoft.com/office/drawing/2014/main" id="{66022C95-D592-2E16-274F-A15E32DB120A}"/>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1" y="182051"/>
            <a:ext cx="936000" cy="214678"/>
          </a:xfrm>
          <a:prstGeom prst="rect">
            <a:avLst/>
          </a:prstGeom>
        </p:spPr>
      </p:pic>
    </p:spTree>
    <p:extLst>
      <p:ext uri="{BB962C8B-B14F-4D97-AF65-F5344CB8AC3E}">
        <p14:creationId xmlns:p14="http://schemas.microsoft.com/office/powerpoint/2010/main" val="424905767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LS First 3">
    <p:spTree>
      <p:nvGrpSpPr>
        <p:cNvPr id="1" name=""/>
        <p:cNvGrpSpPr/>
        <p:nvPr/>
      </p:nvGrpSpPr>
      <p:grpSpPr>
        <a:xfrm>
          <a:off x="0" y="0"/>
          <a:ext cx="0" cy="0"/>
          <a:chOff x="0" y="0"/>
          <a:chExt cx="0" cy="0"/>
        </a:xfrm>
      </p:grpSpPr>
      <p:sp>
        <p:nvSpPr>
          <p:cNvPr id="15" name="Picture Placeholder 2">
            <a:extLst>
              <a:ext uri="{FF2B5EF4-FFF2-40B4-BE49-F238E27FC236}">
                <a16:creationId xmlns:a16="http://schemas.microsoft.com/office/drawing/2014/main" id="{DDC50F77-C5B2-FC4E-B53E-FBF4BB05BD65}"/>
              </a:ext>
            </a:extLst>
          </p:cNvPr>
          <p:cNvSpPr>
            <a:spLocks noGrp="1"/>
          </p:cNvSpPr>
          <p:nvPr>
            <p:ph type="pic" sz="quarter" idx="11" hasCustomPrompt="1"/>
          </p:nvPr>
        </p:nvSpPr>
        <p:spPr>
          <a:xfrm>
            <a:off x="111760" y="0"/>
            <a:ext cx="4762640" cy="6858000"/>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20" name="Title Placeholder 12">
            <a:extLst>
              <a:ext uri="{FF2B5EF4-FFF2-40B4-BE49-F238E27FC236}">
                <a16:creationId xmlns:a16="http://schemas.microsoft.com/office/drawing/2014/main" id="{A6214D5F-693C-514C-8CF4-BEB12DD3AEC8}"/>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lvl1pPr>
          </a:lstStyle>
          <a:p>
            <a:r>
              <a:rPr lang="en-GB" dirty="0"/>
              <a:t>Insert slide title</a:t>
            </a:r>
            <a:endParaRPr lang="en-IS" dirty="0"/>
          </a:p>
        </p:txBody>
      </p:sp>
      <p:sp>
        <p:nvSpPr>
          <p:cNvPr id="24" name="Text Placeholder 8">
            <a:extLst>
              <a:ext uri="{FF2B5EF4-FFF2-40B4-BE49-F238E27FC236}">
                <a16:creationId xmlns:a16="http://schemas.microsoft.com/office/drawing/2014/main" id="{2890AF6C-696E-D043-AD31-40A9110E8A18}"/>
              </a:ext>
            </a:extLst>
          </p:cNvPr>
          <p:cNvSpPr>
            <a:spLocks noGrp="1"/>
          </p:cNvSpPr>
          <p:nvPr>
            <p:ph type="body" sz="quarter" idx="10"/>
          </p:nvPr>
        </p:nvSpPr>
        <p:spPr>
          <a:xfrm>
            <a:off x="5213445" y="1352550"/>
            <a:ext cx="6638262"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5" name="Rectangle 24">
            <a:extLst>
              <a:ext uri="{FF2B5EF4-FFF2-40B4-BE49-F238E27FC236}">
                <a16:creationId xmlns:a16="http://schemas.microsoft.com/office/drawing/2014/main" id="{281A9397-DEB3-D749-865A-556A86E66776}"/>
              </a:ext>
            </a:extLst>
          </p:cNvPr>
          <p:cNvSpPr/>
          <p:nvPr userDrawn="1"/>
        </p:nvSpPr>
        <p:spPr>
          <a:xfrm>
            <a:off x="0" y="0"/>
            <a:ext cx="111760" cy="6858000"/>
          </a:xfrm>
          <a:prstGeom prst="rect">
            <a:avLst/>
          </a:prstGeom>
          <a:solidFill>
            <a:srgbClr val="F053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pic>
        <p:nvPicPr>
          <p:cNvPr id="8" name="Graphic 7">
            <a:extLst>
              <a:ext uri="{FF2B5EF4-FFF2-40B4-BE49-F238E27FC236}">
                <a16:creationId xmlns:a16="http://schemas.microsoft.com/office/drawing/2014/main" id="{105DCC40-FD4A-B55F-0C25-288CF4E617B4}"/>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1" y="182051"/>
            <a:ext cx="936000" cy="214678"/>
          </a:xfrm>
          <a:prstGeom prst="rect">
            <a:avLst/>
          </a:prstGeom>
        </p:spPr>
      </p:pic>
    </p:spTree>
    <p:extLst>
      <p:ext uri="{BB962C8B-B14F-4D97-AF65-F5344CB8AC3E}">
        <p14:creationId xmlns:p14="http://schemas.microsoft.com/office/powerpoint/2010/main" val="370601386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LS First 4">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8582AF3E-986C-FB4E-81F7-E29E877A7736}"/>
              </a:ext>
            </a:extLst>
          </p:cNvPr>
          <p:cNvSpPr>
            <a:spLocks noGrp="1"/>
          </p:cNvSpPr>
          <p:nvPr>
            <p:ph type="pic" sz="quarter" idx="11" hasCustomPrompt="1"/>
          </p:nvPr>
        </p:nvSpPr>
        <p:spPr>
          <a:xfrm>
            <a:off x="7609114" y="544289"/>
            <a:ext cx="4582886" cy="5769423"/>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7" name="Title Placeholder 12">
            <a:extLst>
              <a:ext uri="{FF2B5EF4-FFF2-40B4-BE49-F238E27FC236}">
                <a16:creationId xmlns:a16="http://schemas.microsoft.com/office/drawing/2014/main" id="{6C5E7629-C9F0-B04B-98AB-B647A4074F63}"/>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lvl1pPr>
          </a:lstStyle>
          <a:p>
            <a:r>
              <a:rPr lang="en-GB" dirty="0"/>
              <a:t>Insert slide title</a:t>
            </a:r>
            <a:endParaRPr lang="en-IS" dirty="0"/>
          </a:p>
        </p:txBody>
      </p:sp>
      <p:sp>
        <p:nvSpPr>
          <p:cNvPr id="14" name="Rectangle 13">
            <a:extLst>
              <a:ext uri="{FF2B5EF4-FFF2-40B4-BE49-F238E27FC236}">
                <a16:creationId xmlns:a16="http://schemas.microsoft.com/office/drawing/2014/main" id="{65DD32FD-66BF-7E44-B1A7-D341AC08E35A}"/>
              </a:ext>
            </a:extLst>
          </p:cNvPr>
          <p:cNvSpPr/>
          <p:nvPr userDrawn="1"/>
        </p:nvSpPr>
        <p:spPr>
          <a:xfrm>
            <a:off x="0" y="0"/>
            <a:ext cx="111760" cy="6858000"/>
          </a:xfrm>
          <a:prstGeom prst="rect">
            <a:avLst/>
          </a:prstGeom>
          <a:solidFill>
            <a:srgbClr val="F053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15" name="Straight Connector 14">
            <a:extLst>
              <a:ext uri="{FF2B5EF4-FFF2-40B4-BE49-F238E27FC236}">
                <a16:creationId xmlns:a16="http://schemas.microsoft.com/office/drawing/2014/main" id="{91D85F05-6996-704B-9AEC-863B0CCCFC23}"/>
              </a:ext>
            </a:extLst>
          </p:cNvPr>
          <p:cNvCxnSpPr>
            <a:cxnSpLocks/>
          </p:cNvCxnSpPr>
          <p:nvPr userDrawn="1"/>
        </p:nvCxnSpPr>
        <p:spPr>
          <a:xfrm>
            <a:off x="173812" y="0"/>
            <a:ext cx="0" cy="6858000"/>
          </a:xfrm>
          <a:prstGeom prst="line">
            <a:avLst/>
          </a:prstGeom>
          <a:ln>
            <a:solidFill>
              <a:srgbClr val="F4848C"/>
            </a:solidFill>
          </a:ln>
        </p:spPr>
        <p:style>
          <a:lnRef idx="1">
            <a:schemeClr val="accent1"/>
          </a:lnRef>
          <a:fillRef idx="0">
            <a:schemeClr val="accent1"/>
          </a:fillRef>
          <a:effectRef idx="0">
            <a:schemeClr val="accent1"/>
          </a:effectRef>
          <a:fontRef idx="minor">
            <a:schemeClr val="tx1"/>
          </a:fontRef>
        </p:style>
      </p:cxnSp>
      <p:pic>
        <p:nvPicPr>
          <p:cNvPr id="10" name="Graphic 9">
            <a:extLst>
              <a:ext uri="{FF2B5EF4-FFF2-40B4-BE49-F238E27FC236}">
                <a16:creationId xmlns:a16="http://schemas.microsoft.com/office/drawing/2014/main" id="{8B739D32-33B0-0BC0-D266-B998ECD162DB}"/>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1" y="182051"/>
            <a:ext cx="936000" cy="214678"/>
          </a:xfrm>
          <a:prstGeom prst="rect">
            <a:avLst/>
          </a:prstGeom>
        </p:spPr>
      </p:pic>
      <p:sp>
        <p:nvSpPr>
          <p:cNvPr id="11" name="Text Placeholder 8">
            <a:extLst>
              <a:ext uri="{FF2B5EF4-FFF2-40B4-BE49-F238E27FC236}">
                <a16:creationId xmlns:a16="http://schemas.microsoft.com/office/drawing/2014/main" id="{EF07EA9E-F3EE-1212-6A8E-1B45F410EDB3}"/>
              </a:ext>
            </a:extLst>
          </p:cNvPr>
          <p:cNvSpPr>
            <a:spLocks noGrp="1"/>
          </p:cNvSpPr>
          <p:nvPr>
            <p:ph type="body" sz="quarter" idx="10"/>
          </p:nvPr>
        </p:nvSpPr>
        <p:spPr>
          <a:xfrm>
            <a:off x="340290" y="1352550"/>
            <a:ext cx="6816054" cy="4961162"/>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Tree>
    <p:extLst>
      <p:ext uri="{BB962C8B-B14F-4D97-AF65-F5344CB8AC3E}">
        <p14:creationId xmlns:p14="http://schemas.microsoft.com/office/powerpoint/2010/main" val="32435262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LS First empty">
    <p:spTree>
      <p:nvGrpSpPr>
        <p:cNvPr id="1" name=""/>
        <p:cNvGrpSpPr/>
        <p:nvPr/>
      </p:nvGrpSpPr>
      <p:grpSpPr>
        <a:xfrm>
          <a:off x="0" y="0"/>
          <a:ext cx="0" cy="0"/>
          <a:chOff x="0" y="0"/>
          <a:chExt cx="0" cy="0"/>
        </a:xfrm>
      </p:grpSpPr>
      <p:pic>
        <p:nvPicPr>
          <p:cNvPr id="4" name="Graphic 3">
            <a:extLst>
              <a:ext uri="{FF2B5EF4-FFF2-40B4-BE49-F238E27FC236}">
                <a16:creationId xmlns:a16="http://schemas.microsoft.com/office/drawing/2014/main" id="{03FC60F7-914B-007E-C7DF-1C2CA4A755E0}"/>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1" y="182051"/>
            <a:ext cx="936000" cy="214678"/>
          </a:xfrm>
          <a:prstGeom prst="rect">
            <a:avLst/>
          </a:prstGeom>
        </p:spPr>
      </p:pic>
    </p:spTree>
    <p:extLst>
      <p:ext uri="{BB962C8B-B14F-4D97-AF65-F5344CB8AC3E}">
        <p14:creationId xmlns:p14="http://schemas.microsoft.com/office/powerpoint/2010/main" val="2961806697"/>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LS Express 1">
    <p:spTree>
      <p:nvGrpSpPr>
        <p:cNvPr id="1" name=""/>
        <p:cNvGrpSpPr/>
        <p:nvPr/>
      </p:nvGrpSpPr>
      <p:grpSpPr>
        <a:xfrm>
          <a:off x="0" y="0"/>
          <a:ext cx="0" cy="0"/>
          <a:chOff x="0" y="0"/>
          <a:chExt cx="0" cy="0"/>
        </a:xfrm>
      </p:grpSpPr>
      <p:sp>
        <p:nvSpPr>
          <p:cNvPr id="14" name="Title Placeholder 12">
            <a:extLst>
              <a:ext uri="{FF2B5EF4-FFF2-40B4-BE49-F238E27FC236}">
                <a16:creationId xmlns:a16="http://schemas.microsoft.com/office/drawing/2014/main" id="{64D9D044-A701-E940-B90A-79FBC444A3ED}"/>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p>
            <a:r>
              <a:rPr lang="en-GB" dirty="0"/>
              <a:t>Insert slide title</a:t>
            </a:r>
            <a:endParaRPr lang="en-IS" dirty="0"/>
          </a:p>
        </p:txBody>
      </p:sp>
      <p:sp>
        <p:nvSpPr>
          <p:cNvPr id="15" name="Text Placeholder 8">
            <a:extLst>
              <a:ext uri="{FF2B5EF4-FFF2-40B4-BE49-F238E27FC236}">
                <a16:creationId xmlns:a16="http://schemas.microsoft.com/office/drawing/2014/main" id="{C0CDAA8F-28BF-F74E-A05E-EF59E623D7E4}"/>
              </a:ext>
            </a:extLst>
          </p:cNvPr>
          <p:cNvSpPr>
            <a:spLocks noGrp="1"/>
          </p:cNvSpPr>
          <p:nvPr>
            <p:ph type="body" sz="quarter" idx="10"/>
          </p:nvPr>
        </p:nvSpPr>
        <p:spPr>
          <a:xfrm>
            <a:off x="340291" y="1352550"/>
            <a:ext cx="11484279"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1" name="Rectangle 20">
            <a:extLst>
              <a:ext uri="{FF2B5EF4-FFF2-40B4-BE49-F238E27FC236}">
                <a16:creationId xmlns:a16="http://schemas.microsoft.com/office/drawing/2014/main" id="{4A7B48C0-1F88-F749-8540-C0F6142DFADA}"/>
              </a:ext>
            </a:extLst>
          </p:cNvPr>
          <p:cNvSpPr/>
          <p:nvPr userDrawn="1"/>
        </p:nvSpPr>
        <p:spPr>
          <a:xfrm>
            <a:off x="0" y="0"/>
            <a:ext cx="111760" cy="6858000"/>
          </a:xfrm>
          <a:prstGeom prst="rect">
            <a:avLst/>
          </a:prstGeom>
          <a:solidFill>
            <a:srgbClr val="E47D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22" name="Straight Connector 21">
            <a:extLst>
              <a:ext uri="{FF2B5EF4-FFF2-40B4-BE49-F238E27FC236}">
                <a16:creationId xmlns:a16="http://schemas.microsoft.com/office/drawing/2014/main" id="{9C79CD8C-2338-8142-A026-8595CBCF84B3}"/>
              </a:ext>
            </a:extLst>
          </p:cNvPr>
          <p:cNvCxnSpPr>
            <a:cxnSpLocks/>
          </p:cNvCxnSpPr>
          <p:nvPr userDrawn="1"/>
        </p:nvCxnSpPr>
        <p:spPr>
          <a:xfrm>
            <a:off x="173812" y="0"/>
            <a:ext cx="0" cy="6858000"/>
          </a:xfrm>
          <a:prstGeom prst="line">
            <a:avLst/>
          </a:prstGeom>
          <a:ln>
            <a:solidFill>
              <a:srgbClr val="F2A35E"/>
            </a:solidFill>
          </a:ln>
        </p:spPr>
        <p:style>
          <a:lnRef idx="1">
            <a:schemeClr val="accent1"/>
          </a:lnRef>
          <a:fillRef idx="0">
            <a:schemeClr val="accent1"/>
          </a:fillRef>
          <a:effectRef idx="0">
            <a:schemeClr val="accent1"/>
          </a:effectRef>
          <a:fontRef idx="minor">
            <a:schemeClr val="tx1"/>
          </a:fontRef>
        </p:style>
      </p:cxnSp>
      <p:pic>
        <p:nvPicPr>
          <p:cNvPr id="11" name="Graphic 10">
            <a:extLst>
              <a:ext uri="{FF2B5EF4-FFF2-40B4-BE49-F238E27FC236}">
                <a16:creationId xmlns:a16="http://schemas.microsoft.com/office/drawing/2014/main" id="{80D89CA1-3AC3-B24B-B36D-9C10920E98B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1" y="182395"/>
            <a:ext cx="1226880" cy="213990"/>
          </a:xfrm>
          <a:prstGeom prst="rect">
            <a:avLst/>
          </a:prstGeom>
        </p:spPr>
      </p:pic>
    </p:spTree>
    <p:extLst>
      <p:ext uri="{BB962C8B-B14F-4D97-AF65-F5344CB8AC3E}">
        <p14:creationId xmlns:p14="http://schemas.microsoft.com/office/powerpoint/2010/main" val="115968728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LS Express 2">
    <p:spTree>
      <p:nvGrpSpPr>
        <p:cNvPr id="1" name=""/>
        <p:cNvGrpSpPr/>
        <p:nvPr/>
      </p:nvGrpSpPr>
      <p:grpSpPr>
        <a:xfrm>
          <a:off x="0" y="0"/>
          <a:ext cx="0" cy="0"/>
          <a:chOff x="0" y="0"/>
          <a:chExt cx="0" cy="0"/>
        </a:xfrm>
      </p:grpSpPr>
      <p:sp>
        <p:nvSpPr>
          <p:cNvPr id="25" name="Freeform 24">
            <a:extLst>
              <a:ext uri="{FF2B5EF4-FFF2-40B4-BE49-F238E27FC236}">
                <a16:creationId xmlns:a16="http://schemas.microsoft.com/office/drawing/2014/main" id="{F14DCA7F-477F-EC49-BD8F-C3B6AE99007E}"/>
              </a:ext>
            </a:extLst>
          </p:cNvPr>
          <p:cNvSpPr/>
          <p:nvPr userDrawn="1"/>
        </p:nvSpPr>
        <p:spPr>
          <a:xfrm>
            <a:off x="0" y="0"/>
            <a:ext cx="3429000" cy="6858000"/>
          </a:xfrm>
          <a:custGeom>
            <a:avLst/>
            <a:gdLst>
              <a:gd name="connsiteX0" fmla="*/ 0 w 3429000"/>
              <a:gd name="connsiteY0" fmla="*/ 0 h 6858000"/>
              <a:gd name="connsiteX1" fmla="*/ 3429000 w 3429000"/>
              <a:gd name="connsiteY1" fmla="*/ 3429000 h 6858000"/>
              <a:gd name="connsiteX2" fmla="*/ 0 w 3429000"/>
              <a:gd name="connsiteY2" fmla="*/ 6858000 h 6858000"/>
            </a:gdLst>
            <a:ahLst/>
            <a:cxnLst>
              <a:cxn ang="0">
                <a:pos x="connsiteX0" y="connsiteY0"/>
              </a:cxn>
              <a:cxn ang="0">
                <a:pos x="connsiteX1" y="connsiteY1"/>
              </a:cxn>
              <a:cxn ang="0">
                <a:pos x="connsiteX2" y="connsiteY2"/>
              </a:cxn>
            </a:cxnLst>
            <a:rect l="l" t="t" r="r" b="b"/>
            <a:pathLst>
              <a:path w="3429000" h="6858000">
                <a:moveTo>
                  <a:pt x="0" y="0"/>
                </a:moveTo>
                <a:cubicBezTo>
                  <a:pt x="1893784" y="0"/>
                  <a:pt x="3429000" y="1535216"/>
                  <a:pt x="3429000" y="3429000"/>
                </a:cubicBezTo>
                <a:cubicBezTo>
                  <a:pt x="3429000" y="5322784"/>
                  <a:pt x="1893784" y="6858000"/>
                  <a:pt x="0" y="6858000"/>
                </a:cubicBezTo>
                <a:close/>
              </a:path>
            </a:pathLst>
          </a:custGeom>
          <a:solidFill>
            <a:srgbClr val="E47D2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26" name="Picture Placeholder 25">
            <a:extLst>
              <a:ext uri="{FF2B5EF4-FFF2-40B4-BE49-F238E27FC236}">
                <a16:creationId xmlns:a16="http://schemas.microsoft.com/office/drawing/2014/main" id="{374A81D5-DE12-D748-BFFA-4C4967A5BF1D}"/>
              </a:ext>
            </a:extLst>
          </p:cNvPr>
          <p:cNvSpPr>
            <a:spLocks noGrp="1"/>
          </p:cNvSpPr>
          <p:nvPr>
            <p:ph type="pic" sz="quarter" idx="10"/>
          </p:nvPr>
        </p:nvSpPr>
        <p:spPr>
          <a:xfrm>
            <a:off x="0" y="441325"/>
            <a:ext cx="2987675" cy="5975350"/>
          </a:xfrm>
          <a:custGeom>
            <a:avLst/>
            <a:gdLst>
              <a:gd name="connsiteX0" fmla="*/ 0 w 2546350"/>
              <a:gd name="connsiteY0" fmla="*/ 0 h 5092700"/>
              <a:gd name="connsiteX1" fmla="*/ 2546350 w 2546350"/>
              <a:gd name="connsiteY1" fmla="*/ 2546350 h 5092700"/>
              <a:gd name="connsiteX2" fmla="*/ 0 w 2546350"/>
              <a:gd name="connsiteY2" fmla="*/ 5092700 h 5092700"/>
            </a:gdLst>
            <a:ahLst/>
            <a:cxnLst>
              <a:cxn ang="0">
                <a:pos x="connsiteX0" y="connsiteY0"/>
              </a:cxn>
              <a:cxn ang="0">
                <a:pos x="connsiteX1" y="connsiteY1"/>
              </a:cxn>
              <a:cxn ang="0">
                <a:pos x="connsiteX2" y="connsiteY2"/>
              </a:cxn>
            </a:cxnLst>
            <a:rect l="l" t="t" r="r" b="b"/>
            <a:pathLst>
              <a:path w="2546350" h="5092700">
                <a:moveTo>
                  <a:pt x="0" y="0"/>
                </a:moveTo>
                <a:cubicBezTo>
                  <a:pt x="1406310" y="0"/>
                  <a:pt x="2546350" y="1140040"/>
                  <a:pt x="2546350" y="2546350"/>
                </a:cubicBezTo>
                <a:cubicBezTo>
                  <a:pt x="2546350" y="3952660"/>
                  <a:pt x="1406310" y="5092700"/>
                  <a:pt x="0" y="5092700"/>
                </a:cubicBezTo>
                <a:close/>
              </a:path>
            </a:pathLst>
          </a:custGeom>
        </p:spPr>
        <p:txBody>
          <a:bodyPr wrap="square">
            <a:noAutofit/>
          </a:bodyPr>
          <a:lstStyle>
            <a:lvl1pPr algn="ctr">
              <a:defRPr>
                <a:solidFill>
                  <a:schemeClr val="bg1"/>
                </a:solidFill>
              </a:defRPr>
            </a:lvl1pPr>
          </a:lstStyle>
          <a:p>
            <a:endParaRPr lang="en-IS" dirty="0"/>
          </a:p>
        </p:txBody>
      </p:sp>
      <p:sp>
        <p:nvSpPr>
          <p:cNvPr id="29" name="Title Placeholder 12">
            <a:extLst>
              <a:ext uri="{FF2B5EF4-FFF2-40B4-BE49-F238E27FC236}">
                <a16:creationId xmlns:a16="http://schemas.microsoft.com/office/drawing/2014/main" id="{8ED9D5E6-8ADF-D843-853F-B53C0B530108}"/>
              </a:ext>
            </a:extLst>
          </p:cNvPr>
          <p:cNvSpPr>
            <a:spLocks noGrp="1"/>
          </p:cNvSpPr>
          <p:nvPr>
            <p:ph type="title" hasCustomPrompt="1"/>
          </p:nvPr>
        </p:nvSpPr>
        <p:spPr>
          <a:xfrm>
            <a:off x="2844800" y="488601"/>
            <a:ext cx="9006909" cy="588637"/>
          </a:xfrm>
          <a:prstGeom prst="rect">
            <a:avLst/>
          </a:prstGeom>
        </p:spPr>
        <p:txBody>
          <a:bodyPr vert="horz" lIns="91440" tIns="45720" rIns="91440" bIns="45720" rtlCol="0" anchor="t" anchorCtr="0">
            <a:normAutofit/>
          </a:bodyPr>
          <a:lstStyle/>
          <a:p>
            <a:r>
              <a:rPr lang="en-GB" dirty="0"/>
              <a:t>Insert slide title</a:t>
            </a:r>
            <a:endParaRPr lang="en-IS" dirty="0"/>
          </a:p>
        </p:txBody>
      </p:sp>
      <p:sp>
        <p:nvSpPr>
          <p:cNvPr id="30" name="Text Placeholder 8">
            <a:extLst>
              <a:ext uri="{FF2B5EF4-FFF2-40B4-BE49-F238E27FC236}">
                <a16:creationId xmlns:a16="http://schemas.microsoft.com/office/drawing/2014/main" id="{714C39F3-198E-6B4B-933E-3539119F38D5}"/>
              </a:ext>
            </a:extLst>
          </p:cNvPr>
          <p:cNvSpPr>
            <a:spLocks noGrp="1"/>
          </p:cNvSpPr>
          <p:nvPr>
            <p:ph type="body" sz="quarter" idx="11"/>
          </p:nvPr>
        </p:nvSpPr>
        <p:spPr>
          <a:xfrm>
            <a:off x="3886200" y="1352550"/>
            <a:ext cx="7938370"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8" name="Graphic 7">
            <a:extLst>
              <a:ext uri="{FF2B5EF4-FFF2-40B4-BE49-F238E27FC236}">
                <a16:creationId xmlns:a16="http://schemas.microsoft.com/office/drawing/2014/main" id="{96DE2854-8547-45BC-0FC8-7EA7F2AE039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1" y="182395"/>
            <a:ext cx="1226880" cy="213990"/>
          </a:xfrm>
          <a:prstGeom prst="rect">
            <a:avLst/>
          </a:prstGeom>
        </p:spPr>
      </p:pic>
    </p:spTree>
    <p:extLst>
      <p:ext uri="{BB962C8B-B14F-4D97-AF65-F5344CB8AC3E}">
        <p14:creationId xmlns:p14="http://schemas.microsoft.com/office/powerpoint/2010/main" val="231627790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LS Express 3">
    <p:spTree>
      <p:nvGrpSpPr>
        <p:cNvPr id="1" name=""/>
        <p:cNvGrpSpPr/>
        <p:nvPr/>
      </p:nvGrpSpPr>
      <p:grpSpPr>
        <a:xfrm>
          <a:off x="0" y="0"/>
          <a:ext cx="0" cy="0"/>
          <a:chOff x="0" y="0"/>
          <a:chExt cx="0" cy="0"/>
        </a:xfrm>
      </p:grpSpPr>
      <p:sp>
        <p:nvSpPr>
          <p:cNvPr id="15" name="Picture Placeholder 2">
            <a:extLst>
              <a:ext uri="{FF2B5EF4-FFF2-40B4-BE49-F238E27FC236}">
                <a16:creationId xmlns:a16="http://schemas.microsoft.com/office/drawing/2014/main" id="{DDC50F77-C5B2-FC4E-B53E-FBF4BB05BD65}"/>
              </a:ext>
            </a:extLst>
          </p:cNvPr>
          <p:cNvSpPr>
            <a:spLocks noGrp="1"/>
          </p:cNvSpPr>
          <p:nvPr>
            <p:ph type="pic" sz="quarter" idx="11" hasCustomPrompt="1"/>
          </p:nvPr>
        </p:nvSpPr>
        <p:spPr>
          <a:xfrm>
            <a:off x="111760" y="0"/>
            <a:ext cx="4762640" cy="6858000"/>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20" name="Title Placeholder 12">
            <a:extLst>
              <a:ext uri="{FF2B5EF4-FFF2-40B4-BE49-F238E27FC236}">
                <a16:creationId xmlns:a16="http://schemas.microsoft.com/office/drawing/2014/main" id="{A6214D5F-693C-514C-8CF4-BEB12DD3AEC8}"/>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lvl1pPr>
          </a:lstStyle>
          <a:p>
            <a:r>
              <a:rPr lang="en-GB" dirty="0"/>
              <a:t>Insert slide title</a:t>
            </a:r>
            <a:endParaRPr lang="en-IS" dirty="0"/>
          </a:p>
        </p:txBody>
      </p:sp>
      <p:sp>
        <p:nvSpPr>
          <p:cNvPr id="24" name="Text Placeholder 8">
            <a:extLst>
              <a:ext uri="{FF2B5EF4-FFF2-40B4-BE49-F238E27FC236}">
                <a16:creationId xmlns:a16="http://schemas.microsoft.com/office/drawing/2014/main" id="{2890AF6C-696E-D043-AD31-40A9110E8A18}"/>
              </a:ext>
            </a:extLst>
          </p:cNvPr>
          <p:cNvSpPr>
            <a:spLocks noGrp="1"/>
          </p:cNvSpPr>
          <p:nvPr>
            <p:ph type="body" sz="quarter" idx="10"/>
          </p:nvPr>
        </p:nvSpPr>
        <p:spPr>
          <a:xfrm>
            <a:off x="5213445" y="1352550"/>
            <a:ext cx="6638262"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5" name="Rectangle 24">
            <a:extLst>
              <a:ext uri="{FF2B5EF4-FFF2-40B4-BE49-F238E27FC236}">
                <a16:creationId xmlns:a16="http://schemas.microsoft.com/office/drawing/2014/main" id="{281A9397-DEB3-D749-865A-556A86E66776}"/>
              </a:ext>
            </a:extLst>
          </p:cNvPr>
          <p:cNvSpPr/>
          <p:nvPr userDrawn="1"/>
        </p:nvSpPr>
        <p:spPr>
          <a:xfrm>
            <a:off x="0" y="0"/>
            <a:ext cx="111760" cy="6858000"/>
          </a:xfrm>
          <a:prstGeom prst="rect">
            <a:avLst/>
          </a:prstGeom>
          <a:solidFill>
            <a:srgbClr val="E47D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pic>
        <p:nvPicPr>
          <p:cNvPr id="8" name="Graphic 7">
            <a:extLst>
              <a:ext uri="{FF2B5EF4-FFF2-40B4-BE49-F238E27FC236}">
                <a16:creationId xmlns:a16="http://schemas.microsoft.com/office/drawing/2014/main" id="{E2DF5CBD-0015-C5D0-E388-FAB9DFC8399E}"/>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1" y="182395"/>
            <a:ext cx="1226880" cy="213990"/>
          </a:xfrm>
          <a:prstGeom prst="rect">
            <a:avLst/>
          </a:prstGeom>
        </p:spPr>
      </p:pic>
    </p:spTree>
    <p:extLst>
      <p:ext uri="{BB962C8B-B14F-4D97-AF65-F5344CB8AC3E}">
        <p14:creationId xmlns:p14="http://schemas.microsoft.com/office/powerpoint/2010/main" val="3182607725"/>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LS Express 4">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8582AF3E-986C-FB4E-81F7-E29E877A7736}"/>
              </a:ext>
            </a:extLst>
          </p:cNvPr>
          <p:cNvSpPr>
            <a:spLocks noGrp="1"/>
          </p:cNvSpPr>
          <p:nvPr>
            <p:ph type="pic" sz="quarter" idx="11" hasCustomPrompt="1"/>
          </p:nvPr>
        </p:nvSpPr>
        <p:spPr>
          <a:xfrm>
            <a:off x="7609114" y="544289"/>
            <a:ext cx="4582886" cy="5769423"/>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7" name="Title Placeholder 12">
            <a:extLst>
              <a:ext uri="{FF2B5EF4-FFF2-40B4-BE49-F238E27FC236}">
                <a16:creationId xmlns:a16="http://schemas.microsoft.com/office/drawing/2014/main" id="{6C5E7629-C9F0-B04B-98AB-B647A4074F63}"/>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lvl1pPr>
          </a:lstStyle>
          <a:p>
            <a:r>
              <a:rPr lang="en-GB" dirty="0"/>
              <a:t>Insert slide title</a:t>
            </a:r>
            <a:endParaRPr lang="en-IS" dirty="0"/>
          </a:p>
        </p:txBody>
      </p:sp>
      <p:sp>
        <p:nvSpPr>
          <p:cNvPr id="14" name="Rectangle 13">
            <a:extLst>
              <a:ext uri="{FF2B5EF4-FFF2-40B4-BE49-F238E27FC236}">
                <a16:creationId xmlns:a16="http://schemas.microsoft.com/office/drawing/2014/main" id="{65DD32FD-66BF-7E44-B1A7-D341AC08E35A}"/>
              </a:ext>
            </a:extLst>
          </p:cNvPr>
          <p:cNvSpPr/>
          <p:nvPr userDrawn="1"/>
        </p:nvSpPr>
        <p:spPr>
          <a:xfrm>
            <a:off x="0" y="0"/>
            <a:ext cx="111760" cy="6858000"/>
          </a:xfrm>
          <a:prstGeom prst="rect">
            <a:avLst/>
          </a:prstGeom>
          <a:solidFill>
            <a:srgbClr val="E47D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15" name="Straight Connector 14">
            <a:extLst>
              <a:ext uri="{FF2B5EF4-FFF2-40B4-BE49-F238E27FC236}">
                <a16:creationId xmlns:a16="http://schemas.microsoft.com/office/drawing/2014/main" id="{91D85F05-6996-704B-9AEC-863B0CCCFC23}"/>
              </a:ext>
            </a:extLst>
          </p:cNvPr>
          <p:cNvCxnSpPr>
            <a:cxnSpLocks/>
          </p:cNvCxnSpPr>
          <p:nvPr userDrawn="1"/>
        </p:nvCxnSpPr>
        <p:spPr>
          <a:xfrm>
            <a:off x="173812" y="0"/>
            <a:ext cx="0" cy="6858000"/>
          </a:xfrm>
          <a:prstGeom prst="line">
            <a:avLst/>
          </a:prstGeom>
          <a:ln>
            <a:solidFill>
              <a:srgbClr val="F2A35E"/>
            </a:solidFill>
          </a:ln>
        </p:spPr>
        <p:style>
          <a:lnRef idx="1">
            <a:schemeClr val="accent1"/>
          </a:lnRef>
          <a:fillRef idx="0">
            <a:schemeClr val="accent1"/>
          </a:fillRef>
          <a:effectRef idx="0">
            <a:schemeClr val="accent1"/>
          </a:effectRef>
          <a:fontRef idx="minor">
            <a:schemeClr val="tx1"/>
          </a:fontRef>
        </p:style>
      </p:cxnSp>
      <p:pic>
        <p:nvPicPr>
          <p:cNvPr id="9" name="Graphic 8">
            <a:extLst>
              <a:ext uri="{FF2B5EF4-FFF2-40B4-BE49-F238E27FC236}">
                <a16:creationId xmlns:a16="http://schemas.microsoft.com/office/drawing/2014/main" id="{21364075-67F8-0499-DB64-26363AEDBD1F}"/>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1" y="182395"/>
            <a:ext cx="1226880" cy="213990"/>
          </a:xfrm>
          <a:prstGeom prst="rect">
            <a:avLst/>
          </a:prstGeom>
        </p:spPr>
      </p:pic>
      <p:sp>
        <p:nvSpPr>
          <p:cNvPr id="11" name="Text Placeholder 8">
            <a:extLst>
              <a:ext uri="{FF2B5EF4-FFF2-40B4-BE49-F238E27FC236}">
                <a16:creationId xmlns:a16="http://schemas.microsoft.com/office/drawing/2014/main" id="{A148E19D-63D5-4A99-0934-1EC6ADF9E845}"/>
              </a:ext>
            </a:extLst>
          </p:cNvPr>
          <p:cNvSpPr>
            <a:spLocks noGrp="1"/>
          </p:cNvSpPr>
          <p:nvPr>
            <p:ph type="body" sz="quarter" idx="10"/>
          </p:nvPr>
        </p:nvSpPr>
        <p:spPr>
          <a:xfrm>
            <a:off x="340290" y="1352550"/>
            <a:ext cx="6816054" cy="4961162"/>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Tree>
    <p:extLst>
      <p:ext uri="{BB962C8B-B14F-4D97-AF65-F5344CB8AC3E}">
        <p14:creationId xmlns:p14="http://schemas.microsoft.com/office/powerpoint/2010/main" val="4084259602"/>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LS Express empty">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58C23E2F-20C6-393E-AA59-6FBBF7D75ADB}"/>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1" y="182395"/>
            <a:ext cx="1226880" cy="213990"/>
          </a:xfrm>
          <a:prstGeom prst="rect">
            <a:avLst/>
          </a:prstGeom>
        </p:spPr>
      </p:pic>
    </p:spTree>
    <p:extLst>
      <p:ext uri="{BB962C8B-B14F-4D97-AF65-F5344CB8AC3E}">
        <p14:creationId xmlns:p14="http://schemas.microsoft.com/office/powerpoint/2010/main" val="374072753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LS Central 1">
    <p:spTree>
      <p:nvGrpSpPr>
        <p:cNvPr id="1" name=""/>
        <p:cNvGrpSpPr/>
        <p:nvPr/>
      </p:nvGrpSpPr>
      <p:grpSpPr>
        <a:xfrm>
          <a:off x="0" y="0"/>
          <a:ext cx="0" cy="0"/>
          <a:chOff x="0" y="0"/>
          <a:chExt cx="0" cy="0"/>
        </a:xfrm>
      </p:grpSpPr>
      <p:sp>
        <p:nvSpPr>
          <p:cNvPr id="14" name="Title Placeholder 12">
            <a:extLst>
              <a:ext uri="{FF2B5EF4-FFF2-40B4-BE49-F238E27FC236}">
                <a16:creationId xmlns:a16="http://schemas.microsoft.com/office/drawing/2014/main" id="{64D9D044-A701-E940-B90A-79FBC444A3ED}"/>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15" name="Text Placeholder 8">
            <a:extLst>
              <a:ext uri="{FF2B5EF4-FFF2-40B4-BE49-F238E27FC236}">
                <a16:creationId xmlns:a16="http://schemas.microsoft.com/office/drawing/2014/main" id="{C0CDAA8F-28BF-F74E-A05E-EF59E623D7E4}"/>
              </a:ext>
            </a:extLst>
          </p:cNvPr>
          <p:cNvSpPr>
            <a:spLocks noGrp="1"/>
          </p:cNvSpPr>
          <p:nvPr>
            <p:ph type="body" sz="quarter" idx="10"/>
          </p:nvPr>
        </p:nvSpPr>
        <p:spPr>
          <a:xfrm>
            <a:off x="340291" y="1352550"/>
            <a:ext cx="11484279"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4" name="Graphic 3">
            <a:extLst>
              <a:ext uri="{FF2B5EF4-FFF2-40B4-BE49-F238E27FC236}">
                <a16:creationId xmlns:a16="http://schemas.microsoft.com/office/drawing/2014/main" id="{3138DB38-5290-8E4B-BE35-A79902F8CF40}"/>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19" cy="214446"/>
          </a:xfrm>
          <a:prstGeom prst="rect">
            <a:avLst/>
          </a:prstGeom>
        </p:spPr>
      </p:pic>
      <p:sp>
        <p:nvSpPr>
          <p:cNvPr id="21" name="Rectangle 20">
            <a:extLst>
              <a:ext uri="{FF2B5EF4-FFF2-40B4-BE49-F238E27FC236}">
                <a16:creationId xmlns:a16="http://schemas.microsoft.com/office/drawing/2014/main" id="{4A7B48C0-1F88-F749-8540-C0F6142DFADA}"/>
              </a:ext>
            </a:extLst>
          </p:cNvPr>
          <p:cNvSpPr/>
          <p:nvPr userDrawn="1"/>
        </p:nvSpPr>
        <p:spPr>
          <a:xfrm>
            <a:off x="0" y="0"/>
            <a:ext cx="111760" cy="6858000"/>
          </a:xfrm>
          <a:prstGeom prst="rect">
            <a:avLst/>
          </a:prstGeom>
          <a:solidFill>
            <a:srgbClr val="1388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22" name="Straight Connector 21">
            <a:extLst>
              <a:ext uri="{FF2B5EF4-FFF2-40B4-BE49-F238E27FC236}">
                <a16:creationId xmlns:a16="http://schemas.microsoft.com/office/drawing/2014/main" id="{9C79CD8C-2338-8142-A026-8595CBCF84B3}"/>
              </a:ext>
            </a:extLst>
          </p:cNvPr>
          <p:cNvCxnSpPr>
            <a:cxnSpLocks/>
          </p:cNvCxnSpPr>
          <p:nvPr userDrawn="1"/>
        </p:nvCxnSpPr>
        <p:spPr>
          <a:xfrm>
            <a:off x="173812" y="0"/>
            <a:ext cx="0" cy="6858000"/>
          </a:xfrm>
          <a:prstGeom prst="line">
            <a:avLst/>
          </a:prstGeom>
          <a:ln>
            <a:solidFill>
              <a:srgbClr val="8ED6E7"/>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3396001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3_Logo slide/cover">
    <p:bg>
      <p:bgPr>
        <a:solidFill>
          <a:schemeClr val="bg1"/>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564D6343-F15D-79EC-48D6-EEA24A17770C}"/>
              </a:ext>
            </a:extLst>
          </p:cNvPr>
          <p:cNvPicPr>
            <a:picLocks noChangeAspect="1"/>
          </p:cNvPicPr>
          <p:nvPr userDrawn="1"/>
        </p:nvPicPr>
        <p:blipFill>
          <a:blip r:embed="rId2"/>
          <a:srcRect/>
          <a:stretch/>
        </p:blipFill>
        <p:spPr>
          <a:xfrm>
            <a:off x="0" y="0"/>
            <a:ext cx="12192000" cy="6858000"/>
          </a:xfrm>
          <a:prstGeom prst="rect">
            <a:avLst/>
          </a:prstGeom>
        </p:spPr>
      </p:pic>
    </p:spTree>
    <p:extLst>
      <p:ext uri="{BB962C8B-B14F-4D97-AF65-F5344CB8AC3E}">
        <p14:creationId xmlns:p14="http://schemas.microsoft.com/office/powerpoint/2010/main" val="3840768176"/>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LS Central 2">
    <p:spTree>
      <p:nvGrpSpPr>
        <p:cNvPr id="1" name=""/>
        <p:cNvGrpSpPr/>
        <p:nvPr/>
      </p:nvGrpSpPr>
      <p:grpSpPr>
        <a:xfrm>
          <a:off x="0" y="0"/>
          <a:ext cx="0" cy="0"/>
          <a:chOff x="0" y="0"/>
          <a:chExt cx="0" cy="0"/>
        </a:xfrm>
      </p:grpSpPr>
      <p:sp>
        <p:nvSpPr>
          <p:cNvPr id="25" name="Freeform 24">
            <a:extLst>
              <a:ext uri="{FF2B5EF4-FFF2-40B4-BE49-F238E27FC236}">
                <a16:creationId xmlns:a16="http://schemas.microsoft.com/office/drawing/2014/main" id="{F14DCA7F-477F-EC49-BD8F-C3B6AE99007E}"/>
              </a:ext>
            </a:extLst>
          </p:cNvPr>
          <p:cNvSpPr/>
          <p:nvPr userDrawn="1"/>
        </p:nvSpPr>
        <p:spPr>
          <a:xfrm>
            <a:off x="0" y="0"/>
            <a:ext cx="3429000" cy="6858000"/>
          </a:xfrm>
          <a:custGeom>
            <a:avLst/>
            <a:gdLst>
              <a:gd name="connsiteX0" fmla="*/ 0 w 3429000"/>
              <a:gd name="connsiteY0" fmla="*/ 0 h 6858000"/>
              <a:gd name="connsiteX1" fmla="*/ 3429000 w 3429000"/>
              <a:gd name="connsiteY1" fmla="*/ 3429000 h 6858000"/>
              <a:gd name="connsiteX2" fmla="*/ 0 w 3429000"/>
              <a:gd name="connsiteY2" fmla="*/ 6858000 h 6858000"/>
            </a:gdLst>
            <a:ahLst/>
            <a:cxnLst>
              <a:cxn ang="0">
                <a:pos x="connsiteX0" y="connsiteY0"/>
              </a:cxn>
              <a:cxn ang="0">
                <a:pos x="connsiteX1" y="connsiteY1"/>
              </a:cxn>
              <a:cxn ang="0">
                <a:pos x="connsiteX2" y="connsiteY2"/>
              </a:cxn>
            </a:cxnLst>
            <a:rect l="l" t="t" r="r" b="b"/>
            <a:pathLst>
              <a:path w="3429000" h="6858000">
                <a:moveTo>
                  <a:pt x="0" y="0"/>
                </a:moveTo>
                <a:cubicBezTo>
                  <a:pt x="1893784" y="0"/>
                  <a:pt x="3429000" y="1535216"/>
                  <a:pt x="3429000" y="3429000"/>
                </a:cubicBezTo>
                <a:cubicBezTo>
                  <a:pt x="3429000" y="5322784"/>
                  <a:pt x="1893784" y="6858000"/>
                  <a:pt x="0" y="6858000"/>
                </a:cubicBezTo>
                <a:close/>
              </a:path>
            </a:pathLst>
          </a:custGeom>
          <a:solidFill>
            <a:srgbClr val="13889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solidFill>
                <a:srgbClr val="1D2526"/>
              </a:solidFill>
            </a:endParaRPr>
          </a:p>
        </p:txBody>
      </p:sp>
      <p:sp>
        <p:nvSpPr>
          <p:cNvPr id="26" name="Picture Placeholder 25">
            <a:extLst>
              <a:ext uri="{FF2B5EF4-FFF2-40B4-BE49-F238E27FC236}">
                <a16:creationId xmlns:a16="http://schemas.microsoft.com/office/drawing/2014/main" id="{374A81D5-DE12-D748-BFFA-4C4967A5BF1D}"/>
              </a:ext>
            </a:extLst>
          </p:cNvPr>
          <p:cNvSpPr>
            <a:spLocks noGrp="1"/>
          </p:cNvSpPr>
          <p:nvPr>
            <p:ph type="pic" sz="quarter" idx="10"/>
          </p:nvPr>
        </p:nvSpPr>
        <p:spPr>
          <a:xfrm>
            <a:off x="0" y="441325"/>
            <a:ext cx="2987675" cy="5975350"/>
          </a:xfrm>
          <a:custGeom>
            <a:avLst/>
            <a:gdLst>
              <a:gd name="connsiteX0" fmla="*/ 0 w 2546350"/>
              <a:gd name="connsiteY0" fmla="*/ 0 h 5092700"/>
              <a:gd name="connsiteX1" fmla="*/ 2546350 w 2546350"/>
              <a:gd name="connsiteY1" fmla="*/ 2546350 h 5092700"/>
              <a:gd name="connsiteX2" fmla="*/ 0 w 2546350"/>
              <a:gd name="connsiteY2" fmla="*/ 5092700 h 5092700"/>
            </a:gdLst>
            <a:ahLst/>
            <a:cxnLst>
              <a:cxn ang="0">
                <a:pos x="connsiteX0" y="connsiteY0"/>
              </a:cxn>
              <a:cxn ang="0">
                <a:pos x="connsiteX1" y="connsiteY1"/>
              </a:cxn>
              <a:cxn ang="0">
                <a:pos x="connsiteX2" y="connsiteY2"/>
              </a:cxn>
            </a:cxnLst>
            <a:rect l="l" t="t" r="r" b="b"/>
            <a:pathLst>
              <a:path w="2546350" h="5092700">
                <a:moveTo>
                  <a:pt x="0" y="0"/>
                </a:moveTo>
                <a:cubicBezTo>
                  <a:pt x="1406310" y="0"/>
                  <a:pt x="2546350" y="1140040"/>
                  <a:pt x="2546350" y="2546350"/>
                </a:cubicBezTo>
                <a:cubicBezTo>
                  <a:pt x="2546350" y="3952660"/>
                  <a:pt x="1406310" y="5092700"/>
                  <a:pt x="0" y="5092700"/>
                </a:cubicBezTo>
                <a:close/>
              </a:path>
            </a:pathLst>
          </a:custGeom>
        </p:spPr>
        <p:txBody>
          <a:bodyPr wrap="square">
            <a:noAutofit/>
          </a:bodyPr>
          <a:lstStyle>
            <a:lvl1pPr algn="ctr">
              <a:defRPr>
                <a:solidFill>
                  <a:srgbClr val="323133"/>
                </a:solidFill>
              </a:defRPr>
            </a:lvl1pPr>
          </a:lstStyle>
          <a:p>
            <a:endParaRPr lang="en-IS" dirty="0"/>
          </a:p>
        </p:txBody>
      </p:sp>
      <p:sp>
        <p:nvSpPr>
          <p:cNvPr id="29" name="Title Placeholder 12">
            <a:extLst>
              <a:ext uri="{FF2B5EF4-FFF2-40B4-BE49-F238E27FC236}">
                <a16:creationId xmlns:a16="http://schemas.microsoft.com/office/drawing/2014/main" id="{8ED9D5E6-8ADF-D843-853F-B53C0B530108}"/>
              </a:ext>
            </a:extLst>
          </p:cNvPr>
          <p:cNvSpPr>
            <a:spLocks noGrp="1"/>
          </p:cNvSpPr>
          <p:nvPr>
            <p:ph type="title" hasCustomPrompt="1"/>
          </p:nvPr>
        </p:nvSpPr>
        <p:spPr>
          <a:xfrm>
            <a:off x="2844800" y="488601"/>
            <a:ext cx="9006909"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30" name="Text Placeholder 8">
            <a:extLst>
              <a:ext uri="{FF2B5EF4-FFF2-40B4-BE49-F238E27FC236}">
                <a16:creationId xmlns:a16="http://schemas.microsoft.com/office/drawing/2014/main" id="{714C39F3-198E-6B4B-933E-3539119F38D5}"/>
              </a:ext>
            </a:extLst>
          </p:cNvPr>
          <p:cNvSpPr>
            <a:spLocks noGrp="1"/>
          </p:cNvSpPr>
          <p:nvPr>
            <p:ph type="body" sz="quarter" idx="11"/>
          </p:nvPr>
        </p:nvSpPr>
        <p:spPr>
          <a:xfrm>
            <a:off x="3886200" y="1352550"/>
            <a:ext cx="7938370"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7" name="Graphic 6">
            <a:extLst>
              <a:ext uri="{FF2B5EF4-FFF2-40B4-BE49-F238E27FC236}">
                <a16:creationId xmlns:a16="http://schemas.microsoft.com/office/drawing/2014/main" id="{43DBE5FD-79C5-FF75-FED6-59BD4F2673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19" cy="214446"/>
          </a:xfrm>
          <a:prstGeom prst="rect">
            <a:avLst/>
          </a:prstGeom>
        </p:spPr>
      </p:pic>
    </p:spTree>
    <p:extLst>
      <p:ext uri="{BB962C8B-B14F-4D97-AF65-F5344CB8AC3E}">
        <p14:creationId xmlns:p14="http://schemas.microsoft.com/office/powerpoint/2010/main" val="306683714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LS Central 3">
    <p:spTree>
      <p:nvGrpSpPr>
        <p:cNvPr id="1" name=""/>
        <p:cNvGrpSpPr/>
        <p:nvPr/>
      </p:nvGrpSpPr>
      <p:grpSpPr>
        <a:xfrm>
          <a:off x="0" y="0"/>
          <a:ext cx="0" cy="0"/>
          <a:chOff x="0" y="0"/>
          <a:chExt cx="0" cy="0"/>
        </a:xfrm>
      </p:grpSpPr>
      <p:sp>
        <p:nvSpPr>
          <p:cNvPr id="15" name="Picture Placeholder 2">
            <a:extLst>
              <a:ext uri="{FF2B5EF4-FFF2-40B4-BE49-F238E27FC236}">
                <a16:creationId xmlns:a16="http://schemas.microsoft.com/office/drawing/2014/main" id="{DDC50F77-C5B2-FC4E-B53E-FBF4BB05BD65}"/>
              </a:ext>
            </a:extLst>
          </p:cNvPr>
          <p:cNvSpPr>
            <a:spLocks noGrp="1"/>
          </p:cNvSpPr>
          <p:nvPr>
            <p:ph type="pic" sz="quarter" idx="11" hasCustomPrompt="1"/>
          </p:nvPr>
        </p:nvSpPr>
        <p:spPr>
          <a:xfrm>
            <a:off x="111760" y="0"/>
            <a:ext cx="4762640" cy="6858000"/>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sp>
        <p:nvSpPr>
          <p:cNvPr id="20" name="Title Placeholder 12">
            <a:extLst>
              <a:ext uri="{FF2B5EF4-FFF2-40B4-BE49-F238E27FC236}">
                <a16:creationId xmlns:a16="http://schemas.microsoft.com/office/drawing/2014/main" id="{A6214D5F-693C-514C-8CF4-BEB12DD3AEC8}"/>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sp>
        <p:nvSpPr>
          <p:cNvPr id="24" name="Text Placeholder 8">
            <a:extLst>
              <a:ext uri="{FF2B5EF4-FFF2-40B4-BE49-F238E27FC236}">
                <a16:creationId xmlns:a16="http://schemas.microsoft.com/office/drawing/2014/main" id="{2890AF6C-696E-D043-AD31-40A9110E8A18}"/>
              </a:ext>
            </a:extLst>
          </p:cNvPr>
          <p:cNvSpPr>
            <a:spLocks noGrp="1"/>
          </p:cNvSpPr>
          <p:nvPr>
            <p:ph type="body" sz="quarter" idx="10"/>
          </p:nvPr>
        </p:nvSpPr>
        <p:spPr>
          <a:xfrm>
            <a:off x="5213445" y="1352550"/>
            <a:ext cx="6638262"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5" name="Rectangle 24">
            <a:extLst>
              <a:ext uri="{FF2B5EF4-FFF2-40B4-BE49-F238E27FC236}">
                <a16:creationId xmlns:a16="http://schemas.microsoft.com/office/drawing/2014/main" id="{281A9397-DEB3-D749-865A-556A86E66776}"/>
              </a:ext>
            </a:extLst>
          </p:cNvPr>
          <p:cNvSpPr/>
          <p:nvPr userDrawn="1"/>
        </p:nvSpPr>
        <p:spPr>
          <a:xfrm>
            <a:off x="0" y="0"/>
            <a:ext cx="111760" cy="6858000"/>
          </a:xfrm>
          <a:prstGeom prst="rect">
            <a:avLst/>
          </a:prstGeom>
          <a:solidFill>
            <a:srgbClr val="1388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pic>
        <p:nvPicPr>
          <p:cNvPr id="7" name="Graphic 6">
            <a:extLst>
              <a:ext uri="{FF2B5EF4-FFF2-40B4-BE49-F238E27FC236}">
                <a16:creationId xmlns:a16="http://schemas.microsoft.com/office/drawing/2014/main" id="{48C9E10E-7FC2-7904-432A-C9DB2B5CB4E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19" cy="214446"/>
          </a:xfrm>
          <a:prstGeom prst="rect">
            <a:avLst/>
          </a:prstGeom>
        </p:spPr>
      </p:pic>
    </p:spTree>
    <p:extLst>
      <p:ext uri="{BB962C8B-B14F-4D97-AF65-F5344CB8AC3E}">
        <p14:creationId xmlns:p14="http://schemas.microsoft.com/office/powerpoint/2010/main" val="2116764027"/>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LS Central 4">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8582AF3E-986C-FB4E-81F7-E29E877A7736}"/>
              </a:ext>
            </a:extLst>
          </p:cNvPr>
          <p:cNvSpPr>
            <a:spLocks noGrp="1"/>
          </p:cNvSpPr>
          <p:nvPr>
            <p:ph type="pic" sz="quarter" idx="11" hasCustomPrompt="1"/>
          </p:nvPr>
        </p:nvSpPr>
        <p:spPr>
          <a:xfrm>
            <a:off x="7609114" y="544289"/>
            <a:ext cx="4582886" cy="5769423"/>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sp>
        <p:nvSpPr>
          <p:cNvPr id="6" name="Text Placeholder 8">
            <a:extLst>
              <a:ext uri="{FF2B5EF4-FFF2-40B4-BE49-F238E27FC236}">
                <a16:creationId xmlns:a16="http://schemas.microsoft.com/office/drawing/2014/main" id="{922FECE6-2948-0E42-889E-AB3276D7C136}"/>
              </a:ext>
            </a:extLst>
          </p:cNvPr>
          <p:cNvSpPr>
            <a:spLocks noGrp="1"/>
          </p:cNvSpPr>
          <p:nvPr>
            <p:ph type="body" sz="quarter" idx="10"/>
          </p:nvPr>
        </p:nvSpPr>
        <p:spPr>
          <a:xfrm>
            <a:off x="340290" y="1352550"/>
            <a:ext cx="6816054" cy="4961162"/>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7" name="Title Placeholder 12">
            <a:extLst>
              <a:ext uri="{FF2B5EF4-FFF2-40B4-BE49-F238E27FC236}">
                <a16:creationId xmlns:a16="http://schemas.microsoft.com/office/drawing/2014/main" id="{6C5E7629-C9F0-B04B-98AB-B647A4074F63}"/>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sp>
        <p:nvSpPr>
          <p:cNvPr id="14" name="Rectangle 13">
            <a:extLst>
              <a:ext uri="{FF2B5EF4-FFF2-40B4-BE49-F238E27FC236}">
                <a16:creationId xmlns:a16="http://schemas.microsoft.com/office/drawing/2014/main" id="{65DD32FD-66BF-7E44-B1A7-D341AC08E35A}"/>
              </a:ext>
            </a:extLst>
          </p:cNvPr>
          <p:cNvSpPr/>
          <p:nvPr userDrawn="1"/>
        </p:nvSpPr>
        <p:spPr>
          <a:xfrm>
            <a:off x="0" y="0"/>
            <a:ext cx="111760" cy="6858000"/>
          </a:xfrm>
          <a:prstGeom prst="rect">
            <a:avLst/>
          </a:prstGeom>
          <a:solidFill>
            <a:srgbClr val="1388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15" name="Straight Connector 14">
            <a:extLst>
              <a:ext uri="{FF2B5EF4-FFF2-40B4-BE49-F238E27FC236}">
                <a16:creationId xmlns:a16="http://schemas.microsoft.com/office/drawing/2014/main" id="{91D85F05-6996-704B-9AEC-863B0CCCFC23}"/>
              </a:ext>
            </a:extLst>
          </p:cNvPr>
          <p:cNvCxnSpPr>
            <a:cxnSpLocks/>
          </p:cNvCxnSpPr>
          <p:nvPr userDrawn="1"/>
        </p:nvCxnSpPr>
        <p:spPr>
          <a:xfrm>
            <a:off x="173812" y="0"/>
            <a:ext cx="0" cy="6858000"/>
          </a:xfrm>
          <a:prstGeom prst="line">
            <a:avLst/>
          </a:prstGeom>
          <a:ln>
            <a:solidFill>
              <a:srgbClr val="8ED6E7"/>
            </a:solidFill>
          </a:ln>
        </p:spPr>
        <p:style>
          <a:lnRef idx="1">
            <a:schemeClr val="accent1"/>
          </a:lnRef>
          <a:fillRef idx="0">
            <a:schemeClr val="accent1"/>
          </a:fillRef>
          <a:effectRef idx="0">
            <a:schemeClr val="accent1"/>
          </a:effectRef>
          <a:fontRef idx="minor">
            <a:schemeClr val="tx1"/>
          </a:fontRef>
        </p:style>
      </p:cxnSp>
      <p:pic>
        <p:nvPicPr>
          <p:cNvPr id="8" name="Graphic 7">
            <a:extLst>
              <a:ext uri="{FF2B5EF4-FFF2-40B4-BE49-F238E27FC236}">
                <a16:creationId xmlns:a16="http://schemas.microsoft.com/office/drawing/2014/main" id="{1BF65061-E009-2280-21BA-6A751A6CBF0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19" cy="214446"/>
          </a:xfrm>
          <a:prstGeom prst="rect">
            <a:avLst/>
          </a:prstGeom>
        </p:spPr>
      </p:pic>
    </p:spTree>
    <p:extLst>
      <p:ext uri="{BB962C8B-B14F-4D97-AF65-F5344CB8AC3E}">
        <p14:creationId xmlns:p14="http://schemas.microsoft.com/office/powerpoint/2010/main" val="3276849652"/>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LS Central empty">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id="{1BF65061-E009-2280-21BA-6A751A6CBF0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19" cy="214446"/>
          </a:xfrm>
          <a:prstGeom prst="rect">
            <a:avLst/>
          </a:prstGeom>
        </p:spPr>
      </p:pic>
    </p:spTree>
    <p:extLst>
      <p:ext uri="{BB962C8B-B14F-4D97-AF65-F5344CB8AC3E}">
        <p14:creationId xmlns:p14="http://schemas.microsoft.com/office/powerpoint/2010/main" val="4284133070"/>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LS First 1">
    <p:spTree>
      <p:nvGrpSpPr>
        <p:cNvPr id="1" name=""/>
        <p:cNvGrpSpPr/>
        <p:nvPr/>
      </p:nvGrpSpPr>
      <p:grpSpPr>
        <a:xfrm>
          <a:off x="0" y="0"/>
          <a:ext cx="0" cy="0"/>
          <a:chOff x="0" y="0"/>
          <a:chExt cx="0" cy="0"/>
        </a:xfrm>
      </p:grpSpPr>
      <p:sp>
        <p:nvSpPr>
          <p:cNvPr id="14" name="Title Placeholder 12">
            <a:extLst>
              <a:ext uri="{FF2B5EF4-FFF2-40B4-BE49-F238E27FC236}">
                <a16:creationId xmlns:a16="http://schemas.microsoft.com/office/drawing/2014/main" id="{64D9D044-A701-E940-B90A-79FBC444A3ED}"/>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15" name="Text Placeholder 8">
            <a:extLst>
              <a:ext uri="{FF2B5EF4-FFF2-40B4-BE49-F238E27FC236}">
                <a16:creationId xmlns:a16="http://schemas.microsoft.com/office/drawing/2014/main" id="{C0CDAA8F-28BF-F74E-A05E-EF59E623D7E4}"/>
              </a:ext>
            </a:extLst>
          </p:cNvPr>
          <p:cNvSpPr>
            <a:spLocks noGrp="1"/>
          </p:cNvSpPr>
          <p:nvPr>
            <p:ph type="body" sz="quarter" idx="10"/>
          </p:nvPr>
        </p:nvSpPr>
        <p:spPr>
          <a:xfrm>
            <a:off x="340291" y="1352550"/>
            <a:ext cx="11484279"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1" name="Rectangle 20">
            <a:extLst>
              <a:ext uri="{FF2B5EF4-FFF2-40B4-BE49-F238E27FC236}">
                <a16:creationId xmlns:a16="http://schemas.microsoft.com/office/drawing/2014/main" id="{4A7B48C0-1F88-F749-8540-C0F6142DFADA}"/>
              </a:ext>
            </a:extLst>
          </p:cNvPr>
          <p:cNvSpPr/>
          <p:nvPr userDrawn="1"/>
        </p:nvSpPr>
        <p:spPr>
          <a:xfrm>
            <a:off x="0" y="0"/>
            <a:ext cx="111760" cy="6858000"/>
          </a:xfrm>
          <a:prstGeom prst="rect">
            <a:avLst/>
          </a:prstGeom>
          <a:solidFill>
            <a:srgbClr val="F053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22" name="Straight Connector 21">
            <a:extLst>
              <a:ext uri="{FF2B5EF4-FFF2-40B4-BE49-F238E27FC236}">
                <a16:creationId xmlns:a16="http://schemas.microsoft.com/office/drawing/2014/main" id="{9C79CD8C-2338-8142-A026-8595CBCF84B3}"/>
              </a:ext>
            </a:extLst>
          </p:cNvPr>
          <p:cNvCxnSpPr>
            <a:cxnSpLocks/>
          </p:cNvCxnSpPr>
          <p:nvPr userDrawn="1"/>
        </p:nvCxnSpPr>
        <p:spPr>
          <a:xfrm>
            <a:off x="173812" y="0"/>
            <a:ext cx="0" cy="6858000"/>
          </a:xfrm>
          <a:prstGeom prst="line">
            <a:avLst/>
          </a:prstGeom>
          <a:ln>
            <a:solidFill>
              <a:srgbClr val="F4848C"/>
            </a:solidFill>
          </a:ln>
        </p:spPr>
        <p:style>
          <a:lnRef idx="1">
            <a:schemeClr val="accent1"/>
          </a:lnRef>
          <a:fillRef idx="0">
            <a:schemeClr val="accent1"/>
          </a:fillRef>
          <a:effectRef idx="0">
            <a:schemeClr val="accent1"/>
          </a:effectRef>
          <a:fontRef idx="minor">
            <a:schemeClr val="tx1"/>
          </a:fontRef>
        </p:style>
      </p:cxnSp>
      <p:pic>
        <p:nvPicPr>
          <p:cNvPr id="10" name="Graphic 9">
            <a:extLst>
              <a:ext uri="{FF2B5EF4-FFF2-40B4-BE49-F238E27FC236}">
                <a16:creationId xmlns:a16="http://schemas.microsoft.com/office/drawing/2014/main" id="{4698900C-4195-4648-91BE-3BFC7C54BA3B}"/>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3" y="182051"/>
            <a:ext cx="935996" cy="214678"/>
          </a:xfrm>
          <a:prstGeom prst="rect">
            <a:avLst/>
          </a:prstGeom>
        </p:spPr>
      </p:pic>
    </p:spTree>
    <p:extLst>
      <p:ext uri="{BB962C8B-B14F-4D97-AF65-F5344CB8AC3E}">
        <p14:creationId xmlns:p14="http://schemas.microsoft.com/office/powerpoint/2010/main" val="3707381437"/>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LS First 2">
    <p:spTree>
      <p:nvGrpSpPr>
        <p:cNvPr id="1" name=""/>
        <p:cNvGrpSpPr/>
        <p:nvPr/>
      </p:nvGrpSpPr>
      <p:grpSpPr>
        <a:xfrm>
          <a:off x="0" y="0"/>
          <a:ext cx="0" cy="0"/>
          <a:chOff x="0" y="0"/>
          <a:chExt cx="0" cy="0"/>
        </a:xfrm>
      </p:grpSpPr>
      <p:sp>
        <p:nvSpPr>
          <p:cNvPr id="25" name="Freeform 24">
            <a:extLst>
              <a:ext uri="{FF2B5EF4-FFF2-40B4-BE49-F238E27FC236}">
                <a16:creationId xmlns:a16="http://schemas.microsoft.com/office/drawing/2014/main" id="{F14DCA7F-477F-EC49-BD8F-C3B6AE99007E}"/>
              </a:ext>
            </a:extLst>
          </p:cNvPr>
          <p:cNvSpPr/>
          <p:nvPr userDrawn="1"/>
        </p:nvSpPr>
        <p:spPr>
          <a:xfrm>
            <a:off x="0" y="0"/>
            <a:ext cx="3429000" cy="6858000"/>
          </a:xfrm>
          <a:custGeom>
            <a:avLst/>
            <a:gdLst>
              <a:gd name="connsiteX0" fmla="*/ 0 w 3429000"/>
              <a:gd name="connsiteY0" fmla="*/ 0 h 6858000"/>
              <a:gd name="connsiteX1" fmla="*/ 3429000 w 3429000"/>
              <a:gd name="connsiteY1" fmla="*/ 3429000 h 6858000"/>
              <a:gd name="connsiteX2" fmla="*/ 0 w 3429000"/>
              <a:gd name="connsiteY2" fmla="*/ 6858000 h 6858000"/>
            </a:gdLst>
            <a:ahLst/>
            <a:cxnLst>
              <a:cxn ang="0">
                <a:pos x="connsiteX0" y="connsiteY0"/>
              </a:cxn>
              <a:cxn ang="0">
                <a:pos x="connsiteX1" y="connsiteY1"/>
              </a:cxn>
              <a:cxn ang="0">
                <a:pos x="connsiteX2" y="connsiteY2"/>
              </a:cxn>
            </a:cxnLst>
            <a:rect l="l" t="t" r="r" b="b"/>
            <a:pathLst>
              <a:path w="3429000" h="6858000">
                <a:moveTo>
                  <a:pt x="0" y="0"/>
                </a:moveTo>
                <a:cubicBezTo>
                  <a:pt x="1893784" y="0"/>
                  <a:pt x="3429000" y="1535216"/>
                  <a:pt x="3429000" y="3429000"/>
                </a:cubicBezTo>
                <a:cubicBezTo>
                  <a:pt x="3429000" y="5322784"/>
                  <a:pt x="1893784" y="6858000"/>
                  <a:pt x="0" y="6858000"/>
                </a:cubicBezTo>
                <a:close/>
              </a:path>
            </a:pathLst>
          </a:custGeom>
          <a:solidFill>
            <a:srgbClr val="F0535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26" name="Picture Placeholder 25">
            <a:extLst>
              <a:ext uri="{FF2B5EF4-FFF2-40B4-BE49-F238E27FC236}">
                <a16:creationId xmlns:a16="http://schemas.microsoft.com/office/drawing/2014/main" id="{374A81D5-DE12-D748-BFFA-4C4967A5BF1D}"/>
              </a:ext>
            </a:extLst>
          </p:cNvPr>
          <p:cNvSpPr>
            <a:spLocks noGrp="1"/>
          </p:cNvSpPr>
          <p:nvPr>
            <p:ph type="pic" sz="quarter" idx="10"/>
          </p:nvPr>
        </p:nvSpPr>
        <p:spPr>
          <a:xfrm>
            <a:off x="0" y="441325"/>
            <a:ext cx="2987675" cy="5975350"/>
          </a:xfrm>
          <a:custGeom>
            <a:avLst/>
            <a:gdLst>
              <a:gd name="connsiteX0" fmla="*/ 0 w 2546350"/>
              <a:gd name="connsiteY0" fmla="*/ 0 h 5092700"/>
              <a:gd name="connsiteX1" fmla="*/ 2546350 w 2546350"/>
              <a:gd name="connsiteY1" fmla="*/ 2546350 h 5092700"/>
              <a:gd name="connsiteX2" fmla="*/ 0 w 2546350"/>
              <a:gd name="connsiteY2" fmla="*/ 5092700 h 5092700"/>
            </a:gdLst>
            <a:ahLst/>
            <a:cxnLst>
              <a:cxn ang="0">
                <a:pos x="connsiteX0" y="connsiteY0"/>
              </a:cxn>
              <a:cxn ang="0">
                <a:pos x="connsiteX1" y="connsiteY1"/>
              </a:cxn>
              <a:cxn ang="0">
                <a:pos x="connsiteX2" y="connsiteY2"/>
              </a:cxn>
            </a:cxnLst>
            <a:rect l="l" t="t" r="r" b="b"/>
            <a:pathLst>
              <a:path w="2546350" h="5092700">
                <a:moveTo>
                  <a:pt x="0" y="0"/>
                </a:moveTo>
                <a:cubicBezTo>
                  <a:pt x="1406310" y="0"/>
                  <a:pt x="2546350" y="1140040"/>
                  <a:pt x="2546350" y="2546350"/>
                </a:cubicBezTo>
                <a:cubicBezTo>
                  <a:pt x="2546350" y="3952660"/>
                  <a:pt x="1406310" y="5092700"/>
                  <a:pt x="0" y="5092700"/>
                </a:cubicBezTo>
                <a:close/>
              </a:path>
            </a:pathLst>
          </a:custGeom>
        </p:spPr>
        <p:txBody>
          <a:bodyPr wrap="square">
            <a:noAutofit/>
          </a:bodyPr>
          <a:lstStyle>
            <a:lvl1pPr algn="ctr">
              <a:defRPr>
                <a:solidFill>
                  <a:srgbClr val="323133"/>
                </a:solidFill>
              </a:defRPr>
            </a:lvl1pPr>
          </a:lstStyle>
          <a:p>
            <a:endParaRPr lang="en-IS" dirty="0"/>
          </a:p>
        </p:txBody>
      </p:sp>
      <p:sp>
        <p:nvSpPr>
          <p:cNvPr id="29" name="Title Placeholder 12">
            <a:extLst>
              <a:ext uri="{FF2B5EF4-FFF2-40B4-BE49-F238E27FC236}">
                <a16:creationId xmlns:a16="http://schemas.microsoft.com/office/drawing/2014/main" id="{8ED9D5E6-8ADF-D843-853F-B53C0B530108}"/>
              </a:ext>
            </a:extLst>
          </p:cNvPr>
          <p:cNvSpPr>
            <a:spLocks noGrp="1"/>
          </p:cNvSpPr>
          <p:nvPr>
            <p:ph type="title" hasCustomPrompt="1"/>
          </p:nvPr>
        </p:nvSpPr>
        <p:spPr>
          <a:xfrm>
            <a:off x="2844800" y="488601"/>
            <a:ext cx="9006909"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30" name="Text Placeholder 8">
            <a:extLst>
              <a:ext uri="{FF2B5EF4-FFF2-40B4-BE49-F238E27FC236}">
                <a16:creationId xmlns:a16="http://schemas.microsoft.com/office/drawing/2014/main" id="{714C39F3-198E-6B4B-933E-3539119F38D5}"/>
              </a:ext>
            </a:extLst>
          </p:cNvPr>
          <p:cNvSpPr>
            <a:spLocks noGrp="1"/>
          </p:cNvSpPr>
          <p:nvPr>
            <p:ph type="body" sz="quarter" idx="11"/>
          </p:nvPr>
        </p:nvSpPr>
        <p:spPr>
          <a:xfrm>
            <a:off x="3886200" y="1352550"/>
            <a:ext cx="7938370"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7" name="Graphic 6">
            <a:extLst>
              <a:ext uri="{FF2B5EF4-FFF2-40B4-BE49-F238E27FC236}">
                <a16:creationId xmlns:a16="http://schemas.microsoft.com/office/drawing/2014/main" id="{4295AFFA-4029-6622-7B89-76E43F0D1EEC}"/>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3" y="182051"/>
            <a:ext cx="935996" cy="214678"/>
          </a:xfrm>
          <a:prstGeom prst="rect">
            <a:avLst/>
          </a:prstGeom>
        </p:spPr>
      </p:pic>
    </p:spTree>
    <p:extLst>
      <p:ext uri="{BB962C8B-B14F-4D97-AF65-F5344CB8AC3E}">
        <p14:creationId xmlns:p14="http://schemas.microsoft.com/office/powerpoint/2010/main" val="97057703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LS First 3">
    <p:spTree>
      <p:nvGrpSpPr>
        <p:cNvPr id="1" name=""/>
        <p:cNvGrpSpPr/>
        <p:nvPr/>
      </p:nvGrpSpPr>
      <p:grpSpPr>
        <a:xfrm>
          <a:off x="0" y="0"/>
          <a:ext cx="0" cy="0"/>
          <a:chOff x="0" y="0"/>
          <a:chExt cx="0" cy="0"/>
        </a:xfrm>
      </p:grpSpPr>
      <p:sp>
        <p:nvSpPr>
          <p:cNvPr id="15" name="Picture Placeholder 2">
            <a:extLst>
              <a:ext uri="{FF2B5EF4-FFF2-40B4-BE49-F238E27FC236}">
                <a16:creationId xmlns:a16="http://schemas.microsoft.com/office/drawing/2014/main" id="{DDC50F77-C5B2-FC4E-B53E-FBF4BB05BD65}"/>
              </a:ext>
            </a:extLst>
          </p:cNvPr>
          <p:cNvSpPr>
            <a:spLocks noGrp="1"/>
          </p:cNvSpPr>
          <p:nvPr>
            <p:ph type="pic" sz="quarter" idx="11" hasCustomPrompt="1"/>
          </p:nvPr>
        </p:nvSpPr>
        <p:spPr>
          <a:xfrm>
            <a:off x="111760" y="0"/>
            <a:ext cx="4762640" cy="6858000"/>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sp>
        <p:nvSpPr>
          <p:cNvPr id="20" name="Title Placeholder 12">
            <a:extLst>
              <a:ext uri="{FF2B5EF4-FFF2-40B4-BE49-F238E27FC236}">
                <a16:creationId xmlns:a16="http://schemas.microsoft.com/office/drawing/2014/main" id="{A6214D5F-693C-514C-8CF4-BEB12DD3AEC8}"/>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sp>
        <p:nvSpPr>
          <p:cNvPr id="24" name="Text Placeholder 8">
            <a:extLst>
              <a:ext uri="{FF2B5EF4-FFF2-40B4-BE49-F238E27FC236}">
                <a16:creationId xmlns:a16="http://schemas.microsoft.com/office/drawing/2014/main" id="{2890AF6C-696E-D043-AD31-40A9110E8A18}"/>
              </a:ext>
            </a:extLst>
          </p:cNvPr>
          <p:cNvSpPr>
            <a:spLocks noGrp="1"/>
          </p:cNvSpPr>
          <p:nvPr>
            <p:ph type="body" sz="quarter" idx="10"/>
          </p:nvPr>
        </p:nvSpPr>
        <p:spPr>
          <a:xfrm>
            <a:off x="5213445" y="1352550"/>
            <a:ext cx="6638262"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5" name="Rectangle 24">
            <a:extLst>
              <a:ext uri="{FF2B5EF4-FFF2-40B4-BE49-F238E27FC236}">
                <a16:creationId xmlns:a16="http://schemas.microsoft.com/office/drawing/2014/main" id="{281A9397-DEB3-D749-865A-556A86E66776}"/>
              </a:ext>
            </a:extLst>
          </p:cNvPr>
          <p:cNvSpPr/>
          <p:nvPr userDrawn="1"/>
        </p:nvSpPr>
        <p:spPr>
          <a:xfrm>
            <a:off x="0" y="0"/>
            <a:ext cx="111760" cy="6858000"/>
          </a:xfrm>
          <a:prstGeom prst="rect">
            <a:avLst/>
          </a:prstGeom>
          <a:solidFill>
            <a:srgbClr val="F053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pic>
        <p:nvPicPr>
          <p:cNvPr id="7" name="Graphic 6">
            <a:extLst>
              <a:ext uri="{FF2B5EF4-FFF2-40B4-BE49-F238E27FC236}">
                <a16:creationId xmlns:a16="http://schemas.microsoft.com/office/drawing/2014/main" id="{3BC519D1-59D0-96B2-FA55-6B31FB16D8D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3" y="182051"/>
            <a:ext cx="935996" cy="214678"/>
          </a:xfrm>
          <a:prstGeom prst="rect">
            <a:avLst/>
          </a:prstGeom>
        </p:spPr>
      </p:pic>
    </p:spTree>
    <p:extLst>
      <p:ext uri="{BB962C8B-B14F-4D97-AF65-F5344CB8AC3E}">
        <p14:creationId xmlns:p14="http://schemas.microsoft.com/office/powerpoint/2010/main" val="3603119682"/>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LS First 4">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8582AF3E-986C-FB4E-81F7-E29E877A7736}"/>
              </a:ext>
            </a:extLst>
          </p:cNvPr>
          <p:cNvSpPr>
            <a:spLocks noGrp="1"/>
          </p:cNvSpPr>
          <p:nvPr>
            <p:ph type="pic" sz="quarter" idx="11" hasCustomPrompt="1"/>
          </p:nvPr>
        </p:nvSpPr>
        <p:spPr>
          <a:xfrm>
            <a:off x="7609114" y="544289"/>
            <a:ext cx="4582886" cy="5769423"/>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sp>
        <p:nvSpPr>
          <p:cNvPr id="7" name="Title Placeholder 12">
            <a:extLst>
              <a:ext uri="{FF2B5EF4-FFF2-40B4-BE49-F238E27FC236}">
                <a16:creationId xmlns:a16="http://schemas.microsoft.com/office/drawing/2014/main" id="{6C5E7629-C9F0-B04B-98AB-B647A4074F63}"/>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sp>
        <p:nvSpPr>
          <p:cNvPr id="14" name="Rectangle 13">
            <a:extLst>
              <a:ext uri="{FF2B5EF4-FFF2-40B4-BE49-F238E27FC236}">
                <a16:creationId xmlns:a16="http://schemas.microsoft.com/office/drawing/2014/main" id="{65DD32FD-66BF-7E44-B1A7-D341AC08E35A}"/>
              </a:ext>
            </a:extLst>
          </p:cNvPr>
          <p:cNvSpPr/>
          <p:nvPr userDrawn="1"/>
        </p:nvSpPr>
        <p:spPr>
          <a:xfrm>
            <a:off x="0" y="0"/>
            <a:ext cx="111760" cy="6858000"/>
          </a:xfrm>
          <a:prstGeom prst="rect">
            <a:avLst/>
          </a:prstGeom>
          <a:solidFill>
            <a:srgbClr val="F053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15" name="Straight Connector 14">
            <a:extLst>
              <a:ext uri="{FF2B5EF4-FFF2-40B4-BE49-F238E27FC236}">
                <a16:creationId xmlns:a16="http://schemas.microsoft.com/office/drawing/2014/main" id="{91D85F05-6996-704B-9AEC-863B0CCCFC23}"/>
              </a:ext>
            </a:extLst>
          </p:cNvPr>
          <p:cNvCxnSpPr>
            <a:cxnSpLocks/>
          </p:cNvCxnSpPr>
          <p:nvPr userDrawn="1"/>
        </p:nvCxnSpPr>
        <p:spPr>
          <a:xfrm>
            <a:off x="173812" y="0"/>
            <a:ext cx="0" cy="6858000"/>
          </a:xfrm>
          <a:prstGeom prst="line">
            <a:avLst/>
          </a:prstGeom>
          <a:ln>
            <a:solidFill>
              <a:srgbClr val="F4848C"/>
            </a:solidFill>
          </a:ln>
        </p:spPr>
        <p:style>
          <a:lnRef idx="1">
            <a:schemeClr val="accent1"/>
          </a:lnRef>
          <a:fillRef idx="0">
            <a:schemeClr val="accent1"/>
          </a:fillRef>
          <a:effectRef idx="0">
            <a:schemeClr val="accent1"/>
          </a:effectRef>
          <a:fontRef idx="minor">
            <a:schemeClr val="tx1"/>
          </a:fontRef>
        </p:style>
      </p:cxnSp>
      <p:sp>
        <p:nvSpPr>
          <p:cNvPr id="11" name="Text Placeholder 8">
            <a:extLst>
              <a:ext uri="{FF2B5EF4-FFF2-40B4-BE49-F238E27FC236}">
                <a16:creationId xmlns:a16="http://schemas.microsoft.com/office/drawing/2014/main" id="{EF07EA9E-F3EE-1212-6A8E-1B45F410EDB3}"/>
              </a:ext>
            </a:extLst>
          </p:cNvPr>
          <p:cNvSpPr>
            <a:spLocks noGrp="1"/>
          </p:cNvSpPr>
          <p:nvPr>
            <p:ph type="body" sz="quarter" idx="10"/>
          </p:nvPr>
        </p:nvSpPr>
        <p:spPr>
          <a:xfrm>
            <a:off x="340290" y="1352550"/>
            <a:ext cx="6816054" cy="4961162"/>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8" name="Graphic 7">
            <a:extLst>
              <a:ext uri="{FF2B5EF4-FFF2-40B4-BE49-F238E27FC236}">
                <a16:creationId xmlns:a16="http://schemas.microsoft.com/office/drawing/2014/main" id="{A7965E0A-32FC-2A01-E20B-F6F1022AC4A3}"/>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3" y="182051"/>
            <a:ext cx="935996" cy="214678"/>
          </a:xfrm>
          <a:prstGeom prst="rect">
            <a:avLst/>
          </a:prstGeom>
        </p:spPr>
      </p:pic>
    </p:spTree>
    <p:extLst>
      <p:ext uri="{BB962C8B-B14F-4D97-AF65-F5344CB8AC3E}">
        <p14:creationId xmlns:p14="http://schemas.microsoft.com/office/powerpoint/2010/main" val="3192199312"/>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LS First empty">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id="{A7965E0A-32FC-2A01-E20B-F6F1022AC4A3}"/>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3" y="182051"/>
            <a:ext cx="935996" cy="214678"/>
          </a:xfrm>
          <a:prstGeom prst="rect">
            <a:avLst/>
          </a:prstGeom>
        </p:spPr>
      </p:pic>
    </p:spTree>
    <p:extLst>
      <p:ext uri="{BB962C8B-B14F-4D97-AF65-F5344CB8AC3E}">
        <p14:creationId xmlns:p14="http://schemas.microsoft.com/office/powerpoint/2010/main" val="1138978071"/>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LS Express 1">
    <p:spTree>
      <p:nvGrpSpPr>
        <p:cNvPr id="1" name=""/>
        <p:cNvGrpSpPr/>
        <p:nvPr/>
      </p:nvGrpSpPr>
      <p:grpSpPr>
        <a:xfrm>
          <a:off x="0" y="0"/>
          <a:ext cx="0" cy="0"/>
          <a:chOff x="0" y="0"/>
          <a:chExt cx="0" cy="0"/>
        </a:xfrm>
      </p:grpSpPr>
      <p:sp>
        <p:nvSpPr>
          <p:cNvPr id="14" name="Title Placeholder 12">
            <a:extLst>
              <a:ext uri="{FF2B5EF4-FFF2-40B4-BE49-F238E27FC236}">
                <a16:creationId xmlns:a16="http://schemas.microsoft.com/office/drawing/2014/main" id="{64D9D044-A701-E940-B90A-79FBC444A3ED}"/>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15" name="Text Placeholder 8">
            <a:extLst>
              <a:ext uri="{FF2B5EF4-FFF2-40B4-BE49-F238E27FC236}">
                <a16:creationId xmlns:a16="http://schemas.microsoft.com/office/drawing/2014/main" id="{C0CDAA8F-28BF-F74E-A05E-EF59E623D7E4}"/>
              </a:ext>
            </a:extLst>
          </p:cNvPr>
          <p:cNvSpPr>
            <a:spLocks noGrp="1"/>
          </p:cNvSpPr>
          <p:nvPr>
            <p:ph type="body" sz="quarter" idx="10"/>
          </p:nvPr>
        </p:nvSpPr>
        <p:spPr>
          <a:xfrm>
            <a:off x="340291" y="1352550"/>
            <a:ext cx="11484279"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1" name="Rectangle 20">
            <a:extLst>
              <a:ext uri="{FF2B5EF4-FFF2-40B4-BE49-F238E27FC236}">
                <a16:creationId xmlns:a16="http://schemas.microsoft.com/office/drawing/2014/main" id="{4A7B48C0-1F88-F749-8540-C0F6142DFADA}"/>
              </a:ext>
            </a:extLst>
          </p:cNvPr>
          <p:cNvSpPr/>
          <p:nvPr userDrawn="1"/>
        </p:nvSpPr>
        <p:spPr>
          <a:xfrm>
            <a:off x="0" y="0"/>
            <a:ext cx="111760" cy="6858000"/>
          </a:xfrm>
          <a:prstGeom prst="rect">
            <a:avLst/>
          </a:prstGeom>
          <a:solidFill>
            <a:srgbClr val="E47D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22" name="Straight Connector 21">
            <a:extLst>
              <a:ext uri="{FF2B5EF4-FFF2-40B4-BE49-F238E27FC236}">
                <a16:creationId xmlns:a16="http://schemas.microsoft.com/office/drawing/2014/main" id="{9C79CD8C-2338-8142-A026-8595CBCF84B3}"/>
              </a:ext>
            </a:extLst>
          </p:cNvPr>
          <p:cNvCxnSpPr>
            <a:cxnSpLocks/>
          </p:cNvCxnSpPr>
          <p:nvPr userDrawn="1"/>
        </p:nvCxnSpPr>
        <p:spPr>
          <a:xfrm>
            <a:off x="173812" y="0"/>
            <a:ext cx="0" cy="6858000"/>
          </a:xfrm>
          <a:prstGeom prst="line">
            <a:avLst/>
          </a:prstGeom>
          <a:ln>
            <a:solidFill>
              <a:srgbClr val="F2A35E"/>
            </a:solidFill>
          </a:ln>
        </p:spPr>
        <p:style>
          <a:lnRef idx="1">
            <a:schemeClr val="accent1"/>
          </a:lnRef>
          <a:fillRef idx="0">
            <a:schemeClr val="accent1"/>
          </a:fillRef>
          <a:effectRef idx="0">
            <a:schemeClr val="accent1"/>
          </a:effectRef>
          <a:fontRef idx="minor">
            <a:schemeClr val="tx1"/>
          </a:fontRef>
        </p:style>
      </p:cxnSp>
      <p:pic>
        <p:nvPicPr>
          <p:cNvPr id="11" name="Graphic 10">
            <a:extLst>
              <a:ext uri="{FF2B5EF4-FFF2-40B4-BE49-F238E27FC236}">
                <a16:creationId xmlns:a16="http://schemas.microsoft.com/office/drawing/2014/main" id="{80D89CA1-3AC3-B24B-B36D-9C10920E98B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3" y="182395"/>
            <a:ext cx="1226876" cy="213990"/>
          </a:xfrm>
          <a:prstGeom prst="rect">
            <a:avLst/>
          </a:prstGeom>
        </p:spPr>
      </p:pic>
    </p:spTree>
    <p:extLst>
      <p:ext uri="{BB962C8B-B14F-4D97-AF65-F5344CB8AC3E}">
        <p14:creationId xmlns:p14="http://schemas.microsoft.com/office/powerpoint/2010/main" val="267596207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Speaker slid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97FAA307-5791-943D-C4EB-9270E7C244EE}"/>
              </a:ext>
            </a:extLst>
          </p:cNvPr>
          <p:cNvSpPr>
            <a:spLocks noGrp="1"/>
          </p:cNvSpPr>
          <p:nvPr>
            <p:ph type="pic" sz="quarter" idx="10"/>
          </p:nvPr>
        </p:nvSpPr>
        <p:spPr>
          <a:xfrm>
            <a:off x="411998" y="405321"/>
            <a:ext cx="4291605" cy="4328398"/>
          </a:xfrm>
          <a:prstGeom prst="rect">
            <a:avLst/>
          </a:prstGeom>
          <a:ln w="15875">
            <a:gradFill>
              <a:gsLst>
                <a:gs pos="100000">
                  <a:srgbClr val="F6C370">
                    <a:alpha val="0"/>
                  </a:srgbClr>
                </a:gs>
                <a:gs pos="0">
                  <a:srgbClr val="F6C370"/>
                </a:gs>
              </a:gsLst>
              <a:lin ang="5400000" scaled="0"/>
            </a:gradFill>
          </a:ln>
          <a:effectLst>
            <a:outerShdw blurRad="127000" dist="76200" dir="5400000" algn="ctr" rotWithShape="0">
              <a:srgbClr val="000000">
                <a:alpha val="30000"/>
              </a:srgbClr>
            </a:outerShdw>
          </a:effectLst>
        </p:spPr>
        <p:txBody>
          <a:bodyPr/>
          <a:lstStyle>
            <a:lvl1pPr>
              <a:defRPr>
                <a:solidFill>
                  <a:schemeClr val="bg1"/>
                </a:solidFill>
                <a:latin typeface="Segoe UI" panose="020B0502040204020203" pitchFamily="34" charset="0"/>
                <a:cs typeface="Segoe UI" panose="020B0502040204020203" pitchFamily="34" charset="0"/>
              </a:defRPr>
            </a:lvl1pPr>
          </a:lstStyle>
          <a:p>
            <a:r>
              <a:rPr lang="en-GB"/>
              <a:t>Click icon to add picture</a:t>
            </a:r>
            <a:endParaRPr lang="en-IS" dirty="0"/>
          </a:p>
        </p:txBody>
      </p:sp>
      <p:sp>
        <p:nvSpPr>
          <p:cNvPr id="15" name="Text Placeholder 14">
            <a:extLst>
              <a:ext uri="{FF2B5EF4-FFF2-40B4-BE49-F238E27FC236}">
                <a16:creationId xmlns:a16="http://schemas.microsoft.com/office/drawing/2014/main" id="{7AF329F6-A362-EF03-A812-B1B618ADC898}"/>
              </a:ext>
            </a:extLst>
          </p:cNvPr>
          <p:cNvSpPr>
            <a:spLocks noGrp="1"/>
          </p:cNvSpPr>
          <p:nvPr>
            <p:ph type="body" sz="quarter" idx="11" hasCustomPrompt="1"/>
          </p:nvPr>
        </p:nvSpPr>
        <p:spPr>
          <a:xfrm>
            <a:off x="411998" y="5162399"/>
            <a:ext cx="6967370" cy="536559"/>
          </a:xfrm>
          <a:prstGeom prst="rect">
            <a:avLst/>
          </a:prstGeom>
        </p:spPr>
        <p:txBody>
          <a:bodyPr/>
          <a:lstStyle>
            <a:lvl1pPr marL="0" indent="0">
              <a:buNone/>
              <a:defRPr sz="3200" b="1">
                <a:solidFill>
                  <a:srgbClr val="F6C370"/>
                </a:solidFill>
                <a:latin typeface="Segoe UI" panose="020B0502040204020203" pitchFamily="34" charset="0"/>
                <a:cs typeface="Segoe UI" panose="020B0502040204020203" pitchFamily="34" charset="0"/>
              </a:defRPr>
            </a:lvl1pPr>
          </a:lstStyle>
          <a:p>
            <a:pPr lvl="0"/>
            <a:r>
              <a:rPr lang="en-GB" dirty="0"/>
              <a:t>Insert speaker name</a:t>
            </a:r>
            <a:endParaRPr lang="en-IS" dirty="0"/>
          </a:p>
        </p:txBody>
      </p:sp>
      <p:sp>
        <p:nvSpPr>
          <p:cNvPr id="16" name="Text Placeholder 14">
            <a:extLst>
              <a:ext uri="{FF2B5EF4-FFF2-40B4-BE49-F238E27FC236}">
                <a16:creationId xmlns:a16="http://schemas.microsoft.com/office/drawing/2014/main" id="{F5128807-5C86-2618-AED8-CD0BC59C1166}"/>
              </a:ext>
            </a:extLst>
          </p:cNvPr>
          <p:cNvSpPr>
            <a:spLocks noGrp="1"/>
          </p:cNvSpPr>
          <p:nvPr>
            <p:ph type="body" sz="quarter" idx="12" hasCustomPrompt="1"/>
          </p:nvPr>
        </p:nvSpPr>
        <p:spPr>
          <a:xfrm>
            <a:off x="411998" y="5698959"/>
            <a:ext cx="6967370" cy="376360"/>
          </a:xfrm>
          <a:prstGeom prst="rect">
            <a:avLst/>
          </a:prstGeom>
        </p:spPr>
        <p:txBody>
          <a:bodyPr/>
          <a:lstStyle>
            <a:lvl1pPr marL="0" indent="0">
              <a:buNone/>
              <a:defRPr sz="2400" b="0">
                <a:solidFill>
                  <a:schemeClr val="bg1"/>
                </a:solidFill>
                <a:latin typeface="Segoe UI" panose="020B0502040204020203" pitchFamily="34" charset="0"/>
                <a:cs typeface="Segoe UI" panose="020B0502040204020203" pitchFamily="34" charset="0"/>
              </a:defRPr>
            </a:lvl1pPr>
          </a:lstStyle>
          <a:p>
            <a:pPr lvl="0"/>
            <a:r>
              <a:rPr lang="en-GB" dirty="0"/>
              <a:t>Job title</a:t>
            </a:r>
            <a:endParaRPr lang="en-IS" dirty="0"/>
          </a:p>
        </p:txBody>
      </p:sp>
      <p:sp>
        <p:nvSpPr>
          <p:cNvPr id="17" name="Text Placeholder 14">
            <a:extLst>
              <a:ext uri="{FF2B5EF4-FFF2-40B4-BE49-F238E27FC236}">
                <a16:creationId xmlns:a16="http://schemas.microsoft.com/office/drawing/2014/main" id="{B08A129B-8A0B-082D-128A-76A825E51776}"/>
              </a:ext>
            </a:extLst>
          </p:cNvPr>
          <p:cNvSpPr>
            <a:spLocks noGrp="1"/>
          </p:cNvSpPr>
          <p:nvPr>
            <p:ph type="body" sz="quarter" idx="13" hasCustomPrompt="1"/>
          </p:nvPr>
        </p:nvSpPr>
        <p:spPr>
          <a:xfrm>
            <a:off x="411998" y="6076319"/>
            <a:ext cx="6967370" cy="323894"/>
          </a:xfrm>
          <a:prstGeom prst="rect">
            <a:avLst/>
          </a:prstGeom>
        </p:spPr>
        <p:txBody>
          <a:bodyPr/>
          <a:lstStyle>
            <a:lvl1pPr marL="0" indent="0">
              <a:buNone/>
              <a:defRPr sz="1800" b="0">
                <a:solidFill>
                  <a:srgbClr val="29B4A9"/>
                </a:solidFill>
                <a:latin typeface="Segoe UI" panose="020B0502040204020203" pitchFamily="34" charset="0"/>
                <a:cs typeface="Segoe UI" panose="020B0502040204020203" pitchFamily="34" charset="0"/>
              </a:defRPr>
            </a:lvl1pPr>
          </a:lstStyle>
          <a:p>
            <a:pPr lvl="0"/>
            <a:r>
              <a:rPr lang="en-GB" dirty="0"/>
              <a:t>Email address</a:t>
            </a:r>
            <a:endParaRPr lang="en-IS" dirty="0"/>
          </a:p>
        </p:txBody>
      </p:sp>
      <p:sp>
        <p:nvSpPr>
          <p:cNvPr id="18" name="Rectangle 17">
            <a:extLst>
              <a:ext uri="{FF2B5EF4-FFF2-40B4-BE49-F238E27FC236}">
                <a16:creationId xmlns:a16="http://schemas.microsoft.com/office/drawing/2014/main" id="{BA39651B-F780-6177-DDDC-B62AC38E5F11}"/>
              </a:ext>
            </a:extLst>
          </p:cNvPr>
          <p:cNvSpPr/>
          <p:nvPr userDrawn="1"/>
        </p:nvSpPr>
        <p:spPr>
          <a:xfrm rot="13500000">
            <a:off x="6824148" y="1779113"/>
            <a:ext cx="3247308" cy="3247308"/>
          </a:xfrm>
          <a:prstGeom prst="rect">
            <a:avLst/>
          </a:prstGeom>
          <a:gradFill>
            <a:gsLst>
              <a:gs pos="100000">
                <a:srgbClr val="361D5C">
                  <a:alpha val="0"/>
                </a:srgbClr>
              </a:gs>
              <a:gs pos="0">
                <a:srgbClr val="361D5C">
                  <a:alpha val="0"/>
                </a:srgbClr>
              </a:gs>
              <a:gs pos="50000">
                <a:srgbClr val="361D5C">
                  <a:alpha val="49617"/>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cxnSp>
        <p:nvCxnSpPr>
          <p:cNvPr id="19" name="Straight Connector 18">
            <a:extLst>
              <a:ext uri="{FF2B5EF4-FFF2-40B4-BE49-F238E27FC236}">
                <a16:creationId xmlns:a16="http://schemas.microsoft.com/office/drawing/2014/main" id="{1352EB82-A26E-55FC-EB98-F4D470741FBE}"/>
              </a:ext>
            </a:extLst>
          </p:cNvPr>
          <p:cNvCxnSpPr>
            <a:cxnSpLocks/>
          </p:cNvCxnSpPr>
          <p:nvPr userDrawn="1"/>
        </p:nvCxnSpPr>
        <p:spPr>
          <a:xfrm>
            <a:off x="9537178" y="5310835"/>
            <a:ext cx="457200" cy="457200"/>
          </a:xfrm>
          <a:prstGeom prst="line">
            <a:avLst/>
          </a:prstGeom>
          <a:ln>
            <a:gradFill>
              <a:gsLst>
                <a:gs pos="0">
                  <a:srgbClr val="F6C370"/>
                </a:gs>
                <a:gs pos="100000">
                  <a:srgbClr val="F6C370">
                    <a:alpha val="0"/>
                  </a:srgb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DC108595-8474-4165-2009-68EEDE3FFDA5}"/>
              </a:ext>
            </a:extLst>
          </p:cNvPr>
          <p:cNvCxnSpPr>
            <a:cxnSpLocks/>
          </p:cNvCxnSpPr>
          <p:nvPr userDrawn="1"/>
        </p:nvCxnSpPr>
        <p:spPr>
          <a:xfrm flipH="1">
            <a:off x="6675510" y="405321"/>
            <a:ext cx="1772290" cy="1772290"/>
          </a:xfrm>
          <a:prstGeom prst="line">
            <a:avLst/>
          </a:prstGeom>
          <a:ln>
            <a:gradFill>
              <a:gsLst>
                <a:gs pos="99000">
                  <a:srgbClr val="F6C370">
                    <a:alpha val="0"/>
                  </a:srgbClr>
                </a:gs>
                <a:gs pos="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2A9459DF-BAB2-B778-5DBF-5D0AB1E37F4A}"/>
              </a:ext>
            </a:extLst>
          </p:cNvPr>
          <p:cNvCxnSpPr>
            <a:cxnSpLocks/>
          </p:cNvCxnSpPr>
          <p:nvPr userDrawn="1"/>
        </p:nvCxnSpPr>
        <p:spPr>
          <a:xfrm flipV="1">
            <a:off x="8447800" y="5310836"/>
            <a:ext cx="1089377" cy="1089377"/>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pic>
        <p:nvPicPr>
          <p:cNvPr id="25" name="Graphic 24">
            <a:extLst>
              <a:ext uri="{FF2B5EF4-FFF2-40B4-BE49-F238E27FC236}">
                <a16:creationId xmlns:a16="http://schemas.microsoft.com/office/drawing/2014/main" id="{DB62BD37-2F52-0A73-67D5-3B0A1BC47108}"/>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10065064" y="176833"/>
            <a:ext cx="1966516" cy="809741"/>
          </a:xfrm>
          <a:prstGeom prst="rect">
            <a:avLst/>
          </a:prstGeom>
        </p:spPr>
      </p:pic>
      <p:sp>
        <p:nvSpPr>
          <p:cNvPr id="26" name="Text Placeholder 2">
            <a:extLst>
              <a:ext uri="{FF2B5EF4-FFF2-40B4-BE49-F238E27FC236}">
                <a16:creationId xmlns:a16="http://schemas.microsoft.com/office/drawing/2014/main" id="{2F43E51A-747A-C23E-E965-ACDDCAD8547C}"/>
              </a:ext>
            </a:extLst>
          </p:cNvPr>
          <p:cNvSpPr>
            <a:spLocks noGrp="1"/>
          </p:cNvSpPr>
          <p:nvPr>
            <p:ph type="body" sz="quarter" idx="14" hasCustomPrompt="1"/>
          </p:nvPr>
        </p:nvSpPr>
        <p:spPr>
          <a:xfrm>
            <a:off x="5249033" y="2479536"/>
            <a:ext cx="6397536" cy="624611"/>
          </a:xfrm>
          <a:prstGeom prst="rect">
            <a:avLst/>
          </a:prstGeom>
        </p:spPr>
        <p:txBody>
          <a:bodyPr anchor="t" anchorCtr="0"/>
          <a:lstStyle>
            <a:lvl1pPr marL="0" indent="0" algn="ctr">
              <a:buNone/>
              <a:defRPr sz="4000" b="1">
                <a:solidFill>
                  <a:schemeClr val="bg1"/>
                </a:solidFill>
                <a:latin typeface="Segoe UI" panose="020B0502040204020203" pitchFamily="34" charset="0"/>
                <a:cs typeface="Segoe UI" panose="020B0502040204020203" pitchFamily="34" charset="0"/>
              </a:defRPr>
            </a:lvl1pPr>
          </a:lstStyle>
          <a:p>
            <a:pPr lvl="0"/>
            <a:r>
              <a:rPr lang="en-GB" dirty="0"/>
              <a:t>Presentation title</a:t>
            </a:r>
            <a:endParaRPr lang="en-IS" dirty="0"/>
          </a:p>
        </p:txBody>
      </p:sp>
    </p:spTree>
    <p:extLst>
      <p:ext uri="{BB962C8B-B14F-4D97-AF65-F5344CB8AC3E}">
        <p14:creationId xmlns:p14="http://schemas.microsoft.com/office/powerpoint/2010/main" val="815730177"/>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LS Express 2">
    <p:spTree>
      <p:nvGrpSpPr>
        <p:cNvPr id="1" name=""/>
        <p:cNvGrpSpPr/>
        <p:nvPr/>
      </p:nvGrpSpPr>
      <p:grpSpPr>
        <a:xfrm>
          <a:off x="0" y="0"/>
          <a:ext cx="0" cy="0"/>
          <a:chOff x="0" y="0"/>
          <a:chExt cx="0" cy="0"/>
        </a:xfrm>
      </p:grpSpPr>
      <p:sp>
        <p:nvSpPr>
          <p:cNvPr id="25" name="Freeform 24">
            <a:extLst>
              <a:ext uri="{FF2B5EF4-FFF2-40B4-BE49-F238E27FC236}">
                <a16:creationId xmlns:a16="http://schemas.microsoft.com/office/drawing/2014/main" id="{F14DCA7F-477F-EC49-BD8F-C3B6AE99007E}"/>
              </a:ext>
            </a:extLst>
          </p:cNvPr>
          <p:cNvSpPr/>
          <p:nvPr userDrawn="1"/>
        </p:nvSpPr>
        <p:spPr>
          <a:xfrm>
            <a:off x="0" y="0"/>
            <a:ext cx="3429000" cy="6858000"/>
          </a:xfrm>
          <a:custGeom>
            <a:avLst/>
            <a:gdLst>
              <a:gd name="connsiteX0" fmla="*/ 0 w 3429000"/>
              <a:gd name="connsiteY0" fmla="*/ 0 h 6858000"/>
              <a:gd name="connsiteX1" fmla="*/ 3429000 w 3429000"/>
              <a:gd name="connsiteY1" fmla="*/ 3429000 h 6858000"/>
              <a:gd name="connsiteX2" fmla="*/ 0 w 3429000"/>
              <a:gd name="connsiteY2" fmla="*/ 6858000 h 6858000"/>
            </a:gdLst>
            <a:ahLst/>
            <a:cxnLst>
              <a:cxn ang="0">
                <a:pos x="connsiteX0" y="connsiteY0"/>
              </a:cxn>
              <a:cxn ang="0">
                <a:pos x="connsiteX1" y="connsiteY1"/>
              </a:cxn>
              <a:cxn ang="0">
                <a:pos x="connsiteX2" y="connsiteY2"/>
              </a:cxn>
            </a:cxnLst>
            <a:rect l="l" t="t" r="r" b="b"/>
            <a:pathLst>
              <a:path w="3429000" h="6858000">
                <a:moveTo>
                  <a:pt x="0" y="0"/>
                </a:moveTo>
                <a:cubicBezTo>
                  <a:pt x="1893784" y="0"/>
                  <a:pt x="3429000" y="1535216"/>
                  <a:pt x="3429000" y="3429000"/>
                </a:cubicBezTo>
                <a:cubicBezTo>
                  <a:pt x="3429000" y="5322784"/>
                  <a:pt x="1893784" y="6858000"/>
                  <a:pt x="0" y="6858000"/>
                </a:cubicBezTo>
                <a:close/>
              </a:path>
            </a:pathLst>
          </a:custGeom>
          <a:solidFill>
            <a:srgbClr val="E47D2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26" name="Picture Placeholder 25">
            <a:extLst>
              <a:ext uri="{FF2B5EF4-FFF2-40B4-BE49-F238E27FC236}">
                <a16:creationId xmlns:a16="http://schemas.microsoft.com/office/drawing/2014/main" id="{374A81D5-DE12-D748-BFFA-4C4967A5BF1D}"/>
              </a:ext>
            </a:extLst>
          </p:cNvPr>
          <p:cNvSpPr>
            <a:spLocks noGrp="1"/>
          </p:cNvSpPr>
          <p:nvPr>
            <p:ph type="pic" sz="quarter" idx="10"/>
          </p:nvPr>
        </p:nvSpPr>
        <p:spPr>
          <a:xfrm>
            <a:off x="0" y="441325"/>
            <a:ext cx="2987675" cy="5975350"/>
          </a:xfrm>
          <a:custGeom>
            <a:avLst/>
            <a:gdLst>
              <a:gd name="connsiteX0" fmla="*/ 0 w 2546350"/>
              <a:gd name="connsiteY0" fmla="*/ 0 h 5092700"/>
              <a:gd name="connsiteX1" fmla="*/ 2546350 w 2546350"/>
              <a:gd name="connsiteY1" fmla="*/ 2546350 h 5092700"/>
              <a:gd name="connsiteX2" fmla="*/ 0 w 2546350"/>
              <a:gd name="connsiteY2" fmla="*/ 5092700 h 5092700"/>
            </a:gdLst>
            <a:ahLst/>
            <a:cxnLst>
              <a:cxn ang="0">
                <a:pos x="connsiteX0" y="connsiteY0"/>
              </a:cxn>
              <a:cxn ang="0">
                <a:pos x="connsiteX1" y="connsiteY1"/>
              </a:cxn>
              <a:cxn ang="0">
                <a:pos x="connsiteX2" y="connsiteY2"/>
              </a:cxn>
            </a:cxnLst>
            <a:rect l="l" t="t" r="r" b="b"/>
            <a:pathLst>
              <a:path w="2546350" h="5092700">
                <a:moveTo>
                  <a:pt x="0" y="0"/>
                </a:moveTo>
                <a:cubicBezTo>
                  <a:pt x="1406310" y="0"/>
                  <a:pt x="2546350" y="1140040"/>
                  <a:pt x="2546350" y="2546350"/>
                </a:cubicBezTo>
                <a:cubicBezTo>
                  <a:pt x="2546350" y="3952660"/>
                  <a:pt x="1406310" y="5092700"/>
                  <a:pt x="0" y="5092700"/>
                </a:cubicBezTo>
                <a:close/>
              </a:path>
            </a:pathLst>
          </a:custGeom>
        </p:spPr>
        <p:txBody>
          <a:bodyPr wrap="square">
            <a:noAutofit/>
          </a:bodyPr>
          <a:lstStyle>
            <a:lvl1pPr algn="ctr">
              <a:defRPr>
                <a:solidFill>
                  <a:srgbClr val="323133"/>
                </a:solidFill>
              </a:defRPr>
            </a:lvl1pPr>
          </a:lstStyle>
          <a:p>
            <a:endParaRPr lang="en-IS" dirty="0"/>
          </a:p>
        </p:txBody>
      </p:sp>
      <p:sp>
        <p:nvSpPr>
          <p:cNvPr id="29" name="Title Placeholder 12">
            <a:extLst>
              <a:ext uri="{FF2B5EF4-FFF2-40B4-BE49-F238E27FC236}">
                <a16:creationId xmlns:a16="http://schemas.microsoft.com/office/drawing/2014/main" id="{8ED9D5E6-8ADF-D843-853F-B53C0B530108}"/>
              </a:ext>
            </a:extLst>
          </p:cNvPr>
          <p:cNvSpPr>
            <a:spLocks noGrp="1"/>
          </p:cNvSpPr>
          <p:nvPr>
            <p:ph type="title" hasCustomPrompt="1"/>
          </p:nvPr>
        </p:nvSpPr>
        <p:spPr>
          <a:xfrm>
            <a:off x="2844800" y="488601"/>
            <a:ext cx="9006909"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30" name="Text Placeholder 8">
            <a:extLst>
              <a:ext uri="{FF2B5EF4-FFF2-40B4-BE49-F238E27FC236}">
                <a16:creationId xmlns:a16="http://schemas.microsoft.com/office/drawing/2014/main" id="{714C39F3-198E-6B4B-933E-3539119F38D5}"/>
              </a:ext>
            </a:extLst>
          </p:cNvPr>
          <p:cNvSpPr>
            <a:spLocks noGrp="1"/>
          </p:cNvSpPr>
          <p:nvPr>
            <p:ph type="body" sz="quarter" idx="11"/>
          </p:nvPr>
        </p:nvSpPr>
        <p:spPr>
          <a:xfrm>
            <a:off x="3886200" y="1352550"/>
            <a:ext cx="7938370"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7" name="Graphic 6">
            <a:extLst>
              <a:ext uri="{FF2B5EF4-FFF2-40B4-BE49-F238E27FC236}">
                <a16:creationId xmlns:a16="http://schemas.microsoft.com/office/drawing/2014/main" id="{F53D94D2-11F8-0BB7-037B-5EDD8FB429C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3" y="182395"/>
            <a:ext cx="1226876" cy="213990"/>
          </a:xfrm>
          <a:prstGeom prst="rect">
            <a:avLst/>
          </a:prstGeom>
        </p:spPr>
      </p:pic>
    </p:spTree>
    <p:extLst>
      <p:ext uri="{BB962C8B-B14F-4D97-AF65-F5344CB8AC3E}">
        <p14:creationId xmlns:p14="http://schemas.microsoft.com/office/powerpoint/2010/main" val="3221224982"/>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LS Express 3">
    <p:spTree>
      <p:nvGrpSpPr>
        <p:cNvPr id="1" name=""/>
        <p:cNvGrpSpPr/>
        <p:nvPr/>
      </p:nvGrpSpPr>
      <p:grpSpPr>
        <a:xfrm>
          <a:off x="0" y="0"/>
          <a:ext cx="0" cy="0"/>
          <a:chOff x="0" y="0"/>
          <a:chExt cx="0" cy="0"/>
        </a:xfrm>
      </p:grpSpPr>
      <p:sp>
        <p:nvSpPr>
          <p:cNvPr id="15" name="Picture Placeholder 2">
            <a:extLst>
              <a:ext uri="{FF2B5EF4-FFF2-40B4-BE49-F238E27FC236}">
                <a16:creationId xmlns:a16="http://schemas.microsoft.com/office/drawing/2014/main" id="{DDC50F77-C5B2-FC4E-B53E-FBF4BB05BD65}"/>
              </a:ext>
            </a:extLst>
          </p:cNvPr>
          <p:cNvSpPr>
            <a:spLocks noGrp="1"/>
          </p:cNvSpPr>
          <p:nvPr>
            <p:ph type="pic" sz="quarter" idx="11" hasCustomPrompt="1"/>
          </p:nvPr>
        </p:nvSpPr>
        <p:spPr>
          <a:xfrm>
            <a:off x="111760" y="0"/>
            <a:ext cx="4762640" cy="6858000"/>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sp>
        <p:nvSpPr>
          <p:cNvPr id="20" name="Title Placeholder 12">
            <a:extLst>
              <a:ext uri="{FF2B5EF4-FFF2-40B4-BE49-F238E27FC236}">
                <a16:creationId xmlns:a16="http://schemas.microsoft.com/office/drawing/2014/main" id="{A6214D5F-693C-514C-8CF4-BEB12DD3AEC8}"/>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sp>
        <p:nvSpPr>
          <p:cNvPr id="24" name="Text Placeholder 8">
            <a:extLst>
              <a:ext uri="{FF2B5EF4-FFF2-40B4-BE49-F238E27FC236}">
                <a16:creationId xmlns:a16="http://schemas.microsoft.com/office/drawing/2014/main" id="{2890AF6C-696E-D043-AD31-40A9110E8A18}"/>
              </a:ext>
            </a:extLst>
          </p:cNvPr>
          <p:cNvSpPr>
            <a:spLocks noGrp="1"/>
          </p:cNvSpPr>
          <p:nvPr>
            <p:ph type="body" sz="quarter" idx="10"/>
          </p:nvPr>
        </p:nvSpPr>
        <p:spPr>
          <a:xfrm>
            <a:off x="5213445" y="1352550"/>
            <a:ext cx="6638262"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5" name="Rectangle 24">
            <a:extLst>
              <a:ext uri="{FF2B5EF4-FFF2-40B4-BE49-F238E27FC236}">
                <a16:creationId xmlns:a16="http://schemas.microsoft.com/office/drawing/2014/main" id="{281A9397-DEB3-D749-865A-556A86E66776}"/>
              </a:ext>
            </a:extLst>
          </p:cNvPr>
          <p:cNvSpPr/>
          <p:nvPr userDrawn="1"/>
        </p:nvSpPr>
        <p:spPr>
          <a:xfrm>
            <a:off x="0" y="0"/>
            <a:ext cx="111760" cy="6858000"/>
          </a:xfrm>
          <a:prstGeom prst="rect">
            <a:avLst/>
          </a:prstGeom>
          <a:solidFill>
            <a:srgbClr val="E47D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pic>
        <p:nvPicPr>
          <p:cNvPr id="7" name="Graphic 6">
            <a:extLst>
              <a:ext uri="{FF2B5EF4-FFF2-40B4-BE49-F238E27FC236}">
                <a16:creationId xmlns:a16="http://schemas.microsoft.com/office/drawing/2014/main" id="{5E4EA735-FD69-A983-B0F8-1F6D73089607}"/>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3" y="182395"/>
            <a:ext cx="1226876" cy="213990"/>
          </a:xfrm>
          <a:prstGeom prst="rect">
            <a:avLst/>
          </a:prstGeom>
        </p:spPr>
      </p:pic>
    </p:spTree>
    <p:extLst>
      <p:ext uri="{BB962C8B-B14F-4D97-AF65-F5344CB8AC3E}">
        <p14:creationId xmlns:p14="http://schemas.microsoft.com/office/powerpoint/2010/main" val="1228034604"/>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LS Express 4">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8582AF3E-986C-FB4E-81F7-E29E877A7736}"/>
              </a:ext>
            </a:extLst>
          </p:cNvPr>
          <p:cNvSpPr>
            <a:spLocks noGrp="1"/>
          </p:cNvSpPr>
          <p:nvPr>
            <p:ph type="pic" sz="quarter" idx="11" hasCustomPrompt="1"/>
          </p:nvPr>
        </p:nvSpPr>
        <p:spPr>
          <a:xfrm>
            <a:off x="7609114" y="544289"/>
            <a:ext cx="4582886" cy="5769423"/>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sp>
        <p:nvSpPr>
          <p:cNvPr id="7" name="Title Placeholder 12">
            <a:extLst>
              <a:ext uri="{FF2B5EF4-FFF2-40B4-BE49-F238E27FC236}">
                <a16:creationId xmlns:a16="http://schemas.microsoft.com/office/drawing/2014/main" id="{6C5E7629-C9F0-B04B-98AB-B647A4074F63}"/>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sp>
        <p:nvSpPr>
          <p:cNvPr id="14" name="Rectangle 13">
            <a:extLst>
              <a:ext uri="{FF2B5EF4-FFF2-40B4-BE49-F238E27FC236}">
                <a16:creationId xmlns:a16="http://schemas.microsoft.com/office/drawing/2014/main" id="{65DD32FD-66BF-7E44-B1A7-D341AC08E35A}"/>
              </a:ext>
            </a:extLst>
          </p:cNvPr>
          <p:cNvSpPr/>
          <p:nvPr userDrawn="1"/>
        </p:nvSpPr>
        <p:spPr>
          <a:xfrm>
            <a:off x="0" y="0"/>
            <a:ext cx="111760" cy="6858000"/>
          </a:xfrm>
          <a:prstGeom prst="rect">
            <a:avLst/>
          </a:prstGeom>
          <a:solidFill>
            <a:srgbClr val="E47D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15" name="Straight Connector 14">
            <a:extLst>
              <a:ext uri="{FF2B5EF4-FFF2-40B4-BE49-F238E27FC236}">
                <a16:creationId xmlns:a16="http://schemas.microsoft.com/office/drawing/2014/main" id="{91D85F05-6996-704B-9AEC-863B0CCCFC23}"/>
              </a:ext>
            </a:extLst>
          </p:cNvPr>
          <p:cNvCxnSpPr>
            <a:cxnSpLocks/>
          </p:cNvCxnSpPr>
          <p:nvPr userDrawn="1"/>
        </p:nvCxnSpPr>
        <p:spPr>
          <a:xfrm>
            <a:off x="173812" y="0"/>
            <a:ext cx="0" cy="6858000"/>
          </a:xfrm>
          <a:prstGeom prst="line">
            <a:avLst/>
          </a:prstGeom>
          <a:ln>
            <a:solidFill>
              <a:srgbClr val="F2A35E"/>
            </a:solidFill>
          </a:ln>
        </p:spPr>
        <p:style>
          <a:lnRef idx="1">
            <a:schemeClr val="accent1"/>
          </a:lnRef>
          <a:fillRef idx="0">
            <a:schemeClr val="accent1"/>
          </a:fillRef>
          <a:effectRef idx="0">
            <a:schemeClr val="accent1"/>
          </a:effectRef>
          <a:fontRef idx="minor">
            <a:schemeClr val="tx1"/>
          </a:fontRef>
        </p:style>
      </p:cxnSp>
      <p:sp>
        <p:nvSpPr>
          <p:cNvPr id="11" name="Text Placeholder 8">
            <a:extLst>
              <a:ext uri="{FF2B5EF4-FFF2-40B4-BE49-F238E27FC236}">
                <a16:creationId xmlns:a16="http://schemas.microsoft.com/office/drawing/2014/main" id="{A148E19D-63D5-4A99-0934-1EC6ADF9E845}"/>
              </a:ext>
            </a:extLst>
          </p:cNvPr>
          <p:cNvSpPr>
            <a:spLocks noGrp="1"/>
          </p:cNvSpPr>
          <p:nvPr>
            <p:ph type="body" sz="quarter" idx="10"/>
          </p:nvPr>
        </p:nvSpPr>
        <p:spPr>
          <a:xfrm>
            <a:off x="340290" y="1352550"/>
            <a:ext cx="6816054" cy="4961162"/>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8" name="Graphic 7">
            <a:extLst>
              <a:ext uri="{FF2B5EF4-FFF2-40B4-BE49-F238E27FC236}">
                <a16:creationId xmlns:a16="http://schemas.microsoft.com/office/drawing/2014/main" id="{A602B03B-8C0D-BD8E-7AB9-D443A9912AC2}"/>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3" y="182395"/>
            <a:ext cx="1226876" cy="213990"/>
          </a:xfrm>
          <a:prstGeom prst="rect">
            <a:avLst/>
          </a:prstGeom>
        </p:spPr>
      </p:pic>
    </p:spTree>
    <p:extLst>
      <p:ext uri="{BB962C8B-B14F-4D97-AF65-F5344CB8AC3E}">
        <p14:creationId xmlns:p14="http://schemas.microsoft.com/office/powerpoint/2010/main" val="3466077694"/>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LS Express empty">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id="{A602B03B-8C0D-BD8E-7AB9-D443A9912AC2}"/>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3" y="182395"/>
            <a:ext cx="1226876" cy="213990"/>
          </a:xfrm>
          <a:prstGeom prst="rect">
            <a:avLst/>
          </a:prstGeom>
        </p:spPr>
      </p:pic>
    </p:spTree>
    <p:extLst>
      <p:ext uri="{BB962C8B-B14F-4D97-AF65-F5344CB8AC3E}">
        <p14:creationId xmlns:p14="http://schemas.microsoft.com/office/powerpoint/2010/main" val="129583724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LS Central 1">
    <p:spTree>
      <p:nvGrpSpPr>
        <p:cNvPr id="1" name=""/>
        <p:cNvGrpSpPr/>
        <p:nvPr/>
      </p:nvGrpSpPr>
      <p:grpSpPr>
        <a:xfrm>
          <a:off x="0" y="0"/>
          <a:ext cx="0" cy="0"/>
          <a:chOff x="0" y="0"/>
          <a:chExt cx="0" cy="0"/>
        </a:xfrm>
      </p:grpSpPr>
      <p:sp>
        <p:nvSpPr>
          <p:cNvPr id="14" name="Title Placeholder 12">
            <a:extLst>
              <a:ext uri="{FF2B5EF4-FFF2-40B4-BE49-F238E27FC236}">
                <a16:creationId xmlns:a16="http://schemas.microsoft.com/office/drawing/2014/main" id="{64D9D044-A701-E940-B90A-79FBC444A3ED}"/>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15" name="Text Placeholder 8">
            <a:extLst>
              <a:ext uri="{FF2B5EF4-FFF2-40B4-BE49-F238E27FC236}">
                <a16:creationId xmlns:a16="http://schemas.microsoft.com/office/drawing/2014/main" id="{C0CDAA8F-28BF-F74E-A05E-EF59E623D7E4}"/>
              </a:ext>
            </a:extLst>
          </p:cNvPr>
          <p:cNvSpPr>
            <a:spLocks noGrp="1"/>
          </p:cNvSpPr>
          <p:nvPr>
            <p:ph type="body" sz="quarter" idx="10"/>
          </p:nvPr>
        </p:nvSpPr>
        <p:spPr>
          <a:xfrm>
            <a:off x="340291" y="1352550"/>
            <a:ext cx="11484279"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4" name="Graphic 3">
            <a:extLst>
              <a:ext uri="{FF2B5EF4-FFF2-40B4-BE49-F238E27FC236}">
                <a16:creationId xmlns:a16="http://schemas.microsoft.com/office/drawing/2014/main" id="{3138DB38-5290-8E4B-BE35-A79902F8CF40}"/>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19" cy="214446"/>
          </a:xfrm>
          <a:prstGeom prst="rect">
            <a:avLst/>
          </a:prstGeom>
        </p:spPr>
      </p:pic>
      <p:sp>
        <p:nvSpPr>
          <p:cNvPr id="21" name="Rectangle 20">
            <a:extLst>
              <a:ext uri="{FF2B5EF4-FFF2-40B4-BE49-F238E27FC236}">
                <a16:creationId xmlns:a16="http://schemas.microsoft.com/office/drawing/2014/main" id="{4A7B48C0-1F88-F749-8540-C0F6142DFADA}"/>
              </a:ext>
            </a:extLst>
          </p:cNvPr>
          <p:cNvSpPr/>
          <p:nvPr userDrawn="1"/>
        </p:nvSpPr>
        <p:spPr>
          <a:xfrm>
            <a:off x="0" y="0"/>
            <a:ext cx="111760" cy="6858000"/>
          </a:xfrm>
          <a:prstGeom prst="rect">
            <a:avLst/>
          </a:prstGeom>
          <a:solidFill>
            <a:srgbClr val="1388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22" name="Straight Connector 21">
            <a:extLst>
              <a:ext uri="{FF2B5EF4-FFF2-40B4-BE49-F238E27FC236}">
                <a16:creationId xmlns:a16="http://schemas.microsoft.com/office/drawing/2014/main" id="{9C79CD8C-2338-8142-A026-8595CBCF84B3}"/>
              </a:ext>
            </a:extLst>
          </p:cNvPr>
          <p:cNvCxnSpPr>
            <a:cxnSpLocks/>
          </p:cNvCxnSpPr>
          <p:nvPr userDrawn="1"/>
        </p:nvCxnSpPr>
        <p:spPr>
          <a:xfrm>
            <a:off x="173812" y="0"/>
            <a:ext cx="0" cy="6858000"/>
          </a:xfrm>
          <a:prstGeom prst="line">
            <a:avLst/>
          </a:prstGeom>
          <a:ln>
            <a:solidFill>
              <a:srgbClr val="8ED6E7"/>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59430214"/>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LS Central 2">
    <p:spTree>
      <p:nvGrpSpPr>
        <p:cNvPr id="1" name=""/>
        <p:cNvGrpSpPr/>
        <p:nvPr/>
      </p:nvGrpSpPr>
      <p:grpSpPr>
        <a:xfrm>
          <a:off x="0" y="0"/>
          <a:ext cx="0" cy="0"/>
          <a:chOff x="0" y="0"/>
          <a:chExt cx="0" cy="0"/>
        </a:xfrm>
      </p:grpSpPr>
      <p:sp>
        <p:nvSpPr>
          <p:cNvPr id="25" name="Freeform 24">
            <a:extLst>
              <a:ext uri="{FF2B5EF4-FFF2-40B4-BE49-F238E27FC236}">
                <a16:creationId xmlns:a16="http://schemas.microsoft.com/office/drawing/2014/main" id="{F14DCA7F-477F-EC49-BD8F-C3B6AE99007E}"/>
              </a:ext>
            </a:extLst>
          </p:cNvPr>
          <p:cNvSpPr/>
          <p:nvPr userDrawn="1"/>
        </p:nvSpPr>
        <p:spPr>
          <a:xfrm>
            <a:off x="0" y="0"/>
            <a:ext cx="3429000" cy="6858000"/>
          </a:xfrm>
          <a:custGeom>
            <a:avLst/>
            <a:gdLst>
              <a:gd name="connsiteX0" fmla="*/ 0 w 3429000"/>
              <a:gd name="connsiteY0" fmla="*/ 0 h 6858000"/>
              <a:gd name="connsiteX1" fmla="*/ 3429000 w 3429000"/>
              <a:gd name="connsiteY1" fmla="*/ 3429000 h 6858000"/>
              <a:gd name="connsiteX2" fmla="*/ 0 w 3429000"/>
              <a:gd name="connsiteY2" fmla="*/ 6858000 h 6858000"/>
            </a:gdLst>
            <a:ahLst/>
            <a:cxnLst>
              <a:cxn ang="0">
                <a:pos x="connsiteX0" y="connsiteY0"/>
              </a:cxn>
              <a:cxn ang="0">
                <a:pos x="connsiteX1" y="connsiteY1"/>
              </a:cxn>
              <a:cxn ang="0">
                <a:pos x="connsiteX2" y="connsiteY2"/>
              </a:cxn>
            </a:cxnLst>
            <a:rect l="l" t="t" r="r" b="b"/>
            <a:pathLst>
              <a:path w="3429000" h="6858000">
                <a:moveTo>
                  <a:pt x="0" y="0"/>
                </a:moveTo>
                <a:cubicBezTo>
                  <a:pt x="1893784" y="0"/>
                  <a:pt x="3429000" y="1535216"/>
                  <a:pt x="3429000" y="3429000"/>
                </a:cubicBezTo>
                <a:cubicBezTo>
                  <a:pt x="3429000" y="5322784"/>
                  <a:pt x="1893784" y="6858000"/>
                  <a:pt x="0" y="6858000"/>
                </a:cubicBezTo>
                <a:close/>
              </a:path>
            </a:pathLst>
          </a:custGeom>
          <a:solidFill>
            <a:srgbClr val="13889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solidFill>
                <a:srgbClr val="323133"/>
              </a:solidFill>
            </a:endParaRPr>
          </a:p>
        </p:txBody>
      </p:sp>
      <p:sp>
        <p:nvSpPr>
          <p:cNvPr id="26" name="Picture Placeholder 25">
            <a:extLst>
              <a:ext uri="{FF2B5EF4-FFF2-40B4-BE49-F238E27FC236}">
                <a16:creationId xmlns:a16="http://schemas.microsoft.com/office/drawing/2014/main" id="{374A81D5-DE12-D748-BFFA-4C4967A5BF1D}"/>
              </a:ext>
            </a:extLst>
          </p:cNvPr>
          <p:cNvSpPr>
            <a:spLocks noGrp="1"/>
          </p:cNvSpPr>
          <p:nvPr>
            <p:ph type="pic" sz="quarter" idx="10"/>
          </p:nvPr>
        </p:nvSpPr>
        <p:spPr>
          <a:xfrm>
            <a:off x="0" y="441325"/>
            <a:ext cx="2987675" cy="5975350"/>
          </a:xfrm>
          <a:custGeom>
            <a:avLst/>
            <a:gdLst>
              <a:gd name="connsiteX0" fmla="*/ 0 w 2546350"/>
              <a:gd name="connsiteY0" fmla="*/ 0 h 5092700"/>
              <a:gd name="connsiteX1" fmla="*/ 2546350 w 2546350"/>
              <a:gd name="connsiteY1" fmla="*/ 2546350 h 5092700"/>
              <a:gd name="connsiteX2" fmla="*/ 0 w 2546350"/>
              <a:gd name="connsiteY2" fmla="*/ 5092700 h 5092700"/>
            </a:gdLst>
            <a:ahLst/>
            <a:cxnLst>
              <a:cxn ang="0">
                <a:pos x="connsiteX0" y="connsiteY0"/>
              </a:cxn>
              <a:cxn ang="0">
                <a:pos x="connsiteX1" y="connsiteY1"/>
              </a:cxn>
              <a:cxn ang="0">
                <a:pos x="connsiteX2" y="connsiteY2"/>
              </a:cxn>
            </a:cxnLst>
            <a:rect l="l" t="t" r="r" b="b"/>
            <a:pathLst>
              <a:path w="2546350" h="5092700">
                <a:moveTo>
                  <a:pt x="0" y="0"/>
                </a:moveTo>
                <a:cubicBezTo>
                  <a:pt x="1406310" y="0"/>
                  <a:pt x="2546350" y="1140040"/>
                  <a:pt x="2546350" y="2546350"/>
                </a:cubicBezTo>
                <a:cubicBezTo>
                  <a:pt x="2546350" y="3952660"/>
                  <a:pt x="1406310" y="5092700"/>
                  <a:pt x="0" y="5092700"/>
                </a:cubicBezTo>
                <a:close/>
              </a:path>
            </a:pathLst>
          </a:custGeom>
        </p:spPr>
        <p:txBody>
          <a:bodyPr wrap="square">
            <a:noAutofit/>
          </a:bodyPr>
          <a:lstStyle>
            <a:lvl1pPr algn="ctr">
              <a:defRPr>
                <a:solidFill>
                  <a:srgbClr val="323133"/>
                </a:solidFill>
              </a:defRPr>
            </a:lvl1pPr>
          </a:lstStyle>
          <a:p>
            <a:endParaRPr lang="en-IS" dirty="0"/>
          </a:p>
        </p:txBody>
      </p:sp>
      <p:sp>
        <p:nvSpPr>
          <p:cNvPr id="29" name="Title Placeholder 12">
            <a:extLst>
              <a:ext uri="{FF2B5EF4-FFF2-40B4-BE49-F238E27FC236}">
                <a16:creationId xmlns:a16="http://schemas.microsoft.com/office/drawing/2014/main" id="{8ED9D5E6-8ADF-D843-853F-B53C0B530108}"/>
              </a:ext>
            </a:extLst>
          </p:cNvPr>
          <p:cNvSpPr>
            <a:spLocks noGrp="1"/>
          </p:cNvSpPr>
          <p:nvPr>
            <p:ph type="title" hasCustomPrompt="1"/>
          </p:nvPr>
        </p:nvSpPr>
        <p:spPr>
          <a:xfrm>
            <a:off x="2844800" y="488601"/>
            <a:ext cx="9006909"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30" name="Text Placeholder 8">
            <a:extLst>
              <a:ext uri="{FF2B5EF4-FFF2-40B4-BE49-F238E27FC236}">
                <a16:creationId xmlns:a16="http://schemas.microsoft.com/office/drawing/2014/main" id="{714C39F3-198E-6B4B-933E-3539119F38D5}"/>
              </a:ext>
            </a:extLst>
          </p:cNvPr>
          <p:cNvSpPr>
            <a:spLocks noGrp="1"/>
          </p:cNvSpPr>
          <p:nvPr>
            <p:ph type="body" sz="quarter" idx="11"/>
          </p:nvPr>
        </p:nvSpPr>
        <p:spPr>
          <a:xfrm>
            <a:off x="3886200" y="1352550"/>
            <a:ext cx="7938370"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7" name="Graphic 6">
            <a:extLst>
              <a:ext uri="{FF2B5EF4-FFF2-40B4-BE49-F238E27FC236}">
                <a16:creationId xmlns:a16="http://schemas.microsoft.com/office/drawing/2014/main" id="{43DBE5FD-79C5-FF75-FED6-59BD4F2673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19" cy="214446"/>
          </a:xfrm>
          <a:prstGeom prst="rect">
            <a:avLst/>
          </a:prstGeom>
        </p:spPr>
      </p:pic>
    </p:spTree>
    <p:extLst>
      <p:ext uri="{BB962C8B-B14F-4D97-AF65-F5344CB8AC3E}">
        <p14:creationId xmlns:p14="http://schemas.microsoft.com/office/powerpoint/2010/main" val="282774099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LS Central 3">
    <p:spTree>
      <p:nvGrpSpPr>
        <p:cNvPr id="1" name=""/>
        <p:cNvGrpSpPr/>
        <p:nvPr/>
      </p:nvGrpSpPr>
      <p:grpSpPr>
        <a:xfrm>
          <a:off x="0" y="0"/>
          <a:ext cx="0" cy="0"/>
          <a:chOff x="0" y="0"/>
          <a:chExt cx="0" cy="0"/>
        </a:xfrm>
      </p:grpSpPr>
      <p:sp>
        <p:nvSpPr>
          <p:cNvPr id="15" name="Picture Placeholder 2">
            <a:extLst>
              <a:ext uri="{FF2B5EF4-FFF2-40B4-BE49-F238E27FC236}">
                <a16:creationId xmlns:a16="http://schemas.microsoft.com/office/drawing/2014/main" id="{DDC50F77-C5B2-FC4E-B53E-FBF4BB05BD65}"/>
              </a:ext>
            </a:extLst>
          </p:cNvPr>
          <p:cNvSpPr>
            <a:spLocks noGrp="1"/>
          </p:cNvSpPr>
          <p:nvPr>
            <p:ph type="pic" sz="quarter" idx="11" hasCustomPrompt="1"/>
          </p:nvPr>
        </p:nvSpPr>
        <p:spPr>
          <a:xfrm>
            <a:off x="111760" y="0"/>
            <a:ext cx="4762640" cy="6858000"/>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sp>
        <p:nvSpPr>
          <p:cNvPr id="20" name="Title Placeholder 12">
            <a:extLst>
              <a:ext uri="{FF2B5EF4-FFF2-40B4-BE49-F238E27FC236}">
                <a16:creationId xmlns:a16="http://schemas.microsoft.com/office/drawing/2014/main" id="{A6214D5F-693C-514C-8CF4-BEB12DD3AEC8}"/>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sp>
        <p:nvSpPr>
          <p:cNvPr id="24" name="Text Placeholder 8">
            <a:extLst>
              <a:ext uri="{FF2B5EF4-FFF2-40B4-BE49-F238E27FC236}">
                <a16:creationId xmlns:a16="http://schemas.microsoft.com/office/drawing/2014/main" id="{2890AF6C-696E-D043-AD31-40A9110E8A18}"/>
              </a:ext>
            </a:extLst>
          </p:cNvPr>
          <p:cNvSpPr>
            <a:spLocks noGrp="1"/>
          </p:cNvSpPr>
          <p:nvPr>
            <p:ph type="body" sz="quarter" idx="10"/>
          </p:nvPr>
        </p:nvSpPr>
        <p:spPr>
          <a:xfrm>
            <a:off x="5213445" y="1352550"/>
            <a:ext cx="6638262"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5" name="Rectangle 24">
            <a:extLst>
              <a:ext uri="{FF2B5EF4-FFF2-40B4-BE49-F238E27FC236}">
                <a16:creationId xmlns:a16="http://schemas.microsoft.com/office/drawing/2014/main" id="{281A9397-DEB3-D749-865A-556A86E66776}"/>
              </a:ext>
            </a:extLst>
          </p:cNvPr>
          <p:cNvSpPr/>
          <p:nvPr userDrawn="1"/>
        </p:nvSpPr>
        <p:spPr>
          <a:xfrm>
            <a:off x="0" y="0"/>
            <a:ext cx="111760" cy="6858000"/>
          </a:xfrm>
          <a:prstGeom prst="rect">
            <a:avLst/>
          </a:prstGeom>
          <a:solidFill>
            <a:srgbClr val="1388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pic>
        <p:nvPicPr>
          <p:cNvPr id="7" name="Graphic 6">
            <a:extLst>
              <a:ext uri="{FF2B5EF4-FFF2-40B4-BE49-F238E27FC236}">
                <a16:creationId xmlns:a16="http://schemas.microsoft.com/office/drawing/2014/main" id="{48C9E10E-7FC2-7904-432A-C9DB2B5CB4E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19" cy="214446"/>
          </a:xfrm>
          <a:prstGeom prst="rect">
            <a:avLst/>
          </a:prstGeom>
        </p:spPr>
      </p:pic>
    </p:spTree>
    <p:extLst>
      <p:ext uri="{BB962C8B-B14F-4D97-AF65-F5344CB8AC3E}">
        <p14:creationId xmlns:p14="http://schemas.microsoft.com/office/powerpoint/2010/main" val="1646947581"/>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LS Central 4">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8582AF3E-986C-FB4E-81F7-E29E877A7736}"/>
              </a:ext>
            </a:extLst>
          </p:cNvPr>
          <p:cNvSpPr>
            <a:spLocks noGrp="1"/>
          </p:cNvSpPr>
          <p:nvPr>
            <p:ph type="pic" sz="quarter" idx="11" hasCustomPrompt="1"/>
          </p:nvPr>
        </p:nvSpPr>
        <p:spPr>
          <a:xfrm>
            <a:off x="7609114" y="544289"/>
            <a:ext cx="4582886" cy="5769423"/>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sp>
        <p:nvSpPr>
          <p:cNvPr id="6" name="Text Placeholder 8">
            <a:extLst>
              <a:ext uri="{FF2B5EF4-FFF2-40B4-BE49-F238E27FC236}">
                <a16:creationId xmlns:a16="http://schemas.microsoft.com/office/drawing/2014/main" id="{922FECE6-2948-0E42-889E-AB3276D7C136}"/>
              </a:ext>
            </a:extLst>
          </p:cNvPr>
          <p:cNvSpPr>
            <a:spLocks noGrp="1"/>
          </p:cNvSpPr>
          <p:nvPr>
            <p:ph type="body" sz="quarter" idx="10"/>
          </p:nvPr>
        </p:nvSpPr>
        <p:spPr>
          <a:xfrm>
            <a:off x="340290" y="1352550"/>
            <a:ext cx="6816054" cy="4961162"/>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7" name="Title Placeholder 12">
            <a:extLst>
              <a:ext uri="{FF2B5EF4-FFF2-40B4-BE49-F238E27FC236}">
                <a16:creationId xmlns:a16="http://schemas.microsoft.com/office/drawing/2014/main" id="{6C5E7629-C9F0-B04B-98AB-B647A4074F63}"/>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sp>
        <p:nvSpPr>
          <p:cNvPr id="14" name="Rectangle 13">
            <a:extLst>
              <a:ext uri="{FF2B5EF4-FFF2-40B4-BE49-F238E27FC236}">
                <a16:creationId xmlns:a16="http://schemas.microsoft.com/office/drawing/2014/main" id="{65DD32FD-66BF-7E44-B1A7-D341AC08E35A}"/>
              </a:ext>
            </a:extLst>
          </p:cNvPr>
          <p:cNvSpPr/>
          <p:nvPr userDrawn="1"/>
        </p:nvSpPr>
        <p:spPr>
          <a:xfrm>
            <a:off x="0" y="0"/>
            <a:ext cx="111760" cy="6858000"/>
          </a:xfrm>
          <a:prstGeom prst="rect">
            <a:avLst/>
          </a:prstGeom>
          <a:solidFill>
            <a:srgbClr val="1388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15" name="Straight Connector 14">
            <a:extLst>
              <a:ext uri="{FF2B5EF4-FFF2-40B4-BE49-F238E27FC236}">
                <a16:creationId xmlns:a16="http://schemas.microsoft.com/office/drawing/2014/main" id="{91D85F05-6996-704B-9AEC-863B0CCCFC23}"/>
              </a:ext>
            </a:extLst>
          </p:cNvPr>
          <p:cNvCxnSpPr>
            <a:cxnSpLocks/>
          </p:cNvCxnSpPr>
          <p:nvPr userDrawn="1"/>
        </p:nvCxnSpPr>
        <p:spPr>
          <a:xfrm>
            <a:off x="173812" y="0"/>
            <a:ext cx="0" cy="6858000"/>
          </a:xfrm>
          <a:prstGeom prst="line">
            <a:avLst/>
          </a:prstGeom>
          <a:ln>
            <a:solidFill>
              <a:srgbClr val="8ED6E7"/>
            </a:solidFill>
          </a:ln>
        </p:spPr>
        <p:style>
          <a:lnRef idx="1">
            <a:schemeClr val="accent1"/>
          </a:lnRef>
          <a:fillRef idx="0">
            <a:schemeClr val="accent1"/>
          </a:fillRef>
          <a:effectRef idx="0">
            <a:schemeClr val="accent1"/>
          </a:effectRef>
          <a:fontRef idx="minor">
            <a:schemeClr val="tx1"/>
          </a:fontRef>
        </p:style>
      </p:cxnSp>
      <p:pic>
        <p:nvPicPr>
          <p:cNvPr id="8" name="Graphic 7">
            <a:extLst>
              <a:ext uri="{FF2B5EF4-FFF2-40B4-BE49-F238E27FC236}">
                <a16:creationId xmlns:a16="http://schemas.microsoft.com/office/drawing/2014/main" id="{1BF65061-E009-2280-21BA-6A751A6CBF0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19" cy="214446"/>
          </a:xfrm>
          <a:prstGeom prst="rect">
            <a:avLst/>
          </a:prstGeom>
        </p:spPr>
      </p:pic>
    </p:spTree>
    <p:extLst>
      <p:ext uri="{BB962C8B-B14F-4D97-AF65-F5344CB8AC3E}">
        <p14:creationId xmlns:p14="http://schemas.microsoft.com/office/powerpoint/2010/main" val="4120782076"/>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LS Central empty">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id="{1BF65061-E009-2280-21BA-6A751A6CBF0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19" cy="214446"/>
          </a:xfrm>
          <a:prstGeom prst="rect">
            <a:avLst/>
          </a:prstGeom>
        </p:spPr>
      </p:pic>
    </p:spTree>
    <p:extLst>
      <p:ext uri="{BB962C8B-B14F-4D97-AF65-F5344CB8AC3E}">
        <p14:creationId xmlns:p14="http://schemas.microsoft.com/office/powerpoint/2010/main" val="720718707"/>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LS First 1">
    <p:spTree>
      <p:nvGrpSpPr>
        <p:cNvPr id="1" name=""/>
        <p:cNvGrpSpPr/>
        <p:nvPr/>
      </p:nvGrpSpPr>
      <p:grpSpPr>
        <a:xfrm>
          <a:off x="0" y="0"/>
          <a:ext cx="0" cy="0"/>
          <a:chOff x="0" y="0"/>
          <a:chExt cx="0" cy="0"/>
        </a:xfrm>
      </p:grpSpPr>
      <p:sp>
        <p:nvSpPr>
          <p:cNvPr id="14" name="Title Placeholder 12">
            <a:extLst>
              <a:ext uri="{FF2B5EF4-FFF2-40B4-BE49-F238E27FC236}">
                <a16:creationId xmlns:a16="http://schemas.microsoft.com/office/drawing/2014/main" id="{64D9D044-A701-E940-B90A-79FBC444A3ED}"/>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15" name="Text Placeholder 8">
            <a:extLst>
              <a:ext uri="{FF2B5EF4-FFF2-40B4-BE49-F238E27FC236}">
                <a16:creationId xmlns:a16="http://schemas.microsoft.com/office/drawing/2014/main" id="{C0CDAA8F-28BF-F74E-A05E-EF59E623D7E4}"/>
              </a:ext>
            </a:extLst>
          </p:cNvPr>
          <p:cNvSpPr>
            <a:spLocks noGrp="1"/>
          </p:cNvSpPr>
          <p:nvPr>
            <p:ph type="body" sz="quarter" idx="10"/>
          </p:nvPr>
        </p:nvSpPr>
        <p:spPr>
          <a:xfrm>
            <a:off x="340291" y="1352550"/>
            <a:ext cx="11484279"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1" name="Rectangle 20">
            <a:extLst>
              <a:ext uri="{FF2B5EF4-FFF2-40B4-BE49-F238E27FC236}">
                <a16:creationId xmlns:a16="http://schemas.microsoft.com/office/drawing/2014/main" id="{4A7B48C0-1F88-F749-8540-C0F6142DFADA}"/>
              </a:ext>
            </a:extLst>
          </p:cNvPr>
          <p:cNvSpPr/>
          <p:nvPr userDrawn="1"/>
        </p:nvSpPr>
        <p:spPr>
          <a:xfrm>
            <a:off x="0" y="0"/>
            <a:ext cx="111760" cy="6858000"/>
          </a:xfrm>
          <a:prstGeom prst="rect">
            <a:avLst/>
          </a:prstGeom>
          <a:solidFill>
            <a:srgbClr val="F053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22" name="Straight Connector 21">
            <a:extLst>
              <a:ext uri="{FF2B5EF4-FFF2-40B4-BE49-F238E27FC236}">
                <a16:creationId xmlns:a16="http://schemas.microsoft.com/office/drawing/2014/main" id="{9C79CD8C-2338-8142-A026-8595CBCF84B3}"/>
              </a:ext>
            </a:extLst>
          </p:cNvPr>
          <p:cNvCxnSpPr>
            <a:cxnSpLocks/>
          </p:cNvCxnSpPr>
          <p:nvPr userDrawn="1"/>
        </p:nvCxnSpPr>
        <p:spPr>
          <a:xfrm>
            <a:off x="173812" y="0"/>
            <a:ext cx="0" cy="6858000"/>
          </a:xfrm>
          <a:prstGeom prst="line">
            <a:avLst/>
          </a:prstGeom>
          <a:ln>
            <a:solidFill>
              <a:srgbClr val="F4848C"/>
            </a:solidFill>
          </a:ln>
        </p:spPr>
        <p:style>
          <a:lnRef idx="1">
            <a:schemeClr val="accent1"/>
          </a:lnRef>
          <a:fillRef idx="0">
            <a:schemeClr val="accent1"/>
          </a:fillRef>
          <a:effectRef idx="0">
            <a:schemeClr val="accent1"/>
          </a:effectRef>
          <a:fontRef idx="minor">
            <a:schemeClr val="tx1"/>
          </a:fontRef>
        </p:style>
      </p:cxnSp>
      <p:pic>
        <p:nvPicPr>
          <p:cNvPr id="10" name="Graphic 9">
            <a:extLst>
              <a:ext uri="{FF2B5EF4-FFF2-40B4-BE49-F238E27FC236}">
                <a16:creationId xmlns:a16="http://schemas.microsoft.com/office/drawing/2014/main" id="{4698900C-4195-4648-91BE-3BFC7C54BA3B}"/>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3" y="182051"/>
            <a:ext cx="935996" cy="214678"/>
          </a:xfrm>
          <a:prstGeom prst="rect">
            <a:avLst/>
          </a:prstGeom>
        </p:spPr>
      </p:pic>
    </p:spTree>
    <p:extLst>
      <p:ext uri="{BB962C8B-B14F-4D97-AF65-F5344CB8AC3E}">
        <p14:creationId xmlns:p14="http://schemas.microsoft.com/office/powerpoint/2010/main" val="259969585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2 speakers slide">
    <p:spTree>
      <p:nvGrpSpPr>
        <p:cNvPr id="1" name=""/>
        <p:cNvGrpSpPr/>
        <p:nvPr/>
      </p:nvGrpSpPr>
      <p:grpSpPr>
        <a:xfrm>
          <a:off x="0" y="0"/>
          <a:ext cx="0" cy="0"/>
          <a:chOff x="0" y="0"/>
          <a:chExt cx="0" cy="0"/>
        </a:xfrm>
      </p:grpSpPr>
      <p:sp>
        <p:nvSpPr>
          <p:cNvPr id="28" name="Rectangle 27">
            <a:extLst>
              <a:ext uri="{FF2B5EF4-FFF2-40B4-BE49-F238E27FC236}">
                <a16:creationId xmlns:a16="http://schemas.microsoft.com/office/drawing/2014/main" id="{87F29889-7A2C-8F94-CAE9-11B28023FC7D}"/>
              </a:ext>
            </a:extLst>
          </p:cNvPr>
          <p:cNvSpPr/>
          <p:nvPr userDrawn="1"/>
        </p:nvSpPr>
        <p:spPr>
          <a:xfrm rot="5400000">
            <a:off x="-361956" y="361957"/>
            <a:ext cx="1826351" cy="1102438"/>
          </a:xfrm>
          <a:prstGeom prst="rect">
            <a:avLst/>
          </a:pr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27" name="Rectangle 26">
            <a:extLst>
              <a:ext uri="{FF2B5EF4-FFF2-40B4-BE49-F238E27FC236}">
                <a16:creationId xmlns:a16="http://schemas.microsoft.com/office/drawing/2014/main" id="{10D6977E-AB56-017E-0E2F-1C370C495DEA}"/>
              </a:ext>
            </a:extLst>
          </p:cNvPr>
          <p:cNvSpPr/>
          <p:nvPr userDrawn="1"/>
        </p:nvSpPr>
        <p:spPr>
          <a:xfrm>
            <a:off x="0" y="3168597"/>
            <a:ext cx="3572142" cy="1102438"/>
          </a:xfrm>
          <a:prstGeom prst="rect">
            <a:avLst/>
          </a:pr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5" name="Picture Placeholder 4">
            <a:extLst>
              <a:ext uri="{FF2B5EF4-FFF2-40B4-BE49-F238E27FC236}">
                <a16:creationId xmlns:a16="http://schemas.microsoft.com/office/drawing/2014/main" id="{97FAA307-5791-943D-C4EB-9270E7C244EE}"/>
              </a:ext>
            </a:extLst>
          </p:cNvPr>
          <p:cNvSpPr>
            <a:spLocks noGrp="1"/>
          </p:cNvSpPr>
          <p:nvPr>
            <p:ph type="pic" sz="quarter" idx="10"/>
          </p:nvPr>
        </p:nvSpPr>
        <p:spPr>
          <a:xfrm>
            <a:off x="411998" y="832664"/>
            <a:ext cx="1912409" cy="1928805"/>
          </a:xfrm>
          <a:prstGeom prst="rect">
            <a:avLst/>
          </a:prstGeom>
          <a:ln>
            <a:gradFill>
              <a:gsLst>
                <a:gs pos="100000">
                  <a:srgbClr val="F6C370">
                    <a:alpha val="0"/>
                  </a:srgbClr>
                </a:gs>
                <a:gs pos="0">
                  <a:srgbClr val="F6C370"/>
                </a:gs>
              </a:gsLst>
              <a:lin ang="5400000" scaled="0"/>
            </a:gradFill>
          </a:ln>
          <a:effectLst>
            <a:outerShdw blurRad="127000" dist="76200" dir="5400000" algn="ctr" rotWithShape="0">
              <a:srgbClr val="000000">
                <a:alpha val="30000"/>
              </a:srgbClr>
            </a:outerShdw>
          </a:effectLst>
        </p:spPr>
        <p:txBody>
          <a:bodyPr/>
          <a:lstStyle>
            <a:lvl1pPr>
              <a:defRPr>
                <a:solidFill>
                  <a:schemeClr val="bg1"/>
                </a:solidFill>
                <a:latin typeface="Segoe UI" panose="020B0502040204020203" pitchFamily="34" charset="0"/>
                <a:cs typeface="Segoe UI" panose="020B0502040204020203" pitchFamily="34" charset="0"/>
              </a:defRPr>
            </a:lvl1pPr>
          </a:lstStyle>
          <a:p>
            <a:r>
              <a:rPr lang="en-GB"/>
              <a:t>Click icon to add picture</a:t>
            </a:r>
            <a:endParaRPr lang="en-IS" dirty="0"/>
          </a:p>
        </p:txBody>
      </p:sp>
      <p:sp>
        <p:nvSpPr>
          <p:cNvPr id="15" name="Text Placeholder 14">
            <a:extLst>
              <a:ext uri="{FF2B5EF4-FFF2-40B4-BE49-F238E27FC236}">
                <a16:creationId xmlns:a16="http://schemas.microsoft.com/office/drawing/2014/main" id="{7AF329F6-A362-EF03-A812-B1B618ADC898}"/>
              </a:ext>
            </a:extLst>
          </p:cNvPr>
          <p:cNvSpPr>
            <a:spLocks noGrp="1"/>
          </p:cNvSpPr>
          <p:nvPr>
            <p:ph type="body" sz="quarter" idx="11" hasCustomPrompt="1"/>
          </p:nvPr>
        </p:nvSpPr>
        <p:spPr>
          <a:xfrm>
            <a:off x="621361" y="4972417"/>
            <a:ext cx="4118199" cy="407128"/>
          </a:xfrm>
          <a:prstGeom prst="rect">
            <a:avLst/>
          </a:prstGeom>
        </p:spPr>
        <p:txBody>
          <a:bodyPr/>
          <a:lstStyle>
            <a:lvl1pPr marL="0" indent="0" algn="r">
              <a:buNone/>
              <a:defRPr sz="2400" b="1">
                <a:solidFill>
                  <a:srgbClr val="F6C370"/>
                </a:solidFill>
                <a:latin typeface="Segoe UI" panose="020B0502040204020203" pitchFamily="34" charset="0"/>
                <a:cs typeface="Segoe UI" panose="020B0502040204020203" pitchFamily="34" charset="0"/>
              </a:defRPr>
            </a:lvl1pPr>
          </a:lstStyle>
          <a:p>
            <a:pPr lvl="0"/>
            <a:r>
              <a:rPr lang="en-GB" dirty="0"/>
              <a:t>Insert speaker name</a:t>
            </a:r>
            <a:endParaRPr lang="en-IS" dirty="0"/>
          </a:p>
        </p:txBody>
      </p:sp>
      <p:sp>
        <p:nvSpPr>
          <p:cNvPr id="16" name="Text Placeholder 14">
            <a:extLst>
              <a:ext uri="{FF2B5EF4-FFF2-40B4-BE49-F238E27FC236}">
                <a16:creationId xmlns:a16="http://schemas.microsoft.com/office/drawing/2014/main" id="{F5128807-5C86-2618-AED8-CD0BC59C1166}"/>
              </a:ext>
            </a:extLst>
          </p:cNvPr>
          <p:cNvSpPr>
            <a:spLocks noGrp="1"/>
          </p:cNvSpPr>
          <p:nvPr>
            <p:ph type="body" sz="quarter" idx="12" hasCustomPrompt="1"/>
          </p:nvPr>
        </p:nvSpPr>
        <p:spPr>
          <a:xfrm>
            <a:off x="621361" y="5379545"/>
            <a:ext cx="4118199" cy="316100"/>
          </a:xfrm>
          <a:prstGeom prst="rect">
            <a:avLst/>
          </a:prstGeom>
        </p:spPr>
        <p:txBody>
          <a:bodyPr/>
          <a:lstStyle>
            <a:lvl1pPr marL="0" indent="0" algn="r">
              <a:buNone/>
              <a:defRPr sz="1800" b="0">
                <a:solidFill>
                  <a:schemeClr val="bg1"/>
                </a:solidFill>
                <a:latin typeface="Segoe UI" panose="020B0502040204020203" pitchFamily="34" charset="0"/>
                <a:cs typeface="Segoe UI" panose="020B0502040204020203" pitchFamily="34" charset="0"/>
              </a:defRPr>
            </a:lvl1pPr>
          </a:lstStyle>
          <a:p>
            <a:pPr lvl="0"/>
            <a:r>
              <a:rPr lang="en-GB" dirty="0"/>
              <a:t>Job title</a:t>
            </a:r>
            <a:endParaRPr lang="en-IS" dirty="0"/>
          </a:p>
        </p:txBody>
      </p:sp>
      <p:sp>
        <p:nvSpPr>
          <p:cNvPr id="18" name="Rectangle 17">
            <a:extLst>
              <a:ext uri="{FF2B5EF4-FFF2-40B4-BE49-F238E27FC236}">
                <a16:creationId xmlns:a16="http://schemas.microsoft.com/office/drawing/2014/main" id="{BA39651B-F780-6177-DDDC-B62AC38E5F11}"/>
              </a:ext>
            </a:extLst>
          </p:cNvPr>
          <p:cNvSpPr/>
          <p:nvPr userDrawn="1"/>
        </p:nvSpPr>
        <p:spPr>
          <a:xfrm rot="13500000">
            <a:off x="6824148" y="1779113"/>
            <a:ext cx="3247308" cy="3247308"/>
          </a:xfrm>
          <a:prstGeom prst="rect">
            <a:avLst/>
          </a:prstGeom>
          <a:gradFill>
            <a:gsLst>
              <a:gs pos="100000">
                <a:srgbClr val="361D5C">
                  <a:alpha val="0"/>
                </a:srgbClr>
              </a:gs>
              <a:gs pos="0">
                <a:srgbClr val="361D5C">
                  <a:alpha val="0"/>
                </a:srgbClr>
              </a:gs>
              <a:gs pos="50000">
                <a:srgbClr val="361D5C">
                  <a:alpha val="49617"/>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cxnSp>
        <p:nvCxnSpPr>
          <p:cNvPr id="19" name="Straight Connector 18">
            <a:extLst>
              <a:ext uri="{FF2B5EF4-FFF2-40B4-BE49-F238E27FC236}">
                <a16:creationId xmlns:a16="http://schemas.microsoft.com/office/drawing/2014/main" id="{1352EB82-A26E-55FC-EB98-F4D470741FBE}"/>
              </a:ext>
            </a:extLst>
          </p:cNvPr>
          <p:cNvCxnSpPr>
            <a:cxnSpLocks/>
          </p:cNvCxnSpPr>
          <p:nvPr userDrawn="1"/>
        </p:nvCxnSpPr>
        <p:spPr>
          <a:xfrm>
            <a:off x="9537178" y="5310835"/>
            <a:ext cx="457200" cy="457200"/>
          </a:xfrm>
          <a:prstGeom prst="line">
            <a:avLst/>
          </a:prstGeom>
          <a:ln>
            <a:gradFill>
              <a:gsLst>
                <a:gs pos="0">
                  <a:srgbClr val="F6C370"/>
                </a:gs>
                <a:gs pos="100000">
                  <a:srgbClr val="F6C370">
                    <a:alpha val="0"/>
                  </a:srgb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DC108595-8474-4165-2009-68EEDE3FFDA5}"/>
              </a:ext>
            </a:extLst>
          </p:cNvPr>
          <p:cNvCxnSpPr>
            <a:cxnSpLocks/>
          </p:cNvCxnSpPr>
          <p:nvPr userDrawn="1"/>
        </p:nvCxnSpPr>
        <p:spPr>
          <a:xfrm flipH="1">
            <a:off x="6675510" y="405321"/>
            <a:ext cx="1772290" cy="1772290"/>
          </a:xfrm>
          <a:prstGeom prst="line">
            <a:avLst/>
          </a:prstGeom>
          <a:ln>
            <a:gradFill>
              <a:gsLst>
                <a:gs pos="99000">
                  <a:srgbClr val="F6C370">
                    <a:alpha val="0"/>
                  </a:srgbClr>
                </a:gs>
                <a:gs pos="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2A9459DF-BAB2-B778-5DBF-5D0AB1E37F4A}"/>
              </a:ext>
            </a:extLst>
          </p:cNvPr>
          <p:cNvCxnSpPr>
            <a:cxnSpLocks/>
          </p:cNvCxnSpPr>
          <p:nvPr userDrawn="1"/>
        </p:nvCxnSpPr>
        <p:spPr>
          <a:xfrm flipV="1">
            <a:off x="8447800" y="5310836"/>
            <a:ext cx="1089377" cy="1089377"/>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pic>
        <p:nvPicPr>
          <p:cNvPr id="25" name="Graphic 24">
            <a:extLst>
              <a:ext uri="{FF2B5EF4-FFF2-40B4-BE49-F238E27FC236}">
                <a16:creationId xmlns:a16="http://schemas.microsoft.com/office/drawing/2014/main" id="{DB62BD37-2F52-0A73-67D5-3B0A1BC4710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065064" y="176833"/>
            <a:ext cx="1966516" cy="809741"/>
          </a:xfrm>
          <a:prstGeom prst="rect">
            <a:avLst/>
          </a:prstGeom>
        </p:spPr>
      </p:pic>
      <p:sp>
        <p:nvSpPr>
          <p:cNvPr id="26" name="Text Placeholder 2">
            <a:extLst>
              <a:ext uri="{FF2B5EF4-FFF2-40B4-BE49-F238E27FC236}">
                <a16:creationId xmlns:a16="http://schemas.microsoft.com/office/drawing/2014/main" id="{2F43E51A-747A-C23E-E965-ACDDCAD8547C}"/>
              </a:ext>
            </a:extLst>
          </p:cNvPr>
          <p:cNvSpPr>
            <a:spLocks noGrp="1"/>
          </p:cNvSpPr>
          <p:nvPr>
            <p:ph type="body" sz="quarter" idx="14" hasCustomPrompt="1"/>
          </p:nvPr>
        </p:nvSpPr>
        <p:spPr>
          <a:xfrm>
            <a:off x="5085314" y="3008421"/>
            <a:ext cx="6724974" cy="624611"/>
          </a:xfrm>
          <a:prstGeom prst="rect">
            <a:avLst/>
          </a:prstGeom>
        </p:spPr>
        <p:txBody>
          <a:bodyPr anchor="t" anchorCtr="0"/>
          <a:lstStyle>
            <a:lvl1pPr marL="0" indent="0" algn="ctr">
              <a:buNone/>
              <a:defRPr sz="4000" b="1">
                <a:solidFill>
                  <a:schemeClr val="bg1"/>
                </a:solidFill>
                <a:latin typeface="Segoe UI" panose="020B0502040204020203" pitchFamily="34" charset="0"/>
                <a:cs typeface="Segoe UI" panose="020B0502040204020203" pitchFamily="34" charset="0"/>
              </a:defRPr>
            </a:lvl1pPr>
          </a:lstStyle>
          <a:p>
            <a:pPr lvl="0"/>
            <a:r>
              <a:rPr lang="en-GB" dirty="0"/>
              <a:t>Presentation title</a:t>
            </a:r>
            <a:endParaRPr lang="en-IS" dirty="0"/>
          </a:p>
        </p:txBody>
      </p:sp>
      <p:sp>
        <p:nvSpPr>
          <p:cNvPr id="12" name="Picture Placeholder 4">
            <a:extLst>
              <a:ext uri="{FF2B5EF4-FFF2-40B4-BE49-F238E27FC236}">
                <a16:creationId xmlns:a16="http://schemas.microsoft.com/office/drawing/2014/main" id="{5414FDC7-DA55-3155-E799-63E045356811}"/>
              </a:ext>
            </a:extLst>
          </p:cNvPr>
          <p:cNvSpPr>
            <a:spLocks noGrp="1"/>
          </p:cNvSpPr>
          <p:nvPr>
            <p:ph type="pic" sz="quarter" idx="15"/>
          </p:nvPr>
        </p:nvSpPr>
        <p:spPr>
          <a:xfrm>
            <a:off x="2736647" y="2755414"/>
            <a:ext cx="1912409" cy="1928805"/>
          </a:xfrm>
          <a:prstGeom prst="rect">
            <a:avLst/>
          </a:prstGeom>
          <a:ln>
            <a:gradFill>
              <a:gsLst>
                <a:gs pos="100000">
                  <a:srgbClr val="F6C370">
                    <a:alpha val="0"/>
                  </a:srgbClr>
                </a:gs>
                <a:gs pos="0">
                  <a:srgbClr val="F6C370"/>
                </a:gs>
              </a:gsLst>
              <a:lin ang="5400000" scaled="0"/>
            </a:gradFill>
          </a:ln>
          <a:effectLst>
            <a:outerShdw blurRad="127000" dist="76200" dir="5400000" algn="ctr" rotWithShape="0">
              <a:srgbClr val="000000">
                <a:alpha val="30000"/>
              </a:srgbClr>
            </a:outerShdw>
          </a:effectLst>
        </p:spPr>
        <p:txBody>
          <a:bodyPr/>
          <a:lstStyle>
            <a:lvl1pPr>
              <a:defRPr>
                <a:solidFill>
                  <a:schemeClr val="bg1"/>
                </a:solidFill>
                <a:latin typeface="Segoe UI" panose="020B0502040204020203" pitchFamily="34" charset="0"/>
                <a:cs typeface="Segoe UI" panose="020B0502040204020203" pitchFamily="34" charset="0"/>
              </a:defRPr>
            </a:lvl1pPr>
          </a:lstStyle>
          <a:p>
            <a:r>
              <a:rPr lang="en-GB"/>
              <a:t>Click icon to add picture</a:t>
            </a:r>
            <a:endParaRPr lang="en-IS" dirty="0"/>
          </a:p>
        </p:txBody>
      </p:sp>
      <p:sp>
        <p:nvSpPr>
          <p:cNvPr id="13" name="Text Placeholder 14">
            <a:extLst>
              <a:ext uri="{FF2B5EF4-FFF2-40B4-BE49-F238E27FC236}">
                <a16:creationId xmlns:a16="http://schemas.microsoft.com/office/drawing/2014/main" id="{2C52DE1B-8B33-CAB2-5BDF-105F3BFCE4A5}"/>
              </a:ext>
            </a:extLst>
          </p:cNvPr>
          <p:cNvSpPr>
            <a:spLocks noGrp="1"/>
          </p:cNvSpPr>
          <p:nvPr>
            <p:ph type="body" sz="quarter" idx="16" hasCustomPrompt="1"/>
          </p:nvPr>
        </p:nvSpPr>
        <p:spPr>
          <a:xfrm>
            <a:off x="621361" y="5695645"/>
            <a:ext cx="4118199" cy="316100"/>
          </a:xfrm>
          <a:prstGeom prst="rect">
            <a:avLst/>
          </a:prstGeom>
        </p:spPr>
        <p:txBody>
          <a:bodyPr/>
          <a:lstStyle>
            <a:lvl1pPr marL="0" indent="0" algn="r">
              <a:buNone/>
              <a:defRPr sz="1400" b="0">
                <a:solidFill>
                  <a:srgbClr val="29B4A9"/>
                </a:solidFill>
                <a:latin typeface="Segoe UI" panose="020B0502040204020203" pitchFamily="34" charset="0"/>
                <a:cs typeface="Segoe UI" panose="020B0502040204020203" pitchFamily="34" charset="0"/>
              </a:defRPr>
            </a:lvl1pPr>
          </a:lstStyle>
          <a:p>
            <a:pPr lvl="0"/>
            <a:r>
              <a:rPr lang="en-GB" dirty="0"/>
              <a:t>Email address</a:t>
            </a:r>
            <a:endParaRPr lang="en-IS" dirty="0"/>
          </a:p>
        </p:txBody>
      </p:sp>
      <p:sp>
        <p:nvSpPr>
          <p:cNvPr id="14" name="Text Placeholder 14">
            <a:extLst>
              <a:ext uri="{FF2B5EF4-FFF2-40B4-BE49-F238E27FC236}">
                <a16:creationId xmlns:a16="http://schemas.microsoft.com/office/drawing/2014/main" id="{EC15EA6F-F6E5-0479-44D0-57A4829411D0}"/>
              </a:ext>
            </a:extLst>
          </p:cNvPr>
          <p:cNvSpPr>
            <a:spLocks noGrp="1"/>
          </p:cNvSpPr>
          <p:nvPr>
            <p:ph type="body" sz="quarter" idx="17" hasCustomPrompt="1"/>
          </p:nvPr>
        </p:nvSpPr>
        <p:spPr>
          <a:xfrm>
            <a:off x="2617788" y="1236822"/>
            <a:ext cx="4118199" cy="407128"/>
          </a:xfrm>
          <a:prstGeom prst="rect">
            <a:avLst/>
          </a:prstGeom>
        </p:spPr>
        <p:txBody>
          <a:bodyPr/>
          <a:lstStyle>
            <a:lvl1pPr marL="0" indent="0">
              <a:buNone/>
              <a:defRPr sz="2400" b="1">
                <a:solidFill>
                  <a:srgbClr val="F6C370"/>
                </a:solidFill>
                <a:latin typeface="Segoe UI" panose="020B0502040204020203" pitchFamily="34" charset="0"/>
                <a:cs typeface="Segoe UI" panose="020B0502040204020203" pitchFamily="34" charset="0"/>
              </a:defRPr>
            </a:lvl1pPr>
          </a:lstStyle>
          <a:p>
            <a:pPr lvl="0"/>
            <a:r>
              <a:rPr lang="en-GB" dirty="0"/>
              <a:t>Insert speaker name</a:t>
            </a:r>
            <a:endParaRPr lang="en-IS" dirty="0"/>
          </a:p>
        </p:txBody>
      </p:sp>
      <p:sp>
        <p:nvSpPr>
          <p:cNvPr id="22" name="Text Placeholder 14">
            <a:extLst>
              <a:ext uri="{FF2B5EF4-FFF2-40B4-BE49-F238E27FC236}">
                <a16:creationId xmlns:a16="http://schemas.microsoft.com/office/drawing/2014/main" id="{00F2E815-4A9F-72CD-9049-7BB8DD671F43}"/>
              </a:ext>
            </a:extLst>
          </p:cNvPr>
          <p:cNvSpPr>
            <a:spLocks noGrp="1"/>
          </p:cNvSpPr>
          <p:nvPr>
            <p:ph type="body" sz="quarter" idx="18" hasCustomPrompt="1"/>
          </p:nvPr>
        </p:nvSpPr>
        <p:spPr>
          <a:xfrm>
            <a:off x="2617788" y="1643950"/>
            <a:ext cx="4118199" cy="316100"/>
          </a:xfrm>
          <a:prstGeom prst="rect">
            <a:avLst/>
          </a:prstGeom>
        </p:spPr>
        <p:txBody>
          <a:bodyPr/>
          <a:lstStyle>
            <a:lvl1pPr marL="0" indent="0">
              <a:buNone/>
              <a:defRPr sz="1800" b="0">
                <a:solidFill>
                  <a:schemeClr val="bg1"/>
                </a:solidFill>
                <a:latin typeface="Segoe UI" panose="020B0502040204020203" pitchFamily="34" charset="0"/>
                <a:cs typeface="Segoe UI" panose="020B0502040204020203" pitchFamily="34" charset="0"/>
              </a:defRPr>
            </a:lvl1pPr>
          </a:lstStyle>
          <a:p>
            <a:pPr lvl="0"/>
            <a:r>
              <a:rPr lang="en-GB" dirty="0"/>
              <a:t>Job title</a:t>
            </a:r>
            <a:endParaRPr lang="en-IS" dirty="0"/>
          </a:p>
        </p:txBody>
      </p:sp>
      <p:sp>
        <p:nvSpPr>
          <p:cNvPr id="23" name="Text Placeholder 14">
            <a:extLst>
              <a:ext uri="{FF2B5EF4-FFF2-40B4-BE49-F238E27FC236}">
                <a16:creationId xmlns:a16="http://schemas.microsoft.com/office/drawing/2014/main" id="{B8E0FD1C-81FF-4F39-2AFB-0CDF5C86263C}"/>
              </a:ext>
            </a:extLst>
          </p:cNvPr>
          <p:cNvSpPr>
            <a:spLocks noGrp="1"/>
          </p:cNvSpPr>
          <p:nvPr>
            <p:ph type="body" sz="quarter" idx="19" hasCustomPrompt="1"/>
          </p:nvPr>
        </p:nvSpPr>
        <p:spPr>
          <a:xfrm>
            <a:off x="2617788" y="1960050"/>
            <a:ext cx="4118199" cy="316100"/>
          </a:xfrm>
          <a:prstGeom prst="rect">
            <a:avLst/>
          </a:prstGeom>
        </p:spPr>
        <p:txBody>
          <a:bodyPr/>
          <a:lstStyle>
            <a:lvl1pPr marL="0" indent="0">
              <a:buNone/>
              <a:defRPr sz="1400" b="0">
                <a:solidFill>
                  <a:srgbClr val="29B4A9"/>
                </a:solidFill>
                <a:latin typeface="Segoe UI" panose="020B0502040204020203" pitchFamily="34" charset="0"/>
                <a:cs typeface="Segoe UI" panose="020B0502040204020203" pitchFamily="34" charset="0"/>
              </a:defRPr>
            </a:lvl1pPr>
          </a:lstStyle>
          <a:p>
            <a:pPr lvl="0"/>
            <a:r>
              <a:rPr lang="en-GB" dirty="0"/>
              <a:t>Job title</a:t>
            </a:r>
            <a:endParaRPr lang="en-IS" dirty="0"/>
          </a:p>
        </p:txBody>
      </p:sp>
    </p:spTree>
    <p:extLst>
      <p:ext uri="{BB962C8B-B14F-4D97-AF65-F5344CB8AC3E}">
        <p14:creationId xmlns:p14="http://schemas.microsoft.com/office/powerpoint/2010/main" val="3073606224"/>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LS First 2">
    <p:spTree>
      <p:nvGrpSpPr>
        <p:cNvPr id="1" name=""/>
        <p:cNvGrpSpPr/>
        <p:nvPr/>
      </p:nvGrpSpPr>
      <p:grpSpPr>
        <a:xfrm>
          <a:off x="0" y="0"/>
          <a:ext cx="0" cy="0"/>
          <a:chOff x="0" y="0"/>
          <a:chExt cx="0" cy="0"/>
        </a:xfrm>
      </p:grpSpPr>
      <p:sp>
        <p:nvSpPr>
          <p:cNvPr id="25" name="Freeform 24">
            <a:extLst>
              <a:ext uri="{FF2B5EF4-FFF2-40B4-BE49-F238E27FC236}">
                <a16:creationId xmlns:a16="http://schemas.microsoft.com/office/drawing/2014/main" id="{F14DCA7F-477F-EC49-BD8F-C3B6AE99007E}"/>
              </a:ext>
            </a:extLst>
          </p:cNvPr>
          <p:cNvSpPr/>
          <p:nvPr userDrawn="1"/>
        </p:nvSpPr>
        <p:spPr>
          <a:xfrm>
            <a:off x="0" y="0"/>
            <a:ext cx="3429000" cy="6858000"/>
          </a:xfrm>
          <a:custGeom>
            <a:avLst/>
            <a:gdLst>
              <a:gd name="connsiteX0" fmla="*/ 0 w 3429000"/>
              <a:gd name="connsiteY0" fmla="*/ 0 h 6858000"/>
              <a:gd name="connsiteX1" fmla="*/ 3429000 w 3429000"/>
              <a:gd name="connsiteY1" fmla="*/ 3429000 h 6858000"/>
              <a:gd name="connsiteX2" fmla="*/ 0 w 3429000"/>
              <a:gd name="connsiteY2" fmla="*/ 6858000 h 6858000"/>
            </a:gdLst>
            <a:ahLst/>
            <a:cxnLst>
              <a:cxn ang="0">
                <a:pos x="connsiteX0" y="connsiteY0"/>
              </a:cxn>
              <a:cxn ang="0">
                <a:pos x="connsiteX1" y="connsiteY1"/>
              </a:cxn>
              <a:cxn ang="0">
                <a:pos x="connsiteX2" y="connsiteY2"/>
              </a:cxn>
            </a:cxnLst>
            <a:rect l="l" t="t" r="r" b="b"/>
            <a:pathLst>
              <a:path w="3429000" h="6858000">
                <a:moveTo>
                  <a:pt x="0" y="0"/>
                </a:moveTo>
                <a:cubicBezTo>
                  <a:pt x="1893784" y="0"/>
                  <a:pt x="3429000" y="1535216"/>
                  <a:pt x="3429000" y="3429000"/>
                </a:cubicBezTo>
                <a:cubicBezTo>
                  <a:pt x="3429000" y="5322784"/>
                  <a:pt x="1893784" y="6858000"/>
                  <a:pt x="0" y="6858000"/>
                </a:cubicBezTo>
                <a:close/>
              </a:path>
            </a:pathLst>
          </a:custGeom>
          <a:solidFill>
            <a:srgbClr val="F0535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26" name="Picture Placeholder 25">
            <a:extLst>
              <a:ext uri="{FF2B5EF4-FFF2-40B4-BE49-F238E27FC236}">
                <a16:creationId xmlns:a16="http://schemas.microsoft.com/office/drawing/2014/main" id="{374A81D5-DE12-D748-BFFA-4C4967A5BF1D}"/>
              </a:ext>
            </a:extLst>
          </p:cNvPr>
          <p:cNvSpPr>
            <a:spLocks noGrp="1"/>
          </p:cNvSpPr>
          <p:nvPr>
            <p:ph type="pic" sz="quarter" idx="10"/>
          </p:nvPr>
        </p:nvSpPr>
        <p:spPr>
          <a:xfrm>
            <a:off x="0" y="441325"/>
            <a:ext cx="2987675" cy="5975350"/>
          </a:xfrm>
          <a:custGeom>
            <a:avLst/>
            <a:gdLst>
              <a:gd name="connsiteX0" fmla="*/ 0 w 2546350"/>
              <a:gd name="connsiteY0" fmla="*/ 0 h 5092700"/>
              <a:gd name="connsiteX1" fmla="*/ 2546350 w 2546350"/>
              <a:gd name="connsiteY1" fmla="*/ 2546350 h 5092700"/>
              <a:gd name="connsiteX2" fmla="*/ 0 w 2546350"/>
              <a:gd name="connsiteY2" fmla="*/ 5092700 h 5092700"/>
            </a:gdLst>
            <a:ahLst/>
            <a:cxnLst>
              <a:cxn ang="0">
                <a:pos x="connsiteX0" y="connsiteY0"/>
              </a:cxn>
              <a:cxn ang="0">
                <a:pos x="connsiteX1" y="connsiteY1"/>
              </a:cxn>
              <a:cxn ang="0">
                <a:pos x="connsiteX2" y="connsiteY2"/>
              </a:cxn>
            </a:cxnLst>
            <a:rect l="l" t="t" r="r" b="b"/>
            <a:pathLst>
              <a:path w="2546350" h="5092700">
                <a:moveTo>
                  <a:pt x="0" y="0"/>
                </a:moveTo>
                <a:cubicBezTo>
                  <a:pt x="1406310" y="0"/>
                  <a:pt x="2546350" y="1140040"/>
                  <a:pt x="2546350" y="2546350"/>
                </a:cubicBezTo>
                <a:cubicBezTo>
                  <a:pt x="2546350" y="3952660"/>
                  <a:pt x="1406310" y="5092700"/>
                  <a:pt x="0" y="5092700"/>
                </a:cubicBezTo>
                <a:close/>
              </a:path>
            </a:pathLst>
          </a:custGeom>
        </p:spPr>
        <p:txBody>
          <a:bodyPr wrap="square">
            <a:noAutofit/>
          </a:bodyPr>
          <a:lstStyle>
            <a:lvl1pPr algn="ctr">
              <a:defRPr>
                <a:solidFill>
                  <a:srgbClr val="323133"/>
                </a:solidFill>
              </a:defRPr>
            </a:lvl1pPr>
          </a:lstStyle>
          <a:p>
            <a:endParaRPr lang="en-IS" dirty="0"/>
          </a:p>
        </p:txBody>
      </p:sp>
      <p:sp>
        <p:nvSpPr>
          <p:cNvPr id="29" name="Title Placeholder 12">
            <a:extLst>
              <a:ext uri="{FF2B5EF4-FFF2-40B4-BE49-F238E27FC236}">
                <a16:creationId xmlns:a16="http://schemas.microsoft.com/office/drawing/2014/main" id="{8ED9D5E6-8ADF-D843-853F-B53C0B530108}"/>
              </a:ext>
            </a:extLst>
          </p:cNvPr>
          <p:cNvSpPr>
            <a:spLocks noGrp="1"/>
          </p:cNvSpPr>
          <p:nvPr>
            <p:ph type="title" hasCustomPrompt="1"/>
          </p:nvPr>
        </p:nvSpPr>
        <p:spPr>
          <a:xfrm>
            <a:off x="2844800" y="488601"/>
            <a:ext cx="9006909"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30" name="Text Placeholder 8">
            <a:extLst>
              <a:ext uri="{FF2B5EF4-FFF2-40B4-BE49-F238E27FC236}">
                <a16:creationId xmlns:a16="http://schemas.microsoft.com/office/drawing/2014/main" id="{714C39F3-198E-6B4B-933E-3539119F38D5}"/>
              </a:ext>
            </a:extLst>
          </p:cNvPr>
          <p:cNvSpPr>
            <a:spLocks noGrp="1"/>
          </p:cNvSpPr>
          <p:nvPr>
            <p:ph type="body" sz="quarter" idx="11"/>
          </p:nvPr>
        </p:nvSpPr>
        <p:spPr>
          <a:xfrm>
            <a:off x="3886200" y="1352550"/>
            <a:ext cx="7938370"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7" name="Graphic 6">
            <a:extLst>
              <a:ext uri="{FF2B5EF4-FFF2-40B4-BE49-F238E27FC236}">
                <a16:creationId xmlns:a16="http://schemas.microsoft.com/office/drawing/2014/main" id="{4295AFFA-4029-6622-7B89-76E43F0D1EEC}"/>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3" y="182051"/>
            <a:ext cx="935996" cy="214678"/>
          </a:xfrm>
          <a:prstGeom prst="rect">
            <a:avLst/>
          </a:prstGeom>
        </p:spPr>
      </p:pic>
    </p:spTree>
    <p:extLst>
      <p:ext uri="{BB962C8B-B14F-4D97-AF65-F5344CB8AC3E}">
        <p14:creationId xmlns:p14="http://schemas.microsoft.com/office/powerpoint/2010/main" val="256124189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LS First 3">
    <p:spTree>
      <p:nvGrpSpPr>
        <p:cNvPr id="1" name=""/>
        <p:cNvGrpSpPr/>
        <p:nvPr/>
      </p:nvGrpSpPr>
      <p:grpSpPr>
        <a:xfrm>
          <a:off x="0" y="0"/>
          <a:ext cx="0" cy="0"/>
          <a:chOff x="0" y="0"/>
          <a:chExt cx="0" cy="0"/>
        </a:xfrm>
      </p:grpSpPr>
      <p:sp>
        <p:nvSpPr>
          <p:cNvPr id="15" name="Picture Placeholder 2">
            <a:extLst>
              <a:ext uri="{FF2B5EF4-FFF2-40B4-BE49-F238E27FC236}">
                <a16:creationId xmlns:a16="http://schemas.microsoft.com/office/drawing/2014/main" id="{DDC50F77-C5B2-FC4E-B53E-FBF4BB05BD65}"/>
              </a:ext>
            </a:extLst>
          </p:cNvPr>
          <p:cNvSpPr>
            <a:spLocks noGrp="1"/>
          </p:cNvSpPr>
          <p:nvPr>
            <p:ph type="pic" sz="quarter" idx="11" hasCustomPrompt="1"/>
          </p:nvPr>
        </p:nvSpPr>
        <p:spPr>
          <a:xfrm>
            <a:off x="111760" y="0"/>
            <a:ext cx="4762640" cy="6858000"/>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sp>
        <p:nvSpPr>
          <p:cNvPr id="20" name="Title Placeholder 12">
            <a:extLst>
              <a:ext uri="{FF2B5EF4-FFF2-40B4-BE49-F238E27FC236}">
                <a16:creationId xmlns:a16="http://schemas.microsoft.com/office/drawing/2014/main" id="{A6214D5F-693C-514C-8CF4-BEB12DD3AEC8}"/>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sp>
        <p:nvSpPr>
          <p:cNvPr id="24" name="Text Placeholder 8">
            <a:extLst>
              <a:ext uri="{FF2B5EF4-FFF2-40B4-BE49-F238E27FC236}">
                <a16:creationId xmlns:a16="http://schemas.microsoft.com/office/drawing/2014/main" id="{2890AF6C-696E-D043-AD31-40A9110E8A18}"/>
              </a:ext>
            </a:extLst>
          </p:cNvPr>
          <p:cNvSpPr>
            <a:spLocks noGrp="1"/>
          </p:cNvSpPr>
          <p:nvPr>
            <p:ph type="body" sz="quarter" idx="10"/>
          </p:nvPr>
        </p:nvSpPr>
        <p:spPr>
          <a:xfrm>
            <a:off x="5213445" y="1352550"/>
            <a:ext cx="6638262"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5" name="Rectangle 24">
            <a:extLst>
              <a:ext uri="{FF2B5EF4-FFF2-40B4-BE49-F238E27FC236}">
                <a16:creationId xmlns:a16="http://schemas.microsoft.com/office/drawing/2014/main" id="{281A9397-DEB3-D749-865A-556A86E66776}"/>
              </a:ext>
            </a:extLst>
          </p:cNvPr>
          <p:cNvSpPr/>
          <p:nvPr userDrawn="1"/>
        </p:nvSpPr>
        <p:spPr>
          <a:xfrm>
            <a:off x="0" y="0"/>
            <a:ext cx="111760" cy="6858000"/>
          </a:xfrm>
          <a:prstGeom prst="rect">
            <a:avLst/>
          </a:prstGeom>
          <a:solidFill>
            <a:srgbClr val="F053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pic>
        <p:nvPicPr>
          <p:cNvPr id="7" name="Graphic 6">
            <a:extLst>
              <a:ext uri="{FF2B5EF4-FFF2-40B4-BE49-F238E27FC236}">
                <a16:creationId xmlns:a16="http://schemas.microsoft.com/office/drawing/2014/main" id="{3BC519D1-59D0-96B2-FA55-6B31FB16D8D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3" y="182051"/>
            <a:ext cx="935996" cy="214678"/>
          </a:xfrm>
          <a:prstGeom prst="rect">
            <a:avLst/>
          </a:prstGeom>
        </p:spPr>
      </p:pic>
    </p:spTree>
    <p:extLst>
      <p:ext uri="{BB962C8B-B14F-4D97-AF65-F5344CB8AC3E}">
        <p14:creationId xmlns:p14="http://schemas.microsoft.com/office/powerpoint/2010/main" val="1253312712"/>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LS First 4">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8582AF3E-986C-FB4E-81F7-E29E877A7736}"/>
              </a:ext>
            </a:extLst>
          </p:cNvPr>
          <p:cNvSpPr>
            <a:spLocks noGrp="1"/>
          </p:cNvSpPr>
          <p:nvPr>
            <p:ph type="pic" sz="quarter" idx="11" hasCustomPrompt="1"/>
          </p:nvPr>
        </p:nvSpPr>
        <p:spPr>
          <a:xfrm>
            <a:off x="7609114" y="544289"/>
            <a:ext cx="4582886" cy="5769423"/>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sp>
        <p:nvSpPr>
          <p:cNvPr id="7" name="Title Placeholder 12">
            <a:extLst>
              <a:ext uri="{FF2B5EF4-FFF2-40B4-BE49-F238E27FC236}">
                <a16:creationId xmlns:a16="http://schemas.microsoft.com/office/drawing/2014/main" id="{6C5E7629-C9F0-B04B-98AB-B647A4074F63}"/>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sp>
        <p:nvSpPr>
          <p:cNvPr id="14" name="Rectangle 13">
            <a:extLst>
              <a:ext uri="{FF2B5EF4-FFF2-40B4-BE49-F238E27FC236}">
                <a16:creationId xmlns:a16="http://schemas.microsoft.com/office/drawing/2014/main" id="{65DD32FD-66BF-7E44-B1A7-D341AC08E35A}"/>
              </a:ext>
            </a:extLst>
          </p:cNvPr>
          <p:cNvSpPr/>
          <p:nvPr userDrawn="1"/>
        </p:nvSpPr>
        <p:spPr>
          <a:xfrm>
            <a:off x="0" y="0"/>
            <a:ext cx="111760" cy="6858000"/>
          </a:xfrm>
          <a:prstGeom prst="rect">
            <a:avLst/>
          </a:prstGeom>
          <a:solidFill>
            <a:srgbClr val="F053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15" name="Straight Connector 14">
            <a:extLst>
              <a:ext uri="{FF2B5EF4-FFF2-40B4-BE49-F238E27FC236}">
                <a16:creationId xmlns:a16="http://schemas.microsoft.com/office/drawing/2014/main" id="{91D85F05-6996-704B-9AEC-863B0CCCFC23}"/>
              </a:ext>
            </a:extLst>
          </p:cNvPr>
          <p:cNvCxnSpPr>
            <a:cxnSpLocks/>
          </p:cNvCxnSpPr>
          <p:nvPr userDrawn="1"/>
        </p:nvCxnSpPr>
        <p:spPr>
          <a:xfrm>
            <a:off x="173812" y="0"/>
            <a:ext cx="0" cy="6858000"/>
          </a:xfrm>
          <a:prstGeom prst="line">
            <a:avLst/>
          </a:prstGeom>
          <a:ln>
            <a:solidFill>
              <a:srgbClr val="F4848C"/>
            </a:solidFill>
          </a:ln>
        </p:spPr>
        <p:style>
          <a:lnRef idx="1">
            <a:schemeClr val="accent1"/>
          </a:lnRef>
          <a:fillRef idx="0">
            <a:schemeClr val="accent1"/>
          </a:fillRef>
          <a:effectRef idx="0">
            <a:schemeClr val="accent1"/>
          </a:effectRef>
          <a:fontRef idx="minor">
            <a:schemeClr val="tx1"/>
          </a:fontRef>
        </p:style>
      </p:cxnSp>
      <p:sp>
        <p:nvSpPr>
          <p:cNvPr id="11" name="Text Placeholder 8">
            <a:extLst>
              <a:ext uri="{FF2B5EF4-FFF2-40B4-BE49-F238E27FC236}">
                <a16:creationId xmlns:a16="http://schemas.microsoft.com/office/drawing/2014/main" id="{EF07EA9E-F3EE-1212-6A8E-1B45F410EDB3}"/>
              </a:ext>
            </a:extLst>
          </p:cNvPr>
          <p:cNvSpPr>
            <a:spLocks noGrp="1"/>
          </p:cNvSpPr>
          <p:nvPr>
            <p:ph type="body" sz="quarter" idx="10"/>
          </p:nvPr>
        </p:nvSpPr>
        <p:spPr>
          <a:xfrm>
            <a:off x="340290" y="1352550"/>
            <a:ext cx="6816054" cy="4961162"/>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8" name="Graphic 7">
            <a:extLst>
              <a:ext uri="{FF2B5EF4-FFF2-40B4-BE49-F238E27FC236}">
                <a16:creationId xmlns:a16="http://schemas.microsoft.com/office/drawing/2014/main" id="{A7965E0A-32FC-2A01-E20B-F6F1022AC4A3}"/>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3" y="182051"/>
            <a:ext cx="935996" cy="214678"/>
          </a:xfrm>
          <a:prstGeom prst="rect">
            <a:avLst/>
          </a:prstGeom>
        </p:spPr>
      </p:pic>
    </p:spTree>
    <p:extLst>
      <p:ext uri="{BB962C8B-B14F-4D97-AF65-F5344CB8AC3E}">
        <p14:creationId xmlns:p14="http://schemas.microsoft.com/office/powerpoint/2010/main" val="168775807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LS First empty">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id="{A7965E0A-32FC-2A01-E20B-F6F1022AC4A3}"/>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3" y="182051"/>
            <a:ext cx="935996" cy="214678"/>
          </a:xfrm>
          <a:prstGeom prst="rect">
            <a:avLst/>
          </a:prstGeom>
        </p:spPr>
      </p:pic>
    </p:spTree>
    <p:extLst>
      <p:ext uri="{BB962C8B-B14F-4D97-AF65-F5344CB8AC3E}">
        <p14:creationId xmlns:p14="http://schemas.microsoft.com/office/powerpoint/2010/main" val="2268993067"/>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LS Express 1">
    <p:spTree>
      <p:nvGrpSpPr>
        <p:cNvPr id="1" name=""/>
        <p:cNvGrpSpPr/>
        <p:nvPr/>
      </p:nvGrpSpPr>
      <p:grpSpPr>
        <a:xfrm>
          <a:off x="0" y="0"/>
          <a:ext cx="0" cy="0"/>
          <a:chOff x="0" y="0"/>
          <a:chExt cx="0" cy="0"/>
        </a:xfrm>
      </p:grpSpPr>
      <p:sp>
        <p:nvSpPr>
          <p:cNvPr id="14" name="Title Placeholder 12">
            <a:extLst>
              <a:ext uri="{FF2B5EF4-FFF2-40B4-BE49-F238E27FC236}">
                <a16:creationId xmlns:a16="http://schemas.microsoft.com/office/drawing/2014/main" id="{64D9D044-A701-E940-B90A-79FBC444A3ED}"/>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15" name="Text Placeholder 8">
            <a:extLst>
              <a:ext uri="{FF2B5EF4-FFF2-40B4-BE49-F238E27FC236}">
                <a16:creationId xmlns:a16="http://schemas.microsoft.com/office/drawing/2014/main" id="{C0CDAA8F-28BF-F74E-A05E-EF59E623D7E4}"/>
              </a:ext>
            </a:extLst>
          </p:cNvPr>
          <p:cNvSpPr>
            <a:spLocks noGrp="1"/>
          </p:cNvSpPr>
          <p:nvPr>
            <p:ph type="body" sz="quarter" idx="10"/>
          </p:nvPr>
        </p:nvSpPr>
        <p:spPr>
          <a:xfrm>
            <a:off x="340291" y="1352550"/>
            <a:ext cx="11484279"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1" name="Rectangle 20">
            <a:extLst>
              <a:ext uri="{FF2B5EF4-FFF2-40B4-BE49-F238E27FC236}">
                <a16:creationId xmlns:a16="http://schemas.microsoft.com/office/drawing/2014/main" id="{4A7B48C0-1F88-F749-8540-C0F6142DFADA}"/>
              </a:ext>
            </a:extLst>
          </p:cNvPr>
          <p:cNvSpPr/>
          <p:nvPr userDrawn="1"/>
        </p:nvSpPr>
        <p:spPr>
          <a:xfrm>
            <a:off x="0" y="0"/>
            <a:ext cx="111760" cy="6858000"/>
          </a:xfrm>
          <a:prstGeom prst="rect">
            <a:avLst/>
          </a:prstGeom>
          <a:solidFill>
            <a:srgbClr val="E47D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22" name="Straight Connector 21">
            <a:extLst>
              <a:ext uri="{FF2B5EF4-FFF2-40B4-BE49-F238E27FC236}">
                <a16:creationId xmlns:a16="http://schemas.microsoft.com/office/drawing/2014/main" id="{9C79CD8C-2338-8142-A026-8595CBCF84B3}"/>
              </a:ext>
            </a:extLst>
          </p:cNvPr>
          <p:cNvCxnSpPr>
            <a:cxnSpLocks/>
          </p:cNvCxnSpPr>
          <p:nvPr userDrawn="1"/>
        </p:nvCxnSpPr>
        <p:spPr>
          <a:xfrm>
            <a:off x="173812" y="0"/>
            <a:ext cx="0" cy="6858000"/>
          </a:xfrm>
          <a:prstGeom prst="line">
            <a:avLst/>
          </a:prstGeom>
          <a:ln>
            <a:solidFill>
              <a:srgbClr val="F2A35E"/>
            </a:solidFill>
          </a:ln>
        </p:spPr>
        <p:style>
          <a:lnRef idx="1">
            <a:schemeClr val="accent1"/>
          </a:lnRef>
          <a:fillRef idx="0">
            <a:schemeClr val="accent1"/>
          </a:fillRef>
          <a:effectRef idx="0">
            <a:schemeClr val="accent1"/>
          </a:effectRef>
          <a:fontRef idx="minor">
            <a:schemeClr val="tx1"/>
          </a:fontRef>
        </p:style>
      </p:cxnSp>
      <p:pic>
        <p:nvPicPr>
          <p:cNvPr id="11" name="Graphic 10">
            <a:extLst>
              <a:ext uri="{FF2B5EF4-FFF2-40B4-BE49-F238E27FC236}">
                <a16:creationId xmlns:a16="http://schemas.microsoft.com/office/drawing/2014/main" id="{80D89CA1-3AC3-B24B-B36D-9C10920E98B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3" y="182395"/>
            <a:ext cx="1226876" cy="213990"/>
          </a:xfrm>
          <a:prstGeom prst="rect">
            <a:avLst/>
          </a:prstGeom>
        </p:spPr>
      </p:pic>
    </p:spTree>
    <p:extLst>
      <p:ext uri="{BB962C8B-B14F-4D97-AF65-F5344CB8AC3E}">
        <p14:creationId xmlns:p14="http://schemas.microsoft.com/office/powerpoint/2010/main" val="2923048619"/>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LS Express 2">
    <p:spTree>
      <p:nvGrpSpPr>
        <p:cNvPr id="1" name=""/>
        <p:cNvGrpSpPr/>
        <p:nvPr/>
      </p:nvGrpSpPr>
      <p:grpSpPr>
        <a:xfrm>
          <a:off x="0" y="0"/>
          <a:ext cx="0" cy="0"/>
          <a:chOff x="0" y="0"/>
          <a:chExt cx="0" cy="0"/>
        </a:xfrm>
      </p:grpSpPr>
      <p:sp>
        <p:nvSpPr>
          <p:cNvPr id="25" name="Freeform 24">
            <a:extLst>
              <a:ext uri="{FF2B5EF4-FFF2-40B4-BE49-F238E27FC236}">
                <a16:creationId xmlns:a16="http://schemas.microsoft.com/office/drawing/2014/main" id="{F14DCA7F-477F-EC49-BD8F-C3B6AE99007E}"/>
              </a:ext>
            </a:extLst>
          </p:cNvPr>
          <p:cNvSpPr/>
          <p:nvPr userDrawn="1"/>
        </p:nvSpPr>
        <p:spPr>
          <a:xfrm>
            <a:off x="0" y="0"/>
            <a:ext cx="3429000" cy="6858000"/>
          </a:xfrm>
          <a:custGeom>
            <a:avLst/>
            <a:gdLst>
              <a:gd name="connsiteX0" fmla="*/ 0 w 3429000"/>
              <a:gd name="connsiteY0" fmla="*/ 0 h 6858000"/>
              <a:gd name="connsiteX1" fmla="*/ 3429000 w 3429000"/>
              <a:gd name="connsiteY1" fmla="*/ 3429000 h 6858000"/>
              <a:gd name="connsiteX2" fmla="*/ 0 w 3429000"/>
              <a:gd name="connsiteY2" fmla="*/ 6858000 h 6858000"/>
            </a:gdLst>
            <a:ahLst/>
            <a:cxnLst>
              <a:cxn ang="0">
                <a:pos x="connsiteX0" y="connsiteY0"/>
              </a:cxn>
              <a:cxn ang="0">
                <a:pos x="connsiteX1" y="connsiteY1"/>
              </a:cxn>
              <a:cxn ang="0">
                <a:pos x="connsiteX2" y="connsiteY2"/>
              </a:cxn>
            </a:cxnLst>
            <a:rect l="l" t="t" r="r" b="b"/>
            <a:pathLst>
              <a:path w="3429000" h="6858000">
                <a:moveTo>
                  <a:pt x="0" y="0"/>
                </a:moveTo>
                <a:cubicBezTo>
                  <a:pt x="1893784" y="0"/>
                  <a:pt x="3429000" y="1535216"/>
                  <a:pt x="3429000" y="3429000"/>
                </a:cubicBezTo>
                <a:cubicBezTo>
                  <a:pt x="3429000" y="5322784"/>
                  <a:pt x="1893784" y="6858000"/>
                  <a:pt x="0" y="6858000"/>
                </a:cubicBezTo>
                <a:close/>
              </a:path>
            </a:pathLst>
          </a:custGeom>
          <a:solidFill>
            <a:srgbClr val="E47D2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26" name="Picture Placeholder 25">
            <a:extLst>
              <a:ext uri="{FF2B5EF4-FFF2-40B4-BE49-F238E27FC236}">
                <a16:creationId xmlns:a16="http://schemas.microsoft.com/office/drawing/2014/main" id="{374A81D5-DE12-D748-BFFA-4C4967A5BF1D}"/>
              </a:ext>
            </a:extLst>
          </p:cNvPr>
          <p:cNvSpPr>
            <a:spLocks noGrp="1"/>
          </p:cNvSpPr>
          <p:nvPr>
            <p:ph type="pic" sz="quarter" idx="10"/>
          </p:nvPr>
        </p:nvSpPr>
        <p:spPr>
          <a:xfrm>
            <a:off x="0" y="441325"/>
            <a:ext cx="2987675" cy="5975350"/>
          </a:xfrm>
          <a:custGeom>
            <a:avLst/>
            <a:gdLst>
              <a:gd name="connsiteX0" fmla="*/ 0 w 2546350"/>
              <a:gd name="connsiteY0" fmla="*/ 0 h 5092700"/>
              <a:gd name="connsiteX1" fmla="*/ 2546350 w 2546350"/>
              <a:gd name="connsiteY1" fmla="*/ 2546350 h 5092700"/>
              <a:gd name="connsiteX2" fmla="*/ 0 w 2546350"/>
              <a:gd name="connsiteY2" fmla="*/ 5092700 h 5092700"/>
            </a:gdLst>
            <a:ahLst/>
            <a:cxnLst>
              <a:cxn ang="0">
                <a:pos x="connsiteX0" y="connsiteY0"/>
              </a:cxn>
              <a:cxn ang="0">
                <a:pos x="connsiteX1" y="connsiteY1"/>
              </a:cxn>
              <a:cxn ang="0">
                <a:pos x="connsiteX2" y="connsiteY2"/>
              </a:cxn>
            </a:cxnLst>
            <a:rect l="l" t="t" r="r" b="b"/>
            <a:pathLst>
              <a:path w="2546350" h="5092700">
                <a:moveTo>
                  <a:pt x="0" y="0"/>
                </a:moveTo>
                <a:cubicBezTo>
                  <a:pt x="1406310" y="0"/>
                  <a:pt x="2546350" y="1140040"/>
                  <a:pt x="2546350" y="2546350"/>
                </a:cubicBezTo>
                <a:cubicBezTo>
                  <a:pt x="2546350" y="3952660"/>
                  <a:pt x="1406310" y="5092700"/>
                  <a:pt x="0" y="5092700"/>
                </a:cubicBezTo>
                <a:close/>
              </a:path>
            </a:pathLst>
          </a:custGeom>
        </p:spPr>
        <p:txBody>
          <a:bodyPr wrap="square">
            <a:noAutofit/>
          </a:bodyPr>
          <a:lstStyle>
            <a:lvl1pPr algn="ctr">
              <a:defRPr>
                <a:solidFill>
                  <a:srgbClr val="323133"/>
                </a:solidFill>
              </a:defRPr>
            </a:lvl1pPr>
          </a:lstStyle>
          <a:p>
            <a:endParaRPr lang="en-IS" dirty="0"/>
          </a:p>
        </p:txBody>
      </p:sp>
      <p:sp>
        <p:nvSpPr>
          <p:cNvPr id="29" name="Title Placeholder 12">
            <a:extLst>
              <a:ext uri="{FF2B5EF4-FFF2-40B4-BE49-F238E27FC236}">
                <a16:creationId xmlns:a16="http://schemas.microsoft.com/office/drawing/2014/main" id="{8ED9D5E6-8ADF-D843-853F-B53C0B530108}"/>
              </a:ext>
            </a:extLst>
          </p:cNvPr>
          <p:cNvSpPr>
            <a:spLocks noGrp="1"/>
          </p:cNvSpPr>
          <p:nvPr>
            <p:ph type="title" hasCustomPrompt="1"/>
          </p:nvPr>
        </p:nvSpPr>
        <p:spPr>
          <a:xfrm>
            <a:off x="2844800" y="488601"/>
            <a:ext cx="9006909"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30" name="Text Placeholder 8">
            <a:extLst>
              <a:ext uri="{FF2B5EF4-FFF2-40B4-BE49-F238E27FC236}">
                <a16:creationId xmlns:a16="http://schemas.microsoft.com/office/drawing/2014/main" id="{714C39F3-198E-6B4B-933E-3539119F38D5}"/>
              </a:ext>
            </a:extLst>
          </p:cNvPr>
          <p:cNvSpPr>
            <a:spLocks noGrp="1"/>
          </p:cNvSpPr>
          <p:nvPr>
            <p:ph type="body" sz="quarter" idx="11"/>
          </p:nvPr>
        </p:nvSpPr>
        <p:spPr>
          <a:xfrm>
            <a:off x="3886200" y="1352550"/>
            <a:ext cx="7938370"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7" name="Graphic 6">
            <a:extLst>
              <a:ext uri="{FF2B5EF4-FFF2-40B4-BE49-F238E27FC236}">
                <a16:creationId xmlns:a16="http://schemas.microsoft.com/office/drawing/2014/main" id="{F53D94D2-11F8-0BB7-037B-5EDD8FB429C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3" y="182395"/>
            <a:ext cx="1226876" cy="213990"/>
          </a:xfrm>
          <a:prstGeom prst="rect">
            <a:avLst/>
          </a:prstGeom>
        </p:spPr>
      </p:pic>
    </p:spTree>
    <p:extLst>
      <p:ext uri="{BB962C8B-B14F-4D97-AF65-F5344CB8AC3E}">
        <p14:creationId xmlns:p14="http://schemas.microsoft.com/office/powerpoint/2010/main" val="3378307228"/>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LS Express 3">
    <p:spTree>
      <p:nvGrpSpPr>
        <p:cNvPr id="1" name=""/>
        <p:cNvGrpSpPr/>
        <p:nvPr/>
      </p:nvGrpSpPr>
      <p:grpSpPr>
        <a:xfrm>
          <a:off x="0" y="0"/>
          <a:ext cx="0" cy="0"/>
          <a:chOff x="0" y="0"/>
          <a:chExt cx="0" cy="0"/>
        </a:xfrm>
      </p:grpSpPr>
      <p:sp>
        <p:nvSpPr>
          <p:cNvPr id="15" name="Picture Placeholder 2">
            <a:extLst>
              <a:ext uri="{FF2B5EF4-FFF2-40B4-BE49-F238E27FC236}">
                <a16:creationId xmlns:a16="http://schemas.microsoft.com/office/drawing/2014/main" id="{DDC50F77-C5B2-FC4E-B53E-FBF4BB05BD65}"/>
              </a:ext>
            </a:extLst>
          </p:cNvPr>
          <p:cNvSpPr>
            <a:spLocks noGrp="1"/>
          </p:cNvSpPr>
          <p:nvPr>
            <p:ph type="pic" sz="quarter" idx="11" hasCustomPrompt="1"/>
          </p:nvPr>
        </p:nvSpPr>
        <p:spPr>
          <a:xfrm>
            <a:off x="111760" y="0"/>
            <a:ext cx="4762640" cy="6858000"/>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sp>
        <p:nvSpPr>
          <p:cNvPr id="20" name="Title Placeholder 12">
            <a:extLst>
              <a:ext uri="{FF2B5EF4-FFF2-40B4-BE49-F238E27FC236}">
                <a16:creationId xmlns:a16="http://schemas.microsoft.com/office/drawing/2014/main" id="{A6214D5F-693C-514C-8CF4-BEB12DD3AEC8}"/>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sp>
        <p:nvSpPr>
          <p:cNvPr id="24" name="Text Placeholder 8">
            <a:extLst>
              <a:ext uri="{FF2B5EF4-FFF2-40B4-BE49-F238E27FC236}">
                <a16:creationId xmlns:a16="http://schemas.microsoft.com/office/drawing/2014/main" id="{2890AF6C-696E-D043-AD31-40A9110E8A18}"/>
              </a:ext>
            </a:extLst>
          </p:cNvPr>
          <p:cNvSpPr>
            <a:spLocks noGrp="1"/>
          </p:cNvSpPr>
          <p:nvPr>
            <p:ph type="body" sz="quarter" idx="10"/>
          </p:nvPr>
        </p:nvSpPr>
        <p:spPr>
          <a:xfrm>
            <a:off x="5213445" y="1352550"/>
            <a:ext cx="6638262"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5" name="Rectangle 24">
            <a:extLst>
              <a:ext uri="{FF2B5EF4-FFF2-40B4-BE49-F238E27FC236}">
                <a16:creationId xmlns:a16="http://schemas.microsoft.com/office/drawing/2014/main" id="{281A9397-DEB3-D749-865A-556A86E66776}"/>
              </a:ext>
            </a:extLst>
          </p:cNvPr>
          <p:cNvSpPr/>
          <p:nvPr userDrawn="1"/>
        </p:nvSpPr>
        <p:spPr>
          <a:xfrm>
            <a:off x="0" y="0"/>
            <a:ext cx="111760" cy="6858000"/>
          </a:xfrm>
          <a:prstGeom prst="rect">
            <a:avLst/>
          </a:prstGeom>
          <a:solidFill>
            <a:srgbClr val="E47D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pic>
        <p:nvPicPr>
          <p:cNvPr id="7" name="Graphic 6">
            <a:extLst>
              <a:ext uri="{FF2B5EF4-FFF2-40B4-BE49-F238E27FC236}">
                <a16:creationId xmlns:a16="http://schemas.microsoft.com/office/drawing/2014/main" id="{5E4EA735-FD69-A983-B0F8-1F6D73089607}"/>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3" y="182395"/>
            <a:ext cx="1226876" cy="213990"/>
          </a:xfrm>
          <a:prstGeom prst="rect">
            <a:avLst/>
          </a:prstGeom>
        </p:spPr>
      </p:pic>
    </p:spTree>
    <p:extLst>
      <p:ext uri="{BB962C8B-B14F-4D97-AF65-F5344CB8AC3E}">
        <p14:creationId xmlns:p14="http://schemas.microsoft.com/office/powerpoint/2010/main" val="1261344065"/>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LS Express 4">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8582AF3E-986C-FB4E-81F7-E29E877A7736}"/>
              </a:ext>
            </a:extLst>
          </p:cNvPr>
          <p:cNvSpPr>
            <a:spLocks noGrp="1"/>
          </p:cNvSpPr>
          <p:nvPr>
            <p:ph type="pic" sz="quarter" idx="11" hasCustomPrompt="1"/>
          </p:nvPr>
        </p:nvSpPr>
        <p:spPr>
          <a:xfrm>
            <a:off x="7609114" y="544289"/>
            <a:ext cx="4582886" cy="5769423"/>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sp>
        <p:nvSpPr>
          <p:cNvPr id="7" name="Title Placeholder 12">
            <a:extLst>
              <a:ext uri="{FF2B5EF4-FFF2-40B4-BE49-F238E27FC236}">
                <a16:creationId xmlns:a16="http://schemas.microsoft.com/office/drawing/2014/main" id="{6C5E7629-C9F0-B04B-98AB-B647A4074F63}"/>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sp>
        <p:nvSpPr>
          <p:cNvPr id="14" name="Rectangle 13">
            <a:extLst>
              <a:ext uri="{FF2B5EF4-FFF2-40B4-BE49-F238E27FC236}">
                <a16:creationId xmlns:a16="http://schemas.microsoft.com/office/drawing/2014/main" id="{65DD32FD-66BF-7E44-B1A7-D341AC08E35A}"/>
              </a:ext>
            </a:extLst>
          </p:cNvPr>
          <p:cNvSpPr/>
          <p:nvPr userDrawn="1"/>
        </p:nvSpPr>
        <p:spPr>
          <a:xfrm>
            <a:off x="0" y="0"/>
            <a:ext cx="111760" cy="6858000"/>
          </a:xfrm>
          <a:prstGeom prst="rect">
            <a:avLst/>
          </a:prstGeom>
          <a:solidFill>
            <a:srgbClr val="E47D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15" name="Straight Connector 14">
            <a:extLst>
              <a:ext uri="{FF2B5EF4-FFF2-40B4-BE49-F238E27FC236}">
                <a16:creationId xmlns:a16="http://schemas.microsoft.com/office/drawing/2014/main" id="{91D85F05-6996-704B-9AEC-863B0CCCFC23}"/>
              </a:ext>
            </a:extLst>
          </p:cNvPr>
          <p:cNvCxnSpPr>
            <a:cxnSpLocks/>
          </p:cNvCxnSpPr>
          <p:nvPr userDrawn="1"/>
        </p:nvCxnSpPr>
        <p:spPr>
          <a:xfrm>
            <a:off x="173812" y="0"/>
            <a:ext cx="0" cy="6858000"/>
          </a:xfrm>
          <a:prstGeom prst="line">
            <a:avLst/>
          </a:prstGeom>
          <a:ln>
            <a:solidFill>
              <a:srgbClr val="F2A35E"/>
            </a:solidFill>
          </a:ln>
        </p:spPr>
        <p:style>
          <a:lnRef idx="1">
            <a:schemeClr val="accent1"/>
          </a:lnRef>
          <a:fillRef idx="0">
            <a:schemeClr val="accent1"/>
          </a:fillRef>
          <a:effectRef idx="0">
            <a:schemeClr val="accent1"/>
          </a:effectRef>
          <a:fontRef idx="minor">
            <a:schemeClr val="tx1"/>
          </a:fontRef>
        </p:style>
      </p:cxnSp>
      <p:sp>
        <p:nvSpPr>
          <p:cNvPr id="11" name="Text Placeholder 8">
            <a:extLst>
              <a:ext uri="{FF2B5EF4-FFF2-40B4-BE49-F238E27FC236}">
                <a16:creationId xmlns:a16="http://schemas.microsoft.com/office/drawing/2014/main" id="{A148E19D-63D5-4A99-0934-1EC6ADF9E845}"/>
              </a:ext>
            </a:extLst>
          </p:cNvPr>
          <p:cNvSpPr>
            <a:spLocks noGrp="1"/>
          </p:cNvSpPr>
          <p:nvPr>
            <p:ph type="body" sz="quarter" idx="10"/>
          </p:nvPr>
        </p:nvSpPr>
        <p:spPr>
          <a:xfrm>
            <a:off x="340290" y="1352550"/>
            <a:ext cx="6816054" cy="4961162"/>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8" name="Graphic 7">
            <a:extLst>
              <a:ext uri="{FF2B5EF4-FFF2-40B4-BE49-F238E27FC236}">
                <a16:creationId xmlns:a16="http://schemas.microsoft.com/office/drawing/2014/main" id="{A602B03B-8C0D-BD8E-7AB9-D443A9912AC2}"/>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3" y="182395"/>
            <a:ext cx="1226876" cy="213990"/>
          </a:xfrm>
          <a:prstGeom prst="rect">
            <a:avLst/>
          </a:prstGeom>
        </p:spPr>
      </p:pic>
    </p:spTree>
    <p:extLst>
      <p:ext uri="{BB962C8B-B14F-4D97-AF65-F5344CB8AC3E}">
        <p14:creationId xmlns:p14="http://schemas.microsoft.com/office/powerpoint/2010/main" val="74407726"/>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LS Express empty">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id="{A602B03B-8C0D-BD8E-7AB9-D443A9912AC2}"/>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3" y="182395"/>
            <a:ext cx="1226876" cy="213990"/>
          </a:xfrm>
          <a:prstGeom prst="rect">
            <a:avLst/>
          </a:prstGeom>
        </p:spPr>
      </p:pic>
    </p:spTree>
    <p:extLst>
      <p:ext uri="{BB962C8B-B14F-4D97-AF65-F5344CB8AC3E}">
        <p14:creationId xmlns:p14="http://schemas.microsoft.com/office/powerpoint/2010/main" val="2676491917"/>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Logo slide/cover">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1812F4C1-9107-094E-74BF-AB7B3A3E993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4022221" y="2361448"/>
            <a:ext cx="4147558" cy="1707814"/>
          </a:xfrm>
          <a:prstGeom prst="rect">
            <a:avLst/>
          </a:prstGeom>
        </p:spPr>
      </p:pic>
    </p:spTree>
    <p:extLst>
      <p:ext uri="{BB962C8B-B14F-4D97-AF65-F5344CB8AC3E}">
        <p14:creationId xmlns:p14="http://schemas.microsoft.com/office/powerpoint/2010/main" val="254495611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3 speakers slide">
    <p:spTree>
      <p:nvGrpSpPr>
        <p:cNvPr id="1" name=""/>
        <p:cNvGrpSpPr/>
        <p:nvPr/>
      </p:nvGrpSpPr>
      <p:grpSpPr>
        <a:xfrm>
          <a:off x="0" y="0"/>
          <a:ext cx="0" cy="0"/>
          <a:chOff x="0" y="0"/>
          <a:chExt cx="0" cy="0"/>
        </a:xfrm>
      </p:grpSpPr>
      <p:sp>
        <p:nvSpPr>
          <p:cNvPr id="35" name="Rectangle 34">
            <a:extLst>
              <a:ext uri="{FF2B5EF4-FFF2-40B4-BE49-F238E27FC236}">
                <a16:creationId xmlns:a16="http://schemas.microsoft.com/office/drawing/2014/main" id="{448E058F-DFF2-4523-1214-C4143033F556}"/>
              </a:ext>
            </a:extLst>
          </p:cNvPr>
          <p:cNvSpPr/>
          <p:nvPr userDrawn="1"/>
        </p:nvSpPr>
        <p:spPr>
          <a:xfrm rot="5400000">
            <a:off x="9994552" y="2420846"/>
            <a:ext cx="1398165" cy="2996728"/>
          </a:xfrm>
          <a:prstGeom prst="rect">
            <a:avLst/>
          </a:prstGeom>
          <a:solidFill>
            <a:srgbClr val="943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28" name="Rectangle 27">
            <a:extLst>
              <a:ext uri="{FF2B5EF4-FFF2-40B4-BE49-F238E27FC236}">
                <a16:creationId xmlns:a16="http://schemas.microsoft.com/office/drawing/2014/main" id="{87F29889-7A2C-8F94-CAE9-11B28023FC7D}"/>
              </a:ext>
            </a:extLst>
          </p:cNvPr>
          <p:cNvSpPr/>
          <p:nvPr userDrawn="1"/>
        </p:nvSpPr>
        <p:spPr>
          <a:xfrm rot="5400000">
            <a:off x="783611" y="1492915"/>
            <a:ext cx="1398165" cy="2965393"/>
          </a:xfrm>
          <a:prstGeom prst="rect">
            <a:avLst/>
          </a:pr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5" name="Picture Placeholder 4">
            <a:extLst>
              <a:ext uri="{FF2B5EF4-FFF2-40B4-BE49-F238E27FC236}">
                <a16:creationId xmlns:a16="http://schemas.microsoft.com/office/drawing/2014/main" id="{97FAA307-5791-943D-C4EB-9270E7C244EE}"/>
              </a:ext>
            </a:extLst>
          </p:cNvPr>
          <p:cNvSpPr>
            <a:spLocks noGrp="1"/>
          </p:cNvSpPr>
          <p:nvPr>
            <p:ph type="pic" sz="quarter" idx="10"/>
          </p:nvPr>
        </p:nvSpPr>
        <p:spPr>
          <a:xfrm>
            <a:off x="2018618" y="2466490"/>
            <a:ext cx="1912409" cy="1928805"/>
          </a:xfrm>
          <a:prstGeom prst="rect">
            <a:avLst/>
          </a:prstGeom>
          <a:ln>
            <a:gradFill>
              <a:gsLst>
                <a:gs pos="100000">
                  <a:srgbClr val="F6C370">
                    <a:alpha val="0"/>
                  </a:srgbClr>
                </a:gs>
                <a:gs pos="0">
                  <a:srgbClr val="F6C370"/>
                </a:gs>
              </a:gsLst>
              <a:lin ang="5400000" scaled="0"/>
            </a:gradFill>
          </a:ln>
          <a:effectLst>
            <a:outerShdw blurRad="127000" dist="76200" dir="5400000" algn="ctr" rotWithShape="0">
              <a:srgbClr val="000000">
                <a:alpha val="30000"/>
              </a:srgbClr>
            </a:outerShdw>
          </a:effectLst>
        </p:spPr>
        <p:txBody>
          <a:bodyPr/>
          <a:lstStyle>
            <a:lvl1pPr>
              <a:defRPr>
                <a:solidFill>
                  <a:schemeClr val="bg1"/>
                </a:solidFill>
                <a:latin typeface="Segoe UI" panose="020B0502040204020203" pitchFamily="34" charset="0"/>
                <a:cs typeface="Segoe UI" panose="020B0502040204020203" pitchFamily="34" charset="0"/>
              </a:defRPr>
            </a:lvl1pPr>
          </a:lstStyle>
          <a:p>
            <a:r>
              <a:rPr lang="en-GB"/>
              <a:t>Click icon to add picture</a:t>
            </a:r>
            <a:endParaRPr lang="en-IS" dirty="0"/>
          </a:p>
        </p:txBody>
      </p:sp>
      <p:pic>
        <p:nvPicPr>
          <p:cNvPr id="25" name="Graphic 24">
            <a:extLst>
              <a:ext uri="{FF2B5EF4-FFF2-40B4-BE49-F238E27FC236}">
                <a16:creationId xmlns:a16="http://schemas.microsoft.com/office/drawing/2014/main" id="{DB62BD37-2F52-0A73-67D5-3B0A1BC4710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139796" y="187974"/>
            <a:ext cx="1912408" cy="787460"/>
          </a:xfrm>
          <a:prstGeom prst="rect">
            <a:avLst/>
          </a:prstGeom>
        </p:spPr>
      </p:pic>
      <p:sp>
        <p:nvSpPr>
          <p:cNvPr id="26" name="Text Placeholder 2">
            <a:extLst>
              <a:ext uri="{FF2B5EF4-FFF2-40B4-BE49-F238E27FC236}">
                <a16:creationId xmlns:a16="http://schemas.microsoft.com/office/drawing/2014/main" id="{2F43E51A-747A-C23E-E965-ACDDCAD8547C}"/>
              </a:ext>
            </a:extLst>
          </p:cNvPr>
          <p:cNvSpPr>
            <a:spLocks noGrp="1"/>
          </p:cNvSpPr>
          <p:nvPr>
            <p:ph type="body" sz="quarter" idx="14" hasCustomPrompt="1"/>
          </p:nvPr>
        </p:nvSpPr>
        <p:spPr>
          <a:xfrm>
            <a:off x="988464" y="1157139"/>
            <a:ext cx="10215072" cy="624611"/>
          </a:xfrm>
          <a:prstGeom prst="rect">
            <a:avLst/>
          </a:prstGeom>
        </p:spPr>
        <p:txBody>
          <a:bodyPr anchor="t" anchorCtr="0"/>
          <a:lstStyle>
            <a:lvl1pPr marL="0" indent="0" algn="ctr">
              <a:buNone/>
              <a:defRPr sz="4000" b="1">
                <a:solidFill>
                  <a:schemeClr val="bg1"/>
                </a:solidFill>
                <a:latin typeface="Segoe UI" panose="020B0502040204020203" pitchFamily="34" charset="0"/>
                <a:cs typeface="Segoe UI" panose="020B0502040204020203" pitchFamily="34" charset="0"/>
              </a:defRPr>
            </a:lvl1pPr>
          </a:lstStyle>
          <a:p>
            <a:pPr lvl="0"/>
            <a:r>
              <a:rPr lang="en-GB" dirty="0"/>
              <a:t>Presentation title</a:t>
            </a:r>
            <a:endParaRPr lang="en-IS" dirty="0"/>
          </a:p>
        </p:txBody>
      </p:sp>
      <p:sp>
        <p:nvSpPr>
          <p:cNvPr id="12" name="Picture Placeholder 4">
            <a:extLst>
              <a:ext uri="{FF2B5EF4-FFF2-40B4-BE49-F238E27FC236}">
                <a16:creationId xmlns:a16="http://schemas.microsoft.com/office/drawing/2014/main" id="{5414FDC7-DA55-3155-E799-63E045356811}"/>
              </a:ext>
            </a:extLst>
          </p:cNvPr>
          <p:cNvSpPr>
            <a:spLocks noGrp="1"/>
          </p:cNvSpPr>
          <p:nvPr>
            <p:ph type="pic" sz="quarter" idx="15"/>
          </p:nvPr>
        </p:nvSpPr>
        <p:spPr>
          <a:xfrm>
            <a:off x="5139795" y="2464597"/>
            <a:ext cx="1912409" cy="1928805"/>
          </a:xfrm>
          <a:prstGeom prst="rect">
            <a:avLst/>
          </a:prstGeom>
          <a:ln>
            <a:gradFill>
              <a:gsLst>
                <a:gs pos="100000">
                  <a:srgbClr val="F6C370">
                    <a:alpha val="0"/>
                  </a:srgbClr>
                </a:gs>
                <a:gs pos="0">
                  <a:srgbClr val="F6C370"/>
                </a:gs>
              </a:gsLst>
              <a:lin ang="5400000" scaled="0"/>
            </a:gradFill>
          </a:ln>
          <a:effectLst>
            <a:outerShdw blurRad="127000" dist="76200" dir="5400000" algn="ctr" rotWithShape="0">
              <a:srgbClr val="000000">
                <a:alpha val="30000"/>
              </a:srgbClr>
            </a:outerShdw>
          </a:effectLst>
        </p:spPr>
        <p:txBody>
          <a:bodyPr/>
          <a:lstStyle>
            <a:lvl1pPr>
              <a:defRPr>
                <a:solidFill>
                  <a:schemeClr val="bg1"/>
                </a:solidFill>
                <a:latin typeface="Segoe UI" panose="020B0502040204020203" pitchFamily="34" charset="0"/>
                <a:cs typeface="Segoe UI" panose="020B0502040204020203" pitchFamily="34" charset="0"/>
              </a:defRPr>
            </a:lvl1pPr>
          </a:lstStyle>
          <a:p>
            <a:r>
              <a:rPr lang="en-GB"/>
              <a:t>Click icon to add picture</a:t>
            </a:r>
            <a:endParaRPr lang="en-IS" dirty="0"/>
          </a:p>
        </p:txBody>
      </p:sp>
      <p:sp>
        <p:nvSpPr>
          <p:cNvPr id="14" name="Text Placeholder 14">
            <a:extLst>
              <a:ext uri="{FF2B5EF4-FFF2-40B4-BE49-F238E27FC236}">
                <a16:creationId xmlns:a16="http://schemas.microsoft.com/office/drawing/2014/main" id="{EC15EA6F-F6E5-0479-44D0-57A4829411D0}"/>
              </a:ext>
            </a:extLst>
          </p:cNvPr>
          <p:cNvSpPr>
            <a:spLocks noGrp="1"/>
          </p:cNvSpPr>
          <p:nvPr>
            <p:ph type="body" sz="quarter" idx="17" hasCustomPrompt="1"/>
          </p:nvPr>
        </p:nvSpPr>
        <p:spPr>
          <a:xfrm>
            <a:off x="7798516" y="4758267"/>
            <a:ext cx="2832464" cy="407128"/>
          </a:xfrm>
          <a:prstGeom prst="rect">
            <a:avLst/>
          </a:prstGeom>
        </p:spPr>
        <p:txBody>
          <a:bodyPr/>
          <a:lstStyle>
            <a:lvl1pPr marL="0" indent="0" algn="ctr">
              <a:buNone/>
              <a:defRPr sz="2000" b="1">
                <a:solidFill>
                  <a:srgbClr val="F6C370"/>
                </a:solidFill>
                <a:latin typeface="Segoe UI" panose="020B0502040204020203" pitchFamily="34" charset="0"/>
                <a:cs typeface="Segoe UI" panose="020B0502040204020203" pitchFamily="34" charset="0"/>
              </a:defRPr>
            </a:lvl1pPr>
          </a:lstStyle>
          <a:p>
            <a:pPr lvl="0"/>
            <a:r>
              <a:rPr lang="en-GB" dirty="0"/>
              <a:t>Insert speaker name</a:t>
            </a:r>
            <a:endParaRPr lang="en-IS" dirty="0"/>
          </a:p>
        </p:txBody>
      </p:sp>
      <p:sp>
        <p:nvSpPr>
          <p:cNvPr id="22" name="Text Placeholder 14">
            <a:extLst>
              <a:ext uri="{FF2B5EF4-FFF2-40B4-BE49-F238E27FC236}">
                <a16:creationId xmlns:a16="http://schemas.microsoft.com/office/drawing/2014/main" id="{00F2E815-4A9F-72CD-9049-7BB8DD671F43}"/>
              </a:ext>
            </a:extLst>
          </p:cNvPr>
          <p:cNvSpPr>
            <a:spLocks noGrp="1"/>
          </p:cNvSpPr>
          <p:nvPr>
            <p:ph type="body" sz="quarter" idx="18" hasCustomPrompt="1"/>
          </p:nvPr>
        </p:nvSpPr>
        <p:spPr>
          <a:xfrm>
            <a:off x="7798516" y="5165395"/>
            <a:ext cx="2832464" cy="316100"/>
          </a:xfrm>
          <a:prstGeom prst="rect">
            <a:avLst/>
          </a:prstGeom>
        </p:spPr>
        <p:txBody>
          <a:bodyPr/>
          <a:lstStyle>
            <a:lvl1pPr marL="0" indent="0" algn="ctr">
              <a:buNone/>
              <a:defRPr sz="1600" b="0">
                <a:solidFill>
                  <a:schemeClr val="bg1"/>
                </a:solidFill>
                <a:latin typeface="Segoe UI" panose="020B0502040204020203" pitchFamily="34" charset="0"/>
                <a:cs typeface="Segoe UI" panose="020B0502040204020203" pitchFamily="34" charset="0"/>
              </a:defRPr>
            </a:lvl1pPr>
          </a:lstStyle>
          <a:p>
            <a:pPr lvl="0"/>
            <a:r>
              <a:rPr lang="en-GB" dirty="0"/>
              <a:t>Job title</a:t>
            </a:r>
            <a:endParaRPr lang="en-IS" dirty="0"/>
          </a:p>
        </p:txBody>
      </p:sp>
      <p:sp>
        <p:nvSpPr>
          <p:cNvPr id="23" name="Text Placeholder 14">
            <a:extLst>
              <a:ext uri="{FF2B5EF4-FFF2-40B4-BE49-F238E27FC236}">
                <a16:creationId xmlns:a16="http://schemas.microsoft.com/office/drawing/2014/main" id="{B8E0FD1C-81FF-4F39-2AFB-0CDF5C86263C}"/>
              </a:ext>
            </a:extLst>
          </p:cNvPr>
          <p:cNvSpPr>
            <a:spLocks noGrp="1"/>
          </p:cNvSpPr>
          <p:nvPr>
            <p:ph type="body" sz="quarter" idx="19" hasCustomPrompt="1"/>
          </p:nvPr>
        </p:nvSpPr>
        <p:spPr>
          <a:xfrm>
            <a:off x="7798516" y="5481495"/>
            <a:ext cx="2832464" cy="316100"/>
          </a:xfrm>
          <a:prstGeom prst="rect">
            <a:avLst/>
          </a:prstGeom>
        </p:spPr>
        <p:txBody>
          <a:bodyPr/>
          <a:lstStyle>
            <a:lvl1pPr marL="0" indent="0" algn="ctr">
              <a:buNone/>
              <a:defRPr sz="1200" b="0">
                <a:solidFill>
                  <a:srgbClr val="29B4A9"/>
                </a:solidFill>
                <a:latin typeface="Segoe UI" panose="020B0502040204020203" pitchFamily="34" charset="0"/>
                <a:cs typeface="Segoe UI" panose="020B0502040204020203" pitchFamily="34" charset="0"/>
              </a:defRPr>
            </a:lvl1pPr>
          </a:lstStyle>
          <a:p>
            <a:pPr lvl="0"/>
            <a:r>
              <a:rPr lang="en-GB" dirty="0"/>
              <a:t>Email address</a:t>
            </a:r>
            <a:endParaRPr lang="en-IS" dirty="0"/>
          </a:p>
        </p:txBody>
      </p:sp>
      <p:sp>
        <p:nvSpPr>
          <p:cNvPr id="24" name="Picture Placeholder 4">
            <a:extLst>
              <a:ext uri="{FF2B5EF4-FFF2-40B4-BE49-F238E27FC236}">
                <a16:creationId xmlns:a16="http://schemas.microsoft.com/office/drawing/2014/main" id="{5A8BCD7E-DA6F-A5C8-8FD9-EC3FB730E013}"/>
              </a:ext>
            </a:extLst>
          </p:cNvPr>
          <p:cNvSpPr>
            <a:spLocks noGrp="1"/>
          </p:cNvSpPr>
          <p:nvPr>
            <p:ph type="pic" sz="quarter" idx="20"/>
          </p:nvPr>
        </p:nvSpPr>
        <p:spPr>
          <a:xfrm>
            <a:off x="8260972" y="2464597"/>
            <a:ext cx="1912409" cy="1928805"/>
          </a:xfrm>
          <a:prstGeom prst="rect">
            <a:avLst/>
          </a:prstGeom>
          <a:ln>
            <a:gradFill>
              <a:gsLst>
                <a:gs pos="100000">
                  <a:srgbClr val="F6C370">
                    <a:alpha val="0"/>
                  </a:srgbClr>
                </a:gs>
                <a:gs pos="0">
                  <a:srgbClr val="F6C370"/>
                </a:gs>
              </a:gsLst>
              <a:lin ang="5400000" scaled="0"/>
            </a:gradFill>
          </a:ln>
          <a:effectLst>
            <a:outerShdw blurRad="127000" dist="76200" dir="5400000" algn="ctr" rotWithShape="0">
              <a:srgbClr val="000000">
                <a:alpha val="30000"/>
              </a:srgbClr>
            </a:outerShdw>
          </a:effectLst>
        </p:spPr>
        <p:txBody>
          <a:bodyPr/>
          <a:lstStyle>
            <a:lvl1pPr>
              <a:defRPr>
                <a:solidFill>
                  <a:schemeClr val="bg1"/>
                </a:solidFill>
                <a:latin typeface="Segoe UI" panose="020B0502040204020203" pitchFamily="34" charset="0"/>
                <a:cs typeface="Segoe UI" panose="020B0502040204020203" pitchFamily="34" charset="0"/>
              </a:defRPr>
            </a:lvl1pPr>
          </a:lstStyle>
          <a:p>
            <a:r>
              <a:rPr lang="en-GB"/>
              <a:t>Click icon to add picture</a:t>
            </a:r>
            <a:endParaRPr lang="en-IS" dirty="0"/>
          </a:p>
        </p:txBody>
      </p:sp>
      <p:sp>
        <p:nvSpPr>
          <p:cNvPr id="29" name="Text Placeholder 14">
            <a:extLst>
              <a:ext uri="{FF2B5EF4-FFF2-40B4-BE49-F238E27FC236}">
                <a16:creationId xmlns:a16="http://schemas.microsoft.com/office/drawing/2014/main" id="{05554ADB-A1BB-EA53-7906-7F8EE8EDD68D}"/>
              </a:ext>
            </a:extLst>
          </p:cNvPr>
          <p:cNvSpPr>
            <a:spLocks noGrp="1"/>
          </p:cNvSpPr>
          <p:nvPr>
            <p:ph type="body" sz="quarter" idx="21" hasCustomPrompt="1"/>
          </p:nvPr>
        </p:nvSpPr>
        <p:spPr>
          <a:xfrm>
            <a:off x="4679740" y="4758267"/>
            <a:ext cx="2832464" cy="407128"/>
          </a:xfrm>
          <a:prstGeom prst="rect">
            <a:avLst/>
          </a:prstGeom>
        </p:spPr>
        <p:txBody>
          <a:bodyPr/>
          <a:lstStyle>
            <a:lvl1pPr marL="0" indent="0" algn="ctr">
              <a:buNone/>
              <a:defRPr sz="2000" b="1">
                <a:solidFill>
                  <a:srgbClr val="F6C370"/>
                </a:solidFill>
                <a:latin typeface="Segoe UI" panose="020B0502040204020203" pitchFamily="34" charset="0"/>
                <a:cs typeface="Segoe UI" panose="020B0502040204020203" pitchFamily="34" charset="0"/>
              </a:defRPr>
            </a:lvl1pPr>
          </a:lstStyle>
          <a:p>
            <a:pPr lvl="0"/>
            <a:r>
              <a:rPr lang="en-GB" dirty="0"/>
              <a:t>Insert speaker name</a:t>
            </a:r>
            <a:endParaRPr lang="en-IS" dirty="0"/>
          </a:p>
        </p:txBody>
      </p:sp>
      <p:sp>
        <p:nvSpPr>
          <p:cNvPr id="30" name="Text Placeholder 14">
            <a:extLst>
              <a:ext uri="{FF2B5EF4-FFF2-40B4-BE49-F238E27FC236}">
                <a16:creationId xmlns:a16="http://schemas.microsoft.com/office/drawing/2014/main" id="{5D14A476-A3B5-445D-E682-F91E17B8FA93}"/>
              </a:ext>
            </a:extLst>
          </p:cNvPr>
          <p:cNvSpPr>
            <a:spLocks noGrp="1"/>
          </p:cNvSpPr>
          <p:nvPr>
            <p:ph type="body" sz="quarter" idx="22" hasCustomPrompt="1"/>
          </p:nvPr>
        </p:nvSpPr>
        <p:spPr>
          <a:xfrm>
            <a:off x="4679740" y="5165395"/>
            <a:ext cx="2832464" cy="316100"/>
          </a:xfrm>
          <a:prstGeom prst="rect">
            <a:avLst/>
          </a:prstGeom>
        </p:spPr>
        <p:txBody>
          <a:bodyPr/>
          <a:lstStyle>
            <a:lvl1pPr marL="0" indent="0" algn="ctr">
              <a:buNone/>
              <a:defRPr sz="1600" b="0">
                <a:solidFill>
                  <a:schemeClr val="bg1"/>
                </a:solidFill>
                <a:latin typeface="Segoe UI" panose="020B0502040204020203" pitchFamily="34" charset="0"/>
                <a:cs typeface="Segoe UI" panose="020B0502040204020203" pitchFamily="34" charset="0"/>
              </a:defRPr>
            </a:lvl1pPr>
          </a:lstStyle>
          <a:p>
            <a:pPr lvl="0"/>
            <a:r>
              <a:rPr lang="en-GB" dirty="0"/>
              <a:t>Job title</a:t>
            </a:r>
            <a:endParaRPr lang="en-IS" dirty="0"/>
          </a:p>
        </p:txBody>
      </p:sp>
      <p:sp>
        <p:nvSpPr>
          <p:cNvPr id="31" name="Text Placeholder 14">
            <a:extLst>
              <a:ext uri="{FF2B5EF4-FFF2-40B4-BE49-F238E27FC236}">
                <a16:creationId xmlns:a16="http://schemas.microsoft.com/office/drawing/2014/main" id="{D45E67C5-13D8-3059-4CE7-FC711CAF8F3A}"/>
              </a:ext>
            </a:extLst>
          </p:cNvPr>
          <p:cNvSpPr>
            <a:spLocks noGrp="1"/>
          </p:cNvSpPr>
          <p:nvPr>
            <p:ph type="body" sz="quarter" idx="23" hasCustomPrompt="1"/>
          </p:nvPr>
        </p:nvSpPr>
        <p:spPr>
          <a:xfrm>
            <a:off x="4679740" y="5481495"/>
            <a:ext cx="2832464" cy="316100"/>
          </a:xfrm>
          <a:prstGeom prst="rect">
            <a:avLst/>
          </a:prstGeom>
        </p:spPr>
        <p:txBody>
          <a:bodyPr/>
          <a:lstStyle>
            <a:lvl1pPr marL="0" indent="0" algn="ctr">
              <a:buNone/>
              <a:defRPr sz="1200" b="0">
                <a:solidFill>
                  <a:srgbClr val="29B4A9"/>
                </a:solidFill>
                <a:latin typeface="Segoe UI" panose="020B0502040204020203" pitchFamily="34" charset="0"/>
                <a:cs typeface="Segoe UI" panose="020B0502040204020203" pitchFamily="34" charset="0"/>
              </a:defRPr>
            </a:lvl1pPr>
          </a:lstStyle>
          <a:p>
            <a:pPr lvl="0"/>
            <a:r>
              <a:rPr lang="en-GB" dirty="0"/>
              <a:t>Email address</a:t>
            </a:r>
            <a:endParaRPr lang="en-IS" dirty="0"/>
          </a:p>
        </p:txBody>
      </p:sp>
      <p:sp>
        <p:nvSpPr>
          <p:cNvPr id="32" name="Text Placeholder 14">
            <a:extLst>
              <a:ext uri="{FF2B5EF4-FFF2-40B4-BE49-F238E27FC236}">
                <a16:creationId xmlns:a16="http://schemas.microsoft.com/office/drawing/2014/main" id="{8ABE284B-E079-CDAF-8277-72A9FF70E9CE}"/>
              </a:ext>
            </a:extLst>
          </p:cNvPr>
          <p:cNvSpPr>
            <a:spLocks noGrp="1"/>
          </p:cNvSpPr>
          <p:nvPr>
            <p:ph type="body" sz="quarter" idx="24" hasCustomPrompt="1"/>
          </p:nvPr>
        </p:nvSpPr>
        <p:spPr>
          <a:xfrm>
            <a:off x="1553222" y="4758267"/>
            <a:ext cx="2832464" cy="407128"/>
          </a:xfrm>
          <a:prstGeom prst="rect">
            <a:avLst/>
          </a:prstGeom>
        </p:spPr>
        <p:txBody>
          <a:bodyPr/>
          <a:lstStyle>
            <a:lvl1pPr marL="0" indent="0" algn="ctr">
              <a:buNone/>
              <a:defRPr sz="2000" b="1">
                <a:solidFill>
                  <a:srgbClr val="F6C370"/>
                </a:solidFill>
                <a:latin typeface="Segoe UI" panose="020B0502040204020203" pitchFamily="34" charset="0"/>
                <a:cs typeface="Segoe UI" panose="020B0502040204020203" pitchFamily="34" charset="0"/>
              </a:defRPr>
            </a:lvl1pPr>
          </a:lstStyle>
          <a:p>
            <a:pPr lvl="0"/>
            <a:r>
              <a:rPr lang="en-GB" dirty="0"/>
              <a:t>Insert speaker name</a:t>
            </a:r>
            <a:endParaRPr lang="en-IS" dirty="0"/>
          </a:p>
        </p:txBody>
      </p:sp>
      <p:sp>
        <p:nvSpPr>
          <p:cNvPr id="33" name="Text Placeholder 14">
            <a:extLst>
              <a:ext uri="{FF2B5EF4-FFF2-40B4-BE49-F238E27FC236}">
                <a16:creationId xmlns:a16="http://schemas.microsoft.com/office/drawing/2014/main" id="{43509816-BCD1-C310-A99A-936A3635752A}"/>
              </a:ext>
            </a:extLst>
          </p:cNvPr>
          <p:cNvSpPr>
            <a:spLocks noGrp="1"/>
          </p:cNvSpPr>
          <p:nvPr>
            <p:ph type="body" sz="quarter" idx="25" hasCustomPrompt="1"/>
          </p:nvPr>
        </p:nvSpPr>
        <p:spPr>
          <a:xfrm>
            <a:off x="1553222" y="5165395"/>
            <a:ext cx="2832464" cy="316100"/>
          </a:xfrm>
          <a:prstGeom prst="rect">
            <a:avLst/>
          </a:prstGeom>
        </p:spPr>
        <p:txBody>
          <a:bodyPr/>
          <a:lstStyle>
            <a:lvl1pPr marL="0" indent="0" algn="ctr">
              <a:buNone/>
              <a:defRPr sz="1600" b="0">
                <a:solidFill>
                  <a:schemeClr val="bg1"/>
                </a:solidFill>
                <a:latin typeface="Segoe UI" panose="020B0502040204020203" pitchFamily="34" charset="0"/>
                <a:cs typeface="Segoe UI" panose="020B0502040204020203" pitchFamily="34" charset="0"/>
              </a:defRPr>
            </a:lvl1pPr>
          </a:lstStyle>
          <a:p>
            <a:pPr lvl="0"/>
            <a:r>
              <a:rPr lang="en-GB" dirty="0"/>
              <a:t>Job title</a:t>
            </a:r>
            <a:endParaRPr lang="en-IS" dirty="0"/>
          </a:p>
        </p:txBody>
      </p:sp>
      <p:sp>
        <p:nvSpPr>
          <p:cNvPr id="34" name="Text Placeholder 14">
            <a:extLst>
              <a:ext uri="{FF2B5EF4-FFF2-40B4-BE49-F238E27FC236}">
                <a16:creationId xmlns:a16="http://schemas.microsoft.com/office/drawing/2014/main" id="{8134047A-EF15-C520-19EA-E6527EDC1693}"/>
              </a:ext>
            </a:extLst>
          </p:cNvPr>
          <p:cNvSpPr>
            <a:spLocks noGrp="1"/>
          </p:cNvSpPr>
          <p:nvPr>
            <p:ph type="body" sz="quarter" idx="26" hasCustomPrompt="1"/>
          </p:nvPr>
        </p:nvSpPr>
        <p:spPr>
          <a:xfrm>
            <a:off x="1553222" y="5481495"/>
            <a:ext cx="2832464" cy="316100"/>
          </a:xfrm>
          <a:prstGeom prst="rect">
            <a:avLst/>
          </a:prstGeom>
        </p:spPr>
        <p:txBody>
          <a:bodyPr/>
          <a:lstStyle>
            <a:lvl1pPr marL="0" indent="0" algn="ctr">
              <a:buNone/>
              <a:defRPr sz="1200" b="0">
                <a:solidFill>
                  <a:srgbClr val="29B4A9"/>
                </a:solidFill>
                <a:latin typeface="Segoe UI" panose="020B0502040204020203" pitchFamily="34" charset="0"/>
                <a:cs typeface="Segoe UI" panose="020B0502040204020203" pitchFamily="34" charset="0"/>
              </a:defRPr>
            </a:lvl1pPr>
          </a:lstStyle>
          <a:p>
            <a:pPr lvl="0"/>
            <a:r>
              <a:rPr lang="en-GB" dirty="0"/>
              <a:t>Email address</a:t>
            </a:r>
            <a:endParaRPr lang="en-IS" dirty="0"/>
          </a:p>
        </p:txBody>
      </p:sp>
    </p:spTree>
    <p:extLst>
      <p:ext uri="{BB962C8B-B14F-4D97-AF65-F5344CB8AC3E}">
        <p14:creationId xmlns:p14="http://schemas.microsoft.com/office/powerpoint/2010/main" val="10040017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Speaker slide">
    <p:spTree>
      <p:nvGrpSpPr>
        <p:cNvPr id="1" name=""/>
        <p:cNvGrpSpPr/>
        <p:nvPr/>
      </p:nvGrpSpPr>
      <p:grpSpPr>
        <a:xfrm>
          <a:off x="0" y="0"/>
          <a:ext cx="0" cy="0"/>
          <a:chOff x="0" y="0"/>
          <a:chExt cx="0" cy="0"/>
        </a:xfrm>
      </p:grpSpPr>
      <p:sp>
        <p:nvSpPr>
          <p:cNvPr id="28" name="Rectangle 27">
            <a:extLst>
              <a:ext uri="{FF2B5EF4-FFF2-40B4-BE49-F238E27FC236}">
                <a16:creationId xmlns:a16="http://schemas.microsoft.com/office/drawing/2014/main" id="{ABEB495D-D33F-4B67-34F3-3B068AE15E02}"/>
              </a:ext>
            </a:extLst>
          </p:cNvPr>
          <p:cNvSpPr/>
          <p:nvPr userDrawn="1"/>
        </p:nvSpPr>
        <p:spPr>
          <a:xfrm>
            <a:off x="0" y="0"/>
            <a:ext cx="3546505" cy="1563880"/>
          </a:xfrm>
          <a:prstGeom prst="rect">
            <a:avLst/>
          </a:pr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5" name="Picture Placeholder 4">
            <a:extLst>
              <a:ext uri="{FF2B5EF4-FFF2-40B4-BE49-F238E27FC236}">
                <a16:creationId xmlns:a16="http://schemas.microsoft.com/office/drawing/2014/main" id="{97FAA307-5791-943D-C4EB-9270E7C244EE}"/>
              </a:ext>
            </a:extLst>
          </p:cNvPr>
          <p:cNvSpPr>
            <a:spLocks noGrp="1"/>
          </p:cNvSpPr>
          <p:nvPr>
            <p:ph type="pic" sz="quarter" idx="10"/>
          </p:nvPr>
        </p:nvSpPr>
        <p:spPr>
          <a:xfrm>
            <a:off x="411998" y="405321"/>
            <a:ext cx="4291605" cy="4328398"/>
          </a:xfrm>
          <a:prstGeom prst="rect">
            <a:avLst/>
          </a:prstGeom>
          <a:ln w="15875">
            <a:gradFill>
              <a:gsLst>
                <a:gs pos="100000">
                  <a:srgbClr val="F6C370">
                    <a:alpha val="0"/>
                  </a:srgbClr>
                </a:gs>
                <a:gs pos="0">
                  <a:srgbClr val="F6C370"/>
                </a:gs>
              </a:gsLst>
              <a:lin ang="5400000" scaled="0"/>
            </a:gradFill>
          </a:ln>
          <a:effectLst>
            <a:outerShdw blurRad="127000" dist="76200" dir="5400000" algn="ctr" rotWithShape="0">
              <a:srgbClr val="000000">
                <a:alpha val="30000"/>
              </a:srgbClr>
            </a:outerShdw>
          </a:effectLst>
        </p:spPr>
        <p:txBody>
          <a:bodyPr/>
          <a:lstStyle>
            <a:lvl1pPr>
              <a:defRPr>
                <a:solidFill>
                  <a:schemeClr val="bg1"/>
                </a:solidFill>
                <a:latin typeface="Segoe UI" panose="020B0502040204020203" pitchFamily="34" charset="0"/>
                <a:cs typeface="Segoe UI" panose="020B0502040204020203" pitchFamily="34" charset="0"/>
              </a:defRPr>
            </a:lvl1pPr>
          </a:lstStyle>
          <a:p>
            <a:r>
              <a:rPr lang="en-US"/>
              <a:t>Click icon to add picture</a:t>
            </a:r>
            <a:endParaRPr lang="en-IS" dirty="0"/>
          </a:p>
        </p:txBody>
      </p:sp>
      <p:sp>
        <p:nvSpPr>
          <p:cNvPr id="15" name="Text Placeholder 14">
            <a:extLst>
              <a:ext uri="{FF2B5EF4-FFF2-40B4-BE49-F238E27FC236}">
                <a16:creationId xmlns:a16="http://schemas.microsoft.com/office/drawing/2014/main" id="{7AF329F6-A362-EF03-A812-B1B618ADC898}"/>
              </a:ext>
            </a:extLst>
          </p:cNvPr>
          <p:cNvSpPr>
            <a:spLocks noGrp="1"/>
          </p:cNvSpPr>
          <p:nvPr>
            <p:ph type="body" sz="quarter" idx="11" hasCustomPrompt="1"/>
          </p:nvPr>
        </p:nvSpPr>
        <p:spPr>
          <a:xfrm>
            <a:off x="411998" y="5162399"/>
            <a:ext cx="6967370" cy="536559"/>
          </a:xfrm>
          <a:prstGeom prst="rect">
            <a:avLst/>
          </a:prstGeom>
        </p:spPr>
        <p:txBody>
          <a:bodyPr/>
          <a:lstStyle>
            <a:lvl1pPr marL="0" indent="0">
              <a:buNone/>
              <a:defRPr sz="3200" b="1">
                <a:solidFill>
                  <a:srgbClr val="F6C370"/>
                </a:solidFill>
                <a:latin typeface="Segoe UI" panose="020B0502040204020203" pitchFamily="34" charset="0"/>
                <a:cs typeface="Segoe UI" panose="020B0502040204020203" pitchFamily="34" charset="0"/>
              </a:defRPr>
            </a:lvl1pPr>
          </a:lstStyle>
          <a:p>
            <a:pPr lvl="0"/>
            <a:r>
              <a:rPr lang="en-GB" dirty="0"/>
              <a:t>Insert speaker name</a:t>
            </a:r>
            <a:endParaRPr lang="en-IS" dirty="0"/>
          </a:p>
        </p:txBody>
      </p:sp>
      <p:sp>
        <p:nvSpPr>
          <p:cNvPr id="16" name="Text Placeholder 14">
            <a:extLst>
              <a:ext uri="{FF2B5EF4-FFF2-40B4-BE49-F238E27FC236}">
                <a16:creationId xmlns:a16="http://schemas.microsoft.com/office/drawing/2014/main" id="{F5128807-5C86-2618-AED8-CD0BC59C1166}"/>
              </a:ext>
            </a:extLst>
          </p:cNvPr>
          <p:cNvSpPr>
            <a:spLocks noGrp="1"/>
          </p:cNvSpPr>
          <p:nvPr>
            <p:ph type="body" sz="quarter" idx="12" hasCustomPrompt="1"/>
          </p:nvPr>
        </p:nvSpPr>
        <p:spPr>
          <a:xfrm>
            <a:off x="411998" y="5698959"/>
            <a:ext cx="6967370" cy="376360"/>
          </a:xfrm>
          <a:prstGeom prst="rect">
            <a:avLst/>
          </a:prstGeom>
        </p:spPr>
        <p:txBody>
          <a:bodyPr/>
          <a:lstStyle>
            <a:lvl1pPr marL="0" indent="0">
              <a:buNone/>
              <a:defRPr sz="2400" b="0">
                <a:solidFill>
                  <a:schemeClr val="bg1"/>
                </a:solidFill>
                <a:latin typeface="Segoe UI" panose="020B0502040204020203" pitchFamily="34" charset="0"/>
                <a:cs typeface="Segoe UI" panose="020B0502040204020203" pitchFamily="34" charset="0"/>
              </a:defRPr>
            </a:lvl1pPr>
          </a:lstStyle>
          <a:p>
            <a:pPr lvl="0"/>
            <a:r>
              <a:rPr lang="en-GB" dirty="0"/>
              <a:t>Job title</a:t>
            </a:r>
            <a:endParaRPr lang="en-IS" dirty="0"/>
          </a:p>
        </p:txBody>
      </p:sp>
      <p:sp>
        <p:nvSpPr>
          <p:cNvPr id="17" name="Text Placeholder 14">
            <a:extLst>
              <a:ext uri="{FF2B5EF4-FFF2-40B4-BE49-F238E27FC236}">
                <a16:creationId xmlns:a16="http://schemas.microsoft.com/office/drawing/2014/main" id="{B08A129B-8A0B-082D-128A-76A825E51776}"/>
              </a:ext>
            </a:extLst>
          </p:cNvPr>
          <p:cNvSpPr>
            <a:spLocks noGrp="1"/>
          </p:cNvSpPr>
          <p:nvPr>
            <p:ph type="body" sz="quarter" idx="13" hasCustomPrompt="1"/>
          </p:nvPr>
        </p:nvSpPr>
        <p:spPr>
          <a:xfrm>
            <a:off x="411998" y="6076319"/>
            <a:ext cx="6967370" cy="323894"/>
          </a:xfrm>
          <a:prstGeom prst="rect">
            <a:avLst/>
          </a:prstGeom>
        </p:spPr>
        <p:txBody>
          <a:bodyPr/>
          <a:lstStyle>
            <a:lvl1pPr marL="0" indent="0">
              <a:buNone/>
              <a:defRPr sz="1800" b="0">
                <a:solidFill>
                  <a:srgbClr val="29B4A9"/>
                </a:solidFill>
                <a:latin typeface="Segoe UI" panose="020B0502040204020203" pitchFamily="34" charset="0"/>
                <a:cs typeface="Segoe UI" panose="020B0502040204020203" pitchFamily="34" charset="0"/>
              </a:defRPr>
            </a:lvl1pPr>
          </a:lstStyle>
          <a:p>
            <a:pPr lvl="0"/>
            <a:r>
              <a:rPr lang="en-GB" dirty="0"/>
              <a:t>Email address</a:t>
            </a:r>
            <a:endParaRPr lang="en-IS" dirty="0"/>
          </a:p>
        </p:txBody>
      </p:sp>
      <p:sp>
        <p:nvSpPr>
          <p:cNvPr id="18" name="Rectangle 17">
            <a:extLst>
              <a:ext uri="{FF2B5EF4-FFF2-40B4-BE49-F238E27FC236}">
                <a16:creationId xmlns:a16="http://schemas.microsoft.com/office/drawing/2014/main" id="{BA39651B-F780-6177-DDDC-B62AC38E5F11}"/>
              </a:ext>
            </a:extLst>
          </p:cNvPr>
          <p:cNvSpPr/>
          <p:nvPr userDrawn="1"/>
        </p:nvSpPr>
        <p:spPr>
          <a:xfrm rot="13500000">
            <a:off x="6824148" y="1779113"/>
            <a:ext cx="3247308" cy="3247308"/>
          </a:xfrm>
          <a:prstGeom prst="rect">
            <a:avLst/>
          </a:prstGeom>
          <a:gradFill>
            <a:gsLst>
              <a:gs pos="100000">
                <a:srgbClr val="361D5C">
                  <a:alpha val="0"/>
                </a:srgbClr>
              </a:gs>
              <a:gs pos="0">
                <a:srgbClr val="361D5C">
                  <a:alpha val="0"/>
                </a:srgbClr>
              </a:gs>
              <a:gs pos="50000">
                <a:srgbClr val="361D5C">
                  <a:alpha val="49617"/>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cxnSp>
        <p:nvCxnSpPr>
          <p:cNvPr id="19" name="Straight Connector 18">
            <a:extLst>
              <a:ext uri="{FF2B5EF4-FFF2-40B4-BE49-F238E27FC236}">
                <a16:creationId xmlns:a16="http://schemas.microsoft.com/office/drawing/2014/main" id="{1352EB82-A26E-55FC-EB98-F4D470741FBE}"/>
              </a:ext>
            </a:extLst>
          </p:cNvPr>
          <p:cNvCxnSpPr>
            <a:cxnSpLocks/>
          </p:cNvCxnSpPr>
          <p:nvPr userDrawn="1"/>
        </p:nvCxnSpPr>
        <p:spPr>
          <a:xfrm>
            <a:off x="9537178" y="5310835"/>
            <a:ext cx="457200" cy="457200"/>
          </a:xfrm>
          <a:prstGeom prst="line">
            <a:avLst/>
          </a:prstGeom>
          <a:ln>
            <a:gradFill>
              <a:gsLst>
                <a:gs pos="0">
                  <a:srgbClr val="F6C370"/>
                </a:gs>
                <a:gs pos="100000">
                  <a:srgbClr val="F6C370">
                    <a:alpha val="0"/>
                  </a:srgb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DC108595-8474-4165-2009-68EEDE3FFDA5}"/>
              </a:ext>
            </a:extLst>
          </p:cNvPr>
          <p:cNvCxnSpPr>
            <a:cxnSpLocks/>
          </p:cNvCxnSpPr>
          <p:nvPr userDrawn="1"/>
        </p:nvCxnSpPr>
        <p:spPr>
          <a:xfrm flipH="1">
            <a:off x="6675510" y="405321"/>
            <a:ext cx="1772290" cy="1772290"/>
          </a:xfrm>
          <a:prstGeom prst="line">
            <a:avLst/>
          </a:prstGeom>
          <a:ln>
            <a:gradFill>
              <a:gsLst>
                <a:gs pos="99000">
                  <a:srgbClr val="F6C370">
                    <a:alpha val="0"/>
                  </a:srgbClr>
                </a:gs>
                <a:gs pos="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2A9459DF-BAB2-B778-5DBF-5D0AB1E37F4A}"/>
              </a:ext>
            </a:extLst>
          </p:cNvPr>
          <p:cNvCxnSpPr>
            <a:cxnSpLocks/>
          </p:cNvCxnSpPr>
          <p:nvPr userDrawn="1"/>
        </p:nvCxnSpPr>
        <p:spPr>
          <a:xfrm flipV="1">
            <a:off x="8447800" y="5310836"/>
            <a:ext cx="1089377" cy="1089377"/>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pic>
        <p:nvPicPr>
          <p:cNvPr id="25" name="Graphic 24">
            <a:extLst>
              <a:ext uri="{FF2B5EF4-FFF2-40B4-BE49-F238E27FC236}">
                <a16:creationId xmlns:a16="http://schemas.microsoft.com/office/drawing/2014/main" id="{DB62BD37-2F52-0A73-67D5-3B0A1BC4710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065064" y="176833"/>
            <a:ext cx="1966516" cy="809741"/>
          </a:xfrm>
          <a:prstGeom prst="rect">
            <a:avLst/>
          </a:prstGeom>
        </p:spPr>
      </p:pic>
      <p:sp>
        <p:nvSpPr>
          <p:cNvPr id="26" name="Text Placeholder 2">
            <a:extLst>
              <a:ext uri="{FF2B5EF4-FFF2-40B4-BE49-F238E27FC236}">
                <a16:creationId xmlns:a16="http://schemas.microsoft.com/office/drawing/2014/main" id="{2F43E51A-747A-C23E-E965-ACDDCAD8547C}"/>
              </a:ext>
            </a:extLst>
          </p:cNvPr>
          <p:cNvSpPr>
            <a:spLocks noGrp="1"/>
          </p:cNvSpPr>
          <p:nvPr>
            <p:ph type="body" sz="quarter" idx="14" hasCustomPrompt="1"/>
          </p:nvPr>
        </p:nvSpPr>
        <p:spPr>
          <a:xfrm>
            <a:off x="5249033" y="2479536"/>
            <a:ext cx="6397536" cy="624611"/>
          </a:xfrm>
          <a:prstGeom prst="rect">
            <a:avLst/>
          </a:prstGeom>
        </p:spPr>
        <p:txBody>
          <a:bodyPr anchor="t" anchorCtr="0"/>
          <a:lstStyle>
            <a:lvl1pPr marL="0" indent="0" algn="ctr">
              <a:buNone/>
              <a:defRPr sz="4000" b="1">
                <a:solidFill>
                  <a:schemeClr val="bg1"/>
                </a:solidFill>
                <a:latin typeface="Segoe UI" panose="020B0502040204020203" pitchFamily="34" charset="0"/>
                <a:cs typeface="Segoe UI" panose="020B0502040204020203" pitchFamily="34" charset="0"/>
              </a:defRPr>
            </a:lvl1pPr>
          </a:lstStyle>
          <a:p>
            <a:pPr lvl="0"/>
            <a:r>
              <a:rPr lang="en-GB" dirty="0"/>
              <a:t>Presentation title</a:t>
            </a:r>
            <a:endParaRPr lang="en-IS" dirty="0"/>
          </a:p>
        </p:txBody>
      </p:sp>
    </p:spTree>
    <p:extLst>
      <p:ext uri="{BB962C8B-B14F-4D97-AF65-F5344CB8AC3E}">
        <p14:creationId xmlns:p14="http://schemas.microsoft.com/office/powerpoint/2010/main" val="484056370"/>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2 speakers slide">
    <p:spTree>
      <p:nvGrpSpPr>
        <p:cNvPr id="1" name=""/>
        <p:cNvGrpSpPr/>
        <p:nvPr/>
      </p:nvGrpSpPr>
      <p:grpSpPr>
        <a:xfrm>
          <a:off x="0" y="0"/>
          <a:ext cx="0" cy="0"/>
          <a:chOff x="0" y="0"/>
          <a:chExt cx="0" cy="0"/>
        </a:xfrm>
      </p:grpSpPr>
      <p:sp>
        <p:nvSpPr>
          <p:cNvPr id="28" name="Rectangle 27">
            <a:extLst>
              <a:ext uri="{FF2B5EF4-FFF2-40B4-BE49-F238E27FC236}">
                <a16:creationId xmlns:a16="http://schemas.microsoft.com/office/drawing/2014/main" id="{87F29889-7A2C-8F94-CAE9-11B28023FC7D}"/>
              </a:ext>
            </a:extLst>
          </p:cNvPr>
          <p:cNvSpPr/>
          <p:nvPr userDrawn="1"/>
        </p:nvSpPr>
        <p:spPr>
          <a:xfrm rot="5400000">
            <a:off x="-361956" y="361957"/>
            <a:ext cx="1826351" cy="1102438"/>
          </a:xfrm>
          <a:prstGeom prst="rect">
            <a:avLst/>
          </a:pr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27" name="Rectangle 26">
            <a:extLst>
              <a:ext uri="{FF2B5EF4-FFF2-40B4-BE49-F238E27FC236}">
                <a16:creationId xmlns:a16="http://schemas.microsoft.com/office/drawing/2014/main" id="{10D6977E-AB56-017E-0E2F-1C370C495DEA}"/>
              </a:ext>
            </a:extLst>
          </p:cNvPr>
          <p:cNvSpPr/>
          <p:nvPr userDrawn="1"/>
        </p:nvSpPr>
        <p:spPr>
          <a:xfrm>
            <a:off x="0" y="3168597"/>
            <a:ext cx="3572142" cy="1102438"/>
          </a:xfrm>
          <a:prstGeom prst="rect">
            <a:avLst/>
          </a:pr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5" name="Picture Placeholder 4">
            <a:extLst>
              <a:ext uri="{FF2B5EF4-FFF2-40B4-BE49-F238E27FC236}">
                <a16:creationId xmlns:a16="http://schemas.microsoft.com/office/drawing/2014/main" id="{97FAA307-5791-943D-C4EB-9270E7C244EE}"/>
              </a:ext>
            </a:extLst>
          </p:cNvPr>
          <p:cNvSpPr>
            <a:spLocks noGrp="1"/>
          </p:cNvSpPr>
          <p:nvPr>
            <p:ph type="pic" sz="quarter" idx="10"/>
          </p:nvPr>
        </p:nvSpPr>
        <p:spPr>
          <a:xfrm>
            <a:off x="411998" y="832664"/>
            <a:ext cx="1912409" cy="1928805"/>
          </a:xfrm>
          <a:prstGeom prst="rect">
            <a:avLst/>
          </a:prstGeom>
          <a:ln>
            <a:gradFill>
              <a:gsLst>
                <a:gs pos="100000">
                  <a:srgbClr val="F6C370">
                    <a:alpha val="0"/>
                  </a:srgbClr>
                </a:gs>
                <a:gs pos="0">
                  <a:srgbClr val="F6C370"/>
                </a:gs>
              </a:gsLst>
              <a:lin ang="5400000" scaled="0"/>
            </a:gradFill>
          </a:ln>
          <a:effectLst>
            <a:outerShdw blurRad="127000" dist="76200" dir="5400000" algn="ctr" rotWithShape="0">
              <a:srgbClr val="000000">
                <a:alpha val="30000"/>
              </a:srgbClr>
            </a:outerShdw>
          </a:effectLst>
        </p:spPr>
        <p:txBody>
          <a:bodyPr/>
          <a:lstStyle>
            <a:lvl1pPr>
              <a:defRPr>
                <a:solidFill>
                  <a:schemeClr val="bg1"/>
                </a:solidFill>
                <a:latin typeface="Segoe UI" panose="020B0502040204020203" pitchFamily="34" charset="0"/>
                <a:cs typeface="Segoe UI" panose="020B0502040204020203" pitchFamily="34" charset="0"/>
              </a:defRPr>
            </a:lvl1pPr>
          </a:lstStyle>
          <a:p>
            <a:r>
              <a:rPr lang="en-US"/>
              <a:t>Click icon to add picture</a:t>
            </a:r>
            <a:endParaRPr lang="en-IS" dirty="0"/>
          </a:p>
        </p:txBody>
      </p:sp>
      <p:sp>
        <p:nvSpPr>
          <p:cNvPr id="15" name="Text Placeholder 14">
            <a:extLst>
              <a:ext uri="{FF2B5EF4-FFF2-40B4-BE49-F238E27FC236}">
                <a16:creationId xmlns:a16="http://schemas.microsoft.com/office/drawing/2014/main" id="{7AF329F6-A362-EF03-A812-B1B618ADC898}"/>
              </a:ext>
            </a:extLst>
          </p:cNvPr>
          <p:cNvSpPr>
            <a:spLocks noGrp="1"/>
          </p:cNvSpPr>
          <p:nvPr>
            <p:ph type="body" sz="quarter" idx="11" hasCustomPrompt="1"/>
          </p:nvPr>
        </p:nvSpPr>
        <p:spPr>
          <a:xfrm>
            <a:off x="621361" y="4972417"/>
            <a:ext cx="4118199" cy="407128"/>
          </a:xfrm>
          <a:prstGeom prst="rect">
            <a:avLst/>
          </a:prstGeom>
        </p:spPr>
        <p:txBody>
          <a:bodyPr/>
          <a:lstStyle>
            <a:lvl1pPr marL="0" indent="0" algn="r">
              <a:buNone/>
              <a:defRPr sz="2400" b="1">
                <a:solidFill>
                  <a:srgbClr val="F6C370"/>
                </a:solidFill>
                <a:latin typeface="Segoe UI" panose="020B0502040204020203" pitchFamily="34" charset="0"/>
                <a:cs typeface="Segoe UI" panose="020B0502040204020203" pitchFamily="34" charset="0"/>
              </a:defRPr>
            </a:lvl1pPr>
          </a:lstStyle>
          <a:p>
            <a:pPr lvl="0"/>
            <a:r>
              <a:rPr lang="en-GB" dirty="0"/>
              <a:t>Insert speaker name</a:t>
            </a:r>
            <a:endParaRPr lang="en-IS" dirty="0"/>
          </a:p>
        </p:txBody>
      </p:sp>
      <p:sp>
        <p:nvSpPr>
          <p:cNvPr id="16" name="Text Placeholder 14">
            <a:extLst>
              <a:ext uri="{FF2B5EF4-FFF2-40B4-BE49-F238E27FC236}">
                <a16:creationId xmlns:a16="http://schemas.microsoft.com/office/drawing/2014/main" id="{F5128807-5C86-2618-AED8-CD0BC59C1166}"/>
              </a:ext>
            </a:extLst>
          </p:cNvPr>
          <p:cNvSpPr>
            <a:spLocks noGrp="1"/>
          </p:cNvSpPr>
          <p:nvPr>
            <p:ph type="body" sz="quarter" idx="12" hasCustomPrompt="1"/>
          </p:nvPr>
        </p:nvSpPr>
        <p:spPr>
          <a:xfrm>
            <a:off x="621361" y="5379545"/>
            <a:ext cx="4118199" cy="316100"/>
          </a:xfrm>
          <a:prstGeom prst="rect">
            <a:avLst/>
          </a:prstGeom>
        </p:spPr>
        <p:txBody>
          <a:bodyPr/>
          <a:lstStyle>
            <a:lvl1pPr marL="0" indent="0" algn="r">
              <a:buNone/>
              <a:defRPr sz="1800" b="0">
                <a:solidFill>
                  <a:schemeClr val="bg1"/>
                </a:solidFill>
                <a:latin typeface="Segoe UI" panose="020B0502040204020203" pitchFamily="34" charset="0"/>
                <a:cs typeface="Segoe UI" panose="020B0502040204020203" pitchFamily="34" charset="0"/>
              </a:defRPr>
            </a:lvl1pPr>
          </a:lstStyle>
          <a:p>
            <a:pPr lvl="0"/>
            <a:r>
              <a:rPr lang="en-GB" dirty="0"/>
              <a:t>Job title</a:t>
            </a:r>
            <a:endParaRPr lang="en-IS" dirty="0"/>
          </a:p>
        </p:txBody>
      </p:sp>
      <p:sp>
        <p:nvSpPr>
          <p:cNvPr id="18" name="Rectangle 17">
            <a:extLst>
              <a:ext uri="{FF2B5EF4-FFF2-40B4-BE49-F238E27FC236}">
                <a16:creationId xmlns:a16="http://schemas.microsoft.com/office/drawing/2014/main" id="{BA39651B-F780-6177-DDDC-B62AC38E5F11}"/>
              </a:ext>
            </a:extLst>
          </p:cNvPr>
          <p:cNvSpPr/>
          <p:nvPr userDrawn="1"/>
        </p:nvSpPr>
        <p:spPr>
          <a:xfrm rot="13500000">
            <a:off x="6824148" y="1779113"/>
            <a:ext cx="3247308" cy="3247308"/>
          </a:xfrm>
          <a:prstGeom prst="rect">
            <a:avLst/>
          </a:prstGeom>
          <a:gradFill>
            <a:gsLst>
              <a:gs pos="100000">
                <a:srgbClr val="361D5C">
                  <a:alpha val="0"/>
                </a:srgbClr>
              </a:gs>
              <a:gs pos="0">
                <a:srgbClr val="361D5C">
                  <a:alpha val="0"/>
                </a:srgbClr>
              </a:gs>
              <a:gs pos="50000">
                <a:srgbClr val="361D5C">
                  <a:alpha val="49617"/>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cxnSp>
        <p:nvCxnSpPr>
          <p:cNvPr id="19" name="Straight Connector 18">
            <a:extLst>
              <a:ext uri="{FF2B5EF4-FFF2-40B4-BE49-F238E27FC236}">
                <a16:creationId xmlns:a16="http://schemas.microsoft.com/office/drawing/2014/main" id="{1352EB82-A26E-55FC-EB98-F4D470741FBE}"/>
              </a:ext>
            </a:extLst>
          </p:cNvPr>
          <p:cNvCxnSpPr>
            <a:cxnSpLocks/>
          </p:cNvCxnSpPr>
          <p:nvPr userDrawn="1"/>
        </p:nvCxnSpPr>
        <p:spPr>
          <a:xfrm>
            <a:off x="9537178" y="5310835"/>
            <a:ext cx="457200" cy="457200"/>
          </a:xfrm>
          <a:prstGeom prst="line">
            <a:avLst/>
          </a:prstGeom>
          <a:ln>
            <a:gradFill>
              <a:gsLst>
                <a:gs pos="0">
                  <a:srgbClr val="F6C370"/>
                </a:gs>
                <a:gs pos="100000">
                  <a:srgbClr val="F6C370">
                    <a:alpha val="0"/>
                  </a:srgb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DC108595-8474-4165-2009-68EEDE3FFDA5}"/>
              </a:ext>
            </a:extLst>
          </p:cNvPr>
          <p:cNvCxnSpPr>
            <a:cxnSpLocks/>
          </p:cNvCxnSpPr>
          <p:nvPr userDrawn="1"/>
        </p:nvCxnSpPr>
        <p:spPr>
          <a:xfrm flipH="1">
            <a:off x="6675510" y="405321"/>
            <a:ext cx="1772290" cy="1772290"/>
          </a:xfrm>
          <a:prstGeom prst="line">
            <a:avLst/>
          </a:prstGeom>
          <a:ln>
            <a:gradFill>
              <a:gsLst>
                <a:gs pos="99000">
                  <a:srgbClr val="F6C370">
                    <a:alpha val="0"/>
                  </a:srgbClr>
                </a:gs>
                <a:gs pos="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2A9459DF-BAB2-B778-5DBF-5D0AB1E37F4A}"/>
              </a:ext>
            </a:extLst>
          </p:cNvPr>
          <p:cNvCxnSpPr>
            <a:cxnSpLocks/>
          </p:cNvCxnSpPr>
          <p:nvPr userDrawn="1"/>
        </p:nvCxnSpPr>
        <p:spPr>
          <a:xfrm flipV="1">
            <a:off x="8447800" y="5310836"/>
            <a:ext cx="1089377" cy="1089377"/>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pic>
        <p:nvPicPr>
          <p:cNvPr id="25" name="Graphic 24">
            <a:extLst>
              <a:ext uri="{FF2B5EF4-FFF2-40B4-BE49-F238E27FC236}">
                <a16:creationId xmlns:a16="http://schemas.microsoft.com/office/drawing/2014/main" id="{DB62BD37-2F52-0A73-67D5-3B0A1BC4710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065064" y="176833"/>
            <a:ext cx="1966516" cy="809741"/>
          </a:xfrm>
          <a:prstGeom prst="rect">
            <a:avLst/>
          </a:prstGeom>
        </p:spPr>
      </p:pic>
      <p:sp>
        <p:nvSpPr>
          <p:cNvPr id="26" name="Text Placeholder 2">
            <a:extLst>
              <a:ext uri="{FF2B5EF4-FFF2-40B4-BE49-F238E27FC236}">
                <a16:creationId xmlns:a16="http://schemas.microsoft.com/office/drawing/2014/main" id="{2F43E51A-747A-C23E-E965-ACDDCAD8547C}"/>
              </a:ext>
            </a:extLst>
          </p:cNvPr>
          <p:cNvSpPr>
            <a:spLocks noGrp="1"/>
          </p:cNvSpPr>
          <p:nvPr>
            <p:ph type="body" sz="quarter" idx="14" hasCustomPrompt="1"/>
          </p:nvPr>
        </p:nvSpPr>
        <p:spPr>
          <a:xfrm>
            <a:off x="5085314" y="3008421"/>
            <a:ext cx="6724974" cy="624611"/>
          </a:xfrm>
          <a:prstGeom prst="rect">
            <a:avLst/>
          </a:prstGeom>
        </p:spPr>
        <p:txBody>
          <a:bodyPr anchor="t" anchorCtr="0"/>
          <a:lstStyle>
            <a:lvl1pPr marL="0" indent="0" algn="ctr">
              <a:buNone/>
              <a:defRPr sz="4000" b="1">
                <a:solidFill>
                  <a:schemeClr val="bg1"/>
                </a:solidFill>
                <a:latin typeface="Segoe UI" panose="020B0502040204020203" pitchFamily="34" charset="0"/>
                <a:cs typeface="Segoe UI" panose="020B0502040204020203" pitchFamily="34" charset="0"/>
              </a:defRPr>
            </a:lvl1pPr>
          </a:lstStyle>
          <a:p>
            <a:pPr lvl="0"/>
            <a:r>
              <a:rPr lang="en-GB" dirty="0"/>
              <a:t>Presentation title</a:t>
            </a:r>
            <a:endParaRPr lang="en-IS" dirty="0"/>
          </a:p>
        </p:txBody>
      </p:sp>
      <p:sp>
        <p:nvSpPr>
          <p:cNvPr id="12" name="Picture Placeholder 4">
            <a:extLst>
              <a:ext uri="{FF2B5EF4-FFF2-40B4-BE49-F238E27FC236}">
                <a16:creationId xmlns:a16="http://schemas.microsoft.com/office/drawing/2014/main" id="{5414FDC7-DA55-3155-E799-63E045356811}"/>
              </a:ext>
            </a:extLst>
          </p:cNvPr>
          <p:cNvSpPr>
            <a:spLocks noGrp="1"/>
          </p:cNvSpPr>
          <p:nvPr>
            <p:ph type="pic" sz="quarter" idx="15"/>
          </p:nvPr>
        </p:nvSpPr>
        <p:spPr>
          <a:xfrm>
            <a:off x="2736647" y="2755414"/>
            <a:ext cx="1912409" cy="1928805"/>
          </a:xfrm>
          <a:prstGeom prst="rect">
            <a:avLst/>
          </a:prstGeom>
          <a:ln>
            <a:gradFill>
              <a:gsLst>
                <a:gs pos="100000">
                  <a:srgbClr val="F6C370">
                    <a:alpha val="0"/>
                  </a:srgbClr>
                </a:gs>
                <a:gs pos="0">
                  <a:srgbClr val="F6C370"/>
                </a:gs>
              </a:gsLst>
              <a:lin ang="5400000" scaled="0"/>
            </a:gradFill>
          </a:ln>
          <a:effectLst>
            <a:outerShdw blurRad="127000" dist="76200" dir="5400000" algn="ctr" rotWithShape="0">
              <a:srgbClr val="000000">
                <a:alpha val="30000"/>
              </a:srgbClr>
            </a:outerShdw>
          </a:effectLst>
        </p:spPr>
        <p:txBody>
          <a:bodyPr/>
          <a:lstStyle>
            <a:lvl1pPr>
              <a:defRPr>
                <a:solidFill>
                  <a:schemeClr val="bg1"/>
                </a:solidFill>
                <a:latin typeface="Segoe UI" panose="020B0502040204020203" pitchFamily="34" charset="0"/>
                <a:cs typeface="Segoe UI" panose="020B0502040204020203" pitchFamily="34" charset="0"/>
              </a:defRPr>
            </a:lvl1pPr>
          </a:lstStyle>
          <a:p>
            <a:r>
              <a:rPr lang="en-US"/>
              <a:t>Click icon to add picture</a:t>
            </a:r>
            <a:endParaRPr lang="en-IS" dirty="0"/>
          </a:p>
        </p:txBody>
      </p:sp>
      <p:sp>
        <p:nvSpPr>
          <p:cNvPr id="13" name="Text Placeholder 14">
            <a:extLst>
              <a:ext uri="{FF2B5EF4-FFF2-40B4-BE49-F238E27FC236}">
                <a16:creationId xmlns:a16="http://schemas.microsoft.com/office/drawing/2014/main" id="{2C52DE1B-8B33-CAB2-5BDF-105F3BFCE4A5}"/>
              </a:ext>
            </a:extLst>
          </p:cNvPr>
          <p:cNvSpPr>
            <a:spLocks noGrp="1"/>
          </p:cNvSpPr>
          <p:nvPr>
            <p:ph type="body" sz="quarter" idx="16" hasCustomPrompt="1"/>
          </p:nvPr>
        </p:nvSpPr>
        <p:spPr>
          <a:xfrm>
            <a:off x="621361" y="5695645"/>
            <a:ext cx="4118199" cy="316100"/>
          </a:xfrm>
          <a:prstGeom prst="rect">
            <a:avLst/>
          </a:prstGeom>
        </p:spPr>
        <p:txBody>
          <a:bodyPr/>
          <a:lstStyle>
            <a:lvl1pPr marL="0" indent="0" algn="r">
              <a:buNone/>
              <a:defRPr sz="1400" b="0">
                <a:solidFill>
                  <a:srgbClr val="29B4A9"/>
                </a:solidFill>
                <a:latin typeface="Segoe UI" panose="020B0502040204020203" pitchFamily="34" charset="0"/>
                <a:cs typeface="Segoe UI" panose="020B0502040204020203" pitchFamily="34" charset="0"/>
              </a:defRPr>
            </a:lvl1pPr>
          </a:lstStyle>
          <a:p>
            <a:pPr lvl="0"/>
            <a:r>
              <a:rPr lang="en-GB" dirty="0"/>
              <a:t>Email address</a:t>
            </a:r>
            <a:endParaRPr lang="en-IS" dirty="0"/>
          </a:p>
        </p:txBody>
      </p:sp>
      <p:sp>
        <p:nvSpPr>
          <p:cNvPr id="14" name="Text Placeholder 14">
            <a:extLst>
              <a:ext uri="{FF2B5EF4-FFF2-40B4-BE49-F238E27FC236}">
                <a16:creationId xmlns:a16="http://schemas.microsoft.com/office/drawing/2014/main" id="{EC15EA6F-F6E5-0479-44D0-57A4829411D0}"/>
              </a:ext>
            </a:extLst>
          </p:cNvPr>
          <p:cNvSpPr>
            <a:spLocks noGrp="1"/>
          </p:cNvSpPr>
          <p:nvPr>
            <p:ph type="body" sz="quarter" idx="17" hasCustomPrompt="1"/>
          </p:nvPr>
        </p:nvSpPr>
        <p:spPr>
          <a:xfrm>
            <a:off x="2617788" y="1236822"/>
            <a:ext cx="4118199" cy="407128"/>
          </a:xfrm>
          <a:prstGeom prst="rect">
            <a:avLst/>
          </a:prstGeom>
        </p:spPr>
        <p:txBody>
          <a:bodyPr/>
          <a:lstStyle>
            <a:lvl1pPr marL="0" indent="0">
              <a:buNone/>
              <a:defRPr sz="2400" b="1">
                <a:solidFill>
                  <a:srgbClr val="F6C370"/>
                </a:solidFill>
                <a:latin typeface="Segoe UI" panose="020B0502040204020203" pitchFamily="34" charset="0"/>
                <a:cs typeface="Segoe UI" panose="020B0502040204020203" pitchFamily="34" charset="0"/>
              </a:defRPr>
            </a:lvl1pPr>
          </a:lstStyle>
          <a:p>
            <a:pPr lvl="0"/>
            <a:r>
              <a:rPr lang="en-GB" dirty="0"/>
              <a:t>Insert speaker name</a:t>
            </a:r>
            <a:endParaRPr lang="en-IS" dirty="0"/>
          </a:p>
        </p:txBody>
      </p:sp>
      <p:sp>
        <p:nvSpPr>
          <p:cNvPr id="22" name="Text Placeholder 14">
            <a:extLst>
              <a:ext uri="{FF2B5EF4-FFF2-40B4-BE49-F238E27FC236}">
                <a16:creationId xmlns:a16="http://schemas.microsoft.com/office/drawing/2014/main" id="{00F2E815-4A9F-72CD-9049-7BB8DD671F43}"/>
              </a:ext>
            </a:extLst>
          </p:cNvPr>
          <p:cNvSpPr>
            <a:spLocks noGrp="1"/>
          </p:cNvSpPr>
          <p:nvPr>
            <p:ph type="body" sz="quarter" idx="18" hasCustomPrompt="1"/>
          </p:nvPr>
        </p:nvSpPr>
        <p:spPr>
          <a:xfrm>
            <a:off x="2617788" y="1643950"/>
            <a:ext cx="4118199" cy="316100"/>
          </a:xfrm>
          <a:prstGeom prst="rect">
            <a:avLst/>
          </a:prstGeom>
        </p:spPr>
        <p:txBody>
          <a:bodyPr/>
          <a:lstStyle>
            <a:lvl1pPr marL="0" indent="0">
              <a:buNone/>
              <a:defRPr sz="1800" b="0">
                <a:solidFill>
                  <a:schemeClr val="bg1"/>
                </a:solidFill>
                <a:latin typeface="Segoe UI" panose="020B0502040204020203" pitchFamily="34" charset="0"/>
                <a:cs typeface="Segoe UI" panose="020B0502040204020203" pitchFamily="34" charset="0"/>
              </a:defRPr>
            </a:lvl1pPr>
          </a:lstStyle>
          <a:p>
            <a:pPr lvl="0"/>
            <a:r>
              <a:rPr lang="en-GB" dirty="0"/>
              <a:t>Job title</a:t>
            </a:r>
            <a:endParaRPr lang="en-IS" dirty="0"/>
          </a:p>
        </p:txBody>
      </p:sp>
      <p:sp>
        <p:nvSpPr>
          <p:cNvPr id="23" name="Text Placeholder 14">
            <a:extLst>
              <a:ext uri="{FF2B5EF4-FFF2-40B4-BE49-F238E27FC236}">
                <a16:creationId xmlns:a16="http://schemas.microsoft.com/office/drawing/2014/main" id="{B8E0FD1C-81FF-4F39-2AFB-0CDF5C86263C}"/>
              </a:ext>
            </a:extLst>
          </p:cNvPr>
          <p:cNvSpPr>
            <a:spLocks noGrp="1"/>
          </p:cNvSpPr>
          <p:nvPr>
            <p:ph type="body" sz="quarter" idx="19" hasCustomPrompt="1"/>
          </p:nvPr>
        </p:nvSpPr>
        <p:spPr>
          <a:xfrm>
            <a:off x="2617788" y="1960050"/>
            <a:ext cx="4118199" cy="316100"/>
          </a:xfrm>
          <a:prstGeom prst="rect">
            <a:avLst/>
          </a:prstGeom>
        </p:spPr>
        <p:txBody>
          <a:bodyPr/>
          <a:lstStyle>
            <a:lvl1pPr marL="0" indent="0">
              <a:buNone/>
              <a:defRPr sz="1400" b="0">
                <a:solidFill>
                  <a:srgbClr val="29B4A9"/>
                </a:solidFill>
                <a:latin typeface="Segoe UI" panose="020B0502040204020203" pitchFamily="34" charset="0"/>
                <a:cs typeface="Segoe UI" panose="020B0502040204020203" pitchFamily="34" charset="0"/>
              </a:defRPr>
            </a:lvl1pPr>
          </a:lstStyle>
          <a:p>
            <a:pPr lvl="0"/>
            <a:r>
              <a:rPr lang="en-GB" dirty="0"/>
              <a:t>Job title</a:t>
            </a:r>
            <a:endParaRPr lang="en-IS" dirty="0"/>
          </a:p>
        </p:txBody>
      </p:sp>
    </p:spTree>
    <p:extLst>
      <p:ext uri="{BB962C8B-B14F-4D97-AF65-F5344CB8AC3E}">
        <p14:creationId xmlns:p14="http://schemas.microsoft.com/office/powerpoint/2010/main" val="1290097304"/>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3 speakers slide">
    <p:spTree>
      <p:nvGrpSpPr>
        <p:cNvPr id="1" name=""/>
        <p:cNvGrpSpPr/>
        <p:nvPr/>
      </p:nvGrpSpPr>
      <p:grpSpPr>
        <a:xfrm>
          <a:off x="0" y="0"/>
          <a:ext cx="0" cy="0"/>
          <a:chOff x="0" y="0"/>
          <a:chExt cx="0" cy="0"/>
        </a:xfrm>
      </p:grpSpPr>
      <p:sp>
        <p:nvSpPr>
          <p:cNvPr id="35" name="Rectangle 34">
            <a:extLst>
              <a:ext uri="{FF2B5EF4-FFF2-40B4-BE49-F238E27FC236}">
                <a16:creationId xmlns:a16="http://schemas.microsoft.com/office/drawing/2014/main" id="{448E058F-DFF2-4523-1214-C4143033F556}"/>
              </a:ext>
            </a:extLst>
          </p:cNvPr>
          <p:cNvSpPr/>
          <p:nvPr userDrawn="1"/>
        </p:nvSpPr>
        <p:spPr>
          <a:xfrm rot="5400000">
            <a:off x="9994552" y="2420846"/>
            <a:ext cx="1398165" cy="2996728"/>
          </a:xfrm>
          <a:prstGeom prst="rect">
            <a:avLst/>
          </a:prstGeom>
          <a:solidFill>
            <a:srgbClr val="943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28" name="Rectangle 27">
            <a:extLst>
              <a:ext uri="{FF2B5EF4-FFF2-40B4-BE49-F238E27FC236}">
                <a16:creationId xmlns:a16="http://schemas.microsoft.com/office/drawing/2014/main" id="{87F29889-7A2C-8F94-CAE9-11B28023FC7D}"/>
              </a:ext>
            </a:extLst>
          </p:cNvPr>
          <p:cNvSpPr/>
          <p:nvPr userDrawn="1"/>
        </p:nvSpPr>
        <p:spPr>
          <a:xfrm rot="5400000">
            <a:off x="783611" y="1492915"/>
            <a:ext cx="1398165" cy="2965393"/>
          </a:xfrm>
          <a:prstGeom prst="rect">
            <a:avLst/>
          </a:pr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5" name="Picture Placeholder 4">
            <a:extLst>
              <a:ext uri="{FF2B5EF4-FFF2-40B4-BE49-F238E27FC236}">
                <a16:creationId xmlns:a16="http://schemas.microsoft.com/office/drawing/2014/main" id="{97FAA307-5791-943D-C4EB-9270E7C244EE}"/>
              </a:ext>
            </a:extLst>
          </p:cNvPr>
          <p:cNvSpPr>
            <a:spLocks noGrp="1"/>
          </p:cNvSpPr>
          <p:nvPr>
            <p:ph type="pic" sz="quarter" idx="10"/>
          </p:nvPr>
        </p:nvSpPr>
        <p:spPr>
          <a:xfrm>
            <a:off x="2018618" y="2466490"/>
            <a:ext cx="1912409" cy="1928805"/>
          </a:xfrm>
          <a:prstGeom prst="rect">
            <a:avLst/>
          </a:prstGeom>
          <a:ln>
            <a:gradFill>
              <a:gsLst>
                <a:gs pos="100000">
                  <a:srgbClr val="F6C370">
                    <a:alpha val="0"/>
                  </a:srgbClr>
                </a:gs>
                <a:gs pos="0">
                  <a:srgbClr val="F6C370"/>
                </a:gs>
              </a:gsLst>
              <a:lin ang="5400000" scaled="0"/>
            </a:gradFill>
          </a:ln>
          <a:effectLst>
            <a:outerShdw blurRad="127000" dist="76200" dir="5400000" algn="ctr" rotWithShape="0">
              <a:srgbClr val="000000">
                <a:alpha val="30000"/>
              </a:srgbClr>
            </a:outerShdw>
          </a:effectLst>
        </p:spPr>
        <p:txBody>
          <a:bodyPr/>
          <a:lstStyle>
            <a:lvl1pPr>
              <a:defRPr>
                <a:solidFill>
                  <a:schemeClr val="bg1"/>
                </a:solidFill>
                <a:latin typeface="Segoe UI" panose="020B0502040204020203" pitchFamily="34" charset="0"/>
                <a:cs typeface="Segoe UI" panose="020B0502040204020203" pitchFamily="34" charset="0"/>
              </a:defRPr>
            </a:lvl1pPr>
          </a:lstStyle>
          <a:p>
            <a:r>
              <a:rPr lang="en-US"/>
              <a:t>Click icon to add picture</a:t>
            </a:r>
            <a:endParaRPr lang="en-IS" dirty="0"/>
          </a:p>
        </p:txBody>
      </p:sp>
      <p:pic>
        <p:nvPicPr>
          <p:cNvPr id="25" name="Graphic 24">
            <a:extLst>
              <a:ext uri="{FF2B5EF4-FFF2-40B4-BE49-F238E27FC236}">
                <a16:creationId xmlns:a16="http://schemas.microsoft.com/office/drawing/2014/main" id="{DB62BD37-2F52-0A73-67D5-3B0A1BC4710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139796" y="187974"/>
            <a:ext cx="1912408" cy="787460"/>
          </a:xfrm>
          <a:prstGeom prst="rect">
            <a:avLst/>
          </a:prstGeom>
        </p:spPr>
      </p:pic>
      <p:sp>
        <p:nvSpPr>
          <p:cNvPr id="26" name="Text Placeholder 2">
            <a:extLst>
              <a:ext uri="{FF2B5EF4-FFF2-40B4-BE49-F238E27FC236}">
                <a16:creationId xmlns:a16="http://schemas.microsoft.com/office/drawing/2014/main" id="{2F43E51A-747A-C23E-E965-ACDDCAD8547C}"/>
              </a:ext>
            </a:extLst>
          </p:cNvPr>
          <p:cNvSpPr>
            <a:spLocks noGrp="1"/>
          </p:cNvSpPr>
          <p:nvPr>
            <p:ph type="body" sz="quarter" idx="14" hasCustomPrompt="1"/>
          </p:nvPr>
        </p:nvSpPr>
        <p:spPr>
          <a:xfrm>
            <a:off x="988464" y="1157139"/>
            <a:ext cx="10215072" cy="624611"/>
          </a:xfrm>
          <a:prstGeom prst="rect">
            <a:avLst/>
          </a:prstGeom>
        </p:spPr>
        <p:txBody>
          <a:bodyPr anchor="t" anchorCtr="0"/>
          <a:lstStyle>
            <a:lvl1pPr marL="0" indent="0" algn="ctr">
              <a:buNone/>
              <a:defRPr sz="4000" b="1">
                <a:solidFill>
                  <a:schemeClr val="bg1"/>
                </a:solidFill>
                <a:latin typeface="Segoe UI" panose="020B0502040204020203" pitchFamily="34" charset="0"/>
                <a:cs typeface="Segoe UI" panose="020B0502040204020203" pitchFamily="34" charset="0"/>
              </a:defRPr>
            </a:lvl1pPr>
          </a:lstStyle>
          <a:p>
            <a:pPr lvl="0"/>
            <a:r>
              <a:rPr lang="en-GB" dirty="0"/>
              <a:t>Presentation title</a:t>
            </a:r>
            <a:endParaRPr lang="en-IS" dirty="0"/>
          </a:p>
        </p:txBody>
      </p:sp>
      <p:sp>
        <p:nvSpPr>
          <p:cNvPr id="12" name="Picture Placeholder 4">
            <a:extLst>
              <a:ext uri="{FF2B5EF4-FFF2-40B4-BE49-F238E27FC236}">
                <a16:creationId xmlns:a16="http://schemas.microsoft.com/office/drawing/2014/main" id="{5414FDC7-DA55-3155-E799-63E045356811}"/>
              </a:ext>
            </a:extLst>
          </p:cNvPr>
          <p:cNvSpPr>
            <a:spLocks noGrp="1"/>
          </p:cNvSpPr>
          <p:nvPr>
            <p:ph type="pic" sz="quarter" idx="15"/>
          </p:nvPr>
        </p:nvSpPr>
        <p:spPr>
          <a:xfrm>
            <a:off x="5139795" y="2464597"/>
            <a:ext cx="1912409" cy="1928805"/>
          </a:xfrm>
          <a:prstGeom prst="rect">
            <a:avLst/>
          </a:prstGeom>
          <a:ln>
            <a:gradFill>
              <a:gsLst>
                <a:gs pos="100000">
                  <a:srgbClr val="F6C370">
                    <a:alpha val="0"/>
                  </a:srgbClr>
                </a:gs>
                <a:gs pos="0">
                  <a:srgbClr val="F6C370"/>
                </a:gs>
              </a:gsLst>
              <a:lin ang="5400000" scaled="0"/>
            </a:gradFill>
          </a:ln>
          <a:effectLst>
            <a:outerShdw blurRad="127000" dist="76200" dir="5400000" algn="ctr" rotWithShape="0">
              <a:srgbClr val="000000">
                <a:alpha val="30000"/>
              </a:srgbClr>
            </a:outerShdw>
          </a:effectLst>
        </p:spPr>
        <p:txBody>
          <a:bodyPr/>
          <a:lstStyle>
            <a:lvl1pPr>
              <a:defRPr>
                <a:solidFill>
                  <a:schemeClr val="bg1"/>
                </a:solidFill>
                <a:latin typeface="Segoe UI" panose="020B0502040204020203" pitchFamily="34" charset="0"/>
                <a:cs typeface="Segoe UI" panose="020B0502040204020203" pitchFamily="34" charset="0"/>
              </a:defRPr>
            </a:lvl1pPr>
          </a:lstStyle>
          <a:p>
            <a:r>
              <a:rPr lang="en-US"/>
              <a:t>Click icon to add picture</a:t>
            </a:r>
            <a:endParaRPr lang="en-IS" dirty="0"/>
          </a:p>
        </p:txBody>
      </p:sp>
      <p:sp>
        <p:nvSpPr>
          <p:cNvPr id="14" name="Text Placeholder 14">
            <a:extLst>
              <a:ext uri="{FF2B5EF4-FFF2-40B4-BE49-F238E27FC236}">
                <a16:creationId xmlns:a16="http://schemas.microsoft.com/office/drawing/2014/main" id="{EC15EA6F-F6E5-0479-44D0-57A4829411D0}"/>
              </a:ext>
            </a:extLst>
          </p:cNvPr>
          <p:cNvSpPr>
            <a:spLocks noGrp="1"/>
          </p:cNvSpPr>
          <p:nvPr>
            <p:ph type="body" sz="quarter" idx="17" hasCustomPrompt="1"/>
          </p:nvPr>
        </p:nvSpPr>
        <p:spPr>
          <a:xfrm>
            <a:off x="7798516" y="4758267"/>
            <a:ext cx="2832464" cy="407128"/>
          </a:xfrm>
          <a:prstGeom prst="rect">
            <a:avLst/>
          </a:prstGeom>
        </p:spPr>
        <p:txBody>
          <a:bodyPr/>
          <a:lstStyle>
            <a:lvl1pPr marL="0" indent="0" algn="ctr">
              <a:buNone/>
              <a:defRPr sz="2000" b="1">
                <a:solidFill>
                  <a:srgbClr val="F6C370"/>
                </a:solidFill>
                <a:latin typeface="Segoe UI" panose="020B0502040204020203" pitchFamily="34" charset="0"/>
                <a:cs typeface="Segoe UI" panose="020B0502040204020203" pitchFamily="34" charset="0"/>
              </a:defRPr>
            </a:lvl1pPr>
          </a:lstStyle>
          <a:p>
            <a:pPr lvl="0"/>
            <a:r>
              <a:rPr lang="en-GB" dirty="0"/>
              <a:t>Insert speaker name</a:t>
            </a:r>
            <a:endParaRPr lang="en-IS" dirty="0"/>
          </a:p>
        </p:txBody>
      </p:sp>
      <p:sp>
        <p:nvSpPr>
          <p:cNvPr id="22" name="Text Placeholder 14">
            <a:extLst>
              <a:ext uri="{FF2B5EF4-FFF2-40B4-BE49-F238E27FC236}">
                <a16:creationId xmlns:a16="http://schemas.microsoft.com/office/drawing/2014/main" id="{00F2E815-4A9F-72CD-9049-7BB8DD671F43}"/>
              </a:ext>
            </a:extLst>
          </p:cNvPr>
          <p:cNvSpPr>
            <a:spLocks noGrp="1"/>
          </p:cNvSpPr>
          <p:nvPr>
            <p:ph type="body" sz="quarter" idx="18" hasCustomPrompt="1"/>
          </p:nvPr>
        </p:nvSpPr>
        <p:spPr>
          <a:xfrm>
            <a:off x="7798516" y="5165395"/>
            <a:ext cx="2832464" cy="316100"/>
          </a:xfrm>
          <a:prstGeom prst="rect">
            <a:avLst/>
          </a:prstGeom>
        </p:spPr>
        <p:txBody>
          <a:bodyPr/>
          <a:lstStyle>
            <a:lvl1pPr marL="0" indent="0" algn="ctr">
              <a:buNone/>
              <a:defRPr sz="1600" b="0">
                <a:solidFill>
                  <a:schemeClr val="bg1"/>
                </a:solidFill>
                <a:latin typeface="Segoe UI" panose="020B0502040204020203" pitchFamily="34" charset="0"/>
                <a:cs typeface="Segoe UI" panose="020B0502040204020203" pitchFamily="34" charset="0"/>
              </a:defRPr>
            </a:lvl1pPr>
          </a:lstStyle>
          <a:p>
            <a:pPr lvl="0"/>
            <a:r>
              <a:rPr lang="en-GB" dirty="0"/>
              <a:t>Job title</a:t>
            </a:r>
            <a:endParaRPr lang="en-IS" dirty="0"/>
          </a:p>
        </p:txBody>
      </p:sp>
      <p:sp>
        <p:nvSpPr>
          <p:cNvPr id="23" name="Text Placeholder 14">
            <a:extLst>
              <a:ext uri="{FF2B5EF4-FFF2-40B4-BE49-F238E27FC236}">
                <a16:creationId xmlns:a16="http://schemas.microsoft.com/office/drawing/2014/main" id="{B8E0FD1C-81FF-4F39-2AFB-0CDF5C86263C}"/>
              </a:ext>
            </a:extLst>
          </p:cNvPr>
          <p:cNvSpPr>
            <a:spLocks noGrp="1"/>
          </p:cNvSpPr>
          <p:nvPr>
            <p:ph type="body" sz="quarter" idx="19" hasCustomPrompt="1"/>
          </p:nvPr>
        </p:nvSpPr>
        <p:spPr>
          <a:xfrm>
            <a:off x="7798516" y="5481495"/>
            <a:ext cx="2832464" cy="316100"/>
          </a:xfrm>
          <a:prstGeom prst="rect">
            <a:avLst/>
          </a:prstGeom>
        </p:spPr>
        <p:txBody>
          <a:bodyPr/>
          <a:lstStyle>
            <a:lvl1pPr marL="0" indent="0" algn="ctr">
              <a:buNone/>
              <a:defRPr sz="1200" b="0">
                <a:solidFill>
                  <a:srgbClr val="29B4A9"/>
                </a:solidFill>
                <a:latin typeface="Segoe UI" panose="020B0502040204020203" pitchFamily="34" charset="0"/>
                <a:cs typeface="Segoe UI" panose="020B0502040204020203" pitchFamily="34" charset="0"/>
              </a:defRPr>
            </a:lvl1pPr>
          </a:lstStyle>
          <a:p>
            <a:pPr lvl="0"/>
            <a:r>
              <a:rPr lang="en-GB" dirty="0"/>
              <a:t>Email address</a:t>
            </a:r>
            <a:endParaRPr lang="en-IS" dirty="0"/>
          </a:p>
        </p:txBody>
      </p:sp>
      <p:sp>
        <p:nvSpPr>
          <p:cNvPr id="24" name="Picture Placeholder 4">
            <a:extLst>
              <a:ext uri="{FF2B5EF4-FFF2-40B4-BE49-F238E27FC236}">
                <a16:creationId xmlns:a16="http://schemas.microsoft.com/office/drawing/2014/main" id="{5A8BCD7E-DA6F-A5C8-8FD9-EC3FB730E013}"/>
              </a:ext>
            </a:extLst>
          </p:cNvPr>
          <p:cNvSpPr>
            <a:spLocks noGrp="1"/>
          </p:cNvSpPr>
          <p:nvPr>
            <p:ph type="pic" sz="quarter" idx="20"/>
          </p:nvPr>
        </p:nvSpPr>
        <p:spPr>
          <a:xfrm>
            <a:off x="8260972" y="2464597"/>
            <a:ext cx="1912409" cy="1928805"/>
          </a:xfrm>
          <a:prstGeom prst="rect">
            <a:avLst/>
          </a:prstGeom>
          <a:ln>
            <a:gradFill>
              <a:gsLst>
                <a:gs pos="100000">
                  <a:srgbClr val="F6C370">
                    <a:alpha val="0"/>
                  </a:srgbClr>
                </a:gs>
                <a:gs pos="0">
                  <a:srgbClr val="F6C370"/>
                </a:gs>
              </a:gsLst>
              <a:lin ang="5400000" scaled="0"/>
            </a:gradFill>
          </a:ln>
          <a:effectLst>
            <a:outerShdw blurRad="127000" dist="76200" dir="5400000" algn="ctr" rotWithShape="0">
              <a:srgbClr val="000000">
                <a:alpha val="30000"/>
              </a:srgbClr>
            </a:outerShdw>
          </a:effectLst>
        </p:spPr>
        <p:txBody>
          <a:bodyPr/>
          <a:lstStyle>
            <a:lvl1pPr>
              <a:defRPr>
                <a:solidFill>
                  <a:schemeClr val="bg1"/>
                </a:solidFill>
                <a:latin typeface="Segoe UI" panose="020B0502040204020203" pitchFamily="34" charset="0"/>
                <a:cs typeface="Segoe UI" panose="020B0502040204020203" pitchFamily="34" charset="0"/>
              </a:defRPr>
            </a:lvl1pPr>
          </a:lstStyle>
          <a:p>
            <a:r>
              <a:rPr lang="en-US"/>
              <a:t>Click icon to add picture</a:t>
            </a:r>
            <a:endParaRPr lang="en-IS" dirty="0"/>
          </a:p>
        </p:txBody>
      </p:sp>
      <p:sp>
        <p:nvSpPr>
          <p:cNvPr id="29" name="Text Placeholder 14">
            <a:extLst>
              <a:ext uri="{FF2B5EF4-FFF2-40B4-BE49-F238E27FC236}">
                <a16:creationId xmlns:a16="http://schemas.microsoft.com/office/drawing/2014/main" id="{05554ADB-A1BB-EA53-7906-7F8EE8EDD68D}"/>
              </a:ext>
            </a:extLst>
          </p:cNvPr>
          <p:cNvSpPr>
            <a:spLocks noGrp="1"/>
          </p:cNvSpPr>
          <p:nvPr>
            <p:ph type="body" sz="quarter" idx="21" hasCustomPrompt="1"/>
          </p:nvPr>
        </p:nvSpPr>
        <p:spPr>
          <a:xfrm>
            <a:off x="4679740" y="4758267"/>
            <a:ext cx="2832464" cy="407128"/>
          </a:xfrm>
          <a:prstGeom prst="rect">
            <a:avLst/>
          </a:prstGeom>
        </p:spPr>
        <p:txBody>
          <a:bodyPr/>
          <a:lstStyle>
            <a:lvl1pPr marL="0" indent="0" algn="ctr">
              <a:buNone/>
              <a:defRPr sz="2000" b="1">
                <a:solidFill>
                  <a:srgbClr val="F6C370"/>
                </a:solidFill>
                <a:latin typeface="Segoe UI" panose="020B0502040204020203" pitchFamily="34" charset="0"/>
                <a:cs typeface="Segoe UI" panose="020B0502040204020203" pitchFamily="34" charset="0"/>
              </a:defRPr>
            </a:lvl1pPr>
          </a:lstStyle>
          <a:p>
            <a:pPr lvl="0"/>
            <a:r>
              <a:rPr lang="en-GB" dirty="0"/>
              <a:t>Insert speaker name</a:t>
            </a:r>
            <a:endParaRPr lang="en-IS" dirty="0"/>
          </a:p>
        </p:txBody>
      </p:sp>
      <p:sp>
        <p:nvSpPr>
          <p:cNvPr id="30" name="Text Placeholder 14">
            <a:extLst>
              <a:ext uri="{FF2B5EF4-FFF2-40B4-BE49-F238E27FC236}">
                <a16:creationId xmlns:a16="http://schemas.microsoft.com/office/drawing/2014/main" id="{5D14A476-A3B5-445D-E682-F91E17B8FA93}"/>
              </a:ext>
            </a:extLst>
          </p:cNvPr>
          <p:cNvSpPr>
            <a:spLocks noGrp="1"/>
          </p:cNvSpPr>
          <p:nvPr>
            <p:ph type="body" sz="quarter" idx="22" hasCustomPrompt="1"/>
          </p:nvPr>
        </p:nvSpPr>
        <p:spPr>
          <a:xfrm>
            <a:off x="4679740" y="5165395"/>
            <a:ext cx="2832464" cy="316100"/>
          </a:xfrm>
          <a:prstGeom prst="rect">
            <a:avLst/>
          </a:prstGeom>
        </p:spPr>
        <p:txBody>
          <a:bodyPr/>
          <a:lstStyle>
            <a:lvl1pPr marL="0" indent="0" algn="ctr">
              <a:buNone/>
              <a:defRPr sz="1600" b="0">
                <a:solidFill>
                  <a:schemeClr val="bg1"/>
                </a:solidFill>
                <a:latin typeface="Segoe UI" panose="020B0502040204020203" pitchFamily="34" charset="0"/>
                <a:cs typeface="Segoe UI" panose="020B0502040204020203" pitchFamily="34" charset="0"/>
              </a:defRPr>
            </a:lvl1pPr>
          </a:lstStyle>
          <a:p>
            <a:pPr lvl="0"/>
            <a:r>
              <a:rPr lang="en-GB" dirty="0"/>
              <a:t>Job title</a:t>
            </a:r>
            <a:endParaRPr lang="en-IS" dirty="0"/>
          </a:p>
        </p:txBody>
      </p:sp>
      <p:sp>
        <p:nvSpPr>
          <p:cNvPr id="31" name="Text Placeholder 14">
            <a:extLst>
              <a:ext uri="{FF2B5EF4-FFF2-40B4-BE49-F238E27FC236}">
                <a16:creationId xmlns:a16="http://schemas.microsoft.com/office/drawing/2014/main" id="{D45E67C5-13D8-3059-4CE7-FC711CAF8F3A}"/>
              </a:ext>
            </a:extLst>
          </p:cNvPr>
          <p:cNvSpPr>
            <a:spLocks noGrp="1"/>
          </p:cNvSpPr>
          <p:nvPr>
            <p:ph type="body" sz="quarter" idx="23" hasCustomPrompt="1"/>
          </p:nvPr>
        </p:nvSpPr>
        <p:spPr>
          <a:xfrm>
            <a:off x="4679740" y="5481495"/>
            <a:ext cx="2832464" cy="316100"/>
          </a:xfrm>
          <a:prstGeom prst="rect">
            <a:avLst/>
          </a:prstGeom>
        </p:spPr>
        <p:txBody>
          <a:bodyPr/>
          <a:lstStyle>
            <a:lvl1pPr marL="0" indent="0" algn="ctr">
              <a:buNone/>
              <a:defRPr sz="1200" b="0">
                <a:solidFill>
                  <a:srgbClr val="29B4A9"/>
                </a:solidFill>
                <a:latin typeface="Segoe UI" panose="020B0502040204020203" pitchFamily="34" charset="0"/>
                <a:cs typeface="Segoe UI" panose="020B0502040204020203" pitchFamily="34" charset="0"/>
              </a:defRPr>
            </a:lvl1pPr>
          </a:lstStyle>
          <a:p>
            <a:pPr lvl="0"/>
            <a:r>
              <a:rPr lang="en-GB" dirty="0"/>
              <a:t>Email address</a:t>
            </a:r>
            <a:endParaRPr lang="en-IS" dirty="0"/>
          </a:p>
        </p:txBody>
      </p:sp>
      <p:sp>
        <p:nvSpPr>
          <p:cNvPr id="32" name="Text Placeholder 14">
            <a:extLst>
              <a:ext uri="{FF2B5EF4-FFF2-40B4-BE49-F238E27FC236}">
                <a16:creationId xmlns:a16="http://schemas.microsoft.com/office/drawing/2014/main" id="{8ABE284B-E079-CDAF-8277-72A9FF70E9CE}"/>
              </a:ext>
            </a:extLst>
          </p:cNvPr>
          <p:cNvSpPr>
            <a:spLocks noGrp="1"/>
          </p:cNvSpPr>
          <p:nvPr>
            <p:ph type="body" sz="quarter" idx="24" hasCustomPrompt="1"/>
          </p:nvPr>
        </p:nvSpPr>
        <p:spPr>
          <a:xfrm>
            <a:off x="1553222" y="4758267"/>
            <a:ext cx="2832464" cy="407128"/>
          </a:xfrm>
          <a:prstGeom prst="rect">
            <a:avLst/>
          </a:prstGeom>
        </p:spPr>
        <p:txBody>
          <a:bodyPr/>
          <a:lstStyle>
            <a:lvl1pPr marL="0" indent="0" algn="ctr">
              <a:buNone/>
              <a:defRPr sz="2000" b="1">
                <a:solidFill>
                  <a:srgbClr val="F6C370"/>
                </a:solidFill>
                <a:latin typeface="Segoe UI" panose="020B0502040204020203" pitchFamily="34" charset="0"/>
                <a:cs typeface="Segoe UI" panose="020B0502040204020203" pitchFamily="34" charset="0"/>
              </a:defRPr>
            </a:lvl1pPr>
          </a:lstStyle>
          <a:p>
            <a:pPr lvl="0"/>
            <a:r>
              <a:rPr lang="en-GB" dirty="0"/>
              <a:t>Insert speaker name</a:t>
            </a:r>
            <a:endParaRPr lang="en-IS" dirty="0"/>
          </a:p>
        </p:txBody>
      </p:sp>
      <p:sp>
        <p:nvSpPr>
          <p:cNvPr id="33" name="Text Placeholder 14">
            <a:extLst>
              <a:ext uri="{FF2B5EF4-FFF2-40B4-BE49-F238E27FC236}">
                <a16:creationId xmlns:a16="http://schemas.microsoft.com/office/drawing/2014/main" id="{43509816-BCD1-C310-A99A-936A3635752A}"/>
              </a:ext>
            </a:extLst>
          </p:cNvPr>
          <p:cNvSpPr>
            <a:spLocks noGrp="1"/>
          </p:cNvSpPr>
          <p:nvPr>
            <p:ph type="body" sz="quarter" idx="25" hasCustomPrompt="1"/>
          </p:nvPr>
        </p:nvSpPr>
        <p:spPr>
          <a:xfrm>
            <a:off x="1553222" y="5165395"/>
            <a:ext cx="2832464" cy="316100"/>
          </a:xfrm>
          <a:prstGeom prst="rect">
            <a:avLst/>
          </a:prstGeom>
        </p:spPr>
        <p:txBody>
          <a:bodyPr/>
          <a:lstStyle>
            <a:lvl1pPr marL="0" indent="0" algn="ctr">
              <a:buNone/>
              <a:defRPr sz="1600" b="0">
                <a:solidFill>
                  <a:schemeClr val="bg1"/>
                </a:solidFill>
                <a:latin typeface="Segoe UI" panose="020B0502040204020203" pitchFamily="34" charset="0"/>
                <a:cs typeface="Segoe UI" panose="020B0502040204020203" pitchFamily="34" charset="0"/>
              </a:defRPr>
            </a:lvl1pPr>
          </a:lstStyle>
          <a:p>
            <a:pPr lvl="0"/>
            <a:r>
              <a:rPr lang="en-GB" dirty="0"/>
              <a:t>Job title</a:t>
            </a:r>
            <a:endParaRPr lang="en-IS" dirty="0"/>
          </a:p>
        </p:txBody>
      </p:sp>
      <p:sp>
        <p:nvSpPr>
          <p:cNvPr id="34" name="Text Placeholder 14">
            <a:extLst>
              <a:ext uri="{FF2B5EF4-FFF2-40B4-BE49-F238E27FC236}">
                <a16:creationId xmlns:a16="http://schemas.microsoft.com/office/drawing/2014/main" id="{8134047A-EF15-C520-19EA-E6527EDC1693}"/>
              </a:ext>
            </a:extLst>
          </p:cNvPr>
          <p:cNvSpPr>
            <a:spLocks noGrp="1"/>
          </p:cNvSpPr>
          <p:nvPr>
            <p:ph type="body" sz="quarter" idx="26" hasCustomPrompt="1"/>
          </p:nvPr>
        </p:nvSpPr>
        <p:spPr>
          <a:xfrm>
            <a:off x="1553222" y="5481495"/>
            <a:ext cx="2832464" cy="316100"/>
          </a:xfrm>
          <a:prstGeom prst="rect">
            <a:avLst/>
          </a:prstGeom>
        </p:spPr>
        <p:txBody>
          <a:bodyPr/>
          <a:lstStyle>
            <a:lvl1pPr marL="0" indent="0" algn="ctr">
              <a:buNone/>
              <a:defRPr sz="1200" b="0">
                <a:solidFill>
                  <a:srgbClr val="29B4A9"/>
                </a:solidFill>
                <a:latin typeface="Segoe UI" panose="020B0502040204020203" pitchFamily="34" charset="0"/>
                <a:cs typeface="Segoe UI" panose="020B0502040204020203" pitchFamily="34" charset="0"/>
              </a:defRPr>
            </a:lvl1pPr>
          </a:lstStyle>
          <a:p>
            <a:pPr lvl="0"/>
            <a:r>
              <a:rPr lang="en-GB" dirty="0"/>
              <a:t>Email address</a:t>
            </a:r>
            <a:endParaRPr lang="en-IS" dirty="0"/>
          </a:p>
        </p:txBody>
      </p:sp>
    </p:spTree>
    <p:extLst>
      <p:ext uri="{BB962C8B-B14F-4D97-AF65-F5344CB8AC3E}">
        <p14:creationId xmlns:p14="http://schemas.microsoft.com/office/powerpoint/2010/main" val="350608597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Table of content/overview">
    <p:spTree>
      <p:nvGrpSpPr>
        <p:cNvPr id="1" name=""/>
        <p:cNvGrpSpPr/>
        <p:nvPr/>
      </p:nvGrpSpPr>
      <p:grpSpPr>
        <a:xfrm>
          <a:off x="0" y="0"/>
          <a:ext cx="0" cy="0"/>
          <a:chOff x="0" y="0"/>
          <a:chExt cx="0" cy="0"/>
        </a:xfrm>
      </p:grpSpPr>
      <p:sp>
        <p:nvSpPr>
          <p:cNvPr id="3" name="Title Placeholder 12">
            <a:extLst>
              <a:ext uri="{FF2B5EF4-FFF2-40B4-BE49-F238E27FC236}">
                <a16:creationId xmlns:a16="http://schemas.microsoft.com/office/drawing/2014/main" id="{C297E935-941E-9C2F-563D-E91D013A6EF8}"/>
              </a:ext>
            </a:extLst>
          </p:cNvPr>
          <p:cNvSpPr>
            <a:spLocks noGrp="1"/>
          </p:cNvSpPr>
          <p:nvPr>
            <p:ph type="title" hasCustomPrompt="1"/>
          </p:nvPr>
        </p:nvSpPr>
        <p:spPr>
          <a:xfrm>
            <a:off x="340291" y="488601"/>
            <a:ext cx="9444644" cy="588637"/>
          </a:xfrm>
          <a:prstGeom prst="rect">
            <a:avLst/>
          </a:prstGeom>
        </p:spPr>
        <p:txBody>
          <a:bodyPr vert="horz" lIns="91440" tIns="45720" rIns="91440" bIns="45720" rtlCol="0" anchor="t" anchorCtr="0">
            <a:normAutofit/>
          </a:bodyPr>
          <a:lstStyle>
            <a:lvl1pPr>
              <a:defRPr>
                <a:solidFill>
                  <a:srgbClr val="F6C370"/>
                </a:solidFill>
              </a:defRPr>
            </a:lvl1pPr>
          </a:lstStyle>
          <a:p>
            <a:r>
              <a:rPr lang="en-GB" dirty="0"/>
              <a:t>Insert title</a:t>
            </a:r>
            <a:endParaRPr lang="en-IS" dirty="0"/>
          </a:p>
        </p:txBody>
      </p:sp>
      <p:sp>
        <p:nvSpPr>
          <p:cNvPr id="6" name="Text Placeholder 5">
            <a:extLst>
              <a:ext uri="{FF2B5EF4-FFF2-40B4-BE49-F238E27FC236}">
                <a16:creationId xmlns:a16="http://schemas.microsoft.com/office/drawing/2014/main" id="{09C23583-BBD0-A2D8-FBC2-A8930216CCEC}"/>
              </a:ext>
            </a:extLst>
          </p:cNvPr>
          <p:cNvSpPr>
            <a:spLocks noGrp="1"/>
          </p:cNvSpPr>
          <p:nvPr>
            <p:ph type="body" sz="quarter" idx="10"/>
          </p:nvPr>
        </p:nvSpPr>
        <p:spPr>
          <a:xfrm>
            <a:off x="340291" y="1419225"/>
            <a:ext cx="7667118" cy="467360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S" dirty="0"/>
          </a:p>
        </p:txBody>
      </p:sp>
      <p:sp>
        <p:nvSpPr>
          <p:cNvPr id="7" name="Freeform 6">
            <a:extLst>
              <a:ext uri="{FF2B5EF4-FFF2-40B4-BE49-F238E27FC236}">
                <a16:creationId xmlns:a16="http://schemas.microsoft.com/office/drawing/2014/main" id="{3693C68B-963A-4A71-9ABC-F3D44ED76C6A}"/>
              </a:ext>
            </a:extLst>
          </p:cNvPr>
          <p:cNvSpPr/>
          <p:nvPr userDrawn="1"/>
        </p:nvSpPr>
        <p:spPr>
          <a:xfrm flipH="1">
            <a:off x="7798859" y="2469734"/>
            <a:ext cx="4393140" cy="4393139"/>
          </a:xfrm>
          <a:custGeom>
            <a:avLst/>
            <a:gdLst>
              <a:gd name="connsiteX0" fmla="*/ 0 w 5369483"/>
              <a:gd name="connsiteY0" fmla="*/ 0 h 5369482"/>
              <a:gd name="connsiteX1" fmla="*/ 5369483 w 5369483"/>
              <a:gd name="connsiteY1" fmla="*/ 5369482 h 5369482"/>
              <a:gd name="connsiteX2" fmla="*/ 2251404 w 5369483"/>
              <a:gd name="connsiteY2" fmla="*/ 5369482 h 5369482"/>
              <a:gd name="connsiteX3" fmla="*/ 0 w 5369483"/>
              <a:gd name="connsiteY3" fmla="*/ 3118079 h 5369482"/>
            </a:gdLst>
            <a:ahLst/>
            <a:cxnLst>
              <a:cxn ang="0">
                <a:pos x="connsiteX0" y="connsiteY0"/>
              </a:cxn>
              <a:cxn ang="0">
                <a:pos x="connsiteX1" y="connsiteY1"/>
              </a:cxn>
              <a:cxn ang="0">
                <a:pos x="connsiteX2" y="connsiteY2"/>
              </a:cxn>
              <a:cxn ang="0">
                <a:pos x="connsiteX3" y="connsiteY3"/>
              </a:cxn>
            </a:cxnLst>
            <a:rect l="l" t="t" r="r" b="b"/>
            <a:pathLst>
              <a:path w="5369483" h="5369482">
                <a:moveTo>
                  <a:pt x="0" y="0"/>
                </a:moveTo>
                <a:lnTo>
                  <a:pt x="5369483" y="5369482"/>
                </a:lnTo>
                <a:lnTo>
                  <a:pt x="2251404" y="5369482"/>
                </a:lnTo>
                <a:lnTo>
                  <a:pt x="0" y="3118079"/>
                </a:lnTo>
                <a:close/>
              </a:path>
            </a:pathLst>
          </a:cu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pic>
        <p:nvPicPr>
          <p:cNvPr id="8" name="Graphic 7">
            <a:extLst>
              <a:ext uri="{FF2B5EF4-FFF2-40B4-BE49-F238E27FC236}">
                <a16:creationId xmlns:a16="http://schemas.microsoft.com/office/drawing/2014/main" id="{473C5EEF-A015-C555-A3A3-969AB1ADE474}"/>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065064" y="176833"/>
            <a:ext cx="1966516" cy="809741"/>
          </a:xfrm>
          <a:prstGeom prst="rect">
            <a:avLst/>
          </a:prstGeom>
        </p:spPr>
      </p:pic>
      <p:cxnSp>
        <p:nvCxnSpPr>
          <p:cNvPr id="11" name="Straight Connector 10">
            <a:extLst>
              <a:ext uri="{FF2B5EF4-FFF2-40B4-BE49-F238E27FC236}">
                <a16:creationId xmlns:a16="http://schemas.microsoft.com/office/drawing/2014/main" id="{A7111868-D038-7F36-D312-2D4C785095ED}"/>
              </a:ext>
            </a:extLst>
          </p:cNvPr>
          <p:cNvCxnSpPr>
            <a:cxnSpLocks/>
          </p:cNvCxnSpPr>
          <p:nvPr userDrawn="1"/>
        </p:nvCxnSpPr>
        <p:spPr>
          <a:xfrm flipH="1">
            <a:off x="7609474" y="3495230"/>
            <a:ext cx="3362771" cy="3362770"/>
          </a:xfrm>
          <a:prstGeom prst="line">
            <a:avLst/>
          </a:prstGeom>
          <a:ln w="9525">
            <a:solidFill>
              <a:srgbClr val="F6C370"/>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5E5D5313-2DAA-3F9F-09F9-5CA20372B46E}"/>
              </a:ext>
            </a:extLst>
          </p:cNvPr>
          <p:cNvCxnSpPr>
            <a:cxnSpLocks/>
          </p:cNvCxnSpPr>
          <p:nvPr userDrawn="1"/>
        </p:nvCxnSpPr>
        <p:spPr>
          <a:xfrm flipH="1">
            <a:off x="11391544" y="5204389"/>
            <a:ext cx="785657" cy="785657"/>
          </a:xfrm>
          <a:prstGeom prst="line">
            <a:avLst/>
          </a:prstGeom>
          <a:ln w="9525">
            <a:solidFill>
              <a:srgbClr val="F6C37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26162879"/>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Title/Chapter slide 1">
    <p:spTree>
      <p:nvGrpSpPr>
        <p:cNvPr id="1" name=""/>
        <p:cNvGrpSpPr/>
        <p:nvPr/>
      </p:nvGrpSpPr>
      <p:grpSpPr>
        <a:xfrm>
          <a:off x="0" y="0"/>
          <a:ext cx="0" cy="0"/>
          <a:chOff x="0" y="0"/>
          <a:chExt cx="0" cy="0"/>
        </a:xfrm>
      </p:grpSpPr>
      <p:sp>
        <p:nvSpPr>
          <p:cNvPr id="26" name="Rectangle 25">
            <a:extLst>
              <a:ext uri="{FF2B5EF4-FFF2-40B4-BE49-F238E27FC236}">
                <a16:creationId xmlns:a16="http://schemas.microsoft.com/office/drawing/2014/main" id="{E4A9DCC3-E8D7-C445-85E9-C6F9EC110461}"/>
              </a:ext>
            </a:extLst>
          </p:cNvPr>
          <p:cNvSpPr/>
          <p:nvPr userDrawn="1"/>
        </p:nvSpPr>
        <p:spPr>
          <a:xfrm rot="8100000">
            <a:off x="3886857" y="1415805"/>
            <a:ext cx="4418286" cy="4418286"/>
          </a:xfrm>
          <a:prstGeom prst="rect">
            <a:avLst/>
          </a:prstGeom>
          <a:gradFill>
            <a:gsLst>
              <a:gs pos="100000">
                <a:srgbClr val="361D5C">
                  <a:alpha val="0"/>
                </a:srgbClr>
              </a:gs>
              <a:gs pos="0">
                <a:srgbClr val="361D5C">
                  <a:alpha val="0"/>
                </a:srgbClr>
              </a:gs>
              <a:gs pos="50000">
                <a:srgbClr val="361D5C">
                  <a:alpha val="50188"/>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27" name="Rectangle 26">
            <a:extLst>
              <a:ext uri="{FF2B5EF4-FFF2-40B4-BE49-F238E27FC236}">
                <a16:creationId xmlns:a16="http://schemas.microsoft.com/office/drawing/2014/main" id="{CC661F3E-648B-5740-9E11-DC433187044F}"/>
              </a:ext>
            </a:extLst>
          </p:cNvPr>
          <p:cNvSpPr/>
          <p:nvPr userDrawn="1"/>
        </p:nvSpPr>
        <p:spPr>
          <a:xfrm rot="13500000">
            <a:off x="1410758" y="1111004"/>
            <a:ext cx="4418286" cy="4418286"/>
          </a:xfrm>
          <a:prstGeom prst="rect">
            <a:avLst/>
          </a:prstGeom>
          <a:gradFill>
            <a:gsLst>
              <a:gs pos="100000">
                <a:srgbClr val="361D5C">
                  <a:alpha val="0"/>
                </a:srgbClr>
              </a:gs>
              <a:gs pos="0">
                <a:srgbClr val="361D5C">
                  <a:alpha val="0"/>
                </a:srgbClr>
              </a:gs>
              <a:gs pos="50000">
                <a:srgbClr val="361D5C">
                  <a:alpha val="49617"/>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28" name="Rectangle 27">
            <a:extLst>
              <a:ext uri="{FF2B5EF4-FFF2-40B4-BE49-F238E27FC236}">
                <a16:creationId xmlns:a16="http://schemas.microsoft.com/office/drawing/2014/main" id="{CCE0B896-631A-C948-B929-910A701FAD6F}"/>
              </a:ext>
            </a:extLst>
          </p:cNvPr>
          <p:cNvSpPr/>
          <p:nvPr userDrawn="1"/>
        </p:nvSpPr>
        <p:spPr>
          <a:xfrm rot="13500000">
            <a:off x="6362956" y="1111004"/>
            <a:ext cx="4418286" cy="4418286"/>
          </a:xfrm>
          <a:prstGeom prst="rect">
            <a:avLst/>
          </a:prstGeom>
          <a:gradFill>
            <a:gsLst>
              <a:gs pos="100000">
                <a:srgbClr val="361D5C">
                  <a:alpha val="0"/>
                </a:srgbClr>
              </a:gs>
              <a:gs pos="0">
                <a:srgbClr val="361D5C">
                  <a:alpha val="0"/>
                </a:srgbClr>
              </a:gs>
              <a:gs pos="50000">
                <a:srgbClr val="361D5C">
                  <a:alpha val="49419"/>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3" name="Text Placeholder 2">
            <a:extLst>
              <a:ext uri="{FF2B5EF4-FFF2-40B4-BE49-F238E27FC236}">
                <a16:creationId xmlns:a16="http://schemas.microsoft.com/office/drawing/2014/main" id="{0C8F0458-666E-B242-AA9B-31C770B5EB48}"/>
              </a:ext>
            </a:extLst>
          </p:cNvPr>
          <p:cNvSpPr>
            <a:spLocks noGrp="1"/>
          </p:cNvSpPr>
          <p:nvPr>
            <p:ph type="body" sz="quarter" idx="10" hasCustomPrompt="1"/>
          </p:nvPr>
        </p:nvSpPr>
        <p:spPr>
          <a:xfrm>
            <a:off x="736601" y="2836191"/>
            <a:ext cx="10718799" cy="1185620"/>
          </a:xfrm>
          <a:prstGeom prst="rect">
            <a:avLst/>
          </a:prstGeom>
        </p:spPr>
        <p:txBody>
          <a:bodyPr anchor="ctr" anchorCtr="0"/>
          <a:lstStyle>
            <a:lvl1pPr marL="0" indent="0" algn="ctr">
              <a:buNone/>
              <a:defRPr sz="4400" b="1">
                <a:solidFill>
                  <a:schemeClr val="bg1"/>
                </a:solidFill>
                <a:latin typeface="Segoe UI" panose="020B0502040204020203" pitchFamily="34" charset="0"/>
                <a:cs typeface="Segoe UI" panose="020B0502040204020203" pitchFamily="34" charset="0"/>
              </a:defRPr>
            </a:lvl1pPr>
          </a:lstStyle>
          <a:p>
            <a:pPr lvl="0"/>
            <a:r>
              <a:rPr lang="en-GB" dirty="0"/>
              <a:t>Insert title</a:t>
            </a:r>
            <a:endParaRPr lang="en-IS" dirty="0"/>
          </a:p>
        </p:txBody>
      </p:sp>
      <p:cxnSp>
        <p:nvCxnSpPr>
          <p:cNvPr id="5" name="Straight Connector 4">
            <a:extLst>
              <a:ext uri="{FF2B5EF4-FFF2-40B4-BE49-F238E27FC236}">
                <a16:creationId xmlns:a16="http://schemas.microsoft.com/office/drawing/2014/main" id="{85908F9F-CF4A-EE46-A4B1-7A9A1E3B8B7E}"/>
              </a:ext>
            </a:extLst>
          </p:cNvPr>
          <p:cNvCxnSpPr/>
          <p:nvPr userDrawn="1"/>
        </p:nvCxnSpPr>
        <p:spPr>
          <a:xfrm>
            <a:off x="5181600" y="1761223"/>
            <a:ext cx="914400" cy="914400"/>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C0042CFF-054F-7944-83F4-1B876D680DE6}"/>
              </a:ext>
            </a:extLst>
          </p:cNvPr>
          <p:cNvCxnSpPr>
            <a:cxnSpLocks/>
          </p:cNvCxnSpPr>
          <p:nvPr userDrawn="1"/>
        </p:nvCxnSpPr>
        <p:spPr>
          <a:xfrm flipH="1">
            <a:off x="6096000" y="195948"/>
            <a:ext cx="2479675" cy="2479675"/>
          </a:xfrm>
          <a:prstGeom prst="line">
            <a:avLst/>
          </a:prstGeom>
          <a:ln>
            <a:gradFill>
              <a:gsLst>
                <a:gs pos="0">
                  <a:srgbClr val="F6C370">
                    <a:alpha val="0"/>
                  </a:srgbClr>
                </a:gs>
                <a:gs pos="100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554E7318-290F-804F-A213-55E78B5F26C0}"/>
              </a:ext>
            </a:extLst>
          </p:cNvPr>
          <p:cNvCxnSpPr>
            <a:cxnSpLocks/>
          </p:cNvCxnSpPr>
          <p:nvPr userDrawn="1"/>
        </p:nvCxnSpPr>
        <p:spPr>
          <a:xfrm>
            <a:off x="4718094" y="5348611"/>
            <a:ext cx="457200" cy="457200"/>
          </a:xfrm>
          <a:prstGeom prst="line">
            <a:avLst/>
          </a:prstGeom>
          <a:ln>
            <a:gradFill>
              <a:gsLst>
                <a:gs pos="0">
                  <a:srgbClr val="F6C370"/>
                </a:gs>
                <a:gs pos="100000">
                  <a:srgbClr val="F6C370">
                    <a:alpha val="0"/>
                  </a:srgb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B067B4A9-8EE8-D347-A11A-408131288CDC}"/>
              </a:ext>
            </a:extLst>
          </p:cNvPr>
          <p:cNvCxnSpPr>
            <a:cxnSpLocks/>
          </p:cNvCxnSpPr>
          <p:nvPr userDrawn="1"/>
        </p:nvCxnSpPr>
        <p:spPr>
          <a:xfrm flipH="1">
            <a:off x="7897368" y="4649076"/>
            <a:ext cx="2479675" cy="2479675"/>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767C67B9-5ED3-1347-A4EF-E127B283F0FD}"/>
              </a:ext>
            </a:extLst>
          </p:cNvPr>
          <p:cNvCxnSpPr>
            <a:cxnSpLocks/>
          </p:cNvCxnSpPr>
          <p:nvPr userDrawn="1"/>
        </p:nvCxnSpPr>
        <p:spPr>
          <a:xfrm flipH="1">
            <a:off x="1848335" y="195948"/>
            <a:ext cx="1772290" cy="1772290"/>
          </a:xfrm>
          <a:prstGeom prst="line">
            <a:avLst/>
          </a:prstGeom>
          <a:ln>
            <a:gradFill>
              <a:gsLst>
                <a:gs pos="99000">
                  <a:srgbClr val="F6C370">
                    <a:alpha val="0"/>
                  </a:srgbClr>
                </a:gs>
                <a:gs pos="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1BB83C5D-63B4-D04E-B9A2-0530B8F968A5}"/>
              </a:ext>
            </a:extLst>
          </p:cNvPr>
          <p:cNvCxnSpPr>
            <a:cxnSpLocks/>
          </p:cNvCxnSpPr>
          <p:nvPr userDrawn="1"/>
        </p:nvCxnSpPr>
        <p:spPr>
          <a:xfrm flipV="1">
            <a:off x="3628716" y="5348612"/>
            <a:ext cx="1089377" cy="1089377"/>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pic>
        <p:nvPicPr>
          <p:cNvPr id="24" name="Graphic 23">
            <a:extLst>
              <a:ext uri="{FF2B5EF4-FFF2-40B4-BE49-F238E27FC236}">
                <a16:creationId xmlns:a16="http://schemas.microsoft.com/office/drawing/2014/main" id="{2442B894-80B9-CF46-9923-AA26009B51E2}"/>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813959" y="394661"/>
            <a:ext cx="2564084" cy="1055798"/>
          </a:xfrm>
          <a:prstGeom prst="rect">
            <a:avLst/>
          </a:prstGeom>
        </p:spPr>
      </p:pic>
    </p:spTree>
    <p:extLst>
      <p:ext uri="{BB962C8B-B14F-4D97-AF65-F5344CB8AC3E}">
        <p14:creationId xmlns:p14="http://schemas.microsoft.com/office/powerpoint/2010/main" val="1182285220"/>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Title/Chapter slide 2">
    <p:spTree>
      <p:nvGrpSpPr>
        <p:cNvPr id="1" name=""/>
        <p:cNvGrpSpPr/>
        <p:nvPr/>
      </p:nvGrpSpPr>
      <p:grpSpPr>
        <a:xfrm>
          <a:off x="0" y="0"/>
          <a:ext cx="0" cy="0"/>
          <a:chOff x="0" y="0"/>
          <a:chExt cx="0" cy="0"/>
        </a:xfrm>
      </p:grpSpPr>
      <p:sp>
        <p:nvSpPr>
          <p:cNvPr id="27" name="Rectangle 26">
            <a:extLst>
              <a:ext uri="{FF2B5EF4-FFF2-40B4-BE49-F238E27FC236}">
                <a16:creationId xmlns:a16="http://schemas.microsoft.com/office/drawing/2014/main" id="{5E2FD613-0ADB-094F-9CD2-554E6C78DC68}"/>
              </a:ext>
            </a:extLst>
          </p:cNvPr>
          <p:cNvSpPr/>
          <p:nvPr userDrawn="1"/>
        </p:nvSpPr>
        <p:spPr>
          <a:xfrm rot="8100000">
            <a:off x="2800105" y="1415806"/>
            <a:ext cx="4418286" cy="4418286"/>
          </a:xfrm>
          <a:prstGeom prst="rect">
            <a:avLst/>
          </a:prstGeom>
          <a:gradFill>
            <a:gsLst>
              <a:gs pos="100000">
                <a:srgbClr val="361D5C">
                  <a:alpha val="0"/>
                </a:srgbClr>
              </a:gs>
              <a:gs pos="0">
                <a:srgbClr val="361D5C">
                  <a:alpha val="0"/>
                </a:srgbClr>
              </a:gs>
              <a:gs pos="50000">
                <a:srgbClr val="361D5C">
                  <a:alpha val="49602"/>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23" name="Rectangle 22">
            <a:extLst>
              <a:ext uri="{FF2B5EF4-FFF2-40B4-BE49-F238E27FC236}">
                <a16:creationId xmlns:a16="http://schemas.microsoft.com/office/drawing/2014/main" id="{E9687BCB-1984-9B41-98BA-0B729407F26B}"/>
              </a:ext>
            </a:extLst>
          </p:cNvPr>
          <p:cNvSpPr/>
          <p:nvPr userDrawn="1"/>
        </p:nvSpPr>
        <p:spPr>
          <a:xfrm rot="13500000">
            <a:off x="1410758" y="1111004"/>
            <a:ext cx="4418286" cy="4418286"/>
          </a:xfrm>
          <a:prstGeom prst="rect">
            <a:avLst/>
          </a:prstGeom>
          <a:gradFill>
            <a:gsLst>
              <a:gs pos="100000">
                <a:srgbClr val="361D5C">
                  <a:alpha val="0"/>
                </a:srgbClr>
              </a:gs>
              <a:gs pos="0">
                <a:srgbClr val="361D5C">
                  <a:alpha val="0"/>
                </a:srgbClr>
              </a:gs>
              <a:gs pos="49000">
                <a:srgbClr val="361D5C">
                  <a:alpha val="50137"/>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30" name="Freeform 29">
            <a:extLst>
              <a:ext uri="{FF2B5EF4-FFF2-40B4-BE49-F238E27FC236}">
                <a16:creationId xmlns:a16="http://schemas.microsoft.com/office/drawing/2014/main" id="{FAB0322F-4592-16FF-E490-7890B20626E6}"/>
              </a:ext>
            </a:extLst>
          </p:cNvPr>
          <p:cNvSpPr/>
          <p:nvPr userDrawn="1"/>
        </p:nvSpPr>
        <p:spPr>
          <a:xfrm>
            <a:off x="-5914" y="1493392"/>
            <a:ext cx="5369483" cy="5369482"/>
          </a:xfrm>
          <a:custGeom>
            <a:avLst/>
            <a:gdLst>
              <a:gd name="connsiteX0" fmla="*/ 0 w 5369483"/>
              <a:gd name="connsiteY0" fmla="*/ 0 h 5369482"/>
              <a:gd name="connsiteX1" fmla="*/ 5369483 w 5369483"/>
              <a:gd name="connsiteY1" fmla="*/ 5369482 h 5369482"/>
              <a:gd name="connsiteX2" fmla="*/ 2251404 w 5369483"/>
              <a:gd name="connsiteY2" fmla="*/ 5369482 h 5369482"/>
              <a:gd name="connsiteX3" fmla="*/ 0 w 5369483"/>
              <a:gd name="connsiteY3" fmla="*/ 3118079 h 5369482"/>
            </a:gdLst>
            <a:ahLst/>
            <a:cxnLst>
              <a:cxn ang="0">
                <a:pos x="connsiteX0" y="connsiteY0"/>
              </a:cxn>
              <a:cxn ang="0">
                <a:pos x="connsiteX1" y="connsiteY1"/>
              </a:cxn>
              <a:cxn ang="0">
                <a:pos x="connsiteX2" y="connsiteY2"/>
              </a:cxn>
              <a:cxn ang="0">
                <a:pos x="connsiteX3" y="connsiteY3"/>
              </a:cxn>
            </a:cxnLst>
            <a:rect l="l" t="t" r="r" b="b"/>
            <a:pathLst>
              <a:path w="5369483" h="5369482">
                <a:moveTo>
                  <a:pt x="0" y="0"/>
                </a:moveTo>
                <a:lnTo>
                  <a:pt x="5369483" y="5369482"/>
                </a:lnTo>
                <a:lnTo>
                  <a:pt x="2251404" y="5369482"/>
                </a:lnTo>
                <a:lnTo>
                  <a:pt x="0" y="3118079"/>
                </a:lnTo>
                <a:close/>
              </a:path>
            </a:pathLst>
          </a:cu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22" name="Rectangle 21">
            <a:extLst>
              <a:ext uri="{FF2B5EF4-FFF2-40B4-BE49-F238E27FC236}">
                <a16:creationId xmlns:a16="http://schemas.microsoft.com/office/drawing/2014/main" id="{87566114-CC2C-8545-955D-F090D7E9F93D}"/>
              </a:ext>
            </a:extLst>
          </p:cNvPr>
          <p:cNvSpPr/>
          <p:nvPr userDrawn="1"/>
        </p:nvSpPr>
        <p:spPr>
          <a:xfrm rot="8100000">
            <a:off x="3886857" y="1415805"/>
            <a:ext cx="4418286" cy="4418286"/>
          </a:xfrm>
          <a:prstGeom prst="rect">
            <a:avLst/>
          </a:prstGeom>
          <a:gradFill>
            <a:gsLst>
              <a:gs pos="100000">
                <a:srgbClr val="361D5C">
                  <a:alpha val="0"/>
                </a:srgbClr>
              </a:gs>
              <a:gs pos="0">
                <a:srgbClr val="361D5C">
                  <a:alpha val="0"/>
                </a:srgbClr>
              </a:gs>
              <a:gs pos="50000">
                <a:srgbClr val="361D5C">
                  <a:alpha val="49796"/>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24" name="Rectangle 23">
            <a:extLst>
              <a:ext uri="{FF2B5EF4-FFF2-40B4-BE49-F238E27FC236}">
                <a16:creationId xmlns:a16="http://schemas.microsoft.com/office/drawing/2014/main" id="{5BF7237B-B27F-0248-B221-E849A67812A1}"/>
              </a:ext>
            </a:extLst>
          </p:cNvPr>
          <p:cNvSpPr/>
          <p:nvPr userDrawn="1"/>
        </p:nvSpPr>
        <p:spPr>
          <a:xfrm rot="13500000">
            <a:off x="6362956" y="1111004"/>
            <a:ext cx="4418286" cy="4418286"/>
          </a:xfrm>
          <a:prstGeom prst="rect">
            <a:avLst/>
          </a:prstGeom>
          <a:gradFill>
            <a:gsLst>
              <a:gs pos="100000">
                <a:srgbClr val="361D5C">
                  <a:alpha val="0"/>
                </a:srgbClr>
              </a:gs>
              <a:gs pos="0">
                <a:srgbClr val="361D5C">
                  <a:alpha val="0"/>
                </a:srgbClr>
              </a:gs>
              <a:gs pos="50000">
                <a:srgbClr val="361D5C">
                  <a:alpha val="49682"/>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4" name="Picture Placeholder 3">
            <a:extLst>
              <a:ext uri="{FF2B5EF4-FFF2-40B4-BE49-F238E27FC236}">
                <a16:creationId xmlns:a16="http://schemas.microsoft.com/office/drawing/2014/main" id="{86AC0B01-776C-864C-ABD8-1970F34FFF18}"/>
              </a:ext>
            </a:extLst>
          </p:cNvPr>
          <p:cNvSpPr>
            <a:spLocks noGrp="1"/>
          </p:cNvSpPr>
          <p:nvPr>
            <p:ph type="pic" sz="quarter" idx="11" hasCustomPrompt="1"/>
          </p:nvPr>
        </p:nvSpPr>
        <p:spPr>
          <a:xfrm>
            <a:off x="651481" y="711051"/>
            <a:ext cx="5916694" cy="5916694"/>
          </a:xfrm>
          <a:prstGeom prst="diamond">
            <a:avLst/>
          </a:prstGeom>
          <a:ln>
            <a:gradFill>
              <a:gsLst>
                <a:gs pos="0">
                  <a:srgbClr val="F6C370"/>
                </a:gs>
                <a:gs pos="100000">
                  <a:srgbClr val="F6C370">
                    <a:alpha val="0"/>
                  </a:srgbClr>
                </a:gs>
              </a:gsLst>
              <a:lin ang="5400000" scaled="1"/>
            </a:gradFill>
          </a:ln>
          <a:effectLst>
            <a:outerShdw blurRad="152400" dist="101600" dir="5400000" algn="ctr" rotWithShape="0">
              <a:srgbClr val="000000">
                <a:alpha val="34687"/>
              </a:srgbClr>
            </a:outerShdw>
          </a:effectLst>
        </p:spPr>
        <p:txBody>
          <a:bodyPr/>
          <a:lstStyle>
            <a:lvl1pPr algn="ctr">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3" name="Text Placeholder 2">
            <a:extLst>
              <a:ext uri="{FF2B5EF4-FFF2-40B4-BE49-F238E27FC236}">
                <a16:creationId xmlns:a16="http://schemas.microsoft.com/office/drawing/2014/main" id="{0C8F0458-666E-B242-AA9B-31C770B5EB48}"/>
              </a:ext>
            </a:extLst>
          </p:cNvPr>
          <p:cNvSpPr>
            <a:spLocks noGrp="1"/>
          </p:cNvSpPr>
          <p:nvPr>
            <p:ph type="body" sz="quarter" idx="10" hasCustomPrompt="1"/>
          </p:nvPr>
        </p:nvSpPr>
        <p:spPr>
          <a:xfrm>
            <a:off x="6096000" y="4720343"/>
            <a:ext cx="5605219" cy="1185620"/>
          </a:xfrm>
          <a:prstGeom prst="rect">
            <a:avLst/>
          </a:prstGeom>
        </p:spPr>
        <p:txBody>
          <a:bodyPr anchor="t" anchorCtr="0"/>
          <a:lstStyle>
            <a:lvl1pPr marL="0" indent="0" algn="ctr">
              <a:buNone/>
              <a:defRPr sz="4000" b="1">
                <a:solidFill>
                  <a:schemeClr val="bg1"/>
                </a:solidFill>
                <a:latin typeface="Segoe UI" panose="020B0502040204020203" pitchFamily="34" charset="0"/>
                <a:cs typeface="Segoe UI" panose="020B0502040204020203" pitchFamily="34" charset="0"/>
              </a:defRPr>
            </a:lvl1pPr>
          </a:lstStyle>
          <a:p>
            <a:pPr lvl="0"/>
            <a:r>
              <a:rPr lang="en-GB" dirty="0"/>
              <a:t>Insert title</a:t>
            </a:r>
            <a:endParaRPr lang="en-IS" dirty="0"/>
          </a:p>
        </p:txBody>
      </p:sp>
      <p:cxnSp>
        <p:nvCxnSpPr>
          <p:cNvPr id="12" name="Straight Connector 11">
            <a:extLst>
              <a:ext uri="{FF2B5EF4-FFF2-40B4-BE49-F238E27FC236}">
                <a16:creationId xmlns:a16="http://schemas.microsoft.com/office/drawing/2014/main" id="{64DD9236-912C-344B-9E5C-FA71BC0D7733}"/>
              </a:ext>
            </a:extLst>
          </p:cNvPr>
          <p:cNvCxnSpPr>
            <a:cxnSpLocks/>
          </p:cNvCxnSpPr>
          <p:nvPr userDrawn="1"/>
        </p:nvCxnSpPr>
        <p:spPr>
          <a:xfrm>
            <a:off x="6672875" y="1073461"/>
            <a:ext cx="515408" cy="515408"/>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3EDE2553-0A96-BE4B-BB2B-76B1728C21C7}"/>
              </a:ext>
            </a:extLst>
          </p:cNvPr>
          <p:cNvCxnSpPr>
            <a:cxnSpLocks/>
          </p:cNvCxnSpPr>
          <p:nvPr userDrawn="1"/>
        </p:nvCxnSpPr>
        <p:spPr>
          <a:xfrm flipH="1">
            <a:off x="7182754" y="317350"/>
            <a:ext cx="1266294" cy="1266294"/>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8C6DC063-E0B5-5C4C-A6BB-44D3156187FC}"/>
              </a:ext>
            </a:extLst>
          </p:cNvPr>
          <p:cNvCxnSpPr>
            <a:cxnSpLocks/>
          </p:cNvCxnSpPr>
          <p:nvPr userDrawn="1"/>
        </p:nvCxnSpPr>
        <p:spPr>
          <a:xfrm flipV="1">
            <a:off x="11026775" y="3322111"/>
            <a:ext cx="674445" cy="674445"/>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4CE8CBB6-B3C4-D14C-8D91-B662FC73557E}"/>
              </a:ext>
            </a:extLst>
          </p:cNvPr>
          <p:cNvCxnSpPr>
            <a:cxnSpLocks/>
          </p:cNvCxnSpPr>
          <p:nvPr userDrawn="1"/>
        </p:nvCxnSpPr>
        <p:spPr>
          <a:xfrm>
            <a:off x="10031896" y="1652788"/>
            <a:ext cx="1669323" cy="1669323"/>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pic>
        <p:nvPicPr>
          <p:cNvPr id="17" name="Graphic 16">
            <a:extLst>
              <a:ext uri="{FF2B5EF4-FFF2-40B4-BE49-F238E27FC236}">
                <a16:creationId xmlns:a16="http://schemas.microsoft.com/office/drawing/2014/main" id="{196931CC-F0F5-8E10-BD0E-9A1AC5B0A309}"/>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7187671" y="2303488"/>
            <a:ext cx="3421876" cy="1409006"/>
          </a:xfrm>
          <a:prstGeom prst="rect">
            <a:avLst/>
          </a:prstGeom>
        </p:spPr>
      </p:pic>
      <p:cxnSp>
        <p:nvCxnSpPr>
          <p:cNvPr id="28" name="Straight Connector 27">
            <a:extLst>
              <a:ext uri="{FF2B5EF4-FFF2-40B4-BE49-F238E27FC236}">
                <a16:creationId xmlns:a16="http://schemas.microsoft.com/office/drawing/2014/main" id="{074B519A-3357-1943-878B-4FE463E1C5CD}"/>
              </a:ext>
            </a:extLst>
          </p:cNvPr>
          <p:cNvCxnSpPr>
            <a:cxnSpLocks/>
          </p:cNvCxnSpPr>
          <p:nvPr userDrawn="1"/>
        </p:nvCxnSpPr>
        <p:spPr>
          <a:xfrm flipH="1">
            <a:off x="-110123" y="201699"/>
            <a:ext cx="3720821" cy="3720821"/>
          </a:xfrm>
          <a:prstGeom prst="line">
            <a:avLst/>
          </a:prstGeom>
          <a:ln>
            <a:gradFill>
              <a:gsLst>
                <a:gs pos="99000">
                  <a:srgbClr val="F6C370">
                    <a:alpha val="0"/>
                  </a:srgbClr>
                </a:gs>
                <a:gs pos="0">
                  <a:srgbClr val="F6C370"/>
                </a:gs>
              </a:gsLst>
              <a:lin ang="5400000" scaled="1"/>
            </a:gra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40643485"/>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Title/Chapter slide 3">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B67A1442-0956-8C46-8669-1C486AAC27DD}"/>
              </a:ext>
            </a:extLst>
          </p:cNvPr>
          <p:cNvSpPr/>
          <p:nvPr userDrawn="1"/>
        </p:nvSpPr>
        <p:spPr>
          <a:xfrm rot="8100000">
            <a:off x="3886857" y="1399476"/>
            <a:ext cx="4418286" cy="4418286"/>
          </a:xfrm>
          <a:prstGeom prst="rect">
            <a:avLst/>
          </a:prstGeom>
          <a:gradFill>
            <a:gsLst>
              <a:gs pos="99000">
                <a:srgbClr val="361D5C">
                  <a:alpha val="0"/>
                </a:srgbClr>
              </a:gs>
              <a:gs pos="0">
                <a:srgbClr val="361D5C">
                  <a:alpha val="50000"/>
                </a:srgbClr>
              </a:gs>
              <a:gs pos="50000">
                <a:srgbClr val="361D5C">
                  <a:alpha val="50000"/>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17" name="Rectangle 16">
            <a:extLst>
              <a:ext uri="{FF2B5EF4-FFF2-40B4-BE49-F238E27FC236}">
                <a16:creationId xmlns:a16="http://schemas.microsoft.com/office/drawing/2014/main" id="{732B65B3-96F2-F64C-91C0-8BEF156AFC47}"/>
              </a:ext>
            </a:extLst>
          </p:cNvPr>
          <p:cNvSpPr/>
          <p:nvPr userDrawn="1"/>
        </p:nvSpPr>
        <p:spPr>
          <a:xfrm rot="13500000">
            <a:off x="1410758" y="1094675"/>
            <a:ext cx="4418286" cy="4418286"/>
          </a:xfrm>
          <a:prstGeom prst="rect">
            <a:avLst/>
          </a:prstGeom>
          <a:gradFill>
            <a:gsLst>
              <a:gs pos="100000">
                <a:srgbClr val="361D5C">
                  <a:alpha val="0"/>
                </a:srgbClr>
              </a:gs>
              <a:gs pos="0">
                <a:srgbClr val="361D5C">
                  <a:alpha val="0"/>
                </a:srgbClr>
              </a:gs>
              <a:gs pos="50000">
                <a:srgbClr val="361D5C">
                  <a:alpha val="49879"/>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22" name="Freeform 21">
            <a:extLst>
              <a:ext uri="{FF2B5EF4-FFF2-40B4-BE49-F238E27FC236}">
                <a16:creationId xmlns:a16="http://schemas.microsoft.com/office/drawing/2014/main" id="{8CF6FC87-6D3A-16B0-0EC5-B3A8870707A1}"/>
              </a:ext>
            </a:extLst>
          </p:cNvPr>
          <p:cNvSpPr/>
          <p:nvPr userDrawn="1"/>
        </p:nvSpPr>
        <p:spPr>
          <a:xfrm rot="5400000">
            <a:off x="1930863" y="-412993"/>
            <a:ext cx="2981370" cy="3799797"/>
          </a:xfrm>
          <a:custGeom>
            <a:avLst/>
            <a:gdLst>
              <a:gd name="connsiteX0" fmla="*/ 0 w 2981370"/>
              <a:gd name="connsiteY0" fmla="*/ 3799797 h 3799797"/>
              <a:gd name="connsiteX1" fmla="*/ 0 w 2981370"/>
              <a:gd name="connsiteY1" fmla="*/ 2162942 h 3799797"/>
              <a:gd name="connsiteX2" fmla="*/ 2162942 w 2981370"/>
              <a:gd name="connsiteY2" fmla="*/ 0 h 3799797"/>
              <a:gd name="connsiteX3" fmla="*/ 2981370 w 2981370"/>
              <a:gd name="connsiteY3" fmla="*/ 818428 h 3799797"/>
            </a:gdLst>
            <a:ahLst/>
            <a:cxnLst>
              <a:cxn ang="0">
                <a:pos x="connsiteX0" y="connsiteY0"/>
              </a:cxn>
              <a:cxn ang="0">
                <a:pos x="connsiteX1" y="connsiteY1"/>
              </a:cxn>
              <a:cxn ang="0">
                <a:pos x="connsiteX2" y="connsiteY2"/>
              </a:cxn>
              <a:cxn ang="0">
                <a:pos x="connsiteX3" y="connsiteY3"/>
              </a:cxn>
            </a:cxnLst>
            <a:rect l="l" t="t" r="r" b="b"/>
            <a:pathLst>
              <a:path w="2981370" h="3799797">
                <a:moveTo>
                  <a:pt x="0" y="3799797"/>
                </a:moveTo>
                <a:lnTo>
                  <a:pt x="0" y="2162942"/>
                </a:lnTo>
                <a:lnTo>
                  <a:pt x="2162942" y="0"/>
                </a:lnTo>
                <a:lnTo>
                  <a:pt x="2981370" y="818428"/>
                </a:lnTo>
                <a:close/>
              </a:path>
            </a:pathLst>
          </a:cu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23" name="Freeform 22">
            <a:extLst>
              <a:ext uri="{FF2B5EF4-FFF2-40B4-BE49-F238E27FC236}">
                <a16:creationId xmlns:a16="http://schemas.microsoft.com/office/drawing/2014/main" id="{D09284C5-3949-7600-4D9E-3B5204E3BCC1}"/>
              </a:ext>
            </a:extLst>
          </p:cNvPr>
          <p:cNvSpPr/>
          <p:nvPr userDrawn="1"/>
        </p:nvSpPr>
        <p:spPr>
          <a:xfrm>
            <a:off x="6596190" y="3479262"/>
            <a:ext cx="5062805" cy="3378738"/>
          </a:xfrm>
          <a:custGeom>
            <a:avLst/>
            <a:gdLst>
              <a:gd name="connsiteX0" fmla="*/ 3378738 w 5062805"/>
              <a:gd name="connsiteY0" fmla="*/ 0 h 3378738"/>
              <a:gd name="connsiteX1" fmla="*/ 5062805 w 5062805"/>
              <a:gd name="connsiteY1" fmla="*/ 1684068 h 3378738"/>
              <a:gd name="connsiteX2" fmla="*/ 3368135 w 5062805"/>
              <a:gd name="connsiteY2" fmla="*/ 3378738 h 3378738"/>
              <a:gd name="connsiteX3" fmla="*/ 0 w 5062805"/>
              <a:gd name="connsiteY3" fmla="*/ 3378738 h 3378738"/>
            </a:gdLst>
            <a:ahLst/>
            <a:cxnLst>
              <a:cxn ang="0">
                <a:pos x="connsiteX0" y="connsiteY0"/>
              </a:cxn>
              <a:cxn ang="0">
                <a:pos x="connsiteX1" y="connsiteY1"/>
              </a:cxn>
              <a:cxn ang="0">
                <a:pos x="connsiteX2" y="connsiteY2"/>
              </a:cxn>
              <a:cxn ang="0">
                <a:pos x="connsiteX3" y="connsiteY3"/>
              </a:cxn>
            </a:cxnLst>
            <a:rect l="l" t="t" r="r" b="b"/>
            <a:pathLst>
              <a:path w="5062805" h="3378738">
                <a:moveTo>
                  <a:pt x="3378738" y="0"/>
                </a:moveTo>
                <a:lnTo>
                  <a:pt x="5062805" y="1684068"/>
                </a:lnTo>
                <a:lnTo>
                  <a:pt x="3368135" y="3378738"/>
                </a:lnTo>
                <a:lnTo>
                  <a:pt x="0" y="3378738"/>
                </a:lnTo>
                <a:close/>
              </a:path>
            </a:pathLst>
          </a:custGeom>
          <a:solidFill>
            <a:srgbClr val="943267"/>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dirty="0"/>
          </a:p>
        </p:txBody>
      </p:sp>
      <p:sp>
        <p:nvSpPr>
          <p:cNvPr id="18" name="Rectangle 17">
            <a:extLst>
              <a:ext uri="{FF2B5EF4-FFF2-40B4-BE49-F238E27FC236}">
                <a16:creationId xmlns:a16="http://schemas.microsoft.com/office/drawing/2014/main" id="{9EF3E88F-190A-2B4A-9C4B-83B6B74851BB}"/>
              </a:ext>
            </a:extLst>
          </p:cNvPr>
          <p:cNvSpPr/>
          <p:nvPr userDrawn="1"/>
        </p:nvSpPr>
        <p:spPr>
          <a:xfrm rot="13500000">
            <a:off x="6362956" y="1094675"/>
            <a:ext cx="4418286" cy="4418286"/>
          </a:xfrm>
          <a:prstGeom prst="rect">
            <a:avLst/>
          </a:prstGeom>
          <a:gradFill>
            <a:gsLst>
              <a:gs pos="99000">
                <a:srgbClr val="361D5C">
                  <a:alpha val="0"/>
                </a:srgbClr>
              </a:gs>
              <a:gs pos="0">
                <a:srgbClr val="361D5C">
                  <a:alpha val="0"/>
                </a:srgbClr>
              </a:gs>
              <a:gs pos="49000">
                <a:srgbClr val="361D5C">
                  <a:alpha val="50000"/>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4" name="Picture Placeholder 3">
            <a:extLst>
              <a:ext uri="{FF2B5EF4-FFF2-40B4-BE49-F238E27FC236}">
                <a16:creationId xmlns:a16="http://schemas.microsoft.com/office/drawing/2014/main" id="{86AC0B01-776C-864C-ABD8-1970F34FFF18}"/>
              </a:ext>
            </a:extLst>
          </p:cNvPr>
          <p:cNvSpPr>
            <a:spLocks noGrp="1"/>
          </p:cNvSpPr>
          <p:nvPr>
            <p:ph type="pic" sz="quarter" idx="11" hasCustomPrompt="1"/>
          </p:nvPr>
        </p:nvSpPr>
        <p:spPr>
          <a:xfrm>
            <a:off x="5620296" y="694722"/>
            <a:ext cx="5916694" cy="5916694"/>
          </a:xfrm>
          <a:prstGeom prst="diamond">
            <a:avLst/>
          </a:prstGeom>
          <a:ln>
            <a:gradFill>
              <a:gsLst>
                <a:gs pos="1000">
                  <a:srgbClr val="F6C370"/>
                </a:gs>
                <a:gs pos="100000">
                  <a:srgbClr val="F6C370">
                    <a:alpha val="0"/>
                  </a:srgbClr>
                </a:gs>
              </a:gsLst>
              <a:lin ang="5400000" scaled="1"/>
            </a:gradFill>
          </a:ln>
          <a:effectLst>
            <a:outerShdw blurRad="152400" dist="101600" dir="5400000" algn="ctr" rotWithShape="0">
              <a:srgbClr val="000000">
                <a:alpha val="34687"/>
              </a:srgbClr>
            </a:outerShdw>
          </a:effectLst>
        </p:spPr>
        <p:txBody>
          <a:bodyPr/>
          <a:lstStyle>
            <a:lvl1pPr algn="ctr">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3" name="Text Placeholder 2">
            <a:extLst>
              <a:ext uri="{FF2B5EF4-FFF2-40B4-BE49-F238E27FC236}">
                <a16:creationId xmlns:a16="http://schemas.microsoft.com/office/drawing/2014/main" id="{0C8F0458-666E-B242-AA9B-31C770B5EB48}"/>
              </a:ext>
            </a:extLst>
          </p:cNvPr>
          <p:cNvSpPr>
            <a:spLocks noGrp="1"/>
          </p:cNvSpPr>
          <p:nvPr>
            <p:ph type="body" sz="quarter" idx="10" hasCustomPrompt="1"/>
          </p:nvPr>
        </p:nvSpPr>
        <p:spPr>
          <a:xfrm>
            <a:off x="813715" y="5367517"/>
            <a:ext cx="5605219" cy="1185620"/>
          </a:xfrm>
          <a:prstGeom prst="rect">
            <a:avLst/>
          </a:prstGeom>
        </p:spPr>
        <p:txBody>
          <a:bodyPr anchor="t" anchorCtr="0"/>
          <a:lstStyle>
            <a:lvl1pPr marL="0" indent="0" algn="ctr">
              <a:buNone/>
              <a:defRPr sz="4000" b="1">
                <a:solidFill>
                  <a:schemeClr val="bg1"/>
                </a:solidFill>
                <a:latin typeface="Segoe UI" panose="020B0502040204020203" pitchFamily="34" charset="0"/>
                <a:cs typeface="Segoe UI" panose="020B0502040204020203" pitchFamily="34" charset="0"/>
              </a:defRPr>
            </a:lvl1pPr>
          </a:lstStyle>
          <a:p>
            <a:pPr lvl="0"/>
            <a:r>
              <a:rPr lang="en-GB" dirty="0"/>
              <a:t>Insert title</a:t>
            </a:r>
            <a:endParaRPr lang="en-IS" dirty="0"/>
          </a:p>
        </p:txBody>
      </p:sp>
      <p:cxnSp>
        <p:nvCxnSpPr>
          <p:cNvPr id="12" name="Straight Connector 11">
            <a:extLst>
              <a:ext uri="{FF2B5EF4-FFF2-40B4-BE49-F238E27FC236}">
                <a16:creationId xmlns:a16="http://schemas.microsoft.com/office/drawing/2014/main" id="{64DD9236-912C-344B-9E5C-FA71BC0D7733}"/>
              </a:ext>
            </a:extLst>
          </p:cNvPr>
          <p:cNvCxnSpPr>
            <a:cxnSpLocks/>
          </p:cNvCxnSpPr>
          <p:nvPr userDrawn="1"/>
        </p:nvCxnSpPr>
        <p:spPr>
          <a:xfrm>
            <a:off x="3616325" y="179619"/>
            <a:ext cx="2479675" cy="2479675"/>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3EDE2553-0A96-BE4B-BB2B-76B1728C21C7}"/>
              </a:ext>
            </a:extLst>
          </p:cNvPr>
          <p:cNvCxnSpPr>
            <a:cxnSpLocks/>
          </p:cNvCxnSpPr>
          <p:nvPr userDrawn="1"/>
        </p:nvCxnSpPr>
        <p:spPr>
          <a:xfrm flipH="1">
            <a:off x="6096000" y="2044995"/>
            <a:ext cx="614299" cy="614299"/>
          </a:xfrm>
          <a:prstGeom prst="line">
            <a:avLst/>
          </a:prstGeom>
          <a:ln>
            <a:gradFill>
              <a:gsLst>
                <a:gs pos="0">
                  <a:srgbClr val="F6C370">
                    <a:alpha val="0"/>
                  </a:srgbClr>
                </a:gs>
                <a:gs pos="100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4CE8CBB6-B3C4-D14C-8D91-B662FC73557E}"/>
              </a:ext>
            </a:extLst>
          </p:cNvPr>
          <p:cNvCxnSpPr>
            <a:cxnSpLocks/>
          </p:cNvCxnSpPr>
          <p:nvPr userDrawn="1"/>
        </p:nvCxnSpPr>
        <p:spPr>
          <a:xfrm>
            <a:off x="8572595" y="177511"/>
            <a:ext cx="1669323" cy="1669323"/>
          </a:xfrm>
          <a:prstGeom prst="line">
            <a:avLst/>
          </a:prstGeom>
          <a:ln>
            <a:gradFill>
              <a:gsLst>
                <a:gs pos="100000">
                  <a:srgbClr val="F6C370">
                    <a:alpha val="0"/>
                  </a:srgbClr>
                </a:gs>
                <a:gs pos="0">
                  <a:srgbClr val="F6C370"/>
                </a:gs>
              </a:gsLst>
              <a:lin ang="5400000" scaled="1"/>
            </a:gradFill>
          </a:ln>
        </p:spPr>
        <p:style>
          <a:lnRef idx="1">
            <a:schemeClr val="accent1"/>
          </a:lnRef>
          <a:fillRef idx="0">
            <a:schemeClr val="accent1"/>
          </a:fillRef>
          <a:effectRef idx="0">
            <a:schemeClr val="accent1"/>
          </a:effectRef>
          <a:fontRef idx="minor">
            <a:schemeClr val="tx1"/>
          </a:fontRef>
        </p:style>
      </p:cxnSp>
      <p:sp>
        <p:nvSpPr>
          <p:cNvPr id="9" name="Picture Placeholder 3">
            <a:extLst>
              <a:ext uri="{FF2B5EF4-FFF2-40B4-BE49-F238E27FC236}">
                <a16:creationId xmlns:a16="http://schemas.microsoft.com/office/drawing/2014/main" id="{8D380F66-B4D5-184D-94DB-90D0CF1B87FE}"/>
              </a:ext>
            </a:extLst>
          </p:cNvPr>
          <p:cNvSpPr>
            <a:spLocks noGrp="1"/>
          </p:cNvSpPr>
          <p:nvPr>
            <p:ph type="pic" sz="quarter" idx="12" hasCustomPrompt="1"/>
          </p:nvPr>
        </p:nvSpPr>
        <p:spPr>
          <a:xfrm>
            <a:off x="1385078" y="694722"/>
            <a:ext cx="4462492" cy="4462492"/>
          </a:xfrm>
          <a:prstGeom prst="diamond">
            <a:avLst/>
          </a:prstGeom>
          <a:ln>
            <a:gradFill>
              <a:gsLst>
                <a:gs pos="1000">
                  <a:srgbClr val="F6C370"/>
                </a:gs>
                <a:gs pos="100000">
                  <a:srgbClr val="F6C370">
                    <a:alpha val="0"/>
                  </a:srgbClr>
                </a:gs>
              </a:gsLst>
              <a:lin ang="5400000" scaled="1"/>
            </a:gradFill>
          </a:ln>
          <a:effectLst>
            <a:outerShdw blurRad="152400" dist="101600" dir="5400000" algn="ctr" rotWithShape="0">
              <a:srgbClr val="000000">
                <a:alpha val="34687"/>
              </a:srgbClr>
            </a:outerShdw>
          </a:effectLst>
        </p:spPr>
        <p:txBody>
          <a:bodyPr/>
          <a:lstStyle>
            <a:lvl1pPr algn="ctr">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pic>
        <p:nvPicPr>
          <p:cNvPr id="15" name="Graphic 14">
            <a:extLst>
              <a:ext uri="{FF2B5EF4-FFF2-40B4-BE49-F238E27FC236}">
                <a16:creationId xmlns:a16="http://schemas.microsoft.com/office/drawing/2014/main" id="{BD90AA33-3B20-3886-AA59-59B13EC8BB8B}"/>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813959" y="394661"/>
            <a:ext cx="2564084" cy="1055798"/>
          </a:xfrm>
          <a:prstGeom prst="rect">
            <a:avLst/>
          </a:prstGeom>
        </p:spPr>
      </p:pic>
    </p:spTree>
    <p:extLst>
      <p:ext uri="{BB962C8B-B14F-4D97-AF65-F5344CB8AC3E}">
        <p14:creationId xmlns:p14="http://schemas.microsoft.com/office/powerpoint/2010/main" val="1909981464"/>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Empty">
    <p:spTree>
      <p:nvGrpSpPr>
        <p:cNvPr id="1" name=""/>
        <p:cNvGrpSpPr/>
        <p:nvPr/>
      </p:nvGrpSpPr>
      <p:grpSpPr>
        <a:xfrm>
          <a:off x="0" y="0"/>
          <a:ext cx="0" cy="0"/>
          <a:chOff x="0" y="0"/>
          <a:chExt cx="0" cy="0"/>
        </a:xfrm>
      </p:grpSpPr>
    </p:spTree>
    <p:extLst>
      <p:ext uri="{BB962C8B-B14F-4D97-AF65-F5344CB8AC3E}">
        <p14:creationId xmlns:p14="http://schemas.microsoft.com/office/powerpoint/2010/main" val="587074491"/>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Empty with logo">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BDEDCE82-AC3C-FC49-881A-4158E6CF1A33}"/>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592000" y="94118"/>
            <a:ext cx="1008000" cy="372708"/>
          </a:xfrm>
          <a:prstGeom prst="rect">
            <a:avLst/>
          </a:prstGeom>
        </p:spPr>
      </p:pic>
      <p:cxnSp>
        <p:nvCxnSpPr>
          <p:cNvPr id="11" name="Straight Connector 10">
            <a:extLst>
              <a:ext uri="{FF2B5EF4-FFF2-40B4-BE49-F238E27FC236}">
                <a16:creationId xmlns:a16="http://schemas.microsoft.com/office/drawing/2014/main" id="{3BD3D993-CAE7-0B4C-98BF-D23A1100AB04}"/>
              </a:ext>
            </a:extLst>
          </p:cNvPr>
          <p:cNvCxnSpPr/>
          <p:nvPr userDrawn="1"/>
        </p:nvCxnSpPr>
        <p:spPr>
          <a:xfrm flipH="1">
            <a:off x="340291" y="275659"/>
            <a:ext cx="5098093"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75389307-8716-A348-921D-FCA8B2CBED8F}"/>
              </a:ext>
            </a:extLst>
          </p:cNvPr>
          <p:cNvCxnSpPr/>
          <p:nvPr userDrawn="1"/>
        </p:nvCxnSpPr>
        <p:spPr>
          <a:xfrm flipH="1">
            <a:off x="6753616" y="275659"/>
            <a:ext cx="5098093"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86334542"/>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1">
    <p:spTree>
      <p:nvGrpSpPr>
        <p:cNvPr id="1" name=""/>
        <p:cNvGrpSpPr/>
        <p:nvPr/>
      </p:nvGrpSpPr>
      <p:grpSpPr>
        <a:xfrm>
          <a:off x="0" y="0"/>
          <a:ext cx="0" cy="0"/>
          <a:chOff x="0" y="0"/>
          <a:chExt cx="0" cy="0"/>
        </a:xfrm>
      </p:grpSpPr>
      <p:sp>
        <p:nvSpPr>
          <p:cNvPr id="7" name="Title Placeholder 12">
            <a:extLst>
              <a:ext uri="{FF2B5EF4-FFF2-40B4-BE49-F238E27FC236}">
                <a16:creationId xmlns:a16="http://schemas.microsoft.com/office/drawing/2014/main" id="{1DA0E6A1-66AF-A644-9030-3203CC82577A}"/>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lvl1pPr>
              <a:defRPr>
                <a:solidFill>
                  <a:srgbClr val="F6C370"/>
                </a:solidFill>
              </a:defRPr>
            </a:lvl1pPr>
          </a:lstStyle>
          <a:p>
            <a:r>
              <a:rPr lang="en-GB" dirty="0"/>
              <a:t>Insert slide title</a:t>
            </a:r>
            <a:endParaRPr lang="en-IS" dirty="0"/>
          </a:p>
        </p:txBody>
      </p:sp>
      <p:sp>
        <p:nvSpPr>
          <p:cNvPr id="9" name="Text Placeholder 8">
            <a:extLst>
              <a:ext uri="{FF2B5EF4-FFF2-40B4-BE49-F238E27FC236}">
                <a16:creationId xmlns:a16="http://schemas.microsoft.com/office/drawing/2014/main" id="{D653EB8C-1F16-6149-AC51-A20753742745}"/>
              </a:ext>
            </a:extLst>
          </p:cNvPr>
          <p:cNvSpPr>
            <a:spLocks noGrp="1"/>
          </p:cNvSpPr>
          <p:nvPr>
            <p:ph type="body" sz="quarter" idx="10"/>
          </p:nvPr>
        </p:nvSpPr>
        <p:spPr>
          <a:xfrm>
            <a:off x="340291" y="1352550"/>
            <a:ext cx="11484279"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S" dirty="0"/>
          </a:p>
        </p:txBody>
      </p:sp>
      <p:cxnSp>
        <p:nvCxnSpPr>
          <p:cNvPr id="11" name="Straight Connector 10">
            <a:extLst>
              <a:ext uri="{FF2B5EF4-FFF2-40B4-BE49-F238E27FC236}">
                <a16:creationId xmlns:a16="http://schemas.microsoft.com/office/drawing/2014/main" id="{3BD3D993-CAE7-0B4C-98BF-D23A1100AB04}"/>
              </a:ext>
            </a:extLst>
          </p:cNvPr>
          <p:cNvCxnSpPr/>
          <p:nvPr userDrawn="1"/>
        </p:nvCxnSpPr>
        <p:spPr>
          <a:xfrm flipH="1">
            <a:off x="340291" y="275659"/>
            <a:ext cx="5098093"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75389307-8716-A348-921D-FCA8B2CBED8F}"/>
              </a:ext>
            </a:extLst>
          </p:cNvPr>
          <p:cNvCxnSpPr/>
          <p:nvPr userDrawn="1"/>
        </p:nvCxnSpPr>
        <p:spPr>
          <a:xfrm flipH="1">
            <a:off x="6753616" y="275659"/>
            <a:ext cx="5098093"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pic>
        <p:nvPicPr>
          <p:cNvPr id="8" name="Graphic 7">
            <a:extLst>
              <a:ext uri="{FF2B5EF4-FFF2-40B4-BE49-F238E27FC236}">
                <a16:creationId xmlns:a16="http://schemas.microsoft.com/office/drawing/2014/main" id="{B39A094D-326D-C811-8216-2D5EA2BC446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592000" y="94118"/>
            <a:ext cx="1008000" cy="372708"/>
          </a:xfrm>
          <a:prstGeom prst="rect">
            <a:avLst/>
          </a:prstGeom>
        </p:spPr>
      </p:pic>
    </p:spTree>
    <p:extLst>
      <p:ext uri="{BB962C8B-B14F-4D97-AF65-F5344CB8AC3E}">
        <p14:creationId xmlns:p14="http://schemas.microsoft.com/office/powerpoint/2010/main" val="162055407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able of content/overview">
    <p:spTree>
      <p:nvGrpSpPr>
        <p:cNvPr id="1" name=""/>
        <p:cNvGrpSpPr/>
        <p:nvPr/>
      </p:nvGrpSpPr>
      <p:grpSpPr>
        <a:xfrm>
          <a:off x="0" y="0"/>
          <a:ext cx="0" cy="0"/>
          <a:chOff x="0" y="0"/>
          <a:chExt cx="0" cy="0"/>
        </a:xfrm>
      </p:grpSpPr>
      <p:sp>
        <p:nvSpPr>
          <p:cNvPr id="3" name="Title Placeholder 12">
            <a:extLst>
              <a:ext uri="{FF2B5EF4-FFF2-40B4-BE49-F238E27FC236}">
                <a16:creationId xmlns:a16="http://schemas.microsoft.com/office/drawing/2014/main" id="{C297E935-941E-9C2F-563D-E91D013A6EF8}"/>
              </a:ext>
            </a:extLst>
          </p:cNvPr>
          <p:cNvSpPr>
            <a:spLocks noGrp="1"/>
          </p:cNvSpPr>
          <p:nvPr>
            <p:ph type="title" hasCustomPrompt="1"/>
          </p:nvPr>
        </p:nvSpPr>
        <p:spPr>
          <a:xfrm>
            <a:off x="340291" y="488601"/>
            <a:ext cx="9444644" cy="588637"/>
          </a:xfrm>
          <a:prstGeom prst="rect">
            <a:avLst/>
          </a:prstGeom>
        </p:spPr>
        <p:txBody>
          <a:bodyPr vert="horz" lIns="91440" tIns="45720" rIns="91440" bIns="45720" rtlCol="0" anchor="t" anchorCtr="0">
            <a:normAutofit/>
          </a:bodyPr>
          <a:lstStyle>
            <a:lvl1pPr>
              <a:defRPr>
                <a:solidFill>
                  <a:srgbClr val="F6C370"/>
                </a:solidFill>
              </a:defRPr>
            </a:lvl1pPr>
          </a:lstStyle>
          <a:p>
            <a:r>
              <a:rPr lang="en-GB" dirty="0"/>
              <a:t>Insert title</a:t>
            </a:r>
            <a:endParaRPr lang="en-IS" dirty="0"/>
          </a:p>
        </p:txBody>
      </p:sp>
      <p:sp>
        <p:nvSpPr>
          <p:cNvPr id="6" name="Text Placeholder 5">
            <a:extLst>
              <a:ext uri="{FF2B5EF4-FFF2-40B4-BE49-F238E27FC236}">
                <a16:creationId xmlns:a16="http://schemas.microsoft.com/office/drawing/2014/main" id="{09C23583-BBD0-A2D8-FBC2-A8930216CCEC}"/>
              </a:ext>
            </a:extLst>
          </p:cNvPr>
          <p:cNvSpPr>
            <a:spLocks noGrp="1"/>
          </p:cNvSpPr>
          <p:nvPr>
            <p:ph type="body" sz="quarter" idx="10"/>
          </p:nvPr>
        </p:nvSpPr>
        <p:spPr>
          <a:xfrm>
            <a:off x="340291" y="1419225"/>
            <a:ext cx="7667118" cy="467360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IS" dirty="0"/>
          </a:p>
        </p:txBody>
      </p:sp>
      <p:sp>
        <p:nvSpPr>
          <p:cNvPr id="7" name="Freeform 6">
            <a:extLst>
              <a:ext uri="{FF2B5EF4-FFF2-40B4-BE49-F238E27FC236}">
                <a16:creationId xmlns:a16="http://schemas.microsoft.com/office/drawing/2014/main" id="{3693C68B-963A-4A71-9ABC-F3D44ED76C6A}"/>
              </a:ext>
            </a:extLst>
          </p:cNvPr>
          <p:cNvSpPr/>
          <p:nvPr userDrawn="1"/>
        </p:nvSpPr>
        <p:spPr>
          <a:xfrm flipH="1">
            <a:off x="7798859" y="2469734"/>
            <a:ext cx="4393140" cy="4393139"/>
          </a:xfrm>
          <a:custGeom>
            <a:avLst/>
            <a:gdLst>
              <a:gd name="connsiteX0" fmla="*/ 0 w 5369483"/>
              <a:gd name="connsiteY0" fmla="*/ 0 h 5369482"/>
              <a:gd name="connsiteX1" fmla="*/ 5369483 w 5369483"/>
              <a:gd name="connsiteY1" fmla="*/ 5369482 h 5369482"/>
              <a:gd name="connsiteX2" fmla="*/ 2251404 w 5369483"/>
              <a:gd name="connsiteY2" fmla="*/ 5369482 h 5369482"/>
              <a:gd name="connsiteX3" fmla="*/ 0 w 5369483"/>
              <a:gd name="connsiteY3" fmla="*/ 3118079 h 5369482"/>
            </a:gdLst>
            <a:ahLst/>
            <a:cxnLst>
              <a:cxn ang="0">
                <a:pos x="connsiteX0" y="connsiteY0"/>
              </a:cxn>
              <a:cxn ang="0">
                <a:pos x="connsiteX1" y="connsiteY1"/>
              </a:cxn>
              <a:cxn ang="0">
                <a:pos x="connsiteX2" y="connsiteY2"/>
              </a:cxn>
              <a:cxn ang="0">
                <a:pos x="connsiteX3" y="connsiteY3"/>
              </a:cxn>
            </a:cxnLst>
            <a:rect l="l" t="t" r="r" b="b"/>
            <a:pathLst>
              <a:path w="5369483" h="5369482">
                <a:moveTo>
                  <a:pt x="0" y="0"/>
                </a:moveTo>
                <a:lnTo>
                  <a:pt x="5369483" y="5369482"/>
                </a:lnTo>
                <a:lnTo>
                  <a:pt x="2251404" y="5369482"/>
                </a:lnTo>
                <a:lnTo>
                  <a:pt x="0" y="3118079"/>
                </a:lnTo>
                <a:close/>
              </a:path>
            </a:pathLst>
          </a:cu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pic>
        <p:nvPicPr>
          <p:cNvPr id="8" name="Graphic 7">
            <a:extLst>
              <a:ext uri="{FF2B5EF4-FFF2-40B4-BE49-F238E27FC236}">
                <a16:creationId xmlns:a16="http://schemas.microsoft.com/office/drawing/2014/main" id="{473C5EEF-A015-C555-A3A3-969AB1ADE474}"/>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065064" y="176833"/>
            <a:ext cx="1966516" cy="809741"/>
          </a:xfrm>
          <a:prstGeom prst="rect">
            <a:avLst/>
          </a:prstGeom>
        </p:spPr>
      </p:pic>
      <p:cxnSp>
        <p:nvCxnSpPr>
          <p:cNvPr id="11" name="Straight Connector 10">
            <a:extLst>
              <a:ext uri="{FF2B5EF4-FFF2-40B4-BE49-F238E27FC236}">
                <a16:creationId xmlns:a16="http://schemas.microsoft.com/office/drawing/2014/main" id="{A7111868-D038-7F36-D312-2D4C785095ED}"/>
              </a:ext>
            </a:extLst>
          </p:cNvPr>
          <p:cNvCxnSpPr>
            <a:cxnSpLocks/>
          </p:cNvCxnSpPr>
          <p:nvPr userDrawn="1"/>
        </p:nvCxnSpPr>
        <p:spPr>
          <a:xfrm flipH="1">
            <a:off x="7609474" y="3495230"/>
            <a:ext cx="3362771" cy="3362770"/>
          </a:xfrm>
          <a:prstGeom prst="line">
            <a:avLst/>
          </a:prstGeom>
          <a:ln w="9525">
            <a:solidFill>
              <a:srgbClr val="F6C370"/>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5E5D5313-2DAA-3F9F-09F9-5CA20372B46E}"/>
              </a:ext>
            </a:extLst>
          </p:cNvPr>
          <p:cNvCxnSpPr>
            <a:cxnSpLocks/>
          </p:cNvCxnSpPr>
          <p:nvPr userDrawn="1"/>
        </p:nvCxnSpPr>
        <p:spPr>
          <a:xfrm flipH="1">
            <a:off x="11391544" y="5204389"/>
            <a:ext cx="785657" cy="785657"/>
          </a:xfrm>
          <a:prstGeom prst="line">
            <a:avLst/>
          </a:prstGeom>
          <a:ln w="9525">
            <a:solidFill>
              <a:srgbClr val="F6C37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58008274"/>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2">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21012F36-8998-C1AE-8F2F-279949AFFDBE}"/>
              </a:ext>
            </a:extLst>
          </p:cNvPr>
          <p:cNvSpPr/>
          <p:nvPr userDrawn="1"/>
        </p:nvSpPr>
        <p:spPr>
          <a:xfrm>
            <a:off x="10613876" y="5136020"/>
            <a:ext cx="1578123" cy="1721980"/>
          </a:xfrm>
          <a:prstGeom prst="rect">
            <a:avLst/>
          </a:pr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7" name="Title Placeholder 12">
            <a:extLst>
              <a:ext uri="{FF2B5EF4-FFF2-40B4-BE49-F238E27FC236}">
                <a16:creationId xmlns:a16="http://schemas.microsoft.com/office/drawing/2014/main" id="{1DA0E6A1-66AF-A644-9030-3203CC82577A}"/>
              </a:ext>
            </a:extLst>
          </p:cNvPr>
          <p:cNvSpPr>
            <a:spLocks noGrp="1"/>
          </p:cNvSpPr>
          <p:nvPr>
            <p:ph type="title" hasCustomPrompt="1"/>
          </p:nvPr>
        </p:nvSpPr>
        <p:spPr>
          <a:xfrm>
            <a:off x="340290" y="488601"/>
            <a:ext cx="11511417" cy="588637"/>
          </a:xfrm>
          <a:prstGeom prst="rect">
            <a:avLst/>
          </a:prstGeom>
        </p:spPr>
        <p:txBody>
          <a:bodyPr vert="horz" lIns="91440" tIns="45720" rIns="91440" bIns="45720" rtlCol="0" anchor="t" anchorCtr="0">
            <a:normAutofit/>
          </a:bodyPr>
          <a:lstStyle>
            <a:lvl1pPr>
              <a:defRPr>
                <a:solidFill>
                  <a:srgbClr val="F6C370"/>
                </a:solidFill>
              </a:defRPr>
            </a:lvl1pPr>
          </a:lstStyle>
          <a:p>
            <a:r>
              <a:rPr lang="en-GB" dirty="0"/>
              <a:t>Insert slide title</a:t>
            </a:r>
            <a:endParaRPr lang="en-IS" dirty="0"/>
          </a:p>
        </p:txBody>
      </p:sp>
      <p:sp>
        <p:nvSpPr>
          <p:cNvPr id="9" name="Text Placeholder 8">
            <a:extLst>
              <a:ext uri="{FF2B5EF4-FFF2-40B4-BE49-F238E27FC236}">
                <a16:creationId xmlns:a16="http://schemas.microsoft.com/office/drawing/2014/main" id="{D653EB8C-1F16-6149-AC51-A20753742745}"/>
              </a:ext>
            </a:extLst>
          </p:cNvPr>
          <p:cNvSpPr>
            <a:spLocks noGrp="1"/>
          </p:cNvSpPr>
          <p:nvPr>
            <p:ph type="body" sz="quarter" idx="10"/>
          </p:nvPr>
        </p:nvSpPr>
        <p:spPr>
          <a:xfrm>
            <a:off x="340290" y="1352550"/>
            <a:ext cx="5584521"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S" dirty="0"/>
          </a:p>
        </p:txBody>
      </p:sp>
      <p:sp>
        <p:nvSpPr>
          <p:cNvPr id="3" name="Picture Placeholder 2">
            <a:extLst>
              <a:ext uri="{FF2B5EF4-FFF2-40B4-BE49-F238E27FC236}">
                <a16:creationId xmlns:a16="http://schemas.microsoft.com/office/drawing/2014/main" id="{D70168AD-C0C4-9641-8C02-1ACFE8EA8DFD}"/>
              </a:ext>
            </a:extLst>
          </p:cNvPr>
          <p:cNvSpPr>
            <a:spLocks noGrp="1"/>
          </p:cNvSpPr>
          <p:nvPr>
            <p:ph type="pic" sz="quarter" idx="11" hasCustomPrompt="1"/>
          </p:nvPr>
        </p:nvSpPr>
        <p:spPr>
          <a:xfrm>
            <a:off x="6267189" y="1352550"/>
            <a:ext cx="5584518" cy="5073650"/>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cxnSp>
        <p:nvCxnSpPr>
          <p:cNvPr id="8" name="Straight Connector 7">
            <a:extLst>
              <a:ext uri="{FF2B5EF4-FFF2-40B4-BE49-F238E27FC236}">
                <a16:creationId xmlns:a16="http://schemas.microsoft.com/office/drawing/2014/main" id="{0C5F1984-C73F-134F-9911-E66EE857E453}"/>
              </a:ext>
            </a:extLst>
          </p:cNvPr>
          <p:cNvCxnSpPr/>
          <p:nvPr userDrawn="1"/>
        </p:nvCxnSpPr>
        <p:spPr>
          <a:xfrm flipH="1">
            <a:off x="340291" y="275659"/>
            <a:ext cx="5098093"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EB5A95B-1B14-7F43-8414-E39B53C56D5A}"/>
              </a:ext>
            </a:extLst>
          </p:cNvPr>
          <p:cNvCxnSpPr/>
          <p:nvPr userDrawn="1"/>
        </p:nvCxnSpPr>
        <p:spPr>
          <a:xfrm flipH="1">
            <a:off x="6753616" y="275659"/>
            <a:ext cx="5098093"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pic>
        <p:nvPicPr>
          <p:cNvPr id="11" name="Graphic 10">
            <a:extLst>
              <a:ext uri="{FF2B5EF4-FFF2-40B4-BE49-F238E27FC236}">
                <a16:creationId xmlns:a16="http://schemas.microsoft.com/office/drawing/2014/main" id="{2141B79D-5FCA-83B1-9283-020AE2F9F6C9}"/>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592000" y="94118"/>
            <a:ext cx="1008000" cy="372708"/>
          </a:xfrm>
          <a:prstGeom prst="rect">
            <a:avLst/>
          </a:prstGeom>
        </p:spPr>
      </p:pic>
    </p:spTree>
    <p:extLst>
      <p:ext uri="{BB962C8B-B14F-4D97-AF65-F5344CB8AC3E}">
        <p14:creationId xmlns:p14="http://schemas.microsoft.com/office/powerpoint/2010/main" val="510587433"/>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3">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D70168AD-C0C4-9641-8C02-1ACFE8EA8DFD}"/>
              </a:ext>
            </a:extLst>
          </p:cNvPr>
          <p:cNvSpPr>
            <a:spLocks noGrp="1"/>
          </p:cNvSpPr>
          <p:nvPr>
            <p:ph type="pic" sz="quarter" idx="11" hasCustomPrompt="1"/>
          </p:nvPr>
        </p:nvSpPr>
        <p:spPr>
          <a:xfrm>
            <a:off x="0" y="0"/>
            <a:ext cx="4874400" cy="6858000"/>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7" name="Title Placeholder 12">
            <a:extLst>
              <a:ext uri="{FF2B5EF4-FFF2-40B4-BE49-F238E27FC236}">
                <a16:creationId xmlns:a16="http://schemas.microsoft.com/office/drawing/2014/main" id="{1DA0E6A1-66AF-A644-9030-3203CC82577A}"/>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solidFill>
                  <a:srgbClr val="F6C370"/>
                </a:solidFill>
              </a:defRPr>
            </a:lvl1pPr>
          </a:lstStyle>
          <a:p>
            <a:r>
              <a:rPr lang="en-GB" dirty="0"/>
              <a:t>Insert slide title</a:t>
            </a:r>
            <a:endParaRPr lang="en-IS" dirty="0"/>
          </a:p>
        </p:txBody>
      </p:sp>
      <p:cxnSp>
        <p:nvCxnSpPr>
          <p:cNvPr id="8" name="Straight Connector 7">
            <a:extLst>
              <a:ext uri="{FF2B5EF4-FFF2-40B4-BE49-F238E27FC236}">
                <a16:creationId xmlns:a16="http://schemas.microsoft.com/office/drawing/2014/main" id="{0C5F1984-C73F-134F-9911-E66EE857E453}"/>
              </a:ext>
            </a:extLst>
          </p:cNvPr>
          <p:cNvCxnSpPr>
            <a:cxnSpLocks/>
          </p:cNvCxnSpPr>
          <p:nvPr userDrawn="1"/>
        </p:nvCxnSpPr>
        <p:spPr>
          <a:xfrm flipH="1">
            <a:off x="5213445" y="275659"/>
            <a:ext cx="2661514"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EB5A95B-1B14-7F43-8414-E39B53C56D5A}"/>
              </a:ext>
            </a:extLst>
          </p:cNvPr>
          <p:cNvCxnSpPr>
            <a:cxnSpLocks/>
          </p:cNvCxnSpPr>
          <p:nvPr userDrawn="1"/>
        </p:nvCxnSpPr>
        <p:spPr>
          <a:xfrm flipH="1">
            <a:off x="9190191" y="275659"/>
            <a:ext cx="2661516"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sp>
        <p:nvSpPr>
          <p:cNvPr id="11" name="Text Placeholder 8">
            <a:extLst>
              <a:ext uri="{FF2B5EF4-FFF2-40B4-BE49-F238E27FC236}">
                <a16:creationId xmlns:a16="http://schemas.microsoft.com/office/drawing/2014/main" id="{93172F69-851E-354C-9F9C-79583502B72A}"/>
              </a:ext>
            </a:extLst>
          </p:cNvPr>
          <p:cNvSpPr>
            <a:spLocks noGrp="1"/>
          </p:cNvSpPr>
          <p:nvPr>
            <p:ph type="body" sz="quarter" idx="10"/>
          </p:nvPr>
        </p:nvSpPr>
        <p:spPr>
          <a:xfrm>
            <a:off x="5213445" y="1352550"/>
            <a:ext cx="6638262"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S" dirty="0"/>
          </a:p>
        </p:txBody>
      </p:sp>
      <p:pic>
        <p:nvPicPr>
          <p:cNvPr id="12" name="Graphic 11">
            <a:extLst>
              <a:ext uri="{FF2B5EF4-FFF2-40B4-BE49-F238E27FC236}">
                <a16:creationId xmlns:a16="http://schemas.microsoft.com/office/drawing/2014/main" id="{B2ED9295-5878-6ABD-0EEE-2B92532E4E9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8028574" y="94118"/>
            <a:ext cx="1008000" cy="372708"/>
          </a:xfrm>
          <a:prstGeom prst="rect">
            <a:avLst/>
          </a:prstGeom>
        </p:spPr>
      </p:pic>
    </p:spTree>
    <p:extLst>
      <p:ext uri="{BB962C8B-B14F-4D97-AF65-F5344CB8AC3E}">
        <p14:creationId xmlns:p14="http://schemas.microsoft.com/office/powerpoint/2010/main" val="727950178"/>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4">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D70168AD-C0C4-9641-8C02-1ACFE8EA8DFD}"/>
              </a:ext>
            </a:extLst>
          </p:cNvPr>
          <p:cNvSpPr>
            <a:spLocks noGrp="1"/>
          </p:cNvSpPr>
          <p:nvPr>
            <p:ph type="pic" sz="quarter" idx="11" hasCustomPrompt="1"/>
          </p:nvPr>
        </p:nvSpPr>
        <p:spPr>
          <a:xfrm>
            <a:off x="7609114" y="555177"/>
            <a:ext cx="4582886" cy="6302819"/>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cxnSp>
        <p:nvCxnSpPr>
          <p:cNvPr id="8" name="Straight Connector 7">
            <a:extLst>
              <a:ext uri="{FF2B5EF4-FFF2-40B4-BE49-F238E27FC236}">
                <a16:creationId xmlns:a16="http://schemas.microsoft.com/office/drawing/2014/main" id="{0C5F1984-C73F-134F-9911-E66EE857E453}"/>
              </a:ext>
            </a:extLst>
          </p:cNvPr>
          <p:cNvCxnSpPr>
            <a:cxnSpLocks/>
          </p:cNvCxnSpPr>
          <p:nvPr userDrawn="1"/>
        </p:nvCxnSpPr>
        <p:spPr>
          <a:xfrm flipH="1">
            <a:off x="340290" y="275659"/>
            <a:ext cx="8894170"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EB5A95B-1B14-7F43-8414-E39B53C56D5A}"/>
              </a:ext>
            </a:extLst>
          </p:cNvPr>
          <p:cNvCxnSpPr>
            <a:cxnSpLocks/>
          </p:cNvCxnSpPr>
          <p:nvPr userDrawn="1"/>
        </p:nvCxnSpPr>
        <p:spPr>
          <a:xfrm flipH="1">
            <a:off x="10549692" y="275659"/>
            <a:ext cx="1642308"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sp>
        <p:nvSpPr>
          <p:cNvPr id="11" name="Text Placeholder 8">
            <a:extLst>
              <a:ext uri="{FF2B5EF4-FFF2-40B4-BE49-F238E27FC236}">
                <a16:creationId xmlns:a16="http://schemas.microsoft.com/office/drawing/2014/main" id="{93172F69-851E-354C-9F9C-79583502B72A}"/>
              </a:ext>
            </a:extLst>
          </p:cNvPr>
          <p:cNvSpPr>
            <a:spLocks noGrp="1"/>
          </p:cNvSpPr>
          <p:nvPr>
            <p:ph type="body" sz="quarter" idx="10"/>
          </p:nvPr>
        </p:nvSpPr>
        <p:spPr>
          <a:xfrm>
            <a:off x="340290" y="1352550"/>
            <a:ext cx="6816054"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S" dirty="0"/>
          </a:p>
        </p:txBody>
      </p:sp>
      <p:sp>
        <p:nvSpPr>
          <p:cNvPr id="12" name="Title Placeholder 12">
            <a:extLst>
              <a:ext uri="{FF2B5EF4-FFF2-40B4-BE49-F238E27FC236}">
                <a16:creationId xmlns:a16="http://schemas.microsoft.com/office/drawing/2014/main" id="{B481A195-D889-E642-93F2-1B3B1F9DA05E}"/>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solidFill>
                  <a:srgbClr val="F6C370"/>
                </a:solidFill>
              </a:defRPr>
            </a:lvl1pPr>
          </a:lstStyle>
          <a:p>
            <a:r>
              <a:rPr lang="en-GB" dirty="0"/>
              <a:t>Insert slide title</a:t>
            </a:r>
            <a:endParaRPr lang="en-IS" dirty="0"/>
          </a:p>
        </p:txBody>
      </p:sp>
      <p:pic>
        <p:nvPicPr>
          <p:cNvPr id="13" name="Graphic 12">
            <a:extLst>
              <a:ext uri="{FF2B5EF4-FFF2-40B4-BE49-F238E27FC236}">
                <a16:creationId xmlns:a16="http://schemas.microsoft.com/office/drawing/2014/main" id="{D24DECEA-C020-205E-B14B-1A6A0C7E64FA}"/>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9388075" y="94118"/>
            <a:ext cx="1008000" cy="372708"/>
          </a:xfrm>
          <a:prstGeom prst="rect">
            <a:avLst/>
          </a:prstGeom>
        </p:spPr>
      </p:pic>
    </p:spTree>
    <p:extLst>
      <p:ext uri="{BB962C8B-B14F-4D97-AF65-F5344CB8AC3E}">
        <p14:creationId xmlns:p14="http://schemas.microsoft.com/office/powerpoint/2010/main" val="3196940873"/>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userDrawn="1">
  <p:cSld name="Gradient title">
    <p:spTree>
      <p:nvGrpSpPr>
        <p:cNvPr id="1" name=""/>
        <p:cNvGrpSpPr/>
        <p:nvPr/>
      </p:nvGrpSpPr>
      <p:grpSpPr>
        <a:xfrm>
          <a:off x="0" y="0"/>
          <a:ext cx="0" cy="0"/>
          <a:chOff x="0" y="0"/>
          <a:chExt cx="0" cy="0"/>
        </a:xfrm>
      </p:grpSpPr>
      <p:pic>
        <p:nvPicPr>
          <p:cNvPr id="4" name="Graphic 3">
            <a:extLst>
              <a:ext uri="{FF2B5EF4-FFF2-40B4-BE49-F238E27FC236}">
                <a16:creationId xmlns:a16="http://schemas.microsoft.com/office/drawing/2014/main" id="{F858DD0E-1B1B-5444-BEB3-4B2983BD26E9}"/>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913358" y="361950"/>
            <a:ext cx="1106686" cy="339725"/>
          </a:xfrm>
          <a:prstGeom prst="rect">
            <a:avLst/>
          </a:prstGeom>
        </p:spPr>
      </p:pic>
      <p:sp>
        <p:nvSpPr>
          <p:cNvPr id="3" name="Text Placeholder 9">
            <a:extLst>
              <a:ext uri="{FF2B5EF4-FFF2-40B4-BE49-F238E27FC236}">
                <a16:creationId xmlns:a16="http://schemas.microsoft.com/office/drawing/2014/main" id="{31A225BF-68C5-E345-B7A0-1833B54CA4B0}"/>
              </a:ext>
            </a:extLst>
          </p:cNvPr>
          <p:cNvSpPr>
            <a:spLocks noGrp="1"/>
          </p:cNvSpPr>
          <p:nvPr>
            <p:ph type="body" sz="quarter" idx="14" hasCustomPrompt="1"/>
          </p:nvPr>
        </p:nvSpPr>
        <p:spPr>
          <a:xfrm>
            <a:off x="308340" y="266458"/>
            <a:ext cx="10060027" cy="569997"/>
          </a:xfrm>
          <a:prstGeom prst="rect">
            <a:avLst/>
          </a:prstGeom>
        </p:spPr>
        <p:txBody>
          <a:bodyPr/>
          <a:lstStyle>
            <a:lvl1pPr>
              <a:buNone/>
              <a:defRPr sz="4000" b="1" i="0">
                <a:solidFill>
                  <a:schemeClr val="bg1"/>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a:t>Insert title</a:t>
            </a:r>
          </a:p>
        </p:txBody>
      </p:sp>
    </p:spTree>
    <p:extLst>
      <p:ext uri="{BB962C8B-B14F-4D97-AF65-F5344CB8AC3E}">
        <p14:creationId xmlns:p14="http://schemas.microsoft.com/office/powerpoint/2010/main" val="2671926882"/>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blank" preserve="1">
  <p:cSld name="Blank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320922829"/>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blank" preserve="1">
  <p:cSld name="Blank slide logo">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3FECAD87-55F5-3E44-899A-0565F78A97F8}"/>
              </a:ext>
            </a:extLst>
          </p:cNvPr>
          <p:cNvPicPr>
            <a:picLocks noChangeAspect="1"/>
          </p:cNvPicPr>
          <p:nvPr userDrawn="1"/>
        </p:nvPicPr>
        <p:blipFill>
          <a:blip r:embed="rId2"/>
          <a:stretch>
            <a:fillRect/>
          </a:stretch>
        </p:blipFill>
        <p:spPr>
          <a:xfrm>
            <a:off x="10734079" y="226156"/>
            <a:ext cx="1457921" cy="612843"/>
          </a:xfrm>
          <a:prstGeom prst="rect">
            <a:avLst/>
          </a:prstGeom>
        </p:spPr>
      </p:pic>
    </p:spTree>
    <p:extLst>
      <p:ext uri="{BB962C8B-B14F-4D97-AF65-F5344CB8AC3E}">
        <p14:creationId xmlns:p14="http://schemas.microsoft.com/office/powerpoint/2010/main" val="894024899"/>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Title &amp; presenter white">
    <p:spTree>
      <p:nvGrpSpPr>
        <p:cNvPr id="1" name=""/>
        <p:cNvGrpSpPr/>
        <p:nvPr/>
      </p:nvGrpSpPr>
      <p:grpSpPr>
        <a:xfrm>
          <a:off x="0" y="0"/>
          <a:ext cx="0" cy="0"/>
          <a:chOff x="0" y="0"/>
          <a:chExt cx="0" cy="0"/>
        </a:xfrm>
      </p:grpSpPr>
      <p:pic>
        <p:nvPicPr>
          <p:cNvPr id="4" name="Picture 3" descr="Shape, circle&#10;&#10;Description automatically generated">
            <a:extLst>
              <a:ext uri="{FF2B5EF4-FFF2-40B4-BE49-F238E27FC236}">
                <a16:creationId xmlns:a16="http://schemas.microsoft.com/office/drawing/2014/main" id="{99C48C6C-307D-8341-8776-A36AFAFEC8D5}"/>
              </a:ext>
            </a:extLst>
          </p:cNvPr>
          <p:cNvPicPr>
            <a:picLocks noChangeAspect="1"/>
          </p:cNvPicPr>
          <p:nvPr userDrawn="1"/>
        </p:nvPicPr>
        <p:blipFill>
          <a:blip r:embed="rId2"/>
          <a:stretch>
            <a:fillRect/>
          </a:stretch>
        </p:blipFill>
        <p:spPr>
          <a:xfrm rot="13500000">
            <a:off x="5020804" y="2911643"/>
            <a:ext cx="1944243" cy="2225236"/>
          </a:xfrm>
          <a:prstGeom prst="rect">
            <a:avLst/>
          </a:prstGeom>
        </p:spPr>
      </p:pic>
      <p:sp>
        <p:nvSpPr>
          <p:cNvPr id="5" name="Text Placeholder 9">
            <a:extLst>
              <a:ext uri="{FF2B5EF4-FFF2-40B4-BE49-F238E27FC236}">
                <a16:creationId xmlns:a16="http://schemas.microsoft.com/office/drawing/2014/main" id="{0C0CAC74-6C1D-C242-A6AA-ABD9DE74FEF0}"/>
              </a:ext>
            </a:extLst>
          </p:cNvPr>
          <p:cNvSpPr>
            <a:spLocks noGrp="1"/>
          </p:cNvSpPr>
          <p:nvPr>
            <p:ph type="body" sz="quarter" idx="11" hasCustomPrompt="1"/>
          </p:nvPr>
        </p:nvSpPr>
        <p:spPr>
          <a:xfrm>
            <a:off x="1381251" y="1642075"/>
            <a:ext cx="9406230" cy="487939"/>
          </a:xfrm>
          <a:prstGeom prst="rect">
            <a:avLst/>
          </a:prstGeom>
        </p:spPr>
        <p:txBody>
          <a:bodyPr anchor="ctr" anchorCtr="0"/>
          <a:lstStyle>
            <a:lvl1pPr marL="0" indent="0" algn="ctr">
              <a:lnSpc>
                <a:spcPct val="100000"/>
              </a:lnSpc>
              <a:spcBef>
                <a:spcPts val="0"/>
              </a:spcBef>
              <a:buNone/>
              <a:defRPr sz="32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sp>
        <p:nvSpPr>
          <p:cNvPr id="8" name="Text Placeholder 22">
            <a:extLst>
              <a:ext uri="{FF2B5EF4-FFF2-40B4-BE49-F238E27FC236}">
                <a16:creationId xmlns:a16="http://schemas.microsoft.com/office/drawing/2014/main" id="{ED3E2F73-80FA-4740-8CAA-0B947925AD91}"/>
              </a:ext>
            </a:extLst>
          </p:cNvPr>
          <p:cNvSpPr>
            <a:spLocks noGrp="1"/>
          </p:cNvSpPr>
          <p:nvPr>
            <p:ph type="body" sz="quarter" idx="12" hasCustomPrompt="1"/>
          </p:nvPr>
        </p:nvSpPr>
        <p:spPr>
          <a:xfrm>
            <a:off x="3581246" y="4263591"/>
            <a:ext cx="3524935" cy="369479"/>
          </a:xfrm>
          <a:prstGeom prst="rect">
            <a:avLst/>
          </a:prstGeom>
        </p:spPr>
        <p:txBody>
          <a:bodyPr/>
          <a:lstStyle>
            <a:lvl1pPr marL="0" indent="0">
              <a:lnSpc>
                <a:spcPct val="100000"/>
              </a:lnSpc>
              <a:spcBef>
                <a:spcPts val="0"/>
              </a:spcBef>
              <a:buNone/>
              <a:defRPr sz="2000" b="1">
                <a:solidFill>
                  <a:srgbClr val="313C40"/>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Enter your name</a:t>
            </a:r>
            <a:endParaRPr lang="en-IS" dirty="0"/>
          </a:p>
        </p:txBody>
      </p:sp>
      <p:sp>
        <p:nvSpPr>
          <p:cNvPr id="9" name="Text Placeholder 22">
            <a:extLst>
              <a:ext uri="{FF2B5EF4-FFF2-40B4-BE49-F238E27FC236}">
                <a16:creationId xmlns:a16="http://schemas.microsoft.com/office/drawing/2014/main" id="{E7B9EA13-00C9-284F-AAC0-D37B003F4322}"/>
              </a:ext>
            </a:extLst>
          </p:cNvPr>
          <p:cNvSpPr>
            <a:spLocks noGrp="1"/>
          </p:cNvSpPr>
          <p:nvPr>
            <p:ph type="body" sz="quarter" idx="13" hasCustomPrompt="1"/>
          </p:nvPr>
        </p:nvSpPr>
        <p:spPr>
          <a:xfrm>
            <a:off x="3581246" y="4652456"/>
            <a:ext cx="3524935" cy="273854"/>
          </a:xfrm>
          <a:prstGeom prst="rect">
            <a:avLst/>
          </a:prstGeom>
        </p:spPr>
        <p:txBody>
          <a:bodyPr lIns="90000" tIns="36000" bIns="36000"/>
          <a:lstStyle>
            <a:lvl1pPr marL="0" indent="0">
              <a:lnSpc>
                <a:spcPct val="100000"/>
              </a:lnSpc>
              <a:spcBef>
                <a:spcPts val="0"/>
              </a:spcBef>
              <a:buNone/>
              <a:defRPr sz="1600" b="0">
                <a:solidFill>
                  <a:srgbClr val="313C40"/>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Enter your job title</a:t>
            </a:r>
            <a:endParaRPr lang="en-IS" dirty="0"/>
          </a:p>
        </p:txBody>
      </p:sp>
      <p:sp>
        <p:nvSpPr>
          <p:cNvPr id="10" name="Text Placeholder 22">
            <a:extLst>
              <a:ext uri="{FF2B5EF4-FFF2-40B4-BE49-F238E27FC236}">
                <a16:creationId xmlns:a16="http://schemas.microsoft.com/office/drawing/2014/main" id="{4B91F223-E32E-6546-8115-8838534E4414}"/>
              </a:ext>
            </a:extLst>
          </p:cNvPr>
          <p:cNvSpPr>
            <a:spLocks noGrp="1"/>
          </p:cNvSpPr>
          <p:nvPr>
            <p:ph type="body" sz="quarter" idx="14" hasCustomPrompt="1"/>
          </p:nvPr>
        </p:nvSpPr>
        <p:spPr>
          <a:xfrm>
            <a:off x="3581246" y="4948332"/>
            <a:ext cx="3524935" cy="273854"/>
          </a:xfrm>
          <a:prstGeom prst="rect">
            <a:avLst/>
          </a:prstGeom>
        </p:spPr>
        <p:txBody>
          <a:bodyPr tIns="36000" bIns="36000"/>
          <a:lstStyle>
            <a:lvl1pPr marL="0" indent="0">
              <a:lnSpc>
                <a:spcPct val="100000"/>
              </a:lnSpc>
              <a:spcBef>
                <a:spcPts val="0"/>
              </a:spcBef>
              <a:buNone/>
              <a:defRPr sz="1200" b="0">
                <a:solidFill>
                  <a:srgbClr val="004A87"/>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 Add contact info</a:t>
            </a:r>
            <a:endParaRPr lang="en-IS" dirty="0"/>
          </a:p>
        </p:txBody>
      </p:sp>
      <p:sp>
        <p:nvSpPr>
          <p:cNvPr id="3" name="Picture Placeholder 7">
            <a:extLst>
              <a:ext uri="{FF2B5EF4-FFF2-40B4-BE49-F238E27FC236}">
                <a16:creationId xmlns:a16="http://schemas.microsoft.com/office/drawing/2014/main" id="{16CF0A54-9D04-2A49-A132-BFDDF84FF291}"/>
              </a:ext>
            </a:extLst>
          </p:cNvPr>
          <p:cNvSpPr>
            <a:spLocks noGrp="1"/>
          </p:cNvSpPr>
          <p:nvPr>
            <p:ph type="pic" sz="quarter" idx="10" hasCustomPrompt="1"/>
          </p:nvPr>
        </p:nvSpPr>
        <p:spPr>
          <a:xfrm>
            <a:off x="2490767" y="2550133"/>
            <a:ext cx="1440000" cy="1440000"/>
          </a:xfrm>
          <a:prstGeom prst="rect">
            <a:avLst/>
          </a:prstGeom>
          <a:ln>
            <a:noFill/>
          </a:ln>
        </p:spPr>
        <p:txBody>
          <a:bodyPr anchor="t" anchorCtr="1"/>
          <a:lstStyle>
            <a:lvl1pPr algn="ctr">
              <a:defRPr sz="1800">
                <a:latin typeface="Segoe UI" panose="020B0502040204020203" pitchFamily="34" charset="0"/>
                <a:cs typeface="Segoe UI" panose="020B0502040204020203" pitchFamily="34" charset="0"/>
              </a:defRPr>
            </a:lvl1pPr>
          </a:lstStyle>
          <a:p>
            <a:r>
              <a:rPr lang="en-IS" dirty="0"/>
              <a:t>Profile</a:t>
            </a:r>
          </a:p>
        </p:txBody>
      </p:sp>
      <p:pic>
        <p:nvPicPr>
          <p:cNvPr id="12" name="Picture 11" descr="A picture containing night sky&#10;&#10;Description automatically generated">
            <a:extLst>
              <a:ext uri="{FF2B5EF4-FFF2-40B4-BE49-F238E27FC236}">
                <a16:creationId xmlns:a16="http://schemas.microsoft.com/office/drawing/2014/main" id="{EAFAA614-FB71-7C4D-B24A-811B366D76CE}"/>
              </a:ext>
            </a:extLst>
          </p:cNvPr>
          <p:cNvPicPr>
            <a:picLocks noChangeAspect="1"/>
          </p:cNvPicPr>
          <p:nvPr userDrawn="1"/>
        </p:nvPicPr>
        <p:blipFill rotWithShape="1">
          <a:blip r:embed="rId3"/>
          <a:srcRect b="10118"/>
          <a:stretch/>
        </p:blipFill>
        <p:spPr>
          <a:xfrm>
            <a:off x="1823672" y="2736418"/>
            <a:ext cx="1719562" cy="1916023"/>
          </a:xfrm>
          <a:prstGeom prst="rect">
            <a:avLst/>
          </a:prstGeom>
        </p:spPr>
      </p:pic>
      <p:cxnSp>
        <p:nvCxnSpPr>
          <p:cNvPr id="15" name="Straight Connector 14">
            <a:extLst>
              <a:ext uri="{FF2B5EF4-FFF2-40B4-BE49-F238E27FC236}">
                <a16:creationId xmlns:a16="http://schemas.microsoft.com/office/drawing/2014/main" id="{D4A958D9-CAF9-2E4B-ACC3-FAA0463BE006}"/>
              </a:ext>
            </a:extLst>
          </p:cNvPr>
          <p:cNvCxnSpPr>
            <a:cxnSpLocks/>
          </p:cNvCxnSpPr>
          <p:nvPr userDrawn="1"/>
        </p:nvCxnSpPr>
        <p:spPr>
          <a:xfrm>
            <a:off x="1381252" y="1404520"/>
            <a:ext cx="9406230" cy="0"/>
          </a:xfrm>
          <a:prstGeom prst="line">
            <a:avLst/>
          </a:prstGeom>
          <a:ln w="12700">
            <a:solidFill>
              <a:srgbClr val="313C40"/>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7C688575-816C-914A-BC61-D8C49D7F1948}"/>
              </a:ext>
            </a:extLst>
          </p:cNvPr>
          <p:cNvCxnSpPr>
            <a:cxnSpLocks/>
          </p:cNvCxnSpPr>
          <p:nvPr userDrawn="1"/>
        </p:nvCxnSpPr>
        <p:spPr>
          <a:xfrm>
            <a:off x="7524206" y="5133965"/>
            <a:ext cx="3263276" cy="0"/>
          </a:xfrm>
          <a:prstGeom prst="line">
            <a:avLst/>
          </a:prstGeom>
          <a:ln w="12700">
            <a:solidFill>
              <a:srgbClr val="313C40"/>
            </a:solidFill>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4684DD9D-D97A-F545-AD6F-32C739EF034B}"/>
              </a:ext>
            </a:extLst>
          </p:cNvPr>
          <p:cNvSpPr txBox="1"/>
          <p:nvPr userDrawn="1"/>
        </p:nvSpPr>
        <p:spPr>
          <a:xfrm>
            <a:off x="8130513" y="5133965"/>
            <a:ext cx="205066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dirty="0" err="1">
                <a:solidFill>
                  <a:srgbClr val="004A87"/>
                </a:solidFill>
                <a:latin typeface="Segoe UI" panose="020B0502040204020203" pitchFamily="34" charset="0"/>
                <a:cs typeface="Segoe UI" panose="020B0502040204020203" pitchFamily="34" charset="0"/>
              </a:rPr>
              <a:t>www.LSRetail.com</a:t>
            </a:r>
            <a:endParaRPr lang="en-IS" sz="1000" dirty="0">
              <a:solidFill>
                <a:srgbClr val="004A87"/>
              </a:solidFill>
              <a:latin typeface="Segoe UI" panose="020B0502040204020203" pitchFamily="34" charset="0"/>
              <a:cs typeface="Segoe UI" panose="020B0502040204020203" pitchFamily="34" charset="0"/>
            </a:endParaRPr>
          </a:p>
        </p:txBody>
      </p:sp>
      <p:cxnSp>
        <p:nvCxnSpPr>
          <p:cNvPr id="25" name="Straight Connector 24">
            <a:extLst>
              <a:ext uri="{FF2B5EF4-FFF2-40B4-BE49-F238E27FC236}">
                <a16:creationId xmlns:a16="http://schemas.microsoft.com/office/drawing/2014/main" id="{ADB64D14-4AE8-B041-958B-CEA19A4AC5A7}"/>
              </a:ext>
            </a:extLst>
          </p:cNvPr>
          <p:cNvCxnSpPr>
            <a:cxnSpLocks/>
          </p:cNvCxnSpPr>
          <p:nvPr userDrawn="1"/>
        </p:nvCxnSpPr>
        <p:spPr>
          <a:xfrm>
            <a:off x="1381251" y="5133965"/>
            <a:ext cx="2002029" cy="0"/>
          </a:xfrm>
          <a:prstGeom prst="line">
            <a:avLst/>
          </a:prstGeom>
          <a:ln w="12700">
            <a:solidFill>
              <a:srgbClr val="313C40"/>
            </a:solidFill>
          </a:ln>
        </p:spPr>
        <p:style>
          <a:lnRef idx="1">
            <a:schemeClr val="accent1"/>
          </a:lnRef>
          <a:fillRef idx="0">
            <a:schemeClr val="accent1"/>
          </a:fillRef>
          <a:effectRef idx="0">
            <a:schemeClr val="accent1"/>
          </a:effectRef>
          <a:fontRef idx="minor">
            <a:schemeClr val="tx1"/>
          </a:fontRef>
        </p:style>
      </p:cxnSp>
      <p:pic>
        <p:nvPicPr>
          <p:cNvPr id="28" name="Picture 27">
            <a:extLst>
              <a:ext uri="{FF2B5EF4-FFF2-40B4-BE49-F238E27FC236}">
                <a16:creationId xmlns:a16="http://schemas.microsoft.com/office/drawing/2014/main" id="{8B3C5350-8538-884F-93DB-8AD3866783EC}"/>
              </a:ext>
            </a:extLst>
          </p:cNvPr>
          <p:cNvPicPr>
            <a:picLocks noChangeAspect="1"/>
          </p:cNvPicPr>
          <p:nvPr userDrawn="1"/>
        </p:nvPicPr>
        <p:blipFill>
          <a:blip r:embed="rId4"/>
          <a:stretch>
            <a:fillRect/>
          </a:stretch>
        </p:blipFill>
        <p:spPr>
          <a:xfrm>
            <a:off x="8057339" y="2933122"/>
            <a:ext cx="2197004" cy="674022"/>
          </a:xfrm>
          <a:prstGeom prst="rect">
            <a:avLst/>
          </a:prstGeom>
        </p:spPr>
      </p:pic>
    </p:spTree>
    <p:extLst>
      <p:ext uri="{BB962C8B-B14F-4D97-AF65-F5344CB8AC3E}">
        <p14:creationId xmlns:p14="http://schemas.microsoft.com/office/powerpoint/2010/main" val="417438919"/>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Title &amp; 2 presenters white">
    <p:spTree>
      <p:nvGrpSpPr>
        <p:cNvPr id="1" name=""/>
        <p:cNvGrpSpPr/>
        <p:nvPr/>
      </p:nvGrpSpPr>
      <p:grpSpPr>
        <a:xfrm>
          <a:off x="0" y="0"/>
          <a:ext cx="0" cy="0"/>
          <a:chOff x="0" y="0"/>
          <a:chExt cx="0" cy="0"/>
        </a:xfrm>
      </p:grpSpPr>
      <p:pic>
        <p:nvPicPr>
          <p:cNvPr id="54" name="Picture 53">
            <a:extLst>
              <a:ext uri="{FF2B5EF4-FFF2-40B4-BE49-F238E27FC236}">
                <a16:creationId xmlns:a16="http://schemas.microsoft.com/office/drawing/2014/main" id="{25C2E4A4-86DC-F349-8174-F33F78BCF2CC}"/>
              </a:ext>
            </a:extLst>
          </p:cNvPr>
          <p:cNvPicPr>
            <a:picLocks noChangeAspect="1"/>
          </p:cNvPicPr>
          <p:nvPr userDrawn="1"/>
        </p:nvPicPr>
        <p:blipFill rotWithShape="1">
          <a:blip r:embed="rId2"/>
          <a:srcRect l="80835"/>
          <a:stretch/>
        </p:blipFill>
        <p:spPr>
          <a:xfrm rot="16200000">
            <a:off x="2789665" y="-427770"/>
            <a:ext cx="266793" cy="3060352"/>
          </a:xfrm>
          <a:prstGeom prst="rect">
            <a:avLst/>
          </a:prstGeom>
        </p:spPr>
      </p:pic>
      <p:pic>
        <p:nvPicPr>
          <p:cNvPr id="56" name="Picture 55">
            <a:extLst>
              <a:ext uri="{FF2B5EF4-FFF2-40B4-BE49-F238E27FC236}">
                <a16:creationId xmlns:a16="http://schemas.microsoft.com/office/drawing/2014/main" id="{84384870-28EC-4C42-9C28-5339B2271872}"/>
              </a:ext>
            </a:extLst>
          </p:cNvPr>
          <p:cNvPicPr>
            <a:picLocks noChangeAspect="1"/>
          </p:cNvPicPr>
          <p:nvPr userDrawn="1"/>
        </p:nvPicPr>
        <p:blipFill rotWithShape="1">
          <a:blip r:embed="rId2"/>
          <a:srcRect l="80835"/>
          <a:stretch/>
        </p:blipFill>
        <p:spPr>
          <a:xfrm rot="5400000" flipH="1">
            <a:off x="9135542" y="-427769"/>
            <a:ext cx="266793" cy="3060352"/>
          </a:xfrm>
          <a:prstGeom prst="rect">
            <a:avLst/>
          </a:prstGeom>
        </p:spPr>
      </p:pic>
      <p:pic>
        <p:nvPicPr>
          <p:cNvPr id="4" name="Picture 3" descr="Shape, circle&#10;&#10;Description automatically generated">
            <a:extLst>
              <a:ext uri="{FF2B5EF4-FFF2-40B4-BE49-F238E27FC236}">
                <a16:creationId xmlns:a16="http://schemas.microsoft.com/office/drawing/2014/main" id="{99C48C6C-307D-8341-8776-A36AFAFEC8D5}"/>
              </a:ext>
            </a:extLst>
          </p:cNvPr>
          <p:cNvPicPr>
            <a:picLocks noChangeAspect="1"/>
          </p:cNvPicPr>
          <p:nvPr userDrawn="1"/>
        </p:nvPicPr>
        <p:blipFill>
          <a:blip r:embed="rId3"/>
          <a:stretch>
            <a:fillRect/>
          </a:stretch>
        </p:blipFill>
        <p:spPr>
          <a:xfrm rot="2700000">
            <a:off x="5236424" y="4047469"/>
            <a:ext cx="1944243" cy="2225236"/>
          </a:xfrm>
          <a:prstGeom prst="rect">
            <a:avLst/>
          </a:prstGeom>
        </p:spPr>
      </p:pic>
      <p:sp>
        <p:nvSpPr>
          <p:cNvPr id="14" name="Text Placeholder 9">
            <a:extLst>
              <a:ext uri="{FF2B5EF4-FFF2-40B4-BE49-F238E27FC236}">
                <a16:creationId xmlns:a16="http://schemas.microsoft.com/office/drawing/2014/main" id="{FB4A3A2D-EF7A-E34C-9A9D-841AF90B2AB2}"/>
              </a:ext>
            </a:extLst>
          </p:cNvPr>
          <p:cNvSpPr>
            <a:spLocks noGrp="1"/>
          </p:cNvSpPr>
          <p:nvPr>
            <p:ph type="body" sz="quarter" idx="11" hasCustomPrompt="1"/>
          </p:nvPr>
        </p:nvSpPr>
        <p:spPr>
          <a:xfrm>
            <a:off x="1392885" y="1483051"/>
            <a:ext cx="9406230" cy="465290"/>
          </a:xfrm>
          <a:prstGeom prst="rect">
            <a:avLst/>
          </a:prstGeom>
        </p:spPr>
        <p:txBody>
          <a:bodyPr anchor="ctr" anchorCtr="0"/>
          <a:lstStyle>
            <a:lvl1pPr marL="0" indent="0" algn="ctr">
              <a:lnSpc>
                <a:spcPct val="100000"/>
              </a:lnSpc>
              <a:spcBef>
                <a:spcPts val="0"/>
              </a:spcBef>
              <a:buNone/>
              <a:defRPr sz="32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cxnSp>
        <p:nvCxnSpPr>
          <p:cNvPr id="19" name="Straight Connector 18">
            <a:extLst>
              <a:ext uri="{FF2B5EF4-FFF2-40B4-BE49-F238E27FC236}">
                <a16:creationId xmlns:a16="http://schemas.microsoft.com/office/drawing/2014/main" id="{9B4952D5-3955-D34D-9D61-D806455F78E8}"/>
              </a:ext>
            </a:extLst>
          </p:cNvPr>
          <p:cNvCxnSpPr>
            <a:cxnSpLocks/>
          </p:cNvCxnSpPr>
          <p:nvPr userDrawn="1"/>
        </p:nvCxnSpPr>
        <p:spPr>
          <a:xfrm>
            <a:off x="1392885" y="1245496"/>
            <a:ext cx="9406230" cy="0"/>
          </a:xfrm>
          <a:prstGeom prst="line">
            <a:avLst/>
          </a:prstGeom>
          <a:ln w="12700">
            <a:solidFill>
              <a:srgbClr val="313C40"/>
            </a:solidFill>
          </a:ln>
        </p:spPr>
        <p:style>
          <a:lnRef idx="1">
            <a:schemeClr val="accent1"/>
          </a:lnRef>
          <a:fillRef idx="0">
            <a:schemeClr val="accent1"/>
          </a:fillRef>
          <a:effectRef idx="0">
            <a:schemeClr val="accent1"/>
          </a:effectRef>
          <a:fontRef idx="minor">
            <a:schemeClr val="tx1"/>
          </a:fontRef>
        </p:style>
      </p:cxnSp>
      <p:pic>
        <p:nvPicPr>
          <p:cNvPr id="36" name="Picture 35">
            <a:extLst>
              <a:ext uri="{FF2B5EF4-FFF2-40B4-BE49-F238E27FC236}">
                <a16:creationId xmlns:a16="http://schemas.microsoft.com/office/drawing/2014/main" id="{54FF77D9-269F-BA4D-95F8-FF20C18F6E92}"/>
              </a:ext>
            </a:extLst>
          </p:cNvPr>
          <p:cNvPicPr>
            <a:picLocks noChangeAspect="1"/>
          </p:cNvPicPr>
          <p:nvPr userDrawn="1"/>
        </p:nvPicPr>
        <p:blipFill>
          <a:blip r:embed="rId4"/>
          <a:stretch>
            <a:fillRect/>
          </a:stretch>
        </p:blipFill>
        <p:spPr>
          <a:xfrm>
            <a:off x="5274595" y="465009"/>
            <a:ext cx="1642810" cy="504000"/>
          </a:xfrm>
          <a:prstGeom prst="rect">
            <a:avLst/>
          </a:prstGeom>
        </p:spPr>
      </p:pic>
      <p:sp>
        <p:nvSpPr>
          <p:cNvPr id="46" name="Text Placeholder 22">
            <a:extLst>
              <a:ext uri="{FF2B5EF4-FFF2-40B4-BE49-F238E27FC236}">
                <a16:creationId xmlns:a16="http://schemas.microsoft.com/office/drawing/2014/main" id="{8FC4BAFB-2861-DA47-A210-F9C85BD6EAB5}"/>
              </a:ext>
            </a:extLst>
          </p:cNvPr>
          <p:cNvSpPr>
            <a:spLocks noGrp="1"/>
          </p:cNvSpPr>
          <p:nvPr>
            <p:ph type="body" sz="quarter" idx="12" hasCustomPrompt="1"/>
          </p:nvPr>
        </p:nvSpPr>
        <p:spPr>
          <a:xfrm>
            <a:off x="2456776" y="4246941"/>
            <a:ext cx="3338692" cy="369479"/>
          </a:xfrm>
          <a:prstGeom prst="rect">
            <a:avLst/>
          </a:prstGeom>
        </p:spPr>
        <p:txBody>
          <a:bodyPr/>
          <a:lstStyle>
            <a:lvl1pPr marL="0" indent="0" algn="ctr">
              <a:lnSpc>
                <a:spcPct val="100000"/>
              </a:lnSpc>
              <a:spcBef>
                <a:spcPts val="0"/>
              </a:spcBef>
              <a:buNone/>
              <a:defRPr sz="1600" b="1">
                <a:solidFill>
                  <a:srgbClr val="313C40"/>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Enter your name</a:t>
            </a:r>
            <a:endParaRPr lang="en-IS" dirty="0"/>
          </a:p>
        </p:txBody>
      </p:sp>
      <p:sp>
        <p:nvSpPr>
          <p:cNvPr id="47" name="Text Placeholder 22">
            <a:extLst>
              <a:ext uri="{FF2B5EF4-FFF2-40B4-BE49-F238E27FC236}">
                <a16:creationId xmlns:a16="http://schemas.microsoft.com/office/drawing/2014/main" id="{40F7B3BB-8A99-5C42-8141-99767C345FF9}"/>
              </a:ext>
            </a:extLst>
          </p:cNvPr>
          <p:cNvSpPr>
            <a:spLocks noGrp="1"/>
          </p:cNvSpPr>
          <p:nvPr>
            <p:ph type="body" sz="quarter" idx="13" hasCustomPrompt="1"/>
          </p:nvPr>
        </p:nvSpPr>
        <p:spPr>
          <a:xfrm>
            <a:off x="2456776" y="4635806"/>
            <a:ext cx="3338692" cy="273854"/>
          </a:xfrm>
          <a:prstGeom prst="rect">
            <a:avLst/>
          </a:prstGeom>
        </p:spPr>
        <p:txBody>
          <a:bodyPr lIns="90000" tIns="36000" bIns="36000"/>
          <a:lstStyle>
            <a:lvl1pPr marL="0" indent="0" algn="ctr">
              <a:lnSpc>
                <a:spcPct val="100000"/>
              </a:lnSpc>
              <a:spcBef>
                <a:spcPts val="0"/>
              </a:spcBef>
              <a:buNone/>
              <a:defRPr sz="1400" b="0">
                <a:solidFill>
                  <a:srgbClr val="004A87"/>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Enter your job title</a:t>
            </a:r>
            <a:endParaRPr lang="en-IS" dirty="0"/>
          </a:p>
        </p:txBody>
      </p:sp>
      <p:sp>
        <p:nvSpPr>
          <p:cNvPr id="48" name="Picture Placeholder 7">
            <a:extLst>
              <a:ext uri="{FF2B5EF4-FFF2-40B4-BE49-F238E27FC236}">
                <a16:creationId xmlns:a16="http://schemas.microsoft.com/office/drawing/2014/main" id="{6FCA27B3-5DD3-C143-AAAA-77550CD1065F}"/>
              </a:ext>
            </a:extLst>
          </p:cNvPr>
          <p:cNvSpPr>
            <a:spLocks noGrp="1"/>
          </p:cNvSpPr>
          <p:nvPr>
            <p:ph type="pic" sz="quarter" idx="10" hasCustomPrompt="1"/>
          </p:nvPr>
        </p:nvSpPr>
        <p:spPr>
          <a:xfrm>
            <a:off x="3406122" y="2533483"/>
            <a:ext cx="1440000" cy="1440000"/>
          </a:xfrm>
          <a:prstGeom prst="rect">
            <a:avLst/>
          </a:prstGeom>
          <a:ln>
            <a:noFill/>
          </a:ln>
        </p:spPr>
        <p:txBody>
          <a:bodyPr anchor="t" anchorCtr="1"/>
          <a:lstStyle>
            <a:lvl1pPr algn="ctr">
              <a:defRPr sz="1800">
                <a:solidFill>
                  <a:srgbClr val="313C40"/>
                </a:solidFill>
                <a:latin typeface="Segoe UI" panose="020B0502040204020203" pitchFamily="34" charset="0"/>
                <a:cs typeface="Segoe UI" panose="020B0502040204020203" pitchFamily="34" charset="0"/>
              </a:defRPr>
            </a:lvl1pPr>
          </a:lstStyle>
          <a:p>
            <a:r>
              <a:rPr lang="en-IS" dirty="0"/>
              <a:t>Profile</a:t>
            </a:r>
          </a:p>
        </p:txBody>
      </p:sp>
      <p:cxnSp>
        <p:nvCxnSpPr>
          <p:cNvPr id="49" name="Straight Connector 48">
            <a:extLst>
              <a:ext uri="{FF2B5EF4-FFF2-40B4-BE49-F238E27FC236}">
                <a16:creationId xmlns:a16="http://schemas.microsoft.com/office/drawing/2014/main" id="{E50AEF21-C4E7-4B4A-A55A-2CA9B5B31143}"/>
              </a:ext>
            </a:extLst>
          </p:cNvPr>
          <p:cNvCxnSpPr>
            <a:cxnSpLocks/>
          </p:cNvCxnSpPr>
          <p:nvPr userDrawn="1"/>
        </p:nvCxnSpPr>
        <p:spPr>
          <a:xfrm>
            <a:off x="3125108" y="5117315"/>
            <a:ext cx="2002029" cy="0"/>
          </a:xfrm>
          <a:prstGeom prst="line">
            <a:avLst/>
          </a:prstGeom>
          <a:ln w="12700">
            <a:solidFill>
              <a:srgbClr val="313C40"/>
            </a:solidFill>
          </a:ln>
        </p:spPr>
        <p:style>
          <a:lnRef idx="1">
            <a:schemeClr val="accent1"/>
          </a:lnRef>
          <a:fillRef idx="0">
            <a:schemeClr val="accent1"/>
          </a:fillRef>
          <a:effectRef idx="0">
            <a:schemeClr val="accent1"/>
          </a:effectRef>
          <a:fontRef idx="minor">
            <a:schemeClr val="tx1"/>
          </a:fontRef>
        </p:style>
      </p:cxnSp>
      <p:sp>
        <p:nvSpPr>
          <p:cNvPr id="50" name="Text Placeholder 22">
            <a:extLst>
              <a:ext uri="{FF2B5EF4-FFF2-40B4-BE49-F238E27FC236}">
                <a16:creationId xmlns:a16="http://schemas.microsoft.com/office/drawing/2014/main" id="{36B7450C-EB48-F84E-8AE7-D2C3A69434F1}"/>
              </a:ext>
            </a:extLst>
          </p:cNvPr>
          <p:cNvSpPr>
            <a:spLocks noGrp="1"/>
          </p:cNvSpPr>
          <p:nvPr>
            <p:ph type="body" sz="quarter" idx="14" hasCustomPrompt="1"/>
          </p:nvPr>
        </p:nvSpPr>
        <p:spPr>
          <a:xfrm>
            <a:off x="6421708" y="4246941"/>
            <a:ext cx="3338692" cy="369479"/>
          </a:xfrm>
          <a:prstGeom prst="rect">
            <a:avLst/>
          </a:prstGeom>
        </p:spPr>
        <p:txBody>
          <a:bodyPr/>
          <a:lstStyle>
            <a:lvl1pPr marL="0" indent="0" algn="ctr">
              <a:lnSpc>
                <a:spcPct val="100000"/>
              </a:lnSpc>
              <a:spcBef>
                <a:spcPts val="0"/>
              </a:spcBef>
              <a:buNone/>
              <a:defRPr sz="1600" b="1">
                <a:solidFill>
                  <a:srgbClr val="313C40"/>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Enter your name</a:t>
            </a:r>
            <a:endParaRPr lang="en-IS" dirty="0"/>
          </a:p>
        </p:txBody>
      </p:sp>
      <p:sp>
        <p:nvSpPr>
          <p:cNvPr id="51" name="Text Placeholder 22">
            <a:extLst>
              <a:ext uri="{FF2B5EF4-FFF2-40B4-BE49-F238E27FC236}">
                <a16:creationId xmlns:a16="http://schemas.microsoft.com/office/drawing/2014/main" id="{28C32758-8533-044D-B91C-82229D10574D}"/>
              </a:ext>
            </a:extLst>
          </p:cNvPr>
          <p:cNvSpPr>
            <a:spLocks noGrp="1"/>
          </p:cNvSpPr>
          <p:nvPr>
            <p:ph type="body" sz="quarter" idx="15" hasCustomPrompt="1"/>
          </p:nvPr>
        </p:nvSpPr>
        <p:spPr>
          <a:xfrm>
            <a:off x="6421708" y="4635806"/>
            <a:ext cx="3338692" cy="273854"/>
          </a:xfrm>
          <a:prstGeom prst="rect">
            <a:avLst/>
          </a:prstGeom>
        </p:spPr>
        <p:txBody>
          <a:bodyPr lIns="90000" tIns="36000" bIns="36000"/>
          <a:lstStyle>
            <a:lvl1pPr marL="0" indent="0" algn="ctr">
              <a:lnSpc>
                <a:spcPct val="100000"/>
              </a:lnSpc>
              <a:spcBef>
                <a:spcPts val="0"/>
              </a:spcBef>
              <a:buNone/>
              <a:defRPr sz="1400" b="0">
                <a:solidFill>
                  <a:srgbClr val="004A87"/>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Enter your job title</a:t>
            </a:r>
            <a:endParaRPr lang="en-IS" dirty="0"/>
          </a:p>
        </p:txBody>
      </p:sp>
      <p:sp>
        <p:nvSpPr>
          <p:cNvPr id="52" name="Picture Placeholder 7">
            <a:extLst>
              <a:ext uri="{FF2B5EF4-FFF2-40B4-BE49-F238E27FC236}">
                <a16:creationId xmlns:a16="http://schemas.microsoft.com/office/drawing/2014/main" id="{90472264-A9E3-5849-9E1F-95B844B59D80}"/>
              </a:ext>
            </a:extLst>
          </p:cNvPr>
          <p:cNvSpPr>
            <a:spLocks noGrp="1"/>
          </p:cNvSpPr>
          <p:nvPr>
            <p:ph type="pic" sz="quarter" idx="16" hasCustomPrompt="1"/>
          </p:nvPr>
        </p:nvSpPr>
        <p:spPr>
          <a:xfrm>
            <a:off x="7371054" y="2533483"/>
            <a:ext cx="1440000" cy="1440000"/>
          </a:xfrm>
          <a:prstGeom prst="rect">
            <a:avLst/>
          </a:prstGeom>
          <a:ln>
            <a:noFill/>
          </a:ln>
        </p:spPr>
        <p:txBody>
          <a:bodyPr anchor="t" anchorCtr="1"/>
          <a:lstStyle>
            <a:lvl1pPr algn="ctr">
              <a:defRPr sz="1800">
                <a:solidFill>
                  <a:srgbClr val="313C40"/>
                </a:solidFill>
                <a:latin typeface="Segoe UI" panose="020B0502040204020203" pitchFamily="34" charset="0"/>
                <a:cs typeface="Segoe UI" panose="020B0502040204020203" pitchFamily="34" charset="0"/>
              </a:defRPr>
            </a:lvl1pPr>
          </a:lstStyle>
          <a:p>
            <a:r>
              <a:rPr lang="en-IS" dirty="0"/>
              <a:t>Profile</a:t>
            </a:r>
          </a:p>
        </p:txBody>
      </p:sp>
      <p:cxnSp>
        <p:nvCxnSpPr>
          <p:cNvPr id="53" name="Straight Connector 52">
            <a:extLst>
              <a:ext uri="{FF2B5EF4-FFF2-40B4-BE49-F238E27FC236}">
                <a16:creationId xmlns:a16="http://schemas.microsoft.com/office/drawing/2014/main" id="{DD17AB8A-E142-B649-82A6-8D4BC5CDF15A}"/>
              </a:ext>
            </a:extLst>
          </p:cNvPr>
          <p:cNvCxnSpPr>
            <a:cxnSpLocks/>
          </p:cNvCxnSpPr>
          <p:nvPr userDrawn="1"/>
        </p:nvCxnSpPr>
        <p:spPr>
          <a:xfrm>
            <a:off x="7090040" y="5117315"/>
            <a:ext cx="2002029" cy="0"/>
          </a:xfrm>
          <a:prstGeom prst="line">
            <a:avLst/>
          </a:prstGeom>
          <a:ln w="12700">
            <a:solidFill>
              <a:srgbClr val="313C4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73984292"/>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Title &amp; 3 presenters white">
    <p:spTree>
      <p:nvGrpSpPr>
        <p:cNvPr id="1" name=""/>
        <p:cNvGrpSpPr/>
        <p:nvPr/>
      </p:nvGrpSpPr>
      <p:grpSpPr>
        <a:xfrm>
          <a:off x="0" y="0"/>
          <a:ext cx="0" cy="0"/>
          <a:chOff x="0" y="0"/>
          <a:chExt cx="0" cy="0"/>
        </a:xfrm>
      </p:grpSpPr>
      <p:pic>
        <p:nvPicPr>
          <p:cNvPr id="21" name="Picture 20">
            <a:extLst>
              <a:ext uri="{FF2B5EF4-FFF2-40B4-BE49-F238E27FC236}">
                <a16:creationId xmlns:a16="http://schemas.microsoft.com/office/drawing/2014/main" id="{A10176E2-A4BA-CF4E-A970-B8A596DE487F}"/>
              </a:ext>
            </a:extLst>
          </p:cNvPr>
          <p:cNvPicPr>
            <a:picLocks noChangeAspect="1"/>
          </p:cNvPicPr>
          <p:nvPr userDrawn="1"/>
        </p:nvPicPr>
        <p:blipFill rotWithShape="1">
          <a:blip r:embed="rId2"/>
          <a:srcRect l="80835"/>
          <a:stretch/>
        </p:blipFill>
        <p:spPr>
          <a:xfrm rot="16200000">
            <a:off x="2789665" y="-427770"/>
            <a:ext cx="266793" cy="3060352"/>
          </a:xfrm>
          <a:prstGeom prst="rect">
            <a:avLst/>
          </a:prstGeom>
        </p:spPr>
      </p:pic>
      <p:pic>
        <p:nvPicPr>
          <p:cNvPr id="22" name="Picture 21">
            <a:extLst>
              <a:ext uri="{FF2B5EF4-FFF2-40B4-BE49-F238E27FC236}">
                <a16:creationId xmlns:a16="http://schemas.microsoft.com/office/drawing/2014/main" id="{81F34CA5-E78B-2943-994C-CFEF6011873B}"/>
              </a:ext>
            </a:extLst>
          </p:cNvPr>
          <p:cNvPicPr>
            <a:picLocks noChangeAspect="1"/>
          </p:cNvPicPr>
          <p:nvPr userDrawn="1"/>
        </p:nvPicPr>
        <p:blipFill rotWithShape="1">
          <a:blip r:embed="rId2"/>
          <a:srcRect l="80835"/>
          <a:stretch/>
        </p:blipFill>
        <p:spPr>
          <a:xfrm rot="5400000" flipH="1">
            <a:off x="9135542" y="-427769"/>
            <a:ext cx="266793" cy="3060352"/>
          </a:xfrm>
          <a:prstGeom prst="rect">
            <a:avLst/>
          </a:prstGeom>
        </p:spPr>
      </p:pic>
      <p:pic>
        <p:nvPicPr>
          <p:cNvPr id="23" name="Picture 22">
            <a:extLst>
              <a:ext uri="{FF2B5EF4-FFF2-40B4-BE49-F238E27FC236}">
                <a16:creationId xmlns:a16="http://schemas.microsoft.com/office/drawing/2014/main" id="{193967D2-549A-1D44-B760-D1347B37F058}"/>
              </a:ext>
            </a:extLst>
          </p:cNvPr>
          <p:cNvPicPr>
            <a:picLocks noChangeAspect="1"/>
          </p:cNvPicPr>
          <p:nvPr userDrawn="1"/>
        </p:nvPicPr>
        <p:blipFill>
          <a:blip r:embed="rId3"/>
          <a:stretch>
            <a:fillRect/>
          </a:stretch>
        </p:blipFill>
        <p:spPr>
          <a:xfrm>
            <a:off x="5274595" y="465009"/>
            <a:ext cx="1642810" cy="504000"/>
          </a:xfrm>
          <a:prstGeom prst="rect">
            <a:avLst/>
          </a:prstGeom>
        </p:spPr>
      </p:pic>
      <p:pic>
        <p:nvPicPr>
          <p:cNvPr id="4" name="Picture 3" descr="Shape, circle&#10;&#10;Description automatically generated">
            <a:extLst>
              <a:ext uri="{FF2B5EF4-FFF2-40B4-BE49-F238E27FC236}">
                <a16:creationId xmlns:a16="http://schemas.microsoft.com/office/drawing/2014/main" id="{99C48C6C-307D-8341-8776-A36AFAFEC8D5}"/>
              </a:ext>
            </a:extLst>
          </p:cNvPr>
          <p:cNvPicPr>
            <a:picLocks noChangeAspect="1"/>
          </p:cNvPicPr>
          <p:nvPr userDrawn="1"/>
        </p:nvPicPr>
        <p:blipFill>
          <a:blip r:embed="rId4"/>
          <a:stretch>
            <a:fillRect/>
          </a:stretch>
        </p:blipFill>
        <p:spPr>
          <a:xfrm rot="2700000">
            <a:off x="5236424" y="4047469"/>
            <a:ext cx="1944243" cy="2225236"/>
          </a:xfrm>
          <a:prstGeom prst="rect">
            <a:avLst/>
          </a:prstGeom>
        </p:spPr>
      </p:pic>
      <p:sp>
        <p:nvSpPr>
          <p:cNvPr id="14" name="Text Placeholder 9">
            <a:extLst>
              <a:ext uri="{FF2B5EF4-FFF2-40B4-BE49-F238E27FC236}">
                <a16:creationId xmlns:a16="http://schemas.microsoft.com/office/drawing/2014/main" id="{FB4A3A2D-EF7A-E34C-9A9D-841AF90B2AB2}"/>
              </a:ext>
            </a:extLst>
          </p:cNvPr>
          <p:cNvSpPr>
            <a:spLocks noGrp="1"/>
          </p:cNvSpPr>
          <p:nvPr>
            <p:ph type="body" sz="quarter" idx="11" hasCustomPrompt="1"/>
          </p:nvPr>
        </p:nvSpPr>
        <p:spPr>
          <a:xfrm>
            <a:off x="1392885" y="1483051"/>
            <a:ext cx="9406230" cy="465290"/>
          </a:xfrm>
          <a:prstGeom prst="rect">
            <a:avLst/>
          </a:prstGeom>
        </p:spPr>
        <p:txBody>
          <a:bodyPr anchor="ctr" anchorCtr="0"/>
          <a:lstStyle>
            <a:lvl1pPr marL="0" indent="0" algn="ctr">
              <a:lnSpc>
                <a:spcPct val="100000"/>
              </a:lnSpc>
              <a:spcBef>
                <a:spcPts val="0"/>
              </a:spcBef>
              <a:buNone/>
              <a:defRPr sz="32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sp>
        <p:nvSpPr>
          <p:cNvPr id="16" name="Text Placeholder 22">
            <a:extLst>
              <a:ext uri="{FF2B5EF4-FFF2-40B4-BE49-F238E27FC236}">
                <a16:creationId xmlns:a16="http://schemas.microsoft.com/office/drawing/2014/main" id="{563C4FC1-AF12-874D-8EBC-2D7BB0D7D51B}"/>
              </a:ext>
            </a:extLst>
          </p:cNvPr>
          <p:cNvSpPr>
            <a:spLocks noGrp="1"/>
          </p:cNvSpPr>
          <p:nvPr>
            <p:ph type="body" sz="quarter" idx="12" hasCustomPrompt="1"/>
          </p:nvPr>
        </p:nvSpPr>
        <p:spPr>
          <a:xfrm>
            <a:off x="461722" y="4263591"/>
            <a:ext cx="3338692" cy="369479"/>
          </a:xfrm>
          <a:prstGeom prst="rect">
            <a:avLst/>
          </a:prstGeom>
        </p:spPr>
        <p:txBody>
          <a:bodyPr/>
          <a:lstStyle>
            <a:lvl1pPr marL="0" indent="0" algn="ctr">
              <a:lnSpc>
                <a:spcPct val="100000"/>
              </a:lnSpc>
              <a:spcBef>
                <a:spcPts val="0"/>
              </a:spcBef>
              <a:buNone/>
              <a:defRPr sz="1600" b="1">
                <a:solidFill>
                  <a:srgbClr val="313C40"/>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Enter your name</a:t>
            </a:r>
            <a:endParaRPr lang="en-IS" dirty="0"/>
          </a:p>
        </p:txBody>
      </p:sp>
      <p:sp>
        <p:nvSpPr>
          <p:cNvPr id="17" name="Text Placeholder 22">
            <a:extLst>
              <a:ext uri="{FF2B5EF4-FFF2-40B4-BE49-F238E27FC236}">
                <a16:creationId xmlns:a16="http://schemas.microsoft.com/office/drawing/2014/main" id="{2E2FDF5F-9FFF-1C43-981C-BD76E3F35882}"/>
              </a:ext>
            </a:extLst>
          </p:cNvPr>
          <p:cNvSpPr>
            <a:spLocks noGrp="1"/>
          </p:cNvSpPr>
          <p:nvPr>
            <p:ph type="body" sz="quarter" idx="13" hasCustomPrompt="1"/>
          </p:nvPr>
        </p:nvSpPr>
        <p:spPr>
          <a:xfrm>
            <a:off x="461722" y="4652456"/>
            <a:ext cx="3338692" cy="273854"/>
          </a:xfrm>
          <a:prstGeom prst="rect">
            <a:avLst/>
          </a:prstGeom>
        </p:spPr>
        <p:txBody>
          <a:bodyPr lIns="90000" tIns="36000" bIns="36000"/>
          <a:lstStyle>
            <a:lvl1pPr marL="0" indent="0" algn="ctr">
              <a:lnSpc>
                <a:spcPct val="100000"/>
              </a:lnSpc>
              <a:spcBef>
                <a:spcPts val="0"/>
              </a:spcBef>
              <a:buNone/>
              <a:defRPr sz="1400" b="0">
                <a:solidFill>
                  <a:srgbClr val="004A87"/>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Enter your job title</a:t>
            </a:r>
            <a:endParaRPr lang="en-IS" dirty="0"/>
          </a:p>
        </p:txBody>
      </p:sp>
      <p:sp>
        <p:nvSpPr>
          <p:cNvPr id="18" name="Picture Placeholder 7">
            <a:extLst>
              <a:ext uri="{FF2B5EF4-FFF2-40B4-BE49-F238E27FC236}">
                <a16:creationId xmlns:a16="http://schemas.microsoft.com/office/drawing/2014/main" id="{71BAE84D-7B86-BB42-9EB3-D5A8DC32C910}"/>
              </a:ext>
            </a:extLst>
          </p:cNvPr>
          <p:cNvSpPr>
            <a:spLocks noGrp="1"/>
          </p:cNvSpPr>
          <p:nvPr>
            <p:ph type="pic" sz="quarter" idx="10" hasCustomPrompt="1"/>
          </p:nvPr>
        </p:nvSpPr>
        <p:spPr>
          <a:xfrm>
            <a:off x="1411068" y="2550133"/>
            <a:ext cx="1440000" cy="1440000"/>
          </a:xfrm>
          <a:prstGeom prst="rect">
            <a:avLst/>
          </a:prstGeom>
          <a:ln>
            <a:noFill/>
          </a:ln>
        </p:spPr>
        <p:txBody>
          <a:bodyPr anchor="t" anchorCtr="1"/>
          <a:lstStyle>
            <a:lvl1pPr algn="ctr">
              <a:defRPr sz="1800">
                <a:solidFill>
                  <a:schemeClr val="tx1"/>
                </a:solidFill>
                <a:latin typeface="Segoe UI" panose="020B0502040204020203" pitchFamily="34" charset="0"/>
                <a:cs typeface="Segoe UI" panose="020B0502040204020203" pitchFamily="34" charset="0"/>
              </a:defRPr>
            </a:lvl1pPr>
          </a:lstStyle>
          <a:p>
            <a:r>
              <a:rPr lang="en-IS" dirty="0"/>
              <a:t>Profile</a:t>
            </a:r>
          </a:p>
        </p:txBody>
      </p:sp>
      <p:cxnSp>
        <p:nvCxnSpPr>
          <p:cNvPr id="19" name="Straight Connector 18">
            <a:extLst>
              <a:ext uri="{FF2B5EF4-FFF2-40B4-BE49-F238E27FC236}">
                <a16:creationId xmlns:a16="http://schemas.microsoft.com/office/drawing/2014/main" id="{9B4952D5-3955-D34D-9D61-D806455F78E8}"/>
              </a:ext>
            </a:extLst>
          </p:cNvPr>
          <p:cNvCxnSpPr>
            <a:cxnSpLocks/>
          </p:cNvCxnSpPr>
          <p:nvPr userDrawn="1"/>
        </p:nvCxnSpPr>
        <p:spPr>
          <a:xfrm>
            <a:off x="1392885" y="1245496"/>
            <a:ext cx="9406230" cy="0"/>
          </a:xfrm>
          <a:prstGeom prst="line">
            <a:avLst/>
          </a:prstGeom>
          <a:ln w="12700">
            <a:solidFill>
              <a:srgbClr val="313C40"/>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C3C78E71-7820-CD4C-87AC-335D469A66C6}"/>
              </a:ext>
            </a:extLst>
          </p:cNvPr>
          <p:cNvCxnSpPr>
            <a:cxnSpLocks/>
          </p:cNvCxnSpPr>
          <p:nvPr userDrawn="1"/>
        </p:nvCxnSpPr>
        <p:spPr>
          <a:xfrm>
            <a:off x="1130054" y="5133965"/>
            <a:ext cx="2002029" cy="0"/>
          </a:xfrm>
          <a:prstGeom prst="line">
            <a:avLst/>
          </a:prstGeom>
          <a:ln w="12700">
            <a:solidFill>
              <a:srgbClr val="313C40"/>
            </a:solidFill>
          </a:ln>
        </p:spPr>
        <p:style>
          <a:lnRef idx="1">
            <a:schemeClr val="accent1"/>
          </a:lnRef>
          <a:fillRef idx="0">
            <a:schemeClr val="accent1"/>
          </a:fillRef>
          <a:effectRef idx="0">
            <a:schemeClr val="accent1"/>
          </a:effectRef>
          <a:fontRef idx="minor">
            <a:schemeClr val="tx1"/>
          </a:fontRef>
        </p:style>
      </p:cxnSp>
      <p:sp>
        <p:nvSpPr>
          <p:cNvPr id="26" name="Text Placeholder 22">
            <a:extLst>
              <a:ext uri="{FF2B5EF4-FFF2-40B4-BE49-F238E27FC236}">
                <a16:creationId xmlns:a16="http://schemas.microsoft.com/office/drawing/2014/main" id="{2C813984-F125-3845-9801-C17FBF5F85FE}"/>
              </a:ext>
            </a:extLst>
          </p:cNvPr>
          <p:cNvSpPr>
            <a:spLocks noGrp="1"/>
          </p:cNvSpPr>
          <p:nvPr>
            <p:ph type="body" sz="quarter" idx="14" hasCustomPrompt="1"/>
          </p:nvPr>
        </p:nvSpPr>
        <p:spPr>
          <a:xfrm>
            <a:off x="4426654" y="4263591"/>
            <a:ext cx="3338692" cy="369479"/>
          </a:xfrm>
          <a:prstGeom prst="rect">
            <a:avLst/>
          </a:prstGeom>
        </p:spPr>
        <p:txBody>
          <a:bodyPr/>
          <a:lstStyle>
            <a:lvl1pPr marL="0" indent="0" algn="ctr">
              <a:lnSpc>
                <a:spcPct val="100000"/>
              </a:lnSpc>
              <a:spcBef>
                <a:spcPts val="0"/>
              </a:spcBef>
              <a:buNone/>
              <a:defRPr sz="1600" b="1">
                <a:solidFill>
                  <a:srgbClr val="313C40"/>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Enter your name</a:t>
            </a:r>
            <a:endParaRPr lang="en-IS" dirty="0"/>
          </a:p>
        </p:txBody>
      </p:sp>
      <p:sp>
        <p:nvSpPr>
          <p:cNvPr id="27" name="Text Placeholder 22">
            <a:extLst>
              <a:ext uri="{FF2B5EF4-FFF2-40B4-BE49-F238E27FC236}">
                <a16:creationId xmlns:a16="http://schemas.microsoft.com/office/drawing/2014/main" id="{40179083-6A39-984C-97A8-8F3224679B11}"/>
              </a:ext>
            </a:extLst>
          </p:cNvPr>
          <p:cNvSpPr>
            <a:spLocks noGrp="1"/>
          </p:cNvSpPr>
          <p:nvPr>
            <p:ph type="body" sz="quarter" idx="15" hasCustomPrompt="1"/>
          </p:nvPr>
        </p:nvSpPr>
        <p:spPr>
          <a:xfrm>
            <a:off x="4426654" y="4652456"/>
            <a:ext cx="3338692" cy="273854"/>
          </a:xfrm>
          <a:prstGeom prst="rect">
            <a:avLst/>
          </a:prstGeom>
        </p:spPr>
        <p:txBody>
          <a:bodyPr lIns="90000" tIns="36000" bIns="36000"/>
          <a:lstStyle>
            <a:lvl1pPr marL="0" indent="0" algn="ctr">
              <a:lnSpc>
                <a:spcPct val="100000"/>
              </a:lnSpc>
              <a:spcBef>
                <a:spcPts val="0"/>
              </a:spcBef>
              <a:buNone/>
              <a:defRPr sz="1400" b="0">
                <a:solidFill>
                  <a:srgbClr val="004A87"/>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Enter your job title</a:t>
            </a:r>
            <a:endParaRPr lang="en-IS" dirty="0"/>
          </a:p>
        </p:txBody>
      </p:sp>
      <p:sp>
        <p:nvSpPr>
          <p:cNvPr id="29" name="Picture Placeholder 7">
            <a:extLst>
              <a:ext uri="{FF2B5EF4-FFF2-40B4-BE49-F238E27FC236}">
                <a16:creationId xmlns:a16="http://schemas.microsoft.com/office/drawing/2014/main" id="{D24F7F13-04F0-2047-B520-0170DFB1989B}"/>
              </a:ext>
            </a:extLst>
          </p:cNvPr>
          <p:cNvSpPr>
            <a:spLocks noGrp="1"/>
          </p:cNvSpPr>
          <p:nvPr>
            <p:ph type="pic" sz="quarter" idx="16" hasCustomPrompt="1"/>
          </p:nvPr>
        </p:nvSpPr>
        <p:spPr>
          <a:xfrm>
            <a:off x="5376000" y="2550133"/>
            <a:ext cx="1440000" cy="1440000"/>
          </a:xfrm>
          <a:prstGeom prst="rect">
            <a:avLst/>
          </a:prstGeom>
          <a:ln>
            <a:noFill/>
          </a:ln>
        </p:spPr>
        <p:txBody>
          <a:bodyPr anchor="t" anchorCtr="1"/>
          <a:lstStyle>
            <a:lvl1pPr algn="ctr">
              <a:defRPr sz="1800">
                <a:solidFill>
                  <a:schemeClr val="tx1"/>
                </a:solidFill>
                <a:latin typeface="Segoe UI" panose="020B0502040204020203" pitchFamily="34" charset="0"/>
                <a:cs typeface="Segoe UI" panose="020B0502040204020203" pitchFamily="34" charset="0"/>
              </a:defRPr>
            </a:lvl1pPr>
          </a:lstStyle>
          <a:p>
            <a:r>
              <a:rPr lang="en-IS" dirty="0"/>
              <a:t>Profile</a:t>
            </a:r>
          </a:p>
        </p:txBody>
      </p:sp>
      <p:cxnSp>
        <p:nvCxnSpPr>
          <p:cNvPr id="30" name="Straight Connector 29">
            <a:extLst>
              <a:ext uri="{FF2B5EF4-FFF2-40B4-BE49-F238E27FC236}">
                <a16:creationId xmlns:a16="http://schemas.microsoft.com/office/drawing/2014/main" id="{B41AFBCD-7D9A-9743-B3DC-6754EEC4EEDF}"/>
              </a:ext>
            </a:extLst>
          </p:cNvPr>
          <p:cNvCxnSpPr>
            <a:cxnSpLocks/>
          </p:cNvCxnSpPr>
          <p:nvPr userDrawn="1"/>
        </p:nvCxnSpPr>
        <p:spPr>
          <a:xfrm>
            <a:off x="5094986" y="5133965"/>
            <a:ext cx="2002029" cy="0"/>
          </a:xfrm>
          <a:prstGeom prst="line">
            <a:avLst/>
          </a:prstGeom>
          <a:ln w="12700">
            <a:solidFill>
              <a:srgbClr val="313C40"/>
            </a:solidFill>
          </a:ln>
        </p:spPr>
        <p:style>
          <a:lnRef idx="1">
            <a:schemeClr val="accent1"/>
          </a:lnRef>
          <a:fillRef idx="0">
            <a:schemeClr val="accent1"/>
          </a:fillRef>
          <a:effectRef idx="0">
            <a:schemeClr val="accent1"/>
          </a:effectRef>
          <a:fontRef idx="minor">
            <a:schemeClr val="tx1"/>
          </a:fontRef>
        </p:style>
      </p:cxnSp>
      <p:sp>
        <p:nvSpPr>
          <p:cNvPr id="31" name="Text Placeholder 22">
            <a:extLst>
              <a:ext uri="{FF2B5EF4-FFF2-40B4-BE49-F238E27FC236}">
                <a16:creationId xmlns:a16="http://schemas.microsoft.com/office/drawing/2014/main" id="{AB829C41-F5FD-A048-AD59-448566EC0AF8}"/>
              </a:ext>
            </a:extLst>
          </p:cNvPr>
          <p:cNvSpPr>
            <a:spLocks noGrp="1"/>
          </p:cNvSpPr>
          <p:nvPr>
            <p:ph type="body" sz="quarter" idx="17" hasCustomPrompt="1"/>
          </p:nvPr>
        </p:nvSpPr>
        <p:spPr>
          <a:xfrm>
            <a:off x="8401331" y="4263591"/>
            <a:ext cx="3338692" cy="369479"/>
          </a:xfrm>
          <a:prstGeom prst="rect">
            <a:avLst/>
          </a:prstGeom>
        </p:spPr>
        <p:txBody>
          <a:bodyPr/>
          <a:lstStyle>
            <a:lvl1pPr marL="0" indent="0" algn="ctr">
              <a:lnSpc>
                <a:spcPct val="100000"/>
              </a:lnSpc>
              <a:spcBef>
                <a:spcPts val="0"/>
              </a:spcBef>
              <a:buNone/>
              <a:defRPr sz="1600" b="1">
                <a:solidFill>
                  <a:srgbClr val="313C40"/>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Enter your name</a:t>
            </a:r>
            <a:endParaRPr lang="en-IS" dirty="0"/>
          </a:p>
        </p:txBody>
      </p:sp>
      <p:sp>
        <p:nvSpPr>
          <p:cNvPr id="32" name="Text Placeholder 22">
            <a:extLst>
              <a:ext uri="{FF2B5EF4-FFF2-40B4-BE49-F238E27FC236}">
                <a16:creationId xmlns:a16="http://schemas.microsoft.com/office/drawing/2014/main" id="{E43DB8D2-8BED-0646-B08B-6D570C6F509F}"/>
              </a:ext>
            </a:extLst>
          </p:cNvPr>
          <p:cNvSpPr>
            <a:spLocks noGrp="1"/>
          </p:cNvSpPr>
          <p:nvPr>
            <p:ph type="body" sz="quarter" idx="18" hasCustomPrompt="1"/>
          </p:nvPr>
        </p:nvSpPr>
        <p:spPr>
          <a:xfrm>
            <a:off x="8401331" y="4652456"/>
            <a:ext cx="3338692" cy="273854"/>
          </a:xfrm>
          <a:prstGeom prst="rect">
            <a:avLst/>
          </a:prstGeom>
        </p:spPr>
        <p:txBody>
          <a:bodyPr lIns="90000" tIns="36000" bIns="36000"/>
          <a:lstStyle>
            <a:lvl1pPr marL="0" indent="0" algn="ctr">
              <a:lnSpc>
                <a:spcPct val="100000"/>
              </a:lnSpc>
              <a:spcBef>
                <a:spcPts val="0"/>
              </a:spcBef>
              <a:buNone/>
              <a:defRPr sz="1400" b="0">
                <a:solidFill>
                  <a:srgbClr val="004A87"/>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Enter your job title</a:t>
            </a:r>
            <a:endParaRPr lang="en-IS" dirty="0"/>
          </a:p>
        </p:txBody>
      </p:sp>
      <p:sp>
        <p:nvSpPr>
          <p:cNvPr id="33" name="Picture Placeholder 7">
            <a:extLst>
              <a:ext uri="{FF2B5EF4-FFF2-40B4-BE49-F238E27FC236}">
                <a16:creationId xmlns:a16="http://schemas.microsoft.com/office/drawing/2014/main" id="{E1337236-81FD-DD4A-B051-576B0A262CD5}"/>
              </a:ext>
            </a:extLst>
          </p:cNvPr>
          <p:cNvSpPr>
            <a:spLocks noGrp="1"/>
          </p:cNvSpPr>
          <p:nvPr>
            <p:ph type="pic" sz="quarter" idx="19" hasCustomPrompt="1"/>
          </p:nvPr>
        </p:nvSpPr>
        <p:spPr>
          <a:xfrm>
            <a:off x="9350677" y="2550133"/>
            <a:ext cx="1440000" cy="1440000"/>
          </a:xfrm>
          <a:prstGeom prst="rect">
            <a:avLst/>
          </a:prstGeom>
          <a:ln>
            <a:noFill/>
          </a:ln>
        </p:spPr>
        <p:txBody>
          <a:bodyPr anchor="t" anchorCtr="1"/>
          <a:lstStyle>
            <a:lvl1pPr algn="ctr">
              <a:defRPr sz="1800">
                <a:solidFill>
                  <a:schemeClr val="tx1"/>
                </a:solidFill>
                <a:latin typeface="Segoe UI" panose="020B0502040204020203" pitchFamily="34" charset="0"/>
                <a:cs typeface="Segoe UI" panose="020B0502040204020203" pitchFamily="34" charset="0"/>
              </a:defRPr>
            </a:lvl1pPr>
          </a:lstStyle>
          <a:p>
            <a:r>
              <a:rPr lang="en-IS" dirty="0"/>
              <a:t>Profile</a:t>
            </a:r>
          </a:p>
        </p:txBody>
      </p:sp>
      <p:cxnSp>
        <p:nvCxnSpPr>
          <p:cNvPr id="34" name="Straight Connector 33">
            <a:extLst>
              <a:ext uri="{FF2B5EF4-FFF2-40B4-BE49-F238E27FC236}">
                <a16:creationId xmlns:a16="http://schemas.microsoft.com/office/drawing/2014/main" id="{B6D534B3-E1D2-9E42-8364-9E9294E09727}"/>
              </a:ext>
            </a:extLst>
          </p:cNvPr>
          <p:cNvCxnSpPr>
            <a:cxnSpLocks/>
          </p:cNvCxnSpPr>
          <p:nvPr userDrawn="1"/>
        </p:nvCxnSpPr>
        <p:spPr>
          <a:xfrm>
            <a:off x="9069663" y="5133965"/>
            <a:ext cx="2002029" cy="0"/>
          </a:xfrm>
          <a:prstGeom prst="line">
            <a:avLst/>
          </a:prstGeom>
          <a:ln w="12700">
            <a:solidFill>
              <a:srgbClr val="313C4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13596363"/>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Overview white">
    <p:spTree>
      <p:nvGrpSpPr>
        <p:cNvPr id="1" name=""/>
        <p:cNvGrpSpPr/>
        <p:nvPr/>
      </p:nvGrpSpPr>
      <p:grpSpPr>
        <a:xfrm>
          <a:off x="0" y="0"/>
          <a:ext cx="0" cy="0"/>
          <a:chOff x="0" y="0"/>
          <a:chExt cx="0" cy="0"/>
        </a:xfrm>
      </p:grpSpPr>
      <p:pic>
        <p:nvPicPr>
          <p:cNvPr id="25" name="Picture 24" descr="Shape, circle&#10;&#10;Description automatically generated">
            <a:extLst>
              <a:ext uri="{FF2B5EF4-FFF2-40B4-BE49-F238E27FC236}">
                <a16:creationId xmlns:a16="http://schemas.microsoft.com/office/drawing/2014/main" id="{2A1928E7-EE5D-E44E-A940-AE7CE8EA6208}"/>
              </a:ext>
            </a:extLst>
          </p:cNvPr>
          <p:cNvPicPr>
            <a:picLocks noChangeAspect="1"/>
          </p:cNvPicPr>
          <p:nvPr userDrawn="1"/>
        </p:nvPicPr>
        <p:blipFill>
          <a:blip r:embed="rId2"/>
          <a:stretch>
            <a:fillRect/>
          </a:stretch>
        </p:blipFill>
        <p:spPr>
          <a:xfrm>
            <a:off x="9195998" y="3429000"/>
            <a:ext cx="2996002" cy="3429000"/>
          </a:xfrm>
          <a:prstGeom prst="rect">
            <a:avLst/>
          </a:prstGeom>
        </p:spPr>
      </p:pic>
      <p:pic>
        <p:nvPicPr>
          <p:cNvPr id="28" name="Picture 27">
            <a:extLst>
              <a:ext uri="{FF2B5EF4-FFF2-40B4-BE49-F238E27FC236}">
                <a16:creationId xmlns:a16="http://schemas.microsoft.com/office/drawing/2014/main" id="{54F9B136-56E3-BB47-8135-3E8DBB69F103}"/>
              </a:ext>
            </a:extLst>
          </p:cNvPr>
          <p:cNvPicPr>
            <a:picLocks noChangeAspect="1"/>
          </p:cNvPicPr>
          <p:nvPr userDrawn="1"/>
        </p:nvPicPr>
        <p:blipFill rotWithShape="1">
          <a:blip r:embed="rId3"/>
          <a:srcRect l="50000"/>
          <a:stretch/>
        </p:blipFill>
        <p:spPr>
          <a:xfrm rot="10800000">
            <a:off x="11495953" y="3797648"/>
            <a:ext cx="696047" cy="3060352"/>
          </a:xfrm>
          <a:prstGeom prst="rect">
            <a:avLst/>
          </a:prstGeom>
        </p:spPr>
      </p:pic>
      <p:sp>
        <p:nvSpPr>
          <p:cNvPr id="21" name="Text Placeholder 9">
            <a:extLst>
              <a:ext uri="{FF2B5EF4-FFF2-40B4-BE49-F238E27FC236}">
                <a16:creationId xmlns:a16="http://schemas.microsoft.com/office/drawing/2014/main" id="{F11BBCE6-BA47-734B-9586-CD2D4C36FF62}"/>
              </a:ext>
            </a:extLst>
          </p:cNvPr>
          <p:cNvSpPr>
            <a:spLocks noGrp="1"/>
          </p:cNvSpPr>
          <p:nvPr>
            <p:ph type="body" sz="quarter" idx="11" hasCustomPrompt="1"/>
          </p:nvPr>
        </p:nvSpPr>
        <p:spPr>
          <a:xfrm>
            <a:off x="308340" y="634969"/>
            <a:ext cx="9406230" cy="487939"/>
          </a:xfrm>
          <a:prstGeom prst="rect">
            <a:avLst/>
          </a:prstGeom>
        </p:spPr>
        <p:txBody>
          <a:bodyPr anchor="ctr" anchorCtr="0"/>
          <a:lstStyle>
            <a:lvl1pPr marL="0" indent="0" algn="l">
              <a:lnSpc>
                <a:spcPct val="100000"/>
              </a:lnSpc>
              <a:spcBef>
                <a:spcPts val="0"/>
              </a:spcBef>
              <a:buNone/>
              <a:defRPr sz="36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Today’s agenda or insert your title</a:t>
            </a:r>
          </a:p>
        </p:txBody>
      </p:sp>
      <p:sp>
        <p:nvSpPr>
          <p:cNvPr id="22" name="Text Placeholder 22">
            <a:extLst>
              <a:ext uri="{FF2B5EF4-FFF2-40B4-BE49-F238E27FC236}">
                <a16:creationId xmlns:a16="http://schemas.microsoft.com/office/drawing/2014/main" id="{1AF7E2AF-C406-F74A-9927-0F75E0DB7829}"/>
              </a:ext>
            </a:extLst>
          </p:cNvPr>
          <p:cNvSpPr>
            <a:spLocks noGrp="1"/>
          </p:cNvSpPr>
          <p:nvPr>
            <p:ph type="body" sz="quarter" idx="12" hasCustomPrompt="1"/>
          </p:nvPr>
        </p:nvSpPr>
        <p:spPr>
          <a:xfrm>
            <a:off x="308340" y="1346768"/>
            <a:ext cx="9417864" cy="5226101"/>
          </a:xfrm>
          <a:prstGeom prst="rect">
            <a:avLst/>
          </a:prstGeom>
        </p:spPr>
        <p:txBody>
          <a:bodyPr/>
          <a:lstStyle>
            <a:lvl1pPr marL="0" indent="0" algn="l">
              <a:lnSpc>
                <a:spcPct val="100000"/>
              </a:lnSpc>
              <a:spcBef>
                <a:spcPts val="0"/>
              </a:spcBef>
              <a:buNone/>
              <a:defRPr sz="2400" b="0">
                <a:solidFill>
                  <a:srgbClr val="313C40"/>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Insert text</a:t>
            </a:r>
            <a:endParaRPr lang="en-IS" dirty="0"/>
          </a:p>
        </p:txBody>
      </p:sp>
      <p:cxnSp>
        <p:nvCxnSpPr>
          <p:cNvPr id="23" name="Straight Connector 22">
            <a:extLst>
              <a:ext uri="{FF2B5EF4-FFF2-40B4-BE49-F238E27FC236}">
                <a16:creationId xmlns:a16="http://schemas.microsoft.com/office/drawing/2014/main" id="{BB5EC24E-E101-CF40-BB29-E653A3FE457B}"/>
              </a:ext>
            </a:extLst>
          </p:cNvPr>
          <p:cNvCxnSpPr>
            <a:cxnSpLocks/>
          </p:cNvCxnSpPr>
          <p:nvPr userDrawn="1"/>
        </p:nvCxnSpPr>
        <p:spPr>
          <a:xfrm>
            <a:off x="319974" y="397414"/>
            <a:ext cx="9406230" cy="0"/>
          </a:xfrm>
          <a:prstGeom prst="line">
            <a:avLst/>
          </a:prstGeom>
          <a:ln w="12700">
            <a:solidFill>
              <a:srgbClr val="313C40"/>
            </a:solidFill>
          </a:ln>
        </p:spPr>
        <p:style>
          <a:lnRef idx="1">
            <a:schemeClr val="accent1"/>
          </a:lnRef>
          <a:fillRef idx="0">
            <a:schemeClr val="accent1"/>
          </a:fillRef>
          <a:effectRef idx="0">
            <a:schemeClr val="accent1"/>
          </a:effectRef>
          <a:fontRef idx="minor">
            <a:schemeClr val="tx1"/>
          </a:fontRef>
        </p:style>
      </p:cxnSp>
      <p:pic>
        <p:nvPicPr>
          <p:cNvPr id="24" name="Picture 23">
            <a:extLst>
              <a:ext uri="{FF2B5EF4-FFF2-40B4-BE49-F238E27FC236}">
                <a16:creationId xmlns:a16="http://schemas.microsoft.com/office/drawing/2014/main" id="{D0D126D8-1654-884C-9ED7-85AF26CC8FBA}"/>
              </a:ext>
            </a:extLst>
          </p:cNvPr>
          <p:cNvPicPr>
            <a:picLocks noChangeAspect="1"/>
          </p:cNvPicPr>
          <p:nvPr userDrawn="1"/>
        </p:nvPicPr>
        <p:blipFill>
          <a:blip r:embed="rId4"/>
          <a:stretch>
            <a:fillRect/>
          </a:stretch>
        </p:blipFill>
        <p:spPr>
          <a:xfrm>
            <a:off x="10734079" y="226156"/>
            <a:ext cx="1457921" cy="612843"/>
          </a:xfrm>
          <a:prstGeom prst="rect">
            <a:avLst/>
          </a:prstGeom>
        </p:spPr>
      </p:pic>
    </p:spTree>
    <p:extLst>
      <p:ext uri="{BB962C8B-B14F-4D97-AF65-F5344CB8AC3E}">
        <p14:creationId xmlns:p14="http://schemas.microsoft.com/office/powerpoint/2010/main" val="296732855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itle/Chapter slide 1">
    <p:spTree>
      <p:nvGrpSpPr>
        <p:cNvPr id="1" name=""/>
        <p:cNvGrpSpPr/>
        <p:nvPr/>
      </p:nvGrpSpPr>
      <p:grpSpPr>
        <a:xfrm>
          <a:off x="0" y="0"/>
          <a:ext cx="0" cy="0"/>
          <a:chOff x="0" y="0"/>
          <a:chExt cx="0" cy="0"/>
        </a:xfrm>
      </p:grpSpPr>
      <p:sp>
        <p:nvSpPr>
          <p:cNvPr id="26" name="Rectangle 25">
            <a:extLst>
              <a:ext uri="{FF2B5EF4-FFF2-40B4-BE49-F238E27FC236}">
                <a16:creationId xmlns:a16="http://schemas.microsoft.com/office/drawing/2014/main" id="{E4A9DCC3-E8D7-C445-85E9-C6F9EC110461}"/>
              </a:ext>
            </a:extLst>
          </p:cNvPr>
          <p:cNvSpPr/>
          <p:nvPr userDrawn="1"/>
        </p:nvSpPr>
        <p:spPr>
          <a:xfrm rot="8100000">
            <a:off x="3886857" y="1415805"/>
            <a:ext cx="4418286" cy="4418286"/>
          </a:xfrm>
          <a:prstGeom prst="rect">
            <a:avLst/>
          </a:prstGeom>
          <a:gradFill>
            <a:gsLst>
              <a:gs pos="100000">
                <a:srgbClr val="361D5C">
                  <a:alpha val="0"/>
                </a:srgbClr>
              </a:gs>
              <a:gs pos="0">
                <a:srgbClr val="361D5C">
                  <a:alpha val="0"/>
                </a:srgbClr>
              </a:gs>
              <a:gs pos="50000">
                <a:srgbClr val="361D5C">
                  <a:alpha val="50188"/>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27" name="Rectangle 26">
            <a:extLst>
              <a:ext uri="{FF2B5EF4-FFF2-40B4-BE49-F238E27FC236}">
                <a16:creationId xmlns:a16="http://schemas.microsoft.com/office/drawing/2014/main" id="{CC661F3E-648B-5740-9E11-DC433187044F}"/>
              </a:ext>
            </a:extLst>
          </p:cNvPr>
          <p:cNvSpPr/>
          <p:nvPr userDrawn="1"/>
        </p:nvSpPr>
        <p:spPr>
          <a:xfrm rot="13500000">
            <a:off x="1410758" y="1111004"/>
            <a:ext cx="4418286" cy="4418286"/>
          </a:xfrm>
          <a:prstGeom prst="rect">
            <a:avLst/>
          </a:prstGeom>
          <a:gradFill>
            <a:gsLst>
              <a:gs pos="100000">
                <a:srgbClr val="361D5C">
                  <a:alpha val="0"/>
                </a:srgbClr>
              </a:gs>
              <a:gs pos="0">
                <a:srgbClr val="361D5C">
                  <a:alpha val="0"/>
                </a:srgbClr>
              </a:gs>
              <a:gs pos="50000">
                <a:srgbClr val="361D5C">
                  <a:alpha val="49617"/>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28" name="Rectangle 27">
            <a:extLst>
              <a:ext uri="{FF2B5EF4-FFF2-40B4-BE49-F238E27FC236}">
                <a16:creationId xmlns:a16="http://schemas.microsoft.com/office/drawing/2014/main" id="{CCE0B896-631A-C948-B929-910A701FAD6F}"/>
              </a:ext>
            </a:extLst>
          </p:cNvPr>
          <p:cNvSpPr/>
          <p:nvPr userDrawn="1"/>
        </p:nvSpPr>
        <p:spPr>
          <a:xfrm rot="13500000">
            <a:off x="6362956" y="1111004"/>
            <a:ext cx="4418286" cy="4418286"/>
          </a:xfrm>
          <a:prstGeom prst="rect">
            <a:avLst/>
          </a:prstGeom>
          <a:gradFill>
            <a:gsLst>
              <a:gs pos="100000">
                <a:srgbClr val="361D5C">
                  <a:alpha val="0"/>
                </a:srgbClr>
              </a:gs>
              <a:gs pos="0">
                <a:srgbClr val="361D5C">
                  <a:alpha val="0"/>
                </a:srgbClr>
              </a:gs>
              <a:gs pos="50000">
                <a:srgbClr val="361D5C">
                  <a:alpha val="49419"/>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3" name="Text Placeholder 2">
            <a:extLst>
              <a:ext uri="{FF2B5EF4-FFF2-40B4-BE49-F238E27FC236}">
                <a16:creationId xmlns:a16="http://schemas.microsoft.com/office/drawing/2014/main" id="{0C8F0458-666E-B242-AA9B-31C770B5EB48}"/>
              </a:ext>
            </a:extLst>
          </p:cNvPr>
          <p:cNvSpPr>
            <a:spLocks noGrp="1"/>
          </p:cNvSpPr>
          <p:nvPr>
            <p:ph type="body" sz="quarter" idx="10" hasCustomPrompt="1"/>
          </p:nvPr>
        </p:nvSpPr>
        <p:spPr>
          <a:xfrm>
            <a:off x="736601" y="2836191"/>
            <a:ext cx="10718799" cy="1185620"/>
          </a:xfrm>
          <a:prstGeom prst="rect">
            <a:avLst/>
          </a:prstGeom>
        </p:spPr>
        <p:txBody>
          <a:bodyPr anchor="ctr" anchorCtr="0"/>
          <a:lstStyle>
            <a:lvl1pPr marL="0" indent="0" algn="ctr">
              <a:buNone/>
              <a:defRPr sz="4400" b="1">
                <a:solidFill>
                  <a:schemeClr val="bg1"/>
                </a:solidFill>
                <a:latin typeface="Segoe UI" panose="020B0502040204020203" pitchFamily="34" charset="0"/>
                <a:cs typeface="Segoe UI" panose="020B0502040204020203" pitchFamily="34" charset="0"/>
              </a:defRPr>
            </a:lvl1pPr>
          </a:lstStyle>
          <a:p>
            <a:pPr lvl="0"/>
            <a:r>
              <a:rPr lang="en-GB" dirty="0"/>
              <a:t>Insert title</a:t>
            </a:r>
            <a:endParaRPr lang="en-IS" dirty="0"/>
          </a:p>
        </p:txBody>
      </p:sp>
      <p:cxnSp>
        <p:nvCxnSpPr>
          <p:cNvPr id="5" name="Straight Connector 4">
            <a:extLst>
              <a:ext uri="{FF2B5EF4-FFF2-40B4-BE49-F238E27FC236}">
                <a16:creationId xmlns:a16="http://schemas.microsoft.com/office/drawing/2014/main" id="{85908F9F-CF4A-EE46-A4B1-7A9A1E3B8B7E}"/>
              </a:ext>
            </a:extLst>
          </p:cNvPr>
          <p:cNvCxnSpPr/>
          <p:nvPr userDrawn="1"/>
        </p:nvCxnSpPr>
        <p:spPr>
          <a:xfrm>
            <a:off x="5181600" y="1761223"/>
            <a:ext cx="914400" cy="914400"/>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C0042CFF-054F-7944-83F4-1B876D680DE6}"/>
              </a:ext>
            </a:extLst>
          </p:cNvPr>
          <p:cNvCxnSpPr>
            <a:cxnSpLocks/>
          </p:cNvCxnSpPr>
          <p:nvPr userDrawn="1"/>
        </p:nvCxnSpPr>
        <p:spPr>
          <a:xfrm flipH="1">
            <a:off x="6096000" y="195948"/>
            <a:ext cx="2479675" cy="2479675"/>
          </a:xfrm>
          <a:prstGeom prst="line">
            <a:avLst/>
          </a:prstGeom>
          <a:ln>
            <a:gradFill>
              <a:gsLst>
                <a:gs pos="0">
                  <a:srgbClr val="F6C370">
                    <a:alpha val="0"/>
                  </a:srgbClr>
                </a:gs>
                <a:gs pos="100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554E7318-290F-804F-A213-55E78B5F26C0}"/>
              </a:ext>
            </a:extLst>
          </p:cNvPr>
          <p:cNvCxnSpPr>
            <a:cxnSpLocks/>
          </p:cNvCxnSpPr>
          <p:nvPr userDrawn="1"/>
        </p:nvCxnSpPr>
        <p:spPr>
          <a:xfrm>
            <a:off x="4718094" y="5348611"/>
            <a:ext cx="457200" cy="457200"/>
          </a:xfrm>
          <a:prstGeom prst="line">
            <a:avLst/>
          </a:prstGeom>
          <a:ln>
            <a:gradFill>
              <a:gsLst>
                <a:gs pos="0">
                  <a:srgbClr val="F6C370"/>
                </a:gs>
                <a:gs pos="100000">
                  <a:srgbClr val="F6C370">
                    <a:alpha val="0"/>
                  </a:srgb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B067B4A9-8EE8-D347-A11A-408131288CDC}"/>
              </a:ext>
            </a:extLst>
          </p:cNvPr>
          <p:cNvCxnSpPr>
            <a:cxnSpLocks/>
          </p:cNvCxnSpPr>
          <p:nvPr userDrawn="1"/>
        </p:nvCxnSpPr>
        <p:spPr>
          <a:xfrm flipH="1">
            <a:off x="7897368" y="4649076"/>
            <a:ext cx="2479675" cy="2479675"/>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767C67B9-5ED3-1347-A4EF-E127B283F0FD}"/>
              </a:ext>
            </a:extLst>
          </p:cNvPr>
          <p:cNvCxnSpPr>
            <a:cxnSpLocks/>
          </p:cNvCxnSpPr>
          <p:nvPr userDrawn="1"/>
        </p:nvCxnSpPr>
        <p:spPr>
          <a:xfrm flipH="1">
            <a:off x="1848335" y="195948"/>
            <a:ext cx="1772290" cy="1772290"/>
          </a:xfrm>
          <a:prstGeom prst="line">
            <a:avLst/>
          </a:prstGeom>
          <a:ln>
            <a:gradFill>
              <a:gsLst>
                <a:gs pos="99000">
                  <a:srgbClr val="F6C370">
                    <a:alpha val="0"/>
                  </a:srgbClr>
                </a:gs>
                <a:gs pos="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1BB83C5D-63B4-D04E-B9A2-0530B8F968A5}"/>
              </a:ext>
            </a:extLst>
          </p:cNvPr>
          <p:cNvCxnSpPr>
            <a:cxnSpLocks/>
          </p:cNvCxnSpPr>
          <p:nvPr userDrawn="1"/>
        </p:nvCxnSpPr>
        <p:spPr>
          <a:xfrm flipV="1">
            <a:off x="3628716" y="5348612"/>
            <a:ext cx="1089377" cy="1089377"/>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pic>
        <p:nvPicPr>
          <p:cNvPr id="24" name="Graphic 23">
            <a:extLst>
              <a:ext uri="{FF2B5EF4-FFF2-40B4-BE49-F238E27FC236}">
                <a16:creationId xmlns:a16="http://schemas.microsoft.com/office/drawing/2014/main" id="{2442B894-80B9-CF46-9923-AA26009B51E2}"/>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813959" y="394661"/>
            <a:ext cx="2564084" cy="1055798"/>
          </a:xfrm>
          <a:prstGeom prst="rect">
            <a:avLst/>
          </a:prstGeom>
        </p:spPr>
      </p:pic>
    </p:spTree>
    <p:extLst>
      <p:ext uri="{BB962C8B-B14F-4D97-AF65-F5344CB8AC3E}">
        <p14:creationId xmlns:p14="http://schemas.microsoft.com/office/powerpoint/2010/main" val="3734397217"/>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Basic title and text 1">
    <p:spTree>
      <p:nvGrpSpPr>
        <p:cNvPr id="1" name=""/>
        <p:cNvGrpSpPr/>
        <p:nvPr/>
      </p:nvGrpSpPr>
      <p:grpSpPr>
        <a:xfrm>
          <a:off x="0" y="0"/>
          <a:ext cx="0" cy="0"/>
          <a:chOff x="0" y="0"/>
          <a:chExt cx="0" cy="0"/>
        </a:xfrm>
      </p:grpSpPr>
      <p:pic>
        <p:nvPicPr>
          <p:cNvPr id="15" name="Picture 14" descr="Shape, circle&#10;&#10;Description automatically generated">
            <a:extLst>
              <a:ext uri="{FF2B5EF4-FFF2-40B4-BE49-F238E27FC236}">
                <a16:creationId xmlns:a16="http://schemas.microsoft.com/office/drawing/2014/main" id="{A76332B7-41C2-5A43-AC28-AD522B545761}"/>
              </a:ext>
            </a:extLst>
          </p:cNvPr>
          <p:cNvPicPr>
            <a:picLocks noChangeAspect="1"/>
          </p:cNvPicPr>
          <p:nvPr userDrawn="1"/>
        </p:nvPicPr>
        <p:blipFill>
          <a:blip r:embed="rId2"/>
          <a:stretch>
            <a:fillRect/>
          </a:stretch>
        </p:blipFill>
        <p:spPr>
          <a:xfrm>
            <a:off x="9195998" y="3429000"/>
            <a:ext cx="2996002" cy="3429000"/>
          </a:xfrm>
          <a:prstGeom prst="rect">
            <a:avLst/>
          </a:prstGeom>
        </p:spPr>
      </p:pic>
      <p:sp>
        <p:nvSpPr>
          <p:cNvPr id="7" name="Text Placeholder 22">
            <a:extLst>
              <a:ext uri="{FF2B5EF4-FFF2-40B4-BE49-F238E27FC236}">
                <a16:creationId xmlns:a16="http://schemas.microsoft.com/office/drawing/2014/main" id="{48E298CB-16C6-624D-A6D1-435E625C7616}"/>
              </a:ext>
            </a:extLst>
          </p:cNvPr>
          <p:cNvSpPr>
            <a:spLocks noGrp="1"/>
          </p:cNvSpPr>
          <p:nvPr>
            <p:ph type="body" sz="quarter" idx="13" hasCustomPrompt="1"/>
          </p:nvPr>
        </p:nvSpPr>
        <p:spPr>
          <a:xfrm>
            <a:off x="308339" y="1060316"/>
            <a:ext cx="11528527" cy="5410058"/>
          </a:xfrm>
          <a:prstGeom prst="rect">
            <a:avLst/>
          </a:prstGeom>
        </p:spPr>
        <p:txBody>
          <a:bodyPr/>
          <a:lstStyle>
            <a:lvl1pPr marL="0">
              <a:spcBef>
                <a:spcPts val="1200"/>
              </a:spcBef>
              <a:buNone/>
              <a:defRPr sz="2000">
                <a:solidFill>
                  <a:srgbClr val="313C40"/>
                </a:solidFill>
                <a:latin typeface="Segoe UI" panose="020B0502040204020203" pitchFamily="34" charset="0"/>
                <a:cs typeface="Segoe UI" panose="020B0502040204020203" pitchFamily="34" charset="0"/>
              </a:defRPr>
            </a:lvl1pPr>
            <a:lvl2pPr>
              <a:spcBef>
                <a:spcPts val="1200"/>
              </a:spcBef>
              <a:buNone/>
              <a:defRPr sz="2000">
                <a:solidFill>
                  <a:srgbClr val="313C40"/>
                </a:solidFill>
                <a:latin typeface="Segoe UI" panose="020B0502040204020203" pitchFamily="34" charset="0"/>
                <a:cs typeface="Segoe UI" panose="020B0502040204020203" pitchFamily="34" charset="0"/>
              </a:defRPr>
            </a:lvl2pPr>
            <a:lvl3pPr>
              <a:spcBef>
                <a:spcPts val="1200"/>
              </a:spcBef>
              <a:buNone/>
              <a:defRPr sz="1800">
                <a:solidFill>
                  <a:srgbClr val="313C40"/>
                </a:solidFill>
                <a:latin typeface="Segoe UI" panose="020B0502040204020203" pitchFamily="34" charset="0"/>
                <a:cs typeface="Segoe UI" panose="020B0502040204020203" pitchFamily="34" charset="0"/>
              </a:defRPr>
            </a:lvl3pPr>
            <a:lvl4pPr>
              <a:spcBef>
                <a:spcPts val="1200"/>
              </a:spcBef>
              <a:buNone/>
              <a:defRPr sz="1600">
                <a:solidFill>
                  <a:srgbClr val="313C40"/>
                </a:solidFill>
                <a:latin typeface="Segoe UI" panose="020B0502040204020203" pitchFamily="34" charset="0"/>
                <a:cs typeface="Segoe UI" panose="020B0502040204020203" pitchFamily="34" charset="0"/>
              </a:defRPr>
            </a:lvl4pPr>
            <a:lvl5pPr>
              <a:spcBef>
                <a:spcPts val="1200"/>
              </a:spcBef>
              <a:buNone/>
              <a:defRPr sz="1600">
                <a:solidFill>
                  <a:srgbClr val="313C40"/>
                </a:solidFill>
                <a:latin typeface="Segoe UI" panose="020B0502040204020203" pitchFamily="34" charset="0"/>
                <a:cs typeface="Segoe UI" panose="020B0502040204020203" pitchFamily="34" charset="0"/>
              </a:defRPr>
            </a:lvl5pPr>
          </a:lstStyle>
          <a:p>
            <a:pPr lvl="0"/>
            <a:r>
              <a:rPr lang="en-GB" dirty="0"/>
              <a:t>Click to add text</a:t>
            </a:r>
            <a:endParaRPr lang="en-IS" dirty="0"/>
          </a:p>
        </p:txBody>
      </p:sp>
      <p:pic>
        <p:nvPicPr>
          <p:cNvPr id="8" name="Picture 7">
            <a:extLst>
              <a:ext uri="{FF2B5EF4-FFF2-40B4-BE49-F238E27FC236}">
                <a16:creationId xmlns:a16="http://schemas.microsoft.com/office/drawing/2014/main" id="{F39024AA-2A7A-C94C-99DC-F1CAA64D3706}"/>
              </a:ext>
            </a:extLst>
          </p:cNvPr>
          <p:cNvPicPr>
            <a:picLocks noChangeAspect="1"/>
          </p:cNvPicPr>
          <p:nvPr userDrawn="1"/>
        </p:nvPicPr>
        <p:blipFill>
          <a:blip r:embed="rId3"/>
          <a:stretch>
            <a:fillRect/>
          </a:stretch>
        </p:blipFill>
        <p:spPr>
          <a:xfrm>
            <a:off x="10734079" y="226156"/>
            <a:ext cx="1457921" cy="612843"/>
          </a:xfrm>
          <a:prstGeom prst="rect">
            <a:avLst/>
          </a:prstGeom>
        </p:spPr>
      </p:pic>
      <p:sp>
        <p:nvSpPr>
          <p:cNvPr id="18" name="Text Placeholder 9">
            <a:extLst>
              <a:ext uri="{FF2B5EF4-FFF2-40B4-BE49-F238E27FC236}">
                <a16:creationId xmlns:a16="http://schemas.microsoft.com/office/drawing/2014/main" id="{28A99E04-C174-6B4F-AC5C-07A87C40E064}"/>
              </a:ext>
            </a:extLst>
          </p:cNvPr>
          <p:cNvSpPr>
            <a:spLocks noGrp="1"/>
          </p:cNvSpPr>
          <p:nvPr>
            <p:ph type="body" sz="quarter" idx="11" hasCustomPrompt="1"/>
          </p:nvPr>
        </p:nvSpPr>
        <p:spPr>
          <a:xfrm>
            <a:off x="308339" y="266459"/>
            <a:ext cx="10060027" cy="569997"/>
          </a:xfrm>
          <a:prstGeom prst="rect">
            <a:avLst/>
          </a:prstGeom>
        </p:spPr>
        <p:txBody>
          <a:bodyPr/>
          <a:lstStyle>
            <a:lvl1pPr>
              <a:buNone/>
              <a:defRPr sz="40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spTree>
    <p:extLst>
      <p:ext uri="{BB962C8B-B14F-4D97-AF65-F5344CB8AC3E}">
        <p14:creationId xmlns:p14="http://schemas.microsoft.com/office/powerpoint/2010/main" val="2441741842"/>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Basic title and text 2">
    <p:spTree>
      <p:nvGrpSpPr>
        <p:cNvPr id="1" name=""/>
        <p:cNvGrpSpPr/>
        <p:nvPr/>
      </p:nvGrpSpPr>
      <p:grpSpPr>
        <a:xfrm>
          <a:off x="0" y="0"/>
          <a:ext cx="0" cy="0"/>
          <a:chOff x="0" y="0"/>
          <a:chExt cx="0" cy="0"/>
        </a:xfrm>
      </p:grpSpPr>
      <p:pic>
        <p:nvPicPr>
          <p:cNvPr id="15" name="Picture 14" descr="Shape, circle&#10;&#10;Description automatically generated">
            <a:extLst>
              <a:ext uri="{FF2B5EF4-FFF2-40B4-BE49-F238E27FC236}">
                <a16:creationId xmlns:a16="http://schemas.microsoft.com/office/drawing/2014/main" id="{A76332B7-41C2-5A43-AC28-AD522B545761}"/>
              </a:ext>
            </a:extLst>
          </p:cNvPr>
          <p:cNvPicPr>
            <a:picLocks noChangeAspect="1"/>
          </p:cNvPicPr>
          <p:nvPr userDrawn="1"/>
        </p:nvPicPr>
        <p:blipFill>
          <a:blip r:embed="rId2"/>
          <a:stretch>
            <a:fillRect/>
          </a:stretch>
        </p:blipFill>
        <p:spPr>
          <a:xfrm>
            <a:off x="9195998" y="3429000"/>
            <a:ext cx="2996002" cy="3429000"/>
          </a:xfrm>
          <a:prstGeom prst="rect">
            <a:avLst/>
          </a:prstGeom>
        </p:spPr>
      </p:pic>
      <p:sp>
        <p:nvSpPr>
          <p:cNvPr id="7" name="Text Placeholder 22">
            <a:extLst>
              <a:ext uri="{FF2B5EF4-FFF2-40B4-BE49-F238E27FC236}">
                <a16:creationId xmlns:a16="http://schemas.microsoft.com/office/drawing/2014/main" id="{48E298CB-16C6-624D-A6D1-435E625C7616}"/>
              </a:ext>
            </a:extLst>
          </p:cNvPr>
          <p:cNvSpPr>
            <a:spLocks noGrp="1"/>
          </p:cNvSpPr>
          <p:nvPr>
            <p:ph type="body" sz="quarter" idx="13" hasCustomPrompt="1"/>
          </p:nvPr>
        </p:nvSpPr>
        <p:spPr>
          <a:xfrm>
            <a:off x="979568" y="1060316"/>
            <a:ext cx="10857298" cy="4990288"/>
          </a:xfrm>
          <a:prstGeom prst="rect">
            <a:avLst/>
          </a:prstGeom>
        </p:spPr>
        <p:txBody>
          <a:bodyPr/>
          <a:lstStyle>
            <a:lvl1pPr marL="0">
              <a:spcBef>
                <a:spcPts val="1200"/>
              </a:spcBef>
              <a:buNone/>
              <a:defRPr sz="2000">
                <a:solidFill>
                  <a:srgbClr val="313C40"/>
                </a:solidFill>
                <a:latin typeface="Segoe UI" panose="020B0502040204020203" pitchFamily="34" charset="0"/>
                <a:cs typeface="Segoe UI" panose="020B0502040204020203" pitchFamily="34" charset="0"/>
              </a:defRPr>
            </a:lvl1pPr>
            <a:lvl2pPr>
              <a:spcBef>
                <a:spcPts val="1200"/>
              </a:spcBef>
              <a:buNone/>
              <a:defRPr sz="2000">
                <a:solidFill>
                  <a:srgbClr val="313C40"/>
                </a:solidFill>
                <a:latin typeface="Segoe UI" panose="020B0502040204020203" pitchFamily="34" charset="0"/>
                <a:cs typeface="Segoe UI" panose="020B0502040204020203" pitchFamily="34" charset="0"/>
              </a:defRPr>
            </a:lvl2pPr>
            <a:lvl3pPr>
              <a:spcBef>
                <a:spcPts val="1200"/>
              </a:spcBef>
              <a:buNone/>
              <a:defRPr sz="1800">
                <a:solidFill>
                  <a:srgbClr val="313C40"/>
                </a:solidFill>
                <a:latin typeface="Segoe UI" panose="020B0502040204020203" pitchFamily="34" charset="0"/>
                <a:cs typeface="Segoe UI" panose="020B0502040204020203" pitchFamily="34" charset="0"/>
              </a:defRPr>
            </a:lvl3pPr>
            <a:lvl4pPr>
              <a:spcBef>
                <a:spcPts val="1200"/>
              </a:spcBef>
              <a:buNone/>
              <a:defRPr sz="1600">
                <a:solidFill>
                  <a:srgbClr val="313C40"/>
                </a:solidFill>
                <a:latin typeface="Segoe UI" panose="020B0502040204020203" pitchFamily="34" charset="0"/>
                <a:cs typeface="Segoe UI" panose="020B0502040204020203" pitchFamily="34" charset="0"/>
              </a:defRPr>
            </a:lvl4pPr>
            <a:lvl5pPr>
              <a:spcBef>
                <a:spcPts val="1200"/>
              </a:spcBef>
              <a:buNone/>
              <a:defRPr sz="1600">
                <a:solidFill>
                  <a:srgbClr val="313C40"/>
                </a:solidFill>
                <a:latin typeface="Segoe UI" panose="020B0502040204020203" pitchFamily="34" charset="0"/>
                <a:cs typeface="Segoe UI" panose="020B0502040204020203" pitchFamily="34" charset="0"/>
              </a:defRPr>
            </a:lvl5pPr>
          </a:lstStyle>
          <a:p>
            <a:pPr lvl="0"/>
            <a:r>
              <a:rPr lang="en-GB" dirty="0"/>
              <a:t>Click to add text</a:t>
            </a:r>
            <a:endParaRPr lang="en-IS" dirty="0"/>
          </a:p>
        </p:txBody>
      </p:sp>
      <p:pic>
        <p:nvPicPr>
          <p:cNvPr id="8" name="Picture 7">
            <a:extLst>
              <a:ext uri="{FF2B5EF4-FFF2-40B4-BE49-F238E27FC236}">
                <a16:creationId xmlns:a16="http://schemas.microsoft.com/office/drawing/2014/main" id="{F39024AA-2A7A-C94C-99DC-F1CAA64D3706}"/>
              </a:ext>
            </a:extLst>
          </p:cNvPr>
          <p:cNvPicPr>
            <a:picLocks noChangeAspect="1"/>
          </p:cNvPicPr>
          <p:nvPr userDrawn="1"/>
        </p:nvPicPr>
        <p:blipFill>
          <a:blip r:embed="rId3"/>
          <a:stretch>
            <a:fillRect/>
          </a:stretch>
        </p:blipFill>
        <p:spPr>
          <a:xfrm>
            <a:off x="10734079" y="226156"/>
            <a:ext cx="1457921" cy="612843"/>
          </a:xfrm>
          <a:prstGeom prst="rect">
            <a:avLst/>
          </a:prstGeom>
        </p:spPr>
      </p:pic>
      <p:sp>
        <p:nvSpPr>
          <p:cNvPr id="18" name="Text Placeholder 9">
            <a:extLst>
              <a:ext uri="{FF2B5EF4-FFF2-40B4-BE49-F238E27FC236}">
                <a16:creationId xmlns:a16="http://schemas.microsoft.com/office/drawing/2014/main" id="{28A99E04-C174-6B4F-AC5C-07A87C40E064}"/>
              </a:ext>
            </a:extLst>
          </p:cNvPr>
          <p:cNvSpPr>
            <a:spLocks noGrp="1"/>
          </p:cNvSpPr>
          <p:nvPr>
            <p:ph type="body" sz="quarter" idx="11" hasCustomPrompt="1"/>
          </p:nvPr>
        </p:nvSpPr>
        <p:spPr>
          <a:xfrm>
            <a:off x="979569" y="266459"/>
            <a:ext cx="9388797" cy="569997"/>
          </a:xfrm>
          <a:prstGeom prst="rect">
            <a:avLst/>
          </a:prstGeom>
        </p:spPr>
        <p:txBody>
          <a:bodyPr/>
          <a:lstStyle>
            <a:lvl1pPr>
              <a:buNone/>
              <a:defRPr sz="40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pic>
        <p:nvPicPr>
          <p:cNvPr id="20" name="Picture 19">
            <a:extLst>
              <a:ext uri="{FF2B5EF4-FFF2-40B4-BE49-F238E27FC236}">
                <a16:creationId xmlns:a16="http://schemas.microsoft.com/office/drawing/2014/main" id="{118A5AA2-E7DD-8E46-98EA-79E5E4E99E42}"/>
              </a:ext>
            </a:extLst>
          </p:cNvPr>
          <p:cNvPicPr>
            <a:picLocks noChangeAspect="1"/>
          </p:cNvPicPr>
          <p:nvPr userDrawn="1"/>
        </p:nvPicPr>
        <p:blipFill rotWithShape="1">
          <a:blip r:embed="rId4"/>
          <a:srcRect l="50000"/>
          <a:stretch/>
        </p:blipFill>
        <p:spPr>
          <a:xfrm>
            <a:off x="-1" y="0"/>
            <a:ext cx="696047" cy="3060352"/>
          </a:xfrm>
          <a:prstGeom prst="rect">
            <a:avLst/>
          </a:prstGeom>
        </p:spPr>
      </p:pic>
      <p:pic>
        <p:nvPicPr>
          <p:cNvPr id="27" name="Picture 26">
            <a:extLst>
              <a:ext uri="{FF2B5EF4-FFF2-40B4-BE49-F238E27FC236}">
                <a16:creationId xmlns:a16="http://schemas.microsoft.com/office/drawing/2014/main" id="{3893910B-0938-B546-845E-99C8FD4859A3}"/>
              </a:ext>
            </a:extLst>
          </p:cNvPr>
          <p:cNvPicPr>
            <a:picLocks noChangeAspect="1"/>
          </p:cNvPicPr>
          <p:nvPr userDrawn="1"/>
        </p:nvPicPr>
        <p:blipFill>
          <a:blip r:embed="rId5"/>
          <a:stretch>
            <a:fillRect/>
          </a:stretch>
        </p:blipFill>
        <p:spPr>
          <a:xfrm>
            <a:off x="0" y="6447318"/>
            <a:ext cx="6272784" cy="410682"/>
          </a:xfrm>
          <a:prstGeom prst="rect">
            <a:avLst/>
          </a:prstGeom>
        </p:spPr>
      </p:pic>
    </p:spTree>
    <p:extLst>
      <p:ext uri="{BB962C8B-B14F-4D97-AF65-F5344CB8AC3E}">
        <p14:creationId xmlns:p14="http://schemas.microsoft.com/office/powerpoint/2010/main" val="4163093351"/>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Basic title and image">
    <p:spTree>
      <p:nvGrpSpPr>
        <p:cNvPr id="1" name=""/>
        <p:cNvGrpSpPr/>
        <p:nvPr/>
      </p:nvGrpSpPr>
      <p:grpSpPr>
        <a:xfrm>
          <a:off x="0" y="0"/>
          <a:ext cx="0" cy="0"/>
          <a:chOff x="0" y="0"/>
          <a:chExt cx="0" cy="0"/>
        </a:xfrm>
      </p:grpSpPr>
      <p:pic>
        <p:nvPicPr>
          <p:cNvPr id="15" name="Picture 14" descr="Shape, circle&#10;&#10;Description automatically generated">
            <a:extLst>
              <a:ext uri="{FF2B5EF4-FFF2-40B4-BE49-F238E27FC236}">
                <a16:creationId xmlns:a16="http://schemas.microsoft.com/office/drawing/2014/main" id="{A76332B7-41C2-5A43-AC28-AD522B545761}"/>
              </a:ext>
            </a:extLst>
          </p:cNvPr>
          <p:cNvPicPr>
            <a:picLocks noChangeAspect="1"/>
          </p:cNvPicPr>
          <p:nvPr userDrawn="1"/>
        </p:nvPicPr>
        <p:blipFill>
          <a:blip r:embed="rId2"/>
          <a:stretch>
            <a:fillRect/>
          </a:stretch>
        </p:blipFill>
        <p:spPr>
          <a:xfrm>
            <a:off x="9195998" y="3429000"/>
            <a:ext cx="2996002" cy="3429000"/>
          </a:xfrm>
          <a:prstGeom prst="rect">
            <a:avLst/>
          </a:prstGeom>
        </p:spPr>
      </p:pic>
      <p:pic>
        <p:nvPicPr>
          <p:cNvPr id="8" name="Picture 7">
            <a:extLst>
              <a:ext uri="{FF2B5EF4-FFF2-40B4-BE49-F238E27FC236}">
                <a16:creationId xmlns:a16="http://schemas.microsoft.com/office/drawing/2014/main" id="{F39024AA-2A7A-C94C-99DC-F1CAA64D3706}"/>
              </a:ext>
            </a:extLst>
          </p:cNvPr>
          <p:cNvPicPr>
            <a:picLocks noChangeAspect="1"/>
          </p:cNvPicPr>
          <p:nvPr userDrawn="1"/>
        </p:nvPicPr>
        <p:blipFill>
          <a:blip r:embed="rId3"/>
          <a:stretch>
            <a:fillRect/>
          </a:stretch>
        </p:blipFill>
        <p:spPr>
          <a:xfrm>
            <a:off x="10734079" y="226156"/>
            <a:ext cx="1457921" cy="612843"/>
          </a:xfrm>
          <a:prstGeom prst="rect">
            <a:avLst/>
          </a:prstGeom>
        </p:spPr>
      </p:pic>
      <p:sp>
        <p:nvSpPr>
          <p:cNvPr id="18" name="Text Placeholder 9">
            <a:extLst>
              <a:ext uri="{FF2B5EF4-FFF2-40B4-BE49-F238E27FC236}">
                <a16:creationId xmlns:a16="http://schemas.microsoft.com/office/drawing/2014/main" id="{28A99E04-C174-6B4F-AC5C-07A87C40E064}"/>
              </a:ext>
            </a:extLst>
          </p:cNvPr>
          <p:cNvSpPr>
            <a:spLocks noGrp="1"/>
          </p:cNvSpPr>
          <p:nvPr>
            <p:ph type="body" sz="quarter" idx="11" hasCustomPrompt="1"/>
          </p:nvPr>
        </p:nvSpPr>
        <p:spPr>
          <a:xfrm>
            <a:off x="979569" y="266459"/>
            <a:ext cx="9388797" cy="569997"/>
          </a:xfrm>
          <a:prstGeom prst="rect">
            <a:avLst/>
          </a:prstGeom>
        </p:spPr>
        <p:txBody>
          <a:bodyPr/>
          <a:lstStyle>
            <a:lvl1pPr>
              <a:buNone/>
              <a:defRPr sz="40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pic>
        <p:nvPicPr>
          <p:cNvPr id="20" name="Picture 19">
            <a:extLst>
              <a:ext uri="{FF2B5EF4-FFF2-40B4-BE49-F238E27FC236}">
                <a16:creationId xmlns:a16="http://schemas.microsoft.com/office/drawing/2014/main" id="{118A5AA2-E7DD-8E46-98EA-79E5E4E99E42}"/>
              </a:ext>
            </a:extLst>
          </p:cNvPr>
          <p:cNvPicPr>
            <a:picLocks noChangeAspect="1"/>
          </p:cNvPicPr>
          <p:nvPr userDrawn="1"/>
        </p:nvPicPr>
        <p:blipFill rotWithShape="1">
          <a:blip r:embed="rId4"/>
          <a:srcRect l="50000"/>
          <a:stretch/>
        </p:blipFill>
        <p:spPr>
          <a:xfrm>
            <a:off x="-1" y="0"/>
            <a:ext cx="696047" cy="3060352"/>
          </a:xfrm>
          <a:prstGeom prst="rect">
            <a:avLst/>
          </a:prstGeom>
        </p:spPr>
      </p:pic>
      <p:pic>
        <p:nvPicPr>
          <p:cNvPr id="27" name="Picture 26">
            <a:extLst>
              <a:ext uri="{FF2B5EF4-FFF2-40B4-BE49-F238E27FC236}">
                <a16:creationId xmlns:a16="http://schemas.microsoft.com/office/drawing/2014/main" id="{3893910B-0938-B546-845E-99C8FD4859A3}"/>
              </a:ext>
            </a:extLst>
          </p:cNvPr>
          <p:cNvPicPr>
            <a:picLocks noChangeAspect="1"/>
          </p:cNvPicPr>
          <p:nvPr userDrawn="1"/>
        </p:nvPicPr>
        <p:blipFill>
          <a:blip r:embed="rId5"/>
          <a:stretch>
            <a:fillRect/>
          </a:stretch>
        </p:blipFill>
        <p:spPr>
          <a:xfrm>
            <a:off x="0" y="6447318"/>
            <a:ext cx="6272784" cy="410682"/>
          </a:xfrm>
          <a:prstGeom prst="rect">
            <a:avLst/>
          </a:prstGeom>
        </p:spPr>
      </p:pic>
      <p:sp>
        <p:nvSpPr>
          <p:cNvPr id="9" name="Picture Placeholder 2">
            <a:extLst>
              <a:ext uri="{FF2B5EF4-FFF2-40B4-BE49-F238E27FC236}">
                <a16:creationId xmlns:a16="http://schemas.microsoft.com/office/drawing/2014/main" id="{CC2E5219-A629-E341-9B3A-392F0C0CA7DB}"/>
              </a:ext>
            </a:extLst>
          </p:cNvPr>
          <p:cNvSpPr>
            <a:spLocks noGrp="1"/>
          </p:cNvSpPr>
          <p:nvPr>
            <p:ph type="pic" sz="quarter" idx="14"/>
          </p:nvPr>
        </p:nvSpPr>
        <p:spPr>
          <a:xfrm>
            <a:off x="979488" y="1060450"/>
            <a:ext cx="10857298" cy="4990154"/>
          </a:xfrm>
          <a:prstGeom prst="rect">
            <a:avLst/>
          </a:prstGeom>
        </p:spPr>
        <p:txBody>
          <a:bodyPr/>
          <a:lstStyle/>
          <a:p>
            <a:r>
              <a:rPr lang="en-GB"/>
              <a:t>Click icon to add picture</a:t>
            </a:r>
            <a:endParaRPr lang="en-IS"/>
          </a:p>
        </p:txBody>
      </p:sp>
    </p:spTree>
    <p:extLst>
      <p:ext uri="{BB962C8B-B14F-4D97-AF65-F5344CB8AC3E}">
        <p14:creationId xmlns:p14="http://schemas.microsoft.com/office/powerpoint/2010/main" val="560371552"/>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1 Left image">
    <p:spTree>
      <p:nvGrpSpPr>
        <p:cNvPr id="1" name=""/>
        <p:cNvGrpSpPr/>
        <p:nvPr/>
      </p:nvGrpSpPr>
      <p:grpSpPr>
        <a:xfrm>
          <a:off x="0" y="0"/>
          <a:ext cx="0" cy="0"/>
          <a:chOff x="0" y="0"/>
          <a:chExt cx="0" cy="0"/>
        </a:xfrm>
      </p:grpSpPr>
      <p:pic>
        <p:nvPicPr>
          <p:cNvPr id="27" name="Picture 26" descr="Shape, circle&#10;&#10;Description automatically generated">
            <a:extLst>
              <a:ext uri="{FF2B5EF4-FFF2-40B4-BE49-F238E27FC236}">
                <a16:creationId xmlns:a16="http://schemas.microsoft.com/office/drawing/2014/main" id="{40F26A14-3D69-2E42-8D11-51E7496DF706}"/>
              </a:ext>
            </a:extLst>
          </p:cNvPr>
          <p:cNvPicPr>
            <a:picLocks noChangeAspect="1"/>
          </p:cNvPicPr>
          <p:nvPr userDrawn="1"/>
        </p:nvPicPr>
        <p:blipFill>
          <a:blip r:embed="rId2"/>
          <a:stretch>
            <a:fillRect/>
          </a:stretch>
        </p:blipFill>
        <p:spPr>
          <a:xfrm>
            <a:off x="9195998" y="3429000"/>
            <a:ext cx="2996002" cy="3429000"/>
          </a:xfrm>
          <a:prstGeom prst="rect">
            <a:avLst/>
          </a:prstGeom>
        </p:spPr>
      </p:pic>
      <p:sp>
        <p:nvSpPr>
          <p:cNvPr id="8" name="Picture Placeholder 7">
            <a:extLst>
              <a:ext uri="{FF2B5EF4-FFF2-40B4-BE49-F238E27FC236}">
                <a16:creationId xmlns:a16="http://schemas.microsoft.com/office/drawing/2014/main" id="{CD95FC35-3877-CF40-B721-DCDE03D4EEE0}"/>
              </a:ext>
            </a:extLst>
          </p:cNvPr>
          <p:cNvSpPr>
            <a:spLocks noGrp="1"/>
          </p:cNvSpPr>
          <p:nvPr>
            <p:ph type="pic" sz="quarter" idx="10"/>
          </p:nvPr>
        </p:nvSpPr>
        <p:spPr>
          <a:xfrm>
            <a:off x="0" y="0"/>
            <a:ext cx="3971773" cy="6858000"/>
          </a:xfrm>
          <a:prstGeom prst="rect">
            <a:avLst/>
          </a:prstGeom>
          <a:ln>
            <a:noFill/>
          </a:ln>
        </p:spPr>
        <p:txBody>
          <a:bodyPr anchor="t" anchorCtr="1"/>
          <a:lstStyle>
            <a:lvl1pPr algn="ctr">
              <a:defRPr>
                <a:latin typeface="Segoe UI" panose="020B0502040204020203" pitchFamily="34" charset="0"/>
                <a:cs typeface="Segoe UI" panose="020B0502040204020203" pitchFamily="34" charset="0"/>
              </a:defRPr>
            </a:lvl1pPr>
          </a:lstStyle>
          <a:p>
            <a:r>
              <a:rPr lang="en-GB"/>
              <a:t>Click icon to add picture</a:t>
            </a:r>
            <a:endParaRPr lang="en-IS" dirty="0"/>
          </a:p>
        </p:txBody>
      </p:sp>
      <p:sp>
        <p:nvSpPr>
          <p:cNvPr id="10" name="Text Placeholder 9">
            <a:extLst>
              <a:ext uri="{FF2B5EF4-FFF2-40B4-BE49-F238E27FC236}">
                <a16:creationId xmlns:a16="http://schemas.microsoft.com/office/drawing/2014/main" id="{5AE4AD44-F260-EF41-8023-0995F4DAA7A2}"/>
              </a:ext>
            </a:extLst>
          </p:cNvPr>
          <p:cNvSpPr>
            <a:spLocks noGrp="1"/>
          </p:cNvSpPr>
          <p:nvPr>
            <p:ph type="body" sz="quarter" idx="11" hasCustomPrompt="1"/>
          </p:nvPr>
        </p:nvSpPr>
        <p:spPr>
          <a:xfrm>
            <a:off x="4213913" y="326115"/>
            <a:ext cx="6154454" cy="428425"/>
          </a:xfrm>
          <a:prstGeom prst="rect">
            <a:avLst/>
          </a:prstGeom>
        </p:spPr>
        <p:txBody>
          <a:bodyPr/>
          <a:lstStyle>
            <a:lvl1pPr>
              <a:buNone/>
              <a:defRPr sz="32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pic>
        <p:nvPicPr>
          <p:cNvPr id="14" name="Picture 13">
            <a:extLst>
              <a:ext uri="{FF2B5EF4-FFF2-40B4-BE49-F238E27FC236}">
                <a16:creationId xmlns:a16="http://schemas.microsoft.com/office/drawing/2014/main" id="{813EBD4C-0B17-4844-8C1D-95614D711B17}"/>
              </a:ext>
            </a:extLst>
          </p:cNvPr>
          <p:cNvPicPr>
            <a:picLocks noChangeAspect="1"/>
          </p:cNvPicPr>
          <p:nvPr userDrawn="1"/>
        </p:nvPicPr>
        <p:blipFill>
          <a:blip r:embed="rId3"/>
          <a:stretch>
            <a:fillRect/>
          </a:stretch>
        </p:blipFill>
        <p:spPr>
          <a:xfrm>
            <a:off x="10734079" y="226156"/>
            <a:ext cx="1457921" cy="612843"/>
          </a:xfrm>
          <a:prstGeom prst="rect">
            <a:avLst/>
          </a:prstGeom>
        </p:spPr>
      </p:pic>
      <p:sp>
        <p:nvSpPr>
          <p:cNvPr id="23" name="Text Placeholder 22">
            <a:extLst>
              <a:ext uri="{FF2B5EF4-FFF2-40B4-BE49-F238E27FC236}">
                <a16:creationId xmlns:a16="http://schemas.microsoft.com/office/drawing/2014/main" id="{52903D6C-E2EE-2946-9F42-5A0444AE8FD9}"/>
              </a:ext>
            </a:extLst>
          </p:cNvPr>
          <p:cNvSpPr>
            <a:spLocks noGrp="1"/>
          </p:cNvSpPr>
          <p:nvPr>
            <p:ph type="body" sz="quarter" idx="12" hasCustomPrompt="1"/>
          </p:nvPr>
        </p:nvSpPr>
        <p:spPr>
          <a:xfrm>
            <a:off x="4213913" y="1060316"/>
            <a:ext cx="7609279" cy="5471569"/>
          </a:xfrm>
          <a:prstGeom prst="rect">
            <a:avLst/>
          </a:prstGeom>
        </p:spPr>
        <p:txBody>
          <a:bodyPr/>
          <a:lstStyle>
            <a:lvl1pPr marL="0">
              <a:lnSpc>
                <a:spcPct val="100000"/>
              </a:lnSpc>
              <a:spcBef>
                <a:spcPts val="1200"/>
              </a:spcBef>
              <a:buNone/>
              <a:defRPr sz="2000">
                <a:solidFill>
                  <a:srgbClr val="313C40"/>
                </a:solidFill>
                <a:latin typeface="Segoe UI" panose="020B0502040204020203" pitchFamily="34" charset="0"/>
                <a:cs typeface="Segoe UI" panose="020B0502040204020203" pitchFamily="34" charset="0"/>
              </a:defRPr>
            </a:lvl1pPr>
            <a:lvl2pPr>
              <a:lnSpc>
                <a:spcPct val="100000"/>
              </a:lnSpc>
              <a:spcBef>
                <a:spcPts val="1200"/>
              </a:spcBef>
              <a:buNone/>
              <a:defRPr sz="2000">
                <a:solidFill>
                  <a:srgbClr val="313C40"/>
                </a:solidFill>
                <a:latin typeface="Segoe UI" panose="020B0502040204020203" pitchFamily="34" charset="0"/>
                <a:cs typeface="Segoe UI" panose="020B0502040204020203" pitchFamily="34" charset="0"/>
              </a:defRPr>
            </a:lvl2pPr>
            <a:lvl3pPr>
              <a:lnSpc>
                <a:spcPct val="100000"/>
              </a:lnSpc>
              <a:spcBef>
                <a:spcPts val="1200"/>
              </a:spcBef>
              <a:buNone/>
              <a:defRPr sz="1800">
                <a:solidFill>
                  <a:srgbClr val="313C40"/>
                </a:solidFill>
                <a:latin typeface="Segoe UI" panose="020B0502040204020203" pitchFamily="34" charset="0"/>
                <a:cs typeface="Segoe UI" panose="020B0502040204020203" pitchFamily="34" charset="0"/>
              </a:defRPr>
            </a:lvl3pPr>
            <a:lvl4pPr>
              <a:lnSpc>
                <a:spcPct val="100000"/>
              </a:lnSpc>
              <a:spcBef>
                <a:spcPts val="1200"/>
              </a:spcBef>
              <a:buNone/>
              <a:defRPr sz="1600">
                <a:solidFill>
                  <a:srgbClr val="313C40"/>
                </a:solidFill>
                <a:latin typeface="Segoe UI" panose="020B0502040204020203" pitchFamily="34" charset="0"/>
                <a:cs typeface="Segoe UI" panose="020B0502040204020203" pitchFamily="34" charset="0"/>
              </a:defRPr>
            </a:lvl4pPr>
            <a:lvl5pPr>
              <a:lnSpc>
                <a:spcPct val="100000"/>
              </a:lnSpc>
              <a:spcBef>
                <a:spcPts val="1200"/>
              </a:spcBef>
              <a:buNone/>
              <a:defRPr sz="1600">
                <a:solidFill>
                  <a:srgbClr val="313C40"/>
                </a:solidFill>
                <a:latin typeface="Segoe UI" panose="020B0502040204020203" pitchFamily="34" charset="0"/>
                <a:cs typeface="Segoe UI" panose="020B0502040204020203" pitchFamily="34" charset="0"/>
              </a:defRPr>
            </a:lvl5pPr>
          </a:lstStyle>
          <a:p>
            <a:pPr lvl="0"/>
            <a:r>
              <a:rPr lang="en-GB" dirty="0"/>
              <a:t>Click to add text</a:t>
            </a:r>
            <a:endParaRPr lang="en-IS" dirty="0"/>
          </a:p>
        </p:txBody>
      </p:sp>
      <p:pic>
        <p:nvPicPr>
          <p:cNvPr id="29" name="Picture 28">
            <a:extLst>
              <a:ext uri="{FF2B5EF4-FFF2-40B4-BE49-F238E27FC236}">
                <a16:creationId xmlns:a16="http://schemas.microsoft.com/office/drawing/2014/main" id="{3979FAEF-CF5D-DA46-BCFE-86B2FC7091F0}"/>
              </a:ext>
            </a:extLst>
          </p:cNvPr>
          <p:cNvPicPr>
            <a:picLocks noChangeAspect="1"/>
          </p:cNvPicPr>
          <p:nvPr userDrawn="1"/>
        </p:nvPicPr>
        <p:blipFill rotWithShape="1">
          <a:blip r:embed="rId4"/>
          <a:srcRect b="89817"/>
          <a:stretch/>
        </p:blipFill>
        <p:spPr>
          <a:xfrm rot="16200000">
            <a:off x="565634" y="3406140"/>
            <a:ext cx="6858000" cy="45719"/>
          </a:xfrm>
          <a:prstGeom prst="rect">
            <a:avLst/>
          </a:prstGeom>
        </p:spPr>
      </p:pic>
    </p:spTree>
    <p:extLst>
      <p:ext uri="{BB962C8B-B14F-4D97-AF65-F5344CB8AC3E}">
        <p14:creationId xmlns:p14="http://schemas.microsoft.com/office/powerpoint/2010/main" val="2227521205"/>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Full screen imag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FB09E43-AFF0-FF44-8124-695522FA40B0}"/>
              </a:ext>
            </a:extLst>
          </p:cNvPr>
          <p:cNvSpPr>
            <a:spLocks noGrp="1"/>
          </p:cNvSpPr>
          <p:nvPr>
            <p:ph type="pic" sz="quarter" idx="10"/>
          </p:nvPr>
        </p:nvSpPr>
        <p:spPr>
          <a:xfrm>
            <a:off x="0" y="0"/>
            <a:ext cx="12191999" cy="6858000"/>
          </a:xfrm>
          <a:prstGeom prst="rect">
            <a:avLst/>
          </a:prstGeom>
        </p:spPr>
        <p:txBody>
          <a:bodyPr/>
          <a:lstStyle/>
          <a:p>
            <a:r>
              <a:rPr lang="en-GB"/>
              <a:t>Click icon to add picture</a:t>
            </a:r>
            <a:endParaRPr lang="en-IS"/>
          </a:p>
        </p:txBody>
      </p:sp>
    </p:spTree>
    <p:extLst>
      <p:ext uri="{BB962C8B-B14F-4D97-AF65-F5344CB8AC3E}">
        <p14:creationId xmlns:p14="http://schemas.microsoft.com/office/powerpoint/2010/main" val="257601275"/>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2 Left image">
    <p:spTree>
      <p:nvGrpSpPr>
        <p:cNvPr id="1" name=""/>
        <p:cNvGrpSpPr/>
        <p:nvPr/>
      </p:nvGrpSpPr>
      <p:grpSpPr>
        <a:xfrm>
          <a:off x="0" y="0"/>
          <a:ext cx="0" cy="0"/>
          <a:chOff x="0" y="0"/>
          <a:chExt cx="0" cy="0"/>
        </a:xfrm>
      </p:grpSpPr>
      <p:pic>
        <p:nvPicPr>
          <p:cNvPr id="17" name="Picture 16" descr="Shape, circle&#10;&#10;Description automatically generated">
            <a:extLst>
              <a:ext uri="{FF2B5EF4-FFF2-40B4-BE49-F238E27FC236}">
                <a16:creationId xmlns:a16="http://schemas.microsoft.com/office/drawing/2014/main" id="{89214C09-98DD-0A49-B06F-AC4822A562AB}"/>
              </a:ext>
            </a:extLst>
          </p:cNvPr>
          <p:cNvPicPr>
            <a:picLocks noChangeAspect="1"/>
          </p:cNvPicPr>
          <p:nvPr userDrawn="1"/>
        </p:nvPicPr>
        <p:blipFill>
          <a:blip r:embed="rId2"/>
          <a:stretch>
            <a:fillRect/>
          </a:stretch>
        </p:blipFill>
        <p:spPr>
          <a:xfrm>
            <a:off x="9755613" y="3658811"/>
            <a:ext cx="2436387" cy="2788507"/>
          </a:xfrm>
          <a:prstGeom prst="rect">
            <a:avLst/>
          </a:prstGeom>
        </p:spPr>
      </p:pic>
      <p:pic>
        <p:nvPicPr>
          <p:cNvPr id="6" name="Picture 5">
            <a:extLst>
              <a:ext uri="{FF2B5EF4-FFF2-40B4-BE49-F238E27FC236}">
                <a16:creationId xmlns:a16="http://schemas.microsoft.com/office/drawing/2014/main" id="{DFB07AAB-DFA8-7747-B0AB-8AFE607E9E81}"/>
              </a:ext>
            </a:extLst>
          </p:cNvPr>
          <p:cNvPicPr>
            <a:picLocks noChangeAspect="1"/>
          </p:cNvPicPr>
          <p:nvPr userDrawn="1"/>
        </p:nvPicPr>
        <p:blipFill rotWithShape="1">
          <a:blip r:embed="rId3"/>
          <a:srcRect b="10072"/>
          <a:stretch/>
        </p:blipFill>
        <p:spPr>
          <a:xfrm>
            <a:off x="0" y="0"/>
            <a:ext cx="1550148" cy="1728132"/>
          </a:xfrm>
          <a:prstGeom prst="rect">
            <a:avLst/>
          </a:prstGeom>
        </p:spPr>
      </p:pic>
      <p:sp>
        <p:nvSpPr>
          <p:cNvPr id="9" name="Picture Placeholder 8">
            <a:extLst>
              <a:ext uri="{FF2B5EF4-FFF2-40B4-BE49-F238E27FC236}">
                <a16:creationId xmlns:a16="http://schemas.microsoft.com/office/drawing/2014/main" id="{9FF6FC84-DD3B-064C-B507-6104AB8062E2}"/>
              </a:ext>
            </a:extLst>
          </p:cNvPr>
          <p:cNvSpPr>
            <a:spLocks noGrp="1"/>
          </p:cNvSpPr>
          <p:nvPr>
            <p:ph type="pic" sz="quarter" idx="12" hasCustomPrompt="1"/>
          </p:nvPr>
        </p:nvSpPr>
        <p:spPr>
          <a:xfrm>
            <a:off x="318516" y="1987033"/>
            <a:ext cx="5282184" cy="4604508"/>
          </a:xfrm>
          <a:prstGeom prst="rect">
            <a:avLst/>
          </a:prstGeom>
        </p:spPr>
        <p:txBody>
          <a:bodyPr/>
          <a:lstStyle/>
          <a:p>
            <a:r>
              <a:rPr lang="en-IS" dirty="0"/>
              <a:t>Insert photo</a:t>
            </a:r>
          </a:p>
        </p:txBody>
      </p:sp>
      <p:pic>
        <p:nvPicPr>
          <p:cNvPr id="13" name="Picture 12">
            <a:extLst>
              <a:ext uri="{FF2B5EF4-FFF2-40B4-BE49-F238E27FC236}">
                <a16:creationId xmlns:a16="http://schemas.microsoft.com/office/drawing/2014/main" id="{3FE64919-C742-8F42-A3D7-F71C052CD498}"/>
              </a:ext>
            </a:extLst>
          </p:cNvPr>
          <p:cNvPicPr>
            <a:picLocks noChangeAspect="1"/>
          </p:cNvPicPr>
          <p:nvPr userDrawn="1"/>
        </p:nvPicPr>
        <p:blipFill>
          <a:blip r:embed="rId4"/>
          <a:stretch>
            <a:fillRect/>
          </a:stretch>
        </p:blipFill>
        <p:spPr>
          <a:xfrm>
            <a:off x="10734079" y="226156"/>
            <a:ext cx="1457921" cy="612843"/>
          </a:xfrm>
          <a:prstGeom prst="rect">
            <a:avLst/>
          </a:prstGeom>
        </p:spPr>
      </p:pic>
      <p:sp>
        <p:nvSpPr>
          <p:cNvPr id="30" name="Text Placeholder 9">
            <a:extLst>
              <a:ext uri="{FF2B5EF4-FFF2-40B4-BE49-F238E27FC236}">
                <a16:creationId xmlns:a16="http://schemas.microsoft.com/office/drawing/2014/main" id="{D3EA3FEA-DADB-904F-9A7E-D18F028EA78C}"/>
              </a:ext>
            </a:extLst>
          </p:cNvPr>
          <p:cNvSpPr>
            <a:spLocks noGrp="1"/>
          </p:cNvSpPr>
          <p:nvPr>
            <p:ph type="body" sz="quarter" idx="14" hasCustomPrompt="1"/>
          </p:nvPr>
        </p:nvSpPr>
        <p:spPr>
          <a:xfrm>
            <a:off x="979569" y="266459"/>
            <a:ext cx="9388797" cy="569997"/>
          </a:xfrm>
          <a:prstGeom prst="rect">
            <a:avLst/>
          </a:prstGeom>
        </p:spPr>
        <p:txBody>
          <a:bodyPr/>
          <a:lstStyle>
            <a:lvl1pPr>
              <a:buNone/>
              <a:defRPr sz="40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sp>
        <p:nvSpPr>
          <p:cNvPr id="32" name="Text Placeholder 22">
            <a:extLst>
              <a:ext uri="{FF2B5EF4-FFF2-40B4-BE49-F238E27FC236}">
                <a16:creationId xmlns:a16="http://schemas.microsoft.com/office/drawing/2014/main" id="{95ABA20F-0679-8146-AD7C-A70DA5D90D03}"/>
              </a:ext>
            </a:extLst>
          </p:cNvPr>
          <p:cNvSpPr>
            <a:spLocks noGrp="1"/>
          </p:cNvSpPr>
          <p:nvPr>
            <p:ph type="body" sz="quarter" idx="15" hasCustomPrompt="1"/>
          </p:nvPr>
        </p:nvSpPr>
        <p:spPr>
          <a:xfrm>
            <a:off x="5919216" y="1060315"/>
            <a:ext cx="5895391" cy="5064819"/>
          </a:xfrm>
          <a:prstGeom prst="rect">
            <a:avLst/>
          </a:prstGeom>
        </p:spPr>
        <p:txBody>
          <a:bodyPr/>
          <a:lstStyle>
            <a:lvl1pPr marL="0">
              <a:lnSpc>
                <a:spcPct val="100000"/>
              </a:lnSpc>
              <a:spcBef>
                <a:spcPts val="1200"/>
              </a:spcBef>
              <a:buNone/>
              <a:defRPr sz="2000">
                <a:solidFill>
                  <a:srgbClr val="313C40"/>
                </a:solidFill>
                <a:latin typeface="Segoe UI" panose="020B0502040204020203" pitchFamily="34" charset="0"/>
                <a:cs typeface="Segoe UI" panose="020B0502040204020203" pitchFamily="34" charset="0"/>
              </a:defRPr>
            </a:lvl1pPr>
            <a:lvl2pPr>
              <a:lnSpc>
                <a:spcPct val="100000"/>
              </a:lnSpc>
              <a:spcBef>
                <a:spcPts val="1200"/>
              </a:spcBef>
              <a:buNone/>
              <a:defRPr sz="2000">
                <a:solidFill>
                  <a:srgbClr val="313C40"/>
                </a:solidFill>
                <a:latin typeface="Segoe UI" panose="020B0502040204020203" pitchFamily="34" charset="0"/>
                <a:cs typeface="Segoe UI" panose="020B0502040204020203" pitchFamily="34" charset="0"/>
              </a:defRPr>
            </a:lvl2pPr>
            <a:lvl3pPr>
              <a:lnSpc>
                <a:spcPct val="100000"/>
              </a:lnSpc>
              <a:spcBef>
                <a:spcPts val="1200"/>
              </a:spcBef>
              <a:buNone/>
              <a:defRPr sz="1800">
                <a:solidFill>
                  <a:srgbClr val="313C40"/>
                </a:solidFill>
                <a:latin typeface="Segoe UI" panose="020B0502040204020203" pitchFamily="34" charset="0"/>
                <a:cs typeface="Segoe UI" panose="020B0502040204020203" pitchFamily="34" charset="0"/>
              </a:defRPr>
            </a:lvl3pPr>
            <a:lvl4pPr>
              <a:lnSpc>
                <a:spcPct val="100000"/>
              </a:lnSpc>
              <a:spcBef>
                <a:spcPts val="1200"/>
              </a:spcBef>
              <a:buNone/>
              <a:defRPr sz="1600">
                <a:solidFill>
                  <a:srgbClr val="313C40"/>
                </a:solidFill>
                <a:latin typeface="Segoe UI" panose="020B0502040204020203" pitchFamily="34" charset="0"/>
                <a:cs typeface="Segoe UI" panose="020B0502040204020203" pitchFamily="34" charset="0"/>
              </a:defRPr>
            </a:lvl4pPr>
            <a:lvl5pPr>
              <a:lnSpc>
                <a:spcPct val="100000"/>
              </a:lnSpc>
              <a:spcBef>
                <a:spcPts val="1200"/>
              </a:spcBef>
              <a:buNone/>
              <a:defRPr sz="1600">
                <a:solidFill>
                  <a:srgbClr val="313C40"/>
                </a:solidFill>
                <a:latin typeface="Segoe UI" panose="020B0502040204020203" pitchFamily="34" charset="0"/>
                <a:cs typeface="Segoe UI" panose="020B0502040204020203" pitchFamily="34" charset="0"/>
              </a:defRPr>
            </a:lvl5pPr>
          </a:lstStyle>
          <a:p>
            <a:pPr lvl="0"/>
            <a:r>
              <a:rPr lang="en-GB" dirty="0"/>
              <a:t>Click to add text</a:t>
            </a:r>
            <a:endParaRPr lang="en-IS" dirty="0"/>
          </a:p>
        </p:txBody>
      </p:sp>
      <p:pic>
        <p:nvPicPr>
          <p:cNvPr id="34" name="Picture 33">
            <a:extLst>
              <a:ext uri="{FF2B5EF4-FFF2-40B4-BE49-F238E27FC236}">
                <a16:creationId xmlns:a16="http://schemas.microsoft.com/office/drawing/2014/main" id="{091C7217-228B-8649-8197-5A81FBE1B3C9}"/>
              </a:ext>
            </a:extLst>
          </p:cNvPr>
          <p:cNvPicPr>
            <a:picLocks noChangeAspect="1"/>
          </p:cNvPicPr>
          <p:nvPr userDrawn="1"/>
        </p:nvPicPr>
        <p:blipFill>
          <a:blip r:embed="rId5"/>
          <a:stretch>
            <a:fillRect/>
          </a:stretch>
        </p:blipFill>
        <p:spPr>
          <a:xfrm rot="10800000">
            <a:off x="5919216" y="6447318"/>
            <a:ext cx="6272784" cy="410682"/>
          </a:xfrm>
          <a:prstGeom prst="rect">
            <a:avLst/>
          </a:prstGeom>
        </p:spPr>
      </p:pic>
    </p:spTree>
    <p:extLst>
      <p:ext uri="{BB962C8B-B14F-4D97-AF65-F5344CB8AC3E}">
        <p14:creationId xmlns:p14="http://schemas.microsoft.com/office/powerpoint/2010/main" val="1265586992"/>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1 Right image">
    <p:spTree>
      <p:nvGrpSpPr>
        <p:cNvPr id="1" name=""/>
        <p:cNvGrpSpPr/>
        <p:nvPr/>
      </p:nvGrpSpPr>
      <p:grpSpPr>
        <a:xfrm>
          <a:off x="0" y="0"/>
          <a:ext cx="0" cy="0"/>
          <a:chOff x="0" y="0"/>
          <a:chExt cx="0" cy="0"/>
        </a:xfrm>
      </p:grpSpPr>
      <p:pic>
        <p:nvPicPr>
          <p:cNvPr id="21" name="Picture 20" descr="Shape, circle&#10;&#10;Description automatically generated">
            <a:extLst>
              <a:ext uri="{FF2B5EF4-FFF2-40B4-BE49-F238E27FC236}">
                <a16:creationId xmlns:a16="http://schemas.microsoft.com/office/drawing/2014/main" id="{7DE7C686-6107-B14D-BEDA-E644F5A6707C}"/>
              </a:ext>
            </a:extLst>
          </p:cNvPr>
          <p:cNvPicPr>
            <a:picLocks noChangeAspect="1"/>
          </p:cNvPicPr>
          <p:nvPr userDrawn="1"/>
        </p:nvPicPr>
        <p:blipFill>
          <a:blip r:embed="rId2"/>
          <a:stretch>
            <a:fillRect/>
          </a:stretch>
        </p:blipFill>
        <p:spPr>
          <a:xfrm>
            <a:off x="9195998" y="3429000"/>
            <a:ext cx="2996002" cy="3429000"/>
          </a:xfrm>
          <a:prstGeom prst="rect">
            <a:avLst/>
          </a:prstGeom>
        </p:spPr>
      </p:pic>
      <p:pic>
        <p:nvPicPr>
          <p:cNvPr id="12" name="Picture 11" descr="Shape, circle&#10;&#10;Description automatically generated">
            <a:extLst>
              <a:ext uri="{FF2B5EF4-FFF2-40B4-BE49-F238E27FC236}">
                <a16:creationId xmlns:a16="http://schemas.microsoft.com/office/drawing/2014/main" id="{4B83DC1B-F257-4C49-AFF1-48D5B9D78D15}"/>
              </a:ext>
            </a:extLst>
          </p:cNvPr>
          <p:cNvPicPr>
            <a:picLocks noChangeAspect="1"/>
          </p:cNvPicPr>
          <p:nvPr userDrawn="1"/>
        </p:nvPicPr>
        <p:blipFill>
          <a:blip r:embed="rId2"/>
          <a:stretch>
            <a:fillRect/>
          </a:stretch>
        </p:blipFill>
        <p:spPr>
          <a:xfrm rot="5400000">
            <a:off x="216499" y="3237360"/>
            <a:ext cx="2996002" cy="3429000"/>
          </a:xfrm>
          <a:prstGeom prst="rect">
            <a:avLst/>
          </a:prstGeom>
        </p:spPr>
      </p:pic>
      <p:sp>
        <p:nvSpPr>
          <p:cNvPr id="18" name="Text Placeholder 22">
            <a:extLst>
              <a:ext uri="{FF2B5EF4-FFF2-40B4-BE49-F238E27FC236}">
                <a16:creationId xmlns:a16="http://schemas.microsoft.com/office/drawing/2014/main" id="{67711427-6C1F-5C45-A3CC-526B992D497D}"/>
              </a:ext>
            </a:extLst>
          </p:cNvPr>
          <p:cNvSpPr>
            <a:spLocks noGrp="1"/>
          </p:cNvSpPr>
          <p:nvPr>
            <p:ph type="body" sz="quarter" idx="12" hasCustomPrompt="1"/>
          </p:nvPr>
        </p:nvSpPr>
        <p:spPr>
          <a:xfrm>
            <a:off x="308340" y="1060316"/>
            <a:ext cx="5610877" cy="4990288"/>
          </a:xfrm>
          <a:prstGeom prst="rect">
            <a:avLst/>
          </a:prstGeom>
        </p:spPr>
        <p:txBody>
          <a:bodyPr/>
          <a:lstStyle>
            <a:lvl1pPr marL="0">
              <a:lnSpc>
                <a:spcPct val="100000"/>
              </a:lnSpc>
              <a:spcBef>
                <a:spcPts val="1200"/>
              </a:spcBef>
              <a:buNone/>
              <a:defRPr sz="2000">
                <a:solidFill>
                  <a:srgbClr val="313C40"/>
                </a:solidFill>
                <a:latin typeface="Segoe UI" panose="020B0502040204020203" pitchFamily="34" charset="0"/>
                <a:cs typeface="Segoe UI" panose="020B0502040204020203" pitchFamily="34" charset="0"/>
              </a:defRPr>
            </a:lvl1pPr>
            <a:lvl2pPr>
              <a:lnSpc>
                <a:spcPct val="100000"/>
              </a:lnSpc>
              <a:spcBef>
                <a:spcPts val="1200"/>
              </a:spcBef>
              <a:defRPr sz="2000">
                <a:solidFill>
                  <a:srgbClr val="313C40"/>
                </a:solidFill>
                <a:latin typeface="Segoe UI" panose="020B0502040204020203" pitchFamily="34" charset="0"/>
                <a:cs typeface="Segoe UI" panose="020B0502040204020203" pitchFamily="34" charset="0"/>
              </a:defRPr>
            </a:lvl2pPr>
            <a:lvl3pPr>
              <a:lnSpc>
                <a:spcPct val="100000"/>
              </a:lnSpc>
              <a:spcBef>
                <a:spcPts val="1200"/>
              </a:spcBef>
              <a:defRPr sz="1800">
                <a:solidFill>
                  <a:srgbClr val="313C40"/>
                </a:solidFill>
                <a:latin typeface="Segoe UI" panose="020B0502040204020203" pitchFamily="34" charset="0"/>
                <a:cs typeface="Segoe UI" panose="020B0502040204020203" pitchFamily="34" charset="0"/>
              </a:defRPr>
            </a:lvl3pPr>
            <a:lvl4pPr>
              <a:lnSpc>
                <a:spcPct val="100000"/>
              </a:lnSpc>
              <a:spcBef>
                <a:spcPts val="1200"/>
              </a:spcBef>
              <a:defRPr sz="1600">
                <a:solidFill>
                  <a:srgbClr val="313C40"/>
                </a:solidFill>
                <a:latin typeface="Segoe UI" panose="020B0502040204020203" pitchFamily="34" charset="0"/>
                <a:cs typeface="Segoe UI" panose="020B0502040204020203" pitchFamily="34" charset="0"/>
              </a:defRPr>
            </a:lvl4pPr>
            <a:lvl5pPr>
              <a:lnSpc>
                <a:spcPct val="100000"/>
              </a:lnSpc>
              <a:spcBef>
                <a:spcPts val="1200"/>
              </a:spcBef>
              <a:defRPr sz="1600">
                <a:solidFill>
                  <a:srgbClr val="313C40"/>
                </a:solidFill>
                <a:latin typeface="Segoe UI" panose="020B0502040204020203" pitchFamily="34" charset="0"/>
                <a:cs typeface="Segoe UI" panose="020B0502040204020203" pitchFamily="34" charset="0"/>
              </a:defRPr>
            </a:lvl5pPr>
          </a:lstStyle>
          <a:p>
            <a:pPr lvl="0"/>
            <a:r>
              <a:rPr lang="en-GB" dirty="0"/>
              <a:t>Click to add text</a:t>
            </a:r>
            <a:endParaRPr lang="en-IS" dirty="0"/>
          </a:p>
        </p:txBody>
      </p:sp>
      <p:pic>
        <p:nvPicPr>
          <p:cNvPr id="8" name="Picture 7">
            <a:extLst>
              <a:ext uri="{FF2B5EF4-FFF2-40B4-BE49-F238E27FC236}">
                <a16:creationId xmlns:a16="http://schemas.microsoft.com/office/drawing/2014/main" id="{4E8B0971-9B65-AD40-976D-BE9B6683DABB}"/>
              </a:ext>
            </a:extLst>
          </p:cNvPr>
          <p:cNvPicPr>
            <a:picLocks noChangeAspect="1"/>
          </p:cNvPicPr>
          <p:nvPr userDrawn="1"/>
        </p:nvPicPr>
        <p:blipFill>
          <a:blip r:embed="rId3"/>
          <a:stretch>
            <a:fillRect/>
          </a:stretch>
        </p:blipFill>
        <p:spPr>
          <a:xfrm>
            <a:off x="10734079" y="226156"/>
            <a:ext cx="1457921" cy="612843"/>
          </a:xfrm>
          <a:prstGeom prst="rect">
            <a:avLst/>
          </a:prstGeom>
        </p:spPr>
      </p:pic>
      <p:sp>
        <p:nvSpPr>
          <p:cNvPr id="9" name="Picture Placeholder 8">
            <a:extLst>
              <a:ext uri="{FF2B5EF4-FFF2-40B4-BE49-F238E27FC236}">
                <a16:creationId xmlns:a16="http://schemas.microsoft.com/office/drawing/2014/main" id="{9BD5C897-7901-F144-9118-E62E1C37808C}"/>
              </a:ext>
            </a:extLst>
          </p:cNvPr>
          <p:cNvSpPr>
            <a:spLocks noGrp="1"/>
          </p:cNvSpPr>
          <p:nvPr>
            <p:ph type="pic" sz="quarter" idx="13" hasCustomPrompt="1"/>
          </p:nvPr>
        </p:nvSpPr>
        <p:spPr>
          <a:xfrm>
            <a:off x="6272784" y="1060315"/>
            <a:ext cx="5919216" cy="5797685"/>
          </a:xfrm>
          <a:prstGeom prst="rect">
            <a:avLst/>
          </a:prstGeom>
        </p:spPr>
        <p:txBody>
          <a:bodyPr/>
          <a:lstStyle/>
          <a:p>
            <a:r>
              <a:rPr lang="en-IS" dirty="0"/>
              <a:t>Insert photo</a:t>
            </a:r>
          </a:p>
        </p:txBody>
      </p:sp>
      <p:sp>
        <p:nvSpPr>
          <p:cNvPr id="15" name="Text Placeholder 9">
            <a:extLst>
              <a:ext uri="{FF2B5EF4-FFF2-40B4-BE49-F238E27FC236}">
                <a16:creationId xmlns:a16="http://schemas.microsoft.com/office/drawing/2014/main" id="{641C9129-8E13-854E-B5B6-6A921F976A54}"/>
              </a:ext>
            </a:extLst>
          </p:cNvPr>
          <p:cNvSpPr>
            <a:spLocks noGrp="1"/>
          </p:cNvSpPr>
          <p:nvPr>
            <p:ph type="body" sz="quarter" idx="14" hasCustomPrompt="1"/>
          </p:nvPr>
        </p:nvSpPr>
        <p:spPr>
          <a:xfrm>
            <a:off x="308340" y="266458"/>
            <a:ext cx="10060027" cy="569997"/>
          </a:xfrm>
          <a:prstGeom prst="rect">
            <a:avLst/>
          </a:prstGeom>
        </p:spPr>
        <p:txBody>
          <a:bodyPr/>
          <a:lstStyle>
            <a:lvl1pPr>
              <a:buNone/>
              <a:defRPr sz="40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pic>
        <p:nvPicPr>
          <p:cNvPr id="20" name="Picture 19">
            <a:extLst>
              <a:ext uri="{FF2B5EF4-FFF2-40B4-BE49-F238E27FC236}">
                <a16:creationId xmlns:a16="http://schemas.microsoft.com/office/drawing/2014/main" id="{BE9D4BE1-C57B-544E-B667-EFEC2DA36E28}"/>
              </a:ext>
            </a:extLst>
          </p:cNvPr>
          <p:cNvPicPr>
            <a:picLocks noChangeAspect="1"/>
          </p:cNvPicPr>
          <p:nvPr userDrawn="1"/>
        </p:nvPicPr>
        <p:blipFill>
          <a:blip r:embed="rId4"/>
          <a:stretch>
            <a:fillRect/>
          </a:stretch>
        </p:blipFill>
        <p:spPr>
          <a:xfrm>
            <a:off x="0" y="6447318"/>
            <a:ext cx="6272784" cy="410682"/>
          </a:xfrm>
          <a:prstGeom prst="rect">
            <a:avLst/>
          </a:prstGeom>
        </p:spPr>
      </p:pic>
    </p:spTree>
    <p:extLst>
      <p:ext uri="{BB962C8B-B14F-4D97-AF65-F5344CB8AC3E}">
        <p14:creationId xmlns:p14="http://schemas.microsoft.com/office/powerpoint/2010/main" val="4162384472"/>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2 Right image">
    <p:spTree>
      <p:nvGrpSpPr>
        <p:cNvPr id="1" name=""/>
        <p:cNvGrpSpPr/>
        <p:nvPr/>
      </p:nvGrpSpPr>
      <p:grpSpPr>
        <a:xfrm>
          <a:off x="0" y="0"/>
          <a:ext cx="0" cy="0"/>
          <a:chOff x="0" y="0"/>
          <a:chExt cx="0" cy="0"/>
        </a:xfrm>
      </p:grpSpPr>
      <p:pic>
        <p:nvPicPr>
          <p:cNvPr id="21" name="Picture 20" descr="Shape, circle&#10;&#10;Description automatically generated">
            <a:extLst>
              <a:ext uri="{FF2B5EF4-FFF2-40B4-BE49-F238E27FC236}">
                <a16:creationId xmlns:a16="http://schemas.microsoft.com/office/drawing/2014/main" id="{7A550EFB-13BA-1645-AE4B-2C69897D401A}"/>
              </a:ext>
            </a:extLst>
          </p:cNvPr>
          <p:cNvPicPr>
            <a:picLocks noChangeAspect="1"/>
          </p:cNvPicPr>
          <p:nvPr userDrawn="1"/>
        </p:nvPicPr>
        <p:blipFill>
          <a:blip r:embed="rId2"/>
          <a:stretch>
            <a:fillRect/>
          </a:stretch>
        </p:blipFill>
        <p:spPr>
          <a:xfrm>
            <a:off x="9195998" y="3429000"/>
            <a:ext cx="2996002" cy="3429000"/>
          </a:xfrm>
          <a:prstGeom prst="rect">
            <a:avLst/>
          </a:prstGeom>
        </p:spPr>
      </p:pic>
      <p:sp>
        <p:nvSpPr>
          <p:cNvPr id="17" name="Rectangle 16">
            <a:extLst>
              <a:ext uri="{FF2B5EF4-FFF2-40B4-BE49-F238E27FC236}">
                <a16:creationId xmlns:a16="http://schemas.microsoft.com/office/drawing/2014/main" id="{7B282B1A-FE3E-AF4A-965A-E5B943B66D8B}"/>
              </a:ext>
            </a:extLst>
          </p:cNvPr>
          <p:cNvSpPr/>
          <p:nvPr userDrawn="1"/>
        </p:nvSpPr>
        <p:spPr>
          <a:xfrm>
            <a:off x="0" y="4722274"/>
            <a:ext cx="6272784" cy="2135726"/>
          </a:xfrm>
          <a:prstGeom prst="rect">
            <a:avLst/>
          </a:prstGeom>
          <a:solidFill>
            <a:srgbClr val="2658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6" name="Text Placeholder 9">
            <a:extLst>
              <a:ext uri="{FF2B5EF4-FFF2-40B4-BE49-F238E27FC236}">
                <a16:creationId xmlns:a16="http://schemas.microsoft.com/office/drawing/2014/main" id="{3B43D41C-9060-8446-8472-B16DB1B992B1}"/>
              </a:ext>
            </a:extLst>
          </p:cNvPr>
          <p:cNvSpPr>
            <a:spLocks noGrp="1"/>
          </p:cNvSpPr>
          <p:nvPr>
            <p:ph type="body" sz="quarter" idx="11" hasCustomPrompt="1"/>
          </p:nvPr>
        </p:nvSpPr>
        <p:spPr>
          <a:xfrm>
            <a:off x="979569" y="266459"/>
            <a:ext cx="9388796" cy="569997"/>
          </a:xfrm>
          <a:prstGeom prst="rect">
            <a:avLst/>
          </a:prstGeom>
        </p:spPr>
        <p:txBody>
          <a:bodyPr/>
          <a:lstStyle>
            <a:lvl1pPr>
              <a:buNone/>
              <a:defRPr sz="40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sp>
        <p:nvSpPr>
          <p:cNvPr id="9" name="Text Placeholder 22">
            <a:extLst>
              <a:ext uri="{FF2B5EF4-FFF2-40B4-BE49-F238E27FC236}">
                <a16:creationId xmlns:a16="http://schemas.microsoft.com/office/drawing/2014/main" id="{E20276BD-D6D6-3D4C-B95D-E42BB67FED70}"/>
              </a:ext>
            </a:extLst>
          </p:cNvPr>
          <p:cNvSpPr>
            <a:spLocks noGrp="1"/>
          </p:cNvSpPr>
          <p:nvPr>
            <p:ph type="body" sz="quarter" idx="13" hasCustomPrompt="1"/>
          </p:nvPr>
        </p:nvSpPr>
        <p:spPr>
          <a:xfrm>
            <a:off x="472630" y="4722274"/>
            <a:ext cx="5623370" cy="1833070"/>
          </a:xfrm>
          <a:prstGeom prst="rect">
            <a:avLst/>
          </a:prstGeom>
          <a:solidFill>
            <a:srgbClr val="265888"/>
          </a:solidFill>
        </p:spPr>
        <p:txBody>
          <a:bodyPr lIns="144000" tIns="144000" rIns="144000" bIns="144000"/>
          <a:lstStyle>
            <a:lvl1pPr>
              <a:spcBef>
                <a:spcPts val="1200"/>
              </a:spcBef>
              <a:buNone/>
              <a:defRPr sz="2000">
                <a:solidFill>
                  <a:schemeClr val="bg1"/>
                </a:solidFill>
                <a:latin typeface="Segoe UI" panose="020B0502040204020203" pitchFamily="34" charset="0"/>
                <a:cs typeface="Segoe UI" panose="020B0502040204020203" pitchFamily="34" charset="0"/>
              </a:defRPr>
            </a:lvl1pPr>
            <a:lvl2pPr>
              <a:spcBef>
                <a:spcPts val="1200"/>
              </a:spcBef>
              <a:buNone/>
              <a:defRPr sz="2000">
                <a:solidFill>
                  <a:schemeClr val="bg1"/>
                </a:solidFill>
                <a:latin typeface="Segoe UI" panose="020B0502040204020203" pitchFamily="34" charset="0"/>
                <a:cs typeface="Segoe UI" panose="020B0502040204020203" pitchFamily="34" charset="0"/>
              </a:defRPr>
            </a:lvl2pPr>
            <a:lvl3pPr>
              <a:spcBef>
                <a:spcPts val="1200"/>
              </a:spcBef>
              <a:buNone/>
              <a:defRPr sz="1800">
                <a:solidFill>
                  <a:schemeClr val="bg1"/>
                </a:solidFill>
                <a:latin typeface="Segoe UI" panose="020B0502040204020203" pitchFamily="34" charset="0"/>
                <a:cs typeface="Segoe UI" panose="020B0502040204020203" pitchFamily="34" charset="0"/>
              </a:defRPr>
            </a:lvl3pPr>
            <a:lvl4pPr>
              <a:spcBef>
                <a:spcPts val="1200"/>
              </a:spcBef>
              <a:buNone/>
              <a:defRPr sz="1600">
                <a:solidFill>
                  <a:schemeClr val="bg1"/>
                </a:solidFill>
                <a:latin typeface="Segoe UI" panose="020B0502040204020203" pitchFamily="34" charset="0"/>
                <a:cs typeface="Segoe UI" panose="020B0502040204020203" pitchFamily="34" charset="0"/>
              </a:defRPr>
            </a:lvl4pPr>
            <a:lvl5pPr>
              <a:spcBef>
                <a:spcPts val="1200"/>
              </a:spcBef>
              <a:buNone/>
              <a:defRPr sz="1600">
                <a:solidFill>
                  <a:schemeClr val="bg1"/>
                </a:solidFill>
                <a:latin typeface="Segoe UI" panose="020B0502040204020203" pitchFamily="34" charset="0"/>
                <a:cs typeface="Segoe UI" panose="020B0502040204020203" pitchFamily="34" charset="0"/>
              </a:defRPr>
            </a:lvl5pPr>
          </a:lstStyle>
          <a:p>
            <a:pPr lvl="0"/>
            <a:r>
              <a:rPr lang="en-GB" dirty="0"/>
              <a:t>Click to add text</a:t>
            </a:r>
          </a:p>
        </p:txBody>
      </p:sp>
      <p:sp>
        <p:nvSpPr>
          <p:cNvPr id="10" name="Text Placeholder 22">
            <a:extLst>
              <a:ext uri="{FF2B5EF4-FFF2-40B4-BE49-F238E27FC236}">
                <a16:creationId xmlns:a16="http://schemas.microsoft.com/office/drawing/2014/main" id="{F4615F8C-FA13-B644-8237-B0CD8FF6A833}"/>
              </a:ext>
            </a:extLst>
          </p:cNvPr>
          <p:cNvSpPr>
            <a:spLocks noGrp="1"/>
          </p:cNvSpPr>
          <p:nvPr>
            <p:ph type="body" sz="quarter" idx="14" hasCustomPrompt="1"/>
          </p:nvPr>
        </p:nvSpPr>
        <p:spPr>
          <a:xfrm>
            <a:off x="979568" y="1060316"/>
            <a:ext cx="5018560" cy="3359302"/>
          </a:xfrm>
          <a:prstGeom prst="rect">
            <a:avLst/>
          </a:prstGeom>
          <a:noFill/>
        </p:spPr>
        <p:txBody>
          <a:bodyPr/>
          <a:lstStyle>
            <a:lvl1pPr marL="0">
              <a:spcBef>
                <a:spcPts val="1200"/>
              </a:spcBef>
              <a:buNone/>
              <a:defRPr sz="2400">
                <a:solidFill>
                  <a:srgbClr val="313C40"/>
                </a:solidFill>
                <a:latin typeface="Segoe UI" panose="020B0502040204020203" pitchFamily="34" charset="0"/>
                <a:cs typeface="Segoe UI" panose="020B0502040204020203" pitchFamily="34" charset="0"/>
              </a:defRPr>
            </a:lvl1pPr>
            <a:lvl2pPr>
              <a:spcBef>
                <a:spcPts val="1200"/>
              </a:spcBef>
              <a:buNone/>
              <a:defRPr sz="2000">
                <a:solidFill>
                  <a:srgbClr val="313C40"/>
                </a:solidFill>
                <a:latin typeface="Segoe UI" panose="020B0502040204020203" pitchFamily="34" charset="0"/>
                <a:cs typeface="Segoe UI" panose="020B0502040204020203" pitchFamily="34" charset="0"/>
              </a:defRPr>
            </a:lvl2pPr>
            <a:lvl3pPr>
              <a:spcBef>
                <a:spcPts val="1200"/>
              </a:spcBef>
              <a:buNone/>
              <a:defRPr sz="1800">
                <a:solidFill>
                  <a:srgbClr val="313C40"/>
                </a:solidFill>
                <a:latin typeface="Segoe UI" panose="020B0502040204020203" pitchFamily="34" charset="0"/>
                <a:cs typeface="Segoe UI" panose="020B0502040204020203" pitchFamily="34" charset="0"/>
              </a:defRPr>
            </a:lvl3pPr>
            <a:lvl4pPr>
              <a:spcBef>
                <a:spcPts val="1200"/>
              </a:spcBef>
              <a:buNone/>
              <a:defRPr sz="1600">
                <a:solidFill>
                  <a:srgbClr val="313C40"/>
                </a:solidFill>
                <a:latin typeface="Segoe UI" panose="020B0502040204020203" pitchFamily="34" charset="0"/>
                <a:cs typeface="Segoe UI" panose="020B0502040204020203" pitchFamily="34" charset="0"/>
              </a:defRPr>
            </a:lvl4pPr>
            <a:lvl5pPr>
              <a:spcBef>
                <a:spcPts val="1200"/>
              </a:spcBef>
              <a:buNone/>
              <a:defRPr sz="1600">
                <a:solidFill>
                  <a:srgbClr val="313C40"/>
                </a:solidFill>
                <a:latin typeface="Segoe UI" panose="020B0502040204020203" pitchFamily="34" charset="0"/>
                <a:cs typeface="Segoe UI" panose="020B0502040204020203" pitchFamily="34" charset="0"/>
              </a:defRPr>
            </a:lvl5pPr>
          </a:lstStyle>
          <a:p>
            <a:pPr lvl="0"/>
            <a:r>
              <a:rPr lang="en-GB" dirty="0"/>
              <a:t>Click to add text</a:t>
            </a:r>
            <a:endParaRPr lang="en-IS" dirty="0"/>
          </a:p>
        </p:txBody>
      </p:sp>
      <p:pic>
        <p:nvPicPr>
          <p:cNvPr id="14" name="Picture 13">
            <a:extLst>
              <a:ext uri="{FF2B5EF4-FFF2-40B4-BE49-F238E27FC236}">
                <a16:creationId xmlns:a16="http://schemas.microsoft.com/office/drawing/2014/main" id="{5076FB1C-E602-9043-86A7-57A67DC8F3D5}"/>
              </a:ext>
            </a:extLst>
          </p:cNvPr>
          <p:cNvPicPr>
            <a:picLocks noChangeAspect="1"/>
          </p:cNvPicPr>
          <p:nvPr userDrawn="1"/>
        </p:nvPicPr>
        <p:blipFill>
          <a:blip r:embed="rId3"/>
          <a:stretch>
            <a:fillRect/>
          </a:stretch>
        </p:blipFill>
        <p:spPr>
          <a:xfrm>
            <a:off x="10734079" y="226156"/>
            <a:ext cx="1457921" cy="612843"/>
          </a:xfrm>
          <a:prstGeom prst="rect">
            <a:avLst/>
          </a:prstGeom>
        </p:spPr>
      </p:pic>
      <p:sp>
        <p:nvSpPr>
          <p:cNvPr id="15" name="Picture Placeholder 8">
            <a:extLst>
              <a:ext uri="{FF2B5EF4-FFF2-40B4-BE49-F238E27FC236}">
                <a16:creationId xmlns:a16="http://schemas.microsoft.com/office/drawing/2014/main" id="{BE01D149-7867-2844-B827-613554E2517D}"/>
              </a:ext>
            </a:extLst>
          </p:cNvPr>
          <p:cNvSpPr>
            <a:spLocks noGrp="1"/>
          </p:cNvSpPr>
          <p:nvPr>
            <p:ph type="pic" sz="quarter" idx="15" hasCustomPrompt="1"/>
          </p:nvPr>
        </p:nvSpPr>
        <p:spPr>
          <a:xfrm>
            <a:off x="6272784" y="1060315"/>
            <a:ext cx="5919216" cy="5797685"/>
          </a:xfrm>
          <a:prstGeom prst="rect">
            <a:avLst/>
          </a:prstGeom>
        </p:spPr>
        <p:txBody>
          <a:bodyPr/>
          <a:lstStyle/>
          <a:p>
            <a:r>
              <a:rPr lang="en-IS" dirty="0"/>
              <a:t>Insert photo</a:t>
            </a:r>
          </a:p>
        </p:txBody>
      </p:sp>
      <p:pic>
        <p:nvPicPr>
          <p:cNvPr id="18" name="Picture 17">
            <a:extLst>
              <a:ext uri="{FF2B5EF4-FFF2-40B4-BE49-F238E27FC236}">
                <a16:creationId xmlns:a16="http://schemas.microsoft.com/office/drawing/2014/main" id="{75896BB5-0BE0-3D40-A2D0-C0A589CF9CE4}"/>
              </a:ext>
            </a:extLst>
          </p:cNvPr>
          <p:cNvPicPr>
            <a:picLocks noChangeAspect="1"/>
          </p:cNvPicPr>
          <p:nvPr userDrawn="1"/>
        </p:nvPicPr>
        <p:blipFill rotWithShape="1">
          <a:blip r:embed="rId4"/>
          <a:srcRect l="50000"/>
          <a:stretch/>
        </p:blipFill>
        <p:spPr>
          <a:xfrm>
            <a:off x="-1" y="0"/>
            <a:ext cx="696047" cy="3060352"/>
          </a:xfrm>
          <a:prstGeom prst="rect">
            <a:avLst/>
          </a:prstGeom>
        </p:spPr>
      </p:pic>
    </p:spTree>
    <p:extLst>
      <p:ext uri="{BB962C8B-B14F-4D97-AF65-F5344CB8AC3E}">
        <p14:creationId xmlns:p14="http://schemas.microsoft.com/office/powerpoint/2010/main" val="1411307693"/>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1 LS Central chapter/title slide">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8CB641BC-63BE-EA40-B358-3C1C8A359289}"/>
              </a:ext>
            </a:extLst>
          </p:cNvPr>
          <p:cNvPicPr>
            <a:picLocks noChangeAspect="1"/>
          </p:cNvPicPr>
          <p:nvPr userDrawn="1"/>
        </p:nvPicPr>
        <p:blipFill>
          <a:blip r:embed="rId2"/>
          <a:stretch>
            <a:fillRect/>
          </a:stretch>
        </p:blipFill>
        <p:spPr>
          <a:xfrm rot="10800000">
            <a:off x="5919216" y="6447318"/>
            <a:ext cx="6272784" cy="410682"/>
          </a:xfrm>
          <a:prstGeom prst="rect">
            <a:avLst/>
          </a:prstGeom>
        </p:spPr>
      </p:pic>
      <p:pic>
        <p:nvPicPr>
          <p:cNvPr id="14" name="Picture 13">
            <a:extLst>
              <a:ext uri="{FF2B5EF4-FFF2-40B4-BE49-F238E27FC236}">
                <a16:creationId xmlns:a16="http://schemas.microsoft.com/office/drawing/2014/main" id="{D01B8EBF-C089-9F48-97F3-88324EB8EB34}"/>
              </a:ext>
            </a:extLst>
          </p:cNvPr>
          <p:cNvPicPr>
            <a:picLocks noChangeAspect="1"/>
          </p:cNvPicPr>
          <p:nvPr userDrawn="1"/>
        </p:nvPicPr>
        <p:blipFill>
          <a:blip r:embed="rId2"/>
          <a:stretch>
            <a:fillRect/>
          </a:stretch>
        </p:blipFill>
        <p:spPr>
          <a:xfrm>
            <a:off x="0" y="-6558"/>
            <a:ext cx="6272784" cy="410682"/>
          </a:xfrm>
          <a:prstGeom prst="rect">
            <a:avLst/>
          </a:prstGeom>
        </p:spPr>
      </p:pic>
      <p:pic>
        <p:nvPicPr>
          <p:cNvPr id="17" name="Picture 16" descr="Shape, circle&#10;&#10;Description automatically generated">
            <a:extLst>
              <a:ext uri="{FF2B5EF4-FFF2-40B4-BE49-F238E27FC236}">
                <a16:creationId xmlns:a16="http://schemas.microsoft.com/office/drawing/2014/main" id="{4943389A-A47B-BA4A-9ACB-FBFEC305EF9E}"/>
              </a:ext>
            </a:extLst>
          </p:cNvPr>
          <p:cNvPicPr>
            <a:picLocks noChangeAspect="1"/>
          </p:cNvPicPr>
          <p:nvPr userDrawn="1"/>
        </p:nvPicPr>
        <p:blipFill>
          <a:blip r:embed="rId3"/>
          <a:stretch>
            <a:fillRect/>
          </a:stretch>
        </p:blipFill>
        <p:spPr>
          <a:xfrm rot="5400000">
            <a:off x="216498" y="3645499"/>
            <a:ext cx="2996002" cy="3429000"/>
          </a:xfrm>
          <a:prstGeom prst="rect">
            <a:avLst/>
          </a:prstGeom>
        </p:spPr>
      </p:pic>
      <p:pic>
        <p:nvPicPr>
          <p:cNvPr id="19" name="Picture 18" descr="Shape, circle&#10;&#10;Description automatically generated">
            <a:extLst>
              <a:ext uri="{FF2B5EF4-FFF2-40B4-BE49-F238E27FC236}">
                <a16:creationId xmlns:a16="http://schemas.microsoft.com/office/drawing/2014/main" id="{E6BDBBBC-2B12-DA40-9C71-94EE10DDFAD0}"/>
              </a:ext>
            </a:extLst>
          </p:cNvPr>
          <p:cNvPicPr>
            <a:picLocks noChangeAspect="1"/>
          </p:cNvPicPr>
          <p:nvPr userDrawn="1"/>
        </p:nvPicPr>
        <p:blipFill>
          <a:blip r:embed="rId3"/>
          <a:stretch>
            <a:fillRect/>
          </a:stretch>
        </p:blipFill>
        <p:spPr>
          <a:xfrm rot="16200000">
            <a:off x="2931123" y="2351902"/>
            <a:ext cx="2996002" cy="3429000"/>
          </a:xfrm>
          <a:prstGeom prst="rect">
            <a:avLst/>
          </a:prstGeom>
        </p:spPr>
      </p:pic>
      <p:sp>
        <p:nvSpPr>
          <p:cNvPr id="20" name="Text Placeholder 9">
            <a:extLst>
              <a:ext uri="{FF2B5EF4-FFF2-40B4-BE49-F238E27FC236}">
                <a16:creationId xmlns:a16="http://schemas.microsoft.com/office/drawing/2014/main" id="{E9BFB44E-D23C-D642-B61B-B1BF0CFAEC7F}"/>
              </a:ext>
            </a:extLst>
          </p:cNvPr>
          <p:cNvSpPr>
            <a:spLocks noGrp="1"/>
          </p:cNvSpPr>
          <p:nvPr>
            <p:ph type="body" sz="quarter" idx="11" hasCustomPrompt="1"/>
          </p:nvPr>
        </p:nvSpPr>
        <p:spPr>
          <a:xfrm>
            <a:off x="6506682" y="2568400"/>
            <a:ext cx="4926568" cy="3513660"/>
          </a:xfrm>
          <a:prstGeom prst="rect">
            <a:avLst/>
          </a:prstGeom>
        </p:spPr>
        <p:txBody>
          <a:bodyPr/>
          <a:lstStyle>
            <a:lvl1pPr marL="0" indent="0" algn="l">
              <a:lnSpc>
                <a:spcPct val="100000"/>
              </a:lnSpc>
              <a:spcBef>
                <a:spcPts val="0"/>
              </a:spcBef>
              <a:buFont typeface="Arial" panose="020B0604020202020204" pitchFamily="34" charset="0"/>
              <a:buNone/>
              <a:defRPr sz="36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pic>
        <p:nvPicPr>
          <p:cNvPr id="21" name="Picture 20">
            <a:extLst>
              <a:ext uri="{FF2B5EF4-FFF2-40B4-BE49-F238E27FC236}">
                <a16:creationId xmlns:a16="http://schemas.microsoft.com/office/drawing/2014/main" id="{1700FB0B-0D4B-924A-A239-D3C313D2A5FF}"/>
              </a:ext>
            </a:extLst>
          </p:cNvPr>
          <p:cNvPicPr>
            <a:picLocks noChangeAspect="1"/>
          </p:cNvPicPr>
          <p:nvPr userDrawn="1"/>
        </p:nvPicPr>
        <p:blipFill>
          <a:blip r:embed="rId4"/>
          <a:stretch>
            <a:fillRect/>
          </a:stretch>
        </p:blipFill>
        <p:spPr>
          <a:xfrm>
            <a:off x="10734079" y="226156"/>
            <a:ext cx="1457921" cy="612843"/>
          </a:xfrm>
          <a:prstGeom prst="rect">
            <a:avLst/>
          </a:prstGeom>
        </p:spPr>
      </p:pic>
      <p:pic>
        <p:nvPicPr>
          <p:cNvPr id="15" name="Graphic 14">
            <a:extLst>
              <a:ext uri="{FF2B5EF4-FFF2-40B4-BE49-F238E27FC236}">
                <a16:creationId xmlns:a16="http://schemas.microsoft.com/office/drawing/2014/main" id="{CBF55323-D3D6-6A45-A64D-2A8647A81BDB}"/>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609326" y="845581"/>
            <a:ext cx="5309890" cy="1281362"/>
          </a:xfrm>
          <a:prstGeom prst="rect">
            <a:avLst/>
          </a:prstGeom>
        </p:spPr>
      </p:pic>
      <p:pic>
        <p:nvPicPr>
          <p:cNvPr id="5" name="Picture 4" descr="A picture containing dark, ocean floor&#10;&#10;Description automatically generated">
            <a:extLst>
              <a:ext uri="{FF2B5EF4-FFF2-40B4-BE49-F238E27FC236}">
                <a16:creationId xmlns:a16="http://schemas.microsoft.com/office/drawing/2014/main" id="{B21392B7-F2C0-5449-8392-C3C5F94A9A41}"/>
              </a:ext>
            </a:extLst>
          </p:cNvPr>
          <p:cNvPicPr>
            <a:picLocks noChangeAspect="1"/>
          </p:cNvPicPr>
          <p:nvPr userDrawn="1"/>
        </p:nvPicPr>
        <p:blipFill rotWithShape="1">
          <a:blip r:embed="rId7"/>
          <a:srcRect l="69636"/>
          <a:stretch/>
        </p:blipFill>
        <p:spPr>
          <a:xfrm rot="10800000">
            <a:off x="11781316" y="1595989"/>
            <a:ext cx="410683" cy="2973416"/>
          </a:xfrm>
          <a:prstGeom prst="rect">
            <a:avLst/>
          </a:prstGeom>
        </p:spPr>
      </p:pic>
      <p:pic>
        <p:nvPicPr>
          <p:cNvPr id="22" name="Picture 21" descr="A picture containing dark, ocean floor&#10;&#10;Description automatically generated">
            <a:extLst>
              <a:ext uri="{FF2B5EF4-FFF2-40B4-BE49-F238E27FC236}">
                <a16:creationId xmlns:a16="http://schemas.microsoft.com/office/drawing/2014/main" id="{EC7D192B-EF75-5344-8489-78AED7EB1419}"/>
              </a:ext>
            </a:extLst>
          </p:cNvPr>
          <p:cNvPicPr>
            <a:picLocks noChangeAspect="1"/>
          </p:cNvPicPr>
          <p:nvPr userDrawn="1"/>
        </p:nvPicPr>
        <p:blipFill rotWithShape="1">
          <a:blip r:embed="rId7"/>
          <a:srcRect l="69636"/>
          <a:stretch/>
        </p:blipFill>
        <p:spPr>
          <a:xfrm>
            <a:off x="0" y="1595989"/>
            <a:ext cx="410683" cy="2973416"/>
          </a:xfrm>
          <a:prstGeom prst="rect">
            <a:avLst/>
          </a:prstGeom>
        </p:spPr>
      </p:pic>
      <p:sp>
        <p:nvSpPr>
          <p:cNvPr id="23" name="Text Placeholder 22">
            <a:extLst>
              <a:ext uri="{FF2B5EF4-FFF2-40B4-BE49-F238E27FC236}">
                <a16:creationId xmlns:a16="http://schemas.microsoft.com/office/drawing/2014/main" id="{B84A12F1-931A-8B44-8A56-6B526395D10A}"/>
              </a:ext>
            </a:extLst>
          </p:cNvPr>
          <p:cNvSpPr>
            <a:spLocks noGrp="1"/>
          </p:cNvSpPr>
          <p:nvPr>
            <p:ph type="body" sz="quarter" idx="13" hasCustomPrompt="1"/>
          </p:nvPr>
        </p:nvSpPr>
        <p:spPr>
          <a:xfrm>
            <a:off x="806372" y="3966809"/>
            <a:ext cx="4926568" cy="2115251"/>
          </a:xfrm>
          <a:prstGeom prst="rect">
            <a:avLst/>
          </a:prstGeom>
        </p:spPr>
        <p:txBody>
          <a:bodyPr/>
          <a:lstStyle>
            <a:lvl1pPr marL="0" indent="0">
              <a:spcBef>
                <a:spcPts val="1200"/>
              </a:spcBef>
              <a:buFont typeface="Arial" panose="020B0604020202020204" pitchFamily="34" charset="0"/>
              <a:buNone/>
              <a:defRPr sz="2000">
                <a:solidFill>
                  <a:srgbClr val="313C40"/>
                </a:solidFill>
                <a:latin typeface="Segoe UI" panose="020B0502040204020203" pitchFamily="34" charset="0"/>
                <a:cs typeface="Segoe UI" panose="020B0502040204020203" pitchFamily="34" charset="0"/>
              </a:defRPr>
            </a:lvl1pPr>
            <a:lvl2pPr>
              <a:defRPr sz="2000">
                <a:solidFill>
                  <a:srgbClr val="313C40"/>
                </a:solidFill>
                <a:latin typeface="Segoe UI" panose="020B0502040204020203" pitchFamily="34" charset="0"/>
                <a:cs typeface="Segoe UI" panose="020B0502040204020203" pitchFamily="34" charset="0"/>
              </a:defRPr>
            </a:lvl2pPr>
            <a:lvl3pPr>
              <a:defRPr sz="1800">
                <a:solidFill>
                  <a:srgbClr val="313C40"/>
                </a:solidFill>
                <a:latin typeface="Segoe UI" panose="020B0502040204020203" pitchFamily="34" charset="0"/>
                <a:cs typeface="Segoe UI" panose="020B0502040204020203" pitchFamily="34" charset="0"/>
              </a:defRPr>
            </a:lvl3pPr>
            <a:lvl4pPr>
              <a:defRPr sz="1600">
                <a:solidFill>
                  <a:srgbClr val="313C40"/>
                </a:solidFill>
                <a:latin typeface="Segoe UI" panose="020B0502040204020203" pitchFamily="34" charset="0"/>
                <a:cs typeface="Segoe UI" panose="020B0502040204020203" pitchFamily="34" charset="0"/>
              </a:defRPr>
            </a:lvl4pPr>
            <a:lvl5pPr>
              <a:defRPr sz="1600">
                <a:solidFill>
                  <a:srgbClr val="313C40"/>
                </a:solidFill>
                <a:latin typeface="Segoe UI" panose="020B0502040204020203" pitchFamily="34" charset="0"/>
                <a:cs typeface="Segoe UI" panose="020B0502040204020203" pitchFamily="34" charset="0"/>
              </a:defRPr>
            </a:lvl5pPr>
          </a:lstStyle>
          <a:p>
            <a:pPr lvl="0"/>
            <a:r>
              <a:rPr lang="is-IS" dirty="0"/>
              <a:t>Click to add text</a:t>
            </a:r>
            <a:endParaRPr lang="en-IS" dirty="0"/>
          </a:p>
        </p:txBody>
      </p:sp>
    </p:spTree>
    <p:extLst>
      <p:ext uri="{BB962C8B-B14F-4D97-AF65-F5344CB8AC3E}">
        <p14:creationId xmlns:p14="http://schemas.microsoft.com/office/powerpoint/2010/main" val="1619236748"/>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2 LS Central chapter/title slide ">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8CB641BC-63BE-EA40-B358-3C1C8A359289}"/>
              </a:ext>
            </a:extLst>
          </p:cNvPr>
          <p:cNvPicPr>
            <a:picLocks noChangeAspect="1"/>
          </p:cNvPicPr>
          <p:nvPr userDrawn="1"/>
        </p:nvPicPr>
        <p:blipFill>
          <a:blip r:embed="rId2"/>
          <a:stretch>
            <a:fillRect/>
          </a:stretch>
        </p:blipFill>
        <p:spPr>
          <a:xfrm rot="10800000">
            <a:off x="5919216" y="6447318"/>
            <a:ext cx="6272784" cy="410682"/>
          </a:xfrm>
          <a:prstGeom prst="rect">
            <a:avLst/>
          </a:prstGeom>
        </p:spPr>
      </p:pic>
      <p:pic>
        <p:nvPicPr>
          <p:cNvPr id="14" name="Picture 13">
            <a:extLst>
              <a:ext uri="{FF2B5EF4-FFF2-40B4-BE49-F238E27FC236}">
                <a16:creationId xmlns:a16="http://schemas.microsoft.com/office/drawing/2014/main" id="{D01B8EBF-C089-9F48-97F3-88324EB8EB34}"/>
              </a:ext>
            </a:extLst>
          </p:cNvPr>
          <p:cNvPicPr>
            <a:picLocks noChangeAspect="1"/>
          </p:cNvPicPr>
          <p:nvPr userDrawn="1"/>
        </p:nvPicPr>
        <p:blipFill>
          <a:blip r:embed="rId2"/>
          <a:stretch>
            <a:fillRect/>
          </a:stretch>
        </p:blipFill>
        <p:spPr>
          <a:xfrm>
            <a:off x="0" y="-6558"/>
            <a:ext cx="6272784" cy="410682"/>
          </a:xfrm>
          <a:prstGeom prst="rect">
            <a:avLst/>
          </a:prstGeom>
        </p:spPr>
      </p:pic>
      <p:pic>
        <p:nvPicPr>
          <p:cNvPr id="17" name="Picture 16" descr="Shape, circle&#10;&#10;Description automatically generated">
            <a:extLst>
              <a:ext uri="{FF2B5EF4-FFF2-40B4-BE49-F238E27FC236}">
                <a16:creationId xmlns:a16="http://schemas.microsoft.com/office/drawing/2014/main" id="{4943389A-A47B-BA4A-9ACB-FBFEC305EF9E}"/>
              </a:ext>
            </a:extLst>
          </p:cNvPr>
          <p:cNvPicPr>
            <a:picLocks noChangeAspect="1"/>
          </p:cNvPicPr>
          <p:nvPr userDrawn="1"/>
        </p:nvPicPr>
        <p:blipFill>
          <a:blip r:embed="rId3"/>
          <a:stretch>
            <a:fillRect/>
          </a:stretch>
        </p:blipFill>
        <p:spPr>
          <a:xfrm rot="5400000">
            <a:off x="216498" y="3645499"/>
            <a:ext cx="2996002" cy="3429000"/>
          </a:xfrm>
          <a:prstGeom prst="rect">
            <a:avLst/>
          </a:prstGeom>
        </p:spPr>
      </p:pic>
      <p:pic>
        <p:nvPicPr>
          <p:cNvPr id="19" name="Picture 18" descr="Shape, circle&#10;&#10;Description automatically generated">
            <a:extLst>
              <a:ext uri="{FF2B5EF4-FFF2-40B4-BE49-F238E27FC236}">
                <a16:creationId xmlns:a16="http://schemas.microsoft.com/office/drawing/2014/main" id="{E6BDBBBC-2B12-DA40-9C71-94EE10DDFAD0}"/>
              </a:ext>
            </a:extLst>
          </p:cNvPr>
          <p:cNvPicPr>
            <a:picLocks noChangeAspect="1"/>
          </p:cNvPicPr>
          <p:nvPr userDrawn="1"/>
        </p:nvPicPr>
        <p:blipFill>
          <a:blip r:embed="rId3"/>
          <a:stretch>
            <a:fillRect/>
          </a:stretch>
        </p:blipFill>
        <p:spPr>
          <a:xfrm rot="16200000">
            <a:off x="2931123" y="2351902"/>
            <a:ext cx="2996002" cy="3429000"/>
          </a:xfrm>
          <a:prstGeom prst="rect">
            <a:avLst/>
          </a:prstGeom>
        </p:spPr>
      </p:pic>
      <p:pic>
        <p:nvPicPr>
          <p:cNvPr id="21" name="Picture 20">
            <a:extLst>
              <a:ext uri="{FF2B5EF4-FFF2-40B4-BE49-F238E27FC236}">
                <a16:creationId xmlns:a16="http://schemas.microsoft.com/office/drawing/2014/main" id="{1700FB0B-0D4B-924A-A239-D3C313D2A5FF}"/>
              </a:ext>
            </a:extLst>
          </p:cNvPr>
          <p:cNvPicPr>
            <a:picLocks noChangeAspect="1"/>
          </p:cNvPicPr>
          <p:nvPr userDrawn="1"/>
        </p:nvPicPr>
        <p:blipFill>
          <a:blip r:embed="rId4"/>
          <a:stretch>
            <a:fillRect/>
          </a:stretch>
        </p:blipFill>
        <p:spPr>
          <a:xfrm>
            <a:off x="10734079" y="226156"/>
            <a:ext cx="1457921" cy="612843"/>
          </a:xfrm>
          <a:prstGeom prst="rect">
            <a:avLst/>
          </a:prstGeom>
        </p:spPr>
      </p:pic>
      <p:pic>
        <p:nvPicPr>
          <p:cNvPr id="15" name="Graphic 14">
            <a:extLst>
              <a:ext uri="{FF2B5EF4-FFF2-40B4-BE49-F238E27FC236}">
                <a16:creationId xmlns:a16="http://schemas.microsoft.com/office/drawing/2014/main" id="{CBF55323-D3D6-6A45-A64D-2A8647A81BDB}"/>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609326" y="845581"/>
            <a:ext cx="5309890" cy="1281362"/>
          </a:xfrm>
          <a:prstGeom prst="rect">
            <a:avLst/>
          </a:prstGeom>
        </p:spPr>
      </p:pic>
      <p:pic>
        <p:nvPicPr>
          <p:cNvPr id="5" name="Picture 4" descr="A picture containing dark, ocean floor&#10;&#10;Description automatically generated">
            <a:extLst>
              <a:ext uri="{FF2B5EF4-FFF2-40B4-BE49-F238E27FC236}">
                <a16:creationId xmlns:a16="http://schemas.microsoft.com/office/drawing/2014/main" id="{B21392B7-F2C0-5449-8392-C3C5F94A9A41}"/>
              </a:ext>
            </a:extLst>
          </p:cNvPr>
          <p:cNvPicPr>
            <a:picLocks noChangeAspect="1"/>
          </p:cNvPicPr>
          <p:nvPr userDrawn="1"/>
        </p:nvPicPr>
        <p:blipFill rotWithShape="1">
          <a:blip r:embed="rId7"/>
          <a:srcRect l="69636"/>
          <a:stretch/>
        </p:blipFill>
        <p:spPr>
          <a:xfrm rot="10800000">
            <a:off x="11781316" y="1595989"/>
            <a:ext cx="410683" cy="2973416"/>
          </a:xfrm>
          <a:prstGeom prst="rect">
            <a:avLst/>
          </a:prstGeom>
        </p:spPr>
      </p:pic>
      <p:pic>
        <p:nvPicPr>
          <p:cNvPr id="22" name="Picture 21" descr="A picture containing dark, ocean floor&#10;&#10;Description automatically generated">
            <a:extLst>
              <a:ext uri="{FF2B5EF4-FFF2-40B4-BE49-F238E27FC236}">
                <a16:creationId xmlns:a16="http://schemas.microsoft.com/office/drawing/2014/main" id="{EC7D192B-EF75-5344-8489-78AED7EB1419}"/>
              </a:ext>
            </a:extLst>
          </p:cNvPr>
          <p:cNvPicPr>
            <a:picLocks noChangeAspect="1"/>
          </p:cNvPicPr>
          <p:nvPr userDrawn="1"/>
        </p:nvPicPr>
        <p:blipFill rotWithShape="1">
          <a:blip r:embed="rId7"/>
          <a:srcRect l="69636"/>
          <a:stretch/>
        </p:blipFill>
        <p:spPr>
          <a:xfrm>
            <a:off x="0" y="1595989"/>
            <a:ext cx="410683" cy="2973416"/>
          </a:xfrm>
          <a:prstGeom prst="rect">
            <a:avLst/>
          </a:prstGeom>
        </p:spPr>
      </p:pic>
      <p:sp>
        <p:nvSpPr>
          <p:cNvPr id="12" name="Text Placeholder 9">
            <a:extLst>
              <a:ext uri="{FF2B5EF4-FFF2-40B4-BE49-F238E27FC236}">
                <a16:creationId xmlns:a16="http://schemas.microsoft.com/office/drawing/2014/main" id="{93AEF9AD-DBDC-5F4D-A370-4CB74BDC6C6B}"/>
              </a:ext>
            </a:extLst>
          </p:cNvPr>
          <p:cNvSpPr>
            <a:spLocks noGrp="1"/>
          </p:cNvSpPr>
          <p:nvPr>
            <p:ph type="body" sz="quarter" idx="11" hasCustomPrompt="1"/>
          </p:nvPr>
        </p:nvSpPr>
        <p:spPr>
          <a:xfrm>
            <a:off x="806372" y="3966809"/>
            <a:ext cx="4926568" cy="2115251"/>
          </a:xfrm>
          <a:prstGeom prst="rect">
            <a:avLst/>
          </a:prstGeom>
        </p:spPr>
        <p:txBody>
          <a:bodyPr/>
          <a:lstStyle>
            <a:lvl1pPr marL="0" indent="0" algn="l">
              <a:lnSpc>
                <a:spcPct val="100000"/>
              </a:lnSpc>
              <a:spcBef>
                <a:spcPts val="0"/>
              </a:spcBef>
              <a:buFont typeface="Arial" panose="020B0604020202020204" pitchFamily="34" charset="0"/>
              <a:buNone/>
              <a:defRPr sz="36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sp>
        <p:nvSpPr>
          <p:cNvPr id="3" name="Picture Placeholder 2">
            <a:extLst>
              <a:ext uri="{FF2B5EF4-FFF2-40B4-BE49-F238E27FC236}">
                <a16:creationId xmlns:a16="http://schemas.microsoft.com/office/drawing/2014/main" id="{C17814AA-150B-9B4E-861B-5B97379BE946}"/>
              </a:ext>
            </a:extLst>
          </p:cNvPr>
          <p:cNvSpPr>
            <a:spLocks noGrp="1"/>
          </p:cNvSpPr>
          <p:nvPr>
            <p:ph type="pic" sz="quarter" idx="12"/>
          </p:nvPr>
        </p:nvSpPr>
        <p:spPr>
          <a:xfrm>
            <a:off x="6143624" y="1073426"/>
            <a:ext cx="5637692" cy="5373892"/>
          </a:xfrm>
          <a:prstGeom prst="rect">
            <a:avLst/>
          </a:prstGeom>
        </p:spPr>
        <p:txBody>
          <a:bodyPr/>
          <a:lstStyle/>
          <a:p>
            <a:r>
              <a:rPr lang="en-GB" dirty="0"/>
              <a:t>Click icon to add picture</a:t>
            </a:r>
            <a:endParaRPr lang="en-IS" dirty="0"/>
          </a:p>
        </p:txBody>
      </p:sp>
    </p:spTree>
    <p:extLst>
      <p:ext uri="{BB962C8B-B14F-4D97-AF65-F5344CB8AC3E}">
        <p14:creationId xmlns:p14="http://schemas.microsoft.com/office/powerpoint/2010/main" val="390545155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image" Target="../media/image2.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image" Target="../media/image1.png"/><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37.xml"/><Relationship Id="rId13" Type="http://schemas.openxmlformats.org/officeDocument/2006/relationships/slideLayout" Target="../slideLayouts/slideLayout142.xml"/><Relationship Id="rId18" Type="http://schemas.openxmlformats.org/officeDocument/2006/relationships/slideLayout" Target="../slideLayouts/slideLayout147.xml"/><Relationship Id="rId26" Type="http://schemas.openxmlformats.org/officeDocument/2006/relationships/slideLayout" Target="../slideLayouts/slideLayout155.xml"/><Relationship Id="rId3" Type="http://schemas.openxmlformats.org/officeDocument/2006/relationships/slideLayout" Target="../slideLayouts/slideLayout132.xml"/><Relationship Id="rId21" Type="http://schemas.openxmlformats.org/officeDocument/2006/relationships/slideLayout" Target="../slideLayouts/slideLayout150.xml"/><Relationship Id="rId7" Type="http://schemas.openxmlformats.org/officeDocument/2006/relationships/slideLayout" Target="../slideLayouts/slideLayout136.xml"/><Relationship Id="rId12" Type="http://schemas.openxmlformats.org/officeDocument/2006/relationships/slideLayout" Target="../slideLayouts/slideLayout141.xml"/><Relationship Id="rId17" Type="http://schemas.openxmlformats.org/officeDocument/2006/relationships/slideLayout" Target="../slideLayouts/slideLayout146.xml"/><Relationship Id="rId25" Type="http://schemas.openxmlformats.org/officeDocument/2006/relationships/slideLayout" Target="../slideLayouts/slideLayout154.xml"/><Relationship Id="rId2" Type="http://schemas.openxmlformats.org/officeDocument/2006/relationships/slideLayout" Target="../slideLayouts/slideLayout131.xml"/><Relationship Id="rId16" Type="http://schemas.openxmlformats.org/officeDocument/2006/relationships/slideLayout" Target="../slideLayouts/slideLayout145.xml"/><Relationship Id="rId20" Type="http://schemas.openxmlformats.org/officeDocument/2006/relationships/slideLayout" Target="../slideLayouts/slideLayout149.xml"/><Relationship Id="rId29" Type="http://schemas.openxmlformats.org/officeDocument/2006/relationships/image" Target="../media/image27.emf"/><Relationship Id="rId1" Type="http://schemas.openxmlformats.org/officeDocument/2006/relationships/slideLayout" Target="../slideLayouts/slideLayout130.xml"/><Relationship Id="rId6" Type="http://schemas.openxmlformats.org/officeDocument/2006/relationships/slideLayout" Target="../slideLayouts/slideLayout135.xml"/><Relationship Id="rId11" Type="http://schemas.openxmlformats.org/officeDocument/2006/relationships/slideLayout" Target="../slideLayouts/slideLayout140.xml"/><Relationship Id="rId24" Type="http://schemas.openxmlformats.org/officeDocument/2006/relationships/slideLayout" Target="../slideLayouts/slideLayout153.xml"/><Relationship Id="rId5" Type="http://schemas.openxmlformats.org/officeDocument/2006/relationships/slideLayout" Target="../slideLayouts/slideLayout134.xml"/><Relationship Id="rId15" Type="http://schemas.openxmlformats.org/officeDocument/2006/relationships/slideLayout" Target="../slideLayouts/slideLayout144.xml"/><Relationship Id="rId23" Type="http://schemas.openxmlformats.org/officeDocument/2006/relationships/slideLayout" Target="../slideLayouts/slideLayout152.xml"/><Relationship Id="rId28" Type="http://schemas.openxmlformats.org/officeDocument/2006/relationships/theme" Target="../theme/theme10.xml"/><Relationship Id="rId10" Type="http://schemas.openxmlformats.org/officeDocument/2006/relationships/slideLayout" Target="../slideLayouts/slideLayout139.xml"/><Relationship Id="rId19" Type="http://schemas.openxmlformats.org/officeDocument/2006/relationships/slideLayout" Target="../slideLayouts/slideLayout148.xml"/><Relationship Id="rId4" Type="http://schemas.openxmlformats.org/officeDocument/2006/relationships/slideLayout" Target="../slideLayouts/slideLayout133.xml"/><Relationship Id="rId9" Type="http://schemas.openxmlformats.org/officeDocument/2006/relationships/slideLayout" Target="../slideLayouts/slideLayout138.xml"/><Relationship Id="rId14" Type="http://schemas.openxmlformats.org/officeDocument/2006/relationships/slideLayout" Target="../slideLayouts/slideLayout143.xml"/><Relationship Id="rId22" Type="http://schemas.openxmlformats.org/officeDocument/2006/relationships/slideLayout" Target="../slideLayouts/slideLayout151.xml"/><Relationship Id="rId27" Type="http://schemas.openxmlformats.org/officeDocument/2006/relationships/slideLayout" Target="../slideLayouts/slideLayout156.xml"/><Relationship Id="rId30" Type="http://schemas.openxmlformats.org/officeDocument/2006/relationships/image" Target="../media/image28.emf"/></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64.xml"/><Relationship Id="rId13" Type="http://schemas.openxmlformats.org/officeDocument/2006/relationships/slideLayout" Target="../slideLayouts/slideLayout169.xml"/><Relationship Id="rId3" Type="http://schemas.openxmlformats.org/officeDocument/2006/relationships/slideLayout" Target="../slideLayouts/slideLayout159.xml"/><Relationship Id="rId7" Type="http://schemas.openxmlformats.org/officeDocument/2006/relationships/slideLayout" Target="../slideLayouts/slideLayout163.xml"/><Relationship Id="rId12" Type="http://schemas.openxmlformats.org/officeDocument/2006/relationships/slideLayout" Target="../slideLayouts/slideLayout168.xml"/><Relationship Id="rId2" Type="http://schemas.openxmlformats.org/officeDocument/2006/relationships/slideLayout" Target="../slideLayouts/slideLayout158.xml"/><Relationship Id="rId16" Type="http://schemas.openxmlformats.org/officeDocument/2006/relationships/image" Target="../media/image79.png"/><Relationship Id="rId1" Type="http://schemas.openxmlformats.org/officeDocument/2006/relationships/slideLayout" Target="../slideLayouts/slideLayout157.xml"/><Relationship Id="rId6" Type="http://schemas.openxmlformats.org/officeDocument/2006/relationships/slideLayout" Target="../slideLayouts/slideLayout162.xml"/><Relationship Id="rId11" Type="http://schemas.openxmlformats.org/officeDocument/2006/relationships/slideLayout" Target="../slideLayouts/slideLayout167.xml"/><Relationship Id="rId5" Type="http://schemas.openxmlformats.org/officeDocument/2006/relationships/slideLayout" Target="../slideLayouts/slideLayout161.xml"/><Relationship Id="rId15" Type="http://schemas.openxmlformats.org/officeDocument/2006/relationships/image" Target="../media/image78.png"/><Relationship Id="rId10" Type="http://schemas.openxmlformats.org/officeDocument/2006/relationships/slideLayout" Target="../slideLayouts/slideLayout166.xml"/><Relationship Id="rId4" Type="http://schemas.openxmlformats.org/officeDocument/2006/relationships/slideLayout" Target="../slideLayouts/slideLayout160.xml"/><Relationship Id="rId9" Type="http://schemas.openxmlformats.org/officeDocument/2006/relationships/slideLayout" Target="../slideLayouts/slideLayout165.xml"/><Relationship Id="rId14" Type="http://schemas.openxmlformats.org/officeDocument/2006/relationships/theme" Target="../theme/theme11.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77.xml"/><Relationship Id="rId13" Type="http://schemas.openxmlformats.org/officeDocument/2006/relationships/image" Target="../media/image27.emf"/><Relationship Id="rId3" Type="http://schemas.openxmlformats.org/officeDocument/2006/relationships/slideLayout" Target="../slideLayouts/slideLayout172.xml"/><Relationship Id="rId7" Type="http://schemas.openxmlformats.org/officeDocument/2006/relationships/slideLayout" Target="../slideLayouts/slideLayout176.xml"/><Relationship Id="rId12" Type="http://schemas.openxmlformats.org/officeDocument/2006/relationships/image" Target="../media/image57.jpeg"/><Relationship Id="rId2" Type="http://schemas.openxmlformats.org/officeDocument/2006/relationships/slideLayout" Target="../slideLayouts/slideLayout171.xml"/><Relationship Id="rId1" Type="http://schemas.openxmlformats.org/officeDocument/2006/relationships/slideLayout" Target="../slideLayouts/slideLayout170.xml"/><Relationship Id="rId6" Type="http://schemas.openxmlformats.org/officeDocument/2006/relationships/slideLayout" Target="../slideLayouts/slideLayout175.xml"/><Relationship Id="rId11" Type="http://schemas.openxmlformats.org/officeDocument/2006/relationships/theme" Target="../theme/theme12.xml"/><Relationship Id="rId5" Type="http://schemas.openxmlformats.org/officeDocument/2006/relationships/slideLayout" Target="../slideLayouts/slideLayout174.xml"/><Relationship Id="rId10" Type="http://schemas.openxmlformats.org/officeDocument/2006/relationships/slideLayout" Target="../slideLayouts/slideLayout179.xml"/><Relationship Id="rId4" Type="http://schemas.openxmlformats.org/officeDocument/2006/relationships/slideLayout" Target="../slideLayouts/slideLayout173.xml"/><Relationship Id="rId9" Type="http://schemas.openxmlformats.org/officeDocument/2006/relationships/slideLayout" Target="../slideLayouts/slideLayout178.xml"/><Relationship Id="rId14" Type="http://schemas.openxmlformats.org/officeDocument/2006/relationships/image" Target="../media/image28.emf"/></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87.xml"/><Relationship Id="rId13" Type="http://schemas.openxmlformats.org/officeDocument/2006/relationships/theme" Target="../theme/theme13.xml"/><Relationship Id="rId3" Type="http://schemas.openxmlformats.org/officeDocument/2006/relationships/slideLayout" Target="../slideLayouts/slideLayout182.xml"/><Relationship Id="rId7" Type="http://schemas.openxmlformats.org/officeDocument/2006/relationships/slideLayout" Target="../slideLayouts/slideLayout186.xml"/><Relationship Id="rId12" Type="http://schemas.openxmlformats.org/officeDocument/2006/relationships/slideLayout" Target="../slideLayouts/slideLayout191.xml"/><Relationship Id="rId2" Type="http://schemas.openxmlformats.org/officeDocument/2006/relationships/slideLayout" Target="../slideLayouts/slideLayout181.xml"/><Relationship Id="rId1" Type="http://schemas.openxmlformats.org/officeDocument/2006/relationships/slideLayout" Target="../slideLayouts/slideLayout180.xml"/><Relationship Id="rId6" Type="http://schemas.openxmlformats.org/officeDocument/2006/relationships/slideLayout" Target="../slideLayouts/slideLayout185.xml"/><Relationship Id="rId11" Type="http://schemas.openxmlformats.org/officeDocument/2006/relationships/slideLayout" Target="../slideLayouts/slideLayout190.xml"/><Relationship Id="rId5" Type="http://schemas.openxmlformats.org/officeDocument/2006/relationships/slideLayout" Target="../slideLayouts/slideLayout184.xml"/><Relationship Id="rId10" Type="http://schemas.openxmlformats.org/officeDocument/2006/relationships/slideLayout" Target="../slideLayouts/slideLayout189.xml"/><Relationship Id="rId4" Type="http://schemas.openxmlformats.org/officeDocument/2006/relationships/slideLayout" Target="../slideLayouts/slideLayout183.xml"/><Relationship Id="rId9" Type="http://schemas.openxmlformats.org/officeDocument/2006/relationships/slideLayout" Target="../slideLayouts/slideLayout188.xml"/></Relationships>
</file>

<file path=ppt/slideMasters/_rels/slideMaster2.xml.rels><?xml version="1.0" encoding="UTF-8" standalone="yes"?>
<Relationships xmlns="http://schemas.openxmlformats.org/package/2006/relationships"><Relationship Id="rId8" Type="http://schemas.openxmlformats.org/officeDocument/2006/relationships/image" Target="../media/image1.png"/><Relationship Id="rId3" Type="http://schemas.openxmlformats.org/officeDocument/2006/relationships/slideLayout" Target="../slideLayouts/slideLayout20.xml"/><Relationship Id="rId7" Type="http://schemas.openxmlformats.org/officeDocument/2006/relationships/theme" Target="../theme/theme2.xml"/><Relationship Id="rId2" Type="http://schemas.openxmlformats.org/officeDocument/2006/relationships/slideLayout" Target="../slideLayouts/slideLayout19.xml"/><Relationship Id="rId1" Type="http://schemas.openxmlformats.org/officeDocument/2006/relationships/slideLayout" Target="../slideLayouts/slideLayout18.xml"/><Relationship Id="rId6" Type="http://schemas.openxmlformats.org/officeDocument/2006/relationships/slideLayout" Target="../slideLayouts/slideLayout23.xml"/><Relationship Id="rId5" Type="http://schemas.openxmlformats.org/officeDocument/2006/relationships/slideLayout" Target="../slideLayouts/slideLayout22.xml"/><Relationship Id="rId4" Type="http://schemas.openxmlformats.org/officeDocument/2006/relationships/slideLayout" Target="../slideLayouts/slideLayout21.xml"/><Relationship Id="rId9" Type="http://schemas.openxmlformats.org/officeDocument/2006/relationships/image" Target="../media/image2.pn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13" Type="http://schemas.openxmlformats.org/officeDocument/2006/relationships/slideLayout" Target="../slideLayouts/slideLayout36.xml"/><Relationship Id="rId18" Type="http://schemas.openxmlformats.org/officeDocument/2006/relationships/image" Target="../media/image10.svg"/><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slideLayout" Target="../slideLayouts/slideLayout35.xml"/><Relationship Id="rId17" Type="http://schemas.openxmlformats.org/officeDocument/2006/relationships/image" Target="../media/image9.png"/><Relationship Id="rId2" Type="http://schemas.openxmlformats.org/officeDocument/2006/relationships/slideLayout" Target="../slideLayouts/slideLayout25.xml"/><Relationship Id="rId16" Type="http://schemas.openxmlformats.org/officeDocument/2006/relationships/theme" Target="../theme/theme3.xml"/><Relationship Id="rId20" Type="http://schemas.openxmlformats.org/officeDocument/2006/relationships/image" Target="../media/image2.png"/><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5" Type="http://schemas.openxmlformats.org/officeDocument/2006/relationships/slideLayout" Target="../slideLayouts/slideLayout38.xml"/><Relationship Id="rId10" Type="http://schemas.openxmlformats.org/officeDocument/2006/relationships/slideLayout" Target="../slideLayouts/slideLayout33.xml"/><Relationship Id="rId19" Type="http://schemas.openxmlformats.org/officeDocument/2006/relationships/image" Target="../media/image1.png"/><Relationship Id="rId4" Type="http://schemas.openxmlformats.org/officeDocument/2006/relationships/slideLayout" Target="../slideLayouts/slideLayout27.xml"/><Relationship Id="rId9" Type="http://schemas.openxmlformats.org/officeDocument/2006/relationships/slideLayout" Target="../slideLayouts/slideLayout32.xml"/><Relationship Id="rId14" Type="http://schemas.openxmlformats.org/officeDocument/2006/relationships/slideLayout" Target="../slideLayouts/slideLayout37.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6.xml"/><Relationship Id="rId13" Type="http://schemas.openxmlformats.org/officeDocument/2006/relationships/slideLayout" Target="../slideLayouts/slideLayout51.xml"/><Relationship Id="rId18" Type="http://schemas.openxmlformats.org/officeDocument/2006/relationships/image" Target="../media/image12.svg"/><Relationship Id="rId3" Type="http://schemas.openxmlformats.org/officeDocument/2006/relationships/slideLayout" Target="../slideLayouts/slideLayout41.xml"/><Relationship Id="rId7" Type="http://schemas.openxmlformats.org/officeDocument/2006/relationships/slideLayout" Target="../slideLayouts/slideLayout45.xml"/><Relationship Id="rId12" Type="http://schemas.openxmlformats.org/officeDocument/2006/relationships/slideLayout" Target="../slideLayouts/slideLayout50.xml"/><Relationship Id="rId17" Type="http://schemas.openxmlformats.org/officeDocument/2006/relationships/image" Target="../media/image11.png"/><Relationship Id="rId2" Type="http://schemas.openxmlformats.org/officeDocument/2006/relationships/slideLayout" Target="../slideLayouts/slideLayout40.xml"/><Relationship Id="rId16" Type="http://schemas.openxmlformats.org/officeDocument/2006/relationships/theme" Target="../theme/theme4.xml"/><Relationship Id="rId20" Type="http://schemas.openxmlformats.org/officeDocument/2006/relationships/image" Target="../media/image2.png"/><Relationship Id="rId1" Type="http://schemas.openxmlformats.org/officeDocument/2006/relationships/slideLayout" Target="../slideLayouts/slideLayout39.xml"/><Relationship Id="rId6" Type="http://schemas.openxmlformats.org/officeDocument/2006/relationships/slideLayout" Target="../slideLayouts/slideLayout44.xml"/><Relationship Id="rId11" Type="http://schemas.openxmlformats.org/officeDocument/2006/relationships/slideLayout" Target="../slideLayouts/slideLayout49.xml"/><Relationship Id="rId5" Type="http://schemas.openxmlformats.org/officeDocument/2006/relationships/slideLayout" Target="../slideLayouts/slideLayout43.xml"/><Relationship Id="rId15" Type="http://schemas.openxmlformats.org/officeDocument/2006/relationships/slideLayout" Target="../slideLayouts/slideLayout53.xml"/><Relationship Id="rId10" Type="http://schemas.openxmlformats.org/officeDocument/2006/relationships/slideLayout" Target="../slideLayouts/slideLayout48.xml"/><Relationship Id="rId19" Type="http://schemas.openxmlformats.org/officeDocument/2006/relationships/image" Target="../media/image1.png"/><Relationship Id="rId4" Type="http://schemas.openxmlformats.org/officeDocument/2006/relationships/slideLayout" Target="../slideLayouts/slideLayout42.xml"/><Relationship Id="rId9" Type="http://schemas.openxmlformats.org/officeDocument/2006/relationships/slideLayout" Target="../slideLayouts/slideLayout47.xml"/><Relationship Id="rId14" Type="http://schemas.openxmlformats.org/officeDocument/2006/relationships/slideLayout" Target="../slideLayouts/slideLayout52.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61.xml"/><Relationship Id="rId13" Type="http://schemas.openxmlformats.org/officeDocument/2006/relationships/slideLayout" Target="../slideLayouts/slideLayout66.xml"/><Relationship Id="rId18" Type="http://schemas.openxmlformats.org/officeDocument/2006/relationships/image" Target="../media/image12.svg"/><Relationship Id="rId3" Type="http://schemas.openxmlformats.org/officeDocument/2006/relationships/slideLayout" Target="../slideLayouts/slideLayout56.xml"/><Relationship Id="rId7" Type="http://schemas.openxmlformats.org/officeDocument/2006/relationships/slideLayout" Target="../slideLayouts/slideLayout60.xml"/><Relationship Id="rId12" Type="http://schemas.openxmlformats.org/officeDocument/2006/relationships/slideLayout" Target="../slideLayouts/slideLayout65.xml"/><Relationship Id="rId17" Type="http://schemas.openxmlformats.org/officeDocument/2006/relationships/image" Target="../media/image11.png"/><Relationship Id="rId2" Type="http://schemas.openxmlformats.org/officeDocument/2006/relationships/slideLayout" Target="../slideLayouts/slideLayout55.xml"/><Relationship Id="rId16" Type="http://schemas.openxmlformats.org/officeDocument/2006/relationships/theme" Target="../theme/theme5.xml"/><Relationship Id="rId20" Type="http://schemas.openxmlformats.org/officeDocument/2006/relationships/image" Target="../media/image2.png"/><Relationship Id="rId1" Type="http://schemas.openxmlformats.org/officeDocument/2006/relationships/slideLayout" Target="../slideLayouts/slideLayout54.xml"/><Relationship Id="rId6" Type="http://schemas.openxmlformats.org/officeDocument/2006/relationships/slideLayout" Target="../slideLayouts/slideLayout59.xml"/><Relationship Id="rId11" Type="http://schemas.openxmlformats.org/officeDocument/2006/relationships/slideLayout" Target="../slideLayouts/slideLayout64.xml"/><Relationship Id="rId5" Type="http://schemas.openxmlformats.org/officeDocument/2006/relationships/slideLayout" Target="../slideLayouts/slideLayout58.xml"/><Relationship Id="rId15" Type="http://schemas.openxmlformats.org/officeDocument/2006/relationships/slideLayout" Target="../slideLayouts/slideLayout68.xml"/><Relationship Id="rId10" Type="http://schemas.openxmlformats.org/officeDocument/2006/relationships/slideLayout" Target="../slideLayouts/slideLayout63.xml"/><Relationship Id="rId19" Type="http://schemas.openxmlformats.org/officeDocument/2006/relationships/image" Target="../media/image1.png"/><Relationship Id="rId4" Type="http://schemas.openxmlformats.org/officeDocument/2006/relationships/slideLayout" Target="../slideLayouts/slideLayout57.xml"/><Relationship Id="rId9" Type="http://schemas.openxmlformats.org/officeDocument/2006/relationships/slideLayout" Target="../slideLayouts/slideLayout62.xml"/><Relationship Id="rId14" Type="http://schemas.openxmlformats.org/officeDocument/2006/relationships/slideLayout" Target="../slideLayouts/slideLayout67.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76.xml"/><Relationship Id="rId13" Type="http://schemas.openxmlformats.org/officeDocument/2006/relationships/slideLayout" Target="../slideLayouts/slideLayout81.xml"/><Relationship Id="rId18" Type="http://schemas.openxmlformats.org/officeDocument/2006/relationships/image" Target="../media/image2.png"/><Relationship Id="rId3" Type="http://schemas.openxmlformats.org/officeDocument/2006/relationships/slideLayout" Target="../slideLayouts/slideLayout71.xml"/><Relationship Id="rId7" Type="http://schemas.openxmlformats.org/officeDocument/2006/relationships/slideLayout" Target="../slideLayouts/slideLayout75.xml"/><Relationship Id="rId12" Type="http://schemas.openxmlformats.org/officeDocument/2006/relationships/slideLayout" Target="../slideLayouts/slideLayout80.xml"/><Relationship Id="rId17" Type="http://schemas.openxmlformats.org/officeDocument/2006/relationships/image" Target="../media/image1.png"/><Relationship Id="rId2" Type="http://schemas.openxmlformats.org/officeDocument/2006/relationships/slideLayout" Target="../slideLayouts/slideLayout70.xml"/><Relationship Id="rId16" Type="http://schemas.openxmlformats.org/officeDocument/2006/relationships/theme" Target="../theme/theme6.xml"/><Relationship Id="rId1" Type="http://schemas.openxmlformats.org/officeDocument/2006/relationships/slideLayout" Target="../slideLayouts/slideLayout69.xml"/><Relationship Id="rId6" Type="http://schemas.openxmlformats.org/officeDocument/2006/relationships/slideLayout" Target="../slideLayouts/slideLayout74.xml"/><Relationship Id="rId11" Type="http://schemas.openxmlformats.org/officeDocument/2006/relationships/slideLayout" Target="../slideLayouts/slideLayout79.xml"/><Relationship Id="rId5" Type="http://schemas.openxmlformats.org/officeDocument/2006/relationships/slideLayout" Target="../slideLayouts/slideLayout73.xml"/><Relationship Id="rId15" Type="http://schemas.openxmlformats.org/officeDocument/2006/relationships/slideLayout" Target="../slideLayouts/slideLayout83.xml"/><Relationship Id="rId10" Type="http://schemas.openxmlformats.org/officeDocument/2006/relationships/slideLayout" Target="../slideLayouts/slideLayout78.xml"/><Relationship Id="rId4" Type="http://schemas.openxmlformats.org/officeDocument/2006/relationships/slideLayout" Target="../slideLayouts/slideLayout72.xml"/><Relationship Id="rId9" Type="http://schemas.openxmlformats.org/officeDocument/2006/relationships/slideLayout" Target="../slideLayouts/slideLayout77.xml"/><Relationship Id="rId14" Type="http://schemas.openxmlformats.org/officeDocument/2006/relationships/slideLayout" Target="../slideLayouts/slideLayout82.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91.xml"/><Relationship Id="rId13" Type="http://schemas.openxmlformats.org/officeDocument/2006/relationships/slideLayout" Target="../slideLayouts/slideLayout96.xml"/><Relationship Id="rId18" Type="http://schemas.openxmlformats.org/officeDocument/2006/relationships/slideLayout" Target="../slideLayouts/slideLayout101.xml"/><Relationship Id="rId26" Type="http://schemas.openxmlformats.org/officeDocument/2006/relationships/slideLayout" Target="../slideLayouts/slideLayout109.xml"/><Relationship Id="rId3" Type="http://schemas.openxmlformats.org/officeDocument/2006/relationships/slideLayout" Target="../slideLayouts/slideLayout86.xml"/><Relationship Id="rId21" Type="http://schemas.openxmlformats.org/officeDocument/2006/relationships/slideLayout" Target="../slideLayouts/slideLayout104.xml"/><Relationship Id="rId7" Type="http://schemas.openxmlformats.org/officeDocument/2006/relationships/slideLayout" Target="../slideLayouts/slideLayout90.xml"/><Relationship Id="rId12" Type="http://schemas.openxmlformats.org/officeDocument/2006/relationships/slideLayout" Target="../slideLayouts/slideLayout95.xml"/><Relationship Id="rId17" Type="http://schemas.openxmlformats.org/officeDocument/2006/relationships/slideLayout" Target="../slideLayouts/slideLayout100.xml"/><Relationship Id="rId25" Type="http://schemas.openxmlformats.org/officeDocument/2006/relationships/slideLayout" Target="../slideLayouts/slideLayout108.xml"/><Relationship Id="rId2" Type="http://schemas.openxmlformats.org/officeDocument/2006/relationships/slideLayout" Target="../slideLayouts/slideLayout85.xml"/><Relationship Id="rId16" Type="http://schemas.openxmlformats.org/officeDocument/2006/relationships/slideLayout" Target="../slideLayouts/slideLayout99.xml"/><Relationship Id="rId20" Type="http://schemas.openxmlformats.org/officeDocument/2006/relationships/slideLayout" Target="../slideLayouts/slideLayout103.xml"/><Relationship Id="rId29" Type="http://schemas.openxmlformats.org/officeDocument/2006/relationships/image" Target="../media/image28.emf"/><Relationship Id="rId1" Type="http://schemas.openxmlformats.org/officeDocument/2006/relationships/slideLayout" Target="../slideLayouts/slideLayout84.xml"/><Relationship Id="rId6" Type="http://schemas.openxmlformats.org/officeDocument/2006/relationships/slideLayout" Target="../slideLayouts/slideLayout89.xml"/><Relationship Id="rId11" Type="http://schemas.openxmlformats.org/officeDocument/2006/relationships/slideLayout" Target="../slideLayouts/slideLayout94.xml"/><Relationship Id="rId24" Type="http://schemas.openxmlformats.org/officeDocument/2006/relationships/slideLayout" Target="../slideLayouts/slideLayout107.xml"/><Relationship Id="rId5" Type="http://schemas.openxmlformats.org/officeDocument/2006/relationships/slideLayout" Target="../slideLayouts/slideLayout88.xml"/><Relationship Id="rId15" Type="http://schemas.openxmlformats.org/officeDocument/2006/relationships/slideLayout" Target="../slideLayouts/slideLayout98.xml"/><Relationship Id="rId23" Type="http://schemas.openxmlformats.org/officeDocument/2006/relationships/slideLayout" Target="../slideLayouts/slideLayout106.xml"/><Relationship Id="rId28" Type="http://schemas.openxmlformats.org/officeDocument/2006/relationships/image" Target="../media/image27.emf"/><Relationship Id="rId10" Type="http://schemas.openxmlformats.org/officeDocument/2006/relationships/slideLayout" Target="../slideLayouts/slideLayout93.xml"/><Relationship Id="rId19" Type="http://schemas.openxmlformats.org/officeDocument/2006/relationships/slideLayout" Target="../slideLayouts/slideLayout102.xml"/><Relationship Id="rId4" Type="http://schemas.openxmlformats.org/officeDocument/2006/relationships/slideLayout" Target="../slideLayouts/slideLayout87.xml"/><Relationship Id="rId9" Type="http://schemas.openxmlformats.org/officeDocument/2006/relationships/slideLayout" Target="../slideLayouts/slideLayout92.xml"/><Relationship Id="rId14" Type="http://schemas.openxmlformats.org/officeDocument/2006/relationships/slideLayout" Target="../slideLayouts/slideLayout97.xml"/><Relationship Id="rId22" Type="http://schemas.openxmlformats.org/officeDocument/2006/relationships/slideLayout" Target="../slideLayouts/slideLayout105.xml"/><Relationship Id="rId27" Type="http://schemas.openxmlformats.org/officeDocument/2006/relationships/theme" Target="../theme/theme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17.xml"/><Relationship Id="rId3" Type="http://schemas.openxmlformats.org/officeDocument/2006/relationships/slideLayout" Target="../slideLayouts/slideLayout112.xml"/><Relationship Id="rId7" Type="http://schemas.openxmlformats.org/officeDocument/2006/relationships/slideLayout" Target="../slideLayouts/slideLayout116.xml"/><Relationship Id="rId2" Type="http://schemas.openxmlformats.org/officeDocument/2006/relationships/slideLayout" Target="../slideLayouts/slideLayout111.xml"/><Relationship Id="rId1" Type="http://schemas.openxmlformats.org/officeDocument/2006/relationships/slideLayout" Target="../slideLayouts/slideLayout110.xml"/><Relationship Id="rId6" Type="http://schemas.openxmlformats.org/officeDocument/2006/relationships/slideLayout" Target="../slideLayouts/slideLayout115.xml"/><Relationship Id="rId11" Type="http://schemas.openxmlformats.org/officeDocument/2006/relationships/theme" Target="../theme/theme8.xml"/><Relationship Id="rId5" Type="http://schemas.openxmlformats.org/officeDocument/2006/relationships/slideLayout" Target="../slideLayouts/slideLayout114.xml"/><Relationship Id="rId10" Type="http://schemas.openxmlformats.org/officeDocument/2006/relationships/slideLayout" Target="../slideLayouts/slideLayout119.xml"/><Relationship Id="rId4" Type="http://schemas.openxmlformats.org/officeDocument/2006/relationships/slideLayout" Target="../slideLayouts/slideLayout113.xml"/><Relationship Id="rId9" Type="http://schemas.openxmlformats.org/officeDocument/2006/relationships/slideLayout" Target="../slideLayouts/slideLayout118.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27.xml"/><Relationship Id="rId13" Type="http://schemas.openxmlformats.org/officeDocument/2006/relationships/image" Target="../media/image27.emf"/><Relationship Id="rId3" Type="http://schemas.openxmlformats.org/officeDocument/2006/relationships/slideLayout" Target="../slideLayouts/slideLayout122.xml"/><Relationship Id="rId7" Type="http://schemas.openxmlformats.org/officeDocument/2006/relationships/slideLayout" Target="../slideLayouts/slideLayout126.xml"/><Relationship Id="rId12" Type="http://schemas.openxmlformats.org/officeDocument/2006/relationships/image" Target="../media/image57.jpeg"/><Relationship Id="rId2" Type="http://schemas.openxmlformats.org/officeDocument/2006/relationships/slideLayout" Target="../slideLayouts/slideLayout121.xml"/><Relationship Id="rId1" Type="http://schemas.openxmlformats.org/officeDocument/2006/relationships/slideLayout" Target="../slideLayouts/slideLayout120.xml"/><Relationship Id="rId6" Type="http://schemas.openxmlformats.org/officeDocument/2006/relationships/slideLayout" Target="../slideLayouts/slideLayout125.xml"/><Relationship Id="rId11" Type="http://schemas.openxmlformats.org/officeDocument/2006/relationships/theme" Target="../theme/theme9.xml"/><Relationship Id="rId5" Type="http://schemas.openxmlformats.org/officeDocument/2006/relationships/slideLayout" Target="../slideLayouts/slideLayout124.xml"/><Relationship Id="rId10" Type="http://schemas.openxmlformats.org/officeDocument/2006/relationships/slideLayout" Target="../slideLayouts/slideLayout129.xml"/><Relationship Id="rId4" Type="http://schemas.openxmlformats.org/officeDocument/2006/relationships/slideLayout" Target="../slideLayouts/slideLayout123.xml"/><Relationship Id="rId9" Type="http://schemas.openxmlformats.org/officeDocument/2006/relationships/slideLayout" Target="../slideLayouts/slideLayout128.xml"/><Relationship Id="rId14" Type="http://schemas.openxmlformats.org/officeDocument/2006/relationships/image" Target="../media/image28.emf"/></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a:gsLst>
            <a:gs pos="0">
              <a:srgbClr val="361D5C"/>
            </a:gs>
            <a:gs pos="98000">
              <a:srgbClr val="200C3B"/>
            </a:gs>
          </a:gsLst>
          <a:lin ang="5400000" scaled="1"/>
        </a:gra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91C1D87-411E-BFD4-C010-B40B10B65285}"/>
              </a:ext>
            </a:extLst>
          </p:cNvPr>
          <p:cNvPicPr>
            <a:picLocks noChangeAspect="1"/>
          </p:cNvPicPr>
          <p:nvPr userDrawn="1"/>
        </p:nvPicPr>
        <p:blipFill>
          <a:blip r:embed="rId19"/>
          <a:stretch>
            <a:fillRect/>
          </a:stretch>
        </p:blipFill>
        <p:spPr>
          <a:xfrm>
            <a:off x="-132372" y="0"/>
            <a:ext cx="88900" cy="6858000"/>
          </a:xfrm>
          <a:prstGeom prst="rect">
            <a:avLst/>
          </a:prstGeom>
        </p:spPr>
      </p:pic>
      <p:pic>
        <p:nvPicPr>
          <p:cNvPr id="5" name="Picture 4">
            <a:extLst>
              <a:ext uri="{FF2B5EF4-FFF2-40B4-BE49-F238E27FC236}">
                <a16:creationId xmlns:a16="http://schemas.microsoft.com/office/drawing/2014/main" id="{9C763751-87D5-0F64-4D3A-94B82F873706}"/>
              </a:ext>
            </a:extLst>
          </p:cNvPr>
          <p:cNvPicPr>
            <a:picLocks noChangeAspect="1"/>
          </p:cNvPicPr>
          <p:nvPr userDrawn="1"/>
        </p:nvPicPr>
        <p:blipFill>
          <a:blip r:embed="rId20"/>
          <a:srcRect/>
          <a:stretch/>
        </p:blipFill>
        <p:spPr>
          <a:xfrm>
            <a:off x="12235472" y="0"/>
            <a:ext cx="88900" cy="6858000"/>
          </a:xfrm>
          <a:prstGeom prst="rect">
            <a:avLst/>
          </a:prstGeom>
        </p:spPr>
      </p:pic>
    </p:spTree>
    <p:extLst>
      <p:ext uri="{BB962C8B-B14F-4D97-AF65-F5344CB8AC3E}">
        <p14:creationId xmlns:p14="http://schemas.microsoft.com/office/powerpoint/2010/main" val="3283444625"/>
      </p:ext>
    </p:extLst>
  </p:cSld>
  <p:clrMap bg1="lt1" tx1="dk1" bg2="lt2" tx2="dk2" accent1="accent1" accent2="accent2" accent3="accent3" accent4="accent4" accent5="accent5" accent6="accent6" hlink="hlink" folHlink="folHlink"/>
  <p:sldLayoutIdLst>
    <p:sldLayoutId id="2147483705" r:id="rId1"/>
    <p:sldLayoutId id="2147483713" r:id="rId2"/>
    <p:sldLayoutId id="2147483714" r:id="rId3"/>
    <p:sldLayoutId id="2147483715" r:id="rId4"/>
    <p:sldLayoutId id="2147483666" r:id="rId5"/>
    <p:sldLayoutId id="2147483667" r:id="rId6"/>
    <p:sldLayoutId id="2147483691" r:id="rId7"/>
    <p:sldLayoutId id="2147483706" r:id="rId8"/>
    <p:sldLayoutId id="2147483660" r:id="rId9"/>
    <p:sldLayoutId id="2147483661" r:id="rId10"/>
    <p:sldLayoutId id="2147483662" r:id="rId11"/>
    <p:sldLayoutId id="2147483649" r:id="rId12"/>
    <p:sldLayoutId id="2147483664" r:id="rId13"/>
    <p:sldLayoutId id="2147483665" r:id="rId14"/>
    <p:sldLayoutId id="2147483650" r:id="rId15"/>
    <p:sldLayoutId id="2147483651" r:id="rId16"/>
    <p:sldLayoutId id="2147483663" r:id="rId17"/>
  </p:sldLayoutIdLst>
  <p:txStyles>
    <p:titleStyle>
      <a:lvl1pPr algn="l" defTabSz="914400" rtl="0" eaLnBrk="1" latinLnBrk="0" hangingPunct="1">
        <a:lnSpc>
          <a:spcPct val="90000"/>
        </a:lnSpc>
        <a:spcBef>
          <a:spcPct val="0"/>
        </a:spcBef>
        <a:buNone/>
        <a:defRPr sz="4000" b="1" kern="1200">
          <a:solidFill>
            <a:schemeClr val="bg1"/>
          </a:solidFill>
          <a:latin typeface="Segoe UI" panose="020B0502040204020203" pitchFamily="34" charset="0"/>
          <a:ea typeface="+mj-ea"/>
          <a:cs typeface="Segoe UI" panose="020B0502040204020203" pitchFamily="34" charset="0"/>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I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99A50B1-34F8-4C44-97DA-9823D6A97265}"/>
              </a:ext>
            </a:extLst>
          </p:cNvPr>
          <p:cNvPicPr>
            <a:picLocks noChangeAspect="1"/>
          </p:cNvPicPr>
          <p:nvPr userDrawn="1"/>
        </p:nvPicPr>
        <p:blipFill rotWithShape="1">
          <a:blip r:embed="rId29"/>
          <a:srcRect l="94215"/>
          <a:stretch/>
        </p:blipFill>
        <p:spPr>
          <a:xfrm>
            <a:off x="-395112" y="620"/>
            <a:ext cx="261715" cy="6857380"/>
          </a:xfrm>
          <a:prstGeom prst="rect">
            <a:avLst/>
          </a:prstGeom>
        </p:spPr>
      </p:pic>
      <p:pic>
        <p:nvPicPr>
          <p:cNvPr id="4" name="Picture 3">
            <a:extLst>
              <a:ext uri="{FF2B5EF4-FFF2-40B4-BE49-F238E27FC236}">
                <a16:creationId xmlns:a16="http://schemas.microsoft.com/office/drawing/2014/main" id="{3AF82D55-C0FA-D64E-A9F5-F1FFE4A70BAB}"/>
              </a:ext>
            </a:extLst>
          </p:cNvPr>
          <p:cNvPicPr>
            <a:picLocks noChangeAspect="1"/>
          </p:cNvPicPr>
          <p:nvPr userDrawn="1"/>
        </p:nvPicPr>
        <p:blipFill rotWithShape="1">
          <a:blip r:embed="rId30"/>
          <a:srcRect r="93997"/>
          <a:stretch/>
        </p:blipFill>
        <p:spPr>
          <a:xfrm>
            <a:off x="12306211" y="0"/>
            <a:ext cx="261715" cy="6857380"/>
          </a:xfrm>
          <a:prstGeom prst="rect">
            <a:avLst/>
          </a:prstGeom>
        </p:spPr>
      </p:pic>
    </p:spTree>
    <p:extLst>
      <p:ext uri="{BB962C8B-B14F-4D97-AF65-F5344CB8AC3E}">
        <p14:creationId xmlns:p14="http://schemas.microsoft.com/office/powerpoint/2010/main" val="1002535063"/>
      </p:ext>
    </p:extLst>
  </p:cSld>
  <p:clrMap bg1="lt1" tx1="dk1" bg2="lt2" tx2="dk2" accent1="accent1" accent2="accent2" accent3="accent3" accent4="accent4" accent5="accent5" accent6="accent6" hlink="hlink" folHlink="folHlink"/>
  <p:sldLayoutIdLst>
    <p:sldLayoutId id="2147483799" r:id="rId1"/>
    <p:sldLayoutId id="2147483800" r:id="rId2"/>
    <p:sldLayoutId id="2147483801" r:id="rId3"/>
    <p:sldLayoutId id="2147483802" r:id="rId4"/>
    <p:sldLayoutId id="2147483803" r:id="rId5"/>
    <p:sldLayoutId id="2147483804" r:id="rId6"/>
    <p:sldLayoutId id="2147483805" r:id="rId7"/>
    <p:sldLayoutId id="2147483806" r:id="rId8"/>
    <p:sldLayoutId id="2147483807" r:id="rId9"/>
    <p:sldLayoutId id="2147483808" r:id="rId10"/>
    <p:sldLayoutId id="2147483809" r:id="rId11"/>
    <p:sldLayoutId id="2147483810" r:id="rId12"/>
    <p:sldLayoutId id="2147483811" r:id="rId13"/>
    <p:sldLayoutId id="2147483812" r:id="rId14"/>
    <p:sldLayoutId id="2147483813" r:id="rId15"/>
    <p:sldLayoutId id="2147483814" r:id="rId16"/>
    <p:sldLayoutId id="2147483815" r:id="rId17"/>
    <p:sldLayoutId id="2147483816" r:id="rId18"/>
    <p:sldLayoutId id="2147483817" r:id="rId19"/>
    <p:sldLayoutId id="2147483818" r:id="rId20"/>
    <p:sldLayoutId id="2147483819" r:id="rId21"/>
    <p:sldLayoutId id="2147483820" r:id="rId22"/>
    <p:sldLayoutId id="2147483821" r:id="rId23"/>
    <p:sldLayoutId id="2147483822" r:id="rId24"/>
    <p:sldLayoutId id="2147483823" r:id="rId25"/>
    <p:sldLayoutId id="2147483824" r:id="rId26"/>
    <p:sldLayoutId id="2147483825" r:id="rId27"/>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I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gradFill>
          <a:gsLst>
            <a:gs pos="0">
              <a:srgbClr val="859394"/>
            </a:gs>
            <a:gs pos="100000">
              <a:srgbClr val="BECFD4"/>
            </a:gs>
          </a:gsLst>
          <a:lin ang="1800000" scaled="0"/>
        </a:gra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1E96017-3C48-684F-A464-444599181A79}"/>
              </a:ext>
            </a:extLst>
          </p:cNvPr>
          <p:cNvPicPr>
            <a:picLocks/>
          </p:cNvPicPr>
          <p:nvPr userDrawn="1"/>
        </p:nvPicPr>
        <p:blipFill>
          <a:blip r:embed="rId15"/>
          <a:stretch>
            <a:fillRect/>
          </a:stretch>
        </p:blipFill>
        <p:spPr>
          <a:xfrm>
            <a:off x="12389504" y="0"/>
            <a:ext cx="43200" cy="6858000"/>
          </a:xfrm>
          <a:prstGeom prst="rect">
            <a:avLst/>
          </a:prstGeom>
        </p:spPr>
      </p:pic>
      <p:pic>
        <p:nvPicPr>
          <p:cNvPr id="5" name="Picture 4">
            <a:extLst>
              <a:ext uri="{FF2B5EF4-FFF2-40B4-BE49-F238E27FC236}">
                <a16:creationId xmlns:a16="http://schemas.microsoft.com/office/drawing/2014/main" id="{673AAD2F-A76D-0C4A-B055-3759BD166332}"/>
              </a:ext>
            </a:extLst>
          </p:cNvPr>
          <p:cNvPicPr>
            <a:picLocks/>
          </p:cNvPicPr>
          <p:nvPr userDrawn="1"/>
        </p:nvPicPr>
        <p:blipFill>
          <a:blip r:embed="rId16"/>
          <a:stretch>
            <a:fillRect/>
          </a:stretch>
        </p:blipFill>
        <p:spPr>
          <a:xfrm>
            <a:off x="-240704" y="0"/>
            <a:ext cx="43200" cy="6858000"/>
          </a:xfrm>
          <a:prstGeom prst="rect">
            <a:avLst/>
          </a:prstGeom>
        </p:spPr>
      </p:pic>
    </p:spTree>
    <p:extLst>
      <p:ext uri="{BB962C8B-B14F-4D97-AF65-F5344CB8AC3E}">
        <p14:creationId xmlns:p14="http://schemas.microsoft.com/office/powerpoint/2010/main" val="3053414945"/>
      </p:ext>
    </p:extLst>
  </p:cSld>
  <p:clrMap bg1="lt1" tx1="dk1" bg2="lt2" tx2="dk2" accent1="accent1" accent2="accent2" accent3="accent3" accent4="accent4" accent5="accent5" accent6="accent6" hlink="hlink" folHlink="folHlink"/>
  <p:sldLayoutIdLst>
    <p:sldLayoutId id="2147483827" r:id="rId1"/>
    <p:sldLayoutId id="2147483828" r:id="rId2"/>
    <p:sldLayoutId id="2147483829" r:id="rId3"/>
    <p:sldLayoutId id="2147483830" r:id="rId4"/>
    <p:sldLayoutId id="2147483831" r:id="rId5"/>
    <p:sldLayoutId id="2147483832" r:id="rId6"/>
    <p:sldLayoutId id="2147483833" r:id="rId7"/>
    <p:sldLayoutId id="2147483834" r:id="rId8"/>
    <p:sldLayoutId id="2147483835" r:id="rId9"/>
    <p:sldLayoutId id="2147483836" r:id="rId10"/>
    <p:sldLayoutId id="2147483837" r:id="rId11"/>
    <p:sldLayoutId id="2147483838" r:id="rId12"/>
    <p:sldLayoutId id="2147483839" r:id="rId13"/>
  </p:sldLayoutIdLst>
  <p:txStyles>
    <p:titleStyle>
      <a:lvl1pPr algn="l" defTabSz="914400" rtl="0" eaLnBrk="1" latinLnBrk="0" hangingPunct="1">
        <a:lnSpc>
          <a:spcPct val="90000"/>
        </a:lnSpc>
        <a:spcBef>
          <a:spcPct val="0"/>
        </a:spcBef>
        <a:buNone/>
        <a:defRPr sz="4400" kern="1200">
          <a:solidFill>
            <a:schemeClr val="tx1">
              <a:lumMod val="85000"/>
              <a:lumOff val="15000"/>
            </a:schemeClr>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a:buChar char="•"/>
        <a:defRPr sz="2800" kern="1200">
          <a:solidFill>
            <a:schemeClr val="tx1">
              <a:lumMod val="85000"/>
              <a:lumOff val="15000"/>
            </a:schemeClr>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a:solidFill>
            <a:schemeClr val="tx1">
              <a:lumMod val="85000"/>
              <a:lumOff val="15000"/>
            </a:schemeClr>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a:solidFill>
            <a:schemeClr val="tx1">
              <a:lumMod val="85000"/>
              <a:lumOff val="15000"/>
            </a:schemeClr>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a:solidFill>
            <a:schemeClr val="tx1">
              <a:lumMod val="85000"/>
              <a:lumOff val="15000"/>
            </a:schemeClr>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a:solidFill>
            <a:schemeClr val="tx1">
              <a:lumMod val="85000"/>
              <a:lumOff val="15000"/>
            </a:schemeClr>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guide id="3" pos="7469">
          <p15:clr>
            <a:srgbClr val="5ACBF0"/>
          </p15:clr>
        </p15:guide>
        <p15:guide id="4" pos="7242">
          <p15:clr>
            <a:srgbClr val="A4A3A4"/>
          </p15:clr>
        </p15:guide>
        <p15:guide id="5" pos="7015">
          <p15:clr>
            <a:srgbClr val="A4A3A4"/>
          </p15:clr>
        </p15:guide>
        <p15:guide id="6" pos="6788">
          <p15:clr>
            <a:srgbClr val="A4A3A4"/>
          </p15:clr>
        </p15:guide>
        <p15:guide id="7" pos="6562">
          <p15:clr>
            <a:srgbClr val="A4A3A4"/>
          </p15:clr>
        </p15:guide>
        <p15:guide id="8" pos="6335">
          <p15:clr>
            <a:srgbClr val="A4A3A4"/>
          </p15:clr>
        </p15:guide>
        <p15:guide id="9" pos="6108">
          <p15:clr>
            <a:srgbClr val="A4A3A4"/>
          </p15:clr>
        </p15:guide>
        <p15:guide id="10" pos="5881">
          <p15:clr>
            <a:srgbClr val="A4A3A4"/>
          </p15:clr>
        </p15:guide>
        <p15:guide id="11" pos="5654">
          <p15:clr>
            <a:srgbClr val="A4A3A4"/>
          </p15:clr>
        </p15:guide>
        <p15:guide id="12" pos="5428">
          <p15:clr>
            <a:srgbClr val="A4A3A4"/>
          </p15:clr>
        </p15:guide>
        <p15:guide id="13" pos="5201">
          <p15:clr>
            <a:srgbClr val="A4A3A4"/>
          </p15:clr>
        </p15:guide>
        <p15:guide id="14" pos="4974">
          <p15:clr>
            <a:srgbClr val="A4A3A4"/>
          </p15:clr>
        </p15:guide>
        <p15:guide id="15" pos="4747">
          <p15:clr>
            <a:srgbClr val="A4A3A4"/>
          </p15:clr>
        </p15:guide>
        <p15:guide id="16" pos="4520">
          <p15:clr>
            <a:srgbClr val="A4A3A4"/>
          </p15:clr>
        </p15:guide>
        <p15:guide id="17" pos="4294">
          <p15:clr>
            <a:srgbClr val="A4A3A4"/>
          </p15:clr>
        </p15:guide>
        <p15:guide id="18" pos="4067">
          <p15:clr>
            <a:srgbClr val="A4A3A4"/>
          </p15:clr>
        </p15:guide>
        <p15:guide id="19" pos="3613">
          <p15:clr>
            <a:srgbClr val="A4A3A4"/>
          </p15:clr>
        </p15:guide>
        <p15:guide id="20" pos="3386">
          <p15:clr>
            <a:srgbClr val="A4A3A4"/>
          </p15:clr>
        </p15:guide>
        <p15:guide id="21" pos="3160">
          <p15:clr>
            <a:srgbClr val="A4A3A4"/>
          </p15:clr>
        </p15:guide>
        <p15:guide id="22" pos="2933">
          <p15:clr>
            <a:srgbClr val="A4A3A4"/>
          </p15:clr>
        </p15:guide>
        <p15:guide id="23" pos="2706">
          <p15:clr>
            <a:srgbClr val="A4A3A4"/>
          </p15:clr>
        </p15:guide>
        <p15:guide id="24" pos="2479">
          <p15:clr>
            <a:srgbClr val="A4A3A4"/>
          </p15:clr>
        </p15:guide>
        <p15:guide id="25" pos="2252">
          <p15:clr>
            <a:srgbClr val="A4A3A4"/>
          </p15:clr>
        </p15:guide>
        <p15:guide id="26" pos="2026">
          <p15:clr>
            <a:srgbClr val="A4A3A4"/>
          </p15:clr>
        </p15:guide>
        <p15:guide id="27" pos="1799">
          <p15:clr>
            <a:srgbClr val="A4A3A4"/>
          </p15:clr>
        </p15:guide>
        <p15:guide id="28" pos="1572">
          <p15:clr>
            <a:srgbClr val="A4A3A4"/>
          </p15:clr>
        </p15:guide>
        <p15:guide id="29" pos="1345">
          <p15:clr>
            <a:srgbClr val="A4A3A4"/>
          </p15:clr>
        </p15:guide>
        <p15:guide id="30" pos="1118">
          <p15:clr>
            <a:srgbClr val="A4A3A4"/>
          </p15:clr>
        </p15:guide>
        <p15:guide id="31" pos="892">
          <p15:clr>
            <a:srgbClr val="A4A3A4"/>
          </p15:clr>
        </p15:guide>
        <p15:guide id="32" pos="665">
          <p15:clr>
            <a:srgbClr val="A4A3A4"/>
          </p15:clr>
        </p15:guide>
        <p15:guide id="33" pos="438">
          <p15:clr>
            <a:srgbClr val="A4A3A4"/>
          </p15:clr>
        </p15:guide>
        <p15:guide id="34" pos="211">
          <p15:clr>
            <a:srgbClr val="5ACBF0"/>
          </p15:clr>
        </p15:guide>
        <p15:guide id="35" orient="horz" pos="119">
          <p15:clr>
            <a:srgbClr val="5ACBF0"/>
          </p15:clr>
        </p15:guide>
        <p15:guide id="36" orient="horz" pos="346">
          <p15:clr>
            <a:srgbClr val="A4A3A4"/>
          </p15:clr>
        </p15:guide>
        <p15:guide id="37" orient="horz" pos="572">
          <p15:clr>
            <a:srgbClr val="A4A3A4"/>
          </p15:clr>
        </p15:guide>
        <p15:guide id="38" orient="horz" pos="799">
          <p15:clr>
            <a:srgbClr val="A4A3A4"/>
          </p15:clr>
        </p15:guide>
        <p15:guide id="39" orient="horz" pos="1026">
          <p15:clr>
            <a:srgbClr val="A4A3A4"/>
          </p15:clr>
        </p15:guide>
        <p15:guide id="40" orient="horz" pos="1253">
          <p15:clr>
            <a:srgbClr val="A4A3A4"/>
          </p15:clr>
        </p15:guide>
        <p15:guide id="41" orient="horz" pos="1480">
          <p15:clr>
            <a:srgbClr val="A4A3A4"/>
          </p15:clr>
        </p15:guide>
        <p15:guide id="42" orient="horz" pos="1706">
          <p15:clr>
            <a:srgbClr val="A4A3A4"/>
          </p15:clr>
        </p15:guide>
        <p15:guide id="43" orient="horz" pos="1933">
          <p15:clr>
            <a:srgbClr val="A4A3A4"/>
          </p15:clr>
        </p15:guide>
        <p15:guide id="44" orient="horz" pos="2387">
          <p15:clr>
            <a:srgbClr val="A4A3A4"/>
          </p15:clr>
        </p15:guide>
        <p15:guide id="45" orient="horz" pos="2614">
          <p15:clr>
            <a:srgbClr val="A4A3A4"/>
          </p15:clr>
        </p15:guide>
        <p15:guide id="46" orient="horz" pos="2840">
          <p15:clr>
            <a:srgbClr val="A4A3A4"/>
          </p15:clr>
        </p15:guide>
        <p15:guide id="47" orient="horz" pos="3067">
          <p15:clr>
            <a:srgbClr val="A4A3A4"/>
          </p15:clr>
        </p15:guide>
        <p15:guide id="48" orient="horz" pos="3294">
          <p15:clr>
            <a:srgbClr val="A4A3A4"/>
          </p15:clr>
        </p15:guide>
        <p15:guide id="49" orient="horz" pos="3521">
          <p15:clr>
            <a:srgbClr val="A4A3A4"/>
          </p15:clr>
        </p15:guide>
        <p15:guide id="50" orient="horz" pos="3748">
          <p15:clr>
            <a:srgbClr val="A4A3A4"/>
          </p15:clr>
        </p15:guide>
        <p15:guide id="51" orient="horz" pos="3974">
          <p15:clr>
            <a:srgbClr val="A4A3A4"/>
          </p15:clr>
        </p15:guide>
        <p15:guide id="52" orient="horz" pos="4201">
          <p15:clr>
            <a:srgbClr val="5ACBF0"/>
          </p15:clr>
        </p15:guide>
      </p15:sldGuideLst>
    </p:ext>
  </p:extLst>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12">
            <a:lum/>
          </a:blip>
          <a:srcRect/>
          <a:stretch>
            <a:fillRect/>
          </a:stretch>
        </a:blipFill>
        <a:effectLst/>
      </p:bgPr>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30DA6B38-15F0-5F48-88B1-EBD49EC2DDA9}"/>
              </a:ext>
            </a:extLst>
          </p:cNvPr>
          <p:cNvPicPr>
            <a:picLocks noChangeAspect="1"/>
          </p:cNvPicPr>
          <p:nvPr userDrawn="1"/>
        </p:nvPicPr>
        <p:blipFill rotWithShape="1">
          <a:blip r:embed="rId13"/>
          <a:srcRect l="94737" r="2385"/>
          <a:stretch/>
        </p:blipFill>
        <p:spPr>
          <a:xfrm>
            <a:off x="-152400" y="620"/>
            <a:ext cx="130176" cy="6857380"/>
          </a:xfrm>
          <a:prstGeom prst="rect">
            <a:avLst/>
          </a:prstGeom>
        </p:spPr>
      </p:pic>
      <p:pic>
        <p:nvPicPr>
          <p:cNvPr id="8" name="Picture 7">
            <a:extLst>
              <a:ext uri="{FF2B5EF4-FFF2-40B4-BE49-F238E27FC236}">
                <a16:creationId xmlns:a16="http://schemas.microsoft.com/office/drawing/2014/main" id="{23EE553C-8DB8-204E-9439-2DDB16BFDBE9}"/>
              </a:ext>
            </a:extLst>
          </p:cNvPr>
          <p:cNvPicPr>
            <a:picLocks noChangeAspect="1"/>
          </p:cNvPicPr>
          <p:nvPr userDrawn="1"/>
        </p:nvPicPr>
        <p:blipFill rotWithShape="1">
          <a:blip r:embed="rId14"/>
          <a:srcRect l="2366" r="94648"/>
          <a:stretch/>
        </p:blipFill>
        <p:spPr>
          <a:xfrm>
            <a:off x="12214220" y="0"/>
            <a:ext cx="130176" cy="6857380"/>
          </a:xfrm>
          <a:prstGeom prst="rect">
            <a:avLst/>
          </a:prstGeom>
        </p:spPr>
      </p:pic>
    </p:spTree>
    <p:extLst>
      <p:ext uri="{BB962C8B-B14F-4D97-AF65-F5344CB8AC3E}">
        <p14:creationId xmlns:p14="http://schemas.microsoft.com/office/powerpoint/2010/main" val="339822702"/>
      </p:ext>
    </p:extLst>
  </p:cSld>
  <p:clrMap bg1="lt1" tx1="dk1" bg2="lt2" tx2="dk2" accent1="accent1" accent2="accent2" accent3="accent3" accent4="accent4" accent5="accent5" accent6="accent6" hlink="hlink" folHlink="folHlink"/>
  <p:sldLayoutIdLst>
    <p:sldLayoutId id="2147483842" r:id="rId1"/>
    <p:sldLayoutId id="2147483843" r:id="rId2"/>
    <p:sldLayoutId id="2147483844" r:id="rId3"/>
    <p:sldLayoutId id="2147483845" r:id="rId4"/>
    <p:sldLayoutId id="2147483846" r:id="rId5"/>
    <p:sldLayoutId id="2147483847" r:id="rId6"/>
    <p:sldLayoutId id="2147483848" r:id="rId7"/>
    <p:sldLayoutId id="2147483849" r:id="rId8"/>
    <p:sldLayoutId id="2147483850" r:id="rId9"/>
    <p:sldLayoutId id="2147483851"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I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rgbClr val="302B3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740496381"/>
      </p:ext>
    </p:extLst>
  </p:cSld>
  <p:clrMap bg1="lt1" tx1="dk1" bg2="lt2" tx2="dk2" accent1="accent1" accent2="accent2" accent3="accent3" accent4="accent4" accent5="accent5" accent6="accent6" hlink="hlink" folHlink="folHlink"/>
  <p:sldLayoutIdLst>
    <p:sldLayoutId id="2147483854" r:id="rId1"/>
    <p:sldLayoutId id="2147483855" r:id="rId2"/>
    <p:sldLayoutId id="2147483856" r:id="rId3"/>
    <p:sldLayoutId id="2147483857" r:id="rId4"/>
    <p:sldLayoutId id="2147483858" r:id="rId5"/>
    <p:sldLayoutId id="2147483859" r:id="rId6"/>
    <p:sldLayoutId id="2147483860" r:id="rId7"/>
    <p:sldLayoutId id="2147483861" r:id="rId8"/>
    <p:sldLayoutId id="2147483862" r:id="rId9"/>
    <p:sldLayoutId id="2147483863" r:id="rId10"/>
    <p:sldLayoutId id="2147483864" r:id="rId11"/>
    <p:sldLayoutId id="2147483865"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I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106A422-490E-68ED-166D-62606FAA1BF3}"/>
              </a:ext>
            </a:extLst>
          </p:cNvPr>
          <p:cNvPicPr>
            <a:picLocks noChangeAspect="1"/>
          </p:cNvPicPr>
          <p:nvPr userDrawn="1"/>
        </p:nvPicPr>
        <p:blipFill>
          <a:blip r:embed="rId8"/>
          <a:stretch>
            <a:fillRect/>
          </a:stretch>
        </p:blipFill>
        <p:spPr>
          <a:xfrm>
            <a:off x="-132372" y="0"/>
            <a:ext cx="88900" cy="6858000"/>
          </a:xfrm>
          <a:prstGeom prst="rect">
            <a:avLst/>
          </a:prstGeom>
        </p:spPr>
      </p:pic>
      <p:pic>
        <p:nvPicPr>
          <p:cNvPr id="4" name="Picture 3">
            <a:extLst>
              <a:ext uri="{FF2B5EF4-FFF2-40B4-BE49-F238E27FC236}">
                <a16:creationId xmlns:a16="http://schemas.microsoft.com/office/drawing/2014/main" id="{AE7D27EF-E9EF-19AA-87D9-1B6834993C1B}"/>
              </a:ext>
            </a:extLst>
          </p:cNvPr>
          <p:cNvPicPr>
            <a:picLocks noChangeAspect="1"/>
          </p:cNvPicPr>
          <p:nvPr userDrawn="1"/>
        </p:nvPicPr>
        <p:blipFill>
          <a:blip r:embed="rId9"/>
          <a:srcRect/>
          <a:stretch/>
        </p:blipFill>
        <p:spPr>
          <a:xfrm>
            <a:off x="12235472" y="0"/>
            <a:ext cx="88900" cy="6858000"/>
          </a:xfrm>
          <a:prstGeom prst="rect">
            <a:avLst/>
          </a:prstGeom>
        </p:spPr>
      </p:pic>
    </p:spTree>
    <p:extLst>
      <p:ext uri="{BB962C8B-B14F-4D97-AF65-F5344CB8AC3E}">
        <p14:creationId xmlns:p14="http://schemas.microsoft.com/office/powerpoint/2010/main" val="517126417"/>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Lst>
  <p:txStyles>
    <p:titleStyle>
      <a:lvl1pPr algn="l" defTabSz="914400" rtl="0" eaLnBrk="1" latinLnBrk="0" hangingPunct="1">
        <a:lnSpc>
          <a:spcPct val="90000"/>
        </a:lnSpc>
        <a:spcBef>
          <a:spcPct val="0"/>
        </a:spcBef>
        <a:buNone/>
        <a:defRPr sz="4000" b="1" kern="1200">
          <a:solidFill>
            <a:schemeClr val="bg1"/>
          </a:solidFill>
          <a:latin typeface="Segoe UI" panose="020B0502040204020203" pitchFamily="34" charset="0"/>
          <a:ea typeface="+mj-ea"/>
          <a:cs typeface="Segoe UI" panose="020B0502040204020203" pitchFamily="34" charset="0"/>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I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gradFill>
          <a:gsLst>
            <a:gs pos="0">
              <a:srgbClr val="361D5C"/>
            </a:gs>
            <a:gs pos="99000">
              <a:srgbClr val="200C3B"/>
            </a:gs>
          </a:gsLst>
          <a:lin ang="5400000" scaled="1"/>
        </a:gradFill>
        <a:effectLst/>
      </p:bgPr>
    </p:bg>
    <p:spTree>
      <p:nvGrpSpPr>
        <p:cNvPr id="1" name=""/>
        <p:cNvGrpSpPr/>
        <p:nvPr/>
      </p:nvGrpSpPr>
      <p:grpSpPr>
        <a:xfrm>
          <a:off x="0" y="0"/>
          <a:ext cx="0" cy="0"/>
          <a:chOff x="0" y="0"/>
          <a:chExt cx="0" cy="0"/>
        </a:xfrm>
      </p:grpSpPr>
      <p:pic>
        <p:nvPicPr>
          <p:cNvPr id="4" name="Graphic 3">
            <a:extLst>
              <a:ext uri="{FF2B5EF4-FFF2-40B4-BE49-F238E27FC236}">
                <a16:creationId xmlns:a16="http://schemas.microsoft.com/office/drawing/2014/main" id="{C7E639B9-1F5C-1F9E-8753-190530B4BF57}"/>
              </a:ext>
            </a:extLst>
          </p:cNvPr>
          <p:cNvPicPr>
            <a:picLocks noChangeAspect="1"/>
          </p:cNvPicPr>
          <p:nvPr userDrawn="1"/>
        </p:nvPicPr>
        <p:blipFill>
          <a:blip r:embed="rId17" cstate="screen">
            <a:extLst>
              <a:ext uri="{28A0092B-C50C-407E-A947-70E740481C1C}">
                <a14:useLocalDpi xmlns:a14="http://schemas.microsoft.com/office/drawing/2010/main"/>
              </a:ext>
              <a:ext uri="{96DAC541-7B7A-43D3-8B79-37D633B846F1}">
                <asvg:svgBlip xmlns:asvg="http://schemas.microsoft.com/office/drawing/2016/SVG/main" r:embed="rId18"/>
              </a:ext>
            </a:extLst>
          </a:blip>
          <a:srcRect/>
          <a:stretch/>
        </p:blipFill>
        <p:spPr>
          <a:xfrm>
            <a:off x="11028357" y="6408394"/>
            <a:ext cx="1008000" cy="372708"/>
          </a:xfrm>
          <a:prstGeom prst="rect">
            <a:avLst/>
          </a:prstGeom>
        </p:spPr>
      </p:pic>
      <p:pic>
        <p:nvPicPr>
          <p:cNvPr id="3" name="Picture 2">
            <a:extLst>
              <a:ext uri="{FF2B5EF4-FFF2-40B4-BE49-F238E27FC236}">
                <a16:creationId xmlns:a16="http://schemas.microsoft.com/office/drawing/2014/main" id="{91C4C19A-0357-F8C2-A1CB-FAA6583E37C8}"/>
              </a:ext>
            </a:extLst>
          </p:cNvPr>
          <p:cNvPicPr>
            <a:picLocks noChangeAspect="1"/>
          </p:cNvPicPr>
          <p:nvPr userDrawn="1"/>
        </p:nvPicPr>
        <p:blipFill>
          <a:blip r:embed="rId19"/>
          <a:stretch>
            <a:fillRect/>
          </a:stretch>
        </p:blipFill>
        <p:spPr>
          <a:xfrm>
            <a:off x="-132372" y="0"/>
            <a:ext cx="88900" cy="6858000"/>
          </a:xfrm>
          <a:prstGeom prst="rect">
            <a:avLst/>
          </a:prstGeom>
        </p:spPr>
      </p:pic>
      <p:pic>
        <p:nvPicPr>
          <p:cNvPr id="6" name="Picture 5">
            <a:extLst>
              <a:ext uri="{FF2B5EF4-FFF2-40B4-BE49-F238E27FC236}">
                <a16:creationId xmlns:a16="http://schemas.microsoft.com/office/drawing/2014/main" id="{CABBFDE6-ED6C-6833-A727-1FF4C981119C}"/>
              </a:ext>
            </a:extLst>
          </p:cNvPr>
          <p:cNvPicPr>
            <a:picLocks noChangeAspect="1"/>
          </p:cNvPicPr>
          <p:nvPr userDrawn="1"/>
        </p:nvPicPr>
        <p:blipFill>
          <a:blip r:embed="rId20"/>
          <a:srcRect/>
          <a:stretch/>
        </p:blipFill>
        <p:spPr>
          <a:xfrm>
            <a:off x="12235472" y="0"/>
            <a:ext cx="88900" cy="6858000"/>
          </a:xfrm>
          <a:prstGeom prst="rect">
            <a:avLst/>
          </a:prstGeom>
        </p:spPr>
      </p:pic>
    </p:spTree>
    <p:extLst>
      <p:ext uri="{BB962C8B-B14F-4D97-AF65-F5344CB8AC3E}">
        <p14:creationId xmlns:p14="http://schemas.microsoft.com/office/powerpoint/2010/main" val="3395751917"/>
      </p:ext>
    </p:extLst>
  </p:cSld>
  <p:clrMap bg1="lt1" tx1="dk1" bg2="lt2" tx2="dk2" accent1="accent1" accent2="accent2" accent3="accent3" accent4="accent4" accent5="accent5" accent6="accent6" hlink="hlink" folHlink="folHlink"/>
  <p:sldLayoutIdLst>
    <p:sldLayoutId id="2147483669" r:id="rId1"/>
    <p:sldLayoutId id="2147483670" r:id="rId2"/>
    <p:sldLayoutId id="2147483671" r:id="rId3"/>
    <p:sldLayoutId id="2147483672" r:id="rId4"/>
    <p:sldLayoutId id="2147483707" r:id="rId5"/>
    <p:sldLayoutId id="2147483673" r:id="rId6"/>
    <p:sldLayoutId id="2147483674" r:id="rId7"/>
    <p:sldLayoutId id="2147483675" r:id="rId8"/>
    <p:sldLayoutId id="2147483676" r:id="rId9"/>
    <p:sldLayoutId id="2147483708" r:id="rId10"/>
    <p:sldLayoutId id="2147483677" r:id="rId11"/>
    <p:sldLayoutId id="2147483678" r:id="rId12"/>
    <p:sldLayoutId id="2147483679" r:id="rId13"/>
    <p:sldLayoutId id="2147483680" r:id="rId14"/>
    <p:sldLayoutId id="2147483709" r:id="rId15"/>
  </p:sldLayoutIdLst>
  <p:txStyles>
    <p:titleStyle>
      <a:lvl1pPr algn="l" defTabSz="914400" rtl="0" eaLnBrk="1" latinLnBrk="0" hangingPunct="1">
        <a:lnSpc>
          <a:spcPct val="90000"/>
        </a:lnSpc>
        <a:spcBef>
          <a:spcPct val="0"/>
        </a:spcBef>
        <a:buNone/>
        <a:defRPr sz="4000" b="1" kern="1200">
          <a:solidFill>
            <a:schemeClr val="bg1"/>
          </a:solidFill>
          <a:latin typeface="Segoe UI" panose="020B0502040204020203" pitchFamily="34" charset="0"/>
          <a:ea typeface="+mj-ea"/>
          <a:cs typeface="Segoe UI" panose="020B0502040204020203" pitchFamily="34" charset="0"/>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I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4" name="Graphic 3">
            <a:extLst>
              <a:ext uri="{FF2B5EF4-FFF2-40B4-BE49-F238E27FC236}">
                <a16:creationId xmlns:a16="http://schemas.microsoft.com/office/drawing/2014/main" id="{C7E639B9-1F5C-1F9E-8753-190530B4BF57}"/>
              </a:ext>
            </a:extLst>
          </p:cNvPr>
          <p:cNvPicPr>
            <a:picLocks noChangeAspect="1"/>
          </p:cNvPicPr>
          <p:nvPr userDrawn="1"/>
        </p:nvPicPr>
        <p:blipFill>
          <a:blip r:embed="rId17" cstate="screen">
            <a:extLst>
              <a:ext uri="{28A0092B-C50C-407E-A947-70E740481C1C}">
                <a14:useLocalDpi xmlns:a14="http://schemas.microsoft.com/office/drawing/2010/main"/>
              </a:ext>
              <a:ext uri="{96DAC541-7B7A-43D3-8B79-37D633B846F1}">
                <asvg:svgBlip xmlns:asvg="http://schemas.microsoft.com/office/drawing/2016/SVG/main" r:embed="rId18"/>
              </a:ext>
            </a:extLst>
          </a:blip>
          <a:srcRect/>
          <a:stretch/>
        </p:blipFill>
        <p:spPr>
          <a:xfrm>
            <a:off x="11028357" y="6408394"/>
            <a:ext cx="1008000" cy="372708"/>
          </a:xfrm>
          <a:prstGeom prst="rect">
            <a:avLst/>
          </a:prstGeom>
        </p:spPr>
      </p:pic>
      <p:pic>
        <p:nvPicPr>
          <p:cNvPr id="3" name="Picture 2">
            <a:extLst>
              <a:ext uri="{FF2B5EF4-FFF2-40B4-BE49-F238E27FC236}">
                <a16:creationId xmlns:a16="http://schemas.microsoft.com/office/drawing/2014/main" id="{B6A676C9-CF98-086A-0B38-6B4EEA03177B}"/>
              </a:ext>
            </a:extLst>
          </p:cNvPr>
          <p:cNvPicPr>
            <a:picLocks noChangeAspect="1"/>
          </p:cNvPicPr>
          <p:nvPr userDrawn="1"/>
        </p:nvPicPr>
        <p:blipFill>
          <a:blip r:embed="rId19"/>
          <a:stretch>
            <a:fillRect/>
          </a:stretch>
        </p:blipFill>
        <p:spPr>
          <a:xfrm>
            <a:off x="-132372" y="0"/>
            <a:ext cx="88900" cy="6858000"/>
          </a:xfrm>
          <a:prstGeom prst="rect">
            <a:avLst/>
          </a:prstGeom>
        </p:spPr>
      </p:pic>
      <p:pic>
        <p:nvPicPr>
          <p:cNvPr id="6" name="Picture 5">
            <a:extLst>
              <a:ext uri="{FF2B5EF4-FFF2-40B4-BE49-F238E27FC236}">
                <a16:creationId xmlns:a16="http://schemas.microsoft.com/office/drawing/2014/main" id="{7643C66F-5A7D-C570-6A41-3258B6DF64D2}"/>
              </a:ext>
            </a:extLst>
          </p:cNvPr>
          <p:cNvPicPr>
            <a:picLocks noChangeAspect="1"/>
          </p:cNvPicPr>
          <p:nvPr userDrawn="1"/>
        </p:nvPicPr>
        <p:blipFill>
          <a:blip r:embed="rId20"/>
          <a:srcRect/>
          <a:stretch/>
        </p:blipFill>
        <p:spPr>
          <a:xfrm>
            <a:off x="12235472" y="0"/>
            <a:ext cx="88900" cy="6858000"/>
          </a:xfrm>
          <a:prstGeom prst="rect">
            <a:avLst/>
          </a:prstGeom>
        </p:spPr>
      </p:pic>
    </p:spTree>
    <p:extLst>
      <p:ext uri="{BB962C8B-B14F-4D97-AF65-F5344CB8AC3E}">
        <p14:creationId xmlns:p14="http://schemas.microsoft.com/office/powerpoint/2010/main" val="3213520906"/>
      </p:ext>
    </p:extLst>
  </p:cSld>
  <p:clrMap bg1="lt1" tx1="dk1" bg2="lt2" tx2="dk2" accent1="accent1" accent2="accent2" accent3="accent3" accent4="accent4" accent5="accent5" accent6="accent6" hlink="hlink" folHlink="folHlink"/>
  <p:sldLayoutIdLst>
    <p:sldLayoutId id="2147483693" r:id="rId1"/>
    <p:sldLayoutId id="2147483694" r:id="rId2"/>
    <p:sldLayoutId id="2147483695" r:id="rId3"/>
    <p:sldLayoutId id="2147483696" r:id="rId4"/>
    <p:sldLayoutId id="2147483710" r:id="rId5"/>
    <p:sldLayoutId id="2147483697" r:id="rId6"/>
    <p:sldLayoutId id="2147483698" r:id="rId7"/>
    <p:sldLayoutId id="2147483699" r:id="rId8"/>
    <p:sldLayoutId id="2147483700" r:id="rId9"/>
    <p:sldLayoutId id="2147483711" r:id="rId10"/>
    <p:sldLayoutId id="2147483701" r:id="rId11"/>
    <p:sldLayoutId id="2147483702" r:id="rId12"/>
    <p:sldLayoutId id="2147483703" r:id="rId13"/>
    <p:sldLayoutId id="2147483704" r:id="rId14"/>
    <p:sldLayoutId id="2147483712" r:id="rId15"/>
  </p:sldLayoutIdLst>
  <p:txStyles>
    <p:titleStyle>
      <a:lvl1pPr algn="l" defTabSz="914400" rtl="0" eaLnBrk="1" latinLnBrk="0" hangingPunct="1">
        <a:lnSpc>
          <a:spcPct val="90000"/>
        </a:lnSpc>
        <a:spcBef>
          <a:spcPct val="0"/>
        </a:spcBef>
        <a:buNone/>
        <a:defRPr sz="4000" b="1" kern="1200">
          <a:solidFill>
            <a:schemeClr val="bg1"/>
          </a:solidFill>
          <a:latin typeface="Segoe UI" panose="020B0502040204020203" pitchFamily="34" charset="0"/>
          <a:ea typeface="+mj-ea"/>
          <a:cs typeface="Segoe UI" panose="020B0502040204020203" pitchFamily="34" charset="0"/>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I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4" name="Graphic 3">
            <a:extLst>
              <a:ext uri="{FF2B5EF4-FFF2-40B4-BE49-F238E27FC236}">
                <a16:creationId xmlns:a16="http://schemas.microsoft.com/office/drawing/2014/main" id="{C7E639B9-1F5C-1F9E-8753-190530B4BF57}"/>
              </a:ext>
            </a:extLst>
          </p:cNvPr>
          <p:cNvPicPr>
            <a:picLocks noChangeAspect="1"/>
          </p:cNvPicPr>
          <p:nvPr userDrawn="1"/>
        </p:nvPicPr>
        <p:blipFill>
          <a:blip r:embed="rId17" cstate="screen">
            <a:extLst>
              <a:ext uri="{28A0092B-C50C-407E-A947-70E740481C1C}">
                <a14:useLocalDpi xmlns:a14="http://schemas.microsoft.com/office/drawing/2010/main"/>
              </a:ext>
              <a:ext uri="{96DAC541-7B7A-43D3-8B79-37D633B846F1}">
                <asvg:svgBlip xmlns:asvg="http://schemas.microsoft.com/office/drawing/2016/SVG/main" r:embed="rId18"/>
              </a:ext>
            </a:extLst>
          </a:blip>
          <a:srcRect/>
          <a:stretch/>
        </p:blipFill>
        <p:spPr>
          <a:xfrm>
            <a:off x="11028357" y="6408394"/>
            <a:ext cx="1008000" cy="372708"/>
          </a:xfrm>
          <a:prstGeom prst="rect">
            <a:avLst/>
          </a:prstGeom>
        </p:spPr>
      </p:pic>
      <p:pic>
        <p:nvPicPr>
          <p:cNvPr id="3" name="Picture 2">
            <a:extLst>
              <a:ext uri="{FF2B5EF4-FFF2-40B4-BE49-F238E27FC236}">
                <a16:creationId xmlns:a16="http://schemas.microsoft.com/office/drawing/2014/main" id="{B6A676C9-CF98-086A-0B38-6B4EEA03177B}"/>
              </a:ext>
            </a:extLst>
          </p:cNvPr>
          <p:cNvPicPr>
            <a:picLocks noChangeAspect="1"/>
          </p:cNvPicPr>
          <p:nvPr userDrawn="1"/>
        </p:nvPicPr>
        <p:blipFill>
          <a:blip r:embed="rId19"/>
          <a:stretch>
            <a:fillRect/>
          </a:stretch>
        </p:blipFill>
        <p:spPr>
          <a:xfrm>
            <a:off x="-132372" y="0"/>
            <a:ext cx="88900" cy="6858000"/>
          </a:xfrm>
          <a:prstGeom prst="rect">
            <a:avLst/>
          </a:prstGeom>
        </p:spPr>
      </p:pic>
      <p:pic>
        <p:nvPicPr>
          <p:cNvPr id="6" name="Picture 5">
            <a:extLst>
              <a:ext uri="{FF2B5EF4-FFF2-40B4-BE49-F238E27FC236}">
                <a16:creationId xmlns:a16="http://schemas.microsoft.com/office/drawing/2014/main" id="{6E4B95C1-875E-3529-235E-A1765AF87032}"/>
              </a:ext>
            </a:extLst>
          </p:cNvPr>
          <p:cNvPicPr>
            <a:picLocks noChangeAspect="1"/>
          </p:cNvPicPr>
          <p:nvPr userDrawn="1"/>
        </p:nvPicPr>
        <p:blipFill>
          <a:blip r:embed="rId20"/>
          <a:srcRect/>
          <a:stretch/>
        </p:blipFill>
        <p:spPr>
          <a:xfrm>
            <a:off x="12235472" y="0"/>
            <a:ext cx="88900" cy="6858000"/>
          </a:xfrm>
          <a:prstGeom prst="rect">
            <a:avLst/>
          </a:prstGeom>
        </p:spPr>
      </p:pic>
    </p:spTree>
    <p:extLst>
      <p:ext uri="{BB962C8B-B14F-4D97-AF65-F5344CB8AC3E}">
        <p14:creationId xmlns:p14="http://schemas.microsoft.com/office/powerpoint/2010/main" val="69781338"/>
      </p:ext>
    </p:extLst>
  </p:cSld>
  <p:clrMap bg1="lt1" tx1="dk1" bg2="lt2" tx2="dk2" accent1="accent1" accent2="accent2" accent3="accent3" accent4="accent4" accent5="accent5" accent6="accent6" hlink="hlink" folHlink="folHlink"/>
  <p:sldLayoutIdLst>
    <p:sldLayoutId id="2147483717" r:id="rId1"/>
    <p:sldLayoutId id="2147483718" r:id="rId2"/>
    <p:sldLayoutId id="2147483719" r:id="rId3"/>
    <p:sldLayoutId id="2147483720" r:id="rId4"/>
    <p:sldLayoutId id="2147483721" r:id="rId5"/>
    <p:sldLayoutId id="2147483722" r:id="rId6"/>
    <p:sldLayoutId id="2147483723" r:id="rId7"/>
    <p:sldLayoutId id="2147483724" r:id="rId8"/>
    <p:sldLayoutId id="2147483725" r:id="rId9"/>
    <p:sldLayoutId id="2147483726" r:id="rId10"/>
    <p:sldLayoutId id="2147483727" r:id="rId11"/>
    <p:sldLayoutId id="2147483728" r:id="rId12"/>
    <p:sldLayoutId id="2147483729" r:id="rId13"/>
    <p:sldLayoutId id="2147483730" r:id="rId14"/>
    <p:sldLayoutId id="2147483731" r:id="rId15"/>
  </p:sldLayoutIdLst>
  <p:txStyles>
    <p:titleStyle>
      <a:lvl1pPr algn="l" defTabSz="914400" rtl="0" eaLnBrk="1" latinLnBrk="0" hangingPunct="1">
        <a:lnSpc>
          <a:spcPct val="90000"/>
        </a:lnSpc>
        <a:spcBef>
          <a:spcPct val="0"/>
        </a:spcBef>
        <a:buNone/>
        <a:defRPr sz="4000" b="1" kern="1200">
          <a:solidFill>
            <a:schemeClr val="bg1"/>
          </a:solidFill>
          <a:latin typeface="Segoe UI" panose="020B0502040204020203" pitchFamily="34" charset="0"/>
          <a:ea typeface="+mj-ea"/>
          <a:cs typeface="Segoe UI" panose="020B0502040204020203" pitchFamily="34" charset="0"/>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I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gradFill>
          <a:gsLst>
            <a:gs pos="0">
              <a:srgbClr val="361D5C"/>
            </a:gs>
            <a:gs pos="98000">
              <a:srgbClr val="200C3B"/>
            </a:gs>
          </a:gsLst>
          <a:lin ang="5400000" scaled="1"/>
        </a:gra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91C1D87-411E-BFD4-C010-B40B10B65285}"/>
              </a:ext>
            </a:extLst>
          </p:cNvPr>
          <p:cNvPicPr>
            <a:picLocks noChangeAspect="1"/>
          </p:cNvPicPr>
          <p:nvPr userDrawn="1"/>
        </p:nvPicPr>
        <p:blipFill>
          <a:blip r:embed="rId17"/>
          <a:stretch>
            <a:fillRect/>
          </a:stretch>
        </p:blipFill>
        <p:spPr>
          <a:xfrm>
            <a:off x="-132372" y="0"/>
            <a:ext cx="88900" cy="6858000"/>
          </a:xfrm>
          <a:prstGeom prst="rect">
            <a:avLst/>
          </a:prstGeom>
        </p:spPr>
      </p:pic>
      <p:pic>
        <p:nvPicPr>
          <p:cNvPr id="5" name="Picture 4">
            <a:extLst>
              <a:ext uri="{FF2B5EF4-FFF2-40B4-BE49-F238E27FC236}">
                <a16:creationId xmlns:a16="http://schemas.microsoft.com/office/drawing/2014/main" id="{9C763751-87D5-0F64-4D3A-94B82F873706}"/>
              </a:ext>
            </a:extLst>
          </p:cNvPr>
          <p:cNvPicPr>
            <a:picLocks noChangeAspect="1"/>
          </p:cNvPicPr>
          <p:nvPr userDrawn="1"/>
        </p:nvPicPr>
        <p:blipFill>
          <a:blip r:embed="rId18"/>
          <a:srcRect/>
          <a:stretch/>
        </p:blipFill>
        <p:spPr>
          <a:xfrm>
            <a:off x="12235472" y="0"/>
            <a:ext cx="88900" cy="6858000"/>
          </a:xfrm>
          <a:prstGeom prst="rect">
            <a:avLst/>
          </a:prstGeom>
        </p:spPr>
      </p:pic>
    </p:spTree>
    <p:extLst>
      <p:ext uri="{BB962C8B-B14F-4D97-AF65-F5344CB8AC3E}">
        <p14:creationId xmlns:p14="http://schemas.microsoft.com/office/powerpoint/2010/main" val="3233210232"/>
      </p:ext>
    </p:extLst>
  </p:cSld>
  <p:clrMap bg1="lt1" tx1="dk1" bg2="lt2" tx2="dk2" accent1="accent1" accent2="accent2" accent3="accent3" accent4="accent4" accent5="accent5" accent6="accent6" hlink="hlink" folHlink="folHlink"/>
  <p:sldLayoutIdLst>
    <p:sldLayoutId id="2147483733" r:id="rId1"/>
    <p:sldLayoutId id="2147483734" r:id="rId2"/>
    <p:sldLayoutId id="2147483735" r:id="rId3"/>
    <p:sldLayoutId id="2147483736" r:id="rId4"/>
    <p:sldLayoutId id="2147483737" r:id="rId5"/>
    <p:sldLayoutId id="2147483738" r:id="rId6"/>
    <p:sldLayoutId id="2147483739" r:id="rId7"/>
    <p:sldLayoutId id="2147483740" r:id="rId8"/>
    <p:sldLayoutId id="2147483741" r:id="rId9"/>
    <p:sldLayoutId id="2147483742" r:id="rId10"/>
    <p:sldLayoutId id="2147483743" r:id="rId11"/>
    <p:sldLayoutId id="2147483744" r:id="rId12"/>
    <p:sldLayoutId id="2147483745" r:id="rId13"/>
    <p:sldLayoutId id="2147483746" r:id="rId14"/>
    <p:sldLayoutId id="2147483747" r:id="rId15"/>
  </p:sldLayoutIdLst>
  <p:txStyles>
    <p:titleStyle>
      <a:lvl1pPr algn="l" defTabSz="914400" rtl="0" eaLnBrk="1" latinLnBrk="0" hangingPunct="1">
        <a:lnSpc>
          <a:spcPct val="90000"/>
        </a:lnSpc>
        <a:spcBef>
          <a:spcPct val="0"/>
        </a:spcBef>
        <a:buNone/>
        <a:defRPr sz="4000" b="1" kern="1200">
          <a:solidFill>
            <a:schemeClr val="bg1"/>
          </a:solidFill>
          <a:latin typeface="Segoe UI" panose="020B0502040204020203" pitchFamily="34" charset="0"/>
          <a:ea typeface="+mj-ea"/>
          <a:cs typeface="Segoe UI" panose="020B0502040204020203" pitchFamily="34" charset="0"/>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I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0B68973D-753B-A34B-B3D8-CA0AC2FC9702}"/>
              </a:ext>
            </a:extLst>
          </p:cNvPr>
          <p:cNvPicPr>
            <a:picLocks noChangeAspect="1"/>
          </p:cNvPicPr>
          <p:nvPr userDrawn="1"/>
        </p:nvPicPr>
        <p:blipFill rotWithShape="1">
          <a:blip r:embed="rId28"/>
          <a:srcRect l="94737" r="2385"/>
          <a:stretch/>
        </p:blipFill>
        <p:spPr>
          <a:xfrm>
            <a:off x="-152400" y="620"/>
            <a:ext cx="130176" cy="6857380"/>
          </a:xfrm>
          <a:prstGeom prst="rect">
            <a:avLst/>
          </a:prstGeom>
        </p:spPr>
      </p:pic>
      <p:pic>
        <p:nvPicPr>
          <p:cNvPr id="5" name="Picture 4">
            <a:extLst>
              <a:ext uri="{FF2B5EF4-FFF2-40B4-BE49-F238E27FC236}">
                <a16:creationId xmlns:a16="http://schemas.microsoft.com/office/drawing/2014/main" id="{A0DE76C8-B506-CB44-92BC-B22CBE92095A}"/>
              </a:ext>
            </a:extLst>
          </p:cNvPr>
          <p:cNvPicPr>
            <a:picLocks noChangeAspect="1"/>
          </p:cNvPicPr>
          <p:nvPr userDrawn="1"/>
        </p:nvPicPr>
        <p:blipFill rotWithShape="1">
          <a:blip r:embed="rId29"/>
          <a:srcRect l="2366" r="94648"/>
          <a:stretch/>
        </p:blipFill>
        <p:spPr>
          <a:xfrm>
            <a:off x="12214220" y="0"/>
            <a:ext cx="130176" cy="6857380"/>
          </a:xfrm>
          <a:prstGeom prst="rect">
            <a:avLst/>
          </a:prstGeom>
        </p:spPr>
      </p:pic>
    </p:spTree>
    <p:extLst>
      <p:ext uri="{BB962C8B-B14F-4D97-AF65-F5344CB8AC3E}">
        <p14:creationId xmlns:p14="http://schemas.microsoft.com/office/powerpoint/2010/main" val="3590050563"/>
      </p:ext>
    </p:extLst>
  </p:cSld>
  <p:clrMap bg1="lt1" tx1="dk1" bg2="lt2" tx2="dk2" accent1="accent1" accent2="accent2" accent3="accent3" accent4="accent4" accent5="accent5" accent6="accent6" hlink="hlink" folHlink="folHlink"/>
  <p:sldLayoutIdLst>
    <p:sldLayoutId id="2147483749" r:id="rId1"/>
    <p:sldLayoutId id="2147483750" r:id="rId2"/>
    <p:sldLayoutId id="2147483751" r:id="rId3"/>
    <p:sldLayoutId id="2147483752" r:id="rId4"/>
    <p:sldLayoutId id="2147483753" r:id="rId5"/>
    <p:sldLayoutId id="2147483754" r:id="rId6"/>
    <p:sldLayoutId id="2147483755" r:id="rId7"/>
    <p:sldLayoutId id="2147483756" r:id="rId8"/>
    <p:sldLayoutId id="2147483757" r:id="rId9"/>
    <p:sldLayoutId id="2147483758" r:id="rId10"/>
    <p:sldLayoutId id="2147483759" r:id="rId11"/>
    <p:sldLayoutId id="2147483760" r:id="rId12"/>
    <p:sldLayoutId id="2147483761" r:id="rId13"/>
    <p:sldLayoutId id="2147483762" r:id="rId14"/>
    <p:sldLayoutId id="2147483763" r:id="rId15"/>
    <p:sldLayoutId id="2147483764" r:id="rId16"/>
    <p:sldLayoutId id="2147483765" r:id="rId17"/>
    <p:sldLayoutId id="2147483766" r:id="rId18"/>
    <p:sldLayoutId id="2147483767" r:id="rId19"/>
    <p:sldLayoutId id="2147483768" r:id="rId20"/>
    <p:sldLayoutId id="2147483769" r:id="rId21"/>
    <p:sldLayoutId id="2147483770" r:id="rId22"/>
    <p:sldLayoutId id="2147483771" r:id="rId23"/>
    <p:sldLayoutId id="2147483772" r:id="rId24"/>
    <p:sldLayoutId id="2147483773" r:id="rId25"/>
    <p:sldLayoutId id="2147483774" r:id="rId26"/>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I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241725758"/>
      </p:ext>
    </p:extLst>
  </p:cSld>
  <p:clrMap bg1="lt1" tx1="dk1" bg2="lt2" tx2="dk2" accent1="accent1" accent2="accent2" accent3="accent3" accent4="accent4" accent5="accent5" accent6="accent6" hlink="hlink" folHlink="folHlink"/>
  <p:sldLayoutIdLst>
    <p:sldLayoutId id="2147483776" r:id="rId1"/>
    <p:sldLayoutId id="2147483777" r:id="rId2"/>
    <p:sldLayoutId id="2147483778" r:id="rId3"/>
    <p:sldLayoutId id="2147483779" r:id="rId4"/>
    <p:sldLayoutId id="2147483780" r:id="rId5"/>
    <p:sldLayoutId id="2147483781" r:id="rId6"/>
    <p:sldLayoutId id="2147483782" r:id="rId7"/>
    <p:sldLayoutId id="2147483783" r:id="rId8"/>
    <p:sldLayoutId id="2147483784" r:id="rId9"/>
    <p:sldLayoutId id="2147483785"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I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12">
            <a:lum/>
          </a:blip>
          <a:srcRect/>
          <a:stretch>
            <a:fillRect/>
          </a:stretch>
        </a:blipFill>
        <a:effectLst/>
      </p:bgPr>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30DA6B38-15F0-5F48-88B1-EBD49EC2DDA9}"/>
              </a:ext>
            </a:extLst>
          </p:cNvPr>
          <p:cNvPicPr>
            <a:picLocks noChangeAspect="1"/>
          </p:cNvPicPr>
          <p:nvPr userDrawn="1"/>
        </p:nvPicPr>
        <p:blipFill rotWithShape="1">
          <a:blip r:embed="rId13"/>
          <a:srcRect l="94215"/>
          <a:stretch/>
        </p:blipFill>
        <p:spPr>
          <a:xfrm>
            <a:off x="-395112" y="620"/>
            <a:ext cx="261715" cy="6857380"/>
          </a:xfrm>
          <a:prstGeom prst="rect">
            <a:avLst/>
          </a:prstGeom>
        </p:spPr>
      </p:pic>
      <p:pic>
        <p:nvPicPr>
          <p:cNvPr id="8" name="Picture 7">
            <a:extLst>
              <a:ext uri="{FF2B5EF4-FFF2-40B4-BE49-F238E27FC236}">
                <a16:creationId xmlns:a16="http://schemas.microsoft.com/office/drawing/2014/main" id="{23EE553C-8DB8-204E-9439-2DDB16BFDBE9}"/>
              </a:ext>
            </a:extLst>
          </p:cNvPr>
          <p:cNvPicPr>
            <a:picLocks noChangeAspect="1"/>
          </p:cNvPicPr>
          <p:nvPr userDrawn="1"/>
        </p:nvPicPr>
        <p:blipFill rotWithShape="1">
          <a:blip r:embed="rId14"/>
          <a:srcRect r="93997"/>
          <a:stretch/>
        </p:blipFill>
        <p:spPr>
          <a:xfrm>
            <a:off x="12306211" y="0"/>
            <a:ext cx="261715" cy="6857380"/>
          </a:xfrm>
          <a:prstGeom prst="rect">
            <a:avLst/>
          </a:prstGeom>
        </p:spPr>
      </p:pic>
    </p:spTree>
    <p:extLst>
      <p:ext uri="{BB962C8B-B14F-4D97-AF65-F5344CB8AC3E}">
        <p14:creationId xmlns:p14="http://schemas.microsoft.com/office/powerpoint/2010/main" val="1784980644"/>
      </p:ext>
    </p:extLst>
  </p:cSld>
  <p:clrMap bg1="lt1" tx1="dk1" bg2="lt2" tx2="dk2" accent1="accent1" accent2="accent2" accent3="accent3" accent4="accent4" accent5="accent5" accent6="accent6" hlink="hlink" folHlink="folHlink"/>
  <p:sldLayoutIdLst>
    <p:sldLayoutId id="2147483787" r:id="rId1"/>
    <p:sldLayoutId id="2147483788" r:id="rId2"/>
    <p:sldLayoutId id="2147483789" r:id="rId3"/>
    <p:sldLayoutId id="2147483790" r:id="rId4"/>
    <p:sldLayoutId id="2147483791" r:id="rId5"/>
    <p:sldLayoutId id="2147483792" r:id="rId6"/>
    <p:sldLayoutId id="2147483793" r:id="rId7"/>
    <p:sldLayoutId id="2147483794" r:id="rId8"/>
    <p:sldLayoutId id="2147483795" r:id="rId9"/>
    <p:sldLayoutId id="2147483796"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I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28.jpg"/><Relationship Id="rId2" Type="http://schemas.openxmlformats.org/officeDocument/2006/relationships/notesSlide" Target="../notesSlides/notesSlide8.xml"/><Relationship Id="rId1" Type="http://schemas.openxmlformats.org/officeDocument/2006/relationships/slideLayout" Target="../slideLayouts/slideLayout94.xml"/></Relationships>
</file>

<file path=ppt/slides/_rels/slide11.xml.rels><?xml version="1.0" encoding="UTF-8" standalone="yes"?>
<Relationships xmlns="http://schemas.openxmlformats.org/package/2006/relationships"><Relationship Id="rId3" Type="http://schemas.openxmlformats.org/officeDocument/2006/relationships/image" Target="../media/image129.jpg"/><Relationship Id="rId2" Type="http://schemas.openxmlformats.org/officeDocument/2006/relationships/notesSlide" Target="../notesSlides/notesSlide9.xml"/><Relationship Id="rId1" Type="http://schemas.openxmlformats.org/officeDocument/2006/relationships/slideLayout" Target="../slideLayouts/slideLayout56.xml"/></Relationships>
</file>

<file path=ppt/slides/_rels/slide12.xml.rels><?xml version="1.0" encoding="UTF-8" standalone="yes"?>
<Relationships xmlns="http://schemas.openxmlformats.org/package/2006/relationships"><Relationship Id="rId3" Type="http://schemas.openxmlformats.org/officeDocument/2006/relationships/image" Target="../media/image130.jpg"/><Relationship Id="rId2" Type="http://schemas.openxmlformats.org/officeDocument/2006/relationships/notesSlide" Target="../notesSlides/notesSlide10.xml"/><Relationship Id="rId1" Type="http://schemas.openxmlformats.org/officeDocument/2006/relationships/slideLayout" Target="../slideLayouts/slideLayout5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8" Type="http://schemas.openxmlformats.org/officeDocument/2006/relationships/image" Target="../media/image136.png"/><Relationship Id="rId13" Type="http://schemas.openxmlformats.org/officeDocument/2006/relationships/image" Target="../media/image141.tiff"/><Relationship Id="rId18" Type="http://schemas.openxmlformats.org/officeDocument/2006/relationships/image" Target="../media/image146.png"/><Relationship Id="rId26" Type="http://schemas.openxmlformats.org/officeDocument/2006/relationships/image" Target="../media/image154.png"/><Relationship Id="rId3" Type="http://schemas.openxmlformats.org/officeDocument/2006/relationships/image" Target="../media/image131.png"/><Relationship Id="rId21" Type="http://schemas.openxmlformats.org/officeDocument/2006/relationships/image" Target="../media/image149.png"/><Relationship Id="rId7" Type="http://schemas.openxmlformats.org/officeDocument/2006/relationships/image" Target="../media/image135.tiff"/><Relationship Id="rId12" Type="http://schemas.openxmlformats.org/officeDocument/2006/relationships/image" Target="../media/image140.png"/><Relationship Id="rId17" Type="http://schemas.openxmlformats.org/officeDocument/2006/relationships/image" Target="../media/image145.png"/><Relationship Id="rId25" Type="http://schemas.openxmlformats.org/officeDocument/2006/relationships/image" Target="../media/image153.jpeg"/><Relationship Id="rId2" Type="http://schemas.openxmlformats.org/officeDocument/2006/relationships/notesSlide" Target="../notesSlides/notesSlide12.xml"/><Relationship Id="rId16" Type="http://schemas.openxmlformats.org/officeDocument/2006/relationships/image" Target="../media/image144.png"/><Relationship Id="rId20" Type="http://schemas.openxmlformats.org/officeDocument/2006/relationships/image" Target="../media/image148.png"/><Relationship Id="rId29" Type="http://schemas.openxmlformats.org/officeDocument/2006/relationships/image" Target="../media/image157.png"/><Relationship Id="rId1" Type="http://schemas.openxmlformats.org/officeDocument/2006/relationships/slideLayout" Target="../slideLayouts/slideLayout19.xml"/><Relationship Id="rId6" Type="http://schemas.openxmlformats.org/officeDocument/2006/relationships/image" Target="../media/image134.png"/><Relationship Id="rId11" Type="http://schemas.openxmlformats.org/officeDocument/2006/relationships/image" Target="../media/image139.tiff"/><Relationship Id="rId24" Type="http://schemas.openxmlformats.org/officeDocument/2006/relationships/image" Target="../media/image152.png"/><Relationship Id="rId5" Type="http://schemas.openxmlformats.org/officeDocument/2006/relationships/image" Target="../media/image133.tiff"/><Relationship Id="rId15" Type="http://schemas.openxmlformats.org/officeDocument/2006/relationships/image" Target="../media/image143.png"/><Relationship Id="rId23" Type="http://schemas.openxmlformats.org/officeDocument/2006/relationships/image" Target="../media/image151.jpeg"/><Relationship Id="rId28" Type="http://schemas.openxmlformats.org/officeDocument/2006/relationships/image" Target="../media/image156.png"/><Relationship Id="rId10" Type="http://schemas.openxmlformats.org/officeDocument/2006/relationships/image" Target="../media/image138.png"/><Relationship Id="rId19" Type="http://schemas.openxmlformats.org/officeDocument/2006/relationships/image" Target="../media/image147.png"/><Relationship Id="rId4" Type="http://schemas.openxmlformats.org/officeDocument/2006/relationships/image" Target="../media/image132.png"/><Relationship Id="rId9" Type="http://schemas.openxmlformats.org/officeDocument/2006/relationships/image" Target="../media/image137.png"/><Relationship Id="rId14" Type="http://schemas.openxmlformats.org/officeDocument/2006/relationships/image" Target="../media/image142.png"/><Relationship Id="rId22" Type="http://schemas.openxmlformats.org/officeDocument/2006/relationships/image" Target="../media/image150.png"/><Relationship Id="rId27" Type="http://schemas.openxmlformats.org/officeDocument/2006/relationships/image" Target="../media/image155.png"/><Relationship Id="rId30" Type="http://schemas.openxmlformats.org/officeDocument/2006/relationships/image" Target="../media/image158.pn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8" Type="http://schemas.openxmlformats.org/officeDocument/2006/relationships/image" Target="../media/image147.png"/><Relationship Id="rId13" Type="http://schemas.openxmlformats.org/officeDocument/2006/relationships/image" Target="../media/image138.png"/><Relationship Id="rId3" Type="http://schemas.openxmlformats.org/officeDocument/2006/relationships/image" Target="../media/image145.png"/><Relationship Id="rId7" Type="http://schemas.openxmlformats.org/officeDocument/2006/relationships/image" Target="../media/image134.png"/><Relationship Id="rId12" Type="http://schemas.openxmlformats.org/officeDocument/2006/relationships/image" Target="../media/image142.png"/><Relationship Id="rId17" Type="http://schemas.openxmlformats.org/officeDocument/2006/relationships/image" Target="../media/image157.png"/><Relationship Id="rId2" Type="http://schemas.openxmlformats.org/officeDocument/2006/relationships/notesSlide" Target="../notesSlides/notesSlide14.xml"/><Relationship Id="rId16" Type="http://schemas.openxmlformats.org/officeDocument/2006/relationships/image" Target="../media/image158.png"/><Relationship Id="rId1" Type="http://schemas.openxmlformats.org/officeDocument/2006/relationships/slideLayout" Target="../slideLayouts/slideLayout12.xml"/><Relationship Id="rId6" Type="http://schemas.openxmlformats.org/officeDocument/2006/relationships/image" Target="../media/image133.tiff"/><Relationship Id="rId11" Type="http://schemas.openxmlformats.org/officeDocument/2006/relationships/image" Target="../media/image143.png"/><Relationship Id="rId5" Type="http://schemas.openxmlformats.org/officeDocument/2006/relationships/image" Target="../media/image131.png"/><Relationship Id="rId15" Type="http://schemas.openxmlformats.org/officeDocument/2006/relationships/image" Target="../media/image159.png"/><Relationship Id="rId10" Type="http://schemas.openxmlformats.org/officeDocument/2006/relationships/image" Target="../media/image132.png"/><Relationship Id="rId4" Type="http://schemas.openxmlformats.org/officeDocument/2006/relationships/image" Target="../media/image141.tiff"/><Relationship Id="rId9" Type="http://schemas.openxmlformats.org/officeDocument/2006/relationships/image" Target="../media/image135.tiff"/><Relationship Id="rId14" Type="http://schemas.openxmlformats.org/officeDocument/2006/relationships/image" Target="../media/image137.png"/></Relationships>
</file>

<file path=ppt/slides/_rels/slide17.xml.rels><?xml version="1.0" encoding="UTF-8" standalone="yes"?>
<Relationships xmlns="http://schemas.openxmlformats.org/package/2006/relationships"><Relationship Id="rId8" Type="http://schemas.openxmlformats.org/officeDocument/2006/relationships/image" Target="../media/image147.png"/><Relationship Id="rId13" Type="http://schemas.openxmlformats.org/officeDocument/2006/relationships/image" Target="../media/image138.png"/><Relationship Id="rId18" Type="http://schemas.openxmlformats.org/officeDocument/2006/relationships/image" Target="../media/image160.png"/><Relationship Id="rId26" Type="http://schemas.openxmlformats.org/officeDocument/2006/relationships/image" Target="../media/image167.png"/><Relationship Id="rId3" Type="http://schemas.openxmlformats.org/officeDocument/2006/relationships/image" Target="../media/image145.png"/><Relationship Id="rId21" Type="http://schemas.openxmlformats.org/officeDocument/2006/relationships/image" Target="../media/image162.png"/><Relationship Id="rId7" Type="http://schemas.openxmlformats.org/officeDocument/2006/relationships/image" Target="../media/image134.png"/><Relationship Id="rId12" Type="http://schemas.openxmlformats.org/officeDocument/2006/relationships/image" Target="../media/image142.png"/><Relationship Id="rId17" Type="http://schemas.openxmlformats.org/officeDocument/2006/relationships/image" Target="../media/image157.png"/><Relationship Id="rId25" Type="http://schemas.openxmlformats.org/officeDocument/2006/relationships/image" Target="../media/image166.png"/><Relationship Id="rId2" Type="http://schemas.openxmlformats.org/officeDocument/2006/relationships/notesSlide" Target="../notesSlides/notesSlide15.xml"/><Relationship Id="rId16" Type="http://schemas.openxmlformats.org/officeDocument/2006/relationships/image" Target="../media/image158.png"/><Relationship Id="rId20" Type="http://schemas.openxmlformats.org/officeDocument/2006/relationships/image" Target="../media/image161.png"/><Relationship Id="rId29" Type="http://schemas.openxmlformats.org/officeDocument/2006/relationships/image" Target="../media/image170.png"/><Relationship Id="rId1" Type="http://schemas.openxmlformats.org/officeDocument/2006/relationships/slideLayout" Target="../slideLayouts/slideLayout12.xml"/><Relationship Id="rId6" Type="http://schemas.openxmlformats.org/officeDocument/2006/relationships/image" Target="../media/image133.tiff"/><Relationship Id="rId11" Type="http://schemas.openxmlformats.org/officeDocument/2006/relationships/image" Target="../media/image143.png"/><Relationship Id="rId24" Type="http://schemas.openxmlformats.org/officeDocument/2006/relationships/image" Target="../media/image165.png"/><Relationship Id="rId32" Type="http://schemas.openxmlformats.org/officeDocument/2006/relationships/image" Target="../media/image172.png"/><Relationship Id="rId5" Type="http://schemas.openxmlformats.org/officeDocument/2006/relationships/image" Target="../media/image131.png"/><Relationship Id="rId15" Type="http://schemas.openxmlformats.org/officeDocument/2006/relationships/image" Target="../media/image159.png"/><Relationship Id="rId23" Type="http://schemas.openxmlformats.org/officeDocument/2006/relationships/image" Target="../media/image164.png"/><Relationship Id="rId28" Type="http://schemas.openxmlformats.org/officeDocument/2006/relationships/image" Target="../media/image169.png"/><Relationship Id="rId10" Type="http://schemas.openxmlformats.org/officeDocument/2006/relationships/image" Target="../media/image132.png"/><Relationship Id="rId19" Type="http://schemas.openxmlformats.org/officeDocument/2006/relationships/image" Target="../media/image155.png"/><Relationship Id="rId31" Type="http://schemas.openxmlformats.org/officeDocument/2006/relationships/image" Target="../media/image171.png"/><Relationship Id="rId4" Type="http://schemas.openxmlformats.org/officeDocument/2006/relationships/image" Target="../media/image141.tiff"/><Relationship Id="rId9" Type="http://schemas.openxmlformats.org/officeDocument/2006/relationships/image" Target="../media/image135.tiff"/><Relationship Id="rId14" Type="http://schemas.openxmlformats.org/officeDocument/2006/relationships/image" Target="../media/image137.png"/><Relationship Id="rId22" Type="http://schemas.openxmlformats.org/officeDocument/2006/relationships/image" Target="../media/image163.png"/><Relationship Id="rId27" Type="http://schemas.openxmlformats.org/officeDocument/2006/relationships/image" Target="../media/image168.png"/><Relationship Id="rId30" Type="http://schemas.openxmlformats.org/officeDocument/2006/relationships/image" Target="../media/image154.png"/></Relationships>
</file>

<file path=ppt/slides/_rels/slide18.xml.rels><?xml version="1.0" encoding="UTF-8" standalone="yes"?>
<Relationships xmlns="http://schemas.openxmlformats.org/package/2006/relationships"><Relationship Id="rId8" Type="http://schemas.openxmlformats.org/officeDocument/2006/relationships/image" Target="../media/image176.png"/><Relationship Id="rId13" Type="http://schemas.openxmlformats.org/officeDocument/2006/relationships/image" Target="../media/image180.jpeg"/><Relationship Id="rId3" Type="http://schemas.openxmlformats.org/officeDocument/2006/relationships/image" Target="../media/image164.png"/><Relationship Id="rId7" Type="http://schemas.openxmlformats.org/officeDocument/2006/relationships/image" Target="../media/image175.png"/><Relationship Id="rId12" Type="http://schemas.openxmlformats.org/officeDocument/2006/relationships/image" Target="../media/image163.png"/><Relationship Id="rId2" Type="http://schemas.openxmlformats.org/officeDocument/2006/relationships/notesSlide" Target="../notesSlides/notesSlide16.xml"/><Relationship Id="rId1" Type="http://schemas.openxmlformats.org/officeDocument/2006/relationships/slideLayout" Target="../slideLayouts/slideLayout42.xml"/><Relationship Id="rId6" Type="http://schemas.openxmlformats.org/officeDocument/2006/relationships/image" Target="../media/image174.png"/><Relationship Id="rId11" Type="http://schemas.openxmlformats.org/officeDocument/2006/relationships/image" Target="../media/image179.png"/><Relationship Id="rId5" Type="http://schemas.openxmlformats.org/officeDocument/2006/relationships/image" Target="../media/image173.png"/><Relationship Id="rId10" Type="http://schemas.openxmlformats.org/officeDocument/2006/relationships/image" Target="../media/image178.png"/><Relationship Id="rId4" Type="http://schemas.openxmlformats.org/officeDocument/2006/relationships/image" Target="../media/image169.png"/><Relationship Id="rId9" Type="http://schemas.openxmlformats.org/officeDocument/2006/relationships/image" Target="../media/image177.pn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8" Type="http://schemas.openxmlformats.org/officeDocument/2006/relationships/image" Target="../media/image186.png"/><Relationship Id="rId13" Type="http://schemas.openxmlformats.org/officeDocument/2006/relationships/image" Target="../media/image189.png"/><Relationship Id="rId3" Type="http://schemas.openxmlformats.org/officeDocument/2006/relationships/image" Target="../media/image181.png"/><Relationship Id="rId7" Type="http://schemas.openxmlformats.org/officeDocument/2006/relationships/image" Target="../media/image185.png"/><Relationship Id="rId12" Type="http://schemas.openxmlformats.org/officeDocument/2006/relationships/image" Target="../media/image188.png"/><Relationship Id="rId2" Type="http://schemas.openxmlformats.org/officeDocument/2006/relationships/notesSlide" Target="../notesSlides/notesSlide18.xml"/><Relationship Id="rId1" Type="http://schemas.openxmlformats.org/officeDocument/2006/relationships/slideLayout" Target="../slideLayouts/slideLayout12.xml"/><Relationship Id="rId6" Type="http://schemas.openxmlformats.org/officeDocument/2006/relationships/image" Target="../media/image184.svg"/><Relationship Id="rId11" Type="http://schemas.openxmlformats.org/officeDocument/2006/relationships/image" Target="../media/image187.png"/><Relationship Id="rId5" Type="http://schemas.openxmlformats.org/officeDocument/2006/relationships/image" Target="../media/image183.png"/><Relationship Id="rId10" Type="http://schemas.openxmlformats.org/officeDocument/2006/relationships/image" Target="../media/image117.png"/><Relationship Id="rId4" Type="http://schemas.openxmlformats.org/officeDocument/2006/relationships/image" Target="../media/image182.svg"/><Relationship Id="rId9" Type="http://schemas.microsoft.com/office/2007/relationships/hdphoto" Target="../media/hdphoto1.wdp"/><Relationship Id="rId14" Type="http://schemas.openxmlformats.org/officeDocument/2006/relationships/image" Target="../media/image190.png"/></Relationships>
</file>

<file path=ppt/slides/_rels/slide21.xml.rels><?xml version="1.0" encoding="UTF-8" standalone="yes"?>
<Relationships xmlns="http://schemas.openxmlformats.org/package/2006/relationships"><Relationship Id="rId8" Type="http://schemas.openxmlformats.org/officeDocument/2006/relationships/image" Target="../media/image196.svg"/><Relationship Id="rId3" Type="http://schemas.openxmlformats.org/officeDocument/2006/relationships/image" Target="../media/image191.jpg"/><Relationship Id="rId7" Type="http://schemas.openxmlformats.org/officeDocument/2006/relationships/image" Target="../media/image195.png"/><Relationship Id="rId12" Type="http://schemas.openxmlformats.org/officeDocument/2006/relationships/image" Target="../media/image200.svg"/><Relationship Id="rId2" Type="http://schemas.openxmlformats.org/officeDocument/2006/relationships/notesSlide" Target="../notesSlides/notesSlide19.xml"/><Relationship Id="rId1" Type="http://schemas.openxmlformats.org/officeDocument/2006/relationships/slideLayout" Target="../slideLayouts/slideLayout56.xml"/><Relationship Id="rId6" Type="http://schemas.openxmlformats.org/officeDocument/2006/relationships/image" Target="../media/image194.svg"/><Relationship Id="rId11" Type="http://schemas.openxmlformats.org/officeDocument/2006/relationships/image" Target="../media/image199.png"/><Relationship Id="rId5" Type="http://schemas.openxmlformats.org/officeDocument/2006/relationships/image" Target="../media/image193.png"/><Relationship Id="rId10" Type="http://schemas.openxmlformats.org/officeDocument/2006/relationships/image" Target="../media/image198.svg"/><Relationship Id="rId4" Type="http://schemas.openxmlformats.org/officeDocument/2006/relationships/image" Target="../media/image192.png"/><Relationship Id="rId9" Type="http://schemas.openxmlformats.org/officeDocument/2006/relationships/image" Target="../media/image197.png"/></Relationships>
</file>

<file path=ppt/slides/_rels/slide22.xml.rels><?xml version="1.0" encoding="UTF-8" standalone="yes"?>
<Relationships xmlns="http://schemas.openxmlformats.org/package/2006/relationships"><Relationship Id="rId3" Type="http://schemas.openxmlformats.org/officeDocument/2006/relationships/image" Target="../media/image201.jpeg"/><Relationship Id="rId2" Type="http://schemas.openxmlformats.org/officeDocument/2006/relationships/notesSlide" Target="../notesSlides/notesSlide20.xml"/><Relationship Id="rId1" Type="http://schemas.openxmlformats.org/officeDocument/2006/relationships/slideLayout" Target="../slideLayouts/slideLayout10.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3" Type="http://schemas.openxmlformats.org/officeDocument/2006/relationships/image" Target="../media/image99.jpg"/><Relationship Id="rId2" Type="http://schemas.openxmlformats.org/officeDocument/2006/relationships/notesSlide" Target="../notesSlides/notesSlide1.xml"/><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3" Type="http://schemas.openxmlformats.org/officeDocument/2006/relationships/image" Target="../media/image100.jpg"/><Relationship Id="rId2" Type="http://schemas.openxmlformats.org/officeDocument/2006/relationships/notesSlide" Target="../notesSlides/notesSlide2.xml"/><Relationship Id="rId1" Type="http://schemas.openxmlformats.org/officeDocument/2006/relationships/slideLayout" Target="../slideLayouts/slideLayout57.xml"/></Relationships>
</file>

<file path=ppt/slides/_rels/slide5.xml.rels><?xml version="1.0" encoding="UTF-8" standalone="yes"?>
<Relationships xmlns="http://schemas.openxmlformats.org/package/2006/relationships"><Relationship Id="rId8" Type="http://schemas.openxmlformats.org/officeDocument/2006/relationships/image" Target="../media/image106.svg"/><Relationship Id="rId3" Type="http://schemas.openxmlformats.org/officeDocument/2006/relationships/image" Target="../media/image101.png"/><Relationship Id="rId7" Type="http://schemas.openxmlformats.org/officeDocument/2006/relationships/image" Target="../media/image105.png"/><Relationship Id="rId2" Type="http://schemas.openxmlformats.org/officeDocument/2006/relationships/notesSlide" Target="../notesSlides/notesSlide3.xml"/><Relationship Id="rId1" Type="http://schemas.openxmlformats.org/officeDocument/2006/relationships/slideLayout" Target="../slideLayouts/slideLayout79.xml"/><Relationship Id="rId6" Type="http://schemas.openxmlformats.org/officeDocument/2006/relationships/image" Target="../media/image104.svg"/><Relationship Id="rId5" Type="http://schemas.openxmlformats.org/officeDocument/2006/relationships/image" Target="../media/image103.png"/><Relationship Id="rId10" Type="http://schemas.openxmlformats.org/officeDocument/2006/relationships/image" Target="../media/image108.svg"/><Relationship Id="rId4" Type="http://schemas.openxmlformats.org/officeDocument/2006/relationships/image" Target="../media/image102.svg"/><Relationship Id="rId9" Type="http://schemas.openxmlformats.org/officeDocument/2006/relationships/image" Target="../media/image107.png"/></Relationships>
</file>

<file path=ppt/slides/_rels/slide6.xml.rels><?xml version="1.0" encoding="UTF-8" standalone="yes"?>
<Relationships xmlns="http://schemas.openxmlformats.org/package/2006/relationships"><Relationship Id="rId8" Type="http://schemas.openxmlformats.org/officeDocument/2006/relationships/image" Target="../media/image106.svg"/><Relationship Id="rId3" Type="http://schemas.openxmlformats.org/officeDocument/2006/relationships/image" Target="../media/image101.png"/><Relationship Id="rId7" Type="http://schemas.openxmlformats.org/officeDocument/2006/relationships/image" Target="../media/image105.png"/><Relationship Id="rId2" Type="http://schemas.openxmlformats.org/officeDocument/2006/relationships/notesSlide" Target="../notesSlides/notesSlide4.xml"/><Relationship Id="rId1" Type="http://schemas.openxmlformats.org/officeDocument/2006/relationships/slideLayout" Target="../slideLayouts/slideLayout79.xml"/><Relationship Id="rId6" Type="http://schemas.openxmlformats.org/officeDocument/2006/relationships/image" Target="../media/image104.svg"/><Relationship Id="rId5" Type="http://schemas.openxmlformats.org/officeDocument/2006/relationships/image" Target="../media/image103.png"/><Relationship Id="rId10" Type="http://schemas.openxmlformats.org/officeDocument/2006/relationships/image" Target="../media/image108.svg"/><Relationship Id="rId4" Type="http://schemas.openxmlformats.org/officeDocument/2006/relationships/image" Target="../media/image102.svg"/><Relationship Id="rId9" Type="http://schemas.openxmlformats.org/officeDocument/2006/relationships/image" Target="../media/image107.png"/></Relationships>
</file>

<file path=ppt/slides/_rels/slide7.xml.rels><?xml version="1.0" encoding="UTF-8" standalone="yes"?>
<Relationships xmlns="http://schemas.openxmlformats.org/package/2006/relationships"><Relationship Id="rId8" Type="http://schemas.openxmlformats.org/officeDocument/2006/relationships/image" Target="../media/image114.svg"/><Relationship Id="rId3" Type="http://schemas.openxmlformats.org/officeDocument/2006/relationships/image" Target="../media/image109.png"/><Relationship Id="rId7" Type="http://schemas.openxmlformats.org/officeDocument/2006/relationships/image" Target="../media/image113.png"/><Relationship Id="rId2" Type="http://schemas.openxmlformats.org/officeDocument/2006/relationships/notesSlide" Target="../notesSlides/notesSlide5.xml"/><Relationship Id="rId1" Type="http://schemas.openxmlformats.org/officeDocument/2006/relationships/slideLayout" Target="../slideLayouts/slideLayout79.xml"/><Relationship Id="rId6" Type="http://schemas.openxmlformats.org/officeDocument/2006/relationships/image" Target="../media/image112.svg"/><Relationship Id="rId11" Type="http://schemas.openxmlformats.org/officeDocument/2006/relationships/image" Target="../media/image117.png"/><Relationship Id="rId5" Type="http://schemas.openxmlformats.org/officeDocument/2006/relationships/image" Target="../media/image111.png"/><Relationship Id="rId10" Type="http://schemas.openxmlformats.org/officeDocument/2006/relationships/image" Target="../media/image116.svg"/><Relationship Id="rId4" Type="http://schemas.openxmlformats.org/officeDocument/2006/relationships/image" Target="../media/image110.svg"/><Relationship Id="rId9" Type="http://schemas.openxmlformats.org/officeDocument/2006/relationships/image" Target="../media/image115.png"/></Relationships>
</file>

<file path=ppt/slides/_rels/slide8.xml.rels><?xml version="1.0" encoding="UTF-8" standalone="yes"?>
<Relationships xmlns="http://schemas.openxmlformats.org/package/2006/relationships"><Relationship Id="rId8" Type="http://schemas.openxmlformats.org/officeDocument/2006/relationships/image" Target="../media/image114.svg"/><Relationship Id="rId3" Type="http://schemas.openxmlformats.org/officeDocument/2006/relationships/image" Target="../media/image118.png"/><Relationship Id="rId7" Type="http://schemas.openxmlformats.org/officeDocument/2006/relationships/image" Target="../media/image113.png"/><Relationship Id="rId12" Type="http://schemas.openxmlformats.org/officeDocument/2006/relationships/image" Target="../media/image121.png"/><Relationship Id="rId2" Type="http://schemas.openxmlformats.org/officeDocument/2006/relationships/notesSlide" Target="../notesSlides/notesSlide6.xml"/><Relationship Id="rId1" Type="http://schemas.openxmlformats.org/officeDocument/2006/relationships/slideLayout" Target="../slideLayouts/slideLayout79.xml"/><Relationship Id="rId6" Type="http://schemas.openxmlformats.org/officeDocument/2006/relationships/image" Target="../media/image112.svg"/><Relationship Id="rId11" Type="http://schemas.openxmlformats.org/officeDocument/2006/relationships/image" Target="../media/image120.png"/><Relationship Id="rId5" Type="http://schemas.openxmlformats.org/officeDocument/2006/relationships/image" Target="../media/image111.png"/><Relationship Id="rId10" Type="http://schemas.openxmlformats.org/officeDocument/2006/relationships/image" Target="../media/image110.svg"/><Relationship Id="rId4" Type="http://schemas.openxmlformats.org/officeDocument/2006/relationships/image" Target="../media/image119.svg"/><Relationship Id="rId9" Type="http://schemas.openxmlformats.org/officeDocument/2006/relationships/image" Target="../media/image109.png"/></Relationships>
</file>

<file path=ppt/slides/_rels/slide9.xml.rels><?xml version="1.0" encoding="UTF-8" standalone="yes"?>
<Relationships xmlns="http://schemas.openxmlformats.org/package/2006/relationships"><Relationship Id="rId8" Type="http://schemas.openxmlformats.org/officeDocument/2006/relationships/image" Target="../media/image127.png"/><Relationship Id="rId3" Type="http://schemas.openxmlformats.org/officeDocument/2006/relationships/image" Target="../media/image122.png"/><Relationship Id="rId7" Type="http://schemas.openxmlformats.org/officeDocument/2006/relationships/image" Target="../media/image126.png"/><Relationship Id="rId2" Type="http://schemas.openxmlformats.org/officeDocument/2006/relationships/notesSlide" Target="../notesSlides/notesSlide7.xml"/><Relationship Id="rId1" Type="http://schemas.openxmlformats.org/officeDocument/2006/relationships/slideLayout" Target="../slideLayouts/slideLayout57.xml"/><Relationship Id="rId6" Type="http://schemas.openxmlformats.org/officeDocument/2006/relationships/image" Target="../media/image125.png"/><Relationship Id="rId5" Type="http://schemas.openxmlformats.org/officeDocument/2006/relationships/image" Target="../media/image124.png"/><Relationship Id="rId4" Type="http://schemas.openxmlformats.org/officeDocument/2006/relationships/image" Target="../media/image123.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99062766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descr="A picture containing text&#10;&#10;Description automatically generated">
            <a:extLst>
              <a:ext uri="{FF2B5EF4-FFF2-40B4-BE49-F238E27FC236}">
                <a16:creationId xmlns:a16="http://schemas.microsoft.com/office/drawing/2014/main" id="{8C627988-0F5A-3FE6-2417-5701FFB0E57E}"/>
              </a:ext>
            </a:extLst>
          </p:cNvPr>
          <p:cNvPicPr>
            <a:picLocks noGrp="1" noChangeAspect="1"/>
          </p:cNvPicPr>
          <p:nvPr>
            <p:ph type="pic" sz="quarter" idx="10"/>
          </p:nvPr>
        </p:nvPicPr>
        <p:blipFill>
          <a:blip r:embed="rId3"/>
          <a:srcRect/>
          <a:stretch>
            <a:fillRect/>
          </a:stretch>
        </p:blipFill>
        <p:spPr/>
      </p:pic>
    </p:spTree>
    <p:extLst>
      <p:ext uri="{BB962C8B-B14F-4D97-AF65-F5344CB8AC3E}">
        <p14:creationId xmlns:p14="http://schemas.microsoft.com/office/powerpoint/2010/main" val="36806405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Placeholder 5">
            <a:extLst>
              <a:ext uri="{FF2B5EF4-FFF2-40B4-BE49-F238E27FC236}">
                <a16:creationId xmlns:a16="http://schemas.microsoft.com/office/drawing/2014/main" id="{E466ECC9-1322-52D4-4B08-D86F6B76F78B}"/>
              </a:ext>
            </a:extLst>
          </p:cNvPr>
          <p:cNvPicPr>
            <a:picLocks noGrp="1" noChangeAspect="1"/>
          </p:cNvPicPr>
          <p:nvPr>
            <p:ph type="pic" sz="quarter" idx="11"/>
          </p:nvPr>
        </p:nvPicPr>
        <p:blipFill>
          <a:blip r:embed="rId3"/>
          <a:srcRect l="26852" r="26852"/>
          <a:stretch>
            <a:fillRect/>
          </a:stretch>
        </p:blipFill>
        <p:spPr>
          <a:xfrm>
            <a:off x="111759" y="0"/>
            <a:ext cx="4218577" cy="6858000"/>
          </a:xfrm>
        </p:spPr>
      </p:pic>
      <p:sp>
        <p:nvSpPr>
          <p:cNvPr id="3" name="Title 2">
            <a:extLst>
              <a:ext uri="{FF2B5EF4-FFF2-40B4-BE49-F238E27FC236}">
                <a16:creationId xmlns:a16="http://schemas.microsoft.com/office/drawing/2014/main" id="{1F42F081-E228-5D91-F39A-E12AC42033E3}"/>
              </a:ext>
            </a:extLst>
          </p:cNvPr>
          <p:cNvSpPr>
            <a:spLocks noGrp="1"/>
          </p:cNvSpPr>
          <p:nvPr>
            <p:ph type="title"/>
          </p:nvPr>
        </p:nvSpPr>
        <p:spPr>
          <a:xfrm>
            <a:off x="4807131" y="488601"/>
            <a:ext cx="6638262" cy="588637"/>
          </a:xfrm>
        </p:spPr>
        <p:txBody>
          <a:bodyPr/>
          <a:lstStyle/>
          <a:p>
            <a:r>
              <a:rPr lang="en-US" dirty="0"/>
              <a:t>Supported functions</a:t>
            </a:r>
          </a:p>
        </p:txBody>
      </p:sp>
      <p:sp>
        <p:nvSpPr>
          <p:cNvPr id="4" name="Text Placeholder 3">
            <a:extLst>
              <a:ext uri="{FF2B5EF4-FFF2-40B4-BE49-F238E27FC236}">
                <a16:creationId xmlns:a16="http://schemas.microsoft.com/office/drawing/2014/main" id="{BA709CF6-A911-7A93-E475-985D99FE30FA}"/>
              </a:ext>
            </a:extLst>
          </p:cNvPr>
          <p:cNvSpPr>
            <a:spLocks noGrp="1"/>
          </p:cNvSpPr>
          <p:nvPr>
            <p:ph type="body" sz="quarter" idx="10"/>
          </p:nvPr>
        </p:nvSpPr>
        <p:spPr>
          <a:xfrm>
            <a:off x="4807131" y="1352550"/>
            <a:ext cx="7044576" cy="5073650"/>
          </a:xfrm>
        </p:spPr>
        <p:txBody>
          <a:bodyPr numCol="2"/>
          <a:lstStyle/>
          <a:p>
            <a:pPr marL="114300" indent="-342900">
              <a:buFont typeface="Arial" panose="020B0604020202020204" pitchFamily="34" charset="0"/>
              <a:buChar char="•"/>
            </a:pPr>
            <a:r>
              <a:rPr lang="en-US" sz="2000" dirty="0"/>
              <a:t>Purchase</a:t>
            </a:r>
          </a:p>
          <a:p>
            <a:pPr marL="114300" indent="-342900">
              <a:buFont typeface="Arial" panose="020B0604020202020204" pitchFamily="34" charset="0"/>
              <a:buChar char="•"/>
            </a:pPr>
            <a:r>
              <a:rPr lang="en-US" sz="2000" dirty="0"/>
              <a:t>Refund</a:t>
            </a:r>
          </a:p>
          <a:p>
            <a:pPr marL="114300" indent="-342900">
              <a:buFont typeface="Arial" panose="020B0604020202020204" pitchFamily="34" charset="0"/>
              <a:buChar char="•"/>
            </a:pPr>
            <a:r>
              <a:rPr lang="en-US" sz="2000" dirty="0"/>
              <a:t>Void</a:t>
            </a:r>
          </a:p>
          <a:p>
            <a:pPr marL="114300" indent="-342900">
              <a:buFont typeface="Arial" panose="020B0604020202020204" pitchFamily="34" charset="0"/>
              <a:buChar char="•"/>
            </a:pPr>
            <a:r>
              <a:rPr lang="en-US" sz="2000" dirty="0"/>
              <a:t>Get transaction</a:t>
            </a:r>
          </a:p>
          <a:p>
            <a:pPr marL="114300" indent="-342900">
              <a:buFont typeface="Arial" panose="020B0604020202020204" pitchFamily="34" charset="0"/>
              <a:buChar char="•"/>
            </a:pPr>
            <a:r>
              <a:rPr lang="en-US" sz="2000" dirty="0"/>
              <a:t>Get last transaction</a:t>
            </a:r>
          </a:p>
          <a:p>
            <a:pPr marL="114300" indent="-342900">
              <a:buFont typeface="Arial" panose="020B0604020202020204" pitchFamily="34" charset="0"/>
              <a:buChar char="•"/>
            </a:pPr>
            <a:r>
              <a:rPr lang="en-US" sz="2000" dirty="0"/>
              <a:t>Get last raw transaction</a:t>
            </a:r>
          </a:p>
          <a:p>
            <a:pPr marL="114300" indent="-342900">
              <a:buFont typeface="Arial" panose="020B0604020202020204" pitchFamily="34" charset="0"/>
              <a:buChar char="•"/>
            </a:pPr>
            <a:r>
              <a:rPr lang="en-US" sz="2000" dirty="0"/>
              <a:t>Cancel</a:t>
            </a:r>
          </a:p>
          <a:p>
            <a:pPr marL="114300" indent="-342900">
              <a:buFont typeface="Arial" panose="020B0604020202020204" pitchFamily="34" charset="0"/>
              <a:buChar char="•"/>
            </a:pPr>
            <a:r>
              <a:rPr lang="en-US" sz="2000" dirty="0"/>
              <a:t>X and Z reports</a:t>
            </a:r>
          </a:p>
          <a:p>
            <a:pPr marL="114300" indent="-342900">
              <a:buFont typeface="Arial" panose="020B0604020202020204" pitchFamily="34" charset="0"/>
              <a:buChar char="•"/>
            </a:pPr>
            <a:r>
              <a:rPr lang="en-US" sz="2000" dirty="0"/>
              <a:t>Start Session</a:t>
            </a:r>
          </a:p>
          <a:p>
            <a:pPr marL="114300" indent="-342900">
              <a:buFont typeface="Arial" panose="020B0604020202020204" pitchFamily="34" charset="0"/>
              <a:buChar char="•"/>
            </a:pPr>
            <a:r>
              <a:rPr lang="en-US" sz="2000" dirty="0"/>
              <a:t>End session</a:t>
            </a:r>
          </a:p>
          <a:p>
            <a:pPr marL="342900" indent="-342900">
              <a:buFont typeface="Arial" panose="020B0604020202020204" pitchFamily="34" charset="0"/>
              <a:buChar char="•"/>
            </a:pPr>
            <a:r>
              <a:rPr lang="en-US" sz="2000" dirty="0"/>
              <a:t>EBT</a:t>
            </a:r>
          </a:p>
          <a:p>
            <a:pPr marL="114300" indent="-342900">
              <a:buFont typeface="Arial" panose="020B0604020202020204" pitchFamily="34" charset="0"/>
              <a:buChar char="•"/>
            </a:pPr>
            <a:r>
              <a:rPr lang="en-US" sz="2000" dirty="0"/>
              <a:t>Pre-auth tokenization</a:t>
            </a:r>
          </a:p>
          <a:p>
            <a:pPr marL="114300" indent="-342900">
              <a:buFont typeface="Arial" panose="020B0604020202020204" pitchFamily="34" charset="0"/>
              <a:buChar char="•"/>
            </a:pPr>
            <a:r>
              <a:rPr lang="en-US" sz="2000" dirty="0"/>
              <a:t>Full capture tokenization</a:t>
            </a:r>
          </a:p>
          <a:p>
            <a:pPr marL="114300" indent="-342900">
              <a:buFont typeface="Arial" panose="020B0604020202020204" pitchFamily="34" charset="0"/>
              <a:buChar char="•"/>
            </a:pPr>
            <a:r>
              <a:rPr lang="en-US" sz="2000" dirty="0"/>
              <a:t>Purchase tokenization</a:t>
            </a:r>
          </a:p>
          <a:p>
            <a:pPr marL="114300" indent="-342900">
              <a:buFont typeface="Arial" panose="020B0604020202020204" pitchFamily="34" charset="0"/>
              <a:buChar char="•"/>
            </a:pPr>
            <a:r>
              <a:rPr lang="en-US" sz="2000" dirty="0"/>
              <a:t>Return tokenization</a:t>
            </a:r>
          </a:p>
          <a:p>
            <a:pPr marL="114300" indent="-342900">
              <a:buFont typeface="Arial" panose="020B0604020202020204" pitchFamily="34" charset="0"/>
              <a:buChar char="•"/>
            </a:pPr>
            <a:r>
              <a:rPr lang="en-US" sz="2000" dirty="0"/>
              <a:t>Signature verification</a:t>
            </a:r>
          </a:p>
          <a:p>
            <a:pPr marL="114300" indent="-342900">
              <a:buFont typeface="Arial" panose="020B0604020202020204" pitchFamily="34" charset="0"/>
              <a:buChar char="•"/>
            </a:pPr>
            <a:r>
              <a:rPr lang="en-US" sz="2000" dirty="0"/>
              <a:t>Voice authentication</a:t>
            </a:r>
          </a:p>
          <a:p>
            <a:pPr marL="114300" indent="-342900">
              <a:buFont typeface="Arial" panose="020B0604020202020204" pitchFamily="34" charset="0"/>
              <a:buChar char="•"/>
            </a:pPr>
            <a:r>
              <a:rPr lang="en-US" sz="2000" dirty="0"/>
              <a:t>Reprint receipt</a:t>
            </a:r>
          </a:p>
          <a:p>
            <a:pPr marL="114300" indent="-342900">
              <a:buFont typeface="Arial" panose="020B0604020202020204" pitchFamily="34" charset="0"/>
              <a:buChar char="•"/>
            </a:pPr>
            <a:r>
              <a:rPr lang="en-US" sz="2000" dirty="0"/>
              <a:t>Reprint card receipt</a:t>
            </a:r>
          </a:p>
          <a:p>
            <a:pPr marL="114300" indent="-342900">
              <a:buFont typeface="Arial" panose="020B0604020202020204" pitchFamily="34" charset="0"/>
              <a:buChar char="•"/>
            </a:pPr>
            <a:r>
              <a:rPr lang="en-US" sz="2000" dirty="0"/>
              <a:t>Display QR code on PED</a:t>
            </a:r>
          </a:p>
          <a:p>
            <a:pPr marL="114300" indent="-342900">
              <a:buFont typeface="Arial" panose="020B0604020202020204" pitchFamily="34" charset="0"/>
              <a:buChar char="•"/>
            </a:pPr>
            <a:r>
              <a:rPr lang="en-US" sz="2000" dirty="0"/>
              <a:t>Subscription tokenization</a:t>
            </a:r>
          </a:p>
          <a:p>
            <a:pPr marL="114300" indent="-342900">
              <a:buFont typeface="Arial" panose="020B0604020202020204" pitchFamily="34" charset="0"/>
              <a:buChar char="•"/>
            </a:pPr>
            <a:r>
              <a:rPr lang="en-US" sz="2000" dirty="0"/>
              <a:t>FSA Debit Card</a:t>
            </a:r>
          </a:p>
          <a:p>
            <a:endParaRPr lang="en-US" dirty="0"/>
          </a:p>
        </p:txBody>
      </p:sp>
    </p:spTree>
    <p:extLst>
      <p:ext uri="{BB962C8B-B14F-4D97-AF65-F5344CB8AC3E}">
        <p14:creationId xmlns:p14="http://schemas.microsoft.com/office/powerpoint/2010/main" val="253114102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Placeholder 5">
            <a:extLst>
              <a:ext uri="{FF2B5EF4-FFF2-40B4-BE49-F238E27FC236}">
                <a16:creationId xmlns:a16="http://schemas.microsoft.com/office/drawing/2014/main" id="{B23B782E-6510-0C4D-2620-7729E464E20C}"/>
              </a:ext>
            </a:extLst>
          </p:cNvPr>
          <p:cNvPicPr>
            <a:picLocks noGrp="1" noChangeAspect="1"/>
          </p:cNvPicPr>
          <p:nvPr>
            <p:ph type="pic" sz="quarter" idx="11"/>
          </p:nvPr>
        </p:nvPicPr>
        <p:blipFill>
          <a:blip r:embed="rId3"/>
          <a:srcRect t="6178" b="6178"/>
          <a:stretch>
            <a:fillRect/>
          </a:stretch>
        </p:blipFill>
        <p:spPr/>
      </p:pic>
      <p:sp>
        <p:nvSpPr>
          <p:cNvPr id="3" name="Text Placeholder 2">
            <a:extLst>
              <a:ext uri="{FF2B5EF4-FFF2-40B4-BE49-F238E27FC236}">
                <a16:creationId xmlns:a16="http://schemas.microsoft.com/office/drawing/2014/main" id="{22AF33AF-9D62-B03F-C6FD-D815BF95E2B8}"/>
              </a:ext>
            </a:extLst>
          </p:cNvPr>
          <p:cNvSpPr>
            <a:spLocks noGrp="1"/>
          </p:cNvSpPr>
          <p:nvPr>
            <p:ph type="body" sz="quarter" idx="10"/>
          </p:nvPr>
        </p:nvSpPr>
        <p:spPr>
          <a:xfrm>
            <a:off x="340290" y="1352550"/>
            <a:ext cx="6393613" cy="4961162"/>
          </a:xfrm>
        </p:spPr>
        <p:txBody>
          <a:bodyPr/>
          <a:lstStyle/>
          <a:p>
            <a:pPr marL="0" indent="0">
              <a:buNone/>
            </a:pPr>
            <a:endParaRPr lang="en-US" dirty="0"/>
          </a:p>
          <a:p>
            <a:pPr marL="0" indent="0">
              <a:buNone/>
            </a:pPr>
            <a:endParaRPr lang="en-US" dirty="0"/>
          </a:p>
          <a:p>
            <a:pPr marL="0" indent="0" algn="ctr">
              <a:buNone/>
            </a:pPr>
            <a:r>
              <a:rPr lang="en-US" dirty="0"/>
              <a:t>LS Pay is out of scope for PCI DSS related vulnerabilities</a:t>
            </a:r>
          </a:p>
          <a:p>
            <a:pPr algn="ctr"/>
            <a:endParaRPr lang="en-US" dirty="0"/>
          </a:p>
          <a:p>
            <a:pPr marL="0" indent="0" algn="ctr">
              <a:buNone/>
            </a:pPr>
            <a:r>
              <a:rPr lang="en-US" dirty="0"/>
              <a:t>LS Pay is out of scope for PCI DSS certification</a:t>
            </a:r>
          </a:p>
        </p:txBody>
      </p:sp>
      <p:sp>
        <p:nvSpPr>
          <p:cNvPr id="4" name="Title 3">
            <a:extLst>
              <a:ext uri="{FF2B5EF4-FFF2-40B4-BE49-F238E27FC236}">
                <a16:creationId xmlns:a16="http://schemas.microsoft.com/office/drawing/2014/main" id="{15CFF7FF-9B5B-1216-6D56-9BE6B5CA4632}"/>
              </a:ext>
            </a:extLst>
          </p:cNvPr>
          <p:cNvSpPr>
            <a:spLocks noGrp="1"/>
          </p:cNvSpPr>
          <p:nvPr>
            <p:ph type="title"/>
          </p:nvPr>
        </p:nvSpPr>
        <p:spPr/>
        <p:txBody>
          <a:bodyPr/>
          <a:lstStyle/>
          <a:p>
            <a:r>
              <a:rPr lang="en-US" dirty="0"/>
              <a:t>Security</a:t>
            </a:r>
          </a:p>
        </p:txBody>
      </p:sp>
    </p:spTree>
    <p:extLst>
      <p:ext uri="{BB962C8B-B14F-4D97-AF65-F5344CB8AC3E}">
        <p14:creationId xmlns:p14="http://schemas.microsoft.com/office/powerpoint/2010/main" val="4205993056"/>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8" name="Group 177">
            <a:extLst>
              <a:ext uri="{FF2B5EF4-FFF2-40B4-BE49-F238E27FC236}">
                <a16:creationId xmlns:a16="http://schemas.microsoft.com/office/drawing/2014/main" id="{2C4CD401-B8FE-9601-5E3F-C4930B6C8508}"/>
              </a:ext>
            </a:extLst>
          </p:cNvPr>
          <p:cNvGrpSpPr/>
          <p:nvPr/>
        </p:nvGrpSpPr>
        <p:grpSpPr>
          <a:xfrm>
            <a:off x="805357" y="988104"/>
            <a:ext cx="10378438" cy="5063822"/>
            <a:chOff x="906781" y="1390112"/>
            <a:chExt cx="10378438" cy="5063822"/>
          </a:xfrm>
        </p:grpSpPr>
        <p:sp>
          <p:nvSpPr>
            <p:cNvPr id="2" name="Zimbabwe" descr="© INSCALE GmbH, 05.05.2010&#10;http://www.presentationload.com/">
              <a:extLst>
                <a:ext uri="{FF2B5EF4-FFF2-40B4-BE49-F238E27FC236}">
                  <a16:creationId xmlns:a16="http://schemas.microsoft.com/office/drawing/2014/main" id="{3AF7224C-3758-7D05-F932-84341401E7A3}"/>
                </a:ext>
              </a:extLst>
            </p:cNvPr>
            <p:cNvSpPr>
              <a:spLocks/>
            </p:cNvSpPr>
            <p:nvPr/>
          </p:nvSpPr>
          <p:spPr bwMode="gray">
            <a:xfrm>
              <a:off x="6518309" y="4949173"/>
              <a:ext cx="260015" cy="260015"/>
            </a:xfrm>
            <a:custGeom>
              <a:avLst/>
              <a:gdLst>
                <a:gd name="T0" fmla="*/ 2147483647 w 552"/>
                <a:gd name="T1" fmla="*/ 2147483647 h 552"/>
                <a:gd name="T2" fmla="*/ 2147483647 w 552"/>
                <a:gd name="T3" fmla="*/ 2147483647 h 552"/>
                <a:gd name="T4" fmla="*/ 2147483647 w 552"/>
                <a:gd name="T5" fmla="*/ 2147483647 h 552"/>
                <a:gd name="T6" fmla="*/ 2147483647 w 552"/>
                <a:gd name="T7" fmla="*/ 2147483647 h 552"/>
                <a:gd name="T8" fmla="*/ 2147483647 w 552"/>
                <a:gd name="T9" fmla="*/ 2147483647 h 552"/>
                <a:gd name="T10" fmla="*/ 2147483647 w 552"/>
                <a:gd name="T11" fmla="*/ 2147483647 h 552"/>
                <a:gd name="T12" fmla="*/ 2147483647 w 552"/>
                <a:gd name="T13" fmla="*/ 2147483647 h 552"/>
                <a:gd name="T14" fmla="*/ 2147483647 w 552"/>
                <a:gd name="T15" fmla="*/ 2147483647 h 552"/>
                <a:gd name="T16" fmla="*/ 2147483647 w 552"/>
                <a:gd name="T17" fmla="*/ 2147483647 h 552"/>
                <a:gd name="T18" fmla="*/ 2147483647 w 552"/>
                <a:gd name="T19" fmla="*/ 2147483647 h 552"/>
                <a:gd name="T20" fmla="*/ 2147483647 w 552"/>
                <a:gd name="T21" fmla="*/ 2147483647 h 552"/>
                <a:gd name="T22" fmla="*/ 2147483647 w 552"/>
                <a:gd name="T23" fmla="*/ 2147483647 h 552"/>
                <a:gd name="T24" fmla="*/ 2147483647 w 552"/>
                <a:gd name="T25" fmla="*/ 2147483647 h 552"/>
                <a:gd name="T26" fmla="*/ 2147483647 w 552"/>
                <a:gd name="T27" fmla="*/ 2147483647 h 552"/>
                <a:gd name="T28" fmla="*/ 2147483647 w 552"/>
                <a:gd name="T29" fmla="*/ 2147483647 h 552"/>
                <a:gd name="T30" fmla="*/ 2147483647 w 552"/>
                <a:gd name="T31" fmla="*/ 2147483647 h 552"/>
                <a:gd name="T32" fmla="*/ 2147483647 w 552"/>
                <a:gd name="T33" fmla="*/ 2147483647 h 552"/>
                <a:gd name="T34" fmla="*/ 2147483647 w 552"/>
                <a:gd name="T35" fmla="*/ 2147483647 h 552"/>
                <a:gd name="T36" fmla="*/ 2147483647 w 552"/>
                <a:gd name="T37" fmla="*/ 2147483647 h 552"/>
                <a:gd name="T38" fmla="*/ 2147483647 w 552"/>
                <a:gd name="T39" fmla="*/ 2147483647 h 552"/>
                <a:gd name="T40" fmla="*/ 2147483647 w 552"/>
                <a:gd name="T41" fmla="*/ 2147483647 h 552"/>
                <a:gd name="T42" fmla="*/ 2147483647 w 552"/>
                <a:gd name="T43" fmla="*/ 2147483647 h 552"/>
                <a:gd name="T44" fmla="*/ 2147483647 w 552"/>
                <a:gd name="T45" fmla="*/ 2147483647 h 552"/>
                <a:gd name="T46" fmla="*/ 2147483647 w 552"/>
                <a:gd name="T47" fmla="*/ 2147483647 h 552"/>
                <a:gd name="T48" fmla="*/ 2147483647 w 552"/>
                <a:gd name="T49" fmla="*/ 2147483647 h 552"/>
                <a:gd name="T50" fmla="*/ 2147483647 w 552"/>
                <a:gd name="T51" fmla="*/ 2147483647 h 552"/>
                <a:gd name="T52" fmla="*/ 2147483647 w 552"/>
                <a:gd name="T53" fmla="*/ 2147483647 h 552"/>
                <a:gd name="T54" fmla="*/ 2147483647 w 552"/>
                <a:gd name="T55" fmla="*/ 2147483647 h 552"/>
                <a:gd name="T56" fmla="*/ 2147483647 w 552"/>
                <a:gd name="T57" fmla="*/ 2147483647 h 552"/>
                <a:gd name="T58" fmla="*/ 2147483647 w 552"/>
                <a:gd name="T59" fmla="*/ 2147483647 h 552"/>
                <a:gd name="T60" fmla="*/ 2147483647 w 552"/>
                <a:gd name="T61" fmla="*/ 2147483647 h 552"/>
                <a:gd name="T62" fmla="*/ 2147483647 w 552"/>
                <a:gd name="T63" fmla="*/ 2147483647 h 552"/>
                <a:gd name="T64" fmla="*/ 2147483647 w 552"/>
                <a:gd name="T65" fmla="*/ 2147483647 h 552"/>
                <a:gd name="T66" fmla="*/ 2147483647 w 552"/>
                <a:gd name="T67" fmla="*/ 2147483647 h 552"/>
                <a:gd name="T68" fmla="*/ 2147483647 w 552"/>
                <a:gd name="T69" fmla="*/ 2147483647 h 552"/>
                <a:gd name="T70" fmla="*/ 2147483647 w 552"/>
                <a:gd name="T71" fmla="*/ 2147483647 h 552"/>
                <a:gd name="T72" fmla="*/ 2147483647 w 552"/>
                <a:gd name="T73" fmla="*/ 2147483647 h 552"/>
                <a:gd name="T74" fmla="*/ 2147483647 w 552"/>
                <a:gd name="T75" fmla="*/ 0 h 552"/>
                <a:gd name="T76" fmla="*/ 2147483647 w 552"/>
                <a:gd name="T77" fmla="*/ 2147483647 h 552"/>
                <a:gd name="T78" fmla="*/ 2147483647 w 552"/>
                <a:gd name="T79" fmla="*/ 2147483647 h 552"/>
                <a:gd name="T80" fmla="*/ 2147483647 w 552"/>
                <a:gd name="T81" fmla="*/ 2147483647 h 552"/>
                <a:gd name="T82" fmla="*/ 2147483647 w 552"/>
                <a:gd name="T83" fmla="*/ 2147483647 h 552"/>
                <a:gd name="T84" fmla="*/ 2147483647 w 552"/>
                <a:gd name="T85" fmla="*/ 2147483647 h 552"/>
                <a:gd name="T86" fmla="*/ 2147483647 w 552"/>
                <a:gd name="T87" fmla="*/ 2147483647 h 552"/>
                <a:gd name="T88" fmla="*/ 2147483647 w 552"/>
                <a:gd name="T89" fmla="*/ 2147483647 h 552"/>
                <a:gd name="T90" fmla="*/ 2147483647 w 552"/>
                <a:gd name="T91" fmla="*/ 2147483647 h 552"/>
                <a:gd name="T92" fmla="*/ 2147483647 w 552"/>
                <a:gd name="T93" fmla="*/ 2147483647 h 552"/>
                <a:gd name="T94" fmla="*/ 2147483647 w 552"/>
                <a:gd name="T95" fmla="*/ 2147483647 h 552"/>
                <a:gd name="T96" fmla="*/ 2147483647 w 552"/>
                <a:gd name="T97" fmla="*/ 2147483647 h 552"/>
                <a:gd name="T98" fmla="*/ 2147483647 w 552"/>
                <a:gd name="T99" fmla="*/ 2147483647 h 552"/>
                <a:gd name="T100" fmla="*/ 2147483647 w 552"/>
                <a:gd name="T101" fmla="*/ 2147483647 h 552"/>
                <a:gd name="T102" fmla="*/ 2147483647 w 552"/>
                <a:gd name="T103" fmla="*/ 2147483647 h 55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52"/>
                <a:gd name="T157" fmla="*/ 0 h 552"/>
                <a:gd name="T158" fmla="*/ 552 w 552"/>
                <a:gd name="T159" fmla="*/ 552 h 55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52" h="552">
                  <a:moveTo>
                    <a:pt x="18" y="204"/>
                  </a:moveTo>
                  <a:lnTo>
                    <a:pt x="18" y="234"/>
                  </a:lnTo>
                  <a:lnTo>
                    <a:pt x="30" y="234"/>
                  </a:lnTo>
                  <a:lnTo>
                    <a:pt x="36" y="240"/>
                  </a:lnTo>
                  <a:lnTo>
                    <a:pt x="48" y="264"/>
                  </a:lnTo>
                  <a:lnTo>
                    <a:pt x="54" y="270"/>
                  </a:lnTo>
                  <a:lnTo>
                    <a:pt x="54" y="294"/>
                  </a:lnTo>
                  <a:lnTo>
                    <a:pt x="72" y="330"/>
                  </a:lnTo>
                  <a:lnTo>
                    <a:pt x="84" y="336"/>
                  </a:lnTo>
                  <a:lnTo>
                    <a:pt x="102" y="354"/>
                  </a:lnTo>
                  <a:lnTo>
                    <a:pt x="132" y="354"/>
                  </a:lnTo>
                  <a:lnTo>
                    <a:pt x="138" y="360"/>
                  </a:lnTo>
                  <a:lnTo>
                    <a:pt x="138" y="390"/>
                  </a:lnTo>
                  <a:lnTo>
                    <a:pt x="168" y="390"/>
                  </a:lnTo>
                  <a:lnTo>
                    <a:pt x="174" y="414"/>
                  </a:lnTo>
                  <a:lnTo>
                    <a:pt x="168" y="420"/>
                  </a:lnTo>
                  <a:lnTo>
                    <a:pt x="168" y="450"/>
                  </a:lnTo>
                  <a:lnTo>
                    <a:pt x="186" y="450"/>
                  </a:lnTo>
                  <a:lnTo>
                    <a:pt x="186" y="480"/>
                  </a:lnTo>
                  <a:lnTo>
                    <a:pt x="198" y="480"/>
                  </a:lnTo>
                  <a:lnTo>
                    <a:pt x="216" y="486"/>
                  </a:lnTo>
                  <a:lnTo>
                    <a:pt x="228" y="486"/>
                  </a:lnTo>
                  <a:lnTo>
                    <a:pt x="246" y="492"/>
                  </a:lnTo>
                  <a:lnTo>
                    <a:pt x="264" y="510"/>
                  </a:lnTo>
                  <a:lnTo>
                    <a:pt x="270" y="522"/>
                  </a:lnTo>
                  <a:lnTo>
                    <a:pt x="270" y="528"/>
                  </a:lnTo>
                  <a:lnTo>
                    <a:pt x="252" y="528"/>
                  </a:lnTo>
                  <a:lnTo>
                    <a:pt x="312" y="528"/>
                  </a:lnTo>
                  <a:lnTo>
                    <a:pt x="324" y="534"/>
                  </a:lnTo>
                  <a:lnTo>
                    <a:pt x="330" y="534"/>
                  </a:lnTo>
                  <a:lnTo>
                    <a:pt x="342" y="540"/>
                  </a:lnTo>
                  <a:lnTo>
                    <a:pt x="402" y="540"/>
                  </a:lnTo>
                  <a:lnTo>
                    <a:pt x="420" y="552"/>
                  </a:lnTo>
                  <a:lnTo>
                    <a:pt x="486" y="468"/>
                  </a:lnTo>
                  <a:lnTo>
                    <a:pt x="504" y="462"/>
                  </a:lnTo>
                  <a:lnTo>
                    <a:pt x="492" y="444"/>
                  </a:lnTo>
                  <a:lnTo>
                    <a:pt x="504" y="432"/>
                  </a:lnTo>
                  <a:lnTo>
                    <a:pt x="504" y="402"/>
                  </a:lnTo>
                  <a:lnTo>
                    <a:pt x="516" y="396"/>
                  </a:lnTo>
                  <a:lnTo>
                    <a:pt x="528" y="384"/>
                  </a:lnTo>
                  <a:lnTo>
                    <a:pt x="528" y="372"/>
                  </a:lnTo>
                  <a:lnTo>
                    <a:pt x="540" y="360"/>
                  </a:lnTo>
                  <a:lnTo>
                    <a:pt x="546" y="348"/>
                  </a:lnTo>
                  <a:lnTo>
                    <a:pt x="546" y="342"/>
                  </a:lnTo>
                  <a:lnTo>
                    <a:pt x="522" y="318"/>
                  </a:lnTo>
                  <a:lnTo>
                    <a:pt x="522" y="306"/>
                  </a:lnTo>
                  <a:lnTo>
                    <a:pt x="540" y="288"/>
                  </a:lnTo>
                  <a:lnTo>
                    <a:pt x="522" y="264"/>
                  </a:lnTo>
                  <a:lnTo>
                    <a:pt x="540" y="252"/>
                  </a:lnTo>
                  <a:lnTo>
                    <a:pt x="540" y="240"/>
                  </a:lnTo>
                  <a:lnTo>
                    <a:pt x="546" y="240"/>
                  </a:lnTo>
                  <a:lnTo>
                    <a:pt x="546" y="234"/>
                  </a:lnTo>
                  <a:lnTo>
                    <a:pt x="552" y="228"/>
                  </a:lnTo>
                  <a:lnTo>
                    <a:pt x="552" y="216"/>
                  </a:lnTo>
                  <a:lnTo>
                    <a:pt x="540" y="192"/>
                  </a:lnTo>
                  <a:lnTo>
                    <a:pt x="540" y="180"/>
                  </a:lnTo>
                  <a:lnTo>
                    <a:pt x="546" y="174"/>
                  </a:lnTo>
                  <a:lnTo>
                    <a:pt x="546" y="168"/>
                  </a:lnTo>
                  <a:lnTo>
                    <a:pt x="552" y="162"/>
                  </a:lnTo>
                  <a:lnTo>
                    <a:pt x="540" y="150"/>
                  </a:lnTo>
                  <a:lnTo>
                    <a:pt x="552" y="138"/>
                  </a:lnTo>
                  <a:lnTo>
                    <a:pt x="540" y="120"/>
                  </a:lnTo>
                  <a:lnTo>
                    <a:pt x="546" y="114"/>
                  </a:lnTo>
                  <a:lnTo>
                    <a:pt x="552" y="102"/>
                  </a:lnTo>
                  <a:lnTo>
                    <a:pt x="552" y="96"/>
                  </a:lnTo>
                  <a:lnTo>
                    <a:pt x="540" y="84"/>
                  </a:lnTo>
                  <a:lnTo>
                    <a:pt x="528" y="84"/>
                  </a:lnTo>
                  <a:lnTo>
                    <a:pt x="510" y="66"/>
                  </a:lnTo>
                  <a:lnTo>
                    <a:pt x="498" y="66"/>
                  </a:lnTo>
                  <a:lnTo>
                    <a:pt x="486" y="72"/>
                  </a:lnTo>
                  <a:lnTo>
                    <a:pt x="480" y="72"/>
                  </a:lnTo>
                  <a:lnTo>
                    <a:pt x="462" y="48"/>
                  </a:lnTo>
                  <a:lnTo>
                    <a:pt x="444" y="48"/>
                  </a:lnTo>
                  <a:lnTo>
                    <a:pt x="432" y="30"/>
                  </a:lnTo>
                  <a:lnTo>
                    <a:pt x="372" y="30"/>
                  </a:lnTo>
                  <a:lnTo>
                    <a:pt x="366" y="0"/>
                  </a:lnTo>
                  <a:lnTo>
                    <a:pt x="330" y="0"/>
                  </a:lnTo>
                  <a:lnTo>
                    <a:pt x="294" y="12"/>
                  </a:lnTo>
                  <a:lnTo>
                    <a:pt x="282" y="24"/>
                  </a:lnTo>
                  <a:lnTo>
                    <a:pt x="258" y="36"/>
                  </a:lnTo>
                  <a:lnTo>
                    <a:pt x="258" y="72"/>
                  </a:lnTo>
                  <a:lnTo>
                    <a:pt x="252" y="78"/>
                  </a:lnTo>
                  <a:lnTo>
                    <a:pt x="240" y="78"/>
                  </a:lnTo>
                  <a:lnTo>
                    <a:pt x="228" y="84"/>
                  </a:lnTo>
                  <a:lnTo>
                    <a:pt x="210" y="90"/>
                  </a:lnTo>
                  <a:lnTo>
                    <a:pt x="198" y="96"/>
                  </a:lnTo>
                  <a:lnTo>
                    <a:pt x="192" y="102"/>
                  </a:lnTo>
                  <a:lnTo>
                    <a:pt x="180" y="126"/>
                  </a:lnTo>
                  <a:lnTo>
                    <a:pt x="174" y="132"/>
                  </a:lnTo>
                  <a:lnTo>
                    <a:pt x="174" y="138"/>
                  </a:lnTo>
                  <a:lnTo>
                    <a:pt x="168" y="144"/>
                  </a:lnTo>
                  <a:lnTo>
                    <a:pt x="162" y="156"/>
                  </a:lnTo>
                  <a:lnTo>
                    <a:pt x="132" y="186"/>
                  </a:lnTo>
                  <a:lnTo>
                    <a:pt x="108" y="198"/>
                  </a:lnTo>
                  <a:lnTo>
                    <a:pt x="90" y="198"/>
                  </a:lnTo>
                  <a:lnTo>
                    <a:pt x="90" y="192"/>
                  </a:lnTo>
                  <a:lnTo>
                    <a:pt x="78" y="180"/>
                  </a:lnTo>
                  <a:lnTo>
                    <a:pt x="66" y="180"/>
                  </a:lnTo>
                  <a:lnTo>
                    <a:pt x="66" y="192"/>
                  </a:lnTo>
                  <a:lnTo>
                    <a:pt x="54" y="192"/>
                  </a:lnTo>
                  <a:lnTo>
                    <a:pt x="42" y="180"/>
                  </a:lnTo>
                  <a:lnTo>
                    <a:pt x="42" y="174"/>
                  </a:lnTo>
                  <a:lnTo>
                    <a:pt x="0" y="174"/>
                  </a:lnTo>
                  <a:lnTo>
                    <a:pt x="6" y="192"/>
                  </a:lnTo>
                  <a:lnTo>
                    <a:pt x="18" y="20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3" name="Zambia" descr="© INSCALE GmbH, 05.05.2010&#10;http://www.presentationload.com/">
              <a:extLst>
                <a:ext uri="{FF2B5EF4-FFF2-40B4-BE49-F238E27FC236}">
                  <a16:creationId xmlns:a16="http://schemas.microsoft.com/office/drawing/2014/main" id="{6CB05F7E-0BC5-6559-8496-B70F76A888B0}"/>
                </a:ext>
              </a:extLst>
            </p:cNvPr>
            <p:cNvSpPr>
              <a:spLocks/>
            </p:cNvSpPr>
            <p:nvPr/>
          </p:nvSpPr>
          <p:spPr bwMode="gray">
            <a:xfrm>
              <a:off x="6413189" y="4665186"/>
              <a:ext cx="392789" cy="376191"/>
            </a:xfrm>
            <a:custGeom>
              <a:avLst/>
              <a:gdLst>
                <a:gd name="T0" fmla="*/ 2147483647 w 834"/>
                <a:gd name="T1" fmla="*/ 2147483647 h 798"/>
                <a:gd name="T2" fmla="*/ 2147483647 w 834"/>
                <a:gd name="T3" fmla="*/ 2147483647 h 798"/>
                <a:gd name="T4" fmla="*/ 2147483647 w 834"/>
                <a:gd name="T5" fmla="*/ 2147483647 h 798"/>
                <a:gd name="T6" fmla="*/ 2147483647 w 834"/>
                <a:gd name="T7" fmla="*/ 2147483647 h 798"/>
                <a:gd name="T8" fmla="*/ 2147483647 w 834"/>
                <a:gd name="T9" fmla="*/ 2147483647 h 798"/>
                <a:gd name="T10" fmla="*/ 2147483647 w 834"/>
                <a:gd name="T11" fmla="*/ 2147483647 h 798"/>
                <a:gd name="T12" fmla="*/ 2147483647 w 834"/>
                <a:gd name="T13" fmla="*/ 2147483647 h 798"/>
                <a:gd name="T14" fmla="*/ 2147483647 w 834"/>
                <a:gd name="T15" fmla="*/ 2147483647 h 798"/>
                <a:gd name="T16" fmla="*/ 2147483647 w 834"/>
                <a:gd name="T17" fmla="*/ 2147483647 h 798"/>
                <a:gd name="T18" fmla="*/ 2147483647 w 834"/>
                <a:gd name="T19" fmla="*/ 2147483647 h 798"/>
                <a:gd name="T20" fmla="*/ 2147483647 w 834"/>
                <a:gd name="T21" fmla="*/ 2147483647 h 798"/>
                <a:gd name="T22" fmla="*/ 2147483647 w 834"/>
                <a:gd name="T23" fmla="*/ 2147483647 h 798"/>
                <a:gd name="T24" fmla="*/ 2147483647 w 834"/>
                <a:gd name="T25" fmla="*/ 2147483647 h 798"/>
                <a:gd name="T26" fmla="*/ 2147483647 w 834"/>
                <a:gd name="T27" fmla="*/ 2147483647 h 798"/>
                <a:gd name="T28" fmla="*/ 2147483647 w 834"/>
                <a:gd name="T29" fmla="*/ 2147483647 h 798"/>
                <a:gd name="T30" fmla="*/ 2147483647 w 834"/>
                <a:gd name="T31" fmla="*/ 2147483647 h 798"/>
                <a:gd name="T32" fmla="*/ 2147483647 w 834"/>
                <a:gd name="T33" fmla="*/ 2147483647 h 798"/>
                <a:gd name="T34" fmla="*/ 2147483647 w 834"/>
                <a:gd name="T35" fmla="*/ 2147483647 h 798"/>
                <a:gd name="T36" fmla="*/ 2147483647 w 834"/>
                <a:gd name="T37" fmla="*/ 2147483647 h 798"/>
                <a:gd name="T38" fmla="*/ 2147483647 w 834"/>
                <a:gd name="T39" fmla="*/ 2147483647 h 798"/>
                <a:gd name="T40" fmla="*/ 2147483647 w 834"/>
                <a:gd name="T41" fmla="*/ 2147483647 h 798"/>
                <a:gd name="T42" fmla="*/ 2147483647 w 834"/>
                <a:gd name="T43" fmla="*/ 2147483647 h 798"/>
                <a:gd name="T44" fmla="*/ 2147483647 w 834"/>
                <a:gd name="T45" fmla="*/ 2147483647 h 798"/>
                <a:gd name="T46" fmla="*/ 2147483647 w 834"/>
                <a:gd name="T47" fmla="*/ 2147483647 h 798"/>
                <a:gd name="T48" fmla="*/ 2147483647 w 834"/>
                <a:gd name="T49" fmla="*/ 2147483647 h 798"/>
                <a:gd name="T50" fmla="*/ 2147483647 w 834"/>
                <a:gd name="T51" fmla="*/ 2147483647 h 798"/>
                <a:gd name="T52" fmla="*/ 2147483647 w 834"/>
                <a:gd name="T53" fmla="*/ 2147483647 h 798"/>
                <a:gd name="T54" fmla="*/ 2147483647 w 834"/>
                <a:gd name="T55" fmla="*/ 2147483647 h 798"/>
                <a:gd name="T56" fmla="*/ 2147483647 w 834"/>
                <a:gd name="T57" fmla="*/ 2147483647 h 798"/>
                <a:gd name="T58" fmla="*/ 2147483647 w 834"/>
                <a:gd name="T59" fmla="*/ 2147483647 h 798"/>
                <a:gd name="T60" fmla="*/ 2147483647 w 834"/>
                <a:gd name="T61" fmla="*/ 2147483647 h 798"/>
                <a:gd name="T62" fmla="*/ 2147483647 w 834"/>
                <a:gd name="T63" fmla="*/ 2147483647 h 798"/>
                <a:gd name="T64" fmla="*/ 2147483647 w 834"/>
                <a:gd name="T65" fmla="*/ 2147483647 h 798"/>
                <a:gd name="T66" fmla="*/ 2147483647 w 834"/>
                <a:gd name="T67" fmla="*/ 2147483647 h 798"/>
                <a:gd name="T68" fmla="*/ 2147483647 w 834"/>
                <a:gd name="T69" fmla="*/ 2147483647 h 798"/>
                <a:gd name="T70" fmla="*/ 2147483647 w 834"/>
                <a:gd name="T71" fmla="*/ 2147483647 h 798"/>
                <a:gd name="T72" fmla="*/ 2147483647 w 834"/>
                <a:gd name="T73" fmla="*/ 2147483647 h 798"/>
                <a:gd name="T74" fmla="*/ 2147483647 w 834"/>
                <a:gd name="T75" fmla="*/ 2147483647 h 798"/>
                <a:gd name="T76" fmla="*/ 2147483647 w 834"/>
                <a:gd name="T77" fmla="*/ 2147483647 h 798"/>
                <a:gd name="T78" fmla="*/ 2147483647 w 834"/>
                <a:gd name="T79" fmla="*/ 2147483647 h 798"/>
                <a:gd name="T80" fmla="*/ 2147483647 w 834"/>
                <a:gd name="T81" fmla="*/ 2147483647 h 798"/>
                <a:gd name="T82" fmla="*/ 2147483647 w 834"/>
                <a:gd name="T83" fmla="*/ 2147483647 h 798"/>
                <a:gd name="T84" fmla="*/ 2147483647 w 834"/>
                <a:gd name="T85" fmla="*/ 2147483647 h 798"/>
                <a:gd name="T86" fmla="*/ 2147483647 w 834"/>
                <a:gd name="T87" fmla="*/ 2147483647 h 798"/>
                <a:gd name="T88" fmla="*/ 2147483647 w 834"/>
                <a:gd name="T89" fmla="*/ 2147483647 h 798"/>
                <a:gd name="T90" fmla="*/ 2147483647 w 834"/>
                <a:gd name="T91" fmla="*/ 2147483647 h 798"/>
                <a:gd name="T92" fmla="*/ 2147483647 w 834"/>
                <a:gd name="T93" fmla="*/ 2147483647 h 798"/>
                <a:gd name="T94" fmla="*/ 2147483647 w 834"/>
                <a:gd name="T95" fmla="*/ 2147483647 h 798"/>
                <a:gd name="T96" fmla="*/ 2147483647 w 834"/>
                <a:gd name="T97" fmla="*/ 2147483647 h 798"/>
                <a:gd name="T98" fmla="*/ 2147483647 w 834"/>
                <a:gd name="T99" fmla="*/ 2147483647 h 798"/>
                <a:gd name="T100" fmla="*/ 2147483647 w 834"/>
                <a:gd name="T101" fmla="*/ 2147483647 h 798"/>
                <a:gd name="T102" fmla="*/ 2147483647 w 834"/>
                <a:gd name="T103" fmla="*/ 2147483647 h 79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34"/>
                <a:gd name="T157" fmla="*/ 0 h 798"/>
                <a:gd name="T158" fmla="*/ 834 w 834"/>
                <a:gd name="T159" fmla="*/ 798 h 79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34" h="798">
                  <a:moveTo>
                    <a:pt x="822" y="186"/>
                  </a:moveTo>
                  <a:lnTo>
                    <a:pt x="822" y="162"/>
                  </a:lnTo>
                  <a:lnTo>
                    <a:pt x="816" y="168"/>
                  </a:lnTo>
                  <a:lnTo>
                    <a:pt x="810" y="168"/>
                  </a:lnTo>
                  <a:lnTo>
                    <a:pt x="810" y="126"/>
                  </a:lnTo>
                  <a:lnTo>
                    <a:pt x="798" y="114"/>
                  </a:lnTo>
                  <a:lnTo>
                    <a:pt x="786" y="114"/>
                  </a:lnTo>
                  <a:lnTo>
                    <a:pt x="786" y="102"/>
                  </a:lnTo>
                  <a:lnTo>
                    <a:pt x="768" y="90"/>
                  </a:lnTo>
                  <a:lnTo>
                    <a:pt x="750" y="90"/>
                  </a:lnTo>
                  <a:lnTo>
                    <a:pt x="750" y="72"/>
                  </a:lnTo>
                  <a:lnTo>
                    <a:pt x="738" y="78"/>
                  </a:lnTo>
                  <a:lnTo>
                    <a:pt x="726" y="78"/>
                  </a:lnTo>
                  <a:lnTo>
                    <a:pt x="708" y="60"/>
                  </a:lnTo>
                  <a:lnTo>
                    <a:pt x="690" y="60"/>
                  </a:lnTo>
                  <a:lnTo>
                    <a:pt x="684" y="54"/>
                  </a:lnTo>
                  <a:lnTo>
                    <a:pt x="684" y="36"/>
                  </a:lnTo>
                  <a:lnTo>
                    <a:pt x="672" y="42"/>
                  </a:lnTo>
                  <a:lnTo>
                    <a:pt x="654" y="42"/>
                  </a:lnTo>
                  <a:lnTo>
                    <a:pt x="648" y="54"/>
                  </a:lnTo>
                  <a:lnTo>
                    <a:pt x="642" y="60"/>
                  </a:lnTo>
                  <a:lnTo>
                    <a:pt x="636" y="60"/>
                  </a:lnTo>
                  <a:lnTo>
                    <a:pt x="624" y="48"/>
                  </a:lnTo>
                  <a:lnTo>
                    <a:pt x="624" y="36"/>
                  </a:lnTo>
                  <a:lnTo>
                    <a:pt x="618" y="30"/>
                  </a:lnTo>
                  <a:lnTo>
                    <a:pt x="606" y="30"/>
                  </a:lnTo>
                  <a:lnTo>
                    <a:pt x="600" y="24"/>
                  </a:lnTo>
                  <a:lnTo>
                    <a:pt x="594" y="24"/>
                  </a:lnTo>
                  <a:lnTo>
                    <a:pt x="594" y="6"/>
                  </a:lnTo>
                  <a:lnTo>
                    <a:pt x="600" y="0"/>
                  </a:lnTo>
                  <a:lnTo>
                    <a:pt x="576" y="12"/>
                  </a:lnTo>
                  <a:lnTo>
                    <a:pt x="558" y="12"/>
                  </a:lnTo>
                  <a:lnTo>
                    <a:pt x="546" y="18"/>
                  </a:lnTo>
                  <a:lnTo>
                    <a:pt x="528" y="18"/>
                  </a:lnTo>
                  <a:lnTo>
                    <a:pt x="510" y="24"/>
                  </a:lnTo>
                  <a:lnTo>
                    <a:pt x="498" y="24"/>
                  </a:lnTo>
                  <a:lnTo>
                    <a:pt x="498" y="54"/>
                  </a:lnTo>
                  <a:lnTo>
                    <a:pt x="480" y="72"/>
                  </a:lnTo>
                  <a:lnTo>
                    <a:pt x="468" y="78"/>
                  </a:lnTo>
                  <a:lnTo>
                    <a:pt x="462" y="84"/>
                  </a:lnTo>
                  <a:lnTo>
                    <a:pt x="456" y="84"/>
                  </a:lnTo>
                  <a:lnTo>
                    <a:pt x="468" y="96"/>
                  </a:lnTo>
                  <a:lnTo>
                    <a:pt x="468" y="102"/>
                  </a:lnTo>
                  <a:lnTo>
                    <a:pt x="474" y="108"/>
                  </a:lnTo>
                  <a:lnTo>
                    <a:pt x="474" y="114"/>
                  </a:lnTo>
                  <a:lnTo>
                    <a:pt x="480" y="120"/>
                  </a:lnTo>
                  <a:lnTo>
                    <a:pt x="480" y="144"/>
                  </a:lnTo>
                  <a:lnTo>
                    <a:pt x="486" y="162"/>
                  </a:lnTo>
                  <a:lnTo>
                    <a:pt x="486" y="216"/>
                  </a:lnTo>
                  <a:lnTo>
                    <a:pt x="474" y="228"/>
                  </a:lnTo>
                  <a:lnTo>
                    <a:pt x="468" y="240"/>
                  </a:lnTo>
                  <a:lnTo>
                    <a:pt x="462" y="258"/>
                  </a:lnTo>
                  <a:lnTo>
                    <a:pt x="456" y="270"/>
                  </a:lnTo>
                  <a:lnTo>
                    <a:pt x="456" y="294"/>
                  </a:lnTo>
                  <a:lnTo>
                    <a:pt x="468" y="306"/>
                  </a:lnTo>
                  <a:lnTo>
                    <a:pt x="474" y="306"/>
                  </a:lnTo>
                  <a:lnTo>
                    <a:pt x="474" y="312"/>
                  </a:lnTo>
                  <a:lnTo>
                    <a:pt x="480" y="312"/>
                  </a:lnTo>
                  <a:lnTo>
                    <a:pt x="510" y="342"/>
                  </a:lnTo>
                  <a:lnTo>
                    <a:pt x="522" y="348"/>
                  </a:lnTo>
                  <a:lnTo>
                    <a:pt x="528" y="348"/>
                  </a:lnTo>
                  <a:lnTo>
                    <a:pt x="534" y="342"/>
                  </a:lnTo>
                  <a:lnTo>
                    <a:pt x="534" y="324"/>
                  </a:lnTo>
                  <a:lnTo>
                    <a:pt x="558" y="324"/>
                  </a:lnTo>
                  <a:lnTo>
                    <a:pt x="558" y="372"/>
                  </a:lnTo>
                  <a:lnTo>
                    <a:pt x="552" y="408"/>
                  </a:lnTo>
                  <a:lnTo>
                    <a:pt x="546" y="426"/>
                  </a:lnTo>
                  <a:lnTo>
                    <a:pt x="540" y="426"/>
                  </a:lnTo>
                  <a:lnTo>
                    <a:pt x="540" y="420"/>
                  </a:lnTo>
                  <a:lnTo>
                    <a:pt x="534" y="408"/>
                  </a:lnTo>
                  <a:lnTo>
                    <a:pt x="516" y="420"/>
                  </a:lnTo>
                  <a:lnTo>
                    <a:pt x="498" y="420"/>
                  </a:lnTo>
                  <a:lnTo>
                    <a:pt x="498" y="408"/>
                  </a:lnTo>
                  <a:lnTo>
                    <a:pt x="492" y="396"/>
                  </a:lnTo>
                  <a:lnTo>
                    <a:pt x="492" y="384"/>
                  </a:lnTo>
                  <a:lnTo>
                    <a:pt x="480" y="372"/>
                  </a:lnTo>
                  <a:lnTo>
                    <a:pt x="468" y="372"/>
                  </a:lnTo>
                  <a:lnTo>
                    <a:pt x="462" y="360"/>
                  </a:lnTo>
                  <a:lnTo>
                    <a:pt x="462" y="354"/>
                  </a:lnTo>
                  <a:lnTo>
                    <a:pt x="456" y="342"/>
                  </a:lnTo>
                  <a:lnTo>
                    <a:pt x="450" y="336"/>
                  </a:lnTo>
                  <a:lnTo>
                    <a:pt x="444" y="336"/>
                  </a:lnTo>
                  <a:lnTo>
                    <a:pt x="438" y="342"/>
                  </a:lnTo>
                  <a:lnTo>
                    <a:pt x="426" y="342"/>
                  </a:lnTo>
                  <a:lnTo>
                    <a:pt x="426" y="330"/>
                  </a:lnTo>
                  <a:lnTo>
                    <a:pt x="420" y="324"/>
                  </a:lnTo>
                  <a:lnTo>
                    <a:pt x="390" y="324"/>
                  </a:lnTo>
                  <a:lnTo>
                    <a:pt x="390" y="312"/>
                  </a:lnTo>
                  <a:lnTo>
                    <a:pt x="396" y="312"/>
                  </a:lnTo>
                  <a:lnTo>
                    <a:pt x="396" y="300"/>
                  </a:lnTo>
                  <a:lnTo>
                    <a:pt x="384" y="300"/>
                  </a:lnTo>
                  <a:lnTo>
                    <a:pt x="378" y="294"/>
                  </a:lnTo>
                  <a:lnTo>
                    <a:pt x="378" y="282"/>
                  </a:lnTo>
                  <a:lnTo>
                    <a:pt x="366" y="270"/>
                  </a:lnTo>
                  <a:lnTo>
                    <a:pt x="360" y="270"/>
                  </a:lnTo>
                  <a:lnTo>
                    <a:pt x="354" y="276"/>
                  </a:lnTo>
                  <a:lnTo>
                    <a:pt x="354" y="294"/>
                  </a:lnTo>
                  <a:lnTo>
                    <a:pt x="348" y="300"/>
                  </a:lnTo>
                  <a:lnTo>
                    <a:pt x="348" y="306"/>
                  </a:lnTo>
                  <a:lnTo>
                    <a:pt x="330" y="306"/>
                  </a:lnTo>
                  <a:lnTo>
                    <a:pt x="300" y="300"/>
                  </a:lnTo>
                  <a:lnTo>
                    <a:pt x="264" y="294"/>
                  </a:lnTo>
                  <a:lnTo>
                    <a:pt x="246" y="282"/>
                  </a:lnTo>
                  <a:lnTo>
                    <a:pt x="240" y="276"/>
                  </a:lnTo>
                  <a:lnTo>
                    <a:pt x="234" y="264"/>
                  </a:lnTo>
                  <a:lnTo>
                    <a:pt x="234" y="246"/>
                  </a:lnTo>
                  <a:lnTo>
                    <a:pt x="192" y="252"/>
                  </a:lnTo>
                  <a:lnTo>
                    <a:pt x="198" y="258"/>
                  </a:lnTo>
                  <a:lnTo>
                    <a:pt x="198" y="264"/>
                  </a:lnTo>
                  <a:lnTo>
                    <a:pt x="180" y="264"/>
                  </a:lnTo>
                  <a:lnTo>
                    <a:pt x="174" y="258"/>
                  </a:lnTo>
                  <a:lnTo>
                    <a:pt x="174" y="228"/>
                  </a:lnTo>
                  <a:lnTo>
                    <a:pt x="156" y="228"/>
                  </a:lnTo>
                  <a:lnTo>
                    <a:pt x="150" y="216"/>
                  </a:lnTo>
                  <a:lnTo>
                    <a:pt x="144" y="234"/>
                  </a:lnTo>
                  <a:lnTo>
                    <a:pt x="144" y="240"/>
                  </a:lnTo>
                  <a:lnTo>
                    <a:pt x="156" y="252"/>
                  </a:lnTo>
                  <a:lnTo>
                    <a:pt x="156" y="270"/>
                  </a:lnTo>
                  <a:lnTo>
                    <a:pt x="150" y="276"/>
                  </a:lnTo>
                  <a:lnTo>
                    <a:pt x="144" y="276"/>
                  </a:lnTo>
                  <a:lnTo>
                    <a:pt x="144" y="330"/>
                  </a:lnTo>
                  <a:lnTo>
                    <a:pt x="156" y="342"/>
                  </a:lnTo>
                  <a:lnTo>
                    <a:pt x="138" y="348"/>
                  </a:lnTo>
                  <a:lnTo>
                    <a:pt x="138" y="354"/>
                  </a:lnTo>
                  <a:lnTo>
                    <a:pt x="144" y="360"/>
                  </a:lnTo>
                  <a:lnTo>
                    <a:pt x="144" y="384"/>
                  </a:lnTo>
                  <a:lnTo>
                    <a:pt x="132" y="396"/>
                  </a:lnTo>
                  <a:lnTo>
                    <a:pt x="126" y="396"/>
                  </a:lnTo>
                  <a:lnTo>
                    <a:pt x="0" y="390"/>
                  </a:lnTo>
                  <a:lnTo>
                    <a:pt x="0" y="642"/>
                  </a:lnTo>
                  <a:lnTo>
                    <a:pt x="6" y="654"/>
                  </a:lnTo>
                  <a:lnTo>
                    <a:pt x="6" y="672"/>
                  </a:lnTo>
                  <a:lnTo>
                    <a:pt x="96" y="762"/>
                  </a:lnTo>
                  <a:lnTo>
                    <a:pt x="114" y="768"/>
                  </a:lnTo>
                  <a:lnTo>
                    <a:pt x="138" y="756"/>
                  </a:lnTo>
                  <a:lnTo>
                    <a:pt x="144" y="756"/>
                  </a:lnTo>
                  <a:lnTo>
                    <a:pt x="150" y="750"/>
                  </a:lnTo>
                  <a:lnTo>
                    <a:pt x="168" y="750"/>
                  </a:lnTo>
                  <a:lnTo>
                    <a:pt x="174" y="756"/>
                  </a:lnTo>
                  <a:lnTo>
                    <a:pt x="174" y="762"/>
                  </a:lnTo>
                  <a:lnTo>
                    <a:pt x="204" y="756"/>
                  </a:lnTo>
                  <a:lnTo>
                    <a:pt x="222" y="774"/>
                  </a:lnTo>
                  <a:lnTo>
                    <a:pt x="264" y="774"/>
                  </a:lnTo>
                  <a:lnTo>
                    <a:pt x="264" y="780"/>
                  </a:lnTo>
                  <a:lnTo>
                    <a:pt x="276" y="792"/>
                  </a:lnTo>
                  <a:lnTo>
                    <a:pt x="288" y="792"/>
                  </a:lnTo>
                  <a:lnTo>
                    <a:pt x="288" y="780"/>
                  </a:lnTo>
                  <a:lnTo>
                    <a:pt x="300" y="780"/>
                  </a:lnTo>
                  <a:lnTo>
                    <a:pt x="312" y="792"/>
                  </a:lnTo>
                  <a:lnTo>
                    <a:pt x="312" y="798"/>
                  </a:lnTo>
                  <a:lnTo>
                    <a:pt x="330" y="798"/>
                  </a:lnTo>
                  <a:lnTo>
                    <a:pt x="354" y="786"/>
                  </a:lnTo>
                  <a:lnTo>
                    <a:pt x="384" y="756"/>
                  </a:lnTo>
                  <a:lnTo>
                    <a:pt x="390" y="744"/>
                  </a:lnTo>
                  <a:lnTo>
                    <a:pt x="396" y="738"/>
                  </a:lnTo>
                  <a:lnTo>
                    <a:pt x="396" y="732"/>
                  </a:lnTo>
                  <a:lnTo>
                    <a:pt x="402" y="726"/>
                  </a:lnTo>
                  <a:lnTo>
                    <a:pt x="414" y="702"/>
                  </a:lnTo>
                  <a:lnTo>
                    <a:pt x="420" y="696"/>
                  </a:lnTo>
                  <a:lnTo>
                    <a:pt x="432" y="690"/>
                  </a:lnTo>
                  <a:lnTo>
                    <a:pt x="450" y="684"/>
                  </a:lnTo>
                  <a:lnTo>
                    <a:pt x="462" y="678"/>
                  </a:lnTo>
                  <a:lnTo>
                    <a:pt x="474" y="678"/>
                  </a:lnTo>
                  <a:lnTo>
                    <a:pt x="480" y="672"/>
                  </a:lnTo>
                  <a:lnTo>
                    <a:pt x="480" y="636"/>
                  </a:lnTo>
                  <a:lnTo>
                    <a:pt x="504" y="624"/>
                  </a:lnTo>
                  <a:lnTo>
                    <a:pt x="516" y="612"/>
                  </a:lnTo>
                  <a:lnTo>
                    <a:pt x="552" y="600"/>
                  </a:lnTo>
                  <a:lnTo>
                    <a:pt x="588" y="600"/>
                  </a:lnTo>
                  <a:lnTo>
                    <a:pt x="588" y="576"/>
                  </a:lnTo>
                  <a:lnTo>
                    <a:pt x="570" y="558"/>
                  </a:lnTo>
                  <a:lnTo>
                    <a:pt x="582" y="546"/>
                  </a:lnTo>
                  <a:lnTo>
                    <a:pt x="612" y="546"/>
                  </a:lnTo>
                  <a:lnTo>
                    <a:pt x="630" y="528"/>
                  </a:lnTo>
                  <a:lnTo>
                    <a:pt x="642" y="528"/>
                  </a:lnTo>
                  <a:lnTo>
                    <a:pt x="654" y="522"/>
                  </a:lnTo>
                  <a:lnTo>
                    <a:pt x="672" y="522"/>
                  </a:lnTo>
                  <a:lnTo>
                    <a:pt x="690" y="516"/>
                  </a:lnTo>
                  <a:lnTo>
                    <a:pt x="702" y="510"/>
                  </a:lnTo>
                  <a:lnTo>
                    <a:pt x="708" y="510"/>
                  </a:lnTo>
                  <a:lnTo>
                    <a:pt x="732" y="498"/>
                  </a:lnTo>
                  <a:lnTo>
                    <a:pt x="750" y="486"/>
                  </a:lnTo>
                  <a:lnTo>
                    <a:pt x="762" y="480"/>
                  </a:lnTo>
                  <a:lnTo>
                    <a:pt x="780" y="474"/>
                  </a:lnTo>
                  <a:lnTo>
                    <a:pt x="786" y="468"/>
                  </a:lnTo>
                  <a:lnTo>
                    <a:pt x="792" y="468"/>
                  </a:lnTo>
                  <a:lnTo>
                    <a:pt x="780" y="462"/>
                  </a:lnTo>
                  <a:lnTo>
                    <a:pt x="768" y="450"/>
                  </a:lnTo>
                  <a:lnTo>
                    <a:pt x="756" y="444"/>
                  </a:lnTo>
                  <a:lnTo>
                    <a:pt x="756" y="438"/>
                  </a:lnTo>
                  <a:lnTo>
                    <a:pt x="762" y="432"/>
                  </a:lnTo>
                  <a:lnTo>
                    <a:pt x="768" y="420"/>
                  </a:lnTo>
                  <a:lnTo>
                    <a:pt x="774" y="414"/>
                  </a:lnTo>
                  <a:lnTo>
                    <a:pt x="780" y="402"/>
                  </a:lnTo>
                  <a:lnTo>
                    <a:pt x="774" y="366"/>
                  </a:lnTo>
                  <a:lnTo>
                    <a:pt x="780" y="366"/>
                  </a:lnTo>
                  <a:lnTo>
                    <a:pt x="786" y="360"/>
                  </a:lnTo>
                  <a:lnTo>
                    <a:pt x="798" y="354"/>
                  </a:lnTo>
                  <a:lnTo>
                    <a:pt x="816" y="336"/>
                  </a:lnTo>
                  <a:lnTo>
                    <a:pt x="816" y="330"/>
                  </a:lnTo>
                  <a:lnTo>
                    <a:pt x="804" y="330"/>
                  </a:lnTo>
                  <a:lnTo>
                    <a:pt x="804" y="258"/>
                  </a:lnTo>
                  <a:lnTo>
                    <a:pt x="810" y="240"/>
                  </a:lnTo>
                  <a:lnTo>
                    <a:pt x="798" y="234"/>
                  </a:lnTo>
                  <a:lnTo>
                    <a:pt x="798" y="216"/>
                  </a:lnTo>
                  <a:lnTo>
                    <a:pt x="804" y="216"/>
                  </a:lnTo>
                  <a:lnTo>
                    <a:pt x="810" y="210"/>
                  </a:lnTo>
                  <a:lnTo>
                    <a:pt x="834" y="198"/>
                  </a:lnTo>
                  <a:lnTo>
                    <a:pt x="834" y="186"/>
                  </a:lnTo>
                  <a:lnTo>
                    <a:pt x="822" y="18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4" name="Yemen" descr="© INSCALE GmbH, 05.05.2010&#10;http://www.presentationload.com/">
              <a:extLst>
                <a:ext uri="{FF2B5EF4-FFF2-40B4-BE49-F238E27FC236}">
                  <a16:creationId xmlns:a16="http://schemas.microsoft.com/office/drawing/2014/main" id="{A9C37F78-528F-4A8E-AF75-5F1ECE3CDE0B}"/>
                </a:ext>
              </a:extLst>
            </p:cNvPr>
            <p:cNvSpPr>
              <a:spLocks/>
            </p:cNvSpPr>
            <p:nvPr/>
          </p:nvSpPr>
          <p:spPr bwMode="gray">
            <a:xfrm>
              <a:off x="7097333" y="3632503"/>
              <a:ext cx="344842" cy="236041"/>
            </a:xfrm>
            <a:custGeom>
              <a:avLst/>
              <a:gdLst>
                <a:gd name="T0" fmla="*/ 2147483647 w 732"/>
                <a:gd name="T1" fmla="*/ 2147483647 h 498"/>
                <a:gd name="T2" fmla="*/ 2147483647 w 732"/>
                <a:gd name="T3" fmla="*/ 2147483647 h 498"/>
                <a:gd name="T4" fmla="*/ 2147483647 w 732"/>
                <a:gd name="T5" fmla="*/ 2147483647 h 498"/>
                <a:gd name="T6" fmla="*/ 2147483647 w 732"/>
                <a:gd name="T7" fmla="*/ 2147483647 h 498"/>
                <a:gd name="T8" fmla="*/ 2147483647 w 732"/>
                <a:gd name="T9" fmla="*/ 2147483647 h 498"/>
                <a:gd name="T10" fmla="*/ 2147483647 w 732"/>
                <a:gd name="T11" fmla="*/ 2147483647 h 498"/>
                <a:gd name="T12" fmla="*/ 2147483647 w 732"/>
                <a:gd name="T13" fmla="*/ 2147483647 h 498"/>
                <a:gd name="T14" fmla="*/ 2147483647 w 732"/>
                <a:gd name="T15" fmla="*/ 2147483647 h 498"/>
                <a:gd name="T16" fmla="*/ 2147483647 w 732"/>
                <a:gd name="T17" fmla="*/ 2147483647 h 498"/>
                <a:gd name="T18" fmla="*/ 2147483647 w 732"/>
                <a:gd name="T19" fmla="*/ 2147483647 h 498"/>
                <a:gd name="T20" fmla="*/ 2147483647 w 732"/>
                <a:gd name="T21" fmla="*/ 2147483647 h 498"/>
                <a:gd name="T22" fmla="*/ 2147483647 w 732"/>
                <a:gd name="T23" fmla="*/ 2147483647 h 498"/>
                <a:gd name="T24" fmla="*/ 2147483647 w 732"/>
                <a:gd name="T25" fmla="*/ 2147483647 h 498"/>
                <a:gd name="T26" fmla="*/ 2147483647 w 732"/>
                <a:gd name="T27" fmla="*/ 2147483647 h 498"/>
                <a:gd name="T28" fmla="*/ 2147483647 w 732"/>
                <a:gd name="T29" fmla="*/ 2147483647 h 498"/>
                <a:gd name="T30" fmla="*/ 0 w 732"/>
                <a:gd name="T31" fmla="*/ 2147483647 h 498"/>
                <a:gd name="T32" fmla="*/ 2147483647 w 732"/>
                <a:gd name="T33" fmla="*/ 2147483647 h 498"/>
                <a:gd name="T34" fmla="*/ 2147483647 w 732"/>
                <a:gd name="T35" fmla="*/ 2147483647 h 498"/>
                <a:gd name="T36" fmla="*/ 2147483647 w 732"/>
                <a:gd name="T37" fmla="*/ 2147483647 h 498"/>
                <a:gd name="T38" fmla="*/ 2147483647 w 732"/>
                <a:gd name="T39" fmla="*/ 2147483647 h 498"/>
                <a:gd name="T40" fmla="*/ 2147483647 w 732"/>
                <a:gd name="T41" fmla="*/ 2147483647 h 498"/>
                <a:gd name="T42" fmla="*/ 2147483647 w 732"/>
                <a:gd name="T43" fmla="*/ 2147483647 h 498"/>
                <a:gd name="T44" fmla="*/ 2147483647 w 732"/>
                <a:gd name="T45" fmla="*/ 2147483647 h 498"/>
                <a:gd name="T46" fmla="*/ 2147483647 w 732"/>
                <a:gd name="T47" fmla="*/ 2147483647 h 498"/>
                <a:gd name="T48" fmla="*/ 2147483647 w 732"/>
                <a:gd name="T49" fmla="*/ 2147483647 h 498"/>
                <a:gd name="T50" fmla="*/ 2147483647 w 732"/>
                <a:gd name="T51" fmla="*/ 2147483647 h 498"/>
                <a:gd name="T52" fmla="*/ 2147483647 w 732"/>
                <a:gd name="T53" fmla="*/ 2147483647 h 498"/>
                <a:gd name="T54" fmla="*/ 2147483647 w 732"/>
                <a:gd name="T55" fmla="*/ 2147483647 h 498"/>
                <a:gd name="T56" fmla="*/ 2147483647 w 732"/>
                <a:gd name="T57" fmla="*/ 2147483647 h 498"/>
                <a:gd name="T58" fmla="*/ 2147483647 w 732"/>
                <a:gd name="T59" fmla="*/ 2147483647 h 498"/>
                <a:gd name="T60" fmla="*/ 2147483647 w 732"/>
                <a:gd name="T61" fmla="*/ 2147483647 h 498"/>
                <a:gd name="T62" fmla="*/ 2147483647 w 732"/>
                <a:gd name="T63" fmla="*/ 2147483647 h 498"/>
                <a:gd name="T64" fmla="*/ 2147483647 w 732"/>
                <a:gd name="T65" fmla="*/ 2147483647 h 498"/>
                <a:gd name="T66" fmla="*/ 2147483647 w 732"/>
                <a:gd name="T67" fmla="*/ 2147483647 h 498"/>
                <a:gd name="T68" fmla="*/ 2147483647 w 732"/>
                <a:gd name="T69" fmla="*/ 2147483647 h 498"/>
                <a:gd name="T70" fmla="*/ 2147483647 w 732"/>
                <a:gd name="T71" fmla="*/ 2147483647 h 498"/>
                <a:gd name="T72" fmla="*/ 2147483647 w 732"/>
                <a:gd name="T73" fmla="*/ 2147483647 h 498"/>
                <a:gd name="T74" fmla="*/ 2147483647 w 732"/>
                <a:gd name="T75" fmla="*/ 2147483647 h 498"/>
                <a:gd name="T76" fmla="*/ 2147483647 w 732"/>
                <a:gd name="T77" fmla="*/ 0 h 498"/>
                <a:gd name="T78" fmla="*/ 2147483647 w 732"/>
                <a:gd name="T79" fmla="*/ 2147483647 h 498"/>
                <a:gd name="T80" fmla="*/ 2147483647 w 732"/>
                <a:gd name="T81" fmla="*/ 2147483647 h 49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2"/>
                <a:gd name="T124" fmla="*/ 0 h 498"/>
                <a:gd name="T125" fmla="*/ 732 w 732"/>
                <a:gd name="T126" fmla="*/ 498 h 49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2" h="498">
                  <a:moveTo>
                    <a:pt x="468" y="24"/>
                  </a:moveTo>
                  <a:lnTo>
                    <a:pt x="450" y="30"/>
                  </a:lnTo>
                  <a:lnTo>
                    <a:pt x="420" y="36"/>
                  </a:lnTo>
                  <a:lnTo>
                    <a:pt x="390" y="54"/>
                  </a:lnTo>
                  <a:lnTo>
                    <a:pt x="372" y="72"/>
                  </a:lnTo>
                  <a:lnTo>
                    <a:pt x="366" y="84"/>
                  </a:lnTo>
                  <a:lnTo>
                    <a:pt x="354" y="96"/>
                  </a:lnTo>
                  <a:lnTo>
                    <a:pt x="348" y="108"/>
                  </a:lnTo>
                  <a:lnTo>
                    <a:pt x="342" y="114"/>
                  </a:lnTo>
                  <a:lnTo>
                    <a:pt x="336" y="126"/>
                  </a:lnTo>
                  <a:lnTo>
                    <a:pt x="336" y="144"/>
                  </a:lnTo>
                  <a:lnTo>
                    <a:pt x="330" y="150"/>
                  </a:lnTo>
                  <a:lnTo>
                    <a:pt x="324" y="162"/>
                  </a:lnTo>
                  <a:lnTo>
                    <a:pt x="312" y="162"/>
                  </a:lnTo>
                  <a:lnTo>
                    <a:pt x="300" y="156"/>
                  </a:lnTo>
                  <a:lnTo>
                    <a:pt x="294" y="144"/>
                  </a:lnTo>
                  <a:lnTo>
                    <a:pt x="288" y="138"/>
                  </a:lnTo>
                  <a:lnTo>
                    <a:pt x="210" y="138"/>
                  </a:lnTo>
                  <a:lnTo>
                    <a:pt x="204" y="132"/>
                  </a:lnTo>
                  <a:lnTo>
                    <a:pt x="192" y="126"/>
                  </a:lnTo>
                  <a:lnTo>
                    <a:pt x="102" y="126"/>
                  </a:lnTo>
                  <a:lnTo>
                    <a:pt x="96" y="132"/>
                  </a:lnTo>
                  <a:lnTo>
                    <a:pt x="72" y="138"/>
                  </a:lnTo>
                  <a:lnTo>
                    <a:pt x="54" y="120"/>
                  </a:lnTo>
                  <a:lnTo>
                    <a:pt x="48" y="120"/>
                  </a:lnTo>
                  <a:lnTo>
                    <a:pt x="42" y="126"/>
                  </a:lnTo>
                  <a:lnTo>
                    <a:pt x="36" y="138"/>
                  </a:lnTo>
                  <a:lnTo>
                    <a:pt x="36" y="186"/>
                  </a:lnTo>
                  <a:lnTo>
                    <a:pt x="30" y="192"/>
                  </a:lnTo>
                  <a:lnTo>
                    <a:pt x="24" y="204"/>
                  </a:lnTo>
                  <a:lnTo>
                    <a:pt x="12" y="216"/>
                  </a:lnTo>
                  <a:lnTo>
                    <a:pt x="0" y="252"/>
                  </a:lnTo>
                  <a:lnTo>
                    <a:pt x="0" y="258"/>
                  </a:lnTo>
                  <a:lnTo>
                    <a:pt x="18" y="276"/>
                  </a:lnTo>
                  <a:lnTo>
                    <a:pt x="24" y="288"/>
                  </a:lnTo>
                  <a:lnTo>
                    <a:pt x="36" y="294"/>
                  </a:lnTo>
                  <a:lnTo>
                    <a:pt x="24" y="408"/>
                  </a:lnTo>
                  <a:lnTo>
                    <a:pt x="54" y="444"/>
                  </a:lnTo>
                  <a:lnTo>
                    <a:pt x="54" y="456"/>
                  </a:lnTo>
                  <a:lnTo>
                    <a:pt x="60" y="468"/>
                  </a:lnTo>
                  <a:lnTo>
                    <a:pt x="78" y="486"/>
                  </a:lnTo>
                  <a:lnTo>
                    <a:pt x="90" y="492"/>
                  </a:lnTo>
                  <a:lnTo>
                    <a:pt x="114" y="498"/>
                  </a:lnTo>
                  <a:lnTo>
                    <a:pt x="132" y="498"/>
                  </a:lnTo>
                  <a:lnTo>
                    <a:pt x="150" y="492"/>
                  </a:lnTo>
                  <a:lnTo>
                    <a:pt x="162" y="486"/>
                  </a:lnTo>
                  <a:lnTo>
                    <a:pt x="168" y="480"/>
                  </a:lnTo>
                  <a:lnTo>
                    <a:pt x="186" y="444"/>
                  </a:lnTo>
                  <a:lnTo>
                    <a:pt x="198" y="432"/>
                  </a:lnTo>
                  <a:lnTo>
                    <a:pt x="210" y="432"/>
                  </a:lnTo>
                  <a:lnTo>
                    <a:pt x="228" y="438"/>
                  </a:lnTo>
                  <a:lnTo>
                    <a:pt x="270" y="438"/>
                  </a:lnTo>
                  <a:lnTo>
                    <a:pt x="324" y="432"/>
                  </a:lnTo>
                  <a:lnTo>
                    <a:pt x="366" y="426"/>
                  </a:lnTo>
                  <a:lnTo>
                    <a:pt x="390" y="414"/>
                  </a:lnTo>
                  <a:lnTo>
                    <a:pt x="402" y="402"/>
                  </a:lnTo>
                  <a:lnTo>
                    <a:pt x="414" y="384"/>
                  </a:lnTo>
                  <a:lnTo>
                    <a:pt x="426" y="372"/>
                  </a:lnTo>
                  <a:lnTo>
                    <a:pt x="450" y="360"/>
                  </a:lnTo>
                  <a:lnTo>
                    <a:pt x="462" y="348"/>
                  </a:lnTo>
                  <a:lnTo>
                    <a:pt x="474" y="342"/>
                  </a:lnTo>
                  <a:lnTo>
                    <a:pt x="486" y="330"/>
                  </a:lnTo>
                  <a:lnTo>
                    <a:pt x="504" y="324"/>
                  </a:lnTo>
                  <a:lnTo>
                    <a:pt x="528" y="312"/>
                  </a:lnTo>
                  <a:lnTo>
                    <a:pt x="546" y="306"/>
                  </a:lnTo>
                  <a:lnTo>
                    <a:pt x="558" y="294"/>
                  </a:lnTo>
                  <a:lnTo>
                    <a:pt x="594" y="276"/>
                  </a:lnTo>
                  <a:lnTo>
                    <a:pt x="666" y="276"/>
                  </a:lnTo>
                  <a:lnTo>
                    <a:pt x="666" y="270"/>
                  </a:lnTo>
                  <a:lnTo>
                    <a:pt x="672" y="264"/>
                  </a:lnTo>
                  <a:lnTo>
                    <a:pt x="684" y="240"/>
                  </a:lnTo>
                  <a:lnTo>
                    <a:pt x="690" y="222"/>
                  </a:lnTo>
                  <a:lnTo>
                    <a:pt x="702" y="210"/>
                  </a:lnTo>
                  <a:lnTo>
                    <a:pt x="708" y="198"/>
                  </a:lnTo>
                  <a:lnTo>
                    <a:pt x="720" y="192"/>
                  </a:lnTo>
                  <a:lnTo>
                    <a:pt x="720" y="186"/>
                  </a:lnTo>
                  <a:lnTo>
                    <a:pt x="732" y="186"/>
                  </a:lnTo>
                  <a:lnTo>
                    <a:pt x="648" y="0"/>
                  </a:lnTo>
                  <a:lnTo>
                    <a:pt x="630" y="0"/>
                  </a:lnTo>
                  <a:lnTo>
                    <a:pt x="588" y="6"/>
                  </a:lnTo>
                  <a:lnTo>
                    <a:pt x="540" y="18"/>
                  </a:lnTo>
                  <a:lnTo>
                    <a:pt x="492" y="24"/>
                  </a:lnTo>
                  <a:lnTo>
                    <a:pt x="468" y="2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5" name="Western Sahara" descr="© INSCALE GmbH, 05.05.2010&#10;http://www.presentationload.com/">
              <a:extLst>
                <a:ext uri="{FF2B5EF4-FFF2-40B4-BE49-F238E27FC236}">
                  <a16:creationId xmlns:a16="http://schemas.microsoft.com/office/drawing/2014/main" id="{F96305A8-3882-9595-F4AE-88F1B1F23407}"/>
                </a:ext>
              </a:extLst>
            </p:cNvPr>
            <p:cNvSpPr>
              <a:spLocks/>
            </p:cNvSpPr>
            <p:nvPr/>
          </p:nvSpPr>
          <p:spPr bwMode="gray">
            <a:xfrm>
              <a:off x="5126016" y="3304259"/>
              <a:ext cx="282143" cy="241574"/>
            </a:xfrm>
            <a:custGeom>
              <a:avLst/>
              <a:gdLst>
                <a:gd name="T0" fmla="*/ 2147483647 w 600"/>
                <a:gd name="T1" fmla="*/ 0 h 510"/>
                <a:gd name="T2" fmla="*/ 2147483647 w 600"/>
                <a:gd name="T3" fmla="*/ 0 h 510"/>
                <a:gd name="T4" fmla="*/ 2147483647 w 600"/>
                <a:gd name="T5" fmla="*/ 2147483647 h 510"/>
                <a:gd name="T6" fmla="*/ 2147483647 w 600"/>
                <a:gd name="T7" fmla="*/ 2147483647 h 510"/>
                <a:gd name="T8" fmla="*/ 2147483647 w 600"/>
                <a:gd name="T9" fmla="*/ 2147483647 h 510"/>
                <a:gd name="T10" fmla="*/ 2147483647 w 600"/>
                <a:gd name="T11" fmla="*/ 2147483647 h 510"/>
                <a:gd name="T12" fmla="*/ 2147483647 w 600"/>
                <a:gd name="T13" fmla="*/ 2147483647 h 510"/>
                <a:gd name="T14" fmla="*/ 2147483647 w 600"/>
                <a:gd name="T15" fmla="*/ 2147483647 h 510"/>
                <a:gd name="T16" fmla="*/ 2147483647 w 600"/>
                <a:gd name="T17" fmla="*/ 2147483647 h 510"/>
                <a:gd name="T18" fmla="*/ 2147483647 w 600"/>
                <a:gd name="T19" fmla="*/ 2147483647 h 510"/>
                <a:gd name="T20" fmla="*/ 2147483647 w 600"/>
                <a:gd name="T21" fmla="*/ 2147483647 h 510"/>
                <a:gd name="T22" fmla="*/ 2147483647 w 600"/>
                <a:gd name="T23" fmla="*/ 2147483647 h 510"/>
                <a:gd name="T24" fmla="*/ 2147483647 w 600"/>
                <a:gd name="T25" fmla="*/ 2147483647 h 510"/>
                <a:gd name="T26" fmla="*/ 2147483647 w 600"/>
                <a:gd name="T27" fmla="*/ 2147483647 h 510"/>
                <a:gd name="T28" fmla="*/ 2147483647 w 600"/>
                <a:gd name="T29" fmla="*/ 2147483647 h 510"/>
                <a:gd name="T30" fmla="*/ 2147483647 w 600"/>
                <a:gd name="T31" fmla="*/ 2147483647 h 510"/>
                <a:gd name="T32" fmla="*/ 2147483647 w 600"/>
                <a:gd name="T33" fmla="*/ 2147483647 h 510"/>
                <a:gd name="T34" fmla="*/ 2147483647 w 600"/>
                <a:gd name="T35" fmla="*/ 2147483647 h 510"/>
                <a:gd name="T36" fmla="*/ 2147483647 w 600"/>
                <a:gd name="T37" fmla="*/ 2147483647 h 510"/>
                <a:gd name="T38" fmla="*/ 2147483647 w 600"/>
                <a:gd name="T39" fmla="*/ 2147483647 h 510"/>
                <a:gd name="T40" fmla="*/ 2147483647 w 600"/>
                <a:gd name="T41" fmla="*/ 2147483647 h 510"/>
                <a:gd name="T42" fmla="*/ 2147483647 w 600"/>
                <a:gd name="T43" fmla="*/ 2147483647 h 510"/>
                <a:gd name="T44" fmla="*/ 2147483647 w 600"/>
                <a:gd name="T45" fmla="*/ 2147483647 h 510"/>
                <a:gd name="T46" fmla="*/ 2147483647 w 600"/>
                <a:gd name="T47" fmla="*/ 2147483647 h 510"/>
                <a:gd name="T48" fmla="*/ 2147483647 w 600"/>
                <a:gd name="T49" fmla="*/ 2147483647 h 510"/>
                <a:gd name="T50" fmla="*/ 2147483647 w 600"/>
                <a:gd name="T51" fmla="*/ 2147483647 h 510"/>
                <a:gd name="T52" fmla="*/ 2147483647 w 600"/>
                <a:gd name="T53" fmla="*/ 2147483647 h 510"/>
                <a:gd name="T54" fmla="*/ 2147483647 w 600"/>
                <a:gd name="T55" fmla="*/ 2147483647 h 510"/>
                <a:gd name="T56" fmla="*/ 2147483647 w 600"/>
                <a:gd name="T57" fmla="*/ 2147483647 h 510"/>
                <a:gd name="T58" fmla="*/ 2147483647 w 600"/>
                <a:gd name="T59" fmla="*/ 2147483647 h 510"/>
                <a:gd name="T60" fmla="*/ 2147483647 w 600"/>
                <a:gd name="T61" fmla="*/ 2147483647 h 510"/>
                <a:gd name="T62" fmla="*/ 2147483647 w 600"/>
                <a:gd name="T63" fmla="*/ 2147483647 h 510"/>
                <a:gd name="T64" fmla="*/ 2147483647 w 600"/>
                <a:gd name="T65" fmla="*/ 2147483647 h 510"/>
                <a:gd name="T66" fmla="*/ 2147483647 w 600"/>
                <a:gd name="T67" fmla="*/ 2147483647 h 510"/>
                <a:gd name="T68" fmla="*/ 2147483647 w 600"/>
                <a:gd name="T69" fmla="*/ 2147483647 h 510"/>
                <a:gd name="T70" fmla="*/ 2147483647 w 600"/>
                <a:gd name="T71" fmla="*/ 2147483647 h 510"/>
                <a:gd name="T72" fmla="*/ 2147483647 w 600"/>
                <a:gd name="T73" fmla="*/ 2147483647 h 510"/>
                <a:gd name="T74" fmla="*/ 2147483647 w 600"/>
                <a:gd name="T75" fmla="*/ 2147483647 h 510"/>
                <a:gd name="T76" fmla="*/ 2147483647 w 600"/>
                <a:gd name="T77" fmla="*/ 2147483647 h 510"/>
                <a:gd name="T78" fmla="*/ 0 w 600"/>
                <a:gd name="T79" fmla="*/ 2147483647 h 510"/>
                <a:gd name="T80" fmla="*/ 0 w 600"/>
                <a:gd name="T81" fmla="*/ 2147483647 h 510"/>
                <a:gd name="T82" fmla="*/ 2147483647 w 600"/>
                <a:gd name="T83" fmla="*/ 2147483647 h 510"/>
                <a:gd name="T84" fmla="*/ 2147483647 w 600"/>
                <a:gd name="T85" fmla="*/ 2147483647 h 510"/>
                <a:gd name="T86" fmla="*/ 2147483647 w 600"/>
                <a:gd name="T87" fmla="*/ 2147483647 h 510"/>
                <a:gd name="T88" fmla="*/ 2147483647 w 600"/>
                <a:gd name="T89" fmla="*/ 2147483647 h 510"/>
                <a:gd name="T90" fmla="*/ 2147483647 w 600"/>
                <a:gd name="T91" fmla="*/ 2147483647 h 510"/>
                <a:gd name="T92" fmla="*/ 2147483647 w 600"/>
                <a:gd name="T93" fmla="*/ 2147483647 h 510"/>
                <a:gd name="T94" fmla="*/ 2147483647 w 600"/>
                <a:gd name="T95" fmla="*/ 2147483647 h 510"/>
                <a:gd name="T96" fmla="*/ 2147483647 w 600"/>
                <a:gd name="T97" fmla="*/ 2147483647 h 510"/>
                <a:gd name="T98" fmla="*/ 2147483647 w 600"/>
                <a:gd name="T99" fmla="*/ 2147483647 h 510"/>
                <a:gd name="T100" fmla="*/ 2147483647 w 600"/>
                <a:gd name="T101" fmla="*/ 2147483647 h 510"/>
                <a:gd name="T102" fmla="*/ 2147483647 w 600"/>
                <a:gd name="T103" fmla="*/ 2147483647 h 510"/>
                <a:gd name="T104" fmla="*/ 2147483647 w 600"/>
                <a:gd name="T105" fmla="*/ 2147483647 h 510"/>
                <a:gd name="T106" fmla="*/ 2147483647 w 600"/>
                <a:gd name="T107" fmla="*/ 2147483647 h 510"/>
                <a:gd name="T108" fmla="*/ 2147483647 w 600"/>
                <a:gd name="T109" fmla="*/ 2147483647 h 510"/>
                <a:gd name="T110" fmla="*/ 2147483647 w 600"/>
                <a:gd name="T111" fmla="*/ 2147483647 h 510"/>
                <a:gd name="T112" fmla="*/ 2147483647 w 600"/>
                <a:gd name="T113" fmla="*/ 0 h 510"/>
                <a:gd name="T114" fmla="*/ 2147483647 w 600"/>
                <a:gd name="T115" fmla="*/ 0 h 51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00"/>
                <a:gd name="T175" fmla="*/ 0 h 510"/>
                <a:gd name="T176" fmla="*/ 600 w 600"/>
                <a:gd name="T177" fmla="*/ 510 h 51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00" h="510">
                  <a:moveTo>
                    <a:pt x="546" y="0"/>
                  </a:moveTo>
                  <a:lnTo>
                    <a:pt x="288" y="0"/>
                  </a:lnTo>
                  <a:lnTo>
                    <a:pt x="282" y="6"/>
                  </a:lnTo>
                  <a:lnTo>
                    <a:pt x="270" y="30"/>
                  </a:lnTo>
                  <a:lnTo>
                    <a:pt x="270" y="42"/>
                  </a:lnTo>
                  <a:lnTo>
                    <a:pt x="264" y="54"/>
                  </a:lnTo>
                  <a:lnTo>
                    <a:pt x="264" y="66"/>
                  </a:lnTo>
                  <a:lnTo>
                    <a:pt x="234" y="96"/>
                  </a:lnTo>
                  <a:lnTo>
                    <a:pt x="198" y="96"/>
                  </a:lnTo>
                  <a:lnTo>
                    <a:pt x="186" y="108"/>
                  </a:lnTo>
                  <a:lnTo>
                    <a:pt x="186" y="144"/>
                  </a:lnTo>
                  <a:lnTo>
                    <a:pt x="156" y="174"/>
                  </a:lnTo>
                  <a:lnTo>
                    <a:pt x="156" y="186"/>
                  </a:lnTo>
                  <a:lnTo>
                    <a:pt x="168" y="210"/>
                  </a:lnTo>
                  <a:lnTo>
                    <a:pt x="168" y="222"/>
                  </a:lnTo>
                  <a:lnTo>
                    <a:pt x="156" y="246"/>
                  </a:lnTo>
                  <a:lnTo>
                    <a:pt x="144" y="252"/>
                  </a:lnTo>
                  <a:lnTo>
                    <a:pt x="138" y="252"/>
                  </a:lnTo>
                  <a:lnTo>
                    <a:pt x="132" y="258"/>
                  </a:lnTo>
                  <a:lnTo>
                    <a:pt x="126" y="270"/>
                  </a:lnTo>
                  <a:lnTo>
                    <a:pt x="114" y="282"/>
                  </a:lnTo>
                  <a:lnTo>
                    <a:pt x="102" y="288"/>
                  </a:lnTo>
                  <a:lnTo>
                    <a:pt x="96" y="294"/>
                  </a:lnTo>
                  <a:lnTo>
                    <a:pt x="84" y="300"/>
                  </a:lnTo>
                  <a:lnTo>
                    <a:pt x="78" y="306"/>
                  </a:lnTo>
                  <a:lnTo>
                    <a:pt x="78" y="318"/>
                  </a:lnTo>
                  <a:lnTo>
                    <a:pt x="90" y="324"/>
                  </a:lnTo>
                  <a:lnTo>
                    <a:pt x="78" y="330"/>
                  </a:lnTo>
                  <a:lnTo>
                    <a:pt x="60" y="366"/>
                  </a:lnTo>
                  <a:lnTo>
                    <a:pt x="60" y="384"/>
                  </a:lnTo>
                  <a:lnTo>
                    <a:pt x="48" y="384"/>
                  </a:lnTo>
                  <a:lnTo>
                    <a:pt x="48" y="390"/>
                  </a:lnTo>
                  <a:lnTo>
                    <a:pt x="54" y="396"/>
                  </a:lnTo>
                  <a:lnTo>
                    <a:pt x="54" y="408"/>
                  </a:lnTo>
                  <a:lnTo>
                    <a:pt x="48" y="420"/>
                  </a:lnTo>
                  <a:lnTo>
                    <a:pt x="36" y="426"/>
                  </a:lnTo>
                  <a:lnTo>
                    <a:pt x="24" y="426"/>
                  </a:lnTo>
                  <a:lnTo>
                    <a:pt x="18" y="432"/>
                  </a:lnTo>
                  <a:lnTo>
                    <a:pt x="6" y="456"/>
                  </a:lnTo>
                  <a:lnTo>
                    <a:pt x="0" y="462"/>
                  </a:lnTo>
                  <a:lnTo>
                    <a:pt x="0" y="510"/>
                  </a:lnTo>
                  <a:lnTo>
                    <a:pt x="276" y="510"/>
                  </a:lnTo>
                  <a:lnTo>
                    <a:pt x="282" y="408"/>
                  </a:lnTo>
                  <a:lnTo>
                    <a:pt x="276" y="396"/>
                  </a:lnTo>
                  <a:lnTo>
                    <a:pt x="276" y="378"/>
                  </a:lnTo>
                  <a:lnTo>
                    <a:pt x="282" y="366"/>
                  </a:lnTo>
                  <a:lnTo>
                    <a:pt x="306" y="354"/>
                  </a:lnTo>
                  <a:lnTo>
                    <a:pt x="336" y="354"/>
                  </a:lnTo>
                  <a:lnTo>
                    <a:pt x="348" y="348"/>
                  </a:lnTo>
                  <a:lnTo>
                    <a:pt x="354" y="342"/>
                  </a:lnTo>
                  <a:lnTo>
                    <a:pt x="354" y="150"/>
                  </a:lnTo>
                  <a:lnTo>
                    <a:pt x="366" y="144"/>
                  </a:lnTo>
                  <a:lnTo>
                    <a:pt x="366" y="132"/>
                  </a:lnTo>
                  <a:lnTo>
                    <a:pt x="588" y="126"/>
                  </a:lnTo>
                  <a:lnTo>
                    <a:pt x="588" y="90"/>
                  </a:lnTo>
                  <a:lnTo>
                    <a:pt x="594" y="84"/>
                  </a:lnTo>
                  <a:lnTo>
                    <a:pt x="600" y="0"/>
                  </a:lnTo>
                  <a:lnTo>
                    <a:pt x="546" y="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6" name="West Bank" descr="© INSCALE GmbH, 05.05.2010&#10;http://www.presentationload.com/">
              <a:extLst>
                <a:ext uri="{FF2B5EF4-FFF2-40B4-BE49-F238E27FC236}">
                  <a16:creationId xmlns:a16="http://schemas.microsoft.com/office/drawing/2014/main" id="{2B42B7FF-55A9-A99C-9B96-AEF840404421}"/>
                </a:ext>
              </a:extLst>
            </p:cNvPr>
            <p:cNvSpPr>
              <a:spLocks/>
            </p:cNvSpPr>
            <p:nvPr/>
          </p:nvSpPr>
          <p:spPr bwMode="gray">
            <a:xfrm>
              <a:off x="6815187" y="3121695"/>
              <a:ext cx="20286" cy="44258"/>
            </a:xfrm>
            <a:custGeom>
              <a:avLst/>
              <a:gdLst>
                <a:gd name="T0" fmla="*/ 2147483647 w 42"/>
                <a:gd name="T1" fmla="*/ 2147483647 h 96"/>
                <a:gd name="T2" fmla="*/ 2147483647 w 42"/>
                <a:gd name="T3" fmla="*/ 2147483647 h 96"/>
                <a:gd name="T4" fmla="*/ 2147483647 w 42"/>
                <a:gd name="T5" fmla="*/ 2147483647 h 96"/>
                <a:gd name="T6" fmla="*/ 2147483647 w 42"/>
                <a:gd name="T7" fmla="*/ 0 h 96"/>
                <a:gd name="T8" fmla="*/ 2147483647 w 42"/>
                <a:gd name="T9" fmla="*/ 0 h 96"/>
                <a:gd name="T10" fmla="*/ 0 w 42"/>
                <a:gd name="T11" fmla="*/ 2147483647 h 96"/>
                <a:gd name="T12" fmla="*/ 0 w 42"/>
                <a:gd name="T13" fmla="*/ 2147483647 h 96"/>
                <a:gd name="T14" fmla="*/ 2147483647 w 42"/>
                <a:gd name="T15" fmla="*/ 2147483647 h 96"/>
                <a:gd name="T16" fmla="*/ 2147483647 w 42"/>
                <a:gd name="T17" fmla="*/ 2147483647 h 96"/>
                <a:gd name="T18" fmla="*/ 2147483647 w 42"/>
                <a:gd name="T19" fmla="*/ 2147483647 h 96"/>
                <a:gd name="T20" fmla="*/ 2147483647 w 42"/>
                <a:gd name="T21" fmla="*/ 2147483647 h 96"/>
                <a:gd name="T22" fmla="*/ 2147483647 w 42"/>
                <a:gd name="T23" fmla="*/ 2147483647 h 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96"/>
                <a:gd name="T38" fmla="*/ 42 w 42"/>
                <a:gd name="T39" fmla="*/ 96 h 9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96">
                  <a:moveTo>
                    <a:pt x="24" y="78"/>
                  </a:moveTo>
                  <a:lnTo>
                    <a:pt x="30" y="84"/>
                  </a:lnTo>
                  <a:lnTo>
                    <a:pt x="42" y="72"/>
                  </a:lnTo>
                  <a:lnTo>
                    <a:pt x="36" y="0"/>
                  </a:lnTo>
                  <a:lnTo>
                    <a:pt x="18" y="0"/>
                  </a:lnTo>
                  <a:lnTo>
                    <a:pt x="0" y="18"/>
                  </a:lnTo>
                  <a:lnTo>
                    <a:pt x="0" y="90"/>
                  </a:lnTo>
                  <a:lnTo>
                    <a:pt x="6" y="96"/>
                  </a:lnTo>
                  <a:lnTo>
                    <a:pt x="12" y="90"/>
                  </a:lnTo>
                  <a:lnTo>
                    <a:pt x="18" y="90"/>
                  </a:lnTo>
                  <a:lnTo>
                    <a:pt x="18" y="84"/>
                  </a:lnTo>
                  <a:lnTo>
                    <a:pt x="24" y="7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7" name="Uzbekistan" descr="© INSCALE GmbH, 05.05.2010&#10;http://www.presentationload.com/">
              <a:extLst>
                <a:ext uri="{FF2B5EF4-FFF2-40B4-BE49-F238E27FC236}">
                  <a16:creationId xmlns:a16="http://schemas.microsoft.com/office/drawing/2014/main" id="{4B42F03C-1F22-40B5-FD90-1FE1A892E78C}"/>
                </a:ext>
              </a:extLst>
            </p:cNvPr>
            <p:cNvSpPr>
              <a:spLocks/>
            </p:cNvSpPr>
            <p:nvPr/>
          </p:nvSpPr>
          <p:spPr bwMode="gray">
            <a:xfrm>
              <a:off x="7399759" y="2629329"/>
              <a:ext cx="558755" cy="313492"/>
            </a:xfrm>
            <a:custGeom>
              <a:avLst/>
              <a:gdLst>
                <a:gd name="T0" fmla="*/ 2147483647 w 1182"/>
                <a:gd name="T1" fmla="*/ 2147483647 h 666"/>
                <a:gd name="T2" fmla="*/ 2147483647 w 1182"/>
                <a:gd name="T3" fmla="*/ 2147483647 h 666"/>
                <a:gd name="T4" fmla="*/ 2147483647 w 1182"/>
                <a:gd name="T5" fmla="*/ 2147483647 h 666"/>
                <a:gd name="T6" fmla="*/ 2147483647 w 1182"/>
                <a:gd name="T7" fmla="*/ 2147483647 h 666"/>
                <a:gd name="T8" fmla="*/ 2147483647 w 1182"/>
                <a:gd name="T9" fmla="*/ 2147483647 h 666"/>
                <a:gd name="T10" fmla="*/ 2147483647 w 1182"/>
                <a:gd name="T11" fmla="*/ 2147483647 h 666"/>
                <a:gd name="T12" fmla="*/ 2147483647 w 1182"/>
                <a:gd name="T13" fmla="*/ 2147483647 h 666"/>
                <a:gd name="T14" fmla="*/ 2147483647 w 1182"/>
                <a:gd name="T15" fmla="*/ 2147483647 h 666"/>
                <a:gd name="T16" fmla="*/ 2147483647 w 1182"/>
                <a:gd name="T17" fmla="*/ 2147483647 h 666"/>
                <a:gd name="T18" fmla="*/ 2147483647 w 1182"/>
                <a:gd name="T19" fmla="*/ 2147483647 h 666"/>
                <a:gd name="T20" fmla="*/ 2147483647 w 1182"/>
                <a:gd name="T21" fmla="*/ 2147483647 h 666"/>
                <a:gd name="T22" fmla="*/ 2147483647 w 1182"/>
                <a:gd name="T23" fmla="*/ 2147483647 h 666"/>
                <a:gd name="T24" fmla="*/ 2147483647 w 1182"/>
                <a:gd name="T25" fmla="*/ 2147483647 h 666"/>
                <a:gd name="T26" fmla="*/ 2147483647 w 1182"/>
                <a:gd name="T27" fmla="*/ 2147483647 h 666"/>
                <a:gd name="T28" fmla="*/ 2147483647 w 1182"/>
                <a:gd name="T29" fmla="*/ 2147483647 h 666"/>
                <a:gd name="T30" fmla="*/ 2147483647 w 1182"/>
                <a:gd name="T31" fmla="*/ 2147483647 h 666"/>
                <a:gd name="T32" fmla="*/ 2147483647 w 1182"/>
                <a:gd name="T33" fmla="*/ 2147483647 h 666"/>
                <a:gd name="T34" fmla="*/ 2147483647 w 1182"/>
                <a:gd name="T35" fmla="*/ 2147483647 h 666"/>
                <a:gd name="T36" fmla="*/ 2147483647 w 1182"/>
                <a:gd name="T37" fmla="*/ 2147483647 h 666"/>
                <a:gd name="T38" fmla="*/ 2147483647 w 1182"/>
                <a:gd name="T39" fmla="*/ 2147483647 h 666"/>
                <a:gd name="T40" fmla="*/ 2147483647 w 1182"/>
                <a:gd name="T41" fmla="*/ 2147483647 h 666"/>
                <a:gd name="T42" fmla="*/ 2147483647 w 1182"/>
                <a:gd name="T43" fmla="*/ 2147483647 h 666"/>
                <a:gd name="T44" fmla="*/ 2147483647 w 1182"/>
                <a:gd name="T45" fmla="*/ 2147483647 h 666"/>
                <a:gd name="T46" fmla="*/ 2147483647 w 1182"/>
                <a:gd name="T47" fmla="*/ 2147483647 h 666"/>
                <a:gd name="T48" fmla="*/ 2147483647 w 1182"/>
                <a:gd name="T49" fmla="*/ 2147483647 h 666"/>
                <a:gd name="T50" fmla="*/ 2147483647 w 1182"/>
                <a:gd name="T51" fmla="*/ 2147483647 h 666"/>
                <a:gd name="T52" fmla="*/ 2147483647 w 1182"/>
                <a:gd name="T53" fmla="*/ 2147483647 h 666"/>
                <a:gd name="T54" fmla="*/ 2147483647 w 1182"/>
                <a:gd name="T55" fmla="*/ 2147483647 h 666"/>
                <a:gd name="T56" fmla="*/ 2147483647 w 1182"/>
                <a:gd name="T57" fmla="*/ 2147483647 h 666"/>
                <a:gd name="T58" fmla="*/ 2147483647 w 1182"/>
                <a:gd name="T59" fmla="*/ 2147483647 h 666"/>
                <a:gd name="T60" fmla="*/ 2147483647 w 1182"/>
                <a:gd name="T61" fmla="*/ 2147483647 h 666"/>
                <a:gd name="T62" fmla="*/ 2147483647 w 1182"/>
                <a:gd name="T63" fmla="*/ 2147483647 h 666"/>
                <a:gd name="T64" fmla="*/ 2147483647 w 1182"/>
                <a:gd name="T65" fmla="*/ 2147483647 h 666"/>
                <a:gd name="T66" fmla="*/ 2147483647 w 1182"/>
                <a:gd name="T67" fmla="*/ 2147483647 h 666"/>
                <a:gd name="T68" fmla="*/ 2147483647 w 1182"/>
                <a:gd name="T69" fmla="*/ 2147483647 h 666"/>
                <a:gd name="T70" fmla="*/ 2147483647 w 1182"/>
                <a:gd name="T71" fmla="*/ 2147483647 h 666"/>
                <a:gd name="T72" fmla="*/ 2147483647 w 1182"/>
                <a:gd name="T73" fmla="*/ 2147483647 h 666"/>
                <a:gd name="T74" fmla="*/ 2147483647 w 1182"/>
                <a:gd name="T75" fmla="*/ 2147483647 h 666"/>
                <a:gd name="T76" fmla="*/ 2147483647 w 1182"/>
                <a:gd name="T77" fmla="*/ 2147483647 h 666"/>
                <a:gd name="T78" fmla="*/ 2147483647 w 1182"/>
                <a:gd name="T79" fmla="*/ 2147483647 h 666"/>
                <a:gd name="T80" fmla="*/ 2147483647 w 1182"/>
                <a:gd name="T81" fmla="*/ 2147483647 h 666"/>
                <a:gd name="T82" fmla="*/ 2147483647 w 1182"/>
                <a:gd name="T83" fmla="*/ 2147483647 h 666"/>
                <a:gd name="T84" fmla="*/ 2147483647 w 1182"/>
                <a:gd name="T85" fmla="*/ 2147483647 h 666"/>
                <a:gd name="T86" fmla="*/ 2147483647 w 1182"/>
                <a:gd name="T87" fmla="*/ 2147483647 h 666"/>
                <a:gd name="T88" fmla="*/ 2147483647 w 1182"/>
                <a:gd name="T89" fmla="*/ 2147483647 h 666"/>
                <a:gd name="T90" fmla="*/ 2147483647 w 1182"/>
                <a:gd name="T91" fmla="*/ 2147483647 h 666"/>
                <a:gd name="T92" fmla="*/ 2147483647 w 1182"/>
                <a:gd name="T93" fmla="*/ 2147483647 h 666"/>
                <a:gd name="T94" fmla="*/ 2147483647 w 1182"/>
                <a:gd name="T95" fmla="*/ 2147483647 h 666"/>
                <a:gd name="T96" fmla="*/ 2147483647 w 1182"/>
                <a:gd name="T97" fmla="*/ 2147483647 h 666"/>
                <a:gd name="T98" fmla="*/ 2147483647 w 1182"/>
                <a:gd name="T99" fmla="*/ 2147483647 h 666"/>
                <a:gd name="T100" fmla="*/ 2147483647 w 1182"/>
                <a:gd name="T101" fmla="*/ 2147483647 h 666"/>
                <a:gd name="T102" fmla="*/ 2147483647 w 1182"/>
                <a:gd name="T103" fmla="*/ 2147483647 h 666"/>
                <a:gd name="T104" fmla="*/ 2147483647 w 1182"/>
                <a:gd name="T105" fmla="*/ 2147483647 h 666"/>
                <a:gd name="T106" fmla="*/ 2147483647 w 1182"/>
                <a:gd name="T107" fmla="*/ 2147483647 h 666"/>
                <a:gd name="T108" fmla="*/ 2147483647 w 1182"/>
                <a:gd name="T109" fmla="*/ 2147483647 h 666"/>
                <a:gd name="T110" fmla="*/ 2147483647 w 1182"/>
                <a:gd name="T111" fmla="*/ 2147483647 h 666"/>
                <a:gd name="T112" fmla="*/ 2147483647 w 1182"/>
                <a:gd name="T113" fmla="*/ 2147483647 h 666"/>
                <a:gd name="T114" fmla="*/ 2147483647 w 1182"/>
                <a:gd name="T115" fmla="*/ 2147483647 h 66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82"/>
                <a:gd name="T175" fmla="*/ 0 h 666"/>
                <a:gd name="T176" fmla="*/ 1182 w 1182"/>
                <a:gd name="T177" fmla="*/ 666 h 66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82" h="666">
                  <a:moveTo>
                    <a:pt x="1152" y="372"/>
                  </a:moveTo>
                  <a:lnTo>
                    <a:pt x="1146" y="360"/>
                  </a:lnTo>
                  <a:lnTo>
                    <a:pt x="1122" y="360"/>
                  </a:lnTo>
                  <a:lnTo>
                    <a:pt x="1116" y="342"/>
                  </a:lnTo>
                  <a:lnTo>
                    <a:pt x="1098" y="342"/>
                  </a:lnTo>
                  <a:lnTo>
                    <a:pt x="1080" y="318"/>
                  </a:lnTo>
                  <a:lnTo>
                    <a:pt x="1080" y="330"/>
                  </a:lnTo>
                  <a:lnTo>
                    <a:pt x="1068" y="330"/>
                  </a:lnTo>
                  <a:lnTo>
                    <a:pt x="1068" y="342"/>
                  </a:lnTo>
                  <a:lnTo>
                    <a:pt x="1032" y="342"/>
                  </a:lnTo>
                  <a:lnTo>
                    <a:pt x="1020" y="330"/>
                  </a:lnTo>
                  <a:lnTo>
                    <a:pt x="990" y="318"/>
                  </a:lnTo>
                  <a:lnTo>
                    <a:pt x="1038" y="270"/>
                  </a:lnTo>
                  <a:lnTo>
                    <a:pt x="1038" y="264"/>
                  </a:lnTo>
                  <a:lnTo>
                    <a:pt x="1032" y="264"/>
                  </a:lnTo>
                  <a:lnTo>
                    <a:pt x="1032" y="258"/>
                  </a:lnTo>
                  <a:lnTo>
                    <a:pt x="1002" y="276"/>
                  </a:lnTo>
                  <a:lnTo>
                    <a:pt x="978" y="276"/>
                  </a:lnTo>
                  <a:lnTo>
                    <a:pt x="966" y="300"/>
                  </a:lnTo>
                  <a:lnTo>
                    <a:pt x="960" y="300"/>
                  </a:lnTo>
                  <a:lnTo>
                    <a:pt x="954" y="306"/>
                  </a:lnTo>
                  <a:lnTo>
                    <a:pt x="942" y="306"/>
                  </a:lnTo>
                  <a:lnTo>
                    <a:pt x="930" y="312"/>
                  </a:lnTo>
                  <a:lnTo>
                    <a:pt x="918" y="324"/>
                  </a:lnTo>
                  <a:lnTo>
                    <a:pt x="918" y="342"/>
                  </a:lnTo>
                  <a:lnTo>
                    <a:pt x="912" y="342"/>
                  </a:lnTo>
                  <a:lnTo>
                    <a:pt x="906" y="348"/>
                  </a:lnTo>
                  <a:lnTo>
                    <a:pt x="894" y="354"/>
                  </a:lnTo>
                  <a:lnTo>
                    <a:pt x="882" y="366"/>
                  </a:lnTo>
                  <a:lnTo>
                    <a:pt x="882" y="378"/>
                  </a:lnTo>
                  <a:lnTo>
                    <a:pt x="888" y="384"/>
                  </a:lnTo>
                  <a:lnTo>
                    <a:pt x="888" y="396"/>
                  </a:lnTo>
                  <a:lnTo>
                    <a:pt x="882" y="390"/>
                  </a:lnTo>
                  <a:lnTo>
                    <a:pt x="870" y="390"/>
                  </a:lnTo>
                  <a:lnTo>
                    <a:pt x="858" y="384"/>
                  </a:lnTo>
                  <a:lnTo>
                    <a:pt x="852" y="384"/>
                  </a:lnTo>
                  <a:lnTo>
                    <a:pt x="852" y="372"/>
                  </a:lnTo>
                  <a:lnTo>
                    <a:pt x="858" y="366"/>
                  </a:lnTo>
                  <a:lnTo>
                    <a:pt x="858" y="348"/>
                  </a:lnTo>
                  <a:lnTo>
                    <a:pt x="840" y="342"/>
                  </a:lnTo>
                  <a:lnTo>
                    <a:pt x="762" y="342"/>
                  </a:lnTo>
                  <a:lnTo>
                    <a:pt x="732" y="282"/>
                  </a:lnTo>
                  <a:lnTo>
                    <a:pt x="726" y="276"/>
                  </a:lnTo>
                  <a:lnTo>
                    <a:pt x="714" y="276"/>
                  </a:lnTo>
                  <a:lnTo>
                    <a:pt x="708" y="282"/>
                  </a:lnTo>
                  <a:lnTo>
                    <a:pt x="702" y="282"/>
                  </a:lnTo>
                  <a:lnTo>
                    <a:pt x="696" y="276"/>
                  </a:lnTo>
                  <a:lnTo>
                    <a:pt x="696" y="234"/>
                  </a:lnTo>
                  <a:lnTo>
                    <a:pt x="690" y="216"/>
                  </a:lnTo>
                  <a:lnTo>
                    <a:pt x="690" y="204"/>
                  </a:lnTo>
                  <a:lnTo>
                    <a:pt x="660" y="204"/>
                  </a:lnTo>
                  <a:lnTo>
                    <a:pt x="654" y="192"/>
                  </a:lnTo>
                  <a:lnTo>
                    <a:pt x="642" y="186"/>
                  </a:lnTo>
                  <a:lnTo>
                    <a:pt x="636" y="168"/>
                  </a:lnTo>
                  <a:lnTo>
                    <a:pt x="618" y="150"/>
                  </a:lnTo>
                  <a:lnTo>
                    <a:pt x="612" y="138"/>
                  </a:lnTo>
                  <a:lnTo>
                    <a:pt x="600" y="138"/>
                  </a:lnTo>
                  <a:lnTo>
                    <a:pt x="576" y="150"/>
                  </a:lnTo>
                  <a:lnTo>
                    <a:pt x="570" y="156"/>
                  </a:lnTo>
                  <a:lnTo>
                    <a:pt x="552" y="156"/>
                  </a:lnTo>
                  <a:lnTo>
                    <a:pt x="534" y="150"/>
                  </a:lnTo>
                  <a:lnTo>
                    <a:pt x="474" y="150"/>
                  </a:lnTo>
                  <a:lnTo>
                    <a:pt x="456" y="156"/>
                  </a:lnTo>
                  <a:lnTo>
                    <a:pt x="420" y="156"/>
                  </a:lnTo>
                  <a:lnTo>
                    <a:pt x="414" y="162"/>
                  </a:lnTo>
                  <a:lnTo>
                    <a:pt x="408" y="162"/>
                  </a:lnTo>
                  <a:lnTo>
                    <a:pt x="330" y="90"/>
                  </a:lnTo>
                  <a:lnTo>
                    <a:pt x="264" y="54"/>
                  </a:lnTo>
                  <a:lnTo>
                    <a:pt x="270" y="66"/>
                  </a:lnTo>
                  <a:lnTo>
                    <a:pt x="270" y="90"/>
                  </a:lnTo>
                  <a:lnTo>
                    <a:pt x="264" y="102"/>
                  </a:lnTo>
                  <a:lnTo>
                    <a:pt x="258" y="108"/>
                  </a:lnTo>
                  <a:lnTo>
                    <a:pt x="240" y="108"/>
                  </a:lnTo>
                  <a:lnTo>
                    <a:pt x="228" y="102"/>
                  </a:lnTo>
                  <a:lnTo>
                    <a:pt x="222" y="96"/>
                  </a:lnTo>
                  <a:lnTo>
                    <a:pt x="222" y="78"/>
                  </a:lnTo>
                  <a:lnTo>
                    <a:pt x="210" y="54"/>
                  </a:lnTo>
                  <a:lnTo>
                    <a:pt x="216" y="36"/>
                  </a:lnTo>
                  <a:lnTo>
                    <a:pt x="162" y="12"/>
                  </a:lnTo>
                  <a:lnTo>
                    <a:pt x="156" y="30"/>
                  </a:lnTo>
                  <a:lnTo>
                    <a:pt x="168" y="36"/>
                  </a:lnTo>
                  <a:lnTo>
                    <a:pt x="174" y="48"/>
                  </a:lnTo>
                  <a:lnTo>
                    <a:pt x="174" y="72"/>
                  </a:lnTo>
                  <a:lnTo>
                    <a:pt x="168" y="78"/>
                  </a:lnTo>
                  <a:lnTo>
                    <a:pt x="156" y="84"/>
                  </a:lnTo>
                  <a:lnTo>
                    <a:pt x="150" y="84"/>
                  </a:lnTo>
                  <a:lnTo>
                    <a:pt x="144" y="78"/>
                  </a:lnTo>
                  <a:lnTo>
                    <a:pt x="144" y="60"/>
                  </a:lnTo>
                  <a:lnTo>
                    <a:pt x="132" y="48"/>
                  </a:lnTo>
                  <a:lnTo>
                    <a:pt x="132" y="42"/>
                  </a:lnTo>
                  <a:lnTo>
                    <a:pt x="144" y="30"/>
                  </a:lnTo>
                  <a:lnTo>
                    <a:pt x="150" y="6"/>
                  </a:lnTo>
                  <a:lnTo>
                    <a:pt x="144" y="0"/>
                  </a:lnTo>
                  <a:lnTo>
                    <a:pt x="0" y="42"/>
                  </a:lnTo>
                  <a:lnTo>
                    <a:pt x="48" y="324"/>
                  </a:lnTo>
                  <a:lnTo>
                    <a:pt x="60" y="324"/>
                  </a:lnTo>
                  <a:lnTo>
                    <a:pt x="72" y="336"/>
                  </a:lnTo>
                  <a:lnTo>
                    <a:pt x="138" y="336"/>
                  </a:lnTo>
                  <a:lnTo>
                    <a:pt x="132" y="324"/>
                  </a:lnTo>
                  <a:lnTo>
                    <a:pt x="120" y="318"/>
                  </a:lnTo>
                  <a:lnTo>
                    <a:pt x="114" y="300"/>
                  </a:lnTo>
                  <a:lnTo>
                    <a:pt x="114" y="288"/>
                  </a:lnTo>
                  <a:lnTo>
                    <a:pt x="132" y="270"/>
                  </a:lnTo>
                  <a:lnTo>
                    <a:pt x="144" y="264"/>
                  </a:lnTo>
                  <a:lnTo>
                    <a:pt x="156" y="264"/>
                  </a:lnTo>
                  <a:lnTo>
                    <a:pt x="162" y="258"/>
                  </a:lnTo>
                  <a:lnTo>
                    <a:pt x="168" y="258"/>
                  </a:lnTo>
                  <a:lnTo>
                    <a:pt x="168" y="246"/>
                  </a:lnTo>
                  <a:lnTo>
                    <a:pt x="174" y="240"/>
                  </a:lnTo>
                  <a:lnTo>
                    <a:pt x="180" y="240"/>
                  </a:lnTo>
                  <a:lnTo>
                    <a:pt x="186" y="246"/>
                  </a:lnTo>
                  <a:lnTo>
                    <a:pt x="198" y="246"/>
                  </a:lnTo>
                  <a:lnTo>
                    <a:pt x="204" y="252"/>
                  </a:lnTo>
                  <a:lnTo>
                    <a:pt x="174" y="222"/>
                  </a:lnTo>
                  <a:lnTo>
                    <a:pt x="204" y="228"/>
                  </a:lnTo>
                  <a:lnTo>
                    <a:pt x="210" y="216"/>
                  </a:lnTo>
                  <a:lnTo>
                    <a:pt x="228" y="240"/>
                  </a:lnTo>
                  <a:lnTo>
                    <a:pt x="252" y="240"/>
                  </a:lnTo>
                  <a:lnTo>
                    <a:pt x="252" y="252"/>
                  </a:lnTo>
                  <a:lnTo>
                    <a:pt x="264" y="258"/>
                  </a:lnTo>
                  <a:lnTo>
                    <a:pt x="300" y="258"/>
                  </a:lnTo>
                  <a:lnTo>
                    <a:pt x="306" y="264"/>
                  </a:lnTo>
                  <a:lnTo>
                    <a:pt x="312" y="276"/>
                  </a:lnTo>
                  <a:lnTo>
                    <a:pt x="312" y="288"/>
                  </a:lnTo>
                  <a:lnTo>
                    <a:pt x="324" y="294"/>
                  </a:lnTo>
                  <a:lnTo>
                    <a:pt x="312" y="306"/>
                  </a:lnTo>
                  <a:lnTo>
                    <a:pt x="312" y="318"/>
                  </a:lnTo>
                  <a:lnTo>
                    <a:pt x="330" y="336"/>
                  </a:lnTo>
                  <a:lnTo>
                    <a:pt x="360" y="336"/>
                  </a:lnTo>
                  <a:lnTo>
                    <a:pt x="414" y="342"/>
                  </a:lnTo>
                  <a:lnTo>
                    <a:pt x="414" y="336"/>
                  </a:lnTo>
                  <a:lnTo>
                    <a:pt x="450" y="354"/>
                  </a:lnTo>
                  <a:lnTo>
                    <a:pt x="468" y="384"/>
                  </a:lnTo>
                  <a:lnTo>
                    <a:pt x="486" y="402"/>
                  </a:lnTo>
                  <a:lnTo>
                    <a:pt x="486" y="408"/>
                  </a:lnTo>
                  <a:lnTo>
                    <a:pt x="492" y="414"/>
                  </a:lnTo>
                  <a:lnTo>
                    <a:pt x="510" y="450"/>
                  </a:lnTo>
                  <a:lnTo>
                    <a:pt x="522" y="462"/>
                  </a:lnTo>
                  <a:lnTo>
                    <a:pt x="534" y="468"/>
                  </a:lnTo>
                  <a:lnTo>
                    <a:pt x="552" y="468"/>
                  </a:lnTo>
                  <a:lnTo>
                    <a:pt x="564" y="474"/>
                  </a:lnTo>
                  <a:lnTo>
                    <a:pt x="570" y="474"/>
                  </a:lnTo>
                  <a:lnTo>
                    <a:pt x="582" y="486"/>
                  </a:lnTo>
                  <a:lnTo>
                    <a:pt x="588" y="498"/>
                  </a:lnTo>
                  <a:lnTo>
                    <a:pt x="594" y="504"/>
                  </a:lnTo>
                  <a:lnTo>
                    <a:pt x="624" y="522"/>
                  </a:lnTo>
                  <a:lnTo>
                    <a:pt x="648" y="522"/>
                  </a:lnTo>
                  <a:lnTo>
                    <a:pt x="666" y="534"/>
                  </a:lnTo>
                  <a:lnTo>
                    <a:pt x="690" y="546"/>
                  </a:lnTo>
                  <a:lnTo>
                    <a:pt x="696" y="552"/>
                  </a:lnTo>
                  <a:lnTo>
                    <a:pt x="708" y="558"/>
                  </a:lnTo>
                  <a:lnTo>
                    <a:pt x="720" y="570"/>
                  </a:lnTo>
                  <a:lnTo>
                    <a:pt x="732" y="570"/>
                  </a:lnTo>
                  <a:lnTo>
                    <a:pt x="744" y="582"/>
                  </a:lnTo>
                  <a:lnTo>
                    <a:pt x="750" y="582"/>
                  </a:lnTo>
                  <a:lnTo>
                    <a:pt x="774" y="576"/>
                  </a:lnTo>
                  <a:lnTo>
                    <a:pt x="822" y="606"/>
                  </a:lnTo>
                  <a:lnTo>
                    <a:pt x="816" y="612"/>
                  </a:lnTo>
                  <a:lnTo>
                    <a:pt x="816" y="630"/>
                  </a:lnTo>
                  <a:lnTo>
                    <a:pt x="828" y="642"/>
                  </a:lnTo>
                  <a:lnTo>
                    <a:pt x="828" y="654"/>
                  </a:lnTo>
                  <a:lnTo>
                    <a:pt x="840" y="654"/>
                  </a:lnTo>
                  <a:lnTo>
                    <a:pt x="852" y="642"/>
                  </a:lnTo>
                  <a:lnTo>
                    <a:pt x="870" y="666"/>
                  </a:lnTo>
                  <a:lnTo>
                    <a:pt x="882" y="660"/>
                  </a:lnTo>
                  <a:lnTo>
                    <a:pt x="894" y="660"/>
                  </a:lnTo>
                  <a:lnTo>
                    <a:pt x="900" y="666"/>
                  </a:lnTo>
                  <a:lnTo>
                    <a:pt x="906" y="666"/>
                  </a:lnTo>
                  <a:lnTo>
                    <a:pt x="900" y="666"/>
                  </a:lnTo>
                  <a:lnTo>
                    <a:pt x="900" y="642"/>
                  </a:lnTo>
                  <a:lnTo>
                    <a:pt x="906" y="636"/>
                  </a:lnTo>
                  <a:lnTo>
                    <a:pt x="912" y="624"/>
                  </a:lnTo>
                  <a:lnTo>
                    <a:pt x="924" y="618"/>
                  </a:lnTo>
                  <a:lnTo>
                    <a:pt x="930" y="606"/>
                  </a:lnTo>
                  <a:lnTo>
                    <a:pt x="930" y="588"/>
                  </a:lnTo>
                  <a:lnTo>
                    <a:pt x="918" y="576"/>
                  </a:lnTo>
                  <a:lnTo>
                    <a:pt x="906" y="570"/>
                  </a:lnTo>
                  <a:lnTo>
                    <a:pt x="900" y="564"/>
                  </a:lnTo>
                  <a:lnTo>
                    <a:pt x="900" y="546"/>
                  </a:lnTo>
                  <a:lnTo>
                    <a:pt x="906" y="540"/>
                  </a:lnTo>
                  <a:lnTo>
                    <a:pt x="906" y="534"/>
                  </a:lnTo>
                  <a:lnTo>
                    <a:pt x="894" y="522"/>
                  </a:lnTo>
                  <a:lnTo>
                    <a:pt x="882" y="522"/>
                  </a:lnTo>
                  <a:lnTo>
                    <a:pt x="876" y="516"/>
                  </a:lnTo>
                  <a:lnTo>
                    <a:pt x="870" y="516"/>
                  </a:lnTo>
                  <a:lnTo>
                    <a:pt x="858" y="504"/>
                  </a:lnTo>
                  <a:lnTo>
                    <a:pt x="840" y="504"/>
                  </a:lnTo>
                  <a:lnTo>
                    <a:pt x="840" y="486"/>
                  </a:lnTo>
                  <a:lnTo>
                    <a:pt x="846" y="480"/>
                  </a:lnTo>
                  <a:lnTo>
                    <a:pt x="894" y="480"/>
                  </a:lnTo>
                  <a:lnTo>
                    <a:pt x="918" y="468"/>
                  </a:lnTo>
                  <a:lnTo>
                    <a:pt x="918" y="456"/>
                  </a:lnTo>
                  <a:lnTo>
                    <a:pt x="912" y="456"/>
                  </a:lnTo>
                  <a:lnTo>
                    <a:pt x="930" y="444"/>
                  </a:lnTo>
                  <a:lnTo>
                    <a:pt x="906" y="420"/>
                  </a:lnTo>
                  <a:lnTo>
                    <a:pt x="948" y="420"/>
                  </a:lnTo>
                  <a:lnTo>
                    <a:pt x="948" y="414"/>
                  </a:lnTo>
                  <a:lnTo>
                    <a:pt x="936" y="402"/>
                  </a:lnTo>
                  <a:lnTo>
                    <a:pt x="936" y="390"/>
                  </a:lnTo>
                  <a:lnTo>
                    <a:pt x="942" y="384"/>
                  </a:lnTo>
                  <a:lnTo>
                    <a:pt x="942" y="372"/>
                  </a:lnTo>
                  <a:lnTo>
                    <a:pt x="954" y="372"/>
                  </a:lnTo>
                  <a:lnTo>
                    <a:pt x="972" y="390"/>
                  </a:lnTo>
                  <a:lnTo>
                    <a:pt x="978" y="390"/>
                  </a:lnTo>
                  <a:lnTo>
                    <a:pt x="984" y="378"/>
                  </a:lnTo>
                  <a:lnTo>
                    <a:pt x="996" y="372"/>
                  </a:lnTo>
                  <a:lnTo>
                    <a:pt x="1002" y="360"/>
                  </a:lnTo>
                  <a:lnTo>
                    <a:pt x="1020" y="360"/>
                  </a:lnTo>
                  <a:lnTo>
                    <a:pt x="1032" y="366"/>
                  </a:lnTo>
                  <a:lnTo>
                    <a:pt x="1038" y="372"/>
                  </a:lnTo>
                  <a:lnTo>
                    <a:pt x="1014" y="408"/>
                  </a:lnTo>
                  <a:lnTo>
                    <a:pt x="1026" y="408"/>
                  </a:lnTo>
                  <a:lnTo>
                    <a:pt x="1032" y="414"/>
                  </a:lnTo>
                  <a:lnTo>
                    <a:pt x="1044" y="414"/>
                  </a:lnTo>
                  <a:lnTo>
                    <a:pt x="1050" y="420"/>
                  </a:lnTo>
                  <a:lnTo>
                    <a:pt x="1056" y="420"/>
                  </a:lnTo>
                  <a:lnTo>
                    <a:pt x="1068" y="414"/>
                  </a:lnTo>
                  <a:lnTo>
                    <a:pt x="1086" y="414"/>
                  </a:lnTo>
                  <a:lnTo>
                    <a:pt x="1092" y="420"/>
                  </a:lnTo>
                  <a:lnTo>
                    <a:pt x="1098" y="420"/>
                  </a:lnTo>
                  <a:lnTo>
                    <a:pt x="1104" y="426"/>
                  </a:lnTo>
                  <a:lnTo>
                    <a:pt x="1110" y="426"/>
                  </a:lnTo>
                  <a:lnTo>
                    <a:pt x="1128" y="408"/>
                  </a:lnTo>
                  <a:lnTo>
                    <a:pt x="1146" y="402"/>
                  </a:lnTo>
                  <a:lnTo>
                    <a:pt x="1146" y="396"/>
                  </a:lnTo>
                  <a:lnTo>
                    <a:pt x="1158" y="396"/>
                  </a:lnTo>
                  <a:lnTo>
                    <a:pt x="1170" y="390"/>
                  </a:lnTo>
                  <a:lnTo>
                    <a:pt x="1182" y="378"/>
                  </a:lnTo>
                  <a:lnTo>
                    <a:pt x="1182" y="366"/>
                  </a:lnTo>
                  <a:lnTo>
                    <a:pt x="1170" y="366"/>
                  </a:lnTo>
                  <a:lnTo>
                    <a:pt x="1158" y="372"/>
                  </a:lnTo>
                  <a:lnTo>
                    <a:pt x="1152" y="37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8" name="Vietnam" descr="© INSCALE GmbH, 05.05.2010&#10;http://www.presentationload.com/">
              <a:extLst>
                <a:ext uri="{FF2B5EF4-FFF2-40B4-BE49-F238E27FC236}">
                  <a16:creationId xmlns:a16="http://schemas.microsoft.com/office/drawing/2014/main" id="{473C2487-8FA8-83B3-501A-BA73BECD4A8B}"/>
                </a:ext>
              </a:extLst>
            </p:cNvPr>
            <p:cNvSpPr>
              <a:spLocks/>
            </p:cNvSpPr>
            <p:nvPr/>
          </p:nvSpPr>
          <p:spPr bwMode="gray">
            <a:xfrm>
              <a:off x="9044671" y="3466538"/>
              <a:ext cx="285830" cy="562443"/>
            </a:xfrm>
            <a:custGeom>
              <a:avLst/>
              <a:gdLst>
                <a:gd name="T0" fmla="*/ 2147483647 w 606"/>
                <a:gd name="T1" fmla="*/ 2147483647 h 1194"/>
                <a:gd name="T2" fmla="*/ 2147483647 w 606"/>
                <a:gd name="T3" fmla="*/ 2147483647 h 1194"/>
                <a:gd name="T4" fmla="*/ 2147483647 w 606"/>
                <a:gd name="T5" fmla="*/ 2147483647 h 1194"/>
                <a:gd name="T6" fmla="*/ 2147483647 w 606"/>
                <a:gd name="T7" fmla="*/ 2147483647 h 1194"/>
                <a:gd name="T8" fmla="*/ 2147483647 w 606"/>
                <a:gd name="T9" fmla="*/ 2147483647 h 1194"/>
                <a:gd name="T10" fmla="*/ 2147483647 w 606"/>
                <a:gd name="T11" fmla="*/ 2147483647 h 1194"/>
                <a:gd name="T12" fmla="*/ 2147483647 w 606"/>
                <a:gd name="T13" fmla="*/ 2147483647 h 1194"/>
                <a:gd name="T14" fmla="*/ 2147483647 w 606"/>
                <a:gd name="T15" fmla="*/ 2147483647 h 1194"/>
                <a:gd name="T16" fmla="*/ 2147483647 w 606"/>
                <a:gd name="T17" fmla="*/ 2147483647 h 1194"/>
                <a:gd name="T18" fmla="*/ 2147483647 w 606"/>
                <a:gd name="T19" fmla="*/ 2147483647 h 1194"/>
                <a:gd name="T20" fmla="*/ 2147483647 w 606"/>
                <a:gd name="T21" fmla="*/ 2147483647 h 1194"/>
                <a:gd name="T22" fmla="*/ 2147483647 w 606"/>
                <a:gd name="T23" fmla="*/ 2147483647 h 1194"/>
                <a:gd name="T24" fmla="*/ 2147483647 w 606"/>
                <a:gd name="T25" fmla="*/ 2147483647 h 1194"/>
                <a:gd name="T26" fmla="*/ 2147483647 w 606"/>
                <a:gd name="T27" fmla="*/ 2147483647 h 1194"/>
                <a:gd name="T28" fmla="*/ 2147483647 w 606"/>
                <a:gd name="T29" fmla="*/ 2147483647 h 1194"/>
                <a:gd name="T30" fmla="*/ 2147483647 w 606"/>
                <a:gd name="T31" fmla="*/ 2147483647 h 1194"/>
                <a:gd name="T32" fmla="*/ 2147483647 w 606"/>
                <a:gd name="T33" fmla="*/ 2147483647 h 1194"/>
                <a:gd name="T34" fmla="*/ 2147483647 w 606"/>
                <a:gd name="T35" fmla="*/ 2147483647 h 1194"/>
                <a:gd name="T36" fmla="*/ 2147483647 w 606"/>
                <a:gd name="T37" fmla="*/ 2147483647 h 1194"/>
                <a:gd name="T38" fmla="*/ 2147483647 w 606"/>
                <a:gd name="T39" fmla="*/ 2147483647 h 1194"/>
                <a:gd name="T40" fmla="*/ 2147483647 w 606"/>
                <a:gd name="T41" fmla="*/ 2147483647 h 1194"/>
                <a:gd name="T42" fmla="*/ 2147483647 w 606"/>
                <a:gd name="T43" fmla="*/ 2147483647 h 1194"/>
                <a:gd name="T44" fmla="*/ 2147483647 w 606"/>
                <a:gd name="T45" fmla="*/ 2147483647 h 1194"/>
                <a:gd name="T46" fmla="*/ 2147483647 w 606"/>
                <a:gd name="T47" fmla="*/ 2147483647 h 1194"/>
                <a:gd name="T48" fmla="*/ 2147483647 w 606"/>
                <a:gd name="T49" fmla="*/ 2147483647 h 1194"/>
                <a:gd name="T50" fmla="*/ 2147483647 w 606"/>
                <a:gd name="T51" fmla="*/ 2147483647 h 1194"/>
                <a:gd name="T52" fmla="*/ 2147483647 w 606"/>
                <a:gd name="T53" fmla="*/ 2147483647 h 1194"/>
                <a:gd name="T54" fmla="*/ 2147483647 w 606"/>
                <a:gd name="T55" fmla="*/ 2147483647 h 1194"/>
                <a:gd name="T56" fmla="*/ 2147483647 w 606"/>
                <a:gd name="T57" fmla="*/ 2147483647 h 1194"/>
                <a:gd name="T58" fmla="*/ 2147483647 w 606"/>
                <a:gd name="T59" fmla="*/ 2147483647 h 1194"/>
                <a:gd name="T60" fmla="*/ 2147483647 w 606"/>
                <a:gd name="T61" fmla="*/ 2147483647 h 1194"/>
                <a:gd name="T62" fmla="*/ 2147483647 w 606"/>
                <a:gd name="T63" fmla="*/ 2147483647 h 1194"/>
                <a:gd name="T64" fmla="*/ 2147483647 w 606"/>
                <a:gd name="T65" fmla="*/ 2147483647 h 1194"/>
                <a:gd name="T66" fmla="*/ 2147483647 w 606"/>
                <a:gd name="T67" fmla="*/ 2147483647 h 1194"/>
                <a:gd name="T68" fmla="*/ 2147483647 w 606"/>
                <a:gd name="T69" fmla="*/ 2147483647 h 1194"/>
                <a:gd name="T70" fmla="*/ 2147483647 w 606"/>
                <a:gd name="T71" fmla="*/ 2147483647 h 1194"/>
                <a:gd name="T72" fmla="*/ 2147483647 w 606"/>
                <a:gd name="T73" fmla="*/ 2147483647 h 1194"/>
                <a:gd name="T74" fmla="*/ 2147483647 w 606"/>
                <a:gd name="T75" fmla="*/ 2147483647 h 1194"/>
                <a:gd name="T76" fmla="*/ 2147483647 w 606"/>
                <a:gd name="T77" fmla="*/ 2147483647 h 1194"/>
                <a:gd name="T78" fmla="*/ 2147483647 w 606"/>
                <a:gd name="T79" fmla="*/ 2147483647 h 1194"/>
                <a:gd name="T80" fmla="*/ 2147483647 w 606"/>
                <a:gd name="T81" fmla="*/ 2147483647 h 1194"/>
                <a:gd name="T82" fmla="*/ 2147483647 w 606"/>
                <a:gd name="T83" fmla="*/ 2147483647 h 1194"/>
                <a:gd name="T84" fmla="*/ 2147483647 w 606"/>
                <a:gd name="T85" fmla="*/ 2147483647 h 1194"/>
                <a:gd name="T86" fmla="*/ 2147483647 w 606"/>
                <a:gd name="T87" fmla="*/ 2147483647 h 1194"/>
                <a:gd name="T88" fmla="*/ 2147483647 w 606"/>
                <a:gd name="T89" fmla="*/ 2147483647 h 1194"/>
                <a:gd name="T90" fmla="*/ 2147483647 w 606"/>
                <a:gd name="T91" fmla="*/ 2147483647 h 1194"/>
                <a:gd name="T92" fmla="*/ 2147483647 w 606"/>
                <a:gd name="T93" fmla="*/ 2147483647 h 1194"/>
                <a:gd name="T94" fmla="*/ 2147483647 w 606"/>
                <a:gd name="T95" fmla="*/ 2147483647 h 1194"/>
                <a:gd name="T96" fmla="*/ 2147483647 w 606"/>
                <a:gd name="T97" fmla="*/ 2147483647 h 1194"/>
                <a:gd name="T98" fmla="*/ 2147483647 w 606"/>
                <a:gd name="T99" fmla="*/ 2147483647 h 1194"/>
                <a:gd name="T100" fmla="*/ 2147483647 w 606"/>
                <a:gd name="T101" fmla="*/ 2147483647 h 1194"/>
                <a:gd name="T102" fmla="*/ 2147483647 w 606"/>
                <a:gd name="T103" fmla="*/ 2147483647 h 1194"/>
                <a:gd name="T104" fmla="*/ 2147483647 w 606"/>
                <a:gd name="T105" fmla="*/ 2147483647 h 1194"/>
                <a:gd name="T106" fmla="*/ 2147483647 w 606"/>
                <a:gd name="T107" fmla="*/ 2147483647 h 1194"/>
                <a:gd name="T108" fmla="*/ 2147483647 w 606"/>
                <a:gd name="T109" fmla="*/ 2147483647 h 1194"/>
                <a:gd name="T110" fmla="*/ 2147483647 w 606"/>
                <a:gd name="T111" fmla="*/ 2147483647 h 1194"/>
                <a:gd name="T112" fmla="*/ 2147483647 w 606"/>
                <a:gd name="T113" fmla="*/ 2147483647 h 1194"/>
                <a:gd name="T114" fmla="*/ 2147483647 w 606"/>
                <a:gd name="T115" fmla="*/ 2147483647 h 1194"/>
                <a:gd name="T116" fmla="*/ 2147483647 w 606"/>
                <a:gd name="T117" fmla="*/ 2147483647 h 1194"/>
                <a:gd name="T118" fmla="*/ 2147483647 w 606"/>
                <a:gd name="T119" fmla="*/ 2147483647 h 1194"/>
                <a:gd name="T120" fmla="*/ 2147483647 w 606"/>
                <a:gd name="T121" fmla="*/ 2147483647 h 1194"/>
                <a:gd name="T122" fmla="*/ 2147483647 w 606"/>
                <a:gd name="T123" fmla="*/ 2147483647 h 119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6"/>
                <a:gd name="T187" fmla="*/ 0 h 1194"/>
                <a:gd name="T188" fmla="*/ 606 w 606"/>
                <a:gd name="T189" fmla="*/ 1194 h 119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6" h="1194">
                  <a:moveTo>
                    <a:pt x="6" y="48"/>
                  </a:moveTo>
                  <a:lnTo>
                    <a:pt x="0" y="60"/>
                  </a:lnTo>
                  <a:lnTo>
                    <a:pt x="0" y="72"/>
                  </a:lnTo>
                  <a:lnTo>
                    <a:pt x="12" y="96"/>
                  </a:lnTo>
                  <a:lnTo>
                    <a:pt x="18" y="102"/>
                  </a:lnTo>
                  <a:lnTo>
                    <a:pt x="24" y="114"/>
                  </a:lnTo>
                  <a:lnTo>
                    <a:pt x="36" y="120"/>
                  </a:lnTo>
                  <a:lnTo>
                    <a:pt x="42" y="132"/>
                  </a:lnTo>
                  <a:lnTo>
                    <a:pt x="48" y="126"/>
                  </a:lnTo>
                  <a:lnTo>
                    <a:pt x="54" y="126"/>
                  </a:lnTo>
                  <a:lnTo>
                    <a:pt x="54" y="156"/>
                  </a:lnTo>
                  <a:lnTo>
                    <a:pt x="66" y="180"/>
                  </a:lnTo>
                  <a:lnTo>
                    <a:pt x="84" y="198"/>
                  </a:lnTo>
                  <a:lnTo>
                    <a:pt x="90" y="210"/>
                  </a:lnTo>
                  <a:lnTo>
                    <a:pt x="108" y="210"/>
                  </a:lnTo>
                  <a:lnTo>
                    <a:pt x="108" y="216"/>
                  </a:lnTo>
                  <a:lnTo>
                    <a:pt x="120" y="228"/>
                  </a:lnTo>
                  <a:lnTo>
                    <a:pt x="126" y="222"/>
                  </a:lnTo>
                  <a:lnTo>
                    <a:pt x="132" y="210"/>
                  </a:lnTo>
                  <a:lnTo>
                    <a:pt x="132" y="204"/>
                  </a:lnTo>
                  <a:lnTo>
                    <a:pt x="138" y="192"/>
                  </a:lnTo>
                  <a:lnTo>
                    <a:pt x="150" y="192"/>
                  </a:lnTo>
                  <a:lnTo>
                    <a:pt x="162" y="198"/>
                  </a:lnTo>
                  <a:lnTo>
                    <a:pt x="186" y="222"/>
                  </a:lnTo>
                  <a:lnTo>
                    <a:pt x="180" y="222"/>
                  </a:lnTo>
                  <a:lnTo>
                    <a:pt x="174" y="228"/>
                  </a:lnTo>
                  <a:lnTo>
                    <a:pt x="174" y="234"/>
                  </a:lnTo>
                  <a:lnTo>
                    <a:pt x="198" y="246"/>
                  </a:lnTo>
                  <a:lnTo>
                    <a:pt x="216" y="252"/>
                  </a:lnTo>
                  <a:lnTo>
                    <a:pt x="228" y="258"/>
                  </a:lnTo>
                  <a:lnTo>
                    <a:pt x="228" y="270"/>
                  </a:lnTo>
                  <a:lnTo>
                    <a:pt x="222" y="282"/>
                  </a:lnTo>
                  <a:lnTo>
                    <a:pt x="210" y="288"/>
                  </a:lnTo>
                  <a:lnTo>
                    <a:pt x="204" y="300"/>
                  </a:lnTo>
                  <a:lnTo>
                    <a:pt x="198" y="306"/>
                  </a:lnTo>
                  <a:lnTo>
                    <a:pt x="180" y="306"/>
                  </a:lnTo>
                  <a:lnTo>
                    <a:pt x="174" y="300"/>
                  </a:lnTo>
                  <a:lnTo>
                    <a:pt x="150" y="300"/>
                  </a:lnTo>
                  <a:lnTo>
                    <a:pt x="156" y="306"/>
                  </a:lnTo>
                  <a:lnTo>
                    <a:pt x="156" y="324"/>
                  </a:lnTo>
                  <a:lnTo>
                    <a:pt x="168" y="330"/>
                  </a:lnTo>
                  <a:lnTo>
                    <a:pt x="174" y="336"/>
                  </a:lnTo>
                  <a:lnTo>
                    <a:pt x="210" y="354"/>
                  </a:lnTo>
                  <a:lnTo>
                    <a:pt x="222" y="366"/>
                  </a:lnTo>
                  <a:lnTo>
                    <a:pt x="234" y="372"/>
                  </a:lnTo>
                  <a:lnTo>
                    <a:pt x="240" y="378"/>
                  </a:lnTo>
                  <a:lnTo>
                    <a:pt x="252" y="378"/>
                  </a:lnTo>
                  <a:lnTo>
                    <a:pt x="252" y="408"/>
                  </a:lnTo>
                  <a:lnTo>
                    <a:pt x="258" y="414"/>
                  </a:lnTo>
                  <a:lnTo>
                    <a:pt x="270" y="414"/>
                  </a:lnTo>
                  <a:lnTo>
                    <a:pt x="282" y="420"/>
                  </a:lnTo>
                  <a:lnTo>
                    <a:pt x="288" y="426"/>
                  </a:lnTo>
                  <a:lnTo>
                    <a:pt x="294" y="426"/>
                  </a:lnTo>
                  <a:lnTo>
                    <a:pt x="294" y="450"/>
                  </a:lnTo>
                  <a:lnTo>
                    <a:pt x="306" y="474"/>
                  </a:lnTo>
                  <a:lnTo>
                    <a:pt x="324" y="486"/>
                  </a:lnTo>
                  <a:lnTo>
                    <a:pt x="342" y="504"/>
                  </a:lnTo>
                  <a:lnTo>
                    <a:pt x="348" y="522"/>
                  </a:lnTo>
                  <a:lnTo>
                    <a:pt x="366" y="522"/>
                  </a:lnTo>
                  <a:lnTo>
                    <a:pt x="366" y="528"/>
                  </a:lnTo>
                  <a:lnTo>
                    <a:pt x="372" y="534"/>
                  </a:lnTo>
                  <a:lnTo>
                    <a:pt x="384" y="558"/>
                  </a:lnTo>
                  <a:lnTo>
                    <a:pt x="396" y="570"/>
                  </a:lnTo>
                  <a:lnTo>
                    <a:pt x="408" y="570"/>
                  </a:lnTo>
                  <a:lnTo>
                    <a:pt x="414" y="576"/>
                  </a:lnTo>
                  <a:lnTo>
                    <a:pt x="426" y="582"/>
                  </a:lnTo>
                  <a:lnTo>
                    <a:pt x="432" y="588"/>
                  </a:lnTo>
                  <a:lnTo>
                    <a:pt x="432" y="600"/>
                  </a:lnTo>
                  <a:lnTo>
                    <a:pt x="426" y="606"/>
                  </a:lnTo>
                  <a:lnTo>
                    <a:pt x="420" y="606"/>
                  </a:lnTo>
                  <a:lnTo>
                    <a:pt x="414" y="612"/>
                  </a:lnTo>
                  <a:lnTo>
                    <a:pt x="408" y="612"/>
                  </a:lnTo>
                  <a:lnTo>
                    <a:pt x="432" y="636"/>
                  </a:lnTo>
                  <a:lnTo>
                    <a:pt x="456" y="648"/>
                  </a:lnTo>
                  <a:lnTo>
                    <a:pt x="462" y="654"/>
                  </a:lnTo>
                  <a:lnTo>
                    <a:pt x="468" y="654"/>
                  </a:lnTo>
                  <a:lnTo>
                    <a:pt x="450" y="690"/>
                  </a:lnTo>
                  <a:lnTo>
                    <a:pt x="456" y="690"/>
                  </a:lnTo>
                  <a:lnTo>
                    <a:pt x="468" y="702"/>
                  </a:lnTo>
                  <a:lnTo>
                    <a:pt x="468" y="708"/>
                  </a:lnTo>
                  <a:lnTo>
                    <a:pt x="456" y="720"/>
                  </a:lnTo>
                  <a:lnTo>
                    <a:pt x="450" y="720"/>
                  </a:lnTo>
                  <a:lnTo>
                    <a:pt x="450" y="762"/>
                  </a:lnTo>
                  <a:lnTo>
                    <a:pt x="456" y="762"/>
                  </a:lnTo>
                  <a:lnTo>
                    <a:pt x="468" y="774"/>
                  </a:lnTo>
                  <a:lnTo>
                    <a:pt x="480" y="798"/>
                  </a:lnTo>
                  <a:lnTo>
                    <a:pt x="480" y="804"/>
                  </a:lnTo>
                  <a:lnTo>
                    <a:pt x="468" y="816"/>
                  </a:lnTo>
                  <a:lnTo>
                    <a:pt x="462" y="816"/>
                  </a:lnTo>
                  <a:lnTo>
                    <a:pt x="462" y="828"/>
                  </a:lnTo>
                  <a:lnTo>
                    <a:pt x="468" y="834"/>
                  </a:lnTo>
                  <a:lnTo>
                    <a:pt x="468" y="864"/>
                  </a:lnTo>
                  <a:lnTo>
                    <a:pt x="474" y="870"/>
                  </a:lnTo>
                  <a:lnTo>
                    <a:pt x="474" y="900"/>
                  </a:lnTo>
                  <a:lnTo>
                    <a:pt x="462" y="894"/>
                  </a:lnTo>
                  <a:lnTo>
                    <a:pt x="444" y="894"/>
                  </a:lnTo>
                  <a:lnTo>
                    <a:pt x="438" y="900"/>
                  </a:lnTo>
                  <a:lnTo>
                    <a:pt x="438" y="918"/>
                  </a:lnTo>
                  <a:lnTo>
                    <a:pt x="408" y="918"/>
                  </a:lnTo>
                  <a:lnTo>
                    <a:pt x="408" y="942"/>
                  </a:lnTo>
                  <a:lnTo>
                    <a:pt x="366" y="942"/>
                  </a:lnTo>
                  <a:lnTo>
                    <a:pt x="366" y="966"/>
                  </a:lnTo>
                  <a:lnTo>
                    <a:pt x="378" y="990"/>
                  </a:lnTo>
                  <a:lnTo>
                    <a:pt x="396" y="1008"/>
                  </a:lnTo>
                  <a:lnTo>
                    <a:pt x="396" y="1020"/>
                  </a:lnTo>
                  <a:lnTo>
                    <a:pt x="390" y="1014"/>
                  </a:lnTo>
                  <a:lnTo>
                    <a:pt x="378" y="1008"/>
                  </a:lnTo>
                  <a:lnTo>
                    <a:pt x="372" y="1002"/>
                  </a:lnTo>
                  <a:lnTo>
                    <a:pt x="360" y="996"/>
                  </a:lnTo>
                  <a:lnTo>
                    <a:pt x="348" y="996"/>
                  </a:lnTo>
                  <a:lnTo>
                    <a:pt x="342" y="1002"/>
                  </a:lnTo>
                  <a:lnTo>
                    <a:pt x="342" y="1008"/>
                  </a:lnTo>
                  <a:lnTo>
                    <a:pt x="306" y="1008"/>
                  </a:lnTo>
                  <a:lnTo>
                    <a:pt x="312" y="1014"/>
                  </a:lnTo>
                  <a:lnTo>
                    <a:pt x="318" y="1014"/>
                  </a:lnTo>
                  <a:lnTo>
                    <a:pt x="324" y="1020"/>
                  </a:lnTo>
                  <a:lnTo>
                    <a:pt x="324" y="1026"/>
                  </a:lnTo>
                  <a:lnTo>
                    <a:pt x="312" y="1032"/>
                  </a:lnTo>
                  <a:lnTo>
                    <a:pt x="294" y="1032"/>
                  </a:lnTo>
                  <a:lnTo>
                    <a:pt x="276" y="1038"/>
                  </a:lnTo>
                  <a:lnTo>
                    <a:pt x="270" y="1050"/>
                  </a:lnTo>
                  <a:lnTo>
                    <a:pt x="270" y="1056"/>
                  </a:lnTo>
                  <a:lnTo>
                    <a:pt x="288" y="1074"/>
                  </a:lnTo>
                  <a:lnTo>
                    <a:pt x="300" y="1080"/>
                  </a:lnTo>
                  <a:lnTo>
                    <a:pt x="306" y="1086"/>
                  </a:lnTo>
                  <a:lnTo>
                    <a:pt x="312" y="1086"/>
                  </a:lnTo>
                  <a:lnTo>
                    <a:pt x="294" y="1104"/>
                  </a:lnTo>
                  <a:lnTo>
                    <a:pt x="294" y="1110"/>
                  </a:lnTo>
                  <a:lnTo>
                    <a:pt x="300" y="1116"/>
                  </a:lnTo>
                  <a:lnTo>
                    <a:pt x="300" y="1128"/>
                  </a:lnTo>
                  <a:lnTo>
                    <a:pt x="306" y="1140"/>
                  </a:lnTo>
                  <a:lnTo>
                    <a:pt x="306" y="1152"/>
                  </a:lnTo>
                  <a:lnTo>
                    <a:pt x="312" y="1158"/>
                  </a:lnTo>
                  <a:lnTo>
                    <a:pt x="294" y="1176"/>
                  </a:lnTo>
                  <a:lnTo>
                    <a:pt x="294" y="1188"/>
                  </a:lnTo>
                  <a:lnTo>
                    <a:pt x="306" y="1194"/>
                  </a:lnTo>
                  <a:lnTo>
                    <a:pt x="318" y="1194"/>
                  </a:lnTo>
                  <a:lnTo>
                    <a:pt x="330" y="1188"/>
                  </a:lnTo>
                  <a:lnTo>
                    <a:pt x="354" y="1164"/>
                  </a:lnTo>
                  <a:lnTo>
                    <a:pt x="366" y="1158"/>
                  </a:lnTo>
                  <a:lnTo>
                    <a:pt x="378" y="1158"/>
                  </a:lnTo>
                  <a:lnTo>
                    <a:pt x="384" y="1134"/>
                  </a:lnTo>
                  <a:lnTo>
                    <a:pt x="384" y="1110"/>
                  </a:lnTo>
                  <a:lnTo>
                    <a:pt x="396" y="1110"/>
                  </a:lnTo>
                  <a:lnTo>
                    <a:pt x="402" y="1116"/>
                  </a:lnTo>
                  <a:lnTo>
                    <a:pt x="414" y="1116"/>
                  </a:lnTo>
                  <a:lnTo>
                    <a:pt x="426" y="1104"/>
                  </a:lnTo>
                  <a:lnTo>
                    <a:pt x="426" y="1092"/>
                  </a:lnTo>
                  <a:lnTo>
                    <a:pt x="420" y="1086"/>
                  </a:lnTo>
                  <a:lnTo>
                    <a:pt x="414" y="1074"/>
                  </a:lnTo>
                  <a:lnTo>
                    <a:pt x="408" y="1068"/>
                  </a:lnTo>
                  <a:lnTo>
                    <a:pt x="408" y="1062"/>
                  </a:lnTo>
                  <a:lnTo>
                    <a:pt x="414" y="1056"/>
                  </a:lnTo>
                  <a:lnTo>
                    <a:pt x="426" y="1056"/>
                  </a:lnTo>
                  <a:lnTo>
                    <a:pt x="438" y="1050"/>
                  </a:lnTo>
                  <a:lnTo>
                    <a:pt x="444" y="1044"/>
                  </a:lnTo>
                  <a:lnTo>
                    <a:pt x="450" y="1044"/>
                  </a:lnTo>
                  <a:lnTo>
                    <a:pt x="456" y="1050"/>
                  </a:lnTo>
                  <a:lnTo>
                    <a:pt x="468" y="1050"/>
                  </a:lnTo>
                  <a:lnTo>
                    <a:pt x="480" y="1044"/>
                  </a:lnTo>
                  <a:lnTo>
                    <a:pt x="498" y="1038"/>
                  </a:lnTo>
                  <a:lnTo>
                    <a:pt x="546" y="1014"/>
                  </a:lnTo>
                  <a:lnTo>
                    <a:pt x="582" y="978"/>
                  </a:lnTo>
                  <a:lnTo>
                    <a:pt x="588" y="960"/>
                  </a:lnTo>
                  <a:lnTo>
                    <a:pt x="594" y="936"/>
                  </a:lnTo>
                  <a:lnTo>
                    <a:pt x="606" y="876"/>
                  </a:lnTo>
                  <a:lnTo>
                    <a:pt x="606" y="846"/>
                  </a:lnTo>
                  <a:lnTo>
                    <a:pt x="600" y="834"/>
                  </a:lnTo>
                  <a:lnTo>
                    <a:pt x="576" y="810"/>
                  </a:lnTo>
                  <a:lnTo>
                    <a:pt x="594" y="804"/>
                  </a:lnTo>
                  <a:lnTo>
                    <a:pt x="594" y="774"/>
                  </a:lnTo>
                  <a:lnTo>
                    <a:pt x="588" y="756"/>
                  </a:lnTo>
                  <a:lnTo>
                    <a:pt x="588" y="744"/>
                  </a:lnTo>
                  <a:lnTo>
                    <a:pt x="570" y="708"/>
                  </a:lnTo>
                  <a:lnTo>
                    <a:pt x="564" y="690"/>
                  </a:lnTo>
                  <a:lnTo>
                    <a:pt x="558" y="684"/>
                  </a:lnTo>
                  <a:lnTo>
                    <a:pt x="552" y="672"/>
                  </a:lnTo>
                  <a:lnTo>
                    <a:pt x="558" y="666"/>
                  </a:lnTo>
                  <a:lnTo>
                    <a:pt x="558" y="642"/>
                  </a:lnTo>
                  <a:lnTo>
                    <a:pt x="522" y="606"/>
                  </a:lnTo>
                  <a:lnTo>
                    <a:pt x="486" y="576"/>
                  </a:lnTo>
                  <a:lnTo>
                    <a:pt x="456" y="552"/>
                  </a:lnTo>
                  <a:lnTo>
                    <a:pt x="432" y="534"/>
                  </a:lnTo>
                  <a:lnTo>
                    <a:pt x="420" y="528"/>
                  </a:lnTo>
                  <a:lnTo>
                    <a:pt x="402" y="516"/>
                  </a:lnTo>
                  <a:lnTo>
                    <a:pt x="390" y="510"/>
                  </a:lnTo>
                  <a:lnTo>
                    <a:pt x="384" y="504"/>
                  </a:lnTo>
                  <a:lnTo>
                    <a:pt x="384" y="468"/>
                  </a:lnTo>
                  <a:lnTo>
                    <a:pt x="336" y="420"/>
                  </a:lnTo>
                  <a:lnTo>
                    <a:pt x="306" y="384"/>
                  </a:lnTo>
                  <a:lnTo>
                    <a:pt x="288" y="354"/>
                  </a:lnTo>
                  <a:lnTo>
                    <a:pt x="282" y="336"/>
                  </a:lnTo>
                  <a:lnTo>
                    <a:pt x="282" y="318"/>
                  </a:lnTo>
                  <a:lnTo>
                    <a:pt x="276" y="306"/>
                  </a:lnTo>
                  <a:lnTo>
                    <a:pt x="276" y="282"/>
                  </a:lnTo>
                  <a:lnTo>
                    <a:pt x="282" y="276"/>
                  </a:lnTo>
                  <a:lnTo>
                    <a:pt x="294" y="252"/>
                  </a:lnTo>
                  <a:lnTo>
                    <a:pt x="294" y="240"/>
                  </a:lnTo>
                  <a:lnTo>
                    <a:pt x="300" y="240"/>
                  </a:lnTo>
                  <a:lnTo>
                    <a:pt x="312" y="228"/>
                  </a:lnTo>
                  <a:lnTo>
                    <a:pt x="324" y="222"/>
                  </a:lnTo>
                  <a:lnTo>
                    <a:pt x="336" y="210"/>
                  </a:lnTo>
                  <a:lnTo>
                    <a:pt x="336" y="204"/>
                  </a:lnTo>
                  <a:lnTo>
                    <a:pt x="342" y="198"/>
                  </a:lnTo>
                  <a:lnTo>
                    <a:pt x="372" y="198"/>
                  </a:lnTo>
                  <a:lnTo>
                    <a:pt x="384" y="186"/>
                  </a:lnTo>
                  <a:lnTo>
                    <a:pt x="390" y="174"/>
                  </a:lnTo>
                  <a:lnTo>
                    <a:pt x="390" y="156"/>
                  </a:lnTo>
                  <a:lnTo>
                    <a:pt x="396" y="144"/>
                  </a:lnTo>
                  <a:lnTo>
                    <a:pt x="390" y="144"/>
                  </a:lnTo>
                  <a:lnTo>
                    <a:pt x="384" y="138"/>
                  </a:lnTo>
                  <a:lnTo>
                    <a:pt x="354" y="138"/>
                  </a:lnTo>
                  <a:lnTo>
                    <a:pt x="342" y="132"/>
                  </a:lnTo>
                  <a:lnTo>
                    <a:pt x="336" y="120"/>
                  </a:lnTo>
                  <a:lnTo>
                    <a:pt x="330" y="114"/>
                  </a:lnTo>
                  <a:lnTo>
                    <a:pt x="312" y="114"/>
                  </a:lnTo>
                  <a:lnTo>
                    <a:pt x="312" y="96"/>
                  </a:lnTo>
                  <a:lnTo>
                    <a:pt x="300" y="90"/>
                  </a:lnTo>
                  <a:lnTo>
                    <a:pt x="294" y="72"/>
                  </a:lnTo>
                  <a:lnTo>
                    <a:pt x="312" y="54"/>
                  </a:lnTo>
                  <a:lnTo>
                    <a:pt x="312" y="48"/>
                  </a:lnTo>
                  <a:lnTo>
                    <a:pt x="306" y="42"/>
                  </a:lnTo>
                  <a:lnTo>
                    <a:pt x="276" y="42"/>
                  </a:lnTo>
                  <a:lnTo>
                    <a:pt x="264" y="30"/>
                  </a:lnTo>
                  <a:lnTo>
                    <a:pt x="234" y="36"/>
                  </a:lnTo>
                  <a:lnTo>
                    <a:pt x="204" y="0"/>
                  </a:lnTo>
                  <a:lnTo>
                    <a:pt x="198" y="0"/>
                  </a:lnTo>
                  <a:lnTo>
                    <a:pt x="192" y="6"/>
                  </a:lnTo>
                  <a:lnTo>
                    <a:pt x="180" y="12"/>
                  </a:lnTo>
                  <a:lnTo>
                    <a:pt x="174" y="18"/>
                  </a:lnTo>
                  <a:lnTo>
                    <a:pt x="174" y="30"/>
                  </a:lnTo>
                  <a:lnTo>
                    <a:pt x="168" y="42"/>
                  </a:lnTo>
                  <a:lnTo>
                    <a:pt x="168" y="48"/>
                  </a:lnTo>
                  <a:lnTo>
                    <a:pt x="150" y="48"/>
                  </a:lnTo>
                  <a:lnTo>
                    <a:pt x="144" y="54"/>
                  </a:lnTo>
                  <a:lnTo>
                    <a:pt x="138" y="48"/>
                  </a:lnTo>
                  <a:lnTo>
                    <a:pt x="120" y="48"/>
                  </a:lnTo>
                  <a:lnTo>
                    <a:pt x="132" y="60"/>
                  </a:lnTo>
                  <a:lnTo>
                    <a:pt x="132" y="72"/>
                  </a:lnTo>
                  <a:lnTo>
                    <a:pt x="114" y="72"/>
                  </a:lnTo>
                  <a:lnTo>
                    <a:pt x="108" y="66"/>
                  </a:lnTo>
                  <a:lnTo>
                    <a:pt x="96" y="48"/>
                  </a:lnTo>
                  <a:lnTo>
                    <a:pt x="90" y="48"/>
                  </a:lnTo>
                  <a:lnTo>
                    <a:pt x="90" y="66"/>
                  </a:lnTo>
                  <a:lnTo>
                    <a:pt x="72" y="48"/>
                  </a:lnTo>
                  <a:lnTo>
                    <a:pt x="66" y="54"/>
                  </a:lnTo>
                  <a:lnTo>
                    <a:pt x="60" y="66"/>
                  </a:lnTo>
                  <a:lnTo>
                    <a:pt x="54" y="72"/>
                  </a:lnTo>
                  <a:lnTo>
                    <a:pt x="42" y="72"/>
                  </a:lnTo>
                  <a:lnTo>
                    <a:pt x="18" y="48"/>
                  </a:lnTo>
                  <a:lnTo>
                    <a:pt x="6" y="4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9" name="Venezuela" descr="© INSCALE GmbH, 05.05.2010&#10;http://www.presentationload.com/">
              <a:extLst>
                <a:ext uri="{FF2B5EF4-FFF2-40B4-BE49-F238E27FC236}">
                  <a16:creationId xmlns:a16="http://schemas.microsoft.com/office/drawing/2014/main" id="{C2777482-53BB-6DFA-4782-005F395E98BB}"/>
                </a:ext>
              </a:extLst>
            </p:cNvPr>
            <p:cNvSpPr>
              <a:spLocks noEditPoints="1"/>
            </p:cNvSpPr>
            <p:nvPr/>
          </p:nvSpPr>
          <p:spPr bwMode="gray">
            <a:xfrm>
              <a:off x="3226623" y="3892520"/>
              <a:ext cx="449952" cy="438889"/>
            </a:xfrm>
            <a:custGeom>
              <a:avLst/>
              <a:gdLst>
                <a:gd name="T0" fmla="*/ 2147483647 w 954"/>
                <a:gd name="T1" fmla="*/ 2147483647 h 930"/>
                <a:gd name="T2" fmla="*/ 2147483647 w 954"/>
                <a:gd name="T3" fmla="*/ 2147483647 h 930"/>
                <a:gd name="T4" fmla="*/ 2147483647 w 954"/>
                <a:gd name="T5" fmla="*/ 2147483647 h 930"/>
                <a:gd name="T6" fmla="*/ 2147483647 w 954"/>
                <a:gd name="T7" fmla="*/ 2147483647 h 930"/>
                <a:gd name="T8" fmla="*/ 2147483647 w 954"/>
                <a:gd name="T9" fmla="*/ 2147483647 h 930"/>
                <a:gd name="T10" fmla="*/ 2147483647 w 954"/>
                <a:gd name="T11" fmla="*/ 2147483647 h 930"/>
                <a:gd name="T12" fmla="*/ 2147483647 w 954"/>
                <a:gd name="T13" fmla="*/ 2147483647 h 930"/>
                <a:gd name="T14" fmla="*/ 2147483647 w 954"/>
                <a:gd name="T15" fmla="*/ 2147483647 h 930"/>
                <a:gd name="T16" fmla="*/ 2147483647 w 954"/>
                <a:gd name="T17" fmla="*/ 2147483647 h 930"/>
                <a:gd name="T18" fmla="*/ 2147483647 w 954"/>
                <a:gd name="T19" fmla="*/ 2147483647 h 930"/>
                <a:gd name="T20" fmla="*/ 2147483647 w 954"/>
                <a:gd name="T21" fmla="*/ 2147483647 h 930"/>
                <a:gd name="T22" fmla="*/ 2147483647 w 954"/>
                <a:gd name="T23" fmla="*/ 2147483647 h 930"/>
                <a:gd name="T24" fmla="*/ 2147483647 w 954"/>
                <a:gd name="T25" fmla="*/ 2147483647 h 930"/>
                <a:gd name="T26" fmla="*/ 2147483647 w 954"/>
                <a:gd name="T27" fmla="*/ 2147483647 h 930"/>
                <a:gd name="T28" fmla="*/ 2147483647 w 954"/>
                <a:gd name="T29" fmla="*/ 2147483647 h 930"/>
                <a:gd name="T30" fmla="*/ 2147483647 w 954"/>
                <a:gd name="T31" fmla="*/ 2147483647 h 930"/>
                <a:gd name="T32" fmla="*/ 2147483647 w 954"/>
                <a:gd name="T33" fmla="*/ 2147483647 h 930"/>
                <a:gd name="T34" fmla="*/ 2147483647 w 954"/>
                <a:gd name="T35" fmla="*/ 2147483647 h 930"/>
                <a:gd name="T36" fmla="*/ 2147483647 w 954"/>
                <a:gd name="T37" fmla="*/ 2147483647 h 930"/>
                <a:gd name="T38" fmla="*/ 2147483647 w 954"/>
                <a:gd name="T39" fmla="*/ 2147483647 h 930"/>
                <a:gd name="T40" fmla="*/ 2147483647 w 954"/>
                <a:gd name="T41" fmla="*/ 2147483647 h 930"/>
                <a:gd name="T42" fmla="*/ 2147483647 w 954"/>
                <a:gd name="T43" fmla="*/ 2147483647 h 930"/>
                <a:gd name="T44" fmla="*/ 2147483647 w 954"/>
                <a:gd name="T45" fmla="*/ 2147483647 h 930"/>
                <a:gd name="T46" fmla="*/ 2147483647 w 954"/>
                <a:gd name="T47" fmla="*/ 2147483647 h 930"/>
                <a:gd name="T48" fmla="*/ 2147483647 w 954"/>
                <a:gd name="T49" fmla="*/ 2147483647 h 930"/>
                <a:gd name="T50" fmla="*/ 0 w 954"/>
                <a:gd name="T51" fmla="*/ 2147483647 h 930"/>
                <a:gd name="T52" fmla="*/ 2147483647 w 954"/>
                <a:gd name="T53" fmla="*/ 2147483647 h 930"/>
                <a:gd name="T54" fmla="*/ 2147483647 w 954"/>
                <a:gd name="T55" fmla="*/ 2147483647 h 930"/>
                <a:gd name="T56" fmla="*/ 2147483647 w 954"/>
                <a:gd name="T57" fmla="*/ 2147483647 h 930"/>
                <a:gd name="T58" fmla="*/ 2147483647 w 954"/>
                <a:gd name="T59" fmla="*/ 2147483647 h 930"/>
                <a:gd name="T60" fmla="*/ 2147483647 w 954"/>
                <a:gd name="T61" fmla="*/ 2147483647 h 930"/>
                <a:gd name="T62" fmla="*/ 2147483647 w 954"/>
                <a:gd name="T63" fmla="*/ 2147483647 h 930"/>
                <a:gd name="T64" fmla="*/ 2147483647 w 954"/>
                <a:gd name="T65" fmla="*/ 2147483647 h 930"/>
                <a:gd name="T66" fmla="*/ 2147483647 w 954"/>
                <a:gd name="T67" fmla="*/ 2147483647 h 930"/>
                <a:gd name="T68" fmla="*/ 2147483647 w 954"/>
                <a:gd name="T69" fmla="*/ 2147483647 h 930"/>
                <a:gd name="T70" fmla="*/ 2147483647 w 954"/>
                <a:gd name="T71" fmla="*/ 2147483647 h 930"/>
                <a:gd name="T72" fmla="*/ 2147483647 w 954"/>
                <a:gd name="T73" fmla="*/ 2147483647 h 930"/>
                <a:gd name="T74" fmla="*/ 2147483647 w 954"/>
                <a:gd name="T75" fmla="*/ 2147483647 h 930"/>
                <a:gd name="T76" fmla="*/ 2147483647 w 954"/>
                <a:gd name="T77" fmla="*/ 2147483647 h 930"/>
                <a:gd name="T78" fmla="*/ 2147483647 w 954"/>
                <a:gd name="T79" fmla="*/ 2147483647 h 930"/>
                <a:gd name="T80" fmla="*/ 2147483647 w 954"/>
                <a:gd name="T81" fmla="*/ 2147483647 h 930"/>
                <a:gd name="T82" fmla="*/ 2147483647 w 954"/>
                <a:gd name="T83" fmla="*/ 2147483647 h 930"/>
                <a:gd name="T84" fmla="*/ 2147483647 w 954"/>
                <a:gd name="T85" fmla="*/ 2147483647 h 930"/>
                <a:gd name="T86" fmla="*/ 2147483647 w 954"/>
                <a:gd name="T87" fmla="*/ 2147483647 h 930"/>
                <a:gd name="T88" fmla="*/ 2147483647 w 954"/>
                <a:gd name="T89" fmla="*/ 2147483647 h 930"/>
                <a:gd name="T90" fmla="*/ 2147483647 w 954"/>
                <a:gd name="T91" fmla="*/ 2147483647 h 930"/>
                <a:gd name="T92" fmla="*/ 2147483647 w 954"/>
                <a:gd name="T93" fmla="*/ 2147483647 h 930"/>
                <a:gd name="T94" fmla="*/ 2147483647 w 954"/>
                <a:gd name="T95" fmla="*/ 2147483647 h 930"/>
                <a:gd name="T96" fmla="*/ 2147483647 w 954"/>
                <a:gd name="T97" fmla="*/ 2147483647 h 930"/>
                <a:gd name="T98" fmla="*/ 2147483647 w 954"/>
                <a:gd name="T99" fmla="*/ 2147483647 h 930"/>
                <a:gd name="T100" fmla="*/ 2147483647 w 954"/>
                <a:gd name="T101" fmla="*/ 2147483647 h 930"/>
                <a:gd name="T102" fmla="*/ 2147483647 w 954"/>
                <a:gd name="T103" fmla="*/ 2147483647 h 930"/>
                <a:gd name="T104" fmla="*/ 2147483647 w 954"/>
                <a:gd name="T105" fmla="*/ 2147483647 h 930"/>
                <a:gd name="T106" fmla="*/ 2147483647 w 954"/>
                <a:gd name="T107" fmla="*/ 2147483647 h 930"/>
                <a:gd name="T108" fmla="*/ 2147483647 w 954"/>
                <a:gd name="T109" fmla="*/ 2147483647 h 930"/>
                <a:gd name="T110" fmla="*/ 2147483647 w 954"/>
                <a:gd name="T111" fmla="*/ 2147483647 h 930"/>
                <a:gd name="T112" fmla="*/ 2147483647 w 954"/>
                <a:gd name="T113" fmla="*/ 2147483647 h 930"/>
                <a:gd name="T114" fmla="*/ 2147483647 w 954"/>
                <a:gd name="T115" fmla="*/ 2147483647 h 930"/>
                <a:gd name="T116" fmla="*/ 2147483647 w 954"/>
                <a:gd name="T117" fmla="*/ 2147483647 h 930"/>
                <a:gd name="T118" fmla="*/ 2147483647 w 954"/>
                <a:gd name="T119" fmla="*/ 2147483647 h 93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4"/>
                <a:gd name="T181" fmla="*/ 0 h 930"/>
                <a:gd name="T182" fmla="*/ 954 w 954"/>
                <a:gd name="T183" fmla="*/ 930 h 93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4" h="930">
                  <a:moveTo>
                    <a:pt x="264" y="42"/>
                  </a:moveTo>
                  <a:lnTo>
                    <a:pt x="264" y="12"/>
                  </a:lnTo>
                  <a:lnTo>
                    <a:pt x="252" y="0"/>
                  </a:lnTo>
                  <a:lnTo>
                    <a:pt x="234" y="0"/>
                  </a:lnTo>
                  <a:lnTo>
                    <a:pt x="228" y="6"/>
                  </a:lnTo>
                  <a:lnTo>
                    <a:pt x="228" y="18"/>
                  </a:lnTo>
                  <a:lnTo>
                    <a:pt x="234" y="24"/>
                  </a:lnTo>
                  <a:lnTo>
                    <a:pt x="234" y="36"/>
                  </a:lnTo>
                  <a:lnTo>
                    <a:pt x="240" y="42"/>
                  </a:lnTo>
                  <a:lnTo>
                    <a:pt x="264" y="42"/>
                  </a:lnTo>
                  <a:close/>
                  <a:moveTo>
                    <a:pt x="936" y="276"/>
                  </a:moveTo>
                  <a:lnTo>
                    <a:pt x="930" y="276"/>
                  </a:lnTo>
                  <a:lnTo>
                    <a:pt x="924" y="282"/>
                  </a:lnTo>
                  <a:lnTo>
                    <a:pt x="912" y="288"/>
                  </a:lnTo>
                  <a:lnTo>
                    <a:pt x="906" y="294"/>
                  </a:lnTo>
                  <a:lnTo>
                    <a:pt x="900" y="288"/>
                  </a:lnTo>
                  <a:lnTo>
                    <a:pt x="888" y="288"/>
                  </a:lnTo>
                  <a:lnTo>
                    <a:pt x="882" y="282"/>
                  </a:lnTo>
                  <a:lnTo>
                    <a:pt x="876" y="282"/>
                  </a:lnTo>
                  <a:lnTo>
                    <a:pt x="852" y="306"/>
                  </a:lnTo>
                  <a:lnTo>
                    <a:pt x="822" y="282"/>
                  </a:lnTo>
                  <a:lnTo>
                    <a:pt x="846" y="282"/>
                  </a:lnTo>
                  <a:lnTo>
                    <a:pt x="858" y="276"/>
                  </a:lnTo>
                  <a:lnTo>
                    <a:pt x="864" y="276"/>
                  </a:lnTo>
                  <a:lnTo>
                    <a:pt x="870" y="264"/>
                  </a:lnTo>
                  <a:lnTo>
                    <a:pt x="870" y="246"/>
                  </a:lnTo>
                  <a:lnTo>
                    <a:pt x="882" y="234"/>
                  </a:lnTo>
                  <a:lnTo>
                    <a:pt x="888" y="222"/>
                  </a:lnTo>
                  <a:lnTo>
                    <a:pt x="876" y="210"/>
                  </a:lnTo>
                  <a:lnTo>
                    <a:pt x="846" y="210"/>
                  </a:lnTo>
                  <a:lnTo>
                    <a:pt x="846" y="204"/>
                  </a:lnTo>
                  <a:lnTo>
                    <a:pt x="840" y="198"/>
                  </a:lnTo>
                  <a:lnTo>
                    <a:pt x="840" y="192"/>
                  </a:lnTo>
                  <a:lnTo>
                    <a:pt x="834" y="186"/>
                  </a:lnTo>
                  <a:lnTo>
                    <a:pt x="828" y="186"/>
                  </a:lnTo>
                  <a:lnTo>
                    <a:pt x="822" y="192"/>
                  </a:lnTo>
                  <a:lnTo>
                    <a:pt x="822" y="210"/>
                  </a:lnTo>
                  <a:lnTo>
                    <a:pt x="816" y="198"/>
                  </a:lnTo>
                  <a:lnTo>
                    <a:pt x="816" y="180"/>
                  </a:lnTo>
                  <a:lnTo>
                    <a:pt x="792" y="180"/>
                  </a:lnTo>
                  <a:lnTo>
                    <a:pt x="786" y="210"/>
                  </a:lnTo>
                  <a:lnTo>
                    <a:pt x="780" y="204"/>
                  </a:lnTo>
                  <a:lnTo>
                    <a:pt x="774" y="192"/>
                  </a:lnTo>
                  <a:lnTo>
                    <a:pt x="774" y="186"/>
                  </a:lnTo>
                  <a:lnTo>
                    <a:pt x="768" y="180"/>
                  </a:lnTo>
                  <a:lnTo>
                    <a:pt x="768" y="156"/>
                  </a:lnTo>
                  <a:lnTo>
                    <a:pt x="738" y="168"/>
                  </a:lnTo>
                  <a:lnTo>
                    <a:pt x="744" y="162"/>
                  </a:lnTo>
                  <a:lnTo>
                    <a:pt x="756" y="156"/>
                  </a:lnTo>
                  <a:lnTo>
                    <a:pt x="762" y="156"/>
                  </a:lnTo>
                  <a:lnTo>
                    <a:pt x="762" y="144"/>
                  </a:lnTo>
                  <a:lnTo>
                    <a:pt x="750" y="138"/>
                  </a:lnTo>
                  <a:lnTo>
                    <a:pt x="744" y="138"/>
                  </a:lnTo>
                  <a:lnTo>
                    <a:pt x="744" y="132"/>
                  </a:lnTo>
                  <a:lnTo>
                    <a:pt x="750" y="132"/>
                  </a:lnTo>
                  <a:lnTo>
                    <a:pt x="762" y="126"/>
                  </a:lnTo>
                  <a:lnTo>
                    <a:pt x="774" y="126"/>
                  </a:lnTo>
                  <a:lnTo>
                    <a:pt x="792" y="120"/>
                  </a:lnTo>
                  <a:lnTo>
                    <a:pt x="804" y="120"/>
                  </a:lnTo>
                  <a:lnTo>
                    <a:pt x="810" y="114"/>
                  </a:lnTo>
                  <a:lnTo>
                    <a:pt x="726" y="114"/>
                  </a:lnTo>
                  <a:lnTo>
                    <a:pt x="690" y="120"/>
                  </a:lnTo>
                  <a:lnTo>
                    <a:pt x="678" y="120"/>
                  </a:lnTo>
                  <a:lnTo>
                    <a:pt x="690" y="132"/>
                  </a:lnTo>
                  <a:lnTo>
                    <a:pt x="678" y="132"/>
                  </a:lnTo>
                  <a:lnTo>
                    <a:pt x="666" y="138"/>
                  </a:lnTo>
                  <a:lnTo>
                    <a:pt x="654" y="138"/>
                  </a:lnTo>
                  <a:lnTo>
                    <a:pt x="642" y="144"/>
                  </a:lnTo>
                  <a:lnTo>
                    <a:pt x="636" y="144"/>
                  </a:lnTo>
                  <a:lnTo>
                    <a:pt x="624" y="150"/>
                  </a:lnTo>
                  <a:lnTo>
                    <a:pt x="606" y="168"/>
                  </a:lnTo>
                  <a:lnTo>
                    <a:pt x="594" y="174"/>
                  </a:lnTo>
                  <a:lnTo>
                    <a:pt x="576" y="174"/>
                  </a:lnTo>
                  <a:lnTo>
                    <a:pt x="564" y="162"/>
                  </a:lnTo>
                  <a:lnTo>
                    <a:pt x="546" y="156"/>
                  </a:lnTo>
                  <a:lnTo>
                    <a:pt x="534" y="144"/>
                  </a:lnTo>
                  <a:lnTo>
                    <a:pt x="522" y="138"/>
                  </a:lnTo>
                  <a:lnTo>
                    <a:pt x="510" y="126"/>
                  </a:lnTo>
                  <a:lnTo>
                    <a:pt x="492" y="126"/>
                  </a:lnTo>
                  <a:lnTo>
                    <a:pt x="450" y="132"/>
                  </a:lnTo>
                  <a:lnTo>
                    <a:pt x="372" y="132"/>
                  </a:lnTo>
                  <a:lnTo>
                    <a:pt x="360" y="120"/>
                  </a:lnTo>
                  <a:lnTo>
                    <a:pt x="354" y="108"/>
                  </a:lnTo>
                  <a:lnTo>
                    <a:pt x="354" y="84"/>
                  </a:lnTo>
                  <a:lnTo>
                    <a:pt x="348" y="72"/>
                  </a:lnTo>
                  <a:lnTo>
                    <a:pt x="336" y="60"/>
                  </a:lnTo>
                  <a:lnTo>
                    <a:pt x="324" y="54"/>
                  </a:lnTo>
                  <a:lnTo>
                    <a:pt x="276" y="54"/>
                  </a:lnTo>
                  <a:lnTo>
                    <a:pt x="240" y="60"/>
                  </a:lnTo>
                  <a:lnTo>
                    <a:pt x="222" y="72"/>
                  </a:lnTo>
                  <a:lnTo>
                    <a:pt x="210" y="78"/>
                  </a:lnTo>
                  <a:lnTo>
                    <a:pt x="204" y="78"/>
                  </a:lnTo>
                  <a:lnTo>
                    <a:pt x="180" y="90"/>
                  </a:lnTo>
                  <a:lnTo>
                    <a:pt x="162" y="96"/>
                  </a:lnTo>
                  <a:lnTo>
                    <a:pt x="144" y="108"/>
                  </a:lnTo>
                  <a:lnTo>
                    <a:pt x="138" y="120"/>
                  </a:lnTo>
                  <a:lnTo>
                    <a:pt x="138" y="144"/>
                  </a:lnTo>
                  <a:lnTo>
                    <a:pt x="150" y="168"/>
                  </a:lnTo>
                  <a:lnTo>
                    <a:pt x="156" y="186"/>
                  </a:lnTo>
                  <a:lnTo>
                    <a:pt x="162" y="198"/>
                  </a:lnTo>
                  <a:lnTo>
                    <a:pt x="156" y="210"/>
                  </a:lnTo>
                  <a:lnTo>
                    <a:pt x="150" y="228"/>
                  </a:lnTo>
                  <a:lnTo>
                    <a:pt x="138" y="234"/>
                  </a:lnTo>
                  <a:lnTo>
                    <a:pt x="132" y="246"/>
                  </a:lnTo>
                  <a:lnTo>
                    <a:pt x="126" y="252"/>
                  </a:lnTo>
                  <a:lnTo>
                    <a:pt x="120" y="252"/>
                  </a:lnTo>
                  <a:lnTo>
                    <a:pt x="126" y="222"/>
                  </a:lnTo>
                  <a:lnTo>
                    <a:pt x="114" y="222"/>
                  </a:lnTo>
                  <a:lnTo>
                    <a:pt x="108" y="216"/>
                  </a:lnTo>
                  <a:lnTo>
                    <a:pt x="96" y="210"/>
                  </a:lnTo>
                  <a:lnTo>
                    <a:pt x="90" y="204"/>
                  </a:lnTo>
                  <a:lnTo>
                    <a:pt x="84" y="192"/>
                  </a:lnTo>
                  <a:lnTo>
                    <a:pt x="96" y="168"/>
                  </a:lnTo>
                  <a:lnTo>
                    <a:pt x="108" y="156"/>
                  </a:lnTo>
                  <a:lnTo>
                    <a:pt x="120" y="132"/>
                  </a:lnTo>
                  <a:lnTo>
                    <a:pt x="120" y="78"/>
                  </a:lnTo>
                  <a:lnTo>
                    <a:pt x="114" y="66"/>
                  </a:lnTo>
                  <a:lnTo>
                    <a:pt x="114" y="54"/>
                  </a:lnTo>
                  <a:lnTo>
                    <a:pt x="108" y="48"/>
                  </a:lnTo>
                  <a:lnTo>
                    <a:pt x="108" y="54"/>
                  </a:lnTo>
                  <a:lnTo>
                    <a:pt x="102" y="66"/>
                  </a:lnTo>
                  <a:lnTo>
                    <a:pt x="90" y="78"/>
                  </a:lnTo>
                  <a:lnTo>
                    <a:pt x="72" y="84"/>
                  </a:lnTo>
                  <a:lnTo>
                    <a:pt x="48" y="108"/>
                  </a:lnTo>
                  <a:lnTo>
                    <a:pt x="36" y="144"/>
                  </a:lnTo>
                  <a:lnTo>
                    <a:pt x="36" y="162"/>
                  </a:lnTo>
                  <a:lnTo>
                    <a:pt x="30" y="168"/>
                  </a:lnTo>
                  <a:lnTo>
                    <a:pt x="30" y="192"/>
                  </a:lnTo>
                  <a:lnTo>
                    <a:pt x="6" y="216"/>
                  </a:lnTo>
                  <a:lnTo>
                    <a:pt x="0" y="228"/>
                  </a:lnTo>
                  <a:lnTo>
                    <a:pt x="0" y="240"/>
                  </a:lnTo>
                  <a:lnTo>
                    <a:pt x="6" y="246"/>
                  </a:lnTo>
                  <a:lnTo>
                    <a:pt x="6" y="240"/>
                  </a:lnTo>
                  <a:lnTo>
                    <a:pt x="18" y="228"/>
                  </a:lnTo>
                  <a:lnTo>
                    <a:pt x="24" y="228"/>
                  </a:lnTo>
                  <a:lnTo>
                    <a:pt x="36" y="240"/>
                  </a:lnTo>
                  <a:lnTo>
                    <a:pt x="42" y="252"/>
                  </a:lnTo>
                  <a:lnTo>
                    <a:pt x="42" y="288"/>
                  </a:lnTo>
                  <a:lnTo>
                    <a:pt x="48" y="294"/>
                  </a:lnTo>
                  <a:lnTo>
                    <a:pt x="60" y="300"/>
                  </a:lnTo>
                  <a:lnTo>
                    <a:pt x="66" y="306"/>
                  </a:lnTo>
                  <a:lnTo>
                    <a:pt x="66" y="318"/>
                  </a:lnTo>
                  <a:lnTo>
                    <a:pt x="54" y="342"/>
                  </a:lnTo>
                  <a:lnTo>
                    <a:pt x="54" y="384"/>
                  </a:lnTo>
                  <a:lnTo>
                    <a:pt x="66" y="384"/>
                  </a:lnTo>
                  <a:lnTo>
                    <a:pt x="66" y="396"/>
                  </a:lnTo>
                  <a:lnTo>
                    <a:pt x="72" y="408"/>
                  </a:lnTo>
                  <a:lnTo>
                    <a:pt x="78" y="414"/>
                  </a:lnTo>
                  <a:lnTo>
                    <a:pt x="102" y="414"/>
                  </a:lnTo>
                  <a:lnTo>
                    <a:pt x="108" y="408"/>
                  </a:lnTo>
                  <a:lnTo>
                    <a:pt x="120" y="408"/>
                  </a:lnTo>
                  <a:lnTo>
                    <a:pt x="132" y="414"/>
                  </a:lnTo>
                  <a:lnTo>
                    <a:pt x="138" y="414"/>
                  </a:lnTo>
                  <a:lnTo>
                    <a:pt x="150" y="420"/>
                  </a:lnTo>
                  <a:lnTo>
                    <a:pt x="162" y="420"/>
                  </a:lnTo>
                  <a:lnTo>
                    <a:pt x="168" y="414"/>
                  </a:lnTo>
                  <a:lnTo>
                    <a:pt x="168" y="408"/>
                  </a:lnTo>
                  <a:lnTo>
                    <a:pt x="180" y="408"/>
                  </a:lnTo>
                  <a:lnTo>
                    <a:pt x="186" y="414"/>
                  </a:lnTo>
                  <a:lnTo>
                    <a:pt x="198" y="420"/>
                  </a:lnTo>
                  <a:lnTo>
                    <a:pt x="222" y="420"/>
                  </a:lnTo>
                  <a:lnTo>
                    <a:pt x="222" y="426"/>
                  </a:lnTo>
                  <a:lnTo>
                    <a:pt x="228" y="432"/>
                  </a:lnTo>
                  <a:lnTo>
                    <a:pt x="234" y="444"/>
                  </a:lnTo>
                  <a:lnTo>
                    <a:pt x="240" y="462"/>
                  </a:lnTo>
                  <a:lnTo>
                    <a:pt x="264" y="486"/>
                  </a:lnTo>
                  <a:lnTo>
                    <a:pt x="288" y="486"/>
                  </a:lnTo>
                  <a:lnTo>
                    <a:pt x="288" y="480"/>
                  </a:lnTo>
                  <a:lnTo>
                    <a:pt x="306" y="480"/>
                  </a:lnTo>
                  <a:lnTo>
                    <a:pt x="312" y="486"/>
                  </a:lnTo>
                  <a:lnTo>
                    <a:pt x="336" y="486"/>
                  </a:lnTo>
                  <a:lnTo>
                    <a:pt x="342" y="480"/>
                  </a:lnTo>
                  <a:lnTo>
                    <a:pt x="366" y="486"/>
                  </a:lnTo>
                  <a:lnTo>
                    <a:pt x="372" y="480"/>
                  </a:lnTo>
                  <a:lnTo>
                    <a:pt x="384" y="474"/>
                  </a:lnTo>
                  <a:lnTo>
                    <a:pt x="402" y="474"/>
                  </a:lnTo>
                  <a:lnTo>
                    <a:pt x="408" y="480"/>
                  </a:lnTo>
                  <a:lnTo>
                    <a:pt x="408" y="492"/>
                  </a:lnTo>
                  <a:lnTo>
                    <a:pt x="390" y="510"/>
                  </a:lnTo>
                  <a:lnTo>
                    <a:pt x="390" y="534"/>
                  </a:lnTo>
                  <a:lnTo>
                    <a:pt x="384" y="540"/>
                  </a:lnTo>
                  <a:lnTo>
                    <a:pt x="378" y="540"/>
                  </a:lnTo>
                  <a:lnTo>
                    <a:pt x="366" y="552"/>
                  </a:lnTo>
                  <a:lnTo>
                    <a:pt x="366" y="576"/>
                  </a:lnTo>
                  <a:lnTo>
                    <a:pt x="372" y="588"/>
                  </a:lnTo>
                  <a:lnTo>
                    <a:pt x="372" y="618"/>
                  </a:lnTo>
                  <a:lnTo>
                    <a:pt x="366" y="630"/>
                  </a:lnTo>
                  <a:lnTo>
                    <a:pt x="366" y="642"/>
                  </a:lnTo>
                  <a:lnTo>
                    <a:pt x="372" y="648"/>
                  </a:lnTo>
                  <a:lnTo>
                    <a:pt x="384" y="648"/>
                  </a:lnTo>
                  <a:lnTo>
                    <a:pt x="384" y="672"/>
                  </a:lnTo>
                  <a:lnTo>
                    <a:pt x="390" y="684"/>
                  </a:lnTo>
                  <a:lnTo>
                    <a:pt x="402" y="690"/>
                  </a:lnTo>
                  <a:lnTo>
                    <a:pt x="408" y="702"/>
                  </a:lnTo>
                  <a:lnTo>
                    <a:pt x="408" y="708"/>
                  </a:lnTo>
                  <a:lnTo>
                    <a:pt x="402" y="720"/>
                  </a:lnTo>
                  <a:lnTo>
                    <a:pt x="372" y="750"/>
                  </a:lnTo>
                  <a:lnTo>
                    <a:pt x="366" y="750"/>
                  </a:lnTo>
                  <a:lnTo>
                    <a:pt x="390" y="762"/>
                  </a:lnTo>
                  <a:lnTo>
                    <a:pt x="402" y="774"/>
                  </a:lnTo>
                  <a:lnTo>
                    <a:pt x="414" y="774"/>
                  </a:lnTo>
                  <a:lnTo>
                    <a:pt x="414" y="798"/>
                  </a:lnTo>
                  <a:lnTo>
                    <a:pt x="420" y="804"/>
                  </a:lnTo>
                  <a:lnTo>
                    <a:pt x="420" y="822"/>
                  </a:lnTo>
                  <a:lnTo>
                    <a:pt x="426" y="828"/>
                  </a:lnTo>
                  <a:lnTo>
                    <a:pt x="426" y="846"/>
                  </a:lnTo>
                  <a:lnTo>
                    <a:pt x="432" y="858"/>
                  </a:lnTo>
                  <a:lnTo>
                    <a:pt x="432" y="876"/>
                  </a:lnTo>
                  <a:lnTo>
                    <a:pt x="444" y="888"/>
                  </a:lnTo>
                  <a:lnTo>
                    <a:pt x="450" y="900"/>
                  </a:lnTo>
                  <a:lnTo>
                    <a:pt x="450" y="906"/>
                  </a:lnTo>
                  <a:lnTo>
                    <a:pt x="462" y="918"/>
                  </a:lnTo>
                  <a:lnTo>
                    <a:pt x="468" y="918"/>
                  </a:lnTo>
                  <a:lnTo>
                    <a:pt x="480" y="924"/>
                  </a:lnTo>
                  <a:lnTo>
                    <a:pt x="486" y="924"/>
                  </a:lnTo>
                  <a:lnTo>
                    <a:pt x="498" y="918"/>
                  </a:lnTo>
                  <a:lnTo>
                    <a:pt x="504" y="912"/>
                  </a:lnTo>
                  <a:lnTo>
                    <a:pt x="516" y="906"/>
                  </a:lnTo>
                  <a:lnTo>
                    <a:pt x="522" y="900"/>
                  </a:lnTo>
                  <a:lnTo>
                    <a:pt x="528" y="906"/>
                  </a:lnTo>
                  <a:lnTo>
                    <a:pt x="528" y="930"/>
                  </a:lnTo>
                  <a:lnTo>
                    <a:pt x="534" y="930"/>
                  </a:lnTo>
                  <a:lnTo>
                    <a:pt x="546" y="918"/>
                  </a:lnTo>
                  <a:lnTo>
                    <a:pt x="558" y="894"/>
                  </a:lnTo>
                  <a:lnTo>
                    <a:pt x="570" y="882"/>
                  </a:lnTo>
                  <a:lnTo>
                    <a:pt x="588" y="882"/>
                  </a:lnTo>
                  <a:lnTo>
                    <a:pt x="594" y="876"/>
                  </a:lnTo>
                  <a:lnTo>
                    <a:pt x="630" y="858"/>
                  </a:lnTo>
                  <a:lnTo>
                    <a:pt x="636" y="846"/>
                  </a:lnTo>
                  <a:lnTo>
                    <a:pt x="636" y="816"/>
                  </a:lnTo>
                  <a:lnTo>
                    <a:pt x="678" y="816"/>
                  </a:lnTo>
                  <a:lnTo>
                    <a:pt x="684" y="810"/>
                  </a:lnTo>
                  <a:lnTo>
                    <a:pt x="690" y="798"/>
                  </a:lnTo>
                  <a:lnTo>
                    <a:pt x="690" y="792"/>
                  </a:lnTo>
                  <a:lnTo>
                    <a:pt x="684" y="786"/>
                  </a:lnTo>
                  <a:lnTo>
                    <a:pt x="636" y="780"/>
                  </a:lnTo>
                  <a:lnTo>
                    <a:pt x="636" y="750"/>
                  </a:lnTo>
                  <a:lnTo>
                    <a:pt x="630" y="738"/>
                  </a:lnTo>
                  <a:lnTo>
                    <a:pt x="618" y="726"/>
                  </a:lnTo>
                  <a:lnTo>
                    <a:pt x="624" y="720"/>
                  </a:lnTo>
                  <a:lnTo>
                    <a:pt x="624" y="690"/>
                  </a:lnTo>
                  <a:lnTo>
                    <a:pt x="618" y="684"/>
                  </a:lnTo>
                  <a:lnTo>
                    <a:pt x="606" y="678"/>
                  </a:lnTo>
                  <a:lnTo>
                    <a:pt x="588" y="660"/>
                  </a:lnTo>
                  <a:lnTo>
                    <a:pt x="588" y="630"/>
                  </a:lnTo>
                  <a:lnTo>
                    <a:pt x="594" y="636"/>
                  </a:lnTo>
                  <a:lnTo>
                    <a:pt x="594" y="642"/>
                  </a:lnTo>
                  <a:lnTo>
                    <a:pt x="636" y="642"/>
                  </a:lnTo>
                  <a:lnTo>
                    <a:pt x="642" y="648"/>
                  </a:lnTo>
                  <a:lnTo>
                    <a:pt x="642" y="666"/>
                  </a:lnTo>
                  <a:lnTo>
                    <a:pt x="654" y="666"/>
                  </a:lnTo>
                  <a:lnTo>
                    <a:pt x="666" y="660"/>
                  </a:lnTo>
                  <a:lnTo>
                    <a:pt x="678" y="666"/>
                  </a:lnTo>
                  <a:lnTo>
                    <a:pt x="684" y="660"/>
                  </a:lnTo>
                  <a:lnTo>
                    <a:pt x="696" y="660"/>
                  </a:lnTo>
                  <a:lnTo>
                    <a:pt x="702" y="666"/>
                  </a:lnTo>
                  <a:lnTo>
                    <a:pt x="708" y="678"/>
                  </a:lnTo>
                  <a:lnTo>
                    <a:pt x="720" y="690"/>
                  </a:lnTo>
                  <a:lnTo>
                    <a:pt x="732" y="696"/>
                  </a:lnTo>
                  <a:lnTo>
                    <a:pt x="738" y="690"/>
                  </a:lnTo>
                  <a:lnTo>
                    <a:pt x="738" y="672"/>
                  </a:lnTo>
                  <a:lnTo>
                    <a:pt x="744" y="660"/>
                  </a:lnTo>
                  <a:lnTo>
                    <a:pt x="744" y="648"/>
                  </a:lnTo>
                  <a:lnTo>
                    <a:pt x="750" y="642"/>
                  </a:lnTo>
                  <a:lnTo>
                    <a:pt x="768" y="642"/>
                  </a:lnTo>
                  <a:lnTo>
                    <a:pt x="774" y="648"/>
                  </a:lnTo>
                  <a:lnTo>
                    <a:pt x="792" y="648"/>
                  </a:lnTo>
                  <a:lnTo>
                    <a:pt x="804" y="642"/>
                  </a:lnTo>
                  <a:lnTo>
                    <a:pt x="828" y="618"/>
                  </a:lnTo>
                  <a:lnTo>
                    <a:pt x="840" y="612"/>
                  </a:lnTo>
                  <a:lnTo>
                    <a:pt x="864" y="612"/>
                  </a:lnTo>
                  <a:lnTo>
                    <a:pt x="864" y="600"/>
                  </a:lnTo>
                  <a:lnTo>
                    <a:pt x="876" y="600"/>
                  </a:lnTo>
                  <a:lnTo>
                    <a:pt x="882" y="594"/>
                  </a:lnTo>
                  <a:lnTo>
                    <a:pt x="882" y="558"/>
                  </a:lnTo>
                  <a:lnTo>
                    <a:pt x="846" y="522"/>
                  </a:lnTo>
                  <a:lnTo>
                    <a:pt x="840" y="510"/>
                  </a:lnTo>
                  <a:lnTo>
                    <a:pt x="834" y="504"/>
                  </a:lnTo>
                  <a:lnTo>
                    <a:pt x="834" y="492"/>
                  </a:lnTo>
                  <a:lnTo>
                    <a:pt x="846" y="486"/>
                  </a:lnTo>
                  <a:lnTo>
                    <a:pt x="852" y="486"/>
                  </a:lnTo>
                  <a:lnTo>
                    <a:pt x="864" y="480"/>
                  </a:lnTo>
                  <a:lnTo>
                    <a:pt x="864" y="462"/>
                  </a:lnTo>
                  <a:lnTo>
                    <a:pt x="846" y="444"/>
                  </a:lnTo>
                  <a:lnTo>
                    <a:pt x="846" y="438"/>
                  </a:lnTo>
                  <a:lnTo>
                    <a:pt x="876" y="438"/>
                  </a:lnTo>
                  <a:lnTo>
                    <a:pt x="888" y="432"/>
                  </a:lnTo>
                  <a:lnTo>
                    <a:pt x="900" y="432"/>
                  </a:lnTo>
                  <a:lnTo>
                    <a:pt x="912" y="426"/>
                  </a:lnTo>
                  <a:lnTo>
                    <a:pt x="918" y="420"/>
                  </a:lnTo>
                  <a:lnTo>
                    <a:pt x="918" y="402"/>
                  </a:lnTo>
                  <a:lnTo>
                    <a:pt x="894" y="402"/>
                  </a:lnTo>
                  <a:lnTo>
                    <a:pt x="894" y="360"/>
                  </a:lnTo>
                  <a:lnTo>
                    <a:pt x="906" y="348"/>
                  </a:lnTo>
                  <a:lnTo>
                    <a:pt x="918" y="348"/>
                  </a:lnTo>
                  <a:lnTo>
                    <a:pt x="924" y="342"/>
                  </a:lnTo>
                  <a:lnTo>
                    <a:pt x="930" y="342"/>
                  </a:lnTo>
                  <a:lnTo>
                    <a:pt x="936" y="336"/>
                  </a:lnTo>
                  <a:lnTo>
                    <a:pt x="954" y="300"/>
                  </a:lnTo>
                  <a:lnTo>
                    <a:pt x="948" y="294"/>
                  </a:lnTo>
                  <a:lnTo>
                    <a:pt x="942" y="282"/>
                  </a:lnTo>
                  <a:lnTo>
                    <a:pt x="936" y="27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0" name="USA (Alaska)" descr="© INSCALE GmbH, 05.05.2010&#10;http://www.presentationload.com/">
              <a:extLst>
                <a:ext uri="{FF2B5EF4-FFF2-40B4-BE49-F238E27FC236}">
                  <a16:creationId xmlns:a16="http://schemas.microsoft.com/office/drawing/2014/main" id="{C18002F1-B9B8-7A7C-CA26-787D54235847}"/>
                </a:ext>
              </a:extLst>
            </p:cNvPr>
            <p:cNvSpPr>
              <a:spLocks noEditPoints="1"/>
            </p:cNvSpPr>
            <p:nvPr/>
          </p:nvSpPr>
          <p:spPr bwMode="gray">
            <a:xfrm>
              <a:off x="906781" y="1729423"/>
              <a:ext cx="1449440" cy="626985"/>
            </a:xfrm>
            <a:custGeom>
              <a:avLst/>
              <a:gdLst>
                <a:gd name="T0" fmla="*/ 2147483647 w 3072"/>
                <a:gd name="T1" fmla="*/ 2147483647 h 1332"/>
                <a:gd name="T2" fmla="*/ 2147483647 w 3072"/>
                <a:gd name="T3" fmla="*/ 2147483647 h 1332"/>
                <a:gd name="T4" fmla="*/ 2147483647 w 3072"/>
                <a:gd name="T5" fmla="*/ 2147483647 h 1332"/>
                <a:gd name="T6" fmla="*/ 2147483647 w 3072"/>
                <a:gd name="T7" fmla="*/ 2147483647 h 1332"/>
                <a:gd name="T8" fmla="*/ 2147483647 w 3072"/>
                <a:gd name="T9" fmla="*/ 2147483647 h 1332"/>
                <a:gd name="T10" fmla="*/ 2147483647 w 3072"/>
                <a:gd name="T11" fmla="*/ 2147483647 h 1332"/>
                <a:gd name="T12" fmla="*/ 2147483647 w 3072"/>
                <a:gd name="T13" fmla="*/ 2147483647 h 1332"/>
                <a:gd name="T14" fmla="*/ 2147483647 w 3072"/>
                <a:gd name="T15" fmla="*/ 2147483647 h 1332"/>
                <a:gd name="T16" fmla="*/ 2147483647 w 3072"/>
                <a:gd name="T17" fmla="*/ 2147483647 h 1332"/>
                <a:gd name="T18" fmla="*/ 2147483647 w 3072"/>
                <a:gd name="T19" fmla="*/ 2147483647 h 1332"/>
                <a:gd name="T20" fmla="*/ 2147483647 w 3072"/>
                <a:gd name="T21" fmla="*/ 2147483647 h 1332"/>
                <a:gd name="T22" fmla="*/ 2147483647 w 3072"/>
                <a:gd name="T23" fmla="*/ 0 h 1332"/>
                <a:gd name="T24" fmla="*/ 2147483647 w 3072"/>
                <a:gd name="T25" fmla="*/ 2147483647 h 1332"/>
                <a:gd name="T26" fmla="*/ 2147483647 w 3072"/>
                <a:gd name="T27" fmla="*/ 2147483647 h 1332"/>
                <a:gd name="T28" fmla="*/ 2147483647 w 3072"/>
                <a:gd name="T29" fmla="*/ 2147483647 h 1332"/>
                <a:gd name="T30" fmla="*/ 2147483647 w 3072"/>
                <a:gd name="T31" fmla="*/ 2147483647 h 1332"/>
                <a:gd name="T32" fmla="*/ 2147483647 w 3072"/>
                <a:gd name="T33" fmla="*/ 2147483647 h 1332"/>
                <a:gd name="T34" fmla="*/ 2147483647 w 3072"/>
                <a:gd name="T35" fmla="*/ 2147483647 h 1332"/>
                <a:gd name="T36" fmla="*/ 2147483647 w 3072"/>
                <a:gd name="T37" fmla="*/ 2147483647 h 1332"/>
                <a:gd name="T38" fmla="*/ 2147483647 w 3072"/>
                <a:gd name="T39" fmla="*/ 2147483647 h 1332"/>
                <a:gd name="T40" fmla="*/ 2147483647 w 3072"/>
                <a:gd name="T41" fmla="*/ 2147483647 h 1332"/>
                <a:gd name="T42" fmla="*/ 2147483647 w 3072"/>
                <a:gd name="T43" fmla="*/ 2147483647 h 1332"/>
                <a:gd name="T44" fmla="*/ 2147483647 w 3072"/>
                <a:gd name="T45" fmla="*/ 2147483647 h 1332"/>
                <a:gd name="T46" fmla="*/ 2147483647 w 3072"/>
                <a:gd name="T47" fmla="*/ 2147483647 h 1332"/>
                <a:gd name="T48" fmla="*/ 2147483647 w 3072"/>
                <a:gd name="T49" fmla="*/ 2147483647 h 1332"/>
                <a:gd name="T50" fmla="*/ 2147483647 w 3072"/>
                <a:gd name="T51" fmla="*/ 2147483647 h 1332"/>
                <a:gd name="T52" fmla="*/ 2147483647 w 3072"/>
                <a:gd name="T53" fmla="*/ 2147483647 h 1332"/>
                <a:gd name="T54" fmla="*/ 2147483647 w 3072"/>
                <a:gd name="T55" fmla="*/ 2147483647 h 1332"/>
                <a:gd name="T56" fmla="*/ 2147483647 w 3072"/>
                <a:gd name="T57" fmla="*/ 2147483647 h 1332"/>
                <a:gd name="T58" fmla="*/ 2147483647 w 3072"/>
                <a:gd name="T59" fmla="*/ 2147483647 h 1332"/>
                <a:gd name="T60" fmla="*/ 2147483647 w 3072"/>
                <a:gd name="T61" fmla="*/ 2147483647 h 1332"/>
                <a:gd name="T62" fmla="*/ 2147483647 w 3072"/>
                <a:gd name="T63" fmla="*/ 2147483647 h 1332"/>
                <a:gd name="T64" fmla="*/ 2147483647 w 3072"/>
                <a:gd name="T65" fmla="*/ 2147483647 h 1332"/>
                <a:gd name="T66" fmla="*/ 2147483647 w 3072"/>
                <a:gd name="T67" fmla="*/ 2147483647 h 1332"/>
                <a:gd name="T68" fmla="*/ 2147483647 w 3072"/>
                <a:gd name="T69" fmla="*/ 2147483647 h 1332"/>
                <a:gd name="T70" fmla="*/ 2147483647 w 3072"/>
                <a:gd name="T71" fmla="*/ 2147483647 h 1332"/>
                <a:gd name="T72" fmla="*/ 2147483647 w 3072"/>
                <a:gd name="T73" fmla="*/ 2147483647 h 1332"/>
                <a:gd name="T74" fmla="*/ 2147483647 w 3072"/>
                <a:gd name="T75" fmla="*/ 2147483647 h 1332"/>
                <a:gd name="T76" fmla="*/ 2147483647 w 3072"/>
                <a:gd name="T77" fmla="*/ 2147483647 h 1332"/>
                <a:gd name="T78" fmla="*/ 2147483647 w 3072"/>
                <a:gd name="T79" fmla="*/ 2147483647 h 1332"/>
                <a:gd name="T80" fmla="*/ 2147483647 w 3072"/>
                <a:gd name="T81" fmla="*/ 2147483647 h 1332"/>
                <a:gd name="T82" fmla="*/ 2147483647 w 3072"/>
                <a:gd name="T83" fmla="*/ 2147483647 h 1332"/>
                <a:gd name="T84" fmla="*/ 2147483647 w 3072"/>
                <a:gd name="T85" fmla="*/ 2147483647 h 1332"/>
                <a:gd name="T86" fmla="*/ 2147483647 w 3072"/>
                <a:gd name="T87" fmla="*/ 2147483647 h 1332"/>
                <a:gd name="T88" fmla="*/ 2147483647 w 3072"/>
                <a:gd name="T89" fmla="*/ 2147483647 h 1332"/>
                <a:gd name="T90" fmla="*/ 2147483647 w 3072"/>
                <a:gd name="T91" fmla="*/ 2147483647 h 1332"/>
                <a:gd name="T92" fmla="*/ 2147483647 w 3072"/>
                <a:gd name="T93" fmla="*/ 2147483647 h 1332"/>
                <a:gd name="T94" fmla="*/ 2147483647 w 3072"/>
                <a:gd name="T95" fmla="*/ 2147483647 h 1332"/>
                <a:gd name="T96" fmla="*/ 2147483647 w 3072"/>
                <a:gd name="T97" fmla="*/ 2147483647 h 1332"/>
                <a:gd name="T98" fmla="*/ 2147483647 w 3072"/>
                <a:gd name="T99" fmla="*/ 2147483647 h 1332"/>
                <a:gd name="T100" fmla="*/ 2147483647 w 3072"/>
                <a:gd name="T101" fmla="*/ 2147483647 h 1332"/>
                <a:gd name="T102" fmla="*/ 2147483647 w 3072"/>
                <a:gd name="T103" fmla="*/ 2147483647 h 1332"/>
                <a:gd name="T104" fmla="*/ 2147483647 w 3072"/>
                <a:gd name="T105" fmla="*/ 2147483647 h 1332"/>
                <a:gd name="T106" fmla="*/ 2147483647 w 3072"/>
                <a:gd name="T107" fmla="*/ 2147483647 h 1332"/>
                <a:gd name="T108" fmla="*/ 2147483647 w 3072"/>
                <a:gd name="T109" fmla="*/ 2147483647 h 1332"/>
                <a:gd name="T110" fmla="*/ 2147483647 w 3072"/>
                <a:gd name="T111" fmla="*/ 2147483647 h 1332"/>
                <a:gd name="T112" fmla="*/ 2147483647 w 3072"/>
                <a:gd name="T113" fmla="*/ 2147483647 h 1332"/>
                <a:gd name="T114" fmla="*/ 2147483647 w 3072"/>
                <a:gd name="T115" fmla="*/ 2147483647 h 1332"/>
                <a:gd name="T116" fmla="*/ 2147483647 w 3072"/>
                <a:gd name="T117" fmla="*/ 2147483647 h 1332"/>
                <a:gd name="T118" fmla="*/ 2147483647 w 3072"/>
                <a:gd name="T119" fmla="*/ 2147483647 h 1332"/>
                <a:gd name="T120" fmla="*/ 2147483647 w 3072"/>
                <a:gd name="T121" fmla="*/ 2147483647 h 133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72"/>
                <a:gd name="T184" fmla="*/ 0 h 1332"/>
                <a:gd name="T185" fmla="*/ 3072 w 3072"/>
                <a:gd name="T186" fmla="*/ 1332 h 133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72" h="1332">
                  <a:moveTo>
                    <a:pt x="2454" y="930"/>
                  </a:moveTo>
                  <a:lnTo>
                    <a:pt x="2418" y="966"/>
                  </a:lnTo>
                  <a:lnTo>
                    <a:pt x="2400" y="1002"/>
                  </a:lnTo>
                  <a:lnTo>
                    <a:pt x="2412" y="1002"/>
                  </a:lnTo>
                  <a:lnTo>
                    <a:pt x="2448" y="984"/>
                  </a:lnTo>
                  <a:lnTo>
                    <a:pt x="2460" y="972"/>
                  </a:lnTo>
                  <a:lnTo>
                    <a:pt x="2460" y="954"/>
                  </a:lnTo>
                  <a:lnTo>
                    <a:pt x="2472" y="942"/>
                  </a:lnTo>
                  <a:lnTo>
                    <a:pt x="2460" y="930"/>
                  </a:lnTo>
                  <a:lnTo>
                    <a:pt x="2454" y="930"/>
                  </a:lnTo>
                  <a:close/>
                  <a:moveTo>
                    <a:pt x="2400" y="930"/>
                  </a:moveTo>
                  <a:lnTo>
                    <a:pt x="2388" y="930"/>
                  </a:lnTo>
                  <a:lnTo>
                    <a:pt x="2376" y="936"/>
                  </a:lnTo>
                  <a:lnTo>
                    <a:pt x="2364" y="948"/>
                  </a:lnTo>
                  <a:lnTo>
                    <a:pt x="2364" y="954"/>
                  </a:lnTo>
                  <a:lnTo>
                    <a:pt x="2370" y="966"/>
                  </a:lnTo>
                  <a:lnTo>
                    <a:pt x="2376" y="972"/>
                  </a:lnTo>
                  <a:lnTo>
                    <a:pt x="2406" y="972"/>
                  </a:lnTo>
                  <a:lnTo>
                    <a:pt x="2412" y="960"/>
                  </a:lnTo>
                  <a:lnTo>
                    <a:pt x="2418" y="954"/>
                  </a:lnTo>
                  <a:lnTo>
                    <a:pt x="2418" y="942"/>
                  </a:lnTo>
                  <a:lnTo>
                    <a:pt x="2406" y="936"/>
                  </a:lnTo>
                  <a:lnTo>
                    <a:pt x="2400" y="930"/>
                  </a:lnTo>
                  <a:close/>
                  <a:moveTo>
                    <a:pt x="2316" y="1188"/>
                  </a:moveTo>
                  <a:lnTo>
                    <a:pt x="2328" y="1188"/>
                  </a:lnTo>
                  <a:lnTo>
                    <a:pt x="2340" y="1152"/>
                  </a:lnTo>
                  <a:lnTo>
                    <a:pt x="2322" y="1158"/>
                  </a:lnTo>
                  <a:lnTo>
                    <a:pt x="2316" y="1188"/>
                  </a:lnTo>
                  <a:close/>
                  <a:moveTo>
                    <a:pt x="2388" y="1074"/>
                  </a:moveTo>
                  <a:lnTo>
                    <a:pt x="2370" y="1086"/>
                  </a:lnTo>
                  <a:lnTo>
                    <a:pt x="2382" y="1098"/>
                  </a:lnTo>
                  <a:lnTo>
                    <a:pt x="2388" y="1098"/>
                  </a:lnTo>
                  <a:lnTo>
                    <a:pt x="2382" y="1104"/>
                  </a:lnTo>
                  <a:lnTo>
                    <a:pt x="2376" y="1104"/>
                  </a:lnTo>
                  <a:lnTo>
                    <a:pt x="2364" y="1116"/>
                  </a:lnTo>
                  <a:lnTo>
                    <a:pt x="2358" y="1116"/>
                  </a:lnTo>
                  <a:lnTo>
                    <a:pt x="2352" y="1122"/>
                  </a:lnTo>
                  <a:lnTo>
                    <a:pt x="2352" y="1152"/>
                  </a:lnTo>
                  <a:lnTo>
                    <a:pt x="2358" y="1164"/>
                  </a:lnTo>
                  <a:lnTo>
                    <a:pt x="2358" y="1188"/>
                  </a:lnTo>
                  <a:lnTo>
                    <a:pt x="2370" y="1182"/>
                  </a:lnTo>
                  <a:lnTo>
                    <a:pt x="2376" y="1170"/>
                  </a:lnTo>
                  <a:lnTo>
                    <a:pt x="2388" y="1164"/>
                  </a:lnTo>
                  <a:lnTo>
                    <a:pt x="2394" y="1158"/>
                  </a:lnTo>
                  <a:lnTo>
                    <a:pt x="2394" y="1146"/>
                  </a:lnTo>
                  <a:lnTo>
                    <a:pt x="2382" y="1134"/>
                  </a:lnTo>
                  <a:lnTo>
                    <a:pt x="2394" y="1134"/>
                  </a:lnTo>
                  <a:lnTo>
                    <a:pt x="2412" y="1116"/>
                  </a:lnTo>
                  <a:lnTo>
                    <a:pt x="2412" y="1098"/>
                  </a:lnTo>
                  <a:lnTo>
                    <a:pt x="2388" y="1074"/>
                  </a:lnTo>
                  <a:close/>
                  <a:moveTo>
                    <a:pt x="2562" y="1080"/>
                  </a:moveTo>
                  <a:lnTo>
                    <a:pt x="2550" y="1080"/>
                  </a:lnTo>
                  <a:lnTo>
                    <a:pt x="2550" y="1074"/>
                  </a:lnTo>
                  <a:lnTo>
                    <a:pt x="2544" y="1068"/>
                  </a:lnTo>
                  <a:lnTo>
                    <a:pt x="2538" y="1068"/>
                  </a:lnTo>
                  <a:lnTo>
                    <a:pt x="2532" y="1062"/>
                  </a:lnTo>
                  <a:lnTo>
                    <a:pt x="2520" y="1056"/>
                  </a:lnTo>
                  <a:lnTo>
                    <a:pt x="2514" y="1050"/>
                  </a:lnTo>
                  <a:lnTo>
                    <a:pt x="2514" y="1044"/>
                  </a:lnTo>
                  <a:lnTo>
                    <a:pt x="2520" y="1032"/>
                  </a:lnTo>
                  <a:lnTo>
                    <a:pt x="2520" y="1020"/>
                  </a:lnTo>
                  <a:lnTo>
                    <a:pt x="2526" y="1008"/>
                  </a:lnTo>
                  <a:lnTo>
                    <a:pt x="2532" y="1002"/>
                  </a:lnTo>
                  <a:lnTo>
                    <a:pt x="2532" y="960"/>
                  </a:lnTo>
                  <a:lnTo>
                    <a:pt x="2550" y="924"/>
                  </a:lnTo>
                  <a:lnTo>
                    <a:pt x="2550" y="906"/>
                  </a:lnTo>
                  <a:lnTo>
                    <a:pt x="2544" y="894"/>
                  </a:lnTo>
                  <a:lnTo>
                    <a:pt x="2526" y="876"/>
                  </a:lnTo>
                  <a:lnTo>
                    <a:pt x="2538" y="864"/>
                  </a:lnTo>
                  <a:lnTo>
                    <a:pt x="2538" y="834"/>
                  </a:lnTo>
                  <a:lnTo>
                    <a:pt x="2544" y="828"/>
                  </a:lnTo>
                  <a:lnTo>
                    <a:pt x="2550" y="828"/>
                  </a:lnTo>
                  <a:lnTo>
                    <a:pt x="2556" y="822"/>
                  </a:lnTo>
                  <a:lnTo>
                    <a:pt x="2550" y="816"/>
                  </a:lnTo>
                  <a:lnTo>
                    <a:pt x="2532" y="810"/>
                  </a:lnTo>
                  <a:lnTo>
                    <a:pt x="2520" y="810"/>
                  </a:lnTo>
                  <a:lnTo>
                    <a:pt x="2502" y="816"/>
                  </a:lnTo>
                  <a:lnTo>
                    <a:pt x="2490" y="816"/>
                  </a:lnTo>
                  <a:lnTo>
                    <a:pt x="2484" y="822"/>
                  </a:lnTo>
                  <a:lnTo>
                    <a:pt x="2478" y="822"/>
                  </a:lnTo>
                  <a:lnTo>
                    <a:pt x="2478" y="834"/>
                  </a:lnTo>
                  <a:lnTo>
                    <a:pt x="2460" y="834"/>
                  </a:lnTo>
                  <a:lnTo>
                    <a:pt x="2454" y="840"/>
                  </a:lnTo>
                  <a:lnTo>
                    <a:pt x="2442" y="846"/>
                  </a:lnTo>
                  <a:lnTo>
                    <a:pt x="2430" y="846"/>
                  </a:lnTo>
                  <a:lnTo>
                    <a:pt x="2418" y="852"/>
                  </a:lnTo>
                  <a:lnTo>
                    <a:pt x="2406" y="852"/>
                  </a:lnTo>
                  <a:lnTo>
                    <a:pt x="2400" y="858"/>
                  </a:lnTo>
                  <a:lnTo>
                    <a:pt x="2394" y="858"/>
                  </a:lnTo>
                  <a:lnTo>
                    <a:pt x="2388" y="864"/>
                  </a:lnTo>
                  <a:lnTo>
                    <a:pt x="2376" y="870"/>
                  </a:lnTo>
                  <a:lnTo>
                    <a:pt x="2370" y="876"/>
                  </a:lnTo>
                  <a:lnTo>
                    <a:pt x="2364" y="876"/>
                  </a:lnTo>
                  <a:lnTo>
                    <a:pt x="2364" y="864"/>
                  </a:lnTo>
                  <a:lnTo>
                    <a:pt x="2382" y="846"/>
                  </a:lnTo>
                  <a:lnTo>
                    <a:pt x="2376" y="840"/>
                  </a:lnTo>
                  <a:lnTo>
                    <a:pt x="2364" y="834"/>
                  </a:lnTo>
                  <a:lnTo>
                    <a:pt x="2358" y="828"/>
                  </a:lnTo>
                  <a:lnTo>
                    <a:pt x="2358" y="810"/>
                  </a:lnTo>
                  <a:lnTo>
                    <a:pt x="2352" y="798"/>
                  </a:lnTo>
                  <a:lnTo>
                    <a:pt x="2352" y="792"/>
                  </a:lnTo>
                  <a:lnTo>
                    <a:pt x="2376" y="768"/>
                  </a:lnTo>
                  <a:lnTo>
                    <a:pt x="2340" y="768"/>
                  </a:lnTo>
                  <a:lnTo>
                    <a:pt x="2328" y="780"/>
                  </a:lnTo>
                  <a:lnTo>
                    <a:pt x="2274" y="780"/>
                  </a:lnTo>
                  <a:lnTo>
                    <a:pt x="2274" y="768"/>
                  </a:lnTo>
                  <a:lnTo>
                    <a:pt x="2280" y="756"/>
                  </a:lnTo>
                  <a:lnTo>
                    <a:pt x="2292" y="750"/>
                  </a:lnTo>
                  <a:lnTo>
                    <a:pt x="2298" y="744"/>
                  </a:lnTo>
                  <a:lnTo>
                    <a:pt x="3072" y="108"/>
                  </a:lnTo>
                  <a:lnTo>
                    <a:pt x="3054" y="108"/>
                  </a:lnTo>
                  <a:lnTo>
                    <a:pt x="3054" y="102"/>
                  </a:lnTo>
                  <a:lnTo>
                    <a:pt x="3048" y="90"/>
                  </a:lnTo>
                  <a:lnTo>
                    <a:pt x="3036" y="84"/>
                  </a:lnTo>
                  <a:lnTo>
                    <a:pt x="3030" y="78"/>
                  </a:lnTo>
                  <a:lnTo>
                    <a:pt x="3012" y="78"/>
                  </a:lnTo>
                  <a:lnTo>
                    <a:pt x="2988" y="84"/>
                  </a:lnTo>
                  <a:lnTo>
                    <a:pt x="2964" y="84"/>
                  </a:lnTo>
                  <a:lnTo>
                    <a:pt x="2928" y="96"/>
                  </a:lnTo>
                  <a:lnTo>
                    <a:pt x="2916" y="96"/>
                  </a:lnTo>
                  <a:lnTo>
                    <a:pt x="2892" y="84"/>
                  </a:lnTo>
                  <a:lnTo>
                    <a:pt x="2886" y="78"/>
                  </a:lnTo>
                  <a:lnTo>
                    <a:pt x="2874" y="72"/>
                  </a:lnTo>
                  <a:lnTo>
                    <a:pt x="2784" y="72"/>
                  </a:lnTo>
                  <a:lnTo>
                    <a:pt x="2772" y="66"/>
                  </a:lnTo>
                  <a:lnTo>
                    <a:pt x="2766" y="60"/>
                  </a:lnTo>
                  <a:lnTo>
                    <a:pt x="2748" y="60"/>
                  </a:lnTo>
                  <a:lnTo>
                    <a:pt x="2736" y="54"/>
                  </a:lnTo>
                  <a:lnTo>
                    <a:pt x="2598" y="54"/>
                  </a:lnTo>
                  <a:lnTo>
                    <a:pt x="2598" y="42"/>
                  </a:lnTo>
                  <a:lnTo>
                    <a:pt x="2604" y="36"/>
                  </a:lnTo>
                  <a:lnTo>
                    <a:pt x="2592" y="36"/>
                  </a:lnTo>
                  <a:lnTo>
                    <a:pt x="2574" y="30"/>
                  </a:lnTo>
                  <a:lnTo>
                    <a:pt x="2562" y="30"/>
                  </a:lnTo>
                  <a:lnTo>
                    <a:pt x="2550" y="24"/>
                  </a:lnTo>
                  <a:lnTo>
                    <a:pt x="2532" y="24"/>
                  </a:lnTo>
                  <a:lnTo>
                    <a:pt x="2520" y="30"/>
                  </a:lnTo>
                  <a:lnTo>
                    <a:pt x="2496" y="30"/>
                  </a:lnTo>
                  <a:lnTo>
                    <a:pt x="2490" y="36"/>
                  </a:lnTo>
                  <a:lnTo>
                    <a:pt x="2484" y="36"/>
                  </a:lnTo>
                  <a:lnTo>
                    <a:pt x="2514" y="0"/>
                  </a:lnTo>
                  <a:lnTo>
                    <a:pt x="2430" y="36"/>
                  </a:lnTo>
                  <a:lnTo>
                    <a:pt x="2460" y="0"/>
                  </a:lnTo>
                  <a:lnTo>
                    <a:pt x="2430" y="0"/>
                  </a:lnTo>
                  <a:lnTo>
                    <a:pt x="2418" y="6"/>
                  </a:lnTo>
                  <a:lnTo>
                    <a:pt x="2412" y="12"/>
                  </a:lnTo>
                  <a:lnTo>
                    <a:pt x="2358" y="30"/>
                  </a:lnTo>
                  <a:lnTo>
                    <a:pt x="2232" y="30"/>
                  </a:lnTo>
                  <a:lnTo>
                    <a:pt x="2214" y="36"/>
                  </a:lnTo>
                  <a:lnTo>
                    <a:pt x="2208" y="42"/>
                  </a:lnTo>
                  <a:lnTo>
                    <a:pt x="2184" y="54"/>
                  </a:lnTo>
                  <a:lnTo>
                    <a:pt x="2172" y="54"/>
                  </a:lnTo>
                  <a:lnTo>
                    <a:pt x="2166" y="60"/>
                  </a:lnTo>
                  <a:lnTo>
                    <a:pt x="2046" y="60"/>
                  </a:lnTo>
                  <a:lnTo>
                    <a:pt x="2004" y="72"/>
                  </a:lnTo>
                  <a:lnTo>
                    <a:pt x="1956" y="102"/>
                  </a:lnTo>
                  <a:lnTo>
                    <a:pt x="1902" y="132"/>
                  </a:lnTo>
                  <a:lnTo>
                    <a:pt x="1854" y="144"/>
                  </a:lnTo>
                  <a:lnTo>
                    <a:pt x="1758" y="156"/>
                  </a:lnTo>
                  <a:lnTo>
                    <a:pt x="1722" y="162"/>
                  </a:lnTo>
                  <a:lnTo>
                    <a:pt x="1704" y="162"/>
                  </a:lnTo>
                  <a:lnTo>
                    <a:pt x="1698" y="168"/>
                  </a:lnTo>
                  <a:lnTo>
                    <a:pt x="1644" y="186"/>
                  </a:lnTo>
                  <a:lnTo>
                    <a:pt x="1632" y="192"/>
                  </a:lnTo>
                  <a:lnTo>
                    <a:pt x="1620" y="192"/>
                  </a:lnTo>
                  <a:lnTo>
                    <a:pt x="1620" y="198"/>
                  </a:lnTo>
                  <a:lnTo>
                    <a:pt x="1626" y="204"/>
                  </a:lnTo>
                  <a:lnTo>
                    <a:pt x="1638" y="210"/>
                  </a:lnTo>
                  <a:lnTo>
                    <a:pt x="1650" y="222"/>
                  </a:lnTo>
                  <a:lnTo>
                    <a:pt x="1656" y="222"/>
                  </a:lnTo>
                  <a:lnTo>
                    <a:pt x="1662" y="234"/>
                  </a:lnTo>
                  <a:lnTo>
                    <a:pt x="1662" y="240"/>
                  </a:lnTo>
                  <a:lnTo>
                    <a:pt x="1668" y="252"/>
                  </a:lnTo>
                  <a:lnTo>
                    <a:pt x="1668" y="264"/>
                  </a:lnTo>
                  <a:lnTo>
                    <a:pt x="1662" y="264"/>
                  </a:lnTo>
                  <a:lnTo>
                    <a:pt x="1650" y="270"/>
                  </a:lnTo>
                  <a:lnTo>
                    <a:pt x="1644" y="282"/>
                  </a:lnTo>
                  <a:lnTo>
                    <a:pt x="1734" y="282"/>
                  </a:lnTo>
                  <a:lnTo>
                    <a:pt x="1704" y="318"/>
                  </a:lnTo>
                  <a:lnTo>
                    <a:pt x="1770" y="318"/>
                  </a:lnTo>
                  <a:lnTo>
                    <a:pt x="1764" y="336"/>
                  </a:lnTo>
                  <a:lnTo>
                    <a:pt x="1710" y="336"/>
                  </a:lnTo>
                  <a:lnTo>
                    <a:pt x="1698" y="348"/>
                  </a:lnTo>
                  <a:lnTo>
                    <a:pt x="1632" y="348"/>
                  </a:lnTo>
                  <a:lnTo>
                    <a:pt x="1614" y="354"/>
                  </a:lnTo>
                  <a:lnTo>
                    <a:pt x="1560" y="354"/>
                  </a:lnTo>
                  <a:lnTo>
                    <a:pt x="1554" y="348"/>
                  </a:lnTo>
                  <a:lnTo>
                    <a:pt x="1548" y="348"/>
                  </a:lnTo>
                  <a:lnTo>
                    <a:pt x="1554" y="342"/>
                  </a:lnTo>
                  <a:lnTo>
                    <a:pt x="1560" y="342"/>
                  </a:lnTo>
                  <a:lnTo>
                    <a:pt x="1572" y="330"/>
                  </a:lnTo>
                  <a:lnTo>
                    <a:pt x="1566" y="324"/>
                  </a:lnTo>
                  <a:lnTo>
                    <a:pt x="1458" y="324"/>
                  </a:lnTo>
                  <a:lnTo>
                    <a:pt x="1452" y="330"/>
                  </a:lnTo>
                  <a:lnTo>
                    <a:pt x="1452" y="348"/>
                  </a:lnTo>
                  <a:lnTo>
                    <a:pt x="1434" y="348"/>
                  </a:lnTo>
                  <a:lnTo>
                    <a:pt x="1422" y="354"/>
                  </a:lnTo>
                  <a:lnTo>
                    <a:pt x="1404" y="354"/>
                  </a:lnTo>
                  <a:lnTo>
                    <a:pt x="1386" y="360"/>
                  </a:lnTo>
                  <a:lnTo>
                    <a:pt x="1338" y="360"/>
                  </a:lnTo>
                  <a:lnTo>
                    <a:pt x="1308" y="366"/>
                  </a:lnTo>
                  <a:lnTo>
                    <a:pt x="1254" y="384"/>
                  </a:lnTo>
                  <a:lnTo>
                    <a:pt x="1254" y="390"/>
                  </a:lnTo>
                  <a:lnTo>
                    <a:pt x="1272" y="396"/>
                  </a:lnTo>
                  <a:lnTo>
                    <a:pt x="1284" y="402"/>
                  </a:lnTo>
                  <a:lnTo>
                    <a:pt x="1314" y="402"/>
                  </a:lnTo>
                  <a:lnTo>
                    <a:pt x="1272" y="420"/>
                  </a:lnTo>
                  <a:lnTo>
                    <a:pt x="1260" y="462"/>
                  </a:lnTo>
                  <a:lnTo>
                    <a:pt x="1272" y="462"/>
                  </a:lnTo>
                  <a:lnTo>
                    <a:pt x="1290" y="468"/>
                  </a:lnTo>
                  <a:lnTo>
                    <a:pt x="1338" y="468"/>
                  </a:lnTo>
                  <a:lnTo>
                    <a:pt x="1350" y="462"/>
                  </a:lnTo>
                  <a:lnTo>
                    <a:pt x="1362" y="462"/>
                  </a:lnTo>
                  <a:lnTo>
                    <a:pt x="1410" y="474"/>
                  </a:lnTo>
                  <a:lnTo>
                    <a:pt x="1422" y="456"/>
                  </a:lnTo>
                  <a:lnTo>
                    <a:pt x="1434" y="474"/>
                  </a:lnTo>
                  <a:lnTo>
                    <a:pt x="1446" y="468"/>
                  </a:lnTo>
                  <a:lnTo>
                    <a:pt x="1452" y="462"/>
                  </a:lnTo>
                  <a:lnTo>
                    <a:pt x="1476" y="450"/>
                  </a:lnTo>
                  <a:lnTo>
                    <a:pt x="1482" y="444"/>
                  </a:lnTo>
                  <a:lnTo>
                    <a:pt x="1494" y="444"/>
                  </a:lnTo>
                  <a:lnTo>
                    <a:pt x="1506" y="450"/>
                  </a:lnTo>
                  <a:lnTo>
                    <a:pt x="1524" y="450"/>
                  </a:lnTo>
                  <a:lnTo>
                    <a:pt x="1536" y="444"/>
                  </a:lnTo>
                  <a:lnTo>
                    <a:pt x="1542" y="438"/>
                  </a:lnTo>
                  <a:lnTo>
                    <a:pt x="1554" y="432"/>
                  </a:lnTo>
                  <a:lnTo>
                    <a:pt x="1560" y="432"/>
                  </a:lnTo>
                  <a:lnTo>
                    <a:pt x="1566" y="426"/>
                  </a:lnTo>
                  <a:lnTo>
                    <a:pt x="1566" y="450"/>
                  </a:lnTo>
                  <a:lnTo>
                    <a:pt x="1560" y="462"/>
                  </a:lnTo>
                  <a:lnTo>
                    <a:pt x="1554" y="468"/>
                  </a:lnTo>
                  <a:lnTo>
                    <a:pt x="1500" y="468"/>
                  </a:lnTo>
                  <a:lnTo>
                    <a:pt x="1506" y="498"/>
                  </a:lnTo>
                  <a:lnTo>
                    <a:pt x="1494" y="504"/>
                  </a:lnTo>
                  <a:lnTo>
                    <a:pt x="1488" y="516"/>
                  </a:lnTo>
                  <a:lnTo>
                    <a:pt x="1476" y="522"/>
                  </a:lnTo>
                  <a:lnTo>
                    <a:pt x="1464" y="534"/>
                  </a:lnTo>
                  <a:lnTo>
                    <a:pt x="1446" y="540"/>
                  </a:lnTo>
                  <a:lnTo>
                    <a:pt x="1380" y="540"/>
                  </a:lnTo>
                  <a:lnTo>
                    <a:pt x="1362" y="522"/>
                  </a:lnTo>
                  <a:lnTo>
                    <a:pt x="1344" y="534"/>
                  </a:lnTo>
                  <a:lnTo>
                    <a:pt x="1344" y="546"/>
                  </a:lnTo>
                  <a:lnTo>
                    <a:pt x="1338" y="546"/>
                  </a:lnTo>
                  <a:lnTo>
                    <a:pt x="1332" y="552"/>
                  </a:lnTo>
                  <a:lnTo>
                    <a:pt x="1320" y="558"/>
                  </a:lnTo>
                  <a:lnTo>
                    <a:pt x="1302" y="564"/>
                  </a:lnTo>
                  <a:lnTo>
                    <a:pt x="1290" y="570"/>
                  </a:lnTo>
                  <a:lnTo>
                    <a:pt x="1266" y="570"/>
                  </a:lnTo>
                  <a:lnTo>
                    <a:pt x="1242" y="558"/>
                  </a:lnTo>
                  <a:lnTo>
                    <a:pt x="1236" y="558"/>
                  </a:lnTo>
                  <a:lnTo>
                    <a:pt x="1140" y="606"/>
                  </a:lnTo>
                  <a:lnTo>
                    <a:pt x="1122" y="624"/>
                  </a:lnTo>
                  <a:lnTo>
                    <a:pt x="1116" y="606"/>
                  </a:lnTo>
                  <a:lnTo>
                    <a:pt x="1080" y="624"/>
                  </a:lnTo>
                  <a:lnTo>
                    <a:pt x="1068" y="624"/>
                  </a:lnTo>
                  <a:lnTo>
                    <a:pt x="1044" y="636"/>
                  </a:lnTo>
                  <a:lnTo>
                    <a:pt x="1020" y="660"/>
                  </a:lnTo>
                  <a:lnTo>
                    <a:pt x="990" y="648"/>
                  </a:lnTo>
                  <a:lnTo>
                    <a:pt x="990" y="672"/>
                  </a:lnTo>
                  <a:lnTo>
                    <a:pt x="984" y="666"/>
                  </a:lnTo>
                  <a:lnTo>
                    <a:pt x="972" y="666"/>
                  </a:lnTo>
                  <a:lnTo>
                    <a:pt x="966" y="672"/>
                  </a:lnTo>
                  <a:lnTo>
                    <a:pt x="966" y="690"/>
                  </a:lnTo>
                  <a:lnTo>
                    <a:pt x="954" y="708"/>
                  </a:lnTo>
                  <a:lnTo>
                    <a:pt x="1014" y="684"/>
                  </a:lnTo>
                  <a:lnTo>
                    <a:pt x="990" y="702"/>
                  </a:lnTo>
                  <a:lnTo>
                    <a:pt x="990" y="714"/>
                  </a:lnTo>
                  <a:lnTo>
                    <a:pt x="972" y="726"/>
                  </a:lnTo>
                  <a:lnTo>
                    <a:pt x="1026" y="726"/>
                  </a:lnTo>
                  <a:lnTo>
                    <a:pt x="1032" y="732"/>
                  </a:lnTo>
                  <a:lnTo>
                    <a:pt x="1032" y="738"/>
                  </a:lnTo>
                  <a:lnTo>
                    <a:pt x="1020" y="744"/>
                  </a:lnTo>
                  <a:lnTo>
                    <a:pt x="984" y="744"/>
                  </a:lnTo>
                  <a:lnTo>
                    <a:pt x="960" y="750"/>
                  </a:lnTo>
                  <a:lnTo>
                    <a:pt x="972" y="738"/>
                  </a:lnTo>
                  <a:lnTo>
                    <a:pt x="960" y="732"/>
                  </a:lnTo>
                  <a:lnTo>
                    <a:pt x="954" y="732"/>
                  </a:lnTo>
                  <a:lnTo>
                    <a:pt x="948" y="738"/>
                  </a:lnTo>
                  <a:lnTo>
                    <a:pt x="936" y="744"/>
                  </a:lnTo>
                  <a:lnTo>
                    <a:pt x="930" y="750"/>
                  </a:lnTo>
                  <a:lnTo>
                    <a:pt x="924" y="750"/>
                  </a:lnTo>
                  <a:lnTo>
                    <a:pt x="918" y="756"/>
                  </a:lnTo>
                  <a:lnTo>
                    <a:pt x="924" y="756"/>
                  </a:lnTo>
                  <a:lnTo>
                    <a:pt x="930" y="762"/>
                  </a:lnTo>
                  <a:lnTo>
                    <a:pt x="930" y="768"/>
                  </a:lnTo>
                  <a:lnTo>
                    <a:pt x="924" y="774"/>
                  </a:lnTo>
                  <a:lnTo>
                    <a:pt x="924" y="780"/>
                  </a:lnTo>
                  <a:lnTo>
                    <a:pt x="918" y="792"/>
                  </a:lnTo>
                  <a:lnTo>
                    <a:pt x="918" y="804"/>
                  </a:lnTo>
                  <a:lnTo>
                    <a:pt x="990" y="804"/>
                  </a:lnTo>
                  <a:lnTo>
                    <a:pt x="1038" y="774"/>
                  </a:lnTo>
                  <a:lnTo>
                    <a:pt x="1104" y="750"/>
                  </a:lnTo>
                  <a:lnTo>
                    <a:pt x="1098" y="750"/>
                  </a:lnTo>
                  <a:lnTo>
                    <a:pt x="1092" y="756"/>
                  </a:lnTo>
                  <a:lnTo>
                    <a:pt x="1080" y="762"/>
                  </a:lnTo>
                  <a:lnTo>
                    <a:pt x="1062" y="768"/>
                  </a:lnTo>
                  <a:lnTo>
                    <a:pt x="1050" y="780"/>
                  </a:lnTo>
                  <a:lnTo>
                    <a:pt x="1038" y="786"/>
                  </a:lnTo>
                  <a:lnTo>
                    <a:pt x="1026" y="798"/>
                  </a:lnTo>
                  <a:lnTo>
                    <a:pt x="1026" y="816"/>
                  </a:lnTo>
                  <a:lnTo>
                    <a:pt x="1020" y="828"/>
                  </a:lnTo>
                  <a:lnTo>
                    <a:pt x="990" y="828"/>
                  </a:lnTo>
                  <a:lnTo>
                    <a:pt x="978" y="834"/>
                  </a:lnTo>
                  <a:lnTo>
                    <a:pt x="972" y="852"/>
                  </a:lnTo>
                  <a:lnTo>
                    <a:pt x="966" y="864"/>
                  </a:lnTo>
                  <a:lnTo>
                    <a:pt x="954" y="870"/>
                  </a:lnTo>
                  <a:lnTo>
                    <a:pt x="942" y="882"/>
                  </a:lnTo>
                  <a:lnTo>
                    <a:pt x="930" y="888"/>
                  </a:lnTo>
                  <a:lnTo>
                    <a:pt x="924" y="894"/>
                  </a:lnTo>
                  <a:lnTo>
                    <a:pt x="978" y="888"/>
                  </a:lnTo>
                  <a:lnTo>
                    <a:pt x="972" y="906"/>
                  </a:lnTo>
                  <a:lnTo>
                    <a:pt x="978" y="894"/>
                  </a:lnTo>
                  <a:lnTo>
                    <a:pt x="990" y="888"/>
                  </a:lnTo>
                  <a:lnTo>
                    <a:pt x="1002" y="876"/>
                  </a:lnTo>
                  <a:lnTo>
                    <a:pt x="1026" y="864"/>
                  </a:lnTo>
                  <a:lnTo>
                    <a:pt x="1038" y="864"/>
                  </a:lnTo>
                  <a:lnTo>
                    <a:pt x="1050" y="870"/>
                  </a:lnTo>
                  <a:lnTo>
                    <a:pt x="1056" y="870"/>
                  </a:lnTo>
                  <a:lnTo>
                    <a:pt x="1056" y="876"/>
                  </a:lnTo>
                  <a:lnTo>
                    <a:pt x="1050" y="876"/>
                  </a:lnTo>
                  <a:lnTo>
                    <a:pt x="1074" y="870"/>
                  </a:lnTo>
                  <a:lnTo>
                    <a:pt x="1068" y="876"/>
                  </a:lnTo>
                  <a:lnTo>
                    <a:pt x="1068" y="906"/>
                  </a:lnTo>
                  <a:lnTo>
                    <a:pt x="1074" y="912"/>
                  </a:lnTo>
                  <a:lnTo>
                    <a:pt x="1092" y="912"/>
                  </a:lnTo>
                  <a:lnTo>
                    <a:pt x="1098" y="900"/>
                  </a:lnTo>
                  <a:lnTo>
                    <a:pt x="1110" y="894"/>
                  </a:lnTo>
                  <a:lnTo>
                    <a:pt x="1116" y="888"/>
                  </a:lnTo>
                  <a:lnTo>
                    <a:pt x="1122" y="876"/>
                  </a:lnTo>
                  <a:lnTo>
                    <a:pt x="1164" y="858"/>
                  </a:lnTo>
                  <a:lnTo>
                    <a:pt x="1176" y="870"/>
                  </a:lnTo>
                  <a:lnTo>
                    <a:pt x="1146" y="870"/>
                  </a:lnTo>
                  <a:lnTo>
                    <a:pt x="1140" y="876"/>
                  </a:lnTo>
                  <a:lnTo>
                    <a:pt x="1140" y="882"/>
                  </a:lnTo>
                  <a:lnTo>
                    <a:pt x="1134" y="888"/>
                  </a:lnTo>
                  <a:lnTo>
                    <a:pt x="1134" y="894"/>
                  </a:lnTo>
                  <a:lnTo>
                    <a:pt x="1152" y="894"/>
                  </a:lnTo>
                  <a:lnTo>
                    <a:pt x="1164" y="888"/>
                  </a:lnTo>
                  <a:lnTo>
                    <a:pt x="1182" y="888"/>
                  </a:lnTo>
                  <a:lnTo>
                    <a:pt x="1200" y="882"/>
                  </a:lnTo>
                  <a:lnTo>
                    <a:pt x="1218" y="882"/>
                  </a:lnTo>
                  <a:lnTo>
                    <a:pt x="1224" y="876"/>
                  </a:lnTo>
                  <a:lnTo>
                    <a:pt x="1230" y="876"/>
                  </a:lnTo>
                  <a:lnTo>
                    <a:pt x="1272" y="858"/>
                  </a:lnTo>
                  <a:lnTo>
                    <a:pt x="1224" y="882"/>
                  </a:lnTo>
                  <a:lnTo>
                    <a:pt x="1224" y="894"/>
                  </a:lnTo>
                  <a:lnTo>
                    <a:pt x="1212" y="894"/>
                  </a:lnTo>
                  <a:lnTo>
                    <a:pt x="1200" y="900"/>
                  </a:lnTo>
                  <a:lnTo>
                    <a:pt x="1188" y="900"/>
                  </a:lnTo>
                  <a:lnTo>
                    <a:pt x="1176" y="906"/>
                  </a:lnTo>
                  <a:lnTo>
                    <a:pt x="1170" y="912"/>
                  </a:lnTo>
                  <a:lnTo>
                    <a:pt x="1158" y="918"/>
                  </a:lnTo>
                  <a:lnTo>
                    <a:pt x="1152" y="930"/>
                  </a:lnTo>
                  <a:lnTo>
                    <a:pt x="1122" y="930"/>
                  </a:lnTo>
                  <a:lnTo>
                    <a:pt x="1086" y="960"/>
                  </a:lnTo>
                  <a:lnTo>
                    <a:pt x="1086" y="978"/>
                  </a:lnTo>
                  <a:lnTo>
                    <a:pt x="1038" y="978"/>
                  </a:lnTo>
                  <a:lnTo>
                    <a:pt x="1032" y="984"/>
                  </a:lnTo>
                  <a:lnTo>
                    <a:pt x="1020" y="984"/>
                  </a:lnTo>
                  <a:lnTo>
                    <a:pt x="1002" y="990"/>
                  </a:lnTo>
                  <a:lnTo>
                    <a:pt x="990" y="996"/>
                  </a:lnTo>
                  <a:lnTo>
                    <a:pt x="978" y="996"/>
                  </a:lnTo>
                  <a:lnTo>
                    <a:pt x="966" y="1008"/>
                  </a:lnTo>
                  <a:lnTo>
                    <a:pt x="966" y="1020"/>
                  </a:lnTo>
                  <a:lnTo>
                    <a:pt x="960" y="1026"/>
                  </a:lnTo>
                  <a:lnTo>
                    <a:pt x="960" y="1038"/>
                  </a:lnTo>
                  <a:lnTo>
                    <a:pt x="876" y="1038"/>
                  </a:lnTo>
                  <a:lnTo>
                    <a:pt x="858" y="1044"/>
                  </a:lnTo>
                  <a:lnTo>
                    <a:pt x="828" y="1062"/>
                  </a:lnTo>
                  <a:lnTo>
                    <a:pt x="804" y="1080"/>
                  </a:lnTo>
                  <a:lnTo>
                    <a:pt x="780" y="1092"/>
                  </a:lnTo>
                  <a:lnTo>
                    <a:pt x="774" y="1098"/>
                  </a:lnTo>
                  <a:lnTo>
                    <a:pt x="750" y="1104"/>
                  </a:lnTo>
                  <a:lnTo>
                    <a:pt x="738" y="1122"/>
                  </a:lnTo>
                  <a:lnTo>
                    <a:pt x="732" y="1104"/>
                  </a:lnTo>
                  <a:lnTo>
                    <a:pt x="672" y="1104"/>
                  </a:lnTo>
                  <a:lnTo>
                    <a:pt x="648" y="1116"/>
                  </a:lnTo>
                  <a:lnTo>
                    <a:pt x="630" y="1122"/>
                  </a:lnTo>
                  <a:lnTo>
                    <a:pt x="624" y="1128"/>
                  </a:lnTo>
                  <a:lnTo>
                    <a:pt x="606" y="1128"/>
                  </a:lnTo>
                  <a:lnTo>
                    <a:pt x="606" y="1140"/>
                  </a:lnTo>
                  <a:lnTo>
                    <a:pt x="576" y="1146"/>
                  </a:lnTo>
                  <a:lnTo>
                    <a:pt x="564" y="1152"/>
                  </a:lnTo>
                  <a:lnTo>
                    <a:pt x="540" y="1152"/>
                  </a:lnTo>
                  <a:lnTo>
                    <a:pt x="516" y="1170"/>
                  </a:lnTo>
                  <a:lnTo>
                    <a:pt x="522" y="1182"/>
                  </a:lnTo>
                  <a:lnTo>
                    <a:pt x="540" y="1164"/>
                  </a:lnTo>
                  <a:lnTo>
                    <a:pt x="558" y="1176"/>
                  </a:lnTo>
                  <a:lnTo>
                    <a:pt x="582" y="1158"/>
                  </a:lnTo>
                  <a:lnTo>
                    <a:pt x="582" y="1170"/>
                  </a:lnTo>
                  <a:lnTo>
                    <a:pt x="594" y="1170"/>
                  </a:lnTo>
                  <a:lnTo>
                    <a:pt x="606" y="1164"/>
                  </a:lnTo>
                  <a:lnTo>
                    <a:pt x="618" y="1164"/>
                  </a:lnTo>
                  <a:lnTo>
                    <a:pt x="642" y="1140"/>
                  </a:lnTo>
                  <a:lnTo>
                    <a:pt x="654" y="1134"/>
                  </a:lnTo>
                  <a:lnTo>
                    <a:pt x="666" y="1122"/>
                  </a:lnTo>
                  <a:lnTo>
                    <a:pt x="684" y="1122"/>
                  </a:lnTo>
                  <a:lnTo>
                    <a:pt x="684" y="1134"/>
                  </a:lnTo>
                  <a:lnTo>
                    <a:pt x="690" y="1140"/>
                  </a:lnTo>
                  <a:lnTo>
                    <a:pt x="708" y="1140"/>
                  </a:lnTo>
                  <a:lnTo>
                    <a:pt x="732" y="1128"/>
                  </a:lnTo>
                  <a:lnTo>
                    <a:pt x="744" y="1128"/>
                  </a:lnTo>
                  <a:lnTo>
                    <a:pt x="756" y="1122"/>
                  </a:lnTo>
                  <a:lnTo>
                    <a:pt x="762" y="1116"/>
                  </a:lnTo>
                  <a:lnTo>
                    <a:pt x="768" y="1116"/>
                  </a:lnTo>
                  <a:lnTo>
                    <a:pt x="804" y="1128"/>
                  </a:lnTo>
                  <a:lnTo>
                    <a:pt x="822" y="1110"/>
                  </a:lnTo>
                  <a:lnTo>
                    <a:pt x="834" y="1110"/>
                  </a:lnTo>
                  <a:lnTo>
                    <a:pt x="852" y="1104"/>
                  </a:lnTo>
                  <a:lnTo>
                    <a:pt x="870" y="1104"/>
                  </a:lnTo>
                  <a:lnTo>
                    <a:pt x="894" y="1092"/>
                  </a:lnTo>
                  <a:lnTo>
                    <a:pt x="918" y="1068"/>
                  </a:lnTo>
                  <a:lnTo>
                    <a:pt x="942" y="1056"/>
                  </a:lnTo>
                  <a:lnTo>
                    <a:pt x="972" y="1056"/>
                  </a:lnTo>
                  <a:lnTo>
                    <a:pt x="978" y="1044"/>
                  </a:lnTo>
                  <a:lnTo>
                    <a:pt x="1014" y="1044"/>
                  </a:lnTo>
                  <a:lnTo>
                    <a:pt x="1026" y="1038"/>
                  </a:lnTo>
                  <a:lnTo>
                    <a:pt x="1032" y="1038"/>
                  </a:lnTo>
                  <a:lnTo>
                    <a:pt x="1038" y="1032"/>
                  </a:lnTo>
                  <a:lnTo>
                    <a:pt x="1050" y="1032"/>
                  </a:lnTo>
                  <a:lnTo>
                    <a:pt x="1086" y="1020"/>
                  </a:lnTo>
                  <a:lnTo>
                    <a:pt x="1110" y="1008"/>
                  </a:lnTo>
                  <a:lnTo>
                    <a:pt x="1122" y="996"/>
                  </a:lnTo>
                  <a:lnTo>
                    <a:pt x="1134" y="990"/>
                  </a:lnTo>
                  <a:lnTo>
                    <a:pt x="1140" y="984"/>
                  </a:lnTo>
                  <a:lnTo>
                    <a:pt x="1206" y="972"/>
                  </a:lnTo>
                  <a:lnTo>
                    <a:pt x="1260" y="942"/>
                  </a:lnTo>
                  <a:lnTo>
                    <a:pt x="1296" y="942"/>
                  </a:lnTo>
                  <a:lnTo>
                    <a:pt x="1314" y="936"/>
                  </a:lnTo>
                  <a:lnTo>
                    <a:pt x="1326" y="936"/>
                  </a:lnTo>
                  <a:lnTo>
                    <a:pt x="1338" y="930"/>
                  </a:lnTo>
                  <a:lnTo>
                    <a:pt x="1368" y="900"/>
                  </a:lnTo>
                  <a:lnTo>
                    <a:pt x="1380" y="900"/>
                  </a:lnTo>
                  <a:lnTo>
                    <a:pt x="1404" y="888"/>
                  </a:lnTo>
                  <a:lnTo>
                    <a:pt x="1416" y="888"/>
                  </a:lnTo>
                  <a:lnTo>
                    <a:pt x="1428" y="882"/>
                  </a:lnTo>
                  <a:lnTo>
                    <a:pt x="1434" y="876"/>
                  </a:lnTo>
                  <a:lnTo>
                    <a:pt x="1434" y="864"/>
                  </a:lnTo>
                  <a:lnTo>
                    <a:pt x="1422" y="864"/>
                  </a:lnTo>
                  <a:lnTo>
                    <a:pt x="1428" y="858"/>
                  </a:lnTo>
                  <a:lnTo>
                    <a:pt x="1452" y="846"/>
                  </a:lnTo>
                  <a:lnTo>
                    <a:pt x="1458" y="840"/>
                  </a:lnTo>
                  <a:lnTo>
                    <a:pt x="1470" y="834"/>
                  </a:lnTo>
                  <a:lnTo>
                    <a:pt x="1476" y="828"/>
                  </a:lnTo>
                  <a:lnTo>
                    <a:pt x="1488" y="828"/>
                  </a:lnTo>
                  <a:lnTo>
                    <a:pt x="1500" y="822"/>
                  </a:lnTo>
                  <a:lnTo>
                    <a:pt x="1512" y="822"/>
                  </a:lnTo>
                  <a:lnTo>
                    <a:pt x="1518" y="816"/>
                  </a:lnTo>
                  <a:lnTo>
                    <a:pt x="1524" y="816"/>
                  </a:lnTo>
                  <a:lnTo>
                    <a:pt x="1596" y="786"/>
                  </a:lnTo>
                  <a:lnTo>
                    <a:pt x="1590" y="768"/>
                  </a:lnTo>
                  <a:lnTo>
                    <a:pt x="1602" y="768"/>
                  </a:lnTo>
                  <a:lnTo>
                    <a:pt x="1608" y="774"/>
                  </a:lnTo>
                  <a:lnTo>
                    <a:pt x="1626" y="774"/>
                  </a:lnTo>
                  <a:lnTo>
                    <a:pt x="1638" y="762"/>
                  </a:lnTo>
                  <a:lnTo>
                    <a:pt x="1650" y="762"/>
                  </a:lnTo>
                  <a:lnTo>
                    <a:pt x="1674" y="750"/>
                  </a:lnTo>
                  <a:lnTo>
                    <a:pt x="1680" y="744"/>
                  </a:lnTo>
                  <a:lnTo>
                    <a:pt x="1704" y="732"/>
                  </a:lnTo>
                  <a:lnTo>
                    <a:pt x="1740" y="720"/>
                  </a:lnTo>
                  <a:lnTo>
                    <a:pt x="1770" y="708"/>
                  </a:lnTo>
                  <a:lnTo>
                    <a:pt x="1794" y="702"/>
                  </a:lnTo>
                  <a:lnTo>
                    <a:pt x="1812" y="702"/>
                  </a:lnTo>
                  <a:lnTo>
                    <a:pt x="1818" y="708"/>
                  </a:lnTo>
                  <a:lnTo>
                    <a:pt x="1842" y="720"/>
                  </a:lnTo>
                  <a:lnTo>
                    <a:pt x="1848" y="726"/>
                  </a:lnTo>
                  <a:lnTo>
                    <a:pt x="1812" y="726"/>
                  </a:lnTo>
                  <a:lnTo>
                    <a:pt x="1794" y="714"/>
                  </a:lnTo>
                  <a:lnTo>
                    <a:pt x="1758" y="738"/>
                  </a:lnTo>
                  <a:lnTo>
                    <a:pt x="1728" y="738"/>
                  </a:lnTo>
                  <a:lnTo>
                    <a:pt x="1722" y="744"/>
                  </a:lnTo>
                  <a:lnTo>
                    <a:pt x="1710" y="750"/>
                  </a:lnTo>
                  <a:lnTo>
                    <a:pt x="1704" y="762"/>
                  </a:lnTo>
                  <a:lnTo>
                    <a:pt x="1692" y="768"/>
                  </a:lnTo>
                  <a:lnTo>
                    <a:pt x="1686" y="774"/>
                  </a:lnTo>
                  <a:lnTo>
                    <a:pt x="1680" y="774"/>
                  </a:lnTo>
                  <a:lnTo>
                    <a:pt x="1668" y="780"/>
                  </a:lnTo>
                  <a:lnTo>
                    <a:pt x="1656" y="780"/>
                  </a:lnTo>
                  <a:lnTo>
                    <a:pt x="1638" y="786"/>
                  </a:lnTo>
                  <a:lnTo>
                    <a:pt x="1614" y="798"/>
                  </a:lnTo>
                  <a:lnTo>
                    <a:pt x="1614" y="804"/>
                  </a:lnTo>
                  <a:lnTo>
                    <a:pt x="1620" y="810"/>
                  </a:lnTo>
                  <a:lnTo>
                    <a:pt x="1632" y="816"/>
                  </a:lnTo>
                  <a:lnTo>
                    <a:pt x="1650" y="816"/>
                  </a:lnTo>
                  <a:lnTo>
                    <a:pt x="1644" y="816"/>
                  </a:lnTo>
                  <a:lnTo>
                    <a:pt x="1638" y="822"/>
                  </a:lnTo>
                  <a:lnTo>
                    <a:pt x="1632" y="822"/>
                  </a:lnTo>
                  <a:lnTo>
                    <a:pt x="1620" y="828"/>
                  </a:lnTo>
                  <a:lnTo>
                    <a:pt x="1572" y="828"/>
                  </a:lnTo>
                  <a:lnTo>
                    <a:pt x="1566" y="834"/>
                  </a:lnTo>
                  <a:lnTo>
                    <a:pt x="1560" y="834"/>
                  </a:lnTo>
                  <a:lnTo>
                    <a:pt x="1560" y="846"/>
                  </a:lnTo>
                  <a:lnTo>
                    <a:pt x="1572" y="858"/>
                  </a:lnTo>
                  <a:lnTo>
                    <a:pt x="1584" y="858"/>
                  </a:lnTo>
                  <a:lnTo>
                    <a:pt x="1596" y="852"/>
                  </a:lnTo>
                  <a:lnTo>
                    <a:pt x="1638" y="834"/>
                  </a:lnTo>
                  <a:lnTo>
                    <a:pt x="1680" y="810"/>
                  </a:lnTo>
                  <a:lnTo>
                    <a:pt x="1722" y="798"/>
                  </a:lnTo>
                  <a:lnTo>
                    <a:pt x="1788" y="798"/>
                  </a:lnTo>
                  <a:lnTo>
                    <a:pt x="1818" y="792"/>
                  </a:lnTo>
                  <a:lnTo>
                    <a:pt x="1824" y="786"/>
                  </a:lnTo>
                  <a:lnTo>
                    <a:pt x="1848" y="774"/>
                  </a:lnTo>
                  <a:lnTo>
                    <a:pt x="1854" y="762"/>
                  </a:lnTo>
                  <a:lnTo>
                    <a:pt x="1866" y="756"/>
                  </a:lnTo>
                  <a:lnTo>
                    <a:pt x="1872" y="750"/>
                  </a:lnTo>
                  <a:lnTo>
                    <a:pt x="1866" y="738"/>
                  </a:lnTo>
                  <a:lnTo>
                    <a:pt x="1878" y="732"/>
                  </a:lnTo>
                  <a:lnTo>
                    <a:pt x="1908" y="720"/>
                  </a:lnTo>
                  <a:lnTo>
                    <a:pt x="1944" y="714"/>
                  </a:lnTo>
                  <a:lnTo>
                    <a:pt x="1962" y="708"/>
                  </a:lnTo>
                  <a:lnTo>
                    <a:pt x="1968" y="708"/>
                  </a:lnTo>
                  <a:lnTo>
                    <a:pt x="1980" y="720"/>
                  </a:lnTo>
                  <a:lnTo>
                    <a:pt x="1980" y="726"/>
                  </a:lnTo>
                  <a:lnTo>
                    <a:pt x="2046" y="702"/>
                  </a:lnTo>
                  <a:lnTo>
                    <a:pt x="2004" y="738"/>
                  </a:lnTo>
                  <a:lnTo>
                    <a:pt x="2022" y="744"/>
                  </a:lnTo>
                  <a:lnTo>
                    <a:pt x="2022" y="762"/>
                  </a:lnTo>
                  <a:lnTo>
                    <a:pt x="2028" y="762"/>
                  </a:lnTo>
                  <a:lnTo>
                    <a:pt x="2034" y="756"/>
                  </a:lnTo>
                  <a:lnTo>
                    <a:pt x="2094" y="726"/>
                  </a:lnTo>
                  <a:lnTo>
                    <a:pt x="2082" y="732"/>
                  </a:lnTo>
                  <a:lnTo>
                    <a:pt x="2076" y="744"/>
                  </a:lnTo>
                  <a:lnTo>
                    <a:pt x="2064" y="750"/>
                  </a:lnTo>
                  <a:lnTo>
                    <a:pt x="2058" y="762"/>
                  </a:lnTo>
                  <a:lnTo>
                    <a:pt x="2046" y="774"/>
                  </a:lnTo>
                  <a:lnTo>
                    <a:pt x="2052" y="780"/>
                  </a:lnTo>
                  <a:lnTo>
                    <a:pt x="2064" y="780"/>
                  </a:lnTo>
                  <a:lnTo>
                    <a:pt x="2076" y="786"/>
                  </a:lnTo>
                  <a:lnTo>
                    <a:pt x="2106" y="786"/>
                  </a:lnTo>
                  <a:lnTo>
                    <a:pt x="2208" y="798"/>
                  </a:lnTo>
                  <a:lnTo>
                    <a:pt x="2238" y="780"/>
                  </a:lnTo>
                  <a:lnTo>
                    <a:pt x="2232" y="786"/>
                  </a:lnTo>
                  <a:lnTo>
                    <a:pt x="2232" y="810"/>
                  </a:lnTo>
                  <a:lnTo>
                    <a:pt x="2298" y="810"/>
                  </a:lnTo>
                  <a:lnTo>
                    <a:pt x="2334" y="804"/>
                  </a:lnTo>
                  <a:lnTo>
                    <a:pt x="2328" y="804"/>
                  </a:lnTo>
                  <a:lnTo>
                    <a:pt x="2322" y="810"/>
                  </a:lnTo>
                  <a:lnTo>
                    <a:pt x="2310" y="810"/>
                  </a:lnTo>
                  <a:lnTo>
                    <a:pt x="2286" y="822"/>
                  </a:lnTo>
                  <a:lnTo>
                    <a:pt x="2280" y="828"/>
                  </a:lnTo>
                  <a:lnTo>
                    <a:pt x="2280" y="834"/>
                  </a:lnTo>
                  <a:lnTo>
                    <a:pt x="2292" y="846"/>
                  </a:lnTo>
                  <a:lnTo>
                    <a:pt x="2304" y="852"/>
                  </a:lnTo>
                  <a:lnTo>
                    <a:pt x="2310" y="858"/>
                  </a:lnTo>
                  <a:lnTo>
                    <a:pt x="2310" y="882"/>
                  </a:lnTo>
                  <a:lnTo>
                    <a:pt x="2316" y="888"/>
                  </a:lnTo>
                  <a:lnTo>
                    <a:pt x="2316" y="900"/>
                  </a:lnTo>
                  <a:lnTo>
                    <a:pt x="2322" y="912"/>
                  </a:lnTo>
                  <a:lnTo>
                    <a:pt x="2358" y="912"/>
                  </a:lnTo>
                  <a:lnTo>
                    <a:pt x="2370" y="906"/>
                  </a:lnTo>
                  <a:lnTo>
                    <a:pt x="2388" y="906"/>
                  </a:lnTo>
                  <a:lnTo>
                    <a:pt x="2382" y="876"/>
                  </a:lnTo>
                  <a:lnTo>
                    <a:pt x="2400" y="870"/>
                  </a:lnTo>
                  <a:lnTo>
                    <a:pt x="2412" y="888"/>
                  </a:lnTo>
                  <a:lnTo>
                    <a:pt x="2442" y="876"/>
                  </a:lnTo>
                  <a:lnTo>
                    <a:pt x="2430" y="888"/>
                  </a:lnTo>
                  <a:lnTo>
                    <a:pt x="2430" y="900"/>
                  </a:lnTo>
                  <a:lnTo>
                    <a:pt x="2424" y="906"/>
                  </a:lnTo>
                  <a:lnTo>
                    <a:pt x="2424" y="912"/>
                  </a:lnTo>
                  <a:lnTo>
                    <a:pt x="2430" y="918"/>
                  </a:lnTo>
                  <a:lnTo>
                    <a:pt x="2436" y="918"/>
                  </a:lnTo>
                  <a:lnTo>
                    <a:pt x="2448" y="912"/>
                  </a:lnTo>
                  <a:lnTo>
                    <a:pt x="2454" y="906"/>
                  </a:lnTo>
                  <a:lnTo>
                    <a:pt x="2460" y="894"/>
                  </a:lnTo>
                  <a:lnTo>
                    <a:pt x="2466" y="888"/>
                  </a:lnTo>
                  <a:lnTo>
                    <a:pt x="2472" y="876"/>
                  </a:lnTo>
                  <a:lnTo>
                    <a:pt x="2502" y="834"/>
                  </a:lnTo>
                  <a:lnTo>
                    <a:pt x="2478" y="900"/>
                  </a:lnTo>
                  <a:lnTo>
                    <a:pt x="2484" y="924"/>
                  </a:lnTo>
                  <a:lnTo>
                    <a:pt x="2520" y="912"/>
                  </a:lnTo>
                  <a:lnTo>
                    <a:pt x="2496" y="936"/>
                  </a:lnTo>
                  <a:lnTo>
                    <a:pt x="2520" y="954"/>
                  </a:lnTo>
                  <a:lnTo>
                    <a:pt x="2502" y="954"/>
                  </a:lnTo>
                  <a:lnTo>
                    <a:pt x="2502" y="972"/>
                  </a:lnTo>
                  <a:lnTo>
                    <a:pt x="2472" y="990"/>
                  </a:lnTo>
                  <a:lnTo>
                    <a:pt x="2454" y="1002"/>
                  </a:lnTo>
                  <a:lnTo>
                    <a:pt x="2484" y="1020"/>
                  </a:lnTo>
                  <a:lnTo>
                    <a:pt x="2478" y="1050"/>
                  </a:lnTo>
                  <a:lnTo>
                    <a:pt x="2460" y="1068"/>
                  </a:lnTo>
                  <a:lnTo>
                    <a:pt x="2478" y="1080"/>
                  </a:lnTo>
                  <a:lnTo>
                    <a:pt x="2460" y="1098"/>
                  </a:lnTo>
                  <a:lnTo>
                    <a:pt x="2490" y="1098"/>
                  </a:lnTo>
                  <a:lnTo>
                    <a:pt x="2526" y="1086"/>
                  </a:lnTo>
                  <a:lnTo>
                    <a:pt x="2496" y="1122"/>
                  </a:lnTo>
                  <a:lnTo>
                    <a:pt x="2478" y="1140"/>
                  </a:lnTo>
                  <a:lnTo>
                    <a:pt x="2502" y="1146"/>
                  </a:lnTo>
                  <a:lnTo>
                    <a:pt x="2454" y="1164"/>
                  </a:lnTo>
                  <a:lnTo>
                    <a:pt x="2436" y="1176"/>
                  </a:lnTo>
                  <a:lnTo>
                    <a:pt x="2454" y="1188"/>
                  </a:lnTo>
                  <a:lnTo>
                    <a:pt x="2454" y="1200"/>
                  </a:lnTo>
                  <a:lnTo>
                    <a:pt x="2472" y="1188"/>
                  </a:lnTo>
                  <a:lnTo>
                    <a:pt x="2490" y="1182"/>
                  </a:lnTo>
                  <a:lnTo>
                    <a:pt x="2502" y="1170"/>
                  </a:lnTo>
                  <a:lnTo>
                    <a:pt x="2514" y="1164"/>
                  </a:lnTo>
                  <a:lnTo>
                    <a:pt x="2532" y="1146"/>
                  </a:lnTo>
                  <a:lnTo>
                    <a:pt x="2538" y="1134"/>
                  </a:lnTo>
                  <a:lnTo>
                    <a:pt x="2538" y="1122"/>
                  </a:lnTo>
                  <a:lnTo>
                    <a:pt x="2550" y="1116"/>
                  </a:lnTo>
                  <a:lnTo>
                    <a:pt x="2562" y="1104"/>
                  </a:lnTo>
                  <a:lnTo>
                    <a:pt x="2574" y="1098"/>
                  </a:lnTo>
                  <a:lnTo>
                    <a:pt x="2574" y="1086"/>
                  </a:lnTo>
                  <a:lnTo>
                    <a:pt x="2568" y="1080"/>
                  </a:lnTo>
                  <a:lnTo>
                    <a:pt x="2562" y="1080"/>
                  </a:lnTo>
                  <a:close/>
                  <a:moveTo>
                    <a:pt x="2394" y="1056"/>
                  </a:moveTo>
                  <a:lnTo>
                    <a:pt x="2400" y="1062"/>
                  </a:lnTo>
                  <a:lnTo>
                    <a:pt x="2418" y="1062"/>
                  </a:lnTo>
                  <a:lnTo>
                    <a:pt x="2436" y="1044"/>
                  </a:lnTo>
                  <a:lnTo>
                    <a:pt x="2460" y="1038"/>
                  </a:lnTo>
                  <a:lnTo>
                    <a:pt x="2454" y="1020"/>
                  </a:lnTo>
                  <a:lnTo>
                    <a:pt x="2430" y="1020"/>
                  </a:lnTo>
                  <a:lnTo>
                    <a:pt x="2418" y="1026"/>
                  </a:lnTo>
                  <a:lnTo>
                    <a:pt x="2412" y="1032"/>
                  </a:lnTo>
                  <a:lnTo>
                    <a:pt x="2406" y="1044"/>
                  </a:lnTo>
                  <a:lnTo>
                    <a:pt x="2394" y="1050"/>
                  </a:lnTo>
                  <a:lnTo>
                    <a:pt x="2394" y="1056"/>
                  </a:lnTo>
                  <a:close/>
                  <a:moveTo>
                    <a:pt x="2376" y="984"/>
                  </a:moveTo>
                  <a:lnTo>
                    <a:pt x="2358" y="984"/>
                  </a:lnTo>
                  <a:lnTo>
                    <a:pt x="2346" y="990"/>
                  </a:lnTo>
                  <a:lnTo>
                    <a:pt x="2334" y="1002"/>
                  </a:lnTo>
                  <a:lnTo>
                    <a:pt x="2334" y="1014"/>
                  </a:lnTo>
                  <a:lnTo>
                    <a:pt x="2322" y="1026"/>
                  </a:lnTo>
                  <a:lnTo>
                    <a:pt x="2322" y="1044"/>
                  </a:lnTo>
                  <a:lnTo>
                    <a:pt x="2310" y="1056"/>
                  </a:lnTo>
                  <a:lnTo>
                    <a:pt x="2310" y="1074"/>
                  </a:lnTo>
                  <a:lnTo>
                    <a:pt x="2316" y="1080"/>
                  </a:lnTo>
                  <a:lnTo>
                    <a:pt x="2322" y="1074"/>
                  </a:lnTo>
                  <a:lnTo>
                    <a:pt x="2328" y="1062"/>
                  </a:lnTo>
                  <a:lnTo>
                    <a:pt x="2340" y="1050"/>
                  </a:lnTo>
                  <a:lnTo>
                    <a:pt x="2352" y="1044"/>
                  </a:lnTo>
                  <a:lnTo>
                    <a:pt x="2376" y="1020"/>
                  </a:lnTo>
                  <a:lnTo>
                    <a:pt x="2382" y="1008"/>
                  </a:lnTo>
                  <a:lnTo>
                    <a:pt x="2382" y="990"/>
                  </a:lnTo>
                  <a:lnTo>
                    <a:pt x="2376" y="984"/>
                  </a:lnTo>
                  <a:close/>
                  <a:moveTo>
                    <a:pt x="786" y="810"/>
                  </a:moveTo>
                  <a:lnTo>
                    <a:pt x="798" y="810"/>
                  </a:lnTo>
                  <a:lnTo>
                    <a:pt x="834" y="798"/>
                  </a:lnTo>
                  <a:lnTo>
                    <a:pt x="858" y="786"/>
                  </a:lnTo>
                  <a:lnTo>
                    <a:pt x="864" y="780"/>
                  </a:lnTo>
                  <a:lnTo>
                    <a:pt x="870" y="780"/>
                  </a:lnTo>
                  <a:lnTo>
                    <a:pt x="864" y="774"/>
                  </a:lnTo>
                  <a:lnTo>
                    <a:pt x="828" y="762"/>
                  </a:lnTo>
                  <a:lnTo>
                    <a:pt x="810" y="762"/>
                  </a:lnTo>
                  <a:lnTo>
                    <a:pt x="798" y="768"/>
                  </a:lnTo>
                  <a:lnTo>
                    <a:pt x="792" y="774"/>
                  </a:lnTo>
                  <a:lnTo>
                    <a:pt x="786" y="768"/>
                  </a:lnTo>
                  <a:lnTo>
                    <a:pt x="774" y="768"/>
                  </a:lnTo>
                  <a:lnTo>
                    <a:pt x="768" y="774"/>
                  </a:lnTo>
                  <a:lnTo>
                    <a:pt x="768" y="804"/>
                  </a:lnTo>
                  <a:lnTo>
                    <a:pt x="774" y="810"/>
                  </a:lnTo>
                  <a:lnTo>
                    <a:pt x="786" y="810"/>
                  </a:lnTo>
                  <a:close/>
                  <a:moveTo>
                    <a:pt x="0" y="1332"/>
                  </a:moveTo>
                  <a:lnTo>
                    <a:pt x="60" y="1320"/>
                  </a:lnTo>
                  <a:lnTo>
                    <a:pt x="72" y="1302"/>
                  </a:lnTo>
                  <a:lnTo>
                    <a:pt x="132" y="1296"/>
                  </a:lnTo>
                  <a:lnTo>
                    <a:pt x="114" y="1272"/>
                  </a:lnTo>
                  <a:lnTo>
                    <a:pt x="0" y="1332"/>
                  </a:lnTo>
                  <a:close/>
                  <a:moveTo>
                    <a:pt x="1362" y="954"/>
                  </a:moveTo>
                  <a:lnTo>
                    <a:pt x="1350" y="954"/>
                  </a:lnTo>
                  <a:lnTo>
                    <a:pt x="1338" y="960"/>
                  </a:lnTo>
                  <a:lnTo>
                    <a:pt x="1332" y="954"/>
                  </a:lnTo>
                  <a:lnTo>
                    <a:pt x="1314" y="954"/>
                  </a:lnTo>
                  <a:lnTo>
                    <a:pt x="1314" y="978"/>
                  </a:lnTo>
                  <a:lnTo>
                    <a:pt x="1290" y="996"/>
                  </a:lnTo>
                  <a:lnTo>
                    <a:pt x="1290" y="972"/>
                  </a:lnTo>
                  <a:lnTo>
                    <a:pt x="1278" y="966"/>
                  </a:lnTo>
                  <a:lnTo>
                    <a:pt x="1272" y="966"/>
                  </a:lnTo>
                  <a:lnTo>
                    <a:pt x="1248" y="978"/>
                  </a:lnTo>
                  <a:lnTo>
                    <a:pt x="1242" y="978"/>
                  </a:lnTo>
                  <a:lnTo>
                    <a:pt x="1230" y="990"/>
                  </a:lnTo>
                  <a:lnTo>
                    <a:pt x="1224" y="1002"/>
                  </a:lnTo>
                  <a:lnTo>
                    <a:pt x="1218" y="1008"/>
                  </a:lnTo>
                  <a:lnTo>
                    <a:pt x="1218" y="1014"/>
                  </a:lnTo>
                  <a:lnTo>
                    <a:pt x="1224" y="1014"/>
                  </a:lnTo>
                  <a:lnTo>
                    <a:pt x="1230" y="1020"/>
                  </a:lnTo>
                  <a:lnTo>
                    <a:pt x="1278" y="1020"/>
                  </a:lnTo>
                  <a:lnTo>
                    <a:pt x="1296" y="1014"/>
                  </a:lnTo>
                  <a:lnTo>
                    <a:pt x="1308" y="1014"/>
                  </a:lnTo>
                  <a:lnTo>
                    <a:pt x="1320" y="1008"/>
                  </a:lnTo>
                  <a:lnTo>
                    <a:pt x="1320" y="996"/>
                  </a:lnTo>
                  <a:lnTo>
                    <a:pt x="1350" y="990"/>
                  </a:lnTo>
                  <a:lnTo>
                    <a:pt x="1350" y="984"/>
                  </a:lnTo>
                  <a:lnTo>
                    <a:pt x="1386" y="978"/>
                  </a:lnTo>
                  <a:lnTo>
                    <a:pt x="1398" y="954"/>
                  </a:lnTo>
                  <a:lnTo>
                    <a:pt x="1380" y="960"/>
                  </a:lnTo>
                  <a:lnTo>
                    <a:pt x="1374" y="954"/>
                  </a:lnTo>
                  <a:lnTo>
                    <a:pt x="1362" y="954"/>
                  </a:lnTo>
                  <a:close/>
                  <a:moveTo>
                    <a:pt x="162" y="1290"/>
                  </a:moveTo>
                  <a:lnTo>
                    <a:pt x="204" y="1290"/>
                  </a:lnTo>
                  <a:lnTo>
                    <a:pt x="240" y="1260"/>
                  </a:lnTo>
                  <a:lnTo>
                    <a:pt x="228" y="1242"/>
                  </a:lnTo>
                  <a:lnTo>
                    <a:pt x="162" y="1290"/>
                  </a:lnTo>
                  <a:close/>
                  <a:moveTo>
                    <a:pt x="2466" y="1140"/>
                  </a:moveTo>
                  <a:lnTo>
                    <a:pt x="2472" y="1128"/>
                  </a:lnTo>
                  <a:lnTo>
                    <a:pt x="2454" y="1110"/>
                  </a:lnTo>
                  <a:lnTo>
                    <a:pt x="2448" y="1110"/>
                  </a:lnTo>
                  <a:lnTo>
                    <a:pt x="2436" y="1122"/>
                  </a:lnTo>
                  <a:lnTo>
                    <a:pt x="2430" y="1134"/>
                  </a:lnTo>
                  <a:lnTo>
                    <a:pt x="2424" y="1152"/>
                  </a:lnTo>
                  <a:lnTo>
                    <a:pt x="2418" y="1164"/>
                  </a:lnTo>
                  <a:lnTo>
                    <a:pt x="2418" y="1176"/>
                  </a:lnTo>
                  <a:lnTo>
                    <a:pt x="2436" y="1158"/>
                  </a:lnTo>
                  <a:lnTo>
                    <a:pt x="2454" y="1158"/>
                  </a:lnTo>
                  <a:lnTo>
                    <a:pt x="2460" y="1152"/>
                  </a:lnTo>
                  <a:lnTo>
                    <a:pt x="2466" y="1140"/>
                  </a:lnTo>
                  <a:close/>
                  <a:moveTo>
                    <a:pt x="1428" y="912"/>
                  </a:moveTo>
                  <a:lnTo>
                    <a:pt x="1404" y="924"/>
                  </a:lnTo>
                  <a:lnTo>
                    <a:pt x="1386" y="942"/>
                  </a:lnTo>
                  <a:lnTo>
                    <a:pt x="1386" y="948"/>
                  </a:lnTo>
                  <a:lnTo>
                    <a:pt x="1398" y="954"/>
                  </a:lnTo>
                  <a:lnTo>
                    <a:pt x="1410" y="954"/>
                  </a:lnTo>
                  <a:lnTo>
                    <a:pt x="1422" y="948"/>
                  </a:lnTo>
                  <a:lnTo>
                    <a:pt x="1428" y="948"/>
                  </a:lnTo>
                  <a:lnTo>
                    <a:pt x="1440" y="942"/>
                  </a:lnTo>
                  <a:lnTo>
                    <a:pt x="1446" y="930"/>
                  </a:lnTo>
                  <a:lnTo>
                    <a:pt x="1470" y="930"/>
                  </a:lnTo>
                  <a:lnTo>
                    <a:pt x="1470" y="924"/>
                  </a:lnTo>
                  <a:lnTo>
                    <a:pt x="1458" y="912"/>
                  </a:lnTo>
                  <a:lnTo>
                    <a:pt x="1452" y="912"/>
                  </a:lnTo>
                  <a:lnTo>
                    <a:pt x="1440" y="906"/>
                  </a:lnTo>
                  <a:lnTo>
                    <a:pt x="1428" y="912"/>
                  </a:lnTo>
                  <a:close/>
                  <a:moveTo>
                    <a:pt x="498" y="1164"/>
                  </a:moveTo>
                  <a:lnTo>
                    <a:pt x="486" y="1164"/>
                  </a:lnTo>
                  <a:lnTo>
                    <a:pt x="474" y="1170"/>
                  </a:lnTo>
                  <a:lnTo>
                    <a:pt x="462" y="1170"/>
                  </a:lnTo>
                  <a:lnTo>
                    <a:pt x="450" y="1176"/>
                  </a:lnTo>
                  <a:lnTo>
                    <a:pt x="444" y="1182"/>
                  </a:lnTo>
                  <a:lnTo>
                    <a:pt x="432" y="1182"/>
                  </a:lnTo>
                  <a:lnTo>
                    <a:pt x="426" y="1188"/>
                  </a:lnTo>
                  <a:lnTo>
                    <a:pt x="414" y="1188"/>
                  </a:lnTo>
                  <a:lnTo>
                    <a:pt x="390" y="1200"/>
                  </a:lnTo>
                  <a:lnTo>
                    <a:pt x="384" y="1206"/>
                  </a:lnTo>
                  <a:lnTo>
                    <a:pt x="384" y="1218"/>
                  </a:lnTo>
                  <a:lnTo>
                    <a:pt x="402" y="1218"/>
                  </a:lnTo>
                  <a:lnTo>
                    <a:pt x="420" y="1212"/>
                  </a:lnTo>
                  <a:lnTo>
                    <a:pt x="432" y="1206"/>
                  </a:lnTo>
                  <a:lnTo>
                    <a:pt x="504" y="1206"/>
                  </a:lnTo>
                  <a:lnTo>
                    <a:pt x="510" y="1200"/>
                  </a:lnTo>
                  <a:lnTo>
                    <a:pt x="510" y="1176"/>
                  </a:lnTo>
                  <a:lnTo>
                    <a:pt x="498" y="1164"/>
                  </a:lnTo>
                  <a:close/>
                  <a:moveTo>
                    <a:pt x="330" y="1242"/>
                  </a:moveTo>
                  <a:lnTo>
                    <a:pt x="330" y="1224"/>
                  </a:lnTo>
                  <a:lnTo>
                    <a:pt x="276" y="1242"/>
                  </a:lnTo>
                  <a:lnTo>
                    <a:pt x="330" y="124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1" name="USA" descr="© INSCALE GmbH, 05.05.2010&#10;http://www.presentationload.com/">
              <a:extLst>
                <a:ext uri="{FF2B5EF4-FFF2-40B4-BE49-F238E27FC236}">
                  <a16:creationId xmlns:a16="http://schemas.microsoft.com/office/drawing/2014/main" id="{78F94C66-E68E-36C5-BCA0-F037BF11A8BD}"/>
                </a:ext>
              </a:extLst>
            </p:cNvPr>
            <p:cNvSpPr>
              <a:spLocks noEditPoints="1"/>
            </p:cNvSpPr>
            <p:nvPr/>
          </p:nvSpPr>
          <p:spPr bwMode="gray">
            <a:xfrm>
              <a:off x="1854633" y="2483648"/>
              <a:ext cx="1847760" cy="916505"/>
            </a:xfrm>
            <a:custGeom>
              <a:avLst/>
              <a:gdLst>
                <a:gd name="T0" fmla="*/ 2147483647 w 3918"/>
                <a:gd name="T1" fmla="*/ 2147483647 h 1944"/>
                <a:gd name="T2" fmla="*/ 2147483647 w 3918"/>
                <a:gd name="T3" fmla="*/ 2147483647 h 1944"/>
                <a:gd name="T4" fmla="*/ 2147483647 w 3918"/>
                <a:gd name="T5" fmla="*/ 2147483647 h 1944"/>
                <a:gd name="T6" fmla="*/ 2147483647 w 3918"/>
                <a:gd name="T7" fmla="*/ 2147483647 h 1944"/>
                <a:gd name="T8" fmla="*/ 2147483647 w 3918"/>
                <a:gd name="T9" fmla="*/ 2147483647 h 1944"/>
                <a:gd name="T10" fmla="*/ 2147483647 w 3918"/>
                <a:gd name="T11" fmla="*/ 2147483647 h 1944"/>
                <a:gd name="T12" fmla="*/ 2147483647 w 3918"/>
                <a:gd name="T13" fmla="*/ 2147483647 h 1944"/>
                <a:gd name="T14" fmla="*/ 2147483647 w 3918"/>
                <a:gd name="T15" fmla="*/ 2147483647 h 1944"/>
                <a:gd name="T16" fmla="*/ 2147483647 w 3918"/>
                <a:gd name="T17" fmla="*/ 2147483647 h 1944"/>
                <a:gd name="T18" fmla="*/ 2147483647 w 3918"/>
                <a:gd name="T19" fmla="*/ 2147483647 h 1944"/>
                <a:gd name="T20" fmla="*/ 2147483647 w 3918"/>
                <a:gd name="T21" fmla="*/ 2147483647 h 1944"/>
                <a:gd name="T22" fmla="*/ 2147483647 w 3918"/>
                <a:gd name="T23" fmla="*/ 2147483647 h 1944"/>
                <a:gd name="T24" fmla="*/ 2147483647 w 3918"/>
                <a:gd name="T25" fmla="*/ 2147483647 h 1944"/>
                <a:gd name="T26" fmla="*/ 2147483647 w 3918"/>
                <a:gd name="T27" fmla="*/ 2147483647 h 1944"/>
                <a:gd name="T28" fmla="*/ 2147483647 w 3918"/>
                <a:gd name="T29" fmla="*/ 2147483647 h 1944"/>
                <a:gd name="T30" fmla="*/ 2147483647 w 3918"/>
                <a:gd name="T31" fmla="*/ 2147483647 h 1944"/>
                <a:gd name="T32" fmla="*/ 2147483647 w 3918"/>
                <a:gd name="T33" fmla="*/ 2147483647 h 1944"/>
                <a:gd name="T34" fmla="*/ 2147483647 w 3918"/>
                <a:gd name="T35" fmla="*/ 2147483647 h 1944"/>
                <a:gd name="T36" fmla="*/ 2147483647 w 3918"/>
                <a:gd name="T37" fmla="*/ 2147483647 h 1944"/>
                <a:gd name="T38" fmla="*/ 2147483647 w 3918"/>
                <a:gd name="T39" fmla="*/ 2147483647 h 1944"/>
                <a:gd name="T40" fmla="*/ 2147483647 w 3918"/>
                <a:gd name="T41" fmla="*/ 2147483647 h 1944"/>
                <a:gd name="T42" fmla="*/ 2147483647 w 3918"/>
                <a:gd name="T43" fmla="*/ 2147483647 h 1944"/>
                <a:gd name="T44" fmla="*/ 2147483647 w 3918"/>
                <a:gd name="T45" fmla="*/ 2147483647 h 1944"/>
                <a:gd name="T46" fmla="*/ 2147483647 w 3918"/>
                <a:gd name="T47" fmla="*/ 2147483647 h 1944"/>
                <a:gd name="T48" fmla="*/ 2147483647 w 3918"/>
                <a:gd name="T49" fmla="*/ 2147483647 h 1944"/>
                <a:gd name="T50" fmla="*/ 2147483647 w 3918"/>
                <a:gd name="T51" fmla="*/ 2147483647 h 1944"/>
                <a:gd name="T52" fmla="*/ 2147483647 w 3918"/>
                <a:gd name="T53" fmla="*/ 2147483647 h 1944"/>
                <a:gd name="T54" fmla="*/ 2147483647 w 3918"/>
                <a:gd name="T55" fmla="*/ 2147483647 h 1944"/>
                <a:gd name="T56" fmla="*/ 2147483647 w 3918"/>
                <a:gd name="T57" fmla="*/ 2147483647 h 1944"/>
                <a:gd name="T58" fmla="*/ 2147483647 w 3918"/>
                <a:gd name="T59" fmla="*/ 2147483647 h 1944"/>
                <a:gd name="T60" fmla="*/ 2147483647 w 3918"/>
                <a:gd name="T61" fmla="*/ 2147483647 h 1944"/>
                <a:gd name="T62" fmla="*/ 2147483647 w 3918"/>
                <a:gd name="T63" fmla="*/ 2147483647 h 1944"/>
                <a:gd name="T64" fmla="*/ 2147483647 w 3918"/>
                <a:gd name="T65" fmla="*/ 2147483647 h 1944"/>
                <a:gd name="T66" fmla="*/ 2147483647 w 3918"/>
                <a:gd name="T67" fmla="*/ 2147483647 h 1944"/>
                <a:gd name="T68" fmla="*/ 2147483647 w 3918"/>
                <a:gd name="T69" fmla="*/ 2147483647 h 1944"/>
                <a:gd name="T70" fmla="*/ 2147483647 w 3918"/>
                <a:gd name="T71" fmla="*/ 2147483647 h 1944"/>
                <a:gd name="T72" fmla="*/ 2147483647 w 3918"/>
                <a:gd name="T73" fmla="*/ 2147483647 h 1944"/>
                <a:gd name="T74" fmla="*/ 2147483647 w 3918"/>
                <a:gd name="T75" fmla="*/ 2147483647 h 1944"/>
                <a:gd name="T76" fmla="*/ 2147483647 w 3918"/>
                <a:gd name="T77" fmla="*/ 2147483647 h 1944"/>
                <a:gd name="T78" fmla="*/ 2147483647 w 3918"/>
                <a:gd name="T79" fmla="*/ 2147483647 h 1944"/>
                <a:gd name="T80" fmla="*/ 2147483647 w 3918"/>
                <a:gd name="T81" fmla="*/ 2147483647 h 1944"/>
                <a:gd name="T82" fmla="*/ 2147483647 w 3918"/>
                <a:gd name="T83" fmla="*/ 2147483647 h 1944"/>
                <a:gd name="T84" fmla="*/ 2147483647 w 3918"/>
                <a:gd name="T85" fmla="*/ 2147483647 h 1944"/>
                <a:gd name="T86" fmla="*/ 2147483647 w 3918"/>
                <a:gd name="T87" fmla="*/ 2147483647 h 1944"/>
                <a:gd name="T88" fmla="*/ 2147483647 w 3918"/>
                <a:gd name="T89" fmla="*/ 2147483647 h 1944"/>
                <a:gd name="T90" fmla="*/ 2147483647 w 3918"/>
                <a:gd name="T91" fmla="*/ 2147483647 h 1944"/>
                <a:gd name="T92" fmla="*/ 2147483647 w 3918"/>
                <a:gd name="T93" fmla="*/ 2147483647 h 1944"/>
                <a:gd name="T94" fmla="*/ 2147483647 w 3918"/>
                <a:gd name="T95" fmla="*/ 2147483647 h 1944"/>
                <a:gd name="T96" fmla="*/ 2147483647 w 3918"/>
                <a:gd name="T97" fmla="*/ 2147483647 h 1944"/>
                <a:gd name="T98" fmla="*/ 2147483647 w 3918"/>
                <a:gd name="T99" fmla="*/ 2147483647 h 1944"/>
                <a:gd name="T100" fmla="*/ 2147483647 w 3918"/>
                <a:gd name="T101" fmla="*/ 2147483647 h 1944"/>
                <a:gd name="T102" fmla="*/ 2147483647 w 3918"/>
                <a:gd name="T103" fmla="*/ 2147483647 h 1944"/>
                <a:gd name="T104" fmla="*/ 2147483647 w 3918"/>
                <a:gd name="T105" fmla="*/ 2147483647 h 1944"/>
                <a:gd name="T106" fmla="*/ 2147483647 w 3918"/>
                <a:gd name="T107" fmla="*/ 2147483647 h 1944"/>
                <a:gd name="T108" fmla="*/ 2147483647 w 3918"/>
                <a:gd name="T109" fmla="*/ 2147483647 h 1944"/>
                <a:gd name="T110" fmla="*/ 2147483647 w 3918"/>
                <a:gd name="T111" fmla="*/ 2147483647 h 1944"/>
                <a:gd name="T112" fmla="*/ 2147483647 w 3918"/>
                <a:gd name="T113" fmla="*/ 2147483647 h 1944"/>
                <a:gd name="T114" fmla="*/ 2147483647 w 3918"/>
                <a:gd name="T115" fmla="*/ 2147483647 h 1944"/>
                <a:gd name="T116" fmla="*/ 2147483647 w 3918"/>
                <a:gd name="T117" fmla="*/ 2147483647 h 1944"/>
                <a:gd name="T118" fmla="*/ 2147483647 w 3918"/>
                <a:gd name="T119" fmla="*/ 2147483647 h 1944"/>
                <a:gd name="T120" fmla="*/ 2147483647 w 3918"/>
                <a:gd name="T121" fmla="*/ 2147483647 h 1944"/>
                <a:gd name="T122" fmla="*/ 2147483647 w 3918"/>
                <a:gd name="T123" fmla="*/ 2147483647 h 1944"/>
                <a:gd name="T124" fmla="*/ 2147483647 w 3918"/>
                <a:gd name="T125" fmla="*/ 2147483647 h 19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918"/>
                <a:gd name="T190" fmla="*/ 0 h 1944"/>
                <a:gd name="T191" fmla="*/ 3918 w 3918"/>
                <a:gd name="T192" fmla="*/ 1944 h 19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918" h="1944">
                  <a:moveTo>
                    <a:pt x="3858" y="168"/>
                  </a:moveTo>
                  <a:lnTo>
                    <a:pt x="3852" y="168"/>
                  </a:lnTo>
                  <a:lnTo>
                    <a:pt x="3846" y="162"/>
                  </a:lnTo>
                  <a:lnTo>
                    <a:pt x="3846" y="156"/>
                  </a:lnTo>
                  <a:lnTo>
                    <a:pt x="3840" y="150"/>
                  </a:lnTo>
                  <a:lnTo>
                    <a:pt x="3828" y="150"/>
                  </a:lnTo>
                  <a:lnTo>
                    <a:pt x="3804" y="174"/>
                  </a:lnTo>
                  <a:lnTo>
                    <a:pt x="3798" y="186"/>
                  </a:lnTo>
                  <a:lnTo>
                    <a:pt x="3756" y="210"/>
                  </a:lnTo>
                  <a:lnTo>
                    <a:pt x="3756" y="234"/>
                  </a:lnTo>
                  <a:lnTo>
                    <a:pt x="3744" y="246"/>
                  </a:lnTo>
                  <a:lnTo>
                    <a:pt x="3738" y="246"/>
                  </a:lnTo>
                  <a:lnTo>
                    <a:pt x="3726" y="258"/>
                  </a:lnTo>
                  <a:lnTo>
                    <a:pt x="3720" y="270"/>
                  </a:lnTo>
                  <a:lnTo>
                    <a:pt x="3720" y="294"/>
                  </a:lnTo>
                  <a:lnTo>
                    <a:pt x="3714" y="294"/>
                  </a:lnTo>
                  <a:lnTo>
                    <a:pt x="3708" y="288"/>
                  </a:lnTo>
                  <a:lnTo>
                    <a:pt x="3696" y="288"/>
                  </a:lnTo>
                  <a:lnTo>
                    <a:pt x="3690" y="294"/>
                  </a:lnTo>
                  <a:lnTo>
                    <a:pt x="3678" y="300"/>
                  </a:lnTo>
                  <a:lnTo>
                    <a:pt x="3666" y="312"/>
                  </a:lnTo>
                  <a:lnTo>
                    <a:pt x="3666" y="318"/>
                  </a:lnTo>
                  <a:lnTo>
                    <a:pt x="3660" y="318"/>
                  </a:lnTo>
                  <a:lnTo>
                    <a:pt x="3648" y="324"/>
                  </a:lnTo>
                  <a:lnTo>
                    <a:pt x="3630" y="324"/>
                  </a:lnTo>
                  <a:lnTo>
                    <a:pt x="3618" y="336"/>
                  </a:lnTo>
                  <a:lnTo>
                    <a:pt x="3618" y="342"/>
                  </a:lnTo>
                  <a:lnTo>
                    <a:pt x="3384" y="342"/>
                  </a:lnTo>
                  <a:lnTo>
                    <a:pt x="3372" y="354"/>
                  </a:lnTo>
                  <a:lnTo>
                    <a:pt x="3360" y="360"/>
                  </a:lnTo>
                  <a:lnTo>
                    <a:pt x="3336" y="384"/>
                  </a:lnTo>
                  <a:lnTo>
                    <a:pt x="3324" y="390"/>
                  </a:lnTo>
                  <a:lnTo>
                    <a:pt x="3312" y="402"/>
                  </a:lnTo>
                  <a:lnTo>
                    <a:pt x="3282" y="402"/>
                  </a:lnTo>
                  <a:lnTo>
                    <a:pt x="3282" y="408"/>
                  </a:lnTo>
                  <a:lnTo>
                    <a:pt x="3276" y="408"/>
                  </a:lnTo>
                  <a:lnTo>
                    <a:pt x="3282" y="414"/>
                  </a:lnTo>
                  <a:lnTo>
                    <a:pt x="3282" y="420"/>
                  </a:lnTo>
                  <a:lnTo>
                    <a:pt x="3288" y="426"/>
                  </a:lnTo>
                  <a:lnTo>
                    <a:pt x="3282" y="432"/>
                  </a:lnTo>
                  <a:lnTo>
                    <a:pt x="3282" y="438"/>
                  </a:lnTo>
                  <a:lnTo>
                    <a:pt x="3276" y="444"/>
                  </a:lnTo>
                  <a:lnTo>
                    <a:pt x="3270" y="456"/>
                  </a:lnTo>
                  <a:lnTo>
                    <a:pt x="3264" y="462"/>
                  </a:lnTo>
                  <a:lnTo>
                    <a:pt x="3264" y="468"/>
                  </a:lnTo>
                  <a:lnTo>
                    <a:pt x="3246" y="468"/>
                  </a:lnTo>
                  <a:lnTo>
                    <a:pt x="3246" y="474"/>
                  </a:lnTo>
                  <a:lnTo>
                    <a:pt x="3240" y="474"/>
                  </a:lnTo>
                  <a:lnTo>
                    <a:pt x="3228" y="480"/>
                  </a:lnTo>
                  <a:lnTo>
                    <a:pt x="3204" y="480"/>
                  </a:lnTo>
                  <a:lnTo>
                    <a:pt x="3198" y="474"/>
                  </a:lnTo>
                  <a:lnTo>
                    <a:pt x="3186" y="486"/>
                  </a:lnTo>
                  <a:lnTo>
                    <a:pt x="3162" y="486"/>
                  </a:lnTo>
                  <a:lnTo>
                    <a:pt x="3150" y="480"/>
                  </a:lnTo>
                  <a:lnTo>
                    <a:pt x="3144" y="474"/>
                  </a:lnTo>
                  <a:lnTo>
                    <a:pt x="3114" y="474"/>
                  </a:lnTo>
                  <a:lnTo>
                    <a:pt x="3096" y="486"/>
                  </a:lnTo>
                  <a:lnTo>
                    <a:pt x="3078" y="492"/>
                  </a:lnTo>
                  <a:lnTo>
                    <a:pt x="3072" y="492"/>
                  </a:lnTo>
                  <a:lnTo>
                    <a:pt x="3072" y="516"/>
                  </a:lnTo>
                  <a:lnTo>
                    <a:pt x="3066" y="522"/>
                  </a:lnTo>
                  <a:lnTo>
                    <a:pt x="3078" y="522"/>
                  </a:lnTo>
                  <a:lnTo>
                    <a:pt x="3066" y="528"/>
                  </a:lnTo>
                  <a:lnTo>
                    <a:pt x="3036" y="546"/>
                  </a:lnTo>
                  <a:lnTo>
                    <a:pt x="3000" y="564"/>
                  </a:lnTo>
                  <a:lnTo>
                    <a:pt x="2964" y="576"/>
                  </a:lnTo>
                  <a:lnTo>
                    <a:pt x="2946" y="588"/>
                  </a:lnTo>
                  <a:lnTo>
                    <a:pt x="2934" y="594"/>
                  </a:lnTo>
                  <a:lnTo>
                    <a:pt x="2928" y="594"/>
                  </a:lnTo>
                  <a:lnTo>
                    <a:pt x="2856" y="618"/>
                  </a:lnTo>
                  <a:lnTo>
                    <a:pt x="2850" y="624"/>
                  </a:lnTo>
                  <a:lnTo>
                    <a:pt x="2838" y="624"/>
                  </a:lnTo>
                  <a:lnTo>
                    <a:pt x="2826" y="630"/>
                  </a:lnTo>
                  <a:lnTo>
                    <a:pt x="2808" y="630"/>
                  </a:lnTo>
                  <a:lnTo>
                    <a:pt x="2802" y="636"/>
                  </a:lnTo>
                  <a:lnTo>
                    <a:pt x="2778" y="636"/>
                  </a:lnTo>
                  <a:lnTo>
                    <a:pt x="2772" y="630"/>
                  </a:lnTo>
                  <a:lnTo>
                    <a:pt x="2772" y="624"/>
                  </a:lnTo>
                  <a:lnTo>
                    <a:pt x="2760" y="624"/>
                  </a:lnTo>
                  <a:lnTo>
                    <a:pt x="2748" y="618"/>
                  </a:lnTo>
                  <a:lnTo>
                    <a:pt x="2736" y="606"/>
                  </a:lnTo>
                  <a:lnTo>
                    <a:pt x="2742" y="606"/>
                  </a:lnTo>
                  <a:lnTo>
                    <a:pt x="2748" y="600"/>
                  </a:lnTo>
                  <a:lnTo>
                    <a:pt x="2772" y="588"/>
                  </a:lnTo>
                  <a:lnTo>
                    <a:pt x="2772" y="582"/>
                  </a:lnTo>
                  <a:lnTo>
                    <a:pt x="2796" y="558"/>
                  </a:lnTo>
                  <a:lnTo>
                    <a:pt x="2832" y="540"/>
                  </a:lnTo>
                  <a:lnTo>
                    <a:pt x="2838" y="540"/>
                  </a:lnTo>
                  <a:lnTo>
                    <a:pt x="2844" y="534"/>
                  </a:lnTo>
                  <a:lnTo>
                    <a:pt x="2844" y="510"/>
                  </a:lnTo>
                  <a:lnTo>
                    <a:pt x="2850" y="504"/>
                  </a:lnTo>
                  <a:lnTo>
                    <a:pt x="2856" y="492"/>
                  </a:lnTo>
                  <a:lnTo>
                    <a:pt x="2850" y="486"/>
                  </a:lnTo>
                  <a:lnTo>
                    <a:pt x="2850" y="480"/>
                  </a:lnTo>
                  <a:lnTo>
                    <a:pt x="2856" y="468"/>
                  </a:lnTo>
                  <a:lnTo>
                    <a:pt x="2856" y="444"/>
                  </a:lnTo>
                  <a:lnTo>
                    <a:pt x="2862" y="432"/>
                  </a:lnTo>
                  <a:lnTo>
                    <a:pt x="2862" y="426"/>
                  </a:lnTo>
                  <a:lnTo>
                    <a:pt x="2856" y="420"/>
                  </a:lnTo>
                  <a:lnTo>
                    <a:pt x="2850" y="420"/>
                  </a:lnTo>
                  <a:lnTo>
                    <a:pt x="2844" y="426"/>
                  </a:lnTo>
                  <a:lnTo>
                    <a:pt x="2832" y="426"/>
                  </a:lnTo>
                  <a:lnTo>
                    <a:pt x="2814" y="444"/>
                  </a:lnTo>
                  <a:lnTo>
                    <a:pt x="2802" y="450"/>
                  </a:lnTo>
                  <a:lnTo>
                    <a:pt x="2796" y="456"/>
                  </a:lnTo>
                  <a:lnTo>
                    <a:pt x="2778" y="456"/>
                  </a:lnTo>
                  <a:lnTo>
                    <a:pt x="2772" y="450"/>
                  </a:lnTo>
                  <a:lnTo>
                    <a:pt x="2778" y="444"/>
                  </a:lnTo>
                  <a:lnTo>
                    <a:pt x="2784" y="432"/>
                  </a:lnTo>
                  <a:lnTo>
                    <a:pt x="2808" y="420"/>
                  </a:lnTo>
                  <a:lnTo>
                    <a:pt x="2826" y="402"/>
                  </a:lnTo>
                  <a:lnTo>
                    <a:pt x="2850" y="390"/>
                  </a:lnTo>
                  <a:lnTo>
                    <a:pt x="2856" y="384"/>
                  </a:lnTo>
                  <a:lnTo>
                    <a:pt x="2856" y="366"/>
                  </a:lnTo>
                  <a:lnTo>
                    <a:pt x="2850" y="360"/>
                  </a:lnTo>
                  <a:lnTo>
                    <a:pt x="2850" y="348"/>
                  </a:lnTo>
                  <a:lnTo>
                    <a:pt x="2856" y="348"/>
                  </a:lnTo>
                  <a:lnTo>
                    <a:pt x="2862" y="342"/>
                  </a:lnTo>
                  <a:lnTo>
                    <a:pt x="2868" y="330"/>
                  </a:lnTo>
                  <a:lnTo>
                    <a:pt x="2868" y="318"/>
                  </a:lnTo>
                  <a:lnTo>
                    <a:pt x="2862" y="312"/>
                  </a:lnTo>
                  <a:lnTo>
                    <a:pt x="2850" y="312"/>
                  </a:lnTo>
                  <a:lnTo>
                    <a:pt x="2838" y="306"/>
                  </a:lnTo>
                  <a:lnTo>
                    <a:pt x="2832" y="306"/>
                  </a:lnTo>
                  <a:lnTo>
                    <a:pt x="2826" y="294"/>
                  </a:lnTo>
                  <a:lnTo>
                    <a:pt x="2820" y="288"/>
                  </a:lnTo>
                  <a:lnTo>
                    <a:pt x="2820" y="282"/>
                  </a:lnTo>
                  <a:lnTo>
                    <a:pt x="2814" y="288"/>
                  </a:lnTo>
                  <a:lnTo>
                    <a:pt x="2808" y="288"/>
                  </a:lnTo>
                  <a:lnTo>
                    <a:pt x="2808" y="264"/>
                  </a:lnTo>
                  <a:lnTo>
                    <a:pt x="2844" y="270"/>
                  </a:lnTo>
                  <a:lnTo>
                    <a:pt x="2850" y="264"/>
                  </a:lnTo>
                  <a:lnTo>
                    <a:pt x="2850" y="246"/>
                  </a:lnTo>
                  <a:lnTo>
                    <a:pt x="2862" y="246"/>
                  </a:lnTo>
                  <a:lnTo>
                    <a:pt x="2868" y="228"/>
                  </a:lnTo>
                  <a:lnTo>
                    <a:pt x="2850" y="228"/>
                  </a:lnTo>
                  <a:lnTo>
                    <a:pt x="2844" y="240"/>
                  </a:lnTo>
                  <a:lnTo>
                    <a:pt x="2820" y="228"/>
                  </a:lnTo>
                  <a:lnTo>
                    <a:pt x="2820" y="210"/>
                  </a:lnTo>
                  <a:lnTo>
                    <a:pt x="2802" y="210"/>
                  </a:lnTo>
                  <a:lnTo>
                    <a:pt x="2790" y="216"/>
                  </a:lnTo>
                  <a:lnTo>
                    <a:pt x="2736" y="216"/>
                  </a:lnTo>
                  <a:lnTo>
                    <a:pt x="2724" y="222"/>
                  </a:lnTo>
                  <a:lnTo>
                    <a:pt x="2712" y="222"/>
                  </a:lnTo>
                  <a:lnTo>
                    <a:pt x="2700" y="228"/>
                  </a:lnTo>
                  <a:lnTo>
                    <a:pt x="2682" y="228"/>
                  </a:lnTo>
                  <a:lnTo>
                    <a:pt x="2658" y="216"/>
                  </a:lnTo>
                  <a:lnTo>
                    <a:pt x="2658" y="210"/>
                  </a:lnTo>
                  <a:lnTo>
                    <a:pt x="2652" y="204"/>
                  </a:lnTo>
                  <a:lnTo>
                    <a:pt x="2652" y="198"/>
                  </a:lnTo>
                  <a:lnTo>
                    <a:pt x="2646" y="192"/>
                  </a:lnTo>
                  <a:lnTo>
                    <a:pt x="2628" y="192"/>
                  </a:lnTo>
                  <a:lnTo>
                    <a:pt x="2622" y="198"/>
                  </a:lnTo>
                  <a:lnTo>
                    <a:pt x="2616" y="198"/>
                  </a:lnTo>
                  <a:lnTo>
                    <a:pt x="2610" y="192"/>
                  </a:lnTo>
                  <a:lnTo>
                    <a:pt x="2670" y="162"/>
                  </a:lnTo>
                  <a:lnTo>
                    <a:pt x="2658" y="150"/>
                  </a:lnTo>
                  <a:lnTo>
                    <a:pt x="2640" y="150"/>
                  </a:lnTo>
                  <a:lnTo>
                    <a:pt x="2628" y="162"/>
                  </a:lnTo>
                  <a:lnTo>
                    <a:pt x="2616" y="168"/>
                  </a:lnTo>
                  <a:lnTo>
                    <a:pt x="2610" y="174"/>
                  </a:lnTo>
                  <a:lnTo>
                    <a:pt x="2604" y="174"/>
                  </a:lnTo>
                  <a:lnTo>
                    <a:pt x="2580" y="186"/>
                  </a:lnTo>
                  <a:lnTo>
                    <a:pt x="2562" y="192"/>
                  </a:lnTo>
                  <a:lnTo>
                    <a:pt x="2538" y="204"/>
                  </a:lnTo>
                  <a:lnTo>
                    <a:pt x="2508" y="204"/>
                  </a:lnTo>
                  <a:lnTo>
                    <a:pt x="2496" y="216"/>
                  </a:lnTo>
                  <a:lnTo>
                    <a:pt x="2448" y="216"/>
                  </a:lnTo>
                  <a:lnTo>
                    <a:pt x="2448" y="210"/>
                  </a:lnTo>
                  <a:lnTo>
                    <a:pt x="2454" y="204"/>
                  </a:lnTo>
                  <a:lnTo>
                    <a:pt x="2460" y="204"/>
                  </a:lnTo>
                  <a:lnTo>
                    <a:pt x="2472" y="192"/>
                  </a:lnTo>
                  <a:lnTo>
                    <a:pt x="2460" y="192"/>
                  </a:lnTo>
                  <a:lnTo>
                    <a:pt x="2448" y="198"/>
                  </a:lnTo>
                  <a:lnTo>
                    <a:pt x="2412" y="198"/>
                  </a:lnTo>
                  <a:lnTo>
                    <a:pt x="2400" y="204"/>
                  </a:lnTo>
                  <a:lnTo>
                    <a:pt x="2394" y="210"/>
                  </a:lnTo>
                  <a:lnTo>
                    <a:pt x="2370" y="210"/>
                  </a:lnTo>
                  <a:lnTo>
                    <a:pt x="2370" y="198"/>
                  </a:lnTo>
                  <a:lnTo>
                    <a:pt x="2400" y="180"/>
                  </a:lnTo>
                  <a:lnTo>
                    <a:pt x="2442" y="168"/>
                  </a:lnTo>
                  <a:lnTo>
                    <a:pt x="2502" y="138"/>
                  </a:lnTo>
                  <a:lnTo>
                    <a:pt x="2520" y="126"/>
                  </a:lnTo>
                  <a:lnTo>
                    <a:pt x="2544" y="120"/>
                  </a:lnTo>
                  <a:lnTo>
                    <a:pt x="2574" y="114"/>
                  </a:lnTo>
                  <a:lnTo>
                    <a:pt x="2580" y="114"/>
                  </a:lnTo>
                  <a:lnTo>
                    <a:pt x="2592" y="108"/>
                  </a:lnTo>
                  <a:lnTo>
                    <a:pt x="2574" y="108"/>
                  </a:lnTo>
                  <a:lnTo>
                    <a:pt x="2562" y="102"/>
                  </a:lnTo>
                  <a:lnTo>
                    <a:pt x="2556" y="102"/>
                  </a:lnTo>
                  <a:lnTo>
                    <a:pt x="2556" y="96"/>
                  </a:lnTo>
                  <a:lnTo>
                    <a:pt x="2508" y="102"/>
                  </a:lnTo>
                  <a:lnTo>
                    <a:pt x="2508" y="84"/>
                  </a:lnTo>
                  <a:lnTo>
                    <a:pt x="2502" y="90"/>
                  </a:lnTo>
                  <a:lnTo>
                    <a:pt x="2490" y="96"/>
                  </a:lnTo>
                  <a:lnTo>
                    <a:pt x="2478" y="108"/>
                  </a:lnTo>
                  <a:lnTo>
                    <a:pt x="2466" y="108"/>
                  </a:lnTo>
                  <a:lnTo>
                    <a:pt x="2448" y="90"/>
                  </a:lnTo>
                  <a:lnTo>
                    <a:pt x="2418" y="90"/>
                  </a:lnTo>
                  <a:lnTo>
                    <a:pt x="2412" y="84"/>
                  </a:lnTo>
                  <a:lnTo>
                    <a:pt x="2412" y="78"/>
                  </a:lnTo>
                  <a:lnTo>
                    <a:pt x="2400" y="66"/>
                  </a:lnTo>
                  <a:lnTo>
                    <a:pt x="2388" y="60"/>
                  </a:lnTo>
                  <a:lnTo>
                    <a:pt x="2376" y="60"/>
                  </a:lnTo>
                  <a:lnTo>
                    <a:pt x="2364" y="72"/>
                  </a:lnTo>
                  <a:lnTo>
                    <a:pt x="2364" y="78"/>
                  </a:lnTo>
                  <a:lnTo>
                    <a:pt x="2352" y="78"/>
                  </a:lnTo>
                  <a:lnTo>
                    <a:pt x="2334" y="60"/>
                  </a:lnTo>
                  <a:lnTo>
                    <a:pt x="2322" y="60"/>
                  </a:lnTo>
                  <a:lnTo>
                    <a:pt x="2304" y="54"/>
                  </a:lnTo>
                  <a:lnTo>
                    <a:pt x="2292" y="48"/>
                  </a:lnTo>
                  <a:lnTo>
                    <a:pt x="2292" y="36"/>
                  </a:lnTo>
                  <a:lnTo>
                    <a:pt x="2298" y="24"/>
                  </a:lnTo>
                  <a:lnTo>
                    <a:pt x="2310" y="12"/>
                  </a:lnTo>
                  <a:lnTo>
                    <a:pt x="2298" y="0"/>
                  </a:lnTo>
                  <a:lnTo>
                    <a:pt x="2286" y="6"/>
                  </a:lnTo>
                  <a:lnTo>
                    <a:pt x="2280" y="12"/>
                  </a:lnTo>
                  <a:lnTo>
                    <a:pt x="2274" y="24"/>
                  </a:lnTo>
                  <a:lnTo>
                    <a:pt x="2274" y="30"/>
                  </a:lnTo>
                  <a:lnTo>
                    <a:pt x="2268" y="42"/>
                  </a:lnTo>
                  <a:lnTo>
                    <a:pt x="558" y="42"/>
                  </a:lnTo>
                  <a:lnTo>
                    <a:pt x="552" y="54"/>
                  </a:lnTo>
                  <a:lnTo>
                    <a:pt x="552" y="60"/>
                  </a:lnTo>
                  <a:lnTo>
                    <a:pt x="546" y="60"/>
                  </a:lnTo>
                  <a:lnTo>
                    <a:pt x="546" y="72"/>
                  </a:lnTo>
                  <a:lnTo>
                    <a:pt x="540" y="84"/>
                  </a:lnTo>
                  <a:lnTo>
                    <a:pt x="540" y="108"/>
                  </a:lnTo>
                  <a:lnTo>
                    <a:pt x="510" y="126"/>
                  </a:lnTo>
                  <a:lnTo>
                    <a:pt x="504" y="144"/>
                  </a:lnTo>
                  <a:lnTo>
                    <a:pt x="486" y="168"/>
                  </a:lnTo>
                  <a:lnTo>
                    <a:pt x="438" y="180"/>
                  </a:lnTo>
                  <a:lnTo>
                    <a:pt x="474" y="162"/>
                  </a:lnTo>
                  <a:lnTo>
                    <a:pt x="450" y="162"/>
                  </a:lnTo>
                  <a:lnTo>
                    <a:pt x="456" y="156"/>
                  </a:lnTo>
                  <a:lnTo>
                    <a:pt x="462" y="144"/>
                  </a:lnTo>
                  <a:lnTo>
                    <a:pt x="486" y="120"/>
                  </a:lnTo>
                  <a:lnTo>
                    <a:pt x="492" y="120"/>
                  </a:lnTo>
                  <a:lnTo>
                    <a:pt x="504" y="108"/>
                  </a:lnTo>
                  <a:lnTo>
                    <a:pt x="504" y="102"/>
                  </a:lnTo>
                  <a:lnTo>
                    <a:pt x="456" y="102"/>
                  </a:lnTo>
                  <a:lnTo>
                    <a:pt x="450" y="96"/>
                  </a:lnTo>
                  <a:lnTo>
                    <a:pt x="438" y="90"/>
                  </a:lnTo>
                  <a:lnTo>
                    <a:pt x="432" y="84"/>
                  </a:lnTo>
                  <a:lnTo>
                    <a:pt x="420" y="78"/>
                  </a:lnTo>
                  <a:lnTo>
                    <a:pt x="402" y="78"/>
                  </a:lnTo>
                  <a:lnTo>
                    <a:pt x="390" y="90"/>
                  </a:lnTo>
                  <a:lnTo>
                    <a:pt x="384" y="102"/>
                  </a:lnTo>
                  <a:lnTo>
                    <a:pt x="384" y="150"/>
                  </a:lnTo>
                  <a:lnTo>
                    <a:pt x="378" y="156"/>
                  </a:lnTo>
                  <a:lnTo>
                    <a:pt x="378" y="162"/>
                  </a:lnTo>
                  <a:lnTo>
                    <a:pt x="360" y="180"/>
                  </a:lnTo>
                  <a:lnTo>
                    <a:pt x="390" y="186"/>
                  </a:lnTo>
                  <a:lnTo>
                    <a:pt x="360" y="192"/>
                  </a:lnTo>
                  <a:lnTo>
                    <a:pt x="366" y="210"/>
                  </a:lnTo>
                  <a:lnTo>
                    <a:pt x="348" y="234"/>
                  </a:lnTo>
                  <a:lnTo>
                    <a:pt x="354" y="234"/>
                  </a:lnTo>
                  <a:lnTo>
                    <a:pt x="366" y="246"/>
                  </a:lnTo>
                  <a:lnTo>
                    <a:pt x="372" y="246"/>
                  </a:lnTo>
                  <a:lnTo>
                    <a:pt x="378" y="252"/>
                  </a:lnTo>
                  <a:lnTo>
                    <a:pt x="330" y="252"/>
                  </a:lnTo>
                  <a:lnTo>
                    <a:pt x="324" y="264"/>
                  </a:lnTo>
                  <a:lnTo>
                    <a:pt x="306" y="282"/>
                  </a:lnTo>
                  <a:lnTo>
                    <a:pt x="270" y="342"/>
                  </a:lnTo>
                  <a:lnTo>
                    <a:pt x="258" y="360"/>
                  </a:lnTo>
                  <a:lnTo>
                    <a:pt x="216" y="402"/>
                  </a:lnTo>
                  <a:lnTo>
                    <a:pt x="192" y="432"/>
                  </a:lnTo>
                  <a:lnTo>
                    <a:pt x="174" y="456"/>
                  </a:lnTo>
                  <a:lnTo>
                    <a:pt x="168" y="462"/>
                  </a:lnTo>
                  <a:lnTo>
                    <a:pt x="174" y="480"/>
                  </a:lnTo>
                  <a:lnTo>
                    <a:pt x="168" y="480"/>
                  </a:lnTo>
                  <a:lnTo>
                    <a:pt x="162" y="486"/>
                  </a:lnTo>
                  <a:lnTo>
                    <a:pt x="150" y="492"/>
                  </a:lnTo>
                  <a:lnTo>
                    <a:pt x="126" y="516"/>
                  </a:lnTo>
                  <a:lnTo>
                    <a:pt x="120" y="534"/>
                  </a:lnTo>
                  <a:lnTo>
                    <a:pt x="120" y="546"/>
                  </a:lnTo>
                  <a:lnTo>
                    <a:pt x="102" y="570"/>
                  </a:lnTo>
                  <a:lnTo>
                    <a:pt x="96" y="618"/>
                  </a:lnTo>
                  <a:lnTo>
                    <a:pt x="90" y="630"/>
                  </a:lnTo>
                  <a:lnTo>
                    <a:pt x="72" y="648"/>
                  </a:lnTo>
                  <a:lnTo>
                    <a:pt x="60" y="672"/>
                  </a:lnTo>
                  <a:lnTo>
                    <a:pt x="54" y="678"/>
                  </a:lnTo>
                  <a:lnTo>
                    <a:pt x="42" y="684"/>
                  </a:lnTo>
                  <a:lnTo>
                    <a:pt x="18" y="708"/>
                  </a:lnTo>
                  <a:lnTo>
                    <a:pt x="12" y="720"/>
                  </a:lnTo>
                  <a:lnTo>
                    <a:pt x="18" y="732"/>
                  </a:lnTo>
                  <a:lnTo>
                    <a:pt x="36" y="750"/>
                  </a:lnTo>
                  <a:lnTo>
                    <a:pt x="36" y="762"/>
                  </a:lnTo>
                  <a:lnTo>
                    <a:pt x="30" y="774"/>
                  </a:lnTo>
                  <a:lnTo>
                    <a:pt x="18" y="786"/>
                  </a:lnTo>
                  <a:lnTo>
                    <a:pt x="12" y="798"/>
                  </a:lnTo>
                  <a:lnTo>
                    <a:pt x="6" y="816"/>
                  </a:lnTo>
                  <a:lnTo>
                    <a:pt x="0" y="828"/>
                  </a:lnTo>
                  <a:lnTo>
                    <a:pt x="0" y="840"/>
                  </a:lnTo>
                  <a:lnTo>
                    <a:pt x="6" y="852"/>
                  </a:lnTo>
                  <a:lnTo>
                    <a:pt x="12" y="870"/>
                  </a:lnTo>
                  <a:lnTo>
                    <a:pt x="12" y="882"/>
                  </a:lnTo>
                  <a:lnTo>
                    <a:pt x="18" y="900"/>
                  </a:lnTo>
                  <a:lnTo>
                    <a:pt x="24" y="906"/>
                  </a:lnTo>
                  <a:lnTo>
                    <a:pt x="24" y="912"/>
                  </a:lnTo>
                  <a:lnTo>
                    <a:pt x="48" y="894"/>
                  </a:lnTo>
                  <a:lnTo>
                    <a:pt x="114" y="900"/>
                  </a:lnTo>
                  <a:lnTo>
                    <a:pt x="78" y="900"/>
                  </a:lnTo>
                  <a:lnTo>
                    <a:pt x="66" y="906"/>
                  </a:lnTo>
                  <a:lnTo>
                    <a:pt x="60" y="906"/>
                  </a:lnTo>
                  <a:lnTo>
                    <a:pt x="48" y="918"/>
                  </a:lnTo>
                  <a:lnTo>
                    <a:pt x="48" y="942"/>
                  </a:lnTo>
                  <a:lnTo>
                    <a:pt x="30" y="924"/>
                  </a:lnTo>
                  <a:lnTo>
                    <a:pt x="24" y="924"/>
                  </a:lnTo>
                  <a:lnTo>
                    <a:pt x="18" y="936"/>
                  </a:lnTo>
                  <a:lnTo>
                    <a:pt x="18" y="942"/>
                  </a:lnTo>
                  <a:lnTo>
                    <a:pt x="12" y="960"/>
                  </a:lnTo>
                  <a:lnTo>
                    <a:pt x="12" y="978"/>
                  </a:lnTo>
                  <a:lnTo>
                    <a:pt x="18" y="984"/>
                  </a:lnTo>
                  <a:lnTo>
                    <a:pt x="30" y="990"/>
                  </a:lnTo>
                  <a:lnTo>
                    <a:pt x="42" y="990"/>
                  </a:lnTo>
                  <a:lnTo>
                    <a:pt x="42" y="1002"/>
                  </a:lnTo>
                  <a:lnTo>
                    <a:pt x="36" y="1008"/>
                  </a:lnTo>
                  <a:lnTo>
                    <a:pt x="36" y="1014"/>
                  </a:lnTo>
                  <a:lnTo>
                    <a:pt x="18" y="1032"/>
                  </a:lnTo>
                  <a:lnTo>
                    <a:pt x="12" y="1044"/>
                  </a:lnTo>
                  <a:lnTo>
                    <a:pt x="12" y="1056"/>
                  </a:lnTo>
                  <a:lnTo>
                    <a:pt x="18" y="1068"/>
                  </a:lnTo>
                  <a:lnTo>
                    <a:pt x="24" y="1074"/>
                  </a:lnTo>
                  <a:lnTo>
                    <a:pt x="36" y="1098"/>
                  </a:lnTo>
                  <a:lnTo>
                    <a:pt x="42" y="1104"/>
                  </a:lnTo>
                  <a:lnTo>
                    <a:pt x="54" y="1128"/>
                  </a:lnTo>
                  <a:lnTo>
                    <a:pt x="60" y="1134"/>
                  </a:lnTo>
                  <a:lnTo>
                    <a:pt x="60" y="1146"/>
                  </a:lnTo>
                  <a:lnTo>
                    <a:pt x="54" y="1152"/>
                  </a:lnTo>
                  <a:lnTo>
                    <a:pt x="42" y="1176"/>
                  </a:lnTo>
                  <a:lnTo>
                    <a:pt x="36" y="1182"/>
                  </a:lnTo>
                  <a:lnTo>
                    <a:pt x="36" y="1188"/>
                  </a:lnTo>
                  <a:lnTo>
                    <a:pt x="42" y="1194"/>
                  </a:lnTo>
                  <a:lnTo>
                    <a:pt x="54" y="1194"/>
                  </a:lnTo>
                  <a:lnTo>
                    <a:pt x="72" y="1200"/>
                  </a:lnTo>
                  <a:lnTo>
                    <a:pt x="102" y="1200"/>
                  </a:lnTo>
                  <a:lnTo>
                    <a:pt x="102" y="1212"/>
                  </a:lnTo>
                  <a:lnTo>
                    <a:pt x="120" y="1230"/>
                  </a:lnTo>
                  <a:lnTo>
                    <a:pt x="132" y="1230"/>
                  </a:lnTo>
                  <a:lnTo>
                    <a:pt x="144" y="1224"/>
                  </a:lnTo>
                  <a:lnTo>
                    <a:pt x="150" y="1224"/>
                  </a:lnTo>
                  <a:lnTo>
                    <a:pt x="162" y="1218"/>
                  </a:lnTo>
                  <a:lnTo>
                    <a:pt x="168" y="1248"/>
                  </a:lnTo>
                  <a:lnTo>
                    <a:pt x="174" y="1248"/>
                  </a:lnTo>
                  <a:lnTo>
                    <a:pt x="180" y="1254"/>
                  </a:lnTo>
                  <a:lnTo>
                    <a:pt x="204" y="1266"/>
                  </a:lnTo>
                  <a:lnTo>
                    <a:pt x="216" y="1290"/>
                  </a:lnTo>
                  <a:lnTo>
                    <a:pt x="216" y="1314"/>
                  </a:lnTo>
                  <a:lnTo>
                    <a:pt x="210" y="1338"/>
                  </a:lnTo>
                  <a:lnTo>
                    <a:pt x="216" y="1344"/>
                  </a:lnTo>
                  <a:lnTo>
                    <a:pt x="360" y="1338"/>
                  </a:lnTo>
                  <a:lnTo>
                    <a:pt x="354" y="1344"/>
                  </a:lnTo>
                  <a:lnTo>
                    <a:pt x="354" y="1350"/>
                  </a:lnTo>
                  <a:lnTo>
                    <a:pt x="360" y="1350"/>
                  </a:lnTo>
                  <a:lnTo>
                    <a:pt x="570" y="1446"/>
                  </a:lnTo>
                  <a:lnTo>
                    <a:pt x="774" y="1446"/>
                  </a:lnTo>
                  <a:lnTo>
                    <a:pt x="774" y="1440"/>
                  </a:lnTo>
                  <a:lnTo>
                    <a:pt x="780" y="1428"/>
                  </a:lnTo>
                  <a:lnTo>
                    <a:pt x="780" y="1410"/>
                  </a:lnTo>
                  <a:lnTo>
                    <a:pt x="786" y="1404"/>
                  </a:lnTo>
                  <a:lnTo>
                    <a:pt x="900" y="1404"/>
                  </a:lnTo>
                  <a:lnTo>
                    <a:pt x="912" y="1416"/>
                  </a:lnTo>
                  <a:lnTo>
                    <a:pt x="912" y="1440"/>
                  </a:lnTo>
                  <a:lnTo>
                    <a:pt x="942" y="1452"/>
                  </a:lnTo>
                  <a:lnTo>
                    <a:pt x="948" y="1482"/>
                  </a:lnTo>
                  <a:lnTo>
                    <a:pt x="960" y="1482"/>
                  </a:lnTo>
                  <a:lnTo>
                    <a:pt x="972" y="1488"/>
                  </a:lnTo>
                  <a:lnTo>
                    <a:pt x="984" y="1500"/>
                  </a:lnTo>
                  <a:lnTo>
                    <a:pt x="990" y="1512"/>
                  </a:lnTo>
                  <a:lnTo>
                    <a:pt x="990" y="1554"/>
                  </a:lnTo>
                  <a:lnTo>
                    <a:pt x="984" y="1566"/>
                  </a:lnTo>
                  <a:lnTo>
                    <a:pt x="984" y="1578"/>
                  </a:lnTo>
                  <a:lnTo>
                    <a:pt x="1014" y="1608"/>
                  </a:lnTo>
                  <a:lnTo>
                    <a:pt x="1026" y="1614"/>
                  </a:lnTo>
                  <a:lnTo>
                    <a:pt x="1044" y="1626"/>
                  </a:lnTo>
                  <a:lnTo>
                    <a:pt x="1056" y="1626"/>
                  </a:lnTo>
                  <a:lnTo>
                    <a:pt x="1080" y="1614"/>
                  </a:lnTo>
                  <a:lnTo>
                    <a:pt x="1092" y="1602"/>
                  </a:lnTo>
                  <a:lnTo>
                    <a:pt x="1104" y="1578"/>
                  </a:lnTo>
                  <a:lnTo>
                    <a:pt x="1116" y="1566"/>
                  </a:lnTo>
                  <a:lnTo>
                    <a:pt x="1134" y="1566"/>
                  </a:lnTo>
                  <a:lnTo>
                    <a:pt x="1134" y="1560"/>
                  </a:lnTo>
                  <a:lnTo>
                    <a:pt x="1152" y="1566"/>
                  </a:lnTo>
                  <a:lnTo>
                    <a:pt x="1194" y="1566"/>
                  </a:lnTo>
                  <a:lnTo>
                    <a:pt x="1200" y="1578"/>
                  </a:lnTo>
                  <a:lnTo>
                    <a:pt x="1206" y="1584"/>
                  </a:lnTo>
                  <a:lnTo>
                    <a:pt x="1212" y="1596"/>
                  </a:lnTo>
                  <a:lnTo>
                    <a:pt x="1224" y="1608"/>
                  </a:lnTo>
                  <a:lnTo>
                    <a:pt x="1230" y="1620"/>
                  </a:lnTo>
                  <a:lnTo>
                    <a:pt x="1242" y="1632"/>
                  </a:lnTo>
                  <a:lnTo>
                    <a:pt x="1242" y="1656"/>
                  </a:lnTo>
                  <a:lnTo>
                    <a:pt x="1236" y="1668"/>
                  </a:lnTo>
                  <a:lnTo>
                    <a:pt x="1236" y="1680"/>
                  </a:lnTo>
                  <a:lnTo>
                    <a:pt x="1242" y="1692"/>
                  </a:lnTo>
                  <a:lnTo>
                    <a:pt x="1254" y="1698"/>
                  </a:lnTo>
                  <a:lnTo>
                    <a:pt x="1254" y="1722"/>
                  </a:lnTo>
                  <a:lnTo>
                    <a:pt x="1260" y="1728"/>
                  </a:lnTo>
                  <a:lnTo>
                    <a:pt x="1272" y="1734"/>
                  </a:lnTo>
                  <a:lnTo>
                    <a:pt x="1284" y="1746"/>
                  </a:lnTo>
                  <a:lnTo>
                    <a:pt x="1284" y="1752"/>
                  </a:lnTo>
                  <a:lnTo>
                    <a:pt x="1278" y="1758"/>
                  </a:lnTo>
                  <a:lnTo>
                    <a:pt x="1272" y="1758"/>
                  </a:lnTo>
                  <a:lnTo>
                    <a:pt x="1272" y="1794"/>
                  </a:lnTo>
                  <a:lnTo>
                    <a:pt x="1284" y="1806"/>
                  </a:lnTo>
                  <a:lnTo>
                    <a:pt x="1284" y="1836"/>
                  </a:lnTo>
                  <a:lnTo>
                    <a:pt x="1296" y="1848"/>
                  </a:lnTo>
                  <a:lnTo>
                    <a:pt x="1314" y="1854"/>
                  </a:lnTo>
                  <a:lnTo>
                    <a:pt x="1326" y="1854"/>
                  </a:lnTo>
                  <a:lnTo>
                    <a:pt x="1338" y="1866"/>
                  </a:lnTo>
                  <a:lnTo>
                    <a:pt x="1380" y="1866"/>
                  </a:lnTo>
                  <a:lnTo>
                    <a:pt x="1380" y="1872"/>
                  </a:lnTo>
                  <a:lnTo>
                    <a:pt x="1386" y="1884"/>
                  </a:lnTo>
                  <a:lnTo>
                    <a:pt x="1410" y="1884"/>
                  </a:lnTo>
                  <a:lnTo>
                    <a:pt x="1410" y="1878"/>
                  </a:lnTo>
                  <a:lnTo>
                    <a:pt x="1398" y="1806"/>
                  </a:lnTo>
                  <a:lnTo>
                    <a:pt x="1416" y="1788"/>
                  </a:lnTo>
                  <a:lnTo>
                    <a:pt x="1398" y="1776"/>
                  </a:lnTo>
                  <a:lnTo>
                    <a:pt x="1398" y="1758"/>
                  </a:lnTo>
                  <a:lnTo>
                    <a:pt x="1404" y="1764"/>
                  </a:lnTo>
                  <a:lnTo>
                    <a:pt x="1422" y="1764"/>
                  </a:lnTo>
                  <a:lnTo>
                    <a:pt x="1428" y="1758"/>
                  </a:lnTo>
                  <a:lnTo>
                    <a:pt x="1428" y="1728"/>
                  </a:lnTo>
                  <a:lnTo>
                    <a:pt x="1452" y="1722"/>
                  </a:lnTo>
                  <a:lnTo>
                    <a:pt x="1458" y="1698"/>
                  </a:lnTo>
                  <a:lnTo>
                    <a:pt x="1476" y="1704"/>
                  </a:lnTo>
                  <a:lnTo>
                    <a:pt x="1494" y="1692"/>
                  </a:lnTo>
                  <a:lnTo>
                    <a:pt x="1488" y="1668"/>
                  </a:lnTo>
                  <a:lnTo>
                    <a:pt x="1500" y="1680"/>
                  </a:lnTo>
                  <a:lnTo>
                    <a:pt x="1500" y="1668"/>
                  </a:lnTo>
                  <a:lnTo>
                    <a:pt x="1506" y="1656"/>
                  </a:lnTo>
                  <a:lnTo>
                    <a:pt x="1512" y="1650"/>
                  </a:lnTo>
                  <a:lnTo>
                    <a:pt x="1518" y="1650"/>
                  </a:lnTo>
                  <a:lnTo>
                    <a:pt x="1524" y="1656"/>
                  </a:lnTo>
                  <a:lnTo>
                    <a:pt x="1524" y="1668"/>
                  </a:lnTo>
                  <a:lnTo>
                    <a:pt x="1542" y="1668"/>
                  </a:lnTo>
                  <a:lnTo>
                    <a:pt x="1554" y="1662"/>
                  </a:lnTo>
                  <a:lnTo>
                    <a:pt x="1572" y="1656"/>
                  </a:lnTo>
                  <a:lnTo>
                    <a:pt x="1596" y="1644"/>
                  </a:lnTo>
                  <a:lnTo>
                    <a:pt x="1602" y="1638"/>
                  </a:lnTo>
                  <a:lnTo>
                    <a:pt x="1608" y="1626"/>
                  </a:lnTo>
                  <a:lnTo>
                    <a:pt x="1620" y="1620"/>
                  </a:lnTo>
                  <a:lnTo>
                    <a:pt x="1626" y="1608"/>
                  </a:lnTo>
                  <a:lnTo>
                    <a:pt x="1632" y="1602"/>
                  </a:lnTo>
                  <a:lnTo>
                    <a:pt x="1632" y="1590"/>
                  </a:lnTo>
                  <a:lnTo>
                    <a:pt x="1626" y="1584"/>
                  </a:lnTo>
                  <a:lnTo>
                    <a:pt x="1626" y="1566"/>
                  </a:lnTo>
                  <a:lnTo>
                    <a:pt x="1632" y="1566"/>
                  </a:lnTo>
                  <a:lnTo>
                    <a:pt x="1656" y="1578"/>
                  </a:lnTo>
                  <a:lnTo>
                    <a:pt x="1662" y="1584"/>
                  </a:lnTo>
                  <a:lnTo>
                    <a:pt x="1674" y="1590"/>
                  </a:lnTo>
                  <a:lnTo>
                    <a:pt x="1686" y="1590"/>
                  </a:lnTo>
                  <a:lnTo>
                    <a:pt x="1692" y="1584"/>
                  </a:lnTo>
                  <a:lnTo>
                    <a:pt x="1710" y="1548"/>
                  </a:lnTo>
                  <a:lnTo>
                    <a:pt x="1716" y="1548"/>
                  </a:lnTo>
                  <a:lnTo>
                    <a:pt x="1734" y="1566"/>
                  </a:lnTo>
                  <a:lnTo>
                    <a:pt x="1746" y="1566"/>
                  </a:lnTo>
                  <a:lnTo>
                    <a:pt x="1752" y="1560"/>
                  </a:lnTo>
                  <a:lnTo>
                    <a:pt x="1758" y="1548"/>
                  </a:lnTo>
                  <a:lnTo>
                    <a:pt x="1764" y="1542"/>
                  </a:lnTo>
                  <a:lnTo>
                    <a:pt x="1770" y="1554"/>
                  </a:lnTo>
                  <a:lnTo>
                    <a:pt x="1776" y="1560"/>
                  </a:lnTo>
                  <a:lnTo>
                    <a:pt x="1782" y="1572"/>
                  </a:lnTo>
                  <a:lnTo>
                    <a:pt x="1794" y="1578"/>
                  </a:lnTo>
                  <a:lnTo>
                    <a:pt x="1800" y="1584"/>
                  </a:lnTo>
                  <a:lnTo>
                    <a:pt x="1818" y="1584"/>
                  </a:lnTo>
                  <a:lnTo>
                    <a:pt x="1824" y="1578"/>
                  </a:lnTo>
                  <a:lnTo>
                    <a:pt x="1830" y="1566"/>
                  </a:lnTo>
                  <a:lnTo>
                    <a:pt x="1842" y="1554"/>
                  </a:lnTo>
                  <a:lnTo>
                    <a:pt x="1848" y="1554"/>
                  </a:lnTo>
                  <a:lnTo>
                    <a:pt x="1860" y="1560"/>
                  </a:lnTo>
                  <a:lnTo>
                    <a:pt x="1872" y="1572"/>
                  </a:lnTo>
                  <a:lnTo>
                    <a:pt x="1872" y="1584"/>
                  </a:lnTo>
                  <a:lnTo>
                    <a:pt x="1878" y="1596"/>
                  </a:lnTo>
                  <a:lnTo>
                    <a:pt x="1878" y="1614"/>
                  </a:lnTo>
                  <a:lnTo>
                    <a:pt x="1914" y="1614"/>
                  </a:lnTo>
                  <a:lnTo>
                    <a:pt x="1920" y="1620"/>
                  </a:lnTo>
                  <a:lnTo>
                    <a:pt x="1926" y="1620"/>
                  </a:lnTo>
                  <a:lnTo>
                    <a:pt x="1926" y="1608"/>
                  </a:lnTo>
                  <a:lnTo>
                    <a:pt x="1932" y="1602"/>
                  </a:lnTo>
                  <a:lnTo>
                    <a:pt x="1932" y="1608"/>
                  </a:lnTo>
                  <a:lnTo>
                    <a:pt x="1956" y="1632"/>
                  </a:lnTo>
                  <a:lnTo>
                    <a:pt x="1962" y="1626"/>
                  </a:lnTo>
                  <a:lnTo>
                    <a:pt x="1968" y="1614"/>
                  </a:lnTo>
                  <a:lnTo>
                    <a:pt x="1968" y="1596"/>
                  </a:lnTo>
                  <a:lnTo>
                    <a:pt x="1962" y="1584"/>
                  </a:lnTo>
                  <a:lnTo>
                    <a:pt x="1980" y="1590"/>
                  </a:lnTo>
                  <a:lnTo>
                    <a:pt x="1992" y="1608"/>
                  </a:lnTo>
                  <a:lnTo>
                    <a:pt x="2004" y="1614"/>
                  </a:lnTo>
                  <a:lnTo>
                    <a:pt x="2004" y="1626"/>
                  </a:lnTo>
                  <a:lnTo>
                    <a:pt x="2010" y="1626"/>
                  </a:lnTo>
                  <a:lnTo>
                    <a:pt x="2016" y="1632"/>
                  </a:lnTo>
                  <a:lnTo>
                    <a:pt x="2028" y="1632"/>
                  </a:lnTo>
                  <a:lnTo>
                    <a:pt x="2034" y="1626"/>
                  </a:lnTo>
                  <a:lnTo>
                    <a:pt x="2034" y="1620"/>
                  </a:lnTo>
                  <a:lnTo>
                    <a:pt x="2028" y="1608"/>
                  </a:lnTo>
                  <a:lnTo>
                    <a:pt x="2022" y="1602"/>
                  </a:lnTo>
                  <a:lnTo>
                    <a:pt x="2010" y="1596"/>
                  </a:lnTo>
                  <a:lnTo>
                    <a:pt x="2004" y="1590"/>
                  </a:lnTo>
                  <a:lnTo>
                    <a:pt x="1998" y="1578"/>
                  </a:lnTo>
                  <a:lnTo>
                    <a:pt x="2010" y="1578"/>
                  </a:lnTo>
                  <a:lnTo>
                    <a:pt x="2022" y="1566"/>
                  </a:lnTo>
                  <a:lnTo>
                    <a:pt x="2022" y="1554"/>
                  </a:lnTo>
                  <a:lnTo>
                    <a:pt x="2016" y="1548"/>
                  </a:lnTo>
                  <a:lnTo>
                    <a:pt x="1968" y="1548"/>
                  </a:lnTo>
                  <a:lnTo>
                    <a:pt x="1962" y="1542"/>
                  </a:lnTo>
                  <a:lnTo>
                    <a:pt x="1962" y="1530"/>
                  </a:lnTo>
                  <a:lnTo>
                    <a:pt x="1968" y="1524"/>
                  </a:lnTo>
                  <a:lnTo>
                    <a:pt x="1986" y="1524"/>
                  </a:lnTo>
                  <a:lnTo>
                    <a:pt x="1998" y="1530"/>
                  </a:lnTo>
                  <a:lnTo>
                    <a:pt x="2004" y="1530"/>
                  </a:lnTo>
                  <a:lnTo>
                    <a:pt x="2016" y="1536"/>
                  </a:lnTo>
                  <a:lnTo>
                    <a:pt x="2028" y="1536"/>
                  </a:lnTo>
                  <a:lnTo>
                    <a:pt x="2064" y="1518"/>
                  </a:lnTo>
                  <a:lnTo>
                    <a:pt x="2070" y="1512"/>
                  </a:lnTo>
                  <a:lnTo>
                    <a:pt x="2082" y="1512"/>
                  </a:lnTo>
                  <a:lnTo>
                    <a:pt x="2082" y="1518"/>
                  </a:lnTo>
                  <a:lnTo>
                    <a:pt x="2106" y="1518"/>
                  </a:lnTo>
                  <a:lnTo>
                    <a:pt x="2118" y="1512"/>
                  </a:lnTo>
                  <a:lnTo>
                    <a:pt x="2124" y="1512"/>
                  </a:lnTo>
                  <a:lnTo>
                    <a:pt x="2130" y="1506"/>
                  </a:lnTo>
                  <a:lnTo>
                    <a:pt x="2130" y="1500"/>
                  </a:lnTo>
                  <a:lnTo>
                    <a:pt x="2136" y="1488"/>
                  </a:lnTo>
                  <a:lnTo>
                    <a:pt x="2136" y="1482"/>
                  </a:lnTo>
                  <a:lnTo>
                    <a:pt x="2142" y="1482"/>
                  </a:lnTo>
                  <a:lnTo>
                    <a:pt x="2142" y="1488"/>
                  </a:lnTo>
                  <a:lnTo>
                    <a:pt x="2148" y="1500"/>
                  </a:lnTo>
                  <a:lnTo>
                    <a:pt x="2148" y="1524"/>
                  </a:lnTo>
                  <a:lnTo>
                    <a:pt x="2154" y="1524"/>
                  </a:lnTo>
                  <a:lnTo>
                    <a:pt x="2160" y="1518"/>
                  </a:lnTo>
                  <a:lnTo>
                    <a:pt x="2172" y="1512"/>
                  </a:lnTo>
                  <a:lnTo>
                    <a:pt x="2190" y="1512"/>
                  </a:lnTo>
                  <a:lnTo>
                    <a:pt x="2202" y="1506"/>
                  </a:lnTo>
                  <a:lnTo>
                    <a:pt x="2214" y="1506"/>
                  </a:lnTo>
                  <a:lnTo>
                    <a:pt x="2226" y="1512"/>
                  </a:lnTo>
                  <a:lnTo>
                    <a:pt x="2232" y="1524"/>
                  </a:lnTo>
                  <a:lnTo>
                    <a:pt x="2232" y="1506"/>
                  </a:lnTo>
                  <a:lnTo>
                    <a:pt x="2244" y="1506"/>
                  </a:lnTo>
                  <a:lnTo>
                    <a:pt x="2256" y="1518"/>
                  </a:lnTo>
                  <a:lnTo>
                    <a:pt x="2256" y="1530"/>
                  </a:lnTo>
                  <a:lnTo>
                    <a:pt x="2286" y="1524"/>
                  </a:lnTo>
                  <a:lnTo>
                    <a:pt x="2280" y="1536"/>
                  </a:lnTo>
                  <a:lnTo>
                    <a:pt x="2280" y="1548"/>
                  </a:lnTo>
                  <a:lnTo>
                    <a:pt x="2286" y="1554"/>
                  </a:lnTo>
                  <a:lnTo>
                    <a:pt x="2286" y="1566"/>
                  </a:lnTo>
                  <a:lnTo>
                    <a:pt x="2298" y="1578"/>
                  </a:lnTo>
                  <a:lnTo>
                    <a:pt x="2310" y="1578"/>
                  </a:lnTo>
                  <a:lnTo>
                    <a:pt x="2328" y="1572"/>
                  </a:lnTo>
                  <a:lnTo>
                    <a:pt x="2352" y="1548"/>
                  </a:lnTo>
                  <a:lnTo>
                    <a:pt x="2370" y="1542"/>
                  </a:lnTo>
                  <a:lnTo>
                    <a:pt x="2382" y="1542"/>
                  </a:lnTo>
                  <a:lnTo>
                    <a:pt x="2394" y="1548"/>
                  </a:lnTo>
                  <a:lnTo>
                    <a:pt x="2400" y="1554"/>
                  </a:lnTo>
                  <a:lnTo>
                    <a:pt x="2418" y="1590"/>
                  </a:lnTo>
                  <a:lnTo>
                    <a:pt x="2418" y="1602"/>
                  </a:lnTo>
                  <a:lnTo>
                    <a:pt x="2424" y="1608"/>
                  </a:lnTo>
                  <a:lnTo>
                    <a:pt x="2436" y="1614"/>
                  </a:lnTo>
                  <a:lnTo>
                    <a:pt x="2466" y="1614"/>
                  </a:lnTo>
                  <a:lnTo>
                    <a:pt x="2460" y="1656"/>
                  </a:lnTo>
                  <a:lnTo>
                    <a:pt x="2460" y="1662"/>
                  </a:lnTo>
                  <a:lnTo>
                    <a:pt x="2454" y="1668"/>
                  </a:lnTo>
                  <a:lnTo>
                    <a:pt x="2436" y="1704"/>
                  </a:lnTo>
                  <a:lnTo>
                    <a:pt x="2436" y="1710"/>
                  </a:lnTo>
                  <a:lnTo>
                    <a:pt x="2448" y="1722"/>
                  </a:lnTo>
                  <a:lnTo>
                    <a:pt x="2454" y="1722"/>
                  </a:lnTo>
                  <a:lnTo>
                    <a:pt x="2460" y="1734"/>
                  </a:lnTo>
                  <a:lnTo>
                    <a:pt x="2436" y="1758"/>
                  </a:lnTo>
                  <a:lnTo>
                    <a:pt x="2454" y="1806"/>
                  </a:lnTo>
                  <a:lnTo>
                    <a:pt x="2472" y="1788"/>
                  </a:lnTo>
                  <a:lnTo>
                    <a:pt x="2478" y="1788"/>
                  </a:lnTo>
                  <a:lnTo>
                    <a:pt x="2478" y="1794"/>
                  </a:lnTo>
                  <a:lnTo>
                    <a:pt x="2472" y="1800"/>
                  </a:lnTo>
                  <a:lnTo>
                    <a:pt x="2466" y="1812"/>
                  </a:lnTo>
                  <a:lnTo>
                    <a:pt x="2466" y="1818"/>
                  </a:lnTo>
                  <a:lnTo>
                    <a:pt x="2460" y="1830"/>
                  </a:lnTo>
                  <a:lnTo>
                    <a:pt x="2478" y="1830"/>
                  </a:lnTo>
                  <a:lnTo>
                    <a:pt x="2478" y="1878"/>
                  </a:lnTo>
                  <a:lnTo>
                    <a:pt x="2496" y="1878"/>
                  </a:lnTo>
                  <a:lnTo>
                    <a:pt x="2502" y="1884"/>
                  </a:lnTo>
                  <a:lnTo>
                    <a:pt x="2508" y="1884"/>
                  </a:lnTo>
                  <a:lnTo>
                    <a:pt x="2508" y="1896"/>
                  </a:lnTo>
                  <a:lnTo>
                    <a:pt x="2502" y="1908"/>
                  </a:lnTo>
                  <a:lnTo>
                    <a:pt x="2502" y="1920"/>
                  </a:lnTo>
                  <a:lnTo>
                    <a:pt x="2526" y="1944"/>
                  </a:lnTo>
                  <a:lnTo>
                    <a:pt x="2532" y="1944"/>
                  </a:lnTo>
                  <a:lnTo>
                    <a:pt x="2538" y="1938"/>
                  </a:lnTo>
                  <a:lnTo>
                    <a:pt x="2550" y="1932"/>
                  </a:lnTo>
                  <a:lnTo>
                    <a:pt x="2556" y="1932"/>
                  </a:lnTo>
                  <a:lnTo>
                    <a:pt x="2562" y="1926"/>
                  </a:lnTo>
                  <a:lnTo>
                    <a:pt x="2568" y="1914"/>
                  </a:lnTo>
                  <a:lnTo>
                    <a:pt x="2568" y="1896"/>
                  </a:lnTo>
                  <a:lnTo>
                    <a:pt x="2586" y="1896"/>
                  </a:lnTo>
                  <a:lnTo>
                    <a:pt x="2586" y="1872"/>
                  </a:lnTo>
                  <a:lnTo>
                    <a:pt x="2604" y="1836"/>
                  </a:lnTo>
                  <a:lnTo>
                    <a:pt x="2604" y="1818"/>
                  </a:lnTo>
                  <a:lnTo>
                    <a:pt x="2610" y="1806"/>
                  </a:lnTo>
                  <a:lnTo>
                    <a:pt x="2610" y="1794"/>
                  </a:lnTo>
                  <a:lnTo>
                    <a:pt x="2604" y="1782"/>
                  </a:lnTo>
                  <a:lnTo>
                    <a:pt x="2604" y="1770"/>
                  </a:lnTo>
                  <a:lnTo>
                    <a:pt x="2598" y="1752"/>
                  </a:lnTo>
                  <a:lnTo>
                    <a:pt x="2592" y="1740"/>
                  </a:lnTo>
                  <a:lnTo>
                    <a:pt x="2586" y="1722"/>
                  </a:lnTo>
                  <a:lnTo>
                    <a:pt x="2586" y="1704"/>
                  </a:lnTo>
                  <a:lnTo>
                    <a:pt x="2592" y="1686"/>
                  </a:lnTo>
                  <a:lnTo>
                    <a:pt x="2598" y="1674"/>
                  </a:lnTo>
                  <a:lnTo>
                    <a:pt x="2598" y="1644"/>
                  </a:lnTo>
                  <a:lnTo>
                    <a:pt x="2592" y="1626"/>
                  </a:lnTo>
                  <a:lnTo>
                    <a:pt x="2586" y="1614"/>
                  </a:lnTo>
                  <a:lnTo>
                    <a:pt x="2580" y="1596"/>
                  </a:lnTo>
                  <a:lnTo>
                    <a:pt x="2574" y="1584"/>
                  </a:lnTo>
                  <a:lnTo>
                    <a:pt x="2574" y="1518"/>
                  </a:lnTo>
                  <a:lnTo>
                    <a:pt x="2580" y="1488"/>
                  </a:lnTo>
                  <a:lnTo>
                    <a:pt x="2586" y="1470"/>
                  </a:lnTo>
                  <a:lnTo>
                    <a:pt x="2598" y="1452"/>
                  </a:lnTo>
                  <a:lnTo>
                    <a:pt x="2604" y="1440"/>
                  </a:lnTo>
                  <a:lnTo>
                    <a:pt x="2610" y="1422"/>
                  </a:lnTo>
                  <a:lnTo>
                    <a:pt x="2616" y="1416"/>
                  </a:lnTo>
                  <a:lnTo>
                    <a:pt x="2616" y="1410"/>
                  </a:lnTo>
                  <a:lnTo>
                    <a:pt x="2628" y="1398"/>
                  </a:lnTo>
                  <a:lnTo>
                    <a:pt x="2652" y="1380"/>
                  </a:lnTo>
                  <a:lnTo>
                    <a:pt x="2658" y="1356"/>
                  </a:lnTo>
                  <a:lnTo>
                    <a:pt x="2670" y="1368"/>
                  </a:lnTo>
                  <a:lnTo>
                    <a:pt x="2676" y="1344"/>
                  </a:lnTo>
                  <a:lnTo>
                    <a:pt x="2730" y="1344"/>
                  </a:lnTo>
                  <a:lnTo>
                    <a:pt x="2730" y="1314"/>
                  </a:lnTo>
                  <a:lnTo>
                    <a:pt x="2748" y="1320"/>
                  </a:lnTo>
                  <a:lnTo>
                    <a:pt x="2754" y="1308"/>
                  </a:lnTo>
                  <a:lnTo>
                    <a:pt x="2772" y="1308"/>
                  </a:lnTo>
                  <a:lnTo>
                    <a:pt x="2796" y="1278"/>
                  </a:lnTo>
                  <a:lnTo>
                    <a:pt x="2796" y="1272"/>
                  </a:lnTo>
                  <a:lnTo>
                    <a:pt x="2802" y="1266"/>
                  </a:lnTo>
                  <a:lnTo>
                    <a:pt x="2814" y="1242"/>
                  </a:lnTo>
                  <a:lnTo>
                    <a:pt x="2832" y="1236"/>
                  </a:lnTo>
                  <a:lnTo>
                    <a:pt x="2862" y="1236"/>
                  </a:lnTo>
                  <a:lnTo>
                    <a:pt x="2874" y="1242"/>
                  </a:lnTo>
                  <a:lnTo>
                    <a:pt x="2886" y="1242"/>
                  </a:lnTo>
                  <a:lnTo>
                    <a:pt x="2892" y="1236"/>
                  </a:lnTo>
                  <a:lnTo>
                    <a:pt x="2904" y="1212"/>
                  </a:lnTo>
                  <a:lnTo>
                    <a:pt x="2910" y="1206"/>
                  </a:lnTo>
                  <a:lnTo>
                    <a:pt x="2916" y="1194"/>
                  </a:lnTo>
                  <a:lnTo>
                    <a:pt x="2928" y="1200"/>
                  </a:lnTo>
                  <a:lnTo>
                    <a:pt x="2934" y="1176"/>
                  </a:lnTo>
                  <a:lnTo>
                    <a:pt x="3018" y="1170"/>
                  </a:lnTo>
                  <a:lnTo>
                    <a:pt x="3024" y="1146"/>
                  </a:lnTo>
                  <a:lnTo>
                    <a:pt x="2982" y="1152"/>
                  </a:lnTo>
                  <a:lnTo>
                    <a:pt x="2988" y="1146"/>
                  </a:lnTo>
                  <a:lnTo>
                    <a:pt x="3000" y="1140"/>
                  </a:lnTo>
                  <a:lnTo>
                    <a:pt x="3006" y="1140"/>
                  </a:lnTo>
                  <a:lnTo>
                    <a:pt x="3006" y="1134"/>
                  </a:lnTo>
                  <a:lnTo>
                    <a:pt x="3000" y="1128"/>
                  </a:lnTo>
                  <a:lnTo>
                    <a:pt x="2994" y="1116"/>
                  </a:lnTo>
                  <a:lnTo>
                    <a:pt x="2988" y="1110"/>
                  </a:lnTo>
                  <a:lnTo>
                    <a:pt x="3024" y="1104"/>
                  </a:lnTo>
                  <a:lnTo>
                    <a:pt x="3048" y="1116"/>
                  </a:lnTo>
                  <a:lnTo>
                    <a:pt x="3078" y="1080"/>
                  </a:lnTo>
                  <a:lnTo>
                    <a:pt x="3024" y="1074"/>
                  </a:lnTo>
                  <a:lnTo>
                    <a:pt x="3024" y="1050"/>
                  </a:lnTo>
                  <a:lnTo>
                    <a:pt x="3036" y="1062"/>
                  </a:lnTo>
                  <a:lnTo>
                    <a:pt x="3078" y="1050"/>
                  </a:lnTo>
                  <a:lnTo>
                    <a:pt x="3084" y="990"/>
                  </a:lnTo>
                  <a:lnTo>
                    <a:pt x="3054" y="1002"/>
                  </a:lnTo>
                  <a:lnTo>
                    <a:pt x="3048" y="972"/>
                  </a:lnTo>
                  <a:lnTo>
                    <a:pt x="3024" y="960"/>
                  </a:lnTo>
                  <a:lnTo>
                    <a:pt x="3072" y="978"/>
                  </a:lnTo>
                  <a:lnTo>
                    <a:pt x="3078" y="972"/>
                  </a:lnTo>
                  <a:lnTo>
                    <a:pt x="3060" y="954"/>
                  </a:lnTo>
                  <a:lnTo>
                    <a:pt x="3090" y="954"/>
                  </a:lnTo>
                  <a:lnTo>
                    <a:pt x="3084" y="948"/>
                  </a:lnTo>
                  <a:lnTo>
                    <a:pt x="3078" y="936"/>
                  </a:lnTo>
                  <a:lnTo>
                    <a:pt x="3060" y="918"/>
                  </a:lnTo>
                  <a:lnTo>
                    <a:pt x="3054" y="906"/>
                  </a:lnTo>
                  <a:lnTo>
                    <a:pt x="3054" y="894"/>
                  </a:lnTo>
                  <a:lnTo>
                    <a:pt x="3060" y="888"/>
                  </a:lnTo>
                  <a:lnTo>
                    <a:pt x="3042" y="870"/>
                  </a:lnTo>
                  <a:lnTo>
                    <a:pt x="3042" y="864"/>
                  </a:lnTo>
                  <a:lnTo>
                    <a:pt x="3048" y="864"/>
                  </a:lnTo>
                  <a:lnTo>
                    <a:pt x="3066" y="846"/>
                  </a:lnTo>
                  <a:lnTo>
                    <a:pt x="3072" y="846"/>
                  </a:lnTo>
                  <a:lnTo>
                    <a:pt x="3066" y="870"/>
                  </a:lnTo>
                  <a:lnTo>
                    <a:pt x="3096" y="894"/>
                  </a:lnTo>
                  <a:lnTo>
                    <a:pt x="3096" y="888"/>
                  </a:lnTo>
                  <a:lnTo>
                    <a:pt x="3102" y="882"/>
                  </a:lnTo>
                  <a:lnTo>
                    <a:pt x="3102" y="864"/>
                  </a:lnTo>
                  <a:lnTo>
                    <a:pt x="3108" y="852"/>
                  </a:lnTo>
                  <a:lnTo>
                    <a:pt x="3108" y="834"/>
                  </a:lnTo>
                  <a:lnTo>
                    <a:pt x="3114" y="822"/>
                  </a:lnTo>
                  <a:lnTo>
                    <a:pt x="3144" y="792"/>
                  </a:lnTo>
                  <a:lnTo>
                    <a:pt x="3156" y="786"/>
                  </a:lnTo>
                  <a:lnTo>
                    <a:pt x="3162" y="786"/>
                  </a:lnTo>
                  <a:lnTo>
                    <a:pt x="3162" y="792"/>
                  </a:lnTo>
                  <a:lnTo>
                    <a:pt x="3150" y="816"/>
                  </a:lnTo>
                  <a:lnTo>
                    <a:pt x="3132" y="834"/>
                  </a:lnTo>
                  <a:lnTo>
                    <a:pt x="3126" y="846"/>
                  </a:lnTo>
                  <a:lnTo>
                    <a:pt x="3120" y="882"/>
                  </a:lnTo>
                  <a:lnTo>
                    <a:pt x="3138" y="882"/>
                  </a:lnTo>
                  <a:lnTo>
                    <a:pt x="3138" y="894"/>
                  </a:lnTo>
                  <a:lnTo>
                    <a:pt x="3132" y="906"/>
                  </a:lnTo>
                  <a:lnTo>
                    <a:pt x="3132" y="918"/>
                  </a:lnTo>
                  <a:lnTo>
                    <a:pt x="3114" y="936"/>
                  </a:lnTo>
                  <a:lnTo>
                    <a:pt x="3102" y="960"/>
                  </a:lnTo>
                  <a:lnTo>
                    <a:pt x="3102" y="978"/>
                  </a:lnTo>
                  <a:lnTo>
                    <a:pt x="3126" y="954"/>
                  </a:lnTo>
                  <a:lnTo>
                    <a:pt x="3132" y="942"/>
                  </a:lnTo>
                  <a:lnTo>
                    <a:pt x="3144" y="930"/>
                  </a:lnTo>
                  <a:lnTo>
                    <a:pt x="3168" y="918"/>
                  </a:lnTo>
                  <a:lnTo>
                    <a:pt x="3180" y="906"/>
                  </a:lnTo>
                  <a:lnTo>
                    <a:pt x="3192" y="882"/>
                  </a:lnTo>
                  <a:lnTo>
                    <a:pt x="3192" y="798"/>
                  </a:lnTo>
                  <a:lnTo>
                    <a:pt x="3198" y="780"/>
                  </a:lnTo>
                  <a:lnTo>
                    <a:pt x="3198" y="768"/>
                  </a:lnTo>
                  <a:lnTo>
                    <a:pt x="3204" y="756"/>
                  </a:lnTo>
                  <a:lnTo>
                    <a:pt x="3210" y="756"/>
                  </a:lnTo>
                  <a:lnTo>
                    <a:pt x="3210" y="768"/>
                  </a:lnTo>
                  <a:lnTo>
                    <a:pt x="3204" y="780"/>
                  </a:lnTo>
                  <a:lnTo>
                    <a:pt x="3204" y="798"/>
                  </a:lnTo>
                  <a:lnTo>
                    <a:pt x="3210" y="798"/>
                  </a:lnTo>
                  <a:lnTo>
                    <a:pt x="3216" y="804"/>
                  </a:lnTo>
                  <a:lnTo>
                    <a:pt x="3216" y="840"/>
                  </a:lnTo>
                  <a:lnTo>
                    <a:pt x="3234" y="822"/>
                  </a:lnTo>
                  <a:lnTo>
                    <a:pt x="3240" y="810"/>
                  </a:lnTo>
                  <a:lnTo>
                    <a:pt x="3288" y="762"/>
                  </a:lnTo>
                  <a:lnTo>
                    <a:pt x="3300" y="756"/>
                  </a:lnTo>
                  <a:lnTo>
                    <a:pt x="3324" y="732"/>
                  </a:lnTo>
                  <a:lnTo>
                    <a:pt x="3324" y="726"/>
                  </a:lnTo>
                  <a:lnTo>
                    <a:pt x="3318" y="720"/>
                  </a:lnTo>
                  <a:lnTo>
                    <a:pt x="3312" y="720"/>
                  </a:lnTo>
                  <a:lnTo>
                    <a:pt x="3306" y="714"/>
                  </a:lnTo>
                  <a:lnTo>
                    <a:pt x="3306" y="702"/>
                  </a:lnTo>
                  <a:lnTo>
                    <a:pt x="3312" y="696"/>
                  </a:lnTo>
                  <a:lnTo>
                    <a:pt x="3324" y="696"/>
                  </a:lnTo>
                  <a:lnTo>
                    <a:pt x="3330" y="702"/>
                  </a:lnTo>
                  <a:lnTo>
                    <a:pt x="3360" y="702"/>
                  </a:lnTo>
                  <a:lnTo>
                    <a:pt x="3390" y="696"/>
                  </a:lnTo>
                  <a:lnTo>
                    <a:pt x="3450" y="672"/>
                  </a:lnTo>
                  <a:lnTo>
                    <a:pt x="3462" y="666"/>
                  </a:lnTo>
                  <a:lnTo>
                    <a:pt x="3444" y="660"/>
                  </a:lnTo>
                  <a:lnTo>
                    <a:pt x="3438" y="660"/>
                  </a:lnTo>
                  <a:lnTo>
                    <a:pt x="3432" y="666"/>
                  </a:lnTo>
                  <a:lnTo>
                    <a:pt x="3414" y="672"/>
                  </a:lnTo>
                  <a:lnTo>
                    <a:pt x="3402" y="672"/>
                  </a:lnTo>
                  <a:lnTo>
                    <a:pt x="3390" y="678"/>
                  </a:lnTo>
                  <a:lnTo>
                    <a:pt x="3372" y="678"/>
                  </a:lnTo>
                  <a:lnTo>
                    <a:pt x="3360" y="684"/>
                  </a:lnTo>
                  <a:lnTo>
                    <a:pt x="3348" y="684"/>
                  </a:lnTo>
                  <a:lnTo>
                    <a:pt x="3342" y="678"/>
                  </a:lnTo>
                  <a:lnTo>
                    <a:pt x="3342" y="672"/>
                  </a:lnTo>
                  <a:lnTo>
                    <a:pt x="3348" y="666"/>
                  </a:lnTo>
                  <a:lnTo>
                    <a:pt x="3354" y="654"/>
                  </a:lnTo>
                  <a:lnTo>
                    <a:pt x="3366" y="654"/>
                  </a:lnTo>
                  <a:lnTo>
                    <a:pt x="3378" y="648"/>
                  </a:lnTo>
                  <a:lnTo>
                    <a:pt x="3402" y="648"/>
                  </a:lnTo>
                  <a:lnTo>
                    <a:pt x="3492" y="642"/>
                  </a:lnTo>
                  <a:lnTo>
                    <a:pt x="3534" y="606"/>
                  </a:lnTo>
                  <a:lnTo>
                    <a:pt x="3546" y="618"/>
                  </a:lnTo>
                  <a:lnTo>
                    <a:pt x="3570" y="606"/>
                  </a:lnTo>
                  <a:lnTo>
                    <a:pt x="3570" y="642"/>
                  </a:lnTo>
                  <a:lnTo>
                    <a:pt x="3600" y="618"/>
                  </a:lnTo>
                  <a:lnTo>
                    <a:pt x="3624" y="612"/>
                  </a:lnTo>
                  <a:lnTo>
                    <a:pt x="3630" y="582"/>
                  </a:lnTo>
                  <a:lnTo>
                    <a:pt x="3618" y="570"/>
                  </a:lnTo>
                  <a:lnTo>
                    <a:pt x="3612" y="600"/>
                  </a:lnTo>
                  <a:lnTo>
                    <a:pt x="3588" y="600"/>
                  </a:lnTo>
                  <a:lnTo>
                    <a:pt x="3588" y="576"/>
                  </a:lnTo>
                  <a:lnTo>
                    <a:pt x="3570" y="552"/>
                  </a:lnTo>
                  <a:lnTo>
                    <a:pt x="3594" y="540"/>
                  </a:lnTo>
                  <a:lnTo>
                    <a:pt x="3600" y="504"/>
                  </a:lnTo>
                  <a:lnTo>
                    <a:pt x="3612" y="498"/>
                  </a:lnTo>
                  <a:lnTo>
                    <a:pt x="3618" y="486"/>
                  </a:lnTo>
                  <a:lnTo>
                    <a:pt x="3630" y="480"/>
                  </a:lnTo>
                  <a:lnTo>
                    <a:pt x="3636" y="474"/>
                  </a:lnTo>
                  <a:lnTo>
                    <a:pt x="3648" y="468"/>
                  </a:lnTo>
                  <a:lnTo>
                    <a:pt x="3654" y="456"/>
                  </a:lnTo>
                  <a:lnTo>
                    <a:pt x="3654" y="450"/>
                  </a:lnTo>
                  <a:lnTo>
                    <a:pt x="3660" y="444"/>
                  </a:lnTo>
                  <a:lnTo>
                    <a:pt x="3660" y="438"/>
                  </a:lnTo>
                  <a:lnTo>
                    <a:pt x="3690" y="444"/>
                  </a:lnTo>
                  <a:lnTo>
                    <a:pt x="3702" y="426"/>
                  </a:lnTo>
                  <a:lnTo>
                    <a:pt x="3708" y="432"/>
                  </a:lnTo>
                  <a:lnTo>
                    <a:pt x="3720" y="432"/>
                  </a:lnTo>
                  <a:lnTo>
                    <a:pt x="3726" y="426"/>
                  </a:lnTo>
                  <a:lnTo>
                    <a:pt x="3738" y="420"/>
                  </a:lnTo>
                  <a:lnTo>
                    <a:pt x="3744" y="408"/>
                  </a:lnTo>
                  <a:lnTo>
                    <a:pt x="3756" y="402"/>
                  </a:lnTo>
                  <a:lnTo>
                    <a:pt x="3774" y="384"/>
                  </a:lnTo>
                  <a:lnTo>
                    <a:pt x="3774" y="414"/>
                  </a:lnTo>
                  <a:lnTo>
                    <a:pt x="3786" y="408"/>
                  </a:lnTo>
                  <a:lnTo>
                    <a:pt x="3792" y="402"/>
                  </a:lnTo>
                  <a:lnTo>
                    <a:pt x="3828" y="384"/>
                  </a:lnTo>
                  <a:lnTo>
                    <a:pt x="3834" y="378"/>
                  </a:lnTo>
                  <a:lnTo>
                    <a:pt x="3846" y="378"/>
                  </a:lnTo>
                  <a:lnTo>
                    <a:pt x="3858" y="372"/>
                  </a:lnTo>
                  <a:lnTo>
                    <a:pt x="3876" y="372"/>
                  </a:lnTo>
                  <a:lnTo>
                    <a:pt x="3888" y="366"/>
                  </a:lnTo>
                  <a:lnTo>
                    <a:pt x="3900" y="366"/>
                  </a:lnTo>
                  <a:lnTo>
                    <a:pt x="3900" y="330"/>
                  </a:lnTo>
                  <a:lnTo>
                    <a:pt x="3876" y="330"/>
                  </a:lnTo>
                  <a:lnTo>
                    <a:pt x="3876" y="324"/>
                  </a:lnTo>
                  <a:lnTo>
                    <a:pt x="3882" y="312"/>
                  </a:lnTo>
                  <a:lnTo>
                    <a:pt x="3894" y="300"/>
                  </a:lnTo>
                  <a:lnTo>
                    <a:pt x="3888" y="294"/>
                  </a:lnTo>
                  <a:lnTo>
                    <a:pt x="3882" y="294"/>
                  </a:lnTo>
                  <a:lnTo>
                    <a:pt x="3876" y="288"/>
                  </a:lnTo>
                  <a:lnTo>
                    <a:pt x="3876" y="276"/>
                  </a:lnTo>
                  <a:lnTo>
                    <a:pt x="3888" y="252"/>
                  </a:lnTo>
                  <a:lnTo>
                    <a:pt x="3900" y="222"/>
                  </a:lnTo>
                  <a:lnTo>
                    <a:pt x="3912" y="198"/>
                  </a:lnTo>
                  <a:lnTo>
                    <a:pt x="3918" y="174"/>
                  </a:lnTo>
                  <a:lnTo>
                    <a:pt x="3918" y="168"/>
                  </a:lnTo>
                  <a:lnTo>
                    <a:pt x="3912" y="162"/>
                  </a:lnTo>
                  <a:lnTo>
                    <a:pt x="3876" y="162"/>
                  </a:lnTo>
                  <a:lnTo>
                    <a:pt x="3864" y="168"/>
                  </a:lnTo>
                  <a:lnTo>
                    <a:pt x="3858" y="168"/>
                  </a:lnTo>
                  <a:close/>
                  <a:moveTo>
                    <a:pt x="2718" y="366"/>
                  </a:moveTo>
                  <a:lnTo>
                    <a:pt x="2712" y="366"/>
                  </a:lnTo>
                  <a:lnTo>
                    <a:pt x="2712" y="354"/>
                  </a:lnTo>
                  <a:lnTo>
                    <a:pt x="2718" y="348"/>
                  </a:lnTo>
                  <a:lnTo>
                    <a:pt x="2718" y="336"/>
                  </a:lnTo>
                  <a:lnTo>
                    <a:pt x="2712" y="336"/>
                  </a:lnTo>
                  <a:lnTo>
                    <a:pt x="2700" y="342"/>
                  </a:lnTo>
                  <a:lnTo>
                    <a:pt x="2694" y="348"/>
                  </a:lnTo>
                  <a:lnTo>
                    <a:pt x="2682" y="354"/>
                  </a:lnTo>
                  <a:lnTo>
                    <a:pt x="2676" y="372"/>
                  </a:lnTo>
                  <a:lnTo>
                    <a:pt x="2664" y="366"/>
                  </a:lnTo>
                  <a:lnTo>
                    <a:pt x="2664" y="378"/>
                  </a:lnTo>
                  <a:lnTo>
                    <a:pt x="2652" y="402"/>
                  </a:lnTo>
                  <a:lnTo>
                    <a:pt x="2628" y="414"/>
                  </a:lnTo>
                  <a:lnTo>
                    <a:pt x="2628" y="426"/>
                  </a:lnTo>
                  <a:lnTo>
                    <a:pt x="2634" y="432"/>
                  </a:lnTo>
                  <a:lnTo>
                    <a:pt x="2628" y="432"/>
                  </a:lnTo>
                  <a:lnTo>
                    <a:pt x="2598" y="462"/>
                  </a:lnTo>
                  <a:lnTo>
                    <a:pt x="2598" y="468"/>
                  </a:lnTo>
                  <a:lnTo>
                    <a:pt x="2604" y="474"/>
                  </a:lnTo>
                  <a:lnTo>
                    <a:pt x="2610" y="474"/>
                  </a:lnTo>
                  <a:lnTo>
                    <a:pt x="2616" y="480"/>
                  </a:lnTo>
                  <a:lnTo>
                    <a:pt x="2616" y="492"/>
                  </a:lnTo>
                  <a:lnTo>
                    <a:pt x="2610" y="498"/>
                  </a:lnTo>
                  <a:lnTo>
                    <a:pt x="2604" y="498"/>
                  </a:lnTo>
                  <a:lnTo>
                    <a:pt x="2604" y="510"/>
                  </a:lnTo>
                  <a:lnTo>
                    <a:pt x="2592" y="534"/>
                  </a:lnTo>
                  <a:lnTo>
                    <a:pt x="2580" y="552"/>
                  </a:lnTo>
                  <a:lnTo>
                    <a:pt x="2550" y="582"/>
                  </a:lnTo>
                  <a:lnTo>
                    <a:pt x="2478" y="618"/>
                  </a:lnTo>
                  <a:lnTo>
                    <a:pt x="2484" y="588"/>
                  </a:lnTo>
                  <a:lnTo>
                    <a:pt x="2478" y="582"/>
                  </a:lnTo>
                  <a:lnTo>
                    <a:pt x="2478" y="576"/>
                  </a:lnTo>
                  <a:lnTo>
                    <a:pt x="2472" y="570"/>
                  </a:lnTo>
                  <a:lnTo>
                    <a:pt x="2472" y="564"/>
                  </a:lnTo>
                  <a:lnTo>
                    <a:pt x="2478" y="552"/>
                  </a:lnTo>
                  <a:lnTo>
                    <a:pt x="2496" y="534"/>
                  </a:lnTo>
                  <a:lnTo>
                    <a:pt x="2502" y="522"/>
                  </a:lnTo>
                  <a:lnTo>
                    <a:pt x="2502" y="516"/>
                  </a:lnTo>
                  <a:lnTo>
                    <a:pt x="2496" y="510"/>
                  </a:lnTo>
                  <a:lnTo>
                    <a:pt x="2496" y="492"/>
                  </a:lnTo>
                  <a:lnTo>
                    <a:pt x="2502" y="480"/>
                  </a:lnTo>
                  <a:lnTo>
                    <a:pt x="2508" y="474"/>
                  </a:lnTo>
                  <a:lnTo>
                    <a:pt x="2514" y="462"/>
                  </a:lnTo>
                  <a:lnTo>
                    <a:pt x="2526" y="456"/>
                  </a:lnTo>
                  <a:lnTo>
                    <a:pt x="2532" y="450"/>
                  </a:lnTo>
                  <a:lnTo>
                    <a:pt x="2532" y="432"/>
                  </a:lnTo>
                  <a:lnTo>
                    <a:pt x="2538" y="432"/>
                  </a:lnTo>
                  <a:lnTo>
                    <a:pt x="2622" y="348"/>
                  </a:lnTo>
                  <a:lnTo>
                    <a:pt x="2592" y="354"/>
                  </a:lnTo>
                  <a:lnTo>
                    <a:pt x="2580" y="360"/>
                  </a:lnTo>
                  <a:lnTo>
                    <a:pt x="2574" y="366"/>
                  </a:lnTo>
                  <a:lnTo>
                    <a:pt x="2562" y="372"/>
                  </a:lnTo>
                  <a:lnTo>
                    <a:pt x="2556" y="378"/>
                  </a:lnTo>
                  <a:lnTo>
                    <a:pt x="2550" y="378"/>
                  </a:lnTo>
                  <a:lnTo>
                    <a:pt x="2550" y="372"/>
                  </a:lnTo>
                  <a:lnTo>
                    <a:pt x="2556" y="366"/>
                  </a:lnTo>
                  <a:lnTo>
                    <a:pt x="2568" y="360"/>
                  </a:lnTo>
                  <a:lnTo>
                    <a:pt x="2592" y="336"/>
                  </a:lnTo>
                  <a:lnTo>
                    <a:pt x="2604" y="330"/>
                  </a:lnTo>
                  <a:lnTo>
                    <a:pt x="2658" y="276"/>
                  </a:lnTo>
                  <a:lnTo>
                    <a:pt x="2670" y="288"/>
                  </a:lnTo>
                  <a:lnTo>
                    <a:pt x="2682" y="276"/>
                  </a:lnTo>
                  <a:lnTo>
                    <a:pt x="2682" y="288"/>
                  </a:lnTo>
                  <a:lnTo>
                    <a:pt x="2694" y="288"/>
                  </a:lnTo>
                  <a:lnTo>
                    <a:pt x="2700" y="282"/>
                  </a:lnTo>
                  <a:lnTo>
                    <a:pt x="2700" y="270"/>
                  </a:lnTo>
                  <a:lnTo>
                    <a:pt x="2724" y="276"/>
                  </a:lnTo>
                  <a:lnTo>
                    <a:pt x="2736" y="270"/>
                  </a:lnTo>
                  <a:lnTo>
                    <a:pt x="2742" y="270"/>
                  </a:lnTo>
                  <a:lnTo>
                    <a:pt x="2754" y="264"/>
                  </a:lnTo>
                  <a:lnTo>
                    <a:pt x="2772" y="264"/>
                  </a:lnTo>
                  <a:lnTo>
                    <a:pt x="2784" y="270"/>
                  </a:lnTo>
                  <a:lnTo>
                    <a:pt x="2790" y="276"/>
                  </a:lnTo>
                  <a:lnTo>
                    <a:pt x="2796" y="288"/>
                  </a:lnTo>
                  <a:lnTo>
                    <a:pt x="2772" y="294"/>
                  </a:lnTo>
                  <a:lnTo>
                    <a:pt x="2772" y="318"/>
                  </a:lnTo>
                  <a:lnTo>
                    <a:pt x="2742" y="318"/>
                  </a:lnTo>
                  <a:lnTo>
                    <a:pt x="2736" y="324"/>
                  </a:lnTo>
                  <a:lnTo>
                    <a:pt x="2736" y="360"/>
                  </a:lnTo>
                  <a:lnTo>
                    <a:pt x="2730" y="366"/>
                  </a:lnTo>
                  <a:lnTo>
                    <a:pt x="2718" y="36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2" name="Uruguay" descr="© INSCALE GmbH, 05.05.2010&#10;http://www.presentationload.com/">
              <a:extLst>
                <a:ext uri="{FF2B5EF4-FFF2-40B4-BE49-F238E27FC236}">
                  <a16:creationId xmlns:a16="http://schemas.microsoft.com/office/drawing/2014/main" id="{61684DA3-2A78-9039-2694-8FFDE81ABBB4}"/>
                </a:ext>
              </a:extLst>
            </p:cNvPr>
            <p:cNvSpPr>
              <a:spLocks/>
            </p:cNvSpPr>
            <p:nvPr/>
          </p:nvSpPr>
          <p:spPr bwMode="gray">
            <a:xfrm>
              <a:off x="3825946" y="5500549"/>
              <a:ext cx="173343" cy="180719"/>
            </a:xfrm>
            <a:custGeom>
              <a:avLst/>
              <a:gdLst>
                <a:gd name="T0" fmla="*/ 2147483647 w 366"/>
                <a:gd name="T1" fmla="*/ 2147483647 h 384"/>
                <a:gd name="T2" fmla="*/ 2147483647 w 366"/>
                <a:gd name="T3" fmla="*/ 2147483647 h 384"/>
                <a:gd name="T4" fmla="*/ 2147483647 w 366"/>
                <a:gd name="T5" fmla="*/ 2147483647 h 384"/>
                <a:gd name="T6" fmla="*/ 2147483647 w 366"/>
                <a:gd name="T7" fmla="*/ 2147483647 h 384"/>
                <a:gd name="T8" fmla="*/ 2147483647 w 366"/>
                <a:gd name="T9" fmla="*/ 2147483647 h 384"/>
                <a:gd name="T10" fmla="*/ 2147483647 w 366"/>
                <a:gd name="T11" fmla="*/ 2147483647 h 384"/>
                <a:gd name="T12" fmla="*/ 2147483647 w 366"/>
                <a:gd name="T13" fmla="*/ 2147483647 h 384"/>
                <a:gd name="T14" fmla="*/ 2147483647 w 366"/>
                <a:gd name="T15" fmla="*/ 2147483647 h 384"/>
                <a:gd name="T16" fmla="*/ 2147483647 w 366"/>
                <a:gd name="T17" fmla="*/ 2147483647 h 384"/>
                <a:gd name="T18" fmla="*/ 2147483647 w 366"/>
                <a:gd name="T19" fmla="*/ 2147483647 h 384"/>
                <a:gd name="T20" fmla="*/ 2147483647 w 366"/>
                <a:gd name="T21" fmla="*/ 2147483647 h 384"/>
                <a:gd name="T22" fmla="*/ 2147483647 w 366"/>
                <a:gd name="T23" fmla="*/ 2147483647 h 384"/>
                <a:gd name="T24" fmla="*/ 2147483647 w 366"/>
                <a:gd name="T25" fmla="*/ 2147483647 h 384"/>
                <a:gd name="T26" fmla="*/ 2147483647 w 366"/>
                <a:gd name="T27" fmla="*/ 2147483647 h 384"/>
                <a:gd name="T28" fmla="*/ 2147483647 w 366"/>
                <a:gd name="T29" fmla="*/ 2147483647 h 384"/>
                <a:gd name="T30" fmla="*/ 2147483647 w 366"/>
                <a:gd name="T31" fmla="*/ 2147483647 h 384"/>
                <a:gd name="T32" fmla="*/ 2147483647 w 366"/>
                <a:gd name="T33" fmla="*/ 2147483647 h 384"/>
                <a:gd name="T34" fmla="*/ 2147483647 w 366"/>
                <a:gd name="T35" fmla="*/ 2147483647 h 384"/>
                <a:gd name="T36" fmla="*/ 2147483647 w 366"/>
                <a:gd name="T37" fmla="*/ 2147483647 h 384"/>
                <a:gd name="T38" fmla="*/ 2147483647 w 366"/>
                <a:gd name="T39" fmla="*/ 2147483647 h 384"/>
                <a:gd name="T40" fmla="*/ 2147483647 w 366"/>
                <a:gd name="T41" fmla="*/ 2147483647 h 384"/>
                <a:gd name="T42" fmla="*/ 2147483647 w 366"/>
                <a:gd name="T43" fmla="*/ 2147483647 h 384"/>
                <a:gd name="T44" fmla="*/ 2147483647 w 366"/>
                <a:gd name="T45" fmla="*/ 0 h 384"/>
                <a:gd name="T46" fmla="*/ 2147483647 w 366"/>
                <a:gd name="T47" fmla="*/ 2147483647 h 384"/>
                <a:gd name="T48" fmla="*/ 2147483647 w 366"/>
                <a:gd name="T49" fmla="*/ 2147483647 h 384"/>
                <a:gd name="T50" fmla="*/ 0 w 366"/>
                <a:gd name="T51" fmla="*/ 2147483647 h 384"/>
                <a:gd name="T52" fmla="*/ 2147483647 w 366"/>
                <a:gd name="T53" fmla="*/ 2147483647 h 384"/>
                <a:gd name="T54" fmla="*/ 2147483647 w 366"/>
                <a:gd name="T55" fmla="*/ 2147483647 h 384"/>
                <a:gd name="T56" fmla="*/ 2147483647 w 366"/>
                <a:gd name="T57" fmla="*/ 2147483647 h 384"/>
                <a:gd name="T58" fmla="*/ 2147483647 w 366"/>
                <a:gd name="T59" fmla="*/ 2147483647 h 384"/>
                <a:gd name="T60" fmla="*/ 2147483647 w 366"/>
                <a:gd name="T61" fmla="*/ 2147483647 h 384"/>
                <a:gd name="T62" fmla="*/ 2147483647 w 366"/>
                <a:gd name="T63" fmla="*/ 2147483647 h 384"/>
                <a:gd name="T64" fmla="*/ 2147483647 w 366"/>
                <a:gd name="T65" fmla="*/ 2147483647 h 384"/>
                <a:gd name="T66" fmla="*/ 2147483647 w 366"/>
                <a:gd name="T67" fmla="*/ 2147483647 h 384"/>
                <a:gd name="T68" fmla="*/ 2147483647 w 366"/>
                <a:gd name="T69" fmla="*/ 2147483647 h 384"/>
                <a:gd name="T70" fmla="*/ 2147483647 w 366"/>
                <a:gd name="T71" fmla="*/ 2147483647 h 384"/>
                <a:gd name="T72" fmla="*/ 2147483647 w 366"/>
                <a:gd name="T73" fmla="*/ 2147483647 h 384"/>
                <a:gd name="T74" fmla="*/ 2147483647 w 366"/>
                <a:gd name="T75" fmla="*/ 2147483647 h 384"/>
                <a:gd name="T76" fmla="*/ 2147483647 w 366"/>
                <a:gd name="T77" fmla="*/ 2147483647 h 38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66"/>
                <a:gd name="T118" fmla="*/ 0 h 384"/>
                <a:gd name="T119" fmla="*/ 366 w 366"/>
                <a:gd name="T120" fmla="*/ 384 h 38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66" h="384">
                  <a:moveTo>
                    <a:pt x="138" y="372"/>
                  </a:moveTo>
                  <a:lnTo>
                    <a:pt x="174" y="372"/>
                  </a:lnTo>
                  <a:lnTo>
                    <a:pt x="198" y="378"/>
                  </a:lnTo>
                  <a:lnTo>
                    <a:pt x="228" y="378"/>
                  </a:lnTo>
                  <a:lnTo>
                    <a:pt x="288" y="384"/>
                  </a:lnTo>
                  <a:lnTo>
                    <a:pt x="330" y="366"/>
                  </a:lnTo>
                  <a:lnTo>
                    <a:pt x="342" y="354"/>
                  </a:lnTo>
                  <a:lnTo>
                    <a:pt x="360" y="300"/>
                  </a:lnTo>
                  <a:lnTo>
                    <a:pt x="366" y="294"/>
                  </a:lnTo>
                  <a:lnTo>
                    <a:pt x="348" y="294"/>
                  </a:lnTo>
                  <a:lnTo>
                    <a:pt x="348" y="264"/>
                  </a:lnTo>
                  <a:lnTo>
                    <a:pt x="342" y="264"/>
                  </a:lnTo>
                  <a:lnTo>
                    <a:pt x="342" y="240"/>
                  </a:lnTo>
                  <a:lnTo>
                    <a:pt x="348" y="234"/>
                  </a:lnTo>
                  <a:lnTo>
                    <a:pt x="360" y="210"/>
                  </a:lnTo>
                  <a:lnTo>
                    <a:pt x="360" y="198"/>
                  </a:lnTo>
                  <a:lnTo>
                    <a:pt x="354" y="198"/>
                  </a:lnTo>
                  <a:lnTo>
                    <a:pt x="342" y="192"/>
                  </a:lnTo>
                  <a:lnTo>
                    <a:pt x="336" y="192"/>
                  </a:lnTo>
                  <a:lnTo>
                    <a:pt x="318" y="174"/>
                  </a:lnTo>
                  <a:lnTo>
                    <a:pt x="312" y="162"/>
                  </a:lnTo>
                  <a:lnTo>
                    <a:pt x="306" y="156"/>
                  </a:lnTo>
                  <a:lnTo>
                    <a:pt x="300" y="144"/>
                  </a:lnTo>
                  <a:lnTo>
                    <a:pt x="288" y="144"/>
                  </a:lnTo>
                  <a:lnTo>
                    <a:pt x="270" y="138"/>
                  </a:lnTo>
                  <a:lnTo>
                    <a:pt x="258" y="132"/>
                  </a:lnTo>
                  <a:lnTo>
                    <a:pt x="252" y="126"/>
                  </a:lnTo>
                  <a:lnTo>
                    <a:pt x="252" y="114"/>
                  </a:lnTo>
                  <a:lnTo>
                    <a:pt x="246" y="114"/>
                  </a:lnTo>
                  <a:lnTo>
                    <a:pt x="228" y="96"/>
                  </a:lnTo>
                  <a:lnTo>
                    <a:pt x="210" y="96"/>
                  </a:lnTo>
                  <a:lnTo>
                    <a:pt x="192" y="78"/>
                  </a:lnTo>
                  <a:lnTo>
                    <a:pt x="186" y="66"/>
                  </a:lnTo>
                  <a:lnTo>
                    <a:pt x="174" y="60"/>
                  </a:lnTo>
                  <a:lnTo>
                    <a:pt x="168" y="60"/>
                  </a:lnTo>
                  <a:lnTo>
                    <a:pt x="156" y="72"/>
                  </a:lnTo>
                  <a:lnTo>
                    <a:pt x="156" y="78"/>
                  </a:lnTo>
                  <a:lnTo>
                    <a:pt x="144" y="78"/>
                  </a:lnTo>
                  <a:lnTo>
                    <a:pt x="144" y="66"/>
                  </a:lnTo>
                  <a:lnTo>
                    <a:pt x="132" y="54"/>
                  </a:lnTo>
                  <a:lnTo>
                    <a:pt x="126" y="42"/>
                  </a:lnTo>
                  <a:lnTo>
                    <a:pt x="120" y="36"/>
                  </a:lnTo>
                  <a:lnTo>
                    <a:pt x="108" y="30"/>
                  </a:lnTo>
                  <a:lnTo>
                    <a:pt x="102" y="18"/>
                  </a:lnTo>
                  <a:lnTo>
                    <a:pt x="78" y="6"/>
                  </a:lnTo>
                  <a:lnTo>
                    <a:pt x="72" y="0"/>
                  </a:lnTo>
                  <a:lnTo>
                    <a:pt x="60" y="0"/>
                  </a:lnTo>
                  <a:lnTo>
                    <a:pt x="48" y="6"/>
                  </a:lnTo>
                  <a:lnTo>
                    <a:pt x="42" y="12"/>
                  </a:lnTo>
                  <a:lnTo>
                    <a:pt x="18" y="12"/>
                  </a:lnTo>
                  <a:lnTo>
                    <a:pt x="0" y="30"/>
                  </a:lnTo>
                  <a:lnTo>
                    <a:pt x="0" y="36"/>
                  </a:lnTo>
                  <a:lnTo>
                    <a:pt x="24" y="60"/>
                  </a:lnTo>
                  <a:lnTo>
                    <a:pt x="30" y="60"/>
                  </a:lnTo>
                  <a:lnTo>
                    <a:pt x="6" y="72"/>
                  </a:lnTo>
                  <a:lnTo>
                    <a:pt x="6" y="108"/>
                  </a:lnTo>
                  <a:lnTo>
                    <a:pt x="30" y="126"/>
                  </a:lnTo>
                  <a:lnTo>
                    <a:pt x="12" y="126"/>
                  </a:lnTo>
                  <a:lnTo>
                    <a:pt x="0" y="138"/>
                  </a:lnTo>
                  <a:lnTo>
                    <a:pt x="6" y="144"/>
                  </a:lnTo>
                  <a:lnTo>
                    <a:pt x="12" y="156"/>
                  </a:lnTo>
                  <a:lnTo>
                    <a:pt x="24" y="168"/>
                  </a:lnTo>
                  <a:lnTo>
                    <a:pt x="12" y="186"/>
                  </a:lnTo>
                  <a:lnTo>
                    <a:pt x="18" y="192"/>
                  </a:lnTo>
                  <a:lnTo>
                    <a:pt x="24" y="204"/>
                  </a:lnTo>
                  <a:lnTo>
                    <a:pt x="36" y="210"/>
                  </a:lnTo>
                  <a:lnTo>
                    <a:pt x="42" y="222"/>
                  </a:lnTo>
                  <a:lnTo>
                    <a:pt x="42" y="228"/>
                  </a:lnTo>
                  <a:lnTo>
                    <a:pt x="36" y="228"/>
                  </a:lnTo>
                  <a:lnTo>
                    <a:pt x="30" y="234"/>
                  </a:lnTo>
                  <a:lnTo>
                    <a:pt x="6" y="234"/>
                  </a:lnTo>
                  <a:lnTo>
                    <a:pt x="6" y="282"/>
                  </a:lnTo>
                  <a:lnTo>
                    <a:pt x="36" y="318"/>
                  </a:lnTo>
                  <a:lnTo>
                    <a:pt x="42" y="318"/>
                  </a:lnTo>
                  <a:lnTo>
                    <a:pt x="54" y="324"/>
                  </a:lnTo>
                  <a:lnTo>
                    <a:pt x="78" y="348"/>
                  </a:lnTo>
                  <a:lnTo>
                    <a:pt x="90" y="354"/>
                  </a:lnTo>
                  <a:lnTo>
                    <a:pt x="126" y="354"/>
                  </a:lnTo>
                  <a:lnTo>
                    <a:pt x="138" y="37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3" name="United Kingdom" descr="© INSCALE GmbH, 05.05.2010&#10;http://www.presentationload.com/">
              <a:extLst>
                <a:ext uri="{FF2B5EF4-FFF2-40B4-BE49-F238E27FC236}">
                  <a16:creationId xmlns:a16="http://schemas.microsoft.com/office/drawing/2014/main" id="{E75E04CB-B1D4-E206-A228-6AE93A46CE66}"/>
                </a:ext>
              </a:extLst>
            </p:cNvPr>
            <p:cNvSpPr>
              <a:spLocks noEditPoints="1"/>
            </p:cNvSpPr>
            <p:nvPr/>
          </p:nvSpPr>
          <p:spPr bwMode="gray">
            <a:xfrm>
              <a:off x="5504053" y="2076106"/>
              <a:ext cx="272922" cy="389101"/>
            </a:xfrm>
            <a:custGeom>
              <a:avLst/>
              <a:gdLst>
                <a:gd name="T0" fmla="*/ 2147483647 w 576"/>
                <a:gd name="T1" fmla="*/ 2147483647 h 822"/>
                <a:gd name="T2" fmla="*/ 2147483647 w 576"/>
                <a:gd name="T3" fmla="*/ 2147483647 h 822"/>
                <a:gd name="T4" fmla="*/ 2147483647 w 576"/>
                <a:gd name="T5" fmla="*/ 2147483647 h 822"/>
                <a:gd name="T6" fmla="*/ 2147483647 w 576"/>
                <a:gd name="T7" fmla="*/ 2147483647 h 822"/>
                <a:gd name="T8" fmla="*/ 2147483647 w 576"/>
                <a:gd name="T9" fmla="*/ 2147483647 h 822"/>
                <a:gd name="T10" fmla="*/ 2147483647 w 576"/>
                <a:gd name="T11" fmla="*/ 2147483647 h 822"/>
                <a:gd name="T12" fmla="*/ 2147483647 w 576"/>
                <a:gd name="T13" fmla="*/ 2147483647 h 822"/>
                <a:gd name="T14" fmla="*/ 2147483647 w 576"/>
                <a:gd name="T15" fmla="*/ 0 h 822"/>
                <a:gd name="T16" fmla="*/ 2147483647 w 576"/>
                <a:gd name="T17" fmla="*/ 0 h 822"/>
                <a:gd name="T18" fmla="*/ 2147483647 w 576"/>
                <a:gd name="T19" fmla="*/ 2147483647 h 822"/>
                <a:gd name="T20" fmla="*/ 2147483647 w 576"/>
                <a:gd name="T21" fmla="*/ 2147483647 h 822"/>
                <a:gd name="T22" fmla="*/ 2147483647 w 576"/>
                <a:gd name="T23" fmla="*/ 2147483647 h 822"/>
                <a:gd name="T24" fmla="*/ 2147483647 w 576"/>
                <a:gd name="T25" fmla="*/ 2147483647 h 822"/>
                <a:gd name="T26" fmla="*/ 2147483647 w 576"/>
                <a:gd name="T27" fmla="*/ 2147483647 h 822"/>
                <a:gd name="T28" fmla="*/ 2147483647 w 576"/>
                <a:gd name="T29" fmla="*/ 2147483647 h 822"/>
                <a:gd name="T30" fmla="*/ 2147483647 w 576"/>
                <a:gd name="T31" fmla="*/ 2147483647 h 822"/>
                <a:gd name="T32" fmla="*/ 2147483647 w 576"/>
                <a:gd name="T33" fmla="*/ 2147483647 h 822"/>
                <a:gd name="T34" fmla="*/ 2147483647 w 576"/>
                <a:gd name="T35" fmla="*/ 2147483647 h 822"/>
                <a:gd name="T36" fmla="*/ 2147483647 w 576"/>
                <a:gd name="T37" fmla="*/ 2147483647 h 822"/>
                <a:gd name="T38" fmla="*/ 2147483647 w 576"/>
                <a:gd name="T39" fmla="*/ 2147483647 h 822"/>
                <a:gd name="T40" fmla="*/ 2147483647 w 576"/>
                <a:gd name="T41" fmla="*/ 2147483647 h 822"/>
                <a:gd name="T42" fmla="*/ 2147483647 w 576"/>
                <a:gd name="T43" fmla="*/ 2147483647 h 822"/>
                <a:gd name="T44" fmla="*/ 2147483647 w 576"/>
                <a:gd name="T45" fmla="*/ 2147483647 h 822"/>
                <a:gd name="T46" fmla="*/ 2147483647 w 576"/>
                <a:gd name="T47" fmla="*/ 2147483647 h 822"/>
                <a:gd name="T48" fmla="*/ 2147483647 w 576"/>
                <a:gd name="T49" fmla="*/ 2147483647 h 822"/>
                <a:gd name="T50" fmla="*/ 2147483647 w 576"/>
                <a:gd name="T51" fmla="*/ 2147483647 h 822"/>
                <a:gd name="T52" fmla="*/ 2147483647 w 576"/>
                <a:gd name="T53" fmla="*/ 2147483647 h 822"/>
                <a:gd name="T54" fmla="*/ 2147483647 w 576"/>
                <a:gd name="T55" fmla="*/ 2147483647 h 822"/>
                <a:gd name="T56" fmla="*/ 2147483647 w 576"/>
                <a:gd name="T57" fmla="*/ 2147483647 h 822"/>
                <a:gd name="T58" fmla="*/ 2147483647 w 576"/>
                <a:gd name="T59" fmla="*/ 2147483647 h 822"/>
                <a:gd name="T60" fmla="*/ 2147483647 w 576"/>
                <a:gd name="T61" fmla="*/ 2147483647 h 822"/>
                <a:gd name="T62" fmla="*/ 2147483647 w 576"/>
                <a:gd name="T63" fmla="*/ 2147483647 h 822"/>
                <a:gd name="T64" fmla="*/ 2147483647 w 576"/>
                <a:gd name="T65" fmla="*/ 2147483647 h 822"/>
                <a:gd name="T66" fmla="*/ 2147483647 w 576"/>
                <a:gd name="T67" fmla="*/ 2147483647 h 822"/>
                <a:gd name="T68" fmla="*/ 2147483647 w 576"/>
                <a:gd name="T69" fmla="*/ 2147483647 h 822"/>
                <a:gd name="T70" fmla="*/ 2147483647 w 576"/>
                <a:gd name="T71" fmla="*/ 2147483647 h 822"/>
                <a:gd name="T72" fmla="*/ 2147483647 w 576"/>
                <a:gd name="T73" fmla="*/ 2147483647 h 822"/>
                <a:gd name="T74" fmla="*/ 2147483647 w 576"/>
                <a:gd name="T75" fmla="*/ 2147483647 h 822"/>
                <a:gd name="T76" fmla="*/ 2147483647 w 576"/>
                <a:gd name="T77" fmla="*/ 2147483647 h 822"/>
                <a:gd name="T78" fmla="*/ 2147483647 w 576"/>
                <a:gd name="T79" fmla="*/ 2147483647 h 822"/>
                <a:gd name="T80" fmla="*/ 2147483647 w 576"/>
                <a:gd name="T81" fmla="*/ 2147483647 h 822"/>
                <a:gd name="T82" fmla="*/ 2147483647 w 576"/>
                <a:gd name="T83" fmla="*/ 2147483647 h 822"/>
                <a:gd name="T84" fmla="*/ 2147483647 w 576"/>
                <a:gd name="T85" fmla="*/ 2147483647 h 822"/>
                <a:gd name="T86" fmla="*/ 2147483647 w 576"/>
                <a:gd name="T87" fmla="*/ 2147483647 h 822"/>
                <a:gd name="T88" fmla="*/ 2147483647 w 576"/>
                <a:gd name="T89" fmla="*/ 2147483647 h 822"/>
                <a:gd name="T90" fmla="*/ 2147483647 w 576"/>
                <a:gd name="T91" fmla="*/ 2147483647 h 822"/>
                <a:gd name="T92" fmla="*/ 2147483647 w 576"/>
                <a:gd name="T93" fmla="*/ 2147483647 h 822"/>
                <a:gd name="T94" fmla="*/ 2147483647 w 576"/>
                <a:gd name="T95" fmla="*/ 2147483647 h 822"/>
                <a:gd name="T96" fmla="*/ 2147483647 w 576"/>
                <a:gd name="T97" fmla="*/ 2147483647 h 822"/>
                <a:gd name="T98" fmla="*/ 2147483647 w 576"/>
                <a:gd name="T99" fmla="*/ 2147483647 h 822"/>
                <a:gd name="T100" fmla="*/ 2147483647 w 576"/>
                <a:gd name="T101" fmla="*/ 2147483647 h 822"/>
                <a:gd name="T102" fmla="*/ 2147483647 w 576"/>
                <a:gd name="T103" fmla="*/ 2147483647 h 822"/>
                <a:gd name="T104" fmla="*/ 2147483647 w 576"/>
                <a:gd name="T105" fmla="*/ 2147483647 h 822"/>
                <a:gd name="T106" fmla="*/ 2147483647 w 576"/>
                <a:gd name="T107" fmla="*/ 2147483647 h 822"/>
                <a:gd name="T108" fmla="*/ 2147483647 w 576"/>
                <a:gd name="T109" fmla="*/ 2147483647 h 822"/>
                <a:gd name="T110" fmla="*/ 2147483647 w 576"/>
                <a:gd name="T111" fmla="*/ 2147483647 h 822"/>
                <a:gd name="T112" fmla="*/ 2147483647 w 576"/>
                <a:gd name="T113" fmla="*/ 2147483647 h 822"/>
                <a:gd name="T114" fmla="*/ 2147483647 w 576"/>
                <a:gd name="T115" fmla="*/ 2147483647 h 822"/>
                <a:gd name="T116" fmla="*/ 2147483647 w 576"/>
                <a:gd name="T117" fmla="*/ 2147483647 h 822"/>
                <a:gd name="T118" fmla="*/ 2147483647 w 576"/>
                <a:gd name="T119" fmla="*/ 2147483647 h 822"/>
                <a:gd name="T120" fmla="*/ 2147483647 w 576"/>
                <a:gd name="T121" fmla="*/ 2147483647 h 822"/>
                <a:gd name="T122" fmla="*/ 2147483647 w 576"/>
                <a:gd name="T123" fmla="*/ 2147483647 h 8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76"/>
                <a:gd name="T187" fmla="*/ 0 h 822"/>
                <a:gd name="T188" fmla="*/ 576 w 576"/>
                <a:gd name="T189" fmla="*/ 822 h 8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76" h="822">
                  <a:moveTo>
                    <a:pt x="162" y="378"/>
                  </a:moveTo>
                  <a:lnTo>
                    <a:pt x="156" y="378"/>
                  </a:lnTo>
                  <a:lnTo>
                    <a:pt x="150" y="384"/>
                  </a:lnTo>
                  <a:lnTo>
                    <a:pt x="150" y="396"/>
                  </a:lnTo>
                  <a:lnTo>
                    <a:pt x="144" y="414"/>
                  </a:lnTo>
                  <a:lnTo>
                    <a:pt x="156" y="402"/>
                  </a:lnTo>
                  <a:lnTo>
                    <a:pt x="162" y="390"/>
                  </a:lnTo>
                  <a:lnTo>
                    <a:pt x="162" y="378"/>
                  </a:lnTo>
                  <a:close/>
                  <a:moveTo>
                    <a:pt x="132" y="312"/>
                  </a:moveTo>
                  <a:lnTo>
                    <a:pt x="126" y="312"/>
                  </a:lnTo>
                  <a:lnTo>
                    <a:pt x="126" y="336"/>
                  </a:lnTo>
                  <a:lnTo>
                    <a:pt x="132" y="336"/>
                  </a:lnTo>
                  <a:lnTo>
                    <a:pt x="138" y="330"/>
                  </a:lnTo>
                  <a:lnTo>
                    <a:pt x="150" y="330"/>
                  </a:lnTo>
                  <a:lnTo>
                    <a:pt x="144" y="318"/>
                  </a:lnTo>
                  <a:lnTo>
                    <a:pt x="138" y="312"/>
                  </a:lnTo>
                  <a:lnTo>
                    <a:pt x="132" y="312"/>
                  </a:lnTo>
                  <a:close/>
                  <a:moveTo>
                    <a:pt x="114" y="390"/>
                  </a:moveTo>
                  <a:lnTo>
                    <a:pt x="126" y="390"/>
                  </a:lnTo>
                  <a:lnTo>
                    <a:pt x="138" y="384"/>
                  </a:lnTo>
                  <a:lnTo>
                    <a:pt x="138" y="372"/>
                  </a:lnTo>
                  <a:lnTo>
                    <a:pt x="132" y="366"/>
                  </a:lnTo>
                  <a:lnTo>
                    <a:pt x="120" y="366"/>
                  </a:lnTo>
                  <a:lnTo>
                    <a:pt x="114" y="372"/>
                  </a:lnTo>
                  <a:lnTo>
                    <a:pt x="108" y="384"/>
                  </a:lnTo>
                  <a:lnTo>
                    <a:pt x="108" y="390"/>
                  </a:lnTo>
                  <a:lnTo>
                    <a:pt x="114" y="390"/>
                  </a:lnTo>
                  <a:close/>
                  <a:moveTo>
                    <a:pt x="330" y="120"/>
                  </a:moveTo>
                  <a:lnTo>
                    <a:pt x="324" y="120"/>
                  </a:lnTo>
                  <a:lnTo>
                    <a:pt x="318" y="126"/>
                  </a:lnTo>
                  <a:lnTo>
                    <a:pt x="318" y="138"/>
                  </a:lnTo>
                  <a:lnTo>
                    <a:pt x="330" y="138"/>
                  </a:lnTo>
                  <a:lnTo>
                    <a:pt x="336" y="126"/>
                  </a:lnTo>
                  <a:lnTo>
                    <a:pt x="330" y="120"/>
                  </a:lnTo>
                  <a:close/>
                  <a:moveTo>
                    <a:pt x="138" y="258"/>
                  </a:moveTo>
                  <a:lnTo>
                    <a:pt x="138" y="234"/>
                  </a:lnTo>
                  <a:lnTo>
                    <a:pt x="126" y="234"/>
                  </a:lnTo>
                  <a:lnTo>
                    <a:pt x="120" y="240"/>
                  </a:lnTo>
                  <a:lnTo>
                    <a:pt x="120" y="246"/>
                  </a:lnTo>
                  <a:lnTo>
                    <a:pt x="126" y="252"/>
                  </a:lnTo>
                  <a:lnTo>
                    <a:pt x="108" y="252"/>
                  </a:lnTo>
                  <a:lnTo>
                    <a:pt x="108" y="258"/>
                  </a:lnTo>
                  <a:lnTo>
                    <a:pt x="114" y="264"/>
                  </a:lnTo>
                  <a:lnTo>
                    <a:pt x="120" y="264"/>
                  </a:lnTo>
                  <a:lnTo>
                    <a:pt x="126" y="270"/>
                  </a:lnTo>
                  <a:lnTo>
                    <a:pt x="150" y="270"/>
                  </a:lnTo>
                  <a:lnTo>
                    <a:pt x="138" y="258"/>
                  </a:lnTo>
                  <a:close/>
                  <a:moveTo>
                    <a:pt x="474" y="0"/>
                  </a:moveTo>
                  <a:lnTo>
                    <a:pt x="468" y="0"/>
                  </a:lnTo>
                  <a:lnTo>
                    <a:pt x="456" y="12"/>
                  </a:lnTo>
                  <a:lnTo>
                    <a:pt x="474" y="12"/>
                  </a:lnTo>
                  <a:lnTo>
                    <a:pt x="474" y="6"/>
                  </a:lnTo>
                  <a:lnTo>
                    <a:pt x="480" y="0"/>
                  </a:lnTo>
                  <a:lnTo>
                    <a:pt x="474" y="0"/>
                  </a:lnTo>
                  <a:close/>
                  <a:moveTo>
                    <a:pt x="432" y="48"/>
                  </a:moveTo>
                  <a:lnTo>
                    <a:pt x="432" y="66"/>
                  </a:lnTo>
                  <a:lnTo>
                    <a:pt x="438" y="66"/>
                  </a:lnTo>
                  <a:lnTo>
                    <a:pt x="444" y="60"/>
                  </a:lnTo>
                  <a:lnTo>
                    <a:pt x="450" y="48"/>
                  </a:lnTo>
                  <a:lnTo>
                    <a:pt x="450" y="24"/>
                  </a:lnTo>
                  <a:lnTo>
                    <a:pt x="438" y="12"/>
                  </a:lnTo>
                  <a:lnTo>
                    <a:pt x="432" y="24"/>
                  </a:lnTo>
                  <a:lnTo>
                    <a:pt x="426" y="30"/>
                  </a:lnTo>
                  <a:lnTo>
                    <a:pt x="420" y="30"/>
                  </a:lnTo>
                  <a:lnTo>
                    <a:pt x="420" y="42"/>
                  </a:lnTo>
                  <a:lnTo>
                    <a:pt x="426" y="42"/>
                  </a:lnTo>
                  <a:lnTo>
                    <a:pt x="432" y="48"/>
                  </a:lnTo>
                  <a:close/>
                  <a:moveTo>
                    <a:pt x="342" y="138"/>
                  </a:moveTo>
                  <a:lnTo>
                    <a:pt x="342" y="150"/>
                  </a:lnTo>
                  <a:lnTo>
                    <a:pt x="354" y="138"/>
                  </a:lnTo>
                  <a:lnTo>
                    <a:pt x="342" y="138"/>
                  </a:lnTo>
                  <a:close/>
                  <a:moveTo>
                    <a:pt x="192" y="402"/>
                  </a:moveTo>
                  <a:lnTo>
                    <a:pt x="192" y="390"/>
                  </a:lnTo>
                  <a:lnTo>
                    <a:pt x="186" y="384"/>
                  </a:lnTo>
                  <a:lnTo>
                    <a:pt x="186" y="378"/>
                  </a:lnTo>
                  <a:lnTo>
                    <a:pt x="174" y="390"/>
                  </a:lnTo>
                  <a:lnTo>
                    <a:pt x="174" y="396"/>
                  </a:lnTo>
                  <a:lnTo>
                    <a:pt x="180" y="402"/>
                  </a:lnTo>
                  <a:lnTo>
                    <a:pt x="192" y="402"/>
                  </a:lnTo>
                  <a:close/>
                  <a:moveTo>
                    <a:pt x="504" y="588"/>
                  </a:moveTo>
                  <a:lnTo>
                    <a:pt x="498" y="594"/>
                  </a:lnTo>
                  <a:lnTo>
                    <a:pt x="498" y="600"/>
                  </a:lnTo>
                  <a:lnTo>
                    <a:pt x="480" y="600"/>
                  </a:lnTo>
                  <a:lnTo>
                    <a:pt x="480" y="588"/>
                  </a:lnTo>
                  <a:lnTo>
                    <a:pt x="486" y="576"/>
                  </a:lnTo>
                  <a:lnTo>
                    <a:pt x="498" y="564"/>
                  </a:lnTo>
                  <a:lnTo>
                    <a:pt x="492" y="558"/>
                  </a:lnTo>
                  <a:lnTo>
                    <a:pt x="456" y="540"/>
                  </a:lnTo>
                  <a:lnTo>
                    <a:pt x="450" y="540"/>
                  </a:lnTo>
                  <a:lnTo>
                    <a:pt x="444" y="534"/>
                  </a:lnTo>
                  <a:lnTo>
                    <a:pt x="450" y="534"/>
                  </a:lnTo>
                  <a:lnTo>
                    <a:pt x="456" y="528"/>
                  </a:lnTo>
                  <a:lnTo>
                    <a:pt x="480" y="528"/>
                  </a:lnTo>
                  <a:lnTo>
                    <a:pt x="468" y="516"/>
                  </a:lnTo>
                  <a:lnTo>
                    <a:pt x="468" y="510"/>
                  </a:lnTo>
                  <a:lnTo>
                    <a:pt x="456" y="498"/>
                  </a:lnTo>
                  <a:lnTo>
                    <a:pt x="450" y="486"/>
                  </a:lnTo>
                  <a:lnTo>
                    <a:pt x="432" y="468"/>
                  </a:lnTo>
                  <a:lnTo>
                    <a:pt x="420" y="468"/>
                  </a:lnTo>
                  <a:lnTo>
                    <a:pt x="414" y="456"/>
                  </a:lnTo>
                  <a:lnTo>
                    <a:pt x="402" y="450"/>
                  </a:lnTo>
                  <a:lnTo>
                    <a:pt x="390" y="438"/>
                  </a:lnTo>
                  <a:lnTo>
                    <a:pt x="390" y="414"/>
                  </a:lnTo>
                  <a:lnTo>
                    <a:pt x="396" y="402"/>
                  </a:lnTo>
                  <a:lnTo>
                    <a:pt x="396" y="390"/>
                  </a:lnTo>
                  <a:lnTo>
                    <a:pt x="384" y="390"/>
                  </a:lnTo>
                  <a:lnTo>
                    <a:pt x="378" y="384"/>
                  </a:lnTo>
                  <a:lnTo>
                    <a:pt x="372" y="372"/>
                  </a:lnTo>
                  <a:lnTo>
                    <a:pt x="360" y="360"/>
                  </a:lnTo>
                  <a:lnTo>
                    <a:pt x="342" y="354"/>
                  </a:lnTo>
                  <a:lnTo>
                    <a:pt x="324" y="354"/>
                  </a:lnTo>
                  <a:lnTo>
                    <a:pt x="306" y="360"/>
                  </a:lnTo>
                  <a:lnTo>
                    <a:pt x="294" y="366"/>
                  </a:lnTo>
                  <a:lnTo>
                    <a:pt x="288" y="366"/>
                  </a:lnTo>
                  <a:lnTo>
                    <a:pt x="270" y="348"/>
                  </a:lnTo>
                  <a:lnTo>
                    <a:pt x="282" y="348"/>
                  </a:lnTo>
                  <a:lnTo>
                    <a:pt x="294" y="354"/>
                  </a:lnTo>
                  <a:lnTo>
                    <a:pt x="306" y="354"/>
                  </a:lnTo>
                  <a:lnTo>
                    <a:pt x="330" y="342"/>
                  </a:lnTo>
                  <a:lnTo>
                    <a:pt x="336" y="336"/>
                  </a:lnTo>
                  <a:lnTo>
                    <a:pt x="330" y="336"/>
                  </a:lnTo>
                  <a:lnTo>
                    <a:pt x="324" y="330"/>
                  </a:lnTo>
                  <a:lnTo>
                    <a:pt x="306" y="330"/>
                  </a:lnTo>
                  <a:lnTo>
                    <a:pt x="330" y="324"/>
                  </a:lnTo>
                  <a:lnTo>
                    <a:pt x="336" y="318"/>
                  </a:lnTo>
                  <a:lnTo>
                    <a:pt x="348" y="312"/>
                  </a:lnTo>
                  <a:lnTo>
                    <a:pt x="360" y="300"/>
                  </a:lnTo>
                  <a:lnTo>
                    <a:pt x="360" y="288"/>
                  </a:lnTo>
                  <a:lnTo>
                    <a:pt x="366" y="276"/>
                  </a:lnTo>
                  <a:lnTo>
                    <a:pt x="372" y="270"/>
                  </a:lnTo>
                  <a:lnTo>
                    <a:pt x="378" y="258"/>
                  </a:lnTo>
                  <a:lnTo>
                    <a:pt x="384" y="252"/>
                  </a:lnTo>
                  <a:lnTo>
                    <a:pt x="396" y="246"/>
                  </a:lnTo>
                  <a:lnTo>
                    <a:pt x="402" y="246"/>
                  </a:lnTo>
                  <a:lnTo>
                    <a:pt x="402" y="240"/>
                  </a:lnTo>
                  <a:lnTo>
                    <a:pt x="396" y="234"/>
                  </a:lnTo>
                  <a:lnTo>
                    <a:pt x="318" y="234"/>
                  </a:lnTo>
                  <a:lnTo>
                    <a:pt x="318" y="228"/>
                  </a:lnTo>
                  <a:lnTo>
                    <a:pt x="288" y="228"/>
                  </a:lnTo>
                  <a:lnTo>
                    <a:pt x="276" y="234"/>
                  </a:lnTo>
                  <a:lnTo>
                    <a:pt x="264" y="234"/>
                  </a:lnTo>
                  <a:lnTo>
                    <a:pt x="258" y="240"/>
                  </a:lnTo>
                  <a:lnTo>
                    <a:pt x="252" y="240"/>
                  </a:lnTo>
                  <a:lnTo>
                    <a:pt x="264" y="228"/>
                  </a:lnTo>
                  <a:lnTo>
                    <a:pt x="252" y="216"/>
                  </a:lnTo>
                  <a:lnTo>
                    <a:pt x="270" y="210"/>
                  </a:lnTo>
                  <a:lnTo>
                    <a:pt x="300" y="192"/>
                  </a:lnTo>
                  <a:lnTo>
                    <a:pt x="312" y="186"/>
                  </a:lnTo>
                  <a:lnTo>
                    <a:pt x="324" y="162"/>
                  </a:lnTo>
                  <a:lnTo>
                    <a:pt x="318" y="156"/>
                  </a:lnTo>
                  <a:lnTo>
                    <a:pt x="288" y="156"/>
                  </a:lnTo>
                  <a:lnTo>
                    <a:pt x="276" y="162"/>
                  </a:lnTo>
                  <a:lnTo>
                    <a:pt x="258" y="168"/>
                  </a:lnTo>
                  <a:lnTo>
                    <a:pt x="240" y="168"/>
                  </a:lnTo>
                  <a:lnTo>
                    <a:pt x="228" y="162"/>
                  </a:lnTo>
                  <a:lnTo>
                    <a:pt x="216" y="162"/>
                  </a:lnTo>
                  <a:lnTo>
                    <a:pt x="210" y="168"/>
                  </a:lnTo>
                  <a:lnTo>
                    <a:pt x="210" y="174"/>
                  </a:lnTo>
                  <a:lnTo>
                    <a:pt x="216" y="180"/>
                  </a:lnTo>
                  <a:lnTo>
                    <a:pt x="204" y="180"/>
                  </a:lnTo>
                  <a:lnTo>
                    <a:pt x="192" y="192"/>
                  </a:lnTo>
                  <a:lnTo>
                    <a:pt x="192" y="210"/>
                  </a:lnTo>
                  <a:lnTo>
                    <a:pt x="198" y="216"/>
                  </a:lnTo>
                  <a:lnTo>
                    <a:pt x="156" y="222"/>
                  </a:lnTo>
                  <a:lnTo>
                    <a:pt x="156" y="234"/>
                  </a:lnTo>
                  <a:lnTo>
                    <a:pt x="168" y="240"/>
                  </a:lnTo>
                  <a:lnTo>
                    <a:pt x="180" y="264"/>
                  </a:lnTo>
                  <a:lnTo>
                    <a:pt x="162" y="282"/>
                  </a:lnTo>
                  <a:lnTo>
                    <a:pt x="162" y="294"/>
                  </a:lnTo>
                  <a:lnTo>
                    <a:pt x="144" y="300"/>
                  </a:lnTo>
                  <a:lnTo>
                    <a:pt x="156" y="312"/>
                  </a:lnTo>
                  <a:lnTo>
                    <a:pt x="168" y="312"/>
                  </a:lnTo>
                  <a:lnTo>
                    <a:pt x="180" y="306"/>
                  </a:lnTo>
                  <a:lnTo>
                    <a:pt x="186" y="300"/>
                  </a:lnTo>
                  <a:lnTo>
                    <a:pt x="186" y="318"/>
                  </a:lnTo>
                  <a:lnTo>
                    <a:pt x="180" y="318"/>
                  </a:lnTo>
                  <a:lnTo>
                    <a:pt x="168" y="330"/>
                  </a:lnTo>
                  <a:lnTo>
                    <a:pt x="156" y="336"/>
                  </a:lnTo>
                  <a:lnTo>
                    <a:pt x="156" y="360"/>
                  </a:lnTo>
                  <a:lnTo>
                    <a:pt x="162" y="372"/>
                  </a:lnTo>
                  <a:lnTo>
                    <a:pt x="168" y="366"/>
                  </a:lnTo>
                  <a:lnTo>
                    <a:pt x="198" y="366"/>
                  </a:lnTo>
                  <a:lnTo>
                    <a:pt x="210" y="360"/>
                  </a:lnTo>
                  <a:lnTo>
                    <a:pt x="216" y="354"/>
                  </a:lnTo>
                  <a:lnTo>
                    <a:pt x="198" y="372"/>
                  </a:lnTo>
                  <a:lnTo>
                    <a:pt x="210" y="402"/>
                  </a:lnTo>
                  <a:lnTo>
                    <a:pt x="204" y="408"/>
                  </a:lnTo>
                  <a:lnTo>
                    <a:pt x="198" y="420"/>
                  </a:lnTo>
                  <a:lnTo>
                    <a:pt x="186" y="426"/>
                  </a:lnTo>
                  <a:lnTo>
                    <a:pt x="180" y="438"/>
                  </a:lnTo>
                  <a:lnTo>
                    <a:pt x="180" y="450"/>
                  </a:lnTo>
                  <a:lnTo>
                    <a:pt x="186" y="456"/>
                  </a:lnTo>
                  <a:lnTo>
                    <a:pt x="204" y="456"/>
                  </a:lnTo>
                  <a:lnTo>
                    <a:pt x="216" y="450"/>
                  </a:lnTo>
                  <a:lnTo>
                    <a:pt x="240" y="450"/>
                  </a:lnTo>
                  <a:lnTo>
                    <a:pt x="252" y="444"/>
                  </a:lnTo>
                  <a:lnTo>
                    <a:pt x="258" y="438"/>
                  </a:lnTo>
                  <a:lnTo>
                    <a:pt x="270" y="432"/>
                  </a:lnTo>
                  <a:lnTo>
                    <a:pt x="300" y="438"/>
                  </a:lnTo>
                  <a:lnTo>
                    <a:pt x="288" y="444"/>
                  </a:lnTo>
                  <a:lnTo>
                    <a:pt x="264" y="468"/>
                  </a:lnTo>
                  <a:lnTo>
                    <a:pt x="264" y="474"/>
                  </a:lnTo>
                  <a:lnTo>
                    <a:pt x="282" y="492"/>
                  </a:lnTo>
                  <a:lnTo>
                    <a:pt x="294" y="492"/>
                  </a:lnTo>
                  <a:lnTo>
                    <a:pt x="300" y="498"/>
                  </a:lnTo>
                  <a:lnTo>
                    <a:pt x="306" y="498"/>
                  </a:lnTo>
                  <a:lnTo>
                    <a:pt x="312" y="516"/>
                  </a:lnTo>
                  <a:lnTo>
                    <a:pt x="294" y="534"/>
                  </a:lnTo>
                  <a:lnTo>
                    <a:pt x="294" y="564"/>
                  </a:lnTo>
                  <a:lnTo>
                    <a:pt x="222" y="564"/>
                  </a:lnTo>
                  <a:lnTo>
                    <a:pt x="216" y="558"/>
                  </a:lnTo>
                  <a:lnTo>
                    <a:pt x="198" y="558"/>
                  </a:lnTo>
                  <a:lnTo>
                    <a:pt x="192" y="564"/>
                  </a:lnTo>
                  <a:lnTo>
                    <a:pt x="210" y="582"/>
                  </a:lnTo>
                  <a:lnTo>
                    <a:pt x="186" y="600"/>
                  </a:lnTo>
                  <a:lnTo>
                    <a:pt x="228" y="594"/>
                  </a:lnTo>
                  <a:lnTo>
                    <a:pt x="228" y="618"/>
                  </a:lnTo>
                  <a:lnTo>
                    <a:pt x="216" y="642"/>
                  </a:lnTo>
                  <a:lnTo>
                    <a:pt x="210" y="648"/>
                  </a:lnTo>
                  <a:lnTo>
                    <a:pt x="198" y="654"/>
                  </a:lnTo>
                  <a:lnTo>
                    <a:pt x="180" y="660"/>
                  </a:lnTo>
                  <a:lnTo>
                    <a:pt x="168" y="666"/>
                  </a:lnTo>
                  <a:lnTo>
                    <a:pt x="162" y="666"/>
                  </a:lnTo>
                  <a:lnTo>
                    <a:pt x="162" y="690"/>
                  </a:lnTo>
                  <a:lnTo>
                    <a:pt x="168" y="696"/>
                  </a:lnTo>
                  <a:lnTo>
                    <a:pt x="174" y="696"/>
                  </a:lnTo>
                  <a:lnTo>
                    <a:pt x="180" y="690"/>
                  </a:lnTo>
                  <a:lnTo>
                    <a:pt x="192" y="684"/>
                  </a:lnTo>
                  <a:lnTo>
                    <a:pt x="198" y="678"/>
                  </a:lnTo>
                  <a:lnTo>
                    <a:pt x="204" y="684"/>
                  </a:lnTo>
                  <a:lnTo>
                    <a:pt x="204" y="690"/>
                  </a:lnTo>
                  <a:lnTo>
                    <a:pt x="210" y="696"/>
                  </a:lnTo>
                  <a:lnTo>
                    <a:pt x="234" y="696"/>
                  </a:lnTo>
                  <a:lnTo>
                    <a:pt x="240" y="702"/>
                  </a:lnTo>
                  <a:lnTo>
                    <a:pt x="252" y="708"/>
                  </a:lnTo>
                  <a:lnTo>
                    <a:pt x="258" y="708"/>
                  </a:lnTo>
                  <a:lnTo>
                    <a:pt x="276" y="702"/>
                  </a:lnTo>
                  <a:lnTo>
                    <a:pt x="288" y="696"/>
                  </a:lnTo>
                  <a:lnTo>
                    <a:pt x="294" y="690"/>
                  </a:lnTo>
                  <a:lnTo>
                    <a:pt x="318" y="690"/>
                  </a:lnTo>
                  <a:lnTo>
                    <a:pt x="312" y="696"/>
                  </a:lnTo>
                  <a:lnTo>
                    <a:pt x="300" y="702"/>
                  </a:lnTo>
                  <a:lnTo>
                    <a:pt x="294" y="714"/>
                  </a:lnTo>
                  <a:lnTo>
                    <a:pt x="282" y="720"/>
                  </a:lnTo>
                  <a:lnTo>
                    <a:pt x="276" y="726"/>
                  </a:lnTo>
                  <a:lnTo>
                    <a:pt x="210" y="726"/>
                  </a:lnTo>
                  <a:lnTo>
                    <a:pt x="210" y="738"/>
                  </a:lnTo>
                  <a:lnTo>
                    <a:pt x="198" y="738"/>
                  </a:lnTo>
                  <a:lnTo>
                    <a:pt x="186" y="744"/>
                  </a:lnTo>
                  <a:lnTo>
                    <a:pt x="180" y="750"/>
                  </a:lnTo>
                  <a:lnTo>
                    <a:pt x="180" y="768"/>
                  </a:lnTo>
                  <a:lnTo>
                    <a:pt x="174" y="774"/>
                  </a:lnTo>
                  <a:lnTo>
                    <a:pt x="144" y="774"/>
                  </a:lnTo>
                  <a:lnTo>
                    <a:pt x="144" y="780"/>
                  </a:lnTo>
                  <a:lnTo>
                    <a:pt x="138" y="786"/>
                  </a:lnTo>
                  <a:lnTo>
                    <a:pt x="138" y="792"/>
                  </a:lnTo>
                  <a:lnTo>
                    <a:pt x="126" y="804"/>
                  </a:lnTo>
                  <a:lnTo>
                    <a:pt x="114" y="810"/>
                  </a:lnTo>
                  <a:lnTo>
                    <a:pt x="108" y="810"/>
                  </a:lnTo>
                  <a:lnTo>
                    <a:pt x="108" y="816"/>
                  </a:lnTo>
                  <a:lnTo>
                    <a:pt x="114" y="816"/>
                  </a:lnTo>
                  <a:lnTo>
                    <a:pt x="120" y="822"/>
                  </a:lnTo>
                  <a:lnTo>
                    <a:pt x="150" y="822"/>
                  </a:lnTo>
                  <a:lnTo>
                    <a:pt x="156" y="810"/>
                  </a:lnTo>
                  <a:lnTo>
                    <a:pt x="174" y="792"/>
                  </a:lnTo>
                  <a:lnTo>
                    <a:pt x="210" y="792"/>
                  </a:lnTo>
                  <a:lnTo>
                    <a:pt x="216" y="798"/>
                  </a:lnTo>
                  <a:lnTo>
                    <a:pt x="228" y="804"/>
                  </a:lnTo>
                  <a:lnTo>
                    <a:pt x="240" y="804"/>
                  </a:lnTo>
                  <a:lnTo>
                    <a:pt x="246" y="792"/>
                  </a:lnTo>
                  <a:lnTo>
                    <a:pt x="252" y="786"/>
                  </a:lnTo>
                  <a:lnTo>
                    <a:pt x="258" y="774"/>
                  </a:lnTo>
                  <a:lnTo>
                    <a:pt x="270" y="762"/>
                  </a:lnTo>
                  <a:lnTo>
                    <a:pt x="288" y="762"/>
                  </a:lnTo>
                  <a:lnTo>
                    <a:pt x="300" y="774"/>
                  </a:lnTo>
                  <a:lnTo>
                    <a:pt x="330" y="774"/>
                  </a:lnTo>
                  <a:lnTo>
                    <a:pt x="354" y="762"/>
                  </a:lnTo>
                  <a:lnTo>
                    <a:pt x="360" y="762"/>
                  </a:lnTo>
                  <a:lnTo>
                    <a:pt x="366" y="768"/>
                  </a:lnTo>
                  <a:lnTo>
                    <a:pt x="378" y="768"/>
                  </a:lnTo>
                  <a:lnTo>
                    <a:pt x="390" y="774"/>
                  </a:lnTo>
                  <a:lnTo>
                    <a:pt x="396" y="774"/>
                  </a:lnTo>
                  <a:lnTo>
                    <a:pt x="396" y="768"/>
                  </a:lnTo>
                  <a:lnTo>
                    <a:pt x="390" y="762"/>
                  </a:lnTo>
                  <a:lnTo>
                    <a:pt x="390" y="750"/>
                  </a:lnTo>
                  <a:lnTo>
                    <a:pt x="396" y="750"/>
                  </a:lnTo>
                  <a:lnTo>
                    <a:pt x="408" y="756"/>
                  </a:lnTo>
                  <a:lnTo>
                    <a:pt x="414" y="762"/>
                  </a:lnTo>
                  <a:lnTo>
                    <a:pt x="426" y="756"/>
                  </a:lnTo>
                  <a:lnTo>
                    <a:pt x="498" y="756"/>
                  </a:lnTo>
                  <a:lnTo>
                    <a:pt x="522" y="750"/>
                  </a:lnTo>
                  <a:lnTo>
                    <a:pt x="534" y="744"/>
                  </a:lnTo>
                  <a:lnTo>
                    <a:pt x="540" y="732"/>
                  </a:lnTo>
                  <a:lnTo>
                    <a:pt x="546" y="726"/>
                  </a:lnTo>
                  <a:lnTo>
                    <a:pt x="552" y="714"/>
                  </a:lnTo>
                  <a:lnTo>
                    <a:pt x="498" y="708"/>
                  </a:lnTo>
                  <a:lnTo>
                    <a:pt x="522" y="702"/>
                  </a:lnTo>
                  <a:lnTo>
                    <a:pt x="516" y="684"/>
                  </a:lnTo>
                  <a:lnTo>
                    <a:pt x="528" y="672"/>
                  </a:lnTo>
                  <a:lnTo>
                    <a:pt x="540" y="666"/>
                  </a:lnTo>
                  <a:lnTo>
                    <a:pt x="546" y="666"/>
                  </a:lnTo>
                  <a:lnTo>
                    <a:pt x="558" y="660"/>
                  </a:lnTo>
                  <a:lnTo>
                    <a:pt x="564" y="654"/>
                  </a:lnTo>
                  <a:lnTo>
                    <a:pt x="576" y="618"/>
                  </a:lnTo>
                  <a:lnTo>
                    <a:pt x="570" y="606"/>
                  </a:lnTo>
                  <a:lnTo>
                    <a:pt x="564" y="600"/>
                  </a:lnTo>
                  <a:lnTo>
                    <a:pt x="552" y="594"/>
                  </a:lnTo>
                  <a:lnTo>
                    <a:pt x="540" y="594"/>
                  </a:lnTo>
                  <a:lnTo>
                    <a:pt x="528" y="588"/>
                  </a:lnTo>
                  <a:lnTo>
                    <a:pt x="504" y="588"/>
                  </a:lnTo>
                  <a:close/>
                  <a:moveTo>
                    <a:pt x="222" y="486"/>
                  </a:moveTo>
                  <a:lnTo>
                    <a:pt x="216" y="480"/>
                  </a:lnTo>
                  <a:lnTo>
                    <a:pt x="204" y="480"/>
                  </a:lnTo>
                  <a:lnTo>
                    <a:pt x="204" y="486"/>
                  </a:lnTo>
                  <a:lnTo>
                    <a:pt x="198" y="498"/>
                  </a:lnTo>
                  <a:lnTo>
                    <a:pt x="192" y="504"/>
                  </a:lnTo>
                  <a:lnTo>
                    <a:pt x="210" y="504"/>
                  </a:lnTo>
                  <a:lnTo>
                    <a:pt x="222" y="492"/>
                  </a:lnTo>
                  <a:lnTo>
                    <a:pt x="222" y="486"/>
                  </a:lnTo>
                  <a:close/>
                  <a:moveTo>
                    <a:pt x="126" y="504"/>
                  </a:moveTo>
                  <a:lnTo>
                    <a:pt x="132" y="498"/>
                  </a:lnTo>
                  <a:lnTo>
                    <a:pt x="132" y="492"/>
                  </a:lnTo>
                  <a:lnTo>
                    <a:pt x="144" y="492"/>
                  </a:lnTo>
                  <a:lnTo>
                    <a:pt x="150" y="480"/>
                  </a:lnTo>
                  <a:lnTo>
                    <a:pt x="156" y="474"/>
                  </a:lnTo>
                  <a:lnTo>
                    <a:pt x="156" y="462"/>
                  </a:lnTo>
                  <a:lnTo>
                    <a:pt x="138" y="444"/>
                  </a:lnTo>
                  <a:lnTo>
                    <a:pt x="138" y="432"/>
                  </a:lnTo>
                  <a:lnTo>
                    <a:pt x="132" y="438"/>
                  </a:lnTo>
                  <a:lnTo>
                    <a:pt x="126" y="426"/>
                  </a:lnTo>
                  <a:lnTo>
                    <a:pt x="120" y="420"/>
                  </a:lnTo>
                  <a:lnTo>
                    <a:pt x="78" y="420"/>
                  </a:lnTo>
                  <a:lnTo>
                    <a:pt x="72" y="426"/>
                  </a:lnTo>
                  <a:lnTo>
                    <a:pt x="30" y="450"/>
                  </a:lnTo>
                  <a:lnTo>
                    <a:pt x="30" y="462"/>
                  </a:lnTo>
                  <a:lnTo>
                    <a:pt x="24" y="462"/>
                  </a:lnTo>
                  <a:lnTo>
                    <a:pt x="18" y="468"/>
                  </a:lnTo>
                  <a:lnTo>
                    <a:pt x="12" y="468"/>
                  </a:lnTo>
                  <a:lnTo>
                    <a:pt x="0" y="480"/>
                  </a:lnTo>
                  <a:lnTo>
                    <a:pt x="6" y="486"/>
                  </a:lnTo>
                  <a:lnTo>
                    <a:pt x="30" y="498"/>
                  </a:lnTo>
                  <a:lnTo>
                    <a:pt x="42" y="498"/>
                  </a:lnTo>
                  <a:lnTo>
                    <a:pt x="66" y="474"/>
                  </a:lnTo>
                  <a:lnTo>
                    <a:pt x="84" y="498"/>
                  </a:lnTo>
                  <a:lnTo>
                    <a:pt x="120" y="504"/>
                  </a:lnTo>
                  <a:lnTo>
                    <a:pt x="126" y="504"/>
                  </a:lnTo>
                  <a:close/>
                  <a:moveTo>
                    <a:pt x="78" y="228"/>
                  </a:moveTo>
                  <a:lnTo>
                    <a:pt x="72" y="228"/>
                  </a:lnTo>
                  <a:lnTo>
                    <a:pt x="66" y="234"/>
                  </a:lnTo>
                  <a:lnTo>
                    <a:pt x="66" y="240"/>
                  </a:lnTo>
                  <a:lnTo>
                    <a:pt x="84" y="240"/>
                  </a:lnTo>
                  <a:lnTo>
                    <a:pt x="84" y="228"/>
                  </a:lnTo>
                  <a:lnTo>
                    <a:pt x="78" y="228"/>
                  </a:lnTo>
                  <a:close/>
                  <a:moveTo>
                    <a:pt x="108" y="210"/>
                  </a:moveTo>
                  <a:lnTo>
                    <a:pt x="126" y="210"/>
                  </a:lnTo>
                  <a:lnTo>
                    <a:pt x="132" y="204"/>
                  </a:lnTo>
                  <a:lnTo>
                    <a:pt x="132" y="198"/>
                  </a:lnTo>
                  <a:lnTo>
                    <a:pt x="138" y="186"/>
                  </a:lnTo>
                  <a:lnTo>
                    <a:pt x="150" y="174"/>
                  </a:lnTo>
                  <a:lnTo>
                    <a:pt x="150" y="168"/>
                  </a:lnTo>
                  <a:lnTo>
                    <a:pt x="138" y="174"/>
                  </a:lnTo>
                  <a:lnTo>
                    <a:pt x="132" y="174"/>
                  </a:lnTo>
                  <a:lnTo>
                    <a:pt x="114" y="192"/>
                  </a:lnTo>
                  <a:lnTo>
                    <a:pt x="108" y="186"/>
                  </a:lnTo>
                  <a:lnTo>
                    <a:pt x="96" y="186"/>
                  </a:lnTo>
                  <a:lnTo>
                    <a:pt x="90" y="192"/>
                  </a:lnTo>
                  <a:lnTo>
                    <a:pt x="90" y="210"/>
                  </a:lnTo>
                  <a:lnTo>
                    <a:pt x="96" y="216"/>
                  </a:lnTo>
                  <a:lnTo>
                    <a:pt x="96" y="228"/>
                  </a:lnTo>
                  <a:lnTo>
                    <a:pt x="108" y="210"/>
                  </a:lnTo>
                  <a:close/>
                  <a:moveTo>
                    <a:pt x="72" y="252"/>
                  </a:moveTo>
                  <a:lnTo>
                    <a:pt x="60" y="282"/>
                  </a:lnTo>
                  <a:lnTo>
                    <a:pt x="78" y="258"/>
                  </a:lnTo>
                  <a:lnTo>
                    <a:pt x="72" y="25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4" name="United Arab Emirates" descr="© INSCALE GmbH, 05.05.2010&#10;http://www.presentationload.com/">
              <a:extLst>
                <a:ext uri="{FF2B5EF4-FFF2-40B4-BE49-F238E27FC236}">
                  <a16:creationId xmlns:a16="http://schemas.microsoft.com/office/drawing/2014/main" id="{53D3462B-672E-7763-82E0-3A97E1D9E813}"/>
                </a:ext>
              </a:extLst>
            </p:cNvPr>
            <p:cNvSpPr>
              <a:spLocks/>
            </p:cNvSpPr>
            <p:nvPr/>
          </p:nvSpPr>
          <p:spPr bwMode="gray">
            <a:xfrm>
              <a:off x="7375786" y="3346673"/>
              <a:ext cx="158591" cy="151215"/>
            </a:xfrm>
            <a:custGeom>
              <a:avLst/>
              <a:gdLst>
                <a:gd name="T0" fmla="*/ 2147483647 w 336"/>
                <a:gd name="T1" fmla="*/ 2147483647 h 318"/>
                <a:gd name="T2" fmla="*/ 2147483647 w 336"/>
                <a:gd name="T3" fmla="*/ 2147483647 h 318"/>
                <a:gd name="T4" fmla="*/ 2147483647 w 336"/>
                <a:gd name="T5" fmla="*/ 2147483647 h 318"/>
                <a:gd name="T6" fmla="*/ 2147483647 w 336"/>
                <a:gd name="T7" fmla="*/ 2147483647 h 318"/>
                <a:gd name="T8" fmla="*/ 2147483647 w 336"/>
                <a:gd name="T9" fmla="*/ 2147483647 h 318"/>
                <a:gd name="T10" fmla="*/ 2147483647 w 336"/>
                <a:gd name="T11" fmla="*/ 0 h 318"/>
                <a:gd name="T12" fmla="*/ 2147483647 w 336"/>
                <a:gd name="T13" fmla="*/ 2147483647 h 318"/>
                <a:gd name="T14" fmla="*/ 2147483647 w 336"/>
                <a:gd name="T15" fmla="*/ 2147483647 h 318"/>
                <a:gd name="T16" fmla="*/ 2147483647 w 336"/>
                <a:gd name="T17" fmla="*/ 2147483647 h 318"/>
                <a:gd name="T18" fmla="*/ 2147483647 w 336"/>
                <a:gd name="T19" fmla="*/ 2147483647 h 318"/>
                <a:gd name="T20" fmla="*/ 2147483647 w 336"/>
                <a:gd name="T21" fmla="*/ 2147483647 h 318"/>
                <a:gd name="T22" fmla="*/ 2147483647 w 336"/>
                <a:gd name="T23" fmla="*/ 2147483647 h 318"/>
                <a:gd name="T24" fmla="*/ 2147483647 w 336"/>
                <a:gd name="T25" fmla="*/ 2147483647 h 318"/>
                <a:gd name="T26" fmla="*/ 2147483647 w 336"/>
                <a:gd name="T27" fmla="*/ 2147483647 h 318"/>
                <a:gd name="T28" fmla="*/ 2147483647 w 336"/>
                <a:gd name="T29" fmla="*/ 2147483647 h 318"/>
                <a:gd name="T30" fmla="*/ 2147483647 w 336"/>
                <a:gd name="T31" fmla="*/ 2147483647 h 318"/>
                <a:gd name="T32" fmla="*/ 2147483647 w 336"/>
                <a:gd name="T33" fmla="*/ 2147483647 h 318"/>
                <a:gd name="T34" fmla="*/ 2147483647 w 336"/>
                <a:gd name="T35" fmla="*/ 2147483647 h 318"/>
                <a:gd name="T36" fmla="*/ 0 w 336"/>
                <a:gd name="T37" fmla="*/ 2147483647 h 318"/>
                <a:gd name="T38" fmla="*/ 2147483647 w 336"/>
                <a:gd name="T39" fmla="*/ 2147483647 h 318"/>
                <a:gd name="T40" fmla="*/ 2147483647 w 336"/>
                <a:gd name="T41" fmla="*/ 2147483647 h 318"/>
                <a:gd name="T42" fmla="*/ 2147483647 w 336"/>
                <a:gd name="T43" fmla="*/ 2147483647 h 318"/>
                <a:gd name="T44" fmla="*/ 2147483647 w 336"/>
                <a:gd name="T45" fmla="*/ 2147483647 h 318"/>
                <a:gd name="T46" fmla="*/ 2147483647 w 336"/>
                <a:gd name="T47" fmla="*/ 2147483647 h 318"/>
                <a:gd name="T48" fmla="*/ 2147483647 w 336"/>
                <a:gd name="T49" fmla="*/ 2147483647 h 318"/>
                <a:gd name="T50" fmla="*/ 2147483647 w 336"/>
                <a:gd name="T51" fmla="*/ 2147483647 h 318"/>
                <a:gd name="T52" fmla="*/ 2147483647 w 336"/>
                <a:gd name="T53" fmla="*/ 2147483647 h 318"/>
                <a:gd name="T54" fmla="*/ 2147483647 w 336"/>
                <a:gd name="T55" fmla="*/ 2147483647 h 318"/>
                <a:gd name="T56" fmla="*/ 2147483647 w 336"/>
                <a:gd name="T57" fmla="*/ 2147483647 h 318"/>
                <a:gd name="T58" fmla="*/ 2147483647 w 336"/>
                <a:gd name="T59" fmla="*/ 2147483647 h 318"/>
                <a:gd name="T60" fmla="*/ 2147483647 w 336"/>
                <a:gd name="T61" fmla="*/ 2147483647 h 318"/>
                <a:gd name="T62" fmla="*/ 2147483647 w 336"/>
                <a:gd name="T63" fmla="*/ 2147483647 h 318"/>
                <a:gd name="T64" fmla="*/ 2147483647 w 336"/>
                <a:gd name="T65" fmla="*/ 2147483647 h 318"/>
                <a:gd name="T66" fmla="*/ 2147483647 w 336"/>
                <a:gd name="T67" fmla="*/ 2147483647 h 318"/>
                <a:gd name="T68" fmla="*/ 2147483647 w 336"/>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36"/>
                <a:gd name="T106" fmla="*/ 0 h 318"/>
                <a:gd name="T107" fmla="*/ 336 w 336"/>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36" h="318">
                  <a:moveTo>
                    <a:pt x="300" y="120"/>
                  </a:moveTo>
                  <a:lnTo>
                    <a:pt x="306" y="120"/>
                  </a:lnTo>
                  <a:lnTo>
                    <a:pt x="306" y="126"/>
                  </a:lnTo>
                  <a:lnTo>
                    <a:pt x="312" y="138"/>
                  </a:lnTo>
                  <a:lnTo>
                    <a:pt x="336" y="132"/>
                  </a:lnTo>
                  <a:lnTo>
                    <a:pt x="330" y="120"/>
                  </a:lnTo>
                  <a:lnTo>
                    <a:pt x="324" y="102"/>
                  </a:lnTo>
                  <a:lnTo>
                    <a:pt x="324" y="60"/>
                  </a:lnTo>
                  <a:lnTo>
                    <a:pt x="330" y="42"/>
                  </a:lnTo>
                  <a:lnTo>
                    <a:pt x="330" y="6"/>
                  </a:lnTo>
                  <a:lnTo>
                    <a:pt x="324" y="0"/>
                  </a:lnTo>
                  <a:lnTo>
                    <a:pt x="318" y="0"/>
                  </a:lnTo>
                  <a:lnTo>
                    <a:pt x="312" y="6"/>
                  </a:lnTo>
                  <a:lnTo>
                    <a:pt x="306" y="18"/>
                  </a:lnTo>
                  <a:lnTo>
                    <a:pt x="300" y="36"/>
                  </a:lnTo>
                  <a:lnTo>
                    <a:pt x="288" y="60"/>
                  </a:lnTo>
                  <a:lnTo>
                    <a:pt x="282" y="66"/>
                  </a:lnTo>
                  <a:lnTo>
                    <a:pt x="282" y="72"/>
                  </a:lnTo>
                  <a:lnTo>
                    <a:pt x="276" y="72"/>
                  </a:lnTo>
                  <a:lnTo>
                    <a:pt x="264" y="78"/>
                  </a:lnTo>
                  <a:lnTo>
                    <a:pt x="234" y="108"/>
                  </a:lnTo>
                  <a:lnTo>
                    <a:pt x="228" y="120"/>
                  </a:lnTo>
                  <a:lnTo>
                    <a:pt x="216" y="132"/>
                  </a:lnTo>
                  <a:lnTo>
                    <a:pt x="204" y="138"/>
                  </a:lnTo>
                  <a:lnTo>
                    <a:pt x="198" y="150"/>
                  </a:lnTo>
                  <a:lnTo>
                    <a:pt x="198" y="168"/>
                  </a:lnTo>
                  <a:lnTo>
                    <a:pt x="192" y="180"/>
                  </a:lnTo>
                  <a:lnTo>
                    <a:pt x="192" y="186"/>
                  </a:lnTo>
                  <a:lnTo>
                    <a:pt x="186" y="192"/>
                  </a:lnTo>
                  <a:lnTo>
                    <a:pt x="150" y="192"/>
                  </a:lnTo>
                  <a:lnTo>
                    <a:pt x="132" y="186"/>
                  </a:lnTo>
                  <a:lnTo>
                    <a:pt x="90" y="186"/>
                  </a:lnTo>
                  <a:lnTo>
                    <a:pt x="72" y="192"/>
                  </a:lnTo>
                  <a:lnTo>
                    <a:pt x="48" y="204"/>
                  </a:lnTo>
                  <a:lnTo>
                    <a:pt x="24" y="204"/>
                  </a:lnTo>
                  <a:lnTo>
                    <a:pt x="12" y="192"/>
                  </a:lnTo>
                  <a:lnTo>
                    <a:pt x="0" y="186"/>
                  </a:lnTo>
                  <a:lnTo>
                    <a:pt x="0" y="198"/>
                  </a:lnTo>
                  <a:lnTo>
                    <a:pt x="18" y="216"/>
                  </a:lnTo>
                  <a:lnTo>
                    <a:pt x="30" y="240"/>
                  </a:lnTo>
                  <a:lnTo>
                    <a:pt x="54" y="264"/>
                  </a:lnTo>
                  <a:lnTo>
                    <a:pt x="60" y="276"/>
                  </a:lnTo>
                  <a:lnTo>
                    <a:pt x="72" y="282"/>
                  </a:lnTo>
                  <a:lnTo>
                    <a:pt x="78" y="294"/>
                  </a:lnTo>
                  <a:lnTo>
                    <a:pt x="96" y="294"/>
                  </a:lnTo>
                  <a:lnTo>
                    <a:pt x="132" y="300"/>
                  </a:lnTo>
                  <a:lnTo>
                    <a:pt x="228" y="312"/>
                  </a:lnTo>
                  <a:lnTo>
                    <a:pt x="270" y="318"/>
                  </a:lnTo>
                  <a:lnTo>
                    <a:pt x="264" y="306"/>
                  </a:lnTo>
                  <a:lnTo>
                    <a:pt x="258" y="300"/>
                  </a:lnTo>
                  <a:lnTo>
                    <a:pt x="252" y="288"/>
                  </a:lnTo>
                  <a:lnTo>
                    <a:pt x="252" y="276"/>
                  </a:lnTo>
                  <a:lnTo>
                    <a:pt x="258" y="270"/>
                  </a:lnTo>
                  <a:lnTo>
                    <a:pt x="264" y="258"/>
                  </a:lnTo>
                  <a:lnTo>
                    <a:pt x="270" y="252"/>
                  </a:lnTo>
                  <a:lnTo>
                    <a:pt x="276" y="240"/>
                  </a:lnTo>
                  <a:lnTo>
                    <a:pt x="276" y="228"/>
                  </a:lnTo>
                  <a:lnTo>
                    <a:pt x="282" y="216"/>
                  </a:lnTo>
                  <a:lnTo>
                    <a:pt x="282" y="204"/>
                  </a:lnTo>
                  <a:lnTo>
                    <a:pt x="288" y="198"/>
                  </a:lnTo>
                  <a:lnTo>
                    <a:pt x="288" y="192"/>
                  </a:lnTo>
                  <a:lnTo>
                    <a:pt x="300" y="192"/>
                  </a:lnTo>
                  <a:lnTo>
                    <a:pt x="300" y="198"/>
                  </a:lnTo>
                  <a:lnTo>
                    <a:pt x="306" y="198"/>
                  </a:lnTo>
                  <a:lnTo>
                    <a:pt x="306" y="192"/>
                  </a:lnTo>
                  <a:lnTo>
                    <a:pt x="288" y="174"/>
                  </a:lnTo>
                  <a:lnTo>
                    <a:pt x="288" y="144"/>
                  </a:lnTo>
                  <a:lnTo>
                    <a:pt x="294" y="132"/>
                  </a:lnTo>
                  <a:lnTo>
                    <a:pt x="294" y="126"/>
                  </a:lnTo>
                  <a:lnTo>
                    <a:pt x="300" y="12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5" name="Ukraine" descr="© INSCALE GmbH, 05.05.2010&#10;http://www.presentationload.com/">
              <a:extLst>
                <a:ext uri="{FF2B5EF4-FFF2-40B4-BE49-F238E27FC236}">
                  <a16:creationId xmlns:a16="http://schemas.microsoft.com/office/drawing/2014/main" id="{AFF8198A-D23E-DAE6-9839-63B0A9133EC3}"/>
                </a:ext>
              </a:extLst>
            </p:cNvPr>
            <p:cNvSpPr>
              <a:spLocks/>
            </p:cNvSpPr>
            <p:nvPr/>
          </p:nvSpPr>
          <p:spPr bwMode="gray">
            <a:xfrm>
              <a:off x="6372610" y="2376691"/>
              <a:ext cx="527405" cy="295052"/>
            </a:xfrm>
            <a:custGeom>
              <a:avLst/>
              <a:gdLst>
                <a:gd name="T0" fmla="*/ 2147483647 w 1116"/>
                <a:gd name="T1" fmla="*/ 2147483647 h 624"/>
                <a:gd name="T2" fmla="*/ 2147483647 w 1116"/>
                <a:gd name="T3" fmla="*/ 2147483647 h 624"/>
                <a:gd name="T4" fmla="*/ 2147483647 w 1116"/>
                <a:gd name="T5" fmla="*/ 2147483647 h 624"/>
                <a:gd name="T6" fmla="*/ 2147483647 w 1116"/>
                <a:gd name="T7" fmla="*/ 2147483647 h 624"/>
                <a:gd name="T8" fmla="*/ 2147483647 w 1116"/>
                <a:gd name="T9" fmla="*/ 2147483647 h 624"/>
                <a:gd name="T10" fmla="*/ 2147483647 w 1116"/>
                <a:gd name="T11" fmla="*/ 2147483647 h 624"/>
                <a:gd name="T12" fmla="*/ 2147483647 w 1116"/>
                <a:gd name="T13" fmla="*/ 2147483647 h 624"/>
                <a:gd name="T14" fmla="*/ 2147483647 w 1116"/>
                <a:gd name="T15" fmla="*/ 2147483647 h 624"/>
                <a:gd name="T16" fmla="*/ 2147483647 w 1116"/>
                <a:gd name="T17" fmla="*/ 2147483647 h 624"/>
                <a:gd name="T18" fmla="*/ 2147483647 w 1116"/>
                <a:gd name="T19" fmla="*/ 2147483647 h 624"/>
                <a:gd name="T20" fmla="*/ 2147483647 w 1116"/>
                <a:gd name="T21" fmla="*/ 2147483647 h 624"/>
                <a:gd name="T22" fmla="*/ 2147483647 w 1116"/>
                <a:gd name="T23" fmla="*/ 2147483647 h 624"/>
                <a:gd name="T24" fmla="*/ 2147483647 w 1116"/>
                <a:gd name="T25" fmla="*/ 2147483647 h 624"/>
                <a:gd name="T26" fmla="*/ 2147483647 w 1116"/>
                <a:gd name="T27" fmla="*/ 2147483647 h 624"/>
                <a:gd name="T28" fmla="*/ 2147483647 w 1116"/>
                <a:gd name="T29" fmla="*/ 2147483647 h 624"/>
                <a:gd name="T30" fmla="*/ 2147483647 w 1116"/>
                <a:gd name="T31" fmla="*/ 2147483647 h 624"/>
                <a:gd name="T32" fmla="*/ 2147483647 w 1116"/>
                <a:gd name="T33" fmla="*/ 2147483647 h 624"/>
                <a:gd name="T34" fmla="*/ 2147483647 w 1116"/>
                <a:gd name="T35" fmla="*/ 2147483647 h 624"/>
                <a:gd name="T36" fmla="*/ 2147483647 w 1116"/>
                <a:gd name="T37" fmla="*/ 2147483647 h 624"/>
                <a:gd name="T38" fmla="*/ 2147483647 w 1116"/>
                <a:gd name="T39" fmla="*/ 2147483647 h 624"/>
                <a:gd name="T40" fmla="*/ 2147483647 w 1116"/>
                <a:gd name="T41" fmla="*/ 2147483647 h 624"/>
                <a:gd name="T42" fmla="*/ 2147483647 w 1116"/>
                <a:gd name="T43" fmla="*/ 2147483647 h 624"/>
                <a:gd name="T44" fmla="*/ 2147483647 w 1116"/>
                <a:gd name="T45" fmla="*/ 2147483647 h 624"/>
                <a:gd name="T46" fmla="*/ 2147483647 w 1116"/>
                <a:gd name="T47" fmla="*/ 2147483647 h 624"/>
                <a:gd name="T48" fmla="*/ 2147483647 w 1116"/>
                <a:gd name="T49" fmla="*/ 2147483647 h 624"/>
                <a:gd name="T50" fmla="*/ 2147483647 w 1116"/>
                <a:gd name="T51" fmla="*/ 2147483647 h 624"/>
                <a:gd name="T52" fmla="*/ 2147483647 w 1116"/>
                <a:gd name="T53" fmla="*/ 2147483647 h 624"/>
                <a:gd name="T54" fmla="*/ 2147483647 w 1116"/>
                <a:gd name="T55" fmla="*/ 2147483647 h 624"/>
                <a:gd name="T56" fmla="*/ 2147483647 w 1116"/>
                <a:gd name="T57" fmla="*/ 2147483647 h 624"/>
                <a:gd name="T58" fmla="*/ 2147483647 w 1116"/>
                <a:gd name="T59" fmla="*/ 2147483647 h 624"/>
                <a:gd name="T60" fmla="*/ 2147483647 w 1116"/>
                <a:gd name="T61" fmla="*/ 2147483647 h 624"/>
                <a:gd name="T62" fmla="*/ 2147483647 w 1116"/>
                <a:gd name="T63" fmla="*/ 2147483647 h 624"/>
                <a:gd name="T64" fmla="*/ 2147483647 w 1116"/>
                <a:gd name="T65" fmla="*/ 2147483647 h 624"/>
                <a:gd name="T66" fmla="*/ 2147483647 w 1116"/>
                <a:gd name="T67" fmla="*/ 2147483647 h 624"/>
                <a:gd name="T68" fmla="*/ 2147483647 w 1116"/>
                <a:gd name="T69" fmla="*/ 2147483647 h 624"/>
                <a:gd name="T70" fmla="*/ 2147483647 w 1116"/>
                <a:gd name="T71" fmla="*/ 2147483647 h 624"/>
                <a:gd name="T72" fmla="*/ 2147483647 w 1116"/>
                <a:gd name="T73" fmla="*/ 2147483647 h 624"/>
                <a:gd name="T74" fmla="*/ 2147483647 w 1116"/>
                <a:gd name="T75" fmla="*/ 2147483647 h 624"/>
                <a:gd name="T76" fmla="*/ 2147483647 w 1116"/>
                <a:gd name="T77" fmla="*/ 2147483647 h 624"/>
                <a:gd name="T78" fmla="*/ 2147483647 w 1116"/>
                <a:gd name="T79" fmla="*/ 2147483647 h 624"/>
                <a:gd name="T80" fmla="*/ 2147483647 w 1116"/>
                <a:gd name="T81" fmla="*/ 2147483647 h 624"/>
                <a:gd name="T82" fmla="*/ 2147483647 w 1116"/>
                <a:gd name="T83" fmla="*/ 2147483647 h 624"/>
                <a:gd name="T84" fmla="*/ 2147483647 w 1116"/>
                <a:gd name="T85" fmla="*/ 2147483647 h 624"/>
                <a:gd name="T86" fmla="*/ 2147483647 w 1116"/>
                <a:gd name="T87" fmla="*/ 2147483647 h 624"/>
                <a:gd name="T88" fmla="*/ 2147483647 w 1116"/>
                <a:gd name="T89" fmla="*/ 0 h 624"/>
                <a:gd name="T90" fmla="*/ 2147483647 w 1116"/>
                <a:gd name="T91" fmla="*/ 2147483647 h 624"/>
                <a:gd name="T92" fmla="*/ 2147483647 w 1116"/>
                <a:gd name="T93" fmla="*/ 2147483647 h 624"/>
                <a:gd name="T94" fmla="*/ 2147483647 w 1116"/>
                <a:gd name="T95" fmla="*/ 2147483647 h 624"/>
                <a:gd name="T96" fmla="*/ 2147483647 w 1116"/>
                <a:gd name="T97" fmla="*/ 2147483647 h 624"/>
                <a:gd name="T98" fmla="*/ 2147483647 w 1116"/>
                <a:gd name="T99" fmla="*/ 2147483647 h 624"/>
                <a:gd name="T100" fmla="*/ 2147483647 w 1116"/>
                <a:gd name="T101" fmla="*/ 2147483647 h 624"/>
                <a:gd name="T102" fmla="*/ 2147483647 w 1116"/>
                <a:gd name="T103" fmla="*/ 2147483647 h 624"/>
                <a:gd name="T104" fmla="*/ 2147483647 w 1116"/>
                <a:gd name="T105" fmla="*/ 2147483647 h 624"/>
                <a:gd name="T106" fmla="*/ 2147483647 w 1116"/>
                <a:gd name="T107" fmla="*/ 2147483647 h 624"/>
                <a:gd name="T108" fmla="*/ 2147483647 w 1116"/>
                <a:gd name="T109" fmla="*/ 2147483647 h 624"/>
                <a:gd name="T110" fmla="*/ 2147483647 w 1116"/>
                <a:gd name="T111" fmla="*/ 2147483647 h 624"/>
                <a:gd name="T112" fmla="*/ 2147483647 w 1116"/>
                <a:gd name="T113" fmla="*/ 2147483647 h 624"/>
                <a:gd name="T114" fmla="*/ 2147483647 w 1116"/>
                <a:gd name="T115" fmla="*/ 2147483647 h 624"/>
                <a:gd name="T116" fmla="*/ 2147483647 w 1116"/>
                <a:gd name="T117" fmla="*/ 2147483647 h 6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6"/>
                <a:gd name="T178" fmla="*/ 0 h 624"/>
                <a:gd name="T179" fmla="*/ 1116 w 1116"/>
                <a:gd name="T180" fmla="*/ 624 h 6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6" h="624">
                  <a:moveTo>
                    <a:pt x="24" y="324"/>
                  </a:moveTo>
                  <a:lnTo>
                    <a:pt x="30" y="324"/>
                  </a:lnTo>
                  <a:lnTo>
                    <a:pt x="36" y="330"/>
                  </a:lnTo>
                  <a:lnTo>
                    <a:pt x="48" y="330"/>
                  </a:lnTo>
                  <a:lnTo>
                    <a:pt x="54" y="336"/>
                  </a:lnTo>
                  <a:lnTo>
                    <a:pt x="78" y="336"/>
                  </a:lnTo>
                  <a:lnTo>
                    <a:pt x="84" y="342"/>
                  </a:lnTo>
                  <a:lnTo>
                    <a:pt x="108" y="342"/>
                  </a:lnTo>
                  <a:lnTo>
                    <a:pt x="114" y="348"/>
                  </a:lnTo>
                  <a:lnTo>
                    <a:pt x="126" y="342"/>
                  </a:lnTo>
                  <a:lnTo>
                    <a:pt x="132" y="342"/>
                  </a:lnTo>
                  <a:lnTo>
                    <a:pt x="144" y="336"/>
                  </a:lnTo>
                  <a:lnTo>
                    <a:pt x="150" y="336"/>
                  </a:lnTo>
                  <a:lnTo>
                    <a:pt x="174" y="360"/>
                  </a:lnTo>
                  <a:lnTo>
                    <a:pt x="186" y="360"/>
                  </a:lnTo>
                  <a:lnTo>
                    <a:pt x="198" y="348"/>
                  </a:lnTo>
                  <a:lnTo>
                    <a:pt x="198" y="342"/>
                  </a:lnTo>
                  <a:lnTo>
                    <a:pt x="222" y="348"/>
                  </a:lnTo>
                  <a:lnTo>
                    <a:pt x="228" y="336"/>
                  </a:lnTo>
                  <a:lnTo>
                    <a:pt x="234" y="342"/>
                  </a:lnTo>
                  <a:lnTo>
                    <a:pt x="252" y="342"/>
                  </a:lnTo>
                  <a:lnTo>
                    <a:pt x="258" y="336"/>
                  </a:lnTo>
                  <a:lnTo>
                    <a:pt x="258" y="330"/>
                  </a:lnTo>
                  <a:lnTo>
                    <a:pt x="270" y="318"/>
                  </a:lnTo>
                  <a:lnTo>
                    <a:pt x="282" y="318"/>
                  </a:lnTo>
                  <a:lnTo>
                    <a:pt x="288" y="306"/>
                  </a:lnTo>
                  <a:lnTo>
                    <a:pt x="294" y="306"/>
                  </a:lnTo>
                  <a:lnTo>
                    <a:pt x="306" y="312"/>
                  </a:lnTo>
                  <a:lnTo>
                    <a:pt x="318" y="312"/>
                  </a:lnTo>
                  <a:lnTo>
                    <a:pt x="318" y="306"/>
                  </a:lnTo>
                  <a:lnTo>
                    <a:pt x="324" y="306"/>
                  </a:lnTo>
                  <a:lnTo>
                    <a:pt x="336" y="300"/>
                  </a:lnTo>
                  <a:lnTo>
                    <a:pt x="342" y="300"/>
                  </a:lnTo>
                  <a:lnTo>
                    <a:pt x="354" y="312"/>
                  </a:lnTo>
                  <a:lnTo>
                    <a:pt x="360" y="312"/>
                  </a:lnTo>
                  <a:lnTo>
                    <a:pt x="360" y="318"/>
                  </a:lnTo>
                  <a:lnTo>
                    <a:pt x="402" y="318"/>
                  </a:lnTo>
                  <a:lnTo>
                    <a:pt x="408" y="324"/>
                  </a:lnTo>
                  <a:lnTo>
                    <a:pt x="408" y="336"/>
                  </a:lnTo>
                  <a:lnTo>
                    <a:pt x="426" y="336"/>
                  </a:lnTo>
                  <a:lnTo>
                    <a:pt x="438" y="342"/>
                  </a:lnTo>
                  <a:lnTo>
                    <a:pt x="444" y="348"/>
                  </a:lnTo>
                  <a:lnTo>
                    <a:pt x="450" y="360"/>
                  </a:lnTo>
                  <a:lnTo>
                    <a:pt x="444" y="366"/>
                  </a:lnTo>
                  <a:lnTo>
                    <a:pt x="444" y="390"/>
                  </a:lnTo>
                  <a:lnTo>
                    <a:pt x="456" y="384"/>
                  </a:lnTo>
                  <a:lnTo>
                    <a:pt x="462" y="384"/>
                  </a:lnTo>
                  <a:lnTo>
                    <a:pt x="468" y="390"/>
                  </a:lnTo>
                  <a:lnTo>
                    <a:pt x="462" y="396"/>
                  </a:lnTo>
                  <a:lnTo>
                    <a:pt x="462" y="414"/>
                  </a:lnTo>
                  <a:lnTo>
                    <a:pt x="474" y="414"/>
                  </a:lnTo>
                  <a:lnTo>
                    <a:pt x="480" y="420"/>
                  </a:lnTo>
                  <a:lnTo>
                    <a:pt x="492" y="420"/>
                  </a:lnTo>
                  <a:lnTo>
                    <a:pt x="498" y="426"/>
                  </a:lnTo>
                  <a:lnTo>
                    <a:pt x="498" y="456"/>
                  </a:lnTo>
                  <a:lnTo>
                    <a:pt x="492" y="456"/>
                  </a:lnTo>
                  <a:lnTo>
                    <a:pt x="480" y="462"/>
                  </a:lnTo>
                  <a:lnTo>
                    <a:pt x="462" y="462"/>
                  </a:lnTo>
                  <a:lnTo>
                    <a:pt x="456" y="456"/>
                  </a:lnTo>
                  <a:lnTo>
                    <a:pt x="438" y="456"/>
                  </a:lnTo>
                  <a:lnTo>
                    <a:pt x="432" y="462"/>
                  </a:lnTo>
                  <a:lnTo>
                    <a:pt x="432" y="468"/>
                  </a:lnTo>
                  <a:lnTo>
                    <a:pt x="438" y="468"/>
                  </a:lnTo>
                  <a:lnTo>
                    <a:pt x="450" y="474"/>
                  </a:lnTo>
                  <a:lnTo>
                    <a:pt x="456" y="480"/>
                  </a:lnTo>
                  <a:lnTo>
                    <a:pt x="438" y="492"/>
                  </a:lnTo>
                  <a:lnTo>
                    <a:pt x="432" y="498"/>
                  </a:lnTo>
                  <a:lnTo>
                    <a:pt x="420" y="504"/>
                  </a:lnTo>
                  <a:lnTo>
                    <a:pt x="414" y="504"/>
                  </a:lnTo>
                  <a:lnTo>
                    <a:pt x="414" y="516"/>
                  </a:lnTo>
                  <a:lnTo>
                    <a:pt x="420" y="522"/>
                  </a:lnTo>
                  <a:lnTo>
                    <a:pt x="420" y="534"/>
                  </a:lnTo>
                  <a:lnTo>
                    <a:pt x="396" y="540"/>
                  </a:lnTo>
                  <a:lnTo>
                    <a:pt x="390" y="528"/>
                  </a:lnTo>
                  <a:lnTo>
                    <a:pt x="390" y="516"/>
                  </a:lnTo>
                  <a:lnTo>
                    <a:pt x="390" y="528"/>
                  </a:lnTo>
                  <a:lnTo>
                    <a:pt x="396" y="540"/>
                  </a:lnTo>
                  <a:lnTo>
                    <a:pt x="396" y="546"/>
                  </a:lnTo>
                  <a:lnTo>
                    <a:pt x="408" y="552"/>
                  </a:lnTo>
                  <a:lnTo>
                    <a:pt x="438" y="552"/>
                  </a:lnTo>
                  <a:lnTo>
                    <a:pt x="444" y="546"/>
                  </a:lnTo>
                  <a:lnTo>
                    <a:pt x="450" y="546"/>
                  </a:lnTo>
                  <a:lnTo>
                    <a:pt x="456" y="540"/>
                  </a:lnTo>
                  <a:lnTo>
                    <a:pt x="474" y="540"/>
                  </a:lnTo>
                  <a:lnTo>
                    <a:pt x="480" y="534"/>
                  </a:lnTo>
                  <a:lnTo>
                    <a:pt x="486" y="534"/>
                  </a:lnTo>
                  <a:lnTo>
                    <a:pt x="480" y="528"/>
                  </a:lnTo>
                  <a:lnTo>
                    <a:pt x="486" y="528"/>
                  </a:lnTo>
                  <a:lnTo>
                    <a:pt x="492" y="522"/>
                  </a:lnTo>
                  <a:lnTo>
                    <a:pt x="510" y="516"/>
                  </a:lnTo>
                  <a:lnTo>
                    <a:pt x="522" y="510"/>
                  </a:lnTo>
                  <a:lnTo>
                    <a:pt x="528" y="504"/>
                  </a:lnTo>
                  <a:lnTo>
                    <a:pt x="534" y="492"/>
                  </a:lnTo>
                  <a:lnTo>
                    <a:pt x="540" y="486"/>
                  </a:lnTo>
                  <a:lnTo>
                    <a:pt x="546" y="474"/>
                  </a:lnTo>
                  <a:lnTo>
                    <a:pt x="552" y="468"/>
                  </a:lnTo>
                  <a:lnTo>
                    <a:pt x="552" y="462"/>
                  </a:lnTo>
                  <a:lnTo>
                    <a:pt x="582" y="450"/>
                  </a:lnTo>
                  <a:lnTo>
                    <a:pt x="600" y="438"/>
                  </a:lnTo>
                  <a:lnTo>
                    <a:pt x="612" y="444"/>
                  </a:lnTo>
                  <a:lnTo>
                    <a:pt x="624" y="444"/>
                  </a:lnTo>
                  <a:lnTo>
                    <a:pt x="636" y="450"/>
                  </a:lnTo>
                  <a:lnTo>
                    <a:pt x="654" y="450"/>
                  </a:lnTo>
                  <a:lnTo>
                    <a:pt x="666" y="438"/>
                  </a:lnTo>
                  <a:lnTo>
                    <a:pt x="648" y="462"/>
                  </a:lnTo>
                  <a:lnTo>
                    <a:pt x="624" y="462"/>
                  </a:lnTo>
                  <a:lnTo>
                    <a:pt x="630" y="468"/>
                  </a:lnTo>
                  <a:lnTo>
                    <a:pt x="642" y="474"/>
                  </a:lnTo>
                  <a:lnTo>
                    <a:pt x="654" y="486"/>
                  </a:lnTo>
                  <a:lnTo>
                    <a:pt x="726" y="486"/>
                  </a:lnTo>
                  <a:lnTo>
                    <a:pt x="738" y="504"/>
                  </a:lnTo>
                  <a:lnTo>
                    <a:pt x="726" y="510"/>
                  </a:lnTo>
                  <a:lnTo>
                    <a:pt x="720" y="516"/>
                  </a:lnTo>
                  <a:lnTo>
                    <a:pt x="684" y="534"/>
                  </a:lnTo>
                  <a:lnTo>
                    <a:pt x="678" y="540"/>
                  </a:lnTo>
                  <a:lnTo>
                    <a:pt x="678" y="546"/>
                  </a:lnTo>
                  <a:lnTo>
                    <a:pt x="684" y="546"/>
                  </a:lnTo>
                  <a:lnTo>
                    <a:pt x="690" y="552"/>
                  </a:lnTo>
                  <a:lnTo>
                    <a:pt x="720" y="552"/>
                  </a:lnTo>
                  <a:lnTo>
                    <a:pt x="732" y="558"/>
                  </a:lnTo>
                  <a:lnTo>
                    <a:pt x="744" y="570"/>
                  </a:lnTo>
                  <a:lnTo>
                    <a:pt x="744" y="594"/>
                  </a:lnTo>
                  <a:lnTo>
                    <a:pt x="738" y="606"/>
                  </a:lnTo>
                  <a:lnTo>
                    <a:pt x="738" y="618"/>
                  </a:lnTo>
                  <a:lnTo>
                    <a:pt x="756" y="618"/>
                  </a:lnTo>
                  <a:lnTo>
                    <a:pt x="768" y="624"/>
                  </a:lnTo>
                  <a:lnTo>
                    <a:pt x="780" y="624"/>
                  </a:lnTo>
                  <a:lnTo>
                    <a:pt x="780" y="618"/>
                  </a:lnTo>
                  <a:lnTo>
                    <a:pt x="792" y="606"/>
                  </a:lnTo>
                  <a:lnTo>
                    <a:pt x="804" y="600"/>
                  </a:lnTo>
                  <a:lnTo>
                    <a:pt x="810" y="594"/>
                  </a:lnTo>
                  <a:lnTo>
                    <a:pt x="840" y="594"/>
                  </a:lnTo>
                  <a:lnTo>
                    <a:pt x="858" y="576"/>
                  </a:lnTo>
                  <a:lnTo>
                    <a:pt x="858" y="570"/>
                  </a:lnTo>
                  <a:lnTo>
                    <a:pt x="864" y="564"/>
                  </a:lnTo>
                  <a:lnTo>
                    <a:pt x="870" y="564"/>
                  </a:lnTo>
                  <a:lnTo>
                    <a:pt x="882" y="576"/>
                  </a:lnTo>
                  <a:lnTo>
                    <a:pt x="918" y="570"/>
                  </a:lnTo>
                  <a:lnTo>
                    <a:pt x="918" y="552"/>
                  </a:lnTo>
                  <a:lnTo>
                    <a:pt x="930" y="540"/>
                  </a:lnTo>
                  <a:lnTo>
                    <a:pt x="900" y="540"/>
                  </a:lnTo>
                  <a:lnTo>
                    <a:pt x="894" y="546"/>
                  </a:lnTo>
                  <a:lnTo>
                    <a:pt x="882" y="552"/>
                  </a:lnTo>
                  <a:lnTo>
                    <a:pt x="852" y="552"/>
                  </a:lnTo>
                  <a:lnTo>
                    <a:pt x="846" y="546"/>
                  </a:lnTo>
                  <a:lnTo>
                    <a:pt x="834" y="540"/>
                  </a:lnTo>
                  <a:lnTo>
                    <a:pt x="828" y="534"/>
                  </a:lnTo>
                  <a:lnTo>
                    <a:pt x="828" y="522"/>
                  </a:lnTo>
                  <a:lnTo>
                    <a:pt x="822" y="516"/>
                  </a:lnTo>
                  <a:lnTo>
                    <a:pt x="810" y="516"/>
                  </a:lnTo>
                  <a:lnTo>
                    <a:pt x="786" y="498"/>
                  </a:lnTo>
                  <a:lnTo>
                    <a:pt x="750" y="492"/>
                  </a:lnTo>
                  <a:lnTo>
                    <a:pt x="744" y="480"/>
                  </a:lnTo>
                  <a:lnTo>
                    <a:pt x="810" y="480"/>
                  </a:lnTo>
                  <a:lnTo>
                    <a:pt x="822" y="474"/>
                  </a:lnTo>
                  <a:lnTo>
                    <a:pt x="834" y="462"/>
                  </a:lnTo>
                  <a:lnTo>
                    <a:pt x="846" y="468"/>
                  </a:lnTo>
                  <a:lnTo>
                    <a:pt x="852" y="462"/>
                  </a:lnTo>
                  <a:lnTo>
                    <a:pt x="864" y="456"/>
                  </a:lnTo>
                  <a:lnTo>
                    <a:pt x="870" y="450"/>
                  </a:lnTo>
                  <a:lnTo>
                    <a:pt x="882" y="444"/>
                  </a:lnTo>
                  <a:lnTo>
                    <a:pt x="906" y="444"/>
                  </a:lnTo>
                  <a:lnTo>
                    <a:pt x="918" y="438"/>
                  </a:lnTo>
                  <a:lnTo>
                    <a:pt x="930" y="438"/>
                  </a:lnTo>
                  <a:lnTo>
                    <a:pt x="978" y="408"/>
                  </a:lnTo>
                  <a:lnTo>
                    <a:pt x="1014" y="408"/>
                  </a:lnTo>
                  <a:lnTo>
                    <a:pt x="1014" y="372"/>
                  </a:lnTo>
                  <a:lnTo>
                    <a:pt x="1032" y="372"/>
                  </a:lnTo>
                  <a:lnTo>
                    <a:pt x="1038" y="366"/>
                  </a:lnTo>
                  <a:lnTo>
                    <a:pt x="1038" y="360"/>
                  </a:lnTo>
                  <a:lnTo>
                    <a:pt x="1050" y="348"/>
                  </a:lnTo>
                  <a:lnTo>
                    <a:pt x="1080" y="348"/>
                  </a:lnTo>
                  <a:lnTo>
                    <a:pt x="1092" y="342"/>
                  </a:lnTo>
                  <a:lnTo>
                    <a:pt x="1104" y="342"/>
                  </a:lnTo>
                  <a:lnTo>
                    <a:pt x="1116" y="330"/>
                  </a:lnTo>
                  <a:lnTo>
                    <a:pt x="1116" y="324"/>
                  </a:lnTo>
                  <a:lnTo>
                    <a:pt x="1110" y="312"/>
                  </a:lnTo>
                  <a:lnTo>
                    <a:pt x="1110" y="300"/>
                  </a:lnTo>
                  <a:lnTo>
                    <a:pt x="1098" y="294"/>
                  </a:lnTo>
                  <a:lnTo>
                    <a:pt x="1086" y="282"/>
                  </a:lnTo>
                  <a:lnTo>
                    <a:pt x="1092" y="276"/>
                  </a:lnTo>
                  <a:lnTo>
                    <a:pt x="1110" y="276"/>
                  </a:lnTo>
                  <a:lnTo>
                    <a:pt x="1116" y="270"/>
                  </a:lnTo>
                  <a:lnTo>
                    <a:pt x="1110" y="264"/>
                  </a:lnTo>
                  <a:lnTo>
                    <a:pt x="1104" y="264"/>
                  </a:lnTo>
                  <a:lnTo>
                    <a:pt x="1098" y="258"/>
                  </a:lnTo>
                  <a:lnTo>
                    <a:pt x="1092" y="258"/>
                  </a:lnTo>
                  <a:lnTo>
                    <a:pt x="1110" y="246"/>
                  </a:lnTo>
                  <a:lnTo>
                    <a:pt x="1110" y="222"/>
                  </a:lnTo>
                  <a:lnTo>
                    <a:pt x="1104" y="216"/>
                  </a:lnTo>
                  <a:lnTo>
                    <a:pt x="1080" y="216"/>
                  </a:lnTo>
                  <a:lnTo>
                    <a:pt x="1062" y="204"/>
                  </a:lnTo>
                  <a:lnTo>
                    <a:pt x="1056" y="198"/>
                  </a:lnTo>
                  <a:lnTo>
                    <a:pt x="1056" y="192"/>
                  </a:lnTo>
                  <a:lnTo>
                    <a:pt x="1014" y="192"/>
                  </a:lnTo>
                  <a:lnTo>
                    <a:pt x="1002" y="186"/>
                  </a:lnTo>
                  <a:lnTo>
                    <a:pt x="996" y="180"/>
                  </a:lnTo>
                  <a:lnTo>
                    <a:pt x="978" y="180"/>
                  </a:lnTo>
                  <a:lnTo>
                    <a:pt x="966" y="186"/>
                  </a:lnTo>
                  <a:lnTo>
                    <a:pt x="942" y="162"/>
                  </a:lnTo>
                  <a:lnTo>
                    <a:pt x="936" y="150"/>
                  </a:lnTo>
                  <a:lnTo>
                    <a:pt x="924" y="150"/>
                  </a:lnTo>
                  <a:lnTo>
                    <a:pt x="918" y="156"/>
                  </a:lnTo>
                  <a:lnTo>
                    <a:pt x="918" y="162"/>
                  </a:lnTo>
                  <a:lnTo>
                    <a:pt x="912" y="156"/>
                  </a:lnTo>
                  <a:lnTo>
                    <a:pt x="864" y="156"/>
                  </a:lnTo>
                  <a:lnTo>
                    <a:pt x="858" y="150"/>
                  </a:lnTo>
                  <a:lnTo>
                    <a:pt x="846" y="150"/>
                  </a:lnTo>
                  <a:lnTo>
                    <a:pt x="840" y="144"/>
                  </a:lnTo>
                  <a:lnTo>
                    <a:pt x="816" y="150"/>
                  </a:lnTo>
                  <a:lnTo>
                    <a:pt x="810" y="150"/>
                  </a:lnTo>
                  <a:lnTo>
                    <a:pt x="798" y="102"/>
                  </a:lnTo>
                  <a:lnTo>
                    <a:pt x="756" y="84"/>
                  </a:lnTo>
                  <a:lnTo>
                    <a:pt x="720" y="84"/>
                  </a:lnTo>
                  <a:lnTo>
                    <a:pt x="720" y="66"/>
                  </a:lnTo>
                  <a:lnTo>
                    <a:pt x="714" y="48"/>
                  </a:lnTo>
                  <a:lnTo>
                    <a:pt x="720" y="48"/>
                  </a:lnTo>
                  <a:lnTo>
                    <a:pt x="726" y="42"/>
                  </a:lnTo>
                  <a:lnTo>
                    <a:pt x="726" y="30"/>
                  </a:lnTo>
                  <a:lnTo>
                    <a:pt x="720" y="30"/>
                  </a:lnTo>
                  <a:lnTo>
                    <a:pt x="708" y="24"/>
                  </a:lnTo>
                  <a:lnTo>
                    <a:pt x="702" y="18"/>
                  </a:lnTo>
                  <a:lnTo>
                    <a:pt x="696" y="18"/>
                  </a:lnTo>
                  <a:lnTo>
                    <a:pt x="690" y="0"/>
                  </a:lnTo>
                  <a:lnTo>
                    <a:pt x="642" y="0"/>
                  </a:lnTo>
                  <a:lnTo>
                    <a:pt x="630" y="6"/>
                  </a:lnTo>
                  <a:lnTo>
                    <a:pt x="600" y="6"/>
                  </a:lnTo>
                  <a:lnTo>
                    <a:pt x="600" y="18"/>
                  </a:lnTo>
                  <a:lnTo>
                    <a:pt x="594" y="24"/>
                  </a:lnTo>
                  <a:lnTo>
                    <a:pt x="558" y="24"/>
                  </a:lnTo>
                  <a:lnTo>
                    <a:pt x="546" y="18"/>
                  </a:lnTo>
                  <a:lnTo>
                    <a:pt x="516" y="18"/>
                  </a:lnTo>
                  <a:lnTo>
                    <a:pt x="510" y="30"/>
                  </a:lnTo>
                  <a:lnTo>
                    <a:pt x="498" y="36"/>
                  </a:lnTo>
                  <a:lnTo>
                    <a:pt x="492" y="42"/>
                  </a:lnTo>
                  <a:lnTo>
                    <a:pt x="486" y="54"/>
                  </a:lnTo>
                  <a:lnTo>
                    <a:pt x="492" y="60"/>
                  </a:lnTo>
                  <a:lnTo>
                    <a:pt x="492" y="72"/>
                  </a:lnTo>
                  <a:lnTo>
                    <a:pt x="486" y="78"/>
                  </a:lnTo>
                  <a:lnTo>
                    <a:pt x="468" y="78"/>
                  </a:lnTo>
                  <a:lnTo>
                    <a:pt x="462" y="72"/>
                  </a:lnTo>
                  <a:lnTo>
                    <a:pt x="438" y="72"/>
                  </a:lnTo>
                  <a:lnTo>
                    <a:pt x="426" y="78"/>
                  </a:lnTo>
                  <a:lnTo>
                    <a:pt x="420" y="78"/>
                  </a:lnTo>
                  <a:lnTo>
                    <a:pt x="420" y="66"/>
                  </a:lnTo>
                  <a:lnTo>
                    <a:pt x="414" y="60"/>
                  </a:lnTo>
                  <a:lnTo>
                    <a:pt x="396" y="60"/>
                  </a:lnTo>
                  <a:lnTo>
                    <a:pt x="390" y="66"/>
                  </a:lnTo>
                  <a:lnTo>
                    <a:pt x="390" y="72"/>
                  </a:lnTo>
                  <a:lnTo>
                    <a:pt x="378" y="60"/>
                  </a:lnTo>
                  <a:lnTo>
                    <a:pt x="366" y="66"/>
                  </a:lnTo>
                  <a:lnTo>
                    <a:pt x="360" y="60"/>
                  </a:lnTo>
                  <a:lnTo>
                    <a:pt x="342" y="66"/>
                  </a:lnTo>
                  <a:lnTo>
                    <a:pt x="336" y="54"/>
                  </a:lnTo>
                  <a:lnTo>
                    <a:pt x="324" y="66"/>
                  </a:lnTo>
                  <a:lnTo>
                    <a:pt x="306" y="54"/>
                  </a:lnTo>
                  <a:lnTo>
                    <a:pt x="300" y="60"/>
                  </a:lnTo>
                  <a:lnTo>
                    <a:pt x="282" y="48"/>
                  </a:lnTo>
                  <a:lnTo>
                    <a:pt x="258" y="42"/>
                  </a:lnTo>
                  <a:lnTo>
                    <a:pt x="222" y="42"/>
                  </a:lnTo>
                  <a:lnTo>
                    <a:pt x="216" y="36"/>
                  </a:lnTo>
                  <a:lnTo>
                    <a:pt x="216" y="30"/>
                  </a:lnTo>
                  <a:lnTo>
                    <a:pt x="168" y="30"/>
                  </a:lnTo>
                  <a:lnTo>
                    <a:pt x="162" y="36"/>
                  </a:lnTo>
                  <a:lnTo>
                    <a:pt x="150" y="42"/>
                  </a:lnTo>
                  <a:lnTo>
                    <a:pt x="114" y="42"/>
                  </a:lnTo>
                  <a:lnTo>
                    <a:pt x="114" y="48"/>
                  </a:lnTo>
                  <a:lnTo>
                    <a:pt x="96" y="66"/>
                  </a:lnTo>
                  <a:lnTo>
                    <a:pt x="78" y="66"/>
                  </a:lnTo>
                  <a:lnTo>
                    <a:pt x="66" y="60"/>
                  </a:lnTo>
                  <a:lnTo>
                    <a:pt x="72" y="78"/>
                  </a:lnTo>
                  <a:lnTo>
                    <a:pt x="90" y="96"/>
                  </a:lnTo>
                  <a:lnTo>
                    <a:pt x="90" y="102"/>
                  </a:lnTo>
                  <a:lnTo>
                    <a:pt x="102" y="108"/>
                  </a:lnTo>
                  <a:lnTo>
                    <a:pt x="108" y="114"/>
                  </a:lnTo>
                  <a:lnTo>
                    <a:pt x="102" y="126"/>
                  </a:lnTo>
                  <a:lnTo>
                    <a:pt x="108" y="132"/>
                  </a:lnTo>
                  <a:lnTo>
                    <a:pt x="108" y="138"/>
                  </a:lnTo>
                  <a:lnTo>
                    <a:pt x="114" y="144"/>
                  </a:lnTo>
                  <a:lnTo>
                    <a:pt x="108" y="150"/>
                  </a:lnTo>
                  <a:lnTo>
                    <a:pt x="102" y="150"/>
                  </a:lnTo>
                  <a:lnTo>
                    <a:pt x="96" y="156"/>
                  </a:lnTo>
                  <a:lnTo>
                    <a:pt x="84" y="156"/>
                  </a:lnTo>
                  <a:lnTo>
                    <a:pt x="30" y="204"/>
                  </a:lnTo>
                  <a:lnTo>
                    <a:pt x="30" y="246"/>
                  </a:lnTo>
                  <a:lnTo>
                    <a:pt x="42" y="258"/>
                  </a:lnTo>
                  <a:lnTo>
                    <a:pt x="18" y="258"/>
                  </a:lnTo>
                  <a:lnTo>
                    <a:pt x="18" y="270"/>
                  </a:lnTo>
                  <a:lnTo>
                    <a:pt x="12" y="276"/>
                  </a:lnTo>
                  <a:lnTo>
                    <a:pt x="12" y="282"/>
                  </a:lnTo>
                  <a:lnTo>
                    <a:pt x="6" y="288"/>
                  </a:lnTo>
                  <a:lnTo>
                    <a:pt x="0" y="288"/>
                  </a:lnTo>
                  <a:lnTo>
                    <a:pt x="0" y="306"/>
                  </a:lnTo>
                  <a:lnTo>
                    <a:pt x="6" y="306"/>
                  </a:lnTo>
                  <a:lnTo>
                    <a:pt x="24" y="32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6" name="Uganda" descr="© INSCALE GmbH, 05.05.2010&#10;http://www.presentationload.com/">
              <a:extLst>
                <a:ext uri="{FF2B5EF4-FFF2-40B4-BE49-F238E27FC236}">
                  <a16:creationId xmlns:a16="http://schemas.microsoft.com/office/drawing/2014/main" id="{741F2934-CA6F-4B55-DCFB-906A56672D5E}"/>
                </a:ext>
              </a:extLst>
            </p:cNvPr>
            <p:cNvSpPr>
              <a:spLocks noEditPoints="1"/>
            </p:cNvSpPr>
            <p:nvPr/>
          </p:nvSpPr>
          <p:spPr bwMode="gray">
            <a:xfrm>
              <a:off x="6673193" y="4196789"/>
              <a:ext cx="184406" cy="217600"/>
            </a:xfrm>
            <a:custGeom>
              <a:avLst/>
              <a:gdLst>
                <a:gd name="T0" fmla="*/ 2147483647 w 390"/>
                <a:gd name="T1" fmla="*/ 2147483647 h 462"/>
                <a:gd name="T2" fmla="*/ 2147483647 w 390"/>
                <a:gd name="T3" fmla="*/ 2147483647 h 462"/>
                <a:gd name="T4" fmla="*/ 2147483647 w 390"/>
                <a:gd name="T5" fmla="*/ 2147483647 h 462"/>
                <a:gd name="T6" fmla="*/ 2147483647 w 390"/>
                <a:gd name="T7" fmla="*/ 2147483647 h 462"/>
                <a:gd name="T8" fmla="*/ 2147483647 w 390"/>
                <a:gd name="T9" fmla="*/ 2147483647 h 462"/>
                <a:gd name="T10" fmla="*/ 2147483647 w 390"/>
                <a:gd name="T11" fmla="*/ 2147483647 h 462"/>
                <a:gd name="T12" fmla="*/ 2147483647 w 390"/>
                <a:gd name="T13" fmla="*/ 2147483647 h 462"/>
                <a:gd name="T14" fmla="*/ 2147483647 w 390"/>
                <a:gd name="T15" fmla="*/ 2147483647 h 462"/>
                <a:gd name="T16" fmla="*/ 2147483647 w 390"/>
                <a:gd name="T17" fmla="*/ 2147483647 h 462"/>
                <a:gd name="T18" fmla="*/ 2147483647 w 390"/>
                <a:gd name="T19" fmla="*/ 2147483647 h 462"/>
                <a:gd name="T20" fmla="*/ 2147483647 w 390"/>
                <a:gd name="T21" fmla="*/ 2147483647 h 462"/>
                <a:gd name="T22" fmla="*/ 2147483647 w 390"/>
                <a:gd name="T23" fmla="*/ 2147483647 h 462"/>
                <a:gd name="T24" fmla="*/ 2147483647 w 390"/>
                <a:gd name="T25" fmla="*/ 0 h 462"/>
                <a:gd name="T26" fmla="*/ 2147483647 w 390"/>
                <a:gd name="T27" fmla="*/ 2147483647 h 462"/>
                <a:gd name="T28" fmla="*/ 2147483647 w 390"/>
                <a:gd name="T29" fmla="*/ 2147483647 h 462"/>
                <a:gd name="T30" fmla="*/ 2147483647 w 390"/>
                <a:gd name="T31" fmla="*/ 2147483647 h 462"/>
                <a:gd name="T32" fmla="*/ 2147483647 w 390"/>
                <a:gd name="T33" fmla="*/ 2147483647 h 462"/>
                <a:gd name="T34" fmla="*/ 2147483647 w 390"/>
                <a:gd name="T35" fmla="*/ 2147483647 h 462"/>
                <a:gd name="T36" fmla="*/ 2147483647 w 390"/>
                <a:gd name="T37" fmla="*/ 2147483647 h 462"/>
                <a:gd name="T38" fmla="*/ 2147483647 w 390"/>
                <a:gd name="T39" fmla="*/ 2147483647 h 462"/>
                <a:gd name="T40" fmla="*/ 2147483647 w 390"/>
                <a:gd name="T41" fmla="*/ 2147483647 h 462"/>
                <a:gd name="T42" fmla="*/ 2147483647 w 390"/>
                <a:gd name="T43" fmla="*/ 2147483647 h 462"/>
                <a:gd name="T44" fmla="*/ 2147483647 w 390"/>
                <a:gd name="T45" fmla="*/ 2147483647 h 462"/>
                <a:gd name="T46" fmla="*/ 2147483647 w 390"/>
                <a:gd name="T47" fmla="*/ 2147483647 h 462"/>
                <a:gd name="T48" fmla="*/ 2147483647 w 390"/>
                <a:gd name="T49" fmla="*/ 2147483647 h 462"/>
                <a:gd name="T50" fmla="*/ 2147483647 w 390"/>
                <a:gd name="T51" fmla="*/ 2147483647 h 462"/>
                <a:gd name="T52" fmla="*/ 2147483647 w 390"/>
                <a:gd name="T53" fmla="*/ 2147483647 h 462"/>
                <a:gd name="T54" fmla="*/ 2147483647 w 390"/>
                <a:gd name="T55" fmla="*/ 2147483647 h 462"/>
                <a:gd name="T56" fmla="*/ 2147483647 w 390"/>
                <a:gd name="T57" fmla="*/ 2147483647 h 462"/>
                <a:gd name="T58" fmla="*/ 2147483647 w 390"/>
                <a:gd name="T59" fmla="*/ 2147483647 h 462"/>
                <a:gd name="T60" fmla="*/ 2147483647 w 390"/>
                <a:gd name="T61" fmla="*/ 2147483647 h 462"/>
                <a:gd name="T62" fmla="*/ 2147483647 w 390"/>
                <a:gd name="T63" fmla="*/ 2147483647 h 462"/>
                <a:gd name="T64" fmla="*/ 2147483647 w 390"/>
                <a:gd name="T65" fmla="*/ 2147483647 h 462"/>
                <a:gd name="T66" fmla="*/ 2147483647 w 390"/>
                <a:gd name="T67" fmla="*/ 2147483647 h 462"/>
                <a:gd name="T68" fmla="*/ 2147483647 w 390"/>
                <a:gd name="T69" fmla="*/ 2147483647 h 462"/>
                <a:gd name="T70" fmla="*/ 2147483647 w 390"/>
                <a:gd name="T71" fmla="*/ 2147483647 h 462"/>
                <a:gd name="T72" fmla="*/ 2147483647 w 390"/>
                <a:gd name="T73" fmla="*/ 2147483647 h 462"/>
                <a:gd name="T74" fmla="*/ 2147483647 w 390"/>
                <a:gd name="T75" fmla="*/ 2147483647 h 462"/>
                <a:gd name="T76" fmla="*/ 2147483647 w 390"/>
                <a:gd name="T77" fmla="*/ 2147483647 h 462"/>
                <a:gd name="T78" fmla="*/ 2147483647 w 390"/>
                <a:gd name="T79" fmla="*/ 2147483647 h 462"/>
                <a:gd name="T80" fmla="*/ 2147483647 w 390"/>
                <a:gd name="T81" fmla="*/ 2147483647 h 462"/>
                <a:gd name="T82" fmla="*/ 2147483647 w 390"/>
                <a:gd name="T83" fmla="*/ 2147483647 h 462"/>
                <a:gd name="T84" fmla="*/ 2147483647 w 390"/>
                <a:gd name="T85" fmla="*/ 2147483647 h 462"/>
                <a:gd name="T86" fmla="*/ 2147483647 w 390"/>
                <a:gd name="T87" fmla="*/ 2147483647 h 462"/>
                <a:gd name="T88" fmla="*/ 2147483647 w 390"/>
                <a:gd name="T89" fmla="*/ 2147483647 h 462"/>
                <a:gd name="T90" fmla="*/ 2147483647 w 390"/>
                <a:gd name="T91" fmla="*/ 2147483647 h 462"/>
                <a:gd name="T92" fmla="*/ 2147483647 w 390"/>
                <a:gd name="T93" fmla="*/ 2147483647 h 462"/>
                <a:gd name="T94" fmla="*/ 2147483647 w 390"/>
                <a:gd name="T95" fmla="*/ 2147483647 h 462"/>
                <a:gd name="T96" fmla="*/ 2147483647 w 390"/>
                <a:gd name="T97" fmla="*/ 2147483647 h 462"/>
                <a:gd name="T98" fmla="*/ 2147483647 w 390"/>
                <a:gd name="T99" fmla="*/ 2147483647 h 462"/>
                <a:gd name="T100" fmla="*/ 2147483647 w 390"/>
                <a:gd name="T101" fmla="*/ 2147483647 h 462"/>
                <a:gd name="T102" fmla="*/ 2147483647 w 390"/>
                <a:gd name="T103" fmla="*/ 2147483647 h 462"/>
                <a:gd name="T104" fmla="*/ 2147483647 w 390"/>
                <a:gd name="T105" fmla="*/ 2147483647 h 462"/>
                <a:gd name="T106" fmla="*/ 2147483647 w 390"/>
                <a:gd name="T107" fmla="*/ 2147483647 h 4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90"/>
                <a:gd name="T163" fmla="*/ 0 h 462"/>
                <a:gd name="T164" fmla="*/ 390 w 390"/>
                <a:gd name="T165" fmla="*/ 462 h 4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90" h="462">
                  <a:moveTo>
                    <a:pt x="306" y="426"/>
                  </a:moveTo>
                  <a:lnTo>
                    <a:pt x="318" y="426"/>
                  </a:lnTo>
                  <a:lnTo>
                    <a:pt x="318" y="420"/>
                  </a:lnTo>
                  <a:lnTo>
                    <a:pt x="306" y="420"/>
                  </a:lnTo>
                  <a:lnTo>
                    <a:pt x="306" y="426"/>
                  </a:lnTo>
                  <a:close/>
                  <a:moveTo>
                    <a:pt x="390" y="192"/>
                  </a:moveTo>
                  <a:lnTo>
                    <a:pt x="384" y="180"/>
                  </a:lnTo>
                  <a:lnTo>
                    <a:pt x="378" y="174"/>
                  </a:lnTo>
                  <a:lnTo>
                    <a:pt x="366" y="150"/>
                  </a:lnTo>
                  <a:lnTo>
                    <a:pt x="366" y="144"/>
                  </a:lnTo>
                  <a:lnTo>
                    <a:pt x="372" y="138"/>
                  </a:lnTo>
                  <a:lnTo>
                    <a:pt x="378" y="138"/>
                  </a:lnTo>
                  <a:lnTo>
                    <a:pt x="384" y="132"/>
                  </a:lnTo>
                  <a:lnTo>
                    <a:pt x="348" y="90"/>
                  </a:lnTo>
                  <a:lnTo>
                    <a:pt x="354" y="84"/>
                  </a:lnTo>
                  <a:lnTo>
                    <a:pt x="336" y="66"/>
                  </a:lnTo>
                  <a:lnTo>
                    <a:pt x="336" y="60"/>
                  </a:lnTo>
                  <a:lnTo>
                    <a:pt x="342" y="54"/>
                  </a:lnTo>
                  <a:lnTo>
                    <a:pt x="342" y="42"/>
                  </a:lnTo>
                  <a:lnTo>
                    <a:pt x="336" y="42"/>
                  </a:lnTo>
                  <a:lnTo>
                    <a:pt x="336" y="48"/>
                  </a:lnTo>
                  <a:lnTo>
                    <a:pt x="330" y="42"/>
                  </a:lnTo>
                  <a:lnTo>
                    <a:pt x="324" y="42"/>
                  </a:lnTo>
                  <a:lnTo>
                    <a:pt x="324" y="18"/>
                  </a:lnTo>
                  <a:lnTo>
                    <a:pt x="318" y="6"/>
                  </a:lnTo>
                  <a:lnTo>
                    <a:pt x="312" y="0"/>
                  </a:lnTo>
                  <a:lnTo>
                    <a:pt x="300" y="0"/>
                  </a:lnTo>
                  <a:lnTo>
                    <a:pt x="300" y="6"/>
                  </a:lnTo>
                  <a:lnTo>
                    <a:pt x="294" y="12"/>
                  </a:lnTo>
                  <a:lnTo>
                    <a:pt x="294" y="18"/>
                  </a:lnTo>
                  <a:lnTo>
                    <a:pt x="276" y="36"/>
                  </a:lnTo>
                  <a:lnTo>
                    <a:pt x="252" y="36"/>
                  </a:lnTo>
                  <a:lnTo>
                    <a:pt x="246" y="30"/>
                  </a:lnTo>
                  <a:lnTo>
                    <a:pt x="246" y="24"/>
                  </a:lnTo>
                  <a:lnTo>
                    <a:pt x="234" y="24"/>
                  </a:lnTo>
                  <a:lnTo>
                    <a:pt x="222" y="36"/>
                  </a:lnTo>
                  <a:lnTo>
                    <a:pt x="198" y="36"/>
                  </a:lnTo>
                  <a:lnTo>
                    <a:pt x="180" y="60"/>
                  </a:lnTo>
                  <a:lnTo>
                    <a:pt x="156" y="30"/>
                  </a:lnTo>
                  <a:lnTo>
                    <a:pt x="150" y="30"/>
                  </a:lnTo>
                  <a:lnTo>
                    <a:pt x="144" y="36"/>
                  </a:lnTo>
                  <a:lnTo>
                    <a:pt x="144" y="42"/>
                  </a:lnTo>
                  <a:lnTo>
                    <a:pt x="132" y="42"/>
                  </a:lnTo>
                  <a:lnTo>
                    <a:pt x="120" y="36"/>
                  </a:lnTo>
                  <a:lnTo>
                    <a:pt x="114" y="30"/>
                  </a:lnTo>
                  <a:lnTo>
                    <a:pt x="102" y="30"/>
                  </a:lnTo>
                  <a:lnTo>
                    <a:pt x="84" y="48"/>
                  </a:lnTo>
                  <a:lnTo>
                    <a:pt x="90" y="72"/>
                  </a:lnTo>
                  <a:lnTo>
                    <a:pt x="72" y="90"/>
                  </a:lnTo>
                  <a:lnTo>
                    <a:pt x="84" y="96"/>
                  </a:lnTo>
                  <a:lnTo>
                    <a:pt x="90" y="102"/>
                  </a:lnTo>
                  <a:lnTo>
                    <a:pt x="90" y="108"/>
                  </a:lnTo>
                  <a:lnTo>
                    <a:pt x="84" y="114"/>
                  </a:lnTo>
                  <a:lnTo>
                    <a:pt x="78" y="126"/>
                  </a:lnTo>
                  <a:lnTo>
                    <a:pt x="78" y="138"/>
                  </a:lnTo>
                  <a:lnTo>
                    <a:pt x="84" y="144"/>
                  </a:lnTo>
                  <a:lnTo>
                    <a:pt x="96" y="144"/>
                  </a:lnTo>
                  <a:lnTo>
                    <a:pt x="108" y="150"/>
                  </a:lnTo>
                  <a:lnTo>
                    <a:pt x="114" y="156"/>
                  </a:lnTo>
                  <a:lnTo>
                    <a:pt x="114" y="168"/>
                  </a:lnTo>
                  <a:lnTo>
                    <a:pt x="108" y="180"/>
                  </a:lnTo>
                  <a:lnTo>
                    <a:pt x="96" y="192"/>
                  </a:lnTo>
                  <a:lnTo>
                    <a:pt x="84" y="216"/>
                  </a:lnTo>
                  <a:lnTo>
                    <a:pt x="72" y="222"/>
                  </a:lnTo>
                  <a:lnTo>
                    <a:pt x="66" y="234"/>
                  </a:lnTo>
                  <a:lnTo>
                    <a:pt x="42" y="246"/>
                  </a:lnTo>
                  <a:lnTo>
                    <a:pt x="42" y="258"/>
                  </a:lnTo>
                  <a:lnTo>
                    <a:pt x="24" y="270"/>
                  </a:lnTo>
                  <a:lnTo>
                    <a:pt x="6" y="342"/>
                  </a:lnTo>
                  <a:lnTo>
                    <a:pt x="6" y="372"/>
                  </a:lnTo>
                  <a:lnTo>
                    <a:pt x="0" y="450"/>
                  </a:lnTo>
                  <a:lnTo>
                    <a:pt x="12" y="450"/>
                  </a:lnTo>
                  <a:lnTo>
                    <a:pt x="24" y="462"/>
                  </a:lnTo>
                  <a:lnTo>
                    <a:pt x="30" y="462"/>
                  </a:lnTo>
                  <a:lnTo>
                    <a:pt x="42" y="438"/>
                  </a:lnTo>
                  <a:lnTo>
                    <a:pt x="48" y="432"/>
                  </a:lnTo>
                  <a:lnTo>
                    <a:pt x="48" y="426"/>
                  </a:lnTo>
                  <a:lnTo>
                    <a:pt x="72" y="420"/>
                  </a:lnTo>
                  <a:lnTo>
                    <a:pt x="162" y="426"/>
                  </a:lnTo>
                  <a:lnTo>
                    <a:pt x="162" y="414"/>
                  </a:lnTo>
                  <a:lnTo>
                    <a:pt x="156" y="408"/>
                  </a:lnTo>
                  <a:lnTo>
                    <a:pt x="150" y="396"/>
                  </a:lnTo>
                  <a:lnTo>
                    <a:pt x="162" y="372"/>
                  </a:lnTo>
                  <a:lnTo>
                    <a:pt x="168" y="366"/>
                  </a:lnTo>
                  <a:lnTo>
                    <a:pt x="168" y="342"/>
                  </a:lnTo>
                  <a:lnTo>
                    <a:pt x="174" y="336"/>
                  </a:lnTo>
                  <a:lnTo>
                    <a:pt x="186" y="330"/>
                  </a:lnTo>
                  <a:lnTo>
                    <a:pt x="204" y="324"/>
                  </a:lnTo>
                  <a:lnTo>
                    <a:pt x="240" y="324"/>
                  </a:lnTo>
                  <a:lnTo>
                    <a:pt x="252" y="312"/>
                  </a:lnTo>
                  <a:lnTo>
                    <a:pt x="258" y="300"/>
                  </a:lnTo>
                  <a:lnTo>
                    <a:pt x="264" y="300"/>
                  </a:lnTo>
                  <a:lnTo>
                    <a:pt x="264" y="306"/>
                  </a:lnTo>
                  <a:lnTo>
                    <a:pt x="270" y="312"/>
                  </a:lnTo>
                  <a:lnTo>
                    <a:pt x="270" y="330"/>
                  </a:lnTo>
                  <a:lnTo>
                    <a:pt x="276" y="324"/>
                  </a:lnTo>
                  <a:lnTo>
                    <a:pt x="312" y="324"/>
                  </a:lnTo>
                  <a:lnTo>
                    <a:pt x="312" y="330"/>
                  </a:lnTo>
                  <a:lnTo>
                    <a:pt x="312" y="318"/>
                  </a:lnTo>
                  <a:lnTo>
                    <a:pt x="318" y="306"/>
                  </a:lnTo>
                  <a:lnTo>
                    <a:pt x="324" y="300"/>
                  </a:lnTo>
                  <a:lnTo>
                    <a:pt x="330" y="282"/>
                  </a:lnTo>
                  <a:lnTo>
                    <a:pt x="348" y="270"/>
                  </a:lnTo>
                  <a:lnTo>
                    <a:pt x="348" y="246"/>
                  </a:lnTo>
                  <a:lnTo>
                    <a:pt x="354" y="240"/>
                  </a:lnTo>
                  <a:lnTo>
                    <a:pt x="372" y="240"/>
                  </a:lnTo>
                  <a:lnTo>
                    <a:pt x="378" y="216"/>
                  </a:lnTo>
                  <a:lnTo>
                    <a:pt x="390" y="204"/>
                  </a:lnTo>
                  <a:lnTo>
                    <a:pt x="390" y="19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7" name="Turkmenistan" descr="© INSCALE GmbH, 05.05.2010&#10;http://www.presentationload.com/">
              <a:extLst>
                <a:ext uri="{FF2B5EF4-FFF2-40B4-BE49-F238E27FC236}">
                  <a16:creationId xmlns:a16="http://schemas.microsoft.com/office/drawing/2014/main" id="{E814EE17-EADF-3F37-26FD-CCE8DC59548C}"/>
                </a:ext>
              </a:extLst>
            </p:cNvPr>
            <p:cNvSpPr>
              <a:spLocks/>
            </p:cNvSpPr>
            <p:nvPr/>
          </p:nvSpPr>
          <p:spPr bwMode="gray">
            <a:xfrm>
              <a:off x="7314931" y="2730754"/>
              <a:ext cx="475770" cy="285833"/>
            </a:xfrm>
            <a:custGeom>
              <a:avLst/>
              <a:gdLst>
                <a:gd name="T0" fmla="*/ 2147483647 w 1008"/>
                <a:gd name="T1" fmla="*/ 2147483647 h 606"/>
                <a:gd name="T2" fmla="*/ 2147483647 w 1008"/>
                <a:gd name="T3" fmla="*/ 2147483647 h 606"/>
                <a:gd name="T4" fmla="*/ 2147483647 w 1008"/>
                <a:gd name="T5" fmla="*/ 2147483647 h 606"/>
                <a:gd name="T6" fmla="*/ 2147483647 w 1008"/>
                <a:gd name="T7" fmla="*/ 2147483647 h 606"/>
                <a:gd name="T8" fmla="*/ 2147483647 w 1008"/>
                <a:gd name="T9" fmla="*/ 2147483647 h 606"/>
                <a:gd name="T10" fmla="*/ 2147483647 w 1008"/>
                <a:gd name="T11" fmla="*/ 2147483647 h 606"/>
                <a:gd name="T12" fmla="*/ 2147483647 w 1008"/>
                <a:gd name="T13" fmla="*/ 2147483647 h 606"/>
                <a:gd name="T14" fmla="*/ 2147483647 w 1008"/>
                <a:gd name="T15" fmla="*/ 2147483647 h 606"/>
                <a:gd name="T16" fmla="*/ 2147483647 w 1008"/>
                <a:gd name="T17" fmla="*/ 2147483647 h 606"/>
                <a:gd name="T18" fmla="*/ 2147483647 w 1008"/>
                <a:gd name="T19" fmla="*/ 2147483647 h 606"/>
                <a:gd name="T20" fmla="*/ 2147483647 w 1008"/>
                <a:gd name="T21" fmla="*/ 2147483647 h 606"/>
                <a:gd name="T22" fmla="*/ 2147483647 w 1008"/>
                <a:gd name="T23" fmla="*/ 2147483647 h 606"/>
                <a:gd name="T24" fmla="*/ 2147483647 w 1008"/>
                <a:gd name="T25" fmla="*/ 2147483647 h 606"/>
                <a:gd name="T26" fmla="*/ 2147483647 w 1008"/>
                <a:gd name="T27" fmla="*/ 2147483647 h 606"/>
                <a:gd name="T28" fmla="*/ 2147483647 w 1008"/>
                <a:gd name="T29" fmla="*/ 2147483647 h 606"/>
                <a:gd name="T30" fmla="*/ 2147483647 w 1008"/>
                <a:gd name="T31" fmla="*/ 2147483647 h 606"/>
                <a:gd name="T32" fmla="*/ 2147483647 w 1008"/>
                <a:gd name="T33" fmla="*/ 2147483647 h 606"/>
                <a:gd name="T34" fmla="*/ 2147483647 w 1008"/>
                <a:gd name="T35" fmla="*/ 2147483647 h 606"/>
                <a:gd name="T36" fmla="*/ 2147483647 w 1008"/>
                <a:gd name="T37" fmla="*/ 2147483647 h 606"/>
                <a:gd name="T38" fmla="*/ 2147483647 w 1008"/>
                <a:gd name="T39" fmla="*/ 2147483647 h 606"/>
                <a:gd name="T40" fmla="*/ 2147483647 w 1008"/>
                <a:gd name="T41" fmla="*/ 2147483647 h 606"/>
                <a:gd name="T42" fmla="*/ 2147483647 w 1008"/>
                <a:gd name="T43" fmla="*/ 2147483647 h 606"/>
                <a:gd name="T44" fmla="*/ 2147483647 w 1008"/>
                <a:gd name="T45" fmla="*/ 2147483647 h 606"/>
                <a:gd name="T46" fmla="*/ 2147483647 w 1008"/>
                <a:gd name="T47" fmla="*/ 2147483647 h 606"/>
                <a:gd name="T48" fmla="*/ 2147483647 w 1008"/>
                <a:gd name="T49" fmla="*/ 2147483647 h 606"/>
                <a:gd name="T50" fmla="*/ 2147483647 w 1008"/>
                <a:gd name="T51" fmla="*/ 2147483647 h 606"/>
                <a:gd name="T52" fmla="*/ 2147483647 w 1008"/>
                <a:gd name="T53" fmla="*/ 2147483647 h 606"/>
                <a:gd name="T54" fmla="*/ 2147483647 w 1008"/>
                <a:gd name="T55" fmla="*/ 2147483647 h 606"/>
                <a:gd name="T56" fmla="*/ 2147483647 w 1008"/>
                <a:gd name="T57" fmla="*/ 2147483647 h 606"/>
                <a:gd name="T58" fmla="*/ 2147483647 w 1008"/>
                <a:gd name="T59" fmla="*/ 2147483647 h 606"/>
                <a:gd name="T60" fmla="*/ 2147483647 w 1008"/>
                <a:gd name="T61" fmla="*/ 2147483647 h 606"/>
                <a:gd name="T62" fmla="*/ 2147483647 w 1008"/>
                <a:gd name="T63" fmla="*/ 2147483647 h 606"/>
                <a:gd name="T64" fmla="*/ 2147483647 w 1008"/>
                <a:gd name="T65" fmla="*/ 2147483647 h 606"/>
                <a:gd name="T66" fmla="*/ 2147483647 w 1008"/>
                <a:gd name="T67" fmla="*/ 2147483647 h 606"/>
                <a:gd name="T68" fmla="*/ 2147483647 w 1008"/>
                <a:gd name="T69" fmla="*/ 2147483647 h 606"/>
                <a:gd name="T70" fmla="*/ 2147483647 w 1008"/>
                <a:gd name="T71" fmla="*/ 2147483647 h 606"/>
                <a:gd name="T72" fmla="*/ 2147483647 w 1008"/>
                <a:gd name="T73" fmla="*/ 2147483647 h 606"/>
                <a:gd name="T74" fmla="*/ 2147483647 w 1008"/>
                <a:gd name="T75" fmla="*/ 2147483647 h 606"/>
                <a:gd name="T76" fmla="*/ 2147483647 w 1008"/>
                <a:gd name="T77" fmla="*/ 2147483647 h 606"/>
                <a:gd name="T78" fmla="*/ 2147483647 w 1008"/>
                <a:gd name="T79" fmla="*/ 2147483647 h 606"/>
                <a:gd name="T80" fmla="*/ 2147483647 w 1008"/>
                <a:gd name="T81" fmla="*/ 2147483647 h 606"/>
                <a:gd name="T82" fmla="*/ 2147483647 w 1008"/>
                <a:gd name="T83" fmla="*/ 2147483647 h 606"/>
                <a:gd name="T84" fmla="*/ 2147483647 w 1008"/>
                <a:gd name="T85" fmla="*/ 2147483647 h 606"/>
                <a:gd name="T86" fmla="*/ 2147483647 w 1008"/>
                <a:gd name="T87" fmla="*/ 2147483647 h 606"/>
                <a:gd name="T88" fmla="*/ 2147483647 w 1008"/>
                <a:gd name="T89" fmla="*/ 2147483647 h 606"/>
                <a:gd name="T90" fmla="*/ 2147483647 w 1008"/>
                <a:gd name="T91" fmla="*/ 2147483647 h 606"/>
                <a:gd name="T92" fmla="*/ 2147483647 w 1008"/>
                <a:gd name="T93" fmla="*/ 2147483647 h 606"/>
                <a:gd name="T94" fmla="*/ 2147483647 w 1008"/>
                <a:gd name="T95" fmla="*/ 2147483647 h 606"/>
                <a:gd name="T96" fmla="*/ 2147483647 w 1008"/>
                <a:gd name="T97" fmla="*/ 2147483647 h 606"/>
                <a:gd name="T98" fmla="*/ 2147483647 w 1008"/>
                <a:gd name="T99" fmla="*/ 2147483647 h 606"/>
                <a:gd name="T100" fmla="*/ 2147483647 w 1008"/>
                <a:gd name="T101" fmla="*/ 2147483647 h 606"/>
                <a:gd name="T102" fmla="*/ 2147483647 w 1008"/>
                <a:gd name="T103" fmla="*/ 2147483647 h 606"/>
                <a:gd name="T104" fmla="*/ 0 w 1008"/>
                <a:gd name="T105" fmla="*/ 2147483647 h 606"/>
                <a:gd name="T106" fmla="*/ 2147483647 w 1008"/>
                <a:gd name="T107" fmla="*/ 2147483647 h 606"/>
                <a:gd name="T108" fmla="*/ 2147483647 w 1008"/>
                <a:gd name="T109" fmla="*/ 2147483647 h 6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8"/>
                <a:gd name="T166" fmla="*/ 0 h 606"/>
                <a:gd name="T167" fmla="*/ 1008 w 1008"/>
                <a:gd name="T168" fmla="*/ 606 h 6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8" h="606">
                  <a:moveTo>
                    <a:pt x="48" y="150"/>
                  </a:moveTo>
                  <a:lnTo>
                    <a:pt x="48" y="156"/>
                  </a:lnTo>
                  <a:lnTo>
                    <a:pt x="42" y="162"/>
                  </a:lnTo>
                  <a:lnTo>
                    <a:pt x="36" y="174"/>
                  </a:lnTo>
                  <a:lnTo>
                    <a:pt x="36" y="186"/>
                  </a:lnTo>
                  <a:lnTo>
                    <a:pt x="42" y="198"/>
                  </a:lnTo>
                  <a:lnTo>
                    <a:pt x="48" y="204"/>
                  </a:lnTo>
                  <a:lnTo>
                    <a:pt x="54" y="216"/>
                  </a:lnTo>
                  <a:lnTo>
                    <a:pt x="60" y="222"/>
                  </a:lnTo>
                  <a:lnTo>
                    <a:pt x="60" y="228"/>
                  </a:lnTo>
                  <a:lnTo>
                    <a:pt x="90" y="222"/>
                  </a:lnTo>
                  <a:lnTo>
                    <a:pt x="90" y="246"/>
                  </a:lnTo>
                  <a:lnTo>
                    <a:pt x="114" y="258"/>
                  </a:lnTo>
                  <a:lnTo>
                    <a:pt x="90" y="258"/>
                  </a:lnTo>
                  <a:lnTo>
                    <a:pt x="78" y="264"/>
                  </a:lnTo>
                  <a:lnTo>
                    <a:pt x="72" y="264"/>
                  </a:lnTo>
                  <a:lnTo>
                    <a:pt x="72" y="270"/>
                  </a:lnTo>
                  <a:lnTo>
                    <a:pt x="78" y="276"/>
                  </a:lnTo>
                  <a:lnTo>
                    <a:pt x="90" y="276"/>
                  </a:lnTo>
                  <a:lnTo>
                    <a:pt x="96" y="282"/>
                  </a:lnTo>
                  <a:lnTo>
                    <a:pt x="114" y="282"/>
                  </a:lnTo>
                  <a:lnTo>
                    <a:pt x="120" y="288"/>
                  </a:lnTo>
                  <a:lnTo>
                    <a:pt x="126" y="300"/>
                  </a:lnTo>
                  <a:lnTo>
                    <a:pt x="132" y="306"/>
                  </a:lnTo>
                  <a:lnTo>
                    <a:pt x="138" y="354"/>
                  </a:lnTo>
                  <a:lnTo>
                    <a:pt x="150" y="360"/>
                  </a:lnTo>
                  <a:lnTo>
                    <a:pt x="150" y="372"/>
                  </a:lnTo>
                  <a:lnTo>
                    <a:pt x="144" y="378"/>
                  </a:lnTo>
                  <a:lnTo>
                    <a:pt x="144" y="402"/>
                  </a:lnTo>
                  <a:lnTo>
                    <a:pt x="150" y="414"/>
                  </a:lnTo>
                  <a:lnTo>
                    <a:pt x="150" y="426"/>
                  </a:lnTo>
                  <a:lnTo>
                    <a:pt x="156" y="432"/>
                  </a:lnTo>
                  <a:lnTo>
                    <a:pt x="156" y="438"/>
                  </a:lnTo>
                  <a:lnTo>
                    <a:pt x="186" y="438"/>
                  </a:lnTo>
                  <a:lnTo>
                    <a:pt x="198" y="426"/>
                  </a:lnTo>
                  <a:lnTo>
                    <a:pt x="210" y="420"/>
                  </a:lnTo>
                  <a:lnTo>
                    <a:pt x="210" y="408"/>
                  </a:lnTo>
                  <a:lnTo>
                    <a:pt x="216" y="402"/>
                  </a:lnTo>
                  <a:lnTo>
                    <a:pt x="228" y="396"/>
                  </a:lnTo>
                  <a:lnTo>
                    <a:pt x="246" y="378"/>
                  </a:lnTo>
                  <a:lnTo>
                    <a:pt x="258" y="372"/>
                  </a:lnTo>
                  <a:lnTo>
                    <a:pt x="294" y="372"/>
                  </a:lnTo>
                  <a:lnTo>
                    <a:pt x="306" y="378"/>
                  </a:lnTo>
                  <a:lnTo>
                    <a:pt x="312" y="372"/>
                  </a:lnTo>
                  <a:lnTo>
                    <a:pt x="312" y="366"/>
                  </a:lnTo>
                  <a:lnTo>
                    <a:pt x="372" y="366"/>
                  </a:lnTo>
                  <a:lnTo>
                    <a:pt x="384" y="378"/>
                  </a:lnTo>
                  <a:lnTo>
                    <a:pt x="384" y="390"/>
                  </a:lnTo>
                  <a:lnTo>
                    <a:pt x="414" y="390"/>
                  </a:lnTo>
                  <a:lnTo>
                    <a:pt x="420" y="396"/>
                  </a:lnTo>
                  <a:lnTo>
                    <a:pt x="432" y="402"/>
                  </a:lnTo>
                  <a:lnTo>
                    <a:pt x="438" y="408"/>
                  </a:lnTo>
                  <a:lnTo>
                    <a:pt x="450" y="414"/>
                  </a:lnTo>
                  <a:lnTo>
                    <a:pt x="450" y="408"/>
                  </a:lnTo>
                  <a:lnTo>
                    <a:pt x="468" y="408"/>
                  </a:lnTo>
                  <a:lnTo>
                    <a:pt x="480" y="414"/>
                  </a:lnTo>
                  <a:lnTo>
                    <a:pt x="498" y="414"/>
                  </a:lnTo>
                  <a:lnTo>
                    <a:pt x="510" y="420"/>
                  </a:lnTo>
                  <a:lnTo>
                    <a:pt x="516" y="420"/>
                  </a:lnTo>
                  <a:lnTo>
                    <a:pt x="522" y="426"/>
                  </a:lnTo>
                  <a:lnTo>
                    <a:pt x="522" y="432"/>
                  </a:lnTo>
                  <a:lnTo>
                    <a:pt x="528" y="444"/>
                  </a:lnTo>
                  <a:lnTo>
                    <a:pt x="534" y="450"/>
                  </a:lnTo>
                  <a:lnTo>
                    <a:pt x="540" y="450"/>
                  </a:lnTo>
                  <a:lnTo>
                    <a:pt x="546" y="456"/>
                  </a:lnTo>
                  <a:lnTo>
                    <a:pt x="558" y="456"/>
                  </a:lnTo>
                  <a:lnTo>
                    <a:pt x="570" y="468"/>
                  </a:lnTo>
                  <a:lnTo>
                    <a:pt x="582" y="474"/>
                  </a:lnTo>
                  <a:lnTo>
                    <a:pt x="588" y="486"/>
                  </a:lnTo>
                  <a:lnTo>
                    <a:pt x="594" y="492"/>
                  </a:lnTo>
                  <a:lnTo>
                    <a:pt x="660" y="486"/>
                  </a:lnTo>
                  <a:lnTo>
                    <a:pt x="660" y="522"/>
                  </a:lnTo>
                  <a:lnTo>
                    <a:pt x="672" y="522"/>
                  </a:lnTo>
                  <a:lnTo>
                    <a:pt x="666" y="546"/>
                  </a:lnTo>
                  <a:lnTo>
                    <a:pt x="678" y="576"/>
                  </a:lnTo>
                  <a:lnTo>
                    <a:pt x="684" y="582"/>
                  </a:lnTo>
                  <a:lnTo>
                    <a:pt x="696" y="582"/>
                  </a:lnTo>
                  <a:lnTo>
                    <a:pt x="702" y="588"/>
                  </a:lnTo>
                  <a:lnTo>
                    <a:pt x="714" y="588"/>
                  </a:lnTo>
                  <a:lnTo>
                    <a:pt x="720" y="582"/>
                  </a:lnTo>
                  <a:lnTo>
                    <a:pt x="726" y="582"/>
                  </a:lnTo>
                  <a:lnTo>
                    <a:pt x="750" y="606"/>
                  </a:lnTo>
                  <a:lnTo>
                    <a:pt x="774" y="606"/>
                  </a:lnTo>
                  <a:lnTo>
                    <a:pt x="786" y="600"/>
                  </a:lnTo>
                  <a:lnTo>
                    <a:pt x="792" y="594"/>
                  </a:lnTo>
                  <a:lnTo>
                    <a:pt x="804" y="570"/>
                  </a:lnTo>
                  <a:lnTo>
                    <a:pt x="804" y="558"/>
                  </a:lnTo>
                  <a:lnTo>
                    <a:pt x="816" y="558"/>
                  </a:lnTo>
                  <a:lnTo>
                    <a:pt x="852" y="540"/>
                  </a:lnTo>
                  <a:lnTo>
                    <a:pt x="858" y="528"/>
                  </a:lnTo>
                  <a:lnTo>
                    <a:pt x="870" y="522"/>
                  </a:lnTo>
                  <a:lnTo>
                    <a:pt x="882" y="522"/>
                  </a:lnTo>
                  <a:lnTo>
                    <a:pt x="882" y="462"/>
                  </a:lnTo>
                  <a:lnTo>
                    <a:pt x="888" y="450"/>
                  </a:lnTo>
                  <a:lnTo>
                    <a:pt x="900" y="444"/>
                  </a:lnTo>
                  <a:lnTo>
                    <a:pt x="936" y="444"/>
                  </a:lnTo>
                  <a:lnTo>
                    <a:pt x="936" y="420"/>
                  </a:lnTo>
                  <a:lnTo>
                    <a:pt x="948" y="420"/>
                  </a:lnTo>
                  <a:lnTo>
                    <a:pt x="960" y="426"/>
                  </a:lnTo>
                  <a:lnTo>
                    <a:pt x="966" y="432"/>
                  </a:lnTo>
                  <a:lnTo>
                    <a:pt x="978" y="438"/>
                  </a:lnTo>
                  <a:lnTo>
                    <a:pt x="1008" y="438"/>
                  </a:lnTo>
                  <a:lnTo>
                    <a:pt x="1008" y="426"/>
                  </a:lnTo>
                  <a:lnTo>
                    <a:pt x="996" y="414"/>
                  </a:lnTo>
                  <a:lnTo>
                    <a:pt x="996" y="396"/>
                  </a:lnTo>
                  <a:lnTo>
                    <a:pt x="1002" y="390"/>
                  </a:lnTo>
                  <a:lnTo>
                    <a:pt x="954" y="360"/>
                  </a:lnTo>
                  <a:lnTo>
                    <a:pt x="930" y="366"/>
                  </a:lnTo>
                  <a:lnTo>
                    <a:pt x="924" y="366"/>
                  </a:lnTo>
                  <a:lnTo>
                    <a:pt x="912" y="354"/>
                  </a:lnTo>
                  <a:lnTo>
                    <a:pt x="900" y="354"/>
                  </a:lnTo>
                  <a:lnTo>
                    <a:pt x="888" y="342"/>
                  </a:lnTo>
                  <a:lnTo>
                    <a:pt x="876" y="336"/>
                  </a:lnTo>
                  <a:lnTo>
                    <a:pt x="870" y="330"/>
                  </a:lnTo>
                  <a:lnTo>
                    <a:pt x="846" y="318"/>
                  </a:lnTo>
                  <a:lnTo>
                    <a:pt x="828" y="306"/>
                  </a:lnTo>
                  <a:lnTo>
                    <a:pt x="804" y="306"/>
                  </a:lnTo>
                  <a:lnTo>
                    <a:pt x="774" y="288"/>
                  </a:lnTo>
                  <a:lnTo>
                    <a:pt x="768" y="282"/>
                  </a:lnTo>
                  <a:lnTo>
                    <a:pt x="762" y="270"/>
                  </a:lnTo>
                  <a:lnTo>
                    <a:pt x="750" y="258"/>
                  </a:lnTo>
                  <a:lnTo>
                    <a:pt x="744" y="258"/>
                  </a:lnTo>
                  <a:lnTo>
                    <a:pt x="732" y="252"/>
                  </a:lnTo>
                  <a:lnTo>
                    <a:pt x="714" y="252"/>
                  </a:lnTo>
                  <a:lnTo>
                    <a:pt x="702" y="246"/>
                  </a:lnTo>
                  <a:lnTo>
                    <a:pt x="690" y="234"/>
                  </a:lnTo>
                  <a:lnTo>
                    <a:pt x="672" y="198"/>
                  </a:lnTo>
                  <a:lnTo>
                    <a:pt x="666" y="192"/>
                  </a:lnTo>
                  <a:lnTo>
                    <a:pt x="666" y="186"/>
                  </a:lnTo>
                  <a:lnTo>
                    <a:pt x="648" y="168"/>
                  </a:lnTo>
                  <a:lnTo>
                    <a:pt x="630" y="138"/>
                  </a:lnTo>
                  <a:lnTo>
                    <a:pt x="594" y="120"/>
                  </a:lnTo>
                  <a:lnTo>
                    <a:pt x="594" y="126"/>
                  </a:lnTo>
                  <a:lnTo>
                    <a:pt x="540" y="120"/>
                  </a:lnTo>
                  <a:lnTo>
                    <a:pt x="510" y="120"/>
                  </a:lnTo>
                  <a:lnTo>
                    <a:pt x="492" y="102"/>
                  </a:lnTo>
                  <a:lnTo>
                    <a:pt x="492" y="90"/>
                  </a:lnTo>
                  <a:lnTo>
                    <a:pt x="504" y="78"/>
                  </a:lnTo>
                  <a:lnTo>
                    <a:pt x="492" y="72"/>
                  </a:lnTo>
                  <a:lnTo>
                    <a:pt x="492" y="60"/>
                  </a:lnTo>
                  <a:lnTo>
                    <a:pt x="486" y="48"/>
                  </a:lnTo>
                  <a:lnTo>
                    <a:pt x="480" y="42"/>
                  </a:lnTo>
                  <a:lnTo>
                    <a:pt x="444" y="42"/>
                  </a:lnTo>
                  <a:lnTo>
                    <a:pt x="432" y="36"/>
                  </a:lnTo>
                  <a:lnTo>
                    <a:pt x="432" y="24"/>
                  </a:lnTo>
                  <a:lnTo>
                    <a:pt x="408" y="24"/>
                  </a:lnTo>
                  <a:lnTo>
                    <a:pt x="390" y="0"/>
                  </a:lnTo>
                  <a:lnTo>
                    <a:pt x="384" y="12"/>
                  </a:lnTo>
                  <a:lnTo>
                    <a:pt x="354" y="6"/>
                  </a:lnTo>
                  <a:lnTo>
                    <a:pt x="384" y="36"/>
                  </a:lnTo>
                  <a:lnTo>
                    <a:pt x="378" y="30"/>
                  </a:lnTo>
                  <a:lnTo>
                    <a:pt x="366" y="30"/>
                  </a:lnTo>
                  <a:lnTo>
                    <a:pt x="360" y="24"/>
                  </a:lnTo>
                  <a:lnTo>
                    <a:pt x="354" y="24"/>
                  </a:lnTo>
                  <a:lnTo>
                    <a:pt x="348" y="30"/>
                  </a:lnTo>
                  <a:lnTo>
                    <a:pt x="348" y="42"/>
                  </a:lnTo>
                  <a:lnTo>
                    <a:pt x="342" y="42"/>
                  </a:lnTo>
                  <a:lnTo>
                    <a:pt x="336" y="48"/>
                  </a:lnTo>
                  <a:lnTo>
                    <a:pt x="324" y="48"/>
                  </a:lnTo>
                  <a:lnTo>
                    <a:pt x="312" y="54"/>
                  </a:lnTo>
                  <a:lnTo>
                    <a:pt x="294" y="72"/>
                  </a:lnTo>
                  <a:lnTo>
                    <a:pt x="294" y="84"/>
                  </a:lnTo>
                  <a:lnTo>
                    <a:pt x="300" y="102"/>
                  </a:lnTo>
                  <a:lnTo>
                    <a:pt x="312" y="108"/>
                  </a:lnTo>
                  <a:lnTo>
                    <a:pt x="318" y="120"/>
                  </a:lnTo>
                  <a:lnTo>
                    <a:pt x="252" y="120"/>
                  </a:lnTo>
                  <a:lnTo>
                    <a:pt x="240" y="108"/>
                  </a:lnTo>
                  <a:lnTo>
                    <a:pt x="228" y="108"/>
                  </a:lnTo>
                  <a:lnTo>
                    <a:pt x="228" y="114"/>
                  </a:lnTo>
                  <a:lnTo>
                    <a:pt x="216" y="126"/>
                  </a:lnTo>
                  <a:lnTo>
                    <a:pt x="210" y="120"/>
                  </a:lnTo>
                  <a:lnTo>
                    <a:pt x="198" y="114"/>
                  </a:lnTo>
                  <a:lnTo>
                    <a:pt x="174" y="90"/>
                  </a:lnTo>
                  <a:lnTo>
                    <a:pt x="168" y="78"/>
                  </a:lnTo>
                  <a:lnTo>
                    <a:pt x="162" y="72"/>
                  </a:lnTo>
                  <a:lnTo>
                    <a:pt x="156" y="60"/>
                  </a:lnTo>
                  <a:lnTo>
                    <a:pt x="144" y="54"/>
                  </a:lnTo>
                  <a:lnTo>
                    <a:pt x="132" y="42"/>
                  </a:lnTo>
                  <a:lnTo>
                    <a:pt x="120" y="42"/>
                  </a:lnTo>
                  <a:lnTo>
                    <a:pt x="96" y="30"/>
                  </a:lnTo>
                  <a:lnTo>
                    <a:pt x="78" y="30"/>
                  </a:lnTo>
                  <a:lnTo>
                    <a:pt x="72" y="36"/>
                  </a:lnTo>
                  <a:lnTo>
                    <a:pt x="72" y="48"/>
                  </a:lnTo>
                  <a:lnTo>
                    <a:pt x="84" y="54"/>
                  </a:lnTo>
                  <a:lnTo>
                    <a:pt x="90" y="54"/>
                  </a:lnTo>
                  <a:lnTo>
                    <a:pt x="90" y="66"/>
                  </a:lnTo>
                  <a:lnTo>
                    <a:pt x="96" y="66"/>
                  </a:lnTo>
                  <a:lnTo>
                    <a:pt x="96" y="72"/>
                  </a:lnTo>
                  <a:lnTo>
                    <a:pt x="102" y="84"/>
                  </a:lnTo>
                  <a:lnTo>
                    <a:pt x="114" y="90"/>
                  </a:lnTo>
                  <a:lnTo>
                    <a:pt x="126" y="102"/>
                  </a:lnTo>
                  <a:lnTo>
                    <a:pt x="138" y="108"/>
                  </a:lnTo>
                  <a:lnTo>
                    <a:pt x="150" y="120"/>
                  </a:lnTo>
                  <a:lnTo>
                    <a:pt x="162" y="126"/>
                  </a:lnTo>
                  <a:lnTo>
                    <a:pt x="162" y="150"/>
                  </a:lnTo>
                  <a:lnTo>
                    <a:pt x="156" y="156"/>
                  </a:lnTo>
                  <a:lnTo>
                    <a:pt x="144" y="156"/>
                  </a:lnTo>
                  <a:lnTo>
                    <a:pt x="132" y="150"/>
                  </a:lnTo>
                  <a:lnTo>
                    <a:pt x="120" y="138"/>
                  </a:lnTo>
                  <a:lnTo>
                    <a:pt x="120" y="162"/>
                  </a:lnTo>
                  <a:lnTo>
                    <a:pt x="78" y="162"/>
                  </a:lnTo>
                  <a:lnTo>
                    <a:pt x="66" y="144"/>
                  </a:lnTo>
                  <a:lnTo>
                    <a:pt x="60" y="150"/>
                  </a:lnTo>
                  <a:lnTo>
                    <a:pt x="48" y="138"/>
                  </a:lnTo>
                  <a:lnTo>
                    <a:pt x="42" y="126"/>
                  </a:lnTo>
                  <a:lnTo>
                    <a:pt x="36" y="120"/>
                  </a:lnTo>
                  <a:lnTo>
                    <a:pt x="36" y="102"/>
                  </a:lnTo>
                  <a:lnTo>
                    <a:pt x="30" y="96"/>
                  </a:lnTo>
                  <a:lnTo>
                    <a:pt x="30" y="84"/>
                  </a:lnTo>
                  <a:lnTo>
                    <a:pt x="24" y="78"/>
                  </a:lnTo>
                  <a:lnTo>
                    <a:pt x="0" y="78"/>
                  </a:lnTo>
                  <a:lnTo>
                    <a:pt x="0" y="84"/>
                  </a:lnTo>
                  <a:lnTo>
                    <a:pt x="6" y="90"/>
                  </a:lnTo>
                  <a:lnTo>
                    <a:pt x="12" y="102"/>
                  </a:lnTo>
                  <a:lnTo>
                    <a:pt x="18" y="108"/>
                  </a:lnTo>
                  <a:lnTo>
                    <a:pt x="24" y="120"/>
                  </a:lnTo>
                  <a:lnTo>
                    <a:pt x="36" y="126"/>
                  </a:lnTo>
                  <a:lnTo>
                    <a:pt x="42" y="138"/>
                  </a:lnTo>
                  <a:lnTo>
                    <a:pt x="48" y="144"/>
                  </a:lnTo>
                  <a:lnTo>
                    <a:pt x="48" y="15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8" name="Turkey" descr="© INSCALE GmbH, 05.05.2010&#10;http://www.presentationload.com/">
              <a:extLst>
                <a:ext uri="{FF2B5EF4-FFF2-40B4-BE49-F238E27FC236}">
                  <a16:creationId xmlns:a16="http://schemas.microsoft.com/office/drawing/2014/main" id="{9AB1E0A4-A641-573A-12A0-D9EE5393828D}"/>
                </a:ext>
              </a:extLst>
            </p:cNvPr>
            <p:cNvSpPr>
              <a:spLocks noEditPoints="1"/>
            </p:cNvSpPr>
            <p:nvPr/>
          </p:nvSpPr>
          <p:spPr bwMode="gray">
            <a:xfrm>
              <a:off x="6481410" y="2752881"/>
              <a:ext cx="626985" cy="239729"/>
            </a:xfrm>
            <a:custGeom>
              <a:avLst/>
              <a:gdLst>
                <a:gd name="T0" fmla="*/ 2147483647 w 1332"/>
                <a:gd name="T1" fmla="*/ 2147483647 h 510"/>
                <a:gd name="T2" fmla="*/ 2147483647 w 1332"/>
                <a:gd name="T3" fmla="*/ 2147483647 h 510"/>
                <a:gd name="T4" fmla="*/ 2147483647 w 1332"/>
                <a:gd name="T5" fmla="*/ 2147483647 h 510"/>
                <a:gd name="T6" fmla="*/ 2147483647 w 1332"/>
                <a:gd name="T7" fmla="*/ 2147483647 h 510"/>
                <a:gd name="T8" fmla="*/ 2147483647 w 1332"/>
                <a:gd name="T9" fmla="*/ 2147483647 h 510"/>
                <a:gd name="T10" fmla="*/ 2147483647 w 1332"/>
                <a:gd name="T11" fmla="*/ 2147483647 h 510"/>
                <a:gd name="T12" fmla="*/ 2147483647 w 1332"/>
                <a:gd name="T13" fmla="*/ 2147483647 h 510"/>
                <a:gd name="T14" fmla="*/ 2147483647 w 1332"/>
                <a:gd name="T15" fmla="*/ 2147483647 h 510"/>
                <a:gd name="T16" fmla="*/ 2147483647 w 1332"/>
                <a:gd name="T17" fmla="*/ 2147483647 h 510"/>
                <a:gd name="T18" fmla="*/ 2147483647 w 1332"/>
                <a:gd name="T19" fmla="*/ 2147483647 h 510"/>
                <a:gd name="T20" fmla="*/ 2147483647 w 1332"/>
                <a:gd name="T21" fmla="*/ 2147483647 h 510"/>
                <a:gd name="T22" fmla="*/ 2147483647 w 1332"/>
                <a:gd name="T23" fmla="*/ 2147483647 h 510"/>
                <a:gd name="T24" fmla="*/ 2147483647 w 1332"/>
                <a:gd name="T25" fmla="*/ 2147483647 h 510"/>
                <a:gd name="T26" fmla="*/ 2147483647 w 1332"/>
                <a:gd name="T27" fmla="*/ 2147483647 h 510"/>
                <a:gd name="T28" fmla="*/ 2147483647 w 1332"/>
                <a:gd name="T29" fmla="*/ 2147483647 h 510"/>
                <a:gd name="T30" fmla="*/ 2147483647 w 1332"/>
                <a:gd name="T31" fmla="*/ 2147483647 h 510"/>
                <a:gd name="T32" fmla="*/ 2147483647 w 1332"/>
                <a:gd name="T33" fmla="*/ 2147483647 h 510"/>
                <a:gd name="T34" fmla="*/ 2147483647 w 1332"/>
                <a:gd name="T35" fmla="*/ 2147483647 h 510"/>
                <a:gd name="T36" fmla="*/ 2147483647 w 1332"/>
                <a:gd name="T37" fmla="*/ 2147483647 h 510"/>
                <a:gd name="T38" fmla="*/ 2147483647 w 1332"/>
                <a:gd name="T39" fmla="*/ 2147483647 h 510"/>
                <a:gd name="T40" fmla="*/ 2147483647 w 1332"/>
                <a:gd name="T41" fmla="*/ 2147483647 h 510"/>
                <a:gd name="T42" fmla="*/ 2147483647 w 1332"/>
                <a:gd name="T43" fmla="*/ 2147483647 h 510"/>
                <a:gd name="T44" fmla="*/ 2147483647 w 1332"/>
                <a:gd name="T45" fmla="*/ 2147483647 h 510"/>
                <a:gd name="T46" fmla="*/ 2147483647 w 1332"/>
                <a:gd name="T47" fmla="*/ 2147483647 h 510"/>
                <a:gd name="T48" fmla="*/ 2147483647 w 1332"/>
                <a:gd name="T49" fmla="*/ 2147483647 h 510"/>
                <a:gd name="T50" fmla="*/ 2147483647 w 1332"/>
                <a:gd name="T51" fmla="*/ 2147483647 h 510"/>
                <a:gd name="T52" fmla="*/ 2147483647 w 1332"/>
                <a:gd name="T53" fmla="*/ 2147483647 h 510"/>
                <a:gd name="T54" fmla="*/ 2147483647 w 1332"/>
                <a:gd name="T55" fmla="*/ 2147483647 h 510"/>
                <a:gd name="T56" fmla="*/ 2147483647 w 1332"/>
                <a:gd name="T57" fmla="*/ 2147483647 h 510"/>
                <a:gd name="T58" fmla="*/ 2147483647 w 1332"/>
                <a:gd name="T59" fmla="*/ 2147483647 h 510"/>
                <a:gd name="T60" fmla="*/ 2147483647 w 1332"/>
                <a:gd name="T61" fmla="*/ 2147483647 h 510"/>
                <a:gd name="T62" fmla="*/ 2147483647 w 1332"/>
                <a:gd name="T63" fmla="*/ 2147483647 h 510"/>
                <a:gd name="T64" fmla="*/ 2147483647 w 1332"/>
                <a:gd name="T65" fmla="*/ 2147483647 h 510"/>
                <a:gd name="T66" fmla="*/ 2147483647 w 1332"/>
                <a:gd name="T67" fmla="*/ 2147483647 h 510"/>
                <a:gd name="T68" fmla="*/ 2147483647 w 1332"/>
                <a:gd name="T69" fmla="*/ 2147483647 h 510"/>
                <a:gd name="T70" fmla="*/ 2147483647 w 1332"/>
                <a:gd name="T71" fmla="*/ 2147483647 h 510"/>
                <a:gd name="T72" fmla="*/ 2147483647 w 1332"/>
                <a:gd name="T73" fmla="*/ 2147483647 h 510"/>
                <a:gd name="T74" fmla="*/ 2147483647 w 1332"/>
                <a:gd name="T75" fmla="*/ 2147483647 h 510"/>
                <a:gd name="T76" fmla="*/ 2147483647 w 1332"/>
                <a:gd name="T77" fmla="*/ 2147483647 h 510"/>
                <a:gd name="T78" fmla="*/ 2147483647 w 1332"/>
                <a:gd name="T79" fmla="*/ 2147483647 h 510"/>
                <a:gd name="T80" fmla="*/ 2147483647 w 1332"/>
                <a:gd name="T81" fmla="*/ 2147483647 h 510"/>
                <a:gd name="T82" fmla="*/ 2147483647 w 1332"/>
                <a:gd name="T83" fmla="*/ 2147483647 h 510"/>
                <a:gd name="T84" fmla="*/ 2147483647 w 1332"/>
                <a:gd name="T85" fmla="*/ 2147483647 h 510"/>
                <a:gd name="T86" fmla="*/ 2147483647 w 1332"/>
                <a:gd name="T87" fmla="*/ 2147483647 h 510"/>
                <a:gd name="T88" fmla="*/ 2147483647 w 1332"/>
                <a:gd name="T89" fmla="*/ 2147483647 h 510"/>
                <a:gd name="T90" fmla="*/ 2147483647 w 1332"/>
                <a:gd name="T91" fmla="*/ 2147483647 h 510"/>
                <a:gd name="T92" fmla="*/ 2147483647 w 1332"/>
                <a:gd name="T93" fmla="*/ 2147483647 h 510"/>
                <a:gd name="T94" fmla="*/ 2147483647 w 1332"/>
                <a:gd name="T95" fmla="*/ 2147483647 h 510"/>
                <a:gd name="T96" fmla="*/ 2147483647 w 1332"/>
                <a:gd name="T97" fmla="*/ 2147483647 h 510"/>
                <a:gd name="T98" fmla="*/ 2147483647 w 1332"/>
                <a:gd name="T99" fmla="*/ 2147483647 h 510"/>
                <a:gd name="T100" fmla="*/ 2147483647 w 1332"/>
                <a:gd name="T101" fmla="*/ 2147483647 h 510"/>
                <a:gd name="T102" fmla="*/ 2147483647 w 1332"/>
                <a:gd name="T103" fmla="*/ 2147483647 h 510"/>
                <a:gd name="T104" fmla="*/ 2147483647 w 1332"/>
                <a:gd name="T105" fmla="*/ 2147483647 h 510"/>
                <a:gd name="T106" fmla="*/ 2147483647 w 1332"/>
                <a:gd name="T107" fmla="*/ 2147483647 h 510"/>
                <a:gd name="T108" fmla="*/ 2147483647 w 1332"/>
                <a:gd name="T109" fmla="*/ 2147483647 h 510"/>
                <a:gd name="T110" fmla="*/ 2147483647 w 1332"/>
                <a:gd name="T111" fmla="*/ 2147483647 h 510"/>
                <a:gd name="T112" fmla="*/ 2147483647 w 1332"/>
                <a:gd name="T113" fmla="*/ 2147483647 h 510"/>
                <a:gd name="T114" fmla="*/ 2147483647 w 1332"/>
                <a:gd name="T115" fmla="*/ 2147483647 h 51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32"/>
                <a:gd name="T175" fmla="*/ 0 h 510"/>
                <a:gd name="T176" fmla="*/ 1332 w 1332"/>
                <a:gd name="T177" fmla="*/ 510 h 51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32" h="510">
                  <a:moveTo>
                    <a:pt x="6" y="192"/>
                  </a:moveTo>
                  <a:lnTo>
                    <a:pt x="24" y="186"/>
                  </a:lnTo>
                  <a:lnTo>
                    <a:pt x="30" y="174"/>
                  </a:lnTo>
                  <a:lnTo>
                    <a:pt x="0" y="174"/>
                  </a:lnTo>
                  <a:lnTo>
                    <a:pt x="6" y="192"/>
                  </a:lnTo>
                  <a:close/>
                  <a:moveTo>
                    <a:pt x="42" y="162"/>
                  </a:moveTo>
                  <a:lnTo>
                    <a:pt x="42" y="168"/>
                  </a:lnTo>
                  <a:lnTo>
                    <a:pt x="48" y="174"/>
                  </a:lnTo>
                  <a:lnTo>
                    <a:pt x="60" y="174"/>
                  </a:lnTo>
                  <a:lnTo>
                    <a:pt x="60" y="162"/>
                  </a:lnTo>
                  <a:lnTo>
                    <a:pt x="54" y="156"/>
                  </a:lnTo>
                  <a:lnTo>
                    <a:pt x="54" y="150"/>
                  </a:lnTo>
                  <a:lnTo>
                    <a:pt x="48" y="150"/>
                  </a:lnTo>
                  <a:lnTo>
                    <a:pt x="48" y="156"/>
                  </a:lnTo>
                  <a:lnTo>
                    <a:pt x="42" y="162"/>
                  </a:lnTo>
                  <a:close/>
                  <a:moveTo>
                    <a:pt x="96" y="138"/>
                  </a:moveTo>
                  <a:lnTo>
                    <a:pt x="66" y="138"/>
                  </a:lnTo>
                  <a:lnTo>
                    <a:pt x="66" y="174"/>
                  </a:lnTo>
                  <a:lnTo>
                    <a:pt x="78" y="150"/>
                  </a:lnTo>
                  <a:lnTo>
                    <a:pt x="96" y="138"/>
                  </a:lnTo>
                  <a:close/>
                  <a:moveTo>
                    <a:pt x="1332" y="402"/>
                  </a:moveTo>
                  <a:lnTo>
                    <a:pt x="1332" y="390"/>
                  </a:lnTo>
                  <a:lnTo>
                    <a:pt x="1308" y="384"/>
                  </a:lnTo>
                  <a:lnTo>
                    <a:pt x="1308" y="354"/>
                  </a:lnTo>
                  <a:lnTo>
                    <a:pt x="1272" y="336"/>
                  </a:lnTo>
                  <a:lnTo>
                    <a:pt x="1278" y="330"/>
                  </a:lnTo>
                  <a:lnTo>
                    <a:pt x="1284" y="318"/>
                  </a:lnTo>
                  <a:lnTo>
                    <a:pt x="1284" y="312"/>
                  </a:lnTo>
                  <a:lnTo>
                    <a:pt x="1290" y="306"/>
                  </a:lnTo>
                  <a:lnTo>
                    <a:pt x="1284" y="306"/>
                  </a:lnTo>
                  <a:lnTo>
                    <a:pt x="1278" y="300"/>
                  </a:lnTo>
                  <a:lnTo>
                    <a:pt x="1278" y="288"/>
                  </a:lnTo>
                  <a:lnTo>
                    <a:pt x="1266" y="276"/>
                  </a:lnTo>
                  <a:lnTo>
                    <a:pt x="1266" y="246"/>
                  </a:lnTo>
                  <a:lnTo>
                    <a:pt x="1248" y="222"/>
                  </a:lnTo>
                  <a:lnTo>
                    <a:pt x="1272" y="222"/>
                  </a:lnTo>
                  <a:lnTo>
                    <a:pt x="1272" y="216"/>
                  </a:lnTo>
                  <a:lnTo>
                    <a:pt x="1278" y="210"/>
                  </a:lnTo>
                  <a:lnTo>
                    <a:pt x="1272" y="198"/>
                  </a:lnTo>
                  <a:lnTo>
                    <a:pt x="1272" y="186"/>
                  </a:lnTo>
                  <a:lnTo>
                    <a:pt x="1266" y="180"/>
                  </a:lnTo>
                  <a:lnTo>
                    <a:pt x="1266" y="174"/>
                  </a:lnTo>
                  <a:lnTo>
                    <a:pt x="1260" y="174"/>
                  </a:lnTo>
                  <a:lnTo>
                    <a:pt x="1248" y="180"/>
                  </a:lnTo>
                  <a:lnTo>
                    <a:pt x="1236" y="180"/>
                  </a:lnTo>
                  <a:lnTo>
                    <a:pt x="1224" y="174"/>
                  </a:lnTo>
                  <a:lnTo>
                    <a:pt x="1218" y="168"/>
                  </a:lnTo>
                  <a:lnTo>
                    <a:pt x="1212" y="156"/>
                  </a:lnTo>
                  <a:lnTo>
                    <a:pt x="1212" y="144"/>
                  </a:lnTo>
                  <a:lnTo>
                    <a:pt x="1200" y="108"/>
                  </a:lnTo>
                  <a:lnTo>
                    <a:pt x="1194" y="96"/>
                  </a:lnTo>
                  <a:lnTo>
                    <a:pt x="1194" y="84"/>
                  </a:lnTo>
                  <a:lnTo>
                    <a:pt x="1188" y="78"/>
                  </a:lnTo>
                  <a:lnTo>
                    <a:pt x="1164" y="78"/>
                  </a:lnTo>
                  <a:lnTo>
                    <a:pt x="1164" y="72"/>
                  </a:lnTo>
                  <a:lnTo>
                    <a:pt x="1158" y="60"/>
                  </a:lnTo>
                  <a:lnTo>
                    <a:pt x="1152" y="54"/>
                  </a:lnTo>
                  <a:lnTo>
                    <a:pt x="1140" y="48"/>
                  </a:lnTo>
                  <a:lnTo>
                    <a:pt x="1128" y="48"/>
                  </a:lnTo>
                  <a:lnTo>
                    <a:pt x="1116" y="54"/>
                  </a:lnTo>
                  <a:lnTo>
                    <a:pt x="1110" y="60"/>
                  </a:lnTo>
                  <a:lnTo>
                    <a:pt x="1074" y="54"/>
                  </a:lnTo>
                  <a:lnTo>
                    <a:pt x="1062" y="66"/>
                  </a:lnTo>
                  <a:lnTo>
                    <a:pt x="1026" y="90"/>
                  </a:lnTo>
                  <a:lnTo>
                    <a:pt x="1014" y="96"/>
                  </a:lnTo>
                  <a:lnTo>
                    <a:pt x="930" y="96"/>
                  </a:lnTo>
                  <a:lnTo>
                    <a:pt x="876" y="108"/>
                  </a:lnTo>
                  <a:lnTo>
                    <a:pt x="810" y="84"/>
                  </a:lnTo>
                  <a:lnTo>
                    <a:pt x="786" y="96"/>
                  </a:lnTo>
                  <a:lnTo>
                    <a:pt x="786" y="90"/>
                  </a:lnTo>
                  <a:lnTo>
                    <a:pt x="780" y="84"/>
                  </a:lnTo>
                  <a:lnTo>
                    <a:pt x="774" y="72"/>
                  </a:lnTo>
                  <a:lnTo>
                    <a:pt x="768" y="66"/>
                  </a:lnTo>
                  <a:lnTo>
                    <a:pt x="756" y="66"/>
                  </a:lnTo>
                  <a:lnTo>
                    <a:pt x="744" y="72"/>
                  </a:lnTo>
                  <a:lnTo>
                    <a:pt x="738" y="78"/>
                  </a:lnTo>
                  <a:lnTo>
                    <a:pt x="708" y="60"/>
                  </a:lnTo>
                  <a:lnTo>
                    <a:pt x="708" y="36"/>
                  </a:lnTo>
                  <a:lnTo>
                    <a:pt x="660" y="48"/>
                  </a:lnTo>
                  <a:lnTo>
                    <a:pt x="636" y="30"/>
                  </a:lnTo>
                  <a:lnTo>
                    <a:pt x="630" y="12"/>
                  </a:lnTo>
                  <a:lnTo>
                    <a:pt x="624" y="12"/>
                  </a:lnTo>
                  <a:lnTo>
                    <a:pt x="618" y="18"/>
                  </a:lnTo>
                  <a:lnTo>
                    <a:pt x="600" y="18"/>
                  </a:lnTo>
                  <a:lnTo>
                    <a:pt x="588" y="24"/>
                  </a:lnTo>
                  <a:lnTo>
                    <a:pt x="558" y="24"/>
                  </a:lnTo>
                  <a:lnTo>
                    <a:pt x="534" y="18"/>
                  </a:lnTo>
                  <a:lnTo>
                    <a:pt x="504" y="18"/>
                  </a:lnTo>
                  <a:lnTo>
                    <a:pt x="492" y="24"/>
                  </a:lnTo>
                  <a:lnTo>
                    <a:pt x="456" y="36"/>
                  </a:lnTo>
                  <a:lnTo>
                    <a:pt x="444" y="42"/>
                  </a:lnTo>
                  <a:lnTo>
                    <a:pt x="438" y="48"/>
                  </a:lnTo>
                  <a:lnTo>
                    <a:pt x="426" y="54"/>
                  </a:lnTo>
                  <a:lnTo>
                    <a:pt x="414" y="66"/>
                  </a:lnTo>
                  <a:lnTo>
                    <a:pt x="408" y="66"/>
                  </a:lnTo>
                  <a:lnTo>
                    <a:pt x="396" y="90"/>
                  </a:lnTo>
                  <a:lnTo>
                    <a:pt x="378" y="90"/>
                  </a:lnTo>
                  <a:lnTo>
                    <a:pt x="354" y="84"/>
                  </a:lnTo>
                  <a:lnTo>
                    <a:pt x="294" y="84"/>
                  </a:lnTo>
                  <a:lnTo>
                    <a:pt x="282" y="78"/>
                  </a:lnTo>
                  <a:lnTo>
                    <a:pt x="264" y="78"/>
                  </a:lnTo>
                  <a:lnTo>
                    <a:pt x="252" y="72"/>
                  </a:lnTo>
                  <a:lnTo>
                    <a:pt x="240" y="72"/>
                  </a:lnTo>
                  <a:lnTo>
                    <a:pt x="234" y="66"/>
                  </a:lnTo>
                  <a:lnTo>
                    <a:pt x="198" y="66"/>
                  </a:lnTo>
                  <a:lnTo>
                    <a:pt x="186" y="54"/>
                  </a:lnTo>
                  <a:lnTo>
                    <a:pt x="180" y="36"/>
                  </a:lnTo>
                  <a:lnTo>
                    <a:pt x="180" y="24"/>
                  </a:lnTo>
                  <a:lnTo>
                    <a:pt x="168" y="24"/>
                  </a:lnTo>
                  <a:lnTo>
                    <a:pt x="156" y="18"/>
                  </a:lnTo>
                  <a:lnTo>
                    <a:pt x="144" y="18"/>
                  </a:lnTo>
                  <a:lnTo>
                    <a:pt x="132" y="0"/>
                  </a:lnTo>
                  <a:lnTo>
                    <a:pt x="120" y="18"/>
                  </a:lnTo>
                  <a:lnTo>
                    <a:pt x="90" y="12"/>
                  </a:lnTo>
                  <a:lnTo>
                    <a:pt x="72" y="36"/>
                  </a:lnTo>
                  <a:lnTo>
                    <a:pt x="78" y="42"/>
                  </a:lnTo>
                  <a:lnTo>
                    <a:pt x="90" y="42"/>
                  </a:lnTo>
                  <a:lnTo>
                    <a:pt x="90" y="48"/>
                  </a:lnTo>
                  <a:lnTo>
                    <a:pt x="96" y="54"/>
                  </a:lnTo>
                  <a:lnTo>
                    <a:pt x="96" y="66"/>
                  </a:lnTo>
                  <a:lnTo>
                    <a:pt x="78" y="66"/>
                  </a:lnTo>
                  <a:lnTo>
                    <a:pt x="72" y="72"/>
                  </a:lnTo>
                  <a:lnTo>
                    <a:pt x="72" y="78"/>
                  </a:lnTo>
                  <a:lnTo>
                    <a:pt x="78" y="84"/>
                  </a:lnTo>
                  <a:lnTo>
                    <a:pt x="78" y="96"/>
                  </a:lnTo>
                  <a:lnTo>
                    <a:pt x="72" y="108"/>
                  </a:lnTo>
                  <a:lnTo>
                    <a:pt x="72" y="114"/>
                  </a:lnTo>
                  <a:lnTo>
                    <a:pt x="66" y="120"/>
                  </a:lnTo>
                  <a:lnTo>
                    <a:pt x="66" y="132"/>
                  </a:lnTo>
                  <a:lnTo>
                    <a:pt x="72" y="132"/>
                  </a:lnTo>
                  <a:lnTo>
                    <a:pt x="90" y="126"/>
                  </a:lnTo>
                  <a:lnTo>
                    <a:pt x="102" y="126"/>
                  </a:lnTo>
                  <a:lnTo>
                    <a:pt x="108" y="120"/>
                  </a:lnTo>
                  <a:lnTo>
                    <a:pt x="114" y="120"/>
                  </a:lnTo>
                  <a:lnTo>
                    <a:pt x="114" y="132"/>
                  </a:lnTo>
                  <a:lnTo>
                    <a:pt x="120" y="132"/>
                  </a:lnTo>
                  <a:lnTo>
                    <a:pt x="126" y="126"/>
                  </a:lnTo>
                  <a:lnTo>
                    <a:pt x="138" y="120"/>
                  </a:lnTo>
                  <a:lnTo>
                    <a:pt x="162" y="96"/>
                  </a:lnTo>
                  <a:lnTo>
                    <a:pt x="168" y="96"/>
                  </a:lnTo>
                  <a:lnTo>
                    <a:pt x="174" y="90"/>
                  </a:lnTo>
                  <a:lnTo>
                    <a:pt x="186" y="90"/>
                  </a:lnTo>
                  <a:lnTo>
                    <a:pt x="204" y="84"/>
                  </a:lnTo>
                  <a:lnTo>
                    <a:pt x="216" y="84"/>
                  </a:lnTo>
                  <a:lnTo>
                    <a:pt x="252" y="102"/>
                  </a:lnTo>
                  <a:lnTo>
                    <a:pt x="270" y="108"/>
                  </a:lnTo>
                  <a:lnTo>
                    <a:pt x="282" y="108"/>
                  </a:lnTo>
                  <a:lnTo>
                    <a:pt x="288" y="114"/>
                  </a:lnTo>
                  <a:lnTo>
                    <a:pt x="294" y="114"/>
                  </a:lnTo>
                  <a:lnTo>
                    <a:pt x="270" y="114"/>
                  </a:lnTo>
                  <a:lnTo>
                    <a:pt x="258" y="120"/>
                  </a:lnTo>
                  <a:lnTo>
                    <a:pt x="246" y="120"/>
                  </a:lnTo>
                  <a:lnTo>
                    <a:pt x="246" y="132"/>
                  </a:lnTo>
                  <a:lnTo>
                    <a:pt x="240" y="138"/>
                  </a:lnTo>
                  <a:lnTo>
                    <a:pt x="186" y="144"/>
                  </a:lnTo>
                  <a:lnTo>
                    <a:pt x="138" y="138"/>
                  </a:lnTo>
                  <a:lnTo>
                    <a:pt x="120" y="138"/>
                  </a:lnTo>
                  <a:lnTo>
                    <a:pt x="96" y="150"/>
                  </a:lnTo>
                  <a:lnTo>
                    <a:pt x="84" y="162"/>
                  </a:lnTo>
                  <a:lnTo>
                    <a:pt x="84" y="174"/>
                  </a:lnTo>
                  <a:lnTo>
                    <a:pt x="78" y="192"/>
                  </a:lnTo>
                  <a:lnTo>
                    <a:pt x="78" y="204"/>
                  </a:lnTo>
                  <a:lnTo>
                    <a:pt x="72" y="210"/>
                  </a:lnTo>
                  <a:lnTo>
                    <a:pt x="72" y="216"/>
                  </a:lnTo>
                  <a:lnTo>
                    <a:pt x="114" y="216"/>
                  </a:lnTo>
                  <a:lnTo>
                    <a:pt x="114" y="240"/>
                  </a:lnTo>
                  <a:lnTo>
                    <a:pt x="120" y="246"/>
                  </a:lnTo>
                  <a:lnTo>
                    <a:pt x="126" y="258"/>
                  </a:lnTo>
                  <a:lnTo>
                    <a:pt x="132" y="264"/>
                  </a:lnTo>
                  <a:lnTo>
                    <a:pt x="126" y="282"/>
                  </a:lnTo>
                  <a:lnTo>
                    <a:pt x="138" y="300"/>
                  </a:lnTo>
                  <a:lnTo>
                    <a:pt x="126" y="318"/>
                  </a:lnTo>
                  <a:lnTo>
                    <a:pt x="162" y="354"/>
                  </a:lnTo>
                  <a:lnTo>
                    <a:pt x="156" y="390"/>
                  </a:lnTo>
                  <a:lnTo>
                    <a:pt x="210" y="414"/>
                  </a:lnTo>
                  <a:lnTo>
                    <a:pt x="216" y="444"/>
                  </a:lnTo>
                  <a:lnTo>
                    <a:pt x="216" y="438"/>
                  </a:lnTo>
                  <a:lnTo>
                    <a:pt x="222" y="438"/>
                  </a:lnTo>
                  <a:lnTo>
                    <a:pt x="222" y="432"/>
                  </a:lnTo>
                  <a:lnTo>
                    <a:pt x="228" y="432"/>
                  </a:lnTo>
                  <a:lnTo>
                    <a:pt x="252" y="444"/>
                  </a:lnTo>
                  <a:lnTo>
                    <a:pt x="258" y="444"/>
                  </a:lnTo>
                  <a:lnTo>
                    <a:pt x="264" y="450"/>
                  </a:lnTo>
                  <a:lnTo>
                    <a:pt x="270" y="462"/>
                  </a:lnTo>
                  <a:lnTo>
                    <a:pt x="282" y="468"/>
                  </a:lnTo>
                  <a:lnTo>
                    <a:pt x="294" y="468"/>
                  </a:lnTo>
                  <a:lnTo>
                    <a:pt x="312" y="474"/>
                  </a:lnTo>
                  <a:lnTo>
                    <a:pt x="372" y="474"/>
                  </a:lnTo>
                  <a:lnTo>
                    <a:pt x="372" y="450"/>
                  </a:lnTo>
                  <a:lnTo>
                    <a:pt x="378" y="438"/>
                  </a:lnTo>
                  <a:lnTo>
                    <a:pt x="390" y="426"/>
                  </a:lnTo>
                  <a:lnTo>
                    <a:pt x="408" y="426"/>
                  </a:lnTo>
                  <a:lnTo>
                    <a:pt x="432" y="432"/>
                  </a:lnTo>
                  <a:lnTo>
                    <a:pt x="468" y="444"/>
                  </a:lnTo>
                  <a:lnTo>
                    <a:pt x="474" y="450"/>
                  </a:lnTo>
                  <a:lnTo>
                    <a:pt x="480" y="450"/>
                  </a:lnTo>
                  <a:lnTo>
                    <a:pt x="480" y="456"/>
                  </a:lnTo>
                  <a:lnTo>
                    <a:pt x="486" y="468"/>
                  </a:lnTo>
                  <a:lnTo>
                    <a:pt x="486" y="474"/>
                  </a:lnTo>
                  <a:lnTo>
                    <a:pt x="492" y="480"/>
                  </a:lnTo>
                  <a:lnTo>
                    <a:pt x="504" y="486"/>
                  </a:lnTo>
                  <a:lnTo>
                    <a:pt x="564" y="486"/>
                  </a:lnTo>
                  <a:lnTo>
                    <a:pt x="576" y="480"/>
                  </a:lnTo>
                  <a:lnTo>
                    <a:pt x="594" y="474"/>
                  </a:lnTo>
                  <a:lnTo>
                    <a:pt x="606" y="462"/>
                  </a:lnTo>
                  <a:lnTo>
                    <a:pt x="618" y="456"/>
                  </a:lnTo>
                  <a:lnTo>
                    <a:pt x="630" y="444"/>
                  </a:lnTo>
                  <a:lnTo>
                    <a:pt x="648" y="438"/>
                  </a:lnTo>
                  <a:lnTo>
                    <a:pt x="660" y="432"/>
                  </a:lnTo>
                  <a:lnTo>
                    <a:pt x="672" y="432"/>
                  </a:lnTo>
                  <a:lnTo>
                    <a:pt x="684" y="438"/>
                  </a:lnTo>
                  <a:lnTo>
                    <a:pt x="690" y="444"/>
                  </a:lnTo>
                  <a:lnTo>
                    <a:pt x="696" y="444"/>
                  </a:lnTo>
                  <a:lnTo>
                    <a:pt x="702" y="450"/>
                  </a:lnTo>
                  <a:lnTo>
                    <a:pt x="714" y="450"/>
                  </a:lnTo>
                  <a:lnTo>
                    <a:pt x="726" y="444"/>
                  </a:lnTo>
                  <a:lnTo>
                    <a:pt x="732" y="432"/>
                  </a:lnTo>
                  <a:lnTo>
                    <a:pt x="744" y="420"/>
                  </a:lnTo>
                  <a:lnTo>
                    <a:pt x="756" y="432"/>
                  </a:lnTo>
                  <a:lnTo>
                    <a:pt x="756" y="444"/>
                  </a:lnTo>
                  <a:lnTo>
                    <a:pt x="750" y="450"/>
                  </a:lnTo>
                  <a:lnTo>
                    <a:pt x="744" y="462"/>
                  </a:lnTo>
                  <a:lnTo>
                    <a:pt x="744" y="468"/>
                  </a:lnTo>
                  <a:lnTo>
                    <a:pt x="738" y="474"/>
                  </a:lnTo>
                  <a:lnTo>
                    <a:pt x="738" y="486"/>
                  </a:lnTo>
                  <a:lnTo>
                    <a:pt x="744" y="492"/>
                  </a:lnTo>
                  <a:lnTo>
                    <a:pt x="744" y="498"/>
                  </a:lnTo>
                  <a:lnTo>
                    <a:pt x="756" y="510"/>
                  </a:lnTo>
                  <a:lnTo>
                    <a:pt x="768" y="510"/>
                  </a:lnTo>
                  <a:lnTo>
                    <a:pt x="768" y="504"/>
                  </a:lnTo>
                  <a:lnTo>
                    <a:pt x="774" y="498"/>
                  </a:lnTo>
                  <a:lnTo>
                    <a:pt x="774" y="480"/>
                  </a:lnTo>
                  <a:lnTo>
                    <a:pt x="780" y="486"/>
                  </a:lnTo>
                  <a:lnTo>
                    <a:pt x="792" y="486"/>
                  </a:lnTo>
                  <a:lnTo>
                    <a:pt x="792" y="462"/>
                  </a:lnTo>
                  <a:lnTo>
                    <a:pt x="786" y="462"/>
                  </a:lnTo>
                  <a:lnTo>
                    <a:pt x="786" y="432"/>
                  </a:lnTo>
                  <a:lnTo>
                    <a:pt x="810" y="432"/>
                  </a:lnTo>
                  <a:lnTo>
                    <a:pt x="804" y="438"/>
                  </a:lnTo>
                  <a:lnTo>
                    <a:pt x="804" y="444"/>
                  </a:lnTo>
                  <a:lnTo>
                    <a:pt x="840" y="444"/>
                  </a:lnTo>
                  <a:lnTo>
                    <a:pt x="858" y="438"/>
                  </a:lnTo>
                  <a:lnTo>
                    <a:pt x="864" y="432"/>
                  </a:lnTo>
                  <a:lnTo>
                    <a:pt x="870" y="432"/>
                  </a:lnTo>
                  <a:lnTo>
                    <a:pt x="888" y="414"/>
                  </a:lnTo>
                  <a:lnTo>
                    <a:pt x="894" y="414"/>
                  </a:lnTo>
                  <a:lnTo>
                    <a:pt x="900" y="420"/>
                  </a:lnTo>
                  <a:lnTo>
                    <a:pt x="912" y="426"/>
                  </a:lnTo>
                  <a:lnTo>
                    <a:pt x="924" y="438"/>
                  </a:lnTo>
                  <a:lnTo>
                    <a:pt x="942" y="438"/>
                  </a:lnTo>
                  <a:lnTo>
                    <a:pt x="954" y="444"/>
                  </a:lnTo>
                  <a:lnTo>
                    <a:pt x="966" y="444"/>
                  </a:lnTo>
                  <a:lnTo>
                    <a:pt x="978" y="438"/>
                  </a:lnTo>
                  <a:lnTo>
                    <a:pt x="996" y="438"/>
                  </a:lnTo>
                  <a:lnTo>
                    <a:pt x="1002" y="432"/>
                  </a:lnTo>
                  <a:lnTo>
                    <a:pt x="1014" y="426"/>
                  </a:lnTo>
                  <a:lnTo>
                    <a:pt x="1026" y="414"/>
                  </a:lnTo>
                  <a:lnTo>
                    <a:pt x="1038" y="408"/>
                  </a:lnTo>
                  <a:lnTo>
                    <a:pt x="1086" y="408"/>
                  </a:lnTo>
                  <a:lnTo>
                    <a:pt x="1092" y="414"/>
                  </a:lnTo>
                  <a:lnTo>
                    <a:pt x="1110" y="414"/>
                  </a:lnTo>
                  <a:lnTo>
                    <a:pt x="1122" y="402"/>
                  </a:lnTo>
                  <a:lnTo>
                    <a:pt x="1146" y="402"/>
                  </a:lnTo>
                  <a:lnTo>
                    <a:pt x="1152" y="390"/>
                  </a:lnTo>
                  <a:lnTo>
                    <a:pt x="1152" y="384"/>
                  </a:lnTo>
                  <a:lnTo>
                    <a:pt x="1158" y="384"/>
                  </a:lnTo>
                  <a:lnTo>
                    <a:pt x="1158" y="408"/>
                  </a:lnTo>
                  <a:lnTo>
                    <a:pt x="1164" y="414"/>
                  </a:lnTo>
                  <a:lnTo>
                    <a:pt x="1170" y="414"/>
                  </a:lnTo>
                  <a:lnTo>
                    <a:pt x="1182" y="408"/>
                  </a:lnTo>
                  <a:lnTo>
                    <a:pt x="1188" y="402"/>
                  </a:lnTo>
                  <a:lnTo>
                    <a:pt x="1188" y="390"/>
                  </a:lnTo>
                  <a:lnTo>
                    <a:pt x="1230" y="390"/>
                  </a:lnTo>
                  <a:lnTo>
                    <a:pt x="1242" y="402"/>
                  </a:lnTo>
                  <a:lnTo>
                    <a:pt x="1254" y="402"/>
                  </a:lnTo>
                  <a:lnTo>
                    <a:pt x="1260" y="396"/>
                  </a:lnTo>
                  <a:lnTo>
                    <a:pt x="1260" y="390"/>
                  </a:lnTo>
                  <a:lnTo>
                    <a:pt x="1284" y="390"/>
                  </a:lnTo>
                  <a:lnTo>
                    <a:pt x="1290" y="396"/>
                  </a:lnTo>
                  <a:lnTo>
                    <a:pt x="1290" y="414"/>
                  </a:lnTo>
                  <a:lnTo>
                    <a:pt x="1332" y="402"/>
                  </a:lnTo>
                  <a:close/>
                  <a:moveTo>
                    <a:pt x="102" y="282"/>
                  </a:moveTo>
                  <a:lnTo>
                    <a:pt x="96" y="282"/>
                  </a:lnTo>
                  <a:lnTo>
                    <a:pt x="96" y="312"/>
                  </a:lnTo>
                  <a:lnTo>
                    <a:pt x="102" y="324"/>
                  </a:lnTo>
                  <a:lnTo>
                    <a:pt x="108" y="330"/>
                  </a:lnTo>
                  <a:lnTo>
                    <a:pt x="114" y="324"/>
                  </a:lnTo>
                  <a:lnTo>
                    <a:pt x="114" y="318"/>
                  </a:lnTo>
                  <a:lnTo>
                    <a:pt x="120" y="312"/>
                  </a:lnTo>
                  <a:lnTo>
                    <a:pt x="120" y="300"/>
                  </a:lnTo>
                  <a:lnTo>
                    <a:pt x="102" y="28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9" name="Tunisia" descr="© INSCALE GmbH, 05.05.2010&#10;http://www.presentationload.com/">
              <a:extLst>
                <a:ext uri="{FF2B5EF4-FFF2-40B4-BE49-F238E27FC236}">
                  <a16:creationId xmlns:a16="http://schemas.microsoft.com/office/drawing/2014/main" id="{EBBDA416-606F-326C-CED1-58DCDC5ABFCF}"/>
                </a:ext>
              </a:extLst>
            </p:cNvPr>
            <p:cNvSpPr>
              <a:spLocks/>
            </p:cNvSpPr>
            <p:nvPr/>
          </p:nvSpPr>
          <p:spPr bwMode="gray">
            <a:xfrm>
              <a:off x="5935566" y="2937289"/>
              <a:ext cx="129085" cy="269236"/>
            </a:xfrm>
            <a:custGeom>
              <a:avLst/>
              <a:gdLst>
                <a:gd name="T0" fmla="*/ 2147483647 w 276"/>
                <a:gd name="T1" fmla="*/ 2147483647 h 570"/>
                <a:gd name="T2" fmla="*/ 2147483647 w 276"/>
                <a:gd name="T3" fmla="*/ 2147483647 h 570"/>
                <a:gd name="T4" fmla="*/ 2147483647 w 276"/>
                <a:gd name="T5" fmla="*/ 2147483647 h 570"/>
                <a:gd name="T6" fmla="*/ 2147483647 w 276"/>
                <a:gd name="T7" fmla="*/ 2147483647 h 570"/>
                <a:gd name="T8" fmla="*/ 2147483647 w 276"/>
                <a:gd name="T9" fmla="*/ 2147483647 h 570"/>
                <a:gd name="T10" fmla="*/ 2147483647 w 276"/>
                <a:gd name="T11" fmla="*/ 2147483647 h 570"/>
                <a:gd name="T12" fmla="*/ 0 w 276"/>
                <a:gd name="T13" fmla="*/ 2147483647 h 570"/>
                <a:gd name="T14" fmla="*/ 2147483647 w 276"/>
                <a:gd name="T15" fmla="*/ 2147483647 h 570"/>
                <a:gd name="T16" fmla="*/ 2147483647 w 276"/>
                <a:gd name="T17" fmla="*/ 2147483647 h 570"/>
                <a:gd name="T18" fmla="*/ 2147483647 w 276"/>
                <a:gd name="T19" fmla="*/ 2147483647 h 570"/>
                <a:gd name="T20" fmla="*/ 2147483647 w 276"/>
                <a:gd name="T21" fmla="*/ 2147483647 h 570"/>
                <a:gd name="T22" fmla="*/ 2147483647 w 276"/>
                <a:gd name="T23" fmla="*/ 2147483647 h 570"/>
                <a:gd name="T24" fmla="*/ 2147483647 w 276"/>
                <a:gd name="T25" fmla="*/ 2147483647 h 570"/>
                <a:gd name="T26" fmla="*/ 2147483647 w 276"/>
                <a:gd name="T27" fmla="*/ 2147483647 h 570"/>
                <a:gd name="T28" fmla="*/ 2147483647 w 276"/>
                <a:gd name="T29" fmla="*/ 2147483647 h 570"/>
                <a:gd name="T30" fmla="*/ 2147483647 w 276"/>
                <a:gd name="T31" fmla="*/ 2147483647 h 570"/>
                <a:gd name="T32" fmla="*/ 2147483647 w 276"/>
                <a:gd name="T33" fmla="*/ 2147483647 h 570"/>
                <a:gd name="T34" fmla="*/ 2147483647 w 276"/>
                <a:gd name="T35" fmla="*/ 2147483647 h 570"/>
                <a:gd name="T36" fmla="*/ 2147483647 w 276"/>
                <a:gd name="T37" fmla="*/ 2147483647 h 570"/>
                <a:gd name="T38" fmla="*/ 2147483647 w 276"/>
                <a:gd name="T39" fmla="*/ 2147483647 h 570"/>
                <a:gd name="T40" fmla="*/ 2147483647 w 276"/>
                <a:gd name="T41" fmla="*/ 2147483647 h 570"/>
                <a:gd name="T42" fmla="*/ 2147483647 w 276"/>
                <a:gd name="T43" fmla="*/ 2147483647 h 570"/>
                <a:gd name="T44" fmla="*/ 2147483647 w 276"/>
                <a:gd name="T45" fmla="*/ 2147483647 h 570"/>
                <a:gd name="T46" fmla="*/ 2147483647 w 276"/>
                <a:gd name="T47" fmla="*/ 2147483647 h 570"/>
                <a:gd name="T48" fmla="*/ 2147483647 w 276"/>
                <a:gd name="T49" fmla="*/ 2147483647 h 570"/>
                <a:gd name="T50" fmla="*/ 2147483647 w 276"/>
                <a:gd name="T51" fmla="*/ 2147483647 h 570"/>
                <a:gd name="T52" fmla="*/ 2147483647 w 276"/>
                <a:gd name="T53" fmla="*/ 2147483647 h 570"/>
                <a:gd name="T54" fmla="*/ 2147483647 w 276"/>
                <a:gd name="T55" fmla="*/ 2147483647 h 570"/>
                <a:gd name="T56" fmla="*/ 2147483647 w 276"/>
                <a:gd name="T57" fmla="*/ 2147483647 h 570"/>
                <a:gd name="T58" fmla="*/ 2147483647 w 276"/>
                <a:gd name="T59" fmla="*/ 2147483647 h 570"/>
                <a:gd name="T60" fmla="*/ 2147483647 w 276"/>
                <a:gd name="T61" fmla="*/ 2147483647 h 570"/>
                <a:gd name="T62" fmla="*/ 2147483647 w 276"/>
                <a:gd name="T63" fmla="*/ 2147483647 h 570"/>
                <a:gd name="T64" fmla="*/ 2147483647 w 276"/>
                <a:gd name="T65" fmla="*/ 2147483647 h 570"/>
                <a:gd name="T66" fmla="*/ 2147483647 w 276"/>
                <a:gd name="T67" fmla="*/ 2147483647 h 570"/>
                <a:gd name="T68" fmla="*/ 2147483647 w 276"/>
                <a:gd name="T69" fmla="*/ 2147483647 h 570"/>
                <a:gd name="T70" fmla="*/ 2147483647 w 276"/>
                <a:gd name="T71" fmla="*/ 2147483647 h 570"/>
                <a:gd name="T72" fmla="*/ 2147483647 w 276"/>
                <a:gd name="T73" fmla="*/ 2147483647 h 570"/>
                <a:gd name="T74" fmla="*/ 2147483647 w 276"/>
                <a:gd name="T75" fmla="*/ 2147483647 h 570"/>
                <a:gd name="T76" fmla="*/ 2147483647 w 276"/>
                <a:gd name="T77" fmla="*/ 2147483647 h 570"/>
                <a:gd name="T78" fmla="*/ 2147483647 w 276"/>
                <a:gd name="T79" fmla="*/ 2147483647 h 570"/>
                <a:gd name="T80" fmla="*/ 2147483647 w 276"/>
                <a:gd name="T81" fmla="*/ 2147483647 h 570"/>
                <a:gd name="T82" fmla="*/ 2147483647 w 276"/>
                <a:gd name="T83" fmla="*/ 2147483647 h 570"/>
                <a:gd name="T84" fmla="*/ 2147483647 w 276"/>
                <a:gd name="T85" fmla="*/ 2147483647 h 570"/>
                <a:gd name="T86" fmla="*/ 2147483647 w 276"/>
                <a:gd name="T87" fmla="*/ 2147483647 h 570"/>
                <a:gd name="T88" fmla="*/ 2147483647 w 276"/>
                <a:gd name="T89" fmla="*/ 0 h 570"/>
                <a:gd name="T90" fmla="*/ 2147483647 w 276"/>
                <a:gd name="T91" fmla="*/ 2147483647 h 570"/>
                <a:gd name="T92" fmla="*/ 2147483647 w 276"/>
                <a:gd name="T93" fmla="*/ 2147483647 h 570"/>
                <a:gd name="T94" fmla="*/ 2147483647 w 276"/>
                <a:gd name="T95" fmla="*/ 2147483647 h 57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76"/>
                <a:gd name="T145" fmla="*/ 0 h 570"/>
                <a:gd name="T146" fmla="*/ 276 w 276"/>
                <a:gd name="T147" fmla="*/ 570 h 57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76" h="570">
                  <a:moveTo>
                    <a:pt x="42" y="60"/>
                  </a:moveTo>
                  <a:lnTo>
                    <a:pt x="60" y="66"/>
                  </a:lnTo>
                  <a:lnTo>
                    <a:pt x="60" y="78"/>
                  </a:lnTo>
                  <a:lnTo>
                    <a:pt x="54" y="90"/>
                  </a:lnTo>
                  <a:lnTo>
                    <a:pt x="54" y="126"/>
                  </a:lnTo>
                  <a:lnTo>
                    <a:pt x="60" y="138"/>
                  </a:lnTo>
                  <a:lnTo>
                    <a:pt x="60" y="180"/>
                  </a:lnTo>
                  <a:lnTo>
                    <a:pt x="54" y="192"/>
                  </a:lnTo>
                  <a:lnTo>
                    <a:pt x="54" y="204"/>
                  </a:lnTo>
                  <a:lnTo>
                    <a:pt x="48" y="210"/>
                  </a:lnTo>
                  <a:lnTo>
                    <a:pt x="48" y="216"/>
                  </a:lnTo>
                  <a:lnTo>
                    <a:pt x="24" y="234"/>
                  </a:lnTo>
                  <a:lnTo>
                    <a:pt x="0" y="258"/>
                  </a:lnTo>
                  <a:lnTo>
                    <a:pt x="0" y="300"/>
                  </a:lnTo>
                  <a:lnTo>
                    <a:pt x="12" y="300"/>
                  </a:lnTo>
                  <a:lnTo>
                    <a:pt x="12" y="330"/>
                  </a:lnTo>
                  <a:lnTo>
                    <a:pt x="24" y="330"/>
                  </a:lnTo>
                  <a:lnTo>
                    <a:pt x="42" y="336"/>
                  </a:lnTo>
                  <a:lnTo>
                    <a:pt x="54" y="348"/>
                  </a:lnTo>
                  <a:lnTo>
                    <a:pt x="54" y="390"/>
                  </a:lnTo>
                  <a:lnTo>
                    <a:pt x="60" y="390"/>
                  </a:lnTo>
                  <a:lnTo>
                    <a:pt x="66" y="396"/>
                  </a:lnTo>
                  <a:lnTo>
                    <a:pt x="90" y="408"/>
                  </a:lnTo>
                  <a:lnTo>
                    <a:pt x="96" y="420"/>
                  </a:lnTo>
                  <a:lnTo>
                    <a:pt x="102" y="426"/>
                  </a:lnTo>
                  <a:lnTo>
                    <a:pt x="108" y="450"/>
                  </a:lnTo>
                  <a:lnTo>
                    <a:pt x="114" y="492"/>
                  </a:lnTo>
                  <a:lnTo>
                    <a:pt x="126" y="540"/>
                  </a:lnTo>
                  <a:lnTo>
                    <a:pt x="138" y="570"/>
                  </a:lnTo>
                  <a:lnTo>
                    <a:pt x="144" y="564"/>
                  </a:lnTo>
                  <a:lnTo>
                    <a:pt x="156" y="564"/>
                  </a:lnTo>
                  <a:lnTo>
                    <a:pt x="186" y="534"/>
                  </a:lnTo>
                  <a:lnTo>
                    <a:pt x="186" y="510"/>
                  </a:lnTo>
                  <a:lnTo>
                    <a:pt x="174" y="486"/>
                  </a:lnTo>
                  <a:lnTo>
                    <a:pt x="174" y="468"/>
                  </a:lnTo>
                  <a:lnTo>
                    <a:pt x="192" y="450"/>
                  </a:lnTo>
                  <a:lnTo>
                    <a:pt x="198" y="450"/>
                  </a:lnTo>
                  <a:lnTo>
                    <a:pt x="204" y="438"/>
                  </a:lnTo>
                  <a:lnTo>
                    <a:pt x="210" y="432"/>
                  </a:lnTo>
                  <a:lnTo>
                    <a:pt x="216" y="420"/>
                  </a:lnTo>
                  <a:lnTo>
                    <a:pt x="222" y="414"/>
                  </a:lnTo>
                  <a:lnTo>
                    <a:pt x="234" y="408"/>
                  </a:lnTo>
                  <a:lnTo>
                    <a:pt x="246" y="408"/>
                  </a:lnTo>
                  <a:lnTo>
                    <a:pt x="270" y="396"/>
                  </a:lnTo>
                  <a:lnTo>
                    <a:pt x="276" y="390"/>
                  </a:lnTo>
                  <a:lnTo>
                    <a:pt x="276" y="384"/>
                  </a:lnTo>
                  <a:lnTo>
                    <a:pt x="264" y="372"/>
                  </a:lnTo>
                  <a:lnTo>
                    <a:pt x="258" y="372"/>
                  </a:lnTo>
                  <a:lnTo>
                    <a:pt x="264" y="330"/>
                  </a:lnTo>
                  <a:lnTo>
                    <a:pt x="252" y="330"/>
                  </a:lnTo>
                  <a:lnTo>
                    <a:pt x="240" y="300"/>
                  </a:lnTo>
                  <a:lnTo>
                    <a:pt x="228" y="294"/>
                  </a:lnTo>
                  <a:lnTo>
                    <a:pt x="222" y="306"/>
                  </a:lnTo>
                  <a:lnTo>
                    <a:pt x="216" y="294"/>
                  </a:lnTo>
                  <a:lnTo>
                    <a:pt x="198" y="294"/>
                  </a:lnTo>
                  <a:lnTo>
                    <a:pt x="186" y="288"/>
                  </a:lnTo>
                  <a:lnTo>
                    <a:pt x="180" y="282"/>
                  </a:lnTo>
                  <a:lnTo>
                    <a:pt x="168" y="276"/>
                  </a:lnTo>
                  <a:lnTo>
                    <a:pt x="168" y="246"/>
                  </a:lnTo>
                  <a:lnTo>
                    <a:pt x="174" y="240"/>
                  </a:lnTo>
                  <a:lnTo>
                    <a:pt x="180" y="240"/>
                  </a:lnTo>
                  <a:lnTo>
                    <a:pt x="234" y="186"/>
                  </a:lnTo>
                  <a:lnTo>
                    <a:pt x="240" y="174"/>
                  </a:lnTo>
                  <a:lnTo>
                    <a:pt x="240" y="156"/>
                  </a:lnTo>
                  <a:lnTo>
                    <a:pt x="234" y="144"/>
                  </a:lnTo>
                  <a:lnTo>
                    <a:pt x="216" y="126"/>
                  </a:lnTo>
                  <a:lnTo>
                    <a:pt x="204" y="120"/>
                  </a:lnTo>
                  <a:lnTo>
                    <a:pt x="198" y="120"/>
                  </a:lnTo>
                  <a:lnTo>
                    <a:pt x="198" y="102"/>
                  </a:lnTo>
                  <a:lnTo>
                    <a:pt x="204" y="90"/>
                  </a:lnTo>
                  <a:lnTo>
                    <a:pt x="204" y="78"/>
                  </a:lnTo>
                  <a:lnTo>
                    <a:pt x="210" y="72"/>
                  </a:lnTo>
                  <a:lnTo>
                    <a:pt x="222" y="66"/>
                  </a:lnTo>
                  <a:lnTo>
                    <a:pt x="228" y="60"/>
                  </a:lnTo>
                  <a:lnTo>
                    <a:pt x="234" y="48"/>
                  </a:lnTo>
                  <a:lnTo>
                    <a:pt x="234" y="36"/>
                  </a:lnTo>
                  <a:lnTo>
                    <a:pt x="240" y="30"/>
                  </a:lnTo>
                  <a:lnTo>
                    <a:pt x="240" y="18"/>
                  </a:lnTo>
                  <a:lnTo>
                    <a:pt x="228" y="18"/>
                  </a:lnTo>
                  <a:lnTo>
                    <a:pt x="222" y="30"/>
                  </a:lnTo>
                  <a:lnTo>
                    <a:pt x="210" y="36"/>
                  </a:lnTo>
                  <a:lnTo>
                    <a:pt x="204" y="48"/>
                  </a:lnTo>
                  <a:lnTo>
                    <a:pt x="192" y="60"/>
                  </a:lnTo>
                  <a:lnTo>
                    <a:pt x="186" y="60"/>
                  </a:lnTo>
                  <a:lnTo>
                    <a:pt x="174" y="54"/>
                  </a:lnTo>
                  <a:lnTo>
                    <a:pt x="162" y="42"/>
                  </a:lnTo>
                  <a:lnTo>
                    <a:pt x="174" y="30"/>
                  </a:lnTo>
                  <a:lnTo>
                    <a:pt x="174" y="24"/>
                  </a:lnTo>
                  <a:lnTo>
                    <a:pt x="180" y="12"/>
                  </a:lnTo>
                  <a:lnTo>
                    <a:pt x="168" y="0"/>
                  </a:lnTo>
                  <a:lnTo>
                    <a:pt x="138" y="0"/>
                  </a:lnTo>
                  <a:lnTo>
                    <a:pt x="126" y="6"/>
                  </a:lnTo>
                  <a:lnTo>
                    <a:pt x="108" y="12"/>
                  </a:lnTo>
                  <a:lnTo>
                    <a:pt x="96" y="18"/>
                  </a:lnTo>
                  <a:lnTo>
                    <a:pt x="84" y="30"/>
                  </a:lnTo>
                  <a:lnTo>
                    <a:pt x="84" y="42"/>
                  </a:lnTo>
                  <a:lnTo>
                    <a:pt x="42" y="6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20" name="Togo" descr="© INSCALE GmbH, 05.05.2010&#10;http://www.presentationload.com/">
              <a:extLst>
                <a:ext uri="{FF2B5EF4-FFF2-40B4-BE49-F238E27FC236}">
                  <a16:creationId xmlns:a16="http://schemas.microsoft.com/office/drawing/2014/main" id="{E0E74DD4-0A7B-C8B8-E33C-58A120915E11}"/>
                </a:ext>
              </a:extLst>
            </p:cNvPr>
            <p:cNvSpPr>
              <a:spLocks/>
            </p:cNvSpPr>
            <p:nvPr/>
          </p:nvSpPr>
          <p:spPr bwMode="gray">
            <a:xfrm>
              <a:off x="5673707" y="3934931"/>
              <a:ext cx="66386" cy="189941"/>
            </a:xfrm>
            <a:custGeom>
              <a:avLst/>
              <a:gdLst>
                <a:gd name="T0" fmla="*/ 2147483647 w 138"/>
                <a:gd name="T1" fmla="*/ 2147483647 h 402"/>
                <a:gd name="T2" fmla="*/ 2147483647 w 138"/>
                <a:gd name="T3" fmla="*/ 2147483647 h 402"/>
                <a:gd name="T4" fmla="*/ 2147483647 w 138"/>
                <a:gd name="T5" fmla="*/ 2147483647 h 402"/>
                <a:gd name="T6" fmla="*/ 2147483647 w 138"/>
                <a:gd name="T7" fmla="*/ 2147483647 h 402"/>
                <a:gd name="T8" fmla="*/ 2147483647 w 138"/>
                <a:gd name="T9" fmla="*/ 2147483647 h 402"/>
                <a:gd name="T10" fmla="*/ 2147483647 w 138"/>
                <a:gd name="T11" fmla="*/ 2147483647 h 402"/>
                <a:gd name="T12" fmla="*/ 2147483647 w 138"/>
                <a:gd name="T13" fmla="*/ 2147483647 h 402"/>
                <a:gd name="T14" fmla="*/ 2147483647 w 138"/>
                <a:gd name="T15" fmla="*/ 2147483647 h 402"/>
                <a:gd name="T16" fmla="*/ 2147483647 w 138"/>
                <a:gd name="T17" fmla="*/ 2147483647 h 402"/>
                <a:gd name="T18" fmla="*/ 2147483647 w 138"/>
                <a:gd name="T19" fmla="*/ 2147483647 h 402"/>
                <a:gd name="T20" fmla="*/ 2147483647 w 138"/>
                <a:gd name="T21" fmla="*/ 2147483647 h 402"/>
                <a:gd name="T22" fmla="*/ 2147483647 w 138"/>
                <a:gd name="T23" fmla="*/ 2147483647 h 402"/>
                <a:gd name="T24" fmla="*/ 2147483647 w 138"/>
                <a:gd name="T25" fmla="*/ 2147483647 h 402"/>
                <a:gd name="T26" fmla="*/ 2147483647 w 138"/>
                <a:gd name="T27" fmla="*/ 2147483647 h 402"/>
                <a:gd name="T28" fmla="*/ 2147483647 w 138"/>
                <a:gd name="T29" fmla="*/ 2147483647 h 402"/>
                <a:gd name="T30" fmla="*/ 2147483647 w 138"/>
                <a:gd name="T31" fmla="*/ 2147483647 h 402"/>
                <a:gd name="T32" fmla="*/ 2147483647 w 138"/>
                <a:gd name="T33" fmla="*/ 0 h 402"/>
                <a:gd name="T34" fmla="*/ 2147483647 w 138"/>
                <a:gd name="T35" fmla="*/ 0 h 402"/>
                <a:gd name="T36" fmla="*/ 2147483647 w 138"/>
                <a:gd name="T37" fmla="*/ 2147483647 h 402"/>
                <a:gd name="T38" fmla="*/ 0 w 138"/>
                <a:gd name="T39" fmla="*/ 2147483647 h 402"/>
                <a:gd name="T40" fmla="*/ 2147483647 w 138"/>
                <a:gd name="T41" fmla="*/ 2147483647 h 402"/>
                <a:gd name="T42" fmla="*/ 2147483647 w 138"/>
                <a:gd name="T43" fmla="*/ 2147483647 h 402"/>
                <a:gd name="T44" fmla="*/ 2147483647 w 138"/>
                <a:gd name="T45" fmla="*/ 2147483647 h 402"/>
                <a:gd name="T46" fmla="*/ 2147483647 w 138"/>
                <a:gd name="T47" fmla="*/ 2147483647 h 402"/>
                <a:gd name="T48" fmla="*/ 2147483647 w 138"/>
                <a:gd name="T49" fmla="*/ 2147483647 h 402"/>
                <a:gd name="T50" fmla="*/ 2147483647 w 138"/>
                <a:gd name="T51" fmla="*/ 2147483647 h 402"/>
                <a:gd name="T52" fmla="*/ 2147483647 w 138"/>
                <a:gd name="T53" fmla="*/ 2147483647 h 402"/>
                <a:gd name="T54" fmla="*/ 2147483647 w 138"/>
                <a:gd name="T55" fmla="*/ 2147483647 h 402"/>
                <a:gd name="T56" fmla="*/ 2147483647 w 138"/>
                <a:gd name="T57" fmla="*/ 2147483647 h 402"/>
                <a:gd name="T58" fmla="*/ 2147483647 w 138"/>
                <a:gd name="T59" fmla="*/ 2147483647 h 402"/>
                <a:gd name="T60" fmla="*/ 2147483647 w 138"/>
                <a:gd name="T61" fmla="*/ 2147483647 h 402"/>
                <a:gd name="T62" fmla="*/ 2147483647 w 138"/>
                <a:gd name="T63" fmla="*/ 2147483647 h 402"/>
                <a:gd name="T64" fmla="*/ 2147483647 w 138"/>
                <a:gd name="T65" fmla="*/ 2147483647 h 402"/>
                <a:gd name="T66" fmla="*/ 2147483647 w 138"/>
                <a:gd name="T67" fmla="*/ 2147483647 h 402"/>
                <a:gd name="T68" fmla="*/ 2147483647 w 138"/>
                <a:gd name="T69" fmla="*/ 2147483647 h 402"/>
                <a:gd name="T70" fmla="*/ 2147483647 w 138"/>
                <a:gd name="T71" fmla="*/ 2147483647 h 402"/>
                <a:gd name="T72" fmla="*/ 2147483647 w 138"/>
                <a:gd name="T73" fmla="*/ 2147483647 h 402"/>
                <a:gd name="T74" fmla="*/ 2147483647 w 138"/>
                <a:gd name="T75" fmla="*/ 2147483647 h 402"/>
                <a:gd name="T76" fmla="*/ 2147483647 w 138"/>
                <a:gd name="T77" fmla="*/ 2147483647 h 402"/>
                <a:gd name="T78" fmla="*/ 2147483647 w 138"/>
                <a:gd name="T79" fmla="*/ 2147483647 h 402"/>
                <a:gd name="T80" fmla="*/ 2147483647 w 138"/>
                <a:gd name="T81" fmla="*/ 2147483647 h 402"/>
                <a:gd name="T82" fmla="*/ 2147483647 w 138"/>
                <a:gd name="T83" fmla="*/ 2147483647 h 402"/>
                <a:gd name="T84" fmla="*/ 2147483647 w 138"/>
                <a:gd name="T85" fmla="*/ 2147483647 h 402"/>
                <a:gd name="T86" fmla="*/ 2147483647 w 138"/>
                <a:gd name="T87" fmla="*/ 2147483647 h 402"/>
                <a:gd name="T88" fmla="*/ 2147483647 w 138"/>
                <a:gd name="T89" fmla="*/ 2147483647 h 402"/>
                <a:gd name="T90" fmla="*/ 2147483647 w 138"/>
                <a:gd name="T91" fmla="*/ 2147483647 h 402"/>
                <a:gd name="T92" fmla="*/ 2147483647 w 138"/>
                <a:gd name="T93" fmla="*/ 2147483647 h 402"/>
                <a:gd name="T94" fmla="*/ 2147483647 w 138"/>
                <a:gd name="T95" fmla="*/ 2147483647 h 402"/>
                <a:gd name="T96" fmla="*/ 2147483647 w 138"/>
                <a:gd name="T97" fmla="*/ 2147483647 h 402"/>
                <a:gd name="T98" fmla="*/ 2147483647 w 138"/>
                <a:gd name="T99" fmla="*/ 2147483647 h 402"/>
                <a:gd name="T100" fmla="*/ 2147483647 w 138"/>
                <a:gd name="T101" fmla="*/ 2147483647 h 402"/>
                <a:gd name="T102" fmla="*/ 2147483647 w 138"/>
                <a:gd name="T103" fmla="*/ 2147483647 h 4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38"/>
                <a:gd name="T157" fmla="*/ 0 h 402"/>
                <a:gd name="T158" fmla="*/ 138 w 138"/>
                <a:gd name="T159" fmla="*/ 402 h 4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38" h="402">
                  <a:moveTo>
                    <a:pt x="126" y="354"/>
                  </a:moveTo>
                  <a:lnTo>
                    <a:pt x="120" y="288"/>
                  </a:lnTo>
                  <a:lnTo>
                    <a:pt x="132" y="282"/>
                  </a:lnTo>
                  <a:lnTo>
                    <a:pt x="120" y="270"/>
                  </a:lnTo>
                  <a:lnTo>
                    <a:pt x="120" y="210"/>
                  </a:lnTo>
                  <a:lnTo>
                    <a:pt x="132" y="198"/>
                  </a:lnTo>
                  <a:lnTo>
                    <a:pt x="126" y="186"/>
                  </a:lnTo>
                  <a:lnTo>
                    <a:pt x="126" y="156"/>
                  </a:lnTo>
                  <a:lnTo>
                    <a:pt x="120" y="144"/>
                  </a:lnTo>
                  <a:lnTo>
                    <a:pt x="108" y="132"/>
                  </a:lnTo>
                  <a:lnTo>
                    <a:pt x="108" y="90"/>
                  </a:lnTo>
                  <a:lnTo>
                    <a:pt x="78" y="60"/>
                  </a:lnTo>
                  <a:lnTo>
                    <a:pt x="66" y="54"/>
                  </a:lnTo>
                  <a:lnTo>
                    <a:pt x="66" y="24"/>
                  </a:lnTo>
                  <a:lnTo>
                    <a:pt x="72" y="6"/>
                  </a:lnTo>
                  <a:lnTo>
                    <a:pt x="54" y="6"/>
                  </a:lnTo>
                  <a:lnTo>
                    <a:pt x="30" y="0"/>
                  </a:lnTo>
                  <a:lnTo>
                    <a:pt x="12" y="0"/>
                  </a:lnTo>
                  <a:lnTo>
                    <a:pt x="12" y="18"/>
                  </a:lnTo>
                  <a:lnTo>
                    <a:pt x="0" y="30"/>
                  </a:lnTo>
                  <a:lnTo>
                    <a:pt x="36" y="54"/>
                  </a:lnTo>
                  <a:lnTo>
                    <a:pt x="24" y="132"/>
                  </a:lnTo>
                  <a:lnTo>
                    <a:pt x="36" y="120"/>
                  </a:lnTo>
                  <a:lnTo>
                    <a:pt x="42" y="120"/>
                  </a:lnTo>
                  <a:lnTo>
                    <a:pt x="48" y="126"/>
                  </a:lnTo>
                  <a:lnTo>
                    <a:pt x="48" y="150"/>
                  </a:lnTo>
                  <a:lnTo>
                    <a:pt x="42" y="162"/>
                  </a:lnTo>
                  <a:lnTo>
                    <a:pt x="54" y="174"/>
                  </a:lnTo>
                  <a:lnTo>
                    <a:pt x="54" y="180"/>
                  </a:lnTo>
                  <a:lnTo>
                    <a:pt x="48" y="180"/>
                  </a:lnTo>
                  <a:lnTo>
                    <a:pt x="36" y="192"/>
                  </a:lnTo>
                  <a:lnTo>
                    <a:pt x="42" y="198"/>
                  </a:lnTo>
                  <a:lnTo>
                    <a:pt x="54" y="204"/>
                  </a:lnTo>
                  <a:lnTo>
                    <a:pt x="60" y="210"/>
                  </a:lnTo>
                  <a:lnTo>
                    <a:pt x="60" y="222"/>
                  </a:lnTo>
                  <a:lnTo>
                    <a:pt x="54" y="228"/>
                  </a:lnTo>
                  <a:lnTo>
                    <a:pt x="54" y="270"/>
                  </a:lnTo>
                  <a:lnTo>
                    <a:pt x="48" y="276"/>
                  </a:lnTo>
                  <a:lnTo>
                    <a:pt x="48" y="294"/>
                  </a:lnTo>
                  <a:lnTo>
                    <a:pt x="54" y="294"/>
                  </a:lnTo>
                  <a:lnTo>
                    <a:pt x="60" y="300"/>
                  </a:lnTo>
                  <a:lnTo>
                    <a:pt x="60" y="312"/>
                  </a:lnTo>
                  <a:lnTo>
                    <a:pt x="54" y="324"/>
                  </a:lnTo>
                  <a:lnTo>
                    <a:pt x="54" y="336"/>
                  </a:lnTo>
                  <a:lnTo>
                    <a:pt x="66" y="378"/>
                  </a:lnTo>
                  <a:lnTo>
                    <a:pt x="96" y="402"/>
                  </a:lnTo>
                  <a:lnTo>
                    <a:pt x="108" y="396"/>
                  </a:lnTo>
                  <a:lnTo>
                    <a:pt x="120" y="384"/>
                  </a:lnTo>
                  <a:lnTo>
                    <a:pt x="138" y="384"/>
                  </a:lnTo>
                  <a:lnTo>
                    <a:pt x="138" y="372"/>
                  </a:lnTo>
                  <a:lnTo>
                    <a:pt x="126" y="360"/>
                  </a:lnTo>
                  <a:lnTo>
                    <a:pt x="126" y="35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21" name="Thailand" descr="© INSCALE GmbH, 05.05.2010&#10;http://www.presentationload.com/">
              <a:extLst>
                <a:ext uri="{FF2B5EF4-FFF2-40B4-BE49-F238E27FC236}">
                  <a16:creationId xmlns:a16="http://schemas.microsoft.com/office/drawing/2014/main" id="{74A037DB-F3F9-3072-CC49-4E39450C0D0E}"/>
                </a:ext>
              </a:extLst>
            </p:cNvPr>
            <p:cNvSpPr>
              <a:spLocks/>
            </p:cNvSpPr>
            <p:nvPr/>
          </p:nvSpPr>
          <p:spPr bwMode="gray">
            <a:xfrm>
              <a:off x="8906364" y="3579025"/>
              <a:ext cx="291364" cy="560598"/>
            </a:xfrm>
            <a:custGeom>
              <a:avLst/>
              <a:gdLst>
                <a:gd name="T0" fmla="*/ 2147483647 w 618"/>
                <a:gd name="T1" fmla="*/ 2147483647 h 1188"/>
                <a:gd name="T2" fmla="*/ 2147483647 w 618"/>
                <a:gd name="T3" fmla="*/ 2147483647 h 1188"/>
                <a:gd name="T4" fmla="*/ 2147483647 w 618"/>
                <a:gd name="T5" fmla="*/ 2147483647 h 1188"/>
                <a:gd name="T6" fmla="*/ 2147483647 w 618"/>
                <a:gd name="T7" fmla="*/ 2147483647 h 1188"/>
                <a:gd name="T8" fmla="*/ 2147483647 w 618"/>
                <a:gd name="T9" fmla="*/ 2147483647 h 1188"/>
                <a:gd name="T10" fmla="*/ 2147483647 w 618"/>
                <a:gd name="T11" fmla="*/ 2147483647 h 1188"/>
                <a:gd name="T12" fmla="*/ 2147483647 w 618"/>
                <a:gd name="T13" fmla="*/ 2147483647 h 1188"/>
                <a:gd name="T14" fmla="*/ 2147483647 w 618"/>
                <a:gd name="T15" fmla="*/ 2147483647 h 1188"/>
                <a:gd name="T16" fmla="*/ 2147483647 w 618"/>
                <a:gd name="T17" fmla="*/ 2147483647 h 1188"/>
                <a:gd name="T18" fmla="*/ 2147483647 w 618"/>
                <a:gd name="T19" fmla="*/ 2147483647 h 1188"/>
                <a:gd name="T20" fmla="*/ 2147483647 w 618"/>
                <a:gd name="T21" fmla="*/ 2147483647 h 1188"/>
                <a:gd name="T22" fmla="*/ 2147483647 w 618"/>
                <a:gd name="T23" fmla="*/ 2147483647 h 1188"/>
                <a:gd name="T24" fmla="*/ 2147483647 w 618"/>
                <a:gd name="T25" fmla="*/ 0 h 1188"/>
                <a:gd name="T26" fmla="*/ 2147483647 w 618"/>
                <a:gd name="T27" fmla="*/ 2147483647 h 1188"/>
                <a:gd name="T28" fmla="*/ 2147483647 w 618"/>
                <a:gd name="T29" fmla="*/ 2147483647 h 1188"/>
                <a:gd name="T30" fmla="*/ 2147483647 w 618"/>
                <a:gd name="T31" fmla="*/ 2147483647 h 1188"/>
                <a:gd name="T32" fmla="*/ 0 w 618"/>
                <a:gd name="T33" fmla="*/ 2147483647 h 1188"/>
                <a:gd name="T34" fmla="*/ 2147483647 w 618"/>
                <a:gd name="T35" fmla="*/ 2147483647 h 1188"/>
                <a:gd name="T36" fmla="*/ 2147483647 w 618"/>
                <a:gd name="T37" fmla="*/ 2147483647 h 1188"/>
                <a:gd name="T38" fmla="*/ 2147483647 w 618"/>
                <a:gd name="T39" fmla="*/ 2147483647 h 1188"/>
                <a:gd name="T40" fmla="*/ 2147483647 w 618"/>
                <a:gd name="T41" fmla="*/ 2147483647 h 1188"/>
                <a:gd name="T42" fmla="*/ 2147483647 w 618"/>
                <a:gd name="T43" fmla="*/ 2147483647 h 1188"/>
                <a:gd name="T44" fmla="*/ 2147483647 w 618"/>
                <a:gd name="T45" fmla="*/ 2147483647 h 1188"/>
                <a:gd name="T46" fmla="*/ 2147483647 w 618"/>
                <a:gd name="T47" fmla="*/ 2147483647 h 1188"/>
                <a:gd name="T48" fmla="*/ 2147483647 w 618"/>
                <a:gd name="T49" fmla="*/ 2147483647 h 1188"/>
                <a:gd name="T50" fmla="*/ 2147483647 w 618"/>
                <a:gd name="T51" fmla="*/ 2147483647 h 1188"/>
                <a:gd name="T52" fmla="*/ 2147483647 w 618"/>
                <a:gd name="T53" fmla="*/ 2147483647 h 1188"/>
                <a:gd name="T54" fmla="*/ 2147483647 w 618"/>
                <a:gd name="T55" fmla="*/ 2147483647 h 1188"/>
                <a:gd name="T56" fmla="*/ 2147483647 w 618"/>
                <a:gd name="T57" fmla="*/ 2147483647 h 1188"/>
                <a:gd name="T58" fmla="*/ 2147483647 w 618"/>
                <a:gd name="T59" fmla="*/ 2147483647 h 1188"/>
                <a:gd name="T60" fmla="*/ 2147483647 w 618"/>
                <a:gd name="T61" fmla="*/ 2147483647 h 1188"/>
                <a:gd name="T62" fmla="*/ 2147483647 w 618"/>
                <a:gd name="T63" fmla="*/ 2147483647 h 1188"/>
                <a:gd name="T64" fmla="*/ 2147483647 w 618"/>
                <a:gd name="T65" fmla="*/ 2147483647 h 1188"/>
                <a:gd name="T66" fmla="*/ 2147483647 w 618"/>
                <a:gd name="T67" fmla="*/ 2147483647 h 1188"/>
                <a:gd name="T68" fmla="*/ 2147483647 w 618"/>
                <a:gd name="T69" fmla="*/ 2147483647 h 1188"/>
                <a:gd name="T70" fmla="*/ 2147483647 w 618"/>
                <a:gd name="T71" fmla="*/ 2147483647 h 1188"/>
                <a:gd name="T72" fmla="*/ 2147483647 w 618"/>
                <a:gd name="T73" fmla="*/ 2147483647 h 1188"/>
                <a:gd name="T74" fmla="*/ 2147483647 w 618"/>
                <a:gd name="T75" fmla="*/ 2147483647 h 1188"/>
                <a:gd name="T76" fmla="*/ 2147483647 w 618"/>
                <a:gd name="T77" fmla="*/ 2147483647 h 1188"/>
                <a:gd name="T78" fmla="*/ 2147483647 w 618"/>
                <a:gd name="T79" fmla="*/ 2147483647 h 1188"/>
                <a:gd name="T80" fmla="*/ 2147483647 w 618"/>
                <a:gd name="T81" fmla="*/ 2147483647 h 1188"/>
                <a:gd name="T82" fmla="*/ 2147483647 w 618"/>
                <a:gd name="T83" fmla="*/ 2147483647 h 1188"/>
                <a:gd name="T84" fmla="*/ 2147483647 w 618"/>
                <a:gd name="T85" fmla="*/ 2147483647 h 1188"/>
                <a:gd name="T86" fmla="*/ 2147483647 w 618"/>
                <a:gd name="T87" fmla="*/ 2147483647 h 1188"/>
                <a:gd name="T88" fmla="*/ 2147483647 w 618"/>
                <a:gd name="T89" fmla="*/ 2147483647 h 1188"/>
                <a:gd name="T90" fmla="*/ 2147483647 w 618"/>
                <a:gd name="T91" fmla="*/ 2147483647 h 1188"/>
                <a:gd name="T92" fmla="*/ 2147483647 w 618"/>
                <a:gd name="T93" fmla="*/ 2147483647 h 1188"/>
                <a:gd name="T94" fmla="*/ 2147483647 w 618"/>
                <a:gd name="T95" fmla="*/ 2147483647 h 1188"/>
                <a:gd name="T96" fmla="*/ 2147483647 w 618"/>
                <a:gd name="T97" fmla="*/ 2147483647 h 1188"/>
                <a:gd name="T98" fmla="*/ 2147483647 w 618"/>
                <a:gd name="T99" fmla="*/ 2147483647 h 1188"/>
                <a:gd name="T100" fmla="*/ 2147483647 w 618"/>
                <a:gd name="T101" fmla="*/ 2147483647 h 1188"/>
                <a:gd name="T102" fmla="*/ 2147483647 w 618"/>
                <a:gd name="T103" fmla="*/ 2147483647 h 1188"/>
                <a:gd name="T104" fmla="*/ 2147483647 w 618"/>
                <a:gd name="T105" fmla="*/ 2147483647 h 1188"/>
                <a:gd name="T106" fmla="*/ 2147483647 w 618"/>
                <a:gd name="T107" fmla="*/ 2147483647 h 1188"/>
                <a:gd name="T108" fmla="*/ 2147483647 w 618"/>
                <a:gd name="T109" fmla="*/ 2147483647 h 1188"/>
                <a:gd name="T110" fmla="*/ 2147483647 w 618"/>
                <a:gd name="T111" fmla="*/ 2147483647 h 1188"/>
                <a:gd name="T112" fmla="*/ 2147483647 w 618"/>
                <a:gd name="T113" fmla="*/ 2147483647 h 1188"/>
                <a:gd name="T114" fmla="*/ 2147483647 w 618"/>
                <a:gd name="T115" fmla="*/ 2147483647 h 1188"/>
                <a:gd name="T116" fmla="*/ 2147483647 w 618"/>
                <a:gd name="T117" fmla="*/ 2147483647 h 118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18"/>
                <a:gd name="T178" fmla="*/ 0 h 1188"/>
                <a:gd name="T179" fmla="*/ 618 w 618"/>
                <a:gd name="T180" fmla="*/ 1188 h 118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18" h="1188">
                  <a:moveTo>
                    <a:pt x="588" y="426"/>
                  </a:moveTo>
                  <a:lnTo>
                    <a:pt x="588" y="420"/>
                  </a:lnTo>
                  <a:lnTo>
                    <a:pt x="594" y="414"/>
                  </a:lnTo>
                  <a:lnTo>
                    <a:pt x="606" y="390"/>
                  </a:lnTo>
                  <a:lnTo>
                    <a:pt x="594" y="378"/>
                  </a:lnTo>
                  <a:lnTo>
                    <a:pt x="594" y="372"/>
                  </a:lnTo>
                  <a:lnTo>
                    <a:pt x="588" y="378"/>
                  </a:lnTo>
                  <a:lnTo>
                    <a:pt x="588" y="366"/>
                  </a:lnTo>
                  <a:lnTo>
                    <a:pt x="582" y="360"/>
                  </a:lnTo>
                  <a:lnTo>
                    <a:pt x="582" y="354"/>
                  </a:lnTo>
                  <a:lnTo>
                    <a:pt x="546" y="318"/>
                  </a:lnTo>
                  <a:lnTo>
                    <a:pt x="534" y="294"/>
                  </a:lnTo>
                  <a:lnTo>
                    <a:pt x="534" y="282"/>
                  </a:lnTo>
                  <a:lnTo>
                    <a:pt x="528" y="240"/>
                  </a:lnTo>
                  <a:lnTo>
                    <a:pt x="510" y="222"/>
                  </a:lnTo>
                  <a:lnTo>
                    <a:pt x="498" y="216"/>
                  </a:lnTo>
                  <a:lnTo>
                    <a:pt x="480" y="204"/>
                  </a:lnTo>
                  <a:lnTo>
                    <a:pt x="468" y="192"/>
                  </a:lnTo>
                  <a:lnTo>
                    <a:pt x="468" y="180"/>
                  </a:lnTo>
                  <a:lnTo>
                    <a:pt x="462" y="174"/>
                  </a:lnTo>
                  <a:lnTo>
                    <a:pt x="438" y="174"/>
                  </a:lnTo>
                  <a:lnTo>
                    <a:pt x="426" y="168"/>
                  </a:lnTo>
                  <a:lnTo>
                    <a:pt x="420" y="162"/>
                  </a:lnTo>
                  <a:lnTo>
                    <a:pt x="402" y="162"/>
                  </a:lnTo>
                  <a:lnTo>
                    <a:pt x="396" y="168"/>
                  </a:lnTo>
                  <a:lnTo>
                    <a:pt x="396" y="180"/>
                  </a:lnTo>
                  <a:lnTo>
                    <a:pt x="378" y="198"/>
                  </a:lnTo>
                  <a:lnTo>
                    <a:pt x="360" y="198"/>
                  </a:lnTo>
                  <a:lnTo>
                    <a:pt x="336" y="186"/>
                  </a:lnTo>
                  <a:lnTo>
                    <a:pt x="330" y="180"/>
                  </a:lnTo>
                  <a:lnTo>
                    <a:pt x="318" y="180"/>
                  </a:lnTo>
                  <a:lnTo>
                    <a:pt x="312" y="186"/>
                  </a:lnTo>
                  <a:lnTo>
                    <a:pt x="306" y="198"/>
                  </a:lnTo>
                  <a:lnTo>
                    <a:pt x="294" y="210"/>
                  </a:lnTo>
                  <a:lnTo>
                    <a:pt x="294" y="216"/>
                  </a:lnTo>
                  <a:lnTo>
                    <a:pt x="288" y="222"/>
                  </a:lnTo>
                  <a:lnTo>
                    <a:pt x="264" y="234"/>
                  </a:lnTo>
                  <a:lnTo>
                    <a:pt x="246" y="234"/>
                  </a:lnTo>
                  <a:lnTo>
                    <a:pt x="246" y="222"/>
                  </a:lnTo>
                  <a:lnTo>
                    <a:pt x="270" y="174"/>
                  </a:lnTo>
                  <a:lnTo>
                    <a:pt x="270" y="162"/>
                  </a:lnTo>
                  <a:lnTo>
                    <a:pt x="264" y="156"/>
                  </a:lnTo>
                  <a:lnTo>
                    <a:pt x="252" y="156"/>
                  </a:lnTo>
                  <a:lnTo>
                    <a:pt x="264" y="144"/>
                  </a:lnTo>
                  <a:lnTo>
                    <a:pt x="270" y="132"/>
                  </a:lnTo>
                  <a:lnTo>
                    <a:pt x="270" y="120"/>
                  </a:lnTo>
                  <a:lnTo>
                    <a:pt x="264" y="108"/>
                  </a:lnTo>
                  <a:lnTo>
                    <a:pt x="258" y="102"/>
                  </a:lnTo>
                  <a:lnTo>
                    <a:pt x="264" y="96"/>
                  </a:lnTo>
                  <a:lnTo>
                    <a:pt x="264" y="66"/>
                  </a:lnTo>
                  <a:lnTo>
                    <a:pt x="252" y="60"/>
                  </a:lnTo>
                  <a:lnTo>
                    <a:pt x="246" y="60"/>
                  </a:lnTo>
                  <a:lnTo>
                    <a:pt x="240" y="66"/>
                  </a:lnTo>
                  <a:lnTo>
                    <a:pt x="228" y="66"/>
                  </a:lnTo>
                  <a:lnTo>
                    <a:pt x="228" y="78"/>
                  </a:lnTo>
                  <a:lnTo>
                    <a:pt x="210" y="78"/>
                  </a:lnTo>
                  <a:lnTo>
                    <a:pt x="204" y="72"/>
                  </a:lnTo>
                  <a:lnTo>
                    <a:pt x="198" y="60"/>
                  </a:lnTo>
                  <a:lnTo>
                    <a:pt x="198" y="36"/>
                  </a:lnTo>
                  <a:lnTo>
                    <a:pt x="204" y="30"/>
                  </a:lnTo>
                  <a:lnTo>
                    <a:pt x="204" y="18"/>
                  </a:lnTo>
                  <a:lnTo>
                    <a:pt x="198" y="12"/>
                  </a:lnTo>
                  <a:lnTo>
                    <a:pt x="186" y="12"/>
                  </a:lnTo>
                  <a:lnTo>
                    <a:pt x="174" y="6"/>
                  </a:lnTo>
                  <a:lnTo>
                    <a:pt x="168" y="0"/>
                  </a:lnTo>
                  <a:lnTo>
                    <a:pt x="138" y="0"/>
                  </a:lnTo>
                  <a:lnTo>
                    <a:pt x="132" y="6"/>
                  </a:lnTo>
                  <a:lnTo>
                    <a:pt x="126" y="6"/>
                  </a:lnTo>
                  <a:lnTo>
                    <a:pt x="120" y="30"/>
                  </a:lnTo>
                  <a:lnTo>
                    <a:pt x="96" y="30"/>
                  </a:lnTo>
                  <a:lnTo>
                    <a:pt x="96" y="36"/>
                  </a:lnTo>
                  <a:lnTo>
                    <a:pt x="90" y="42"/>
                  </a:lnTo>
                  <a:lnTo>
                    <a:pt x="84" y="54"/>
                  </a:lnTo>
                  <a:lnTo>
                    <a:pt x="78" y="60"/>
                  </a:lnTo>
                  <a:lnTo>
                    <a:pt x="66" y="60"/>
                  </a:lnTo>
                  <a:lnTo>
                    <a:pt x="54" y="54"/>
                  </a:lnTo>
                  <a:lnTo>
                    <a:pt x="24" y="54"/>
                  </a:lnTo>
                  <a:lnTo>
                    <a:pt x="24" y="102"/>
                  </a:lnTo>
                  <a:lnTo>
                    <a:pt x="18" y="108"/>
                  </a:lnTo>
                  <a:lnTo>
                    <a:pt x="12" y="108"/>
                  </a:lnTo>
                  <a:lnTo>
                    <a:pt x="6" y="114"/>
                  </a:lnTo>
                  <a:lnTo>
                    <a:pt x="6" y="120"/>
                  </a:lnTo>
                  <a:lnTo>
                    <a:pt x="24" y="138"/>
                  </a:lnTo>
                  <a:lnTo>
                    <a:pt x="24" y="156"/>
                  </a:lnTo>
                  <a:lnTo>
                    <a:pt x="0" y="156"/>
                  </a:lnTo>
                  <a:lnTo>
                    <a:pt x="0" y="162"/>
                  </a:lnTo>
                  <a:lnTo>
                    <a:pt x="24" y="186"/>
                  </a:lnTo>
                  <a:lnTo>
                    <a:pt x="36" y="192"/>
                  </a:lnTo>
                  <a:lnTo>
                    <a:pt x="30" y="216"/>
                  </a:lnTo>
                  <a:lnTo>
                    <a:pt x="36" y="216"/>
                  </a:lnTo>
                  <a:lnTo>
                    <a:pt x="36" y="222"/>
                  </a:lnTo>
                  <a:lnTo>
                    <a:pt x="42" y="234"/>
                  </a:lnTo>
                  <a:lnTo>
                    <a:pt x="60" y="252"/>
                  </a:lnTo>
                  <a:lnTo>
                    <a:pt x="72" y="258"/>
                  </a:lnTo>
                  <a:lnTo>
                    <a:pt x="84" y="270"/>
                  </a:lnTo>
                  <a:lnTo>
                    <a:pt x="96" y="276"/>
                  </a:lnTo>
                  <a:lnTo>
                    <a:pt x="102" y="282"/>
                  </a:lnTo>
                  <a:lnTo>
                    <a:pt x="102" y="288"/>
                  </a:lnTo>
                  <a:lnTo>
                    <a:pt x="96" y="288"/>
                  </a:lnTo>
                  <a:lnTo>
                    <a:pt x="96" y="306"/>
                  </a:lnTo>
                  <a:lnTo>
                    <a:pt x="102" y="318"/>
                  </a:lnTo>
                  <a:lnTo>
                    <a:pt x="108" y="324"/>
                  </a:lnTo>
                  <a:lnTo>
                    <a:pt x="114" y="324"/>
                  </a:lnTo>
                  <a:lnTo>
                    <a:pt x="120" y="318"/>
                  </a:lnTo>
                  <a:lnTo>
                    <a:pt x="126" y="324"/>
                  </a:lnTo>
                  <a:lnTo>
                    <a:pt x="126" y="342"/>
                  </a:lnTo>
                  <a:lnTo>
                    <a:pt x="120" y="348"/>
                  </a:lnTo>
                  <a:lnTo>
                    <a:pt x="108" y="348"/>
                  </a:lnTo>
                  <a:lnTo>
                    <a:pt x="114" y="360"/>
                  </a:lnTo>
                  <a:lnTo>
                    <a:pt x="114" y="384"/>
                  </a:lnTo>
                  <a:lnTo>
                    <a:pt x="108" y="396"/>
                  </a:lnTo>
                  <a:lnTo>
                    <a:pt x="102" y="402"/>
                  </a:lnTo>
                  <a:lnTo>
                    <a:pt x="84" y="438"/>
                  </a:lnTo>
                  <a:lnTo>
                    <a:pt x="90" y="444"/>
                  </a:lnTo>
                  <a:lnTo>
                    <a:pt x="90" y="450"/>
                  </a:lnTo>
                  <a:lnTo>
                    <a:pt x="96" y="456"/>
                  </a:lnTo>
                  <a:lnTo>
                    <a:pt x="102" y="468"/>
                  </a:lnTo>
                  <a:lnTo>
                    <a:pt x="108" y="474"/>
                  </a:lnTo>
                  <a:lnTo>
                    <a:pt x="114" y="486"/>
                  </a:lnTo>
                  <a:lnTo>
                    <a:pt x="156" y="528"/>
                  </a:lnTo>
                  <a:lnTo>
                    <a:pt x="162" y="540"/>
                  </a:lnTo>
                  <a:lnTo>
                    <a:pt x="162" y="570"/>
                  </a:lnTo>
                  <a:lnTo>
                    <a:pt x="168" y="588"/>
                  </a:lnTo>
                  <a:lnTo>
                    <a:pt x="168" y="612"/>
                  </a:lnTo>
                  <a:lnTo>
                    <a:pt x="192" y="636"/>
                  </a:lnTo>
                  <a:lnTo>
                    <a:pt x="192" y="660"/>
                  </a:lnTo>
                  <a:lnTo>
                    <a:pt x="198" y="672"/>
                  </a:lnTo>
                  <a:lnTo>
                    <a:pt x="198" y="702"/>
                  </a:lnTo>
                  <a:lnTo>
                    <a:pt x="192" y="714"/>
                  </a:lnTo>
                  <a:lnTo>
                    <a:pt x="192" y="732"/>
                  </a:lnTo>
                  <a:lnTo>
                    <a:pt x="174" y="768"/>
                  </a:lnTo>
                  <a:lnTo>
                    <a:pt x="156" y="786"/>
                  </a:lnTo>
                  <a:lnTo>
                    <a:pt x="156" y="798"/>
                  </a:lnTo>
                  <a:lnTo>
                    <a:pt x="162" y="804"/>
                  </a:lnTo>
                  <a:lnTo>
                    <a:pt x="162" y="816"/>
                  </a:lnTo>
                  <a:lnTo>
                    <a:pt x="156" y="828"/>
                  </a:lnTo>
                  <a:lnTo>
                    <a:pt x="150" y="834"/>
                  </a:lnTo>
                  <a:lnTo>
                    <a:pt x="144" y="846"/>
                  </a:lnTo>
                  <a:lnTo>
                    <a:pt x="144" y="852"/>
                  </a:lnTo>
                  <a:lnTo>
                    <a:pt x="138" y="858"/>
                  </a:lnTo>
                  <a:lnTo>
                    <a:pt x="132" y="876"/>
                  </a:lnTo>
                  <a:lnTo>
                    <a:pt x="126" y="888"/>
                  </a:lnTo>
                  <a:lnTo>
                    <a:pt x="126" y="906"/>
                  </a:lnTo>
                  <a:lnTo>
                    <a:pt x="120" y="918"/>
                  </a:lnTo>
                  <a:lnTo>
                    <a:pt x="120" y="966"/>
                  </a:lnTo>
                  <a:lnTo>
                    <a:pt x="126" y="978"/>
                  </a:lnTo>
                  <a:lnTo>
                    <a:pt x="126" y="1008"/>
                  </a:lnTo>
                  <a:lnTo>
                    <a:pt x="132" y="1014"/>
                  </a:lnTo>
                  <a:lnTo>
                    <a:pt x="132" y="1020"/>
                  </a:lnTo>
                  <a:lnTo>
                    <a:pt x="138" y="1020"/>
                  </a:lnTo>
                  <a:lnTo>
                    <a:pt x="138" y="1002"/>
                  </a:lnTo>
                  <a:lnTo>
                    <a:pt x="144" y="990"/>
                  </a:lnTo>
                  <a:lnTo>
                    <a:pt x="144" y="978"/>
                  </a:lnTo>
                  <a:lnTo>
                    <a:pt x="150" y="972"/>
                  </a:lnTo>
                  <a:lnTo>
                    <a:pt x="150" y="996"/>
                  </a:lnTo>
                  <a:lnTo>
                    <a:pt x="162" y="996"/>
                  </a:lnTo>
                  <a:lnTo>
                    <a:pt x="186" y="1020"/>
                  </a:lnTo>
                  <a:lnTo>
                    <a:pt x="192" y="1032"/>
                  </a:lnTo>
                  <a:lnTo>
                    <a:pt x="198" y="1038"/>
                  </a:lnTo>
                  <a:lnTo>
                    <a:pt x="198" y="1044"/>
                  </a:lnTo>
                  <a:lnTo>
                    <a:pt x="228" y="1074"/>
                  </a:lnTo>
                  <a:lnTo>
                    <a:pt x="228" y="1098"/>
                  </a:lnTo>
                  <a:lnTo>
                    <a:pt x="234" y="1110"/>
                  </a:lnTo>
                  <a:lnTo>
                    <a:pt x="246" y="1128"/>
                  </a:lnTo>
                  <a:lnTo>
                    <a:pt x="264" y="1146"/>
                  </a:lnTo>
                  <a:lnTo>
                    <a:pt x="270" y="1140"/>
                  </a:lnTo>
                  <a:lnTo>
                    <a:pt x="276" y="1128"/>
                  </a:lnTo>
                  <a:lnTo>
                    <a:pt x="270" y="1122"/>
                  </a:lnTo>
                  <a:lnTo>
                    <a:pt x="270" y="1110"/>
                  </a:lnTo>
                  <a:lnTo>
                    <a:pt x="276" y="1104"/>
                  </a:lnTo>
                  <a:lnTo>
                    <a:pt x="288" y="1104"/>
                  </a:lnTo>
                  <a:lnTo>
                    <a:pt x="294" y="1116"/>
                  </a:lnTo>
                  <a:lnTo>
                    <a:pt x="294" y="1122"/>
                  </a:lnTo>
                  <a:lnTo>
                    <a:pt x="312" y="1122"/>
                  </a:lnTo>
                  <a:lnTo>
                    <a:pt x="324" y="1128"/>
                  </a:lnTo>
                  <a:lnTo>
                    <a:pt x="330" y="1134"/>
                  </a:lnTo>
                  <a:lnTo>
                    <a:pt x="330" y="1146"/>
                  </a:lnTo>
                  <a:lnTo>
                    <a:pt x="342" y="1146"/>
                  </a:lnTo>
                  <a:lnTo>
                    <a:pt x="342" y="1158"/>
                  </a:lnTo>
                  <a:lnTo>
                    <a:pt x="330" y="1170"/>
                  </a:lnTo>
                  <a:lnTo>
                    <a:pt x="330" y="1176"/>
                  </a:lnTo>
                  <a:lnTo>
                    <a:pt x="336" y="1182"/>
                  </a:lnTo>
                  <a:lnTo>
                    <a:pt x="354" y="1182"/>
                  </a:lnTo>
                  <a:lnTo>
                    <a:pt x="354" y="1176"/>
                  </a:lnTo>
                  <a:lnTo>
                    <a:pt x="366" y="1176"/>
                  </a:lnTo>
                  <a:lnTo>
                    <a:pt x="372" y="1170"/>
                  </a:lnTo>
                  <a:lnTo>
                    <a:pt x="378" y="1170"/>
                  </a:lnTo>
                  <a:lnTo>
                    <a:pt x="396" y="1188"/>
                  </a:lnTo>
                  <a:lnTo>
                    <a:pt x="402" y="1182"/>
                  </a:lnTo>
                  <a:lnTo>
                    <a:pt x="402" y="1176"/>
                  </a:lnTo>
                  <a:lnTo>
                    <a:pt x="408" y="1164"/>
                  </a:lnTo>
                  <a:lnTo>
                    <a:pt x="414" y="1158"/>
                  </a:lnTo>
                  <a:lnTo>
                    <a:pt x="420" y="1146"/>
                  </a:lnTo>
                  <a:lnTo>
                    <a:pt x="396" y="1134"/>
                  </a:lnTo>
                  <a:lnTo>
                    <a:pt x="390" y="1128"/>
                  </a:lnTo>
                  <a:lnTo>
                    <a:pt x="390" y="1116"/>
                  </a:lnTo>
                  <a:lnTo>
                    <a:pt x="384" y="1104"/>
                  </a:lnTo>
                  <a:lnTo>
                    <a:pt x="384" y="1092"/>
                  </a:lnTo>
                  <a:lnTo>
                    <a:pt x="378" y="1080"/>
                  </a:lnTo>
                  <a:lnTo>
                    <a:pt x="372" y="1074"/>
                  </a:lnTo>
                  <a:lnTo>
                    <a:pt x="354" y="1074"/>
                  </a:lnTo>
                  <a:lnTo>
                    <a:pt x="342" y="1080"/>
                  </a:lnTo>
                  <a:lnTo>
                    <a:pt x="336" y="1086"/>
                  </a:lnTo>
                  <a:lnTo>
                    <a:pt x="318" y="1086"/>
                  </a:lnTo>
                  <a:lnTo>
                    <a:pt x="312" y="1080"/>
                  </a:lnTo>
                  <a:lnTo>
                    <a:pt x="306" y="1068"/>
                  </a:lnTo>
                  <a:lnTo>
                    <a:pt x="306" y="1056"/>
                  </a:lnTo>
                  <a:lnTo>
                    <a:pt x="294" y="1032"/>
                  </a:lnTo>
                  <a:lnTo>
                    <a:pt x="288" y="1032"/>
                  </a:lnTo>
                  <a:lnTo>
                    <a:pt x="288" y="1050"/>
                  </a:lnTo>
                  <a:lnTo>
                    <a:pt x="282" y="1056"/>
                  </a:lnTo>
                  <a:lnTo>
                    <a:pt x="276" y="1056"/>
                  </a:lnTo>
                  <a:lnTo>
                    <a:pt x="270" y="1044"/>
                  </a:lnTo>
                  <a:lnTo>
                    <a:pt x="264" y="1038"/>
                  </a:lnTo>
                  <a:lnTo>
                    <a:pt x="258" y="1026"/>
                  </a:lnTo>
                  <a:lnTo>
                    <a:pt x="258" y="1014"/>
                  </a:lnTo>
                  <a:lnTo>
                    <a:pt x="270" y="1002"/>
                  </a:lnTo>
                  <a:lnTo>
                    <a:pt x="270" y="1008"/>
                  </a:lnTo>
                  <a:lnTo>
                    <a:pt x="276" y="1008"/>
                  </a:lnTo>
                  <a:lnTo>
                    <a:pt x="276" y="1014"/>
                  </a:lnTo>
                  <a:lnTo>
                    <a:pt x="282" y="1014"/>
                  </a:lnTo>
                  <a:lnTo>
                    <a:pt x="288" y="1008"/>
                  </a:lnTo>
                  <a:lnTo>
                    <a:pt x="282" y="1002"/>
                  </a:lnTo>
                  <a:lnTo>
                    <a:pt x="282" y="990"/>
                  </a:lnTo>
                  <a:lnTo>
                    <a:pt x="276" y="978"/>
                  </a:lnTo>
                  <a:lnTo>
                    <a:pt x="270" y="972"/>
                  </a:lnTo>
                  <a:lnTo>
                    <a:pt x="270" y="960"/>
                  </a:lnTo>
                  <a:lnTo>
                    <a:pt x="258" y="948"/>
                  </a:lnTo>
                  <a:lnTo>
                    <a:pt x="246" y="948"/>
                  </a:lnTo>
                  <a:lnTo>
                    <a:pt x="246" y="894"/>
                  </a:lnTo>
                  <a:lnTo>
                    <a:pt x="192" y="906"/>
                  </a:lnTo>
                  <a:lnTo>
                    <a:pt x="192" y="864"/>
                  </a:lnTo>
                  <a:lnTo>
                    <a:pt x="186" y="828"/>
                  </a:lnTo>
                  <a:lnTo>
                    <a:pt x="186" y="804"/>
                  </a:lnTo>
                  <a:lnTo>
                    <a:pt x="180" y="792"/>
                  </a:lnTo>
                  <a:lnTo>
                    <a:pt x="174" y="786"/>
                  </a:lnTo>
                  <a:lnTo>
                    <a:pt x="180" y="786"/>
                  </a:lnTo>
                  <a:lnTo>
                    <a:pt x="192" y="774"/>
                  </a:lnTo>
                  <a:lnTo>
                    <a:pt x="198" y="762"/>
                  </a:lnTo>
                  <a:lnTo>
                    <a:pt x="204" y="744"/>
                  </a:lnTo>
                  <a:lnTo>
                    <a:pt x="204" y="678"/>
                  </a:lnTo>
                  <a:lnTo>
                    <a:pt x="210" y="678"/>
                  </a:lnTo>
                  <a:lnTo>
                    <a:pt x="216" y="672"/>
                  </a:lnTo>
                  <a:lnTo>
                    <a:pt x="222" y="660"/>
                  </a:lnTo>
                  <a:lnTo>
                    <a:pt x="228" y="654"/>
                  </a:lnTo>
                  <a:lnTo>
                    <a:pt x="228" y="612"/>
                  </a:lnTo>
                  <a:lnTo>
                    <a:pt x="222" y="600"/>
                  </a:lnTo>
                  <a:lnTo>
                    <a:pt x="222" y="594"/>
                  </a:lnTo>
                  <a:lnTo>
                    <a:pt x="216" y="588"/>
                  </a:lnTo>
                  <a:lnTo>
                    <a:pt x="222" y="558"/>
                  </a:lnTo>
                  <a:lnTo>
                    <a:pt x="234" y="558"/>
                  </a:lnTo>
                  <a:lnTo>
                    <a:pt x="234" y="552"/>
                  </a:lnTo>
                  <a:lnTo>
                    <a:pt x="240" y="546"/>
                  </a:lnTo>
                  <a:lnTo>
                    <a:pt x="264" y="546"/>
                  </a:lnTo>
                  <a:lnTo>
                    <a:pt x="270" y="552"/>
                  </a:lnTo>
                  <a:lnTo>
                    <a:pt x="294" y="564"/>
                  </a:lnTo>
                  <a:lnTo>
                    <a:pt x="300" y="570"/>
                  </a:lnTo>
                  <a:lnTo>
                    <a:pt x="288" y="576"/>
                  </a:lnTo>
                  <a:lnTo>
                    <a:pt x="288" y="588"/>
                  </a:lnTo>
                  <a:lnTo>
                    <a:pt x="282" y="594"/>
                  </a:lnTo>
                  <a:lnTo>
                    <a:pt x="282" y="612"/>
                  </a:lnTo>
                  <a:lnTo>
                    <a:pt x="288" y="624"/>
                  </a:lnTo>
                  <a:lnTo>
                    <a:pt x="306" y="624"/>
                  </a:lnTo>
                  <a:lnTo>
                    <a:pt x="330" y="612"/>
                  </a:lnTo>
                  <a:lnTo>
                    <a:pt x="342" y="612"/>
                  </a:lnTo>
                  <a:lnTo>
                    <a:pt x="354" y="606"/>
                  </a:lnTo>
                  <a:lnTo>
                    <a:pt x="360" y="600"/>
                  </a:lnTo>
                  <a:lnTo>
                    <a:pt x="366" y="600"/>
                  </a:lnTo>
                  <a:lnTo>
                    <a:pt x="396" y="684"/>
                  </a:lnTo>
                  <a:lnTo>
                    <a:pt x="402" y="678"/>
                  </a:lnTo>
                  <a:lnTo>
                    <a:pt x="414" y="672"/>
                  </a:lnTo>
                  <a:lnTo>
                    <a:pt x="426" y="672"/>
                  </a:lnTo>
                  <a:lnTo>
                    <a:pt x="426" y="642"/>
                  </a:lnTo>
                  <a:lnTo>
                    <a:pt x="414" y="630"/>
                  </a:lnTo>
                  <a:lnTo>
                    <a:pt x="414" y="600"/>
                  </a:lnTo>
                  <a:lnTo>
                    <a:pt x="402" y="588"/>
                  </a:lnTo>
                  <a:lnTo>
                    <a:pt x="396" y="552"/>
                  </a:lnTo>
                  <a:lnTo>
                    <a:pt x="426" y="522"/>
                  </a:lnTo>
                  <a:lnTo>
                    <a:pt x="426" y="516"/>
                  </a:lnTo>
                  <a:lnTo>
                    <a:pt x="432" y="504"/>
                  </a:lnTo>
                  <a:lnTo>
                    <a:pt x="438" y="498"/>
                  </a:lnTo>
                  <a:lnTo>
                    <a:pt x="450" y="492"/>
                  </a:lnTo>
                  <a:lnTo>
                    <a:pt x="468" y="486"/>
                  </a:lnTo>
                  <a:lnTo>
                    <a:pt x="504" y="486"/>
                  </a:lnTo>
                  <a:lnTo>
                    <a:pt x="510" y="492"/>
                  </a:lnTo>
                  <a:lnTo>
                    <a:pt x="522" y="492"/>
                  </a:lnTo>
                  <a:lnTo>
                    <a:pt x="534" y="486"/>
                  </a:lnTo>
                  <a:lnTo>
                    <a:pt x="564" y="486"/>
                  </a:lnTo>
                  <a:lnTo>
                    <a:pt x="576" y="492"/>
                  </a:lnTo>
                  <a:lnTo>
                    <a:pt x="582" y="498"/>
                  </a:lnTo>
                  <a:lnTo>
                    <a:pt x="588" y="498"/>
                  </a:lnTo>
                  <a:lnTo>
                    <a:pt x="594" y="492"/>
                  </a:lnTo>
                  <a:lnTo>
                    <a:pt x="600" y="480"/>
                  </a:lnTo>
                  <a:lnTo>
                    <a:pt x="618" y="462"/>
                  </a:lnTo>
                  <a:lnTo>
                    <a:pt x="618" y="450"/>
                  </a:lnTo>
                  <a:lnTo>
                    <a:pt x="612" y="444"/>
                  </a:lnTo>
                  <a:lnTo>
                    <a:pt x="600" y="438"/>
                  </a:lnTo>
                  <a:lnTo>
                    <a:pt x="588" y="42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22" name="Tanzania" descr="© INSCALE GmbH, 05.05.2010&#10;http://www.presentationload.com/">
              <a:extLst>
                <a:ext uri="{FF2B5EF4-FFF2-40B4-BE49-F238E27FC236}">
                  <a16:creationId xmlns:a16="http://schemas.microsoft.com/office/drawing/2014/main" id="{F6579568-1AD1-EACA-A99E-14BFD92671A3}"/>
                </a:ext>
              </a:extLst>
            </p:cNvPr>
            <p:cNvSpPr>
              <a:spLocks noEditPoints="1"/>
            </p:cNvSpPr>
            <p:nvPr/>
          </p:nvSpPr>
          <p:spPr bwMode="gray">
            <a:xfrm>
              <a:off x="6671349" y="4394106"/>
              <a:ext cx="361438" cy="409384"/>
            </a:xfrm>
            <a:custGeom>
              <a:avLst/>
              <a:gdLst>
                <a:gd name="T0" fmla="*/ 2147483647 w 768"/>
                <a:gd name="T1" fmla="*/ 2147483647 h 870"/>
                <a:gd name="T2" fmla="*/ 2147483647 w 768"/>
                <a:gd name="T3" fmla="*/ 2147483647 h 870"/>
                <a:gd name="T4" fmla="*/ 2147483647 w 768"/>
                <a:gd name="T5" fmla="*/ 2147483647 h 870"/>
                <a:gd name="T6" fmla="*/ 2147483647 w 768"/>
                <a:gd name="T7" fmla="*/ 2147483647 h 870"/>
                <a:gd name="T8" fmla="*/ 2147483647 w 768"/>
                <a:gd name="T9" fmla="*/ 2147483647 h 870"/>
                <a:gd name="T10" fmla="*/ 2147483647 w 768"/>
                <a:gd name="T11" fmla="*/ 2147483647 h 870"/>
                <a:gd name="T12" fmla="*/ 2147483647 w 768"/>
                <a:gd name="T13" fmla="*/ 2147483647 h 870"/>
                <a:gd name="T14" fmla="*/ 2147483647 w 768"/>
                <a:gd name="T15" fmla="*/ 2147483647 h 870"/>
                <a:gd name="T16" fmla="*/ 2147483647 w 768"/>
                <a:gd name="T17" fmla="*/ 2147483647 h 870"/>
                <a:gd name="T18" fmla="*/ 2147483647 w 768"/>
                <a:gd name="T19" fmla="*/ 2147483647 h 870"/>
                <a:gd name="T20" fmla="*/ 2147483647 w 768"/>
                <a:gd name="T21" fmla="*/ 2147483647 h 870"/>
                <a:gd name="T22" fmla="*/ 2147483647 w 768"/>
                <a:gd name="T23" fmla="*/ 2147483647 h 870"/>
                <a:gd name="T24" fmla="*/ 2147483647 w 768"/>
                <a:gd name="T25" fmla="*/ 2147483647 h 870"/>
                <a:gd name="T26" fmla="*/ 2147483647 w 768"/>
                <a:gd name="T27" fmla="*/ 2147483647 h 870"/>
                <a:gd name="T28" fmla="*/ 2147483647 w 768"/>
                <a:gd name="T29" fmla="*/ 2147483647 h 870"/>
                <a:gd name="T30" fmla="*/ 2147483647 w 768"/>
                <a:gd name="T31" fmla="*/ 2147483647 h 870"/>
                <a:gd name="T32" fmla="*/ 2147483647 w 768"/>
                <a:gd name="T33" fmla="*/ 2147483647 h 870"/>
                <a:gd name="T34" fmla="*/ 2147483647 w 768"/>
                <a:gd name="T35" fmla="*/ 2147483647 h 870"/>
                <a:gd name="T36" fmla="*/ 2147483647 w 768"/>
                <a:gd name="T37" fmla="*/ 2147483647 h 870"/>
                <a:gd name="T38" fmla="*/ 2147483647 w 768"/>
                <a:gd name="T39" fmla="*/ 2147483647 h 870"/>
                <a:gd name="T40" fmla="*/ 2147483647 w 768"/>
                <a:gd name="T41" fmla="*/ 2147483647 h 870"/>
                <a:gd name="T42" fmla="*/ 2147483647 w 768"/>
                <a:gd name="T43" fmla="*/ 2147483647 h 870"/>
                <a:gd name="T44" fmla="*/ 2147483647 w 768"/>
                <a:gd name="T45" fmla="*/ 2147483647 h 870"/>
                <a:gd name="T46" fmla="*/ 2147483647 w 768"/>
                <a:gd name="T47" fmla="*/ 2147483647 h 870"/>
                <a:gd name="T48" fmla="*/ 2147483647 w 768"/>
                <a:gd name="T49" fmla="*/ 2147483647 h 870"/>
                <a:gd name="T50" fmla="*/ 2147483647 w 768"/>
                <a:gd name="T51" fmla="*/ 2147483647 h 870"/>
                <a:gd name="T52" fmla="*/ 2147483647 w 768"/>
                <a:gd name="T53" fmla="*/ 2147483647 h 870"/>
                <a:gd name="T54" fmla="*/ 2147483647 w 768"/>
                <a:gd name="T55" fmla="*/ 2147483647 h 870"/>
                <a:gd name="T56" fmla="*/ 2147483647 w 768"/>
                <a:gd name="T57" fmla="*/ 2147483647 h 870"/>
                <a:gd name="T58" fmla="*/ 2147483647 w 768"/>
                <a:gd name="T59" fmla="*/ 2147483647 h 870"/>
                <a:gd name="T60" fmla="*/ 2147483647 w 768"/>
                <a:gd name="T61" fmla="*/ 2147483647 h 870"/>
                <a:gd name="T62" fmla="*/ 2147483647 w 768"/>
                <a:gd name="T63" fmla="*/ 2147483647 h 870"/>
                <a:gd name="T64" fmla="*/ 2147483647 w 768"/>
                <a:gd name="T65" fmla="*/ 2147483647 h 870"/>
                <a:gd name="T66" fmla="*/ 2147483647 w 768"/>
                <a:gd name="T67" fmla="*/ 2147483647 h 870"/>
                <a:gd name="T68" fmla="*/ 2147483647 w 768"/>
                <a:gd name="T69" fmla="*/ 2147483647 h 870"/>
                <a:gd name="T70" fmla="*/ 2147483647 w 768"/>
                <a:gd name="T71" fmla="*/ 2147483647 h 870"/>
                <a:gd name="T72" fmla="*/ 2147483647 w 768"/>
                <a:gd name="T73" fmla="*/ 2147483647 h 870"/>
                <a:gd name="T74" fmla="*/ 2147483647 w 768"/>
                <a:gd name="T75" fmla="*/ 2147483647 h 870"/>
                <a:gd name="T76" fmla="*/ 2147483647 w 768"/>
                <a:gd name="T77" fmla="*/ 2147483647 h 870"/>
                <a:gd name="T78" fmla="*/ 2147483647 w 768"/>
                <a:gd name="T79" fmla="*/ 2147483647 h 870"/>
                <a:gd name="T80" fmla="*/ 2147483647 w 768"/>
                <a:gd name="T81" fmla="*/ 2147483647 h 870"/>
                <a:gd name="T82" fmla="*/ 2147483647 w 768"/>
                <a:gd name="T83" fmla="*/ 2147483647 h 870"/>
                <a:gd name="T84" fmla="*/ 2147483647 w 768"/>
                <a:gd name="T85" fmla="*/ 2147483647 h 870"/>
                <a:gd name="T86" fmla="*/ 2147483647 w 768"/>
                <a:gd name="T87" fmla="*/ 2147483647 h 870"/>
                <a:gd name="T88" fmla="*/ 2147483647 w 768"/>
                <a:gd name="T89" fmla="*/ 2147483647 h 870"/>
                <a:gd name="T90" fmla="*/ 2147483647 w 768"/>
                <a:gd name="T91" fmla="*/ 2147483647 h 870"/>
                <a:gd name="T92" fmla="*/ 2147483647 w 768"/>
                <a:gd name="T93" fmla="*/ 2147483647 h 870"/>
                <a:gd name="T94" fmla="*/ 2147483647 w 768"/>
                <a:gd name="T95" fmla="*/ 2147483647 h 870"/>
                <a:gd name="T96" fmla="*/ 2147483647 w 768"/>
                <a:gd name="T97" fmla="*/ 2147483647 h 870"/>
                <a:gd name="T98" fmla="*/ 2147483647 w 768"/>
                <a:gd name="T99" fmla="*/ 2147483647 h 870"/>
                <a:gd name="T100" fmla="*/ 2147483647 w 768"/>
                <a:gd name="T101" fmla="*/ 2147483647 h 870"/>
                <a:gd name="T102" fmla="*/ 2147483647 w 768"/>
                <a:gd name="T103" fmla="*/ 2147483647 h 87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8"/>
                <a:gd name="T157" fmla="*/ 0 h 870"/>
                <a:gd name="T158" fmla="*/ 768 w 768"/>
                <a:gd name="T159" fmla="*/ 870 h 87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8" h="870">
                  <a:moveTo>
                    <a:pt x="762" y="744"/>
                  </a:moveTo>
                  <a:lnTo>
                    <a:pt x="750" y="744"/>
                  </a:lnTo>
                  <a:lnTo>
                    <a:pt x="744" y="738"/>
                  </a:lnTo>
                  <a:lnTo>
                    <a:pt x="732" y="732"/>
                  </a:lnTo>
                  <a:lnTo>
                    <a:pt x="720" y="720"/>
                  </a:lnTo>
                  <a:lnTo>
                    <a:pt x="720" y="708"/>
                  </a:lnTo>
                  <a:lnTo>
                    <a:pt x="714" y="690"/>
                  </a:lnTo>
                  <a:lnTo>
                    <a:pt x="714" y="654"/>
                  </a:lnTo>
                  <a:lnTo>
                    <a:pt x="690" y="612"/>
                  </a:lnTo>
                  <a:lnTo>
                    <a:pt x="702" y="564"/>
                  </a:lnTo>
                  <a:lnTo>
                    <a:pt x="684" y="540"/>
                  </a:lnTo>
                  <a:lnTo>
                    <a:pt x="690" y="528"/>
                  </a:lnTo>
                  <a:lnTo>
                    <a:pt x="696" y="522"/>
                  </a:lnTo>
                  <a:lnTo>
                    <a:pt x="708" y="498"/>
                  </a:lnTo>
                  <a:lnTo>
                    <a:pt x="708" y="480"/>
                  </a:lnTo>
                  <a:lnTo>
                    <a:pt x="702" y="474"/>
                  </a:lnTo>
                  <a:lnTo>
                    <a:pt x="690" y="468"/>
                  </a:lnTo>
                  <a:lnTo>
                    <a:pt x="672" y="456"/>
                  </a:lnTo>
                  <a:lnTo>
                    <a:pt x="660" y="450"/>
                  </a:lnTo>
                  <a:lnTo>
                    <a:pt x="654" y="438"/>
                  </a:lnTo>
                  <a:lnTo>
                    <a:pt x="654" y="426"/>
                  </a:lnTo>
                  <a:lnTo>
                    <a:pt x="660" y="414"/>
                  </a:lnTo>
                  <a:lnTo>
                    <a:pt x="666" y="396"/>
                  </a:lnTo>
                  <a:lnTo>
                    <a:pt x="666" y="384"/>
                  </a:lnTo>
                  <a:lnTo>
                    <a:pt x="672" y="366"/>
                  </a:lnTo>
                  <a:lnTo>
                    <a:pt x="678" y="354"/>
                  </a:lnTo>
                  <a:lnTo>
                    <a:pt x="678" y="330"/>
                  </a:lnTo>
                  <a:lnTo>
                    <a:pt x="684" y="318"/>
                  </a:lnTo>
                  <a:lnTo>
                    <a:pt x="684" y="300"/>
                  </a:lnTo>
                  <a:lnTo>
                    <a:pt x="570" y="192"/>
                  </a:lnTo>
                  <a:lnTo>
                    <a:pt x="576" y="186"/>
                  </a:lnTo>
                  <a:lnTo>
                    <a:pt x="582" y="186"/>
                  </a:lnTo>
                  <a:lnTo>
                    <a:pt x="588" y="180"/>
                  </a:lnTo>
                  <a:lnTo>
                    <a:pt x="588" y="174"/>
                  </a:lnTo>
                  <a:lnTo>
                    <a:pt x="576" y="162"/>
                  </a:lnTo>
                  <a:lnTo>
                    <a:pt x="324" y="6"/>
                  </a:lnTo>
                  <a:lnTo>
                    <a:pt x="312" y="6"/>
                  </a:lnTo>
                  <a:lnTo>
                    <a:pt x="312" y="18"/>
                  </a:lnTo>
                  <a:lnTo>
                    <a:pt x="318" y="24"/>
                  </a:lnTo>
                  <a:lnTo>
                    <a:pt x="318" y="36"/>
                  </a:lnTo>
                  <a:lnTo>
                    <a:pt x="294" y="48"/>
                  </a:lnTo>
                  <a:lnTo>
                    <a:pt x="276" y="66"/>
                  </a:lnTo>
                  <a:lnTo>
                    <a:pt x="264" y="84"/>
                  </a:lnTo>
                  <a:lnTo>
                    <a:pt x="264" y="90"/>
                  </a:lnTo>
                  <a:lnTo>
                    <a:pt x="270" y="96"/>
                  </a:lnTo>
                  <a:lnTo>
                    <a:pt x="294" y="96"/>
                  </a:lnTo>
                  <a:lnTo>
                    <a:pt x="306" y="90"/>
                  </a:lnTo>
                  <a:lnTo>
                    <a:pt x="312" y="90"/>
                  </a:lnTo>
                  <a:lnTo>
                    <a:pt x="306" y="96"/>
                  </a:lnTo>
                  <a:lnTo>
                    <a:pt x="294" y="102"/>
                  </a:lnTo>
                  <a:lnTo>
                    <a:pt x="276" y="120"/>
                  </a:lnTo>
                  <a:lnTo>
                    <a:pt x="270" y="120"/>
                  </a:lnTo>
                  <a:lnTo>
                    <a:pt x="264" y="114"/>
                  </a:lnTo>
                  <a:lnTo>
                    <a:pt x="252" y="108"/>
                  </a:lnTo>
                  <a:lnTo>
                    <a:pt x="246" y="108"/>
                  </a:lnTo>
                  <a:lnTo>
                    <a:pt x="234" y="120"/>
                  </a:lnTo>
                  <a:lnTo>
                    <a:pt x="234" y="138"/>
                  </a:lnTo>
                  <a:lnTo>
                    <a:pt x="246" y="150"/>
                  </a:lnTo>
                  <a:lnTo>
                    <a:pt x="216" y="150"/>
                  </a:lnTo>
                  <a:lnTo>
                    <a:pt x="216" y="138"/>
                  </a:lnTo>
                  <a:lnTo>
                    <a:pt x="222" y="132"/>
                  </a:lnTo>
                  <a:lnTo>
                    <a:pt x="222" y="126"/>
                  </a:lnTo>
                  <a:lnTo>
                    <a:pt x="228" y="114"/>
                  </a:lnTo>
                  <a:lnTo>
                    <a:pt x="210" y="120"/>
                  </a:lnTo>
                  <a:lnTo>
                    <a:pt x="192" y="102"/>
                  </a:lnTo>
                  <a:lnTo>
                    <a:pt x="186" y="102"/>
                  </a:lnTo>
                  <a:lnTo>
                    <a:pt x="174" y="114"/>
                  </a:lnTo>
                  <a:lnTo>
                    <a:pt x="174" y="132"/>
                  </a:lnTo>
                  <a:lnTo>
                    <a:pt x="168" y="138"/>
                  </a:lnTo>
                  <a:lnTo>
                    <a:pt x="162" y="138"/>
                  </a:lnTo>
                  <a:lnTo>
                    <a:pt x="156" y="132"/>
                  </a:lnTo>
                  <a:lnTo>
                    <a:pt x="156" y="48"/>
                  </a:lnTo>
                  <a:lnTo>
                    <a:pt x="162" y="36"/>
                  </a:lnTo>
                  <a:lnTo>
                    <a:pt x="162" y="24"/>
                  </a:lnTo>
                  <a:lnTo>
                    <a:pt x="168" y="12"/>
                  </a:lnTo>
                  <a:lnTo>
                    <a:pt x="168" y="6"/>
                  </a:lnTo>
                  <a:lnTo>
                    <a:pt x="78" y="0"/>
                  </a:lnTo>
                  <a:lnTo>
                    <a:pt x="72" y="24"/>
                  </a:lnTo>
                  <a:lnTo>
                    <a:pt x="78" y="30"/>
                  </a:lnTo>
                  <a:lnTo>
                    <a:pt x="84" y="42"/>
                  </a:lnTo>
                  <a:lnTo>
                    <a:pt x="90" y="48"/>
                  </a:lnTo>
                  <a:lnTo>
                    <a:pt x="90" y="66"/>
                  </a:lnTo>
                  <a:lnTo>
                    <a:pt x="96" y="72"/>
                  </a:lnTo>
                  <a:lnTo>
                    <a:pt x="96" y="96"/>
                  </a:lnTo>
                  <a:lnTo>
                    <a:pt x="78" y="114"/>
                  </a:lnTo>
                  <a:lnTo>
                    <a:pt x="66" y="114"/>
                  </a:lnTo>
                  <a:lnTo>
                    <a:pt x="66" y="126"/>
                  </a:lnTo>
                  <a:lnTo>
                    <a:pt x="60" y="138"/>
                  </a:lnTo>
                  <a:lnTo>
                    <a:pt x="60" y="156"/>
                  </a:lnTo>
                  <a:lnTo>
                    <a:pt x="66" y="156"/>
                  </a:lnTo>
                  <a:lnTo>
                    <a:pt x="72" y="162"/>
                  </a:lnTo>
                  <a:lnTo>
                    <a:pt x="90" y="162"/>
                  </a:lnTo>
                  <a:lnTo>
                    <a:pt x="90" y="180"/>
                  </a:lnTo>
                  <a:lnTo>
                    <a:pt x="78" y="186"/>
                  </a:lnTo>
                  <a:lnTo>
                    <a:pt x="84" y="198"/>
                  </a:lnTo>
                  <a:lnTo>
                    <a:pt x="72" y="198"/>
                  </a:lnTo>
                  <a:lnTo>
                    <a:pt x="54" y="216"/>
                  </a:lnTo>
                  <a:lnTo>
                    <a:pt x="48" y="228"/>
                  </a:lnTo>
                  <a:lnTo>
                    <a:pt x="48" y="246"/>
                  </a:lnTo>
                  <a:lnTo>
                    <a:pt x="42" y="258"/>
                  </a:lnTo>
                  <a:lnTo>
                    <a:pt x="30" y="270"/>
                  </a:lnTo>
                  <a:lnTo>
                    <a:pt x="6" y="282"/>
                  </a:lnTo>
                  <a:lnTo>
                    <a:pt x="0" y="294"/>
                  </a:lnTo>
                  <a:lnTo>
                    <a:pt x="6" y="306"/>
                  </a:lnTo>
                  <a:lnTo>
                    <a:pt x="18" y="318"/>
                  </a:lnTo>
                  <a:lnTo>
                    <a:pt x="18" y="330"/>
                  </a:lnTo>
                  <a:lnTo>
                    <a:pt x="12" y="342"/>
                  </a:lnTo>
                  <a:lnTo>
                    <a:pt x="12" y="348"/>
                  </a:lnTo>
                  <a:lnTo>
                    <a:pt x="18" y="354"/>
                  </a:lnTo>
                  <a:lnTo>
                    <a:pt x="18" y="366"/>
                  </a:lnTo>
                  <a:lnTo>
                    <a:pt x="24" y="378"/>
                  </a:lnTo>
                  <a:lnTo>
                    <a:pt x="24" y="396"/>
                  </a:lnTo>
                  <a:lnTo>
                    <a:pt x="18" y="402"/>
                  </a:lnTo>
                  <a:lnTo>
                    <a:pt x="18" y="432"/>
                  </a:lnTo>
                  <a:lnTo>
                    <a:pt x="30" y="444"/>
                  </a:lnTo>
                  <a:lnTo>
                    <a:pt x="36" y="444"/>
                  </a:lnTo>
                  <a:lnTo>
                    <a:pt x="48" y="450"/>
                  </a:lnTo>
                  <a:lnTo>
                    <a:pt x="72" y="474"/>
                  </a:lnTo>
                  <a:lnTo>
                    <a:pt x="78" y="486"/>
                  </a:lnTo>
                  <a:lnTo>
                    <a:pt x="78" y="546"/>
                  </a:lnTo>
                  <a:lnTo>
                    <a:pt x="84" y="558"/>
                  </a:lnTo>
                  <a:lnTo>
                    <a:pt x="114" y="594"/>
                  </a:lnTo>
                  <a:lnTo>
                    <a:pt x="114" y="600"/>
                  </a:lnTo>
                  <a:lnTo>
                    <a:pt x="108" y="612"/>
                  </a:lnTo>
                  <a:lnTo>
                    <a:pt x="108" y="618"/>
                  </a:lnTo>
                  <a:lnTo>
                    <a:pt x="126" y="618"/>
                  </a:lnTo>
                  <a:lnTo>
                    <a:pt x="138" y="612"/>
                  </a:lnTo>
                  <a:lnTo>
                    <a:pt x="138" y="630"/>
                  </a:lnTo>
                  <a:lnTo>
                    <a:pt x="144" y="636"/>
                  </a:lnTo>
                  <a:lnTo>
                    <a:pt x="162" y="636"/>
                  </a:lnTo>
                  <a:lnTo>
                    <a:pt x="180" y="654"/>
                  </a:lnTo>
                  <a:lnTo>
                    <a:pt x="192" y="654"/>
                  </a:lnTo>
                  <a:lnTo>
                    <a:pt x="204" y="648"/>
                  </a:lnTo>
                  <a:lnTo>
                    <a:pt x="204" y="666"/>
                  </a:lnTo>
                  <a:lnTo>
                    <a:pt x="222" y="666"/>
                  </a:lnTo>
                  <a:lnTo>
                    <a:pt x="240" y="678"/>
                  </a:lnTo>
                  <a:lnTo>
                    <a:pt x="264" y="678"/>
                  </a:lnTo>
                  <a:lnTo>
                    <a:pt x="270" y="696"/>
                  </a:lnTo>
                  <a:lnTo>
                    <a:pt x="300" y="696"/>
                  </a:lnTo>
                  <a:lnTo>
                    <a:pt x="300" y="690"/>
                  </a:lnTo>
                  <a:lnTo>
                    <a:pt x="312" y="678"/>
                  </a:lnTo>
                  <a:lnTo>
                    <a:pt x="318" y="684"/>
                  </a:lnTo>
                  <a:lnTo>
                    <a:pt x="330" y="690"/>
                  </a:lnTo>
                  <a:lnTo>
                    <a:pt x="336" y="702"/>
                  </a:lnTo>
                  <a:lnTo>
                    <a:pt x="348" y="714"/>
                  </a:lnTo>
                  <a:lnTo>
                    <a:pt x="348" y="774"/>
                  </a:lnTo>
                  <a:lnTo>
                    <a:pt x="354" y="774"/>
                  </a:lnTo>
                  <a:lnTo>
                    <a:pt x="360" y="780"/>
                  </a:lnTo>
                  <a:lnTo>
                    <a:pt x="360" y="792"/>
                  </a:lnTo>
                  <a:lnTo>
                    <a:pt x="354" y="798"/>
                  </a:lnTo>
                  <a:lnTo>
                    <a:pt x="354" y="804"/>
                  </a:lnTo>
                  <a:lnTo>
                    <a:pt x="348" y="810"/>
                  </a:lnTo>
                  <a:lnTo>
                    <a:pt x="348" y="816"/>
                  </a:lnTo>
                  <a:lnTo>
                    <a:pt x="366" y="834"/>
                  </a:lnTo>
                  <a:lnTo>
                    <a:pt x="378" y="840"/>
                  </a:lnTo>
                  <a:lnTo>
                    <a:pt x="372" y="858"/>
                  </a:lnTo>
                  <a:lnTo>
                    <a:pt x="408" y="858"/>
                  </a:lnTo>
                  <a:lnTo>
                    <a:pt x="414" y="852"/>
                  </a:lnTo>
                  <a:lnTo>
                    <a:pt x="420" y="852"/>
                  </a:lnTo>
                  <a:lnTo>
                    <a:pt x="432" y="840"/>
                  </a:lnTo>
                  <a:lnTo>
                    <a:pt x="444" y="840"/>
                  </a:lnTo>
                  <a:lnTo>
                    <a:pt x="456" y="846"/>
                  </a:lnTo>
                  <a:lnTo>
                    <a:pt x="462" y="858"/>
                  </a:lnTo>
                  <a:lnTo>
                    <a:pt x="474" y="864"/>
                  </a:lnTo>
                  <a:lnTo>
                    <a:pt x="480" y="870"/>
                  </a:lnTo>
                  <a:lnTo>
                    <a:pt x="492" y="870"/>
                  </a:lnTo>
                  <a:lnTo>
                    <a:pt x="510" y="852"/>
                  </a:lnTo>
                  <a:lnTo>
                    <a:pt x="516" y="852"/>
                  </a:lnTo>
                  <a:lnTo>
                    <a:pt x="522" y="858"/>
                  </a:lnTo>
                  <a:lnTo>
                    <a:pt x="534" y="864"/>
                  </a:lnTo>
                  <a:lnTo>
                    <a:pt x="552" y="864"/>
                  </a:lnTo>
                  <a:lnTo>
                    <a:pt x="564" y="852"/>
                  </a:lnTo>
                  <a:lnTo>
                    <a:pt x="576" y="846"/>
                  </a:lnTo>
                  <a:lnTo>
                    <a:pt x="582" y="834"/>
                  </a:lnTo>
                  <a:lnTo>
                    <a:pt x="588" y="828"/>
                  </a:lnTo>
                  <a:lnTo>
                    <a:pt x="612" y="828"/>
                  </a:lnTo>
                  <a:lnTo>
                    <a:pt x="618" y="834"/>
                  </a:lnTo>
                  <a:lnTo>
                    <a:pt x="618" y="840"/>
                  </a:lnTo>
                  <a:lnTo>
                    <a:pt x="630" y="840"/>
                  </a:lnTo>
                  <a:lnTo>
                    <a:pt x="642" y="834"/>
                  </a:lnTo>
                  <a:lnTo>
                    <a:pt x="654" y="822"/>
                  </a:lnTo>
                  <a:lnTo>
                    <a:pt x="660" y="822"/>
                  </a:lnTo>
                  <a:lnTo>
                    <a:pt x="690" y="816"/>
                  </a:lnTo>
                  <a:lnTo>
                    <a:pt x="768" y="762"/>
                  </a:lnTo>
                  <a:lnTo>
                    <a:pt x="762" y="744"/>
                  </a:lnTo>
                  <a:close/>
                  <a:moveTo>
                    <a:pt x="726" y="360"/>
                  </a:moveTo>
                  <a:lnTo>
                    <a:pt x="732" y="354"/>
                  </a:lnTo>
                  <a:lnTo>
                    <a:pt x="732" y="324"/>
                  </a:lnTo>
                  <a:lnTo>
                    <a:pt x="720" y="312"/>
                  </a:lnTo>
                  <a:lnTo>
                    <a:pt x="714" y="312"/>
                  </a:lnTo>
                  <a:lnTo>
                    <a:pt x="708" y="318"/>
                  </a:lnTo>
                  <a:lnTo>
                    <a:pt x="708" y="348"/>
                  </a:lnTo>
                  <a:lnTo>
                    <a:pt x="714" y="354"/>
                  </a:lnTo>
                  <a:lnTo>
                    <a:pt x="726" y="360"/>
                  </a:lnTo>
                  <a:close/>
                  <a:moveTo>
                    <a:pt x="678" y="420"/>
                  </a:moveTo>
                  <a:lnTo>
                    <a:pt x="690" y="426"/>
                  </a:lnTo>
                  <a:lnTo>
                    <a:pt x="696" y="438"/>
                  </a:lnTo>
                  <a:lnTo>
                    <a:pt x="708" y="444"/>
                  </a:lnTo>
                  <a:lnTo>
                    <a:pt x="720" y="444"/>
                  </a:lnTo>
                  <a:lnTo>
                    <a:pt x="726" y="438"/>
                  </a:lnTo>
                  <a:lnTo>
                    <a:pt x="720" y="432"/>
                  </a:lnTo>
                  <a:lnTo>
                    <a:pt x="720" y="426"/>
                  </a:lnTo>
                  <a:lnTo>
                    <a:pt x="708" y="414"/>
                  </a:lnTo>
                  <a:lnTo>
                    <a:pt x="708" y="390"/>
                  </a:lnTo>
                  <a:lnTo>
                    <a:pt x="702" y="378"/>
                  </a:lnTo>
                  <a:lnTo>
                    <a:pt x="684" y="378"/>
                  </a:lnTo>
                  <a:lnTo>
                    <a:pt x="678" y="384"/>
                  </a:lnTo>
                  <a:lnTo>
                    <a:pt x="678" y="42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23" name="Tajikistan" descr="© INSCALE GmbH, 05.05.2010&#10;http://www.presentationload.com/">
              <a:extLst>
                <a:ext uri="{FF2B5EF4-FFF2-40B4-BE49-F238E27FC236}">
                  <a16:creationId xmlns:a16="http://schemas.microsoft.com/office/drawing/2014/main" id="{B08C33D6-81F3-A0EB-3C2B-85142BF20007}"/>
                </a:ext>
              </a:extLst>
            </p:cNvPr>
            <p:cNvSpPr>
              <a:spLocks/>
            </p:cNvSpPr>
            <p:nvPr/>
          </p:nvSpPr>
          <p:spPr bwMode="gray">
            <a:xfrm>
              <a:off x="7796233" y="2798984"/>
              <a:ext cx="260015" cy="164123"/>
            </a:xfrm>
            <a:custGeom>
              <a:avLst/>
              <a:gdLst>
                <a:gd name="T0" fmla="*/ 2147483647 w 552"/>
                <a:gd name="T1" fmla="*/ 2147483647 h 348"/>
                <a:gd name="T2" fmla="*/ 2147483647 w 552"/>
                <a:gd name="T3" fmla="*/ 2147483647 h 348"/>
                <a:gd name="T4" fmla="*/ 2147483647 w 552"/>
                <a:gd name="T5" fmla="*/ 2147483647 h 348"/>
                <a:gd name="T6" fmla="*/ 2147483647 w 552"/>
                <a:gd name="T7" fmla="*/ 2147483647 h 348"/>
                <a:gd name="T8" fmla="*/ 2147483647 w 552"/>
                <a:gd name="T9" fmla="*/ 2147483647 h 348"/>
                <a:gd name="T10" fmla="*/ 2147483647 w 552"/>
                <a:gd name="T11" fmla="*/ 2147483647 h 348"/>
                <a:gd name="T12" fmla="*/ 2147483647 w 552"/>
                <a:gd name="T13" fmla="*/ 2147483647 h 348"/>
                <a:gd name="T14" fmla="*/ 2147483647 w 552"/>
                <a:gd name="T15" fmla="*/ 2147483647 h 348"/>
                <a:gd name="T16" fmla="*/ 2147483647 w 552"/>
                <a:gd name="T17" fmla="*/ 2147483647 h 348"/>
                <a:gd name="T18" fmla="*/ 2147483647 w 552"/>
                <a:gd name="T19" fmla="*/ 2147483647 h 348"/>
                <a:gd name="T20" fmla="*/ 2147483647 w 552"/>
                <a:gd name="T21" fmla="*/ 2147483647 h 348"/>
                <a:gd name="T22" fmla="*/ 2147483647 w 552"/>
                <a:gd name="T23" fmla="*/ 2147483647 h 348"/>
                <a:gd name="T24" fmla="*/ 2147483647 w 552"/>
                <a:gd name="T25" fmla="*/ 2147483647 h 348"/>
                <a:gd name="T26" fmla="*/ 2147483647 w 552"/>
                <a:gd name="T27" fmla="*/ 2147483647 h 348"/>
                <a:gd name="T28" fmla="*/ 2147483647 w 552"/>
                <a:gd name="T29" fmla="*/ 2147483647 h 348"/>
                <a:gd name="T30" fmla="*/ 2147483647 w 552"/>
                <a:gd name="T31" fmla="*/ 2147483647 h 348"/>
                <a:gd name="T32" fmla="*/ 2147483647 w 552"/>
                <a:gd name="T33" fmla="*/ 2147483647 h 348"/>
                <a:gd name="T34" fmla="*/ 2147483647 w 552"/>
                <a:gd name="T35" fmla="*/ 2147483647 h 348"/>
                <a:gd name="T36" fmla="*/ 2147483647 w 552"/>
                <a:gd name="T37" fmla="*/ 2147483647 h 348"/>
                <a:gd name="T38" fmla="*/ 2147483647 w 552"/>
                <a:gd name="T39" fmla="*/ 0 h 348"/>
                <a:gd name="T40" fmla="*/ 2147483647 w 552"/>
                <a:gd name="T41" fmla="*/ 2147483647 h 348"/>
                <a:gd name="T42" fmla="*/ 2147483647 w 552"/>
                <a:gd name="T43" fmla="*/ 2147483647 h 348"/>
                <a:gd name="T44" fmla="*/ 2147483647 w 552"/>
                <a:gd name="T45" fmla="*/ 2147483647 h 348"/>
                <a:gd name="T46" fmla="*/ 2147483647 w 552"/>
                <a:gd name="T47" fmla="*/ 2147483647 h 348"/>
                <a:gd name="T48" fmla="*/ 2147483647 w 552"/>
                <a:gd name="T49" fmla="*/ 2147483647 h 348"/>
                <a:gd name="T50" fmla="*/ 2147483647 w 552"/>
                <a:gd name="T51" fmla="*/ 2147483647 h 348"/>
                <a:gd name="T52" fmla="*/ 2147483647 w 552"/>
                <a:gd name="T53" fmla="*/ 2147483647 h 348"/>
                <a:gd name="T54" fmla="*/ 2147483647 w 552"/>
                <a:gd name="T55" fmla="*/ 2147483647 h 348"/>
                <a:gd name="T56" fmla="*/ 2147483647 w 552"/>
                <a:gd name="T57" fmla="*/ 2147483647 h 348"/>
                <a:gd name="T58" fmla="*/ 2147483647 w 552"/>
                <a:gd name="T59" fmla="*/ 2147483647 h 348"/>
                <a:gd name="T60" fmla="*/ 2147483647 w 552"/>
                <a:gd name="T61" fmla="*/ 2147483647 h 348"/>
                <a:gd name="T62" fmla="*/ 2147483647 w 552"/>
                <a:gd name="T63" fmla="*/ 2147483647 h 348"/>
                <a:gd name="T64" fmla="*/ 2147483647 w 552"/>
                <a:gd name="T65" fmla="*/ 2147483647 h 348"/>
                <a:gd name="T66" fmla="*/ 2147483647 w 552"/>
                <a:gd name="T67" fmla="*/ 2147483647 h 348"/>
                <a:gd name="T68" fmla="*/ 2147483647 w 552"/>
                <a:gd name="T69" fmla="*/ 2147483647 h 348"/>
                <a:gd name="T70" fmla="*/ 2147483647 w 552"/>
                <a:gd name="T71" fmla="*/ 2147483647 h 348"/>
                <a:gd name="T72" fmla="*/ 2147483647 w 552"/>
                <a:gd name="T73" fmla="*/ 2147483647 h 348"/>
                <a:gd name="T74" fmla="*/ 2147483647 w 552"/>
                <a:gd name="T75" fmla="*/ 2147483647 h 348"/>
                <a:gd name="T76" fmla="*/ 2147483647 w 552"/>
                <a:gd name="T77" fmla="*/ 2147483647 h 348"/>
                <a:gd name="T78" fmla="*/ 2147483647 w 552"/>
                <a:gd name="T79" fmla="*/ 2147483647 h 348"/>
                <a:gd name="T80" fmla="*/ 2147483647 w 552"/>
                <a:gd name="T81" fmla="*/ 2147483647 h 348"/>
                <a:gd name="T82" fmla="*/ 2147483647 w 552"/>
                <a:gd name="T83" fmla="*/ 2147483647 h 348"/>
                <a:gd name="T84" fmla="*/ 2147483647 w 552"/>
                <a:gd name="T85" fmla="*/ 2147483647 h 348"/>
                <a:gd name="T86" fmla="*/ 2147483647 w 552"/>
                <a:gd name="T87" fmla="*/ 2147483647 h 348"/>
                <a:gd name="T88" fmla="*/ 2147483647 w 552"/>
                <a:gd name="T89" fmla="*/ 2147483647 h 348"/>
                <a:gd name="T90" fmla="*/ 2147483647 w 552"/>
                <a:gd name="T91" fmla="*/ 2147483647 h 348"/>
                <a:gd name="T92" fmla="*/ 2147483647 w 552"/>
                <a:gd name="T93" fmla="*/ 2147483647 h 348"/>
                <a:gd name="T94" fmla="*/ 2147483647 w 552"/>
                <a:gd name="T95" fmla="*/ 2147483647 h 348"/>
                <a:gd name="T96" fmla="*/ 2147483647 w 552"/>
                <a:gd name="T97" fmla="*/ 2147483647 h 348"/>
                <a:gd name="T98" fmla="*/ 2147483647 w 552"/>
                <a:gd name="T99" fmla="*/ 2147483647 h 34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52"/>
                <a:gd name="T151" fmla="*/ 0 h 348"/>
                <a:gd name="T152" fmla="*/ 552 w 552"/>
                <a:gd name="T153" fmla="*/ 348 h 34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52" h="348">
                  <a:moveTo>
                    <a:pt x="528" y="270"/>
                  </a:moveTo>
                  <a:lnTo>
                    <a:pt x="516" y="246"/>
                  </a:lnTo>
                  <a:lnTo>
                    <a:pt x="516" y="204"/>
                  </a:lnTo>
                  <a:lnTo>
                    <a:pt x="510" y="198"/>
                  </a:lnTo>
                  <a:lnTo>
                    <a:pt x="498" y="192"/>
                  </a:lnTo>
                  <a:lnTo>
                    <a:pt x="492" y="192"/>
                  </a:lnTo>
                  <a:lnTo>
                    <a:pt x="480" y="186"/>
                  </a:lnTo>
                  <a:lnTo>
                    <a:pt x="456" y="186"/>
                  </a:lnTo>
                  <a:lnTo>
                    <a:pt x="450" y="192"/>
                  </a:lnTo>
                  <a:lnTo>
                    <a:pt x="438" y="192"/>
                  </a:lnTo>
                  <a:lnTo>
                    <a:pt x="426" y="180"/>
                  </a:lnTo>
                  <a:lnTo>
                    <a:pt x="426" y="168"/>
                  </a:lnTo>
                  <a:lnTo>
                    <a:pt x="432" y="156"/>
                  </a:lnTo>
                  <a:lnTo>
                    <a:pt x="432" y="144"/>
                  </a:lnTo>
                  <a:lnTo>
                    <a:pt x="414" y="144"/>
                  </a:lnTo>
                  <a:lnTo>
                    <a:pt x="414" y="120"/>
                  </a:lnTo>
                  <a:lnTo>
                    <a:pt x="396" y="114"/>
                  </a:lnTo>
                  <a:lnTo>
                    <a:pt x="384" y="126"/>
                  </a:lnTo>
                  <a:lnTo>
                    <a:pt x="342" y="126"/>
                  </a:lnTo>
                  <a:lnTo>
                    <a:pt x="336" y="132"/>
                  </a:lnTo>
                  <a:lnTo>
                    <a:pt x="324" y="138"/>
                  </a:lnTo>
                  <a:lnTo>
                    <a:pt x="312" y="138"/>
                  </a:lnTo>
                  <a:lnTo>
                    <a:pt x="312" y="132"/>
                  </a:lnTo>
                  <a:lnTo>
                    <a:pt x="306" y="132"/>
                  </a:lnTo>
                  <a:lnTo>
                    <a:pt x="294" y="138"/>
                  </a:lnTo>
                  <a:lnTo>
                    <a:pt x="264" y="108"/>
                  </a:lnTo>
                  <a:lnTo>
                    <a:pt x="258" y="114"/>
                  </a:lnTo>
                  <a:lnTo>
                    <a:pt x="246" y="120"/>
                  </a:lnTo>
                  <a:lnTo>
                    <a:pt x="240" y="126"/>
                  </a:lnTo>
                  <a:lnTo>
                    <a:pt x="222" y="126"/>
                  </a:lnTo>
                  <a:lnTo>
                    <a:pt x="210" y="114"/>
                  </a:lnTo>
                  <a:lnTo>
                    <a:pt x="186" y="114"/>
                  </a:lnTo>
                  <a:lnTo>
                    <a:pt x="174" y="108"/>
                  </a:lnTo>
                  <a:lnTo>
                    <a:pt x="156" y="108"/>
                  </a:lnTo>
                  <a:lnTo>
                    <a:pt x="150" y="114"/>
                  </a:lnTo>
                  <a:lnTo>
                    <a:pt x="138" y="114"/>
                  </a:lnTo>
                  <a:lnTo>
                    <a:pt x="126" y="120"/>
                  </a:lnTo>
                  <a:lnTo>
                    <a:pt x="120" y="114"/>
                  </a:lnTo>
                  <a:lnTo>
                    <a:pt x="120" y="108"/>
                  </a:lnTo>
                  <a:lnTo>
                    <a:pt x="114" y="102"/>
                  </a:lnTo>
                  <a:lnTo>
                    <a:pt x="114" y="90"/>
                  </a:lnTo>
                  <a:lnTo>
                    <a:pt x="126" y="84"/>
                  </a:lnTo>
                  <a:lnTo>
                    <a:pt x="132" y="78"/>
                  </a:lnTo>
                  <a:lnTo>
                    <a:pt x="132" y="66"/>
                  </a:lnTo>
                  <a:lnTo>
                    <a:pt x="138" y="60"/>
                  </a:lnTo>
                  <a:lnTo>
                    <a:pt x="150" y="60"/>
                  </a:lnTo>
                  <a:lnTo>
                    <a:pt x="186" y="72"/>
                  </a:lnTo>
                  <a:lnTo>
                    <a:pt x="198" y="78"/>
                  </a:lnTo>
                  <a:lnTo>
                    <a:pt x="204" y="78"/>
                  </a:lnTo>
                  <a:lnTo>
                    <a:pt x="210" y="72"/>
                  </a:lnTo>
                  <a:lnTo>
                    <a:pt x="210" y="66"/>
                  </a:lnTo>
                  <a:lnTo>
                    <a:pt x="204" y="60"/>
                  </a:lnTo>
                  <a:lnTo>
                    <a:pt x="198" y="60"/>
                  </a:lnTo>
                  <a:lnTo>
                    <a:pt x="186" y="54"/>
                  </a:lnTo>
                  <a:lnTo>
                    <a:pt x="180" y="48"/>
                  </a:lnTo>
                  <a:lnTo>
                    <a:pt x="174" y="48"/>
                  </a:lnTo>
                  <a:lnTo>
                    <a:pt x="198" y="12"/>
                  </a:lnTo>
                  <a:lnTo>
                    <a:pt x="192" y="6"/>
                  </a:lnTo>
                  <a:lnTo>
                    <a:pt x="180" y="0"/>
                  </a:lnTo>
                  <a:lnTo>
                    <a:pt x="162" y="0"/>
                  </a:lnTo>
                  <a:lnTo>
                    <a:pt x="156" y="12"/>
                  </a:lnTo>
                  <a:lnTo>
                    <a:pt x="144" y="18"/>
                  </a:lnTo>
                  <a:lnTo>
                    <a:pt x="138" y="30"/>
                  </a:lnTo>
                  <a:lnTo>
                    <a:pt x="132" y="30"/>
                  </a:lnTo>
                  <a:lnTo>
                    <a:pt x="114" y="12"/>
                  </a:lnTo>
                  <a:lnTo>
                    <a:pt x="102" y="12"/>
                  </a:lnTo>
                  <a:lnTo>
                    <a:pt x="102" y="24"/>
                  </a:lnTo>
                  <a:lnTo>
                    <a:pt x="96" y="30"/>
                  </a:lnTo>
                  <a:lnTo>
                    <a:pt x="96" y="42"/>
                  </a:lnTo>
                  <a:lnTo>
                    <a:pt x="108" y="54"/>
                  </a:lnTo>
                  <a:lnTo>
                    <a:pt x="108" y="60"/>
                  </a:lnTo>
                  <a:lnTo>
                    <a:pt x="66" y="60"/>
                  </a:lnTo>
                  <a:lnTo>
                    <a:pt x="90" y="84"/>
                  </a:lnTo>
                  <a:lnTo>
                    <a:pt x="72" y="96"/>
                  </a:lnTo>
                  <a:lnTo>
                    <a:pt x="78" y="96"/>
                  </a:lnTo>
                  <a:lnTo>
                    <a:pt x="78" y="108"/>
                  </a:lnTo>
                  <a:lnTo>
                    <a:pt x="54" y="120"/>
                  </a:lnTo>
                  <a:lnTo>
                    <a:pt x="6" y="120"/>
                  </a:lnTo>
                  <a:lnTo>
                    <a:pt x="0" y="126"/>
                  </a:lnTo>
                  <a:lnTo>
                    <a:pt x="0" y="144"/>
                  </a:lnTo>
                  <a:lnTo>
                    <a:pt x="18" y="144"/>
                  </a:lnTo>
                  <a:lnTo>
                    <a:pt x="30" y="156"/>
                  </a:lnTo>
                  <a:lnTo>
                    <a:pt x="36" y="156"/>
                  </a:lnTo>
                  <a:lnTo>
                    <a:pt x="42" y="162"/>
                  </a:lnTo>
                  <a:lnTo>
                    <a:pt x="54" y="162"/>
                  </a:lnTo>
                  <a:lnTo>
                    <a:pt x="66" y="174"/>
                  </a:lnTo>
                  <a:lnTo>
                    <a:pt x="66" y="180"/>
                  </a:lnTo>
                  <a:lnTo>
                    <a:pt x="60" y="186"/>
                  </a:lnTo>
                  <a:lnTo>
                    <a:pt x="60" y="204"/>
                  </a:lnTo>
                  <a:lnTo>
                    <a:pt x="66" y="210"/>
                  </a:lnTo>
                  <a:lnTo>
                    <a:pt x="78" y="216"/>
                  </a:lnTo>
                  <a:lnTo>
                    <a:pt x="90" y="228"/>
                  </a:lnTo>
                  <a:lnTo>
                    <a:pt x="90" y="246"/>
                  </a:lnTo>
                  <a:lnTo>
                    <a:pt x="84" y="258"/>
                  </a:lnTo>
                  <a:lnTo>
                    <a:pt x="72" y="264"/>
                  </a:lnTo>
                  <a:lnTo>
                    <a:pt x="66" y="276"/>
                  </a:lnTo>
                  <a:lnTo>
                    <a:pt x="60" y="282"/>
                  </a:lnTo>
                  <a:lnTo>
                    <a:pt x="60" y="306"/>
                  </a:lnTo>
                  <a:lnTo>
                    <a:pt x="66" y="312"/>
                  </a:lnTo>
                  <a:lnTo>
                    <a:pt x="78" y="318"/>
                  </a:lnTo>
                  <a:lnTo>
                    <a:pt x="84" y="324"/>
                  </a:lnTo>
                  <a:lnTo>
                    <a:pt x="90" y="324"/>
                  </a:lnTo>
                  <a:lnTo>
                    <a:pt x="108" y="306"/>
                  </a:lnTo>
                  <a:lnTo>
                    <a:pt x="120" y="300"/>
                  </a:lnTo>
                  <a:lnTo>
                    <a:pt x="126" y="294"/>
                  </a:lnTo>
                  <a:lnTo>
                    <a:pt x="138" y="294"/>
                  </a:lnTo>
                  <a:lnTo>
                    <a:pt x="144" y="300"/>
                  </a:lnTo>
                  <a:lnTo>
                    <a:pt x="150" y="312"/>
                  </a:lnTo>
                  <a:lnTo>
                    <a:pt x="156" y="318"/>
                  </a:lnTo>
                  <a:lnTo>
                    <a:pt x="162" y="318"/>
                  </a:lnTo>
                  <a:lnTo>
                    <a:pt x="162" y="288"/>
                  </a:lnTo>
                  <a:lnTo>
                    <a:pt x="174" y="276"/>
                  </a:lnTo>
                  <a:lnTo>
                    <a:pt x="186" y="270"/>
                  </a:lnTo>
                  <a:lnTo>
                    <a:pt x="204" y="270"/>
                  </a:lnTo>
                  <a:lnTo>
                    <a:pt x="216" y="282"/>
                  </a:lnTo>
                  <a:lnTo>
                    <a:pt x="222" y="258"/>
                  </a:lnTo>
                  <a:lnTo>
                    <a:pt x="216" y="258"/>
                  </a:lnTo>
                  <a:lnTo>
                    <a:pt x="210" y="252"/>
                  </a:lnTo>
                  <a:lnTo>
                    <a:pt x="210" y="246"/>
                  </a:lnTo>
                  <a:lnTo>
                    <a:pt x="222" y="234"/>
                  </a:lnTo>
                  <a:lnTo>
                    <a:pt x="228" y="234"/>
                  </a:lnTo>
                  <a:lnTo>
                    <a:pt x="234" y="228"/>
                  </a:lnTo>
                  <a:lnTo>
                    <a:pt x="234" y="204"/>
                  </a:lnTo>
                  <a:lnTo>
                    <a:pt x="240" y="198"/>
                  </a:lnTo>
                  <a:lnTo>
                    <a:pt x="258" y="198"/>
                  </a:lnTo>
                  <a:lnTo>
                    <a:pt x="276" y="216"/>
                  </a:lnTo>
                  <a:lnTo>
                    <a:pt x="276" y="246"/>
                  </a:lnTo>
                  <a:lnTo>
                    <a:pt x="294" y="246"/>
                  </a:lnTo>
                  <a:lnTo>
                    <a:pt x="306" y="312"/>
                  </a:lnTo>
                  <a:lnTo>
                    <a:pt x="306" y="318"/>
                  </a:lnTo>
                  <a:lnTo>
                    <a:pt x="336" y="348"/>
                  </a:lnTo>
                  <a:lnTo>
                    <a:pt x="342" y="348"/>
                  </a:lnTo>
                  <a:lnTo>
                    <a:pt x="348" y="342"/>
                  </a:lnTo>
                  <a:lnTo>
                    <a:pt x="360" y="336"/>
                  </a:lnTo>
                  <a:lnTo>
                    <a:pt x="366" y="324"/>
                  </a:lnTo>
                  <a:lnTo>
                    <a:pt x="372" y="318"/>
                  </a:lnTo>
                  <a:lnTo>
                    <a:pt x="390" y="318"/>
                  </a:lnTo>
                  <a:lnTo>
                    <a:pt x="396" y="312"/>
                  </a:lnTo>
                  <a:lnTo>
                    <a:pt x="402" y="300"/>
                  </a:lnTo>
                  <a:lnTo>
                    <a:pt x="408" y="294"/>
                  </a:lnTo>
                  <a:lnTo>
                    <a:pt x="432" y="282"/>
                  </a:lnTo>
                  <a:lnTo>
                    <a:pt x="456" y="282"/>
                  </a:lnTo>
                  <a:lnTo>
                    <a:pt x="456" y="300"/>
                  </a:lnTo>
                  <a:lnTo>
                    <a:pt x="492" y="288"/>
                  </a:lnTo>
                  <a:lnTo>
                    <a:pt x="516" y="288"/>
                  </a:lnTo>
                  <a:lnTo>
                    <a:pt x="522" y="294"/>
                  </a:lnTo>
                  <a:lnTo>
                    <a:pt x="546" y="294"/>
                  </a:lnTo>
                  <a:lnTo>
                    <a:pt x="552" y="288"/>
                  </a:lnTo>
                  <a:lnTo>
                    <a:pt x="540" y="276"/>
                  </a:lnTo>
                  <a:lnTo>
                    <a:pt x="534" y="276"/>
                  </a:lnTo>
                  <a:lnTo>
                    <a:pt x="528" y="27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24" name="Taiwan" descr="© INSCALE GmbH, 05.05.2010&#10;http://www.presentationload.com/">
              <a:extLst>
                <a:ext uri="{FF2B5EF4-FFF2-40B4-BE49-F238E27FC236}">
                  <a16:creationId xmlns:a16="http://schemas.microsoft.com/office/drawing/2014/main" id="{06577B40-5CB4-A502-BED4-978BBC586B31}"/>
                </a:ext>
              </a:extLst>
            </p:cNvPr>
            <p:cNvSpPr>
              <a:spLocks/>
            </p:cNvSpPr>
            <p:nvPr/>
          </p:nvSpPr>
          <p:spPr bwMode="gray">
            <a:xfrm>
              <a:off x="9618176" y="3392774"/>
              <a:ext cx="57167" cy="127241"/>
            </a:xfrm>
            <a:custGeom>
              <a:avLst/>
              <a:gdLst>
                <a:gd name="T0" fmla="*/ 2147483647 w 120"/>
                <a:gd name="T1" fmla="*/ 2147483647 h 270"/>
                <a:gd name="T2" fmla="*/ 2147483647 w 120"/>
                <a:gd name="T3" fmla="*/ 2147483647 h 270"/>
                <a:gd name="T4" fmla="*/ 2147483647 w 120"/>
                <a:gd name="T5" fmla="*/ 2147483647 h 270"/>
                <a:gd name="T6" fmla="*/ 2147483647 w 120"/>
                <a:gd name="T7" fmla="*/ 2147483647 h 270"/>
                <a:gd name="T8" fmla="*/ 2147483647 w 120"/>
                <a:gd name="T9" fmla="*/ 2147483647 h 270"/>
                <a:gd name="T10" fmla="*/ 2147483647 w 120"/>
                <a:gd name="T11" fmla="*/ 2147483647 h 270"/>
                <a:gd name="T12" fmla="*/ 2147483647 w 120"/>
                <a:gd name="T13" fmla="*/ 2147483647 h 270"/>
                <a:gd name="T14" fmla="*/ 2147483647 w 120"/>
                <a:gd name="T15" fmla="*/ 2147483647 h 270"/>
                <a:gd name="T16" fmla="*/ 2147483647 w 120"/>
                <a:gd name="T17" fmla="*/ 2147483647 h 270"/>
                <a:gd name="T18" fmla="*/ 2147483647 w 120"/>
                <a:gd name="T19" fmla="*/ 2147483647 h 270"/>
                <a:gd name="T20" fmla="*/ 2147483647 w 120"/>
                <a:gd name="T21" fmla="*/ 0 h 270"/>
                <a:gd name="T22" fmla="*/ 2147483647 w 120"/>
                <a:gd name="T23" fmla="*/ 2147483647 h 270"/>
                <a:gd name="T24" fmla="*/ 2147483647 w 120"/>
                <a:gd name="T25" fmla="*/ 2147483647 h 270"/>
                <a:gd name="T26" fmla="*/ 2147483647 w 120"/>
                <a:gd name="T27" fmla="*/ 2147483647 h 270"/>
                <a:gd name="T28" fmla="*/ 2147483647 w 120"/>
                <a:gd name="T29" fmla="*/ 2147483647 h 270"/>
                <a:gd name="T30" fmla="*/ 0 w 120"/>
                <a:gd name="T31" fmla="*/ 2147483647 h 270"/>
                <a:gd name="T32" fmla="*/ 0 w 120"/>
                <a:gd name="T33" fmla="*/ 2147483647 h 270"/>
                <a:gd name="T34" fmla="*/ 2147483647 w 120"/>
                <a:gd name="T35" fmla="*/ 2147483647 h 270"/>
                <a:gd name="T36" fmla="*/ 2147483647 w 120"/>
                <a:gd name="T37" fmla="*/ 2147483647 h 270"/>
                <a:gd name="T38" fmla="*/ 2147483647 w 120"/>
                <a:gd name="T39" fmla="*/ 2147483647 h 270"/>
                <a:gd name="T40" fmla="*/ 2147483647 w 120"/>
                <a:gd name="T41" fmla="*/ 2147483647 h 270"/>
                <a:gd name="T42" fmla="*/ 2147483647 w 120"/>
                <a:gd name="T43" fmla="*/ 2147483647 h 270"/>
                <a:gd name="T44" fmla="*/ 2147483647 w 120"/>
                <a:gd name="T45" fmla="*/ 2147483647 h 270"/>
                <a:gd name="T46" fmla="*/ 2147483647 w 120"/>
                <a:gd name="T47" fmla="*/ 2147483647 h 270"/>
                <a:gd name="T48" fmla="*/ 2147483647 w 120"/>
                <a:gd name="T49" fmla="*/ 2147483647 h 270"/>
                <a:gd name="T50" fmla="*/ 2147483647 w 120"/>
                <a:gd name="T51" fmla="*/ 2147483647 h 27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0"/>
                <a:gd name="T79" fmla="*/ 0 h 270"/>
                <a:gd name="T80" fmla="*/ 120 w 120"/>
                <a:gd name="T81" fmla="*/ 270 h 27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0" h="270">
                  <a:moveTo>
                    <a:pt x="84" y="270"/>
                  </a:moveTo>
                  <a:lnTo>
                    <a:pt x="84" y="222"/>
                  </a:lnTo>
                  <a:lnTo>
                    <a:pt x="90" y="216"/>
                  </a:lnTo>
                  <a:lnTo>
                    <a:pt x="102" y="192"/>
                  </a:lnTo>
                  <a:lnTo>
                    <a:pt x="102" y="102"/>
                  </a:lnTo>
                  <a:lnTo>
                    <a:pt x="108" y="96"/>
                  </a:lnTo>
                  <a:lnTo>
                    <a:pt x="114" y="84"/>
                  </a:lnTo>
                  <a:lnTo>
                    <a:pt x="114" y="54"/>
                  </a:lnTo>
                  <a:lnTo>
                    <a:pt x="120" y="36"/>
                  </a:lnTo>
                  <a:lnTo>
                    <a:pt x="120" y="24"/>
                  </a:lnTo>
                  <a:lnTo>
                    <a:pt x="72" y="0"/>
                  </a:lnTo>
                  <a:lnTo>
                    <a:pt x="48" y="30"/>
                  </a:lnTo>
                  <a:lnTo>
                    <a:pt x="42" y="42"/>
                  </a:lnTo>
                  <a:lnTo>
                    <a:pt x="30" y="78"/>
                  </a:lnTo>
                  <a:lnTo>
                    <a:pt x="12" y="114"/>
                  </a:lnTo>
                  <a:lnTo>
                    <a:pt x="0" y="150"/>
                  </a:lnTo>
                  <a:lnTo>
                    <a:pt x="0" y="168"/>
                  </a:lnTo>
                  <a:lnTo>
                    <a:pt x="6" y="180"/>
                  </a:lnTo>
                  <a:lnTo>
                    <a:pt x="18" y="192"/>
                  </a:lnTo>
                  <a:lnTo>
                    <a:pt x="24" y="204"/>
                  </a:lnTo>
                  <a:lnTo>
                    <a:pt x="36" y="210"/>
                  </a:lnTo>
                  <a:lnTo>
                    <a:pt x="42" y="222"/>
                  </a:lnTo>
                  <a:lnTo>
                    <a:pt x="42" y="228"/>
                  </a:lnTo>
                  <a:lnTo>
                    <a:pt x="48" y="234"/>
                  </a:lnTo>
                  <a:lnTo>
                    <a:pt x="60" y="258"/>
                  </a:lnTo>
                  <a:lnTo>
                    <a:pt x="84" y="27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25" name="Syria" descr="© INSCALE GmbH, 05.05.2010&#10;http://www.presentationload.com/">
              <a:extLst>
                <a:ext uri="{FF2B5EF4-FFF2-40B4-BE49-F238E27FC236}">
                  <a16:creationId xmlns:a16="http://schemas.microsoft.com/office/drawing/2014/main" id="{9EC12ACE-FD53-1014-971E-7882B197C797}"/>
                </a:ext>
              </a:extLst>
            </p:cNvPr>
            <p:cNvSpPr>
              <a:spLocks/>
            </p:cNvSpPr>
            <p:nvPr/>
          </p:nvSpPr>
          <p:spPr bwMode="gray">
            <a:xfrm>
              <a:off x="6820719" y="2933601"/>
              <a:ext cx="212068" cy="195473"/>
            </a:xfrm>
            <a:custGeom>
              <a:avLst/>
              <a:gdLst>
                <a:gd name="T0" fmla="*/ 2147483647 w 450"/>
                <a:gd name="T1" fmla="*/ 2147483647 h 414"/>
                <a:gd name="T2" fmla="*/ 2147483647 w 450"/>
                <a:gd name="T3" fmla="*/ 2147483647 h 414"/>
                <a:gd name="T4" fmla="*/ 2147483647 w 450"/>
                <a:gd name="T5" fmla="*/ 2147483647 h 414"/>
                <a:gd name="T6" fmla="*/ 2147483647 w 450"/>
                <a:gd name="T7" fmla="*/ 0 h 414"/>
                <a:gd name="T8" fmla="*/ 2147483647 w 450"/>
                <a:gd name="T9" fmla="*/ 2147483647 h 414"/>
                <a:gd name="T10" fmla="*/ 2147483647 w 450"/>
                <a:gd name="T11" fmla="*/ 2147483647 h 414"/>
                <a:gd name="T12" fmla="*/ 2147483647 w 450"/>
                <a:gd name="T13" fmla="*/ 2147483647 h 414"/>
                <a:gd name="T14" fmla="*/ 2147483647 w 450"/>
                <a:gd name="T15" fmla="*/ 2147483647 h 414"/>
                <a:gd name="T16" fmla="*/ 2147483647 w 450"/>
                <a:gd name="T17" fmla="*/ 2147483647 h 414"/>
                <a:gd name="T18" fmla="*/ 2147483647 w 450"/>
                <a:gd name="T19" fmla="*/ 2147483647 h 414"/>
                <a:gd name="T20" fmla="*/ 2147483647 w 450"/>
                <a:gd name="T21" fmla="*/ 2147483647 h 414"/>
                <a:gd name="T22" fmla="*/ 2147483647 w 450"/>
                <a:gd name="T23" fmla="*/ 2147483647 h 414"/>
                <a:gd name="T24" fmla="*/ 2147483647 w 450"/>
                <a:gd name="T25" fmla="*/ 2147483647 h 414"/>
                <a:gd name="T26" fmla="*/ 2147483647 w 450"/>
                <a:gd name="T27" fmla="*/ 2147483647 h 414"/>
                <a:gd name="T28" fmla="*/ 2147483647 w 450"/>
                <a:gd name="T29" fmla="*/ 2147483647 h 414"/>
                <a:gd name="T30" fmla="*/ 2147483647 w 450"/>
                <a:gd name="T31" fmla="*/ 2147483647 h 414"/>
                <a:gd name="T32" fmla="*/ 2147483647 w 450"/>
                <a:gd name="T33" fmla="*/ 2147483647 h 414"/>
                <a:gd name="T34" fmla="*/ 2147483647 w 450"/>
                <a:gd name="T35" fmla="*/ 2147483647 h 414"/>
                <a:gd name="T36" fmla="*/ 2147483647 w 450"/>
                <a:gd name="T37" fmla="*/ 2147483647 h 414"/>
                <a:gd name="T38" fmla="*/ 2147483647 w 450"/>
                <a:gd name="T39" fmla="*/ 2147483647 h 414"/>
                <a:gd name="T40" fmla="*/ 2147483647 w 450"/>
                <a:gd name="T41" fmla="*/ 2147483647 h 414"/>
                <a:gd name="T42" fmla="*/ 2147483647 w 450"/>
                <a:gd name="T43" fmla="*/ 2147483647 h 414"/>
                <a:gd name="T44" fmla="*/ 2147483647 w 450"/>
                <a:gd name="T45" fmla="*/ 2147483647 h 414"/>
                <a:gd name="T46" fmla="*/ 2147483647 w 450"/>
                <a:gd name="T47" fmla="*/ 2147483647 h 414"/>
                <a:gd name="T48" fmla="*/ 2147483647 w 450"/>
                <a:gd name="T49" fmla="*/ 2147483647 h 414"/>
                <a:gd name="T50" fmla="*/ 2147483647 w 450"/>
                <a:gd name="T51" fmla="*/ 2147483647 h 414"/>
                <a:gd name="T52" fmla="*/ 2147483647 w 450"/>
                <a:gd name="T53" fmla="*/ 2147483647 h 414"/>
                <a:gd name="T54" fmla="*/ 2147483647 w 450"/>
                <a:gd name="T55" fmla="*/ 2147483647 h 414"/>
                <a:gd name="T56" fmla="*/ 2147483647 w 450"/>
                <a:gd name="T57" fmla="*/ 2147483647 h 414"/>
                <a:gd name="T58" fmla="*/ 2147483647 w 450"/>
                <a:gd name="T59" fmla="*/ 2147483647 h 414"/>
                <a:gd name="T60" fmla="*/ 2147483647 w 450"/>
                <a:gd name="T61" fmla="*/ 2147483647 h 414"/>
                <a:gd name="T62" fmla="*/ 2147483647 w 450"/>
                <a:gd name="T63" fmla="*/ 2147483647 h 414"/>
                <a:gd name="T64" fmla="*/ 2147483647 w 450"/>
                <a:gd name="T65" fmla="*/ 2147483647 h 414"/>
                <a:gd name="T66" fmla="*/ 2147483647 w 450"/>
                <a:gd name="T67" fmla="*/ 2147483647 h 414"/>
                <a:gd name="T68" fmla="*/ 2147483647 w 450"/>
                <a:gd name="T69" fmla="*/ 2147483647 h 414"/>
                <a:gd name="T70" fmla="*/ 2147483647 w 450"/>
                <a:gd name="T71" fmla="*/ 2147483647 h 414"/>
                <a:gd name="T72" fmla="*/ 2147483647 w 450"/>
                <a:gd name="T73" fmla="*/ 2147483647 h 414"/>
                <a:gd name="T74" fmla="*/ 2147483647 w 450"/>
                <a:gd name="T75" fmla="*/ 2147483647 h 414"/>
                <a:gd name="T76" fmla="*/ 2147483647 w 450"/>
                <a:gd name="T77" fmla="*/ 2147483647 h 414"/>
                <a:gd name="T78" fmla="*/ 2147483647 w 450"/>
                <a:gd name="T79" fmla="*/ 2147483647 h 414"/>
                <a:gd name="T80" fmla="*/ 2147483647 w 450"/>
                <a:gd name="T81" fmla="*/ 2147483647 h 414"/>
                <a:gd name="T82" fmla="*/ 2147483647 w 450"/>
                <a:gd name="T83" fmla="*/ 2147483647 h 414"/>
                <a:gd name="T84" fmla="*/ 2147483647 w 450"/>
                <a:gd name="T85" fmla="*/ 2147483647 h 414"/>
                <a:gd name="T86" fmla="*/ 2147483647 w 450"/>
                <a:gd name="T87" fmla="*/ 2147483647 h 414"/>
                <a:gd name="T88" fmla="*/ 2147483647 w 450"/>
                <a:gd name="T89" fmla="*/ 2147483647 h 414"/>
                <a:gd name="T90" fmla="*/ 2147483647 w 450"/>
                <a:gd name="T91" fmla="*/ 2147483647 h 414"/>
                <a:gd name="T92" fmla="*/ 2147483647 w 450"/>
                <a:gd name="T93" fmla="*/ 2147483647 h 414"/>
                <a:gd name="T94" fmla="*/ 2147483647 w 450"/>
                <a:gd name="T95" fmla="*/ 2147483647 h 414"/>
                <a:gd name="T96" fmla="*/ 2147483647 w 450"/>
                <a:gd name="T97" fmla="*/ 2147483647 h 41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50"/>
                <a:gd name="T148" fmla="*/ 0 h 414"/>
                <a:gd name="T149" fmla="*/ 450 w 450"/>
                <a:gd name="T150" fmla="*/ 414 h 41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50" h="414">
                  <a:moveTo>
                    <a:pt x="426" y="60"/>
                  </a:moveTo>
                  <a:lnTo>
                    <a:pt x="432" y="54"/>
                  </a:lnTo>
                  <a:lnTo>
                    <a:pt x="438" y="42"/>
                  </a:lnTo>
                  <a:lnTo>
                    <a:pt x="450" y="30"/>
                  </a:lnTo>
                  <a:lnTo>
                    <a:pt x="444" y="30"/>
                  </a:lnTo>
                  <a:lnTo>
                    <a:pt x="438" y="24"/>
                  </a:lnTo>
                  <a:lnTo>
                    <a:pt x="438" y="0"/>
                  </a:lnTo>
                  <a:lnTo>
                    <a:pt x="432" y="0"/>
                  </a:lnTo>
                  <a:lnTo>
                    <a:pt x="432" y="6"/>
                  </a:lnTo>
                  <a:lnTo>
                    <a:pt x="426" y="18"/>
                  </a:lnTo>
                  <a:lnTo>
                    <a:pt x="402" y="18"/>
                  </a:lnTo>
                  <a:lnTo>
                    <a:pt x="390" y="30"/>
                  </a:lnTo>
                  <a:lnTo>
                    <a:pt x="372" y="30"/>
                  </a:lnTo>
                  <a:lnTo>
                    <a:pt x="366" y="24"/>
                  </a:lnTo>
                  <a:lnTo>
                    <a:pt x="318" y="24"/>
                  </a:lnTo>
                  <a:lnTo>
                    <a:pt x="306" y="30"/>
                  </a:lnTo>
                  <a:lnTo>
                    <a:pt x="294" y="42"/>
                  </a:lnTo>
                  <a:lnTo>
                    <a:pt x="282" y="48"/>
                  </a:lnTo>
                  <a:lnTo>
                    <a:pt x="276" y="54"/>
                  </a:lnTo>
                  <a:lnTo>
                    <a:pt x="258" y="54"/>
                  </a:lnTo>
                  <a:lnTo>
                    <a:pt x="246" y="60"/>
                  </a:lnTo>
                  <a:lnTo>
                    <a:pt x="234" y="60"/>
                  </a:lnTo>
                  <a:lnTo>
                    <a:pt x="222" y="54"/>
                  </a:lnTo>
                  <a:lnTo>
                    <a:pt x="204" y="54"/>
                  </a:lnTo>
                  <a:lnTo>
                    <a:pt x="192" y="42"/>
                  </a:lnTo>
                  <a:lnTo>
                    <a:pt x="180" y="36"/>
                  </a:lnTo>
                  <a:lnTo>
                    <a:pt x="174" y="30"/>
                  </a:lnTo>
                  <a:lnTo>
                    <a:pt x="168" y="30"/>
                  </a:lnTo>
                  <a:lnTo>
                    <a:pt x="150" y="48"/>
                  </a:lnTo>
                  <a:lnTo>
                    <a:pt x="144" y="48"/>
                  </a:lnTo>
                  <a:lnTo>
                    <a:pt x="138" y="54"/>
                  </a:lnTo>
                  <a:lnTo>
                    <a:pt x="120" y="60"/>
                  </a:lnTo>
                  <a:lnTo>
                    <a:pt x="84" y="60"/>
                  </a:lnTo>
                  <a:lnTo>
                    <a:pt x="84" y="54"/>
                  </a:lnTo>
                  <a:lnTo>
                    <a:pt x="90" y="48"/>
                  </a:lnTo>
                  <a:lnTo>
                    <a:pt x="66" y="48"/>
                  </a:lnTo>
                  <a:lnTo>
                    <a:pt x="66" y="78"/>
                  </a:lnTo>
                  <a:lnTo>
                    <a:pt x="72" y="78"/>
                  </a:lnTo>
                  <a:lnTo>
                    <a:pt x="72" y="102"/>
                  </a:lnTo>
                  <a:lnTo>
                    <a:pt x="60" y="102"/>
                  </a:lnTo>
                  <a:lnTo>
                    <a:pt x="54" y="96"/>
                  </a:lnTo>
                  <a:lnTo>
                    <a:pt x="54" y="114"/>
                  </a:lnTo>
                  <a:lnTo>
                    <a:pt x="48" y="120"/>
                  </a:lnTo>
                  <a:lnTo>
                    <a:pt x="48" y="126"/>
                  </a:lnTo>
                  <a:lnTo>
                    <a:pt x="36" y="126"/>
                  </a:lnTo>
                  <a:lnTo>
                    <a:pt x="24" y="114"/>
                  </a:lnTo>
                  <a:lnTo>
                    <a:pt x="18" y="120"/>
                  </a:lnTo>
                  <a:lnTo>
                    <a:pt x="12" y="132"/>
                  </a:lnTo>
                  <a:lnTo>
                    <a:pt x="12" y="150"/>
                  </a:lnTo>
                  <a:lnTo>
                    <a:pt x="6" y="150"/>
                  </a:lnTo>
                  <a:lnTo>
                    <a:pt x="0" y="198"/>
                  </a:lnTo>
                  <a:lnTo>
                    <a:pt x="6" y="204"/>
                  </a:lnTo>
                  <a:lnTo>
                    <a:pt x="18" y="210"/>
                  </a:lnTo>
                  <a:lnTo>
                    <a:pt x="24" y="216"/>
                  </a:lnTo>
                  <a:lnTo>
                    <a:pt x="24" y="222"/>
                  </a:lnTo>
                  <a:lnTo>
                    <a:pt x="72" y="222"/>
                  </a:lnTo>
                  <a:lnTo>
                    <a:pt x="66" y="234"/>
                  </a:lnTo>
                  <a:lnTo>
                    <a:pt x="72" y="240"/>
                  </a:lnTo>
                  <a:lnTo>
                    <a:pt x="78" y="252"/>
                  </a:lnTo>
                  <a:lnTo>
                    <a:pt x="78" y="270"/>
                  </a:lnTo>
                  <a:lnTo>
                    <a:pt x="72" y="282"/>
                  </a:lnTo>
                  <a:lnTo>
                    <a:pt x="66" y="282"/>
                  </a:lnTo>
                  <a:lnTo>
                    <a:pt x="54" y="288"/>
                  </a:lnTo>
                  <a:lnTo>
                    <a:pt x="48" y="288"/>
                  </a:lnTo>
                  <a:lnTo>
                    <a:pt x="42" y="294"/>
                  </a:lnTo>
                  <a:lnTo>
                    <a:pt x="42" y="318"/>
                  </a:lnTo>
                  <a:lnTo>
                    <a:pt x="24" y="336"/>
                  </a:lnTo>
                  <a:lnTo>
                    <a:pt x="30" y="378"/>
                  </a:lnTo>
                  <a:lnTo>
                    <a:pt x="36" y="378"/>
                  </a:lnTo>
                  <a:lnTo>
                    <a:pt x="72" y="396"/>
                  </a:lnTo>
                  <a:lnTo>
                    <a:pt x="84" y="408"/>
                  </a:lnTo>
                  <a:lnTo>
                    <a:pt x="96" y="414"/>
                  </a:lnTo>
                  <a:lnTo>
                    <a:pt x="114" y="414"/>
                  </a:lnTo>
                  <a:lnTo>
                    <a:pt x="174" y="384"/>
                  </a:lnTo>
                  <a:lnTo>
                    <a:pt x="204" y="354"/>
                  </a:lnTo>
                  <a:lnTo>
                    <a:pt x="228" y="336"/>
                  </a:lnTo>
                  <a:lnTo>
                    <a:pt x="240" y="324"/>
                  </a:lnTo>
                  <a:lnTo>
                    <a:pt x="300" y="276"/>
                  </a:lnTo>
                  <a:lnTo>
                    <a:pt x="312" y="270"/>
                  </a:lnTo>
                  <a:lnTo>
                    <a:pt x="372" y="246"/>
                  </a:lnTo>
                  <a:lnTo>
                    <a:pt x="396" y="234"/>
                  </a:lnTo>
                  <a:lnTo>
                    <a:pt x="402" y="228"/>
                  </a:lnTo>
                  <a:lnTo>
                    <a:pt x="402" y="222"/>
                  </a:lnTo>
                  <a:lnTo>
                    <a:pt x="384" y="204"/>
                  </a:lnTo>
                  <a:lnTo>
                    <a:pt x="384" y="198"/>
                  </a:lnTo>
                  <a:lnTo>
                    <a:pt x="390" y="180"/>
                  </a:lnTo>
                  <a:lnTo>
                    <a:pt x="396" y="168"/>
                  </a:lnTo>
                  <a:lnTo>
                    <a:pt x="396" y="138"/>
                  </a:lnTo>
                  <a:lnTo>
                    <a:pt x="390" y="126"/>
                  </a:lnTo>
                  <a:lnTo>
                    <a:pt x="390" y="114"/>
                  </a:lnTo>
                  <a:lnTo>
                    <a:pt x="384" y="108"/>
                  </a:lnTo>
                  <a:lnTo>
                    <a:pt x="378" y="96"/>
                  </a:lnTo>
                  <a:lnTo>
                    <a:pt x="378" y="84"/>
                  </a:lnTo>
                  <a:lnTo>
                    <a:pt x="384" y="72"/>
                  </a:lnTo>
                  <a:lnTo>
                    <a:pt x="390" y="66"/>
                  </a:lnTo>
                  <a:lnTo>
                    <a:pt x="402" y="66"/>
                  </a:lnTo>
                  <a:lnTo>
                    <a:pt x="414" y="60"/>
                  </a:lnTo>
                  <a:lnTo>
                    <a:pt x="426" y="6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26" name="Switzerland" descr="© INSCALE GmbH, 05.05.2010&#10;http://www.presentationload.com/">
              <a:extLst>
                <a:ext uri="{FF2B5EF4-FFF2-40B4-BE49-F238E27FC236}">
                  <a16:creationId xmlns:a16="http://schemas.microsoft.com/office/drawing/2014/main" id="{B1108DB2-9304-7BC9-AAFE-14484666D78C}"/>
                </a:ext>
              </a:extLst>
            </p:cNvPr>
            <p:cNvSpPr>
              <a:spLocks/>
            </p:cNvSpPr>
            <p:nvPr/>
          </p:nvSpPr>
          <p:spPr bwMode="gray">
            <a:xfrm>
              <a:off x="5894996" y="2540813"/>
              <a:ext cx="136462" cy="75608"/>
            </a:xfrm>
            <a:custGeom>
              <a:avLst/>
              <a:gdLst>
                <a:gd name="T0" fmla="*/ 2147483647 w 288"/>
                <a:gd name="T1" fmla="*/ 2147483647 h 162"/>
                <a:gd name="T2" fmla="*/ 2147483647 w 288"/>
                <a:gd name="T3" fmla="*/ 2147483647 h 162"/>
                <a:gd name="T4" fmla="*/ 2147483647 w 288"/>
                <a:gd name="T5" fmla="*/ 2147483647 h 162"/>
                <a:gd name="T6" fmla="*/ 2147483647 w 288"/>
                <a:gd name="T7" fmla="*/ 2147483647 h 162"/>
                <a:gd name="T8" fmla="*/ 2147483647 w 288"/>
                <a:gd name="T9" fmla="*/ 2147483647 h 162"/>
                <a:gd name="T10" fmla="*/ 2147483647 w 288"/>
                <a:gd name="T11" fmla="*/ 2147483647 h 162"/>
                <a:gd name="T12" fmla="*/ 2147483647 w 288"/>
                <a:gd name="T13" fmla="*/ 2147483647 h 162"/>
                <a:gd name="T14" fmla="*/ 0 w 288"/>
                <a:gd name="T15" fmla="*/ 2147483647 h 162"/>
                <a:gd name="T16" fmla="*/ 2147483647 w 288"/>
                <a:gd name="T17" fmla="*/ 2147483647 h 162"/>
                <a:gd name="T18" fmla="*/ 2147483647 w 288"/>
                <a:gd name="T19" fmla="*/ 2147483647 h 162"/>
                <a:gd name="T20" fmla="*/ 2147483647 w 288"/>
                <a:gd name="T21" fmla="*/ 2147483647 h 162"/>
                <a:gd name="T22" fmla="*/ 2147483647 w 288"/>
                <a:gd name="T23" fmla="*/ 2147483647 h 162"/>
                <a:gd name="T24" fmla="*/ 2147483647 w 288"/>
                <a:gd name="T25" fmla="*/ 2147483647 h 162"/>
                <a:gd name="T26" fmla="*/ 2147483647 w 288"/>
                <a:gd name="T27" fmla="*/ 2147483647 h 162"/>
                <a:gd name="T28" fmla="*/ 2147483647 w 288"/>
                <a:gd name="T29" fmla="*/ 2147483647 h 162"/>
                <a:gd name="T30" fmla="*/ 2147483647 w 288"/>
                <a:gd name="T31" fmla="*/ 2147483647 h 162"/>
                <a:gd name="T32" fmla="*/ 2147483647 w 288"/>
                <a:gd name="T33" fmla="*/ 2147483647 h 162"/>
                <a:gd name="T34" fmla="*/ 2147483647 w 288"/>
                <a:gd name="T35" fmla="*/ 2147483647 h 162"/>
                <a:gd name="T36" fmla="*/ 2147483647 w 288"/>
                <a:gd name="T37" fmla="*/ 2147483647 h 162"/>
                <a:gd name="T38" fmla="*/ 2147483647 w 288"/>
                <a:gd name="T39" fmla="*/ 2147483647 h 162"/>
                <a:gd name="T40" fmla="*/ 2147483647 w 288"/>
                <a:gd name="T41" fmla="*/ 2147483647 h 162"/>
                <a:gd name="T42" fmla="*/ 2147483647 w 288"/>
                <a:gd name="T43" fmla="*/ 2147483647 h 162"/>
                <a:gd name="T44" fmla="*/ 2147483647 w 288"/>
                <a:gd name="T45" fmla="*/ 2147483647 h 162"/>
                <a:gd name="T46" fmla="*/ 2147483647 w 288"/>
                <a:gd name="T47" fmla="*/ 2147483647 h 162"/>
                <a:gd name="T48" fmla="*/ 2147483647 w 288"/>
                <a:gd name="T49" fmla="*/ 2147483647 h 162"/>
                <a:gd name="T50" fmla="*/ 2147483647 w 288"/>
                <a:gd name="T51" fmla="*/ 2147483647 h 162"/>
                <a:gd name="T52" fmla="*/ 2147483647 w 288"/>
                <a:gd name="T53" fmla="*/ 2147483647 h 162"/>
                <a:gd name="T54" fmla="*/ 2147483647 w 288"/>
                <a:gd name="T55" fmla="*/ 2147483647 h 162"/>
                <a:gd name="T56" fmla="*/ 2147483647 w 288"/>
                <a:gd name="T57" fmla="*/ 2147483647 h 162"/>
                <a:gd name="T58" fmla="*/ 2147483647 w 288"/>
                <a:gd name="T59" fmla="*/ 2147483647 h 162"/>
                <a:gd name="T60" fmla="*/ 2147483647 w 288"/>
                <a:gd name="T61" fmla="*/ 2147483647 h 162"/>
                <a:gd name="T62" fmla="*/ 2147483647 w 288"/>
                <a:gd name="T63" fmla="*/ 2147483647 h 162"/>
                <a:gd name="T64" fmla="*/ 2147483647 w 288"/>
                <a:gd name="T65" fmla="*/ 2147483647 h 162"/>
                <a:gd name="T66" fmla="*/ 2147483647 w 288"/>
                <a:gd name="T67" fmla="*/ 0 h 162"/>
                <a:gd name="T68" fmla="*/ 2147483647 w 288"/>
                <a:gd name="T69" fmla="*/ 2147483647 h 162"/>
                <a:gd name="T70" fmla="*/ 2147483647 w 288"/>
                <a:gd name="T71" fmla="*/ 2147483647 h 162"/>
                <a:gd name="T72" fmla="*/ 2147483647 w 288"/>
                <a:gd name="T73" fmla="*/ 2147483647 h 16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8"/>
                <a:gd name="T112" fmla="*/ 0 h 162"/>
                <a:gd name="T113" fmla="*/ 288 w 288"/>
                <a:gd name="T114" fmla="*/ 162 h 16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8" h="162">
                  <a:moveTo>
                    <a:pt x="132" y="24"/>
                  </a:moveTo>
                  <a:lnTo>
                    <a:pt x="96" y="24"/>
                  </a:lnTo>
                  <a:lnTo>
                    <a:pt x="90" y="42"/>
                  </a:lnTo>
                  <a:lnTo>
                    <a:pt x="72" y="30"/>
                  </a:lnTo>
                  <a:lnTo>
                    <a:pt x="66" y="42"/>
                  </a:lnTo>
                  <a:lnTo>
                    <a:pt x="60" y="48"/>
                  </a:lnTo>
                  <a:lnTo>
                    <a:pt x="54" y="60"/>
                  </a:lnTo>
                  <a:lnTo>
                    <a:pt x="48" y="66"/>
                  </a:lnTo>
                  <a:lnTo>
                    <a:pt x="30" y="66"/>
                  </a:lnTo>
                  <a:lnTo>
                    <a:pt x="30" y="78"/>
                  </a:lnTo>
                  <a:lnTo>
                    <a:pt x="18" y="90"/>
                  </a:lnTo>
                  <a:lnTo>
                    <a:pt x="12" y="102"/>
                  </a:lnTo>
                  <a:lnTo>
                    <a:pt x="0" y="108"/>
                  </a:lnTo>
                  <a:lnTo>
                    <a:pt x="6" y="120"/>
                  </a:lnTo>
                  <a:lnTo>
                    <a:pt x="0" y="126"/>
                  </a:lnTo>
                  <a:lnTo>
                    <a:pt x="0" y="132"/>
                  </a:lnTo>
                  <a:lnTo>
                    <a:pt x="6" y="132"/>
                  </a:lnTo>
                  <a:lnTo>
                    <a:pt x="30" y="108"/>
                  </a:lnTo>
                  <a:lnTo>
                    <a:pt x="48" y="108"/>
                  </a:lnTo>
                  <a:lnTo>
                    <a:pt x="54" y="114"/>
                  </a:lnTo>
                  <a:lnTo>
                    <a:pt x="48" y="138"/>
                  </a:lnTo>
                  <a:lnTo>
                    <a:pt x="60" y="150"/>
                  </a:lnTo>
                  <a:lnTo>
                    <a:pt x="60" y="156"/>
                  </a:lnTo>
                  <a:lnTo>
                    <a:pt x="72" y="156"/>
                  </a:lnTo>
                  <a:lnTo>
                    <a:pt x="84" y="144"/>
                  </a:lnTo>
                  <a:lnTo>
                    <a:pt x="96" y="144"/>
                  </a:lnTo>
                  <a:lnTo>
                    <a:pt x="108" y="156"/>
                  </a:lnTo>
                  <a:lnTo>
                    <a:pt x="114" y="156"/>
                  </a:lnTo>
                  <a:lnTo>
                    <a:pt x="132" y="138"/>
                  </a:lnTo>
                  <a:lnTo>
                    <a:pt x="132" y="120"/>
                  </a:lnTo>
                  <a:lnTo>
                    <a:pt x="138" y="114"/>
                  </a:lnTo>
                  <a:lnTo>
                    <a:pt x="150" y="114"/>
                  </a:lnTo>
                  <a:lnTo>
                    <a:pt x="156" y="120"/>
                  </a:lnTo>
                  <a:lnTo>
                    <a:pt x="156" y="126"/>
                  </a:lnTo>
                  <a:lnTo>
                    <a:pt x="162" y="132"/>
                  </a:lnTo>
                  <a:lnTo>
                    <a:pt x="162" y="138"/>
                  </a:lnTo>
                  <a:lnTo>
                    <a:pt x="168" y="138"/>
                  </a:lnTo>
                  <a:lnTo>
                    <a:pt x="192" y="162"/>
                  </a:lnTo>
                  <a:lnTo>
                    <a:pt x="192" y="144"/>
                  </a:lnTo>
                  <a:lnTo>
                    <a:pt x="204" y="132"/>
                  </a:lnTo>
                  <a:lnTo>
                    <a:pt x="210" y="108"/>
                  </a:lnTo>
                  <a:lnTo>
                    <a:pt x="222" y="126"/>
                  </a:lnTo>
                  <a:lnTo>
                    <a:pt x="240" y="120"/>
                  </a:lnTo>
                  <a:lnTo>
                    <a:pt x="258" y="132"/>
                  </a:lnTo>
                  <a:lnTo>
                    <a:pt x="264" y="120"/>
                  </a:lnTo>
                  <a:lnTo>
                    <a:pt x="252" y="108"/>
                  </a:lnTo>
                  <a:lnTo>
                    <a:pt x="252" y="102"/>
                  </a:lnTo>
                  <a:lnTo>
                    <a:pt x="276" y="102"/>
                  </a:lnTo>
                  <a:lnTo>
                    <a:pt x="282" y="84"/>
                  </a:lnTo>
                  <a:lnTo>
                    <a:pt x="288" y="84"/>
                  </a:lnTo>
                  <a:lnTo>
                    <a:pt x="288" y="78"/>
                  </a:lnTo>
                  <a:lnTo>
                    <a:pt x="276" y="66"/>
                  </a:lnTo>
                  <a:lnTo>
                    <a:pt x="270" y="66"/>
                  </a:lnTo>
                  <a:lnTo>
                    <a:pt x="252" y="84"/>
                  </a:lnTo>
                  <a:lnTo>
                    <a:pt x="246" y="84"/>
                  </a:lnTo>
                  <a:lnTo>
                    <a:pt x="246" y="66"/>
                  </a:lnTo>
                  <a:lnTo>
                    <a:pt x="210" y="66"/>
                  </a:lnTo>
                  <a:lnTo>
                    <a:pt x="210" y="60"/>
                  </a:lnTo>
                  <a:lnTo>
                    <a:pt x="216" y="48"/>
                  </a:lnTo>
                  <a:lnTo>
                    <a:pt x="222" y="42"/>
                  </a:lnTo>
                  <a:lnTo>
                    <a:pt x="228" y="42"/>
                  </a:lnTo>
                  <a:lnTo>
                    <a:pt x="228" y="30"/>
                  </a:lnTo>
                  <a:lnTo>
                    <a:pt x="216" y="30"/>
                  </a:lnTo>
                  <a:lnTo>
                    <a:pt x="210" y="18"/>
                  </a:lnTo>
                  <a:lnTo>
                    <a:pt x="192" y="12"/>
                  </a:lnTo>
                  <a:lnTo>
                    <a:pt x="180" y="12"/>
                  </a:lnTo>
                  <a:lnTo>
                    <a:pt x="174" y="6"/>
                  </a:lnTo>
                  <a:lnTo>
                    <a:pt x="162" y="0"/>
                  </a:lnTo>
                  <a:lnTo>
                    <a:pt x="156" y="0"/>
                  </a:lnTo>
                  <a:lnTo>
                    <a:pt x="150" y="6"/>
                  </a:lnTo>
                  <a:lnTo>
                    <a:pt x="150" y="18"/>
                  </a:lnTo>
                  <a:lnTo>
                    <a:pt x="156" y="24"/>
                  </a:lnTo>
                  <a:lnTo>
                    <a:pt x="150" y="18"/>
                  </a:lnTo>
                  <a:lnTo>
                    <a:pt x="132" y="2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27" name="Sweden" descr="© INSCALE GmbH, 05.05.2010&#10;http://www.presentationload.com/">
              <a:extLst>
                <a:ext uri="{FF2B5EF4-FFF2-40B4-BE49-F238E27FC236}">
                  <a16:creationId xmlns:a16="http://schemas.microsoft.com/office/drawing/2014/main" id="{A96A6584-593F-7E97-25D3-A7305889BDDF}"/>
                </a:ext>
              </a:extLst>
            </p:cNvPr>
            <p:cNvSpPr>
              <a:spLocks noEditPoints="1"/>
            </p:cNvSpPr>
            <p:nvPr/>
          </p:nvSpPr>
          <p:spPr bwMode="gray">
            <a:xfrm>
              <a:off x="6049899" y="1799496"/>
              <a:ext cx="326402" cy="466551"/>
            </a:xfrm>
            <a:custGeom>
              <a:avLst/>
              <a:gdLst>
                <a:gd name="T0" fmla="*/ 2147483647 w 690"/>
                <a:gd name="T1" fmla="*/ 2147483647 h 990"/>
                <a:gd name="T2" fmla="*/ 2147483647 w 690"/>
                <a:gd name="T3" fmla="*/ 2147483647 h 990"/>
                <a:gd name="T4" fmla="*/ 2147483647 w 690"/>
                <a:gd name="T5" fmla="*/ 2147483647 h 990"/>
                <a:gd name="T6" fmla="*/ 2147483647 w 690"/>
                <a:gd name="T7" fmla="*/ 2147483647 h 990"/>
                <a:gd name="T8" fmla="*/ 2147483647 w 690"/>
                <a:gd name="T9" fmla="*/ 2147483647 h 990"/>
                <a:gd name="T10" fmla="*/ 2147483647 w 690"/>
                <a:gd name="T11" fmla="*/ 2147483647 h 990"/>
                <a:gd name="T12" fmla="*/ 2147483647 w 690"/>
                <a:gd name="T13" fmla="*/ 2147483647 h 990"/>
                <a:gd name="T14" fmla="*/ 2147483647 w 690"/>
                <a:gd name="T15" fmla="*/ 2147483647 h 990"/>
                <a:gd name="T16" fmla="*/ 2147483647 w 690"/>
                <a:gd name="T17" fmla="*/ 2147483647 h 990"/>
                <a:gd name="T18" fmla="*/ 2147483647 w 690"/>
                <a:gd name="T19" fmla="*/ 2147483647 h 990"/>
                <a:gd name="T20" fmla="*/ 2147483647 w 690"/>
                <a:gd name="T21" fmla="*/ 2147483647 h 990"/>
                <a:gd name="T22" fmla="*/ 2147483647 w 690"/>
                <a:gd name="T23" fmla="*/ 2147483647 h 990"/>
                <a:gd name="T24" fmla="*/ 2147483647 w 690"/>
                <a:gd name="T25" fmla="*/ 2147483647 h 990"/>
                <a:gd name="T26" fmla="*/ 2147483647 w 690"/>
                <a:gd name="T27" fmla="*/ 2147483647 h 990"/>
                <a:gd name="T28" fmla="*/ 2147483647 w 690"/>
                <a:gd name="T29" fmla="*/ 2147483647 h 990"/>
                <a:gd name="T30" fmla="*/ 2147483647 w 690"/>
                <a:gd name="T31" fmla="*/ 2147483647 h 990"/>
                <a:gd name="T32" fmla="*/ 2147483647 w 690"/>
                <a:gd name="T33" fmla="*/ 2147483647 h 990"/>
                <a:gd name="T34" fmla="*/ 2147483647 w 690"/>
                <a:gd name="T35" fmla="*/ 2147483647 h 990"/>
                <a:gd name="T36" fmla="*/ 2147483647 w 690"/>
                <a:gd name="T37" fmla="*/ 2147483647 h 990"/>
                <a:gd name="T38" fmla="*/ 2147483647 w 690"/>
                <a:gd name="T39" fmla="*/ 2147483647 h 990"/>
                <a:gd name="T40" fmla="*/ 2147483647 w 690"/>
                <a:gd name="T41" fmla="*/ 2147483647 h 990"/>
                <a:gd name="T42" fmla="*/ 2147483647 w 690"/>
                <a:gd name="T43" fmla="*/ 2147483647 h 990"/>
                <a:gd name="T44" fmla="*/ 2147483647 w 690"/>
                <a:gd name="T45" fmla="*/ 2147483647 h 990"/>
                <a:gd name="T46" fmla="*/ 0 w 690"/>
                <a:gd name="T47" fmla="*/ 2147483647 h 990"/>
                <a:gd name="T48" fmla="*/ 2147483647 w 690"/>
                <a:gd name="T49" fmla="*/ 2147483647 h 990"/>
                <a:gd name="T50" fmla="*/ 2147483647 w 690"/>
                <a:gd name="T51" fmla="*/ 2147483647 h 990"/>
                <a:gd name="T52" fmla="*/ 2147483647 w 690"/>
                <a:gd name="T53" fmla="*/ 2147483647 h 990"/>
                <a:gd name="T54" fmla="*/ 2147483647 w 690"/>
                <a:gd name="T55" fmla="*/ 2147483647 h 990"/>
                <a:gd name="T56" fmla="*/ 2147483647 w 690"/>
                <a:gd name="T57" fmla="*/ 2147483647 h 990"/>
                <a:gd name="T58" fmla="*/ 2147483647 w 690"/>
                <a:gd name="T59" fmla="*/ 2147483647 h 990"/>
                <a:gd name="T60" fmla="*/ 2147483647 w 690"/>
                <a:gd name="T61" fmla="*/ 2147483647 h 990"/>
                <a:gd name="T62" fmla="*/ 2147483647 w 690"/>
                <a:gd name="T63" fmla="*/ 2147483647 h 990"/>
                <a:gd name="T64" fmla="*/ 2147483647 w 690"/>
                <a:gd name="T65" fmla="*/ 2147483647 h 990"/>
                <a:gd name="T66" fmla="*/ 2147483647 w 690"/>
                <a:gd name="T67" fmla="*/ 2147483647 h 990"/>
                <a:gd name="T68" fmla="*/ 2147483647 w 690"/>
                <a:gd name="T69" fmla="*/ 2147483647 h 990"/>
                <a:gd name="T70" fmla="*/ 2147483647 w 690"/>
                <a:gd name="T71" fmla="*/ 2147483647 h 990"/>
                <a:gd name="T72" fmla="*/ 2147483647 w 690"/>
                <a:gd name="T73" fmla="*/ 2147483647 h 990"/>
                <a:gd name="T74" fmla="*/ 2147483647 w 690"/>
                <a:gd name="T75" fmla="*/ 2147483647 h 990"/>
                <a:gd name="T76" fmla="*/ 2147483647 w 690"/>
                <a:gd name="T77" fmla="*/ 2147483647 h 990"/>
                <a:gd name="T78" fmla="*/ 2147483647 w 690"/>
                <a:gd name="T79" fmla="*/ 2147483647 h 990"/>
                <a:gd name="T80" fmla="*/ 2147483647 w 690"/>
                <a:gd name="T81" fmla="*/ 2147483647 h 990"/>
                <a:gd name="T82" fmla="*/ 2147483647 w 690"/>
                <a:gd name="T83" fmla="*/ 2147483647 h 990"/>
                <a:gd name="T84" fmla="*/ 2147483647 w 690"/>
                <a:gd name="T85" fmla="*/ 2147483647 h 990"/>
                <a:gd name="T86" fmla="*/ 2147483647 w 690"/>
                <a:gd name="T87" fmla="*/ 2147483647 h 990"/>
                <a:gd name="T88" fmla="*/ 2147483647 w 690"/>
                <a:gd name="T89" fmla="*/ 2147483647 h 990"/>
                <a:gd name="T90" fmla="*/ 2147483647 w 690"/>
                <a:gd name="T91" fmla="*/ 2147483647 h 990"/>
                <a:gd name="T92" fmla="*/ 2147483647 w 690"/>
                <a:gd name="T93" fmla="*/ 2147483647 h 990"/>
                <a:gd name="T94" fmla="*/ 2147483647 w 690"/>
                <a:gd name="T95" fmla="*/ 2147483647 h 990"/>
                <a:gd name="T96" fmla="*/ 2147483647 w 690"/>
                <a:gd name="T97" fmla="*/ 2147483647 h 990"/>
                <a:gd name="T98" fmla="*/ 2147483647 w 690"/>
                <a:gd name="T99" fmla="*/ 2147483647 h 990"/>
                <a:gd name="T100" fmla="*/ 2147483647 w 690"/>
                <a:gd name="T101" fmla="*/ 2147483647 h 9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90"/>
                <a:gd name="T154" fmla="*/ 0 h 990"/>
                <a:gd name="T155" fmla="*/ 690 w 690"/>
                <a:gd name="T156" fmla="*/ 990 h 99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90" h="990">
                  <a:moveTo>
                    <a:pt x="678" y="204"/>
                  </a:moveTo>
                  <a:lnTo>
                    <a:pt x="672" y="198"/>
                  </a:lnTo>
                  <a:lnTo>
                    <a:pt x="660" y="192"/>
                  </a:lnTo>
                  <a:lnTo>
                    <a:pt x="648" y="180"/>
                  </a:lnTo>
                  <a:lnTo>
                    <a:pt x="648" y="174"/>
                  </a:lnTo>
                  <a:lnTo>
                    <a:pt x="654" y="162"/>
                  </a:lnTo>
                  <a:lnTo>
                    <a:pt x="660" y="156"/>
                  </a:lnTo>
                  <a:lnTo>
                    <a:pt x="666" y="144"/>
                  </a:lnTo>
                  <a:lnTo>
                    <a:pt x="642" y="132"/>
                  </a:lnTo>
                  <a:lnTo>
                    <a:pt x="648" y="108"/>
                  </a:lnTo>
                  <a:lnTo>
                    <a:pt x="636" y="102"/>
                  </a:lnTo>
                  <a:lnTo>
                    <a:pt x="636" y="96"/>
                  </a:lnTo>
                  <a:lnTo>
                    <a:pt x="642" y="90"/>
                  </a:lnTo>
                  <a:lnTo>
                    <a:pt x="642" y="66"/>
                  </a:lnTo>
                  <a:lnTo>
                    <a:pt x="636" y="66"/>
                  </a:lnTo>
                  <a:lnTo>
                    <a:pt x="630" y="60"/>
                  </a:lnTo>
                  <a:lnTo>
                    <a:pt x="618" y="60"/>
                  </a:lnTo>
                  <a:lnTo>
                    <a:pt x="588" y="42"/>
                  </a:lnTo>
                  <a:lnTo>
                    <a:pt x="552" y="42"/>
                  </a:lnTo>
                  <a:lnTo>
                    <a:pt x="540" y="30"/>
                  </a:lnTo>
                  <a:lnTo>
                    <a:pt x="534" y="30"/>
                  </a:lnTo>
                  <a:lnTo>
                    <a:pt x="528" y="24"/>
                  </a:lnTo>
                  <a:lnTo>
                    <a:pt x="516" y="24"/>
                  </a:lnTo>
                  <a:lnTo>
                    <a:pt x="504" y="18"/>
                  </a:lnTo>
                  <a:lnTo>
                    <a:pt x="498" y="12"/>
                  </a:lnTo>
                  <a:lnTo>
                    <a:pt x="486" y="6"/>
                  </a:lnTo>
                  <a:lnTo>
                    <a:pt x="456" y="0"/>
                  </a:lnTo>
                  <a:lnTo>
                    <a:pt x="456" y="24"/>
                  </a:lnTo>
                  <a:lnTo>
                    <a:pt x="444" y="24"/>
                  </a:lnTo>
                  <a:lnTo>
                    <a:pt x="444" y="30"/>
                  </a:lnTo>
                  <a:lnTo>
                    <a:pt x="456" y="42"/>
                  </a:lnTo>
                  <a:lnTo>
                    <a:pt x="462" y="42"/>
                  </a:lnTo>
                  <a:lnTo>
                    <a:pt x="456" y="48"/>
                  </a:lnTo>
                  <a:lnTo>
                    <a:pt x="444" y="48"/>
                  </a:lnTo>
                  <a:lnTo>
                    <a:pt x="438" y="42"/>
                  </a:lnTo>
                  <a:lnTo>
                    <a:pt x="414" y="42"/>
                  </a:lnTo>
                  <a:lnTo>
                    <a:pt x="390" y="36"/>
                  </a:lnTo>
                  <a:lnTo>
                    <a:pt x="366" y="42"/>
                  </a:lnTo>
                  <a:lnTo>
                    <a:pt x="366" y="30"/>
                  </a:lnTo>
                  <a:lnTo>
                    <a:pt x="360" y="24"/>
                  </a:lnTo>
                  <a:lnTo>
                    <a:pt x="348" y="36"/>
                  </a:lnTo>
                  <a:lnTo>
                    <a:pt x="348" y="66"/>
                  </a:lnTo>
                  <a:lnTo>
                    <a:pt x="342" y="72"/>
                  </a:lnTo>
                  <a:lnTo>
                    <a:pt x="324" y="72"/>
                  </a:lnTo>
                  <a:lnTo>
                    <a:pt x="282" y="78"/>
                  </a:lnTo>
                  <a:lnTo>
                    <a:pt x="264" y="96"/>
                  </a:lnTo>
                  <a:lnTo>
                    <a:pt x="252" y="102"/>
                  </a:lnTo>
                  <a:lnTo>
                    <a:pt x="246" y="102"/>
                  </a:lnTo>
                  <a:lnTo>
                    <a:pt x="246" y="114"/>
                  </a:lnTo>
                  <a:lnTo>
                    <a:pt x="258" y="120"/>
                  </a:lnTo>
                  <a:lnTo>
                    <a:pt x="264" y="126"/>
                  </a:lnTo>
                  <a:lnTo>
                    <a:pt x="258" y="144"/>
                  </a:lnTo>
                  <a:lnTo>
                    <a:pt x="252" y="144"/>
                  </a:lnTo>
                  <a:lnTo>
                    <a:pt x="240" y="150"/>
                  </a:lnTo>
                  <a:lnTo>
                    <a:pt x="234" y="156"/>
                  </a:lnTo>
                  <a:lnTo>
                    <a:pt x="234" y="162"/>
                  </a:lnTo>
                  <a:lnTo>
                    <a:pt x="228" y="168"/>
                  </a:lnTo>
                  <a:lnTo>
                    <a:pt x="210" y="168"/>
                  </a:lnTo>
                  <a:lnTo>
                    <a:pt x="216" y="174"/>
                  </a:lnTo>
                  <a:lnTo>
                    <a:pt x="216" y="180"/>
                  </a:lnTo>
                  <a:lnTo>
                    <a:pt x="222" y="186"/>
                  </a:lnTo>
                  <a:lnTo>
                    <a:pt x="222" y="192"/>
                  </a:lnTo>
                  <a:lnTo>
                    <a:pt x="216" y="192"/>
                  </a:lnTo>
                  <a:lnTo>
                    <a:pt x="210" y="198"/>
                  </a:lnTo>
                  <a:lnTo>
                    <a:pt x="204" y="198"/>
                  </a:lnTo>
                  <a:lnTo>
                    <a:pt x="192" y="204"/>
                  </a:lnTo>
                  <a:lnTo>
                    <a:pt x="174" y="192"/>
                  </a:lnTo>
                  <a:lnTo>
                    <a:pt x="174" y="228"/>
                  </a:lnTo>
                  <a:lnTo>
                    <a:pt x="168" y="270"/>
                  </a:lnTo>
                  <a:lnTo>
                    <a:pt x="138" y="300"/>
                  </a:lnTo>
                  <a:lnTo>
                    <a:pt x="132" y="300"/>
                  </a:lnTo>
                  <a:lnTo>
                    <a:pt x="120" y="306"/>
                  </a:lnTo>
                  <a:lnTo>
                    <a:pt x="132" y="312"/>
                  </a:lnTo>
                  <a:lnTo>
                    <a:pt x="150" y="330"/>
                  </a:lnTo>
                  <a:lnTo>
                    <a:pt x="150" y="336"/>
                  </a:lnTo>
                  <a:lnTo>
                    <a:pt x="144" y="342"/>
                  </a:lnTo>
                  <a:lnTo>
                    <a:pt x="102" y="342"/>
                  </a:lnTo>
                  <a:lnTo>
                    <a:pt x="90" y="348"/>
                  </a:lnTo>
                  <a:lnTo>
                    <a:pt x="84" y="354"/>
                  </a:lnTo>
                  <a:lnTo>
                    <a:pt x="72" y="360"/>
                  </a:lnTo>
                  <a:lnTo>
                    <a:pt x="30" y="402"/>
                  </a:lnTo>
                  <a:lnTo>
                    <a:pt x="36" y="408"/>
                  </a:lnTo>
                  <a:lnTo>
                    <a:pt x="42" y="408"/>
                  </a:lnTo>
                  <a:lnTo>
                    <a:pt x="48" y="414"/>
                  </a:lnTo>
                  <a:lnTo>
                    <a:pt x="48" y="420"/>
                  </a:lnTo>
                  <a:lnTo>
                    <a:pt x="42" y="426"/>
                  </a:lnTo>
                  <a:lnTo>
                    <a:pt x="36" y="426"/>
                  </a:lnTo>
                  <a:lnTo>
                    <a:pt x="30" y="432"/>
                  </a:lnTo>
                  <a:lnTo>
                    <a:pt x="30" y="444"/>
                  </a:lnTo>
                  <a:lnTo>
                    <a:pt x="54" y="468"/>
                  </a:lnTo>
                  <a:lnTo>
                    <a:pt x="54" y="480"/>
                  </a:lnTo>
                  <a:lnTo>
                    <a:pt x="48" y="492"/>
                  </a:lnTo>
                  <a:lnTo>
                    <a:pt x="48" y="510"/>
                  </a:lnTo>
                  <a:lnTo>
                    <a:pt x="60" y="522"/>
                  </a:lnTo>
                  <a:lnTo>
                    <a:pt x="66" y="522"/>
                  </a:lnTo>
                  <a:lnTo>
                    <a:pt x="84" y="540"/>
                  </a:lnTo>
                  <a:lnTo>
                    <a:pt x="84" y="552"/>
                  </a:lnTo>
                  <a:lnTo>
                    <a:pt x="72" y="564"/>
                  </a:lnTo>
                  <a:lnTo>
                    <a:pt x="48" y="570"/>
                  </a:lnTo>
                  <a:lnTo>
                    <a:pt x="54" y="576"/>
                  </a:lnTo>
                  <a:lnTo>
                    <a:pt x="60" y="588"/>
                  </a:lnTo>
                  <a:lnTo>
                    <a:pt x="60" y="594"/>
                  </a:lnTo>
                  <a:lnTo>
                    <a:pt x="66" y="600"/>
                  </a:lnTo>
                  <a:lnTo>
                    <a:pt x="66" y="606"/>
                  </a:lnTo>
                  <a:lnTo>
                    <a:pt x="72" y="618"/>
                  </a:lnTo>
                  <a:lnTo>
                    <a:pt x="66" y="618"/>
                  </a:lnTo>
                  <a:lnTo>
                    <a:pt x="66" y="642"/>
                  </a:lnTo>
                  <a:lnTo>
                    <a:pt x="60" y="648"/>
                  </a:lnTo>
                  <a:lnTo>
                    <a:pt x="24" y="648"/>
                  </a:lnTo>
                  <a:lnTo>
                    <a:pt x="30" y="660"/>
                  </a:lnTo>
                  <a:lnTo>
                    <a:pt x="30" y="666"/>
                  </a:lnTo>
                  <a:lnTo>
                    <a:pt x="24" y="666"/>
                  </a:lnTo>
                  <a:lnTo>
                    <a:pt x="18" y="672"/>
                  </a:lnTo>
                  <a:lnTo>
                    <a:pt x="18" y="678"/>
                  </a:lnTo>
                  <a:lnTo>
                    <a:pt x="30" y="690"/>
                  </a:lnTo>
                  <a:lnTo>
                    <a:pt x="30" y="708"/>
                  </a:lnTo>
                  <a:lnTo>
                    <a:pt x="24" y="714"/>
                  </a:lnTo>
                  <a:lnTo>
                    <a:pt x="18" y="726"/>
                  </a:lnTo>
                  <a:lnTo>
                    <a:pt x="0" y="708"/>
                  </a:lnTo>
                  <a:lnTo>
                    <a:pt x="0" y="768"/>
                  </a:lnTo>
                  <a:lnTo>
                    <a:pt x="6" y="762"/>
                  </a:lnTo>
                  <a:lnTo>
                    <a:pt x="24" y="762"/>
                  </a:lnTo>
                  <a:lnTo>
                    <a:pt x="36" y="774"/>
                  </a:lnTo>
                  <a:lnTo>
                    <a:pt x="36" y="780"/>
                  </a:lnTo>
                  <a:lnTo>
                    <a:pt x="30" y="780"/>
                  </a:lnTo>
                  <a:lnTo>
                    <a:pt x="30" y="774"/>
                  </a:lnTo>
                  <a:lnTo>
                    <a:pt x="24" y="774"/>
                  </a:lnTo>
                  <a:lnTo>
                    <a:pt x="24" y="834"/>
                  </a:lnTo>
                  <a:lnTo>
                    <a:pt x="30" y="840"/>
                  </a:lnTo>
                  <a:lnTo>
                    <a:pt x="36" y="840"/>
                  </a:lnTo>
                  <a:lnTo>
                    <a:pt x="48" y="846"/>
                  </a:lnTo>
                  <a:lnTo>
                    <a:pt x="54" y="858"/>
                  </a:lnTo>
                  <a:lnTo>
                    <a:pt x="60" y="864"/>
                  </a:lnTo>
                  <a:lnTo>
                    <a:pt x="66" y="876"/>
                  </a:lnTo>
                  <a:lnTo>
                    <a:pt x="90" y="900"/>
                  </a:lnTo>
                  <a:lnTo>
                    <a:pt x="96" y="900"/>
                  </a:lnTo>
                  <a:lnTo>
                    <a:pt x="96" y="912"/>
                  </a:lnTo>
                  <a:lnTo>
                    <a:pt x="78" y="912"/>
                  </a:lnTo>
                  <a:lnTo>
                    <a:pt x="78" y="942"/>
                  </a:lnTo>
                  <a:lnTo>
                    <a:pt x="90" y="954"/>
                  </a:lnTo>
                  <a:lnTo>
                    <a:pt x="102" y="960"/>
                  </a:lnTo>
                  <a:lnTo>
                    <a:pt x="96" y="966"/>
                  </a:lnTo>
                  <a:lnTo>
                    <a:pt x="96" y="984"/>
                  </a:lnTo>
                  <a:lnTo>
                    <a:pt x="102" y="984"/>
                  </a:lnTo>
                  <a:lnTo>
                    <a:pt x="108" y="990"/>
                  </a:lnTo>
                  <a:lnTo>
                    <a:pt x="174" y="990"/>
                  </a:lnTo>
                  <a:lnTo>
                    <a:pt x="180" y="984"/>
                  </a:lnTo>
                  <a:lnTo>
                    <a:pt x="180" y="948"/>
                  </a:lnTo>
                  <a:lnTo>
                    <a:pt x="198" y="942"/>
                  </a:lnTo>
                  <a:lnTo>
                    <a:pt x="198" y="924"/>
                  </a:lnTo>
                  <a:lnTo>
                    <a:pt x="264" y="930"/>
                  </a:lnTo>
                  <a:lnTo>
                    <a:pt x="276" y="936"/>
                  </a:lnTo>
                  <a:lnTo>
                    <a:pt x="300" y="876"/>
                  </a:lnTo>
                  <a:lnTo>
                    <a:pt x="300" y="864"/>
                  </a:lnTo>
                  <a:lnTo>
                    <a:pt x="306" y="852"/>
                  </a:lnTo>
                  <a:lnTo>
                    <a:pt x="306" y="816"/>
                  </a:lnTo>
                  <a:lnTo>
                    <a:pt x="300" y="810"/>
                  </a:lnTo>
                  <a:lnTo>
                    <a:pt x="294" y="798"/>
                  </a:lnTo>
                  <a:lnTo>
                    <a:pt x="312" y="798"/>
                  </a:lnTo>
                  <a:lnTo>
                    <a:pt x="324" y="786"/>
                  </a:lnTo>
                  <a:lnTo>
                    <a:pt x="324" y="780"/>
                  </a:lnTo>
                  <a:lnTo>
                    <a:pt x="306" y="762"/>
                  </a:lnTo>
                  <a:lnTo>
                    <a:pt x="294" y="762"/>
                  </a:lnTo>
                  <a:lnTo>
                    <a:pt x="312" y="756"/>
                  </a:lnTo>
                  <a:lnTo>
                    <a:pt x="300" y="750"/>
                  </a:lnTo>
                  <a:lnTo>
                    <a:pt x="324" y="750"/>
                  </a:lnTo>
                  <a:lnTo>
                    <a:pt x="336" y="744"/>
                  </a:lnTo>
                  <a:lnTo>
                    <a:pt x="348" y="744"/>
                  </a:lnTo>
                  <a:lnTo>
                    <a:pt x="354" y="738"/>
                  </a:lnTo>
                  <a:lnTo>
                    <a:pt x="360" y="726"/>
                  </a:lnTo>
                  <a:lnTo>
                    <a:pt x="360" y="714"/>
                  </a:lnTo>
                  <a:lnTo>
                    <a:pt x="366" y="708"/>
                  </a:lnTo>
                  <a:lnTo>
                    <a:pt x="384" y="726"/>
                  </a:lnTo>
                  <a:lnTo>
                    <a:pt x="390" y="726"/>
                  </a:lnTo>
                  <a:lnTo>
                    <a:pt x="396" y="720"/>
                  </a:lnTo>
                  <a:lnTo>
                    <a:pt x="408" y="696"/>
                  </a:lnTo>
                  <a:lnTo>
                    <a:pt x="402" y="690"/>
                  </a:lnTo>
                  <a:lnTo>
                    <a:pt x="402" y="684"/>
                  </a:lnTo>
                  <a:lnTo>
                    <a:pt x="414" y="684"/>
                  </a:lnTo>
                  <a:lnTo>
                    <a:pt x="420" y="678"/>
                  </a:lnTo>
                  <a:lnTo>
                    <a:pt x="432" y="672"/>
                  </a:lnTo>
                  <a:lnTo>
                    <a:pt x="432" y="660"/>
                  </a:lnTo>
                  <a:lnTo>
                    <a:pt x="420" y="636"/>
                  </a:lnTo>
                  <a:lnTo>
                    <a:pt x="408" y="630"/>
                  </a:lnTo>
                  <a:lnTo>
                    <a:pt x="408" y="618"/>
                  </a:lnTo>
                  <a:lnTo>
                    <a:pt x="372" y="600"/>
                  </a:lnTo>
                  <a:lnTo>
                    <a:pt x="360" y="606"/>
                  </a:lnTo>
                  <a:lnTo>
                    <a:pt x="354" y="606"/>
                  </a:lnTo>
                  <a:lnTo>
                    <a:pt x="342" y="600"/>
                  </a:lnTo>
                  <a:lnTo>
                    <a:pt x="330" y="576"/>
                  </a:lnTo>
                  <a:lnTo>
                    <a:pt x="330" y="558"/>
                  </a:lnTo>
                  <a:lnTo>
                    <a:pt x="324" y="546"/>
                  </a:lnTo>
                  <a:lnTo>
                    <a:pt x="324" y="528"/>
                  </a:lnTo>
                  <a:lnTo>
                    <a:pt x="336" y="516"/>
                  </a:lnTo>
                  <a:lnTo>
                    <a:pt x="342" y="504"/>
                  </a:lnTo>
                  <a:lnTo>
                    <a:pt x="342" y="486"/>
                  </a:lnTo>
                  <a:lnTo>
                    <a:pt x="336" y="474"/>
                  </a:lnTo>
                  <a:lnTo>
                    <a:pt x="330" y="468"/>
                  </a:lnTo>
                  <a:lnTo>
                    <a:pt x="330" y="462"/>
                  </a:lnTo>
                  <a:lnTo>
                    <a:pt x="348" y="462"/>
                  </a:lnTo>
                  <a:lnTo>
                    <a:pt x="354" y="456"/>
                  </a:lnTo>
                  <a:lnTo>
                    <a:pt x="354" y="438"/>
                  </a:lnTo>
                  <a:lnTo>
                    <a:pt x="348" y="426"/>
                  </a:lnTo>
                  <a:lnTo>
                    <a:pt x="354" y="432"/>
                  </a:lnTo>
                  <a:lnTo>
                    <a:pt x="378" y="432"/>
                  </a:lnTo>
                  <a:lnTo>
                    <a:pt x="384" y="426"/>
                  </a:lnTo>
                  <a:lnTo>
                    <a:pt x="396" y="420"/>
                  </a:lnTo>
                  <a:lnTo>
                    <a:pt x="408" y="408"/>
                  </a:lnTo>
                  <a:lnTo>
                    <a:pt x="438" y="414"/>
                  </a:lnTo>
                  <a:lnTo>
                    <a:pt x="450" y="390"/>
                  </a:lnTo>
                  <a:lnTo>
                    <a:pt x="480" y="390"/>
                  </a:lnTo>
                  <a:lnTo>
                    <a:pt x="498" y="384"/>
                  </a:lnTo>
                  <a:lnTo>
                    <a:pt x="510" y="378"/>
                  </a:lnTo>
                  <a:lnTo>
                    <a:pt x="522" y="354"/>
                  </a:lnTo>
                  <a:lnTo>
                    <a:pt x="540" y="336"/>
                  </a:lnTo>
                  <a:lnTo>
                    <a:pt x="546" y="324"/>
                  </a:lnTo>
                  <a:lnTo>
                    <a:pt x="528" y="300"/>
                  </a:lnTo>
                  <a:lnTo>
                    <a:pt x="558" y="264"/>
                  </a:lnTo>
                  <a:lnTo>
                    <a:pt x="540" y="246"/>
                  </a:lnTo>
                  <a:lnTo>
                    <a:pt x="576" y="234"/>
                  </a:lnTo>
                  <a:lnTo>
                    <a:pt x="594" y="216"/>
                  </a:lnTo>
                  <a:lnTo>
                    <a:pt x="672" y="222"/>
                  </a:lnTo>
                  <a:lnTo>
                    <a:pt x="684" y="240"/>
                  </a:lnTo>
                  <a:lnTo>
                    <a:pt x="690" y="240"/>
                  </a:lnTo>
                  <a:lnTo>
                    <a:pt x="678" y="204"/>
                  </a:lnTo>
                  <a:close/>
                  <a:moveTo>
                    <a:pt x="390" y="828"/>
                  </a:moveTo>
                  <a:lnTo>
                    <a:pt x="390" y="840"/>
                  </a:lnTo>
                  <a:lnTo>
                    <a:pt x="396" y="852"/>
                  </a:lnTo>
                  <a:lnTo>
                    <a:pt x="396" y="864"/>
                  </a:lnTo>
                  <a:lnTo>
                    <a:pt x="402" y="870"/>
                  </a:lnTo>
                  <a:lnTo>
                    <a:pt x="402" y="876"/>
                  </a:lnTo>
                  <a:lnTo>
                    <a:pt x="414" y="852"/>
                  </a:lnTo>
                  <a:lnTo>
                    <a:pt x="426" y="852"/>
                  </a:lnTo>
                  <a:lnTo>
                    <a:pt x="432" y="846"/>
                  </a:lnTo>
                  <a:lnTo>
                    <a:pt x="438" y="834"/>
                  </a:lnTo>
                  <a:lnTo>
                    <a:pt x="438" y="822"/>
                  </a:lnTo>
                  <a:lnTo>
                    <a:pt x="432" y="816"/>
                  </a:lnTo>
                  <a:lnTo>
                    <a:pt x="450" y="798"/>
                  </a:lnTo>
                  <a:lnTo>
                    <a:pt x="444" y="798"/>
                  </a:lnTo>
                  <a:lnTo>
                    <a:pt x="438" y="804"/>
                  </a:lnTo>
                  <a:lnTo>
                    <a:pt x="420" y="804"/>
                  </a:lnTo>
                  <a:lnTo>
                    <a:pt x="408" y="810"/>
                  </a:lnTo>
                  <a:lnTo>
                    <a:pt x="390" y="828"/>
                  </a:lnTo>
                  <a:close/>
                  <a:moveTo>
                    <a:pt x="300" y="900"/>
                  </a:moveTo>
                  <a:lnTo>
                    <a:pt x="300" y="912"/>
                  </a:lnTo>
                  <a:lnTo>
                    <a:pt x="294" y="924"/>
                  </a:lnTo>
                  <a:lnTo>
                    <a:pt x="300" y="918"/>
                  </a:lnTo>
                  <a:lnTo>
                    <a:pt x="312" y="912"/>
                  </a:lnTo>
                  <a:lnTo>
                    <a:pt x="318" y="900"/>
                  </a:lnTo>
                  <a:lnTo>
                    <a:pt x="318" y="894"/>
                  </a:lnTo>
                  <a:lnTo>
                    <a:pt x="324" y="888"/>
                  </a:lnTo>
                  <a:lnTo>
                    <a:pt x="324" y="882"/>
                  </a:lnTo>
                  <a:lnTo>
                    <a:pt x="342" y="858"/>
                  </a:lnTo>
                  <a:lnTo>
                    <a:pt x="336" y="840"/>
                  </a:lnTo>
                  <a:lnTo>
                    <a:pt x="330" y="852"/>
                  </a:lnTo>
                  <a:lnTo>
                    <a:pt x="312" y="870"/>
                  </a:lnTo>
                  <a:lnTo>
                    <a:pt x="300" y="894"/>
                  </a:lnTo>
                  <a:lnTo>
                    <a:pt x="300" y="90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28" name="Swaziland" descr="© INSCALE GmbH, 05.05.2010&#10;http://www.presentationload.com/">
              <a:extLst>
                <a:ext uri="{FF2B5EF4-FFF2-40B4-BE49-F238E27FC236}">
                  <a16:creationId xmlns:a16="http://schemas.microsoft.com/office/drawing/2014/main" id="{F26AF4A9-CACE-A8FB-9851-9226124696E7}"/>
                </a:ext>
              </a:extLst>
            </p:cNvPr>
            <p:cNvSpPr>
              <a:spLocks/>
            </p:cNvSpPr>
            <p:nvPr/>
          </p:nvSpPr>
          <p:spPr bwMode="gray">
            <a:xfrm>
              <a:off x="6693478" y="5332738"/>
              <a:ext cx="47946" cy="62699"/>
            </a:xfrm>
            <a:custGeom>
              <a:avLst/>
              <a:gdLst>
                <a:gd name="T0" fmla="*/ 2147483647 w 102"/>
                <a:gd name="T1" fmla="*/ 2147483647 h 132"/>
                <a:gd name="T2" fmla="*/ 2147483647 w 102"/>
                <a:gd name="T3" fmla="*/ 2147483647 h 132"/>
                <a:gd name="T4" fmla="*/ 2147483647 w 102"/>
                <a:gd name="T5" fmla="*/ 2147483647 h 132"/>
                <a:gd name="T6" fmla="*/ 2147483647 w 102"/>
                <a:gd name="T7" fmla="*/ 2147483647 h 132"/>
                <a:gd name="T8" fmla="*/ 2147483647 w 102"/>
                <a:gd name="T9" fmla="*/ 2147483647 h 132"/>
                <a:gd name="T10" fmla="*/ 2147483647 w 102"/>
                <a:gd name="T11" fmla="*/ 0 h 132"/>
                <a:gd name="T12" fmla="*/ 2147483647 w 102"/>
                <a:gd name="T13" fmla="*/ 0 h 132"/>
                <a:gd name="T14" fmla="*/ 2147483647 w 102"/>
                <a:gd name="T15" fmla="*/ 2147483647 h 132"/>
                <a:gd name="T16" fmla="*/ 2147483647 w 102"/>
                <a:gd name="T17" fmla="*/ 2147483647 h 132"/>
                <a:gd name="T18" fmla="*/ 2147483647 w 102"/>
                <a:gd name="T19" fmla="*/ 2147483647 h 132"/>
                <a:gd name="T20" fmla="*/ 2147483647 w 102"/>
                <a:gd name="T21" fmla="*/ 2147483647 h 132"/>
                <a:gd name="T22" fmla="*/ 0 w 102"/>
                <a:gd name="T23" fmla="*/ 2147483647 h 132"/>
                <a:gd name="T24" fmla="*/ 0 w 102"/>
                <a:gd name="T25" fmla="*/ 2147483647 h 132"/>
                <a:gd name="T26" fmla="*/ 2147483647 w 102"/>
                <a:gd name="T27" fmla="*/ 2147483647 h 132"/>
                <a:gd name="T28" fmla="*/ 2147483647 w 102"/>
                <a:gd name="T29" fmla="*/ 2147483647 h 132"/>
                <a:gd name="T30" fmla="*/ 2147483647 w 102"/>
                <a:gd name="T31" fmla="*/ 2147483647 h 132"/>
                <a:gd name="T32" fmla="*/ 2147483647 w 102"/>
                <a:gd name="T33" fmla="*/ 2147483647 h 132"/>
                <a:gd name="T34" fmla="*/ 2147483647 w 102"/>
                <a:gd name="T35" fmla="*/ 2147483647 h 132"/>
                <a:gd name="T36" fmla="*/ 2147483647 w 102"/>
                <a:gd name="T37" fmla="*/ 2147483647 h 132"/>
                <a:gd name="T38" fmla="*/ 2147483647 w 102"/>
                <a:gd name="T39" fmla="*/ 2147483647 h 132"/>
                <a:gd name="T40" fmla="*/ 2147483647 w 102"/>
                <a:gd name="T41" fmla="*/ 2147483647 h 132"/>
                <a:gd name="T42" fmla="*/ 2147483647 w 102"/>
                <a:gd name="T43" fmla="*/ 2147483647 h 132"/>
                <a:gd name="T44" fmla="*/ 2147483647 w 102"/>
                <a:gd name="T45" fmla="*/ 2147483647 h 132"/>
                <a:gd name="T46" fmla="*/ 2147483647 w 102"/>
                <a:gd name="T47" fmla="*/ 2147483647 h 132"/>
                <a:gd name="T48" fmla="*/ 2147483647 w 102"/>
                <a:gd name="T49" fmla="*/ 2147483647 h 13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2"/>
                <a:gd name="T76" fmla="*/ 0 h 132"/>
                <a:gd name="T77" fmla="*/ 102 w 102"/>
                <a:gd name="T78" fmla="*/ 132 h 13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2" h="132">
                  <a:moveTo>
                    <a:pt x="84" y="54"/>
                  </a:moveTo>
                  <a:lnTo>
                    <a:pt x="84" y="30"/>
                  </a:lnTo>
                  <a:lnTo>
                    <a:pt x="90" y="18"/>
                  </a:lnTo>
                  <a:lnTo>
                    <a:pt x="66" y="18"/>
                  </a:lnTo>
                  <a:lnTo>
                    <a:pt x="54" y="6"/>
                  </a:lnTo>
                  <a:lnTo>
                    <a:pt x="42" y="0"/>
                  </a:lnTo>
                  <a:lnTo>
                    <a:pt x="36" y="0"/>
                  </a:lnTo>
                  <a:lnTo>
                    <a:pt x="24" y="12"/>
                  </a:lnTo>
                  <a:lnTo>
                    <a:pt x="18" y="24"/>
                  </a:lnTo>
                  <a:lnTo>
                    <a:pt x="18" y="36"/>
                  </a:lnTo>
                  <a:lnTo>
                    <a:pt x="6" y="48"/>
                  </a:lnTo>
                  <a:lnTo>
                    <a:pt x="0" y="60"/>
                  </a:lnTo>
                  <a:lnTo>
                    <a:pt x="0" y="84"/>
                  </a:lnTo>
                  <a:lnTo>
                    <a:pt x="12" y="108"/>
                  </a:lnTo>
                  <a:lnTo>
                    <a:pt x="24" y="114"/>
                  </a:lnTo>
                  <a:lnTo>
                    <a:pt x="36" y="126"/>
                  </a:lnTo>
                  <a:lnTo>
                    <a:pt x="54" y="126"/>
                  </a:lnTo>
                  <a:lnTo>
                    <a:pt x="66" y="132"/>
                  </a:lnTo>
                  <a:lnTo>
                    <a:pt x="78" y="132"/>
                  </a:lnTo>
                  <a:lnTo>
                    <a:pt x="90" y="90"/>
                  </a:lnTo>
                  <a:lnTo>
                    <a:pt x="96" y="90"/>
                  </a:lnTo>
                  <a:lnTo>
                    <a:pt x="102" y="84"/>
                  </a:lnTo>
                  <a:lnTo>
                    <a:pt x="96" y="60"/>
                  </a:lnTo>
                  <a:lnTo>
                    <a:pt x="90" y="60"/>
                  </a:lnTo>
                  <a:lnTo>
                    <a:pt x="84" y="5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29" name="Suriname" descr="© INSCALE GmbH, 05.05.2010&#10;http://www.presentationload.com/">
              <a:extLst>
                <a:ext uri="{FF2B5EF4-FFF2-40B4-BE49-F238E27FC236}">
                  <a16:creationId xmlns:a16="http://schemas.microsoft.com/office/drawing/2014/main" id="{7A214A3B-E1C3-D28B-261F-549F8A7AA865}"/>
                </a:ext>
              </a:extLst>
            </p:cNvPr>
            <p:cNvSpPr>
              <a:spLocks/>
            </p:cNvSpPr>
            <p:nvPr/>
          </p:nvSpPr>
          <p:spPr bwMode="gray">
            <a:xfrm>
              <a:off x="3730056" y="4128559"/>
              <a:ext cx="138307" cy="158591"/>
            </a:xfrm>
            <a:custGeom>
              <a:avLst/>
              <a:gdLst>
                <a:gd name="T0" fmla="*/ 2147483647 w 294"/>
                <a:gd name="T1" fmla="*/ 2147483647 h 336"/>
                <a:gd name="T2" fmla="*/ 2147483647 w 294"/>
                <a:gd name="T3" fmla="*/ 2147483647 h 336"/>
                <a:gd name="T4" fmla="*/ 2147483647 w 294"/>
                <a:gd name="T5" fmla="*/ 2147483647 h 336"/>
                <a:gd name="T6" fmla="*/ 0 w 294"/>
                <a:gd name="T7" fmla="*/ 2147483647 h 336"/>
                <a:gd name="T8" fmla="*/ 2147483647 w 294"/>
                <a:gd name="T9" fmla="*/ 2147483647 h 336"/>
                <a:gd name="T10" fmla="*/ 2147483647 w 294"/>
                <a:gd name="T11" fmla="*/ 2147483647 h 336"/>
                <a:gd name="T12" fmla="*/ 2147483647 w 294"/>
                <a:gd name="T13" fmla="*/ 2147483647 h 336"/>
                <a:gd name="T14" fmla="*/ 2147483647 w 294"/>
                <a:gd name="T15" fmla="*/ 2147483647 h 336"/>
                <a:gd name="T16" fmla="*/ 2147483647 w 294"/>
                <a:gd name="T17" fmla="*/ 2147483647 h 336"/>
                <a:gd name="T18" fmla="*/ 2147483647 w 294"/>
                <a:gd name="T19" fmla="*/ 2147483647 h 336"/>
                <a:gd name="T20" fmla="*/ 2147483647 w 294"/>
                <a:gd name="T21" fmla="*/ 2147483647 h 336"/>
                <a:gd name="T22" fmla="*/ 2147483647 w 294"/>
                <a:gd name="T23" fmla="*/ 2147483647 h 336"/>
                <a:gd name="T24" fmla="*/ 2147483647 w 294"/>
                <a:gd name="T25" fmla="*/ 2147483647 h 336"/>
                <a:gd name="T26" fmla="*/ 2147483647 w 294"/>
                <a:gd name="T27" fmla="*/ 2147483647 h 336"/>
                <a:gd name="T28" fmla="*/ 2147483647 w 294"/>
                <a:gd name="T29" fmla="*/ 2147483647 h 336"/>
                <a:gd name="T30" fmla="*/ 2147483647 w 294"/>
                <a:gd name="T31" fmla="*/ 2147483647 h 336"/>
                <a:gd name="T32" fmla="*/ 2147483647 w 294"/>
                <a:gd name="T33" fmla="*/ 2147483647 h 336"/>
                <a:gd name="T34" fmla="*/ 2147483647 w 294"/>
                <a:gd name="T35" fmla="*/ 2147483647 h 336"/>
                <a:gd name="T36" fmla="*/ 2147483647 w 294"/>
                <a:gd name="T37" fmla="*/ 2147483647 h 336"/>
                <a:gd name="T38" fmla="*/ 2147483647 w 294"/>
                <a:gd name="T39" fmla="*/ 2147483647 h 336"/>
                <a:gd name="T40" fmla="*/ 2147483647 w 294"/>
                <a:gd name="T41" fmla="*/ 2147483647 h 336"/>
                <a:gd name="T42" fmla="*/ 2147483647 w 294"/>
                <a:gd name="T43" fmla="*/ 2147483647 h 336"/>
                <a:gd name="T44" fmla="*/ 2147483647 w 294"/>
                <a:gd name="T45" fmla="*/ 2147483647 h 336"/>
                <a:gd name="T46" fmla="*/ 2147483647 w 294"/>
                <a:gd name="T47" fmla="*/ 2147483647 h 336"/>
                <a:gd name="T48" fmla="*/ 2147483647 w 294"/>
                <a:gd name="T49" fmla="*/ 2147483647 h 336"/>
                <a:gd name="T50" fmla="*/ 2147483647 w 294"/>
                <a:gd name="T51" fmla="*/ 2147483647 h 336"/>
                <a:gd name="T52" fmla="*/ 2147483647 w 294"/>
                <a:gd name="T53" fmla="*/ 2147483647 h 336"/>
                <a:gd name="T54" fmla="*/ 2147483647 w 294"/>
                <a:gd name="T55" fmla="*/ 2147483647 h 336"/>
                <a:gd name="T56" fmla="*/ 2147483647 w 294"/>
                <a:gd name="T57" fmla="*/ 2147483647 h 336"/>
                <a:gd name="T58" fmla="*/ 2147483647 w 294"/>
                <a:gd name="T59" fmla="*/ 2147483647 h 336"/>
                <a:gd name="T60" fmla="*/ 2147483647 w 294"/>
                <a:gd name="T61" fmla="*/ 2147483647 h 336"/>
                <a:gd name="T62" fmla="*/ 2147483647 w 294"/>
                <a:gd name="T63" fmla="*/ 2147483647 h 336"/>
                <a:gd name="T64" fmla="*/ 2147483647 w 294"/>
                <a:gd name="T65" fmla="*/ 2147483647 h 336"/>
                <a:gd name="T66" fmla="*/ 2147483647 w 294"/>
                <a:gd name="T67" fmla="*/ 2147483647 h 336"/>
                <a:gd name="T68" fmla="*/ 2147483647 w 294"/>
                <a:gd name="T69" fmla="*/ 2147483647 h 336"/>
                <a:gd name="T70" fmla="*/ 2147483647 w 294"/>
                <a:gd name="T71" fmla="*/ 0 h 336"/>
                <a:gd name="T72" fmla="*/ 2147483647 w 294"/>
                <a:gd name="T73" fmla="*/ 2147483647 h 336"/>
                <a:gd name="T74" fmla="*/ 2147483647 w 294"/>
                <a:gd name="T75" fmla="*/ 2147483647 h 336"/>
                <a:gd name="T76" fmla="*/ 2147483647 w 294"/>
                <a:gd name="T77" fmla="*/ 2147483647 h 336"/>
                <a:gd name="T78" fmla="*/ 2147483647 w 294"/>
                <a:gd name="T79" fmla="*/ 2147483647 h 336"/>
                <a:gd name="T80" fmla="*/ 2147483647 w 294"/>
                <a:gd name="T81" fmla="*/ 2147483647 h 336"/>
                <a:gd name="T82" fmla="*/ 2147483647 w 294"/>
                <a:gd name="T83" fmla="*/ 2147483647 h 3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94"/>
                <a:gd name="T127" fmla="*/ 0 h 336"/>
                <a:gd name="T128" fmla="*/ 294 w 294"/>
                <a:gd name="T129" fmla="*/ 336 h 3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94" h="336">
                  <a:moveTo>
                    <a:pt x="60" y="78"/>
                  </a:moveTo>
                  <a:lnTo>
                    <a:pt x="30" y="78"/>
                  </a:lnTo>
                  <a:lnTo>
                    <a:pt x="18" y="84"/>
                  </a:lnTo>
                  <a:lnTo>
                    <a:pt x="12" y="90"/>
                  </a:lnTo>
                  <a:lnTo>
                    <a:pt x="12" y="132"/>
                  </a:lnTo>
                  <a:lnTo>
                    <a:pt x="6" y="138"/>
                  </a:lnTo>
                  <a:lnTo>
                    <a:pt x="0" y="150"/>
                  </a:lnTo>
                  <a:lnTo>
                    <a:pt x="0" y="162"/>
                  </a:lnTo>
                  <a:lnTo>
                    <a:pt x="6" y="168"/>
                  </a:lnTo>
                  <a:lnTo>
                    <a:pt x="6" y="174"/>
                  </a:lnTo>
                  <a:lnTo>
                    <a:pt x="12" y="174"/>
                  </a:lnTo>
                  <a:lnTo>
                    <a:pt x="12" y="186"/>
                  </a:lnTo>
                  <a:lnTo>
                    <a:pt x="18" y="198"/>
                  </a:lnTo>
                  <a:lnTo>
                    <a:pt x="24" y="204"/>
                  </a:lnTo>
                  <a:lnTo>
                    <a:pt x="30" y="216"/>
                  </a:lnTo>
                  <a:lnTo>
                    <a:pt x="42" y="216"/>
                  </a:lnTo>
                  <a:lnTo>
                    <a:pt x="42" y="210"/>
                  </a:lnTo>
                  <a:lnTo>
                    <a:pt x="54" y="198"/>
                  </a:lnTo>
                  <a:lnTo>
                    <a:pt x="54" y="216"/>
                  </a:lnTo>
                  <a:lnTo>
                    <a:pt x="48" y="222"/>
                  </a:lnTo>
                  <a:lnTo>
                    <a:pt x="48" y="246"/>
                  </a:lnTo>
                  <a:lnTo>
                    <a:pt x="54" y="258"/>
                  </a:lnTo>
                  <a:lnTo>
                    <a:pt x="72" y="276"/>
                  </a:lnTo>
                  <a:lnTo>
                    <a:pt x="78" y="294"/>
                  </a:lnTo>
                  <a:lnTo>
                    <a:pt x="84" y="306"/>
                  </a:lnTo>
                  <a:lnTo>
                    <a:pt x="90" y="312"/>
                  </a:lnTo>
                  <a:lnTo>
                    <a:pt x="90" y="318"/>
                  </a:lnTo>
                  <a:lnTo>
                    <a:pt x="102" y="324"/>
                  </a:lnTo>
                  <a:lnTo>
                    <a:pt x="108" y="324"/>
                  </a:lnTo>
                  <a:lnTo>
                    <a:pt x="132" y="336"/>
                  </a:lnTo>
                  <a:lnTo>
                    <a:pt x="150" y="336"/>
                  </a:lnTo>
                  <a:lnTo>
                    <a:pt x="156" y="330"/>
                  </a:lnTo>
                  <a:lnTo>
                    <a:pt x="150" y="324"/>
                  </a:lnTo>
                  <a:lnTo>
                    <a:pt x="150" y="318"/>
                  </a:lnTo>
                  <a:lnTo>
                    <a:pt x="138" y="306"/>
                  </a:lnTo>
                  <a:lnTo>
                    <a:pt x="138" y="282"/>
                  </a:lnTo>
                  <a:lnTo>
                    <a:pt x="150" y="276"/>
                  </a:lnTo>
                  <a:lnTo>
                    <a:pt x="156" y="276"/>
                  </a:lnTo>
                  <a:lnTo>
                    <a:pt x="156" y="288"/>
                  </a:lnTo>
                  <a:lnTo>
                    <a:pt x="180" y="288"/>
                  </a:lnTo>
                  <a:lnTo>
                    <a:pt x="192" y="282"/>
                  </a:lnTo>
                  <a:lnTo>
                    <a:pt x="198" y="276"/>
                  </a:lnTo>
                  <a:lnTo>
                    <a:pt x="210" y="270"/>
                  </a:lnTo>
                  <a:lnTo>
                    <a:pt x="216" y="270"/>
                  </a:lnTo>
                  <a:lnTo>
                    <a:pt x="222" y="282"/>
                  </a:lnTo>
                  <a:lnTo>
                    <a:pt x="228" y="288"/>
                  </a:lnTo>
                  <a:lnTo>
                    <a:pt x="246" y="294"/>
                  </a:lnTo>
                  <a:lnTo>
                    <a:pt x="252" y="282"/>
                  </a:lnTo>
                  <a:lnTo>
                    <a:pt x="258" y="276"/>
                  </a:lnTo>
                  <a:lnTo>
                    <a:pt x="258" y="264"/>
                  </a:lnTo>
                  <a:lnTo>
                    <a:pt x="264" y="264"/>
                  </a:lnTo>
                  <a:lnTo>
                    <a:pt x="276" y="258"/>
                  </a:lnTo>
                  <a:lnTo>
                    <a:pt x="270" y="222"/>
                  </a:lnTo>
                  <a:lnTo>
                    <a:pt x="288" y="204"/>
                  </a:lnTo>
                  <a:lnTo>
                    <a:pt x="288" y="198"/>
                  </a:lnTo>
                  <a:lnTo>
                    <a:pt x="282" y="186"/>
                  </a:lnTo>
                  <a:lnTo>
                    <a:pt x="264" y="168"/>
                  </a:lnTo>
                  <a:lnTo>
                    <a:pt x="258" y="156"/>
                  </a:lnTo>
                  <a:lnTo>
                    <a:pt x="258" y="144"/>
                  </a:lnTo>
                  <a:lnTo>
                    <a:pt x="252" y="126"/>
                  </a:lnTo>
                  <a:lnTo>
                    <a:pt x="252" y="96"/>
                  </a:lnTo>
                  <a:lnTo>
                    <a:pt x="258" y="78"/>
                  </a:lnTo>
                  <a:lnTo>
                    <a:pt x="264" y="66"/>
                  </a:lnTo>
                  <a:lnTo>
                    <a:pt x="276" y="60"/>
                  </a:lnTo>
                  <a:lnTo>
                    <a:pt x="282" y="54"/>
                  </a:lnTo>
                  <a:lnTo>
                    <a:pt x="288" y="54"/>
                  </a:lnTo>
                  <a:lnTo>
                    <a:pt x="288" y="30"/>
                  </a:lnTo>
                  <a:lnTo>
                    <a:pt x="294" y="12"/>
                  </a:lnTo>
                  <a:lnTo>
                    <a:pt x="288" y="12"/>
                  </a:lnTo>
                  <a:lnTo>
                    <a:pt x="282" y="6"/>
                  </a:lnTo>
                  <a:lnTo>
                    <a:pt x="270" y="6"/>
                  </a:lnTo>
                  <a:lnTo>
                    <a:pt x="252" y="0"/>
                  </a:lnTo>
                  <a:lnTo>
                    <a:pt x="210" y="0"/>
                  </a:lnTo>
                  <a:lnTo>
                    <a:pt x="204" y="12"/>
                  </a:lnTo>
                  <a:lnTo>
                    <a:pt x="156" y="6"/>
                  </a:lnTo>
                  <a:lnTo>
                    <a:pt x="156" y="18"/>
                  </a:lnTo>
                  <a:lnTo>
                    <a:pt x="96" y="0"/>
                  </a:lnTo>
                  <a:lnTo>
                    <a:pt x="72" y="6"/>
                  </a:lnTo>
                  <a:lnTo>
                    <a:pt x="66" y="18"/>
                  </a:lnTo>
                  <a:lnTo>
                    <a:pt x="60" y="24"/>
                  </a:lnTo>
                  <a:lnTo>
                    <a:pt x="54" y="36"/>
                  </a:lnTo>
                  <a:lnTo>
                    <a:pt x="54" y="48"/>
                  </a:lnTo>
                  <a:lnTo>
                    <a:pt x="66" y="60"/>
                  </a:lnTo>
                  <a:lnTo>
                    <a:pt x="66" y="72"/>
                  </a:lnTo>
                  <a:lnTo>
                    <a:pt x="60" y="7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30" name="Sudan">
              <a:extLst>
                <a:ext uri="{FF2B5EF4-FFF2-40B4-BE49-F238E27FC236}">
                  <a16:creationId xmlns:a16="http://schemas.microsoft.com/office/drawing/2014/main" id="{95756660-5049-BB54-D5D0-BCE6DCDE3E2B}"/>
                </a:ext>
              </a:extLst>
            </p:cNvPr>
            <p:cNvSpPr>
              <a:spLocks/>
            </p:cNvSpPr>
            <p:nvPr/>
          </p:nvSpPr>
          <p:spPr bwMode="auto">
            <a:xfrm>
              <a:off x="6400172" y="3474367"/>
              <a:ext cx="563463" cy="552786"/>
            </a:xfrm>
            <a:custGeom>
              <a:avLst/>
              <a:gdLst/>
              <a:ahLst/>
              <a:cxnLst>
                <a:cxn ang="0">
                  <a:pos x="442" y="199"/>
                </a:cxn>
                <a:cxn ang="0">
                  <a:pos x="446" y="187"/>
                </a:cxn>
                <a:cxn ang="0">
                  <a:pos x="475" y="170"/>
                </a:cxn>
                <a:cxn ang="0">
                  <a:pos x="458" y="149"/>
                </a:cxn>
                <a:cxn ang="0">
                  <a:pos x="439" y="137"/>
                </a:cxn>
                <a:cxn ang="0">
                  <a:pos x="434" y="114"/>
                </a:cxn>
                <a:cxn ang="0">
                  <a:pos x="430" y="90"/>
                </a:cxn>
                <a:cxn ang="0">
                  <a:pos x="423" y="55"/>
                </a:cxn>
                <a:cxn ang="0">
                  <a:pos x="413" y="29"/>
                </a:cxn>
                <a:cxn ang="0">
                  <a:pos x="387" y="0"/>
                </a:cxn>
                <a:cxn ang="0">
                  <a:pos x="361" y="26"/>
                </a:cxn>
                <a:cxn ang="0">
                  <a:pos x="345" y="31"/>
                </a:cxn>
                <a:cxn ang="0">
                  <a:pos x="326" y="47"/>
                </a:cxn>
                <a:cxn ang="0">
                  <a:pos x="269" y="36"/>
                </a:cxn>
                <a:cxn ang="0">
                  <a:pos x="87" y="36"/>
                </a:cxn>
                <a:cxn ang="0">
                  <a:pos x="54" y="241"/>
                </a:cxn>
                <a:cxn ang="0">
                  <a:pos x="30" y="246"/>
                </a:cxn>
                <a:cxn ang="0">
                  <a:pos x="30" y="258"/>
                </a:cxn>
                <a:cxn ang="0">
                  <a:pos x="16" y="272"/>
                </a:cxn>
                <a:cxn ang="0">
                  <a:pos x="7" y="300"/>
                </a:cxn>
                <a:cxn ang="0">
                  <a:pos x="9" y="322"/>
                </a:cxn>
                <a:cxn ang="0">
                  <a:pos x="4" y="338"/>
                </a:cxn>
                <a:cxn ang="0">
                  <a:pos x="19" y="338"/>
                </a:cxn>
                <a:cxn ang="0">
                  <a:pos x="21" y="373"/>
                </a:cxn>
                <a:cxn ang="0">
                  <a:pos x="35" y="385"/>
                </a:cxn>
                <a:cxn ang="0">
                  <a:pos x="42" y="409"/>
                </a:cxn>
                <a:cxn ang="0">
                  <a:pos x="54" y="430"/>
                </a:cxn>
                <a:cxn ang="0">
                  <a:pos x="47" y="451"/>
                </a:cxn>
                <a:cxn ang="0">
                  <a:pos x="49" y="463"/>
                </a:cxn>
                <a:cxn ang="0">
                  <a:pos x="73" y="456"/>
                </a:cxn>
                <a:cxn ang="0">
                  <a:pos x="78" y="447"/>
                </a:cxn>
                <a:cxn ang="0">
                  <a:pos x="89" y="418"/>
                </a:cxn>
                <a:cxn ang="0">
                  <a:pos x="115" y="416"/>
                </a:cxn>
                <a:cxn ang="0">
                  <a:pos x="125" y="430"/>
                </a:cxn>
                <a:cxn ang="0">
                  <a:pos x="170" y="433"/>
                </a:cxn>
                <a:cxn ang="0">
                  <a:pos x="196" y="442"/>
                </a:cxn>
                <a:cxn ang="0">
                  <a:pos x="234" y="411"/>
                </a:cxn>
                <a:cxn ang="0">
                  <a:pos x="290" y="409"/>
                </a:cxn>
                <a:cxn ang="0">
                  <a:pos x="307" y="364"/>
                </a:cxn>
                <a:cxn ang="0">
                  <a:pos x="331" y="347"/>
                </a:cxn>
                <a:cxn ang="0">
                  <a:pos x="328" y="378"/>
                </a:cxn>
                <a:cxn ang="0">
                  <a:pos x="335" y="399"/>
                </a:cxn>
                <a:cxn ang="0">
                  <a:pos x="357" y="423"/>
                </a:cxn>
                <a:cxn ang="0">
                  <a:pos x="359" y="409"/>
                </a:cxn>
                <a:cxn ang="0">
                  <a:pos x="368" y="399"/>
                </a:cxn>
                <a:cxn ang="0">
                  <a:pos x="380" y="385"/>
                </a:cxn>
                <a:cxn ang="0">
                  <a:pos x="382" y="364"/>
                </a:cxn>
                <a:cxn ang="0">
                  <a:pos x="392" y="343"/>
                </a:cxn>
                <a:cxn ang="0">
                  <a:pos x="411" y="333"/>
                </a:cxn>
                <a:cxn ang="0">
                  <a:pos x="418" y="303"/>
                </a:cxn>
                <a:cxn ang="0">
                  <a:pos x="416" y="262"/>
                </a:cxn>
                <a:cxn ang="0">
                  <a:pos x="423" y="239"/>
                </a:cxn>
                <a:cxn ang="0">
                  <a:pos x="430" y="215"/>
                </a:cxn>
              </a:cxnLst>
              <a:rect l="0" t="0" r="r" b="b"/>
              <a:pathLst>
                <a:path w="475" h="466">
                  <a:moveTo>
                    <a:pt x="432" y="208"/>
                  </a:moveTo>
                  <a:lnTo>
                    <a:pt x="434" y="206"/>
                  </a:lnTo>
                  <a:lnTo>
                    <a:pt x="434" y="199"/>
                  </a:lnTo>
                  <a:lnTo>
                    <a:pt x="442" y="199"/>
                  </a:lnTo>
                  <a:lnTo>
                    <a:pt x="444" y="196"/>
                  </a:lnTo>
                  <a:lnTo>
                    <a:pt x="444" y="194"/>
                  </a:lnTo>
                  <a:lnTo>
                    <a:pt x="446" y="192"/>
                  </a:lnTo>
                  <a:lnTo>
                    <a:pt x="446" y="187"/>
                  </a:lnTo>
                  <a:lnTo>
                    <a:pt x="451" y="187"/>
                  </a:lnTo>
                  <a:lnTo>
                    <a:pt x="460" y="184"/>
                  </a:lnTo>
                  <a:lnTo>
                    <a:pt x="470" y="180"/>
                  </a:lnTo>
                  <a:lnTo>
                    <a:pt x="475" y="170"/>
                  </a:lnTo>
                  <a:lnTo>
                    <a:pt x="475" y="166"/>
                  </a:lnTo>
                  <a:lnTo>
                    <a:pt x="460" y="154"/>
                  </a:lnTo>
                  <a:lnTo>
                    <a:pt x="460" y="151"/>
                  </a:lnTo>
                  <a:lnTo>
                    <a:pt x="458" y="149"/>
                  </a:lnTo>
                  <a:lnTo>
                    <a:pt x="458" y="144"/>
                  </a:lnTo>
                  <a:lnTo>
                    <a:pt x="453" y="142"/>
                  </a:lnTo>
                  <a:lnTo>
                    <a:pt x="444" y="142"/>
                  </a:lnTo>
                  <a:lnTo>
                    <a:pt x="439" y="137"/>
                  </a:lnTo>
                  <a:lnTo>
                    <a:pt x="439" y="132"/>
                  </a:lnTo>
                  <a:lnTo>
                    <a:pt x="437" y="125"/>
                  </a:lnTo>
                  <a:lnTo>
                    <a:pt x="437" y="118"/>
                  </a:lnTo>
                  <a:lnTo>
                    <a:pt x="434" y="114"/>
                  </a:lnTo>
                  <a:lnTo>
                    <a:pt x="434" y="107"/>
                  </a:lnTo>
                  <a:lnTo>
                    <a:pt x="432" y="107"/>
                  </a:lnTo>
                  <a:lnTo>
                    <a:pt x="432" y="97"/>
                  </a:lnTo>
                  <a:lnTo>
                    <a:pt x="430" y="90"/>
                  </a:lnTo>
                  <a:lnTo>
                    <a:pt x="430" y="73"/>
                  </a:lnTo>
                  <a:lnTo>
                    <a:pt x="427" y="69"/>
                  </a:lnTo>
                  <a:lnTo>
                    <a:pt x="434" y="66"/>
                  </a:lnTo>
                  <a:lnTo>
                    <a:pt x="423" y="55"/>
                  </a:lnTo>
                  <a:lnTo>
                    <a:pt x="423" y="38"/>
                  </a:lnTo>
                  <a:lnTo>
                    <a:pt x="420" y="33"/>
                  </a:lnTo>
                  <a:lnTo>
                    <a:pt x="418" y="31"/>
                  </a:lnTo>
                  <a:lnTo>
                    <a:pt x="413" y="29"/>
                  </a:lnTo>
                  <a:lnTo>
                    <a:pt x="401" y="17"/>
                  </a:lnTo>
                  <a:lnTo>
                    <a:pt x="397" y="17"/>
                  </a:lnTo>
                  <a:lnTo>
                    <a:pt x="390" y="10"/>
                  </a:lnTo>
                  <a:lnTo>
                    <a:pt x="387" y="0"/>
                  </a:lnTo>
                  <a:lnTo>
                    <a:pt x="378" y="12"/>
                  </a:lnTo>
                  <a:lnTo>
                    <a:pt x="364" y="12"/>
                  </a:lnTo>
                  <a:lnTo>
                    <a:pt x="364" y="21"/>
                  </a:lnTo>
                  <a:lnTo>
                    <a:pt x="361" y="26"/>
                  </a:lnTo>
                  <a:lnTo>
                    <a:pt x="359" y="29"/>
                  </a:lnTo>
                  <a:lnTo>
                    <a:pt x="352" y="29"/>
                  </a:lnTo>
                  <a:lnTo>
                    <a:pt x="349" y="31"/>
                  </a:lnTo>
                  <a:lnTo>
                    <a:pt x="345" y="31"/>
                  </a:lnTo>
                  <a:lnTo>
                    <a:pt x="340" y="36"/>
                  </a:lnTo>
                  <a:lnTo>
                    <a:pt x="335" y="45"/>
                  </a:lnTo>
                  <a:lnTo>
                    <a:pt x="333" y="47"/>
                  </a:lnTo>
                  <a:lnTo>
                    <a:pt x="326" y="47"/>
                  </a:lnTo>
                  <a:lnTo>
                    <a:pt x="323" y="45"/>
                  </a:lnTo>
                  <a:lnTo>
                    <a:pt x="321" y="40"/>
                  </a:lnTo>
                  <a:lnTo>
                    <a:pt x="319" y="38"/>
                  </a:lnTo>
                  <a:lnTo>
                    <a:pt x="269" y="36"/>
                  </a:lnTo>
                  <a:lnTo>
                    <a:pt x="269" y="31"/>
                  </a:lnTo>
                  <a:lnTo>
                    <a:pt x="267" y="31"/>
                  </a:lnTo>
                  <a:lnTo>
                    <a:pt x="260" y="38"/>
                  </a:lnTo>
                  <a:lnTo>
                    <a:pt x="87" y="36"/>
                  </a:lnTo>
                  <a:lnTo>
                    <a:pt x="87" y="99"/>
                  </a:lnTo>
                  <a:lnTo>
                    <a:pt x="56" y="99"/>
                  </a:lnTo>
                  <a:lnTo>
                    <a:pt x="59" y="241"/>
                  </a:lnTo>
                  <a:lnTo>
                    <a:pt x="54" y="241"/>
                  </a:lnTo>
                  <a:lnTo>
                    <a:pt x="49" y="239"/>
                  </a:lnTo>
                  <a:lnTo>
                    <a:pt x="33" y="239"/>
                  </a:lnTo>
                  <a:lnTo>
                    <a:pt x="28" y="244"/>
                  </a:lnTo>
                  <a:lnTo>
                    <a:pt x="30" y="246"/>
                  </a:lnTo>
                  <a:lnTo>
                    <a:pt x="30" y="251"/>
                  </a:lnTo>
                  <a:lnTo>
                    <a:pt x="33" y="253"/>
                  </a:lnTo>
                  <a:lnTo>
                    <a:pt x="33" y="255"/>
                  </a:lnTo>
                  <a:lnTo>
                    <a:pt x="30" y="258"/>
                  </a:lnTo>
                  <a:lnTo>
                    <a:pt x="26" y="260"/>
                  </a:lnTo>
                  <a:lnTo>
                    <a:pt x="21" y="265"/>
                  </a:lnTo>
                  <a:lnTo>
                    <a:pt x="21" y="272"/>
                  </a:lnTo>
                  <a:lnTo>
                    <a:pt x="16" y="272"/>
                  </a:lnTo>
                  <a:lnTo>
                    <a:pt x="19" y="281"/>
                  </a:lnTo>
                  <a:lnTo>
                    <a:pt x="21" y="288"/>
                  </a:lnTo>
                  <a:lnTo>
                    <a:pt x="14" y="293"/>
                  </a:lnTo>
                  <a:lnTo>
                    <a:pt x="7" y="300"/>
                  </a:lnTo>
                  <a:lnTo>
                    <a:pt x="9" y="303"/>
                  </a:lnTo>
                  <a:lnTo>
                    <a:pt x="14" y="312"/>
                  </a:lnTo>
                  <a:lnTo>
                    <a:pt x="14" y="317"/>
                  </a:lnTo>
                  <a:lnTo>
                    <a:pt x="9" y="322"/>
                  </a:lnTo>
                  <a:lnTo>
                    <a:pt x="4" y="324"/>
                  </a:lnTo>
                  <a:lnTo>
                    <a:pt x="0" y="329"/>
                  </a:lnTo>
                  <a:lnTo>
                    <a:pt x="0" y="336"/>
                  </a:lnTo>
                  <a:lnTo>
                    <a:pt x="4" y="338"/>
                  </a:lnTo>
                  <a:lnTo>
                    <a:pt x="9" y="338"/>
                  </a:lnTo>
                  <a:lnTo>
                    <a:pt x="12" y="336"/>
                  </a:lnTo>
                  <a:lnTo>
                    <a:pt x="16" y="336"/>
                  </a:lnTo>
                  <a:lnTo>
                    <a:pt x="19" y="338"/>
                  </a:lnTo>
                  <a:lnTo>
                    <a:pt x="19" y="355"/>
                  </a:lnTo>
                  <a:lnTo>
                    <a:pt x="26" y="362"/>
                  </a:lnTo>
                  <a:lnTo>
                    <a:pt x="19" y="364"/>
                  </a:lnTo>
                  <a:lnTo>
                    <a:pt x="21" y="373"/>
                  </a:lnTo>
                  <a:lnTo>
                    <a:pt x="23" y="373"/>
                  </a:lnTo>
                  <a:lnTo>
                    <a:pt x="28" y="376"/>
                  </a:lnTo>
                  <a:lnTo>
                    <a:pt x="33" y="383"/>
                  </a:lnTo>
                  <a:lnTo>
                    <a:pt x="35" y="385"/>
                  </a:lnTo>
                  <a:lnTo>
                    <a:pt x="35" y="388"/>
                  </a:lnTo>
                  <a:lnTo>
                    <a:pt x="30" y="388"/>
                  </a:lnTo>
                  <a:lnTo>
                    <a:pt x="30" y="397"/>
                  </a:lnTo>
                  <a:lnTo>
                    <a:pt x="42" y="409"/>
                  </a:lnTo>
                  <a:lnTo>
                    <a:pt x="45" y="414"/>
                  </a:lnTo>
                  <a:lnTo>
                    <a:pt x="49" y="418"/>
                  </a:lnTo>
                  <a:lnTo>
                    <a:pt x="52" y="425"/>
                  </a:lnTo>
                  <a:lnTo>
                    <a:pt x="54" y="430"/>
                  </a:lnTo>
                  <a:lnTo>
                    <a:pt x="54" y="442"/>
                  </a:lnTo>
                  <a:lnTo>
                    <a:pt x="52" y="444"/>
                  </a:lnTo>
                  <a:lnTo>
                    <a:pt x="49" y="449"/>
                  </a:lnTo>
                  <a:lnTo>
                    <a:pt x="47" y="451"/>
                  </a:lnTo>
                  <a:lnTo>
                    <a:pt x="47" y="454"/>
                  </a:lnTo>
                  <a:lnTo>
                    <a:pt x="49" y="456"/>
                  </a:lnTo>
                  <a:lnTo>
                    <a:pt x="52" y="456"/>
                  </a:lnTo>
                  <a:lnTo>
                    <a:pt x="49" y="463"/>
                  </a:lnTo>
                  <a:lnTo>
                    <a:pt x="66" y="466"/>
                  </a:lnTo>
                  <a:lnTo>
                    <a:pt x="66" y="461"/>
                  </a:lnTo>
                  <a:lnTo>
                    <a:pt x="68" y="459"/>
                  </a:lnTo>
                  <a:lnTo>
                    <a:pt x="73" y="456"/>
                  </a:lnTo>
                  <a:lnTo>
                    <a:pt x="73" y="456"/>
                  </a:lnTo>
                  <a:lnTo>
                    <a:pt x="73" y="454"/>
                  </a:lnTo>
                  <a:lnTo>
                    <a:pt x="73" y="451"/>
                  </a:lnTo>
                  <a:lnTo>
                    <a:pt x="78" y="447"/>
                  </a:lnTo>
                  <a:lnTo>
                    <a:pt x="78" y="437"/>
                  </a:lnTo>
                  <a:lnTo>
                    <a:pt x="82" y="437"/>
                  </a:lnTo>
                  <a:lnTo>
                    <a:pt x="82" y="428"/>
                  </a:lnTo>
                  <a:lnTo>
                    <a:pt x="89" y="418"/>
                  </a:lnTo>
                  <a:lnTo>
                    <a:pt x="92" y="411"/>
                  </a:lnTo>
                  <a:lnTo>
                    <a:pt x="101" y="409"/>
                  </a:lnTo>
                  <a:lnTo>
                    <a:pt x="113" y="407"/>
                  </a:lnTo>
                  <a:lnTo>
                    <a:pt x="115" y="416"/>
                  </a:lnTo>
                  <a:lnTo>
                    <a:pt x="118" y="418"/>
                  </a:lnTo>
                  <a:lnTo>
                    <a:pt x="123" y="421"/>
                  </a:lnTo>
                  <a:lnTo>
                    <a:pt x="123" y="423"/>
                  </a:lnTo>
                  <a:lnTo>
                    <a:pt x="125" y="430"/>
                  </a:lnTo>
                  <a:lnTo>
                    <a:pt x="127" y="433"/>
                  </a:lnTo>
                  <a:lnTo>
                    <a:pt x="137" y="440"/>
                  </a:lnTo>
                  <a:lnTo>
                    <a:pt x="146" y="435"/>
                  </a:lnTo>
                  <a:lnTo>
                    <a:pt x="170" y="433"/>
                  </a:lnTo>
                  <a:lnTo>
                    <a:pt x="175" y="435"/>
                  </a:lnTo>
                  <a:lnTo>
                    <a:pt x="177" y="442"/>
                  </a:lnTo>
                  <a:lnTo>
                    <a:pt x="177" y="442"/>
                  </a:lnTo>
                  <a:lnTo>
                    <a:pt x="196" y="442"/>
                  </a:lnTo>
                  <a:lnTo>
                    <a:pt x="205" y="430"/>
                  </a:lnTo>
                  <a:lnTo>
                    <a:pt x="219" y="430"/>
                  </a:lnTo>
                  <a:lnTo>
                    <a:pt x="222" y="418"/>
                  </a:lnTo>
                  <a:lnTo>
                    <a:pt x="234" y="411"/>
                  </a:lnTo>
                  <a:lnTo>
                    <a:pt x="250" y="421"/>
                  </a:lnTo>
                  <a:lnTo>
                    <a:pt x="260" y="430"/>
                  </a:lnTo>
                  <a:lnTo>
                    <a:pt x="274" y="430"/>
                  </a:lnTo>
                  <a:lnTo>
                    <a:pt x="290" y="409"/>
                  </a:lnTo>
                  <a:lnTo>
                    <a:pt x="295" y="397"/>
                  </a:lnTo>
                  <a:lnTo>
                    <a:pt x="309" y="388"/>
                  </a:lnTo>
                  <a:lnTo>
                    <a:pt x="307" y="381"/>
                  </a:lnTo>
                  <a:lnTo>
                    <a:pt x="307" y="364"/>
                  </a:lnTo>
                  <a:lnTo>
                    <a:pt x="300" y="357"/>
                  </a:lnTo>
                  <a:lnTo>
                    <a:pt x="319" y="357"/>
                  </a:lnTo>
                  <a:lnTo>
                    <a:pt x="319" y="350"/>
                  </a:lnTo>
                  <a:lnTo>
                    <a:pt x="331" y="347"/>
                  </a:lnTo>
                  <a:lnTo>
                    <a:pt x="328" y="357"/>
                  </a:lnTo>
                  <a:lnTo>
                    <a:pt x="328" y="366"/>
                  </a:lnTo>
                  <a:lnTo>
                    <a:pt x="326" y="369"/>
                  </a:lnTo>
                  <a:lnTo>
                    <a:pt x="328" y="378"/>
                  </a:lnTo>
                  <a:lnTo>
                    <a:pt x="331" y="385"/>
                  </a:lnTo>
                  <a:lnTo>
                    <a:pt x="331" y="390"/>
                  </a:lnTo>
                  <a:lnTo>
                    <a:pt x="328" y="395"/>
                  </a:lnTo>
                  <a:lnTo>
                    <a:pt x="335" y="399"/>
                  </a:lnTo>
                  <a:lnTo>
                    <a:pt x="345" y="407"/>
                  </a:lnTo>
                  <a:lnTo>
                    <a:pt x="352" y="414"/>
                  </a:lnTo>
                  <a:lnTo>
                    <a:pt x="354" y="418"/>
                  </a:lnTo>
                  <a:lnTo>
                    <a:pt x="357" y="423"/>
                  </a:lnTo>
                  <a:lnTo>
                    <a:pt x="359" y="423"/>
                  </a:lnTo>
                  <a:lnTo>
                    <a:pt x="361" y="421"/>
                  </a:lnTo>
                  <a:lnTo>
                    <a:pt x="361" y="414"/>
                  </a:lnTo>
                  <a:lnTo>
                    <a:pt x="359" y="409"/>
                  </a:lnTo>
                  <a:lnTo>
                    <a:pt x="359" y="402"/>
                  </a:lnTo>
                  <a:lnTo>
                    <a:pt x="366" y="395"/>
                  </a:lnTo>
                  <a:lnTo>
                    <a:pt x="368" y="395"/>
                  </a:lnTo>
                  <a:lnTo>
                    <a:pt x="368" y="399"/>
                  </a:lnTo>
                  <a:lnTo>
                    <a:pt x="371" y="402"/>
                  </a:lnTo>
                  <a:lnTo>
                    <a:pt x="378" y="402"/>
                  </a:lnTo>
                  <a:lnTo>
                    <a:pt x="380" y="399"/>
                  </a:lnTo>
                  <a:lnTo>
                    <a:pt x="380" y="385"/>
                  </a:lnTo>
                  <a:lnTo>
                    <a:pt x="378" y="383"/>
                  </a:lnTo>
                  <a:lnTo>
                    <a:pt x="378" y="381"/>
                  </a:lnTo>
                  <a:lnTo>
                    <a:pt x="382" y="373"/>
                  </a:lnTo>
                  <a:lnTo>
                    <a:pt x="382" y="364"/>
                  </a:lnTo>
                  <a:lnTo>
                    <a:pt x="385" y="362"/>
                  </a:lnTo>
                  <a:lnTo>
                    <a:pt x="390" y="362"/>
                  </a:lnTo>
                  <a:lnTo>
                    <a:pt x="392" y="357"/>
                  </a:lnTo>
                  <a:lnTo>
                    <a:pt x="392" y="343"/>
                  </a:lnTo>
                  <a:lnTo>
                    <a:pt x="394" y="340"/>
                  </a:lnTo>
                  <a:lnTo>
                    <a:pt x="397" y="336"/>
                  </a:lnTo>
                  <a:lnTo>
                    <a:pt x="399" y="333"/>
                  </a:lnTo>
                  <a:lnTo>
                    <a:pt x="411" y="333"/>
                  </a:lnTo>
                  <a:lnTo>
                    <a:pt x="411" y="314"/>
                  </a:lnTo>
                  <a:lnTo>
                    <a:pt x="413" y="310"/>
                  </a:lnTo>
                  <a:lnTo>
                    <a:pt x="416" y="307"/>
                  </a:lnTo>
                  <a:lnTo>
                    <a:pt x="418" y="303"/>
                  </a:lnTo>
                  <a:lnTo>
                    <a:pt x="420" y="300"/>
                  </a:lnTo>
                  <a:lnTo>
                    <a:pt x="420" y="284"/>
                  </a:lnTo>
                  <a:lnTo>
                    <a:pt x="418" y="265"/>
                  </a:lnTo>
                  <a:lnTo>
                    <a:pt x="416" y="262"/>
                  </a:lnTo>
                  <a:lnTo>
                    <a:pt x="416" y="255"/>
                  </a:lnTo>
                  <a:lnTo>
                    <a:pt x="420" y="253"/>
                  </a:lnTo>
                  <a:lnTo>
                    <a:pt x="423" y="253"/>
                  </a:lnTo>
                  <a:lnTo>
                    <a:pt x="423" y="239"/>
                  </a:lnTo>
                  <a:lnTo>
                    <a:pt x="425" y="239"/>
                  </a:lnTo>
                  <a:lnTo>
                    <a:pt x="427" y="236"/>
                  </a:lnTo>
                  <a:lnTo>
                    <a:pt x="430" y="232"/>
                  </a:lnTo>
                  <a:lnTo>
                    <a:pt x="430" y="215"/>
                  </a:lnTo>
                  <a:lnTo>
                    <a:pt x="427" y="213"/>
                  </a:lnTo>
                  <a:lnTo>
                    <a:pt x="427" y="208"/>
                  </a:lnTo>
                  <a:lnTo>
                    <a:pt x="432" y="20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31" name="South Sudan">
              <a:extLst>
                <a:ext uri="{FF2B5EF4-FFF2-40B4-BE49-F238E27FC236}">
                  <a16:creationId xmlns:a16="http://schemas.microsoft.com/office/drawing/2014/main" id="{30B2F6CD-D1B4-3543-56FA-D56A02DE05E9}"/>
                </a:ext>
              </a:extLst>
            </p:cNvPr>
            <p:cNvSpPr>
              <a:spLocks/>
            </p:cNvSpPr>
            <p:nvPr/>
          </p:nvSpPr>
          <p:spPr bwMode="auto">
            <a:xfrm>
              <a:off x="6478463" y="3885989"/>
              <a:ext cx="405693" cy="339265"/>
            </a:xfrm>
            <a:custGeom>
              <a:avLst/>
              <a:gdLst/>
              <a:ahLst/>
              <a:cxnLst>
                <a:cxn ang="0">
                  <a:pos x="269" y="52"/>
                </a:cxn>
                <a:cxn ang="0">
                  <a:pos x="265" y="38"/>
                </a:cxn>
                <a:cxn ang="0">
                  <a:pos x="262" y="19"/>
                </a:cxn>
                <a:cxn ang="0">
                  <a:pos x="253" y="3"/>
                </a:cxn>
                <a:cxn ang="0">
                  <a:pos x="241" y="17"/>
                </a:cxn>
                <a:cxn ang="0">
                  <a:pos x="229" y="50"/>
                </a:cxn>
                <a:cxn ang="0">
                  <a:pos x="194" y="83"/>
                </a:cxn>
                <a:cxn ang="0">
                  <a:pos x="156" y="71"/>
                </a:cxn>
                <a:cxn ang="0">
                  <a:pos x="130" y="95"/>
                </a:cxn>
                <a:cxn ang="0">
                  <a:pos x="109" y="88"/>
                </a:cxn>
                <a:cxn ang="0">
                  <a:pos x="71" y="93"/>
                </a:cxn>
                <a:cxn ang="0">
                  <a:pos x="57" y="76"/>
                </a:cxn>
                <a:cxn ang="0">
                  <a:pos x="49" y="69"/>
                </a:cxn>
                <a:cxn ang="0">
                  <a:pos x="26" y="64"/>
                </a:cxn>
                <a:cxn ang="0">
                  <a:pos x="16" y="90"/>
                </a:cxn>
                <a:cxn ang="0">
                  <a:pos x="7" y="104"/>
                </a:cxn>
                <a:cxn ang="0">
                  <a:pos x="7" y="109"/>
                </a:cxn>
                <a:cxn ang="0">
                  <a:pos x="0" y="119"/>
                </a:cxn>
                <a:cxn ang="0">
                  <a:pos x="12" y="135"/>
                </a:cxn>
                <a:cxn ang="0">
                  <a:pos x="28" y="142"/>
                </a:cxn>
                <a:cxn ang="0">
                  <a:pos x="38" y="152"/>
                </a:cxn>
                <a:cxn ang="0">
                  <a:pos x="33" y="154"/>
                </a:cxn>
                <a:cxn ang="0">
                  <a:pos x="42" y="164"/>
                </a:cxn>
                <a:cxn ang="0">
                  <a:pos x="54" y="173"/>
                </a:cxn>
                <a:cxn ang="0">
                  <a:pos x="59" y="182"/>
                </a:cxn>
                <a:cxn ang="0">
                  <a:pos x="68" y="190"/>
                </a:cxn>
                <a:cxn ang="0">
                  <a:pos x="68" y="197"/>
                </a:cxn>
                <a:cxn ang="0">
                  <a:pos x="83" y="208"/>
                </a:cxn>
                <a:cxn ang="0">
                  <a:pos x="92" y="218"/>
                </a:cxn>
                <a:cxn ang="0">
                  <a:pos x="106" y="241"/>
                </a:cxn>
                <a:cxn ang="0">
                  <a:pos x="127" y="258"/>
                </a:cxn>
                <a:cxn ang="0">
                  <a:pos x="137" y="251"/>
                </a:cxn>
                <a:cxn ang="0">
                  <a:pos x="146" y="258"/>
                </a:cxn>
                <a:cxn ang="0">
                  <a:pos x="156" y="251"/>
                </a:cxn>
                <a:cxn ang="0">
                  <a:pos x="168" y="251"/>
                </a:cxn>
                <a:cxn ang="0">
                  <a:pos x="177" y="267"/>
                </a:cxn>
                <a:cxn ang="0">
                  <a:pos x="187" y="272"/>
                </a:cxn>
                <a:cxn ang="0">
                  <a:pos x="203" y="275"/>
                </a:cxn>
                <a:cxn ang="0">
                  <a:pos x="215" y="279"/>
                </a:cxn>
                <a:cxn ang="0">
                  <a:pos x="222" y="275"/>
                </a:cxn>
                <a:cxn ang="0">
                  <a:pos x="243" y="277"/>
                </a:cxn>
                <a:cxn ang="0">
                  <a:pos x="262" y="272"/>
                </a:cxn>
                <a:cxn ang="0">
                  <a:pos x="274" y="277"/>
                </a:cxn>
                <a:cxn ang="0">
                  <a:pos x="283" y="265"/>
                </a:cxn>
                <a:cxn ang="0">
                  <a:pos x="295" y="251"/>
                </a:cxn>
                <a:cxn ang="0">
                  <a:pos x="340" y="239"/>
                </a:cxn>
                <a:cxn ang="0">
                  <a:pos x="335" y="225"/>
                </a:cxn>
                <a:cxn ang="0">
                  <a:pos x="316" y="208"/>
                </a:cxn>
                <a:cxn ang="0">
                  <a:pos x="312" y="185"/>
                </a:cxn>
                <a:cxn ang="0">
                  <a:pos x="293" y="175"/>
                </a:cxn>
                <a:cxn ang="0">
                  <a:pos x="286" y="159"/>
                </a:cxn>
                <a:cxn ang="0">
                  <a:pos x="276" y="149"/>
                </a:cxn>
                <a:cxn ang="0">
                  <a:pos x="260" y="147"/>
                </a:cxn>
                <a:cxn ang="0">
                  <a:pos x="265" y="135"/>
                </a:cxn>
                <a:cxn ang="0">
                  <a:pos x="279" y="128"/>
                </a:cxn>
                <a:cxn ang="0">
                  <a:pos x="288" y="123"/>
                </a:cxn>
                <a:cxn ang="0">
                  <a:pos x="291" y="100"/>
                </a:cxn>
                <a:cxn ang="0">
                  <a:pos x="286" y="88"/>
                </a:cxn>
                <a:cxn ang="0">
                  <a:pos x="291" y="76"/>
                </a:cxn>
              </a:cxnLst>
              <a:rect l="0" t="0" r="r" b="b"/>
              <a:pathLst>
                <a:path w="342" h="286">
                  <a:moveTo>
                    <a:pt x="286" y="67"/>
                  </a:moveTo>
                  <a:lnTo>
                    <a:pt x="279" y="60"/>
                  </a:lnTo>
                  <a:lnTo>
                    <a:pt x="269" y="52"/>
                  </a:lnTo>
                  <a:lnTo>
                    <a:pt x="262" y="48"/>
                  </a:lnTo>
                  <a:lnTo>
                    <a:pt x="265" y="43"/>
                  </a:lnTo>
                  <a:lnTo>
                    <a:pt x="265" y="38"/>
                  </a:lnTo>
                  <a:lnTo>
                    <a:pt x="262" y="31"/>
                  </a:lnTo>
                  <a:lnTo>
                    <a:pt x="260" y="22"/>
                  </a:lnTo>
                  <a:lnTo>
                    <a:pt x="262" y="19"/>
                  </a:lnTo>
                  <a:lnTo>
                    <a:pt x="262" y="10"/>
                  </a:lnTo>
                  <a:lnTo>
                    <a:pt x="265" y="0"/>
                  </a:lnTo>
                  <a:lnTo>
                    <a:pt x="253" y="3"/>
                  </a:lnTo>
                  <a:lnTo>
                    <a:pt x="253" y="10"/>
                  </a:lnTo>
                  <a:lnTo>
                    <a:pt x="234" y="10"/>
                  </a:lnTo>
                  <a:lnTo>
                    <a:pt x="241" y="17"/>
                  </a:lnTo>
                  <a:lnTo>
                    <a:pt x="241" y="34"/>
                  </a:lnTo>
                  <a:lnTo>
                    <a:pt x="243" y="41"/>
                  </a:lnTo>
                  <a:lnTo>
                    <a:pt x="229" y="50"/>
                  </a:lnTo>
                  <a:lnTo>
                    <a:pt x="224" y="62"/>
                  </a:lnTo>
                  <a:lnTo>
                    <a:pt x="208" y="83"/>
                  </a:lnTo>
                  <a:lnTo>
                    <a:pt x="194" y="83"/>
                  </a:lnTo>
                  <a:lnTo>
                    <a:pt x="184" y="74"/>
                  </a:lnTo>
                  <a:lnTo>
                    <a:pt x="168" y="64"/>
                  </a:lnTo>
                  <a:lnTo>
                    <a:pt x="156" y="71"/>
                  </a:lnTo>
                  <a:lnTo>
                    <a:pt x="153" y="83"/>
                  </a:lnTo>
                  <a:lnTo>
                    <a:pt x="139" y="83"/>
                  </a:lnTo>
                  <a:lnTo>
                    <a:pt x="130" y="95"/>
                  </a:lnTo>
                  <a:lnTo>
                    <a:pt x="111" y="95"/>
                  </a:lnTo>
                  <a:lnTo>
                    <a:pt x="111" y="95"/>
                  </a:lnTo>
                  <a:lnTo>
                    <a:pt x="109" y="88"/>
                  </a:lnTo>
                  <a:lnTo>
                    <a:pt x="104" y="86"/>
                  </a:lnTo>
                  <a:lnTo>
                    <a:pt x="80" y="88"/>
                  </a:lnTo>
                  <a:lnTo>
                    <a:pt x="71" y="93"/>
                  </a:lnTo>
                  <a:lnTo>
                    <a:pt x="61" y="86"/>
                  </a:lnTo>
                  <a:lnTo>
                    <a:pt x="59" y="83"/>
                  </a:lnTo>
                  <a:lnTo>
                    <a:pt x="57" y="76"/>
                  </a:lnTo>
                  <a:lnTo>
                    <a:pt x="57" y="74"/>
                  </a:lnTo>
                  <a:lnTo>
                    <a:pt x="52" y="71"/>
                  </a:lnTo>
                  <a:lnTo>
                    <a:pt x="49" y="69"/>
                  </a:lnTo>
                  <a:lnTo>
                    <a:pt x="47" y="60"/>
                  </a:lnTo>
                  <a:lnTo>
                    <a:pt x="35" y="62"/>
                  </a:lnTo>
                  <a:lnTo>
                    <a:pt x="26" y="64"/>
                  </a:lnTo>
                  <a:lnTo>
                    <a:pt x="23" y="71"/>
                  </a:lnTo>
                  <a:lnTo>
                    <a:pt x="16" y="81"/>
                  </a:lnTo>
                  <a:lnTo>
                    <a:pt x="16" y="90"/>
                  </a:lnTo>
                  <a:lnTo>
                    <a:pt x="12" y="90"/>
                  </a:lnTo>
                  <a:lnTo>
                    <a:pt x="12" y="100"/>
                  </a:lnTo>
                  <a:lnTo>
                    <a:pt x="7" y="104"/>
                  </a:lnTo>
                  <a:lnTo>
                    <a:pt x="7" y="107"/>
                  </a:lnTo>
                  <a:lnTo>
                    <a:pt x="7" y="109"/>
                  </a:lnTo>
                  <a:lnTo>
                    <a:pt x="7" y="109"/>
                  </a:lnTo>
                  <a:lnTo>
                    <a:pt x="2" y="112"/>
                  </a:lnTo>
                  <a:lnTo>
                    <a:pt x="0" y="114"/>
                  </a:lnTo>
                  <a:lnTo>
                    <a:pt x="0" y="119"/>
                  </a:lnTo>
                  <a:lnTo>
                    <a:pt x="2" y="119"/>
                  </a:lnTo>
                  <a:lnTo>
                    <a:pt x="2" y="130"/>
                  </a:lnTo>
                  <a:lnTo>
                    <a:pt x="12" y="135"/>
                  </a:lnTo>
                  <a:lnTo>
                    <a:pt x="26" y="135"/>
                  </a:lnTo>
                  <a:lnTo>
                    <a:pt x="26" y="142"/>
                  </a:lnTo>
                  <a:lnTo>
                    <a:pt x="28" y="142"/>
                  </a:lnTo>
                  <a:lnTo>
                    <a:pt x="33" y="145"/>
                  </a:lnTo>
                  <a:lnTo>
                    <a:pt x="38" y="149"/>
                  </a:lnTo>
                  <a:lnTo>
                    <a:pt x="38" y="152"/>
                  </a:lnTo>
                  <a:lnTo>
                    <a:pt x="35" y="152"/>
                  </a:lnTo>
                  <a:lnTo>
                    <a:pt x="35" y="154"/>
                  </a:lnTo>
                  <a:lnTo>
                    <a:pt x="33" y="154"/>
                  </a:lnTo>
                  <a:lnTo>
                    <a:pt x="33" y="156"/>
                  </a:lnTo>
                  <a:lnTo>
                    <a:pt x="38" y="161"/>
                  </a:lnTo>
                  <a:lnTo>
                    <a:pt x="42" y="164"/>
                  </a:lnTo>
                  <a:lnTo>
                    <a:pt x="45" y="164"/>
                  </a:lnTo>
                  <a:lnTo>
                    <a:pt x="49" y="166"/>
                  </a:lnTo>
                  <a:lnTo>
                    <a:pt x="54" y="173"/>
                  </a:lnTo>
                  <a:lnTo>
                    <a:pt x="57" y="178"/>
                  </a:lnTo>
                  <a:lnTo>
                    <a:pt x="59" y="180"/>
                  </a:lnTo>
                  <a:lnTo>
                    <a:pt x="59" y="182"/>
                  </a:lnTo>
                  <a:lnTo>
                    <a:pt x="66" y="182"/>
                  </a:lnTo>
                  <a:lnTo>
                    <a:pt x="68" y="185"/>
                  </a:lnTo>
                  <a:lnTo>
                    <a:pt x="68" y="190"/>
                  </a:lnTo>
                  <a:lnTo>
                    <a:pt x="64" y="190"/>
                  </a:lnTo>
                  <a:lnTo>
                    <a:pt x="64" y="192"/>
                  </a:lnTo>
                  <a:lnTo>
                    <a:pt x="68" y="197"/>
                  </a:lnTo>
                  <a:lnTo>
                    <a:pt x="68" y="204"/>
                  </a:lnTo>
                  <a:lnTo>
                    <a:pt x="80" y="206"/>
                  </a:lnTo>
                  <a:lnTo>
                    <a:pt x="83" y="208"/>
                  </a:lnTo>
                  <a:lnTo>
                    <a:pt x="87" y="211"/>
                  </a:lnTo>
                  <a:lnTo>
                    <a:pt x="90" y="213"/>
                  </a:lnTo>
                  <a:lnTo>
                    <a:pt x="92" y="218"/>
                  </a:lnTo>
                  <a:lnTo>
                    <a:pt x="92" y="227"/>
                  </a:lnTo>
                  <a:lnTo>
                    <a:pt x="94" y="232"/>
                  </a:lnTo>
                  <a:lnTo>
                    <a:pt x="106" y="241"/>
                  </a:lnTo>
                  <a:lnTo>
                    <a:pt x="106" y="251"/>
                  </a:lnTo>
                  <a:lnTo>
                    <a:pt x="125" y="260"/>
                  </a:lnTo>
                  <a:lnTo>
                    <a:pt x="127" y="258"/>
                  </a:lnTo>
                  <a:lnTo>
                    <a:pt x="130" y="253"/>
                  </a:lnTo>
                  <a:lnTo>
                    <a:pt x="132" y="251"/>
                  </a:lnTo>
                  <a:lnTo>
                    <a:pt x="137" y="251"/>
                  </a:lnTo>
                  <a:lnTo>
                    <a:pt x="142" y="253"/>
                  </a:lnTo>
                  <a:lnTo>
                    <a:pt x="142" y="256"/>
                  </a:lnTo>
                  <a:lnTo>
                    <a:pt x="146" y="258"/>
                  </a:lnTo>
                  <a:lnTo>
                    <a:pt x="149" y="258"/>
                  </a:lnTo>
                  <a:lnTo>
                    <a:pt x="156" y="253"/>
                  </a:lnTo>
                  <a:lnTo>
                    <a:pt x="156" y="251"/>
                  </a:lnTo>
                  <a:lnTo>
                    <a:pt x="161" y="246"/>
                  </a:lnTo>
                  <a:lnTo>
                    <a:pt x="163" y="249"/>
                  </a:lnTo>
                  <a:lnTo>
                    <a:pt x="168" y="251"/>
                  </a:lnTo>
                  <a:lnTo>
                    <a:pt x="170" y="258"/>
                  </a:lnTo>
                  <a:lnTo>
                    <a:pt x="172" y="263"/>
                  </a:lnTo>
                  <a:lnTo>
                    <a:pt x="177" y="267"/>
                  </a:lnTo>
                  <a:lnTo>
                    <a:pt x="182" y="270"/>
                  </a:lnTo>
                  <a:lnTo>
                    <a:pt x="184" y="272"/>
                  </a:lnTo>
                  <a:lnTo>
                    <a:pt x="187" y="272"/>
                  </a:lnTo>
                  <a:lnTo>
                    <a:pt x="189" y="282"/>
                  </a:lnTo>
                  <a:lnTo>
                    <a:pt x="196" y="282"/>
                  </a:lnTo>
                  <a:lnTo>
                    <a:pt x="203" y="275"/>
                  </a:lnTo>
                  <a:lnTo>
                    <a:pt x="208" y="275"/>
                  </a:lnTo>
                  <a:lnTo>
                    <a:pt x="210" y="277"/>
                  </a:lnTo>
                  <a:lnTo>
                    <a:pt x="215" y="279"/>
                  </a:lnTo>
                  <a:lnTo>
                    <a:pt x="220" y="279"/>
                  </a:lnTo>
                  <a:lnTo>
                    <a:pt x="220" y="277"/>
                  </a:lnTo>
                  <a:lnTo>
                    <a:pt x="222" y="275"/>
                  </a:lnTo>
                  <a:lnTo>
                    <a:pt x="224" y="275"/>
                  </a:lnTo>
                  <a:lnTo>
                    <a:pt x="236" y="286"/>
                  </a:lnTo>
                  <a:lnTo>
                    <a:pt x="243" y="277"/>
                  </a:lnTo>
                  <a:lnTo>
                    <a:pt x="253" y="277"/>
                  </a:lnTo>
                  <a:lnTo>
                    <a:pt x="257" y="272"/>
                  </a:lnTo>
                  <a:lnTo>
                    <a:pt x="262" y="272"/>
                  </a:lnTo>
                  <a:lnTo>
                    <a:pt x="262" y="275"/>
                  </a:lnTo>
                  <a:lnTo>
                    <a:pt x="265" y="277"/>
                  </a:lnTo>
                  <a:lnTo>
                    <a:pt x="274" y="277"/>
                  </a:lnTo>
                  <a:lnTo>
                    <a:pt x="281" y="270"/>
                  </a:lnTo>
                  <a:lnTo>
                    <a:pt x="281" y="267"/>
                  </a:lnTo>
                  <a:lnTo>
                    <a:pt x="283" y="265"/>
                  </a:lnTo>
                  <a:lnTo>
                    <a:pt x="283" y="263"/>
                  </a:lnTo>
                  <a:lnTo>
                    <a:pt x="288" y="263"/>
                  </a:lnTo>
                  <a:lnTo>
                    <a:pt x="295" y="251"/>
                  </a:lnTo>
                  <a:lnTo>
                    <a:pt x="333" y="251"/>
                  </a:lnTo>
                  <a:lnTo>
                    <a:pt x="342" y="246"/>
                  </a:lnTo>
                  <a:lnTo>
                    <a:pt x="340" y="239"/>
                  </a:lnTo>
                  <a:lnTo>
                    <a:pt x="340" y="232"/>
                  </a:lnTo>
                  <a:lnTo>
                    <a:pt x="338" y="227"/>
                  </a:lnTo>
                  <a:lnTo>
                    <a:pt x="335" y="225"/>
                  </a:lnTo>
                  <a:lnTo>
                    <a:pt x="328" y="225"/>
                  </a:lnTo>
                  <a:lnTo>
                    <a:pt x="324" y="223"/>
                  </a:lnTo>
                  <a:lnTo>
                    <a:pt x="316" y="208"/>
                  </a:lnTo>
                  <a:lnTo>
                    <a:pt x="316" y="201"/>
                  </a:lnTo>
                  <a:lnTo>
                    <a:pt x="312" y="199"/>
                  </a:lnTo>
                  <a:lnTo>
                    <a:pt x="312" y="185"/>
                  </a:lnTo>
                  <a:lnTo>
                    <a:pt x="305" y="185"/>
                  </a:lnTo>
                  <a:lnTo>
                    <a:pt x="302" y="175"/>
                  </a:lnTo>
                  <a:lnTo>
                    <a:pt x="293" y="175"/>
                  </a:lnTo>
                  <a:lnTo>
                    <a:pt x="291" y="168"/>
                  </a:lnTo>
                  <a:lnTo>
                    <a:pt x="291" y="161"/>
                  </a:lnTo>
                  <a:lnTo>
                    <a:pt x="286" y="159"/>
                  </a:lnTo>
                  <a:lnTo>
                    <a:pt x="283" y="154"/>
                  </a:lnTo>
                  <a:lnTo>
                    <a:pt x="279" y="152"/>
                  </a:lnTo>
                  <a:lnTo>
                    <a:pt x="276" y="149"/>
                  </a:lnTo>
                  <a:lnTo>
                    <a:pt x="267" y="149"/>
                  </a:lnTo>
                  <a:lnTo>
                    <a:pt x="262" y="147"/>
                  </a:lnTo>
                  <a:lnTo>
                    <a:pt x="260" y="147"/>
                  </a:lnTo>
                  <a:lnTo>
                    <a:pt x="260" y="142"/>
                  </a:lnTo>
                  <a:lnTo>
                    <a:pt x="262" y="138"/>
                  </a:lnTo>
                  <a:lnTo>
                    <a:pt x="265" y="135"/>
                  </a:lnTo>
                  <a:lnTo>
                    <a:pt x="262" y="126"/>
                  </a:lnTo>
                  <a:lnTo>
                    <a:pt x="276" y="126"/>
                  </a:lnTo>
                  <a:lnTo>
                    <a:pt x="279" y="128"/>
                  </a:lnTo>
                  <a:lnTo>
                    <a:pt x="281" y="126"/>
                  </a:lnTo>
                  <a:lnTo>
                    <a:pt x="286" y="126"/>
                  </a:lnTo>
                  <a:lnTo>
                    <a:pt x="288" y="123"/>
                  </a:lnTo>
                  <a:lnTo>
                    <a:pt x="288" y="119"/>
                  </a:lnTo>
                  <a:lnTo>
                    <a:pt x="291" y="114"/>
                  </a:lnTo>
                  <a:lnTo>
                    <a:pt x="291" y="100"/>
                  </a:lnTo>
                  <a:lnTo>
                    <a:pt x="288" y="97"/>
                  </a:lnTo>
                  <a:lnTo>
                    <a:pt x="288" y="93"/>
                  </a:lnTo>
                  <a:lnTo>
                    <a:pt x="286" y="88"/>
                  </a:lnTo>
                  <a:lnTo>
                    <a:pt x="286" y="83"/>
                  </a:lnTo>
                  <a:lnTo>
                    <a:pt x="288" y="78"/>
                  </a:lnTo>
                  <a:lnTo>
                    <a:pt x="291" y="76"/>
                  </a:lnTo>
                  <a:lnTo>
                    <a:pt x="288" y="71"/>
                  </a:lnTo>
                  <a:lnTo>
                    <a:pt x="286" y="67"/>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32" name="Sri Lanka" descr="© INSCALE GmbH, 05.05.2010&#10;http://www.presentationload.com/">
              <a:extLst>
                <a:ext uri="{FF2B5EF4-FFF2-40B4-BE49-F238E27FC236}">
                  <a16:creationId xmlns:a16="http://schemas.microsoft.com/office/drawing/2014/main" id="{7CE245C5-E920-E98D-773A-2E63922E629C}"/>
                </a:ext>
              </a:extLst>
            </p:cNvPr>
            <p:cNvSpPr>
              <a:spLocks/>
            </p:cNvSpPr>
            <p:nvPr/>
          </p:nvSpPr>
          <p:spPr bwMode="gray">
            <a:xfrm>
              <a:off x="8345768" y="3990253"/>
              <a:ext cx="81139" cy="143837"/>
            </a:xfrm>
            <a:custGeom>
              <a:avLst/>
              <a:gdLst>
                <a:gd name="T0" fmla="*/ 2147483647 w 174"/>
                <a:gd name="T1" fmla="*/ 2147483647 h 306"/>
                <a:gd name="T2" fmla="*/ 2147483647 w 174"/>
                <a:gd name="T3" fmla="*/ 0 h 306"/>
                <a:gd name="T4" fmla="*/ 2147483647 w 174"/>
                <a:gd name="T5" fmla="*/ 0 h 306"/>
                <a:gd name="T6" fmla="*/ 2147483647 w 174"/>
                <a:gd name="T7" fmla="*/ 2147483647 h 306"/>
                <a:gd name="T8" fmla="*/ 2147483647 w 174"/>
                <a:gd name="T9" fmla="*/ 2147483647 h 306"/>
                <a:gd name="T10" fmla="*/ 2147483647 w 174"/>
                <a:gd name="T11" fmla="*/ 2147483647 h 306"/>
                <a:gd name="T12" fmla="*/ 2147483647 w 174"/>
                <a:gd name="T13" fmla="*/ 2147483647 h 306"/>
                <a:gd name="T14" fmla="*/ 2147483647 w 174"/>
                <a:gd name="T15" fmla="*/ 2147483647 h 306"/>
                <a:gd name="T16" fmla="*/ 2147483647 w 174"/>
                <a:gd name="T17" fmla="*/ 2147483647 h 306"/>
                <a:gd name="T18" fmla="*/ 2147483647 w 174"/>
                <a:gd name="T19" fmla="*/ 2147483647 h 306"/>
                <a:gd name="T20" fmla="*/ 2147483647 w 174"/>
                <a:gd name="T21" fmla="*/ 2147483647 h 306"/>
                <a:gd name="T22" fmla="*/ 2147483647 w 174"/>
                <a:gd name="T23" fmla="*/ 2147483647 h 306"/>
                <a:gd name="T24" fmla="*/ 2147483647 w 174"/>
                <a:gd name="T25" fmla="*/ 2147483647 h 306"/>
                <a:gd name="T26" fmla="*/ 2147483647 w 174"/>
                <a:gd name="T27" fmla="*/ 2147483647 h 306"/>
                <a:gd name="T28" fmla="*/ 2147483647 w 174"/>
                <a:gd name="T29" fmla="*/ 2147483647 h 306"/>
                <a:gd name="T30" fmla="*/ 2147483647 w 174"/>
                <a:gd name="T31" fmla="*/ 2147483647 h 306"/>
                <a:gd name="T32" fmla="*/ 2147483647 w 174"/>
                <a:gd name="T33" fmla="*/ 2147483647 h 306"/>
                <a:gd name="T34" fmla="*/ 2147483647 w 174"/>
                <a:gd name="T35" fmla="*/ 2147483647 h 306"/>
                <a:gd name="T36" fmla="*/ 2147483647 w 174"/>
                <a:gd name="T37" fmla="*/ 2147483647 h 306"/>
                <a:gd name="T38" fmla="*/ 2147483647 w 174"/>
                <a:gd name="T39" fmla="*/ 2147483647 h 306"/>
                <a:gd name="T40" fmla="*/ 0 w 174"/>
                <a:gd name="T41" fmla="*/ 2147483647 h 306"/>
                <a:gd name="T42" fmla="*/ 0 w 174"/>
                <a:gd name="T43" fmla="*/ 2147483647 h 306"/>
                <a:gd name="T44" fmla="*/ 2147483647 w 174"/>
                <a:gd name="T45" fmla="*/ 2147483647 h 306"/>
                <a:gd name="T46" fmla="*/ 2147483647 w 174"/>
                <a:gd name="T47" fmla="*/ 2147483647 h 306"/>
                <a:gd name="T48" fmla="*/ 2147483647 w 174"/>
                <a:gd name="T49" fmla="*/ 2147483647 h 306"/>
                <a:gd name="T50" fmla="*/ 2147483647 w 174"/>
                <a:gd name="T51" fmla="*/ 2147483647 h 306"/>
                <a:gd name="T52" fmla="*/ 2147483647 w 174"/>
                <a:gd name="T53" fmla="*/ 2147483647 h 306"/>
                <a:gd name="T54" fmla="*/ 0 w 174"/>
                <a:gd name="T55" fmla="*/ 2147483647 h 306"/>
                <a:gd name="T56" fmla="*/ 2147483647 w 174"/>
                <a:gd name="T57" fmla="*/ 2147483647 h 306"/>
                <a:gd name="T58" fmla="*/ 2147483647 w 174"/>
                <a:gd name="T59" fmla="*/ 2147483647 h 30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74"/>
                <a:gd name="T91" fmla="*/ 0 h 306"/>
                <a:gd name="T92" fmla="*/ 174 w 174"/>
                <a:gd name="T93" fmla="*/ 306 h 30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74" h="306">
                  <a:moveTo>
                    <a:pt x="24" y="6"/>
                  </a:moveTo>
                  <a:lnTo>
                    <a:pt x="36" y="0"/>
                  </a:lnTo>
                  <a:lnTo>
                    <a:pt x="48" y="0"/>
                  </a:lnTo>
                  <a:lnTo>
                    <a:pt x="66" y="6"/>
                  </a:lnTo>
                  <a:lnTo>
                    <a:pt x="78" y="12"/>
                  </a:lnTo>
                  <a:lnTo>
                    <a:pt x="114" y="66"/>
                  </a:lnTo>
                  <a:lnTo>
                    <a:pt x="132" y="84"/>
                  </a:lnTo>
                  <a:lnTo>
                    <a:pt x="126" y="120"/>
                  </a:lnTo>
                  <a:lnTo>
                    <a:pt x="150" y="114"/>
                  </a:lnTo>
                  <a:lnTo>
                    <a:pt x="156" y="168"/>
                  </a:lnTo>
                  <a:lnTo>
                    <a:pt x="162" y="174"/>
                  </a:lnTo>
                  <a:lnTo>
                    <a:pt x="168" y="198"/>
                  </a:lnTo>
                  <a:lnTo>
                    <a:pt x="174" y="228"/>
                  </a:lnTo>
                  <a:lnTo>
                    <a:pt x="174" y="258"/>
                  </a:lnTo>
                  <a:lnTo>
                    <a:pt x="156" y="276"/>
                  </a:lnTo>
                  <a:lnTo>
                    <a:pt x="120" y="294"/>
                  </a:lnTo>
                  <a:lnTo>
                    <a:pt x="84" y="306"/>
                  </a:lnTo>
                  <a:lnTo>
                    <a:pt x="48" y="306"/>
                  </a:lnTo>
                  <a:lnTo>
                    <a:pt x="24" y="282"/>
                  </a:lnTo>
                  <a:lnTo>
                    <a:pt x="12" y="240"/>
                  </a:lnTo>
                  <a:lnTo>
                    <a:pt x="0" y="192"/>
                  </a:lnTo>
                  <a:lnTo>
                    <a:pt x="0" y="156"/>
                  </a:lnTo>
                  <a:lnTo>
                    <a:pt x="12" y="138"/>
                  </a:lnTo>
                  <a:lnTo>
                    <a:pt x="18" y="132"/>
                  </a:lnTo>
                  <a:lnTo>
                    <a:pt x="24" y="120"/>
                  </a:lnTo>
                  <a:lnTo>
                    <a:pt x="30" y="102"/>
                  </a:lnTo>
                  <a:lnTo>
                    <a:pt x="30" y="78"/>
                  </a:lnTo>
                  <a:lnTo>
                    <a:pt x="0" y="36"/>
                  </a:lnTo>
                  <a:lnTo>
                    <a:pt x="24" y="36"/>
                  </a:lnTo>
                  <a:lnTo>
                    <a:pt x="24" y="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33" name="Spain" descr="© INSCALE GmbH, 05.05.2010&#10;http://www.presentationload.com/">
              <a:extLst>
                <a:ext uri="{FF2B5EF4-FFF2-40B4-BE49-F238E27FC236}">
                  <a16:creationId xmlns:a16="http://schemas.microsoft.com/office/drawing/2014/main" id="{3E8B4D64-6B3D-834F-ABCC-7A960F45BB2E}"/>
                </a:ext>
              </a:extLst>
            </p:cNvPr>
            <p:cNvSpPr>
              <a:spLocks noEditPoints="1"/>
            </p:cNvSpPr>
            <p:nvPr/>
          </p:nvSpPr>
          <p:spPr bwMode="gray">
            <a:xfrm>
              <a:off x="5424757" y="2693872"/>
              <a:ext cx="413071" cy="291364"/>
            </a:xfrm>
            <a:custGeom>
              <a:avLst/>
              <a:gdLst>
                <a:gd name="T0" fmla="*/ 2147483647 w 876"/>
                <a:gd name="T1" fmla="*/ 2147483647 h 618"/>
                <a:gd name="T2" fmla="*/ 2147483647 w 876"/>
                <a:gd name="T3" fmla="*/ 2147483647 h 618"/>
                <a:gd name="T4" fmla="*/ 2147483647 w 876"/>
                <a:gd name="T5" fmla="*/ 2147483647 h 618"/>
                <a:gd name="T6" fmla="*/ 2147483647 w 876"/>
                <a:gd name="T7" fmla="*/ 2147483647 h 618"/>
                <a:gd name="T8" fmla="*/ 2147483647 w 876"/>
                <a:gd name="T9" fmla="*/ 2147483647 h 618"/>
                <a:gd name="T10" fmla="*/ 2147483647 w 876"/>
                <a:gd name="T11" fmla="*/ 2147483647 h 618"/>
                <a:gd name="T12" fmla="*/ 2147483647 w 876"/>
                <a:gd name="T13" fmla="*/ 2147483647 h 618"/>
                <a:gd name="T14" fmla="*/ 2147483647 w 876"/>
                <a:gd name="T15" fmla="*/ 2147483647 h 618"/>
                <a:gd name="T16" fmla="*/ 2147483647 w 876"/>
                <a:gd name="T17" fmla="*/ 2147483647 h 618"/>
                <a:gd name="T18" fmla="*/ 2147483647 w 876"/>
                <a:gd name="T19" fmla="*/ 2147483647 h 618"/>
                <a:gd name="T20" fmla="*/ 2147483647 w 876"/>
                <a:gd name="T21" fmla="*/ 2147483647 h 618"/>
                <a:gd name="T22" fmla="*/ 2147483647 w 876"/>
                <a:gd name="T23" fmla="*/ 2147483647 h 618"/>
                <a:gd name="T24" fmla="*/ 2147483647 w 876"/>
                <a:gd name="T25" fmla="*/ 2147483647 h 618"/>
                <a:gd name="T26" fmla="*/ 2147483647 w 876"/>
                <a:gd name="T27" fmla="*/ 2147483647 h 618"/>
                <a:gd name="T28" fmla="*/ 2147483647 w 876"/>
                <a:gd name="T29" fmla="*/ 2147483647 h 618"/>
                <a:gd name="T30" fmla="*/ 2147483647 w 876"/>
                <a:gd name="T31" fmla="*/ 2147483647 h 618"/>
                <a:gd name="T32" fmla="*/ 2147483647 w 876"/>
                <a:gd name="T33" fmla="*/ 2147483647 h 618"/>
                <a:gd name="T34" fmla="*/ 2147483647 w 876"/>
                <a:gd name="T35" fmla="*/ 2147483647 h 618"/>
                <a:gd name="T36" fmla="*/ 2147483647 w 876"/>
                <a:gd name="T37" fmla="*/ 2147483647 h 618"/>
                <a:gd name="T38" fmla="*/ 2147483647 w 876"/>
                <a:gd name="T39" fmla="*/ 2147483647 h 618"/>
                <a:gd name="T40" fmla="*/ 2147483647 w 876"/>
                <a:gd name="T41" fmla="*/ 0 h 618"/>
                <a:gd name="T42" fmla="*/ 2147483647 w 876"/>
                <a:gd name="T43" fmla="*/ 2147483647 h 618"/>
                <a:gd name="T44" fmla="*/ 0 w 876"/>
                <a:gd name="T45" fmla="*/ 2147483647 h 618"/>
                <a:gd name="T46" fmla="*/ 2147483647 w 876"/>
                <a:gd name="T47" fmla="*/ 2147483647 h 618"/>
                <a:gd name="T48" fmla="*/ 2147483647 w 876"/>
                <a:gd name="T49" fmla="*/ 2147483647 h 618"/>
                <a:gd name="T50" fmla="*/ 2147483647 w 876"/>
                <a:gd name="T51" fmla="*/ 2147483647 h 618"/>
                <a:gd name="T52" fmla="*/ 2147483647 w 876"/>
                <a:gd name="T53" fmla="*/ 2147483647 h 618"/>
                <a:gd name="T54" fmla="*/ 2147483647 w 876"/>
                <a:gd name="T55" fmla="*/ 2147483647 h 618"/>
                <a:gd name="T56" fmla="*/ 2147483647 w 876"/>
                <a:gd name="T57" fmla="*/ 2147483647 h 618"/>
                <a:gd name="T58" fmla="*/ 2147483647 w 876"/>
                <a:gd name="T59" fmla="*/ 2147483647 h 618"/>
                <a:gd name="T60" fmla="*/ 2147483647 w 876"/>
                <a:gd name="T61" fmla="*/ 2147483647 h 618"/>
                <a:gd name="T62" fmla="*/ 2147483647 w 876"/>
                <a:gd name="T63" fmla="*/ 2147483647 h 618"/>
                <a:gd name="T64" fmla="*/ 2147483647 w 876"/>
                <a:gd name="T65" fmla="*/ 2147483647 h 618"/>
                <a:gd name="T66" fmla="*/ 2147483647 w 876"/>
                <a:gd name="T67" fmla="*/ 2147483647 h 618"/>
                <a:gd name="T68" fmla="*/ 2147483647 w 876"/>
                <a:gd name="T69" fmla="*/ 2147483647 h 618"/>
                <a:gd name="T70" fmla="*/ 2147483647 w 876"/>
                <a:gd name="T71" fmla="*/ 2147483647 h 618"/>
                <a:gd name="T72" fmla="*/ 2147483647 w 876"/>
                <a:gd name="T73" fmla="*/ 2147483647 h 618"/>
                <a:gd name="T74" fmla="*/ 2147483647 w 876"/>
                <a:gd name="T75" fmla="*/ 2147483647 h 618"/>
                <a:gd name="T76" fmla="*/ 2147483647 w 876"/>
                <a:gd name="T77" fmla="*/ 2147483647 h 618"/>
                <a:gd name="T78" fmla="*/ 2147483647 w 876"/>
                <a:gd name="T79" fmla="*/ 2147483647 h 618"/>
                <a:gd name="T80" fmla="*/ 2147483647 w 876"/>
                <a:gd name="T81" fmla="*/ 2147483647 h 618"/>
                <a:gd name="T82" fmla="*/ 2147483647 w 876"/>
                <a:gd name="T83" fmla="*/ 2147483647 h 618"/>
                <a:gd name="T84" fmla="*/ 2147483647 w 876"/>
                <a:gd name="T85" fmla="*/ 2147483647 h 618"/>
                <a:gd name="T86" fmla="*/ 2147483647 w 876"/>
                <a:gd name="T87" fmla="*/ 2147483647 h 618"/>
                <a:gd name="T88" fmla="*/ 2147483647 w 876"/>
                <a:gd name="T89" fmla="*/ 2147483647 h 618"/>
                <a:gd name="T90" fmla="*/ 2147483647 w 876"/>
                <a:gd name="T91" fmla="*/ 2147483647 h 618"/>
                <a:gd name="T92" fmla="*/ 2147483647 w 876"/>
                <a:gd name="T93" fmla="*/ 2147483647 h 618"/>
                <a:gd name="T94" fmla="*/ 2147483647 w 876"/>
                <a:gd name="T95" fmla="*/ 2147483647 h 618"/>
                <a:gd name="T96" fmla="*/ 2147483647 w 876"/>
                <a:gd name="T97" fmla="*/ 2147483647 h 618"/>
                <a:gd name="T98" fmla="*/ 2147483647 w 876"/>
                <a:gd name="T99" fmla="*/ 2147483647 h 618"/>
                <a:gd name="T100" fmla="*/ 2147483647 w 876"/>
                <a:gd name="T101" fmla="*/ 2147483647 h 618"/>
                <a:gd name="T102" fmla="*/ 2147483647 w 876"/>
                <a:gd name="T103" fmla="*/ 2147483647 h 618"/>
                <a:gd name="T104" fmla="*/ 2147483647 w 876"/>
                <a:gd name="T105" fmla="*/ 2147483647 h 618"/>
                <a:gd name="T106" fmla="*/ 2147483647 w 876"/>
                <a:gd name="T107" fmla="*/ 2147483647 h 618"/>
                <a:gd name="T108" fmla="*/ 2147483647 w 876"/>
                <a:gd name="T109" fmla="*/ 2147483647 h 61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76"/>
                <a:gd name="T166" fmla="*/ 0 h 618"/>
                <a:gd name="T167" fmla="*/ 876 w 876"/>
                <a:gd name="T168" fmla="*/ 618 h 61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76" h="618">
                  <a:moveTo>
                    <a:pt x="804" y="318"/>
                  </a:moveTo>
                  <a:lnTo>
                    <a:pt x="798" y="312"/>
                  </a:lnTo>
                  <a:lnTo>
                    <a:pt x="798" y="306"/>
                  </a:lnTo>
                  <a:lnTo>
                    <a:pt x="786" y="306"/>
                  </a:lnTo>
                  <a:lnTo>
                    <a:pt x="762" y="318"/>
                  </a:lnTo>
                  <a:lnTo>
                    <a:pt x="750" y="330"/>
                  </a:lnTo>
                  <a:lnTo>
                    <a:pt x="750" y="336"/>
                  </a:lnTo>
                  <a:lnTo>
                    <a:pt x="756" y="342"/>
                  </a:lnTo>
                  <a:lnTo>
                    <a:pt x="768" y="342"/>
                  </a:lnTo>
                  <a:lnTo>
                    <a:pt x="774" y="348"/>
                  </a:lnTo>
                  <a:lnTo>
                    <a:pt x="774" y="354"/>
                  </a:lnTo>
                  <a:lnTo>
                    <a:pt x="804" y="354"/>
                  </a:lnTo>
                  <a:lnTo>
                    <a:pt x="816" y="342"/>
                  </a:lnTo>
                  <a:lnTo>
                    <a:pt x="816" y="324"/>
                  </a:lnTo>
                  <a:lnTo>
                    <a:pt x="810" y="318"/>
                  </a:lnTo>
                  <a:lnTo>
                    <a:pt x="804" y="318"/>
                  </a:lnTo>
                  <a:close/>
                  <a:moveTo>
                    <a:pt x="672" y="390"/>
                  </a:moveTo>
                  <a:lnTo>
                    <a:pt x="678" y="396"/>
                  </a:lnTo>
                  <a:lnTo>
                    <a:pt x="684" y="396"/>
                  </a:lnTo>
                  <a:lnTo>
                    <a:pt x="690" y="390"/>
                  </a:lnTo>
                  <a:lnTo>
                    <a:pt x="690" y="372"/>
                  </a:lnTo>
                  <a:lnTo>
                    <a:pt x="684" y="372"/>
                  </a:lnTo>
                  <a:lnTo>
                    <a:pt x="672" y="384"/>
                  </a:lnTo>
                  <a:lnTo>
                    <a:pt x="672" y="390"/>
                  </a:lnTo>
                  <a:close/>
                  <a:moveTo>
                    <a:pt x="840" y="300"/>
                  </a:moveTo>
                  <a:lnTo>
                    <a:pt x="840" y="306"/>
                  </a:lnTo>
                  <a:lnTo>
                    <a:pt x="852" y="318"/>
                  </a:lnTo>
                  <a:lnTo>
                    <a:pt x="870" y="318"/>
                  </a:lnTo>
                  <a:lnTo>
                    <a:pt x="876" y="312"/>
                  </a:lnTo>
                  <a:lnTo>
                    <a:pt x="864" y="300"/>
                  </a:lnTo>
                  <a:lnTo>
                    <a:pt x="852" y="300"/>
                  </a:lnTo>
                  <a:lnTo>
                    <a:pt x="846" y="294"/>
                  </a:lnTo>
                  <a:lnTo>
                    <a:pt x="840" y="300"/>
                  </a:lnTo>
                  <a:close/>
                  <a:moveTo>
                    <a:pt x="804" y="150"/>
                  </a:moveTo>
                  <a:lnTo>
                    <a:pt x="798" y="138"/>
                  </a:lnTo>
                  <a:lnTo>
                    <a:pt x="798" y="132"/>
                  </a:lnTo>
                  <a:lnTo>
                    <a:pt x="810" y="120"/>
                  </a:lnTo>
                  <a:lnTo>
                    <a:pt x="798" y="114"/>
                  </a:lnTo>
                  <a:lnTo>
                    <a:pt x="792" y="108"/>
                  </a:lnTo>
                  <a:lnTo>
                    <a:pt x="792" y="102"/>
                  </a:lnTo>
                  <a:lnTo>
                    <a:pt x="780" y="102"/>
                  </a:lnTo>
                  <a:lnTo>
                    <a:pt x="780" y="108"/>
                  </a:lnTo>
                  <a:lnTo>
                    <a:pt x="774" y="114"/>
                  </a:lnTo>
                  <a:lnTo>
                    <a:pt x="756" y="114"/>
                  </a:lnTo>
                  <a:lnTo>
                    <a:pt x="750" y="108"/>
                  </a:lnTo>
                  <a:lnTo>
                    <a:pt x="726" y="108"/>
                  </a:lnTo>
                  <a:lnTo>
                    <a:pt x="726" y="102"/>
                  </a:lnTo>
                  <a:lnTo>
                    <a:pt x="708" y="102"/>
                  </a:lnTo>
                  <a:lnTo>
                    <a:pt x="696" y="108"/>
                  </a:lnTo>
                  <a:lnTo>
                    <a:pt x="690" y="84"/>
                  </a:lnTo>
                  <a:lnTo>
                    <a:pt x="672" y="84"/>
                  </a:lnTo>
                  <a:lnTo>
                    <a:pt x="672" y="78"/>
                  </a:lnTo>
                  <a:lnTo>
                    <a:pt x="666" y="72"/>
                  </a:lnTo>
                  <a:lnTo>
                    <a:pt x="648" y="72"/>
                  </a:lnTo>
                  <a:lnTo>
                    <a:pt x="642" y="78"/>
                  </a:lnTo>
                  <a:lnTo>
                    <a:pt x="642" y="90"/>
                  </a:lnTo>
                  <a:lnTo>
                    <a:pt x="624" y="96"/>
                  </a:lnTo>
                  <a:lnTo>
                    <a:pt x="624" y="84"/>
                  </a:lnTo>
                  <a:lnTo>
                    <a:pt x="594" y="84"/>
                  </a:lnTo>
                  <a:lnTo>
                    <a:pt x="582" y="72"/>
                  </a:lnTo>
                  <a:lnTo>
                    <a:pt x="570" y="72"/>
                  </a:lnTo>
                  <a:lnTo>
                    <a:pt x="564" y="78"/>
                  </a:lnTo>
                  <a:lnTo>
                    <a:pt x="546" y="60"/>
                  </a:lnTo>
                  <a:lnTo>
                    <a:pt x="510" y="60"/>
                  </a:lnTo>
                  <a:lnTo>
                    <a:pt x="516" y="54"/>
                  </a:lnTo>
                  <a:lnTo>
                    <a:pt x="516" y="48"/>
                  </a:lnTo>
                  <a:lnTo>
                    <a:pt x="504" y="36"/>
                  </a:lnTo>
                  <a:lnTo>
                    <a:pt x="498" y="36"/>
                  </a:lnTo>
                  <a:lnTo>
                    <a:pt x="492" y="42"/>
                  </a:lnTo>
                  <a:lnTo>
                    <a:pt x="486" y="36"/>
                  </a:lnTo>
                  <a:lnTo>
                    <a:pt x="450" y="36"/>
                  </a:lnTo>
                  <a:lnTo>
                    <a:pt x="390" y="24"/>
                  </a:lnTo>
                  <a:lnTo>
                    <a:pt x="378" y="24"/>
                  </a:lnTo>
                  <a:lnTo>
                    <a:pt x="348" y="36"/>
                  </a:lnTo>
                  <a:lnTo>
                    <a:pt x="294" y="30"/>
                  </a:lnTo>
                  <a:lnTo>
                    <a:pt x="258" y="12"/>
                  </a:lnTo>
                  <a:lnTo>
                    <a:pt x="234" y="12"/>
                  </a:lnTo>
                  <a:lnTo>
                    <a:pt x="216" y="18"/>
                  </a:lnTo>
                  <a:lnTo>
                    <a:pt x="162" y="18"/>
                  </a:lnTo>
                  <a:lnTo>
                    <a:pt x="150" y="12"/>
                  </a:lnTo>
                  <a:lnTo>
                    <a:pt x="138" y="12"/>
                  </a:lnTo>
                  <a:lnTo>
                    <a:pt x="126" y="6"/>
                  </a:lnTo>
                  <a:lnTo>
                    <a:pt x="120" y="0"/>
                  </a:lnTo>
                  <a:lnTo>
                    <a:pt x="108" y="0"/>
                  </a:lnTo>
                  <a:lnTo>
                    <a:pt x="96" y="6"/>
                  </a:lnTo>
                  <a:lnTo>
                    <a:pt x="72" y="30"/>
                  </a:lnTo>
                  <a:lnTo>
                    <a:pt x="60" y="30"/>
                  </a:lnTo>
                  <a:lnTo>
                    <a:pt x="48" y="36"/>
                  </a:lnTo>
                  <a:lnTo>
                    <a:pt x="30" y="36"/>
                  </a:lnTo>
                  <a:lnTo>
                    <a:pt x="6" y="48"/>
                  </a:lnTo>
                  <a:lnTo>
                    <a:pt x="0" y="60"/>
                  </a:lnTo>
                  <a:lnTo>
                    <a:pt x="0" y="72"/>
                  </a:lnTo>
                  <a:lnTo>
                    <a:pt x="6" y="78"/>
                  </a:lnTo>
                  <a:lnTo>
                    <a:pt x="12" y="90"/>
                  </a:lnTo>
                  <a:lnTo>
                    <a:pt x="24" y="96"/>
                  </a:lnTo>
                  <a:lnTo>
                    <a:pt x="30" y="102"/>
                  </a:lnTo>
                  <a:lnTo>
                    <a:pt x="18" y="138"/>
                  </a:lnTo>
                  <a:lnTo>
                    <a:pt x="24" y="144"/>
                  </a:lnTo>
                  <a:lnTo>
                    <a:pt x="24" y="150"/>
                  </a:lnTo>
                  <a:lnTo>
                    <a:pt x="30" y="144"/>
                  </a:lnTo>
                  <a:lnTo>
                    <a:pt x="54" y="132"/>
                  </a:lnTo>
                  <a:lnTo>
                    <a:pt x="78" y="132"/>
                  </a:lnTo>
                  <a:lnTo>
                    <a:pt x="78" y="138"/>
                  </a:lnTo>
                  <a:lnTo>
                    <a:pt x="66" y="150"/>
                  </a:lnTo>
                  <a:lnTo>
                    <a:pt x="60" y="150"/>
                  </a:lnTo>
                  <a:lnTo>
                    <a:pt x="60" y="156"/>
                  </a:lnTo>
                  <a:lnTo>
                    <a:pt x="72" y="156"/>
                  </a:lnTo>
                  <a:lnTo>
                    <a:pt x="78" y="150"/>
                  </a:lnTo>
                  <a:lnTo>
                    <a:pt x="96" y="150"/>
                  </a:lnTo>
                  <a:lnTo>
                    <a:pt x="102" y="156"/>
                  </a:lnTo>
                  <a:lnTo>
                    <a:pt x="114" y="156"/>
                  </a:lnTo>
                  <a:lnTo>
                    <a:pt x="120" y="150"/>
                  </a:lnTo>
                  <a:lnTo>
                    <a:pt x="120" y="144"/>
                  </a:lnTo>
                  <a:lnTo>
                    <a:pt x="174" y="144"/>
                  </a:lnTo>
                  <a:lnTo>
                    <a:pt x="174" y="162"/>
                  </a:lnTo>
                  <a:lnTo>
                    <a:pt x="180" y="162"/>
                  </a:lnTo>
                  <a:lnTo>
                    <a:pt x="192" y="168"/>
                  </a:lnTo>
                  <a:lnTo>
                    <a:pt x="192" y="174"/>
                  </a:lnTo>
                  <a:lnTo>
                    <a:pt x="168" y="198"/>
                  </a:lnTo>
                  <a:lnTo>
                    <a:pt x="144" y="210"/>
                  </a:lnTo>
                  <a:lnTo>
                    <a:pt x="138" y="216"/>
                  </a:lnTo>
                  <a:lnTo>
                    <a:pt x="138" y="222"/>
                  </a:lnTo>
                  <a:lnTo>
                    <a:pt x="144" y="222"/>
                  </a:lnTo>
                  <a:lnTo>
                    <a:pt x="150" y="228"/>
                  </a:lnTo>
                  <a:lnTo>
                    <a:pt x="150" y="240"/>
                  </a:lnTo>
                  <a:lnTo>
                    <a:pt x="144" y="258"/>
                  </a:lnTo>
                  <a:lnTo>
                    <a:pt x="144" y="276"/>
                  </a:lnTo>
                  <a:lnTo>
                    <a:pt x="138" y="276"/>
                  </a:lnTo>
                  <a:lnTo>
                    <a:pt x="132" y="282"/>
                  </a:lnTo>
                  <a:lnTo>
                    <a:pt x="132" y="294"/>
                  </a:lnTo>
                  <a:lnTo>
                    <a:pt x="138" y="300"/>
                  </a:lnTo>
                  <a:lnTo>
                    <a:pt x="138" y="312"/>
                  </a:lnTo>
                  <a:lnTo>
                    <a:pt x="126" y="324"/>
                  </a:lnTo>
                  <a:lnTo>
                    <a:pt x="90" y="324"/>
                  </a:lnTo>
                  <a:lnTo>
                    <a:pt x="114" y="348"/>
                  </a:lnTo>
                  <a:lnTo>
                    <a:pt x="114" y="360"/>
                  </a:lnTo>
                  <a:lnTo>
                    <a:pt x="120" y="366"/>
                  </a:lnTo>
                  <a:lnTo>
                    <a:pt x="132" y="372"/>
                  </a:lnTo>
                  <a:lnTo>
                    <a:pt x="132" y="378"/>
                  </a:lnTo>
                  <a:lnTo>
                    <a:pt x="120" y="390"/>
                  </a:lnTo>
                  <a:lnTo>
                    <a:pt x="108" y="396"/>
                  </a:lnTo>
                  <a:lnTo>
                    <a:pt x="96" y="408"/>
                  </a:lnTo>
                  <a:lnTo>
                    <a:pt x="96" y="414"/>
                  </a:lnTo>
                  <a:lnTo>
                    <a:pt x="102" y="420"/>
                  </a:lnTo>
                  <a:lnTo>
                    <a:pt x="102" y="426"/>
                  </a:lnTo>
                  <a:lnTo>
                    <a:pt x="108" y="438"/>
                  </a:lnTo>
                  <a:lnTo>
                    <a:pt x="114" y="444"/>
                  </a:lnTo>
                  <a:lnTo>
                    <a:pt x="126" y="444"/>
                  </a:lnTo>
                  <a:lnTo>
                    <a:pt x="126" y="450"/>
                  </a:lnTo>
                  <a:lnTo>
                    <a:pt x="114" y="462"/>
                  </a:lnTo>
                  <a:lnTo>
                    <a:pt x="102" y="462"/>
                  </a:lnTo>
                  <a:lnTo>
                    <a:pt x="96" y="474"/>
                  </a:lnTo>
                  <a:lnTo>
                    <a:pt x="90" y="480"/>
                  </a:lnTo>
                  <a:lnTo>
                    <a:pt x="90" y="528"/>
                  </a:lnTo>
                  <a:lnTo>
                    <a:pt x="120" y="528"/>
                  </a:lnTo>
                  <a:lnTo>
                    <a:pt x="144" y="546"/>
                  </a:lnTo>
                  <a:lnTo>
                    <a:pt x="162" y="546"/>
                  </a:lnTo>
                  <a:lnTo>
                    <a:pt x="156" y="576"/>
                  </a:lnTo>
                  <a:lnTo>
                    <a:pt x="162" y="576"/>
                  </a:lnTo>
                  <a:lnTo>
                    <a:pt x="162" y="594"/>
                  </a:lnTo>
                  <a:lnTo>
                    <a:pt x="168" y="606"/>
                  </a:lnTo>
                  <a:lnTo>
                    <a:pt x="174" y="612"/>
                  </a:lnTo>
                  <a:lnTo>
                    <a:pt x="192" y="612"/>
                  </a:lnTo>
                  <a:lnTo>
                    <a:pt x="198" y="618"/>
                  </a:lnTo>
                  <a:lnTo>
                    <a:pt x="204" y="618"/>
                  </a:lnTo>
                  <a:lnTo>
                    <a:pt x="210" y="612"/>
                  </a:lnTo>
                  <a:lnTo>
                    <a:pt x="222" y="606"/>
                  </a:lnTo>
                  <a:lnTo>
                    <a:pt x="240" y="588"/>
                  </a:lnTo>
                  <a:lnTo>
                    <a:pt x="252" y="582"/>
                  </a:lnTo>
                  <a:lnTo>
                    <a:pt x="264" y="582"/>
                  </a:lnTo>
                  <a:lnTo>
                    <a:pt x="294" y="564"/>
                  </a:lnTo>
                  <a:lnTo>
                    <a:pt x="360" y="564"/>
                  </a:lnTo>
                  <a:lnTo>
                    <a:pt x="366" y="558"/>
                  </a:lnTo>
                  <a:lnTo>
                    <a:pt x="378" y="558"/>
                  </a:lnTo>
                  <a:lnTo>
                    <a:pt x="390" y="570"/>
                  </a:lnTo>
                  <a:lnTo>
                    <a:pt x="396" y="570"/>
                  </a:lnTo>
                  <a:lnTo>
                    <a:pt x="408" y="564"/>
                  </a:lnTo>
                  <a:lnTo>
                    <a:pt x="420" y="564"/>
                  </a:lnTo>
                  <a:lnTo>
                    <a:pt x="426" y="558"/>
                  </a:lnTo>
                  <a:lnTo>
                    <a:pt x="432" y="558"/>
                  </a:lnTo>
                  <a:lnTo>
                    <a:pt x="432" y="570"/>
                  </a:lnTo>
                  <a:lnTo>
                    <a:pt x="438" y="570"/>
                  </a:lnTo>
                  <a:lnTo>
                    <a:pt x="450" y="558"/>
                  </a:lnTo>
                  <a:lnTo>
                    <a:pt x="462" y="534"/>
                  </a:lnTo>
                  <a:lnTo>
                    <a:pt x="462" y="522"/>
                  </a:lnTo>
                  <a:lnTo>
                    <a:pt x="498" y="492"/>
                  </a:lnTo>
                  <a:lnTo>
                    <a:pt x="528" y="492"/>
                  </a:lnTo>
                  <a:lnTo>
                    <a:pt x="534" y="474"/>
                  </a:lnTo>
                  <a:lnTo>
                    <a:pt x="534" y="468"/>
                  </a:lnTo>
                  <a:lnTo>
                    <a:pt x="540" y="462"/>
                  </a:lnTo>
                  <a:lnTo>
                    <a:pt x="540" y="450"/>
                  </a:lnTo>
                  <a:lnTo>
                    <a:pt x="546" y="444"/>
                  </a:lnTo>
                  <a:lnTo>
                    <a:pt x="552" y="432"/>
                  </a:lnTo>
                  <a:lnTo>
                    <a:pt x="552" y="426"/>
                  </a:lnTo>
                  <a:lnTo>
                    <a:pt x="570" y="426"/>
                  </a:lnTo>
                  <a:lnTo>
                    <a:pt x="594" y="414"/>
                  </a:lnTo>
                  <a:lnTo>
                    <a:pt x="600" y="408"/>
                  </a:lnTo>
                  <a:lnTo>
                    <a:pt x="594" y="396"/>
                  </a:lnTo>
                  <a:lnTo>
                    <a:pt x="588" y="390"/>
                  </a:lnTo>
                  <a:lnTo>
                    <a:pt x="582" y="378"/>
                  </a:lnTo>
                  <a:lnTo>
                    <a:pt x="576" y="372"/>
                  </a:lnTo>
                  <a:lnTo>
                    <a:pt x="570" y="372"/>
                  </a:lnTo>
                  <a:lnTo>
                    <a:pt x="570" y="336"/>
                  </a:lnTo>
                  <a:lnTo>
                    <a:pt x="582" y="312"/>
                  </a:lnTo>
                  <a:lnTo>
                    <a:pt x="594" y="306"/>
                  </a:lnTo>
                  <a:lnTo>
                    <a:pt x="600" y="294"/>
                  </a:lnTo>
                  <a:lnTo>
                    <a:pt x="612" y="282"/>
                  </a:lnTo>
                  <a:lnTo>
                    <a:pt x="618" y="270"/>
                  </a:lnTo>
                  <a:lnTo>
                    <a:pt x="630" y="258"/>
                  </a:lnTo>
                  <a:lnTo>
                    <a:pt x="642" y="258"/>
                  </a:lnTo>
                  <a:lnTo>
                    <a:pt x="654" y="246"/>
                  </a:lnTo>
                  <a:lnTo>
                    <a:pt x="654" y="240"/>
                  </a:lnTo>
                  <a:lnTo>
                    <a:pt x="648" y="240"/>
                  </a:lnTo>
                  <a:lnTo>
                    <a:pt x="648" y="228"/>
                  </a:lnTo>
                  <a:lnTo>
                    <a:pt x="654" y="222"/>
                  </a:lnTo>
                  <a:lnTo>
                    <a:pt x="726" y="198"/>
                  </a:lnTo>
                  <a:lnTo>
                    <a:pt x="750" y="186"/>
                  </a:lnTo>
                  <a:lnTo>
                    <a:pt x="756" y="174"/>
                  </a:lnTo>
                  <a:lnTo>
                    <a:pt x="768" y="168"/>
                  </a:lnTo>
                  <a:lnTo>
                    <a:pt x="774" y="168"/>
                  </a:lnTo>
                  <a:lnTo>
                    <a:pt x="786" y="156"/>
                  </a:lnTo>
                  <a:lnTo>
                    <a:pt x="798" y="156"/>
                  </a:lnTo>
                  <a:lnTo>
                    <a:pt x="804" y="15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34" name="South Africa" descr="© INSCALE GmbH, 05.05.2010&#10;http://www.presentationload.com/">
              <a:extLst>
                <a:ext uri="{FF2B5EF4-FFF2-40B4-BE49-F238E27FC236}">
                  <a16:creationId xmlns:a16="http://schemas.microsoft.com/office/drawing/2014/main" id="{E441F03D-3FBE-0AD5-4E82-D108D9F6A9CA}"/>
                </a:ext>
              </a:extLst>
            </p:cNvPr>
            <p:cNvSpPr>
              <a:spLocks noEditPoints="1"/>
            </p:cNvSpPr>
            <p:nvPr/>
          </p:nvSpPr>
          <p:spPr bwMode="gray">
            <a:xfrm>
              <a:off x="6223242" y="5198122"/>
              <a:ext cx="534782" cy="481303"/>
            </a:xfrm>
            <a:custGeom>
              <a:avLst/>
              <a:gdLst>
                <a:gd name="T0" fmla="*/ 2147483647 w 1134"/>
                <a:gd name="T1" fmla="*/ 2147483647 h 1020"/>
                <a:gd name="T2" fmla="*/ 2147483647 w 1134"/>
                <a:gd name="T3" fmla="*/ 2147483647 h 1020"/>
                <a:gd name="T4" fmla="*/ 2147483647 w 1134"/>
                <a:gd name="T5" fmla="*/ 2147483647 h 1020"/>
                <a:gd name="T6" fmla="*/ 2147483647 w 1134"/>
                <a:gd name="T7" fmla="*/ 2147483647 h 1020"/>
                <a:gd name="T8" fmla="*/ 2147483647 w 1134"/>
                <a:gd name="T9" fmla="*/ 2147483647 h 1020"/>
                <a:gd name="T10" fmla="*/ 2147483647 w 1134"/>
                <a:gd name="T11" fmla="*/ 2147483647 h 1020"/>
                <a:gd name="T12" fmla="*/ 2147483647 w 1134"/>
                <a:gd name="T13" fmla="*/ 2147483647 h 1020"/>
                <a:gd name="T14" fmla="*/ 2147483647 w 1134"/>
                <a:gd name="T15" fmla="*/ 2147483647 h 1020"/>
                <a:gd name="T16" fmla="*/ 2147483647 w 1134"/>
                <a:gd name="T17" fmla="*/ 2147483647 h 1020"/>
                <a:gd name="T18" fmla="*/ 2147483647 w 1134"/>
                <a:gd name="T19" fmla="*/ 2147483647 h 1020"/>
                <a:gd name="T20" fmla="*/ 2147483647 w 1134"/>
                <a:gd name="T21" fmla="*/ 2147483647 h 1020"/>
                <a:gd name="T22" fmla="*/ 2147483647 w 1134"/>
                <a:gd name="T23" fmla="*/ 2147483647 h 1020"/>
                <a:gd name="T24" fmla="*/ 2147483647 w 1134"/>
                <a:gd name="T25" fmla="*/ 2147483647 h 1020"/>
                <a:gd name="T26" fmla="*/ 2147483647 w 1134"/>
                <a:gd name="T27" fmla="*/ 2147483647 h 1020"/>
                <a:gd name="T28" fmla="*/ 2147483647 w 1134"/>
                <a:gd name="T29" fmla="*/ 2147483647 h 1020"/>
                <a:gd name="T30" fmla="*/ 2147483647 w 1134"/>
                <a:gd name="T31" fmla="*/ 2147483647 h 1020"/>
                <a:gd name="T32" fmla="*/ 2147483647 w 1134"/>
                <a:gd name="T33" fmla="*/ 2147483647 h 1020"/>
                <a:gd name="T34" fmla="*/ 2147483647 w 1134"/>
                <a:gd name="T35" fmla="*/ 2147483647 h 1020"/>
                <a:gd name="T36" fmla="*/ 2147483647 w 1134"/>
                <a:gd name="T37" fmla="*/ 2147483647 h 1020"/>
                <a:gd name="T38" fmla="*/ 2147483647 w 1134"/>
                <a:gd name="T39" fmla="*/ 2147483647 h 1020"/>
                <a:gd name="T40" fmla="*/ 2147483647 w 1134"/>
                <a:gd name="T41" fmla="*/ 2147483647 h 1020"/>
                <a:gd name="T42" fmla="*/ 2147483647 w 1134"/>
                <a:gd name="T43" fmla="*/ 2147483647 h 1020"/>
                <a:gd name="T44" fmla="*/ 2147483647 w 1134"/>
                <a:gd name="T45" fmla="*/ 2147483647 h 1020"/>
                <a:gd name="T46" fmla="*/ 2147483647 w 1134"/>
                <a:gd name="T47" fmla="*/ 2147483647 h 1020"/>
                <a:gd name="T48" fmla="*/ 2147483647 w 1134"/>
                <a:gd name="T49" fmla="*/ 2147483647 h 1020"/>
                <a:gd name="T50" fmla="*/ 2147483647 w 1134"/>
                <a:gd name="T51" fmla="*/ 2147483647 h 1020"/>
                <a:gd name="T52" fmla="*/ 2147483647 w 1134"/>
                <a:gd name="T53" fmla="*/ 2147483647 h 1020"/>
                <a:gd name="T54" fmla="*/ 2147483647 w 1134"/>
                <a:gd name="T55" fmla="*/ 2147483647 h 1020"/>
                <a:gd name="T56" fmla="*/ 2147483647 w 1134"/>
                <a:gd name="T57" fmla="*/ 2147483647 h 1020"/>
                <a:gd name="T58" fmla="*/ 2147483647 w 1134"/>
                <a:gd name="T59" fmla="*/ 2147483647 h 1020"/>
                <a:gd name="T60" fmla="*/ 2147483647 w 1134"/>
                <a:gd name="T61" fmla="*/ 2147483647 h 1020"/>
                <a:gd name="T62" fmla="*/ 0 w 1134"/>
                <a:gd name="T63" fmla="*/ 2147483647 h 1020"/>
                <a:gd name="T64" fmla="*/ 2147483647 w 1134"/>
                <a:gd name="T65" fmla="*/ 2147483647 h 1020"/>
                <a:gd name="T66" fmla="*/ 2147483647 w 1134"/>
                <a:gd name="T67" fmla="*/ 2147483647 h 1020"/>
                <a:gd name="T68" fmla="*/ 2147483647 w 1134"/>
                <a:gd name="T69" fmla="*/ 2147483647 h 1020"/>
                <a:gd name="T70" fmla="*/ 2147483647 w 1134"/>
                <a:gd name="T71" fmla="*/ 2147483647 h 1020"/>
                <a:gd name="T72" fmla="*/ 2147483647 w 1134"/>
                <a:gd name="T73" fmla="*/ 2147483647 h 1020"/>
                <a:gd name="T74" fmla="*/ 2147483647 w 1134"/>
                <a:gd name="T75" fmla="*/ 2147483647 h 1020"/>
                <a:gd name="T76" fmla="*/ 2147483647 w 1134"/>
                <a:gd name="T77" fmla="*/ 2147483647 h 1020"/>
                <a:gd name="T78" fmla="*/ 2147483647 w 1134"/>
                <a:gd name="T79" fmla="*/ 2147483647 h 1020"/>
                <a:gd name="T80" fmla="*/ 2147483647 w 1134"/>
                <a:gd name="T81" fmla="*/ 2147483647 h 1020"/>
                <a:gd name="T82" fmla="*/ 2147483647 w 1134"/>
                <a:gd name="T83" fmla="*/ 2147483647 h 1020"/>
                <a:gd name="T84" fmla="*/ 2147483647 w 1134"/>
                <a:gd name="T85" fmla="*/ 2147483647 h 1020"/>
                <a:gd name="T86" fmla="*/ 2147483647 w 1134"/>
                <a:gd name="T87" fmla="*/ 2147483647 h 1020"/>
                <a:gd name="T88" fmla="*/ 2147483647 w 1134"/>
                <a:gd name="T89" fmla="*/ 2147483647 h 1020"/>
                <a:gd name="T90" fmla="*/ 2147483647 w 1134"/>
                <a:gd name="T91" fmla="*/ 2147483647 h 1020"/>
                <a:gd name="T92" fmla="*/ 2147483647 w 1134"/>
                <a:gd name="T93" fmla="*/ 2147483647 h 1020"/>
                <a:gd name="T94" fmla="*/ 2147483647 w 1134"/>
                <a:gd name="T95" fmla="*/ 2147483647 h 1020"/>
                <a:gd name="T96" fmla="*/ 2147483647 w 1134"/>
                <a:gd name="T97" fmla="*/ 2147483647 h 1020"/>
                <a:gd name="T98" fmla="*/ 2147483647 w 1134"/>
                <a:gd name="T99" fmla="*/ 2147483647 h 1020"/>
                <a:gd name="T100" fmla="*/ 2147483647 w 1134"/>
                <a:gd name="T101" fmla="*/ 2147483647 h 1020"/>
                <a:gd name="T102" fmla="*/ 2147483647 w 1134"/>
                <a:gd name="T103" fmla="*/ 2147483647 h 1020"/>
                <a:gd name="T104" fmla="*/ 2147483647 w 1134"/>
                <a:gd name="T105" fmla="*/ 2147483647 h 1020"/>
                <a:gd name="T106" fmla="*/ 2147483647 w 1134"/>
                <a:gd name="T107" fmla="*/ 2147483647 h 1020"/>
                <a:gd name="T108" fmla="*/ 2147483647 w 1134"/>
                <a:gd name="T109" fmla="*/ 2147483647 h 1020"/>
                <a:gd name="T110" fmla="*/ 2147483647 w 1134"/>
                <a:gd name="T111" fmla="*/ 2147483647 h 1020"/>
                <a:gd name="T112" fmla="*/ 2147483647 w 1134"/>
                <a:gd name="T113" fmla="*/ 2147483647 h 1020"/>
                <a:gd name="T114" fmla="*/ 2147483647 w 1134"/>
                <a:gd name="T115" fmla="*/ 2147483647 h 1020"/>
                <a:gd name="T116" fmla="*/ 2147483647 w 1134"/>
                <a:gd name="T117" fmla="*/ 2147483647 h 1020"/>
                <a:gd name="T118" fmla="*/ 2147483647 w 1134"/>
                <a:gd name="T119" fmla="*/ 2147483647 h 1020"/>
                <a:gd name="T120" fmla="*/ 2147483647 w 1134"/>
                <a:gd name="T121" fmla="*/ 2147483647 h 1020"/>
                <a:gd name="T122" fmla="*/ 2147483647 w 1134"/>
                <a:gd name="T123" fmla="*/ 2147483647 h 1020"/>
                <a:gd name="T124" fmla="*/ 2147483647 w 1134"/>
                <a:gd name="T125" fmla="*/ 2147483647 h 102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4"/>
                <a:gd name="T190" fmla="*/ 0 h 1020"/>
                <a:gd name="T191" fmla="*/ 1134 w 1134"/>
                <a:gd name="T192" fmla="*/ 1020 h 102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4" h="1020">
                  <a:moveTo>
                    <a:pt x="1116" y="372"/>
                  </a:moveTo>
                  <a:lnTo>
                    <a:pt x="1098" y="372"/>
                  </a:lnTo>
                  <a:lnTo>
                    <a:pt x="1092" y="378"/>
                  </a:lnTo>
                  <a:lnTo>
                    <a:pt x="1086" y="378"/>
                  </a:lnTo>
                  <a:lnTo>
                    <a:pt x="1074" y="420"/>
                  </a:lnTo>
                  <a:lnTo>
                    <a:pt x="1062" y="420"/>
                  </a:lnTo>
                  <a:lnTo>
                    <a:pt x="1050" y="414"/>
                  </a:lnTo>
                  <a:lnTo>
                    <a:pt x="1032" y="414"/>
                  </a:lnTo>
                  <a:lnTo>
                    <a:pt x="1020" y="402"/>
                  </a:lnTo>
                  <a:lnTo>
                    <a:pt x="1008" y="396"/>
                  </a:lnTo>
                  <a:lnTo>
                    <a:pt x="996" y="372"/>
                  </a:lnTo>
                  <a:lnTo>
                    <a:pt x="996" y="348"/>
                  </a:lnTo>
                  <a:lnTo>
                    <a:pt x="1002" y="336"/>
                  </a:lnTo>
                  <a:lnTo>
                    <a:pt x="1014" y="324"/>
                  </a:lnTo>
                  <a:lnTo>
                    <a:pt x="1014" y="312"/>
                  </a:lnTo>
                  <a:lnTo>
                    <a:pt x="1020" y="300"/>
                  </a:lnTo>
                  <a:lnTo>
                    <a:pt x="1032" y="288"/>
                  </a:lnTo>
                  <a:lnTo>
                    <a:pt x="1038" y="288"/>
                  </a:lnTo>
                  <a:lnTo>
                    <a:pt x="1050" y="294"/>
                  </a:lnTo>
                  <a:lnTo>
                    <a:pt x="1062" y="306"/>
                  </a:lnTo>
                  <a:lnTo>
                    <a:pt x="1086" y="270"/>
                  </a:lnTo>
                  <a:lnTo>
                    <a:pt x="1086" y="180"/>
                  </a:lnTo>
                  <a:lnTo>
                    <a:pt x="1056" y="120"/>
                  </a:lnTo>
                  <a:lnTo>
                    <a:pt x="1056" y="102"/>
                  </a:lnTo>
                  <a:lnTo>
                    <a:pt x="1050" y="90"/>
                  </a:lnTo>
                  <a:lnTo>
                    <a:pt x="1050" y="72"/>
                  </a:lnTo>
                  <a:lnTo>
                    <a:pt x="1044" y="54"/>
                  </a:lnTo>
                  <a:lnTo>
                    <a:pt x="1044" y="24"/>
                  </a:lnTo>
                  <a:lnTo>
                    <a:pt x="1026" y="12"/>
                  </a:lnTo>
                  <a:lnTo>
                    <a:pt x="966" y="12"/>
                  </a:lnTo>
                  <a:lnTo>
                    <a:pt x="954" y="6"/>
                  </a:lnTo>
                  <a:lnTo>
                    <a:pt x="948" y="6"/>
                  </a:lnTo>
                  <a:lnTo>
                    <a:pt x="936" y="0"/>
                  </a:lnTo>
                  <a:lnTo>
                    <a:pt x="876" y="0"/>
                  </a:lnTo>
                  <a:lnTo>
                    <a:pt x="864" y="24"/>
                  </a:lnTo>
                  <a:lnTo>
                    <a:pt x="852" y="24"/>
                  </a:lnTo>
                  <a:lnTo>
                    <a:pt x="840" y="30"/>
                  </a:lnTo>
                  <a:lnTo>
                    <a:pt x="828" y="30"/>
                  </a:lnTo>
                  <a:lnTo>
                    <a:pt x="822" y="36"/>
                  </a:lnTo>
                  <a:lnTo>
                    <a:pt x="810" y="60"/>
                  </a:lnTo>
                  <a:lnTo>
                    <a:pt x="768" y="102"/>
                  </a:lnTo>
                  <a:lnTo>
                    <a:pt x="756" y="108"/>
                  </a:lnTo>
                  <a:lnTo>
                    <a:pt x="750" y="108"/>
                  </a:lnTo>
                  <a:lnTo>
                    <a:pt x="738" y="114"/>
                  </a:lnTo>
                  <a:lnTo>
                    <a:pt x="726" y="138"/>
                  </a:lnTo>
                  <a:lnTo>
                    <a:pt x="726" y="174"/>
                  </a:lnTo>
                  <a:lnTo>
                    <a:pt x="714" y="180"/>
                  </a:lnTo>
                  <a:lnTo>
                    <a:pt x="708" y="192"/>
                  </a:lnTo>
                  <a:lnTo>
                    <a:pt x="702" y="198"/>
                  </a:lnTo>
                  <a:lnTo>
                    <a:pt x="690" y="204"/>
                  </a:lnTo>
                  <a:lnTo>
                    <a:pt x="672" y="210"/>
                  </a:lnTo>
                  <a:lnTo>
                    <a:pt x="654" y="228"/>
                  </a:lnTo>
                  <a:lnTo>
                    <a:pt x="654" y="240"/>
                  </a:lnTo>
                  <a:lnTo>
                    <a:pt x="648" y="252"/>
                  </a:lnTo>
                  <a:lnTo>
                    <a:pt x="642" y="270"/>
                  </a:lnTo>
                  <a:lnTo>
                    <a:pt x="636" y="282"/>
                  </a:lnTo>
                  <a:lnTo>
                    <a:pt x="630" y="288"/>
                  </a:lnTo>
                  <a:lnTo>
                    <a:pt x="618" y="294"/>
                  </a:lnTo>
                  <a:lnTo>
                    <a:pt x="606" y="294"/>
                  </a:lnTo>
                  <a:lnTo>
                    <a:pt x="600" y="288"/>
                  </a:lnTo>
                  <a:lnTo>
                    <a:pt x="594" y="294"/>
                  </a:lnTo>
                  <a:lnTo>
                    <a:pt x="582" y="300"/>
                  </a:lnTo>
                  <a:lnTo>
                    <a:pt x="570" y="300"/>
                  </a:lnTo>
                  <a:lnTo>
                    <a:pt x="564" y="294"/>
                  </a:lnTo>
                  <a:lnTo>
                    <a:pt x="552" y="288"/>
                  </a:lnTo>
                  <a:lnTo>
                    <a:pt x="546" y="282"/>
                  </a:lnTo>
                  <a:lnTo>
                    <a:pt x="516" y="282"/>
                  </a:lnTo>
                  <a:lnTo>
                    <a:pt x="504" y="270"/>
                  </a:lnTo>
                  <a:lnTo>
                    <a:pt x="492" y="264"/>
                  </a:lnTo>
                  <a:lnTo>
                    <a:pt x="486" y="258"/>
                  </a:lnTo>
                  <a:lnTo>
                    <a:pt x="474" y="252"/>
                  </a:lnTo>
                  <a:lnTo>
                    <a:pt x="462" y="252"/>
                  </a:lnTo>
                  <a:lnTo>
                    <a:pt x="450" y="258"/>
                  </a:lnTo>
                  <a:lnTo>
                    <a:pt x="444" y="264"/>
                  </a:lnTo>
                  <a:lnTo>
                    <a:pt x="438" y="276"/>
                  </a:lnTo>
                  <a:lnTo>
                    <a:pt x="438" y="288"/>
                  </a:lnTo>
                  <a:lnTo>
                    <a:pt x="432" y="300"/>
                  </a:lnTo>
                  <a:lnTo>
                    <a:pt x="432" y="324"/>
                  </a:lnTo>
                  <a:lnTo>
                    <a:pt x="420" y="324"/>
                  </a:lnTo>
                  <a:lnTo>
                    <a:pt x="414" y="330"/>
                  </a:lnTo>
                  <a:lnTo>
                    <a:pt x="408" y="330"/>
                  </a:lnTo>
                  <a:lnTo>
                    <a:pt x="402" y="336"/>
                  </a:lnTo>
                  <a:lnTo>
                    <a:pt x="396" y="348"/>
                  </a:lnTo>
                  <a:lnTo>
                    <a:pt x="390" y="354"/>
                  </a:lnTo>
                  <a:lnTo>
                    <a:pt x="390" y="360"/>
                  </a:lnTo>
                  <a:lnTo>
                    <a:pt x="366" y="360"/>
                  </a:lnTo>
                  <a:lnTo>
                    <a:pt x="366" y="378"/>
                  </a:lnTo>
                  <a:lnTo>
                    <a:pt x="288" y="378"/>
                  </a:lnTo>
                  <a:lnTo>
                    <a:pt x="288" y="348"/>
                  </a:lnTo>
                  <a:lnTo>
                    <a:pt x="294" y="336"/>
                  </a:lnTo>
                  <a:lnTo>
                    <a:pt x="294" y="330"/>
                  </a:lnTo>
                  <a:lnTo>
                    <a:pt x="300" y="318"/>
                  </a:lnTo>
                  <a:lnTo>
                    <a:pt x="300" y="294"/>
                  </a:lnTo>
                  <a:lnTo>
                    <a:pt x="294" y="288"/>
                  </a:lnTo>
                  <a:lnTo>
                    <a:pt x="294" y="270"/>
                  </a:lnTo>
                  <a:lnTo>
                    <a:pt x="288" y="258"/>
                  </a:lnTo>
                  <a:lnTo>
                    <a:pt x="282" y="240"/>
                  </a:lnTo>
                  <a:lnTo>
                    <a:pt x="276" y="234"/>
                  </a:lnTo>
                  <a:lnTo>
                    <a:pt x="264" y="228"/>
                  </a:lnTo>
                  <a:lnTo>
                    <a:pt x="258" y="222"/>
                  </a:lnTo>
                  <a:lnTo>
                    <a:pt x="246" y="216"/>
                  </a:lnTo>
                  <a:lnTo>
                    <a:pt x="240" y="510"/>
                  </a:lnTo>
                  <a:lnTo>
                    <a:pt x="222" y="510"/>
                  </a:lnTo>
                  <a:lnTo>
                    <a:pt x="210" y="516"/>
                  </a:lnTo>
                  <a:lnTo>
                    <a:pt x="204" y="522"/>
                  </a:lnTo>
                  <a:lnTo>
                    <a:pt x="204" y="528"/>
                  </a:lnTo>
                  <a:lnTo>
                    <a:pt x="192" y="528"/>
                  </a:lnTo>
                  <a:lnTo>
                    <a:pt x="192" y="552"/>
                  </a:lnTo>
                  <a:lnTo>
                    <a:pt x="168" y="552"/>
                  </a:lnTo>
                  <a:lnTo>
                    <a:pt x="156" y="540"/>
                  </a:lnTo>
                  <a:lnTo>
                    <a:pt x="144" y="540"/>
                  </a:lnTo>
                  <a:lnTo>
                    <a:pt x="132" y="552"/>
                  </a:lnTo>
                  <a:lnTo>
                    <a:pt x="108" y="552"/>
                  </a:lnTo>
                  <a:lnTo>
                    <a:pt x="102" y="546"/>
                  </a:lnTo>
                  <a:lnTo>
                    <a:pt x="102" y="540"/>
                  </a:lnTo>
                  <a:lnTo>
                    <a:pt x="96" y="534"/>
                  </a:lnTo>
                  <a:lnTo>
                    <a:pt x="72" y="534"/>
                  </a:lnTo>
                  <a:lnTo>
                    <a:pt x="66" y="528"/>
                  </a:lnTo>
                  <a:lnTo>
                    <a:pt x="60" y="516"/>
                  </a:lnTo>
                  <a:lnTo>
                    <a:pt x="60" y="492"/>
                  </a:lnTo>
                  <a:lnTo>
                    <a:pt x="42" y="474"/>
                  </a:lnTo>
                  <a:lnTo>
                    <a:pt x="36" y="474"/>
                  </a:lnTo>
                  <a:lnTo>
                    <a:pt x="30" y="480"/>
                  </a:lnTo>
                  <a:lnTo>
                    <a:pt x="30" y="486"/>
                  </a:lnTo>
                  <a:lnTo>
                    <a:pt x="24" y="498"/>
                  </a:lnTo>
                  <a:lnTo>
                    <a:pt x="18" y="504"/>
                  </a:lnTo>
                  <a:lnTo>
                    <a:pt x="18" y="510"/>
                  </a:lnTo>
                  <a:lnTo>
                    <a:pt x="0" y="522"/>
                  </a:lnTo>
                  <a:lnTo>
                    <a:pt x="0" y="516"/>
                  </a:lnTo>
                  <a:lnTo>
                    <a:pt x="0" y="528"/>
                  </a:lnTo>
                  <a:lnTo>
                    <a:pt x="6" y="540"/>
                  </a:lnTo>
                  <a:lnTo>
                    <a:pt x="6" y="552"/>
                  </a:lnTo>
                  <a:lnTo>
                    <a:pt x="36" y="582"/>
                  </a:lnTo>
                  <a:lnTo>
                    <a:pt x="42" y="600"/>
                  </a:lnTo>
                  <a:lnTo>
                    <a:pt x="42" y="648"/>
                  </a:lnTo>
                  <a:lnTo>
                    <a:pt x="48" y="672"/>
                  </a:lnTo>
                  <a:lnTo>
                    <a:pt x="54" y="690"/>
                  </a:lnTo>
                  <a:lnTo>
                    <a:pt x="72" y="714"/>
                  </a:lnTo>
                  <a:lnTo>
                    <a:pt x="96" y="738"/>
                  </a:lnTo>
                  <a:lnTo>
                    <a:pt x="114" y="762"/>
                  </a:lnTo>
                  <a:lnTo>
                    <a:pt x="120" y="786"/>
                  </a:lnTo>
                  <a:lnTo>
                    <a:pt x="120" y="834"/>
                  </a:lnTo>
                  <a:lnTo>
                    <a:pt x="114" y="846"/>
                  </a:lnTo>
                  <a:lnTo>
                    <a:pt x="114" y="852"/>
                  </a:lnTo>
                  <a:lnTo>
                    <a:pt x="90" y="852"/>
                  </a:lnTo>
                  <a:lnTo>
                    <a:pt x="90" y="876"/>
                  </a:lnTo>
                  <a:lnTo>
                    <a:pt x="96" y="888"/>
                  </a:lnTo>
                  <a:lnTo>
                    <a:pt x="108" y="906"/>
                  </a:lnTo>
                  <a:lnTo>
                    <a:pt x="114" y="918"/>
                  </a:lnTo>
                  <a:lnTo>
                    <a:pt x="114" y="960"/>
                  </a:lnTo>
                  <a:lnTo>
                    <a:pt x="120" y="972"/>
                  </a:lnTo>
                  <a:lnTo>
                    <a:pt x="120" y="978"/>
                  </a:lnTo>
                  <a:lnTo>
                    <a:pt x="126" y="978"/>
                  </a:lnTo>
                  <a:lnTo>
                    <a:pt x="126" y="972"/>
                  </a:lnTo>
                  <a:lnTo>
                    <a:pt x="132" y="966"/>
                  </a:lnTo>
                  <a:lnTo>
                    <a:pt x="144" y="966"/>
                  </a:lnTo>
                  <a:lnTo>
                    <a:pt x="150" y="972"/>
                  </a:lnTo>
                  <a:lnTo>
                    <a:pt x="180" y="984"/>
                  </a:lnTo>
                  <a:lnTo>
                    <a:pt x="180" y="996"/>
                  </a:lnTo>
                  <a:lnTo>
                    <a:pt x="204" y="1020"/>
                  </a:lnTo>
                  <a:lnTo>
                    <a:pt x="216" y="1020"/>
                  </a:lnTo>
                  <a:lnTo>
                    <a:pt x="240" y="1008"/>
                  </a:lnTo>
                  <a:lnTo>
                    <a:pt x="246" y="996"/>
                  </a:lnTo>
                  <a:lnTo>
                    <a:pt x="252" y="990"/>
                  </a:lnTo>
                  <a:lnTo>
                    <a:pt x="264" y="984"/>
                  </a:lnTo>
                  <a:lnTo>
                    <a:pt x="294" y="984"/>
                  </a:lnTo>
                  <a:lnTo>
                    <a:pt x="306" y="990"/>
                  </a:lnTo>
                  <a:lnTo>
                    <a:pt x="354" y="990"/>
                  </a:lnTo>
                  <a:lnTo>
                    <a:pt x="354" y="984"/>
                  </a:lnTo>
                  <a:lnTo>
                    <a:pt x="360" y="978"/>
                  </a:lnTo>
                  <a:lnTo>
                    <a:pt x="360" y="966"/>
                  </a:lnTo>
                  <a:lnTo>
                    <a:pt x="366" y="960"/>
                  </a:lnTo>
                  <a:lnTo>
                    <a:pt x="378" y="954"/>
                  </a:lnTo>
                  <a:lnTo>
                    <a:pt x="408" y="954"/>
                  </a:lnTo>
                  <a:lnTo>
                    <a:pt x="420" y="960"/>
                  </a:lnTo>
                  <a:lnTo>
                    <a:pt x="432" y="960"/>
                  </a:lnTo>
                  <a:lnTo>
                    <a:pt x="438" y="966"/>
                  </a:lnTo>
                  <a:lnTo>
                    <a:pt x="444" y="960"/>
                  </a:lnTo>
                  <a:lnTo>
                    <a:pt x="456" y="960"/>
                  </a:lnTo>
                  <a:lnTo>
                    <a:pt x="468" y="954"/>
                  </a:lnTo>
                  <a:lnTo>
                    <a:pt x="504" y="954"/>
                  </a:lnTo>
                  <a:lnTo>
                    <a:pt x="522" y="960"/>
                  </a:lnTo>
                  <a:lnTo>
                    <a:pt x="534" y="966"/>
                  </a:lnTo>
                  <a:lnTo>
                    <a:pt x="552" y="966"/>
                  </a:lnTo>
                  <a:lnTo>
                    <a:pt x="558" y="960"/>
                  </a:lnTo>
                  <a:lnTo>
                    <a:pt x="570" y="954"/>
                  </a:lnTo>
                  <a:lnTo>
                    <a:pt x="606" y="954"/>
                  </a:lnTo>
                  <a:lnTo>
                    <a:pt x="618" y="948"/>
                  </a:lnTo>
                  <a:lnTo>
                    <a:pt x="624" y="942"/>
                  </a:lnTo>
                  <a:lnTo>
                    <a:pt x="636" y="936"/>
                  </a:lnTo>
                  <a:lnTo>
                    <a:pt x="684" y="936"/>
                  </a:lnTo>
                  <a:lnTo>
                    <a:pt x="708" y="924"/>
                  </a:lnTo>
                  <a:lnTo>
                    <a:pt x="720" y="912"/>
                  </a:lnTo>
                  <a:lnTo>
                    <a:pt x="738" y="900"/>
                  </a:lnTo>
                  <a:lnTo>
                    <a:pt x="774" y="864"/>
                  </a:lnTo>
                  <a:lnTo>
                    <a:pt x="786" y="858"/>
                  </a:lnTo>
                  <a:lnTo>
                    <a:pt x="804" y="846"/>
                  </a:lnTo>
                  <a:lnTo>
                    <a:pt x="900" y="750"/>
                  </a:lnTo>
                  <a:lnTo>
                    <a:pt x="918" y="750"/>
                  </a:lnTo>
                  <a:lnTo>
                    <a:pt x="924" y="744"/>
                  </a:lnTo>
                  <a:lnTo>
                    <a:pt x="960" y="696"/>
                  </a:lnTo>
                  <a:lnTo>
                    <a:pt x="972" y="672"/>
                  </a:lnTo>
                  <a:lnTo>
                    <a:pt x="984" y="654"/>
                  </a:lnTo>
                  <a:lnTo>
                    <a:pt x="990" y="642"/>
                  </a:lnTo>
                  <a:lnTo>
                    <a:pt x="1002" y="606"/>
                  </a:lnTo>
                  <a:lnTo>
                    <a:pt x="1014" y="588"/>
                  </a:lnTo>
                  <a:lnTo>
                    <a:pt x="1020" y="576"/>
                  </a:lnTo>
                  <a:lnTo>
                    <a:pt x="1026" y="570"/>
                  </a:lnTo>
                  <a:lnTo>
                    <a:pt x="1038" y="564"/>
                  </a:lnTo>
                  <a:lnTo>
                    <a:pt x="1050" y="552"/>
                  </a:lnTo>
                  <a:lnTo>
                    <a:pt x="1068" y="546"/>
                  </a:lnTo>
                  <a:lnTo>
                    <a:pt x="1086" y="534"/>
                  </a:lnTo>
                  <a:lnTo>
                    <a:pt x="1098" y="510"/>
                  </a:lnTo>
                  <a:lnTo>
                    <a:pt x="1098" y="498"/>
                  </a:lnTo>
                  <a:lnTo>
                    <a:pt x="1104" y="486"/>
                  </a:lnTo>
                  <a:lnTo>
                    <a:pt x="1110" y="468"/>
                  </a:lnTo>
                  <a:lnTo>
                    <a:pt x="1116" y="456"/>
                  </a:lnTo>
                  <a:lnTo>
                    <a:pt x="1122" y="450"/>
                  </a:lnTo>
                  <a:lnTo>
                    <a:pt x="1122" y="438"/>
                  </a:lnTo>
                  <a:lnTo>
                    <a:pt x="1128" y="432"/>
                  </a:lnTo>
                  <a:lnTo>
                    <a:pt x="1128" y="414"/>
                  </a:lnTo>
                  <a:lnTo>
                    <a:pt x="1134" y="396"/>
                  </a:lnTo>
                  <a:lnTo>
                    <a:pt x="1128" y="384"/>
                  </a:lnTo>
                  <a:lnTo>
                    <a:pt x="1116" y="372"/>
                  </a:lnTo>
                  <a:close/>
                  <a:moveTo>
                    <a:pt x="870" y="624"/>
                  </a:moveTo>
                  <a:lnTo>
                    <a:pt x="858" y="630"/>
                  </a:lnTo>
                  <a:lnTo>
                    <a:pt x="852" y="636"/>
                  </a:lnTo>
                  <a:lnTo>
                    <a:pt x="840" y="642"/>
                  </a:lnTo>
                  <a:lnTo>
                    <a:pt x="822" y="642"/>
                  </a:lnTo>
                  <a:lnTo>
                    <a:pt x="810" y="648"/>
                  </a:lnTo>
                  <a:lnTo>
                    <a:pt x="804" y="654"/>
                  </a:lnTo>
                  <a:lnTo>
                    <a:pt x="798" y="666"/>
                  </a:lnTo>
                  <a:lnTo>
                    <a:pt x="792" y="672"/>
                  </a:lnTo>
                  <a:lnTo>
                    <a:pt x="792" y="684"/>
                  </a:lnTo>
                  <a:lnTo>
                    <a:pt x="774" y="684"/>
                  </a:lnTo>
                  <a:lnTo>
                    <a:pt x="744" y="654"/>
                  </a:lnTo>
                  <a:lnTo>
                    <a:pt x="744" y="636"/>
                  </a:lnTo>
                  <a:lnTo>
                    <a:pt x="720" y="600"/>
                  </a:lnTo>
                  <a:lnTo>
                    <a:pt x="744" y="600"/>
                  </a:lnTo>
                  <a:lnTo>
                    <a:pt x="750" y="582"/>
                  </a:lnTo>
                  <a:lnTo>
                    <a:pt x="768" y="564"/>
                  </a:lnTo>
                  <a:lnTo>
                    <a:pt x="768" y="546"/>
                  </a:lnTo>
                  <a:lnTo>
                    <a:pt x="774" y="540"/>
                  </a:lnTo>
                  <a:lnTo>
                    <a:pt x="798" y="540"/>
                  </a:lnTo>
                  <a:lnTo>
                    <a:pt x="798" y="528"/>
                  </a:lnTo>
                  <a:lnTo>
                    <a:pt x="810" y="522"/>
                  </a:lnTo>
                  <a:lnTo>
                    <a:pt x="846" y="522"/>
                  </a:lnTo>
                  <a:lnTo>
                    <a:pt x="852" y="528"/>
                  </a:lnTo>
                  <a:lnTo>
                    <a:pt x="858" y="540"/>
                  </a:lnTo>
                  <a:lnTo>
                    <a:pt x="864" y="546"/>
                  </a:lnTo>
                  <a:lnTo>
                    <a:pt x="870" y="558"/>
                  </a:lnTo>
                  <a:lnTo>
                    <a:pt x="882" y="564"/>
                  </a:lnTo>
                  <a:lnTo>
                    <a:pt x="888" y="588"/>
                  </a:lnTo>
                  <a:lnTo>
                    <a:pt x="864" y="606"/>
                  </a:lnTo>
                  <a:lnTo>
                    <a:pt x="870" y="62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35" name="Somalia" descr="© INSCALE GmbH, 05.05.2010&#10;http://www.presentationload.com/">
              <a:extLst>
                <a:ext uri="{FF2B5EF4-FFF2-40B4-BE49-F238E27FC236}">
                  <a16:creationId xmlns:a16="http://schemas.microsoft.com/office/drawing/2014/main" id="{74275FB9-739C-4F34-8714-BC766DA4428C}"/>
                </a:ext>
              </a:extLst>
            </p:cNvPr>
            <p:cNvSpPr>
              <a:spLocks/>
            </p:cNvSpPr>
            <p:nvPr/>
          </p:nvSpPr>
          <p:spPr bwMode="gray">
            <a:xfrm>
              <a:off x="7054916" y="3898051"/>
              <a:ext cx="337466" cy="521874"/>
            </a:xfrm>
            <a:custGeom>
              <a:avLst/>
              <a:gdLst>
                <a:gd name="T0" fmla="*/ 2147483647 w 714"/>
                <a:gd name="T1" fmla="*/ 2147483647 h 1104"/>
                <a:gd name="T2" fmla="*/ 2147483647 w 714"/>
                <a:gd name="T3" fmla="*/ 2147483647 h 1104"/>
                <a:gd name="T4" fmla="*/ 2147483647 w 714"/>
                <a:gd name="T5" fmla="*/ 2147483647 h 1104"/>
                <a:gd name="T6" fmla="*/ 2147483647 w 714"/>
                <a:gd name="T7" fmla="*/ 2147483647 h 1104"/>
                <a:gd name="T8" fmla="*/ 2147483647 w 714"/>
                <a:gd name="T9" fmla="*/ 2147483647 h 1104"/>
                <a:gd name="T10" fmla="*/ 2147483647 w 714"/>
                <a:gd name="T11" fmla="*/ 2147483647 h 1104"/>
                <a:gd name="T12" fmla="*/ 2147483647 w 714"/>
                <a:gd name="T13" fmla="*/ 2147483647 h 1104"/>
                <a:gd name="T14" fmla="*/ 2147483647 w 714"/>
                <a:gd name="T15" fmla="*/ 2147483647 h 1104"/>
                <a:gd name="T16" fmla="*/ 2147483647 w 714"/>
                <a:gd name="T17" fmla="*/ 2147483647 h 1104"/>
                <a:gd name="T18" fmla="*/ 2147483647 w 714"/>
                <a:gd name="T19" fmla="*/ 2147483647 h 1104"/>
                <a:gd name="T20" fmla="*/ 2147483647 w 714"/>
                <a:gd name="T21" fmla="*/ 2147483647 h 1104"/>
                <a:gd name="T22" fmla="*/ 2147483647 w 714"/>
                <a:gd name="T23" fmla="*/ 2147483647 h 1104"/>
                <a:gd name="T24" fmla="*/ 0 w 714"/>
                <a:gd name="T25" fmla="*/ 2147483647 h 1104"/>
                <a:gd name="T26" fmla="*/ 2147483647 w 714"/>
                <a:gd name="T27" fmla="*/ 2147483647 h 1104"/>
                <a:gd name="T28" fmla="*/ 2147483647 w 714"/>
                <a:gd name="T29" fmla="*/ 2147483647 h 1104"/>
                <a:gd name="T30" fmla="*/ 2147483647 w 714"/>
                <a:gd name="T31" fmla="*/ 2147483647 h 1104"/>
                <a:gd name="T32" fmla="*/ 2147483647 w 714"/>
                <a:gd name="T33" fmla="*/ 2147483647 h 1104"/>
                <a:gd name="T34" fmla="*/ 2147483647 w 714"/>
                <a:gd name="T35" fmla="*/ 2147483647 h 1104"/>
                <a:gd name="T36" fmla="*/ 2147483647 w 714"/>
                <a:gd name="T37" fmla="*/ 2147483647 h 1104"/>
                <a:gd name="T38" fmla="*/ 2147483647 w 714"/>
                <a:gd name="T39" fmla="*/ 2147483647 h 1104"/>
                <a:gd name="T40" fmla="*/ 2147483647 w 714"/>
                <a:gd name="T41" fmla="*/ 2147483647 h 1104"/>
                <a:gd name="T42" fmla="*/ 2147483647 w 714"/>
                <a:gd name="T43" fmla="*/ 2147483647 h 1104"/>
                <a:gd name="T44" fmla="*/ 2147483647 w 714"/>
                <a:gd name="T45" fmla="*/ 2147483647 h 1104"/>
                <a:gd name="T46" fmla="*/ 2147483647 w 714"/>
                <a:gd name="T47" fmla="*/ 2147483647 h 1104"/>
                <a:gd name="T48" fmla="*/ 2147483647 w 714"/>
                <a:gd name="T49" fmla="*/ 2147483647 h 1104"/>
                <a:gd name="T50" fmla="*/ 2147483647 w 714"/>
                <a:gd name="T51" fmla="*/ 2147483647 h 1104"/>
                <a:gd name="T52" fmla="*/ 2147483647 w 714"/>
                <a:gd name="T53" fmla="*/ 2147483647 h 1104"/>
                <a:gd name="T54" fmla="*/ 2147483647 w 714"/>
                <a:gd name="T55" fmla="*/ 2147483647 h 1104"/>
                <a:gd name="T56" fmla="*/ 2147483647 w 714"/>
                <a:gd name="T57" fmla="*/ 2147483647 h 1104"/>
                <a:gd name="T58" fmla="*/ 2147483647 w 714"/>
                <a:gd name="T59" fmla="*/ 2147483647 h 1104"/>
                <a:gd name="T60" fmla="*/ 2147483647 w 714"/>
                <a:gd name="T61" fmla="*/ 2147483647 h 1104"/>
                <a:gd name="T62" fmla="*/ 2147483647 w 714"/>
                <a:gd name="T63" fmla="*/ 2147483647 h 1104"/>
                <a:gd name="T64" fmla="*/ 2147483647 w 714"/>
                <a:gd name="T65" fmla="*/ 2147483647 h 1104"/>
                <a:gd name="T66" fmla="*/ 2147483647 w 714"/>
                <a:gd name="T67" fmla="*/ 2147483647 h 1104"/>
                <a:gd name="T68" fmla="*/ 2147483647 w 714"/>
                <a:gd name="T69" fmla="*/ 2147483647 h 1104"/>
                <a:gd name="T70" fmla="*/ 2147483647 w 714"/>
                <a:gd name="T71" fmla="*/ 2147483647 h 1104"/>
                <a:gd name="T72" fmla="*/ 2147483647 w 714"/>
                <a:gd name="T73" fmla="*/ 2147483647 h 1104"/>
                <a:gd name="T74" fmla="*/ 2147483647 w 714"/>
                <a:gd name="T75" fmla="*/ 2147483647 h 1104"/>
                <a:gd name="T76" fmla="*/ 2147483647 w 714"/>
                <a:gd name="T77" fmla="*/ 2147483647 h 1104"/>
                <a:gd name="T78" fmla="*/ 2147483647 w 714"/>
                <a:gd name="T79" fmla="*/ 2147483647 h 1104"/>
                <a:gd name="T80" fmla="*/ 2147483647 w 714"/>
                <a:gd name="T81" fmla="*/ 2147483647 h 1104"/>
                <a:gd name="T82" fmla="*/ 2147483647 w 714"/>
                <a:gd name="T83" fmla="*/ 2147483647 h 1104"/>
                <a:gd name="T84" fmla="*/ 2147483647 w 714"/>
                <a:gd name="T85" fmla="*/ 2147483647 h 1104"/>
                <a:gd name="T86" fmla="*/ 2147483647 w 714"/>
                <a:gd name="T87" fmla="*/ 2147483647 h 110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4"/>
                <a:gd name="T133" fmla="*/ 0 h 1104"/>
                <a:gd name="T134" fmla="*/ 714 w 714"/>
                <a:gd name="T135" fmla="*/ 1104 h 110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4" h="1104">
                  <a:moveTo>
                    <a:pt x="108" y="114"/>
                  </a:moveTo>
                  <a:lnTo>
                    <a:pt x="120" y="126"/>
                  </a:lnTo>
                  <a:lnTo>
                    <a:pt x="120" y="138"/>
                  </a:lnTo>
                  <a:lnTo>
                    <a:pt x="126" y="150"/>
                  </a:lnTo>
                  <a:lnTo>
                    <a:pt x="132" y="156"/>
                  </a:lnTo>
                  <a:lnTo>
                    <a:pt x="138" y="168"/>
                  </a:lnTo>
                  <a:lnTo>
                    <a:pt x="144" y="174"/>
                  </a:lnTo>
                  <a:lnTo>
                    <a:pt x="156" y="198"/>
                  </a:lnTo>
                  <a:lnTo>
                    <a:pt x="162" y="204"/>
                  </a:lnTo>
                  <a:lnTo>
                    <a:pt x="162" y="210"/>
                  </a:lnTo>
                  <a:lnTo>
                    <a:pt x="186" y="210"/>
                  </a:lnTo>
                  <a:lnTo>
                    <a:pt x="192" y="222"/>
                  </a:lnTo>
                  <a:lnTo>
                    <a:pt x="198" y="228"/>
                  </a:lnTo>
                  <a:lnTo>
                    <a:pt x="204" y="240"/>
                  </a:lnTo>
                  <a:lnTo>
                    <a:pt x="240" y="258"/>
                  </a:lnTo>
                  <a:lnTo>
                    <a:pt x="312" y="282"/>
                  </a:lnTo>
                  <a:lnTo>
                    <a:pt x="336" y="288"/>
                  </a:lnTo>
                  <a:lnTo>
                    <a:pt x="348" y="294"/>
                  </a:lnTo>
                  <a:lnTo>
                    <a:pt x="366" y="300"/>
                  </a:lnTo>
                  <a:lnTo>
                    <a:pt x="378" y="312"/>
                  </a:lnTo>
                  <a:lnTo>
                    <a:pt x="414" y="330"/>
                  </a:lnTo>
                  <a:lnTo>
                    <a:pt x="486" y="324"/>
                  </a:lnTo>
                  <a:lnTo>
                    <a:pt x="276" y="570"/>
                  </a:lnTo>
                  <a:lnTo>
                    <a:pt x="192" y="570"/>
                  </a:lnTo>
                  <a:lnTo>
                    <a:pt x="186" y="576"/>
                  </a:lnTo>
                  <a:lnTo>
                    <a:pt x="174" y="576"/>
                  </a:lnTo>
                  <a:lnTo>
                    <a:pt x="162" y="582"/>
                  </a:lnTo>
                  <a:lnTo>
                    <a:pt x="156" y="588"/>
                  </a:lnTo>
                  <a:lnTo>
                    <a:pt x="144" y="594"/>
                  </a:lnTo>
                  <a:lnTo>
                    <a:pt x="144" y="606"/>
                  </a:lnTo>
                  <a:lnTo>
                    <a:pt x="126" y="624"/>
                  </a:lnTo>
                  <a:lnTo>
                    <a:pt x="102" y="624"/>
                  </a:lnTo>
                  <a:lnTo>
                    <a:pt x="90" y="630"/>
                  </a:lnTo>
                  <a:lnTo>
                    <a:pt x="78" y="630"/>
                  </a:lnTo>
                  <a:lnTo>
                    <a:pt x="66" y="642"/>
                  </a:lnTo>
                  <a:lnTo>
                    <a:pt x="66" y="654"/>
                  </a:lnTo>
                  <a:lnTo>
                    <a:pt x="60" y="660"/>
                  </a:lnTo>
                  <a:lnTo>
                    <a:pt x="42" y="696"/>
                  </a:lnTo>
                  <a:lnTo>
                    <a:pt x="0" y="738"/>
                  </a:lnTo>
                  <a:lnTo>
                    <a:pt x="0" y="1038"/>
                  </a:lnTo>
                  <a:lnTo>
                    <a:pt x="42" y="1104"/>
                  </a:lnTo>
                  <a:lnTo>
                    <a:pt x="48" y="1086"/>
                  </a:lnTo>
                  <a:lnTo>
                    <a:pt x="84" y="1032"/>
                  </a:lnTo>
                  <a:lnTo>
                    <a:pt x="96" y="1008"/>
                  </a:lnTo>
                  <a:lnTo>
                    <a:pt x="114" y="996"/>
                  </a:lnTo>
                  <a:lnTo>
                    <a:pt x="144" y="966"/>
                  </a:lnTo>
                  <a:lnTo>
                    <a:pt x="150" y="954"/>
                  </a:lnTo>
                  <a:lnTo>
                    <a:pt x="162" y="936"/>
                  </a:lnTo>
                  <a:lnTo>
                    <a:pt x="192" y="906"/>
                  </a:lnTo>
                  <a:lnTo>
                    <a:pt x="216" y="876"/>
                  </a:lnTo>
                  <a:lnTo>
                    <a:pt x="246" y="846"/>
                  </a:lnTo>
                  <a:lnTo>
                    <a:pt x="264" y="840"/>
                  </a:lnTo>
                  <a:lnTo>
                    <a:pt x="276" y="828"/>
                  </a:lnTo>
                  <a:lnTo>
                    <a:pt x="294" y="816"/>
                  </a:lnTo>
                  <a:lnTo>
                    <a:pt x="318" y="804"/>
                  </a:lnTo>
                  <a:lnTo>
                    <a:pt x="336" y="786"/>
                  </a:lnTo>
                  <a:lnTo>
                    <a:pt x="372" y="756"/>
                  </a:lnTo>
                  <a:lnTo>
                    <a:pt x="420" y="708"/>
                  </a:lnTo>
                  <a:lnTo>
                    <a:pt x="438" y="684"/>
                  </a:lnTo>
                  <a:lnTo>
                    <a:pt x="462" y="654"/>
                  </a:lnTo>
                  <a:lnTo>
                    <a:pt x="492" y="618"/>
                  </a:lnTo>
                  <a:lnTo>
                    <a:pt x="516" y="570"/>
                  </a:lnTo>
                  <a:lnTo>
                    <a:pt x="528" y="540"/>
                  </a:lnTo>
                  <a:lnTo>
                    <a:pt x="546" y="516"/>
                  </a:lnTo>
                  <a:lnTo>
                    <a:pt x="558" y="498"/>
                  </a:lnTo>
                  <a:lnTo>
                    <a:pt x="564" y="492"/>
                  </a:lnTo>
                  <a:lnTo>
                    <a:pt x="570" y="480"/>
                  </a:lnTo>
                  <a:lnTo>
                    <a:pt x="576" y="474"/>
                  </a:lnTo>
                  <a:lnTo>
                    <a:pt x="576" y="450"/>
                  </a:lnTo>
                  <a:lnTo>
                    <a:pt x="582" y="432"/>
                  </a:lnTo>
                  <a:lnTo>
                    <a:pt x="588" y="420"/>
                  </a:lnTo>
                  <a:lnTo>
                    <a:pt x="588" y="402"/>
                  </a:lnTo>
                  <a:lnTo>
                    <a:pt x="594" y="390"/>
                  </a:lnTo>
                  <a:lnTo>
                    <a:pt x="606" y="378"/>
                  </a:lnTo>
                  <a:lnTo>
                    <a:pt x="612" y="366"/>
                  </a:lnTo>
                  <a:lnTo>
                    <a:pt x="624" y="354"/>
                  </a:lnTo>
                  <a:lnTo>
                    <a:pt x="624" y="324"/>
                  </a:lnTo>
                  <a:lnTo>
                    <a:pt x="636" y="318"/>
                  </a:lnTo>
                  <a:lnTo>
                    <a:pt x="642" y="306"/>
                  </a:lnTo>
                  <a:lnTo>
                    <a:pt x="660" y="252"/>
                  </a:lnTo>
                  <a:lnTo>
                    <a:pt x="672" y="252"/>
                  </a:lnTo>
                  <a:lnTo>
                    <a:pt x="672" y="246"/>
                  </a:lnTo>
                  <a:lnTo>
                    <a:pt x="684" y="234"/>
                  </a:lnTo>
                  <a:lnTo>
                    <a:pt x="684" y="138"/>
                  </a:lnTo>
                  <a:lnTo>
                    <a:pt x="708" y="126"/>
                  </a:lnTo>
                  <a:lnTo>
                    <a:pt x="702" y="54"/>
                  </a:lnTo>
                  <a:lnTo>
                    <a:pt x="708" y="42"/>
                  </a:lnTo>
                  <a:lnTo>
                    <a:pt x="708" y="36"/>
                  </a:lnTo>
                  <a:lnTo>
                    <a:pt x="714" y="24"/>
                  </a:lnTo>
                  <a:lnTo>
                    <a:pt x="714" y="12"/>
                  </a:lnTo>
                  <a:lnTo>
                    <a:pt x="690" y="0"/>
                  </a:lnTo>
                  <a:lnTo>
                    <a:pt x="672" y="0"/>
                  </a:lnTo>
                  <a:lnTo>
                    <a:pt x="666" y="12"/>
                  </a:lnTo>
                  <a:lnTo>
                    <a:pt x="654" y="18"/>
                  </a:lnTo>
                  <a:lnTo>
                    <a:pt x="648" y="30"/>
                  </a:lnTo>
                  <a:lnTo>
                    <a:pt x="624" y="42"/>
                  </a:lnTo>
                  <a:lnTo>
                    <a:pt x="612" y="42"/>
                  </a:lnTo>
                  <a:lnTo>
                    <a:pt x="594" y="48"/>
                  </a:lnTo>
                  <a:lnTo>
                    <a:pt x="582" y="54"/>
                  </a:lnTo>
                  <a:lnTo>
                    <a:pt x="564" y="54"/>
                  </a:lnTo>
                  <a:lnTo>
                    <a:pt x="546" y="48"/>
                  </a:lnTo>
                  <a:lnTo>
                    <a:pt x="534" y="42"/>
                  </a:lnTo>
                  <a:lnTo>
                    <a:pt x="516" y="48"/>
                  </a:lnTo>
                  <a:lnTo>
                    <a:pt x="510" y="54"/>
                  </a:lnTo>
                  <a:lnTo>
                    <a:pt x="498" y="60"/>
                  </a:lnTo>
                  <a:lnTo>
                    <a:pt x="492" y="72"/>
                  </a:lnTo>
                  <a:lnTo>
                    <a:pt x="486" y="78"/>
                  </a:lnTo>
                  <a:lnTo>
                    <a:pt x="474" y="78"/>
                  </a:lnTo>
                  <a:lnTo>
                    <a:pt x="462" y="72"/>
                  </a:lnTo>
                  <a:lnTo>
                    <a:pt x="456" y="60"/>
                  </a:lnTo>
                  <a:lnTo>
                    <a:pt x="444" y="60"/>
                  </a:lnTo>
                  <a:lnTo>
                    <a:pt x="438" y="66"/>
                  </a:lnTo>
                  <a:lnTo>
                    <a:pt x="426" y="72"/>
                  </a:lnTo>
                  <a:lnTo>
                    <a:pt x="396" y="102"/>
                  </a:lnTo>
                  <a:lnTo>
                    <a:pt x="384" y="108"/>
                  </a:lnTo>
                  <a:lnTo>
                    <a:pt x="372" y="108"/>
                  </a:lnTo>
                  <a:lnTo>
                    <a:pt x="360" y="102"/>
                  </a:lnTo>
                  <a:lnTo>
                    <a:pt x="354" y="96"/>
                  </a:lnTo>
                  <a:lnTo>
                    <a:pt x="342" y="90"/>
                  </a:lnTo>
                  <a:lnTo>
                    <a:pt x="330" y="90"/>
                  </a:lnTo>
                  <a:lnTo>
                    <a:pt x="306" y="102"/>
                  </a:lnTo>
                  <a:lnTo>
                    <a:pt x="294" y="114"/>
                  </a:lnTo>
                  <a:lnTo>
                    <a:pt x="270" y="126"/>
                  </a:lnTo>
                  <a:lnTo>
                    <a:pt x="210" y="126"/>
                  </a:lnTo>
                  <a:lnTo>
                    <a:pt x="192" y="108"/>
                  </a:lnTo>
                  <a:lnTo>
                    <a:pt x="186" y="96"/>
                  </a:lnTo>
                  <a:lnTo>
                    <a:pt x="174" y="90"/>
                  </a:lnTo>
                  <a:lnTo>
                    <a:pt x="168" y="78"/>
                  </a:lnTo>
                  <a:lnTo>
                    <a:pt x="168" y="66"/>
                  </a:lnTo>
                  <a:lnTo>
                    <a:pt x="156" y="54"/>
                  </a:lnTo>
                  <a:lnTo>
                    <a:pt x="150" y="54"/>
                  </a:lnTo>
                  <a:lnTo>
                    <a:pt x="126" y="78"/>
                  </a:lnTo>
                  <a:lnTo>
                    <a:pt x="108" y="11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36" name="Solomon Islands" descr="© INSCALE GmbH, 05.05.2010&#10;http://www.presentationload.com/">
              <a:extLst>
                <a:ext uri="{FF2B5EF4-FFF2-40B4-BE49-F238E27FC236}">
                  <a16:creationId xmlns:a16="http://schemas.microsoft.com/office/drawing/2014/main" id="{6BF84C44-59C3-6C70-103A-A786BC193A1F}"/>
                </a:ext>
              </a:extLst>
            </p:cNvPr>
            <p:cNvSpPr>
              <a:spLocks noEditPoints="1"/>
            </p:cNvSpPr>
            <p:nvPr/>
          </p:nvSpPr>
          <p:spPr bwMode="gray">
            <a:xfrm>
              <a:off x="10925624" y="4609861"/>
              <a:ext cx="175188" cy="164123"/>
            </a:xfrm>
            <a:custGeom>
              <a:avLst/>
              <a:gdLst>
                <a:gd name="T0" fmla="*/ 2147483647 w 372"/>
                <a:gd name="T1" fmla="*/ 0 h 348"/>
                <a:gd name="T2" fmla="*/ 2147483647 w 372"/>
                <a:gd name="T3" fmla="*/ 2147483647 h 348"/>
                <a:gd name="T4" fmla="*/ 0 w 372"/>
                <a:gd name="T5" fmla="*/ 2147483647 h 348"/>
                <a:gd name="T6" fmla="*/ 2147483647 w 372"/>
                <a:gd name="T7" fmla="*/ 2147483647 h 348"/>
                <a:gd name="T8" fmla="*/ 0 w 372"/>
                <a:gd name="T9" fmla="*/ 2147483647 h 348"/>
                <a:gd name="T10" fmla="*/ 2147483647 w 372"/>
                <a:gd name="T11" fmla="*/ 2147483647 h 348"/>
                <a:gd name="T12" fmla="*/ 2147483647 w 372"/>
                <a:gd name="T13" fmla="*/ 2147483647 h 348"/>
                <a:gd name="T14" fmla="*/ 2147483647 w 372"/>
                <a:gd name="T15" fmla="*/ 2147483647 h 348"/>
                <a:gd name="T16" fmla="*/ 2147483647 w 372"/>
                <a:gd name="T17" fmla="*/ 2147483647 h 348"/>
                <a:gd name="T18" fmla="*/ 2147483647 w 372"/>
                <a:gd name="T19" fmla="*/ 2147483647 h 348"/>
                <a:gd name="T20" fmla="*/ 2147483647 w 372"/>
                <a:gd name="T21" fmla="*/ 2147483647 h 348"/>
                <a:gd name="T22" fmla="*/ 2147483647 w 372"/>
                <a:gd name="T23" fmla="*/ 2147483647 h 348"/>
                <a:gd name="T24" fmla="*/ 2147483647 w 372"/>
                <a:gd name="T25" fmla="*/ 2147483647 h 348"/>
                <a:gd name="T26" fmla="*/ 2147483647 w 372"/>
                <a:gd name="T27" fmla="*/ 2147483647 h 348"/>
                <a:gd name="T28" fmla="*/ 2147483647 w 372"/>
                <a:gd name="T29" fmla="*/ 2147483647 h 348"/>
                <a:gd name="T30" fmla="*/ 2147483647 w 372"/>
                <a:gd name="T31" fmla="*/ 2147483647 h 348"/>
                <a:gd name="T32" fmla="*/ 2147483647 w 372"/>
                <a:gd name="T33" fmla="*/ 2147483647 h 348"/>
                <a:gd name="T34" fmla="*/ 2147483647 w 372"/>
                <a:gd name="T35" fmla="*/ 2147483647 h 348"/>
                <a:gd name="T36" fmla="*/ 2147483647 w 372"/>
                <a:gd name="T37" fmla="*/ 2147483647 h 348"/>
                <a:gd name="T38" fmla="*/ 2147483647 w 372"/>
                <a:gd name="T39" fmla="*/ 2147483647 h 348"/>
                <a:gd name="T40" fmla="*/ 2147483647 w 372"/>
                <a:gd name="T41" fmla="*/ 2147483647 h 348"/>
                <a:gd name="T42" fmla="*/ 2147483647 w 372"/>
                <a:gd name="T43" fmla="*/ 2147483647 h 348"/>
                <a:gd name="T44" fmla="*/ 2147483647 w 372"/>
                <a:gd name="T45" fmla="*/ 2147483647 h 348"/>
                <a:gd name="T46" fmla="*/ 2147483647 w 372"/>
                <a:gd name="T47" fmla="*/ 2147483647 h 348"/>
                <a:gd name="T48" fmla="*/ 2147483647 w 372"/>
                <a:gd name="T49" fmla="*/ 2147483647 h 348"/>
                <a:gd name="T50" fmla="*/ 2147483647 w 372"/>
                <a:gd name="T51" fmla="*/ 2147483647 h 348"/>
                <a:gd name="T52" fmla="*/ 2147483647 w 372"/>
                <a:gd name="T53" fmla="*/ 2147483647 h 348"/>
                <a:gd name="T54" fmla="*/ 2147483647 w 372"/>
                <a:gd name="T55" fmla="*/ 2147483647 h 348"/>
                <a:gd name="T56" fmla="*/ 2147483647 w 372"/>
                <a:gd name="T57" fmla="*/ 2147483647 h 348"/>
                <a:gd name="T58" fmla="*/ 2147483647 w 372"/>
                <a:gd name="T59" fmla="*/ 2147483647 h 348"/>
                <a:gd name="T60" fmla="*/ 2147483647 w 372"/>
                <a:gd name="T61" fmla="*/ 2147483647 h 348"/>
                <a:gd name="T62" fmla="*/ 2147483647 w 372"/>
                <a:gd name="T63" fmla="*/ 2147483647 h 3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2"/>
                <a:gd name="T97" fmla="*/ 0 h 348"/>
                <a:gd name="T98" fmla="*/ 372 w 372"/>
                <a:gd name="T99" fmla="*/ 348 h 34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2" h="348">
                  <a:moveTo>
                    <a:pt x="30" y="18"/>
                  </a:moveTo>
                  <a:lnTo>
                    <a:pt x="12" y="0"/>
                  </a:lnTo>
                  <a:lnTo>
                    <a:pt x="6" y="24"/>
                  </a:lnTo>
                  <a:lnTo>
                    <a:pt x="24" y="48"/>
                  </a:lnTo>
                  <a:lnTo>
                    <a:pt x="30" y="18"/>
                  </a:lnTo>
                  <a:close/>
                  <a:moveTo>
                    <a:pt x="0" y="126"/>
                  </a:moveTo>
                  <a:lnTo>
                    <a:pt x="18" y="132"/>
                  </a:lnTo>
                  <a:lnTo>
                    <a:pt x="36" y="102"/>
                  </a:lnTo>
                  <a:lnTo>
                    <a:pt x="0" y="102"/>
                  </a:lnTo>
                  <a:lnTo>
                    <a:pt x="0" y="126"/>
                  </a:lnTo>
                  <a:close/>
                  <a:moveTo>
                    <a:pt x="78" y="120"/>
                  </a:moveTo>
                  <a:lnTo>
                    <a:pt x="36" y="120"/>
                  </a:lnTo>
                  <a:lnTo>
                    <a:pt x="42" y="144"/>
                  </a:lnTo>
                  <a:lnTo>
                    <a:pt x="78" y="132"/>
                  </a:lnTo>
                  <a:lnTo>
                    <a:pt x="78" y="120"/>
                  </a:lnTo>
                  <a:close/>
                  <a:moveTo>
                    <a:pt x="60" y="186"/>
                  </a:moveTo>
                  <a:lnTo>
                    <a:pt x="96" y="186"/>
                  </a:lnTo>
                  <a:lnTo>
                    <a:pt x="48" y="150"/>
                  </a:lnTo>
                  <a:lnTo>
                    <a:pt x="60" y="186"/>
                  </a:lnTo>
                  <a:close/>
                  <a:moveTo>
                    <a:pt x="246" y="222"/>
                  </a:moveTo>
                  <a:lnTo>
                    <a:pt x="222" y="210"/>
                  </a:lnTo>
                  <a:lnTo>
                    <a:pt x="192" y="210"/>
                  </a:lnTo>
                  <a:lnTo>
                    <a:pt x="192" y="228"/>
                  </a:lnTo>
                  <a:lnTo>
                    <a:pt x="198" y="234"/>
                  </a:lnTo>
                  <a:lnTo>
                    <a:pt x="204" y="246"/>
                  </a:lnTo>
                  <a:lnTo>
                    <a:pt x="216" y="252"/>
                  </a:lnTo>
                  <a:lnTo>
                    <a:pt x="252" y="264"/>
                  </a:lnTo>
                  <a:lnTo>
                    <a:pt x="264" y="264"/>
                  </a:lnTo>
                  <a:lnTo>
                    <a:pt x="276" y="258"/>
                  </a:lnTo>
                  <a:lnTo>
                    <a:pt x="276" y="252"/>
                  </a:lnTo>
                  <a:lnTo>
                    <a:pt x="270" y="246"/>
                  </a:lnTo>
                  <a:lnTo>
                    <a:pt x="264" y="234"/>
                  </a:lnTo>
                  <a:lnTo>
                    <a:pt x="246" y="222"/>
                  </a:lnTo>
                  <a:close/>
                  <a:moveTo>
                    <a:pt x="312" y="288"/>
                  </a:moveTo>
                  <a:lnTo>
                    <a:pt x="360" y="348"/>
                  </a:lnTo>
                  <a:lnTo>
                    <a:pt x="372" y="318"/>
                  </a:lnTo>
                  <a:lnTo>
                    <a:pt x="312" y="288"/>
                  </a:lnTo>
                  <a:close/>
                  <a:moveTo>
                    <a:pt x="288" y="126"/>
                  </a:moveTo>
                  <a:lnTo>
                    <a:pt x="288" y="132"/>
                  </a:lnTo>
                  <a:lnTo>
                    <a:pt x="282" y="138"/>
                  </a:lnTo>
                  <a:lnTo>
                    <a:pt x="282" y="150"/>
                  </a:lnTo>
                  <a:lnTo>
                    <a:pt x="276" y="162"/>
                  </a:lnTo>
                  <a:lnTo>
                    <a:pt x="276" y="192"/>
                  </a:lnTo>
                  <a:lnTo>
                    <a:pt x="312" y="228"/>
                  </a:lnTo>
                  <a:lnTo>
                    <a:pt x="324" y="234"/>
                  </a:lnTo>
                  <a:lnTo>
                    <a:pt x="330" y="240"/>
                  </a:lnTo>
                  <a:lnTo>
                    <a:pt x="288" y="126"/>
                  </a:lnTo>
                  <a:close/>
                  <a:moveTo>
                    <a:pt x="120" y="60"/>
                  </a:moveTo>
                  <a:lnTo>
                    <a:pt x="120" y="66"/>
                  </a:lnTo>
                  <a:lnTo>
                    <a:pt x="126" y="78"/>
                  </a:lnTo>
                  <a:lnTo>
                    <a:pt x="138" y="90"/>
                  </a:lnTo>
                  <a:lnTo>
                    <a:pt x="150" y="108"/>
                  </a:lnTo>
                  <a:lnTo>
                    <a:pt x="168" y="120"/>
                  </a:lnTo>
                  <a:lnTo>
                    <a:pt x="192" y="144"/>
                  </a:lnTo>
                  <a:lnTo>
                    <a:pt x="204" y="150"/>
                  </a:lnTo>
                  <a:lnTo>
                    <a:pt x="216" y="150"/>
                  </a:lnTo>
                  <a:lnTo>
                    <a:pt x="210" y="138"/>
                  </a:lnTo>
                  <a:lnTo>
                    <a:pt x="204" y="132"/>
                  </a:lnTo>
                  <a:lnTo>
                    <a:pt x="198" y="120"/>
                  </a:lnTo>
                  <a:lnTo>
                    <a:pt x="186" y="108"/>
                  </a:lnTo>
                  <a:lnTo>
                    <a:pt x="174" y="90"/>
                  </a:lnTo>
                  <a:lnTo>
                    <a:pt x="156" y="78"/>
                  </a:lnTo>
                  <a:lnTo>
                    <a:pt x="144" y="66"/>
                  </a:lnTo>
                  <a:lnTo>
                    <a:pt x="132" y="60"/>
                  </a:lnTo>
                  <a:lnTo>
                    <a:pt x="120" y="6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37" name="Slovenia" descr="© INSCALE GmbH, 05.05.2010&#10;http://www.presentationload.com/">
              <a:extLst>
                <a:ext uri="{FF2B5EF4-FFF2-40B4-BE49-F238E27FC236}">
                  <a16:creationId xmlns:a16="http://schemas.microsoft.com/office/drawing/2014/main" id="{9680B59D-D547-1F22-C9FC-57C1C0D045A7}"/>
                </a:ext>
              </a:extLst>
            </p:cNvPr>
            <p:cNvSpPr>
              <a:spLocks/>
            </p:cNvSpPr>
            <p:nvPr/>
          </p:nvSpPr>
          <p:spPr bwMode="gray">
            <a:xfrm>
              <a:off x="6112594" y="2574006"/>
              <a:ext cx="99580" cy="57167"/>
            </a:xfrm>
            <a:custGeom>
              <a:avLst/>
              <a:gdLst>
                <a:gd name="T0" fmla="*/ 2147483647 w 210"/>
                <a:gd name="T1" fmla="*/ 2147483647 h 120"/>
                <a:gd name="T2" fmla="*/ 2147483647 w 210"/>
                <a:gd name="T3" fmla="*/ 2147483647 h 120"/>
                <a:gd name="T4" fmla="*/ 2147483647 w 210"/>
                <a:gd name="T5" fmla="*/ 2147483647 h 120"/>
                <a:gd name="T6" fmla="*/ 2147483647 w 210"/>
                <a:gd name="T7" fmla="*/ 2147483647 h 120"/>
                <a:gd name="T8" fmla="*/ 2147483647 w 210"/>
                <a:gd name="T9" fmla="*/ 2147483647 h 120"/>
                <a:gd name="T10" fmla="*/ 2147483647 w 210"/>
                <a:gd name="T11" fmla="*/ 2147483647 h 120"/>
                <a:gd name="T12" fmla="*/ 2147483647 w 210"/>
                <a:gd name="T13" fmla="*/ 2147483647 h 120"/>
                <a:gd name="T14" fmla="*/ 2147483647 w 210"/>
                <a:gd name="T15" fmla="*/ 2147483647 h 120"/>
                <a:gd name="T16" fmla="*/ 2147483647 w 210"/>
                <a:gd name="T17" fmla="*/ 2147483647 h 120"/>
                <a:gd name="T18" fmla="*/ 2147483647 w 210"/>
                <a:gd name="T19" fmla="*/ 2147483647 h 120"/>
                <a:gd name="T20" fmla="*/ 2147483647 w 210"/>
                <a:gd name="T21" fmla="*/ 2147483647 h 120"/>
                <a:gd name="T22" fmla="*/ 2147483647 w 210"/>
                <a:gd name="T23" fmla="*/ 2147483647 h 120"/>
                <a:gd name="T24" fmla="*/ 2147483647 w 210"/>
                <a:gd name="T25" fmla="*/ 2147483647 h 120"/>
                <a:gd name="T26" fmla="*/ 2147483647 w 210"/>
                <a:gd name="T27" fmla="*/ 2147483647 h 120"/>
                <a:gd name="T28" fmla="*/ 2147483647 w 210"/>
                <a:gd name="T29" fmla="*/ 2147483647 h 120"/>
                <a:gd name="T30" fmla="*/ 2147483647 w 210"/>
                <a:gd name="T31" fmla="*/ 2147483647 h 120"/>
                <a:gd name="T32" fmla="*/ 2147483647 w 210"/>
                <a:gd name="T33" fmla="*/ 2147483647 h 120"/>
                <a:gd name="T34" fmla="*/ 2147483647 w 210"/>
                <a:gd name="T35" fmla="*/ 2147483647 h 120"/>
                <a:gd name="T36" fmla="*/ 2147483647 w 210"/>
                <a:gd name="T37" fmla="*/ 2147483647 h 120"/>
                <a:gd name="T38" fmla="*/ 2147483647 w 210"/>
                <a:gd name="T39" fmla="*/ 2147483647 h 120"/>
                <a:gd name="T40" fmla="*/ 2147483647 w 210"/>
                <a:gd name="T41" fmla="*/ 2147483647 h 120"/>
                <a:gd name="T42" fmla="*/ 2147483647 w 210"/>
                <a:gd name="T43" fmla="*/ 0 h 120"/>
                <a:gd name="T44" fmla="*/ 2147483647 w 210"/>
                <a:gd name="T45" fmla="*/ 2147483647 h 120"/>
                <a:gd name="T46" fmla="*/ 2147483647 w 210"/>
                <a:gd name="T47" fmla="*/ 2147483647 h 120"/>
                <a:gd name="T48" fmla="*/ 2147483647 w 210"/>
                <a:gd name="T49" fmla="*/ 2147483647 h 120"/>
                <a:gd name="T50" fmla="*/ 2147483647 w 210"/>
                <a:gd name="T51" fmla="*/ 2147483647 h 120"/>
                <a:gd name="T52" fmla="*/ 2147483647 w 210"/>
                <a:gd name="T53" fmla="*/ 2147483647 h 120"/>
                <a:gd name="T54" fmla="*/ 2147483647 w 210"/>
                <a:gd name="T55" fmla="*/ 2147483647 h 120"/>
                <a:gd name="T56" fmla="*/ 2147483647 w 210"/>
                <a:gd name="T57" fmla="*/ 2147483647 h 120"/>
                <a:gd name="T58" fmla="*/ 2147483647 w 210"/>
                <a:gd name="T59" fmla="*/ 2147483647 h 120"/>
                <a:gd name="T60" fmla="*/ 2147483647 w 210"/>
                <a:gd name="T61" fmla="*/ 2147483647 h 120"/>
                <a:gd name="T62" fmla="*/ 2147483647 w 210"/>
                <a:gd name="T63" fmla="*/ 2147483647 h 120"/>
                <a:gd name="T64" fmla="*/ 2147483647 w 210"/>
                <a:gd name="T65" fmla="*/ 2147483647 h 120"/>
                <a:gd name="T66" fmla="*/ 2147483647 w 210"/>
                <a:gd name="T67" fmla="*/ 2147483647 h 120"/>
                <a:gd name="T68" fmla="*/ 0 w 210"/>
                <a:gd name="T69" fmla="*/ 2147483647 h 120"/>
                <a:gd name="T70" fmla="*/ 2147483647 w 210"/>
                <a:gd name="T71" fmla="*/ 2147483647 h 120"/>
                <a:gd name="T72" fmla="*/ 2147483647 w 210"/>
                <a:gd name="T73" fmla="*/ 2147483647 h 120"/>
                <a:gd name="T74" fmla="*/ 2147483647 w 210"/>
                <a:gd name="T75" fmla="*/ 2147483647 h 120"/>
                <a:gd name="T76" fmla="*/ 2147483647 w 210"/>
                <a:gd name="T77" fmla="*/ 2147483647 h 120"/>
                <a:gd name="T78" fmla="*/ 2147483647 w 210"/>
                <a:gd name="T79" fmla="*/ 2147483647 h 120"/>
                <a:gd name="T80" fmla="*/ 2147483647 w 210"/>
                <a:gd name="T81" fmla="*/ 2147483647 h 120"/>
                <a:gd name="T82" fmla="*/ 2147483647 w 210"/>
                <a:gd name="T83" fmla="*/ 2147483647 h 120"/>
                <a:gd name="T84" fmla="*/ 2147483647 w 210"/>
                <a:gd name="T85" fmla="*/ 2147483647 h 120"/>
                <a:gd name="T86" fmla="*/ 2147483647 w 210"/>
                <a:gd name="T87" fmla="*/ 2147483647 h 12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0"/>
                <a:gd name="T133" fmla="*/ 0 h 120"/>
                <a:gd name="T134" fmla="*/ 210 w 210"/>
                <a:gd name="T135" fmla="*/ 120 h 12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0" h="120">
                  <a:moveTo>
                    <a:pt x="24" y="120"/>
                  </a:moveTo>
                  <a:lnTo>
                    <a:pt x="42" y="120"/>
                  </a:lnTo>
                  <a:lnTo>
                    <a:pt x="42" y="108"/>
                  </a:lnTo>
                  <a:lnTo>
                    <a:pt x="54" y="114"/>
                  </a:lnTo>
                  <a:lnTo>
                    <a:pt x="72" y="114"/>
                  </a:lnTo>
                  <a:lnTo>
                    <a:pt x="78" y="102"/>
                  </a:lnTo>
                  <a:lnTo>
                    <a:pt x="78" y="108"/>
                  </a:lnTo>
                  <a:lnTo>
                    <a:pt x="84" y="114"/>
                  </a:lnTo>
                  <a:lnTo>
                    <a:pt x="126" y="114"/>
                  </a:lnTo>
                  <a:lnTo>
                    <a:pt x="126" y="96"/>
                  </a:lnTo>
                  <a:lnTo>
                    <a:pt x="138" y="90"/>
                  </a:lnTo>
                  <a:lnTo>
                    <a:pt x="150" y="78"/>
                  </a:lnTo>
                  <a:lnTo>
                    <a:pt x="150" y="72"/>
                  </a:lnTo>
                  <a:lnTo>
                    <a:pt x="144" y="66"/>
                  </a:lnTo>
                  <a:lnTo>
                    <a:pt x="144" y="54"/>
                  </a:lnTo>
                  <a:lnTo>
                    <a:pt x="174" y="54"/>
                  </a:lnTo>
                  <a:lnTo>
                    <a:pt x="186" y="48"/>
                  </a:lnTo>
                  <a:lnTo>
                    <a:pt x="186" y="36"/>
                  </a:lnTo>
                  <a:lnTo>
                    <a:pt x="210" y="36"/>
                  </a:lnTo>
                  <a:lnTo>
                    <a:pt x="192" y="24"/>
                  </a:lnTo>
                  <a:lnTo>
                    <a:pt x="186" y="6"/>
                  </a:lnTo>
                  <a:lnTo>
                    <a:pt x="180" y="0"/>
                  </a:lnTo>
                  <a:lnTo>
                    <a:pt x="174" y="12"/>
                  </a:lnTo>
                  <a:lnTo>
                    <a:pt x="168" y="30"/>
                  </a:lnTo>
                  <a:lnTo>
                    <a:pt x="144" y="24"/>
                  </a:lnTo>
                  <a:lnTo>
                    <a:pt x="132" y="30"/>
                  </a:lnTo>
                  <a:lnTo>
                    <a:pt x="84" y="30"/>
                  </a:lnTo>
                  <a:lnTo>
                    <a:pt x="84" y="42"/>
                  </a:lnTo>
                  <a:lnTo>
                    <a:pt x="54" y="42"/>
                  </a:lnTo>
                  <a:lnTo>
                    <a:pt x="48" y="36"/>
                  </a:lnTo>
                  <a:lnTo>
                    <a:pt x="30" y="36"/>
                  </a:lnTo>
                  <a:lnTo>
                    <a:pt x="24" y="42"/>
                  </a:lnTo>
                  <a:lnTo>
                    <a:pt x="6" y="42"/>
                  </a:lnTo>
                  <a:lnTo>
                    <a:pt x="6" y="48"/>
                  </a:lnTo>
                  <a:lnTo>
                    <a:pt x="0" y="54"/>
                  </a:lnTo>
                  <a:lnTo>
                    <a:pt x="12" y="60"/>
                  </a:lnTo>
                  <a:lnTo>
                    <a:pt x="6" y="96"/>
                  </a:lnTo>
                  <a:lnTo>
                    <a:pt x="18" y="96"/>
                  </a:lnTo>
                  <a:lnTo>
                    <a:pt x="30" y="102"/>
                  </a:lnTo>
                  <a:lnTo>
                    <a:pt x="36" y="102"/>
                  </a:lnTo>
                  <a:lnTo>
                    <a:pt x="36" y="108"/>
                  </a:lnTo>
                  <a:lnTo>
                    <a:pt x="30" y="108"/>
                  </a:lnTo>
                  <a:lnTo>
                    <a:pt x="30" y="114"/>
                  </a:lnTo>
                  <a:lnTo>
                    <a:pt x="24" y="12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38" name="Slovakia" descr="© INSCALE GmbH, 05.05.2010&#10;http://www.presentationload.com/">
              <a:extLst>
                <a:ext uri="{FF2B5EF4-FFF2-40B4-BE49-F238E27FC236}">
                  <a16:creationId xmlns:a16="http://schemas.microsoft.com/office/drawing/2014/main" id="{A3A96FA9-2CB1-7EBB-432A-D7FB5D1CFD7B}"/>
                </a:ext>
              </a:extLst>
            </p:cNvPr>
            <p:cNvSpPr>
              <a:spLocks/>
            </p:cNvSpPr>
            <p:nvPr/>
          </p:nvSpPr>
          <p:spPr bwMode="gray">
            <a:xfrm>
              <a:off x="6214019" y="2478114"/>
              <a:ext cx="167812" cy="68231"/>
            </a:xfrm>
            <a:custGeom>
              <a:avLst/>
              <a:gdLst>
                <a:gd name="T0" fmla="*/ 2147483647 w 354"/>
                <a:gd name="T1" fmla="*/ 2147483647 h 144"/>
                <a:gd name="T2" fmla="*/ 2147483647 w 354"/>
                <a:gd name="T3" fmla="*/ 2147483647 h 144"/>
                <a:gd name="T4" fmla="*/ 2147483647 w 354"/>
                <a:gd name="T5" fmla="*/ 2147483647 h 144"/>
                <a:gd name="T6" fmla="*/ 2147483647 w 354"/>
                <a:gd name="T7" fmla="*/ 2147483647 h 144"/>
                <a:gd name="T8" fmla="*/ 2147483647 w 354"/>
                <a:gd name="T9" fmla="*/ 2147483647 h 144"/>
                <a:gd name="T10" fmla="*/ 2147483647 w 354"/>
                <a:gd name="T11" fmla="*/ 2147483647 h 144"/>
                <a:gd name="T12" fmla="*/ 2147483647 w 354"/>
                <a:gd name="T13" fmla="*/ 2147483647 h 144"/>
                <a:gd name="T14" fmla="*/ 2147483647 w 354"/>
                <a:gd name="T15" fmla="*/ 0 h 144"/>
                <a:gd name="T16" fmla="*/ 2147483647 w 354"/>
                <a:gd name="T17" fmla="*/ 2147483647 h 144"/>
                <a:gd name="T18" fmla="*/ 2147483647 w 354"/>
                <a:gd name="T19" fmla="*/ 0 h 144"/>
                <a:gd name="T20" fmla="*/ 2147483647 w 354"/>
                <a:gd name="T21" fmla="*/ 2147483647 h 144"/>
                <a:gd name="T22" fmla="*/ 2147483647 w 354"/>
                <a:gd name="T23" fmla="*/ 2147483647 h 144"/>
                <a:gd name="T24" fmla="*/ 2147483647 w 354"/>
                <a:gd name="T25" fmla="*/ 2147483647 h 144"/>
                <a:gd name="T26" fmla="*/ 2147483647 w 354"/>
                <a:gd name="T27" fmla="*/ 2147483647 h 144"/>
                <a:gd name="T28" fmla="*/ 2147483647 w 354"/>
                <a:gd name="T29" fmla="*/ 2147483647 h 144"/>
                <a:gd name="T30" fmla="*/ 0 w 354"/>
                <a:gd name="T31" fmla="*/ 2147483647 h 144"/>
                <a:gd name="T32" fmla="*/ 2147483647 w 354"/>
                <a:gd name="T33" fmla="*/ 2147483647 h 144"/>
                <a:gd name="T34" fmla="*/ 2147483647 w 354"/>
                <a:gd name="T35" fmla="*/ 2147483647 h 144"/>
                <a:gd name="T36" fmla="*/ 2147483647 w 354"/>
                <a:gd name="T37" fmla="*/ 2147483647 h 144"/>
                <a:gd name="T38" fmla="*/ 2147483647 w 354"/>
                <a:gd name="T39" fmla="*/ 2147483647 h 144"/>
                <a:gd name="T40" fmla="*/ 2147483647 w 354"/>
                <a:gd name="T41" fmla="*/ 2147483647 h 144"/>
                <a:gd name="T42" fmla="*/ 2147483647 w 354"/>
                <a:gd name="T43" fmla="*/ 2147483647 h 144"/>
                <a:gd name="T44" fmla="*/ 2147483647 w 354"/>
                <a:gd name="T45" fmla="*/ 2147483647 h 144"/>
                <a:gd name="T46" fmla="*/ 2147483647 w 354"/>
                <a:gd name="T47" fmla="*/ 2147483647 h 144"/>
                <a:gd name="T48" fmla="*/ 2147483647 w 354"/>
                <a:gd name="T49" fmla="*/ 2147483647 h 144"/>
                <a:gd name="T50" fmla="*/ 2147483647 w 354"/>
                <a:gd name="T51" fmla="*/ 2147483647 h 144"/>
                <a:gd name="T52" fmla="*/ 2147483647 w 354"/>
                <a:gd name="T53" fmla="*/ 2147483647 h 144"/>
                <a:gd name="T54" fmla="*/ 2147483647 w 354"/>
                <a:gd name="T55" fmla="*/ 2147483647 h 144"/>
                <a:gd name="T56" fmla="*/ 2147483647 w 354"/>
                <a:gd name="T57" fmla="*/ 2147483647 h 144"/>
                <a:gd name="T58" fmla="*/ 2147483647 w 354"/>
                <a:gd name="T59" fmla="*/ 2147483647 h 144"/>
                <a:gd name="T60" fmla="*/ 2147483647 w 354"/>
                <a:gd name="T61" fmla="*/ 2147483647 h 144"/>
                <a:gd name="T62" fmla="*/ 2147483647 w 354"/>
                <a:gd name="T63" fmla="*/ 2147483647 h 144"/>
                <a:gd name="T64" fmla="*/ 2147483647 w 354"/>
                <a:gd name="T65" fmla="*/ 2147483647 h 144"/>
                <a:gd name="T66" fmla="*/ 2147483647 w 354"/>
                <a:gd name="T67" fmla="*/ 2147483647 h 144"/>
                <a:gd name="T68" fmla="*/ 2147483647 w 354"/>
                <a:gd name="T69" fmla="*/ 2147483647 h 1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54"/>
                <a:gd name="T106" fmla="*/ 0 h 144"/>
                <a:gd name="T107" fmla="*/ 354 w 354"/>
                <a:gd name="T108" fmla="*/ 144 h 1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54" h="144">
                  <a:moveTo>
                    <a:pt x="348" y="30"/>
                  </a:moveTo>
                  <a:lnTo>
                    <a:pt x="324" y="30"/>
                  </a:lnTo>
                  <a:lnTo>
                    <a:pt x="300" y="6"/>
                  </a:lnTo>
                  <a:lnTo>
                    <a:pt x="276" y="6"/>
                  </a:lnTo>
                  <a:lnTo>
                    <a:pt x="270" y="12"/>
                  </a:lnTo>
                  <a:lnTo>
                    <a:pt x="258" y="18"/>
                  </a:lnTo>
                  <a:lnTo>
                    <a:pt x="246" y="18"/>
                  </a:lnTo>
                  <a:lnTo>
                    <a:pt x="240" y="12"/>
                  </a:lnTo>
                  <a:lnTo>
                    <a:pt x="210" y="12"/>
                  </a:lnTo>
                  <a:lnTo>
                    <a:pt x="210" y="18"/>
                  </a:lnTo>
                  <a:lnTo>
                    <a:pt x="204" y="24"/>
                  </a:lnTo>
                  <a:lnTo>
                    <a:pt x="192" y="24"/>
                  </a:lnTo>
                  <a:lnTo>
                    <a:pt x="186" y="18"/>
                  </a:lnTo>
                  <a:lnTo>
                    <a:pt x="186" y="12"/>
                  </a:lnTo>
                  <a:lnTo>
                    <a:pt x="180" y="12"/>
                  </a:lnTo>
                  <a:lnTo>
                    <a:pt x="168" y="0"/>
                  </a:lnTo>
                  <a:lnTo>
                    <a:pt x="156" y="0"/>
                  </a:lnTo>
                  <a:lnTo>
                    <a:pt x="144" y="12"/>
                  </a:lnTo>
                  <a:lnTo>
                    <a:pt x="138" y="12"/>
                  </a:lnTo>
                  <a:lnTo>
                    <a:pt x="126" y="0"/>
                  </a:lnTo>
                  <a:lnTo>
                    <a:pt x="108" y="12"/>
                  </a:lnTo>
                  <a:lnTo>
                    <a:pt x="84" y="18"/>
                  </a:lnTo>
                  <a:lnTo>
                    <a:pt x="84" y="42"/>
                  </a:lnTo>
                  <a:lnTo>
                    <a:pt x="72" y="48"/>
                  </a:lnTo>
                  <a:lnTo>
                    <a:pt x="66" y="54"/>
                  </a:lnTo>
                  <a:lnTo>
                    <a:pt x="54" y="60"/>
                  </a:lnTo>
                  <a:lnTo>
                    <a:pt x="36" y="60"/>
                  </a:lnTo>
                  <a:lnTo>
                    <a:pt x="36" y="54"/>
                  </a:lnTo>
                  <a:lnTo>
                    <a:pt x="30" y="60"/>
                  </a:lnTo>
                  <a:lnTo>
                    <a:pt x="12" y="60"/>
                  </a:lnTo>
                  <a:lnTo>
                    <a:pt x="6" y="66"/>
                  </a:lnTo>
                  <a:lnTo>
                    <a:pt x="0" y="90"/>
                  </a:lnTo>
                  <a:lnTo>
                    <a:pt x="0" y="102"/>
                  </a:lnTo>
                  <a:lnTo>
                    <a:pt x="6" y="102"/>
                  </a:lnTo>
                  <a:lnTo>
                    <a:pt x="6" y="114"/>
                  </a:lnTo>
                  <a:lnTo>
                    <a:pt x="12" y="114"/>
                  </a:lnTo>
                  <a:lnTo>
                    <a:pt x="12" y="126"/>
                  </a:lnTo>
                  <a:lnTo>
                    <a:pt x="6" y="132"/>
                  </a:lnTo>
                  <a:lnTo>
                    <a:pt x="18" y="138"/>
                  </a:lnTo>
                  <a:lnTo>
                    <a:pt x="30" y="120"/>
                  </a:lnTo>
                  <a:lnTo>
                    <a:pt x="36" y="126"/>
                  </a:lnTo>
                  <a:lnTo>
                    <a:pt x="42" y="138"/>
                  </a:lnTo>
                  <a:lnTo>
                    <a:pt x="48" y="144"/>
                  </a:lnTo>
                  <a:lnTo>
                    <a:pt x="90" y="144"/>
                  </a:lnTo>
                  <a:lnTo>
                    <a:pt x="108" y="138"/>
                  </a:lnTo>
                  <a:lnTo>
                    <a:pt x="120" y="138"/>
                  </a:lnTo>
                  <a:lnTo>
                    <a:pt x="132" y="114"/>
                  </a:lnTo>
                  <a:lnTo>
                    <a:pt x="168" y="120"/>
                  </a:lnTo>
                  <a:lnTo>
                    <a:pt x="174" y="108"/>
                  </a:lnTo>
                  <a:lnTo>
                    <a:pt x="198" y="108"/>
                  </a:lnTo>
                  <a:lnTo>
                    <a:pt x="210" y="102"/>
                  </a:lnTo>
                  <a:lnTo>
                    <a:pt x="216" y="102"/>
                  </a:lnTo>
                  <a:lnTo>
                    <a:pt x="228" y="90"/>
                  </a:lnTo>
                  <a:lnTo>
                    <a:pt x="234" y="78"/>
                  </a:lnTo>
                  <a:lnTo>
                    <a:pt x="258" y="78"/>
                  </a:lnTo>
                  <a:lnTo>
                    <a:pt x="258" y="90"/>
                  </a:lnTo>
                  <a:lnTo>
                    <a:pt x="276" y="96"/>
                  </a:lnTo>
                  <a:lnTo>
                    <a:pt x="276" y="78"/>
                  </a:lnTo>
                  <a:lnTo>
                    <a:pt x="288" y="78"/>
                  </a:lnTo>
                  <a:lnTo>
                    <a:pt x="288" y="90"/>
                  </a:lnTo>
                  <a:lnTo>
                    <a:pt x="300" y="90"/>
                  </a:lnTo>
                  <a:lnTo>
                    <a:pt x="312" y="84"/>
                  </a:lnTo>
                  <a:lnTo>
                    <a:pt x="336" y="84"/>
                  </a:lnTo>
                  <a:lnTo>
                    <a:pt x="336" y="90"/>
                  </a:lnTo>
                  <a:lnTo>
                    <a:pt x="336" y="72"/>
                  </a:lnTo>
                  <a:lnTo>
                    <a:pt x="342" y="72"/>
                  </a:lnTo>
                  <a:lnTo>
                    <a:pt x="348" y="66"/>
                  </a:lnTo>
                  <a:lnTo>
                    <a:pt x="348" y="60"/>
                  </a:lnTo>
                  <a:lnTo>
                    <a:pt x="354" y="54"/>
                  </a:lnTo>
                  <a:lnTo>
                    <a:pt x="354" y="30"/>
                  </a:lnTo>
                  <a:lnTo>
                    <a:pt x="348" y="3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39" name="Sierra Leone" descr="© INSCALE GmbH, 05.05.2010&#10;http://www.presentationload.com/">
              <a:extLst>
                <a:ext uri="{FF2B5EF4-FFF2-40B4-BE49-F238E27FC236}">
                  <a16:creationId xmlns:a16="http://schemas.microsoft.com/office/drawing/2014/main" id="{7B3FBF64-F824-9CE6-E35D-43DD68388A0C}"/>
                </a:ext>
              </a:extLst>
            </p:cNvPr>
            <p:cNvSpPr>
              <a:spLocks/>
            </p:cNvSpPr>
            <p:nvPr/>
          </p:nvSpPr>
          <p:spPr bwMode="gray">
            <a:xfrm>
              <a:off x="5236660" y="3971813"/>
              <a:ext cx="97736" cy="127241"/>
            </a:xfrm>
            <a:custGeom>
              <a:avLst/>
              <a:gdLst>
                <a:gd name="T0" fmla="*/ 2147483647 w 210"/>
                <a:gd name="T1" fmla="*/ 2147483647 h 270"/>
                <a:gd name="T2" fmla="*/ 2147483647 w 210"/>
                <a:gd name="T3" fmla="*/ 2147483647 h 270"/>
                <a:gd name="T4" fmla="*/ 2147483647 w 210"/>
                <a:gd name="T5" fmla="*/ 2147483647 h 270"/>
                <a:gd name="T6" fmla="*/ 2147483647 w 210"/>
                <a:gd name="T7" fmla="*/ 2147483647 h 270"/>
                <a:gd name="T8" fmla="*/ 2147483647 w 210"/>
                <a:gd name="T9" fmla="*/ 2147483647 h 270"/>
                <a:gd name="T10" fmla="*/ 2147483647 w 210"/>
                <a:gd name="T11" fmla="*/ 2147483647 h 270"/>
                <a:gd name="T12" fmla="*/ 2147483647 w 210"/>
                <a:gd name="T13" fmla="*/ 2147483647 h 270"/>
                <a:gd name="T14" fmla="*/ 2147483647 w 210"/>
                <a:gd name="T15" fmla="*/ 2147483647 h 270"/>
                <a:gd name="T16" fmla="*/ 2147483647 w 210"/>
                <a:gd name="T17" fmla="*/ 2147483647 h 270"/>
                <a:gd name="T18" fmla="*/ 2147483647 w 210"/>
                <a:gd name="T19" fmla="*/ 2147483647 h 270"/>
                <a:gd name="T20" fmla="*/ 2147483647 w 210"/>
                <a:gd name="T21" fmla="*/ 2147483647 h 270"/>
                <a:gd name="T22" fmla="*/ 2147483647 w 210"/>
                <a:gd name="T23" fmla="*/ 0 h 270"/>
                <a:gd name="T24" fmla="*/ 2147483647 w 210"/>
                <a:gd name="T25" fmla="*/ 0 h 270"/>
                <a:gd name="T26" fmla="*/ 2147483647 w 210"/>
                <a:gd name="T27" fmla="*/ 2147483647 h 270"/>
                <a:gd name="T28" fmla="*/ 2147483647 w 210"/>
                <a:gd name="T29" fmla="*/ 2147483647 h 270"/>
                <a:gd name="T30" fmla="*/ 2147483647 w 210"/>
                <a:gd name="T31" fmla="*/ 2147483647 h 270"/>
                <a:gd name="T32" fmla="*/ 2147483647 w 210"/>
                <a:gd name="T33" fmla="*/ 2147483647 h 270"/>
                <a:gd name="T34" fmla="*/ 2147483647 w 210"/>
                <a:gd name="T35" fmla="*/ 2147483647 h 270"/>
                <a:gd name="T36" fmla="*/ 2147483647 w 210"/>
                <a:gd name="T37" fmla="*/ 2147483647 h 270"/>
                <a:gd name="T38" fmla="*/ 2147483647 w 210"/>
                <a:gd name="T39" fmla="*/ 2147483647 h 270"/>
                <a:gd name="T40" fmla="*/ 2147483647 w 210"/>
                <a:gd name="T41" fmla="*/ 2147483647 h 270"/>
                <a:gd name="T42" fmla="*/ 2147483647 w 210"/>
                <a:gd name="T43" fmla="*/ 2147483647 h 270"/>
                <a:gd name="T44" fmla="*/ 0 w 210"/>
                <a:gd name="T45" fmla="*/ 2147483647 h 270"/>
                <a:gd name="T46" fmla="*/ 2147483647 w 210"/>
                <a:gd name="T47" fmla="*/ 2147483647 h 270"/>
                <a:gd name="T48" fmla="*/ 2147483647 w 210"/>
                <a:gd name="T49" fmla="*/ 2147483647 h 270"/>
                <a:gd name="T50" fmla="*/ 0 w 210"/>
                <a:gd name="T51" fmla="*/ 2147483647 h 270"/>
                <a:gd name="T52" fmla="*/ 0 w 210"/>
                <a:gd name="T53" fmla="*/ 2147483647 h 270"/>
                <a:gd name="T54" fmla="*/ 2147483647 w 210"/>
                <a:gd name="T55" fmla="*/ 2147483647 h 270"/>
                <a:gd name="T56" fmla="*/ 2147483647 w 210"/>
                <a:gd name="T57" fmla="*/ 2147483647 h 270"/>
                <a:gd name="T58" fmla="*/ 2147483647 w 210"/>
                <a:gd name="T59" fmla="*/ 2147483647 h 270"/>
                <a:gd name="T60" fmla="*/ 2147483647 w 210"/>
                <a:gd name="T61" fmla="*/ 2147483647 h 270"/>
                <a:gd name="T62" fmla="*/ 2147483647 w 210"/>
                <a:gd name="T63" fmla="*/ 2147483647 h 270"/>
                <a:gd name="T64" fmla="*/ 2147483647 w 210"/>
                <a:gd name="T65" fmla="*/ 2147483647 h 270"/>
                <a:gd name="T66" fmla="*/ 2147483647 w 210"/>
                <a:gd name="T67" fmla="*/ 2147483647 h 270"/>
                <a:gd name="T68" fmla="*/ 2147483647 w 210"/>
                <a:gd name="T69" fmla="*/ 2147483647 h 270"/>
                <a:gd name="T70" fmla="*/ 2147483647 w 210"/>
                <a:gd name="T71" fmla="*/ 2147483647 h 270"/>
                <a:gd name="T72" fmla="*/ 2147483647 w 210"/>
                <a:gd name="T73" fmla="*/ 2147483647 h 270"/>
                <a:gd name="T74" fmla="*/ 2147483647 w 210"/>
                <a:gd name="T75" fmla="*/ 2147483647 h 270"/>
                <a:gd name="T76" fmla="*/ 2147483647 w 210"/>
                <a:gd name="T77" fmla="*/ 2147483647 h 270"/>
                <a:gd name="T78" fmla="*/ 2147483647 w 210"/>
                <a:gd name="T79" fmla="*/ 2147483647 h 270"/>
                <a:gd name="T80" fmla="*/ 2147483647 w 210"/>
                <a:gd name="T81" fmla="*/ 2147483647 h 270"/>
                <a:gd name="T82" fmla="*/ 2147483647 w 210"/>
                <a:gd name="T83" fmla="*/ 2147483647 h 270"/>
                <a:gd name="T84" fmla="*/ 2147483647 w 210"/>
                <a:gd name="T85" fmla="*/ 2147483647 h 270"/>
                <a:gd name="T86" fmla="*/ 2147483647 w 210"/>
                <a:gd name="T87" fmla="*/ 2147483647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0"/>
                <a:gd name="T133" fmla="*/ 0 h 270"/>
                <a:gd name="T134" fmla="*/ 210 w 210"/>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0" h="270">
                  <a:moveTo>
                    <a:pt x="186" y="180"/>
                  </a:moveTo>
                  <a:lnTo>
                    <a:pt x="186" y="162"/>
                  </a:lnTo>
                  <a:lnTo>
                    <a:pt x="210" y="156"/>
                  </a:lnTo>
                  <a:lnTo>
                    <a:pt x="204" y="132"/>
                  </a:lnTo>
                  <a:lnTo>
                    <a:pt x="174" y="144"/>
                  </a:lnTo>
                  <a:lnTo>
                    <a:pt x="180" y="126"/>
                  </a:lnTo>
                  <a:lnTo>
                    <a:pt x="186" y="120"/>
                  </a:lnTo>
                  <a:lnTo>
                    <a:pt x="192" y="108"/>
                  </a:lnTo>
                  <a:lnTo>
                    <a:pt x="192" y="90"/>
                  </a:lnTo>
                  <a:lnTo>
                    <a:pt x="180" y="78"/>
                  </a:lnTo>
                  <a:lnTo>
                    <a:pt x="180" y="60"/>
                  </a:lnTo>
                  <a:lnTo>
                    <a:pt x="138" y="0"/>
                  </a:lnTo>
                  <a:lnTo>
                    <a:pt x="102" y="0"/>
                  </a:lnTo>
                  <a:lnTo>
                    <a:pt x="96" y="18"/>
                  </a:lnTo>
                  <a:lnTo>
                    <a:pt x="60" y="18"/>
                  </a:lnTo>
                  <a:lnTo>
                    <a:pt x="60" y="24"/>
                  </a:lnTo>
                  <a:lnTo>
                    <a:pt x="54" y="30"/>
                  </a:lnTo>
                  <a:lnTo>
                    <a:pt x="48" y="42"/>
                  </a:lnTo>
                  <a:lnTo>
                    <a:pt x="36" y="54"/>
                  </a:lnTo>
                  <a:lnTo>
                    <a:pt x="30" y="66"/>
                  </a:lnTo>
                  <a:lnTo>
                    <a:pt x="18" y="72"/>
                  </a:lnTo>
                  <a:lnTo>
                    <a:pt x="12" y="78"/>
                  </a:lnTo>
                  <a:lnTo>
                    <a:pt x="0" y="84"/>
                  </a:lnTo>
                  <a:lnTo>
                    <a:pt x="12" y="96"/>
                  </a:lnTo>
                  <a:lnTo>
                    <a:pt x="6" y="102"/>
                  </a:lnTo>
                  <a:lnTo>
                    <a:pt x="0" y="114"/>
                  </a:lnTo>
                  <a:lnTo>
                    <a:pt x="0" y="132"/>
                  </a:lnTo>
                  <a:lnTo>
                    <a:pt x="6" y="138"/>
                  </a:lnTo>
                  <a:lnTo>
                    <a:pt x="18" y="144"/>
                  </a:lnTo>
                  <a:lnTo>
                    <a:pt x="24" y="150"/>
                  </a:lnTo>
                  <a:lnTo>
                    <a:pt x="18" y="180"/>
                  </a:lnTo>
                  <a:lnTo>
                    <a:pt x="42" y="198"/>
                  </a:lnTo>
                  <a:lnTo>
                    <a:pt x="42" y="204"/>
                  </a:lnTo>
                  <a:lnTo>
                    <a:pt x="48" y="210"/>
                  </a:lnTo>
                  <a:lnTo>
                    <a:pt x="54" y="222"/>
                  </a:lnTo>
                  <a:lnTo>
                    <a:pt x="78" y="234"/>
                  </a:lnTo>
                  <a:lnTo>
                    <a:pt x="96" y="234"/>
                  </a:lnTo>
                  <a:lnTo>
                    <a:pt x="126" y="270"/>
                  </a:lnTo>
                  <a:lnTo>
                    <a:pt x="126" y="234"/>
                  </a:lnTo>
                  <a:lnTo>
                    <a:pt x="144" y="216"/>
                  </a:lnTo>
                  <a:lnTo>
                    <a:pt x="156" y="210"/>
                  </a:lnTo>
                  <a:lnTo>
                    <a:pt x="168" y="198"/>
                  </a:lnTo>
                  <a:lnTo>
                    <a:pt x="180" y="192"/>
                  </a:lnTo>
                  <a:lnTo>
                    <a:pt x="186" y="18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40" name="Serbia" descr="© INSCALE GmbH, 05.05.2010&#10;http://www.presentationload.com/">
              <a:extLst>
                <a:ext uri="{FF2B5EF4-FFF2-40B4-BE49-F238E27FC236}">
                  <a16:creationId xmlns:a16="http://schemas.microsoft.com/office/drawing/2014/main" id="{E57BC481-80A8-6BA7-3838-5F6FA6404202}"/>
                </a:ext>
              </a:extLst>
            </p:cNvPr>
            <p:cNvSpPr>
              <a:spLocks/>
            </p:cNvSpPr>
            <p:nvPr/>
          </p:nvSpPr>
          <p:spPr bwMode="gray">
            <a:xfrm>
              <a:off x="6278563" y="2603511"/>
              <a:ext cx="129085" cy="141528"/>
            </a:xfrm>
            <a:custGeom>
              <a:avLst/>
              <a:gdLst/>
              <a:ahLst/>
              <a:cxnLst>
                <a:cxn ang="0">
                  <a:pos x="464" y="374"/>
                </a:cxn>
                <a:cxn ang="0">
                  <a:pos x="453" y="310"/>
                </a:cxn>
                <a:cxn ang="0">
                  <a:pos x="453" y="235"/>
                </a:cxn>
                <a:cxn ang="0">
                  <a:pos x="378" y="224"/>
                </a:cxn>
                <a:cxn ang="0">
                  <a:pos x="302" y="171"/>
                </a:cxn>
                <a:cxn ang="0">
                  <a:pos x="291" y="118"/>
                </a:cxn>
                <a:cxn ang="0">
                  <a:pos x="259" y="128"/>
                </a:cxn>
                <a:cxn ang="0">
                  <a:pos x="216" y="53"/>
                </a:cxn>
                <a:cxn ang="0">
                  <a:pos x="87" y="0"/>
                </a:cxn>
                <a:cxn ang="0">
                  <a:pos x="0" y="43"/>
                </a:cxn>
                <a:cxn ang="0">
                  <a:pos x="32" y="96"/>
                </a:cxn>
                <a:cxn ang="0">
                  <a:pos x="65" y="139"/>
                </a:cxn>
                <a:cxn ang="0">
                  <a:pos x="54" y="150"/>
                </a:cxn>
                <a:cxn ang="0">
                  <a:pos x="32" y="181"/>
                </a:cxn>
                <a:cxn ang="0">
                  <a:pos x="32" y="192"/>
                </a:cxn>
                <a:cxn ang="0">
                  <a:pos x="76" y="203"/>
                </a:cxn>
                <a:cxn ang="0">
                  <a:pos x="87" y="267"/>
                </a:cxn>
                <a:cxn ang="0">
                  <a:pos x="65" y="310"/>
                </a:cxn>
                <a:cxn ang="0">
                  <a:pos x="98" y="363"/>
                </a:cxn>
                <a:cxn ang="0">
                  <a:pos x="119" y="395"/>
                </a:cxn>
                <a:cxn ang="0">
                  <a:pos x="157" y="442"/>
                </a:cxn>
                <a:cxn ang="0">
                  <a:pos x="173" y="438"/>
                </a:cxn>
                <a:cxn ang="0">
                  <a:pos x="180" y="444"/>
                </a:cxn>
                <a:cxn ang="0">
                  <a:pos x="230" y="446"/>
                </a:cxn>
                <a:cxn ang="0">
                  <a:pos x="237" y="431"/>
                </a:cxn>
                <a:cxn ang="0">
                  <a:pos x="258" y="416"/>
                </a:cxn>
                <a:cxn ang="0">
                  <a:pos x="266" y="418"/>
                </a:cxn>
                <a:cxn ang="0">
                  <a:pos x="268" y="407"/>
                </a:cxn>
                <a:cxn ang="0">
                  <a:pos x="267" y="399"/>
                </a:cxn>
                <a:cxn ang="0">
                  <a:pos x="254" y="388"/>
                </a:cxn>
                <a:cxn ang="0">
                  <a:pos x="262" y="387"/>
                </a:cxn>
                <a:cxn ang="0">
                  <a:pos x="279" y="380"/>
                </a:cxn>
                <a:cxn ang="0">
                  <a:pos x="288" y="372"/>
                </a:cxn>
                <a:cxn ang="0">
                  <a:pos x="298" y="389"/>
                </a:cxn>
                <a:cxn ang="0">
                  <a:pos x="292" y="399"/>
                </a:cxn>
                <a:cxn ang="0">
                  <a:pos x="309" y="402"/>
                </a:cxn>
                <a:cxn ang="0">
                  <a:pos x="321" y="404"/>
                </a:cxn>
                <a:cxn ang="0">
                  <a:pos x="326" y="408"/>
                </a:cxn>
                <a:cxn ang="0">
                  <a:pos x="328" y="433"/>
                </a:cxn>
                <a:cxn ang="0">
                  <a:pos x="334" y="429"/>
                </a:cxn>
                <a:cxn ang="0">
                  <a:pos x="335" y="448"/>
                </a:cxn>
                <a:cxn ang="0">
                  <a:pos x="348" y="452"/>
                </a:cxn>
                <a:cxn ang="0">
                  <a:pos x="356" y="467"/>
                </a:cxn>
                <a:cxn ang="0">
                  <a:pos x="354" y="478"/>
                </a:cxn>
                <a:cxn ang="0">
                  <a:pos x="356" y="482"/>
                </a:cxn>
                <a:cxn ang="0">
                  <a:pos x="369" y="485"/>
                </a:cxn>
                <a:cxn ang="0">
                  <a:pos x="381" y="492"/>
                </a:cxn>
                <a:cxn ang="0">
                  <a:pos x="390" y="496"/>
                </a:cxn>
                <a:cxn ang="0">
                  <a:pos x="399" y="501"/>
                </a:cxn>
                <a:cxn ang="0">
                  <a:pos x="392" y="513"/>
                </a:cxn>
                <a:cxn ang="0">
                  <a:pos x="384" y="528"/>
                </a:cxn>
                <a:cxn ang="0">
                  <a:pos x="376" y="542"/>
                </a:cxn>
                <a:cxn ang="0">
                  <a:pos x="453" y="492"/>
                </a:cxn>
                <a:cxn ang="0">
                  <a:pos x="486" y="470"/>
                </a:cxn>
                <a:cxn ang="0">
                  <a:pos x="486" y="406"/>
                </a:cxn>
              </a:cxnLst>
              <a:rect l="0" t="0" r="r" b="b"/>
              <a:pathLst>
                <a:path w="496" h="542">
                  <a:moveTo>
                    <a:pt x="486" y="406"/>
                  </a:moveTo>
                  <a:cubicBezTo>
                    <a:pt x="453" y="395"/>
                    <a:pt x="453" y="395"/>
                    <a:pt x="453" y="395"/>
                  </a:cubicBezTo>
                  <a:cubicBezTo>
                    <a:pt x="464" y="374"/>
                    <a:pt x="464" y="374"/>
                    <a:pt x="464" y="374"/>
                  </a:cubicBezTo>
                  <a:cubicBezTo>
                    <a:pt x="432" y="363"/>
                    <a:pt x="432" y="363"/>
                    <a:pt x="432" y="363"/>
                  </a:cubicBezTo>
                  <a:cubicBezTo>
                    <a:pt x="432" y="331"/>
                    <a:pt x="432" y="331"/>
                    <a:pt x="432" y="331"/>
                  </a:cubicBezTo>
                  <a:cubicBezTo>
                    <a:pt x="453" y="310"/>
                    <a:pt x="453" y="310"/>
                    <a:pt x="453" y="310"/>
                  </a:cubicBezTo>
                  <a:cubicBezTo>
                    <a:pt x="453" y="267"/>
                    <a:pt x="453" y="267"/>
                    <a:pt x="453" y="267"/>
                  </a:cubicBezTo>
                  <a:cubicBezTo>
                    <a:pt x="442" y="256"/>
                    <a:pt x="442" y="256"/>
                    <a:pt x="442" y="256"/>
                  </a:cubicBezTo>
                  <a:cubicBezTo>
                    <a:pt x="453" y="235"/>
                    <a:pt x="453" y="235"/>
                    <a:pt x="453" y="235"/>
                  </a:cubicBezTo>
                  <a:cubicBezTo>
                    <a:pt x="464" y="224"/>
                    <a:pt x="464" y="224"/>
                    <a:pt x="464" y="224"/>
                  </a:cubicBezTo>
                  <a:cubicBezTo>
                    <a:pt x="421" y="213"/>
                    <a:pt x="421" y="213"/>
                    <a:pt x="421" y="213"/>
                  </a:cubicBezTo>
                  <a:cubicBezTo>
                    <a:pt x="378" y="224"/>
                    <a:pt x="378" y="224"/>
                    <a:pt x="378" y="224"/>
                  </a:cubicBezTo>
                  <a:cubicBezTo>
                    <a:pt x="367" y="213"/>
                    <a:pt x="367" y="213"/>
                    <a:pt x="367" y="213"/>
                  </a:cubicBezTo>
                  <a:cubicBezTo>
                    <a:pt x="324" y="203"/>
                    <a:pt x="324" y="203"/>
                    <a:pt x="324" y="203"/>
                  </a:cubicBezTo>
                  <a:cubicBezTo>
                    <a:pt x="302" y="171"/>
                    <a:pt x="302" y="171"/>
                    <a:pt x="302" y="171"/>
                  </a:cubicBezTo>
                  <a:cubicBezTo>
                    <a:pt x="313" y="160"/>
                    <a:pt x="313" y="160"/>
                    <a:pt x="313" y="160"/>
                  </a:cubicBezTo>
                  <a:cubicBezTo>
                    <a:pt x="313" y="128"/>
                    <a:pt x="313" y="128"/>
                    <a:pt x="313" y="128"/>
                  </a:cubicBezTo>
                  <a:cubicBezTo>
                    <a:pt x="291" y="118"/>
                    <a:pt x="291" y="118"/>
                    <a:pt x="291" y="118"/>
                  </a:cubicBezTo>
                  <a:cubicBezTo>
                    <a:pt x="280" y="118"/>
                    <a:pt x="280" y="118"/>
                    <a:pt x="280" y="118"/>
                  </a:cubicBezTo>
                  <a:cubicBezTo>
                    <a:pt x="270" y="128"/>
                    <a:pt x="270" y="128"/>
                    <a:pt x="270" y="128"/>
                  </a:cubicBezTo>
                  <a:cubicBezTo>
                    <a:pt x="259" y="128"/>
                    <a:pt x="259" y="128"/>
                    <a:pt x="259" y="128"/>
                  </a:cubicBezTo>
                  <a:cubicBezTo>
                    <a:pt x="249" y="118"/>
                    <a:pt x="249" y="118"/>
                    <a:pt x="249" y="118"/>
                  </a:cubicBezTo>
                  <a:cubicBezTo>
                    <a:pt x="227" y="53"/>
                    <a:pt x="227" y="53"/>
                    <a:pt x="227" y="53"/>
                  </a:cubicBezTo>
                  <a:cubicBezTo>
                    <a:pt x="216" y="53"/>
                    <a:pt x="216" y="53"/>
                    <a:pt x="216" y="53"/>
                  </a:cubicBezTo>
                  <a:cubicBezTo>
                    <a:pt x="173" y="21"/>
                    <a:pt x="173" y="21"/>
                    <a:pt x="173" y="21"/>
                  </a:cubicBezTo>
                  <a:cubicBezTo>
                    <a:pt x="129" y="0"/>
                    <a:pt x="129" y="0"/>
                    <a:pt x="129" y="0"/>
                  </a:cubicBezTo>
                  <a:cubicBezTo>
                    <a:pt x="87" y="0"/>
                    <a:pt x="87" y="0"/>
                    <a:pt x="87" y="0"/>
                  </a:cubicBezTo>
                  <a:cubicBezTo>
                    <a:pt x="54" y="32"/>
                    <a:pt x="54" y="32"/>
                    <a:pt x="54" y="32"/>
                  </a:cubicBezTo>
                  <a:cubicBezTo>
                    <a:pt x="11" y="32"/>
                    <a:pt x="11" y="32"/>
                    <a:pt x="11" y="32"/>
                  </a:cubicBezTo>
                  <a:cubicBezTo>
                    <a:pt x="0" y="43"/>
                    <a:pt x="0" y="43"/>
                    <a:pt x="0" y="43"/>
                  </a:cubicBezTo>
                  <a:cubicBezTo>
                    <a:pt x="11" y="43"/>
                    <a:pt x="11" y="43"/>
                    <a:pt x="11" y="43"/>
                  </a:cubicBezTo>
                  <a:cubicBezTo>
                    <a:pt x="22" y="96"/>
                    <a:pt x="22" y="96"/>
                    <a:pt x="22" y="96"/>
                  </a:cubicBezTo>
                  <a:cubicBezTo>
                    <a:pt x="32" y="96"/>
                    <a:pt x="32" y="96"/>
                    <a:pt x="32" y="96"/>
                  </a:cubicBezTo>
                  <a:cubicBezTo>
                    <a:pt x="22" y="128"/>
                    <a:pt x="22" y="128"/>
                    <a:pt x="22" y="128"/>
                  </a:cubicBezTo>
                  <a:cubicBezTo>
                    <a:pt x="43" y="128"/>
                    <a:pt x="43" y="128"/>
                    <a:pt x="43" y="128"/>
                  </a:cubicBezTo>
                  <a:cubicBezTo>
                    <a:pt x="65" y="139"/>
                    <a:pt x="65" y="139"/>
                    <a:pt x="65" y="139"/>
                  </a:cubicBezTo>
                  <a:cubicBezTo>
                    <a:pt x="76" y="139"/>
                    <a:pt x="76" y="139"/>
                    <a:pt x="76" y="139"/>
                  </a:cubicBezTo>
                  <a:cubicBezTo>
                    <a:pt x="65" y="150"/>
                    <a:pt x="65" y="150"/>
                    <a:pt x="65" y="150"/>
                  </a:cubicBezTo>
                  <a:cubicBezTo>
                    <a:pt x="54" y="150"/>
                    <a:pt x="54" y="150"/>
                    <a:pt x="54" y="150"/>
                  </a:cubicBezTo>
                  <a:cubicBezTo>
                    <a:pt x="43" y="160"/>
                    <a:pt x="43" y="160"/>
                    <a:pt x="43" y="160"/>
                  </a:cubicBezTo>
                  <a:cubicBezTo>
                    <a:pt x="32" y="160"/>
                    <a:pt x="32" y="160"/>
                    <a:pt x="32" y="160"/>
                  </a:cubicBezTo>
                  <a:cubicBezTo>
                    <a:pt x="32" y="181"/>
                    <a:pt x="32" y="181"/>
                    <a:pt x="32" y="181"/>
                  </a:cubicBezTo>
                  <a:cubicBezTo>
                    <a:pt x="22" y="181"/>
                    <a:pt x="22" y="181"/>
                    <a:pt x="22" y="181"/>
                  </a:cubicBezTo>
                  <a:cubicBezTo>
                    <a:pt x="22" y="192"/>
                    <a:pt x="22" y="192"/>
                    <a:pt x="22" y="192"/>
                  </a:cubicBezTo>
                  <a:cubicBezTo>
                    <a:pt x="32" y="192"/>
                    <a:pt x="32" y="192"/>
                    <a:pt x="32" y="192"/>
                  </a:cubicBezTo>
                  <a:cubicBezTo>
                    <a:pt x="54" y="181"/>
                    <a:pt x="54" y="181"/>
                    <a:pt x="54" y="181"/>
                  </a:cubicBezTo>
                  <a:cubicBezTo>
                    <a:pt x="76" y="181"/>
                    <a:pt x="76" y="181"/>
                    <a:pt x="76" y="181"/>
                  </a:cubicBezTo>
                  <a:cubicBezTo>
                    <a:pt x="76" y="203"/>
                    <a:pt x="76" y="203"/>
                    <a:pt x="76" y="203"/>
                  </a:cubicBezTo>
                  <a:cubicBezTo>
                    <a:pt x="43" y="235"/>
                    <a:pt x="43" y="235"/>
                    <a:pt x="43" y="235"/>
                  </a:cubicBezTo>
                  <a:cubicBezTo>
                    <a:pt x="43" y="267"/>
                    <a:pt x="43" y="267"/>
                    <a:pt x="43" y="267"/>
                  </a:cubicBezTo>
                  <a:cubicBezTo>
                    <a:pt x="87" y="267"/>
                    <a:pt x="87" y="267"/>
                    <a:pt x="87" y="267"/>
                  </a:cubicBezTo>
                  <a:cubicBezTo>
                    <a:pt x="98" y="278"/>
                    <a:pt x="98" y="278"/>
                    <a:pt x="98" y="278"/>
                  </a:cubicBezTo>
                  <a:cubicBezTo>
                    <a:pt x="108" y="299"/>
                    <a:pt x="108" y="299"/>
                    <a:pt x="108" y="299"/>
                  </a:cubicBezTo>
                  <a:cubicBezTo>
                    <a:pt x="65" y="310"/>
                    <a:pt x="65" y="310"/>
                    <a:pt x="65" y="310"/>
                  </a:cubicBezTo>
                  <a:cubicBezTo>
                    <a:pt x="87" y="331"/>
                    <a:pt x="87" y="331"/>
                    <a:pt x="87" y="331"/>
                  </a:cubicBezTo>
                  <a:cubicBezTo>
                    <a:pt x="98" y="353"/>
                    <a:pt x="98" y="353"/>
                    <a:pt x="98" y="353"/>
                  </a:cubicBezTo>
                  <a:cubicBezTo>
                    <a:pt x="98" y="363"/>
                    <a:pt x="98" y="363"/>
                    <a:pt x="98" y="363"/>
                  </a:cubicBezTo>
                  <a:cubicBezTo>
                    <a:pt x="87" y="363"/>
                    <a:pt x="87" y="363"/>
                    <a:pt x="87" y="363"/>
                  </a:cubicBezTo>
                  <a:cubicBezTo>
                    <a:pt x="87" y="374"/>
                    <a:pt x="87" y="374"/>
                    <a:pt x="87" y="374"/>
                  </a:cubicBezTo>
                  <a:cubicBezTo>
                    <a:pt x="119" y="395"/>
                    <a:pt x="119" y="395"/>
                    <a:pt x="119" y="395"/>
                  </a:cubicBezTo>
                  <a:cubicBezTo>
                    <a:pt x="140" y="417"/>
                    <a:pt x="140" y="417"/>
                    <a:pt x="140" y="417"/>
                  </a:cubicBezTo>
                  <a:cubicBezTo>
                    <a:pt x="157" y="442"/>
                    <a:pt x="157" y="442"/>
                    <a:pt x="157" y="442"/>
                  </a:cubicBezTo>
                  <a:cubicBezTo>
                    <a:pt x="157" y="442"/>
                    <a:pt x="157" y="442"/>
                    <a:pt x="157" y="442"/>
                  </a:cubicBezTo>
                  <a:cubicBezTo>
                    <a:pt x="159" y="442"/>
                    <a:pt x="161" y="443"/>
                    <a:pt x="166" y="444"/>
                  </a:cubicBezTo>
                  <a:cubicBezTo>
                    <a:pt x="166" y="444"/>
                    <a:pt x="166" y="444"/>
                    <a:pt x="167" y="444"/>
                  </a:cubicBezTo>
                  <a:cubicBezTo>
                    <a:pt x="173" y="438"/>
                    <a:pt x="173" y="438"/>
                    <a:pt x="173" y="438"/>
                  </a:cubicBezTo>
                  <a:cubicBezTo>
                    <a:pt x="173" y="447"/>
                    <a:pt x="173" y="447"/>
                    <a:pt x="173" y="447"/>
                  </a:cubicBezTo>
                  <a:cubicBezTo>
                    <a:pt x="174" y="448"/>
                    <a:pt x="175" y="448"/>
                    <a:pt x="176" y="449"/>
                  </a:cubicBezTo>
                  <a:cubicBezTo>
                    <a:pt x="176" y="449"/>
                    <a:pt x="176" y="449"/>
                    <a:pt x="180" y="444"/>
                  </a:cubicBezTo>
                  <a:cubicBezTo>
                    <a:pt x="180" y="444"/>
                    <a:pt x="180" y="444"/>
                    <a:pt x="199" y="447"/>
                  </a:cubicBezTo>
                  <a:cubicBezTo>
                    <a:pt x="199" y="447"/>
                    <a:pt x="199" y="447"/>
                    <a:pt x="212" y="446"/>
                  </a:cubicBezTo>
                  <a:cubicBezTo>
                    <a:pt x="212" y="446"/>
                    <a:pt x="212" y="446"/>
                    <a:pt x="230" y="446"/>
                  </a:cubicBezTo>
                  <a:cubicBezTo>
                    <a:pt x="230" y="446"/>
                    <a:pt x="230" y="446"/>
                    <a:pt x="240" y="443"/>
                  </a:cubicBezTo>
                  <a:cubicBezTo>
                    <a:pt x="240" y="443"/>
                    <a:pt x="240" y="443"/>
                    <a:pt x="239" y="437"/>
                  </a:cubicBezTo>
                  <a:cubicBezTo>
                    <a:pt x="239" y="437"/>
                    <a:pt x="239" y="437"/>
                    <a:pt x="237" y="431"/>
                  </a:cubicBezTo>
                  <a:cubicBezTo>
                    <a:pt x="237" y="431"/>
                    <a:pt x="237" y="431"/>
                    <a:pt x="245" y="425"/>
                  </a:cubicBezTo>
                  <a:cubicBezTo>
                    <a:pt x="245" y="425"/>
                    <a:pt x="245" y="425"/>
                    <a:pt x="255" y="417"/>
                  </a:cubicBezTo>
                  <a:cubicBezTo>
                    <a:pt x="255" y="417"/>
                    <a:pt x="255" y="417"/>
                    <a:pt x="258" y="416"/>
                  </a:cubicBezTo>
                  <a:cubicBezTo>
                    <a:pt x="258" y="416"/>
                    <a:pt x="258" y="416"/>
                    <a:pt x="258" y="421"/>
                  </a:cubicBezTo>
                  <a:cubicBezTo>
                    <a:pt x="258" y="421"/>
                    <a:pt x="258" y="421"/>
                    <a:pt x="262" y="419"/>
                  </a:cubicBezTo>
                  <a:cubicBezTo>
                    <a:pt x="262" y="419"/>
                    <a:pt x="262" y="419"/>
                    <a:pt x="266" y="418"/>
                  </a:cubicBezTo>
                  <a:cubicBezTo>
                    <a:pt x="266" y="418"/>
                    <a:pt x="266" y="418"/>
                    <a:pt x="263" y="414"/>
                  </a:cubicBezTo>
                  <a:cubicBezTo>
                    <a:pt x="263" y="414"/>
                    <a:pt x="263" y="414"/>
                    <a:pt x="267" y="412"/>
                  </a:cubicBezTo>
                  <a:cubicBezTo>
                    <a:pt x="267" y="412"/>
                    <a:pt x="267" y="412"/>
                    <a:pt x="268" y="407"/>
                  </a:cubicBezTo>
                  <a:cubicBezTo>
                    <a:pt x="268" y="407"/>
                    <a:pt x="268" y="407"/>
                    <a:pt x="264" y="405"/>
                  </a:cubicBezTo>
                  <a:cubicBezTo>
                    <a:pt x="264" y="405"/>
                    <a:pt x="264" y="405"/>
                    <a:pt x="264" y="402"/>
                  </a:cubicBezTo>
                  <a:cubicBezTo>
                    <a:pt x="264" y="402"/>
                    <a:pt x="264" y="402"/>
                    <a:pt x="267" y="399"/>
                  </a:cubicBezTo>
                  <a:cubicBezTo>
                    <a:pt x="267" y="399"/>
                    <a:pt x="267" y="399"/>
                    <a:pt x="266" y="396"/>
                  </a:cubicBezTo>
                  <a:cubicBezTo>
                    <a:pt x="266" y="396"/>
                    <a:pt x="266" y="396"/>
                    <a:pt x="258" y="394"/>
                  </a:cubicBezTo>
                  <a:cubicBezTo>
                    <a:pt x="258" y="394"/>
                    <a:pt x="258" y="394"/>
                    <a:pt x="254" y="388"/>
                  </a:cubicBezTo>
                  <a:cubicBezTo>
                    <a:pt x="254" y="388"/>
                    <a:pt x="254" y="388"/>
                    <a:pt x="256" y="385"/>
                  </a:cubicBezTo>
                  <a:cubicBezTo>
                    <a:pt x="256" y="385"/>
                    <a:pt x="256" y="385"/>
                    <a:pt x="259" y="389"/>
                  </a:cubicBezTo>
                  <a:cubicBezTo>
                    <a:pt x="259" y="389"/>
                    <a:pt x="259" y="389"/>
                    <a:pt x="262" y="387"/>
                  </a:cubicBezTo>
                  <a:cubicBezTo>
                    <a:pt x="262" y="387"/>
                    <a:pt x="262" y="387"/>
                    <a:pt x="267" y="388"/>
                  </a:cubicBezTo>
                  <a:cubicBezTo>
                    <a:pt x="267" y="388"/>
                    <a:pt x="267" y="388"/>
                    <a:pt x="271" y="385"/>
                  </a:cubicBezTo>
                  <a:cubicBezTo>
                    <a:pt x="271" y="385"/>
                    <a:pt x="271" y="385"/>
                    <a:pt x="279" y="380"/>
                  </a:cubicBezTo>
                  <a:cubicBezTo>
                    <a:pt x="279" y="380"/>
                    <a:pt x="279" y="380"/>
                    <a:pt x="282" y="378"/>
                  </a:cubicBezTo>
                  <a:cubicBezTo>
                    <a:pt x="282" y="378"/>
                    <a:pt x="282" y="378"/>
                    <a:pt x="283" y="374"/>
                  </a:cubicBezTo>
                  <a:cubicBezTo>
                    <a:pt x="283" y="374"/>
                    <a:pt x="283" y="374"/>
                    <a:pt x="288" y="372"/>
                  </a:cubicBezTo>
                  <a:cubicBezTo>
                    <a:pt x="288" y="372"/>
                    <a:pt x="288" y="372"/>
                    <a:pt x="293" y="377"/>
                  </a:cubicBezTo>
                  <a:cubicBezTo>
                    <a:pt x="293" y="377"/>
                    <a:pt x="293" y="377"/>
                    <a:pt x="297" y="384"/>
                  </a:cubicBezTo>
                  <a:cubicBezTo>
                    <a:pt x="297" y="384"/>
                    <a:pt x="297" y="384"/>
                    <a:pt x="298" y="389"/>
                  </a:cubicBezTo>
                  <a:cubicBezTo>
                    <a:pt x="298" y="389"/>
                    <a:pt x="298" y="389"/>
                    <a:pt x="298" y="392"/>
                  </a:cubicBezTo>
                  <a:cubicBezTo>
                    <a:pt x="298" y="392"/>
                    <a:pt x="298" y="392"/>
                    <a:pt x="291" y="396"/>
                  </a:cubicBezTo>
                  <a:cubicBezTo>
                    <a:pt x="291" y="396"/>
                    <a:pt x="291" y="396"/>
                    <a:pt x="292" y="399"/>
                  </a:cubicBezTo>
                  <a:cubicBezTo>
                    <a:pt x="292" y="399"/>
                    <a:pt x="292" y="399"/>
                    <a:pt x="299" y="400"/>
                  </a:cubicBezTo>
                  <a:cubicBezTo>
                    <a:pt x="299" y="400"/>
                    <a:pt x="299" y="400"/>
                    <a:pt x="303" y="404"/>
                  </a:cubicBezTo>
                  <a:cubicBezTo>
                    <a:pt x="303" y="404"/>
                    <a:pt x="303" y="404"/>
                    <a:pt x="309" y="402"/>
                  </a:cubicBezTo>
                  <a:cubicBezTo>
                    <a:pt x="309" y="402"/>
                    <a:pt x="309" y="402"/>
                    <a:pt x="314" y="404"/>
                  </a:cubicBezTo>
                  <a:cubicBezTo>
                    <a:pt x="314" y="404"/>
                    <a:pt x="314" y="404"/>
                    <a:pt x="319" y="401"/>
                  </a:cubicBezTo>
                  <a:cubicBezTo>
                    <a:pt x="319" y="401"/>
                    <a:pt x="319" y="401"/>
                    <a:pt x="321" y="404"/>
                  </a:cubicBezTo>
                  <a:cubicBezTo>
                    <a:pt x="321" y="404"/>
                    <a:pt x="321" y="404"/>
                    <a:pt x="318" y="408"/>
                  </a:cubicBezTo>
                  <a:cubicBezTo>
                    <a:pt x="318" y="408"/>
                    <a:pt x="318" y="408"/>
                    <a:pt x="324" y="407"/>
                  </a:cubicBezTo>
                  <a:cubicBezTo>
                    <a:pt x="324" y="407"/>
                    <a:pt x="324" y="407"/>
                    <a:pt x="326" y="408"/>
                  </a:cubicBezTo>
                  <a:cubicBezTo>
                    <a:pt x="326" y="408"/>
                    <a:pt x="326" y="408"/>
                    <a:pt x="324" y="425"/>
                  </a:cubicBezTo>
                  <a:cubicBezTo>
                    <a:pt x="324" y="425"/>
                    <a:pt x="324" y="425"/>
                    <a:pt x="324" y="432"/>
                  </a:cubicBezTo>
                  <a:cubicBezTo>
                    <a:pt x="324" y="432"/>
                    <a:pt x="324" y="432"/>
                    <a:pt x="328" y="433"/>
                  </a:cubicBezTo>
                  <a:cubicBezTo>
                    <a:pt x="328" y="433"/>
                    <a:pt x="328" y="433"/>
                    <a:pt x="330" y="431"/>
                  </a:cubicBezTo>
                  <a:cubicBezTo>
                    <a:pt x="330" y="431"/>
                    <a:pt x="330" y="431"/>
                    <a:pt x="331" y="428"/>
                  </a:cubicBezTo>
                  <a:cubicBezTo>
                    <a:pt x="331" y="428"/>
                    <a:pt x="331" y="428"/>
                    <a:pt x="334" y="429"/>
                  </a:cubicBezTo>
                  <a:cubicBezTo>
                    <a:pt x="334" y="429"/>
                    <a:pt x="334" y="429"/>
                    <a:pt x="336" y="433"/>
                  </a:cubicBezTo>
                  <a:cubicBezTo>
                    <a:pt x="336" y="433"/>
                    <a:pt x="336" y="433"/>
                    <a:pt x="336" y="443"/>
                  </a:cubicBezTo>
                  <a:cubicBezTo>
                    <a:pt x="336" y="443"/>
                    <a:pt x="336" y="443"/>
                    <a:pt x="335" y="448"/>
                  </a:cubicBezTo>
                  <a:cubicBezTo>
                    <a:pt x="335" y="448"/>
                    <a:pt x="335" y="448"/>
                    <a:pt x="339" y="450"/>
                  </a:cubicBezTo>
                  <a:cubicBezTo>
                    <a:pt x="339" y="450"/>
                    <a:pt x="339" y="450"/>
                    <a:pt x="344" y="450"/>
                  </a:cubicBezTo>
                  <a:cubicBezTo>
                    <a:pt x="344" y="450"/>
                    <a:pt x="344" y="450"/>
                    <a:pt x="348" y="452"/>
                  </a:cubicBezTo>
                  <a:cubicBezTo>
                    <a:pt x="348" y="452"/>
                    <a:pt x="348" y="452"/>
                    <a:pt x="353" y="456"/>
                  </a:cubicBezTo>
                  <a:cubicBezTo>
                    <a:pt x="353" y="456"/>
                    <a:pt x="353" y="456"/>
                    <a:pt x="357" y="457"/>
                  </a:cubicBezTo>
                  <a:cubicBezTo>
                    <a:pt x="357" y="457"/>
                    <a:pt x="357" y="457"/>
                    <a:pt x="356" y="467"/>
                  </a:cubicBezTo>
                  <a:cubicBezTo>
                    <a:pt x="356" y="467"/>
                    <a:pt x="356" y="467"/>
                    <a:pt x="356" y="472"/>
                  </a:cubicBezTo>
                  <a:cubicBezTo>
                    <a:pt x="356" y="472"/>
                    <a:pt x="356" y="472"/>
                    <a:pt x="352" y="473"/>
                  </a:cubicBezTo>
                  <a:cubicBezTo>
                    <a:pt x="352" y="473"/>
                    <a:pt x="352" y="473"/>
                    <a:pt x="354" y="478"/>
                  </a:cubicBezTo>
                  <a:cubicBezTo>
                    <a:pt x="354" y="478"/>
                    <a:pt x="354" y="478"/>
                    <a:pt x="351" y="482"/>
                  </a:cubicBezTo>
                  <a:cubicBezTo>
                    <a:pt x="351" y="482"/>
                    <a:pt x="351" y="482"/>
                    <a:pt x="353" y="483"/>
                  </a:cubicBezTo>
                  <a:cubicBezTo>
                    <a:pt x="353" y="483"/>
                    <a:pt x="353" y="483"/>
                    <a:pt x="356" y="482"/>
                  </a:cubicBezTo>
                  <a:cubicBezTo>
                    <a:pt x="356" y="482"/>
                    <a:pt x="356" y="482"/>
                    <a:pt x="361" y="485"/>
                  </a:cubicBezTo>
                  <a:cubicBezTo>
                    <a:pt x="361" y="485"/>
                    <a:pt x="361" y="485"/>
                    <a:pt x="364" y="483"/>
                  </a:cubicBezTo>
                  <a:cubicBezTo>
                    <a:pt x="364" y="483"/>
                    <a:pt x="364" y="483"/>
                    <a:pt x="369" y="485"/>
                  </a:cubicBezTo>
                  <a:cubicBezTo>
                    <a:pt x="369" y="485"/>
                    <a:pt x="369" y="485"/>
                    <a:pt x="372" y="485"/>
                  </a:cubicBezTo>
                  <a:cubicBezTo>
                    <a:pt x="372" y="485"/>
                    <a:pt x="372" y="485"/>
                    <a:pt x="377" y="489"/>
                  </a:cubicBezTo>
                  <a:cubicBezTo>
                    <a:pt x="377" y="489"/>
                    <a:pt x="377" y="489"/>
                    <a:pt x="381" y="492"/>
                  </a:cubicBezTo>
                  <a:cubicBezTo>
                    <a:pt x="381" y="492"/>
                    <a:pt x="381" y="492"/>
                    <a:pt x="383" y="496"/>
                  </a:cubicBezTo>
                  <a:cubicBezTo>
                    <a:pt x="383" y="496"/>
                    <a:pt x="383" y="496"/>
                    <a:pt x="385" y="499"/>
                  </a:cubicBezTo>
                  <a:cubicBezTo>
                    <a:pt x="385" y="499"/>
                    <a:pt x="385" y="499"/>
                    <a:pt x="390" y="496"/>
                  </a:cubicBezTo>
                  <a:cubicBezTo>
                    <a:pt x="390" y="496"/>
                    <a:pt x="390" y="496"/>
                    <a:pt x="394" y="494"/>
                  </a:cubicBezTo>
                  <a:cubicBezTo>
                    <a:pt x="394" y="494"/>
                    <a:pt x="394" y="494"/>
                    <a:pt x="398" y="496"/>
                  </a:cubicBezTo>
                  <a:cubicBezTo>
                    <a:pt x="398" y="496"/>
                    <a:pt x="398" y="496"/>
                    <a:pt x="399" y="501"/>
                  </a:cubicBezTo>
                  <a:cubicBezTo>
                    <a:pt x="399" y="501"/>
                    <a:pt x="399" y="501"/>
                    <a:pt x="395" y="505"/>
                  </a:cubicBezTo>
                  <a:cubicBezTo>
                    <a:pt x="395" y="505"/>
                    <a:pt x="395" y="505"/>
                    <a:pt x="395" y="509"/>
                  </a:cubicBezTo>
                  <a:cubicBezTo>
                    <a:pt x="395" y="509"/>
                    <a:pt x="395" y="509"/>
                    <a:pt x="392" y="513"/>
                  </a:cubicBezTo>
                  <a:cubicBezTo>
                    <a:pt x="392" y="513"/>
                    <a:pt x="392" y="513"/>
                    <a:pt x="392" y="516"/>
                  </a:cubicBezTo>
                  <a:cubicBezTo>
                    <a:pt x="392" y="516"/>
                    <a:pt x="392" y="516"/>
                    <a:pt x="386" y="519"/>
                  </a:cubicBezTo>
                  <a:cubicBezTo>
                    <a:pt x="386" y="519"/>
                    <a:pt x="386" y="519"/>
                    <a:pt x="384" y="528"/>
                  </a:cubicBezTo>
                  <a:cubicBezTo>
                    <a:pt x="384" y="528"/>
                    <a:pt x="384" y="528"/>
                    <a:pt x="379" y="531"/>
                  </a:cubicBezTo>
                  <a:cubicBezTo>
                    <a:pt x="379" y="531"/>
                    <a:pt x="379" y="531"/>
                    <a:pt x="376" y="535"/>
                  </a:cubicBezTo>
                  <a:cubicBezTo>
                    <a:pt x="376" y="535"/>
                    <a:pt x="376" y="535"/>
                    <a:pt x="376" y="542"/>
                  </a:cubicBezTo>
                  <a:cubicBezTo>
                    <a:pt x="432" y="535"/>
                    <a:pt x="432" y="535"/>
                    <a:pt x="432" y="535"/>
                  </a:cubicBezTo>
                  <a:cubicBezTo>
                    <a:pt x="453" y="535"/>
                    <a:pt x="453" y="535"/>
                    <a:pt x="453" y="535"/>
                  </a:cubicBezTo>
                  <a:cubicBezTo>
                    <a:pt x="453" y="492"/>
                    <a:pt x="453" y="492"/>
                    <a:pt x="453" y="492"/>
                  </a:cubicBezTo>
                  <a:cubicBezTo>
                    <a:pt x="442" y="481"/>
                    <a:pt x="442" y="481"/>
                    <a:pt x="442" y="481"/>
                  </a:cubicBezTo>
                  <a:cubicBezTo>
                    <a:pt x="442" y="470"/>
                    <a:pt x="442" y="470"/>
                    <a:pt x="442" y="470"/>
                  </a:cubicBezTo>
                  <a:cubicBezTo>
                    <a:pt x="486" y="470"/>
                    <a:pt x="486" y="470"/>
                    <a:pt x="486" y="470"/>
                  </a:cubicBezTo>
                  <a:cubicBezTo>
                    <a:pt x="496" y="460"/>
                    <a:pt x="496" y="460"/>
                    <a:pt x="496" y="460"/>
                  </a:cubicBezTo>
                  <a:cubicBezTo>
                    <a:pt x="496" y="417"/>
                    <a:pt x="496" y="417"/>
                    <a:pt x="496" y="417"/>
                  </a:cubicBezTo>
                  <a:lnTo>
                    <a:pt x="486" y="40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41" name="Senegal" descr="© INSCALE GmbH, 05.05.2010&#10;http://www.presentationload.com/">
              <a:extLst>
                <a:ext uri="{FF2B5EF4-FFF2-40B4-BE49-F238E27FC236}">
                  <a16:creationId xmlns:a16="http://schemas.microsoft.com/office/drawing/2014/main" id="{0B3DF286-507E-EAB8-992A-FE544BF8FA37}"/>
                </a:ext>
              </a:extLst>
            </p:cNvPr>
            <p:cNvSpPr>
              <a:spLocks/>
            </p:cNvSpPr>
            <p:nvPr/>
          </p:nvSpPr>
          <p:spPr bwMode="gray">
            <a:xfrm>
              <a:off x="5138928" y="3715488"/>
              <a:ext cx="195472" cy="173342"/>
            </a:xfrm>
            <a:custGeom>
              <a:avLst/>
              <a:gdLst>
                <a:gd name="T0" fmla="*/ 2147483647 w 414"/>
                <a:gd name="T1" fmla="*/ 2147483647 h 366"/>
                <a:gd name="T2" fmla="*/ 2147483647 w 414"/>
                <a:gd name="T3" fmla="*/ 2147483647 h 366"/>
                <a:gd name="T4" fmla="*/ 2147483647 w 414"/>
                <a:gd name="T5" fmla="*/ 2147483647 h 366"/>
                <a:gd name="T6" fmla="*/ 2147483647 w 414"/>
                <a:gd name="T7" fmla="*/ 2147483647 h 366"/>
                <a:gd name="T8" fmla="*/ 2147483647 w 414"/>
                <a:gd name="T9" fmla="*/ 2147483647 h 366"/>
                <a:gd name="T10" fmla="*/ 2147483647 w 414"/>
                <a:gd name="T11" fmla="*/ 2147483647 h 366"/>
                <a:gd name="T12" fmla="*/ 2147483647 w 414"/>
                <a:gd name="T13" fmla="*/ 2147483647 h 366"/>
                <a:gd name="T14" fmla="*/ 2147483647 w 414"/>
                <a:gd name="T15" fmla="*/ 2147483647 h 366"/>
                <a:gd name="T16" fmla="*/ 2147483647 w 414"/>
                <a:gd name="T17" fmla="*/ 2147483647 h 366"/>
                <a:gd name="T18" fmla="*/ 2147483647 w 414"/>
                <a:gd name="T19" fmla="*/ 2147483647 h 366"/>
                <a:gd name="T20" fmla="*/ 2147483647 w 414"/>
                <a:gd name="T21" fmla="*/ 2147483647 h 366"/>
                <a:gd name="T22" fmla="*/ 2147483647 w 414"/>
                <a:gd name="T23" fmla="*/ 2147483647 h 366"/>
                <a:gd name="T24" fmla="*/ 2147483647 w 414"/>
                <a:gd name="T25" fmla="*/ 2147483647 h 366"/>
                <a:gd name="T26" fmla="*/ 2147483647 w 414"/>
                <a:gd name="T27" fmla="*/ 2147483647 h 366"/>
                <a:gd name="T28" fmla="*/ 2147483647 w 414"/>
                <a:gd name="T29" fmla="*/ 0 h 366"/>
                <a:gd name="T30" fmla="*/ 2147483647 w 414"/>
                <a:gd name="T31" fmla="*/ 2147483647 h 366"/>
                <a:gd name="T32" fmla="*/ 2147483647 w 414"/>
                <a:gd name="T33" fmla="*/ 2147483647 h 366"/>
                <a:gd name="T34" fmla="*/ 2147483647 w 414"/>
                <a:gd name="T35" fmla="*/ 2147483647 h 366"/>
                <a:gd name="T36" fmla="*/ 2147483647 w 414"/>
                <a:gd name="T37" fmla="*/ 2147483647 h 366"/>
                <a:gd name="T38" fmla="*/ 2147483647 w 414"/>
                <a:gd name="T39" fmla="*/ 2147483647 h 366"/>
                <a:gd name="T40" fmla="*/ 2147483647 w 414"/>
                <a:gd name="T41" fmla="*/ 2147483647 h 366"/>
                <a:gd name="T42" fmla="*/ 0 w 414"/>
                <a:gd name="T43" fmla="*/ 2147483647 h 366"/>
                <a:gd name="T44" fmla="*/ 2147483647 w 414"/>
                <a:gd name="T45" fmla="*/ 2147483647 h 366"/>
                <a:gd name="T46" fmla="*/ 2147483647 w 414"/>
                <a:gd name="T47" fmla="*/ 2147483647 h 366"/>
                <a:gd name="T48" fmla="*/ 2147483647 w 414"/>
                <a:gd name="T49" fmla="*/ 2147483647 h 366"/>
                <a:gd name="T50" fmla="*/ 2147483647 w 414"/>
                <a:gd name="T51" fmla="*/ 2147483647 h 366"/>
                <a:gd name="T52" fmla="*/ 2147483647 w 414"/>
                <a:gd name="T53" fmla="*/ 2147483647 h 366"/>
                <a:gd name="T54" fmla="*/ 2147483647 w 414"/>
                <a:gd name="T55" fmla="*/ 2147483647 h 366"/>
                <a:gd name="T56" fmla="*/ 2147483647 w 414"/>
                <a:gd name="T57" fmla="*/ 2147483647 h 366"/>
                <a:gd name="T58" fmla="*/ 2147483647 w 414"/>
                <a:gd name="T59" fmla="*/ 2147483647 h 366"/>
                <a:gd name="T60" fmla="*/ 2147483647 w 414"/>
                <a:gd name="T61" fmla="*/ 2147483647 h 366"/>
                <a:gd name="T62" fmla="*/ 2147483647 w 414"/>
                <a:gd name="T63" fmla="*/ 2147483647 h 366"/>
                <a:gd name="T64" fmla="*/ 2147483647 w 414"/>
                <a:gd name="T65" fmla="*/ 2147483647 h 366"/>
                <a:gd name="T66" fmla="*/ 2147483647 w 414"/>
                <a:gd name="T67" fmla="*/ 2147483647 h 366"/>
                <a:gd name="T68" fmla="*/ 2147483647 w 414"/>
                <a:gd name="T69" fmla="*/ 2147483647 h 366"/>
                <a:gd name="T70" fmla="*/ 2147483647 w 414"/>
                <a:gd name="T71" fmla="*/ 2147483647 h 366"/>
                <a:gd name="T72" fmla="*/ 2147483647 w 414"/>
                <a:gd name="T73" fmla="*/ 2147483647 h 366"/>
                <a:gd name="T74" fmla="*/ 2147483647 w 414"/>
                <a:gd name="T75" fmla="*/ 2147483647 h 366"/>
                <a:gd name="T76" fmla="*/ 2147483647 w 414"/>
                <a:gd name="T77" fmla="*/ 2147483647 h 366"/>
                <a:gd name="T78" fmla="*/ 2147483647 w 414"/>
                <a:gd name="T79" fmla="*/ 2147483647 h 366"/>
                <a:gd name="T80" fmla="*/ 2147483647 w 414"/>
                <a:gd name="T81" fmla="*/ 2147483647 h 366"/>
                <a:gd name="T82" fmla="*/ 2147483647 w 414"/>
                <a:gd name="T83" fmla="*/ 2147483647 h 366"/>
                <a:gd name="T84" fmla="*/ 2147483647 w 414"/>
                <a:gd name="T85" fmla="*/ 2147483647 h 366"/>
                <a:gd name="T86" fmla="*/ 2147483647 w 414"/>
                <a:gd name="T87" fmla="*/ 2147483647 h 366"/>
                <a:gd name="T88" fmla="*/ 2147483647 w 414"/>
                <a:gd name="T89" fmla="*/ 2147483647 h 366"/>
                <a:gd name="T90" fmla="*/ 2147483647 w 414"/>
                <a:gd name="T91" fmla="*/ 2147483647 h 366"/>
                <a:gd name="T92" fmla="*/ 2147483647 w 414"/>
                <a:gd name="T93" fmla="*/ 2147483647 h 366"/>
                <a:gd name="T94" fmla="*/ 2147483647 w 414"/>
                <a:gd name="T95" fmla="*/ 2147483647 h 366"/>
                <a:gd name="T96" fmla="*/ 2147483647 w 414"/>
                <a:gd name="T97" fmla="*/ 2147483647 h 366"/>
                <a:gd name="T98" fmla="*/ 2147483647 w 414"/>
                <a:gd name="T99" fmla="*/ 2147483647 h 366"/>
                <a:gd name="T100" fmla="*/ 2147483647 w 414"/>
                <a:gd name="T101" fmla="*/ 2147483647 h 366"/>
                <a:gd name="T102" fmla="*/ 2147483647 w 414"/>
                <a:gd name="T103" fmla="*/ 2147483647 h 366"/>
                <a:gd name="T104" fmla="*/ 2147483647 w 414"/>
                <a:gd name="T105" fmla="*/ 2147483647 h 36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14"/>
                <a:gd name="T160" fmla="*/ 0 h 366"/>
                <a:gd name="T161" fmla="*/ 414 w 414"/>
                <a:gd name="T162" fmla="*/ 366 h 36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14" h="366">
                  <a:moveTo>
                    <a:pt x="402" y="270"/>
                  </a:moveTo>
                  <a:lnTo>
                    <a:pt x="396" y="270"/>
                  </a:lnTo>
                  <a:lnTo>
                    <a:pt x="396" y="276"/>
                  </a:lnTo>
                  <a:lnTo>
                    <a:pt x="384" y="276"/>
                  </a:lnTo>
                  <a:lnTo>
                    <a:pt x="378" y="270"/>
                  </a:lnTo>
                  <a:lnTo>
                    <a:pt x="378" y="246"/>
                  </a:lnTo>
                  <a:lnTo>
                    <a:pt x="384" y="240"/>
                  </a:lnTo>
                  <a:lnTo>
                    <a:pt x="384" y="222"/>
                  </a:lnTo>
                  <a:lnTo>
                    <a:pt x="372" y="210"/>
                  </a:lnTo>
                  <a:lnTo>
                    <a:pt x="372" y="204"/>
                  </a:lnTo>
                  <a:lnTo>
                    <a:pt x="360" y="186"/>
                  </a:lnTo>
                  <a:lnTo>
                    <a:pt x="360" y="162"/>
                  </a:lnTo>
                  <a:lnTo>
                    <a:pt x="348" y="138"/>
                  </a:lnTo>
                  <a:lnTo>
                    <a:pt x="318" y="132"/>
                  </a:lnTo>
                  <a:lnTo>
                    <a:pt x="318" y="108"/>
                  </a:lnTo>
                  <a:lnTo>
                    <a:pt x="312" y="102"/>
                  </a:lnTo>
                  <a:lnTo>
                    <a:pt x="294" y="102"/>
                  </a:lnTo>
                  <a:lnTo>
                    <a:pt x="294" y="72"/>
                  </a:lnTo>
                  <a:lnTo>
                    <a:pt x="288" y="60"/>
                  </a:lnTo>
                  <a:lnTo>
                    <a:pt x="288" y="54"/>
                  </a:lnTo>
                  <a:lnTo>
                    <a:pt x="282" y="48"/>
                  </a:lnTo>
                  <a:lnTo>
                    <a:pt x="264" y="48"/>
                  </a:lnTo>
                  <a:lnTo>
                    <a:pt x="252" y="54"/>
                  </a:lnTo>
                  <a:lnTo>
                    <a:pt x="246" y="42"/>
                  </a:lnTo>
                  <a:lnTo>
                    <a:pt x="234" y="30"/>
                  </a:lnTo>
                  <a:lnTo>
                    <a:pt x="228" y="18"/>
                  </a:lnTo>
                  <a:lnTo>
                    <a:pt x="222" y="18"/>
                  </a:lnTo>
                  <a:lnTo>
                    <a:pt x="210" y="12"/>
                  </a:lnTo>
                  <a:lnTo>
                    <a:pt x="186" y="12"/>
                  </a:lnTo>
                  <a:lnTo>
                    <a:pt x="162" y="0"/>
                  </a:lnTo>
                  <a:lnTo>
                    <a:pt x="162" y="18"/>
                  </a:lnTo>
                  <a:lnTo>
                    <a:pt x="132" y="12"/>
                  </a:lnTo>
                  <a:lnTo>
                    <a:pt x="120" y="18"/>
                  </a:lnTo>
                  <a:lnTo>
                    <a:pt x="114" y="18"/>
                  </a:lnTo>
                  <a:lnTo>
                    <a:pt x="108" y="12"/>
                  </a:lnTo>
                  <a:lnTo>
                    <a:pt x="102" y="12"/>
                  </a:lnTo>
                  <a:lnTo>
                    <a:pt x="90" y="18"/>
                  </a:lnTo>
                  <a:lnTo>
                    <a:pt x="84" y="24"/>
                  </a:lnTo>
                  <a:lnTo>
                    <a:pt x="66" y="60"/>
                  </a:lnTo>
                  <a:lnTo>
                    <a:pt x="60" y="66"/>
                  </a:lnTo>
                  <a:lnTo>
                    <a:pt x="60" y="90"/>
                  </a:lnTo>
                  <a:lnTo>
                    <a:pt x="48" y="96"/>
                  </a:lnTo>
                  <a:lnTo>
                    <a:pt x="30" y="132"/>
                  </a:lnTo>
                  <a:lnTo>
                    <a:pt x="0" y="162"/>
                  </a:lnTo>
                  <a:lnTo>
                    <a:pt x="6" y="168"/>
                  </a:lnTo>
                  <a:lnTo>
                    <a:pt x="12" y="168"/>
                  </a:lnTo>
                  <a:lnTo>
                    <a:pt x="18" y="174"/>
                  </a:lnTo>
                  <a:lnTo>
                    <a:pt x="24" y="186"/>
                  </a:lnTo>
                  <a:lnTo>
                    <a:pt x="24" y="204"/>
                  </a:lnTo>
                  <a:lnTo>
                    <a:pt x="42" y="222"/>
                  </a:lnTo>
                  <a:lnTo>
                    <a:pt x="42" y="246"/>
                  </a:lnTo>
                  <a:lnTo>
                    <a:pt x="48" y="252"/>
                  </a:lnTo>
                  <a:lnTo>
                    <a:pt x="126" y="252"/>
                  </a:lnTo>
                  <a:lnTo>
                    <a:pt x="126" y="240"/>
                  </a:lnTo>
                  <a:lnTo>
                    <a:pt x="180" y="240"/>
                  </a:lnTo>
                  <a:lnTo>
                    <a:pt x="180" y="252"/>
                  </a:lnTo>
                  <a:lnTo>
                    <a:pt x="192" y="246"/>
                  </a:lnTo>
                  <a:lnTo>
                    <a:pt x="198" y="252"/>
                  </a:lnTo>
                  <a:lnTo>
                    <a:pt x="204" y="264"/>
                  </a:lnTo>
                  <a:lnTo>
                    <a:pt x="216" y="264"/>
                  </a:lnTo>
                  <a:lnTo>
                    <a:pt x="222" y="258"/>
                  </a:lnTo>
                  <a:lnTo>
                    <a:pt x="246" y="258"/>
                  </a:lnTo>
                  <a:lnTo>
                    <a:pt x="252" y="264"/>
                  </a:lnTo>
                  <a:lnTo>
                    <a:pt x="252" y="270"/>
                  </a:lnTo>
                  <a:lnTo>
                    <a:pt x="246" y="276"/>
                  </a:lnTo>
                  <a:lnTo>
                    <a:pt x="234" y="282"/>
                  </a:lnTo>
                  <a:lnTo>
                    <a:pt x="228" y="288"/>
                  </a:lnTo>
                  <a:lnTo>
                    <a:pt x="204" y="288"/>
                  </a:lnTo>
                  <a:lnTo>
                    <a:pt x="186" y="282"/>
                  </a:lnTo>
                  <a:lnTo>
                    <a:pt x="180" y="270"/>
                  </a:lnTo>
                  <a:lnTo>
                    <a:pt x="168" y="264"/>
                  </a:lnTo>
                  <a:lnTo>
                    <a:pt x="162" y="258"/>
                  </a:lnTo>
                  <a:lnTo>
                    <a:pt x="156" y="264"/>
                  </a:lnTo>
                  <a:lnTo>
                    <a:pt x="150" y="276"/>
                  </a:lnTo>
                  <a:lnTo>
                    <a:pt x="126" y="276"/>
                  </a:lnTo>
                  <a:lnTo>
                    <a:pt x="120" y="282"/>
                  </a:lnTo>
                  <a:lnTo>
                    <a:pt x="108" y="282"/>
                  </a:lnTo>
                  <a:lnTo>
                    <a:pt x="108" y="294"/>
                  </a:lnTo>
                  <a:lnTo>
                    <a:pt x="36" y="294"/>
                  </a:lnTo>
                  <a:lnTo>
                    <a:pt x="36" y="318"/>
                  </a:lnTo>
                  <a:lnTo>
                    <a:pt x="30" y="324"/>
                  </a:lnTo>
                  <a:lnTo>
                    <a:pt x="30" y="336"/>
                  </a:lnTo>
                  <a:lnTo>
                    <a:pt x="36" y="342"/>
                  </a:lnTo>
                  <a:lnTo>
                    <a:pt x="42" y="354"/>
                  </a:lnTo>
                  <a:lnTo>
                    <a:pt x="48" y="360"/>
                  </a:lnTo>
                  <a:lnTo>
                    <a:pt x="60" y="366"/>
                  </a:lnTo>
                  <a:lnTo>
                    <a:pt x="66" y="366"/>
                  </a:lnTo>
                  <a:lnTo>
                    <a:pt x="72" y="360"/>
                  </a:lnTo>
                  <a:lnTo>
                    <a:pt x="78" y="360"/>
                  </a:lnTo>
                  <a:lnTo>
                    <a:pt x="90" y="348"/>
                  </a:lnTo>
                  <a:lnTo>
                    <a:pt x="126" y="348"/>
                  </a:lnTo>
                  <a:lnTo>
                    <a:pt x="156" y="324"/>
                  </a:lnTo>
                  <a:lnTo>
                    <a:pt x="294" y="330"/>
                  </a:lnTo>
                  <a:lnTo>
                    <a:pt x="294" y="336"/>
                  </a:lnTo>
                  <a:lnTo>
                    <a:pt x="300" y="348"/>
                  </a:lnTo>
                  <a:lnTo>
                    <a:pt x="318" y="348"/>
                  </a:lnTo>
                  <a:lnTo>
                    <a:pt x="324" y="342"/>
                  </a:lnTo>
                  <a:lnTo>
                    <a:pt x="330" y="348"/>
                  </a:lnTo>
                  <a:lnTo>
                    <a:pt x="336" y="360"/>
                  </a:lnTo>
                  <a:lnTo>
                    <a:pt x="342" y="366"/>
                  </a:lnTo>
                  <a:lnTo>
                    <a:pt x="354" y="366"/>
                  </a:lnTo>
                  <a:lnTo>
                    <a:pt x="366" y="360"/>
                  </a:lnTo>
                  <a:lnTo>
                    <a:pt x="372" y="354"/>
                  </a:lnTo>
                  <a:lnTo>
                    <a:pt x="414" y="354"/>
                  </a:lnTo>
                  <a:lnTo>
                    <a:pt x="414" y="288"/>
                  </a:lnTo>
                  <a:lnTo>
                    <a:pt x="408" y="276"/>
                  </a:lnTo>
                  <a:lnTo>
                    <a:pt x="402" y="27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42" name="Saudi Arabia" descr="© INSCALE GmbH, 05.05.2010&#10;http://www.presentationload.com/">
              <a:extLst>
                <a:ext uri="{FF2B5EF4-FFF2-40B4-BE49-F238E27FC236}">
                  <a16:creationId xmlns:a16="http://schemas.microsoft.com/office/drawing/2014/main" id="{C1CB28FD-427F-B85D-AFB7-18076CB1CB9A}"/>
                </a:ext>
              </a:extLst>
            </p:cNvPr>
            <p:cNvSpPr>
              <a:spLocks/>
            </p:cNvSpPr>
            <p:nvPr/>
          </p:nvSpPr>
          <p:spPr bwMode="gray">
            <a:xfrm>
              <a:off x="6815188" y="3132762"/>
              <a:ext cx="700747" cy="601167"/>
            </a:xfrm>
            <a:custGeom>
              <a:avLst/>
              <a:gdLst>
                <a:gd name="T0" fmla="*/ 2147483647 w 1488"/>
                <a:gd name="T1" fmla="*/ 2147483647 h 1278"/>
                <a:gd name="T2" fmla="*/ 2147483647 w 1488"/>
                <a:gd name="T3" fmla="*/ 2147483647 h 1278"/>
                <a:gd name="T4" fmla="*/ 2147483647 w 1488"/>
                <a:gd name="T5" fmla="*/ 2147483647 h 1278"/>
                <a:gd name="T6" fmla="*/ 2147483647 w 1488"/>
                <a:gd name="T7" fmla="*/ 2147483647 h 1278"/>
                <a:gd name="T8" fmla="*/ 2147483647 w 1488"/>
                <a:gd name="T9" fmla="*/ 2147483647 h 1278"/>
                <a:gd name="T10" fmla="*/ 2147483647 w 1488"/>
                <a:gd name="T11" fmla="*/ 2147483647 h 1278"/>
                <a:gd name="T12" fmla="*/ 2147483647 w 1488"/>
                <a:gd name="T13" fmla="*/ 2147483647 h 1278"/>
                <a:gd name="T14" fmla="*/ 2147483647 w 1488"/>
                <a:gd name="T15" fmla="*/ 2147483647 h 1278"/>
                <a:gd name="T16" fmla="*/ 2147483647 w 1488"/>
                <a:gd name="T17" fmla="*/ 2147483647 h 1278"/>
                <a:gd name="T18" fmla="*/ 2147483647 w 1488"/>
                <a:gd name="T19" fmla="*/ 2147483647 h 1278"/>
                <a:gd name="T20" fmla="*/ 2147483647 w 1488"/>
                <a:gd name="T21" fmla="*/ 2147483647 h 1278"/>
                <a:gd name="T22" fmla="*/ 2147483647 w 1488"/>
                <a:gd name="T23" fmla="*/ 2147483647 h 1278"/>
                <a:gd name="T24" fmla="*/ 2147483647 w 1488"/>
                <a:gd name="T25" fmla="*/ 2147483647 h 1278"/>
                <a:gd name="T26" fmla="*/ 2147483647 w 1488"/>
                <a:gd name="T27" fmla="*/ 2147483647 h 1278"/>
                <a:gd name="T28" fmla="*/ 2147483647 w 1488"/>
                <a:gd name="T29" fmla="*/ 2147483647 h 1278"/>
                <a:gd name="T30" fmla="*/ 2147483647 w 1488"/>
                <a:gd name="T31" fmla="*/ 2147483647 h 1278"/>
                <a:gd name="T32" fmla="*/ 2147483647 w 1488"/>
                <a:gd name="T33" fmla="*/ 2147483647 h 1278"/>
                <a:gd name="T34" fmla="*/ 2147483647 w 1488"/>
                <a:gd name="T35" fmla="*/ 2147483647 h 1278"/>
                <a:gd name="T36" fmla="*/ 2147483647 w 1488"/>
                <a:gd name="T37" fmla="*/ 2147483647 h 1278"/>
                <a:gd name="T38" fmla="*/ 2147483647 w 1488"/>
                <a:gd name="T39" fmla="*/ 0 h 1278"/>
                <a:gd name="T40" fmla="*/ 2147483647 w 1488"/>
                <a:gd name="T41" fmla="*/ 2147483647 h 1278"/>
                <a:gd name="T42" fmla="*/ 2147483647 w 1488"/>
                <a:gd name="T43" fmla="*/ 2147483647 h 1278"/>
                <a:gd name="T44" fmla="*/ 2147483647 w 1488"/>
                <a:gd name="T45" fmla="*/ 2147483647 h 1278"/>
                <a:gd name="T46" fmla="*/ 2147483647 w 1488"/>
                <a:gd name="T47" fmla="*/ 2147483647 h 1278"/>
                <a:gd name="T48" fmla="*/ 2147483647 w 1488"/>
                <a:gd name="T49" fmla="*/ 2147483647 h 1278"/>
                <a:gd name="T50" fmla="*/ 2147483647 w 1488"/>
                <a:gd name="T51" fmla="*/ 2147483647 h 1278"/>
                <a:gd name="T52" fmla="*/ 2147483647 w 1488"/>
                <a:gd name="T53" fmla="*/ 2147483647 h 1278"/>
                <a:gd name="T54" fmla="*/ 2147483647 w 1488"/>
                <a:gd name="T55" fmla="*/ 2147483647 h 1278"/>
                <a:gd name="T56" fmla="*/ 2147483647 w 1488"/>
                <a:gd name="T57" fmla="*/ 2147483647 h 1278"/>
                <a:gd name="T58" fmla="*/ 2147483647 w 1488"/>
                <a:gd name="T59" fmla="*/ 2147483647 h 1278"/>
                <a:gd name="T60" fmla="*/ 2147483647 w 1488"/>
                <a:gd name="T61" fmla="*/ 2147483647 h 1278"/>
                <a:gd name="T62" fmla="*/ 0 w 1488"/>
                <a:gd name="T63" fmla="*/ 2147483647 h 1278"/>
                <a:gd name="T64" fmla="*/ 2147483647 w 1488"/>
                <a:gd name="T65" fmla="*/ 2147483647 h 1278"/>
                <a:gd name="T66" fmla="*/ 2147483647 w 1488"/>
                <a:gd name="T67" fmla="*/ 2147483647 h 1278"/>
                <a:gd name="T68" fmla="*/ 2147483647 w 1488"/>
                <a:gd name="T69" fmla="*/ 2147483647 h 1278"/>
                <a:gd name="T70" fmla="*/ 2147483647 w 1488"/>
                <a:gd name="T71" fmla="*/ 2147483647 h 1278"/>
                <a:gd name="T72" fmla="*/ 2147483647 w 1488"/>
                <a:gd name="T73" fmla="*/ 2147483647 h 1278"/>
                <a:gd name="T74" fmla="*/ 2147483647 w 1488"/>
                <a:gd name="T75" fmla="*/ 2147483647 h 1278"/>
                <a:gd name="T76" fmla="*/ 2147483647 w 1488"/>
                <a:gd name="T77" fmla="*/ 2147483647 h 1278"/>
                <a:gd name="T78" fmla="*/ 2147483647 w 1488"/>
                <a:gd name="T79" fmla="*/ 2147483647 h 1278"/>
                <a:gd name="T80" fmla="*/ 2147483647 w 1488"/>
                <a:gd name="T81" fmla="*/ 2147483647 h 1278"/>
                <a:gd name="T82" fmla="*/ 2147483647 w 1488"/>
                <a:gd name="T83" fmla="*/ 2147483647 h 1278"/>
                <a:gd name="T84" fmla="*/ 2147483647 w 1488"/>
                <a:gd name="T85" fmla="*/ 2147483647 h 1278"/>
                <a:gd name="T86" fmla="*/ 2147483647 w 1488"/>
                <a:gd name="T87" fmla="*/ 2147483647 h 1278"/>
                <a:gd name="T88" fmla="*/ 2147483647 w 1488"/>
                <a:gd name="T89" fmla="*/ 2147483647 h 1278"/>
                <a:gd name="T90" fmla="*/ 2147483647 w 1488"/>
                <a:gd name="T91" fmla="*/ 2147483647 h 1278"/>
                <a:gd name="T92" fmla="*/ 2147483647 w 1488"/>
                <a:gd name="T93" fmla="*/ 2147483647 h 1278"/>
                <a:gd name="T94" fmla="*/ 2147483647 w 1488"/>
                <a:gd name="T95" fmla="*/ 2147483647 h 1278"/>
                <a:gd name="T96" fmla="*/ 2147483647 w 1488"/>
                <a:gd name="T97" fmla="*/ 2147483647 h 1278"/>
                <a:gd name="T98" fmla="*/ 2147483647 w 1488"/>
                <a:gd name="T99" fmla="*/ 2147483647 h 1278"/>
                <a:gd name="T100" fmla="*/ 2147483647 w 1488"/>
                <a:gd name="T101" fmla="*/ 2147483647 h 1278"/>
                <a:gd name="T102" fmla="*/ 2147483647 w 1488"/>
                <a:gd name="T103" fmla="*/ 2147483647 h 1278"/>
                <a:gd name="T104" fmla="*/ 2147483647 w 1488"/>
                <a:gd name="T105" fmla="*/ 2147483647 h 1278"/>
                <a:gd name="T106" fmla="*/ 2147483647 w 1488"/>
                <a:gd name="T107" fmla="*/ 2147483647 h 1278"/>
                <a:gd name="T108" fmla="*/ 2147483647 w 1488"/>
                <a:gd name="T109" fmla="*/ 2147483647 h 1278"/>
                <a:gd name="T110" fmla="*/ 2147483647 w 1488"/>
                <a:gd name="T111" fmla="*/ 2147483647 h 1278"/>
                <a:gd name="T112" fmla="*/ 2147483647 w 1488"/>
                <a:gd name="T113" fmla="*/ 2147483647 h 1278"/>
                <a:gd name="T114" fmla="*/ 2147483647 w 1488"/>
                <a:gd name="T115" fmla="*/ 2147483647 h 1278"/>
                <a:gd name="T116" fmla="*/ 2147483647 w 1488"/>
                <a:gd name="T117" fmla="*/ 2147483647 h 127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88"/>
                <a:gd name="T178" fmla="*/ 0 h 1278"/>
                <a:gd name="T179" fmla="*/ 1488 w 1488"/>
                <a:gd name="T180" fmla="*/ 1278 h 127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88" h="1278">
                  <a:moveTo>
                    <a:pt x="1464" y="792"/>
                  </a:moveTo>
                  <a:lnTo>
                    <a:pt x="1464" y="780"/>
                  </a:lnTo>
                  <a:lnTo>
                    <a:pt x="1458" y="774"/>
                  </a:lnTo>
                  <a:lnTo>
                    <a:pt x="1416" y="768"/>
                  </a:lnTo>
                  <a:lnTo>
                    <a:pt x="1320" y="756"/>
                  </a:lnTo>
                  <a:lnTo>
                    <a:pt x="1284" y="750"/>
                  </a:lnTo>
                  <a:lnTo>
                    <a:pt x="1266" y="750"/>
                  </a:lnTo>
                  <a:lnTo>
                    <a:pt x="1260" y="738"/>
                  </a:lnTo>
                  <a:lnTo>
                    <a:pt x="1248" y="732"/>
                  </a:lnTo>
                  <a:lnTo>
                    <a:pt x="1242" y="720"/>
                  </a:lnTo>
                  <a:lnTo>
                    <a:pt x="1218" y="696"/>
                  </a:lnTo>
                  <a:lnTo>
                    <a:pt x="1206" y="672"/>
                  </a:lnTo>
                  <a:lnTo>
                    <a:pt x="1188" y="654"/>
                  </a:lnTo>
                  <a:lnTo>
                    <a:pt x="1188" y="642"/>
                  </a:lnTo>
                  <a:lnTo>
                    <a:pt x="1182" y="636"/>
                  </a:lnTo>
                  <a:lnTo>
                    <a:pt x="1182" y="618"/>
                  </a:lnTo>
                  <a:lnTo>
                    <a:pt x="1176" y="624"/>
                  </a:lnTo>
                  <a:lnTo>
                    <a:pt x="1164" y="612"/>
                  </a:lnTo>
                  <a:lnTo>
                    <a:pt x="1146" y="612"/>
                  </a:lnTo>
                  <a:lnTo>
                    <a:pt x="1140" y="600"/>
                  </a:lnTo>
                  <a:lnTo>
                    <a:pt x="1134" y="594"/>
                  </a:lnTo>
                  <a:lnTo>
                    <a:pt x="1128" y="582"/>
                  </a:lnTo>
                  <a:lnTo>
                    <a:pt x="1122" y="564"/>
                  </a:lnTo>
                  <a:lnTo>
                    <a:pt x="1116" y="552"/>
                  </a:lnTo>
                  <a:lnTo>
                    <a:pt x="1116" y="540"/>
                  </a:lnTo>
                  <a:lnTo>
                    <a:pt x="1110" y="534"/>
                  </a:lnTo>
                  <a:lnTo>
                    <a:pt x="1098" y="528"/>
                  </a:lnTo>
                  <a:lnTo>
                    <a:pt x="1086" y="516"/>
                  </a:lnTo>
                  <a:lnTo>
                    <a:pt x="1074" y="510"/>
                  </a:lnTo>
                  <a:lnTo>
                    <a:pt x="1068" y="498"/>
                  </a:lnTo>
                  <a:lnTo>
                    <a:pt x="1068" y="462"/>
                  </a:lnTo>
                  <a:lnTo>
                    <a:pt x="1062" y="450"/>
                  </a:lnTo>
                  <a:lnTo>
                    <a:pt x="1062" y="438"/>
                  </a:lnTo>
                  <a:lnTo>
                    <a:pt x="1050" y="426"/>
                  </a:lnTo>
                  <a:lnTo>
                    <a:pt x="1002" y="402"/>
                  </a:lnTo>
                  <a:lnTo>
                    <a:pt x="996" y="396"/>
                  </a:lnTo>
                  <a:lnTo>
                    <a:pt x="990" y="384"/>
                  </a:lnTo>
                  <a:lnTo>
                    <a:pt x="990" y="360"/>
                  </a:lnTo>
                  <a:lnTo>
                    <a:pt x="972" y="342"/>
                  </a:lnTo>
                  <a:lnTo>
                    <a:pt x="966" y="330"/>
                  </a:lnTo>
                  <a:lnTo>
                    <a:pt x="960" y="324"/>
                  </a:lnTo>
                  <a:lnTo>
                    <a:pt x="960" y="300"/>
                  </a:lnTo>
                  <a:lnTo>
                    <a:pt x="954" y="300"/>
                  </a:lnTo>
                  <a:lnTo>
                    <a:pt x="948" y="294"/>
                  </a:lnTo>
                  <a:lnTo>
                    <a:pt x="882" y="294"/>
                  </a:lnTo>
                  <a:lnTo>
                    <a:pt x="876" y="288"/>
                  </a:lnTo>
                  <a:lnTo>
                    <a:pt x="876" y="252"/>
                  </a:lnTo>
                  <a:lnTo>
                    <a:pt x="852" y="246"/>
                  </a:lnTo>
                  <a:lnTo>
                    <a:pt x="804" y="246"/>
                  </a:lnTo>
                  <a:lnTo>
                    <a:pt x="750" y="240"/>
                  </a:lnTo>
                  <a:lnTo>
                    <a:pt x="684" y="240"/>
                  </a:lnTo>
                  <a:lnTo>
                    <a:pt x="492" y="96"/>
                  </a:lnTo>
                  <a:lnTo>
                    <a:pt x="480" y="90"/>
                  </a:lnTo>
                  <a:lnTo>
                    <a:pt x="474" y="84"/>
                  </a:lnTo>
                  <a:lnTo>
                    <a:pt x="426" y="60"/>
                  </a:lnTo>
                  <a:lnTo>
                    <a:pt x="414" y="48"/>
                  </a:lnTo>
                  <a:lnTo>
                    <a:pt x="402" y="42"/>
                  </a:lnTo>
                  <a:lnTo>
                    <a:pt x="372" y="12"/>
                  </a:lnTo>
                  <a:lnTo>
                    <a:pt x="306" y="12"/>
                  </a:lnTo>
                  <a:lnTo>
                    <a:pt x="294" y="0"/>
                  </a:lnTo>
                  <a:lnTo>
                    <a:pt x="288" y="6"/>
                  </a:lnTo>
                  <a:lnTo>
                    <a:pt x="276" y="12"/>
                  </a:lnTo>
                  <a:lnTo>
                    <a:pt x="270" y="12"/>
                  </a:lnTo>
                  <a:lnTo>
                    <a:pt x="264" y="18"/>
                  </a:lnTo>
                  <a:lnTo>
                    <a:pt x="252" y="24"/>
                  </a:lnTo>
                  <a:lnTo>
                    <a:pt x="210" y="24"/>
                  </a:lnTo>
                  <a:lnTo>
                    <a:pt x="198" y="48"/>
                  </a:lnTo>
                  <a:lnTo>
                    <a:pt x="132" y="48"/>
                  </a:lnTo>
                  <a:lnTo>
                    <a:pt x="120" y="54"/>
                  </a:lnTo>
                  <a:lnTo>
                    <a:pt x="108" y="54"/>
                  </a:lnTo>
                  <a:lnTo>
                    <a:pt x="108" y="60"/>
                  </a:lnTo>
                  <a:lnTo>
                    <a:pt x="132" y="60"/>
                  </a:lnTo>
                  <a:lnTo>
                    <a:pt x="144" y="66"/>
                  </a:lnTo>
                  <a:lnTo>
                    <a:pt x="156" y="66"/>
                  </a:lnTo>
                  <a:lnTo>
                    <a:pt x="180" y="90"/>
                  </a:lnTo>
                  <a:lnTo>
                    <a:pt x="192" y="114"/>
                  </a:lnTo>
                  <a:lnTo>
                    <a:pt x="198" y="120"/>
                  </a:lnTo>
                  <a:lnTo>
                    <a:pt x="198" y="132"/>
                  </a:lnTo>
                  <a:lnTo>
                    <a:pt x="192" y="138"/>
                  </a:lnTo>
                  <a:lnTo>
                    <a:pt x="192" y="150"/>
                  </a:lnTo>
                  <a:lnTo>
                    <a:pt x="186" y="156"/>
                  </a:lnTo>
                  <a:lnTo>
                    <a:pt x="180" y="168"/>
                  </a:lnTo>
                  <a:lnTo>
                    <a:pt x="174" y="174"/>
                  </a:lnTo>
                  <a:lnTo>
                    <a:pt x="162" y="180"/>
                  </a:lnTo>
                  <a:lnTo>
                    <a:pt x="150" y="180"/>
                  </a:lnTo>
                  <a:lnTo>
                    <a:pt x="138" y="186"/>
                  </a:lnTo>
                  <a:lnTo>
                    <a:pt x="132" y="186"/>
                  </a:lnTo>
                  <a:lnTo>
                    <a:pt x="120" y="198"/>
                  </a:lnTo>
                  <a:lnTo>
                    <a:pt x="120" y="210"/>
                  </a:lnTo>
                  <a:lnTo>
                    <a:pt x="108" y="234"/>
                  </a:lnTo>
                  <a:lnTo>
                    <a:pt x="96" y="246"/>
                  </a:lnTo>
                  <a:lnTo>
                    <a:pt x="60" y="246"/>
                  </a:lnTo>
                  <a:lnTo>
                    <a:pt x="36" y="234"/>
                  </a:lnTo>
                  <a:lnTo>
                    <a:pt x="6" y="234"/>
                  </a:lnTo>
                  <a:lnTo>
                    <a:pt x="6" y="264"/>
                  </a:lnTo>
                  <a:lnTo>
                    <a:pt x="0" y="306"/>
                  </a:lnTo>
                  <a:lnTo>
                    <a:pt x="0" y="348"/>
                  </a:lnTo>
                  <a:lnTo>
                    <a:pt x="6" y="372"/>
                  </a:lnTo>
                  <a:lnTo>
                    <a:pt x="24" y="378"/>
                  </a:lnTo>
                  <a:lnTo>
                    <a:pt x="36" y="390"/>
                  </a:lnTo>
                  <a:lnTo>
                    <a:pt x="54" y="390"/>
                  </a:lnTo>
                  <a:lnTo>
                    <a:pt x="72" y="408"/>
                  </a:lnTo>
                  <a:lnTo>
                    <a:pt x="90" y="438"/>
                  </a:lnTo>
                  <a:lnTo>
                    <a:pt x="102" y="474"/>
                  </a:lnTo>
                  <a:lnTo>
                    <a:pt x="120" y="504"/>
                  </a:lnTo>
                  <a:lnTo>
                    <a:pt x="132" y="516"/>
                  </a:lnTo>
                  <a:lnTo>
                    <a:pt x="150" y="528"/>
                  </a:lnTo>
                  <a:lnTo>
                    <a:pt x="162" y="540"/>
                  </a:lnTo>
                  <a:lnTo>
                    <a:pt x="174" y="558"/>
                  </a:lnTo>
                  <a:lnTo>
                    <a:pt x="180" y="570"/>
                  </a:lnTo>
                  <a:lnTo>
                    <a:pt x="186" y="594"/>
                  </a:lnTo>
                  <a:lnTo>
                    <a:pt x="192" y="612"/>
                  </a:lnTo>
                  <a:lnTo>
                    <a:pt x="198" y="636"/>
                  </a:lnTo>
                  <a:lnTo>
                    <a:pt x="210" y="648"/>
                  </a:lnTo>
                  <a:lnTo>
                    <a:pt x="234" y="660"/>
                  </a:lnTo>
                  <a:lnTo>
                    <a:pt x="264" y="660"/>
                  </a:lnTo>
                  <a:lnTo>
                    <a:pt x="282" y="666"/>
                  </a:lnTo>
                  <a:lnTo>
                    <a:pt x="294" y="678"/>
                  </a:lnTo>
                  <a:lnTo>
                    <a:pt x="312" y="708"/>
                  </a:lnTo>
                  <a:lnTo>
                    <a:pt x="330" y="756"/>
                  </a:lnTo>
                  <a:lnTo>
                    <a:pt x="336" y="804"/>
                  </a:lnTo>
                  <a:lnTo>
                    <a:pt x="342" y="840"/>
                  </a:lnTo>
                  <a:lnTo>
                    <a:pt x="348" y="870"/>
                  </a:lnTo>
                  <a:lnTo>
                    <a:pt x="366" y="906"/>
                  </a:lnTo>
                  <a:lnTo>
                    <a:pt x="384" y="924"/>
                  </a:lnTo>
                  <a:lnTo>
                    <a:pt x="390" y="936"/>
                  </a:lnTo>
                  <a:lnTo>
                    <a:pt x="414" y="936"/>
                  </a:lnTo>
                  <a:lnTo>
                    <a:pt x="438" y="948"/>
                  </a:lnTo>
                  <a:lnTo>
                    <a:pt x="456" y="972"/>
                  </a:lnTo>
                  <a:lnTo>
                    <a:pt x="480" y="1008"/>
                  </a:lnTo>
                  <a:lnTo>
                    <a:pt x="504" y="1056"/>
                  </a:lnTo>
                  <a:lnTo>
                    <a:pt x="552" y="1128"/>
                  </a:lnTo>
                  <a:lnTo>
                    <a:pt x="582" y="1170"/>
                  </a:lnTo>
                  <a:lnTo>
                    <a:pt x="606" y="1206"/>
                  </a:lnTo>
                  <a:lnTo>
                    <a:pt x="618" y="1236"/>
                  </a:lnTo>
                  <a:lnTo>
                    <a:pt x="618" y="1266"/>
                  </a:lnTo>
                  <a:lnTo>
                    <a:pt x="612" y="1278"/>
                  </a:lnTo>
                  <a:lnTo>
                    <a:pt x="624" y="1266"/>
                  </a:lnTo>
                  <a:lnTo>
                    <a:pt x="630" y="1254"/>
                  </a:lnTo>
                  <a:lnTo>
                    <a:pt x="636" y="1248"/>
                  </a:lnTo>
                  <a:lnTo>
                    <a:pt x="636" y="1200"/>
                  </a:lnTo>
                  <a:lnTo>
                    <a:pt x="642" y="1188"/>
                  </a:lnTo>
                  <a:lnTo>
                    <a:pt x="648" y="1182"/>
                  </a:lnTo>
                  <a:lnTo>
                    <a:pt x="654" y="1182"/>
                  </a:lnTo>
                  <a:lnTo>
                    <a:pt x="672" y="1200"/>
                  </a:lnTo>
                  <a:lnTo>
                    <a:pt x="696" y="1194"/>
                  </a:lnTo>
                  <a:lnTo>
                    <a:pt x="702" y="1188"/>
                  </a:lnTo>
                  <a:lnTo>
                    <a:pt x="792" y="1188"/>
                  </a:lnTo>
                  <a:lnTo>
                    <a:pt x="804" y="1194"/>
                  </a:lnTo>
                  <a:lnTo>
                    <a:pt x="810" y="1200"/>
                  </a:lnTo>
                  <a:lnTo>
                    <a:pt x="888" y="1200"/>
                  </a:lnTo>
                  <a:lnTo>
                    <a:pt x="894" y="1206"/>
                  </a:lnTo>
                  <a:lnTo>
                    <a:pt x="900" y="1218"/>
                  </a:lnTo>
                  <a:lnTo>
                    <a:pt x="912" y="1224"/>
                  </a:lnTo>
                  <a:lnTo>
                    <a:pt x="924" y="1224"/>
                  </a:lnTo>
                  <a:lnTo>
                    <a:pt x="930" y="1212"/>
                  </a:lnTo>
                  <a:lnTo>
                    <a:pt x="936" y="1206"/>
                  </a:lnTo>
                  <a:lnTo>
                    <a:pt x="936" y="1188"/>
                  </a:lnTo>
                  <a:lnTo>
                    <a:pt x="942" y="1176"/>
                  </a:lnTo>
                  <a:lnTo>
                    <a:pt x="948" y="1170"/>
                  </a:lnTo>
                  <a:lnTo>
                    <a:pt x="954" y="1158"/>
                  </a:lnTo>
                  <a:lnTo>
                    <a:pt x="966" y="1146"/>
                  </a:lnTo>
                  <a:lnTo>
                    <a:pt x="972" y="1134"/>
                  </a:lnTo>
                  <a:lnTo>
                    <a:pt x="990" y="1116"/>
                  </a:lnTo>
                  <a:lnTo>
                    <a:pt x="1020" y="1098"/>
                  </a:lnTo>
                  <a:lnTo>
                    <a:pt x="1050" y="1092"/>
                  </a:lnTo>
                  <a:lnTo>
                    <a:pt x="1068" y="1086"/>
                  </a:lnTo>
                  <a:lnTo>
                    <a:pt x="1092" y="1086"/>
                  </a:lnTo>
                  <a:lnTo>
                    <a:pt x="1140" y="1080"/>
                  </a:lnTo>
                  <a:lnTo>
                    <a:pt x="1188" y="1068"/>
                  </a:lnTo>
                  <a:lnTo>
                    <a:pt x="1230" y="1062"/>
                  </a:lnTo>
                  <a:lnTo>
                    <a:pt x="1248" y="1062"/>
                  </a:lnTo>
                  <a:lnTo>
                    <a:pt x="1452" y="990"/>
                  </a:lnTo>
                  <a:lnTo>
                    <a:pt x="1488" y="816"/>
                  </a:lnTo>
                  <a:lnTo>
                    <a:pt x="1482" y="810"/>
                  </a:lnTo>
                  <a:lnTo>
                    <a:pt x="1470" y="804"/>
                  </a:lnTo>
                  <a:lnTo>
                    <a:pt x="1464" y="798"/>
                  </a:lnTo>
                  <a:lnTo>
                    <a:pt x="1464" y="79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43" name="Rwanda" descr="© INSCALE GmbH, 05.05.2010&#10;http://www.presentationload.com/">
              <a:extLst>
                <a:ext uri="{FF2B5EF4-FFF2-40B4-BE49-F238E27FC236}">
                  <a16:creationId xmlns:a16="http://schemas.microsoft.com/office/drawing/2014/main" id="{1D5231EF-5BA7-D4F5-2CF6-413106494801}"/>
                </a:ext>
              </a:extLst>
            </p:cNvPr>
            <p:cNvSpPr>
              <a:spLocks/>
            </p:cNvSpPr>
            <p:nvPr/>
          </p:nvSpPr>
          <p:spPr bwMode="gray">
            <a:xfrm>
              <a:off x="6645533" y="4394106"/>
              <a:ext cx="70075" cy="70074"/>
            </a:xfrm>
            <a:custGeom>
              <a:avLst/>
              <a:gdLst>
                <a:gd name="T0" fmla="*/ 2147483647 w 150"/>
                <a:gd name="T1" fmla="*/ 2147483647 h 150"/>
                <a:gd name="T2" fmla="*/ 2147483647 w 150"/>
                <a:gd name="T3" fmla="*/ 2147483647 h 150"/>
                <a:gd name="T4" fmla="*/ 2147483647 w 150"/>
                <a:gd name="T5" fmla="*/ 2147483647 h 150"/>
                <a:gd name="T6" fmla="*/ 2147483647 w 150"/>
                <a:gd name="T7" fmla="*/ 2147483647 h 150"/>
                <a:gd name="T8" fmla="*/ 2147483647 w 150"/>
                <a:gd name="T9" fmla="*/ 2147483647 h 150"/>
                <a:gd name="T10" fmla="*/ 2147483647 w 150"/>
                <a:gd name="T11" fmla="*/ 2147483647 h 150"/>
                <a:gd name="T12" fmla="*/ 2147483647 w 150"/>
                <a:gd name="T13" fmla="*/ 2147483647 h 150"/>
                <a:gd name="T14" fmla="*/ 2147483647 w 150"/>
                <a:gd name="T15" fmla="*/ 2147483647 h 150"/>
                <a:gd name="T16" fmla="*/ 2147483647 w 150"/>
                <a:gd name="T17" fmla="*/ 2147483647 h 150"/>
                <a:gd name="T18" fmla="*/ 2147483647 w 150"/>
                <a:gd name="T19" fmla="*/ 2147483647 h 150"/>
                <a:gd name="T20" fmla="*/ 2147483647 w 150"/>
                <a:gd name="T21" fmla="*/ 2147483647 h 150"/>
                <a:gd name="T22" fmla="*/ 2147483647 w 150"/>
                <a:gd name="T23" fmla="*/ 2147483647 h 150"/>
                <a:gd name="T24" fmla="*/ 2147483647 w 150"/>
                <a:gd name="T25" fmla="*/ 2147483647 h 150"/>
                <a:gd name="T26" fmla="*/ 2147483647 w 150"/>
                <a:gd name="T27" fmla="*/ 0 h 150"/>
                <a:gd name="T28" fmla="*/ 2147483647 w 150"/>
                <a:gd name="T29" fmla="*/ 2147483647 h 150"/>
                <a:gd name="T30" fmla="*/ 2147483647 w 150"/>
                <a:gd name="T31" fmla="*/ 2147483647 h 150"/>
                <a:gd name="T32" fmla="*/ 2147483647 w 150"/>
                <a:gd name="T33" fmla="*/ 2147483647 h 150"/>
                <a:gd name="T34" fmla="*/ 2147483647 w 150"/>
                <a:gd name="T35" fmla="*/ 2147483647 h 150"/>
                <a:gd name="T36" fmla="*/ 2147483647 w 150"/>
                <a:gd name="T37" fmla="*/ 2147483647 h 150"/>
                <a:gd name="T38" fmla="*/ 2147483647 w 150"/>
                <a:gd name="T39" fmla="*/ 2147483647 h 150"/>
                <a:gd name="T40" fmla="*/ 2147483647 w 150"/>
                <a:gd name="T41" fmla="*/ 2147483647 h 150"/>
                <a:gd name="T42" fmla="*/ 2147483647 w 150"/>
                <a:gd name="T43" fmla="*/ 2147483647 h 150"/>
                <a:gd name="T44" fmla="*/ 2147483647 w 150"/>
                <a:gd name="T45" fmla="*/ 2147483647 h 150"/>
                <a:gd name="T46" fmla="*/ 2147483647 w 150"/>
                <a:gd name="T47" fmla="*/ 2147483647 h 150"/>
                <a:gd name="T48" fmla="*/ 2147483647 w 150"/>
                <a:gd name="T49" fmla="*/ 2147483647 h 150"/>
                <a:gd name="T50" fmla="*/ 2147483647 w 150"/>
                <a:gd name="T51" fmla="*/ 2147483647 h 150"/>
                <a:gd name="T52" fmla="*/ 2147483647 w 150"/>
                <a:gd name="T53" fmla="*/ 2147483647 h 150"/>
                <a:gd name="T54" fmla="*/ 2147483647 w 150"/>
                <a:gd name="T55" fmla="*/ 2147483647 h 150"/>
                <a:gd name="T56" fmla="*/ 2147483647 w 150"/>
                <a:gd name="T57" fmla="*/ 2147483647 h 150"/>
                <a:gd name="T58" fmla="*/ 2147483647 w 150"/>
                <a:gd name="T59" fmla="*/ 2147483647 h 150"/>
                <a:gd name="T60" fmla="*/ 0 w 150"/>
                <a:gd name="T61" fmla="*/ 2147483647 h 150"/>
                <a:gd name="T62" fmla="*/ 0 w 150"/>
                <a:gd name="T63" fmla="*/ 2147483647 h 150"/>
                <a:gd name="T64" fmla="*/ 2147483647 w 150"/>
                <a:gd name="T65" fmla="*/ 2147483647 h 150"/>
                <a:gd name="T66" fmla="*/ 2147483647 w 150"/>
                <a:gd name="T67" fmla="*/ 2147483647 h 150"/>
                <a:gd name="T68" fmla="*/ 2147483647 w 150"/>
                <a:gd name="T69" fmla="*/ 2147483647 h 150"/>
                <a:gd name="T70" fmla="*/ 2147483647 w 150"/>
                <a:gd name="T71" fmla="*/ 2147483647 h 150"/>
                <a:gd name="T72" fmla="*/ 2147483647 w 150"/>
                <a:gd name="T73" fmla="*/ 2147483647 h 15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0"/>
                <a:gd name="T112" fmla="*/ 0 h 150"/>
                <a:gd name="T113" fmla="*/ 150 w 150"/>
                <a:gd name="T114" fmla="*/ 150 h 15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0" h="150">
                  <a:moveTo>
                    <a:pt x="48" y="150"/>
                  </a:moveTo>
                  <a:lnTo>
                    <a:pt x="54" y="150"/>
                  </a:lnTo>
                  <a:lnTo>
                    <a:pt x="60" y="144"/>
                  </a:lnTo>
                  <a:lnTo>
                    <a:pt x="72" y="138"/>
                  </a:lnTo>
                  <a:lnTo>
                    <a:pt x="78" y="114"/>
                  </a:lnTo>
                  <a:lnTo>
                    <a:pt x="138" y="114"/>
                  </a:lnTo>
                  <a:lnTo>
                    <a:pt x="150" y="102"/>
                  </a:lnTo>
                  <a:lnTo>
                    <a:pt x="150" y="72"/>
                  </a:lnTo>
                  <a:lnTo>
                    <a:pt x="144" y="66"/>
                  </a:lnTo>
                  <a:lnTo>
                    <a:pt x="144" y="48"/>
                  </a:lnTo>
                  <a:lnTo>
                    <a:pt x="138" y="42"/>
                  </a:lnTo>
                  <a:lnTo>
                    <a:pt x="132" y="30"/>
                  </a:lnTo>
                  <a:lnTo>
                    <a:pt x="126" y="24"/>
                  </a:lnTo>
                  <a:lnTo>
                    <a:pt x="132" y="0"/>
                  </a:lnTo>
                  <a:lnTo>
                    <a:pt x="108" y="6"/>
                  </a:lnTo>
                  <a:lnTo>
                    <a:pt x="108" y="12"/>
                  </a:lnTo>
                  <a:lnTo>
                    <a:pt x="102" y="18"/>
                  </a:lnTo>
                  <a:lnTo>
                    <a:pt x="90" y="42"/>
                  </a:lnTo>
                  <a:lnTo>
                    <a:pt x="84" y="42"/>
                  </a:lnTo>
                  <a:lnTo>
                    <a:pt x="72" y="30"/>
                  </a:lnTo>
                  <a:lnTo>
                    <a:pt x="54" y="30"/>
                  </a:lnTo>
                  <a:lnTo>
                    <a:pt x="48" y="36"/>
                  </a:lnTo>
                  <a:lnTo>
                    <a:pt x="24" y="48"/>
                  </a:lnTo>
                  <a:lnTo>
                    <a:pt x="18" y="54"/>
                  </a:lnTo>
                  <a:lnTo>
                    <a:pt x="18" y="60"/>
                  </a:lnTo>
                  <a:lnTo>
                    <a:pt x="24" y="72"/>
                  </a:lnTo>
                  <a:lnTo>
                    <a:pt x="30" y="78"/>
                  </a:lnTo>
                  <a:lnTo>
                    <a:pt x="30" y="90"/>
                  </a:lnTo>
                  <a:lnTo>
                    <a:pt x="18" y="102"/>
                  </a:lnTo>
                  <a:lnTo>
                    <a:pt x="6" y="108"/>
                  </a:lnTo>
                  <a:lnTo>
                    <a:pt x="0" y="120"/>
                  </a:lnTo>
                  <a:lnTo>
                    <a:pt x="0" y="126"/>
                  </a:lnTo>
                  <a:lnTo>
                    <a:pt x="6" y="132"/>
                  </a:lnTo>
                  <a:lnTo>
                    <a:pt x="30" y="132"/>
                  </a:lnTo>
                  <a:lnTo>
                    <a:pt x="36" y="144"/>
                  </a:lnTo>
                  <a:lnTo>
                    <a:pt x="42" y="150"/>
                  </a:lnTo>
                  <a:lnTo>
                    <a:pt x="48" y="15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44" name="Russia (Urup,Simushir)" descr="© INSCALE GmbH, 05.05.2010&#10;http://www.presentationload.com/">
              <a:extLst>
                <a:ext uri="{FF2B5EF4-FFF2-40B4-BE49-F238E27FC236}">
                  <a16:creationId xmlns:a16="http://schemas.microsoft.com/office/drawing/2014/main" id="{405D0F77-7413-8E2E-FEE6-3B28B3C7C986}"/>
                </a:ext>
              </a:extLst>
            </p:cNvPr>
            <p:cNvSpPr>
              <a:spLocks noEditPoints="1"/>
            </p:cNvSpPr>
            <p:nvPr/>
          </p:nvSpPr>
          <p:spPr bwMode="gray">
            <a:xfrm>
              <a:off x="10119763" y="2129586"/>
              <a:ext cx="141994" cy="564285"/>
            </a:xfrm>
            <a:custGeom>
              <a:avLst/>
              <a:gdLst>
                <a:gd name="T0" fmla="*/ 0 w 300"/>
                <a:gd name="T1" fmla="*/ 2147483647 h 1194"/>
                <a:gd name="T2" fmla="*/ 2147483647 w 300"/>
                <a:gd name="T3" fmla="*/ 2147483647 h 1194"/>
                <a:gd name="T4" fmla="*/ 2147483647 w 300"/>
                <a:gd name="T5" fmla="*/ 2147483647 h 1194"/>
                <a:gd name="T6" fmla="*/ 2147483647 w 300"/>
                <a:gd name="T7" fmla="*/ 2147483647 h 1194"/>
                <a:gd name="T8" fmla="*/ 0 w 300"/>
                <a:gd name="T9" fmla="*/ 2147483647 h 1194"/>
                <a:gd name="T10" fmla="*/ 2147483647 w 300"/>
                <a:gd name="T11" fmla="*/ 2147483647 h 1194"/>
                <a:gd name="T12" fmla="*/ 2147483647 w 300"/>
                <a:gd name="T13" fmla="*/ 2147483647 h 1194"/>
                <a:gd name="T14" fmla="*/ 2147483647 w 300"/>
                <a:gd name="T15" fmla="*/ 2147483647 h 1194"/>
                <a:gd name="T16" fmla="*/ 2147483647 w 300"/>
                <a:gd name="T17" fmla="*/ 2147483647 h 1194"/>
                <a:gd name="T18" fmla="*/ 2147483647 w 300"/>
                <a:gd name="T19" fmla="*/ 2147483647 h 1194"/>
                <a:gd name="T20" fmla="*/ 2147483647 w 300"/>
                <a:gd name="T21" fmla="*/ 2147483647 h 1194"/>
                <a:gd name="T22" fmla="*/ 2147483647 w 300"/>
                <a:gd name="T23" fmla="*/ 2147483647 h 1194"/>
                <a:gd name="T24" fmla="*/ 2147483647 w 300"/>
                <a:gd name="T25" fmla="*/ 2147483647 h 1194"/>
                <a:gd name="T26" fmla="*/ 2147483647 w 300"/>
                <a:gd name="T27" fmla="*/ 2147483647 h 1194"/>
                <a:gd name="T28" fmla="*/ 2147483647 w 300"/>
                <a:gd name="T29" fmla="*/ 2147483647 h 1194"/>
                <a:gd name="T30" fmla="*/ 2147483647 w 300"/>
                <a:gd name="T31" fmla="*/ 2147483647 h 1194"/>
                <a:gd name="T32" fmla="*/ 2147483647 w 300"/>
                <a:gd name="T33" fmla="*/ 2147483647 h 1194"/>
                <a:gd name="T34" fmla="*/ 2147483647 w 300"/>
                <a:gd name="T35" fmla="*/ 2147483647 h 1194"/>
                <a:gd name="T36" fmla="*/ 2147483647 w 300"/>
                <a:gd name="T37" fmla="*/ 2147483647 h 1194"/>
                <a:gd name="T38" fmla="*/ 2147483647 w 300"/>
                <a:gd name="T39" fmla="*/ 2147483647 h 1194"/>
                <a:gd name="T40" fmla="*/ 2147483647 w 300"/>
                <a:gd name="T41" fmla="*/ 2147483647 h 1194"/>
                <a:gd name="T42" fmla="*/ 2147483647 w 300"/>
                <a:gd name="T43" fmla="*/ 2147483647 h 1194"/>
                <a:gd name="T44" fmla="*/ 2147483647 w 300"/>
                <a:gd name="T45" fmla="*/ 2147483647 h 1194"/>
                <a:gd name="T46" fmla="*/ 2147483647 w 300"/>
                <a:gd name="T47" fmla="*/ 2147483647 h 1194"/>
                <a:gd name="T48" fmla="*/ 2147483647 w 300"/>
                <a:gd name="T49" fmla="*/ 2147483647 h 1194"/>
                <a:gd name="T50" fmla="*/ 2147483647 w 300"/>
                <a:gd name="T51" fmla="*/ 2147483647 h 1194"/>
                <a:gd name="T52" fmla="*/ 2147483647 w 300"/>
                <a:gd name="T53" fmla="*/ 2147483647 h 1194"/>
                <a:gd name="T54" fmla="*/ 2147483647 w 300"/>
                <a:gd name="T55" fmla="*/ 2147483647 h 1194"/>
                <a:gd name="T56" fmla="*/ 2147483647 w 300"/>
                <a:gd name="T57" fmla="*/ 2147483647 h 1194"/>
                <a:gd name="T58" fmla="*/ 2147483647 w 300"/>
                <a:gd name="T59" fmla="*/ 2147483647 h 1194"/>
                <a:gd name="T60" fmla="*/ 2147483647 w 300"/>
                <a:gd name="T61" fmla="*/ 2147483647 h 1194"/>
                <a:gd name="T62" fmla="*/ 2147483647 w 300"/>
                <a:gd name="T63" fmla="*/ 2147483647 h 1194"/>
                <a:gd name="T64" fmla="*/ 2147483647 w 300"/>
                <a:gd name="T65" fmla="*/ 2147483647 h 1194"/>
                <a:gd name="T66" fmla="*/ 2147483647 w 300"/>
                <a:gd name="T67" fmla="*/ 2147483647 h 1194"/>
                <a:gd name="T68" fmla="*/ 2147483647 w 300"/>
                <a:gd name="T69" fmla="*/ 2147483647 h 1194"/>
                <a:gd name="T70" fmla="*/ 2147483647 w 300"/>
                <a:gd name="T71" fmla="*/ 2147483647 h 1194"/>
                <a:gd name="T72" fmla="*/ 2147483647 w 300"/>
                <a:gd name="T73" fmla="*/ 2147483647 h 1194"/>
                <a:gd name="T74" fmla="*/ 2147483647 w 300"/>
                <a:gd name="T75" fmla="*/ 2147483647 h 1194"/>
                <a:gd name="T76" fmla="*/ 2147483647 w 300"/>
                <a:gd name="T77" fmla="*/ 2147483647 h 1194"/>
                <a:gd name="T78" fmla="*/ 2147483647 w 300"/>
                <a:gd name="T79" fmla="*/ 2147483647 h 1194"/>
                <a:gd name="T80" fmla="*/ 2147483647 w 300"/>
                <a:gd name="T81" fmla="*/ 2147483647 h 1194"/>
                <a:gd name="T82" fmla="*/ 2147483647 w 300"/>
                <a:gd name="T83" fmla="*/ 2147483647 h 1194"/>
                <a:gd name="T84" fmla="*/ 2147483647 w 300"/>
                <a:gd name="T85" fmla="*/ 2147483647 h 1194"/>
                <a:gd name="T86" fmla="*/ 2147483647 w 300"/>
                <a:gd name="T87" fmla="*/ 2147483647 h 1194"/>
                <a:gd name="T88" fmla="*/ 2147483647 w 300"/>
                <a:gd name="T89" fmla="*/ 2147483647 h 1194"/>
                <a:gd name="T90" fmla="*/ 2147483647 w 300"/>
                <a:gd name="T91" fmla="*/ 2147483647 h 1194"/>
                <a:gd name="T92" fmla="*/ 2147483647 w 300"/>
                <a:gd name="T93" fmla="*/ 2147483647 h 1194"/>
                <a:gd name="T94" fmla="*/ 2147483647 w 300"/>
                <a:gd name="T95" fmla="*/ 2147483647 h 1194"/>
                <a:gd name="T96" fmla="*/ 2147483647 w 300"/>
                <a:gd name="T97" fmla="*/ 2147483647 h 1194"/>
                <a:gd name="T98" fmla="*/ 2147483647 w 300"/>
                <a:gd name="T99" fmla="*/ 0 h 1194"/>
                <a:gd name="T100" fmla="*/ 2147483647 w 300"/>
                <a:gd name="T101" fmla="*/ 2147483647 h 119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00"/>
                <a:gd name="T154" fmla="*/ 0 h 1194"/>
                <a:gd name="T155" fmla="*/ 300 w 300"/>
                <a:gd name="T156" fmla="*/ 1194 h 119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00" h="1194">
                  <a:moveTo>
                    <a:pt x="0" y="1194"/>
                  </a:moveTo>
                  <a:lnTo>
                    <a:pt x="12" y="1188"/>
                  </a:lnTo>
                  <a:lnTo>
                    <a:pt x="36" y="1146"/>
                  </a:lnTo>
                  <a:lnTo>
                    <a:pt x="18" y="1134"/>
                  </a:lnTo>
                  <a:lnTo>
                    <a:pt x="0" y="1194"/>
                  </a:lnTo>
                  <a:close/>
                  <a:moveTo>
                    <a:pt x="114" y="1068"/>
                  </a:moveTo>
                  <a:lnTo>
                    <a:pt x="72" y="1062"/>
                  </a:lnTo>
                  <a:lnTo>
                    <a:pt x="54" y="1134"/>
                  </a:lnTo>
                  <a:lnTo>
                    <a:pt x="66" y="1134"/>
                  </a:lnTo>
                  <a:lnTo>
                    <a:pt x="84" y="1104"/>
                  </a:lnTo>
                  <a:lnTo>
                    <a:pt x="132" y="1074"/>
                  </a:lnTo>
                  <a:lnTo>
                    <a:pt x="120" y="1050"/>
                  </a:lnTo>
                  <a:lnTo>
                    <a:pt x="114" y="1068"/>
                  </a:lnTo>
                  <a:close/>
                  <a:moveTo>
                    <a:pt x="192" y="1008"/>
                  </a:moveTo>
                  <a:lnTo>
                    <a:pt x="186" y="1008"/>
                  </a:lnTo>
                  <a:lnTo>
                    <a:pt x="180" y="1020"/>
                  </a:lnTo>
                  <a:lnTo>
                    <a:pt x="174" y="1026"/>
                  </a:lnTo>
                  <a:lnTo>
                    <a:pt x="168" y="1038"/>
                  </a:lnTo>
                  <a:lnTo>
                    <a:pt x="168" y="1044"/>
                  </a:lnTo>
                  <a:lnTo>
                    <a:pt x="174" y="1050"/>
                  </a:lnTo>
                  <a:lnTo>
                    <a:pt x="180" y="1050"/>
                  </a:lnTo>
                  <a:lnTo>
                    <a:pt x="198" y="1032"/>
                  </a:lnTo>
                  <a:lnTo>
                    <a:pt x="198" y="1014"/>
                  </a:lnTo>
                  <a:lnTo>
                    <a:pt x="192" y="1008"/>
                  </a:lnTo>
                  <a:close/>
                  <a:moveTo>
                    <a:pt x="282" y="636"/>
                  </a:moveTo>
                  <a:lnTo>
                    <a:pt x="264" y="654"/>
                  </a:lnTo>
                  <a:lnTo>
                    <a:pt x="276" y="678"/>
                  </a:lnTo>
                  <a:lnTo>
                    <a:pt x="258" y="678"/>
                  </a:lnTo>
                  <a:lnTo>
                    <a:pt x="258" y="702"/>
                  </a:lnTo>
                  <a:lnTo>
                    <a:pt x="282" y="702"/>
                  </a:lnTo>
                  <a:lnTo>
                    <a:pt x="294" y="684"/>
                  </a:lnTo>
                  <a:lnTo>
                    <a:pt x="282" y="654"/>
                  </a:lnTo>
                  <a:lnTo>
                    <a:pt x="300" y="654"/>
                  </a:lnTo>
                  <a:lnTo>
                    <a:pt x="282" y="636"/>
                  </a:lnTo>
                  <a:close/>
                  <a:moveTo>
                    <a:pt x="276" y="768"/>
                  </a:moveTo>
                  <a:lnTo>
                    <a:pt x="294" y="750"/>
                  </a:lnTo>
                  <a:lnTo>
                    <a:pt x="270" y="732"/>
                  </a:lnTo>
                  <a:lnTo>
                    <a:pt x="276" y="768"/>
                  </a:lnTo>
                  <a:close/>
                  <a:moveTo>
                    <a:pt x="258" y="954"/>
                  </a:moveTo>
                  <a:lnTo>
                    <a:pt x="258" y="924"/>
                  </a:lnTo>
                  <a:lnTo>
                    <a:pt x="240" y="948"/>
                  </a:lnTo>
                  <a:lnTo>
                    <a:pt x="258" y="954"/>
                  </a:lnTo>
                  <a:close/>
                  <a:moveTo>
                    <a:pt x="252" y="858"/>
                  </a:moveTo>
                  <a:lnTo>
                    <a:pt x="270" y="858"/>
                  </a:lnTo>
                  <a:lnTo>
                    <a:pt x="252" y="840"/>
                  </a:lnTo>
                  <a:lnTo>
                    <a:pt x="252" y="858"/>
                  </a:lnTo>
                  <a:close/>
                  <a:moveTo>
                    <a:pt x="126" y="24"/>
                  </a:moveTo>
                  <a:lnTo>
                    <a:pt x="144" y="60"/>
                  </a:lnTo>
                  <a:lnTo>
                    <a:pt x="174" y="24"/>
                  </a:lnTo>
                  <a:lnTo>
                    <a:pt x="162" y="0"/>
                  </a:lnTo>
                  <a:lnTo>
                    <a:pt x="126" y="2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45" name="Russia" descr="© INSCALE GmbH, 05.05.2010&#10;http://www.presentationload.com/">
              <a:extLst>
                <a:ext uri="{FF2B5EF4-FFF2-40B4-BE49-F238E27FC236}">
                  <a16:creationId xmlns:a16="http://schemas.microsoft.com/office/drawing/2014/main" id="{51EEEE0C-E20B-43C5-B6CE-E4D6558EF613}"/>
                </a:ext>
              </a:extLst>
            </p:cNvPr>
            <p:cNvSpPr>
              <a:spLocks noEditPoints="1"/>
            </p:cNvSpPr>
            <p:nvPr/>
          </p:nvSpPr>
          <p:spPr bwMode="gray">
            <a:xfrm>
              <a:off x="6291472" y="1430681"/>
              <a:ext cx="4267183" cy="1359081"/>
            </a:xfrm>
            <a:custGeom>
              <a:avLst/>
              <a:gdLst>
                <a:gd name="T0" fmla="*/ 2147483647 w 9048"/>
                <a:gd name="T1" fmla="*/ 2147483647 h 2880"/>
                <a:gd name="T2" fmla="*/ 2147483647 w 9048"/>
                <a:gd name="T3" fmla="*/ 2147483647 h 2880"/>
                <a:gd name="T4" fmla="*/ 2147483647 w 9048"/>
                <a:gd name="T5" fmla="*/ 2147483647 h 2880"/>
                <a:gd name="T6" fmla="*/ 2147483647 w 9048"/>
                <a:gd name="T7" fmla="*/ 2147483647 h 2880"/>
                <a:gd name="T8" fmla="*/ 2147483647 w 9048"/>
                <a:gd name="T9" fmla="*/ 2147483647 h 2880"/>
                <a:gd name="T10" fmla="*/ 2147483647 w 9048"/>
                <a:gd name="T11" fmla="*/ 2147483647 h 2880"/>
                <a:gd name="T12" fmla="*/ 2147483647 w 9048"/>
                <a:gd name="T13" fmla="*/ 2147483647 h 2880"/>
                <a:gd name="T14" fmla="*/ 2147483647 w 9048"/>
                <a:gd name="T15" fmla="*/ 2147483647 h 2880"/>
                <a:gd name="T16" fmla="*/ 2147483647 w 9048"/>
                <a:gd name="T17" fmla="*/ 2147483647 h 2880"/>
                <a:gd name="T18" fmla="*/ 2147483647 w 9048"/>
                <a:gd name="T19" fmla="*/ 2147483647 h 2880"/>
                <a:gd name="T20" fmla="*/ 2147483647 w 9048"/>
                <a:gd name="T21" fmla="*/ 2147483647 h 2880"/>
                <a:gd name="T22" fmla="*/ 2147483647 w 9048"/>
                <a:gd name="T23" fmla="*/ 2147483647 h 2880"/>
                <a:gd name="T24" fmla="*/ 2147483647 w 9048"/>
                <a:gd name="T25" fmla="*/ 2147483647 h 2880"/>
                <a:gd name="T26" fmla="*/ 2147483647 w 9048"/>
                <a:gd name="T27" fmla="*/ 2147483647 h 2880"/>
                <a:gd name="T28" fmla="*/ 2147483647 w 9048"/>
                <a:gd name="T29" fmla="*/ 2147483647 h 2880"/>
                <a:gd name="T30" fmla="*/ 2147483647 w 9048"/>
                <a:gd name="T31" fmla="*/ 2147483647 h 2880"/>
                <a:gd name="T32" fmla="*/ 2147483647 w 9048"/>
                <a:gd name="T33" fmla="*/ 2147483647 h 2880"/>
                <a:gd name="T34" fmla="*/ 2147483647 w 9048"/>
                <a:gd name="T35" fmla="*/ 2147483647 h 2880"/>
                <a:gd name="T36" fmla="*/ 2147483647 w 9048"/>
                <a:gd name="T37" fmla="*/ 2147483647 h 2880"/>
                <a:gd name="T38" fmla="*/ 2147483647 w 9048"/>
                <a:gd name="T39" fmla="*/ 2147483647 h 2880"/>
                <a:gd name="T40" fmla="*/ 2147483647 w 9048"/>
                <a:gd name="T41" fmla="*/ 2147483647 h 2880"/>
                <a:gd name="T42" fmla="*/ 2147483647 w 9048"/>
                <a:gd name="T43" fmla="*/ 2147483647 h 2880"/>
                <a:gd name="T44" fmla="*/ 2147483647 w 9048"/>
                <a:gd name="T45" fmla="*/ 2147483647 h 2880"/>
                <a:gd name="T46" fmla="*/ 2147483647 w 9048"/>
                <a:gd name="T47" fmla="*/ 2147483647 h 2880"/>
                <a:gd name="T48" fmla="*/ 2147483647 w 9048"/>
                <a:gd name="T49" fmla="*/ 2147483647 h 2880"/>
                <a:gd name="T50" fmla="*/ 2147483647 w 9048"/>
                <a:gd name="T51" fmla="*/ 2147483647 h 2880"/>
                <a:gd name="T52" fmla="*/ 2147483647 w 9048"/>
                <a:gd name="T53" fmla="*/ 2147483647 h 2880"/>
                <a:gd name="T54" fmla="*/ 2147483647 w 9048"/>
                <a:gd name="T55" fmla="*/ 2147483647 h 2880"/>
                <a:gd name="T56" fmla="*/ 2147483647 w 9048"/>
                <a:gd name="T57" fmla="*/ 2147483647 h 2880"/>
                <a:gd name="T58" fmla="*/ 2147483647 w 9048"/>
                <a:gd name="T59" fmla="*/ 2147483647 h 2880"/>
                <a:gd name="T60" fmla="*/ 2147483647 w 9048"/>
                <a:gd name="T61" fmla="*/ 2147483647 h 2880"/>
                <a:gd name="T62" fmla="*/ 2147483647 w 9048"/>
                <a:gd name="T63" fmla="*/ 2147483647 h 2880"/>
                <a:gd name="T64" fmla="*/ 2147483647 w 9048"/>
                <a:gd name="T65" fmla="*/ 2147483647 h 2880"/>
                <a:gd name="T66" fmla="*/ 2147483647 w 9048"/>
                <a:gd name="T67" fmla="*/ 2147483647 h 2880"/>
                <a:gd name="T68" fmla="*/ 2147483647 w 9048"/>
                <a:gd name="T69" fmla="*/ 2147483647 h 2880"/>
                <a:gd name="T70" fmla="*/ 2147483647 w 9048"/>
                <a:gd name="T71" fmla="*/ 2147483647 h 2880"/>
                <a:gd name="T72" fmla="*/ 2147483647 w 9048"/>
                <a:gd name="T73" fmla="*/ 2147483647 h 2880"/>
                <a:gd name="T74" fmla="*/ 2147483647 w 9048"/>
                <a:gd name="T75" fmla="*/ 2147483647 h 2880"/>
                <a:gd name="T76" fmla="*/ 2147483647 w 9048"/>
                <a:gd name="T77" fmla="*/ 2147483647 h 2880"/>
                <a:gd name="T78" fmla="*/ 2147483647 w 9048"/>
                <a:gd name="T79" fmla="*/ 2147483647 h 2880"/>
                <a:gd name="T80" fmla="*/ 2147483647 w 9048"/>
                <a:gd name="T81" fmla="*/ 2147483647 h 2880"/>
                <a:gd name="T82" fmla="*/ 2147483647 w 9048"/>
                <a:gd name="T83" fmla="*/ 2147483647 h 2880"/>
                <a:gd name="T84" fmla="*/ 2147483647 w 9048"/>
                <a:gd name="T85" fmla="*/ 2147483647 h 2880"/>
                <a:gd name="T86" fmla="*/ 2147483647 w 9048"/>
                <a:gd name="T87" fmla="*/ 2147483647 h 2880"/>
                <a:gd name="T88" fmla="*/ 2147483647 w 9048"/>
                <a:gd name="T89" fmla="*/ 2147483647 h 2880"/>
                <a:gd name="T90" fmla="*/ 2147483647 w 9048"/>
                <a:gd name="T91" fmla="*/ 2147483647 h 2880"/>
                <a:gd name="T92" fmla="*/ 2147483647 w 9048"/>
                <a:gd name="T93" fmla="*/ 2147483647 h 2880"/>
                <a:gd name="T94" fmla="*/ 2147483647 w 9048"/>
                <a:gd name="T95" fmla="*/ 2147483647 h 2880"/>
                <a:gd name="T96" fmla="*/ 2147483647 w 9048"/>
                <a:gd name="T97" fmla="*/ 2147483647 h 2880"/>
                <a:gd name="T98" fmla="*/ 2147483647 w 9048"/>
                <a:gd name="T99" fmla="*/ 2147483647 h 2880"/>
                <a:gd name="T100" fmla="*/ 2147483647 w 9048"/>
                <a:gd name="T101" fmla="*/ 2147483647 h 2880"/>
                <a:gd name="T102" fmla="*/ 2147483647 w 9048"/>
                <a:gd name="T103" fmla="*/ 2147483647 h 2880"/>
                <a:gd name="T104" fmla="*/ 2147483647 w 9048"/>
                <a:gd name="T105" fmla="*/ 2147483647 h 2880"/>
                <a:gd name="T106" fmla="*/ 2147483647 w 9048"/>
                <a:gd name="T107" fmla="*/ 2147483647 h 2880"/>
                <a:gd name="T108" fmla="*/ 2147483647 w 9048"/>
                <a:gd name="T109" fmla="*/ 2147483647 h 2880"/>
                <a:gd name="T110" fmla="*/ 2147483647 w 9048"/>
                <a:gd name="T111" fmla="*/ 2147483647 h 2880"/>
                <a:gd name="T112" fmla="*/ 2147483647 w 9048"/>
                <a:gd name="T113" fmla="*/ 2147483647 h 2880"/>
                <a:gd name="T114" fmla="*/ 2147483647 w 9048"/>
                <a:gd name="T115" fmla="*/ 2147483647 h 2880"/>
                <a:gd name="T116" fmla="*/ 2147483647 w 9048"/>
                <a:gd name="T117" fmla="*/ 2147483647 h 2880"/>
                <a:gd name="T118" fmla="*/ 2147483647 w 9048"/>
                <a:gd name="T119" fmla="*/ 2147483647 h 2880"/>
                <a:gd name="T120" fmla="*/ 2147483647 w 9048"/>
                <a:gd name="T121" fmla="*/ 2147483647 h 2880"/>
                <a:gd name="T122" fmla="*/ 2147483647 w 9048"/>
                <a:gd name="T123" fmla="*/ 2147483647 h 2880"/>
                <a:gd name="T124" fmla="*/ 2147483647 w 9048"/>
                <a:gd name="T125" fmla="*/ 2147483647 h 288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048"/>
                <a:gd name="T190" fmla="*/ 0 h 2880"/>
                <a:gd name="T191" fmla="*/ 9048 w 9048"/>
                <a:gd name="T192" fmla="*/ 2880 h 288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048" h="2880">
                  <a:moveTo>
                    <a:pt x="2790" y="546"/>
                  </a:moveTo>
                  <a:lnTo>
                    <a:pt x="2760" y="540"/>
                  </a:lnTo>
                  <a:lnTo>
                    <a:pt x="2736" y="558"/>
                  </a:lnTo>
                  <a:lnTo>
                    <a:pt x="2778" y="570"/>
                  </a:lnTo>
                  <a:lnTo>
                    <a:pt x="2790" y="546"/>
                  </a:lnTo>
                  <a:close/>
                  <a:moveTo>
                    <a:pt x="2832" y="522"/>
                  </a:moveTo>
                  <a:lnTo>
                    <a:pt x="2820" y="516"/>
                  </a:lnTo>
                  <a:lnTo>
                    <a:pt x="2814" y="510"/>
                  </a:lnTo>
                  <a:lnTo>
                    <a:pt x="2808" y="510"/>
                  </a:lnTo>
                  <a:lnTo>
                    <a:pt x="2808" y="528"/>
                  </a:lnTo>
                  <a:lnTo>
                    <a:pt x="2820" y="534"/>
                  </a:lnTo>
                  <a:lnTo>
                    <a:pt x="2832" y="534"/>
                  </a:lnTo>
                  <a:lnTo>
                    <a:pt x="2844" y="540"/>
                  </a:lnTo>
                  <a:lnTo>
                    <a:pt x="2850" y="540"/>
                  </a:lnTo>
                  <a:lnTo>
                    <a:pt x="2850" y="534"/>
                  </a:lnTo>
                  <a:lnTo>
                    <a:pt x="2844" y="528"/>
                  </a:lnTo>
                  <a:lnTo>
                    <a:pt x="2832" y="522"/>
                  </a:lnTo>
                  <a:close/>
                  <a:moveTo>
                    <a:pt x="1704" y="18"/>
                  </a:moveTo>
                  <a:lnTo>
                    <a:pt x="1710" y="18"/>
                  </a:lnTo>
                  <a:lnTo>
                    <a:pt x="1716" y="12"/>
                  </a:lnTo>
                  <a:lnTo>
                    <a:pt x="1728" y="6"/>
                  </a:lnTo>
                  <a:lnTo>
                    <a:pt x="1734" y="0"/>
                  </a:lnTo>
                  <a:lnTo>
                    <a:pt x="1644" y="0"/>
                  </a:lnTo>
                  <a:lnTo>
                    <a:pt x="1638" y="12"/>
                  </a:lnTo>
                  <a:lnTo>
                    <a:pt x="1680" y="12"/>
                  </a:lnTo>
                  <a:lnTo>
                    <a:pt x="1686" y="18"/>
                  </a:lnTo>
                  <a:lnTo>
                    <a:pt x="1704" y="18"/>
                  </a:lnTo>
                  <a:close/>
                  <a:moveTo>
                    <a:pt x="1740" y="60"/>
                  </a:moveTo>
                  <a:lnTo>
                    <a:pt x="1746" y="60"/>
                  </a:lnTo>
                  <a:lnTo>
                    <a:pt x="1758" y="48"/>
                  </a:lnTo>
                  <a:lnTo>
                    <a:pt x="1764" y="48"/>
                  </a:lnTo>
                  <a:lnTo>
                    <a:pt x="1770" y="54"/>
                  </a:lnTo>
                  <a:lnTo>
                    <a:pt x="1782" y="54"/>
                  </a:lnTo>
                  <a:lnTo>
                    <a:pt x="1788" y="60"/>
                  </a:lnTo>
                  <a:lnTo>
                    <a:pt x="1800" y="60"/>
                  </a:lnTo>
                  <a:lnTo>
                    <a:pt x="1812" y="48"/>
                  </a:lnTo>
                  <a:lnTo>
                    <a:pt x="1812" y="36"/>
                  </a:lnTo>
                  <a:lnTo>
                    <a:pt x="1806" y="30"/>
                  </a:lnTo>
                  <a:lnTo>
                    <a:pt x="1794" y="24"/>
                  </a:lnTo>
                  <a:lnTo>
                    <a:pt x="1758" y="24"/>
                  </a:lnTo>
                  <a:lnTo>
                    <a:pt x="1710" y="48"/>
                  </a:lnTo>
                  <a:lnTo>
                    <a:pt x="1716" y="54"/>
                  </a:lnTo>
                  <a:lnTo>
                    <a:pt x="1728" y="60"/>
                  </a:lnTo>
                  <a:lnTo>
                    <a:pt x="1740" y="60"/>
                  </a:lnTo>
                  <a:close/>
                  <a:moveTo>
                    <a:pt x="2382" y="510"/>
                  </a:moveTo>
                  <a:lnTo>
                    <a:pt x="2400" y="504"/>
                  </a:lnTo>
                  <a:lnTo>
                    <a:pt x="2412" y="498"/>
                  </a:lnTo>
                  <a:lnTo>
                    <a:pt x="2412" y="486"/>
                  </a:lnTo>
                  <a:lnTo>
                    <a:pt x="2406" y="486"/>
                  </a:lnTo>
                  <a:lnTo>
                    <a:pt x="2400" y="480"/>
                  </a:lnTo>
                  <a:lnTo>
                    <a:pt x="2346" y="480"/>
                  </a:lnTo>
                  <a:lnTo>
                    <a:pt x="2346" y="492"/>
                  </a:lnTo>
                  <a:lnTo>
                    <a:pt x="2358" y="504"/>
                  </a:lnTo>
                  <a:lnTo>
                    <a:pt x="2370" y="510"/>
                  </a:lnTo>
                  <a:lnTo>
                    <a:pt x="2382" y="510"/>
                  </a:lnTo>
                  <a:close/>
                  <a:moveTo>
                    <a:pt x="1590" y="30"/>
                  </a:moveTo>
                  <a:lnTo>
                    <a:pt x="1548" y="24"/>
                  </a:lnTo>
                  <a:lnTo>
                    <a:pt x="1554" y="36"/>
                  </a:lnTo>
                  <a:lnTo>
                    <a:pt x="1590" y="30"/>
                  </a:lnTo>
                  <a:close/>
                  <a:moveTo>
                    <a:pt x="1890" y="696"/>
                  </a:moveTo>
                  <a:lnTo>
                    <a:pt x="1896" y="708"/>
                  </a:lnTo>
                  <a:lnTo>
                    <a:pt x="1920" y="720"/>
                  </a:lnTo>
                  <a:lnTo>
                    <a:pt x="1950" y="738"/>
                  </a:lnTo>
                  <a:lnTo>
                    <a:pt x="1974" y="744"/>
                  </a:lnTo>
                  <a:lnTo>
                    <a:pt x="1992" y="738"/>
                  </a:lnTo>
                  <a:lnTo>
                    <a:pt x="1980" y="720"/>
                  </a:lnTo>
                  <a:lnTo>
                    <a:pt x="1950" y="702"/>
                  </a:lnTo>
                  <a:lnTo>
                    <a:pt x="1914" y="696"/>
                  </a:lnTo>
                  <a:lnTo>
                    <a:pt x="1890" y="696"/>
                  </a:lnTo>
                  <a:close/>
                  <a:moveTo>
                    <a:pt x="3108" y="126"/>
                  </a:moveTo>
                  <a:lnTo>
                    <a:pt x="3120" y="108"/>
                  </a:lnTo>
                  <a:lnTo>
                    <a:pt x="3030" y="108"/>
                  </a:lnTo>
                  <a:lnTo>
                    <a:pt x="3108" y="126"/>
                  </a:lnTo>
                  <a:close/>
                  <a:moveTo>
                    <a:pt x="1560" y="102"/>
                  </a:moveTo>
                  <a:lnTo>
                    <a:pt x="1632" y="102"/>
                  </a:lnTo>
                  <a:lnTo>
                    <a:pt x="1608" y="84"/>
                  </a:lnTo>
                  <a:lnTo>
                    <a:pt x="1560" y="102"/>
                  </a:lnTo>
                  <a:close/>
                  <a:moveTo>
                    <a:pt x="1572" y="60"/>
                  </a:moveTo>
                  <a:lnTo>
                    <a:pt x="1584" y="66"/>
                  </a:lnTo>
                  <a:lnTo>
                    <a:pt x="1596" y="78"/>
                  </a:lnTo>
                  <a:lnTo>
                    <a:pt x="1620" y="66"/>
                  </a:lnTo>
                  <a:lnTo>
                    <a:pt x="1620" y="72"/>
                  </a:lnTo>
                  <a:lnTo>
                    <a:pt x="1644" y="72"/>
                  </a:lnTo>
                  <a:lnTo>
                    <a:pt x="1668" y="60"/>
                  </a:lnTo>
                  <a:lnTo>
                    <a:pt x="1674" y="54"/>
                  </a:lnTo>
                  <a:lnTo>
                    <a:pt x="1680" y="54"/>
                  </a:lnTo>
                  <a:lnTo>
                    <a:pt x="1626" y="48"/>
                  </a:lnTo>
                  <a:lnTo>
                    <a:pt x="1614" y="54"/>
                  </a:lnTo>
                  <a:lnTo>
                    <a:pt x="1608" y="54"/>
                  </a:lnTo>
                  <a:lnTo>
                    <a:pt x="1602" y="48"/>
                  </a:lnTo>
                  <a:lnTo>
                    <a:pt x="1584" y="48"/>
                  </a:lnTo>
                  <a:lnTo>
                    <a:pt x="1572" y="60"/>
                  </a:lnTo>
                  <a:close/>
                  <a:moveTo>
                    <a:pt x="1662" y="36"/>
                  </a:moveTo>
                  <a:lnTo>
                    <a:pt x="1602" y="36"/>
                  </a:lnTo>
                  <a:lnTo>
                    <a:pt x="1650" y="48"/>
                  </a:lnTo>
                  <a:lnTo>
                    <a:pt x="1662" y="36"/>
                  </a:lnTo>
                  <a:close/>
                  <a:moveTo>
                    <a:pt x="1542" y="522"/>
                  </a:moveTo>
                  <a:lnTo>
                    <a:pt x="1500" y="528"/>
                  </a:lnTo>
                  <a:lnTo>
                    <a:pt x="1512" y="552"/>
                  </a:lnTo>
                  <a:lnTo>
                    <a:pt x="1542" y="534"/>
                  </a:lnTo>
                  <a:lnTo>
                    <a:pt x="1524" y="558"/>
                  </a:lnTo>
                  <a:lnTo>
                    <a:pt x="1518" y="558"/>
                  </a:lnTo>
                  <a:lnTo>
                    <a:pt x="1512" y="564"/>
                  </a:lnTo>
                  <a:lnTo>
                    <a:pt x="1506" y="564"/>
                  </a:lnTo>
                  <a:lnTo>
                    <a:pt x="1494" y="570"/>
                  </a:lnTo>
                  <a:lnTo>
                    <a:pt x="1488" y="576"/>
                  </a:lnTo>
                  <a:lnTo>
                    <a:pt x="1488" y="582"/>
                  </a:lnTo>
                  <a:lnTo>
                    <a:pt x="1500" y="594"/>
                  </a:lnTo>
                  <a:lnTo>
                    <a:pt x="1524" y="606"/>
                  </a:lnTo>
                  <a:lnTo>
                    <a:pt x="1566" y="606"/>
                  </a:lnTo>
                  <a:lnTo>
                    <a:pt x="1590" y="612"/>
                  </a:lnTo>
                  <a:lnTo>
                    <a:pt x="1608" y="618"/>
                  </a:lnTo>
                  <a:lnTo>
                    <a:pt x="1614" y="624"/>
                  </a:lnTo>
                  <a:lnTo>
                    <a:pt x="1620" y="636"/>
                  </a:lnTo>
                  <a:lnTo>
                    <a:pt x="1620" y="648"/>
                  </a:lnTo>
                  <a:lnTo>
                    <a:pt x="1626" y="654"/>
                  </a:lnTo>
                  <a:lnTo>
                    <a:pt x="1626" y="660"/>
                  </a:lnTo>
                  <a:lnTo>
                    <a:pt x="1644" y="660"/>
                  </a:lnTo>
                  <a:lnTo>
                    <a:pt x="1662" y="666"/>
                  </a:lnTo>
                  <a:lnTo>
                    <a:pt x="1674" y="666"/>
                  </a:lnTo>
                  <a:lnTo>
                    <a:pt x="1692" y="672"/>
                  </a:lnTo>
                  <a:lnTo>
                    <a:pt x="1704" y="672"/>
                  </a:lnTo>
                  <a:lnTo>
                    <a:pt x="1818" y="666"/>
                  </a:lnTo>
                  <a:lnTo>
                    <a:pt x="1806" y="666"/>
                  </a:lnTo>
                  <a:lnTo>
                    <a:pt x="1734" y="642"/>
                  </a:lnTo>
                  <a:lnTo>
                    <a:pt x="1704" y="618"/>
                  </a:lnTo>
                  <a:lnTo>
                    <a:pt x="1692" y="600"/>
                  </a:lnTo>
                  <a:lnTo>
                    <a:pt x="1686" y="588"/>
                  </a:lnTo>
                  <a:lnTo>
                    <a:pt x="1674" y="582"/>
                  </a:lnTo>
                  <a:lnTo>
                    <a:pt x="1674" y="570"/>
                  </a:lnTo>
                  <a:lnTo>
                    <a:pt x="1668" y="564"/>
                  </a:lnTo>
                  <a:lnTo>
                    <a:pt x="1692" y="516"/>
                  </a:lnTo>
                  <a:lnTo>
                    <a:pt x="1686" y="510"/>
                  </a:lnTo>
                  <a:lnTo>
                    <a:pt x="1686" y="504"/>
                  </a:lnTo>
                  <a:lnTo>
                    <a:pt x="1674" y="504"/>
                  </a:lnTo>
                  <a:lnTo>
                    <a:pt x="1710" y="498"/>
                  </a:lnTo>
                  <a:lnTo>
                    <a:pt x="1698" y="480"/>
                  </a:lnTo>
                  <a:lnTo>
                    <a:pt x="1734" y="480"/>
                  </a:lnTo>
                  <a:lnTo>
                    <a:pt x="1710" y="468"/>
                  </a:lnTo>
                  <a:lnTo>
                    <a:pt x="1734" y="474"/>
                  </a:lnTo>
                  <a:lnTo>
                    <a:pt x="1740" y="462"/>
                  </a:lnTo>
                  <a:lnTo>
                    <a:pt x="1722" y="450"/>
                  </a:lnTo>
                  <a:lnTo>
                    <a:pt x="1764" y="450"/>
                  </a:lnTo>
                  <a:lnTo>
                    <a:pt x="1770" y="444"/>
                  </a:lnTo>
                  <a:lnTo>
                    <a:pt x="1752" y="426"/>
                  </a:lnTo>
                  <a:lnTo>
                    <a:pt x="1782" y="432"/>
                  </a:lnTo>
                  <a:lnTo>
                    <a:pt x="1782" y="402"/>
                  </a:lnTo>
                  <a:lnTo>
                    <a:pt x="1788" y="408"/>
                  </a:lnTo>
                  <a:lnTo>
                    <a:pt x="1800" y="414"/>
                  </a:lnTo>
                  <a:lnTo>
                    <a:pt x="1812" y="414"/>
                  </a:lnTo>
                  <a:lnTo>
                    <a:pt x="1830" y="408"/>
                  </a:lnTo>
                  <a:lnTo>
                    <a:pt x="1842" y="402"/>
                  </a:lnTo>
                  <a:lnTo>
                    <a:pt x="1860" y="390"/>
                  </a:lnTo>
                  <a:lnTo>
                    <a:pt x="1878" y="372"/>
                  </a:lnTo>
                  <a:lnTo>
                    <a:pt x="1896" y="372"/>
                  </a:lnTo>
                  <a:lnTo>
                    <a:pt x="1938" y="366"/>
                  </a:lnTo>
                  <a:lnTo>
                    <a:pt x="1992" y="354"/>
                  </a:lnTo>
                  <a:lnTo>
                    <a:pt x="2046" y="348"/>
                  </a:lnTo>
                  <a:lnTo>
                    <a:pt x="2094" y="336"/>
                  </a:lnTo>
                  <a:lnTo>
                    <a:pt x="2124" y="330"/>
                  </a:lnTo>
                  <a:lnTo>
                    <a:pt x="2136" y="324"/>
                  </a:lnTo>
                  <a:lnTo>
                    <a:pt x="2154" y="318"/>
                  </a:lnTo>
                  <a:lnTo>
                    <a:pt x="2160" y="312"/>
                  </a:lnTo>
                  <a:lnTo>
                    <a:pt x="2166" y="300"/>
                  </a:lnTo>
                  <a:lnTo>
                    <a:pt x="2166" y="294"/>
                  </a:lnTo>
                  <a:lnTo>
                    <a:pt x="2154" y="282"/>
                  </a:lnTo>
                  <a:lnTo>
                    <a:pt x="2136" y="276"/>
                  </a:lnTo>
                  <a:lnTo>
                    <a:pt x="2088" y="270"/>
                  </a:lnTo>
                  <a:lnTo>
                    <a:pt x="2046" y="276"/>
                  </a:lnTo>
                  <a:lnTo>
                    <a:pt x="2016" y="288"/>
                  </a:lnTo>
                  <a:lnTo>
                    <a:pt x="1980" y="300"/>
                  </a:lnTo>
                  <a:lnTo>
                    <a:pt x="1938" y="318"/>
                  </a:lnTo>
                  <a:lnTo>
                    <a:pt x="1860" y="318"/>
                  </a:lnTo>
                  <a:lnTo>
                    <a:pt x="1842" y="312"/>
                  </a:lnTo>
                  <a:lnTo>
                    <a:pt x="1824" y="312"/>
                  </a:lnTo>
                  <a:lnTo>
                    <a:pt x="1806" y="336"/>
                  </a:lnTo>
                  <a:lnTo>
                    <a:pt x="1782" y="318"/>
                  </a:lnTo>
                  <a:lnTo>
                    <a:pt x="1728" y="342"/>
                  </a:lnTo>
                  <a:lnTo>
                    <a:pt x="1698" y="342"/>
                  </a:lnTo>
                  <a:lnTo>
                    <a:pt x="1668" y="366"/>
                  </a:lnTo>
                  <a:lnTo>
                    <a:pt x="1692" y="372"/>
                  </a:lnTo>
                  <a:lnTo>
                    <a:pt x="1644" y="372"/>
                  </a:lnTo>
                  <a:lnTo>
                    <a:pt x="1614" y="378"/>
                  </a:lnTo>
                  <a:lnTo>
                    <a:pt x="1614" y="396"/>
                  </a:lnTo>
                  <a:lnTo>
                    <a:pt x="1638" y="378"/>
                  </a:lnTo>
                  <a:lnTo>
                    <a:pt x="1644" y="396"/>
                  </a:lnTo>
                  <a:lnTo>
                    <a:pt x="1668" y="396"/>
                  </a:lnTo>
                  <a:lnTo>
                    <a:pt x="1662" y="408"/>
                  </a:lnTo>
                  <a:lnTo>
                    <a:pt x="1620" y="408"/>
                  </a:lnTo>
                  <a:lnTo>
                    <a:pt x="1614" y="420"/>
                  </a:lnTo>
                  <a:lnTo>
                    <a:pt x="1644" y="426"/>
                  </a:lnTo>
                  <a:lnTo>
                    <a:pt x="1596" y="432"/>
                  </a:lnTo>
                  <a:lnTo>
                    <a:pt x="1632" y="438"/>
                  </a:lnTo>
                  <a:lnTo>
                    <a:pt x="1584" y="444"/>
                  </a:lnTo>
                  <a:lnTo>
                    <a:pt x="1584" y="462"/>
                  </a:lnTo>
                  <a:lnTo>
                    <a:pt x="1554" y="474"/>
                  </a:lnTo>
                  <a:lnTo>
                    <a:pt x="1560" y="486"/>
                  </a:lnTo>
                  <a:lnTo>
                    <a:pt x="1602" y="468"/>
                  </a:lnTo>
                  <a:lnTo>
                    <a:pt x="1590" y="498"/>
                  </a:lnTo>
                  <a:lnTo>
                    <a:pt x="1554" y="498"/>
                  </a:lnTo>
                  <a:lnTo>
                    <a:pt x="1542" y="504"/>
                  </a:lnTo>
                  <a:lnTo>
                    <a:pt x="1542" y="522"/>
                  </a:lnTo>
                  <a:close/>
                  <a:moveTo>
                    <a:pt x="5778" y="498"/>
                  </a:moveTo>
                  <a:lnTo>
                    <a:pt x="5850" y="486"/>
                  </a:lnTo>
                  <a:lnTo>
                    <a:pt x="5958" y="504"/>
                  </a:lnTo>
                  <a:lnTo>
                    <a:pt x="5952" y="492"/>
                  </a:lnTo>
                  <a:lnTo>
                    <a:pt x="5940" y="486"/>
                  </a:lnTo>
                  <a:lnTo>
                    <a:pt x="5928" y="474"/>
                  </a:lnTo>
                  <a:lnTo>
                    <a:pt x="5904" y="462"/>
                  </a:lnTo>
                  <a:lnTo>
                    <a:pt x="5844" y="462"/>
                  </a:lnTo>
                  <a:lnTo>
                    <a:pt x="5808" y="468"/>
                  </a:lnTo>
                  <a:lnTo>
                    <a:pt x="5796" y="468"/>
                  </a:lnTo>
                  <a:lnTo>
                    <a:pt x="5778" y="498"/>
                  </a:lnTo>
                  <a:close/>
                  <a:moveTo>
                    <a:pt x="5784" y="378"/>
                  </a:moveTo>
                  <a:lnTo>
                    <a:pt x="5838" y="384"/>
                  </a:lnTo>
                  <a:lnTo>
                    <a:pt x="5844" y="378"/>
                  </a:lnTo>
                  <a:lnTo>
                    <a:pt x="5850" y="366"/>
                  </a:lnTo>
                  <a:lnTo>
                    <a:pt x="5838" y="354"/>
                  </a:lnTo>
                  <a:lnTo>
                    <a:pt x="5802" y="354"/>
                  </a:lnTo>
                  <a:lnTo>
                    <a:pt x="5742" y="342"/>
                  </a:lnTo>
                  <a:lnTo>
                    <a:pt x="5724" y="342"/>
                  </a:lnTo>
                  <a:lnTo>
                    <a:pt x="5718" y="348"/>
                  </a:lnTo>
                  <a:lnTo>
                    <a:pt x="5730" y="354"/>
                  </a:lnTo>
                  <a:lnTo>
                    <a:pt x="5742" y="366"/>
                  </a:lnTo>
                  <a:lnTo>
                    <a:pt x="5754" y="372"/>
                  </a:lnTo>
                  <a:lnTo>
                    <a:pt x="5772" y="372"/>
                  </a:lnTo>
                  <a:lnTo>
                    <a:pt x="5778" y="378"/>
                  </a:lnTo>
                  <a:lnTo>
                    <a:pt x="5784" y="378"/>
                  </a:lnTo>
                  <a:close/>
                  <a:moveTo>
                    <a:pt x="5724" y="432"/>
                  </a:moveTo>
                  <a:lnTo>
                    <a:pt x="5712" y="444"/>
                  </a:lnTo>
                  <a:lnTo>
                    <a:pt x="5712" y="456"/>
                  </a:lnTo>
                  <a:lnTo>
                    <a:pt x="5724" y="462"/>
                  </a:lnTo>
                  <a:lnTo>
                    <a:pt x="5772" y="462"/>
                  </a:lnTo>
                  <a:lnTo>
                    <a:pt x="5778" y="456"/>
                  </a:lnTo>
                  <a:lnTo>
                    <a:pt x="5778" y="450"/>
                  </a:lnTo>
                  <a:lnTo>
                    <a:pt x="5766" y="438"/>
                  </a:lnTo>
                  <a:lnTo>
                    <a:pt x="5742" y="426"/>
                  </a:lnTo>
                  <a:lnTo>
                    <a:pt x="5730" y="426"/>
                  </a:lnTo>
                  <a:lnTo>
                    <a:pt x="5724" y="432"/>
                  </a:lnTo>
                  <a:close/>
                  <a:moveTo>
                    <a:pt x="3072" y="96"/>
                  </a:moveTo>
                  <a:lnTo>
                    <a:pt x="3192" y="96"/>
                  </a:lnTo>
                  <a:lnTo>
                    <a:pt x="3204" y="90"/>
                  </a:lnTo>
                  <a:lnTo>
                    <a:pt x="3228" y="90"/>
                  </a:lnTo>
                  <a:lnTo>
                    <a:pt x="3240" y="84"/>
                  </a:lnTo>
                  <a:lnTo>
                    <a:pt x="3240" y="72"/>
                  </a:lnTo>
                  <a:lnTo>
                    <a:pt x="3222" y="60"/>
                  </a:lnTo>
                  <a:lnTo>
                    <a:pt x="3192" y="42"/>
                  </a:lnTo>
                  <a:lnTo>
                    <a:pt x="3156" y="30"/>
                  </a:lnTo>
                  <a:lnTo>
                    <a:pt x="3132" y="24"/>
                  </a:lnTo>
                  <a:lnTo>
                    <a:pt x="3120" y="18"/>
                  </a:lnTo>
                  <a:lnTo>
                    <a:pt x="3108" y="18"/>
                  </a:lnTo>
                  <a:lnTo>
                    <a:pt x="3096" y="12"/>
                  </a:lnTo>
                  <a:lnTo>
                    <a:pt x="3060" y="12"/>
                  </a:lnTo>
                  <a:lnTo>
                    <a:pt x="3048" y="18"/>
                  </a:lnTo>
                  <a:lnTo>
                    <a:pt x="3036" y="18"/>
                  </a:lnTo>
                  <a:lnTo>
                    <a:pt x="3030" y="30"/>
                  </a:lnTo>
                  <a:lnTo>
                    <a:pt x="3030" y="42"/>
                  </a:lnTo>
                  <a:lnTo>
                    <a:pt x="3036" y="54"/>
                  </a:lnTo>
                  <a:lnTo>
                    <a:pt x="3048" y="66"/>
                  </a:lnTo>
                  <a:lnTo>
                    <a:pt x="3054" y="78"/>
                  </a:lnTo>
                  <a:lnTo>
                    <a:pt x="3072" y="96"/>
                  </a:lnTo>
                  <a:close/>
                  <a:moveTo>
                    <a:pt x="6138" y="408"/>
                  </a:moveTo>
                  <a:lnTo>
                    <a:pt x="6144" y="402"/>
                  </a:lnTo>
                  <a:lnTo>
                    <a:pt x="6132" y="396"/>
                  </a:lnTo>
                  <a:lnTo>
                    <a:pt x="6102" y="390"/>
                  </a:lnTo>
                  <a:lnTo>
                    <a:pt x="6036" y="390"/>
                  </a:lnTo>
                  <a:lnTo>
                    <a:pt x="6012" y="366"/>
                  </a:lnTo>
                  <a:lnTo>
                    <a:pt x="6000" y="360"/>
                  </a:lnTo>
                  <a:lnTo>
                    <a:pt x="5970" y="360"/>
                  </a:lnTo>
                  <a:lnTo>
                    <a:pt x="5958" y="366"/>
                  </a:lnTo>
                  <a:lnTo>
                    <a:pt x="5910" y="366"/>
                  </a:lnTo>
                  <a:lnTo>
                    <a:pt x="5946" y="390"/>
                  </a:lnTo>
                  <a:lnTo>
                    <a:pt x="5964" y="396"/>
                  </a:lnTo>
                  <a:lnTo>
                    <a:pt x="6000" y="402"/>
                  </a:lnTo>
                  <a:lnTo>
                    <a:pt x="6054" y="414"/>
                  </a:lnTo>
                  <a:lnTo>
                    <a:pt x="6102" y="414"/>
                  </a:lnTo>
                  <a:lnTo>
                    <a:pt x="6138" y="408"/>
                  </a:lnTo>
                  <a:close/>
                  <a:moveTo>
                    <a:pt x="7602" y="744"/>
                  </a:moveTo>
                  <a:lnTo>
                    <a:pt x="7596" y="732"/>
                  </a:lnTo>
                  <a:lnTo>
                    <a:pt x="7572" y="726"/>
                  </a:lnTo>
                  <a:lnTo>
                    <a:pt x="7512" y="714"/>
                  </a:lnTo>
                  <a:lnTo>
                    <a:pt x="7500" y="714"/>
                  </a:lnTo>
                  <a:lnTo>
                    <a:pt x="7512" y="726"/>
                  </a:lnTo>
                  <a:lnTo>
                    <a:pt x="7548" y="738"/>
                  </a:lnTo>
                  <a:lnTo>
                    <a:pt x="7584" y="744"/>
                  </a:lnTo>
                  <a:lnTo>
                    <a:pt x="7602" y="744"/>
                  </a:lnTo>
                  <a:close/>
                  <a:moveTo>
                    <a:pt x="3162" y="120"/>
                  </a:moveTo>
                  <a:lnTo>
                    <a:pt x="3216" y="138"/>
                  </a:lnTo>
                  <a:lnTo>
                    <a:pt x="3246" y="144"/>
                  </a:lnTo>
                  <a:lnTo>
                    <a:pt x="3264" y="144"/>
                  </a:lnTo>
                  <a:lnTo>
                    <a:pt x="3312" y="138"/>
                  </a:lnTo>
                  <a:lnTo>
                    <a:pt x="3372" y="156"/>
                  </a:lnTo>
                  <a:lnTo>
                    <a:pt x="3432" y="156"/>
                  </a:lnTo>
                  <a:lnTo>
                    <a:pt x="3426" y="138"/>
                  </a:lnTo>
                  <a:lnTo>
                    <a:pt x="3402" y="102"/>
                  </a:lnTo>
                  <a:lnTo>
                    <a:pt x="3384" y="96"/>
                  </a:lnTo>
                  <a:lnTo>
                    <a:pt x="3372" y="90"/>
                  </a:lnTo>
                  <a:lnTo>
                    <a:pt x="3354" y="96"/>
                  </a:lnTo>
                  <a:lnTo>
                    <a:pt x="3318" y="114"/>
                  </a:lnTo>
                  <a:lnTo>
                    <a:pt x="3294" y="90"/>
                  </a:lnTo>
                  <a:lnTo>
                    <a:pt x="3282" y="90"/>
                  </a:lnTo>
                  <a:lnTo>
                    <a:pt x="3210" y="102"/>
                  </a:lnTo>
                  <a:lnTo>
                    <a:pt x="3174" y="114"/>
                  </a:lnTo>
                  <a:lnTo>
                    <a:pt x="3162" y="120"/>
                  </a:lnTo>
                  <a:close/>
                  <a:moveTo>
                    <a:pt x="3582" y="198"/>
                  </a:moveTo>
                  <a:lnTo>
                    <a:pt x="3744" y="192"/>
                  </a:lnTo>
                  <a:lnTo>
                    <a:pt x="3702" y="168"/>
                  </a:lnTo>
                  <a:lnTo>
                    <a:pt x="3696" y="168"/>
                  </a:lnTo>
                  <a:lnTo>
                    <a:pt x="3690" y="162"/>
                  </a:lnTo>
                  <a:lnTo>
                    <a:pt x="3666" y="150"/>
                  </a:lnTo>
                  <a:lnTo>
                    <a:pt x="3648" y="144"/>
                  </a:lnTo>
                  <a:lnTo>
                    <a:pt x="3636" y="138"/>
                  </a:lnTo>
                  <a:lnTo>
                    <a:pt x="3618" y="138"/>
                  </a:lnTo>
                  <a:lnTo>
                    <a:pt x="3606" y="144"/>
                  </a:lnTo>
                  <a:lnTo>
                    <a:pt x="3600" y="150"/>
                  </a:lnTo>
                  <a:lnTo>
                    <a:pt x="3588" y="156"/>
                  </a:lnTo>
                  <a:lnTo>
                    <a:pt x="3588" y="150"/>
                  </a:lnTo>
                  <a:lnTo>
                    <a:pt x="3582" y="144"/>
                  </a:lnTo>
                  <a:lnTo>
                    <a:pt x="3576" y="132"/>
                  </a:lnTo>
                  <a:lnTo>
                    <a:pt x="3570" y="126"/>
                  </a:lnTo>
                  <a:lnTo>
                    <a:pt x="3546" y="114"/>
                  </a:lnTo>
                  <a:lnTo>
                    <a:pt x="3522" y="126"/>
                  </a:lnTo>
                  <a:lnTo>
                    <a:pt x="3504" y="162"/>
                  </a:lnTo>
                  <a:lnTo>
                    <a:pt x="3498" y="192"/>
                  </a:lnTo>
                  <a:lnTo>
                    <a:pt x="3492" y="210"/>
                  </a:lnTo>
                  <a:lnTo>
                    <a:pt x="3516" y="222"/>
                  </a:lnTo>
                  <a:lnTo>
                    <a:pt x="3534" y="216"/>
                  </a:lnTo>
                  <a:lnTo>
                    <a:pt x="3546" y="216"/>
                  </a:lnTo>
                  <a:lnTo>
                    <a:pt x="3582" y="198"/>
                  </a:lnTo>
                  <a:close/>
                  <a:moveTo>
                    <a:pt x="5622" y="420"/>
                  </a:moveTo>
                  <a:lnTo>
                    <a:pt x="5640" y="390"/>
                  </a:lnTo>
                  <a:lnTo>
                    <a:pt x="5754" y="390"/>
                  </a:lnTo>
                  <a:lnTo>
                    <a:pt x="5688" y="360"/>
                  </a:lnTo>
                  <a:lnTo>
                    <a:pt x="5700" y="336"/>
                  </a:lnTo>
                  <a:lnTo>
                    <a:pt x="5610" y="318"/>
                  </a:lnTo>
                  <a:lnTo>
                    <a:pt x="5628" y="348"/>
                  </a:lnTo>
                  <a:lnTo>
                    <a:pt x="5616" y="342"/>
                  </a:lnTo>
                  <a:lnTo>
                    <a:pt x="5592" y="336"/>
                  </a:lnTo>
                  <a:lnTo>
                    <a:pt x="5556" y="330"/>
                  </a:lnTo>
                  <a:lnTo>
                    <a:pt x="5514" y="318"/>
                  </a:lnTo>
                  <a:lnTo>
                    <a:pt x="5454" y="318"/>
                  </a:lnTo>
                  <a:lnTo>
                    <a:pt x="5448" y="330"/>
                  </a:lnTo>
                  <a:lnTo>
                    <a:pt x="5460" y="354"/>
                  </a:lnTo>
                  <a:lnTo>
                    <a:pt x="5496" y="372"/>
                  </a:lnTo>
                  <a:lnTo>
                    <a:pt x="5538" y="390"/>
                  </a:lnTo>
                  <a:lnTo>
                    <a:pt x="5574" y="408"/>
                  </a:lnTo>
                  <a:lnTo>
                    <a:pt x="5610" y="414"/>
                  </a:lnTo>
                  <a:lnTo>
                    <a:pt x="5622" y="420"/>
                  </a:lnTo>
                  <a:close/>
                  <a:moveTo>
                    <a:pt x="4320" y="432"/>
                  </a:moveTo>
                  <a:lnTo>
                    <a:pt x="4368" y="444"/>
                  </a:lnTo>
                  <a:lnTo>
                    <a:pt x="4380" y="444"/>
                  </a:lnTo>
                  <a:lnTo>
                    <a:pt x="4392" y="438"/>
                  </a:lnTo>
                  <a:lnTo>
                    <a:pt x="4398" y="438"/>
                  </a:lnTo>
                  <a:lnTo>
                    <a:pt x="4404" y="432"/>
                  </a:lnTo>
                  <a:lnTo>
                    <a:pt x="4404" y="426"/>
                  </a:lnTo>
                  <a:lnTo>
                    <a:pt x="4398" y="426"/>
                  </a:lnTo>
                  <a:lnTo>
                    <a:pt x="4362" y="414"/>
                  </a:lnTo>
                  <a:lnTo>
                    <a:pt x="4344" y="420"/>
                  </a:lnTo>
                  <a:lnTo>
                    <a:pt x="4332" y="420"/>
                  </a:lnTo>
                  <a:lnTo>
                    <a:pt x="4320" y="432"/>
                  </a:lnTo>
                  <a:close/>
                  <a:moveTo>
                    <a:pt x="5424" y="354"/>
                  </a:moveTo>
                  <a:lnTo>
                    <a:pt x="5370" y="336"/>
                  </a:lnTo>
                  <a:lnTo>
                    <a:pt x="5394" y="366"/>
                  </a:lnTo>
                  <a:lnTo>
                    <a:pt x="5424" y="354"/>
                  </a:lnTo>
                  <a:close/>
                  <a:moveTo>
                    <a:pt x="7986" y="666"/>
                  </a:moveTo>
                  <a:lnTo>
                    <a:pt x="8034" y="654"/>
                  </a:lnTo>
                  <a:lnTo>
                    <a:pt x="8088" y="654"/>
                  </a:lnTo>
                  <a:lnTo>
                    <a:pt x="8100" y="648"/>
                  </a:lnTo>
                  <a:lnTo>
                    <a:pt x="8106" y="642"/>
                  </a:lnTo>
                  <a:lnTo>
                    <a:pt x="8106" y="636"/>
                  </a:lnTo>
                  <a:lnTo>
                    <a:pt x="8100" y="630"/>
                  </a:lnTo>
                  <a:lnTo>
                    <a:pt x="8088" y="630"/>
                  </a:lnTo>
                  <a:lnTo>
                    <a:pt x="8052" y="618"/>
                  </a:lnTo>
                  <a:lnTo>
                    <a:pt x="8028" y="612"/>
                  </a:lnTo>
                  <a:lnTo>
                    <a:pt x="8010" y="606"/>
                  </a:lnTo>
                  <a:lnTo>
                    <a:pt x="7968" y="606"/>
                  </a:lnTo>
                  <a:lnTo>
                    <a:pt x="7944" y="618"/>
                  </a:lnTo>
                  <a:lnTo>
                    <a:pt x="7938" y="630"/>
                  </a:lnTo>
                  <a:lnTo>
                    <a:pt x="7938" y="654"/>
                  </a:lnTo>
                  <a:lnTo>
                    <a:pt x="7944" y="666"/>
                  </a:lnTo>
                  <a:lnTo>
                    <a:pt x="7950" y="666"/>
                  </a:lnTo>
                  <a:lnTo>
                    <a:pt x="7962" y="672"/>
                  </a:lnTo>
                  <a:lnTo>
                    <a:pt x="7968" y="672"/>
                  </a:lnTo>
                  <a:lnTo>
                    <a:pt x="7980" y="666"/>
                  </a:lnTo>
                  <a:lnTo>
                    <a:pt x="7986" y="666"/>
                  </a:lnTo>
                  <a:close/>
                  <a:moveTo>
                    <a:pt x="162" y="1788"/>
                  </a:moveTo>
                  <a:lnTo>
                    <a:pt x="150" y="1788"/>
                  </a:lnTo>
                  <a:lnTo>
                    <a:pt x="138" y="1794"/>
                  </a:lnTo>
                  <a:lnTo>
                    <a:pt x="114" y="1794"/>
                  </a:lnTo>
                  <a:lnTo>
                    <a:pt x="108" y="1788"/>
                  </a:lnTo>
                  <a:lnTo>
                    <a:pt x="96" y="1788"/>
                  </a:lnTo>
                  <a:lnTo>
                    <a:pt x="96" y="1782"/>
                  </a:lnTo>
                  <a:lnTo>
                    <a:pt x="84" y="1782"/>
                  </a:lnTo>
                  <a:lnTo>
                    <a:pt x="84" y="1788"/>
                  </a:lnTo>
                  <a:lnTo>
                    <a:pt x="72" y="1800"/>
                  </a:lnTo>
                  <a:lnTo>
                    <a:pt x="12" y="1800"/>
                  </a:lnTo>
                  <a:lnTo>
                    <a:pt x="0" y="1812"/>
                  </a:lnTo>
                  <a:lnTo>
                    <a:pt x="0" y="1818"/>
                  </a:lnTo>
                  <a:lnTo>
                    <a:pt x="12" y="1830"/>
                  </a:lnTo>
                  <a:lnTo>
                    <a:pt x="6" y="1842"/>
                  </a:lnTo>
                  <a:lnTo>
                    <a:pt x="12" y="1848"/>
                  </a:lnTo>
                  <a:lnTo>
                    <a:pt x="18" y="1848"/>
                  </a:lnTo>
                  <a:lnTo>
                    <a:pt x="24" y="1842"/>
                  </a:lnTo>
                  <a:lnTo>
                    <a:pt x="48" y="1842"/>
                  </a:lnTo>
                  <a:lnTo>
                    <a:pt x="54" y="1848"/>
                  </a:lnTo>
                  <a:lnTo>
                    <a:pt x="66" y="1848"/>
                  </a:lnTo>
                  <a:lnTo>
                    <a:pt x="72" y="1854"/>
                  </a:lnTo>
                  <a:lnTo>
                    <a:pt x="162" y="1854"/>
                  </a:lnTo>
                  <a:lnTo>
                    <a:pt x="162" y="1848"/>
                  </a:lnTo>
                  <a:lnTo>
                    <a:pt x="168" y="1848"/>
                  </a:lnTo>
                  <a:lnTo>
                    <a:pt x="162" y="1830"/>
                  </a:lnTo>
                  <a:lnTo>
                    <a:pt x="174" y="1818"/>
                  </a:lnTo>
                  <a:lnTo>
                    <a:pt x="174" y="1800"/>
                  </a:lnTo>
                  <a:lnTo>
                    <a:pt x="168" y="1788"/>
                  </a:lnTo>
                  <a:lnTo>
                    <a:pt x="162" y="1788"/>
                  </a:lnTo>
                  <a:close/>
                  <a:moveTo>
                    <a:pt x="1038" y="90"/>
                  </a:moveTo>
                  <a:lnTo>
                    <a:pt x="1062" y="72"/>
                  </a:lnTo>
                  <a:lnTo>
                    <a:pt x="1032" y="72"/>
                  </a:lnTo>
                  <a:lnTo>
                    <a:pt x="1032" y="84"/>
                  </a:lnTo>
                  <a:lnTo>
                    <a:pt x="1038" y="90"/>
                  </a:lnTo>
                  <a:close/>
                  <a:moveTo>
                    <a:pt x="990" y="72"/>
                  </a:moveTo>
                  <a:lnTo>
                    <a:pt x="1074" y="54"/>
                  </a:lnTo>
                  <a:lnTo>
                    <a:pt x="1044" y="42"/>
                  </a:lnTo>
                  <a:lnTo>
                    <a:pt x="996" y="54"/>
                  </a:lnTo>
                  <a:lnTo>
                    <a:pt x="948" y="54"/>
                  </a:lnTo>
                  <a:lnTo>
                    <a:pt x="966" y="66"/>
                  </a:lnTo>
                  <a:lnTo>
                    <a:pt x="990" y="72"/>
                  </a:lnTo>
                  <a:close/>
                  <a:moveTo>
                    <a:pt x="1122" y="90"/>
                  </a:moveTo>
                  <a:lnTo>
                    <a:pt x="1128" y="78"/>
                  </a:lnTo>
                  <a:lnTo>
                    <a:pt x="1152" y="78"/>
                  </a:lnTo>
                  <a:lnTo>
                    <a:pt x="1164" y="66"/>
                  </a:lnTo>
                  <a:lnTo>
                    <a:pt x="1218" y="66"/>
                  </a:lnTo>
                  <a:lnTo>
                    <a:pt x="1218" y="60"/>
                  </a:lnTo>
                  <a:lnTo>
                    <a:pt x="1206" y="54"/>
                  </a:lnTo>
                  <a:lnTo>
                    <a:pt x="1182" y="54"/>
                  </a:lnTo>
                  <a:lnTo>
                    <a:pt x="1182" y="48"/>
                  </a:lnTo>
                  <a:lnTo>
                    <a:pt x="1176" y="48"/>
                  </a:lnTo>
                  <a:lnTo>
                    <a:pt x="1164" y="42"/>
                  </a:lnTo>
                  <a:lnTo>
                    <a:pt x="1140" y="42"/>
                  </a:lnTo>
                  <a:lnTo>
                    <a:pt x="1134" y="48"/>
                  </a:lnTo>
                  <a:lnTo>
                    <a:pt x="1128" y="60"/>
                  </a:lnTo>
                  <a:lnTo>
                    <a:pt x="1128" y="66"/>
                  </a:lnTo>
                  <a:lnTo>
                    <a:pt x="1122" y="66"/>
                  </a:lnTo>
                  <a:lnTo>
                    <a:pt x="1116" y="72"/>
                  </a:lnTo>
                  <a:lnTo>
                    <a:pt x="1104" y="72"/>
                  </a:lnTo>
                  <a:lnTo>
                    <a:pt x="1086" y="78"/>
                  </a:lnTo>
                  <a:lnTo>
                    <a:pt x="1080" y="78"/>
                  </a:lnTo>
                  <a:lnTo>
                    <a:pt x="1074" y="84"/>
                  </a:lnTo>
                  <a:lnTo>
                    <a:pt x="1080" y="84"/>
                  </a:lnTo>
                  <a:lnTo>
                    <a:pt x="1092" y="90"/>
                  </a:lnTo>
                  <a:lnTo>
                    <a:pt x="1122" y="90"/>
                  </a:lnTo>
                  <a:close/>
                  <a:moveTo>
                    <a:pt x="1176" y="78"/>
                  </a:moveTo>
                  <a:lnTo>
                    <a:pt x="1158" y="90"/>
                  </a:lnTo>
                  <a:lnTo>
                    <a:pt x="1176" y="102"/>
                  </a:lnTo>
                  <a:lnTo>
                    <a:pt x="1194" y="108"/>
                  </a:lnTo>
                  <a:lnTo>
                    <a:pt x="1248" y="102"/>
                  </a:lnTo>
                  <a:lnTo>
                    <a:pt x="1242" y="90"/>
                  </a:lnTo>
                  <a:lnTo>
                    <a:pt x="1212" y="90"/>
                  </a:lnTo>
                  <a:lnTo>
                    <a:pt x="1176" y="78"/>
                  </a:lnTo>
                  <a:close/>
                  <a:moveTo>
                    <a:pt x="7812" y="2436"/>
                  </a:moveTo>
                  <a:lnTo>
                    <a:pt x="7782" y="2400"/>
                  </a:lnTo>
                  <a:lnTo>
                    <a:pt x="7776" y="2400"/>
                  </a:lnTo>
                  <a:lnTo>
                    <a:pt x="7770" y="2394"/>
                  </a:lnTo>
                  <a:lnTo>
                    <a:pt x="7752" y="2388"/>
                  </a:lnTo>
                  <a:lnTo>
                    <a:pt x="7728" y="2364"/>
                  </a:lnTo>
                  <a:lnTo>
                    <a:pt x="7722" y="2352"/>
                  </a:lnTo>
                  <a:lnTo>
                    <a:pt x="7704" y="2298"/>
                  </a:lnTo>
                  <a:lnTo>
                    <a:pt x="7698" y="2286"/>
                  </a:lnTo>
                  <a:lnTo>
                    <a:pt x="7698" y="2274"/>
                  </a:lnTo>
                  <a:lnTo>
                    <a:pt x="7674" y="2250"/>
                  </a:lnTo>
                  <a:lnTo>
                    <a:pt x="7680" y="2244"/>
                  </a:lnTo>
                  <a:lnTo>
                    <a:pt x="7698" y="2244"/>
                  </a:lnTo>
                  <a:lnTo>
                    <a:pt x="7770" y="2268"/>
                  </a:lnTo>
                  <a:lnTo>
                    <a:pt x="7800" y="2280"/>
                  </a:lnTo>
                  <a:lnTo>
                    <a:pt x="7812" y="2286"/>
                  </a:lnTo>
                  <a:lnTo>
                    <a:pt x="7740" y="2232"/>
                  </a:lnTo>
                  <a:lnTo>
                    <a:pt x="7734" y="2226"/>
                  </a:lnTo>
                  <a:lnTo>
                    <a:pt x="7722" y="2202"/>
                  </a:lnTo>
                  <a:lnTo>
                    <a:pt x="7710" y="2196"/>
                  </a:lnTo>
                  <a:lnTo>
                    <a:pt x="7704" y="2184"/>
                  </a:lnTo>
                  <a:lnTo>
                    <a:pt x="7698" y="2178"/>
                  </a:lnTo>
                  <a:lnTo>
                    <a:pt x="7674" y="2166"/>
                  </a:lnTo>
                  <a:lnTo>
                    <a:pt x="7668" y="2160"/>
                  </a:lnTo>
                  <a:lnTo>
                    <a:pt x="7656" y="2154"/>
                  </a:lnTo>
                  <a:lnTo>
                    <a:pt x="7578" y="2070"/>
                  </a:lnTo>
                  <a:lnTo>
                    <a:pt x="7554" y="2070"/>
                  </a:lnTo>
                  <a:lnTo>
                    <a:pt x="7542" y="2040"/>
                  </a:lnTo>
                  <a:lnTo>
                    <a:pt x="7524" y="2040"/>
                  </a:lnTo>
                  <a:lnTo>
                    <a:pt x="7512" y="2028"/>
                  </a:lnTo>
                  <a:lnTo>
                    <a:pt x="7500" y="2004"/>
                  </a:lnTo>
                  <a:lnTo>
                    <a:pt x="7500" y="1980"/>
                  </a:lnTo>
                  <a:lnTo>
                    <a:pt x="7470" y="1944"/>
                  </a:lnTo>
                  <a:lnTo>
                    <a:pt x="7446" y="1950"/>
                  </a:lnTo>
                  <a:lnTo>
                    <a:pt x="7434" y="1920"/>
                  </a:lnTo>
                  <a:lnTo>
                    <a:pt x="7392" y="1890"/>
                  </a:lnTo>
                  <a:lnTo>
                    <a:pt x="7380" y="1866"/>
                  </a:lnTo>
                  <a:lnTo>
                    <a:pt x="7368" y="1860"/>
                  </a:lnTo>
                  <a:lnTo>
                    <a:pt x="7362" y="1854"/>
                  </a:lnTo>
                  <a:lnTo>
                    <a:pt x="7344" y="1854"/>
                  </a:lnTo>
                  <a:lnTo>
                    <a:pt x="7344" y="1860"/>
                  </a:lnTo>
                  <a:lnTo>
                    <a:pt x="7392" y="1908"/>
                  </a:lnTo>
                  <a:lnTo>
                    <a:pt x="7392" y="1914"/>
                  </a:lnTo>
                  <a:lnTo>
                    <a:pt x="7386" y="1914"/>
                  </a:lnTo>
                  <a:lnTo>
                    <a:pt x="7380" y="1908"/>
                  </a:lnTo>
                  <a:lnTo>
                    <a:pt x="7368" y="1908"/>
                  </a:lnTo>
                  <a:lnTo>
                    <a:pt x="7362" y="1914"/>
                  </a:lnTo>
                  <a:lnTo>
                    <a:pt x="7362" y="1926"/>
                  </a:lnTo>
                  <a:lnTo>
                    <a:pt x="7374" y="1950"/>
                  </a:lnTo>
                  <a:lnTo>
                    <a:pt x="7386" y="1962"/>
                  </a:lnTo>
                  <a:lnTo>
                    <a:pt x="7392" y="1974"/>
                  </a:lnTo>
                  <a:lnTo>
                    <a:pt x="7404" y="1980"/>
                  </a:lnTo>
                  <a:lnTo>
                    <a:pt x="7404" y="1992"/>
                  </a:lnTo>
                  <a:lnTo>
                    <a:pt x="7416" y="2016"/>
                  </a:lnTo>
                  <a:lnTo>
                    <a:pt x="7422" y="2022"/>
                  </a:lnTo>
                  <a:lnTo>
                    <a:pt x="7440" y="2034"/>
                  </a:lnTo>
                  <a:lnTo>
                    <a:pt x="7470" y="2052"/>
                  </a:lnTo>
                  <a:lnTo>
                    <a:pt x="7500" y="2076"/>
                  </a:lnTo>
                  <a:lnTo>
                    <a:pt x="7518" y="2100"/>
                  </a:lnTo>
                  <a:lnTo>
                    <a:pt x="7524" y="2112"/>
                  </a:lnTo>
                  <a:lnTo>
                    <a:pt x="7536" y="2130"/>
                  </a:lnTo>
                  <a:lnTo>
                    <a:pt x="7536" y="2142"/>
                  </a:lnTo>
                  <a:lnTo>
                    <a:pt x="7548" y="2154"/>
                  </a:lnTo>
                  <a:lnTo>
                    <a:pt x="7554" y="2166"/>
                  </a:lnTo>
                  <a:lnTo>
                    <a:pt x="7572" y="2184"/>
                  </a:lnTo>
                  <a:lnTo>
                    <a:pt x="7590" y="2208"/>
                  </a:lnTo>
                  <a:lnTo>
                    <a:pt x="7608" y="2238"/>
                  </a:lnTo>
                  <a:lnTo>
                    <a:pt x="7620" y="2262"/>
                  </a:lnTo>
                  <a:lnTo>
                    <a:pt x="7626" y="2268"/>
                  </a:lnTo>
                  <a:lnTo>
                    <a:pt x="7626" y="2280"/>
                  </a:lnTo>
                  <a:lnTo>
                    <a:pt x="7632" y="2292"/>
                  </a:lnTo>
                  <a:lnTo>
                    <a:pt x="7644" y="2304"/>
                  </a:lnTo>
                  <a:lnTo>
                    <a:pt x="7656" y="2304"/>
                  </a:lnTo>
                  <a:lnTo>
                    <a:pt x="7668" y="2310"/>
                  </a:lnTo>
                  <a:lnTo>
                    <a:pt x="7674" y="2322"/>
                  </a:lnTo>
                  <a:lnTo>
                    <a:pt x="7686" y="2334"/>
                  </a:lnTo>
                  <a:lnTo>
                    <a:pt x="7698" y="2358"/>
                  </a:lnTo>
                  <a:lnTo>
                    <a:pt x="7698" y="2376"/>
                  </a:lnTo>
                  <a:lnTo>
                    <a:pt x="7740" y="2412"/>
                  </a:lnTo>
                  <a:lnTo>
                    <a:pt x="7752" y="2466"/>
                  </a:lnTo>
                  <a:lnTo>
                    <a:pt x="7794" y="2508"/>
                  </a:lnTo>
                  <a:lnTo>
                    <a:pt x="7794" y="2502"/>
                  </a:lnTo>
                  <a:lnTo>
                    <a:pt x="7788" y="2496"/>
                  </a:lnTo>
                  <a:lnTo>
                    <a:pt x="7788" y="2484"/>
                  </a:lnTo>
                  <a:lnTo>
                    <a:pt x="7782" y="2472"/>
                  </a:lnTo>
                  <a:lnTo>
                    <a:pt x="7782" y="2460"/>
                  </a:lnTo>
                  <a:lnTo>
                    <a:pt x="7776" y="2448"/>
                  </a:lnTo>
                  <a:lnTo>
                    <a:pt x="7782" y="2442"/>
                  </a:lnTo>
                  <a:lnTo>
                    <a:pt x="7788" y="2442"/>
                  </a:lnTo>
                  <a:lnTo>
                    <a:pt x="7800" y="2454"/>
                  </a:lnTo>
                  <a:lnTo>
                    <a:pt x="7830" y="2454"/>
                  </a:lnTo>
                  <a:lnTo>
                    <a:pt x="7866" y="2496"/>
                  </a:lnTo>
                  <a:lnTo>
                    <a:pt x="7866" y="2472"/>
                  </a:lnTo>
                  <a:lnTo>
                    <a:pt x="7836" y="2430"/>
                  </a:lnTo>
                  <a:lnTo>
                    <a:pt x="7812" y="2436"/>
                  </a:lnTo>
                  <a:close/>
                  <a:moveTo>
                    <a:pt x="1344" y="84"/>
                  </a:moveTo>
                  <a:lnTo>
                    <a:pt x="1350" y="72"/>
                  </a:lnTo>
                  <a:lnTo>
                    <a:pt x="1308" y="66"/>
                  </a:lnTo>
                  <a:lnTo>
                    <a:pt x="1284" y="78"/>
                  </a:lnTo>
                  <a:lnTo>
                    <a:pt x="1290" y="90"/>
                  </a:lnTo>
                  <a:lnTo>
                    <a:pt x="1344" y="84"/>
                  </a:lnTo>
                  <a:close/>
                  <a:moveTo>
                    <a:pt x="9048" y="996"/>
                  </a:moveTo>
                  <a:lnTo>
                    <a:pt x="9036" y="984"/>
                  </a:lnTo>
                  <a:lnTo>
                    <a:pt x="9024" y="978"/>
                  </a:lnTo>
                  <a:lnTo>
                    <a:pt x="9006" y="972"/>
                  </a:lnTo>
                  <a:lnTo>
                    <a:pt x="8994" y="966"/>
                  </a:lnTo>
                  <a:lnTo>
                    <a:pt x="8982" y="966"/>
                  </a:lnTo>
                  <a:lnTo>
                    <a:pt x="8940" y="948"/>
                  </a:lnTo>
                  <a:lnTo>
                    <a:pt x="8898" y="948"/>
                  </a:lnTo>
                  <a:lnTo>
                    <a:pt x="8868" y="930"/>
                  </a:lnTo>
                  <a:lnTo>
                    <a:pt x="8778" y="924"/>
                  </a:lnTo>
                  <a:lnTo>
                    <a:pt x="8736" y="906"/>
                  </a:lnTo>
                  <a:lnTo>
                    <a:pt x="8700" y="906"/>
                  </a:lnTo>
                  <a:lnTo>
                    <a:pt x="8754" y="942"/>
                  </a:lnTo>
                  <a:lnTo>
                    <a:pt x="8808" y="966"/>
                  </a:lnTo>
                  <a:lnTo>
                    <a:pt x="8796" y="966"/>
                  </a:lnTo>
                  <a:lnTo>
                    <a:pt x="8784" y="972"/>
                  </a:lnTo>
                  <a:lnTo>
                    <a:pt x="8754" y="972"/>
                  </a:lnTo>
                  <a:lnTo>
                    <a:pt x="8730" y="960"/>
                  </a:lnTo>
                  <a:lnTo>
                    <a:pt x="8676" y="906"/>
                  </a:lnTo>
                  <a:lnTo>
                    <a:pt x="8580" y="870"/>
                  </a:lnTo>
                  <a:lnTo>
                    <a:pt x="8496" y="846"/>
                  </a:lnTo>
                  <a:lnTo>
                    <a:pt x="8442" y="834"/>
                  </a:lnTo>
                  <a:lnTo>
                    <a:pt x="8370" y="822"/>
                  </a:lnTo>
                  <a:lnTo>
                    <a:pt x="8280" y="804"/>
                  </a:lnTo>
                  <a:lnTo>
                    <a:pt x="8190" y="780"/>
                  </a:lnTo>
                  <a:lnTo>
                    <a:pt x="8112" y="762"/>
                  </a:lnTo>
                  <a:lnTo>
                    <a:pt x="8052" y="750"/>
                  </a:lnTo>
                  <a:lnTo>
                    <a:pt x="7998" y="738"/>
                  </a:lnTo>
                  <a:lnTo>
                    <a:pt x="7956" y="732"/>
                  </a:lnTo>
                  <a:lnTo>
                    <a:pt x="7758" y="732"/>
                  </a:lnTo>
                  <a:lnTo>
                    <a:pt x="7746" y="714"/>
                  </a:lnTo>
                  <a:lnTo>
                    <a:pt x="7698" y="720"/>
                  </a:lnTo>
                  <a:lnTo>
                    <a:pt x="7680" y="708"/>
                  </a:lnTo>
                  <a:lnTo>
                    <a:pt x="7626" y="708"/>
                  </a:lnTo>
                  <a:lnTo>
                    <a:pt x="7650" y="726"/>
                  </a:lnTo>
                  <a:lnTo>
                    <a:pt x="7644" y="744"/>
                  </a:lnTo>
                  <a:lnTo>
                    <a:pt x="7656" y="744"/>
                  </a:lnTo>
                  <a:lnTo>
                    <a:pt x="7680" y="756"/>
                  </a:lnTo>
                  <a:lnTo>
                    <a:pt x="7716" y="762"/>
                  </a:lnTo>
                  <a:lnTo>
                    <a:pt x="7740" y="774"/>
                  </a:lnTo>
                  <a:lnTo>
                    <a:pt x="7758" y="786"/>
                  </a:lnTo>
                  <a:lnTo>
                    <a:pt x="7752" y="798"/>
                  </a:lnTo>
                  <a:lnTo>
                    <a:pt x="7728" y="804"/>
                  </a:lnTo>
                  <a:lnTo>
                    <a:pt x="7698" y="804"/>
                  </a:lnTo>
                  <a:lnTo>
                    <a:pt x="7686" y="798"/>
                  </a:lnTo>
                  <a:lnTo>
                    <a:pt x="7680" y="792"/>
                  </a:lnTo>
                  <a:lnTo>
                    <a:pt x="7656" y="774"/>
                  </a:lnTo>
                  <a:lnTo>
                    <a:pt x="7584" y="774"/>
                  </a:lnTo>
                  <a:lnTo>
                    <a:pt x="7530" y="738"/>
                  </a:lnTo>
                  <a:lnTo>
                    <a:pt x="7524" y="738"/>
                  </a:lnTo>
                  <a:lnTo>
                    <a:pt x="7518" y="744"/>
                  </a:lnTo>
                  <a:lnTo>
                    <a:pt x="7506" y="744"/>
                  </a:lnTo>
                  <a:lnTo>
                    <a:pt x="7500" y="750"/>
                  </a:lnTo>
                  <a:lnTo>
                    <a:pt x="7446" y="750"/>
                  </a:lnTo>
                  <a:lnTo>
                    <a:pt x="7440" y="738"/>
                  </a:lnTo>
                  <a:lnTo>
                    <a:pt x="7344" y="744"/>
                  </a:lnTo>
                  <a:lnTo>
                    <a:pt x="7320" y="726"/>
                  </a:lnTo>
                  <a:lnTo>
                    <a:pt x="7314" y="732"/>
                  </a:lnTo>
                  <a:lnTo>
                    <a:pt x="7212" y="732"/>
                  </a:lnTo>
                  <a:lnTo>
                    <a:pt x="7206" y="738"/>
                  </a:lnTo>
                  <a:lnTo>
                    <a:pt x="7212" y="744"/>
                  </a:lnTo>
                  <a:lnTo>
                    <a:pt x="7218" y="756"/>
                  </a:lnTo>
                  <a:lnTo>
                    <a:pt x="7254" y="792"/>
                  </a:lnTo>
                  <a:lnTo>
                    <a:pt x="7248" y="792"/>
                  </a:lnTo>
                  <a:lnTo>
                    <a:pt x="7242" y="786"/>
                  </a:lnTo>
                  <a:lnTo>
                    <a:pt x="7230" y="780"/>
                  </a:lnTo>
                  <a:lnTo>
                    <a:pt x="7218" y="768"/>
                  </a:lnTo>
                  <a:lnTo>
                    <a:pt x="7206" y="762"/>
                  </a:lnTo>
                  <a:lnTo>
                    <a:pt x="7194" y="750"/>
                  </a:lnTo>
                  <a:lnTo>
                    <a:pt x="7176" y="744"/>
                  </a:lnTo>
                  <a:lnTo>
                    <a:pt x="7104" y="732"/>
                  </a:lnTo>
                  <a:lnTo>
                    <a:pt x="7086" y="732"/>
                  </a:lnTo>
                  <a:lnTo>
                    <a:pt x="7086" y="726"/>
                  </a:lnTo>
                  <a:lnTo>
                    <a:pt x="7056" y="696"/>
                  </a:lnTo>
                  <a:lnTo>
                    <a:pt x="7032" y="684"/>
                  </a:lnTo>
                  <a:lnTo>
                    <a:pt x="6990" y="666"/>
                  </a:lnTo>
                  <a:lnTo>
                    <a:pt x="6948" y="660"/>
                  </a:lnTo>
                  <a:lnTo>
                    <a:pt x="6912" y="654"/>
                  </a:lnTo>
                  <a:lnTo>
                    <a:pt x="6882" y="654"/>
                  </a:lnTo>
                  <a:lnTo>
                    <a:pt x="6864" y="648"/>
                  </a:lnTo>
                  <a:lnTo>
                    <a:pt x="6834" y="648"/>
                  </a:lnTo>
                  <a:lnTo>
                    <a:pt x="6786" y="636"/>
                  </a:lnTo>
                  <a:lnTo>
                    <a:pt x="6774" y="642"/>
                  </a:lnTo>
                  <a:lnTo>
                    <a:pt x="6714" y="642"/>
                  </a:lnTo>
                  <a:lnTo>
                    <a:pt x="6696" y="660"/>
                  </a:lnTo>
                  <a:lnTo>
                    <a:pt x="6684" y="666"/>
                  </a:lnTo>
                  <a:lnTo>
                    <a:pt x="6648" y="666"/>
                  </a:lnTo>
                  <a:lnTo>
                    <a:pt x="6630" y="660"/>
                  </a:lnTo>
                  <a:lnTo>
                    <a:pt x="6594" y="660"/>
                  </a:lnTo>
                  <a:lnTo>
                    <a:pt x="6582" y="654"/>
                  </a:lnTo>
                  <a:lnTo>
                    <a:pt x="6576" y="648"/>
                  </a:lnTo>
                  <a:lnTo>
                    <a:pt x="6552" y="636"/>
                  </a:lnTo>
                  <a:lnTo>
                    <a:pt x="6534" y="630"/>
                  </a:lnTo>
                  <a:lnTo>
                    <a:pt x="6522" y="624"/>
                  </a:lnTo>
                  <a:lnTo>
                    <a:pt x="6498" y="624"/>
                  </a:lnTo>
                  <a:lnTo>
                    <a:pt x="6486" y="630"/>
                  </a:lnTo>
                  <a:lnTo>
                    <a:pt x="6474" y="612"/>
                  </a:lnTo>
                  <a:lnTo>
                    <a:pt x="6438" y="612"/>
                  </a:lnTo>
                  <a:lnTo>
                    <a:pt x="6372" y="606"/>
                  </a:lnTo>
                  <a:lnTo>
                    <a:pt x="6408" y="594"/>
                  </a:lnTo>
                  <a:lnTo>
                    <a:pt x="6372" y="570"/>
                  </a:lnTo>
                  <a:lnTo>
                    <a:pt x="6360" y="570"/>
                  </a:lnTo>
                  <a:lnTo>
                    <a:pt x="6324" y="564"/>
                  </a:lnTo>
                  <a:lnTo>
                    <a:pt x="6282" y="558"/>
                  </a:lnTo>
                  <a:lnTo>
                    <a:pt x="6246" y="558"/>
                  </a:lnTo>
                  <a:lnTo>
                    <a:pt x="6228" y="564"/>
                  </a:lnTo>
                  <a:lnTo>
                    <a:pt x="6228" y="594"/>
                  </a:lnTo>
                  <a:lnTo>
                    <a:pt x="6222" y="600"/>
                  </a:lnTo>
                  <a:lnTo>
                    <a:pt x="6192" y="600"/>
                  </a:lnTo>
                  <a:lnTo>
                    <a:pt x="6180" y="594"/>
                  </a:lnTo>
                  <a:lnTo>
                    <a:pt x="6168" y="594"/>
                  </a:lnTo>
                  <a:lnTo>
                    <a:pt x="6186" y="582"/>
                  </a:lnTo>
                  <a:lnTo>
                    <a:pt x="6168" y="570"/>
                  </a:lnTo>
                  <a:lnTo>
                    <a:pt x="6096" y="570"/>
                  </a:lnTo>
                  <a:lnTo>
                    <a:pt x="6114" y="558"/>
                  </a:lnTo>
                  <a:lnTo>
                    <a:pt x="6156" y="558"/>
                  </a:lnTo>
                  <a:lnTo>
                    <a:pt x="6216" y="588"/>
                  </a:lnTo>
                  <a:lnTo>
                    <a:pt x="6216" y="564"/>
                  </a:lnTo>
                  <a:lnTo>
                    <a:pt x="6162" y="540"/>
                  </a:lnTo>
                  <a:lnTo>
                    <a:pt x="6048" y="546"/>
                  </a:lnTo>
                  <a:lnTo>
                    <a:pt x="6048" y="534"/>
                  </a:lnTo>
                  <a:lnTo>
                    <a:pt x="5928" y="540"/>
                  </a:lnTo>
                  <a:lnTo>
                    <a:pt x="5880" y="522"/>
                  </a:lnTo>
                  <a:lnTo>
                    <a:pt x="5862" y="522"/>
                  </a:lnTo>
                  <a:lnTo>
                    <a:pt x="5898" y="546"/>
                  </a:lnTo>
                  <a:lnTo>
                    <a:pt x="5850" y="546"/>
                  </a:lnTo>
                  <a:lnTo>
                    <a:pt x="5838" y="552"/>
                  </a:lnTo>
                  <a:lnTo>
                    <a:pt x="5832" y="552"/>
                  </a:lnTo>
                  <a:lnTo>
                    <a:pt x="5832" y="558"/>
                  </a:lnTo>
                  <a:lnTo>
                    <a:pt x="5844" y="564"/>
                  </a:lnTo>
                  <a:lnTo>
                    <a:pt x="5850" y="570"/>
                  </a:lnTo>
                  <a:lnTo>
                    <a:pt x="5862" y="576"/>
                  </a:lnTo>
                  <a:lnTo>
                    <a:pt x="5892" y="576"/>
                  </a:lnTo>
                  <a:lnTo>
                    <a:pt x="5892" y="582"/>
                  </a:lnTo>
                  <a:lnTo>
                    <a:pt x="5952" y="618"/>
                  </a:lnTo>
                  <a:lnTo>
                    <a:pt x="5904" y="618"/>
                  </a:lnTo>
                  <a:lnTo>
                    <a:pt x="5898" y="612"/>
                  </a:lnTo>
                  <a:lnTo>
                    <a:pt x="5886" y="606"/>
                  </a:lnTo>
                  <a:lnTo>
                    <a:pt x="5874" y="606"/>
                  </a:lnTo>
                  <a:lnTo>
                    <a:pt x="5862" y="600"/>
                  </a:lnTo>
                  <a:lnTo>
                    <a:pt x="5844" y="618"/>
                  </a:lnTo>
                  <a:lnTo>
                    <a:pt x="5868" y="636"/>
                  </a:lnTo>
                  <a:lnTo>
                    <a:pt x="5814" y="630"/>
                  </a:lnTo>
                  <a:lnTo>
                    <a:pt x="5808" y="630"/>
                  </a:lnTo>
                  <a:lnTo>
                    <a:pt x="5802" y="624"/>
                  </a:lnTo>
                  <a:lnTo>
                    <a:pt x="5784" y="618"/>
                  </a:lnTo>
                  <a:lnTo>
                    <a:pt x="5766" y="618"/>
                  </a:lnTo>
                  <a:lnTo>
                    <a:pt x="5754" y="612"/>
                  </a:lnTo>
                  <a:lnTo>
                    <a:pt x="5736" y="606"/>
                  </a:lnTo>
                  <a:lnTo>
                    <a:pt x="5724" y="606"/>
                  </a:lnTo>
                  <a:lnTo>
                    <a:pt x="5712" y="612"/>
                  </a:lnTo>
                  <a:lnTo>
                    <a:pt x="5700" y="612"/>
                  </a:lnTo>
                  <a:lnTo>
                    <a:pt x="5688" y="618"/>
                  </a:lnTo>
                  <a:lnTo>
                    <a:pt x="5682" y="624"/>
                  </a:lnTo>
                  <a:lnTo>
                    <a:pt x="5676" y="624"/>
                  </a:lnTo>
                  <a:lnTo>
                    <a:pt x="5610" y="618"/>
                  </a:lnTo>
                  <a:lnTo>
                    <a:pt x="5604" y="618"/>
                  </a:lnTo>
                  <a:lnTo>
                    <a:pt x="5598" y="612"/>
                  </a:lnTo>
                  <a:lnTo>
                    <a:pt x="5562" y="594"/>
                  </a:lnTo>
                  <a:lnTo>
                    <a:pt x="5556" y="594"/>
                  </a:lnTo>
                  <a:lnTo>
                    <a:pt x="5550" y="588"/>
                  </a:lnTo>
                  <a:lnTo>
                    <a:pt x="5538" y="588"/>
                  </a:lnTo>
                  <a:lnTo>
                    <a:pt x="5538" y="606"/>
                  </a:lnTo>
                  <a:lnTo>
                    <a:pt x="5544" y="612"/>
                  </a:lnTo>
                  <a:lnTo>
                    <a:pt x="5550" y="624"/>
                  </a:lnTo>
                  <a:lnTo>
                    <a:pt x="5556" y="630"/>
                  </a:lnTo>
                  <a:lnTo>
                    <a:pt x="5562" y="642"/>
                  </a:lnTo>
                  <a:lnTo>
                    <a:pt x="5562" y="660"/>
                  </a:lnTo>
                  <a:lnTo>
                    <a:pt x="5556" y="666"/>
                  </a:lnTo>
                  <a:lnTo>
                    <a:pt x="5532" y="660"/>
                  </a:lnTo>
                  <a:lnTo>
                    <a:pt x="5424" y="624"/>
                  </a:lnTo>
                  <a:lnTo>
                    <a:pt x="5412" y="618"/>
                  </a:lnTo>
                  <a:lnTo>
                    <a:pt x="5406" y="618"/>
                  </a:lnTo>
                  <a:lnTo>
                    <a:pt x="5400" y="612"/>
                  </a:lnTo>
                  <a:lnTo>
                    <a:pt x="5394" y="600"/>
                  </a:lnTo>
                  <a:lnTo>
                    <a:pt x="5382" y="594"/>
                  </a:lnTo>
                  <a:lnTo>
                    <a:pt x="5376" y="588"/>
                  </a:lnTo>
                  <a:lnTo>
                    <a:pt x="5376" y="606"/>
                  </a:lnTo>
                  <a:lnTo>
                    <a:pt x="5322" y="588"/>
                  </a:lnTo>
                  <a:lnTo>
                    <a:pt x="5292" y="570"/>
                  </a:lnTo>
                  <a:lnTo>
                    <a:pt x="5298" y="570"/>
                  </a:lnTo>
                  <a:lnTo>
                    <a:pt x="5304" y="576"/>
                  </a:lnTo>
                  <a:lnTo>
                    <a:pt x="5328" y="576"/>
                  </a:lnTo>
                  <a:lnTo>
                    <a:pt x="5340" y="582"/>
                  </a:lnTo>
                  <a:lnTo>
                    <a:pt x="5352" y="582"/>
                  </a:lnTo>
                  <a:lnTo>
                    <a:pt x="5358" y="576"/>
                  </a:lnTo>
                  <a:lnTo>
                    <a:pt x="5358" y="570"/>
                  </a:lnTo>
                  <a:lnTo>
                    <a:pt x="5346" y="564"/>
                  </a:lnTo>
                  <a:lnTo>
                    <a:pt x="5334" y="552"/>
                  </a:lnTo>
                  <a:lnTo>
                    <a:pt x="5292" y="552"/>
                  </a:lnTo>
                  <a:lnTo>
                    <a:pt x="5304" y="540"/>
                  </a:lnTo>
                  <a:lnTo>
                    <a:pt x="5298" y="534"/>
                  </a:lnTo>
                  <a:lnTo>
                    <a:pt x="5286" y="528"/>
                  </a:lnTo>
                  <a:lnTo>
                    <a:pt x="5256" y="528"/>
                  </a:lnTo>
                  <a:lnTo>
                    <a:pt x="5268" y="510"/>
                  </a:lnTo>
                  <a:lnTo>
                    <a:pt x="5262" y="510"/>
                  </a:lnTo>
                  <a:lnTo>
                    <a:pt x="5256" y="504"/>
                  </a:lnTo>
                  <a:lnTo>
                    <a:pt x="5232" y="504"/>
                  </a:lnTo>
                  <a:lnTo>
                    <a:pt x="5220" y="498"/>
                  </a:lnTo>
                  <a:lnTo>
                    <a:pt x="5208" y="498"/>
                  </a:lnTo>
                  <a:lnTo>
                    <a:pt x="5202" y="492"/>
                  </a:lnTo>
                  <a:lnTo>
                    <a:pt x="5190" y="492"/>
                  </a:lnTo>
                  <a:lnTo>
                    <a:pt x="5184" y="486"/>
                  </a:lnTo>
                  <a:lnTo>
                    <a:pt x="5142" y="486"/>
                  </a:lnTo>
                  <a:lnTo>
                    <a:pt x="5130" y="492"/>
                  </a:lnTo>
                  <a:lnTo>
                    <a:pt x="5094" y="492"/>
                  </a:lnTo>
                  <a:lnTo>
                    <a:pt x="5076" y="486"/>
                  </a:lnTo>
                  <a:lnTo>
                    <a:pt x="5070" y="480"/>
                  </a:lnTo>
                  <a:lnTo>
                    <a:pt x="5064" y="480"/>
                  </a:lnTo>
                  <a:lnTo>
                    <a:pt x="5040" y="486"/>
                  </a:lnTo>
                  <a:lnTo>
                    <a:pt x="5040" y="474"/>
                  </a:lnTo>
                  <a:lnTo>
                    <a:pt x="4992" y="468"/>
                  </a:lnTo>
                  <a:lnTo>
                    <a:pt x="4980" y="456"/>
                  </a:lnTo>
                  <a:lnTo>
                    <a:pt x="4974" y="474"/>
                  </a:lnTo>
                  <a:lnTo>
                    <a:pt x="4956" y="480"/>
                  </a:lnTo>
                  <a:lnTo>
                    <a:pt x="4986" y="498"/>
                  </a:lnTo>
                  <a:lnTo>
                    <a:pt x="5010" y="528"/>
                  </a:lnTo>
                  <a:lnTo>
                    <a:pt x="4962" y="522"/>
                  </a:lnTo>
                  <a:lnTo>
                    <a:pt x="4956" y="516"/>
                  </a:lnTo>
                  <a:lnTo>
                    <a:pt x="4890" y="522"/>
                  </a:lnTo>
                  <a:lnTo>
                    <a:pt x="4872" y="528"/>
                  </a:lnTo>
                  <a:lnTo>
                    <a:pt x="4872" y="516"/>
                  </a:lnTo>
                  <a:lnTo>
                    <a:pt x="4824" y="522"/>
                  </a:lnTo>
                  <a:lnTo>
                    <a:pt x="4818" y="510"/>
                  </a:lnTo>
                  <a:lnTo>
                    <a:pt x="4764" y="510"/>
                  </a:lnTo>
                  <a:lnTo>
                    <a:pt x="4728" y="504"/>
                  </a:lnTo>
                  <a:lnTo>
                    <a:pt x="4746" y="480"/>
                  </a:lnTo>
                  <a:lnTo>
                    <a:pt x="4620" y="480"/>
                  </a:lnTo>
                  <a:lnTo>
                    <a:pt x="4608" y="468"/>
                  </a:lnTo>
                  <a:lnTo>
                    <a:pt x="4602" y="474"/>
                  </a:lnTo>
                  <a:lnTo>
                    <a:pt x="4590" y="468"/>
                  </a:lnTo>
                  <a:lnTo>
                    <a:pt x="4542" y="474"/>
                  </a:lnTo>
                  <a:lnTo>
                    <a:pt x="4548" y="486"/>
                  </a:lnTo>
                  <a:lnTo>
                    <a:pt x="4488" y="480"/>
                  </a:lnTo>
                  <a:lnTo>
                    <a:pt x="4476" y="486"/>
                  </a:lnTo>
                  <a:lnTo>
                    <a:pt x="4506" y="498"/>
                  </a:lnTo>
                  <a:lnTo>
                    <a:pt x="4464" y="492"/>
                  </a:lnTo>
                  <a:lnTo>
                    <a:pt x="4464" y="474"/>
                  </a:lnTo>
                  <a:lnTo>
                    <a:pt x="4434" y="456"/>
                  </a:lnTo>
                  <a:lnTo>
                    <a:pt x="4416" y="456"/>
                  </a:lnTo>
                  <a:lnTo>
                    <a:pt x="4428" y="474"/>
                  </a:lnTo>
                  <a:lnTo>
                    <a:pt x="4374" y="474"/>
                  </a:lnTo>
                  <a:lnTo>
                    <a:pt x="4368" y="468"/>
                  </a:lnTo>
                  <a:lnTo>
                    <a:pt x="4356" y="468"/>
                  </a:lnTo>
                  <a:lnTo>
                    <a:pt x="4350" y="456"/>
                  </a:lnTo>
                  <a:lnTo>
                    <a:pt x="4320" y="456"/>
                  </a:lnTo>
                  <a:lnTo>
                    <a:pt x="4296" y="444"/>
                  </a:lnTo>
                  <a:lnTo>
                    <a:pt x="4266" y="468"/>
                  </a:lnTo>
                  <a:lnTo>
                    <a:pt x="4320" y="474"/>
                  </a:lnTo>
                  <a:lnTo>
                    <a:pt x="4332" y="474"/>
                  </a:lnTo>
                  <a:lnTo>
                    <a:pt x="4326" y="480"/>
                  </a:lnTo>
                  <a:lnTo>
                    <a:pt x="4314" y="486"/>
                  </a:lnTo>
                  <a:lnTo>
                    <a:pt x="4308" y="492"/>
                  </a:lnTo>
                  <a:lnTo>
                    <a:pt x="4272" y="492"/>
                  </a:lnTo>
                  <a:lnTo>
                    <a:pt x="4266" y="498"/>
                  </a:lnTo>
                  <a:lnTo>
                    <a:pt x="4254" y="504"/>
                  </a:lnTo>
                  <a:lnTo>
                    <a:pt x="4182" y="504"/>
                  </a:lnTo>
                  <a:lnTo>
                    <a:pt x="4146" y="510"/>
                  </a:lnTo>
                  <a:lnTo>
                    <a:pt x="4134" y="534"/>
                  </a:lnTo>
                  <a:lnTo>
                    <a:pt x="4110" y="528"/>
                  </a:lnTo>
                  <a:lnTo>
                    <a:pt x="4110" y="516"/>
                  </a:lnTo>
                  <a:lnTo>
                    <a:pt x="4116" y="504"/>
                  </a:lnTo>
                  <a:lnTo>
                    <a:pt x="4122" y="498"/>
                  </a:lnTo>
                  <a:lnTo>
                    <a:pt x="4134" y="492"/>
                  </a:lnTo>
                  <a:lnTo>
                    <a:pt x="4152" y="492"/>
                  </a:lnTo>
                  <a:lnTo>
                    <a:pt x="4164" y="480"/>
                  </a:lnTo>
                  <a:lnTo>
                    <a:pt x="4206" y="474"/>
                  </a:lnTo>
                  <a:lnTo>
                    <a:pt x="4248" y="438"/>
                  </a:lnTo>
                  <a:lnTo>
                    <a:pt x="4248" y="426"/>
                  </a:lnTo>
                  <a:lnTo>
                    <a:pt x="4254" y="420"/>
                  </a:lnTo>
                  <a:lnTo>
                    <a:pt x="4266" y="414"/>
                  </a:lnTo>
                  <a:lnTo>
                    <a:pt x="4278" y="414"/>
                  </a:lnTo>
                  <a:lnTo>
                    <a:pt x="4290" y="408"/>
                  </a:lnTo>
                  <a:lnTo>
                    <a:pt x="4302" y="408"/>
                  </a:lnTo>
                  <a:lnTo>
                    <a:pt x="4320" y="402"/>
                  </a:lnTo>
                  <a:lnTo>
                    <a:pt x="4332" y="402"/>
                  </a:lnTo>
                  <a:lnTo>
                    <a:pt x="4344" y="396"/>
                  </a:lnTo>
                  <a:lnTo>
                    <a:pt x="4350" y="390"/>
                  </a:lnTo>
                  <a:lnTo>
                    <a:pt x="4356" y="378"/>
                  </a:lnTo>
                  <a:lnTo>
                    <a:pt x="4350" y="366"/>
                  </a:lnTo>
                  <a:lnTo>
                    <a:pt x="4344" y="360"/>
                  </a:lnTo>
                  <a:lnTo>
                    <a:pt x="4332" y="354"/>
                  </a:lnTo>
                  <a:lnTo>
                    <a:pt x="4326" y="348"/>
                  </a:lnTo>
                  <a:lnTo>
                    <a:pt x="4290" y="348"/>
                  </a:lnTo>
                  <a:lnTo>
                    <a:pt x="4320" y="336"/>
                  </a:lnTo>
                  <a:lnTo>
                    <a:pt x="4314" y="330"/>
                  </a:lnTo>
                  <a:lnTo>
                    <a:pt x="4302" y="324"/>
                  </a:lnTo>
                  <a:lnTo>
                    <a:pt x="4290" y="312"/>
                  </a:lnTo>
                  <a:lnTo>
                    <a:pt x="4284" y="312"/>
                  </a:lnTo>
                  <a:lnTo>
                    <a:pt x="4278" y="318"/>
                  </a:lnTo>
                  <a:lnTo>
                    <a:pt x="4254" y="318"/>
                  </a:lnTo>
                  <a:lnTo>
                    <a:pt x="4248" y="312"/>
                  </a:lnTo>
                  <a:lnTo>
                    <a:pt x="4242" y="300"/>
                  </a:lnTo>
                  <a:lnTo>
                    <a:pt x="4236" y="294"/>
                  </a:lnTo>
                  <a:lnTo>
                    <a:pt x="4194" y="294"/>
                  </a:lnTo>
                  <a:lnTo>
                    <a:pt x="4188" y="300"/>
                  </a:lnTo>
                  <a:lnTo>
                    <a:pt x="4182" y="300"/>
                  </a:lnTo>
                  <a:lnTo>
                    <a:pt x="4128" y="288"/>
                  </a:lnTo>
                  <a:lnTo>
                    <a:pt x="3990" y="282"/>
                  </a:lnTo>
                  <a:lnTo>
                    <a:pt x="3990" y="300"/>
                  </a:lnTo>
                  <a:lnTo>
                    <a:pt x="3924" y="300"/>
                  </a:lnTo>
                  <a:lnTo>
                    <a:pt x="3942" y="282"/>
                  </a:lnTo>
                  <a:lnTo>
                    <a:pt x="3942" y="276"/>
                  </a:lnTo>
                  <a:lnTo>
                    <a:pt x="3936" y="270"/>
                  </a:lnTo>
                  <a:lnTo>
                    <a:pt x="3912" y="264"/>
                  </a:lnTo>
                  <a:lnTo>
                    <a:pt x="3882" y="264"/>
                  </a:lnTo>
                  <a:lnTo>
                    <a:pt x="3852" y="270"/>
                  </a:lnTo>
                  <a:lnTo>
                    <a:pt x="3840" y="270"/>
                  </a:lnTo>
                  <a:lnTo>
                    <a:pt x="3780" y="264"/>
                  </a:lnTo>
                  <a:lnTo>
                    <a:pt x="3792" y="264"/>
                  </a:lnTo>
                  <a:lnTo>
                    <a:pt x="3810" y="258"/>
                  </a:lnTo>
                  <a:lnTo>
                    <a:pt x="3822" y="258"/>
                  </a:lnTo>
                  <a:lnTo>
                    <a:pt x="3834" y="252"/>
                  </a:lnTo>
                  <a:lnTo>
                    <a:pt x="3840" y="252"/>
                  </a:lnTo>
                  <a:lnTo>
                    <a:pt x="3840" y="246"/>
                  </a:lnTo>
                  <a:lnTo>
                    <a:pt x="3834" y="240"/>
                  </a:lnTo>
                  <a:lnTo>
                    <a:pt x="3822" y="240"/>
                  </a:lnTo>
                  <a:lnTo>
                    <a:pt x="3804" y="234"/>
                  </a:lnTo>
                  <a:lnTo>
                    <a:pt x="3762" y="234"/>
                  </a:lnTo>
                  <a:lnTo>
                    <a:pt x="3720" y="228"/>
                  </a:lnTo>
                  <a:lnTo>
                    <a:pt x="3714" y="240"/>
                  </a:lnTo>
                  <a:lnTo>
                    <a:pt x="3684" y="240"/>
                  </a:lnTo>
                  <a:lnTo>
                    <a:pt x="3672" y="246"/>
                  </a:lnTo>
                  <a:lnTo>
                    <a:pt x="3660" y="246"/>
                  </a:lnTo>
                  <a:lnTo>
                    <a:pt x="3648" y="252"/>
                  </a:lnTo>
                  <a:lnTo>
                    <a:pt x="3648" y="258"/>
                  </a:lnTo>
                  <a:lnTo>
                    <a:pt x="3654" y="270"/>
                  </a:lnTo>
                  <a:lnTo>
                    <a:pt x="3678" y="282"/>
                  </a:lnTo>
                  <a:lnTo>
                    <a:pt x="3696" y="294"/>
                  </a:lnTo>
                  <a:lnTo>
                    <a:pt x="3708" y="294"/>
                  </a:lnTo>
                  <a:lnTo>
                    <a:pt x="3714" y="300"/>
                  </a:lnTo>
                  <a:lnTo>
                    <a:pt x="3720" y="300"/>
                  </a:lnTo>
                  <a:lnTo>
                    <a:pt x="3576" y="294"/>
                  </a:lnTo>
                  <a:lnTo>
                    <a:pt x="3630" y="312"/>
                  </a:lnTo>
                  <a:lnTo>
                    <a:pt x="3576" y="324"/>
                  </a:lnTo>
                  <a:lnTo>
                    <a:pt x="3564" y="330"/>
                  </a:lnTo>
                  <a:lnTo>
                    <a:pt x="3534" y="336"/>
                  </a:lnTo>
                  <a:lnTo>
                    <a:pt x="3498" y="342"/>
                  </a:lnTo>
                  <a:lnTo>
                    <a:pt x="3474" y="342"/>
                  </a:lnTo>
                  <a:lnTo>
                    <a:pt x="3468" y="336"/>
                  </a:lnTo>
                  <a:lnTo>
                    <a:pt x="3474" y="324"/>
                  </a:lnTo>
                  <a:lnTo>
                    <a:pt x="3486" y="312"/>
                  </a:lnTo>
                  <a:lnTo>
                    <a:pt x="3420" y="312"/>
                  </a:lnTo>
                  <a:lnTo>
                    <a:pt x="3408" y="318"/>
                  </a:lnTo>
                  <a:lnTo>
                    <a:pt x="3390" y="318"/>
                  </a:lnTo>
                  <a:lnTo>
                    <a:pt x="3378" y="324"/>
                  </a:lnTo>
                  <a:lnTo>
                    <a:pt x="3366" y="336"/>
                  </a:lnTo>
                  <a:lnTo>
                    <a:pt x="3348" y="336"/>
                  </a:lnTo>
                  <a:lnTo>
                    <a:pt x="3318" y="342"/>
                  </a:lnTo>
                  <a:lnTo>
                    <a:pt x="3276" y="342"/>
                  </a:lnTo>
                  <a:lnTo>
                    <a:pt x="3246" y="348"/>
                  </a:lnTo>
                  <a:lnTo>
                    <a:pt x="3234" y="354"/>
                  </a:lnTo>
                  <a:lnTo>
                    <a:pt x="3216" y="354"/>
                  </a:lnTo>
                  <a:lnTo>
                    <a:pt x="3204" y="360"/>
                  </a:lnTo>
                  <a:lnTo>
                    <a:pt x="3186" y="360"/>
                  </a:lnTo>
                  <a:lnTo>
                    <a:pt x="3180" y="366"/>
                  </a:lnTo>
                  <a:lnTo>
                    <a:pt x="3174" y="366"/>
                  </a:lnTo>
                  <a:lnTo>
                    <a:pt x="3132" y="396"/>
                  </a:lnTo>
                  <a:lnTo>
                    <a:pt x="3114" y="396"/>
                  </a:lnTo>
                  <a:lnTo>
                    <a:pt x="3108" y="402"/>
                  </a:lnTo>
                  <a:lnTo>
                    <a:pt x="3102" y="402"/>
                  </a:lnTo>
                  <a:lnTo>
                    <a:pt x="3096" y="408"/>
                  </a:lnTo>
                  <a:lnTo>
                    <a:pt x="3102" y="414"/>
                  </a:lnTo>
                  <a:lnTo>
                    <a:pt x="3120" y="426"/>
                  </a:lnTo>
                  <a:lnTo>
                    <a:pt x="3132" y="438"/>
                  </a:lnTo>
                  <a:lnTo>
                    <a:pt x="3150" y="444"/>
                  </a:lnTo>
                  <a:lnTo>
                    <a:pt x="3156" y="450"/>
                  </a:lnTo>
                  <a:lnTo>
                    <a:pt x="3162" y="450"/>
                  </a:lnTo>
                  <a:lnTo>
                    <a:pt x="3120" y="462"/>
                  </a:lnTo>
                  <a:lnTo>
                    <a:pt x="3096" y="474"/>
                  </a:lnTo>
                  <a:lnTo>
                    <a:pt x="2994" y="474"/>
                  </a:lnTo>
                  <a:lnTo>
                    <a:pt x="2988" y="480"/>
                  </a:lnTo>
                  <a:lnTo>
                    <a:pt x="2952" y="468"/>
                  </a:lnTo>
                  <a:lnTo>
                    <a:pt x="2934" y="474"/>
                  </a:lnTo>
                  <a:lnTo>
                    <a:pt x="2880" y="474"/>
                  </a:lnTo>
                  <a:lnTo>
                    <a:pt x="2874" y="480"/>
                  </a:lnTo>
                  <a:lnTo>
                    <a:pt x="2874" y="498"/>
                  </a:lnTo>
                  <a:lnTo>
                    <a:pt x="2880" y="510"/>
                  </a:lnTo>
                  <a:lnTo>
                    <a:pt x="2892" y="522"/>
                  </a:lnTo>
                  <a:lnTo>
                    <a:pt x="2898" y="522"/>
                  </a:lnTo>
                  <a:lnTo>
                    <a:pt x="2904" y="528"/>
                  </a:lnTo>
                  <a:lnTo>
                    <a:pt x="2910" y="540"/>
                  </a:lnTo>
                  <a:lnTo>
                    <a:pt x="2916" y="546"/>
                  </a:lnTo>
                  <a:lnTo>
                    <a:pt x="2922" y="546"/>
                  </a:lnTo>
                  <a:lnTo>
                    <a:pt x="2928" y="552"/>
                  </a:lnTo>
                  <a:lnTo>
                    <a:pt x="2940" y="552"/>
                  </a:lnTo>
                  <a:lnTo>
                    <a:pt x="2952" y="558"/>
                  </a:lnTo>
                  <a:lnTo>
                    <a:pt x="2964" y="558"/>
                  </a:lnTo>
                  <a:lnTo>
                    <a:pt x="2976" y="564"/>
                  </a:lnTo>
                  <a:lnTo>
                    <a:pt x="2994" y="564"/>
                  </a:lnTo>
                  <a:lnTo>
                    <a:pt x="3012" y="570"/>
                  </a:lnTo>
                  <a:lnTo>
                    <a:pt x="3024" y="570"/>
                  </a:lnTo>
                  <a:lnTo>
                    <a:pt x="3036" y="576"/>
                  </a:lnTo>
                  <a:lnTo>
                    <a:pt x="3042" y="576"/>
                  </a:lnTo>
                  <a:lnTo>
                    <a:pt x="3054" y="588"/>
                  </a:lnTo>
                  <a:lnTo>
                    <a:pt x="3054" y="594"/>
                  </a:lnTo>
                  <a:lnTo>
                    <a:pt x="3060" y="600"/>
                  </a:lnTo>
                  <a:lnTo>
                    <a:pt x="3030" y="600"/>
                  </a:lnTo>
                  <a:lnTo>
                    <a:pt x="3012" y="606"/>
                  </a:lnTo>
                  <a:lnTo>
                    <a:pt x="3000" y="606"/>
                  </a:lnTo>
                  <a:lnTo>
                    <a:pt x="2964" y="588"/>
                  </a:lnTo>
                  <a:lnTo>
                    <a:pt x="2928" y="576"/>
                  </a:lnTo>
                  <a:lnTo>
                    <a:pt x="2904" y="570"/>
                  </a:lnTo>
                  <a:lnTo>
                    <a:pt x="2886" y="564"/>
                  </a:lnTo>
                  <a:lnTo>
                    <a:pt x="2862" y="564"/>
                  </a:lnTo>
                  <a:lnTo>
                    <a:pt x="2844" y="558"/>
                  </a:lnTo>
                  <a:lnTo>
                    <a:pt x="2802" y="558"/>
                  </a:lnTo>
                  <a:lnTo>
                    <a:pt x="2796" y="564"/>
                  </a:lnTo>
                  <a:lnTo>
                    <a:pt x="2796" y="576"/>
                  </a:lnTo>
                  <a:lnTo>
                    <a:pt x="2802" y="582"/>
                  </a:lnTo>
                  <a:lnTo>
                    <a:pt x="2808" y="582"/>
                  </a:lnTo>
                  <a:lnTo>
                    <a:pt x="2820" y="594"/>
                  </a:lnTo>
                  <a:lnTo>
                    <a:pt x="2784" y="594"/>
                  </a:lnTo>
                  <a:lnTo>
                    <a:pt x="2772" y="582"/>
                  </a:lnTo>
                  <a:lnTo>
                    <a:pt x="2754" y="582"/>
                  </a:lnTo>
                  <a:lnTo>
                    <a:pt x="2748" y="576"/>
                  </a:lnTo>
                  <a:lnTo>
                    <a:pt x="2724" y="576"/>
                  </a:lnTo>
                  <a:lnTo>
                    <a:pt x="2724" y="582"/>
                  </a:lnTo>
                  <a:lnTo>
                    <a:pt x="2730" y="600"/>
                  </a:lnTo>
                  <a:lnTo>
                    <a:pt x="2736" y="612"/>
                  </a:lnTo>
                  <a:lnTo>
                    <a:pt x="2748" y="618"/>
                  </a:lnTo>
                  <a:lnTo>
                    <a:pt x="2766" y="624"/>
                  </a:lnTo>
                  <a:lnTo>
                    <a:pt x="2802" y="624"/>
                  </a:lnTo>
                  <a:lnTo>
                    <a:pt x="2820" y="630"/>
                  </a:lnTo>
                  <a:lnTo>
                    <a:pt x="2844" y="630"/>
                  </a:lnTo>
                  <a:lnTo>
                    <a:pt x="2856" y="636"/>
                  </a:lnTo>
                  <a:lnTo>
                    <a:pt x="2862" y="648"/>
                  </a:lnTo>
                  <a:lnTo>
                    <a:pt x="2874" y="654"/>
                  </a:lnTo>
                  <a:lnTo>
                    <a:pt x="2844" y="654"/>
                  </a:lnTo>
                  <a:lnTo>
                    <a:pt x="2838" y="648"/>
                  </a:lnTo>
                  <a:lnTo>
                    <a:pt x="2826" y="642"/>
                  </a:lnTo>
                  <a:lnTo>
                    <a:pt x="2772" y="642"/>
                  </a:lnTo>
                  <a:lnTo>
                    <a:pt x="2760" y="636"/>
                  </a:lnTo>
                  <a:lnTo>
                    <a:pt x="2730" y="636"/>
                  </a:lnTo>
                  <a:lnTo>
                    <a:pt x="2724" y="624"/>
                  </a:lnTo>
                  <a:lnTo>
                    <a:pt x="2700" y="624"/>
                  </a:lnTo>
                  <a:lnTo>
                    <a:pt x="2694" y="606"/>
                  </a:lnTo>
                  <a:lnTo>
                    <a:pt x="2664" y="594"/>
                  </a:lnTo>
                  <a:lnTo>
                    <a:pt x="2670" y="588"/>
                  </a:lnTo>
                  <a:lnTo>
                    <a:pt x="2682" y="582"/>
                  </a:lnTo>
                  <a:lnTo>
                    <a:pt x="2688" y="576"/>
                  </a:lnTo>
                  <a:lnTo>
                    <a:pt x="2688" y="564"/>
                  </a:lnTo>
                  <a:lnTo>
                    <a:pt x="2658" y="534"/>
                  </a:lnTo>
                  <a:lnTo>
                    <a:pt x="2646" y="528"/>
                  </a:lnTo>
                  <a:lnTo>
                    <a:pt x="2616" y="528"/>
                  </a:lnTo>
                  <a:lnTo>
                    <a:pt x="2628" y="534"/>
                  </a:lnTo>
                  <a:lnTo>
                    <a:pt x="2652" y="558"/>
                  </a:lnTo>
                  <a:lnTo>
                    <a:pt x="2640" y="570"/>
                  </a:lnTo>
                  <a:lnTo>
                    <a:pt x="2616" y="582"/>
                  </a:lnTo>
                  <a:lnTo>
                    <a:pt x="2604" y="582"/>
                  </a:lnTo>
                  <a:lnTo>
                    <a:pt x="2586" y="624"/>
                  </a:lnTo>
                  <a:lnTo>
                    <a:pt x="2658" y="660"/>
                  </a:lnTo>
                  <a:lnTo>
                    <a:pt x="2676" y="660"/>
                  </a:lnTo>
                  <a:lnTo>
                    <a:pt x="2676" y="696"/>
                  </a:lnTo>
                  <a:lnTo>
                    <a:pt x="2670" y="708"/>
                  </a:lnTo>
                  <a:lnTo>
                    <a:pt x="2670" y="720"/>
                  </a:lnTo>
                  <a:lnTo>
                    <a:pt x="2676" y="738"/>
                  </a:lnTo>
                  <a:lnTo>
                    <a:pt x="2712" y="744"/>
                  </a:lnTo>
                  <a:lnTo>
                    <a:pt x="2712" y="768"/>
                  </a:lnTo>
                  <a:lnTo>
                    <a:pt x="2772" y="780"/>
                  </a:lnTo>
                  <a:lnTo>
                    <a:pt x="2778" y="780"/>
                  </a:lnTo>
                  <a:lnTo>
                    <a:pt x="2784" y="774"/>
                  </a:lnTo>
                  <a:lnTo>
                    <a:pt x="2796" y="774"/>
                  </a:lnTo>
                  <a:lnTo>
                    <a:pt x="2814" y="768"/>
                  </a:lnTo>
                  <a:lnTo>
                    <a:pt x="2850" y="768"/>
                  </a:lnTo>
                  <a:lnTo>
                    <a:pt x="2868" y="774"/>
                  </a:lnTo>
                  <a:lnTo>
                    <a:pt x="2874" y="780"/>
                  </a:lnTo>
                  <a:lnTo>
                    <a:pt x="2886" y="786"/>
                  </a:lnTo>
                  <a:lnTo>
                    <a:pt x="2904" y="786"/>
                  </a:lnTo>
                  <a:lnTo>
                    <a:pt x="2916" y="792"/>
                  </a:lnTo>
                  <a:lnTo>
                    <a:pt x="2952" y="804"/>
                  </a:lnTo>
                  <a:lnTo>
                    <a:pt x="2976" y="828"/>
                  </a:lnTo>
                  <a:lnTo>
                    <a:pt x="2976" y="834"/>
                  </a:lnTo>
                  <a:lnTo>
                    <a:pt x="2964" y="834"/>
                  </a:lnTo>
                  <a:lnTo>
                    <a:pt x="2958" y="840"/>
                  </a:lnTo>
                  <a:lnTo>
                    <a:pt x="2946" y="840"/>
                  </a:lnTo>
                  <a:lnTo>
                    <a:pt x="2940" y="846"/>
                  </a:lnTo>
                  <a:lnTo>
                    <a:pt x="2946" y="852"/>
                  </a:lnTo>
                  <a:lnTo>
                    <a:pt x="2958" y="858"/>
                  </a:lnTo>
                  <a:lnTo>
                    <a:pt x="2976" y="876"/>
                  </a:lnTo>
                  <a:lnTo>
                    <a:pt x="3024" y="876"/>
                  </a:lnTo>
                  <a:lnTo>
                    <a:pt x="3012" y="882"/>
                  </a:lnTo>
                  <a:lnTo>
                    <a:pt x="3006" y="882"/>
                  </a:lnTo>
                  <a:lnTo>
                    <a:pt x="2994" y="888"/>
                  </a:lnTo>
                  <a:lnTo>
                    <a:pt x="2970" y="888"/>
                  </a:lnTo>
                  <a:lnTo>
                    <a:pt x="2958" y="882"/>
                  </a:lnTo>
                  <a:lnTo>
                    <a:pt x="2952" y="876"/>
                  </a:lnTo>
                  <a:lnTo>
                    <a:pt x="2940" y="870"/>
                  </a:lnTo>
                  <a:lnTo>
                    <a:pt x="2940" y="858"/>
                  </a:lnTo>
                  <a:lnTo>
                    <a:pt x="2928" y="834"/>
                  </a:lnTo>
                  <a:lnTo>
                    <a:pt x="2916" y="822"/>
                  </a:lnTo>
                  <a:lnTo>
                    <a:pt x="2892" y="810"/>
                  </a:lnTo>
                  <a:lnTo>
                    <a:pt x="2886" y="804"/>
                  </a:lnTo>
                  <a:lnTo>
                    <a:pt x="2880" y="804"/>
                  </a:lnTo>
                  <a:lnTo>
                    <a:pt x="2874" y="798"/>
                  </a:lnTo>
                  <a:lnTo>
                    <a:pt x="2874" y="786"/>
                  </a:lnTo>
                  <a:lnTo>
                    <a:pt x="2868" y="780"/>
                  </a:lnTo>
                  <a:lnTo>
                    <a:pt x="2844" y="780"/>
                  </a:lnTo>
                  <a:lnTo>
                    <a:pt x="2832" y="786"/>
                  </a:lnTo>
                  <a:lnTo>
                    <a:pt x="2814" y="786"/>
                  </a:lnTo>
                  <a:lnTo>
                    <a:pt x="2802" y="792"/>
                  </a:lnTo>
                  <a:lnTo>
                    <a:pt x="2778" y="792"/>
                  </a:lnTo>
                  <a:lnTo>
                    <a:pt x="2760" y="810"/>
                  </a:lnTo>
                  <a:lnTo>
                    <a:pt x="2766" y="816"/>
                  </a:lnTo>
                  <a:lnTo>
                    <a:pt x="2772" y="828"/>
                  </a:lnTo>
                  <a:lnTo>
                    <a:pt x="2784" y="834"/>
                  </a:lnTo>
                  <a:lnTo>
                    <a:pt x="2802" y="852"/>
                  </a:lnTo>
                  <a:lnTo>
                    <a:pt x="2814" y="858"/>
                  </a:lnTo>
                  <a:lnTo>
                    <a:pt x="2814" y="864"/>
                  </a:lnTo>
                  <a:lnTo>
                    <a:pt x="2790" y="888"/>
                  </a:lnTo>
                  <a:lnTo>
                    <a:pt x="2784" y="888"/>
                  </a:lnTo>
                  <a:lnTo>
                    <a:pt x="2778" y="930"/>
                  </a:lnTo>
                  <a:lnTo>
                    <a:pt x="2736" y="948"/>
                  </a:lnTo>
                  <a:lnTo>
                    <a:pt x="2736" y="954"/>
                  </a:lnTo>
                  <a:lnTo>
                    <a:pt x="2730" y="966"/>
                  </a:lnTo>
                  <a:lnTo>
                    <a:pt x="2724" y="972"/>
                  </a:lnTo>
                  <a:lnTo>
                    <a:pt x="2694" y="972"/>
                  </a:lnTo>
                  <a:lnTo>
                    <a:pt x="2682" y="966"/>
                  </a:lnTo>
                  <a:lnTo>
                    <a:pt x="2652" y="966"/>
                  </a:lnTo>
                  <a:lnTo>
                    <a:pt x="2592" y="960"/>
                  </a:lnTo>
                  <a:lnTo>
                    <a:pt x="2586" y="960"/>
                  </a:lnTo>
                  <a:lnTo>
                    <a:pt x="2580" y="954"/>
                  </a:lnTo>
                  <a:lnTo>
                    <a:pt x="2568" y="948"/>
                  </a:lnTo>
                  <a:lnTo>
                    <a:pt x="2556" y="948"/>
                  </a:lnTo>
                  <a:lnTo>
                    <a:pt x="2544" y="936"/>
                  </a:lnTo>
                  <a:lnTo>
                    <a:pt x="2598" y="936"/>
                  </a:lnTo>
                  <a:lnTo>
                    <a:pt x="2616" y="942"/>
                  </a:lnTo>
                  <a:lnTo>
                    <a:pt x="2640" y="924"/>
                  </a:lnTo>
                  <a:lnTo>
                    <a:pt x="2652" y="924"/>
                  </a:lnTo>
                  <a:lnTo>
                    <a:pt x="2664" y="930"/>
                  </a:lnTo>
                  <a:lnTo>
                    <a:pt x="2682" y="930"/>
                  </a:lnTo>
                  <a:lnTo>
                    <a:pt x="2694" y="924"/>
                  </a:lnTo>
                  <a:lnTo>
                    <a:pt x="2694" y="906"/>
                  </a:lnTo>
                  <a:lnTo>
                    <a:pt x="2700" y="894"/>
                  </a:lnTo>
                  <a:lnTo>
                    <a:pt x="2700" y="882"/>
                  </a:lnTo>
                  <a:lnTo>
                    <a:pt x="2724" y="876"/>
                  </a:lnTo>
                  <a:lnTo>
                    <a:pt x="2724" y="852"/>
                  </a:lnTo>
                  <a:lnTo>
                    <a:pt x="2712" y="852"/>
                  </a:lnTo>
                  <a:lnTo>
                    <a:pt x="2718" y="846"/>
                  </a:lnTo>
                  <a:lnTo>
                    <a:pt x="2724" y="834"/>
                  </a:lnTo>
                  <a:lnTo>
                    <a:pt x="2724" y="822"/>
                  </a:lnTo>
                  <a:lnTo>
                    <a:pt x="2718" y="816"/>
                  </a:lnTo>
                  <a:lnTo>
                    <a:pt x="2712" y="816"/>
                  </a:lnTo>
                  <a:lnTo>
                    <a:pt x="2700" y="810"/>
                  </a:lnTo>
                  <a:lnTo>
                    <a:pt x="2682" y="810"/>
                  </a:lnTo>
                  <a:lnTo>
                    <a:pt x="2664" y="804"/>
                  </a:lnTo>
                  <a:lnTo>
                    <a:pt x="2652" y="804"/>
                  </a:lnTo>
                  <a:lnTo>
                    <a:pt x="2634" y="786"/>
                  </a:lnTo>
                  <a:lnTo>
                    <a:pt x="2634" y="744"/>
                  </a:lnTo>
                  <a:lnTo>
                    <a:pt x="2628" y="732"/>
                  </a:lnTo>
                  <a:lnTo>
                    <a:pt x="2616" y="720"/>
                  </a:lnTo>
                  <a:lnTo>
                    <a:pt x="2604" y="714"/>
                  </a:lnTo>
                  <a:lnTo>
                    <a:pt x="2598" y="702"/>
                  </a:lnTo>
                  <a:lnTo>
                    <a:pt x="2592" y="696"/>
                  </a:lnTo>
                  <a:lnTo>
                    <a:pt x="2586" y="660"/>
                  </a:lnTo>
                  <a:lnTo>
                    <a:pt x="2520" y="624"/>
                  </a:lnTo>
                  <a:lnTo>
                    <a:pt x="2532" y="612"/>
                  </a:lnTo>
                  <a:lnTo>
                    <a:pt x="2544" y="588"/>
                  </a:lnTo>
                  <a:lnTo>
                    <a:pt x="2544" y="576"/>
                  </a:lnTo>
                  <a:lnTo>
                    <a:pt x="2538" y="564"/>
                  </a:lnTo>
                  <a:lnTo>
                    <a:pt x="2514" y="540"/>
                  </a:lnTo>
                  <a:lnTo>
                    <a:pt x="2496" y="540"/>
                  </a:lnTo>
                  <a:lnTo>
                    <a:pt x="2484" y="534"/>
                  </a:lnTo>
                  <a:lnTo>
                    <a:pt x="2472" y="534"/>
                  </a:lnTo>
                  <a:lnTo>
                    <a:pt x="2340" y="522"/>
                  </a:lnTo>
                  <a:lnTo>
                    <a:pt x="2328" y="552"/>
                  </a:lnTo>
                  <a:lnTo>
                    <a:pt x="2346" y="570"/>
                  </a:lnTo>
                  <a:lnTo>
                    <a:pt x="2334" y="600"/>
                  </a:lnTo>
                  <a:lnTo>
                    <a:pt x="2280" y="624"/>
                  </a:lnTo>
                  <a:lnTo>
                    <a:pt x="2268" y="654"/>
                  </a:lnTo>
                  <a:lnTo>
                    <a:pt x="2304" y="660"/>
                  </a:lnTo>
                  <a:lnTo>
                    <a:pt x="2334" y="708"/>
                  </a:lnTo>
                  <a:lnTo>
                    <a:pt x="2322" y="726"/>
                  </a:lnTo>
                  <a:lnTo>
                    <a:pt x="2352" y="750"/>
                  </a:lnTo>
                  <a:lnTo>
                    <a:pt x="2388" y="744"/>
                  </a:lnTo>
                  <a:lnTo>
                    <a:pt x="2394" y="750"/>
                  </a:lnTo>
                  <a:lnTo>
                    <a:pt x="2400" y="762"/>
                  </a:lnTo>
                  <a:lnTo>
                    <a:pt x="2412" y="768"/>
                  </a:lnTo>
                  <a:lnTo>
                    <a:pt x="2418" y="774"/>
                  </a:lnTo>
                  <a:lnTo>
                    <a:pt x="2430" y="780"/>
                  </a:lnTo>
                  <a:lnTo>
                    <a:pt x="2472" y="780"/>
                  </a:lnTo>
                  <a:lnTo>
                    <a:pt x="2466" y="840"/>
                  </a:lnTo>
                  <a:lnTo>
                    <a:pt x="2448" y="816"/>
                  </a:lnTo>
                  <a:lnTo>
                    <a:pt x="2430" y="828"/>
                  </a:lnTo>
                  <a:lnTo>
                    <a:pt x="2418" y="822"/>
                  </a:lnTo>
                  <a:lnTo>
                    <a:pt x="2388" y="804"/>
                  </a:lnTo>
                  <a:lnTo>
                    <a:pt x="2352" y="792"/>
                  </a:lnTo>
                  <a:lnTo>
                    <a:pt x="2328" y="780"/>
                  </a:lnTo>
                  <a:lnTo>
                    <a:pt x="2268" y="780"/>
                  </a:lnTo>
                  <a:lnTo>
                    <a:pt x="2250" y="762"/>
                  </a:lnTo>
                  <a:lnTo>
                    <a:pt x="2244" y="780"/>
                  </a:lnTo>
                  <a:lnTo>
                    <a:pt x="2220" y="756"/>
                  </a:lnTo>
                  <a:lnTo>
                    <a:pt x="2214" y="756"/>
                  </a:lnTo>
                  <a:lnTo>
                    <a:pt x="2208" y="750"/>
                  </a:lnTo>
                  <a:lnTo>
                    <a:pt x="2196" y="744"/>
                  </a:lnTo>
                  <a:lnTo>
                    <a:pt x="2178" y="744"/>
                  </a:lnTo>
                  <a:lnTo>
                    <a:pt x="2154" y="732"/>
                  </a:lnTo>
                  <a:lnTo>
                    <a:pt x="2130" y="732"/>
                  </a:lnTo>
                  <a:lnTo>
                    <a:pt x="2118" y="738"/>
                  </a:lnTo>
                  <a:lnTo>
                    <a:pt x="2088" y="738"/>
                  </a:lnTo>
                  <a:lnTo>
                    <a:pt x="2076" y="732"/>
                  </a:lnTo>
                  <a:lnTo>
                    <a:pt x="2022" y="732"/>
                  </a:lnTo>
                  <a:lnTo>
                    <a:pt x="2016" y="738"/>
                  </a:lnTo>
                  <a:lnTo>
                    <a:pt x="2010" y="738"/>
                  </a:lnTo>
                  <a:lnTo>
                    <a:pt x="2004" y="744"/>
                  </a:lnTo>
                  <a:lnTo>
                    <a:pt x="2004" y="750"/>
                  </a:lnTo>
                  <a:lnTo>
                    <a:pt x="2016" y="762"/>
                  </a:lnTo>
                  <a:lnTo>
                    <a:pt x="2028" y="768"/>
                  </a:lnTo>
                  <a:lnTo>
                    <a:pt x="2040" y="780"/>
                  </a:lnTo>
                  <a:lnTo>
                    <a:pt x="2046" y="780"/>
                  </a:lnTo>
                  <a:lnTo>
                    <a:pt x="2022" y="810"/>
                  </a:lnTo>
                  <a:lnTo>
                    <a:pt x="2010" y="798"/>
                  </a:lnTo>
                  <a:lnTo>
                    <a:pt x="2010" y="828"/>
                  </a:lnTo>
                  <a:lnTo>
                    <a:pt x="1998" y="828"/>
                  </a:lnTo>
                  <a:lnTo>
                    <a:pt x="1986" y="822"/>
                  </a:lnTo>
                  <a:lnTo>
                    <a:pt x="1980" y="822"/>
                  </a:lnTo>
                  <a:lnTo>
                    <a:pt x="1974" y="816"/>
                  </a:lnTo>
                  <a:lnTo>
                    <a:pt x="1974" y="786"/>
                  </a:lnTo>
                  <a:lnTo>
                    <a:pt x="1968" y="780"/>
                  </a:lnTo>
                  <a:lnTo>
                    <a:pt x="1950" y="780"/>
                  </a:lnTo>
                  <a:lnTo>
                    <a:pt x="1938" y="786"/>
                  </a:lnTo>
                  <a:lnTo>
                    <a:pt x="1920" y="792"/>
                  </a:lnTo>
                  <a:lnTo>
                    <a:pt x="1908" y="804"/>
                  </a:lnTo>
                  <a:lnTo>
                    <a:pt x="1884" y="816"/>
                  </a:lnTo>
                  <a:lnTo>
                    <a:pt x="1866" y="816"/>
                  </a:lnTo>
                  <a:lnTo>
                    <a:pt x="1842" y="804"/>
                  </a:lnTo>
                  <a:lnTo>
                    <a:pt x="1824" y="804"/>
                  </a:lnTo>
                  <a:lnTo>
                    <a:pt x="1800" y="810"/>
                  </a:lnTo>
                  <a:lnTo>
                    <a:pt x="1782" y="816"/>
                  </a:lnTo>
                  <a:lnTo>
                    <a:pt x="1764" y="828"/>
                  </a:lnTo>
                  <a:lnTo>
                    <a:pt x="1752" y="834"/>
                  </a:lnTo>
                  <a:lnTo>
                    <a:pt x="1746" y="840"/>
                  </a:lnTo>
                  <a:lnTo>
                    <a:pt x="1680" y="840"/>
                  </a:lnTo>
                  <a:lnTo>
                    <a:pt x="1692" y="816"/>
                  </a:lnTo>
                  <a:lnTo>
                    <a:pt x="1692" y="780"/>
                  </a:lnTo>
                  <a:lnTo>
                    <a:pt x="1680" y="780"/>
                  </a:lnTo>
                  <a:lnTo>
                    <a:pt x="1668" y="786"/>
                  </a:lnTo>
                  <a:lnTo>
                    <a:pt x="1650" y="792"/>
                  </a:lnTo>
                  <a:lnTo>
                    <a:pt x="1638" y="792"/>
                  </a:lnTo>
                  <a:lnTo>
                    <a:pt x="1626" y="804"/>
                  </a:lnTo>
                  <a:lnTo>
                    <a:pt x="1626" y="816"/>
                  </a:lnTo>
                  <a:lnTo>
                    <a:pt x="1632" y="822"/>
                  </a:lnTo>
                  <a:lnTo>
                    <a:pt x="1632" y="828"/>
                  </a:lnTo>
                  <a:lnTo>
                    <a:pt x="1608" y="834"/>
                  </a:lnTo>
                  <a:lnTo>
                    <a:pt x="1608" y="810"/>
                  </a:lnTo>
                  <a:lnTo>
                    <a:pt x="1584" y="816"/>
                  </a:lnTo>
                  <a:lnTo>
                    <a:pt x="1530" y="822"/>
                  </a:lnTo>
                  <a:lnTo>
                    <a:pt x="1488" y="852"/>
                  </a:lnTo>
                  <a:lnTo>
                    <a:pt x="1440" y="858"/>
                  </a:lnTo>
                  <a:lnTo>
                    <a:pt x="1452" y="876"/>
                  </a:lnTo>
                  <a:lnTo>
                    <a:pt x="1440" y="876"/>
                  </a:lnTo>
                  <a:lnTo>
                    <a:pt x="1428" y="870"/>
                  </a:lnTo>
                  <a:lnTo>
                    <a:pt x="1422" y="870"/>
                  </a:lnTo>
                  <a:lnTo>
                    <a:pt x="1410" y="876"/>
                  </a:lnTo>
                  <a:lnTo>
                    <a:pt x="1404" y="882"/>
                  </a:lnTo>
                  <a:lnTo>
                    <a:pt x="1404" y="924"/>
                  </a:lnTo>
                  <a:lnTo>
                    <a:pt x="1332" y="930"/>
                  </a:lnTo>
                  <a:lnTo>
                    <a:pt x="1326" y="924"/>
                  </a:lnTo>
                  <a:lnTo>
                    <a:pt x="1314" y="918"/>
                  </a:lnTo>
                  <a:lnTo>
                    <a:pt x="1308" y="912"/>
                  </a:lnTo>
                  <a:lnTo>
                    <a:pt x="1266" y="912"/>
                  </a:lnTo>
                  <a:lnTo>
                    <a:pt x="1260" y="906"/>
                  </a:lnTo>
                  <a:lnTo>
                    <a:pt x="1260" y="876"/>
                  </a:lnTo>
                  <a:lnTo>
                    <a:pt x="1266" y="870"/>
                  </a:lnTo>
                  <a:lnTo>
                    <a:pt x="1266" y="864"/>
                  </a:lnTo>
                  <a:lnTo>
                    <a:pt x="1272" y="858"/>
                  </a:lnTo>
                  <a:lnTo>
                    <a:pt x="1284" y="864"/>
                  </a:lnTo>
                  <a:lnTo>
                    <a:pt x="1344" y="864"/>
                  </a:lnTo>
                  <a:lnTo>
                    <a:pt x="1332" y="858"/>
                  </a:lnTo>
                  <a:lnTo>
                    <a:pt x="1326" y="846"/>
                  </a:lnTo>
                  <a:lnTo>
                    <a:pt x="1314" y="840"/>
                  </a:lnTo>
                  <a:lnTo>
                    <a:pt x="1302" y="828"/>
                  </a:lnTo>
                  <a:lnTo>
                    <a:pt x="1290" y="822"/>
                  </a:lnTo>
                  <a:lnTo>
                    <a:pt x="1278" y="810"/>
                  </a:lnTo>
                  <a:lnTo>
                    <a:pt x="1152" y="810"/>
                  </a:lnTo>
                  <a:lnTo>
                    <a:pt x="1164" y="822"/>
                  </a:lnTo>
                  <a:lnTo>
                    <a:pt x="1188" y="822"/>
                  </a:lnTo>
                  <a:lnTo>
                    <a:pt x="1200" y="828"/>
                  </a:lnTo>
                  <a:lnTo>
                    <a:pt x="1200" y="846"/>
                  </a:lnTo>
                  <a:lnTo>
                    <a:pt x="1194" y="864"/>
                  </a:lnTo>
                  <a:lnTo>
                    <a:pt x="1194" y="876"/>
                  </a:lnTo>
                  <a:lnTo>
                    <a:pt x="1188" y="894"/>
                  </a:lnTo>
                  <a:lnTo>
                    <a:pt x="1188" y="918"/>
                  </a:lnTo>
                  <a:lnTo>
                    <a:pt x="1194" y="918"/>
                  </a:lnTo>
                  <a:lnTo>
                    <a:pt x="1206" y="924"/>
                  </a:lnTo>
                  <a:lnTo>
                    <a:pt x="1230" y="924"/>
                  </a:lnTo>
                  <a:lnTo>
                    <a:pt x="1236" y="930"/>
                  </a:lnTo>
                  <a:lnTo>
                    <a:pt x="1242" y="930"/>
                  </a:lnTo>
                  <a:lnTo>
                    <a:pt x="1236" y="966"/>
                  </a:lnTo>
                  <a:lnTo>
                    <a:pt x="1248" y="996"/>
                  </a:lnTo>
                  <a:lnTo>
                    <a:pt x="1212" y="972"/>
                  </a:lnTo>
                  <a:lnTo>
                    <a:pt x="1194" y="996"/>
                  </a:lnTo>
                  <a:lnTo>
                    <a:pt x="1188" y="966"/>
                  </a:lnTo>
                  <a:lnTo>
                    <a:pt x="1116" y="948"/>
                  </a:lnTo>
                  <a:lnTo>
                    <a:pt x="1086" y="984"/>
                  </a:lnTo>
                  <a:lnTo>
                    <a:pt x="1062" y="984"/>
                  </a:lnTo>
                  <a:lnTo>
                    <a:pt x="1056" y="996"/>
                  </a:lnTo>
                  <a:lnTo>
                    <a:pt x="1044" y="1002"/>
                  </a:lnTo>
                  <a:lnTo>
                    <a:pt x="1038" y="1008"/>
                  </a:lnTo>
                  <a:lnTo>
                    <a:pt x="1026" y="1014"/>
                  </a:lnTo>
                  <a:lnTo>
                    <a:pt x="1014" y="1014"/>
                  </a:lnTo>
                  <a:lnTo>
                    <a:pt x="1002" y="1020"/>
                  </a:lnTo>
                  <a:lnTo>
                    <a:pt x="1002" y="1032"/>
                  </a:lnTo>
                  <a:lnTo>
                    <a:pt x="1008" y="1038"/>
                  </a:lnTo>
                  <a:lnTo>
                    <a:pt x="1020" y="1044"/>
                  </a:lnTo>
                  <a:lnTo>
                    <a:pt x="1032" y="1056"/>
                  </a:lnTo>
                  <a:lnTo>
                    <a:pt x="1044" y="1062"/>
                  </a:lnTo>
                  <a:lnTo>
                    <a:pt x="1050" y="1068"/>
                  </a:lnTo>
                  <a:lnTo>
                    <a:pt x="1062" y="1074"/>
                  </a:lnTo>
                  <a:lnTo>
                    <a:pt x="1080" y="1104"/>
                  </a:lnTo>
                  <a:lnTo>
                    <a:pt x="1050" y="1086"/>
                  </a:lnTo>
                  <a:lnTo>
                    <a:pt x="1038" y="1092"/>
                  </a:lnTo>
                  <a:lnTo>
                    <a:pt x="1032" y="1098"/>
                  </a:lnTo>
                  <a:lnTo>
                    <a:pt x="1020" y="1098"/>
                  </a:lnTo>
                  <a:lnTo>
                    <a:pt x="1008" y="1092"/>
                  </a:lnTo>
                  <a:lnTo>
                    <a:pt x="996" y="1092"/>
                  </a:lnTo>
                  <a:lnTo>
                    <a:pt x="978" y="1086"/>
                  </a:lnTo>
                  <a:lnTo>
                    <a:pt x="966" y="1080"/>
                  </a:lnTo>
                  <a:lnTo>
                    <a:pt x="948" y="1080"/>
                  </a:lnTo>
                  <a:lnTo>
                    <a:pt x="936" y="1074"/>
                  </a:lnTo>
                  <a:lnTo>
                    <a:pt x="924" y="1074"/>
                  </a:lnTo>
                  <a:lnTo>
                    <a:pt x="918" y="1068"/>
                  </a:lnTo>
                  <a:lnTo>
                    <a:pt x="918" y="1056"/>
                  </a:lnTo>
                  <a:lnTo>
                    <a:pt x="906" y="1050"/>
                  </a:lnTo>
                  <a:lnTo>
                    <a:pt x="888" y="1050"/>
                  </a:lnTo>
                  <a:lnTo>
                    <a:pt x="864" y="1062"/>
                  </a:lnTo>
                  <a:lnTo>
                    <a:pt x="858" y="1068"/>
                  </a:lnTo>
                  <a:lnTo>
                    <a:pt x="840" y="1068"/>
                  </a:lnTo>
                  <a:lnTo>
                    <a:pt x="882" y="1104"/>
                  </a:lnTo>
                  <a:lnTo>
                    <a:pt x="900" y="1104"/>
                  </a:lnTo>
                  <a:lnTo>
                    <a:pt x="912" y="1110"/>
                  </a:lnTo>
                  <a:lnTo>
                    <a:pt x="924" y="1110"/>
                  </a:lnTo>
                  <a:lnTo>
                    <a:pt x="936" y="1116"/>
                  </a:lnTo>
                  <a:lnTo>
                    <a:pt x="942" y="1116"/>
                  </a:lnTo>
                  <a:lnTo>
                    <a:pt x="942" y="1122"/>
                  </a:lnTo>
                  <a:lnTo>
                    <a:pt x="936" y="1134"/>
                  </a:lnTo>
                  <a:lnTo>
                    <a:pt x="924" y="1140"/>
                  </a:lnTo>
                  <a:lnTo>
                    <a:pt x="918" y="1146"/>
                  </a:lnTo>
                  <a:lnTo>
                    <a:pt x="852" y="1128"/>
                  </a:lnTo>
                  <a:lnTo>
                    <a:pt x="840" y="1122"/>
                  </a:lnTo>
                  <a:lnTo>
                    <a:pt x="834" y="1116"/>
                  </a:lnTo>
                  <a:lnTo>
                    <a:pt x="822" y="1110"/>
                  </a:lnTo>
                  <a:lnTo>
                    <a:pt x="762" y="1110"/>
                  </a:lnTo>
                  <a:lnTo>
                    <a:pt x="756" y="1104"/>
                  </a:lnTo>
                  <a:lnTo>
                    <a:pt x="756" y="1056"/>
                  </a:lnTo>
                  <a:lnTo>
                    <a:pt x="738" y="1044"/>
                  </a:lnTo>
                  <a:lnTo>
                    <a:pt x="750" y="1032"/>
                  </a:lnTo>
                  <a:lnTo>
                    <a:pt x="756" y="1020"/>
                  </a:lnTo>
                  <a:lnTo>
                    <a:pt x="756" y="1002"/>
                  </a:lnTo>
                  <a:lnTo>
                    <a:pt x="738" y="990"/>
                  </a:lnTo>
                  <a:lnTo>
                    <a:pt x="702" y="978"/>
                  </a:lnTo>
                  <a:lnTo>
                    <a:pt x="672" y="972"/>
                  </a:lnTo>
                  <a:lnTo>
                    <a:pt x="660" y="966"/>
                  </a:lnTo>
                  <a:lnTo>
                    <a:pt x="630" y="948"/>
                  </a:lnTo>
                  <a:lnTo>
                    <a:pt x="606" y="930"/>
                  </a:lnTo>
                  <a:lnTo>
                    <a:pt x="594" y="912"/>
                  </a:lnTo>
                  <a:lnTo>
                    <a:pt x="630" y="912"/>
                  </a:lnTo>
                  <a:lnTo>
                    <a:pt x="630" y="924"/>
                  </a:lnTo>
                  <a:lnTo>
                    <a:pt x="642" y="924"/>
                  </a:lnTo>
                  <a:lnTo>
                    <a:pt x="654" y="930"/>
                  </a:lnTo>
                  <a:lnTo>
                    <a:pt x="672" y="930"/>
                  </a:lnTo>
                  <a:lnTo>
                    <a:pt x="690" y="936"/>
                  </a:lnTo>
                  <a:lnTo>
                    <a:pt x="720" y="936"/>
                  </a:lnTo>
                  <a:lnTo>
                    <a:pt x="732" y="942"/>
                  </a:lnTo>
                  <a:lnTo>
                    <a:pt x="738" y="954"/>
                  </a:lnTo>
                  <a:lnTo>
                    <a:pt x="762" y="966"/>
                  </a:lnTo>
                  <a:lnTo>
                    <a:pt x="816" y="966"/>
                  </a:lnTo>
                  <a:lnTo>
                    <a:pt x="846" y="972"/>
                  </a:lnTo>
                  <a:lnTo>
                    <a:pt x="858" y="972"/>
                  </a:lnTo>
                  <a:lnTo>
                    <a:pt x="870" y="978"/>
                  </a:lnTo>
                  <a:lnTo>
                    <a:pt x="894" y="984"/>
                  </a:lnTo>
                  <a:lnTo>
                    <a:pt x="930" y="990"/>
                  </a:lnTo>
                  <a:lnTo>
                    <a:pt x="978" y="984"/>
                  </a:lnTo>
                  <a:lnTo>
                    <a:pt x="1026" y="972"/>
                  </a:lnTo>
                  <a:lnTo>
                    <a:pt x="1062" y="954"/>
                  </a:lnTo>
                  <a:lnTo>
                    <a:pt x="1080" y="936"/>
                  </a:lnTo>
                  <a:lnTo>
                    <a:pt x="1074" y="912"/>
                  </a:lnTo>
                  <a:lnTo>
                    <a:pt x="1032" y="870"/>
                  </a:lnTo>
                  <a:lnTo>
                    <a:pt x="1014" y="858"/>
                  </a:lnTo>
                  <a:lnTo>
                    <a:pt x="996" y="852"/>
                  </a:lnTo>
                  <a:lnTo>
                    <a:pt x="948" y="840"/>
                  </a:lnTo>
                  <a:lnTo>
                    <a:pt x="900" y="822"/>
                  </a:lnTo>
                  <a:lnTo>
                    <a:pt x="828" y="798"/>
                  </a:lnTo>
                  <a:lnTo>
                    <a:pt x="792" y="780"/>
                  </a:lnTo>
                  <a:lnTo>
                    <a:pt x="756" y="774"/>
                  </a:lnTo>
                  <a:lnTo>
                    <a:pt x="624" y="774"/>
                  </a:lnTo>
                  <a:lnTo>
                    <a:pt x="612" y="756"/>
                  </a:lnTo>
                  <a:lnTo>
                    <a:pt x="588" y="762"/>
                  </a:lnTo>
                  <a:lnTo>
                    <a:pt x="552" y="744"/>
                  </a:lnTo>
                  <a:lnTo>
                    <a:pt x="588" y="738"/>
                  </a:lnTo>
                  <a:lnTo>
                    <a:pt x="606" y="726"/>
                  </a:lnTo>
                  <a:lnTo>
                    <a:pt x="600" y="726"/>
                  </a:lnTo>
                  <a:lnTo>
                    <a:pt x="594" y="720"/>
                  </a:lnTo>
                  <a:lnTo>
                    <a:pt x="582" y="720"/>
                  </a:lnTo>
                  <a:lnTo>
                    <a:pt x="564" y="714"/>
                  </a:lnTo>
                  <a:lnTo>
                    <a:pt x="546" y="714"/>
                  </a:lnTo>
                  <a:lnTo>
                    <a:pt x="534" y="708"/>
                  </a:lnTo>
                  <a:lnTo>
                    <a:pt x="522" y="720"/>
                  </a:lnTo>
                  <a:lnTo>
                    <a:pt x="522" y="726"/>
                  </a:lnTo>
                  <a:lnTo>
                    <a:pt x="516" y="732"/>
                  </a:lnTo>
                  <a:lnTo>
                    <a:pt x="498" y="732"/>
                  </a:lnTo>
                  <a:lnTo>
                    <a:pt x="486" y="744"/>
                  </a:lnTo>
                  <a:lnTo>
                    <a:pt x="450" y="744"/>
                  </a:lnTo>
                  <a:lnTo>
                    <a:pt x="444" y="756"/>
                  </a:lnTo>
                  <a:lnTo>
                    <a:pt x="420" y="762"/>
                  </a:lnTo>
                  <a:lnTo>
                    <a:pt x="420" y="768"/>
                  </a:lnTo>
                  <a:lnTo>
                    <a:pt x="414" y="780"/>
                  </a:lnTo>
                  <a:lnTo>
                    <a:pt x="390" y="780"/>
                  </a:lnTo>
                  <a:lnTo>
                    <a:pt x="384" y="792"/>
                  </a:lnTo>
                  <a:lnTo>
                    <a:pt x="396" y="804"/>
                  </a:lnTo>
                  <a:lnTo>
                    <a:pt x="396" y="810"/>
                  </a:lnTo>
                  <a:lnTo>
                    <a:pt x="378" y="810"/>
                  </a:lnTo>
                  <a:lnTo>
                    <a:pt x="378" y="822"/>
                  </a:lnTo>
                  <a:lnTo>
                    <a:pt x="384" y="834"/>
                  </a:lnTo>
                  <a:lnTo>
                    <a:pt x="384" y="840"/>
                  </a:lnTo>
                  <a:lnTo>
                    <a:pt x="390" y="846"/>
                  </a:lnTo>
                  <a:lnTo>
                    <a:pt x="396" y="846"/>
                  </a:lnTo>
                  <a:lnTo>
                    <a:pt x="402" y="840"/>
                  </a:lnTo>
                  <a:lnTo>
                    <a:pt x="420" y="840"/>
                  </a:lnTo>
                  <a:lnTo>
                    <a:pt x="468" y="888"/>
                  </a:lnTo>
                  <a:lnTo>
                    <a:pt x="468" y="900"/>
                  </a:lnTo>
                  <a:lnTo>
                    <a:pt x="462" y="900"/>
                  </a:lnTo>
                  <a:lnTo>
                    <a:pt x="450" y="906"/>
                  </a:lnTo>
                  <a:lnTo>
                    <a:pt x="444" y="906"/>
                  </a:lnTo>
                  <a:lnTo>
                    <a:pt x="444" y="918"/>
                  </a:lnTo>
                  <a:lnTo>
                    <a:pt x="438" y="918"/>
                  </a:lnTo>
                  <a:lnTo>
                    <a:pt x="426" y="924"/>
                  </a:lnTo>
                  <a:lnTo>
                    <a:pt x="420" y="930"/>
                  </a:lnTo>
                  <a:lnTo>
                    <a:pt x="438" y="948"/>
                  </a:lnTo>
                  <a:lnTo>
                    <a:pt x="450" y="954"/>
                  </a:lnTo>
                  <a:lnTo>
                    <a:pt x="456" y="966"/>
                  </a:lnTo>
                  <a:lnTo>
                    <a:pt x="468" y="972"/>
                  </a:lnTo>
                  <a:lnTo>
                    <a:pt x="492" y="996"/>
                  </a:lnTo>
                  <a:lnTo>
                    <a:pt x="504" y="1002"/>
                  </a:lnTo>
                  <a:lnTo>
                    <a:pt x="510" y="1008"/>
                  </a:lnTo>
                  <a:lnTo>
                    <a:pt x="510" y="1014"/>
                  </a:lnTo>
                  <a:lnTo>
                    <a:pt x="504" y="1020"/>
                  </a:lnTo>
                  <a:lnTo>
                    <a:pt x="492" y="1020"/>
                  </a:lnTo>
                  <a:lnTo>
                    <a:pt x="480" y="1014"/>
                  </a:lnTo>
                  <a:lnTo>
                    <a:pt x="474" y="1014"/>
                  </a:lnTo>
                  <a:lnTo>
                    <a:pt x="468" y="1044"/>
                  </a:lnTo>
                  <a:lnTo>
                    <a:pt x="480" y="1056"/>
                  </a:lnTo>
                  <a:lnTo>
                    <a:pt x="480" y="1068"/>
                  </a:lnTo>
                  <a:lnTo>
                    <a:pt x="492" y="1068"/>
                  </a:lnTo>
                  <a:lnTo>
                    <a:pt x="498" y="1074"/>
                  </a:lnTo>
                  <a:lnTo>
                    <a:pt x="504" y="1074"/>
                  </a:lnTo>
                  <a:lnTo>
                    <a:pt x="510" y="1080"/>
                  </a:lnTo>
                  <a:lnTo>
                    <a:pt x="510" y="1086"/>
                  </a:lnTo>
                  <a:lnTo>
                    <a:pt x="504" y="1092"/>
                  </a:lnTo>
                  <a:lnTo>
                    <a:pt x="498" y="1104"/>
                  </a:lnTo>
                  <a:lnTo>
                    <a:pt x="522" y="1110"/>
                  </a:lnTo>
                  <a:lnTo>
                    <a:pt x="534" y="1116"/>
                  </a:lnTo>
                  <a:lnTo>
                    <a:pt x="540" y="1122"/>
                  </a:lnTo>
                  <a:lnTo>
                    <a:pt x="540" y="1128"/>
                  </a:lnTo>
                  <a:lnTo>
                    <a:pt x="516" y="1152"/>
                  </a:lnTo>
                  <a:lnTo>
                    <a:pt x="510" y="1152"/>
                  </a:lnTo>
                  <a:lnTo>
                    <a:pt x="582" y="1188"/>
                  </a:lnTo>
                  <a:lnTo>
                    <a:pt x="588" y="1200"/>
                  </a:lnTo>
                  <a:lnTo>
                    <a:pt x="594" y="1206"/>
                  </a:lnTo>
                  <a:lnTo>
                    <a:pt x="600" y="1218"/>
                  </a:lnTo>
                  <a:lnTo>
                    <a:pt x="600" y="1230"/>
                  </a:lnTo>
                  <a:lnTo>
                    <a:pt x="594" y="1236"/>
                  </a:lnTo>
                  <a:lnTo>
                    <a:pt x="588" y="1248"/>
                  </a:lnTo>
                  <a:lnTo>
                    <a:pt x="552" y="1284"/>
                  </a:lnTo>
                  <a:lnTo>
                    <a:pt x="546" y="1284"/>
                  </a:lnTo>
                  <a:lnTo>
                    <a:pt x="486" y="1344"/>
                  </a:lnTo>
                  <a:lnTo>
                    <a:pt x="426" y="1374"/>
                  </a:lnTo>
                  <a:lnTo>
                    <a:pt x="432" y="1386"/>
                  </a:lnTo>
                  <a:lnTo>
                    <a:pt x="462" y="1368"/>
                  </a:lnTo>
                  <a:lnTo>
                    <a:pt x="468" y="1386"/>
                  </a:lnTo>
                  <a:lnTo>
                    <a:pt x="480" y="1398"/>
                  </a:lnTo>
                  <a:lnTo>
                    <a:pt x="492" y="1404"/>
                  </a:lnTo>
                  <a:lnTo>
                    <a:pt x="498" y="1410"/>
                  </a:lnTo>
                  <a:lnTo>
                    <a:pt x="546" y="1410"/>
                  </a:lnTo>
                  <a:lnTo>
                    <a:pt x="558" y="1428"/>
                  </a:lnTo>
                  <a:lnTo>
                    <a:pt x="546" y="1428"/>
                  </a:lnTo>
                  <a:lnTo>
                    <a:pt x="534" y="1422"/>
                  </a:lnTo>
                  <a:lnTo>
                    <a:pt x="504" y="1422"/>
                  </a:lnTo>
                  <a:lnTo>
                    <a:pt x="492" y="1434"/>
                  </a:lnTo>
                  <a:lnTo>
                    <a:pt x="492" y="1440"/>
                  </a:lnTo>
                  <a:lnTo>
                    <a:pt x="456" y="1440"/>
                  </a:lnTo>
                  <a:lnTo>
                    <a:pt x="450" y="1470"/>
                  </a:lnTo>
                  <a:lnTo>
                    <a:pt x="438" y="1470"/>
                  </a:lnTo>
                  <a:lnTo>
                    <a:pt x="432" y="1482"/>
                  </a:lnTo>
                  <a:lnTo>
                    <a:pt x="438" y="1494"/>
                  </a:lnTo>
                  <a:lnTo>
                    <a:pt x="432" y="1500"/>
                  </a:lnTo>
                  <a:lnTo>
                    <a:pt x="426" y="1500"/>
                  </a:lnTo>
                  <a:lnTo>
                    <a:pt x="414" y="1512"/>
                  </a:lnTo>
                  <a:lnTo>
                    <a:pt x="414" y="1530"/>
                  </a:lnTo>
                  <a:lnTo>
                    <a:pt x="432" y="1536"/>
                  </a:lnTo>
                  <a:lnTo>
                    <a:pt x="420" y="1560"/>
                  </a:lnTo>
                  <a:lnTo>
                    <a:pt x="432" y="1566"/>
                  </a:lnTo>
                  <a:lnTo>
                    <a:pt x="444" y="1584"/>
                  </a:lnTo>
                  <a:lnTo>
                    <a:pt x="426" y="1596"/>
                  </a:lnTo>
                  <a:lnTo>
                    <a:pt x="426" y="1608"/>
                  </a:lnTo>
                  <a:lnTo>
                    <a:pt x="432" y="1608"/>
                  </a:lnTo>
                  <a:lnTo>
                    <a:pt x="444" y="1620"/>
                  </a:lnTo>
                  <a:lnTo>
                    <a:pt x="456" y="1626"/>
                  </a:lnTo>
                  <a:lnTo>
                    <a:pt x="462" y="1632"/>
                  </a:lnTo>
                  <a:lnTo>
                    <a:pt x="462" y="1638"/>
                  </a:lnTo>
                  <a:lnTo>
                    <a:pt x="444" y="1638"/>
                  </a:lnTo>
                  <a:lnTo>
                    <a:pt x="438" y="1656"/>
                  </a:lnTo>
                  <a:lnTo>
                    <a:pt x="462" y="1662"/>
                  </a:lnTo>
                  <a:lnTo>
                    <a:pt x="468" y="1668"/>
                  </a:lnTo>
                  <a:lnTo>
                    <a:pt x="474" y="1680"/>
                  </a:lnTo>
                  <a:lnTo>
                    <a:pt x="486" y="1692"/>
                  </a:lnTo>
                  <a:lnTo>
                    <a:pt x="486" y="1716"/>
                  </a:lnTo>
                  <a:lnTo>
                    <a:pt x="510" y="1716"/>
                  </a:lnTo>
                  <a:lnTo>
                    <a:pt x="516" y="1722"/>
                  </a:lnTo>
                  <a:lnTo>
                    <a:pt x="516" y="1728"/>
                  </a:lnTo>
                  <a:lnTo>
                    <a:pt x="528" y="1722"/>
                  </a:lnTo>
                  <a:lnTo>
                    <a:pt x="564" y="1728"/>
                  </a:lnTo>
                  <a:lnTo>
                    <a:pt x="570" y="1746"/>
                  </a:lnTo>
                  <a:lnTo>
                    <a:pt x="600" y="1728"/>
                  </a:lnTo>
                  <a:lnTo>
                    <a:pt x="606" y="1728"/>
                  </a:lnTo>
                  <a:lnTo>
                    <a:pt x="612" y="1734"/>
                  </a:lnTo>
                  <a:lnTo>
                    <a:pt x="648" y="1752"/>
                  </a:lnTo>
                  <a:lnTo>
                    <a:pt x="654" y="1758"/>
                  </a:lnTo>
                  <a:lnTo>
                    <a:pt x="654" y="1770"/>
                  </a:lnTo>
                  <a:lnTo>
                    <a:pt x="648" y="1776"/>
                  </a:lnTo>
                  <a:lnTo>
                    <a:pt x="660" y="1794"/>
                  </a:lnTo>
                  <a:lnTo>
                    <a:pt x="654" y="1812"/>
                  </a:lnTo>
                  <a:lnTo>
                    <a:pt x="660" y="1818"/>
                  </a:lnTo>
                  <a:lnTo>
                    <a:pt x="672" y="1824"/>
                  </a:lnTo>
                  <a:lnTo>
                    <a:pt x="690" y="1842"/>
                  </a:lnTo>
                  <a:lnTo>
                    <a:pt x="690" y="1854"/>
                  </a:lnTo>
                  <a:lnTo>
                    <a:pt x="720" y="1866"/>
                  </a:lnTo>
                  <a:lnTo>
                    <a:pt x="720" y="1890"/>
                  </a:lnTo>
                  <a:lnTo>
                    <a:pt x="756" y="1890"/>
                  </a:lnTo>
                  <a:lnTo>
                    <a:pt x="762" y="1896"/>
                  </a:lnTo>
                  <a:lnTo>
                    <a:pt x="768" y="1896"/>
                  </a:lnTo>
                  <a:lnTo>
                    <a:pt x="768" y="1902"/>
                  </a:lnTo>
                  <a:lnTo>
                    <a:pt x="762" y="1908"/>
                  </a:lnTo>
                  <a:lnTo>
                    <a:pt x="786" y="1920"/>
                  </a:lnTo>
                  <a:lnTo>
                    <a:pt x="774" y="1926"/>
                  </a:lnTo>
                  <a:lnTo>
                    <a:pt x="768" y="1938"/>
                  </a:lnTo>
                  <a:lnTo>
                    <a:pt x="744" y="1950"/>
                  </a:lnTo>
                  <a:lnTo>
                    <a:pt x="738" y="1950"/>
                  </a:lnTo>
                  <a:lnTo>
                    <a:pt x="732" y="1944"/>
                  </a:lnTo>
                  <a:lnTo>
                    <a:pt x="726" y="1944"/>
                  </a:lnTo>
                  <a:lnTo>
                    <a:pt x="726" y="1938"/>
                  </a:lnTo>
                  <a:lnTo>
                    <a:pt x="702" y="1938"/>
                  </a:lnTo>
                  <a:lnTo>
                    <a:pt x="696" y="1944"/>
                  </a:lnTo>
                  <a:lnTo>
                    <a:pt x="696" y="1950"/>
                  </a:lnTo>
                  <a:lnTo>
                    <a:pt x="720" y="1974"/>
                  </a:lnTo>
                  <a:lnTo>
                    <a:pt x="720" y="1992"/>
                  </a:lnTo>
                  <a:lnTo>
                    <a:pt x="726" y="1998"/>
                  </a:lnTo>
                  <a:lnTo>
                    <a:pt x="732" y="2010"/>
                  </a:lnTo>
                  <a:lnTo>
                    <a:pt x="732" y="2028"/>
                  </a:lnTo>
                  <a:lnTo>
                    <a:pt x="720" y="2028"/>
                  </a:lnTo>
                  <a:lnTo>
                    <a:pt x="714" y="2022"/>
                  </a:lnTo>
                  <a:lnTo>
                    <a:pt x="708" y="2022"/>
                  </a:lnTo>
                  <a:lnTo>
                    <a:pt x="720" y="2028"/>
                  </a:lnTo>
                  <a:lnTo>
                    <a:pt x="768" y="2028"/>
                  </a:lnTo>
                  <a:lnTo>
                    <a:pt x="774" y="2022"/>
                  </a:lnTo>
                  <a:lnTo>
                    <a:pt x="774" y="2010"/>
                  </a:lnTo>
                  <a:lnTo>
                    <a:pt x="804" y="2010"/>
                  </a:lnTo>
                  <a:lnTo>
                    <a:pt x="816" y="2004"/>
                  </a:lnTo>
                  <a:lnTo>
                    <a:pt x="864" y="2004"/>
                  </a:lnTo>
                  <a:lnTo>
                    <a:pt x="870" y="2022"/>
                  </a:lnTo>
                  <a:lnTo>
                    <a:pt x="876" y="2022"/>
                  </a:lnTo>
                  <a:lnTo>
                    <a:pt x="882" y="2028"/>
                  </a:lnTo>
                  <a:lnTo>
                    <a:pt x="894" y="2034"/>
                  </a:lnTo>
                  <a:lnTo>
                    <a:pt x="900" y="2034"/>
                  </a:lnTo>
                  <a:lnTo>
                    <a:pt x="900" y="2046"/>
                  </a:lnTo>
                  <a:lnTo>
                    <a:pt x="894" y="2052"/>
                  </a:lnTo>
                  <a:lnTo>
                    <a:pt x="888" y="2052"/>
                  </a:lnTo>
                  <a:lnTo>
                    <a:pt x="894" y="2070"/>
                  </a:lnTo>
                  <a:lnTo>
                    <a:pt x="894" y="2088"/>
                  </a:lnTo>
                  <a:lnTo>
                    <a:pt x="930" y="2088"/>
                  </a:lnTo>
                  <a:lnTo>
                    <a:pt x="972" y="2106"/>
                  </a:lnTo>
                  <a:lnTo>
                    <a:pt x="984" y="2154"/>
                  </a:lnTo>
                  <a:lnTo>
                    <a:pt x="990" y="2154"/>
                  </a:lnTo>
                  <a:lnTo>
                    <a:pt x="1014" y="2148"/>
                  </a:lnTo>
                  <a:lnTo>
                    <a:pt x="1020" y="2154"/>
                  </a:lnTo>
                  <a:lnTo>
                    <a:pt x="1032" y="2154"/>
                  </a:lnTo>
                  <a:lnTo>
                    <a:pt x="1038" y="2160"/>
                  </a:lnTo>
                  <a:lnTo>
                    <a:pt x="1086" y="2160"/>
                  </a:lnTo>
                  <a:lnTo>
                    <a:pt x="1092" y="2166"/>
                  </a:lnTo>
                  <a:lnTo>
                    <a:pt x="1092" y="2160"/>
                  </a:lnTo>
                  <a:lnTo>
                    <a:pt x="1098" y="2154"/>
                  </a:lnTo>
                  <a:lnTo>
                    <a:pt x="1110" y="2154"/>
                  </a:lnTo>
                  <a:lnTo>
                    <a:pt x="1116" y="2166"/>
                  </a:lnTo>
                  <a:lnTo>
                    <a:pt x="1140" y="2190"/>
                  </a:lnTo>
                  <a:lnTo>
                    <a:pt x="1152" y="2184"/>
                  </a:lnTo>
                  <a:lnTo>
                    <a:pt x="1170" y="2184"/>
                  </a:lnTo>
                  <a:lnTo>
                    <a:pt x="1176" y="2190"/>
                  </a:lnTo>
                  <a:lnTo>
                    <a:pt x="1188" y="2196"/>
                  </a:lnTo>
                  <a:lnTo>
                    <a:pt x="1230" y="2196"/>
                  </a:lnTo>
                  <a:lnTo>
                    <a:pt x="1230" y="2202"/>
                  </a:lnTo>
                  <a:lnTo>
                    <a:pt x="1236" y="2208"/>
                  </a:lnTo>
                  <a:lnTo>
                    <a:pt x="1254" y="2220"/>
                  </a:lnTo>
                  <a:lnTo>
                    <a:pt x="1278" y="2220"/>
                  </a:lnTo>
                  <a:lnTo>
                    <a:pt x="1284" y="2226"/>
                  </a:lnTo>
                  <a:lnTo>
                    <a:pt x="1284" y="2250"/>
                  </a:lnTo>
                  <a:lnTo>
                    <a:pt x="1266" y="2262"/>
                  </a:lnTo>
                  <a:lnTo>
                    <a:pt x="1272" y="2262"/>
                  </a:lnTo>
                  <a:lnTo>
                    <a:pt x="1278" y="2268"/>
                  </a:lnTo>
                  <a:lnTo>
                    <a:pt x="1284" y="2268"/>
                  </a:lnTo>
                  <a:lnTo>
                    <a:pt x="1290" y="2274"/>
                  </a:lnTo>
                  <a:lnTo>
                    <a:pt x="1284" y="2280"/>
                  </a:lnTo>
                  <a:lnTo>
                    <a:pt x="1266" y="2280"/>
                  </a:lnTo>
                  <a:lnTo>
                    <a:pt x="1260" y="2286"/>
                  </a:lnTo>
                  <a:lnTo>
                    <a:pt x="1272" y="2298"/>
                  </a:lnTo>
                  <a:lnTo>
                    <a:pt x="1284" y="2304"/>
                  </a:lnTo>
                  <a:lnTo>
                    <a:pt x="1284" y="2316"/>
                  </a:lnTo>
                  <a:lnTo>
                    <a:pt x="1290" y="2328"/>
                  </a:lnTo>
                  <a:lnTo>
                    <a:pt x="1290" y="2334"/>
                  </a:lnTo>
                  <a:lnTo>
                    <a:pt x="1278" y="2346"/>
                  </a:lnTo>
                  <a:lnTo>
                    <a:pt x="1266" y="2346"/>
                  </a:lnTo>
                  <a:lnTo>
                    <a:pt x="1254" y="2352"/>
                  </a:lnTo>
                  <a:lnTo>
                    <a:pt x="1224" y="2352"/>
                  </a:lnTo>
                  <a:lnTo>
                    <a:pt x="1212" y="2364"/>
                  </a:lnTo>
                  <a:lnTo>
                    <a:pt x="1212" y="2370"/>
                  </a:lnTo>
                  <a:lnTo>
                    <a:pt x="1206" y="2376"/>
                  </a:lnTo>
                  <a:lnTo>
                    <a:pt x="1188" y="2376"/>
                  </a:lnTo>
                  <a:lnTo>
                    <a:pt x="1188" y="2412"/>
                  </a:lnTo>
                  <a:lnTo>
                    <a:pt x="1194" y="2412"/>
                  </a:lnTo>
                  <a:lnTo>
                    <a:pt x="1200" y="2406"/>
                  </a:lnTo>
                  <a:lnTo>
                    <a:pt x="1212" y="2406"/>
                  </a:lnTo>
                  <a:lnTo>
                    <a:pt x="1224" y="2400"/>
                  </a:lnTo>
                  <a:lnTo>
                    <a:pt x="1254" y="2400"/>
                  </a:lnTo>
                  <a:lnTo>
                    <a:pt x="1254" y="2412"/>
                  </a:lnTo>
                  <a:lnTo>
                    <a:pt x="1248" y="2418"/>
                  </a:lnTo>
                  <a:lnTo>
                    <a:pt x="1242" y="2430"/>
                  </a:lnTo>
                  <a:lnTo>
                    <a:pt x="1230" y="2436"/>
                  </a:lnTo>
                  <a:lnTo>
                    <a:pt x="1224" y="2442"/>
                  </a:lnTo>
                  <a:lnTo>
                    <a:pt x="1170" y="2454"/>
                  </a:lnTo>
                  <a:lnTo>
                    <a:pt x="1218" y="2490"/>
                  </a:lnTo>
                  <a:lnTo>
                    <a:pt x="1212" y="2490"/>
                  </a:lnTo>
                  <a:lnTo>
                    <a:pt x="1206" y="2496"/>
                  </a:lnTo>
                  <a:lnTo>
                    <a:pt x="1194" y="2496"/>
                  </a:lnTo>
                  <a:lnTo>
                    <a:pt x="1188" y="2502"/>
                  </a:lnTo>
                  <a:lnTo>
                    <a:pt x="1176" y="2526"/>
                  </a:lnTo>
                  <a:lnTo>
                    <a:pt x="1176" y="2544"/>
                  </a:lnTo>
                  <a:lnTo>
                    <a:pt x="1164" y="2550"/>
                  </a:lnTo>
                  <a:lnTo>
                    <a:pt x="1158" y="2556"/>
                  </a:lnTo>
                  <a:lnTo>
                    <a:pt x="1146" y="2556"/>
                  </a:lnTo>
                  <a:lnTo>
                    <a:pt x="1140" y="2550"/>
                  </a:lnTo>
                  <a:lnTo>
                    <a:pt x="1128" y="2544"/>
                  </a:lnTo>
                  <a:lnTo>
                    <a:pt x="1122" y="2538"/>
                  </a:lnTo>
                  <a:lnTo>
                    <a:pt x="1116" y="2556"/>
                  </a:lnTo>
                  <a:lnTo>
                    <a:pt x="1122" y="2562"/>
                  </a:lnTo>
                  <a:lnTo>
                    <a:pt x="1128" y="2574"/>
                  </a:lnTo>
                  <a:lnTo>
                    <a:pt x="1134" y="2580"/>
                  </a:lnTo>
                  <a:lnTo>
                    <a:pt x="1146" y="2580"/>
                  </a:lnTo>
                  <a:lnTo>
                    <a:pt x="1146" y="2586"/>
                  </a:lnTo>
                  <a:lnTo>
                    <a:pt x="1152" y="2598"/>
                  </a:lnTo>
                  <a:lnTo>
                    <a:pt x="1158" y="2604"/>
                  </a:lnTo>
                  <a:lnTo>
                    <a:pt x="1194" y="2604"/>
                  </a:lnTo>
                  <a:lnTo>
                    <a:pt x="1200" y="2610"/>
                  </a:lnTo>
                  <a:lnTo>
                    <a:pt x="1212" y="2616"/>
                  </a:lnTo>
                  <a:lnTo>
                    <a:pt x="1218" y="2628"/>
                  </a:lnTo>
                  <a:lnTo>
                    <a:pt x="1224" y="2634"/>
                  </a:lnTo>
                  <a:lnTo>
                    <a:pt x="1254" y="2634"/>
                  </a:lnTo>
                  <a:lnTo>
                    <a:pt x="1272" y="2652"/>
                  </a:lnTo>
                  <a:lnTo>
                    <a:pt x="1278" y="2664"/>
                  </a:lnTo>
                  <a:lnTo>
                    <a:pt x="1290" y="2670"/>
                  </a:lnTo>
                  <a:lnTo>
                    <a:pt x="1314" y="2694"/>
                  </a:lnTo>
                  <a:lnTo>
                    <a:pt x="1320" y="2694"/>
                  </a:lnTo>
                  <a:lnTo>
                    <a:pt x="1332" y="2700"/>
                  </a:lnTo>
                  <a:lnTo>
                    <a:pt x="1338" y="2700"/>
                  </a:lnTo>
                  <a:lnTo>
                    <a:pt x="1350" y="2706"/>
                  </a:lnTo>
                  <a:lnTo>
                    <a:pt x="1344" y="2706"/>
                  </a:lnTo>
                  <a:lnTo>
                    <a:pt x="1368" y="2688"/>
                  </a:lnTo>
                  <a:lnTo>
                    <a:pt x="1380" y="2688"/>
                  </a:lnTo>
                  <a:lnTo>
                    <a:pt x="1398" y="2694"/>
                  </a:lnTo>
                  <a:lnTo>
                    <a:pt x="1410" y="2700"/>
                  </a:lnTo>
                  <a:lnTo>
                    <a:pt x="1428" y="2706"/>
                  </a:lnTo>
                  <a:lnTo>
                    <a:pt x="1488" y="2718"/>
                  </a:lnTo>
                  <a:lnTo>
                    <a:pt x="1524" y="2718"/>
                  </a:lnTo>
                  <a:lnTo>
                    <a:pt x="1530" y="2724"/>
                  </a:lnTo>
                  <a:lnTo>
                    <a:pt x="1536" y="2724"/>
                  </a:lnTo>
                  <a:lnTo>
                    <a:pt x="1584" y="2754"/>
                  </a:lnTo>
                  <a:lnTo>
                    <a:pt x="1584" y="2760"/>
                  </a:lnTo>
                  <a:lnTo>
                    <a:pt x="1590" y="2760"/>
                  </a:lnTo>
                  <a:lnTo>
                    <a:pt x="1602" y="2766"/>
                  </a:lnTo>
                  <a:lnTo>
                    <a:pt x="1626" y="2766"/>
                  </a:lnTo>
                  <a:lnTo>
                    <a:pt x="1632" y="2760"/>
                  </a:lnTo>
                  <a:lnTo>
                    <a:pt x="1644" y="2760"/>
                  </a:lnTo>
                  <a:lnTo>
                    <a:pt x="1644" y="2754"/>
                  </a:lnTo>
                  <a:lnTo>
                    <a:pt x="1674" y="2754"/>
                  </a:lnTo>
                  <a:lnTo>
                    <a:pt x="1686" y="2760"/>
                  </a:lnTo>
                  <a:lnTo>
                    <a:pt x="1698" y="2772"/>
                  </a:lnTo>
                  <a:lnTo>
                    <a:pt x="1728" y="2778"/>
                  </a:lnTo>
                  <a:lnTo>
                    <a:pt x="1728" y="2790"/>
                  </a:lnTo>
                  <a:lnTo>
                    <a:pt x="1722" y="2796"/>
                  </a:lnTo>
                  <a:lnTo>
                    <a:pt x="1722" y="2802"/>
                  </a:lnTo>
                  <a:lnTo>
                    <a:pt x="1740" y="2802"/>
                  </a:lnTo>
                  <a:lnTo>
                    <a:pt x="1752" y="2814"/>
                  </a:lnTo>
                  <a:lnTo>
                    <a:pt x="1764" y="2820"/>
                  </a:lnTo>
                  <a:lnTo>
                    <a:pt x="1776" y="2832"/>
                  </a:lnTo>
                  <a:lnTo>
                    <a:pt x="1788" y="2826"/>
                  </a:lnTo>
                  <a:lnTo>
                    <a:pt x="1794" y="2826"/>
                  </a:lnTo>
                  <a:lnTo>
                    <a:pt x="1818" y="2838"/>
                  </a:lnTo>
                  <a:lnTo>
                    <a:pt x="1836" y="2856"/>
                  </a:lnTo>
                  <a:lnTo>
                    <a:pt x="1842" y="2868"/>
                  </a:lnTo>
                  <a:lnTo>
                    <a:pt x="1854" y="2874"/>
                  </a:lnTo>
                  <a:lnTo>
                    <a:pt x="1860" y="2880"/>
                  </a:lnTo>
                  <a:lnTo>
                    <a:pt x="1884" y="2880"/>
                  </a:lnTo>
                  <a:lnTo>
                    <a:pt x="1890" y="2874"/>
                  </a:lnTo>
                  <a:lnTo>
                    <a:pt x="1890" y="2862"/>
                  </a:lnTo>
                  <a:lnTo>
                    <a:pt x="1908" y="2862"/>
                  </a:lnTo>
                  <a:lnTo>
                    <a:pt x="1914" y="2856"/>
                  </a:lnTo>
                  <a:lnTo>
                    <a:pt x="1914" y="2826"/>
                  </a:lnTo>
                  <a:lnTo>
                    <a:pt x="1908" y="2820"/>
                  </a:lnTo>
                  <a:lnTo>
                    <a:pt x="1908" y="2814"/>
                  </a:lnTo>
                  <a:lnTo>
                    <a:pt x="1896" y="2802"/>
                  </a:lnTo>
                  <a:lnTo>
                    <a:pt x="1890" y="2790"/>
                  </a:lnTo>
                  <a:lnTo>
                    <a:pt x="1884" y="2784"/>
                  </a:lnTo>
                  <a:lnTo>
                    <a:pt x="1872" y="2778"/>
                  </a:lnTo>
                  <a:lnTo>
                    <a:pt x="1866" y="2772"/>
                  </a:lnTo>
                  <a:lnTo>
                    <a:pt x="1854" y="2772"/>
                  </a:lnTo>
                  <a:lnTo>
                    <a:pt x="1854" y="2748"/>
                  </a:lnTo>
                  <a:lnTo>
                    <a:pt x="1848" y="2742"/>
                  </a:lnTo>
                  <a:lnTo>
                    <a:pt x="1836" y="2736"/>
                  </a:lnTo>
                  <a:lnTo>
                    <a:pt x="1830" y="2724"/>
                  </a:lnTo>
                  <a:lnTo>
                    <a:pt x="1824" y="2718"/>
                  </a:lnTo>
                  <a:lnTo>
                    <a:pt x="1824" y="2706"/>
                  </a:lnTo>
                  <a:lnTo>
                    <a:pt x="1830" y="2694"/>
                  </a:lnTo>
                  <a:lnTo>
                    <a:pt x="1830" y="2682"/>
                  </a:lnTo>
                  <a:lnTo>
                    <a:pt x="1818" y="2658"/>
                  </a:lnTo>
                  <a:lnTo>
                    <a:pt x="1812" y="2652"/>
                  </a:lnTo>
                  <a:lnTo>
                    <a:pt x="1806" y="2640"/>
                  </a:lnTo>
                  <a:lnTo>
                    <a:pt x="1794" y="2634"/>
                  </a:lnTo>
                  <a:lnTo>
                    <a:pt x="1788" y="2628"/>
                  </a:lnTo>
                  <a:lnTo>
                    <a:pt x="1776" y="2628"/>
                  </a:lnTo>
                  <a:lnTo>
                    <a:pt x="1758" y="2622"/>
                  </a:lnTo>
                  <a:lnTo>
                    <a:pt x="1758" y="2604"/>
                  </a:lnTo>
                  <a:lnTo>
                    <a:pt x="1794" y="2568"/>
                  </a:lnTo>
                  <a:lnTo>
                    <a:pt x="1800" y="2556"/>
                  </a:lnTo>
                  <a:lnTo>
                    <a:pt x="1806" y="2550"/>
                  </a:lnTo>
                  <a:lnTo>
                    <a:pt x="1806" y="2544"/>
                  </a:lnTo>
                  <a:lnTo>
                    <a:pt x="1800" y="2532"/>
                  </a:lnTo>
                  <a:lnTo>
                    <a:pt x="1788" y="2520"/>
                  </a:lnTo>
                  <a:lnTo>
                    <a:pt x="1800" y="2520"/>
                  </a:lnTo>
                  <a:lnTo>
                    <a:pt x="1812" y="2526"/>
                  </a:lnTo>
                  <a:lnTo>
                    <a:pt x="1830" y="2526"/>
                  </a:lnTo>
                  <a:lnTo>
                    <a:pt x="1842" y="2514"/>
                  </a:lnTo>
                  <a:lnTo>
                    <a:pt x="1872" y="2514"/>
                  </a:lnTo>
                  <a:lnTo>
                    <a:pt x="1878" y="2508"/>
                  </a:lnTo>
                  <a:lnTo>
                    <a:pt x="1860" y="2490"/>
                  </a:lnTo>
                  <a:lnTo>
                    <a:pt x="1890" y="2490"/>
                  </a:lnTo>
                  <a:lnTo>
                    <a:pt x="1890" y="2472"/>
                  </a:lnTo>
                  <a:lnTo>
                    <a:pt x="1878" y="2472"/>
                  </a:lnTo>
                  <a:lnTo>
                    <a:pt x="1854" y="2460"/>
                  </a:lnTo>
                  <a:lnTo>
                    <a:pt x="1842" y="2448"/>
                  </a:lnTo>
                  <a:lnTo>
                    <a:pt x="1842" y="2442"/>
                  </a:lnTo>
                  <a:lnTo>
                    <a:pt x="1878" y="2442"/>
                  </a:lnTo>
                  <a:lnTo>
                    <a:pt x="1878" y="2430"/>
                  </a:lnTo>
                  <a:lnTo>
                    <a:pt x="1866" y="2418"/>
                  </a:lnTo>
                  <a:lnTo>
                    <a:pt x="1860" y="2406"/>
                  </a:lnTo>
                  <a:lnTo>
                    <a:pt x="1812" y="2358"/>
                  </a:lnTo>
                  <a:lnTo>
                    <a:pt x="1800" y="2358"/>
                  </a:lnTo>
                  <a:lnTo>
                    <a:pt x="1788" y="2364"/>
                  </a:lnTo>
                  <a:lnTo>
                    <a:pt x="1746" y="2364"/>
                  </a:lnTo>
                  <a:lnTo>
                    <a:pt x="1740" y="2358"/>
                  </a:lnTo>
                  <a:lnTo>
                    <a:pt x="1740" y="2328"/>
                  </a:lnTo>
                  <a:lnTo>
                    <a:pt x="1734" y="2322"/>
                  </a:lnTo>
                  <a:lnTo>
                    <a:pt x="1710" y="2322"/>
                  </a:lnTo>
                  <a:lnTo>
                    <a:pt x="1704" y="2316"/>
                  </a:lnTo>
                  <a:lnTo>
                    <a:pt x="1698" y="2316"/>
                  </a:lnTo>
                  <a:lnTo>
                    <a:pt x="1698" y="2286"/>
                  </a:lnTo>
                  <a:lnTo>
                    <a:pt x="1710" y="2262"/>
                  </a:lnTo>
                  <a:lnTo>
                    <a:pt x="1710" y="2238"/>
                  </a:lnTo>
                  <a:lnTo>
                    <a:pt x="1704" y="2232"/>
                  </a:lnTo>
                  <a:lnTo>
                    <a:pt x="1698" y="2196"/>
                  </a:lnTo>
                  <a:lnTo>
                    <a:pt x="1722" y="2196"/>
                  </a:lnTo>
                  <a:lnTo>
                    <a:pt x="1722" y="2172"/>
                  </a:lnTo>
                  <a:lnTo>
                    <a:pt x="1716" y="2166"/>
                  </a:lnTo>
                  <a:lnTo>
                    <a:pt x="1716" y="2154"/>
                  </a:lnTo>
                  <a:lnTo>
                    <a:pt x="1722" y="2148"/>
                  </a:lnTo>
                  <a:lnTo>
                    <a:pt x="1734" y="2148"/>
                  </a:lnTo>
                  <a:lnTo>
                    <a:pt x="1746" y="2154"/>
                  </a:lnTo>
                  <a:lnTo>
                    <a:pt x="1758" y="2166"/>
                  </a:lnTo>
                  <a:lnTo>
                    <a:pt x="1770" y="2172"/>
                  </a:lnTo>
                  <a:lnTo>
                    <a:pt x="1776" y="2184"/>
                  </a:lnTo>
                  <a:lnTo>
                    <a:pt x="1788" y="2190"/>
                  </a:lnTo>
                  <a:lnTo>
                    <a:pt x="1800" y="2190"/>
                  </a:lnTo>
                  <a:lnTo>
                    <a:pt x="1806" y="2184"/>
                  </a:lnTo>
                  <a:lnTo>
                    <a:pt x="1812" y="2172"/>
                  </a:lnTo>
                  <a:lnTo>
                    <a:pt x="1818" y="2166"/>
                  </a:lnTo>
                  <a:lnTo>
                    <a:pt x="1812" y="2154"/>
                  </a:lnTo>
                  <a:lnTo>
                    <a:pt x="1800" y="2142"/>
                  </a:lnTo>
                  <a:lnTo>
                    <a:pt x="1830" y="2130"/>
                  </a:lnTo>
                  <a:lnTo>
                    <a:pt x="1830" y="2106"/>
                  </a:lnTo>
                  <a:lnTo>
                    <a:pt x="1836" y="2106"/>
                  </a:lnTo>
                  <a:lnTo>
                    <a:pt x="1848" y="2100"/>
                  </a:lnTo>
                  <a:lnTo>
                    <a:pt x="1860" y="2100"/>
                  </a:lnTo>
                  <a:lnTo>
                    <a:pt x="1872" y="2094"/>
                  </a:lnTo>
                  <a:lnTo>
                    <a:pt x="1884" y="2082"/>
                  </a:lnTo>
                  <a:lnTo>
                    <a:pt x="1884" y="2064"/>
                  </a:lnTo>
                  <a:lnTo>
                    <a:pt x="1878" y="2058"/>
                  </a:lnTo>
                  <a:lnTo>
                    <a:pt x="1878" y="2052"/>
                  </a:lnTo>
                  <a:lnTo>
                    <a:pt x="1908" y="2052"/>
                  </a:lnTo>
                  <a:lnTo>
                    <a:pt x="1920" y="2058"/>
                  </a:lnTo>
                  <a:lnTo>
                    <a:pt x="1926" y="2058"/>
                  </a:lnTo>
                  <a:lnTo>
                    <a:pt x="1926" y="2064"/>
                  </a:lnTo>
                  <a:lnTo>
                    <a:pt x="1932" y="2070"/>
                  </a:lnTo>
                  <a:lnTo>
                    <a:pt x="1962" y="2070"/>
                  </a:lnTo>
                  <a:lnTo>
                    <a:pt x="1974" y="2058"/>
                  </a:lnTo>
                  <a:lnTo>
                    <a:pt x="1986" y="2052"/>
                  </a:lnTo>
                  <a:lnTo>
                    <a:pt x="2004" y="2052"/>
                  </a:lnTo>
                  <a:lnTo>
                    <a:pt x="2010" y="2058"/>
                  </a:lnTo>
                  <a:lnTo>
                    <a:pt x="2016" y="2070"/>
                  </a:lnTo>
                  <a:lnTo>
                    <a:pt x="2076" y="2070"/>
                  </a:lnTo>
                  <a:lnTo>
                    <a:pt x="2082" y="2076"/>
                  </a:lnTo>
                  <a:lnTo>
                    <a:pt x="2082" y="2082"/>
                  </a:lnTo>
                  <a:lnTo>
                    <a:pt x="2088" y="2094"/>
                  </a:lnTo>
                  <a:lnTo>
                    <a:pt x="2124" y="2094"/>
                  </a:lnTo>
                  <a:lnTo>
                    <a:pt x="2136" y="2124"/>
                  </a:lnTo>
                  <a:lnTo>
                    <a:pt x="2136" y="2130"/>
                  </a:lnTo>
                  <a:lnTo>
                    <a:pt x="2148" y="2142"/>
                  </a:lnTo>
                  <a:lnTo>
                    <a:pt x="2160" y="2142"/>
                  </a:lnTo>
                  <a:lnTo>
                    <a:pt x="2160" y="2124"/>
                  </a:lnTo>
                  <a:lnTo>
                    <a:pt x="2148" y="2112"/>
                  </a:lnTo>
                  <a:lnTo>
                    <a:pt x="2148" y="2106"/>
                  </a:lnTo>
                  <a:lnTo>
                    <a:pt x="2160" y="2106"/>
                  </a:lnTo>
                  <a:lnTo>
                    <a:pt x="2232" y="2142"/>
                  </a:lnTo>
                  <a:lnTo>
                    <a:pt x="2238" y="2136"/>
                  </a:lnTo>
                  <a:lnTo>
                    <a:pt x="2244" y="2124"/>
                  </a:lnTo>
                  <a:lnTo>
                    <a:pt x="2256" y="2118"/>
                  </a:lnTo>
                  <a:lnTo>
                    <a:pt x="2268" y="2106"/>
                  </a:lnTo>
                  <a:lnTo>
                    <a:pt x="2280" y="2100"/>
                  </a:lnTo>
                  <a:lnTo>
                    <a:pt x="2286" y="2100"/>
                  </a:lnTo>
                  <a:lnTo>
                    <a:pt x="2322" y="2118"/>
                  </a:lnTo>
                  <a:lnTo>
                    <a:pt x="2334" y="2118"/>
                  </a:lnTo>
                  <a:lnTo>
                    <a:pt x="2352" y="2112"/>
                  </a:lnTo>
                  <a:lnTo>
                    <a:pt x="2364" y="2106"/>
                  </a:lnTo>
                  <a:lnTo>
                    <a:pt x="2370" y="2100"/>
                  </a:lnTo>
                  <a:lnTo>
                    <a:pt x="2382" y="2100"/>
                  </a:lnTo>
                  <a:lnTo>
                    <a:pt x="2388" y="2106"/>
                  </a:lnTo>
                  <a:lnTo>
                    <a:pt x="2400" y="2112"/>
                  </a:lnTo>
                  <a:lnTo>
                    <a:pt x="2406" y="2124"/>
                  </a:lnTo>
                  <a:lnTo>
                    <a:pt x="2430" y="2136"/>
                  </a:lnTo>
                  <a:lnTo>
                    <a:pt x="2454" y="2136"/>
                  </a:lnTo>
                  <a:lnTo>
                    <a:pt x="2466" y="2142"/>
                  </a:lnTo>
                  <a:lnTo>
                    <a:pt x="2478" y="2142"/>
                  </a:lnTo>
                  <a:lnTo>
                    <a:pt x="2490" y="2118"/>
                  </a:lnTo>
                  <a:lnTo>
                    <a:pt x="2496" y="2124"/>
                  </a:lnTo>
                  <a:lnTo>
                    <a:pt x="2508" y="2124"/>
                  </a:lnTo>
                  <a:lnTo>
                    <a:pt x="2514" y="2130"/>
                  </a:lnTo>
                  <a:lnTo>
                    <a:pt x="2526" y="2136"/>
                  </a:lnTo>
                  <a:lnTo>
                    <a:pt x="2562" y="2136"/>
                  </a:lnTo>
                  <a:lnTo>
                    <a:pt x="2568" y="2130"/>
                  </a:lnTo>
                  <a:lnTo>
                    <a:pt x="2574" y="2118"/>
                  </a:lnTo>
                  <a:lnTo>
                    <a:pt x="2574" y="2106"/>
                  </a:lnTo>
                  <a:lnTo>
                    <a:pt x="2568" y="2088"/>
                  </a:lnTo>
                  <a:lnTo>
                    <a:pt x="2544" y="2064"/>
                  </a:lnTo>
                  <a:lnTo>
                    <a:pt x="2532" y="2058"/>
                  </a:lnTo>
                  <a:lnTo>
                    <a:pt x="2514" y="2052"/>
                  </a:lnTo>
                  <a:lnTo>
                    <a:pt x="2490" y="2052"/>
                  </a:lnTo>
                  <a:lnTo>
                    <a:pt x="2460" y="2022"/>
                  </a:lnTo>
                  <a:lnTo>
                    <a:pt x="2472" y="2022"/>
                  </a:lnTo>
                  <a:lnTo>
                    <a:pt x="2484" y="2016"/>
                  </a:lnTo>
                  <a:lnTo>
                    <a:pt x="2496" y="2016"/>
                  </a:lnTo>
                  <a:lnTo>
                    <a:pt x="2508" y="2004"/>
                  </a:lnTo>
                  <a:lnTo>
                    <a:pt x="2508" y="1992"/>
                  </a:lnTo>
                  <a:lnTo>
                    <a:pt x="2502" y="1986"/>
                  </a:lnTo>
                  <a:lnTo>
                    <a:pt x="2496" y="1974"/>
                  </a:lnTo>
                  <a:lnTo>
                    <a:pt x="2490" y="1968"/>
                  </a:lnTo>
                  <a:lnTo>
                    <a:pt x="2502" y="1956"/>
                  </a:lnTo>
                  <a:lnTo>
                    <a:pt x="2556" y="1956"/>
                  </a:lnTo>
                  <a:lnTo>
                    <a:pt x="2544" y="1944"/>
                  </a:lnTo>
                  <a:lnTo>
                    <a:pt x="2532" y="1944"/>
                  </a:lnTo>
                  <a:lnTo>
                    <a:pt x="2508" y="1932"/>
                  </a:lnTo>
                  <a:lnTo>
                    <a:pt x="2496" y="1932"/>
                  </a:lnTo>
                  <a:lnTo>
                    <a:pt x="2508" y="1914"/>
                  </a:lnTo>
                  <a:lnTo>
                    <a:pt x="2484" y="1914"/>
                  </a:lnTo>
                  <a:lnTo>
                    <a:pt x="2484" y="1908"/>
                  </a:lnTo>
                  <a:lnTo>
                    <a:pt x="2478" y="1902"/>
                  </a:lnTo>
                  <a:lnTo>
                    <a:pt x="2478" y="1896"/>
                  </a:lnTo>
                  <a:lnTo>
                    <a:pt x="2490" y="1884"/>
                  </a:lnTo>
                  <a:lnTo>
                    <a:pt x="2526" y="1872"/>
                  </a:lnTo>
                  <a:lnTo>
                    <a:pt x="2586" y="1866"/>
                  </a:lnTo>
                  <a:lnTo>
                    <a:pt x="2640" y="1866"/>
                  </a:lnTo>
                  <a:lnTo>
                    <a:pt x="2646" y="1848"/>
                  </a:lnTo>
                  <a:lnTo>
                    <a:pt x="2712" y="1848"/>
                  </a:lnTo>
                  <a:lnTo>
                    <a:pt x="2712" y="1830"/>
                  </a:lnTo>
                  <a:lnTo>
                    <a:pt x="2718" y="1824"/>
                  </a:lnTo>
                  <a:lnTo>
                    <a:pt x="2808" y="1824"/>
                  </a:lnTo>
                  <a:lnTo>
                    <a:pt x="2862" y="1806"/>
                  </a:lnTo>
                  <a:lnTo>
                    <a:pt x="2874" y="1806"/>
                  </a:lnTo>
                  <a:lnTo>
                    <a:pt x="2874" y="1794"/>
                  </a:lnTo>
                  <a:lnTo>
                    <a:pt x="2886" y="1782"/>
                  </a:lnTo>
                  <a:lnTo>
                    <a:pt x="2898" y="1776"/>
                  </a:lnTo>
                  <a:lnTo>
                    <a:pt x="2916" y="1770"/>
                  </a:lnTo>
                  <a:lnTo>
                    <a:pt x="2940" y="1770"/>
                  </a:lnTo>
                  <a:lnTo>
                    <a:pt x="2958" y="1776"/>
                  </a:lnTo>
                  <a:lnTo>
                    <a:pt x="2976" y="1776"/>
                  </a:lnTo>
                  <a:lnTo>
                    <a:pt x="2988" y="1788"/>
                  </a:lnTo>
                  <a:lnTo>
                    <a:pt x="3000" y="1788"/>
                  </a:lnTo>
                  <a:lnTo>
                    <a:pt x="3012" y="1776"/>
                  </a:lnTo>
                  <a:lnTo>
                    <a:pt x="3018" y="1776"/>
                  </a:lnTo>
                  <a:lnTo>
                    <a:pt x="3036" y="1794"/>
                  </a:lnTo>
                  <a:lnTo>
                    <a:pt x="3042" y="1806"/>
                  </a:lnTo>
                  <a:lnTo>
                    <a:pt x="3048" y="1812"/>
                  </a:lnTo>
                  <a:lnTo>
                    <a:pt x="3060" y="1812"/>
                  </a:lnTo>
                  <a:lnTo>
                    <a:pt x="3066" y="1818"/>
                  </a:lnTo>
                  <a:lnTo>
                    <a:pt x="3066" y="1860"/>
                  </a:lnTo>
                  <a:lnTo>
                    <a:pt x="3072" y="1866"/>
                  </a:lnTo>
                  <a:lnTo>
                    <a:pt x="3090" y="1866"/>
                  </a:lnTo>
                  <a:lnTo>
                    <a:pt x="3102" y="1860"/>
                  </a:lnTo>
                  <a:lnTo>
                    <a:pt x="3120" y="1860"/>
                  </a:lnTo>
                  <a:lnTo>
                    <a:pt x="3132" y="1842"/>
                  </a:lnTo>
                  <a:lnTo>
                    <a:pt x="3156" y="1878"/>
                  </a:lnTo>
                  <a:lnTo>
                    <a:pt x="3180" y="1866"/>
                  </a:lnTo>
                  <a:lnTo>
                    <a:pt x="3204" y="1878"/>
                  </a:lnTo>
                  <a:lnTo>
                    <a:pt x="3210" y="1872"/>
                  </a:lnTo>
                  <a:lnTo>
                    <a:pt x="3216" y="1872"/>
                  </a:lnTo>
                  <a:lnTo>
                    <a:pt x="3228" y="1878"/>
                  </a:lnTo>
                  <a:lnTo>
                    <a:pt x="3228" y="1902"/>
                  </a:lnTo>
                  <a:lnTo>
                    <a:pt x="3222" y="1908"/>
                  </a:lnTo>
                  <a:lnTo>
                    <a:pt x="3222" y="1914"/>
                  </a:lnTo>
                  <a:lnTo>
                    <a:pt x="3228" y="1914"/>
                  </a:lnTo>
                  <a:lnTo>
                    <a:pt x="3234" y="1908"/>
                  </a:lnTo>
                  <a:lnTo>
                    <a:pt x="3240" y="1908"/>
                  </a:lnTo>
                  <a:lnTo>
                    <a:pt x="3246" y="1902"/>
                  </a:lnTo>
                  <a:lnTo>
                    <a:pt x="3252" y="1902"/>
                  </a:lnTo>
                  <a:lnTo>
                    <a:pt x="3258" y="1908"/>
                  </a:lnTo>
                  <a:lnTo>
                    <a:pt x="3270" y="1914"/>
                  </a:lnTo>
                  <a:lnTo>
                    <a:pt x="3276" y="1920"/>
                  </a:lnTo>
                  <a:lnTo>
                    <a:pt x="3288" y="1926"/>
                  </a:lnTo>
                  <a:lnTo>
                    <a:pt x="3300" y="1914"/>
                  </a:lnTo>
                  <a:lnTo>
                    <a:pt x="3300" y="1896"/>
                  </a:lnTo>
                  <a:lnTo>
                    <a:pt x="3306" y="1890"/>
                  </a:lnTo>
                  <a:lnTo>
                    <a:pt x="3318" y="1884"/>
                  </a:lnTo>
                  <a:lnTo>
                    <a:pt x="3330" y="1884"/>
                  </a:lnTo>
                  <a:lnTo>
                    <a:pt x="3342" y="1866"/>
                  </a:lnTo>
                  <a:lnTo>
                    <a:pt x="3378" y="1854"/>
                  </a:lnTo>
                  <a:lnTo>
                    <a:pt x="3396" y="1836"/>
                  </a:lnTo>
                  <a:lnTo>
                    <a:pt x="3402" y="1836"/>
                  </a:lnTo>
                  <a:lnTo>
                    <a:pt x="3408" y="1842"/>
                  </a:lnTo>
                  <a:lnTo>
                    <a:pt x="3408" y="1860"/>
                  </a:lnTo>
                  <a:lnTo>
                    <a:pt x="3396" y="1872"/>
                  </a:lnTo>
                  <a:lnTo>
                    <a:pt x="3390" y="1872"/>
                  </a:lnTo>
                  <a:lnTo>
                    <a:pt x="3426" y="1890"/>
                  </a:lnTo>
                  <a:lnTo>
                    <a:pt x="3456" y="1902"/>
                  </a:lnTo>
                  <a:lnTo>
                    <a:pt x="3486" y="1920"/>
                  </a:lnTo>
                  <a:lnTo>
                    <a:pt x="3498" y="1926"/>
                  </a:lnTo>
                  <a:lnTo>
                    <a:pt x="3516" y="1938"/>
                  </a:lnTo>
                  <a:lnTo>
                    <a:pt x="3546" y="1968"/>
                  </a:lnTo>
                  <a:lnTo>
                    <a:pt x="3618" y="2028"/>
                  </a:lnTo>
                  <a:lnTo>
                    <a:pt x="3636" y="2052"/>
                  </a:lnTo>
                  <a:lnTo>
                    <a:pt x="3672" y="2088"/>
                  </a:lnTo>
                  <a:lnTo>
                    <a:pt x="3684" y="2106"/>
                  </a:lnTo>
                  <a:lnTo>
                    <a:pt x="3696" y="2118"/>
                  </a:lnTo>
                  <a:lnTo>
                    <a:pt x="3708" y="2124"/>
                  </a:lnTo>
                  <a:lnTo>
                    <a:pt x="3720" y="2124"/>
                  </a:lnTo>
                  <a:lnTo>
                    <a:pt x="3732" y="2118"/>
                  </a:lnTo>
                  <a:lnTo>
                    <a:pt x="3744" y="2106"/>
                  </a:lnTo>
                  <a:lnTo>
                    <a:pt x="3744" y="2094"/>
                  </a:lnTo>
                  <a:lnTo>
                    <a:pt x="3750" y="2088"/>
                  </a:lnTo>
                  <a:lnTo>
                    <a:pt x="3750" y="2082"/>
                  </a:lnTo>
                  <a:lnTo>
                    <a:pt x="3762" y="2082"/>
                  </a:lnTo>
                  <a:lnTo>
                    <a:pt x="3768" y="2088"/>
                  </a:lnTo>
                  <a:lnTo>
                    <a:pt x="3768" y="2100"/>
                  </a:lnTo>
                  <a:lnTo>
                    <a:pt x="3774" y="2106"/>
                  </a:lnTo>
                  <a:lnTo>
                    <a:pt x="3774" y="2112"/>
                  </a:lnTo>
                  <a:lnTo>
                    <a:pt x="3804" y="2112"/>
                  </a:lnTo>
                  <a:lnTo>
                    <a:pt x="3816" y="2118"/>
                  </a:lnTo>
                  <a:lnTo>
                    <a:pt x="3822" y="2130"/>
                  </a:lnTo>
                  <a:lnTo>
                    <a:pt x="3834" y="2136"/>
                  </a:lnTo>
                  <a:lnTo>
                    <a:pt x="3858" y="2136"/>
                  </a:lnTo>
                  <a:lnTo>
                    <a:pt x="3864" y="2124"/>
                  </a:lnTo>
                  <a:lnTo>
                    <a:pt x="3876" y="2118"/>
                  </a:lnTo>
                  <a:lnTo>
                    <a:pt x="3894" y="2112"/>
                  </a:lnTo>
                  <a:lnTo>
                    <a:pt x="3906" y="2106"/>
                  </a:lnTo>
                  <a:lnTo>
                    <a:pt x="3924" y="2106"/>
                  </a:lnTo>
                  <a:lnTo>
                    <a:pt x="3948" y="2118"/>
                  </a:lnTo>
                  <a:lnTo>
                    <a:pt x="3972" y="2142"/>
                  </a:lnTo>
                  <a:lnTo>
                    <a:pt x="3984" y="2148"/>
                  </a:lnTo>
                  <a:lnTo>
                    <a:pt x="3990" y="2160"/>
                  </a:lnTo>
                  <a:lnTo>
                    <a:pt x="4002" y="2160"/>
                  </a:lnTo>
                  <a:lnTo>
                    <a:pt x="4014" y="2166"/>
                  </a:lnTo>
                  <a:lnTo>
                    <a:pt x="4026" y="2166"/>
                  </a:lnTo>
                  <a:lnTo>
                    <a:pt x="4038" y="2172"/>
                  </a:lnTo>
                  <a:lnTo>
                    <a:pt x="4044" y="2172"/>
                  </a:lnTo>
                  <a:lnTo>
                    <a:pt x="4044" y="2178"/>
                  </a:lnTo>
                  <a:lnTo>
                    <a:pt x="4050" y="2190"/>
                  </a:lnTo>
                  <a:lnTo>
                    <a:pt x="4056" y="2196"/>
                  </a:lnTo>
                  <a:lnTo>
                    <a:pt x="4062" y="2208"/>
                  </a:lnTo>
                  <a:lnTo>
                    <a:pt x="4068" y="2214"/>
                  </a:lnTo>
                  <a:lnTo>
                    <a:pt x="4068" y="2220"/>
                  </a:lnTo>
                  <a:lnTo>
                    <a:pt x="4140" y="2226"/>
                  </a:lnTo>
                  <a:lnTo>
                    <a:pt x="4152" y="2190"/>
                  </a:lnTo>
                  <a:lnTo>
                    <a:pt x="4176" y="2214"/>
                  </a:lnTo>
                  <a:lnTo>
                    <a:pt x="4212" y="2256"/>
                  </a:lnTo>
                  <a:lnTo>
                    <a:pt x="4254" y="2256"/>
                  </a:lnTo>
                  <a:lnTo>
                    <a:pt x="4266" y="2244"/>
                  </a:lnTo>
                  <a:lnTo>
                    <a:pt x="4266" y="2226"/>
                  </a:lnTo>
                  <a:lnTo>
                    <a:pt x="4326" y="2226"/>
                  </a:lnTo>
                  <a:lnTo>
                    <a:pt x="4320" y="2214"/>
                  </a:lnTo>
                  <a:lnTo>
                    <a:pt x="4344" y="2214"/>
                  </a:lnTo>
                  <a:lnTo>
                    <a:pt x="4338" y="2208"/>
                  </a:lnTo>
                  <a:lnTo>
                    <a:pt x="4338" y="2202"/>
                  </a:lnTo>
                  <a:lnTo>
                    <a:pt x="4374" y="2166"/>
                  </a:lnTo>
                  <a:lnTo>
                    <a:pt x="4392" y="2166"/>
                  </a:lnTo>
                  <a:lnTo>
                    <a:pt x="4404" y="2148"/>
                  </a:lnTo>
                  <a:lnTo>
                    <a:pt x="4428" y="2148"/>
                  </a:lnTo>
                  <a:lnTo>
                    <a:pt x="4428" y="2142"/>
                  </a:lnTo>
                  <a:lnTo>
                    <a:pt x="4434" y="2136"/>
                  </a:lnTo>
                  <a:lnTo>
                    <a:pt x="4434" y="2130"/>
                  </a:lnTo>
                  <a:lnTo>
                    <a:pt x="4440" y="2124"/>
                  </a:lnTo>
                  <a:lnTo>
                    <a:pt x="4458" y="2124"/>
                  </a:lnTo>
                  <a:lnTo>
                    <a:pt x="4464" y="2130"/>
                  </a:lnTo>
                  <a:lnTo>
                    <a:pt x="4482" y="2124"/>
                  </a:lnTo>
                  <a:lnTo>
                    <a:pt x="4482" y="2130"/>
                  </a:lnTo>
                  <a:lnTo>
                    <a:pt x="4518" y="2130"/>
                  </a:lnTo>
                  <a:lnTo>
                    <a:pt x="4524" y="2148"/>
                  </a:lnTo>
                  <a:lnTo>
                    <a:pt x="4548" y="2148"/>
                  </a:lnTo>
                  <a:lnTo>
                    <a:pt x="4566" y="2142"/>
                  </a:lnTo>
                  <a:lnTo>
                    <a:pt x="4608" y="2142"/>
                  </a:lnTo>
                  <a:lnTo>
                    <a:pt x="4608" y="2148"/>
                  </a:lnTo>
                  <a:lnTo>
                    <a:pt x="4614" y="2154"/>
                  </a:lnTo>
                  <a:lnTo>
                    <a:pt x="4614" y="2166"/>
                  </a:lnTo>
                  <a:lnTo>
                    <a:pt x="4620" y="2172"/>
                  </a:lnTo>
                  <a:lnTo>
                    <a:pt x="4638" y="2178"/>
                  </a:lnTo>
                  <a:lnTo>
                    <a:pt x="4668" y="2178"/>
                  </a:lnTo>
                  <a:lnTo>
                    <a:pt x="4674" y="2190"/>
                  </a:lnTo>
                  <a:lnTo>
                    <a:pt x="4698" y="2184"/>
                  </a:lnTo>
                  <a:lnTo>
                    <a:pt x="4704" y="2196"/>
                  </a:lnTo>
                  <a:lnTo>
                    <a:pt x="4704" y="2190"/>
                  </a:lnTo>
                  <a:lnTo>
                    <a:pt x="4710" y="2184"/>
                  </a:lnTo>
                  <a:lnTo>
                    <a:pt x="4752" y="2184"/>
                  </a:lnTo>
                  <a:lnTo>
                    <a:pt x="4752" y="2196"/>
                  </a:lnTo>
                  <a:lnTo>
                    <a:pt x="4800" y="2190"/>
                  </a:lnTo>
                  <a:lnTo>
                    <a:pt x="4800" y="2202"/>
                  </a:lnTo>
                  <a:lnTo>
                    <a:pt x="4806" y="2208"/>
                  </a:lnTo>
                  <a:lnTo>
                    <a:pt x="4830" y="2196"/>
                  </a:lnTo>
                  <a:lnTo>
                    <a:pt x="4836" y="2190"/>
                  </a:lnTo>
                  <a:lnTo>
                    <a:pt x="4836" y="2184"/>
                  </a:lnTo>
                  <a:lnTo>
                    <a:pt x="4854" y="2184"/>
                  </a:lnTo>
                  <a:lnTo>
                    <a:pt x="4854" y="2160"/>
                  </a:lnTo>
                  <a:lnTo>
                    <a:pt x="4848" y="2148"/>
                  </a:lnTo>
                  <a:lnTo>
                    <a:pt x="4842" y="2142"/>
                  </a:lnTo>
                  <a:lnTo>
                    <a:pt x="4836" y="2142"/>
                  </a:lnTo>
                  <a:lnTo>
                    <a:pt x="4812" y="2106"/>
                  </a:lnTo>
                  <a:lnTo>
                    <a:pt x="4806" y="2088"/>
                  </a:lnTo>
                  <a:lnTo>
                    <a:pt x="4794" y="2076"/>
                  </a:lnTo>
                  <a:lnTo>
                    <a:pt x="4794" y="2064"/>
                  </a:lnTo>
                  <a:lnTo>
                    <a:pt x="4812" y="2064"/>
                  </a:lnTo>
                  <a:lnTo>
                    <a:pt x="4806" y="2052"/>
                  </a:lnTo>
                  <a:lnTo>
                    <a:pt x="4812" y="2052"/>
                  </a:lnTo>
                  <a:lnTo>
                    <a:pt x="4824" y="2046"/>
                  </a:lnTo>
                  <a:lnTo>
                    <a:pt x="4830" y="2034"/>
                  </a:lnTo>
                  <a:lnTo>
                    <a:pt x="4830" y="2016"/>
                  </a:lnTo>
                  <a:lnTo>
                    <a:pt x="4890" y="2046"/>
                  </a:lnTo>
                  <a:lnTo>
                    <a:pt x="4902" y="2046"/>
                  </a:lnTo>
                  <a:lnTo>
                    <a:pt x="4926" y="2052"/>
                  </a:lnTo>
                  <a:lnTo>
                    <a:pt x="4962" y="2052"/>
                  </a:lnTo>
                  <a:lnTo>
                    <a:pt x="4974" y="2058"/>
                  </a:lnTo>
                  <a:lnTo>
                    <a:pt x="4980" y="2064"/>
                  </a:lnTo>
                  <a:lnTo>
                    <a:pt x="5004" y="2076"/>
                  </a:lnTo>
                  <a:lnTo>
                    <a:pt x="5010" y="2076"/>
                  </a:lnTo>
                  <a:lnTo>
                    <a:pt x="5022" y="2070"/>
                  </a:lnTo>
                  <a:lnTo>
                    <a:pt x="5040" y="2070"/>
                  </a:lnTo>
                  <a:lnTo>
                    <a:pt x="5052" y="2076"/>
                  </a:lnTo>
                  <a:lnTo>
                    <a:pt x="5058" y="2082"/>
                  </a:lnTo>
                  <a:lnTo>
                    <a:pt x="5064" y="2094"/>
                  </a:lnTo>
                  <a:lnTo>
                    <a:pt x="5076" y="2106"/>
                  </a:lnTo>
                  <a:lnTo>
                    <a:pt x="5088" y="2130"/>
                  </a:lnTo>
                  <a:lnTo>
                    <a:pt x="5094" y="2136"/>
                  </a:lnTo>
                  <a:lnTo>
                    <a:pt x="5094" y="2142"/>
                  </a:lnTo>
                  <a:lnTo>
                    <a:pt x="5118" y="2136"/>
                  </a:lnTo>
                  <a:lnTo>
                    <a:pt x="5118" y="2142"/>
                  </a:lnTo>
                  <a:lnTo>
                    <a:pt x="5136" y="2160"/>
                  </a:lnTo>
                  <a:lnTo>
                    <a:pt x="5166" y="2160"/>
                  </a:lnTo>
                  <a:lnTo>
                    <a:pt x="5172" y="2166"/>
                  </a:lnTo>
                  <a:lnTo>
                    <a:pt x="5184" y="2166"/>
                  </a:lnTo>
                  <a:lnTo>
                    <a:pt x="5196" y="2172"/>
                  </a:lnTo>
                  <a:lnTo>
                    <a:pt x="5208" y="2172"/>
                  </a:lnTo>
                  <a:lnTo>
                    <a:pt x="5220" y="2166"/>
                  </a:lnTo>
                  <a:lnTo>
                    <a:pt x="5274" y="2148"/>
                  </a:lnTo>
                  <a:lnTo>
                    <a:pt x="5322" y="2148"/>
                  </a:lnTo>
                  <a:lnTo>
                    <a:pt x="5334" y="2154"/>
                  </a:lnTo>
                  <a:lnTo>
                    <a:pt x="5340" y="2154"/>
                  </a:lnTo>
                  <a:lnTo>
                    <a:pt x="5346" y="2160"/>
                  </a:lnTo>
                  <a:lnTo>
                    <a:pt x="5382" y="2160"/>
                  </a:lnTo>
                  <a:lnTo>
                    <a:pt x="5406" y="2184"/>
                  </a:lnTo>
                  <a:lnTo>
                    <a:pt x="5466" y="2184"/>
                  </a:lnTo>
                  <a:lnTo>
                    <a:pt x="5472" y="2190"/>
                  </a:lnTo>
                  <a:lnTo>
                    <a:pt x="5472" y="2196"/>
                  </a:lnTo>
                  <a:lnTo>
                    <a:pt x="5484" y="2208"/>
                  </a:lnTo>
                  <a:lnTo>
                    <a:pt x="5484" y="2214"/>
                  </a:lnTo>
                  <a:lnTo>
                    <a:pt x="5502" y="2214"/>
                  </a:lnTo>
                  <a:lnTo>
                    <a:pt x="5514" y="2220"/>
                  </a:lnTo>
                  <a:lnTo>
                    <a:pt x="5514" y="2232"/>
                  </a:lnTo>
                  <a:lnTo>
                    <a:pt x="5520" y="2238"/>
                  </a:lnTo>
                  <a:lnTo>
                    <a:pt x="5586" y="2238"/>
                  </a:lnTo>
                  <a:lnTo>
                    <a:pt x="5592" y="2244"/>
                  </a:lnTo>
                  <a:lnTo>
                    <a:pt x="5598" y="2244"/>
                  </a:lnTo>
                  <a:lnTo>
                    <a:pt x="5610" y="2250"/>
                  </a:lnTo>
                  <a:lnTo>
                    <a:pt x="5634" y="2250"/>
                  </a:lnTo>
                  <a:lnTo>
                    <a:pt x="5646" y="2244"/>
                  </a:lnTo>
                  <a:lnTo>
                    <a:pt x="5664" y="2244"/>
                  </a:lnTo>
                  <a:lnTo>
                    <a:pt x="5670" y="2250"/>
                  </a:lnTo>
                  <a:lnTo>
                    <a:pt x="5670" y="2256"/>
                  </a:lnTo>
                  <a:lnTo>
                    <a:pt x="5676" y="2256"/>
                  </a:lnTo>
                  <a:lnTo>
                    <a:pt x="5694" y="2238"/>
                  </a:lnTo>
                  <a:lnTo>
                    <a:pt x="5694" y="2232"/>
                  </a:lnTo>
                  <a:lnTo>
                    <a:pt x="5742" y="2232"/>
                  </a:lnTo>
                  <a:lnTo>
                    <a:pt x="5754" y="2220"/>
                  </a:lnTo>
                  <a:lnTo>
                    <a:pt x="5790" y="2220"/>
                  </a:lnTo>
                  <a:lnTo>
                    <a:pt x="5802" y="2208"/>
                  </a:lnTo>
                  <a:lnTo>
                    <a:pt x="5802" y="2196"/>
                  </a:lnTo>
                  <a:lnTo>
                    <a:pt x="5832" y="2166"/>
                  </a:lnTo>
                  <a:lnTo>
                    <a:pt x="5850" y="2166"/>
                  </a:lnTo>
                  <a:lnTo>
                    <a:pt x="5862" y="2172"/>
                  </a:lnTo>
                  <a:lnTo>
                    <a:pt x="5898" y="2172"/>
                  </a:lnTo>
                  <a:lnTo>
                    <a:pt x="5916" y="2190"/>
                  </a:lnTo>
                  <a:lnTo>
                    <a:pt x="5928" y="2196"/>
                  </a:lnTo>
                  <a:lnTo>
                    <a:pt x="5952" y="2196"/>
                  </a:lnTo>
                  <a:lnTo>
                    <a:pt x="5964" y="2190"/>
                  </a:lnTo>
                  <a:lnTo>
                    <a:pt x="5970" y="2184"/>
                  </a:lnTo>
                  <a:lnTo>
                    <a:pt x="5994" y="2190"/>
                  </a:lnTo>
                  <a:lnTo>
                    <a:pt x="6012" y="2190"/>
                  </a:lnTo>
                  <a:lnTo>
                    <a:pt x="6048" y="2214"/>
                  </a:lnTo>
                  <a:lnTo>
                    <a:pt x="6084" y="2214"/>
                  </a:lnTo>
                  <a:lnTo>
                    <a:pt x="6090" y="2220"/>
                  </a:lnTo>
                  <a:lnTo>
                    <a:pt x="6102" y="2220"/>
                  </a:lnTo>
                  <a:lnTo>
                    <a:pt x="6120" y="2202"/>
                  </a:lnTo>
                  <a:lnTo>
                    <a:pt x="6120" y="2190"/>
                  </a:lnTo>
                  <a:lnTo>
                    <a:pt x="6144" y="2190"/>
                  </a:lnTo>
                  <a:lnTo>
                    <a:pt x="6156" y="2184"/>
                  </a:lnTo>
                  <a:lnTo>
                    <a:pt x="6162" y="2178"/>
                  </a:lnTo>
                  <a:lnTo>
                    <a:pt x="6162" y="2166"/>
                  </a:lnTo>
                  <a:lnTo>
                    <a:pt x="6150" y="2166"/>
                  </a:lnTo>
                  <a:lnTo>
                    <a:pt x="6144" y="2160"/>
                  </a:lnTo>
                  <a:lnTo>
                    <a:pt x="6138" y="2118"/>
                  </a:lnTo>
                  <a:lnTo>
                    <a:pt x="6138" y="2046"/>
                  </a:lnTo>
                  <a:lnTo>
                    <a:pt x="6156" y="2028"/>
                  </a:lnTo>
                  <a:lnTo>
                    <a:pt x="6156" y="2016"/>
                  </a:lnTo>
                  <a:lnTo>
                    <a:pt x="6150" y="2010"/>
                  </a:lnTo>
                  <a:lnTo>
                    <a:pt x="6138" y="2004"/>
                  </a:lnTo>
                  <a:lnTo>
                    <a:pt x="6126" y="1992"/>
                  </a:lnTo>
                  <a:lnTo>
                    <a:pt x="6114" y="1992"/>
                  </a:lnTo>
                  <a:lnTo>
                    <a:pt x="6108" y="1986"/>
                  </a:lnTo>
                  <a:lnTo>
                    <a:pt x="6096" y="1986"/>
                  </a:lnTo>
                  <a:lnTo>
                    <a:pt x="6078" y="1980"/>
                  </a:lnTo>
                  <a:lnTo>
                    <a:pt x="6072" y="1980"/>
                  </a:lnTo>
                  <a:lnTo>
                    <a:pt x="6072" y="1968"/>
                  </a:lnTo>
                  <a:lnTo>
                    <a:pt x="6078" y="1968"/>
                  </a:lnTo>
                  <a:lnTo>
                    <a:pt x="6120" y="1926"/>
                  </a:lnTo>
                  <a:lnTo>
                    <a:pt x="6156" y="1920"/>
                  </a:lnTo>
                  <a:lnTo>
                    <a:pt x="6162" y="1908"/>
                  </a:lnTo>
                  <a:lnTo>
                    <a:pt x="6204" y="1914"/>
                  </a:lnTo>
                  <a:lnTo>
                    <a:pt x="6258" y="1902"/>
                  </a:lnTo>
                  <a:lnTo>
                    <a:pt x="6294" y="1920"/>
                  </a:lnTo>
                  <a:lnTo>
                    <a:pt x="6330" y="1944"/>
                  </a:lnTo>
                  <a:lnTo>
                    <a:pt x="6402" y="1944"/>
                  </a:lnTo>
                  <a:lnTo>
                    <a:pt x="6408" y="1950"/>
                  </a:lnTo>
                  <a:lnTo>
                    <a:pt x="6420" y="1956"/>
                  </a:lnTo>
                  <a:lnTo>
                    <a:pt x="6426" y="1962"/>
                  </a:lnTo>
                  <a:lnTo>
                    <a:pt x="6438" y="1968"/>
                  </a:lnTo>
                  <a:lnTo>
                    <a:pt x="6438" y="1980"/>
                  </a:lnTo>
                  <a:lnTo>
                    <a:pt x="6444" y="1980"/>
                  </a:lnTo>
                  <a:lnTo>
                    <a:pt x="6456" y="1992"/>
                  </a:lnTo>
                  <a:lnTo>
                    <a:pt x="6468" y="1998"/>
                  </a:lnTo>
                  <a:lnTo>
                    <a:pt x="6480" y="2010"/>
                  </a:lnTo>
                  <a:lnTo>
                    <a:pt x="6492" y="2010"/>
                  </a:lnTo>
                  <a:lnTo>
                    <a:pt x="6498" y="2016"/>
                  </a:lnTo>
                  <a:lnTo>
                    <a:pt x="6504" y="2016"/>
                  </a:lnTo>
                  <a:lnTo>
                    <a:pt x="6510" y="2046"/>
                  </a:lnTo>
                  <a:lnTo>
                    <a:pt x="6558" y="2070"/>
                  </a:lnTo>
                  <a:lnTo>
                    <a:pt x="6570" y="2100"/>
                  </a:lnTo>
                  <a:lnTo>
                    <a:pt x="6582" y="2100"/>
                  </a:lnTo>
                  <a:lnTo>
                    <a:pt x="6630" y="2124"/>
                  </a:lnTo>
                  <a:lnTo>
                    <a:pt x="6636" y="2136"/>
                  </a:lnTo>
                  <a:lnTo>
                    <a:pt x="6654" y="2154"/>
                  </a:lnTo>
                  <a:lnTo>
                    <a:pt x="6660" y="2166"/>
                  </a:lnTo>
                  <a:lnTo>
                    <a:pt x="6672" y="2166"/>
                  </a:lnTo>
                  <a:lnTo>
                    <a:pt x="6678" y="2190"/>
                  </a:lnTo>
                  <a:lnTo>
                    <a:pt x="6684" y="2190"/>
                  </a:lnTo>
                  <a:lnTo>
                    <a:pt x="6690" y="2196"/>
                  </a:lnTo>
                  <a:lnTo>
                    <a:pt x="6714" y="2208"/>
                  </a:lnTo>
                  <a:lnTo>
                    <a:pt x="6720" y="2214"/>
                  </a:lnTo>
                  <a:lnTo>
                    <a:pt x="6732" y="2220"/>
                  </a:lnTo>
                  <a:lnTo>
                    <a:pt x="6780" y="2220"/>
                  </a:lnTo>
                  <a:lnTo>
                    <a:pt x="6792" y="2226"/>
                  </a:lnTo>
                  <a:lnTo>
                    <a:pt x="6798" y="2232"/>
                  </a:lnTo>
                  <a:lnTo>
                    <a:pt x="6810" y="2238"/>
                  </a:lnTo>
                  <a:lnTo>
                    <a:pt x="6822" y="2226"/>
                  </a:lnTo>
                  <a:lnTo>
                    <a:pt x="6834" y="2226"/>
                  </a:lnTo>
                  <a:lnTo>
                    <a:pt x="6852" y="2244"/>
                  </a:lnTo>
                  <a:lnTo>
                    <a:pt x="6864" y="2250"/>
                  </a:lnTo>
                  <a:lnTo>
                    <a:pt x="6882" y="2268"/>
                  </a:lnTo>
                  <a:lnTo>
                    <a:pt x="6924" y="2268"/>
                  </a:lnTo>
                  <a:lnTo>
                    <a:pt x="6942" y="2298"/>
                  </a:lnTo>
                  <a:lnTo>
                    <a:pt x="6960" y="2298"/>
                  </a:lnTo>
                  <a:lnTo>
                    <a:pt x="6966" y="2304"/>
                  </a:lnTo>
                  <a:lnTo>
                    <a:pt x="6966" y="2310"/>
                  </a:lnTo>
                  <a:lnTo>
                    <a:pt x="6972" y="2322"/>
                  </a:lnTo>
                  <a:lnTo>
                    <a:pt x="6972" y="2334"/>
                  </a:lnTo>
                  <a:lnTo>
                    <a:pt x="7014" y="2364"/>
                  </a:lnTo>
                  <a:lnTo>
                    <a:pt x="7038" y="2358"/>
                  </a:lnTo>
                  <a:lnTo>
                    <a:pt x="7050" y="2370"/>
                  </a:lnTo>
                  <a:lnTo>
                    <a:pt x="7068" y="2370"/>
                  </a:lnTo>
                  <a:lnTo>
                    <a:pt x="7068" y="2358"/>
                  </a:lnTo>
                  <a:lnTo>
                    <a:pt x="7098" y="2364"/>
                  </a:lnTo>
                  <a:lnTo>
                    <a:pt x="7098" y="2346"/>
                  </a:lnTo>
                  <a:lnTo>
                    <a:pt x="7104" y="2340"/>
                  </a:lnTo>
                  <a:lnTo>
                    <a:pt x="7110" y="2340"/>
                  </a:lnTo>
                  <a:lnTo>
                    <a:pt x="7122" y="2334"/>
                  </a:lnTo>
                  <a:lnTo>
                    <a:pt x="7152" y="2334"/>
                  </a:lnTo>
                  <a:lnTo>
                    <a:pt x="7158" y="2310"/>
                  </a:lnTo>
                  <a:lnTo>
                    <a:pt x="7200" y="2310"/>
                  </a:lnTo>
                  <a:lnTo>
                    <a:pt x="7212" y="2316"/>
                  </a:lnTo>
                  <a:lnTo>
                    <a:pt x="7218" y="2328"/>
                  </a:lnTo>
                  <a:lnTo>
                    <a:pt x="7218" y="2346"/>
                  </a:lnTo>
                  <a:lnTo>
                    <a:pt x="7242" y="2358"/>
                  </a:lnTo>
                  <a:lnTo>
                    <a:pt x="7242" y="2388"/>
                  </a:lnTo>
                  <a:lnTo>
                    <a:pt x="7224" y="2394"/>
                  </a:lnTo>
                  <a:lnTo>
                    <a:pt x="7236" y="2412"/>
                  </a:lnTo>
                  <a:lnTo>
                    <a:pt x="7236" y="2430"/>
                  </a:lnTo>
                  <a:lnTo>
                    <a:pt x="7248" y="2442"/>
                  </a:lnTo>
                  <a:lnTo>
                    <a:pt x="7248" y="2466"/>
                  </a:lnTo>
                  <a:lnTo>
                    <a:pt x="7266" y="2472"/>
                  </a:lnTo>
                  <a:lnTo>
                    <a:pt x="7260" y="2502"/>
                  </a:lnTo>
                  <a:lnTo>
                    <a:pt x="7266" y="2526"/>
                  </a:lnTo>
                  <a:lnTo>
                    <a:pt x="7260" y="2532"/>
                  </a:lnTo>
                  <a:lnTo>
                    <a:pt x="7254" y="2532"/>
                  </a:lnTo>
                  <a:lnTo>
                    <a:pt x="7254" y="2550"/>
                  </a:lnTo>
                  <a:lnTo>
                    <a:pt x="7260" y="2562"/>
                  </a:lnTo>
                  <a:lnTo>
                    <a:pt x="7260" y="2574"/>
                  </a:lnTo>
                  <a:lnTo>
                    <a:pt x="7254" y="2580"/>
                  </a:lnTo>
                  <a:lnTo>
                    <a:pt x="7248" y="2580"/>
                  </a:lnTo>
                  <a:lnTo>
                    <a:pt x="7236" y="2574"/>
                  </a:lnTo>
                  <a:lnTo>
                    <a:pt x="7224" y="2574"/>
                  </a:lnTo>
                  <a:lnTo>
                    <a:pt x="7206" y="2568"/>
                  </a:lnTo>
                  <a:lnTo>
                    <a:pt x="7194" y="2562"/>
                  </a:lnTo>
                  <a:lnTo>
                    <a:pt x="7170" y="2562"/>
                  </a:lnTo>
                  <a:lnTo>
                    <a:pt x="7164" y="2568"/>
                  </a:lnTo>
                  <a:lnTo>
                    <a:pt x="7170" y="2574"/>
                  </a:lnTo>
                  <a:lnTo>
                    <a:pt x="7170" y="2586"/>
                  </a:lnTo>
                  <a:lnTo>
                    <a:pt x="7146" y="2586"/>
                  </a:lnTo>
                  <a:lnTo>
                    <a:pt x="7146" y="2598"/>
                  </a:lnTo>
                  <a:lnTo>
                    <a:pt x="7152" y="2610"/>
                  </a:lnTo>
                  <a:lnTo>
                    <a:pt x="7158" y="2610"/>
                  </a:lnTo>
                  <a:lnTo>
                    <a:pt x="7170" y="2622"/>
                  </a:lnTo>
                  <a:lnTo>
                    <a:pt x="7182" y="2628"/>
                  </a:lnTo>
                  <a:lnTo>
                    <a:pt x="7194" y="2646"/>
                  </a:lnTo>
                  <a:lnTo>
                    <a:pt x="7206" y="2658"/>
                  </a:lnTo>
                  <a:lnTo>
                    <a:pt x="7212" y="2676"/>
                  </a:lnTo>
                  <a:lnTo>
                    <a:pt x="7212" y="2688"/>
                  </a:lnTo>
                  <a:lnTo>
                    <a:pt x="7224" y="2700"/>
                  </a:lnTo>
                  <a:lnTo>
                    <a:pt x="7230" y="2712"/>
                  </a:lnTo>
                  <a:lnTo>
                    <a:pt x="7236" y="2748"/>
                  </a:lnTo>
                  <a:lnTo>
                    <a:pt x="7206" y="2742"/>
                  </a:lnTo>
                  <a:lnTo>
                    <a:pt x="7200" y="2766"/>
                  </a:lnTo>
                  <a:lnTo>
                    <a:pt x="7224" y="2778"/>
                  </a:lnTo>
                  <a:lnTo>
                    <a:pt x="7260" y="2778"/>
                  </a:lnTo>
                  <a:lnTo>
                    <a:pt x="7260" y="2718"/>
                  </a:lnTo>
                  <a:lnTo>
                    <a:pt x="7266" y="2712"/>
                  </a:lnTo>
                  <a:lnTo>
                    <a:pt x="7272" y="2712"/>
                  </a:lnTo>
                  <a:lnTo>
                    <a:pt x="7284" y="2718"/>
                  </a:lnTo>
                  <a:lnTo>
                    <a:pt x="7290" y="2724"/>
                  </a:lnTo>
                  <a:lnTo>
                    <a:pt x="7302" y="2712"/>
                  </a:lnTo>
                  <a:lnTo>
                    <a:pt x="7308" y="2724"/>
                  </a:lnTo>
                  <a:lnTo>
                    <a:pt x="7314" y="2730"/>
                  </a:lnTo>
                  <a:lnTo>
                    <a:pt x="7320" y="2742"/>
                  </a:lnTo>
                  <a:lnTo>
                    <a:pt x="7332" y="2754"/>
                  </a:lnTo>
                  <a:lnTo>
                    <a:pt x="7344" y="2754"/>
                  </a:lnTo>
                  <a:lnTo>
                    <a:pt x="7356" y="2748"/>
                  </a:lnTo>
                  <a:lnTo>
                    <a:pt x="7368" y="2748"/>
                  </a:lnTo>
                  <a:lnTo>
                    <a:pt x="7374" y="2742"/>
                  </a:lnTo>
                  <a:lnTo>
                    <a:pt x="7380" y="2742"/>
                  </a:lnTo>
                  <a:lnTo>
                    <a:pt x="7380" y="2760"/>
                  </a:lnTo>
                  <a:lnTo>
                    <a:pt x="7386" y="2760"/>
                  </a:lnTo>
                  <a:lnTo>
                    <a:pt x="7392" y="2754"/>
                  </a:lnTo>
                  <a:lnTo>
                    <a:pt x="7404" y="2748"/>
                  </a:lnTo>
                  <a:lnTo>
                    <a:pt x="7422" y="2742"/>
                  </a:lnTo>
                  <a:lnTo>
                    <a:pt x="7440" y="2730"/>
                  </a:lnTo>
                  <a:lnTo>
                    <a:pt x="7452" y="2724"/>
                  </a:lnTo>
                  <a:lnTo>
                    <a:pt x="7464" y="2700"/>
                  </a:lnTo>
                  <a:lnTo>
                    <a:pt x="7464" y="2682"/>
                  </a:lnTo>
                  <a:lnTo>
                    <a:pt x="7470" y="2664"/>
                  </a:lnTo>
                  <a:lnTo>
                    <a:pt x="7470" y="2628"/>
                  </a:lnTo>
                  <a:lnTo>
                    <a:pt x="7494" y="2622"/>
                  </a:lnTo>
                  <a:lnTo>
                    <a:pt x="7494" y="2562"/>
                  </a:lnTo>
                  <a:lnTo>
                    <a:pt x="7500" y="2550"/>
                  </a:lnTo>
                  <a:lnTo>
                    <a:pt x="7506" y="2544"/>
                  </a:lnTo>
                  <a:lnTo>
                    <a:pt x="7518" y="2520"/>
                  </a:lnTo>
                  <a:lnTo>
                    <a:pt x="7518" y="2490"/>
                  </a:lnTo>
                  <a:lnTo>
                    <a:pt x="7524" y="2472"/>
                  </a:lnTo>
                  <a:lnTo>
                    <a:pt x="7524" y="2454"/>
                  </a:lnTo>
                  <a:lnTo>
                    <a:pt x="7518" y="2442"/>
                  </a:lnTo>
                  <a:lnTo>
                    <a:pt x="7518" y="2424"/>
                  </a:lnTo>
                  <a:lnTo>
                    <a:pt x="7512" y="2418"/>
                  </a:lnTo>
                  <a:lnTo>
                    <a:pt x="7512" y="2412"/>
                  </a:lnTo>
                  <a:lnTo>
                    <a:pt x="7518" y="2400"/>
                  </a:lnTo>
                  <a:lnTo>
                    <a:pt x="7524" y="2394"/>
                  </a:lnTo>
                  <a:lnTo>
                    <a:pt x="7524" y="2382"/>
                  </a:lnTo>
                  <a:lnTo>
                    <a:pt x="7530" y="2376"/>
                  </a:lnTo>
                  <a:lnTo>
                    <a:pt x="7530" y="2364"/>
                  </a:lnTo>
                  <a:lnTo>
                    <a:pt x="7524" y="2358"/>
                  </a:lnTo>
                  <a:lnTo>
                    <a:pt x="7518" y="2346"/>
                  </a:lnTo>
                  <a:lnTo>
                    <a:pt x="7524" y="2334"/>
                  </a:lnTo>
                  <a:lnTo>
                    <a:pt x="7530" y="2328"/>
                  </a:lnTo>
                  <a:lnTo>
                    <a:pt x="7536" y="2316"/>
                  </a:lnTo>
                  <a:lnTo>
                    <a:pt x="7536" y="2298"/>
                  </a:lnTo>
                  <a:lnTo>
                    <a:pt x="7530" y="2292"/>
                  </a:lnTo>
                  <a:lnTo>
                    <a:pt x="7530" y="2280"/>
                  </a:lnTo>
                  <a:lnTo>
                    <a:pt x="7518" y="2256"/>
                  </a:lnTo>
                  <a:lnTo>
                    <a:pt x="7512" y="2250"/>
                  </a:lnTo>
                  <a:lnTo>
                    <a:pt x="7512" y="2238"/>
                  </a:lnTo>
                  <a:lnTo>
                    <a:pt x="7506" y="2232"/>
                  </a:lnTo>
                  <a:lnTo>
                    <a:pt x="7506" y="2220"/>
                  </a:lnTo>
                  <a:lnTo>
                    <a:pt x="7500" y="2214"/>
                  </a:lnTo>
                  <a:lnTo>
                    <a:pt x="7500" y="2202"/>
                  </a:lnTo>
                  <a:lnTo>
                    <a:pt x="7494" y="2196"/>
                  </a:lnTo>
                  <a:lnTo>
                    <a:pt x="7482" y="2190"/>
                  </a:lnTo>
                  <a:lnTo>
                    <a:pt x="7476" y="2184"/>
                  </a:lnTo>
                  <a:lnTo>
                    <a:pt x="7482" y="2178"/>
                  </a:lnTo>
                  <a:lnTo>
                    <a:pt x="7476" y="2178"/>
                  </a:lnTo>
                  <a:lnTo>
                    <a:pt x="7470" y="2172"/>
                  </a:lnTo>
                  <a:lnTo>
                    <a:pt x="7458" y="2166"/>
                  </a:lnTo>
                  <a:lnTo>
                    <a:pt x="7446" y="2154"/>
                  </a:lnTo>
                  <a:lnTo>
                    <a:pt x="7440" y="2142"/>
                  </a:lnTo>
                  <a:lnTo>
                    <a:pt x="7434" y="2124"/>
                  </a:lnTo>
                  <a:lnTo>
                    <a:pt x="7434" y="2112"/>
                  </a:lnTo>
                  <a:lnTo>
                    <a:pt x="7428" y="2106"/>
                  </a:lnTo>
                  <a:lnTo>
                    <a:pt x="7428" y="2100"/>
                  </a:lnTo>
                  <a:lnTo>
                    <a:pt x="7416" y="2094"/>
                  </a:lnTo>
                  <a:lnTo>
                    <a:pt x="7416" y="2082"/>
                  </a:lnTo>
                  <a:lnTo>
                    <a:pt x="7422" y="2070"/>
                  </a:lnTo>
                  <a:lnTo>
                    <a:pt x="7422" y="2040"/>
                  </a:lnTo>
                  <a:lnTo>
                    <a:pt x="7410" y="2028"/>
                  </a:lnTo>
                  <a:lnTo>
                    <a:pt x="7404" y="2016"/>
                  </a:lnTo>
                  <a:lnTo>
                    <a:pt x="7398" y="2010"/>
                  </a:lnTo>
                  <a:lnTo>
                    <a:pt x="7380" y="2004"/>
                  </a:lnTo>
                  <a:lnTo>
                    <a:pt x="7380" y="1998"/>
                  </a:lnTo>
                  <a:lnTo>
                    <a:pt x="7374" y="1992"/>
                  </a:lnTo>
                  <a:lnTo>
                    <a:pt x="7368" y="1980"/>
                  </a:lnTo>
                  <a:lnTo>
                    <a:pt x="7356" y="1968"/>
                  </a:lnTo>
                  <a:lnTo>
                    <a:pt x="7344" y="1968"/>
                  </a:lnTo>
                  <a:lnTo>
                    <a:pt x="7332" y="1956"/>
                  </a:lnTo>
                  <a:lnTo>
                    <a:pt x="7326" y="1956"/>
                  </a:lnTo>
                  <a:lnTo>
                    <a:pt x="7308" y="1950"/>
                  </a:lnTo>
                  <a:lnTo>
                    <a:pt x="7302" y="1938"/>
                  </a:lnTo>
                  <a:lnTo>
                    <a:pt x="7308" y="1938"/>
                  </a:lnTo>
                  <a:lnTo>
                    <a:pt x="7314" y="1944"/>
                  </a:lnTo>
                  <a:lnTo>
                    <a:pt x="7326" y="1944"/>
                  </a:lnTo>
                  <a:lnTo>
                    <a:pt x="7332" y="1950"/>
                  </a:lnTo>
                  <a:lnTo>
                    <a:pt x="7344" y="1950"/>
                  </a:lnTo>
                  <a:lnTo>
                    <a:pt x="7350" y="1944"/>
                  </a:lnTo>
                  <a:lnTo>
                    <a:pt x="7350" y="1938"/>
                  </a:lnTo>
                  <a:lnTo>
                    <a:pt x="7344" y="1938"/>
                  </a:lnTo>
                  <a:lnTo>
                    <a:pt x="7332" y="1932"/>
                  </a:lnTo>
                  <a:lnTo>
                    <a:pt x="7326" y="1926"/>
                  </a:lnTo>
                  <a:lnTo>
                    <a:pt x="7320" y="1926"/>
                  </a:lnTo>
                  <a:lnTo>
                    <a:pt x="7242" y="1890"/>
                  </a:lnTo>
                  <a:lnTo>
                    <a:pt x="7236" y="1890"/>
                  </a:lnTo>
                  <a:lnTo>
                    <a:pt x="7230" y="1884"/>
                  </a:lnTo>
                  <a:lnTo>
                    <a:pt x="7218" y="1878"/>
                  </a:lnTo>
                  <a:lnTo>
                    <a:pt x="7206" y="1866"/>
                  </a:lnTo>
                  <a:lnTo>
                    <a:pt x="7194" y="1860"/>
                  </a:lnTo>
                  <a:lnTo>
                    <a:pt x="7188" y="1854"/>
                  </a:lnTo>
                  <a:lnTo>
                    <a:pt x="7170" y="1854"/>
                  </a:lnTo>
                  <a:lnTo>
                    <a:pt x="7164" y="1860"/>
                  </a:lnTo>
                  <a:lnTo>
                    <a:pt x="7152" y="1866"/>
                  </a:lnTo>
                  <a:lnTo>
                    <a:pt x="7116" y="1854"/>
                  </a:lnTo>
                  <a:lnTo>
                    <a:pt x="7152" y="1896"/>
                  </a:lnTo>
                  <a:lnTo>
                    <a:pt x="7146" y="1920"/>
                  </a:lnTo>
                  <a:lnTo>
                    <a:pt x="7134" y="1920"/>
                  </a:lnTo>
                  <a:lnTo>
                    <a:pt x="7134" y="1890"/>
                  </a:lnTo>
                  <a:lnTo>
                    <a:pt x="7116" y="1878"/>
                  </a:lnTo>
                  <a:lnTo>
                    <a:pt x="7116" y="1908"/>
                  </a:lnTo>
                  <a:lnTo>
                    <a:pt x="7068" y="1908"/>
                  </a:lnTo>
                  <a:lnTo>
                    <a:pt x="7074" y="1902"/>
                  </a:lnTo>
                  <a:lnTo>
                    <a:pt x="7074" y="1884"/>
                  </a:lnTo>
                  <a:lnTo>
                    <a:pt x="7068" y="1878"/>
                  </a:lnTo>
                  <a:lnTo>
                    <a:pt x="7044" y="1878"/>
                  </a:lnTo>
                  <a:lnTo>
                    <a:pt x="7038" y="1890"/>
                  </a:lnTo>
                  <a:lnTo>
                    <a:pt x="7014" y="1890"/>
                  </a:lnTo>
                  <a:lnTo>
                    <a:pt x="7002" y="1854"/>
                  </a:lnTo>
                  <a:lnTo>
                    <a:pt x="6996" y="1854"/>
                  </a:lnTo>
                  <a:lnTo>
                    <a:pt x="6984" y="1830"/>
                  </a:lnTo>
                  <a:lnTo>
                    <a:pt x="6912" y="1836"/>
                  </a:lnTo>
                  <a:lnTo>
                    <a:pt x="6906" y="1824"/>
                  </a:lnTo>
                  <a:lnTo>
                    <a:pt x="6882" y="1824"/>
                  </a:lnTo>
                  <a:lnTo>
                    <a:pt x="6870" y="1818"/>
                  </a:lnTo>
                  <a:lnTo>
                    <a:pt x="6864" y="1812"/>
                  </a:lnTo>
                  <a:lnTo>
                    <a:pt x="6864" y="1794"/>
                  </a:lnTo>
                  <a:lnTo>
                    <a:pt x="6876" y="1788"/>
                  </a:lnTo>
                  <a:lnTo>
                    <a:pt x="6888" y="1776"/>
                  </a:lnTo>
                  <a:lnTo>
                    <a:pt x="6900" y="1776"/>
                  </a:lnTo>
                  <a:lnTo>
                    <a:pt x="6900" y="1752"/>
                  </a:lnTo>
                  <a:lnTo>
                    <a:pt x="6906" y="1752"/>
                  </a:lnTo>
                  <a:lnTo>
                    <a:pt x="6918" y="1746"/>
                  </a:lnTo>
                  <a:lnTo>
                    <a:pt x="6930" y="1734"/>
                  </a:lnTo>
                  <a:lnTo>
                    <a:pt x="6930" y="1728"/>
                  </a:lnTo>
                  <a:lnTo>
                    <a:pt x="6936" y="1716"/>
                  </a:lnTo>
                  <a:lnTo>
                    <a:pt x="6936" y="1710"/>
                  </a:lnTo>
                  <a:lnTo>
                    <a:pt x="6942" y="1698"/>
                  </a:lnTo>
                  <a:lnTo>
                    <a:pt x="6930" y="1686"/>
                  </a:lnTo>
                  <a:lnTo>
                    <a:pt x="6942" y="1662"/>
                  </a:lnTo>
                  <a:lnTo>
                    <a:pt x="6930" y="1650"/>
                  </a:lnTo>
                  <a:lnTo>
                    <a:pt x="6948" y="1632"/>
                  </a:lnTo>
                  <a:lnTo>
                    <a:pt x="6972" y="1626"/>
                  </a:lnTo>
                  <a:lnTo>
                    <a:pt x="6960" y="1596"/>
                  </a:lnTo>
                  <a:lnTo>
                    <a:pt x="6984" y="1590"/>
                  </a:lnTo>
                  <a:lnTo>
                    <a:pt x="6960" y="1554"/>
                  </a:lnTo>
                  <a:lnTo>
                    <a:pt x="6990" y="1542"/>
                  </a:lnTo>
                  <a:lnTo>
                    <a:pt x="6990" y="1500"/>
                  </a:lnTo>
                  <a:lnTo>
                    <a:pt x="6996" y="1488"/>
                  </a:lnTo>
                  <a:lnTo>
                    <a:pt x="7002" y="1482"/>
                  </a:lnTo>
                  <a:lnTo>
                    <a:pt x="7020" y="1470"/>
                  </a:lnTo>
                  <a:lnTo>
                    <a:pt x="7032" y="1464"/>
                  </a:lnTo>
                  <a:lnTo>
                    <a:pt x="7050" y="1464"/>
                  </a:lnTo>
                  <a:lnTo>
                    <a:pt x="7068" y="1470"/>
                  </a:lnTo>
                  <a:lnTo>
                    <a:pt x="7188" y="1470"/>
                  </a:lnTo>
                  <a:lnTo>
                    <a:pt x="7206" y="1488"/>
                  </a:lnTo>
                  <a:lnTo>
                    <a:pt x="7224" y="1482"/>
                  </a:lnTo>
                  <a:lnTo>
                    <a:pt x="7218" y="1464"/>
                  </a:lnTo>
                  <a:lnTo>
                    <a:pt x="7290" y="1482"/>
                  </a:lnTo>
                  <a:lnTo>
                    <a:pt x="7320" y="1464"/>
                  </a:lnTo>
                  <a:lnTo>
                    <a:pt x="7350" y="1488"/>
                  </a:lnTo>
                  <a:lnTo>
                    <a:pt x="7356" y="1452"/>
                  </a:lnTo>
                  <a:lnTo>
                    <a:pt x="7434" y="1452"/>
                  </a:lnTo>
                  <a:lnTo>
                    <a:pt x="7446" y="1458"/>
                  </a:lnTo>
                  <a:lnTo>
                    <a:pt x="7452" y="1470"/>
                  </a:lnTo>
                  <a:lnTo>
                    <a:pt x="7458" y="1470"/>
                  </a:lnTo>
                  <a:lnTo>
                    <a:pt x="7464" y="1464"/>
                  </a:lnTo>
                  <a:lnTo>
                    <a:pt x="7476" y="1464"/>
                  </a:lnTo>
                  <a:lnTo>
                    <a:pt x="7482" y="1458"/>
                  </a:lnTo>
                  <a:lnTo>
                    <a:pt x="7494" y="1452"/>
                  </a:lnTo>
                  <a:lnTo>
                    <a:pt x="7518" y="1470"/>
                  </a:lnTo>
                  <a:lnTo>
                    <a:pt x="7560" y="1476"/>
                  </a:lnTo>
                  <a:lnTo>
                    <a:pt x="7506" y="1488"/>
                  </a:lnTo>
                  <a:lnTo>
                    <a:pt x="7506" y="1494"/>
                  </a:lnTo>
                  <a:lnTo>
                    <a:pt x="7512" y="1500"/>
                  </a:lnTo>
                  <a:lnTo>
                    <a:pt x="7524" y="1506"/>
                  </a:lnTo>
                  <a:lnTo>
                    <a:pt x="7530" y="1512"/>
                  </a:lnTo>
                  <a:lnTo>
                    <a:pt x="7542" y="1512"/>
                  </a:lnTo>
                  <a:lnTo>
                    <a:pt x="7548" y="1506"/>
                  </a:lnTo>
                  <a:lnTo>
                    <a:pt x="7560" y="1506"/>
                  </a:lnTo>
                  <a:lnTo>
                    <a:pt x="7572" y="1500"/>
                  </a:lnTo>
                  <a:lnTo>
                    <a:pt x="7578" y="1494"/>
                  </a:lnTo>
                  <a:lnTo>
                    <a:pt x="7584" y="1494"/>
                  </a:lnTo>
                  <a:lnTo>
                    <a:pt x="7614" y="1506"/>
                  </a:lnTo>
                  <a:lnTo>
                    <a:pt x="7638" y="1488"/>
                  </a:lnTo>
                  <a:lnTo>
                    <a:pt x="7644" y="1488"/>
                  </a:lnTo>
                  <a:lnTo>
                    <a:pt x="7650" y="1494"/>
                  </a:lnTo>
                  <a:lnTo>
                    <a:pt x="7686" y="1494"/>
                  </a:lnTo>
                  <a:lnTo>
                    <a:pt x="7692" y="1488"/>
                  </a:lnTo>
                  <a:lnTo>
                    <a:pt x="7692" y="1476"/>
                  </a:lnTo>
                  <a:lnTo>
                    <a:pt x="7728" y="1482"/>
                  </a:lnTo>
                  <a:lnTo>
                    <a:pt x="7680" y="1452"/>
                  </a:lnTo>
                  <a:lnTo>
                    <a:pt x="7650" y="1464"/>
                  </a:lnTo>
                  <a:lnTo>
                    <a:pt x="7644" y="1446"/>
                  </a:lnTo>
                  <a:lnTo>
                    <a:pt x="7638" y="1434"/>
                  </a:lnTo>
                  <a:lnTo>
                    <a:pt x="7632" y="1428"/>
                  </a:lnTo>
                  <a:lnTo>
                    <a:pt x="7626" y="1416"/>
                  </a:lnTo>
                  <a:lnTo>
                    <a:pt x="7626" y="1398"/>
                  </a:lnTo>
                  <a:lnTo>
                    <a:pt x="7650" y="1374"/>
                  </a:lnTo>
                  <a:lnTo>
                    <a:pt x="7644" y="1344"/>
                  </a:lnTo>
                  <a:lnTo>
                    <a:pt x="7662" y="1332"/>
                  </a:lnTo>
                  <a:lnTo>
                    <a:pt x="7650" y="1326"/>
                  </a:lnTo>
                  <a:lnTo>
                    <a:pt x="7638" y="1314"/>
                  </a:lnTo>
                  <a:lnTo>
                    <a:pt x="7638" y="1302"/>
                  </a:lnTo>
                  <a:lnTo>
                    <a:pt x="7644" y="1296"/>
                  </a:lnTo>
                  <a:lnTo>
                    <a:pt x="7662" y="1290"/>
                  </a:lnTo>
                  <a:lnTo>
                    <a:pt x="7698" y="1290"/>
                  </a:lnTo>
                  <a:lnTo>
                    <a:pt x="7710" y="1296"/>
                  </a:lnTo>
                  <a:lnTo>
                    <a:pt x="7728" y="1296"/>
                  </a:lnTo>
                  <a:lnTo>
                    <a:pt x="7746" y="1278"/>
                  </a:lnTo>
                  <a:lnTo>
                    <a:pt x="7782" y="1308"/>
                  </a:lnTo>
                  <a:lnTo>
                    <a:pt x="7806" y="1290"/>
                  </a:lnTo>
                  <a:lnTo>
                    <a:pt x="7812" y="1302"/>
                  </a:lnTo>
                  <a:lnTo>
                    <a:pt x="7818" y="1308"/>
                  </a:lnTo>
                  <a:lnTo>
                    <a:pt x="7830" y="1332"/>
                  </a:lnTo>
                  <a:lnTo>
                    <a:pt x="7830" y="1338"/>
                  </a:lnTo>
                  <a:lnTo>
                    <a:pt x="7836" y="1344"/>
                  </a:lnTo>
                  <a:lnTo>
                    <a:pt x="7878" y="1344"/>
                  </a:lnTo>
                  <a:lnTo>
                    <a:pt x="7878" y="1362"/>
                  </a:lnTo>
                  <a:lnTo>
                    <a:pt x="7884" y="1374"/>
                  </a:lnTo>
                  <a:lnTo>
                    <a:pt x="7890" y="1380"/>
                  </a:lnTo>
                  <a:lnTo>
                    <a:pt x="7896" y="1380"/>
                  </a:lnTo>
                  <a:lnTo>
                    <a:pt x="7914" y="1362"/>
                  </a:lnTo>
                  <a:lnTo>
                    <a:pt x="7932" y="1326"/>
                  </a:lnTo>
                  <a:lnTo>
                    <a:pt x="7938" y="1320"/>
                  </a:lnTo>
                  <a:lnTo>
                    <a:pt x="7938" y="1314"/>
                  </a:lnTo>
                  <a:lnTo>
                    <a:pt x="7962" y="1302"/>
                  </a:lnTo>
                  <a:lnTo>
                    <a:pt x="7992" y="1314"/>
                  </a:lnTo>
                  <a:lnTo>
                    <a:pt x="7986" y="1302"/>
                  </a:lnTo>
                  <a:lnTo>
                    <a:pt x="7962" y="1284"/>
                  </a:lnTo>
                  <a:lnTo>
                    <a:pt x="7956" y="1278"/>
                  </a:lnTo>
                  <a:lnTo>
                    <a:pt x="7932" y="1266"/>
                  </a:lnTo>
                  <a:lnTo>
                    <a:pt x="7926" y="1254"/>
                  </a:lnTo>
                  <a:lnTo>
                    <a:pt x="7914" y="1248"/>
                  </a:lnTo>
                  <a:lnTo>
                    <a:pt x="7908" y="1242"/>
                  </a:lnTo>
                  <a:lnTo>
                    <a:pt x="7908" y="1230"/>
                  </a:lnTo>
                  <a:lnTo>
                    <a:pt x="7962" y="1230"/>
                  </a:lnTo>
                  <a:lnTo>
                    <a:pt x="7992" y="1236"/>
                  </a:lnTo>
                  <a:lnTo>
                    <a:pt x="8052" y="1236"/>
                  </a:lnTo>
                  <a:lnTo>
                    <a:pt x="8052" y="1254"/>
                  </a:lnTo>
                  <a:lnTo>
                    <a:pt x="8040" y="1254"/>
                  </a:lnTo>
                  <a:lnTo>
                    <a:pt x="8028" y="1248"/>
                  </a:lnTo>
                  <a:lnTo>
                    <a:pt x="7992" y="1248"/>
                  </a:lnTo>
                  <a:lnTo>
                    <a:pt x="7992" y="1266"/>
                  </a:lnTo>
                  <a:lnTo>
                    <a:pt x="8016" y="1290"/>
                  </a:lnTo>
                  <a:lnTo>
                    <a:pt x="8028" y="1296"/>
                  </a:lnTo>
                  <a:lnTo>
                    <a:pt x="8034" y="1320"/>
                  </a:lnTo>
                  <a:lnTo>
                    <a:pt x="8064" y="1326"/>
                  </a:lnTo>
                  <a:lnTo>
                    <a:pt x="8058" y="1344"/>
                  </a:lnTo>
                  <a:lnTo>
                    <a:pt x="8076" y="1362"/>
                  </a:lnTo>
                  <a:lnTo>
                    <a:pt x="8046" y="1368"/>
                  </a:lnTo>
                  <a:lnTo>
                    <a:pt x="8040" y="1380"/>
                  </a:lnTo>
                  <a:lnTo>
                    <a:pt x="8022" y="1386"/>
                  </a:lnTo>
                  <a:lnTo>
                    <a:pt x="8028" y="1398"/>
                  </a:lnTo>
                  <a:lnTo>
                    <a:pt x="8028" y="1404"/>
                  </a:lnTo>
                  <a:lnTo>
                    <a:pt x="8034" y="1416"/>
                  </a:lnTo>
                  <a:lnTo>
                    <a:pt x="8034" y="1440"/>
                  </a:lnTo>
                  <a:lnTo>
                    <a:pt x="8028" y="1452"/>
                  </a:lnTo>
                  <a:lnTo>
                    <a:pt x="8016" y="1464"/>
                  </a:lnTo>
                  <a:lnTo>
                    <a:pt x="8004" y="1488"/>
                  </a:lnTo>
                  <a:lnTo>
                    <a:pt x="8004" y="1506"/>
                  </a:lnTo>
                  <a:lnTo>
                    <a:pt x="8010" y="1506"/>
                  </a:lnTo>
                  <a:lnTo>
                    <a:pt x="8016" y="1512"/>
                  </a:lnTo>
                  <a:lnTo>
                    <a:pt x="8022" y="1524"/>
                  </a:lnTo>
                  <a:lnTo>
                    <a:pt x="8016" y="1530"/>
                  </a:lnTo>
                  <a:lnTo>
                    <a:pt x="8010" y="1542"/>
                  </a:lnTo>
                  <a:lnTo>
                    <a:pt x="7986" y="1566"/>
                  </a:lnTo>
                  <a:lnTo>
                    <a:pt x="7974" y="1572"/>
                  </a:lnTo>
                  <a:lnTo>
                    <a:pt x="7968" y="1578"/>
                  </a:lnTo>
                  <a:lnTo>
                    <a:pt x="7962" y="1578"/>
                  </a:lnTo>
                  <a:lnTo>
                    <a:pt x="7962" y="1596"/>
                  </a:lnTo>
                  <a:lnTo>
                    <a:pt x="7944" y="1596"/>
                  </a:lnTo>
                  <a:lnTo>
                    <a:pt x="7950" y="1596"/>
                  </a:lnTo>
                  <a:lnTo>
                    <a:pt x="7956" y="1602"/>
                  </a:lnTo>
                  <a:lnTo>
                    <a:pt x="7968" y="1608"/>
                  </a:lnTo>
                  <a:lnTo>
                    <a:pt x="7980" y="1632"/>
                  </a:lnTo>
                  <a:lnTo>
                    <a:pt x="7974" y="1650"/>
                  </a:lnTo>
                  <a:lnTo>
                    <a:pt x="7974" y="1662"/>
                  </a:lnTo>
                  <a:lnTo>
                    <a:pt x="7968" y="1674"/>
                  </a:lnTo>
                  <a:lnTo>
                    <a:pt x="7968" y="1686"/>
                  </a:lnTo>
                  <a:lnTo>
                    <a:pt x="7974" y="1704"/>
                  </a:lnTo>
                  <a:lnTo>
                    <a:pt x="7992" y="1722"/>
                  </a:lnTo>
                  <a:lnTo>
                    <a:pt x="8016" y="1752"/>
                  </a:lnTo>
                  <a:lnTo>
                    <a:pt x="8046" y="1776"/>
                  </a:lnTo>
                  <a:lnTo>
                    <a:pt x="8070" y="1800"/>
                  </a:lnTo>
                  <a:lnTo>
                    <a:pt x="8082" y="1806"/>
                  </a:lnTo>
                  <a:lnTo>
                    <a:pt x="8142" y="1872"/>
                  </a:lnTo>
                  <a:lnTo>
                    <a:pt x="8154" y="1866"/>
                  </a:lnTo>
                  <a:lnTo>
                    <a:pt x="8238" y="1962"/>
                  </a:lnTo>
                  <a:lnTo>
                    <a:pt x="8286" y="1980"/>
                  </a:lnTo>
                  <a:lnTo>
                    <a:pt x="8310" y="2004"/>
                  </a:lnTo>
                  <a:lnTo>
                    <a:pt x="8316" y="2016"/>
                  </a:lnTo>
                  <a:lnTo>
                    <a:pt x="8328" y="2022"/>
                  </a:lnTo>
                  <a:lnTo>
                    <a:pt x="8334" y="2034"/>
                  </a:lnTo>
                  <a:lnTo>
                    <a:pt x="8388" y="2088"/>
                  </a:lnTo>
                  <a:lnTo>
                    <a:pt x="8406" y="2088"/>
                  </a:lnTo>
                  <a:lnTo>
                    <a:pt x="8406" y="2106"/>
                  </a:lnTo>
                  <a:lnTo>
                    <a:pt x="8418" y="2106"/>
                  </a:lnTo>
                  <a:lnTo>
                    <a:pt x="8430" y="2100"/>
                  </a:lnTo>
                  <a:lnTo>
                    <a:pt x="8436" y="2094"/>
                  </a:lnTo>
                  <a:lnTo>
                    <a:pt x="8442" y="2082"/>
                  </a:lnTo>
                  <a:lnTo>
                    <a:pt x="8442" y="2076"/>
                  </a:lnTo>
                  <a:lnTo>
                    <a:pt x="8430" y="2064"/>
                  </a:lnTo>
                  <a:lnTo>
                    <a:pt x="8436" y="2058"/>
                  </a:lnTo>
                  <a:lnTo>
                    <a:pt x="8442" y="2046"/>
                  </a:lnTo>
                  <a:lnTo>
                    <a:pt x="8448" y="2040"/>
                  </a:lnTo>
                  <a:lnTo>
                    <a:pt x="8448" y="2022"/>
                  </a:lnTo>
                  <a:lnTo>
                    <a:pt x="8430" y="2004"/>
                  </a:lnTo>
                  <a:lnTo>
                    <a:pt x="8418" y="1998"/>
                  </a:lnTo>
                  <a:lnTo>
                    <a:pt x="8406" y="1974"/>
                  </a:lnTo>
                  <a:lnTo>
                    <a:pt x="8406" y="1962"/>
                  </a:lnTo>
                  <a:lnTo>
                    <a:pt x="8412" y="1950"/>
                  </a:lnTo>
                  <a:lnTo>
                    <a:pt x="8430" y="1932"/>
                  </a:lnTo>
                  <a:lnTo>
                    <a:pt x="8442" y="1932"/>
                  </a:lnTo>
                  <a:lnTo>
                    <a:pt x="8454" y="1938"/>
                  </a:lnTo>
                  <a:lnTo>
                    <a:pt x="8460" y="1938"/>
                  </a:lnTo>
                  <a:lnTo>
                    <a:pt x="8466" y="1944"/>
                  </a:lnTo>
                  <a:lnTo>
                    <a:pt x="8472" y="1944"/>
                  </a:lnTo>
                  <a:lnTo>
                    <a:pt x="8466" y="1938"/>
                  </a:lnTo>
                  <a:lnTo>
                    <a:pt x="8460" y="1926"/>
                  </a:lnTo>
                  <a:lnTo>
                    <a:pt x="8448" y="1920"/>
                  </a:lnTo>
                  <a:lnTo>
                    <a:pt x="8442" y="1908"/>
                  </a:lnTo>
                  <a:lnTo>
                    <a:pt x="8424" y="1890"/>
                  </a:lnTo>
                  <a:lnTo>
                    <a:pt x="8412" y="1890"/>
                  </a:lnTo>
                  <a:lnTo>
                    <a:pt x="8406" y="1884"/>
                  </a:lnTo>
                  <a:lnTo>
                    <a:pt x="8400" y="1872"/>
                  </a:lnTo>
                  <a:lnTo>
                    <a:pt x="8400" y="1860"/>
                  </a:lnTo>
                  <a:lnTo>
                    <a:pt x="8406" y="1848"/>
                  </a:lnTo>
                  <a:lnTo>
                    <a:pt x="8412" y="1842"/>
                  </a:lnTo>
                  <a:lnTo>
                    <a:pt x="8424" y="1836"/>
                  </a:lnTo>
                  <a:lnTo>
                    <a:pt x="8430" y="1830"/>
                  </a:lnTo>
                  <a:lnTo>
                    <a:pt x="8442" y="1836"/>
                  </a:lnTo>
                  <a:lnTo>
                    <a:pt x="8466" y="1836"/>
                  </a:lnTo>
                  <a:lnTo>
                    <a:pt x="8472" y="1830"/>
                  </a:lnTo>
                  <a:lnTo>
                    <a:pt x="8472" y="1812"/>
                  </a:lnTo>
                  <a:lnTo>
                    <a:pt x="8454" y="1794"/>
                  </a:lnTo>
                  <a:lnTo>
                    <a:pt x="8436" y="1788"/>
                  </a:lnTo>
                  <a:lnTo>
                    <a:pt x="8424" y="1782"/>
                  </a:lnTo>
                  <a:lnTo>
                    <a:pt x="8406" y="1770"/>
                  </a:lnTo>
                  <a:lnTo>
                    <a:pt x="8394" y="1758"/>
                  </a:lnTo>
                  <a:lnTo>
                    <a:pt x="8388" y="1740"/>
                  </a:lnTo>
                  <a:lnTo>
                    <a:pt x="8376" y="1716"/>
                  </a:lnTo>
                  <a:lnTo>
                    <a:pt x="8376" y="1704"/>
                  </a:lnTo>
                  <a:lnTo>
                    <a:pt x="8370" y="1698"/>
                  </a:lnTo>
                  <a:lnTo>
                    <a:pt x="8370" y="1692"/>
                  </a:lnTo>
                  <a:lnTo>
                    <a:pt x="8382" y="1686"/>
                  </a:lnTo>
                  <a:lnTo>
                    <a:pt x="8406" y="1710"/>
                  </a:lnTo>
                  <a:lnTo>
                    <a:pt x="8418" y="1716"/>
                  </a:lnTo>
                  <a:lnTo>
                    <a:pt x="8430" y="1716"/>
                  </a:lnTo>
                  <a:lnTo>
                    <a:pt x="8430" y="1710"/>
                  </a:lnTo>
                  <a:lnTo>
                    <a:pt x="8424" y="1704"/>
                  </a:lnTo>
                  <a:lnTo>
                    <a:pt x="8418" y="1692"/>
                  </a:lnTo>
                  <a:lnTo>
                    <a:pt x="8412" y="1686"/>
                  </a:lnTo>
                  <a:lnTo>
                    <a:pt x="8406" y="1674"/>
                  </a:lnTo>
                  <a:lnTo>
                    <a:pt x="8400" y="1668"/>
                  </a:lnTo>
                  <a:lnTo>
                    <a:pt x="8364" y="1668"/>
                  </a:lnTo>
                  <a:lnTo>
                    <a:pt x="8316" y="1626"/>
                  </a:lnTo>
                  <a:lnTo>
                    <a:pt x="8316" y="1596"/>
                  </a:lnTo>
                  <a:lnTo>
                    <a:pt x="8310" y="1590"/>
                  </a:lnTo>
                  <a:lnTo>
                    <a:pt x="8298" y="1584"/>
                  </a:lnTo>
                  <a:lnTo>
                    <a:pt x="8280" y="1578"/>
                  </a:lnTo>
                  <a:lnTo>
                    <a:pt x="8268" y="1572"/>
                  </a:lnTo>
                  <a:lnTo>
                    <a:pt x="8256" y="1572"/>
                  </a:lnTo>
                  <a:lnTo>
                    <a:pt x="8256" y="1590"/>
                  </a:lnTo>
                  <a:lnTo>
                    <a:pt x="8250" y="1590"/>
                  </a:lnTo>
                  <a:lnTo>
                    <a:pt x="8244" y="1584"/>
                  </a:lnTo>
                  <a:lnTo>
                    <a:pt x="8232" y="1584"/>
                  </a:lnTo>
                  <a:lnTo>
                    <a:pt x="8214" y="1572"/>
                  </a:lnTo>
                  <a:lnTo>
                    <a:pt x="8202" y="1566"/>
                  </a:lnTo>
                  <a:lnTo>
                    <a:pt x="8196" y="1560"/>
                  </a:lnTo>
                  <a:lnTo>
                    <a:pt x="8190" y="1548"/>
                  </a:lnTo>
                  <a:lnTo>
                    <a:pt x="8190" y="1536"/>
                  </a:lnTo>
                  <a:lnTo>
                    <a:pt x="8196" y="1524"/>
                  </a:lnTo>
                  <a:lnTo>
                    <a:pt x="8196" y="1500"/>
                  </a:lnTo>
                  <a:lnTo>
                    <a:pt x="8184" y="1476"/>
                  </a:lnTo>
                  <a:lnTo>
                    <a:pt x="8166" y="1458"/>
                  </a:lnTo>
                  <a:lnTo>
                    <a:pt x="8154" y="1452"/>
                  </a:lnTo>
                  <a:lnTo>
                    <a:pt x="8154" y="1434"/>
                  </a:lnTo>
                  <a:lnTo>
                    <a:pt x="8160" y="1428"/>
                  </a:lnTo>
                  <a:lnTo>
                    <a:pt x="8172" y="1428"/>
                  </a:lnTo>
                  <a:lnTo>
                    <a:pt x="8184" y="1434"/>
                  </a:lnTo>
                  <a:lnTo>
                    <a:pt x="8196" y="1416"/>
                  </a:lnTo>
                  <a:lnTo>
                    <a:pt x="8232" y="1446"/>
                  </a:lnTo>
                  <a:lnTo>
                    <a:pt x="8238" y="1440"/>
                  </a:lnTo>
                  <a:lnTo>
                    <a:pt x="8226" y="1428"/>
                  </a:lnTo>
                  <a:lnTo>
                    <a:pt x="8226" y="1422"/>
                  </a:lnTo>
                  <a:lnTo>
                    <a:pt x="8232" y="1416"/>
                  </a:lnTo>
                  <a:lnTo>
                    <a:pt x="8232" y="1404"/>
                  </a:lnTo>
                  <a:lnTo>
                    <a:pt x="8238" y="1392"/>
                  </a:lnTo>
                  <a:lnTo>
                    <a:pt x="8250" y="1386"/>
                  </a:lnTo>
                  <a:lnTo>
                    <a:pt x="8256" y="1386"/>
                  </a:lnTo>
                  <a:lnTo>
                    <a:pt x="8274" y="1404"/>
                  </a:lnTo>
                  <a:lnTo>
                    <a:pt x="8280" y="1416"/>
                  </a:lnTo>
                  <a:lnTo>
                    <a:pt x="8292" y="1428"/>
                  </a:lnTo>
                  <a:lnTo>
                    <a:pt x="8304" y="1434"/>
                  </a:lnTo>
                  <a:lnTo>
                    <a:pt x="8310" y="1446"/>
                  </a:lnTo>
                  <a:lnTo>
                    <a:pt x="8322" y="1398"/>
                  </a:lnTo>
                  <a:lnTo>
                    <a:pt x="8334" y="1398"/>
                  </a:lnTo>
                  <a:lnTo>
                    <a:pt x="8364" y="1392"/>
                  </a:lnTo>
                  <a:lnTo>
                    <a:pt x="8400" y="1386"/>
                  </a:lnTo>
                  <a:lnTo>
                    <a:pt x="8430" y="1386"/>
                  </a:lnTo>
                  <a:lnTo>
                    <a:pt x="8478" y="1410"/>
                  </a:lnTo>
                  <a:lnTo>
                    <a:pt x="8484" y="1416"/>
                  </a:lnTo>
                  <a:lnTo>
                    <a:pt x="8490" y="1416"/>
                  </a:lnTo>
                  <a:lnTo>
                    <a:pt x="8532" y="1434"/>
                  </a:lnTo>
                  <a:lnTo>
                    <a:pt x="8502" y="1374"/>
                  </a:lnTo>
                  <a:lnTo>
                    <a:pt x="8526" y="1374"/>
                  </a:lnTo>
                  <a:lnTo>
                    <a:pt x="8538" y="1368"/>
                  </a:lnTo>
                  <a:lnTo>
                    <a:pt x="8550" y="1356"/>
                  </a:lnTo>
                  <a:lnTo>
                    <a:pt x="8550" y="1332"/>
                  </a:lnTo>
                  <a:lnTo>
                    <a:pt x="8544" y="1326"/>
                  </a:lnTo>
                  <a:lnTo>
                    <a:pt x="8538" y="1314"/>
                  </a:lnTo>
                  <a:lnTo>
                    <a:pt x="8562" y="1314"/>
                  </a:lnTo>
                  <a:lnTo>
                    <a:pt x="8562" y="1290"/>
                  </a:lnTo>
                  <a:lnTo>
                    <a:pt x="8574" y="1290"/>
                  </a:lnTo>
                  <a:lnTo>
                    <a:pt x="8586" y="1296"/>
                  </a:lnTo>
                  <a:lnTo>
                    <a:pt x="8616" y="1296"/>
                  </a:lnTo>
                  <a:lnTo>
                    <a:pt x="8628" y="1290"/>
                  </a:lnTo>
                  <a:lnTo>
                    <a:pt x="8634" y="1284"/>
                  </a:lnTo>
                  <a:lnTo>
                    <a:pt x="8640" y="1272"/>
                  </a:lnTo>
                  <a:lnTo>
                    <a:pt x="8652" y="1260"/>
                  </a:lnTo>
                  <a:lnTo>
                    <a:pt x="8658" y="1248"/>
                  </a:lnTo>
                  <a:lnTo>
                    <a:pt x="8664" y="1242"/>
                  </a:lnTo>
                  <a:lnTo>
                    <a:pt x="8670" y="1242"/>
                  </a:lnTo>
                  <a:lnTo>
                    <a:pt x="8652" y="1218"/>
                  </a:lnTo>
                  <a:lnTo>
                    <a:pt x="8682" y="1218"/>
                  </a:lnTo>
                  <a:lnTo>
                    <a:pt x="8688" y="1236"/>
                  </a:lnTo>
                  <a:lnTo>
                    <a:pt x="8748" y="1242"/>
                  </a:lnTo>
                  <a:lnTo>
                    <a:pt x="8760" y="1242"/>
                  </a:lnTo>
                  <a:lnTo>
                    <a:pt x="8772" y="1248"/>
                  </a:lnTo>
                  <a:lnTo>
                    <a:pt x="8808" y="1248"/>
                  </a:lnTo>
                  <a:lnTo>
                    <a:pt x="8808" y="1230"/>
                  </a:lnTo>
                  <a:lnTo>
                    <a:pt x="8802" y="1218"/>
                  </a:lnTo>
                  <a:lnTo>
                    <a:pt x="8766" y="1218"/>
                  </a:lnTo>
                  <a:lnTo>
                    <a:pt x="8760" y="1194"/>
                  </a:lnTo>
                  <a:lnTo>
                    <a:pt x="8754" y="1194"/>
                  </a:lnTo>
                  <a:lnTo>
                    <a:pt x="8748" y="1188"/>
                  </a:lnTo>
                  <a:lnTo>
                    <a:pt x="8736" y="1188"/>
                  </a:lnTo>
                  <a:lnTo>
                    <a:pt x="8712" y="1176"/>
                  </a:lnTo>
                  <a:lnTo>
                    <a:pt x="8700" y="1176"/>
                  </a:lnTo>
                  <a:lnTo>
                    <a:pt x="8688" y="1170"/>
                  </a:lnTo>
                  <a:lnTo>
                    <a:pt x="8658" y="1170"/>
                  </a:lnTo>
                  <a:lnTo>
                    <a:pt x="8664" y="1152"/>
                  </a:lnTo>
                  <a:lnTo>
                    <a:pt x="8592" y="1104"/>
                  </a:lnTo>
                  <a:lnTo>
                    <a:pt x="8574" y="1122"/>
                  </a:lnTo>
                  <a:lnTo>
                    <a:pt x="8568" y="1122"/>
                  </a:lnTo>
                  <a:lnTo>
                    <a:pt x="8562" y="1116"/>
                  </a:lnTo>
                  <a:lnTo>
                    <a:pt x="8550" y="1116"/>
                  </a:lnTo>
                  <a:lnTo>
                    <a:pt x="8538" y="1110"/>
                  </a:lnTo>
                  <a:lnTo>
                    <a:pt x="8532" y="1110"/>
                  </a:lnTo>
                  <a:lnTo>
                    <a:pt x="8520" y="1104"/>
                  </a:lnTo>
                  <a:lnTo>
                    <a:pt x="8508" y="1092"/>
                  </a:lnTo>
                  <a:lnTo>
                    <a:pt x="8502" y="1092"/>
                  </a:lnTo>
                  <a:lnTo>
                    <a:pt x="8466" y="1098"/>
                  </a:lnTo>
                  <a:lnTo>
                    <a:pt x="8442" y="1092"/>
                  </a:lnTo>
                  <a:lnTo>
                    <a:pt x="8430" y="1086"/>
                  </a:lnTo>
                  <a:lnTo>
                    <a:pt x="8412" y="1068"/>
                  </a:lnTo>
                  <a:lnTo>
                    <a:pt x="8406" y="1068"/>
                  </a:lnTo>
                  <a:lnTo>
                    <a:pt x="8412" y="1062"/>
                  </a:lnTo>
                  <a:lnTo>
                    <a:pt x="8436" y="1062"/>
                  </a:lnTo>
                  <a:lnTo>
                    <a:pt x="8460" y="1074"/>
                  </a:lnTo>
                  <a:lnTo>
                    <a:pt x="8478" y="1074"/>
                  </a:lnTo>
                  <a:lnTo>
                    <a:pt x="8496" y="1080"/>
                  </a:lnTo>
                  <a:lnTo>
                    <a:pt x="8514" y="1080"/>
                  </a:lnTo>
                  <a:lnTo>
                    <a:pt x="8526" y="1086"/>
                  </a:lnTo>
                  <a:lnTo>
                    <a:pt x="8544" y="1086"/>
                  </a:lnTo>
                  <a:lnTo>
                    <a:pt x="8550" y="1080"/>
                  </a:lnTo>
                  <a:lnTo>
                    <a:pt x="8562" y="1080"/>
                  </a:lnTo>
                  <a:lnTo>
                    <a:pt x="8580" y="1074"/>
                  </a:lnTo>
                  <a:lnTo>
                    <a:pt x="8604" y="1062"/>
                  </a:lnTo>
                  <a:lnTo>
                    <a:pt x="8616" y="1050"/>
                  </a:lnTo>
                  <a:lnTo>
                    <a:pt x="8604" y="1038"/>
                  </a:lnTo>
                  <a:lnTo>
                    <a:pt x="8592" y="1032"/>
                  </a:lnTo>
                  <a:lnTo>
                    <a:pt x="8586" y="1026"/>
                  </a:lnTo>
                  <a:lnTo>
                    <a:pt x="8574" y="1020"/>
                  </a:lnTo>
                  <a:lnTo>
                    <a:pt x="8568" y="1014"/>
                  </a:lnTo>
                  <a:lnTo>
                    <a:pt x="8562" y="1014"/>
                  </a:lnTo>
                  <a:lnTo>
                    <a:pt x="8556" y="1008"/>
                  </a:lnTo>
                  <a:lnTo>
                    <a:pt x="8520" y="990"/>
                  </a:lnTo>
                  <a:lnTo>
                    <a:pt x="8508" y="978"/>
                  </a:lnTo>
                  <a:lnTo>
                    <a:pt x="8514" y="972"/>
                  </a:lnTo>
                  <a:lnTo>
                    <a:pt x="8538" y="972"/>
                  </a:lnTo>
                  <a:lnTo>
                    <a:pt x="8556" y="978"/>
                  </a:lnTo>
                  <a:lnTo>
                    <a:pt x="8562" y="984"/>
                  </a:lnTo>
                  <a:lnTo>
                    <a:pt x="8574" y="990"/>
                  </a:lnTo>
                  <a:lnTo>
                    <a:pt x="8580" y="990"/>
                  </a:lnTo>
                  <a:lnTo>
                    <a:pt x="8586" y="996"/>
                  </a:lnTo>
                  <a:lnTo>
                    <a:pt x="8610" y="1008"/>
                  </a:lnTo>
                  <a:lnTo>
                    <a:pt x="8628" y="1020"/>
                  </a:lnTo>
                  <a:lnTo>
                    <a:pt x="8652" y="1032"/>
                  </a:lnTo>
                  <a:lnTo>
                    <a:pt x="8664" y="1032"/>
                  </a:lnTo>
                  <a:lnTo>
                    <a:pt x="8676" y="1026"/>
                  </a:lnTo>
                  <a:lnTo>
                    <a:pt x="8682" y="1026"/>
                  </a:lnTo>
                  <a:lnTo>
                    <a:pt x="8688" y="1020"/>
                  </a:lnTo>
                  <a:lnTo>
                    <a:pt x="8730" y="1020"/>
                  </a:lnTo>
                  <a:lnTo>
                    <a:pt x="8754" y="1026"/>
                  </a:lnTo>
                  <a:lnTo>
                    <a:pt x="8808" y="1044"/>
                  </a:lnTo>
                  <a:lnTo>
                    <a:pt x="8850" y="1062"/>
                  </a:lnTo>
                  <a:lnTo>
                    <a:pt x="8880" y="1068"/>
                  </a:lnTo>
                  <a:lnTo>
                    <a:pt x="8886" y="1074"/>
                  </a:lnTo>
                  <a:lnTo>
                    <a:pt x="8898" y="1074"/>
                  </a:lnTo>
                  <a:lnTo>
                    <a:pt x="8934" y="1086"/>
                  </a:lnTo>
                  <a:lnTo>
                    <a:pt x="8946" y="1086"/>
                  </a:lnTo>
                  <a:lnTo>
                    <a:pt x="8952" y="1092"/>
                  </a:lnTo>
                  <a:lnTo>
                    <a:pt x="8958" y="1092"/>
                  </a:lnTo>
                  <a:lnTo>
                    <a:pt x="8970" y="1098"/>
                  </a:lnTo>
                  <a:lnTo>
                    <a:pt x="8976" y="1104"/>
                  </a:lnTo>
                  <a:lnTo>
                    <a:pt x="8988" y="1110"/>
                  </a:lnTo>
                  <a:lnTo>
                    <a:pt x="9000" y="1110"/>
                  </a:lnTo>
                  <a:lnTo>
                    <a:pt x="9018" y="1116"/>
                  </a:lnTo>
                  <a:lnTo>
                    <a:pt x="9024" y="1122"/>
                  </a:lnTo>
                  <a:lnTo>
                    <a:pt x="9042" y="1122"/>
                  </a:lnTo>
                  <a:lnTo>
                    <a:pt x="9042" y="1116"/>
                  </a:lnTo>
                  <a:lnTo>
                    <a:pt x="9036" y="1098"/>
                  </a:lnTo>
                  <a:lnTo>
                    <a:pt x="9012" y="1074"/>
                  </a:lnTo>
                  <a:lnTo>
                    <a:pt x="9006" y="1074"/>
                  </a:lnTo>
                  <a:lnTo>
                    <a:pt x="9024" y="1056"/>
                  </a:lnTo>
                  <a:lnTo>
                    <a:pt x="8976" y="1038"/>
                  </a:lnTo>
                  <a:lnTo>
                    <a:pt x="8988" y="1032"/>
                  </a:lnTo>
                  <a:lnTo>
                    <a:pt x="8940" y="1008"/>
                  </a:lnTo>
                  <a:lnTo>
                    <a:pt x="8994" y="1020"/>
                  </a:lnTo>
                  <a:lnTo>
                    <a:pt x="8988" y="996"/>
                  </a:lnTo>
                  <a:lnTo>
                    <a:pt x="9000" y="996"/>
                  </a:lnTo>
                  <a:lnTo>
                    <a:pt x="9012" y="1002"/>
                  </a:lnTo>
                  <a:lnTo>
                    <a:pt x="9048" y="1002"/>
                  </a:lnTo>
                  <a:lnTo>
                    <a:pt x="9048" y="99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46" name="Romania" descr="© INSCALE GmbH, 05.05.2010&#10;http://www.presentationload.com/">
              <a:extLst>
                <a:ext uri="{FF2B5EF4-FFF2-40B4-BE49-F238E27FC236}">
                  <a16:creationId xmlns:a16="http://schemas.microsoft.com/office/drawing/2014/main" id="{AC301E12-3004-4EF2-6661-4857CAA2EEA1}"/>
                </a:ext>
              </a:extLst>
            </p:cNvPr>
            <p:cNvSpPr>
              <a:spLocks/>
            </p:cNvSpPr>
            <p:nvPr/>
          </p:nvSpPr>
          <p:spPr bwMode="gray">
            <a:xfrm>
              <a:off x="6319133" y="2526062"/>
              <a:ext cx="289519" cy="173342"/>
            </a:xfrm>
            <a:custGeom>
              <a:avLst/>
              <a:gdLst>
                <a:gd name="T0" fmla="*/ 2147483647 w 612"/>
                <a:gd name="T1" fmla="*/ 2147483647 h 366"/>
                <a:gd name="T2" fmla="*/ 2147483647 w 612"/>
                <a:gd name="T3" fmla="*/ 2147483647 h 366"/>
                <a:gd name="T4" fmla="*/ 2147483647 w 612"/>
                <a:gd name="T5" fmla="*/ 2147483647 h 366"/>
                <a:gd name="T6" fmla="*/ 2147483647 w 612"/>
                <a:gd name="T7" fmla="*/ 2147483647 h 366"/>
                <a:gd name="T8" fmla="*/ 2147483647 w 612"/>
                <a:gd name="T9" fmla="*/ 2147483647 h 366"/>
                <a:gd name="T10" fmla="*/ 2147483647 w 612"/>
                <a:gd name="T11" fmla="*/ 2147483647 h 366"/>
                <a:gd name="T12" fmla="*/ 2147483647 w 612"/>
                <a:gd name="T13" fmla="*/ 2147483647 h 366"/>
                <a:gd name="T14" fmla="*/ 2147483647 w 612"/>
                <a:gd name="T15" fmla="*/ 2147483647 h 366"/>
                <a:gd name="T16" fmla="*/ 2147483647 w 612"/>
                <a:gd name="T17" fmla="*/ 2147483647 h 366"/>
                <a:gd name="T18" fmla="*/ 2147483647 w 612"/>
                <a:gd name="T19" fmla="*/ 2147483647 h 366"/>
                <a:gd name="T20" fmla="*/ 2147483647 w 612"/>
                <a:gd name="T21" fmla="*/ 2147483647 h 366"/>
                <a:gd name="T22" fmla="*/ 2147483647 w 612"/>
                <a:gd name="T23" fmla="*/ 2147483647 h 366"/>
                <a:gd name="T24" fmla="*/ 2147483647 w 612"/>
                <a:gd name="T25" fmla="*/ 2147483647 h 366"/>
                <a:gd name="T26" fmla="*/ 2147483647 w 612"/>
                <a:gd name="T27" fmla="*/ 0 h 366"/>
                <a:gd name="T28" fmla="*/ 2147483647 w 612"/>
                <a:gd name="T29" fmla="*/ 2147483647 h 366"/>
                <a:gd name="T30" fmla="*/ 2147483647 w 612"/>
                <a:gd name="T31" fmla="*/ 2147483647 h 366"/>
                <a:gd name="T32" fmla="*/ 2147483647 w 612"/>
                <a:gd name="T33" fmla="*/ 2147483647 h 366"/>
                <a:gd name="T34" fmla="*/ 2147483647 w 612"/>
                <a:gd name="T35" fmla="*/ 2147483647 h 366"/>
                <a:gd name="T36" fmla="*/ 2147483647 w 612"/>
                <a:gd name="T37" fmla="*/ 2147483647 h 366"/>
                <a:gd name="T38" fmla="*/ 2147483647 w 612"/>
                <a:gd name="T39" fmla="*/ 2147483647 h 366"/>
                <a:gd name="T40" fmla="*/ 2147483647 w 612"/>
                <a:gd name="T41" fmla="*/ 2147483647 h 366"/>
                <a:gd name="T42" fmla="*/ 2147483647 w 612"/>
                <a:gd name="T43" fmla="*/ 2147483647 h 366"/>
                <a:gd name="T44" fmla="*/ 2147483647 w 612"/>
                <a:gd name="T45" fmla="*/ 2147483647 h 366"/>
                <a:gd name="T46" fmla="*/ 2147483647 w 612"/>
                <a:gd name="T47" fmla="*/ 2147483647 h 366"/>
                <a:gd name="T48" fmla="*/ 0 w 612"/>
                <a:gd name="T49" fmla="*/ 2147483647 h 366"/>
                <a:gd name="T50" fmla="*/ 2147483647 w 612"/>
                <a:gd name="T51" fmla="*/ 2147483647 h 366"/>
                <a:gd name="T52" fmla="*/ 2147483647 w 612"/>
                <a:gd name="T53" fmla="*/ 2147483647 h 366"/>
                <a:gd name="T54" fmla="*/ 2147483647 w 612"/>
                <a:gd name="T55" fmla="*/ 2147483647 h 366"/>
                <a:gd name="T56" fmla="*/ 2147483647 w 612"/>
                <a:gd name="T57" fmla="*/ 2147483647 h 366"/>
                <a:gd name="T58" fmla="*/ 2147483647 w 612"/>
                <a:gd name="T59" fmla="*/ 2147483647 h 366"/>
                <a:gd name="T60" fmla="*/ 2147483647 w 612"/>
                <a:gd name="T61" fmla="*/ 2147483647 h 366"/>
                <a:gd name="T62" fmla="*/ 2147483647 w 612"/>
                <a:gd name="T63" fmla="*/ 2147483647 h 366"/>
                <a:gd name="T64" fmla="*/ 2147483647 w 612"/>
                <a:gd name="T65" fmla="*/ 2147483647 h 366"/>
                <a:gd name="T66" fmla="*/ 2147483647 w 612"/>
                <a:gd name="T67" fmla="*/ 2147483647 h 366"/>
                <a:gd name="T68" fmla="*/ 2147483647 w 612"/>
                <a:gd name="T69" fmla="*/ 2147483647 h 366"/>
                <a:gd name="T70" fmla="*/ 2147483647 w 612"/>
                <a:gd name="T71" fmla="*/ 2147483647 h 366"/>
                <a:gd name="T72" fmla="*/ 2147483647 w 612"/>
                <a:gd name="T73" fmla="*/ 2147483647 h 366"/>
                <a:gd name="T74" fmla="*/ 2147483647 w 612"/>
                <a:gd name="T75" fmla="*/ 2147483647 h 366"/>
                <a:gd name="T76" fmla="*/ 2147483647 w 612"/>
                <a:gd name="T77" fmla="*/ 2147483647 h 366"/>
                <a:gd name="T78" fmla="*/ 2147483647 w 612"/>
                <a:gd name="T79" fmla="*/ 2147483647 h 366"/>
                <a:gd name="T80" fmla="*/ 2147483647 w 612"/>
                <a:gd name="T81" fmla="*/ 2147483647 h 366"/>
                <a:gd name="T82" fmla="*/ 2147483647 w 612"/>
                <a:gd name="T83" fmla="*/ 2147483647 h 366"/>
                <a:gd name="T84" fmla="*/ 2147483647 w 612"/>
                <a:gd name="T85" fmla="*/ 2147483647 h 3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2"/>
                <a:gd name="T130" fmla="*/ 0 h 366"/>
                <a:gd name="T131" fmla="*/ 612 w 612"/>
                <a:gd name="T132" fmla="*/ 366 h 3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2" h="366">
                  <a:moveTo>
                    <a:pt x="516" y="354"/>
                  </a:moveTo>
                  <a:lnTo>
                    <a:pt x="522" y="360"/>
                  </a:lnTo>
                  <a:lnTo>
                    <a:pt x="540" y="360"/>
                  </a:lnTo>
                  <a:lnTo>
                    <a:pt x="540" y="318"/>
                  </a:lnTo>
                  <a:lnTo>
                    <a:pt x="546" y="312"/>
                  </a:lnTo>
                  <a:lnTo>
                    <a:pt x="558" y="294"/>
                  </a:lnTo>
                  <a:lnTo>
                    <a:pt x="564" y="282"/>
                  </a:lnTo>
                  <a:lnTo>
                    <a:pt x="570" y="276"/>
                  </a:lnTo>
                  <a:lnTo>
                    <a:pt x="606" y="276"/>
                  </a:lnTo>
                  <a:lnTo>
                    <a:pt x="612" y="270"/>
                  </a:lnTo>
                  <a:lnTo>
                    <a:pt x="612" y="258"/>
                  </a:lnTo>
                  <a:lnTo>
                    <a:pt x="600" y="222"/>
                  </a:lnTo>
                  <a:lnTo>
                    <a:pt x="600" y="216"/>
                  </a:lnTo>
                  <a:lnTo>
                    <a:pt x="594" y="216"/>
                  </a:lnTo>
                  <a:lnTo>
                    <a:pt x="588" y="222"/>
                  </a:lnTo>
                  <a:lnTo>
                    <a:pt x="570" y="222"/>
                  </a:lnTo>
                  <a:lnTo>
                    <a:pt x="564" y="228"/>
                  </a:lnTo>
                  <a:lnTo>
                    <a:pt x="558" y="228"/>
                  </a:lnTo>
                  <a:lnTo>
                    <a:pt x="552" y="234"/>
                  </a:lnTo>
                  <a:lnTo>
                    <a:pt x="522" y="234"/>
                  </a:lnTo>
                  <a:lnTo>
                    <a:pt x="510" y="222"/>
                  </a:lnTo>
                  <a:lnTo>
                    <a:pt x="510" y="198"/>
                  </a:lnTo>
                  <a:lnTo>
                    <a:pt x="504" y="192"/>
                  </a:lnTo>
                  <a:lnTo>
                    <a:pt x="498" y="180"/>
                  </a:lnTo>
                  <a:lnTo>
                    <a:pt x="498" y="168"/>
                  </a:lnTo>
                  <a:lnTo>
                    <a:pt x="504" y="162"/>
                  </a:lnTo>
                  <a:lnTo>
                    <a:pt x="504" y="150"/>
                  </a:lnTo>
                  <a:lnTo>
                    <a:pt x="510" y="144"/>
                  </a:lnTo>
                  <a:lnTo>
                    <a:pt x="504" y="144"/>
                  </a:lnTo>
                  <a:lnTo>
                    <a:pt x="504" y="102"/>
                  </a:lnTo>
                  <a:lnTo>
                    <a:pt x="498" y="96"/>
                  </a:lnTo>
                  <a:lnTo>
                    <a:pt x="480" y="96"/>
                  </a:lnTo>
                  <a:lnTo>
                    <a:pt x="474" y="78"/>
                  </a:lnTo>
                  <a:lnTo>
                    <a:pt x="462" y="78"/>
                  </a:lnTo>
                  <a:lnTo>
                    <a:pt x="456" y="54"/>
                  </a:lnTo>
                  <a:lnTo>
                    <a:pt x="432" y="42"/>
                  </a:lnTo>
                  <a:lnTo>
                    <a:pt x="432" y="30"/>
                  </a:lnTo>
                  <a:lnTo>
                    <a:pt x="426" y="24"/>
                  </a:lnTo>
                  <a:lnTo>
                    <a:pt x="420" y="12"/>
                  </a:lnTo>
                  <a:lnTo>
                    <a:pt x="414" y="6"/>
                  </a:lnTo>
                  <a:lnTo>
                    <a:pt x="396" y="0"/>
                  </a:lnTo>
                  <a:lnTo>
                    <a:pt x="384" y="0"/>
                  </a:lnTo>
                  <a:lnTo>
                    <a:pt x="378" y="6"/>
                  </a:lnTo>
                  <a:lnTo>
                    <a:pt x="378" y="12"/>
                  </a:lnTo>
                  <a:lnTo>
                    <a:pt x="366" y="24"/>
                  </a:lnTo>
                  <a:lnTo>
                    <a:pt x="348" y="24"/>
                  </a:lnTo>
                  <a:lnTo>
                    <a:pt x="342" y="18"/>
                  </a:lnTo>
                  <a:lnTo>
                    <a:pt x="336" y="30"/>
                  </a:lnTo>
                  <a:lnTo>
                    <a:pt x="312" y="24"/>
                  </a:lnTo>
                  <a:lnTo>
                    <a:pt x="312" y="30"/>
                  </a:lnTo>
                  <a:lnTo>
                    <a:pt x="300" y="42"/>
                  </a:lnTo>
                  <a:lnTo>
                    <a:pt x="288" y="42"/>
                  </a:lnTo>
                  <a:lnTo>
                    <a:pt x="264" y="18"/>
                  </a:lnTo>
                  <a:lnTo>
                    <a:pt x="258" y="18"/>
                  </a:lnTo>
                  <a:lnTo>
                    <a:pt x="246" y="24"/>
                  </a:lnTo>
                  <a:lnTo>
                    <a:pt x="240" y="24"/>
                  </a:lnTo>
                  <a:lnTo>
                    <a:pt x="228" y="30"/>
                  </a:lnTo>
                  <a:lnTo>
                    <a:pt x="222" y="24"/>
                  </a:lnTo>
                  <a:lnTo>
                    <a:pt x="198" y="24"/>
                  </a:lnTo>
                  <a:lnTo>
                    <a:pt x="192" y="18"/>
                  </a:lnTo>
                  <a:lnTo>
                    <a:pt x="168" y="18"/>
                  </a:lnTo>
                  <a:lnTo>
                    <a:pt x="150" y="36"/>
                  </a:lnTo>
                  <a:lnTo>
                    <a:pt x="120" y="36"/>
                  </a:lnTo>
                  <a:lnTo>
                    <a:pt x="108" y="48"/>
                  </a:lnTo>
                  <a:lnTo>
                    <a:pt x="108" y="90"/>
                  </a:lnTo>
                  <a:lnTo>
                    <a:pt x="90" y="108"/>
                  </a:lnTo>
                  <a:lnTo>
                    <a:pt x="78" y="114"/>
                  </a:lnTo>
                  <a:lnTo>
                    <a:pt x="72" y="120"/>
                  </a:lnTo>
                  <a:lnTo>
                    <a:pt x="72" y="138"/>
                  </a:lnTo>
                  <a:lnTo>
                    <a:pt x="66" y="144"/>
                  </a:lnTo>
                  <a:lnTo>
                    <a:pt x="54" y="150"/>
                  </a:lnTo>
                  <a:lnTo>
                    <a:pt x="48" y="156"/>
                  </a:lnTo>
                  <a:lnTo>
                    <a:pt x="30" y="150"/>
                  </a:lnTo>
                  <a:lnTo>
                    <a:pt x="30" y="168"/>
                  </a:lnTo>
                  <a:lnTo>
                    <a:pt x="0" y="174"/>
                  </a:lnTo>
                  <a:lnTo>
                    <a:pt x="6" y="174"/>
                  </a:lnTo>
                  <a:lnTo>
                    <a:pt x="30" y="192"/>
                  </a:lnTo>
                  <a:lnTo>
                    <a:pt x="36" y="192"/>
                  </a:lnTo>
                  <a:lnTo>
                    <a:pt x="48" y="228"/>
                  </a:lnTo>
                  <a:lnTo>
                    <a:pt x="54" y="234"/>
                  </a:lnTo>
                  <a:lnTo>
                    <a:pt x="60" y="234"/>
                  </a:lnTo>
                  <a:lnTo>
                    <a:pt x="66" y="228"/>
                  </a:lnTo>
                  <a:lnTo>
                    <a:pt x="72" y="228"/>
                  </a:lnTo>
                  <a:lnTo>
                    <a:pt x="84" y="234"/>
                  </a:lnTo>
                  <a:lnTo>
                    <a:pt x="84" y="252"/>
                  </a:lnTo>
                  <a:lnTo>
                    <a:pt x="78" y="258"/>
                  </a:lnTo>
                  <a:lnTo>
                    <a:pt x="90" y="276"/>
                  </a:lnTo>
                  <a:lnTo>
                    <a:pt x="114" y="282"/>
                  </a:lnTo>
                  <a:lnTo>
                    <a:pt x="120" y="288"/>
                  </a:lnTo>
                  <a:lnTo>
                    <a:pt x="144" y="282"/>
                  </a:lnTo>
                  <a:lnTo>
                    <a:pt x="168" y="288"/>
                  </a:lnTo>
                  <a:lnTo>
                    <a:pt x="162" y="294"/>
                  </a:lnTo>
                  <a:lnTo>
                    <a:pt x="156" y="306"/>
                  </a:lnTo>
                  <a:lnTo>
                    <a:pt x="162" y="312"/>
                  </a:lnTo>
                  <a:lnTo>
                    <a:pt x="162" y="324"/>
                  </a:lnTo>
                  <a:lnTo>
                    <a:pt x="186" y="324"/>
                  </a:lnTo>
                  <a:lnTo>
                    <a:pt x="192" y="330"/>
                  </a:lnTo>
                  <a:lnTo>
                    <a:pt x="186" y="336"/>
                  </a:lnTo>
                  <a:lnTo>
                    <a:pt x="186" y="342"/>
                  </a:lnTo>
                  <a:lnTo>
                    <a:pt x="180" y="348"/>
                  </a:lnTo>
                  <a:lnTo>
                    <a:pt x="186" y="354"/>
                  </a:lnTo>
                  <a:lnTo>
                    <a:pt x="204" y="354"/>
                  </a:lnTo>
                  <a:lnTo>
                    <a:pt x="216" y="342"/>
                  </a:lnTo>
                  <a:lnTo>
                    <a:pt x="240" y="354"/>
                  </a:lnTo>
                  <a:lnTo>
                    <a:pt x="252" y="354"/>
                  </a:lnTo>
                  <a:lnTo>
                    <a:pt x="258" y="360"/>
                  </a:lnTo>
                  <a:lnTo>
                    <a:pt x="282" y="360"/>
                  </a:lnTo>
                  <a:lnTo>
                    <a:pt x="288" y="354"/>
                  </a:lnTo>
                  <a:lnTo>
                    <a:pt x="288" y="348"/>
                  </a:lnTo>
                  <a:lnTo>
                    <a:pt x="306" y="354"/>
                  </a:lnTo>
                  <a:lnTo>
                    <a:pt x="330" y="354"/>
                  </a:lnTo>
                  <a:lnTo>
                    <a:pt x="336" y="360"/>
                  </a:lnTo>
                  <a:lnTo>
                    <a:pt x="348" y="366"/>
                  </a:lnTo>
                  <a:lnTo>
                    <a:pt x="366" y="366"/>
                  </a:lnTo>
                  <a:lnTo>
                    <a:pt x="372" y="360"/>
                  </a:lnTo>
                  <a:lnTo>
                    <a:pt x="372" y="348"/>
                  </a:lnTo>
                  <a:lnTo>
                    <a:pt x="378" y="342"/>
                  </a:lnTo>
                  <a:lnTo>
                    <a:pt x="384" y="342"/>
                  </a:lnTo>
                  <a:lnTo>
                    <a:pt x="396" y="336"/>
                  </a:lnTo>
                  <a:lnTo>
                    <a:pt x="402" y="336"/>
                  </a:lnTo>
                  <a:lnTo>
                    <a:pt x="402" y="330"/>
                  </a:lnTo>
                  <a:lnTo>
                    <a:pt x="432" y="336"/>
                  </a:lnTo>
                  <a:lnTo>
                    <a:pt x="432" y="324"/>
                  </a:lnTo>
                  <a:lnTo>
                    <a:pt x="438" y="324"/>
                  </a:lnTo>
                  <a:lnTo>
                    <a:pt x="450" y="330"/>
                  </a:lnTo>
                  <a:lnTo>
                    <a:pt x="462" y="330"/>
                  </a:lnTo>
                  <a:lnTo>
                    <a:pt x="474" y="336"/>
                  </a:lnTo>
                  <a:lnTo>
                    <a:pt x="498" y="336"/>
                  </a:lnTo>
                  <a:lnTo>
                    <a:pt x="516" y="35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47" name="Qatar" descr="© INSCALE GmbH, 05.05.2010&#10;http://www.presentationload.com/">
              <a:extLst>
                <a:ext uri="{FF2B5EF4-FFF2-40B4-BE49-F238E27FC236}">
                  <a16:creationId xmlns:a16="http://schemas.microsoft.com/office/drawing/2014/main" id="{3AA86759-9624-0EE0-7E7F-598BB180486E}"/>
                </a:ext>
              </a:extLst>
            </p:cNvPr>
            <p:cNvSpPr>
              <a:spLocks/>
            </p:cNvSpPr>
            <p:nvPr/>
          </p:nvSpPr>
          <p:spPr bwMode="gray">
            <a:xfrm>
              <a:off x="7351812" y="3357737"/>
              <a:ext cx="31350" cy="68231"/>
            </a:xfrm>
            <a:custGeom>
              <a:avLst/>
              <a:gdLst>
                <a:gd name="T0" fmla="*/ 2147483647 w 66"/>
                <a:gd name="T1" fmla="*/ 2147483647 h 144"/>
                <a:gd name="T2" fmla="*/ 2147483647 w 66"/>
                <a:gd name="T3" fmla="*/ 2147483647 h 144"/>
                <a:gd name="T4" fmla="*/ 2147483647 w 66"/>
                <a:gd name="T5" fmla="*/ 2147483647 h 144"/>
                <a:gd name="T6" fmla="*/ 2147483647 w 66"/>
                <a:gd name="T7" fmla="*/ 2147483647 h 144"/>
                <a:gd name="T8" fmla="*/ 2147483647 w 66"/>
                <a:gd name="T9" fmla="*/ 2147483647 h 144"/>
                <a:gd name="T10" fmla="*/ 2147483647 w 66"/>
                <a:gd name="T11" fmla="*/ 2147483647 h 144"/>
                <a:gd name="T12" fmla="*/ 2147483647 w 66"/>
                <a:gd name="T13" fmla="*/ 2147483647 h 144"/>
                <a:gd name="T14" fmla="*/ 2147483647 w 66"/>
                <a:gd name="T15" fmla="*/ 2147483647 h 144"/>
                <a:gd name="T16" fmla="*/ 2147483647 w 66"/>
                <a:gd name="T17" fmla="*/ 2147483647 h 144"/>
                <a:gd name="T18" fmla="*/ 2147483647 w 66"/>
                <a:gd name="T19" fmla="*/ 0 h 144"/>
                <a:gd name="T20" fmla="*/ 2147483647 w 66"/>
                <a:gd name="T21" fmla="*/ 0 h 144"/>
                <a:gd name="T22" fmla="*/ 2147483647 w 66"/>
                <a:gd name="T23" fmla="*/ 2147483647 h 144"/>
                <a:gd name="T24" fmla="*/ 2147483647 w 66"/>
                <a:gd name="T25" fmla="*/ 2147483647 h 144"/>
                <a:gd name="T26" fmla="*/ 2147483647 w 66"/>
                <a:gd name="T27" fmla="*/ 2147483647 h 144"/>
                <a:gd name="T28" fmla="*/ 2147483647 w 66"/>
                <a:gd name="T29" fmla="*/ 2147483647 h 144"/>
                <a:gd name="T30" fmla="*/ 0 w 66"/>
                <a:gd name="T31" fmla="*/ 2147483647 h 144"/>
                <a:gd name="T32" fmla="*/ 2147483647 w 66"/>
                <a:gd name="T33" fmla="*/ 2147483647 h 144"/>
                <a:gd name="T34" fmla="*/ 2147483647 w 66"/>
                <a:gd name="T35" fmla="*/ 2147483647 h 14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44"/>
                <a:gd name="T56" fmla="*/ 66 w 66"/>
                <a:gd name="T57" fmla="*/ 144 h 14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44">
                  <a:moveTo>
                    <a:pt x="24" y="132"/>
                  </a:moveTo>
                  <a:lnTo>
                    <a:pt x="36" y="144"/>
                  </a:lnTo>
                  <a:lnTo>
                    <a:pt x="48" y="132"/>
                  </a:lnTo>
                  <a:lnTo>
                    <a:pt x="54" y="114"/>
                  </a:lnTo>
                  <a:lnTo>
                    <a:pt x="60" y="102"/>
                  </a:lnTo>
                  <a:lnTo>
                    <a:pt x="66" y="84"/>
                  </a:lnTo>
                  <a:lnTo>
                    <a:pt x="66" y="30"/>
                  </a:lnTo>
                  <a:lnTo>
                    <a:pt x="54" y="18"/>
                  </a:lnTo>
                  <a:lnTo>
                    <a:pt x="48" y="6"/>
                  </a:lnTo>
                  <a:lnTo>
                    <a:pt x="36" y="0"/>
                  </a:lnTo>
                  <a:lnTo>
                    <a:pt x="30" y="0"/>
                  </a:lnTo>
                  <a:lnTo>
                    <a:pt x="24" y="6"/>
                  </a:lnTo>
                  <a:lnTo>
                    <a:pt x="18" y="18"/>
                  </a:lnTo>
                  <a:lnTo>
                    <a:pt x="12" y="36"/>
                  </a:lnTo>
                  <a:lnTo>
                    <a:pt x="12" y="108"/>
                  </a:lnTo>
                  <a:lnTo>
                    <a:pt x="0" y="120"/>
                  </a:lnTo>
                  <a:lnTo>
                    <a:pt x="6" y="132"/>
                  </a:lnTo>
                  <a:lnTo>
                    <a:pt x="24" y="13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48" name="Puerto Rico" descr="© INSCALE GmbH, 05.05.2010&#10;http://www.presentationload.com/">
              <a:extLst>
                <a:ext uri="{FF2B5EF4-FFF2-40B4-BE49-F238E27FC236}">
                  <a16:creationId xmlns:a16="http://schemas.microsoft.com/office/drawing/2014/main" id="{61339CC2-F02B-8064-B1BD-53C0485E9185}"/>
                </a:ext>
              </a:extLst>
            </p:cNvPr>
            <p:cNvSpPr>
              <a:spLocks/>
            </p:cNvSpPr>
            <p:nvPr/>
          </p:nvSpPr>
          <p:spPr bwMode="gray">
            <a:xfrm>
              <a:off x="3462666" y="3656478"/>
              <a:ext cx="64544" cy="27661"/>
            </a:xfrm>
            <a:custGeom>
              <a:avLst/>
              <a:gdLst>
                <a:gd name="T0" fmla="*/ 2147483647 w 138"/>
                <a:gd name="T1" fmla="*/ 2147483647 h 60"/>
                <a:gd name="T2" fmla="*/ 2147483647 w 138"/>
                <a:gd name="T3" fmla="*/ 2147483647 h 60"/>
                <a:gd name="T4" fmla="*/ 2147483647 w 138"/>
                <a:gd name="T5" fmla="*/ 0 h 60"/>
                <a:gd name="T6" fmla="*/ 2147483647 w 138"/>
                <a:gd name="T7" fmla="*/ 0 h 60"/>
                <a:gd name="T8" fmla="*/ 2147483647 w 138"/>
                <a:gd name="T9" fmla="*/ 2147483647 h 60"/>
                <a:gd name="T10" fmla="*/ 0 w 138"/>
                <a:gd name="T11" fmla="*/ 2147483647 h 60"/>
                <a:gd name="T12" fmla="*/ 0 w 138"/>
                <a:gd name="T13" fmla="*/ 2147483647 h 60"/>
                <a:gd name="T14" fmla="*/ 2147483647 w 138"/>
                <a:gd name="T15" fmla="*/ 2147483647 h 60"/>
                <a:gd name="T16" fmla="*/ 2147483647 w 138"/>
                <a:gd name="T17" fmla="*/ 2147483647 h 60"/>
                <a:gd name="T18" fmla="*/ 2147483647 w 138"/>
                <a:gd name="T19" fmla="*/ 2147483647 h 60"/>
                <a:gd name="T20" fmla="*/ 2147483647 w 138"/>
                <a:gd name="T21" fmla="*/ 2147483647 h 60"/>
                <a:gd name="T22" fmla="*/ 2147483647 w 138"/>
                <a:gd name="T23" fmla="*/ 2147483647 h 60"/>
                <a:gd name="T24" fmla="*/ 2147483647 w 138"/>
                <a:gd name="T25" fmla="*/ 2147483647 h 60"/>
                <a:gd name="T26" fmla="*/ 2147483647 w 138"/>
                <a:gd name="T27" fmla="*/ 2147483647 h 60"/>
                <a:gd name="T28" fmla="*/ 2147483647 w 138"/>
                <a:gd name="T29" fmla="*/ 2147483647 h 60"/>
                <a:gd name="T30" fmla="*/ 2147483647 w 138"/>
                <a:gd name="T31" fmla="*/ 2147483647 h 60"/>
                <a:gd name="T32" fmla="*/ 2147483647 w 138"/>
                <a:gd name="T33" fmla="*/ 2147483647 h 60"/>
                <a:gd name="T34" fmla="*/ 2147483647 w 138"/>
                <a:gd name="T35" fmla="*/ 2147483647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8"/>
                <a:gd name="T55" fmla="*/ 0 h 60"/>
                <a:gd name="T56" fmla="*/ 138 w 138"/>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8" h="60">
                  <a:moveTo>
                    <a:pt x="84" y="12"/>
                  </a:moveTo>
                  <a:lnTo>
                    <a:pt x="72" y="12"/>
                  </a:lnTo>
                  <a:lnTo>
                    <a:pt x="36" y="0"/>
                  </a:lnTo>
                  <a:lnTo>
                    <a:pt x="12" y="0"/>
                  </a:lnTo>
                  <a:lnTo>
                    <a:pt x="6" y="12"/>
                  </a:lnTo>
                  <a:lnTo>
                    <a:pt x="0" y="18"/>
                  </a:lnTo>
                  <a:lnTo>
                    <a:pt x="0" y="48"/>
                  </a:lnTo>
                  <a:lnTo>
                    <a:pt x="36" y="60"/>
                  </a:lnTo>
                  <a:lnTo>
                    <a:pt x="48" y="48"/>
                  </a:lnTo>
                  <a:lnTo>
                    <a:pt x="102" y="48"/>
                  </a:lnTo>
                  <a:lnTo>
                    <a:pt x="120" y="36"/>
                  </a:lnTo>
                  <a:lnTo>
                    <a:pt x="132" y="30"/>
                  </a:lnTo>
                  <a:lnTo>
                    <a:pt x="138" y="18"/>
                  </a:lnTo>
                  <a:lnTo>
                    <a:pt x="138" y="12"/>
                  </a:lnTo>
                  <a:lnTo>
                    <a:pt x="132" y="6"/>
                  </a:lnTo>
                  <a:lnTo>
                    <a:pt x="114" y="6"/>
                  </a:lnTo>
                  <a:lnTo>
                    <a:pt x="102" y="12"/>
                  </a:lnTo>
                  <a:lnTo>
                    <a:pt x="84" y="1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49" name="Portugal" descr="© INSCALE GmbH, 05.05.2010&#10;http://www.presentationload.com/">
              <a:extLst>
                <a:ext uri="{FF2B5EF4-FFF2-40B4-BE49-F238E27FC236}">
                  <a16:creationId xmlns:a16="http://schemas.microsoft.com/office/drawing/2014/main" id="{778B1D7B-0FB3-C15A-AFEF-D160BB88B218}"/>
                </a:ext>
              </a:extLst>
            </p:cNvPr>
            <p:cNvSpPr>
              <a:spLocks/>
            </p:cNvSpPr>
            <p:nvPr/>
          </p:nvSpPr>
          <p:spPr bwMode="gray">
            <a:xfrm>
              <a:off x="5408162" y="2756570"/>
              <a:ext cx="106957" cy="193629"/>
            </a:xfrm>
            <a:custGeom>
              <a:avLst/>
              <a:gdLst>
                <a:gd name="T0" fmla="*/ 2147483647 w 228"/>
                <a:gd name="T1" fmla="*/ 2147483647 h 414"/>
                <a:gd name="T2" fmla="*/ 2147483647 w 228"/>
                <a:gd name="T3" fmla="*/ 2147483647 h 414"/>
                <a:gd name="T4" fmla="*/ 2147483647 w 228"/>
                <a:gd name="T5" fmla="*/ 2147483647 h 414"/>
                <a:gd name="T6" fmla="*/ 2147483647 w 228"/>
                <a:gd name="T7" fmla="*/ 2147483647 h 414"/>
                <a:gd name="T8" fmla="*/ 2147483647 w 228"/>
                <a:gd name="T9" fmla="*/ 2147483647 h 414"/>
                <a:gd name="T10" fmla="*/ 2147483647 w 228"/>
                <a:gd name="T11" fmla="*/ 2147483647 h 414"/>
                <a:gd name="T12" fmla="*/ 2147483647 w 228"/>
                <a:gd name="T13" fmla="*/ 0 h 414"/>
                <a:gd name="T14" fmla="*/ 2147483647 w 228"/>
                <a:gd name="T15" fmla="*/ 2147483647 h 414"/>
                <a:gd name="T16" fmla="*/ 2147483647 w 228"/>
                <a:gd name="T17" fmla="*/ 2147483647 h 414"/>
                <a:gd name="T18" fmla="*/ 2147483647 w 228"/>
                <a:gd name="T19" fmla="*/ 2147483647 h 414"/>
                <a:gd name="T20" fmla="*/ 2147483647 w 228"/>
                <a:gd name="T21" fmla="*/ 2147483647 h 414"/>
                <a:gd name="T22" fmla="*/ 2147483647 w 228"/>
                <a:gd name="T23" fmla="*/ 2147483647 h 414"/>
                <a:gd name="T24" fmla="*/ 2147483647 w 228"/>
                <a:gd name="T25" fmla="*/ 2147483647 h 414"/>
                <a:gd name="T26" fmla="*/ 0 w 228"/>
                <a:gd name="T27" fmla="*/ 2147483647 h 414"/>
                <a:gd name="T28" fmla="*/ 2147483647 w 228"/>
                <a:gd name="T29" fmla="*/ 2147483647 h 414"/>
                <a:gd name="T30" fmla="*/ 2147483647 w 228"/>
                <a:gd name="T31" fmla="*/ 2147483647 h 414"/>
                <a:gd name="T32" fmla="*/ 2147483647 w 228"/>
                <a:gd name="T33" fmla="*/ 2147483647 h 414"/>
                <a:gd name="T34" fmla="*/ 2147483647 w 228"/>
                <a:gd name="T35" fmla="*/ 2147483647 h 414"/>
                <a:gd name="T36" fmla="*/ 2147483647 w 228"/>
                <a:gd name="T37" fmla="*/ 2147483647 h 414"/>
                <a:gd name="T38" fmla="*/ 2147483647 w 228"/>
                <a:gd name="T39" fmla="*/ 2147483647 h 414"/>
                <a:gd name="T40" fmla="*/ 2147483647 w 228"/>
                <a:gd name="T41" fmla="*/ 2147483647 h 414"/>
                <a:gd name="T42" fmla="*/ 2147483647 w 228"/>
                <a:gd name="T43" fmla="*/ 2147483647 h 414"/>
                <a:gd name="T44" fmla="*/ 2147483647 w 228"/>
                <a:gd name="T45" fmla="*/ 2147483647 h 414"/>
                <a:gd name="T46" fmla="*/ 2147483647 w 228"/>
                <a:gd name="T47" fmla="*/ 2147483647 h 414"/>
                <a:gd name="T48" fmla="*/ 2147483647 w 228"/>
                <a:gd name="T49" fmla="*/ 2147483647 h 414"/>
                <a:gd name="T50" fmla="*/ 2147483647 w 228"/>
                <a:gd name="T51" fmla="*/ 2147483647 h 414"/>
                <a:gd name="T52" fmla="*/ 2147483647 w 228"/>
                <a:gd name="T53" fmla="*/ 2147483647 h 414"/>
                <a:gd name="T54" fmla="*/ 2147483647 w 228"/>
                <a:gd name="T55" fmla="*/ 2147483647 h 414"/>
                <a:gd name="T56" fmla="*/ 2147483647 w 228"/>
                <a:gd name="T57" fmla="*/ 2147483647 h 414"/>
                <a:gd name="T58" fmla="*/ 2147483647 w 228"/>
                <a:gd name="T59" fmla="*/ 2147483647 h 414"/>
                <a:gd name="T60" fmla="*/ 2147483647 w 228"/>
                <a:gd name="T61" fmla="*/ 2147483647 h 414"/>
                <a:gd name="T62" fmla="*/ 2147483647 w 228"/>
                <a:gd name="T63" fmla="*/ 2147483647 h 414"/>
                <a:gd name="T64" fmla="*/ 2147483647 w 228"/>
                <a:gd name="T65" fmla="*/ 2147483647 h 414"/>
                <a:gd name="T66" fmla="*/ 2147483647 w 228"/>
                <a:gd name="T67" fmla="*/ 2147483647 h 414"/>
                <a:gd name="T68" fmla="*/ 2147483647 w 228"/>
                <a:gd name="T69" fmla="*/ 2147483647 h 414"/>
                <a:gd name="T70" fmla="*/ 2147483647 w 228"/>
                <a:gd name="T71" fmla="*/ 2147483647 h 414"/>
                <a:gd name="T72" fmla="*/ 2147483647 w 228"/>
                <a:gd name="T73" fmla="*/ 2147483647 h 414"/>
                <a:gd name="T74" fmla="*/ 2147483647 w 228"/>
                <a:gd name="T75" fmla="*/ 2147483647 h 414"/>
                <a:gd name="T76" fmla="*/ 2147483647 w 228"/>
                <a:gd name="T77" fmla="*/ 2147483647 h 414"/>
                <a:gd name="T78" fmla="*/ 2147483647 w 228"/>
                <a:gd name="T79" fmla="*/ 2147483647 h 414"/>
                <a:gd name="T80" fmla="*/ 2147483647 w 228"/>
                <a:gd name="T81" fmla="*/ 2147483647 h 414"/>
                <a:gd name="T82" fmla="*/ 2147483647 w 228"/>
                <a:gd name="T83" fmla="*/ 2147483647 h 4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28"/>
                <a:gd name="T127" fmla="*/ 0 h 414"/>
                <a:gd name="T128" fmla="*/ 228 w 228"/>
                <a:gd name="T129" fmla="*/ 414 h 4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28" h="414">
                  <a:moveTo>
                    <a:pt x="210" y="30"/>
                  </a:moveTo>
                  <a:lnTo>
                    <a:pt x="210" y="12"/>
                  </a:lnTo>
                  <a:lnTo>
                    <a:pt x="156" y="12"/>
                  </a:lnTo>
                  <a:lnTo>
                    <a:pt x="156" y="18"/>
                  </a:lnTo>
                  <a:lnTo>
                    <a:pt x="150" y="24"/>
                  </a:lnTo>
                  <a:lnTo>
                    <a:pt x="138" y="24"/>
                  </a:lnTo>
                  <a:lnTo>
                    <a:pt x="132" y="18"/>
                  </a:lnTo>
                  <a:lnTo>
                    <a:pt x="114" y="18"/>
                  </a:lnTo>
                  <a:lnTo>
                    <a:pt x="108" y="24"/>
                  </a:lnTo>
                  <a:lnTo>
                    <a:pt x="96" y="24"/>
                  </a:lnTo>
                  <a:lnTo>
                    <a:pt x="96" y="18"/>
                  </a:lnTo>
                  <a:lnTo>
                    <a:pt x="102" y="18"/>
                  </a:lnTo>
                  <a:lnTo>
                    <a:pt x="114" y="6"/>
                  </a:lnTo>
                  <a:lnTo>
                    <a:pt x="114" y="0"/>
                  </a:lnTo>
                  <a:lnTo>
                    <a:pt x="90" y="0"/>
                  </a:lnTo>
                  <a:lnTo>
                    <a:pt x="66" y="12"/>
                  </a:lnTo>
                  <a:lnTo>
                    <a:pt x="60" y="18"/>
                  </a:lnTo>
                  <a:lnTo>
                    <a:pt x="60" y="36"/>
                  </a:lnTo>
                  <a:lnTo>
                    <a:pt x="66" y="60"/>
                  </a:lnTo>
                  <a:lnTo>
                    <a:pt x="66" y="78"/>
                  </a:lnTo>
                  <a:lnTo>
                    <a:pt x="60" y="108"/>
                  </a:lnTo>
                  <a:lnTo>
                    <a:pt x="48" y="138"/>
                  </a:lnTo>
                  <a:lnTo>
                    <a:pt x="30" y="174"/>
                  </a:lnTo>
                  <a:lnTo>
                    <a:pt x="12" y="222"/>
                  </a:lnTo>
                  <a:lnTo>
                    <a:pt x="6" y="234"/>
                  </a:lnTo>
                  <a:lnTo>
                    <a:pt x="6" y="240"/>
                  </a:lnTo>
                  <a:lnTo>
                    <a:pt x="0" y="252"/>
                  </a:lnTo>
                  <a:lnTo>
                    <a:pt x="0" y="264"/>
                  </a:lnTo>
                  <a:lnTo>
                    <a:pt x="18" y="282"/>
                  </a:lnTo>
                  <a:lnTo>
                    <a:pt x="30" y="288"/>
                  </a:lnTo>
                  <a:lnTo>
                    <a:pt x="42" y="342"/>
                  </a:lnTo>
                  <a:lnTo>
                    <a:pt x="42" y="348"/>
                  </a:lnTo>
                  <a:lnTo>
                    <a:pt x="36" y="354"/>
                  </a:lnTo>
                  <a:lnTo>
                    <a:pt x="36" y="366"/>
                  </a:lnTo>
                  <a:lnTo>
                    <a:pt x="30" y="384"/>
                  </a:lnTo>
                  <a:lnTo>
                    <a:pt x="24" y="396"/>
                  </a:lnTo>
                  <a:lnTo>
                    <a:pt x="24" y="408"/>
                  </a:lnTo>
                  <a:lnTo>
                    <a:pt x="48" y="408"/>
                  </a:lnTo>
                  <a:lnTo>
                    <a:pt x="60" y="402"/>
                  </a:lnTo>
                  <a:lnTo>
                    <a:pt x="72" y="402"/>
                  </a:lnTo>
                  <a:lnTo>
                    <a:pt x="84" y="414"/>
                  </a:lnTo>
                  <a:lnTo>
                    <a:pt x="96" y="414"/>
                  </a:lnTo>
                  <a:lnTo>
                    <a:pt x="108" y="408"/>
                  </a:lnTo>
                  <a:lnTo>
                    <a:pt x="114" y="402"/>
                  </a:lnTo>
                  <a:lnTo>
                    <a:pt x="120" y="402"/>
                  </a:lnTo>
                  <a:lnTo>
                    <a:pt x="126" y="396"/>
                  </a:lnTo>
                  <a:lnTo>
                    <a:pt x="126" y="348"/>
                  </a:lnTo>
                  <a:lnTo>
                    <a:pt x="132" y="342"/>
                  </a:lnTo>
                  <a:lnTo>
                    <a:pt x="138" y="330"/>
                  </a:lnTo>
                  <a:lnTo>
                    <a:pt x="150" y="330"/>
                  </a:lnTo>
                  <a:lnTo>
                    <a:pt x="162" y="318"/>
                  </a:lnTo>
                  <a:lnTo>
                    <a:pt x="162" y="312"/>
                  </a:lnTo>
                  <a:lnTo>
                    <a:pt x="150" y="312"/>
                  </a:lnTo>
                  <a:lnTo>
                    <a:pt x="144" y="306"/>
                  </a:lnTo>
                  <a:lnTo>
                    <a:pt x="138" y="294"/>
                  </a:lnTo>
                  <a:lnTo>
                    <a:pt x="138" y="288"/>
                  </a:lnTo>
                  <a:lnTo>
                    <a:pt x="132" y="282"/>
                  </a:lnTo>
                  <a:lnTo>
                    <a:pt x="132" y="276"/>
                  </a:lnTo>
                  <a:lnTo>
                    <a:pt x="144" y="264"/>
                  </a:lnTo>
                  <a:lnTo>
                    <a:pt x="156" y="258"/>
                  </a:lnTo>
                  <a:lnTo>
                    <a:pt x="168" y="246"/>
                  </a:lnTo>
                  <a:lnTo>
                    <a:pt x="168" y="240"/>
                  </a:lnTo>
                  <a:lnTo>
                    <a:pt x="156" y="234"/>
                  </a:lnTo>
                  <a:lnTo>
                    <a:pt x="150" y="228"/>
                  </a:lnTo>
                  <a:lnTo>
                    <a:pt x="150" y="216"/>
                  </a:lnTo>
                  <a:lnTo>
                    <a:pt x="126" y="192"/>
                  </a:lnTo>
                  <a:lnTo>
                    <a:pt x="162" y="192"/>
                  </a:lnTo>
                  <a:lnTo>
                    <a:pt x="174" y="180"/>
                  </a:lnTo>
                  <a:lnTo>
                    <a:pt x="174" y="168"/>
                  </a:lnTo>
                  <a:lnTo>
                    <a:pt x="168" y="162"/>
                  </a:lnTo>
                  <a:lnTo>
                    <a:pt x="168" y="150"/>
                  </a:lnTo>
                  <a:lnTo>
                    <a:pt x="174" y="144"/>
                  </a:lnTo>
                  <a:lnTo>
                    <a:pt x="180" y="144"/>
                  </a:lnTo>
                  <a:lnTo>
                    <a:pt x="180" y="126"/>
                  </a:lnTo>
                  <a:lnTo>
                    <a:pt x="186" y="108"/>
                  </a:lnTo>
                  <a:lnTo>
                    <a:pt x="186" y="96"/>
                  </a:lnTo>
                  <a:lnTo>
                    <a:pt x="180" y="90"/>
                  </a:lnTo>
                  <a:lnTo>
                    <a:pt x="174" y="90"/>
                  </a:lnTo>
                  <a:lnTo>
                    <a:pt x="174" y="84"/>
                  </a:lnTo>
                  <a:lnTo>
                    <a:pt x="180" y="78"/>
                  </a:lnTo>
                  <a:lnTo>
                    <a:pt x="204" y="66"/>
                  </a:lnTo>
                  <a:lnTo>
                    <a:pt x="228" y="42"/>
                  </a:lnTo>
                  <a:lnTo>
                    <a:pt x="228" y="36"/>
                  </a:lnTo>
                  <a:lnTo>
                    <a:pt x="216" y="30"/>
                  </a:lnTo>
                  <a:lnTo>
                    <a:pt x="210" y="3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50" name="Poland" descr="© INSCALE GmbH, 05.05.2010&#10;http://www.presentationload.com/">
              <a:extLst>
                <a:ext uri="{FF2B5EF4-FFF2-40B4-BE49-F238E27FC236}">
                  <a16:creationId xmlns:a16="http://schemas.microsoft.com/office/drawing/2014/main" id="{D8B09E3D-9092-1505-4471-8A2048433DE1}"/>
                </a:ext>
              </a:extLst>
            </p:cNvPr>
            <p:cNvSpPr>
              <a:spLocks/>
            </p:cNvSpPr>
            <p:nvPr/>
          </p:nvSpPr>
          <p:spPr bwMode="gray">
            <a:xfrm>
              <a:off x="6132880" y="2286332"/>
              <a:ext cx="295052" cy="212069"/>
            </a:xfrm>
            <a:custGeom>
              <a:avLst/>
              <a:gdLst>
                <a:gd name="T0" fmla="*/ 2147483647 w 624"/>
                <a:gd name="T1" fmla="*/ 2147483647 h 450"/>
                <a:gd name="T2" fmla="*/ 2147483647 w 624"/>
                <a:gd name="T3" fmla="*/ 2147483647 h 450"/>
                <a:gd name="T4" fmla="*/ 2147483647 w 624"/>
                <a:gd name="T5" fmla="*/ 2147483647 h 450"/>
                <a:gd name="T6" fmla="*/ 2147483647 w 624"/>
                <a:gd name="T7" fmla="*/ 2147483647 h 450"/>
                <a:gd name="T8" fmla="*/ 2147483647 w 624"/>
                <a:gd name="T9" fmla="*/ 2147483647 h 450"/>
                <a:gd name="T10" fmla="*/ 2147483647 w 624"/>
                <a:gd name="T11" fmla="*/ 2147483647 h 450"/>
                <a:gd name="T12" fmla="*/ 2147483647 w 624"/>
                <a:gd name="T13" fmla="*/ 2147483647 h 450"/>
                <a:gd name="T14" fmla="*/ 2147483647 w 624"/>
                <a:gd name="T15" fmla="*/ 2147483647 h 450"/>
                <a:gd name="T16" fmla="*/ 2147483647 w 624"/>
                <a:gd name="T17" fmla="*/ 2147483647 h 450"/>
                <a:gd name="T18" fmla="*/ 2147483647 w 624"/>
                <a:gd name="T19" fmla="*/ 2147483647 h 450"/>
                <a:gd name="T20" fmla="*/ 2147483647 w 624"/>
                <a:gd name="T21" fmla="*/ 2147483647 h 450"/>
                <a:gd name="T22" fmla="*/ 2147483647 w 624"/>
                <a:gd name="T23" fmla="*/ 2147483647 h 450"/>
                <a:gd name="T24" fmla="*/ 2147483647 w 624"/>
                <a:gd name="T25" fmla="*/ 2147483647 h 450"/>
                <a:gd name="T26" fmla="*/ 2147483647 w 624"/>
                <a:gd name="T27" fmla="*/ 2147483647 h 450"/>
                <a:gd name="T28" fmla="*/ 2147483647 w 624"/>
                <a:gd name="T29" fmla="*/ 2147483647 h 450"/>
                <a:gd name="T30" fmla="*/ 2147483647 w 624"/>
                <a:gd name="T31" fmla="*/ 2147483647 h 450"/>
                <a:gd name="T32" fmla="*/ 2147483647 w 624"/>
                <a:gd name="T33" fmla="*/ 2147483647 h 450"/>
                <a:gd name="T34" fmla="*/ 2147483647 w 624"/>
                <a:gd name="T35" fmla="*/ 2147483647 h 450"/>
                <a:gd name="T36" fmla="*/ 2147483647 w 624"/>
                <a:gd name="T37" fmla="*/ 2147483647 h 450"/>
                <a:gd name="T38" fmla="*/ 2147483647 w 624"/>
                <a:gd name="T39" fmla="*/ 2147483647 h 450"/>
                <a:gd name="T40" fmla="*/ 2147483647 w 624"/>
                <a:gd name="T41" fmla="*/ 2147483647 h 450"/>
                <a:gd name="T42" fmla="*/ 2147483647 w 624"/>
                <a:gd name="T43" fmla="*/ 2147483647 h 450"/>
                <a:gd name="T44" fmla="*/ 2147483647 w 624"/>
                <a:gd name="T45" fmla="*/ 2147483647 h 450"/>
                <a:gd name="T46" fmla="*/ 2147483647 w 624"/>
                <a:gd name="T47" fmla="*/ 2147483647 h 450"/>
                <a:gd name="T48" fmla="*/ 2147483647 w 624"/>
                <a:gd name="T49" fmla="*/ 2147483647 h 450"/>
                <a:gd name="T50" fmla="*/ 2147483647 w 624"/>
                <a:gd name="T51" fmla="*/ 2147483647 h 450"/>
                <a:gd name="T52" fmla="*/ 2147483647 w 624"/>
                <a:gd name="T53" fmla="*/ 2147483647 h 450"/>
                <a:gd name="T54" fmla="*/ 2147483647 w 624"/>
                <a:gd name="T55" fmla="*/ 2147483647 h 450"/>
                <a:gd name="T56" fmla="*/ 2147483647 w 624"/>
                <a:gd name="T57" fmla="*/ 2147483647 h 450"/>
                <a:gd name="T58" fmla="*/ 0 w 624"/>
                <a:gd name="T59" fmla="*/ 2147483647 h 450"/>
                <a:gd name="T60" fmla="*/ 2147483647 w 624"/>
                <a:gd name="T61" fmla="*/ 2147483647 h 450"/>
                <a:gd name="T62" fmla="*/ 2147483647 w 624"/>
                <a:gd name="T63" fmla="*/ 2147483647 h 450"/>
                <a:gd name="T64" fmla="*/ 2147483647 w 624"/>
                <a:gd name="T65" fmla="*/ 2147483647 h 450"/>
                <a:gd name="T66" fmla="*/ 2147483647 w 624"/>
                <a:gd name="T67" fmla="*/ 2147483647 h 450"/>
                <a:gd name="T68" fmla="*/ 2147483647 w 624"/>
                <a:gd name="T69" fmla="*/ 2147483647 h 450"/>
                <a:gd name="T70" fmla="*/ 2147483647 w 624"/>
                <a:gd name="T71" fmla="*/ 2147483647 h 450"/>
                <a:gd name="T72" fmla="*/ 2147483647 w 624"/>
                <a:gd name="T73" fmla="*/ 2147483647 h 450"/>
                <a:gd name="T74" fmla="*/ 2147483647 w 624"/>
                <a:gd name="T75" fmla="*/ 2147483647 h 450"/>
                <a:gd name="T76" fmla="*/ 2147483647 w 624"/>
                <a:gd name="T77" fmla="*/ 2147483647 h 450"/>
                <a:gd name="T78" fmla="*/ 2147483647 w 624"/>
                <a:gd name="T79" fmla="*/ 2147483647 h 450"/>
                <a:gd name="T80" fmla="*/ 2147483647 w 624"/>
                <a:gd name="T81" fmla="*/ 2147483647 h 450"/>
                <a:gd name="T82" fmla="*/ 2147483647 w 624"/>
                <a:gd name="T83" fmla="*/ 2147483647 h 450"/>
                <a:gd name="T84" fmla="*/ 2147483647 w 624"/>
                <a:gd name="T85" fmla="*/ 2147483647 h 450"/>
                <a:gd name="T86" fmla="*/ 2147483647 w 624"/>
                <a:gd name="T87" fmla="*/ 2147483647 h 450"/>
                <a:gd name="T88" fmla="*/ 2147483647 w 624"/>
                <a:gd name="T89" fmla="*/ 2147483647 h 450"/>
                <a:gd name="T90" fmla="*/ 2147483647 w 624"/>
                <a:gd name="T91" fmla="*/ 2147483647 h 450"/>
                <a:gd name="T92" fmla="*/ 2147483647 w 624"/>
                <a:gd name="T93" fmla="*/ 2147483647 h 450"/>
                <a:gd name="T94" fmla="*/ 2147483647 w 624"/>
                <a:gd name="T95" fmla="*/ 2147483647 h 450"/>
                <a:gd name="T96" fmla="*/ 2147483647 w 624"/>
                <a:gd name="T97" fmla="*/ 2147483647 h 450"/>
                <a:gd name="T98" fmla="*/ 2147483647 w 624"/>
                <a:gd name="T99" fmla="*/ 2147483647 h 450"/>
                <a:gd name="T100" fmla="*/ 2147483647 w 624"/>
                <a:gd name="T101" fmla="*/ 2147483647 h 450"/>
                <a:gd name="T102" fmla="*/ 2147483647 w 624"/>
                <a:gd name="T103" fmla="*/ 2147483647 h 450"/>
                <a:gd name="T104" fmla="*/ 2147483647 w 624"/>
                <a:gd name="T105" fmla="*/ 2147483647 h 450"/>
                <a:gd name="T106" fmla="*/ 2147483647 w 624"/>
                <a:gd name="T107" fmla="*/ 2147483647 h 45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24"/>
                <a:gd name="T163" fmla="*/ 0 h 450"/>
                <a:gd name="T164" fmla="*/ 624 w 624"/>
                <a:gd name="T165" fmla="*/ 450 h 45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24" h="450">
                  <a:moveTo>
                    <a:pt x="426" y="426"/>
                  </a:moveTo>
                  <a:lnTo>
                    <a:pt x="432" y="426"/>
                  </a:lnTo>
                  <a:lnTo>
                    <a:pt x="444" y="420"/>
                  </a:lnTo>
                  <a:lnTo>
                    <a:pt x="450" y="414"/>
                  </a:lnTo>
                  <a:lnTo>
                    <a:pt x="474" y="414"/>
                  </a:lnTo>
                  <a:lnTo>
                    <a:pt x="498" y="438"/>
                  </a:lnTo>
                  <a:lnTo>
                    <a:pt x="528" y="438"/>
                  </a:lnTo>
                  <a:lnTo>
                    <a:pt x="528" y="450"/>
                  </a:lnTo>
                  <a:lnTo>
                    <a:pt x="552" y="450"/>
                  </a:lnTo>
                  <a:lnTo>
                    <a:pt x="540" y="438"/>
                  </a:lnTo>
                  <a:lnTo>
                    <a:pt x="540" y="396"/>
                  </a:lnTo>
                  <a:lnTo>
                    <a:pt x="594" y="348"/>
                  </a:lnTo>
                  <a:lnTo>
                    <a:pt x="606" y="348"/>
                  </a:lnTo>
                  <a:lnTo>
                    <a:pt x="612" y="342"/>
                  </a:lnTo>
                  <a:lnTo>
                    <a:pt x="618" y="342"/>
                  </a:lnTo>
                  <a:lnTo>
                    <a:pt x="624" y="336"/>
                  </a:lnTo>
                  <a:lnTo>
                    <a:pt x="618" y="330"/>
                  </a:lnTo>
                  <a:lnTo>
                    <a:pt x="618" y="324"/>
                  </a:lnTo>
                  <a:lnTo>
                    <a:pt x="612" y="318"/>
                  </a:lnTo>
                  <a:lnTo>
                    <a:pt x="618" y="306"/>
                  </a:lnTo>
                  <a:lnTo>
                    <a:pt x="612" y="300"/>
                  </a:lnTo>
                  <a:lnTo>
                    <a:pt x="600" y="294"/>
                  </a:lnTo>
                  <a:lnTo>
                    <a:pt x="600" y="288"/>
                  </a:lnTo>
                  <a:lnTo>
                    <a:pt x="582" y="270"/>
                  </a:lnTo>
                  <a:lnTo>
                    <a:pt x="576" y="252"/>
                  </a:lnTo>
                  <a:lnTo>
                    <a:pt x="582" y="252"/>
                  </a:lnTo>
                  <a:lnTo>
                    <a:pt x="576" y="240"/>
                  </a:lnTo>
                  <a:lnTo>
                    <a:pt x="576" y="210"/>
                  </a:lnTo>
                  <a:lnTo>
                    <a:pt x="564" y="198"/>
                  </a:lnTo>
                  <a:lnTo>
                    <a:pt x="558" y="198"/>
                  </a:lnTo>
                  <a:lnTo>
                    <a:pt x="552" y="192"/>
                  </a:lnTo>
                  <a:lnTo>
                    <a:pt x="552" y="186"/>
                  </a:lnTo>
                  <a:lnTo>
                    <a:pt x="564" y="186"/>
                  </a:lnTo>
                  <a:lnTo>
                    <a:pt x="564" y="168"/>
                  </a:lnTo>
                  <a:lnTo>
                    <a:pt x="588" y="162"/>
                  </a:lnTo>
                  <a:lnTo>
                    <a:pt x="588" y="150"/>
                  </a:lnTo>
                  <a:lnTo>
                    <a:pt x="594" y="144"/>
                  </a:lnTo>
                  <a:lnTo>
                    <a:pt x="594" y="138"/>
                  </a:lnTo>
                  <a:lnTo>
                    <a:pt x="588" y="132"/>
                  </a:lnTo>
                  <a:lnTo>
                    <a:pt x="576" y="108"/>
                  </a:lnTo>
                  <a:lnTo>
                    <a:pt x="570" y="102"/>
                  </a:lnTo>
                  <a:lnTo>
                    <a:pt x="570" y="90"/>
                  </a:lnTo>
                  <a:lnTo>
                    <a:pt x="564" y="84"/>
                  </a:lnTo>
                  <a:lnTo>
                    <a:pt x="558" y="72"/>
                  </a:lnTo>
                  <a:lnTo>
                    <a:pt x="558" y="48"/>
                  </a:lnTo>
                  <a:lnTo>
                    <a:pt x="546" y="42"/>
                  </a:lnTo>
                  <a:lnTo>
                    <a:pt x="540" y="42"/>
                  </a:lnTo>
                  <a:lnTo>
                    <a:pt x="522" y="36"/>
                  </a:lnTo>
                  <a:lnTo>
                    <a:pt x="498" y="36"/>
                  </a:lnTo>
                  <a:lnTo>
                    <a:pt x="498" y="42"/>
                  </a:lnTo>
                  <a:lnTo>
                    <a:pt x="408" y="42"/>
                  </a:lnTo>
                  <a:lnTo>
                    <a:pt x="402" y="36"/>
                  </a:lnTo>
                  <a:lnTo>
                    <a:pt x="390" y="36"/>
                  </a:lnTo>
                  <a:lnTo>
                    <a:pt x="384" y="30"/>
                  </a:lnTo>
                  <a:lnTo>
                    <a:pt x="360" y="30"/>
                  </a:lnTo>
                  <a:lnTo>
                    <a:pt x="354" y="36"/>
                  </a:lnTo>
                  <a:lnTo>
                    <a:pt x="348" y="36"/>
                  </a:lnTo>
                  <a:lnTo>
                    <a:pt x="342" y="30"/>
                  </a:lnTo>
                  <a:lnTo>
                    <a:pt x="312" y="30"/>
                  </a:lnTo>
                  <a:lnTo>
                    <a:pt x="300" y="36"/>
                  </a:lnTo>
                  <a:lnTo>
                    <a:pt x="282" y="36"/>
                  </a:lnTo>
                  <a:lnTo>
                    <a:pt x="276" y="30"/>
                  </a:lnTo>
                  <a:lnTo>
                    <a:pt x="270" y="18"/>
                  </a:lnTo>
                  <a:lnTo>
                    <a:pt x="264" y="12"/>
                  </a:lnTo>
                  <a:lnTo>
                    <a:pt x="264" y="6"/>
                  </a:lnTo>
                  <a:lnTo>
                    <a:pt x="258" y="6"/>
                  </a:lnTo>
                  <a:lnTo>
                    <a:pt x="252" y="0"/>
                  </a:lnTo>
                  <a:lnTo>
                    <a:pt x="210" y="0"/>
                  </a:lnTo>
                  <a:lnTo>
                    <a:pt x="192" y="6"/>
                  </a:lnTo>
                  <a:lnTo>
                    <a:pt x="180" y="12"/>
                  </a:lnTo>
                  <a:lnTo>
                    <a:pt x="162" y="12"/>
                  </a:lnTo>
                  <a:lnTo>
                    <a:pt x="150" y="18"/>
                  </a:lnTo>
                  <a:lnTo>
                    <a:pt x="144" y="24"/>
                  </a:lnTo>
                  <a:lnTo>
                    <a:pt x="138" y="24"/>
                  </a:lnTo>
                  <a:lnTo>
                    <a:pt x="120" y="42"/>
                  </a:lnTo>
                  <a:lnTo>
                    <a:pt x="60" y="48"/>
                  </a:lnTo>
                  <a:lnTo>
                    <a:pt x="54" y="48"/>
                  </a:lnTo>
                  <a:lnTo>
                    <a:pt x="48" y="54"/>
                  </a:lnTo>
                  <a:lnTo>
                    <a:pt x="24" y="66"/>
                  </a:lnTo>
                  <a:lnTo>
                    <a:pt x="18" y="66"/>
                  </a:lnTo>
                  <a:lnTo>
                    <a:pt x="12" y="72"/>
                  </a:lnTo>
                  <a:lnTo>
                    <a:pt x="18" y="78"/>
                  </a:lnTo>
                  <a:lnTo>
                    <a:pt x="18" y="96"/>
                  </a:lnTo>
                  <a:lnTo>
                    <a:pt x="6" y="90"/>
                  </a:lnTo>
                  <a:lnTo>
                    <a:pt x="6" y="108"/>
                  </a:lnTo>
                  <a:lnTo>
                    <a:pt x="12" y="108"/>
                  </a:lnTo>
                  <a:lnTo>
                    <a:pt x="18" y="114"/>
                  </a:lnTo>
                  <a:lnTo>
                    <a:pt x="18" y="132"/>
                  </a:lnTo>
                  <a:lnTo>
                    <a:pt x="6" y="144"/>
                  </a:lnTo>
                  <a:lnTo>
                    <a:pt x="0" y="144"/>
                  </a:lnTo>
                  <a:lnTo>
                    <a:pt x="0" y="156"/>
                  </a:lnTo>
                  <a:lnTo>
                    <a:pt x="6" y="162"/>
                  </a:lnTo>
                  <a:lnTo>
                    <a:pt x="12" y="162"/>
                  </a:lnTo>
                  <a:lnTo>
                    <a:pt x="18" y="168"/>
                  </a:lnTo>
                  <a:lnTo>
                    <a:pt x="30" y="168"/>
                  </a:lnTo>
                  <a:lnTo>
                    <a:pt x="30" y="186"/>
                  </a:lnTo>
                  <a:lnTo>
                    <a:pt x="24" y="186"/>
                  </a:lnTo>
                  <a:lnTo>
                    <a:pt x="24" y="198"/>
                  </a:lnTo>
                  <a:lnTo>
                    <a:pt x="36" y="198"/>
                  </a:lnTo>
                  <a:lnTo>
                    <a:pt x="36" y="204"/>
                  </a:lnTo>
                  <a:lnTo>
                    <a:pt x="30" y="210"/>
                  </a:lnTo>
                  <a:lnTo>
                    <a:pt x="36" y="210"/>
                  </a:lnTo>
                  <a:lnTo>
                    <a:pt x="42" y="216"/>
                  </a:lnTo>
                  <a:lnTo>
                    <a:pt x="36" y="222"/>
                  </a:lnTo>
                  <a:lnTo>
                    <a:pt x="24" y="228"/>
                  </a:lnTo>
                  <a:lnTo>
                    <a:pt x="24" y="234"/>
                  </a:lnTo>
                  <a:lnTo>
                    <a:pt x="30" y="240"/>
                  </a:lnTo>
                  <a:lnTo>
                    <a:pt x="36" y="240"/>
                  </a:lnTo>
                  <a:lnTo>
                    <a:pt x="42" y="246"/>
                  </a:lnTo>
                  <a:lnTo>
                    <a:pt x="42" y="264"/>
                  </a:lnTo>
                  <a:lnTo>
                    <a:pt x="48" y="258"/>
                  </a:lnTo>
                  <a:lnTo>
                    <a:pt x="54" y="258"/>
                  </a:lnTo>
                  <a:lnTo>
                    <a:pt x="54" y="270"/>
                  </a:lnTo>
                  <a:lnTo>
                    <a:pt x="48" y="276"/>
                  </a:lnTo>
                  <a:lnTo>
                    <a:pt x="60" y="276"/>
                  </a:lnTo>
                  <a:lnTo>
                    <a:pt x="60" y="282"/>
                  </a:lnTo>
                  <a:lnTo>
                    <a:pt x="54" y="282"/>
                  </a:lnTo>
                  <a:lnTo>
                    <a:pt x="54" y="294"/>
                  </a:lnTo>
                  <a:lnTo>
                    <a:pt x="72" y="294"/>
                  </a:lnTo>
                  <a:lnTo>
                    <a:pt x="78" y="312"/>
                  </a:lnTo>
                  <a:lnTo>
                    <a:pt x="96" y="312"/>
                  </a:lnTo>
                  <a:lnTo>
                    <a:pt x="108" y="318"/>
                  </a:lnTo>
                  <a:lnTo>
                    <a:pt x="114" y="318"/>
                  </a:lnTo>
                  <a:lnTo>
                    <a:pt x="114" y="324"/>
                  </a:lnTo>
                  <a:lnTo>
                    <a:pt x="138" y="324"/>
                  </a:lnTo>
                  <a:lnTo>
                    <a:pt x="144" y="330"/>
                  </a:lnTo>
                  <a:lnTo>
                    <a:pt x="132" y="336"/>
                  </a:lnTo>
                  <a:lnTo>
                    <a:pt x="144" y="342"/>
                  </a:lnTo>
                  <a:lnTo>
                    <a:pt x="144" y="354"/>
                  </a:lnTo>
                  <a:lnTo>
                    <a:pt x="150" y="354"/>
                  </a:lnTo>
                  <a:lnTo>
                    <a:pt x="156" y="360"/>
                  </a:lnTo>
                  <a:lnTo>
                    <a:pt x="174" y="360"/>
                  </a:lnTo>
                  <a:lnTo>
                    <a:pt x="174" y="354"/>
                  </a:lnTo>
                  <a:lnTo>
                    <a:pt x="180" y="354"/>
                  </a:lnTo>
                  <a:lnTo>
                    <a:pt x="192" y="348"/>
                  </a:lnTo>
                  <a:lnTo>
                    <a:pt x="210" y="348"/>
                  </a:lnTo>
                  <a:lnTo>
                    <a:pt x="204" y="354"/>
                  </a:lnTo>
                  <a:lnTo>
                    <a:pt x="222" y="354"/>
                  </a:lnTo>
                  <a:lnTo>
                    <a:pt x="228" y="360"/>
                  </a:lnTo>
                  <a:lnTo>
                    <a:pt x="234" y="372"/>
                  </a:lnTo>
                  <a:lnTo>
                    <a:pt x="240" y="378"/>
                  </a:lnTo>
                  <a:lnTo>
                    <a:pt x="246" y="366"/>
                  </a:lnTo>
                  <a:lnTo>
                    <a:pt x="252" y="372"/>
                  </a:lnTo>
                  <a:lnTo>
                    <a:pt x="252" y="378"/>
                  </a:lnTo>
                  <a:lnTo>
                    <a:pt x="270" y="378"/>
                  </a:lnTo>
                  <a:lnTo>
                    <a:pt x="282" y="384"/>
                  </a:lnTo>
                  <a:lnTo>
                    <a:pt x="282" y="390"/>
                  </a:lnTo>
                  <a:lnTo>
                    <a:pt x="288" y="402"/>
                  </a:lnTo>
                  <a:lnTo>
                    <a:pt x="306" y="420"/>
                  </a:lnTo>
                  <a:lnTo>
                    <a:pt x="318" y="420"/>
                  </a:lnTo>
                  <a:lnTo>
                    <a:pt x="330" y="408"/>
                  </a:lnTo>
                  <a:lnTo>
                    <a:pt x="342" y="408"/>
                  </a:lnTo>
                  <a:lnTo>
                    <a:pt x="354" y="420"/>
                  </a:lnTo>
                  <a:lnTo>
                    <a:pt x="360" y="420"/>
                  </a:lnTo>
                  <a:lnTo>
                    <a:pt x="360" y="426"/>
                  </a:lnTo>
                  <a:lnTo>
                    <a:pt x="366" y="432"/>
                  </a:lnTo>
                  <a:lnTo>
                    <a:pt x="378" y="432"/>
                  </a:lnTo>
                  <a:lnTo>
                    <a:pt x="384" y="426"/>
                  </a:lnTo>
                  <a:lnTo>
                    <a:pt x="384" y="420"/>
                  </a:lnTo>
                  <a:lnTo>
                    <a:pt x="414" y="420"/>
                  </a:lnTo>
                  <a:lnTo>
                    <a:pt x="420" y="426"/>
                  </a:lnTo>
                  <a:lnTo>
                    <a:pt x="426" y="42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51" name="Philippines" descr="© INSCALE GmbH, 05.05.2010&#10;http://www.presentationload.com/">
              <a:extLst>
                <a:ext uri="{FF2B5EF4-FFF2-40B4-BE49-F238E27FC236}">
                  <a16:creationId xmlns:a16="http://schemas.microsoft.com/office/drawing/2014/main" id="{971A576D-2AC5-F39E-C6A8-5812DBF4EF61}"/>
                </a:ext>
              </a:extLst>
            </p:cNvPr>
            <p:cNvSpPr>
              <a:spLocks noEditPoints="1"/>
            </p:cNvSpPr>
            <p:nvPr/>
          </p:nvSpPr>
          <p:spPr bwMode="gray">
            <a:xfrm>
              <a:off x="9601581" y="3643569"/>
              <a:ext cx="337466" cy="566131"/>
            </a:xfrm>
            <a:custGeom>
              <a:avLst/>
              <a:gdLst>
                <a:gd name="T0" fmla="*/ 2147483647 w 714"/>
                <a:gd name="T1" fmla="*/ 2147483647 h 1200"/>
                <a:gd name="T2" fmla="*/ 2147483647 w 714"/>
                <a:gd name="T3" fmla="*/ 2147483647 h 1200"/>
                <a:gd name="T4" fmla="*/ 2147483647 w 714"/>
                <a:gd name="T5" fmla="*/ 2147483647 h 1200"/>
                <a:gd name="T6" fmla="*/ 2147483647 w 714"/>
                <a:gd name="T7" fmla="*/ 2147483647 h 1200"/>
                <a:gd name="T8" fmla="*/ 2147483647 w 714"/>
                <a:gd name="T9" fmla="*/ 2147483647 h 1200"/>
                <a:gd name="T10" fmla="*/ 2147483647 w 714"/>
                <a:gd name="T11" fmla="*/ 2147483647 h 1200"/>
                <a:gd name="T12" fmla="*/ 2147483647 w 714"/>
                <a:gd name="T13" fmla="*/ 2147483647 h 1200"/>
                <a:gd name="T14" fmla="*/ 2147483647 w 714"/>
                <a:gd name="T15" fmla="*/ 2147483647 h 1200"/>
                <a:gd name="T16" fmla="*/ 2147483647 w 714"/>
                <a:gd name="T17" fmla="*/ 2147483647 h 1200"/>
                <a:gd name="T18" fmla="*/ 2147483647 w 714"/>
                <a:gd name="T19" fmla="*/ 2147483647 h 1200"/>
                <a:gd name="T20" fmla="*/ 2147483647 w 714"/>
                <a:gd name="T21" fmla="*/ 2147483647 h 1200"/>
                <a:gd name="T22" fmla="*/ 2147483647 w 714"/>
                <a:gd name="T23" fmla="*/ 2147483647 h 1200"/>
                <a:gd name="T24" fmla="*/ 2147483647 w 714"/>
                <a:gd name="T25" fmla="*/ 2147483647 h 1200"/>
                <a:gd name="T26" fmla="*/ 2147483647 w 714"/>
                <a:gd name="T27" fmla="*/ 2147483647 h 1200"/>
                <a:gd name="T28" fmla="*/ 2147483647 w 714"/>
                <a:gd name="T29" fmla="*/ 2147483647 h 1200"/>
                <a:gd name="T30" fmla="*/ 2147483647 w 714"/>
                <a:gd name="T31" fmla="*/ 2147483647 h 1200"/>
                <a:gd name="T32" fmla="*/ 2147483647 w 714"/>
                <a:gd name="T33" fmla="*/ 2147483647 h 1200"/>
                <a:gd name="T34" fmla="*/ 2147483647 w 714"/>
                <a:gd name="T35" fmla="*/ 2147483647 h 1200"/>
                <a:gd name="T36" fmla="*/ 2147483647 w 714"/>
                <a:gd name="T37" fmla="*/ 2147483647 h 1200"/>
                <a:gd name="T38" fmla="*/ 2147483647 w 714"/>
                <a:gd name="T39" fmla="*/ 2147483647 h 1200"/>
                <a:gd name="T40" fmla="*/ 2147483647 w 714"/>
                <a:gd name="T41" fmla="*/ 2147483647 h 1200"/>
                <a:gd name="T42" fmla="*/ 2147483647 w 714"/>
                <a:gd name="T43" fmla="*/ 2147483647 h 1200"/>
                <a:gd name="T44" fmla="*/ 2147483647 w 714"/>
                <a:gd name="T45" fmla="*/ 2147483647 h 1200"/>
                <a:gd name="T46" fmla="*/ 2147483647 w 714"/>
                <a:gd name="T47" fmla="*/ 2147483647 h 1200"/>
                <a:gd name="T48" fmla="*/ 2147483647 w 714"/>
                <a:gd name="T49" fmla="*/ 2147483647 h 1200"/>
                <a:gd name="T50" fmla="*/ 2147483647 w 714"/>
                <a:gd name="T51" fmla="*/ 2147483647 h 1200"/>
                <a:gd name="T52" fmla="*/ 2147483647 w 714"/>
                <a:gd name="T53" fmla="*/ 2147483647 h 1200"/>
                <a:gd name="T54" fmla="*/ 2147483647 w 714"/>
                <a:gd name="T55" fmla="*/ 2147483647 h 1200"/>
                <a:gd name="T56" fmla="*/ 2147483647 w 714"/>
                <a:gd name="T57" fmla="*/ 2147483647 h 1200"/>
                <a:gd name="T58" fmla="*/ 2147483647 w 714"/>
                <a:gd name="T59" fmla="*/ 2147483647 h 1200"/>
                <a:gd name="T60" fmla="*/ 2147483647 w 714"/>
                <a:gd name="T61" fmla="*/ 2147483647 h 1200"/>
                <a:gd name="T62" fmla="*/ 2147483647 w 714"/>
                <a:gd name="T63" fmla="*/ 2147483647 h 1200"/>
                <a:gd name="T64" fmla="*/ 2147483647 w 714"/>
                <a:gd name="T65" fmla="*/ 2147483647 h 1200"/>
                <a:gd name="T66" fmla="*/ 2147483647 w 714"/>
                <a:gd name="T67" fmla="*/ 2147483647 h 1200"/>
                <a:gd name="T68" fmla="*/ 2147483647 w 714"/>
                <a:gd name="T69" fmla="*/ 2147483647 h 1200"/>
                <a:gd name="T70" fmla="*/ 2147483647 w 714"/>
                <a:gd name="T71" fmla="*/ 2147483647 h 1200"/>
                <a:gd name="T72" fmla="*/ 2147483647 w 714"/>
                <a:gd name="T73" fmla="*/ 2147483647 h 1200"/>
                <a:gd name="T74" fmla="*/ 2147483647 w 714"/>
                <a:gd name="T75" fmla="*/ 2147483647 h 1200"/>
                <a:gd name="T76" fmla="*/ 2147483647 w 714"/>
                <a:gd name="T77" fmla="*/ 2147483647 h 1200"/>
                <a:gd name="T78" fmla="*/ 2147483647 w 714"/>
                <a:gd name="T79" fmla="*/ 0 h 1200"/>
                <a:gd name="T80" fmla="*/ 2147483647 w 714"/>
                <a:gd name="T81" fmla="*/ 2147483647 h 1200"/>
                <a:gd name="T82" fmla="*/ 2147483647 w 714"/>
                <a:gd name="T83" fmla="*/ 2147483647 h 1200"/>
                <a:gd name="T84" fmla="*/ 2147483647 w 714"/>
                <a:gd name="T85" fmla="*/ 2147483647 h 1200"/>
                <a:gd name="T86" fmla="*/ 2147483647 w 714"/>
                <a:gd name="T87" fmla="*/ 2147483647 h 1200"/>
                <a:gd name="T88" fmla="*/ 2147483647 w 714"/>
                <a:gd name="T89" fmla="*/ 2147483647 h 1200"/>
                <a:gd name="T90" fmla="*/ 2147483647 w 714"/>
                <a:gd name="T91" fmla="*/ 2147483647 h 1200"/>
                <a:gd name="T92" fmla="*/ 2147483647 w 714"/>
                <a:gd name="T93" fmla="*/ 2147483647 h 1200"/>
                <a:gd name="T94" fmla="*/ 2147483647 w 714"/>
                <a:gd name="T95" fmla="*/ 2147483647 h 1200"/>
                <a:gd name="T96" fmla="*/ 2147483647 w 714"/>
                <a:gd name="T97" fmla="*/ 2147483647 h 1200"/>
                <a:gd name="T98" fmla="*/ 2147483647 w 714"/>
                <a:gd name="T99" fmla="*/ 2147483647 h 1200"/>
                <a:gd name="T100" fmla="*/ 2147483647 w 714"/>
                <a:gd name="T101" fmla="*/ 2147483647 h 1200"/>
                <a:gd name="T102" fmla="*/ 2147483647 w 714"/>
                <a:gd name="T103" fmla="*/ 2147483647 h 1200"/>
                <a:gd name="T104" fmla="*/ 2147483647 w 714"/>
                <a:gd name="T105" fmla="*/ 2147483647 h 1200"/>
                <a:gd name="T106" fmla="*/ 2147483647 w 714"/>
                <a:gd name="T107" fmla="*/ 2147483647 h 1200"/>
                <a:gd name="T108" fmla="*/ 2147483647 w 714"/>
                <a:gd name="T109" fmla="*/ 2147483647 h 1200"/>
                <a:gd name="T110" fmla="*/ 2147483647 w 714"/>
                <a:gd name="T111" fmla="*/ 2147483647 h 1200"/>
                <a:gd name="T112" fmla="*/ 2147483647 w 714"/>
                <a:gd name="T113" fmla="*/ 2147483647 h 1200"/>
                <a:gd name="T114" fmla="*/ 2147483647 w 714"/>
                <a:gd name="T115" fmla="*/ 2147483647 h 1200"/>
                <a:gd name="T116" fmla="*/ 2147483647 w 714"/>
                <a:gd name="T117" fmla="*/ 2147483647 h 120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14"/>
                <a:gd name="T178" fmla="*/ 0 h 1200"/>
                <a:gd name="T179" fmla="*/ 714 w 714"/>
                <a:gd name="T180" fmla="*/ 1200 h 120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14" h="1200">
                  <a:moveTo>
                    <a:pt x="702" y="1140"/>
                  </a:moveTo>
                  <a:lnTo>
                    <a:pt x="690" y="1170"/>
                  </a:lnTo>
                  <a:lnTo>
                    <a:pt x="696" y="1200"/>
                  </a:lnTo>
                  <a:lnTo>
                    <a:pt x="714" y="1182"/>
                  </a:lnTo>
                  <a:lnTo>
                    <a:pt x="714" y="1140"/>
                  </a:lnTo>
                  <a:lnTo>
                    <a:pt x="702" y="1140"/>
                  </a:lnTo>
                  <a:close/>
                  <a:moveTo>
                    <a:pt x="582" y="1176"/>
                  </a:moveTo>
                  <a:lnTo>
                    <a:pt x="600" y="1140"/>
                  </a:lnTo>
                  <a:lnTo>
                    <a:pt x="576" y="1134"/>
                  </a:lnTo>
                  <a:lnTo>
                    <a:pt x="582" y="1176"/>
                  </a:lnTo>
                  <a:close/>
                  <a:moveTo>
                    <a:pt x="246" y="1038"/>
                  </a:moveTo>
                  <a:lnTo>
                    <a:pt x="264" y="1050"/>
                  </a:lnTo>
                  <a:lnTo>
                    <a:pt x="282" y="1020"/>
                  </a:lnTo>
                  <a:lnTo>
                    <a:pt x="258" y="1008"/>
                  </a:lnTo>
                  <a:lnTo>
                    <a:pt x="246" y="1038"/>
                  </a:lnTo>
                  <a:close/>
                  <a:moveTo>
                    <a:pt x="504" y="558"/>
                  </a:moveTo>
                  <a:lnTo>
                    <a:pt x="540" y="576"/>
                  </a:lnTo>
                  <a:lnTo>
                    <a:pt x="540" y="582"/>
                  </a:lnTo>
                  <a:lnTo>
                    <a:pt x="534" y="588"/>
                  </a:lnTo>
                  <a:lnTo>
                    <a:pt x="504" y="588"/>
                  </a:lnTo>
                  <a:lnTo>
                    <a:pt x="570" y="642"/>
                  </a:lnTo>
                  <a:lnTo>
                    <a:pt x="570" y="618"/>
                  </a:lnTo>
                  <a:lnTo>
                    <a:pt x="600" y="624"/>
                  </a:lnTo>
                  <a:lnTo>
                    <a:pt x="576" y="588"/>
                  </a:lnTo>
                  <a:lnTo>
                    <a:pt x="576" y="582"/>
                  </a:lnTo>
                  <a:lnTo>
                    <a:pt x="570" y="576"/>
                  </a:lnTo>
                  <a:lnTo>
                    <a:pt x="570" y="558"/>
                  </a:lnTo>
                  <a:lnTo>
                    <a:pt x="564" y="546"/>
                  </a:lnTo>
                  <a:lnTo>
                    <a:pt x="534" y="516"/>
                  </a:lnTo>
                  <a:lnTo>
                    <a:pt x="522" y="510"/>
                  </a:lnTo>
                  <a:lnTo>
                    <a:pt x="504" y="504"/>
                  </a:lnTo>
                  <a:lnTo>
                    <a:pt x="492" y="498"/>
                  </a:lnTo>
                  <a:lnTo>
                    <a:pt x="474" y="498"/>
                  </a:lnTo>
                  <a:lnTo>
                    <a:pt x="468" y="504"/>
                  </a:lnTo>
                  <a:lnTo>
                    <a:pt x="468" y="528"/>
                  </a:lnTo>
                  <a:lnTo>
                    <a:pt x="492" y="552"/>
                  </a:lnTo>
                  <a:lnTo>
                    <a:pt x="504" y="558"/>
                  </a:lnTo>
                  <a:close/>
                  <a:moveTo>
                    <a:pt x="462" y="666"/>
                  </a:moveTo>
                  <a:lnTo>
                    <a:pt x="474" y="750"/>
                  </a:lnTo>
                  <a:lnTo>
                    <a:pt x="486" y="672"/>
                  </a:lnTo>
                  <a:lnTo>
                    <a:pt x="462" y="618"/>
                  </a:lnTo>
                  <a:lnTo>
                    <a:pt x="438" y="618"/>
                  </a:lnTo>
                  <a:lnTo>
                    <a:pt x="462" y="666"/>
                  </a:lnTo>
                  <a:close/>
                  <a:moveTo>
                    <a:pt x="492" y="738"/>
                  </a:moveTo>
                  <a:lnTo>
                    <a:pt x="522" y="738"/>
                  </a:lnTo>
                  <a:lnTo>
                    <a:pt x="528" y="708"/>
                  </a:lnTo>
                  <a:lnTo>
                    <a:pt x="498" y="702"/>
                  </a:lnTo>
                  <a:lnTo>
                    <a:pt x="492" y="738"/>
                  </a:lnTo>
                  <a:close/>
                  <a:moveTo>
                    <a:pt x="570" y="660"/>
                  </a:moveTo>
                  <a:lnTo>
                    <a:pt x="546" y="648"/>
                  </a:lnTo>
                  <a:lnTo>
                    <a:pt x="528" y="630"/>
                  </a:lnTo>
                  <a:lnTo>
                    <a:pt x="528" y="624"/>
                  </a:lnTo>
                  <a:lnTo>
                    <a:pt x="522" y="618"/>
                  </a:lnTo>
                  <a:lnTo>
                    <a:pt x="486" y="618"/>
                  </a:lnTo>
                  <a:lnTo>
                    <a:pt x="492" y="660"/>
                  </a:lnTo>
                  <a:lnTo>
                    <a:pt x="510" y="654"/>
                  </a:lnTo>
                  <a:lnTo>
                    <a:pt x="522" y="678"/>
                  </a:lnTo>
                  <a:lnTo>
                    <a:pt x="570" y="714"/>
                  </a:lnTo>
                  <a:lnTo>
                    <a:pt x="570" y="660"/>
                  </a:lnTo>
                  <a:close/>
                  <a:moveTo>
                    <a:pt x="162" y="600"/>
                  </a:moveTo>
                  <a:lnTo>
                    <a:pt x="144" y="582"/>
                  </a:lnTo>
                  <a:lnTo>
                    <a:pt x="138" y="606"/>
                  </a:lnTo>
                  <a:lnTo>
                    <a:pt x="132" y="618"/>
                  </a:lnTo>
                  <a:lnTo>
                    <a:pt x="126" y="624"/>
                  </a:lnTo>
                  <a:lnTo>
                    <a:pt x="120" y="642"/>
                  </a:lnTo>
                  <a:lnTo>
                    <a:pt x="120" y="654"/>
                  </a:lnTo>
                  <a:lnTo>
                    <a:pt x="126" y="660"/>
                  </a:lnTo>
                  <a:lnTo>
                    <a:pt x="138" y="666"/>
                  </a:lnTo>
                  <a:lnTo>
                    <a:pt x="150" y="678"/>
                  </a:lnTo>
                  <a:lnTo>
                    <a:pt x="144" y="684"/>
                  </a:lnTo>
                  <a:lnTo>
                    <a:pt x="120" y="696"/>
                  </a:lnTo>
                  <a:lnTo>
                    <a:pt x="114" y="702"/>
                  </a:lnTo>
                  <a:lnTo>
                    <a:pt x="102" y="708"/>
                  </a:lnTo>
                  <a:lnTo>
                    <a:pt x="96" y="732"/>
                  </a:lnTo>
                  <a:lnTo>
                    <a:pt x="72" y="750"/>
                  </a:lnTo>
                  <a:lnTo>
                    <a:pt x="72" y="762"/>
                  </a:lnTo>
                  <a:lnTo>
                    <a:pt x="60" y="774"/>
                  </a:lnTo>
                  <a:lnTo>
                    <a:pt x="48" y="780"/>
                  </a:lnTo>
                  <a:lnTo>
                    <a:pt x="42" y="786"/>
                  </a:lnTo>
                  <a:lnTo>
                    <a:pt x="30" y="792"/>
                  </a:lnTo>
                  <a:lnTo>
                    <a:pt x="24" y="798"/>
                  </a:lnTo>
                  <a:lnTo>
                    <a:pt x="18" y="798"/>
                  </a:lnTo>
                  <a:lnTo>
                    <a:pt x="18" y="804"/>
                  </a:lnTo>
                  <a:lnTo>
                    <a:pt x="12" y="810"/>
                  </a:lnTo>
                  <a:lnTo>
                    <a:pt x="0" y="834"/>
                  </a:lnTo>
                  <a:lnTo>
                    <a:pt x="0" y="864"/>
                  </a:lnTo>
                  <a:lnTo>
                    <a:pt x="30" y="834"/>
                  </a:lnTo>
                  <a:lnTo>
                    <a:pt x="30" y="816"/>
                  </a:lnTo>
                  <a:lnTo>
                    <a:pt x="36" y="810"/>
                  </a:lnTo>
                  <a:lnTo>
                    <a:pt x="42" y="810"/>
                  </a:lnTo>
                  <a:lnTo>
                    <a:pt x="78" y="798"/>
                  </a:lnTo>
                  <a:lnTo>
                    <a:pt x="84" y="792"/>
                  </a:lnTo>
                  <a:lnTo>
                    <a:pt x="84" y="762"/>
                  </a:lnTo>
                  <a:lnTo>
                    <a:pt x="90" y="750"/>
                  </a:lnTo>
                  <a:lnTo>
                    <a:pt x="96" y="744"/>
                  </a:lnTo>
                  <a:lnTo>
                    <a:pt x="114" y="738"/>
                  </a:lnTo>
                  <a:lnTo>
                    <a:pt x="126" y="732"/>
                  </a:lnTo>
                  <a:lnTo>
                    <a:pt x="144" y="720"/>
                  </a:lnTo>
                  <a:lnTo>
                    <a:pt x="162" y="714"/>
                  </a:lnTo>
                  <a:lnTo>
                    <a:pt x="168" y="702"/>
                  </a:lnTo>
                  <a:lnTo>
                    <a:pt x="174" y="696"/>
                  </a:lnTo>
                  <a:lnTo>
                    <a:pt x="174" y="684"/>
                  </a:lnTo>
                  <a:lnTo>
                    <a:pt x="156" y="648"/>
                  </a:lnTo>
                  <a:lnTo>
                    <a:pt x="156" y="624"/>
                  </a:lnTo>
                  <a:lnTo>
                    <a:pt x="162" y="612"/>
                  </a:lnTo>
                  <a:lnTo>
                    <a:pt x="162" y="600"/>
                  </a:lnTo>
                  <a:close/>
                  <a:moveTo>
                    <a:pt x="330" y="1026"/>
                  </a:moveTo>
                  <a:lnTo>
                    <a:pt x="372" y="1056"/>
                  </a:lnTo>
                  <a:lnTo>
                    <a:pt x="372" y="1020"/>
                  </a:lnTo>
                  <a:lnTo>
                    <a:pt x="348" y="1002"/>
                  </a:lnTo>
                  <a:lnTo>
                    <a:pt x="330" y="1026"/>
                  </a:lnTo>
                  <a:close/>
                  <a:moveTo>
                    <a:pt x="660" y="840"/>
                  </a:moveTo>
                  <a:lnTo>
                    <a:pt x="660" y="816"/>
                  </a:lnTo>
                  <a:lnTo>
                    <a:pt x="654" y="804"/>
                  </a:lnTo>
                  <a:lnTo>
                    <a:pt x="654" y="792"/>
                  </a:lnTo>
                  <a:lnTo>
                    <a:pt x="642" y="780"/>
                  </a:lnTo>
                  <a:lnTo>
                    <a:pt x="630" y="774"/>
                  </a:lnTo>
                  <a:lnTo>
                    <a:pt x="600" y="744"/>
                  </a:lnTo>
                  <a:lnTo>
                    <a:pt x="588" y="738"/>
                  </a:lnTo>
                  <a:lnTo>
                    <a:pt x="582" y="738"/>
                  </a:lnTo>
                  <a:lnTo>
                    <a:pt x="576" y="744"/>
                  </a:lnTo>
                  <a:lnTo>
                    <a:pt x="582" y="750"/>
                  </a:lnTo>
                  <a:lnTo>
                    <a:pt x="588" y="762"/>
                  </a:lnTo>
                  <a:lnTo>
                    <a:pt x="594" y="768"/>
                  </a:lnTo>
                  <a:lnTo>
                    <a:pt x="606" y="774"/>
                  </a:lnTo>
                  <a:lnTo>
                    <a:pt x="606" y="786"/>
                  </a:lnTo>
                  <a:lnTo>
                    <a:pt x="600" y="786"/>
                  </a:lnTo>
                  <a:lnTo>
                    <a:pt x="588" y="792"/>
                  </a:lnTo>
                  <a:lnTo>
                    <a:pt x="570" y="792"/>
                  </a:lnTo>
                  <a:lnTo>
                    <a:pt x="558" y="798"/>
                  </a:lnTo>
                  <a:lnTo>
                    <a:pt x="546" y="798"/>
                  </a:lnTo>
                  <a:lnTo>
                    <a:pt x="546" y="828"/>
                  </a:lnTo>
                  <a:lnTo>
                    <a:pt x="528" y="828"/>
                  </a:lnTo>
                  <a:lnTo>
                    <a:pt x="522" y="846"/>
                  </a:lnTo>
                  <a:lnTo>
                    <a:pt x="498" y="864"/>
                  </a:lnTo>
                  <a:lnTo>
                    <a:pt x="492" y="864"/>
                  </a:lnTo>
                  <a:lnTo>
                    <a:pt x="486" y="858"/>
                  </a:lnTo>
                  <a:lnTo>
                    <a:pt x="474" y="852"/>
                  </a:lnTo>
                  <a:lnTo>
                    <a:pt x="462" y="852"/>
                  </a:lnTo>
                  <a:lnTo>
                    <a:pt x="450" y="846"/>
                  </a:lnTo>
                  <a:lnTo>
                    <a:pt x="438" y="858"/>
                  </a:lnTo>
                  <a:lnTo>
                    <a:pt x="432" y="870"/>
                  </a:lnTo>
                  <a:lnTo>
                    <a:pt x="420" y="882"/>
                  </a:lnTo>
                  <a:lnTo>
                    <a:pt x="414" y="894"/>
                  </a:lnTo>
                  <a:lnTo>
                    <a:pt x="408" y="900"/>
                  </a:lnTo>
                  <a:lnTo>
                    <a:pt x="408" y="906"/>
                  </a:lnTo>
                  <a:lnTo>
                    <a:pt x="408" y="900"/>
                  </a:lnTo>
                  <a:lnTo>
                    <a:pt x="396" y="888"/>
                  </a:lnTo>
                  <a:lnTo>
                    <a:pt x="384" y="888"/>
                  </a:lnTo>
                  <a:lnTo>
                    <a:pt x="378" y="900"/>
                  </a:lnTo>
                  <a:lnTo>
                    <a:pt x="378" y="912"/>
                  </a:lnTo>
                  <a:lnTo>
                    <a:pt x="372" y="924"/>
                  </a:lnTo>
                  <a:lnTo>
                    <a:pt x="366" y="930"/>
                  </a:lnTo>
                  <a:lnTo>
                    <a:pt x="360" y="942"/>
                  </a:lnTo>
                  <a:lnTo>
                    <a:pt x="384" y="960"/>
                  </a:lnTo>
                  <a:lnTo>
                    <a:pt x="402" y="942"/>
                  </a:lnTo>
                  <a:lnTo>
                    <a:pt x="414" y="966"/>
                  </a:lnTo>
                  <a:lnTo>
                    <a:pt x="420" y="960"/>
                  </a:lnTo>
                  <a:lnTo>
                    <a:pt x="432" y="954"/>
                  </a:lnTo>
                  <a:lnTo>
                    <a:pt x="450" y="936"/>
                  </a:lnTo>
                  <a:lnTo>
                    <a:pt x="462" y="930"/>
                  </a:lnTo>
                  <a:lnTo>
                    <a:pt x="474" y="930"/>
                  </a:lnTo>
                  <a:lnTo>
                    <a:pt x="498" y="954"/>
                  </a:lnTo>
                  <a:lnTo>
                    <a:pt x="510" y="960"/>
                  </a:lnTo>
                  <a:lnTo>
                    <a:pt x="492" y="978"/>
                  </a:lnTo>
                  <a:lnTo>
                    <a:pt x="492" y="990"/>
                  </a:lnTo>
                  <a:lnTo>
                    <a:pt x="510" y="1026"/>
                  </a:lnTo>
                  <a:lnTo>
                    <a:pt x="522" y="1044"/>
                  </a:lnTo>
                  <a:lnTo>
                    <a:pt x="534" y="1056"/>
                  </a:lnTo>
                  <a:lnTo>
                    <a:pt x="546" y="1062"/>
                  </a:lnTo>
                  <a:lnTo>
                    <a:pt x="558" y="1062"/>
                  </a:lnTo>
                  <a:lnTo>
                    <a:pt x="570" y="1068"/>
                  </a:lnTo>
                  <a:lnTo>
                    <a:pt x="582" y="1068"/>
                  </a:lnTo>
                  <a:lnTo>
                    <a:pt x="606" y="1050"/>
                  </a:lnTo>
                  <a:lnTo>
                    <a:pt x="606" y="1074"/>
                  </a:lnTo>
                  <a:lnTo>
                    <a:pt x="630" y="1074"/>
                  </a:lnTo>
                  <a:lnTo>
                    <a:pt x="630" y="1038"/>
                  </a:lnTo>
                  <a:lnTo>
                    <a:pt x="624" y="1032"/>
                  </a:lnTo>
                  <a:lnTo>
                    <a:pt x="606" y="996"/>
                  </a:lnTo>
                  <a:lnTo>
                    <a:pt x="606" y="984"/>
                  </a:lnTo>
                  <a:lnTo>
                    <a:pt x="612" y="972"/>
                  </a:lnTo>
                  <a:lnTo>
                    <a:pt x="624" y="960"/>
                  </a:lnTo>
                  <a:lnTo>
                    <a:pt x="654" y="1014"/>
                  </a:lnTo>
                  <a:lnTo>
                    <a:pt x="654" y="1008"/>
                  </a:lnTo>
                  <a:lnTo>
                    <a:pt x="660" y="1002"/>
                  </a:lnTo>
                  <a:lnTo>
                    <a:pt x="672" y="978"/>
                  </a:lnTo>
                  <a:lnTo>
                    <a:pt x="678" y="960"/>
                  </a:lnTo>
                  <a:lnTo>
                    <a:pt x="678" y="936"/>
                  </a:lnTo>
                  <a:lnTo>
                    <a:pt x="672" y="918"/>
                  </a:lnTo>
                  <a:lnTo>
                    <a:pt x="666" y="912"/>
                  </a:lnTo>
                  <a:lnTo>
                    <a:pt x="660" y="900"/>
                  </a:lnTo>
                  <a:lnTo>
                    <a:pt x="660" y="840"/>
                  </a:lnTo>
                  <a:close/>
                  <a:moveTo>
                    <a:pt x="330" y="384"/>
                  </a:moveTo>
                  <a:lnTo>
                    <a:pt x="348" y="384"/>
                  </a:lnTo>
                  <a:lnTo>
                    <a:pt x="354" y="390"/>
                  </a:lnTo>
                  <a:lnTo>
                    <a:pt x="366" y="396"/>
                  </a:lnTo>
                  <a:lnTo>
                    <a:pt x="366" y="408"/>
                  </a:lnTo>
                  <a:lnTo>
                    <a:pt x="372" y="420"/>
                  </a:lnTo>
                  <a:lnTo>
                    <a:pt x="384" y="438"/>
                  </a:lnTo>
                  <a:lnTo>
                    <a:pt x="396" y="450"/>
                  </a:lnTo>
                  <a:lnTo>
                    <a:pt x="414" y="462"/>
                  </a:lnTo>
                  <a:lnTo>
                    <a:pt x="432" y="462"/>
                  </a:lnTo>
                  <a:lnTo>
                    <a:pt x="444" y="438"/>
                  </a:lnTo>
                  <a:lnTo>
                    <a:pt x="444" y="426"/>
                  </a:lnTo>
                  <a:lnTo>
                    <a:pt x="432" y="402"/>
                  </a:lnTo>
                  <a:lnTo>
                    <a:pt x="420" y="396"/>
                  </a:lnTo>
                  <a:lnTo>
                    <a:pt x="408" y="396"/>
                  </a:lnTo>
                  <a:lnTo>
                    <a:pt x="408" y="390"/>
                  </a:lnTo>
                  <a:lnTo>
                    <a:pt x="414" y="384"/>
                  </a:lnTo>
                  <a:lnTo>
                    <a:pt x="414" y="378"/>
                  </a:lnTo>
                  <a:lnTo>
                    <a:pt x="420" y="372"/>
                  </a:lnTo>
                  <a:lnTo>
                    <a:pt x="408" y="372"/>
                  </a:lnTo>
                  <a:lnTo>
                    <a:pt x="396" y="366"/>
                  </a:lnTo>
                  <a:lnTo>
                    <a:pt x="390" y="360"/>
                  </a:lnTo>
                  <a:lnTo>
                    <a:pt x="372" y="360"/>
                  </a:lnTo>
                  <a:lnTo>
                    <a:pt x="366" y="366"/>
                  </a:lnTo>
                  <a:lnTo>
                    <a:pt x="354" y="372"/>
                  </a:lnTo>
                  <a:lnTo>
                    <a:pt x="342" y="360"/>
                  </a:lnTo>
                  <a:lnTo>
                    <a:pt x="330" y="354"/>
                  </a:lnTo>
                  <a:lnTo>
                    <a:pt x="312" y="354"/>
                  </a:lnTo>
                  <a:lnTo>
                    <a:pt x="300" y="366"/>
                  </a:lnTo>
                  <a:lnTo>
                    <a:pt x="288" y="372"/>
                  </a:lnTo>
                  <a:lnTo>
                    <a:pt x="282" y="372"/>
                  </a:lnTo>
                  <a:lnTo>
                    <a:pt x="264" y="354"/>
                  </a:lnTo>
                  <a:lnTo>
                    <a:pt x="258" y="342"/>
                  </a:lnTo>
                  <a:lnTo>
                    <a:pt x="258" y="252"/>
                  </a:lnTo>
                  <a:lnTo>
                    <a:pt x="270" y="228"/>
                  </a:lnTo>
                  <a:lnTo>
                    <a:pt x="270" y="222"/>
                  </a:lnTo>
                  <a:lnTo>
                    <a:pt x="288" y="204"/>
                  </a:lnTo>
                  <a:lnTo>
                    <a:pt x="288" y="174"/>
                  </a:lnTo>
                  <a:lnTo>
                    <a:pt x="276" y="150"/>
                  </a:lnTo>
                  <a:lnTo>
                    <a:pt x="276" y="126"/>
                  </a:lnTo>
                  <a:lnTo>
                    <a:pt x="282" y="108"/>
                  </a:lnTo>
                  <a:lnTo>
                    <a:pt x="282" y="72"/>
                  </a:lnTo>
                  <a:lnTo>
                    <a:pt x="264" y="54"/>
                  </a:lnTo>
                  <a:lnTo>
                    <a:pt x="264" y="36"/>
                  </a:lnTo>
                  <a:lnTo>
                    <a:pt x="258" y="30"/>
                  </a:lnTo>
                  <a:lnTo>
                    <a:pt x="258" y="6"/>
                  </a:lnTo>
                  <a:lnTo>
                    <a:pt x="252" y="0"/>
                  </a:lnTo>
                  <a:lnTo>
                    <a:pt x="240" y="0"/>
                  </a:lnTo>
                  <a:lnTo>
                    <a:pt x="234" y="6"/>
                  </a:lnTo>
                  <a:lnTo>
                    <a:pt x="234" y="12"/>
                  </a:lnTo>
                  <a:lnTo>
                    <a:pt x="228" y="18"/>
                  </a:lnTo>
                  <a:lnTo>
                    <a:pt x="216" y="24"/>
                  </a:lnTo>
                  <a:lnTo>
                    <a:pt x="204" y="24"/>
                  </a:lnTo>
                  <a:lnTo>
                    <a:pt x="192" y="18"/>
                  </a:lnTo>
                  <a:lnTo>
                    <a:pt x="186" y="12"/>
                  </a:lnTo>
                  <a:lnTo>
                    <a:pt x="174" y="12"/>
                  </a:lnTo>
                  <a:lnTo>
                    <a:pt x="162" y="18"/>
                  </a:lnTo>
                  <a:lnTo>
                    <a:pt x="162" y="36"/>
                  </a:lnTo>
                  <a:lnTo>
                    <a:pt x="156" y="42"/>
                  </a:lnTo>
                  <a:lnTo>
                    <a:pt x="156" y="48"/>
                  </a:lnTo>
                  <a:lnTo>
                    <a:pt x="144" y="72"/>
                  </a:lnTo>
                  <a:lnTo>
                    <a:pt x="132" y="84"/>
                  </a:lnTo>
                  <a:lnTo>
                    <a:pt x="132" y="96"/>
                  </a:lnTo>
                  <a:lnTo>
                    <a:pt x="138" y="102"/>
                  </a:lnTo>
                  <a:lnTo>
                    <a:pt x="144" y="114"/>
                  </a:lnTo>
                  <a:lnTo>
                    <a:pt x="150" y="132"/>
                  </a:lnTo>
                  <a:lnTo>
                    <a:pt x="156" y="138"/>
                  </a:lnTo>
                  <a:lnTo>
                    <a:pt x="156" y="150"/>
                  </a:lnTo>
                  <a:lnTo>
                    <a:pt x="150" y="162"/>
                  </a:lnTo>
                  <a:lnTo>
                    <a:pt x="150" y="168"/>
                  </a:lnTo>
                  <a:lnTo>
                    <a:pt x="144" y="174"/>
                  </a:lnTo>
                  <a:lnTo>
                    <a:pt x="138" y="186"/>
                  </a:lnTo>
                  <a:lnTo>
                    <a:pt x="138" y="198"/>
                  </a:lnTo>
                  <a:lnTo>
                    <a:pt x="150" y="210"/>
                  </a:lnTo>
                  <a:lnTo>
                    <a:pt x="150" y="216"/>
                  </a:lnTo>
                  <a:lnTo>
                    <a:pt x="144" y="222"/>
                  </a:lnTo>
                  <a:lnTo>
                    <a:pt x="138" y="222"/>
                  </a:lnTo>
                  <a:lnTo>
                    <a:pt x="126" y="228"/>
                  </a:lnTo>
                  <a:lnTo>
                    <a:pt x="120" y="228"/>
                  </a:lnTo>
                  <a:lnTo>
                    <a:pt x="120" y="210"/>
                  </a:lnTo>
                  <a:lnTo>
                    <a:pt x="114" y="204"/>
                  </a:lnTo>
                  <a:lnTo>
                    <a:pt x="114" y="252"/>
                  </a:lnTo>
                  <a:lnTo>
                    <a:pt x="150" y="306"/>
                  </a:lnTo>
                  <a:lnTo>
                    <a:pt x="174" y="330"/>
                  </a:lnTo>
                  <a:lnTo>
                    <a:pt x="186" y="348"/>
                  </a:lnTo>
                  <a:lnTo>
                    <a:pt x="204" y="384"/>
                  </a:lnTo>
                  <a:lnTo>
                    <a:pt x="216" y="402"/>
                  </a:lnTo>
                  <a:lnTo>
                    <a:pt x="228" y="408"/>
                  </a:lnTo>
                  <a:lnTo>
                    <a:pt x="252" y="408"/>
                  </a:lnTo>
                  <a:lnTo>
                    <a:pt x="258" y="396"/>
                  </a:lnTo>
                  <a:lnTo>
                    <a:pt x="270" y="390"/>
                  </a:lnTo>
                  <a:lnTo>
                    <a:pt x="276" y="384"/>
                  </a:lnTo>
                  <a:lnTo>
                    <a:pt x="288" y="384"/>
                  </a:lnTo>
                  <a:lnTo>
                    <a:pt x="294" y="396"/>
                  </a:lnTo>
                  <a:lnTo>
                    <a:pt x="306" y="402"/>
                  </a:lnTo>
                  <a:lnTo>
                    <a:pt x="324" y="420"/>
                  </a:lnTo>
                  <a:lnTo>
                    <a:pt x="342" y="420"/>
                  </a:lnTo>
                  <a:lnTo>
                    <a:pt x="342" y="402"/>
                  </a:lnTo>
                  <a:lnTo>
                    <a:pt x="336" y="396"/>
                  </a:lnTo>
                  <a:lnTo>
                    <a:pt x="330" y="384"/>
                  </a:lnTo>
                  <a:close/>
                  <a:moveTo>
                    <a:pt x="258" y="432"/>
                  </a:moveTo>
                  <a:lnTo>
                    <a:pt x="246" y="426"/>
                  </a:lnTo>
                  <a:lnTo>
                    <a:pt x="204" y="426"/>
                  </a:lnTo>
                  <a:lnTo>
                    <a:pt x="234" y="468"/>
                  </a:lnTo>
                  <a:lnTo>
                    <a:pt x="258" y="534"/>
                  </a:lnTo>
                  <a:lnTo>
                    <a:pt x="270" y="528"/>
                  </a:lnTo>
                  <a:lnTo>
                    <a:pt x="276" y="516"/>
                  </a:lnTo>
                  <a:lnTo>
                    <a:pt x="282" y="510"/>
                  </a:lnTo>
                  <a:lnTo>
                    <a:pt x="282" y="486"/>
                  </a:lnTo>
                  <a:lnTo>
                    <a:pt x="276" y="480"/>
                  </a:lnTo>
                  <a:lnTo>
                    <a:pt x="270" y="468"/>
                  </a:lnTo>
                  <a:lnTo>
                    <a:pt x="270" y="450"/>
                  </a:lnTo>
                  <a:lnTo>
                    <a:pt x="264" y="438"/>
                  </a:lnTo>
                  <a:lnTo>
                    <a:pt x="258" y="432"/>
                  </a:lnTo>
                  <a:close/>
                  <a:moveTo>
                    <a:pt x="330" y="648"/>
                  </a:moveTo>
                  <a:lnTo>
                    <a:pt x="336" y="660"/>
                  </a:lnTo>
                  <a:lnTo>
                    <a:pt x="354" y="678"/>
                  </a:lnTo>
                  <a:lnTo>
                    <a:pt x="360" y="672"/>
                  </a:lnTo>
                  <a:lnTo>
                    <a:pt x="372" y="666"/>
                  </a:lnTo>
                  <a:lnTo>
                    <a:pt x="378" y="660"/>
                  </a:lnTo>
                  <a:lnTo>
                    <a:pt x="384" y="660"/>
                  </a:lnTo>
                  <a:lnTo>
                    <a:pt x="390" y="666"/>
                  </a:lnTo>
                  <a:lnTo>
                    <a:pt x="390" y="696"/>
                  </a:lnTo>
                  <a:lnTo>
                    <a:pt x="402" y="708"/>
                  </a:lnTo>
                  <a:lnTo>
                    <a:pt x="396" y="720"/>
                  </a:lnTo>
                  <a:lnTo>
                    <a:pt x="390" y="726"/>
                  </a:lnTo>
                  <a:lnTo>
                    <a:pt x="372" y="762"/>
                  </a:lnTo>
                  <a:lnTo>
                    <a:pt x="372" y="786"/>
                  </a:lnTo>
                  <a:lnTo>
                    <a:pt x="378" y="792"/>
                  </a:lnTo>
                  <a:lnTo>
                    <a:pt x="384" y="804"/>
                  </a:lnTo>
                  <a:lnTo>
                    <a:pt x="396" y="804"/>
                  </a:lnTo>
                  <a:lnTo>
                    <a:pt x="408" y="798"/>
                  </a:lnTo>
                  <a:lnTo>
                    <a:pt x="420" y="798"/>
                  </a:lnTo>
                  <a:lnTo>
                    <a:pt x="432" y="792"/>
                  </a:lnTo>
                  <a:lnTo>
                    <a:pt x="438" y="786"/>
                  </a:lnTo>
                  <a:lnTo>
                    <a:pt x="438" y="768"/>
                  </a:lnTo>
                  <a:lnTo>
                    <a:pt x="432" y="756"/>
                  </a:lnTo>
                  <a:lnTo>
                    <a:pt x="426" y="738"/>
                  </a:lnTo>
                  <a:lnTo>
                    <a:pt x="426" y="726"/>
                  </a:lnTo>
                  <a:lnTo>
                    <a:pt x="432" y="714"/>
                  </a:lnTo>
                  <a:lnTo>
                    <a:pt x="444" y="678"/>
                  </a:lnTo>
                  <a:lnTo>
                    <a:pt x="444" y="660"/>
                  </a:lnTo>
                  <a:lnTo>
                    <a:pt x="438" y="648"/>
                  </a:lnTo>
                  <a:lnTo>
                    <a:pt x="432" y="642"/>
                  </a:lnTo>
                  <a:lnTo>
                    <a:pt x="426" y="642"/>
                  </a:lnTo>
                  <a:lnTo>
                    <a:pt x="414" y="654"/>
                  </a:lnTo>
                  <a:lnTo>
                    <a:pt x="402" y="660"/>
                  </a:lnTo>
                  <a:lnTo>
                    <a:pt x="396" y="660"/>
                  </a:lnTo>
                  <a:lnTo>
                    <a:pt x="396" y="648"/>
                  </a:lnTo>
                  <a:lnTo>
                    <a:pt x="408" y="624"/>
                  </a:lnTo>
                  <a:lnTo>
                    <a:pt x="408" y="612"/>
                  </a:lnTo>
                  <a:lnTo>
                    <a:pt x="414" y="600"/>
                  </a:lnTo>
                  <a:lnTo>
                    <a:pt x="414" y="594"/>
                  </a:lnTo>
                  <a:lnTo>
                    <a:pt x="408" y="588"/>
                  </a:lnTo>
                  <a:lnTo>
                    <a:pt x="372" y="570"/>
                  </a:lnTo>
                  <a:lnTo>
                    <a:pt x="366" y="564"/>
                  </a:lnTo>
                  <a:lnTo>
                    <a:pt x="330" y="564"/>
                  </a:lnTo>
                  <a:lnTo>
                    <a:pt x="324" y="570"/>
                  </a:lnTo>
                  <a:lnTo>
                    <a:pt x="324" y="576"/>
                  </a:lnTo>
                  <a:lnTo>
                    <a:pt x="330" y="582"/>
                  </a:lnTo>
                  <a:lnTo>
                    <a:pt x="336" y="582"/>
                  </a:lnTo>
                  <a:lnTo>
                    <a:pt x="342" y="594"/>
                  </a:lnTo>
                  <a:lnTo>
                    <a:pt x="342" y="600"/>
                  </a:lnTo>
                  <a:lnTo>
                    <a:pt x="336" y="606"/>
                  </a:lnTo>
                  <a:lnTo>
                    <a:pt x="336" y="618"/>
                  </a:lnTo>
                  <a:lnTo>
                    <a:pt x="330" y="630"/>
                  </a:lnTo>
                  <a:lnTo>
                    <a:pt x="330" y="64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52" name="Peru" descr="© INSCALE GmbH, 05.05.2010&#10;http://www.presentationload.com/">
              <a:extLst>
                <a:ext uri="{FF2B5EF4-FFF2-40B4-BE49-F238E27FC236}">
                  <a16:creationId xmlns:a16="http://schemas.microsoft.com/office/drawing/2014/main" id="{5EB1EE31-FFCF-4F8C-17C4-6FAE229AE3B5}"/>
                </a:ext>
              </a:extLst>
            </p:cNvPr>
            <p:cNvSpPr>
              <a:spLocks/>
            </p:cNvSpPr>
            <p:nvPr/>
          </p:nvSpPr>
          <p:spPr bwMode="gray">
            <a:xfrm>
              <a:off x="2950014" y="4353537"/>
              <a:ext cx="444422" cy="702593"/>
            </a:xfrm>
            <a:custGeom>
              <a:avLst/>
              <a:gdLst>
                <a:gd name="T0" fmla="*/ 2147483647 w 942"/>
                <a:gd name="T1" fmla="*/ 2147483647 h 1488"/>
                <a:gd name="T2" fmla="*/ 2147483647 w 942"/>
                <a:gd name="T3" fmla="*/ 2147483647 h 1488"/>
                <a:gd name="T4" fmla="*/ 2147483647 w 942"/>
                <a:gd name="T5" fmla="*/ 2147483647 h 1488"/>
                <a:gd name="T6" fmla="*/ 2147483647 w 942"/>
                <a:gd name="T7" fmla="*/ 2147483647 h 1488"/>
                <a:gd name="T8" fmla="*/ 2147483647 w 942"/>
                <a:gd name="T9" fmla="*/ 2147483647 h 1488"/>
                <a:gd name="T10" fmla="*/ 2147483647 w 942"/>
                <a:gd name="T11" fmla="*/ 2147483647 h 1488"/>
                <a:gd name="T12" fmla="*/ 2147483647 w 942"/>
                <a:gd name="T13" fmla="*/ 2147483647 h 1488"/>
                <a:gd name="T14" fmla="*/ 2147483647 w 942"/>
                <a:gd name="T15" fmla="*/ 2147483647 h 1488"/>
                <a:gd name="T16" fmla="*/ 2147483647 w 942"/>
                <a:gd name="T17" fmla="*/ 2147483647 h 1488"/>
                <a:gd name="T18" fmla="*/ 2147483647 w 942"/>
                <a:gd name="T19" fmla="*/ 2147483647 h 1488"/>
                <a:gd name="T20" fmla="*/ 2147483647 w 942"/>
                <a:gd name="T21" fmla="*/ 2147483647 h 1488"/>
                <a:gd name="T22" fmla="*/ 2147483647 w 942"/>
                <a:gd name="T23" fmla="*/ 2147483647 h 1488"/>
                <a:gd name="T24" fmla="*/ 2147483647 w 942"/>
                <a:gd name="T25" fmla="*/ 2147483647 h 1488"/>
                <a:gd name="T26" fmla="*/ 2147483647 w 942"/>
                <a:gd name="T27" fmla="*/ 2147483647 h 1488"/>
                <a:gd name="T28" fmla="*/ 2147483647 w 942"/>
                <a:gd name="T29" fmla="*/ 2147483647 h 1488"/>
                <a:gd name="T30" fmla="*/ 2147483647 w 942"/>
                <a:gd name="T31" fmla="*/ 2147483647 h 1488"/>
                <a:gd name="T32" fmla="*/ 2147483647 w 942"/>
                <a:gd name="T33" fmla="*/ 2147483647 h 1488"/>
                <a:gd name="T34" fmla="*/ 2147483647 w 942"/>
                <a:gd name="T35" fmla="*/ 2147483647 h 1488"/>
                <a:gd name="T36" fmla="*/ 2147483647 w 942"/>
                <a:gd name="T37" fmla="*/ 2147483647 h 1488"/>
                <a:gd name="T38" fmla="*/ 2147483647 w 942"/>
                <a:gd name="T39" fmla="*/ 2147483647 h 1488"/>
                <a:gd name="T40" fmla="*/ 2147483647 w 942"/>
                <a:gd name="T41" fmla="*/ 2147483647 h 1488"/>
                <a:gd name="T42" fmla="*/ 2147483647 w 942"/>
                <a:gd name="T43" fmla="*/ 2147483647 h 1488"/>
                <a:gd name="T44" fmla="*/ 2147483647 w 942"/>
                <a:gd name="T45" fmla="*/ 2147483647 h 1488"/>
                <a:gd name="T46" fmla="*/ 2147483647 w 942"/>
                <a:gd name="T47" fmla="*/ 2147483647 h 1488"/>
                <a:gd name="T48" fmla="*/ 2147483647 w 942"/>
                <a:gd name="T49" fmla="*/ 2147483647 h 1488"/>
                <a:gd name="T50" fmla="*/ 2147483647 w 942"/>
                <a:gd name="T51" fmla="*/ 2147483647 h 1488"/>
                <a:gd name="T52" fmla="*/ 2147483647 w 942"/>
                <a:gd name="T53" fmla="*/ 2147483647 h 1488"/>
                <a:gd name="T54" fmla="*/ 2147483647 w 942"/>
                <a:gd name="T55" fmla="*/ 2147483647 h 1488"/>
                <a:gd name="T56" fmla="*/ 2147483647 w 942"/>
                <a:gd name="T57" fmla="*/ 2147483647 h 1488"/>
                <a:gd name="T58" fmla="*/ 2147483647 w 942"/>
                <a:gd name="T59" fmla="*/ 2147483647 h 1488"/>
                <a:gd name="T60" fmla="*/ 2147483647 w 942"/>
                <a:gd name="T61" fmla="*/ 2147483647 h 1488"/>
                <a:gd name="T62" fmla="*/ 2147483647 w 942"/>
                <a:gd name="T63" fmla="*/ 0 h 1488"/>
                <a:gd name="T64" fmla="*/ 2147483647 w 942"/>
                <a:gd name="T65" fmla="*/ 2147483647 h 1488"/>
                <a:gd name="T66" fmla="*/ 2147483647 w 942"/>
                <a:gd name="T67" fmla="*/ 2147483647 h 1488"/>
                <a:gd name="T68" fmla="*/ 2147483647 w 942"/>
                <a:gd name="T69" fmla="*/ 2147483647 h 1488"/>
                <a:gd name="T70" fmla="*/ 2147483647 w 942"/>
                <a:gd name="T71" fmla="*/ 2147483647 h 1488"/>
                <a:gd name="T72" fmla="*/ 2147483647 w 942"/>
                <a:gd name="T73" fmla="*/ 2147483647 h 1488"/>
                <a:gd name="T74" fmla="*/ 2147483647 w 942"/>
                <a:gd name="T75" fmla="*/ 2147483647 h 1488"/>
                <a:gd name="T76" fmla="*/ 2147483647 w 942"/>
                <a:gd name="T77" fmla="*/ 2147483647 h 1488"/>
                <a:gd name="T78" fmla="*/ 2147483647 w 942"/>
                <a:gd name="T79" fmla="*/ 2147483647 h 1488"/>
                <a:gd name="T80" fmla="*/ 2147483647 w 942"/>
                <a:gd name="T81" fmla="*/ 2147483647 h 1488"/>
                <a:gd name="T82" fmla="*/ 2147483647 w 942"/>
                <a:gd name="T83" fmla="*/ 2147483647 h 1488"/>
                <a:gd name="T84" fmla="*/ 0 w 942"/>
                <a:gd name="T85" fmla="*/ 2147483647 h 1488"/>
                <a:gd name="T86" fmla="*/ 2147483647 w 942"/>
                <a:gd name="T87" fmla="*/ 2147483647 h 1488"/>
                <a:gd name="T88" fmla="*/ 2147483647 w 942"/>
                <a:gd name="T89" fmla="*/ 2147483647 h 1488"/>
                <a:gd name="T90" fmla="*/ 2147483647 w 942"/>
                <a:gd name="T91" fmla="*/ 2147483647 h 1488"/>
                <a:gd name="T92" fmla="*/ 2147483647 w 942"/>
                <a:gd name="T93" fmla="*/ 2147483647 h 1488"/>
                <a:gd name="T94" fmla="*/ 2147483647 w 942"/>
                <a:gd name="T95" fmla="*/ 2147483647 h 1488"/>
                <a:gd name="T96" fmla="*/ 2147483647 w 942"/>
                <a:gd name="T97" fmla="*/ 2147483647 h 1488"/>
                <a:gd name="T98" fmla="*/ 2147483647 w 942"/>
                <a:gd name="T99" fmla="*/ 2147483647 h 1488"/>
                <a:gd name="T100" fmla="*/ 2147483647 w 942"/>
                <a:gd name="T101" fmla="*/ 2147483647 h 1488"/>
                <a:gd name="T102" fmla="*/ 2147483647 w 942"/>
                <a:gd name="T103" fmla="*/ 2147483647 h 1488"/>
                <a:gd name="T104" fmla="*/ 2147483647 w 942"/>
                <a:gd name="T105" fmla="*/ 2147483647 h 1488"/>
                <a:gd name="T106" fmla="*/ 2147483647 w 942"/>
                <a:gd name="T107" fmla="*/ 2147483647 h 1488"/>
                <a:gd name="T108" fmla="*/ 2147483647 w 942"/>
                <a:gd name="T109" fmla="*/ 2147483647 h 1488"/>
                <a:gd name="T110" fmla="*/ 2147483647 w 942"/>
                <a:gd name="T111" fmla="*/ 2147483647 h 1488"/>
                <a:gd name="T112" fmla="*/ 2147483647 w 942"/>
                <a:gd name="T113" fmla="*/ 2147483647 h 1488"/>
                <a:gd name="T114" fmla="*/ 2147483647 w 942"/>
                <a:gd name="T115" fmla="*/ 2147483647 h 1488"/>
                <a:gd name="T116" fmla="*/ 2147483647 w 942"/>
                <a:gd name="T117" fmla="*/ 2147483647 h 1488"/>
                <a:gd name="T118" fmla="*/ 2147483647 w 942"/>
                <a:gd name="T119" fmla="*/ 2147483647 h 1488"/>
                <a:gd name="T120" fmla="*/ 2147483647 w 942"/>
                <a:gd name="T121" fmla="*/ 2147483647 h 14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42"/>
                <a:gd name="T184" fmla="*/ 0 h 1488"/>
                <a:gd name="T185" fmla="*/ 942 w 942"/>
                <a:gd name="T186" fmla="*/ 1488 h 14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42" h="1488">
                  <a:moveTo>
                    <a:pt x="930" y="1320"/>
                  </a:moveTo>
                  <a:lnTo>
                    <a:pt x="924" y="1314"/>
                  </a:lnTo>
                  <a:lnTo>
                    <a:pt x="912" y="1308"/>
                  </a:lnTo>
                  <a:lnTo>
                    <a:pt x="888" y="1284"/>
                  </a:lnTo>
                  <a:lnTo>
                    <a:pt x="864" y="1284"/>
                  </a:lnTo>
                  <a:lnTo>
                    <a:pt x="858" y="1278"/>
                  </a:lnTo>
                  <a:lnTo>
                    <a:pt x="870" y="1260"/>
                  </a:lnTo>
                  <a:lnTo>
                    <a:pt x="870" y="1230"/>
                  </a:lnTo>
                  <a:lnTo>
                    <a:pt x="882" y="1230"/>
                  </a:lnTo>
                  <a:lnTo>
                    <a:pt x="906" y="1254"/>
                  </a:lnTo>
                  <a:lnTo>
                    <a:pt x="918" y="1236"/>
                  </a:lnTo>
                  <a:lnTo>
                    <a:pt x="918" y="1230"/>
                  </a:lnTo>
                  <a:lnTo>
                    <a:pt x="912" y="1224"/>
                  </a:lnTo>
                  <a:lnTo>
                    <a:pt x="906" y="1212"/>
                  </a:lnTo>
                  <a:lnTo>
                    <a:pt x="900" y="1194"/>
                  </a:lnTo>
                  <a:lnTo>
                    <a:pt x="912" y="1170"/>
                  </a:lnTo>
                  <a:lnTo>
                    <a:pt x="924" y="1158"/>
                  </a:lnTo>
                  <a:lnTo>
                    <a:pt x="930" y="1146"/>
                  </a:lnTo>
                  <a:lnTo>
                    <a:pt x="930" y="1140"/>
                  </a:lnTo>
                  <a:lnTo>
                    <a:pt x="924" y="1128"/>
                  </a:lnTo>
                  <a:lnTo>
                    <a:pt x="912" y="1116"/>
                  </a:lnTo>
                  <a:lnTo>
                    <a:pt x="906" y="1116"/>
                  </a:lnTo>
                  <a:lnTo>
                    <a:pt x="924" y="1086"/>
                  </a:lnTo>
                  <a:lnTo>
                    <a:pt x="912" y="1038"/>
                  </a:lnTo>
                  <a:lnTo>
                    <a:pt x="918" y="1032"/>
                  </a:lnTo>
                  <a:lnTo>
                    <a:pt x="924" y="1020"/>
                  </a:lnTo>
                  <a:lnTo>
                    <a:pt x="930" y="1014"/>
                  </a:lnTo>
                  <a:lnTo>
                    <a:pt x="930" y="1002"/>
                  </a:lnTo>
                  <a:lnTo>
                    <a:pt x="918" y="978"/>
                  </a:lnTo>
                  <a:lnTo>
                    <a:pt x="906" y="960"/>
                  </a:lnTo>
                  <a:lnTo>
                    <a:pt x="894" y="948"/>
                  </a:lnTo>
                  <a:lnTo>
                    <a:pt x="882" y="930"/>
                  </a:lnTo>
                  <a:lnTo>
                    <a:pt x="870" y="918"/>
                  </a:lnTo>
                  <a:lnTo>
                    <a:pt x="864" y="900"/>
                  </a:lnTo>
                  <a:lnTo>
                    <a:pt x="864" y="882"/>
                  </a:lnTo>
                  <a:lnTo>
                    <a:pt x="828" y="882"/>
                  </a:lnTo>
                  <a:lnTo>
                    <a:pt x="822" y="888"/>
                  </a:lnTo>
                  <a:lnTo>
                    <a:pt x="816" y="888"/>
                  </a:lnTo>
                  <a:lnTo>
                    <a:pt x="816" y="894"/>
                  </a:lnTo>
                  <a:lnTo>
                    <a:pt x="804" y="894"/>
                  </a:lnTo>
                  <a:lnTo>
                    <a:pt x="798" y="888"/>
                  </a:lnTo>
                  <a:lnTo>
                    <a:pt x="798" y="882"/>
                  </a:lnTo>
                  <a:lnTo>
                    <a:pt x="786" y="888"/>
                  </a:lnTo>
                  <a:lnTo>
                    <a:pt x="786" y="858"/>
                  </a:lnTo>
                  <a:lnTo>
                    <a:pt x="780" y="840"/>
                  </a:lnTo>
                  <a:lnTo>
                    <a:pt x="780" y="828"/>
                  </a:lnTo>
                  <a:lnTo>
                    <a:pt x="786" y="816"/>
                  </a:lnTo>
                  <a:lnTo>
                    <a:pt x="786" y="804"/>
                  </a:lnTo>
                  <a:lnTo>
                    <a:pt x="792" y="798"/>
                  </a:lnTo>
                  <a:lnTo>
                    <a:pt x="792" y="780"/>
                  </a:lnTo>
                  <a:lnTo>
                    <a:pt x="786" y="768"/>
                  </a:lnTo>
                  <a:lnTo>
                    <a:pt x="786" y="756"/>
                  </a:lnTo>
                  <a:lnTo>
                    <a:pt x="732" y="804"/>
                  </a:lnTo>
                  <a:lnTo>
                    <a:pt x="672" y="810"/>
                  </a:lnTo>
                  <a:lnTo>
                    <a:pt x="672" y="804"/>
                  </a:lnTo>
                  <a:lnTo>
                    <a:pt x="666" y="798"/>
                  </a:lnTo>
                  <a:lnTo>
                    <a:pt x="660" y="786"/>
                  </a:lnTo>
                  <a:lnTo>
                    <a:pt x="660" y="774"/>
                  </a:lnTo>
                  <a:lnTo>
                    <a:pt x="654" y="768"/>
                  </a:lnTo>
                  <a:lnTo>
                    <a:pt x="648" y="768"/>
                  </a:lnTo>
                  <a:lnTo>
                    <a:pt x="636" y="762"/>
                  </a:lnTo>
                  <a:lnTo>
                    <a:pt x="594" y="762"/>
                  </a:lnTo>
                  <a:lnTo>
                    <a:pt x="600" y="756"/>
                  </a:lnTo>
                  <a:lnTo>
                    <a:pt x="612" y="750"/>
                  </a:lnTo>
                  <a:lnTo>
                    <a:pt x="618" y="738"/>
                  </a:lnTo>
                  <a:lnTo>
                    <a:pt x="624" y="732"/>
                  </a:lnTo>
                  <a:lnTo>
                    <a:pt x="600" y="708"/>
                  </a:lnTo>
                  <a:lnTo>
                    <a:pt x="588" y="702"/>
                  </a:lnTo>
                  <a:lnTo>
                    <a:pt x="576" y="690"/>
                  </a:lnTo>
                  <a:lnTo>
                    <a:pt x="564" y="666"/>
                  </a:lnTo>
                  <a:lnTo>
                    <a:pt x="558" y="660"/>
                  </a:lnTo>
                  <a:lnTo>
                    <a:pt x="558" y="654"/>
                  </a:lnTo>
                  <a:lnTo>
                    <a:pt x="552" y="630"/>
                  </a:lnTo>
                  <a:lnTo>
                    <a:pt x="540" y="624"/>
                  </a:lnTo>
                  <a:lnTo>
                    <a:pt x="534" y="618"/>
                  </a:lnTo>
                  <a:lnTo>
                    <a:pt x="534" y="606"/>
                  </a:lnTo>
                  <a:lnTo>
                    <a:pt x="540" y="600"/>
                  </a:lnTo>
                  <a:lnTo>
                    <a:pt x="552" y="594"/>
                  </a:lnTo>
                  <a:lnTo>
                    <a:pt x="546" y="588"/>
                  </a:lnTo>
                  <a:lnTo>
                    <a:pt x="546" y="564"/>
                  </a:lnTo>
                  <a:lnTo>
                    <a:pt x="552" y="552"/>
                  </a:lnTo>
                  <a:lnTo>
                    <a:pt x="582" y="522"/>
                  </a:lnTo>
                  <a:lnTo>
                    <a:pt x="588" y="528"/>
                  </a:lnTo>
                  <a:lnTo>
                    <a:pt x="594" y="528"/>
                  </a:lnTo>
                  <a:lnTo>
                    <a:pt x="588" y="522"/>
                  </a:lnTo>
                  <a:lnTo>
                    <a:pt x="588" y="504"/>
                  </a:lnTo>
                  <a:lnTo>
                    <a:pt x="582" y="498"/>
                  </a:lnTo>
                  <a:lnTo>
                    <a:pt x="582" y="486"/>
                  </a:lnTo>
                  <a:lnTo>
                    <a:pt x="600" y="468"/>
                  </a:lnTo>
                  <a:lnTo>
                    <a:pt x="600" y="414"/>
                  </a:lnTo>
                  <a:lnTo>
                    <a:pt x="624" y="414"/>
                  </a:lnTo>
                  <a:lnTo>
                    <a:pt x="624" y="408"/>
                  </a:lnTo>
                  <a:lnTo>
                    <a:pt x="630" y="402"/>
                  </a:lnTo>
                  <a:lnTo>
                    <a:pt x="630" y="396"/>
                  </a:lnTo>
                  <a:lnTo>
                    <a:pt x="642" y="384"/>
                  </a:lnTo>
                  <a:lnTo>
                    <a:pt x="654" y="378"/>
                  </a:lnTo>
                  <a:lnTo>
                    <a:pt x="660" y="372"/>
                  </a:lnTo>
                  <a:lnTo>
                    <a:pt x="672" y="366"/>
                  </a:lnTo>
                  <a:lnTo>
                    <a:pt x="702" y="366"/>
                  </a:lnTo>
                  <a:lnTo>
                    <a:pt x="708" y="354"/>
                  </a:lnTo>
                  <a:lnTo>
                    <a:pt x="738" y="360"/>
                  </a:lnTo>
                  <a:lnTo>
                    <a:pt x="744" y="354"/>
                  </a:lnTo>
                  <a:lnTo>
                    <a:pt x="750" y="342"/>
                  </a:lnTo>
                  <a:lnTo>
                    <a:pt x="756" y="336"/>
                  </a:lnTo>
                  <a:lnTo>
                    <a:pt x="774" y="336"/>
                  </a:lnTo>
                  <a:lnTo>
                    <a:pt x="786" y="348"/>
                  </a:lnTo>
                  <a:lnTo>
                    <a:pt x="786" y="354"/>
                  </a:lnTo>
                  <a:lnTo>
                    <a:pt x="804" y="354"/>
                  </a:lnTo>
                  <a:lnTo>
                    <a:pt x="816" y="342"/>
                  </a:lnTo>
                  <a:lnTo>
                    <a:pt x="798" y="330"/>
                  </a:lnTo>
                  <a:lnTo>
                    <a:pt x="786" y="312"/>
                  </a:lnTo>
                  <a:lnTo>
                    <a:pt x="768" y="312"/>
                  </a:lnTo>
                  <a:lnTo>
                    <a:pt x="762" y="306"/>
                  </a:lnTo>
                  <a:lnTo>
                    <a:pt x="762" y="288"/>
                  </a:lnTo>
                  <a:lnTo>
                    <a:pt x="774" y="264"/>
                  </a:lnTo>
                  <a:lnTo>
                    <a:pt x="774" y="258"/>
                  </a:lnTo>
                  <a:lnTo>
                    <a:pt x="780" y="252"/>
                  </a:lnTo>
                  <a:lnTo>
                    <a:pt x="786" y="252"/>
                  </a:lnTo>
                  <a:lnTo>
                    <a:pt x="792" y="246"/>
                  </a:lnTo>
                  <a:lnTo>
                    <a:pt x="798" y="234"/>
                  </a:lnTo>
                  <a:lnTo>
                    <a:pt x="798" y="216"/>
                  </a:lnTo>
                  <a:lnTo>
                    <a:pt x="792" y="210"/>
                  </a:lnTo>
                  <a:lnTo>
                    <a:pt x="780" y="204"/>
                  </a:lnTo>
                  <a:lnTo>
                    <a:pt x="756" y="204"/>
                  </a:lnTo>
                  <a:lnTo>
                    <a:pt x="750" y="198"/>
                  </a:lnTo>
                  <a:lnTo>
                    <a:pt x="744" y="186"/>
                  </a:lnTo>
                  <a:lnTo>
                    <a:pt x="744" y="180"/>
                  </a:lnTo>
                  <a:lnTo>
                    <a:pt x="732" y="180"/>
                  </a:lnTo>
                  <a:lnTo>
                    <a:pt x="726" y="186"/>
                  </a:lnTo>
                  <a:lnTo>
                    <a:pt x="714" y="192"/>
                  </a:lnTo>
                  <a:lnTo>
                    <a:pt x="702" y="192"/>
                  </a:lnTo>
                  <a:lnTo>
                    <a:pt x="696" y="186"/>
                  </a:lnTo>
                  <a:lnTo>
                    <a:pt x="690" y="186"/>
                  </a:lnTo>
                  <a:lnTo>
                    <a:pt x="684" y="180"/>
                  </a:lnTo>
                  <a:lnTo>
                    <a:pt x="660" y="180"/>
                  </a:lnTo>
                  <a:lnTo>
                    <a:pt x="648" y="192"/>
                  </a:lnTo>
                  <a:lnTo>
                    <a:pt x="648" y="204"/>
                  </a:lnTo>
                  <a:lnTo>
                    <a:pt x="612" y="204"/>
                  </a:lnTo>
                  <a:lnTo>
                    <a:pt x="588" y="198"/>
                  </a:lnTo>
                  <a:lnTo>
                    <a:pt x="576" y="192"/>
                  </a:lnTo>
                  <a:lnTo>
                    <a:pt x="576" y="168"/>
                  </a:lnTo>
                  <a:lnTo>
                    <a:pt x="582" y="162"/>
                  </a:lnTo>
                  <a:lnTo>
                    <a:pt x="582" y="156"/>
                  </a:lnTo>
                  <a:lnTo>
                    <a:pt x="576" y="150"/>
                  </a:lnTo>
                  <a:lnTo>
                    <a:pt x="564" y="144"/>
                  </a:lnTo>
                  <a:lnTo>
                    <a:pt x="552" y="144"/>
                  </a:lnTo>
                  <a:lnTo>
                    <a:pt x="552" y="138"/>
                  </a:lnTo>
                  <a:lnTo>
                    <a:pt x="546" y="132"/>
                  </a:lnTo>
                  <a:lnTo>
                    <a:pt x="546" y="108"/>
                  </a:lnTo>
                  <a:lnTo>
                    <a:pt x="540" y="102"/>
                  </a:lnTo>
                  <a:lnTo>
                    <a:pt x="528" y="102"/>
                  </a:lnTo>
                  <a:lnTo>
                    <a:pt x="516" y="84"/>
                  </a:lnTo>
                  <a:lnTo>
                    <a:pt x="498" y="84"/>
                  </a:lnTo>
                  <a:lnTo>
                    <a:pt x="486" y="48"/>
                  </a:lnTo>
                  <a:lnTo>
                    <a:pt x="480" y="42"/>
                  </a:lnTo>
                  <a:lnTo>
                    <a:pt x="468" y="36"/>
                  </a:lnTo>
                  <a:lnTo>
                    <a:pt x="450" y="18"/>
                  </a:lnTo>
                  <a:lnTo>
                    <a:pt x="438" y="12"/>
                  </a:lnTo>
                  <a:lnTo>
                    <a:pt x="426" y="0"/>
                  </a:lnTo>
                  <a:lnTo>
                    <a:pt x="396" y="0"/>
                  </a:lnTo>
                  <a:lnTo>
                    <a:pt x="414" y="0"/>
                  </a:lnTo>
                  <a:lnTo>
                    <a:pt x="414" y="24"/>
                  </a:lnTo>
                  <a:lnTo>
                    <a:pt x="408" y="24"/>
                  </a:lnTo>
                  <a:lnTo>
                    <a:pt x="408" y="30"/>
                  </a:lnTo>
                  <a:lnTo>
                    <a:pt x="402" y="30"/>
                  </a:lnTo>
                  <a:lnTo>
                    <a:pt x="426" y="48"/>
                  </a:lnTo>
                  <a:lnTo>
                    <a:pt x="426" y="78"/>
                  </a:lnTo>
                  <a:lnTo>
                    <a:pt x="414" y="84"/>
                  </a:lnTo>
                  <a:lnTo>
                    <a:pt x="402" y="126"/>
                  </a:lnTo>
                  <a:lnTo>
                    <a:pt x="396" y="138"/>
                  </a:lnTo>
                  <a:lnTo>
                    <a:pt x="384" y="150"/>
                  </a:lnTo>
                  <a:lnTo>
                    <a:pt x="378" y="162"/>
                  </a:lnTo>
                  <a:lnTo>
                    <a:pt x="366" y="174"/>
                  </a:lnTo>
                  <a:lnTo>
                    <a:pt x="354" y="192"/>
                  </a:lnTo>
                  <a:lnTo>
                    <a:pt x="336" y="204"/>
                  </a:lnTo>
                  <a:lnTo>
                    <a:pt x="276" y="234"/>
                  </a:lnTo>
                  <a:lnTo>
                    <a:pt x="258" y="240"/>
                  </a:lnTo>
                  <a:lnTo>
                    <a:pt x="240" y="252"/>
                  </a:lnTo>
                  <a:lnTo>
                    <a:pt x="222" y="270"/>
                  </a:lnTo>
                  <a:lnTo>
                    <a:pt x="222" y="276"/>
                  </a:lnTo>
                  <a:lnTo>
                    <a:pt x="210" y="282"/>
                  </a:lnTo>
                  <a:lnTo>
                    <a:pt x="210" y="300"/>
                  </a:lnTo>
                  <a:lnTo>
                    <a:pt x="198" y="312"/>
                  </a:lnTo>
                  <a:lnTo>
                    <a:pt x="198" y="336"/>
                  </a:lnTo>
                  <a:lnTo>
                    <a:pt x="192" y="348"/>
                  </a:lnTo>
                  <a:lnTo>
                    <a:pt x="192" y="378"/>
                  </a:lnTo>
                  <a:lnTo>
                    <a:pt x="174" y="378"/>
                  </a:lnTo>
                  <a:lnTo>
                    <a:pt x="168" y="384"/>
                  </a:lnTo>
                  <a:lnTo>
                    <a:pt x="168" y="390"/>
                  </a:lnTo>
                  <a:lnTo>
                    <a:pt x="162" y="396"/>
                  </a:lnTo>
                  <a:lnTo>
                    <a:pt x="162" y="402"/>
                  </a:lnTo>
                  <a:lnTo>
                    <a:pt x="144" y="402"/>
                  </a:lnTo>
                  <a:lnTo>
                    <a:pt x="138" y="390"/>
                  </a:lnTo>
                  <a:lnTo>
                    <a:pt x="138" y="372"/>
                  </a:lnTo>
                  <a:lnTo>
                    <a:pt x="132" y="366"/>
                  </a:lnTo>
                  <a:lnTo>
                    <a:pt x="132" y="360"/>
                  </a:lnTo>
                  <a:lnTo>
                    <a:pt x="102" y="360"/>
                  </a:lnTo>
                  <a:lnTo>
                    <a:pt x="90" y="348"/>
                  </a:lnTo>
                  <a:lnTo>
                    <a:pt x="78" y="360"/>
                  </a:lnTo>
                  <a:lnTo>
                    <a:pt x="66" y="366"/>
                  </a:lnTo>
                  <a:lnTo>
                    <a:pt x="60" y="366"/>
                  </a:lnTo>
                  <a:lnTo>
                    <a:pt x="54" y="360"/>
                  </a:lnTo>
                  <a:lnTo>
                    <a:pt x="66" y="348"/>
                  </a:lnTo>
                  <a:lnTo>
                    <a:pt x="54" y="336"/>
                  </a:lnTo>
                  <a:lnTo>
                    <a:pt x="60" y="330"/>
                  </a:lnTo>
                  <a:lnTo>
                    <a:pt x="66" y="318"/>
                  </a:lnTo>
                  <a:lnTo>
                    <a:pt x="78" y="312"/>
                  </a:lnTo>
                  <a:lnTo>
                    <a:pt x="84" y="300"/>
                  </a:lnTo>
                  <a:lnTo>
                    <a:pt x="90" y="294"/>
                  </a:lnTo>
                  <a:lnTo>
                    <a:pt x="90" y="288"/>
                  </a:lnTo>
                  <a:lnTo>
                    <a:pt x="84" y="288"/>
                  </a:lnTo>
                  <a:lnTo>
                    <a:pt x="72" y="282"/>
                  </a:lnTo>
                  <a:lnTo>
                    <a:pt x="66" y="282"/>
                  </a:lnTo>
                  <a:lnTo>
                    <a:pt x="6" y="342"/>
                  </a:lnTo>
                  <a:lnTo>
                    <a:pt x="0" y="354"/>
                  </a:lnTo>
                  <a:lnTo>
                    <a:pt x="0" y="390"/>
                  </a:lnTo>
                  <a:lnTo>
                    <a:pt x="6" y="396"/>
                  </a:lnTo>
                  <a:lnTo>
                    <a:pt x="18" y="396"/>
                  </a:lnTo>
                  <a:lnTo>
                    <a:pt x="12" y="420"/>
                  </a:lnTo>
                  <a:lnTo>
                    <a:pt x="36" y="444"/>
                  </a:lnTo>
                  <a:lnTo>
                    <a:pt x="36" y="462"/>
                  </a:lnTo>
                  <a:lnTo>
                    <a:pt x="12" y="486"/>
                  </a:lnTo>
                  <a:lnTo>
                    <a:pt x="12" y="492"/>
                  </a:lnTo>
                  <a:lnTo>
                    <a:pt x="18" y="504"/>
                  </a:lnTo>
                  <a:lnTo>
                    <a:pt x="24" y="510"/>
                  </a:lnTo>
                  <a:lnTo>
                    <a:pt x="36" y="516"/>
                  </a:lnTo>
                  <a:lnTo>
                    <a:pt x="54" y="522"/>
                  </a:lnTo>
                  <a:lnTo>
                    <a:pt x="66" y="522"/>
                  </a:lnTo>
                  <a:lnTo>
                    <a:pt x="108" y="564"/>
                  </a:lnTo>
                  <a:lnTo>
                    <a:pt x="114" y="576"/>
                  </a:lnTo>
                  <a:lnTo>
                    <a:pt x="132" y="594"/>
                  </a:lnTo>
                  <a:lnTo>
                    <a:pt x="138" y="612"/>
                  </a:lnTo>
                  <a:lnTo>
                    <a:pt x="144" y="624"/>
                  </a:lnTo>
                  <a:lnTo>
                    <a:pt x="144" y="642"/>
                  </a:lnTo>
                  <a:lnTo>
                    <a:pt x="150" y="648"/>
                  </a:lnTo>
                  <a:lnTo>
                    <a:pt x="156" y="660"/>
                  </a:lnTo>
                  <a:lnTo>
                    <a:pt x="168" y="666"/>
                  </a:lnTo>
                  <a:lnTo>
                    <a:pt x="174" y="678"/>
                  </a:lnTo>
                  <a:lnTo>
                    <a:pt x="192" y="696"/>
                  </a:lnTo>
                  <a:lnTo>
                    <a:pt x="204" y="720"/>
                  </a:lnTo>
                  <a:lnTo>
                    <a:pt x="216" y="732"/>
                  </a:lnTo>
                  <a:lnTo>
                    <a:pt x="222" y="744"/>
                  </a:lnTo>
                  <a:lnTo>
                    <a:pt x="234" y="762"/>
                  </a:lnTo>
                  <a:lnTo>
                    <a:pt x="240" y="768"/>
                  </a:lnTo>
                  <a:lnTo>
                    <a:pt x="246" y="780"/>
                  </a:lnTo>
                  <a:lnTo>
                    <a:pt x="252" y="822"/>
                  </a:lnTo>
                  <a:lnTo>
                    <a:pt x="252" y="828"/>
                  </a:lnTo>
                  <a:lnTo>
                    <a:pt x="258" y="834"/>
                  </a:lnTo>
                  <a:lnTo>
                    <a:pt x="264" y="846"/>
                  </a:lnTo>
                  <a:lnTo>
                    <a:pt x="270" y="864"/>
                  </a:lnTo>
                  <a:lnTo>
                    <a:pt x="282" y="876"/>
                  </a:lnTo>
                  <a:lnTo>
                    <a:pt x="288" y="894"/>
                  </a:lnTo>
                  <a:lnTo>
                    <a:pt x="294" y="906"/>
                  </a:lnTo>
                  <a:lnTo>
                    <a:pt x="294" y="918"/>
                  </a:lnTo>
                  <a:lnTo>
                    <a:pt x="300" y="924"/>
                  </a:lnTo>
                  <a:lnTo>
                    <a:pt x="312" y="924"/>
                  </a:lnTo>
                  <a:lnTo>
                    <a:pt x="324" y="936"/>
                  </a:lnTo>
                  <a:lnTo>
                    <a:pt x="324" y="948"/>
                  </a:lnTo>
                  <a:lnTo>
                    <a:pt x="330" y="954"/>
                  </a:lnTo>
                  <a:lnTo>
                    <a:pt x="330" y="966"/>
                  </a:lnTo>
                  <a:lnTo>
                    <a:pt x="336" y="984"/>
                  </a:lnTo>
                  <a:lnTo>
                    <a:pt x="360" y="1014"/>
                  </a:lnTo>
                  <a:lnTo>
                    <a:pt x="378" y="1050"/>
                  </a:lnTo>
                  <a:lnTo>
                    <a:pt x="396" y="1074"/>
                  </a:lnTo>
                  <a:lnTo>
                    <a:pt x="402" y="1086"/>
                  </a:lnTo>
                  <a:lnTo>
                    <a:pt x="408" y="1104"/>
                  </a:lnTo>
                  <a:lnTo>
                    <a:pt x="408" y="1116"/>
                  </a:lnTo>
                  <a:lnTo>
                    <a:pt x="402" y="1128"/>
                  </a:lnTo>
                  <a:lnTo>
                    <a:pt x="402" y="1146"/>
                  </a:lnTo>
                  <a:lnTo>
                    <a:pt x="414" y="1158"/>
                  </a:lnTo>
                  <a:lnTo>
                    <a:pt x="420" y="1170"/>
                  </a:lnTo>
                  <a:lnTo>
                    <a:pt x="444" y="1194"/>
                  </a:lnTo>
                  <a:lnTo>
                    <a:pt x="456" y="1200"/>
                  </a:lnTo>
                  <a:lnTo>
                    <a:pt x="468" y="1212"/>
                  </a:lnTo>
                  <a:lnTo>
                    <a:pt x="474" y="1224"/>
                  </a:lnTo>
                  <a:lnTo>
                    <a:pt x="498" y="1248"/>
                  </a:lnTo>
                  <a:lnTo>
                    <a:pt x="516" y="1260"/>
                  </a:lnTo>
                  <a:lnTo>
                    <a:pt x="546" y="1278"/>
                  </a:lnTo>
                  <a:lnTo>
                    <a:pt x="576" y="1290"/>
                  </a:lnTo>
                  <a:lnTo>
                    <a:pt x="600" y="1302"/>
                  </a:lnTo>
                  <a:lnTo>
                    <a:pt x="642" y="1320"/>
                  </a:lnTo>
                  <a:lnTo>
                    <a:pt x="696" y="1350"/>
                  </a:lnTo>
                  <a:lnTo>
                    <a:pt x="708" y="1362"/>
                  </a:lnTo>
                  <a:lnTo>
                    <a:pt x="726" y="1374"/>
                  </a:lnTo>
                  <a:lnTo>
                    <a:pt x="738" y="1380"/>
                  </a:lnTo>
                  <a:lnTo>
                    <a:pt x="750" y="1392"/>
                  </a:lnTo>
                  <a:lnTo>
                    <a:pt x="774" y="1404"/>
                  </a:lnTo>
                  <a:lnTo>
                    <a:pt x="780" y="1428"/>
                  </a:lnTo>
                  <a:lnTo>
                    <a:pt x="792" y="1434"/>
                  </a:lnTo>
                  <a:lnTo>
                    <a:pt x="798" y="1446"/>
                  </a:lnTo>
                  <a:lnTo>
                    <a:pt x="810" y="1452"/>
                  </a:lnTo>
                  <a:lnTo>
                    <a:pt x="816" y="1458"/>
                  </a:lnTo>
                  <a:lnTo>
                    <a:pt x="840" y="1470"/>
                  </a:lnTo>
                  <a:lnTo>
                    <a:pt x="846" y="1482"/>
                  </a:lnTo>
                  <a:lnTo>
                    <a:pt x="858" y="1488"/>
                  </a:lnTo>
                  <a:lnTo>
                    <a:pt x="894" y="1464"/>
                  </a:lnTo>
                  <a:lnTo>
                    <a:pt x="900" y="1458"/>
                  </a:lnTo>
                  <a:lnTo>
                    <a:pt x="900" y="1440"/>
                  </a:lnTo>
                  <a:lnTo>
                    <a:pt x="894" y="1428"/>
                  </a:lnTo>
                  <a:lnTo>
                    <a:pt x="912" y="1416"/>
                  </a:lnTo>
                  <a:lnTo>
                    <a:pt x="900" y="1392"/>
                  </a:lnTo>
                  <a:lnTo>
                    <a:pt x="918" y="1374"/>
                  </a:lnTo>
                  <a:lnTo>
                    <a:pt x="930" y="1368"/>
                  </a:lnTo>
                  <a:lnTo>
                    <a:pt x="942" y="1344"/>
                  </a:lnTo>
                  <a:lnTo>
                    <a:pt x="942" y="1332"/>
                  </a:lnTo>
                  <a:lnTo>
                    <a:pt x="930" y="132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53" name="Paraguay" descr="© INSCALE GmbH, 05.05.2010&#10;http://www.presentationload.com/">
              <a:extLst>
                <a:ext uri="{FF2B5EF4-FFF2-40B4-BE49-F238E27FC236}">
                  <a16:creationId xmlns:a16="http://schemas.microsoft.com/office/drawing/2014/main" id="{2351E539-84E3-83F6-9A66-A28A09D8324F}"/>
                </a:ext>
              </a:extLst>
            </p:cNvPr>
            <p:cNvSpPr>
              <a:spLocks/>
            </p:cNvSpPr>
            <p:nvPr/>
          </p:nvSpPr>
          <p:spPr bwMode="gray">
            <a:xfrm>
              <a:off x="3628631" y="5087478"/>
              <a:ext cx="282143" cy="319024"/>
            </a:xfrm>
            <a:custGeom>
              <a:avLst/>
              <a:gdLst>
                <a:gd name="T0" fmla="*/ 2147483647 w 600"/>
                <a:gd name="T1" fmla="*/ 2147483647 h 678"/>
                <a:gd name="T2" fmla="*/ 2147483647 w 600"/>
                <a:gd name="T3" fmla="*/ 2147483647 h 678"/>
                <a:gd name="T4" fmla="*/ 2147483647 w 600"/>
                <a:gd name="T5" fmla="*/ 2147483647 h 678"/>
                <a:gd name="T6" fmla="*/ 2147483647 w 600"/>
                <a:gd name="T7" fmla="*/ 2147483647 h 678"/>
                <a:gd name="T8" fmla="*/ 2147483647 w 600"/>
                <a:gd name="T9" fmla="*/ 2147483647 h 678"/>
                <a:gd name="T10" fmla="*/ 2147483647 w 600"/>
                <a:gd name="T11" fmla="*/ 2147483647 h 678"/>
                <a:gd name="T12" fmla="*/ 2147483647 w 600"/>
                <a:gd name="T13" fmla="*/ 2147483647 h 678"/>
                <a:gd name="T14" fmla="*/ 2147483647 w 600"/>
                <a:gd name="T15" fmla="*/ 2147483647 h 678"/>
                <a:gd name="T16" fmla="*/ 2147483647 w 600"/>
                <a:gd name="T17" fmla="*/ 2147483647 h 678"/>
                <a:gd name="T18" fmla="*/ 2147483647 w 600"/>
                <a:gd name="T19" fmla="*/ 2147483647 h 678"/>
                <a:gd name="T20" fmla="*/ 2147483647 w 600"/>
                <a:gd name="T21" fmla="*/ 2147483647 h 678"/>
                <a:gd name="T22" fmla="*/ 2147483647 w 600"/>
                <a:gd name="T23" fmla="*/ 2147483647 h 678"/>
                <a:gd name="T24" fmla="*/ 2147483647 w 600"/>
                <a:gd name="T25" fmla="*/ 2147483647 h 678"/>
                <a:gd name="T26" fmla="*/ 2147483647 w 600"/>
                <a:gd name="T27" fmla="*/ 2147483647 h 678"/>
                <a:gd name="T28" fmla="*/ 2147483647 w 600"/>
                <a:gd name="T29" fmla="*/ 2147483647 h 678"/>
                <a:gd name="T30" fmla="*/ 2147483647 w 600"/>
                <a:gd name="T31" fmla="*/ 2147483647 h 678"/>
                <a:gd name="T32" fmla="*/ 2147483647 w 600"/>
                <a:gd name="T33" fmla="*/ 2147483647 h 678"/>
                <a:gd name="T34" fmla="*/ 2147483647 w 600"/>
                <a:gd name="T35" fmla="*/ 2147483647 h 678"/>
                <a:gd name="T36" fmla="*/ 2147483647 w 600"/>
                <a:gd name="T37" fmla="*/ 2147483647 h 678"/>
                <a:gd name="T38" fmla="*/ 2147483647 w 600"/>
                <a:gd name="T39" fmla="*/ 2147483647 h 678"/>
                <a:gd name="T40" fmla="*/ 2147483647 w 600"/>
                <a:gd name="T41" fmla="*/ 2147483647 h 678"/>
                <a:gd name="T42" fmla="*/ 2147483647 w 600"/>
                <a:gd name="T43" fmla="*/ 2147483647 h 678"/>
                <a:gd name="T44" fmla="*/ 2147483647 w 600"/>
                <a:gd name="T45" fmla="*/ 2147483647 h 678"/>
                <a:gd name="T46" fmla="*/ 2147483647 w 600"/>
                <a:gd name="T47" fmla="*/ 2147483647 h 678"/>
                <a:gd name="T48" fmla="*/ 2147483647 w 600"/>
                <a:gd name="T49" fmla="*/ 2147483647 h 678"/>
                <a:gd name="T50" fmla="*/ 2147483647 w 600"/>
                <a:gd name="T51" fmla="*/ 2147483647 h 678"/>
                <a:gd name="T52" fmla="*/ 2147483647 w 600"/>
                <a:gd name="T53" fmla="*/ 0 h 678"/>
                <a:gd name="T54" fmla="*/ 2147483647 w 600"/>
                <a:gd name="T55" fmla="*/ 2147483647 h 678"/>
                <a:gd name="T56" fmla="*/ 2147483647 w 600"/>
                <a:gd name="T57" fmla="*/ 2147483647 h 678"/>
                <a:gd name="T58" fmla="*/ 0 w 600"/>
                <a:gd name="T59" fmla="*/ 2147483647 h 678"/>
                <a:gd name="T60" fmla="*/ 2147483647 w 600"/>
                <a:gd name="T61" fmla="*/ 2147483647 h 678"/>
                <a:gd name="T62" fmla="*/ 2147483647 w 600"/>
                <a:gd name="T63" fmla="*/ 2147483647 h 678"/>
                <a:gd name="T64" fmla="*/ 2147483647 w 600"/>
                <a:gd name="T65" fmla="*/ 2147483647 h 678"/>
                <a:gd name="T66" fmla="*/ 2147483647 w 600"/>
                <a:gd name="T67" fmla="*/ 2147483647 h 678"/>
                <a:gd name="T68" fmla="*/ 2147483647 w 600"/>
                <a:gd name="T69" fmla="*/ 2147483647 h 678"/>
                <a:gd name="T70" fmla="*/ 2147483647 w 600"/>
                <a:gd name="T71" fmla="*/ 2147483647 h 678"/>
                <a:gd name="T72" fmla="*/ 2147483647 w 600"/>
                <a:gd name="T73" fmla="*/ 2147483647 h 678"/>
                <a:gd name="T74" fmla="*/ 2147483647 w 600"/>
                <a:gd name="T75" fmla="*/ 2147483647 h 678"/>
                <a:gd name="T76" fmla="*/ 2147483647 w 600"/>
                <a:gd name="T77" fmla="*/ 2147483647 h 678"/>
                <a:gd name="T78" fmla="*/ 2147483647 w 600"/>
                <a:gd name="T79" fmla="*/ 2147483647 h 678"/>
                <a:gd name="T80" fmla="*/ 2147483647 w 600"/>
                <a:gd name="T81" fmla="*/ 2147483647 h 678"/>
                <a:gd name="T82" fmla="*/ 2147483647 w 600"/>
                <a:gd name="T83" fmla="*/ 2147483647 h 678"/>
                <a:gd name="T84" fmla="*/ 2147483647 w 600"/>
                <a:gd name="T85" fmla="*/ 2147483647 h 678"/>
                <a:gd name="T86" fmla="*/ 2147483647 w 600"/>
                <a:gd name="T87" fmla="*/ 2147483647 h 678"/>
                <a:gd name="T88" fmla="*/ 2147483647 w 600"/>
                <a:gd name="T89" fmla="*/ 2147483647 h 678"/>
                <a:gd name="T90" fmla="*/ 2147483647 w 600"/>
                <a:gd name="T91" fmla="*/ 2147483647 h 678"/>
                <a:gd name="T92" fmla="*/ 2147483647 w 600"/>
                <a:gd name="T93" fmla="*/ 2147483647 h 678"/>
                <a:gd name="T94" fmla="*/ 2147483647 w 600"/>
                <a:gd name="T95" fmla="*/ 2147483647 h 678"/>
                <a:gd name="T96" fmla="*/ 2147483647 w 600"/>
                <a:gd name="T97" fmla="*/ 2147483647 h 678"/>
                <a:gd name="T98" fmla="*/ 2147483647 w 600"/>
                <a:gd name="T99" fmla="*/ 2147483647 h 678"/>
                <a:gd name="T100" fmla="*/ 2147483647 w 600"/>
                <a:gd name="T101" fmla="*/ 2147483647 h 678"/>
                <a:gd name="T102" fmla="*/ 2147483647 w 600"/>
                <a:gd name="T103" fmla="*/ 2147483647 h 678"/>
                <a:gd name="T104" fmla="*/ 2147483647 w 600"/>
                <a:gd name="T105" fmla="*/ 2147483647 h 678"/>
                <a:gd name="T106" fmla="*/ 2147483647 w 600"/>
                <a:gd name="T107" fmla="*/ 2147483647 h 678"/>
                <a:gd name="T108" fmla="*/ 2147483647 w 600"/>
                <a:gd name="T109" fmla="*/ 2147483647 h 678"/>
                <a:gd name="T110" fmla="*/ 2147483647 w 600"/>
                <a:gd name="T111" fmla="*/ 2147483647 h 678"/>
                <a:gd name="T112" fmla="*/ 2147483647 w 600"/>
                <a:gd name="T113" fmla="*/ 2147483647 h 678"/>
                <a:gd name="T114" fmla="*/ 2147483647 w 600"/>
                <a:gd name="T115" fmla="*/ 2147483647 h 678"/>
                <a:gd name="T116" fmla="*/ 2147483647 w 600"/>
                <a:gd name="T117" fmla="*/ 2147483647 h 678"/>
                <a:gd name="T118" fmla="*/ 2147483647 w 600"/>
                <a:gd name="T119" fmla="*/ 2147483647 h 6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00"/>
                <a:gd name="T181" fmla="*/ 0 h 678"/>
                <a:gd name="T182" fmla="*/ 600 w 600"/>
                <a:gd name="T183" fmla="*/ 678 h 6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00" h="678">
                  <a:moveTo>
                    <a:pt x="480" y="660"/>
                  </a:moveTo>
                  <a:lnTo>
                    <a:pt x="492" y="678"/>
                  </a:lnTo>
                  <a:lnTo>
                    <a:pt x="492" y="660"/>
                  </a:lnTo>
                  <a:lnTo>
                    <a:pt x="498" y="654"/>
                  </a:lnTo>
                  <a:lnTo>
                    <a:pt x="510" y="654"/>
                  </a:lnTo>
                  <a:lnTo>
                    <a:pt x="516" y="660"/>
                  </a:lnTo>
                  <a:lnTo>
                    <a:pt x="516" y="666"/>
                  </a:lnTo>
                  <a:lnTo>
                    <a:pt x="522" y="660"/>
                  </a:lnTo>
                  <a:lnTo>
                    <a:pt x="534" y="636"/>
                  </a:lnTo>
                  <a:lnTo>
                    <a:pt x="546" y="624"/>
                  </a:lnTo>
                  <a:lnTo>
                    <a:pt x="552" y="624"/>
                  </a:lnTo>
                  <a:lnTo>
                    <a:pt x="558" y="618"/>
                  </a:lnTo>
                  <a:lnTo>
                    <a:pt x="570" y="612"/>
                  </a:lnTo>
                  <a:lnTo>
                    <a:pt x="576" y="600"/>
                  </a:lnTo>
                  <a:lnTo>
                    <a:pt x="588" y="594"/>
                  </a:lnTo>
                  <a:lnTo>
                    <a:pt x="588" y="516"/>
                  </a:lnTo>
                  <a:lnTo>
                    <a:pt x="582" y="498"/>
                  </a:lnTo>
                  <a:lnTo>
                    <a:pt x="582" y="486"/>
                  </a:lnTo>
                  <a:lnTo>
                    <a:pt x="588" y="474"/>
                  </a:lnTo>
                  <a:lnTo>
                    <a:pt x="588" y="468"/>
                  </a:lnTo>
                  <a:lnTo>
                    <a:pt x="594" y="462"/>
                  </a:lnTo>
                  <a:lnTo>
                    <a:pt x="594" y="432"/>
                  </a:lnTo>
                  <a:lnTo>
                    <a:pt x="600" y="414"/>
                  </a:lnTo>
                  <a:lnTo>
                    <a:pt x="600" y="396"/>
                  </a:lnTo>
                  <a:lnTo>
                    <a:pt x="594" y="384"/>
                  </a:lnTo>
                  <a:lnTo>
                    <a:pt x="582" y="372"/>
                  </a:lnTo>
                  <a:lnTo>
                    <a:pt x="570" y="366"/>
                  </a:lnTo>
                  <a:lnTo>
                    <a:pt x="558" y="366"/>
                  </a:lnTo>
                  <a:lnTo>
                    <a:pt x="540" y="384"/>
                  </a:lnTo>
                  <a:lnTo>
                    <a:pt x="528" y="384"/>
                  </a:lnTo>
                  <a:lnTo>
                    <a:pt x="516" y="378"/>
                  </a:lnTo>
                  <a:lnTo>
                    <a:pt x="504" y="354"/>
                  </a:lnTo>
                  <a:lnTo>
                    <a:pt x="504" y="336"/>
                  </a:lnTo>
                  <a:lnTo>
                    <a:pt x="498" y="318"/>
                  </a:lnTo>
                  <a:lnTo>
                    <a:pt x="498" y="294"/>
                  </a:lnTo>
                  <a:lnTo>
                    <a:pt x="492" y="276"/>
                  </a:lnTo>
                  <a:lnTo>
                    <a:pt x="492" y="252"/>
                  </a:lnTo>
                  <a:lnTo>
                    <a:pt x="486" y="246"/>
                  </a:lnTo>
                  <a:lnTo>
                    <a:pt x="474" y="240"/>
                  </a:lnTo>
                  <a:lnTo>
                    <a:pt x="402" y="240"/>
                  </a:lnTo>
                  <a:lnTo>
                    <a:pt x="360" y="234"/>
                  </a:lnTo>
                  <a:lnTo>
                    <a:pt x="324" y="222"/>
                  </a:lnTo>
                  <a:lnTo>
                    <a:pt x="318" y="216"/>
                  </a:lnTo>
                  <a:lnTo>
                    <a:pt x="312" y="204"/>
                  </a:lnTo>
                  <a:lnTo>
                    <a:pt x="312" y="162"/>
                  </a:lnTo>
                  <a:lnTo>
                    <a:pt x="318" y="150"/>
                  </a:lnTo>
                  <a:lnTo>
                    <a:pt x="318" y="132"/>
                  </a:lnTo>
                  <a:lnTo>
                    <a:pt x="306" y="132"/>
                  </a:lnTo>
                  <a:lnTo>
                    <a:pt x="306" y="96"/>
                  </a:lnTo>
                  <a:lnTo>
                    <a:pt x="294" y="90"/>
                  </a:lnTo>
                  <a:lnTo>
                    <a:pt x="288" y="84"/>
                  </a:lnTo>
                  <a:lnTo>
                    <a:pt x="288" y="78"/>
                  </a:lnTo>
                  <a:lnTo>
                    <a:pt x="270" y="42"/>
                  </a:lnTo>
                  <a:lnTo>
                    <a:pt x="216" y="0"/>
                  </a:lnTo>
                  <a:lnTo>
                    <a:pt x="138" y="12"/>
                  </a:lnTo>
                  <a:lnTo>
                    <a:pt x="36" y="30"/>
                  </a:lnTo>
                  <a:lnTo>
                    <a:pt x="30" y="60"/>
                  </a:lnTo>
                  <a:lnTo>
                    <a:pt x="18" y="72"/>
                  </a:lnTo>
                  <a:lnTo>
                    <a:pt x="6" y="78"/>
                  </a:lnTo>
                  <a:lnTo>
                    <a:pt x="0" y="84"/>
                  </a:lnTo>
                  <a:lnTo>
                    <a:pt x="0" y="96"/>
                  </a:lnTo>
                  <a:lnTo>
                    <a:pt x="12" y="120"/>
                  </a:lnTo>
                  <a:lnTo>
                    <a:pt x="12" y="126"/>
                  </a:lnTo>
                  <a:lnTo>
                    <a:pt x="18" y="132"/>
                  </a:lnTo>
                  <a:lnTo>
                    <a:pt x="18" y="156"/>
                  </a:lnTo>
                  <a:lnTo>
                    <a:pt x="6" y="228"/>
                  </a:lnTo>
                  <a:lnTo>
                    <a:pt x="6" y="246"/>
                  </a:lnTo>
                  <a:lnTo>
                    <a:pt x="24" y="264"/>
                  </a:lnTo>
                  <a:lnTo>
                    <a:pt x="24" y="270"/>
                  </a:lnTo>
                  <a:lnTo>
                    <a:pt x="30" y="276"/>
                  </a:lnTo>
                  <a:lnTo>
                    <a:pt x="36" y="288"/>
                  </a:lnTo>
                  <a:lnTo>
                    <a:pt x="48" y="294"/>
                  </a:lnTo>
                  <a:lnTo>
                    <a:pt x="54" y="306"/>
                  </a:lnTo>
                  <a:lnTo>
                    <a:pt x="60" y="312"/>
                  </a:lnTo>
                  <a:lnTo>
                    <a:pt x="84" y="324"/>
                  </a:lnTo>
                  <a:lnTo>
                    <a:pt x="102" y="342"/>
                  </a:lnTo>
                  <a:lnTo>
                    <a:pt x="114" y="348"/>
                  </a:lnTo>
                  <a:lnTo>
                    <a:pt x="120" y="366"/>
                  </a:lnTo>
                  <a:lnTo>
                    <a:pt x="126" y="366"/>
                  </a:lnTo>
                  <a:lnTo>
                    <a:pt x="132" y="372"/>
                  </a:lnTo>
                  <a:lnTo>
                    <a:pt x="168" y="390"/>
                  </a:lnTo>
                  <a:lnTo>
                    <a:pt x="198" y="390"/>
                  </a:lnTo>
                  <a:lnTo>
                    <a:pt x="210" y="396"/>
                  </a:lnTo>
                  <a:lnTo>
                    <a:pt x="216" y="402"/>
                  </a:lnTo>
                  <a:lnTo>
                    <a:pt x="228" y="408"/>
                  </a:lnTo>
                  <a:lnTo>
                    <a:pt x="234" y="414"/>
                  </a:lnTo>
                  <a:lnTo>
                    <a:pt x="240" y="414"/>
                  </a:lnTo>
                  <a:lnTo>
                    <a:pt x="246" y="420"/>
                  </a:lnTo>
                  <a:lnTo>
                    <a:pt x="258" y="426"/>
                  </a:lnTo>
                  <a:lnTo>
                    <a:pt x="276" y="438"/>
                  </a:lnTo>
                  <a:lnTo>
                    <a:pt x="312" y="456"/>
                  </a:lnTo>
                  <a:lnTo>
                    <a:pt x="318" y="462"/>
                  </a:lnTo>
                  <a:lnTo>
                    <a:pt x="330" y="462"/>
                  </a:lnTo>
                  <a:lnTo>
                    <a:pt x="342" y="468"/>
                  </a:lnTo>
                  <a:lnTo>
                    <a:pt x="360" y="474"/>
                  </a:lnTo>
                  <a:lnTo>
                    <a:pt x="372" y="480"/>
                  </a:lnTo>
                  <a:lnTo>
                    <a:pt x="378" y="486"/>
                  </a:lnTo>
                  <a:lnTo>
                    <a:pt x="372" y="492"/>
                  </a:lnTo>
                  <a:lnTo>
                    <a:pt x="372" y="504"/>
                  </a:lnTo>
                  <a:lnTo>
                    <a:pt x="366" y="510"/>
                  </a:lnTo>
                  <a:lnTo>
                    <a:pt x="360" y="522"/>
                  </a:lnTo>
                  <a:lnTo>
                    <a:pt x="366" y="528"/>
                  </a:lnTo>
                  <a:lnTo>
                    <a:pt x="372" y="540"/>
                  </a:lnTo>
                  <a:lnTo>
                    <a:pt x="372" y="546"/>
                  </a:lnTo>
                  <a:lnTo>
                    <a:pt x="366" y="552"/>
                  </a:lnTo>
                  <a:lnTo>
                    <a:pt x="348" y="552"/>
                  </a:lnTo>
                  <a:lnTo>
                    <a:pt x="348" y="588"/>
                  </a:lnTo>
                  <a:lnTo>
                    <a:pt x="342" y="594"/>
                  </a:lnTo>
                  <a:lnTo>
                    <a:pt x="336" y="606"/>
                  </a:lnTo>
                  <a:lnTo>
                    <a:pt x="330" y="612"/>
                  </a:lnTo>
                  <a:lnTo>
                    <a:pt x="324" y="624"/>
                  </a:lnTo>
                  <a:lnTo>
                    <a:pt x="324" y="636"/>
                  </a:lnTo>
                  <a:lnTo>
                    <a:pt x="330" y="642"/>
                  </a:lnTo>
                  <a:lnTo>
                    <a:pt x="354" y="642"/>
                  </a:lnTo>
                  <a:lnTo>
                    <a:pt x="366" y="636"/>
                  </a:lnTo>
                  <a:lnTo>
                    <a:pt x="372" y="636"/>
                  </a:lnTo>
                  <a:lnTo>
                    <a:pt x="384" y="642"/>
                  </a:lnTo>
                  <a:lnTo>
                    <a:pt x="390" y="648"/>
                  </a:lnTo>
                  <a:lnTo>
                    <a:pt x="402" y="654"/>
                  </a:lnTo>
                  <a:lnTo>
                    <a:pt x="420" y="660"/>
                  </a:lnTo>
                  <a:lnTo>
                    <a:pt x="480" y="66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54" name="Papua New Guinea" descr="© INSCALE GmbH, 05.05.2010&#10;http://www.presentationload.com/">
              <a:extLst>
                <a:ext uri="{FF2B5EF4-FFF2-40B4-BE49-F238E27FC236}">
                  <a16:creationId xmlns:a16="http://schemas.microsoft.com/office/drawing/2014/main" id="{FB361D59-DA56-3A59-E0D9-B3396293FF76}"/>
                </a:ext>
              </a:extLst>
            </p:cNvPr>
            <p:cNvSpPr>
              <a:spLocks noEditPoints="1"/>
            </p:cNvSpPr>
            <p:nvPr/>
          </p:nvSpPr>
          <p:spPr bwMode="gray">
            <a:xfrm>
              <a:off x="10390843" y="4425455"/>
              <a:ext cx="512651" cy="342998"/>
            </a:xfrm>
            <a:custGeom>
              <a:avLst/>
              <a:gdLst>
                <a:gd name="T0" fmla="*/ 2147483647 w 1086"/>
                <a:gd name="T1" fmla="*/ 2147483647 h 726"/>
                <a:gd name="T2" fmla="*/ 2147483647 w 1086"/>
                <a:gd name="T3" fmla="*/ 2147483647 h 726"/>
                <a:gd name="T4" fmla="*/ 2147483647 w 1086"/>
                <a:gd name="T5" fmla="*/ 2147483647 h 726"/>
                <a:gd name="T6" fmla="*/ 2147483647 w 1086"/>
                <a:gd name="T7" fmla="*/ 2147483647 h 726"/>
                <a:gd name="T8" fmla="*/ 2147483647 w 1086"/>
                <a:gd name="T9" fmla="*/ 2147483647 h 726"/>
                <a:gd name="T10" fmla="*/ 2147483647 w 1086"/>
                <a:gd name="T11" fmla="*/ 2147483647 h 726"/>
                <a:gd name="T12" fmla="*/ 2147483647 w 1086"/>
                <a:gd name="T13" fmla="*/ 2147483647 h 726"/>
                <a:gd name="T14" fmla="*/ 2147483647 w 1086"/>
                <a:gd name="T15" fmla="*/ 2147483647 h 726"/>
                <a:gd name="T16" fmla="*/ 2147483647 w 1086"/>
                <a:gd name="T17" fmla="*/ 2147483647 h 726"/>
                <a:gd name="T18" fmla="*/ 2147483647 w 1086"/>
                <a:gd name="T19" fmla="*/ 2147483647 h 726"/>
                <a:gd name="T20" fmla="*/ 2147483647 w 1086"/>
                <a:gd name="T21" fmla="*/ 2147483647 h 726"/>
                <a:gd name="T22" fmla="*/ 2147483647 w 1086"/>
                <a:gd name="T23" fmla="*/ 2147483647 h 726"/>
                <a:gd name="T24" fmla="*/ 2147483647 w 1086"/>
                <a:gd name="T25" fmla="*/ 2147483647 h 726"/>
                <a:gd name="T26" fmla="*/ 2147483647 w 1086"/>
                <a:gd name="T27" fmla="*/ 2147483647 h 726"/>
                <a:gd name="T28" fmla="*/ 2147483647 w 1086"/>
                <a:gd name="T29" fmla="*/ 2147483647 h 726"/>
                <a:gd name="T30" fmla="*/ 2147483647 w 1086"/>
                <a:gd name="T31" fmla="*/ 2147483647 h 726"/>
                <a:gd name="T32" fmla="*/ 2147483647 w 1086"/>
                <a:gd name="T33" fmla="*/ 2147483647 h 726"/>
                <a:gd name="T34" fmla="*/ 2147483647 w 1086"/>
                <a:gd name="T35" fmla="*/ 2147483647 h 726"/>
                <a:gd name="T36" fmla="*/ 2147483647 w 1086"/>
                <a:gd name="T37" fmla="*/ 2147483647 h 726"/>
                <a:gd name="T38" fmla="*/ 2147483647 w 1086"/>
                <a:gd name="T39" fmla="*/ 2147483647 h 726"/>
                <a:gd name="T40" fmla="*/ 2147483647 w 1086"/>
                <a:gd name="T41" fmla="*/ 2147483647 h 726"/>
                <a:gd name="T42" fmla="*/ 2147483647 w 1086"/>
                <a:gd name="T43" fmla="*/ 2147483647 h 726"/>
                <a:gd name="T44" fmla="*/ 2147483647 w 1086"/>
                <a:gd name="T45" fmla="*/ 2147483647 h 726"/>
                <a:gd name="T46" fmla="*/ 2147483647 w 1086"/>
                <a:gd name="T47" fmla="*/ 2147483647 h 726"/>
                <a:gd name="T48" fmla="*/ 2147483647 w 1086"/>
                <a:gd name="T49" fmla="*/ 2147483647 h 726"/>
                <a:gd name="T50" fmla="*/ 2147483647 w 1086"/>
                <a:gd name="T51" fmla="*/ 2147483647 h 726"/>
                <a:gd name="T52" fmla="*/ 2147483647 w 1086"/>
                <a:gd name="T53" fmla="*/ 2147483647 h 726"/>
                <a:gd name="T54" fmla="*/ 2147483647 w 1086"/>
                <a:gd name="T55" fmla="*/ 2147483647 h 726"/>
                <a:gd name="T56" fmla="*/ 2147483647 w 1086"/>
                <a:gd name="T57" fmla="*/ 2147483647 h 726"/>
                <a:gd name="T58" fmla="*/ 2147483647 w 1086"/>
                <a:gd name="T59" fmla="*/ 2147483647 h 726"/>
                <a:gd name="T60" fmla="*/ 2147483647 w 1086"/>
                <a:gd name="T61" fmla="*/ 2147483647 h 726"/>
                <a:gd name="T62" fmla="*/ 2147483647 w 1086"/>
                <a:gd name="T63" fmla="*/ 2147483647 h 726"/>
                <a:gd name="T64" fmla="*/ 2147483647 w 1086"/>
                <a:gd name="T65" fmla="*/ 2147483647 h 726"/>
                <a:gd name="T66" fmla="*/ 2147483647 w 1086"/>
                <a:gd name="T67" fmla="*/ 2147483647 h 726"/>
                <a:gd name="T68" fmla="*/ 2147483647 w 1086"/>
                <a:gd name="T69" fmla="*/ 2147483647 h 726"/>
                <a:gd name="T70" fmla="*/ 2147483647 w 1086"/>
                <a:gd name="T71" fmla="*/ 2147483647 h 726"/>
                <a:gd name="T72" fmla="*/ 2147483647 w 1086"/>
                <a:gd name="T73" fmla="*/ 2147483647 h 726"/>
                <a:gd name="T74" fmla="*/ 2147483647 w 1086"/>
                <a:gd name="T75" fmla="*/ 2147483647 h 726"/>
                <a:gd name="T76" fmla="*/ 2147483647 w 1086"/>
                <a:gd name="T77" fmla="*/ 2147483647 h 726"/>
                <a:gd name="T78" fmla="*/ 2147483647 w 1086"/>
                <a:gd name="T79" fmla="*/ 2147483647 h 726"/>
                <a:gd name="T80" fmla="*/ 2147483647 w 1086"/>
                <a:gd name="T81" fmla="*/ 2147483647 h 726"/>
                <a:gd name="T82" fmla="*/ 2147483647 w 1086"/>
                <a:gd name="T83" fmla="*/ 2147483647 h 726"/>
                <a:gd name="T84" fmla="*/ 2147483647 w 1086"/>
                <a:gd name="T85" fmla="*/ 2147483647 h 726"/>
                <a:gd name="T86" fmla="*/ 2147483647 w 1086"/>
                <a:gd name="T87" fmla="*/ 2147483647 h 726"/>
                <a:gd name="T88" fmla="*/ 2147483647 w 1086"/>
                <a:gd name="T89" fmla="*/ 2147483647 h 726"/>
                <a:gd name="T90" fmla="*/ 2147483647 w 1086"/>
                <a:gd name="T91" fmla="*/ 2147483647 h 726"/>
                <a:gd name="T92" fmla="*/ 2147483647 w 1086"/>
                <a:gd name="T93" fmla="*/ 2147483647 h 726"/>
                <a:gd name="T94" fmla="*/ 2147483647 w 1086"/>
                <a:gd name="T95" fmla="*/ 2147483647 h 726"/>
                <a:gd name="T96" fmla="*/ 2147483647 w 1086"/>
                <a:gd name="T97" fmla="*/ 2147483647 h 726"/>
                <a:gd name="T98" fmla="*/ 2147483647 w 1086"/>
                <a:gd name="T99" fmla="*/ 2147483647 h 726"/>
                <a:gd name="T100" fmla="*/ 2147483647 w 1086"/>
                <a:gd name="T101" fmla="*/ 2147483647 h 726"/>
                <a:gd name="T102" fmla="*/ 2147483647 w 1086"/>
                <a:gd name="T103" fmla="*/ 2147483647 h 726"/>
                <a:gd name="T104" fmla="*/ 2147483647 w 1086"/>
                <a:gd name="T105" fmla="*/ 2147483647 h 726"/>
                <a:gd name="T106" fmla="*/ 2147483647 w 1086"/>
                <a:gd name="T107" fmla="*/ 2147483647 h 726"/>
                <a:gd name="T108" fmla="*/ 2147483647 w 1086"/>
                <a:gd name="T109" fmla="*/ 2147483647 h 726"/>
                <a:gd name="T110" fmla="*/ 2147483647 w 1086"/>
                <a:gd name="T111" fmla="*/ 2147483647 h 726"/>
                <a:gd name="T112" fmla="*/ 2147483647 w 1086"/>
                <a:gd name="T113" fmla="*/ 2147483647 h 72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86"/>
                <a:gd name="T172" fmla="*/ 0 h 726"/>
                <a:gd name="T173" fmla="*/ 1086 w 1086"/>
                <a:gd name="T174" fmla="*/ 726 h 72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86" h="726">
                  <a:moveTo>
                    <a:pt x="486" y="0"/>
                  </a:moveTo>
                  <a:lnTo>
                    <a:pt x="462" y="0"/>
                  </a:lnTo>
                  <a:lnTo>
                    <a:pt x="450" y="6"/>
                  </a:lnTo>
                  <a:lnTo>
                    <a:pt x="444" y="12"/>
                  </a:lnTo>
                  <a:lnTo>
                    <a:pt x="432" y="18"/>
                  </a:lnTo>
                  <a:lnTo>
                    <a:pt x="462" y="36"/>
                  </a:lnTo>
                  <a:lnTo>
                    <a:pt x="474" y="36"/>
                  </a:lnTo>
                  <a:lnTo>
                    <a:pt x="486" y="30"/>
                  </a:lnTo>
                  <a:lnTo>
                    <a:pt x="498" y="18"/>
                  </a:lnTo>
                  <a:lnTo>
                    <a:pt x="492" y="6"/>
                  </a:lnTo>
                  <a:lnTo>
                    <a:pt x="486" y="0"/>
                  </a:lnTo>
                  <a:close/>
                  <a:moveTo>
                    <a:pt x="756" y="216"/>
                  </a:moveTo>
                  <a:lnTo>
                    <a:pt x="750" y="222"/>
                  </a:lnTo>
                  <a:lnTo>
                    <a:pt x="750" y="228"/>
                  </a:lnTo>
                  <a:lnTo>
                    <a:pt x="756" y="234"/>
                  </a:lnTo>
                  <a:lnTo>
                    <a:pt x="768" y="240"/>
                  </a:lnTo>
                  <a:lnTo>
                    <a:pt x="774" y="246"/>
                  </a:lnTo>
                  <a:lnTo>
                    <a:pt x="774" y="264"/>
                  </a:lnTo>
                  <a:lnTo>
                    <a:pt x="702" y="300"/>
                  </a:lnTo>
                  <a:lnTo>
                    <a:pt x="666" y="300"/>
                  </a:lnTo>
                  <a:lnTo>
                    <a:pt x="630" y="312"/>
                  </a:lnTo>
                  <a:lnTo>
                    <a:pt x="594" y="330"/>
                  </a:lnTo>
                  <a:lnTo>
                    <a:pt x="588" y="336"/>
                  </a:lnTo>
                  <a:lnTo>
                    <a:pt x="570" y="336"/>
                  </a:lnTo>
                  <a:lnTo>
                    <a:pt x="564" y="342"/>
                  </a:lnTo>
                  <a:lnTo>
                    <a:pt x="588" y="378"/>
                  </a:lnTo>
                  <a:lnTo>
                    <a:pt x="684" y="378"/>
                  </a:lnTo>
                  <a:lnTo>
                    <a:pt x="702" y="366"/>
                  </a:lnTo>
                  <a:lnTo>
                    <a:pt x="738" y="366"/>
                  </a:lnTo>
                  <a:lnTo>
                    <a:pt x="750" y="360"/>
                  </a:lnTo>
                  <a:lnTo>
                    <a:pt x="774" y="336"/>
                  </a:lnTo>
                  <a:lnTo>
                    <a:pt x="774" y="330"/>
                  </a:lnTo>
                  <a:lnTo>
                    <a:pt x="804" y="324"/>
                  </a:lnTo>
                  <a:lnTo>
                    <a:pt x="798" y="300"/>
                  </a:lnTo>
                  <a:lnTo>
                    <a:pt x="822" y="300"/>
                  </a:lnTo>
                  <a:lnTo>
                    <a:pt x="822" y="288"/>
                  </a:lnTo>
                  <a:lnTo>
                    <a:pt x="828" y="258"/>
                  </a:lnTo>
                  <a:lnTo>
                    <a:pt x="828" y="228"/>
                  </a:lnTo>
                  <a:lnTo>
                    <a:pt x="822" y="198"/>
                  </a:lnTo>
                  <a:lnTo>
                    <a:pt x="816" y="192"/>
                  </a:lnTo>
                  <a:lnTo>
                    <a:pt x="804" y="186"/>
                  </a:lnTo>
                  <a:lnTo>
                    <a:pt x="792" y="192"/>
                  </a:lnTo>
                  <a:lnTo>
                    <a:pt x="786" y="198"/>
                  </a:lnTo>
                  <a:lnTo>
                    <a:pt x="762" y="210"/>
                  </a:lnTo>
                  <a:lnTo>
                    <a:pt x="756" y="216"/>
                  </a:lnTo>
                  <a:close/>
                  <a:moveTo>
                    <a:pt x="834" y="132"/>
                  </a:moveTo>
                  <a:lnTo>
                    <a:pt x="822" y="132"/>
                  </a:lnTo>
                  <a:lnTo>
                    <a:pt x="816" y="120"/>
                  </a:lnTo>
                  <a:lnTo>
                    <a:pt x="804" y="108"/>
                  </a:lnTo>
                  <a:lnTo>
                    <a:pt x="792" y="102"/>
                  </a:lnTo>
                  <a:lnTo>
                    <a:pt x="786" y="90"/>
                  </a:lnTo>
                  <a:lnTo>
                    <a:pt x="774" y="78"/>
                  </a:lnTo>
                  <a:lnTo>
                    <a:pt x="768" y="78"/>
                  </a:lnTo>
                  <a:lnTo>
                    <a:pt x="762" y="72"/>
                  </a:lnTo>
                  <a:lnTo>
                    <a:pt x="756" y="72"/>
                  </a:lnTo>
                  <a:lnTo>
                    <a:pt x="732" y="36"/>
                  </a:lnTo>
                  <a:lnTo>
                    <a:pt x="720" y="84"/>
                  </a:lnTo>
                  <a:lnTo>
                    <a:pt x="762" y="96"/>
                  </a:lnTo>
                  <a:lnTo>
                    <a:pt x="816" y="150"/>
                  </a:lnTo>
                  <a:lnTo>
                    <a:pt x="828" y="150"/>
                  </a:lnTo>
                  <a:lnTo>
                    <a:pt x="834" y="156"/>
                  </a:lnTo>
                  <a:lnTo>
                    <a:pt x="846" y="162"/>
                  </a:lnTo>
                  <a:lnTo>
                    <a:pt x="852" y="174"/>
                  </a:lnTo>
                  <a:lnTo>
                    <a:pt x="852" y="180"/>
                  </a:lnTo>
                  <a:lnTo>
                    <a:pt x="858" y="192"/>
                  </a:lnTo>
                  <a:lnTo>
                    <a:pt x="852" y="204"/>
                  </a:lnTo>
                  <a:lnTo>
                    <a:pt x="852" y="240"/>
                  </a:lnTo>
                  <a:lnTo>
                    <a:pt x="858" y="252"/>
                  </a:lnTo>
                  <a:lnTo>
                    <a:pt x="864" y="258"/>
                  </a:lnTo>
                  <a:lnTo>
                    <a:pt x="882" y="258"/>
                  </a:lnTo>
                  <a:lnTo>
                    <a:pt x="894" y="246"/>
                  </a:lnTo>
                  <a:lnTo>
                    <a:pt x="900" y="234"/>
                  </a:lnTo>
                  <a:lnTo>
                    <a:pt x="900" y="222"/>
                  </a:lnTo>
                  <a:lnTo>
                    <a:pt x="888" y="186"/>
                  </a:lnTo>
                  <a:lnTo>
                    <a:pt x="876" y="174"/>
                  </a:lnTo>
                  <a:lnTo>
                    <a:pt x="864" y="156"/>
                  </a:lnTo>
                  <a:lnTo>
                    <a:pt x="852" y="150"/>
                  </a:lnTo>
                  <a:lnTo>
                    <a:pt x="846" y="138"/>
                  </a:lnTo>
                  <a:lnTo>
                    <a:pt x="834" y="132"/>
                  </a:lnTo>
                  <a:close/>
                  <a:moveTo>
                    <a:pt x="1086" y="360"/>
                  </a:moveTo>
                  <a:lnTo>
                    <a:pt x="1020" y="294"/>
                  </a:lnTo>
                  <a:lnTo>
                    <a:pt x="1020" y="288"/>
                  </a:lnTo>
                  <a:lnTo>
                    <a:pt x="1002" y="270"/>
                  </a:lnTo>
                  <a:lnTo>
                    <a:pt x="984" y="270"/>
                  </a:lnTo>
                  <a:lnTo>
                    <a:pt x="978" y="276"/>
                  </a:lnTo>
                  <a:lnTo>
                    <a:pt x="978" y="300"/>
                  </a:lnTo>
                  <a:lnTo>
                    <a:pt x="996" y="330"/>
                  </a:lnTo>
                  <a:lnTo>
                    <a:pt x="1020" y="378"/>
                  </a:lnTo>
                  <a:lnTo>
                    <a:pt x="1086" y="438"/>
                  </a:lnTo>
                  <a:lnTo>
                    <a:pt x="1086" y="360"/>
                  </a:lnTo>
                  <a:close/>
                  <a:moveTo>
                    <a:pt x="672" y="672"/>
                  </a:moveTo>
                  <a:lnTo>
                    <a:pt x="630" y="642"/>
                  </a:lnTo>
                  <a:lnTo>
                    <a:pt x="648" y="630"/>
                  </a:lnTo>
                  <a:lnTo>
                    <a:pt x="636" y="630"/>
                  </a:lnTo>
                  <a:lnTo>
                    <a:pt x="624" y="624"/>
                  </a:lnTo>
                  <a:lnTo>
                    <a:pt x="612" y="624"/>
                  </a:lnTo>
                  <a:lnTo>
                    <a:pt x="600" y="618"/>
                  </a:lnTo>
                  <a:lnTo>
                    <a:pt x="594" y="606"/>
                  </a:lnTo>
                  <a:lnTo>
                    <a:pt x="594" y="594"/>
                  </a:lnTo>
                  <a:lnTo>
                    <a:pt x="600" y="582"/>
                  </a:lnTo>
                  <a:lnTo>
                    <a:pt x="600" y="564"/>
                  </a:lnTo>
                  <a:lnTo>
                    <a:pt x="588" y="570"/>
                  </a:lnTo>
                  <a:lnTo>
                    <a:pt x="582" y="570"/>
                  </a:lnTo>
                  <a:lnTo>
                    <a:pt x="570" y="576"/>
                  </a:lnTo>
                  <a:lnTo>
                    <a:pt x="564" y="576"/>
                  </a:lnTo>
                  <a:lnTo>
                    <a:pt x="552" y="582"/>
                  </a:lnTo>
                  <a:lnTo>
                    <a:pt x="552" y="552"/>
                  </a:lnTo>
                  <a:lnTo>
                    <a:pt x="528" y="540"/>
                  </a:lnTo>
                  <a:lnTo>
                    <a:pt x="528" y="492"/>
                  </a:lnTo>
                  <a:lnTo>
                    <a:pt x="474" y="456"/>
                  </a:lnTo>
                  <a:lnTo>
                    <a:pt x="450" y="402"/>
                  </a:lnTo>
                  <a:lnTo>
                    <a:pt x="474" y="390"/>
                  </a:lnTo>
                  <a:lnTo>
                    <a:pt x="480" y="384"/>
                  </a:lnTo>
                  <a:lnTo>
                    <a:pt x="492" y="378"/>
                  </a:lnTo>
                  <a:lnTo>
                    <a:pt x="504" y="366"/>
                  </a:lnTo>
                  <a:lnTo>
                    <a:pt x="504" y="360"/>
                  </a:lnTo>
                  <a:lnTo>
                    <a:pt x="492" y="336"/>
                  </a:lnTo>
                  <a:lnTo>
                    <a:pt x="468" y="324"/>
                  </a:lnTo>
                  <a:lnTo>
                    <a:pt x="462" y="318"/>
                  </a:lnTo>
                  <a:lnTo>
                    <a:pt x="456" y="318"/>
                  </a:lnTo>
                  <a:lnTo>
                    <a:pt x="450" y="312"/>
                  </a:lnTo>
                  <a:lnTo>
                    <a:pt x="438" y="312"/>
                  </a:lnTo>
                  <a:lnTo>
                    <a:pt x="402" y="300"/>
                  </a:lnTo>
                  <a:lnTo>
                    <a:pt x="390" y="300"/>
                  </a:lnTo>
                  <a:lnTo>
                    <a:pt x="378" y="294"/>
                  </a:lnTo>
                  <a:lnTo>
                    <a:pt x="372" y="294"/>
                  </a:lnTo>
                  <a:lnTo>
                    <a:pt x="372" y="234"/>
                  </a:lnTo>
                  <a:lnTo>
                    <a:pt x="366" y="222"/>
                  </a:lnTo>
                  <a:lnTo>
                    <a:pt x="354" y="210"/>
                  </a:lnTo>
                  <a:lnTo>
                    <a:pt x="342" y="210"/>
                  </a:lnTo>
                  <a:lnTo>
                    <a:pt x="288" y="156"/>
                  </a:lnTo>
                  <a:lnTo>
                    <a:pt x="252" y="162"/>
                  </a:lnTo>
                  <a:lnTo>
                    <a:pt x="216" y="126"/>
                  </a:lnTo>
                  <a:lnTo>
                    <a:pt x="186" y="120"/>
                  </a:lnTo>
                  <a:lnTo>
                    <a:pt x="66" y="60"/>
                  </a:lnTo>
                  <a:lnTo>
                    <a:pt x="42" y="72"/>
                  </a:lnTo>
                  <a:lnTo>
                    <a:pt x="0" y="42"/>
                  </a:lnTo>
                  <a:lnTo>
                    <a:pt x="42" y="72"/>
                  </a:lnTo>
                  <a:lnTo>
                    <a:pt x="36" y="102"/>
                  </a:lnTo>
                  <a:lnTo>
                    <a:pt x="36" y="240"/>
                  </a:lnTo>
                  <a:lnTo>
                    <a:pt x="30" y="258"/>
                  </a:lnTo>
                  <a:lnTo>
                    <a:pt x="30" y="372"/>
                  </a:lnTo>
                  <a:lnTo>
                    <a:pt x="24" y="378"/>
                  </a:lnTo>
                  <a:lnTo>
                    <a:pt x="12" y="384"/>
                  </a:lnTo>
                  <a:lnTo>
                    <a:pt x="0" y="396"/>
                  </a:lnTo>
                  <a:lnTo>
                    <a:pt x="0" y="402"/>
                  </a:lnTo>
                  <a:lnTo>
                    <a:pt x="6" y="408"/>
                  </a:lnTo>
                  <a:lnTo>
                    <a:pt x="18" y="414"/>
                  </a:lnTo>
                  <a:lnTo>
                    <a:pt x="30" y="414"/>
                  </a:lnTo>
                  <a:lnTo>
                    <a:pt x="30" y="444"/>
                  </a:lnTo>
                  <a:lnTo>
                    <a:pt x="24" y="456"/>
                  </a:lnTo>
                  <a:lnTo>
                    <a:pt x="24" y="480"/>
                  </a:lnTo>
                  <a:lnTo>
                    <a:pt x="18" y="492"/>
                  </a:lnTo>
                  <a:lnTo>
                    <a:pt x="18" y="504"/>
                  </a:lnTo>
                  <a:lnTo>
                    <a:pt x="12" y="510"/>
                  </a:lnTo>
                  <a:lnTo>
                    <a:pt x="12" y="516"/>
                  </a:lnTo>
                  <a:lnTo>
                    <a:pt x="18" y="540"/>
                  </a:lnTo>
                  <a:lnTo>
                    <a:pt x="18" y="588"/>
                  </a:lnTo>
                  <a:lnTo>
                    <a:pt x="30" y="594"/>
                  </a:lnTo>
                  <a:lnTo>
                    <a:pt x="48" y="594"/>
                  </a:lnTo>
                  <a:lnTo>
                    <a:pt x="60" y="588"/>
                  </a:lnTo>
                  <a:lnTo>
                    <a:pt x="90" y="588"/>
                  </a:lnTo>
                  <a:lnTo>
                    <a:pt x="96" y="582"/>
                  </a:lnTo>
                  <a:lnTo>
                    <a:pt x="102" y="582"/>
                  </a:lnTo>
                  <a:lnTo>
                    <a:pt x="126" y="600"/>
                  </a:lnTo>
                  <a:lnTo>
                    <a:pt x="132" y="600"/>
                  </a:lnTo>
                  <a:lnTo>
                    <a:pt x="138" y="594"/>
                  </a:lnTo>
                  <a:lnTo>
                    <a:pt x="156" y="588"/>
                  </a:lnTo>
                  <a:lnTo>
                    <a:pt x="168" y="582"/>
                  </a:lnTo>
                  <a:lnTo>
                    <a:pt x="180" y="570"/>
                  </a:lnTo>
                  <a:lnTo>
                    <a:pt x="180" y="564"/>
                  </a:lnTo>
                  <a:lnTo>
                    <a:pt x="168" y="552"/>
                  </a:lnTo>
                  <a:lnTo>
                    <a:pt x="150" y="540"/>
                  </a:lnTo>
                  <a:lnTo>
                    <a:pt x="138" y="534"/>
                  </a:lnTo>
                  <a:lnTo>
                    <a:pt x="120" y="522"/>
                  </a:lnTo>
                  <a:lnTo>
                    <a:pt x="108" y="516"/>
                  </a:lnTo>
                  <a:lnTo>
                    <a:pt x="102" y="510"/>
                  </a:lnTo>
                  <a:lnTo>
                    <a:pt x="96" y="510"/>
                  </a:lnTo>
                  <a:lnTo>
                    <a:pt x="108" y="510"/>
                  </a:lnTo>
                  <a:lnTo>
                    <a:pt x="138" y="516"/>
                  </a:lnTo>
                  <a:lnTo>
                    <a:pt x="204" y="516"/>
                  </a:lnTo>
                  <a:lnTo>
                    <a:pt x="204" y="510"/>
                  </a:lnTo>
                  <a:lnTo>
                    <a:pt x="198" y="504"/>
                  </a:lnTo>
                  <a:lnTo>
                    <a:pt x="198" y="498"/>
                  </a:lnTo>
                  <a:lnTo>
                    <a:pt x="186" y="486"/>
                  </a:lnTo>
                  <a:lnTo>
                    <a:pt x="192" y="492"/>
                  </a:lnTo>
                  <a:lnTo>
                    <a:pt x="204" y="492"/>
                  </a:lnTo>
                  <a:lnTo>
                    <a:pt x="210" y="498"/>
                  </a:lnTo>
                  <a:lnTo>
                    <a:pt x="216" y="498"/>
                  </a:lnTo>
                  <a:lnTo>
                    <a:pt x="222" y="492"/>
                  </a:lnTo>
                  <a:lnTo>
                    <a:pt x="222" y="486"/>
                  </a:lnTo>
                  <a:lnTo>
                    <a:pt x="216" y="480"/>
                  </a:lnTo>
                  <a:lnTo>
                    <a:pt x="216" y="468"/>
                  </a:lnTo>
                  <a:lnTo>
                    <a:pt x="210" y="462"/>
                  </a:lnTo>
                  <a:lnTo>
                    <a:pt x="222" y="468"/>
                  </a:lnTo>
                  <a:lnTo>
                    <a:pt x="228" y="474"/>
                  </a:lnTo>
                  <a:lnTo>
                    <a:pt x="246" y="474"/>
                  </a:lnTo>
                  <a:lnTo>
                    <a:pt x="252" y="468"/>
                  </a:lnTo>
                  <a:lnTo>
                    <a:pt x="264" y="462"/>
                  </a:lnTo>
                  <a:lnTo>
                    <a:pt x="270" y="456"/>
                  </a:lnTo>
                  <a:lnTo>
                    <a:pt x="288" y="474"/>
                  </a:lnTo>
                  <a:lnTo>
                    <a:pt x="300" y="480"/>
                  </a:lnTo>
                  <a:lnTo>
                    <a:pt x="306" y="486"/>
                  </a:lnTo>
                  <a:lnTo>
                    <a:pt x="312" y="486"/>
                  </a:lnTo>
                  <a:lnTo>
                    <a:pt x="330" y="492"/>
                  </a:lnTo>
                  <a:lnTo>
                    <a:pt x="342" y="492"/>
                  </a:lnTo>
                  <a:lnTo>
                    <a:pt x="378" y="504"/>
                  </a:lnTo>
                  <a:lnTo>
                    <a:pt x="390" y="510"/>
                  </a:lnTo>
                  <a:lnTo>
                    <a:pt x="402" y="534"/>
                  </a:lnTo>
                  <a:lnTo>
                    <a:pt x="402" y="558"/>
                  </a:lnTo>
                  <a:lnTo>
                    <a:pt x="408" y="570"/>
                  </a:lnTo>
                  <a:lnTo>
                    <a:pt x="420" y="582"/>
                  </a:lnTo>
                  <a:lnTo>
                    <a:pt x="438" y="582"/>
                  </a:lnTo>
                  <a:lnTo>
                    <a:pt x="450" y="594"/>
                  </a:lnTo>
                  <a:lnTo>
                    <a:pt x="450" y="606"/>
                  </a:lnTo>
                  <a:lnTo>
                    <a:pt x="456" y="618"/>
                  </a:lnTo>
                  <a:lnTo>
                    <a:pt x="468" y="654"/>
                  </a:lnTo>
                  <a:lnTo>
                    <a:pt x="486" y="672"/>
                  </a:lnTo>
                  <a:lnTo>
                    <a:pt x="516" y="678"/>
                  </a:lnTo>
                  <a:lnTo>
                    <a:pt x="558" y="684"/>
                  </a:lnTo>
                  <a:lnTo>
                    <a:pt x="618" y="684"/>
                  </a:lnTo>
                  <a:lnTo>
                    <a:pt x="630" y="690"/>
                  </a:lnTo>
                  <a:lnTo>
                    <a:pt x="654" y="714"/>
                  </a:lnTo>
                  <a:lnTo>
                    <a:pt x="678" y="726"/>
                  </a:lnTo>
                  <a:lnTo>
                    <a:pt x="684" y="726"/>
                  </a:lnTo>
                  <a:lnTo>
                    <a:pt x="684" y="720"/>
                  </a:lnTo>
                  <a:lnTo>
                    <a:pt x="678" y="708"/>
                  </a:lnTo>
                  <a:lnTo>
                    <a:pt x="678" y="702"/>
                  </a:lnTo>
                  <a:lnTo>
                    <a:pt x="672" y="690"/>
                  </a:lnTo>
                  <a:lnTo>
                    <a:pt x="666" y="684"/>
                  </a:lnTo>
                  <a:lnTo>
                    <a:pt x="672" y="67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55" name="Panama" descr="© INSCALE GmbH, 05.05.2010&#10;http://www.presentationload.com/">
              <a:extLst>
                <a:ext uri="{FF2B5EF4-FFF2-40B4-BE49-F238E27FC236}">
                  <a16:creationId xmlns:a16="http://schemas.microsoft.com/office/drawing/2014/main" id="{4AA63F03-DC60-A9C9-7169-A94B0C73EB45}"/>
                </a:ext>
              </a:extLst>
            </p:cNvPr>
            <p:cNvSpPr>
              <a:spLocks/>
            </p:cNvSpPr>
            <p:nvPr/>
          </p:nvSpPr>
          <p:spPr bwMode="gray">
            <a:xfrm>
              <a:off x="2902067" y="3990253"/>
              <a:ext cx="191784" cy="92204"/>
            </a:xfrm>
            <a:custGeom>
              <a:avLst/>
              <a:gdLst>
                <a:gd name="T0" fmla="*/ 2147483647 w 408"/>
                <a:gd name="T1" fmla="*/ 2147483647 h 198"/>
                <a:gd name="T2" fmla="*/ 2147483647 w 408"/>
                <a:gd name="T3" fmla="*/ 2147483647 h 198"/>
                <a:gd name="T4" fmla="*/ 2147483647 w 408"/>
                <a:gd name="T5" fmla="*/ 2147483647 h 198"/>
                <a:gd name="T6" fmla="*/ 2147483647 w 408"/>
                <a:gd name="T7" fmla="*/ 2147483647 h 198"/>
                <a:gd name="T8" fmla="*/ 2147483647 w 408"/>
                <a:gd name="T9" fmla="*/ 2147483647 h 198"/>
                <a:gd name="T10" fmla="*/ 2147483647 w 408"/>
                <a:gd name="T11" fmla="*/ 2147483647 h 198"/>
                <a:gd name="T12" fmla="*/ 2147483647 w 408"/>
                <a:gd name="T13" fmla="*/ 2147483647 h 198"/>
                <a:gd name="T14" fmla="*/ 2147483647 w 408"/>
                <a:gd name="T15" fmla="*/ 2147483647 h 198"/>
                <a:gd name="T16" fmla="*/ 2147483647 w 408"/>
                <a:gd name="T17" fmla="*/ 2147483647 h 198"/>
                <a:gd name="T18" fmla="*/ 2147483647 w 408"/>
                <a:gd name="T19" fmla="*/ 2147483647 h 198"/>
                <a:gd name="T20" fmla="*/ 2147483647 w 408"/>
                <a:gd name="T21" fmla="*/ 2147483647 h 198"/>
                <a:gd name="T22" fmla="*/ 2147483647 w 408"/>
                <a:gd name="T23" fmla="*/ 2147483647 h 198"/>
                <a:gd name="T24" fmla="*/ 2147483647 w 408"/>
                <a:gd name="T25" fmla="*/ 2147483647 h 198"/>
                <a:gd name="T26" fmla="*/ 2147483647 w 408"/>
                <a:gd name="T27" fmla="*/ 2147483647 h 198"/>
                <a:gd name="T28" fmla="*/ 2147483647 w 408"/>
                <a:gd name="T29" fmla="*/ 2147483647 h 198"/>
                <a:gd name="T30" fmla="*/ 2147483647 w 408"/>
                <a:gd name="T31" fmla="*/ 2147483647 h 198"/>
                <a:gd name="T32" fmla="*/ 2147483647 w 408"/>
                <a:gd name="T33" fmla="*/ 0 h 198"/>
                <a:gd name="T34" fmla="*/ 2147483647 w 408"/>
                <a:gd name="T35" fmla="*/ 2147483647 h 198"/>
                <a:gd name="T36" fmla="*/ 2147483647 w 408"/>
                <a:gd name="T37" fmla="*/ 2147483647 h 198"/>
                <a:gd name="T38" fmla="*/ 2147483647 w 408"/>
                <a:gd name="T39" fmla="*/ 2147483647 h 198"/>
                <a:gd name="T40" fmla="*/ 2147483647 w 408"/>
                <a:gd name="T41" fmla="*/ 2147483647 h 198"/>
                <a:gd name="T42" fmla="*/ 2147483647 w 408"/>
                <a:gd name="T43" fmla="*/ 2147483647 h 198"/>
                <a:gd name="T44" fmla="*/ 2147483647 w 408"/>
                <a:gd name="T45" fmla="*/ 2147483647 h 198"/>
                <a:gd name="T46" fmla="*/ 2147483647 w 408"/>
                <a:gd name="T47" fmla="*/ 2147483647 h 198"/>
                <a:gd name="T48" fmla="*/ 2147483647 w 408"/>
                <a:gd name="T49" fmla="*/ 2147483647 h 198"/>
                <a:gd name="T50" fmla="*/ 2147483647 w 408"/>
                <a:gd name="T51" fmla="*/ 2147483647 h 198"/>
                <a:gd name="T52" fmla="*/ 2147483647 w 408"/>
                <a:gd name="T53" fmla="*/ 2147483647 h 198"/>
                <a:gd name="T54" fmla="*/ 2147483647 w 408"/>
                <a:gd name="T55" fmla="*/ 2147483647 h 198"/>
                <a:gd name="T56" fmla="*/ 0 w 408"/>
                <a:gd name="T57" fmla="*/ 2147483647 h 198"/>
                <a:gd name="T58" fmla="*/ 2147483647 w 408"/>
                <a:gd name="T59" fmla="*/ 2147483647 h 198"/>
                <a:gd name="T60" fmla="*/ 2147483647 w 408"/>
                <a:gd name="T61" fmla="*/ 2147483647 h 198"/>
                <a:gd name="T62" fmla="*/ 2147483647 w 408"/>
                <a:gd name="T63" fmla="*/ 2147483647 h 198"/>
                <a:gd name="T64" fmla="*/ 0 w 408"/>
                <a:gd name="T65" fmla="*/ 2147483647 h 198"/>
                <a:gd name="T66" fmla="*/ 2147483647 w 408"/>
                <a:gd name="T67" fmla="*/ 2147483647 h 198"/>
                <a:gd name="T68" fmla="*/ 2147483647 w 408"/>
                <a:gd name="T69" fmla="*/ 2147483647 h 198"/>
                <a:gd name="T70" fmla="*/ 2147483647 w 408"/>
                <a:gd name="T71" fmla="*/ 2147483647 h 198"/>
                <a:gd name="T72" fmla="*/ 2147483647 w 408"/>
                <a:gd name="T73" fmla="*/ 2147483647 h 198"/>
                <a:gd name="T74" fmla="*/ 2147483647 w 408"/>
                <a:gd name="T75" fmla="*/ 2147483647 h 198"/>
                <a:gd name="T76" fmla="*/ 2147483647 w 408"/>
                <a:gd name="T77" fmla="*/ 2147483647 h 198"/>
                <a:gd name="T78" fmla="*/ 2147483647 w 408"/>
                <a:gd name="T79" fmla="*/ 2147483647 h 198"/>
                <a:gd name="T80" fmla="*/ 2147483647 w 408"/>
                <a:gd name="T81" fmla="*/ 2147483647 h 198"/>
                <a:gd name="T82" fmla="*/ 2147483647 w 408"/>
                <a:gd name="T83" fmla="*/ 2147483647 h 198"/>
                <a:gd name="T84" fmla="*/ 2147483647 w 408"/>
                <a:gd name="T85" fmla="*/ 2147483647 h 198"/>
                <a:gd name="T86" fmla="*/ 2147483647 w 408"/>
                <a:gd name="T87" fmla="*/ 2147483647 h 198"/>
                <a:gd name="T88" fmla="*/ 2147483647 w 408"/>
                <a:gd name="T89" fmla="*/ 2147483647 h 198"/>
                <a:gd name="T90" fmla="*/ 2147483647 w 408"/>
                <a:gd name="T91" fmla="*/ 2147483647 h 198"/>
                <a:gd name="T92" fmla="*/ 2147483647 w 408"/>
                <a:gd name="T93" fmla="*/ 2147483647 h 198"/>
                <a:gd name="T94" fmla="*/ 2147483647 w 408"/>
                <a:gd name="T95" fmla="*/ 2147483647 h 198"/>
                <a:gd name="T96" fmla="*/ 2147483647 w 408"/>
                <a:gd name="T97" fmla="*/ 2147483647 h 198"/>
                <a:gd name="T98" fmla="*/ 2147483647 w 408"/>
                <a:gd name="T99" fmla="*/ 2147483647 h 198"/>
                <a:gd name="T100" fmla="*/ 2147483647 w 408"/>
                <a:gd name="T101" fmla="*/ 2147483647 h 19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08"/>
                <a:gd name="T154" fmla="*/ 0 h 198"/>
                <a:gd name="T155" fmla="*/ 408 w 408"/>
                <a:gd name="T156" fmla="*/ 198 h 19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08" h="198">
                  <a:moveTo>
                    <a:pt x="306" y="66"/>
                  </a:moveTo>
                  <a:lnTo>
                    <a:pt x="318" y="78"/>
                  </a:lnTo>
                  <a:lnTo>
                    <a:pt x="324" y="90"/>
                  </a:lnTo>
                  <a:lnTo>
                    <a:pt x="330" y="96"/>
                  </a:lnTo>
                  <a:lnTo>
                    <a:pt x="342" y="90"/>
                  </a:lnTo>
                  <a:lnTo>
                    <a:pt x="372" y="120"/>
                  </a:lnTo>
                  <a:lnTo>
                    <a:pt x="342" y="102"/>
                  </a:lnTo>
                  <a:lnTo>
                    <a:pt x="342" y="120"/>
                  </a:lnTo>
                  <a:lnTo>
                    <a:pt x="336" y="132"/>
                  </a:lnTo>
                  <a:lnTo>
                    <a:pt x="336" y="162"/>
                  </a:lnTo>
                  <a:lnTo>
                    <a:pt x="342" y="168"/>
                  </a:lnTo>
                  <a:lnTo>
                    <a:pt x="348" y="180"/>
                  </a:lnTo>
                  <a:lnTo>
                    <a:pt x="354" y="186"/>
                  </a:lnTo>
                  <a:lnTo>
                    <a:pt x="360" y="186"/>
                  </a:lnTo>
                  <a:lnTo>
                    <a:pt x="372" y="156"/>
                  </a:lnTo>
                  <a:lnTo>
                    <a:pt x="378" y="162"/>
                  </a:lnTo>
                  <a:lnTo>
                    <a:pt x="390" y="168"/>
                  </a:lnTo>
                  <a:lnTo>
                    <a:pt x="396" y="162"/>
                  </a:lnTo>
                  <a:lnTo>
                    <a:pt x="408" y="138"/>
                  </a:lnTo>
                  <a:lnTo>
                    <a:pt x="408" y="126"/>
                  </a:lnTo>
                  <a:lnTo>
                    <a:pt x="396" y="120"/>
                  </a:lnTo>
                  <a:lnTo>
                    <a:pt x="390" y="108"/>
                  </a:lnTo>
                  <a:lnTo>
                    <a:pt x="390" y="90"/>
                  </a:lnTo>
                  <a:lnTo>
                    <a:pt x="396" y="84"/>
                  </a:lnTo>
                  <a:lnTo>
                    <a:pt x="372" y="66"/>
                  </a:lnTo>
                  <a:lnTo>
                    <a:pt x="372" y="60"/>
                  </a:lnTo>
                  <a:lnTo>
                    <a:pt x="366" y="54"/>
                  </a:lnTo>
                  <a:lnTo>
                    <a:pt x="366" y="42"/>
                  </a:lnTo>
                  <a:lnTo>
                    <a:pt x="360" y="30"/>
                  </a:lnTo>
                  <a:lnTo>
                    <a:pt x="348" y="24"/>
                  </a:lnTo>
                  <a:lnTo>
                    <a:pt x="330" y="18"/>
                  </a:lnTo>
                  <a:lnTo>
                    <a:pt x="288" y="18"/>
                  </a:lnTo>
                  <a:lnTo>
                    <a:pt x="282" y="0"/>
                  </a:lnTo>
                  <a:lnTo>
                    <a:pt x="246" y="0"/>
                  </a:lnTo>
                  <a:lnTo>
                    <a:pt x="234" y="6"/>
                  </a:lnTo>
                  <a:lnTo>
                    <a:pt x="228" y="12"/>
                  </a:lnTo>
                  <a:lnTo>
                    <a:pt x="222" y="24"/>
                  </a:lnTo>
                  <a:lnTo>
                    <a:pt x="210" y="36"/>
                  </a:lnTo>
                  <a:lnTo>
                    <a:pt x="204" y="36"/>
                  </a:lnTo>
                  <a:lnTo>
                    <a:pt x="198" y="30"/>
                  </a:lnTo>
                  <a:lnTo>
                    <a:pt x="192" y="30"/>
                  </a:lnTo>
                  <a:lnTo>
                    <a:pt x="168" y="42"/>
                  </a:lnTo>
                  <a:lnTo>
                    <a:pt x="144" y="66"/>
                  </a:lnTo>
                  <a:lnTo>
                    <a:pt x="132" y="72"/>
                  </a:lnTo>
                  <a:lnTo>
                    <a:pt x="120" y="72"/>
                  </a:lnTo>
                  <a:lnTo>
                    <a:pt x="114" y="66"/>
                  </a:lnTo>
                  <a:lnTo>
                    <a:pt x="102" y="60"/>
                  </a:lnTo>
                  <a:lnTo>
                    <a:pt x="90" y="42"/>
                  </a:lnTo>
                  <a:lnTo>
                    <a:pt x="78" y="54"/>
                  </a:lnTo>
                  <a:lnTo>
                    <a:pt x="60" y="54"/>
                  </a:lnTo>
                  <a:lnTo>
                    <a:pt x="48" y="42"/>
                  </a:lnTo>
                  <a:lnTo>
                    <a:pt x="48" y="18"/>
                  </a:lnTo>
                  <a:lnTo>
                    <a:pt x="36" y="6"/>
                  </a:lnTo>
                  <a:lnTo>
                    <a:pt x="24" y="6"/>
                  </a:lnTo>
                  <a:lnTo>
                    <a:pt x="18" y="12"/>
                  </a:lnTo>
                  <a:lnTo>
                    <a:pt x="6" y="12"/>
                  </a:lnTo>
                  <a:lnTo>
                    <a:pt x="0" y="18"/>
                  </a:lnTo>
                  <a:lnTo>
                    <a:pt x="0" y="36"/>
                  </a:lnTo>
                  <a:lnTo>
                    <a:pt x="6" y="42"/>
                  </a:lnTo>
                  <a:lnTo>
                    <a:pt x="6" y="48"/>
                  </a:lnTo>
                  <a:lnTo>
                    <a:pt x="24" y="48"/>
                  </a:lnTo>
                  <a:lnTo>
                    <a:pt x="30" y="54"/>
                  </a:lnTo>
                  <a:lnTo>
                    <a:pt x="12" y="72"/>
                  </a:lnTo>
                  <a:lnTo>
                    <a:pt x="6" y="72"/>
                  </a:lnTo>
                  <a:lnTo>
                    <a:pt x="6" y="96"/>
                  </a:lnTo>
                  <a:lnTo>
                    <a:pt x="0" y="102"/>
                  </a:lnTo>
                  <a:lnTo>
                    <a:pt x="6" y="108"/>
                  </a:lnTo>
                  <a:lnTo>
                    <a:pt x="48" y="102"/>
                  </a:lnTo>
                  <a:lnTo>
                    <a:pt x="60" y="120"/>
                  </a:lnTo>
                  <a:lnTo>
                    <a:pt x="90" y="114"/>
                  </a:lnTo>
                  <a:lnTo>
                    <a:pt x="90" y="126"/>
                  </a:lnTo>
                  <a:lnTo>
                    <a:pt x="84" y="132"/>
                  </a:lnTo>
                  <a:lnTo>
                    <a:pt x="84" y="150"/>
                  </a:lnTo>
                  <a:lnTo>
                    <a:pt x="90" y="156"/>
                  </a:lnTo>
                  <a:lnTo>
                    <a:pt x="108" y="156"/>
                  </a:lnTo>
                  <a:lnTo>
                    <a:pt x="114" y="150"/>
                  </a:lnTo>
                  <a:lnTo>
                    <a:pt x="120" y="150"/>
                  </a:lnTo>
                  <a:lnTo>
                    <a:pt x="120" y="132"/>
                  </a:lnTo>
                  <a:lnTo>
                    <a:pt x="138" y="126"/>
                  </a:lnTo>
                  <a:lnTo>
                    <a:pt x="138" y="150"/>
                  </a:lnTo>
                  <a:lnTo>
                    <a:pt x="144" y="168"/>
                  </a:lnTo>
                  <a:lnTo>
                    <a:pt x="144" y="180"/>
                  </a:lnTo>
                  <a:lnTo>
                    <a:pt x="150" y="192"/>
                  </a:lnTo>
                  <a:lnTo>
                    <a:pt x="156" y="198"/>
                  </a:lnTo>
                  <a:lnTo>
                    <a:pt x="162" y="198"/>
                  </a:lnTo>
                  <a:lnTo>
                    <a:pt x="180" y="192"/>
                  </a:lnTo>
                  <a:lnTo>
                    <a:pt x="198" y="174"/>
                  </a:lnTo>
                  <a:lnTo>
                    <a:pt x="204" y="174"/>
                  </a:lnTo>
                  <a:lnTo>
                    <a:pt x="198" y="168"/>
                  </a:lnTo>
                  <a:lnTo>
                    <a:pt x="186" y="162"/>
                  </a:lnTo>
                  <a:lnTo>
                    <a:pt x="180" y="150"/>
                  </a:lnTo>
                  <a:lnTo>
                    <a:pt x="174" y="144"/>
                  </a:lnTo>
                  <a:lnTo>
                    <a:pt x="168" y="132"/>
                  </a:lnTo>
                  <a:lnTo>
                    <a:pt x="162" y="126"/>
                  </a:lnTo>
                  <a:lnTo>
                    <a:pt x="186" y="102"/>
                  </a:lnTo>
                  <a:lnTo>
                    <a:pt x="222" y="84"/>
                  </a:lnTo>
                  <a:lnTo>
                    <a:pt x="228" y="72"/>
                  </a:lnTo>
                  <a:lnTo>
                    <a:pt x="246" y="54"/>
                  </a:lnTo>
                  <a:lnTo>
                    <a:pt x="258" y="48"/>
                  </a:lnTo>
                  <a:lnTo>
                    <a:pt x="276" y="54"/>
                  </a:lnTo>
                  <a:lnTo>
                    <a:pt x="288" y="60"/>
                  </a:lnTo>
                  <a:lnTo>
                    <a:pt x="306" y="6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56" name="Pakistan" descr="© INSCALE GmbH, 05.05.2010&#10;http://www.presentationload.com/">
              <a:extLst>
                <a:ext uri="{FF2B5EF4-FFF2-40B4-BE49-F238E27FC236}">
                  <a16:creationId xmlns:a16="http://schemas.microsoft.com/office/drawing/2014/main" id="{EB6BB709-9A3B-BE72-AC8D-9D4AC3747744}"/>
                </a:ext>
              </a:extLst>
            </p:cNvPr>
            <p:cNvSpPr>
              <a:spLocks/>
            </p:cNvSpPr>
            <p:nvPr/>
          </p:nvSpPr>
          <p:spPr bwMode="gray">
            <a:xfrm>
              <a:off x="7657928" y="2948353"/>
              <a:ext cx="496056" cy="497900"/>
            </a:xfrm>
            <a:custGeom>
              <a:avLst/>
              <a:gdLst>
                <a:gd name="T0" fmla="*/ 2147483647 w 1050"/>
                <a:gd name="T1" fmla="*/ 2147483647 h 1056"/>
                <a:gd name="T2" fmla="*/ 2147483647 w 1050"/>
                <a:gd name="T3" fmla="*/ 2147483647 h 1056"/>
                <a:gd name="T4" fmla="*/ 2147483647 w 1050"/>
                <a:gd name="T5" fmla="*/ 2147483647 h 1056"/>
                <a:gd name="T6" fmla="*/ 2147483647 w 1050"/>
                <a:gd name="T7" fmla="*/ 2147483647 h 1056"/>
                <a:gd name="T8" fmla="*/ 2147483647 w 1050"/>
                <a:gd name="T9" fmla="*/ 2147483647 h 1056"/>
                <a:gd name="T10" fmla="*/ 2147483647 w 1050"/>
                <a:gd name="T11" fmla="*/ 2147483647 h 1056"/>
                <a:gd name="T12" fmla="*/ 2147483647 w 1050"/>
                <a:gd name="T13" fmla="*/ 2147483647 h 1056"/>
                <a:gd name="T14" fmla="*/ 2147483647 w 1050"/>
                <a:gd name="T15" fmla="*/ 2147483647 h 1056"/>
                <a:gd name="T16" fmla="*/ 2147483647 w 1050"/>
                <a:gd name="T17" fmla="*/ 2147483647 h 1056"/>
                <a:gd name="T18" fmla="*/ 2147483647 w 1050"/>
                <a:gd name="T19" fmla="*/ 2147483647 h 1056"/>
                <a:gd name="T20" fmla="*/ 2147483647 w 1050"/>
                <a:gd name="T21" fmla="*/ 2147483647 h 1056"/>
                <a:gd name="T22" fmla="*/ 2147483647 w 1050"/>
                <a:gd name="T23" fmla="*/ 2147483647 h 1056"/>
                <a:gd name="T24" fmla="*/ 2147483647 w 1050"/>
                <a:gd name="T25" fmla="*/ 2147483647 h 1056"/>
                <a:gd name="T26" fmla="*/ 2147483647 w 1050"/>
                <a:gd name="T27" fmla="*/ 2147483647 h 1056"/>
                <a:gd name="T28" fmla="*/ 2147483647 w 1050"/>
                <a:gd name="T29" fmla="*/ 2147483647 h 1056"/>
                <a:gd name="T30" fmla="*/ 2147483647 w 1050"/>
                <a:gd name="T31" fmla="*/ 2147483647 h 1056"/>
                <a:gd name="T32" fmla="*/ 2147483647 w 1050"/>
                <a:gd name="T33" fmla="*/ 2147483647 h 1056"/>
                <a:gd name="T34" fmla="*/ 2147483647 w 1050"/>
                <a:gd name="T35" fmla="*/ 2147483647 h 1056"/>
                <a:gd name="T36" fmla="*/ 2147483647 w 1050"/>
                <a:gd name="T37" fmla="*/ 2147483647 h 1056"/>
                <a:gd name="T38" fmla="*/ 2147483647 w 1050"/>
                <a:gd name="T39" fmla="*/ 2147483647 h 1056"/>
                <a:gd name="T40" fmla="*/ 2147483647 w 1050"/>
                <a:gd name="T41" fmla="*/ 2147483647 h 1056"/>
                <a:gd name="T42" fmla="*/ 2147483647 w 1050"/>
                <a:gd name="T43" fmla="*/ 2147483647 h 1056"/>
                <a:gd name="T44" fmla="*/ 0 w 1050"/>
                <a:gd name="T45" fmla="*/ 2147483647 h 1056"/>
                <a:gd name="T46" fmla="*/ 2147483647 w 1050"/>
                <a:gd name="T47" fmla="*/ 2147483647 h 1056"/>
                <a:gd name="T48" fmla="*/ 2147483647 w 1050"/>
                <a:gd name="T49" fmla="*/ 2147483647 h 1056"/>
                <a:gd name="T50" fmla="*/ 2147483647 w 1050"/>
                <a:gd name="T51" fmla="*/ 2147483647 h 1056"/>
                <a:gd name="T52" fmla="*/ 2147483647 w 1050"/>
                <a:gd name="T53" fmla="*/ 2147483647 h 1056"/>
                <a:gd name="T54" fmla="*/ 2147483647 w 1050"/>
                <a:gd name="T55" fmla="*/ 2147483647 h 1056"/>
                <a:gd name="T56" fmla="*/ 2147483647 w 1050"/>
                <a:gd name="T57" fmla="*/ 2147483647 h 1056"/>
                <a:gd name="T58" fmla="*/ 2147483647 w 1050"/>
                <a:gd name="T59" fmla="*/ 2147483647 h 1056"/>
                <a:gd name="T60" fmla="*/ 2147483647 w 1050"/>
                <a:gd name="T61" fmla="*/ 2147483647 h 1056"/>
                <a:gd name="T62" fmla="*/ 2147483647 w 1050"/>
                <a:gd name="T63" fmla="*/ 2147483647 h 1056"/>
                <a:gd name="T64" fmla="*/ 2147483647 w 1050"/>
                <a:gd name="T65" fmla="*/ 2147483647 h 1056"/>
                <a:gd name="T66" fmla="*/ 2147483647 w 1050"/>
                <a:gd name="T67" fmla="*/ 2147483647 h 1056"/>
                <a:gd name="T68" fmla="*/ 2147483647 w 1050"/>
                <a:gd name="T69" fmla="*/ 2147483647 h 1056"/>
                <a:gd name="T70" fmla="*/ 2147483647 w 1050"/>
                <a:gd name="T71" fmla="*/ 2147483647 h 1056"/>
                <a:gd name="T72" fmla="*/ 2147483647 w 1050"/>
                <a:gd name="T73" fmla="*/ 2147483647 h 1056"/>
                <a:gd name="T74" fmla="*/ 2147483647 w 1050"/>
                <a:gd name="T75" fmla="*/ 2147483647 h 1056"/>
                <a:gd name="T76" fmla="*/ 2147483647 w 1050"/>
                <a:gd name="T77" fmla="*/ 2147483647 h 1056"/>
                <a:gd name="T78" fmla="*/ 2147483647 w 1050"/>
                <a:gd name="T79" fmla="*/ 2147483647 h 1056"/>
                <a:gd name="T80" fmla="*/ 2147483647 w 1050"/>
                <a:gd name="T81" fmla="*/ 2147483647 h 1056"/>
                <a:gd name="T82" fmla="*/ 2147483647 w 1050"/>
                <a:gd name="T83" fmla="*/ 2147483647 h 1056"/>
                <a:gd name="T84" fmla="*/ 2147483647 w 1050"/>
                <a:gd name="T85" fmla="*/ 2147483647 h 1056"/>
                <a:gd name="T86" fmla="*/ 2147483647 w 1050"/>
                <a:gd name="T87" fmla="*/ 2147483647 h 1056"/>
                <a:gd name="T88" fmla="*/ 2147483647 w 1050"/>
                <a:gd name="T89" fmla="*/ 2147483647 h 1056"/>
                <a:gd name="T90" fmla="*/ 2147483647 w 1050"/>
                <a:gd name="T91" fmla="*/ 2147483647 h 1056"/>
                <a:gd name="T92" fmla="*/ 2147483647 w 1050"/>
                <a:gd name="T93" fmla="*/ 2147483647 h 1056"/>
                <a:gd name="T94" fmla="*/ 2147483647 w 1050"/>
                <a:gd name="T95" fmla="*/ 2147483647 h 1056"/>
                <a:gd name="T96" fmla="*/ 2147483647 w 1050"/>
                <a:gd name="T97" fmla="*/ 2147483647 h 1056"/>
                <a:gd name="T98" fmla="*/ 2147483647 w 1050"/>
                <a:gd name="T99" fmla="*/ 2147483647 h 1056"/>
                <a:gd name="T100" fmla="*/ 2147483647 w 1050"/>
                <a:gd name="T101" fmla="*/ 2147483647 h 1056"/>
                <a:gd name="T102" fmla="*/ 2147483647 w 1050"/>
                <a:gd name="T103" fmla="*/ 2147483647 h 1056"/>
                <a:gd name="T104" fmla="*/ 2147483647 w 1050"/>
                <a:gd name="T105" fmla="*/ 2147483647 h 1056"/>
                <a:gd name="T106" fmla="*/ 2147483647 w 1050"/>
                <a:gd name="T107" fmla="*/ 2147483647 h 1056"/>
                <a:gd name="T108" fmla="*/ 2147483647 w 1050"/>
                <a:gd name="T109" fmla="*/ 2147483647 h 1056"/>
                <a:gd name="T110" fmla="*/ 2147483647 w 1050"/>
                <a:gd name="T111" fmla="*/ 2147483647 h 1056"/>
                <a:gd name="T112" fmla="*/ 2147483647 w 1050"/>
                <a:gd name="T113" fmla="*/ 2147483647 h 1056"/>
                <a:gd name="T114" fmla="*/ 2147483647 w 1050"/>
                <a:gd name="T115" fmla="*/ 2147483647 h 1056"/>
                <a:gd name="T116" fmla="*/ 2147483647 w 1050"/>
                <a:gd name="T117" fmla="*/ 2147483647 h 1056"/>
                <a:gd name="T118" fmla="*/ 2147483647 w 1050"/>
                <a:gd name="T119" fmla="*/ 2147483647 h 1056"/>
                <a:gd name="T120" fmla="*/ 2147483647 w 1050"/>
                <a:gd name="T121" fmla="*/ 2147483647 h 1056"/>
                <a:gd name="T122" fmla="*/ 2147483647 w 1050"/>
                <a:gd name="T123" fmla="*/ 2147483647 h 10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50"/>
                <a:gd name="T187" fmla="*/ 0 h 1056"/>
                <a:gd name="T188" fmla="*/ 1050 w 1050"/>
                <a:gd name="T189" fmla="*/ 1056 h 10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50" h="1056">
                  <a:moveTo>
                    <a:pt x="1008" y="120"/>
                  </a:moveTo>
                  <a:lnTo>
                    <a:pt x="996" y="120"/>
                  </a:lnTo>
                  <a:lnTo>
                    <a:pt x="984" y="114"/>
                  </a:lnTo>
                  <a:lnTo>
                    <a:pt x="978" y="102"/>
                  </a:lnTo>
                  <a:lnTo>
                    <a:pt x="972" y="96"/>
                  </a:lnTo>
                  <a:lnTo>
                    <a:pt x="972" y="90"/>
                  </a:lnTo>
                  <a:lnTo>
                    <a:pt x="960" y="96"/>
                  </a:lnTo>
                  <a:lnTo>
                    <a:pt x="924" y="84"/>
                  </a:lnTo>
                  <a:lnTo>
                    <a:pt x="924" y="60"/>
                  </a:lnTo>
                  <a:lnTo>
                    <a:pt x="912" y="36"/>
                  </a:lnTo>
                  <a:lnTo>
                    <a:pt x="900" y="24"/>
                  </a:lnTo>
                  <a:lnTo>
                    <a:pt x="888" y="18"/>
                  </a:lnTo>
                  <a:lnTo>
                    <a:pt x="876" y="18"/>
                  </a:lnTo>
                  <a:lnTo>
                    <a:pt x="870" y="6"/>
                  </a:lnTo>
                  <a:lnTo>
                    <a:pt x="822" y="6"/>
                  </a:lnTo>
                  <a:lnTo>
                    <a:pt x="810" y="0"/>
                  </a:lnTo>
                  <a:lnTo>
                    <a:pt x="804" y="6"/>
                  </a:lnTo>
                  <a:lnTo>
                    <a:pt x="792" y="6"/>
                  </a:lnTo>
                  <a:lnTo>
                    <a:pt x="786" y="12"/>
                  </a:lnTo>
                  <a:lnTo>
                    <a:pt x="774" y="12"/>
                  </a:lnTo>
                  <a:lnTo>
                    <a:pt x="762" y="6"/>
                  </a:lnTo>
                  <a:lnTo>
                    <a:pt x="738" y="6"/>
                  </a:lnTo>
                  <a:lnTo>
                    <a:pt x="732" y="12"/>
                  </a:lnTo>
                  <a:lnTo>
                    <a:pt x="690" y="12"/>
                  </a:lnTo>
                  <a:lnTo>
                    <a:pt x="684" y="18"/>
                  </a:lnTo>
                  <a:lnTo>
                    <a:pt x="678" y="18"/>
                  </a:lnTo>
                  <a:lnTo>
                    <a:pt x="654" y="30"/>
                  </a:lnTo>
                  <a:lnTo>
                    <a:pt x="648" y="36"/>
                  </a:lnTo>
                  <a:lnTo>
                    <a:pt x="624" y="48"/>
                  </a:lnTo>
                  <a:lnTo>
                    <a:pt x="618" y="54"/>
                  </a:lnTo>
                  <a:lnTo>
                    <a:pt x="612" y="66"/>
                  </a:lnTo>
                  <a:lnTo>
                    <a:pt x="606" y="72"/>
                  </a:lnTo>
                  <a:lnTo>
                    <a:pt x="606" y="78"/>
                  </a:lnTo>
                  <a:lnTo>
                    <a:pt x="636" y="108"/>
                  </a:lnTo>
                  <a:lnTo>
                    <a:pt x="636" y="138"/>
                  </a:lnTo>
                  <a:lnTo>
                    <a:pt x="642" y="144"/>
                  </a:lnTo>
                  <a:lnTo>
                    <a:pt x="648" y="156"/>
                  </a:lnTo>
                  <a:lnTo>
                    <a:pt x="648" y="162"/>
                  </a:lnTo>
                  <a:lnTo>
                    <a:pt x="624" y="186"/>
                  </a:lnTo>
                  <a:lnTo>
                    <a:pt x="618" y="198"/>
                  </a:lnTo>
                  <a:lnTo>
                    <a:pt x="618" y="210"/>
                  </a:lnTo>
                  <a:lnTo>
                    <a:pt x="624" y="216"/>
                  </a:lnTo>
                  <a:lnTo>
                    <a:pt x="624" y="246"/>
                  </a:lnTo>
                  <a:lnTo>
                    <a:pt x="606" y="246"/>
                  </a:lnTo>
                  <a:lnTo>
                    <a:pt x="600" y="252"/>
                  </a:lnTo>
                  <a:lnTo>
                    <a:pt x="594" y="252"/>
                  </a:lnTo>
                  <a:lnTo>
                    <a:pt x="576" y="246"/>
                  </a:lnTo>
                  <a:lnTo>
                    <a:pt x="570" y="240"/>
                  </a:lnTo>
                  <a:lnTo>
                    <a:pt x="552" y="240"/>
                  </a:lnTo>
                  <a:lnTo>
                    <a:pt x="552" y="252"/>
                  </a:lnTo>
                  <a:lnTo>
                    <a:pt x="564" y="264"/>
                  </a:lnTo>
                  <a:lnTo>
                    <a:pt x="576" y="270"/>
                  </a:lnTo>
                  <a:lnTo>
                    <a:pt x="576" y="276"/>
                  </a:lnTo>
                  <a:lnTo>
                    <a:pt x="582" y="282"/>
                  </a:lnTo>
                  <a:lnTo>
                    <a:pt x="582" y="288"/>
                  </a:lnTo>
                  <a:lnTo>
                    <a:pt x="594" y="294"/>
                  </a:lnTo>
                  <a:lnTo>
                    <a:pt x="600" y="294"/>
                  </a:lnTo>
                  <a:lnTo>
                    <a:pt x="570" y="312"/>
                  </a:lnTo>
                  <a:lnTo>
                    <a:pt x="552" y="312"/>
                  </a:lnTo>
                  <a:lnTo>
                    <a:pt x="546" y="318"/>
                  </a:lnTo>
                  <a:lnTo>
                    <a:pt x="546" y="354"/>
                  </a:lnTo>
                  <a:lnTo>
                    <a:pt x="540" y="354"/>
                  </a:lnTo>
                  <a:lnTo>
                    <a:pt x="534" y="360"/>
                  </a:lnTo>
                  <a:lnTo>
                    <a:pt x="534" y="378"/>
                  </a:lnTo>
                  <a:lnTo>
                    <a:pt x="540" y="390"/>
                  </a:lnTo>
                  <a:lnTo>
                    <a:pt x="540" y="402"/>
                  </a:lnTo>
                  <a:lnTo>
                    <a:pt x="546" y="408"/>
                  </a:lnTo>
                  <a:lnTo>
                    <a:pt x="546" y="414"/>
                  </a:lnTo>
                  <a:lnTo>
                    <a:pt x="540" y="420"/>
                  </a:lnTo>
                  <a:lnTo>
                    <a:pt x="534" y="432"/>
                  </a:lnTo>
                  <a:lnTo>
                    <a:pt x="522" y="438"/>
                  </a:lnTo>
                  <a:lnTo>
                    <a:pt x="510" y="438"/>
                  </a:lnTo>
                  <a:lnTo>
                    <a:pt x="504" y="432"/>
                  </a:lnTo>
                  <a:lnTo>
                    <a:pt x="504" y="420"/>
                  </a:lnTo>
                  <a:lnTo>
                    <a:pt x="474" y="420"/>
                  </a:lnTo>
                  <a:lnTo>
                    <a:pt x="462" y="426"/>
                  </a:lnTo>
                  <a:lnTo>
                    <a:pt x="456" y="432"/>
                  </a:lnTo>
                  <a:lnTo>
                    <a:pt x="444" y="438"/>
                  </a:lnTo>
                  <a:lnTo>
                    <a:pt x="438" y="438"/>
                  </a:lnTo>
                  <a:lnTo>
                    <a:pt x="432" y="444"/>
                  </a:lnTo>
                  <a:lnTo>
                    <a:pt x="432" y="450"/>
                  </a:lnTo>
                  <a:lnTo>
                    <a:pt x="438" y="450"/>
                  </a:lnTo>
                  <a:lnTo>
                    <a:pt x="444" y="456"/>
                  </a:lnTo>
                  <a:lnTo>
                    <a:pt x="444" y="462"/>
                  </a:lnTo>
                  <a:lnTo>
                    <a:pt x="438" y="468"/>
                  </a:lnTo>
                  <a:lnTo>
                    <a:pt x="396" y="468"/>
                  </a:lnTo>
                  <a:lnTo>
                    <a:pt x="396" y="456"/>
                  </a:lnTo>
                  <a:lnTo>
                    <a:pt x="378" y="456"/>
                  </a:lnTo>
                  <a:lnTo>
                    <a:pt x="372" y="468"/>
                  </a:lnTo>
                  <a:lnTo>
                    <a:pt x="360" y="474"/>
                  </a:lnTo>
                  <a:lnTo>
                    <a:pt x="354" y="486"/>
                  </a:lnTo>
                  <a:lnTo>
                    <a:pt x="354" y="504"/>
                  </a:lnTo>
                  <a:lnTo>
                    <a:pt x="360" y="516"/>
                  </a:lnTo>
                  <a:lnTo>
                    <a:pt x="360" y="534"/>
                  </a:lnTo>
                  <a:lnTo>
                    <a:pt x="366" y="540"/>
                  </a:lnTo>
                  <a:lnTo>
                    <a:pt x="366" y="570"/>
                  </a:lnTo>
                  <a:lnTo>
                    <a:pt x="360" y="576"/>
                  </a:lnTo>
                  <a:lnTo>
                    <a:pt x="354" y="576"/>
                  </a:lnTo>
                  <a:lnTo>
                    <a:pt x="306" y="600"/>
                  </a:lnTo>
                  <a:lnTo>
                    <a:pt x="276" y="600"/>
                  </a:lnTo>
                  <a:lnTo>
                    <a:pt x="258" y="606"/>
                  </a:lnTo>
                  <a:lnTo>
                    <a:pt x="234" y="606"/>
                  </a:lnTo>
                  <a:lnTo>
                    <a:pt x="228" y="612"/>
                  </a:lnTo>
                  <a:lnTo>
                    <a:pt x="204" y="612"/>
                  </a:lnTo>
                  <a:lnTo>
                    <a:pt x="204" y="606"/>
                  </a:lnTo>
                  <a:lnTo>
                    <a:pt x="150" y="606"/>
                  </a:lnTo>
                  <a:lnTo>
                    <a:pt x="144" y="612"/>
                  </a:lnTo>
                  <a:lnTo>
                    <a:pt x="138" y="612"/>
                  </a:lnTo>
                  <a:lnTo>
                    <a:pt x="120" y="618"/>
                  </a:lnTo>
                  <a:lnTo>
                    <a:pt x="102" y="618"/>
                  </a:lnTo>
                  <a:lnTo>
                    <a:pt x="78" y="606"/>
                  </a:lnTo>
                  <a:lnTo>
                    <a:pt x="60" y="600"/>
                  </a:lnTo>
                  <a:lnTo>
                    <a:pt x="42" y="588"/>
                  </a:lnTo>
                  <a:lnTo>
                    <a:pt x="30" y="582"/>
                  </a:lnTo>
                  <a:lnTo>
                    <a:pt x="0" y="582"/>
                  </a:lnTo>
                  <a:lnTo>
                    <a:pt x="24" y="606"/>
                  </a:lnTo>
                  <a:lnTo>
                    <a:pt x="30" y="618"/>
                  </a:lnTo>
                  <a:lnTo>
                    <a:pt x="36" y="624"/>
                  </a:lnTo>
                  <a:lnTo>
                    <a:pt x="48" y="642"/>
                  </a:lnTo>
                  <a:lnTo>
                    <a:pt x="60" y="654"/>
                  </a:lnTo>
                  <a:lnTo>
                    <a:pt x="66" y="672"/>
                  </a:lnTo>
                  <a:lnTo>
                    <a:pt x="78" y="690"/>
                  </a:lnTo>
                  <a:lnTo>
                    <a:pt x="84" y="696"/>
                  </a:lnTo>
                  <a:lnTo>
                    <a:pt x="102" y="696"/>
                  </a:lnTo>
                  <a:lnTo>
                    <a:pt x="114" y="690"/>
                  </a:lnTo>
                  <a:lnTo>
                    <a:pt x="126" y="708"/>
                  </a:lnTo>
                  <a:lnTo>
                    <a:pt x="150" y="708"/>
                  </a:lnTo>
                  <a:lnTo>
                    <a:pt x="144" y="738"/>
                  </a:lnTo>
                  <a:lnTo>
                    <a:pt x="150" y="738"/>
                  </a:lnTo>
                  <a:lnTo>
                    <a:pt x="150" y="762"/>
                  </a:lnTo>
                  <a:lnTo>
                    <a:pt x="156" y="774"/>
                  </a:lnTo>
                  <a:lnTo>
                    <a:pt x="156" y="786"/>
                  </a:lnTo>
                  <a:lnTo>
                    <a:pt x="174" y="786"/>
                  </a:lnTo>
                  <a:lnTo>
                    <a:pt x="180" y="792"/>
                  </a:lnTo>
                  <a:lnTo>
                    <a:pt x="186" y="804"/>
                  </a:lnTo>
                  <a:lnTo>
                    <a:pt x="192" y="822"/>
                  </a:lnTo>
                  <a:lnTo>
                    <a:pt x="192" y="834"/>
                  </a:lnTo>
                  <a:lnTo>
                    <a:pt x="186" y="840"/>
                  </a:lnTo>
                  <a:lnTo>
                    <a:pt x="180" y="840"/>
                  </a:lnTo>
                  <a:lnTo>
                    <a:pt x="180" y="834"/>
                  </a:lnTo>
                  <a:lnTo>
                    <a:pt x="150" y="834"/>
                  </a:lnTo>
                  <a:lnTo>
                    <a:pt x="138" y="840"/>
                  </a:lnTo>
                  <a:lnTo>
                    <a:pt x="132" y="846"/>
                  </a:lnTo>
                  <a:lnTo>
                    <a:pt x="132" y="852"/>
                  </a:lnTo>
                  <a:lnTo>
                    <a:pt x="126" y="852"/>
                  </a:lnTo>
                  <a:lnTo>
                    <a:pt x="126" y="858"/>
                  </a:lnTo>
                  <a:lnTo>
                    <a:pt x="120" y="864"/>
                  </a:lnTo>
                  <a:lnTo>
                    <a:pt x="108" y="864"/>
                  </a:lnTo>
                  <a:lnTo>
                    <a:pt x="102" y="882"/>
                  </a:lnTo>
                  <a:lnTo>
                    <a:pt x="96" y="888"/>
                  </a:lnTo>
                  <a:lnTo>
                    <a:pt x="96" y="894"/>
                  </a:lnTo>
                  <a:lnTo>
                    <a:pt x="84" y="906"/>
                  </a:lnTo>
                  <a:lnTo>
                    <a:pt x="84" y="936"/>
                  </a:lnTo>
                  <a:lnTo>
                    <a:pt x="90" y="948"/>
                  </a:lnTo>
                  <a:lnTo>
                    <a:pt x="90" y="954"/>
                  </a:lnTo>
                  <a:lnTo>
                    <a:pt x="96" y="948"/>
                  </a:lnTo>
                  <a:lnTo>
                    <a:pt x="108" y="948"/>
                  </a:lnTo>
                  <a:lnTo>
                    <a:pt x="114" y="942"/>
                  </a:lnTo>
                  <a:lnTo>
                    <a:pt x="120" y="942"/>
                  </a:lnTo>
                  <a:lnTo>
                    <a:pt x="126" y="948"/>
                  </a:lnTo>
                  <a:lnTo>
                    <a:pt x="138" y="948"/>
                  </a:lnTo>
                  <a:lnTo>
                    <a:pt x="150" y="954"/>
                  </a:lnTo>
                  <a:lnTo>
                    <a:pt x="174" y="954"/>
                  </a:lnTo>
                  <a:lnTo>
                    <a:pt x="210" y="936"/>
                  </a:lnTo>
                  <a:lnTo>
                    <a:pt x="216" y="930"/>
                  </a:lnTo>
                  <a:lnTo>
                    <a:pt x="222" y="930"/>
                  </a:lnTo>
                  <a:lnTo>
                    <a:pt x="234" y="936"/>
                  </a:lnTo>
                  <a:lnTo>
                    <a:pt x="276" y="936"/>
                  </a:lnTo>
                  <a:lnTo>
                    <a:pt x="288" y="930"/>
                  </a:lnTo>
                  <a:lnTo>
                    <a:pt x="300" y="930"/>
                  </a:lnTo>
                  <a:lnTo>
                    <a:pt x="306" y="924"/>
                  </a:lnTo>
                  <a:lnTo>
                    <a:pt x="312" y="924"/>
                  </a:lnTo>
                  <a:lnTo>
                    <a:pt x="348" y="930"/>
                  </a:lnTo>
                  <a:lnTo>
                    <a:pt x="354" y="924"/>
                  </a:lnTo>
                  <a:lnTo>
                    <a:pt x="366" y="918"/>
                  </a:lnTo>
                  <a:lnTo>
                    <a:pt x="372" y="912"/>
                  </a:lnTo>
                  <a:lnTo>
                    <a:pt x="384" y="912"/>
                  </a:lnTo>
                  <a:lnTo>
                    <a:pt x="396" y="918"/>
                  </a:lnTo>
                  <a:lnTo>
                    <a:pt x="408" y="930"/>
                  </a:lnTo>
                  <a:lnTo>
                    <a:pt x="432" y="978"/>
                  </a:lnTo>
                  <a:lnTo>
                    <a:pt x="444" y="984"/>
                  </a:lnTo>
                  <a:lnTo>
                    <a:pt x="450" y="990"/>
                  </a:lnTo>
                  <a:lnTo>
                    <a:pt x="468" y="996"/>
                  </a:lnTo>
                  <a:lnTo>
                    <a:pt x="486" y="996"/>
                  </a:lnTo>
                  <a:lnTo>
                    <a:pt x="522" y="1008"/>
                  </a:lnTo>
                  <a:lnTo>
                    <a:pt x="540" y="1044"/>
                  </a:lnTo>
                  <a:lnTo>
                    <a:pt x="552" y="1056"/>
                  </a:lnTo>
                  <a:lnTo>
                    <a:pt x="570" y="1056"/>
                  </a:lnTo>
                  <a:lnTo>
                    <a:pt x="588" y="1050"/>
                  </a:lnTo>
                  <a:lnTo>
                    <a:pt x="582" y="1044"/>
                  </a:lnTo>
                  <a:lnTo>
                    <a:pt x="582" y="1032"/>
                  </a:lnTo>
                  <a:lnTo>
                    <a:pt x="594" y="1020"/>
                  </a:lnTo>
                  <a:lnTo>
                    <a:pt x="606" y="1020"/>
                  </a:lnTo>
                  <a:lnTo>
                    <a:pt x="618" y="1026"/>
                  </a:lnTo>
                  <a:lnTo>
                    <a:pt x="624" y="1032"/>
                  </a:lnTo>
                  <a:lnTo>
                    <a:pt x="648" y="1020"/>
                  </a:lnTo>
                  <a:lnTo>
                    <a:pt x="648" y="1026"/>
                  </a:lnTo>
                  <a:lnTo>
                    <a:pt x="654" y="1032"/>
                  </a:lnTo>
                  <a:lnTo>
                    <a:pt x="678" y="1032"/>
                  </a:lnTo>
                  <a:lnTo>
                    <a:pt x="690" y="1020"/>
                  </a:lnTo>
                  <a:lnTo>
                    <a:pt x="702" y="1014"/>
                  </a:lnTo>
                  <a:lnTo>
                    <a:pt x="708" y="1014"/>
                  </a:lnTo>
                  <a:lnTo>
                    <a:pt x="708" y="1026"/>
                  </a:lnTo>
                  <a:lnTo>
                    <a:pt x="714" y="1032"/>
                  </a:lnTo>
                  <a:lnTo>
                    <a:pt x="732" y="1032"/>
                  </a:lnTo>
                  <a:lnTo>
                    <a:pt x="738" y="1026"/>
                  </a:lnTo>
                  <a:lnTo>
                    <a:pt x="750" y="1020"/>
                  </a:lnTo>
                  <a:lnTo>
                    <a:pt x="750" y="996"/>
                  </a:lnTo>
                  <a:lnTo>
                    <a:pt x="744" y="990"/>
                  </a:lnTo>
                  <a:lnTo>
                    <a:pt x="738" y="978"/>
                  </a:lnTo>
                  <a:lnTo>
                    <a:pt x="714" y="936"/>
                  </a:lnTo>
                  <a:lnTo>
                    <a:pt x="714" y="912"/>
                  </a:lnTo>
                  <a:lnTo>
                    <a:pt x="690" y="912"/>
                  </a:lnTo>
                  <a:lnTo>
                    <a:pt x="678" y="900"/>
                  </a:lnTo>
                  <a:lnTo>
                    <a:pt x="672" y="888"/>
                  </a:lnTo>
                  <a:lnTo>
                    <a:pt x="666" y="882"/>
                  </a:lnTo>
                  <a:lnTo>
                    <a:pt x="672" y="852"/>
                  </a:lnTo>
                  <a:lnTo>
                    <a:pt x="672" y="834"/>
                  </a:lnTo>
                  <a:lnTo>
                    <a:pt x="642" y="840"/>
                  </a:lnTo>
                  <a:lnTo>
                    <a:pt x="636" y="840"/>
                  </a:lnTo>
                  <a:lnTo>
                    <a:pt x="624" y="834"/>
                  </a:lnTo>
                  <a:lnTo>
                    <a:pt x="618" y="828"/>
                  </a:lnTo>
                  <a:lnTo>
                    <a:pt x="618" y="804"/>
                  </a:lnTo>
                  <a:lnTo>
                    <a:pt x="624" y="792"/>
                  </a:lnTo>
                  <a:lnTo>
                    <a:pt x="636" y="780"/>
                  </a:lnTo>
                  <a:lnTo>
                    <a:pt x="642" y="768"/>
                  </a:lnTo>
                  <a:lnTo>
                    <a:pt x="648" y="762"/>
                  </a:lnTo>
                  <a:lnTo>
                    <a:pt x="654" y="750"/>
                  </a:lnTo>
                  <a:lnTo>
                    <a:pt x="654" y="744"/>
                  </a:lnTo>
                  <a:lnTo>
                    <a:pt x="666" y="732"/>
                  </a:lnTo>
                  <a:lnTo>
                    <a:pt x="678" y="726"/>
                  </a:lnTo>
                  <a:lnTo>
                    <a:pt x="684" y="726"/>
                  </a:lnTo>
                  <a:lnTo>
                    <a:pt x="690" y="732"/>
                  </a:lnTo>
                  <a:lnTo>
                    <a:pt x="690" y="744"/>
                  </a:lnTo>
                  <a:lnTo>
                    <a:pt x="696" y="750"/>
                  </a:lnTo>
                  <a:lnTo>
                    <a:pt x="702" y="750"/>
                  </a:lnTo>
                  <a:lnTo>
                    <a:pt x="726" y="738"/>
                  </a:lnTo>
                  <a:lnTo>
                    <a:pt x="732" y="732"/>
                  </a:lnTo>
                  <a:lnTo>
                    <a:pt x="738" y="738"/>
                  </a:lnTo>
                  <a:lnTo>
                    <a:pt x="756" y="738"/>
                  </a:lnTo>
                  <a:lnTo>
                    <a:pt x="762" y="732"/>
                  </a:lnTo>
                  <a:lnTo>
                    <a:pt x="768" y="720"/>
                  </a:lnTo>
                  <a:lnTo>
                    <a:pt x="774" y="714"/>
                  </a:lnTo>
                  <a:lnTo>
                    <a:pt x="774" y="708"/>
                  </a:lnTo>
                  <a:lnTo>
                    <a:pt x="792" y="696"/>
                  </a:lnTo>
                  <a:lnTo>
                    <a:pt x="792" y="678"/>
                  </a:lnTo>
                  <a:lnTo>
                    <a:pt x="798" y="672"/>
                  </a:lnTo>
                  <a:lnTo>
                    <a:pt x="798" y="666"/>
                  </a:lnTo>
                  <a:lnTo>
                    <a:pt x="804" y="660"/>
                  </a:lnTo>
                  <a:lnTo>
                    <a:pt x="828" y="648"/>
                  </a:lnTo>
                  <a:lnTo>
                    <a:pt x="840" y="636"/>
                  </a:lnTo>
                  <a:lnTo>
                    <a:pt x="846" y="618"/>
                  </a:lnTo>
                  <a:lnTo>
                    <a:pt x="846" y="606"/>
                  </a:lnTo>
                  <a:lnTo>
                    <a:pt x="852" y="588"/>
                  </a:lnTo>
                  <a:lnTo>
                    <a:pt x="852" y="576"/>
                  </a:lnTo>
                  <a:lnTo>
                    <a:pt x="858" y="570"/>
                  </a:lnTo>
                  <a:lnTo>
                    <a:pt x="870" y="564"/>
                  </a:lnTo>
                  <a:lnTo>
                    <a:pt x="876" y="558"/>
                  </a:lnTo>
                  <a:lnTo>
                    <a:pt x="888" y="558"/>
                  </a:lnTo>
                  <a:lnTo>
                    <a:pt x="870" y="534"/>
                  </a:lnTo>
                  <a:lnTo>
                    <a:pt x="894" y="498"/>
                  </a:lnTo>
                  <a:lnTo>
                    <a:pt x="924" y="480"/>
                  </a:lnTo>
                  <a:lnTo>
                    <a:pt x="924" y="474"/>
                  </a:lnTo>
                  <a:lnTo>
                    <a:pt x="912" y="462"/>
                  </a:lnTo>
                  <a:lnTo>
                    <a:pt x="906" y="450"/>
                  </a:lnTo>
                  <a:lnTo>
                    <a:pt x="906" y="414"/>
                  </a:lnTo>
                  <a:lnTo>
                    <a:pt x="912" y="408"/>
                  </a:lnTo>
                  <a:lnTo>
                    <a:pt x="924" y="408"/>
                  </a:lnTo>
                  <a:lnTo>
                    <a:pt x="948" y="396"/>
                  </a:lnTo>
                  <a:lnTo>
                    <a:pt x="954" y="390"/>
                  </a:lnTo>
                  <a:lnTo>
                    <a:pt x="954" y="384"/>
                  </a:lnTo>
                  <a:lnTo>
                    <a:pt x="948" y="378"/>
                  </a:lnTo>
                  <a:lnTo>
                    <a:pt x="936" y="372"/>
                  </a:lnTo>
                  <a:lnTo>
                    <a:pt x="900" y="372"/>
                  </a:lnTo>
                  <a:lnTo>
                    <a:pt x="894" y="336"/>
                  </a:lnTo>
                  <a:lnTo>
                    <a:pt x="876" y="336"/>
                  </a:lnTo>
                  <a:lnTo>
                    <a:pt x="864" y="318"/>
                  </a:lnTo>
                  <a:lnTo>
                    <a:pt x="846" y="318"/>
                  </a:lnTo>
                  <a:lnTo>
                    <a:pt x="846" y="306"/>
                  </a:lnTo>
                  <a:lnTo>
                    <a:pt x="852" y="294"/>
                  </a:lnTo>
                  <a:lnTo>
                    <a:pt x="852" y="288"/>
                  </a:lnTo>
                  <a:lnTo>
                    <a:pt x="846" y="288"/>
                  </a:lnTo>
                  <a:lnTo>
                    <a:pt x="834" y="276"/>
                  </a:lnTo>
                  <a:lnTo>
                    <a:pt x="834" y="270"/>
                  </a:lnTo>
                  <a:lnTo>
                    <a:pt x="840" y="264"/>
                  </a:lnTo>
                  <a:lnTo>
                    <a:pt x="846" y="252"/>
                  </a:lnTo>
                  <a:lnTo>
                    <a:pt x="852" y="246"/>
                  </a:lnTo>
                  <a:lnTo>
                    <a:pt x="822" y="240"/>
                  </a:lnTo>
                  <a:lnTo>
                    <a:pt x="828" y="228"/>
                  </a:lnTo>
                  <a:lnTo>
                    <a:pt x="804" y="210"/>
                  </a:lnTo>
                  <a:lnTo>
                    <a:pt x="804" y="204"/>
                  </a:lnTo>
                  <a:lnTo>
                    <a:pt x="810" y="192"/>
                  </a:lnTo>
                  <a:lnTo>
                    <a:pt x="834" y="180"/>
                  </a:lnTo>
                  <a:lnTo>
                    <a:pt x="876" y="180"/>
                  </a:lnTo>
                  <a:lnTo>
                    <a:pt x="894" y="186"/>
                  </a:lnTo>
                  <a:lnTo>
                    <a:pt x="912" y="186"/>
                  </a:lnTo>
                  <a:lnTo>
                    <a:pt x="918" y="192"/>
                  </a:lnTo>
                  <a:lnTo>
                    <a:pt x="918" y="204"/>
                  </a:lnTo>
                  <a:lnTo>
                    <a:pt x="930" y="204"/>
                  </a:lnTo>
                  <a:lnTo>
                    <a:pt x="942" y="198"/>
                  </a:lnTo>
                  <a:lnTo>
                    <a:pt x="948" y="192"/>
                  </a:lnTo>
                  <a:lnTo>
                    <a:pt x="960" y="186"/>
                  </a:lnTo>
                  <a:lnTo>
                    <a:pt x="966" y="180"/>
                  </a:lnTo>
                  <a:lnTo>
                    <a:pt x="972" y="186"/>
                  </a:lnTo>
                  <a:lnTo>
                    <a:pt x="978" y="180"/>
                  </a:lnTo>
                  <a:lnTo>
                    <a:pt x="1002" y="180"/>
                  </a:lnTo>
                  <a:lnTo>
                    <a:pt x="1002" y="162"/>
                  </a:lnTo>
                  <a:lnTo>
                    <a:pt x="1026" y="156"/>
                  </a:lnTo>
                  <a:lnTo>
                    <a:pt x="1050" y="120"/>
                  </a:lnTo>
                  <a:lnTo>
                    <a:pt x="1008" y="12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57" name="Parcel Islands" descr="© INSCALE GmbH, 05.05.2010&#10;http://www.presentationload.com/">
              <a:extLst>
                <a:ext uri="{FF2B5EF4-FFF2-40B4-BE49-F238E27FC236}">
                  <a16:creationId xmlns:a16="http://schemas.microsoft.com/office/drawing/2014/main" id="{5A7E7D52-43AB-C6EB-9B67-7AB9716D2BC0}"/>
                </a:ext>
              </a:extLst>
            </p:cNvPr>
            <p:cNvSpPr>
              <a:spLocks noEditPoints="1"/>
            </p:cNvSpPr>
            <p:nvPr/>
          </p:nvSpPr>
          <p:spPr bwMode="gray">
            <a:xfrm>
              <a:off x="9372914" y="3698889"/>
              <a:ext cx="44258" cy="29505"/>
            </a:xfrm>
            <a:custGeom>
              <a:avLst/>
              <a:gdLst>
                <a:gd name="T0" fmla="*/ 2147483647 w 96"/>
                <a:gd name="T1" fmla="*/ 2147483647 h 66"/>
                <a:gd name="T2" fmla="*/ 2147483647 w 96"/>
                <a:gd name="T3" fmla="*/ 2147483647 h 66"/>
                <a:gd name="T4" fmla="*/ 0 w 96"/>
                <a:gd name="T5" fmla="*/ 2147483647 h 66"/>
                <a:gd name="T6" fmla="*/ 0 w 96"/>
                <a:gd name="T7" fmla="*/ 2147483647 h 66"/>
                <a:gd name="T8" fmla="*/ 2147483647 w 96"/>
                <a:gd name="T9" fmla="*/ 2147483647 h 66"/>
                <a:gd name="T10" fmla="*/ 2147483647 w 96"/>
                <a:gd name="T11" fmla="*/ 2147483647 h 66"/>
                <a:gd name="T12" fmla="*/ 2147483647 w 96"/>
                <a:gd name="T13" fmla="*/ 2147483647 h 66"/>
                <a:gd name="T14" fmla="*/ 2147483647 w 96"/>
                <a:gd name="T15" fmla="*/ 2147483647 h 66"/>
                <a:gd name="T16" fmla="*/ 2147483647 w 96"/>
                <a:gd name="T17" fmla="*/ 2147483647 h 66"/>
                <a:gd name="T18" fmla="*/ 2147483647 w 96"/>
                <a:gd name="T19" fmla="*/ 0 h 66"/>
                <a:gd name="T20" fmla="*/ 2147483647 w 96"/>
                <a:gd name="T21" fmla="*/ 2147483647 h 66"/>
                <a:gd name="T22" fmla="*/ 2147483647 w 96"/>
                <a:gd name="T23" fmla="*/ 2147483647 h 66"/>
                <a:gd name="T24" fmla="*/ 2147483647 w 96"/>
                <a:gd name="T25" fmla="*/ 2147483647 h 66"/>
                <a:gd name="T26" fmla="*/ 2147483647 w 96"/>
                <a:gd name="T27" fmla="*/ 2147483647 h 66"/>
                <a:gd name="T28" fmla="*/ 2147483647 w 96"/>
                <a:gd name="T29" fmla="*/ 0 h 66"/>
                <a:gd name="T30" fmla="*/ 2147483647 w 96"/>
                <a:gd name="T31" fmla="*/ 0 h 66"/>
                <a:gd name="T32" fmla="*/ 2147483647 w 96"/>
                <a:gd name="T33" fmla="*/ 2147483647 h 66"/>
                <a:gd name="T34" fmla="*/ 2147483647 w 96"/>
                <a:gd name="T35" fmla="*/ 2147483647 h 66"/>
                <a:gd name="T36" fmla="*/ 2147483647 w 96"/>
                <a:gd name="T37" fmla="*/ 2147483647 h 66"/>
                <a:gd name="T38" fmla="*/ 2147483647 w 96"/>
                <a:gd name="T39" fmla="*/ 2147483647 h 66"/>
                <a:gd name="T40" fmla="*/ 2147483647 w 96"/>
                <a:gd name="T41" fmla="*/ 2147483647 h 66"/>
                <a:gd name="T42" fmla="*/ 2147483647 w 96"/>
                <a:gd name="T43" fmla="*/ 2147483647 h 66"/>
                <a:gd name="T44" fmla="*/ 2147483647 w 96"/>
                <a:gd name="T45" fmla="*/ 2147483647 h 6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6"/>
                <a:gd name="T70" fmla="*/ 0 h 66"/>
                <a:gd name="T71" fmla="*/ 96 w 96"/>
                <a:gd name="T72" fmla="*/ 66 h 6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6" h="66">
                  <a:moveTo>
                    <a:pt x="12" y="42"/>
                  </a:moveTo>
                  <a:lnTo>
                    <a:pt x="6" y="42"/>
                  </a:lnTo>
                  <a:lnTo>
                    <a:pt x="0" y="48"/>
                  </a:lnTo>
                  <a:lnTo>
                    <a:pt x="0" y="60"/>
                  </a:lnTo>
                  <a:lnTo>
                    <a:pt x="6" y="66"/>
                  </a:lnTo>
                  <a:lnTo>
                    <a:pt x="12" y="66"/>
                  </a:lnTo>
                  <a:lnTo>
                    <a:pt x="24" y="54"/>
                  </a:lnTo>
                  <a:lnTo>
                    <a:pt x="24" y="42"/>
                  </a:lnTo>
                  <a:lnTo>
                    <a:pt x="12" y="42"/>
                  </a:lnTo>
                  <a:close/>
                  <a:moveTo>
                    <a:pt x="42" y="0"/>
                  </a:moveTo>
                  <a:lnTo>
                    <a:pt x="42" y="18"/>
                  </a:lnTo>
                  <a:lnTo>
                    <a:pt x="54" y="30"/>
                  </a:lnTo>
                  <a:lnTo>
                    <a:pt x="60" y="30"/>
                  </a:lnTo>
                  <a:lnTo>
                    <a:pt x="72" y="24"/>
                  </a:lnTo>
                  <a:lnTo>
                    <a:pt x="48" y="0"/>
                  </a:lnTo>
                  <a:lnTo>
                    <a:pt x="42" y="0"/>
                  </a:lnTo>
                  <a:close/>
                  <a:moveTo>
                    <a:pt x="96" y="36"/>
                  </a:moveTo>
                  <a:lnTo>
                    <a:pt x="78" y="36"/>
                  </a:lnTo>
                  <a:lnTo>
                    <a:pt x="72" y="42"/>
                  </a:lnTo>
                  <a:lnTo>
                    <a:pt x="72" y="54"/>
                  </a:lnTo>
                  <a:lnTo>
                    <a:pt x="84" y="60"/>
                  </a:lnTo>
                  <a:lnTo>
                    <a:pt x="96" y="48"/>
                  </a:lnTo>
                  <a:lnTo>
                    <a:pt x="96" y="3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58" name="Oman" descr="© INSCALE GmbH, 05.05.2010&#10;http://www.presentationload.com/">
              <a:extLst>
                <a:ext uri="{FF2B5EF4-FFF2-40B4-BE49-F238E27FC236}">
                  <a16:creationId xmlns:a16="http://schemas.microsoft.com/office/drawing/2014/main" id="{5D342383-BF3B-304A-0CF5-8ADA4D2FEC3C}"/>
                </a:ext>
              </a:extLst>
            </p:cNvPr>
            <p:cNvSpPr>
              <a:spLocks/>
            </p:cNvSpPr>
            <p:nvPr/>
          </p:nvSpPr>
          <p:spPr bwMode="gray">
            <a:xfrm>
              <a:off x="7403446" y="3403840"/>
              <a:ext cx="254483" cy="317179"/>
            </a:xfrm>
            <a:custGeom>
              <a:avLst/>
              <a:gdLst>
                <a:gd name="T0" fmla="*/ 2147483647 w 540"/>
                <a:gd name="T1" fmla="*/ 2147483647 h 672"/>
                <a:gd name="T2" fmla="*/ 2147483647 w 540"/>
                <a:gd name="T3" fmla="*/ 2147483647 h 672"/>
                <a:gd name="T4" fmla="*/ 2147483647 w 540"/>
                <a:gd name="T5" fmla="*/ 2147483647 h 672"/>
                <a:gd name="T6" fmla="*/ 2147483647 w 540"/>
                <a:gd name="T7" fmla="*/ 2147483647 h 672"/>
                <a:gd name="T8" fmla="*/ 2147483647 w 540"/>
                <a:gd name="T9" fmla="*/ 2147483647 h 672"/>
                <a:gd name="T10" fmla="*/ 2147483647 w 540"/>
                <a:gd name="T11" fmla="*/ 2147483647 h 672"/>
                <a:gd name="T12" fmla="*/ 2147483647 w 540"/>
                <a:gd name="T13" fmla="*/ 2147483647 h 672"/>
                <a:gd name="T14" fmla="*/ 2147483647 w 540"/>
                <a:gd name="T15" fmla="*/ 2147483647 h 672"/>
                <a:gd name="T16" fmla="*/ 2147483647 w 540"/>
                <a:gd name="T17" fmla="*/ 2147483647 h 672"/>
                <a:gd name="T18" fmla="*/ 2147483647 w 540"/>
                <a:gd name="T19" fmla="*/ 2147483647 h 672"/>
                <a:gd name="T20" fmla="*/ 2147483647 w 540"/>
                <a:gd name="T21" fmla="*/ 2147483647 h 672"/>
                <a:gd name="T22" fmla="*/ 2147483647 w 540"/>
                <a:gd name="T23" fmla="*/ 2147483647 h 672"/>
                <a:gd name="T24" fmla="*/ 2147483647 w 540"/>
                <a:gd name="T25" fmla="*/ 2147483647 h 672"/>
                <a:gd name="T26" fmla="*/ 2147483647 w 540"/>
                <a:gd name="T27" fmla="*/ 2147483647 h 672"/>
                <a:gd name="T28" fmla="*/ 2147483647 w 540"/>
                <a:gd name="T29" fmla="*/ 2147483647 h 672"/>
                <a:gd name="T30" fmla="*/ 2147483647 w 540"/>
                <a:gd name="T31" fmla="*/ 2147483647 h 672"/>
                <a:gd name="T32" fmla="*/ 2147483647 w 540"/>
                <a:gd name="T33" fmla="*/ 2147483647 h 672"/>
                <a:gd name="T34" fmla="*/ 2147483647 w 540"/>
                <a:gd name="T35" fmla="*/ 2147483647 h 672"/>
                <a:gd name="T36" fmla="*/ 2147483647 w 540"/>
                <a:gd name="T37" fmla="*/ 2147483647 h 672"/>
                <a:gd name="T38" fmla="*/ 2147483647 w 540"/>
                <a:gd name="T39" fmla="*/ 2147483647 h 672"/>
                <a:gd name="T40" fmla="*/ 2147483647 w 540"/>
                <a:gd name="T41" fmla="*/ 2147483647 h 672"/>
                <a:gd name="T42" fmla="*/ 2147483647 w 540"/>
                <a:gd name="T43" fmla="*/ 2147483647 h 672"/>
                <a:gd name="T44" fmla="*/ 2147483647 w 540"/>
                <a:gd name="T45" fmla="*/ 2147483647 h 672"/>
                <a:gd name="T46" fmla="*/ 2147483647 w 540"/>
                <a:gd name="T47" fmla="*/ 2147483647 h 672"/>
                <a:gd name="T48" fmla="*/ 2147483647 w 540"/>
                <a:gd name="T49" fmla="*/ 2147483647 h 672"/>
                <a:gd name="T50" fmla="*/ 2147483647 w 540"/>
                <a:gd name="T51" fmla="*/ 0 h 672"/>
                <a:gd name="T52" fmla="*/ 2147483647 w 540"/>
                <a:gd name="T53" fmla="*/ 2147483647 h 672"/>
                <a:gd name="T54" fmla="*/ 2147483647 w 540"/>
                <a:gd name="T55" fmla="*/ 2147483647 h 672"/>
                <a:gd name="T56" fmla="*/ 2147483647 w 540"/>
                <a:gd name="T57" fmla="*/ 2147483647 h 672"/>
                <a:gd name="T58" fmla="*/ 2147483647 w 540"/>
                <a:gd name="T59" fmla="*/ 2147483647 h 672"/>
                <a:gd name="T60" fmla="*/ 2147483647 w 540"/>
                <a:gd name="T61" fmla="*/ 2147483647 h 672"/>
                <a:gd name="T62" fmla="*/ 2147483647 w 540"/>
                <a:gd name="T63" fmla="*/ 2147483647 h 672"/>
                <a:gd name="T64" fmla="*/ 2147483647 w 540"/>
                <a:gd name="T65" fmla="*/ 2147483647 h 672"/>
                <a:gd name="T66" fmla="*/ 2147483647 w 540"/>
                <a:gd name="T67" fmla="*/ 2147483647 h 672"/>
                <a:gd name="T68" fmla="*/ 2147483647 w 540"/>
                <a:gd name="T69" fmla="*/ 2147483647 h 672"/>
                <a:gd name="T70" fmla="*/ 2147483647 w 540"/>
                <a:gd name="T71" fmla="*/ 2147483647 h 672"/>
                <a:gd name="T72" fmla="*/ 2147483647 w 540"/>
                <a:gd name="T73" fmla="*/ 2147483647 h 672"/>
                <a:gd name="T74" fmla="*/ 2147483647 w 540"/>
                <a:gd name="T75" fmla="*/ 2147483647 h 672"/>
                <a:gd name="T76" fmla="*/ 2147483647 w 540"/>
                <a:gd name="T77" fmla="*/ 2147483647 h 672"/>
                <a:gd name="T78" fmla="*/ 2147483647 w 540"/>
                <a:gd name="T79" fmla="*/ 2147483647 h 672"/>
                <a:gd name="T80" fmla="*/ 2147483647 w 540"/>
                <a:gd name="T81" fmla="*/ 2147483647 h 672"/>
                <a:gd name="T82" fmla="*/ 2147483647 w 540"/>
                <a:gd name="T83" fmla="*/ 2147483647 h 672"/>
                <a:gd name="T84" fmla="*/ 2147483647 w 540"/>
                <a:gd name="T85" fmla="*/ 2147483647 h 672"/>
                <a:gd name="T86" fmla="*/ 2147483647 w 540"/>
                <a:gd name="T87" fmla="*/ 2147483647 h 67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0"/>
                <a:gd name="T133" fmla="*/ 0 h 672"/>
                <a:gd name="T134" fmla="*/ 540 w 540"/>
                <a:gd name="T135" fmla="*/ 672 h 67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0" h="672">
                  <a:moveTo>
                    <a:pt x="258" y="564"/>
                  </a:moveTo>
                  <a:lnTo>
                    <a:pt x="276" y="564"/>
                  </a:lnTo>
                  <a:lnTo>
                    <a:pt x="288" y="558"/>
                  </a:lnTo>
                  <a:lnTo>
                    <a:pt x="306" y="552"/>
                  </a:lnTo>
                  <a:lnTo>
                    <a:pt x="330" y="540"/>
                  </a:lnTo>
                  <a:lnTo>
                    <a:pt x="336" y="528"/>
                  </a:lnTo>
                  <a:lnTo>
                    <a:pt x="342" y="510"/>
                  </a:lnTo>
                  <a:lnTo>
                    <a:pt x="342" y="498"/>
                  </a:lnTo>
                  <a:lnTo>
                    <a:pt x="348" y="498"/>
                  </a:lnTo>
                  <a:lnTo>
                    <a:pt x="354" y="492"/>
                  </a:lnTo>
                  <a:lnTo>
                    <a:pt x="366" y="486"/>
                  </a:lnTo>
                  <a:lnTo>
                    <a:pt x="384" y="480"/>
                  </a:lnTo>
                  <a:lnTo>
                    <a:pt x="408" y="456"/>
                  </a:lnTo>
                  <a:lnTo>
                    <a:pt x="414" y="444"/>
                  </a:lnTo>
                  <a:lnTo>
                    <a:pt x="414" y="426"/>
                  </a:lnTo>
                  <a:lnTo>
                    <a:pt x="420" y="408"/>
                  </a:lnTo>
                  <a:lnTo>
                    <a:pt x="420" y="378"/>
                  </a:lnTo>
                  <a:lnTo>
                    <a:pt x="426" y="372"/>
                  </a:lnTo>
                  <a:lnTo>
                    <a:pt x="432" y="372"/>
                  </a:lnTo>
                  <a:lnTo>
                    <a:pt x="444" y="378"/>
                  </a:lnTo>
                  <a:lnTo>
                    <a:pt x="450" y="384"/>
                  </a:lnTo>
                  <a:lnTo>
                    <a:pt x="462" y="384"/>
                  </a:lnTo>
                  <a:lnTo>
                    <a:pt x="468" y="378"/>
                  </a:lnTo>
                  <a:lnTo>
                    <a:pt x="480" y="354"/>
                  </a:lnTo>
                  <a:lnTo>
                    <a:pt x="480" y="330"/>
                  </a:lnTo>
                  <a:lnTo>
                    <a:pt x="534" y="276"/>
                  </a:lnTo>
                  <a:lnTo>
                    <a:pt x="534" y="264"/>
                  </a:lnTo>
                  <a:lnTo>
                    <a:pt x="540" y="252"/>
                  </a:lnTo>
                  <a:lnTo>
                    <a:pt x="540" y="204"/>
                  </a:lnTo>
                  <a:lnTo>
                    <a:pt x="528" y="192"/>
                  </a:lnTo>
                  <a:lnTo>
                    <a:pt x="510" y="192"/>
                  </a:lnTo>
                  <a:lnTo>
                    <a:pt x="510" y="186"/>
                  </a:lnTo>
                  <a:lnTo>
                    <a:pt x="492" y="168"/>
                  </a:lnTo>
                  <a:lnTo>
                    <a:pt x="486" y="150"/>
                  </a:lnTo>
                  <a:lnTo>
                    <a:pt x="462" y="126"/>
                  </a:lnTo>
                  <a:lnTo>
                    <a:pt x="456" y="114"/>
                  </a:lnTo>
                  <a:lnTo>
                    <a:pt x="432" y="96"/>
                  </a:lnTo>
                  <a:lnTo>
                    <a:pt x="396" y="84"/>
                  </a:lnTo>
                  <a:lnTo>
                    <a:pt x="366" y="78"/>
                  </a:lnTo>
                  <a:lnTo>
                    <a:pt x="348" y="78"/>
                  </a:lnTo>
                  <a:lnTo>
                    <a:pt x="342" y="72"/>
                  </a:lnTo>
                  <a:lnTo>
                    <a:pt x="330" y="72"/>
                  </a:lnTo>
                  <a:lnTo>
                    <a:pt x="318" y="60"/>
                  </a:lnTo>
                  <a:lnTo>
                    <a:pt x="294" y="48"/>
                  </a:lnTo>
                  <a:lnTo>
                    <a:pt x="288" y="36"/>
                  </a:lnTo>
                  <a:lnTo>
                    <a:pt x="288" y="30"/>
                  </a:lnTo>
                  <a:lnTo>
                    <a:pt x="282" y="18"/>
                  </a:lnTo>
                  <a:lnTo>
                    <a:pt x="276" y="12"/>
                  </a:lnTo>
                  <a:lnTo>
                    <a:pt x="252" y="18"/>
                  </a:lnTo>
                  <a:lnTo>
                    <a:pt x="246" y="6"/>
                  </a:lnTo>
                  <a:lnTo>
                    <a:pt x="246" y="0"/>
                  </a:lnTo>
                  <a:lnTo>
                    <a:pt x="240" y="0"/>
                  </a:lnTo>
                  <a:lnTo>
                    <a:pt x="234" y="6"/>
                  </a:lnTo>
                  <a:lnTo>
                    <a:pt x="234" y="12"/>
                  </a:lnTo>
                  <a:lnTo>
                    <a:pt x="228" y="24"/>
                  </a:lnTo>
                  <a:lnTo>
                    <a:pt x="228" y="54"/>
                  </a:lnTo>
                  <a:lnTo>
                    <a:pt x="246" y="72"/>
                  </a:lnTo>
                  <a:lnTo>
                    <a:pt x="246" y="78"/>
                  </a:lnTo>
                  <a:lnTo>
                    <a:pt x="240" y="78"/>
                  </a:lnTo>
                  <a:lnTo>
                    <a:pt x="240" y="72"/>
                  </a:lnTo>
                  <a:lnTo>
                    <a:pt x="228" y="72"/>
                  </a:lnTo>
                  <a:lnTo>
                    <a:pt x="228" y="78"/>
                  </a:lnTo>
                  <a:lnTo>
                    <a:pt x="222" y="84"/>
                  </a:lnTo>
                  <a:lnTo>
                    <a:pt x="222" y="96"/>
                  </a:lnTo>
                  <a:lnTo>
                    <a:pt x="216" y="108"/>
                  </a:lnTo>
                  <a:lnTo>
                    <a:pt x="216" y="120"/>
                  </a:lnTo>
                  <a:lnTo>
                    <a:pt x="210" y="132"/>
                  </a:lnTo>
                  <a:lnTo>
                    <a:pt x="204" y="138"/>
                  </a:lnTo>
                  <a:lnTo>
                    <a:pt x="198" y="150"/>
                  </a:lnTo>
                  <a:lnTo>
                    <a:pt x="192" y="156"/>
                  </a:lnTo>
                  <a:lnTo>
                    <a:pt x="192" y="168"/>
                  </a:lnTo>
                  <a:lnTo>
                    <a:pt x="210" y="204"/>
                  </a:lnTo>
                  <a:lnTo>
                    <a:pt x="216" y="210"/>
                  </a:lnTo>
                  <a:lnTo>
                    <a:pt x="216" y="222"/>
                  </a:lnTo>
                  <a:lnTo>
                    <a:pt x="222" y="228"/>
                  </a:lnTo>
                  <a:lnTo>
                    <a:pt x="234" y="234"/>
                  </a:lnTo>
                  <a:lnTo>
                    <a:pt x="240" y="240"/>
                  </a:lnTo>
                  <a:lnTo>
                    <a:pt x="204" y="414"/>
                  </a:lnTo>
                  <a:lnTo>
                    <a:pt x="0" y="486"/>
                  </a:lnTo>
                  <a:lnTo>
                    <a:pt x="84" y="672"/>
                  </a:lnTo>
                  <a:lnTo>
                    <a:pt x="114" y="660"/>
                  </a:lnTo>
                  <a:lnTo>
                    <a:pt x="198" y="636"/>
                  </a:lnTo>
                  <a:lnTo>
                    <a:pt x="228" y="624"/>
                  </a:lnTo>
                  <a:lnTo>
                    <a:pt x="246" y="618"/>
                  </a:lnTo>
                  <a:lnTo>
                    <a:pt x="252" y="606"/>
                  </a:lnTo>
                  <a:lnTo>
                    <a:pt x="252" y="594"/>
                  </a:lnTo>
                  <a:lnTo>
                    <a:pt x="258" y="582"/>
                  </a:lnTo>
                  <a:lnTo>
                    <a:pt x="258" y="56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59" name="Norway" descr="© INSCALE GmbH, 05.05.2010&#10;http://www.presentationload.com/">
              <a:extLst>
                <a:ext uri="{FF2B5EF4-FFF2-40B4-BE49-F238E27FC236}">
                  <a16:creationId xmlns:a16="http://schemas.microsoft.com/office/drawing/2014/main" id="{3F315543-0CAC-A8D2-B3AD-89E239629566}"/>
                </a:ext>
              </a:extLst>
            </p:cNvPr>
            <p:cNvSpPr>
              <a:spLocks noEditPoints="1"/>
            </p:cNvSpPr>
            <p:nvPr/>
          </p:nvSpPr>
          <p:spPr bwMode="gray">
            <a:xfrm>
              <a:off x="5883932" y="1465720"/>
              <a:ext cx="641735" cy="706280"/>
            </a:xfrm>
            <a:custGeom>
              <a:avLst/>
              <a:gdLst>
                <a:gd name="T0" fmla="*/ 2147483647 w 1362"/>
                <a:gd name="T1" fmla="*/ 2147483647 h 1500"/>
                <a:gd name="T2" fmla="*/ 2147483647 w 1362"/>
                <a:gd name="T3" fmla="*/ 2147483647 h 1500"/>
                <a:gd name="T4" fmla="*/ 2147483647 w 1362"/>
                <a:gd name="T5" fmla="*/ 2147483647 h 1500"/>
                <a:gd name="T6" fmla="*/ 2147483647 w 1362"/>
                <a:gd name="T7" fmla="*/ 2147483647 h 1500"/>
                <a:gd name="T8" fmla="*/ 2147483647 w 1362"/>
                <a:gd name="T9" fmla="*/ 0 h 1500"/>
                <a:gd name="T10" fmla="*/ 2147483647 w 1362"/>
                <a:gd name="T11" fmla="*/ 2147483647 h 1500"/>
                <a:gd name="T12" fmla="*/ 2147483647 w 1362"/>
                <a:gd name="T13" fmla="*/ 2147483647 h 1500"/>
                <a:gd name="T14" fmla="*/ 2147483647 w 1362"/>
                <a:gd name="T15" fmla="*/ 2147483647 h 1500"/>
                <a:gd name="T16" fmla="*/ 2147483647 w 1362"/>
                <a:gd name="T17" fmla="*/ 2147483647 h 1500"/>
                <a:gd name="T18" fmla="*/ 2147483647 w 1362"/>
                <a:gd name="T19" fmla="*/ 2147483647 h 1500"/>
                <a:gd name="T20" fmla="*/ 2147483647 w 1362"/>
                <a:gd name="T21" fmla="*/ 2147483647 h 1500"/>
                <a:gd name="T22" fmla="*/ 2147483647 w 1362"/>
                <a:gd name="T23" fmla="*/ 2147483647 h 1500"/>
                <a:gd name="T24" fmla="*/ 2147483647 w 1362"/>
                <a:gd name="T25" fmla="*/ 2147483647 h 1500"/>
                <a:gd name="T26" fmla="*/ 2147483647 w 1362"/>
                <a:gd name="T27" fmla="*/ 2147483647 h 1500"/>
                <a:gd name="T28" fmla="*/ 2147483647 w 1362"/>
                <a:gd name="T29" fmla="*/ 2147483647 h 1500"/>
                <a:gd name="T30" fmla="*/ 2147483647 w 1362"/>
                <a:gd name="T31" fmla="*/ 2147483647 h 1500"/>
                <a:gd name="T32" fmla="*/ 2147483647 w 1362"/>
                <a:gd name="T33" fmla="*/ 2147483647 h 1500"/>
                <a:gd name="T34" fmla="*/ 2147483647 w 1362"/>
                <a:gd name="T35" fmla="*/ 2147483647 h 1500"/>
                <a:gd name="T36" fmla="*/ 2147483647 w 1362"/>
                <a:gd name="T37" fmla="*/ 2147483647 h 1500"/>
                <a:gd name="T38" fmla="*/ 2147483647 w 1362"/>
                <a:gd name="T39" fmla="*/ 2147483647 h 1500"/>
                <a:gd name="T40" fmla="*/ 2147483647 w 1362"/>
                <a:gd name="T41" fmla="*/ 2147483647 h 1500"/>
                <a:gd name="T42" fmla="*/ 2147483647 w 1362"/>
                <a:gd name="T43" fmla="*/ 2147483647 h 1500"/>
                <a:gd name="T44" fmla="*/ 2147483647 w 1362"/>
                <a:gd name="T45" fmla="*/ 2147483647 h 1500"/>
                <a:gd name="T46" fmla="*/ 2147483647 w 1362"/>
                <a:gd name="T47" fmla="*/ 2147483647 h 1500"/>
                <a:gd name="T48" fmla="*/ 2147483647 w 1362"/>
                <a:gd name="T49" fmla="*/ 2147483647 h 1500"/>
                <a:gd name="T50" fmla="*/ 2147483647 w 1362"/>
                <a:gd name="T51" fmla="*/ 2147483647 h 1500"/>
                <a:gd name="T52" fmla="*/ 2147483647 w 1362"/>
                <a:gd name="T53" fmla="*/ 2147483647 h 1500"/>
                <a:gd name="T54" fmla="*/ 2147483647 w 1362"/>
                <a:gd name="T55" fmla="*/ 2147483647 h 1500"/>
                <a:gd name="T56" fmla="*/ 2147483647 w 1362"/>
                <a:gd name="T57" fmla="*/ 2147483647 h 1500"/>
                <a:gd name="T58" fmla="*/ 2147483647 w 1362"/>
                <a:gd name="T59" fmla="*/ 2147483647 h 1500"/>
                <a:gd name="T60" fmla="*/ 2147483647 w 1362"/>
                <a:gd name="T61" fmla="*/ 2147483647 h 1500"/>
                <a:gd name="T62" fmla="*/ 2147483647 w 1362"/>
                <a:gd name="T63" fmla="*/ 2147483647 h 1500"/>
                <a:gd name="T64" fmla="*/ 2147483647 w 1362"/>
                <a:gd name="T65" fmla="*/ 2147483647 h 1500"/>
                <a:gd name="T66" fmla="*/ 2147483647 w 1362"/>
                <a:gd name="T67" fmla="*/ 2147483647 h 1500"/>
                <a:gd name="T68" fmla="*/ 2147483647 w 1362"/>
                <a:gd name="T69" fmla="*/ 2147483647 h 1500"/>
                <a:gd name="T70" fmla="*/ 2147483647 w 1362"/>
                <a:gd name="T71" fmla="*/ 2147483647 h 1500"/>
                <a:gd name="T72" fmla="*/ 2147483647 w 1362"/>
                <a:gd name="T73" fmla="*/ 2147483647 h 1500"/>
                <a:gd name="T74" fmla="*/ 2147483647 w 1362"/>
                <a:gd name="T75" fmla="*/ 2147483647 h 1500"/>
                <a:gd name="T76" fmla="*/ 2147483647 w 1362"/>
                <a:gd name="T77" fmla="*/ 2147483647 h 1500"/>
                <a:gd name="T78" fmla="*/ 2147483647 w 1362"/>
                <a:gd name="T79" fmla="*/ 2147483647 h 1500"/>
                <a:gd name="T80" fmla="*/ 2147483647 w 1362"/>
                <a:gd name="T81" fmla="*/ 2147483647 h 1500"/>
                <a:gd name="T82" fmla="*/ 2147483647 w 1362"/>
                <a:gd name="T83" fmla="*/ 2147483647 h 1500"/>
                <a:gd name="T84" fmla="*/ 2147483647 w 1362"/>
                <a:gd name="T85" fmla="*/ 2147483647 h 1500"/>
                <a:gd name="T86" fmla="*/ 2147483647 w 1362"/>
                <a:gd name="T87" fmla="*/ 2147483647 h 1500"/>
                <a:gd name="T88" fmla="*/ 2147483647 w 1362"/>
                <a:gd name="T89" fmla="*/ 2147483647 h 1500"/>
                <a:gd name="T90" fmla="*/ 2147483647 w 1362"/>
                <a:gd name="T91" fmla="*/ 2147483647 h 1500"/>
                <a:gd name="T92" fmla="*/ 2147483647 w 1362"/>
                <a:gd name="T93" fmla="*/ 2147483647 h 1500"/>
                <a:gd name="T94" fmla="*/ 2147483647 w 1362"/>
                <a:gd name="T95" fmla="*/ 2147483647 h 1500"/>
                <a:gd name="T96" fmla="*/ 2147483647 w 1362"/>
                <a:gd name="T97" fmla="*/ 2147483647 h 1500"/>
                <a:gd name="T98" fmla="*/ 2147483647 w 1362"/>
                <a:gd name="T99" fmla="*/ 2147483647 h 1500"/>
                <a:gd name="T100" fmla="*/ 2147483647 w 1362"/>
                <a:gd name="T101" fmla="*/ 2147483647 h 1500"/>
                <a:gd name="T102" fmla="*/ 2147483647 w 1362"/>
                <a:gd name="T103" fmla="*/ 2147483647 h 1500"/>
                <a:gd name="T104" fmla="*/ 2147483647 w 1362"/>
                <a:gd name="T105" fmla="*/ 2147483647 h 1500"/>
                <a:gd name="T106" fmla="*/ 2147483647 w 1362"/>
                <a:gd name="T107" fmla="*/ 2147483647 h 1500"/>
                <a:gd name="T108" fmla="*/ 2147483647 w 1362"/>
                <a:gd name="T109" fmla="*/ 2147483647 h 1500"/>
                <a:gd name="T110" fmla="*/ 2147483647 w 1362"/>
                <a:gd name="T111" fmla="*/ 2147483647 h 1500"/>
                <a:gd name="T112" fmla="*/ 2147483647 w 1362"/>
                <a:gd name="T113" fmla="*/ 2147483647 h 1500"/>
                <a:gd name="T114" fmla="*/ 2147483647 w 1362"/>
                <a:gd name="T115" fmla="*/ 2147483647 h 150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62"/>
                <a:gd name="T175" fmla="*/ 0 h 1500"/>
                <a:gd name="T176" fmla="*/ 1362 w 1362"/>
                <a:gd name="T177" fmla="*/ 1500 h 150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62" h="1500">
                  <a:moveTo>
                    <a:pt x="324" y="120"/>
                  </a:moveTo>
                  <a:lnTo>
                    <a:pt x="336" y="126"/>
                  </a:lnTo>
                  <a:lnTo>
                    <a:pt x="354" y="132"/>
                  </a:lnTo>
                  <a:lnTo>
                    <a:pt x="378" y="132"/>
                  </a:lnTo>
                  <a:lnTo>
                    <a:pt x="294" y="90"/>
                  </a:lnTo>
                  <a:lnTo>
                    <a:pt x="294" y="102"/>
                  </a:lnTo>
                  <a:lnTo>
                    <a:pt x="306" y="108"/>
                  </a:lnTo>
                  <a:lnTo>
                    <a:pt x="312" y="114"/>
                  </a:lnTo>
                  <a:lnTo>
                    <a:pt x="324" y="120"/>
                  </a:lnTo>
                  <a:close/>
                  <a:moveTo>
                    <a:pt x="684" y="48"/>
                  </a:moveTo>
                  <a:lnTo>
                    <a:pt x="732" y="48"/>
                  </a:lnTo>
                  <a:lnTo>
                    <a:pt x="738" y="54"/>
                  </a:lnTo>
                  <a:lnTo>
                    <a:pt x="750" y="54"/>
                  </a:lnTo>
                  <a:lnTo>
                    <a:pt x="774" y="66"/>
                  </a:lnTo>
                  <a:lnTo>
                    <a:pt x="786" y="66"/>
                  </a:lnTo>
                  <a:lnTo>
                    <a:pt x="798" y="60"/>
                  </a:lnTo>
                  <a:lnTo>
                    <a:pt x="804" y="60"/>
                  </a:lnTo>
                  <a:lnTo>
                    <a:pt x="816" y="54"/>
                  </a:lnTo>
                  <a:lnTo>
                    <a:pt x="828" y="54"/>
                  </a:lnTo>
                  <a:lnTo>
                    <a:pt x="840" y="60"/>
                  </a:lnTo>
                  <a:lnTo>
                    <a:pt x="876" y="72"/>
                  </a:lnTo>
                  <a:lnTo>
                    <a:pt x="888" y="78"/>
                  </a:lnTo>
                  <a:lnTo>
                    <a:pt x="894" y="84"/>
                  </a:lnTo>
                  <a:lnTo>
                    <a:pt x="900" y="84"/>
                  </a:lnTo>
                  <a:lnTo>
                    <a:pt x="924" y="60"/>
                  </a:lnTo>
                  <a:lnTo>
                    <a:pt x="984" y="66"/>
                  </a:lnTo>
                  <a:lnTo>
                    <a:pt x="984" y="42"/>
                  </a:lnTo>
                  <a:lnTo>
                    <a:pt x="1014" y="42"/>
                  </a:lnTo>
                  <a:lnTo>
                    <a:pt x="1026" y="36"/>
                  </a:lnTo>
                  <a:lnTo>
                    <a:pt x="1032" y="24"/>
                  </a:lnTo>
                  <a:lnTo>
                    <a:pt x="1038" y="18"/>
                  </a:lnTo>
                  <a:lnTo>
                    <a:pt x="1032" y="12"/>
                  </a:lnTo>
                  <a:lnTo>
                    <a:pt x="1002" y="12"/>
                  </a:lnTo>
                  <a:lnTo>
                    <a:pt x="990" y="18"/>
                  </a:lnTo>
                  <a:lnTo>
                    <a:pt x="984" y="18"/>
                  </a:lnTo>
                  <a:lnTo>
                    <a:pt x="972" y="6"/>
                  </a:lnTo>
                  <a:lnTo>
                    <a:pt x="960" y="0"/>
                  </a:lnTo>
                  <a:lnTo>
                    <a:pt x="918" y="0"/>
                  </a:lnTo>
                  <a:lnTo>
                    <a:pt x="900" y="6"/>
                  </a:lnTo>
                  <a:lnTo>
                    <a:pt x="882" y="18"/>
                  </a:lnTo>
                  <a:lnTo>
                    <a:pt x="870" y="18"/>
                  </a:lnTo>
                  <a:lnTo>
                    <a:pt x="864" y="12"/>
                  </a:lnTo>
                  <a:lnTo>
                    <a:pt x="864" y="6"/>
                  </a:lnTo>
                  <a:lnTo>
                    <a:pt x="858" y="6"/>
                  </a:lnTo>
                  <a:lnTo>
                    <a:pt x="852" y="0"/>
                  </a:lnTo>
                  <a:lnTo>
                    <a:pt x="822" y="0"/>
                  </a:lnTo>
                  <a:lnTo>
                    <a:pt x="804" y="18"/>
                  </a:lnTo>
                  <a:lnTo>
                    <a:pt x="738" y="0"/>
                  </a:lnTo>
                  <a:lnTo>
                    <a:pt x="726" y="0"/>
                  </a:lnTo>
                  <a:lnTo>
                    <a:pt x="708" y="6"/>
                  </a:lnTo>
                  <a:lnTo>
                    <a:pt x="690" y="6"/>
                  </a:lnTo>
                  <a:lnTo>
                    <a:pt x="672" y="12"/>
                  </a:lnTo>
                  <a:lnTo>
                    <a:pt x="660" y="12"/>
                  </a:lnTo>
                  <a:lnTo>
                    <a:pt x="660" y="6"/>
                  </a:lnTo>
                  <a:lnTo>
                    <a:pt x="666" y="0"/>
                  </a:lnTo>
                  <a:lnTo>
                    <a:pt x="630" y="12"/>
                  </a:lnTo>
                  <a:lnTo>
                    <a:pt x="648" y="36"/>
                  </a:lnTo>
                  <a:lnTo>
                    <a:pt x="684" y="48"/>
                  </a:lnTo>
                  <a:close/>
                  <a:moveTo>
                    <a:pt x="324" y="66"/>
                  </a:moveTo>
                  <a:lnTo>
                    <a:pt x="342" y="66"/>
                  </a:lnTo>
                  <a:lnTo>
                    <a:pt x="348" y="72"/>
                  </a:lnTo>
                  <a:lnTo>
                    <a:pt x="360" y="72"/>
                  </a:lnTo>
                  <a:lnTo>
                    <a:pt x="360" y="78"/>
                  </a:lnTo>
                  <a:lnTo>
                    <a:pt x="342" y="96"/>
                  </a:lnTo>
                  <a:lnTo>
                    <a:pt x="336" y="96"/>
                  </a:lnTo>
                  <a:lnTo>
                    <a:pt x="378" y="114"/>
                  </a:lnTo>
                  <a:lnTo>
                    <a:pt x="390" y="120"/>
                  </a:lnTo>
                  <a:lnTo>
                    <a:pt x="396" y="126"/>
                  </a:lnTo>
                  <a:lnTo>
                    <a:pt x="414" y="126"/>
                  </a:lnTo>
                  <a:lnTo>
                    <a:pt x="426" y="132"/>
                  </a:lnTo>
                  <a:lnTo>
                    <a:pt x="438" y="132"/>
                  </a:lnTo>
                  <a:lnTo>
                    <a:pt x="462" y="108"/>
                  </a:lnTo>
                  <a:lnTo>
                    <a:pt x="504" y="96"/>
                  </a:lnTo>
                  <a:lnTo>
                    <a:pt x="534" y="120"/>
                  </a:lnTo>
                  <a:lnTo>
                    <a:pt x="528" y="120"/>
                  </a:lnTo>
                  <a:lnTo>
                    <a:pt x="516" y="126"/>
                  </a:lnTo>
                  <a:lnTo>
                    <a:pt x="504" y="126"/>
                  </a:lnTo>
                  <a:lnTo>
                    <a:pt x="480" y="132"/>
                  </a:lnTo>
                  <a:lnTo>
                    <a:pt x="468" y="138"/>
                  </a:lnTo>
                  <a:lnTo>
                    <a:pt x="456" y="150"/>
                  </a:lnTo>
                  <a:lnTo>
                    <a:pt x="486" y="150"/>
                  </a:lnTo>
                  <a:lnTo>
                    <a:pt x="498" y="156"/>
                  </a:lnTo>
                  <a:lnTo>
                    <a:pt x="522" y="156"/>
                  </a:lnTo>
                  <a:lnTo>
                    <a:pt x="516" y="162"/>
                  </a:lnTo>
                  <a:lnTo>
                    <a:pt x="504" y="162"/>
                  </a:lnTo>
                  <a:lnTo>
                    <a:pt x="486" y="168"/>
                  </a:lnTo>
                  <a:lnTo>
                    <a:pt x="474" y="174"/>
                  </a:lnTo>
                  <a:lnTo>
                    <a:pt x="468" y="180"/>
                  </a:lnTo>
                  <a:lnTo>
                    <a:pt x="462" y="180"/>
                  </a:lnTo>
                  <a:lnTo>
                    <a:pt x="516" y="198"/>
                  </a:lnTo>
                  <a:lnTo>
                    <a:pt x="522" y="198"/>
                  </a:lnTo>
                  <a:lnTo>
                    <a:pt x="528" y="204"/>
                  </a:lnTo>
                  <a:lnTo>
                    <a:pt x="540" y="210"/>
                  </a:lnTo>
                  <a:lnTo>
                    <a:pt x="558" y="210"/>
                  </a:lnTo>
                  <a:lnTo>
                    <a:pt x="576" y="216"/>
                  </a:lnTo>
                  <a:lnTo>
                    <a:pt x="594" y="210"/>
                  </a:lnTo>
                  <a:lnTo>
                    <a:pt x="606" y="204"/>
                  </a:lnTo>
                  <a:lnTo>
                    <a:pt x="612" y="204"/>
                  </a:lnTo>
                  <a:lnTo>
                    <a:pt x="618" y="198"/>
                  </a:lnTo>
                  <a:lnTo>
                    <a:pt x="612" y="192"/>
                  </a:lnTo>
                  <a:lnTo>
                    <a:pt x="612" y="186"/>
                  </a:lnTo>
                  <a:lnTo>
                    <a:pt x="606" y="180"/>
                  </a:lnTo>
                  <a:lnTo>
                    <a:pt x="606" y="174"/>
                  </a:lnTo>
                  <a:lnTo>
                    <a:pt x="612" y="168"/>
                  </a:lnTo>
                  <a:lnTo>
                    <a:pt x="618" y="168"/>
                  </a:lnTo>
                  <a:lnTo>
                    <a:pt x="630" y="162"/>
                  </a:lnTo>
                  <a:lnTo>
                    <a:pt x="648" y="162"/>
                  </a:lnTo>
                  <a:lnTo>
                    <a:pt x="648" y="144"/>
                  </a:lnTo>
                  <a:lnTo>
                    <a:pt x="678" y="132"/>
                  </a:lnTo>
                  <a:lnTo>
                    <a:pt x="690" y="102"/>
                  </a:lnTo>
                  <a:lnTo>
                    <a:pt x="714" y="114"/>
                  </a:lnTo>
                  <a:lnTo>
                    <a:pt x="738" y="102"/>
                  </a:lnTo>
                  <a:lnTo>
                    <a:pt x="750" y="114"/>
                  </a:lnTo>
                  <a:lnTo>
                    <a:pt x="762" y="120"/>
                  </a:lnTo>
                  <a:lnTo>
                    <a:pt x="780" y="126"/>
                  </a:lnTo>
                  <a:lnTo>
                    <a:pt x="792" y="138"/>
                  </a:lnTo>
                  <a:lnTo>
                    <a:pt x="792" y="144"/>
                  </a:lnTo>
                  <a:lnTo>
                    <a:pt x="786" y="150"/>
                  </a:lnTo>
                  <a:lnTo>
                    <a:pt x="786" y="162"/>
                  </a:lnTo>
                  <a:lnTo>
                    <a:pt x="774" y="174"/>
                  </a:lnTo>
                  <a:lnTo>
                    <a:pt x="828" y="174"/>
                  </a:lnTo>
                  <a:lnTo>
                    <a:pt x="834" y="180"/>
                  </a:lnTo>
                  <a:lnTo>
                    <a:pt x="846" y="186"/>
                  </a:lnTo>
                  <a:lnTo>
                    <a:pt x="852" y="192"/>
                  </a:lnTo>
                  <a:lnTo>
                    <a:pt x="858" y="192"/>
                  </a:lnTo>
                  <a:lnTo>
                    <a:pt x="864" y="186"/>
                  </a:lnTo>
                  <a:lnTo>
                    <a:pt x="876" y="186"/>
                  </a:lnTo>
                  <a:lnTo>
                    <a:pt x="894" y="174"/>
                  </a:lnTo>
                  <a:lnTo>
                    <a:pt x="906" y="168"/>
                  </a:lnTo>
                  <a:lnTo>
                    <a:pt x="924" y="162"/>
                  </a:lnTo>
                  <a:lnTo>
                    <a:pt x="936" y="156"/>
                  </a:lnTo>
                  <a:lnTo>
                    <a:pt x="942" y="150"/>
                  </a:lnTo>
                  <a:lnTo>
                    <a:pt x="942" y="144"/>
                  </a:lnTo>
                  <a:lnTo>
                    <a:pt x="936" y="144"/>
                  </a:lnTo>
                  <a:lnTo>
                    <a:pt x="924" y="138"/>
                  </a:lnTo>
                  <a:lnTo>
                    <a:pt x="888" y="138"/>
                  </a:lnTo>
                  <a:lnTo>
                    <a:pt x="882" y="120"/>
                  </a:lnTo>
                  <a:lnTo>
                    <a:pt x="828" y="114"/>
                  </a:lnTo>
                  <a:lnTo>
                    <a:pt x="828" y="96"/>
                  </a:lnTo>
                  <a:lnTo>
                    <a:pt x="798" y="102"/>
                  </a:lnTo>
                  <a:lnTo>
                    <a:pt x="798" y="84"/>
                  </a:lnTo>
                  <a:lnTo>
                    <a:pt x="726" y="84"/>
                  </a:lnTo>
                  <a:lnTo>
                    <a:pt x="720" y="72"/>
                  </a:lnTo>
                  <a:lnTo>
                    <a:pt x="684" y="72"/>
                  </a:lnTo>
                  <a:lnTo>
                    <a:pt x="678" y="60"/>
                  </a:lnTo>
                  <a:lnTo>
                    <a:pt x="654" y="48"/>
                  </a:lnTo>
                  <a:lnTo>
                    <a:pt x="624" y="48"/>
                  </a:lnTo>
                  <a:lnTo>
                    <a:pt x="624" y="30"/>
                  </a:lnTo>
                  <a:lnTo>
                    <a:pt x="618" y="30"/>
                  </a:lnTo>
                  <a:lnTo>
                    <a:pt x="612" y="24"/>
                  </a:lnTo>
                  <a:lnTo>
                    <a:pt x="540" y="24"/>
                  </a:lnTo>
                  <a:lnTo>
                    <a:pt x="534" y="30"/>
                  </a:lnTo>
                  <a:lnTo>
                    <a:pt x="534" y="36"/>
                  </a:lnTo>
                  <a:lnTo>
                    <a:pt x="540" y="42"/>
                  </a:lnTo>
                  <a:lnTo>
                    <a:pt x="546" y="54"/>
                  </a:lnTo>
                  <a:lnTo>
                    <a:pt x="564" y="72"/>
                  </a:lnTo>
                  <a:lnTo>
                    <a:pt x="552" y="66"/>
                  </a:lnTo>
                  <a:lnTo>
                    <a:pt x="546" y="60"/>
                  </a:lnTo>
                  <a:lnTo>
                    <a:pt x="528" y="48"/>
                  </a:lnTo>
                  <a:lnTo>
                    <a:pt x="492" y="30"/>
                  </a:lnTo>
                  <a:lnTo>
                    <a:pt x="480" y="30"/>
                  </a:lnTo>
                  <a:lnTo>
                    <a:pt x="474" y="36"/>
                  </a:lnTo>
                  <a:lnTo>
                    <a:pt x="468" y="48"/>
                  </a:lnTo>
                  <a:lnTo>
                    <a:pt x="462" y="54"/>
                  </a:lnTo>
                  <a:lnTo>
                    <a:pt x="450" y="54"/>
                  </a:lnTo>
                  <a:lnTo>
                    <a:pt x="438" y="48"/>
                  </a:lnTo>
                  <a:lnTo>
                    <a:pt x="420" y="48"/>
                  </a:lnTo>
                  <a:lnTo>
                    <a:pt x="420" y="42"/>
                  </a:lnTo>
                  <a:lnTo>
                    <a:pt x="426" y="42"/>
                  </a:lnTo>
                  <a:lnTo>
                    <a:pt x="438" y="30"/>
                  </a:lnTo>
                  <a:lnTo>
                    <a:pt x="384" y="30"/>
                  </a:lnTo>
                  <a:lnTo>
                    <a:pt x="372" y="42"/>
                  </a:lnTo>
                  <a:lnTo>
                    <a:pt x="366" y="30"/>
                  </a:lnTo>
                  <a:lnTo>
                    <a:pt x="354" y="30"/>
                  </a:lnTo>
                  <a:lnTo>
                    <a:pt x="318" y="48"/>
                  </a:lnTo>
                  <a:lnTo>
                    <a:pt x="318" y="60"/>
                  </a:lnTo>
                  <a:lnTo>
                    <a:pt x="324" y="66"/>
                  </a:lnTo>
                  <a:close/>
                  <a:moveTo>
                    <a:pt x="642" y="708"/>
                  </a:moveTo>
                  <a:lnTo>
                    <a:pt x="666" y="696"/>
                  </a:lnTo>
                  <a:lnTo>
                    <a:pt x="666" y="690"/>
                  </a:lnTo>
                  <a:lnTo>
                    <a:pt x="678" y="690"/>
                  </a:lnTo>
                  <a:lnTo>
                    <a:pt x="678" y="678"/>
                  </a:lnTo>
                  <a:lnTo>
                    <a:pt x="672" y="672"/>
                  </a:lnTo>
                  <a:lnTo>
                    <a:pt x="630" y="690"/>
                  </a:lnTo>
                  <a:lnTo>
                    <a:pt x="642" y="708"/>
                  </a:lnTo>
                  <a:close/>
                  <a:moveTo>
                    <a:pt x="774" y="648"/>
                  </a:moveTo>
                  <a:lnTo>
                    <a:pt x="780" y="642"/>
                  </a:lnTo>
                  <a:lnTo>
                    <a:pt x="786" y="642"/>
                  </a:lnTo>
                  <a:lnTo>
                    <a:pt x="792" y="636"/>
                  </a:lnTo>
                  <a:lnTo>
                    <a:pt x="792" y="630"/>
                  </a:lnTo>
                  <a:lnTo>
                    <a:pt x="786" y="624"/>
                  </a:lnTo>
                  <a:lnTo>
                    <a:pt x="774" y="624"/>
                  </a:lnTo>
                  <a:lnTo>
                    <a:pt x="768" y="630"/>
                  </a:lnTo>
                  <a:lnTo>
                    <a:pt x="768" y="642"/>
                  </a:lnTo>
                  <a:lnTo>
                    <a:pt x="774" y="648"/>
                  </a:lnTo>
                  <a:close/>
                  <a:moveTo>
                    <a:pt x="594" y="696"/>
                  </a:moveTo>
                  <a:lnTo>
                    <a:pt x="576" y="696"/>
                  </a:lnTo>
                  <a:lnTo>
                    <a:pt x="552" y="708"/>
                  </a:lnTo>
                  <a:lnTo>
                    <a:pt x="546" y="714"/>
                  </a:lnTo>
                  <a:lnTo>
                    <a:pt x="570" y="720"/>
                  </a:lnTo>
                  <a:lnTo>
                    <a:pt x="576" y="714"/>
                  </a:lnTo>
                  <a:lnTo>
                    <a:pt x="588" y="714"/>
                  </a:lnTo>
                  <a:lnTo>
                    <a:pt x="600" y="702"/>
                  </a:lnTo>
                  <a:lnTo>
                    <a:pt x="594" y="696"/>
                  </a:lnTo>
                  <a:close/>
                  <a:moveTo>
                    <a:pt x="918" y="612"/>
                  </a:moveTo>
                  <a:lnTo>
                    <a:pt x="936" y="618"/>
                  </a:lnTo>
                  <a:lnTo>
                    <a:pt x="942" y="606"/>
                  </a:lnTo>
                  <a:lnTo>
                    <a:pt x="948" y="600"/>
                  </a:lnTo>
                  <a:lnTo>
                    <a:pt x="948" y="594"/>
                  </a:lnTo>
                  <a:lnTo>
                    <a:pt x="918" y="594"/>
                  </a:lnTo>
                  <a:lnTo>
                    <a:pt x="918" y="612"/>
                  </a:lnTo>
                  <a:close/>
                  <a:moveTo>
                    <a:pt x="486" y="756"/>
                  </a:moveTo>
                  <a:lnTo>
                    <a:pt x="474" y="756"/>
                  </a:lnTo>
                  <a:lnTo>
                    <a:pt x="438" y="774"/>
                  </a:lnTo>
                  <a:lnTo>
                    <a:pt x="432" y="780"/>
                  </a:lnTo>
                  <a:lnTo>
                    <a:pt x="432" y="786"/>
                  </a:lnTo>
                  <a:lnTo>
                    <a:pt x="444" y="786"/>
                  </a:lnTo>
                  <a:lnTo>
                    <a:pt x="456" y="780"/>
                  </a:lnTo>
                  <a:lnTo>
                    <a:pt x="462" y="774"/>
                  </a:lnTo>
                  <a:lnTo>
                    <a:pt x="474" y="768"/>
                  </a:lnTo>
                  <a:lnTo>
                    <a:pt x="510" y="768"/>
                  </a:lnTo>
                  <a:lnTo>
                    <a:pt x="510" y="762"/>
                  </a:lnTo>
                  <a:lnTo>
                    <a:pt x="504" y="762"/>
                  </a:lnTo>
                  <a:lnTo>
                    <a:pt x="504" y="756"/>
                  </a:lnTo>
                  <a:lnTo>
                    <a:pt x="486" y="756"/>
                  </a:lnTo>
                  <a:close/>
                  <a:moveTo>
                    <a:pt x="1356" y="660"/>
                  </a:moveTo>
                  <a:lnTo>
                    <a:pt x="1326" y="666"/>
                  </a:lnTo>
                  <a:lnTo>
                    <a:pt x="1290" y="654"/>
                  </a:lnTo>
                  <a:lnTo>
                    <a:pt x="1260" y="642"/>
                  </a:lnTo>
                  <a:lnTo>
                    <a:pt x="1302" y="642"/>
                  </a:lnTo>
                  <a:lnTo>
                    <a:pt x="1326" y="630"/>
                  </a:lnTo>
                  <a:lnTo>
                    <a:pt x="1344" y="630"/>
                  </a:lnTo>
                  <a:lnTo>
                    <a:pt x="1350" y="624"/>
                  </a:lnTo>
                  <a:lnTo>
                    <a:pt x="1356" y="624"/>
                  </a:lnTo>
                  <a:lnTo>
                    <a:pt x="1344" y="618"/>
                  </a:lnTo>
                  <a:lnTo>
                    <a:pt x="1338" y="612"/>
                  </a:lnTo>
                  <a:lnTo>
                    <a:pt x="1320" y="606"/>
                  </a:lnTo>
                  <a:lnTo>
                    <a:pt x="1308" y="600"/>
                  </a:lnTo>
                  <a:lnTo>
                    <a:pt x="1284" y="600"/>
                  </a:lnTo>
                  <a:lnTo>
                    <a:pt x="1260" y="588"/>
                  </a:lnTo>
                  <a:lnTo>
                    <a:pt x="1254" y="588"/>
                  </a:lnTo>
                  <a:lnTo>
                    <a:pt x="1242" y="582"/>
                  </a:lnTo>
                  <a:lnTo>
                    <a:pt x="1242" y="588"/>
                  </a:lnTo>
                  <a:lnTo>
                    <a:pt x="1236" y="594"/>
                  </a:lnTo>
                  <a:lnTo>
                    <a:pt x="1236" y="600"/>
                  </a:lnTo>
                  <a:lnTo>
                    <a:pt x="1218" y="618"/>
                  </a:lnTo>
                  <a:lnTo>
                    <a:pt x="1206" y="618"/>
                  </a:lnTo>
                  <a:lnTo>
                    <a:pt x="1200" y="612"/>
                  </a:lnTo>
                  <a:lnTo>
                    <a:pt x="1224" y="588"/>
                  </a:lnTo>
                  <a:lnTo>
                    <a:pt x="1158" y="564"/>
                  </a:lnTo>
                  <a:lnTo>
                    <a:pt x="1158" y="576"/>
                  </a:lnTo>
                  <a:lnTo>
                    <a:pt x="1152" y="594"/>
                  </a:lnTo>
                  <a:lnTo>
                    <a:pt x="1134" y="630"/>
                  </a:lnTo>
                  <a:lnTo>
                    <a:pt x="1128" y="630"/>
                  </a:lnTo>
                  <a:lnTo>
                    <a:pt x="1122" y="624"/>
                  </a:lnTo>
                  <a:lnTo>
                    <a:pt x="1116" y="612"/>
                  </a:lnTo>
                  <a:lnTo>
                    <a:pt x="1116" y="594"/>
                  </a:lnTo>
                  <a:lnTo>
                    <a:pt x="1122" y="582"/>
                  </a:lnTo>
                  <a:lnTo>
                    <a:pt x="1116" y="594"/>
                  </a:lnTo>
                  <a:lnTo>
                    <a:pt x="1104" y="600"/>
                  </a:lnTo>
                  <a:lnTo>
                    <a:pt x="1080" y="624"/>
                  </a:lnTo>
                  <a:lnTo>
                    <a:pt x="1056" y="636"/>
                  </a:lnTo>
                  <a:lnTo>
                    <a:pt x="1050" y="636"/>
                  </a:lnTo>
                  <a:lnTo>
                    <a:pt x="1050" y="630"/>
                  </a:lnTo>
                  <a:lnTo>
                    <a:pt x="1056" y="618"/>
                  </a:lnTo>
                  <a:lnTo>
                    <a:pt x="1086" y="588"/>
                  </a:lnTo>
                  <a:lnTo>
                    <a:pt x="1092" y="576"/>
                  </a:lnTo>
                  <a:lnTo>
                    <a:pt x="1104" y="570"/>
                  </a:lnTo>
                  <a:lnTo>
                    <a:pt x="1068" y="570"/>
                  </a:lnTo>
                  <a:lnTo>
                    <a:pt x="1050" y="582"/>
                  </a:lnTo>
                  <a:lnTo>
                    <a:pt x="1026" y="582"/>
                  </a:lnTo>
                  <a:lnTo>
                    <a:pt x="984" y="606"/>
                  </a:lnTo>
                  <a:lnTo>
                    <a:pt x="960" y="606"/>
                  </a:lnTo>
                  <a:lnTo>
                    <a:pt x="954" y="636"/>
                  </a:lnTo>
                  <a:lnTo>
                    <a:pt x="918" y="624"/>
                  </a:lnTo>
                  <a:lnTo>
                    <a:pt x="882" y="630"/>
                  </a:lnTo>
                  <a:lnTo>
                    <a:pt x="894" y="660"/>
                  </a:lnTo>
                  <a:lnTo>
                    <a:pt x="846" y="648"/>
                  </a:lnTo>
                  <a:lnTo>
                    <a:pt x="828" y="654"/>
                  </a:lnTo>
                  <a:lnTo>
                    <a:pt x="834" y="678"/>
                  </a:lnTo>
                  <a:lnTo>
                    <a:pt x="792" y="690"/>
                  </a:lnTo>
                  <a:lnTo>
                    <a:pt x="792" y="654"/>
                  </a:lnTo>
                  <a:lnTo>
                    <a:pt x="762" y="654"/>
                  </a:lnTo>
                  <a:lnTo>
                    <a:pt x="774" y="678"/>
                  </a:lnTo>
                  <a:lnTo>
                    <a:pt x="750" y="660"/>
                  </a:lnTo>
                  <a:lnTo>
                    <a:pt x="750" y="690"/>
                  </a:lnTo>
                  <a:lnTo>
                    <a:pt x="726" y="690"/>
                  </a:lnTo>
                  <a:lnTo>
                    <a:pt x="726" y="660"/>
                  </a:lnTo>
                  <a:lnTo>
                    <a:pt x="738" y="654"/>
                  </a:lnTo>
                  <a:lnTo>
                    <a:pt x="744" y="648"/>
                  </a:lnTo>
                  <a:lnTo>
                    <a:pt x="708" y="642"/>
                  </a:lnTo>
                  <a:lnTo>
                    <a:pt x="708" y="684"/>
                  </a:lnTo>
                  <a:lnTo>
                    <a:pt x="678" y="696"/>
                  </a:lnTo>
                  <a:lnTo>
                    <a:pt x="696" y="708"/>
                  </a:lnTo>
                  <a:lnTo>
                    <a:pt x="660" y="714"/>
                  </a:lnTo>
                  <a:lnTo>
                    <a:pt x="672" y="726"/>
                  </a:lnTo>
                  <a:lnTo>
                    <a:pt x="630" y="726"/>
                  </a:lnTo>
                  <a:lnTo>
                    <a:pt x="630" y="738"/>
                  </a:lnTo>
                  <a:lnTo>
                    <a:pt x="660" y="750"/>
                  </a:lnTo>
                  <a:lnTo>
                    <a:pt x="654" y="762"/>
                  </a:lnTo>
                  <a:lnTo>
                    <a:pt x="618" y="744"/>
                  </a:lnTo>
                  <a:lnTo>
                    <a:pt x="600" y="750"/>
                  </a:lnTo>
                  <a:lnTo>
                    <a:pt x="624" y="762"/>
                  </a:lnTo>
                  <a:lnTo>
                    <a:pt x="606" y="780"/>
                  </a:lnTo>
                  <a:lnTo>
                    <a:pt x="594" y="762"/>
                  </a:lnTo>
                  <a:lnTo>
                    <a:pt x="576" y="768"/>
                  </a:lnTo>
                  <a:lnTo>
                    <a:pt x="576" y="780"/>
                  </a:lnTo>
                  <a:lnTo>
                    <a:pt x="546" y="780"/>
                  </a:lnTo>
                  <a:lnTo>
                    <a:pt x="540" y="792"/>
                  </a:lnTo>
                  <a:lnTo>
                    <a:pt x="564" y="804"/>
                  </a:lnTo>
                  <a:lnTo>
                    <a:pt x="564" y="822"/>
                  </a:lnTo>
                  <a:lnTo>
                    <a:pt x="528" y="810"/>
                  </a:lnTo>
                  <a:lnTo>
                    <a:pt x="522" y="822"/>
                  </a:lnTo>
                  <a:lnTo>
                    <a:pt x="552" y="834"/>
                  </a:lnTo>
                  <a:lnTo>
                    <a:pt x="504" y="834"/>
                  </a:lnTo>
                  <a:lnTo>
                    <a:pt x="504" y="852"/>
                  </a:lnTo>
                  <a:lnTo>
                    <a:pt x="492" y="846"/>
                  </a:lnTo>
                  <a:lnTo>
                    <a:pt x="486" y="846"/>
                  </a:lnTo>
                  <a:lnTo>
                    <a:pt x="474" y="852"/>
                  </a:lnTo>
                  <a:lnTo>
                    <a:pt x="468" y="858"/>
                  </a:lnTo>
                  <a:lnTo>
                    <a:pt x="456" y="858"/>
                  </a:lnTo>
                  <a:lnTo>
                    <a:pt x="456" y="870"/>
                  </a:lnTo>
                  <a:lnTo>
                    <a:pt x="462" y="876"/>
                  </a:lnTo>
                  <a:lnTo>
                    <a:pt x="456" y="876"/>
                  </a:lnTo>
                  <a:lnTo>
                    <a:pt x="450" y="882"/>
                  </a:lnTo>
                  <a:lnTo>
                    <a:pt x="444" y="882"/>
                  </a:lnTo>
                  <a:lnTo>
                    <a:pt x="444" y="900"/>
                  </a:lnTo>
                  <a:lnTo>
                    <a:pt x="480" y="900"/>
                  </a:lnTo>
                  <a:lnTo>
                    <a:pt x="468" y="912"/>
                  </a:lnTo>
                  <a:lnTo>
                    <a:pt x="432" y="906"/>
                  </a:lnTo>
                  <a:lnTo>
                    <a:pt x="420" y="912"/>
                  </a:lnTo>
                  <a:lnTo>
                    <a:pt x="414" y="918"/>
                  </a:lnTo>
                  <a:lnTo>
                    <a:pt x="414" y="930"/>
                  </a:lnTo>
                  <a:lnTo>
                    <a:pt x="420" y="936"/>
                  </a:lnTo>
                  <a:lnTo>
                    <a:pt x="420" y="948"/>
                  </a:lnTo>
                  <a:lnTo>
                    <a:pt x="408" y="954"/>
                  </a:lnTo>
                  <a:lnTo>
                    <a:pt x="390" y="954"/>
                  </a:lnTo>
                  <a:lnTo>
                    <a:pt x="390" y="972"/>
                  </a:lnTo>
                  <a:lnTo>
                    <a:pt x="408" y="990"/>
                  </a:lnTo>
                  <a:lnTo>
                    <a:pt x="408" y="996"/>
                  </a:lnTo>
                  <a:lnTo>
                    <a:pt x="402" y="1002"/>
                  </a:lnTo>
                  <a:lnTo>
                    <a:pt x="366" y="1002"/>
                  </a:lnTo>
                  <a:lnTo>
                    <a:pt x="360" y="1008"/>
                  </a:lnTo>
                  <a:lnTo>
                    <a:pt x="360" y="1026"/>
                  </a:lnTo>
                  <a:lnTo>
                    <a:pt x="354" y="1032"/>
                  </a:lnTo>
                  <a:lnTo>
                    <a:pt x="342" y="1032"/>
                  </a:lnTo>
                  <a:lnTo>
                    <a:pt x="336" y="1026"/>
                  </a:lnTo>
                  <a:lnTo>
                    <a:pt x="318" y="1026"/>
                  </a:lnTo>
                  <a:lnTo>
                    <a:pt x="294" y="1050"/>
                  </a:lnTo>
                  <a:lnTo>
                    <a:pt x="282" y="1050"/>
                  </a:lnTo>
                  <a:lnTo>
                    <a:pt x="270" y="1062"/>
                  </a:lnTo>
                  <a:lnTo>
                    <a:pt x="270" y="1068"/>
                  </a:lnTo>
                  <a:lnTo>
                    <a:pt x="276" y="1074"/>
                  </a:lnTo>
                  <a:lnTo>
                    <a:pt x="276" y="1080"/>
                  </a:lnTo>
                  <a:lnTo>
                    <a:pt x="264" y="1092"/>
                  </a:lnTo>
                  <a:lnTo>
                    <a:pt x="252" y="1092"/>
                  </a:lnTo>
                  <a:lnTo>
                    <a:pt x="246" y="1086"/>
                  </a:lnTo>
                  <a:lnTo>
                    <a:pt x="234" y="1080"/>
                  </a:lnTo>
                  <a:lnTo>
                    <a:pt x="234" y="1074"/>
                  </a:lnTo>
                  <a:lnTo>
                    <a:pt x="228" y="1074"/>
                  </a:lnTo>
                  <a:lnTo>
                    <a:pt x="204" y="1086"/>
                  </a:lnTo>
                  <a:lnTo>
                    <a:pt x="198" y="1092"/>
                  </a:lnTo>
                  <a:lnTo>
                    <a:pt x="180" y="1092"/>
                  </a:lnTo>
                  <a:lnTo>
                    <a:pt x="180" y="1110"/>
                  </a:lnTo>
                  <a:lnTo>
                    <a:pt x="186" y="1116"/>
                  </a:lnTo>
                  <a:lnTo>
                    <a:pt x="192" y="1116"/>
                  </a:lnTo>
                  <a:lnTo>
                    <a:pt x="192" y="1128"/>
                  </a:lnTo>
                  <a:lnTo>
                    <a:pt x="186" y="1128"/>
                  </a:lnTo>
                  <a:lnTo>
                    <a:pt x="174" y="1116"/>
                  </a:lnTo>
                  <a:lnTo>
                    <a:pt x="162" y="1116"/>
                  </a:lnTo>
                  <a:lnTo>
                    <a:pt x="156" y="1122"/>
                  </a:lnTo>
                  <a:lnTo>
                    <a:pt x="156" y="1134"/>
                  </a:lnTo>
                  <a:lnTo>
                    <a:pt x="168" y="1134"/>
                  </a:lnTo>
                  <a:lnTo>
                    <a:pt x="174" y="1140"/>
                  </a:lnTo>
                  <a:lnTo>
                    <a:pt x="180" y="1140"/>
                  </a:lnTo>
                  <a:lnTo>
                    <a:pt x="180" y="1152"/>
                  </a:lnTo>
                  <a:lnTo>
                    <a:pt x="138" y="1152"/>
                  </a:lnTo>
                  <a:lnTo>
                    <a:pt x="138" y="1146"/>
                  </a:lnTo>
                  <a:lnTo>
                    <a:pt x="132" y="1146"/>
                  </a:lnTo>
                  <a:lnTo>
                    <a:pt x="126" y="1158"/>
                  </a:lnTo>
                  <a:lnTo>
                    <a:pt x="126" y="1170"/>
                  </a:lnTo>
                  <a:lnTo>
                    <a:pt x="120" y="1164"/>
                  </a:lnTo>
                  <a:lnTo>
                    <a:pt x="102" y="1164"/>
                  </a:lnTo>
                  <a:lnTo>
                    <a:pt x="96" y="1158"/>
                  </a:lnTo>
                  <a:lnTo>
                    <a:pt x="90" y="1158"/>
                  </a:lnTo>
                  <a:lnTo>
                    <a:pt x="90" y="1164"/>
                  </a:lnTo>
                  <a:lnTo>
                    <a:pt x="96" y="1170"/>
                  </a:lnTo>
                  <a:lnTo>
                    <a:pt x="120" y="1182"/>
                  </a:lnTo>
                  <a:lnTo>
                    <a:pt x="132" y="1182"/>
                  </a:lnTo>
                  <a:lnTo>
                    <a:pt x="108" y="1200"/>
                  </a:lnTo>
                  <a:lnTo>
                    <a:pt x="108" y="1188"/>
                  </a:lnTo>
                  <a:lnTo>
                    <a:pt x="90" y="1188"/>
                  </a:lnTo>
                  <a:lnTo>
                    <a:pt x="84" y="1194"/>
                  </a:lnTo>
                  <a:lnTo>
                    <a:pt x="60" y="1182"/>
                  </a:lnTo>
                  <a:lnTo>
                    <a:pt x="54" y="1194"/>
                  </a:lnTo>
                  <a:lnTo>
                    <a:pt x="66" y="1200"/>
                  </a:lnTo>
                  <a:lnTo>
                    <a:pt x="30" y="1194"/>
                  </a:lnTo>
                  <a:lnTo>
                    <a:pt x="30" y="1212"/>
                  </a:lnTo>
                  <a:lnTo>
                    <a:pt x="78" y="1212"/>
                  </a:lnTo>
                  <a:lnTo>
                    <a:pt x="54" y="1218"/>
                  </a:lnTo>
                  <a:lnTo>
                    <a:pt x="18" y="1212"/>
                  </a:lnTo>
                  <a:lnTo>
                    <a:pt x="6" y="1224"/>
                  </a:lnTo>
                  <a:lnTo>
                    <a:pt x="6" y="1230"/>
                  </a:lnTo>
                  <a:lnTo>
                    <a:pt x="18" y="1242"/>
                  </a:lnTo>
                  <a:lnTo>
                    <a:pt x="36" y="1242"/>
                  </a:lnTo>
                  <a:lnTo>
                    <a:pt x="18" y="1248"/>
                  </a:lnTo>
                  <a:lnTo>
                    <a:pt x="12" y="1254"/>
                  </a:lnTo>
                  <a:lnTo>
                    <a:pt x="12" y="1260"/>
                  </a:lnTo>
                  <a:lnTo>
                    <a:pt x="66" y="1260"/>
                  </a:lnTo>
                  <a:lnTo>
                    <a:pt x="78" y="1272"/>
                  </a:lnTo>
                  <a:lnTo>
                    <a:pt x="96" y="1260"/>
                  </a:lnTo>
                  <a:lnTo>
                    <a:pt x="108" y="1272"/>
                  </a:lnTo>
                  <a:lnTo>
                    <a:pt x="138" y="1260"/>
                  </a:lnTo>
                  <a:lnTo>
                    <a:pt x="132" y="1266"/>
                  </a:lnTo>
                  <a:lnTo>
                    <a:pt x="126" y="1278"/>
                  </a:lnTo>
                  <a:lnTo>
                    <a:pt x="60" y="1278"/>
                  </a:lnTo>
                  <a:lnTo>
                    <a:pt x="54" y="1272"/>
                  </a:lnTo>
                  <a:lnTo>
                    <a:pt x="24" y="1272"/>
                  </a:lnTo>
                  <a:lnTo>
                    <a:pt x="12" y="1278"/>
                  </a:lnTo>
                  <a:lnTo>
                    <a:pt x="0" y="1278"/>
                  </a:lnTo>
                  <a:lnTo>
                    <a:pt x="6" y="1284"/>
                  </a:lnTo>
                  <a:lnTo>
                    <a:pt x="6" y="1296"/>
                  </a:lnTo>
                  <a:lnTo>
                    <a:pt x="12" y="1296"/>
                  </a:lnTo>
                  <a:lnTo>
                    <a:pt x="18" y="1302"/>
                  </a:lnTo>
                  <a:lnTo>
                    <a:pt x="30" y="1302"/>
                  </a:lnTo>
                  <a:lnTo>
                    <a:pt x="24" y="1308"/>
                  </a:lnTo>
                  <a:lnTo>
                    <a:pt x="18" y="1320"/>
                  </a:lnTo>
                  <a:lnTo>
                    <a:pt x="36" y="1338"/>
                  </a:lnTo>
                  <a:lnTo>
                    <a:pt x="48" y="1338"/>
                  </a:lnTo>
                  <a:lnTo>
                    <a:pt x="72" y="1320"/>
                  </a:lnTo>
                  <a:lnTo>
                    <a:pt x="102" y="1314"/>
                  </a:lnTo>
                  <a:lnTo>
                    <a:pt x="90" y="1338"/>
                  </a:lnTo>
                  <a:lnTo>
                    <a:pt x="78" y="1332"/>
                  </a:lnTo>
                  <a:lnTo>
                    <a:pt x="66" y="1350"/>
                  </a:lnTo>
                  <a:lnTo>
                    <a:pt x="30" y="1350"/>
                  </a:lnTo>
                  <a:lnTo>
                    <a:pt x="48" y="1368"/>
                  </a:lnTo>
                  <a:lnTo>
                    <a:pt x="24" y="1380"/>
                  </a:lnTo>
                  <a:lnTo>
                    <a:pt x="6" y="1380"/>
                  </a:lnTo>
                  <a:lnTo>
                    <a:pt x="6" y="1398"/>
                  </a:lnTo>
                  <a:lnTo>
                    <a:pt x="66" y="1398"/>
                  </a:lnTo>
                  <a:lnTo>
                    <a:pt x="54" y="1422"/>
                  </a:lnTo>
                  <a:lnTo>
                    <a:pt x="66" y="1422"/>
                  </a:lnTo>
                  <a:lnTo>
                    <a:pt x="54" y="1440"/>
                  </a:lnTo>
                  <a:lnTo>
                    <a:pt x="42" y="1434"/>
                  </a:lnTo>
                  <a:lnTo>
                    <a:pt x="36" y="1434"/>
                  </a:lnTo>
                  <a:lnTo>
                    <a:pt x="30" y="1428"/>
                  </a:lnTo>
                  <a:lnTo>
                    <a:pt x="18" y="1428"/>
                  </a:lnTo>
                  <a:lnTo>
                    <a:pt x="18" y="1440"/>
                  </a:lnTo>
                  <a:lnTo>
                    <a:pt x="24" y="1452"/>
                  </a:lnTo>
                  <a:lnTo>
                    <a:pt x="36" y="1464"/>
                  </a:lnTo>
                  <a:lnTo>
                    <a:pt x="84" y="1482"/>
                  </a:lnTo>
                  <a:lnTo>
                    <a:pt x="78" y="1488"/>
                  </a:lnTo>
                  <a:lnTo>
                    <a:pt x="84" y="1494"/>
                  </a:lnTo>
                  <a:lnTo>
                    <a:pt x="126" y="1494"/>
                  </a:lnTo>
                  <a:lnTo>
                    <a:pt x="132" y="1500"/>
                  </a:lnTo>
                  <a:lnTo>
                    <a:pt x="144" y="1500"/>
                  </a:lnTo>
                  <a:lnTo>
                    <a:pt x="192" y="1476"/>
                  </a:lnTo>
                  <a:lnTo>
                    <a:pt x="204" y="1464"/>
                  </a:lnTo>
                  <a:lnTo>
                    <a:pt x="216" y="1458"/>
                  </a:lnTo>
                  <a:lnTo>
                    <a:pt x="222" y="1452"/>
                  </a:lnTo>
                  <a:lnTo>
                    <a:pt x="258" y="1422"/>
                  </a:lnTo>
                  <a:lnTo>
                    <a:pt x="282" y="1422"/>
                  </a:lnTo>
                  <a:lnTo>
                    <a:pt x="294" y="1416"/>
                  </a:lnTo>
                  <a:lnTo>
                    <a:pt x="300" y="1410"/>
                  </a:lnTo>
                  <a:lnTo>
                    <a:pt x="300" y="1386"/>
                  </a:lnTo>
                  <a:lnTo>
                    <a:pt x="294" y="1380"/>
                  </a:lnTo>
                  <a:lnTo>
                    <a:pt x="294" y="1374"/>
                  </a:lnTo>
                  <a:lnTo>
                    <a:pt x="312" y="1368"/>
                  </a:lnTo>
                  <a:lnTo>
                    <a:pt x="306" y="1374"/>
                  </a:lnTo>
                  <a:lnTo>
                    <a:pt x="306" y="1380"/>
                  </a:lnTo>
                  <a:lnTo>
                    <a:pt x="300" y="1386"/>
                  </a:lnTo>
                  <a:lnTo>
                    <a:pt x="300" y="1392"/>
                  </a:lnTo>
                  <a:lnTo>
                    <a:pt x="312" y="1404"/>
                  </a:lnTo>
                  <a:lnTo>
                    <a:pt x="330" y="1410"/>
                  </a:lnTo>
                  <a:lnTo>
                    <a:pt x="342" y="1410"/>
                  </a:lnTo>
                  <a:lnTo>
                    <a:pt x="348" y="1416"/>
                  </a:lnTo>
                  <a:lnTo>
                    <a:pt x="354" y="1416"/>
                  </a:lnTo>
                  <a:lnTo>
                    <a:pt x="372" y="1434"/>
                  </a:lnTo>
                  <a:lnTo>
                    <a:pt x="378" y="1422"/>
                  </a:lnTo>
                  <a:lnTo>
                    <a:pt x="384" y="1416"/>
                  </a:lnTo>
                  <a:lnTo>
                    <a:pt x="384" y="1398"/>
                  </a:lnTo>
                  <a:lnTo>
                    <a:pt x="372" y="1386"/>
                  </a:lnTo>
                  <a:lnTo>
                    <a:pt x="372" y="1380"/>
                  </a:lnTo>
                  <a:lnTo>
                    <a:pt x="378" y="1374"/>
                  </a:lnTo>
                  <a:lnTo>
                    <a:pt x="384" y="1374"/>
                  </a:lnTo>
                  <a:lnTo>
                    <a:pt x="384" y="1368"/>
                  </a:lnTo>
                  <a:lnTo>
                    <a:pt x="378" y="1356"/>
                  </a:lnTo>
                  <a:lnTo>
                    <a:pt x="414" y="1356"/>
                  </a:lnTo>
                  <a:lnTo>
                    <a:pt x="420" y="1350"/>
                  </a:lnTo>
                  <a:lnTo>
                    <a:pt x="420" y="1326"/>
                  </a:lnTo>
                  <a:lnTo>
                    <a:pt x="426" y="1326"/>
                  </a:lnTo>
                  <a:lnTo>
                    <a:pt x="420" y="1314"/>
                  </a:lnTo>
                  <a:lnTo>
                    <a:pt x="420" y="1308"/>
                  </a:lnTo>
                  <a:lnTo>
                    <a:pt x="414" y="1302"/>
                  </a:lnTo>
                  <a:lnTo>
                    <a:pt x="414" y="1296"/>
                  </a:lnTo>
                  <a:lnTo>
                    <a:pt x="408" y="1284"/>
                  </a:lnTo>
                  <a:lnTo>
                    <a:pt x="402" y="1278"/>
                  </a:lnTo>
                  <a:lnTo>
                    <a:pt x="426" y="1272"/>
                  </a:lnTo>
                  <a:lnTo>
                    <a:pt x="438" y="1260"/>
                  </a:lnTo>
                  <a:lnTo>
                    <a:pt x="438" y="1248"/>
                  </a:lnTo>
                  <a:lnTo>
                    <a:pt x="420" y="1230"/>
                  </a:lnTo>
                  <a:lnTo>
                    <a:pt x="414" y="1230"/>
                  </a:lnTo>
                  <a:lnTo>
                    <a:pt x="402" y="1218"/>
                  </a:lnTo>
                  <a:lnTo>
                    <a:pt x="402" y="1200"/>
                  </a:lnTo>
                  <a:lnTo>
                    <a:pt x="408" y="1188"/>
                  </a:lnTo>
                  <a:lnTo>
                    <a:pt x="408" y="1176"/>
                  </a:lnTo>
                  <a:lnTo>
                    <a:pt x="384" y="1152"/>
                  </a:lnTo>
                  <a:lnTo>
                    <a:pt x="384" y="1140"/>
                  </a:lnTo>
                  <a:lnTo>
                    <a:pt x="390" y="1134"/>
                  </a:lnTo>
                  <a:lnTo>
                    <a:pt x="396" y="1134"/>
                  </a:lnTo>
                  <a:lnTo>
                    <a:pt x="402" y="1128"/>
                  </a:lnTo>
                  <a:lnTo>
                    <a:pt x="402" y="1122"/>
                  </a:lnTo>
                  <a:lnTo>
                    <a:pt x="396" y="1116"/>
                  </a:lnTo>
                  <a:lnTo>
                    <a:pt x="390" y="1116"/>
                  </a:lnTo>
                  <a:lnTo>
                    <a:pt x="384" y="1110"/>
                  </a:lnTo>
                  <a:lnTo>
                    <a:pt x="426" y="1068"/>
                  </a:lnTo>
                  <a:lnTo>
                    <a:pt x="438" y="1062"/>
                  </a:lnTo>
                  <a:lnTo>
                    <a:pt x="444" y="1056"/>
                  </a:lnTo>
                  <a:lnTo>
                    <a:pt x="456" y="1050"/>
                  </a:lnTo>
                  <a:lnTo>
                    <a:pt x="498" y="1050"/>
                  </a:lnTo>
                  <a:lnTo>
                    <a:pt x="504" y="1044"/>
                  </a:lnTo>
                  <a:lnTo>
                    <a:pt x="504" y="1038"/>
                  </a:lnTo>
                  <a:lnTo>
                    <a:pt x="486" y="1020"/>
                  </a:lnTo>
                  <a:lnTo>
                    <a:pt x="474" y="1014"/>
                  </a:lnTo>
                  <a:lnTo>
                    <a:pt x="486" y="1008"/>
                  </a:lnTo>
                  <a:lnTo>
                    <a:pt x="492" y="1008"/>
                  </a:lnTo>
                  <a:lnTo>
                    <a:pt x="522" y="978"/>
                  </a:lnTo>
                  <a:lnTo>
                    <a:pt x="528" y="936"/>
                  </a:lnTo>
                  <a:lnTo>
                    <a:pt x="528" y="900"/>
                  </a:lnTo>
                  <a:lnTo>
                    <a:pt x="546" y="912"/>
                  </a:lnTo>
                  <a:lnTo>
                    <a:pt x="558" y="906"/>
                  </a:lnTo>
                  <a:lnTo>
                    <a:pt x="564" y="906"/>
                  </a:lnTo>
                  <a:lnTo>
                    <a:pt x="570" y="900"/>
                  </a:lnTo>
                  <a:lnTo>
                    <a:pt x="576" y="900"/>
                  </a:lnTo>
                  <a:lnTo>
                    <a:pt x="576" y="894"/>
                  </a:lnTo>
                  <a:lnTo>
                    <a:pt x="570" y="888"/>
                  </a:lnTo>
                  <a:lnTo>
                    <a:pt x="570" y="882"/>
                  </a:lnTo>
                  <a:lnTo>
                    <a:pt x="564" y="876"/>
                  </a:lnTo>
                  <a:lnTo>
                    <a:pt x="582" y="876"/>
                  </a:lnTo>
                  <a:lnTo>
                    <a:pt x="588" y="870"/>
                  </a:lnTo>
                  <a:lnTo>
                    <a:pt x="588" y="864"/>
                  </a:lnTo>
                  <a:lnTo>
                    <a:pt x="594" y="858"/>
                  </a:lnTo>
                  <a:lnTo>
                    <a:pt x="606" y="852"/>
                  </a:lnTo>
                  <a:lnTo>
                    <a:pt x="612" y="852"/>
                  </a:lnTo>
                  <a:lnTo>
                    <a:pt x="618" y="834"/>
                  </a:lnTo>
                  <a:lnTo>
                    <a:pt x="612" y="828"/>
                  </a:lnTo>
                  <a:lnTo>
                    <a:pt x="600" y="822"/>
                  </a:lnTo>
                  <a:lnTo>
                    <a:pt x="600" y="810"/>
                  </a:lnTo>
                  <a:lnTo>
                    <a:pt x="606" y="810"/>
                  </a:lnTo>
                  <a:lnTo>
                    <a:pt x="618" y="804"/>
                  </a:lnTo>
                  <a:lnTo>
                    <a:pt x="636" y="786"/>
                  </a:lnTo>
                  <a:lnTo>
                    <a:pt x="678" y="780"/>
                  </a:lnTo>
                  <a:lnTo>
                    <a:pt x="696" y="780"/>
                  </a:lnTo>
                  <a:lnTo>
                    <a:pt x="702" y="774"/>
                  </a:lnTo>
                  <a:lnTo>
                    <a:pt x="702" y="744"/>
                  </a:lnTo>
                  <a:lnTo>
                    <a:pt x="714" y="732"/>
                  </a:lnTo>
                  <a:lnTo>
                    <a:pt x="720" y="738"/>
                  </a:lnTo>
                  <a:lnTo>
                    <a:pt x="720" y="750"/>
                  </a:lnTo>
                  <a:lnTo>
                    <a:pt x="744" y="744"/>
                  </a:lnTo>
                  <a:lnTo>
                    <a:pt x="768" y="750"/>
                  </a:lnTo>
                  <a:lnTo>
                    <a:pt x="792" y="750"/>
                  </a:lnTo>
                  <a:lnTo>
                    <a:pt x="798" y="756"/>
                  </a:lnTo>
                  <a:lnTo>
                    <a:pt x="810" y="756"/>
                  </a:lnTo>
                  <a:lnTo>
                    <a:pt x="816" y="750"/>
                  </a:lnTo>
                  <a:lnTo>
                    <a:pt x="810" y="750"/>
                  </a:lnTo>
                  <a:lnTo>
                    <a:pt x="798" y="738"/>
                  </a:lnTo>
                  <a:lnTo>
                    <a:pt x="798" y="732"/>
                  </a:lnTo>
                  <a:lnTo>
                    <a:pt x="810" y="732"/>
                  </a:lnTo>
                  <a:lnTo>
                    <a:pt x="810" y="708"/>
                  </a:lnTo>
                  <a:lnTo>
                    <a:pt x="840" y="714"/>
                  </a:lnTo>
                  <a:lnTo>
                    <a:pt x="834" y="708"/>
                  </a:lnTo>
                  <a:lnTo>
                    <a:pt x="840" y="702"/>
                  </a:lnTo>
                  <a:lnTo>
                    <a:pt x="858" y="708"/>
                  </a:lnTo>
                  <a:lnTo>
                    <a:pt x="858" y="696"/>
                  </a:lnTo>
                  <a:lnTo>
                    <a:pt x="864" y="690"/>
                  </a:lnTo>
                  <a:lnTo>
                    <a:pt x="882" y="690"/>
                  </a:lnTo>
                  <a:lnTo>
                    <a:pt x="888" y="696"/>
                  </a:lnTo>
                  <a:lnTo>
                    <a:pt x="894" y="708"/>
                  </a:lnTo>
                  <a:lnTo>
                    <a:pt x="906" y="714"/>
                  </a:lnTo>
                  <a:lnTo>
                    <a:pt x="918" y="726"/>
                  </a:lnTo>
                  <a:lnTo>
                    <a:pt x="930" y="726"/>
                  </a:lnTo>
                  <a:lnTo>
                    <a:pt x="942" y="732"/>
                  </a:lnTo>
                  <a:lnTo>
                    <a:pt x="960" y="732"/>
                  </a:lnTo>
                  <a:lnTo>
                    <a:pt x="966" y="738"/>
                  </a:lnTo>
                  <a:lnTo>
                    <a:pt x="978" y="738"/>
                  </a:lnTo>
                  <a:lnTo>
                    <a:pt x="990" y="732"/>
                  </a:lnTo>
                  <a:lnTo>
                    <a:pt x="996" y="726"/>
                  </a:lnTo>
                  <a:lnTo>
                    <a:pt x="1026" y="726"/>
                  </a:lnTo>
                  <a:lnTo>
                    <a:pt x="1038" y="732"/>
                  </a:lnTo>
                  <a:lnTo>
                    <a:pt x="1044" y="738"/>
                  </a:lnTo>
                  <a:lnTo>
                    <a:pt x="1062" y="738"/>
                  </a:lnTo>
                  <a:lnTo>
                    <a:pt x="1062" y="726"/>
                  </a:lnTo>
                  <a:lnTo>
                    <a:pt x="1068" y="720"/>
                  </a:lnTo>
                  <a:lnTo>
                    <a:pt x="1068" y="714"/>
                  </a:lnTo>
                  <a:lnTo>
                    <a:pt x="1092" y="714"/>
                  </a:lnTo>
                  <a:lnTo>
                    <a:pt x="1092" y="678"/>
                  </a:lnTo>
                  <a:lnTo>
                    <a:pt x="1098" y="672"/>
                  </a:lnTo>
                  <a:lnTo>
                    <a:pt x="1098" y="660"/>
                  </a:lnTo>
                  <a:lnTo>
                    <a:pt x="1110" y="654"/>
                  </a:lnTo>
                  <a:lnTo>
                    <a:pt x="1116" y="654"/>
                  </a:lnTo>
                  <a:lnTo>
                    <a:pt x="1128" y="648"/>
                  </a:lnTo>
                  <a:lnTo>
                    <a:pt x="1158" y="648"/>
                  </a:lnTo>
                  <a:lnTo>
                    <a:pt x="1170" y="642"/>
                  </a:lnTo>
                  <a:lnTo>
                    <a:pt x="1206" y="642"/>
                  </a:lnTo>
                  <a:lnTo>
                    <a:pt x="1206" y="654"/>
                  </a:lnTo>
                  <a:lnTo>
                    <a:pt x="1242" y="660"/>
                  </a:lnTo>
                  <a:lnTo>
                    <a:pt x="1248" y="660"/>
                  </a:lnTo>
                  <a:lnTo>
                    <a:pt x="1260" y="672"/>
                  </a:lnTo>
                  <a:lnTo>
                    <a:pt x="1266" y="684"/>
                  </a:lnTo>
                  <a:lnTo>
                    <a:pt x="1266" y="702"/>
                  </a:lnTo>
                  <a:lnTo>
                    <a:pt x="1260" y="702"/>
                  </a:lnTo>
                  <a:lnTo>
                    <a:pt x="1260" y="696"/>
                  </a:lnTo>
                  <a:lnTo>
                    <a:pt x="1254" y="696"/>
                  </a:lnTo>
                  <a:lnTo>
                    <a:pt x="1254" y="708"/>
                  </a:lnTo>
                  <a:lnTo>
                    <a:pt x="1278" y="708"/>
                  </a:lnTo>
                  <a:lnTo>
                    <a:pt x="1284" y="696"/>
                  </a:lnTo>
                  <a:lnTo>
                    <a:pt x="1284" y="690"/>
                  </a:lnTo>
                  <a:lnTo>
                    <a:pt x="1308" y="684"/>
                  </a:lnTo>
                  <a:lnTo>
                    <a:pt x="1314" y="672"/>
                  </a:lnTo>
                  <a:lnTo>
                    <a:pt x="1350" y="672"/>
                  </a:lnTo>
                  <a:lnTo>
                    <a:pt x="1362" y="660"/>
                  </a:lnTo>
                  <a:lnTo>
                    <a:pt x="1356" y="660"/>
                  </a:lnTo>
                  <a:close/>
                  <a:moveTo>
                    <a:pt x="564" y="726"/>
                  </a:moveTo>
                  <a:lnTo>
                    <a:pt x="540" y="738"/>
                  </a:lnTo>
                  <a:lnTo>
                    <a:pt x="546" y="756"/>
                  </a:lnTo>
                  <a:lnTo>
                    <a:pt x="576" y="756"/>
                  </a:lnTo>
                  <a:lnTo>
                    <a:pt x="570" y="738"/>
                  </a:lnTo>
                  <a:lnTo>
                    <a:pt x="564" y="726"/>
                  </a:lnTo>
                  <a:close/>
                  <a:moveTo>
                    <a:pt x="522" y="714"/>
                  </a:moveTo>
                  <a:lnTo>
                    <a:pt x="516" y="720"/>
                  </a:lnTo>
                  <a:lnTo>
                    <a:pt x="510" y="732"/>
                  </a:lnTo>
                  <a:lnTo>
                    <a:pt x="510" y="750"/>
                  </a:lnTo>
                  <a:lnTo>
                    <a:pt x="528" y="768"/>
                  </a:lnTo>
                  <a:lnTo>
                    <a:pt x="528" y="756"/>
                  </a:lnTo>
                  <a:lnTo>
                    <a:pt x="534" y="744"/>
                  </a:lnTo>
                  <a:lnTo>
                    <a:pt x="534" y="720"/>
                  </a:lnTo>
                  <a:lnTo>
                    <a:pt x="528" y="714"/>
                  </a:lnTo>
                  <a:lnTo>
                    <a:pt x="522" y="714"/>
                  </a:lnTo>
                  <a:close/>
                  <a:moveTo>
                    <a:pt x="606" y="738"/>
                  </a:moveTo>
                  <a:lnTo>
                    <a:pt x="618" y="732"/>
                  </a:lnTo>
                  <a:lnTo>
                    <a:pt x="624" y="732"/>
                  </a:lnTo>
                  <a:lnTo>
                    <a:pt x="630" y="726"/>
                  </a:lnTo>
                  <a:lnTo>
                    <a:pt x="618" y="720"/>
                  </a:lnTo>
                  <a:lnTo>
                    <a:pt x="588" y="720"/>
                  </a:lnTo>
                  <a:lnTo>
                    <a:pt x="576" y="732"/>
                  </a:lnTo>
                  <a:lnTo>
                    <a:pt x="582" y="744"/>
                  </a:lnTo>
                  <a:lnTo>
                    <a:pt x="606" y="73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60" name="Nigeria" descr="© INSCALE GmbH, 05.05.2010&#10;http://www.presentationload.com/">
              <a:extLst>
                <a:ext uri="{FF2B5EF4-FFF2-40B4-BE49-F238E27FC236}">
                  <a16:creationId xmlns:a16="http://schemas.microsoft.com/office/drawing/2014/main" id="{00737A61-78C6-3CC8-32E4-96F1E5B02F23}"/>
                </a:ext>
              </a:extLst>
            </p:cNvPr>
            <p:cNvSpPr>
              <a:spLocks/>
            </p:cNvSpPr>
            <p:nvPr/>
          </p:nvSpPr>
          <p:spPr bwMode="gray">
            <a:xfrm>
              <a:off x="5771443" y="3827975"/>
              <a:ext cx="394632" cy="363283"/>
            </a:xfrm>
            <a:custGeom>
              <a:avLst/>
              <a:gdLst>
                <a:gd name="T0" fmla="*/ 2147483647 w 840"/>
                <a:gd name="T1" fmla="*/ 2147483647 h 768"/>
                <a:gd name="T2" fmla="*/ 2147483647 w 840"/>
                <a:gd name="T3" fmla="*/ 2147483647 h 768"/>
                <a:gd name="T4" fmla="*/ 2147483647 w 840"/>
                <a:gd name="T5" fmla="*/ 2147483647 h 768"/>
                <a:gd name="T6" fmla="*/ 2147483647 w 840"/>
                <a:gd name="T7" fmla="*/ 2147483647 h 768"/>
                <a:gd name="T8" fmla="*/ 2147483647 w 840"/>
                <a:gd name="T9" fmla="*/ 2147483647 h 768"/>
                <a:gd name="T10" fmla="*/ 2147483647 w 840"/>
                <a:gd name="T11" fmla="*/ 2147483647 h 768"/>
                <a:gd name="T12" fmla="*/ 2147483647 w 840"/>
                <a:gd name="T13" fmla="*/ 2147483647 h 768"/>
                <a:gd name="T14" fmla="*/ 2147483647 w 840"/>
                <a:gd name="T15" fmla="*/ 2147483647 h 768"/>
                <a:gd name="T16" fmla="*/ 2147483647 w 840"/>
                <a:gd name="T17" fmla="*/ 2147483647 h 768"/>
                <a:gd name="T18" fmla="*/ 2147483647 w 840"/>
                <a:gd name="T19" fmla="*/ 2147483647 h 768"/>
                <a:gd name="T20" fmla="*/ 2147483647 w 840"/>
                <a:gd name="T21" fmla="*/ 2147483647 h 768"/>
                <a:gd name="T22" fmla="*/ 2147483647 w 840"/>
                <a:gd name="T23" fmla="*/ 2147483647 h 768"/>
                <a:gd name="T24" fmla="*/ 2147483647 w 840"/>
                <a:gd name="T25" fmla="*/ 2147483647 h 768"/>
                <a:gd name="T26" fmla="*/ 2147483647 w 840"/>
                <a:gd name="T27" fmla="*/ 2147483647 h 768"/>
                <a:gd name="T28" fmla="*/ 2147483647 w 840"/>
                <a:gd name="T29" fmla="*/ 2147483647 h 768"/>
                <a:gd name="T30" fmla="*/ 2147483647 w 840"/>
                <a:gd name="T31" fmla="*/ 2147483647 h 768"/>
                <a:gd name="T32" fmla="*/ 2147483647 w 840"/>
                <a:gd name="T33" fmla="*/ 2147483647 h 768"/>
                <a:gd name="T34" fmla="*/ 2147483647 w 840"/>
                <a:gd name="T35" fmla="*/ 2147483647 h 768"/>
                <a:gd name="T36" fmla="*/ 2147483647 w 840"/>
                <a:gd name="T37" fmla="*/ 2147483647 h 768"/>
                <a:gd name="T38" fmla="*/ 2147483647 w 840"/>
                <a:gd name="T39" fmla="*/ 2147483647 h 768"/>
                <a:gd name="T40" fmla="*/ 2147483647 w 840"/>
                <a:gd name="T41" fmla="*/ 2147483647 h 768"/>
                <a:gd name="T42" fmla="*/ 2147483647 w 840"/>
                <a:gd name="T43" fmla="*/ 2147483647 h 768"/>
                <a:gd name="T44" fmla="*/ 2147483647 w 840"/>
                <a:gd name="T45" fmla="*/ 2147483647 h 768"/>
                <a:gd name="T46" fmla="*/ 2147483647 w 840"/>
                <a:gd name="T47" fmla="*/ 2147483647 h 768"/>
                <a:gd name="T48" fmla="*/ 2147483647 w 840"/>
                <a:gd name="T49" fmla="*/ 2147483647 h 768"/>
                <a:gd name="T50" fmla="*/ 2147483647 w 840"/>
                <a:gd name="T51" fmla="*/ 2147483647 h 768"/>
                <a:gd name="T52" fmla="*/ 2147483647 w 840"/>
                <a:gd name="T53" fmla="*/ 2147483647 h 768"/>
                <a:gd name="T54" fmla="*/ 2147483647 w 840"/>
                <a:gd name="T55" fmla="*/ 2147483647 h 768"/>
                <a:gd name="T56" fmla="*/ 2147483647 w 840"/>
                <a:gd name="T57" fmla="*/ 2147483647 h 768"/>
                <a:gd name="T58" fmla="*/ 2147483647 w 840"/>
                <a:gd name="T59" fmla="*/ 2147483647 h 768"/>
                <a:gd name="T60" fmla="*/ 2147483647 w 840"/>
                <a:gd name="T61" fmla="*/ 2147483647 h 768"/>
                <a:gd name="T62" fmla="*/ 2147483647 w 840"/>
                <a:gd name="T63" fmla="*/ 2147483647 h 768"/>
                <a:gd name="T64" fmla="*/ 2147483647 w 840"/>
                <a:gd name="T65" fmla="*/ 2147483647 h 768"/>
                <a:gd name="T66" fmla="*/ 2147483647 w 840"/>
                <a:gd name="T67" fmla="*/ 2147483647 h 768"/>
                <a:gd name="T68" fmla="*/ 2147483647 w 840"/>
                <a:gd name="T69" fmla="*/ 2147483647 h 768"/>
                <a:gd name="T70" fmla="*/ 2147483647 w 840"/>
                <a:gd name="T71" fmla="*/ 2147483647 h 768"/>
                <a:gd name="T72" fmla="*/ 2147483647 w 840"/>
                <a:gd name="T73" fmla="*/ 2147483647 h 768"/>
                <a:gd name="T74" fmla="*/ 2147483647 w 840"/>
                <a:gd name="T75" fmla="*/ 2147483647 h 768"/>
                <a:gd name="T76" fmla="*/ 2147483647 w 840"/>
                <a:gd name="T77" fmla="*/ 2147483647 h 768"/>
                <a:gd name="T78" fmla="*/ 2147483647 w 840"/>
                <a:gd name="T79" fmla="*/ 2147483647 h 768"/>
                <a:gd name="T80" fmla="*/ 2147483647 w 840"/>
                <a:gd name="T81" fmla="*/ 2147483647 h 768"/>
                <a:gd name="T82" fmla="*/ 2147483647 w 840"/>
                <a:gd name="T83" fmla="*/ 2147483647 h 768"/>
                <a:gd name="T84" fmla="*/ 2147483647 w 840"/>
                <a:gd name="T85" fmla="*/ 2147483647 h 768"/>
                <a:gd name="T86" fmla="*/ 2147483647 w 840"/>
                <a:gd name="T87" fmla="*/ 2147483647 h 768"/>
                <a:gd name="T88" fmla="*/ 2147483647 w 840"/>
                <a:gd name="T89" fmla="*/ 2147483647 h 768"/>
                <a:gd name="T90" fmla="*/ 2147483647 w 840"/>
                <a:gd name="T91" fmla="*/ 2147483647 h 768"/>
                <a:gd name="T92" fmla="*/ 2147483647 w 840"/>
                <a:gd name="T93" fmla="*/ 2147483647 h 768"/>
                <a:gd name="T94" fmla="*/ 2147483647 w 840"/>
                <a:gd name="T95" fmla="*/ 2147483647 h 768"/>
                <a:gd name="T96" fmla="*/ 2147483647 w 840"/>
                <a:gd name="T97" fmla="*/ 2147483647 h 768"/>
                <a:gd name="T98" fmla="*/ 2147483647 w 840"/>
                <a:gd name="T99" fmla="*/ 2147483647 h 768"/>
                <a:gd name="T100" fmla="*/ 2147483647 w 840"/>
                <a:gd name="T101" fmla="*/ 2147483647 h 768"/>
                <a:gd name="T102" fmla="*/ 2147483647 w 840"/>
                <a:gd name="T103" fmla="*/ 2147483647 h 768"/>
                <a:gd name="T104" fmla="*/ 2147483647 w 840"/>
                <a:gd name="T105" fmla="*/ 2147483647 h 768"/>
                <a:gd name="T106" fmla="*/ 2147483647 w 840"/>
                <a:gd name="T107" fmla="*/ 2147483647 h 768"/>
                <a:gd name="T108" fmla="*/ 2147483647 w 840"/>
                <a:gd name="T109" fmla="*/ 2147483647 h 768"/>
                <a:gd name="T110" fmla="*/ 2147483647 w 840"/>
                <a:gd name="T111" fmla="*/ 2147483647 h 768"/>
                <a:gd name="T112" fmla="*/ 2147483647 w 840"/>
                <a:gd name="T113" fmla="*/ 2147483647 h 768"/>
                <a:gd name="T114" fmla="*/ 2147483647 w 840"/>
                <a:gd name="T115" fmla="*/ 2147483647 h 768"/>
                <a:gd name="T116" fmla="*/ 2147483647 w 840"/>
                <a:gd name="T117" fmla="*/ 2147483647 h 768"/>
                <a:gd name="T118" fmla="*/ 2147483647 w 840"/>
                <a:gd name="T119" fmla="*/ 2147483647 h 76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40"/>
                <a:gd name="T181" fmla="*/ 0 h 768"/>
                <a:gd name="T182" fmla="*/ 840 w 840"/>
                <a:gd name="T183" fmla="*/ 768 h 76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40" h="768">
                  <a:moveTo>
                    <a:pt x="420" y="738"/>
                  </a:moveTo>
                  <a:lnTo>
                    <a:pt x="420" y="732"/>
                  </a:lnTo>
                  <a:lnTo>
                    <a:pt x="426" y="726"/>
                  </a:lnTo>
                  <a:lnTo>
                    <a:pt x="426" y="714"/>
                  </a:lnTo>
                  <a:lnTo>
                    <a:pt x="432" y="702"/>
                  </a:lnTo>
                  <a:lnTo>
                    <a:pt x="432" y="648"/>
                  </a:lnTo>
                  <a:lnTo>
                    <a:pt x="498" y="594"/>
                  </a:lnTo>
                  <a:lnTo>
                    <a:pt x="498" y="588"/>
                  </a:lnTo>
                  <a:lnTo>
                    <a:pt x="504" y="582"/>
                  </a:lnTo>
                  <a:lnTo>
                    <a:pt x="516" y="558"/>
                  </a:lnTo>
                  <a:lnTo>
                    <a:pt x="522" y="552"/>
                  </a:lnTo>
                  <a:lnTo>
                    <a:pt x="528" y="552"/>
                  </a:lnTo>
                  <a:lnTo>
                    <a:pt x="534" y="558"/>
                  </a:lnTo>
                  <a:lnTo>
                    <a:pt x="546" y="564"/>
                  </a:lnTo>
                  <a:lnTo>
                    <a:pt x="552" y="564"/>
                  </a:lnTo>
                  <a:lnTo>
                    <a:pt x="558" y="558"/>
                  </a:lnTo>
                  <a:lnTo>
                    <a:pt x="558" y="546"/>
                  </a:lnTo>
                  <a:lnTo>
                    <a:pt x="552" y="540"/>
                  </a:lnTo>
                  <a:lnTo>
                    <a:pt x="564" y="540"/>
                  </a:lnTo>
                  <a:lnTo>
                    <a:pt x="570" y="552"/>
                  </a:lnTo>
                  <a:lnTo>
                    <a:pt x="582" y="564"/>
                  </a:lnTo>
                  <a:lnTo>
                    <a:pt x="588" y="576"/>
                  </a:lnTo>
                  <a:lnTo>
                    <a:pt x="588" y="582"/>
                  </a:lnTo>
                  <a:lnTo>
                    <a:pt x="594" y="594"/>
                  </a:lnTo>
                  <a:lnTo>
                    <a:pt x="600" y="600"/>
                  </a:lnTo>
                  <a:lnTo>
                    <a:pt x="606" y="600"/>
                  </a:lnTo>
                  <a:lnTo>
                    <a:pt x="624" y="582"/>
                  </a:lnTo>
                  <a:lnTo>
                    <a:pt x="624" y="570"/>
                  </a:lnTo>
                  <a:lnTo>
                    <a:pt x="630" y="558"/>
                  </a:lnTo>
                  <a:lnTo>
                    <a:pt x="642" y="552"/>
                  </a:lnTo>
                  <a:lnTo>
                    <a:pt x="648" y="546"/>
                  </a:lnTo>
                  <a:lnTo>
                    <a:pt x="648" y="516"/>
                  </a:lnTo>
                  <a:lnTo>
                    <a:pt x="672" y="486"/>
                  </a:lnTo>
                  <a:lnTo>
                    <a:pt x="684" y="438"/>
                  </a:lnTo>
                  <a:lnTo>
                    <a:pt x="696" y="432"/>
                  </a:lnTo>
                  <a:lnTo>
                    <a:pt x="702" y="426"/>
                  </a:lnTo>
                  <a:lnTo>
                    <a:pt x="714" y="420"/>
                  </a:lnTo>
                  <a:lnTo>
                    <a:pt x="720" y="414"/>
                  </a:lnTo>
                  <a:lnTo>
                    <a:pt x="720" y="402"/>
                  </a:lnTo>
                  <a:lnTo>
                    <a:pt x="726" y="384"/>
                  </a:lnTo>
                  <a:lnTo>
                    <a:pt x="726" y="354"/>
                  </a:lnTo>
                  <a:lnTo>
                    <a:pt x="744" y="354"/>
                  </a:lnTo>
                  <a:lnTo>
                    <a:pt x="750" y="348"/>
                  </a:lnTo>
                  <a:lnTo>
                    <a:pt x="756" y="330"/>
                  </a:lnTo>
                  <a:lnTo>
                    <a:pt x="756" y="300"/>
                  </a:lnTo>
                  <a:lnTo>
                    <a:pt x="762" y="294"/>
                  </a:lnTo>
                  <a:lnTo>
                    <a:pt x="768" y="264"/>
                  </a:lnTo>
                  <a:lnTo>
                    <a:pt x="774" y="252"/>
                  </a:lnTo>
                  <a:lnTo>
                    <a:pt x="786" y="240"/>
                  </a:lnTo>
                  <a:lnTo>
                    <a:pt x="786" y="234"/>
                  </a:lnTo>
                  <a:lnTo>
                    <a:pt x="792" y="228"/>
                  </a:lnTo>
                  <a:lnTo>
                    <a:pt x="792" y="222"/>
                  </a:lnTo>
                  <a:lnTo>
                    <a:pt x="798" y="216"/>
                  </a:lnTo>
                  <a:lnTo>
                    <a:pt x="798" y="210"/>
                  </a:lnTo>
                  <a:lnTo>
                    <a:pt x="810" y="210"/>
                  </a:lnTo>
                  <a:lnTo>
                    <a:pt x="822" y="204"/>
                  </a:lnTo>
                  <a:lnTo>
                    <a:pt x="840" y="186"/>
                  </a:lnTo>
                  <a:lnTo>
                    <a:pt x="840" y="174"/>
                  </a:lnTo>
                  <a:lnTo>
                    <a:pt x="834" y="168"/>
                  </a:lnTo>
                  <a:lnTo>
                    <a:pt x="834" y="162"/>
                  </a:lnTo>
                  <a:lnTo>
                    <a:pt x="840" y="156"/>
                  </a:lnTo>
                  <a:lnTo>
                    <a:pt x="840" y="126"/>
                  </a:lnTo>
                  <a:lnTo>
                    <a:pt x="810" y="126"/>
                  </a:lnTo>
                  <a:lnTo>
                    <a:pt x="810" y="120"/>
                  </a:lnTo>
                  <a:lnTo>
                    <a:pt x="804" y="108"/>
                  </a:lnTo>
                  <a:lnTo>
                    <a:pt x="804" y="60"/>
                  </a:lnTo>
                  <a:lnTo>
                    <a:pt x="774" y="12"/>
                  </a:lnTo>
                  <a:lnTo>
                    <a:pt x="756" y="12"/>
                  </a:lnTo>
                  <a:lnTo>
                    <a:pt x="750" y="18"/>
                  </a:lnTo>
                  <a:lnTo>
                    <a:pt x="750" y="24"/>
                  </a:lnTo>
                  <a:lnTo>
                    <a:pt x="744" y="30"/>
                  </a:lnTo>
                  <a:lnTo>
                    <a:pt x="744" y="36"/>
                  </a:lnTo>
                  <a:lnTo>
                    <a:pt x="720" y="36"/>
                  </a:lnTo>
                  <a:lnTo>
                    <a:pt x="714" y="42"/>
                  </a:lnTo>
                  <a:lnTo>
                    <a:pt x="702" y="48"/>
                  </a:lnTo>
                  <a:lnTo>
                    <a:pt x="696" y="54"/>
                  </a:lnTo>
                  <a:lnTo>
                    <a:pt x="684" y="60"/>
                  </a:lnTo>
                  <a:lnTo>
                    <a:pt x="654" y="60"/>
                  </a:lnTo>
                  <a:lnTo>
                    <a:pt x="648" y="54"/>
                  </a:lnTo>
                  <a:lnTo>
                    <a:pt x="636" y="48"/>
                  </a:lnTo>
                  <a:lnTo>
                    <a:pt x="600" y="36"/>
                  </a:lnTo>
                  <a:lnTo>
                    <a:pt x="546" y="36"/>
                  </a:lnTo>
                  <a:lnTo>
                    <a:pt x="528" y="42"/>
                  </a:lnTo>
                  <a:lnTo>
                    <a:pt x="516" y="54"/>
                  </a:lnTo>
                  <a:lnTo>
                    <a:pt x="504" y="60"/>
                  </a:lnTo>
                  <a:lnTo>
                    <a:pt x="492" y="84"/>
                  </a:lnTo>
                  <a:lnTo>
                    <a:pt x="486" y="90"/>
                  </a:lnTo>
                  <a:lnTo>
                    <a:pt x="480" y="90"/>
                  </a:lnTo>
                  <a:lnTo>
                    <a:pt x="468" y="84"/>
                  </a:lnTo>
                  <a:lnTo>
                    <a:pt x="438" y="84"/>
                  </a:lnTo>
                  <a:lnTo>
                    <a:pt x="414" y="72"/>
                  </a:lnTo>
                  <a:lnTo>
                    <a:pt x="402" y="60"/>
                  </a:lnTo>
                  <a:lnTo>
                    <a:pt x="390" y="54"/>
                  </a:lnTo>
                  <a:lnTo>
                    <a:pt x="384" y="48"/>
                  </a:lnTo>
                  <a:lnTo>
                    <a:pt x="372" y="42"/>
                  </a:lnTo>
                  <a:lnTo>
                    <a:pt x="360" y="42"/>
                  </a:lnTo>
                  <a:lnTo>
                    <a:pt x="336" y="54"/>
                  </a:lnTo>
                  <a:lnTo>
                    <a:pt x="324" y="66"/>
                  </a:lnTo>
                  <a:lnTo>
                    <a:pt x="312" y="72"/>
                  </a:lnTo>
                  <a:lnTo>
                    <a:pt x="306" y="72"/>
                  </a:lnTo>
                  <a:lnTo>
                    <a:pt x="294" y="66"/>
                  </a:lnTo>
                  <a:lnTo>
                    <a:pt x="288" y="60"/>
                  </a:lnTo>
                  <a:lnTo>
                    <a:pt x="288" y="54"/>
                  </a:lnTo>
                  <a:lnTo>
                    <a:pt x="282" y="48"/>
                  </a:lnTo>
                  <a:lnTo>
                    <a:pt x="282" y="42"/>
                  </a:lnTo>
                  <a:lnTo>
                    <a:pt x="258" y="18"/>
                  </a:lnTo>
                  <a:lnTo>
                    <a:pt x="222" y="18"/>
                  </a:lnTo>
                  <a:lnTo>
                    <a:pt x="222" y="12"/>
                  </a:lnTo>
                  <a:lnTo>
                    <a:pt x="210" y="0"/>
                  </a:lnTo>
                  <a:lnTo>
                    <a:pt x="198" y="0"/>
                  </a:lnTo>
                  <a:lnTo>
                    <a:pt x="186" y="6"/>
                  </a:lnTo>
                  <a:lnTo>
                    <a:pt x="180" y="6"/>
                  </a:lnTo>
                  <a:lnTo>
                    <a:pt x="180" y="12"/>
                  </a:lnTo>
                  <a:lnTo>
                    <a:pt x="126" y="12"/>
                  </a:lnTo>
                  <a:lnTo>
                    <a:pt x="102" y="36"/>
                  </a:lnTo>
                  <a:lnTo>
                    <a:pt x="102" y="60"/>
                  </a:lnTo>
                  <a:lnTo>
                    <a:pt x="96" y="78"/>
                  </a:lnTo>
                  <a:lnTo>
                    <a:pt x="90" y="90"/>
                  </a:lnTo>
                  <a:lnTo>
                    <a:pt x="84" y="96"/>
                  </a:lnTo>
                  <a:lnTo>
                    <a:pt x="78" y="108"/>
                  </a:lnTo>
                  <a:lnTo>
                    <a:pt x="72" y="114"/>
                  </a:lnTo>
                  <a:lnTo>
                    <a:pt x="66" y="114"/>
                  </a:lnTo>
                  <a:lnTo>
                    <a:pt x="66" y="168"/>
                  </a:lnTo>
                  <a:lnTo>
                    <a:pt x="60" y="180"/>
                  </a:lnTo>
                  <a:lnTo>
                    <a:pt x="60" y="186"/>
                  </a:lnTo>
                  <a:lnTo>
                    <a:pt x="54" y="192"/>
                  </a:lnTo>
                  <a:lnTo>
                    <a:pt x="66" y="216"/>
                  </a:lnTo>
                  <a:lnTo>
                    <a:pt x="72" y="222"/>
                  </a:lnTo>
                  <a:lnTo>
                    <a:pt x="78" y="234"/>
                  </a:lnTo>
                  <a:lnTo>
                    <a:pt x="78" y="246"/>
                  </a:lnTo>
                  <a:lnTo>
                    <a:pt x="84" y="252"/>
                  </a:lnTo>
                  <a:lnTo>
                    <a:pt x="84" y="264"/>
                  </a:lnTo>
                  <a:lnTo>
                    <a:pt x="78" y="270"/>
                  </a:lnTo>
                  <a:lnTo>
                    <a:pt x="72" y="270"/>
                  </a:lnTo>
                  <a:lnTo>
                    <a:pt x="60" y="276"/>
                  </a:lnTo>
                  <a:lnTo>
                    <a:pt x="60" y="318"/>
                  </a:lnTo>
                  <a:lnTo>
                    <a:pt x="48" y="324"/>
                  </a:lnTo>
                  <a:lnTo>
                    <a:pt x="42" y="336"/>
                  </a:lnTo>
                  <a:lnTo>
                    <a:pt x="36" y="342"/>
                  </a:lnTo>
                  <a:lnTo>
                    <a:pt x="36" y="372"/>
                  </a:lnTo>
                  <a:lnTo>
                    <a:pt x="24" y="396"/>
                  </a:lnTo>
                  <a:lnTo>
                    <a:pt x="6" y="396"/>
                  </a:lnTo>
                  <a:lnTo>
                    <a:pt x="0" y="426"/>
                  </a:lnTo>
                  <a:lnTo>
                    <a:pt x="6" y="462"/>
                  </a:lnTo>
                  <a:lnTo>
                    <a:pt x="0" y="492"/>
                  </a:lnTo>
                  <a:lnTo>
                    <a:pt x="0" y="606"/>
                  </a:lnTo>
                  <a:lnTo>
                    <a:pt x="6" y="612"/>
                  </a:lnTo>
                  <a:lnTo>
                    <a:pt x="30" y="612"/>
                  </a:lnTo>
                  <a:lnTo>
                    <a:pt x="54" y="600"/>
                  </a:lnTo>
                  <a:lnTo>
                    <a:pt x="60" y="594"/>
                  </a:lnTo>
                  <a:lnTo>
                    <a:pt x="66" y="600"/>
                  </a:lnTo>
                  <a:lnTo>
                    <a:pt x="108" y="600"/>
                  </a:lnTo>
                  <a:lnTo>
                    <a:pt x="126" y="606"/>
                  </a:lnTo>
                  <a:lnTo>
                    <a:pt x="138" y="618"/>
                  </a:lnTo>
                  <a:lnTo>
                    <a:pt x="150" y="636"/>
                  </a:lnTo>
                  <a:lnTo>
                    <a:pt x="156" y="648"/>
                  </a:lnTo>
                  <a:lnTo>
                    <a:pt x="168" y="660"/>
                  </a:lnTo>
                  <a:lnTo>
                    <a:pt x="186" y="660"/>
                  </a:lnTo>
                  <a:lnTo>
                    <a:pt x="180" y="666"/>
                  </a:lnTo>
                  <a:lnTo>
                    <a:pt x="180" y="678"/>
                  </a:lnTo>
                  <a:lnTo>
                    <a:pt x="174" y="684"/>
                  </a:lnTo>
                  <a:lnTo>
                    <a:pt x="186" y="684"/>
                  </a:lnTo>
                  <a:lnTo>
                    <a:pt x="198" y="678"/>
                  </a:lnTo>
                  <a:lnTo>
                    <a:pt x="198" y="684"/>
                  </a:lnTo>
                  <a:lnTo>
                    <a:pt x="192" y="690"/>
                  </a:lnTo>
                  <a:lnTo>
                    <a:pt x="186" y="702"/>
                  </a:lnTo>
                  <a:lnTo>
                    <a:pt x="186" y="714"/>
                  </a:lnTo>
                  <a:lnTo>
                    <a:pt x="204" y="750"/>
                  </a:lnTo>
                  <a:lnTo>
                    <a:pt x="216" y="762"/>
                  </a:lnTo>
                  <a:lnTo>
                    <a:pt x="234" y="768"/>
                  </a:lnTo>
                  <a:lnTo>
                    <a:pt x="270" y="768"/>
                  </a:lnTo>
                  <a:lnTo>
                    <a:pt x="276" y="762"/>
                  </a:lnTo>
                  <a:lnTo>
                    <a:pt x="282" y="762"/>
                  </a:lnTo>
                  <a:lnTo>
                    <a:pt x="288" y="738"/>
                  </a:lnTo>
                  <a:lnTo>
                    <a:pt x="312" y="750"/>
                  </a:lnTo>
                  <a:lnTo>
                    <a:pt x="336" y="744"/>
                  </a:lnTo>
                  <a:lnTo>
                    <a:pt x="354" y="756"/>
                  </a:lnTo>
                  <a:lnTo>
                    <a:pt x="396" y="756"/>
                  </a:lnTo>
                  <a:lnTo>
                    <a:pt x="396" y="732"/>
                  </a:lnTo>
                  <a:lnTo>
                    <a:pt x="420" y="732"/>
                  </a:lnTo>
                  <a:lnTo>
                    <a:pt x="420" y="73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61" name="Niger" descr="© INSCALE GmbH, 05.05.2010&#10;http://www.presentationload.com/">
              <a:extLst>
                <a:ext uri="{FF2B5EF4-FFF2-40B4-BE49-F238E27FC236}">
                  <a16:creationId xmlns:a16="http://schemas.microsoft.com/office/drawing/2014/main" id="{91764D33-3426-8F99-2253-071753394FC5}"/>
                </a:ext>
              </a:extLst>
            </p:cNvPr>
            <p:cNvSpPr>
              <a:spLocks/>
            </p:cNvSpPr>
            <p:nvPr/>
          </p:nvSpPr>
          <p:spPr bwMode="gray">
            <a:xfrm>
              <a:off x="5688460" y="3462850"/>
              <a:ext cx="523714" cy="444423"/>
            </a:xfrm>
            <a:custGeom>
              <a:avLst/>
              <a:gdLst>
                <a:gd name="T0" fmla="*/ 2147483647 w 1110"/>
                <a:gd name="T1" fmla="*/ 2147483647 h 942"/>
                <a:gd name="T2" fmla="*/ 2147483647 w 1110"/>
                <a:gd name="T3" fmla="*/ 2147483647 h 942"/>
                <a:gd name="T4" fmla="*/ 2147483647 w 1110"/>
                <a:gd name="T5" fmla="*/ 2147483647 h 942"/>
                <a:gd name="T6" fmla="*/ 2147483647 w 1110"/>
                <a:gd name="T7" fmla="*/ 2147483647 h 942"/>
                <a:gd name="T8" fmla="*/ 2147483647 w 1110"/>
                <a:gd name="T9" fmla="*/ 2147483647 h 942"/>
                <a:gd name="T10" fmla="*/ 2147483647 w 1110"/>
                <a:gd name="T11" fmla="*/ 2147483647 h 942"/>
                <a:gd name="T12" fmla="*/ 2147483647 w 1110"/>
                <a:gd name="T13" fmla="*/ 2147483647 h 942"/>
                <a:gd name="T14" fmla="*/ 2147483647 w 1110"/>
                <a:gd name="T15" fmla="*/ 2147483647 h 942"/>
                <a:gd name="T16" fmla="*/ 2147483647 w 1110"/>
                <a:gd name="T17" fmla="*/ 2147483647 h 942"/>
                <a:gd name="T18" fmla="*/ 2147483647 w 1110"/>
                <a:gd name="T19" fmla="*/ 2147483647 h 942"/>
                <a:gd name="T20" fmla="*/ 2147483647 w 1110"/>
                <a:gd name="T21" fmla="*/ 2147483647 h 942"/>
                <a:gd name="T22" fmla="*/ 2147483647 w 1110"/>
                <a:gd name="T23" fmla="*/ 2147483647 h 942"/>
                <a:gd name="T24" fmla="*/ 2147483647 w 1110"/>
                <a:gd name="T25" fmla="*/ 2147483647 h 942"/>
                <a:gd name="T26" fmla="*/ 2147483647 w 1110"/>
                <a:gd name="T27" fmla="*/ 2147483647 h 942"/>
                <a:gd name="T28" fmla="*/ 2147483647 w 1110"/>
                <a:gd name="T29" fmla="*/ 2147483647 h 942"/>
                <a:gd name="T30" fmla="*/ 2147483647 w 1110"/>
                <a:gd name="T31" fmla="*/ 2147483647 h 942"/>
                <a:gd name="T32" fmla="*/ 2147483647 w 1110"/>
                <a:gd name="T33" fmla="*/ 2147483647 h 942"/>
                <a:gd name="T34" fmla="*/ 2147483647 w 1110"/>
                <a:gd name="T35" fmla="*/ 2147483647 h 942"/>
                <a:gd name="T36" fmla="*/ 2147483647 w 1110"/>
                <a:gd name="T37" fmla="*/ 2147483647 h 942"/>
                <a:gd name="T38" fmla="*/ 2147483647 w 1110"/>
                <a:gd name="T39" fmla="*/ 2147483647 h 942"/>
                <a:gd name="T40" fmla="*/ 2147483647 w 1110"/>
                <a:gd name="T41" fmla="*/ 2147483647 h 942"/>
                <a:gd name="T42" fmla="*/ 2147483647 w 1110"/>
                <a:gd name="T43" fmla="*/ 2147483647 h 942"/>
                <a:gd name="T44" fmla="*/ 2147483647 w 1110"/>
                <a:gd name="T45" fmla="*/ 2147483647 h 942"/>
                <a:gd name="T46" fmla="*/ 2147483647 w 1110"/>
                <a:gd name="T47" fmla="*/ 2147483647 h 942"/>
                <a:gd name="T48" fmla="*/ 2147483647 w 1110"/>
                <a:gd name="T49" fmla="*/ 2147483647 h 942"/>
                <a:gd name="T50" fmla="*/ 2147483647 w 1110"/>
                <a:gd name="T51" fmla="*/ 2147483647 h 942"/>
                <a:gd name="T52" fmla="*/ 2147483647 w 1110"/>
                <a:gd name="T53" fmla="*/ 2147483647 h 942"/>
                <a:gd name="T54" fmla="*/ 2147483647 w 1110"/>
                <a:gd name="T55" fmla="*/ 2147483647 h 942"/>
                <a:gd name="T56" fmla="*/ 2147483647 w 1110"/>
                <a:gd name="T57" fmla="*/ 2147483647 h 942"/>
                <a:gd name="T58" fmla="*/ 2147483647 w 1110"/>
                <a:gd name="T59" fmla="*/ 2147483647 h 942"/>
                <a:gd name="T60" fmla="*/ 2147483647 w 1110"/>
                <a:gd name="T61" fmla="*/ 2147483647 h 942"/>
                <a:gd name="T62" fmla="*/ 2147483647 w 1110"/>
                <a:gd name="T63" fmla="*/ 2147483647 h 942"/>
                <a:gd name="T64" fmla="*/ 2147483647 w 1110"/>
                <a:gd name="T65" fmla="*/ 2147483647 h 942"/>
                <a:gd name="T66" fmla="*/ 2147483647 w 1110"/>
                <a:gd name="T67" fmla="*/ 2147483647 h 942"/>
                <a:gd name="T68" fmla="*/ 2147483647 w 1110"/>
                <a:gd name="T69" fmla="*/ 2147483647 h 942"/>
                <a:gd name="T70" fmla="*/ 2147483647 w 1110"/>
                <a:gd name="T71" fmla="*/ 2147483647 h 942"/>
                <a:gd name="T72" fmla="*/ 2147483647 w 1110"/>
                <a:gd name="T73" fmla="*/ 2147483647 h 942"/>
                <a:gd name="T74" fmla="*/ 2147483647 w 1110"/>
                <a:gd name="T75" fmla="*/ 2147483647 h 942"/>
                <a:gd name="T76" fmla="*/ 2147483647 w 1110"/>
                <a:gd name="T77" fmla="*/ 2147483647 h 942"/>
                <a:gd name="T78" fmla="*/ 2147483647 w 1110"/>
                <a:gd name="T79" fmla="*/ 2147483647 h 942"/>
                <a:gd name="T80" fmla="*/ 2147483647 w 1110"/>
                <a:gd name="T81" fmla="*/ 2147483647 h 942"/>
                <a:gd name="T82" fmla="*/ 2147483647 w 1110"/>
                <a:gd name="T83" fmla="*/ 2147483647 h 942"/>
                <a:gd name="T84" fmla="*/ 2147483647 w 1110"/>
                <a:gd name="T85" fmla="*/ 2147483647 h 942"/>
                <a:gd name="T86" fmla="*/ 2147483647 w 1110"/>
                <a:gd name="T87" fmla="*/ 2147483647 h 942"/>
                <a:gd name="T88" fmla="*/ 2147483647 w 1110"/>
                <a:gd name="T89" fmla="*/ 2147483647 h 942"/>
                <a:gd name="T90" fmla="*/ 2147483647 w 1110"/>
                <a:gd name="T91" fmla="*/ 2147483647 h 942"/>
                <a:gd name="T92" fmla="*/ 2147483647 w 1110"/>
                <a:gd name="T93" fmla="*/ 2147483647 h 942"/>
                <a:gd name="T94" fmla="*/ 2147483647 w 1110"/>
                <a:gd name="T95" fmla="*/ 2147483647 h 942"/>
                <a:gd name="T96" fmla="*/ 2147483647 w 1110"/>
                <a:gd name="T97" fmla="*/ 2147483647 h 942"/>
                <a:gd name="T98" fmla="*/ 0 w 1110"/>
                <a:gd name="T99" fmla="*/ 2147483647 h 942"/>
                <a:gd name="T100" fmla="*/ 2147483647 w 1110"/>
                <a:gd name="T101" fmla="*/ 2147483647 h 94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10"/>
                <a:gd name="T154" fmla="*/ 0 h 942"/>
                <a:gd name="T155" fmla="*/ 1110 w 1110"/>
                <a:gd name="T156" fmla="*/ 942 h 94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10" h="942">
                  <a:moveTo>
                    <a:pt x="54" y="792"/>
                  </a:moveTo>
                  <a:lnTo>
                    <a:pt x="54" y="810"/>
                  </a:lnTo>
                  <a:lnTo>
                    <a:pt x="66" y="810"/>
                  </a:lnTo>
                  <a:lnTo>
                    <a:pt x="48" y="828"/>
                  </a:lnTo>
                  <a:lnTo>
                    <a:pt x="48" y="834"/>
                  </a:lnTo>
                  <a:lnTo>
                    <a:pt x="72" y="858"/>
                  </a:lnTo>
                  <a:lnTo>
                    <a:pt x="84" y="864"/>
                  </a:lnTo>
                  <a:lnTo>
                    <a:pt x="90" y="876"/>
                  </a:lnTo>
                  <a:lnTo>
                    <a:pt x="108" y="876"/>
                  </a:lnTo>
                  <a:lnTo>
                    <a:pt x="120" y="864"/>
                  </a:lnTo>
                  <a:lnTo>
                    <a:pt x="132" y="864"/>
                  </a:lnTo>
                  <a:lnTo>
                    <a:pt x="144" y="876"/>
                  </a:lnTo>
                  <a:lnTo>
                    <a:pt x="150" y="888"/>
                  </a:lnTo>
                  <a:lnTo>
                    <a:pt x="126" y="894"/>
                  </a:lnTo>
                  <a:lnTo>
                    <a:pt x="150" y="930"/>
                  </a:lnTo>
                  <a:lnTo>
                    <a:pt x="150" y="906"/>
                  </a:lnTo>
                  <a:lnTo>
                    <a:pt x="180" y="894"/>
                  </a:lnTo>
                  <a:lnTo>
                    <a:pt x="192" y="906"/>
                  </a:lnTo>
                  <a:lnTo>
                    <a:pt x="198" y="918"/>
                  </a:lnTo>
                  <a:lnTo>
                    <a:pt x="204" y="924"/>
                  </a:lnTo>
                  <a:lnTo>
                    <a:pt x="210" y="924"/>
                  </a:lnTo>
                  <a:lnTo>
                    <a:pt x="216" y="930"/>
                  </a:lnTo>
                  <a:lnTo>
                    <a:pt x="222" y="930"/>
                  </a:lnTo>
                  <a:lnTo>
                    <a:pt x="234" y="936"/>
                  </a:lnTo>
                  <a:lnTo>
                    <a:pt x="240" y="942"/>
                  </a:lnTo>
                  <a:lnTo>
                    <a:pt x="240" y="888"/>
                  </a:lnTo>
                  <a:lnTo>
                    <a:pt x="246" y="888"/>
                  </a:lnTo>
                  <a:lnTo>
                    <a:pt x="252" y="882"/>
                  </a:lnTo>
                  <a:lnTo>
                    <a:pt x="258" y="870"/>
                  </a:lnTo>
                  <a:lnTo>
                    <a:pt x="264" y="864"/>
                  </a:lnTo>
                  <a:lnTo>
                    <a:pt x="270" y="852"/>
                  </a:lnTo>
                  <a:lnTo>
                    <a:pt x="276" y="834"/>
                  </a:lnTo>
                  <a:lnTo>
                    <a:pt x="276" y="810"/>
                  </a:lnTo>
                  <a:lnTo>
                    <a:pt x="300" y="786"/>
                  </a:lnTo>
                  <a:lnTo>
                    <a:pt x="354" y="786"/>
                  </a:lnTo>
                  <a:lnTo>
                    <a:pt x="354" y="780"/>
                  </a:lnTo>
                  <a:lnTo>
                    <a:pt x="360" y="780"/>
                  </a:lnTo>
                  <a:lnTo>
                    <a:pt x="372" y="774"/>
                  </a:lnTo>
                  <a:lnTo>
                    <a:pt x="384" y="774"/>
                  </a:lnTo>
                  <a:lnTo>
                    <a:pt x="396" y="786"/>
                  </a:lnTo>
                  <a:lnTo>
                    <a:pt x="396" y="792"/>
                  </a:lnTo>
                  <a:lnTo>
                    <a:pt x="432" y="792"/>
                  </a:lnTo>
                  <a:lnTo>
                    <a:pt x="456" y="816"/>
                  </a:lnTo>
                  <a:lnTo>
                    <a:pt x="456" y="822"/>
                  </a:lnTo>
                  <a:lnTo>
                    <a:pt x="462" y="828"/>
                  </a:lnTo>
                  <a:lnTo>
                    <a:pt x="462" y="834"/>
                  </a:lnTo>
                  <a:lnTo>
                    <a:pt x="468" y="840"/>
                  </a:lnTo>
                  <a:lnTo>
                    <a:pt x="480" y="846"/>
                  </a:lnTo>
                  <a:lnTo>
                    <a:pt x="486" y="846"/>
                  </a:lnTo>
                  <a:lnTo>
                    <a:pt x="498" y="840"/>
                  </a:lnTo>
                  <a:lnTo>
                    <a:pt x="510" y="828"/>
                  </a:lnTo>
                  <a:lnTo>
                    <a:pt x="534" y="816"/>
                  </a:lnTo>
                  <a:lnTo>
                    <a:pt x="546" y="816"/>
                  </a:lnTo>
                  <a:lnTo>
                    <a:pt x="558" y="822"/>
                  </a:lnTo>
                  <a:lnTo>
                    <a:pt x="564" y="828"/>
                  </a:lnTo>
                  <a:lnTo>
                    <a:pt x="576" y="834"/>
                  </a:lnTo>
                  <a:lnTo>
                    <a:pt x="588" y="846"/>
                  </a:lnTo>
                  <a:lnTo>
                    <a:pt x="612" y="858"/>
                  </a:lnTo>
                  <a:lnTo>
                    <a:pt x="642" y="858"/>
                  </a:lnTo>
                  <a:lnTo>
                    <a:pt x="654" y="864"/>
                  </a:lnTo>
                  <a:lnTo>
                    <a:pt x="660" y="864"/>
                  </a:lnTo>
                  <a:lnTo>
                    <a:pt x="666" y="858"/>
                  </a:lnTo>
                  <a:lnTo>
                    <a:pt x="678" y="834"/>
                  </a:lnTo>
                  <a:lnTo>
                    <a:pt x="690" y="828"/>
                  </a:lnTo>
                  <a:lnTo>
                    <a:pt x="702" y="816"/>
                  </a:lnTo>
                  <a:lnTo>
                    <a:pt x="720" y="810"/>
                  </a:lnTo>
                  <a:lnTo>
                    <a:pt x="774" y="810"/>
                  </a:lnTo>
                  <a:lnTo>
                    <a:pt x="810" y="822"/>
                  </a:lnTo>
                  <a:lnTo>
                    <a:pt x="822" y="828"/>
                  </a:lnTo>
                  <a:lnTo>
                    <a:pt x="828" y="834"/>
                  </a:lnTo>
                  <a:lnTo>
                    <a:pt x="858" y="834"/>
                  </a:lnTo>
                  <a:lnTo>
                    <a:pt x="870" y="828"/>
                  </a:lnTo>
                  <a:lnTo>
                    <a:pt x="876" y="822"/>
                  </a:lnTo>
                  <a:lnTo>
                    <a:pt x="888" y="816"/>
                  </a:lnTo>
                  <a:lnTo>
                    <a:pt x="894" y="810"/>
                  </a:lnTo>
                  <a:lnTo>
                    <a:pt x="918" y="810"/>
                  </a:lnTo>
                  <a:lnTo>
                    <a:pt x="918" y="804"/>
                  </a:lnTo>
                  <a:lnTo>
                    <a:pt x="924" y="798"/>
                  </a:lnTo>
                  <a:lnTo>
                    <a:pt x="924" y="792"/>
                  </a:lnTo>
                  <a:lnTo>
                    <a:pt x="930" y="786"/>
                  </a:lnTo>
                  <a:lnTo>
                    <a:pt x="936" y="786"/>
                  </a:lnTo>
                  <a:lnTo>
                    <a:pt x="930" y="726"/>
                  </a:lnTo>
                  <a:lnTo>
                    <a:pt x="948" y="720"/>
                  </a:lnTo>
                  <a:lnTo>
                    <a:pt x="948" y="714"/>
                  </a:lnTo>
                  <a:lnTo>
                    <a:pt x="954" y="708"/>
                  </a:lnTo>
                  <a:lnTo>
                    <a:pt x="954" y="696"/>
                  </a:lnTo>
                  <a:lnTo>
                    <a:pt x="960" y="678"/>
                  </a:lnTo>
                  <a:lnTo>
                    <a:pt x="966" y="666"/>
                  </a:lnTo>
                  <a:lnTo>
                    <a:pt x="978" y="648"/>
                  </a:lnTo>
                  <a:lnTo>
                    <a:pt x="984" y="636"/>
                  </a:lnTo>
                  <a:lnTo>
                    <a:pt x="1002" y="618"/>
                  </a:lnTo>
                  <a:lnTo>
                    <a:pt x="1026" y="588"/>
                  </a:lnTo>
                  <a:lnTo>
                    <a:pt x="1050" y="564"/>
                  </a:lnTo>
                  <a:lnTo>
                    <a:pt x="1068" y="540"/>
                  </a:lnTo>
                  <a:lnTo>
                    <a:pt x="1074" y="534"/>
                  </a:lnTo>
                  <a:lnTo>
                    <a:pt x="1092" y="288"/>
                  </a:lnTo>
                  <a:lnTo>
                    <a:pt x="1110" y="252"/>
                  </a:lnTo>
                  <a:lnTo>
                    <a:pt x="1080" y="216"/>
                  </a:lnTo>
                  <a:lnTo>
                    <a:pt x="1074" y="192"/>
                  </a:lnTo>
                  <a:lnTo>
                    <a:pt x="1044" y="156"/>
                  </a:lnTo>
                  <a:lnTo>
                    <a:pt x="1056" y="108"/>
                  </a:lnTo>
                  <a:lnTo>
                    <a:pt x="1038" y="42"/>
                  </a:lnTo>
                  <a:lnTo>
                    <a:pt x="1020" y="48"/>
                  </a:lnTo>
                  <a:lnTo>
                    <a:pt x="1002" y="60"/>
                  </a:lnTo>
                  <a:lnTo>
                    <a:pt x="990" y="66"/>
                  </a:lnTo>
                  <a:lnTo>
                    <a:pt x="984" y="66"/>
                  </a:lnTo>
                  <a:lnTo>
                    <a:pt x="978" y="60"/>
                  </a:lnTo>
                  <a:lnTo>
                    <a:pt x="966" y="54"/>
                  </a:lnTo>
                  <a:lnTo>
                    <a:pt x="960" y="42"/>
                  </a:lnTo>
                  <a:lnTo>
                    <a:pt x="954" y="36"/>
                  </a:lnTo>
                  <a:lnTo>
                    <a:pt x="942" y="30"/>
                  </a:lnTo>
                  <a:lnTo>
                    <a:pt x="936" y="24"/>
                  </a:lnTo>
                  <a:lnTo>
                    <a:pt x="930" y="24"/>
                  </a:lnTo>
                  <a:lnTo>
                    <a:pt x="918" y="18"/>
                  </a:lnTo>
                  <a:lnTo>
                    <a:pt x="900" y="12"/>
                  </a:lnTo>
                  <a:lnTo>
                    <a:pt x="888" y="12"/>
                  </a:lnTo>
                  <a:lnTo>
                    <a:pt x="876" y="6"/>
                  </a:lnTo>
                  <a:lnTo>
                    <a:pt x="864" y="6"/>
                  </a:lnTo>
                  <a:lnTo>
                    <a:pt x="828" y="0"/>
                  </a:lnTo>
                  <a:lnTo>
                    <a:pt x="816" y="6"/>
                  </a:lnTo>
                  <a:lnTo>
                    <a:pt x="786" y="30"/>
                  </a:lnTo>
                  <a:lnTo>
                    <a:pt x="738" y="66"/>
                  </a:lnTo>
                  <a:lnTo>
                    <a:pt x="684" y="102"/>
                  </a:lnTo>
                  <a:lnTo>
                    <a:pt x="624" y="144"/>
                  </a:lnTo>
                  <a:lnTo>
                    <a:pt x="576" y="180"/>
                  </a:lnTo>
                  <a:lnTo>
                    <a:pt x="534" y="210"/>
                  </a:lnTo>
                  <a:lnTo>
                    <a:pt x="510" y="222"/>
                  </a:lnTo>
                  <a:lnTo>
                    <a:pt x="480" y="246"/>
                  </a:lnTo>
                  <a:lnTo>
                    <a:pt x="450" y="282"/>
                  </a:lnTo>
                  <a:lnTo>
                    <a:pt x="414" y="312"/>
                  </a:lnTo>
                  <a:lnTo>
                    <a:pt x="390" y="330"/>
                  </a:lnTo>
                  <a:lnTo>
                    <a:pt x="366" y="336"/>
                  </a:lnTo>
                  <a:lnTo>
                    <a:pt x="324" y="342"/>
                  </a:lnTo>
                  <a:lnTo>
                    <a:pt x="282" y="354"/>
                  </a:lnTo>
                  <a:lnTo>
                    <a:pt x="282" y="558"/>
                  </a:lnTo>
                  <a:lnTo>
                    <a:pt x="264" y="582"/>
                  </a:lnTo>
                  <a:lnTo>
                    <a:pt x="264" y="594"/>
                  </a:lnTo>
                  <a:lnTo>
                    <a:pt x="258" y="606"/>
                  </a:lnTo>
                  <a:lnTo>
                    <a:pt x="258" y="624"/>
                  </a:lnTo>
                  <a:lnTo>
                    <a:pt x="252" y="636"/>
                  </a:lnTo>
                  <a:lnTo>
                    <a:pt x="240" y="642"/>
                  </a:lnTo>
                  <a:lnTo>
                    <a:pt x="222" y="648"/>
                  </a:lnTo>
                  <a:lnTo>
                    <a:pt x="198" y="648"/>
                  </a:lnTo>
                  <a:lnTo>
                    <a:pt x="186" y="654"/>
                  </a:lnTo>
                  <a:lnTo>
                    <a:pt x="138" y="648"/>
                  </a:lnTo>
                  <a:lnTo>
                    <a:pt x="138" y="666"/>
                  </a:lnTo>
                  <a:lnTo>
                    <a:pt x="72" y="660"/>
                  </a:lnTo>
                  <a:lnTo>
                    <a:pt x="48" y="678"/>
                  </a:lnTo>
                  <a:lnTo>
                    <a:pt x="0" y="690"/>
                  </a:lnTo>
                  <a:lnTo>
                    <a:pt x="0" y="726"/>
                  </a:lnTo>
                  <a:lnTo>
                    <a:pt x="6" y="738"/>
                  </a:lnTo>
                  <a:lnTo>
                    <a:pt x="6" y="762"/>
                  </a:lnTo>
                  <a:lnTo>
                    <a:pt x="18" y="786"/>
                  </a:lnTo>
                  <a:lnTo>
                    <a:pt x="30" y="792"/>
                  </a:lnTo>
                  <a:lnTo>
                    <a:pt x="54" y="79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62" name="Nicaragua" descr="© INSCALE GmbH, 05.05.2010&#10;http://www.presentationload.com/">
              <a:extLst>
                <a:ext uri="{FF2B5EF4-FFF2-40B4-BE49-F238E27FC236}">
                  <a16:creationId xmlns:a16="http://schemas.microsoft.com/office/drawing/2014/main" id="{5453179A-1492-8BA5-FD2F-C4C65FD1E06F}"/>
                </a:ext>
              </a:extLst>
            </p:cNvPr>
            <p:cNvSpPr>
              <a:spLocks/>
            </p:cNvSpPr>
            <p:nvPr/>
          </p:nvSpPr>
          <p:spPr bwMode="gray">
            <a:xfrm>
              <a:off x="2760074" y="3791094"/>
              <a:ext cx="153058" cy="156747"/>
            </a:xfrm>
            <a:custGeom>
              <a:avLst/>
              <a:gdLst>
                <a:gd name="T0" fmla="*/ 2147483647 w 324"/>
                <a:gd name="T1" fmla="*/ 2147483647 h 330"/>
                <a:gd name="T2" fmla="*/ 2147483647 w 324"/>
                <a:gd name="T3" fmla="*/ 0 h 330"/>
                <a:gd name="T4" fmla="*/ 2147483647 w 324"/>
                <a:gd name="T5" fmla="*/ 2147483647 h 330"/>
                <a:gd name="T6" fmla="*/ 2147483647 w 324"/>
                <a:gd name="T7" fmla="*/ 2147483647 h 330"/>
                <a:gd name="T8" fmla="*/ 2147483647 w 324"/>
                <a:gd name="T9" fmla="*/ 0 h 330"/>
                <a:gd name="T10" fmla="*/ 2147483647 w 324"/>
                <a:gd name="T11" fmla="*/ 2147483647 h 330"/>
                <a:gd name="T12" fmla="*/ 2147483647 w 324"/>
                <a:gd name="T13" fmla="*/ 2147483647 h 330"/>
                <a:gd name="T14" fmla="*/ 2147483647 w 324"/>
                <a:gd name="T15" fmla="*/ 2147483647 h 330"/>
                <a:gd name="T16" fmla="*/ 2147483647 w 324"/>
                <a:gd name="T17" fmla="*/ 2147483647 h 330"/>
                <a:gd name="T18" fmla="*/ 2147483647 w 324"/>
                <a:gd name="T19" fmla="*/ 2147483647 h 330"/>
                <a:gd name="T20" fmla="*/ 2147483647 w 324"/>
                <a:gd name="T21" fmla="*/ 2147483647 h 330"/>
                <a:gd name="T22" fmla="*/ 2147483647 w 324"/>
                <a:gd name="T23" fmla="*/ 2147483647 h 330"/>
                <a:gd name="T24" fmla="*/ 2147483647 w 324"/>
                <a:gd name="T25" fmla="*/ 2147483647 h 330"/>
                <a:gd name="T26" fmla="*/ 2147483647 w 324"/>
                <a:gd name="T27" fmla="*/ 2147483647 h 330"/>
                <a:gd name="T28" fmla="*/ 2147483647 w 324"/>
                <a:gd name="T29" fmla="*/ 2147483647 h 330"/>
                <a:gd name="T30" fmla="*/ 2147483647 w 324"/>
                <a:gd name="T31" fmla="*/ 2147483647 h 330"/>
                <a:gd name="T32" fmla="*/ 2147483647 w 324"/>
                <a:gd name="T33" fmla="*/ 2147483647 h 330"/>
                <a:gd name="T34" fmla="*/ 2147483647 w 324"/>
                <a:gd name="T35" fmla="*/ 2147483647 h 330"/>
                <a:gd name="T36" fmla="*/ 2147483647 w 324"/>
                <a:gd name="T37" fmla="*/ 2147483647 h 330"/>
                <a:gd name="T38" fmla="*/ 2147483647 w 324"/>
                <a:gd name="T39" fmla="*/ 2147483647 h 330"/>
                <a:gd name="T40" fmla="*/ 2147483647 w 324"/>
                <a:gd name="T41" fmla="*/ 2147483647 h 330"/>
                <a:gd name="T42" fmla="*/ 2147483647 w 324"/>
                <a:gd name="T43" fmla="*/ 2147483647 h 330"/>
                <a:gd name="T44" fmla="*/ 2147483647 w 324"/>
                <a:gd name="T45" fmla="*/ 2147483647 h 330"/>
                <a:gd name="T46" fmla="*/ 2147483647 w 324"/>
                <a:gd name="T47" fmla="*/ 2147483647 h 330"/>
                <a:gd name="T48" fmla="*/ 2147483647 w 324"/>
                <a:gd name="T49" fmla="*/ 2147483647 h 330"/>
                <a:gd name="T50" fmla="*/ 2147483647 w 324"/>
                <a:gd name="T51" fmla="*/ 2147483647 h 330"/>
                <a:gd name="T52" fmla="*/ 2147483647 w 324"/>
                <a:gd name="T53" fmla="*/ 2147483647 h 330"/>
                <a:gd name="T54" fmla="*/ 2147483647 w 324"/>
                <a:gd name="T55" fmla="*/ 2147483647 h 330"/>
                <a:gd name="T56" fmla="*/ 2147483647 w 324"/>
                <a:gd name="T57" fmla="*/ 2147483647 h 330"/>
                <a:gd name="T58" fmla="*/ 2147483647 w 324"/>
                <a:gd name="T59" fmla="*/ 2147483647 h 330"/>
                <a:gd name="T60" fmla="*/ 2147483647 w 324"/>
                <a:gd name="T61" fmla="*/ 2147483647 h 330"/>
                <a:gd name="T62" fmla="*/ 2147483647 w 324"/>
                <a:gd name="T63" fmla="*/ 2147483647 h 330"/>
                <a:gd name="T64" fmla="*/ 2147483647 w 324"/>
                <a:gd name="T65" fmla="*/ 2147483647 h 330"/>
                <a:gd name="T66" fmla="*/ 2147483647 w 324"/>
                <a:gd name="T67" fmla="*/ 2147483647 h 330"/>
                <a:gd name="T68" fmla="*/ 2147483647 w 324"/>
                <a:gd name="T69" fmla="*/ 2147483647 h 330"/>
                <a:gd name="T70" fmla="*/ 2147483647 w 324"/>
                <a:gd name="T71" fmla="*/ 2147483647 h 330"/>
                <a:gd name="T72" fmla="*/ 2147483647 w 324"/>
                <a:gd name="T73" fmla="*/ 2147483647 h 330"/>
                <a:gd name="T74" fmla="*/ 2147483647 w 324"/>
                <a:gd name="T75" fmla="*/ 2147483647 h 330"/>
                <a:gd name="T76" fmla="*/ 2147483647 w 324"/>
                <a:gd name="T77" fmla="*/ 2147483647 h 330"/>
                <a:gd name="T78" fmla="*/ 2147483647 w 324"/>
                <a:gd name="T79" fmla="*/ 2147483647 h 330"/>
                <a:gd name="T80" fmla="*/ 2147483647 w 324"/>
                <a:gd name="T81" fmla="*/ 2147483647 h 3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4"/>
                <a:gd name="T124" fmla="*/ 0 h 330"/>
                <a:gd name="T125" fmla="*/ 324 w 324"/>
                <a:gd name="T126" fmla="*/ 330 h 3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4" h="330">
                  <a:moveTo>
                    <a:pt x="324" y="18"/>
                  </a:moveTo>
                  <a:lnTo>
                    <a:pt x="318" y="12"/>
                  </a:lnTo>
                  <a:lnTo>
                    <a:pt x="318" y="6"/>
                  </a:lnTo>
                  <a:lnTo>
                    <a:pt x="312" y="0"/>
                  </a:lnTo>
                  <a:lnTo>
                    <a:pt x="264" y="0"/>
                  </a:lnTo>
                  <a:lnTo>
                    <a:pt x="264" y="6"/>
                  </a:lnTo>
                  <a:lnTo>
                    <a:pt x="252" y="18"/>
                  </a:lnTo>
                  <a:lnTo>
                    <a:pt x="240" y="18"/>
                  </a:lnTo>
                  <a:lnTo>
                    <a:pt x="222" y="0"/>
                  </a:lnTo>
                  <a:lnTo>
                    <a:pt x="210" y="0"/>
                  </a:lnTo>
                  <a:lnTo>
                    <a:pt x="198" y="12"/>
                  </a:lnTo>
                  <a:lnTo>
                    <a:pt x="198" y="30"/>
                  </a:lnTo>
                  <a:lnTo>
                    <a:pt x="180" y="30"/>
                  </a:lnTo>
                  <a:lnTo>
                    <a:pt x="168" y="54"/>
                  </a:lnTo>
                  <a:lnTo>
                    <a:pt x="144" y="78"/>
                  </a:lnTo>
                  <a:lnTo>
                    <a:pt x="126" y="78"/>
                  </a:lnTo>
                  <a:lnTo>
                    <a:pt x="120" y="72"/>
                  </a:lnTo>
                  <a:lnTo>
                    <a:pt x="120" y="66"/>
                  </a:lnTo>
                  <a:lnTo>
                    <a:pt x="108" y="66"/>
                  </a:lnTo>
                  <a:lnTo>
                    <a:pt x="102" y="72"/>
                  </a:lnTo>
                  <a:lnTo>
                    <a:pt x="96" y="84"/>
                  </a:lnTo>
                  <a:lnTo>
                    <a:pt x="60" y="84"/>
                  </a:lnTo>
                  <a:lnTo>
                    <a:pt x="54" y="90"/>
                  </a:lnTo>
                  <a:lnTo>
                    <a:pt x="54" y="102"/>
                  </a:lnTo>
                  <a:lnTo>
                    <a:pt x="60" y="108"/>
                  </a:lnTo>
                  <a:lnTo>
                    <a:pt x="60" y="120"/>
                  </a:lnTo>
                  <a:lnTo>
                    <a:pt x="66" y="126"/>
                  </a:lnTo>
                  <a:lnTo>
                    <a:pt x="48" y="126"/>
                  </a:lnTo>
                  <a:lnTo>
                    <a:pt x="48" y="144"/>
                  </a:lnTo>
                  <a:lnTo>
                    <a:pt x="36" y="150"/>
                  </a:lnTo>
                  <a:lnTo>
                    <a:pt x="0" y="150"/>
                  </a:lnTo>
                  <a:lnTo>
                    <a:pt x="48" y="204"/>
                  </a:lnTo>
                  <a:lnTo>
                    <a:pt x="48" y="210"/>
                  </a:lnTo>
                  <a:lnTo>
                    <a:pt x="54" y="216"/>
                  </a:lnTo>
                  <a:lnTo>
                    <a:pt x="54" y="228"/>
                  </a:lnTo>
                  <a:lnTo>
                    <a:pt x="66" y="252"/>
                  </a:lnTo>
                  <a:lnTo>
                    <a:pt x="72" y="258"/>
                  </a:lnTo>
                  <a:lnTo>
                    <a:pt x="96" y="270"/>
                  </a:lnTo>
                  <a:lnTo>
                    <a:pt x="108" y="282"/>
                  </a:lnTo>
                  <a:lnTo>
                    <a:pt x="114" y="294"/>
                  </a:lnTo>
                  <a:lnTo>
                    <a:pt x="138" y="294"/>
                  </a:lnTo>
                  <a:lnTo>
                    <a:pt x="132" y="294"/>
                  </a:lnTo>
                  <a:lnTo>
                    <a:pt x="120" y="282"/>
                  </a:lnTo>
                  <a:lnTo>
                    <a:pt x="120" y="276"/>
                  </a:lnTo>
                  <a:lnTo>
                    <a:pt x="126" y="270"/>
                  </a:lnTo>
                  <a:lnTo>
                    <a:pt x="138" y="270"/>
                  </a:lnTo>
                  <a:lnTo>
                    <a:pt x="138" y="264"/>
                  </a:lnTo>
                  <a:lnTo>
                    <a:pt x="132" y="258"/>
                  </a:lnTo>
                  <a:lnTo>
                    <a:pt x="126" y="258"/>
                  </a:lnTo>
                  <a:lnTo>
                    <a:pt x="120" y="264"/>
                  </a:lnTo>
                  <a:lnTo>
                    <a:pt x="114" y="264"/>
                  </a:lnTo>
                  <a:lnTo>
                    <a:pt x="114" y="222"/>
                  </a:lnTo>
                  <a:lnTo>
                    <a:pt x="120" y="222"/>
                  </a:lnTo>
                  <a:lnTo>
                    <a:pt x="132" y="228"/>
                  </a:lnTo>
                  <a:lnTo>
                    <a:pt x="144" y="240"/>
                  </a:lnTo>
                  <a:lnTo>
                    <a:pt x="156" y="246"/>
                  </a:lnTo>
                  <a:lnTo>
                    <a:pt x="180" y="270"/>
                  </a:lnTo>
                  <a:lnTo>
                    <a:pt x="192" y="306"/>
                  </a:lnTo>
                  <a:lnTo>
                    <a:pt x="210" y="306"/>
                  </a:lnTo>
                  <a:lnTo>
                    <a:pt x="216" y="312"/>
                  </a:lnTo>
                  <a:lnTo>
                    <a:pt x="222" y="312"/>
                  </a:lnTo>
                  <a:lnTo>
                    <a:pt x="222" y="318"/>
                  </a:lnTo>
                  <a:lnTo>
                    <a:pt x="234" y="330"/>
                  </a:lnTo>
                  <a:lnTo>
                    <a:pt x="270" y="330"/>
                  </a:lnTo>
                  <a:lnTo>
                    <a:pt x="270" y="324"/>
                  </a:lnTo>
                  <a:lnTo>
                    <a:pt x="258" y="312"/>
                  </a:lnTo>
                  <a:lnTo>
                    <a:pt x="252" y="300"/>
                  </a:lnTo>
                  <a:lnTo>
                    <a:pt x="252" y="276"/>
                  </a:lnTo>
                  <a:lnTo>
                    <a:pt x="264" y="264"/>
                  </a:lnTo>
                  <a:lnTo>
                    <a:pt x="270" y="264"/>
                  </a:lnTo>
                  <a:lnTo>
                    <a:pt x="270" y="246"/>
                  </a:lnTo>
                  <a:lnTo>
                    <a:pt x="264" y="234"/>
                  </a:lnTo>
                  <a:lnTo>
                    <a:pt x="264" y="222"/>
                  </a:lnTo>
                  <a:lnTo>
                    <a:pt x="270" y="174"/>
                  </a:lnTo>
                  <a:lnTo>
                    <a:pt x="282" y="192"/>
                  </a:lnTo>
                  <a:lnTo>
                    <a:pt x="288" y="108"/>
                  </a:lnTo>
                  <a:lnTo>
                    <a:pt x="288" y="102"/>
                  </a:lnTo>
                  <a:lnTo>
                    <a:pt x="294" y="96"/>
                  </a:lnTo>
                  <a:lnTo>
                    <a:pt x="306" y="72"/>
                  </a:lnTo>
                  <a:lnTo>
                    <a:pt x="312" y="66"/>
                  </a:lnTo>
                  <a:lnTo>
                    <a:pt x="324" y="42"/>
                  </a:lnTo>
                  <a:lnTo>
                    <a:pt x="324" y="1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63" name="New Zealand" descr="© INSCALE GmbH, 05.05.2010&#10;http://www.presentationload.com/">
              <a:extLst>
                <a:ext uri="{FF2B5EF4-FFF2-40B4-BE49-F238E27FC236}">
                  <a16:creationId xmlns:a16="http://schemas.microsoft.com/office/drawing/2014/main" id="{D2EE2780-F346-D2F2-DD6C-342A01AD0C86}"/>
                </a:ext>
              </a:extLst>
            </p:cNvPr>
            <p:cNvSpPr>
              <a:spLocks noEditPoints="1"/>
            </p:cNvSpPr>
            <p:nvPr/>
          </p:nvSpPr>
          <p:spPr bwMode="gray">
            <a:xfrm>
              <a:off x="10685894" y="5659139"/>
              <a:ext cx="599325" cy="462864"/>
            </a:xfrm>
            <a:custGeom>
              <a:avLst/>
              <a:gdLst>
                <a:gd name="T0" fmla="*/ 2147483647 w 1272"/>
                <a:gd name="T1" fmla="*/ 2147483647 h 984"/>
                <a:gd name="T2" fmla="*/ 2147483647 w 1272"/>
                <a:gd name="T3" fmla="*/ 2147483647 h 984"/>
                <a:gd name="T4" fmla="*/ 2147483647 w 1272"/>
                <a:gd name="T5" fmla="*/ 2147483647 h 984"/>
                <a:gd name="T6" fmla="*/ 2147483647 w 1272"/>
                <a:gd name="T7" fmla="*/ 2147483647 h 984"/>
                <a:gd name="T8" fmla="*/ 2147483647 w 1272"/>
                <a:gd name="T9" fmla="*/ 2147483647 h 984"/>
                <a:gd name="T10" fmla="*/ 2147483647 w 1272"/>
                <a:gd name="T11" fmla="*/ 2147483647 h 984"/>
                <a:gd name="T12" fmla="*/ 2147483647 w 1272"/>
                <a:gd name="T13" fmla="*/ 2147483647 h 984"/>
                <a:gd name="T14" fmla="*/ 2147483647 w 1272"/>
                <a:gd name="T15" fmla="*/ 2147483647 h 984"/>
                <a:gd name="T16" fmla="*/ 2147483647 w 1272"/>
                <a:gd name="T17" fmla="*/ 2147483647 h 984"/>
                <a:gd name="T18" fmla="*/ 2147483647 w 1272"/>
                <a:gd name="T19" fmla="*/ 2147483647 h 984"/>
                <a:gd name="T20" fmla="*/ 2147483647 w 1272"/>
                <a:gd name="T21" fmla="*/ 2147483647 h 984"/>
                <a:gd name="T22" fmla="*/ 2147483647 w 1272"/>
                <a:gd name="T23" fmla="*/ 2147483647 h 984"/>
                <a:gd name="T24" fmla="*/ 2147483647 w 1272"/>
                <a:gd name="T25" fmla="*/ 2147483647 h 984"/>
                <a:gd name="T26" fmla="*/ 2147483647 w 1272"/>
                <a:gd name="T27" fmla="*/ 2147483647 h 984"/>
                <a:gd name="T28" fmla="*/ 2147483647 w 1272"/>
                <a:gd name="T29" fmla="*/ 2147483647 h 984"/>
                <a:gd name="T30" fmla="*/ 2147483647 w 1272"/>
                <a:gd name="T31" fmla="*/ 2147483647 h 984"/>
                <a:gd name="T32" fmla="*/ 2147483647 w 1272"/>
                <a:gd name="T33" fmla="*/ 2147483647 h 984"/>
                <a:gd name="T34" fmla="*/ 2147483647 w 1272"/>
                <a:gd name="T35" fmla="*/ 2147483647 h 984"/>
                <a:gd name="T36" fmla="*/ 2147483647 w 1272"/>
                <a:gd name="T37" fmla="*/ 2147483647 h 984"/>
                <a:gd name="T38" fmla="*/ 2147483647 w 1272"/>
                <a:gd name="T39" fmla="*/ 2147483647 h 984"/>
                <a:gd name="T40" fmla="*/ 2147483647 w 1272"/>
                <a:gd name="T41" fmla="*/ 2147483647 h 984"/>
                <a:gd name="T42" fmla="*/ 2147483647 w 1272"/>
                <a:gd name="T43" fmla="*/ 2147483647 h 984"/>
                <a:gd name="T44" fmla="*/ 2147483647 w 1272"/>
                <a:gd name="T45" fmla="*/ 2147483647 h 984"/>
                <a:gd name="T46" fmla="*/ 2147483647 w 1272"/>
                <a:gd name="T47" fmla="*/ 2147483647 h 984"/>
                <a:gd name="T48" fmla="*/ 2147483647 w 1272"/>
                <a:gd name="T49" fmla="*/ 2147483647 h 984"/>
                <a:gd name="T50" fmla="*/ 2147483647 w 1272"/>
                <a:gd name="T51" fmla="*/ 2147483647 h 984"/>
                <a:gd name="T52" fmla="*/ 2147483647 w 1272"/>
                <a:gd name="T53" fmla="*/ 2147483647 h 984"/>
                <a:gd name="T54" fmla="*/ 2147483647 w 1272"/>
                <a:gd name="T55" fmla="*/ 2147483647 h 984"/>
                <a:gd name="T56" fmla="*/ 2147483647 w 1272"/>
                <a:gd name="T57" fmla="*/ 2147483647 h 984"/>
                <a:gd name="T58" fmla="*/ 2147483647 w 1272"/>
                <a:gd name="T59" fmla="*/ 2147483647 h 984"/>
                <a:gd name="T60" fmla="*/ 2147483647 w 1272"/>
                <a:gd name="T61" fmla="*/ 2147483647 h 984"/>
                <a:gd name="T62" fmla="*/ 2147483647 w 1272"/>
                <a:gd name="T63" fmla="*/ 2147483647 h 984"/>
                <a:gd name="T64" fmla="*/ 2147483647 w 1272"/>
                <a:gd name="T65" fmla="*/ 2147483647 h 984"/>
                <a:gd name="T66" fmla="*/ 2147483647 w 1272"/>
                <a:gd name="T67" fmla="*/ 2147483647 h 984"/>
                <a:gd name="T68" fmla="*/ 2147483647 w 1272"/>
                <a:gd name="T69" fmla="*/ 2147483647 h 984"/>
                <a:gd name="T70" fmla="*/ 2147483647 w 1272"/>
                <a:gd name="T71" fmla="*/ 2147483647 h 984"/>
                <a:gd name="T72" fmla="*/ 2147483647 w 1272"/>
                <a:gd name="T73" fmla="*/ 2147483647 h 984"/>
                <a:gd name="T74" fmla="*/ 2147483647 w 1272"/>
                <a:gd name="T75" fmla="*/ 2147483647 h 984"/>
                <a:gd name="T76" fmla="*/ 2147483647 w 1272"/>
                <a:gd name="T77" fmla="*/ 2147483647 h 984"/>
                <a:gd name="T78" fmla="*/ 2147483647 w 1272"/>
                <a:gd name="T79" fmla="*/ 2147483647 h 984"/>
                <a:gd name="T80" fmla="*/ 2147483647 w 1272"/>
                <a:gd name="T81" fmla="*/ 2147483647 h 984"/>
                <a:gd name="T82" fmla="*/ 2147483647 w 1272"/>
                <a:gd name="T83" fmla="*/ 2147483647 h 984"/>
                <a:gd name="T84" fmla="*/ 2147483647 w 1272"/>
                <a:gd name="T85" fmla="*/ 2147483647 h 984"/>
                <a:gd name="T86" fmla="*/ 2147483647 w 1272"/>
                <a:gd name="T87" fmla="*/ 2147483647 h 984"/>
                <a:gd name="T88" fmla="*/ 2147483647 w 1272"/>
                <a:gd name="T89" fmla="*/ 2147483647 h 984"/>
                <a:gd name="T90" fmla="*/ 2147483647 w 1272"/>
                <a:gd name="T91" fmla="*/ 2147483647 h 984"/>
                <a:gd name="T92" fmla="*/ 2147483647 w 1272"/>
                <a:gd name="T93" fmla="*/ 2147483647 h 984"/>
                <a:gd name="T94" fmla="*/ 2147483647 w 1272"/>
                <a:gd name="T95" fmla="*/ 2147483647 h 984"/>
                <a:gd name="T96" fmla="*/ 2147483647 w 1272"/>
                <a:gd name="T97" fmla="*/ 2147483647 h 984"/>
                <a:gd name="T98" fmla="*/ 2147483647 w 1272"/>
                <a:gd name="T99" fmla="*/ 2147483647 h 984"/>
                <a:gd name="T100" fmla="*/ 2147483647 w 1272"/>
                <a:gd name="T101" fmla="*/ 2147483647 h 984"/>
                <a:gd name="T102" fmla="*/ 2147483647 w 1272"/>
                <a:gd name="T103" fmla="*/ 2147483647 h 984"/>
                <a:gd name="T104" fmla="*/ 2147483647 w 1272"/>
                <a:gd name="T105" fmla="*/ 2147483647 h 984"/>
                <a:gd name="T106" fmla="*/ 2147483647 w 1272"/>
                <a:gd name="T107" fmla="*/ 2147483647 h 984"/>
                <a:gd name="T108" fmla="*/ 2147483647 w 1272"/>
                <a:gd name="T109" fmla="*/ 2147483647 h 984"/>
                <a:gd name="T110" fmla="*/ 2147483647 w 1272"/>
                <a:gd name="T111" fmla="*/ 2147483647 h 984"/>
                <a:gd name="T112" fmla="*/ 2147483647 w 1272"/>
                <a:gd name="T113" fmla="*/ 2147483647 h 984"/>
                <a:gd name="T114" fmla="*/ 2147483647 w 1272"/>
                <a:gd name="T115" fmla="*/ 2147483647 h 984"/>
                <a:gd name="T116" fmla="*/ 2147483647 w 1272"/>
                <a:gd name="T117" fmla="*/ 2147483647 h 984"/>
                <a:gd name="T118" fmla="*/ 2147483647 w 1272"/>
                <a:gd name="T119" fmla="*/ 2147483647 h 984"/>
                <a:gd name="T120" fmla="*/ 2147483647 w 1272"/>
                <a:gd name="T121" fmla="*/ 2147483647 h 98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272"/>
                <a:gd name="T184" fmla="*/ 0 h 984"/>
                <a:gd name="T185" fmla="*/ 1272 w 1272"/>
                <a:gd name="T186" fmla="*/ 984 h 98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272" h="984">
                  <a:moveTo>
                    <a:pt x="750" y="564"/>
                  </a:moveTo>
                  <a:lnTo>
                    <a:pt x="738" y="564"/>
                  </a:lnTo>
                  <a:lnTo>
                    <a:pt x="744" y="528"/>
                  </a:lnTo>
                  <a:lnTo>
                    <a:pt x="720" y="546"/>
                  </a:lnTo>
                  <a:lnTo>
                    <a:pt x="726" y="540"/>
                  </a:lnTo>
                  <a:lnTo>
                    <a:pt x="726" y="504"/>
                  </a:lnTo>
                  <a:lnTo>
                    <a:pt x="708" y="504"/>
                  </a:lnTo>
                  <a:lnTo>
                    <a:pt x="702" y="510"/>
                  </a:lnTo>
                  <a:lnTo>
                    <a:pt x="696" y="522"/>
                  </a:lnTo>
                  <a:lnTo>
                    <a:pt x="690" y="528"/>
                  </a:lnTo>
                  <a:lnTo>
                    <a:pt x="672" y="540"/>
                  </a:lnTo>
                  <a:lnTo>
                    <a:pt x="660" y="546"/>
                  </a:lnTo>
                  <a:lnTo>
                    <a:pt x="654" y="558"/>
                  </a:lnTo>
                  <a:lnTo>
                    <a:pt x="642" y="570"/>
                  </a:lnTo>
                  <a:lnTo>
                    <a:pt x="630" y="576"/>
                  </a:lnTo>
                  <a:lnTo>
                    <a:pt x="618" y="588"/>
                  </a:lnTo>
                  <a:lnTo>
                    <a:pt x="606" y="588"/>
                  </a:lnTo>
                  <a:lnTo>
                    <a:pt x="588" y="600"/>
                  </a:lnTo>
                  <a:lnTo>
                    <a:pt x="576" y="606"/>
                  </a:lnTo>
                  <a:lnTo>
                    <a:pt x="546" y="636"/>
                  </a:lnTo>
                  <a:lnTo>
                    <a:pt x="540" y="648"/>
                  </a:lnTo>
                  <a:lnTo>
                    <a:pt x="534" y="648"/>
                  </a:lnTo>
                  <a:lnTo>
                    <a:pt x="528" y="654"/>
                  </a:lnTo>
                  <a:lnTo>
                    <a:pt x="510" y="660"/>
                  </a:lnTo>
                  <a:lnTo>
                    <a:pt x="498" y="666"/>
                  </a:lnTo>
                  <a:lnTo>
                    <a:pt x="462" y="678"/>
                  </a:lnTo>
                  <a:lnTo>
                    <a:pt x="438" y="690"/>
                  </a:lnTo>
                  <a:lnTo>
                    <a:pt x="426" y="702"/>
                  </a:lnTo>
                  <a:lnTo>
                    <a:pt x="414" y="708"/>
                  </a:lnTo>
                  <a:lnTo>
                    <a:pt x="408" y="720"/>
                  </a:lnTo>
                  <a:lnTo>
                    <a:pt x="396" y="726"/>
                  </a:lnTo>
                  <a:lnTo>
                    <a:pt x="378" y="726"/>
                  </a:lnTo>
                  <a:lnTo>
                    <a:pt x="366" y="732"/>
                  </a:lnTo>
                  <a:lnTo>
                    <a:pt x="312" y="750"/>
                  </a:lnTo>
                  <a:lnTo>
                    <a:pt x="288" y="762"/>
                  </a:lnTo>
                  <a:lnTo>
                    <a:pt x="270" y="774"/>
                  </a:lnTo>
                  <a:lnTo>
                    <a:pt x="246" y="786"/>
                  </a:lnTo>
                  <a:lnTo>
                    <a:pt x="222" y="792"/>
                  </a:lnTo>
                  <a:lnTo>
                    <a:pt x="198" y="804"/>
                  </a:lnTo>
                  <a:lnTo>
                    <a:pt x="180" y="810"/>
                  </a:lnTo>
                  <a:lnTo>
                    <a:pt x="174" y="816"/>
                  </a:lnTo>
                  <a:lnTo>
                    <a:pt x="168" y="828"/>
                  </a:lnTo>
                  <a:lnTo>
                    <a:pt x="168" y="846"/>
                  </a:lnTo>
                  <a:lnTo>
                    <a:pt x="156" y="834"/>
                  </a:lnTo>
                  <a:lnTo>
                    <a:pt x="150" y="834"/>
                  </a:lnTo>
                  <a:lnTo>
                    <a:pt x="144" y="840"/>
                  </a:lnTo>
                  <a:lnTo>
                    <a:pt x="120" y="852"/>
                  </a:lnTo>
                  <a:lnTo>
                    <a:pt x="108" y="864"/>
                  </a:lnTo>
                  <a:lnTo>
                    <a:pt x="72" y="882"/>
                  </a:lnTo>
                  <a:lnTo>
                    <a:pt x="66" y="882"/>
                  </a:lnTo>
                  <a:lnTo>
                    <a:pt x="54" y="888"/>
                  </a:lnTo>
                  <a:lnTo>
                    <a:pt x="36" y="888"/>
                  </a:lnTo>
                  <a:lnTo>
                    <a:pt x="18" y="894"/>
                  </a:lnTo>
                  <a:lnTo>
                    <a:pt x="12" y="906"/>
                  </a:lnTo>
                  <a:lnTo>
                    <a:pt x="0" y="912"/>
                  </a:lnTo>
                  <a:lnTo>
                    <a:pt x="18" y="912"/>
                  </a:lnTo>
                  <a:lnTo>
                    <a:pt x="24" y="918"/>
                  </a:lnTo>
                  <a:lnTo>
                    <a:pt x="30" y="918"/>
                  </a:lnTo>
                  <a:lnTo>
                    <a:pt x="24" y="924"/>
                  </a:lnTo>
                  <a:lnTo>
                    <a:pt x="24" y="942"/>
                  </a:lnTo>
                  <a:lnTo>
                    <a:pt x="30" y="948"/>
                  </a:lnTo>
                  <a:lnTo>
                    <a:pt x="42" y="948"/>
                  </a:lnTo>
                  <a:lnTo>
                    <a:pt x="54" y="942"/>
                  </a:lnTo>
                  <a:lnTo>
                    <a:pt x="60" y="936"/>
                  </a:lnTo>
                  <a:lnTo>
                    <a:pt x="72" y="948"/>
                  </a:lnTo>
                  <a:lnTo>
                    <a:pt x="96" y="948"/>
                  </a:lnTo>
                  <a:lnTo>
                    <a:pt x="102" y="954"/>
                  </a:lnTo>
                  <a:lnTo>
                    <a:pt x="132" y="954"/>
                  </a:lnTo>
                  <a:lnTo>
                    <a:pt x="150" y="972"/>
                  </a:lnTo>
                  <a:lnTo>
                    <a:pt x="180" y="966"/>
                  </a:lnTo>
                  <a:lnTo>
                    <a:pt x="192" y="972"/>
                  </a:lnTo>
                  <a:lnTo>
                    <a:pt x="198" y="978"/>
                  </a:lnTo>
                  <a:lnTo>
                    <a:pt x="216" y="984"/>
                  </a:lnTo>
                  <a:lnTo>
                    <a:pt x="228" y="984"/>
                  </a:lnTo>
                  <a:lnTo>
                    <a:pt x="252" y="972"/>
                  </a:lnTo>
                  <a:lnTo>
                    <a:pt x="264" y="948"/>
                  </a:lnTo>
                  <a:lnTo>
                    <a:pt x="288" y="936"/>
                  </a:lnTo>
                  <a:lnTo>
                    <a:pt x="312" y="936"/>
                  </a:lnTo>
                  <a:lnTo>
                    <a:pt x="336" y="924"/>
                  </a:lnTo>
                  <a:lnTo>
                    <a:pt x="342" y="912"/>
                  </a:lnTo>
                  <a:lnTo>
                    <a:pt x="342" y="894"/>
                  </a:lnTo>
                  <a:lnTo>
                    <a:pt x="348" y="882"/>
                  </a:lnTo>
                  <a:lnTo>
                    <a:pt x="372" y="870"/>
                  </a:lnTo>
                  <a:lnTo>
                    <a:pt x="396" y="870"/>
                  </a:lnTo>
                  <a:lnTo>
                    <a:pt x="408" y="858"/>
                  </a:lnTo>
                  <a:lnTo>
                    <a:pt x="408" y="846"/>
                  </a:lnTo>
                  <a:lnTo>
                    <a:pt x="402" y="840"/>
                  </a:lnTo>
                  <a:lnTo>
                    <a:pt x="420" y="840"/>
                  </a:lnTo>
                  <a:lnTo>
                    <a:pt x="480" y="792"/>
                  </a:lnTo>
                  <a:lnTo>
                    <a:pt x="462" y="774"/>
                  </a:lnTo>
                  <a:lnTo>
                    <a:pt x="504" y="792"/>
                  </a:lnTo>
                  <a:lnTo>
                    <a:pt x="504" y="774"/>
                  </a:lnTo>
                  <a:lnTo>
                    <a:pt x="510" y="768"/>
                  </a:lnTo>
                  <a:lnTo>
                    <a:pt x="540" y="768"/>
                  </a:lnTo>
                  <a:lnTo>
                    <a:pt x="546" y="774"/>
                  </a:lnTo>
                  <a:lnTo>
                    <a:pt x="558" y="780"/>
                  </a:lnTo>
                  <a:lnTo>
                    <a:pt x="570" y="780"/>
                  </a:lnTo>
                  <a:lnTo>
                    <a:pt x="576" y="774"/>
                  </a:lnTo>
                  <a:lnTo>
                    <a:pt x="576" y="768"/>
                  </a:lnTo>
                  <a:lnTo>
                    <a:pt x="582" y="762"/>
                  </a:lnTo>
                  <a:lnTo>
                    <a:pt x="582" y="756"/>
                  </a:lnTo>
                  <a:lnTo>
                    <a:pt x="570" y="744"/>
                  </a:lnTo>
                  <a:lnTo>
                    <a:pt x="612" y="702"/>
                  </a:lnTo>
                  <a:lnTo>
                    <a:pt x="618" y="702"/>
                  </a:lnTo>
                  <a:lnTo>
                    <a:pt x="624" y="696"/>
                  </a:lnTo>
                  <a:lnTo>
                    <a:pt x="660" y="678"/>
                  </a:lnTo>
                  <a:lnTo>
                    <a:pt x="666" y="666"/>
                  </a:lnTo>
                  <a:lnTo>
                    <a:pt x="672" y="660"/>
                  </a:lnTo>
                  <a:lnTo>
                    <a:pt x="672" y="654"/>
                  </a:lnTo>
                  <a:lnTo>
                    <a:pt x="696" y="654"/>
                  </a:lnTo>
                  <a:lnTo>
                    <a:pt x="708" y="648"/>
                  </a:lnTo>
                  <a:lnTo>
                    <a:pt x="738" y="618"/>
                  </a:lnTo>
                  <a:lnTo>
                    <a:pt x="738" y="612"/>
                  </a:lnTo>
                  <a:lnTo>
                    <a:pt x="744" y="612"/>
                  </a:lnTo>
                  <a:lnTo>
                    <a:pt x="750" y="606"/>
                  </a:lnTo>
                  <a:lnTo>
                    <a:pt x="768" y="594"/>
                  </a:lnTo>
                  <a:lnTo>
                    <a:pt x="780" y="582"/>
                  </a:lnTo>
                  <a:lnTo>
                    <a:pt x="786" y="570"/>
                  </a:lnTo>
                  <a:lnTo>
                    <a:pt x="786" y="546"/>
                  </a:lnTo>
                  <a:lnTo>
                    <a:pt x="780" y="540"/>
                  </a:lnTo>
                  <a:lnTo>
                    <a:pt x="780" y="534"/>
                  </a:lnTo>
                  <a:lnTo>
                    <a:pt x="750" y="564"/>
                  </a:lnTo>
                  <a:close/>
                  <a:moveTo>
                    <a:pt x="1224" y="324"/>
                  </a:moveTo>
                  <a:lnTo>
                    <a:pt x="1236" y="318"/>
                  </a:lnTo>
                  <a:lnTo>
                    <a:pt x="1242" y="318"/>
                  </a:lnTo>
                  <a:lnTo>
                    <a:pt x="1266" y="306"/>
                  </a:lnTo>
                  <a:lnTo>
                    <a:pt x="1272" y="300"/>
                  </a:lnTo>
                  <a:lnTo>
                    <a:pt x="1272" y="282"/>
                  </a:lnTo>
                  <a:lnTo>
                    <a:pt x="1266" y="270"/>
                  </a:lnTo>
                  <a:lnTo>
                    <a:pt x="1260" y="264"/>
                  </a:lnTo>
                  <a:lnTo>
                    <a:pt x="1248" y="264"/>
                  </a:lnTo>
                  <a:lnTo>
                    <a:pt x="1236" y="276"/>
                  </a:lnTo>
                  <a:lnTo>
                    <a:pt x="1236" y="282"/>
                  </a:lnTo>
                  <a:lnTo>
                    <a:pt x="1224" y="282"/>
                  </a:lnTo>
                  <a:lnTo>
                    <a:pt x="1212" y="276"/>
                  </a:lnTo>
                  <a:lnTo>
                    <a:pt x="1200" y="276"/>
                  </a:lnTo>
                  <a:lnTo>
                    <a:pt x="1194" y="282"/>
                  </a:lnTo>
                  <a:lnTo>
                    <a:pt x="1176" y="288"/>
                  </a:lnTo>
                  <a:lnTo>
                    <a:pt x="1158" y="288"/>
                  </a:lnTo>
                  <a:lnTo>
                    <a:pt x="1146" y="276"/>
                  </a:lnTo>
                  <a:lnTo>
                    <a:pt x="1146" y="222"/>
                  </a:lnTo>
                  <a:lnTo>
                    <a:pt x="1170" y="180"/>
                  </a:lnTo>
                  <a:lnTo>
                    <a:pt x="1170" y="174"/>
                  </a:lnTo>
                  <a:lnTo>
                    <a:pt x="1164" y="162"/>
                  </a:lnTo>
                  <a:lnTo>
                    <a:pt x="1158" y="156"/>
                  </a:lnTo>
                  <a:lnTo>
                    <a:pt x="1146" y="156"/>
                  </a:lnTo>
                  <a:lnTo>
                    <a:pt x="1140" y="168"/>
                  </a:lnTo>
                  <a:lnTo>
                    <a:pt x="1134" y="174"/>
                  </a:lnTo>
                  <a:lnTo>
                    <a:pt x="1134" y="204"/>
                  </a:lnTo>
                  <a:lnTo>
                    <a:pt x="1128" y="216"/>
                  </a:lnTo>
                  <a:lnTo>
                    <a:pt x="1116" y="222"/>
                  </a:lnTo>
                  <a:lnTo>
                    <a:pt x="1116" y="192"/>
                  </a:lnTo>
                  <a:lnTo>
                    <a:pt x="1092" y="174"/>
                  </a:lnTo>
                  <a:lnTo>
                    <a:pt x="1104" y="150"/>
                  </a:lnTo>
                  <a:lnTo>
                    <a:pt x="1116" y="138"/>
                  </a:lnTo>
                  <a:lnTo>
                    <a:pt x="1122" y="126"/>
                  </a:lnTo>
                  <a:lnTo>
                    <a:pt x="1128" y="108"/>
                  </a:lnTo>
                  <a:lnTo>
                    <a:pt x="1128" y="84"/>
                  </a:lnTo>
                  <a:lnTo>
                    <a:pt x="1116" y="78"/>
                  </a:lnTo>
                  <a:lnTo>
                    <a:pt x="1110" y="72"/>
                  </a:lnTo>
                  <a:lnTo>
                    <a:pt x="1098" y="66"/>
                  </a:lnTo>
                  <a:lnTo>
                    <a:pt x="1092" y="60"/>
                  </a:lnTo>
                  <a:lnTo>
                    <a:pt x="1080" y="60"/>
                  </a:lnTo>
                  <a:lnTo>
                    <a:pt x="1086" y="42"/>
                  </a:lnTo>
                  <a:lnTo>
                    <a:pt x="1062" y="42"/>
                  </a:lnTo>
                  <a:lnTo>
                    <a:pt x="1044" y="18"/>
                  </a:lnTo>
                  <a:lnTo>
                    <a:pt x="1050" y="0"/>
                  </a:lnTo>
                  <a:lnTo>
                    <a:pt x="1020" y="18"/>
                  </a:lnTo>
                  <a:lnTo>
                    <a:pt x="1044" y="54"/>
                  </a:lnTo>
                  <a:lnTo>
                    <a:pt x="1032" y="90"/>
                  </a:lnTo>
                  <a:lnTo>
                    <a:pt x="1056" y="102"/>
                  </a:lnTo>
                  <a:lnTo>
                    <a:pt x="1044" y="108"/>
                  </a:lnTo>
                  <a:lnTo>
                    <a:pt x="1044" y="126"/>
                  </a:lnTo>
                  <a:lnTo>
                    <a:pt x="1068" y="132"/>
                  </a:lnTo>
                  <a:lnTo>
                    <a:pt x="1044" y="150"/>
                  </a:lnTo>
                  <a:lnTo>
                    <a:pt x="1062" y="156"/>
                  </a:lnTo>
                  <a:lnTo>
                    <a:pt x="1062" y="168"/>
                  </a:lnTo>
                  <a:lnTo>
                    <a:pt x="1056" y="174"/>
                  </a:lnTo>
                  <a:lnTo>
                    <a:pt x="1056" y="192"/>
                  </a:lnTo>
                  <a:lnTo>
                    <a:pt x="1068" y="198"/>
                  </a:lnTo>
                  <a:lnTo>
                    <a:pt x="1074" y="204"/>
                  </a:lnTo>
                  <a:lnTo>
                    <a:pt x="1056" y="210"/>
                  </a:lnTo>
                  <a:lnTo>
                    <a:pt x="1044" y="222"/>
                  </a:lnTo>
                  <a:lnTo>
                    <a:pt x="1062" y="234"/>
                  </a:lnTo>
                  <a:lnTo>
                    <a:pt x="1038" y="258"/>
                  </a:lnTo>
                  <a:lnTo>
                    <a:pt x="1032" y="270"/>
                  </a:lnTo>
                  <a:lnTo>
                    <a:pt x="1026" y="276"/>
                  </a:lnTo>
                  <a:lnTo>
                    <a:pt x="1026" y="288"/>
                  </a:lnTo>
                  <a:lnTo>
                    <a:pt x="1038" y="300"/>
                  </a:lnTo>
                  <a:lnTo>
                    <a:pt x="1026" y="300"/>
                  </a:lnTo>
                  <a:lnTo>
                    <a:pt x="1014" y="306"/>
                  </a:lnTo>
                  <a:lnTo>
                    <a:pt x="1002" y="306"/>
                  </a:lnTo>
                  <a:lnTo>
                    <a:pt x="978" y="318"/>
                  </a:lnTo>
                  <a:lnTo>
                    <a:pt x="948" y="348"/>
                  </a:lnTo>
                  <a:lnTo>
                    <a:pt x="930" y="360"/>
                  </a:lnTo>
                  <a:lnTo>
                    <a:pt x="894" y="372"/>
                  </a:lnTo>
                  <a:lnTo>
                    <a:pt x="870" y="384"/>
                  </a:lnTo>
                  <a:lnTo>
                    <a:pt x="858" y="396"/>
                  </a:lnTo>
                  <a:lnTo>
                    <a:pt x="858" y="432"/>
                  </a:lnTo>
                  <a:lnTo>
                    <a:pt x="864" y="444"/>
                  </a:lnTo>
                  <a:lnTo>
                    <a:pt x="870" y="450"/>
                  </a:lnTo>
                  <a:lnTo>
                    <a:pt x="870" y="456"/>
                  </a:lnTo>
                  <a:lnTo>
                    <a:pt x="924" y="456"/>
                  </a:lnTo>
                  <a:lnTo>
                    <a:pt x="924" y="474"/>
                  </a:lnTo>
                  <a:lnTo>
                    <a:pt x="918" y="486"/>
                  </a:lnTo>
                  <a:lnTo>
                    <a:pt x="918" y="522"/>
                  </a:lnTo>
                  <a:lnTo>
                    <a:pt x="894" y="534"/>
                  </a:lnTo>
                  <a:lnTo>
                    <a:pt x="882" y="534"/>
                  </a:lnTo>
                  <a:lnTo>
                    <a:pt x="864" y="540"/>
                  </a:lnTo>
                  <a:lnTo>
                    <a:pt x="852" y="546"/>
                  </a:lnTo>
                  <a:lnTo>
                    <a:pt x="852" y="558"/>
                  </a:lnTo>
                  <a:lnTo>
                    <a:pt x="840" y="570"/>
                  </a:lnTo>
                  <a:lnTo>
                    <a:pt x="852" y="576"/>
                  </a:lnTo>
                  <a:lnTo>
                    <a:pt x="858" y="582"/>
                  </a:lnTo>
                  <a:lnTo>
                    <a:pt x="876" y="588"/>
                  </a:lnTo>
                  <a:lnTo>
                    <a:pt x="888" y="588"/>
                  </a:lnTo>
                  <a:lnTo>
                    <a:pt x="912" y="576"/>
                  </a:lnTo>
                  <a:lnTo>
                    <a:pt x="924" y="558"/>
                  </a:lnTo>
                  <a:lnTo>
                    <a:pt x="972" y="510"/>
                  </a:lnTo>
                  <a:lnTo>
                    <a:pt x="996" y="498"/>
                  </a:lnTo>
                  <a:lnTo>
                    <a:pt x="1014" y="492"/>
                  </a:lnTo>
                  <a:lnTo>
                    <a:pt x="1026" y="486"/>
                  </a:lnTo>
                  <a:lnTo>
                    <a:pt x="1032" y="480"/>
                  </a:lnTo>
                  <a:lnTo>
                    <a:pt x="1038" y="480"/>
                  </a:lnTo>
                  <a:lnTo>
                    <a:pt x="1044" y="474"/>
                  </a:lnTo>
                  <a:lnTo>
                    <a:pt x="1050" y="462"/>
                  </a:lnTo>
                  <a:lnTo>
                    <a:pt x="1056" y="462"/>
                  </a:lnTo>
                  <a:lnTo>
                    <a:pt x="1062" y="456"/>
                  </a:lnTo>
                  <a:lnTo>
                    <a:pt x="1074" y="450"/>
                  </a:lnTo>
                  <a:lnTo>
                    <a:pt x="1080" y="444"/>
                  </a:lnTo>
                  <a:lnTo>
                    <a:pt x="1080" y="420"/>
                  </a:lnTo>
                  <a:lnTo>
                    <a:pt x="1074" y="414"/>
                  </a:lnTo>
                  <a:lnTo>
                    <a:pt x="1080" y="414"/>
                  </a:lnTo>
                  <a:lnTo>
                    <a:pt x="1086" y="408"/>
                  </a:lnTo>
                  <a:lnTo>
                    <a:pt x="1110" y="396"/>
                  </a:lnTo>
                  <a:lnTo>
                    <a:pt x="1140" y="396"/>
                  </a:lnTo>
                  <a:lnTo>
                    <a:pt x="1152" y="402"/>
                  </a:lnTo>
                  <a:lnTo>
                    <a:pt x="1164" y="402"/>
                  </a:lnTo>
                  <a:lnTo>
                    <a:pt x="1176" y="390"/>
                  </a:lnTo>
                  <a:lnTo>
                    <a:pt x="1176" y="360"/>
                  </a:lnTo>
                  <a:lnTo>
                    <a:pt x="1200" y="360"/>
                  </a:lnTo>
                  <a:lnTo>
                    <a:pt x="1212" y="354"/>
                  </a:lnTo>
                  <a:lnTo>
                    <a:pt x="1218" y="354"/>
                  </a:lnTo>
                  <a:lnTo>
                    <a:pt x="1224" y="348"/>
                  </a:lnTo>
                  <a:lnTo>
                    <a:pt x="1224" y="32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64" name="Newfoundland" descr="© INSCALE GmbH, 05.05.2010&#10;http://www.presentationload.com/">
              <a:extLst>
                <a:ext uri="{FF2B5EF4-FFF2-40B4-BE49-F238E27FC236}">
                  <a16:creationId xmlns:a16="http://schemas.microsoft.com/office/drawing/2014/main" id="{99B431E9-A765-BE70-D237-1EB79B741615}"/>
                </a:ext>
              </a:extLst>
            </p:cNvPr>
            <p:cNvSpPr>
              <a:spLocks/>
            </p:cNvSpPr>
            <p:nvPr/>
          </p:nvSpPr>
          <p:spPr bwMode="gray">
            <a:xfrm>
              <a:off x="3962409" y="2408040"/>
              <a:ext cx="201004" cy="180719"/>
            </a:xfrm>
            <a:custGeom>
              <a:avLst/>
              <a:gdLst>
                <a:gd name="T0" fmla="*/ 2147483647 w 426"/>
                <a:gd name="T1" fmla="*/ 2147483647 h 384"/>
                <a:gd name="T2" fmla="*/ 2147483647 w 426"/>
                <a:gd name="T3" fmla="*/ 2147483647 h 384"/>
                <a:gd name="T4" fmla="*/ 2147483647 w 426"/>
                <a:gd name="T5" fmla="*/ 0 h 384"/>
                <a:gd name="T6" fmla="*/ 2147483647 w 426"/>
                <a:gd name="T7" fmla="*/ 2147483647 h 384"/>
                <a:gd name="T8" fmla="*/ 2147483647 w 426"/>
                <a:gd name="T9" fmla="*/ 2147483647 h 384"/>
                <a:gd name="T10" fmla="*/ 2147483647 w 426"/>
                <a:gd name="T11" fmla="*/ 2147483647 h 384"/>
                <a:gd name="T12" fmla="*/ 2147483647 w 426"/>
                <a:gd name="T13" fmla="*/ 2147483647 h 384"/>
                <a:gd name="T14" fmla="*/ 2147483647 w 426"/>
                <a:gd name="T15" fmla="*/ 2147483647 h 384"/>
                <a:gd name="T16" fmla="*/ 2147483647 w 426"/>
                <a:gd name="T17" fmla="*/ 2147483647 h 384"/>
                <a:gd name="T18" fmla="*/ 2147483647 w 426"/>
                <a:gd name="T19" fmla="*/ 2147483647 h 384"/>
                <a:gd name="T20" fmla="*/ 2147483647 w 426"/>
                <a:gd name="T21" fmla="*/ 2147483647 h 384"/>
                <a:gd name="T22" fmla="*/ 2147483647 w 426"/>
                <a:gd name="T23" fmla="*/ 2147483647 h 384"/>
                <a:gd name="T24" fmla="*/ 2147483647 w 426"/>
                <a:gd name="T25" fmla="*/ 2147483647 h 384"/>
                <a:gd name="T26" fmla="*/ 2147483647 w 426"/>
                <a:gd name="T27" fmla="*/ 2147483647 h 384"/>
                <a:gd name="T28" fmla="*/ 2147483647 w 426"/>
                <a:gd name="T29" fmla="*/ 2147483647 h 384"/>
                <a:gd name="T30" fmla="*/ 2147483647 w 426"/>
                <a:gd name="T31" fmla="*/ 2147483647 h 384"/>
                <a:gd name="T32" fmla="*/ 2147483647 w 426"/>
                <a:gd name="T33" fmla="*/ 2147483647 h 384"/>
                <a:gd name="T34" fmla="*/ 2147483647 w 426"/>
                <a:gd name="T35" fmla="*/ 2147483647 h 384"/>
                <a:gd name="T36" fmla="*/ 2147483647 w 426"/>
                <a:gd name="T37" fmla="*/ 2147483647 h 384"/>
                <a:gd name="T38" fmla="*/ 2147483647 w 426"/>
                <a:gd name="T39" fmla="*/ 2147483647 h 384"/>
                <a:gd name="T40" fmla="*/ 2147483647 w 426"/>
                <a:gd name="T41" fmla="*/ 2147483647 h 384"/>
                <a:gd name="T42" fmla="*/ 2147483647 w 426"/>
                <a:gd name="T43" fmla="*/ 2147483647 h 384"/>
                <a:gd name="T44" fmla="*/ 2147483647 w 426"/>
                <a:gd name="T45" fmla="*/ 2147483647 h 384"/>
                <a:gd name="T46" fmla="*/ 2147483647 w 426"/>
                <a:gd name="T47" fmla="*/ 2147483647 h 384"/>
                <a:gd name="T48" fmla="*/ 2147483647 w 426"/>
                <a:gd name="T49" fmla="*/ 2147483647 h 384"/>
                <a:gd name="T50" fmla="*/ 2147483647 w 426"/>
                <a:gd name="T51" fmla="*/ 2147483647 h 384"/>
                <a:gd name="T52" fmla="*/ 2147483647 w 426"/>
                <a:gd name="T53" fmla="*/ 2147483647 h 384"/>
                <a:gd name="T54" fmla="*/ 2147483647 w 426"/>
                <a:gd name="T55" fmla="*/ 2147483647 h 384"/>
                <a:gd name="T56" fmla="*/ 2147483647 w 426"/>
                <a:gd name="T57" fmla="*/ 2147483647 h 384"/>
                <a:gd name="T58" fmla="*/ 2147483647 w 426"/>
                <a:gd name="T59" fmla="*/ 2147483647 h 384"/>
                <a:gd name="T60" fmla="*/ 2147483647 w 426"/>
                <a:gd name="T61" fmla="*/ 2147483647 h 384"/>
                <a:gd name="T62" fmla="*/ 2147483647 w 426"/>
                <a:gd name="T63" fmla="*/ 2147483647 h 384"/>
                <a:gd name="T64" fmla="*/ 2147483647 w 426"/>
                <a:gd name="T65" fmla="*/ 2147483647 h 384"/>
                <a:gd name="T66" fmla="*/ 2147483647 w 426"/>
                <a:gd name="T67" fmla="*/ 2147483647 h 384"/>
                <a:gd name="T68" fmla="*/ 2147483647 w 426"/>
                <a:gd name="T69" fmla="*/ 2147483647 h 384"/>
                <a:gd name="T70" fmla="*/ 2147483647 w 426"/>
                <a:gd name="T71" fmla="*/ 2147483647 h 384"/>
                <a:gd name="T72" fmla="*/ 2147483647 w 426"/>
                <a:gd name="T73" fmla="*/ 2147483647 h 384"/>
                <a:gd name="T74" fmla="*/ 2147483647 w 426"/>
                <a:gd name="T75" fmla="*/ 2147483647 h 384"/>
                <a:gd name="T76" fmla="*/ 2147483647 w 426"/>
                <a:gd name="T77" fmla="*/ 2147483647 h 384"/>
                <a:gd name="T78" fmla="*/ 2147483647 w 426"/>
                <a:gd name="T79" fmla="*/ 2147483647 h 384"/>
                <a:gd name="T80" fmla="*/ 2147483647 w 426"/>
                <a:gd name="T81" fmla="*/ 2147483647 h 384"/>
                <a:gd name="T82" fmla="*/ 2147483647 w 426"/>
                <a:gd name="T83" fmla="*/ 2147483647 h 3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6"/>
                <a:gd name="T127" fmla="*/ 0 h 384"/>
                <a:gd name="T128" fmla="*/ 426 w 426"/>
                <a:gd name="T129" fmla="*/ 384 h 3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6" h="384">
                  <a:moveTo>
                    <a:pt x="258" y="18"/>
                  </a:moveTo>
                  <a:lnTo>
                    <a:pt x="270" y="12"/>
                  </a:lnTo>
                  <a:lnTo>
                    <a:pt x="276" y="12"/>
                  </a:lnTo>
                  <a:lnTo>
                    <a:pt x="294" y="6"/>
                  </a:lnTo>
                  <a:lnTo>
                    <a:pt x="306" y="0"/>
                  </a:lnTo>
                  <a:lnTo>
                    <a:pt x="330" y="0"/>
                  </a:lnTo>
                  <a:lnTo>
                    <a:pt x="342" y="6"/>
                  </a:lnTo>
                  <a:lnTo>
                    <a:pt x="342" y="18"/>
                  </a:lnTo>
                  <a:lnTo>
                    <a:pt x="336" y="24"/>
                  </a:lnTo>
                  <a:lnTo>
                    <a:pt x="312" y="42"/>
                  </a:lnTo>
                  <a:lnTo>
                    <a:pt x="312" y="48"/>
                  </a:lnTo>
                  <a:lnTo>
                    <a:pt x="306" y="54"/>
                  </a:lnTo>
                  <a:lnTo>
                    <a:pt x="300" y="72"/>
                  </a:lnTo>
                  <a:lnTo>
                    <a:pt x="276" y="96"/>
                  </a:lnTo>
                  <a:lnTo>
                    <a:pt x="258" y="102"/>
                  </a:lnTo>
                  <a:lnTo>
                    <a:pt x="246" y="102"/>
                  </a:lnTo>
                  <a:lnTo>
                    <a:pt x="210" y="150"/>
                  </a:lnTo>
                  <a:lnTo>
                    <a:pt x="210" y="174"/>
                  </a:lnTo>
                  <a:lnTo>
                    <a:pt x="234" y="156"/>
                  </a:lnTo>
                  <a:lnTo>
                    <a:pt x="264" y="108"/>
                  </a:lnTo>
                  <a:lnTo>
                    <a:pt x="282" y="126"/>
                  </a:lnTo>
                  <a:lnTo>
                    <a:pt x="306" y="138"/>
                  </a:lnTo>
                  <a:lnTo>
                    <a:pt x="294" y="168"/>
                  </a:lnTo>
                  <a:lnTo>
                    <a:pt x="324" y="168"/>
                  </a:lnTo>
                  <a:lnTo>
                    <a:pt x="330" y="192"/>
                  </a:lnTo>
                  <a:lnTo>
                    <a:pt x="384" y="162"/>
                  </a:lnTo>
                  <a:lnTo>
                    <a:pt x="402" y="174"/>
                  </a:lnTo>
                  <a:lnTo>
                    <a:pt x="396" y="180"/>
                  </a:lnTo>
                  <a:lnTo>
                    <a:pt x="390" y="192"/>
                  </a:lnTo>
                  <a:lnTo>
                    <a:pt x="378" y="204"/>
                  </a:lnTo>
                  <a:lnTo>
                    <a:pt x="372" y="204"/>
                  </a:lnTo>
                  <a:lnTo>
                    <a:pt x="384" y="204"/>
                  </a:lnTo>
                  <a:lnTo>
                    <a:pt x="396" y="210"/>
                  </a:lnTo>
                  <a:lnTo>
                    <a:pt x="408" y="210"/>
                  </a:lnTo>
                  <a:lnTo>
                    <a:pt x="408" y="216"/>
                  </a:lnTo>
                  <a:lnTo>
                    <a:pt x="396" y="240"/>
                  </a:lnTo>
                  <a:lnTo>
                    <a:pt x="384" y="252"/>
                  </a:lnTo>
                  <a:lnTo>
                    <a:pt x="378" y="264"/>
                  </a:lnTo>
                  <a:lnTo>
                    <a:pt x="366" y="276"/>
                  </a:lnTo>
                  <a:lnTo>
                    <a:pt x="360" y="288"/>
                  </a:lnTo>
                  <a:lnTo>
                    <a:pt x="354" y="294"/>
                  </a:lnTo>
                  <a:lnTo>
                    <a:pt x="390" y="294"/>
                  </a:lnTo>
                  <a:lnTo>
                    <a:pt x="354" y="312"/>
                  </a:lnTo>
                  <a:lnTo>
                    <a:pt x="384" y="312"/>
                  </a:lnTo>
                  <a:lnTo>
                    <a:pt x="420" y="300"/>
                  </a:lnTo>
                  <a:lnTo>
                    <a:pt x="426" y="324"/>
                  </a:lnTo>
                  <a:lnTo>
                    <a:pt x="360" y="384"/>
                  </a:lnTo>
                  <a:lnTo>
                    <a:pt x="318" y="378"/>
                  </a:lnTo>
                  <a:lnTo>
                    <a:pt x="336" y="354"/>
                  </a:lnTo>
                  <a:lnTo>
                    <a:pt x="306" y="360"/>
                  </a:lnTo>
                  <a:lnTo>
                    <a:pt x="300" y="348"/>
                  </a:lnTo>
                  <a:lnTo>
                    <a:pt x="228" y="360"/>
                  </a:lnTo>
                  <a:lnTo>
                    <a:pt x="192" y="354"/>
                  </a:lnTo>
                  <a:lnTo>
                    <a:pt x="186" y="348"/>
                  </a:lnTo>
                  <a:lnTo>
                    <a:pt x="228" y="336"/>
                  </a:lnTo>
                  <a:lnTo>
                    <a:pt x="234" y="330"/>
                  </a:lnTo>
                  <a:lnTo>
                    <a:pt x="234" y="324"/>
                  </a:lnTo>
                  <a:lnTo>
                    <a:pt x="228" y="324"/>
                  </a:lnTo>
                  <a:lnTo>
                    <a:pt x="222" y="318"/>
                  </a:lnTo>
                  <a:lnTo>
                    <a:pt x="198" y="318"/>
                  </a:lnTo>
                  <a:lnTo>
                    <a:pt x="162" y="312"/>
                  </a:lnTo>
                  <a:lnTo>
                    <a:pt x="126" y="300"/>
                  </a:lnTo>
                  <a:lnTo>
                    <a:pt x="96" y="294"/>
                  </a:lnTo>
                  <a:lnTo>
                    <a:pt x="78" y="294"/>
                  </a:lnTo>
                  <a:lnTo>
                    <a:pt x="72" y="300"/>
                  </a:lnTo>
                  <a:lnTo>
                    <a:pt x="48" y="300"/>
                  </a:lnTo>
                  <a:lnTo>
                    <a:pt x="36" y="306"/>
                  </a:lnTo>
                  <a:lnTo>
                    <a:pt x="24" y="306"/>
                  </a:lnTo>
                  <a:lnTo>
                    <a:pt x="12" y="300"/>
                  </a:lnTo>
                  <a:lnTo>
                    <a:pt x="6" y="294"/>
                  </a:lnTo>
                  <a:lnTo>
                    <a:pt x="18" y="282"/>
                  </a:lnTo>
                  <a:lnTo>
                    <a:pt x="24" y="282"/>
                  </a:lnTo>
                  <a:lnTo>
                    <a:pt x="30" y="276"/>
                  </a:lnTo>
                  <a:lnTo>
                    <a:pt x="42" y="276"/>
                  </a:lnTo>
                  <a:lnTo>
                    <a:pt x="30" y="276"/>
                  </a:lnTo>
                  <a:lnTo>
                    <a:pt x="12" y="270"/>
                  </a:lnTo>
                  <a:lnTo>
                    <a:pt x="0" y="258"/>
                  </a:lnTo>
                  <a:lnTo>
                    <a:pt x="6" y="252"/>
                  </a:lnTo>
                  <a:lnTo>
                    <a:pt x="18" y="252"/>
                  </a:lnTo>
                  <a:lnTo>
                    <a:pt x="54" y="234"/>
                  </a:lnTo>
                  <a:lnTo>
                    <a:pt x="60" y="228"/>
                  </a:lnTo>
                  <a:lnTo>
                    <a:pt x="66" y="228"/>
                  </a:lnTo>
                  <a:lnTo>
                    <a:pt x="204" y="90"/>
                  </a:lnTo>
                  <a:lnTo>
                    <a:pt x="258" y="1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65" name="Netherlands" descr="© INSCALE GmbH, 05.05.2010&#10;http://www.presentationload.com/">
              <a:extLst>
                <a:ext uri="{FF2B5EF4-FFF2-40B4-BE49-F238E27FC236}">
                  <a16:creationId xmlns:a16="http://schemas.microsoft.com/office/drawing/2014/main" id="{3B755930-309E-67C0-874D-E586E651B919}"/>
                </a:ext>
              </a:extLst>
            </p:cNvPr>
            <p:cNvSpPr>
              <a:spLocks/>
            </p:cNvSpPr>
            <p:nvPr/>
          </p:nvSpPr>
          <p:spPr bwMode="gray">
            <a:xfrm>
              <a:off x="5810168" y="2336123"/>
              <a:ext cx="127240" cy="99579"/>
            </a:xfrm>
            <a:custGeom>
              <a:avLst/>
              <a:gdLst>
                <a:gd name="T0" fmla="*/ 0 w 270"/>
                <a:gd name="T1" fmla="*/ 2147483647 h 210"/>
                <a:gd name="T2" fmla="*/ 2147483647 w 270"/>
                <a:gd name="T3" fmla="*/ 2147483647 h 210"/>
                <a:gd name="T4" fmla="*/ 2147483647 w 270"/>
                <a:gd name="T5" fmla="*/ 2147483647 h 210"/>
                <a:gd name="T6" fmla="*/ 2147483647 w 270"/>
                <a:gd name="T7" fmla="*/ 2147483647 h 210"/>
                <a:gd name="T8" fmla="*/ 2147483647 w 270"/>
                <a:gd name="T9" fmla="*/ 2147483647 h 210"/>
                <a:gd name="T10" fmla="*/ 2147483647 w 270"/>
                <a:gd name="T11" fmla="*/ 2147483647 h 210"/>
                <a:gd name="T12" fmla="*/ 2147483647 w 270"/>
                <a:gd name="T13" fmla="*/ 2147483647 h 210"/>
                <a:gd name="T14" fmla="*/ 2147483647 w 270"/>
                <a:gd name="T15" fmla="*/ 2147483647 h 210"/>
                <a:gd name="T16" fmla="*/ 2147483647 w 270"/>
                <a:gd name="T17" fmla="*/ 2147483647 h 210"/>
                <a:gd name="T18" fmla="*/ 2147483647 w 270"/>
                <a:gd name="T19" fmla="*/ 2147483647 h 210"/>
                <a:gd name="T20" fmla="*/ 2147483647 w 270"/>
                <a:gd name="T21" fmla="*/ 2147483647 h 210"/>
                <a:gd name="T22" fmla="*/ 2147483647 w 270"/>
                <a:gd name="T23" fmla="*/ 2147483647 h 210"/>
                <a:gd name="T24" fmla="*/ 2147483647 w 270"/>
                <a:gd name="T25" fmla="*/ 2147483647 h 210"/>
                <a:gd name="T26" fmla="*/ 2147483647 w 270"/>
                <a:gd name="T27" fmla="*/ 2147483647 h 210"/>
                <a:gd name="T28" fmla="*/ 2147483647 w 270"/>
                <a:gd name="T29" fmla="*/ 2147483647 h 210"/>
                <a:gd name="T30" fmla="*/ 2147483647 w 270"/>
                <a:gd name="T31" fmla="*/ 2147483647 h 210"/>
                <a:gd name="T32" fmla="*/ 2147483647 w 270"/>
                <a:gd name="T33" fmla="*/ 2147483647 h 210"/>
                <a:gd name="T34" fmla="*/ 2147483647 w 270"/>
                <a:gd name="T35" fmla="*/ 2147483647 h 210"/>
                <a:gd name="T36" fmla="*/ 2147483647 w 270"/>
                <a:gd name="T37" fmla="*/ 2147483647 h 210"/>
                <a:gd name="T38" fmla="*/ 2147483647 w 270"/>
                <a:gd name="T39" fmla="*/ 2147483647 h 210"/>
                <a:gd name="T40" fmla="*/ 2147483647 w 270"/>
                <a:gd name="T41" fmla="*/ 2147483647 h 210"/>
                <a:gd name="T42" fmla="*/ 2147483647 w 270"/>
                <a:gd name="T43" fmla="*/ 2147483647 h 210"/>
                <a:gd name="T44" fmla="*/ 2147483647 w 270"/>
                <a:gd name="T45" fmla="*/ 2147483647 h 210"/>
                <a:gd name="T46" fmla="*/ 2147483647 w 270"/>
                <a:gd name="T47" fmla="*/ 2147483647 h 210"/>
                <a:gd name="T48" fmla="*/ 2147483647 w 270"/>
                <a:gd name="T49" fmla="*/ 2147483647 h 210"/>
                <a:gd name="T50" fmla="*/ 2147483647 w 270"/>
                <a:gd name="T51" fmla="*/ 2147483647 h 210"/>
                <a:gd name="T52" fmla="*/ 2147483647 w 270"/>
                <a:gd name="T53" fmla="*/ 2147483647 h 210"/>
                <a:gd name="T54" fmla="*/ 2147483647 w 270"/>
                <a:gd name="T55" fmla="*/ 2147483647 h 210"/>
                <a:gd name="T56" fmla="*/ 2147483647 w 270"/>
                <a:gd name="T57" fmla="*/ 2147483647 h 210"/>
                <a:gd name="T58" fmla="*/ 2147483647 w 270"/>
                <a:gd name="T59" fmla="*/ 0 h 210"/>
                <a:gd name="T60" fmla="*/ 2147483647 w 270"/>
                <a:gd name="T61" fmla="*/ 2147483647 h 210"/>
                <a:gd name="T62" fmla="*/ 2147483647 w 270"/>
                <a:gd name="T63" fmla="*/ 2147483647 h 210"/>
                <a:gd name="T64" fmla="*/ 2147483647 w 270"/>
                <a:gd name="T65" fmla="*/ 2147483647 h 210"/>
                <a:gd name="T66" fmla="*/ 2147483647 w 270"/>
                <a:gd name="T67" fmla="*/ 2147483647 h 210"/>
                <a:gd name="T68" fmla="*/ 2147483647 w 270"/>
                <a:gd name="T69" fmla="*/ 2147483647 h 210"/>
                <a:gd name="T70" fmla="*/ 2147483647 w 270"/>
                <a:gd name="T71" fmla="*/ 2147483647 h 210"/>
                <a:gd name="T72" fmla="*/ 2147483647 w 270"/>
                <a:gd name="T73" fmla="*/ 2147483647 h 210"/>
                <a:gd name="T74" fmla="*/ 2147483647 w 270"/>
                <a:gd name="T75" fmla="*/ 2147483647 h 210"/>
                <a:gd name="T76" fmla="*/ 2147483647 w 270"/>
                <a:gd name="T77" fmla="*/ 2147483647 h 210"/>
                <a:gd name="T78" fmla="*/ 2147483647 w 270"/>
                <a:gd name="T79" fmla="*/ 2147483647 h 210"/>
                <a:gd name="T80" fmla="*/ 2147483647 w 270"/>
                <a:gd name="T81" fmla="*/ 2147483647 h 210"/>
                <a:gd name="T82" fmla="*/ 2147483647 w 270"/>
                <a:gd name="T83" fmla="*/ 2147483647 h 210"/>
                <a:gd name="T84" fmla="*/ 2147483647 w 270"/>
                <a:gd name="T85" fmla="*/ 2147483647 h 210"/>
                <a:gd name="T86" fmla="*/ 2147483647 w 270"/>
                <a:gd name="T87" fmla="*/ 2147483647 h 210"/>
                <a:gd name="T88" fmla="*/ 2147483647 w 270"/>
                <a:gd name="T89" fmla="*/ 2147483647 h 2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70"/>
                <a:gd name="T136" fmla="*/ 0 h 210"/>
                <a:gd name="T137" fmla="*/ 270 w 270"/>
                <a:gd name="T138" fmla="*/ 210 h 2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70" h="210">
                  <a:moveTo>
                    <a:pt x="18" y="156"/>
                  </a:moveTo>
                  <a:lnTo>
                    <a:pt x="0" y="174"/>
                  </a:lnTo>
                  <a:lnTo>
                    <a:pt x="12" y="162"/>
                  </a:lnTo>
                  <a:lnTo>
                    <a:pt x="24" y="162"/>
                  </a:lnTo>
                  <a:lnTo>
                    <a:pt x="30" y="168"/>
                  </a:lnTo>
                  <a:lnTo>
                    <a:pt x="54" y="168"/>
                  </a:lnTo>
                  <a:lnTo>
                    <a:pt x="60" y="174"/>
                  </a:lnTo>
                  <a:lnTo>
                    <a:pt x="66" y="162"/>
                  </a:lnTo>
                  <a:lnTo>
                    <a:pt x="84" y="168"/>
                  </a:lnTo>
                  <a:lnTo>
                    <a:pt x="84" y="156"/>
                  </a:lnTo>
                  <a:lnTo>
                    <a:pt x="96" y="162"/>
                  </a:lnTo>
                  <a:lnTo>
                    <a:pt x="96" y="156"/>
                  </a:lnTo>
                  <a:lnTo>
                    <a:pt x="132" y="156"/>
                  </a:lnTo>
                  <a:lnTo>
                    <a:pt x="132" y="168"/>
                  </a:lnTo>
                  <a:lnTo>
                    <a:pt x="138" y="174"/>
                  </a:lnTo>
                  <a:lnTo>
                    <a:pt x="150" y="174"/>
                  </a:lnTo>
                  <a:lnTo>
                    <a:pt x="162" y="168"/>
                  </a:lnTo>
                  <a:lnTo>
                    <a:pt x="168" y="168"/>
                  </a:lnTo>
                  <a:lnTo>
                    <a:pt x="174" y="174"/>
                  </a:lnTo>
                  <a:lnTo>
                    <a:pt x="174" y="192"/>
                  </a:lnTo>
                  <a:lnTo>
                    <a:pt x="168" y="198"/>
                  </a:lnTo>
                  <a:lnTo>
                    <a:pt x="168" y="210"/>
                  </a:lnTo>
                  <a:lnTo>
                    <a:pt x="180" y="210"/>
                  </a:lnTo>
                  <a:lnTo>
                    <a:pt x="180" y="198"/>
                  </a:lnTo>
                  <a:lnTo>
                    <a:pt x="186" y="192"/>
                  </a:lnTo>
                  <a:lnTo>
                    <a:pt x="186" y="180"/>
                  </a:lnTo>
                  <a:lnTo>
                    <a:pt x="180" y="174"/>
                  </a:lnTo>
                  <a:lnTo>
                    <a:pt x="186" y="168"/>
                  </a:lnTo>
                  <a:lnTo>
                    <a:pt x="198" y="162"/>
                  </a:lnTo>
                  <a:lnTo>
                    <a:pt x="198" y="156"/>
                  </a:lnTo>
                  <a:lnTo>
                    <a:pt x="192" y="150"/>
                  </a:lnTo>
                  <a:lnTo>
                    <a:pt x="192" y="144"/>
                  </a:lnTo>
                  <a:lnTo>
                    <a:pt x="186" y="120"/>
                  </a:lnTo>
                  <a:lnTo>
                    <a:pt x="192" y="120"/>
                  </a:lnTo>
                  <a:lnTo>
                    <a:pt x="198" y="126"/>
                  </a:lnTo>
                  <a:lnTo>
                    <a:pt x="222" y="126"/>
                  </a:lnTo>
                  <a:lnTo>
                    <a:pt x="222" y="120"/>
                  </a:lnTo>
                  <a:lnTo>
                    <a:pt x="228" y="114"/>
                  </a:lnTo>
                  <a:lnTo>
                    <a:pt x="234" y="114"/>
                  </a:lnTo>
                  <a:lnTo>
                    <a:pt x="240" y="102"/>
                  </a:lnTo>
                  <a:lnTo>
                    <a:pt x="246" y="96"/>
                  </a:lnTo>
                  <a:lnTo>
                    <a:pt x="252" y="96"/>
                  </a:lnTo>
                  <a:lnTo>
                    <a:pt x="252" y="90"/>
                  </a:lnTo>
                  <a:lnTo>
                    <a:pt x="240" y="78"/>
                  </a:lnTo>
                  <a:lnTo>
                    <a:pt x="234" y="78"/>
                  </a:lnTo>
                  <a:lnTo>
                    <a:pt x="228" y="72"/>
                  </a:lnTo>
                  <a:lnTo>
                    <a:pt x="228" y="66"/>
                  </a:lnTo>
                  <a:lnTo>
                    <a:pt x="234" y="66"/>
                  </a:lnTo>
                  <a:lnTo>
                    <a:pt x="246" y="60"/>
                  </a:lnTo>
                  <a:lnTo>
                    <a:pt x="258" y="60"/>
                  </a:lnTo>
                  <a:lnTo>
                    <a:pt x="252" y="54"/>
                  </a:lnTo>
                  <a:lnTo>
                    <a:pt x="252" y="36"/>
                  </a:lnTo>
                  <a:lnTo>
                    <a:pt x="258" y="36"/>
                  </a:lnTo>
                  <a:lnTo>
                    <a:pt x="270" y="30"/>
                  </a:lnTo>
                  <a:lnTo>
                    <a:pt x="264" y="18"/>
                  </a:lnTo>
                  <a:lnTo>
                    <a:pt x="270" y="12"/>
                  </a:lnTo>
                  <a:lnTo>
                    <a:pt x="264" y="12"/>
                  </a:lnTo>
                  <a:lnTo>
                    <a:pt x="252" y="6"/>
                  </a:lnTo>
                  <a:lnTo>
                    <a:pt x="246" y="6"/>
                  </a:lnTo>
                  <a:lnTo>
                    <a:pt x="234" y="0"/>
                  </a:lnTo>
                  <a:lnTo>
                    <a:pt x="180" y="0"/>
                  </a:lnTo>
                  <a:lnTo>
                    <a:pt x="168" y="12"/>
                  </a:lnTo>
                  <a:lnTo>
                    <a:pt x="156" y="18"/>
                  </a:lnTo>
                  <a:lnTo>
                    <a:pt x="156" y="30"/>
                  </a:lnTo>
                  <a:lnTo>
                    <a:pt x="162" y="36"/>
                  </a:lnTo>
                  <a:lnTo>
                    <a:pt x="162" y="54"/>
                  </a:lnTo>
                  <a:lnTo>
                    <a:pt x="168" y="60"/>
                  </a:lnTo>
                  <a:lnTo>
                    <a:pt x="174" y="60"/>
                  </a:lnTo>
                  <a:lnTo>
                    <a:pt x="180" y="66"/>
                  </a:lnTo>
                  <a:lnTo>
                    <a:pt x="180" y="78"/>
                  </a:lnTo>
                  <a:lnTo>
                    <a:pt x="168" y="84"/>
                  </a:lnTo>
                  <a:lnTo>
                    <a:pt x="162" y="90"/>
                  </a:lnTo>
                  <a:lnTo>
                    <a:pt x="144" y="90"/>
                  </a:lnTo>
                  <a:lnTo>
                    <a:pt x="138" y="84"/>
                  </a:lnTo>
                  <a:lnTo>
                    <a:pt x="138" y="66"/>
                  </a:lnTo>
                  <a:lnTo>
                    <a:pt x="150" y="54"/>
                  </a:lnTo>
                  <a:lnTo>
                    <a:pt x="150" y="36"/>
                  </a:lnTo>
                  <a:lnTo>
                    <a:pt x="144" y="30"/>
                  </a:lnTo>
                  <a:lnTo>
                    <a:pt x="144" y="24"/>
                  </a:lnTo>
                  <a:lnTo>
                    <a:pt x="132" y="36"/>
                  </a:lnTo>
                  <a:lnTo>
                    <a:pt x="120" y="42"/>
                  </a:lnTo>
                  <a:lnTo>
                    <a:pt x="114" y="48"/>
                  </a:lnTo>
                  <a:lnTo>
                    <a:pt x="102" y="54"/>
                  </a:lnTo>
                  <a:lnTo>
                    <a:pt x="96" y="66"/>
                  </a:lnTo>
                  <a:lnTo>
                    <a:pt x="96" y="84"/>
                  </a:lnTo>
                  <a:lnTo>
                    <a:pt x="90" y="90"/>
                  </a:lnTo>
                  <a:lnTo>
                    <a:pt x="90" y="102"/>
                  </a:lnTo>
                  <a:lnTo>
                    <a:pt x="60" y="132"/>
                  </a:lnTo>
                  <a:lnTo>
                    <a:pt x="72" y="144"/>
                  </a:lnTo>
                  <a:lnTo>
                    <a:pt x="42" y="144"/>
                  </a:lnTo>
                  <a:lnTo>
                    <a:pt x="18" y="15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66" name="Nepal" descr="© INSCALE GmbH, 05.05.2010&#10;http://www.presentationload.com/">
              <a:extLst>
                <a:ext uri="{FF2B5EF4-FFF2-40B4-BE49-F238E27FC236}">
                  <a16:creationId xmlns:a16="http://schemas.microsoft.com/office/drawing/2014/main" id="{DE88137D-4E63-223D-F4E0-944DD1151933}"/>
                </a:ext>
              </a:extLst>
            </p:cNvPr>
            <p:cNvSpPr>
              <a:spLocks/>
            </p:cNvSpPr>
            <p:nvPr/>
          </p:nvSpPr>
          <p:spPr bwMode="gray">
            <a:xfrm>
              <a:off x="8281225" y="3197303"/>
              <a:ext cx="276610" cy="154902"/>
            </a:xfrm>
            <a:custGeom>
              <a:avLst/>
              <a:gdLst>
                <a:gd name="T0" fmla="*/ 2147483647 w 588"/>
                <a:gd name="T1" fmla="*/ 2147483647 h 330"/>
                <a:gd name="T2" fmla="*/ 2147483647 w 588"/>
                <a:gd name="T3" fmla="*/ 2147483647 h 330"/>
                <a:gd name="T4" fmla="*/ 2147483647 w 588"/>
                <a:gd name="T5" fmla="*/ 2147483647 h 330"/>
                <a:gd name="T6" fmla="*/ 2147483647 w 588"/>
                <a:gd name="T7" fmla="*/ 2147483647 h 330"/>
                <a:gd name="T8" fmla="*/ 2147483647 w 588"/>
                <a:gd name="T9" fmla="*/ 2147483647 h 330"/>
                <a:gd name="T10" fmla="*/ 2147483647 w 588"/>
                <a:gd name="T11" fmla="*/ 2147483647 h 330"/>
                <a:gd name="T12" fmla="*/ 2147483647 w 588"/>
                <a:gd name="T13" fmla="*/ 2147483647 h 330"/>
                <a:gd name="T14" fmla="*/ 2147483647 w 588"/>
                <a:gd name="T15" fmla="*/ 2147483647 h 330"/>
                <a:gd name="T16" fmla="*/ 2147483647 w 588"/>
                <a:gd name="T17" fmla="*/ 2147483647 h 330"/>
                <a:gd name="T18" fmla="*/ 2147483647 w 588"/>
                <a:gd name="T19" fmla="*/ 2147483647 h 330"/>
                <a:gd name="T20" fmla="*/ 2147483647 w 588"/>
                <a:gd name="T21" fmla="*/ 2147483647 h 330"/>
                <a:gd name="T22" fmla="*/ 2147483647 w 588"/>
                <a:gd name="T23" fmla="*/ 2147483647 h 330"/>
                <a:gd name="T24" fmla="*/ 2147483647 w 588"/>
                <a:gd name="T25" fmla="*/ 2147483647 h 330"/>
                <a:gd name="T26" fmla="*/ 2147483647 w 588"/>
                <a:gd name="T27" fmla="*/ 2147483647 h 330"/>
                <a:gd name="T28" fmla="*/ 2147483647 w 588"/>
                <a:gd name="T29" fmla="*/ 2147483647 h 330"/>
                <a:gd name="T30" fmla="*/ 2147483647 w 588"/>
                <a:gd name="T31" fmla="*/ 2147483647 h 330"/>
                <a:gd name="T32" fmla="*/ 2147483647 w 588"/>
                <a:gd name="T33" fmla="*/ 2147483647 h 330"/>
                <a:gd name="T34" fmla="*/ 2147483647 w 588"/>
                <a:gd name="T35" fmla="*/ 2147483647 h 330"/>
                <a:gd name="T36" fmla="*/ 2147483647 w 588"/>
                <a:gd name="T37" fmla="*/ 2147483647 h 330"/>
                <a:gd name="T38" fmla="*/ 2147483647 w 588"/>
                <a:gd name="T39" fmla="*/ 2147483647 h 330"/>
                <a:gd name="T40" fmla="*/ 2147483647 w 588"/>
                <a:gd name="T41" fmla="*/ 2147483647 h 330"/>
                <a:gd name="T42" fmla="*/ 2147483647 w 588"/>
                <a:gd name="T43" fmla="*/ 2147483647 h 330"/>
                <a:gd name="T44" fmla="*/ 2147483647 w 588"/>
                <a:gd name="T45" fmla="*/ 2147483647 h 330"/>
                <a:gd name="T46" fmla="*/ 2147483647 w 588"/>
                <a:gd name="T47" fmla="*/ 2147483647 h 330"/>
                <a:gd name="T48" fmla="*/ 2147483647 w 588"/>
                <a:gd name="T49" fmla="*/ 2147483647 h 330"/>
                <a:gd name="T50" fmla="*/ 2147483647 w 588"/>
                <a:gd name="T51" fmla="*/ 2147483647 h 330"/>
                <a:gd name="T52" fmla="*/ 2147483647 w 588"/>
                <a:gd name="T53" fmla="*/ 2147483647 h 330"/>
                <a:gd name="T54" fmla="*/ 2147483647 w 588"/>
                <a:gd name="T55" fmla="*/ 2147483647 h 330"/>
                <a:gd name="T56" fmla="*/ 2147483647 w 588"/>
                <a:gd name="T57" fmla="*/ 2147483647 h 330"/>
                <a:gd name="T58" fmla="*/ 2147483647 w 588"/>
                <a:gd name="T59" fmla="*/ 2147483647 h 330"/>
                <a:gd name="T60" fmla="*/ 2147483647 w 588"/>
                <a:gd name="T61" fmla="*/ 2147483647 h 330"/>
                <a:gd name="T62" fmla="*/ 2147483647 w 588"/>
                <a:gd name="T63" fmla="*/ 2147483647 h 330"/>
                <a:gd name="T64" fmla="*/ 2147483647 w 588"/>
                <a:gd name="T65" fmla="*/ 2147483647 h 330"/>
                <a:gd name="T66" fmla="*/ 2147483647 w 588"/>
                <a:gd name="T67" fmla="*/ 2147483647 h 330"/>
                <a:gd name="T68" fmla="*/ 2147483647 w 588"/>
                <a:gd name="T69" fmla="*/ 2147483647 h 330"/>
                <a:gd name="T70" fmla="*/ 2147483647 w 588"/>
                <a:gd name="T71" fmla="*/ 0 h 330"/>
                <a:gd name="T72" fmla="*/ 2147483647 w 588"/>
                <a:gd name="T73" fmla="*/ 2147483647 h 330"/>
                <a:gd name="T74" fmla="*/ 2147483647 w 588"/>
                <a:gd name="T75" fmla="*/ 2147483647 h 330"/>
                <a:gd name="T76" fmla="*/ 2147483647 w 588"/>
                <a:gd name="T77" fmla="*/ 2147483647 h 330"/>
                <a:gd name="T78" fmla="*/ 2147483647 w 588"/>
                <a:gd name="T79" fmla="*/ 2147483647 h 330"/>
                <a:gd name="T80" fmla="*/ 2147483647 w 588"/>
                <a:gd name="T81" fmla="*/ 2147483647 h 330"/>
                <a:gd name="T82" fmla="*/ 2147483647 w 588"/>
                <a:gd name="T83" fmla="*/ 2147483647 h 330"/>
                <a:gd name="T84" fmla="*/ 0 w 588"/>
                <a:gd name="T85" fmla="*/ 2147483647 h 330"/>
                <a:gd name="T86" fmla="*/ 2147483647 w 588"/>
                <a:gd name="T87" fmla="*/ 2147483647 h 330"/>
                <a:gd name="T88" fmla="*/ 2147483647 w 588"/>
                <a:gd name="T89" fmla="*/ 2147483647 h 330"/>
                <a:gd name="T90" fmla="*/ 2147483647 w 588"/>
                <a:gd name="T91" fmla="*/ 2147483647 h 330"/>
                <a:gd name="T92" fmla="*/ 2147483647 w 588"/>
                <a:gd name="T93" fmla="*/ 2147483647 h 330"/>
                <a:gd name="T94" fmla="*/ 2147483647 w 588"/>
                <a:gd name="T95" fmla="*/ 2147483647 h 330"/>
                <a:gd name="T96" fmla="*/ 2147483647 w 588"/>
                <a:gd name="T97" fmla="*/ 2147483647 h 330"/>
                <a:gd name="T98" fmla="*/ 2147483647 w 588"/>
                <a:gd name="T99" fmla="*/ 2147483647 h 330"/>
                <a:gd name="T100" fmla="*/ 2147483647 w 588"/>
                <a:gd name="T101" fmla="*/ 2147483647 h 330"/>
                <a:gd name="T102" fmla="*/ 2147483647 w 588"/>
                <a:gd name="T103" fmla="*/ 2147483647 h 330"/>
                <a:gd name="T104" fmla="*/ 2147483647 w 588"/>
                <a:gd name="T105" fmla="*/ 2147483647 h 330"/>
                <a:gd name="T106" fmla="*/ 2147483647 w 588"/>
                <a:gd name="T107" fmla="*/ 2147483647 h 330"/>
                <a:gd name="T108" fmla="*/ 2147483647 w 588"/>
                <a:gd name="T109" fmla="*/ 2147483647 h 33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88"/>
                <a:gd name="T166" fmla="*/ 0 h 330"/>
                <a:gd name="T167" fmla="*/ 588 w 588"/>
                <a:gd name="T168" fmla="*/ 330 h 33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88" h="330">
                  <a:moveTo>
                    <a:pt x="294" y="234"/>
                  </a:moveTo>
                  <a:lnTo>
                    <a:pt x="306" y="246"/>
                  </a:lnTo>
                  <a:lnTo>
                    <a:pt x="306" y="252"/>
                  </a:lnTo>
                  <a:lnTo>
                    <a:pt x="330" y="252"/>
                  </a:lnTo>
                  <a:lnTo>
                    <a:pt x="384" y="306"/>
                  </a:lnTo>
                  <a:lnTo>
                    <a:pt x="402" y="294"/>
                  </a:lnTo>
                  <a:lnTo>
                    <a:pt x="432" y="312"/>
                  </a:lnTo>
                  <a:lnTo>
                    <a:pt x="438" y="306"/>
                  </a:lnTo>
                  <a:lnTo>
                    <a:pt x="456" y="306"/>
                  </a:lnTo>
                  <a:lnTo>
                    <a:pt x="474" y="312"/>
                  </a:lnTo>
                  <a:lnTo>
                    <a:pt x="486" y="318"/>
                  </a:lnTo>
                  <a:lnTo>
                    <a:pt x="492" y="330"/>
                  </a:lnTo>
                  <a:lnTo>
                    <a:pt x="498" y="318"/>
                  </a:lnTo>
                  <a:lnTo>
                    <a:pt x="510" y="312"/>
                  </a:lnTo>
                  <a:lnTo>
                    <a:pt x="516" y="312"/>
                  </a:lnTo>
                  <a:lnTo>
                    <a:pt x="522" y="318"/>
                  </a:lnTo>
                  <a:lnTo>
                    <a:pt x="522" y="330"/>
                  </a:lnTo>
                  <a:lnTo>
                    <a:pt x="588" y="330"/>
                  </a:lnTo>
                  <a:lnTo>
                    <a:pt x="588" y="294"/>
                  </a:lnTo>
                  <a:lnTo>
                    <a:pt x="576" y="270"/>
                  </a:lnTo>
                  <a:lnTo>
                    <a:pt x="576" y="222"/>
                  </a:lnTo>
                  <a:lnTo>
                    <a:pt x="564" y="204"/>
                  </a:lnTo>
                  <a:lnTo>
                    <a:pt x="540" y="216"/>
                  </a:lnTo>
                  <a:lnTo>
                    <a:pt x="522" y="216"/>
                  </a:lnTo>
                  <a:lnTo>
                    <a:pt x="498" y="204"/>
                  </a:lnTo>
                  <a:lnTo>
                    <a:pt x="480" y="198"/>
                  </a:lnTo>
                  <a:lnTo>
                    <a:pt x="474" y="192"/>
                  </a:lnTo>
                  <a:lnTo>
                    <a:pt x="462" y="186"/>
                  </a:lnTo>
                  <a:lnTo>
                    <a:pt x="462" y="192"/>
                  </a:lnTo>
                  <a:lnTo>
                    <a:pt x="456" y="198"/>
                  </a:lnTo>
                  <a:lnTo>
                    <a:pt x="438" y="198"/>
                  </a:lnTo>
                  <a:lnTo>
                    <a:pt x="432" y="192"/>
                  </a:lnTo>
                  <a:lnTo>
                    <a:pt x="432" y="180"/>
                  </a:lnTo>
                  <a:lnTo>
                    <a:pt x="432" y="186"/>
                  </a:lnTo>
                  <a:lnTo>
                    <a:pt x="420" y="198"/>
                  </a:lnTo>
                  <a:lnTo>
                    <a:pt x="408" y="198"/>
                  </a:lnTo>
                  <a:lnTo>
                    <a:pt x="402" y="192"/>
                  </a:lnTo>
                  <a:lnTo>
                    <a:pt x="402" y="174"/>
                  </a:lnTo>
                  <a:lnTo>
                    <a:pt x="396" y="174"/>
                  </a:lnTo>
                  <a:lnTo>
                    <a:pt x="390" y="180"/>
                  </a:lnTo>
                  <a:lnTo>
                    <a:pt x="378" y="180"/>
                  </a:lnTo>
                  <a:lnTo>
                    <a:pt x="360" y="174"/>
                  </a:lnTo>
                  <a:lnTo>
                    <a:pt x="354" y="168"/>
                  </a:lnTo>
                  <a:lnTo>
                    <a:pt x="348" y="168"/>
                  </a:lnTo>
                  <a:lnTo>
                    <a:pt x="348" y="162"/>
                  </a:lnTo>
                  <a:lnTo>
                    <a:pt x="354" y="156"/>
                  </a:lnTo>
                  <a:lnTo>
                    <a:pt x="354" y="150"/>
                  </a:lnTo>
                  <a:lnTo>
                    <a:pt x="348" y="144"/>
                  </a:lnTo>
                  <a:lnTo>
                    <a:pt x="342" y="144"/>
                  </a:lnTo>
                  <a:lnTo>
                    <a:pt x="330" y="150"/>
                  </a:lnTo>
                  <a:lnTo>
                    <a:pt x="324" y="156"/>
                  </a:lnTo>
                  <a:lnTo>
                    <a:pt x="312" y="150"/>
                  </a:lnTo>
                  <a:lnTo>
                    <a:pt x="282" y="120"/>
                  </a:lnTo>
                  <a:lnTo>
                    <a:pt x="282" y="102"/>
                  </a:lnTo>
                  <a:lnTo>
                    <a:pt x="276" y="90"/>
                  </a:lnTo>
                  <a:lnTo>
                    <a:pt x="270" y="84"/>
                  </a:lnTo>
                  <a:lnTo>
                    <a:pt x="258" y="84"/>
                  </a:lnTo>
                  <a:lnTo>
                    <a:pt x="252" y="96"/>
                  </a:lnTo>
                  <a:lnTo>
                    <a:pt x="246" y="102"/>
                  </a:lnTo>
                  <a:lnTo>
                    <a:pt x="246" y="108"/>
                  </a:lnTo>
                  <a:lnTo>
                    <a:pt x="234" y="108"/>
                  </a:lnTo>
                  <a:lnTo>
                    <a:pt x="234" y="96"/>
                  </a:lnTo>
                  <a:lnTo>
                    <a:pt x="228" y="90"/>
                  </a:lnTo>
                  <a:lnTo>
                    <a:pt x="222" y="78"/>
                  </a:lnTo>
                  <a:lnTo>
                    <a:pt x="216" y="72"/>
                  </a:lnTo>
                  <a:lnTo>
                    <a:pt x="210" y="60"/>
                  </a:lnTo>
                  <a:lnTo>
                    <a:pt x="168" y="54"/>
                  </a:lnTo>
                  <a:lnTo>
                    <a:pt x="150" y="36"/>
                  </a:lnTo>
                  <a:lnTo>
                    <a:pt x="138" y="30"/>
                  </a:lnTo>
                  <a:lnTo>
                    <a:pt x="132" y="18"/>
                  </a:lnTo>
                  <a:lnTo>
                    <a:pt x="120" y="6"/>
                  </a:lnTo>
                  <a:lnTo>
                    <a:pt x="108" y="0"/>
                  </a:lnTo>
                  <a:lnTo>
                    <a:pt x="96" y="0"/>
                  </a:lnTo>
                  <a:lnTo>
                    <a:pt x="84" y="6"/>
                  </a:lnTo>
                  <a:lnTo>
                    <a:pt x="78" y="12"/>
                  </a:lnTo>
                  <a:lnTo>
                    <a:pt x="54" y="30"/>
                  </a:lnTo>
                  <a:lnTo>
                    <a:pt x="36" y="12"/>
                  </a:lnTo>
                  <a:lnTo>
                    <a:pt x="30" y="36"/>
                  </a:lnTo>
                  <a:lnTo>
                    <a:pt x="6" y="60"/>
                  </a:lnTo>
                  <a:lnTo>
                    <a:pt x="12" y="72"/>
                  </a:lnTo>
                  <a:lnTo>
                    <a:pt x="6" y="78"/>
                  </a:lnTo>
                  <a:lnTo>
                    <a:pt x="6" y="84"/>
                  </a:lnTo>
                  <a:lnTo>
                    <a:pt x="18" y="96"/>
                  </a:lnTo>
                  <a:lnTo>
                    <a:pt x="12" y="96"/>
                  </a:lnTo>
                  <a:lnTo>
                    <a:pt x="0" y="108"/>
                  </a:lnTo>
                  <a:lnTo>
                    <a:pt x="0" y="120"/>
                  </a:lnTo>
                  <a:lnTo>
                    <a:pt x="30" y="150"/>
                  </a:lnTo>
                  <a:lnTo>
                    <a:pt x="42" y="144"/>
                  </a:lnTo>
                  <a:lnTo>
                    <a:pt x="60" y="168"/>
                  </a:lnTo>
                  <a:lnTo>
                    <a:pt x="84" y="168"/>
                  </a:lnTo>
                  <a:lnTo>
                    <a:pt x="96" y="186"/>
                  </a:lnTo>
                  <a:lnTo>
                    <a:pt x="138" y="204"/>
                  </a:lnTo>
                  <a:lnTo>
                    <a:pt x="150" y="204"/>
                  </a:lnTo>
                  <a:lnTo>
                    <a:pt x="156" y="210"/>
                  </a:lnTo>
                  <a:lnTo>
                    <a:pt x="162" y="222"/>
                  </a:lnTo>
                  <a:lnTo>
                    <a:pt x="168" y="228"/>
                  </a:lnTo>
                  <a:lnTo>
                    <a:pt x="186" y="228"/>
                  </a:lnTo>
                  <a:lnTo>
                    <a:pt x="192" y="222"/>
                  </a:lnTo>
                  <a:lnTo>
                    <a:pt x="204" y="222"/>
                  </a:lnTo>
                  <a:lnTo>
                    <a:pt x="204" y="234"/>
                  </a:lnTo>
                  <a:lnTo>
                    <a:pt x="210" y="240"/>
                  </a:lnTo>
                  <a:lnTo>
                    <a:pt x="234" y="240"/>
                  </a:lnTo>
                  <a:lnTo>
                    <a:pt x="240" y="246"/>
                  </a:lnTo>
                  <a:lnTo>
                    <a:pt x="246" y="258"/>
                  </a:lnTo>
                  <a:lnTo>
                    <a:pt x="258" y="246"/>
                  </a:lnTo>
                  <a:lnTo>
                    <a:pt x="276" y="246"/>
                  </a:lnTo>
                  <a:lnTo>
                    <a:pt x="282" y="252"/>
                  </a:lnTo>
                  <a:lnTo>
                    <a:pt x="282" y="258"/>
                  </a:lnTo>
                  <a:lnTo>
                    <a:pt x="282" y="240"/>
                  </a:lnTo>
                  <a:lnTo>
                    <a:pt x="288" y="234"/>
                  </a:lnTo>
                  <a:lnTo>
                    <a:pt x="294" y="23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67" name="Namibia" descr="© INSCALE GmbH, 05.05.2010&#10;http://www.presentationload.com/">
              <a:extLst>
                <a:ext uri="{FF2B5EF4-FFF2-40B4-BE49-F238E27FC236}">
                  <a16:creationId xmlns:a16="http://schemas.microsoft.com/office/drawing/2014/main" id="{BB124027-D8CA-D709-0508-CFE74EDDFF7A}"/>
                </a:ext>
              </a:extLst>
            </p:cNvPr>
            <p:cNvSpPr>
              <a:spLocks/>
            </p:cNvSpPr>
            <p:nvPr/>
          </p:nvSpPr>
          <p:spPr bwMode="gray">
            <a:xfrm>
              <a:off x="6068339" y="4998962"/>
              <a:ext cx="449952" cy="459175"/>
            </a:xfrm>
            <a:custGeom>
              <a:avLst/>
              <a:gdLst>
                <a:gd name="T0" fmla="*/ 2147483647 w 954"/>
                <a:gd name="T1" fmla="*/ 2147483647 h 972"/>
                <a:gd name="T2" fmla="*/ 2147483647 w 954"/>
                <a:gd name="T3" fmla="*/ 2147483647 h 972"/>
                <a:gd name="T4" fmla="*/ 2147483647 w 954"/>
                <a:gd name="T5" fmla="*/ 2147483647 h 972"/>
                <a:gd name="T6" fmla="*/ 2147483647 w 954"/>
                <a:gd name="T7" fmla="*/ 2147483647 h 972"/>
                <a:gd name="T8" fmla="*/ 2147483647 w 954"/>
                <a:gd name="T9" fmla="*/ 2147483647 h 972"/>
                <a:gd name="T10" fmla="*/ 2147483647 w 954"/>
                <a:gd name="T11" fmla="*/ 2147483647 h 972"/>
                <a:gd name="T12" fmla="*/ 2147483647 w 954"/>
                <a:gd name="T13" fmla="*/ 2147483647 h 972"/>
                <a:gd name="T14" fmla="*/ 2147483647 w 954"/>
                <a:gd name="T15" fmla="*/ 2147483647 h 972"/>
                <a:gd name="T16" fmla="*/ 2147483647 w 954"/>
                <a:gd name="T17" fmla="*/ 2147483647 h 972"/>
                <a:gd name="T18" fmla="*/ 2147483647 w 954"/>
                <a:gd name="T19" fmla="*/ 2147483647 h 972"/>
                <a:gd name="T20" fmla="*/ 2147483647 w 954"/>
                <a:gd name="T21" fmla="*/ 2147483647 h 972"/>
                <a:gd name="T22" fmla="*/ 2147483647 w 954"/>
                <a:gd name="T23" fmla="*/ 2147483647 h 972"/>
                <a:gd name="T24" fmla="*/ 2147483647 w 954"/>
                <a:gd name="T25" fmla="*/ 2147483647 h 972"/>
                <a:gd name="T26" fmla="*/ 2147483647 w 954"/>
                <a:gd name="T27" fmla="*/ 2147483647 h 972"/>
                <a:gd name="T28" fmla="*/ 2147483647 w 954"/>
                <a:gd name="T29" fmla="*/ 2147483647 h 972"/>
                <a:gd name="T30" fmla="*/ 2147483647 w 954"/>
                <a:gd name="T31" fmla="*/ 2147483647 h 972"/>
                <a:gd name="T32" fmla="*/ 2147483647 w 954"/>
                <a:gd name="T33" fmla="*/ 2147483647 h 972"/>
                <a:gd name="T34" fmla="*/ 2147483647 w 954"/>
                <a:gd name="T35" fmla="*/ 2147483647 h 972"/>
                <a:gd name="T36" fmla="*/ 2147483647 w 954"/>
                <a:gd name="T37" fmla="*/ 2147483647 h 972"/>
                <a:gd name="T38" fmla="*/ 2147483647 w 954"/>
                <a:gd name="T39" fmla="*/ 2147483647 h 972"/>
                <a:gd name="T40" fmla="*/ 2147483647 w 954"/>
                <a:gd name="T41" fmla="*/ 2147483647 h 972"/>
                <a:gd name="T42" fmla="*/ 2147483647 w 954"/>
                <a:gd name="T43" fmla="*/ 2147483647 h 972"/>
                <a:gd name="T44" fmla="*/ 2147483647 w 954"/>
                <a:gd name="T45" fmla="*/ 2147483647 h 972"/>
                <a:gd name="T46" fmla="*/ 2147483647 w 954"/>
                <a:gd name="T47" fmla="*/ 2147483647 h 972"/>
                <a:gd name="T48" fmla="*/ 2147483647 w 954"/>
                <a:gd name="T49" fmla="*/ 2147483647 h 972"/>
                <a:gd name="T50" fmla="*/ 2147483647 w 954"/>
                <a:gd name="T51" fmla="*/ 2147483647 h 972"/>
                <a:gd name="T52" fmla="*/ 2147483647 w 954"/>
                <a:gd name="T53" fmla="*/ 2147483647 h 972"/>
                <a:gd name="T54" fmla="*/ 2147483647 w 954"/>
                <a:gd name="T55" fmla="*/ 2147483647 h 972"/>
                <a:gd name="T56" fmla="*/ 2147483647 w 954"/>
                <a:gd name="T57" fmla="*/ 2147483647 h 972"/>
                <a:gd name="T58" fmla="*/ 2147483647 w 954"/>
                <a:gd name="T59" fmla="*/ 2147483647 h 972"/>
                <a:gd name="T60" fmla="*/ 2147483647 w 954"/>
                <a:gd name="T61" fmla="*/ 2147483647 h 972"/>
                <a:gd name="T62" fmla="*/ 2147483647 w 954"/>
                <a:gd name="T63" fmla="*/ 2147483647 h 972"/>
                <a:gd name="T64" fmla="*/ 2147483647 w 954"/>
                <a:gd name="T65" fmla="*/ 2147483647 h 972"/>
                <a:gd name="T66" fmla="*/ 2147483647 w 954"/>
                <a:gd name="T67" fmla="*/ 0 h 972"/>
                <a:gd name="T68" fmla="*/ 2147483647 w 954"/>
                <a:gd name="T69" fmla="*/ 2147483647 h 972"/>
                <a:gd name="T70" fmla="*/ 2147483647 w 954"/>
                <a:gd name="T71" fmla="*/ 2147483647 h 972"/>
                <a:gd name="T72" fmla="*/ 0 w 954"/>
                <a:gd name="T73" fmla="*/ 2147483647 h 972"/>
                <a:gd name="T74" fmla="*/ 2147483647 w 954"/>
                <a:gd name="T75" fmla="*/ 2147483647 h 972"/>
                <a:gd name="T76" fmla="*/ 2147483647 w 954"/>
                <a:gd name="T77" fmla="*/ 2147483647 h 972"/>
                <a:gd name="T78" fmla="*/ 2147483647 w 954"/>
                <a:gd name="T79" fmla="*/ 2147483647 h 972"/>
                <a:gd name="T80" fmla="*/ 2147483647 w 954"/>
                <a:gd name="T81" fmla="*/ 2147483647 h 972"/>
                <a:gd name="T82" fmla="*/ 2147483647 w 954"/>
                <a:gd name="T83" fmla="*/ 2147483647 h 972"/>
                <a:gd name="T84" fmla="*/ 2147483647 w 954"/>
                <a:gd name="T85" fmla="*/ 2147483647 h 972"/>
                <a:gd name="T86" fmla="*/ 2147483647 w 954"/>
                <a:gd name="T87" fmla="*/ 2147483647 h 972"/>
                <a:gd name="T88" fmla="*/ 2147483647 w 954"/>
                <a:gd name="T89" fmla="*/ 2147483647 h 972"/>
                <a:gd name="T90" fmla="*/ 2147483647 w 954"/>
                <a:gd name="T91" fmla="*/ 2147483647 h 972"/>
                <a:gd name="T92" fmla="*/ 2147483647 w 954"/>
                <a:gd name="T93" fmla="*/ 2147483647 h 972"/>
                <a:gd name="T94" fmla="*/ 2147483647 w 954"/>
                <a:gd name="T95" fmla="*/ 2147483647 h 972"/>
                <a:gd name="T96" fmla="*/ 2147483647 w 954"/>
                <a:gd name="T97" fmla="*/ 2147483647 h 972"/>
                <a:gd name="T98" fmla="*/ 2147483647 w 954"/>
                <a:gd name="T99" fmla="*/ 2147483647 h 972"/>
                <a:gd name="T100" fmla="*/ 2147483647 w 954"/>
                <a:gd name="T101" fmla="*/ 2147483647 h 972"/>
                <a:gd name="T102" fmla="*/ 2147483647 w 954"/>
                <a:gd name="T103" fmla="*/ 2147483647 h 972"/>
                <a:gd name="T104" fmla="*/ 2147483647 w 954"/>
                <a:gd name="T105" fmla="*/ 2147483647 h 972"/>
                <a:gd name="T106" fmla="*/ 2147483647 w 954"/>
                <a:gd name="T107" fmla="*/ 2147483647 h 972"/>
                <a:gd name="T108" fmla="*/ 2147483647 w 954"/>
                <a:gd name="T109" fmla="*/ 2147483647 h 972"/>
                <a:gd name="T110" fmla="*/ 2147483647 w 954"/>
                <a:gd name="T111" fmla="*/ 2147483647 h 972"/>
                <a:gd name="T112" fmla="*/ 2147483647 w 954"/>
                <a:gd name="T113" fmla="*/ 2147483647 h 972"/>
                <a:gd name="T114" fmla="*/ 2147483647 w 954"/>
                <a:gd name="T115" fmla="*/ 2147483647 h 972"/>
                <a:gd name="T116" fmla="*/ 2147483647 w 954"/>
                <a:gd name="T117" fmla="*/ 2147483647 h 972"/>
                <a:gd name="T118" fmla="*/ 2147483647 w 954"/>
                <a:gd name="T119" fmla="*/ 2147483647 h 9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4"/>
                <a:gd name="T181" fmla="*/ 0 h 972"/>
                <a:gd name="T182" fmla="*/ 954 w 954"/>
                <a:gd name="T183" fmla="*/ 972 h 9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4" h="972">
                  <a:moveTo>
                    <a:pt x="366" y="894"/>
                  </a:moveTo>
                  <a:lnTo>
                    <a:pt x="372" y="894"/>
                  </a:lnTo>
                  <a:lnTo>
                    <a:pt x="390" y="912"/>
                  </a:lnTo>
                  <a:lnTo>
                    <a:pt x="390" y="936"/>
                  </a:lnTo>
                  <a:lnTo>
                    <a:pt x="396" y="948"/>
                  </a:lnTo>
                  <a:lnTo>
                    <a:pt x="402" y="954"/>
                  </a:lnTo>
                  <a:lnTo>
                    <a:pt x="426" y="954"/>
                  </a:lnTo>
                  <a:lnTo>
                    <a:pt x="432" y="960"/>
                  </a:lnTo>
                  <a:lnTo>
                    <a:pt x="432" y="966"/>
                  </a:lnTo>
                  <a:lnTo>
                    <a:pt x="438" y="972"/>
                  </a:lnTo>
                  <a:lnTo>
                    <a:pt x="462" y="972"/>
                  </a:lnTo>
                  <a:lnTo>
                    <a:pt x="474" y="960"/>
                  </a:lnTo>
                  <a:lnTo>
                    <a:pt x="486" y="960"/>
                  </a:lnTo>
                  <a:lnTo>
                    <a:pt x="498" y="972"/>
                  </a:lnTo>
                  <a:lnTo>
                    <a:pt x="522" y="972"/>
                  </a:lnTo>
                  <a:lnTo>
                    <a:pt x="522" y="948"/>
                  </a:lnTo>
                  <a:lnTo>
                    <a:pt x="534" y="948"/>
                  </a:lnTo>
                  <a:lnTo>
                    <a:pt x="534" y="942"/>
                  </a:lnTo>
                  <a:lnTo>
                    <a:pt x="540" y="936"/>
                  </a:lnTo>
                  <a:lnTo>
                    <a:pt x="552" y="930"/>
                  </a:lnTo>
                  <a:lnTo>
                    <a:pt x="570" y="930"/>
                  </a:lnTo>
                  <a:lnTo>
                    <a:pt x="582" y="414"/>
                  </a:lnTo>
                  <a:lnTo>
                    <a:pt x="654" y="414"/>
                  </a:lnTo>
                  <a:lnTo>
                    <a:pt x="648" y="288"/>
                  </a:lnTo>
                  <a:lnTo>
                    <a:pt x="654" y="282"/>
                  </a:lnTo>
                  <a:lnTo>
                    <a:pt x="654" y="108"/>
                  </a:lnTo>
                  <a:lnTo>
                    <a:pt x="690" y="108"/>
                  </a:lnTo>
                  <a:lnTo>
                    <a:pt x="708" y="102"/>
                  </a:lnTo>
                  <a:lnTo>
                    <a:pt x="744" y="102"/>
                  </a:lnTo>
                  <a:lnTo>
                    <a:pt x="792" y="90"/>
                  </a:lnTo>
                  <a:lnTo>
                    <a:pt x="804" y="84"/>
                  </a:lnTo>
                  <a:lnTo>
                    <a:pt x="822" y="84"/>
                  </a:lnTo>
                  <a:lnTo>
                    <a:pt x="828" y="90"/>
                  </a:lnTo>
                  <a:lnTo>
                    <a:pt x="828" y="108"/>
                  </a:lnTo>
                  <a:lnTo>
                    <a:pt x="834" y="108"/>
                  </a:lnTo>
                  <a:lnTo>
                    <a:pt x="834" y="126"/>
                  </a:lnTo>
                  <a:lnTo>
                    <a:pt x="840" y="126"/>
                  </a:lnTo>
                  <a:lnTo>
                    <a:pt x="882" y="84"/>
                  </a:lnTo>
                  <a:lnTo>
                    <a:pt x="906" y="84"/>
                  </a:lnTo>
                  <a:lnTo>
                    <a:pt x="918" y="72"/>
                  </a:lnTo>
                  <a:lnTo>
                    <a:pt x="954" y="66"/>
                  </a:lnTo>
                  <a:lnTo>
                    <a:pt x="936" y="48"/>
                  </a:lnTo>
                  <a:lnTo>
                    <a:pt x="906" y="54"/>
                  </a:lnTo>
                  <a:lnTo>
                    <a:pt x="906" y="48"/>
                  </a:lnTo>
                  <a:lnTo>
                    <a:pt x="900" y="42"/>
                  </a:lnTo>
                  <a:lnTo>
                    <a:pt x="882" y="42"/>
                  </a:lnTo>
                  <a:lnTo>
                    <a:pt x="876" y="48"/>
                  </a:lnTo>
                  <a:lnTo>
                    <a:pt x="870" y="48"/>
                  </a:lnTo>
                  <a:lnTo>
                    <a:pt x="846" y="60"/>
                  </a:lnTo>
                  <a:lnTo>
                    <a:pt x="828" y="54"/>
                  </a:lnTo>
                  <a:lnTo>
                    <a:pt x="816" y="60"/>
                  </a:lnTo>
                  <a:lnTo>
                    <a:pt x="780" y="72"/>
                  </a:lnTo>
                  <a:lnTo>
                    <a:pt x="732" y="78"/>
                  </a:lnTo>
                  <a:lnTo>
                    <a:pt x="696" y="84"/>
                  </a:lnTo>
                  <a:lnTo>
                    <a:pt x="624" y="84"/>
                  </a:lnTo>
                  <a:lnTo>
                    <a:pt x="618" y="72"/>
                  </a:lnTo>
                  <a:lnTo>
                    <a:pt x="546" y="78"/>
                  </a:lnTo>
                  <a:lnTo>
                    <a:pt x="540" y="66"/>
                  </a:lnTo>
                  <a:lnTo>
                    <a:pt x="504" y="66"/>
                  </a:lnTo>
                  <a:lnTo>
                    <a:pt x="480" y="42"/>
                  </a:lnTo>
                  <a:lnTo>
                    <a:pt x="480" y="36"/>
                  </a:lnTo>
                  <a:lnTo>
                    <a:pt x="174" y="36"/>
                  </a:lnTo>
                  <a:lnTo>
                    <a:pt x="168" y="30"/>
                  </a:lnTo>
                  <a:lnTo>
                    <a:pt x="156" y="30"/>
                  </a:lnTo>
                  <a:lnTo>
                    <a:pt x="132" y="18"/>
                  </a:lnTo>
                  <a:lnTo>
                    <a:pt x="126" y="6"/>
                  </a:lnTo>
                  <a:lnTo>
                    <a:pt x="120" y="0"/>
                  </a:lnTo>
                  <a:lnTo>
                    <a:pt x="90" y="0"/>
                  </a:lnTo>
                  <a:lnTo>
                    <a:pt x="90" y="6"/>
                  </a:lnTo>
                  <a:lnTo>
                    <a:pt x="72" y="24"/>
                  </a:lnTo>
                  <a:lnTo>
                    <a:pt x="42" y="24"/>
                  </a:lnTo>
                  <a:lnTo>
                    <a:pt x="36" y="18"/>
                  </a:lnTo>
                  <a:lnTo>
                    <a:pt x="18" y="24"/>
                  </a:lnTo>
                  <a:lnTo>
                    <a:pt x="0" y="24"/>
                  </a:lnTo>
                  <a:lnTo>
                    <a:pt x="6" y="96"/>
                  </a:lnTo>
                  <a:lnTo>
                    <a:pt x="12" y="108"/>
                  </a:lnTo>
                  <a:lnTo>
                    <a:pt x="30" y="126"/>
                  </a:lnTo>
                  <a:lnTo>
                    <a:pt x="36" y="138"/>
                  </a:lnTo>
                  <a:lnTo>
                    <a:pt x="54" y="162"/>
                  </a:lnTo>
                  <a:lnTo>
                    <a:pt x="72" y="192"/>
                  </a:lnTo>
                  <a:lnTo>
                    <a:pt x="96" y="228"/>
                  </a:lnTo>
                  <a:lnTo>
                    <a:pt x="102" y="258"/>
                  </a:lnTo>
                  <a:lnTo>
                    <a:pt x="102" y="276"/>
                  </a:lnTo>
                  <a:lnTo>
                    <a:pt x="114" y="294"/>
                  </a:lnTo>
                  <a:lnTo>
                    <a:pt x="120" y="312"/>
                  </a:lnTo>
                  <a:lnTo>
                    <a:pt x="138" y="348"/>
                  </a:lnTo>
                  <a:lnTo>
                    <a:pt x="156" y="366"/>
                  </a:lnTo>
                  <a:lnTo>
                    <a:pt x="156" y="390"/>
                  </a:lnTo>
                  <a:lnTo>
                    <a:pt x="162" y="396"/>
                  </a:lnTo>
                  <a:lnTo>
                    <a:pt x="174" y="402"/>
                  </a:lnTo>
                  <a:lnTo>
                    <a:pt x="180" y="414"/>
                  </a:lnTo>
                  <a:lnTo>
                    <a:pt x="192" y="420"/>
                  </a:lnTo>
                  <a:lnTo>
                    <a:pt x="198" y="432"/>
                  </a:lnTo>
                  <a:lnTo>
                    <a:pt x="198" y="582"/>
                  </a:lnTo>
                  <a:lnTo>
                    <a:pt x="222" y="630"/>
                  </a:lnTo>
                  <a:lnTo>
                    <a:pt x="222" y="678"/>
                  </a:lnTo>
                  <a:lnTo>
                    <a:pt x="216" y="678"/>
                  </a:lnTo>
                  <a:lnTo>
                    <a:pt x="228" y="726"/>
                  </a:lnTo>
                  <a:lnTo>
                    <a:pt x="228" y="762"/>
                  </a:lnTo>
                  <a:lnTo>
                    <a:pt x="240" y="762"/>
                  </a:lnTo>
                  <a:lnTo>
                    <a:pt x="240" y="804"/>
                  </a:lnTo>
                  <a:lnTo>
                    <a:pt x="252" y="810"/>
                  </a:lnTo>
                  <a:lnTo>
                    <a:pt x="258" y="816"/>
                  </a:lnTo>
                  <a:lnTo>
                    <a:pt x="258" y="846"/>
                  </a:lnTo>
                  <a:lnTo>
                    <a:pt x="264" y="858"/>
                  </a:lnTo>
                  <a:lnTo>
                    <a:pt x="270" y="864"/>
                  </a:lnTo>
                  <a:lnTo>
                    <a:pt x="276" y="876"/>
                  </a:lnTo>
                  <a:lnTo>
                    <a:pt x="282" y="894"/>
                  </a:lnTo>
                  <a:lnTo>
                    <a:pt x="282" y="900"/>
                  </a:lnTo>
                  <a:lnTo>
                    <a:pt x="288" y="912"/>
                  </a:lnTo>
                  <a:lnTo>
                    <a:pt x="294" y="918"/>
                  </a:lnTo>
                  <a:lnTo>
                    <a:pt x="318" y="930"/>
                  </a:lnTo>
                  <a:lnTo>
                    <a:pt x="324" y="936"/>
                  </a:lnTo>
                  <a:lnTo>
                    <a:pt x="330" y="936"/>
                  </a:lnTo>
                  <a:lnTo>
                    <a:pt x="330" y="942"/>
                  </a:lnTo>
                  <a:lnTo>
                    <a:pt x="348" y="930"/>
                  </a:lnTo>
                  <a:lnTo>
                    <a:pt x="348" y="924"/>
                  </a:lnTo>
                  <a:lnTo>
                    <a:pt x="354" y="918"/>
                  </a:lnTo>
                  <a:lnTo>
                    <a:pt x="360" y="906"/>
                  </a:lnTo>
                  <a:lnTo>
                    <a:pt x="360" y="900"/>
                  </a:lnTo>
                  <a:lnTo>
                    <a:pt x="366" y="89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68" name="Myanmar" descr="© INSCALE GmbH, 05.05.2010&#10;http://www.presentationload.com/">
              <a:extLst>
                <a:ext uri="{FF2B5EF4-FFF2-40B4-BE49-F238E27FC236}">
                  <a16:creationId xmlns:a16="http://schemas.microsoft.com/office/drawing/2014/main" id="{680A4E29-100E-0FC8-EF11-5612FEDFADAF}"/>
                </a:ext>
              </a:extLst>
            </p:cNvPr>
            <p:cNvSpPr>
              <a:spLocks/>
            </p:cNvSpPr>
            <p:nvPr/>
          </p:nvSpPr>
          <p:spPr bwMode="gray">
            <a:xfrm>
              <a:off x="8716426" y="3271067"/>
              <a:ext cx="300584" cy="706280"/>
            </a:xfrm>
            <a:custGeom>
              <a:avLst/>
              <a:gdLst>
                <a:gd name="T0" fmla="*/ 2147483647 w 636"/>
                <a:gd name="T1" fmla="*/ 2147483647 h 1500"/>
                <a:gd name="T2" fmla="*/ 2147483647 w 636"/>
                <a:gd name="T3" fmla="*/ 2147483647 h 1500"/>
                <a:gd name="T4" fmla="*/ 2147483647 w 636"/>
                <a:gd name="T5" fmla="*/ 2147483647 h 1500"/>
                <a:gd name="T6" fmla="*/ 2147483647 w 636"/>
                <a:gd name="T7" fmla="*/ 2147483647 h 1500"/>
                <a:gd name="T8" fmla="*/ 2147483647 w 636"/>
                <a:gd name="T9" fmla="*/ 2147483647 h 1500"/>
                <a:gd name="T10" fmla="*/ 2147483647 w 636"/>
                <a:gd name="T11" fmla="*/ 2147483647 h 1500"/>
                <a:gd name="T12" fmla="*/ 2147483647 w 636"/>
                <a:gd name="T13" fmla="*/ 2147483647 h 1500"/>
                <a:gd name="T14" fmla="*/ 2147483647 w 636"/>
                <a:gd name="T15" fmla="*/ 2147483647 h 1500"/>
                <a:gd name="T16" fmla="*/ 2147483647 w 636"/>
                <a:gd name="T17" fmla="*/ 2147483647 h 1500"/>
                <a:gd name="T18" fmla="*/ 2147483647 w 636"/>
                <a:gd name="T19" fmla="*/ 2147483647 h 1500"/>
                <a:gd name="T20" fmla="*/ 2147483647 w 636"/>
                <a:gd name="T21" fmla="*/ 2147483647 h 1500"/>
                <a:gd name="T22" fmla="*/ 2147483647 w 636"/>
                <a:gd name="T23" fmla="*/ 2147483647 h 1500"/>
                <a:gd name="T24" fmla="*/ 2147483647 w 636"/>
                <a:gd name="T25" fmla="*/ 2147483647 h 1500"/>
                <a:gd name="T26" fmla="*/ 2147483647 w 636"/>
                <a:gd name="T27" fmla="*/ 2147483647 h 1500"/>
                <a:gd name="T28" fmla="*/ 2147483647 w 636"/>
                <a:gd name="T29" fmla="*/ 2147483647 h 1500"/>
                <a:gd name="T30" fmla="*/ 2147483647 w 636"/>
                <a:gd name="T31" fmla="*/ 2147483647 h 1500"/>
                <a:gd name="T32" fmla="*/ 2147483647 w 636"/>
                <a:gd name="T33" fmla="*/ 2147483647 h 1500"/>
                <a:gd name="T34" fmla="*/ 2147483647 w 636"/>
                <a:gd name="T35" fmla="*/ 2147483647 h 1500"/>
                <a:gd name="T36" fmla="*/ 2147483647 w 636"/>
                <a:gd name="T37" fmla="*/ 2147483647 h 1500"/>
                <a:gd name="T38" fmla="*/ 2147483647 w 636"/>
                <a:gd name="T39" fmla="*/ 2147483647 h 1500"/>
                <a:gd name="T40" fmla="*/ 2147483647 w 636"/>
                <a:gd name="T41" fmla="*/ 2147483647 h 1500"/>
                <a:gd name="T42" fmla="*/ 2147483647 w 636"/>
                <a:gd name="T43" fmla="*/ 2147483647 h 1500"/>
                <a:gd name="T44" fmla="*/ 2147483647 w 636"/>
                <a:gd name="T45" fmla="*/ 2147483647 h 1500"/>
                <a:gd name="T46" fmla="*/ 2147483647 w 636"/>
                <a:gd name="T47" fmla="*/ 2147483647 h 1500"/>
                <a:gd name="T48" fmla="*/ 2147483647 w 636"/>
                <a:gd name="T49" fmla="*/ 2147483647 h 1500"/>
                <a:gd name="T50" fmla="*/ 2147483647 w 636"/>
                <a:gd name="T51" fmla="*/ 2147483647 h 1500"/>
                <a:gd name="T52" fmla="*/ 2147483647 w 636"/>
                <a:gd name="T53" fmla="*/ 2147483647 h 1500"/>
                <a:gd name="T54" fmla="*/ 2147483647 w 636"/>
                <a:gd name="T55" fmla="*/ 2147483647 h 1500"/>
                <a:gd name="T56" fmla="*/ 2147483647 w 636"/>
                <a:gd name="T57" fmla="*/ 2147483647 h 1500"/>
                <a:gd name="T58" fmla="*/ 2147483647 w 636"/>
                <a:gd name="T59" fmla="*/ 2147483647 h 1500"/>
                <a:gd name="T60" fmla="*/ 2147483647 w 636"/>
                <a:gd name="T61" fmla="*/ 2147483647 h 1500"/>
                <a:gd name="T62" fmla="*/ 2147483647 w 636"/>
                <a:gd name="T63" fmla="*/ 2147483647 h 1500"/>
                <a:gd name="T64" fmla="*/ 2147483647 w 636"/>
                <a:gd name="T65" fmla="*/ 2147483647 h 1500"/>
                <a:gd name="T66" fmla="*/ 2147483647 w 636"/>
                <a:gd name="T67" fmla="*/ 2147483647 h 1500"/>
                <a:gd name="T68" fmla="*/ 2147483647 w 636"/>
                <a:gd name="T69" fmla="*/ 2147483647 h 1500"/>
                <a:gd name="T70" fmla="*/ 2147483647 w 636"/>
                <a:gd name="T71" fmla="*/ 2147483647 h 1500"/>
                <a:gd name="T72" fmla="*/ 2147483647 w 636"/>
                <a:gd name="T73" fmla="*/ 2147483647 h 1500"/>
                <a:gd name="T74" fmla="*/ 2147483647 w 636"/>
                <a:gd name="T75" fmla="*/ 2147483647 h 1500"/>
                <a:gd name="T76" fmla="*/ 2147483647 w 636"/>
                <a:gd name="T77" fmla="*/ 2147483647 h 1500"/>
                <a:gd name="T78" fmla="*/ 2147483647 w 636"/>
                <a:gd name="T79" fmla="*/ 2147483647 h 1500"/>
                <a:gd name="T80" fmla="*/ 2147483647 w 636"/>
                <a:gd name="T81" fmla="*/ 2147483647 h 1500"/>
                <a:gd name="T82" fmla="*/ 2147483647 w 636"/>
                <a:gd name="T83" fmla="*/ 2147483647 h 1500"/>
                <a:gd name="T84" fmla="*/ 2147483647 w 636"/>
                <a:gd name="T85" fmla="*/ 2147483647 h 1500"/>
                <a:gd name="T86" fmla="*/ 2147483647 w 636"/>
                <a:gd name="T87" fmla="*/ 0 h 1500"/>
                <a:gd name="T88" fmla="*/ 2147483647 w 636"/>
                <a:gd name="T89" fmla="*/ 2147483647 h 1500"/>
                <a:gd name="T90" fmla="*/ 2147483647 w 636"/>
                <a:gd name="T91" fmla="*/ 2147483647 h 1500"/>
                <a:gd name="T92" fmla="*/ 2147483647 w 636"/>
                <a:gd name="T93" fmla="*/ 2147483647 h 1500"/>
                <a:gd name="T94" fmla="*/ 2147483647 w 636"/>
                <a:gd name="T95" fmla="*/ 2147483647 h 1500"/>
                <a:gd name="T96" fmla="*/ 2147483647 w 636"/>
                <a:gd name="T97" fmla="*/ 2147483647 h 1500"/>
                <a:gd name="T98" fmla="*/ 2147483647 w 636"/>
                <a:gd name="T99" fmla="*/ 2147483647 h 1500"/>
                <a:gd name="T100" fmla="*/ 2147483647 w 636"/>
                <a:gd name="T101" fmla="*/ 2147483647 h 1500"/>
                <a:gd name="T102" fmla="*/ 2147483647 w 636"/>
                <a:gd name="T103" fmla="*/ 2147483647 h 1500"/>
                <a:gd name="T104" fmla="*/ 2147483647 w 636"/>
                <a:gd name="T105" fmla="*/ 2147483647 h 1500"/>
                <a:gd name="T106" fmla="*/ 2147483647 w 636"/>
                <a:gd name="T107" fmla="*/ 2147483647 h 1500"/>
                <a:gd name="T108" fmla="*/ 2147483647 w 636"/>
                <a:gd name="T109" fmla="*/ 2147483647 h 150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36"/>
                <a:gd name="T166" fmla="*/ 0 h 1500"/>
                <a:gd name="T167" fmla="*/ 636 w 636"/>
                <a:gd name="T168" fmla="*/ 1500 h 150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36" h="1500">
                  <a:moveTo>
                    <a:pt x="0" y="588"/>
                  </a:moveTo>
                  <a:lnTo>
                    <a:pt x="18" y="588"/>
                  </a:lnTo>
                  <a:lnTo>
                    <a:pt x="12" y="630"/>
                  </a:lnTo>
                  <a:lnTo>
                    <a:pt x="18" y="630"/>
                  </a:lnTo>
                  <a:lnTo>
                    <a:pt x="24" y="636"/>
                  </a:lnTo>
                  <a:lnTo>
                    <a:pt x="42" y="642"/>
                  </a:lnTo>
                  <a:lnTo>
                    <a:pt x="54" y="648"/>
                  </a:lnTo>
                  <a:lnTo>
                    <a:pt x="72" y="666"/>
                  </a:lnTo>
                  <a:lnTo>
                    <a:pt x="84" y="690"/>
                  </a:lnTo>
                  <a:lnTo>
                    <a:pt x="90" y="696"/>
                  </a:lnTo>
                  <a:lnTo>
                    <a:pt x="90" y="702"/>
                  </a:lnTo>
                  <a:lnTo>
                    <a:pt x="126" y="696"/>
                  </a:lnTo>
                  <a:lnTo>
                    <a:pt x="102" y="738"/>
                  </a:lnTo>
                  <a:lnTo>
                    <a:pt x="108" y="738"/>
                  </a:lnTo>
                  <a:lnTo>
                    <a:pt x="114" y="744"/>
                  </a:lnTo>
                  <a:lnTo>
                    <a:pt x="126" y="744"/>
                  </a:lnTo>
                  <a:lnTo>
                    <a:pt x="144" y="750"/>
                  </a:lnTo>
                  <a:lnTo>
                    <a:pt x="156" y="762"/>
                  </a:lnTo>
                  <a:lnTo>
                    <a:pt x="168" y="768"/>
                  </a:lnTo>
                  <a:lnTo>
                    <a:pt x="174" y="780"/>
                  </a:lnTo>
                  <a:lnTo>
                    <a:pt x="186" y="792"/>
                  </a:lnTo>
                  <a:lnTo>
                    <a:pt x="192" y="804"/>
                  </a:lnTo>
                  <a:lnTo>
                    <a:pt x="192" y="822"/>
                  </a:lnTo>
                  <a:lnTo>
                    <a:pt x="198" y="834"/>
                  </a:lnTo>
                  <a:lnTo>
                    <a:pt x="198" y="840"/>
                  </a:lnTo>
                  <a:lnTo>
                    <a:pt x="204" y="846"/>
                  </a:lnTo>
                  <a:lnTo>
                    <a:pt x="210" y="858"/>
                  </a:lnTo>
                  <a:lnTo>
                    <a:pt x="222" y="870"/>
                  </a:lnTo>
                  <a:lnTo>
                    <a:pt x="210" y="888"/>
                  </a:lnTo>
                  <a:lnTo>
                    <a:pt x="216" y="978"/>
                  </a:lnTo>
                  <a:lnTo>
                    <a:pt x="204" y="990"/>
                  </a:lnTo>
                  <a:lnTo>
                    <a:pt x="204" y="1002"/>
                  </a:lnTo>
                  <a:lnTo>
                    <a:pt x="222" y="1020"/>
                  </a:lnTo>
                  <a:lnTo>
                    <a:pt x="234" y="1020"/>
                  </a:lnTo>
                  <a:lnTo>
                    <a:pt x="246" y="1014"/>
                  </a:lnTo>
                  <a:lnTo>
                    <a:pt x="252" y="1008"/>
                  </a:lnTo>
                  <a:lnTo>
                    <a:pt x="258" y="1014"/>
                  </a:lnTo>
                  <a:lnTo>
                    <a:pt x="258" y="1020"/>
                  </a:lnTo>
                  <a:lnTo>
                    <a:pt x="276" y="1020"/>
                  </a:lnTo>
                  <a:lnTo>
                    <a:pt x="282" y="1014"/>
                  </a:lnTo>
                  <a:lnTo>
                    <a:pt x="294" y="1008"/>
                  </a:lnTo>
                  <a:lnTo>
                    <a:pt x="300" y="996"/>
                  </a:lnTo>
                  <a:lnTo>
                    <a:pt x="306" y="990"/>
                  </a:lnTo>
                  <a:lnTo>
                    <a:pt x="312" y="978"/>
                  </a:lnTo>
                  <a:lnTo>
                    <a:pt x="324" y="978"/>
                  </a:lnTo>
                  <a:lnTo>
                    <a:pt x="360" y="960"/>
                  </a:lnTo>
                  <a:lnTo>
                    <a:pt x="366" y="954"/>
                  </a:lnTo>
                  <a:lnTo>
                    <a:pt x="366" y="900"/>
                  </a:lnTo>
                  <a:lnTo>
                    <a:pt x="372" y="894"/>
                  </a:lnTo>
                  <a:lnTo>
                    <a:pt x="378" y="894"/>
                  </a:lnTo>
                  <a:lnTo>
                    <a:pt x="396" y="912"/>
                  </a:lnTo>
                  <a:lnTo>
                    <a:pt x="402" y="924"/>
                  </a:lnTo>
                  <a:lnTo>
                    <a:pt x="402" y="954"/>
                  </a:lnTo>
                  <a:lnTo>
                    <a:pt x="408" y="954"/>
                  </a:lnTo>
                  <a:lnTo>
                    <a:pt x="426" y="972"/>
                  </a:lnTo>
                  <a:lnTo>
                    <a:pt x="432" y="984"/>
                  </a:lnTo>
                  <a:lnTo>
                    <a:pt x="444" y="1014"/>
                  </a:lnTo>
                  <a:lnTo>
                    <a:pt x="450" y="1050"/>
                  </a:lnTo>
                  <a:lnTo>
                    <a:pt x="450" y="1074"/>
                  </a:lnTo>
                  <a:lnTo>
                    <a:pt x="456" y="1092"/>
                  </a:lnTo>
                  <a:lnTo>
                    <a:pt x="456" y="1128"/>
                  </a:lnTo>
                  <a:lnTo>
                    <a:pt x="462" y="1134"/>
                  </a:lnTo>
                  <a:lnTo>
                    <a:pt x="480" y="1170"/>
                  </a:lnTo>
                  <a:lnTo>
                    <a:pt x="486" y="1176"/>
                  </a:lnTo>
                  <a:lnTo>
                    <a:pt x="486" y="1182"/>
                  </a:lnTo>
                  <a:lnTo>
                    <a:pt x="528" y="1272"/>
                  </a:lnTo>
                  <a:lnTo>
                    <a:pt x="540" y="1320"/>
                  </a:lnTo>
                  <a:lnTo>
                    <a:pt x="522" y="1320"/>
                  </a:lnTo>
                  <a:lnTo>
                    <a:pt x="516" y="1326"/>
                  </a:lnTo>
                  <a:lnTo>
                    <a:pt x="516" y="1350"/>
                  </a:lnTo>
                  <a:lnTo>
                    <a:pt x="510" y="1362"/>
                  </a:lnTo>
                  <a:lnTo>
                    <a:pt x="510" y="1374"/>
                  </a:lnTo>
                  <a:lnTo>
                    <a:pt x="552" y="1362"/>
                  </a:lnTo>
                  <a:lnTo>
                    <a:pt x="540" y="1416"/>
                  </a:lnTo>
                  <a:lnTo>
                    <a:pt x="540" y="1428"/>
                  </a:lnTo>
                  <a:lnTo>
                    <a:pt x="534" y="1440"/>
                  </a:lnTo>
                  <a:lnTo>
                    <a:pt x="534" y="1464"/>
                  </a:lnTo>
                  <a:lnTo>
                    <a:pt x="540" y="1482"/>
                  </a:lnTo>
                  <a:lnTo>
                    <a:pt x="540" y="1488"/>
                  </a:lnTo>
                  <a:lnTo>
                    <a:pt x="546" y="1500"/>
                  </a:lnTo>
                  <a:lnTo>
                    <a:pt x="552" y="1488"/>
                  </a:lnTo>
                  <a:lnTo>
                    <a:pt x="558" y="1482"/>
                  </a:lnTo>
                  <a:lnTo>
                    <a:pt x="564" y="1470"/>
                  </a:lnTo>
                  <a:lnTo>
                    <a:pt x="564" y="1458"/>
                  </a:lnTo>
                  <a:lnTo>
                    <a:pt x="558" y="1452"/>
                  </a:lnTo>
                  <a:lnTo>
                    <a:pt x="558" y="1440"/>
                  </a:lnTo>
                  <a:lnTo>
                    <a:pt x="576" y="1422"/>
                  </a:lnTo>
                  <a:lnTo>
                    <a:pt x="594" y="1386"/>
                  </a:lnTo>
                  <a:lnTo>
                    <a:pt x="594" y="1368"/>
                  </a:lnTo>
                  <a:lnTo>
                    <a:pt x="600" y="1356"/>
                  </a:lnTo>
                  <a:lnTo>
                    <a:pt x="600" y="1326"/>
                  </a:lnTo>
                  <a:lnTo>
                    <a:pt x="594" y="1314"/>
                  </a:lnTo>
                  <a:lnTo>
                    <a:pt x="594" y="1290"/>
                  </a:lnTo>
                  <a:lnTo>
                    <a:pt x="570" y="1266"/>
                  </a:lnTo>
                  <a:lnTo>
                    <a:pt x="570" y="1242"/>
                  </a:lnTo>
                  <a:lnTo>
                    <a:pt x="564" y="1224"/>
                  </a:lnTo>
                  <a:lnTo>
                    <a:pt x="564" y="1194"/>
                  </a:lnTo>
                  <a:lnTo>
                    <a:pt x="558" y="1182"/>
                  </a:lnTo>
                  <a:lnTo>
                    <a:pt x="516" y="1140"/>
                  </a:lnTo>
                  <a:lnTo>
                    <a:pt x="510" y="1128"/>
                  </a:lnTo>
                  <a:lnTo>
                    <a:pt x="504" y="1122"/>
                  </a:lnTo>
                  <a:lnTo>
                    <a:pt x="498" y="1110"/>
                  </a:lnTo>
                  <a:lnTo>
                    <a:pt x="492" y="1104"/>
                  </a:lnTo>
                  <a:lnTo>
                    <a:pt x="492" y="1098"/>
                  </a:lnTo>
                  <a:lnTo>
                    <a:pt x="486" y="1092"/>
                  </a:lnTo>
                  <a:lnTo>
                    <a:pt x="504" y="1056"/>
                  </a:lnTo>
                  <a:lnTo>
                    <a:pt x="510" y="1050"/>
                  </a:lnTo>
                  <a:lnTo>
                    <a:pt x="516" y="1038"/>
                  </a:lnTo>
                  <a:lnTo>
                    <a:pt x="516" y="1014"/>
                  </a:lnTo>
                  <a:lnTo>
                    <a:pt x="510" y="1002"/>
                  </a:lnTo>
                  <a:lnTo>
                    <a:pt x="522" y="1002"/>
                  </a:lnTo>
                  <a:lnTo>
                    <a:pt x="528" y="996"/>
                  </a:lnTo>
                  <a:lnTo>
                    <a:pt x="528" y="978"/>
                  </a:lnTo>
                  <a:lnTo>
                    <a:pt x="522" y="972"/>
                  </a:lnTo>
                  <a:lnTo>
                    <a:pt x="516" y="978"/>
                  </a:lnTo>
                  <a:lnTo>
                    <a:pt x="510" y="978"/>
                  </a:lnTo>
                  <a:lnTo>
                    <a:pt x="504" y="972"/>
                  </a:lnTo>
                  <a:lnTo>
                    <a:pt x="498" y="960"/>
                  </a:lnTo>
                  <a:lnTo>
                    <a:pt x="498" y="942"/>
                  </a:lnTo>
                  <a:lnTo>
                    <a:pt x="504" y="942"/>
                  </a:lnTo>
                  <a:lnTo>
                    <a:pt x="504" y="936"/>
                  </a:lnTo>
                  <a:lnTo>
                    <a:pt x="498" y="930"/>
                  </a:lnTo>
                  <a:lnTo>
                    <a:pt x="486" y="924"/>
                  </a:lnTo>
                  <a:lnTo>
                    <a:pt x="474" y="912"/>
                  </a:lnTo>
                  <a:lnTo>
                    <a:pt x="462" y="906"/>
                  </a:lnTo>
                  <a:lnTo>
                    <a:pt x="444" y="888"/>
                  </a:lnTo>
                  <a:lnTo>
                    <a:pt x="438" y="876"/>
                  </a:lnTo>
                  <a:lnTo>
                    <a:pt x="438" y="870"/>
                  </a:lnTo>
                  <a:lnTo>
                    <a:pt x="432" y="870"/>
                  </a:lnTo>
                  <a:lnTo>
                    <a:pt x="438" y="846"/>
                  </a:lnTo>
                  <a:lnTo>
                    <a:pt x="426" y="840"/>
                  </a:lnTo>
                  <a:lnTo>
                    <a:pt x="402" y="816"/>
                  </a:lnTo>
                  <a:lnTo>
                    <a:pt x="402" y="810"/>
                  </a:lnTo>
                  <a:lnTo>
                    <a:pt x="426" y="810"/>
                  </a:lnTo>
                  <a:lnTo>
                    <a:pt x="426" y="792"/>
                  </a:lnTo>
                  <a:lnTo>
                    <a:pt x="408" y="774"/>
                  </a:lnTo>
                  <a:lnTo>
                    <a:pt x="408" y="768"/>
                  </a:lnTo>
                  <a:lnTo>
                    <a:pt x="414" y="762"/>
                  </a:lnTo>
                  <a:lnTo>
                    <a:pt x="420" y="762"/>
                  </a:lnTo>
                  <a:lnTo>
                    <a:pt x="426" y="756"/>
                  </a:lnTo>
                  <a:lnTo>
                    <a:pt x="426" y="708"/>
                  </a:lnTo>
                  <a:lnTo>
                    <a:pt x="456" y="708"/>
                  </a:lnTo>
                  <a:lnTo>
                    <a:pt x="468" y="714"/>
                  </a:lnTo>
                  <a:lnTo>
                    <a:pt x="480" y="714"/>
                  </a:lnTo>
                  <a:lnTo>
                    <a:pt x="486" y="708"/>
                  </a:lnTo>
                  <a:lnTo>
                    <a:pt x="492" y="696"/>
                  </a:lnTo>
                  <a:lnTo>
                    <a:pt x="498" y="690"/>
                  </a:lnTo>
                  <a:lnTo>
                    <a:pt x="498" y="684"/>
                  </a:lnTo>
                  <a:lnTo>
                    <a:pt x="522" y="684"/>
                  </a:lnTo>
                  <a:lnTo>
                    <a:pt x="528" y="660"/>
                  </a:lnTo>
                  <a:lnTo>
                    <a:pt x="534" y="660"/>
                  </a:lnTo>
                  <a:lnTo>
                    <a:pt x="540" y="654"/>
                  </a:lnTo>
                  <a:lnTo>
                    <a:pt x="564" y="654"/>
                  </a:lnTo>
                  <a:lnTo>
                    <a:pt x="564" y="642"/>
                  </a:lnTo>
                  <a:lnTo>
                    <a:pt x="582" y="624"/>
                  </a:lnTo>
                  <a:lnTo>
                    <a:pt x="594" y="624"/>
                  </a:lnTo>
                  <a:lnTo>
                    <a:pt x="600" y="618"/>
                  </a:lnTo>
                  <a:lnTo>
                    <a:pt x="594" y="612"/>
                  </a:lnTo>
                  <a:lnTo>
                    <a:pt x="600" y="600"/>
                  </a:lnTo>
                  <a:lnTo>
                    <a:pt x="600" y="588"/>
                  </a:lnTo>
                  <a:lnTo>
                    <a:pt x="636" y="570"/>
                  </a:lnTo>
                  <a:lnTo>
                    <a:pt x="636" y="552"/>
                  </a:lnTo>
                  <a:lnTo>
                    <a:pt x="630" y="546"/>
                  </a:lnTo>
                  <a:lnTo>
                    <a:pt x="618" y="546"/>
                  </a:lnTo>
                  <a:lnTo>
                    <a:pt x="600" y="564"/>
                  </a:lnTo>
                  <a:lnTo>
                    <a:pt x="600" y="570"/>
                  </a:lnTo>
                  <a:lnTo>
                    <a:pt x="558" y="570"/>
                  </a:lnTo>
                  <a:lnTo>
                    <a:pt x="558" y="552"/>
                  </a:lnTo>
                  <a:lnTo>
                    <a:pt x="546" y="552"/>
                  </a:lnTo>
                  <a:lnTo>
                    <a:pt x="534" y="522"/>
                  </a:lnTo>
                  <a:lnTo>
                    <a:pt x="480" y="516"/>
                  </a:lnTo>
                  <a:lnTo>
                    <a:pt x="486" y="504"/>
                  </a:lnTo>
                  <a:lnTo>
                    <a:pt x="486" y="498"/>
                  </a:lnTo>
                  <a:lnTo>
                    <a:pt x="492" y="492"/>
                  </a:lnTo>
                  <a:lnTo>
                    <a:pt x="492" y="480"/>
                  </a:lnTo>
                  <a:lnTo>
                    <a:pt x="480" y="468"/>
                  </a:lnTo>
                  <a:lnTo>
                    <a:pt x="486" y="462"/>
                  </a:lnTo>
                  <a:lnTo>
                    <a:pt x="498" y="462"/>
                  </a:lnTo>
                  <a:lnTo>
                    <a:pt x="504" y="456"/>
                  </a:lnTo>
                  <a:lnTo>
                    <a:pt x="504" y="450"/>
                  </a:lnTo>
                  <a:lnTo>
                    <a:pt x="498" y="444"/>
                  </a:lnTo>
                  <a:lnTo>
                    <a:pt x="486" y="438"/>
                  </a:lnTo>
                  <a:lnTo>
                    <a:pt x="456" y="438"/>
                  </a:lnTo>
                  <a:lnTo>
                    <a:pt x="444" y="396"/>
                  </a:lnTo>
                  <a:lnTo>
                    <a:pt x="420" y="378"/>
                  </a:lnTo>
                  <a:lnTo>
                    <a:pt x="450" y="354"/>
                  </a:lnTo>
                  <a:lnTo>
                    <a:pt x="390" y="354"/>
                  </a:lnTo>
                  <a:lnTo>
                    <a:pt x="384" y="360"/>
                  </a:lnTo>
                  <a:lnTo>
                    <a:pt x="372" y="360"/>
                  </a:lnTo>
                  <a:lnTo>
                    <a:pt x="366" y="366"/>
                  </a:lnTo>
                  <a:lnTo>
                    <a:pt x="354" y="372"/>
                  </a:lnTo>
                  <a:lnTo>
                    <a:pt x="366" y="354"/>
                  </a:lnTo>
                  <a:lnTo>
                    <a:pt x="360" y="342"/>
                  </a:lnTo>
                  <a:lnTo>
                    <a:pt x="342" y="324"/>
                  </a:lnTo>
                  <a:lnTo>
                    <a:pt x="342" y="306"/>
                  </a:lnTo>
                  <a:lnTo>
                    <a:pt x="354" y="306"/>
                  </a:lnTo>
                  <a:lnTo>
                    <a:pt x="348" y="276"/>
                  </a:lnTo>
                  <a:lnTo>
                    <a:pt x="360" y="276"/>
                  </a:lnTo>
                  <a:lnTo>
                    <a:pt x="366" y="270"/>
                  </a:lnTo>
                  <a:lnTo>
                    <a:pt x="366" y="234"/>
                  </a:lnTo>
                  <a:lnTo>
                    <a:pt x="372" y="240"/>
                  </a:lnTo>
                  <a:lnTo>
                    <a:pt x="384" y="240"/>
                  </a:lnTo>
                  <a:lnTo>
                    <a:pt x="390" y="234"/>
                  </a:lnTo>
                  <a:lnTo>
                    <a:pt x="396" y="222"/>
                  </a:lnTo>
                  <a:lnTo>
                    <a:pt x="396" y="216"/>
                  </a:lnTo>
                  <a:lnTo>
                    <a:pt x="378" y="198"/>
                  </a:lnTo>
                  <a:lnTo>
                    <a:pt x="390" y="198"/>
                  </a:lnTo>
                  <a:lnTo>
                    <a:pt x="396" y="192"/>
                  </a:lnTo>
                  <a:lnTo>
                    <a:pt x="408" y="192"/>
                  </a:lnTo>
                  <a:lnTo>
                    <a:pt x="396" y="132"/>
                  </a:lnTo>
                  <a:lnTo>
                    <a:pt x="384" y="108"/>
                  </a:lnTo>
                  <a:lnTo>
                    <a:pt x="384" y="78"/>
                  </a:lnTo>
                  <a:lnTo>
                    <a:pt x="378" y="72"/>
                  </a:lnTo>
                  <a:lnTo>
                    <a:pt x="342" y="72"/>
                  </a:lnTo>
                  <a:lnTo>
                    <a:pt x="342" y="66"/>
                  </a:lnTo>
                  <a:lnTo>
                    <a:pt x="336" y="60"/>
                  </a:lnTo>
                  <a:lnTo>
                    <a:pt x="318" y="24"/>
                  </a:lnTo>
                  <a:lnTo>
                    <a:pt x="306" y="18"/>
                  </a:lnTo>
                  <a:lnTo>
                    <a:pt x="300" y="6"/>
                  </a:lnTo>
                  <a:lnTo>
                    <a:pt x="294" y="0"/>
                  </a:lnTo>
                  <a:lnTo>
                    <a:pt x="288" y="0"/>
                  </a:lnTo>
                  <a:lnTo>
                    <a:pt x="282" y="18"/>
                  </a:lnTo>
                  <a:lnTo>
                    <a:pt x="282" y="48"/>
                  </a:lnTo>
                  <a:lnTo>
                    <a:pt x="276" y="48"/>
                  </a:lnTo>
                  <a:lnTo>
                    <a:pt x="270" y="54"/>
                  </a:lnTo>
                  <a:lnTo>
                    <a:pt x="258" y="60"/>
                  </a:lnTo>
                  <a:lnTo>
                    <a:pt x="246" y="72"/>
                  </a:lnTo>
                  <a:lnTo>
                    <a:pt x="252" y="84"/>
                  </a:lnTo>
                  <a:lnTo>
                    <a:pt x="258" y="90"/>
                  </a:lnTo>
                  <a:lnTo>
                    <a:pt x="270" y="96"/>
                  </a:lnTo>
                  <a:lnTo>
                    <a:pt x="276" y="102"/>
                  </a:lnTo>
                  <a:lnTo>
                    <a:pt x="276" y="108"/>
                  </a:lnTo>
                  <a:lnTo>
                    <a:pt x="258" y="108"/>
                  </a:lnTo>
                  <a:lnTo>
                    <a:pt x="252" y="102"/>
                  </a:lnTo>
                  <a:lnTo>
                    <a:pt x="216" y="102"/>
                  </a:lnTo>
                  <a:lnTo>
                    <a:pt x="204" y="108"/>
                  </a:lnTo>
                  <a:lnTo>
                    <a:pt x="198" y="108"/>
                  </a:lnTo>
                  <a:lnTo>
                    <a:pt x="198" y="126"/>
                  </a:lnTo>
                  <a:lnTo>
                    <a:pt x="186" y="138"/>
                  </a:lnTo>
                  <a:lnTo>
                    <a:pt x="174" y="144"/>
                  </a:lnTo>
                  <a:lnTo>
                    <a:pt x="162" y="144"/>
                  </a:lnTo>
                  <a:lnTo>
                    <a:pt x="156" y="150"/>
                  </a:lnTo>
                  <a:lnTo>
                    <a:pt x="150" y="150"/>
                  </a:lnTo>
                  <a:lnTo>
                    <a:pt x="150" y="174"/>
                  </a:lnTo>
                  <a:lnTo>
                    <a:pt x="156" y="180"/>
                  </a:lnTo>
                  <a:lnTo>
                    <a:pt x="156" y="186"/>
                  </a:lnTo>
                  <a:lnTo>
                    <a:pt x="162" y="192"/>
                  </a:lnTo>
                  <a:lnTo>
                    <a:pt x="162" y="204"/>
                  </a:lnTo>
                  <a:lnTo>
                    <a:pt x="144" y="234"/>
                  </a:lnTo>
                  <a:lnTo>
                    <a:pt x="138" y="240"/>
                  </a:lnTo>
                  <a:lnTo>
                    <a:pt x="126" y="246"/>
                  </a:lnTo>
                  <a:lnTo>
                    <a:pt x="126" y="264"/>
                  </a:lnTo>
                  <a:lnTo>
                    <a:pt x="132" y="276"/>
                  </a:lnTo>
                  <a:lnTo>
                    <a:pt x="138" y="282"/>
                  </a:lnTo>
                  <a:lnTo>
                    <a:pt x="120" y="336"/>
                  </a:lnTo>
                  <a:lnTo>
                    <a:pt x="120" y="372"/>
                  </a:lnTo>
                  <a:lnTo>
                    <a:pt x="108" y="372"/>
                  </a:lnTo>
                  <a:lnTo>
                    <a:pt x="96" y="366"/>
                  </a:lnTo>
                  <a:lnTo>
                    <a:pt x="42" y="366"/>
                  </a:lnTo>
                  <a:lnTo>
                    <a:pt x="48" y="366"/>
                  </a:lnTo>
                  <a:lnTo>
                    <a:pt x="66" y="384"/>
                  </a:lnTo>
                  <a:lnTo>
                    <a:pt x="72" y="432"/>
                  </a:lnTo>
                  <a:lnTo>
                    <a:pt x="66" y="432"/>
                  </a:lnTo>
                  <a:lnTo>
                    <a:pt x="48" y="450"/>
                  </a:lnTo>
                  <a:lnTo>
                    <a:pt x="54" y="462"/>
                  </a:lnTo>
                  <a:lnTo>
                    <a:pt x="54" y="486"/>
                  </a:lnTo>
                  <a:lnTo>
                    <a:pt x="72" y="504"/>
                  </a:lnTo>
                  <a:lnTo>
                    <a:pt x="72" y="516"/>
                  </a:lnTo>
                  <a:lnTo>
                    <a:pt x="60" y="516"/>
                  </a:lnTo>
                  <a:lnTo>
                    <a:pt x="54" y="510"/>
                  </a:lnTo>
                  <a:lnTo>
                    <a:pt x="48" y="510"/>
                  </a:lnTo>
                  <a:lnTo>
                    <a:pt x="48" y="534"/>
                  </a:lnTo>
                  <a:lnTo>
                    <a:pt x="30" y="516"/>
                  </a:lnTo>
                  <a:lnTo>
                    <a:pt x="42" y="576"/>
                  </a:lnTo>
                  <a:lnTo>
                    <a:pt x="6" y="570"/>
                  </a:lnTo>
                  <a:lnTo>
                    <a:pt x="6" y="576"/>
                  </a:lnTo>
                  <a:lnTo>
                    <a:pt x="0" y="58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69" name="Mozambique" descr="© INSCALE GmbH, 05.05.2010&#10;http://www.presentationload.com/">
              <a:extLst>
                <a:ext uri="{FF2B5EF4-FFF2-40B4-BE49-F238E27FC236}">
                  <a16:creationId xmlns:a16="http://schemas.microsoft.com/office/drawing/2014/main" id="{945AEE80-0611-EB98-4B31-7BFA0257E08F}"/>
                </a:ext>
              </a:extLst>
            </p:cNvPr>
            <p:cNvSpPr>
              <a:spLocks/>
            </p:cNvSpPr>
            <p:nvPr/>
          </p:nvSpPr>
          <p:spPr bwMode="gray">
            <a:xfrm>
              <a:off x="6682415" y="4753701"/>
              <a:ext cx="359594" cy="630672"/>
            </a:xfrm>
            <a:custGeom>
              <a:avLst/>
              <a:gdLst>
                <a:gd name="T0" fmla="*/ 2147483647 w 762"/>
                <a:gd name="T1" fmla="*/ 2147483647 h 1338"/>
                <a:gd name="T2" fmla="*/ 2147483647 w 762"/>
                <a:gd name="T3" fmla="*/ 2147483647 h 1338"/>
                <a:gd name="T4" fmla="*/ 2147483647 w 762"/>
                <a:gd name="T5" fmla="*/ 2147483647 h 1338"/>
                <a:gd name="T6" fmla="*/ 2147483647 w 762"/>
                <a:gd name="T7" fmla="*/ 2147483647 h 1338"/>
                <a:gd name="T8" fmla="*/ 2147483647 w 762"/>
                <a:gd name="T9" fmla="*/ 2147483647 h 1338"/>
                <a:gd name="T10" fmla="*/ 2147483647 w 762"/>
                <a:gd name="T11" fmla="*/ 2147483647 h 1338"/>
                <a:gd name="T12" fmla="*/ 2147483647 w 762"/>
                <a:gd name="T13" fmla="*/ 2147483647 h 1338"/>
                <a:gd name="T14" fmla="*/ 2147483647 w 762"/>
                <a:gd name="T15" fmla="*/ 2147483647 h 1338"/>
                <a:gd name="T16" fmla="*/ 2147483647 w 762"/>
                <a:gd name="T17" fmla="*/ 2147483647 h 1338"/>
                <a:gd name="T18" fmla="*/ 2147483647 w 762"/>
                <a:gd name="T19" fmla="*/ 2147483647 h 1338"/>
                <a:gd name="T20" fmla="*/ 2147483647 w 762"/>
                <a:gd name="T21" fmla="*/ 2147483647 h 1338"/>
                <a:gd name="T22" fmla="*/ 2147483647 w 762"/>
                <a:gd name="T23" fmla="*/ 2147483647 h 1338"/>
                <a:gd name="T24" fmla="*/ 2147483647 w 762"/>
                <a:gd name="T25" fmla="*/ 2147483647 h 1338"/>
                <a:gd name="T26" fmla="*/ 2147483647 w 762"/>
                <a:gd name="T27" fmla="*/ 2147483647 h 1338"/>
                <a:gd name="T28" fmla="*/ 2147483647 w 762"/>
                <a:gd name="T29" fmla="*/ 2147483647 h 1338"/>
                <a:gd name="T30" fmla="*/ 2147483647 w 762"/>
                <a:gd name="T31" fmla="*/ 2147483647 h 1338"/>
                <a:gd name="T32" fmla="*/ 2147483647 w 762"/>
                <a:gd name="T33" fmla="*/ 2147483647 h 1338"/>
                <a:gd name="T34" fmla="*/ 2147483647 w 762"/>
                <a:gd name="T35" fmla="*/ 2147483647 h 1338"/>
                <a:gd name="T36" fmla="*/ 2147483647 w 762"/>
                <a:gd name="T37" fmla="*/ 2147483647 h 1338"/>
                <a:gd name="T38" fmla="*/ 2147483647 w 762"/>
                <a:gd name="T39" fmla="*/ 2147483647 h 1338"/>
                <a:gd name="T40" fmla="*/ 2147483647 w 762"/>
                <a:gd name="T41" fmla="*/ 2147483647 h 1338"/>
                <a:gd name="T42" fmla="*/ 2147483647 w 762"/>
                <a:gd name="T43" fmla="*/ 2147483647 h 1338"/>
                <a:gd name="T44" fmla="*/ 2147483647 w 762"/>
                <a:gd name="T45" fmla="*/ 2147483647 h 1338"/>
                <a:gd name="T46" fmla="*/ 2147483647 w 762"/>
                <a:gd name="T47" fmla="*/ 2147483647 h 1338"/>
                <a:gd name="T48" fmla="*/ 2147483647 w 762"/>
                <a:gd name="T49" fmla="*/ 2147483647 h 1338"/>
                <a:gd name="T50" fmla="*/ 2147483647 w 762"/>
                <a:gd name="T51" fmla="*/ 2147483647 h 1338"/>
                <a:gd name="T52" fmla="*/ 2147483647 w 762"/>
                <a:gd name="T53" fmla="*/ 2147483647 h 1338"/>
                <a:gd name="T54" fmla="*/ 2147483647 w 762"/>
                <a:gd name="T55" fmla="*/ 2147483647 h 1338"/>
                <a:gd name="T56" fmla="*/ 0 w 762"/>
                <a:gd name="T57" fmla="*/ 2147483647 h 1338"/>
                <a:gd name="T58" fmla="*/ 2147483647 w 762"/>
                <a:gd name="T59" fmla="*/ 2147483647 h 1338"/>
                <a:gd name="T60" fmla="*/ 2147483647 w 762"/>
                <a:gd name="T61" fmla="*/ 2147483647 h 1338"/>
                <a:gd name="T62" fmla="*/ 2147483647 w 762"/>
                <a:gd name="T63" fmla="*/ 2147483647 h 1338"/>
                <a:gd name="T64" fmla="*/ 2147483647 w 762"/>
                <a:gd name="T65" fmla="*/ 2147483647 h 1338"/>
                <a:gd name="T66" fmla="*/ 2147483647 w 762"/>
                <a:gd name="T67" fmla="*/ 2147483647 h 1338"/>
                <a:gd name="T68" fmla="*/ 2147483647 w 762"/>
                <a:gd name="T69" fmla="*/ 2147483647 h 1338"/>
                <a:gd name="T70" fmla="*/ 2147483647 w 762"/>
                <a:gd name="T71" fmla="*/ 2147483647 h 1338"/>
                <a:gd name="T72" fmla="*/ 2147483647 w 762"/>
                <a:gd name="T73" fmla="*/ 2147483647 h 1338"/>
                <a:gd name="T74" fmla="*/ 2147483647 w 762"/>
                <a:gd name="T75" fmla="*/ 2147483647 h 1338"/>
                <a:gd name="T76" fmla="*/ 2147483647 w 762"/>
                <a:gd name="T77" fmla="*/ 2147483647 h 1338"/>
                <a:gd name="T78" fmla="*/ 2147483647 w 762"/>
                <a:gd name="T79" fmla="*/ 2147483647 h 1338"/>
                <a:gd name="T80" fmla="*/ 2147483647 w 762"/>
                <a:gd name="T81" fmla="*/ 2147483647 h 1338"/>
                <a:gd name="T82" fmla="*/ 2147483647 w 762"/>
                <a:gd name="T83" fmla="*/ 2147483647 h 1338"/>
                <a:gd name="T84" fmla="*/ 2147483647 w 762"/>
                <a:gd name="T85" fmla="*/ 2147483647 h 1338"/>
                <a:gd name="T86" fmla="*/ 2147483647 w 762"/>
                <a:gd name="T87" fmla="*/ 2147483647 h 1338"/>
                <a:gd name="T88" fmla="*/ 2147483647 w 762"/>
                <a:gd name="T89" fmla="*/ 2147483647 h 1338"/>
                <a:gd name="T90" fmla="*/ 2147483647 w 762"/>
                <a:gd name="T91" fmla="*/ 2147483647 h 1338"/>
                <a:gd name="T92" fmla="*/ 2147483647 w 762"/>
                <a:gd name="T93" fmla="*/ 2147483647 h 1338"/>
                <a:gd name="T94" fmla="*/ 2147483647 w 762"/>
                <a:gd name="T95" fmla="*/ 2147483647 h 1338"/>
                <a:gd name="T96" fmla="*/ 2147483647 w 762"/>
                <a:gd name="T97" fmla="*/ 2147483647 h 1338"/>
                <a:gd name="T98" fmla="*/ 2147483647 w 762"/>
                <a:gd name="T99" fmla="*/ 2147483647 h 1338"/>
                <a:gd name="T100" fmla="*/ 2147483647 w 762"/>
                <a:gd name="T101" fmla="*/ 2147483647 h 1338"/>
                <a:gd name="T102" fmla="*/ 2147483647 w 762"/>
                <a:gd name="T103" fmla="*/ 2147483647 h 1338"/>
                <a:gd name="T104" fmla="*/ 2147483647 w 762"/>
                <a:gd name="T105" fmla="*/ 2147483647 h 1338"/>
                <a:gd name="T106" fmla="*/ 2147483647 w 762"/>
                <a:gd name="T107" fmla="*/ 2147483647 h 1338"/>
                <a:gd name="T108" fmla="*/ 2147483647 w 762"/>
                <a:gd name="T109" fmla="*/ 2147483647 h 1338"/>
                <a:gd name="T110" fmla="*/ 2147483647 w 762"/>
                <a:gd name="T111" fmla="*/ 2147483647 h 1338"/>
                <a:gd name="T112" fmla="*/ 2147483647 w 762"/>
                <a:gd name="T113" fmla="*/ 2147483647 h 1338"/>
                <a:gd name="T114" fmla="*/ 2147483647 w 762"/>
                <a:gd name="T115" fmla="*/ 2147483647 h 1338"/>
                <a:gd name="T116" fmla="*/ 2147483647 w 762"/>
                <a:gd name="T117" fmla="*/ 2147483647 h 1338"/>
                <a:gd name="T118" fmla="*/ 2147483647 w 762"/>
                <a:gd name="T119" fmla="*/ 2147483647 h 1338"/>
                <a:gd name="T120" fmla="*/ 2147483647 w 762"/>
                <a:gd name="T121" fmla="*/ 2147483647 h 1338"/>
                <a:gd name="T122" fmla="*/ 2147483647 w 762"/>
                <a:gd name="T123" fmla="*/ 2147483647 h 133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62"/>
                <a:gd name="T187" fmla="*/ 0 h 1338"/>
                <a:gd name="T188" fmla="*/ 762 w 762"/>
                <a:gd name="T189" fmla="*/ 1338 h 133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62" h="1338">
                  <a:moveTo>
                    <a:pt x="762" y="342"/>
                  </a:moveTo>
                  <a:lnTo>
                    <a:pt x="762" y="324"/>
                  </a:lnTo>
                  <a:lnTo>
                    <a:pt x="756" y="318"/>
                  </a:lnTo>
                  <a:lnTo>
                    <a:pt x="744" y="318"/>
                  </a:lnTo>
                  <a:lnTo>
                    <a:pt x="744" y="258"/>
                  </a:lnTo>
                  <a:lnTo>
                    <a:pt x="732" y="246"/>
                  </a:lnTo>
                  <a:lnTo>
                    <a:pt x="750" y="234"/>
                  </a:lnTo>
                  <a:lnTo>
                    <a:pt x="738" y="186"/>
                  </a:lnTo>
                  <a:lnTo>
                    <a:pt x="750" y="156"/>
                  </a:lnTo>
                  <a:lnTo>
                    <a:pt x="738" y="120"/>
                  </a:lnTo>
                  <a:lnTo>
                    <a:pt x="738" y="108"/>
                  </a:lnTo>
                  <a:lnTo>
                    <a:pt x="750" y="72"/>
                  </a:lnTo>
                  <a:lnTo>
                    <a:pt x="756" y="42"/>
                  </a:lnTo>
                  <a:lnTo>
                    <a:pt x="756" y="12"/>
                  </a:lnTo>
                  <a:lnTo>
                    <a:pt x="744" y="0"/>
                  </a:lnTo>
                  <a:lnTo>
                    <a:pt x="666" y="54"/>
                  </a:lnTo>
                  <a:lnTo>
                    <a:pt x="636" y="60"/>
                  </a:lnTo>
                  <a:lnTo>
                    <a:pt x="630" y="60"/>
                  </a:lnTo>
                  <a:lnTo>
                    <a:pt x="618" y="72"/>
                  </a:lnTo>
                  <a:lnTo>
                    <a:pt x="606" y="78"/>
                  </a:lnTo>
                  <a:lnTo>
                    <a:pt x="594" y="78"/>
                  </a:lnTo>
                  <a:lnTo>
                    <a:pt x="594" y="72"/>
                  </a:lnTo>
                  <a:lnTo>
                    <a:pt x="588" y="66"/>
                  </a:lnTo>
                  <a:lnTo>
                    <a:pt x="564" y="66"/>
                  </a:lnTo>
                  <a:lnTo>
                    <a:pt x="558" y="72"/>
                  </a:lnTo>
                  <a:lnTo>
                    <a:pt x="552" y="84"/>
                  </a:lnTo>
                  <a:lnTo>
                    <a:pt x="540" y="90"/>
                  </a:lnTo>
                  <a:lnTo>
                    <a:pt x="528" y="102"/>
                  </a:lnTo>
                  <a:lnTo>
                    <a:pt x="510" y="102"/>
                  </a:lnTo>
                  <a:lnTo>
                    <a:pt x="498" y="96"/>
                  </a:lnTo>
                  <a:lnTo>
                    <a:pt x="492" y="90"/>
                  </a:lnTo>
                  <a:lnTo>
                    <a:pt x="486" y="90"/>
                  </a:lnTo>
                  <a:lnTo>
                    <a:pt x="468" y="108"/>
                  </a:lnTo>
                  <a:lnTo>
                    <a:pt x="456" y="108"/>
                  </a:lnTo>
                  <a:lnTo>
                    <a:pt x="450" y="102"/>
                  </a:lnTo>
                  <a:lnTo>
                    <a:pt x="438" y="96"/>
                  </a:lnTo>
                  <a:lnTo>
                    <a:pt x="432" y="84"/>
                  </a:lnTo>
                  <a:lnTo>
                    <a:pt x="420" y="78"/>
                  </a:lnTo>
                  <a:lnTo>
                    <a:pt x="408" y="78"/>
                  </a:lnTo>
                  <a:lnTo>
                    <a:pt x="396" y="90"/>
                  </a:lnTo>
                  <a:lnTo>
                    <a:pt x="390" y="90"/>
                  </a:lnTo>
                  <a:lnTo>
                    <a:pt x="384" y="96"/>
                  </a:lnTo>
                  <a:lnTo>
                    <a:pt x="354" y="96"/>
                  </a:lnTo>
                  <a:lnTo>
                    <a:pt x="354" y="114"/>
                  </a:lnTo>
                  <a:lnTo>
                    <a:pt x="330" y="138"/>
                  </a:lnTo>
                  <a:lnTo>
                    <a:pt x="330" y="150"/>
                  </a:lnTo>
                  <a:lnTo>
                    <a:pt x="342" y="162"/>
                  </a:lnTo>
                  <a:lnTo>
                    <a:pt x="348" y="174"/>
                  </a:lnTo>
                  <a:lnTo>
                    <a:pt x="348" y="204"/>
                  </a:lnTo>
                  <a:lnTo>
                    <a:pt x="342" y="216"/>
                  </a:lnTo>
                  <a:lnTo>
                    <a:pt x="336" y="234"/>
                  </a:lnTo>
                  <a:lnTo>
                    <a:pt x="336" y="246"/>
                  </a:lnTo>
                  <a:lnTo>
                    <a:pt x="342" y="246"/>
                  </a:lnTo>
                  <a:lnTo>
                    <a:pt x="342" y="252"/>
                  </a:lnTo>
                  <a:lnTo>
                    <a:pt x="348" y="252"/>
                  </a:lnTo>
                  <a:lnTo>
                    <a:pt x="372" y="276"/>
                  </a:lnTo>
                  <a:lnTo>
                    <a:pt x="384" y="300"/>
                  </a:lnTo>
                  <a:lnTo>
                    <a:pt x="390" y="306"/>
                  </a:lnTo>
                  <a:lnTo>
                    <a:pt x="396" y="318"/>
                  </a:lnTo>
                  <a:lnTo>
                    <a:pt x="408" y="336"/>
                  </a:lnTo>
                  <a:lnTo>
                    <a:pt x="420" y="348"/>
                  </a:lnTo>
                  <a:lnTo>
                    <a:pt x="420" y="366"/>
                  </a:lnTo>
                  <a:lnTo>
                    <a:pt x="414" y="372"/>
                  </a:lnTo>
                  <a:lnTo>
                    <a:pt x="408" y="384"/>
                  </a:lnTo>
                  <a:lnTo>
                    <a:pt x="402" y="390"/>
                  </a:lnTo>
                  <a:lnTo>
                    <a:pt x="402" y="450"/>
                  </a:lnTo>
                  <a:lnTo>
                    <a:pt x="396" y="456"/>
                  </a:lnTo>
                  <a:lnTo>
                    <a:pt x="372" y="456"/>
                  </a:lnTo>
                  <a:lnTo>
                    <a:pt x="360" y="462"/>
                  </a:lnTo>
                  <a:lnTo>
                    <a:pt x="354" y="474"/>
                  </a:lnTo>
                  <a:lnTo>
                    <a:pt x="354" y="492"/>
                  </a:lnTo>
                  <a:lnTo>
                    <a:pt x="360" y="492"/>
                  </a:lnTo>
                  <a:lnTo>
                    <a:pt x="366" y="498"/>
                  </a:lnTo>
                  <a:lnTo>
                    <a:pt x="366" y="528"/>
                  </a:lnTo>
                  <a:lnTo>
                    <a:pt x="354" y="534"/>
                  </a:lnTo>
                  <a:lnTo>
                    <a:pt x="348" y="540"/>
                  </a:lnTo>
                  <a:lnTo>
                    <a:pt x="342" y="534"/>
                  </a:lnTo>
                  <a:lnTo>
                    <a:pt x="342" y="522"/>
                  </a:lnTo>
                  <a:lnTo>
                    <a:pt x="348" y="516"/>
                  </a:lnTo>
                  <a:lnTo>
                    <a:pt x="348" y="504"/>
                  </a:lnTo>
                  <a:lnTo>
                    <a:pt x="336" y="498"/>
                  </a:lnTo>
                  <a:lnTo>
                    <a:pt x="330" y="492"/>
                  </a:lnTo>
                  <a:lnTo>
                    <a:pt x="318" y="486"/>
                  </a:lnTo>
                  <a:lnTo>
                    <a:pt x="312" y="480"/>
                  </a:lnTo>
                  <a:lnTo>
                    <a:pt x="300" y="474"/>
                  </a:lnTo>
                  <a:lnTo>
                    <a:pt x="300" y="444"/>
                  </a:lnTo>
                  <a:lnTo>
                    <a:pt x="288" y="444"/>
                  </a:lnTo>
                  <a:lnTo>
                    <a:pt x="288" y="438"/>
                  </a:lnTo>
                  <a:lnTo>
                    <a:pt x="294" y="432"/>
                  </a:lnTo>
                  <a:lnTo>
                    <a:pt x="306" y="426"/>
                  </a:lnTo>
                  <a:lnTo>
                    <a:pt x="312" y="420"/>
                  </a:lnTo>
                  <a:lnTo>
                    <a:pt x="300" y="402"/>
                  </a:lnTo>
                  <a:lnTo>
                    <a:pt x="312" y="396"/>
                  </a:lnTo>
                  <a:lnTo>
                    <a:pt x="318" y="366"/>
                  </a:lnTo>
                  <a:lnTo>
                    <a:pt x="312" y="366"/>
                  </a:lnTo>
                  <a:lnTo>
                    <a:pt x="312" y="330"/>
                  </a:lnTo>
                  <a:lnTo>
                    <a:pt x="306" y="324"/>
                  </a:lnTo>
                  <a:lnTo>
                    <a:pt x="288" y="324"/>
                  </a:lnTo>
                  <a:lnTo>
                    <a:pt x="282" y="330"/>
                  </a:lnTo>
                  <a:lnTo>
                    <a:pt x="252" y="330"/>
                  </a:lnTo>
                  <a:lnTo>
                    <a:pt x="222" y="282"/>
                  </a:lnTo>
                  <a:lnTo>
                    <a:pt x="216" y="282"/>
                  </a:lnTo>
                  <a:lnTo>
                    <a:pt x="210" y="288"/>
                  </a:lnTo>
                  <a:lnTo>
                    <a:pt x="192" y="294"/>
                  </a:lnTo>
                  <a:lnTo>
                    <a:pt x="180" y="300"/>
                  </a:lnTo>
                  <a:lnTo>
                    <a:pt x="162" y="312"/>
                  </a:lnTo>
                  <a:lnTo>
                    <a:pt x="138" y="324"/>
                  </a:lnTo>
                  <a:lnTo>
                    <a:pt x="132" y="324"/>
                  </a:lnTo>
                  <a:lnTo>
                    <a:pt x="120" y="330"/>
                  </a:lnTo>
                  <a:lnTo>
                    <a:pt x="102" y="336"/>
                  </a:lnTo>
                  <a:lnTo>
                    <a:pt x="84" y="336"/>
                  </a:lnTo>
                  <a:lnTo>
                    <a:pt x="72" y="342"/>
                  </a:lnTo>
                  <a:lnTo>
                    <a:pt x="60" y="342"/>
                  </a:lnTo>
                  <a:lnTo>
                    <a:pt x="42" y="360"/>
                  </a:lnTo>
                  <a:lnTo>
                    <a:pt x="12" y="360"/>
                  </a:lnTo>
                  <a:lnTo>
                    <a:pt x="0" y="372"/>
                  </a:lnTo>
                  <a:lnTo>
                    <a:pt x="18" y="390"/>
                  </a:lnTo>
                  <a:lnTo>
                    <a:pt x="24" y="444"/>
                  </a:lnTo>
                  <a:lnTo>
                    <a:pt x="84" y="444"/>
                  </a:lnTo>
                  <a:lnTo>
                    <a:pt x="96" y="462"/>
                  </a:lnTo>
                  <a:lnTo>
                    <a:pt x="114" y="462"/>
                  </a:lnTo>
                  <a:lnTo>
                    <a:pt x="132" y="486"/>
                  </a:lnTo>
                  <a:lnTo>
                    <a:pt x="138" y="486"/>
                  </a:lnTo>
                  <a:lnTo>
                    <a:pt x="150" y="480"/>
                  </a:lnTo>
                  <a:lnTo>
                    <a:pt x="162" y="480"/>
                  </a:lnTo>
                  <a:lnTo>
                    <a:pt x="180" y="498"/>
                  </a:lnTo>
                  <a:lnTo>
                    <a:pt x="192" y="498"/>
                  </a:lnTo>
                  <a:lnTo>
                    <a:pt x="204" y="510"/>
                  </a:lnTo>
                  <a:lnTo>
                    <a:pt x="204" y="516"/>
                  </a:lnTo>
                  <a:lnTo>
                    <a:pt x="198" y="528"/>
                  </a:lnTo>
                  <a:lnTo>
                    <a:pt x="192" y="534"/>
                  </a:lnTo>
                  <a:lnTo>
                    <a:pt x="204" y="552"/>
                  </a:lnTo>
                  <a:lnTo>
                    <a:pt x="192" y="564"/>
                  </a:lnTo>
                  <a:lnTo>
                    <a:pt x="204" y="576"/>
                  </a:lnTo>
                  <a:lnTo>
                    <a:pt x="198" y="582"/>
                  </a:lnTo>
                  <a:lnTo>
                    <a:pt x="198" y="588"/>
                  </a:lnTo>
                  <a:lnTo>
                    <a:pt x="192" y="594"/>
                  </a:lnTo>
                  <a:lnTo>
                    <a:pt x="192" y="606"/>
                  </a:lnTo>
                  <a:lnTo>
                    <a:pt x="204" y="630"/>
                  </a:lnTo>
                  <a:lnTo>
                    <a:pt x="204" y="642"/>
                  </a:lnTo>
                  <a:lnTo>
                    <a:pt x="198" y="648"/>
                  </a:lnTo>
                  <a:lnTo>
                    <a:pt x="198" y="654"/>
                  </a:lnTo>
                  <a:lnTo>
                    <a:pt x="192" y="654"/>
                  </a:lnTo>
                  <a:lnTo>
                    <a:pt x="192" y="666"/>
                  </a:lnTo>
                  <a:lnTo>
                    <a:pt x="174" y="678"/>
                  </a:lnTo>
                  <a:lnTo>
                    <a:pt x="192" y="702"/>
                  </a:lnTo>
                  <a:lnTo>
                    <a:pt x="174" y="720"/>
                  </a:lnTo>
                  <a:lnTo>
                    <a:pt x="174" y="732"/>
                  </a:lnTo>
                  <a:lnTo>
                    <a:pt x="198" y="756"/>
                  </a:lnTo>
                  <a:lnTo>
                    <a:pt x="198" y="762"/>
                  </a:lnTo>
                  <a:lnTo>
                    <a:pt x="192" y="774"/>
                  </a:lnTo>
                  <a:lnTo>
                    <a:pt x="180" y="786"/>
                  </a:lnTo>
                  <a:lnTo>
                    <a:pt x="180" y="798"/>
                  </a:lnTo>
                  <a:lnTo>
                    <a:pt x="168" y="810"/>
                  </a:lnTo>
                  <a:lnTo>
                    <a:pt x="156" y="816"/>
                  </a:lnTo>
                  <a:lnTo>
                    <a:pt x="156" y="846"/>
                  </a:lnTo>
                  <a:lnTo>
                    <a:pt x="144" y="858"/>
                  </a:lnTo>
                  <a:lnTo>
                    <a:pt x="156" y="876"/>
                  </a:lnTo>
                  <a:lnTo>
                    <a:pt x="138" y="882"/>
                  </a:lnTo>
                  <a:lnTo>
                    <a:pt x="72" y="966"/>
                  </a:lnTo>
                  <a:lnTo>
                    <a:pt x="72" y="996"/>
                  </a:lnTo>
                  <a:lnTo>
                    <a:pt x="78" y="1014"/>
                  </a:lnTo>
                  <a:lnTo>
                    <a:pt x="78" y="1032"/>
                  </a:lnTo>
                  <a:lnTo>
                    <a:pt x="84" y="1044"/>
                  </a:lnTo>
                  <a:lnTo>
                    <a:pt x="84" y="1062"/>
                  </a:lnTo>
                  <a:lnTo>
                    <a:pt x="114" y="1122"/>
                  </a:lnTo>
                  <a:lnTo>
                    <a:pt x="114" y="1212"/>
                  </a:lnTo>
                  <a:lnTo>
                    <a:pt x="90" y="1248"/>
                  </a:lnTo>
                  <a:lnTo>
                    <a:pt x="114" y="1248"/>
                  </a:lnTo>
                  <a:lnTo>
                    <a:pt x="108" y="1260"/>
                  </a:lnTo>
                  <a:lnTo>
                    <a:pt x="108" y="1284"/>
                  </a:lnTo>
                  <a:lnTo>
                    <a:pt x="114" y="1290"/>
                  </a:lnTo>
                  <a:lnTo>
                    <a:pt x="120" y="1290"/>
                  </a:lnTo>
                  <a:lnTo>
                    <a:pt x="126" y="1314"/>
                  </a:lnTo>
                  <a:lnTo>
                    <a:pt x="144" y="1314"/>
                  </a:lnTo>
                  <a:lnTo>
                    <a:pt x="156" y="1326"/>
                  </a:lnTo>
                  <a:lnTo>
                    <a:pt x="162" y="1338"/>
                  </a:lnTo>
                  <a:lnTo>
                    <a:pt x="168" y="1320"/>
                  </a:lnTo>
                  <a:lnTo>
                    <a:pt x="168" y="1284"/>
                  </a:lnTo>
                  <a:lnTo>
                    <a:pt x="162" y="1272"/>
                  </a:lnTo>
                  <a:lnTo>
                    <a:pt x="156" y="1266"/>
                  </a:lnTo>
                  <a:lnTo>
                    <a:pt x="150" y="1266"/>
                  </a:lnTo>
                  <a:lnTo>
                    <a:pt x="150" y="1242"/>
                  </a:lnTo>
                  <a:lnTo>
                    <a:pt x="162" y="1230"/>
                  </a:lnTo>
                  <a:lnTo>
                    <a:pt x="222" y="1188"/>
                  </a:lnTo>
                  <a:lnTo>
                    <a:pt x="276" y="1158"/>
                  </a:lnTo>
                  <a:lnTo>
                    <a:pt x="294" y="1146"/>
                  </a:lnTo>
                  <a:lnTo>
                    <a:pt x="312" y="1140"/>
                  </a:lnTo>
                  <a:lnTo>
                    <a:pt x="330" y="1128"/>
                  </a:lnTo>
                  <a:lnTo>
                    <a:pt x="342" y="1122"/>
                  </a:lnTo>
                  <a:lnTo>
                    <a:pt x="360" y="1104"/>
                  </a:lnTo>
                  <a:lnTo>
                    <a:pt x="360" y="1080"/>
                  </a:lnTo>
                  <a:lnTo>
                    <a:pt x="354" y="1080"/>
                  </a:lnTo>
                  <a:lnTo>
                    <a:pt x="354" y="1086"/>
                  </a:lnTo>
                  <a:lnTo>
                    <a:pt x="348" y="1080"/>
                  </a:lnTo>
                  <a:lnTo>
                    <a:pt x="342" y="1080"/>
                  </a:lnTo>
                  <a:lnTo>
                    <a:pt x="342" y="1068"/>
                  </a:lnTo>
                  <a:lnTo>
                    <a:pt x="366" y="1020"/>
                  </a:lnTo>
                  <a:lnTo>
                    <a:pt x="366" y="990"/>
                  </a:lnTo>
                  <a:lnTo>
                    <a:pt x="360" y="984"/>
                  </a:lnTo>
                  <a:lnTo>
                    <a:pt x="360" y="978"/>
                  </a:lnTo>
                  <a:lnTo>
                    <a:pt x="372" y="948"/>
                  </a:lnTo>
                  <a:lnTo>
                    <a:pt x="366" y="942"/>
                  </a:lnTo>
                  <a:lnTo>
                    <a:pt x="348" y="960"/>
                  </a:lnTo>
                  <a:lnTo>
                    <a:pt x="354" y="918"/>
                  </a:lnTo>
                  <a:lnTo>
                    <a:pt x="348" y="906"/>
                  </a:lnTo>
                  <a:lnTo>
                    <a:pt x="336" y="900"/>
                  </a:lnTo>
                  <a:lnTo>
                    <a:pt x="330" y="888"/>
                  </a:lnTo>
                  <a:lnTo>
                    <a:pt x="330" y="870"/>
                  </a:lnTo>
                  <a:lnTo>
                    <a:pt x="336" y="858"/>
                  </a:lnTo>
                  <a:lnTo>
                    <a:pt x="336" y="834"/>
                  </a:lnTo>
                  <a:lnTo>
                    <a:pt x="324" y="822"/>
                  </a:lnTo>
                  <a:lnTo>
                    <a:pt x="318" y="822"/>
                  </a:lnTo>
                  <a:lnTo>
                    <a:pt x="312" y="816"/>
                  </a:lnTo>
                  <a:lnTo>
                    <a:pt x="312" y="792"/>
                  </a:lnTo>
                  <a:lnTo>
                    <a:pt x="318" y="780"/>
                  </a:lnTo>
                  <a:lnTo>
                    <a:pt x="324" y="762"/>
                  </a:lnTo>
                  <a:lnTo>
                    <a:pt x="336" y="750"/>
                  </a:lnTo>
                  <a:lnTo>
                    <a:pt x="372" y="732"/>
                  </a:lnTo>
                  <a:lnTo>
                    <a:pt x="378" y="726"/>
                  </a:lnTo>
                  <a:lnTo>
                    <a:pt x="378" y="714"/>
                  </a:lnTo>
                  <a:lnTo>
                    <a:pt x="390" y="690"/>
                  </a:lnTo>
                  <a:lnTo>
                    <a:pt x="396" y="684"/>
                  </a:lnTo>
                  <a:lnTo>
                    <a:pt x="402" y="684"/>
                  </a:lnTo>
                  <a:lnTo>
                    <a:pt x="414" y="678"/>
                  </a:lnTo>
                  <a:lnTo>
                    <a:pt x="420" y="678"/>
                  </a:lnTo>
                  <a:lnTo>
                    <a:pt x="426" y="672"/>
                  </a:lnTo>
                  <a:lnTo>
                    <a:pt x="450" y="660"/>
                  </a:lnTo>
                  <a:lnTo>
                    <a:pt x="462" y="648"/>
                  </a:lnTo>
                  <a:lnTo>
                    <a:pt x="474" y="612"/>
                  </a:lnTo>
                  <a:lnTo>
                    <a:pt x="498" y="576"/>
                  </a:lnTo>
                  <a:lnTo>
                    <a:pt x="522" y="564"/>
                  </a:lnTo>
                  <a:lnTo>
                    <a:pt x="558" y="552"/>
                  </a:lnTo>
                  <a:lnTo>
                    <a:pt x="600" y="534"/>
                  </a:lnTo>
                  <a:lnTo>
                    <a:pt x="624" y="522"/>
                  </a:lnTo>
                  <a:lnTo>
                    <a:pt x="630" y="516"/>
                  </a:lnTo>
                  <a:lnTo>
                    <a:pt x="666" y="498"/>
                  </a:lnTo>
                  <a:lnTo>
                    <a:pt x="672" y="492"/>
                  </a:lnTo>
                  <a:lnTo>
                    <a:pt x="684" y="486"/>
                  </a:lnTo>
                  <a:lnTo>
                    <a:pt x="684" y="474"/>
                  </a:lnTo>
                  <a:lnTo>
                    <a:pt x="714" y="444"/>
                  </a:lnTo>
                  <a:lnTo>
                    <a:pt x="714" y="432"/>
                  </a:lnTo>
                  <a:lnTo>
                    <a:pt x="720" y="420"/>
                  </a:lnTo>
                  <a:lnTo>
                    <a:pt x="732" y="414"/>
                  </a:lnTo>
                  <a:lnTo>
                    <a:pt x="738" y="402"/>
                  </a:lnTo>
                  <a:lnTo>
                    <a:pt x="744" y="396"/>
                  </a:lnTo>
                  <a:lnTo>
                    <a:pt x="744" y="378"/>
                  </a:lnTo>
                  <a:lnTo>
                    <a:pt x="750" y="372"/>
                  </a:lnTo>
                  <a:lnTo>
                    <a:pt x="762" y="348"/>
                  </a:lnTo>
                  <a:lnTo>
                    <a:pt x="762" y="34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70" name="Morocco" descr="© INSCALE GmbH, 05.05.2010&#10;http://www.presentationload.com/">
              <a:extLst>
                <a:ext uri="{FF2B5EF4-FFF2-40B4-BE49-F238E27FC236}">
                  <a16:creationId xmlns:a16="http://schemas.microsoft.com/office/drawing/2014/main" id="{56839F0A-DA38-5C62-C3C5-2699AC75F641}"/>
                </a:ext>
              </a:extLst>
            </p:cNvPr>
            <p:cNvSpPr>
              <a:spLocks/>
            </p:cNvSpPr>
            <p:nvPr/>
          </p:nvSpPr>
          <p:spPr bwMode="gray">
            <a:xfrm>
              <a:off x="5260633" y="2992612"/>
              <a:ext cx="400165" cy="311648"/>
            </a:xfrm>
            <a:custGeom>
              <a:avLst/>
              <a:gdLst>
                <a:gd name="T0" fmla="*/ 2147483647 w 846"/>
                <a:gd name="T1" fmla="*/ 2147483647 h 660"/>
                <a:gd name="T2" fmla="*/ 2147483647 w 846"/>
                <a:gd name="T3" fmla="*/ 2147483647 h 660"/>
                <a:gd name="T4" fmla="*/ 2147483647 w 846"/>
                <a:gd name="T5" fmla="*/ 2147483647 h 660"/>
                <a:gd name="T6" fmla="*/ 2147483647 w 846"/>
                <a:gd name="T7" fmla="*/ 2147483647 h 660"/>
                <a:gd name="T8" fmla="*/ 2147483647 w 846"/>
                <a:gd name="T9" fmla="*/ 2147483647 h 660"/>
                <a:gd name="T10" fmla="*/ 2147483647 w 846"/>
                <a:gd name="T11" fmla="*/ 2147483647 h 660"/>
                <a:gd name="T12" fmla="*/ 2147483647 w 846"/>
                <a:gd name="T13" fmla="*/ 2147483647 h 660"/>
                <a:gd name="T14" fmla="*/ 2147483647 w 846"/>
                <a:gd name="T15" fmla="*/ 2147483647 h 660"/>
                <a:gd name="T16" fmla="*/ 2147483647 w 846"/>
                <a:gd name="T17" fmla="*/ 2147483647 h 660"/>
                <a:gd name="T18" fmla="*/ 2147483647 w 846"/>
                <a:gd name="T19" fmla="*/ 0 h 660"/>
                <a:gd name="T20" fmla="*/ 2147483647 w 846"/>
                <a:gd name="T21" fmla="*/ 2147483647 h 660"/>
                <a:gd name="T22" fmla="*/ 2147483647 w 846"/>
                <a:gd name="T23" fmla="*/ 2147483647 h 660"/>
                <a:gd name="T24" fmla="*/ 2147483647 w 846"/>
                <a:gd name="T25" fmla="*/ 2147483647 h 660"/>
                <a:gd name="T26" fmla="*/ 2147483647 w 846"/>
                <a:gd name="T27" fmla="*/ 2147483647 h 660"/>
                <a:gd name="T28" fmla="*/ 2147483647 w 846"/>
                <a:gd name="T29" fmla="*/ 2147483647 h 660"/>
                <a:gd name="T30" fmla="*/ 2147483647 w 846"/>
                <a:gd name="T31" fmla="*/ 2147483647 h 660"/>
                <a:gd name="T32" fmla="*/ 2147483647 w 846"/>
                <a:gd name="T33" fmla="*/ 2147483647 h 660"/>
                <a:gd name="T34" fmla="*/ 2147483647 w 846"/>
                <a:gd name="T35" fmla="*/ 2147483647 h 660"/>
                <a:gd name="T36" fmla="*/ 2147483647 w 846"/>
                <a:gd name="T37" fmla="*/ 2147483647 h 660"/>
                <a:gd name="T38" fmla="*/ 2147483647 w 846"/>
                <a:gd name="T39" fmla="*/ 2147483647 h 660"/>
                <a:gd name="T40" fmla="*/ 2147483647 w 846"/>
                <a:gd name="T41" fmla="*/ 2147483647 h 660"/>
                <a:gd name="T42" fmla="*/ 2147483647 w 846"/>
                <a:gd name="T43" fmla="*/ 2147483647 h 660"/>
                <a:gd name="T44" fmla="*/ 2147483647 w 846"/>
                <a:gd name="T45" fmla="*/ 2147483647 h 660"/>
                <a:gd name="T46" fmla="*/ 2147483647 w 846"/>
                <a:gd name="T47" fmla="*/ 2147483647 h 660"/>
                <a:gd name="T48" fmla="*/ 2147483647 w 846"/>
                <a:gd name="T49" fmla="*/ 2147483647 h 660"/>
                <a:gd name="T50" fmla="*/ 2147483647 w 846"/>
                <a:gd name="T51" fmla="*/ 2147483647 h 660"/>
                <a:gd name="T52" fmla="*/ 2147483647 w 846"/>
                <a:gd name="T53" fmla="*/ 2147483647 h 660"/>
                <a:gd name="T54" fmla="*/ 2147483647 w 846"/>
                <a:gd name="T55" fmla="*/ 2147483647 h 660"/>
                <a:gd name="T56" fmla="*/ 2147483647 w 846"/>
                <a:gd name="T57" fmla="*/ 2147483647 h 660"/>
                <a:gd name="T58" fmla="*/ 2147483647 w 846"/>
                <a:gd name="T59" fmla="*/ 2147483647 h 660"/>
                <a:gd name="T60" fmla="*/ 2147483647 w 846"/>
                <a:gd name="T61" fmla="*/ 2147483647 h 660"/>
                <a:gd name="T62" fmla="*/ 2147483647 w 846"/>
                <a:gd name="T63" fmla="*/ 2147483647 h 660"/>
                <a:gd name="T64" fmla="*/ 2147483647 w 846"/>
                <a:gd name="T65" fmla="*/ 2147483647 h 660"/>
                <a:gd name="T66" fmla="*/ 2147483647 w 846"/>
                <a:gd name="T67" fmla="*/ 2147483647 h 660"/>
                <a:gd name="T68" fmla="*/ 2147483647 w 846"/>
                <a:gd name="T69" fmla="*/ 2147483647 h 660"/>
                <a:gd name="T70" fmla="*/ 2147483647 w 846"/>
                <a:gd name="T71" fmla="*/ 2147483647 h 660"/>
                <a:gd name="T72" fmla="*/ 2147483647 w 846"/>
                <a:gd name="T73" fmla="*/ 2147483647 h 660"/>
                <a:gd name="T74" fmla="*/ 2147483647 w 846"/>
                <a:gd name="T75" fmla="*/ 2147483647 h 660"/>
                <a:gd name="T76" fmla="*/ 2147483647 w 846"/>
                <a:gd name="T77" fmla="*/ 2147483647 h 660"/>
                <a:gd name="T78" fmla="*/ 2147483647 w 846"/>
                <a:gd name="T79" fmla="*/ 2147483647 h 660"/>
                <a:gd name="T80" fmla="*/ 2147483647 w 846"/>
                <a:gd name="T81" fmla="*/ 2147483647 h 660"/>
                <a:gd name="T82" fmla="*/ 2147483647 w 846"/>
                <a:gd name="T83" fmla="*/ 2147483647 h 660"/>
                <a:gd name="T84" fmla="*/ 2147483647 w 846"/>
                <a:gd name="T85" fmla="*/ 2147483647 h 660"/>
                <a:gd name="T86" fmla="*/ 2147483647 w 846"/>
                <a:gd name="T87" fmla="*/ 2147483647 h 660"/>
                <a:gd name="T88" fmla="*/ 2147483647 w 846"/>
                <a:gd name="T89" fmla="*/ 2147483647 h 6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46"/>
                <a:gd name="T136" fmla="*/ 0 h 660"/>
                <a:gd name="T137" fmla="*/ 846 w 846"/>
                <a:gd name="T138" fmla="*/ 660 h 6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46" h="660">
                  <a:moveTo>
                    <a:pt x="822" y="246"/>
                  </a:moveTo>
                  <a:lnTo>
                    <a:pt x="822" y="216"/>
                  </a:lnTo>
                  <a:lnTo>
                    <a:pt x="804" y="216"/>
                  </a:lnTo>
                  <a:lnTo>
                    <a:pt x="816" y="186"/>
                  </a:lnTo>
                  <a:lnTo>
                    <a:pt x="804" y="168"/>
                  </a:lnTo>
                  <a:lnTo>
                    <a:pt x="810" y="102"/>
                  </a:lnTo>
                  <a:lnTo>
                    <a:pt x="798" y="102"/>
                  </a:lnTo>
                  <a:lnTo>
                    <a:pt x="798" y="90"/>
                  </a:lnTo>
                  <a:lnTo>
                    <a:pt x="804" y="84"/>
                  </a:lnTo>
                  <a:lnTo>
                    <a:pt x="792" y="78"/>
                  </a:lnTo>
                  <a:lnTo>
                    <a:pt x="786" y="66"/>
                  </a:lnTo>
                  <a:lnTo>
                    <a:pt x="780" y="60"/>
                  </a:lnTo>
                  <a:lnTo>
                    <a:pt x="744" y="42"/>
                  </a:lnTo>
                  <a:lnTo>
                    <a:pt x="720" y="42"/>
                  </a:lnTo>
                  <a:lnTo>
                    <a:pt x="708" y="48"/>
                  </a:lnTo>
                  <a:lnTo>
                    <a:pt x="702" y="54"/>
                  </a:lnTo>
                  <a:lnTo>
                    <a:pt x="696" y="54"/>
                  </a:lnTo>
                  <a:lnTo>
                    <a:pt x="690" y="48"/>
                  </a:lnTo>
                  <a:lnTo>
                    <a:pt x="678" y="48"/>
                  </a:lnTo>
                  <a:lnTo>
                    <a:pt x="666" y="42"/>
                  </a:lnTo>
                  <a:lnTo>
                    <a:pt x="654" y="42"/>
                  </a:lnTo>
                  <a:lnTo>
                    <a:pt x="642" y="48"/>
                  </a:lnTo>
                  <a:lnTo>
                    <a:pt x="636" y="54"/>
                  </a:lnTo>
                  <a:lnTo>
                    <a:pt x="624" y="54"/>
                  </a:lnTo>
                  <a:lnTo>
                    <a:pt x="588" y="36"/>
                  </a:lnTo>
                  <a:lnTo>
                    <a:pt x="570" y="18"/>
                  </a:lnTo>
                  <a:lnTo>
                    <a:pt x="564" y="6"/>
                  </a:lnTo>
                  <a:lnTo>
                    <a:pt x="558" y="6"/>
                  </a:lnTo>
                  <a:lnTo>
                    <a:pt x="552" y="0"/>
                  </a:lnTo>
                  <a:lnTo>
                    <a:pt x="528" y="0"/>
                  </a:lnTo>
                  <a:lnTo>
                    <a:pt x="528" y="6"/>
                  </a:lnTo>
                  <a:lnTo>
                    <a:pt x="522" y="12"/>
                  </a:lnTo>
                  <a:lnTo>
                    <a:pt x="522" y="30"/>
                  </a:lnTo>
                  <a:lnTo>
                    <a:pt x="516" y="48"/>
                  </a:lnTo>
                  <a:lnTo>
                    <a:pt x="498" y="84"/>
                  </a:lnTo>
                  <a:lnTo>
                    <a:pt x="492" y="102"/>
                  </a:lnTo>
                  <a:lnTo>
                    <a:pt x="468" y="138"/>
                  </a:lnTo>
                  <a:lnTo>
                    <a:pt x="462" y="150"/>
                  </a:lnTo>
                  <a:lnTo>
                    <a:pt x="450" y="162"/>
                  </a:lnTo>
                  <a:lnTo>
                    <a:pt x="438" y="168"/>
                  </a:lnTo>
                  <a:lnTo>
                    <a:pt x="420" y="168"/>
                  </a:lnTo>
                  <a:lnTo>
                    <a:pt x="408" y="174"/>
                  </a:lnTo>
                  <a:lnTo>
                    <a:pt x="402" y="174"/>
                  </a:lnTo>
                  <a:lnTo>
                    <a:pt x="396" y="180"/>
                  </a:lnTo>
                  <a:lnTo>
                    <a:pt x="384" y="186"/>
                  </a:lnTo>
                  <a:lnTo>
                    <a:pt x="378" y="198"/>
                  </a:lnTo>
                  <a:lnTo>
                    <a:pt x="360" y="192"/>
                  </a:lnTo>
                  <a:lnTo>
                    <a:pt x="330" y="204"/>
                  </a:lnTo>
                  <a:lnTo>
                    <a:pt x="330" y="210"/>
                  </a:lnTo>
                  <a:lnTo>
                    <a:pt x="324" y="216"/>
                  </a:lnTo>
                  <a:lnTo>
                    <a:pt x="324" y="228"/>
                  </a:lnTo>
                  <a:lnTo>
                    <a:pt x="318" y="240"/>
                  </a:lnTo>
                  <a:lnTo>
                    <a:pt x="312" y="240"/>
                  </a:lnTo>
                  <a:lnTo>
                    <a:pt x="288" y="264"/>
                  </a:lnTo>
                  <a:lnTo>
                    <a:pt x="288" y="288"/>
                  </a:lnTo>
                  <a:lnTo>
                    <a:pt x="276" y="312"/>
                  </a:lnTo>
                  <a:lnTo>
                    <a:pt x="264" y="324"/>
                  </a:lnTo>
                  <a:lnTo>
                    <a:pt x="258" y="336"/>
                  </a:lnTo>
                  <a:lnTo>
                    <a:pt x="246" y="354"/>
                  </a:lnTo>
                  <a:lnTo>
                    <a:pt x="246" y="402"/>
                  </a:lnTo>
                  <a:lnTo>
                    <a:pt x="240" y="408"/>
                  </a:lnTo>
                  <a:lnTo>
                    <a:pt x="234" y="408"/>
                  </a:lnTo>
                  <a:lnTo>
                    <a:pt x="234" y="414"/>
                  </a:lnTo>
                  <a:lnTo>
                    <a:pt x="240" y="420"/>
                  </a:lnTo>
                  <a:lnTo>
                    <a:pt x="252" y="420"/>
                  </a:lnTo>
                  <a:lnTo>
                    <a:pt x="252" y="474"/>
                  </a:lnTo>
                  <a:lnTo>
                    <a:pt x="240" y="474"/>
                  </a:lnTo>
                  <a:lnTo>
                    <a:pt x="228" y="480"/>
                  </a:lnTo>
                  <a:lnTo>
                    <a:pt x="192" y="540"/>
                  </a:lnTo>
                  <a:lnTo>
                    <a:pt x="180" y="552"/>
                  </a:lnTo>
                  <a:lnTo>
                    <a:pt x="168" y="552"/>
                  </a:lnTo>
                  <a:lnTo>
                    <a:pt x="162" y="558"/>
                  </a:lnTo>
                  <a:lnTo>
                    <a:pt x="150" y="564"/>
                  </a:lnTo>
                  <a:lnTo>
                    <a:pt x="144" y="576"/>
                  </a:lnTo>
                  <a:lnTo>
                    <a:pt x="132" y="588"/>
                  </a:lnTo>
                  <a:lnTo>
                    <a:pt x="126" y="600"/>
                  </a:lnTo>
                  <a:lnTo>
                    <a:pt x="120" y="606"/>
                  </a:lnTo>
                  <a:lnTo>
                    <a:pt x="84" y="624"/>
                  </a:lnTo>
                  <a:lnTo>
                    <a:pt x="66" y="624"/>
                  </a:lnTo>
                  <a:lnTo>
                    <a:pt x="54" y="630"/>
                  </a:lnTo>
                  <a:lnTo>
                    <a:pt x="48" y="630"/>
                  </a:lnTo>
                  <a:lnTo>
                    <a:pt x="42" y="636"/>
                  </a:lnTo>
                  <a:lnTo>
                    <a:pt x="12" y="636"/>
                  </a:lnTo>
                  <a:lnTo>
                    <a:pt x="6" y="642"/>
                  </a:lnTo>
                  <a:lnTo>
                    <a:pt x="6" y="654"/>
                  </a:lnTo>
                  <a:lnTo>
                    <a:pt x="0" y="660"/>
                  </a:lnTo>
                  <a:lnTo>
                    <a:pt x="312" y="660"/>
                  </a:lnTo>
                  <a:lnTo>
                    <a:pt x="312" y="600"/>
                  </a:lnTo>
                  <a:lnTo>
                    <a:pt x="318" y="570"/>
                  </a:lnTo>
                  <a:lnTo>
                    <a:pt x="330" y="564"/>
                  </a:lnTo>
                  <a:lnTo>
                    <a:pt x="336" y="558"/>
                  </a:lnTo>
                  <a:lnTo>
                    <a:pt x="348" y="552"/>
                  </a:lnTo>
                  <a:lnTo>
                    <a:pt x="378" y="522"/>
                  </a:lnTo>
                  <a:lnTo>
                    <a:pt x="378" y="516"/>
                  </a:lnTo>
                  <a:lnTo>
                    <a:pt x="396" y="516"/>
                  </a:lnTo>
                  <a:lnTo>
                    <a:pt x="426" y="498"/>
                  </a:lnTo>
                  <a:lnTo>
                    <a:pt x="438" y="504"/>
                  </a:lnTo>
                  <a:lnTo>
                    <a:pt x="444" y="510"/>
                  </a:lnTo>
                  <a:lnTo>
                    <a:pt x="456" y="510"/>
                  </a:lnTo>
                  <a:lnTo>
                    <a:pt x="462" y="498"/>
                  </a:lnTo>
                  <a:lnTo>
                    <a:pt x="462" y="492"/>
                  </a:lnTo>
                  <a:lnTo>
                    <a:pt x="486" y="486"/>
                  </a:lnTo>
                  <a:lnTo>
                    <a:pt x="492" y="474"/>
                  </a:lnTo>
                  <a:lnTo>
                    <a:pt x="504" y="474"/>
                  </a:lnTo>
                  <a:lnTo>
                    <a:pt x="516" y="480"/>
                  </a:lnTo>
                  <a:lnTo>
                    <a:pt x="540" y="480"/>
                  </a:lnTo>
                  <a:lnTo>
                    <a:pt x="552" y="468"/>
                  </a:lnTo>
                  <a:lnTo>
                    <a:pt x="564" y="444"/>
                  </a:lnTo>
                  <a:lnTo>
                    <a:pt x="570" y="438"/>
                  </a:lnTo>
                  <a:lnTo>
                    <a:pt x="576" y="426"/>
                  </a:lnTo>
                  <a:lnTo>
                    <a:pt x="618" y="426"/>
                  </a:lnTo>
                  <a:lnTo>
                    <a:pt x="624" y="420"/>
                  </a:lnTo>
                  <a:lnTo>
                    <a:pt x="636" y="414"/>
                  </a:lnTo>
                  <a:lnTo>
                    <a:pt x="648" y="402"/>
                  </a:lnTo>
                  <a:lnTo>
                    <a:pt x="648" y="396"/>
                  </a:lnTo>
                  <a:lnTo>
                    <a:pt x="672" y="384"/>
                  </a:lnTo>
                  <a:lnTo>
                    <a:pt x="660" y="366"/>
                  </a:lnTo>
                  <a:lnTo>
                    <a:pt x="654" y="354"/>
                  </a:lnTo>
                  <a:lnTo>
                    <a:pt x="648" y="348"/>
                  </a:lnTo>
                  <a:lnTo>
                    <a:pt x="648" y="336"/>
                  </a:lnTo>
                  <a:lnTo>
                    <a:pt x="654" y="330"/>
                  </a:lnTo>
                  <a:lnTo>
                    <a:pt x="678" y="330"/>
                  </a:lnTo>
                  <a:lnTo>
                    <a:pt x="690" y="324"/>
                  </a:lnTo>
                  <a:lnTo>
                    <a:pt x="714" y="324"/>
                  </a:lnTo>
                  <a:lnTo>
                    <a:pt x="714" y="312"/>
                  </a:lnTo>
                  <a:lnTo>
                    <a:pt x="720" y="306"/>
                  </a:lnTo>
                  <a:lnTo>
                    <a:pt x="720" y="300"/>
                  </a:lnTo>
                  <a:lnTo>
                    <a:pt x="732" y="300"/>
                  </a:lnTo>
                  <a:lnTo>
                    <a:pt x="738" y="306"/>
                  </a:lnTo>
                  <a:lnTo>
                    <a:pt x="744" y="300"/>
                  </a:lnTo>
                  <a:lnTo>
                    <a:pt x="744" y="294"/>
                  </a:lnTo>
                  <a:lnTo>
                    <a:pt x="762" y="294"/>
                  </a:lnTo>
                  <a:lnTo>
                    <a:pt x="774" y="300"/>
                  </a:lnTo>
                  <a:lnTo>
                    <a:pt x="828" y="294"/>
                  </a:lnTo>
                  <a:lnTo>
                    <a:pt x="828" y="282"/>
                  </a:lnTo>
                  <a:lnTo>
                    <a:pt x="846" y="264"/>
                  </a:lnTo>
                  <a:lnTo>
                    <a:pt x="822" y="24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71" name="Montenegro" descr="© INSCALE GmbH, 05.05.2010&#10;http://www.presentationload.com/">
              <a:extLst>
                <a:ext uri="{FF2B5EF4-FFF2-40B4-BE49-F238E27FC236}">
                  <a16:creationId xmlns:a16="http://schemas.microsoft.com/office/drawing/2014/main" id="{A450A0D8-5008-66E6-3342-25D27981CC04}"/>
                </a:ext>
              </a:extLst>
            </p:cNvPr>
            <p:cNvSpPr>
              <a:spLocks/>
            </p:cNvSpPr>
            <p:nvPr/>
          </p:nvSpPr>
          <p:spPr bwMode="gray">
            <a:xfrm>
              <a:off x="6269343" y="2699404"/>
              <a:ext cx="53478" cy="64543"/>
            </a:xfrm>
            <a:custGeom>
              <a:avLst/>
              <a:gdLst>
                <a:gd name="T0" fmla="*/ 2147483647 w 114"/>
                <a:gd name="T1" fmla="*/ 2147483647 h 138"/>
                <a:gd name="T2" fmla="*/ 2147483647 w 114"/>
                <a:gd name="T3" fmla="*/ 2147483647 h 138"/>
                <a:gd name="T4" fmla="*/ 2147483647 w 114"/>
                <a:gd name="T5" fmla="*/ 2147483647 h 138"/>
                <a:gd name="T6" fmla="*/ 2147483647 w 114"/>
                <a:gd name="T7" fmla="*/ 2147483647 h 138"/>
                <a:gd name="T8" fmla="*/ 2147483647 w 114"/>
                <a:gd name="T9" fmla="*/ 2147483647 h 138"/>
                <a:gd name="T10" fmla="*/ 2147483647 w 114"/>
                <a:gd name="T11" fmla="*/ 2147483647 h 138"/>
                <a:gd name="T12" fmla="*/ 2147483647 w 114"/>
                <a:gd name="T13" fmla="*/ 0 h 138"/>
                <a:gd name="T14" fmla="*/ 2147483647 w 114"/>
                <a:gd name="T15" fmla="*/ 0 h 138"/>
                <a:gd name="T16" fmla="*/ 2147483647 w 114"/>
                <a:gd name="T17" fmla="*/ 2147483647 h 138"/>
                <a:gd name="T18" fmla="*/ 2147483647 w 114"/>
                <a:gd name="T19" fmla="*/ 2147483647 h 138"/>
                <a:gd name="T20" fmla="*/ 2147483647 w 114"/>
                <a:gd name="T21" fmla="*/ 2147483647 h 138"/>
                <a:gd name="T22" fmla="*/ 2147483647 w 114"/>
                <a:gd name="T23" fmla="*/ 2147483647 h 138"/>
                <a:gd name="T24" fmla="*/ 2147483647 w 114"/>
                <a:gd name="T25" fmla="*/ 2147483647 h 138"/>
                <a:gd name="T26" fmla="*/ 2147483647 w 114"/>
                <a:gd name="T27" fmla="*/ 2147483647 h 138"/>
                <a:gd name="T28" fmla="*/ 0 w 114"/>
                <a:gd name="T29" fmla="*/ 2147483647 h 138"/>
                <a:gd name="T30" fmla="*/ 0 w 114"/>
                <a:gd name="T31" fmla="*/ 2147483647 h 138"/>
                <a:gd name="T32" fmla="*/ 2147483647 w 114"/>
                <a:gd name="T33" fmla="*/ 2147483647 h 138"/>
                <a:gd name="T34" fmla="*/ 2147483647 w 114"/>
                <a:gd name="T35" fmla="*/ 2147483647 h 138"/>
                <a:gd name="T36" fmla="*/ 2147483647 w 114"/>
                <a:gd name="T37" fmla="*/ 2147483647 h 138"/>
                <a:gd name="T38" fmla="*/ 2147483647 w 114"/>
                <a:gd name="T39" fmla="*/ 2147483647 h 138"/>
                <a:gd name="T40" fmla="*/ 2147483647 w 114"/>
                <a:gd name="T41" fmla="*/ 2147483647 h 138"/>
                <a:gd name="T42" fmla="*/ 2147483647 w 114"/>
                <a:gd name="T43" fmla="*/ 2147483647 h 138"/>
                <a:gd name="T44" fmla="*/ 2147483647 w 114"/>
                <a:gd name="T45" fmla="*/ 2147483647 h 138"/>
                <a:gd name="T46" fmla="*/ 2147483647 w 114"/>
                <a:gd name="T47" fmla="*/ 2147483647 h 138"/>
                <a:gd name="T48" fmla="*/ 2147483647 w 114"/>
                <a:gd name="T49" fmla="*/ 2147483647 h 138"/>
                <a:gd name="T50" fmla="*/ 2147483647 w 114"/>
                <a:gd name="T51" fmla="*/ 2147483647 h 138"/>
                <a:gd name="T52" fmla="*/ 2147483647 w 114"/>
                <a:gd name="T53" fmla="*/ 2147483647 h 138"/>
                <a:gd name="T54" fmla="*/ 2147483647 w 114"/>
                <a:gd name="T55" fmla="*/ 2147483647 h 138"/>
                <a:gd name="T56" fmla="*/ 2147483647 w 114"/>
                <a:gd name="T57" fmla="*/ 2147483647 h 138"/>
                <a:gd name="T58" fmla="*/ 2147483647 w 114"/>
                <a:gd name="T59" fmla="*/ 2147483647 h 138"/>
                <a:gd name="T60" fmla="*/ 2147483647 w 114"/>
                <a:gd name="T61" fmla="*/ 2147483647 h 138"/>
                <a:gd name="T62" fmla="*/ 2147483647 w 114"/>
                <a:gd name="T63" fmla="*/ 2147483647 h 138"/>
                <a:gd name="T64" fmla="*/ 2147483647 w 114"/>
                <a:gd name="T65" fmla="*/ 2147483647 h 138"/>
                <a:gd name="T66" fmla="*/ 2147483647 w 114"/>
                <a:gd name="T67" fmla="*/ 2147483647 h 138"/>
                <a:gd name="T68" fmla="*/ 2147483647 w 114"/>
                <a:gd name="T69" fmla="*/ 2147483647 h 138"/>
                <a:gd name="T70" fmla="*/ 2147483647 w 114"/>
                <a:gd name="T71" fmla="*/ 2147483647 h 1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8"/>
                <a:gd name="T110" fmla="*/ 114 w 114"/>
                <a:gd name="T111" fmla="*/ 138 h 13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8">
                  <a:moveTo>
                    <a:pt x="114" y="42"/>
                  </a:moveTo>
                  <a:lnTo>
                    <a:pt x="108" y="48"/>
                  </a:lnTo>
                  <a:lnTo>
                    <a:pt x="96" y="30"/>
                  </a:lnTo>
                  <a:lnTo>
                    <a:pt x="84" y="18"/>
                  </a:lnTo>
                  <a:lnTo>
                    <a:pt x="66" y="6"/>
                  </a:lnTo>
                  <a:lnTo>
                    <a:pt x="60" y="6"/>
                  </a:lnTo>
                  <a:lnTo>
                    <a:pt x="48" y="0"/>
                  </a:lnTo>
                  <a:lnTo>
                    <a:pt x="42" y="0"/>
                  </a:lnTo>
                  <a:lnTo>
                    <a:pt x="42" y="24"/>
                  </a:lnTo>
                  <a:lnTo>
                    <a:pt x="24" y="24"/>
                  </a:lnTo>
                  <a:lnTo>
                    <a:pt x="18" y="30"/>
                  </a:lnTo>
                  <a:lnTo>
                    <a:pt x="18" y="36"/>
                  </a:lnTo>
                  <a:lnTo>
                    <a:pt x="12" y="48"/>
                  </a:lnTo>
                  <a:lnTo>
                    <a:pt x="6" y="48"/>
                  </a:lnTo>
                  <a:lnTo>
                    <a:pt x="0" y="54"/>
                  </a:lnTo>
                  <a:lnTo>
                    <a:pt x="0" y="60"/>
                  </a:lnTo>
                  <a:lnTo>
                    <a:pt x="6" y="66"/>
                  </a:lnTo>
                  <a:lnTo>
                    <a:pt x="12" y="66"/>
                  </a:lnTo>
                  <a:lnTo>
                    <a:pt x="24" y="72"/>
                  </a:lnTo>
                  <a:lnTo>
                    <a:pt x="6" y="102"/>
                  </a:lnTo>
                  <a:lnTo>
                    <a:pt x="18" y="102"/>
                  </a:lnTo>
                  <a:lnTo>
                    <a:pt x="24" y="96"/>
                  </a:lnTo>
                  <a:lnTo>
                    <a:pt x="36" y="96"/>
                  </a:lnTo>
                  <a:lnTo>
                    <a:pt x="36" y="114"/>
                  </a:lnTo>
                  <a:lnTo>
                    <a:pt x="60" y="138"/>
                  </a:lnTo>
                  <a:lnTo>
                    <a:pt x="72" y="126"/>
                  </a:lnTo>
                  <a:lnTo>
                    <a:pt x="66" y="108"/>
                  </a:lnTo>
                  <a:lnTo>
                    <a:pt x="60" y="114"/>
                  </a:lnTo>
                  <a:lnTo>
                    <a:pt x="42" y="102"/>
                  </a:lnTo>
                  <a:lnTo>
                    <a:pt x="66" y="102"/>
                  </a:lnTo>
                  <a:lnTo>
                    <a:pt x="78" y="96"/>
                  </a:lnTo>
                  <a:lnTo>
                    <a:pt x="78" y="78"/>
                  </a:lnTo>
                  <a:lnTo>
                    <a:pt x="108" y="90"/>
                  </a:lnTo>
                  <a:lnTo>
                    <a:pt x="114" y="84"/>
                  </a:lnTo>
                  <a:lnTo>
                    <a:pt x="114" y="90"/>
                  </a:lnTo>
                  <a:lnTo>
                    <a:pt x="114" y="4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72" name="Mongolia" descr="© INSCALE GmbH, 05.05.2010&#10;http://www.presentationload.com/">
              <a:extLst>
                <a:ext uri="{FF2B5EF4-FFF2-40B4-BE49-F238E27FC236}">
                  <a16:creationId xmlns:a16="http://schemas.microsoft.com/office/drawing/2014/main" id="{6721BB4B-3C91-7380-D7AC-8C70126756A2}"/>
                </a:ext>
              </a:extLst>
            </p:cNvPr>
            <p:cNvSpPr>
              <a:spLocks/>
            </p:cNvSpPr>
            <p:nvPr/>
          </p:nvSpPr>
          <p:spPr bwMode="gray">
            <a:xfrm>
              <a:off x="8297821" y="2382224"/>
              <a:ext cx="990268" cy="392788"/>
            </a:xfrm>
            <a:custGeom>
              <a:avLst/>
              <a:gdLst>
                <a:gd name="T0" fmla="*/ 2147483647 w 2100"/>
                <a:gd name="T1" fmla="*/ 2147483647 h 834"/>
                <a:gd name="T2" fmla="*/ 2147483647 w 2100"/>
                <a:gd name="T3" fmla="*/ 2147483647 h 834"/>
                <a:gd name="T4" fmla="*/ 2147483647 w 2100"/>
                <a:gd name="T5" fmla="*/ 2147483647 h 834"/>
                <a:gd name="T6" fmla="*/ 2147483647 w 2100"/>
                <a:gd name="T7" fmla="*/ 2147483647 h 834"/>
                <a:gd name="T8" fmla="*/ 2147483647 w 2100"/>
                <a:gd name="T9" fmla="*/ 2147483647 h 834"/>
                <a:gd name="T10" fmla="*/ 2147483647 w 2100"/>
                <a:gd name="T11" fmla="*/ 2147483647 h 834"/>
                <a:gd name="T12" fmla="*/ 2147483647 w 2100"/>
                <a:gd name="T13" fmla="*/ 2147483647 h 834"/>
                <a:gd name="T14" fmla="*/ 2147483647 w 2100"/>
                <a:gd name="T15" fmla="*/ 2147483647 h 834"/>
                <a:gd name="T16" fmla="*/ 2147483647 w 2100"/>
                <a:gd name="T17" fmla="*/ 2147483647 h 834"/>
                <a:gd name="T18" fmla="*/ 2147483647 w 2100"/>
                <a:gd name="T19" fmla="*/ 2147483647 h 834"/>
                <a:gd name="T20" fmla="*/ 2147483647 w 2100"/>
                <a:gd name="T21" fmla="*/ 2147483647 h 834"/>
                <a:gd name="T22" fmla="*/ 2147483647 w 2100"/>
                <a:gd name="T23" fmla="*/ 2147483647 h 834"/>
                <a:gd name="T24" fmla="*/ 2147483647 w 2100"/>
                <a:gd name="T25" fmla="*/ 2147483647 h 834"/>
                <a:gd name="T26" fmla="*/ 2147483647 w 2100"/>
                <a:gd name="T27" fmla="*/ 2147483647 h 834"/>
                <a:gd name="T28" fmla="*/ 2147483647 w 2100"/>
                <a:gd name="T29" fmla="*/ 2147483647 h 834"/>
                <a:gd name="T30" fmla="*/ 2147483647 w 2100"/>
                <a:gd name="T31" fmla="*/ 2147483647 h 834"/>
                <a:gd name="T32" fmla="*/ 2147483647 w 2100"/>
                <a:gd name="T33" fmla="*/ 2147483647 h 834"/>
                <a:gd name="T34" fmla="*/ 2147483647 w 2100"/>
                <a:gd name="T35" fmla="*/ 2147483647 h 834"/>
                <a:gd name="T36" fmla="*/ 2147483647 w 2100"/>
                <a:gd name="T37" fmla="*/ 2147483647 h 834"/>
                <a:gd name="T38" fmla="*/ 2147483647 w 2100"/>
                <a:gd name="T39" fmla="*/ 2147483647 h 834"/>
                <a:gd name="T40" fmla="*/ 2147483647 w 2100"/>
                <a:gd name="T41" fmla="*/ 2147483647 h 834"/>
                <a:gd name="T42" fmla="*/ 2147483647 w 2100"/>
                <a:gd name="T43" fmla="*/ 2147483647 h 834"/>
                <a:gd name="T44" fmla="*/ 2147483647 w 2100"/>
                <a:gd name="T45" fmla="*/ 2147483647 h 834"/>
                <a:gd name="T46" fmla="*/ 2147483647 w 2100"/>
                <a:gd name="T47" fmla="*/ 2147483647 h 834"/>
                <a:gd name="T48" fmla="*/ 2147483647 w 2100"/>
                <a:gd name="T49" fmla="*/ 2147483647 h 834"/>
                <a:gd name="T50" fmla="*/ 2147483647 w 2100"/>
                <a:gd name="T51" fmla="*/ 2147483647 h 834"/>
                <a:gd name="T52" fmla="*/ 2147483647 w 2100"/>
                <a:gd name="T53" fmla="*/ 2147483647 h 834"/>
                <a:gd name="T54" fmla="*/ 2147483647 w 2100"/>
                <a:gd name="T55" fmla="*/ 2147483647 h 834"/>
                <a:gd name="T56" fmla="*/ 2147483647 w 2100"/>
                <a:gd name="T57" fmla="*/ 2147483647 h 834"/>
                <a:gd name="T58" fmla="*/ 2147483647 w 2100"/>
                <a:gd name="T59" fmla="*/ 2147483647 h 834"/>
                <a:gd name="T60" fmla="*/ 2147483647 w 2100"/>
                <a:gd name="T61" fmla="*/ 2147483647 h 834"/>
                <a:gd name="T62" fmla="*/ 0 w 2100"/>
                <a:gd name="T63" fmla="*/ 2147483647 h 834"/>
                <a:gd name="T64" fmla="*/ 2147483647 w 2100"/>
                <a:gd name="T65" fmla="*/ 2147483647 h 834"/>
                <a:gd name="T66" fmla="*/ 2147483647 w 2100"/>
                <a:gd name="T67" fmla="*/ 2147483647 h 834"/>
                <a:gd name="T68" fmla="*/ 2147483647 w 2100"/>
                <a:gd name="T69" fmla="*/ 2147483647 h 834"/>
                <a:gd name="T70" fmla="*/ 2147483647 w 2100"/>
                <a:gd name="T71" fmla="*/ 2147483647 h 834"/>
                <a:gd name="T72" fmla="*/ 2147483647 w 2100"/>
                <a:gd name="T73" fmla="*/ 2147483647 h 834"/>
                <a:gd name="T74" fmla="*/ 2147483647 w 2100"/>
                <a:gd name="T75" fmla="*/ 2147483647 h 834"/>
                <a:gd name="T76" fmla="*/ 2147483647 w 2100"/>
                <a:gd name="T77" fmla="*/ 2147483647 h 834"/>
                <a:gd name="T78" fmla="*/ 2147483647 w 2100"/>
                <a:gd name="T79" fmla="*/ 2147483647 h 834"/>
                <a:gd name="T80" fmla="*/ 2147483647 w 2100"/>
                <a:gd name="T81" fmla="*/ 2147483647 h 834"/>
                <a:gd name="T82" fmla="*/ 2147483647 w 2100"/>
                <a:gd name="T83" fmla="*/ 2147483647 h 834"/>
                <a:gd name="T84" fmla="*/ 2147483647 w 2100"/>
                <a:gd name="T85" fmla="*/ 2147483647 h 834"/>
                <a:gd name="T86" fmla="*/ 2147483647 w 2100"/>
                <a:gd name="T87" fmla="*/ 2147483647 h 834"/>
                <a:gd name="T88" fmla="*/ 2147483647 w 2100"/>
                <a:gd name="T89" fmla="*/ 2147483647 h 834"/>
                <a:gd name="T90" fmla="*/ 2147483647 w 2100"/>
                <a:gd name="T91" fmla="*/ 2147483647 h 834"/>
                <a:gd name="T92" fmla="*/ 2147483647 w 2100"/>
                <a:gd name="T93" fmla="*/ 2147483647 h 834"/>
                <a:gd name="T94" fmla="*/ 2147483647 w 2100"/>
                <a:gd name="T95" fmla="*/ 2147483647 h 834"/>
                <a:gd name="T96" fmla="*/ 2147483647 w 2100"/>
                <a:gd name="T97" fmla="*/ 2147483647 h 834"/>
                <a:gd name="T98" fmla="*/ 2147483647 w 2100"/>
                <a:gd name="T99" fmla="*/ 2147483647 h 834"/>
                <a:gd name="T100" fmla="*/ 2147483647 w 2100"/>
                <a:gd name="T101" fmla="*/ 2147483647 h 834"/>
                <a:gd name="T102" fmla="*/ 2147483647 w 2100"/>
                <a:gd name="T103" fmla="*/ 2147483647 h 834"/>
                <a:gd name="T104" fmla="*/ 2147483647 w 2100"/>
                <a:gd name="T105" fmla="*/ 2147483647 h 834"/>
                <a:gd name="T106" fmla="*/ 2147483647 w 2100"/>
                <a:gd name="T107" fmla="*/ 2147483647 h 834"/>
                <a:gd name="T108" fmla="*/ 2147483647 w 2100"/>
                <a:gd name="T109" fmla="*/ 2147483647 h 834"/>
                <a:gd name="T110" fmla="*/ 2147483647 w 2100"/>
                <a:gd name="T111" fmla="*/ 2147483647 h 834"/>
                <a:gd name="T112" fmla="*/ 2147483647 w 2100"/>
                <a:gd name="T113" fmla="*/ 2147483647 h 834"/>
                <a:gd name="T114" fmla="*/ 2147483647 w 2100"/>
                <a:gd name="T115" fmla="*/ 2147483647 h 834"/>
                <a:gd name="T116" fmla="*/ 2147483647 w 2100"/>
                <a:gd name="T117" fmla="*/ 2147483647 h 834"/>
                <a:gd name="T118" fmla="*/ 2147483647 w 2100"/>
                <a:gd name="T119" fmla="*/ 2147483647 h 834"/>
                <a:gd name="T120" fmla="*/ 2147483647 w 2100"/>
                <a:gd name="T121" fmla="*/ 2147483647 h 834"/>
                <a:gd name="T122" fmla="*/ 2147483647 w 2100"/>
                <a:gd name="T123" fmla="*/ 2147483647 h 83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100"/>
                <a:gd name="T187" fmla="*/ 0 h 834"/>
                <a:gd name="T188" fmla="*/ 2100 w 2100"/>
                <a:gd name="T189" fmla="*/ 834 h 83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100" h="834">
                  <a:moveTo>
                    <a:pt x="2088" y="408"/>
                  </a:moveTo>
                  <a:lnTo>
                    <a:pt x="2076" y="396"/>
                  </a:lnTo>
                  <a:lnTo>
                    <a:pt x="2070" y="384"/>
                  </a:lnTo>
                  <a:lnTo>
                    <a:pt x="2058" y="384"/>
                  </a:lnTo>
                  <a:lnTo>
                    <a:pt x="2034" y="372"/>
                  </a:lnTo>
                  <a:lnTo>
                    <a:pt x="2022" y="360"/>
                  </a:lnTo>
                  <a:lnTo>
                    <a:pt x="2010" y="354"/>
                  </a:lnTo>
                  <a:lnTo>
                    <a:pt x="2004" y="348"/>
                  </a:lnTo>
                  <a:lnTo>
                    <a:pt x="1986" y="348"/>
                  </a:lnTo>
                  <a:lnTo>
                    <a:pt x="1974" y="342"/>
                  </a:lnTo>
                  <a:lnTo>
                    <a:pt x="1968" y="336"/>
                  </a:lnTo>
                  <a:lnTo>
                    <a:pt x="1968" y="324"/>
                  </a:lnTo>
                  <a:lnTo>
                    <a:pt x="1902" y="324"/>
                  </a:lnTo>
                  <a:lnTo>
                    <a:pt x="1902" y="348"/>
                  </a:lnTo>
                  <a:lnTo>
                    <a:pt x="1896" y="354"/>
                  </a:lnTo>
                  <a:lnTo>
                    <a:pt x="1890" y="354"/>
                  </a:lnTo>
                  <a:lnTo>
                    <a:pt x="1878" y="348"/>
                  </a:lnTo>
                  <a:lnTo>
                    <a:pt x="1866" y="336"/>
                  </a:lnTo>
                  <a:lnTo>
                    <a:pt x="1812" y="336"/>
                  </a:lnTo>
                  <a:lnTo>
                    <a:pt x="1806" y="342"/>
                  </a:lnTo>
                  <a:lnTo>
                    <a:pt x="1812" y="342"/>
                  </a:lnTo>
                  <a:lnTo>
                    <a:pt x="1812" y="348"/>
                  </a:lnTo>
                  <a:lnTo>
                    <a:pt x="1794" y="348"/>
                  </a:lnTo>
                  <a:lnTo>
                    <a:pt x="1788" y="342"/>
                  </a:lnTo>
                  <a:lnTo>
                    <a:pt x="1776" y="336"/>
                  </a:lnTo>
                  <a:lnTo>
                    <a:pt x="1770" y="324"/>
                  </a:lnTo>
                  <a:lnTo>
                    <a:pt x="1770" y="306"/>
                  </a:lnTo>
                  <a:lnTo>
                    <a:pt x="1776" y="306"/>
                  </a:lnTo>
                  <a:lnTo>
                    <a:pt x="1770" y="294"/>
                  </a:lnTo>
                  <a:lnTo>
                    <a:pt x="1764" y="270"/>
                  </a:lnTo>
                  <a:lnTo>
                    <a:pt x="1758" y="258"/>
                  </a:lnTo>
                  <a:lnTo>
                    <a:pt x="1758" y="174"/>
                  </a:lnTo>
                  <a:lnTo>
                    <a:pt x="1740" y="174"/>
                  </a:lnTo>
                  <a:lnTo>
                    <a:pt x="1716" y="168"/>
                  </a:lnTo>
                  <a:lnTo>
                    <a:pt x="1710" y="174"/>
                  </a:lnTo>
                  <a:lnTo>
                    <a:pt x="1698" y="180"/>
                  </a:lnTo>
                  <a:lnTo>
                    <a:pt x="1674" y="180"/>
                  </a:lnTo>
                  <a:lnTo>
                    <a:pt x="1662" y="174"/>
                  </a:lnTo>
                  <a:lnTo>
                    <a:pt x="1644" y="156"/>
                  </a:lnTo>
                  <a:lnTo>
                    <a:pt x="1608" y="156"/>
                  </a:lnTo>
                  <a:lnTo>
                    <a:pt x="1596" y="150"/>
                  </a:lnTo>
                  <a:lnTo>
                    <a:pt x="1578" y="150"/>
                  </a:lnTo>
                  <a:lnTo>
                    <a:pt x="1548" y="180"/>
                  </a:lnTo>
                  <a:lnTo>
                    <a:pt x="1548" y="192"/>
                  </a:lnTo>
                  <a:lnTo>
                    <a:pt x="1536" y="204"/>
                  </a:lnTo>
                  <a:lnTo>
                    <a:pt x="1500" y="204"/>
                  </a:lnTo>
                  <a:lnTo>
                    <a:pt x="1488" y="216"/>
                  </a:lnTo>
                  <a:lnTo>
                    <a:pt x="1440" y="216"/>
                  </a:lnTo>
                  <a:lnTo>
                    <a:pt x="1440" y="222"/>
                  </a:lnTo>
                  <a:lnTo>
                    <a:pt x="1422" y="240"/>
                  </a:lnTo>
                  <a:lnTo>
                    <a:pt x="1416" y="240"/>
                  </a:lnTo>
                  <a:lnTo>
                    <a:pt x="1416" y="234"/>
                  </a:lnTo>
                  <a:lnTo>
                    <a:pt x="1410" y="228"/>
                  </a:lnTo>
                  <a:lnTo>
                    <a:pt x="1392" y="228"/>
                  </a:lnTo>
                  <a:lnTo>
                    <a:pt x="1380" y="234"/>
                  </a:lnTo>
                  <a:lnTo>
                    <a:pt x="1356" y="234"/>
                  </a:lnTo>
                  <a:lnTo>
                    <a:pt x="1344" y="228"/>
                  </a:lnTo>
                  <a:lnTo>
                    <a:pt x="1338" y="228"/>
                  </a:lnTo>
                  <a:lnTo>
                    <a:pt x="1332" y="222"/>
                  </a:lnTo>
                  <a:lnTo>
                    <a:pt x="1266" y="222"/>
                  </a:lnTo>
                  <a:lnTo>
                    <a:pt x="1260" y="216"/>
                  </a:lnTo>
                  <a:lnTo>
                    <a:pt x="1260" y="204"/>
                  </a:lnTo>
                  <a:lnTo>
                    <a:pt x="1248" y="198"/>
                  </a:lnTo>
                  <a:lnTo>
                    <a:pt x="1230" y="198"/>
                  </a:lnTo>
                  <a:lnTo>
                    <a:pt x="1230" y="192"/>
                  </a:lnTo>
                  <a:lnTo>
                    <a:pt x="1218" y="180"/>
                  </a:lnTo>
                  <a:lnTo>
                    <a:pt x="1218" y="174"/>
                  </a:lnTo>
                  <a:lnTo>
                    <a:pt x="1212" y="168"/>
                  </a:lnTo>
                  <a:lnTo>
                    <a:pt x="1152" y="168"/>
                  </a:lnTo>
                  <a:lnTo>
                    <a:pt x="1128" y="144"/>
                  </a:lnTo>
                  <a:lnTo>
                    <a:pt x="1092" y="144"/>
                  </a:lnTo>
                  <a:lnTo>
                    <a:pt x="1086" y="138"/>
                  </a:lnTo>
                  <a:lnTo>
                    <a:pt x="1080" y="138"/>
                  </a:lnTo>
                  <a:lnTo>
                    <a:pt x="1068" y="132"/>
                  </a:lnTo>
                  <a:lnTo>
                    <a:pt x="1020" y="132"/>
                  </a:lnTo>
                  <a:lnTo>
                    <a:pt x="966" y="150"/>
                  </a:lnTo>
                  <a:lnTo>
                    <a:pt x="954" y="156"/>
                  </a:lnTo>
                  <a:lnTo>
                    <a:pt x="942" y="156"/>
                  </a:lnTo>
                  <a:lnTo>
                    <a:pt x="930" y="150"/>
                  </a:lnTo>
                  <a:lnTo>
                    <a:pt x="918" y="150"/>
                  </a:lnTo>
                  <a:lnTo>
                    <a:pt x="912" y="144"/>
                  </a:lnTo>
                  <a:lnTo>
                    <a:pt x="882" y="144"/>
                  </a:lnTo>
                  <a:lnTo>
                    <a:pt x="864" y="126"/>
                  </a:lnTo>
                  <a:lnTo>
                    <a:pt x="864" y="120"/>
                  </a:lnTo>
                  <a:lnTo>
                    <a:pt x="840" y="126"/>
                  </a:lnTo>
                  <a:lnTo>
                    <a:pt x="840" y="120"/>
                  </a:lnTo>
                  <a:lnTo>
                    <a:pt x="834" y="114"/>
                  </a:lnTo>
                  <a:lnTo>
                    <a:pt x="822" y="90"/>
                  </a:lnTo>
                  <a:lnTo>
                    <a:pt x="810" y="78"/>
                  </a:lnTo>
                  <a:lnTo>
                    <a:pt x="804" y="66"/>
                  </a:lnTo>
                  <a:lnTo>
                    <a:pt x="798" y="60"/>
                  </a:lnTo>
                  <a:lnTo>
                    <a:pt x="786" y="54"/>
                  </a:lnTo>
                  <a:lnTo>
                    <a:pt x="768" y="54"/>
                  </a:lnTo>
                  <a:lnTo>
                    <a:pt x="756" y="60"/>
                  </a:lnTo>
                  <a:lnTo>
                    <a:pt x="750" y="60"/>
                  </a:lnTo>
                  <a:lnTo>
                    <a:pt x="726" y="48"/>
                  </a:lnTo>
                  <a:lnTo>
                    <a:pt x="720" y="42"/>
                  </a:lnTo>
                  <a:lnTo>
                    <a:pt x="708" y="36"/>
                  </a:lnTo>
                  <a:lnTo>
                    <a:pt x="672" y="36"/>
                  </a:lnTo>
                  <a:lnTo>
                    <a:pt x="648" y="30"/>
                  </a:lnTo>
                  <a:lnTo>
                    <a:pt x="636" y="30"/>
                  </a:lnTo>
                  <a:lnTo>
                    <a:pt x="576" y="0"/>
                  </a:lnTo>
                  <a:lnTo>
                    <a:pt x="576" y="18"/>
                  </a:lnTo>
                  <a:lnTo>
                    <a:pt x="570" y="30"/>
                  </a:lnTo>
                  <a:lnTo>
                    <a:pt x="558" y="36"/>
                  </a:lnTo>
                  <a:lnTo>
                    <a:pt x="552" y="36"/>
                  </a:lnTo>
                  <a:lnTo>
                    <a:pt x="558" y="48"/>
                  </a:lnTo>
                  <a:lnTo>
                    <a:pt x="540" y="48"/>
                  </a:lnTo>
                  <a:lnTo>
                    <a:pt x="540" y="60"/>
                  </a:lnTo>
                  <a:lnTo>
                    <a:pt x="552" y="72"/>
                  </a:lnTo>
                  <a:lnTo>
                    <a:pt x="558" y="90"/>
                  </a:lnTo>
                  <a:lnTo>
                    <a:pt x="582" y="126"/>
                  </a:lnTo>
                  <a:lnTo>
                    <a:pt x="588" y="126"/>
                  </a:lnTo>
                  <a:lnTo>
                    <a:pt x="594" y="132"/>
                  </a:lnTo>
                  <a:lnTo>
                    <a:pt x="600" y="144"/>
                  </a:lnTo>
                  <a:lnTo>
                    <a:pt x="600" y="168"/>
                  </a:lnTo>
                  <a:lnTo>
                    <a:pt x="582" y="168"/>
                  </a:lnTo>
                  <a:lnTo>
                    <a:pt x="582" y="174"/>
                  </a:lnTo>
                  <a:lnTo>
                    <a:pt x="576" y="180"/>
                  </a:lnTo>
                  <a:lnTo>
                    <a:pt x="552" y="192"/>
                  </a:lnTo>
                  <a:lnTo>
                    <a:pt x="546" y="186"/>
                  </a:lnTo>
                  <a:lnTo>
                    <a:pt x="546" y="174"/>
                  </a:lnTo>
                  <a:lnTo>
                    <a:pt x="498" y="180"/>
                  </a:lnTo>
                  <a:lnTo>
                    <a:pt x="498" y="168"/>
                  </a:lnTo>
                  <a:lnTo>
                    <a:pt x="456" y="168"/>
                  </a:lnTo>
                  <a:lnTo>
                    <a:pt x="450" y="174"/>
                  </a:lnTo>
                  <a:lnTo>
                    <a:pt x="450" y="180"/>
                  </a:lnTo>
                  <a:lnTo>
                    <a:pt x="444" y="168"/>
                  </a:lnTo>
                  <a:lnTo>
                    <a:pt x="420" y="174"/>
                  </a:lnTo>
                  <a:lnTo>
                    <a:pt x="414" y="162"/>
                  </a:lnTo>
                  <a:lnTo>
                    <a:pt x="384" y="162"/>
                  </a:lnTo>
                  <a:lnTo>
                    <a:pt x="366" y="156"/>
                  </a:lnTo>
                  <a:lnTo>
                    <a:pt x="360" y="150"/>
                  </a:lnTo>
                  <a:lnTo>
                    <a:pt x="360" y="138"/>
                  </a:lnTo>
                  <a:lnTo>
                    <a:pt x="354" y="132"/>
                  </a:lnTo>
                  <a:lnTo>
                    <a:pt x="354" y="126"/>
                  </a:lnTo>
                  <a:lnTo>
                    <a:pt x="312" y="126"/>
                  </a:lnTo>
                  <a:lnTo>
                    <a:pt x="294" y="132"/>
                  </a:lnTo>
                  <a:lnTo>
                    <a:pt x="270" y="132"/>
                  </a:lnTo>
                  <a:lnTo>
                    <a:pt x="264" y="114"/>
                  </a:lnTo>
                  <a:lnTo>
                    <a:pt x="228" y="114"/>
                  </a:lnTo>
                  <a:lnTo>
                    <a:pt x="228" y="108"/>
                  </a:lnTo>
                  <a:lnTo>
                    <a:pt x="210" y="114"/>
                  </a:lnTo>
                  <a:lnTo>
                    <a:pt x="204" y="108"/>
                  </a:lnTo>
                  <a:lnTo>
                    <a:pt x="186" y="108"/>
                  </a:lnTo>
                  <a:lnTo>
                    <a:pt x="180" y="114"/>
                  </a:lnTo>
                  <a:lnTo>
                    <a:pt x="180" y="120"/>
                  </a:lnTo>
                  <a:lnTo>
                    <a:pt x="174" y="126"/>
                  </a:lnTo>
                  <a:lnTo>
                    <a:pt x="174" y="132"/>
                  </a:lnTo>
                  <a:lnTo>
                    <a:pt x="150" y="132"/>
                  </a:lnTo>
                  <a:lnTo>
                    <a:pt x="138" y="150"/>
                  </a:lnTo>
                  <a:lnTo>
                    <a:pt x="120" y="150"/>
                  </a:lnTo>
                  <a:lnTo>
                    <a:pt x="84" y="186"/>
                  </a:lnTo>
                  <a:lnTo>
                    <a:pt x="84" y="192"/>
                  </a:lnTo>
                  <a:lnTo>
                    <a:pt x="90" y="198"/>
                  </a:lnTo>
                  <a:lnTo>
                    <a:pt x="66" y="198"/>
                  </a:lnTo>
                  <a:lnTo>
                    <a:pt x="72" y="210"/>
                  </a:lnTo>
                  <a:lnTo>
                    <a:pt x="12" y="210"/>
                  </a:lnTo>
                  <a:lnTo>
                    <a:pt x="12" y="228"/>
                  </a:lnTo>
                  <a:lnTo>
                    <a:pt x="0" y="240"/>
                  </a:lnTo>
                  <a:lnTo>
                    <a:pt x="6" y="246"/>
                  </a:lnTo>
                  <a:lnTo>
                    <a:pt x="6" y="258"/>
                  </a:lnTo>
                  <a:lnTo>
                    <a:pt x="0" y="264"/>
                  </a:lnTo>
                  <a:lnTo>
                    <a:pt x="24" y="264"/>
                  </a:lnTo>
                  <a:lnTo>
                    <a:pt x="24" y="282"/>
                  </a:lnTo>
                  <a:lnTo>
                    <a:pt x="36" y="288"/>
                  </a:lnTo>
                  <a:lnTo>
                    <a:pt x="48" y="288"/>
                  </a:lnTo>
                  <a:lnTo>
                    <a:pt x="60" y="294"/>
                  </a:lnTo>
                  <a:lnTo>
                    <a:pt x="72" y="294"/>
                  </a:lnTo>
                  <a:lnTo>
                    <a:pt x="78" y="306"/>
                  </a:lnTo>
                  <a:lnTo>
                    <a:pt x="102" y="330"/>
                  </a:lnTo>
                  <a:lnTo>
                    <a:pt x="138" y="318"/>
                  </a:lnTo>
                  <a:lnTo>
                    <a:pt x="156" y="330"/>
                  </a:lnTo>
                  <a:lnTo>
                    <a:pt x="162" y="336"/>
                  </a:lnTo>
                  <a:lnTo>
                    <a:pt x="174" y="336"/>
                  </a:lnTo>
                  <a:lnTo>
                    <a:pt x="186" y="342"/>
                  </a:lnTo>
                  <a:lnTo>
                    <a:pt x="204" y="348"/>
                  </a:lnTo>
                  <a:lnTo>
                    <a:pt x="222" y="366"/>
                  </a:lnTo>
                  <a:lnTo>
                    <a:pt x="228" y="378"/>
                  </a:lnTo>
                  <a:lnTo>
                    <a:pt x="240" y="396"/>
                  </a:lnTo>
                  <a:lnTo>
                    <a:pt x="264" y="414"/>
                  </a:lnTo>
                  <a:lnTo>
                    <a:pt x="276" y="426"/>
                  </a:lnTo>
                  <a:lnTo>
                    <a:pt x="282" y="438"/>
                  </a:lnTo>
                  <a:lnTo>
                    <a:pt x="282" y="450"/>
                  </a:lnTo>
                  <a:lnTo>
                    <a:pt x="288" y="456"/>
                  </a:lnTo>
                  <a:lnTo>
                    <a:pt x="294" y="468"/>
                  </a:lnTo>
                  <a:lnTo>
                    <a:pt x="300" y="474"/>
                  </a:lnTo>
                  <a:lnTo>
                    <a:pt x="300" y="480"/>
                  </a:lnTo>
                  <a:lnTo>
                    <a:pt x="288" y="492"/>
                  </a:lnTo>
                  <a:lnTo>
                    <a:pt x="288" y="504"/>
                  </a:lnTo>
                  <a:lnTo>
                    <a:pt x="294" y="522"/>
                  </a:lnTo>
                  <a:lnTo>
                    <a:pt x="300" y="534"/>
                  </a:lnTo>
                  <a:lnTo>
                    <a:pt x="306" y="540"/>
                  </a:lnTo>
                  <a:lnTo>
                    <a:pt x="318" y="546"/>
                  </a:lnTo>
                  <a:lnTo>
                    <a:pt x="330" y="546"/>
                  </a:lnTo>
                  <a:lnTo>
                    <a:pt x="342" y="552"/>
                  </a:lnTo>
                  <a:lnTo>
                    <a:pt x="348" y="552"/>
                  </a:lnTo>
                  <a:lnTo>
                    <a:pt x="366" y="558"/>
                  </a:lnTo>
                  <a:lnTo>
                    <a:pt x="390" y="564"/>
                  </a:lnTo>
                  <a:lnTo>
                    <a:pt x="486" y="564"/>
                  </a:lnTo>
                  <a:lnTo>
                    <a:pt x="492" y="570"/>
                  </a:lnTo>
                  <a:lnTo>
                    <a:pt x="498" y="570"/>
                  </a:lnTo>
                  <a:lnTo>
                    <a:pt x="510" y="576"/>
                  </a:lnTo>
                  <a:lnTo>
                    <a:pt x="516" y="576"/>
                  </a:lnTo>
                  <a:lnTo>
                    <a:pt x="528" y="582"/>
                  </a:lnTo>
                  <a:lnTo>
                    <a:pt x="534" y="594"/>
                  </a:lnTo>
                  <a:lnTo>
                    <a:pt x="540" y="594"/>
                  </a:lnTo>
                  <a:lnTo>
                    <a:pt x="546" y="600"/>
                  </a:lnTo>
                  <a:lnTo>
                    <a:pt x="552" y="600"/>
                  </a:lnTo>
                  <a:lnTo>
                    <a:pt x="576" y="612"/>
                  </a:lnTo>
                  <a:lnTo>
                    <a:pt x="588" y="612"/>
                  </a:lnTo>
                  <a:lnTo>
                    <a:pt x="594" y="618"/>
                  </a:lnTo>
                  <a:lnTo>
                    <a:pt x="630" y="618"/>
                  </a:lnTo>
                  <a:lnTo>
                    <a:pt x="642" y="642"/>
                  </a:lnTo>
                  <a:lnTo>
                    <a:pt x="684" y="684"/>
                  </a:lnTo>
                  <a:lnTo>
                    <a:pt x="690" y="696"/>
                  </a:lnTo>
                  <a:lnTo>
                    <a:pt x="720" y="726"/>
                  </a:lnTo>
                  <a:lnTo>
                    <a:pt x="732" y="732"/>
                  </a:lnTo>
                  <a:lnTo>
                    <a:pt x="738" y="744"/>
                  </a:lnTo>
                  <a:lnTo>
                    <a:pt x="750" y="750"/>
                  </a:lnTo>
                  <a:lnTo>
                    <a:pt x="810" y="744"/>
                  </a:lnTo>
                  <a:lnTo>
                    <a:pt x="864" y="750"/>
                  </a:lnTo>
                  <a:lnTo>
                    <a:pt x="912" y="750"/>
                  </a:lnTo>
                  <a:lnTo>
                    <a:pt x="948" y="756"/>
                  </a:lnTo>
                  <a:lnTo>
                    <a:pt x="954" y="750"/>
                  </a:lnTo>
                  <a:lnTo>
                    <a:pt x="966" y="744"/>
                  </a:lnTo>
                  <a:lnTo>
                    <a:pt x="972" y="738"/>
                  </a:lnTo>
                  <a:lnTo>
                    <a:pt x="984" y="738"/>
                  </a:lnTo>
                  <a:lnTo>
                    <a:pt x="996" y="744"/>
                  </a:lnTo>
                  <a:lnTo>
                    <a:pt x="1002" y="744"/>
                  </a:lnTo>
                  <a:lnTo>
                    <a:pt x="1008" y="750"/>
                  </a:lnTo>
                  <a:lnTo>
                    <a:pt x="1062" y="750"/>
                  </a:lnTo>
                  <a:lnTo>
                    <a:pt x="1080" y="756"/>
                  </a:lnTo>
                  <a:lnTo>
                    <a:pt x="1092" y="756"/>
                  </a:lnTo>
                  <a:lnTo>
                    <a:pt x="1110" y="774"/>
                  </a:lnTo>
                  <a:lnTo>
                    <a:pt x="1116" y="786"/>
                  </a:lnTo>
                  <a:lnTo>
                    <a:pt x="1128" y="792"/>
                  </a:lnTo>
                  <a:lnTo>
                    <a:pt x="1152" y="798"/>
                  </a:lnTo>
                  <a:lnTo>
                    <a:pt x="1200" y="798"/>
                  </a:lnTo>
                  <a:lnTo>
                    <a:pt x="1218" y="804"/>
                  </a:lnTo>
                  <a:lnTo>
                    <a:pt x="1242" y="816"/>
                  </a:lnTo>
                  <a:lnTo>
                    <a:pt x="1248" y="822"/>
                  </a:lnTo>
                  <a:lnTo>
                    <a:pt x="1260" y="822"/>
                  </a:lnTo>
                  <a:lnTo>
                    <a:pt x="1266" y="816"/>
                  </a:lnTo>
                  <a:lnTo>
                    <a:pt x="1278" y="816"/>
                  </a:lnTo>
                  <a:lnTo>
                    <a:pt x="1290" y="810"/>
                  </a:lnTo>
                  <a:lnTo>
                    <a:pt x="1302" y="810"/>
                  </a:lnTo>
                  <a:lnTo>
                    <a:pt x="1302" y="816"/>
                  </a:lnTo>
                  <a:lnTo>
                    <a:pt x="1308" y="828"/>
                  </a:lnTo>
                  <a:lnTo>
                    <a:pt x="1314" y="828"/>
                  </a:lnTo>
                  <a:lnTo>
                    <a:pt x="1320" y="834"/>
                  </a:lnTo>
                  <a:lnTo>
                    <a:pt x="1338" y="834"/>
                  </a:lnTo>
                  <a:lnTo>
                    <a:pt x="1344" y="828"/>
                  </a:lnTo>
                  <a:lnTo>
                    <a:pt x="1362" y="816"/>
                  </a:lnTo>
                  <a:lnTo>
                    <a:pt x="1422" y="780"/>
                  </a:lnTo>
                  <a:lnTo>
                    <a:pt x="1440" y="768"/>
                  </a:lnTo>
                  <a:lnTo>
                    <a:pt x="1596" y="768"/>
                  </a:lnTo>
                  <a:lnTo>
                    <a:pt x="1614" y="744"/>
                  </a:lnTo>
                  <a:lnTo>
                    <a:pt x="1638" y="744"/>
                  </a:lnTo>
                  <a:lnTo>
                    <a:pt x="1650" y="738"/>
                  </a:lnTo>
                  <a:lnTo>
                    <a:pt x="1662" y="714"/>
                  </a:lnTo>
                  <a:lnTo>
                    <a:pt x="1662" y="708"/>
                  </a:lnTo>
                  <a:lnTo>
                    <a:pt x="1668" y="696"/>
                  </a:lnTo>
                  <a:lnTo>
                    <a:pt x="1668" y="690"/>
                  </a:lnTo>
                  <a:lnTo>
                    <a:pt x="1692" y="690"/>
                  </a:lnTo>
                  <a:lnTo>
                    <a:pt x="1704" y="678"/>
                  </a:lnTo>
                  <a:lnTo>
                    <a:pt x="1710" y="666"/>
                  </a:lnTo>
                  <a:lnTo>
                    <a:pt x="1716" y="660"/>
                  </a:lnTo>
                  <a:lnTo>
                    <a:pt x="1716" y="654"/>
                  </a:lnTo>
                  <a:lnTo>
                    <a:pt x="1704" y="648"/>
                  </a:lnTo>
                  <a:lnTo>
                    <a:pt x="1686" y="630"/>
                  </a:lnTo>
                  <a:lnTo>
                    <a:pt x="1674" y="624"/>
                  </a:lnTo>
                  <a:lnTo>
                    <a:pt x="1656" y="606"/>
                  </a:lnTo>
                  <a:lnTo>
                    <a:pt x="1650" y="594"/>
                  </a:lnTo>
                  <a:lnTo>
                    <a:pt x="1650" y="582"/>
                  </a:lnTo>
                  <a:lnTo>
                    <a:pt x="1656" y="570"/>
                  </a:lnTo>
                  <a:lnTo>
                    <a:pt x="1656" y="558"/>
                  </a:lnTo>
                  <a:lnTo>
                    <a:pt x="1668" y="552"/>
                  </a:lnTo>
                  <a:lnTo>
                    <a:pt x="1692" y="552"/>
                  </a:lnTo>
                  <a:lnTo>
                    <a:pt x="1698" y="558"/>
                  </a:lnTo>
                  <a:lnTo>
                    <a:pt x="1704" y="558"/>
                  </a:lnTo>
                  <a:lnTo>
                    <a:pt x="1710" y="564"/>
                  </a:lnTo>
                  <a:lnTo>
                    <a:pt x="1722" y="570"/>
                  </a:lnTo>
                  <a:lnTo>
                    <a:pt x="1728" y="576"/>
                  </a:lnTo>
                  <a:lnTo>
                    <a:pt x="1740" y="582"/>
                  </a:lnTo>
                  <a:lnTo>
                    <a:pt x="1764" y="582"/>
                  </a:lnTo>
                  <a:lnTo>
                    <a:pt x="1776" y="576"/>
                  </a:lnTo>
                  <a:lnTo>
                    <a:pt x="1794" y="576"/>
                  </a:lnTo>
                  <a:lnTo>
                    <a:pt x="1806" y="570"/>
                  </a:lnTo>
                  <a:lnTo>
                    <a:pt x="1812" y="558"/>
                  </a:lnTo>
                  <a:lnTo>
                    <a:pt x="1818" y="552"/>
                  </a:lnTo>
                  <a:lnTo>
                    <a:pt x="1818" y="528"/>
                  </a:lnTo>
                  <a:lnTo>
                    <a:pt x="1890" y="528"/>
                  </a:lnTo>
                  <a:lnTo>
                    <a:pt x="1914" y="504"/>
                  </a:lnTo>
                  <a:lnTo>
                    <a:pt x="1902" y="492"/>
                  </a:lnTo>
                  <a:lnTo>
                    <a:pt x="1896" y="480"/>
                  </a:lnTo>
                  <a:lnTo>
                    <a:pt x="1902" y="474"/>
                  </a:lnTo>
                  <a:lnTo>
                    <a:pt x="1938" y="456"/>
                  </a:lnTo>
                  <a:lnTo>
                    <a:pt x="1950" y="456"/>
                  </a:lnTo>
                  <a:lnTo>
                    <a:pt x="1950" y="438"/>
                  </a:lnTo>
                  <a:lnTo>
                    <a:pt x="1980" y="444"/>
                  </a:lnTo>
                  <a:lnTo>
                    <a:pt x="1998" y="426"/>
                  </a:lnTo>
                  <a:lnTo>
                    <a:pt x="2004" y="426"/>
                  </a:lnTo>
                  <a:lnTo>
                    <a:pt x="2010" y="420"/>
                  </a:lnTo>
                  <a:lnTo>
                    <a:pt x="2040" y="420"/>
                  </a:lnTo>
                  <a:lnTo>
                    <a:pt x="2052" y="426"/>
                  </a:lnTo>
                  <a:lnTo>
                    <a:pt x="2058" y="432"/>
                  </a:lnTo>
                  <a:lnTo>
                    <a:pt x="2094" y="432"/>
                  </a:lnTo>
                  <a:lnTo>
                    <a:pt x="2100" y="426"/>
                  </a:lnTo>
                  <a:lnTo>
                    <a:pt x="2100" y="420"/>
                  </a:lnTo>
                  <a:lnTo>
                    <a:pt x="2088" y="40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73" name="Moldova" descr="© INSCALE GmbH, 05.05.2010&#10;http://www.presentationload.com/">
              <a:extLst>
                <a:ext uri="{FF2B5EF4-FFF2-40B4-BE49-F238E27FC236}">
                  <a16:creationId xmlns:a16="http://schemas.microsoft.com/office/drawing/2014/main" id="{7F67665D-99B8-1D89-4F7C-CF8059C9E8B9}"/>
                </a:ext>
              </a:extLst>
            </p:cNvPr>
            <p:cNvSpPr>
              <a:spLocks/>
            </p:cNvSpPr>
            <p:nvPr/>
          </p:nvSpPr>
          <p:spPr bwMode="gray">
            <a:xfrm>
              <a:off x="6507227" y="2518683"/>
              <a:ext cx="101425" cy="112488"/>
            </a:xfrm>
            <a:custGeom>
              <a:avLst/>
              <a:gdLst>
                <a:gd name="T0" fmla="*/ 2147483647 w 216"/>
                <a:gd name="T1" fmla="*/ 2147483647 h 240"/>
                <a:gd name="T2" fmla="*/ 2147483647 w 216"/>
                <a:gd name="T3" fmla="*/ 2147483647 h 240"/>
                <a:gd name="T4" fmla="*/ 2147483647 w 216"/>
                <a:gd name="T5" fmla="*/ 2147483647 h 240"/>
                <a:gd name="T6" fmla="*/ 2147483647 w 216"/>
                <a:gd name="T7" fmla="*/ 2147483647 h 240"/>
                <a:gd name="T8" fmla="*/ 2147483647 w 216"/>
                <a:gd name="T9" fmla="*/ 2147483647 h 240"/>
                <a:gd name="T10" fmla="*/ 2147483647 w 216"/>
                <a:gd name="T11" fmla="*/ 2147483647 h 240"/>
                <a:gd name="T12" fmla="*/ 2147483647 w 216"/>
                <a:gd name="T13" fmla="*/ 2147483647 h 240"/>
                <a:gd name="T14" fmla="*/ 2147483647 w 216"/>
                <a:gd name="T15" fmla="*/ 2147483647 h 240"/>
                <a:gd name="T16" fmla="*/ 2147483647 w 216"/>
                <a:gd name="T17" fmla="*/ 2147483647 h 240"/>
                <a:gd name="T18" fmla="*/ 2147483647 w 216"/>
                <a:gd name="T19" fmla="*/ 2147483647 h 240"/>
                <a:gd name="T20" fmla="*/ 2147483647 w 216"/>
                <a:gd name="T21" fmla="*/ 2147483647 h 240"/>
                <a:gd name="T22" fmla="*/ 2147483647 w 216"/>
                <a:gd name="T23" fmla="*/ 2147483647 h 240"/>
                <a:gd name="T24" fmla="*/ 2147483647 w 216"/>
                <a:gd name="T25" fmla="*/ 2147483647 h 240"/>
                <a:gd name="T26" fmla="*/ 2147483647 w 216"/>
                <a:gd name="T27" fmla="*/ 2147483647 h 240"/>
                <a:gd name="T28" fmla="*/ 2147483647 w 216"/>
                <a:gd name="T29" fmla="*/ 2147483647 h 240"/>
                <a:gd name="T30" fmla="*/ 2147483647 w 216"/>
                <a:gd name="T31" fmla="*/ 2147483647 h 240"/>
                <a:gd name="T32" fmla="*/ 2147483647 w 216"/>
                <a:gd name="T33" fmla="*/ 2147483647 h 240"/>
                <a:gd name="T34" fmla="*/ 2147483647 w 216"/>
                <a:gd name="T35" fmla="*/ 2147483647 h 240"/>
                <a:gd name="T36" fmla="*/ 2147483647 w 216"/>
                <a:gd name="T37" fmla="*/ 2147483647 h 240"/>
                <a:gd name="T38" fmla="*/ 2147483647 w 216"/>
                <a:gd name="T39" fmla="*/ 2147483647 h 240"/>
                <a:gd name="T40" fmla="*/ 2147483647 w 216"/>
                <a:gd name="T41" fmla="*/ 2147483647 h 240"/>
                <a:gd name="T42" fmla="*/ 2147483647 w 216"/>
                <a:gd name="T43" fmla="*/ 2147483647 h 240"/>
                <a:gd name="T44" fmla="*/ 2147483647 w 216"/>
                <a:gd name="T45" fmla="*/ 2147483647 h 240"/>
                <a:gd name="T46" fmla="*/ 2147483647 w 216"/>
                <a:gd name="T47" fmla="*/ 2147483647 h 240"/>
                <a:gd name="T48" fmla="*/ 2147483647 w 216"/>
                <a:gd name="T49" fmla="*/ 2147483647 h 240"/>
                <a:gd name="T50" fmla="*/ 2147483647 w 216"/>
                <a:gd name="T51" fmla="*/ 2147483647 h 240"/>
                <a:gd name="T52" fmla="*/ 2147483647 w 216"/>
                <a:gd name="T53" fmla="*/ 2147483647 h 240"/>
                <a:gd name="T54" fmla="*/ 2147483647 w 216"/>
                <a:gd name="T55" fmla="*/ 2147483647 h 240"/>
                <a:gd name="T56" fmla="*/ 2147483647 w 216"/>
                <a:gd name="T57" fmla="*/ 2147483647 h 240"/>
                <a:gd name="T58" fmla="*/ 2147483647 w 216"/>
                <a:gd name="T59" fmla="*/ 2147483647 h 240"/>
                <a:gd name="T60" fmla="*/ 2147483647 w 216"/>
                <a:gd name="T61" fmla="*/ 0 h 240"/>
                <a:gd name="T62" fmla="*/ 2147483647 w 216"/>
                <a:gd name="T63" fmla="*/ 2147483647 h 240"/>
                <a:gd name="T64" fmla="*/ 2147483647 w 216"/>
                <a:gd name="T65" fmla="*/ 2147483647 h 240"/>
                <a:gd name="T66" fmla="*/ 2147483647 w 216"/>
                <a:gd name="T67" fmla="*/ 2147483647 h 2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240"/>
                <a:gd name="T104" fmla="*/ 216 w 216"/>
                <a:gd name="T105" fmla="*/ 240 h 2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240">
                  <a:moveTo>
                    <a:pt x="0" y="18"/>
                  </a:moveTo>
                  <a:lnTo>
                    <a:pt x="18" y="24"/>
                  </a:lnTo>
                  <a:lnTo>
                    <a:pt x="24" y="30"/>
                  </a:lnTo>
                  <a:lnTo>
                    <a:pt x="30" y="42"/>
                  </a:lnTo>
                  <a:lnTo>
                    <a:pt x="36" y="48"/>
                  </a:lnTo>
                  <a:lnTo>
                    <a:pt x="36" y="60"/>
                  </a:lnTo>
                  <a:lnTo>
                    <a:pt x="60" y="72"/>
                  </a:lnTo>
                  <a:lnTo>
                    <a:pt x="66" y="96"/>
                  </a:lnTo>
                  <a:lnTo>
                    <a:pt x="78" y="96"/>
                  </a:lnTo>
                  <a:lnTo>
                    <a:pt x="84" y="114"/>
                  </a:lnTo>
                  <a:lnTo>
                    <a:pt x="102" y="114"/>
                  </a:lnTo>
                  <a:lnTo>
                    <a:pt x="108" y="120"/>
                  </a:lnTo>
                  <a:lnTo>
                    <a:pt x="108" y="162"/>
                  </a:lnTo>
                  <a:lnTo>
                    <a:pt x="114" y="162"/>
                  </a:lnTo>
                  <a:lnTo>
                    <a:pt x="108" y="168"/>
                  </a:lnTo>
                  <a:lnTo>
                    <a:pt x="108" y="180"/>
                  </a:lnTo>
                  <a:lnTo>
                    <a:pt x="102" y="186"/>
                  </a:lnTo>
                  <a:lnTo>
                    <a:pt x="102" y="198"/>
                  </a:lnTo>
                  <a:lnTo>
                    <a:pt x="108" y="210"/>
                  </a:lnTo>
                  <a:lnTo>
                    <a:pt x="114" y="216"/>
                  </a:lnTo>
                  <a:lnTo>
                    <a:pt x="114" y="240"/>
                  </a:lnTo>
                  <a:lnTo>
                    <a:pt x="138" y="234"/>
                  </a:lnTo>
                  <a:lnTo>
                    <a:pt x="138" y="222"/>
                  </a:lnTo>
                  <a:lnTo>
                    <a:pt x="132" y="216"/>
                  </a:lnTo>
                  <a:lnTo>
                    <a:pt x="132" y="204"/>
                  </a:lnTo>
                  <a:lnTo>
                    <a:pt x="138" y="204"/>
                  </a:lnTo>
                  <a:lnTo>
                    <a:pt x="150" y="198"/>
                  </a:lnTo>
                  <a:lnTo>
                    <a:pt x="156" y="192"/>
                  </a:lnTo>
                  <a:lnTo>
                    <a:pt x="174" y="180"/>
                  </a:lnTo>
                  <a:lnTo>
                    <a:pt x="168" y="174"/>
                  </a:lnTo>
                  <a:lnTo>
                    <a:pt x="156" y="168"/>
                  </a:lnTo>
                  <a:lnTo>
                    <a:pt x="150" y="168"/>
                  </a:lnTo>
                  <a:lnTo>
                    <a:pt x="150" y="162"/>
                  </a:lnTo>
                  <a:lnTo>
                    <a:pt x="156" y="156"/>
                  </a:lnTo>
                  <a:lnTo>
                    <a:pt x="174" y="156"/>
                  </a:lnTo>
                  <a:lnTo>
                    <a:pt x="180" y="162"/>
                  </a:lnTo>
                  <a:lnTo>
                    <a:pt x="198" y="162"/>
                  </a:lnTo>
                  <a:lnTo>
                    <a:pt x="210" y="156"/>
                  </a:lnTo>
                  <a:lnTo>
                    <a:pt x="216" y="156"/>
                  </a:lnTo>
                  <a:lnTo>
                    <a:pt x="216" y="126"/>
                  </a:lnTo>
                  <a:lnTo>
                    <a:pt x="210" y="120"/>
                  </a:lnTo>
                  <a:lnTo>
                    <a:pt x="198" y="120"/>
                  </a:lnTo>
                  <a:lnTo>
                    <a:pt x="192" y="114"/>
                  </a:lnTo>
                  <a:lnTo>
                    <a:pt x="180" y="114"/>
                  </a:lnTo>
                  <a:lnTo>
                    <a:pt x="180" y="96"/>
                  </a:lnTo>
                  <a:lnTo>
                    <a:pt x="186" y="90"/>
                  </a:lnTo>
                  <a:lnTo>
                    <a:pt x="180" y="84"/>
                  </a:lnTo>
                  <a:lnTo>
                    <a:pt x="174" y="84"/>
                  </a:lnTo>
                  <a:lnTo>
                    <a:pt x="162" y="90"/>
                  </a:lnTo>
                  <a:lnTo>
                    <a:pt x="162" y="66"/>
                  </a:lnTo>
                  <a:lnTo>
                    <a:pt x="168" y="60"/>
                  </a:lnTo>
                  <a:lnTo>
                    <a:pt x="162" y="48"/>
                  </a:lnTo>
                  <a:lnTo>
                    <a:pt x="156" y="42"/>
                  </a:lnTo>
                  <a:lnTo>
                    <a:pt x="144" y="36"/>
                  </a:lnTo>
                  <a:lnTo>
                    <a:pt x="126" y="36"/>
                  </a:lnTo>
                  <a:lnTo>
                    <a:pt x="126" y="24"/>
                  </a:lnTo>
                  <a:lnTo>
                    <a:pt x="120" y="18"/>
                  </a:lnTo>
                  <a:lnTo>
                    <a:pt x="78" y="18"/>
                  </a:lnTo>
                  <a:lnTo>
                    <a:pt x="78" y="12"/>
                  </a:lnTo>
                  <a:lnTo>
                    <a:pt x="72" y="12"/>
                  </a:lnTo>
                  <a:lnTo>
                    <a:pt x="60" y="0"/>
                  </a:lnTo>
                  <a:lnTo>
                    <a:pt x="54" y="0"/>
                  </a:lnTo>
                  <a:lnTo>
                    <a:pt x="42" y="6"/>
                  </a:lnTo>
                  <a:lnTo>
                    <a:pt x="36" y="6"/>
                  </a:lnTo>
                  <a:lnTo>
                    <a:pt x="36" y="12"/>
                  </a:lnTo>
                  <a:lnTo>
                    <a:pt x="24" y="12"/>
                  </a:lnTo>
                  <a:lnTo>
                    <a:pt x="12" y="6"/>
                  </a:lnTo>
                  <a:lnTo>
                    <a:pt x="6" y="6"/>
                  </a:lnTo>
                  <a:lnTo>
                    <a:pt x="0" y="1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74" name="Mexico" descr="© INSCALE GmbH, 05.05.2010&#10;http://www.presentationload.com/">
              <a:extLst>
                <a:ext uri="{FF2B5EF4-FFF2-40B4-BE49-F238E27FC236}">
                  <a16:creationId xmlns:a16="http://schemas.microsoft.com/office/drawing/2014/main" id="{805ABEF8-B8F1-984E-0513-AA6B544AABC4}"/>
                </a:ext>
              </a:extLst>
            </p:cNvPr>
            <p:cNvSpPr>
              <a:spLocks/>
            </p:cNvSpPr>
            <p:nvPr/>
          </p:nvSpPr>
          <p:spPr bwMode="gray">
            <a:xfrm>
              <a:off x="1950526" y="3114321"/>
              <a:ext cx="877778" cy="687839"/>
            </a:xfrm>
            <a:custGeom>
              <a:avLst/>
              <a:gdLst>
                <a:gd name="T0" fmla="*/ 2147483647 w 1860"/>
                <a:gd name="T1" fmla="*/ 2147483647 h 1458"/>
                <a:gd name="T2" fmla="*/ 2147483647 w 1860"/>
                <a:gd name="T3" fmla="*/ 2147483647 h 1458"/>
                <a:gd name="T4" fmla="*/ 2147483647 w 1860"/>
                <a:gd name="T5" fmla="*/ 2147483647 h 1458"/>
                <a:gd name="T6" fmla="*/ 2147483647 w 1860"/>
                <a:gd name="T7" fmla="*/ 2147483647 h 1458"/>
                <a:gd name="T8" fmla="*/ 2147483647 w 1860"/>
                <a:gd name="T9" fmla="*/ 2147483647 h 1458"/>
                <a:gd name="T10" fmla="*/ 2147483647 w 1860"/>
                <a:gd name="T11" fmla="*/ 2147483647 h 1458"/>
                <a:gd name="T12" fmla="*/ 2147483647 w 1860"/>
                <a:gd name="T13" fmla="*/ 2147483647 h 1458"/>
                <a:gd name="T14" fmla="*/ 2147483647 w 1860"/>
                <a:gd name="T15" fmla="*/ 2147483647 h 1458"/>
                <a:gd name="T16" fmla="*/ 2147483647 w 1860"/>
                <a:gd name="T17" fmla="*/ 2147483647 h 1458"/>
                <a:gd name="T18" fmla="*/ 2147483647 w 1860"/>
                <a:gd name="T19" fmla="*/ 2147483647 h 1458"/>
                <a:gd name="T20" fmla="*/ 2147483647 w 1860"/>
                <a:gd name="T21" fmla="*/ 2147483647 h 1458"/>
                <a:gd name="T22" fmla="*/ 2147483647 w 1860"/>
                <a:gd name="T23" fmla="*/ 2147483647 h 1458"/>
                <a:gd name="T24" fmla="*/ 2147483647 w 1860"/>
                <a:gd name="T25" fmla="*/ 2147483647 h 1458"/>
                <a:gd name="T26" fmla="*/ 2147483647 w 1860"/>
                <a:gd name="T27" fmla="*/ 2147483647 h 1458"/>
                <a:gd name="T28" fmla="*/ 2147483647 w 1860"/>
                <a:gd name="T29" fmla="*/ 2147483647 h 1458"/>
                <a:gd name="T30" fmla="*/ 2147483647 w 1860"/>
                <a:gd name="T31" fmla="*/ 2147483647 h 1458"/>
                <a:gd name="T32" fmla="*/ 2147483647 w 1860"/>
                <a:gd name="T33" fmla="*/ 2147483647 h 1458"/>
                <a:gd name="T34" fmla="*/ 2147483647 w 1860"/>
                <a:gd name="T35" fmla="*/ 2147483647 h 1458"/>
                <a:gd name="T36" fmla="*/ 2147483647 w 1860"/>
                <a:gd name="T37" fmla="*/ 2147483647 h 1458"/>
                <a:gd name="T38" fmla="*/ 2147483647 w 1860"/>
                <a:gd name="T39" fmla="*/ 2147483647 h 1458"/>
                <a:gd name="T40" fmla="*/ 2147483647 w 1860"/>
                <a:gd name="T41" fmla="*/ 2147483647 h 1458"/>
                <a:gd name="T42" fmla="*/ 2147483647 w 1860"/>
                <a:gd name="T43" fmla="*/ 2147483647 h 1458"/>
                <a:gd name="T44" fmla="*/ 2147483647 w 1860"/>
                <a:gd name="T45" fmla="*/ 2147483647 h 1458"/>
                <a:gd name="T46" fmla="*/ 2147483647 w 1860"/>
                <a:gd name="T47" fmla="*/ 2147483647 h 1458"/>
                <a:gd name="T48" fmla="*/ 2147483647 w 1860"/>
                <a:gd name="T49" fmla="*/ 2147483647 h 1458"/>
                <a:gd name="T50" fmla="*/ 2147483647 w 1860"/>
                <a:gd name="T51" fmla="*/ 2147483647 h 1458"/>
                <a:gd name="T52" fmla="*/ 2147483647 w 1860"/>
                <a:gd name="T53" fmla="*/ 2147483647 h 1458"/>
                <a:gd name="T54" fmla="*/ 2147483647 w 1860"/>
                <a:gd name="T55" fmla="*/ 2147483647 h 1458"/>
                <a:gd name="T56" fmla="*/ 0 w 1860"/>
                <a:gd name="T57" fmla="*/ 2147483647 h 1458"/>
                <a:gd name="T58" fmla="*/ 2147483647 w 1860"/>
                <a:gd name="T59" fmla="*/ 2147483647 h 1458"/>
                <a:gd name="T60" fmla="*/ 2147483647 w 1860"/>
                <a:gd name="T61" fmla="*/ 2147483647 h 1458"/>
                <a:gd name="T62" fmla="*/ 2147483647 w 1860"/>
                <a:gd name="T63" fmla="*/ 2147483647 h 1458"/>
                <a:gd name="T64" fmla="*/ 2147483647 w 1860"/>
                <a:gd name="T65" fmla="*/ 2147483647 h 1458"/>
                <a:gd name="T66" fmla="*/ 2147483647 w 1860"/>
                <a:gd name="T67" fmla="*/ 2147483647 h 1458"/>
                <a:gd name="T68" fmla="*/ 2147483647 w 1860"/>
                <a:gd name="T69" fmla="*/ 2147483647 h 1458"/>
                <a:gd name="T70" fmla="*/ 2147483647 w 1860"/>
                <a:gd name="T71" fmla="*/ 2147483647 h 1458"/>
                <a:gd name="T72" fmla="*/ 2147483647 w 1860"/>
                <a:gd name="T73" fmla="*/ 2147483647 h 1458"/>
                <a:gd name="T74" fmla="*/ 2147483647 w 1860"/>
                <a:gd name="T75" fmla="*/ 2147483647 h 1458"/>
                <a:gd name="T76" fmla="*/ 2147483647 w 1860"/>
                <a:gd name="T77" fmla="*/ 2147483647 h 1458"/>
                <a:gd name="T78" fmla="*/ 2147483647 w 1860"/>
                <a:gd name="T79" fmla="*/ 2147483647 h 1458"/>
                <a:gd name="T80" fmla="*/ 2147483647 w 1860"/>
                <a:gd name="T81" fmla="*/ 2147483647 h 1458"/>
                <a:gd name="T82" fmla="*/ 2147483647 w 1860"/>
                <a:gd name="T83" fmla="*/ 2147483647 h 1458"/>
                <a:gd name="T84" fmla="*/ 2147483647 w 1860"/>
                <a:gd name="T85" fmla="*/ 2147483647 h 1458"/>
                <a:gd name="T86" fmla="*/ 2147483647 w 1860"/>
                <a:gd name="T87" fmla="*/ 2147483647 h 1458"/>
                <a:gd name="T88" fmla="*/ 2147483647 w 1860"/>
                <a:gd name="T89" fmla="*/ 2147483647 h 1458"/>
                <a:gd name="T90" fmla="*/ 2147483647 w 1860"/>
                <a:gd name="T91" fmla="*/ 2147483647 h 1458"/>
                <a:gd name="T92" fmla="*/ 2147483647 w 1860"/>
                <a:gd name="T93" fmla="*/ 2147483647 h 1458"/>
                <a:gd name="T94" fmla="*/ 2147483647 w 1860"/>
                <a:gd name="T95" fmla="*/ 2147483647 h 1458"/>
                <a:gd name="T96" fmla="*/ 2147483647 w 1860"/>
                <a:gd name="T97" fmla="*/ 2147483647 h 1458"/>
                <a:gd name="T98" fmla="*/ 2147483647 w 1860"/>
                <a:gd name="T99" fmla="*/ 2147483647 h 1458"/>
                <a:gd name="T100" fmla="*/ 2147483647 w 1860"/>
                <a:gd name="T101" fmla="*/ 2147483647 h 1458"/>
                <a:gd name="T102" fmla="*/ 2147483647 w 1860"/>
                <a:gd name="T103" fmla="*/ 2147483647 h 1458"/>
                <a:gd name="T104" fmla="*/ 2147483647 w 1860"/>
                <a:gd name="T105" fmla="*/ 2147483647 h 1458"/>
                <a:gd name="T106" fmla="*/ 2147483647 w 1860"/>
                <a:gd name="T107" fmla="*/ 2147483647 h 1458"/>
                <a:gd name="T108" fmla="*/ 2147483647 w 1860"/>
                <a:gd name="T109" fmla="*/ 2147483647 h 1458"/>
                <a:gd name="T110" fmla="*/ 2147483647 w 1860"/>
                <a:gd name="T111" fmla="*/ 2147483647 h 1458"/>
                <a:gd name="T112" fmla="*/ 2147483647 w 1860"/>
                <a:gd name="T113" fmla="*/ 2147483647 h 1458"/>
                <a:gd name="T114" fmla="*/ 2147483647 w 1860"/>
                <a:gd name="T115" fmla="*/ 2147483647 h 1458"/>
                <a:gd name="T116" fmla="*/ 2147483647 w 1860"/>
                <a:gd name="T117" fmla="*/ 2147483647 h 1458"/>
                <a:gd name="T118" fmla="*/ 2147483647 w 1860"/>
                <a:gd name="T119" fmla="*/ 2147483647 h 1458"/>
                <a:gd name="T120" fmla="*/ 2147483647 w 1860"/>
                <a:gd name="T121" fmla="*/ 2147483647 h 145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60"/>
                <a:gd name="T184" fmla="*/ 0 h 1458"/>
                <a:gd name="T185" fmla="*/ 1860 w 1860"/>
                <a:gd name="T186" fmla="*/ 1458 h 145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60" h="1458">
                  <a:moveTo>
                    <a:pt x="1422" y="1440"/>
                  </a:moveTo>
                  <a:lnTo>
                    <a:pt x="1422" y="1380"/>
                  </a:lnTo>
                  <a:lnTo>
                    <a:pt x="1452" y="1332"/>
                  </a:lnTo>
                  <a:lnTo>
                    <a:pt x="1542" y="1338"/>
                  </a:lnTo>
                  <a:lnTo>
                    <a:pt x="1542" y="1320"/>
                  </a:lnTo>
                  <a:lnTo>
                    <a:pt x="1548" y="1320"/>
                  </a:lnTo>
                  <a:lnTo>
                    <a:pt x="1554" y="1314"/>
                  </a:lnTo>
                  <a:lnTo>
                    <a:pt x="1554" y="1302"/>
                  </a:lnTo>
                  <a:lnTo>
                    <a:pt x="1536" y="1302"/>
                  </a:lnTo>
                  <a:lnTo>
                    <a:pt x="1530" y="1278"/>
                  </a:lnTo>
                  <a:lnTo>
                    <a:pt x="1524" y="1278"/>
                  </a:lnTo>
                  <a:lnTo>
                    <a:pt x="1512" y="1272"/>
                  </a:lnTo>
                  <a:lnTo>
                    <a:pt x="1506" y="1272"/>
                  </a:lnTo>
                  <a:lnTo>
                    <a:pt x="1500" y="1266"/>
                  </a:lnTo>
                  <a:lnTo>
                    <a:pt x="1494" y="1254"/>
                  </a:lnTo>
                  <a:lnTo>
                    <a:pt x="1494" y="1248"/>
                  </a:lnTo>
                  <a:lnTo>
                    <a:pt x="1482" y="1242"/>
                  </a:lnTo>
                  <a:lnTo>
                    <a:pt x="1506" y="1242"/>
                  </a:lnTo>
                  <a:lnTo>
                    <a:pt x="1518" y="1236"/>
                  </a:lnTo>
                  <a:lnTo>
                    <a:pt x="1524" y="1236"/>
                  </a:lnTo>
                  <a:lnTo>
                    <a:pt x="1524" y="1212"/>
                  </a:lnTo>
                  <a:lnTo>
                    <a:pt x="1518" y="1200"/>
                  </a:lnTo>
                  <a:lnTo>
                    <a:pt x="1518" y="1188"/>
                  </a:lnTo>
                  <a:lnTo>
                    <a:pt x="1650" y="1194"/>
                  </a:lnTo>
                  <a:lnTo>
                    <a:pt x="1656" y="1182"/>
                  </a:lnTo>
                  <a:lnTo>
                    <a:pt x="1656" y="1176"/>
                  </a:lnTo>
                  <a:lnTo>
                    <a:pt x="1662" y="1176"/>
                  </a:lnTo>
                  <a:lnTo>
                    <a:pt x="1668" y="1182"/>
                  </a:lnTo>
                  <a:lnTo>
                    <a:pt x="1668" y="1188"/>
                  </a:lnTo>
                  <a:lnTo>
                    <a:pt x="1674" y="1188"/>
                  </a:lnTo>
                  <a:lnTo>
                    <a:pt x="1680" y="1182"/>
                  </a:lnTo>
                  <a:lnTo>
                    <a:pt x="1692" y="1176"/>
                  </a:lnTo>
                  <a:lnTo>
                    <a:pt x="1698" y="1164"/>
                  </a:lnTo>
                  <a:lnTo>
                    <a:pt x="1698" y="1152"/>
                  </a:lnTo>
                  <a:lnTo>
                    <a:pt x="1704" y="1146"/>
                  </a:lnTo>
                  <a:lnTo>
                    <a:pt x="1704" y="1140"/>
                  </a:lnTo>
                  <a:lnTo>
                    <a:pt x="1710" y="1152"/>
                  </a:lnTo>
                  <a:lnTo>
                    <a:pt x="1746" y="1116"/>
                  </a:lnTo>
                  <a:lnTo>
                    <a:pt x="1746" y="1122"/>
                  </a:lnTo>
                  <a:lnTo>
                    <a:pt x="1740" y="1128"/>
                  </a:lnTo>
                  <a:lnTo>
                    <a:pt x="1740" y="1146"/>
                  </a:lnTo>
                  <a:lnTo>
                    <a:pt x="1746" y="1152"/>
                  </a:lnTo>
                  <a:lnTo>
                    <a:pt x="1758" y="1152"/>
                  </a:lnTo>
                  <a:lnTo>
                    <a:pt x="1782" y="1086"/>
                  </a:lnTo>
                  <a:lnTo>
                    <a:pt x="1770" y="1074"/>
                  </a:lnTo>
                  <a:lnTo>
                    <a:pt x="1794" y="1068"/>
                  </a:lnTo>
                  <a:lnTo>
                    <a:pt x="1794" y="1056"/>
                  </a:lnTo>
                  <a:lnTo>
                    <a:pt x="1776" y="1050"/>
                  </a:lnTo>
                  <a:lnTo>
                    <a:pt x="1794" y="1032"/>
                  </a:lnTo>
                  <a:lnTo>
                    <a:pt x="1800" y="1008"/>
                  </a:lnTo>
                  <a:lnTo>
                    <a:pt x="1806" y="996"/>
                  </a:lnTo>
                  <a:lnTo>
                    <a:pt x="1818" y="990"/>
                  </a:lnTo>
                  <a:lnTo>
                    <a:pt x="1824" y="978"/>
                  </a:lnTo>
                  <a:lnTo>
                    <a:pt x="1836" y="966"/>
                  </a:lnTo>
                  <a:lnTo>
                    <a:pt x="1842" y="954"/>
                  </a:lnTo>
                  <a:lnTo>
                    <a:pt x="1848" y="948"/>
                  </a:lnTo>
                  <a:lnTo>
                    <a:pt x="1854" y="936"/>
                  </a:lnTo>
                  <a:lnTo>
                    <a:pt x="1854" y="930"/>
                  </a:lnTo>
                  <a:lnTo>
                    <a:pt x="1860" y="918"/>
                  </a:lnTo>
                  <a:lnTo>
                    <a:pt x="1860" y="900"/>
                  </a:lnTo>
                  <a:lnTo>
                    <a:pt x="1854" y="894"/>
                  </a:lnTo>
                  <a:lnTo>
                    <a:pt x="1818" y="894"/>
                  </a:lnTo>
                  <a:lnTo>
                    <a:pt x="1812" y="900"/>
                  </a:lnTo>
                  <a:lnTo>
                    <a:pt x="1800" y="900"/>
                  </a:lnTo>
                  <a:lnTo>
                    <a:pt x="1794" y="894"/>
                  </a:lnTo>
                  <a:lnTo>
                    <a:pt x="1782" y="894"/>
                  </a:lnTo>
                  <a:lnTo>
                    <a:pt x="1770" y="888"/>
                  </a:lnTo>
                  <a:lnTo>
                    <a:pt x="1746" y="888"/>
                  </a:lnTo>
                  <a:lnTo>
                    <a:pt x="1734" y="894"/>
                  </a:lnTo>
                  <a:lnTo>
                    <a:pt x="1716" y="900"/>
                  </a:lnTo>
                  <a:lnTo>
                    <a:pt x="1698" y="900"/>
                  </a:lnTo>
                  <a:lnTo>
                    <a:pt x="1686" y="906"/>
                  </a:lnTo>
                  <a:lnTo>
                    <a:pt x="1668" y="906"/>
                  </a:lnTo>
                  <a:lnTo>
                    <a:pt x="1656" y="912"/>
                  </a:lnTo>
                  <a:lnTo>
                    <a:pt x="1626" y="912"/>
                  </a:lnTo>
                  <a:lnTo>
                    <a:pt x="1614" y="918"/>
                  </a:lnTo>
                  <a:lnTo>
                    <a:pt x="1608" y="924"/>
                  </a:lnTo>
                  <a:lnTo>
                    <a:pt x="1596" y="948"/>
                  </a:lnTo>
                  <a:lnTo>
                    <a:pt x="1590" y="966"/>
                  </a:lnTo>
                  <a:lnTo>
                    <a:pt x="1590" y="1026"/>
                  </a:lnTo>
                  <a:lnTo>
                    <a:pt x="1572" y="1032"/>
                  </a:lnTo>
                  <a:lnTo>
                    <a:pt x="1572" y="1062"/>
                  </a:lnTo>
                  <a:lnTo>
                    <a:pt x="1566" y="1074"/>
                  </a:lnTo>
                  <a:lnTo>
                    <a:pt x="1542" y="1086"/>
                  </a:lnTo>
                  <a:lnTo>
                    <a:pt x="1524" y="1098"/>
                  </a:lnTo>
                  <a:lnTo>
                    <a:pt x="1512" y="1110"/>
                  </a:lnTo>
                  <a:lnTo>
                    <a:pt x="1512" y="1122"/>
                  </a:lnTo>
                  <a:lnTo>
                    <a:pt x="1506" y="1128"/>
                  </a:lnTo>
                  <a:lnTo>
                    <a:pt x="1506" y="1140"/>
                  </a:lnTo>
                  <a:lnTo>
                    <a:pt x="1500" y="1146"/>
                  </a:lnTo>
                  <a:lnTo>
                    <a:pt x="1488" y="1146"/>
                  </a:lnTo>
                  <a:lnTo>
                    <a:pt x="1476" y="1134"/>
                  </a:lnTo>
                  <a:lnTo>
                    <a:pt x="1476" y="1128"/>
                  </a:lnTo>
                  <a:lnTo>
                    <a:pt x="1470" y="1122"/>
                  </a:lnTo>
                  <a:lnTo>
                    <a:pt x="1440" y="1122"/>
                  </a:lnTo>
                  <a:lnTo>
                    <a:pt x="1416" y="1128"/>
                  </a:lnTo>
                  <a:lnTo>
                    <a:pt x="1392" y="1140"/>
                  </a:lnTo>
                  <a:lnTo>
                    <a:pt x="1356" y="1140"/>
                  </a:lnTo>
                  <a:lnTo>
                    <a:pt x="1338" y="1146"/>
                  </a:lnTo>
                  <a:lnTo>
                    <a:pt x="1290" y="1170"/>
                  </a:lnTo>
                  <a:lnTo>
                    <a:pt x="1284" y="1170"/>
                  </a:lnTo>
                  <a:lnTo>
                    <a:pt x="1272" y="1158"/>
                  </a:lnTo>
                  <a:lnTo>
                    <a:pt x="1266" y="1146"/>
                  </a:lnTo>
                  <a:lnTo>
                    <a:pt x="1266" y="1140"/>
                  </a:lnTo>
                  <a:lnTo>
                    <a:pt x="1260" y="1128"/>
                  </a:lnTo>
                  <a:lnTo>
                    <a:pt x="1242" y="1128"/>
                  </a:lnTo>
                  <a:lnTo>
                    <a:pt x="1224" y="1122"/>
                  </a:lnTo>
                  <a:lnTo>
                    <a:pt x="1194" y="1122"/>
                  </a:lnTo>
                  <a:lnTo>
                    <a:pt x="1194" y="1104"/>
                  </a:lnTo>
                  <a:lnTo>
                    <a:pt x="1188" y="1092"/>
                  </a:lnTo>
                  <a:lnTo>
                    <a:pt x="1176" y="1080"/>
                  </a:lnTo>
                  <a:lnTo>
                    <a:pt x="1170" y="1068"/>
                  </a:lnTo>
                  <a:lnTo>
                    <a:pt x="1164" y="1062"/>
                  </a:lnTo>
                  <a:lnTo>
                    <a:pt x="1164" y="1026"/>
                  </a:lnTo>
                  <a:lnTo>
                    <a:pt x="1128" y="966"/>
                  </a:lnTo>
                  <a:lnTo>
                    <a:pt x="1122" y="924"/>
                  </a:lnTo>
                  <a:lnTo>
                    <a:pt x="1110" y="894"/>
                  </a:lnTo>
                  <a:lnTo>
                    <a:pt x="1104" y="804"/>
                  </a:lnTo>
                  <a:lnTo>
                    <a:pt x="1110" y="798"/>
                  </a:lnTo>
                  <a:lnTo>
                    <a:pt x="1122" y="774"/>
                  </a:lnTo>
                  <a:lnTo>
                    <a:pt x="1128" y="768"/>
                  </a:lnTo>
                  <a:lnTo>
                    <a:pt x="1128" y="654"/>
                  </a:lnTo>
                  <a:lnTo>
                    <a:pt x="1152" y="648"/>
                  </a:lnTo>
                  <a:lnTo>
                    <a:pt x="1152" y="612"/>
                  </a:lnTo>
                  <a:lnTo>
                    <a:pt x="1158" y="600"/>
                  </a:lnTo>
                  <a:lnTo>
                    <a:pt x="1158" y="594"/>
                  </a:lnTo>
                  <a:lnTo>
                    <a:pt x="1164" y="588"/>
                  </a:lnTo>
                  <a:lnTo>
                    <a:pt x="1176" y="588"/>
                  </a:lnTo>
                  <a:lnTo>
                    <a:pt x="1182" y="594"/>
                  </a:lnTo>
                  <a:lnTo>
                    <a:pt x="1188" y="594"/>
                  </a:lnTo>
                  <a:lnTo>
                    <a:pt x="1188" y="588"/>
                  </a:lnTo>
                  <a:lnTo>
                    <a:pt x="1194" y="576"/>
                  </a:lnTo>
                  <a:lnTo>
                    <a:pt x="1194" y="564"/>
                  </a:lnTo>
                  <a:lnTo>
                    <a:pt x="1200" y="558"/>
                  </a:lnTo>
                  <a:lnTo>
                    <a:pt x="1206" y="546"/>
                  </a:lnTo>
                  <a:lnTo>
                    <a:pt x="1206" y="540"/>
                  </a:lnTo>
                  <a:lnTo>
                    <a:pt x="1206" y="546"/>
                  </a:lnTo>
                  <a:lnTo>
                    <a:pt x="1182" y="546"/>
                  </a:lnTo>
                  <a:lnTo>
                    <a:pt x="1176" y="534"/>
                  </a:lnTo>
                  <a:lnTo>
                    <a:pt x="1176" y="528"/>
                  </a:lnTo>
                  <a:lnTo>
                    <a:pt x="1134" y="528"/>
                  </a:lnTo>
                  <a:lnTo>
                    <a:pt x="1122" y="516"/>
                  </a:lnTo>
                  <a:lnTo>
                    <a:pt x="1110" y="516"/>
                  </a:lnTo>
                  <a:lnTo>
                    <a:pt x="1092" y="510"/>
                  </a:lnTo>
                  <a:lnTo>
                    <a:pt x="1080" y="498"/>
                  </a:lnTo>
                  <a:lnTo>
                    <a:pt x="1080" y="468"/>
                  </a:lnTo>
                  <a:lnTo>
                    <a:pt x="1068" y="456"/>
                  </a:lnTo>
                  <a:lnTo>
                    <a:pt x="1068" y="420"/>
                  </a:lnTo>
                  <a:lnTo>
                    <a:pt x="1074" y="420"/>
                  </a:lnTo>
                  <a:lnTo>
                    <a:pt x="1080" y="414"/>
                  </a:lnTo>
                  <a:lnTo>
                    <a:pt x="1080" y="408"/>
                  </a:lnTo>
                  <a:lnTo>
                    <a:pt x="1068" y="396"/>
                  </a:lnTo>
                  <a:lnTo>
                    <a:pt x="1056" y="390"/>
                  </a:lnTo>
                  <a:lnTo>
                    <a:pt x="1050" y="384"/>
                  </a:lnTo>
                  <a:lnTo>
                    <a:pt x="1050" y="360"/>
                  </a:lnTo>
                  <a:lnTo>
                    <a:pt x="1038" y="354"/>
                  </a:lnTo>
                  <a:lnTo>
                    <a:pt x="1032" y="342"/>
                  </a:lnTo>
                  <a:lnTo>
                    <a:pt x="1032" y="330"/>
                  </a:lnTo>
                  <a:lnTo>
                    <a:pt x="1038" y="318"/>
                  </a:lnTo>
                  <a:lnTo>
                    <a:pt x="1038" y="294"/>
                  </a:lnTo>
                  <a:lnTo>
                    <a:pt x="1026" y="282"/>
                  </a:lnTo>
                  <a:lnTo>
                    <a:pt x="1020" y="270"/>
                  </a:lnTo>
                  <a:lnTo>
                    <a:pt x="1008" y="258"/>
                  </a:lnTo>
                  <a:lnTo>
                    <a:pt x="1002" y="246"/>
                  </a:lnTo>
                  <a:lnTo>
                    <a:pt x="996" y="240"/>
                  </a:lnTo>
                  <a:lnTo>
                    <a:pt x="990" y="228"/>
                  </a:lnTo>
                  <a:lnTo>
                    <a:pt x="948" y="228"/>
                  </a:lnTo>
                  <a:lnTo>
                    <a:pt x="930" y="222"/>
                  </a:lnTo>
                  <a:lnTo>
                    <a:pt x="930" y="228"/>
                  </a:lnTo>
                  <a:lnTo>
                    <a:pt x="912" y="228"/>
                  </a:lnTo>
                  <a:lnTo>
                    <a:pt x="900" y="240"/>
                  </a:lnTo>
                  <a:lnTo>
                    <a:pt x="888" y="264"/>
                  </a:lnTo>
                  <a:lnTo>
                    <a:pt x="876" y="276"/>
                  </a:lnTo>
                  <a:lnTo>
                    <a:pt x="852" y="288"/>
                  </a:lnTo>
                  <a:lnTo>
                    <a:pt x="840" y="288"/>
                  </a:lnTo>
                  <a:lnTo>
                    <a:pt x="822" y="276"/>
                  </a:lnTo>
                  <a:lnTo>
                    <a:pt x="810" y="270"/>
                  </a:lnTo>
                  <a:lnTo>
                    <a:pt x="780" y="240"/>
                  </a:lnTo>
                  <a:lnTo>
                    <a:pt x="780" y="228"/>
                  </a:lnTo>
                  <a:lnTo>
                    <a:pt x="786" y="216"/>
                  </a:lnTo>
                  <a:lnTo>
                    <a:pt x="786" y="174"/>
                  </a:lnTo>
                  <a:lnTo>
                    <a:pt x="780" y="162"/>
                  </a:lnTo>
                  <a:lnTo>
                    <a:pt x="768" y="150"/>
                  </a:lnTo>
                  <a:lnTo>
                    <a:pt x="756" y="144"/>
                  </a:lnTo>
                  <a:lnTo>
                    <a:pt x="744" y="144"/>
                  </a:lnTo>
                  <a:lnTo>
                    <a:pt x="738" y="114"/>
                  </a:lnTo>
                  <a:lnTo>
                    <a:pt x="708" y="102"/>
                  </a:lnTo>
                  <a:lnTo>
                    <a:pt x="708" y="78"/>
                  </a:lnTo>
                  <a:lnTo>
                    <a:pt x="696" y="66"/>
                  </a:lnTo>
                  <a:lnTo>
                    <a:pt x="582" y="66"/>
                  </a:lnTo>
                  <a:lnTo>
                    <a:pt x="576" y="72"/>
                  </a:lnTo>
                  <a:lnTo>
                    <a:pt x="576" y="90"/>
                  </a:lnTo>
                  <a:lnTo>
                    <a:pt x="570" y="102"/>
                  </a:lnTo>
                  <a:lnTo>
                    <a:pt x="570" y="108"/>
                  </a:lnTo>
                  <a:lnTo>
                    <a:pt x="366" y="108"/>
                  </a:lnTo>
                  <a:lnTo>
                    <a:pt x="156" y="12"/>
                  </a:lnTo>
                  <a:lnTo>
                    <a:pt x="150" y="12"/>
                  </a:lnTo>
                  <a:lnTo>
                    <a:pt x="150" y="6"/>
                  </a:lnTo>
                  <a:lnTo>
                    <a:pt x="156" y="0"/>
                  </a:lnTo>
                  <a:lnTo>
                    <a:pt x="12" y="6"/>
                  </a:lnTo>
                  <a:lnTo>
                    <a:pt x="6" y="0"/>
                  </a:lnTo>
                  <a:lnTo>
                    <a:pt x="0" y="18"/>
                  </a:lnTo>
                  <a:lnTo>
                    <a:pt x="0" y="48"/>
                  </a:lnTo>
                  <a:lnTo>
                    <a:pt x="6" y="60"/>
                  </a:lnTo>
                  <a:lnTo>
                    <a:pt x="12" y="66"/>
                  </a:lnTo>
                  <a:lnTo>
                    <a:pt x="18" y="78"/>
                  </a:lnTo>
                  <a:lnTo>
                    <a:pt x="0" y="90"/>
                  </a:lnTo>
                  <a:lnTo>
                    <a:pt x="12" y="114"/>
                  </a:lnTo>
                  <a:lnTo>
                    <a:pt x="6" y="126"/>
                  </a:lnTo>
                  <a:lnTo>
                    <a:pt x="24" y="144"/>
                  </a:lnTo>
                  <a:lnTo>
                    <a:pt x="6" y="174"/>
                  </a:lnTo>
                  <a:lnTo>
                    <a:pt x="18" y="180"/>
                  </a:lnTo>
                  <a:lnTo>
                    <a:pt x="18" y="210"/>
                  </a:lnTo>
                  <a:lnTo>
                    <a:pt x="24" y="228"/>
                  </a:lnTo>
                  <a:lnTo>
                    <a:pt x="24" y="240"/>
                  </a:lnTo>
                  <a:lnTo>
                    <a:pt x="30" y="252"/>
                  </a:lnTo>
                  <a:lnTo>
                    <a:pt x="42" y="264"/>
                  </a:lnTo>
                  <a:lnTo>
                    <a:pt x="60" y="264"/>
                  </a:lnTo>
                  <a:lnTo>
                    <a:pt x="60" y="270"/>
                  </a:lnTo>
                  <a:lnTo>
                    <a:pt x="66" y="276"/>
                  </a:lnTo>
                  <a:lnTo>
                    <a:pt x="72" y="288"/>
                  </a:lnTo>
                  <a:lnTo>
                    <a:pt x="84" y="300"/>
                  </a:lnTo>
                  <a:lnTo>
                    <a:pt x="90" y="318"/>
                  </a:lnTo>
                  <a:lnTo>
                    <a:pt x="96" y="330"/>
                  </a:lnTo>
                  <a:lnTo>
                    <a:pt x="96" y="342"/>
                  </a:lnTo>
                  <a:lnTo>
                    <a:pt x="78" y="378"/>
                  </a:lnTo>
                  <a:lnTo>
                    <a:pt x="72" y="384"/>
                  </a:lnTo>
                  <a:lnTo>
                    <a:pt x="72" y="390"/>
                  </a:lnTo>
                  <a:lnTo>
                    <a:pt x="84" y="396"/>
                  </a:lnTo>
                  <a:lnTo>
                    <a:pt x="72" y="414"/>
                  </a:lnTo>
                  <a:lnTo>
                    <a:pt x="60" y="396"/>
                  </a:lnTo>
                  <a:lnTo>
                    <a:pt x="12" y="390"/>
                  </a:lnTo>
                  <a:lnTo>
                    <a:pt x="36" y="414"/>
                  </a:lnTo>
                  <a:lnTo>
                    <a:pt x="42" y="438"/>
                  </a:lnTo>
                  <a:lnTo>
                    <a:pt x="66" y="444"/>
                  </a:lnTo>
                  <a:lnTo>
                    <a:pt x="78" y="456"/>
                  </a:lnTo>
                  <a:lnTo>
                    <a:pt x="84" y="468"/>
                  </a:lnTo>
                  <a:lnTo>
                    <a:pt x="90" y="474"/>
                  </a:lnTo>
                  <a:lnTo>
                    <a:pt x="96" y="474"/>
                  </a:lnTo>
                  <a:lnTo>
                    <a:pt x="102" y="468"/>
                  </a:lnTo>
                  <a:lnTo>
                    <a:pt x="108" y="468"/>
                  </a:lnTo>
                  <a:lnTo>
                    <a:pt x="120" y="462"/>
                  </a:lnTo>
                  <a:lnTo>
                    <a:pt x="126" y="456"/>
                  </a:lnTo>
                  <a:lnTo>
                    <a:pt x="126" y="480"/>
                  </a:lnTo>
                  <a:lnTo>
                    <a:pt x="144" y="516"/>
                  </a:lnTo>
                  <a:lnTo>
                    <a:pt x="156" y="528"/>
                  </a:lnTo>
                  <a:lnTo>
                    <a:pt x="168" y="552"/>
                  </a:lnTo>
                  <a:lnTo>
                    <a:pt x="168" y="564"/>
                  </a:lnTo>
                  <a:lnTo>
                    <a:pt x="156" y="588"/>
                  </a:lnTo>
                  <a:lnTo>
                    <a:pt x="150" y="606"/>
                  </a:lnTo>
                  <a:lnTo>
                    <a:pt x="150" y="618"/>
                  </a:lnTo>
                  <a:lnTo>
                    <a:pt x="180" y="648"/>
                  </a:lnTo>
                  <a:lnTo>
                    <a:pt x="192" y="666"/>
                  </a:lnTo>
                  <a:lnTo>
                    <a:pt x="222" y="696"/>
                  </a:lnTo>
                  <a:lnTo>
                    <a:pt x="234" y="714"/>
                  </a:lnTo>
                  <a:lnTo>
                    <a:pt x="264" y="744"/>
                  </a:lnTo>
                  <a:lnTo>
                    <a:pt x="258" y="750"/>
                  </a:lnTo>
                  <a:lnTo>
                    <a:pt x="258" y="762"/>
                  </a:lnTo>
                  <a:lnTo>
                    <a:pt x="252" y="768"/>
                  </a:lnTo>
                  <a:lnTo>
                    <a:pt x="252" y="780"/>
                  </a:lnTo>
                  <a:lnTo>
                    <a:pt x="258" y="786"/>
                  </a:lnTo>
                  <a:lnTo>
                    <a:pt x="276" y="786"/>
                  </a:lnTo>
                  <a:lnTo>
                    <a:pt x="288" y="780"/>
                  </a:lnTo>
                  <a:lnTo>
                    <a:pt x="294" y="768"/>
                  </a:lnTo>
                  <a:lnTo>
                    <a:pt x="306" y="762"/>
                  </a:lnTo>
                  <a:lnTo>
                    <a:pt x="312" y="756"/>
                  </a:lnTo>
                  <a:lnTo>
                    <a:pt x="306" y="738"/>
                  </a:lnTo>
                  <a:lnTo>
                    <a:pt x="306" y="732"/>
                  </a:lnTo>
                  <a:lnTo>
                    <a:pt x="300" y="726"/>
                  </a:lnTo>
                  <a:lnTo>
                    <a:pt x="300" y="708"/>
                  </a:lnTo>
                  <a:lnTo>
                    <a:pt x="288" y="684"/>
                  </a:lnTo>
                  <a:lnTo>
                    <a:pt x="282" y="678"/>
                  </a:lnTo>
                  <a:lnTo>
                    <a:pt x="258" y="678"/>
                  </a:lnTo>
                  <a:lnTo>
                    <a:pt x="240" y="648"/>
                  </a:lnTo>
                  <a:lnTo>
                    <a:pt x="240" y="576"/>
                  </a:lnTo>
                  <a:lnTo>
                    <a:pt x="222" y="546"/>
                  </a:lnTo>
                  <a:lnTo>
                    <a:pt x="228" y="534"/>
                  </a:lnTo>
                  <a:lnTo>
                    <a:pt x="228" y="528"/>
                  </a:lnTo>
                  <a:lnTo>
                    <a:pt x="234" y="516"/>
                  </a:lnTo>
                  <a:lnTo>
                    <a:pt x="234" y="492"/>
                  </a:lnTo>
                  <a:lnTo>
                    <a:pt x="228" y="486"/>
                  </a:lnTo>
                  <a:lnTo>
                    <a:pt x="216" y="480"/>
                  </a:lnTo>
                  <a:lnTo>
                    <a:pt x="210" y="474"/>
                  </a:lnTo>
                  <a:lnTo>
                    <a:pt x="198" y="474"/>
                  </a:lnTo>
                  <a:lnTo>
                    <a:pt x="198" y="432"/>
                  </a:lnTo>
                  <a:lnTo>
                    <a:pt x="168" y="396"/>
                  </a:lnTo>
                  <a:lnTo>
                    <a:pt x="174" y="336"/>
                  </a:lnTo>
                  <a:lnTo>
                    <a:pt x="168" y="330"/>
                  </a:lnTo>
                  <a:lnTo>
                    <a:pt x="162" y="318"/>
                  </a:lnTo>
                  <a:lnTo>
                    <a:pt x="144" y="300"/>
                  </a:lnTo>
                  <a:lnTo>
                    <a:pt x="138" y="288"/>
                  </a:lnTo>
                  <a:lnTo>
                    <a:pt x="138" y="276"/>
                  </a:lnTo>
                  <a:lnTo>
                    <a:pt x="132" y="264"/>
                  </a:lnTo>
                  <a:lnTo>
                    <a:pt x="132" y="246"/>
                  </a:lnTo>
                  <a:lnTo>
                    <a:pt x="126" y="240"/>
                  </a:lnTo>
                  <a:lnTo>
                    <a:pt x="120" y="228"/>
                  </a:lnTo>
                  <a:lnTo>
                    <a:pt x="108" y="216"/>
                  </a:lnTo>
                  <a:lnTo>
                    <a:pt x="102" y="204"/>
                  </a:lnTo>
                  <a:lnTo>
                    <a:pt x="96" y="198"/>
                  </a:lnTo>
                  <a:lnTo>
                    <a:pt x="96" y="192"/>
                  </a:lnTo>
                  <a:lnTo>
                    <a:pt x="102" y="186"/>
                  </a:lnTo>
                  <a:lnTo>
                    <a:pt x="114" y="162"/>
                  </a:lnTo>
                  <a:lnTo>
                    <a:pt x="114" y="114"/>
                  </a:lnTo>
                  <a:lnTo>
                    <a:pt x="120" y="108"/>
                  </a:lnTo>
                  <a:lnTo>
                    <a:pt x="126" y="96"/>
                  </a:lnTo>
                  <a:lnTo>
                    <a:pt x="126" y="60"/>
                  </a:lnTo>
                  <a:lnTo>
                    <a:pt x="132" y="66"/>
                  </a:lnTo>
                  <a:lnTo>
                    <a:pt x="144" y="72"/>
                  </a:lnTo>
                  <a:lnTo>
                    <a:pt x="150" y="84"/>
                  </a:lnTo>
                  <a:lnTo>
                    <a:pt x="162" y="90"/>
                  </a:lnTo>
                  <a:lnTo>
                    <a:pt x="180" y="90"/>
                  </a:lnTo>
                  <a:lnTo>
                    <a:pt x="186" y="84"/>
                  </a:lnTo>
                  <a:lnTo>
                    <a:pt x="198" y="84"/>
                  </a:lnTo>
                  <a:lnTo>
                    <a:pt x="198" y="102"/>
                  </a:lnTo>
                  <a:lnTo>
                    <a:pt x="204" y="108"/>
                  </a:lnTo>
                  <a:lnTo>
                    <a:pt x="216" y="114"/>
                  </a:lnTo>
                  <a:lnTo>
                    <a:pt x="234" y="114"/>
                  </a:lnTo>
                  <a:lnTo>
                    <a:pt x="234" y="120"/>
                  </a:lnTo>
                  <a:lnTo>
                    <a:pt x="228" y="126"/>
                  </a:lnTo>
                  <a:lnTo>
                    <a:pt x="228" y="186"/>
                  </a:lnTo>
                  <a:lnTo>
                    <a:pt x="240" y="258"/>
                  </a:lnTo>
                  <a:lnTo>
                    <a:pt x="240" y="270"/>
                  </a:lnTo>
                  <a:lnTo>
                    <a:pt x="246" y="282"/>
                  </a:lnTo>
                  <a:lnTo>
                    <a:pt x="252" y="306"/>
                  </a:lnTo>
                  <a:lnTo>
                    <a:pt x="264" y="342"/>
                  </a:lnTo>
                  <a:lnTo>
                    <a:pt x="276" y="372"/>
                  </a:lnTo>
                  <a:lnTo>
                    <a:pt x="282" y="384"/>
                  </a:lnTo>
                  <a:lnTo>
                    <a:pt x="324" y="384"/>
                  </a:lnTo>
                  <a:lnTo>
                    <a:pt x="318" y="390"/>
                  </a:lnTo>
                  <a:lnTo>
                    <a:pt x="306" y="414"/>
                  </a:lnTo>
                  <a:lnTo>
                    <a:pt x="318" y="438"/>
                  </a:lnTo>
                  <a:lnTo>
                    <a:pt x="330" y="444"/>
                  </a:lnTo>
                  <a:lnTo>
                    <a:pt x="336" y="450"/>
                  </a:lnTo>
                  <a:lnTo>
                    <a:pt x="348" y="450"/>
                  </a:lnTo>
                  <a:lnTo>
                    <a:pt x="354" y="474"/>
                  </a:lnTo>
                  <a:lnTo>
                    <a:pt x="384" y="474"/>
                  </a:lnTo>
                  <a:lnTo>
                    <a:pt x="390" y="516"/>
                  </a:lnTo>
                  <a:lnTo>
                    <a:pt x="384" y="516"/>
                  </a:lnTo>
                  <a:lnTo>
                    <a:pt x="378" y="522"/>
                  </a:lnTo>
                  <a:lnTo>
                    <a:pt x="366" y="528"/>
                  </a:lnTo>
                  <a:lnTo>
                    <a:pt x="360" y="534"/>
                  </a:lnTo>
                  <a:lnTo>
                    <a:pt x="354" y="546"/>
                  </a:lnTo>
                  <a:lnTo>
                    <a:pt x="354" y="558"/>
                  </a:lnTo>
                  <a:lnTo>
                    <a:pt x="360" y="564"/>
                  </a:lnTo>
                  <a:lnTo>
                    <a:pt x="372" y="570"/>
                  </a:lnTo>
                  <a:lnTo>
                    <a:pt x="384" y="558"/>
                  </a:lnTo>
                  <a:lnTo>
                    <a:pt x="384" y="564"/>
                  </a:lnTo>
                  <a:lnTo>
                    <a:pt x="396" y="576"/>
                  </a:lnTo>
                  <a:lnTo>
                    <a:pt x="396" y="588"/>
                  </a:lnTo>
                  <a:lnTo>
                    <a:pt x="402" y="594"/>
                  </a:lnTo>
                  <a:lnTo>
                    <a:pt x="414" y="594"/>
                  </a:lnTo>
                  <a:lnTo>
                    <a:pt x="426" y="600"/>
                  </a:lnTo>
                  <a:lnTo>
                    <a:pt x="432" y="600"/>
                  </a:lnTo>
                  <a:lnTo>
                    <a:pt x="438" y="606"/>
                  </a:lnTo>
                  <a:lnTo>
                    <a:pt x="438" y="624"/>
                  </a:lnTo>
                  <a:lnTo>
                    <a:pt x="432" y="630"/>
                  </a:lnTo>
                  <a:lnTo>
                    <a:pt x="432" y="636"/>
                  </a:lnTo>
                  <a:lnTo>
                    <a:pt x="426" y="648"/>
                  </a:lnTo>
                  <a:lnTo>
                    <a:pt x="426" y="654"/>
                  </a:lnTo>
                  <a:lnTo>
                    <a:pt x="468" y="654"/>
                  </a:lnTo>
                  <a:lnTo>
                    <a:pt x="468" y="684"/>
                  </a:lnTo>
                  <a:lnTo>
                    <a:pt x="504" y="720"/>
                  </a:lnTo>
                  <a:lnTo>
                    <a:pt x="510" y="732"/>
                  </a:lnTo>
                  <a:lnTo>
                    <a:pt x="528" y="750"/>
                  </a:lnTo>
                  <a:lnTo>
                    <a:pt x="534" y="768"/>
                  </a:lnTo>
                  <a:lnTo>
                    <a:pt x="546" y="780"/>
                  </a:lnTo>
                  <a:lnTo>
                    <a:pt x="552" y="798"/>
                  </a:lnTo>
                  <a:lnTo>
                    <a:pt x="558" y="810"/>
                  </a:lnTo>
                  <a:lnTo>
                    <a:pt x="558" y="870"/>
                  </a:lnTo>
                  <a:lnTo>
                    <a:pt x="564" y="882"/>
                  </a:lnTo>
                  <a:lnTo>
                    <a:pt x="576" y="894"/>
                  </a:lnTo>
                  <a:lnTo>
                    <a:pt x="576" y="906"/>
                  </a:lnTo>
                  <a:lnTo>
                    <a:pt x="570" y="918"/>
                  </a:lnTo>
                  <a:lnTo>
                    <a:pt x="552" y="936"/>
                  </a:lnTo>
                  <a:lnTo>
                    <a:pt x="546" y="948"/>
                  </a:lnTo>
                  <a:lnTo>
                    <a:pt x="546" y="954"/>
                  </a:lnTo>
                  <a:lnTo>
                    <a:pt x="552" y="960"/>
                  </a:lnTo>
                  <a:lnTo>
                    <a:pt x="564" y="966"/>
                  </a:lnTo>
                  <a:lnTo>
                    <a:pt x="540" y="966"/>
                  </a:lnTo>
                  <a:lnTo>
                    <a:pt x="528" y="972"/>
                  </a:lnTo>
                  <a:lnTo>
                    <a:pt x="528" y="1038"/>
                  </a:lnTo>
                  <a:lnTo>
                    <a:pt x="534" y="1056"/>
                  </a:lnTo>
                  <a:lnTo>
                    <a:pt x="540" y="1062"/>
                  </a:lnTo>
                  <a:lnTo>
                    <a:pt x="546" y="1074"/>
                  </a:lnTo>
                  <a:lnTo>
                    <a:pt x="558" y="1074"/>
                  </a:lnTo>
                  <a:lnTo>
                    <a:pt x="576" y="1080"/>
                  </a:lnTo>
                  <a:lnTo>
                    <a:pt x="600" y="1080"/>
                  </a:lnTo>
                  <a:lnTo>
                    <a:pt x="612" y="1086"/>
                  </a:lnTo>
                  <a:lnTo>
                    <a:pt x="636" y="1110"/>
                  </a:lnTo>
                  <a:lnTo>
                    <a:pt x="642" y="1122"/>
                  </a:lnTo>
                  <a:lnTo>
                    <a:pt x="648" y="1140"/>
                  </a:lnTo>
                  <a:lnTo>
                    <a:pt x="654" y="1152"/>
                  </a:lnTo>
                  <a:lnTo>
                    <a:pt x="666" y="1164"/>
                  </a:lnTo>
                  <a:lnTo>
                    <a:pt x="678" y="1170"/>
                  </a:lnTo>
                  <a:lnTo>
                    <a:pt x="732" y="1170"/>
                  </a:lnTo>
                  <a:lnTo>
                    <a:pt x="750" y="1176"/>
                  </a:lnTo>
                  <a:lnTo>
                    <a:pt x="762" y="1182"/>
                  </a:lnTo>
                  <a:lnTo>
                    <a:pt x="768" y="1188"/>
                  </a:lnTo>
                  <a:lnTo>
                    <a:pt x="774" y="1200"/>
                  </a:lnTo>
                  <a:lnTo>
                    <a:pt x="786" y="1218"/>
                  </a:lnTo>
                  <a:lnTo>
                    <a:pt x="810" y="1242"/>
                  </a:lnTo>
                  <a:lnTo>
                    <a:pt x="834" y="1254"/>
                  </a:lnTo>
                  <a:lnTo>
                    <a:pt x="870" y="1266"/>
                  </a:lnTo>
                  <a:lnTo>
                    <a:pt x="912" y="1272"/>
                  </a:lnTo>
                  <a:lnTo>
                    <a:pt x="942" y="1278"/>
                  </a:lnTo>
                  <a:lnTo>
                    <a:pt x="960" y="1290"/>
                  </a:lnTo>
                  <a:lnTo>
                    <a:pt x="966" y="1302"/>
                  </a:lnTo>
                  <a:lnTo>
                    <a:pt x="978" y="1314"/>
                  </a:lnTo>
                  <a:lnTo>
                    <a:pt x="990" y="1320"/>
                  </a:lnTo>
                  <a:lnTo>
                    <a:pt x="996" y="1320"/>
                  </a:lnTo>
                  <a:lnTo>
                    <a:pt x="1002" y="1326"/>
                  </a:lnTo>
                  <a:lnTo>
                    <a:pt x="1008" y="1338"/>
                  </a:lnTo>
                  <a:lnTo>
                    <a:pt x="1014" y="1344"/>
                  </a:lnTo>
                  <a:lnTo>
                    <a:pt x="1080" y="1344"/>
                  </a:lnTo>
                  <a:lnTo>
                    <a:pt x="1092" y="1356"/>
                  </a:lnTo>
                  <a:lnTo>
                    <a:pt x="1098" y="1368"/>
                  </a:lnTo>
                  <a:lnTo>
                    <a:pt x="1104" y="1374"/>
                  </a:lnTo>
                  <a:lnTo>
                    <a:pt x="1116" y="1374"/>
                  </a:lnTo>
                  <a:lnTo>
                    <a:pt x="1140" y="1362"/>
                  </a:lnTo>
                  <a:lnTo>
                    <a:pt x="1170" y="1350"/>
                  </a:lnTo>
                  <a:lnTo>
                    <a:pt x="1206" y="1332"/>
                  </a:lnTo>
                  <a:lnTo>
                    <a:pt x="1260" y="1314"/>
                  </a:lnTo>
                  <a:lnTo>
                    <a:pt x="1278" y="1326"/>
                  </a:lnTo>
                  <a:lnTo>
                    <a:pt x="1308" y="1350"/>
                  </a:lnTo>
                  <a:lnTo>
                    <a:pt x="1344" y="1374"/>
                  </a:lnTo>
                  <a:lnTo>
                    <a:pt x="1386" y="1416"/>
                  </a:lnTo>
                  <a:lnTo>
                    <a:pt x="1386" y="1428"/>
                  </a:lnTo>
                  <a:lnTo>
                    <a:pt x="1392" y="1446"/>
                  </a:lnTo>
                  <a:lnTo>
                    <a:pt x="1398" y="1458"/>
                  </a:lnTo>
                  <a:lnTo>
                    <a:pt x="1416" y="1458"/>
                  </a:lnTo>
                  <a:lnTo>
                    <a:pt x="1422" y="1452"/>
                  </a:lnTo>
                  <a:lnTo>
                    <a:pt x="1422" y="144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75" name="Malta" descr="© INSCALE GmbH, 05.05.2010&#10;http://www.presentationload.com/">
              <a:extLst>
                <a:ext uri="{FF2B5EF4-FFF2-40B4-BE49-F238E27FC236}">
                  <a16:creationId xmlns:a16="http://schemas.microsoft.com/office/drawing/2014/main" id="{20FE7FF8-617A-2CAE-9B31-3A3B74F2E907}"/>
                </a:ext>
              </a:extLst>
            </p:cNvPr>
            <p:cNvSpPr>
              <a:spLocks/>
            </p:cNvSpPr>
            <p:nvPr/>
          </p:nvSpPr>
          <p:spPr bwMode="gray">
            <a:xfrm>
              <a:off x="6143945" y="2979703"/>
              <a:ext cx="14753" cy="12909"/>
            </a:xfrm>
            <a:custGeom>
              <a:avLst/>
              <a:gdLst>
                <a:gd name="T0" fmla="*/ 2147483647 w 30"/>
                <a:gd name="T1" fmla="*/ 2147483647 h 30"/>
                <a:gd name="T2" fmla="*/ 2147483647 w 30"/>
                <a:gd name="T3" fmla="*/ 2147483647 h 30"/>
                <a:gd name="T4" fmla="*/ 2147483647 w 30"/>
                <a:gd name="T5" fmla="*/ 2147483647 h 30"/>
                <a:gd name="T6" fmla="*/ 2147483647 w 30"/>
                <a:gd name="T7" fmla="*/ 0 h 30"/>
                <a:gd name="T8" fmla="*/ 2147483647 w 30"/>
                <a:gd name="T9" fmla="*/ 0 h 30"/>
                <a:gd name="T10" fmla="*/ 0 w 30"/>
                <a:gd name="T11" fmla="*/ 2147483647 h 30"/>
                <a:gd name="T12" fmla="*/ 0 w 30"/>
                <a:gd name="T13" fmla="*/ 2147483647 h 30"/>
                <a:gd name="T14" fmla="*/ 2147483647 w 30"/>
                <a:gd name="T15" fmla="*/ 2147483647 h 30"/>
                <a:gd name="T16" fmla="*/ 2147483647 w 30"/>
                <a:gd name="T17" fmla="*/ 2147483647 h 30"/>
                <a:gd name="T18" fmla="*/ 2147483647 w 30"/>
                <a:gd name="T19" fmla="*/ 2147483647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30"/>
                <a:gd name="T32" fmla="*/ 30 w 30"/>
                <a:gd name="T33" fmla="*/ 30 h 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30">
                  <a:moveTo>
                    <a:pt x="24" y="30"/>
                  </a:moveTo>
                  <a:lnTo>
                    <a:pt x="30" y="24"/>
                  </a:lnTo>
                  <a:lnTo>
                    <a:pt x="30" y="12"/>
                  </a:lnTo>
                  <a:lnTo>
                    <a:pt x="18" y="0"/>
                  </a:lnTo>
                  <a:lnTo>
                    <a:pt x="6" y="0"/>
                  </a:lnTo>
                  <a:lnTo>
                    <a:pt x="0" y="6"/>
                  </a:lnTo>
                  <a:lnTo>
                    <a:pt x="0" y="18"/>
                  </a:lnTo>
                  <a:lnTo>
                    <a:pt x="6" y="24"/>
                  </a:lnTo>
                  <a:lnTo>
                    <a:pt x="18" y="30"/>
                  </a:lnTo>
                  <a:lnTo>
                    <a:pt x="24" y="3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76" name="Mauritania" descr="© INSCALE GmbH, 05.05.2010&#10;http://www.presentationload.com/">
              <a:extLst>
                <a:ext uri="{FF2B5EF4-FFF2-40B4-BE49-F238E27FC236}">
                  <a16:creationId xmlns:a16="http://schemas.microsoft.com/office/drawing/2014/main" id="{7905F459-7693-1DC7-D150-BC2F21903274}"/>
                </a:ext>
              </a:extLst>
            </p:cNvPr>
            <p:cNvSpPr>
              <a:spLocks/>
            </p:cNvSpPr>
            <p:nvPr/>
          </p:nvSpPr>
          <p:spPr bwMode="gray">
            <a:xfrm>
              <a:off x="5126019" y="3320857"/>
              <a:ext cx="403852" cy="473926"/>
            </a:xfrm>
            <a:custGeom>
              <a:avLst/>
              <a:gdLst>
                <a:gd name="T0" fmla="*/ 2147483647 w 858"/>
                <a:gd name="T1" fmla="*/ 2147483647 h 1002"/>
                <a:gd name="T2" fmla="*/ 2147483647 w 858"/>
                <a:gd name="T3" fmla="*/ 2147483647 h 1002"/>
                <a:gd name="T4" fmla="*/ 2147483647 w 858"/>
                <a:gd name="T5" fmla="*/ 2147483647 h 1002"/>
                <a:gd name="T6" fmla="*/ 2147483647 w 858"/>
                <a:gd name="T7" fmla="*/ 2147483647 h 1002"/>
                <a:gd name="T8" fmla="*/ 2147483647 w 858"/>
                <a:gd name="T9" fmla="*/ 2147483647 h 1002"/>
                <a:gd name="T10" fmla="*/ 2147483647 w 858"/>
                <a:gd name="T11" fmla="*/ 2147483647 h 1002"/>
                <a:gd name="T12" fmla="*/ 2147483647 w 858"/>
                <a:gd name="T13" fmla="*/ 2147483647 h 1002"/>
                <a:gd name="T14" fmla="*/ 2147483647 w 858"/>
                <a:gd name="T15" fmla="*/ 2147483647 h 1002"/>
                <a:gd name="T16" fmla="*/ 2147483647 w 858"/>
                <a:gd name="T17" fmla="*/ 2147483647 h 1002"/>
                <a:gd name="T18" fmla="*/ 2147483647 w 858"/>
                <a:gd name="T19" fmla="*/ 2147483647 h 1002"/>
                <a:gd name="T20" fmla="*/ 2147483647 w 858"/>
                <a:gd name="T21" fmla="*/ 2147483647 h 1002"/>
                <a:gd name="T22" fmla="*/ 2147483647 w 858"/>
                <a:gd name="T23" fmla="*/ 2147483647 h 1002"/>
                <a:gd name="T24" fmla="*/ 2147483647 w 858"/>
                <a:gd name="T25" fmla="*/ 2147483647 h 1002"/>
                <a:gd name="T26" fmla="*/ 2147483647 w 858"/>
                <a:gd name="T27" fmla="*/ 2147483647 h 1002"/>
                <a:gd name="T28" fmla="*/ 2147483647 w 858"/>
                <a:gd name="T29" fmla="*/ 2147483647 h 1002"/>
                <a:gd name="T30" fmla="*/ 2147483647 w 858"/>
                <a:gd name="T31" fmla="*/ 2147483647 h 1002"/>
                <a:gd name="T32" fmla="*/ 2147483647 w 858"/>
                <a:gd name="T33" fmla="*/ 2147483647 h 1002"/>
                <a:gd name="T34" fmla="*/ 2147483647 w 858"/>
                <a:gd name="T35" fmla="*/ 2147483647 h 1002"/>
                <a:gd name="T36" fmla="*/ 2147483647 w 858"/>
                <a:gd name="T37" fmla="*/ 2147483647 h 1002"/>
                <a:gd name="T38" fmla="*/ 2147483647 w 858"/>
                <a:gd name="T39" fmla="*/ 2147483647 h 1002"/>
                <a:gd name="T40" fmla="*/ 2147483647 w 858"/>
                <a:gd name="T41" fmla="*/ 2147483647 h 1002"/>
                <a:gd name="T42" fmla="*/ 2147483647 w 858"/>
                <a:gd name="T43" fmla="*/ 2147483647 h 1002"/>
                <a:gd name="T44" fmla="*/ 2147483647 w 858"/>
                <a:gd name="T45" fmla="*/ 2147483647 h 1002"/>
                <a:gd name="T46" fmla="*/ 2147483647 w 858"/>
                <a:gd name="T47" fmla="*/ 2147483647 h 1002"/>
                <a:gd name="T48" fmla="*/ 2147483647 w 858"/>
                <a:gd name="T49" fmla="*/ 2147483647 h 1002"/>
                <a:gd name="T50" fmla="*/ 2147483647 w 858"/>
                <a:gd name="T51" fmla="*/ 2147483647 h 1002"/>
                <a:gd name="T52" fmla="*/ 2147483647 w 858"/>
                <a:gd name="T53" fmla="*/ 2147483647 h 1002"/>
                <a:gd name="T54" fmla="*/ 2147483647 w 858"/>
                <a:gd name="T55" fmla="*/ 2147483647 h 1002"/>
                <a:gd name="T56" fmla="*/ 2147483647 w 858"/>
                <a:gd name="T57" fmla="*/ 2147483647 h 1002"/>
                <a:gd name="T58" fmla="*/ 2147483647 w 858"/>
                <a:gd name="T59" fmla="*/ 2147483647 h 1002"/>
                <a:gd name="T60" fmla="*/ 2147483647 w 858"/>
                <a:gd name="T61" fmla="*/ 2147483647 h 1002"/>
                <a:gd name="T62" fmla="*/ 2147483647 w 858"/>
                <a:gd name="T63" fmla="*/ 2147483647 h 1002"/>
                <a:gd name="T64" fmla="*/ 2147483647 w 858"/>
                <a:gd name="T65" fmla="*/ 2147483647 h 1002"/>
                <a:gd name="T66" fmla="*/ 2147483647 w 858"/>
                <a:gd name="T67" fmla="*/ 2147483647 h 1002"/>
                <a:gd name="T68" fmla="*/ 2147483647 w 858"/>
                <a:gd name="T69" fmla="*/ 2147483647 h 1002"/>
                <a:gd name="T70" fmla="*/ 2147483647 w 858"/>
                <a:gd name="T71" fmla="*/ 2147483647 h 1002"/>
                <a:gd name="T72" fmla="*/ 2147483647 w 858"/>
                <a:gd name="T73" fmla="*/ 2147483647 h 1002"/>
                <a:gd name="T74" fmla="*/ 2147483647 w 858"/>
                <a:gd name="T75" fmla="*/ 2147483647 h 1002"/>
                <a:gd name="T76" fmla="*/ 2147483647 w 858"/>
                <a:gd name="T77" fmla="*/ 2147483647 h 1002"/>
                <a:gd name="T78" fmla="*/ 2147483647 w 858"/>
                <a:gd name="T79" fmla="*/ 2147483647 h 1002"/>
                <a:gd name="T80" fmla="*/ 2147483647 w 858"/>
                <a:gd name="T81" fmla="*/ 2147483647 h 1002"/>
                <a:gd name="T82" fmla="*/ 2147483647 w 858"/>
                <a:gd name="T83" fmla="*/ 2147483647 h 1002"/>
                <a:gd name="T84" fmla="*/ 2147483647 w 858"/>
                <a:gd name="T85" fmla="*/ 2147483647 h 1002"/>
                <a:gd name="T86" fmla="*/ 2147483647 w 858"/>
                <a:gd name="T87" fmla="*/ 2147483647 h 1002"/>
                <a:gd name="T88" fmla="*/ 2147483647 w 858"/>
                <a:gd name="T89" fmla="*/ 2147483647 h 1002"/>
                <a:gd name="T90" fmla="*/ 2147483647 w 858"/>
                <a:gd name="T91" fmla="*/ 2147483647 h 1002"/>
                <a:gd name="T92" fmla="*/ 2147483647 w 858"/>
                <a:gd name="T93" fmla="*/ 2147483647 h 1002"/>
                <a:gd name="T94" fmla="*/ 2147483647 w 858"/>
                <a:gd name="T95" fmla="*/ 2147483647 h 1002"/>
                <a:gd name="T96" fmla="*/ 2147483647 w 858"/>
                <a:gd name="T97" fmla="*/ 2147483647 h 1002"/>
                <a:gd name="T98" fmla="*/ 0 w 858"/>
                <a:gd name="T99" fmla="*/ 2147483647 h 100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58"/>
                <a:gd name="T151" fmla="*/ 0 h 1002"/>
                <a:gd name="T152" fmla="*/ 858 w 858"/>
                <a:gd name="T153" fmla="*/ 1002 h 100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58" h="1002">
                  <a:moveTo>
                    <a:pt x="0" y="498"/>
                  </a:moveTo>
                  <a:lnTo>
                    <a:pt x="18" y="498"/>
                  </a:lnTo>
                  <a:lnTo>
                    <a:pt x="18" y="528"/>
                  </a:lnTo>
                  <a:lnTo>
                    <a:pt x="24" y="534"/>
                  </a:lnTo>
                  <a:lnTo>
                    <a:pt x="30" y="534"/>
                  </a:lnTo>
                  <a:lnTo>
                    <a:pt x="30" y="528"/>
                  </a:lnTo>
                  <a:lnTo>
                    <a:pt x="36" y="522"/>
                  </a:lnTo>
                  <a:lnTo>
                    <a:pt x="48" y="558"/>
                  </a:lnTo>
                  <a:lnTo>
                    <a:pt x="42" y="600"/>
                  </a:lnTo>
                  <a:lnTo>
                    <a:pt x="30" y="600"/>
                  </a:lnTo>
                  <a:lnTo>
                    <a:pt x="36" y="624"/>
                  </a:lnTo>
                  <a:lnTo>
                    <a:pt x="24" y="630"/>
                  </a:lnTo>
                  <a:lnTo>
                    <a:pt x="30" y="642"/>
                  </a:lnTo>
                  <a:lnTo>
                    <a:pt x="36" y="648"/>
                  </a:lnTo>
                  <a:lnTo>
                    <a:pt x="48" y="666"/>
                  </a:lnTo>
                  <a:lnTo>
                    <a:pt x="60" y="690"/>
                  </a:lnTo>
                  <a:lnTo>
                    <a:pt x="60" y="720"/>
                  </a:lnTo>
                  <a:lnTo>
                    <a:pt x="54" y="738"/>
                  </a:lnTo>
                  <a:lnTo>
                    <a:pt x="54" y="750"/>
                  </a:lnTo>
                  <a:lnTo>
                    <a:pt x="48" y="756"/>
                  </a:lnTo>
                  <a:lnTo>
                    <a:pt x="48" y="804"/>
                  </a:lnTo>
                  <a:lnTo>
                    <a:pt x="42" y="816"/>
                  </a:lnTo>
                  <a:lnTo>
                    <a:pt x="30" y="822"/>
                  </a:lnTo>
                  <a:lnTo>
                    <a:pt x="24" y="840"/>
                  </a:lnTo>
                  <a:lnTo>
                    <a:pt x="18" y="852"/>
                  </a:lnTo>
                  <a:lnTo>
                    <a:pt x="18" y="864"/>
                  </a:lnTo>
                  <a:lnTo>
                    <a:pt x="12" y="876"/>
                  </a:lnTo>
                  <a:lnTo>
                    <a:pt x="12" y="906"/>
                  </a:lnTo>
                  <a:lnTo>
                    <a:pt x="18" y="900"/>
                  </a:lnTo>
                  <a:lnTo>
                    <a:pt x="36" y="864"/>
                  </a:lnTo>
                  <a:lnTo>
                    <a:pt x="42" y="858"/>
                  </a:lnTo>
                  <a:lnTo>
                    <a:pt x="54" y="852"/>
                  </a:lnTo>
                  <a:lnTo>
                    <a:pt x="60" y="852"/>
                  </a:lnTo>
                  <a:lnTo>
                    <a:pt x="66" y="858"/>
                  </a:lnTo>
                  <a:lnTo>
                    <a:pt x="72" y="858"/>
                  </a:lnTo>
                  <a:lnTo>
                    <a:pt x="84" y="852"/>
                  </a:lnTo>
                  <a:lnTo>
                    <a:pt x="114" y="858"/>
                  </a:lnTo>
                  <a:lnTo>
                    <a:pt x="114" y="840"/>
                  </a:lnTo>
                  <a:lnTo>
                    <a:pt x="138" y="852"/>
                  </a:lnTo>
                  <a:lnTo>
                    <a:pt x="162" y="852"/>
                  </a:lnTo>
                  <a:lnTo>
                    <a:pt x="174" y="858"/>
                  </a:lnTo>
                  <a:lnTo>
                    <a:pt x="180" y="858"/>
                  </a:lnTo>
                  <a:lnTo>
                    <a:pt x="186" y="870"/>
                  </a:lnTo>
                  <a:lnTo>
                    <a:pt x="198" y="882"/>
                  </a:lnTo>
                  <a:lnTo>
                    <a:pt x="204" y="894"/>
                  </a:lnTo>
                  <a:lnTo>
                    <a:pt x="216" y="888"/>
                  </a:lnTo>
                  <a:lnTo>
                    <a:pt x="234" y="888"/>
                  </a:lnTo>
                  <a:lnTo>
                    <a:pt x="240" y="894"/>
                  </a:lnTo>
                  <a:lnTo>
                    <a:pt x="240" y="900"/>
                  </a:lnTo>
                  <a:lnTo>
                    <a:pt x="246" y="912"/>
                  </a:lnTo>
                  <a:lnTo>
                    <a:pt x="246" y="942"/>
                  </a:lnTo>
                  <a:lnTo>
                    <a:pt x="264" y="942"/>
                  </a:lnTo>
                  <a:lnTo>
                    <a:pt x="270" y="948"/>
                  </a:lnTo>
                  <a:lnTo>
                    <a:pt x="270" y="972"/>
                  </a:lnTo>
                  <a:lnTo>
                    <a:pt x="300" y="978"/>
                  </a:lnTo>
                  <a:lnTo>
                    <a:pt x="312" y="1002"/>
                  </a:lnTo>
                  <a:lnTo>
                    <a:pt x="330" y="1002"/>
                  </a:lnTo>
                  <a:lnTo>
                    <a:pt x="342" y="996"/>
                  </a:lnTo>
                  <a:lnTo>
                    <a:pt x="348" y="996"/>
                  </a:lnTo>
                  <a:lnTo>
                    <a:pt x="348" y="948"/>
                  </a:lnTo>
                  <a:lnTo>
                    <a:pt x="360" y="936"/>
                  </a:lnTo>
                  <a:lnTo>
                    <a:pt x="378" y="936"/>
                  </a:lnTo>
                  <a:lnTo>
                    <a:pt x="402" y="960"/>
                  </a:lnTo>
                  <a:lnTo>
                    <a:pt x="408" y="972"/>
                  </a:lnTo>
                  <a:lnTo>
                    <a:pt x="420" y="948"/>
                  </a:lnTo>
                  <a:lnTo>
                    <a:pt x="456" y="948"/>
                  </a:lnTo>
                  <a:lnTo>
                    <a:pt x="462" y="954"/>
                  </a:lnTo>
                  <a:lnTo>
                    <a:pt x="492" y="954"/>
                  </a:lnTo>
                  <a:lnTo>
                    <a:pt x="504" y="948"/>
                  </a:lnTo>
                  <a:lnTo>
                    <a:pt x="510" y="948"/>
                  </a:lnTo>
                  <a:lnTo>
                    <a:pt x="510" y="936"/>
                  </a:lnTo>
                  <a:lnTo>
                    <a:pt x="516" y="930"/>
                  </a:lnTo>
                  <a:lnTo>
                    <a:pt x="522" y="930"/>
                  </a:lnTo>
                  <a:lnTo>
                    <a:pt x="522" y="942"/>
                  </a:lnTo>
                  <a:lnTo>
                    <a:pt x="786" y="942"/>
                  </a:lnTo>
                  <a:lnTo>
                    <a:pt x="798" y="900"/>
                  </a:lnTo>
                  <a:lnTo>
                    <a:pt x="804" y="894"/>
                  </a:lnTo>
                  <a:lnTo>
                    <a:pt x="804" y="882"/>
                  </a:lnTo>
                  <a:lnTo>
                    <a:pt x="786" y="864"/>
                  </a:lnTo>
                  <a:lnTo>
                    <a:pt x="780" y="864"/>
                  </a:lnTo>
                  <a:lnTo>
                    <a:pt x="738" y="174"/>
                  </a:lnTo>
                  <a:lnTo>
                    <a:pt x="858" y="180"/>
                  </a:lnTo>
                  <a:lnTo>
                    <a:pt x="600" y="0"/>
                  </a:lnTo>
                  <a:lnTo>
                    <a:pt x="594" y="48"/>
                  </a:lnTo>
                  <a:lnTo>
                    <a:pt x="588" y="54"/>
                  </a:lnTo>
                  <a:lnTo>
                    <a:pt x="588" y="90"/>
                  </a:lnTo>
                  <a:lnTo>
                    <a:pt x="366" y="96"/>
                  </a:lnTo>
                  <a:lnTo>
                    <a:pt x="366" y="108"/>
                  </a:lnTo>
                  <a:lnTo>
                    <a:pt x="354" y="114"/>
                  </a:lnTo>
                  <a:lnTo>
                    <a:pt x="354" y="306"/>
                  </a:lnTo>
                  <a:lnTo>
                    <a:pt x="348" y="312"/>
                  </a:lnTo>
                  <a:lnTo>
                    <a:pt x="336" y="318"/>
                  </a:lnTo>
                  <a:lnTo>
                    <a:pt x="306" y="318"/>
                  </a:lnTo>
                  <a:lnTo>
                    <a:pt x="282" y="330"/>
                  </a:lnTo>
                  <a:lnTo>
                    <a:pt x="276" y="342"/>
                  </a:lnTo>
                  <a:lnTo>
                    <a:pt x="276" y="360"/>
                  </a:lnTo>
                  <a:lnTo>
                    <a:pt x="282" y="372"/>
                  </a:lnTo>
                  <a:lnTo>
                    <a:pt x="276" y="474"/>
                  </a:lnTo>
                  <a:lnTo>
                    <a:pt x="0" y="474"/>
                  </a:lnTo>
                  <a:lnTo>
                    <a:pt x="0" y="49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77" name="Mali" descr="© INSCALE GmbH, 05.05.2010&#10;http://www.presentationload.com/">
              <a:extLst>
                <a:ext uri="{FF2B5EF4-FFF2-40B4-BE49-F238E27FC236}">
                  <a16:creationId xmlns:a16="http://schemas.microsoft.com/office/drawing/2014/main" id="{67A9E821-37B9-42BA-3B55-AA3D2EE21BDA}"/>
                </a:ext>
              </a:extLst>
            </p:cNvPr>
            <p:cNvSpPr>
              <a:spLocks/>
            </p:cNvSpPr>
            <p:nvPr/>
          </p:nvSpPr>
          <p:spPr bwMode="gray">
            <a:xfrm>
              <a:off x="5273545" y="3403840"/>
              <a:ext cx="547690" cy="566131"/>
            </a:xfrm>
            <a:custGeom>
              <a:avLst/>
              <a:gdLst>
                <a:gd name="T0" fmla="*/ 2147483647 w 1164"/>
                <a:gd name="T1" fmla="*/ 2147483647 h 1200"/>
                <a:gd name="T2" fmla="*/ 2147483647 w 1164"/>
                <a:gd name="T3" fmla="*/ 2147483647 h 1200"/>
                <a:gd name="T4" fmla="*/ 2147483647 w 1164"/>
                <a:gd name="T5" fmla="*/ 2147483647 h 1200"/>
                <a:gd name="T6" fmla="*/ 2147483647 w 1164"/>
                <a:gd name="T7" fmla="*/ 2147483647 h 1200"/>
                <a:gd name="T8" fmla="*/ 2147483647 w 1164"/>
                <a:gd name="T9" fmla="*/ 2147483647 h 1200"/>
                <a:gd name="T10" fmla="*/ 2147483647 w 1164"/>
                <a:gd name="T11" fmla="*/ 2147483647 h 1200"/>
                <a:gd name="T12" fmla="*/ 2147483647 w 1164"/>
                <a:gd name="T13" fmla="*/ 2147483647 h 1200"/>
                <a:gd name="T14" fmla="*/ 2147483647 w 1164"/>
                <a:gd name="T15" fmla="*/ 2147483647 h 1200"/>
                <a:gd name="T16" fmla="*/ 2147483647 w 1164"/>
                <a:gd name="T17" fmla="*/ 2147483647 h 1200"/>
                <a:gd name="T18" fmla="*/ 2147483647 w 1164"/>
                <a:gd name="T19" fmla="*/ 2147483647 h 1200"/>
                <a:gd name="T20" fmla="*/ 2147483647 w 1164"/>
                <a:gd name="T21" fmla="*/ 2147483647 h 1200"/>
                <a:gd name="T22" fmla="*/ 2147483647 w 1164"/>
                <a:gd name="T23" fmla="*/ 2147483647 h 1200"/>
                <a:gd name="T24" fmla="*/ 2147483647 w 1164"/>
                <a:gd name="T25" fmla="*/ 2147483647 h 1200"/>
                <a:gd name="T26" fmla="*/ 2147483647 w 1164"/>
                <a:gd name="T27" fmla="*/ 2147483647 h 1200"/>
                <a:gd name="T28" fmla="*/ 2147483647 w 1164"/>
                <a:gd name="T29" fmla="*/ 2147483647 h 1200"/>
                <a:gd name="T30" fmla="*/ 2147483647 w 1164"/>
                <a:gd name="T31" fmla="*/ 2147483647 h 1200"/>
                <a:gd name="T32" fmla="*/ 2147483647 w 1164"/>
                <a:gd name="T33" fmla="*/ 2147483647 h 1200"/>
                <a:gd name="T34" fmla="*/ 2147483647 w 1164"/>
                <a:gd name="T35" fmla="*/ 2147483647 h 1200"/>
                <a:gd name="T36" fmla="*/ 2147483647 w 1164"/>
                <a:gd name="T37" fmla="*/ 2147483647 h 1200"/>
                <a:gd name="T38" fmla="*/ 2147483647 w 1164"/>
                <a:gd name="T39" fmla="*/ 2147483647 h 1200"/>
                <a:gd name="T40" fmla="*/ 2147483647 w 1164"/>
                <a:gd name="T41" fmla="*/ 2147483647 h 1200"/>
                <a:gd name="T42" fmla="*/ 2147483647 w 1164"/>
                <a:gd name="T43" fmla="*/ 2147483647 h 1200"/>
                <a:gd name="T44" fmla="*/ 2147483647 w 1164"/>
                <a:gd name="T45" fmla="*/ 2147483647 h 1200"/>
                <a:gd name="T46" fmla="*/ 2147483647 w 1164"/>
                <a:gd name="T47" fmla="*/ 2147483647 h 1200"/>
                <a:gd name="T48" fmla="*/ 2147483647 w 1164"/>
                <a:gd name="T49" fmla="*/ 2147483647 h 1200"/>
                <a:gd name="T50" fmla="*/ 2147483647 w 1164"/>
                <a:gd name="T51" fmla="*/ 2147483647 h 1200"/>
                <a:gd name="T52" fmla="*/ 2147483647 w 1164"/>
                <a:gd name="T53" fmla="*/ 2147483647 h 1200"/>
                <a:gd name="T54" fmla="*/ 0 w 1164"/>
                <a:gd name="T55" fmla="*/ 2147483647 h 1200"/>
                <a:gd name="T56" fmla="*/ 2147483647 w 1164"/>
                <a:gd name="T57" fmla="*/ 2147483647 h 1200"/>
                <a:gd name="T58" fmla="*/ 2147483647 w 1164"/>
                <a:gd name="T59" fmla="*/ 2147483647 h 1200"/>
                <a:gd name="T60" fmla="*/ 2147483647 w 1164"/>
                <a:gd name="T61" fmla="*/ 2147483647 h 1200"/>
                <a:gd name="T62" fmla="*/ 2147483647 w 1164"/>
                <a:gd name="T63" fmla="*/ 2147483647 h 1200"/>
                <a:gd name="T64" fmla="*/ 2147483647 w 1164"/>
                <a:gd name="T65" fmla="*/ 2147483647 h 1200"/>
                <a:gd name="T66" fmla="*/ 2147483647 w 1164"/>
                <a:gd name="T67" fmla="*/ 2147483647 h 1200"/>
                <a:gd name="T68" fmla="*/ 2147483647 w 1164"/>
                <a:gd name="T69" fmla="*/ 2147483647 h 1200"/>
                <a:gd name="T70" fmla="*/ 2147483647 w 1164"/>
                <a:gd name="T71" fmla="*/ 2147483647 h 1200"/>
                <a:gd name="T72" fmla="*/ 2147483647 w 1164"/>
                <a:gd name="T73" fmla="*/ 2147483647 h 1200"/>
                <a:gd name="T74" fmla="*/ 2147483647 w 1164"/>
                <a:gd name="T75" fmla="*/ 2147483647 h 1200"/>
                <a:gd name="T76" fmla="*/ 2147483647 w 1164"/>
                <a:gd name="T77" fmla="*/ 2147483647 h 1200"/>
                <a:gd name="T78" fmla="*/ 2147483647 w 1164"/>
                <a:gd name="T79" fmla="*/ 2147483647 h 1200"/>
                <a:gd name="T80" fmla="*/ 2147483647 w 1164"/>
                <a:gd name="T81" fmla="*/ 2147483647 h 1200"/>
                <a:gd name="T82" fmla="*/ 2147483647 w 1164"/>
                <a:gd name="T83" fmla="*/ 2147483647 h 1200"/>
                <a:gd name="T84" fmla="*/ 2147483647 w 1164"/>
                <a:gd name="T85" fmla="*/ 2147483647 h 1200"/>
                <a:gd name="T86" fmla="*/ 2147483647 w 1164"/>
                <a:gd name="T87" fmla="*/ 2147483647 h 1200"/>
                <a:gd name="T88" fmla="*/ 2147483647 w 1164"/>
                <a:gd name="T89" fmla="*/ 2147483647 h 1200"/>
                <a:gd name="T90" fmla="*/ 2147483647 w 1164"/>
                <a:gd name="T91" fmla="*/ 2147483647 h 1200"/>
                <a:gd name="T92" fmla="*/ 2147483647 w 1164"/>
                <a:gd name="T93" fmla="*/ 2147483647 h 1200"/>
                <a:gd name="T94" fmla="*/ 2147483647 w 1164"/>
                <a:gd name="T95" fmla="*/ 2147483647 h 1200"/>
                <a:gd name="T96" fmla="*/ 2147483647 w 1164"/>
                <a:gd name="T97" fmla="*/ 2147483647 h 1200"/>
                <a:gd name="T98" fmla="*/ 2147483647 w 1164"/>
                <a:gd name="T99" fmla="*/ 2147483647 h 1200"/>
                <a:gd name="T100" fmla="*/ 2147483647 w 1164"/>
                <a:gd name="T101" fmla="*/ 2147483647 h 1200"/>
                <a:gd name="T102" fmla="*/ 2147483647 w 1164"/>
                <a:gd name="T103" fmla="*/ 2147483647 h 1200"/>
                <a:gd name="T104" fmla="*/ 2147483647 w 1164"/>
                <a:gd name="T105" fmla="*/ 2147483647 h 1200"/>
                <a:gd name="T106" fmla="*/ 2147483647 w 1164"/>
                <a:gd name="T107" fmla="*/ 2147483647 h 12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64"/>
                <a:gd name="T163" fmla="*/ 0 h 1200"/>
                <a:gd name="T164" fmla="*/ 1164 w 1164"/>
                <a:gd name="T165" fmla="*/ 1200 h 120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64" h="1200">
                  <a:moveTo>
                    <a:pt x="612" y="954"/>
                  </a:moveTo>
                  <a:lnTo>
                    <a:pt x="636" y="948"/>
                  </a:lnTo>
                  <a:lnTo>
                    <a:pt x="636" y="912"/>
                  </a:lnTo>
                  <a:lnTo>
                    <a:pt x="654" y="912"/>
                  </a:lnTo>
                  <a:lnTo>
                    <a:pt x="654" y="906"/>
                  </a:lnTo>
                  <a:lnTo>
                    <a:pt x="660" y="900"/>
                  </a:lnTo>
                  <a:lnTo>
                    <a:pt x="666" y="888"/>
                  </a:lnTo>
                  <a:lnTo>
                    <a:pt x="678" y="882"/>
                  </a:lnTo>
                  <a:lnTo>
                    <a:pt x="684" y="870"/>
                  </a:lnTo>
                  <a:lnTo>
                    <a:pt x="690" y="864"/>
                  </a:lnTo>
                  <a:lnTo>
                    <a:pt x="696" y="864"/>
                  </a:lnTo>
                  <a:lnTo>
                    <a:pt x="708" y="876"/>
                  </a:lnTo>
                  <a:lnTo>
                    <a:pt x="720" y="876"/>
                  </a:lnTo>
                  <a:lnTo>
                    <a:pt x="720" y="870"/>
                  </a:lnTo>
                  <a:lnTo>
                    <a:pt x="726" y="864"/>
                  </a:lnTo>
                  <a:lnTo>
                    <a:pt x="726" y="846"/>
                  </a:lnTo>
                  <a:lnTo>
                    <a:pt x="750" y="846"/>
                  </a:lnTo>
                  <a:lnTo>
                    <a:pt x="768" y="822"/>
                  </a:lnTo>
                  <a:lnTo>
                    <a:pt x="792" y="822"/>
                  </a:lnTo>
                  <a:lnTo>
                    <a:pt x="810" y="804"/>
                  </a:lnTo>
                  <a:lnTo>
                    <a:pt x="858" y="804"/>
                  </a:lnTo>
                  <a:lnTo>
                    <a:pt x="882" y="816"/>
                  </a:lnTo>
                  <a:lnTo>
                    <a:pt x="930" y="804"/>
                  </a:lnTo>
                  <a:lnTo>
                    <a:pt x="954" y="786"/>
                  </a:lnTo>
                  <a:lnTo>
                    <a:pt x="1020" y="792"/>
                  </a:lnTo>
                  <a:lnTo>
                    <a:pt x="1020" y="774"/>
                  </a:lnTo>
                  <a:lnTo>
                    <a:pt x="1068" y="780"/>
                  </a:lnTo>
                  <a:lnTo>
                    <a:pt x="1080" y="774"/>
                  </a:lnTo>
                  <a:lnTo>
                    <a:pt x="1104" y="774"/>
                  </a:lnTo>
                  <a:lnTo>
                    <a:pt x="1122" y="768"/>
                  </a:lnTo>
                  <a:lnTo>
                    <a:pt x="1134" y="762"/>
                  </a:lnTo>
                  <a:lnTo>
                    <a:pt x="1140" y="750"/>
                  </a:lnTo>
                  <a:lnTo>
                    <a:pt x="1140" y="732"/>
                  </a:lnTo>
                  <a:lnTo>
                    <a:pt x="1146" y="720"/>
                  </a:lnTo>
                  <a:lnTo>
                    <a:pt x="1146" y="708"/>
                  </a:lnTo>
                  <a:lnTo>
                    <a:pt x="1164" y="684"/>
                  </a:lnTo>
                  <a:lnTo>
                    <a:pt x="1164" y="480"/>
                  </a:lnTo>
                  <a:lnTo>
                    <a:pt x="1140" y="480"/>
                  </a:lnTo>
                  <a:lnTo>
                    <a:pt x="1134" y="486"/>
                  </a:lnTo>
                  <a:lnTo>
                    <a:pt x="1104" y="486"/>
                  </a:lnTo>
                  <a:lnTo>
                    <a:pt x="1092" y="480"/>
                  </a:lnTo>
                  <a:lnTo>
                    <a:pt x="1086" y="474"/>
                  </a:lnTo>
                  <a:lnTo>
                    <a:pt x="1086" y="468"/>
                  </a:lnTo>
                  <a:lnTo>
                    <a:pt x="1104" y="450"/>
                  </a:lnTo>
                  <a:lnTo>
                    <a:pt x="1104" y="432"/>
                  </a:lnTo>
                  <a:lnTo>
                    <a:pt x="1092" y="408"/>
                  </a:lnTo>
                  <a:lnTo>
                    <a:pt x="1080" y="402"/>
                  </a:lnTo>
                  <a:lnTo>
                    <a:pt x="1050" y="402"/>
                  </a:lnTo>
                  <a:lnTo>
                    <a:pt x="1044" y="408"/>
                  </a:lnTo>
                  <a:lnTo>
                    <a:pt x="1038" y="408"/>
                  </a:lnTo>
                  <a:lnTo>
                    <a:pt x="1032" y="378"/>
                  </a:lnTo>
                  <a:lnTo>
                    <a:pt x="996" y="378"/>
                  </a:lnTo>
                  <a:lnTo>
                    <a:pt x="984" y="366"/>
                  </a:lnTo>
                  <a:lnTo>
                    <a:pt x="984" y="348"/>
                  </a:lnTo>
                  <a:lnTo>
                    <a:pt x="978" y="342"/>
                  </a:lnTo>
                  <a:lnTo>
                    <a:pt x="954" y="342"/>
                  </a:lnTo>
                  <a:lnTo>
                    <a:pt x="954" y="318"/>
                  </a:lnTo>
                  <a:lnTo>
                    <a:pt x="546" y="6"/>
                  </a:lnTo>
                  <a:lnTo>
                    <a:pt x="426" y="0"/>
                  </a:lnTo>
                  <a:lnTo>
                    <a:pt x="468" y="690"/>
                  </a:lnTo>
                  <a:lnTo>
                    <a:pt x="474" y="690"/>
                  </a:lnTo>
                  <a:lnTo>
                    <a:pt x="492" y="708"/>
                  </a:lnTo>
                  <a:lnTo>
                    <a:pt x="492" y="720"/>
                  </a:lnTo>
                  <a:lnTo>
                    <a:pt x="486" y="726"/>
                  </a:lnTo>
                  <a:lnTo>
                    <a:pt x="474" y="768"/>
                  </a:lnTo>
                  <a:lnTo>
                    <a:pt x="210" y="768"/>
                  </a:lnTo>
                  <a:lnTo>
                    <a:pt x="210" y="756"/>
                  </a:lnTo>
                  <a:lnTo>
                    <a:pt x="204" y="756"/>
                  </a:lnTo>
                  <a:lnTo>
                    <a:pt x="198" y="762"/>
                  </a:lnTo>
                  <a:lnTo>
                    <a:pt x="198" y="774"/>
                  </a:lnTo>
                  <a:lnTo>
                    <a:pt x="192" y="774"/>
                  </a:lnTo>
                  <a:lnTo>
                    <a:pt x="180" y="780"/>
                  </a:lnTo>
                  <a:lnTo>
                    <a:pt x="150" y="780"/>
                  </a:lnTo>
                  <a:lnTo>
                    <a:pt x="144" y="774"/>
                  </a:lnTo>
                  <a:lnTo>
                    <a:pt x="108" y="774"/>
                  </a:lnTo>
                  <a:lnTo>
                    <a:pt x="96" y="798"/>
                  </a:lnTo>
                  <a:lnTo>
                    <a:pt x="90" y="786"/>
                  </a:lnTo>
                  <a:lnTo>
                    <a:pt x="66" y="762"/>
                  </a:lnTo>
                  <a:lnTo>
                    <a:pt x="48" y="762"/>
                  </a:lnTo>
                  <a:lnTo>
                    <a:pt x="36" y="774"/>
                  </a:lnTo>
                  <a:lnTo>
                    <a:pt x="36" y="822"/>
                  </a:lnTo>
                  <a:lnTo>
                    <a:pt x="30" y="822"/>
                  </a:lnTo>
                  <a:lnTo>
                    <a:pt x="18" y="828"/>
                  </a:lnTo>
                  <a:lnTo>
                    <a:pt x="0" y="828"/>
                  </a:lnTo>
                  <a:lnTo>
                    <a:pt x="0" y="852"/>
                  </a:lnTo>
                  <a:lnTo>
                    <a:pt x="12" y="870"/>
                  </a:lnTo>
                  <a:lnTo>
                    <a:pt x="12" y="876"/>
                  </a:lnTo>
                  <a:lnTo>
                    <a:pt x="24" y="888"/>
                  </a:lnTo>
                  <a:lnTo>
                    <a:pt x="24" y="906"/>
                  </a:lnTo>
                  <a:lnTo>
                    <a:pt x="18" y="912"/>
                  </a:lnTo>
                  <a:lnTo>
                    <a:pt x="18" y="936"/>
                  </a:lnTo>
                  <a:lnTo>
                    <a:pt x="24" y="942"/>
                  </a:lnTo>
                  <a:lnTo>
                    <a:pt x="36" y="942"/>
                  </a:lnTo>
                  <a:lnTo>
                    <a:pt x="36" y="936"/>
                  </a:lnTo>
                  <a:lnTo>
                    <a:pt x="42" y="936"/>
                  </a:lnTo>
                  <a:lnTo>
                    <a:pt x="48" y="942"/>
                  </a:lnTo>
                  <a:lnTo>
                    <a:pt x="54" y="954"/>
                  </a:lnTo>
                  <a:lnTo>
                    <a:pt x="54" y="1032"/>
                  </a:lnTo>
                  <a:lnTo>
                    <a:pt x="60" y="1044"/>
                  </a:lnTo>
                  <a:lnTo>
                    <a:pt x="60" y="1050"/>
                  </a:lnTo>
                  <a:lnTo>
                    <a:pt x="66" y="1056"/>
                  </a:lnTo>
                  <a:lnTo>
                    <a:pt x="72" y="1050"/>
                  </a:lnTo>
                  <a:lnTo>
                    <a:pt x="78" y="1038"/>
                  </a:lnTo>
                  <a:lnTo>
                    <a:pt x="90" y="1026"/>
                  </a:lnTo>
                  <a:lnTo>
                    <a:pt x="102" y="1038"/>
                  </a:lnTo>
                  <a:lnTo>
                    <a:pt x="108" y="1050"/>
                  </a:lnTo>
                  <a:lnTo>
                    <a:pt x="108" y="1062"/>
                  </a:lnTo>
                  <a:lnTo>
                    <a:pt x="114" y="1050"/>
                  </a:lnTo>
                  <a:lnTo>
                    <a:pt x="126" y="1038"/>
                  </a:lnTo>
                  <a:lnTo>
                    <a:pt x="132" y="1026"/>
                  </a:lnTo>
                  <a:lnTo>
                    <a:pt x="138" y="1026"/>
                  </a:lnTo>
                  <a:lnTo>
                    <a:pt x="144" y="1032"/>
                  </a:lnTo>
                  <a:lnTo>
                    <a:pt x="150" y="1032"/>
                  </a:lnTo>
                  <a:lnTo>
                    <a:pt x="162" y="1038"/>
                  </a:lnTo>
                  <a:lnTo>
                    <a:pt x="168" y="1044"/>
                  </a:lnTo>
                  <a:lnTo>
                    <a:pt x="180" y="1050"/>
                  </a:lnTo>
                  <a:lnTo>
                    <a:pt x="198" y="1032"/>
                  </a:lnTo>
                  <a:lnTo>
                    <a:pt x="198" y="1014"/>
                  </a:lnTo>
                  <a:lnTo>
                    <a:pt x="204" y="1008"/>
                  </a:lnTo>
                  <a:lnTo>
                    <a:pt x="216" y="1008"/>
                  </a:lnTo>
                  <a:lnTo>
                    <a:pt x="228" y="1014"/>
                  </a:lnTo>
                  <a:lnTo>
                    <a:pt x="228" y="1032"/>
                  </a:lnTo>
                  <a:lnTo>
                    <a:pt x="246" y="1044"/>
                  </a:lnTo>
                  <a:lnTo>
                    <a:pt x="234" y="1074"/>
                  </a:lnTo>
                  <a:lnTo>
                    <a:pt x="270" y="1092"/>
                  </a:lnTo>
                  <a:lnTo>
                    <a:pt x="246" y="1128"/>
                  </a:lnTo>
                  <a:lnTo>
                    <a:pt x="270" y="1128"/>
                  </a:lnTo>
                  <a:lnTo>
                    <a:pt x="270" y="1164"/>
                  </a:lnTo>
                  <a:lnTo>
                    <a:pt x="300" y="1194"/>
                  </a:lnTo>
                  <a:lnTo>
                    <a:pt x="312" y="1200"/>
                  </a:lnTo>
                  <a:lnTo>
                    <a:pt x="312" y="1182"/>
                  </a:lnTo>
                  <a:lnTo>
                    <a:pt x="318" y="1176"/>
                  </a:lnTo>
                  <a:lnTo>
                    <a:pt x="330" y="1176"/>
                  </a:lnTo>
                  <a:lnTo>
                    <a:pt x="348" y="1182"/>
                  </a:lnTo>
                  <a:lnTo>
                    <a:pt x="366" y="1200"/>
                  </a:lnTo>
                  <a:lnTo>
                    <a:pt x="372" y="1182"/>
                  </a:lnTo>
                  <a:lnTo>
                    <a:pt x="390" y="1182"/>
                  </a:lnTo>
                  <a:lnTo>
                    <a:pt x="396" y="1158"/>
                  </a:lnTo>
                  <a:lnTo>
                    <a:pt x="408" y="1176"/>
                  </a:lnTo>
                  <a:lnTo>
                    <a:pt x="420" y="1152"/>
                  </a:lnTo>
                  <a:lnTo>
                    <a:pt x="420" y="1188"/>
                  </a:lnTo>
                  <a:lnTo>
                    <a:pt x="444" y="1194"/>
                  </a:lnTo>
                  <a:lnTo>
                    <a:pt x="450" y="1188"/>
                  </a:lnTo>
                  <a:lnTo>
                    <a:pt x="456" y="1176"/>
                  </a:lnTo>
                  <a:lnTo>
                    <a:pt x="462" y="1170"/>
                  </a:lnTo>
                  <a:lnTo>
                    <a:pt x="474" y="1170"/>
                  </a:lnTo>
                  <a:lnTo>
                    <a:pt x="468" y="1116"/>
                  </a:lnTo>
                  <a:lnTo>
                    <a:pt x="492" y="1116"/>
                  </a:lnTo>
                  <a:lnTo>
                    <a:pt x="504" y="1092"/>
                  </a:lnTo>
                  <a:lnTo>
                    <a:pt x="480" y="1062"/>
                  </a:lnTo>
                  <a:lnTo>
                    <a:pt x="498" y="1050"/>
                  </a:lnTo>
                  <a:lnTo>
                    <a:pt x="504" y="1050"/>
                  </a:lnTo>
                  <a:lnTo>
                    <a:pt x="510" y="1044"/>
                  </a:lnTo>
                  <a:lnTo>
                    <a:pt x="546" y="1044"/>
                  </a:lnTo>
                  <a:lnTo>
                    <a:pt x="546" y="1032"/>
                  </a:lnTo>
                  <a:lnTo>
                    <a:pt x="540" y="1026"/>
                  </a:lnTo>
                  <a:lnTo>
                    <a:pt x="546" y="1026"/>
                  </a:lnTo>
                  <a:lnTo>
                    <a:pt x="552" y="1020"/>
                  </a:lnTo>
                  <a:lnTo>
                    <a:pt x="552" y="990"/>
                  </a:lnTo>
                  <a:lnTo>
                    <a:pt x="570" y="990"/>
                  </a:lnTo>
                  <a:lnTo>
                    <a:pt x="570" y="960"/>
                  </a:lnTo>
                  <a:lnTo>
                    <a:pt x="564" y="954"/>
                  </a:lnTo>
                  <a:lnTo>
                    <a:pt x="582" y="924"/>
                  </a:lnTo>
                  <a:lnTo>
                    <a:pt x="612" y="95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78" name="Malaysia" descr="© INSCALE GmbH, 05.05.2010&#10;http://www.presentationload.com/">
              <a:extLst>
                <a:ext uri="{FF2B5EF4-FFF2-40B4-BE49-F238E27FC236}">
                  <a16:creationId xmlns:a16="http://schemas.microsoft.com/office/drawing/2014/main" id="{B05FE455-12CC-404D-D0EB-74E99F58F3F9}"/>
                </a:ext>
              </a:extLst>
            </p:cNvPr>
            <p:cNvSpPr>
              <a:spLocks/>
            </p:cNvSpPr>
            <p:nvPr/>
          </p:nvSpPr>
          <p:spPr bwMode="gray">
            <a:xfrm>
              <a:off x="9029919" y="4099054"/>
              <a:ext cx="143838" cy="206536"/>
            </a:xfrm>
            <a:custGeom>
              <a:avLst/>
              <a:gdLst>
                <a:gd name="T0" fmla="*/ 2147483647 w 306"/>
                <a:gd name="T1" fmla="*/ 2147483647 h 438"/>
                <a:gd name="T2" fmla="*/ 2147483647 w 306"/>
                <a:gd name="T3" fmla="*/ 2147483647 h 438"/>
                <a:gd name="T4" fmla="*/ 2147483647 w 306"/>
                <a:gd name="T5" fmla="*/ 2147483647 h 438"/>
                <a:gd name="T6" fmla="*/ 2147483647 w 306"/>
                <a:gd name="T7" fmla="*/ 2147483647 h 438"/>
                <a:gd name="T8" fmla="*/ 2147483647 w 306"/>
                <a:gd name="T9" fmla="*/ 2147483647 h 438"/>
                <a:gd name="T10" fmla="*/ 2147483647 w 306"/>
                <a:gd name="T11" fmla="*/ 2147483647 h 438"/>
                <a:gd name="T12" fmla="*/ 2147483647 w 306"/>
                <a:gd name="T13" fmla="*/ 2147483647 h 438"/>
                <a:gd name="T14" fmla="*/ 2147483647 w 306"/>
                <a:gd name="T15" fmla="*/ 2147483647 h 438"/>
                <a:gd name="T16" fmla="*/ 2147483647 w 306"/>
                <a:gd name="T17" fmla="*/ 2147483647 h 438"/>
                <a:gd name="T18" fmla="*/ 2147483647 w 306"/>
                <a:gd name="T19" fmla="*/ 2147483647 h 438"/>
                <a:gd name="T20" fmla="*/ 2147483647 w 306"/>
                <a:gd name="T21" fmla="*/ 2147483647 h 438"/>
                <a:gd name="T22" fmla="*/ 2147483647 w 306"/>
                <a:gd name="T23" fmla="*/ 2147483647 h 438"/>
                <a:gd name="T24" fmla="*/ 2147483647 w 306"/>
                <a:gd name="T25" fmla="*/ 2147483647 h 438"/>
                <a:gd name="T26" fmla="*/ 2147483647 w 306"/>
                <a:gd name="T27" fmla="*/ 2147483647 h 438"/>
                <a:gd name="T28" fmla="*/ 2147483647 w 306"/>
                <a:gd name="T29" fmla="*/ 2147483647 h 438"/>
                <a:gd name="T30" fmla="*/ 2147483647 w 306"/>
                <a:gd name="T31" fmla="*/ 2147483647 h 438"/>
                <a:gd name="T32" fmla="*/ 2147483647 w 306"/>
                <a:gd name="T33" fmla="*/ 2147483647 h 438"/>
                <a:gd name="T34" fmla="*/ 2147483647 w 306"/>
                <a:gd name="T35" fmla="*/ 2147483647 h 438"/>
                <a:gd name="T36" fmla="*/ 2147483647 w 306"/>
                <a:gd name="T37" fmla="*/ 2147483647 h 438"/>
                <a:gd name="T38" fmla="*/ 2147483647 w 306"/>
                <a:gd name="T39" fmla="*/ 2147483647 h 438"/>
                <a:gd name="T40" fmla="*/ 2147483647 w 306"/>
                <a:gd name="T41" fmla="*/ 2147483647 h 438"/>
                <a:gd name="T42" fmla="*/ 2147483647 w 306"/>
                <a:gd name="T43" fmla="*/ 2147483647 h 438"/>
                <a:gd name="T44" fmla="*/ 2147483647 w 306"/>
                <a:gd name="T45" fmla="*/ 2147483647 h 438"/>
                <a:gd name="T46" fmla="*/ 2147483647 w 306"/>
                <a:gd name="T47" fmla="*/ 2147483647 h 438"/>
                <a:gd name="T48" fmla="*/ 2147483647 w 306"/>
                <a:gd name="T49" fmla="*/ 2147483647 h 438"/>
                <a:gd name="T50" fmla="*/ 2147483647 w 306"/>
                <a:gd name="T51" fmla="*/ 2147483647 h 438"/>
                <a:gd name="T52" fmla="*/ 2147483647 w 306"/>
                <a:gd name="T53" fmla="*/ 2147483647 h 438"/>
                <a:gd name="T54" fmla="*/ 2147483647 w 306"/>
                <a:gd name="T55" fmla="*/ 2147483647 h 438"/>
                <a:gd name="T56" fmla="*/ 2147483647 w 306"/>
                <a:gd name="T57" fmla="*/ 2147483647 h 438"/>
                <a:gd name="T58" fmla="*/ 2147483647 w 306"/>
                <a:gd name="T59" fmla="*/ 2147483647 h 438"/>
                <a:gd name="T60" fmla="*/ 2147483647 w 306"/>
                <a:gd name="T61" fmla="*/ 2147483647 h 438"/>
                <a:gd name="T62" fmla="*/ 2147483647 w 306"/>
                <a:gd name="T63" fmla="*/ 2147483647 h 438"/>
                <a:gd name="T64" fmla="*/ 2147483647 w 306"/>
                <a:gd name="T65" fmla="*/ 2147483647 h 438"/>
                <a:gd name="T66" fmla="*/ 2147483647 w 306"/>
                <a:gd name="T67" fmla="*/ 2147483647 h 438"/>
                <a:gd name="T68" fmla="*/ 2147483647 w 306"/>
                <a:gd name="T69" fmla="*/ 2147483647 h 438"/>
                <a:gd name="T70" fmla="*/ 2147483647 w 306"/>
                <a:gd name="T71" fmla="*/ 2147483647 h 438"/>
                <a:gd name="T72" fmla="*/ 2147483647 w 306"/>
                <a:gd name="T73" fmla="*/ 2147483647 h 438"/>
                <a:gd name="T74" fmla="*/ 2147483647 w 306"/>
                <a:gd name="T75" fmla="*/ 2147483647 h 438"/>
                <a:gd name="T76" fmla="*/ 2147483647 w 306"/>
                <a:gd name="T77" fmla="*/ 0 h 438"/>
                <a:gd name="T78" fmla="*/ 2147483647 w 306"/>
                <a:gd name="T79" fmla="*/ 2147483647 h 438"/>
                <a:gd name="T80" fmla="*/ 2147483647 w 306"/>
                <a:gd name="T81" fmla="*/ 2147483647 h 4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6"/>
                <a:gd name="T124" fmla="*/ 0 h 438"/>
                <a:gd name="T125" fmla="*/ 306 w 306"/>
                <a:gd name="T126" fmla="*/ 438 h 4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6" h="438">
                  <a:moveTo>
                    <a:pt x="0" y="42"/>
                  </a:moveTo>
                  <a:lnTo>
                    <a:pt x="6" y="138"/>
                  </a:lnTo>
                  <a:lnTo>
                    <a:pt x="18" y="138"/>
                  </a:lnTo>
                  <a:lnTo>
                    <a:pt x="24" y="132"/>
                  </a:lnTo>
                  <a:lnTo>
                    <a:pt x="42" y="132"/>
                  </a:lnTo>
                  <a:lnTo>
                    <a:pt x="54" y="138"/>
                  </a:lnTo>
                  <a:lnTo>
                    <a:pt x="54" y="168"/>
                  </a:lnTo>
                  <a:lnTo>
                    <a:pt x="48" y="180"/>
                  </a:lnTo>
                  <a:lnTo>
                    <a:pt x="48" y="198"/>
                  </a:lnTo>
                  <a:lnTo>
                    <a:pt x="54" y="216"/>
                  </a:lnTo>
                  <a:lnTo>
                    <a:pt x="60" y="228"/>
                  </a:lnTo>
                  <a:lnTo>
                    <a:pt x="66" y="234"/>
                  </a:lnTo>
                  <a:lnTo>
                    <a:pt x="84" y="234"/>
                  </a:lnTo>
                  <a:lnTo>
                    <a:pt x="90" y="228"/>
                  </a:lnTo>
                  <a:lnTo>
                    <a:pt x="90" y="240"/>
                  </a:lnTo>
                  <a:lnTo>
                    <a:pt x="84" y="252"/>
                  </a:lnTo>
                  <a:lnTo>
                    <a:pt x="84" y="282"/>
                  </a:lnTo>
                  <a:lnTo>
                    <a:pt x="96" y="306"/>
                  </a:lnTo>
                  <a:lnTo>
                    <a:pt x="102" y="312"/>
                  </a:lnTo>
                  <a:lnTo>
                    <a:pt x="114" y="318"/>
                  </a:lnTo>
                  <a:lnTo>
                    <a:pt x="132" y="330"/>
                  </a:lnTo>
                  <a:lnTo>
                    <a:pt x="144" y="336"/>
                  </a:lnTo>
                  <a:lnTo>
                    <a:pt x="162" y="354"/>
                  </a:lnTo>
                  <a:lnTo>
                    <a:pt x="168" y="354"/>
                  </a:lnTo>
                  <a:lnTo>
                    <a:pt x="168" y="366"/>
                  </a:lnTo>
                  <a:lnTo>
                    <a:pt x="174" y="372"/>
                  </a:lnTo>
                  <a:lnTo>
                    <a:pt x="174" y="378"/>
                  </a:lnTo>
                  <a:lnTo>
                    <a:pt x="180" y="384"/>
                  </a:lnTo>
                  <a:lnTo>
                    <a:pt x="186" y="384"/>
                  </a:lnTo>
                  <a:lnTo>
                    <a:pt x="198" y="390"/>
                  </a:lnTo>
                  <a:lnTo>
                    <a:pt x="204" y="396"/>
                  </a:lnTo>
                  <a:lnTo>
                    <a:pt x="216" y="396"/>
                  </a:lnTo>
                  <a:lnTo>
                    <a:pt x="222" y="402"/>
                  </a:lnTo>
                  <a:lnTo>
                    <a:pt x="228" y="402"/>
                  </a:lnTo>
                  <a:lnTo>
                    <a:pt x="252" y="438"/>
                  </a:lnTo>
                  <a:lnTo>
                    <a:pt x="300" y="432"/>
                  </a:lnTo>
                  <a:lnTo>
                    <a:pt x="300" y="420"/>
                  </a:lnTo>
                  <a:lnTo>
                    <a:pt x="306" y="408"/>
                  </a:lnTo>
                  <a:lnTo>
                    <a:pt x="306" y="378"/>
                  </a:lnTo>
                  <a:lnTo>
                    <a:pt x="294" y="354"/>
                  </a:lnTo>
                  <a:lnTo>
                    <a:pt x="270" y="330"/>
                  </a:lnTo>
                  <a:lnTo>
                    <a:pt x="264" y="318"/>
                  </a:lnTo>
                  <a:lnTo>
                    <a:pt x="258" y="312"/>
                  </a:lnTo>
                  <a:lnTo>
                    <a:pt x="258" y="288"/>
                  </a:lnTo>
                  <a:lnTo>
                    <a:pt x="252" y="276"/>
                  </a:lnTo>
                  <a:lnTo>
                    <a:pt x="246" y="270"/>
                  </a:lnTo>
                  <a:lnTo>
                    <a:pt x="246" y="258"/>
                  </a:lnTo>
                  <a:lnTo>
                    <a:pt x="252" y="252"/>
                  </a:lnTo>
                  <a:lnTo>
                    <a:pt x="252" y="126"/>
                  </a:lnTo>
                  <a:lnTo>
                    <a:pt x="246" y="114"/>
                  </a:lnTo>
                  <a:lnTo>
                    <a:pt x="222" y="90"/>
                  </a:lnTo>
                  <a:lnTo>
                    <a:pt x="204" y="84"/>
                  </a:lnTo>
                  <a:lnTo>
                    <a:pt x="192" y="72"/>
                  </a:lnTo>
                  <a:lnTo>
                    <a:pt x="180" y="66"/>
                  </a:lnTo>
                  <a:lnTo>
                    <a:pt x="156" y="42"/>
                  </a:lnTo>
                  <a:lnTo>
                    <a:pt x="150" y="54"/>
                  </a:lnTo>
                  <a:lnTo>
                    <a:pt x="144" y="60"/>
                  </a:lnTo>
                  <a:lnTo>
                    <a:pt x="138" y="72"/>
                  </a:lnTo>
                  <a:lnTo>
                    <a:pt x="138" y="78"/>
                  </a:lnTo>
                  <a:lnTo>
                    <a:pt x="132" y="84"/>
                  </a:lnTo>
                  <a:lnTo>
                    <a:pt x="114" y="66"/>
                  </a:lnTo>
                  <a:lnTo>
                    <a:pt x="108" y="66"/>
                  </a:lnTo>
                  <a:lnTo>
                    <a:pt x="102" y="72"/>
                  </a:lnTo>
                  <a:lnTo>
                    <a:pt x="90" y="72"/>
                  </a:lnTo>
                  <a:lnTo>
                    <a:pt x="90" y="78"/>
                  </a:lnTo>
                  <a:lnTo>
                    <a:pt x="72" y="78"/>
                  </a:lnTo>
                  <a:lnTo>
                    <a:pt x="66" y="72"/>
                  </a:lnTo>
                  <a:lnTo>
                    <a:pt x="66" y="66"/>
                  </a:lnTo>
                  <a:lnTo>
                    <a:pt x="78" y="54"/>
                  </a:lnTo>
                  <a:lnTo>
                    <a:pt x="78" y="42"/>
                  </a:lnTo>
                  <a:lnTo>
                    <a:pt x="66" y="42"/>
                  </a:lnTo>
                  <a:lnTo>
                    <a:pt x="66" y="30"/>
                  </a:lnTo>
                  <a:lnTo>
                    <a:pt x="60" y="24"/>
                  </a:lnTo>
                  <a:lnTo>
                    <a:pt x="48" y="18"/>
                  </a:lnTo>
                  <a:lnTo>
                    <a:pt x="30" y="18"/>
                  </a:lnTo>
                  <a:lnTo>
                    <a:pt x="30" y="12"/>
                  </a:lnTo>
                  <a:lnTo>
                    <a:pt x="24" y="0"/>
                  </a:lnTo>
                  <a:lnTo>
                    <a:pt x="12" y="0"/>
                  </a:lnTo>
                  <a:lnTo>
                    <a:pt x="6" y="6"/>
                  </a:lnTo>
                  <a:lnTo>
                    <a:pt x="6" y="18"/>
                  </a:lnTo>
                  <a:lnTo>
                    <a:pt x="12" y="24"/>
                  </a:lnTo>
                  <a:lnTo>
                    <a:pt x="6" y="36"/>
                  </a:lnTo>
                  <a:lnTo>
                    <a:pt x="0" y="4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79" name="Malaysia" descr="© INSCALE GmbH, 05.05.2010&#10;http://www.presentationload.com/">
              <a:extLst>
                <a:ext uri="{FF2B5EF4-FFF2-40B4-BE49-F238E27FC236}">
                  <a16:creationId xmlns:a16="http://schemas.microsoft.com/office/drawing/2014/main" id="{7D7D8F59-A9A5-873C-F008-11D9D65CC99A}"/>
                </a:ext>
              </a:extLst>
            </p:cNvPr>
            <p:cNvSpPr>
              <a:spLocks/>
            </p:cNvSpPr>
            <p:nvPr/>
          </p:nvSpPr>
          <p:spPr bwMode="gray">
            <a:xfrm>
              <a:off x="9367383" y="4075082"/>
              <a:ext cx="324557" cy="248950"/>
            </a:xfrm>
            <a:custGeom>
              <a:avLst/>
              <a:gdLst>
                <a:gd name="T0" fmla="*/ 2147483647 w 690"/>
                <a:gd name="T1" fmla="*/ 2147483647 h 528"/>
                <a:gd name="T2" fmla="*/ 2147483647 w 690"/>
                <a:gd name="T3" fmla="*/ 2147483647 h 528"/>
                <a:gd name="T4" fmla="*/ 2147483647 w 690"/>
                <a:gd name="T5" fmla="*/ 2147483647 h 528"/>
                <a:gd name="T6" fmla="*/ 2147483647 w 690"/>
                <a:gd name="T7" fmla="*/ 2147483647 h 528"/>
                <a:gd name="T8" fmla="*/ 2147483647 w 690"/>
                <a:gd name="T9" fmla="*/ 2147483647 h 528"/>
                <a:gd name="T10" fmla="*/ 2147483647 w 690"/>
                <a:gd name="T11" fmla="*/ 2147483647 h 528"/>
                <a:gd name="T12" fmla="*/ 2147483647 w 690"/>
                <a:gd name="T13" fmla="*/ 2147483647 h 528"/>
                <a:gd name="T14" fmla="*/ 2147483647 w 690"/>
                <a:gd name="T15" fmla="*/ 2147483647 h 528"/>
                <a:gd name="T16" fmla="*/ 2147483647 w 690"/>
                <a:gd name="T17" fmla="*/ 2147483647 h 528"/>
                <a:gd name="T18" fmla="*/ 2147483647 w 690"/>
                <a:gd name="T19" fmla="*/ 2147483647 h 528"/>
                <a:gd name="T20" fmla="*/ 2147483647 w 690"/>
                <a:gd name="T21" fmla="*/ 2147483647 h 528"/>
                <a:gd name="T22" fmla="*/ 2147483647 w 690"/>
                <a:gd name="T23" fmla="*/ 2147483647 h 528"/>
                <a:gd name="T24" fmla="*/ 2147483647 w 690"/>
                <a:gd name="T25" fmla="*/ 2147483647 h 528"/>
                <a:gd name="T26" fmla="*/ 2147483647 w 690"/>
                <a:gd name="T27" fmla="*/ 2147483647 h 528"/>
                <a:gd name="T28" fmla="*/ 2147483647 w 690"/>
                <a:gd name="T29" fmla="*/ 2147483647 h 528"/>
                <a:gd name="T30" fmla="*/ 2147483647 w 690"/>
                <a:gd name="T31" fmla="*/ 2147483647 h 528"/>
                <a:gd name="T32" fmla="*/ 2147483647 w 690"/>
                <a:gd name="T33" fmla="*/ 2147483647 h 528"/>
                <a:gd name="T34" fmla="*/ 2147483647 w 690"/>
                <a:gd name="T35" fmla="*/ 2147483647 h 528"/>
                <a:gd name="T36" fmla="*/ 2147483647 w 690"/>
                <a:gd name="T37" fmla="*/ 2147483647 h 528"/>
                <a:gd name="T38" fmla="*/ 2147483647 w 690"/>
                <a:gd name="T39" fmla="*/ 2147483647 h 528"/>
                <a:gd name="T40" fmla="*/ 2147483647 w 690"/>
                <a:gd name="T41" fmla="*/ 2147483647 h 528"/>
                <a:gd name="T42" fmla="*/ 2147483647 w 690"/>
                <a:gd name="T43" fmla="*/ 2147483647 h 528"/>
                <a:gd name="T44" fmla="*/ 2147483647 w 690"/>
                <a:gd name="T45" fmla="*/ 2147483647 h 528"/>
                <a:gd name="T46" fmla="*/ 2147483647 w 690"/>
                <a:gd name="T47" fmla="*/ 2147483647 h 528"/>
                <a:gd name="T48" fmla="*/ 2147483647 w 690"/>
                <a:gd name="T49" fmla="*/ 2147483647 h 528"/>
                <a:gd name="T50" fmla="*/ 2147483647 w 690"/>
                <a:gd name="T51" fmla="*/ 2147483647 h 528"/>
                <a:gd name="T52" fmla="*/ 2147483647 w 690"/>
                <a:gd name="T53" fmla="*/ 2147483647 h 528"/>
                <a:gd name="T54" fmla="*/ 2147483647 w 690"/>
                <a:gd name="T55" fmla="*/ 2147483647 h 528"/>
                <a:gd name="T56" fmla="*/ 2147483647 w 690"/>
                <a:gd name="T57" fmla="*/ 2147483647 h 528"/>
                <a:gd name="T58" fmla="*/ 2147483647 w 690"/>
                <a:gd name="T59" fmla="*/ 2147483647 h 528"/>
                <a:gd name="T60" fmla="*/ 2147483647 w 690"/>
                <a:gd name="T61" fmla="*/ 2147483647 h 528"/>
                <a:gd name="T62" fmla="*/ 2147483647 w 690"/>
                <a:gd name="T63" fmla="*/ 2147483647 h 528"/>
                <a:gd name="T64" fmla="*/ 2147483647 w 690"/>
                <a:gd name="T65" fmla="*/ 2147483647 h 528"/>
                <a:gd name="T66" fmla="*/ 2147483647 w 690"/>
                <a:gd name="T67" fmla="*/ 2147483647 h 528"/>
                <a:gd name="T68" fmla="*/ 2147483647 w 690"/>
                <a:gd name="T69" fmla="*/ 2147483647 h 528"/>
                <a:gd name="T70" fmla="*/ 2147483647 w 690"/>
                <a:gd name="T71" fmla="*/ 0 h 528"/>
                <a:gd name="T72" fmla="*/ 2147483647 w 690"/>
                <a:gd name="T73" fmla="*/ 0 h 528"/>
                <a:gd name="T74" fmla="*/ 2147483647 w 690"/>
                <a:gd name="T75" fmla="*/ 2147483647 h 528"/>
                <a:gd name="T76" fmla="*/ 2147483647 w 690"/>
                <a:gd name="T77" fmla="*/ 2147483647 h 528"/>
                <a:gd name="T78" fmla="*/ 2147483647 w 690"/>
                <a:gd name="T79" fmla="*/ 2147483647 h 528"/>
                <a:gd name="T80" fmla="*/ 2147483647 w 690"/>
                <a:gd name="T81" fmla="*/ 2147483647 h 528"/>
                <a:gd name="T82" fmla="*/ 2147483647 w 690"/>
                <a:gd name="T83" fmla="*/ 2147483647 h 528"/>
                <a:gd name="T84" fmla="*/ 2147483647 w 690"/>
                <a:gd name="T85" fmla="*/ 2147483647 h 528"/>
                <a:gd name="T86" fmla="*/ 2147483647 w 690"/>
                <a:gd name="T87" fmla="*/ 2147483647 h 528"/>
                <a:gd name="T88" fmla="*/ 2147483647 w 690"/>
                <a:gd name="T89" fmla="*/ 2147483647 h 528"/>
                <a:gd name="T90" fmla="*/ 2147483647 w 690"/>
                <a:gd name="T91" fmla="*/ 2147483647 h 528"/>
                <a:gd name="T92" fmla="*/ 2147483647 w 690"/>
                <a:gd name="T93" fmla="*/ 2147483647 h 528"/>
                <a:gd name="T94" fmla="*/ 2147483647 w 690"/>
                <a:gd name="T95" fmla="*/ 2147483647 h 528"/>
                <a:gd name="T96" fmla="*/ 2147483647 w 690"/>
                <a:gd name="T97" fmla="*/ 2147483647 h 528"/>
                <a:gd name="T98" fmla="*/ 2147483647 w 690"/>
                <a:gd name="T99" fmla="*/ 2147483647 h 528"/>
                <a:gd name="T100" fmla="*/ 2147483647 w 690"/>
                <a:gd name="T101" fmla="*/ 2147483647 h 528"/>
                <a:gd name="T102" fmla="*/ 2147483647 w 690"/>
                <a:gd name="T103" fmla="*/ 2147483647 h 528"/>
                <a:gd name="T104" fmla="*/ 2147483647 w 690"/>
                <a:gd name="T105" fmla="*/ 2147483647 h 528"/>
                <a:gd name="T106" fmla="*/ 2147483647 w 690"/>
                <a:gd name="T107" fmla="*/ 2147483647 h 528"/>
                <a:gd name="T108" fmla="*/ 2147483647 w 690"/>
                <a:gd name="T109" fmla="*/ 2147483647 h 528"/>
                <a:gd name="T110" fmla="*/ 2147483647 w 690"/>
                <a:gd name="T111" fmla="*/ 2147483647 h 528"/>
                <a:gd name="T112" fmla="*/ 2147483647 w 690"/>
                <a:gd name="T113" fmla="*/ 2147483647 h 528"/>
                <a:gd name="T114" fmla="*/ 0 w 690"/>
                <a:gd name="T115" fmla="*/ 2147483647 h 52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90"/>
                <a:gd name="T175" fmla="*/ 0 h 528"/>
                <a:gd name="T176" fmla="*/ 690 w 690"/>
                <a:gd name="T177" fmla="*/ 528 h 52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90" h="528">
                  <a:moveTo>
                    <a:pt x="12" y="504"/>
                  </a:moveTo>
                  <a:lnTo>
                    <a:pt x="24" y="510"/>
                  </a:lnTo>
                  <a:lnTo>
                    <a:pt x="30" y="516"/>
                  </a:lnTo>
                  <a:lnTo>
                    <a:pt x="54" y="528"/>
                  </a:lnTo>
                  <a:lnTo>
                    <a:pt x="60" y="528"/>
                  </a:lnTo>
                  <a:lnTo>
                    <a:pt x="78" y="510"/>
                  </a:lnTo>
                  <a:lnTo>
                    <a:pt x="102" y="510"/>
                  </a:lnTo>
                  <a:lnTo>
                    <a:pt x="120" y="516"/>
                  </a:lnTo>
                  <a:lnTo>
                    <a:pt x="144" y="516"/>
                  </a:lnTo>
                  <a:lnTo>
                    <a:pt x="174" y="486"/>
                  </a:lnTo>
                  <a:lnTo>
                    <a:pt x="180" y="474"/>
                  </a:lnTo>
                  <a:lnTo>
                    <a:pt x="222" y="474"/>
                  </a:lnTo>
                  <a:lnTo>
                    <a:pt x="234" y="486"/>
                  </a:lnTo>
                  <a:lnTo>
                    <a:pt x="258" y="498"/>
                  </a:lnTo>
                  <a:lnTo>
                    <a:pt x="264" y="504"/>
                  </a:lnTo>
                  <a:lnTo>
                    <a:pt x="270" y="504"/>
                  </a:lnTo>
                  <a:lnTo>
                    <a:pt x="282" y="492"/>
                  </a:lnTo>
                  <a:lnTo>
                    <a:pt x="294" y="486"/>
                  </a:lnTo>
                  <a:lnTo>
                    <a:pt x="300" y="480"/>
                  </a:lnTo>
                  <a:lnTo>
                    <a:pt x="324" y="480"/>
                  </a:lnTo>
                  <a:lnTo>
                    <a:pt x="354" y="444"/>
                  </a:lnTo>
                  <a:lnTo>
                    <a:pt x="348" y="432"/>
                  </a:lnTo>
                  <a:lnTo>
                    <a:pt x="384" y="402"/>
                  </a:lnTo>
                  <a:lnTo>
                    <a:pt x="378" y="390"/>
                  </a:lnTo>
                  <a:lnTo>
                    <a:pt x="372" y="384"/>
                  </a:lnTo>
                  <a:lnTo>
                    <a:pt x="372" y="360"/>
                  </a:lnTo>
                  <a:lnTo>
                    <a:pt x="378" y="354"/>
                  </a:lnTo>
                  <a:lnTo>
                    <a:pt x="396" y="354"/>
                  </a:lnTo>
                  <a:lnTo>
                    <a:pt x="402" y="342"/>
                  </a:lnTo>
                  <a:lnTo>
                    <a:pt x="402" y="336"/>
                  </a:lnTo>
                  <a:lnTo>
                    <a:pt x="408" y="318"/>
                  </a:lnTo>
                  <a:lnTo>
                    <a:pt x="408" y="264"/>
                  </a:lnTo>
                  <a:lnTo>
                    <a:pt x="414" y="252"/>
                  </a:lnTo>
                  <a:lnTo>
                    <a:pt x="420" y="246"/>
                  </a:lnTo>
                  <a:lnTo>
                    <a:pt x="516" y="246"/>
                  </a:lnTo>
                  <a:lnTo>
                    <a:pt x="540" y="270"/>
                  </a:lnTo>
                  <a:lnTo>
                    <a:pt x="552" y="276"/>
                  </a:lnTo>
                  <a:lnTo>
                    <a:pt x="558" y="282"/>
                  </a:lnTo>
                  <a:lnTo>
                    <a:pt x="576" y="276"/>
                  </a:lnTo>
                  <a:lnTo>
                    <a:pt x="564" y="216"/>
                  </a:lnTo>
                  <a:lnTo>
                    <a:pt x="576" y="222"/>
                  </a:lnTo>
                  <a:lnTo>
                    <a:pt x="582" y="234"/>
                  </a:lnTo>
                  <a:lnTo>
                    <a:pt x="594" y="240"/>
                  </a:lnTo>
                  <a:lnTo>
                    <a:pt x="636" y="240"/>
                  </a:lnTo>
                  <a:lnTo>
                    <a:pt x="630" y="234"/>
                  </a:lnTo>
                  <a:lnTo>
                    <a:pt x="624" y="222"/>
                  </a:lnTo>
                  <a:lnTo>
                    <a:pt x="618" y="216"/>
                  </a:lnTo>
                  <a:lnTo>
                    <a:pt x="606" y="192"/>
                  </a:lnTo>
                  <a:lnTo>
                    <a:pt x="606" y="186"/>
                  </a:lnTo>
                  <a:lnTo>
                    <a:pt x="612" y="180"/>
                  </a:lnTo>
                  <a:lnTo>
                    <a:pt x="624" y="180"/>
                  </a:lnTo>
                  <a:lnTo>
                    <a:pt x="642" y="186"/>
                  </a:lnTo>
                  <a:lnTo>
                    <a:pt x="654" y="186"/>
                  </a:lnTo>
                  <a:lnTo>
                    <a:pt x="660" y="192"/>
                  </a:lnTo>
                  <a:lnTo>
                    <a:pt x="666" y="192"/>
                  </a:lnTo>
                  <a:lnTo>
                    <a:pt x="690" y="162"/>
                  </a:lnTo>
                  <a:lnTo>
                    <a:pt x="666" y="156"/>
                  </a:lnTo>
                  <a:lnTo>
                    <a:pt x="660" y="144"/>
                  </a:lnTo>
                  <a:lnTo>
                    <a:pt x="642" y="126"/>
                  </a:lnTo>
                  <a:lnTo>
                    <a:pt x="630" y="120"/>
                  </a:lnTo>
                  <a:lnTo>
                    <a:pt x="612" y="120"/>
                  </a:lnTo>
                  <a:lnTo>
                    <a:pt x="600" y="114"/>
                  </a:lnTo>
                  <a:lnTo>
                    <a:pt x="588" y="114"/>
                  </a:lnTo>
                  <a:lnTo>
                    <a:pt x="588" y="108"/>
                  </a:lnTo>
                  <a:lnTo>
                    <a:pt x="582" y="102"/>
                  </a:lnTo>
                  <a:lnTo>
                    <a:pt x="582" y="90"/>
                  </a:lnTo>
                  <a:lnTo>
                    <a:pt x="576" y="78"/>
                  </a:lnTo>
                  <a:lnTo>
                    <a:pt x="564" y="66"/>
                  </a:lnTo>
                  <a:lnTo>
                    <a:pt x="540" y="54"/>
                  </a:lnTo>
                  <a:lnTo>
                    <a:pt x="534" y="60"/>
                  </a:lnTo>
                  <a:lnTo>
                    <a:pt x="528" y="60"/>
                  </a:lnTo>
                  <a:lnTo>
                    <a:pt x="510" y="0"/>
                  </a:lnTo>
                  <a:lnTo>
                    <a:pt x="504" y="18"/>
                  </a:lnTo>
                  <a:lnTo>
                    <a:pt x="492" y="0"/>
                  </a:lnTo>
                  <a:lnTo>
                    <a:pt x="480" y="60"/>
                  </a:lnTo>
                  <a:lnTo>
                    <a:pt x="468" y="66"/>
                  </a:lnTo>
                  <a:lnTo>
                    <a:pt x="462" y="66"/>
                  </a:lnTo>
                  <a:lnTo>
                    <a:pt x="450" y="72"/>
                  </a:lnTo>
                  <a:lnTo>
                    <a:pt x="438" y="96"/>
                  </a:lnTo>
                  <a:lnTo>
                    <a:pt x="438" y="114"/>
                  </a:lnTo>
                  <a:lnTo>
                    <a:pt x="408" y="126"/>
                  </a:lnTo>
                  <a:lnTo>
                    <a:pt x="420" y="162"/>
                  </a:lnTo>
                  <a:lnTo>
                    <a:pt x="408" y="162"/>
                  </a:lnTo>
                  <a:lnTo>
                    <a:pt x="390" y="156"/>
                  </a:lnTo>
                  <a:lnTo>
                    <a:pt x="378" y="156"/>
                  </a:lnTo>
                  <a:lnTo>
                    <a:pt x="360" y="150"/>
                  </a:lnTo>
                  <a:lnTo>
                    <a:pt x="354" y="150"/>
                  </a:lnTo>
                  <a:lnTo>
                    <a:pt x="342" y="156"/>
                  </a:lnTo>
                  <a:lnTo>
                    <a:pt x="342" y="168"/>
                  </a:lnTo>
                  <a:lnTo>
                    <a:pt x="336" y="180"/>
                  </a:lnTo>
                  <a:lnTo>
                    <a:pt x="336" y="204"/>
                  </a:lnTo>
                  <a:lnTo>
                    <a:pt x="294" y="246"/>
                  </a:lnTo>
                  <a:lnTo>
                    <a:pt x="294" y="258"/>
                  </a:lnTo>
                  <a:lnTo>
                    <a:pt x="282" y="294"/>
                  </a:lnTo>
                  <a:lnTo>
                    <a:pt x="276" y="306"/>
                  </a:lnTo>
                  <a:lnTo>
                    <a:pt x="264" y="318"/>
                  </a:lnTo>
                  <a:lnTo>
                    <a:pt x="228" y="336"/>
                  </a:lnTo>
                  <a:lnTo>
                    <a:pt x="186" y="342"/>
                  </a:lnTo>
                  <a:lnTo>
                    <a:pt x="162" y="348"/>
                  </a:lnTo>
                  <a:lnTo>
                    <a:pt x="156" y="354"/>
                  </a:lnTo>
                  <a:lnTo>
                    <a:pt x="132" y="366"/>
                  </a:lnTo>
                  <a:lnTo>
                    <a:pt x="114" y="384"/>
                  </a:lnTo>
                  <a:lnTo>
                    <a:pt x="102" y="390"/>
                  </a:lnTo>
                  <a:lnTo>
                    <a:pt x="84" y="426"/>
                  </a:lnTo>
                  <a:lnTo>
                    <a:pt x="102" y="444"/>
                  </a:lnTo>
                  <a:lnTo>
                    <a:pt x="102" y="462"/>
                  </a:lnTo>
                  <a:lnTo>
                    <a:pt x="96" y="474"/>
                  </a:lnTo>
                  <a:lnTo>
                    <a:pt x="84" y="480"/>
                  </a:lnTo>
                  <a:lnTo>
                    <a:pt x="72" y="480"/>
                  </a:lnTo>
                  <a:lnTo>
                    <a:pt x="48" y="468"/>
                  </a:lnTo>
                  <a:lnTo>
                    <a:pt x="42" y="462"/>
                  </a:lnTo>
                  <a:lnTo>
                    <a:pt x="30" y="456"/>
                  </a:lnTo>
                  <a:lnTo>
                    <a:pt x="24" y="456"/>
                  </a:lnTo>
                  <a:lnTo>
                    <a:pt x="12" y="462"/>
                  </a:lnTo>
                  <a:lnTo>
                    <a:pt x="0" y="474"/>
                  </a:lnTo>
                  <a:lnTo>
                    <a:pt x="0" y="492"/>
                  </a:lnTo>
                  <a:lnTo>
                    <a:pt x="12" y="50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80" name="Malawi" descr="© INSCALE GmbH, 05.05.2010&#10;http://www.presentationload.com/">
              <a:extLst>
                <a:ext uri="{FF2B5EF4-FFF2-40B4-BE49-F238E27FC236}">
                  <a16:creationId xmlns:a16="http://schemas.microsoft.com/office/drawing/2014/main" id="{5974EB86-B573-A4E3-7E47-50D5DE7E899D}"/>
                </a:ext>
              </a:extLst>
            </p:cNvPr>
            <p:cNvSpPr>
              <a:spLocks/>
            </p:cNvSpPr>
            <p:nvPr/>
          </p:nvSpPr>
          <p:spPr bwMode="gray">
            <a:xfrm>
              <a:off x="6769087" y="4713129"/>
              <a:ext cx="110644" cy="295052"/>
            </a:xfrm>
            <a:custGeom>
              <a:avLst/>
              <a:gdLst>
                <a:gd name="T0" fmla="*/ 2147483647 w 234"/>
                <a:gd name="T1" fmla="*/ 2147483647 h 624"/>
                <a:gd name="T2" fmla="*/ 2147483647 w 234"/>
                <a:gd name="T3" fmla="*/ 2147483647 h 624"/>
                <a:gd name="T4" fmla="*/ 2147483647 w 234"/>
                <a:gd name="T5" fmla="*/ 2147483647 h 624"/>
                <a:gd name="T6" fmla="*/ 2147483647 w 234"/>
                <a:gd name="T7" fmla="*/ 2147483647 h 624"/>
                <a:gd name="T8" fmla="*/ 2147483647 w 234"/>
                <a:gd name="T9" fmla="*/ 2147483647 h 624"/>
                <a:gd name="T10" fmla="*/ 2147483647 w 234"/>
                <a:gd name="T11" fmla="*/ 2147483647 h 624"/>
                <a:gd name="T12" fmla="*/ 2147483647 w 234"/>
                <a:gd name="T13" fmla="*/ 2147483647 h 624"/>
                <a:gd name="T14" fmla="*/ 2147483647 w 234"/>
                <a:gd name="T15" fmla="*/ 2147483647 h 624"/>
                <a:gd name="T16" fmla="*/ 2147483647 w 234"/>
                <a:gd name="T17" fmla="*/ 2147483647 h 624"/>
                <a:gd name="T18" fmla="*/ 2147483647 w 234"/>
                <a:gd name="T19" fmla="*/ 2147483647 h 624"/>
                <a:gd name="T20" fmla="*/ 2147483647 w 234"/>
                <a:gd name="T21" fmla="*/ 2147483647 h 624"/>
                <a:gd name="T22" fmla="*/ 2147483647 w 234"/>
                <a:gd name="T23" fmla="*/ 2147483647 h 624"/>
                <a:gd name="T24" fmla="*/ 2147483647 w 234"/>
                <a:gd name="T25" fmla="*/ 2147483647 h 624"/>
                <a:gd name="T26" fmla="*/ 2147483647 w 234"/>
                <a:gd name="T27" fmla="*/ 2147483647 h 624"/>
                <a:gd name="T28" fmla="*/ 2147483647 w 234"/>
                <a:gd name="T29" fmla="*/ 2147483647 h 624"/>
                <a:gd name="T30" fmla="*/ 2147483647 w 234"/>
                <a:gd name="T31" fmla="*/ 2147483647 h 624"/>
                <a:gd name="T32" fmla="*/ 2147483647 w 234"/>
                <a:gd name="T33" fmla="*/ 2147483647 h 624"/>
                <a:gd name="T34" fmla="*/ 2147483647 w 234"/>
                <a:gd name="T35" fmla="*/ 2147483647 h 624"/>
                <a:gd name="T36" fmla="*/ 2147483647 w 234"/>
                <a:gd name="T37" fmla="*/ 2147483647 h 624"/>
                <a:gd name="T38" fmla="*/ 2147483647 w 234"/>
                <a:gd name="T39" fmla="*/ 2147483647 h 624"/>
                <a:gd name="T40" fmla="*/ 2147483647 w 234"/>
                <a:gd name="T41" fmla="*/ 2147483647 h 624"/>
                <a:gd name="T42" fmla="*/ 2147483647 w 234"/>
                <a:gd name="T43" fmla="*/ 2147483647 h 624"/>
                <a:gd name="T44" fmla="*/ 2147483647 w 234"/>
                <a:gd name="T45" fmla="*/ 2147483647 h 624"/>
                <a:gd name="T46" fmla="*/ 2147483647 w 234"/>
                <a:gd name="T47" fmla="*/ 0 h 624"/>
                <a:gd name="T48" fmla="*/ 2147483647 w 234"/>
                <a:gd name="T49" fmla="*/ 2147483647 h 624"/>
                <a:gd name="T50" fmla="*/ 2147483647 w 234"/>
                <a:gd name="T51" fmla="*/ 2147483647 h 624"/>
                <a:gd name="T52" fmla="*/ 2147483647 w 234"/>
                <a:gd name="T53" fmla="*/ 2147483647 h 624"/>
                <a:gd name="T54" fmla="*/ 2147483647 w 234"/>
                <a:gd name="T55" fmla="*/ 2147483647 h 624"/>
                <a:gd name="T56" fmla="*/ 2147483647 w 234"/>
                <a:gd name="T57" fmla="*/ 2147483647 h 624"/>
                <a:gd name="T58" fmla="*/ 2147483647 w 234"/>
                <a:gd name="T59" fmla="*/ 2147483647 h 624"/>
                <a:gd name="T60" fmla="*/ 2147483647 w 234"/>
                <a:gd name="T61" fmla="*/ 2147483647 h 624"/>
                <a:gd name="T62" fmla="*/ 2147483647 w 234"/>
                <a:gd name="T63" fmla="*/ 2147483647 h 624"/>
                <a:gd name="T64" fmla="*/ 2147483647 w 234"/>
                <a:gd name="T65" fmla="*/ 2147483647 h 624"/>
                <a:gd name="T66" fmla="*/ 2147483647 w 234"/>
                <a:gd name="T67" fmla="*/ 2147483647 h 624"/>
                <a:gd name="T68" fmla="*/ 2147483647 w 234"/>
                <a:gd name="T69" fmla="*/ 2147483647 h 624"/>
                <a:gd name="T70" fmla="*/ 2147483647 w 234"/>
                <a:gd name="T71" fmla="*/ 2147483647 h 624"/>
                <a:gd name="T72" fmla="*/ 2147483647 w 234"/>
                <a:gd name="T73" fmla="*/ 2147483647 h 624"/>
                <a:gd name="T74" fmla="*/ 0 w 234"/>
                <a:gd name="T75" fmla="*/ 2147483647 h 624"/>
                <a:gd name="T76" fmla="*/ 2147483647 w 234"/>
                <a:gd name="T77" fmla="*/ 2147483647 h 624"/>
                <a:gd name="T78" fmla="*/ 2147483647 w 234"/>
                <a:gd name="T79" fmla="*/ 2147483647 h 624"/>
                <a:gd name="T80" fmla="*/ 2147483647 w 234"/>
                <a:gd name="T81" fmla="*/ 2147483647 h 624"/>
                <a:gd name="T82" fmla="*/ 2147483647 w 234"/>
                <a:gd name="T83" fmla="*/ 2147483647 h 624"/>
                <a:gd name="T84" fmla="*/ 2147483647 w 234"/>
                <a:gd name="T85" fmla="*/ 2147483647 h 624"/>
                <a:gd name="T86" fmla="*/ 2147483647 w 234"/>
                <a:gd name="T87" fmla="*/ 2147483647 h 624"/>
                <a:gd name="T88" fmla="*/ 2147483647 w 234"/>
                <a:gd name="T89" fmla="*/ 2147483647 h 624"/>
                <a:gd name="T90" fmla="*/ 2147483647 w 234"/>
                <a:gd name="T91" fmla="*/ 2147483647 h 624"/>
                <a:gd name="T92" fmla="*/ 2147483647 w 234"/>
                <a:gd name="T93" fmla="*/ 2147483647 h 624"/>
                <a:gd name="T94" fmla="*/ 2147483647 w 234"/>
                <a:gd name="T95" fmla="*/ 2147483647 h 624"/>
                <a:gd name="T96" fmla="*/ 2147483647 w 234"/>
                <a:gd name="T97" fmla="*/ 2147483647 h 624"/>
                <a:gd name="T98" fmla="*/ 2147483647 w 234"/>
                <a:gd name="T99" fmla="*/ 2147483647 h 624"/>
                <a:gd name="T100" fmla="*/ 2147483647 w 234"/>
                <a:gd name="T101" fmla="*/ 2147483647 h 624"/>
                <a:gd name="T102" fmla="*/ 2147483647 w 234"/>
                <a:gd name="T103" fmla="*/ 2147483647 h 624"/>
                <a:gd name="T104" fmla="*/ 2147483647 w 234"/>
                <a:gd name="T105" fmla="*/ 2147483647 h 624"/>
                <a:gd name="T106" fmla="*/ 2147483647 w 234"/>
                <a:gd name="T107" fmla="*/ 2147483647 h 624"/>
                <a:gd name="T108" fmla="*/ 2147483647 w 234"/>
                <a:gd name="T109" fmla="*/ 2147483647 h 624"/>
                <a:gd name="T110" fmla="*/ 2147483647 w 234"/>
                <a:gd name="T111" fmla="*/ 2147483647 h 624"/>
                <a:gd name="T112" fmla="*/ 2147483647 w 234"/>
                <a:gd name="T113" fmla="*/ 2147483647 h 624"/>
                <a:gd name="T114" fmla="*/ 2147483647 w 234"/>
                <a:gd name="T115" fmla="*/ 2147483647 h 624"/>
                <a:gd name="T116" fmla="*/ 2147483647 w 234"/>
                <a:gd name="T117" fmla="*/ 2147483647 h 6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34"/>
                <a:gd name="T178" fmla="*/ 0 h 624"/>
                <a:gd name="T179" fmla="*/ 234 w 234"/>
                <a:gd name="T180" fmla="*/ 624 h 6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34" h="624">
                  <a:moveTo>
                    <a:pt x="234" y="432"/>
                  </a:moveTo>
                  <a:lnTo>
                    <a:pt x="222" y="420"/>
                  </a:lnTo>
                  <a:lnTo>
                    <a:pt x="210" y="402"/>
                  </a:lnTo>
                  <a:lnTo>
                    <a:pt x="204" y="390"/>
                  </a:lnTo>
                  <a:lnTo>
                    <a:pt x="198" y="384"/>
                  </a:lnTo>
                  <a:lnTo>
                    <a:pt x="186" y="360"/>
                  </a:lnTo>
                  <a:lnTo>
                    <a:pt x="162" y="336"/>
                  </a:lnTo>
                  <a:lnTo>
                    <a:pt x="156" y="336"/>
                  </a:lnTo>
                  <a:lnTo>
                    <a:pt x="156" y="330"/>
                  </a:lnTo>
                  <a:lnTo>
                    <a:pt x="150" y="330"/>
                  </a:lnTo>
                  <a:lnTo>
                    <a:pt x="150" y="342"/>
                  </a:lnTo>
                  <a:lnTo>
                    <a:pt x="156" y="342"/>
                  </a:lnTo>
                  <a:lnTo>
                    <a:pt x="168" y="354"/>
                  </a:lnTo>
                  <a:lnTo>
                    <a:pt x="168" y="366"/>
                  </a:lnTo>
                  <a:lnTo>
                    <a:pt x="174" y="378"/>
                  </a:lnTo>
                  <a:lnTo>
                    <a:pt x="174" y="390"/>
                  </a:lnTo>
                  <a:lnTo>
                    <a:pt x="168" y="396"/>
                  </a:lnTo>
                  <a:lnTo>
                    <a:pt x="162" y="396"/>
                  </a:lnTo>
                  <a:lnTo>
                    <a:pt x="162" y="390"/>
                  </a:lnTo>
                  <a:lnTo>
                    <a:pt x="156" y="384"/>
                  </a:lnTo>
                  <a:lnTo>
                    <a:pt x="156" y="378"/>
                  </a:lnTo>
                  <a:lnTo>
                    <a:pt x="144" y="384"/>
                  </a:lnTo>
                  <a:lnTo>
                    <a:pt x="132" y="384"/>
                  </a:lnTo>
                  <a:lnTo>
                    <a:pt x="132" y="360"/>
                  </a:lnTo>
                  <a:lnTo>
                    <a:pt x="126" y="354"/>
                  </a:lnTo>
                  <a:lnTo>
                    <a:pt x="126" y="342"/>
                  </a:lnTo>
                  <a:lnTo>
                    <a:pt x="120" y="330"/>
                  </a:lnTo>
                  <a:lnTo>
                    <a:pt x="120" y="282"/>
                  </a:lnTo>
                  <a:lnTo>
                    <a:pt x="84" y="246"/>
                  </a:lnTo>
                  <a:lnTo>
                    <a:pt x="90" y="240"/>
                  </a:lnTo>
                  <a:lnTo>
                    <a:pt x="90" y="222"/>
                  </a:lnTo>
                  <a:lnTo>
                    <a:pt x="96" y="210"/>
                  </a:lnTo>
                  <a:lnTo>
                    <a:pt x="114" y="192"/>
                  </a:lnTo>
                  <a:lnTo>
                    <a:pt x="120" y="180"/>
                  </a:lnTo>
                  <a:lnTo>
                    <a:pt x="126" y="174"/>
                  </a:lnTo>
                  <a:lnTo>
                    <a:pt x="126" y="156"/>
                  </a:lnTo>
                  <a:lnTo>
                    <a:pt x="120" y="150"/>
                  </a:lnTo>
                  <a:lnTo>
                    <a:pt x="120" y="102"/>
                  </a:lnTo>
                  <a:lnTo>
                    <a:pt x="114" y="78"/>
                  </a:lnTo>
                  <a:lnTo>
                    <a:pt x="114" y="60"/>
                  </a:lnTo>
                  <a:lnTo>
                    <a:pt x="102" y="60"/>
                  </a:lnTo>
                  <a:lnTo>
                    <a:pt x="84" y="42"/>
                  </a:lnTo>
                  <a:lnTo>
                    <a:pt x="84" y="36"/>
                  </a:lnTo>
                  <a:lnTo>
                    <a:pt x="90" y="24"/>
                  </a:lnTo>
                  <a:lnTo>
                    <a:pt x="90" y="18"/>
                  </a:lnTo>
                  <a:lnTo>
                    <a:pt x="60" y="18"/>
                  </a:lnTo>
                  <a:lnTo>
                    <a:pt x="54" y="0"/>
                  </a:lnTo>
                  <a:lnTo>
                    <a:pt x="30" y="0"/>
                  </a:lnTo>
                  <a:lnTo>
                    <a:pt x="30" y="12"/>
                  </a:lnTo>
                  <a:lnTo>
                    <a:pt x="42" y="12"/>
                  </a:lnTo>
                  <a:lnTo>
                    <a:pt x="54" y="24"/>
                  </a:lnTo>
                  <a:lnTo>
                    <a:pt x="54" y="66"/>
                  </a:lnTo>
                  <a:lnTo>
                    <a:pt x="60" y="66"/>
                  </a:lnTo>
                  <a:lnTo>
                    <a:pt x="66" y="60"/>
                  </a:lnTo>
                  <a:lnTo>
                    <a:pt x="66" y="84"/>
                  </a:lnTo>
                  <a:lnTo>
                    <a:pt x="78" y="84"/>
                  </a:lnTo>
                  <a:lnTo>
                    <a:pt x="78" y="96"/>
                  </a:lnTo>
                  <a:lnTo>
                    <a:pt x="54" y="108"/>
                  </a:lnTo>
                  <a:lnTo>
                    <a:pt x="48" y="114"/>
                  </a:lnTo>
                  <a:lnTo>
                    <a:pt x="42" y="114"/>
                  </a:lnTo>
                  <a:lnTo>
                    <a:pt x="42" y="132"/>
                  </a:lnTo>
                  <a:lnTo>
                    <a:pt x="54" y="138"/>
                  </a:lnTo>
                  <a:lnTo>
                    <a:pt x="48" y="156"/>
                  </a:lnTo>
                  <a:lnTo>
                    <a:pt x="48" y="228"/>
                  </a:lnTo>
                  <a:lnTo>
                    <a:pt x="60" y="228"/>
                  </a:lnTo>
                  <a:lnTo>
                    <a:pt x="60" y="234"/>
                  </a:lnTo>
                  <a:lnTo>
                    <a:pt x="42" y="252"/>
                  </a:lnTo>
                  <a:lnTo>
                    <a:pt x="30" y="258"/>
                  </a:lnTo>
                  <a:lnTo>
                    <a:pt x="24" y="264"/>
                  </a:lnTo>
                  <a:lnTo>
                    <a:pt x="18" y="264"/>
                  </a:lnTo>
                  <a:lnTo>
                    <a:pt x="24" y="300"/>
                  </a:lnTo>
                  <a:lnTo>
                    <a:pt x="18" y="312"/>
                  </a:lnTo>
                  <a:lnTo>
                    <a:pt x="12" y="318"/>
                  </a:lnTo>
                  <a:lnTo>
                    <a:pt x="6" y="330"/>
                  </a:lnTo>
                  <a:lnTo>
                    <a:pt x="0" y="336"/>
                  </a:lnTo>
                  <a:lnTo>
                    <a:pt x="0" y="342"/>
                  </a:lnTo>
                  <a:lnTo>
                    <a:pt x="12" y="348"/>
                  </a:lnTo>
                  <a:lnTo>
                    <a:pt x="24" y="360"/>
                  </a:lnTo>
                  <a:lnTo>
                    <a:pt x="36" y="366"/>
                  </a:lnTo>
                  <a:lnTo>
                    <a:pt x="66" y="414"/>
                  </a:lnTo>
                  <a:lnTo>
                    <a:pt x="96" y="414"/>
                  </a:lnTo>
                  <a:lnTo>
                    <a:pt x="102" y="408"/>
                  </a:lnTo>
                  <a:lnTo>
                    <a:pt x="120" y="408"/>
                  </a:lnTo>
                  <a:lnTo>
                    <a:pt x="126" y="414"/>
                  </a:lnTo>
                  <a:lnTo>
                    <a:pt x="126" y="450"/>
                  </a:lnTo>
                  <a:lnTo>
                    <a:pt x="132" y="450"/>
                  </a:lnTo>
                  <a:lnTo>
                    <a:pt x="126" y="480"/>
                  </a:lnTo>
                  <a:lnTo>
                    <a:pt x="114" y="486"/>
                  </a:lnTo>
                  <a:lnTo>
                    <a:pt x="126" y="504"/>
                  </a:lnTo>
                  <a:lnTo>
                    <a:pt x="120" y="510"/>
                  </a:lnTo>
                  <a:lnTo>
                    <a:pt x="108" y="516"/>
                  </a:lnTo>
                  <a:lnTo>
                    <a:pt x="102" y="522"/>
                  </a:lnTo>
                  <a:lnTo>
                    <a:pt x="102" y="528"/>
                  </a:lnTo>
                  <a:lnTo>
                    <a:pt x="114" y="528"/>
                  </a:lnTo>
                  <a:lnTo>
                    <a:pt x="114" y="558"/>
                  </a:lnTo>
                  <a:lnTo>
                    <a:pt x="126" y="564"/>
                  </a:lnTo>
                  <a:lnTo>
                    <a:pt x="132" y="570"/>
                  </a:lnTo>
                  <a:lnTo>
                    <a:pt x="144" y="576"/>
                  </a:lnTo>
                  <a:lnTo>
                    <a:pt x="150" y="582"/>
                  </a:lnTo>
                  <a:lnTo>
                    <a:pt x="162" y="588"/>
                  </a:lnTo>
                  <a:lnTo>
                    <a:pt x="162" y="600"/>
                  </a:lnTo>
                  <a:lnTo>
                    <a:pt x="156" y="606"/>
                  </a:lnTo>
                  <a:lnTo>
                    <a:pt x="156" y="618"/>
                  </a:lnTo>
                  <a:lnTo>
                    <a:pt x="162" y="624"/>
                  </a:lnTo>
                  <a:lnTo>
                    <a:pt x="168" y="618"/>
                  </a:lnTo>
                  <a:lnTo>
                    <a:pt x="180" y="612"/>
                  </a:lnTo>
                  <a:lnTo>
                    <a:pt x="180" y="582"/>
                  </a:lnTo>
                  <a:lnTo>
                    <a:pt x="174" y="576"/>
                  </a:lnTo>
                  <a:lnTo>
                    <a:pt x="168" y="576"/>
                  </a:lnTo>
                  <a:lnTo>
                    <a:pt x="168" y="558"/>
                  </a:lnTo>
                  <a:lnTo>
                    <a:pt x="174" y="546"/>
                  </a:lnTo>
                  <a:lnTo>
                    <a:pt x="186" y="540"/>
                  </a:lnTo>
                  <a:lnTo>
                    <a:pt x="210" y="540"/>
                  </a:lnTo>
                  <a:lnTo>
                    <a:pt x="216" y="534"/>
                  </a:lnTo>
                  <a:lnTo>
                    <a:pt x="216" y="474"/>
                  </a:lnTo>
                  <a:lnTo>
                    <a:pt x="222" y="468"/>
                  </a:lnTo>
                  <a:lnTo>
                    <a:pt x="228" y="456"/>
                  </a:lnTo>
                  <a:lnTo>
                    <a:pt x="234" y="450"/>
                  </a:lnTo>
                  <a:lnTo>
                    <a:pt x="234" y="43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81" name="Madagascar" descr="© INSCALE GmbH, 05.05.2010&#10;http://www.presentationload.com/">
              <a:extLst>
                <a:ext uri="{FF2B5EF4-FFF2-40B4-BE49-F238E27FC236}">
                  <a16:creationId xmlns:a16="http://schemas.microsoft.com/office/drawing/2014/main" id="{150C09E1-1678-8AB1-ED1C-384A73957C42}"/>
                </a:ext>
              </a:extLst>
            </p:cNvPr>
            <p:cNvSpPr>
              <a:spLocks/>
            </p:cNvSpPr>
            <p:nvPr/>
          </p:nvSpPr>
          <p:spPr bwMode="gray">
            <a:xfrm>
              <a:off x="7091799" y="4821932"/>
              <a:ext cx="280298" cy="514497"/>
            </a:xfrm>
            <a:custGeom>
              <a:avLst/>
              <a:gdLst>
                <a:gd name="T0" fmla="*/ 2147483647 w 594"/>
                <a:gd name="T1" fmla="*/ 2147483647 h 1092"/>
                <a:gd name="T2" fmla="*/ 2147483647 w 594"/>
                <a:gd name="T3" fmla="*/ 2147483647 h 1092"/>
                <a:gd name="T4" fmla="*/ 2147483647 w 594"/>
                <a:gd name="T5" fmla="*/ 2147483647 h 1092"/>
                <a:gd name="T6" fmla="*/ 2147483647 w 594"/>
                <a:gd name="T7" fmla="*/ 2147483647 h 1092"/>
                <a:gd name="T8" fmla="*/ 2147483647 w 594"/>
                <a:gd name="T9" fmla="*/ 2147483647 h 1092"/>
                <a:gd name="T10" fmla="*/ 2147483647 w 594"/>
                <a:gd name="T11" fmla="*/ 2147483647 h 1092"/>
                <a:gd name="T12" fmla="*/ 2147483647 w 594"/>
                <a:gd name="T13" fmla="*/ 2147483647 h 1092"/>
                <a:gd name="T14" fmla="*/ 2147483647 w 594"/>
                <a:gd name="T15" fmla="*/ 2147483647 h 1092"/>
                <a:gd name="T16" fmla="*/ 2147483647 w 594"/>
                <a:gd name="T17" fmla="*/ 2147483647 h 1092"/>
                <a:gd name="T18" fmla="*/ 2147483647 w 594"/>
                <a:gd name="T19" fmla="*/ 2147483647 h 1092"/>
                <a:gd name="T20" fmla="*/ 2147483647 w 594"/>
                <a:gd name="T21" fmla="*/ 2147483647 h 1092"/>
                <a:gd name="T22" fmla="*/ 2147483647 w 594"/>
                <a:gd name="T23" fmla="*/ 2147483647 h 1092"/>
                <a:gd name="T24" fmla="*/ 2147483647 w 594"/>
                <a:gd name="T25" fmla="*/ 2147483647 h 1092"/>
                <a:gd name="T26" fmla="*/ 2147483647 w 594"/>
                <a:gd name="T27" fmla="*/ 2147483647 h 1092"/>
                <a:gd name="T28" fmla="*/ 2147483647 w 594"/>
                <a:gd name="T29" fmla="*/ 2147483647 h 1092"/>
                <a:gd name="T30" fmla="*/ 2147483647 w 594"/>
                <a:gd name="T31" fmla="*/ 2147483647 h 1092"/>
                <a:gd name="T32" fmla="*/ 2147483647 w 594"/>
                <a:gd name="T33" fmla="*/ 0 h 1092"/>
                <a:gd name="T34" fmla="*/ 2147483647 w 594"/>
                <a:gd name="T35" fmla="*/ 2147483647 h 1092"/>
                <a:gd name="T36" fmla="*/ 2147483647 w 594"/>
                <a:gd name="T37" fmla="*/ 2147483647 h 1092"/>
                <a:gd name="T38" fmla="*/ 2147483647 w 594"/>
                <a:gd name="T39" fmla="*/ 2147483647 h 1092"/>
                <a:gd name="T40" fmla="*/ 2147483647 w 594"/>
                <a:gd name="T41" fmla="*/ 2147483647 h 1092"/>
                <a:gd name="T42" fmla="*/ 2147483647 w 594"/>
                <a:gd name="T43" fmla="*/ 2147483647 h 1092"/>
                <a:gd name="T44" fmla="*/ 2147483647 w 594"/>
                <a:gd name="T45" fmla="*/ 2147483647 h 1092"/>
                <a:gd name="T46" fmla="*/ 2147483647 w 594"/>
                <a:gd name="T47" fmla="*/ 2147483647 h 1092"/>
                <a:gd name="T48" fmla="*/ 2147483647 w 594"/>
                <a:gd name="T49" fmla="*/ 2147483647 h 1092"/>
                <a:gd name="T50" fmla="*/ 2147483647 w 594"/>
                <a:gd name="T51" fmla="*/ 2147483647 h 1092"/>
                <a:gd name="T52" fmla="*/ 2147483647 w 594"/>
                <a:gd name="T53" fmla="*/ 2147483647 h 1092"/>
                <a:gd name="T54" fmla="*/ 2147483647 w 594"/>
                <a:gd name="T55" fmla="*/ 2147483647 h 1092"/>
                <a:gd name="T56" fmla="*/ 2147483647 w 594"/>
                <a:gd name="T57" fmla="*/ 2147483647 h 1092"/>
                <a:gd name="T58" fmla="*/ 2147483647 w 594"/>
                <a:gd name="T59" fmla="*/ 2147483647 h 1092"/>
                <a:gd name="T60" fmla="*/ 2147483647 w 594"/>
                <a:gd name="T61" fmla="*/ 2147483647 h 1092"/>
                <a:gd name="T62" fmla="*/ 2147483647 w 594"/>
                <a:gd name="T63" fmla="*/ 2147483647 h 1092"/>
                <a:gd name="T64" fmla="*/ 2147483647 w 594"/>
                <a:gd name="T65" fmla="*/ 2147483647 h 1092"/>
                <a:gd name="T66" fmla="*/ 2147483647 w 594"/>
                <a:gd name="T67" fmla="*/ 2147483647 h 1092"/>
                <a:gd name="T68" fmla="*/ 2147483647 w 594"/>
                <a:gd name="T69" fmla="*/ 2147483647 h 1092"/>
                <a:gd name="T70" fmla="*/ 2147483647 w 594"/>
                <a:gd name="T71" fmla="*/ 2147483647 h 1092"/>
                <a:gd name="T72" fmla="*/ 2147483647 w 594"/>
                <a:gd name="T73" fmla="*/ 2147483647 h 1092"/>
                <a:gd name="T74" fmla="*/ 2147483647 w 594"/>
                <a:gd name="T75" fmla="*/ 2147483647 h 1092"/>
                <a:gd name="T76" fmla="*/ 2147483647 w 594"/>
                <a:gd name="T77" fmla="*/ 2147483647 h 1092"/>
                <a:gd name="T78" fmla="*/ 2147483647 w 594"/>
                <a:gd name="T79" fmla="*/ 2147483647 h 1092"/>
                <a:gd name="T80" fmla="*/ 2147483647 w 594"/>
                <a:gd name="T81" fmla="*/ 2147483647 h 1092"/>
                <a:gd name="T82" fmla="*/ 2147483647 w 594"/>
                <a:gd name="T83" fmla="*/ 2147483647 h 1092"/>
                <a:gd name="T84" fmla="*/ 2147483647 w 594"/>
                <a:gd name="T85" fmla="*/ 2147483647 h 1092"/>
                <a:gd name="T86" fmla="*/ 0 w 594"/>
                <a:gd name="T87" fmla="*/ 2147483647 h 1092"/>
                <a:gd name="T88" fmla="*/ 2147483647 w 594"/>
                <a:gd name="T89" fmla="*/ 2147483647 h 1092"/>
                <a:gd name="T90" fmla="*/ 2147483647 w 594"/>
                <a:gd name="T91" fmla="*/ 2147483647 h 1092"/>
                <a:gd name="T92" fmla="*/ 2147483647 w 594"/>
                <a:gd name="T93" fmla="*/ 2147483647 h 1092"/>
                <a:gd name="T94" fmla="*/ 2147483647 w 594"/>
                <a:gd name="T95" fmla="*/ 2147483647 h 1092"/>
                <a:gd name="T96" fmla="*/ 2147483647 w 594"/>
                <a:gd name="T97" fmla="*/ 2147483647 h 1092"/>
                <a:gd name="T98" fmla="*/ 2147483647 w 594"/>
                <a:gd name="T99" fmla="*/ 2147483647 h 1092"/>
                <a:gd name="T100" fmla="*/ 2147483647 w 594"/>
                <a:gd name="T101" fmla="*/ 2147483647 h 1092"/>
                <a:gd name="T102" fmla="*/ 2147483647 w 594"/>
                <a:gd name="T103" fmla="*/ 2147483647 h 109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4"/>
                <a:gd name="T157" fmla="*/ 0 h 1092"/>
                <a:gd name="T158" fmla="*/ 594 w 594"/>
                <a:gd name="T159" fmla="*/ 1092 h 109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4" h="1092">
                  <a:moveTo>
                    <a:pt x="120" y="330"/>
                  </a:moveTo>
                  <a:lnTo>
                    <a:pt x="144" y="324"/>
                  </a:lnTo>
                  <a:lnTo>
                    <a:pt x="192" y="324"/>
                  </a:lnTo>
                  <a:lnTo>
                    <a:pt x="192" y="300"/>
                  </a:lnTo>
                  <a:lnTo>
                    <a:pt x="252" y="312"/>
                  </a:lnTo>
                  <a:lnTo>
                    <a:pt x="270" y="282"/>
                  </a:lnTo>
                  <a:lnTo>
                    <a:pt x="312" y="288"/>
                  </a:lnTo>
                  <a:lnTo>
                    <a:pt x="312" y="258"/>
                  </a:lnTo>
                  <a:lnTo>
                    <a:pt x="324" y="228"/>
                  </a:lnTo>
                  <a:lnTo>
                    <a:pt x="324" y="258"/>
                  </a:lnTo>
                  <a:lnTo>
                    <a:pt x="336" y="276"/>
                  </a:lnTo>
                  <a:lnTo>
                    <a:pt x="348" y="240"/>
                  </a:lnTo>
                  <a:lnTo>
                    <a:pt x="348" y="210"/>
                  </a:lnTo>
                  <a:lnTo>
                    <a:pt x="354" y="192"/>
                  </a:lnTo>
                  <a:lnTo>
                    <a:pt x="354" y="186"/>
                  </a:lnTo>
                  <a:lnTo>
                    <a:pt x="360" y="186"/>
                  </a:lnTo>
                  <a:lnTo>
                    <a:pt x="372" y="198"/>
                  </a:lnTo>
                  <a:lnTo>
                    <a:pt x="372" y="204"/>
                  </a:lnTo>
                  <a:lnTo>
                    <a:pt x="378" y="204"/>
                  </a:lnTo>
                  <a:lnTo>
                    <a:pt x="402" y="180"/>
                  </a:lnTo>
                  <a:lnTo>
                    <a:pt x="396" y="168"/>
                  </a:lnTo>
                  <a:lnTo>
                    <a:pt x="396" y="150"/>
                  </a:lnTo>
                  <a:lnTo>
                    <a:pt x="390" y="138"/>
                  </a:lnTo>
                  <a:lnTo>
                    <a:pt x="402" y="126"/>
                  </a:lnTo>
                  <a:lnTo>
                    <a:pt x="414" y="126"/>
                  </a:lnTo>
                  <a:lnTo>
                    <a:pt x="420" y="132"/>
                  </a:lnTo>
                  <a:lnTo>
                    <a:pt x="426" y="132"/>
                  </a:lnTo>
                  <a:lnTo>
                    <a:pt x="432" y="126"/>
                  </a:lnTo>
                  <a:lnTo>
                    <a:pt x="438" y="114"/>
                  </a:lnTo>
                  <a:lnTo>
                    <a:pt x="450" y="102"/>
                  </a:lnTo>
                  <a:lnTo>
                    <a:pt x="456" y="90"/>
                  </a:lnTo>
                  <a:lnTo>
                    <a:pt x="462" y="72"/>
                  </a:lnTo>
                  <a:lnTo>
                    <a:pt x="462" y="42"/>
                  </a:lnTo>
                  <a:lnTo>
                    <a:pt x="492" y="0"/>
                  </a:lnTo>
                  <a:lnTo>
                    <a:pt x="546" y="60"/>
                  </a:lnTo>
                  <a:lnTo>
                    <a:pt x="546" y="90"/>
                  </a:lnTo>
                  <a:lnTo>
                    <a:pt x="552" y="96"/>
                  </a:lnTo>
                  <a:lnTo>
                    <a:pt x="558" y="114"/>
                  </a:lnTo>
                  <a:lnTo>
                    <a:pt x="576" y="150"/>
                  </a:lnTo>
                  <a:lnTo>
                    <a:pt x="582" y="156"/>
                  </a:lnTo>
                  <a:lnTo>
                    <a:pt x="582" y="162"/>
                  </a:lnTo>
                  <a:lnTo>
                    <a:pt x="564" y="216"/>
                  </a:lnTo>
                  <a:lnTo>
                    <a:pt x="594" y="276"/>
                  </a:lnTo>
                  <a:lnTo>
                    <a:pt x="594" y="288"/>
                  </a:lnTo>
                  <a:lnTo>
                    <a:pt x="588" y="294"/>
                  </a:lnTo>
                  <a:lnTo>
                    <a:pt x="576" y="294"/>
                  </a:lnTo>
                  <a:lnTo>
                    <a:pt x="564" y="288"/>
                  </a:lnTo>
                  <a:lnTo>
                    <a:pt x="558" y="282"/>
                  </a:lnTo>
                  <a:lnTo>
                    <a:pt x="552" y="282"/>
                  </a:lnTo>
                  <a:lnTo>
                    <a:pt x="522" y="288"/>
                  </a:lnTo>
                  <a:lnTo>
                    <a:pt x="528" y="330"/>
                  </a:lnTo>
                  <a:lnTo>
                    <a:pt x="522" y="336"/>
                  </a:lnTo>
                  <a:lnTo>
                    <a:pt x="516" y="348"/>
                  </a:lnTo>
                  <a:lnTo>
                    <a:pt x="504" y="354"/>
                  </a:lnTo>
                  <a:lnTo>
                    <a:pt x="486" y="390"/>
                  </a:lnTo>
                  <a:lnTo>
                    <a:pt x="486" y="402"/>
                  </a:lnTo>
                  <a:lnTo>
                    <a:pt x="492" y="414"/>
                  </a:lnTo>
                  <a:lnTo>
                    <a:pt x="504" y="450"/>
                  </a:lnTo>
                  <a:lnTo>
                    <a:pt x="498" y="468"/>
                  </a:lnTo>
                  <a:lnTo>
                    <a:pt x="486" y="510"/>
                  </a:lnTo>
                  <a:lnTo>
                    <a:pt x="462" y="570"/>
                  </a:lnTo>
                  <a:lnTo>
                    <a:pt x="432" y="642"/>
                  </a:lnTo>
                  <a:lnTo>
                    <a:pt x="390" y="720"/>
                  </a:lnTo>
                  <a:lnTo>
                    <a:pt x="324" y="852"/>
                  </a:lnTo>
                  <a:lnTo>
                    <a:pt x="312" y="894"/>
                  </a:lnTo>
                  <a:lnTo>
                    <a:pt x="306" y="912"/>
                  </a:lnTo>
                  <a:lnTo>
                    <a:pt x="306" y="948"/>
                  </a:lnTo>
                  <a:lnTo>
                    <a:pt x="294" y="984"/>
                  </a:lnTo>
                  <a:lnTo>
                    <a:pt x="276" y="1014"/>
                  </a:lnTo>
                  <a:lnTo>
                    <a:pt x="258" y="1032"/>
                  </a:lnTo>
                  <a:lnTo>
                    <a:pt x="240" y="1044"/>
                  </a:lnTo>
                  <a:lnTo>
                    <a:pt x="222" y="1062"/>
                  </a:lnTo>
                  <a:lnTo>
                    <a:pt x="216" y="1062"/>
                  </a:lnTo>
                  <a:lnTo>
                    <a:pt x="210" y="1068"/>
                  </a:lnTo>
                  <a:lnTo>
                    <a:pt x="186" y="1068"/>
                  </a:lnTo>
                  <a:lnTo>
                    <a:pt x="150" y="1086"/>
                  </a:lnTo>
                  <a:lnTo>
                    <a:pt x="114" y="1092"/>
                  </a:lnTo>
                  <a:lnTo>
                    <a:pt x="78" y="1074"/>
                  </a:lnTo>
                  <a:lnTo>
                    <a:pt x="60" y="1056"/>
                  </a:lnTo>
                  <a:lnTo>
                    <a:pt x="48" y="1038"/>
                  </a:lnTo>
                  <a:lnTo>
                    <a:pt x="36" y="1026"/>
                  </a:lnTo>
                  <a:lnTo>
                    <a:pt x="36" y="1020"/>
                  </a:lnTo>
                  <a:lnTo>
                    <a:pt x="30" y="1014"/>
                  </a:lnTo>
                  <a:lnTo>
                    <a:pt x="48" y="990"/>
                  </a:lnTo>
                  <a:lnTo>
                    <a:pt x="42" y="978"/>
                  </a:lnTo>
                  <a:lnTo>
                    <a:pt x="24" y="948"/>
                  </a:lnTo>
                  <a:lnTo>
                    <a:pt x="12" y="900"/>
                  </a:lnTo>
                  <a:lnTo>
                    <a:pt x="0" y="834"/>
                  </a:lnTo>
                  <a:lnTo>
                    <a:pt x="0" y="786"/>
                  </a:lnTo>
                  <a:lnTo>
                    <a:pt x="6" y="756"/>
                  </a:lnTo>
                  <a:lnTo>
                    <a:pt x="18" y="738"/>
                  </a:lnTo>
                  <a:lnTo>
                    <a:pt x="60" y="696"/>
                  </a:lnTo>
                  <a:lnTo>
                    <a:pt x="72" y="678"/>
                  </a:lnTo>
                  <a:lnTo>
                    <a:pt x="90" y="672"/>
                  </a:lnTo>
                  <a:lnTo>
                    <a:pt x="96" y="660"/>
                  </a:lnTo>
                  <a:lnTo>
                    <a:pt x="108" y="654"/>
                  </a:lnTo>
                  <a:lnTo>
                    <a:pt x="108" y="636"/>
                  </a:lnTo>
                  <a:lnTo>
                    <a:pt x="102" y="600"/>
                  </a:lnTo>
                  <a:lnTo>
                    <a:pt x="96" y="558"/>
                  </a:lnTo>
                  <a:lnTo>
                    <a:pt x="96" y="522"/>
                  </a:lnTo>
                  <a:lnTo>
                    <a:pt x="78" y="432"/>
                  </a:lnTo>
                  <a:lnTo>
                    <a:pt x="90" y="408"/>
                  </a:lnTo>
                  <a:lnTo>
                    <a:pt x="132" y="366"/>
                  </a:lnTo>
                  <a:lnTo>
                    <a:pt x="132" y="360"/>
                  </a:lnTo>
                  <a:lnTo>
                    <a:pt x="120" y="33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82" name="Macedonia" descr="© INSCALE GmbH, 05.05.2010&#10;http://www.presentationload.com/">
              <a:extLst>
                <a:ext uri="{FF2B5EF4-FFF2-40B4-BE49-F238E27FC236}">
                  <a16:creationId xmlns:a16="http://schemas.microsoft.com/office/drawing/2014/main" id="{CFD149CE-CEB2-350B-822E-CF55C8B3A6B3}"/>
                </a:ext>
              </a:extLst>
            </p:cNvPr>
            <p:cNvSpPr>
              <a:spLocks/>
            </p:cNvSpPr>
            <p:nvPr/>
          </p:nvSpPr>
          <p:spPr bwMode="gray">
            <a:xfrm>
              <a:off x="6335728" y="2743661"/>
              <a:ext cx="77450" cy="60855"/>
            </a:xfrm>
            <a:custGeom>
              <a:avLst/>
              <a:gdLst>
                <a:gd name="T0" fmla="*/ 2147483647 w 162"/>
                <a:gd name="T1" fmla="*/ 2147483647 h 126"/>
                <a:gd name="T2" fmla="*/ 2147483647 w 162"/>
                <a:gd name="T3" fmla="*/ 2147483647 h 126"/>
                <a:gd name="T4" fmla="*/ 2147483647 w 162"/>
                <a:gd name="T5" fmla="*/ 2147483647 h 126"/>
                <a:gd name="T6" fmla="*/ 2147483647 w 162"/>
                <a:gd name="T7" fmla="*/ 2147483647 h 126"/>
                <a:gd name="T8" fmla="*/ 2147483647 w 162"/>
                <a:gd name="T9" fmla="*/ 0 h 126"/>
                <a:gd name="T10" fmla="*/ 2147483647 w 162"/>
                <a:gd name="T11" fmla="*/ 2147483647 h 126"/>
                <a:gd name="T12" fmla="*/ 2147483647 w 162"/>
                <a:gd name="T13" fmla="*/ 2147483647 h 126"/>
                <a:gd name="T14" fmla="*/ 2147483647 w 162"/>
                <a:gd name="T15" fmla="*/ 2147483647 h 126"/>
                <a:gd name="T16" fmla="*/ 2147483647 w 162"/>
                <a:gd name="T17" fmla="*/ 2147483647 h 126"/>
                <a:gd name="T18" fmla="*/ 2147483647 w 162"/>
                <a:gd name="T19" fmla="*/ 2147483647 h 126"/>
                <a:gd name="T20" fmla="*/ 2147483647 w 162"/>
                <a:gd name="T21" fmla="*/ 2147483647 h 126"/>
                <a:gd name="T22" fmla="*/ 0 w 162"/>
                <a:gd name="T23" fmla="*/ 2147483647 h 126"/>
                <a:gd name="T24" fmla="*/ 0 w 162"/>
                <a:gd name="T25" fmla="*/ 2147483647 h 126"/>
                <a:gd name="T26" fmla="*/ 2147483647 w 162"/>
                <a:gd name="T27" fmla="*/ 2147483647 h 126"/>
                <a:gd name="T28" fmla="*/ 2147483647 w 162"/>
                <a:gd name="T29" fmla="*/ 2147483647 h 126"/>
                <a:gd name="T30" fmla="*/ 2147483647 w 162"/>
                <a:gd name="T31" fmla="*/ 2147483647 h 126"/>
                <a:gd name="T32" fmla="*/ 2147483647 w 162"/>
                <a:gd name="T33" fmla="*/ 2147483647 h 126"/>
                <a:gd name="T34" fmla="*/ 2147483647 w 162"/>
                <a:gd name="T35" fmla="*/ 2147483647 h 126"/>
                <a:gd name="T36" fmla="*/ 2147483647 w 162"/>
                <a:gd name="T37" fmla="*/ 2147483647 h 126"/>
                <a:gd name="T38" fmla="*/ 2147483647 w 162"/>
                <a:gd name="T39" fmla="*/ 2147483647 h 126"/>
                <a:gd name="T40" fmla="*/ 2147483647 w 162"/>
                <a:gd name="T41" fmla="*/ 2147483647 h 126"/>
                <a:gd name="T42" fmla="*/ 2147483647 w 162"/>
                <a:gd name="T43" fmla="*/ 2147483647 h 126"/>
                <a:gd name="T44" fmla="*/ 2147483647 w 162"/>
                <a:gd name="T45" fmla="*/ 2147483647 h 126"/>
                <a:gd name="T46" fmla="*/ 2147483647 w 162"/>
                <a:gd name="T47" fmla="*/ 2147483647 h 126"/>
                <a:gd name="T48" fmla="*/ 2147483647 w 162"/>
                <a:gd name="T49" fmla="*/ 2147483647 h 126"/>
                <a:gd name="T50" fmla="*/ 2147483647 w 162"/>
                <a:gd name="T51" fmla="*/ 2147483647 h 126"/>
                <a:gd name="T52" fmla="*/ 2147483647 w 162"/>
                <a:gd name="T53" fmla="*/ 2147483647 h 126"/>
                <a:gd name="T54" fmla="*/ 2147483647 w 162"/>
                <a:gd name="T55" fmla="*/ 2147483647 h 126"/>
                <a:gd name="T56" fmla="*/ 2147483647 w 162"/>
                <a:gd name="T57" fmla="*/ 2147483647 h 126"/>
                <a:gd name="T58" fmla="*/ 2147483647 w 162"/>
                <a:gd name="T59" fmla="*/ 2147483647 h 126"/>
                <a:gd name="T60" fmla="*/ 2147483647 w 162"/>
                <a:gd name="T61" fmla="*/ 2147483647 h 126"/>
                <a:gd name="T62" fmla="*/ 2147483647 w 162"/>
                <a:gd name="T63" fmla="*/ 2147483647 h 126"/>
                <a:gd name="T64" fmla="*/ 2147483647 w 162"/>
                <a:gd name="T65" fmla="*/ 2147483647 h 1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2"/>
                <a:gd name="T100" fmla="*/ 0 h 126"/>
                <a:gd name="T101" fmla="*/ 162 w 162"/>
                <a:gd name="T102" fmla="*/ 126 h 12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2" h="126">
                  <a:moveTo>
                    <a:pt x="150" y="42"/>
                  </a:moveTo>
                  <a:lnTo>
                    <a:pt x="132" y="30"/>
                  </a:lnTo>
                  <a:lnTo>
                    <a:pt x="132" y="18"/>
                  </a:lnTo>
                  <a:lnTo>
                    <a:pt x="126" y="18"/>
                  </a:lnTo>
                  <a:lnTo>
                    <a:pt x="114" y="0"/>
                  </a:lnTo>
                  <a:lnTo>
                    <a:pt x="72" y="6"/>
                  </a:lnTo>
                  <a:lnTo>
                    <a:pt x="66" y="12"/>
                  </a:lnTo>
                  <a:lnTo>
                    <a:pt x="48" y="12"/>
                  </a:lnTo>
                  <a:lnTo>
                    <a:pt x="48" y="24"/>
                  </a:lnTo>
                  <a:lnTo>
                    <a:pt x="24" y="24"/>
                  </a:lnTo>
                  <a:lnTo>
                    <a:pt x="18" y="36"/>
                  </a:lnTo>
                  <a:lnTo>
                    <a:pt x="0" y="42"/>
                  </a:lnTo>
                  <a:lnTo>
                    <a:pt x="0" y="66"/>
                  </a:lnTo>
                  <a:lnTo>
                    <a:pt x="6" y="78"/>
                  </a:lnTo>
                  <a:lnTo>
                    <a:pt x="6" y="102"/>
                  </a:lnTo>
                  <a:lnTo>
                    <a:pt x="12" y="108"/>
                  </a:lnTo>
                  <a:lnTo>
                    <a:pt x="18" y="108"/>
                  </a:lnTo>
                  <a:lnTo>
                    <a:pt x="18" y="126"/>
                  </a:lnTo>
                  <a:lnTo>
                    <a:pt x="42" y="120"/>
                  </a:lnTo>
                  <a:lnTo>
                    <a:pt x="42" y="126"/>
                  </a:lnTo>
                  <a:lnTo>
                    <a:pt x="54" y="120"/>
                  </a:lnTo>
                  <a:lnTo>
                    <a:pt x="60" y="120"/>
                  </a:lnTo>
                  <a:lnTo>
                    <a:pt x="66" y="126"/>
                  </a:lnTo>
                  <a:lnTo>
                    <a:pt x="90" y="126"/>
                  </a:lnTo>
                  <a:lnTo>
                    <a:pt x="96" y="114"/>
                  </a:lnTo>
                  <a:lnTo>
                    <a:pt x="96" y="108"/>
                  </a:lnTo>
                  <a:lnTo>
                    <a:pt x="120" y="108"/>
                  </a:lnTo>
                  <a:lnTo>
                    <a:pt x="132" y="102"/>
                  </a:lnTo>
                  <a:lnTo>
                    <a:pt x="156" y="78"/>
                  </a:lnTo>
                  <a:lnTo>
                    <a:pt x="162" y="66"/>
                  </a:lnTo>
                  <a:lnTo>
                    <a:pt x="162" y="60"/>
                  </a:lnTo>
                  <a:lnTo>
                    <a:pt x="156" y="48"/>
                  </a:lnTo>
                  <a:lnTo>
                    <a:pt x="150" y="4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83" name="Luxembourg" descr="© INSCALE GmbH, 05.05.2010&#10;http://www.presentationload.com/">
              <a:extLst>
                <a:ext uri="{FF2B5EF4-FFF2-40B4-BE49-F238E27FC236}">
                  <a16:creationId xmlns:a16="http://schemas.microsoft.com/office/drawing/2014/main" id="{DA240622-F83D-3073-B5FA-A2DE13FD069F}"/>
                </a:ext>
              </a:extLst>
            </p:cNvPr>
            <p:cNvSpPr>
              <a:spLocks/>
            </p:cNvSpPr>
            <p:nvPr/>
          </p:nvSpPr>
          <p:spPr bwMode="gray">
            <a:xfrm>
              <a:off x="5887620" y="2457830"/>
              <a:ext cx="23973" cy="20286"/>
            </a:xfrm>
            <a:custGeom>
              <a:avLst/>
              <a:gdLst>
                <a:gd name="T0" fmla="*/ 2147483647 w 54"/>
                <a:gd name="T1" fmla="*/ 2147483647 h 42"/>
                <a:gd name="T2" fmla="*/ 2147483647 w 54"/>
                <a:gd name="T3" fmla="*/ 2147483647 h 42"/>
                <a:gd name="T4" fmla="*/ 2147483647 w 54"/>
                <a:gd name="T5" fmla="*/ 2147483647 h 42"/>
                <a:gd name="T6" fmla="*/ 2147483647 w 54"/>
                <a:gd name="T7" fmla="*/ 2147483647 h 42"/>
                <a:gd name="T8" fmla="*/ 2147483647 w 54"/>
                <a:gd name="T9" fmla="*/ 2147483647 h 42"/>
                <a:gd name="T10" fmla="*/ 2147483647 w 54"/>
                <a:gd name="T11" fmla="*/ 2147483647 h 42"/>
                <a:gd name="T12" fmla="*/ 2147483647 w 54"/>
                <a:gd name="T13" fmla="*/ 2147483647 h 42"/>
                <a:gd name="T14" fmla="*/ 2147483647 w 54"/>
                <a:gd name="T15" fmla="*/ 2147483647 h 42"/>
                <a:gd name="T16" fmla="*/ 2147483647 w 54"/>
                <a:gd name="T17" fmla="*/ 0 h 42"/>
                <a:gd name="T18" fmla="*/ 2147483647 w 54"/>
                <a:gd name="T19" fmla="*/ 0 h 42"/>
                <a:gd name="T20" fmla="*/ 2147483647 w 54"/>
                <a:gd name="T21" fmla="*/ 2147483647 h 42"/>
                <a:gd name="T22" fmla="*/ 2147483647 w 54"/>
                <a:gd name="T23" fmla="*/ 2147483647 h 42"/>
                <a:gd name="T24" fmla="*/ 0 w 54"/>
                <a:gd name="T25" fmla="*/ 2147483647 h 42"/>
                <a:gd name="T26" fmla="*/ 0 w 54"/>
                <a:gd name="T27" fmla="*/ 2147483647 h 42"/>
                <a:gd name="T28" fmla="*/ 2147483647 w 54"/>
                <a:gd name="T29" fmla="*/ 2147483647 h 42"/>
                <a:gd name="T30" fmla="*/ 2147483647 w 54"/>
                <a:gd name="T31" fmla="*/ 2147483647 h 4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4"/>
                <a:gd name="T49" fmla="*/ 0 h 42"/>
                <a:gd name="T50" fmla="*/ 54 w 54"/>
                <a:gd name="T51" fmla="*/ 42 h 4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4" h="42">
                  <a:moveTo>
                    <a:pt x="18" y="42"/>
                  </a:moveTo>
                  <a:lnTo>
                    <a:pt x="30" y="36"/>
                  </a:lnTo>
                  <a:lnTo>
                    <a:pt x="48" y="42"/>
                  </a:lnTo>
                  <a:lnTo>
                    <a:pt x="54" y="36"/>
                  </a:lnTo>
                  <a:lnTo>
                    <a:pt x="54" y="24"/>
                  </a:lnTo>
                  <a:lnTo>
                    <a:pt x="42" y="18"/>
                  </a:lnTo>
                  <a:lnTo>
                    <a:pt x="36" y="18"/>
                  </a:lnTo>
                  <a:lnTo>
                    <a:pt x="30" y="12"/>
                  </a:lnTo>
                  <a:lnTo>
                    <a:pt x="30" y="0"/>
                  </a:lnTo>
                  <a:lnTo>
                    <a:pt x="24" y="0"/>
                  </a:lnTo>
                  <a:lnTo>
                    <a:pt x="18" y="6"/>
                  </a:lnTo>
                  <a:lnTo>
                    <a:pt x="6" y="12"/>
                  </a:lnTo>
                  <a:lnTo>
                    <a:pt x="0" y="12"/>
                  </a:lnTo>
                  <a:lnTo>
                    <a:pt x="0" y="18"/>
                  </a:lnTo>
                  <a:lnTo>
                    <a:pt x="12" y="30"/>
                  </a:lnTo>
                  <a:lnTo>
                    <a:pt x="18" y="4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84" name="Lithuania" descr="© INSCALE GmbH, 05.05.2010&#10;http://www.presentationload.com/">
              <a:extLst>
                <a:ext uri="{FF2B5EF4-FFF2-40B4-BE49-F238E27FC236}">
                  <a16:creationId xmlns:a16="http://schemas.microsoft.com/office/drawing/2014/main" id="{85580993-05EF-5046-4C4E-DDEE38C32F76}"/>
                </a:ext>
              </a:extLst>
            </p:cNvPr>
            <p:cNvSpPr>
              <a:spLocks/>
            </p:cNvSpPr>
            <p:nvPr/>
          </p:nvSpPr>
          <p:spPr bwMode="gray">
            <a:xfrm>
              <a:off x="6322822" y="2227321"/>
              <a:ext cx="160435" cy="92204"/>
            </a:xfrm>
            <a:custGeom>
              <a:avLst/>
              <a:gdLst>
                <a:gd name="T0" fmla="*/ 2147483647 w 342"/>
                <a:gd name="T1" fmla="*/ 2147483647 h 198"/>
                <a:gd name="T2" fmla="*/ 2147483647 w 342"/>
                <a:gd name="T3" fmla="*/ 2147483647 h 198"/>
                <a:gd name="T4" fmla="*/ 2147483647 w 342"/>
                <a:gd name="T5" fmla="*/ 2147483647 h 198"/>
                <a:gd name="T6" fmla="*/ 2147483647 w 342"/>
                <a:gd name="T7" fmla="*/ 2147483647 h 198"/>
                <a:gd name="T8" fmla="*/ 2147483647 w 342"/>
                <a:gd name="T9" fmla="*/ 2147483647 h 198"/>
                <a:gd name="T10" fmla="*/ 2147483647 w 342"/>
                <a:gd name="T11" fmla="*/ 2147483647 h 198"/>
                <a:gd name="T12" fmla="*/ 2147483647 w 342"/>
                <a:gd name="T13" fmla="*/ 2147483647 h 198"/>
                <a:gd name="T14" fmla="*/ 2147483647 w 342"/>
                <a:gd name="T15" fmla="*/ 2147483647 h 198"/>
                <a:gd name="T16" fmla="*/ 2147483647 w 342"/>
                <a:gd name="T17" fmla="*/ 2147483647 h 198"/>
                <a:gd name="T18" fmla="*/ 2147483647 w 342"/>
                <a:gd name="T19" fmla="*/ 2147483647 h 198"/>
                <a:gd name="T20" fmla="*/ 2147483647 w 342"/>
                <a:gd name="T21" fmla="*/ 2147483647 h 198"/>
                <a:gd name="T22" fmla="*/ 2147483647 w 342"/>
                <a:gd name="T23" fmla="*/ 2147483647 h 198"/>
                <a:gd name="T24" fmla="*/ 2147483647 w 342"/>
                <a:gd name="T25" fmla="*/ 0 h 198"/>
                <a:gd name="T26" fmla="*/ 2147483647 w 342"/>
                <a:gd name="T27" fmla="*/ 2147483647 h 198"/>
                <a:gd name="T28" fmla="*/ 0 w 342"/>
                <a:gd name="T29" fmla="*/ 2147483647 h 198"/>
                <a:gd name="T30" fmla="*/ 2147483647 w 342"/>
                <a:gd name="T31" fmla="*/ 2147483647 h 198"/>
                <a:gd name="T32" fmla="*/ 2147483647 w 342"/>
                <a:gd name="T33" fmla="*/ 2147483647 h 198"/>
                <a:gd name="T34" fmla="*/ 2147483647 w 342"/>
                <a:gd name="T35" fmla="*/ 2147483647 h 198"/>
                <a:gd name="T36" fmla="*/ 2147483647 w 342"/>
                <a:gd name="T37" fmla="*/ 2147483647 h 198"/>
                <a:gd name="T38" fmla="*/ 2147483647 w 342"/>
                <a:gd name="T39" fmla="*/ 2147483647 h 198"/>
                <a:gd name="T40" fmla="*/ 2147483647 w 342"/>
                <a:gd name="T41" fmla="*/ 2147483647 h 198"/>
                <a:gd name="T42" fmla="*/ 2147483647 w 342"/>
                <a:gd name="T43" fmla="*/ 2147483647 h 198"/>
                <a:gd name="T44" fmla="*/ 2147483647 w 342"/>
                <a:gd name="T45" fmla="*/ 2147483647 h 198"/>
                <a:gd name="T46" fmla="*/ 2147483647 w 342"/>
                <a:gd name="T47" fmla="*/ 2147483647 h 198"/>
                <a:gd name="T48" fmla="*/ 2147483647 w 342"/>
                <a:gd name="T49" fmla="*/ 2147483647 h 198"/>
                <a:gd name="T50" fmla="*/ 2147483647 w 342"/>
                <a:gd name="T51" fmla="*/ 2147483647 h 198"/>
                <a:gd name="T52" fmla="*/ 2147483647 w 342"/>
                <a:gd name="T53" fmla="*/ 2147483647 h 198"/>
                <a:gd name="T54" fmla="*/ 2147483647 w 342"/>
                <a:gd name="T55" fmla="*/ 2147483647 h 198"/>
                <a:gd name="T56" fmla="*/ 2147483647 w 342"/>
                <a:gd name="T57" fmla="*/ 2147483647 h 198"/>
                <a:gd name="T58" fmla="*/ 2147483647 w 342"/>
                <a:gd name="T59" fmla="*/ 2147483647 h 198"/>
                <a:gd name="T60" fmla="*/ 2147483647 w 342"/>
                <a:gd name="T61" fmla="*/ 2147483647 h 198"/>
                <a:gd name="T62" fmla="*/ 2147483647 w 342"/>
                <a:gd name="T63" fmla="*/ 2147483647 h 198"/>
                <a:gd name="T64" fmla="*/ 2147483647 w 342"/>
                <a:gd name="T65" fmla="*/ 2147483647 h 198"/>
                <a:gd name="T66" fmla="*/ 2147483647 w 342"/>
                <a:gd name="T67" fmla="*/ 2147483647 h 198"/>
                <a:gd name="T68" fmla="*/ 2147483647 w 342"/>
                <a:gd name="T69" fmla="*/ 2147483647 h 198"/>
                <a:gd name="T70" fmla="*/ 2147483647 w 342"/>
                <a:gd name="T71" fmla="*/ 2147483647 h 198"/>
                <a:gd name="T72" fmla="*/ 2147483647 w 342"/>
                <a:gd name="T73" fmla="*/ 2147483647 h 198"/>
                <a:gd name="T74" fmla="*/ 2147483647 w 342"/>
                <a:gd name="T75" fmla="*/ 2147483647 h 198"/>
                <a:gd name="T76" fmla="*/ 2147483647 w 342"/>
                <a:gd name="T77" fmla="*/ 2147483647 h 198"/>
                <a:gd name="T78" fmla="*/ 2147483647 w 342"/>
                <a:gd name="T79" fmla="*/ 2147483647 h 198"/>
                <a:gd name="T80" fmla="*/ 2147483647 w 342"/>
                <a:gd name="T81" fmla="*/ 2147483647 h 198"/>
                <a:gd name="T82" fmla="*/ 2147483647 w 342"/>
                <a:gd name="T83" fmla="*/ 2147483647 h 198"/>
                <a:gd name="T84" fmla="*/ 2147483647 w 342"/>
                <a:gd name="T85" fmla="*/ 2147483647 h 19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2"/>
                <a:gd name="T130" fmla="*/ 0 h 198"/>
                <a:gd name="T131" fmla="*/ 342 w 342"/>
                <a:gd name="T132" fmla="*/ 198 h 19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2" h="198">
                  <a:moveTo>
                    <a:pt x="330" y="60"/>
                  </a:moveTo>
                  <a:lnTo>
                    <a:pt x="312" y="54"/>
                  </a:lnTo>
                  <a:lnTo>
                    <a:pt x="294" y="42"/>
                  </a:lnTo>
                  <a:lnTo>
                    <a:pt x="282" y="30"/>
                  </a:lnTo>
                  <a:lnTo>
                    <a:pt x="276" y="30"/>
                  </a:lnTo>
                  <a:lnTo>
                    <a:pt x="264" y="24"/>
                  </a:lnTo>
                  <a:lnTo>
                    <a:pt x="234" y="24"/>
                  </a:lnTo>
                  <a:lnTo>
                    <a:pt x="228" y="12"/>
                  </a:lnTo>
                  <a:lnTo>
                    <a:pt x="222" y="6"/>
                  </a:lnTo>
                  <a:lnTo>
                    <a:pt x="210" y="6"/>
                  </a:lnTo>
                  <a:lnTo>
                    <a:pt x="198" y="18"/>
                  </a:lnTo>
                  <a:lnTo>
                    <a:pt x="180" y="18"/>
                  </a:lnTo>
                  <a:lnTo>
                    <a:pt x="174" y="12"/>
                  </a:lnTo>
                  <a:lnTo>
                    <a:pt x="162" y="12"/>
                  </a:lnTo>
                  <a:lnTo>
                    <a:pt x="156" y="18"/>
                  </a:lnTo>
                  <a:lnTo>
                    <a:pt x="150" y="18"/>
                  </a:lnTo>
                  <a:lnTo>
                    <a:pt x="144" y="12"/>
                  </a:lnTo>
                  <a:lnTo>
                    <a:pt x="138" y="12"/>
                  </a:lnTo>
                  <a:lnTo>
                    <a:pt x="126" y="6"/>
                  </a:lnTo>
                  <a:lnTo>
                    <a:pt x="120" y="6"/>
                  </a:lnTo>
                  <a:lnTo>
                    <a:pt x="114" y="12"/>
                  </a:lnTo>
                  <a:lnTo>
                    <a:pt x="108" y="12"/>
                  </a:lnTo>
                  <a:lnTo>
                    <a:pt x="102" y="6"/>
                  </a:lnTo>
                  <a:lnTo>
                    <a:pt x="96" y="6"/>
                  </a:lnTo>
                  <a:lnTo>
                    <a:pt x="90" y="0"/>
                  </a:lnTo>
                  <a:lnTo>
                    <a:pt x="72" y="0"/>
                  </a:lnTo>
                  <a:lnTo>
                    <a:pt x="60" y="12"/>
                  </a:lnTo>
                  <a:lnTo>
                    <a:pt x="18" y="12"/>
                  </a:lnTo>
                  <a:lnTo>
                    <a:pt x="6" y="18"/>
                  </a:lnTo>
                  <a:lnTo>
                    <a:pt x="0" y="18"/>
                  </a:lnTo>
                  <a:lnTo>
                    <a:pt x="0" y="60"/>
                  </a:lnTo>
                  <a:lnTo>
                    <a:pt x="12" y="84"/>
                  </a:lnTo>
                  <a:lnTo>
                    <a:pt x="18" y="90"/>
                  </a:lnTo>
                  <a:lnTo>
                    <a:pt x="18" y="96"/>
                  </a:lnTo>
                  <a:lnTo>
                    <a:pt x="30" y="96"/>
                  </a:lnTo>
                  <a:lnTo>
                    <a:pt x="30" y="102"/>
                  </a:lnTo>
                  <a:lnTo>
                    <a:pt x="42" y="102"/>
                  </a:lnTo>
                  <a:lnTo>
                    <a:pt x="48" y="108"/>
                  </a:lnTo>
                  <a:lnTo>
                    <a:pt x="72" y="108"/>
                  </a:lnTo>
                  <a:lnTo>
                    <a:pt x="84" y="102"/>
                  </a:lnTo>
                  <a:lnTo>
                    <a:pt x="102" y="102"/>
                  </a:lnTo>
                  <a:lnTo>
                    <a:pt x="108" y="114"/>
                  </a:lnTo>
                  <a:lnTo>
                    <a:pt x="108" y="132"/>
                  </a:lnTo>
                  <a:lnTo>
                    <a:pt x="96" y="144"/>
                  </a:lnTo>
                  <a:lnTo>
                    <a:pt x="102" y="162"/>
                  </a:lnTo>
                  <a:lnTo>
                    <a:pt x="120" y="162"/>
                  </a:lnTo>
                  <a:lnTo>
                    <a:pt x="138" y="168"/>
                  </a:lnTo>
                  <a:lnTo>
                    <a:pt x="144" y="168"/>
                  </a:lnTo>
                  <a:lnTo>
                    <a:pt x="156" y="174"/>
                  </a:lnTo>
                  <a:lnTo>
                    <a:pt x="156" y="198"/>
                  </a:lnTo>
                  <a:lnTo>
                    <a:pt x="162" y="198"/>
                  </a:lnTo>
                  <a:lnTo>
                    <a:pt x="168" y="192"/>
                  </a:lnTo>
                  <a:lnTo>
                    <a:pt x="180" y="192"/>
                  </a:lnTo>
                  <a:lnTo>
                    <a:pt x="192" y="186"/>
                  </a:lnTo>
                  <a:lnTo>
                    <a:pt x="198" y="186"/>
                  </a:lnTo>
                  <a:lnTo>
                    <a:pt x="204" y="192"/>
                  </a:lnTo>
                  <a:lnTo>
                    <a:pt x="204" y="198"/>
                  </a:lnTo>
                  <a:lnTo>
                    <a:pt x="234" y="198"/>
                  </a:lnTo>
                  <a:lnTo>
                    <a:pt x="234" y="180"/>
                  </a:lnTo>
                  <a:lnTo>
                    <a:pt x="246" y="192"/>
                  </a:lnTo>
                  <a:lnTo>
                    <a:pt x="252" y="180"/>
                  </a:lnTo>
                  <a:lnTo>
                    <a:pt x="258" y="174"/>
                  </a:lnTo>
                  <a:lnTo>
                    <a:pt x="270" y="168"/>
                  </a:lnTo>
                  <a:lnTo>
                    <a:pt x="288" y="168"/>
                  </a:lnTo>
                  <a:lnTo>
                    <a:pt x="288" y="174"/>
                  </a:lnTo>
                  <a:lnTo>
                    <a:pt x="282" y="180"/>
                  </a:lnTo>
                  <a:lnTo>
                    <a:pt x="294" y="180"/>
                  </a:lnTo>
                  <a:lnTo>
                    <a:pt x="294" y="174"/>
                  </a:lnTo>
                  <a:lnTo>
                    <a:pt x="288" y="168"/>
                  </a:lnTo>
                  <a:lnTo>
                    <a:pt x="288" y="156"/>
                  </a:lnTo>
                  <a:lnTo>
                    <a:pt x="282" y="150"/>
                  </a:lnTo>
                  <a:lnTo>
                    <a:pt x="282" y="144"/>
                  </a:lnTo>
                  <a:lnTo>
                    <a:pt x="294" y="144"/>
                  </a:lnTo>
                  <a:lnTo>
                    <a:pt x="294" y="138"/>
                  </a:lnTo>
                  <a:lnTo>
                    <a:pt x="288" y="126"/>
                  </a:lnTo>
                  <a:lnTo>
                    <a:pt x="288" y="120"/>
                  </a:lnTo>
                  <a:lnTo>
                    <a:pt x="294" y="114"/>
                  </a:lnTo>
                  <a:lnTo>
                    <a:pt x="312" y="114"/>
                  </a:lnTo>
                  <a:lnTo>
                    <a:pt x="306" y="96"/>
                  </a:lnTo>
                  <a:lnTo>
                    <a:pt x="312" y="96"/>
                  </a:lnTo>
                  <a:lnTo>
                    <a:pt x="318" y="102"/>
                  </a:lnTo>
                  <a:lnTo>
                    <a:pt x="336" y="102"/>
                  </a:lnTo>
                  <a:lnTo>
                    <a:pt x="342" y="96"/>
                  </a:lnTo>
                  <a:lnTo>
                    <a:pt x="324" y="78"/>
                  </a:lnTo>
                  <a:lnTo>
                    <a:pt x="324" y="72"/>
                  </a:lnTo>
                  <a:lnTo>
                    <a:pt x="330" y="66"/>
                  </a:lnTo>
                  <a:lnTo>
                    <a:pt x="330" y="6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85" name="Liechtenstein" descr="© INSCALE GmbH, 05.05.2010&#10;http://www.presentationload.com/">
              <a:extLst>
                <a:ext uri="{FF2B5EF4-FFF2-40B4-BE49-F238E27FC236}">
                  <a16:creationId xmlns:a16="http://schemas.microsoft.com/office/drawing/2014/main" id="{00A8CA44-B133-307C-D32B-C53442BDDB58}"/>
                </a:ext>
              </a:extLst>
            </p:cNvPr>
            <p:cNvSpPr>
              <a:spLocks/>
            </p:cNvSpPr>
            <p:nvPr/>
          </p:nvSpPr>
          <p:spPr bwMode="gray">
            <a:xfrm>
              <a:off x="5994576" y="2561099"/>
              <a:ext cx="7376" cy="11064"/>
            </a:xfrm>
            <a:custGeom>
              <a:avLst/>
              <a:gdLst>
                <a:gd name="T0" fmla="*/ 2147483647 w 18"/>
                <a:gd name="T1" fmla="*/ 0 h 24"/>
                <a:gd name="T2" fmla="*/ 2147483647 w 18"/>
                <a:gd name="T3" fmla="*/ 2147483647 h 24"/>
                <a:gd name="T4" fmla="*/ 0 w 18"/>
                <a:gd name="T5" fmla="*/ 2147483647 h 24"/>
                <a:gd name="T6" fmla="*/ 0 w 18"/>
                <a:gd name="T7" fmla="*/ 2147483647 h 24"/>
                <a:gd name="T8" fmla="*/ 2147483647 w 18"/>
                <a:gd name="T9" fmla="*/ 2147483647 h 24"/>
                <a:gd name="T10" fmla="*/ 2147483647 w 18"/>
                <a:gd name="T11" fmla="*/ 0 h 24"/>
                <a:gd name="T12" fmla="*/ 2147483647 w 18"/>
                <a:gd name="T13" fmla="*/ 0 h 24"/>
                <a:gd name="T14" fmla="*/ 0 60000 65536"/>
                <a:gd name="T15" fmla="*/ 0 60000 65536"/>
                <a:gd name="T16" fmla="*/ 0 60000 65536"/>
                <a:gd name="T17" fmla="*/ 0 60000 65536"/>
                <a:gd name="T18" fmla="*/ 0 60000 65536"/>
                <a:gd name="T19" fmla="*/ 0 60000 65536"/>
                <a:gd name="T20" fmla="*/ 0 60000 65536"/>
                <a:gd name="T21" fmla="*/ 0 w 18"/>
                <a:gd name="T22" fmla="*/ 0 h 24"/>
                <a:gd name="T23" fmla="*/ 18 w 18"/>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24">
                  <a:moveTo>
                    <a:pt x="12" y="0"/>
                  </a:moveTo>
                  <a:lnTo>
                    <a:pt x="6" y="6"/>
                  </a:lnTo>
                  <a:lnTo>
                    <a:pt x="0" y="18"/>
                  </a:lnTo>
                  <a:lnTo>
                    <a:pt x="0" y="24"/>
                  </a:lnTo>
                  <a:lnTo>
                    <a:pt x="18" y="24"/>
                  </a:lnTo>
                  <a:lnTo>
                    <a:pt x="18" y="0"/>
                  </a:lnTo>
                  <a:lnTo>
                    <a:pt x="12" y="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86" name="Libya" descr="© INSCALE GmbH, 05.05.2010&#10;http://www.presentationload.com/">
              <a:extLst>
                <a:ext uri="{FF2B5EF4-FFF2-40B4-BE49-F238E27FC236}">
                  <a16:creationId xmlns:a16="http://schemas.microsoft.com/office/drawing/2014/main" id="{67DC380E-6A98-E2A8-7B0C-F86F2ABA9DC9}"/>
                </a:ext>
              </a:extLst>
            </p:cNvPr>
            <p:cNvSpPr>
              <a:spLocks/>
            </p:cNvSpPr>
            <p:nvPr/>
          </p:nvSpPr>
          <p:spPr bwMode="gray">
            <a:xfrm>
              <a:off x="5990889" y="3092190"/>
              <a:ext cx="518185" cy="523716"/>
            </a:xfrm>
            <a:custGeom>
              <a:avLst/>
              <a:gdLst>
                <a:gd name="T0" fmla="*/ 2147483647 w 1098"/>
                <a:gd name="T1" fmla="*/ 2147483647 h 1110"/>
                <a:gd name="T2" fmla="*/ 2147483647 w 1098"/>
                <a:gd name="T3" fmla="*/ 2147483647 h 1110"/>
                <a:gd name="T4" fmla="*/ 2147483647 w 1098"/>
                <a:gd name="T5" fmla="*/ 2147483647 h 1110"/>
                <a:gd name="T6" fmla="*/ 2147483647 w 1098"/>
                <a:gd name="T7" fmla="*/ 2147483647 h 1110"/>
                <a:gd name="T8" fmla="*/ 2147483647 w 1098"/>
                <a:gd name="T9" fmla="*/ 2147483647 h 1110"/>
                <a:gd name="T10" fmla="*/ 2147483647 w 1098"/>
                <a:gd name="T11" fmla="*/ 2147483647 h 1110"/>
                <a:gd name="T12" fmla="*/ 2147483647 w 1098"/>
                <a:gd name="T13" fmla="*/ 2147483647 h 1110"/>
                <a:gd name="T14" fmla="*/ 2147483647 w 1098"/>
                <a:gd name="T15" fmla="*/ 2147483647 h 1110"/>
                <a:gd name="T16" fmla="*/ 2147483647 w 1098"/>
                <a:gd name="T17" fmla="*/ 2147483647 h 1110"/>
                <a:gd name="T18" fmla="*/ 2147483647 w 1098"/>
                <a:gd name="T19" fmla="*/ 2147483647 h 1110"/>
                <a:gd name="T20" fmla="*/ 2147483647 w 1098"/>
                <a:gd name="T21" fmla="*/ 2147483647 h 1110"/>
                <a:gd name="T22" fmla="*/ 2147483647 w 1098"/>
                <a:gd name="T23" fmla="*/ 2147483647 h 1110"/>
                <a:gd name="T24" fmla="*/ 0 w 1098"/>
                <a:gd name="T25" fmla="*/ 2147483647 h 1110"/>
                <a:gd name="T26" fmla="*/ 2147483647 w 1098"/>
                <a:gd name="T27" fmla="*/ 2147483647 h 1110"/>
                <a:gd name="T28" fmla="*/ 2147483647 w 1098"/>
                <a:gd name="T29" fmla="*/ 2147483647 h 1110"/>
                <a:gd name="T30" fmla="*/ 2147483647 w 1098"/>
                <a:gd name="T31" fmla="*/ 2147483647 h 1110"/>
                <a:gd name="T32" fmla="*/ 2147483647 w 1098"/>
                <a:gd name="T33" fmla="*/ 2147483647 h 1110"/>
                <a:gd name="T34" fmla="*/ 2147483647 w 1098"/>
                <a:gd name="T35" fmla="*/ 2147483647 h 1110"/>
                <a:gd name="T36" fmla="*/ 2147483647 w 1098"/>
                <a:gd name="T37" fmla="*/ 2147483647 h 1110"/>
                <a:gd name="T38" fmla="*/ 2147483647 w 1098"/>
                <a:gd name="T39" fmla="*/ 2147483647 h 1110"/>
                <a:gd name="T40" fmla="*/ 2147483647 w 1098"/>
                <a:gd name="T41" fmla="*/ 2147483647 h 1110"/>
                <a:gd name="T42" fmla="*/ 2147483647 w 1098"/>
                <a:gd name="T43" fmla="*/ 2147483647 h 1110"/>
                <a:gd name="T44" fmla="*/ 2147483647 w 1098"/>
                <a:gd name="T45" fmla="*/ 2147483647 h 1110"/>
                <a:gd name="T46" fmla="*/ 2147483647 w 1098"/>
                <a:gd name="T47" fmla="*/ 2147483647 h 1110"/>
                <a:gd name="T48" fmla="*/ 2147483647 w 1098"/>
                <a:gd name="T49" fmla="*/ 2147483647 h 1110"/>
                <a:gd name="T50" fmla="*/ 2147483647 w 1098"/>
                <a:gd name="T51" fmla="*/ 2147483647 h 1110"/>
                <a:gd name="T52" fmla="*/ 2147483647 w 1098"/>
                <a:gd name="T53" fmla="*/ 2147483647 h 1110"/>
                <a:gd name="T54" fmla="*/ 2147483647 w 1098"/>
                <a:gd name="T55" fmla="*/ 2147483647 h 1110"/>
                <a:gd name="T56" fmla="*/ 2147483647 w 1098"/>
                <a:gd name="T57" fmla="*/ 2147483647 h 1110"/>
                <a:gd name="T58" fmla="*/ 2147483647 w 1098"/>
                <a:gd name="T59" fmla="*/ 2147483647 h 1110"/>
                <a:gd name="T60" fmla="*/ 2147483647 w 1098"/>
                <a:gd name="T61" fmla="*/ 2147483647 h 1110"/>
                <a:gd name="T62" fmla="*/ 2147483647 w 1098"/>
                <a:gd name="T63" fmla="*/ 2147483647 h 1110"/>
                <a:gd name="T64" fmla="*/ 2147483647 w 1098"/>
                <a:gd name="T65" fmla="*/ 2147483647 h 1110"/>
                <a:gd name="T66" fmla="*/ 2147483647 w 1098"/>
                <a:gd name="T67" fmla="*/ 2147483647 h 1110"/>
                <a:gd name="T68" fmla="*/ 2147483647 w 1098"/>
                <a:gd name="T69" fmla="*/ 2147483647 h 1110"/>
                <a:gd name="T70" fmla="*/ 2147483647 w 1098"/>
                <a:gd name="T71" fmla="*/ 2147483647 h 1110"/>
                <a:gd name="T72" fmla="*/ 2147483647 w 1098"/>
                <a:gd name="T73" fmla="*/ 2147483647 h 1110"/>
                <a:gd name="T74" fmla="*/ 2147483647 w 1098"/>
                <a:gd name="T75" fmla="*/ 2147483647 h 1110"/>
                <a:gd name="T76" fmla="*/ 2147483647 w 1098"/>
                <a:gd name="T77" fmla="*/ 2147483647 h 1110"/>
                <a:gd name="T78" fmla="*/ 2147483647 w 1098"/>
                <a:gd name="T79" fmla="*/ 2147483647 h 1110"/>
                <a:gd name="T80" fmla="*/ 2147483647 w 1098"/>
                <a:gd name="T81" fmla="*/ 2147483647 h 1110"/>
                <a:gd name="T82" fmla="*/ 2147483647 w 1098"/>
                <a:gd name="T83" fmla="*/ 2147483647 h 1110"/>
                <a:gd name="T84" fmla="*/ 2147483647 w 1098"/>
                <a:gd name="T85" fmla="*/ 2147483647 h 1110"/>
                <a:gd name="T86" fmla="*/ 2147483647 w 1098"/>
                <a:gd name="T87" fmla="*/ 2147483647 h 1110"/>
                <a:gd name="T88" fmla="*/ 2147483647 w 1098"/>
                <a:gd name="T89" fmla="*/ 2147483647 h 1110"/>
                <a:gd name="T90" fmla="*/ 2147483647 w 1098"/>
                <a:gd name="T91" fmla="*/ 2147483647 h 1110"/>
                <a:gd name="T92" fmla="*/ 2147483647 w 1098"/>
                <a:gd name="T93" fmla="*/ 2147483647 h 1110"/>
                <a:gd name="T94" fmla="*/ 2147483647 w 1098"/>
                <a:gd name="T95" fmla="*/ 2147483647 h 1110"/>
                <a:gd name="T96" fmla="*/ 2147483647 w 1098"/>
                <a:gd name="T97" fmla="*/ 2147483647 h 1110"/>
                <a:gd name="T98" fmla="*/ 2147483647 w 1098"/>
                <a:gd name="T99" fmla="*/ 2147483647 h 1110"/>
                <a:gd name="T100" fmla="*/ 2147483647 w 1098"/>
                <a:gd name="T101" fmla="*/ 2147483647 h 1110"/>
                <a:gd name="T102" fmla="*/ 2147483647 w 1098"/>
                <a:gd name="T103" fmla="*/ 2147483647 h 1110"/>
                <a:gd name="T104" fmla="*/ 2147483647 w 1098"/>
                <a:gd name="T105" fmla="*/ 2147483647 h 1110"/>
                <a:gd name="T106" fmla="*/ 2147483647 w 1098"/>
                <a:gd name="T107" fmla="*/ 2147483647 h 1110"/>
                <a:gd name="T108" fmla="*/ 2147483647 w 1098"/>
                <a:gd name="T109" fmla="*/ 2147483647 h 1110"/>
                <a:gd name="T110" fmla="*/ 2147483647 w 1098"/>
                <a:gd name="T111" fmla="*/ 2147483647 h 1110"/>
                <a:gd name="T112" fmla="*/ 2147483647 w 1098"/>
                <a:gd name="T113" fmla="*/ 2147483647 h 111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98"/>
                <a:gd name="T172" fmla="*/ 0 h 1110"/>
                <a:gd name="T173" fmla="*/ 1098 w 1098"/>
                <a:gd name="T174" fmla="*/ 1110 h 111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98" h="1110">
                  <a:moveTo>
                    <a:pt x="156" y="60"/>
                  </a:moveTo>
                  <a:lnTo>
                    <a:pt x="150" y="66"/>
                  </a:lnTo>
                  <a:lnTo>
                    <a:pt x="126" y="78"/>
                  </a:lnTo>
                  <a:lnTo>
                    <a:pt x="114" y="78"/>
                  </a:lnTo>
                  <a:lnTo>
                    <a:pt x="102" y="84"/>
                  </a:lnTo>
                  <a:lnTo>
                    <a:pt x="96" y="90"/>
                  </a:lnTo>
                  <a:lnTo>
                    <a:pt x="90" y="102"/>
                  </a:lnTo>
                  <a:lnTo>
                    <a:pt x="84" y="108"/>
                  </a:lnTo>
                  <a:lnTo>
                    <a:pt x="78" y="120"/>
                  </a:lnTo>
                  <a:lnTo>
                    <a:pt x="72" y="120"/>
                  </a:lnTo>
                  <a:lnTo>
                    <a:pt x="54" y="138"/>
                  </a:lnTo>
                  <a:lnTo>
                    <a:pt x="54" y="156"/>
                  </a:lnTo>
                  <a:lnTo>
                    <a:pt x="66" y="180"/>
                  </a:lnTo>
                  <a:lnTo>
                    <a:pt x="66" y="204"/>
                  </a:lnTo>
                  <a:lnTo>
                    <a:pt x="36" y="234"/>
                  </a:lnTo>
                  <a:lnTo>
                    <a:pt x="30" y="234"/>
                  </a:lnTo>
                  <a:lnTo>
                    <a:pt x="24" y="240"/>
                  </a:lnTo>
                  <a:lnTo>
                    <a:pt x="12" y="246"/>
                  </a:lnTo>
                  <a:lnTo>
                    <a:pt x="6" y="246"/>
                  </a:lnTo>
                  <a:lnTo>
                    <a:pt x="0" y="252"/>
                  </a:lnTo>
                  <a:lnTo>
                    <a:pt x="12" y="270"/>
                  </a:lnTo>
                  <a:lnTo>
                    <a:pt x="36" y="330"/>
                  </a:lnTo>
                  <a:lnTo>
                    <a:pt x="48" y="354"/>
                  </a:lnTo>
                  <a:lnTo>
                    <a:pt x="48" y="360"/>
                  </a:lnTo>
                  <a:lnTo>
                    <a:pt x="42" y="372"/>
                  </a:lnTo>
                  <a:lnTo>
                    <a:pt x="42" y="402"/>
                  </a:lnTo>
                  <a:lnTo>
                    <a:pt x="36" y="408"/>
                  </a:lnTo>
                  <a:lnTo>
                    <a:pt x="36" y="414"/>
                  </a:lnTo>
                  <a:lnTo>
                    <a:pt x="42" y="432"/>
                  </a:lnTo>
                  <a:lnTo>
                    <a:pt x="30" y="456"/>
                  </a:lnTo>
                  <a:lnTo>
                    <a:pt x="36" y="510"/>
                  </a:lnTo>
                  <a:lnTo>
                    <a:pt x="36" y="516"/>
                  </a:lnTo>
                  <a:lnTo>
                    <a:pt x="42" y="522"/>
                  </a:lnTo>
                  <a:lnTo>
                    <a:pt x="42" y="534"/>
                  </a:lnTo>
                  <a:lnTo>
                    <a:pt x="36" y="546"/>
                  </a:lnTo>
                  <a:lnTo>
                    <a:pt x="30" y="552"/>
                  </a:lnTo>
                  <a:lnTo>
                    <a:pt x="18" y="558"/>
                  </a:lnTo>
                  <a:lnTo>
                    <a:pt x="6" y="558"/>
                  </a:lnTo>
                  <a:lnTo>
                    <a:pt x="0" y="564"/>
                  </a:lnTo>
                  <a:lnTo>
                    <a:pt x="0" y="570"/>
                  </a:lnTo>
                  <a:lnTo>
                    <a:pt x="6" y="582"/>
                  </a:lnTo>
                  <a:lnTo>
                    <a:pt x="18" y="594"/>
                  </a:lnTo>
                  <a:lnTo>
                    <a:pt x="24" y="612"/>
                  </a:lnTo>
                  <a:lnTo>
                    <a:pt x="36" y="624"/>
                  </a:lnTo>
                  <a:lnTo>
                    <a:pt x="42" y="636"/>
                  </a:lnTo>
                  <a:lnTo>
                    <a:pt x="48" y="642"/>
                  </a:lnTo>
                  <a:lnTo>
                    <a:pt x="48" y="684"/>
                  </a:lnTo>
                  <a:lnTo>
                    <a:pt x="72" y="708"/>
                  </a:lnTo>
                  <a:lnTo>
                    <a:pt x="96" y="696"/>
                  </a:lnTo>
                  <a:lnTo>
                    <a:pt x="102" y="696"/>
                  </a:lnTo>
                  <a:lnTo>
                    <a:pt x="138" y="714"/>
                  </a:lnTo>
                  <a:lnTo>
                    <a:pt x="150" y="714"/>
                  </a:lnTo>
                  <a:lnTo>
                    <a:pt x="162" y="726"/>
                  </a:lnTo>
                  <a:lnTo>
                    <a:pt x="162" y="732"/>
                  </a:lnTo>
                  <a:lnTo>
                    <a:pt x="168" y="744"/>
                  </a:lnTo>
                  <a:lnTo>
                    <a:pt x="174" y="762"/>
                  </a:lnTo>
                  <a:lnTo>
                    <a:pt x="180" y="774"/>
                  </a:lnTo>
                  <a:lnTo>
                    <a:pt x="186" y="780"/>
                  </a:lnTo>
                  <a:lnTo>
                    <a:pt x="186" y="786"/>
                  </a:lnTo>
                  <a:lnTo>
                    <a:pt x="222" y="792"/>
                  </a:lnTo>
                  <a:lnTo>
                    <a:pt x="234" y="792"/>
                  </a:lnTo>
                  <a:lnTo>
                    <a:pt x="246" y="798"/>
                  </a:lnTo>
                  <a:lnTo>
                    <a:pt x="258" y="798"/>
                  </a:lnTo>
                  <a:lnTo>
                    <a:pt x="276" y="804"/>
                  </a:lnTo>
                  <a:lnTo>
                    <a:pt x="288" y="810"/>
                  </a:lnTo>
                  <a:lnTo>
                    <a:pt x="294" y="810"/>
                  </a:lnTo>
                  <a:lnTo>
                    <a:pt x="300" y="816"/>
                  </a:lnTo>
                  <a:lnTo>
                    <a:pt x="312" y="822"/>
                  </a:lnTo>
                  <a:lnTo>
                    <a:pt x="318" y="828"/>
                  </a:lnTo>
                  <a:lnTo>
                    <a:pt x="324" y="840"/>
                  </a:lnTo>
                  <a:lnTo>
                    <a:pt x="336" y="846"/>
                  </a:lnTo>
                  <a:lnTo>
                    <a:pt x="342" y="852"/>
                  </a:lnTo>
                  <a:lnTo>
                    <a:pt x="360" y="846"/>
                  </a:lnTo>
                  <a:lnTo>
                    <a:pt x="396" y="828"/>
                  </a:lnTo>
                  <a:lnTo>
                    <a:pt x="456" y="792"/>
                  </a:lnTo>
                  <a:lnTo>
                    <a:pt x="468" y="786"/>
                  </a:lnTo>
                  <a:lnTo>
                    <a:pt x="1026" y="1110"/>
                  </a:lnTo>
                  <a:lnTo>
                    <a:pt x="1026" y="1062"/>
                  </a:lnTo>
                  <a:lnTo>
                    <a:pt x="1098" y="1062"/>
                  </a:lnTo>
                  <a:lnTo>
                    <a:pt x="1098" y="828"/>
                  </a:lnTo>
                  <a:lnTo>
                    <a:pt x="1092" y="750"/>
                  </a:lnTo>
                  <a:lnTo>
                    <a:pt x="1092" y="660"/>
                  </a:lnTo>
                  <a:lnTo>
                    <a:pt x="1086" y="564"/>
                  </a:lnTo>
                  <a:lnTo>
                    <a:pt x="1086" y="468"/>
                  </a:lnTo>
                  <a:lnTo>
                    <a:pt x="1080" y="390"/>
                  </a:lnTo>
                  <a:lnTo>
                    <a:pt x="1080" y="306"/>
                  </a:lnTo>
                  <a:lnTo>
                    <a:pt x="1068" y="270"/>
                  </a:lnTo>
                  <a:lnTo>
                    <a:pt x="1056" y="258"/>
                  </a:lnTo>
                  <a:lnTo>
                    <a:pt x="1050" y="246"/>
                  </a:lnTo>
                  <a:lnTo>
                    <a:pt x="1050" y="240"/>
                  </a:lnTo>
                  <a:lnTo>
                    <a:pt x="1056" y="228"/>
                  </a:lnTo>
                  <a:lnTo>
                    <a:pt x="1062" y="222"/>
                  </a:lnTo>
                  <a:lnTo>
                    <a:pt x="1068" y="210"/>
                  </a:lnTo>
                  <a:lnTo>
                    <a:pt x="1074" y="204"/>
                  </a:lnTo>
                  <a:lnTo>
                    <a:pt x="1074" y="198"/>
                  </a:lnTo>
                  <a:lnTo>
                    <a:pt x="1068" y="186"/>
                  </a:lnTo>
                  <a:lnTo>
                    <a:pt x="1056" y="180"/>
                  </a:lnTo>
                  <a:lnTo>
                    <a:pt x="1056" y="150"/>
                  </a:lnTo>
                  <a:lnTo>
                    <a:pt x="1080" y="126"/>
                  </a:lnTo>
                  <a:lnTo>
                    <a:pt x="1074" y="114"/>
                  </a:lnTo>
                  <a:lnTo>
                    <a:pt x="1074" y="96"/>
                  </a:lnTo>
                  <a:lnTo>
                    <a:pt x="1056" y="102"/>
                  </a:lnTo>
                  <a:lnTo>
                    <a:pt x="1044" y="90"/>
                  </a:lnTo>
                  <a:lnTo>
                    <a:pt x="1032" y="102"/>
                  </a:lnTo>
                  <a:lnTo>
                    <a:pt x="1026" y="102"/>
                  </a:lnTo>
                  <a:lnTo>
                    <a:pt x="1020" y="96"/>
                  </a:lnTo>
                  <a:lnTo>
                    <a:pt x="1008" y="90"/>
                  </a:lnTo>
                  <a:lnTo>
                    <a:pt x="1002" y="84"/>
                  </a:lnTo>
                  <a:lnTo>
                    <a:pt x="990" y="78"/>
                  </a:lnTo>
                  <a:lnTo>
                    <a:pt x="978" y="78"/>
                  </a:lnTo>
                  <a:lnTo>
                    <a:pt x="966" y="84"/>
                  </a:lnTo>
                  <a:lnTo>
                    <a:pt x="954" y="84"/>
                  </a:lnTo>
                  <a:lnTo>
                    <a:pt x="942" y="78"/>
                  </a:lnTo>
                  <a:lnTo>
                    <a:pt x="936" y="72"/>
                  </a:lnTo>
                  <a:lnTo>
                    <a:pt x="936" y="48"/>
                  </a:lnTo>
                  <a:lnTo>
                    <a:pt x="930" y="42"/>
                  </a:lnTo>
                  <a:lnTo>
                    <a:pt x="918" y="36"/>
                  </a:lnTo>
                  <a:lnTo>
                    <a:pt x="882" y="36"/>
                  </a:lnTo>
                  <a:lnTo>
                    <a:pt x="876" y="30"/>
                  </a:lnTo>
                  <a:lnTo>
                    <a:pt x="864" y="30"/>
                  </a:lnTo>
                  <a:lnTo>
                    <a:pt x="852" y="24"/>
                  </a:lnTo>
                  <a:lnTo>
                    <a:pt x="840" y="24"/>
                  </a:lnTo>
                  <a:lnTo>
                    <a:pt x="834" y="30"/>
                  </a:lnTo>
                  <a:lnTo>
                    <a:pt x="834" y="36"/>
                  </a:lnTo>
                  <a:lnTo>
                    <a:pt x="798" y="36"/>
                  </a:lnTo>
                  <a:lnTo>
                    <a:pt x="780" y="42"/>
                  </a:lnTo>
                  <a:lnTo>
                    <a:pt x="768" y="48"/>
                  </a:lnTo>
                  <a:lnTo>
                    <a:pt x="732" y="84"/>
                  </a:lnTo>
                  <a:lnTo>
                    <a:pt x="720" y="108"/>
                  </a:lnTo>
                  <a:lnTo>
                    <a:pt x="720" y="120"/>
                  </a:lnTo>
                  <a:lnTo>
                    <a:pt x="726" y="138"/>
                  </a:lnTo>
                  <a:lnTo>
                    <a:pt x="738" y="150"/>
                  </a:lnTo>
                  <a:lnTo>
                    <a:pt x="744" y="162"/>
                  </a:lnTo>
                  <a:lnTo>
                    <a:pt x="744" y="180"/>
                  </a:lnTo>
                  <a:lnTo>
                    <a:pt x="738" y="192"/>
                  </a:lnTo>
                  <a:lnTo>
                    <a:pt x="714" y="216"/>
                  </a:lnTo>
                  <a:lnTo>
                    <a:pt x="708" y="228"/>
                  </a:lnTo>
                  <a:lnTo>
                    <a:pt x="696" y="234"/>
                  </a:lnTo>
                  <a:lnTo>
                    <a:pt x="666" y="234"/>
                  </a:lnTo>
                  <a:lnTo>
                    <a:pt x="648" y="228"/>
                  </a:lnTo>
                  <a:lnTo>
                    <a:pt x="630" y="216"/>
                  </a:lnTo>
                  <a:lnTo>
                    <a:pt x="612" y="198"/>
                  </a:lnTo>
                  <a:lnTo>
                    <a:pt x="582" y="180"/>
                  </a:lnTo>
                  <a:lnTo>
                    <a:pt x="552" y="168"/>
                  </a:lnTo>
                  <a:lnTo>
                    <a:pt x="528" y="162"/>
                  </a:lnTo>
                  <a:lnTo>
                    <a:pt x="462" y="162"/>
                  </a:lnTo>
                  <a:lnTo>
                    <a:pt x="438" y="150"/>
                  </a:lnTo>
                  <a:lnTo>
                    <a:pt x="426" y="138"/>
                  </a:lnTo>
                  <a:lnTo>
                    <a:pt x="420" y="126"/>
                  </a:lnTo>
                  <a:lnTo>
                    <a:pt x="414" y="108"/>
                  </a:lnTo>
                  <a:lnTo>
                    <a:pt x="414" y="96"/>
                  </a:lnTo>
                  <a:lnTo>
                    <a:pt x="402" y="72"/>
                  </a:lnTo>
                  <a:lnTo>
                    <a:pt x="378" y="60"/>
                  </a:lnTo>
                  <a:lnTo>
                    <a:pt x="366" y="60"/>
                  </a:lnTo>
                  <a:lnTo>
                    <a:pt x="354" y="54"/>
                  </a:lnTo>
                  <a:lnTo>
                    <a:pt x="348" y="48"/>
                  </a:lnTo>
                  <a:lnTo>
                    <a:pt x="324" y="36"/>
                  </a:lnTo>
                  <a:lnTo>
                    <a:pt x="318" y="36"/>
                  </a:lnTo>
                  <a:lnTo>
                    <a:pt x="306" y="30"/>
                  </a:lnTo>
                  <a:lnTo>
                    <a:pt x="264" y="30"/>
                  </a:lnTo>
                  <a:lnTo>
                    <a:pt x="252" y="36"/>
                  </a:lnTo>
                  <a:lnTo>
                    <a:pt x="216" y="36"/>
                  </a:lnTo>
                  <a:lnTo>
                    <a:pt x="192" y="24"/>
                  </a:lnTo>
                  <a:lnTo>
                    <a:pt x="180" y="12"/>
                  </a:lnTo>
                  <a:lnTo>
                    <a:pt x="168" y="6"/>
                  </a:lnTo>
                  <a:lnTo>
                    <a:pt x="150" y="6"/>
                  </a:lnTo>
                  <a:lnTo>
                    <a:pt x="144" y="0"/>
                  </a:lnTo>
                  <a:lnTo>
                    <a:pt x="138" y="42"/>
                  </a:lnTo>
                  <a:lnTo>
                    <a:pt x="144" y="42"/>
                  </a:lnTo>
                  <a:lnTo>
                    <a:pt x="156" y="54"/>
                  </a:lnTo>
                  <a:lnTo>
                    <a:pt x="156" y="6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87" name="Liberia" descr="© INSCALE GmbH, 05.05.2010&#10;http://www.presentationload.com/">
              <a:extLst>
                <a:ext uri="{FF2B5EF4-FFF2-40B4-BE49-F238E27FC236}">
                  <a16:creationId xmlns:a16="http://schemas.microsoft.com/office/drawing/2014/main" id="{0ACF8155-6756-5CF4-0DA9-DDEA1AE37C73}"/>
                </a:ext>
              </a:extLst>
            </p:cNvPr>
            <p:cNvSpPr>
              <a:spLocks/>
            </p:cNvSpPr>
            <p:nvPr/>
          </p:nvSpPr>
          <p:spPr bwMode="gray">
            <a:xfrm>
              <a:off x="5284609" y="4028980"/>
              <a:ext cx="145682" cy="162278"/>
            </a:xfrm>
            <a:custGeom>
              <a:avLst/>
              <a:gdLst>
                <a:gd name="T0" fmla="*/ 2147483647 w 312"/>
                <a:gd name="T1" fmla="*/ 2147483647 h 342"/>
                <a:gd name="T2" fmla="*/ 2147483647 w 312"/>
                <a:gd name="T3" fmla="*/ 2147483647 h 342"/>
                <a:gd name="T4" fmla="*/ 2147483647 w 312"/>
                <a:gd name="T5" fmla="*/ 2147483647 h 342"/>
                <a:gd name="T6" fmla="*/ 2147483647 w 312"/>
                <a:gd name="T7" fmla="*/ 2147483647 h 342"/>
                <a:gd name="T8" fmla="*/ 2147483647 w 312"/>
                <a:gd name="T9" fmla="*/ 2147483647 h 342"/>
                <a:gd name="T10" fmla="*/ 2147483647 w 312"/>
                <a:gd name="T11" fmla="*/ 2147483647 h 342"/>
                <a:gd name="T12" fmla="*/ 2147483647 w 312"/>
                <a:gd name="T13" fmla="*/ 2147483647 h 342"/>
                <a:gd name="T14" fmla="*/ 2147483647 w 312"/>
                <a:gd name="T15" fmla="*/ 2147483647 h 342"/>
                <a:gd name="T16" fmla="*/ 2147483647 w 312"/>
                <a:gd name="T17" fmla="*/ 2147483647 h 342"/>
                <a:gd name="T18" fmla="*/ 2147483647 w 312"/>
                <a:gd name="T19" fmla="*/ 2147483647 h 342"/>
                <a:gd name="T20" fmla="*/ 2147483647 w 312"/>
                <a:gd name="T21" fmla="*/ 2147483647 h 342"/>
                <a:gd name="T22" fmla="*/ 2147483647 w 312"/>
                <a:gd name="T23" fmla="*/ 2147483647 h 342"/>
                <a:gd name="T24" fmla="*/ 2147483647 w 312"/>
                <a:gd name="T25" fmla="*/ 2147483647 h 342"/>
                <a:gd name="T26" fmla="*/ 2147483647 w 312"/>
                <a:gd name="T27" fmla="*/ 2147483647 h 342"/>
                <a:gd name="T28" fmla="*/ 2147483647 w 312"/>
                <a:gd name="T29" fmla="*/ 2147483647 h 342"/>
                <a:gd name="T30" fmla="*/ 2147483647 w 312"/>
                <a:gd name="T31" fmla="*/ 2147483647 h 342"/>
                <a:gd name="T32" fmla="*/ 2147483647 w 312"/>
                <a:gd name="T33" fmla="*/ 2147483647 h 342"/>
                <a:gd name="T34" fmla="*/ 2147483647 w 312"/>
                <a:gd name="T35" fmla="*/ 2147483647 h 342"/>
                <a:gd name="T36" fmla="*/ 2147483647 w 312"/>
                <a:gd name="T37" fmla="*/ 2147483647 h 342"/>
                <a:gd name="T38" fmla="*/ 2147483647 w 312"/>
                <a:gd name="T39" fmla="*/ 2147483647 h 342"/>
                <a:gd name="T40" fmla="*/ 2147483647 w 312"/>
                <a:gd name="T41" fmla="*/ 2147483647 h 342"/>
                <a:gd name="T42" fmla="*/ 2147483647 w 312"/>
                <a:gd name="T43" fmla="*/ 2147483647 h 342"/>
                <a:gd name="T44" fmla="*/ 2147483647 w 312"/>
                <a:gd name="T45" fmla="*/ 2147483647 h 342"/>
                <a:gd name="T46" fmla="*/ 2147483647 w 312"/>
                <a:gd name="T47" fmla="*/ 2147483647 h 342"/>
                <a:gd name="T48" fmla="*/ 2147483647 w 312"/>
                <a:gd name="T49" fmla="*/ 2147483647 h 342"/>
                <a:gd name="T50" fmla="*/ 2147483647 w 312"/>
                <a:gd name="T51" fmla="*/ 0 h 342"/>
                <a:gd name="T52" fmla="*/ 2147483647 w 312"/>
                <a:gd name="T53" fmla="*/ 0 h 342"/>
                <a:gd name="T54" fmla="*/ 2147483647 w 312"/>
                <a:gd name="T55" fmla="*/ 2147483647 h 342"/>
                <a:gd name="T56" fmla="*/ 2147483647 w 312"/>
                <a:gd name="T57" fmla="*/ 2147483647 h 342"/>
                <a:gd name="T58" fmla="*/ 2147483647 w 312"/>
                <a:gd name="T59" fmla="*/ 2147483647 h 342"/>
                <a:gd name="T60" fmla="*/ 2147483647 w 312"/>
                <a:gd name="T61" fmla="*/ 2147483647 h 342"/>
                <a:gd name="T62" fmla="*/ 2147483647 w 312"/>
                <a:gd name="T63" fmla="*/ 2147483647 h 342"/>
                <a:gd name="T64" fmla="*/ 2147483647 w 312"/>
                <a:gd name="T65" fmla="*/ 2147483647 h 342"/>
                <a:gd name="T66" fmla="*/ 2147483647 w 312"/>
                <a:gd name="T67" fmla="*/ 2147483647 h 342"/>
                <a:gd name="T68" fmla="*/ 2147483647 w 312"/>
                <a:gd name="T69" fmla="*/ 2147483647 h 342"/>
                <a:gd name="T70" fmla="*/ 2147483647 w 312"/>
                <a:gd name="T71" fmla="*/ 2147483647 h 342"/>
                <a:gd name="T72" fmla="*/ 2147483647 w 312"/>
                <a:gd name="T73" fmla="*/ 2147483647 h 342"/>
                <a:gd name="T74" fmla="*/ 2147483647 w 312"/>
                <a:gd name="T75" fmla="*/ 2147483647 h 342"/>
                <a:gd name="T76" fmla="*/ 2147483647 w 312"/>
                <a:gd name="T77" fmla="*/ 2147483647 h 342"/>
                <a:gd name="T78" fmla="*/ 0 w 312"/>
                <a:gd name="T79" fmla="*/ 2147483647 h 342"/>
                <a:gd name="T80" fmla="*/ 2147483647 w 312"/>
                <a:gd name="T81" fmla="*/ 2147483647 h 342"/>
                <a:gd name="T82" fmla="*/ 2147483647 w 312"/>
                <a:gd name="T83" fmla="*/ 2147483647 h 342"/>
                <a:gd name="T84" fmla="*/ 2147483647 w 312"/>
                <a:gd name="T85" fmla="*/ 2147483647 h 342"/>
                <a:gd name="T86" fmla="*/ 2147483647 w 312"/>
                <a:gd name="T87" fmla="*/ 2147483647 h 342"/>
                <a:gd name="T88" fmla="*/ 2147483647 w 312"/>
                <a:gd name="T89" fmla="*/ 2147483647 h 342"/>
                <a:gd name="T90" fmla="*/ 2147483647 w 312"/>
                <a:gd name="T91" fmla="*/ 2147483647 h 342"/>
                <a:gd name="T92" fmla="*/ 2147483647 w 312"/>
                <a:gd name="T93" fmla="*/ 2147483647 h 342"/>
                <a:gd name="T94" fmla="*/ 2147483647 w 312"/>
                <a:gd name="T95" fmla="*/ 2147483647 h 342"/>
                <a:gd name="T96" fmla="*/ 2147483647 w 312"/>
                <a:gd name="T97" fmla="*/ 2147483647 h 342"/>
                <a:gd name="T98" fmla="*/ 2147483647 w 312"/>
                <a:gd name="T99" fmla="*/ 2147483647 h 342"/>
                <a:gd name="T100" fmla="*/ 2147483647 w 312"/>
                <a:gd name="T101" fmla="*/ 2147483647 h 342"/>
                <a:gd name="T102" fmla="*/ 2147483647 w 312"/>
                <a:gd name="T103" fmla="*/ 2147483647 h 342"/>
                <a:gd name="T104" fmla="*/ 2147483647 w 312"/>
                <a:gd name="T105" fmla="*/ 2147483647 h 342"/>
                <a:gd name="T106" fmla="*/ 2147483647 w 312"/>
                <a:gd name="T107" fmla="*/ 2147483647 h 342"/>
                <a:gd name="T108" fmla="*/ 2147483647 w 312"/>
                <a:gd name="T109" fmla="*/ 2147483647 h 342"/>
                <a:gd name="T110" fmla="*/ 2147483647 w 312"/>
                <a:gd name="T111" fmla="*/ 2147483647 h 342"/>
                <a:gd name="T112" fmla="*/ 2147483647 w 312"/>
                <a:gd name="T113" fmla="*/ 2147483647 h 342"/>
                <a:gd name="T114" fmla="*/ 2147483647 w 312"/>
                <a:gd name="T115" fmla="*/ 2147483647 h 342"/>
                <a:gd name="T116" fmla="*/ 2147483647 w 312"/>
                <a:gd name="T117" fmla="*/ 2147483647 h 342"/>
                <a:gd name="T118" fmla="*/ 2147483647 w 312"/>
                <a:gd name="T119" fmla="*/ 2147483647 h 342"/>
                <a:gd name="T120" fmla="*/ 2147483647 w 312"/>
                <a:gd name="T121" fmla="*/ 2147483647 h 3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12"/>
                <a:gd name="T184" fmla="*/ 0 h 342"/>
                <a:gd name="T185" fmla="*/ 312 w 312"/>
                <a:gd name="T186" fmla="*/ 342 h 3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12" h="342">
                  <a:moveTo>
                    <a:pt x="312" y="252"/>
                  </a:moveTo>
                  <a:lnTo>
                    <a:pt x="312" y="240"/>
                  </a:lnTo>
                  <a:lnTo>
                    <a:pt x="282" y="210"/>
                  </a:lnTo>
                  <a:lnTo>
                    <a:pt x="282" y="180"/>
                  </a:lnTo>
                  <a:lnTo>
                    <a:pt x="246" y="186"/>
                  </a:lnTo>
                  <a:lnTo>
                    <a:pt x="246" y="174"/>
                  </a:lnTo>
                  <a:lnTo>
                    <a:pt x="228" y="174"/>
                  </a:lnTo>
                  <a:lnTo>
                    <a:pt x="222" y="168"/>
                  </a:lnTo>
                  <a:lnTo>
                    <a:pt x="228" y="156"/>
                  </a:lnTo>
                  <a:lnTo>
                    <a:pt x="240" y="150"/>
                  </a:lnTo>
                  <a:lnTo>
                    <a:pt x="246" y="132"/>
                  </a:lnTo>
                  <a:lnTo>
                    <a:pt x="246" y="108"/>
                  </a:lnTo>
                  <a:lnTo>
                    <a:pt x="228" y="72"/>
                  </a:lnTo>
                  <a:lnTo>
                    <a:pt x="222" y="72"/>
                  </a:lnTo>
                  <a:lnTo>
                    <a:pt x="216" y="78"/>
                  </a:lnTo>
                  <a:lnTo>
                    <a:pt x="210" y="90"/>
                  </a:lnTo>
                  <a:lnTo>
                    <a:pt x="210" y="102"/>
                  </a:lnTo>
                  <a:lnTo>
                    <a:pt x="198" y="114"/>
                  </a:lnTo>
                  <a:lnTo>
                    <a:pt x="192" y="114"/>
                  </a:lnTo>
                  <a:lnTo>
                    <a:pt x="180" y="102"/>
                  </a:lnTo>
                  <a:lnTo>
                    <a:pt x="180" y="96"/>
                  </a:lnTo>
                  <a:lnTo>
                    <a:pt x="168" y="96"/>
                  </a:lnTo>
                  <a:lnTo>
                    <a:pt x="168" y="36"/>
                  </a:lnTo>
                  <a:lnTo>
                    <a:pt x="162" y="18"/>
                  </a:lnTo>
                  <a:lnTo>
                    <a:pt x="150" y="6"/>
                  </a:lnTo>
                  <a:lnTo>
                    <a:pt x="138" y="0"/>
                  </a:lnTo>
                  <a:lnTo>
                    <a:pt x="132" y="0"/>
                  </a:lnTo>
                  <a:lnTo>
                    <a:pt x="126" y="6"/>
                  </a:lnTo>
                  <a:lnTo>
                    <a:pt x="126" y="18"/>
                  </a:lnTo>
                  <a:lnTo>
                    <a:pt x="102" y="12"/>
                  </a:lnTo>
                  <a:lnTo>
                    <a:pt x="108" y="36"/>
                  </a:lnTo>
                  <a:lnTo>
                    <a:pt x="84" y="42"/>
                  </a:lnTo>
                  <a:lnTo>
                    <a:pt x="84" y="60"/>
                  </a:lnTo>
                  <a:lnTo>
                    <a:pt x="78" y="72"/>
                  </a:lnTo>
                  <a:lnTo>
                    <a:pt x="66" y="78"/>
                  </a:lnTo>
                  <a:lnTo>
                    <a:pt x="54" y="90"/>
                  </a:lnTo>
                  <a:lnTo>
                    <a:pt x="42" y="96"/>
                  </a:lnTo>
                  <a:lnTo>
                    <a:pt x="24" y="114"/>
                  </a:lnTo>
                  <a:lnTo>
                    <a:pt x="24" y="150"/>
                  </a:lnTo>
                  <a:lnTo>
                    <a:pt x="0" y="126"/>
                  </a:lnTo>
                  <a:lnTo>
                    <a:pt x="36" y="162"/>
                  </a:lnTo>
                  <a:lnTo>
                    <a:pt x="60" y="162"/>
                  </a:lnTo>
                  <a:lnTo>
                    <a:pt x="72" y="192"/>
                  </a:lnTo>
                  <a:lnTo>
                    <a:pt x="102" y="192"/>
                  </a:lnTo>
                  <a:lnTo>
                    <a:pt x="108" y="198"/>
                  </a:lnTo>
                  <a:lnTo>
                    <a:pt x="120" y="222"/>
                  </a:lnTo>
                  <a:lnTo>
                    <a:pt x="132" y="240"/>
                  </a:lnTo>
                  <a:lnTo>
                    <a:pt x="150" y="252"/>
                  </a:lnTo>
                  <a:lnTo>
                    <a:pt x="162" y="270"/>
                  </a:lnTo>
                  <a:lnTo>
                    <a:pt x="180" y="282"/>
                  </a:lnTo>
                  <a:lnTo>
                    <a:pt x="198" y="288"/>
                  </a:lnTo>
                  <a:lnTo>
                    <a:pt x="210" y="294"/>
                  </a:lnTo>
                  <a:lnTo>
                    <a:pt x="228" y="300"/>
                  </a:lnTo>
                  <a:lnTo>
                    <a:pt x="258" y="330"/>
                  </a:lnTo>
                  <a:lnTo>
                    <a:pt x="294" y="342"/>
                  </a:lnTo>
                  <a:lnTo>
                    <a:pt x="300" y="342"/>
                  </a:lnTo>
                  <a:lnTo>
                    <a:pt x="300" y="294"/>
                  </a:lnTo>
                  <a:lnTo>
                    <a:pt x="306" y="288"/>
                  </a:lnTo>
                  <a:lnTo>
                    <a:pt x="306" y="276"/>
                  </a:lnTo>
                  <a:lnTo>
                    <a:pt x="312" y="264"/>
                  </a:lnTo>
                  <a:lnTo>
                    <a:pt x="312" y="25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88" name="Lesotho" descr="© INSCALE GmbH, 05.05.2010&#10;http://www.presentationload.com/">
              <a:extLst>
                <a:ext uri="{FF2B5EF4-FFF2-40B4-BE49-F238E27FC236}">
                  <a16:creationId xmlns:a16="http://schemas.microsoft.com/office/drawing/2014/main" id="{656B529B-C460-0B19-BE07-DAE230F56E95}"/>
                </a:ext>
              </a:extLst>
            </p:cNvPr>
            <p:cNvSpPr>
              <a:spLocks/>
            </p:cNvSpPr>
            <p:nvPr/>
          </p:nvSpPr>
          <p:spPr bwMode="gray">
            <a:xfrm>
              <a:off x="6562551" y="5443384"/>
              <a:ext cx="79297" cy="77451"/>
            </a:xfrm>
            <a:custGeom>
              <a:avLst/>
              <a:gdLst>
                <a:gd name="T0" fmla="*/ 0 w 168"/>
                <a:gd name="T1" fmla="*/ 2147483647 h 162"/>
                <a:gd name="T2" fmla="*/ 2147483647 w 168"/>
                <a:gd name="T3" fmla="*/ 2147483647 h 162"/>
                <a:gd name="T4" fmla="*/ 2147483647 w 168"/>
                <a:gd name="T5" fmla="*/ 2147483647 h 162"/>
                <a:gd name="T6" fmla="*/ 2147483647 w 168"/>
                <a:gd name="T7" fmla="*/ 2147483647 h 162"/>
                <a:gd name="T8" fmla="*/ 2147483647 w 168"/>
                <a:gd name="T9" fmla="*/ 2147483647 h 162"/>
                <a:gd name="T10" fmla="*/ 2147483647 w 168"/>
                <a:gd name="T11" fmla="*/ 2147483647 h 162"/>
                <a:gd name="T12" fmla="*/ 2147483647 w 168"/>
                <a:gd name="T13" fmla="*/ 2147483647 h 162"/>
                <a:gd name="T14" fmla="*/ 2147483647 w 168"/>
                <a:gd name="T15" fmla="*/ 2147483647 h 162"/>
                <a:gd name="T16" fmla="*/ 2147483647 w 168"/>
                <a:gd name="T17" fmla="*/ 2147483647 h 162"/>
                <a:gd name="T18" fmla="*/ 2147483647 w 168"/>
                <a:gd name="T19" fmla="*/ 2147483647 h 162"/>
                <a:gd name="T20" fmla="*/ 2147483647 w 168"/>
                <a:gd name="T21" fmla="*/ 2147483647 h 162"/>
                <a:gd name="T22" fmla="*/ 2147483647 w 168"/>
                <a:gd name="T23" fmla="*/ 2147483647 h 162"/>
                <a:gd name="T24" fmla="*/ 2147483647 w 168"/>
                <a:gd name="T25" fmla="*/ 2147483647 h 162"/>
                <a:gd name="T26" fmla="*/ 2147483647 w 168"/>
                <a:gd name="T27" fmla="*/ 2147483647 h 162"/>
                <a:gd name="T28" fmla="*/ 2147483647 w 168"/>
                <a:gd name="T29" fmla="*/ 2147483647 h 162"/>
                <a:gd name="T30" fmla="*/ 2147483647 w 168"/>
                <a:gd name="T31" fmla="*/ 2147483647 h 162"/>
                <a:gd name="T32" fmla="*/ 2147483647 w 168"/>
                <a:gd name="T33" fmla="*/ 2147483647 h 162"/>
                <a:gd name="T34" fmla="*/ 2147483647 w 168"/>
                <a:gd name="T35" fmla="*/ 2147483647 h 162"/>
                <a:gd name="T36" fmla="*/ 2147483647 w 168"/>
                <a:gd name="T37" fmla="*/ 2147483647 h 162"/>
                <a:gd name="T38" fmla="*/ 2147483647 w 168"/>
                <a:gd name="T39" fmla="*/ 2147483647 h 162"/>
                <a:gd name="T40" fmla="*/ 2147483647 w 168"/>
                <a:gd name="T41" fmla="*/ 2147483647 h 162"/>
                <a:gd name="T42" fmla="*/ 2147483647 w 168"/>
                <a:gd name="T43" fmla="*/ 0 h 162"/>
                <a:gd name="T44" fmla="*/ 2147483647 w 168"/>
                <a:gd name="T45" fmla="*/ 0 h 162"/>
                <a:gd name="T46" fmla="*/ 2147483647 w 168"/>
                <a:gd name="T47" fmla="*/ 2147483647 h 162"/>
                <a:gd name="T48" fmla="*/ 2147483647 w 168"/>
                <a:gd name="T49" fmla="*/ 2147483647 h 162"/>
                <a:gd name="T50" fmla="*/ 2147483647 w 168"/>
                <a:gd name="T51" fmla="*/ 2147483647 h 162"/>
                <a:gd name="T52" fmla="*/ 2147483647 w 168"/>
                <a:gd name="T53" fmla="*/ 2147483647 h 162"/>
                <a:gd name="T54" fmla="*/ 2147483647 w 168"/>
                <a:gd name="T55" fmla="*/ 2147483647 h 162"/>
                <a:gd name="T56" fmla="*/ 2147483647 w 168"/>
                <a:gd name="T57" fmla="*/ 2147483647 h 162"/>
                <a:gd name="T58" fmla="*/ 2147483647 w 168"/>
                <a:gd name="T59" fmla="*/ 2147483647 h 162"/>
                <a:gd name="T60" fmla="*/ 0 w 168"/>
                <a:gd name="T61" fmla="*/ 2147483647 h 16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62"/>
                <a:gd name="T95" fmla="*/ 168 w 168"/>
                <a:gd name="T96" fmla="*/ 162 h 16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62">
                  <a:moveTo>
                    <a:pt x="0" y="78"/>
                  </a:moveTo>
                  <a:lnTo>
                    <a:pt x="24" y="114"/>
                  </a:lnTo>
                  <a:lnTo>
                    <a:pt x="24" y="132"/>
                  </a:lnTo>
                  <a:lnTo>
                    <a:pt x="54" y="162"/>
                  </a:lnTo>
                  <a:lnTo>
                    <a:pt x="72" y="162"/>
                  </a:lnTo>
                  <a:lnTo>
                    <a:pt x="72" y="150"/>
                  </a:lnTo>
                  <a:lnTo>
                    <a:pt x="78" y="144"/>
                  </a:lnTo>
                  <a:lnTo>
                    <a:pt x="84" y="132"/>
                  </a:lnTo>
                  <a:lnTo>
                    <a:pt x="90" y="126"/>
                  </a:lnTo>
                  <a:lnTo>
                    <a:pt x="102" y="120"/>
                  </a:lnTo>
                  <a:lnTo>
                    <a:pt x="120" y="120"/>
                  </a:lnTo>
                  <a:lnTo>
                    <a:pt x="132" y="114"/>
                  </a:lnTo>
                  <a:lnTo>
                    <a:pt x="138" y="108"/>
                  </a:lnTo>
                  <a:lnTo>
                    <a:pt x="150" y="102"/>
                  </a:lnTo>
                  <a:lnTo>
                    <a:pt x="144" y="84"/>
                  </a:lnTo>
                  <a:lnTo>
                    <a:pt x="168" y="66"/>
                  </a:lnTo>
                  <a:lnTo>
                    <a:pt x="162" y="42"/>
                  </a:lnTo>
                  <a:lnTo>
                    <a:pt x="150" y="36"/>
                  </a:lnTo>
                  <a:lnTo>
                    <a:pt x="144" y="24"/>
                  </a:lnTo>
                  <a:lnTo>
                    <a:pt x="138" y="18"/>
                  </a:lnTo>
                  <a:lnTo>
                    <a:pt x="132" y="6"/>
                  </a:lnTo>
                  <a:lnTo>
                    <a:pt x="126" y="0"/>
                  </a:lnTo>
                  <a:lnTo>
                    <a:pt x="90" y="0"/>
                  </a:lnTo>
                  <a:lnTo>
                    <a:pt x="78" y="6"/>
                  </a:lnTo>
                  <a:lnTo>
                    <a:pt x="78" y="18"/>
                  </a:lnTo>
                  <a:lnTo>
                    <a:pt x="54" y="18"/>
                  </a:lnTo>
                  <a:lnTo>
                    <a:pt x="48" y="24"/>
                  </a:lnTo>
                  <a:lnTo>
                    <a:pt x="48" y="42"/>
                  </a:lnTo>
                  <a:lnTo>
                    <a:pt x="30" y="60"/>
                  </a:lnTo>
                  <a:lnTo>
                    <a:pt x="24" y="78"/>
                  </a:lnTo>
                  <a:lnTo>
                    <a:pt x="0" y="7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89" name="Lebanon" descr="© INSCALE GmbH, 05.05.2010&#10;http://www.presentationload.com/">
              <a:extLst>
                <a:ext uri="{FF2B5EF4-FFF2-40B4-BE49-F238E27FC236}">
                  <a16:creationId xmlns:a16="http://schemas.microsoft.com/office/drawing/2014/main" id="{98E1FDCE-C840-DF02-20E0-08DC4910AD76}"/>
                </a:ext>
              </a:extLst>
            </p:cNvPr>
            <p:cNvSpPr>
              <a:spLocks/>
            </p:cNvSpPr>
            <p:nvPr/>
          </p:nvSpPr>
          <p:spPr bwMode="gray">
            <a:xfrm>
              <a:off x="6805968" y="3038712"/>
              <a:ext cx="51634" cy="73763"/>
            </a:xfrm>
            <a:custGeom>
              <a:avLst/>
              <a:gdLst>
                <a:gd name="T0" fmla="*/ 2147483647 w 108"/>
                <a:gd name="T1" fmla="*/ 2147483647 h 156"/>
                <a:gd name="T2" fmla="*/ 2147483647 w 108"/>
                <a:gd name="T3" fmla="*/ 2147483647 h 156"/>
                <a:gd name="T4" fmla="*/ 2147483647 w 108"/>
                <a:gd name="T5" fmla="*/ 2147483647 h 156"/>
                <a:gd name="T6" fmla="*/ 2147483647 w 108"/>
                <a:gd name="T7" fmla="*/ 2147483647 h 156"/>
                <a:gd name="T8" fmla="*/ 2147483647 w 108"/>
                <a:gd name="T9" fmla="*/ 2147483647 h 156"/>
                <a:gd name="T10" fmla="*/ 2147483647 w 108"/>
                <a:gd name="T11" fmla="*/ 2147483647 h 156"/>
                <a:gd name="T12" fmla="*/ 2147483647 w 108"/>
                <a:gd name="T13" fmla="*/ 2147483647 h 156"/>
                <a:gd name="T14" fmla="*/ 2147483647 w 108"/>
                <a:gd name="T15" fmla="*/ 2147483647 h 156"/>
                <a:gd name="T16" fmla="*/ 2147483647 w 108"/>
                <a:gd name="T17" fmla="*/ 2147483647 h 156"/>
                <a:gd name="T18" fmla="*/ 2147483647 w 108"/>
                <a:gd name="T19" fmla="*/ 2147483647 h 156"/>
                <a:gd name="T20" fmla="*/ 2147483647 w 108"/>
                <a:gd name="T21" fmla="*/ 0 h 156"/>
                <a:gd name="T22" fmla="*/ 2147483647 w 108"/>
                <a:gd name="T23" fmla="*/ 0 h 156"/>
                <a:gd name="T24" fmla="*/ 2147483647 w 108"/>
                <a:gd name="T25" fmla="*/ 0 h 156"/>
                <a:gd name="T26" fmla="*/ 2147483647 w 108"/>
                <a:gd name="T27" fmla="*/ 2147483647 h 156"/>
                <a:gd name="T28" fmla="*/ 2147483647 w 108"/>
                <a:gd name="T29" fmla="*/ 2147483647 h 156"/>
                <a:gd name="T30" fmla="*/ 2147483647 w 108"/>
                <a:gd name="T31" fmla="*/ 2147483647 h 156"/>
                <a:gd name="T32" fmla="*/ 2147483647 w 108"/>
                <a:gd name="T33" fmla="*/ 2147483647 h 156"/>
                <a:gd name="T34" fmla="*/ 2147483647 w 108"/>
                <a:gd name="T35" fmla="*/ 2147483647 h 156"/>
                <a:gd name="T36" fmla="*/ 2147483647 w 108"/>
                <a:gd name="T37" fmla="*/ 2147483647 h 156"/>
                <a:gd name="T38" fmla="*/ 2147483647 w 108"/>
                <a:gd name="T39" fmla="*/ 2147483647 h 156"/>
                <a:gd name="T40" fmla="*/ 2147483647 w 108"/>
                <a:gd name="T41" fmla="*/ 2147483647 h 156"/>
                <a:gd name="T42" fmla="*/ 0 w 108"/>
                <a:gd name="T43" fmla="*/ 2147483647 h 156"/>
                <a:gd name="T44" fmla="*/ 0 w 108"/>
                <a:gd name="T45" fmla="*/ 2147483647 h 156"/>
                <a:gd name="T46" fmla="*/ 2147483647 w 108"/>
                <a:gd name="T47" fmla="*/ 2147483647 h 156"/>
                <a:gd name="T48" fmla="*/ 2147483647 w 108"/>
                <a:gd name="T49" fmla="*/ 2147483647 h 156"/>
                <a:gd name="T50" fmla="*/ 2147483647 w 108"/>
                <a:gd name="T51" fmla="*/ 2147483647 h 156"/>
                <a:gd name="T52" fmla="*/ 2147483647 w 108"/>
                <a:gd name="T53" fmla="*/ 2147483647 h 156"/>
                <a:gd name="T54" fmla="*/ 2147483647 w 108"/>
                <a:gd name="T55" fmla="*/ 2147483647 h 156"/>
                <a:gd name="T56" fmla="*/ 2147483647 w 108"/>
                <a:gd name="T57" fmla="*/ 2147483647 h 156"/>
                <a:gd name="T58" fmla="*/ 2147483647 w 108"/>
                <a:gd name="T59" fmla="*/ 2147483647 h 156"/>
                <a:gd name="T60" fmla="*/ 2147483647 w 108"/>
                <a:gd name="T61" fmla="*/ 2147483647 h 1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8"/>
                <a:gd name="T94" fmla="*/ 0 h 156"/>
                <a:gd name="T95" fmla="*/ 108 w 108"/>
                <a:gd name="T96" fmla="*/ 156 h 1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8" h="156">
                  <a:moveTo>
                    <a:pt x="72" y="96"/>
                  </a:moveTo>
                  <a:lnTo>
                    <a:pt x="72" y="72"/>
                  </a:lnTo>
                  <a:lnTo>
                    <a:pt x="78" y="66"/>
                  </a:lnTo>
                  <a:lnTo>
                    <a:pt x="84" y="66"/>
                  </a:lnTo>
                  <a:lnTo>
                    <a:pt x="96" y="60"/>
                  </a:lnTo>
                  <a:lnTo>
                    <a:pt x="102" y="60"/>
                  </a:lnTo>
                  <a:lnTo>
                    <a:pt x="108" y="48"/>
                  </a:lnTo>
                  <a:lnTo>
                    <a:pt x="108" y="30"/>
                  </a:lnTo>
                  <a:lnTo>
                    <a:pt x="102" y="18"/>
                  </a:lnTo>
                  <a:lnTo>
                    <a:pt x="96" y="12"/>
                  </a:lnTo>
                  <a:lnTo>
                    <a:pt x="102" y="0"/>
                  </a:lnTo>
                  <a:lnTo>
                    <a:pt x="54" y="0"/>
                  </a:lnTo>
                  <a:lnTo>
                    <a:pt x="60" y="0"/>
                  </a:lnTo>
                  <a:lnTo>
                    <a:pt x="60" y="6"/>
                  </a:lnTo>
                  <a:lnTo>
                    <a:pt x="54" y="6"/>
                  </a:lnTo>
                  <a:lnTo>
                    <a:pt x="48" y="18"/>
                  </a:lnTo>
                  <a:lnTo>
                    <a:pt x="36" y="24"/>
                  </a:lnTo>
                  <a:lnTo>
                    <a:pt x="30" y="30"/>
                  </a:lnTo>
                  <a:lnTo>
                    <a:pt x="18" y="66"/>
                  </a:lnTo>
                  <a:lnTo>
                    <a:pt x="12" y="78"/>
                  </a:lnTo>
                  <a:lnTo>
                    <a:pt x="12" y="90"/>
                  </a:lnTo>
                  <a:lnTo>
                    <a:pt x="0" y="114"/>
                  </a:lnTo>
                  <a:lnTo>
                    <a:pt x="0" y="156"/>
                  </a:lnTo>
                  <a:lnTo>
                    <a:pt x="12" y="150"/>
                  </a:lnTo>
                  <a:lnTo>
                    <a:pt x="24" y="126"/>
                  </a:lnTo>
                  <a:lnTo>
                    <a:pt x="30" y="132"/>
                  </a:lnTo>
                  <a:lnTo>
                    <a:pt x="36" y="132"/>
                  </a:lnTo>
                  <a:lnTo>
                    <a:pt x="42" y="126"/>
                  </a:lnTo>
                  <a:lnTo>
                    <a:pt x="48" y="114"/>
                  </a:lnTo>
                  <a:lnTo>
                    <a:pt x="48" y="102"/>
                  </a:lnTo>
                  <a:lnTo>
                    <a:pt x="72" y="9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90" name="Latvia" descr="© INSCALE GmbH, 05.05.2010&#10;http://www.presentationload.com/">
              <a:extLst>
                <a:ext uri="{FF2B5EF4-FFF2-40B4-BE49-F238E27FC236}">
                  <a16:creationId xmlns:a16="http://schemas.microsoft.com/office/drawing/2014/main" id="{CAD42E74-6D8D-EE9A-0A88-8FC16DD1F345}"/>
                </a:ext>
              </a:extLst>
            </p:cNvPr>
            <p:cNvSpPr>
              <a:spLocks/>
            </p:cNvSpPr>
            <p:nvPr/>
          </p:nvSpPr>
          <p:spPr bwMode="gray">
            <a:xfrm>
              <a:off x="6319133" y="2170155"/>
              <a:ext cx="201004" cy="84827"/>
            </a:xfrm>
            <a:custGeom>
              <a:avLst/>
              <a:gdLst>
                <a:gd name="T0" fmla="*/ 2147483647 w 426"/>
                <a:gd name="T1" fmla="*/ 2147483647 h 180"/>
                <a:gd name="T2" fmla="*/ 2147483647 w 426"/>
                <a:gd name="T3" fmla="*/ 2147483647 h 180"/>
                <a:gd name="T4" fmla="*/ 2147483647 w 426"/>
                <a:gd name="T5" fmla="*/ 2147483647 h 180"/>
                <a:gd name="T6" fmla="*/ 2147483647 w 426"/>
                <a:gd name="T7" fmla="*/ 2147483647 h 180"/>
                <a:gd name="T8" fmla="*/ 2147483647 w 426"/>
                <a:gd name="T9" fmla="*/ 2147483647 h 180"/>
                <a:gd name="T10" fmla="*/ 2147483647 w 426"/>
                <a:gd name="T11" fmla="*/ 2147483647 h 180"/>
                <a:gd name="T12" fmla="*/ 2147483647 w 426"/>
                <a:gd name="T13" fmla="*/ 2147483647 h 180"/>
                <a:gd name="T14" fmla="*/ 2147483647 w 426"/>
                <a:gd name="T15" fmla="*/ 2147483647 h 180"/>
                <a:gd name="T16" fmla="*/ 2147483647 w 426"/>
                <a:gd name="T17" fmla="*/ 2147483647 h 180"/>
                <a:gd name="T18" fmla="*/ 2147483647 w 426"/>
                <a:gd name="T19" fmla="*/ 2147483647 h 180"/>
                <a:gd name="T20" fmla="*/ 2147483647 w 426"/>
                <a:gd name="T21" fmla="*/ 2147483647 h 180"/>
                <a:gd name="T22" fmla="*/ 2147483647 w 426"/>
                <a:gd name="T23" fmla="*/ 2147483647 h 180"/>
                <a:gd name="T24" fmla="*/ 2147483647 w 426"/>
                <a:gd name="T25" fmla="*/ 2147483647 h 180"/>
                <a:gd name="T26" fmla="*/ 2147483647 w 426"/>
                <a:gd name="T27" fmla="*/ 2147483647 h 180"/>
                <a:gd name="T28" fmla="*/ 2147483647 w 426"/>
                <a:gd name="T29" fmla="*/ 2147483647 h 180"/>
                <a:gd name="T30" fmla="*/ 2147483647 w 426"/>
                <a:gd name="T31" fmla="*/ 2147483647 h 180"/>
                <a:gd name="T32" fmla="*/ 2147483647 w 426"/>
                <a:gd name="T33" fmla="*/ 2147483647 h 180"/>
                <a:gd name="T34" fmla="*/ 2147483647 w 426"/>
                <a:gd name="T35" fmla="*/ 2147483647 h 180"/>
                <a:gd name="T36" fmla="*/ 2147483647 w 426"/>
                <a:gd name="T37" fmla="*/ 2147483647 h 180"/>
                <a:gd name="T38" fmla="*/ 2147483647 w 426"/>
                <a:gd name="T39" fmla="*/ 2147483647 h 180"/>
                <a:gd name="T40" fmla="*/ 2147483647 w 426"/>
                <a:gd name="T41" fmla="*/ 2147483647 h 180"/>
                <a:gd name="T42" fmla="*/ 2147483647 w 426"/>
                <a:gd name="T43" fmla="*/ 2147483647 h 180"/>
                <a:gd name="T44" fmla="*/ 2147483647 w 426"/>
                <a:gd name="T45" fmla="*/ 2147483647 h 180"/>
                <a:gd name="T46" fmla="*/ 2147483647 w 426"/>
                <a:gd name="T47" fmla="*/ 2147483647 h 180"/>
                <a:gd name="T48" fmla="*/ 2147483647 w 426"/>
                <a:gd name="T49" fmla="*/ 2147483647 h 180"/>
                <a:gd name="T50" fmla="*/ 2147483647 w 426"/>
                <a:gd name="T51" fmla="*/ 2147483647 h 180"/>
                <a:gd name="T52" fmla="*/ 2147483647 w 426"/>
                <a:gd name="T53" fmla="*/ 2147483647 h 180"/>
                <a:gd name="T54" fmla="*/ 2147483647 w 426"/>
                <a:gd name="T55" fmla="*/ 2147483647 h 180"/>
                <a:gd name="T56" fmla="*/ 2147483647 w 426"/>
                <a:gd name="T57" fmla="*/ 2147483647 h 180"/>
                <a:gd name="T58" fmla="*/ 2147483647 w 426"/>
                <a:gd name="T59" fmla="*/ 2147483647 h 180"/>
                <a:gd name="T60" fmla="*/ 2147483647 w 426"/>
                <a:gd name="T61" fmla="*/ 0 h 180"/>
                <a:gd name="T62" fmla="*/ 2147483647 w 426"/>
                <a:gd name="T63" fmla="*/ 2147483647 h 180"/>
                <a:gd name="T64" fmla="*/ 2147483647 w 426"/>
                <a:gd name="T65" fmla="*/ 2147483647 h 180"/>
                <a:gd name="T66" fmla="*/ 2147483647 w 426"/>
                <a:gd name="T67" fmla="*/ 2147483647 h 180"/>
                <a:gd name="T68" fmla="*/ 2147483647 w 426"/>
                <a:gd name="T69" fmla="*/ 2147483647 h 180"/>
                <a:gd name="T70" fmla="*/ 2147483647 w 426"/>
                <a:gd name="T71" fmla="*/ 2147483647 h 180"/>
                <a:gd name="T72" fmla="*/ 2147483647 w 426"/>
                <a:gd name="T73" fmla="*/ 2147483647 h 180"/>
                <a:gd name="T74" fmla="*/ 2147483647 w 426"/>
                <a:gd name="T75" fmla="*/ 2147483647 h 180"/>
                <a:gd name="T76" fmla="*/ 2147483647 w 426"/>
                <a:gd name="T77" fmla="*/ 2147483647 h 180"/>
                <a:gd name="T78" fmla="*/ 2147483647 w 426"/>
                <a:gd name="T79" fmla="*/ 2147483647 h 180"/>
                <a:gd name="T80" fmla="*/ 2147483647 w 426"/>
                <a:gd name="T81" fmla="*/ 2147483647 h 180"/>
                <a:gd name="T82" fmla="*/ 2147483647 w 426"/>
                <a:gd name="T83" fmla="*/ 2147483647 h 180"/>
                <a:gd name="T84" fmla="*/ 0 w 426"/>
                <a:gd name="T85" fmla="*/ 2147483647 h 180"/>
                <a:gd name="T86" fmla="*/ 2147483647 w 426"/>
                <a:gd name="T87" fmla="*/ 2147483647 h 1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26"/>
                <a:gd name="T133" fmla="*/ 0 h 180"/>
                <a:gd name="T134" fmla="*/ 426 w 426"/>
                <a:gd name="T135" fmla="*/ 180 h 1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26" h="180">
                  <a:moveTo>
                    <a:pt x="6" y="144"/>
                  </a:moveTo>
                  <a:lnTo>
                    <a:pt x="6" y="138"/>
                  </a:lnTo>
                  <a:lnTo>
                    <a:pt x="12" y="138"/>
                  </a:lnTo>
                  <a:lnTo>
                    <a:pt x="24" y="132"/>
                  </a:lnTo>
                  <a:lnTo>
                    <a:pt x="66" y="132"/>
                  </a:lnTo>
                  <a:lnTo>
                    <a:pt x="78" y="120"/>
                  </a:lnTo>
                  <a:lnTo>
                    <a:pt x="96" y="120"/>
                  </a:lnTo>
                  <a:lnTo>
                    <a:pt x="102" y="126"/>
                  </a:lnTo>
                  <a:lnTo>
                    <a:pt x="108" y="126"/>
                  </a:lnTo>
                  <a:lnTo>
                    <a:pt x="114" y="132"/>
                  </a:lnTo>
                  <a:lnTo>
                    <a:pt x="120" y="132"/>
                  </a:lnTo>
                  <a:lnTo>
                    <a:pt x="126" y="126"/>
                  </a:lnTo>
                  <a:lnTo>
                    <a:pt x="132" y="126"/>
                  </a:lnTo>
                  <a:lnTo>
                    <a:pt x="144" y="132"/>
                  </a:lnTo>
                  <a:lnTo>
                    <a:pt x="150" y="132"/>
                  </a:lnTo>
                  <a:lnTo>
                    <a:pt x="156" y="138"/>
                  </a:lnTo>
                  <a:lnTo>
                    <a:pt x="162" y="138"/>
                  </a:lnTo>
                  <a:lnTo>
                    <a:pt x="168" y="132"/>
                  </a:lnTo>
                  <a:lnTo>
                    <a:pt x="180" y="132"/>
                  </a:lnTo>
                  <a:lnTo>
                    <a:pt x="186" y="138"/>
                  </a:lnTo>
                  <a:lnTo>
                    <a:pt x="204" y="138"/>
                  </a:lnTo>
                  <a:lnTo>
                    <a:pt x="216" y="126"/>
                  </a:lnTo>
                  <a:lnTo>
                    <a:pt x="228" y="126"/>
                  </a:lnTo>
                  <a:lnTo>
                    <a:pt x="234" y="132"/>
                  </a:lnTo>
                  <a:lnTo>
                    <a:pt x="240" y="144"/>
                  </a:lnTo>
                  <a:lnTo>
                    <a:pt x="270" y="144"/>
                  </a:lnTo>
                  <a:lnTo>
                    <a:pt x="282" y="150"/>
                  </a:lnTo>
                  <a:lnTo>
                    <a:pt x="288" y="150"/>
                  </a:lnTo>
                  <a:lnTo>
                    <a:pt x="300" y="162"/>
                  </a:lnTo>
                  <a:lnTo>
                    <a:pt x="318" y="174"/>
                  </a:lnTo>
                  <a:lnTo>
                    <a:pt x="336" y="180"/>
                  </a:lnTo>
                  <a:lnTo>
                    <a:pt x="360" y="168"/>
                  </a:lnTo>
                  <a:lnTo>
                    <a:pt x="378" y="168"/>
                  </a:lnTo>
                  <a:lnTo>
                    <a:pt x="384" y="174"/>
                  </a:lnTo>
                  <a:lnTo>
                    <a:pt x="390" y="168"/>
                  </a:lnTo>
                  <a:lnTo>
                    <a:pt x="396" y="168"/>
                  </a:lnTo>
                  <a:lnTo>
                    <a:pt x="402" y="162"/>
                  </a:lnTo>
                  <a:lnTo>
                    <a:pt x="408" y="150"/>
                  </a:lnTo>
                  <a:lnTo>
                    <a:pt x="414" y="144"/>
                  </a:lnTo>
                  <a:lnTo>
                    <a:pt x="420" y="150"/>
                  </a:lnTo>
                  <a:lnTo>
                    <a:pt x="426" y="150"/>
                  </a:lnTo>
                  <a:lnTo>
                    <a:pt x="426" y="126"/>
                  </a:lnTo>
                  <a:lnTo>
                    <a:pt x="414" y="114"/>
                  </a:lnTo>
                  <a:lnTo>
                    <a:pt x="408" y="102"/>
                  </a:lnTo>
                  <a:lnTo>
                    <a:pt x="402" y="96"/>
                  </a:lnTo>
                  <a:lnTo>
                    <a:pt x="378" y="90"/>
                  </a:lnTo>
                  <a:lnTo>
                    <a:pt x="384" y="72"/>
                  </a:lnTo>
                  <a:lnTo>
                    <a:pt x="402" y="72"/>
                  </a:lnTo>
                  <a:lnTo>
                    <a:pt x="402" y="66"/>
                  </a:lnTo>
                  <a:lnTo>
                    <a:pt x="396" y="60"/>
                  </a:lnTo>
                  <a:lnTo>
                    <a:pt x="384" y="54"/>
                  </a:lnTo>
                  <a:lnTo>
                    <a:pt x="372" y="42"/>
                  </a:lnTo>
                  <a:lnTo>
                    <a:pt x="354" y="42"/>
                  </a:lnTo>
                  <a:lnTo>
                    <a:pt x="348" y="36"/>
                  </a:lnTo>
                  <a:lnTo>
                    <a:pt x="330" y="36"/>
                  </a:lnTo>
                  <a:lnTo>
                    <a:pt x="324" y="42"/>
                  </a:lnTo>
                  <a:lnTo>
                    <a:pt x="306" y="42"/>
                  </a:lnTo>
                  <a:lnTo>
                    <a:pt x="288" y="24"/>
                  </a:lnTo>
                  <a:lnTo>
                    <a:pt x="276" y="18"/>
                  </a:lnTo>
                  <a:lnTo>
                    <a:pt x="270" y="12"/>
                  </a:lnTo>
                  <a:lnTo>
                    <a:pt x="246" y="0"/>
                  </a:lnTo>
                  <a:lnTo>
                    <a:pt x="216" y="0"/>
                  </a:lnTo>
                  <a:lnTo>
                    <a:pt x="186" y="12"/>
                  </a:lnTo>
                  <a:lnTo>
                    <a:pt x="174" y="12"/>
                  </a:lnTo>
                  <a:lnTo>
                    <a:pt x="180" y="24"/>
                  </a:lnTo>
                  <a:lnTo>
                    <a:pt x="180" y="30"/>
                  </a:lnTo>
                  <a:lnTo>
                    <a:pt x="186" y="42"/>
                  </a:lnTo>
                  <a:lnTo>
                    <a:pt x="186" y="60"/>
                  </a:lnTo>
                  <a:lnTo>
                    <a:pt x="192" y="66"/>
                  </a:lnTo>
                  <a:lnTo>
                    <a:pt x="186" y="78"/>
                  </a:lnTo>
                  <a:lnTo>
                    <a:pt x="156" y="78"/>
                  </a:lnTo>
                  <a:lnTo>
                    <a:pt x="138" y="72"/>
                  </a:lnTo>
                  <a:lnTo>
                    <a:pt x="126" y="72"/>
                  </a:lnTo>
                  <a:lnTo>
                    <a:pt x="114" y="54"/>
                  </a:lnTo>
                  <a:lnTo>
                    <a:pt x="84" y="24"/>
                  </a:lnTo>
                  <a:lnTo>
                    <a:pt x="72" y="24"/>
                  </a:lnTo>
                  <a:lnTo>
                    <a:pt x="60" y="30"/>
                  </a:lnTo>
                  <a:lnTo>
                    <a:pt x="48" y="30"/>
                  </a:lnTo>
                  <a:lnTo>
                    <a:pt x="36" y="36"/>
                  </a:lnTo>
                  <a:lnTo>
                    <a:pt x="30" y="42"/>
                  </a:lnTo>
                  <a:lnTo>
                    <a:pt x="24" y="54"/>
                  </a:lnTo>
                  <a:lnTo>
                    <a:pt x="24" y="66"/>
                  </a:lnTo>
                  <a:lnTo>
                    <a:pt x="18" y="78"/>
                  </a:lnTo>
                  <a:lnTo>
                    <a:pt x="6" y="84"/>
                  </a:lnTo>
                  <a:lnTo>
                    <a:pt x="0" y="96"/>
                  </a:lnTo>
                  <a:lnTo>
                    <a:pt x="0" y="120"/>
                  </a:lnTo>
                  <a:lnTo>
                    <a:pt x="6" y="132"/>
                  </a:lnTo>
                  <a:lnTo>
                    <a:pt x="6" y="150"/>
                  </a:lnTo>
                  <a:lnTo>
                    <a:pt x="6" y="14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91" name="Laos" descr="© INSCALE GmbH, 05.05.2010&#10;http://www.presentationload.com/">
              <a:extLst>
                <a:ext uri="{FF2B5EF4-FFF2-40B4-BE49-F238E27FC236}">
                  <a16:creationId xmlns:a16="http://schemas.microsoft.com/office/drawing/2014/main" id="{681DBDD6-C3B3-0C34-FED7-1FCE4DA792E9}"/>
                </a:ext>
              </a:extLst>
            </p:cNvPr>
            <p:cNvSpPr>
              <a:spLocks/>
            </p:cNvSpPr>
            <p:nvPr/>
          </p:nvSpPr>
          <p:spPr bwMode="gray">
            <a:xfrm>
              <a:off x="8981974" y="3499732"/>
              <a:ext cx="283987" cy="328246"/>
            </a:xfrm>
            <a:custGeom>
              <a:avLst/>
              <a:gdLst>
                <a:gd name="T0" fmla="*/ 2147483647 w 600"/>
                <a:gd name="T1" fmla="*/ 2147483647 h 696"/>
                <a:gd name="T2" fmla="*/ 2147483647 w 600"/>
                <a:gd name="T3" fmla="*/ 2147483647 h 696"/>
                <a:gd name="T4" fmla="*/ 2147483647 w 600"/>
                <a:gd name="T5" fmla="*/ 2147483647 h 696"/>
                <a:gd name="T6" fmla="*/ 2147483647 w 600"/>
                <a:gd name="T7" fmla="*/ 2147483647 h 696"/>
                <a:gd name="T8" fmla="*/ 2147483647 w 600"/>
                <a:gd name="T9" fmla="*/ 2147483647 h 696"/>
                <a:gd name="T10" fmla="*/ 2147483647 w 600"/>
                <a:gd name="T11" fmla="*/ 2147483647 h 696"/>
                <a:gd name="T12" fmla="*/ 2147483647 w 600"/>
                <a:gd name="T13" fmla="*/ 2147483647 h 696"/>
                <a:gd name="T14" fmla="*/ 2147483647 w 600"/>
                <a:gd name="T15" fmla="*/ 2147483647 h 696"/>
                <a:gd name="T16" fmla="*/ 2147483647 w 600"/>
                <a:gd name="T17" fmla="*/ 2147483647 h 696"/>
                <a:gd name="T18" fmla="*/ 2147483647 w 600"/>
                <a:gd name="T19" fmla="*/ 2147483647 h 696"/>
                <a:gd name="T20" fmla="*/ 2147483647 w 600"/>
                <a:gd name="T21" fmla="*/ 2147483647 h 696"/>
                <a:gd name="T22" fmla="*/ 2147483647 w 600"/>
                <a:gd name="T23" fmla="*/ 2147483647 h 696"/>
                <a:gd name="T24" fmla="*/ 2147483647 w 600"/>
                <a:gd name="T25" fmla="*/ 2147483647 h 696"/>
                <a:gd name="T26" fmla="*/ 2147483647 w 600"/>
                <a:gd name="T27" fmla="*/ 2147483647 h 696"/>
                <a:gd name="T28" fmla="*/ 2147483647 w 600"/>
                <a:gd name="T29" fmla="*/ 2147483647 h 696"/>
                <a:gd name="T30" fmla="*/ 2147483647 w 600"/>
                <a:gd name="T31" fmla="*/ 2147483647 h 696"/>
                <a:gd name="T32" fmla="*/ 2147483647 w 600"/>
                <a:gd name="T33" fmla="*/ 2147483647 h 696"/>
                <a:gd name="T34" fmla="*/ 2147483647 w 600"/>
                <a:gd name="T35" fmla="*/ 2147483647 h 696"/>
                <a:gd name="T36" fmla="*/ 2147483647 w 600"/>
                <a:gd name="T37" fmla="*/ 2147483647 h 696"/>
                <a:gd name="T38" fmla="*/ 2147483647 w 600"/>
                <a:gd name="T39" fmla="*/ 2147483647 h 696"/>
                <a:gd name="T40" fmla="*/ 2147483647 w 600"/>
                <a:gd name="T41" fmla="*/ 2147483647 h 696"/>
                <a:gd name="T42" fmla="*/ 2147483647 w 600"/>
                <a:gd name="T43" fmla="*/ 2147483647 h 696"/>
                <a:gd name="T44" fmla="*/ 2147483647 w 600"/>
                <a:gd name="T45" fmla="*/ 2147483647 h 696"/>
                <a:gd name="T46" fmla="*/ 2147483647 w 600"/>
                <a:gd name="T47" fmla="*/ 2147483647 h 696"/>
                <a:gd name="T48" fmla="*/ 2147483647 w 600"/>
                <a:gd name="T49" fmla="*/ 2147483647 h 696"/>
                <a:gd name="T50" fmla="*/ 2147483647 w 600"/>
                <a:gd name="T51" fmla="*/ 2147483647 h 696"/>
                <a:gd name="T52" fmla="*/ 2147483647 w 600"/>
                <a:gd name="T53" fmla="*/ 2147483647 h 696"/>
                <a:gd name="T54" fmla="*/ 2147483647 w 600"/>
                <a:gd name="T55" fmla="*/ 2147483647 h 696"/>
                <a:gd name="T56" fmla="*/ 2147483647 w 600"/>
                <a:gd name="T57" fmla="*/ 2147483647 h 696"/>
                <a:gd name="T58" fmla="*/ 2147483647 w 600"/>
                <a:gd name="T59" fmla="*/ 2147483647 h 696"/>
                <a:gd name="T60" fmla="*/ 2147483647 w 600"/>
                <a:gd name="T61" fmla="*/ 2147483647 h 696"/>
                <a:gd name="T62" fmla="*/ 2147483647 w 600"/>
                <a:gd name="T63" fmla="*/ 2147483647 h 696"/>
                <a:gd name="T64" fmla="*/ 2147483647 w 600"/>
                <a:gd name="T65" fmla="*/ 2147483647 h 696"/>
                <a:gd name="T66" fmla="*/ 2147483647 w 600"/>
                <a:gd name="T67" fmla="*/ 2147483647 h 696"/>
                <a:gd name="T68" fmla="*/ 2147483647 w 600"/>
                <a:gd name="T69" fmla="*/ 2147483647 h 696"/>
                <a:gd name="T70" fmla="*/ 2147483647 w 600"/>
                <a:gd name="T71" fmla="*/ 2147483647 h 696"/>
                <a:gd name="T72" fmla="*/ 2147483647 w 600"/>
                <a:gd name="T73" fmla="*/ 2147483647 h 696"/>
                <a:gd name="T74" fmla="*/ 2147483647 w 600"/>
                <a:gd name="T75" fmla="*/ 2147483647 h 696"/>
                <a:gd name="T76" fmla="*/ 2147483647 w 600"/>
                <a:gd name="T77" fmla="*/ 2147483647 h 696"/>
                <a:gd name="T78" fmla="*/ 2147483647 w 600"/>
                <a:gd name="T79" fmla="*/ 2147483647 h 696"/>
                <a:gd name="T80" fmla="*/ 2147483647 w 600"/>
                <a:gd name="T81" fmla="*/ 2147483647 h 696"/>
                <a:gd name="T82" fmla="*/ 2147483647 w 600"/>
                <a:gd name="T83" fmla="*/ 2147483647 h 696"/>
                <a:gd name="T84" fmla="*/ 2147483647 w 600"/>
                <a:gd name="T85" fmla="*/ 2147483647 h 696"/>
                <a:gd name="T86" fmla="*/ 2147483647 w 600"/>
                <a:gd name="T87" fmla="*/ 2147483647 h 696"/>
                <a:gd name="T88" fmla="*/ 2147483647 w 600"/>
                <a:gd name="T89" fmla="*/ 2147483647 h 696"/>
                <a:gd name="T90" fmla="*/ 2147483647 w 600"/>
                <a:gd name="T91" fmla="*/ 2147483647 h 696"/>
                <a:gd name="T92" fmla="*/ 2147483647 w 600"/>
                <a:gd name="T93" fmla="*/ 2147483647 h 696"/>
                <a:gd name="T94" fmla="*/ 2147483647 w 600"/>
                <a:gd name="T95" fmla="*/ 2147483647 h 696"/>
                <a:gd name="T96" fmla="*/ 2147483647 w 600"/>
                <a:gd name="T97" fmla="*/ 2147483647 h 696"/>
                <a:gd name="T98" fmla="*/ 2147483647 w 600"/>
                <a:gd name="T99" fmla="*/ 2147483647 h 696"/>
                <a:gd name="T100" fmla="*/ 2147483647 w 600"/>
                <a:gd name="T101" fmla="*/ 2147483647 h 696"/>
                <a:gd name="T102" fmla="*/ 2147483647 w 600"/>
                <a:gd name="T103" fmla="*/ 2147483647 h 696"/>
                <a:gd name="T104" fmla="*/ 2147483647 w 600"/>
                <a:gd name="T105" fmla="*/ 2147483647 h 696"/>
                <a:gd name="T106" fmla="*/ 2147483647 w 600"/>
                <a:gd name="T107" fmla="*/ 2147483647 h 696"/>
                <a:gd name="T108" fmla="*/ 2147483647 w 600"/>
                <a:gd name="T109" fmla="*/ 2147483647 h 696"/>
                <a:gd name="T110" fmla="*/ 2147483647 w 600"/>
                <a:gd name="T111" fmla="*/ 2147483647 h 696"/>
                <a:gd name="T112" fmla="*/ 2147483647 w 600"/>
                <a:gd name="T113" fmla="*/ 2147483647 h 696"/>
                <a:gd name="T114" fmla="*/ 2147483647 w 600"/>
                <a:gd name="T115" fmla="*/ 2147483647 h 696"/>
                <a:gd name="T116" fmla="*/ 2147483647 w 600"/>
                <a:gd name="T117" fmla="*/ 2147483647 h 696"/>
                <a:gd name="T118" fmla="*/ 0 w 600"/>
                <a:gd name="T119" fmla="*/ 2147483647 h 696"/>
                <a:gd name="T120" fmla="*/ 2147483647 w 600"/>
                <a:gd name="T121" fmla="*/ 2147483647 h 69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00"/>
                <a:gd name="T184" fmla="*/ 0 h 696"/>
                <a:gd name="T185" fmla="*/ 600 w 600"/>
                <a:gd name="T186" fmla="*/ 696 h 69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00" h="696">
                  <a:moveTo>
                    <a:pt x="24" y="180"/>
                  </a:moveTo>
                  <a:lnTo>
                    <a:pt x="36" y="180"/>
                  </a:lnTo>
                  <a:lnTo>
                    <a:pt x="42" y="186"/>
                  </a:lnTo>
                  <a:lnTo>
                    <a:pt x="42" y="198"/>
                  </a:lnTo>
                  <a:lnTo>
                    <a:pt x="36" y="204"/>
                  </a:lnTo>
                  <a:lnTo>
                    <a:pt x="36" y="228"/>
                  </a:lnTo>
                  <a:lnTo>
                    <a:pt x="42" y="240"/>
                  </a:lnTo>
                  <a:lnTo>
                    <a:pt x="48" y="246"/>
                  </a:lnTo>
                  <a:lnTo>
                    <a:pt x="66" y="246"/>
                  </a:lnTo>
                  <a:lnTo>
                    <a:pt x="66" y="234"/>
                  </a:lnTo>
                  <a:lnTo>
                    <a:pt x="78" y="234"/>
                  </a:lnTo>
                  <a:lnTo>
                    <a:pt x="84" y="228"/>
                  </a:lnTo>
                  <a:lnTo>
                    <a:pt x="90" y="228"/>
                  </a:lnTo>
                  <a:lnTo>
                    <a:pt x="102" y="234"/>
                  </a:lnTo>
                  <a:lnTo>
                    <a:pt x="102" y="264"/>
                  </a:lnTo>
                  <a:lnTo>
                    <a:pt x="96" y="270"/>
                  </a:lnTo>
                  <a:lnTo>
                    <a:pt x="102" y="276"/>
                  </a:lnTo>
                  <a:lnTo>
                    <a:pt x="108" y="288"/>
                  </a:lnTo>
                  <a:lnTo>
                    <a:pt x="108" y="300"/>
                  </a:lnTo>
                  <a:lnTo>
                    <a:pt x="102" y="312"/>
                  </a:lnTo>
                  <a:lnTo>
                    <a:pt x="90" y="324"/>
                  </a:lnTo>
                  <a:lnTo>
                    <a:pt x="102" y="324"/>
                  </a:lnTo>
                  <a:lnTo>
                    <a:pt x="108" y="330"/>
                  </a:lnTo>
                  <a:lnTo>
                    <a:pt x="108" y="342"/>
                  </a:lnTo>
                  <a:lnTo>
                    <a:pt x="84" y="390"/>
                  </a:lnTo>
                  <a:lnTo>
                    <a:pt x="84" y="402"/>
                  </a:lnTo>
                  <a:lnTo>
                    <a:pt x="102" y="402"/>
                  </a:lnTo>
                  <a:lnTo>
                    <a:pt x="126" y="390"/>
                  </a:lnTo>
                  <a:lnTo>
                    <a:pt x="132" y="384"/>
                  </a:lnTo>
                  <a:lnTo>
                    <a:pt x="132" y="378"/>
                  </a:lnTo>
                  <a:lnTo>
                    <a:pt x="144" y="366"/>
                  </a:lnTo>
                  <a:lnTo>
                    <a:pt x="150" y="354"/>
                  </a:lnTo>
                  <a:lnTo>
                    <a:pt x="156" y="348"/>
                  </a:lnTo>
                  <a:lnTo>
                    <a:pt x="168" y="348"/>
                  </a:lnTo>
                  <a:lnTo>
                    <a:pt x="174" y="354"/>
                  </a:lnTo>
                  <a:lnTo>
                    <a:pt x="198" y="366"/>
                  </a:lnTo>
                  <a:lnTo>
                    <a:pt x="216" y="366"/>
                  </a:lnTo>
                  <a:lnTo>
                    <a:pt x="234" y="348"/>
                  </a:lnTo>
                  <a:lnTo>
                    <a:pt x="234" y="336"/>
                  </a:lnTo>
                  <a:lnTo>
                    <a:pt x="240" y="330"/>
                  </a:lnTo>
                  <a:lnTo>
                    <a:pt x="258" y="330"/>
                  </a:lnTo>
                  <a:lnTo>
                    <a:pt x="264" y="336"/>
                  </a:lnTo>
                  <a:lnTo>
                    <a:pt x="276" y="342"/>
                  </a:lnTo>
                  <a:lnTo>
                    <a:pt x="300" y="342"/>
                  </a:lnTo>
                  <a:lnTo>
                    <a:pt x="306" y="348"/>
                  </a:lnTo>
                  <a:lnTo>
                    <a:pt x="306" y="360"/>
                  </a:lnTo>
                  <a:lnTo>
                    <a:pt x="318" y="372"/>
                  </a:lnTo>
                  <a:lnTo>
                    <a:pt x="336" y="384"/>
                  </a:lnTo>
                  <a:lnTo>
                    <a:pt x="348" y="390"/>
                  </a:lnTo>
                  <a:lnTo>
                    <a:pt x="366" y="408"/>
                  </a:lnTo>
                  <a:lnTo>
                    <a:pt x="372" y="450"/>
                  </a:lnTo>
                  <a:lnTo>
                    <a:pt x="372" y="462"/>
                  </a:lnTo>
                  <a:lnTo>
                    <a:pt x="384" y="486"/>
                  </a:lnTo>
                  <a:lnTo>
                    <a:pt x="420" y="522"/>
                  </a:lnTo>
                  <a:lnTo>
                    <a:pt x="420" y="528"/>
                  </a:lnTo>
                  <a:lnTo>
                    <a:pt x="426" y="534"/>
                  </a:lnTo>
                  <a:lnTo>
                    <a:pt x="426" y="546"/>
                  </a:lnTo>
                  <a:lnTo>
                    <a:pt x="432" y="540"/>
                  </a:lnTo>
                  <a:lnTo>
                    <a:pt x="432" y="546"/>
                  </a:lnTo>
                  <a:lnTo>
                    <a:pt x="444" y="558"/>
                  </a:lnTo>
                  <a:lnTo>
                    <a:pt x="432" y="582"/>
                  </a:lnTo>
                  <a:lnTo>
                    <a:pt x="426" y="588"/>
                  </a:lnTo>
                  <a:lnTo>
                    <a:pt x="426" y="594"/>
                  </a:lnTo>
                  <a:lnTo>
                    <a:pt x="438" y="606"/>
                  </a:lnTo>
                  <a:lnTo>
                    <a:pt x="450" y="612"/>
                  </a:lnTo>
                  <a:lnTo>
                    <a:pt x="456" y="618"/>
                  </a:lnTo>
                  <a:lnTo>
                    <a:pt x="456" y="630"/>
                  </a:lnTo>
                  <a:lnTo>
                    <a:pt x="450" y="636"/>
                  </a:lnTo>
                  <a:lnTo>
                    <a:pt x="444" y="648"/>
                  </a:lnTo>
                  <a:lnTo>
                    <a:pt x="432" y="654"/>
                  </a:lnTo>
                  <a:lnTo>
                    <a:pt x="426" y="660"/>
                  </a:lnTo>
                  <a:lnTo>
                    <a:pt x="426" y="672"/>
                  </a:lnTo>
                  <a:lnTo>
                    <a:pt x="450" y="672"/>
                  </a:lnTo>
                  <a:lnTo>
                    <a:pt x="456" y="678"/>
                  </a:lnTo>
                  <a:lnTo>
                    <a:pt x="462" y="678"/>
                  </a:lnTo>
                  <a:lnTo>
                    <a:pt x="462" y="684"/>
                  </a:lnTo>
                  <a:lnTo>
                    <a:pt x="474" y="696"/>
                  </a:lnTo>
                  <a:lnTo>
                    <a:pt x="486" y="696"/>
                  </a:lnTo>
                  <a:lnTo>
                    <a:pt x="492" y="690"/>
                  </a:lnTo>
                  <a:lnTo>
                    <a:pt x="492" y="678"/>
                  </a:lnTo>
                  <a:lnTo>
                    <a:pt x="480" y="666"/>
                  </a:lnTo>
                  <a:lnTo>
                    <a:pt x="498" y="654"/>
                  </a:lnTo>
                  <a:lnTo>
                    <a:pt x="510" y="642"/>
                  </a:lnTo>
                  <a:lnTo>
                    <a:pt x="546" y="654"/>
                  </a:lnTo>
                  <a:lnTo>
                    <a:pt x="558" y="642"/>
                  </a:lnTo>
                  <a:lnTo>
                    <a:pt x="582" y="648"/>
                  </a:lnTo>
                  <a:lnTo>
                    <a:pt x="588" y="648"/>
                  </a:lnTo>
                  <a:lnTo>
                    <a:pt x="600" y="636"/>
                  </a:lnTo>
                  <a:lnTo>
                    <a:pt x="600" y="630"/>
                  </a:lnTo>
                  <a:lnTo>
                    <a:pt x="588" y="618"/>
                  </a:lnTo>
                  <a:lnTo>
                    <a:pt x="582" y="618"/>
                  </a:lnTo>
                  <a:lnTo>
                    <a:pt x="600" y="582"/>
                  </a:lnTo>
                  <a:lnTo>
                    <a:pt x="594" y="582"/>
                  </a:lnTo>
                  <a:lnTo>
                    <a:pt x="588" y="576"/>
                  </a:lnTo>
                  <a:lnTo>
                    <a:pt x="564" y="564"/>
                  </a:lnTo>
                  <a:lnTo>
                    <a:pt x="540" y="540"/>
                  </a:lnTo>
                  <a:lnTo>
                    <a:pt x="546" y="540"/>
                  </a:lnTo>
                  <a:lnTo>
                    <a:pt x="552" y="534"/>
                  </a:lnTo>
                  <a:lnTo>
                    <a:pt x="558" y="534"/>
                  </a:lnTo>
                  <a:lnTo>
                    <a:pt x="564" y="528"/>
                  </a:lnTo>
                  <a:lnTo>
                    <a:pt x="564" y="516"/>
                  </a:lnTo>
                  <a:lnTo>
                    <a:pt x="558" y="510"/>
                  </a:lnTo>
                  <a:lnTo>
                    <a:pt x="546" y="504"/>
                  </a:lnTo>
                  <a:lnTo>
                    <a:pt x="540" y="498"/>
                  </a:lnTo>
                  <a:lnTo>
                    <a:pt x="528" y="498"/>
                  </a:lnTo>
                  <a:lnTo>
                    <a:pt x="516" y="486"/>
                  </a:lnTo>
                  <a:lnTo>
                    <a:pt x="504" y="462"/>
                  </a:lnTo>
                  <a:lnTo>
                    <a:pt x="498" y="456"/>
                  </a:lnTo>
                  <a:lnTo>
                    <a:pt x="498" y="450"/>
                  </a:lnTo>
                  <a:lnTo>
                    <a:pt x="480" y="450"/>
                  </a:lnTo>
                  <a:lnTo>
                    <a:pt x="474" y="432"/>
                  </a:lnTo>
                  <a:lnTo>
                    <a:pt x="456" y="414"/>
                  </a:lnTo>
                  <a:lnTo>
                    <a:pt x="438" y="402"/>
                  </a:lnTo>
                  <a:lnTo>
                    <a:pt x="426" y="378"/>
                  </a:lnTo>
                  <a:lnTo>
                    <a:pt x="426" y="354"/>
                  </a:lnTo>
                  <a:lnTo>
                    <a:pt x="420" y="354"/>
                  </a:lnTo>
                  <a:lnTo>
                    <a:pt x="414" y="348"/>
                  </a:lnTo>
                  <a:lnTo>
                    <a:pt x="402" y="342"/>
                  </a:lnTo>
                  <a:lnTo>
                    <a:pt x="390" y="342"/>
                  </a:lnTo>
                  <a:lnTo>
                    <a:pt x="384" y="336"/>
                  </a:lnTo>
                  <a:lnTo>
                    <a:pt x="384" y="306"/>
                  </a:lnTo>
                  <a:lnTo>
                    <a:pt x="372" y="306"/>
                  </a:lnTo>
                  <a:lnTo>
                    <a:pt x="366" y="300"/>
                  </a:lnTo>
                  <a:lnTo>
                    <a:pt x="354" y="294"/>
                  </a:lnTo>
                  <a:lnTo>
                    <a:pt x="342" y="282"/>
                  </a:lnTo>
                  <a:lnTo>
                    <a:pt x="306" y="264"/>
                  </a:lnTo>
                  <a:lnTo>
                    <a:pt x="300" y="258"/>
                  </a:lnTo>
                  <a:lnTo>
                    <a:pt x="288" y="252"/>
                  </a:lnTo>
                  <a:lnTo>
                    <a:pt x="288" y="234"/>
                  </a:lnTo>
                  <a:lnTo>
                    <a:pt x="282" y="228"/>
                  </a:lnTo>
                  <a:lnTo>
                    <a:pt x="306" y="228"/>
                  </a:lnTo>
                  <a:lnTo>
                    <a:pt x="312" y="234"/>
                  </a:lnTo>
                  <a:lnTo>
                    <a:pt x="330" y="234"/>
                  </a:lnTo>
                  <a:lnTo>
                    <a:pt x="336" y="228"/>
                  </a:lnTo>
                  <a:lnTo>
                    <a:pt x="342" y="216"/>
                  </a:lnTo>
                  <a:lnTo>
                    <a:pt x="354" y="210"/>
                  </a:lnTo>
                  <a:lnTo>
                    <a:pt x="360" y="198"/>
                  </a:lnTo>
                  <a:lnTo>
                    <a:pt x="360" y="186"/>
                  </a:lnTo>
                  <a:lnTo>
                    <a:pt x="348" y="180"/>
                  </a:lnTo>
                  <a:lnTo>
                    <a:pt x="330" y="174"/>
                  </a:lnTo>
                  <a:lnTo>
                    <a:pt x="306" y="162"/>
                  </a:lnTo>
                  <a:lnTo>
                    <a:pt x="306" y="156"/>
                  </a:lnTo>
                  <a:lnTo>
                    <a:pt x="312" y="150"/>
                  </a:lnTo>
                  <a:lnTo>
                    <a:pt x="318" y="150"/>
                  </a:lnTo>
                  <a:lnTo>
                    <a:pt x="294" y="126"/>
                  </a:lnTo>
                  <a:lnTo>
                    <a:pt x="282" y="120"/>
                  </a:lnTo>
                  <a:lnTo>
                    <a:pt x="270" y="120"/>
                  </a:lnTo>
                  <a:lnTo>
                    <a:pt x="264" y="132"/>
                  </a:lnTo>
                  <a:lnTo>
                    <a:pt x="264" y="138"/>
                  </a:lnTo>
                  <a:lnTo>
                    <a:pt x="258" y="150"/>
                  </a:lnTo>
                  <a:lnTo>
                    <a:pt x="252" y="156"/>
                  </a:lnTo>
                  <a:lnTo>
                    <a:pt x="240" y="144"/>
                  </a:lnTo>
                  <a:lnTo>
                    <a:pt x="240" y="138"/>
                  </a:lnTo>
                  <a:lnTo>
                    <a:pt x="222" y="138"/>
                  </a:lnTo>
                  <a:lnTo>
                    <a:pt x="216" y="126"/>
                  </a:lnTo>
                  <a:lnTo>
                    <a:pt x="198" y="108"/>
                  </a:lnTo>
                  <a:lnTo>
                    <a:pt x="186" y="84"/>
                  </a:lnTo>
                  <a:lnTo>
                    <a:pt x="186" y="54"/>
                  </a:lnTo>
                  <a:lnTo>
                    <a:pt x="180" y="54"/>
                  </a:lnTo>
                  <a:lnTo>
                    <a:pt x="174" y="60"/>
                  </a:lnTo>
                  <a:lnTo>
                    <a:pt x="168" y="48"/>
                  </a:lnTo>
                  <a:lnTo>
                    <a:pt x="156" y="42"/>
                  </a:lnTo>
                  <a:lnTo>
                    <a:pt x="150" y="30"/>
                  </a:lnTo>
                  <a:lnTo>
                    <a:pt x="144" y="24"/>
                  </a:lnTo>
                  <a:lnTo>
                    <a:pt x="138" y="12"/>
                  </a:lnTo>
                  <a:lnTo>
                    <a:pt x="132" y="6"/>
                  </a:lnTo>
                  <a:lnTo>
                    <a:pt x="96" y="0"/>
                  </a:lnTo>
                  <a:lnTo>
                    <a:pt x="90" y="6"/>
                  </a:lnTo>
                  <a:lnTo>
                    <a:pt x="90" y="48"/>
                  </a:lnTo>
                  <a:lnTo>
                    <a:pt x="114" y="72"/>
                  </a:lnTo>
                  <a:lnTo>
                    <a:pt x="114" y="108"/>
                  </a:lnTo>
                  <a:lnTo>
                    <a:pt x="72" y="108"/>
                  </a:lnTo>
                  <a:lnTo>
                    <a:pt x="72" y="84"/>
                  </a:lnTo>
                  <a:lnTo>
                    <a:pt x="36" y="102"/>
                  </a:lnTo>
                  <a:lnTo>
                    <a:pt x="36" y="114"/>
                  </a:lnTo>
                  <a:lnTo>
                    <a:pt x="30" y="126"/>
                  </a:lnTo>
                  <a:lnTo>
                    <a:pt x="36" y="132"/>
                  </a:lnTo>
                  <a:lnTo>
                    <a:pt x="30" y="138"/>
                  </a:lnTo>
                  <a:lnTo>
                    <a:pt x="18" y="138"/>
                  </a:lnTo>
                  <a:lnTo>
                    <a:pt x="0" y="156"/>
                  </a:lnTo>
                  <a:lnTo>
                    <a:pt x="0" y="168"/>
                  </a:lnTo>
                  <a:lnTo>
                    <a:pt x="6" y="168"/>
                  </a:lnTo>
                  <a:lnTo>
                    <a:pt x="12" y="174"/>
                  </a:lnTo>
                  <a:lnTo>
                    <a:pt x="24" y="18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92" name="Kyrgyzstan" descr="© INSCALE GmbH, 05.05.2010&#10;http://www.presentationload.com/">
              <a:extLst>
                <a:ext uri="{FF2B5EF4-FFF2-40B4-BE49-F238E27FC236}">
                  <a16:creationId xmlns:a16="http://schemas.microsoft.com/office/drawing/2014/main" id="{6F551E30-A6A6-27F6-B8B8-E2913A952594}"/>
                </a:ext>
              </a:extLst>
            </p:cNvPr>
            <p:cNvSpPr>
              <a:spLocks/>
            </p:cNvSpPr>
            <p:nvPr/>
          </p:nvSpPr>
          <p:spPr bwMode="gray">
            <a:xfrm>
              <a:off x="7849712" y="2716000"/>
              <a:ext cx="317179" cy="147526"/>
            </a:xfrm>
            <a:custGeom>
              <a:avLst/>
              <a:gdLst>
                <a:gd name="T0" fmla="*/ 2147483647 w 672"/>
                <a:gd name="T1" fmla="*/ 2147483647 h 312"/>
                <a:gd name="T2" fmla="*/ 2147483647 w 672"/>
                <a:gd name="T3" fmla="*/ 2147483647 h 312"/>
                <a:gd name="T4" fmla="*/ 2147483647 w 672"/>
                <a:gd name="T5" fmla="*/ 2147483647 h 312"/>
                <a:gd name="T6" fmla="*/ 2147483647 w 672"/>
                <a:gd name="T7" fmla="*/ 2147483647 h 312"/>
                <a:gd name="T8" fmla="*/ 2147483647 w 672"/>
                <a:gd name="T9" fmla="*/ 2147483647 h 312"/>
                <a:gd name="T10" fmla="*/ 2147483647 w 672"/>
                <a:gd name="T11" fmla="*/ 2147483647 h 312"/>
                <a:gd name="T12" fmla="*/ 2147483647 w 672"/>
                <a:gd name="T13" fmla="*/ 2147483647 h 312"/>
                <a:gd name="T14" fmla="*/ 2147483647 w 672"/>
                <a:gd name="T15" fmla="*/ 2147483647 h 312"/>
                <a:gd name="T16" fmla="*/ 2147483647 w 672"/>
                <a:gd name="T17" fmla="*/ 2147483647 h 312"/>
                <a:gd name="T18" fmla="*/ 2147483647 w 672"/>
                <a:gd name="T19" fmla="*/ 2147483647 h 312"/>
                <a:gd name="T20" fmla="*/ 2147483647 w 672"/>
                <a:gd name="T21" fmla="*/ 2147483647 h 312"/>
                <a:gd name="T22" fmla="*/ 2147483647 w 672"/>
                <a:gd name="T23" fmla="*/ 2147483647 h 312"/>
                <a:gd name="T24" fmla="*/ 0 w 672"/>
                <a:gd name="T25" fmla="*/ 2147483647 h 312"/>
                <a:gd name="T26" fmla="*/ 2147483647 w 672"/>
                <a:gd name="T27" fmla="*/ 2147483647 h 312"/>
                <a:gd name="T28" fmla="*/ 2147483647 w 672"/>
                <a:gd name="T29" fmla="*/ 2147483647 h 312"/>
                <a:gd name="T30" fmla="*/ 2147483647 w 672"/>
                <a:gd name="T31" fmla="*/ 2147483647 h 312"/>
                <a:gd name="T32" fmla="*/ 2147483647 w 672"/>
                <a:gd name="T33" fmla="*/ 2147483647 h 312"/>
                <a:gd name="T34" fmla="*/ 2147483647 w 672"/>
                <a:gd name="T35" fmla="*/ 2147483647 h 312"/>
                <a:gd name="T36" fmla="*/ 2147483647 w 672"/>
                <a:gd name="T37" fmla="*/ 2147483647 h 312"/>
                <a:gd name="T38" fmla="*/ 2147483647 w 672"/>
                <a:gd name="T39" fmla="*/ 2147483647 h 312"/>
                <a:gd name="T40" fmla="*/ 2147483647 w 672"/>
                <a:gd name="T41" fmla="*/ 2147483647 h 312"/>
                <a:gd name="T42" fmla="*/ 2147483647 w 672"/>
                <a:gd name="T43" fmla="*/ 2147483647 h 312"/>
                <a:gd name="T44" fmla="*/ 2147483647 w 672"/>
                <a:gd name="T45" fmla="*/ 2147483647 h 312"/>
                <a:gd name="T46" fmla="*/ 2147483647 w 672"/>
                <a:gd name="T47" fmla="*/ 2147483647 h 312"/>
                <a:gd name="T48" fmla="*/ 2147483647 w 672"/>
                <a:gd name="T49" fmla="*/ 2147483647 h 312"/>
                <a:gd name="T50" fmla="*/ 2147483647 w 672"/>
                <a:gd name="T51" fmla="*/ 2147483647 h 312"/>
                <a:gd name="T52" fmla="*/ 2147483647 w 672"/>
                <a:gd name="T53" fmla="*/ 2147483647 h 312"/>
                <a:gd name="T54" fmla="*/ 2147483647 w 672"/>
                <a:gd name="T55" fmla="*/ 2147483647 h 312"/>
                <a:gd name="T56" fmla="*/ 2147483647 w 672"/>
                <a:gd name="T57" fmla="*/ 2147483647 h 312"/>
                <a:gd name="T58" fmla="*/ 2147483647 w 672"/>
                <a:gd name="T59" fmla="*/ 2147483647 h 312"/>
                <a:gd name="T60" fmla="*/ 2147483647 w 672"/>
                <a:gd name="T61" fmla="*/ 2147483647 h 312"/>
                <a:gd name="T62" fmla="*/ 2147483647 w 672"/>
                <a:gd name="T63" fmla="*/ 2147483647 h 312"/>
                <a:gd name="T64" fmla="*/ 2147483647 w 672"/>
                <a:gd name="T65" fmla="*/ 2147483647 h 312"/>
                <a:gd name="T66" fmla="*/ 2147483647 w 672"/>
                <a:gd name="T67" fmla="*/ 2147483647 h 312"/>
                <a:gd name="T68" fmla="*/ 2147483647 w 672"/>
                <a:gd name="T69" fmla="*/ 2147483647 h 312"/>
                <a:gd name="T70" fmla="*/ 2147483647 w 672"/>
                <a:gd name="T71" fmla="*/ 2147483647 h 312"/>
                <a:gd name="T72" fmla="*/ 2147483647 w 672"/>
                <a:gd name="T73" fmla="*/ 2147483647 h 312"/>
                <a:gd name="T74" fmla="*/ 2147483647 w 672"/>
                <a:gd name="T75" fmla="*/ 2147483647 h 312"/>
                <a:gd name="T76" fmla="*/ 2147483647 w 672"/>
                <a:gd name="T77" fmla="*/ 0 h 312"/>
                <a:gd name="T78" fmla="*/ 2147483647 w 672"/>
                <a:gd name="T79" fmla="*/ 2147483647 h 312"/>
                <a:gd name="T80" fmla="*/ 2147483647 w 672"/>
                <a:gd name="T81" fmla="*/ 2147483647 h 312"/>
                <a:gd name="T82" fmla="*/ 2147483647 w 672"/>
                <a:gd name="T83" fmla="*/ 2147483647 h 312"/>
                <a:gd name="T84" fmla="*/ 2147483647 w 672"/>
                <a:gd name="T85" fmla="*/ 2147483647 h 312"/>
                <a:gd name="T86" fmla="*/ 2147483647 w 672"/>
                <a:gd name="T87" fmla="*/ 2147483647 h 312"/>
                <a:gd name="T88" fmla="*/ 2147483647 w 672"/>
                <a:gd name="T89" fmla="*/ 2147483647 h 31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72"/>
                <a:gd name="T136" fmla="*/ 0 h 312"/>
                <a:gd name="T137" fmla="*/ 672 w 672"/>
                <a:gd name="T138" fmla="*/ 312 h 31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72" h="312">
                  <a:moveTo>
                    <a:pt x="36" y="132"/>
                  </a:moveTo>
                  <a:lnTo>
                    <a:pt x="66" y="144"/>
                  </a:lnTo>
                  <a:lnTo>
                    <a:pt x="78" y="156"/>
                  </a:lnTo>
                  <a:lnTo>
                    <a:pt x="114" y="156"/>
                  </a:lnTo>
                  <a:lnTo>
                    <a:pt x="114" y="144"/>
                  </a:lnTo>
                  <a:lnTo>
                    <a:pt x="126" y="144"/>
                  </a:lnTo>
                  <a:lnTo>
                    <a:pt x="126" y="132"/>
                  </a:lnTo>
                  <a:lnTo>
                    <a:pt x="144" y="156"/>
                  </a:lnTo>
                  <a:lnTo>
                    <a:pt x="162" y="156"/>
                  </a:lnTo>
                  <a:lnTo>
                    <a:pt x="168" y="174"/>
                  </a:lnTo>
                  <a:lnTo>
                    <a:pt x="192" y="174"/>
                  </a:lnTo>
                  <a:lnTo>
                    <a:pt x="198" y="186"/>
                  </a:lnTo>
                  <a:lnTo>
                    <a:pt x="204" y="186"/>
                  </a:lnTo>
                  <a:lnTo>
                    <a:pt x="216" y="180"/>
                  </a:lnTo>
                  <a:lnTo>
                    <a:pt x="228" y="180"/>
                  </a:lnTo>
                  <a:lnTo>
                    <a:pt x="228" y="192"/>
                  </a:lnTo>
                  <a:lnTo>
                    <a:pt x="216" y="204"/>
                  </a:lnTo>
                  <a:lnTo>
                    <a:pt x="204" y="210"/>
                  </a:lnTo>
                  <a:lnTo>
                    <a:pt x="192" y="210"/>
                  </a:lnTo>
                  <a:lnTo>
                    <a:pt x="192" y="216"/>
                  </a:lnTo>
                  <a:lnTo>
                    <a:pt x="174" y="222"/>
                  </a:lnTo>
                  <a:lnTo>
                    <a:pt x="156" y="240"/>
                  </a:lnTo>
                  <a:lnTo>
                    <a:pt x="150" y="240"/>
                  </a:lnTo>
                  <a:lnTo>
                    <a:pt x="144" y="234"/>
                  </a:lnTo>
                  <a:lnTo>
                    <a:pt x="138" y="234"/>
                  </a:lnTo>
                  <a:lnTo>
                    <a:pt x="132" y="228"/>
                  </a:lnTo>
                  <a:lnTo>
                    <a:pt x="114" y="228"/>
                  </a:lnTo>
                  <a:lnTo>
                    <a:pt x="102" y="234"/>
                  </a:lnTo>
                  <a:lnTo>
                    <a:pt x="96" y="234"/>
                  </a:lnTo>
                  <a:lnTo>
                    <a:pt x="96" y="246"/>
                  </a:lnTo>
                  <a:lnTo>
                    <a:pt x="90" y="252"/>
                  </a:lnTo>
                  <a:lnTo>
                    <a:pt x="84" y="252"/>
                  </a:lnTo>
                  <a:lnTo>
                    <a:pt x="72" y="246"/>
                  </a:lnTo>
                  <a:lnTo>
                    <a:pt x="36" y="234"/>
                  </a:lnTo>
                  <a:lnTo>
                    <a:pt x="24" y="234"/>
                  </a:lnTo>
                  <a:lnTo>
                    <a:pt x="18" y="240"/>
                  </a:lnTo>
                  <a:lnTo>
                    <a:pt x="18" y="252"/>
                  </a:lnTo>
                  <a:lnTo>
                    <a:pt x="12" y="258"/>
                  </a:lnTo>
                  <a:lnTo>
                    <a:pt x="0" y="264"/>
                  </a:lnTo>
                  <a:lnTo>
                    <a:pt x="0" y="276"/>
                  </a:lnTo>
                  <a:lnTo>
                    <a:pt x="6" y="282"/>
                  </a:lnTo>
                  <a:lnTo>
                    <a:pt x="6" y="288"/>
                  </a:lnTo>
                  <a:lnTo>
                    <a:pt x="12" y="294"/>
                  </a:lnTo>
                  <a:lnTo>
                    <a:pt x="24" y="288"/>
                  </a:lnTo>
                  <a:lnTo>
                    <a:pt x="36" y="288"/>
                  </a:lnTo>
                  <a:lnTo>
                    <a:pt x="42" y="282"/>
                  </a:lnTo>
                  <a:lnTo>
                    <a:pt x="60" y="282"/>
                  </a:lnTo>
                  <a:lnTo>
                    <a:pt x="72" y="288"/>
                  </a:lnTo>
                  <a:lnTo>
                    <a:pt x="96" y="288"/>
                  </a:lnTo>
                  <a:lnTo>
                    <a:pt x="108" y="300"/>
                  </a:lnTo>
                  <a:lnTo>
                    <a:pt x="126" y="300"/>
                  </a:lnTo>
                  <a:lnTo>
                    <a:pt x="132" y="294"/>
                  </a:lnTo>
                  <a:lnTo>
                    <a:pt x="144" y="288"/>
                  </a:lnTo>
                  <a:lnTo>
                    <a:pt x="150" y="282"/>
                  </a:lnTo>
                  <a:lnTo>
                    <a:pt x="180" y="312"/>
                  </a:lnTo>
                  <a:lnTo>
                    <a:pt x="192" y="306"/>
                  </a:lnTo>
                  <a:lnTo>
                    <a:pt x="198" y="306"/>
                  </a:lnTo>
                  <a:lnTo>
                    <a:pt x="198" y="312"/>
                  </a:lnTo>
                  <a:lnTo>
                    <a:pt x="210" y="312"/>
                  </a:lnTo>
                  <a:lnTo>
                    <a:pt x="222" y="306"/>
                  </a:lnTo>
                  <a:lnTo>
                    <a:pt x="228" y="300"/>
                  </a:lnTo>
                  <a:lnTo>
                    <a:pt x="270" y="300"/>
                  </a:lnTo>
                  <a:lnTo>
                    <a:pt x="282" y="288"/>
                  </a:lnTo>
                  <a:lnTo>
                    <a:pt x="300" y="294"/>
                  </a:lnTo>
                  <a:lnTo>
                    <a:pt x="318" y="294"/>
                  </a:lnTo>
                  <a:lnTo>
                    <a:pt x="318" y="282"/>
                  </a:lnTo>
                  <a:lnTo>
                    <a:pt x="312" y="270"/>
                  </a:lnTo>
                  <a:lnTo>
                    <a:pt x="300" y="264"/>
                  </a:lnTo>
                  <a:lnTo>
                    <a:pt x="300" y="258"/>
                  </a:lnTo>
                  <a:lnTo>
                    <a:pt x="306" y="252"/>
                  </a:lnTo>
                  <a:lnTo>
                    <a:pt x="318" y="246"/>
                  </a:lnTo>
                  <a:lnTo>
                    <a:pt x="330" y="246"/>
                  </a:lnTo>
                  <a:lnTo>
                    <a:pt x="336" y="240"/>
                  </a:lnTo>
                  <a:lnTo>
                    <a:pt x="348" y="234"/>
                  </a:lnTo>
                  <a:lnTo>
                    <a:pt x="348" y="216"/>
                  </a:lnTo>
                  <a:lnTo>
                    <a:pt x="372" y="216"/>
                  </a:lnTo>
                  <a:lnTo>
                    <a:pt x="384" y="204"/>
                  </a:lnTo>
                  <a:lnTo>
                    <a:pt x="396" y="204"/>
                  </a:lnTo>
                  <a:lnTo>
                    <a:pt x="402" y="210"/>
                  </a:lnTo>
                  <a:lnTo>
                    <a:pt x="408" y="222"/>
                  </a:lnTo>
                  <a:lnTo>
                    <a:pt x="414" y="228"/>
                  </a:lnTo>
                  <a:lnTo>
                    <a:pt x="426" y="222"/>
                  </a:lnTo>
                  <a:lnTo>
                    <a:pt x="456" y="228"/>
                  </a:lnTo>
                  <a:lnTo>
                    <a:pt x="462" y="222"/>
                  </a:lnTo>
                  <a:lnTo>
                    <a:pt x="462" y="198"/>
                  </a:lnTo>
                  <a:lnTo>
                    <a:pt x="468" y="186"/>
                  </a:lnTo>
                  <a:lnTo>
                    <a:pt x="486" y="168"/>
                  </a:lnTo>
                  <a:lnTo>
                    <a:pt x="516" y="168"/>
                  </a:lnTo>
                  <a:lnTo>
                    <a:pt x="534" y="174"/>
                  </a:lnTo>
                  <a:lnTo>
                    <a:pt x="552" y="174"/>
                  </a:lnTo>
                  <a:lnTo>
                    <a:pt x="558" y="168"/>
                  </a:lnTo>
                  <a:lnTo>
                    <a:pt x="564" y="156"/>
                  </a:lnTo>
                  <a:lnTo>
                    <a:pt x="564" y="138"/>
                  </a:lnTo>
                  <a:lnTo>
                    <a:pt x="570" y="132"/>
                  </a:lnTo>
                  <a:lnTo>
                    <a:pt x="582" y="126"/>
                  </a:lnTo>
                  <a:lnTo>
                    <a:pt x="594" y="114"/>
                  </a:lnTo>
                  <a:lnTo>
                    <a:pt x="642" y="96"/>
                  </a:lnTo>
                  <a:lnTo>
                    <a:pt x="666" y="96"/>
                  </a:lnTo>
                  <a:lnTo>
                    <a:pt x="672" y="90"/>
                  </a:lnTo>
                  <a:lnTo>
                    <a:pt x="672" y="78"/>
                  </a:lnTo>
                  <a:lnTo>
                    <a:pt x="660" y="66"/>
                  </a:lnTo>
                  <a:lnTo>
                    <a:pt x="642" y="60"/>
                  </a:lnTo>
                  <a:lnTo>
                    <a:pt x="600" y="60"/>
                  </a:lnTo>
                  <a:lnTo>
                    <a:pt x="576" y="30"/>
                  </a:lnTo>
                  <a:lnTo>
                    <a:pt x="558" y="30"/>
                  </a:lnTo>
                  <a:lnTo>
                    <a:pt x="546" y="18"/>
                  </a:lnTo>
                  <a:lnTo>
                    <a:pt x="498" y="24"/>
                  </a:lnTo>
                  <a:lnTo>
                    <a:pt x="486" y="24"/>
                  </a:lnTo>
                  <a:lnTo>
                    <a:pt x="474" y="18"/>
                  </a:lnTo>
                  <a:lnTo>
                    <a:pt x="354" y="18"/>
                  </a:lnTo>
                  <a:lnTo>
                    <a:pt x="336" y="24"/>
                  </a:lnTo>
                  <a:lnTo>
                    <a:pt x="318" y="24"/>
                  </a:lnTo>
                  <a:lnTo>
                    <a:pt x="306" y="18"/>
                  </a:lnTo>
                  <a:lnTo>
                    <a:pt x="282" y="18"/>
                  </a:lnTo>
                  <a:lnTo>
                    <a:pt x="276" y="6"/>
                  </a:lnTo>
                  <a:lnTo>
                    <a:pt x="264" y="0"/>
                  </a:lnTo>
                  <a:lnTo>
                    <a:pt x="222" y="0"/>
                  </a:lnTo>
                  <a:lnTo>
                    <a:pt x="216" y="6"/>
                  </a:lnTo>
                  <a:lnTo>
                    <a:pt x="216" y="36"/>
                  </a:lnTo>
                  <a:lnTo>
                    <a:pt x="222" y="48"/>
                  </a:lnTo>
                  <a:lnTo>
                    <a:pt x="222" y="60"/>
                  </a:lnTo>
                  <a:lnTo>
                    <a:pt x="204" y="54"/>
                  </a:lnTo>
                  <a:lnTo>
                    <a:pt x="174" y="54"/>
                  </a:lnTo>
                  <a:lnTo>
                    <a:pt x="138" y="36"/>
                  </a:lnTo>
                  <a:lnTo>
                    <a:pt x="120" y="30"/>
                  </a:lnTo>
                  <a:lnTo>
                    <a:pt x="108" y="24"/>
                  </a:lnTo>
                  <a:lnTo>
                    <a:pt x="78" y="24"/>
                  </a:lnTo>
                  <a:lnTo>
                    <a:pt x="60" y="42"/>
                  </a:lnTo>
                  <a:lnTo>
                    <a:pt x="54" y="54"/>
                  </a:lnTo>
                  <a:lnTo>
                    <a:pt x="54" y="72"/>
                  </a:lnTo>
                  <a:lnTo>
                    <a:pt x="72" y="72"/>
                  </a:lnTo>
                  <a:lnTo>
                    <a:pt x="78" y="78"/>
                  </a:lnTo>
                  <a:lnTo>
                    <a:pt x="84" y="78"/>
                  </a:lnTo>
                  <a:lnTo>
                    <a:pt x="84" y="84"/>
                  </a:lnTo>
                  <a:lnTo>
                    <a:pt x="36" y="13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93" name="Kuwait" descr="© INSCALE GmbH, 05.05.2010&#10;http://www.presentationload.com/">
              <a:extLst>
                <a:ext uri="{FF2B5EF4-FFF2-40B4-BE49-F238E27FC236}">
                  <a16:creationId xmlns:a16="http://schemas.microsoft.com/office/drawing/2014/main" id="{076772FB-1D16-3D14-A32B-91097DBB7B73}"/>
                </a:ext>
              </a:extLst>
            </p:cNvPr>
            <p:cNvSpPr>
              <a:spLocks/>
            </p:cNvSpPr>
            <p:nvPr/>
          </p:nvSpPr>
          <p:spPr bwMode="gray">
            <a:xfrm>
              <a:off x="7196912" y="3213900"/>
              <a:ext cx="64544" cy="57167"/>
            </a:xfrm>
            <a:custGeom>
              <a:avLst/>
              <a:gdLst>
                <a:gd name="T0" fmla="*/ 2147483647 w 138"/>
                <a:gd name="T1" fmla="*/ 0 h 120"/>
                <a:gd name="T2" fmla="*/ 2147483647 w 138"/>
                <a:gd name="T3" fmla="*/ 0 h 120"/>
                <a:gd name="T4" fmla="*/ 2147483647 w 138"/>
                <a:gd name="T5" fmla="*/ 2147483647 h 120"/>
                <a:gd name="T6" fmla="*/ 2147483647 w 138"/>
                <a:gd name="T7" fmla="*/ 2147483647 h 120"/>
                <a:gd name="T8" fmla="*/ 2147483647 w 138"/>
                <a:gd name="T9" fmla="*/ 2147483647 h 120"/>
                <a:gd name="T10" fmla="*/ 2147483647 w 138"/>
                <a:gd name="T11" fmla="*/ 2147483647 h 120"/>
                <a:gd name="T12" fmla="*/ 0 w 138"/>
                <a:gd name="T13" fmla="*/ 2147483647 h 120"/>
                <a:gd name="T14" fmla="*/ 2147483647 w 138"/>
                <a:gd name="T15" fmla="*/ 2147483647 h 120"/>
                <a:gd name="T16" fmla="*/ 2147483647 w 138"/>
                <a:gd name="T17" fmla="*/ 2147483647 h 120"/>
                <a:gd name="T18" fmla="*/ 2147483647 w 138"/>
                <a:gd name="T19" fmla="*/ 2147483647 h 120"/>
                <a:gd name="T20" fmla="*/ 2147483647 w 138"/>
                <a:gd name="T21" fmla="*/ 2147483647 h 120"/>
                <a:gd name="T22" fmla="*/ 2147483647 w 138"/>
                <a:gd name="T23" fmla="*/ 2147483647 h 120"/>
                <a:gd name="T24" fmla="*/ 2147483647 w 138"/>
                <a:gd name="T25" fmla="*/ 2147483647 h 120"/>
                <a:gd name="T26" fmla="*/ 2147483647 w 138"/>
                <a:gd name="T27" fmla="*/ 2147483647 h 120"/>
                <a:gd name="T28" fmla="*/ 2147483647 w 138"/>
                <a:gd name="T29" fmla="*/ 2147483647 h 120"/>
                <a:gd name="T30" fmla="*/ 2147483647 w 138"/>
                <a:gd name="T31" fmla="*/ 2147483647 h 120"/>
                <a:gd name="T32" fmla="*/ 2147483647 w 138"/>
                <a:gd name="T33" fmla="*/ 2147483647 h 120"/>
                <a:gd name="T34" fmla="*/ 2147483647 w 138"/>
                <a:gd name="T35" fmla="*/ 2147483647 h 120"/>
                <a:gd name="T36" fmla="*/ 2147483647 w 138"/>
                <a:gd name="T37" fmla="*/ 2147483647 h 120"/>
                <a:gd name="T38" fmla="*/ 2147483647 w 138"/>
                <a:gd name="T39" fmla="*/ 2147483647 h 120"/>
                <a:gd name="T40" fmla="*/ 2147483647 w 138"/>
                <a:gd name="T41" fmla="*/ 2147483647 h 120"/>
                <a:gd name="T42" fmla="*/ 2147483647 w 138"/>
                <a:gd name="T43" fmla="*/ 2147483647 h 120"/>
                <a:gd name="T44" fmla="*/ 2147483647 w 138"/>
                <a:gd name="T45" fmla="*/ 2147483647 h 120"/>
                <a:gd name="T46" fmla="*/ 2147483647 w 138"/>
                <a:gd name="T47" fmla="*/ 2147483647 h 120"/>
                <a:gd name="T48" fmla="*/ 2147483647 w 138"/>
                <a:gd name="T49" fmla="*/ 0 h 120"/>
                <a:gd name="T50" fmla="*/ 2147483647 w 138"/>
                <a:gd name="T51" fmla="*/ 0 h 12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8"/>
                <a:gd name="T79" fmla="*/ 0 h 120"/>
                <a:gd name="T80" fmla="*/ 138 w 138"/>
                <a:gd name="T81" fmla="*/ 120 h 12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8" h="120">
                  <a:moveTo>
                    <a:pt x="54" y="0"/>
                  </a:moveTo>
                  <a:lnTo>
                    <a:pt x="36" y="0"/>
                  </a:lnTo>
                  <a:lnTo>
                    <a:pt x="30" y="12"/>
                  </a:lnTo>
                  <a:lnTo>
                    <a:pt x="24" y="18"/>
                  </a:lnTo>
                  <a:lnTo>
                    <a:pt x="24" y="30"/>
                  </a:lnTo>
                  <a:lnTo>
                    <a:pt x="6" y="66"/>
                  </a:lnTo>
                  <a:lnTo>
                    <a:pt x="0" y="72"/>
                  </a:lnTo>
                  <a:lnTo>
                    <a:pt x="42" y="72"/>
                  </a:lnTo>
                  <a:lnTo>
                    <a:pt x="60" y="78"/>
                  </a:lnTo>
                  <a:lnTo>
                    <a:pt x="66" y="78"/>
                  </a:lnTo>
                  <a:lnTo>
                    <a:pt x="66" y="114"/>
                  </a:lnTo>
                  <a:lnTo>
                    <a:pt x="72" y="120"/>
                  </a:lnTo>
                  <a:lnTo>
                    <a:pt x="138" y="120"/>
                  </a:lnTo>
                  <a:lnTo>
                    <a:pt x="126" y="114"/>
                  </a:lnTo>
                  <a:lnTo>
                    <a:pt x="114" y="102"/>
                  </a:lnTo>
                  <a:lnTo>
                    <a:pt x="102" y="78"/>
                  </a:lnTo>
                  <a:lnTo>
                    <a:pt x="102" y="66"/>
                  </a:lnTo>
                  <a:lnTo>
                    <a:pt x="90" y="60"/>
                  </a:lnTo>
                  <a:lnTo>
                    <a:pt x="84" y="36"/>
                  </a:lnTo>
                  <a:lnTo>
                    <a:pt x="120" y="36"/>
                  </a:lnTo>
                  <a:lnTo>
                    <a:pt x="120" y="18"/>
                  </a:lnTo>
                  <a:lnTo>
                    <a:pt x="114" y="12"/>
                  </a:lnTo>
                  <a:lnTo>
                    <a:pt x="90" y="12"/>
                  </a:lnTo>
                  <a:lnTo>
                    <a:pt x="90" y="18"/>
                  </a:lnTo>
                  <a:lnTo>
                    <a:pt x="84" y="0"/>
                  </a:lnTo>
                  <a:lnTo>
                    <a:pt x="54" y="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94" name="Kosovo" descr="© INSCALE GmbH, 05.05.2010&#10;http://www.presentationload.com/">
              <a:extLst>
                <a:ext uri="{FF2B5EF4-FFF2-40B4-BE49-F238E27FC236}">
                  <a16:creationId xmlns:a16="http://schemas.microsoft.com/office/drawing/2014/main" id="{8A04969C-753E-DFA1-BEDB-A2D39DEE22D4}"/>
                </a:ext>
              </a:extLst>
            </p:cNvPr>
            <p:cNvSpPr>
              <a:spLocks noEditPoints="1"/>
            </p:cNvSpPr>
            <p:nvPr/>
          </p:nvSpPr>
          <p:spPr bwMode="gray">
            <a:xfrm>
              <a:off x="6320754" y="2700875"/>
              <a:ext cx="60776" cy="61228"/>
            </a:xfrm>
            <a:custGeom>
              <a:avLst/>
              <a:gdLst/>
              <a:ahLst/>
              <a:cxnLst>
                <a:cxn ang="0">
                  <a:pos x="6" y="75"/>
                </a:cxn>
                <a:cxn ang="0">
                  <a:pos x="0" y="72"/>
                </a:cxn>
                <a:cxn ang="0">
                  <a:pos x="227" y="122"/>
                </a:cxn>
                <a:cxn ang="0">
                  <a:pos x="218" y="127"/>
                </a:cxn>
                <a:cxn ang="0">
                  <a:pos x="214" y="120"/>
                </a:cxn>
                <a:cxn ang="0">
                  <a:pos x="206" y="113"/>
                </a:cxn>
                <a:cxn ang="0">
                  <a:pos x="197" y="111"/>
                </a:cxn>
                <a:cxn ang="0">
                  <a:pos x="190" y="110"/>
                </a:cxn>
                <a:cxn ang="0">
                  <a:pos x="185" y="110"/>
                </a:cxn>
                <a:cxn ang="0">
                  <a:pos x="185" y="101"/>
                </a:cxn>
                <a:cxn ang="0">
                  <a:pos x="189" y="95"/>
                </a:cxn>
                <a:cxn ang="0">
                  <a:pos x="187" y="84"/>
                </a:cxn>
                <a:cxn ang="0">
                  <a:pos x="177" y="78"/>
                </a:cxn>
                <a:cxn ang="0">
                  <a:pos x="169" y="76"/>
                </a:cxn>
                <a:cxn ang="0">
                  <a:pos x="170" y="61"/>
                </a:cxn>
                <a:cxn ang="0">
                  <a:pos x="165" y="56"/>
                </a:cxn>
                <a:cxn ang="0">
                  <a:pos x="161" y="61"/>
                </a:cxn>
                <a:cxn ang="0">
                  <a:pos x="157" y="53"/>
                </a:cxn>
                <a:cxn ang="0">
                  <a:pos x="158" y="35"/>
                </a:cxn>
                <a:cxn ang="0">
                  <a:pos x="154" y="32"/>
                </a:cxn>
                <a:cxn ang="0">
                  <a:pos x="147" y="32"/>
                </a:cxn>
                <a:cxn ang="0">
                  <a:pos x="137" y="32"/>
                </a:cxn>
                <a:cxn ang="0">
                  <a:pos x="126" y="27"/>
                </a:cxn>
                <a:cxn ang="0">
                  <a:pos x="131" y="20"/>
                </a:cxn>
                <a:cxn ang="0">
                  <a:pos x="130" y="12"/>
                </a:cxn>
                <a:cxn ang="0">
                  <a:pos x="122" y="0"/>
                </a:cxn>
                <a:cxn ang="0">
                  <a:pos x="115" y="6"/>
                </a:cxn>
                <a:cxn ang="0">
                  <a:pos x="104" y="13"/>
                </a:cxn>
                <a:cxn ang="0">
                  <a:pos x="96" y="15"/>
                </a:cxn>
                <a:cxn ang="0">
                  <a:pos x="89" y="13"/>
                </a:cxn>
                <a:cxn ang="0">
                  <a:pos x="91" y="22"/>
                </a:cxn>
                <a:cxn ang="0">
                  <a:pos x="101" y="27"/>
                </a:cxn>
                <a:cxn ang="0">
                  <a:pos x="97" y="33"/>
                </a:cxn>
                <a:cxn ang="0">
                  <a:pos x="100" y="40"/>
                </a:cxn>
                <a:cxn ang="0">
                  <a:pos x="99" y="46"/>
                </a:cxn>
                <a:cxn ang="0">
                  <a:pos x="92" y="49"/>
                </a:cxn>
                <a:cxn ang="0">
                  <a:pos x="88" y="45"/>
                </a:cxn>
                <a:cxn ang="0">
                  <a:pos x="70" y="59"/>
                </a:cxn>
                <a:cxn ang="0">
                  <a:pos x="73" y="71"/>
                </a:cxn>
                <a:cxn ang="0">
                  <a:pos x="45" y="74"/>
                </a:cxn>
                <a:cxn ang="0">
                  <a:pos x="14" y="72"/>
                </a:cxn>
                <a:cxn ang="0">
                  <a:pos x="6" y="75"/>
                </a:cxn>
                <a:cxn ang="0">
                  <a:pos x="6" y="141"/>
                </a:cxn>
                <a:cxn ang="0">
                  <a:pos x="14" y="155"/>
                </a:cxn>
                <a:cxn ang="0">
                  <a:pos x="27" y="173"/>
                </a:cxn>
                <a:cxn ang="0">
                  <a:pos x="50" y="175"/>
                </a:cxn>
                <a:cxn ang="0">
                  <a:pos x="60" y="211"/>
                </a:cxn>
                <a:cxn ang="0">
                  <a:pos x="60" y="237"/>
                </a:cxn>
                <a:cxn ang="0">
                  <a:pos x="92" y="226"/>
                </a:cxn>
                <a:cxn ang="0">
                  <a:pos x="138" y="205"/>
                </a:cxn>
                <a:cxn ang="0">
                  <a:pos x="146" y="184"/>
                </a:cxn>
                <a:cxn ang="0">
                  <a:pos x="189" y="173"/>
                </a:cxn>
                <a:cxn ang="0">
                  <a:pos x="209" y="163"/>
                </a:cxn>
                <a:cxn ang="0">
                  <a:pos x="217" y="156"/>
                </a:cxn>
                <a:cxn ang="0">
                  <a:pos x="225" y="144"/>
                </a:cxn>
                <a:cxn ang="0">
                  <a:pos x="228" y="137"/>
                </a:cxn>
                <a:cxn ang="0">
                  <a:pos x="232" y="129"/>
                </a:cxn>
              </a:cxnLst>
              <a:rect l="0" t="0" r="r" b="b"/>
              <a:pathLst>
                <a:path w="232" h="237">
                  <a:moveTo>
                    <a:pt x="0" y="72"/>
                  </a:moveTo>
                  <a:cubicBezTo>
                    <a:pt x="1" y="72"/>
                    <a:pt x="2" y="73"/>
                    <a:pt x="6" y="75"/>
                  </a:cubicBezTo>
                  <a:cubicBezTo>
                    <a:pt x="6" y="66"/>
                    <a:pt x="6" y="66"/>
                    <a:pt x="6" y="66"/>
                  </a:cubicBezTo>
                  <a:lnTo>
                    <a:pt x="0" y="72"/>
                  </a:lnTo>
                  <a:close/>
                  <a:moveTo>
                    <a:pt x="231" y="124"/>
                  </a:moveTo>
                  <a:cubicBezTo>
                    <a:pt x="227" y="122"/>
                    <a:pt x="227" y="122"/>
                    <a:pt x="227" y="122"/>
                  </a:cubicBezTo>
                  <a:cubicBezTo>
                    <a:pt x="223" y="124"/>
                    <a:pt x="223" y="124"/>
                    <a:pt x="223" y="124"/>
                  </a:cubicBezTo>
                  <a:cubicBezTo>
                    <a:pt x="218" y="127"/>
                    <a:pt x="218" y="127"/>
                    <a:pt x="218" y="127"/>
                  </a:cubicBezTo>
                  <a:cubicBezTo>
                    <a:pt x="216" y="124"/>
                    <a:pt x="216" y="124"/>
                    <a:pt x="216" y="124"/>
                  </a:cubicBezTo>
                  <a:cubicBezTo>
                    <a:pt x="214" y="120"/>
                    <a:pt x="214" y="120"/>
                    <a:pt x="214" y="120"/>
                  </a:cubicBezTo>
                  <a:cubicBezTo>
                    <a:pt x="210" y="117"/>
                    <a:pt x="210" y="117"/>
                    <a:pt x="210" y="117"/>
                  </a:cubicBezTo>
                  <a:cubicBezTo>
                    <a:pt x="206" y="113"/>
                    <a:pt x="206" y="113"/>
                    <a:pt x="206" y="113"/>
                  </a:cubicBezTo>
                  <a:cubicBezTo>
                    <a:pt x="202" y="113"/>
                    <a:pt x="202" y="113"/>
                    <a:pt x="202" y="113"/>
                  </a:cubicBezTo>
                  <a:cubicBezTo>
                    <a:pt x="197" y="111"/>
                    <a:pt x="197" y="111"/>
                    <a:pt x="197" y="111"/>
                  </a:cubicBezTo>
                  <a:cubicBezTo>
                    <a:pt x="195" y="113"/>
                    <a:pt x="195" y="113"/>
                    <a:pt x="195" y="113"/>
                  </a:cubicBezTo>
                  <a:cubicBezTo>
                    <a:pt x="190" y="110"/>
                    <a:pt x="190" y="110"/>
                    <a:pt x="190" y="110"/>
                  </a:cubicBezTo>
                  <a:cubicBezTo>
                    <a:pt x="186" y="111"/>
                    <a:pt x="186" y="111"/>
                    <a:pt x="186" y="111"/>
                  </a:cubicBezTo>
                  <a:cubicBezTo>
                    <a:pt x="185" y="110"/>
                    <a:pt x="185" y="110"/>
                    <a:pt x="185" y="110"/>
                  </a:cubicBezTo>
                  <a:cubicBezTo>
                    <a:pt x="187" y="106"/>
                    <a:pt x="187" y="106"/>
                    <a:pt x="187" y="106"/>
                  </a:cubicBezTo>
                  <a:cubicBezTo>
                    <a:pt x="185" y="101"/>
                    <a:pt x="185" y="101"/>
                    <a:pt x="185" y="101"/>
                  </a:cubicBezTo>
                  <a:cubicBezTo>
                    <a:pt x="189" y="100"/>
                    <a:pt x="189" y="100"/>
                    <a:pt x="189" y="100"/>
                  </a:cubicBezTo>
                  <a:cubicBezTo>
                    <a:pt x="189" y="95"/>
                    <a:pt x="189" y="95"/>
                    <a:pt x="189" y="95"/>
                  </a:cubicBezTo>
                  <a:cubicBezTo>
                    <a:pt x="191" y="85"/>
                    <a:pt x="191" y="85"/>
                    <a:pt x="191" y="85"/>
                  </a:cubicBezTo>
                  <a:cubicBezTo>
                    <a:pt x="187" y="84"/>
                    <a:pt x="187" y="84"/>
                    <a:pt x="187" y="84"/>
                  </a:cubicBezTo>
                  <a:cubicBezTo>
                    <a:pt x="182" y="80"/>
                    <a:pt x="182" y="80"/>
                    <a:pt x="182" y="80"/>
                  </a:cubicBezTo>
                  <a:cubicBezTo>
                    <a:pt x="177" y="78"/>
                    <a:pt x="177" y="78"/>
                    <a:pt x="177" y="78"/>
                  </a:cubicBezTo>
                  <a:cubicBezTo>
                    <a:pt x="172" y="78"/>
                    <a:pt x="172" y="78"/>
                    <a:pt x="172" y="78"/>
                  </a:cubicBezTo>
                  <a:cubicBezTo>
                    <a:pt x="169" y="76"/>
                    <a:pt x="169" y="76"/>
                    <a:pt x="169" y="76"/>
                  </a:cubicBezTo>
                  <a:cubicBezTo>
                    <a:pt x="169" y="71"/>
                    <a:pt x="169" y="71"/>
                    <a:pt x="169" y="71"/>
                  </a:cubicBezTo>
                  <a:cubicBezTo>
                    <a:pt x="170" y="61"/>
                    <a:pt x="170" y="61"/>
                    <a:pt x="170" y="61"/>
                  </a:cubicBezTo>
                  <a:cubicBezTo>
                    <a:pt x="167" y="57"/>
                    <a:pt x="167" y="57"/>
                    <a:pt x="167" y="57"/>
                  </a:cubicBezTo>
                  <a:cubicBezTo>
                    <a:pt x="165" y="56"/>
                    <a:pt x="165" y="56"/>
                    <a:pt x="165" y="56"/>
                  </a:cubicBezTo>
                  <a:cubicBezTo>
                    <a:pt x="163" y="59"/>
                    <a:pt x="163" y="59"/>
                    <a:pt x="163" y="59"/>
                  </a:cubicBezTo>
                  <a:cubicBezTo>
                    <a:pt x="161" y="61"/>
                    <a:pt x="161" y="61"/>
                    <a:pt x="161" y="61"/>
                  </a:cubicBezTo>
                  <a:cubicBezTo>
                    <a:pt x="158" y="60"/>
                    <a:pt x="158" y="60"/>
                    <a:pt x="158" y="60"/>
                  </a:cubicBezTo>
                  <a:cubicBezTo>
                    <a:pt x="157" y="53"/>
                    <a:pt x="157" y="53"/>
                    <a:pt x="157" y="53"/>
                  </a:cubicBezTo>
                  <a:cubicBezTo>
                    <a:pt x="159" y="36"/>
                    <a:pt x="159" y="36"/>
                    <a:pt x="159" y="36"/>
                  </a:cubicBezTo>
                  <a:cubicBezTo>
                    <a:pt x="158" y="35"/>
                    <a:pt x="158" y="35"/>
                    <a:pt x="158" y="35"/>
                  </a:cubicBezTo>
                  <a:cubicBezTo>
                    <a:pt x="151" y="36"/>
                    <a:pt x="151" y="36"/>
                    <a:pt x="151" y="36"/>
                  </a:cubicBezTo>
                  <a:cubicBezTo>
                    <a:pt x="154" y="32"/>
                    <a:pt x="154" y="32"/>
                    <a:pt x="154" y="32"/>
                  </a:cubicBezTo>
                  <a:cubicBezTo>
                    <a:pt x="152" y="29"/>
                    <a:pt x="152" y="29"/>
                    <a:pt x="152" y="29"/>
                  </a:cubicBezTo>
                  <a:cubicBezTo>
                    <a:pt x="147" y="32"/>
                    <a:pt x="147" y="32"/>
                    <a:pt x="147" y="32"/>
                  </a:cubicBezTo>
                  <a:cubicBezTo>
                    <a:pt x="142" y="30"/>
                    <a:pt x="142" y="30"/>
                    <a:pt x="142" y="30"/>
                  </a:cubicBezTo>
                  <a:cubicBezTo>
                    <a:pt x="137" y="32"/>
                    <a:pt x="137" y="32"/>
                    <a:pt x="137" y="32"/>
                  </a:cubicBezTo>
                  <a:cubicBezTo>
                    <a:pt x="132" y="28"/>
                    <a:pt x="132" y="28"/>
                    <a:pt x="132" y="28"/>
                  </a:cubicBezTo>
                  <a:cubicBezTo>
                    <a:pt x="126" y="27"/>
                    <a:pt x="126" y="27"/>
                    <a:pt x="126" y="27"/>
                  </a:cubicBezTo>
                  <a:cubicBezTo>
                    <a:pt x="125" y="24"/>
                    <a:pt x="125" y="24"/>
                    <a:pt x="125" y="24"/>
                  </a:cubicBezTo>
                  <a:cubicBezTo>
                    <a:pt x="131" y="20"/>
                    <a:pt x="131" y="20"/>
                    <a:pt x="131" y="20"/>
                  </a:cubicBezTo>
                  <a:cubicBezTo>
                    <a:pt x="131" y="17"/>
                    <a:pt x="131" y="17"/>
                    <a:pt x="131" y="17"/>
                  </a:cubicBezTo>
                  <a:cubicBezTo>
                    <a:pt x="130" y="12"/>
                    <a:pt x="130" y="12"/>
                    <a:pt x="130" y="12"/>
                  </a:cubicBezTo>
                  <a:cubicBezTo>
                    <a:pt x="126" y="5"/>
                    <a:pt x="126" y="5"/>
                    <a:pt x="126" y="5"/>
                  </a:cubicBezTo>
                  <a:cubicBezTo>
                    <a:pt x="122" y="0"/>
                    <a:pt x="122" y="0"/>
                    <a:pt x="122" y="0"/>
                  </a:cubicBezTo>
                  <a:cubicBezTo>
                    <a:pt x="116" y="2"/>
                    <a:pt x="116" y="2"/>
                    <a:pt x="116" y="2"/>
                  </a:cubicBezTo>
                  <a:cubicBezTo>
                    <a:pt x="115" y="6"/>
                    <a:pt x="115" y="6"/>
                    <a:pt x="115" y="6"/>
                  </a:cubicBezTo>
                  <a:cubicBezTo>
                    <a:pt x="112" y="8"/>
                    <a:pt x="112" y="8"/>
                    <a:pt x="112" y="8"/>
                  </a:cubicBezTo>
                  <a:cubicBezTo>
                    <a:pt x="104" y="13"/>
                    <a:pt x="104" y="13"/>
                    <a:pt x="104" y="13"/>
                  </a:cubicBezTo>
                  <a:cubicBezTo>
                    <a:pt x="100" y="16"/>
                    <a:pt x="100" y="16"/>
                    <a:pt x="100" y="16"/>
                  </a:cubicBezTo>
                  <a:cubicBezTo>
                    <a:pt x="96" y="15"/>
                    <a:pt x="96" y="15"/>
                    <a:pt x="96" y="15"/>
                  </a:cubicBezTo>
                  <a:cubicBezTo>
                    <a:pt x="92" y="17"/>
                    <a:pt x="92" y="17"/>
                    <a:pt x="92" y="17"/>
                  </a:cubicBezTo>
                  <a:cubicBezTo>
                    <a:pt x="89" y="13"/>
                    <a:pt x="89" y="13"/>
                    <a:pt x="89" y="13"/>
                  </a:cubicBezTo>
                  <a:cubicBezTo>
                    <a:pt x="88" y="16"/>
                    <a:pt x="88" y="16"/>
                    <a:pt x="88" y="16"/>
                  </a:cubicBezTo>
                  <a:cubicBezTo>
                    <a:pt x="91" y="22"/>
                    <a:pt x="91" y="22"/>
                    <a:pt x="91" y="22"/>
                  </a:cubicBezTo>
                  <a:cubicBezTo>
                    <a:pt x="99" y="24"/>
                    <a:pt x="99" y="24"/>
                    <a:pt x="99" y="24"/>
                  </a:cubicBezTo>
                  <a:cubicBezTo>
                    <a:pt x="101" y="27"/>
                    <a:pt x="101" y="27"/>
                    <a:pt x="101" y="27"/>
                  </a:cubicBezTo>
                  <a:cubicBezTo>
                    <a:pt x="97" y="30"/>
                    <a:pt x="97" y="30"/>
                    <a:pt x="97" y="30"/>
                  </a:cubicBezTo>
                  <a:cubicBezTo>
                    <a:pt x="97" y="33"/>
                    <a:pt x="97" y="33"/>
                    <a:pt x="97" y="33"/>
                  </a:cubicBezTo>
                  <a:cubicBezTo>
                    <a:pt x="101" y="35"/>
                    <a:pt x="101" y="35"/>
                    <a:pt x="101" y="35"/>
                  </a:cubicBezTo>
                  <a:cubicBezTo>
                    <a:pt x="100" y="40"/>
                    <a:pt x="100" y="40"/>
                    <a:pt x="100" y="40"/>
                  </a:cubicBezTo>
                  <a:cubicBezTo>
                    <a:pt x="97" y="42"/>
                    <a:pt x="97" y="42"/>
                    <a:pt x="97" y="42"/>
                  </a:cubicBezTo>
                  <a:cubicBezTo>
                    <a:pt x="99" y="46"/>
                    <a:pt x="99" y="46"/>
                    <a:pt x="99" y="46"/>
                  </a:cubicBezTo>
                  <a:cubicBezTo>
                    <a:pt x="96" y="47"/>
                    <a:pt x="96" y="47"/>
                    <a:pt x="96" y="47"/>
                  </a:cubicBezTo>
                  <a:cubicBezTo>
                    <a:pt x="92" y="49"/>
                    <a:pt x="92" y="49"/>
                    <a:pt x="92" y="49"/>
                  </a:cubicBezTo>
                  <a:cubicBezTo>
                    <a:pt x="91" y="44"/>
                    <a:pt x="91" y="44"/>
                    <a:pt x="91" y="44"/>
                  </a:cubicBezTo>
                  <a:cubicBezTo>
                    <a:pt x="88" y="45"/>
                    <a:pt x="88" y="45"/>
                    <a:pt x="88" y="45"/>
                  </a:cubicBezTo>
                  <a:cubicBezTo>
                    <a:pt x="78" y="53"/>
                    <a:pt x="78" y="53"/>
                    <a:pt x="78" y="53"/>
                  </a:cubicBezTo>
                  <a:cubicBezTo>
                    <a:pt x="70" y="59"/>
                    <a:pt x="70" y="59"/>
                    <a:pt x="70" y="59"/>
                  </a:cubicBezTo>
                  <a:cubicBezTo>
                    <a:pt x="72" y="65"/>
                    <a:pt x="72" y="65"/>
                    <a:pt x="72" y="65"/>
                  </a:cubicBezTo>
                  <a:cubicBezTo>
                    <a:pt x="73" y="71"/>
                    <a:pt x="73" y="71"/>
                    <a:pt x="73" y="71"/>
                  </a:cubicBezTo>
                  <a:cubicBezTo>
                    <a:pt x="63" y="74"/>
                    <a:pt x="63" y="74"/>
                    <a:pt x="63" y="74"/>
                  </a:cubicBezTo>
                  <a:cubicBezTo>
                    <a:pt x="45" y="74"/>
                    <a:pt x="45" y="74"/>
                    <a:pt x="45" y="74"/>
                  </a:cubicBezTo>
                  <a:cubicBezTo>
                    <a:pt x="32" y="75"/>
                    <a:pt x="32" y="75"/>
                    <a:pt x="32" y="75"/>
                  </a:cubicBezTo>
                  <a:cubicBezTo>
                    <a:pt x="14" y="72"/>
                    <a:pt x="14" y="72"/>
                    <a:pt x="14" y="72"/>
                  </a:cubicBezTo>
                  <a:cubicBezTo>
                    <a:pt x="9" y="77"/>
                    <a:pt x="9" y="77"/>
                    <a:pt x="9" y="77"/>
                  </a:cubicBezTo>
                  <a:cubicBezTo>
                    <a:pt x="8" y="76"/>
                    <a:pt x="7" y="76"/>
                    <a:pt x="6" y="75"/>
                  </a:cubicBezTo>
                  <a:cubicBezTo>
                    <a:pt x="6" y="116"/>
                    <a:pt x="6" y="116"/>
                    <a:pt x="6" y="116"/>
                  </a:cubicBezTo>
                  <a:cubicBezTo>
                    <a:pt x="6" y="141"/>
                    <a:pt x="6" y="141"/>
                    <a:pt x="6" y="141"/>
                  </a:cubicBezTo>
                  <a:cubicBezTo>
                    <a:pt x="14" y="153"/>
                    <a:pt x="14" y="153"/>
                    <a:pt x="14" y="153"/>
                  </a:cubicBezTo>
                  <a:cubicBezTo>
                    <a:pt x="14" y="154"/>
                    <a:pt x="14" y="155"/>
                    <a:pt x="14" y="155"/>
                  </a:cubicBezTo>
                  <a:cubicBezTo>
                    <a:pt x="14" y="155"/>
                    <a:pt x="15" y="155"/>
                    <a:pt x="16" y="156"/>
                  </a:cubicBezTo>
                  <a:cubicBezTo>
                    <a:pt x="27" y="173"/>
                    <a:pt x="27" y="173"/>
                    <a:pt x="27" y="173"/>
                  </a:cubicBezTo>
                  <a:cubicBezTo>
                    <a:pt x="48" y="173"/>
                    <a:pt x="48" y="173"/>
                    <a:pt x="48" y="173"/>
                  </a:cubicBezTo>
                  <a:cubicBezTo>
                    <a:pt x="48" y="173"/>
                    <a:pt x="49" y="174"/>
                    <a:pt x="50" y="175"/>
                  </a:cubicBezTo>
                  <a:cubicBezTo>
                    <a:pt x="59" y="201"/>
                    <a:pt x="59" y="201"/>
                    <a:pt x="59" y="201"/>
                  </a:cubicBezTo>
                  <a:cubicBezTo>
                    <a:pt x="59" y="205"/>
                    <a:pt x="60" y="208"/>
                    <a:pt x="60" y="211"/>
                  </a:cubicBezTo>
                  <a:cubicBezTo>
                    <a:pt x="60" y="229"/>
                    <a:pt x="60" y="229"/>
                    <a:pt x="60" y="229"/>
                  </a:cubicBezTo>
                  <a:cubicBezTo>
                    <a:pt x="60" y="237"/>
                    <a:pt x="60" y="237"/>
                    <a:pt x="60" y="237"/>
                  </a:cubicBezTo>
                  <a:cubicBezTo>
                    <a:pt x="76" y="232"/>
                    <a:pt x="76" y="232"/>
                    <a:pt x="76" y="232"/>
                  </a:cubicBezTo>
                  <a:cubicBezTo>
                    <a:pt x="92" y="226"/>
                    <a:pt x="92" y="226"/>
                    <a:pt x="92" y="226"/>
                  </a:cubicBezTo>
                  <a:cubicBezTo>
                    <a:pt x="103" y="205"/>
                    <a:pt x="103" y="205"/>
                    <a:pt x="103" y="205"/>
                  </a:cubicBezTo>
                  <a:cubicBezTo>
                    <a:pt x="138" y="205"/>
                    <a:pt x="138" y="205"/>
                    <a:pt x="138" y="205"/>
                  </a:cubicBezTo>
                  <a:cubicBezTo>
                    <a:pt x="146" y="205"/>
                    <a:pt x="146" y="205"/>
                    <a:pt x="146" y="205"/>
                  </a:cubicBezTo>
                  <a:cubicBezTo>
                    <a:pt x="146" y="184"/>
                    <a:pt x="146" y="184"/>
                    <a:pt x="146" y="184"/>
                  </a:cubicBezTo>
                  <a:cubicBezTo>
                    <a:pt x="178" y="184"/>
                    <a:pt x="178" y="184"/>
                    <a:pt x="178" y="184"/>
                  </a:cubicBezTo>
                  <a:cubicBezTo>
                    <a:pt x="189" y="173"/>
                    <a:pt x="189" y="173"/>
                    <a:pt x="189" y="173"/>
                  </a:cubicBezTo>
                  <a:cubicBezTo>
                    <a:pt x="210" y="170"/>
                    <a:pt x="210" y="170"/>
                    <a:pt x="210" y="170"/>
                  </a:cubicBezTo>
                  <a:cubicBezTo>
                    <a:pt x="209" y="163"/>
                    <a:pt x="209" y="163"/>
                    <a:pt x="209" y="163"/>
                  </a:cubicBezTo>
                  <a:cubicBezTo>
                    <a:pt x="213" y="159"/>
                    <a:pt x="213" y="159"/>
                    <a:pt x="213" y="159"/>
                  </a:cubicBezTo>
                  <a:cubicBezTo>
                    <a:pt x="217" y="156"/>
                    <a:pt x="217" y="156"/>
                    <a:pt x="217" y="156"/>
                  </a:cubicBezTo>
                  <a:cubicBezTo>
                    <a:pt x="219" y="147"/>
                    <a:pt x="219" y="147"/>
                    <a:pt x="219" y="147"/>
                  </a:cubicBezTo>
                  <a:cubicBezTo>
                    <a:pt x="225" y="144"/>
                    <a:pt x="225" y="144"/>
                    <a:pt x="225" y="144"/>
                  </a:cubicBezTo>
                  <a:cubicBezTo>
                    <a:pt x="225" y="141"/>
                    <a:pt x="225" y="141"/>
                    <a:pt x="225" y="141"/>
                  </a:cubicBezTo>
                  <a:cubicBezTo>
                    <a:pt x="228" y="137"/>
                    <a:pt x="228" y="137"/>
                    <a:pt x="228" y="137"/>
                  </a:cubicBezTo>
                  <a:cubicBezTo>
                    <a:pt x="229" y="133"/>
                    <a:pt x="229" y="133"/>
                    <a:pt x="229" y="133"/>
                  </a:cubicBezTo>
                  <a:cubicBezTo>
                    <a:pt x="232" y="129"/>
                    <a:pt x="232" y="129"/>
                    <a:pt x="232" y="129"/>
                  </a:cubicBezTo>
                  <a:cubicBezTo>
                    <a:pt x="231" y="124"/>
                    <a:pt x="231" y="124"/>
                    <a:pt x="231" y="124"/>
                  </a:cubicBez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95" name="Korea, South" descr="© INSCALE GmbH, 05.05.2010&#10;http://www.presentationload.com/">
              <a:extLst>
                <a:ext uri="{FF2B5EF4-FFF2-40B4-BE49-F238E27FC236}">
                  <a16:creationId xmlns:a16="http://schemas.microsoft.com/office/drawing/2014/main" id="{921C7C7E-3F2C-C00C-486B-769582A03148}"/>
                </a:ext>
              </a:extLst>
            </p:cNvPr>
            <p:cNvSpPr>
              <a:spLocks noEditPoints="1"/>
            </p:cNvSpPr>
            <p:nvPr/>
          </p:nvSpPr>
          <p:spPr bwMode="gray">
            <a:xfrm>
              <a:off x="9658748" y="2891187"/>
              <a:ext cx="129085" cy="201004"/>
            </a:xfrm>
            <a:custGeom>
              <a:avLst/>
              <a:gdLst>
                <a:gd name="T0" fmla="*/ 2147483647 w 276"/>
                <a:gd name="T1" fmla="*/ 2147483647 h 426"/>
                <a:gd name="T2" fmla="*/ 2147483647 w 276"/>
                <a:gd name="T3" fmla="*/ 2147483647 h 426"/>
                <a:gd name="T4" fmla="*/ 2147483647 w 276"/>
                <a:gd name="T5" fmla="*/ 2147483647 h 426"/>
                <a:gd name="T6" fmla="*/ 2147483647 w 276"/>
                <a:gd name="T7" fmla="*/ 2147483647 h 426"/>
                <a:gd name="T8" fmla="*/ 2147483647 w 276"/>
                <a:gd name="T9" fmla="*/ 2147483647 h 426"/>
                <a:gd name="T10" fmla="*/ 2147483647 w 276"/>
                <a:gd name="T11" fmla="*/ 2147483647 h 426"/>
                <a:gd name="T12" fmla="*/ 2147483647 w 276"/>
                <a:gd name="T13" fmla="*/ 2147483647 h 426"/>
                <a:gd name="T14" fmla="*/ 2147483647 w 276"/>
                <a:gd name="T15" fmla="*/ 2147483647 h 426"/>
                <a:gd name="T16" fmla="*/ 2147483647 w 276"/>
                <a:gd name="T17" fmla="*/ 2147483647 h 426"/>
                <a:gd name="T18" fmla="*/ 2147483647 w 276"/>
                <a:gd name="T19" fmla="*/ 2147483647 h 426"/>
                <a:gd name="T20" fmla="*/ 2147483647 w 276"/>
                <a:gd name="T21" fmla="*/ 2147483647 h 426"/>
                <a:gd name="T22" fmla="*/ 2147483647 w 276"/>
                <a:gd name="T23" fmla="*/ 2147483647 h 426"/>
                <a:gd name="T24" fmla="*/ 2147483647 w 276"/>
                <a:gd name="T25" fmla="*/ 0 h 426"/>
                <a:gd name="T26" fmla="*/ 2147483647 w 276"/>
                <a:gd name="T27" fmla="*/ 2147483647 h 426"/>
                <a:gd name="T28" fmla="*/ 2147483647 w 276"/>
                <a:gd name="T29" fmla="*/ 2147483647 h 426"/>
                <a:gd name="T30" fmla="*/ 2147483647 w 276"/>
                <a:gd name="T31" fmla="*/ 2147483647 h 426"/>
                <a:gd name="T32" fmla="*/ 2147483647 w 276"/>
                <a:gd name="T33" fmla="*/ 2147483647 h 426"/>
                <a:gd name="T34" fmla="*/ 0 w 276"/>
                <a:gd name="T35" fmla="*/ 2147483647 h 426"/>
                <a:gd name="T36" fmla="*/ 2147483647 w 276"/>
                <a:gd name="T37" fmla="*/ 2147483647 h 426"/>
                <a:gd name="T38" fmla="*/ 2147483647 w 276"/>
                <a:gd name="T39" fmla="*/ 2147483647 h 426"/>
                <a:gd name="T40" fmla="*/ 2147483647 w 276"/>
                <a:gd name="T41" fmla="*/ 2147483647 h 426"/>
                <a:gd name="T42" fmla="*/ 2147483647 w 276"/>
                <a:gd name="T43" fmla="*/ 2147483647 h 426"/>
                <a:gd name="T44" fmla="*/ 2147483647 w 276"/>
                <a:gd name="T45" fmla="*/ 2147483647 h 426"/>
                <a:gd name="T46" fmla="*/ 2147483647 w 276"/>
                <a:gd name="T47" fmla="*/ 2147483647 h 426"/>
                <a:gd name="T48" fmla="*/ 2147483647 w 276"/>
                <a:gd name="T49" fmla="*/ 2147483647 h 426"/>
                <a:gd name="T50" fmla="*/ 2147483647 w 276"/>
                <a:gd name="T51" fmla="*/ 2147483647 h 426"/>
                <a:gd name="T52" fmla="*/ 2147483647 w 276"/>
                <a:gd name="T53" fmla="*/ 2147483647 h 426"/>
                <a:gd name="T54" fmla="*/ 2147483647 w 276"/>
                <a:gd name="T55" fmla="*/ 2147483647 h 426"/>
                <a:gd name="T56" fmla="*/ 2147483647 w 276"/>
                <a:gd name="T57" fmla="*/ 2147483647 h 426"/>
                <a:gd name="T58" fmla="*/ 2147483647 w 276"/>
                <a:gd name="T59" fmla="*/ 2147483647 h 426"/>
                <a:gd name="T60" fmla="*/ 2147483647 w 276"/>
                <a:gd name="T61" fmla="*/ 2147483647 h 426"/>
                <a:gd name="T62" fmla="*/ 2147483647 w 276"/>
                <a:gd name="T63" fmla="*/ 2147483647 h 426"/>
                <a:gd name="T64" fmla="*/ 2147483647 w 276"/>
                <a:gd name="T65" fmla="*/ 2147483647 h 426"/>
                <a:gd name="T66" fmla="*/ 2147483647 w 276"/>
                <a:gd name="T67" fmla="*/ 2147483647 h 426"/>
                <a:gd name="T68" fmla="*/ 2147483647 w 276"/>
                <a:gd name="T69" fmla="*/ 2147483647 h 426"/>
                <a:gd name="T70" fmla="*/ 2147483647 w 276"/>
                <a:gd name="T71" fmla="*/ 2147483647 h 426"/>
                <a:gd name="T72" fmla="*/ 2147483647 w 276"/>
                <a:gd name="T73" fmla="*/ 2147483647 h 426"/>
                <a:gd name="T74" fmla="*/ 2147483647 w 276"/>
                <a:gd name="T75" fmla="*/ 2147483647 h 4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6"/>
                <a:gd name="T115" fmla="*/ 0 h 426"/>
                <a:gd name="T116" fmla="*/ 276 w 276"/>
                <a:gd name="T117" fmla="*/ 426 h 4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6" h="426">
                  <a:moveTo>
                    <a:pt x="150" y="402"/>
                  </a:moveTo>
                  <a:lnTo>
                    <a:pt x="132" y="408"/>
                  </a:lnTo>
                  <a:lnTo>
                    <a:pt x="126" y="414"/>
                  </a:lnTo>
                  <a:lnTo>
                    <a:pt x="138" y="426"/>
                  </a:lnTo>
                  <a:lnTo>
                    <a:pt x="162" y="426"/>
                  </a:lnTo>
                  <a:lnTo>
                    <a:pt x="174" y="414"/>
                  </a:lnTo>
                  <a:lnTo>
                    <a:pt x="174" y="408"/>
                  </a:lnTo>
                  <a:lnTo>
                    <a:pt x="168" y="402"/>
                  </a:lnTo>
                  <a:lnTo>
                    <a:pt x="150" y="402"/>
                  </a:lnTo>
                  <a:close/>
                  <a:moveTo>
                    <a:pt x="276" y="246"/>
                  </a:moveTo>
                  <a:lnTo>
                    <a:pt x="270" y="228"/>
                  </a:lnTo>
                  <a:lnTo>
                    <a:pt x="264" y="216"/>
                  </a:lnTo>
                  <a:lnTo>
                    <a:pt x="246" y="198"/>
                  </a:lnTo>
                  <a:lnTo>
                    <a:pt x="252" y="186"/>
                  </a:lnTo>
                  <a:lnTo>
                    <a:pt x="252" y="180"/>
                  </a:lnTo>
                  <a:lnTo>
                    <a:pt x="246" y="162"/>
                  </a:lnTo>
                  <a:lnTo>
                    <a:pt x="240" y="150"/>
                  </a:lnTo>
                  <a:lnTo>
                    <a:pt x="210" y="120"/>
                  </a:lnTo>
                  <a:lnTo>
                    <a:pt x="198" y="102"/>
                  </a:lnTo>
                  <a:lnTo>
                    <a:pt x="168" y="72"/>
                  </a:lnTo>
                  <a:lnTo>
                    <a:pt x="144" y="66"/>
                  </a:lnTo>
                  <a:lnTo>
                    <a:pt x="144" y="60"/>
                  </a:lnTo>
                  <a:lnTo>
                    <a:pt x="138" y="54"/>
                  </a:lnTo>
                  <a:lnTo>
                    <a:pt x="132" y="42"/>
                  </a:lnTo>
                  <a:lnTo>
                    <a:pt x="102" y="12"/>
                  </a:lnTo>
                  <a:lnTo>
                    <a:pt x="96" y="0"/>
                  </a:lnTo>
                  <a:lnTo>
                    <a:pt x="78" y="12"/>
                  </a:lnTo>
                  <a:lnTo>
                    <a:pt x="48" y="12"/>
                  </a:lnTo>
                  <a:lnTo>
                    <a:pt x="24" y="24"/>
                  </a:lnTo>
                  <a:lnTo>
                    <a:pt x="18" y="30"/>
                  </a:lnTo>
                  <a:lnTo>
                    <a:pt x="12" y="30"/>
                  </a:lnTo>
                  <a:lnTo>
                    <a:pt x="12" y="36"/>
                  </a:lnTo>
                  <a:lnTo>
                    <a:pt x="18" y="42"/>
                  </a:lnTo>
                  <a:lnTo>
                    <a:pt x="18" y="48"/>
                  </a:lnTo>
                  <a:lnTo>
                    <a:pt x="12" y="54"/>
                  </a:lnTo>
                  <a:lnTo>
                    <a:pt x="0" y="60"/>
                  </a:lnTo>
                  <a:lnTo>
                    <a:pt x="0" y="66"/>
                  </a:lnTo>
                  <a:lnTo>
                    <a:pt x="6" y="72"/>
                  </a:lnTo>
                  <a:lnTo>
                    <a:pt x="12" y="84"/>
                  </a:lnTo>
                  <a:lnTo>
                    <a:pt x="24" y="90"/>
                  </a:lnTo>
                  <a:lnTo>
                    <a:pt x="30" y="90"/>
                  </a:lnTo>
                  <a:lnTo>
                    <a:pt x="42" y="96"/>
                  </a:lnTo>
                  <a:lnTo>
                    <a:pt x="60" y="132"/>
                  </a:lnTo>
                  <a:lnTo>
                    <a:pt x="54" y="132"/>
                  </a:lnTo>
                  <a:lnTo>
                    <a:pt x="48" y="126"/>
                  </a:lnTo>
                  <a:lnTo>
                    <a:pt x="36" y="126"/>
                  </a:lnTo>
                  <a:lnTo>
                    <a:pt x="24" y="120"/>
                  </a:lnTo>
                  <a:lnTo>
                    <a:pt x="6" y="120"/>
                  </a:lnTo>
                  <a:lnTo>
                    <a:pt x="6" y="126"/>
                  </a:lnTo>
                  <a:lnTo>
                    <a:pt x="18" y="132"/>
                  </a:lnTo>
                  <a:lnTo>
                    <a:pt x="30" y="144"/>
                  </a:lnTo>
                  <a:lnTo>
                    <a:pt x="42" y="150"/>
                  </a:lnTo>
                  <a:lnTo>
                    <a:pt x="54" y="192"/>
                  </a:lnTo>
                  <a:lnTo>
                    <a:pt x="90" y="198"/>
                  </a:lnTo>
                  <a:lnTo>
                    <a:pt x="90" y="228"/>
                  </a:lnTo>
                  <a:lnTo>
                    <a:pt x="78" y="240"/>
                  </a:lnTo>
                  <a:lnTo>
                    <a:pt x="78" y="270"/>
                  </a:lnTo>
                  <a:lnTo>
                    <a:pt x="84" y="282"/>
                  </a:lnTo>
                  <a:lnTo>
                    <a:pt x="102" y="300"/>
                  </a:lnTo>
                  <a:lnTo>
                    <a:pt x="108" y="300"/>
                  </a:lnTo>
                  <a:lnTo>
                    <a:pt x="108" y="306"/>
                  </a:lnTo>
                  <a:lnTo>
                    <a:pt x="102" y="312"/>
                  </a:lnTo>
                  <a:lnTo>
                    <a:pt x="102" y="324"/>
                  </a:lnTo>
                  <a:lnTo>
                    <a:pt x="108" y="330"/>
                  </a:lnTo>
                  <a:lnTo>
                    <a:pt x="132" y="330"/>
                  </a:lnTo>
                  <a:lnTo>
                    <a:pt x="144" y="324"/>
                  </a:lnTo>
                  <a:lnTo>
                    <a:pt x="144" y="318"/>
                  </a:lnTo>
                  <a:lnTo>
                    <a:pt x="150" y="312"/>
                  </a:lnTo>
                  <a:lnTo>
                    <a:pt x="150" y="306"/>
                  </a:lnTo>
                  <a:lnTo>
                    <a:pt x="198" y="282"/>
                  </a:lnTo>
                  <a:lnTo>
                    <a:pt x="222" y="288"/>
                  </a:lnTo>
                  <a:lnTo>
                    <a:pt x="234" y="270"/>
                  </a:lnTo>
                  <a:lnTo>
                    <a:pt x="258" y="270"/>
                  </a:lnTo>
                  <a:lnTo>
                    <a:pt x="270" y="264"/>
                  </a:lnTo>
                  <a:lnTo>
                    <a:pt x="276" y="264"/>
                  </a:lnTo>
                  <a:lnTo>
                    <a:pt x="276" y="24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96" name="Korea, North" descr="© INSCALE GmbH, 05.05.2010&#10;http://www.presentationload.com/">
              <a:extLst>
                <a:ext uri="{FF2B5EF4-FFF2-40B4-BE49-F238E27FC236}">
                  <a16:creationId xmlns:a16="http://schemas.microsoft.com/office/drawing/2014/main" id="{10294874-1074-F0AB-9841-17E0C36EA76B}"/>
                </a:ext>
              </a:extLst>
            </p:cNvPr>
            <p:cNvSpPr>
              <a:spLocks/>
            </p:cNvSpPr>
            <p:nvPr/>
          </p:nvSpPr>
          <p:spPr bwMode="gray">
            <a:xfrm>
              <a:off x="9551789" y="2725220"/>
              <a:ext cx="154902" cy="197316"/>
            </a:xfrm>
            <a:custGeom>
              <a:avLst/>
              <a:gdLst>
                <a:gd name="T0" fmla="*/ 2147483647 w 330"/>
                <a:gd name="T1" fmla="*/ 0 h 420"/>
                <a:gd name="T2" fmla="*/ 2147483647 w 330"/>
                <a:gd name="T3" fmla="*/ 2147483647 h 420"/>
                <a:gd name="T4" fmla="*/ 2147483647 w 330"/>
                <a:gd name="T5" fmla="*/ 2147483647 h 420"/>
                <a:gd name="T6" fmla="*/ 2147483647 w 330"/>
                <a:gd name="T7" fmla="*/ 2147483647 h 420"/>
                <a:gd name="T8" fmla="*/ 2147483647 w 330"/>
                <a:gd name="T9" fmla="*/ 2147483647 h 420"/>
                <a:gd name="T10" fmla="*/ 2147483647 w 330"/>
                <a:gd name="T11" fmla="*/ 2147483647 h 420"/>
                <a:gd name="T12" fmla="*/ 2147483647 w 330"/>
                <a:gd name="T13" fmla="*/ 2147483647 h 420"/>
                <a:gd name="T14" fmla="*/ 2147483647 w 330"/>
                <a:gd name="T15" fmla="*/ 2147483647 h 420"/>
                <a:gd name="T16" fmla="*/ 2147483647 w 330"/>
                <a:gd name="T17" fmla="*/ 2147483647 h 420"/>
                <a:gd name="T18" fmla="*/ 2147483647 w 330"/>
                <a:gd name="T19" fmla="*/ 2147483647 h 420"/>
                <a:gd name="T20" fmla="*/ 2147483647 w 330"/>
                <a:gd name="T21" fmla="*/ 2147483647 h 420"/>
                <a:gd name="T22" fmla="*/ 2147483647 w 330"/>
                <a:gd name="T23" fmla="*/ 2147483647 h 420"/>
                <a:gd name="T24" fmla="*/ 2147483647 w 330"/>
                <a:gd name="T25" fmla="*/ 2147483647 h 420"/>
                <a:gd name="T26" fmla="*/ 2147483647 w 330"/>
                <a:gd name="T27" fmla="*/ 2147483647 h 420"/>
                <a:gd name="T28" fmla="*/ 2147483647 w 330"/>
                <a:gd name="T29" fmla="*/ 2147483647 h 420"/>
                <a:gd name="T30" fmla="*/ 2147483647 w 330"/>
                <a:gd name="T31" fmla="*/ 2147483647 h 420"/>
                <a:gd name="T32" fmla="*/ 2147483647 w 330"/>
                <a:gd name="T33" fmla="*/ 2147483647 h 420"/>
                <a:gd name="T34" fmla="*/ 2147483647 w 330"/>
                <a:gd name="T35" fmla="*/ 2147483647 h 420"/>
                <a:gd name="T36" fmla="*/ 2147483647 w 330"/>
                <a:gd name="T37" fmla="*/ 2147483647 h 420"/>
                <a:gd name="T38" fmla="*/ 2147483647 w 330"/>
                <a:gd name="T39" fmla="*/ 2147483647 h 420"/>
                <a:gd name="T40" fmla="*/ 2147483647 w 330"/>
                <a:gd name="T41" fmla="*/ 2147483647 h 420"/>
                <a:gd name="T42" fmla="*/ 2147483647 w 330"/>
                <a:gd name="T43" fmla="*/ 2147483647 h 420"/>
                <a:gd name="T44" fmla="*/ 2147483647 w 330"/>
                <a:gd name="T45" fmla="*/ 2147483647 h 420"/>
                <a:gd name="T46" fmla="*/ 2147483647 w 330"/>
                <a:gd name="T47" fmla="*/ 2147483647 h 420"/>
                <a:gd name="T48" fmla="*/ 2147483647 w 330"/>
                <a:gd name="T49" fmla="*/ 2147483647 h 420"/>
                <a:gd name="T50" fmla="*/ 2147483647 w 330"/>
                <a:gd name="T51" fmla="*/ 2147483647 h 420"/>
                <a:gd name="T52" fmla="*/ 2147483647 w 330"/>
                <a:gd name="T53" fmla="*/ 2147483647 h 420"/>
                <a:gd name="T54" fmla="*/ 2147483647 w 330"/>
                <a:gd name="T55" fmla="*/ 2147483647 h 420"/>
                <a:gd name="T56" fmla="*/ 2147483647 w 330"/>
                <a:gd name="T57" fmla="*/ 2147483647 h 420"/>
                <a:gd name="T58" fmla="*/ 2147483647 w 330"/>
                <a:gd name="T59" fmla="*/ 2147483647 h 420"/>
                <a:gd name="T60" fmla="*/ 2147483647 w 330"/>
                <a:gd name="T61" fmla="*/ 2147483647 h 420"/>
                <a:gd name="T62" fmla="*/ 2147483647 w 330"/>
                <a:gd name="T63" fmla="*/ 2147483647 h 420"/>
                <a:gd name="T64" fmla="*/ 2147483647 w 330"/>
                <a:gd name="T65" fmla="*/ 2147483647 h 420"/>
                <a:gd name="T66" fmla="*/ 2147483647 w 330"/>
                <a:gd name="T67" fmla="*/ 2147483647 h 420"/>
                <a:gd name="T68" fmla="*/ 2147483647 w 330"/>
                <a:gd name="T69" fmla="*/ 2147483647 h 420"/>
                <a:gd name="T70" fmla="*/ 2147483647 w 330"/>
                <a:gd name="T71" fmla="*/ 2147483647 h 420"/>
                <a:gd name="T72" fmla="*/ 2147483647 w 330"/>
                <a:gd name="T73" fmla="*/ 2147483647 h 420"/>
                <a:gd name="T74" fmla="*/ 2147483647 w 330"/>
                <a:gd name="T75" fmla="*/ 2147483647 h 420"/>
                <a:gd name="T76" fmla="*/ 2147483647 w 330"/>
                <a:gd name="T77" fmla="*/ 2147483647 h 420"/>
                <a:gd name="T78" fmla="*/ 2147483647 w 330"/>
                <a:gd name="T79" fmla="*/ 2147483647 h 420"/>
                <a:gd name="T80" fmla="*/ 2147483647 w 330"/>
                <a:gd name="T81" fmla="*/ 2147483647 h 420"/>
                <a:gd name="T82" fmla="*/ 2147483647 w 330"/>
                <a:gd name="T83" fmla="*/ 2147483647 h 420"/>
                <a:gd name="T84" fmla="*/ 2147483647 w 330"/>
                <a:gd name="T85" fmla="*/ 2147483647 h 420"/>
                <a:gd name="T86" fmla="*/ 2147483647 w 330"/>
                <a:gd name="T87" fmla="*/ 2147483647 h 420"/>
                <a:gd name="T88" fmla="*/ 2147483647 w 330"/>
                <a:gd name="T89" fmla="*/ 2147483647 h 420"/>
                <a:gd name="T90" fmla="*/ 2147483647 w 330"/>
                <a:gd name="T91" fmla="*/ 2147483647 h 420"/>
                <a:gd name="T92" fmla="*/ 2147483647 w 330"/>
                <a:gd name="T93" fmla="*/ 2147483647 h 420"/>
                <a:gd name="T94" fmla="*/ 2147483647 w 330"/>
                <a:gd name="T95" fmla="*/ 2147483647 h 420"/>
                <a:gd name="T96" fmla="*/ 2147483647 w 330"/>
                <a:gd name="T97" fmla="*/ 2147483647 h 420"/>
                <a:gd name="T98" fmla="*/ 2147483647 w 330"/>
                <a:gd name="T99" fmla="*/ 2147483647 h 420"/>
                <a:gd name="T100" fmla="*/ 2147483647 w 330"/>
                <a:gd name="T101" fmla="*/ 2147483647 h 420"/>
                <a:gd name="T102" fmla="*/ 2147483647 w 330"/>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0"/>
                <a:gd name="T157" fmla="*/ 0 h 420"/>
                <a:gd name="T158" fmla="*/ 330 w 330"/>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0" h="420">
                  <a:moveTo>
                    <a:pt x="270" y="0"/>
                  </a:moveTo>
                  <a:lnTo>
                    <a:pt x="240" y="0"/>
                  </a:lnTo>
                  <a:lnTo>
                    <a:pt x="240" y="6"/>
                  </a:lnTo>
                  <a:lnTo>
                    <a:pt x="246" y="12"/>
                  </a:lnTo>
                  <a:lnTo>
                    <a:pt x="252" y="24"/>
                  </a:lnTo>
                  <a:lnTo>
                    <a:pt x="252" y="42"/>
                  </a:lnTo>
                  <a:lnTo>
                    <a:pt x="228" y="42"/>
                  </a:lnTo>
                  <a:lnTo>
                    <a:pt x="234" y="54"/>
                  </a:lnTo>
                  <a:lnTo>
                    <a:pt x="234" y="60"/>
                  </a:lnTo>
                  <a:lnTo>
                    <a:pt x="228" y="72"/>
                  </a:lnTo>
                  <a:lnTo>
                    <a:pt x="216" y="78"/>
                  </a:lnTo>
                  <a:lnTo>
                    <a:pt x="204" y="72"/>
                  </a:lnTo>
                  <a:lnTo>
                    <a:pt x="180" y="72"/>
                  </a:lnTo>
                  <a:lnTo>
                    <a:pt x="174" y="66"/>
                  </a:lnTo>
                  <a:lnTo>
                    <a:pt x="168" y="72"/>
                  </a:lnTo>
                  <a:lnTo>
                    <a:pt x="168" y="84"/>
                  </a:lnTo>
                  <a:lnTo>
                    <a:pt x="192" y="108"/>
                  </a:lnTo>
                  <a:lnTo>
                    <a:pt x="198" y="108"/>
                  </a:lnTo>
                  <a:lnTo>
                    <a:pt x="198" y="120"/>
                  </a:lnTo>
                  <a:lnTo>
                    <a:pt x="150" y="120"/>
                  </a:lnTo>
                  <a:lnTo>
                    <a:pt x="138" y="114"/>
                  </a:lnTo>
                  <a:lnTo>
                    <a:pt x="126" y="114"/>
                  </a:lnTo>
                  <a:lnTo>
                    <a:pt x="114" y="102"/>
                  </a:lnTo>
                  <a:lnTo>
                    <a:pt x="102" y="96"/>
                  </a:lnTo>
                  <a:lnTo>
                    <a:pt x="90" y="96"/>
                  </a:lnTo>
                  <a:lnTo>
                    <a:pt x="90" y="102"/>
                  </a:lnTo>
                  <a:lnTo>
                    <a:pt x="84" y="108"/>
                  </a:lnTo>
                  <a:lnTo>
                    <a:pt x="84" y="138"/>
                  </a:lnTo>
                  <a:lnTo>
                    <a:pt x="66" y="174"/>
                  </a:lnTo>
                  <a:lnTo>
                    <a:pt x="54" y="186"/>
                  </a:lnTo>
                  <a:lnTo>
                    <a:pt x="18" y="204"/>
                  </a:lnTo>
                  <a:lnTo>
                    <a:pt x="12" y="216"/>
                  </a:lnTo>
                  <a:lnTo>
                    <a:pt x="6" y="222"/>
                  </a:lnTo>
                  <a:lnTo>
                    <a:pt x="6" y="234"/>
                  </a:lnTo>
                  <a:lnTo>
                    <a:pt x="0" y="246"/>
                  </a:lnTo>
                  <a:lnTo>
                    <a:pt x="12" y="228"/>
                  </a:lnTo>
                  <a:lnTo>
                    <a:pt x="18" y="246"/>
                  </a:lnTo>
                  <a:lnTo>
                    <a:pt x="36" y="270"/>
                  </a:lnTo>
                  <a:lnTo>
                    <a:pt x="48" y="252"/>
                  </a:lnTo>
                  <a:lnTo>
                    <a:pt x="54" y="258"/>
                  </a:lnTo>
                  <a:lnTo>
                    <a:pt x="60" y="270"/>
                  </a:lnTo>
                  <a:lnTo>
                    <a:pt x="96" y="270"/>
                  </a:lnTo>
                  <a:lnTo>
                    <a:pt x="96" y="282"/>
                  </a:lnTo>
                  <a:lnTo>
                    <a:pt x="102" y="294"/>
                  </a:lnTo>
                  <a:lnTo>
                    <a:pt x="102" y="336"/>
                  </a:lnTo>
                  <a:lnTo>
                    <a:pt x="138" y="336"/>
                  </a:lnTo>
                  <a:lnTo>
                    <a:pt x="144" y="348"/>
                  </a:lnTo>
                  <a:lnTo>
                    <a:pt x="132" y="342"/>
                  </a:lnTo>
                  <a:lnTo>
                    <a:pt x="108" y="342"/>
                  </a:lnTo>
                  <a:lnTo>
                    <a:pt x="102" y="348"/>
                  </a:lnTo>
                  <a:lnTo>
                    <a:pt x="102" y="360"/>
                  </a:lnTo>
                  <a:lnTo>
                    <a:pt x="108" y="378"/>
                  </a:lnTo>
                  <a:lnTo>
                    <a:pt x="114" y="384"/>
                  </a:lnTo>
                  <a:lnTo>
                    <a:pt x="126" y="408"/>
                  </a:lnTo>
                  <a:lnTo>
                    <a:pt x="156" y="396"/>
                  </a:lnTo>
                  <a:lnTo>
                    <a:pt x="162" y="402"/>
                  </a:lnTo>
                  <a:lnTo>
                    <a:pt x="174" y="408"/>
                  </a:lnTo>
                  <a:lnTo>
                    <a:pt x="180" y="414"/>
                  </a:lnTo>
                  <a:lnTo>
                    <a:pt x="192" y="420"/>
                  </a:lnTo>
                  <a:lnTo>
                    <a:pt x="198" y="420"/>
                  </a:lnTo>
                  <a:lnTo>
                    <a:pt x="216" y="414"/>
                  </a:lnTo>
                  <a:lnTo>
                    <a:pt x="228" y="414"/>
                  </a:lnTo>
                  <a:lnTo>
                    <a:pt x="240" y="408"/>
                  </a:lnTo>
                  <a:lnTo>
                    <a:pt x="246" y="402"/>
                  </a:lnTo>
                  <a:lnTo>
                    <a:pt x="246" y="396"/>
                  </a:lnTo>
                  <a:lnTo>
                    <a:pt x="240" y="390"/>
                  </a:lnTo>
                  <a:lnTo>
                    <a:pt x="240" y="384"/>
                  </a:lnTo>
                  <a:lnTo>
                    <a:pt x="246" y="384"/>
                  </a:lnTo>
                  <a:lnTo>
                    <a:pt x="252" y="378"/>
                  </a:lnTo>
                  <a:lnTo>
                    <a:pt x="276" y="366"/>
                  </a:lnTo>
                  <a:lnTo>
                    <a:pt x="306" y="366"/>
                  </a:lnTo>
                  <a:lnTo>
                    <a:pt x="324" y="354"/>
                  </a:lnTo>
                  <a:lnTo>
                    <a:pt x="312" y="342"/>
                  </a:lnTo>
                  <a:lnTo>
                    <a:pt x="312" y="336"/>
                  </a:lnTo>
                  <a:lnTo>
                    <a:pt x="264" y="312"/>
                  </a:lnTo>
                  <a:lnTo>
                    <a:pt x="240" y="312"/>
                  </a:lnTo>
                  <a:lnTo>
                    <a:pt x="240" y="300"/>
                  </a:lnTo>
                  <a:lnTo>
                    <a:pt x="246" y="288"/>
                  </a:lnTo>
                  <a:lnTo>
                    <a:pt x="252" y="282"/>
                  </a:lnTo>
                  <a:lnTo>
                    <a:pt x="246" y="276"/>
                  </a:lnTo>
                  <a:lnTo>
                    <a:pt x="234" y="270"/>
                  </a:lnTo>
                  <a:lnTo>
                    <a:pt x="228" y="264"/>
                  </a:lnTo>
                  <a:lnTo>
                    <a:pt x="228" y="252"/>
                  </a:lnTo>
                  <a:lnTo>
                    <a:pt x="240" y="246"/>
                  </a:lnTo>
                  <a:lnTo>
                    <a:pt x="246" y="240"/>
                  </a:lnTo>
                  <a:lnTo>
                    <a:pt x="258" y="234"/>
                  </a:lnTo>
                  <a:lnTo>
                    <a:pt x="270" y="234"/>
                  </a:lnTo>
                  <a:lnTo>
                    <a:pt x="276" y="228"/>
                  </a:lnTo>
                  <a:lnTo>
                    <a:pt x="288" y="204"/>
                  </a:lnTo>
                  <a:lnTo>
                    <a:pt x="288" y="192"/>
                  </a:lnTo>
                  <a:lnTo>
                    <a:pt x="294" y="186"/>
                  </a:lnTo>
                  <a:lnTo>
                    <a:pt x="300" y="174"/>
                  </a:lnTo>
                  <a:lnTo>
                    <a:pt x="324" y="162"/>
                  </a:lnTo>
                  <a:lnTo>
                    <a:pt x="312" y="132"/>
                  </a:lnTo>
                  <a:lnTo>
                    <a:pt x="306" y="126"/>
                  </a:lnTo>
                  <a:lnTo>
                    <a:pt x="294" y="102"/>
                  </a:lnTo>
                  <a:lnTo>
                    <a:pt x="294" y="90"/>
                  </a:lnTo>
                  <a:lnTo>
                    <a:pt x="306" y="66"/>
                  </a:lnTo>
                  <a:lnTo>
                    <a:pt x="318" y="60"/>
                  </a:lnTo>
                  <a:lnTo>
                    <a:pt x="324" y="54"/>
                  </a:lnTo>
                  <a:lnTo>
                    <a:pt x="330" y="54"/>
                  </a:lnTo>
                  <a:lnTo>
                    <a:pt x="312" y="36"/>
                  </a:lnTo>
                  <a:lnTo>
                    <a:pt x="288" y="24"/>
                  </a:lnTo>
                  <a:lnTo>
                    <a:pt x="270" y="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97" name="Kenya" descr="© INSCALE GmbH, 05.05.2010&#10;http://www.presentationload.com/">
              <a:extLst>
                <a:ext uri="{FF2B5EF4-FFF2-40B4-BE49-F238E27FC236}">
                  <a16:creationId xmlns:a16="http://schemas.microsoft.com/office/drawing/2014/main" id="{E73EE6D2-5789-3F1C-9838-4013B89282D0}"/>
                </a:ext>
              </a:extLst>
            </p:cNvPr>
            <p:cNvSpPr>
              <a:spLocks/>
            </p:cNvSpPr>
            <p:nvPr/>
          </p:nvSpPr>
          <p:spPr bwMode="gray">
            <a:xfrm>
              <a:off x="6820720" y="4176507"/>
              <a:ext cx="265548" cy="359596"/>
            </a:xfrm>
            <a:custGeom>
              <a:avLst/>
              <a:gdLst>
                <a:gd name="T0" fmla="*/ 2147483647 w 564"/>
                <a:gd name="T1" fmla="*/ 2147483647 h 762"/>
                <a:gd name="T2" fmla="*/ 2147483647 w 564"/>
                <a:gd name="T3" fmla="*/ 2147483647 h 762"/>
                <a:gd name="T4" fmla="*/ 2147483647 w 564"/>
                <a:gd name="T5" fmla="*/ 2147483647 h 762"/>
                <a:gd name="T6" fmla="*/ 2147483647 w 564"/>
                <a:gd name="T7" fmla="*/ 2147483647 h 762"/>
                <a:gd name="T8" fmla="*/ 2147483647 w 564"/>
                <a:gd name="T9" fmla="*/ 2147483647 h 762"/>
                <a:gd name="T10" fmla="*/ 2147483647 w 564"/>
                <a:gd name="T11" fmla="*/ 2147483647 h 762"/>
                <a:gd name="T12" fmla="*/ 2147483647 w 564"/>
                <a:gd name="T13" fmla="*/ 2147483647 h 762"/>
                <a:gd name="T14" fmla="*/ 2147483647 w 564"/>
                <a:gd name="T15" fmla="*/ 2147483647 h 762"/>
                <a:gd name="T16" fmla="*/ 2147483647 w 564"/>
                <a:gd name="T17" fmla="*/ 2147483647 h 762"/>
                <a:gd name="T18" fmla="*/ 2147483647 w 564"/>
                <a:gd name="T19" fmla="*/ 2147483647 h 762"/>
                <a:gd name="T20" fmla="*/ 2147483647 w 564"/>
                <a:gd name="T21" fmla="*/ 2147483647 h 762"/>
                <a:gd name="T22" fmla="*/ 2147483647 w 564"/>
                <a:gd name="T23" fmla="*/ 2147483647 h 762"/>
                <a:gd name="T24" fmla="*/ 2147483647 w 564"/>
                <a:gd name="T25" fmla="*/ 0 h 762"/>
                <a:gd name="T26" fmla="*/ 2147483647 w 564"/>
                <a:gd name="T27" fmla="*/ 2147483647 h 762"/>
                <a:gd name="T28" fmla="*/ 2147483647 w 564"/>
                <a:gd name="T29" fmla="*/ 2147483647 h 762"/>
                <a:gd name="T30" fmla="*/ 2147483647 w 564"/>
                <a:gd name="T31" fmla="*/ 2147483647 h 762"/>
                <a:gd name="T32" fmla="*/ 2147483647 w 564"/>
                <a:gd name="T33" fmla="*/ 2147483647 h 762"/>
                <a:gd name="T34" fmla="*/ 2147483647 w 564"/>
                <a:gd name="T35" fmla="*/ 2147483647 h 762"/>
                <a:gd name="T36" fmla="*/ 2147483647 w 564"/>
                <a:gd name="T37" fmla="*/ 2147483647 h 762"/>
                <a:gd name="T38" fmla="*/ 2147483647 w 564"/>
                <a:gd name="T39" fmla="*/ 2147483647 h 762"/>
                <a:gd name="T40" fmla="*/ 2147483647 w 564"/>
                <a:gd name="T41" fmla="*/ 2147483647 h 762"/>
                <a:gd name="T42" fmla="*/ 2147483647 w 564"/>
                <a:gd name="T43" fmla="*/ 2147483647 h 762"/>
                <a:gd name="T44" fmla="*/ 2147483647 w 564"/>
                <a:gd name="T45" fmla="*/ 2147483647 h 762"/>
                <a:gd name="T46" fmla="*/ 2147483647 w 564"/>
                <a:gd name="T47" fmla="*/ 2147483647 h 762"/>
                <a:gd name="T48" fmla="*/ 2147483647 w 564"/>
                <a:gd name="T49" fmla="*/ 2147483647 h 762"/>
                <a:gd name="T50" fmla="*/ 2147483647 w 564"/>
                <a:gd name="T51" fmla="*/ 2147483647 h 762"/>
                <a:gd name="T52" fmla="*/ 2147483647 w 564"/>
                <a:gd name="T53" fmla="*/ 2147483647 h 762"/>
                <a:gd name="T54" fmla="*/ 2147483647 w 564"/>
                <a:gd name="T55" fmla="*/ 2147483647 h 762"/>
                <a:gd name="T56" fmla="*/ 2147483647 w 564"/>
                <a:gd name="T57" fmla="*/ 2147483647 h 762"/>
                <a:gd name="T58" fmla="*/ 0 w 564"/>
                <a:gd name="T59" fmla="*/ 2147483647 h 762"/>
                <a:gd name="T60" fmla="*/ 2147483647 w 564"/>
                <a:gd name="T61" fmla="*/ 2147483647 h 762"/>
                <a:gd name="T62" fmla="*/ 2147483647 w 564"/>
                <a:gd name="T63" fmla="*/ 2147483647 h 762"/>
                <a:gd name="T64" fmla="*/ 2147483647 w 564"/>
                <a:gd name="T65" fmla="*/ 2147483647 h 762"/>
                <a:gd name="T66" fmla="*/ 2147483647 w 564"/>
                <a:gd name="T67" fmla="*/ 2147483647 h 762"/>
                <a:gd name="T68" fmla="*/ 2147483647 w 564"/>
                <a:gd name="T69" fmla="*/ 2147483647 h 762"/>
                <a:gd name="T70" fmla="*/ 0 w 564"/>
                <a:gd name="T71" fmla="*/ 2147483647 h 762"/>
                <a:gd name="T72" fmla="*/ 2147483647 w 564"/>
                <a:gd name="T73" fmla="*/ 2147483647 h 762"/>
                <a:gd name="T74" fmla="*/ 2147483647 w 564"/>
                <a:gd name="T75" fmla="*/ 2147483647 h 762"/>
                <a:gd name="T76" fmla="*/ 2147483647 w 564"/>
                <a:gd name="T77" fmla="*/ 2147483647 h 762"/>
                <a:gd name="T78" fmla="*/ 2147483647 w 564"/>
                <a:gd name="T79" fmla="*/ 2147483647 h 762"/>
                <a:gd name="T80" fmla="*/ 2147483647 w 564"/>
                <a:gd name="T81" fmla="*/ 2147483647 h 762"/>
                <a:gd name="T82" fmla="*/ 2147483647 w 564"/>
                <a:gd name="T83" fmla="*/ 2147483647 h 762"/>
                <a:gd name="T84" fmla="*/ 2147483647 w 564"/>
                <a:gd name="T85" fmla="*/ 2147483647 h 762"/>
                <a:gd name="T86" fmla="*/ 2147483647 w 564"/>
                <a:gd name="T87" fmla="*/ 2147483647 h 762"/>
                <a:gd name="T88" fmla="*/ 2147483647 w 564"/>
                <a:gd name="T89" fmla="*/ 2147483647 h 762"/>
                <a:gd name="T90" fmla="*/ 2147483647 w 564"/>
                <a:gd name="T91" fmla="*/ 2147483647 h 762"/>
                <a:gd name="T92" fmla="*/ 2147483647 w 564"/>
                <a:gd name="T93" fmla="*/ 2147483647 h 762"/>
                <a:gd name="T94" fmla="*/ 2147483647 w 564"/>
                <a:gd name="T95" fmla="*/ 2147483647 h 762"/>
                <a:gd name="T96" fmla="*/ 2147483647 w 564"/>
                <a:gd name="T97" fmla="*/ 2147483647 h 762"/>
                <a:gd name="T98" fmla="*/ 2147483647 w 564"/>
                <a:gd name="T99" fmla="*/ 2147483647 h 762"/>
                <a:gd name="T100" fmla="*/ 2147483647 w 564"/>
                <a:gd name="T101" fmla="*/ 2147483647 h 76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64"/>
                <a:gd name="T154" fmla="*/ 0 h 762"/>
                <a:gd name="T155" fmla="*/ 564 w 564"/>
                <a:gd name="T156" fmla="*/ 762 h 76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64" h="762">
                  <a:moveTo>
                    <a:pt x="498" y="150"/>
                  </a:moveTo>
                  <a:lnTo>
                    <a:pt x="540" y="108"/>
                  </a:lnTo>
                  <a:lnTo>
                    <a:pt x="558" y="72"/>
                  </a:lnTo>
                  <a:lnTo>
                    <a:pt x="564" y="66"/>
                  </a:lnTo>
                  <a:lnTo>
                    <a:pt x="564" y="60"/>
                  </a:lnTo>
                  <a:lnTo>
                    <a:pt x="540" y="54"/>
                  </a:lnTo>
                  <a:lnTo>
                    <a:pt x="534" y="60"/>
                  </a:lnTo>
                  <a:lnTo>
                    <a:pt x="504" y="60"/>
                  </a:lnTo>
                  <a:lnTo>
                    <a:pt x="480" y="30"/>
                  </a:lnTo>
                  <a:lnTo>
                    <a:pt x="462" y="48"/>
                  </a:lnTo>
                  <a:lnTo>
                    <a:pt x="456" y="48"/>
                  </a:lnTo>
                  <a:lnTo>
                    <a:pt x="450" y="54"/>
                  </a:lnTo>
                  <a:lnTo>
                    <a:pt x="438" y="60"/>
                  </a:lnTo>
                  <a:lnTo>
                    <a:pt x="426" y="60"/>
                  </a:lnTo>
                  <a:lnTo>
                    <a:pt x="414" y="72"/>
                  </a:lnTo>
                  <a:lnTo>
                    <a:pt x="414" y="84"/>
                  </a:lnTo>
                  <a:lnTo>
                    <a:pt x="390" y="102"/>
                  </a:lnTo>
                  <a:lnTo>
                    <a:pt x="378" y="96"/>
                  </a:lnTo>
                  <a:lnTo>
                    <a:pt x="372" y="96"/>
                  </a:lnTo>
                  <a:lnTo>
                    <a:pt x="360" y="90"/>
                  </a:lnTo>
                  <a:lnTo>
                    <a:pt x="330" y="90"/>
                  </a:lnTo>
                  <a:lnTo>
                    <a:pt x="318" y="84"/>
                  </a:lnTo>
                  <a:lnTo>
                    <a:pt x="288" y="84"/>
                  </a:lnTo>
                  <a:lnTo>
                    <a:pt x="210" y="24"/>
                  </a:lnTo>
                  <a:lnTo>
                    <a:pt x="138" y="18"/>
                  </a:lnTo>
                  <a:lnTo>
                    <a:pt x="132" y="0"/>
                  </a:lnTo>
                  <a:lnTo>
                    <a:pt x="108" y="12"/>
                  </a:lnTo>
                  <a:lnTo>
                    <a:pt x="18" y="12"/>
                  </a:lnTo>
                  <a:lnTo>
                    <a:pt x="0" y="42"/>
                  </a:lnTo>
                  <a:lnTo>
                    <a:pt x="6" y="48"/>
                  </a:lnTo>
                  <a:lnTo>
                    <a:pt x="12" y="60"/>
                  </a:lnTo>
                  <a:lnTo>
                    <a:pt x="12" y="84"/>
                  </a:lnTo>
                  <a:lnTo>
                    <a:pt x="18" y="84"/>
                  </a:lnTo>
                  <a:lnTo>
                    <a:pt x="24" y="90"/>
                  </a:lnTo>
                  <a:lnTo>
                    <a:pt x="24" y="84"/>
                  </a:lnTo>
                  <a:lnTo>
                    <a:pt x="30" y="84"/>
                  </a:lnTo>
                  <a:lnTo>
                    <a:pt x="30" y="96"/>
                  </a:lnTo>
                  <a:lnTo>
                    <a:pt x="24" y="102"/>
                  </a:lnTo>
                  <a:lnTo>
                    <a:pt x="24" y="108"/>
                  </a:lnTo>
                  <a:lnTo>
                    <a:pt x="42" y="126"/>
                  </a:lnTo>
                  <a:lnTo>
                    <a:pt x="36" y="132"/>
                  </a:lnTo>
                  <a:lnTo>
                    <a:pt x="72" y="174"/>
                  </a:lnTo>
                  <a:lnTo>
                    <a:pt x="66" y="180"/>
                  </a:lnTo>
                  <a:lnTo>
                    <a:pt x="60" y="180"/>
                  </a:lnTo>
                  <a:lnTo>
                    <a:pt x="54" y="186"/>
                  </a:lnTo>
                  <a:lnTo>
                    <a:pt x="54" y="192"/>
                  </a:lnTo>
                  <a:lnTo>
                    <a:pt x="66" y="216"/>
                  </a:lnTo>
                  <a:lnTo>
                    <a:pt x="72" y="222"/>
                  </a:lnTo>
                  <a:lnTo>
                    <a:pt x="78" y="234"/>
                  </a:lnTo>
                  <a:lnTo>
                    <a:pt x="78" y="246"/>
                  </a:lnTo>
                  <a:lnTo>
                    <a:pt x="66" y="258"/>
                  </a:lnTo>
                  <a:lnTo>
                    <a:pt x="60" y="282"/>
                  </a:lnTo>
                  <a:lnTo>
                    <a:pt x="42" y="282"/>
                  </a:lnTo>
                  <a:lnTo>
                    <a:pt x="36" y="288"/>
                  </a:lnTo>
                  <a:lnTo>
                    <a:pt x="36" y="312"/>
                  </a:lnTo>
                  <a:lnTo>
                    <a:pt x="18" y="324"/>
                  </a:lnTo>
                  <a:lnTo>
                    <a:pt x="12" y="342"/>
                  </a:lnTo>
                  <a:lnTo>
                    <a:pt x="6" y="348"/>
                  </a:lnTo>
                  <a:lnTo>
                    <a:pt x="0" y="360"/>
                  </a:lnTo>
                  <a:lnTo>
                    <a:pt x="0" y="384"/>
                  </a:lnTo>
                  <a:lnTo>
                    <a:pt x="18" y="402"/>
                  </a:lnTo>
                  <a:lnTo>
                    <a:pt x="30" y="402"/>
                  </a:lnTo>
                  <a:lnTo>
                    <a:pt x="30" y="390"/>
                  </a:lnTo>
                  <a:lnTo>
                    <a:pt x="54" y="390"/>
                  </a:lnTo>
                  <a:lnTo>
                    <a:pt x="60" y="408"/>
                  </a:lnTo>
                  <a:lnTo>
                    <a:pt x="42" y="408"/>
                  </a:lnTo>
                  <a:lnTo>
                    <a:pt x="30" y="420"/>
                  </a:lnTo>
                  <a:lnTo>
                    <a:pt x="24" y="414"/>
                  </a:lnTo>
                  <a:lnTo>
                    <a:pt x="18" y="414"/>
                  </a:lnTo>
                  <a:lnTo>
                    <a:pt x="6" y="420"/>
                  </a:lnTo>
                  <a:lnTo>
                    <a:pt x="0" y="432"/>
                  </a:lnTo>
                  <a:lnTo>
                    <a:pt x="0" y="438"/>
                  </a:lnTo>
                  <a:lnTo>
                    <a:pt x="12" y="450"/>
                  </a:lnTo>
                  <a:lnTo>
                    <a:pt x="6" y="468"/>
                  </a:lnTo>
                  <a:lnTo>
                    <a:pt x="258" y="624"/>
                  </a:lnTo>
                  <a:lnTo>
                    <a:pt x="270" y="636"/>
                  </a:lnTo>
                  <a:lnTo>
                    <a:pt x="270" y="642"/>
                  </a:lnTo>
                  <a:lnTo>
                    <a:pt x="264" y="648"/>
                  </a:lnTo>
                  <a:lnTo>
                    <a:pt x="258" y="648"/>
                  </a:lnTo>
                  <a:lnTo>
                    <a:pt x="252" y="654"/>
                  </a:lnTo>
                  <a:lnTo>
                    <a:pt x="366" y="762"/>
                  </a:lnTo>
                  <a:lnTo>
                    <a:pt x="384" y="756"/>
                  </a:lnTo>
                  <a:lnTo>
                    <a:pt x="414" y="690"/>
                  </a:lnTo>
                  <a:lnTo>
                    <a:pt x="414" y="660"/>
                  </a:lnTo>
                  <a:lnTo>
                    <a:pt x="426" y="648"/>
                  </a:lnTo>
                  <a:lnTo>
                    <a:pt x="432" y="648"/>
                  </a:lnTo>
                  <a:lnTo>
                    <a:pt x="444" y="636"/>
                  </a:lnTo>
                  <a:lnTo>
                    <a:pt x="444" y="624"/>
                  </a:lnTo>
                  <a:lnTo>
                    <a:pt x="438" y="618"/>
                  </a:lnTo>
                  <a:lnTo>
                    <a:pt x="438" y="600"/>
                  </a:lnTo>
                  <a:lnTo>
                    <a:pt x="444" y="594"/>
                  </a:lnTo>
                  <a:lnTo>
                    <a:pt x="456" y="588"/>
                  </a:lnTo>
                  <a:lnTo>
                    <a:pt x="468" y="588"/>
                  </a:lnTo>
                  <a:lnTo>
                    <a:pt x="474" y="582"/>
                  </a:lnTo>
                  <a:lnTo>
                    <a:pt x="480" y="582"/>
                  </a:lnTo>
                  <a:lnTo>
                    <a:pt x="486" y="540"/>
                  </a:lnTo>
                  <a:lnTo>
                    <a:pt x="516" y="540"/>
                  </a:lnTo>
                  <a:lnTo>
                    <a:pt x="528" y="534"/>
                  </a:lnTo>
                  <a:lnTo>
                    <a:pt x="534" y="522"/>
                  </a:lnTo>
                  <a:lnTo>
                    <a:pt x="540" y="516"/>
                  </a:lnTo>
                  <a:lnTo>
                    <a:pt x="498" y="450"/>
                  </a:lnTo>
                  <a:lnTo>
                    <a:pt x="498" y="15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98" name="Kazakhstan" descr="© INSCALE GmbH, 05.05.2010&#10;http://www.presentationload.com/">
              <a:extLst>
                <a:ext uri="{FF2B5EF4-FFF2-40B4-BE49-F238E27FC236}">
                  <a16:creationId xmlns:a16="http://schemas.microsoft.com/office/drawing/2014/main" id="{35D39461-15A7-CD62-367F-A61021A5103E}"/>
                </a:ext>
              </a:extLst>
            </p:cNvPr>
            <p:cNvSpPr>
              <a:spLocks noEditPoints="1"/>
            </p:cNvSpPr>
            <p:nvPr/>
          </p:nvSpPr>
          <p:spPr bwMode="gray">
            <a:xfrm>
              <a:off x="7091799" y="2266047"/>
              <a:ext cx="1185740" cy="549534"/>
            </a:xfrm>
            <a:custGeom>
              <a:avLst/>
              <a:gdLst>
                <a:gd name="T0" fmla="*/ 2147483647 w 2514"/>
                <a:gd name="T1" fmla="*/ 2147483647 h 1164"/>
                <a:gd name="T2" fmla="*/ 2147483647 w 2514"/>
                <a:gd name="T3" fmla="*/ 2147483647 h 1164"/>
                <a:gd name="T4" fmla="*/ 2147483647 w 2514"/>
                <a:gd name="T5" fmla="*/ 2147483647 h 1164"/>
                <a:gd name="T6" fmla="*/ 2147483647 w 2514"/>
                <a:gd name="T7" fmla="*/ 2147483647 h 1164"/>
                <a:gd name="T8" fmla="*/ 2147483647 w 2514"/>
                <a:gd name="T9" fmla="*/ 2147483647 h 1164"/>
                <a:gd name="T10" fmla="*/ 2147483647 w 2514"/>
                <a:gd name="T11" fmla="*/ 2147483647 h 1164"/>
                <a:gd name="T12" fmla="*/ 2147483647 w 2514"/>
                <a:gd name="T13" fmla="*/ 2147483647 h 1164"/>
                <a:gd name="T14" fmla="*/ 2147483647 w 2514"/>
                <a:gd name="T15" fmla="*/ 2147483647 h 1164"/>
                <a:gd name="T16" fmla="*/ 2147483647 w 2514"/>
                <a:gd name="T17" fmla="*/ 2147483647 h 1164"/>
                <a:gd name="T18" fmla="*/ 2147483647 w 2514"/>
                <a:gd name="T19" fmla="*/ 2147483647 h 1164"/>
                <a:gd name="T20" fmla="*/ 2147483647 w 2514"/>
                <a:gd name="T21" fmla="*/ 2147483647 h 1164"/>
                <a:gd name="T22" fmla="*/ 2147483647 w 2514"/>
                <a:gd name="T23" fmla="*/ 2147483647 h 1164"/>
                <a:gd name="T24" fmla="*/ 2147483647 w 2514"/>
                <a:gd name="T25" fmla="*/ 2147483647 h 1164"/>
                <a:gd name="T26" fmla="*/ 2147483647 w 2514"/>
                <a:gd name="T27" fmla="*/ 2147483647 h 1164"/>
                <a:gd name="T28" fmla="*/ 2147483647 w 2514"/>
                <a:gd name="T29" fmla="*/ 2147483647 h 1164"/>
                <a:gd name="T30" fmla="*/ 2147483647 w 2514"/>
                <a:gd name="T31" fmla="*/ 2147483647 h 1164"/>
                <a:gd name="T32" fmla="*/ 2147483647 w 2514"/>
                <a:gd name="T33" fmla="*/ 2147483647 h 1164"/>
                <a:gd name="T34" fmla="*/ 2147483647 w 2514"/>
                <a:gd name="T35" fmla="*/ 2147483647 h 1164"/>
                <a:gd name="T36" fmla="*/ 2147483647 w 2514"/>
                <a:gd name="T37" fmla="*/ 2147483647 h 1164"/>
                <a:gd name="T38" fmla="*/ 2147483647 w 2514"/>
                <a:gd name="T39" fmla="*/ 2147483647 h 1164"/>
                <a:gd name="T40" fmla="*/ 2147483647 w 2514"/>
                <a:gd name="T41" fmla="*/ 2147483647 h 1164"/>
                <a:gd name="T42" fmla="*/ 2147483647 w 2514"/>
                <a:gd name="T43" fmla="*/ 2147483647 h 1164"/>
                <a:gd name="T44" fmla="*/ 2147483647 w 2514"/>
                <a:gd name="T45" fmla="*/ 2147483647 h 1164"/>
                <a:gd name="T46" fmla="*/ 2147483647 w 2514"/>
                <a:gd name="T47" fmla="*/ 2147483647 h 1164"/>
                <a:gd name="T48" fmla="*/ 2147483647 w 2514"/>
                <a:gd name="T49" fmla="*/ 2147483647 h 1164"/>
                <a:gd name="T50" fmla="*/ 2147483647 w 2514"/>
                <a:gd name="T51" fmla="*/ 2147483647 h 1164"/>
                <a:gd name="T52" fmla="*/ 2147483647 w 2514"/>
                <a:gd name="T53" fmla="*/ 2147483647 h 1164"/>
                <a:gd name="T54" fmla="*/ 2147483647 w 2514"/>
                <a:gd name="T55" fmla="*/ 2147483647 h 1164"/>
                <a:gd name="T56" fmla="*/ 2147483647 w 2514"/>
                <a:gd name="T57" fmla="*/ 2147483647 h 1164"/>
                <a:gd name="T58" fmla="*/ 2147483647 w 2514"/>
                <a:gd name="T59" fmla="*/ 2147483647 h 1164"/>
                <a:gd name="T60" fmla="*/ 2147483647 w 2514"/>
                <a:gd name="T61" fmla="*/ 2147483647 h 1164"/>
                <a:gd name="T62" fmla="*/ 2147483647 w 2514"/>
                <a:gd name="T63" fmla="*/ 2147483647 h 1164"/>
                <a:gd name="T64" fmla="*/ 2147483647 w 2514"/>
                <a:gd name="T65" fmla="*/ 2147483647 h 1164"/>
                <a:gd name="T66" fmla="*/ 2147483647 w 2514"/>
                <a:gd name="T67" fmla="*/ 2147483647 h 1164"/>
                <a:gd name="T68" fmla="*/ 2147483647 w 2514"/>
                <a:gd name="T69" fmla="*/ 2147483647 h 1164"/>
                <a:gd name="T70" fmla="*/ 2147483647 w 2514"/>
                <a:gd name="T71" fmla="*/ 2147483647 h 1164"/>
                <a:gd name="T72" fmla="*/ 2147483647 w 2514"/>
                <a:gd name="T73" fmla="*/ 2147483647 h 1164"/>
                <a:gd name="T74" fmla="*/ 2147483647 w 2514"/>
                <a:gd name="T75" fmla="*/ 2147483647 h 1164"/>
                <a:gd name="T76" fmla="*/ 2147483647 w 2514"/>
                <a:gd name="T77" fmla="*/ 2147483647 h 1164"/>
                <a:gd name="T78" fmla="*/ 2147483647 w 2514"/>
                <a:gd name="T79" fmla="*/ 2147483647 h 1164"/>
                <a:gd name="T80" fmla="*/ 2147483647 w 2514"/>
                <a:gd name="T81" fmla="*/ 2147483647 h 1164"/>
                <a:gd name="T82" fmla="*/ 2147483647 w 2514"/>
                <a:gd name="T83" fmla="*/ 2147483647 h 1164"/>
                <a:gd name="T84" fmla="*/ 2147483647 w 2514"/>
                <a:gd name="T85" fmla="*/ 2147483647 h 1164"/>
                <a:gd name="T86" fmla="*/ 2147483647 w 2514"/>
                <a:gd name="T87" fmla="*/ 2147483647 h 1164"/>
                <a:gd name="T88" fmla="*/ 2147483647 w 2514"/>
                <a:gd name="T89" fmla="*/ 2147483647 h 1164"/>
                <a:gd name="T90" fmla="*/ 2147483647 w 2514"/>
                <a:gd name="T91" fmla="*/ 2147483647 h 1164"/>
                <a:gd name="T92" fmla="*/ 2147483647 w 2514"/>
                <a:gd name="T93" fmla="*/ 2147483647 h 1164"/>
                <a:gd name="T94" fmla="*/ 2147483647 w 2514"/>
                <a:gd name="T95" fmla="*/ 2147483647 h 1164"/>
                <a:gd name="T96" fmla="*/ 2147483647 w 2514"/>
                <a:gd name="T97" fmla="*/ 2147483647 h 1164"/>
                <a:gd name="T98" fmla="*/ 2147483647 w 2514"/>
                <a:gd name="T99" fmla="*/ 2147483647 h 1164"/>
                <a:gd name="T100" fmla="*/ 2147483647 w 2514"/>
                <a:gd name="T101" fmla="*/ 2147483647 h 1164"/>
                <a:gd name="T102" fmla="*/ 2147483647 w 2514"/>
                <a:gd name="T103" fmla="*/ 2147483647 h 1164"/>
                <a:gd name="T104" fmla="*/ 2147483647 w 2514"/>
                <a:gd name="T105" fmla="*/ 2147483647 h 1164"/>
                <a:gd name="T106" fmla="*/ 2147483647 w 2514"/>
                <a:gd name="T107" fmla="*/ 2147483647 h 1164"/>
                <a:gd name="T108" fmla="*/ 2147483647 w 2514"/>
                <a:gd name="T109" fmla="*/ 2147483647 h 1164"/>
                <a:gd name="T110" fmla="*/ 2147483647 w 2514"/>
                <a:gd name="T111" fmla="*/ 2147483647 h 1164"/>
                <a:gd name="T112" fmla="*/ 2147483647 w 2514"/>
                <a:gd name="T113" fmla="*/ 2147483647 h 1164"/>
                <a:gd name="T114" fmla="*/ 2147483647 w 2514"/>
                <a:gd name="T115" fmla="*/ 2147483647 h 1164"/>
                <a:gd name="T116" fmla="*/ 2147483647 w 2514"/>
                <a:gd name="T117" fmla="*/ 2147483647 h 1164"/>
                <a:gd name="T118" fmla="*/ 2147483647 w 2514"/>
                <a:gd name="T119" fmla="*/ 2147483647 h 1164"/>
                <a:gd name="T120" fmla="*/ 2147483647 w 2514"/>
                <a:gd name="T121" fmla="*/ 2147483647 h 1164"/>
                <a:gd name="T122" fmla="*/ 2147483647 w 2514"/>
                <a:gd name="T123" fmla="*/ 2147483647 h 11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14"/>
                <a:gd name="T187" fmla="*/ 0 h 1164"/>
                <a:gd name="T188" fmla="*/ 2514 w 2514"/>
                <a:gd name="T189" fmla="*/ 1164 h 116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14" h="1164">
                  <a:moveTo>
                    <a:pt x="852" y="756"/>
                  </a:moveTo>
                  <a:lnTo>
                    <a:pt x="840" y="744"/>
                  </a:lnTo>
                  <a:lnTo>
                    <a:pt x="822" y="768"/>
                  </a:lnTo>
                  <a:lnTo>
                    <a:pt x="816" y="780"/>
                  </a:lnTo>
                  <a:lnTo>
                    <a:pt x="870" y="804"/>
                  </a:lnTo>
                  <a:lnTo>
                    <a:pt x="870" y="786"/>
                  </a:lnTo>
                  <a:lnTo>
                    <a:pt x="864" y="780"/>
                  </a:lnTo>
                  <a:lnTo>
                    <a:pt x="858" y="768"/>
                  </a:lnTo>
                  <a:lnTo>
                    <a:pt x="858" y="762"/>
                  </a:lnTo>
                  <a:lnTo>
                    <a:pt x="852" y="756"/>
                  </a:lnTo>
                  <a:close/>
                  <a:moveTo>
                    <a:pt x="2484" y="492"/>
                  </a:moveTo>
                  <a:lnTo>
                    <a:pt x="2484" y="486"/>
                  </a:lnTo>
                  <a:lnTo>
                    <a:pt x="2514" y="486"/>
                  </a:lnTo>
                  <a:lnTo>
                    <a:pt x="2478" y="444"/>
                  </a:lnTo>
                  <a:lnTo>
                    <a:pt x="2454" y="420"/>
                  </a:lnTo>
                  <a:lnTo>
                    <a:pt x="2442" y="456"/>
                  </a:lnTo>
                  <a:lnTo>
                    <a:pt x="2370" y="450"/>
                  </a:lnTo>
                  <a:lnTo>
                    <a:pt x="2370" y="444"/>
                  </a:lnTo>
                  <a:lnTo>
                    <a:pt x="2364" y="438"/>
                  </a:lnTo>
                  <a:lnTo>
                    <a:pt x="2358" y="426"/>
                  </a:lnTo>
                  <a:lnTo>
                    <a:pt x="2352" y="420"/>
                  </a:lnTo>
                  <a:lnTo>
                    <a:pt x="2346" y="408"/>
                  </a:lnTo>
                  <a:lnTo>
                    <a:pt x="2346" y="402"/>
                  </a:lnTo>
                  <a:lnTo>
                    <a:pt x="2340" y="402"/>
                  </a:lnTo>
                  <a:lnTo>
                    <a:pt x="2328" y="396"/>
                  </a:lnTo>
                  <a:lnTo>
                    <a:pt x="2316" y="396"/>
                  </a:lnTo>
                  <a:lnTo>
                    <a:pt x="2304" y="390"/>
                  </a:lnTo>
                  <a:lnTo>
                    <a:pt x="2292" y="390"/>
                  </a:lnTo>
                  <a:lnTo>
                    <a:pt x="2286" y="378"/>
                  </a:lnTo>
                  <a:lnTo>
                    <a:pt x="2274" y="372"/>
                  </a:lnTo>
                  <a:lnTo>
                    <a:pt x="2250" y="348"/>
                  </a:lnTo>
                  <a:lnTo>
                    <a:pt x="2226" y="336"/>
                  </a:lnTo>
                  <a:lnTo>
                    <a:pt x="2208" y="336"/>
                  </a:lnTo>
                  <a:lnTo>
                    <a:pt x="2196" y="342"/>
                  </a:lnTo>
                  <a:lnTo>
                    <a:pt x="2178" y="348"/>
                  </a:lnTo>
                  <a:lnTo>
                    <a:pt x="2166" y="354"/>
                  </a:lnTo>
                  <a:lnTo>
                    <a:pt x="2160" y="366"/>
                  </a:lnTo>
                  <a:lnTo>
                    <a:pt x="2136" y="366"/>
                  </a:lnTo>
                  <a:lnTo>
                    <a:pt x="2124" y="360"/>
                  </a:lnTo>
                  <a:lnTo>
                    <a:pt x="2118" y="348"/>
                  </a:lnTo>
                  <a:lnTo>
                    <a:pt x="2106" y="342"/>
                  </a:lnTo>
                  <a:lnTo>
                    <a:pt x="2076" y="342"/>
                  </a:lnTo>
                  <a:lnTo>
                    <a:pt x="2076" y="336"/>
                  </a:lnTo>
                  <a:lnTo>
                    <a:pt x="2070" y="330"/>
                  </a:lnTo>
                  <a:lnTo>
                    <a:pt x="2070" y="318"/>
                  </a:lnTo>
                  <a:lnTo>
                    <a:pt x="2064" y="312"/>
                  </a:lnTo>
                  <a:lnTo>
                    <a:pt x="2052" y="312"/>
                  </a:lnTo>
                  <a:lnTo>
                    <a:pt x="2052" y="318"/>
                  </a:lnTo>
                  <a:lnTo>
                    <a:pt x="2046" y="324"/>
                  </a:lnTo>
                  <a:lnTo>
                    <a:pt x="2046" y="336"/>
                  </a:lnTo>
                  <a:lnTo>
                    <a:pt x="2034" y="348"/>
                  </a:lnTo>
                  <a:lnTo>
                    <a:pt x="2022" y="354"/>
                  </a:lnTo>
                  <a:lnTo>
                    <a:pt x="2010" y="354"/>
                  </a:lnTo>
                  <a:lnTo>
                    <a:pt x="1998" y="348"/>
                  </a:lnTo>
                  <a:lnTo>
                    <a:pt x="1986" y="336"/>
                  </a:lnTo>
                  <a:lnTo>
                    <a:pt x="1974" y="318"/>
                  </a:lnTo>
                  <a:lnTo>
                    <a:pt x="1938" y="282"/>
                  </a:lnTo>
                  <a:lnTo>
                    <a:pt x="1920" y="258"/>
                  </a:lnTo>
                  <a:lnTo>
                    <a:pt x="1848" y="198"/>
                  </a:lnTo>
                  <a:lnTo>
                    <a:pt x="1818" y="168"/>
                  </a:lnTo>
                  <a:lnTo>
                    <a:pt x="1800" y="156"/>
                  </a:lnTo>
                  <a:lnTo>
                    <a:pt x="1788" y="150"/>
                  </a:lnTo>
                  <a:lnTo>
                    <a:pt x="1758" y="132"/>
                  </a:lnTo>
                  <a:lnTo>
                    <a:pt x="1728" y="120"/>
                  </a:lnTo>
                  <a:lnTo>
                    <a:pt x="1692" y="102"/>
                  </a:lnTo>
                  <a:lnTo>
                    <a:pt x="1698" y="102"/>
                  </a:lnTo>
                  <a:lnTo>
                    <a:pt x="1710" y="90"/>
                  </a:lnTo>
                  <a:lnTo>
                    <a:pt x="1710" y="72"/>
                  </a:lnTo>
                  <a:lnTo>
                    <a:pt x="1704" y="66"/>
                  </a:lnTo>
                  <a:lnTo>
                    <a:pt x="1698" y="66"/>
                  </a:lnTo>
                  <a:lnTo>
                    <a:pt x="1680" y="84"/>
                  </a:lnTo>
                  <a:lnTo>
                    <a:pt x="1644" y="96"/>
                  </a:lnTo>
                  <a:lnTo>
                    <a:pt x="1632" y="114"/>
                  </a:lnTo>
                  <a:lnTo>
                    <a:pt x="1620" y="114"/>
                  </a:lnTo>
                  <a:lnTo>
                    <a:pt x="1608" y="120"/>
                  </a:lnTo>
                  <a:lnTo>
                    <a:pt x="1602" y="126"/>
                  </a:lnTo>
                  <a:lnTo>
                    <a:pt x="1602" y="144"/>
                  </a:lnTo>
                  <a:lnTo>
                    <a:pt x="1590" y="156"/>
                  </a:lnTo>
                  <a:lnTo>
                    <a:pt x="1578" y="150"/>
                  </a:lnTo>
                  <a:lnTo>
                    <a:pt x="1572" y="144"/>
                  </a:lnTo>
                  <a:lnTo>
                    <a:pt x="1560" y="138"/>
                  </a:lnTo>
                  <a:lnTo>
                    <a:pt x="1554" y="132"/>
                  </a:lnTo>
                  <a:lnTo>
                    <a:pt x="1548" y="132"/>
                  </a:lnTo>
                  <a:lnTo>
                    <a:pt x="1542" y="138"/>
                  </a:lnTo>
                  <a:lnTo>
                    <a:pt x="1536" y="138"/>
                  </a:lnTo>
                  <a:lnTo>
                    <a:pt x="1530" y="144"/>
                  </a:lnTo>
                  <a:lnTo>
                    <a:pt x="1524" y="144"/>
                  </a:lnTo>
                  <a:lnTo>
                    <a:pt x="1524" y="138"/>
                  </a:lnTo>
                  <a:lnTo>
                    <a:pt x="1530" y="132"/>
                  </a:lnTo>
                  <a:lnTo>
                    <a:pt x="1530" y="108"/>
                  </a:lnTo>
                  <a:lnTo>
                    <a:pt x="1518" y="102"/>
                  </a:lnTo>
                  <a:lnTo>
                    <a:pt x="1512" y="102"/>
                  </a:lnTo>
                  <a:lnTo>
                    <a:pt x="1506" y="108"/>
                  </a:lnTo>
                  <a:lnTo>
                    <a:pt x="1482" y="96"/>
                  </a:lnTo>
                  <a:lnTo>
                    <a:pt x="1458" y="108"/>
                  </a:lnTo>
                  <a:lnTo>
                    <a:pt x="1434" y="72"/>
                  </a:lnTo>
                  <a:lnTo>
                    <a:pt x="1422" y="90"/>
                  </a:lnTo>
                  <a:lnTo>
                    <a:pt x="1404" y="90"/>
                  </a:lnTo>
                  <a:lnTo>
                    <a:pt x="1392" y="96"/>
                  </a:lnTo>
                  <a:lnTo>
                    <a:pt x="1374" y="96"/>
                  </a:lnTo>
                  <a:lnTo>
                    <a:pt x="1368" y="90"/>
                  </a:lnTo>
                  <a:lnTo>
                    <a:pt x="1368" y="48"/>
                  </a:lnTo>
                  <a:lnTo>
                    <a:pt x="1362" y="42"/>
                  </a:lnTo>
                  <a:lnTo>
                    <a:pt x="1350" y="42"/>
                  </a:lnTo>
                  <a:lnTo>
                    <a:pt x="1344" y="36"/>
                  </a:lnTo>
                  <a:lnTo>
                    <a:pt x="1338" y="24"/>
                  </a:lnTo>
                  <a:lnTo>
                    <a:pt x="1320" y="6"/>
                  </a:lnTo>
                  <a:lnTo>
                    <a:pt x="1314" y="6"/>
                  </a:lnTo>
                  <a:lnTo>
                    <a:pt x="1302" y="18"/>
                  </a:lnTo>
                  <a:lnTo>
                    <a:pt x="1290" y="18"/>
                  </a:lnTo>
                  <a:lnTo>
                    <a:pt x="1278" y="6"/>
                  </a:lnTo>
                  <a:lnTo>
                    <a:pt x="1260" y="6"/>
                  </a:lnTo>
                  <a:lnTo>
                    <a:pt x="1242" y="0"/>
                  </a:lnTo>
                  <a:lnTo>
                    <a:pt x="1218" y="0"/>
                  </a:lnTo>
                  <a:lnTo>
                    <a:pt x="1200" y="6"/>
                  </a:lnTo>
                  <a:lnTo>
                    <a:pt x="1188" y="12"/>
                  </a:lnTo>
                  <a:lnTo>
                    <a:pt x="1176" y="24"/>
                  </a:lnTo>
                  <a:lnTo>
                    <a:pt x="1176" y="36"/>
                  </a:lnTo>
                  <a:lnTo>
                    <a:pt x="1164" y="36"/>
                  </a:lnTo>
                  <a:lnTo>
                    <a:pt x="1110" y="54"/>
                  </a:lnTo>
                  <a:lnTo>
                    <a:pt x="1020" y="54"/>
                  </a:lnTo>
                  <a:lnTo>
                    <a:pt x="1014" y="60"/>
                  </a:lnTo>
                  <a:lnTo>
                    <a:pt x="1014" y="78"/>
                  </a:lnTo>
                  <a:lnTo>
                    <a:pt x="948" y="78"/>
                  </a:lnTo>
                  <a:lnTo>
                    <a:pt x="942" y="96"/>
                  </a:lnTo>
                  <a:lnTo>
                    <a:pt x="888" y="96"/>
                  </a:lnTo>
                  <a:lnTo>
                    <a:pt x="828" y="102"/>
                  </a:lnTo>
                  <a:lnTo>
                    <a:pt x="792" y="114"/>
                  </a:lnTo>
                  <a:lnTo>
                    <a:pt x="780" y="126"/>
                  </a:lnTo>
                  <a:lnTo>
                    <a:pt x="780" y="132"/>
                  </a:lnTo>
                  <a:lnTo>
                    <a:pt x="786" y="138"/>
                  </a:lnTo>
                  <a:lnTo>
                    <a:pt x="786" y="144"/>
                  </a:lnTo>
                  <a:lnTo>
                    <a:pt x="810" y="144"/>
                  </a:lnTo>
                  <a:lnTo>
                    <a:pt x="798" y="162"/>
                  </a:lnTo>
                  <a:lnTo>
                    <a:pt x="810" y="162"/>
                  </a:lnTo>
                  <a:lnTo>
                    <a:pt x="834" y="174"/>
                  </a:lnTo>
                  <a:lnTo>
                    <a:pt x="846" y="174"/>
                  </a:lnTo>
                  <a:lnTo>
                    <a:pt x="858" y="186"/>
                  </a:lnTo>
                  <a:lnTo>
                    <a:pt x="804" y="186"/>
                  </a:lnTo>
                  <a:lnTo>
                    <a:pt x="792" y="198"/>
                  </a:lnTo>
                  <a:lnTo>
                    <a:pt x="798" y="204"/>
                  </a:lnTo>
                  <a:lnTo>
                    <a:pt x="804" y="216"/>
                  </a:lnTo>
                  <a:lnTo>
                    <a:pt x="810" y="222"/>
                  </a:lnTo>
                  <a:lnTo>
                    <a:pt x="810" y="234"/>
                  </a:lnTo>
                  <a:lnTo>
                    <a:pt x="798" y="246"/>
                  </a:lnTo>
                  <a:lnTo>
                    <a:pt x="786" y="246"/>
                  </a:lnTo>
                  <a:lnTo>
                    <a:pt x="774" y="252"/>
                  </a:lnTo>
                  <a:lnTo>
                    <a:pt x="762" y="252"/>
                  </a:lnTo>
                  <a:lnTo>
                    <a:pt x="792" y="282"/>
                  </a:lnTo>
                  <a:lnTo>
                    <a:pt x="816" y="282"/>
                  </a:lnTo>
                  <a:lnTo>
                    <a:pt x="834" y="288"/>
                  </a:lnTo>
                  <a:lnTo>
                    <a:pt x="846" y="294"/>
                  </a:lnTo>
                  <a:lnTo>
                    <a:pt x="870" y="318"/>
                  </a:lnTo>
                  <a:lnTo>
                    <a:pt x="876" y="336"/>
                  </a:lnTo>
                  <a:lnTo>
                    <a:pt x="876" y="348"/>
                  </a:lnTo>
                  <a:lnTo>
                    <a:pt x="870" y="360"/>
                  </a:lnTo>
                  <a:lnTo>
                    <a:pt x="864" y="366"/>
                  </a:lnTo>
                  <a:lnTo>
                    <a:pt x="828" y="366"/>
                  </a:lnTo>
                  <a:lnTo>
                    <a:pt x="816" y="360"/>
                  </a:lnTo>
                  <a:lnTo>
                    <a:pt x="810" y="354"/>
                  </a:lnTo>
                  <a:lnTo>
                    <a:pt x="798" y="354"/>
                  </a:lnTo>
                  <a:lnTo>
                    <a:pt x="792" y="348"/>
                  </a:lnTo>
                  <a:lnTo>
                    <a:pt x="780" y="372"/>
                  </a:lnTo>
                  <a:lnTo>
                    <a:pt x="768" y="372"/>
                  </a:lnTo>
                  <a:lnTo>
                    <a:pt x="756" y="366"/>
                  </a:lnTo>
                  <a:lnTo>
                    <a:pt x="732" y="366"/>
                  </a:lnTo>
                  <a:lnTo>
                    <a:pt x="708" y="354"/>
                  </a:lnTo>
                  <a:lnTo>
                    <a:pt x="702" y="342"/>
                  </a:lnTo>
                  <a:lnTo>
                    <a:pt x="690" y="336"/>
                  </a:lnTo>
                  <a:lnTo>
                    <a:pt x="684" y="330"/>
                  </a:lnTo>
                  <a:lnTo>
                    <a:pt x="672" y="330"/>
                  </a:lnTo>
                  <a:lnTo>
                    <a:pt x="666" y="336"/>
                  </a:lnTo>
                  <a:lnTo>
                    <a:pt x="654" y="342"/>
                  </a:lnTo>
                  <a:lnTo>
                    <a:pt x="636" y="348"/>
                  </a:lnTo>
                  <a:lnTo>
                    <a:pt x="624" y="348"/>
                  </a:lnTo>
                  <a:lnTo>
                    <a:pt x="588" y="330"/>
                  </a:lnTo>
                  <a:lnTo>
                    <a:pt x="582" y="330"/>
                  </a:lnTo>
                  <a:lnTo>
                    <a:pt x="570" y="336"/>
                  </a:lnTo>
                  <a:lnTo>
                    <a:pt x="558" y="348"/>
                  </a:lnTo>
                  <a:lnTo>
                    <a:pt x="546" y="354"/>
                  </a:lnTo>
                  <a:lnTo>
                    <a:pt x="540" y="366"/>
                  </a:lnTo>
                  <a:lnTo>
                    <a:pt x="534" y="372"/>
                  </a:lnTo>
                  <a:lnTo>
                    <a:pt x="462" y="336"/>
                  </a:lnTo>
                  <a:lnTo>
                    <a:pt x="450" y="336"/>
                  </a:lnTo>
                  <a:lnTo>
                    <a:pt x="450" y="342"/>
                  </a:lnTo>
                  <a:lnTo>
                    <a:pt x="462" y="354"/>
                  </a:lnTo>
                  <a:lnTo>
                    <a:pt x="462" y="372"/>
                  </a:lnTo>
                  <a:lnTo>
                    <a:pt x="450" y="372"/>
                  </a:lnTo>
                  <a:lnTo>
                    <a:pt x="438" y="360"/>
                  </a:lnTo>
                  <a:lnTo>
                    <a:pt x="438" y="354"/>
                  </a:lnTo>
                  <a:lnTo>
                    <a:pt x="426" y="324"/>
                  </a:lnTo>
                  <a:lnTo>
                    <a:pt x="390" y="324"/>
                  </a:lnTo>
                  <a:lnTo>
                    <a:pt x="384" y="312"/>
                  </a:lnTo>
                  <a:lnTo>
                    <a:pt x="384" y="306"/>
                  </a:lnTo>
                  <a:lnTo>
                    <a:pt x="378" y="300"/>
                  </a:lnTo>
                  <a:lnTo>
                    <a:pt x="318" y="300"/>
                  </a:lnTo>
                  <a:lnTo>
                    <a:pt x="312" y="288"/>
                  </a:lnTo>
                  <a:lnTo>
                    <a:pt x="306" y="282"/>
                  </a:lnTo>
                  <a:lnTo>
                    <a:pt x="288" y="282"/>
                  </a:lnTo>
                  <a:lnTo>
                    <a:pt x="276" y="288"/>
                  </a:lnTo>
                  <a:lnTo>
                    <a:pt x="264" y="300"/>
                  </a:lnTo>
                  <a:lnTo>
                    <a:pt x="234" y="300"/>
                  </a:lnTo>
                  <a:lnTo>
                    <a:pt x="228" y="294"/>
                  </a:lnTo>
                  <a:lnTo>
                    <a:pt x="228" y="288"/>
                  </a:lnTo>
                  <a:lnTo>
                    <a:pt x="222" y="288"/>
                  </a:lnTo>
                  <a:lnTo>
                    <a:pt x="210" y="282"/>
                  </a:lnTo>
                  <a:lnTo>
                    <a:pt x="180" y="282"/>
                  </a:lnTo>
                  <a:lnTo>
                    <a:pt x="180" y="288"/>
                  </a:lnTo>
                  <a:lnTo>
                    <a:pt x="186" y="294"/>
                  </a:lnTo>
                  <a:lnTo>
                    <a:pt x="186" y="312"/>
                  </a:lnTo>
                  <a:lnTo>
                    <a:pt x="174" y="324"/>
                  </a:lnTo>
                  <a:lnTo>
                    <a:pt x="162" y="330"/>
                  </a:lnTo>
                  <a:lnTo>
                    <a:pt x="150" y="330"/>
                  </a:lnTo>
                  <a:lnTo>
                    <a:pt x="138" y="336"/>
                  </a:lnTo>
                  <a:lnTo>
                    <a:pt x="132" y="336"/>
                  </a:lnTo>
                  <a:lnTo>
                    <a:pt x="132" y="360"/>
                  </a:lnTo>
                  <a:lnTo>
                    <a:pt x="102" y="372"/>
                  </a:lnTo>
                  <a:lnTo>
                    <a:pt x="114" y="384"/>
                  </a:lnTo>
                  <a:lnTo>
                    <a:pt x="120" y="396"/>
                  </a:lnTo>
                  <a:lnTo>
                    <a:pt x="114" y="402"/>
                  </a:lnTo>
                  <a:lnTo>
                    <a:pt x="108" y="414"/>
                  </a:lnTo>
                  <a:lnTo>
                    <a:pt x="102" y="420"/>
                  </a:lnTo>
                  <a:lnTo>
                    <a:pt x="90" y="420"/>
                  </a:lnTo>
                  <a:lnTo>
                    <a:pt x="78" y="414"/>
                  </a:lnTo>
                  <a:lnTo>
                    <a:pt x="72" y="402"/>
                  </a:lnTo>
                  <a:lnTo>
                    <a:pt x="60" y="396"/>
                  </a:lnTo>
                  <a:lnTo>
                    <a:pt x="48" y="384"/>
                  </a:lnTo>
                  <a:lnTo>
                    <a:pt x="36" y="378"/>
                  </a:lnTo>
                  <a:lnTo>
                    <a:pt x="24" y="378"/>
                  </a:lnTo>
                  <a:lnTo>
                    <a:pt x="18" y="384"/>
                  </a:lnTo>
                  <a:lnTo>
                    <a:pt x="18" y="396"/>
                  </a:lnTo>
                  <a:lnTo>
                    <a:pt x="24" y="402"/>
                  </a:lnTo>
                  <a:lnTo>
                    <a:pt x="24" y="426"/>
                  </a:lnTo>
                  <a:lnTo>
                    <a:pt x="0" y="426"/>
                  </a:lnTo>
                  <a:lnTo>
                    <a:pt x="6" y="462"/>
                  </a:lnTo>
                  <a:lnTo>
                    <a:pt x="12" y="468"/>
                  </a:lnTo>
                  <a:lnTo>
                    <a:pt x="12" y="492"/>
                  </a:lnTo>
                  <a:lnTo>
                    <a:pt x="0" y="516"/>
                  </a:lnTo>
                  <a:lnTo>
                    <a:pt x="0" y="546"/>
                  </a:lnTo>
                  <a:lnTo>
                    <a:pt x="6" y="546"/>
                  </a:lnTo>
                  <a:lnTo>
                    <a:pt x="12" y="552"/>
                  </a:lnTo>
                  <a:lnTo>
                    <a:pt x="36" y="552"/>
                  </a:lnTo>
                  <a:lnTo>
                    <a:pt x="42" y="558"/>
                  </a:lnTo>
                  <a:lnTo>
                    <a:pt x="42" y="588"/>
                  </a:lnTo>
                  <a:lnTo>
                    <a:pt x="48" y="594"/>
                  </a:lnTo>
                  <a:lnTo>
                    <a:pt x="90" y="594"/>
                  </a:lnTo>
                  <a:lnTo>
                    <a:pt x="102" y="588"/>
                  </a:lnTo>
                  <a:lnTo>
                    <a:pt x="114" y="588"/>
                  </a:lnTo>
                  <a:lnTo>
                    <a:pt x="162" y="636"/>
                  </a:lnTo>
                  <a:lnTo>
                    <a:pt x="168" y="648"/>
                  </a:lnTo>
                  <a:lnTo>
                    <a:pt x="180" y="660"/>
                  </a:lnTo>
                  <a:lnTo>
                    <a:pt x="180" y="672"/>
                  </a:lnTo>
                  <a:lnTo>
                    <a:pt x="144" y="672"/>
                  </a:lnTo>
                  <a:lnTo>
                    <a:pt x="144" y="678"/>
                  </a:lnTo>
                  <a:lnTo>
                    <a:pt x="156" y="690"/>
                  </a:lnTo>
                  <a:lnTo>
                    <a:pt x="174" y="696"/>
                  </a:lnTo>
                  <a:lnTo>
                    <a:pt x="186" y="696"/>
                  </a:lnTo>
                  <a:lnTo>
                    <a:pt x="192" y="702"/>
                  </a:lnTo>
                  <a:lnTo>
                    <a:pt x="198" y="702"/>
                  </a:lnTo>
                  <a:lnTo>
                    <a:pt x="204" y="690"/>
                  </a:lnTo>
                  <a:lnTo>
                    <a:pt x="222" y="690"/>
                  </a:lnTo>
                  <a:lnTo>
                    <a:pt x="228" y="684"/>
                  </a:lnTo>
                  <a:lnTo>
                    <a:pt x="246" y="672"/>
                  </a:lnTo>
                  <a:lnTo>
                    <a:pt x="306" y="648"/>
                  </a:lnTo>
                  <a:lnTo>
                    <a:pt x="324" y="642"/>
                  </a:lnTo>
                  <a:lnTo>
                    <a:pt x="336" y="648"/>
                  </a:lnTo>
                  <a:lnTo>
                    <a:pt x="342" y="654"/>
                  </a:lnTo>
                  <a:lnTo>
                    <a:pt x="360" y="666"/>
                  </a:lnTo>
                  <a:lnTo>
                    <a:pt x="366" y="672"/>
                  </a:lnTo>
                  <a:lnTo>
                    <a:pt x="384" y="672"/>
                  </a:lnTo>
                  <a:lnTo>
                    <a:pt x="390" y="666"/>
                  </a:lnTo>
                  <a:lnTo>
                    <a:pt x="402" y="666"/>
                  </a:lnTo>
                  <a:lnTo>
                    <a:pt x="408" y="660"/>
                  </a:lnTo>
                  <a:lnTo>
                    <a:pt x="414" y="666"/>
                  </a:lnTo>
                  <a:lnTo>
                    <a:pt x="426" y="672"/>
                  </a:lnTo>
                  <a:lnTo>
                    <a:pt x="450" y="696"/>
                  </a:lnTo>
                  <a:lnTo>
                    <a:pt x="450" y="726"/>
                  </a:lnTo>
                  <a:lnTo>
                    <a:pt x="444" y="732"/>
                  </a:lnTo>
                  <a:lnTo>
                    <a:pt x="444" y="738"/>
                  </a:lnTo>
                  <a:lnTo>
                    <a:pt x="438" y="744"/>
                  </a:lnTo>
                  <a:lnTo>
                    <a:pt x="438" y="750"/>
                  </a:lnTo>
                  <a:lnTo>
                    <a:pt x="444" y="756"/>
                  </a:lnTo>
                  <a:lnTo>
                    <a:pt x="450" y="768"/>
                  </a:lnTo>
                  <a:lnTo>
                    <a:pt x="462" y="774"/>
                  </a:lnTo>
                  <a:lnTo>
                    <a:pt x="474" y="786"/>
                  </a:lnTo>
                  <a:lnTo>
                    <a:pt x="486" y="786"/>
                  </a:lnTo>
                  <a:lnTo>
                    <a:pt x="504" y="768"/>
                  </a:lnTo>
                  <a:lnTo>
                    <a:pt x="516" y="762"/>
                  </a:lnTo>
                  <a:lnTo>
                    <a:pt x="528" y="762"/>
                  </a:lnTo>
                  <a:lnTo>
                    <a:pt x="528" y="792"/>
                  </a:lnTo>
                  <a:lnTo>
                    <a:pt x="546" y="810"/>
                  </a:lnTo>
                  <a:lnTo>
                    <a:pt x="510" y="816"/>
                  </a:lnTo>
                  <a:lnTo>
                    <a:pt x="510" y="828"/>
                  </a:lnTo>
                  <a:lnTo>
                    <a:pt x="504" y="834"/>
                  </a:lnTo>
                  <a:lnTo>
                    <a:pt x="498" y="834"/>
                  </a:lnTo>
                  <a:lnTo>
                    <a:pt x="486" y="822"/>
                  </a:lnTo>
                  <a:lnTo>
                    <a:pt x="486" y="816"/>
                  </a:lnTo>
                  <a:lnTo>
                    <a:pt x="498" y="804"/>
                  </a:lnTo>
                  <a:lnTo>
                    <a:pt x="504" y="804"/>
                  </a:lnTo>
                  <a:lnTo>
                    <a:pt x="510" y="798"/>
                  </a:lnTo>
                  <a:lnTo>
                    <a:pt x="480" y="798"/>
                  </a:lnTo>
                  <a:lnTo>
                    <a:pt x="462" y="792"/>
                  </a:lnTo>
                  <a:lnTo>
                    <a:pt x="450" y="792"/>
                  </a:lnTo>
                  <a:lnTo>
                    <a:pt x="432" y="786"/>
                  </a:lnTo>
                  <a:lnTo>
                    <a:pt x="408" y="786"/>
                  </a:lnTo>
                  <a:lnTo>
                    <a:pt x="390" y="780"/>
                  </a:lnTo>
                  <a:lnTo>
                    <a:pt x="372" y="780"/>
                  </a:lnTo>
                  <a:lnTo>
                    <a:pt x="360" y="774"/>
                  </a:lnTo>
                  <a:lnTo>
                    <a:pt x="348" y="774"/>
                  </a:lnTo>
                  <a:lnTo>
                    <a:pt x="360" y="804"/>
                  </a:lnTo>
                  <a:lnTo>
                    <a:pt x="342" y="804"/>
                  </a:lnTo>
                  <a:lnTo>
                    <a:pt x="330" y="816"/>
                  </a:lnTo>
                  <a:lnTo>
                    <a:pt x="330" y="822"/>
                  </a:lnTo>
                  <a:lnTo>
                    <a:pt x="336" y="828"/>
                  </a:lnTo>
                  <a:lnTo>
                    <a:pt x="348" y="834"/>
                  </a:lnTo>
                  <a:lnTo>
                    <a:pt x="354" y="840"/>
                  </a:lnTo>
                  <a:lnTo>
                    <a:pt x="366" y="840"/>
                  </a:lnTo>
                  <a:lnTo>
                    <a:pt x="372" y="846"/>
                  </a:lnTo>
                  <a:lnTo>
                    <a:pt x="372" y="852"/>
                  </a:lnTo>
                  <a:lnTo>
                    <a:pt x="360" y="852"/>
                  </a:lnTo>
                  <a:lnTo>
                    <a:pt x="348" y="846"/>
                  </a:lnTo>
                  <a:lnTo>
                    <a:pt x="336" y="846"/>
                  </a:lnTo>
                  <a:lnTo>
                    <a:pt x="324" y="840"/>
                  </a:lnTo>
                  <a:lnTo>
                    <a:pt x="306" y="834"/>
                  </a:lnTo>
                  <a:lnTo>
                    <a:pt x="300" y="834"/>
                  </a:lnTo>
                  <a:lnTo>
                    <a:pt x="294" y="840"/>
                  </a:lnTo>
                  <a:lnTo>
                    <a:pt x="294" y="846"/>
                  </a:lnTo>
                  <a:lnTo>
                    <a:pt x="306" y="858"/>
                  </a:lnTo>
                  <a:lnTo>
                    <a:pt x="318" y="864"/>
                  </a:lnTo>
                  <a:lnTo>
                    <a:pt x="324" y="870"/>
                  </a:lnTo>
                  <a:lnTo>
                    <a:pt x="336" y="870"/>
                  </a:lnTo>
                  <a:lnTo>
                    <a:pt x="336" y="882"/>
                  </a:lnTo>
                  <a:lnTo>
                    <a:pt x="342" y="894"/>
                  </a:lnTo>
                  <a:lnTo>
                    <a:pt x="366" y="918"/>
                  </a:lnTo>
                  <a:lnTo>
                    <a:pt x="372" y="930"/>
                  </a:lnTo>
                  <a:lnTo>
                    <a:pt x="372" y="954"/>
                  </a:lnTo>
                  <a:lnTo>
                    <a:pt x="408" y="960"/>
                  </a:lnTo>
                  <a:lnTo>
                    <a:pt x="414" y="978"/>
                  </a:lnTo>
                  <a:lnTo>
                    <a:pt x="444" y="978"/>
                  </a:lnTo>
                  <a:lnTo>
                    <a:pt x="480" y="996"/>
                  </a:lnTo>
                  <a:lnTo>
                    <a:pt x="486" y="1002"/>
                  </a:lnTo>
                  <a:lnTo>
                    <a:pt x="486" y="1014"/>
                  </a:lnTo>
                  <a:lnTo>
                    <a:pt x="480" y="1020"/>
                  </a:lnTo>
                  <a:lnTo>
                    <a:pt x="468" y="1026"/>
                  </a:lnTo>
                  <a:lnTo>
                    <a:pt x="462" y="1038"/>
                  </a:lnTo>
                  <a:lnTo>
                    <a:pt x="462" y="1056"/>
                  </a:lnTo>
                  <a:lnTo>
                    <a:pt x="468" y="1062"/>
                  </a:lnTo>
                  <a:lnTo>
                    <a:pt x="492" y="1062"/>
                  </a:lnTo>
                  <a:lnTo>
                    <a:pt x="498" y="1056"/>
                  </a:lnTo>
                  <a:lnTo>
                    <a:pt x="504" y="1038"/>
                  </a:lnTo>
                  <a:lnTo>
                    <a:pt x="510" y="1026"/>
                  </a:lnTo>
                  <a:lnTo>
                    <a:pt x="516" y="1020"/>
                  </a:lnTo>
                  <a:lnTo>
                    <a:pt x="528" y="1020"/>
                  </a:lnTo>
                  <a:lnTo>
                    <a:pt x="546" y="1026"/>
                  </a:lnTo>
                  <a:lnTo>
                    <a:pt x="546" y="1020"/>
                  </a:lnTo>
                  <a:lnTo>
                    <a:pt x="552" y="1014"/>
                  </a:lnTo>
                  <a:lnTo>
                    <a:pt x="570" y="1014"/>
                  </a:lnTo>
                  <a:lnTo>
                    <a:pt x="594" y="1026"/>
                  </a:lnTo>
                  <a:lnTo>
                    <a:pt x="606" y="1026"/>
                  </a:lnTo>
                  <a:lnTo>
                    <a:pt x="618" y="1038"/>
                  </a:lnTo>
                  <a:lnTo>
                    <a:pt x="630" y="1044"/>
                  </a:lnTo>
                  <a:lnTo>
                    <a:pt x="636" y="1056"/>
                  </a:lnTo>
                  <a:lnTo>
                    <a:pt x="642" y="1062"/>
                  </a:lnTo>
                  <a:lnTo>
                    <a:pt x="648" y="1074"/>
                  </a:lnTo>
                  <a:lnTo>
                    <a:pt x="672" y="1098"/>
                  </a:lnTo>
                  <a:lnTo>
                    <a:pt x="684" y="1104"/>
                  </a:lnTo>
                  <a:lnTo>
                    <a:pt x="690" y="1110"/>
                  </a:lnTo>
                  <a:lnTo>
                    <a:pt x="696" y="1104"/>
                  </a:lnTo>
                  <a:lnTo>
                    <a:pt x="696" y="1098"/>
                  </a:lnTo>
                  <a:lnTo>
                    <a:pt x="702" y="1092"/>
                  </a:lnTo>
                  <a:lnTo>
                    <a:pt x="654" y="810"/>
                  </a:lnTo>
                  <a:lnTo>
                    <a:pt x="798" y="768"/>
                  </a:lnTo>
                  <a:lnTo>
                    <a:pt x="804" y="774"/>
                  </a:lnTo>
                  <a:lnTo>
                    <a:pt x="804" y="762"/>
                  </a:lnTo>
                  <a:lnTo>
                    <a:pt x="810" y="756"/>
                  </a:lnTo>
                  <a:lnTo>
                    <a:pt x="810" y="750"/>
                  </a:lnTo>
                  <a:lnTo>
                    <a:pt x="816" y="738"/>
                  </a:lnTo>
                  <a:lnTo>
                    <a:pt x="816" y="732"/>
                  </a:lnTo>
                  <a:lnTo>
                    <a:pt x="822" y="726"/>
                  </a:lnTo>
                  <a:lnTo>
                    <a:pt x="846" y="726"/>
                  </a:lnTo>
                  <a:lnTo>
                    <a:pt x="852" y="750"/>
                  </a:lnTo>
                  <a:lnTo>
                    <a:pt x="864" y="744"/>
                  </a:lnTo>
                  <a:lnTo>
                    <a:pt x="870" y="744"/>
                  </a:lnTo>
                  <a:lnTo>
                    <a:pt x="876" y="738"/>
                  </a:lnTo>
                  <a:lnTo>
                    <a:pt x="876" y="732"/>
                  </a:lnTo>
                  <a:lnTo>
                    <a:pt x="852" y="708"/>
                  </a:lnTo>
                  <a:lnTo>
                    <a:pt x="870" y="708"/>
                  </a:lnTo>
                  <a:lnTo>
                    <a:pt x="882" y="720"/>
                  </a:lnTo>
                  <a:lnTo>
                    <a:pt x="936" y="720"/>
                  </a:lnTo>
                  <a:lnTo>
                    <a:pt x="924" y="708"/>
                  </a:lnTo>
                  <a:lnTo>
                    <a:pt x="918" y="708"/>
                  </a:lnTo>
                  <a:lnTo>
                    <a:pt x="906" y="696"/>
                  </a:lnTo>
                  <a:lnTo>
                    <a:pt x="882" y="696"/>
                  </a:lnTo>
                  <a:lnTo>
                    <a:pt x="876" y="690"/>
                  </a:lnTo>
                  <a:lnTo>
                    <a:pt x="876" y="684"/>
                  </a:lnTo>
                  <a:lnTo>
                    <a:pt x="882" y="678"/>
                  </a:lnTo>
                  <a:lnTo>
                    <a:pt x="906" y="678"/>
                  </a:lnTo>
                  <a:lnTo>
                    <a:pt x="924" y="666"/>
                  </a:lnTo>
                  <a:lnTo>
                    <a:pt x="930" y="672"/>
                  </a:lnTo>
                  <a:lnTo>
                    <a:pt x="936" y="684"/>
                  </a:lnTo>
                  <a:lnTo>
                    <a:pt x="942" y="690"/>
                  </a:lnTo>
                  <a:lnTo>
                    <a:pt x="948" y="690"/>
                  </a:lnTo>
                  <a:lnTo>
                    <a:pt x="954" y="684"/>
                  </a:lnTo>
                  <a:lnTo>
                    <a:pt x="960" y="690"/>
                  </a:lnTo>
                  <a:lnTo>
                    <a:pt x="966" y="702"/>
                  </a:lnTo>
                  <a:lnTo>
                    <a:pt x="966" y="708"/>
                  </a:lnTo>
                  <a:lnTo>
                    <a:pt x="960" y="714"/>
                  </a:lnTo>
                  <a:lnTo>
                    <a:pt x="954" y="714"/>
                  </a:lnTo>
                  <a:lnTo>
                    <a:pt x="942" y="720"/>
                  </a:lnTo>
                  <a:lnTo>
                    <a:pt x="924" y="738"/>
                  </a:lnTo>
                  <a:lnTo>
                    <a:pt x="888" y="738"/>
                  </a:lnTo>
                  <a:lnTo>
                    <a:pt x="882" y="744"/>
                  </a:lnTo>
                  <a:lnTo>
                    <a:pt x="882" y="756"/>
                  </a:lnTo>
                  <a:lnTo>
                    <a:pt x="888" y="762"/>
                  </a:lnTo>
                  <a:lnTo>
                    <a:pt x="900" y="762"/>
                  </a:lnTo>
                  <a:lnTo>
                    <a:pt x="906" y="768"/>
                  </a:lnTo>
                  <a:lnTo>
                    <a:pt x="918" y="768"/>
                  </a:lnTo>
                  <a:lnTo>
                    <a:pt x="918" y="786"/>
                  </a:lnTo>
                  <a:lnTo>
                    <a:pt x="912" y="798"/>
                  </a:lnTo>
                  <a:lnTo>
                    <a:pt x="912" y="816"/>
                  </a:lnTo>
                  <a:lnTo>
                    <a:pt x="918" y="822"/>
                  </a:lnTo>
                  <a:lnTo>
                    <a:pt x="984" y="858"/>
                  </a:lnTo>
                  <a:lnTo>
                    <a:pt x="1062" y="930"/>
                  </a:lnTo>
                  <a:lnTo>
                    <a:pt x="1068" y="930"/>
                  </a:lnTo>
                  <a:lnTo>
                    <a:pt x="1074" y="924"/>
                  </a:lnTo>
                  <a:lnTo>
                    <a:pt x="1110" y="924"/>
                  </a:lnTo>
                  <a:lnTo>
                    <a:pt x="1128" y="918"/>
                  </a:lnTo>
                  <a:lnTo>
                    <a:pt x="1188" y="918"/>
                  </a:lnTo>
                  <a:lnTo>
                    <a:pt x="1206" y="924"/>
                  </a:lnTo>
                  <a:lnTo>
                    <a:pt x="1224" y="924"/>
                  </a:lnTo>
                  <a:lnTo>
                    <a:pt x="1230" y="918"/>
                  </a:lnTo>
                  <a:lnTo>
                    <a:pt x="1254" y="906"/>
                  </a:lnTo>
                  <a:lnTo>
                    <a:pt x="1266" y="906"/>
                  </a:lnTo>
                  <a:lnTo>
                    <a:pt x="1272" y="918"/>
                  </a:lnTo>
                  <a:lnTo>
                    <a:pt x="1290" y="936"/>
                  </a:lnTo>
                  <a:lnTo>
                    <a:pt x="1296" y="954"/>
                  </a:lnTo>
                  <a:lnTo>
                    <a:pt x="1308" y="960"/>
                  </a:lnTo>
                  <a:lnTo>
                    <a:pt x="1314" y="972"/>
                  </a:lnTo>
                  <a:lnTo>
                    <a:pt x="1344" y="972"/>
                  </a:lnTo>
                  <a:lnTo>
                    <a:pt x="1344" y="984"/>
                  </a:lnTo>
                  <a:lnTo>
                    <a:pt x="1350" y="1002"/>
                  </a:lnTo>
                  <a:lnTo>
                    <a:pt x="1350" y="1044"/>
                  </a:lnTo>
                  <a:lnTo>
                    <a:pt x="1356" y="1050"/>
                  </a:lnTo>
                  <a:lnTo>
                    <a:pt x="1362" y="1050"/>
                  </a:lnTo>
                  <a:lnTo>
                    <a:pt x="1368" y="1044"/>
                  </a:lnTo>
                  <a:lnTo>
                    <a:pt x="1380" y="1044"/>
                  </a:lnTo>
                  <a:lnTo>
                    <a:pt x="1386" y="1050"/>
                  </a:lnTo>
                  <a:lnTo>
                    <a:pt x="1416" y="1110"/>
                  </a:lnTo>
                  <a:lnTo>
                    <a:pt x="1494" y="1110"/>
                  </a:lnTo>
                  <a:lnTo>
                    <a:pt x="1512" y="1116"/>
                  </a:lnTo>
                  <a:lnTo>
                    <a:pt x="1512" y="1134"/>
                  </a:lnTo>
                  <a:lnTo>
                    <a:pt x="1506" y="1140"/>
                  </a:lnTo>
                  <a:lnTo>
                    <a:pt x="1506" y="1152"/>
                  </a:lnTo>
                  <a:lnTo>
                    <a:pt x="1512" y="1152"/>
                  </a:lnTo>
                  <a:lnTo>
                    <a:pt x="1524" y="1158"/>
                  </a:lnTo>
                  <a:lnTo>
                    <a:pt x="1536" y="1158"/>
                  </a:lnTo>
                  <a:lnTo>
                    <a:pt x="1542" y="1164"/>
                  </a:lnTo>
                  <a:lnTo>
                    <a:pt x="1542" y="1152"/>
                  </a:lnTo>
                  <a:lnTo>
                    <a:pt x="1536" y="1146"/>
                  </a:lnTo>
                  <a:lnTo>
                    <a:pt x="1536" y="1134"/>
                  </a:lnTo>
                  <a:lnTo>
                    <a:pt x="1548" y="1122"/>
                  </a:lnTo>
                  <a:lnTo>
                    <a:pt x="1560" y="1116"/>
                  </a:lnTo>
                  <a:lnTo>
                    <a:pt x="1566" y="1110"/>
                  </a:lnTo>
                  <a:lnTo>
                    <a:pt x="1572" y="1110"/>
                  </a:lnTo>
                  <a:lnTo>
                    <a:pt x="1572" y="1092"/>
                  </a:lnTo>
                  <a:lnTo>
                    <a:pt x="1584" y="1080"/>
                  </a:lnTo>
                  <a:lnTo>
                    <a:pt x="1596" y="1074"/>
                  </a:lnTo>
                  <a:lnTo>
                    <a:pt x="1608" y="1074"/>
                  </a:lnTo>
                  <a:lnTo>
                    <a:pt x="1614" y="1068"/>
                  </a:lnTo>
                  <a:lnTo>
                    <a:pt x="1620" y="1068"/>
                  </a:lnTo>
                  <a:lnTo>
                    <a:pt x="1632" y="1044"/>
                  </a:lnTo>
                  <a:lnTo>
                    <a:pt x="1656" y="1044"/>
                  </a:lnTo>
                  <a:lnTo>
                    <a:pt x="1686" y="1026"/>
                  </a:lnTo>
                  <a:lnTo>
                    <a:pt x="1662" y="1026"/>
                  </a:lnTo>
                  <a:lnTo>
                    <a:pt x="1662" y="1008"/>
                  </a:lnTo>
                  <a:lnTo>
                    <a:pt x="1668" y="996"/>
                  </a:lnTo>
                  <a:lnTo>
                    <a:pt x="1686" y="978"/>
                  </a:lnTo>
                  <a:lnTo>
                    <a:pt x="1716" y="978"/>
                  </a:lnTo>
                  <a:lnTo>
                    <a:pt x="1728" y="984"/>
                  </a:lnTo>
                  <a:lnTo>
                    <a:pt x="1746" y="990"/>
                  </a:lnTo>
                  <a:lnTo>
                    <a:pt x="1782" y="1008"/>
                  </a:lnTo>
                  <a:lnTo>
                    <a:pt x="1812" y="1008"/>
                  </a:lnTo>
                  <a:lnTo>
                    <a:pt x="1830" y="1014"/>
                  </a:lnTo>
                  <a:lnTo>
                    <a:pt x="1830" y="1002"/>
                  </a:lnTo>
                  <a:lnTo>
                    <a:pt x="1824" y="990"/>
                  </a:lnTo>
                  <a:lnTo>
                    <a:pt x="1824" y="960"/>
                  </a:lnTo>
                  <a:lnTo>
                    <a:pt x="1830" y="954"/>
                  </a:lnTo>
                  <a:lnTo>
                    <a:pt x="1872" y="954"/>
                  </a:lnTo>
                  <a:lnTo>
                    <a:pt x="1884" y="960"/>
                  </a:lnTo>
                  <a:lnTo>
                    <a:pt x="1890" y="972"/>
                  </a:lnTo>
                  <a:lnTo>
                    <a:pt x="1914" y="972"/>
                  </a:lnTo>
                  <a:lnTo>
                    <a:pt x="1926" y="978"/>
                  </a:lnTo>
                  <a:lnTo>
                    <a:pt x="1944" y="978"/>
                  </a:lnTo>
                  <a:lnTo>
                    <a:pt x="1962" y="972"/>
                  </a:lnTo>
                  <a:lnTo>
                    <a:pt x="2082" y="972"/>
                  </a:lnTo>
                  <a:lnTo>
                    <a:pt x="2094" y="978"/>
                  </a:lnTo>
                  <a:lnTo>
                    <a:pt x="2106" y="978"/>
                  </a:lnTo>
                  <a:lnTo>
                    <a:pt x="2154" y="972"/>
                  </a:lnTo>
                  <a:lnTo>
                    <a:pt x="2166" y="984"/>
                  </a:lnTo>
                  <a:lnTo>
                    <a:pt x="2184" y="984"/>
                  </a:lnTo>
                  <a:lnTo>
                    <a:pt x="2208" y="1014"/>
                  </a:lnTo>
                  <a:lnTo>
                    <a:pt x="2250" y="1014"/>
                  </a:lnTo>
                  <a:lnTo>
                    <a:pt x="2268" y="1020"/>
                  </a:lnTo>
                  <a:lnTo>
                    <a:pt x="2262" y="1014"/>
                  </a:lnTo>
                  <a:lnTo>
                    <a:pt x="2262" y="1002"/>
                  </a:lnTo>
                  <a:lnTo>
                    <a:pt x="2256" y="996"/>
                  </a:lnTo>
                  <a:lnTo>
                    <a:pt x="2256" y="984"/>
                  </a:lnTo>
                  <a:lnTo>
                    <a:pt x="2280" y="984"/>
                  </a:lnTo>
                  <a:lnTo>
                    <a:pt x="2262" y="966"/>
                  </a:lnTo>
                  <a:lnTo>
                    <a:pt x="2262" y="960"/>
                  </a:lnTo>
                  <a:lnTo>
                    <a:pt x="2268" y="954"/>
                  </a:lnTo>
                  <a:lnTo>
                    <a:pt x="2286" y="954"/>
                  </a:lnTo>
                  <a:lnTo>
                    <a:pt x="2286" y="942"/>
                  </a:lnTo>
                  <a:lnTo>
                    <a:pt x="2274" y="936"/>
                  </a:lnTo>
                  <a:lnTo>
                    <a:pt x="2268" y="924"/>
                  </a:lnTo>
                  <a:lnTo>
                    <a:pt x="2226" y="882"/>
                  </a:lnTo>
                  <a:lnTo>
                    <a:pt x="2214" y="858"/>
                  </a:lnTo>
                  <a:lnTo>
                    <a:pt x="2214" y="828"/>
                  </a:lnTo>
                  <a:lnTo>
                    <a:pt x="2196" y="828"/>
                  </a:lnTo>
                  <a:lnTo>
                    <a:pt x="2184" y="822"/>
                  </a:lnTo>
                  <a:lnTo>
                    <a:pt x="2178" y="816"/>
                  </a:lnTo>
                  <a:lnTo>
                    <a:pt x="2178" y="810"/>
                  </a:lnTo>
                  <a:lnTo>
                    <a:pt x="2184" y="804"/>
                  </a:lnTo>
                  <a:lnTo>
                    <a:pt x="2196" y="798"/>
                  </a:lnTo>
                  <a:lnTo>
                    <a:pt x="2208" y="798"/>
                  </a:lnTo>
                  <a:lnTo>
                    <a:pt x="2220" y="792"/>
                  </a:lnTo>
                  <a:lnTo>
                    <a:pt x="2232" y="792"/>
                  </a:lnTo>
                  <a:lnTo>
                    <a:pt x="2268" y="774"/>
                  </a:lnTo>
                  <a:lnTo>
                    <a:pt x="2280" y="774"/>
                  </a:lnTo>
                  <a:lnTo>
                    <a:pt x="2286" y="780"/>
                  </a:lnTo>
                  <a:lnTo>
                    <a:pt x="2292" y="792"/>
                  </a:lnTo>
                  <a:lnTo>
                    <a:pt x="2298" y="798"/>
                  </a:lnTo>
                  <a:lnTo>
                    <a:pt x="2316" y="786"/>
                  </a:lnTo>
                  <a:lnTo>
                    <a:pt x="2328" y="798"/>
                  </a:lnTo>
                  <a:lnTo>
                    <a:pt x="2334" y="798"/>
                  </a:lnTo>
                  <a:lnTo>
                    <a:pt x="2340" y="792"/>
                  </a:lnTo>
                  <a:lnTo>
                    <a:pt x="2340" y="780"/>
                  </a:lnTo>
                  <a:lnTo>
                    <a:pt x="2334" y="774"/>
                  </a:lnTo>
                  <a:lnTo>
                    <a:pt x="2328" y="774"/>
                  </a:lnTo>
                  <a:lnTo>
                    <a:pt x="2322" y="768"/>
                  </a:lnTo>
                  <a:lnTo>
                    <a:pt x="2316" y="768"/>
                  </a:lnTo>
                  <a:lnTo>
                    <a:pt x="2316" y="630"/>
                  </a:lnTo>
                  <a:lnTo>
                    <a:pt x="2328" y="630"/>
                  </a:lnTo>
                  <a:lnTo>
                    <a:pt x="2340" y="636"/>
                  </a:lnTo>
                  <a:lnTo>
                    <a:pt x="2352" y="636"/>
                  </a:lnTo>
                  <a:lnTo>
                    <a:pt x="2376" y="648"/>
                  </a:lnTo>
                  <a:lnTo>
                    <a:pt x="2424" y="648"/>
                  </a:lnTo>
                  <a:lnTo>
                    <a:pt x="2436" y="660"/>
                  </a:lnTo>
                  <a:lnTo>
                    <a:pt x="2454" y="642"/>
                  </a:lnTo>
                  <a:lnTo>
                    <a:pt x="2472" y="642"/>
                  </a:lnTo>
                  <a:lnTo>
                    <a:pt x="2478" y="636"/>
                  </a:lnTo>
                  <a:lnTo>
                    <a:pt x="2478" y="618"/>
                  </a:lnTo>
                  <a:lnTo>
                    <a:pt x="2466" y="594"/>
                  </a:lnTo>
                  <a:lnTo>
                    <a:pt x="2454" y="582"/>
                  </a:lnTo>
                  <a:lnTo>
                    <a:pt x="2442" y="558"/>
                  </a:lnTo>
                  <a:lnTo>
                    <a:pt x="2442" y="540"/>
                  </a:lnTo>
                  <a:lnTo>
                    <a:pt x="2454" y="528"/>
                  </a:lnTo>
                  <a:lnTo>
                    <a:pt x="2496" y="528"/>
                  </a:lnTo>
                  <a:lnTo>
                    <a:pt x="2502" y="522"/>
                  </a:lnTo>
                  <a:lnTo>
                    <a:pt x="2502" y="510"/>
                  </a:lnTo>
                  <a:lnTo>
                    <a:pt x="2484" y="492"/>
                  </a:lnTo>
                  <a:close/>
                  <a:moveTo>
                    <a:pt x="2082" y="696"/>
                  </a:moveTo>
                  <a:lnTo>
                    <a:pt x="2046" y="696"/>
                  </a:lnTo>
                  <a:lnTo>
                    <a:pt x="2046" y="702"/>
                  </a:lnTo>
                  <a:lnTo>
                    <a:pt x="2040" y="708"/>
                  </a:lnTo>
                  <a:lnTo>
                    <a:pt x="2028" y="708"/>
                  </a:lnTo>
                  <a:lnTo>
                    <a:pt x="2022" y="702"/>
                  </a:lnTo>
                  <a:lnTo>
                    <a:pt x="2010" y="696"/>
                  </a:lnTo>
                  <a:lnTo>
                    <a:pt x="1980" y="702"/>
                  </a:lnTo>
                  <a:lnTo>
                    <a:pt x="1950" y="696"/>
                  </a:lnTo>
                  <a:lnTo>
                    <a:pt x="1932" y="696"/>
                  </a:lnTo>
                  <a:lnTo>
                    <a:pt x="1908" y="690"/>
                  </a:lnTo>
                  <a:lnTo>
                    <a:pt x="1860" y="690"/>
                  </a:lnTo>
                  <a:lnTo>
                    <a:pt x="1854" y="684"/>
                  </a:lnTo>
                  <a:lnTo>
                    <a:pt x="1854" y="678"/>
                  </a:lnTo>
                  <a:lnTo>
                    <a:pt x="1836" y="696"/>
                  </a:lnTo>
                  <a:lnTo>
                    <a:pt x="1830" y="696"/>
                  </a:lnTo>
                  <a:lnTo>
                    <a:pt x="1824" y="708"/>
                  </a:lnTo>
                  <a:lnTo>
                    <a:pt x="1824" y="714"/>
                  </a:lnTo>
                  <a:lnTo>
                    <a:pt x="1818" y="726"/>
                  </a:lnTo>
                  <a:lnTo>
                    <a:pt x="1812" y="732"/>
                  </a:lnTo>
                  <a:lnTo>
                    <a:pt x="1794" y="732"/>
                  </a:lnTo>
                  <a:lnTo>
                    <a:pt x="1800" y="762"/>
                  </a:lnTo>
                  <a:lnTo>
                    <a:pt x="1788" y="768"/>
                  </a:lnTo>
                  <a:lnTo>
                    <a:pt x="1806" y="786"/>
                  </a:lnTo>
                  <a:lnTo>
                    <a:pt x="1800" y="810"/>
                  </a:lnTo>
                  <a:lnTo>
                    <a:pt x="1794" y="810"/>
                  </a:lnTo>
                  <a:lnTo>
                    <a:pt x="1788" y="798"/>
                  </a:lnTo>
                  <a:lnTo>
                    <a:pt x="1776" y="792"/>
                  </a:lnTo>
                  <a:lnTo>
                    <a:pt x="1770" y="780"/>
                  </a:lnTo>
                  <a:lnTo>
                    <a:pt x="1758" y="774"/>
                  </a:lnTo>
                  <a:lnTo>
                    <a:pt x="1752" y="762"/>
                  </a:lnTo>
                  <a:lnTo>
                    <a:pt x="1752" y="750"/>
                  </a:lnTo>
                  <a:lnTo>
                    <a:pt x="1746" y="732"/>
                  </a:lnTo>
                  <a:lnTo>
                    <a:pt x="1746" y="720"/>
                  </a:lnTo>
                  <a:lnTo>
                    <a:pt x="1764" y="702"/>
                  </a:lnTo>
                  <a:lnTo>
                    <a:pt x="1776" y="702"/>
                  </a:lnTo>
                  <a:lnTo>
                    <a:pt x="1782" y="696"/>
                  </a:lnTo>
                  <a:lnTo>
                    <a:pt x="1788" y="684"/>
                  </a:lnTo>
                  <a:lnTo>
                    <a:pt x="1788" y="678"/>
                  </a:lnTo>
                  <a:lnTo>
                    <a:pt x="1800" y="666"/>
                  </a:lnTo>
                  <a:lnTo>
                    <a:pt x="1818" y="666"/>
                  </a:lnTo>
                  <a:lnTo>
                    <a:pt x="1830" y="672"/>
                  </a:lnTo>
                  <a:lnTo>
                    <a:pt x="1848" y="672"/>
                  </a:lnTo>
                  <a:lnTo>
                    <a:pt x="1854" y="666"/>
                  </a:lnTo>
                  <a:lnTo>
                    <a:pt x="1896" y="666"/>
                  </a:lnTo>
                  <a:lnTo>
                    <a:pt x="1908" y="672"/>
                  </a:lnTo>
                  <a:lnTo>
                    <a:pt x="1914" y="678"/>
                  </a:lnTo>
                  <a:lnTo>
                    <a:pt x="1932" y="678"/>
                  </a:lnTo>
                  <a:lnTo>
                    <a:pt x="1944" y="684"/>
                  </a:lnTo>
                  <a:lnTo>
                    <a:pt x="1974" y="684"/>
                  </a:lnTo>
                  <a:lnTo>
                    <a:pt x="1986" y="672"/>
                  </a:lnTo>
                  <a:lnTo>
                    <a:pt x="2028" y="672"/>
                  </a:lnTo>
                  <a:lnTo>
                    <a:pt x="2034" y="678"/>
                  </a:lnTo>
                  <a:lnTo>
                    <a:pt x="2046" y="678"/>
                  </a:lnTo>
                  <a:lnTo>
                    <a:pt x="2052" y="672"/>
                  </a:lnTo>
                  <a:lnTo>
                    <a:pt x="2064" y="666"/>
                  </a:lnTo>
                  <a:lnTo>
                    <a:pt x="2088" y="666"/>
                  </a:lnTo>
                  <a:lnTo>
                    <a:pt x="2088" y="684"/>
                  </a:lnTo>
                  <a:lnTo>
                    <a:pt x="2082" y="690"/>
                  </a:lnTo>
                  <a:lnTo>
                    <a:pt x="2082" y="69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99" name="Jordan" descr="© INSCALE GmbH, 05.05.2010&#10;http://www.presentationload.com/">
              <a:extLst>
                <a:ext uri="{FF2B5EF4-FFF2-40B4-BE49-F238E27FC236}">
                  <a16:creationId xmlns:a16="http://schemas.microsoft.com/office/drawing/2014/main" id="{78F58200-7F4F-7C09-1FF4-DE0F9FAD7418}"/>
                </a:ext>
              </a:extLst>
            </p:cNvPr>
            <p:cNvSpPr>
              <a:spLocks/>
            </p:cNvSpPr>
            <p:nvPr/>
          </p:nvSpPr>
          <p:spPr bwMode="gray">
            <a:xfrm>
              <a:off x="6820720" y="3090347"/>
              <a:ext cx="132773" cy="158591"/>
            </a:xfrm>
            <a:custGeom>
              <a:avLst/>
              <a:gdLst>
                <a:gd name="T0" fmla="*/ 2147483647 w 282"/>
                <a:gd name="T1" fmla="*/ 2147483647 h 336"/>
                <a:gd name="T2" fmla="*/ 2147483647 w 282"/>
                <a:gd name="T3" fmla="*/ 2147483647 h 336"/>
                <a:gd name="T4" fmla="*/ 2147483647 w 282"/>
                <a:gd name="T5" fmla="*/ 0 h 336"/>
                <a:gd name="T6" fmla="*/ 2147483647 w 282"/>
                <a:gd name="T7" fmla="*/ 2147483647 h 336"/>
                <a:gd name="T8" fmla="*/ 2147483647 w 282"/>
                <a:gd name="T9" fmla="*/ 2147483647 h 336"/>
                <a:gd name="T10" fmla="*/ 2147483647 w 282"/>
                <a:gd name="T11" fmla="*/ 2147483647 h 336"/>
                <a:gd name="T12" fmla="*/ 2147483647 w 282"/>
                <a:gd name="T13" fmla="*/ 2147483647 h 336"/>
                <a:gd name="T14" fmla="*/ 2147483647 w 282"/>
                <a:gd name="T15" fmla="*/ 2147483647 h 336"/>
                <a:gd name="T16" fmla="*/ 2147483647 w 282"/>
                <a:gd name="T17" fmla="*/ 2147483647 h 336"/>
                <a:gd name="T18" fmla="*/ 2147483647 w 282"/>
                <a:gd name="T19" fmla="*/ 2147483647 h 336"/>
                <a:gd name="T20" fmla="*/ 2147483647 w 282"/>
                <a:gd name="T21" fmla="*/ 2147483647 h 336"/>
                <a:gd name="T22" fmla="*/ 2147483647 w 282"/>
                <a:gd name="T23" fmla="*/ 2147483647 h 336"/>
                <a:gd name="T24" fmla="*/ 2147483647 w 282"/>
                <a:gd name="T25" fmla="*/ 2147483647 h 336"/>
                <a:gd name="T26" fmla="*/ 2147483647 w 282"/>
                <a:gd name="T27" fmla="*/ 2147483647 h 336"/>
                <a:gd name="T28" fmla="*/ 2147483647 w 282"/>
                <a:gd name="T29" fmla="*/ 2147483647 h 336"/>
                <a:gd name="T30" fmla="*/ 2147483647 w 282"/>
                <a:gd name="T31" fmla="*/ 2147483647 h 336"/>
                <a:gd name="T32" fmla="*/ 2147483647 w 282"/>
                <a:gd name="T33" fmla="*/ 2147483647 h 336"/>
                <a:gd name="T34" fmla="*/ 2147483647 w 282"/>
                <a:gd name="T35" fmla="*/ 2147483647 h 336"/>
                <a:gd name="T36" fmla="*/ 2147483647 w 282"/>
                <a:gd name="T37" fmla="*/ 2147483647 h 336"/>
                <a:gd name="T38" fmla="*/ 2147483647 w 282"/>
                <a:gd name="T39" fmla="*/ 2147483647 h 336"/>
                <a:gd name="T40" fmla="*/ 2147483647 w 282"/>
                <a:gd name="T41" fmla="*/ 2147483647 h 336"/>
                <a:gd name="T42" fmla="*/ 2147483647 w 282"/>
                <a:gd name="T43" fmla="*/ 2147483647 h 336"/>
                <a:gd name="T44" fmla="*/ 2147483647 w 282"/>
                <a:gd name="T45" fmla="*/ 2147483647 h 336"/>
                <a:gd name="T46" fmla="*/ 0 w 282"/>
                <a:gd name="T47" fmla="*/ 2147483647 h 336"/>
                <a:gd name="T48" fmla="*/ 0 w 282"/>
                <a:gd name="T49" fmla="*/ 2147483647 h 336"/>
                <a:gd name="T50" fmla="*/ 2147483647 w 282"/>
                <a:gd name="T51" fmla="*/ 2147483647 h 336"/>
                <a:gd name="T52" fmla="*/ 2147483647 w 282"/>
                <a:gd name="T53" fmla="*/ 2147483647 h 336"/>
                <a:gd name="T54" fmla="*/ 2147483647 w 282"/>
                <a:gd name="T55" fmla="*/ 2147483647 h 336"/>
                <a:gd name="T56" fmla="*/ 2147483647 w 282"/>
                <a:gd name="T57" fmla="*/ 2147483647 h 336"/>
                <a:gd name="T58" fmla="*/ 2147483647 w 282"/>
                <a:gd name="T59" fmla="*/ 2147483647 h 336"/>
                <a:gd name="T60" fmla="*/ 2147483647 w 282"/>
                <a:gd name="T61" fmla="*/ 2147483647 h 336"/>
                <a:gd name="T62" fmla="*/ 2147483647 w 282"/>
                <a:gd name="T63" fmla="*/ 2147483647 h 336"/>
                <a:gd name="T64" fmla="*/ 2147483647 w 282"/>
                <a:gd name="T65" fmla="*/ 2147483647 h 336"/>
                <a:gd name="T66" fmla="*/ 2147483647 w 282"/>
                <a:gd name="T67" fmla="*/ 2147483647 h 336"/>
                <a:gd name="T68" fmla="*/ 2147483647 w 282"/>
                <a:gd name="T69" fmla="*/ 2147483647 h 336"/>
                <a:gd name="T70" fmla="*/ 2147483647 w 282"/>
                <a:gd name="T71" fmla="*/ 2147483647 h 336"/>
                <a:gd name="T72" fmla="*/ 2147483647 w 282"/>
                <a:gd name="T73" fmla="*/ 2147483647 h 336"/>
                <a:gd name="T74" fmla="*/ 2147483647 w 282"/>
                <a:gd name="T75" fmla="*/ 2147483647 h 336"/>
                <a:gd name="T76" fmla="*/ 2147483647 w 282"/>
                <a:gd name="T77" fmla="*/ 2147483647 h 336"/>
                <a:gd name="T78" fmla="*/ 2147483647 w 282"/>
                <a:gd name="T79" fmla="*/ 2147483647 h 336"/>
                <a:gd name="T80" fmla="*/ 2147483647 w 282"/>
                <a:gd name="T81" fmla="*/ 2147483647 h 336"/>
                <a:gd name="T82" fmla="*/ 2147483647 w 282"/>
                <a:gd name="T83" fmla="*/ 2147483647 h 336"/>
                <a:gd name="T84" fmla="*/ 2147483647 w 282"/>
                <a:gd name="T85" fmla="*/ 2147483647 h 336"/>
                <a:gd name="T86" fmla="*/ 2147483647 w 282"/>
                <a:gd name="T87" fmla="*/ 2147483647 h 336"/>
                <a:gd name="T88" fmla="*/ 2147483647 w 282"/>
                <a:gd name="T89" fmla="*/ 2147483647 h 336"/>
                <a:gd name="T90" fmla="*/ 2147483647 w 282"/>
                <a:gd name="T91" fmla="*/ 2147483647 h 336"/>
                <a:gd name="T92" fmla="*/ 2147483647 w 282"/>
                <a:gd name="T93" fmla="*/ 2147483647 h 336"/>
                <a:gd name="T94" fmla="*/ 2147483647 w 282"/>
                <a:gd name="T95" fmla="*/ 2147483647 h 336"/>
                <a:gd name="T96" fmla="*/ 2147483647 w 282"/>
                <a:gd name="T97" fmla="*/ 2147483647 h 336"/>
                <a:gd name="T98" fmla="*/ 2147483647 w 282"/>
                <a:gd name="T99" fmla="*/ 2147483647 h 336"/>
                <a:gd name="T100" fmla="*/ 2147483647 w 282"/>
                <a:gd name="T101" fmla="*/ 2147483647 h 336"/>
                <a:gd name="T102" fmla="*/ 2147483647 w 282"/>
                <a:gd name="T103" fmla="*/ 2147483647 h 336"/>
                <a:gd name="T104" fmla="*/ 2147483647 w 282"/>
                <a:gd name="T105" fmla="*/ 2147483647 h 336"/>
                <a:gd name="T106" fmla="*/ 2147483647 w 282"/>
                <a:gd name="T107" fmla="*/ 2147483647 h 336"/>
                <a:gd name="T108" fmla="*/ 2147483647 w 282"/>
                <a:gd name="T109" fmla="*/ 2147483647 h 336"/>
                <a:gd name="T110" fmla="*/ 2147483647 w 282"/>
                <a:gd name="T111" fmla="*/ 2147483647 h 336"/>
                <a:gd name="T112" fmla="*/ 2147483647 w 282"/>
                <a:gd name="T113" fmla="*/ 2147483647 h 336"/>
                <a:gd name="T114" fmla="*/ 2147483647 w 282"/>
                <a:gd name="T115" fmla="*/ 2147483647 h 336"/>
                <a:gd name="T116" fmla="*/ 2147483647 w 282"/>
                <a:gd name="T117" fmla="*/ 2147483647 h 336"/>
                <a:gd name="T118" fmla="*/ 2147483647 w 282"/>
                <a:gd name="T119" fmla="*/ 2147483647 h 336"/>
                <a:gd name="T120" fmla="*/ 2147483647 w 282"/>
                <a:gd name="T121" fmla="*/ 2147483647 h 336"/>
                <a:gd name="T122" fmla="*/ 2147483647 w 282"/>
                <a:gd name="T123" fmla="*/ 2147483647 h 3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82"/>
                <a:gd name="T187" fmla="*/ 0 h 336"/>
                <a:gd name="T188" fmla="*/ 282 w 282"/>
                <a:gd name="T189" fmla="*/ 336 h 3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82" h="336">
                  <a:moveTo>
                    <a:pt x="258" y="60"/>
                  </a:moveTo>
                  <a:lnTo>
                    <a:pt x="258" y="42"/>
                  </a:lnTo>
                  <a:lnTo>
                    <a:pt x="234" y="0"/>
                  </a:lnTo>
                  <a:lnTo>
                    <a:pt x="222" y="6"/>
                  </a:lnTo>
                  <a:lnTo>
                    <a:pt x="198" y="30"/>
                  </a:lnTo>
                  <a:lnTo>
                    <a:pt x="138" y="78"/>
                  </a:lnTo>
                  <a:lnTo>
                    <a:pt x="114" y="84"/>
                  </a:lnTo>
                  <a:lnTo>
                    <a:pt x="96" y="84"/>
                  </a:lnTo>
                  <a:lnTo>
                    <a:pt x="84" y="78"/>
                  </a:lnTo>
                  <a:lnTo>
                    <a:pt x="72" y="66"/>
                  </a:lnTo>
                  <a:lnTo>
                    <a:pt x="36" y="48"/>
                  </a:lnTo>
                  <a:lnTo>
                    <a:pt x="30" y="48"/>
                  </a:lnTo>
                  <a:lnTo>
                    <a:pt x="24" y="66"/>
                  </a:lnTo>
                  <a:lnTo>
                    <a:pt x="30" y="138"/>
                  </a:lnTo>
                  <a:lnTo>
                    <a:pt x="18" y="150"/>
                  </a:lnTo>
                  <a:lnTo>
                    <a:pt x="18" y="162"/>
                  </a:lnTo>
                  <a:lnTo>
                    <a:pt x="30" y="174"/>
                  </a:lnTo>
                  <a:lnTo>
                    <a:pt x="30" y="186"/>
                  </a:lnTo>
                  <a:lnTo>
                    <a:pt x="24" y="198"/>
                  </a:lnTo>
                  <a:lnTo>
                    <a:pt x="18" y="204"/>
                  </a:lnTo>
                  <a:lnTo>
                    <a:pt x="12" y="216"/>
                  </a:lnTo>
                  <a:lnTo>
                    <a:pt x="6" y="222"/>
                  </a:lnTo>
                  <a:lnTo>
                    <a:pt x="6" y="282"/>
                  </a:lnTo>
                  <a:lnTo>
                    <a:pt x="0" y="294"/>
                  </a:lnTo>
                  <a:lnTo>
                    <a:pt x="0" y="312"/>
                  </a:lnTo>
                  <a:lnTo>
                    <a:pt x="6" y="324"/>
                  </a:lnTo>
                  <a:lnTo>
                    <a:pt x="24" y="324"/>
                  </a:lnTo>
                  <a:lnTo>
                    <a:pt x="48" y="336"/>
                  </a:lnTo>
                  <a:lnTo>
                    <a:pt x="84" y="336"/>
                  </a:lnTo>
                  <a:lnTo>
                    <a:pt x="96" y="324"/>
                  </a:lnTo>
                  <a:lnTo>
                    <a:pt x="108" y="300"/>
                  </a:lnTo>
                  <a:lnTo>
                    <a:pt x="108" y="288"/>
                  </a:lnTo>
                  <a:lnTo>
                    <a:pt x="120" y="276"/>
                  </a:lnTo>
                  <a:lnTo>
                    <a:pt x="126" y="276"/>
                  </a:lnTo>
                  <a:lnTo>
                    <a:pt x="138" y="270"/>
                  </a:lnTo>
                  <a:lnTo>
                    <a:pt x="150" y="270"/>
                  </a:lnTo>
                  <a:lnTo>
                    <a:pt x="162" y="264"/>
                  </a:lnTo>
                  <a:lnTo>
                    <a:pt x="168" y="258"/>
                  </a:lnTo>
                  <a:lnTo>
                    <a:pt x="174" y="246"/>
                  </a:lnTo>
                  <a:lnTo>
                    <a:pt x="180" y="240"/>
                  </a:lnTo>
                  <a:lnTo>
                    <a:pt x="180" y="228"/>
                  </a:lnTo>
                  <a:lnTo>
                    <a:pt x="186" y="222"/>
                  </a:lnTo>
                  <a:lnTo>
                    <a:pt x="186" y="210"/>
                  </a:lnTo>
                  <a:lnTo>
                    <a:pt x="180" y="204"/>
                  </a:lnTo>
                  <a:lnTo>
                    <a:pt x="168" y="180"/>
                  </a:lnTo>
                  <a:lnTo>
                    <a:pt x="144" y="156"/>
                  </a:lnTo>
                  <a:lnTo>
                    <a:pt x="132" y="156"/>
                  </a:lnTo>
                  <a:lnTo>
                    <a:pt x="120" y="150"/>
                  </a:lnTo>
                  <a:lnTo>
                    <a:pt x="96" y="150"/>
                  </a:lnTo>
                  <a:lnTo>
                    <a:pt x="96" y="144"/>
                  </a:lnTo>
                  <a:lnTo>
                    <a:pt x="108" y="144"/>
                  </a:lnTo>
                  <a:lnTo>
                    <a:pt x="120" y="138"/>
                  </a:lnTo>
                  <a:lnTo>
                    <a:pt x="186" y="138"/>
                  </a:lnTo>
                  <a:lnTo>
                    <a:pt x="198" y="114"/>
                  </a:lnTo>
                  <a:lnTo>
                    <a:pt x="240" y="114"/>
                  </a:lnTo>
                  <a:lnTo>
                    <a:pt x="252" y="108"/>
                  </a:lnTo>
                  <a:lnTo>
                    <a:pt x="258" y="102"/>
                  </a:lnTo>
                  <a:lnTo>
                    <a:pt x="264" y="102"/>
                  </a:lnTo>
                  <a:lnTo>
                    <a:pt x="276" y="96"/>
                  </a:lnTo>
                  <a:lnTo>
                    <a:pt x="282" y="90"/>
                  </a:lnTo>
                  <a:lnTo>
                    <a:pt x="282" y="78"/>
                  </a:lnTo>
                  <a:lnTo>
                    <a:pt x="258" y="6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00" name="Jamaica" descr="© INSCALE GmbH, 05.05.2010&#10;http://www.presentationload.com/">
              <a:extLst>
                <a:ext uri="{FF2B5EF4-FFF2-40B4-BE49-F238E27FC236}">
                  <a16:creationId xmlns:a16="http://schemas.microsoft.com/office/drawing/2014/main" id="{8CB2CFD7-BEFD-CE6A-97B4-5B02370C4D8E}"/>
                </a:ext>
              </a:extLst>
            </p:cNvPr>
            <p:cNvSpPr>
              <a:spLocks/>
            </p:cNvSpPr>
            <p:nvPr/>
          </p:nvSpPr>
          <p:spPr bwMode="gray">
            <a:xfrm>
              <a:off x="3084631" y="3656478"/>
              <a:ext cx="73763" cy="23973"/>
            </a:xfrm>
            <a:custGeom>
              <a:avLst/>
              <a:gdLst>
                <a:gd name="T0" fmla="*/ 2147483647 w 156"/>
                <a:gd name="T1" fmla="*/ 2147483647 h 54"/>
                <a:gd name="T2" fmla="*/ 2147483647 w 156"/>
                <a:gd name="T3" fmla="*/ 2147483647 h 54"/>
                <a:gd name="T4" fmla="*/ 2147483647 w 156"/>
                <a:gd name="T5" fmla="*/ 2147483647 h 54"/>
                <a:gd name="T6" fmla="*/ 2147483647 w 156"/>
                <a:gd name="T7" fmla="*/ 2147483647 h 54"/>
                <a:gd name="T8" fmla="*/ 2147483647 w 156"/>
                <a:gd name="T9" fmla="*/ 2147483647 h 54"/>
                <a:gd name="T10" fmla="*/ 2147483647 w 156"/>
                <a:gd name="T11" fmla="*/ 2147483647 h 54"/>
                <a:gd name="T12" fmla="*/ 2147483647 w 156"/>
                <a:gd name="T13" fmla="*/ 2147483647 h 54"/>
                <a:gd name="T14" fmla="*/ 2147483647 w 156"/>
                <a:gd name="T15" fmla="*/ 2147483647 h 54"/>
                <a:gd name="T16" fmla="*/ 2147483647 w 156"/>
                <a:gd name="T17" fmla="*/ 0 h 54"/>
                <a:gd name="T18" fmla="*/ 2147483647 w 156"/>
                <a:gd name="T19" fmla="*/ 0 h 54"/>
                <a:gd name="T20" fmla="*/ 2147483647 w 156"/>
                <a:gd name="T21" fmla="*/ 2147483647 h 54"/>
                <a:gd name="T22" fmla="*/ 0 w 156"/>
                <a:gd name="T23" fmla="*/ 2147483647 h 54"/>
                <a:gd name="T24" fmla="*/ 2147483647 w 156"/>
                <a:gd name="T25" fmla="*/ 2147483647 h 54"/>
                <a:gd name="T26" fmla="*/ 2147483647 w 156"/>
                <a:gd name="T27" fmla="*/ 2147483647 h 54"/>
                <a:gd name="T28" fmla="*/ 2147483647 w 156"/>
                <a:gd name="T29" fmla="*/ 2147483647 h 54"/>
                <a:gd name="T30" fmla="*/ 2147483647 w 156"/>
                <a:gd name="T31" fmla="*/ 2147483647 h 54"/>
                <a:gd name="T32" fmla="*/ 2147483647 w 156"/>
                <a:gd name="T33" fmla="*/ 2147483647 h 54"/>
                <a:gd name="T34" fmla="*/ 2147483647 w 156"/>
                <a:gd name="T35" fmla="*/ 2147483647 h 54"/>
                <a:gd name="T36" fmla="*/ 2147483647 w 156"/>
                <a:gd name="T37" fmla="*/ 2147483647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6"/>
                <a:gd name="T58" fmla="*/ 0 h 54"/>
                <a:gd name="T59" fmla="*/ 156 w 156"/>
                <a:gd name="T60" fmla="*/ 54 h 5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6" h="54">
                  <a:moveTo>
                    <a:pt x="108" y="54"/>
                  </a:moveTo>
                  <a:lnTo>
                    <a:pt x="114" y="36"/>
                  </a:lnTo>
                  <a:lnTo>
                    <a:pt x="156" y="48"/>
                  </a:lnTo>
                  <a:lnTo>
                    <a:pt x="156" y="42"/>
                  </a:lnTo>
                  <a:lnTo>
                    <a:pt x="150" y="36"/>
                  </a:lnTo>
                  <a:lnTo>
                    <a:pt x="144" y="24"/>
                  </a:lnTo>
                  <a:lnTo>
                    <a:pt x="126" y="6"/>
                  </a:lnTo>
                  <a:lnTo>
                    <a:pt x="84" y="6"/>
                  </a:lnTo>
                  <a:lnTo>
                    <a:pt x="66" y="0"/>
                  </a:lnTo>
                  <a:lnTo>
                    <a:pt x="24" y="0"/>
                  </a:lnTo>
                  <a:lnTo>
                    <a:pt x="12" y="6"/>
                  </a:lnTo>
                  <a:lnTo>
                    <a:pt x="0" y="6"/>
                  </a:lnTo>
                  <a:lnTo>
                    <a:pt x="6" y="18"/>
                  </a:lnTo>
                  <a:lnTo>
                    <a:pt x="18" y="24"/>
                  </a:lnTo>
                  <a:lnTo>
                    <a:pt x="24" y="36"/>
                  </a:lnTo>
                  <a:lnTo>
                    <a:pt x="36" y="42"/>
                  </a:lnTo>
                  <a:lnTo>
                    <a:pt x="60" y="42"/>
                  </a:lnTo>
                  <a:lnTo>
                    <a:pt x="78" y="48"/>
                  </a:lnTo>
                  <a:lnTo>
                    <a:pt x="108" y="5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01" name="Japan" descr="© INSCALE GmbH, 05.05.2010&#10;http://www.presentationload.com/">
              <a:extLst>
                <a:ext uri="{FF2B5EF4-FFF2-40B4-BE49-F238E27FC236}">
                  <a16:creationId xmlns:a16="http://schemas.microsoft.com/office/drawing/2014/main" id="{626DF679-0DA3-75C9-5348-53725780EEF2}"/>
                </a:ext>
              </a:extLst>
            </p:cNvPr>
            <p:cNvSpPr>
              <a:spLocks noEditPoints="1"/>
            </p:cNvSpPr>
            <p:nvPr/>
          </p:nvSpPr>
          <p:spPr bwMode="gray">
            <a:xfrm>
              <a:off x="9732510" y="2629329"/>
              <a:ext cx="413071" cy="805859"/>
            </a:xfrm>
            <a:custGeom>
              <a:avLst/>
              <a:gdLst>
                <a:gd name="T0" fmla="*/ 2147483647 w 876"/>
                <a:gd name="T1" fmla="*/ 2147483647 h 1710"/>
                <a:gd name="T2" fmla="*/ 2147483647 w 876"/>
                <a:gd name="T3" fmla="*/ 2147483647 h 1710"/>
                <a:gd name="T4" fmla="*/ 2147483647 w 876"/>
                <a:gd name="T5" fmla="*/ 2147483647 h 1710"/>
                <a:gd name="T6" fmla="*/ 2147483647 w 876"/>
                <a:gd name="T7" fmla="*/ 2147483647 h 1710"/>
                <a:gd name="T8" fmla="*/ 2147483647 w 876"/>
                <a:gd name="T9" fmla="*/ 2147483647 h 1710"/>
                <a:gd name="T10" fmla="*/ 2147483647 w 876"/>
                <a:gd name="T11" fmla="*/ 2147483647 h 1710"/>
                <a:gd name="T12" fmla="*/ 2147483647 w 876"/>
                <a:gd name="T13" fmla="*/ 2147483647 h 1710"/>
                <a:gd name="T14" fmla="*/ 2147483647 w 876"/>
                <a:gd name="T15" fmla="*/ 2147483647 h 1710"/>
                <a:gd name="T16" fmla="*/ 2147483647 w 876"/>
                <a:gd name="T17" fmla="*/ 2147483647 h 1710"/>
                <a:gd name="T18" fmla="*/ 2147483647 w 876"/>
                <a:gd name="T19" fmla="*/ 2147483647 h 1710"/>
                <a:gd name="T20" fmla="*/ 2147483647 w 876"/>
                <a:gd name="T21" fmla="*/ 2147483647 h 1710"/>
                <a:gd name="T22" fmla="*/ 2147483647 w 876"/>
                <a:gd name="T23" fmla="*/ 2147483647 h 1710"/>
                <a:gd name="T24" fmla="*/ 2147483647 w 876"/>
                <a:gd name="T25" fmla="*/ 2147483647 h 1710"/>
                <a:gd name="T26" fmla="*/ 2147483647 w 876"/>
                <a:gd name="T27" fmla="*/ 2147483647 h 1710"/>
                <a:gd name="T28" fmla="*/ 2147483647 w 876"/>
                <a:gd name="T29" fmla="*/ 2147483647 h 1710"/>
                <a:gd name="T30" fmla="*/ 2147483647 w 876"/>
                <a:gd name="T31" fmla="*/ 2147483647 h 1710"/>
                <a:gd name="T32" fmla="*/ 2147483647 w 876"/>
                <a:gd name="T33" fmla="*/ 2147483647 h 1710"/>
                <a:gd name="T34" fmla="*/ 2147483647 w 876"/>
                <a:gd name="T35" fmla="*/ 2147483647 h 1710"/>
                <a:gd name="T36" fmla="*/ 2147483647 w 876"/>
                <a:gd name="T37" fmla="*/ 2147483647 h 1710"/>
                <a:gd name="T38" fmla="*/ 2147483647 w 876"/>
                <a:gd name="T39" fmla="*/ 2147483647 h 1710"/>
                <a:gd name="T40" fmla="*/ 2147483647 w 876"/>
                <a:gd name="T41" fmla="*/ 2147483647 h 1710"/>
                <a:gd name="T42" fmla="*/ 2147483647 w 876"/>
                <a:gd name="T43" fmla="*/ 2147483647 h 1710"/>
                <a:gd name="T44" fmla="*/ 2147483647 w 876"/>
                <a:gd name="T45" fmla="*/ 2147483647 h 1710"/>
                <a:gd name="T46" fmla="*/ 2147483647 w 876"/>
                <a:gd name="T47" fmla="*/ 2147483647 h 1710"/>
                <a:gd name="T48" fmla="*/ 2147483647 w 876"/>
                <a:gd name="T49" fmla="*/ 2147483647 h 1710"/>
                <a:gd name="T50" fmla="*/ 2147483647 w 876"/>
                <a:gd name="T51" fmla="*/ 2147483647 h 1710"/>
                <a:gd name="T52" fmla="*/ 2147483647 w 876"/>
                <a:gd name="T53" fmla="*/ 2147483647 h 1710"/>
                <a:gd name="T54" fmla="*/ 2147483647 w 876"/>
                <a:gd name="T55" fmla="*/ 2147483647 h 1710"/>
                <a:gd name="T56" fmla="*/ 2147483647 w 876"/>
                <a:gd name="T57" fmla="*/ 2147483647 h 1710"/>
                <a:gd name="T58" fmla="*/ 2147483647 w 876"/>
                <a:gd name="T59" fmla="*/ 2147483647 h 1710"/>
                <a:gd name="T60" fmla="*/ 2147483647 w 876"/>
                <a:gd name="T61" fmla="*/ 2147483647 h 1710"/>
                <a:gd name="T62" fmla="*/ 2147483647 w 876"/>
                <a:gd name="T63" fmla="*/ 2147483647 h 1710"/>
                <a:gd name="T64" fmla="*/ 2147483647 w 876"/>
                <a:gd name="T65" fmla="*/ 2147483647 h 1710"/>
                <a:gd name="T66" fmla="*/ 2147483647 w 876"/>
                <a:gd name="T67" fmla="*/ 2147483647 h 1710"/>
                <a:gd name="T68" fmla="*/ 2147483647 w 876"/>
                <a:gd name="T69" fmla="*/ 2147483647 h 1710"/>
                <a:gd name="T70" fmla="*/ 2147483647 w 876"/>
                <a:gd name="T71" fmla="*/ 2147483647 h 1710"/>
                <a:gd name="T72" fmla="*/ 2147483647 w 876"/>
                <a:gd name="T73" fmla="*/ 2147483647 h 1710"/>
                <a:gd name="T74" fmla="*/ 2147483647 w 876"/>
                <a:gd name="T75" fmla="*/ 2147483647 h 1710"/>
                <a:gd name="T76" fmla="*/ 2147483647 w 876"/>
                <a:gd name="T77" fmla="*/ 2147483647 h 1710"/>
                <a:gd name="T78" fmla="*/ 2147483647 w 876"/>
                <a:gd name="T79" fmla="*/ 2147483647 h 1710"/>
                <a:gd name="T80" fmla="*/ 2147483647 w 876"/>
                <a:gd name="T81" fmla="*/ 2147483647 h 1710"/>
                <a:gd name="T82" fmla="*/ 2147483647 w 876"/>
                <a:gd name="T83" fmla="*/ 2147483647 h 1710"/>
                <a:gd name="T84" fmla="*/ 2147483647 w 876"/>
                <a:gd name="T85" fmla="*/ 2147483647 h 1710"/>
                <a:gd name="T86" fmla="*/ 2147483647 w 876"/>
                <a:gd name="T87" fmla="*/ 2147483647 h 1710"/>
                <a:gd name="T88" fmla="*/ 2147483647 w 876"/>
                <a:gd name="T89" fmla="*/ 2147483647 h 1710"/>
                <a:gd name="T90" fmla="*/ 2147483647 w 876"/>
                <a:gd name="T91" fmla="*/ 2147483647 h 1710"/>
                <a:gd name="T92" fmla="*/ 2147483647 w 876"/>
                <a:gd name="T93" fmla="*/ 2147483647 h 1710"/>
                <a:gd name="T94" fmla="*/ 2147483647 w 876"/>
                <a:gd name="T95" fmla="*/ 2147483647 h 1710"/>
                <a:gd name="T96" fmla="*/ 2147483647 w 876"/>
                <a:gd name="T97" fmla="*/ 2147483647 h 1710"/>
                <a:gd name="T98" fmla="*/ 2147483647 w 876"/>
                <a:gd name="T99" fmla="*/ 2147483647 h 1710"/>
                <a:gd name="T100" fmla="*/ 2147483647 w 876"/>
                <a:gd name="T101" fmla="*/ 2147483647 h 1710"/>
                <a:gd name="T102" fmla="*/ 2147483647 w 876"/>
                <a:gd name="T103" fmla="*/ 2147483647 h 1710"/>
                <a:gd name="T104" fmla="*/ 2147483647 w 876"/>
                <a:gd name="T105" fmla="*/ 2147483647 h 1710"/>
                <a:gd name="T106" fmla="*/ 2147483647 w 876"/>
                <a:gd name="T107" fmla="*/ 2147483647 h 1710"/>
                <a:gd name="T108" fmla="*/ 2147483647 w 876"/>
                <a:gd name="T109" fmla="*/ 2147483647 h 1710"/>
                <a:gd name="T110" fmla="*/ 2147483647 w 876"/>
                <a:gd name="T111" fmla="*/ 2147483647 h 1710"/>
                <a:gd name="T112" fmla="*/ 2147483647 w 876"/>
                <a:gd name="T113" fmla="*/ 2147483647 h 1710"/>
                <a:gd name="T114" fmla="*/ 2147483647 w 876"/>
                <a:gd name="T115" fmla="*/ 2147483647 h 1710"/>
                <a:gd name="T116" fmla="*/ 2147483647 w 876"/>
                <a:gd name="T117" fmla="*/ 2147483647 h 1710"/>
                <a:gd name="T118" fmla="*/ 2147483647 w 876"/>
                <a:gd name="T119" fmla="*/ 2147483647 h 171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76"/>
                <a:gd name="T181" fmla="*/ 0 h 1710"/>
                <a:gd name="T182" fmla="*/ 876 w 876"/>
                <a:gd name="T183" fmla="*/ 1710 h 171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76" h="1710">
                  <a:moveTo>
                    <a:pt x="876" y="780"/>
                  </a:moveTo>
                  <a:lnTo>
                    <a:pt x="864" y="774"/>
                  </a:lnTo>
                  <a:lnTo>
                    <a:pt x="858" y="768"/>
                  </a:lnTo>
                  <a:lnTo>
                    <a:pt x="846" y="762"/>
                  </a:lnTo>
                  <a:lnTo>
                    <a:pt x="840" y="750"/>
                  </a:lnTo>
                  <a:lnTo>
                    <a:pt x="828" y="744"/>
                  </a:lnTo>
                  <a:lnTo>
                    <a:pt x="828" y="720"/>
                  </a:lnTo>
                  <a:lnTo>
                    <a:pt x="834" y="702"/>
                  </a:lnTo>
                  <a:lnTo>
                    <a:pt x="834" y="684"/>
                  </a:lnTo>
                  <a:lnTo>
                    <a:pt x="828" y="666"/>
                  </a:lnTo>
                  <a:lnTo>
                    <a:pt x="816" y="642"/>
                  </a:lnTo>
                  <a:lnTo>
                    <a:pt x="792" y="618"/>
                  </a:lnTo>
                  <a:lnTo>
                    <a:pt x="786" y="600"/>
                  </a:lnTo>
                  <a:lnTo>
                    <a:pt x="786" y="576"/>
                  </a:lnTo>
                  <a:lnTo>
                    <a:pt x="792" y="570"/>
                  </a:lnTo>
                  <a:lnTo>
                    <a:pt x="810" y="570"/>
                  </a:lnTo>
                  <a:lnTo>
                    <a:pt x="810" y="528"/>
                  </a:lnTo>
                  <a:lnTo>
                    <a:pt x="798" y="516"/>
                  </a:lnTo>
                  <a:lnTo>
                    <a:pt x="810" y="510"/>
                  </a:lnTo>
                  <a:lnTo>
                    <a:pt x="810" y="498"/>
                  </a:lnTo>
                  <a:lnTo>
                    <a:pt x="804" y="486"/>
                  </a:lnTo>
                  <a:lnTo>
                    <a:pt x="804" y="474"/>
                  </a:lnTo>
                  <a:lnTo>
                    <a:pt x="798" y="468"/>
                  </a:lnTo>
                  <a:lnTo>
                    <a:pt x="792" y="456"/>
                  </a:lnTo>
                  <a:lnTo>
                    <a:pt x="786" y="450"/>
                  </a:lnTo>
                  <a:lnTo>
                    <a:pt x="774" y="444"/>
                  </a:lnTo>
                  <a:lnTo>
                    <a:pt x="768" y="438"/>
                  </a:lnTo>
                  <a:lnTo>
                    <a:pt x="762" y="420"/>
                  </a:lnTo>
                  <a:lnTo>
                    <a:pt x="756" y="420"/>
                  </a:lnTo>
                  <a:lnTo>
                    <a:pt x="738" y="402"/>
                  </a:lnTo>
                  <a:lnTo>
                    <a:pt x="714" y="390"/>
                  </a:lnTo>
                  <a:lnTo>
                    <a:pt x="702" y="378"/>
                  </a:lnTo>
                  <a:lnTo>
                    <a:pt x="696" y="360"/>
                  </a:lnTo>
                  <a:lnTo>
                    <a:pt x="690" y="348"/>
                  </a:lnTo>
                  <a:lnTo>
                    <a:pt x="690" y="330"/>
                  </a:lnTo>
                  <a:lnTo>
                    <a:pt x="684" y="324"/>
                  </a:lnTo>
                  <a:lnTo>
                    <a:pt x="678" y="324"/>
                  </a:lnTo>
                  <a:lnTo>
                    <a:pt x="666" y="318"/>
                  </a:lnTo>
                  <a:lnTo>
                    <a:pt x="654" y="318"/>
                  </a:lnTo>
                  <a:lnTo>
                    <a:pt x="648" y="324"/>
                  </a:lnTo>
                  <a:lnTo>
                    <a:pt x="648" y="342"/>
                  </a:lnTo>
                  <a:lnTo>
                    <a:pt x="654" y="342"/>
                  </a:lnTo>
                  <a:lnTo>
                    <a:pt x="660" y="348"/>
                  </a:lnTo>
                  <a:lnTo>
                    <a:pt x="672" y="342"/>
                  </a:lnTo>
                  <a:lnTo>
                    <a:pt x="678" y="348"/>
                  </a:lnTo>
                  <a:lnTo>
                    <a:pt x="678" y="366"/>
                  </a:lnTo>
                  <a:lnTo>
                    <a:pt x="672" y="366"/>
                  </a:lnTo>
                  <a:lnTo>
                    <a:pt x="666" y="360"/>
                  </a:lnTo>
                  <a:lnTo>
                    <a:pt x="654" y="372"/>
                  </a:lnTo>
                  <a:lnTo>
                    <a:pt x="630" y="342"/>
                  </a:lnTo>
                  <a:lnTo>
                    <a:pt x="612" y="342"/>
                  </a:lnTo>
                  <a:lnTo>
                    <a:pt x="636" y="378"/>
                  </a:lnTo>
                  <a:lnTo>
                    <a:pt x="618" y="378"/>
                  </a:lnTo>
                  <a:lnTo>
                    <a:pt x="648" y="426"/>
                  </a:lnTo>
                  <a:lnTo>
                    <a:pt x="636" y="438"/>
                  </a:lnTo>
                  <a:lnTo>
                    <a:pt x="648" y="444"/>
                  </a:lnTo>
                  <a:lnTo>
                    <a:pt x="666" y="462"/>
                  </a:lnTo>
                  <a:lnTo>
                    <a:pt x="678" y="468"/>
                  </a:lnTo>
                  <a:lnTo>
                    <a:pt x="684" y="480"/>
                  </a:lnTo>
                  <a:lnTo>
                    <a:pt x="684" y="504"/>
                  </a:lnTo>
                  <a:lnTo>
                    <a:pt x="678" y="516"/>
                  </a:lnTo>
                  <a:lnTo>
                    <a:pt x="678" y="534"/>
                  </a:lnTo>
                  <a:lnTo>
                    <a:pt x="672" y="540"/>
                  </a:lnTo>
                  <a:lnTo>
                    <a:pt x="672" y="570"/>
                  </a:lnTo>
                  <a:lnTo>
                    <a:pt x="678" y="570"/>
                  </a:lnTo>
                  <a:lnTo>
                    <a:pt x="690" y="582"/>
                  </a:lnTo>
                  <a:lnTo>
                    <a:pt x="690" y="600"/>
                  </a:lnTo>
                  <a:lnTo>
                    <a:pt x="678" y="606"/>
                  </a:lnTo>
                  <a:lnTo>
                    <a:pt x="660" y="606"/>
                  </a:lnTo>
                  <a:lnTo>
                    <a:pt x="660" y="618"/>
                  </a:lnTo>
                  <a:lnTo>
                    <a:pt x="666" y="630"/>
                  </a:lnTo>
                  <a:lnTo>
                    <a:pt x="666" y="642"/>
                  </a:lnTo>
                  <a:lnTo>
                    <a:pt x="660" y="654"/>
                  </a:lnTo>
                  <a:lnTo>
                    <a:pt x="654" y="660"/>
                  </a:lnTo>
                  <a:lnTo>
                    <a:pt x="642" y="666"/>
                  </a:lnTo>
                  <a:lnTo>
                    <a:pt x="630" y="666"/>
                  </a:lnTo>
                  <a:lnTo>
                    <a:pt x="618" y="672"/>
                  </a:lnTo>
                  <a:lnTo>
                    <a:pt x="612" y="678"/>
                  </a:lnTo>
                  <a:lnTo>
                    <a:pt x="606" y="678"/>
                  </a:lnTo>
                  <a:lnTo>
                    <a:pt x="606" y="696"/>
                  </a:lnTo>
                  <a:lnTo>
                    <a:pt x="588" y="696"/>
                  </a:lnTo>
                  <a:lnTo>
                    <a:pt x="564" y="672"/>
                  </a:lnTo>
                  <a:lnTo>
                    <a:pt x="564" y="654"/>
                  </a:lnTo>
                  <a:lnTo>
                    <a:pt x="570" y="636"/>
                  </a:lnTo>
                  <a:lnTo>
                    <a:pt x="558" y="636"/>
                  </a:lnTo>
                  <a:lnTo>
                    <a:pt x="552" y="642"/>
                  </a:lnTo>
                  <a:lnTo>
                    <a:pt x="540" y="648"/>
                  </a:lnTo>
                  <a:lnTo>
                    <a:pt x="534" y="654"/>
                  </a:lnTo>
                  <a:lnTo>
                    <a:pt x="534" y="660"/>
                  </a:lnTo>
                  <a:lnTo>
                    <a:pt x="540" y="666"/>
                  </a:lnTo>
                  <a:lnTo>
                    <a:pt x="558" y="702"/>
                  </a:lnTo>
                  <a:lnTo>
                    <a:pt x="558" y="714"/>
                  </a:lnTo>
                  <a:lnTo>
                    <a:pt x="552" y="720"/>
                  </a:lnTo>
                  <a:lnTo>
                    <a:pt x="540" y="744"/>
                  </a:lnTo>
                  <a:lnTo>
                    <a:pt x="540" y="756"/>
                  </a:lnTo>
                  <a:lnTo>
                    <a:pt x="546" y="762"/>
                  </a:lnTo>
                  <a:lnTo>
                    <a:pt x="546" y="768"/>
                  </a:lnTo>
                  <a:lnTo>
                    <a:pt x="552" y="780"/>
                  </a:lnTo>
                  <a:lnTo>
                    <a:pt x="558" y="786"/>
                  </a:lnTo>
                  <a:lnTo>
                    <a:pt x="558" y="792"/>
                  </a:lnTo>
                  <a:lnTo>
                    <a:pt x="522" y="792"/>
                  </a:lnTo>
                  <a:lnTo>
                    <a:pt x="498" y="780"/>
                  </a:lnTo>
                  <a:lnTo>
                    <a:pt x="474" y="780"/>
                  </a:lnTo>
                  <a:lnTo>
                    <a:pt x="450" y="792"/>
                  </a:lnTo>
                  <a:lnTo>
                    <a:pt x="438" y="792"/>
                  </a:lnTo>
                  <a:lnTo>
                    <a:pt x="420" y="798"/>
                  </a:lnTo>
                  <a:lnTo>
                    <a:pt x="414" y="804"/>
                  </a:lnTo>
                  <a:lnTo>
                    <a:pt x="378" y="804"/>
                  </a:lnTo>
                  <a:lnTo>
                    <a:pt x="366" y="792"/>
                  </a:lnTo>
                  <a:lnTo>
                    <a:pt x="336" y="816"/>
                  </a:lnTo>
                  <a:lnTo>
                    <a:pt x="330" y="828"/>
                  </a:lnTo>
                  <a:lnTo>
                    <a:pt x="312" y="846"/>
                  </a:lnTo>
                  <a:lnTo>
                    <a:pt x="306" y="864"/>
                  </a:lnTo>
                  <a:lnTo>
                    <a:pt x="300" y="870"/>
                  </a:lnTo>
                  <a:lnTo>
                    <a:pt x="294" y="882"/>
                  </a:lnTo>
                  <a:lnTo>
                    <a:pt x="270" y="882"/>
                  </a:lnTo>
                  <a:lnTo>
                    <a:pt x="264" y="888"/>
                  </a:lnTo>
                  <a:lnTo>
                    <a:pt x="258" y="888"/>
                  </a:lnTo>
                  <a:lnTo>
                    <a:pt x="258" y="900"/>
                  </a:lnTo>
                  <a:lnTo>
                    <a:pt x="264" y="912"/>
                  </a:lnTo>
                  <a:lnTo>
                    <a:pt x="276" y="924"/>
                  </a:lnTo>
                  <a:lnTo>
                    <a:pt x="288" y="924"/>
                  </a:lnTo>
                  <a:lnTo>
                    <a:pt x="294" y="918"/>
                  </a:lnTo>
                  <a:lnTo>
                    <a:pt x="312" y="918"/>
                  </a:lnTo>
                  <a:lnTo>
                    <a:pt x="318" y="924"/>
                  </a:lnTo>
                  <a:lnTo>
                    <a:pt x="324" y="924"/>
                  </a:lnTo>
                  <a:lnTo>
                    <a:pt x="336" y="930"/>
                  </a:lnTo>
                  <a:lnTo>
                    <a:pt x="342" y="930"/>
                  </a:lnTo>
                  <a:lnTo>
                    <a:pt x="348" y="924"/>
                  </a:lnTo>
                  <a:lnTo>
                    <a:pt x="348" y="912"/>
                  </a:lnTo>
                  <a:lnTo>
                    <a:pt x="354" y="906"/>
                  </a:lnTo>
                  <a:lnTo>
                    <a:pt x="354" y="894"/>
                  </a:lnTo>
                  <a:lnTo>
                    <a:pt x="372" y="906"/>
                  </a:lnTo>
                  <a:lnTo>
                    <a:pt x="378" y="906"/>
                  </a:lnTo>
                  <a:lnTo>
                    <a:pt x="384" y="900"/>
                  </a:lnTo>
                  <a:lnTo>
                    <a:pt x="420" y="882"/>
                  </a:lnTo>
                  <a:lnTo>
                    <a:pt x="426" y="882"/>
                  </a:lnTo>
                  <a:lnTo>
                    <a:pt x="432" y="876"/>
                  </a:lnTo>
                  <a:lnTo>
                    <a:pt x="444" y="876"/>
                  </a:lnTo>
                  <a:lnTo>
                    <a:pt x="456" y="882"/>
                  </a:lnTo>
                  <a:lnTo>
                    <a:pt x="480" y="882"/>
                  </a:lnTo>
                  <a:lnTo>
                    <a:pt x="480" y="876"/>
                  </a:lnTo>
                  <a:lnTo>
                    <a:pt x="474" y="870"/>
                  </a:lnTo>
                  <a:lnTo>
                    <a:pt x="474" y="864"/>
                  </a:lnTo>
                  <a:lnTo>
                    <a:pt x="480" y="858"/>
                  </a:lnTo>
                  <a:lnTo>
                    <a:pt x="498" y="858"/>
                  </a:lnTo>
                  <a:lnTo>
                    <a:pt x="516" y="876"/>
                  </a:lnTo>
                  <a:lnTo>
                    <a:pt x="522" y="870"/>
                  </a:lnTo>
                  <a:lnTo>
                    <a:pt x="534" y="864"/>
                  </a:lnTo>
                  <a:lnTo>
                    <a:pt x="540" y="864"/>
                  </a:lnTo>
                  <a:lnTo>
                    <a:pt x="546" y="858"/>
                  </a:lnTo>
                  <a:lnTo>
                    <a:pt x="552" y="864"/>
                  </a:lnTo>
                  <a:lnTo>
                    <a:pt x="552" y="882"/>
                  </a:lnTo>
                  <a:lnTo>
                    <a:pt x="546" y="894"/>
                  </a:lnTo>
                  <a:lnTo>
                    <a:pt x="540" y="900"/>
                  </a:lnTo>
                  <a:lnTo>
                    <a:pt x="540" y="912"/>
                  </a:lnTo>
                  <a:lnTo>
                    <a:pt x="546" y="918"/>
                  </a:lnTo>
                  <a:lnTo>
                    <a:pt x="552" y="930"/>
                  </a:lnTo>
                  <a:lnTo>
                    <a:pt x="576" y="954"/>
                  </a:lnTo>
                  <a:lnTo>
                    <a:pt x="600" y="966"/>
                  </a:lnTo>
                  <a:lnTo>
                    <a:pt x="612" y="960"/>
                  </a:lnTo>
                  <a:lnTo>
                    <a:pt x="618" y="954"/>
                  </a:lnTo>
                  <a:lnTo>
                    <a:pt x="630" y="930"/>
                  </a:lnTo>
                  <a:lnTo>
                    <a:pt x="630" y="906"/>
                  </a:lnTo>
                  <a:lnTo>
                    <a:pt x="660" y="900"/>
                  </a:lnTo>
                  <a:lnTo>
                    <a:pt x="654" y="894"/>
                  </a:lnTo>
                  <a:lnTo>
                    <a:pt x="648" y="882"/>
                  </a:lnTo>
                  <a:lnTo>
                    <a:pt x="636" y="870"/>
                  </a:lnTo>
                  <a:lnTo>
                    <a:pt x="624" y="870"/>
                  </a:lnTo>
                  <a:lnTo>
                    <a:pt x="612" y="858"/>
                  </a:lnTo>
                  <a:lnTo>
                    <a:pt x="630" y="834"/>
                  </a:lnTo>
                  <a:lnTo>
                    <a:pt x="636" y="834"/>
                  </a:lnTo>
                  <a:lnTo>
                    <a:pt x="636" y="840"/>
                  </a:lnTo>
                  <a:lnTo>
                    <a:pt x="642" y="852"/>
                  </a:lnTo>
                  <a:lnTo>
                    <a:pt x="642" y="858"/>
                  </a:lnTo>
                  <a:lnTo>
                    <a:pt x="654" y="858"/>
                  </a:lnTo>
                  <a:lnTo>
                    <a:pt x="666" y="870"/>
                  </a:lnTo>
                  <a:lnTo>
                    <a:pt x="666" y="876"/>
                  </a:lnTo>
                  <a:lnTo>
                    <a:pt x="684" y="864"/>
                  </a:lnTo>
                  <a:lnTo>
                    <a:pt x="696" y="870"/>
                  </a:lnTo>
                  <a:lnTo>
                    <a:pt x="732" y="870"/>
                  </a:lnTo>
                  <a:lnTo>
                    <a:pt x="744" y="858"/>
                  </a:lnTo>
                  <a:lnTo>
                    <a:pt x="744" y="852"/>
                  </a:lnTo>
                  <a:lnTo>
                    <a:pt x="738" y="846"/>
                  </a:lnTo>
                  <a:lnTo>
                    <a:pt x="738" y="840"/>
                  </a:lnTo>
                  <a:lnTo>
                    <a:pt x="744" y="834"/>
                  </a:lnTo>
                  <a:lnTo>
                    <a:pt x="762" y="834"/>
                  </a:lnTo>
                  <a:lnTo>
                    <a:pt x="768" y="840"/>
                  </a:lnTo>
                  <a:lnTo>
                    <a:pt x="768" y="858"/>
                  </a:lnTo>
                  <a:lnTo>
                    <a:pt x="774" y="864"/>
                  </a:lnTo>
                  <a:lnTo>
                    <a:pt x="774" y="870"/>
                  </a:lnTo>
                  <a:lnTo>
                    <a:pt x="780" y="870"/>
                  </a:lnTo>
                  <a:lnTo>
                    <a:pt x="786" y="864"/>
                  </a:lnTo>
                  <a:lnTo>
                    <a:pt x="786" y="852"/>
                  </a:lnTo>
                  <a:lnTo>
                    <a:pt x="780" y="840"/>
                  </a:lnTo>
                  <a:lnTo>
                    <a:pt x="780" y="816"/>
                  </a:lnTo>
                  <a:lnTo>
                    <a:pt x="804" y="816"/>
                  </a:lnTo>
                  <a:lnTo>
                    <a:pt x="804" y="798"/>
                  </a:lnTo>
                  <a:lnTo>
                    <a:pt x="810" y="792"/>
                  </a:lnTo>
                  <a:lnTo>
                    <a:pt x="810" y="786"/>
                  </a:lnTo>
                  <a:lnTo>
                    <a:pt x="816" y="780"/>
                  </a:lnTo>
                  <a:lnTo>
                    <a:pt x="828" y="792"/>
                  </a:lnTo>
                  <a:lnTo>
                    <a:pt x="828" y="840"/>
                  </a:lnTo>
                  <a:lnTo>
                    <a:pt x="852" y="840"/>
                  </a:lnTo>
                  <a:lnTo>
                    <a:pt x="858" y="828"/>
                  </a:lnTo>
                  <a:lnTo>
                    <a:pt x="858" y="792"/>
                  </a:lnTo>
                  <a:lnTo>
                    <a:pt x="876" y="780"/>
                  </a:lnTo>
                  <a:close/>
                  <a:moveTo>
                    <a:pt x="498" y="912"/>
                  </a:moveTo>
                  <a:lnTo>
                    <a:pt x="486" y="906"/>
                  </a:lnTo>
                  <a:lnTo>
                    <a:pt x="480" y="900"/>
                  </a:lnTo>
                  <a:lnTo>
                    <a:pt x="468" y="894"/>
                  </a:lnTo>
                  <a:lnTo>
                    <a:pt x="444" y="894"/>
                  </a:lnTo>
                  <a:lnTo>
                    <a:pt x="438" y="900"/>
                  </a:lnTo>
                  <a:lnTo>
                    <a:pt x="438" y="924"/>
                  </a:lnTo>
                  <a:lnTo>
                    <a:pt x="432" y="924"/>
                  </a:lnTo>
                  <a:lnTo>
                    <a:pt x="426" y="918"/>
                  </a:lnTo>
                  <a:lnTo>
                    <a:pt x="396" y="918"/>
                  </a:lnTo>
                  <a:lnTo>
                    <a:pt x="390" y="924"/>
                  </a:lnTo>
                  <a:lnTo>
                    <a:pt x="390" y="942"/>
                  </a:lnTo>
                  <a:lnTo>
                    <a:pt x="396" y="948"/>
                  </a:lnTo>
                  <a:lnTo>
                    <a:pt x="396" y="954"/>
                  </a:lnTo>
                  <a:lnTo>
                    <a:pt x="378" y="972"/>
                  </a:lnTo>
                  <a:lnTo>
                    <a:pt x="390" y="978"/>
                  </a:lnTo>
                  <a:lnTo>
                    <a:pt x="396" y="990"/>
                  </a:lnTo>
                  <a:lnTo>
                    <a:pt x="408" y="1002"/>
                  </a:lnTo>
                  <a:lnTo>
                    <a:pt x="432" y="1014"/>
                  </a:lnTo>
                  <a:lnTo>
                    <a:pt x="438" y="1020"/>
                  </a:lnTo>
                  <a:lnTo>
                    <a:pt x="450" y="1026"/>
                  </a:lnTo>
                  <a:lnTo>
                    <a:pt x="450" y="984"/>
                  </a:lnTo>
                  <a:lnTo>
                    <a:pt x="456" y="972"/>
                  </a:lnTo>
                  <a:lnTo>
                    <a:pt x="462" y="966"/>
                  </a:lnTo>
                  <a:lnTo>
                    <a:pt x="474" y="960"/>
                  </a:lnTo>
                  <a:lnTo>
                    <a:pt x="486" y="960"/>
                  </a:lnTo>
                  <a:lnTo>
                    <a:pt x="492" y="966"/>
                  </a:lnTo>
                  <a:lnTo>
                    <a:pt x="504" y="972"/>
                  </a:lnTo>
                  <a:lnTo>
                    <a:pt x="510" y="984"/>
                  </a:lnTo>
                  <a:lnTo>
                    <a:pt x="516" y="990"/>
                  </a:lnTo>
                  <a:lnTo>
                    <a:pt x="516" y="978"/>
                  </a:lnTo>
                  <a:lnTo>
                    <a:pt x="522" y="966"/>
                  </a:lnTo>
                  <a:lnTo>
                    <a:pt x="522" y="954"/>
                  </a:lnTo>
                  <a:lnTo>
                    <a:pt x="528" y="942"/>
                  </a:lnTo>
                  <a:lnTo>
                    <a:pt x="528" y="930"/>
                  </a:lnTo>
                  <a:lnTo>
                    <a:pt x="522" y="918"/>
                  </a:lnTo>
                  <a:lnTo>
                    <a:pt x="516" y="912"/>
                  </a:lnTo>
                  <a:lnTo>
                    <a:pt x="516" y="906"/>
                  </a:lnTo>
                  <a:lnTo>
                    <a:pt x="498" y="912"/>
                  </a:lnTo>
                  <a:close/>
                  <a:moveTo>
                    <a:pt x="354" y="1050"/>
                  </a:moveTo>
                  <a:lnTo>
                    <a:pt x="354" y="1038"/>
                  </a:lnTo>
                  <a:lnTo>
                    <a:pt x="372" y="1020"/>
                  </a:lnTo>
                  <a:lnTo>
                    <a:pt x="372" y="1008"/>
                  </a:lnTo>
                  <a:lnTo>
                    <a:pt x="360" y="1002"/>
                  </a:lnTo>
                  <a:lnTo>
                    <a:pt x="354" y="990"/>
                  </a:lnTo>
                  <a:lnTo>
                    <a:pt x="348" y="984"/>
                  </a:lnTo>
                  <a:lnTo>
                    <a:pt x="336" y="978"/>
                  </a:lnTo>
                  <a:lnTo>
                    <a:pt x="336" y="966"/>
                  </a:lnTo>
                  <a:lnTo>
                    <a:pt x="330" y="960"/>
                  </a:lnTo>
                  <a:lnTo>
                    <a:pt x="324" y="960"/>
                  </a:lnTo>
                  <a:lnTo>
                    <a:pt x="318" y="954"/>
                  </a:lnTo>
                  <a:lnTo>
                    <a:pt x="300" y="954"/>
                  </a:lnTo>
                  <a:lnTo>
                    <a:pt x="294" y="948"/>
                  </a:lnTo>
                  <a:lnTo>
                    <a:pt x="270" y="936"/>
                  </a:lnTo>
                  <a:lnTo>
                    <a:pt x="258" y="936"/>
                  </a:lnTo>
                  <a:lnTo>
                    <a:pt x="240" y="954"/>
                  </a:lnTo>
                  <a:lnTo>
                    <a:pt x="204" y="972"/>
                  </a:lnTo>
                  <a:lnTo>
                    <a:pt x="234" y="1026"/>
                  </a:lnTo>
                  <a:lnTo>
                    <a:pt x="252" y="1014"/>
                  </a:lnTo>
                  <a:lnTo>
                    <a:pt x="252" y="1008"/>
                  </a:lnTo>
                  <a:lnTo>
                    <a:pt x="246" y="1002"/>
                  </a:lnTo>
                  <a:lnTo>
                    <a:pt x="246" y="990"/>
                  </a:lnTo>
                  <a:lnTo>
                    <a:pt x="252" y="990"/>
                  </a:lnTo>
                  <a:lnTo>
                    <a:pt x="264" y="1002"/>
                  </a:lnTo>
                  <a:lnTo>
                    <a:pt x="270" y="1014"/>
                  </a:lnTo>
                  <a:lnTo>
                    <a:pt x="276" y="1020"/>
                  </a:lnTo>
                  <a:lnTo>
                    <a:pt x="282" y="1032"/>
                  </a:lnTo>
                  <a:lnTo>
                    <a:pt x="282" y="1068"/>
                  </a:lnTo>
                  <a:lnTo>
                    <a:pt x="264" y="1074"/>
                  </a:lnTo>
                  <a:lnTo>
                    <a:pt x="264" y="1080"/>
                  </a:lnTo>
                  <a:lnTo>
                    <a:pt x="270" y="1086"/>
                  </a:lnTo>
                  <a:lnTo>
                    <a:pt x="270" y="1104"/>
                  </a:lnTo>
                  <a:lnTo>
                    <a:pt x="276" y="1116"/>
                  </a:lnTo>
                  <a:lnTo>
                    <a:pt x="282" y="1134"/>
                  </a:lnTo>
                  <a:lnTo>
                    <a:pt x="294" y="1146"/>
                  </a:lnTo>
                  <a:lnTo>
                    <a:pt x="300" y="1146"/>
                  </a:lnTo>
                  <a:lnTo>
                    <a:pt x="306" y="1140"/>
                  </a:lnTo>
                  <a:lnTo>
                    <a:pt x="306" y="1104"/>
                  </a:lnTo>
                  <a:lnTo>
                    <a:pt x="336" y="1116"/>
                  </a:lnTo>
                  <a:lnTo>
                    <a:pt x="336" y="1140"/>
                  </a:lnTo>
                  <a:lnTo>
                    <a:pt x="342" y="1146"/>
                  </a:lnTo>
                  <a:lnTo>
                    <a:pt x="342" y="1152"/>
                  </a:lnTo>
                  <a:lnTo>
                    <a:pt x="348" y="1152"/>
                  </a:lnTo>
                  <a:lnTo>
                    <a:pt x="348" y="1140"/>
                  </a:lnTo>
                  <a:lnTo>
                    <a:pt x="360" y="1128"/>
                  </a:lnTo>
                  <a:lnTo>
                    <a:pt x="366" y="1116"/>
                  </a:lnTo>
                  <a:lnTo>
                    <a:pt x="366" y="1110"/>
                  </a:lnTo>
                  <a:lnTo>
                    <a:pt x="360" y="1104"/>
                  </a:lnTo>
                  <a:lnTo>
                    <a:pt x="360" y="1074"/>
                  </a:lnTo>
                  <a:lnTo>
                    <a:pt x="354" y="1062"/>
                  </a:lnTo>
                  <a:lnTo>
                    <a:pt x="354" y="1050"/>
                  </a:lnTo>
                  <a:close/>
                  <a:moveTo>
                    <a:pt x="264" y="1026"/>
                  </a:moveTo>
                  <a:lnTo>
                    <a:pt x="246" y="1062"/>
                  </a:lnTo>
                  <a:lnTo>
                    <a:pt x="264" y="1056"/>
                  </a:lnTo>
                  <a:lnTo>
                    <a:pt x="264" y="1026"/>
                  </a:lnTo>
                  <a:close/>
                  <a:moveTo>
                    <a:pt x="624" y="618"/>
                  </a:moveTo>
                  <a:lnTo>
                    <a:pt x="636" y="618"/>
                  </a:lnTo>
                  <a:lnTo>
                    <a:pt x="636" y="594"/>
                  </a:lnTo>
                  <a:lnTo>
                    <a:pt x="630" y="594"/>
                  </a:lnTo>
                  <a:lnTo>
                    <a:pt x="612" y="570"/>
                  </a:lnTo>
                  <a:lnTo>
                    <a:pt x="606" y="582"/>
                  </a:lnTo>
                  <a:lnTo>
                    <a:pt x="618" y="600"/>
                  </a:lnTo>
                  <a:lnTo>
                    <a:pt x="624" y="618"/>
                  </a:lnTo>
                  <a:close/>
                  <a:moveTo>
                    <a:pt x="546" y="72"/>
                  </a:moveTo>
                  <a:lnTo>
                    <a:pt x="552" y="96"/>
                  </a:lnTo>
                  <a:lnTo>
                    <a:pt x="558" y="102"/>
                  </a:lnTo>
                  <a:lnTo>
                    <a:pt x="570" y="108"/>
                  </a:lnTo>
                  <a:lnTo>
                    <a:pt x="576" y="114"/>
                  </a:lnTo>
                  <a:lnTo>
                    <a:pt x="576" y="132"/>
                  </a:lnTo>
                  <a:lnTo>
                    <a:pt x="564" y="144"/>
                  </a:lnTo>
                  <a:lnTo>
                    <a:pt x="564" y="150"/>
                  </a:lnTo>
                  <a:lnTo>
                    <a:pt x="570" y="156"/>
                  </a:lnTo>
                  <a:lnTo>
                    <a:pt x="576" y="168"/>
                  </a:lnTo>
                  <a:lnTo>
                    <a:pt x="582" y="174"/>
                  </a:lnTo>
                  <a:lnTo>
                    <a:pt x="582" y="186"/>
                  </a:lnTo>
                  <a:lnTo>
                    <a:pt x="576" y="186"/>
                  </a:lnTo>
                  <a:lnTo>
                    <a:pt x="564" y="180"/>
                  </a:lnTo>
                  <a:lnTo>
                    <a:pt x="552" y="180"/>
                  </a:lnTo>
                  <a:lnTo>
                    <a:pt x="540" y="174"/>
                  </a:lnTo>
                  <a:lnTo>
                    <a:pt x="528" y="174"/>
                  </a:lnTo>
                  <a:lnTo>
                    <a:pt x="522" y="168"/>
                  </a:lnTo>
                  <a:lnTo>
                    <a:pt x="522" y="180"/>
                  </a:lnTo>
                  <a:lnTo>
                    <a:pt x="540" y="198"/>
                  </a:lnTo>
                  <a:lnTo>
                    <a:pt x="516" y="228"/>
                  </a:lnTo>
                  <a:lnTo>
                    <a:pt x="522" y="240"/>
                  </a:lnTo>
                  <a:lnTo>
                    <a:pt x="528" y="246"/>
                  </a:lnTo>
                  <a:lnTo>
                    <a:pt x="528" y="252"/>
                  </a:lnTo>
                  <a:lnTo>
                    <a:pt x="534" y="258"/>
                  </a:lnTo>
                  <a:lnTo>
                    <a:pt x="546" y="264"/>
                  </a:lnTo>
                  <a:lnTo>
                    <a:pt x="552" y="270"/>
                  </a:lnTo>
                  <a:lnTo>
                    <a:pt x="564" y="276"/>
                  </a:lnTo>
                  <a:lnTo>
                    <a:pt x="570" y="282"/>
                  </a:lnTo>
                  <a:lnTo>
                    <a:pt x="576" y="282"/>
                  </a:lnTo>
                  <a:lnTo>
                    <a:pt x="576" y="318"/>
                  </a:lnTo>
                  <a:lnTo>
                    <a:pt x="582" y="330"/>
                  </a:lnTo>
                  <a:lnTo>
                    <a:pt x="600" y="330"/>
                  </a:lnTo>
                  <a:lnTo>
                    <a:pt x="600" y="300"/>
                  </a:lnTo>
                  <a:lnTo>
                    <a:pt x="636" y="300"/>
                  </a:lnTo>
                  <a:lnTo>
                    <a:pt x="642" y="294"/>
                  </a:lnTo>
                  <a:lnTo>
                    <a:pt x="606" y="270"/>
                  </a:lnTo>
                  <a:lnTo>
                    <a:pt x="588" y="270"/>
                  </a:lnTo>
                  <a:lnTo>
                    <a:pt x="576" y="264"/>
                  </a:lnTo>
                  <a:lnTo>
                    <a:pt x="570" y="264"/>
                  </a:lnTo>
                  <a:lnTo>
                    <a:pt x="558" y="258"/>
                  </a:lnTo>
                  <a:lnTo>
                    <a:pt x="558" y="246"/>
                  </a:lnTo>
                  <a:lnTo>
                    <a:pt x="564" y="240"/>
                  </a:lnTo>
                  <a:lnTo>
                    <a:pt x="576" y="234"/>
                  </a:lnTo>
                  <a:lnTo>
                    <a:pt x="600" y="246"/>
                  </a:lnTo>
                  <a:lnTo>
                    <a:pt x="606" y="252"/>
                  </a:lnTo>
                  <a:lnTo>
                    <a:pt x="618" y="240"/>
                  </a:lnTo>
                  <a:lnTo>
                    <a:pt x="630" y="234"/>
                  </a:lnTo>
                  <a:lnTo>
                    <a:pt x="636" y="234"/>
                  </a:lnTo>
                  <a:lnTo>
                    <a:pt x="690" y="252"/>
                  </a:lnTo>
                  <a:lnTo>
                    <a:pt x="726" y="270"/>
                  </a:lnTo>
                  <a:lnTo>
                    <a:pt x="756" y="282"/>
                  </a:lnTo>
                  <a:lnTo>
                    <a:pt x="768" y="282"/>
                  </a:lnTo>
                  <a:lnTo>
                    <a:pt x="768" y="270"/>
                  </a:lnTo>
                  <a:lnTo>
                    <a:pt x="762" y="258"/>
                  </a:lnTo>
                  <a:lnTo>
                    <a:pt x="762" y="222"/>
                  </a:lnTo>
                  <a:lnTo>
                    <a:pt x="780" y="204"/>
                  </a:lnTo>
                  <a:lnTo>
                    <a:pt x="792" y="204"/>
                  </a:lnTo>
                  <a:lnTo>
                    <a:pt x="798" y="210"/>
                  </a:lnTo>
                  <a:lnTo>
                    <a:pt x="816" y="210"/>
                  </a:lnTo>
                  <a:lnTo>
                    <a:pt x="840" y="198"/>
                  </a:lnTo>
                  <a:lnTo>
                    <a:pt x="858" y="180"/>
                  </a:lnTo>
                  <a:lnTo>
                    <a:pt x="804" y="144"/>
                  </a:lnTo>
                  <a:lnTo>
                    <a:pt x="804" y="120"/>
                  </a:lnTo>
                  <a:lnTo>
                    <a:pt x="798" y="108"/>
                  </a:lnTo>
                  <a:lnTo>
                    <a:pt x="792" y="102"/>
                  </a:lnTo>
                  <a:lnTo>
                    <a:pt x="786" y="102"/>
                  </a:lnTo>
                  <a:lnTo>
                    <a:pt x="774" y="114"/>
                  </a:lnTo>
                  <a:lnTo>
                    <a:pt x="774" y="126"/>
                  </a:lnTo>
                  <a:lnTo>
                    <a:pt x="756" y="120"/>
                  </a:lnTo>
                  <a:lnTo>
                    <a:pt x="720" y="114"/>
                  </a:lnTo>
                  <a:lnTo>
                    <a:pt x="678" y="102"/>
                  </a:lnTo>
                  <a:lnTo>
                    <a:pt x="648" y="90"/>
                  </a:lnTo>
                  <a:lnTo>
                    <a:pt x="624" y="72"/>
                  </a:lnTo>
                  <a:lnTo>
                    <a:pt x="552" y="24"/>
                  </a:lnTo>
                  <a:lnTo>
                    <a:pt x="516" y="6"/>
                  </a:lnTo>
                  <a:lnTo>
                    <a:pt x="498" y="0"/>
                  </a:lnTo>
                  <a:lnTo>
                    <a:pt x="498" y="18"/>
                  </a:lnTo>
                  <a:lnTo>
                    <a:pt x="510" y="30"/>
                  </a:lnTo>
                  <a:lnTo>
                    <a:pt x="516" y="42"/>
                  </a:lnTo>
                  <a:lnTo>
                    <a:pt x="528" y="54"/>
                  </a:lnTo>
                  <a:lnTo>
                    <a:pt x="534" y="66"/>
                  </a:lnTo>
                  <a:lnTo>
                    <a:pt x="546" y="72"/>
                  </a:lnTo>
                  <a:close/>
                  <a:moveTo>
                    <a:pt x="282" y="1458"/>
                  </a:moveTo>
                  <a:lnTo>
                    <a:pt x="306" y="1458"/>
                  </a:lnTo>
                  <a:lnTo>
                    <a:pt x="276" y="1440"/>
                  </a:lnTo>
                  <a:lnTo>
                    <a:pt x="282" y="1458"/>
                  </a:lnTo>
                  <a:close/>
                  <a:moveTo>
                    <a:pt x="300" y="1386"/>
                  </a:moveTo>
                  <a:lnTo>
                    <a:pt x="312" y="1398"/>
                  </a:lnTo>
                  <a:lnTo>
                    <a:pt x="318" y="1398"/>
                  </a:lnTo>
                  <a:lnTo>
                    <a:pt x="330" y="1386"/>
                  </a:lnTo>
                  <a:lnTo>
                    <a:pt x="336" y="1386"/>
                  </a:lnTo>
                  <a:lnTo>
                    <a:pt x="342" y="1380"/>
                  </a:lnTo>
                  <a:lnTo>
                    <a:pt x="342" y="1368"/>
                  </a:lnTo>
                  <a:lnTo>
                    <a:pt x="336" y="1362"/>
                  </a:lnTo>
                  <a:lnTo>
                    <a:pt x="318" y="1362"/>
                  </a:lnTo>
                  <a:lnTo>
                    <a:pt x="306" y="1368"/>
                  </a:lnTo>
                  <a:lnTo>
                    <a:pt x="300" y="1380"/>
                  </a:lnTo>
                  <a:lnTo>
                    <a:pt x="300" y="1386"/>
                  </a:lnTo>
                  <a:close/>
                  <a:moveTo>
                    <a:pt x="312" y="1416"/>
                  </a:moveTo>
                  <a:lnTo>
                    <a:pt x="300" y="1416"/>
                  </a:lnTo>
                  <a:lnTo>
                    <a:pt x="300" y="1428"/>
                  </a:lnTo>
                  <a:lnTo>
                    <a:pt x="318" y="1428"/>
                  </a:lnTo>
                  <a:lnTo>
                    <a:pt x="318" y="1422"/>
                  </a:lnTo>
                  <a:lnTo>
                    <a:pt x="312" y="1416"/>
                  </a:lnTo>
                  <a:close/>
                  <a:moveTo>
                    <a:pt x="336" y="1200"/>
                  </a:moveTo>
                  <a:lnTo>
                    <a:pt x="336" y="1206"/>
                  </a:lnTo>
                  <a:lnTo>
                    <a:pt x="330" y="1206"/>
                  </a:lnTo>
                  <a:lnTo>
                    <a:pt x="318" y="1212"/>
                  </a:lnTo>
                  <a:lnTo>
                    <a:pt x="342" y="1230"/>
                  </a:lnTo>
                  <a:lnTo>
                    <a:pt x="342" y="1218"/>
                  </a:lnTo>
                  <a:lnTo>
                    <a:pt x="336" y="1206"/>
                  </a:lnTo>
                  <a:lnTo>
                    <a:pt x="336" y="1200"/>
                  </a:lnTo>
                  <a:close/>
                  <a:moveTo>
                    <a:pt x="366" y="1170"/>
                  </a:moveTo>
                  <a:lnTo>
                    <a:pt x="366" y="1182"/>
                  </a:lnTo>
                  <a:lnTo>
                    <a:pt x="360" y="1194"/>
                  </a:lnTo>
                  <a:lnTo>
                    <a:pt x="378" y="1224"/>
                  </a:lnTo>
                  <a:lnTo>
                    <a:pt x="378" y="1200"/>
                  </a:lnTo>
                  <a:lnTo>
                    <a:pt x="372" y="1194"/>
                  </a:lnTo>
                  <a:lnTo>
                    <a:pt x="372" y="1176"/>
                  </a:lnTo>
                  <a:lnTo>
                    <a:pt x="366" y="1170"/>
                  </a:lnTo>
                  <a:close/>
                  <a:moveTo>
                    <a:pt x="36" y="1698"/>
                  </a:moveTo>
                  <a:lnTo>
                    <a:pt x="54" y="1698"/>
                  </a:lnTo>
                  <a:lnTo>
                    <a:pt x="60" y="1692"/>
                  </a:lnTo>
                  <a:lnTo>
                    <a:pt x="72" y="1692"/>
                  </a:lnTo>
                  <a:lnTo>
                    <a:pt x="42" y="1680"/>
                  </a:lnTo>
                  <a:lnTo>
                    <a:pt x="36" y="1686"/>
                  </a:lnTo>
                  <a:lnTo>
                    <a:pt x="36" y="1698"/>
                  </a:lnTo>
                  <a:close/>
                  <a:moveTo>
                    <a:pt x="114" y="1662"/>
                  </a:moveTo>
                  <a:lnTo>
                    <a:pt x="96" y="1632"/>
                  </a:lnTo>
                  <a:lnTo>
                    <a:pt x="96" y="1662"/>
                  </a:lnTo>
                  <a:lnTo>
                    <a:pt x="102" y="1674"/>
                  </a:lnTo>
                  <a:lnTo>
                    <a:pt x="114" y="1680"/>
                  </a:lnTo>
                  <a:lnTo>
                    <a:pt x="120" y="1680"/>
                  </a:lnTo>
                  <a:lnTo>
                    <a:pt x="126" y="1674"/>
                  </a:lnTo>
                  <a:lnTo>
                    <a:pt x="126" y="1662"/>
                  </a:lnTo>
                  <a:lnTo>
                    <a:pt x="114" y="1662"/>
                  </a:lnTo>
                  <a:close/>
                  <a:moveTo>
                    <a:pt x="12" y="1686"/>
                  </a:moveTo>
                  <a:lnTo>
                    <a:pt x="6" y="1686"/>
                  </a:lnTo>
                  <a:lnTo>
                    <a:pt x="0" y="1692"/>
                  </a:lnTo>
                  <a:lnTo>
                    <a:pt x="0" y="1704"/>
                  </a:lnTo>
                  <a:lnTo>
                    <a:pt x="6" y="1710"/>
                  </a:lnTo>
                  <a:lnTo>
                    <a:pt x="12" y="1710"/>
                  </a:lnTo>
                  <a:lnTo>
                    <a:pt x="24" y="1698"/>
                  </a:lnTo>
                  <a:lnTo>
                    <a:pt x="24" y="1686"/>
                  </a:lnTo>
                  <a:lnTo>
                    <a:pt x="12" y="1686"/>
                  </a:lnTo>
                  <a:close/>
                  <a:moveTo>
                    <a:pt x="168" y="1536"/>
                  </a:moveTo>
                  <a:lnTo>
                    <a:pt x="168" y="1542"/>
                  </a:lnTo>
                  <a:lnTo>
                    <a:pt x="180" y="1548"/>
                  </a:lnTo>
                  <a:lnTo>
                    <a:pt x="186" y="1548"/>
                  </a:lnTo>
                  <a:lnTo>
                    <a:pt x="186" y="1536"/>
                  </a:lnTo>
                  <a:lnTo>
                    <a:pt x="180" y="1530"/>
                  </a:lnTo>
                  <a:lnTo>
                    <a:pt x="168" y="1530"/>
                  </a:lnTo>
                  <a:lnTo>
                    <a:pt x="168" y="1536"/>
                  </a:lnTo>
                  <a:close/>
                  <a:moveTo>
                    <a:pt x="264" y="1494"/>
                  </a:moveTo>
                  <a:lnTo>
                    <a:pt x="252" y="1518"/>
                  </a:lnTo>
                  <a:lnTo>
                    <a:pt x="246" y="1536"/>
                  </a:lnTo>
                  <a:lnTo>
                    <a:pt x="246" y="1548"/>
                  </a:lnTo>
                  <a:lnTo>
                    <a:pt x="240" y="1554"/>
                  </a:lnTo>
                  <a:lnTo>
                    <a:pt x="240" y="1560"/>
                  </a:lnTo>
                  <a:lnTo>
                    <a:pt x="258" y="1566"/>
                  </a:lnTo>
                  <a:lnTo>
                    <a:pt x="264" y="1554"/>
                  </a:lnTo>
                  <a:lnTo>
                    <a:pt x="264" y="1548"/>
                  </a:lnTo>
                  <a:lnTo>
                    <a:pt x="270" y="1542"/>
                  </a:lnTo>
                  <a:lnTo>
                    <a:pt x="270" y="1524"/>
                  </a:lnTo>
                  <a:lnTo>
                    <a:pt x="288" y="1506"/>
                  </a:lnTo>
                  <a:lnTo>
                    <a:pt x="282" y="1500"/>
                  </a:lnTo>
                  <a:lnTo>
                    <a:pt x="282" y="1494"/>
                  </a:lnTo>
                  <a:lnTo>
                    <a:pt x="276" y="1488"/>
                  </a:lnTo>
                  <a:lnTo>
                    <a:pt x="264" y="149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02" name="Italy" descr="© INSCALE GmbH, 05.05.2010&#10;http://www.presentationload.com/">
              <a:extLst>
                <a:ext uri="{FF2B5EF4-FFF2-40B4-BE49-F238E27FC236}">
                  <a16:creationId xmlns:a16="http://schemas.microsoft.com/office/drawing/2014/main" id="{2F25B5CA-001F-5BA3-5A69-90E63466135B}"/>
                </a:ext>
              </a:extLst>
            </p:cNvPr>
            <p:cNvSpPr>
              <a:spLocks noEditPoints="1"/>
            </p:cNvSpPr>
            <p:nvPr/>
          </p:nvSpPr>
          <p:spPr bwMode="gray">
            <a:xfrm>
              <a:off x="5909748" y="2568474"/>
              <a:ext cx="366971" cy="390943"/>
            </a:xfrm>
            <a:custGeom>
              <a:avLst/>
              <a:gdLst>
                <a:gd name="T0" fmla="*/ 2147483647 w 780"/>
                <a:gd name="T1" fmla="*/ 2147483647 h 828"/>
                <a:gd name="T2" fmla="*/ 2147483647 w 780"/>
                <a:gd name="T3" fmla="*/ 2147483647 h 828"/>
                <a:gd name="T4" fmla="*/ 2147483647 w 780"/>
                <a:gd name="T5" fmla="*/ 2147483647 h 828"/>
                <a:gd name="T6" fmla="*/ 2147483647 w 780"/>
                <a:gd name="T7" fmla="*/ 2147483647 h 828"/>
                <a:gd name="T8" fmla="*/ 2147483647 w 780"/>
                <a:gd name="T9" fmla="*/ 2147483647 h 828"/>
                <a:gd name="T10" fmla="*/ 2147483647 w 780"/>
                <a:gd name="T11" fmla="*/ 2147483647 h 828"/>
                <a:gd name="T12" fmla="*/ 2147483647 w 780"/>
                <a:gd name="T13" fmla="*/ 2147483647 h 828"/>
                <a:gd name="T14" fmla="*/ 2147483647 w 780"/>
                <a:gd name="T15" fmla="*/ 2147483647 h 828"/>
                <a:gd name="T16" fmla="*/ 2147483647 w 780"/>
                <a:gd name="T17" fmla="*/ 2147483647 h 828"/>
                <a:gd name="T18" fmla="*/ 2147483647 w 780"/>
                <a:gd name="T19" fmla="*/ 2147483647 h 828"/>
                <a:gd name="T20" fmla="*/ 2147483647 w 780"/>
                <a:gd name="T21" fmla="*/ 2147483647 h 828"/>
                <a:gd name="T22" fmla="*/ 2147483647 w 780"/>
                <a:gd name="T23" fmla="*/ 2147483647 h 828"/>
                <a:gd name="T24" fmla="*/ 2147483647 w 780"/>
                <a:gd name="T25" fmla="*/ 2147483647 h 828"/>
                <a:gd name="T26" fmla="*/ 2147483647 w 780"/>
                <a:gd name="T27" fmla="*/ 2147483647 h 828"/>
                <a:gd name="T28" fmla="*/ 2147483647 w 780"/>
                <a:gd name="T29" fmla="*/ 2147483647 h 828"/>
                <a:gd name="T30" fmla="*/ 2147483647 w 780"/>
                <a:gd name="T31" fmla="*/ 2147483647 h 828"/>
                <a:gd name="T32" fmla="*/ 2147483647 w 780"/>
                <a:gd name="T33" fmla="*/ 2147483647 h 828"/>
                <a:gd name="T34" fmla="*/ 2147483647 w 780"/>
                <a:gd name="T35" fmla="*/ 2147483647 h 828"/>
                <a:gd name="T36" fmla="*/ 2147483647 w 780"/>
                <a:gd name="T37" fmla="*/ 2147483647 h 828"/>
                <a:gd name="T38" fmla="*/ 2147483647 w 780"/>
                <a:gd name="T39" fmla="*/ 2147483647 h 828"/>
                <a:gd name="T40" fmla="*/ 2147483647 w 780"/>
                <a:gd name="T41" fmla="*/ 2147483647 h 828"/>
                <a:gd name="T42" fmla="*/ 2147483647 w 780"/>
                <a:gd name="T43" fmla="*/ 2147483647 h 828"/>
                <a:gd name="T44" fmla="*/ 2147483647 w 780"/>
                <a:gd name="T45" fmla="*/ 2147483647 h 828"/>
                <a:gd name="T46" fmla="*/ 2147483647 w 780"/>
                <a:gd name="T47" fmla="*/ 2147483647 h 828"/>
                <a:gd name="T48" fmla="*/ 2147483647 w 780"/>
                <a:gd name="T49" fmla="*/ 2147483647 h 828"/>
                <a:gd name="T50" fmla="*/ 2147483647 w 780"/>
                <a:gd name="T51" fmla="*/ 2147483647 h 828"/>
                <a:gd name="T52" fmla="*/ 2147483647 w 780"/>
                <a:gd name="T53" fmla="*/ 2147483647 h 828"/>
                <a:gd name="T54" fmla="*/ 2147483647 w 780"/>
                <a:gd name="T55" fmla="*/ 2147483647 h 828"/>
                <a:gd name="T56" fmla="*/ 2147483647 w 780"/>
                <a:gd name="T57" fmla="*/ 2147483647 h 828"/>
                <a:gd name="T58" fmla="*/ 2147483647 w 780"/>
                <a:gd name="T59" fmla="*/ 2147483647 h 828"/>
                <a:gd name="T60" fmla="*/ 2147483647 w 780"/>
                <a:gd name="T61" fmla="*/ 2147483647 h 828"/>
                <a:gd name="T62" fmla="*/ 2147483647 w 780"/>
                <a:gd name="T63" fmla="*/ 2147483647 h 828"/>
                <a:gd name="T64" fmla="*/ 2147483647 w 780"/>
                <a:gd name="T65" fmla="*/ 2147483647 h 828"/>
                <a:gd name="T66" fmla="*/ 2147483647 w 780"/>
                <a:gd name="T67" fmla="*/ 2147483647 h 828"/>
                <a:gd name="T68" fmla="*/ 2147483647 w 780"/>
                <a:gd name="T69" fmla="*/ 2147483647 h 828"/>
                <a:gd name="T70" fmla="*/ 2147483647 w 780"/>
                <a:gd name="T71" fmla="*/ 2147483647 h 828"/>
                <a:gd name="T72" fmla="*/ 2147483647 w 780"/>
                <a:gd name="T73" fmla="*/ 2147483647 h 828"/>
                <a:gd name="T74" fmla="*/ 2147483647 w 780"/>
                <a:gd name="T75" fmla="*/ 2147483647 h 828"/>
                <a:gd name="T76" fmla="*/ 2147483647 w 780"/>
                <a:gd name="T77" fmla="*/ 2147483647 h 828"/>
                <a:gd name="T78" fmla="*/ 2147483647 w 780"/>
                <a:gd name="T79" fmla="*/ 2147483647 h 828"/>
                <a:gd name="T80" fmla="*/ 2147483647 w 780"/>
                <a:gd name="T81" fmla="*/ 2147483647 h 828"/>
                <a:gd name="T82" fmla="*/ 2147483647 w 780"/>
                <a:gd name="T83" fmla="*/ 2147483647 h 828"/>
                <a:gd name="T84" fmla="*/ 2147483647 w 780"/>
                <a:gd name="T85" fmla="*/ 2147483647 h 828"/>
                <a:gd name="T86" fmla="*/ 2147483647 w 780"/>
                <a:gd name="T87" fmla="*/ 2147483647 h 828"/>
                <a:gd name="T88" fmla="*/ 2147483647 w 780"/>
                <a:gd name="T89" fmla="*/ 2147483647 h 828"/>
                <a:gd name="T90" fmla="*/ 2147483647 w 780"/>
                <a:gd name="T91" fmla="*/ 2147483647 h 828"/>
                <a:gd name="T92" fmla="*/ 2147483647 w 780"/>
                <a:gd name="T93" fmla="*/ 2147483647 h 828"/>
                <a:gd name="T94" fmla="*/ 2147483647 w 780"/>
                <a:gd name="T95" fmla="*/ 2147483647 h 828"/>
                <a:gd name="T96" fmla="*/ 2147483647 w 780"/>
                <a:gd name="T97" fmla="*/ 2147483647 h 828"/>
                <a:gd name="T98" fmla="*/ 2147483647 w 780"/>
                <a:gd name="T99" fmla="*/ 2147483647 h 828"/>
                <a:gd name="T100" fmla="*/ 2147483647 w 780"/>
                <a:gd name="T101" fmla="*/ 2147483647 h 828"/>
                <a:gd name="T102" fmla="*/ 2147483647 w 780"/>
                <a:gd name="T103" fmla="*/ 2147483647 h 828"/>
                <a:gd name="T104" fmla="*/ 2147483647 w 780"/>
                <a:gd name="T105" fmla="*/ 2147483647 h 828"/>
                <a:gd name="T106" fmla="*/ 2147483647 w 780"/>
                <a:gd name="T107" fmla="*/ 2147483647 h 828"/>
                <a:gd name="T108" fmla="*/ 2147483647 w 780"/>
                <a:gd name="T109" fmla="*/ 2147483647 h 828"/>
                <a:gd name="T110" fmla="*/ 2147483647 w 780"/>
                <a:gd name="T111" fmla="*/ 2147483647 h 828"/>
                <a:gd name="T112" fmla="*/ 2147483647 w 780"/>
                <a:gd name="T113" fmla="*/ 2147483647 h 82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80"/>
                <a:gd name="T172" fmla="*/ 0 h 828"/>
                <a:gd name="T173" fmla="*/ 780 w 780"/>
                <a:gd name="T174" fmla="*/ 828 h 82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80" h="828">
                  <a:moveTo>
                    <a:pt x="570" y="720"/>
                  </a:moveTo>
                  <a:lnTo>
                    <a:pt x="558" y="714"/>
                  </a:lnTo>
                  <a:lnTo>
                    <a:pt x="552" y="708"/>
                  </a:lnTo>
                  <a:lnTo>
                    <a:pt x="540" y="708"/>
                  </a:lnTo>
                  <a:lnTo>
                    <a:pt x="534" y="714"/>
                  </a:lnTo>
                  <a:lnTo>
                    <a:pt x="522" y="720"/>
                  </a:lnTo>
                  <a:lnTo>
                    <a:pt x="516" y="726"/>
                  </a:lnTo>
                  <a:lnTo>
                    <a:pt x="468" y="726"/>
                  </a:lnTo>
                  <a:lnTo>
                    <a:pt x="456" y="720"/>
                  </a:lnTo>
                  <a:lnTo>
                    <a:pt x="444" y="708"/>
                  </a:lnTo>
                  <a:lnTo>
                    <a:pt x="438" y="708"/>
                  </a:lnTo>
                  <a:lnTo>
                    <a:pt x="420" y="726"/>
                  </a:lnTo>
                  <a:lnTo>
                    <a:pt x="402" y="714"/>
                  </a:lnTo>
                  <a:lnTo>
                    <a:pt x="396" y="714"/>
                  </a:lnTo>
                  <a:lnTo>
                    <a:pt x="384" y="726"/>
                  </a:lnTo>
                  <a:lnTo>
                    <a:pt x="384" y="738"/>
                  </a:lnTo>
                  <a:lnTo>
                    <a:pt x="396" y="750"/>
                  </a:lnTo>
                  <a:lnTo>
                    <a:pt x="420" y="762"/>
                  </a:lnTo>
                  <a:lnTo>
                    <a:pt x="426" y="762"/>
                  </a:lnTo>
                  <a:lnTo>
                    <a:pt x="444" y="780"/>
                  </a:lnTo>
                  <a:lnTo>
                    <a:pt x="444" y="786"/>
                  </a:lnTo>
                  <a:lnTo>
                    <a:pt x="456" y="786"/>
                  </a:lnTo>
                  <a:lnTo>
                    <a:pt x="468" y="798"/>
                  </a:lnTo>
                  <a:lnTo>
                    <a:pt x="480" y="804"/>
                  </a:lnTo>
                  <a:lnTo>
                    <a:pt x="498" y="798"/>
                  </a:lnTo>
                  <a:lnTo>
                    <a:pt x="504" y="804"/>
                  </a:lnTo>
                  <a:lnTo>
                    <a:pt x="516" y="810"/>
                  </a:lnTo>
                  <a:lnTo>
                    <a:pt x="522" y="822"/>
                  </a:lnTo>
                  <a:lnTo>
                    <a:pt x="534" y="828"/>
                  </a:lnTo>
                  <a:lnTo>
                    <a:pt x="558" y="828"/>
                  </a:lnTo>
                  <a:lnTo>
                    <a:pt x="570" y="816"/>
                  </a:lnTo>
                  <a:lnTo>
                    <a:pt x="570" y="792"/>
                  </a:lnTo>
                  <a:lnTo>
                    <a:pt x="564" y="780"/>
                  </a:lnTo>
                  <a:lnTo>
                    <a:pt x="564" y="768"/>
                  </a:lnTo>
                  <a:lnTo>
                    <a:pt x="570" y="750"/>
                  </a:lnTo>
                  <a:lnTo>
                    <a:pt x="576" y="738"/>
                  </a:lnTo>
                  <a:lnTo>
                    <a:pt x="582" y="732"/>
                  </a:lnTo>
                  <a:lnTo>
                    <a:pt x="582" y="714"/>
                  </a:lnTo>
                  <a:lnTo>
                    <a:pt x="576" y="702"/>
                  </a:lnTo>
                  <a:lnTo>
                    <a:pt x="570" y="720"/>
                  </a:lnTo>
                  <a:close/>
                  <a:moveTo>
                    <a:pt x="180" y="468"/>
                  </a:moveTo>
                  <a:lnTo>
                    <a:pt x="156" y="480"/>
                  </a:lnTo>
                  <a:lnTo>
                    <a:pt x="150" y="486"/>
                  </a:lnTo>
                  <a:lnTo>
                    <a:pt x="138" y="492"/>
                  </a:lnTo>
                  <a:lnTo>
                    <a:pt x="132" y="498"/>
                  </a:lnTo>
                  <a:lnTo>
                    <a:pt x="126" y="498"/>
                  </a:lnTo>
                  <a:lnTo>
                    <a:pt x="114" y="492"/>
                  </a:lnTo>
                  <a:lnTo>
                    <a:pt x="102" y="480"/>
                  </a:lnTo>
                  <a:lnTo>
                    <a:pt x="96" y="498"/>
                  </a:lnTo>
                  <a:lnTo>
                    <a:pt x="102" y="504"/>
                  </a:lnTo>
                  <a:lnTo>
                    <a:pt x="114" y="510"/>
                  </a:lnTo>
                  <a:lnTo>
                    <a:pt x="120" y="522"/>
                  </a:lnTo>
                  <a:lnTo>
                    <a:pt x="120" y="540"/>
                  </a:lnTo>
                  <a:lnTo>
                    <a:pt x="114" y="558"/>
                  </a:lnTo>
                  <a:lnTo>
                    <a:pt x="114" y="570"/>
                  </a:lnTo>
                  <a:lnTo>
                    <a:pt x="126" y="582"/>
                  </a:lnTo>
                  <a:lnTo>
                    <a:pt x="114" y="588"/>
                  </a:lnTo>
                  <a:lnTo>
                    <a:pt x="120" y="636"/>
                  </a:lnTo>
                  <a:lnTo>
                    <a:pt x="108" y="636"/>
                  </a:lnTo>
                  <a:lnTo>
                    <a:pt x="126" y="654"/>
                  </a:lnTo>
                  <a:lnTo>
                    <a:pt x="138" y="654"/>
                  </a:lnTo>
                  <a:lnTo>
                    <a:pt x="144" y="642"/>
                  </a:lnTo>
                  <a:lnTo>
                    <a:pt x="156" y="630"/>
                  </a:lnTo>
                  <a:lnTo>
                    <a:pt x="156" y="618"/>
                  </a:lnTo>
                  <a:lnTo>
                    <a:pt x="168" y="630"/>
                  </a:lnTo>
                  <a:lnTo>
                    <a:pt x="180" y="636"/>
                  </a:lnTo>
                  <a:lnTo>
                    <a:pt x="186" y="636"/>
                  </a:lnTo>
                  <a:lnTo>
                    <a:pt x="192" y="630"/>
                  </a:lnTo>
                  <a:lnTo>
                    <a:pt x="198" y="618"/>
                  </a:lnTo>
                  <a:lnTo>
                    <a:pt x="198" y="594"/>
                  </a:lnTo>
                  <a:lnTo>
                    <a:pt x="204" y="582"/>
                  </a:lnTo>
                  <a:lnTo>
                    <a:pt x="204" y="558"/>
                  </a:lnTo>
                  <a:lnTo>
                    <a:pt x="198" y="552"/>
                  </a:lnTo>
                  <a:lnTo>
                    <a:pt x="192" y="552"/>
                  </a:lnTo>
                  <a:lnTo>
                    <a:pt x="192" y="546"/>
                  </a:lnTo>
                  <a:lnTo>
                    <a:pt x="198" y="540"/>
                  </a:lnTo>
                  <a:lnTo>
                    <a:pt x="204" y="540"/>
                  </a:lnTo>
                  <a:lnTo>
                    <a:pt x="210" y="534"/>
                  </a:lnTo>
                  <a:lnTo>
                    <a:pt x="210" y="522"/>
                  </a:lnTo>
                  <a:lnTo>
                    <a:pt x="204" y="510"/>
                  </a:lnTo>
                  <a:lnTo>
                    <a:pt x="204" y="492"/>
                  </a:lnTo>
                  <a:lnTo>
                    <a:pt x="198" y="480"/>
                  </a:lnTo>
                  <a:lnTo>
                    <a:pt x="186" y="474"/>
                  </a:lnTo>
                  <a:lnTo>
                    <a:pt x="180" y="468"/>
                  </a:lnTo>
                  <a:close/>
                  <a:moveTo>
                    <a:pt x="774" y="546"/>
                  </a:moveTo>
                  <a:lnTo>
                    <a:pt x="768" y="534"/>
                  </a:lnTo>
                  <a:lnTo>
                    <a:pt x="756" y="528"/>
                  </a:lnTo>
                  <a:lnTo>
                    <a:pt x="738" y="510"/>
                  </a:lnTo>
                  <a:lnTo>
                    <a:pt x="678" y="480"/>
                  </a:lnTo>
                  <a:lnTo>
                    <a:pt x="672" y="480"/>
                  </a:lnTo>
                  <a:lnTo>
                    <a:pt x="660" y="474"/>
                  </a:lnTo>
                  <a:lnTo>
                    <a:pt x="648" y="474"/>
                  </a:lnTo>
                  <a:lnTo>
                    <a:pt x="630" y="468"/>
                  </a:lnTo>
                  <a:lnTo>
                    <a:pt x="606" y="456"/>
                  </a:lnTo>
                  <a:lnTo>
                    <a:pt x="606" y="450"/>
                  </a:lnTo>
                  <a:lnTo>
                    <a:pt x="612" y="438"/>
                  </a:lnTo>
                  <a:lnTo>
                    <a:pt x="624" y="426"/>
                  </a:lnTo>
                  <a:lnTo>
                    <a:pt x="624" y="420"/>
                  </a:lnTo>
                  <a:lnTo>
                    <a:pt x="618" y="414"/>
                  </a:lnTo>
                  <a:lnTo>
                    <a:pt x="612" y="414"/>
                  </a:lnTo>
                  <a:lnTo>
                    <a:pt x="594" y="408"/>
                  </a:lnTo>
                  <a:lnTo>
                    <a:pt x="552" y="408"/>
                  </a:lnTo>
                  <a:lnTo>
                    <a:pt x="540" y="402"/>
                  </a:lnTo>
                  <a:lnTo>
                    <a:pt x="534" y="396"/>
                  </a:lnTo>
                  <a:lnTo>
                    <a:pt x="516" y="384"/>
                  </a:lnTo>
                  <a:lnTo>
                    <a:pt x="492" y="360"/>
                  </a:lnTo>
                  <a:lnTo>
                    <a:pt x="480" y="342"/>
                  </a:lnTo>
                  <a:lnTo>
                    <a:pt x="474" y="336"/>
                  </a:lnTo>
                  <a:lnTo>
                    <a:pt x="468" y="324"/>
                  </a:lnTo>
                  <a:lnTo>
                    <a:pt x="468" y="312"/>
                  </a:lnTo>
                  <a:lnTo>
                    <a:pt x="450" y="276"/>
                  </a:lnTo>
                  <a:lnTo>
                    <a:pt x="438" y="270"/>
                  </a:lnTo>
                  <a:lnTo>
                    <a:pt x="432" y="264"/>
                  </a:lnTo>
                  <a:lnTo>
                    <a:pt x="420" y="258"/>
                  </a:lnTo>
                  <a:lnTo>
                    <a:pt x="414" y="252"/>
                  </a:lnTo>
                  <a:lnTo>
                    <a:pt x="378" y="222"/>
                  </a:lnTo>
                  <a:lnTo>
                    <a:pt x="372" y="210"/>
                  </a:lnTo>
                  <a:lnTo>
                    <a:pt x="360" y="198"/>
                  </a:lnTo>
                  <a:lnTo>
                    <a:pt x="360" y="186"/>
                  </a:lnTo>
                  <a:lnTo>
                    <a:pt x="366" y="180"/>
                  </a:lnTo>
                  <a:lnTo>
                    <a:pt x="384" y="180"/>
                  </a:lnTo>
                  <a:lnTo>
                    <a:pt x="384" y="174"/>
                  </a:lnTo>
                  <a:lnTo>
                    <a:pt x="372" y="162"/>
                  </a:lnTo>
                  <a:lnTo>
                    <a:pt x="366" y="150"/>
                  </a:lnTo>
                  <a:lnTo>
                    <a:pt x="366" y="138"/>
                  </a:lnTo>
                  <a:lnTo>
                    <a:pt x="402" y="120"/>
                  </a:lnTo>
                  <a:lnTo>
                    <a:pt x="408" y="114"/>
                  </a:lnTo>
                  <a:lnTo>
                    <a:pt x="414" y="114"/>
                  </a:lnTo>
                  <a:lnTo>
                    <a:pt x="438" y="108"/>
                  </a:lnTo>
                  <a:lnTo>
                    <a:pt x="444" y="72"/>
                  </a:lnTo>
                  <a:lnTo>
                    <a:pt x="432" y="66"/>
                  </a:lnTo>
                  <a:lnTo>
                    <a:pt x="438" y="60"/>
                  </a:lnTo>
                  <a:lnTo>
                    <a:pt x="438" y="42"/>
                  </a:lnTo>
                  <a:lnTo>
                    <a:pt x="384" y="42"/>
                  </a:lnTo>
                  <a:lnTo>
                    <a:pt x="378" y="24"/>
                  </a:lnTo>
                  <a:lnTo>
                    <a:pt x="366" y="24"/>
                  </a:lnTo>
                  <a:lnTo>
                    <a:pt x="366" y="6"/>
                  </a:lnTo>
                  <a:lnTo>
                    <a:pt x="360" y="0"/>
                  </a:lnTo>
                  <a:lnTo>
                    <a:pt x="342" y="0"/>
                  </a:lnTo>
                  <a:lnTo>
                    <a:pt x="336" y="6"/>
                  </a:lnTo>
                  <a:lnTo>
                    <a:pt x="336" y="12"/>
                  </a:lnTo>
                  <a:lnTo>
                    <a:pt x="294" y="12"/>
                  </a:lnTo>
                  <a:lnTo>
                    <a:pt x="282" y="30"/>
                  </a:lnTo>
                  <a:lnTo>
                    <a:pt x="270" y="24"/>
                  </a:lnTo>
                  <a:lnTo>
                    <a:pt x="252" y="24"/>
                  </a:lnTo>
                  <a:lnTo>
                    <a:pt x="246" y="42"/>
                  </a:lnTo>
                  <a:lnTo>
                    <a:pt x="222" y="42"/>
                  </a:lnTo>
                  <a:lnTo>
                    <a:pt x="222" y="48"/>
                  </a:lnTo>
                  <a:lnTo>
                    <a:pt x="234" y="60"/>
                  </a:lnTo>
                  <a:lnTo>
                    <a:pt x="228" y="72"/>
                  </a:lnTo>
                  <a:lnTo>
                    <a:pt x="210" y="60"/>
                  </a:lnTo>
                  <a:lnTo>
                    <a:pt x="192" y="66"/>
                  </a:lnTo>
                  <a:lnTo>
                    <a:pt x="180" y="48"/>
                  </a:lnTo>
                  <a:lnTo>
                    <a:pt x="174" y="72"/>
                  </a:lnTo>
                  <a:lnTo>
                    <a:pt x="162" y="84"/>
                  </a:lnTo>
                  <a:lnTo>
                    <a:pt x="162" y="102"/>
                  </a:lnTo>
                  <a:lnTo>
                    <a:pt x="138" y="78"/>
                  </a:lnTo>
                  <a:lnTo>
                    <a:pt x="132" y="78"/>
                  </a:lnTo>
                  <a:lnTo>
                    <a:pt x="132" y="72"/>
                  </a:lnTo>
                  <a:lnTo>
                    <a:pt x="126" y="66"/>
                  </a:lnTo>
                  <a:lnTo>
                    <a:pt x="126" y="60"/>
                  </a:lnTo>
                  <a:lnTo>
                    <a:pt x="120" y="54"/>
                  </a:lnTo>
                  <a:lnTo>
                    <a:pt x="108" y="54"/>
                  </a:lnTo>
                  <a:lnTo>
                    <a:pt x="102" y="60"/>
                  </a:lnTo>
                  <a:lnTo>
                    <a:pt x="102" y="78"/>
                  </a:lnTo>
                  <a:lnTo>
                    <a:pt x="84" y="96"/>
                  </a:lnTo>
                  <a:lnTo>
                    <a:pt x="78" y="96"/>
                  </a:lnTo>
                  <a:lnTo>
                    <a:pt x="66" y="84"/>
                  </a:lnTo>
                  <a:lnTo>
                    <a:pt x="54" y="84"/>
                  </a:lnTo>
                  <a:lnTo>
                    <a:pt x="42" y="96"/>
                  </a:lnTo>
                  <a:lnTo>
                    <a:pt x="30" y="96"/>
                  </a:lnTo>
                  <a:lnTo>
                    <a:pt x="30" y="102"/>
                  </a:lnTo>
                  <a:lnTo>
                    <a:pt x="24" y="102"/>
                  </a:lnTo>
                  <a:lnTo>
                    <a:pt x="18" y="108"/>
                  </a:lnTo>
                  <a:lnTo>
                    <a:pt x="42" y="132"/>
                  </a:lnTo>
                  <a:lnTo>
                    <a:pt x="42" y="138"/>
                  </a:lnTo>
                  <a:lnTo>
                    <a:pt x="24" y="156"/>
                  </a:lnTo>
                  <a:lnTo>
                    <a:pt x="0" y="156"/>
                  </a:lnTo>
                  <a:lnTo>
                    <a:pt x="12" y="174"/>
                  </a:lnTo>
                  <a:lnTo>
                    <a:pt x="24" y="174"/>
                  </a:lnTo>
                  <a:lnTo>
                    <a:pt x="30" y="180"/>
                  </a:lnTo>
                  <a:lnTo>
                    <a:pt x="30" y="192"/>
                  </a:lnTo>
                  <a:lnTo>
                    <a:pt x="24" y="198"/>
                  </a:lnTo>
                  <a:lnTo>
                    <a:pt x="24" y="204"/>
                  </a:lnTo>
                  <a:lnTo>
                    <a:pt x="18" y="210"/>
                  </a:lnTo>
                  <a:lnTo>
                    <a:pt x="18" y="216"/>
                  </a:lnTo>
                  <a:lnTo>
                    <a:pt x="24" y="222"/>
                  </a:lnTo>
                  <a:lnTo>
                    <a:pt x="36" y="228"/>
                  </a:lnTo>
                  <a:lnTo>
                    <a:pt x="42" y="228"/>
                  </a:lnTo>
                  <a:lnTo>
                    <a:pt x="42" y="234"/>
                  </a:lnTo>
                  <a:lnTo>
                    <a:pt x="66" y="234"/>
                  </a:lnTo>
                  <a:lnTo>
                    <a:pt x="72" y="240"/>
                  </a:lnTo>
                  <a:lnTo>
                    <a:pt x="72" y="246"/>
                  </a:lnTo>
                  <a:lnTo>
                    <a:pt x="54" y="264"/>
                  </a:lnTo>
                  <a:lnTo>
                    <a:pt x="54" y="270"/>
                  </a:lnTo>
                  <a:lnTo>
                    <a:pt x="66" y="270"/>
                  </a:lnTo>
                  <a:lnTo>
                    <a:pt x="90" y="258"/>
                  </a:lnTo>
                  <a:lnTo>
                    <a:pt x="120" y="228"/>
                  </a:lnTo>
                  <a:lnTo>
                    <a:pt x="144" y="216"/>
                  </a:lnTo>
                  <a:lnTo>
                    <a:pt x="156" y="216"/>
                  </a:lnTo>
                  <a:lnTo>
                    <a:pt x="168" y="222"/>
                  </a:lnTo>
                  <a:lnTo>
                    <a:pt x="204" y="234"/>
                  </a:lnTo>
                  <a:lnTo>
                    <a:pt x="216" y="240"/>
                  </a:lnTo>
                  <a:lnTo>
                    <a:pt x="228" y="252"/>
                  </a:lnTo>
                  <a:lnTo>
                    <a:pt x="234" y="264"/>
                  </a:lnTo>
                  <a:lnTo>
                    <a:pt x="234" y="276"/>
                  </a:lnTo>
                  <a:lnTo>
                    <a:pt x="240" y="282"/>
                  </a:lnTo>
                  <a:lnTo>
                    <a:pt x="240" y="288"/>
                  </a:lnTo>
                  <a:lnTo>
                    <a:pt x="252" y="300"/>
                  </a:lnTo>
                  <a:lnTo>
                    <a:pt x="252" y="306"/>
                  </a:lnTo>
                  <a:lnTo>
                    <a:pt x="246" y="318"/>
                  </a:lnTo>
                  <a:lnTo>
                    <a:pt x="246" y="324"/>
                  </a:lnTo>
                  <a:lnTo>
                    <a:pt x="258" y="336"/>
                  </a:lnTo>
                  <a:lnTo>
                    <a:pt x="282" y="348"/>
                  </a:lnTo>
                  <a:lnTo>
                    <a:pt x="288" y="354"/>
                  </a:lnTo>
                  <a:lnTo>
                    <a:pt x="294" y="354"/>
                  </a:lnTo>
                  <a:lnTo>
                    <a:pt x="300" y="372"/>
                  </a:lnTo>
                  <a:lnTo>
                    <a:pt x="330" y="372"/>
                  </a:lnTo>
                  <a:lnTo>
                    <a:pt x="348" y="390"/>
                  </a:lnTo>
                  <a:lnTo>
                    <a:pt x="354" y="402"/>
                  </a:lnTo>
                  <a:lnTo>
                    <a:pt x="366" y="414"/>
                  </a:lnTo>
                  <a:lnTo>
                    <a:pt x="378" y="420"/>
                  </a:lnTo>
                  <a:lnTo>
                    <a:pt x="384" y="432"/>
                  </a:lnTo>
                  <a:lnTo>
                    <a:pt x="420" y="468"/>
                  </a:lnTo>
                  <a:lnTo>
                    <a:pt x="456" y="468"/>
                  </a:lnTo>
                  <a:lnTo>
                    <a:pt x="462" y="474"/>
                  </a:lnTo>
                  <a:lnTo>
                    <a:pt x="468" y="486"/>
                  </a:lnTo>
                  <a:lnTo>
                    <a:pt x="492" y="498"/>
                  </a:lnTo>
                  <a:lnTo>
                    <a:pt x="510" y="504"/>
                  </a:lnTo>
                  <a:lnTo>
                    <a:pt x="528" y="504"/>
                  </a:lnTo>
                  <a:lnTo>
                    <a:pt x="540" y="510"/>
                  </a:lnTo>
                  <a:lnTo>
                    <a:pt x="546" y="510"/>
                  </a:lnTo>
                  <a:lnTo>
                    <a:pt x="552" y="522"/>
                  </a:lnTo>
                  <a:lnTo>
                    <a:pt x="552" y="534"/>
                  </a:lnTo>
                  <a:lnTo>
                    <a:pt x="564" y="558"/>
                  </a:lnTo>
                  <a:lnTo>
                    <a:pt x="570" y="564"/>
                  </a:lnTo>
                  <a:lnTo>
                    <a:pt x="582" y="564"/>
                  </a:lnTo>
                  <a:lnTo>
                    <a:pt x="594" y="558"/>
                  </a:lnTo>
                  <a:lnTo>
                    <a:pt x="600" y="558"/>
                  </a:lnTo>
                  <a:lnTo>
                    <a:pt x="600" y="570"/>
                  </a:lnTo>
                  <a:lnTo>
                    <a:pt x="606" y="582"/>
                  </a:lnTo>
                  <a:lnTo>
                    <a:pt x="606" y="606"/>
                  </a:lnTo>
                  <a:lnTo>
                    <a:pt x="612" y="618"/>
                  </a:lnTo>
                  <a:lnTo>
                    <a:pt x="630" y="636"/>
                  </a:lnTo>
                  <a:lnTo>
                    <a:pt x="630" y="666"/>
                  </a:lnTo>
                  <a:lnTo>
                    <a:pt x="612" y="666"/>
                  </a:lnTo>
                  <a:lnTo>
                    <a:pt x="612" y="690"/>
                  </a:lnTo>
                  <a:lnTo>
                    <a:pt x="606" y="696"/>
                  </a:lnTo>
                  <a:lnTo>
                    <a:pt x="600" y="708"/>
                  </a:lnTo>
                  <a:lnTo>
                    <a:pt x="594" y="714"/>
                  </a:lnTo>
                  <a:lnTo>
                    <a:pt x="594" y="732"/>
                  </a:lnTo>
                  <a:lnTo>
                    <a:pt x="606" y="732"/>
                  </a:lnTo>
                  <a:lnTo>
                    <a:pt x="618" y="726"/>
                  </a:lnTo>
                  <a:lnTo>
                    <a:pt x="624" y="726"/>
                  </a:lnTo>
                  <a:lnTo>
                    <a:pt x="636" y="702"/>
                  </a:lnTo>
                  <a:lnTo>
                    <a:pt x="654" y="696"/>
                  </a:lnTo>
                  <a:lnTo>
                    <a:pt x="654" y="666"/>
                  </a:lnTo>
                  <a:lnTo>
                    <a:pt x="666" y="654"/>
                  </a:lnTo>
                  <a:lnTo>
                    <a:pt x="678" y="654"/>
                  </a:lnTo>
                  <a:lnTo>
                    <a:pt x="684" y="648"/>
                  </a:lnTo>
                  <a:lnTo>
                    <a:pt x="696" y="648"/>
                  </a:lnTo>
                  <a:lnTo>
                    <a:pt x="696" y="636"/>
                  </a:lnTo>
                  <a:lnTo>
                    <a:pt x="690" y="630"/>
                  </a:lnTo>
                  <a:lnTo>
                    <a:pt x="690" y="618"/>
                  </a:lnTo>
                  <a:lnTo>
                    <a:pt x="678" y="606"/>
                  </a:lnTo>
                  <a:lnTo>
                    <a:pt x="666" y="606"/>
                  </a:lnTo>
                  <a:lnTo>
                    <a:pt x="648" y="588"/>
                  </a:lnTo>
                  <a:lnTo>
                    <a:pt x="654" y="582"/>
                  </a:lnTo>
                  <a:lnTo>
                    <a:pt x="660" y="570"/>
                  </a:lnTo>
                  <a:lnTo>
                    <a:pt x="666" y="552"/>
                  </a:lnTo>
                  <a:lnTo>
                    <a:pt x="672" y="540"/>
                  </a:lnTo>
                  <a:lnTo>
                    <a:pt x="684" y="528"/>
                  </a:lnTo>
                  <a:lnTo>
                    <a:pt x="690" y="534"/>
                  </a:lnTo>
                  <a:lnTo>
                    <a:pt x="702" y="534"/>
                  </a:lnTo>
                  <a:lnTo>
                    <a:pt x="708" y="540"/>
                  </a:lnTo>
                  <a:lnTo>
                    <a:pt x="738" y="540"/>
                  </a:lnTo>
                  <a:lnTo>
                    <a:pt x="738" y="552"/>
                  </a:lnTo>
                  <a:lnTo>
                    <a:pt x="744" y="558"/>
                  </a:lnTo>
                  <a:lnTo>
                    <a:pt x="744" y="564"/>
                  </a:lnTo>
                  <a:lnTo>
                    <a:pt x="750" y="576"/>
                  </a:lnTo>
                  <a:lnTo>
                    <a:pt x="762" y="576"/>
                  </a:lnTo>
                  <a:lnTo>
                    <a:pt x="774" y="570"/>
                  </a:lnTo>
                  <a:lnTo>
                    <a:pt x="780" y="564"/>
                  </a:lnTo>
                  <a:lnTo>
                    <a:pt x="780" y="558"/>
                  </a:lnTo>
                  <a:lnTo>
                    <a:pt x="774" y="54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03" name="Israel" descr="© INSCALE GmbH, 05.05.2010&#10;http://www.presentationload.com/">
              <a:extLst>
                <a:ext uri="{FF2B5EF4-FFF2-40B4-BE49-F238E27FC236}">
                  <a16:creationId xmlns:a16="http://schemas.microsoft.com/office/drawing/2014/main" id="{783F6300-9719-B422-584F-E1E4F275DA60}"/>
                </a:ext>
              </a:extLst>
            </p:cNvPr>
            <p:cNvSpPr>
              <a:spLocks/>
            </p:cNvSpPr>
            <p:nvPr/>
          </p:nvSpPr>
          <p:spPr bwMode="gray">
            <a:xfrm>
              <a:off x="6793059" y="3084815"/>
              <a:ext cx="47946" cy="151215"/>
            </a:xfrm>
            <a:custGeom>
              <a:avLst/>
              <a:gdLst>
                <a:gd name="T0" fmla="*/ 0 w 102"/>
                <a:gd name="T1" fmla="*/ 2147483647 h 324"/>
                <a:gd name="T2" fmla="*/ 2147483647 w 102"/>
                <a:gd name="T3" fmla="*/ 2147483647 h 324"/>
                <a:gd name="T4" fmla="*/ 2147483647 w 102"/>
                <a:gd name="T5" fmla="*/ 2147483647 h 324"/>
                <a:gd name="T6" fmla="*/ 2147483647 w 102"/>
                <a:gd name="T7" fmla="*/ 2147483647 h 324"/>
                <a:gd name="T8" fmla="*/ 2147483647 w 102"/>
                <a:gd name="T9" fmla="*/ 2147483647 h 324"/>
                <a:gd name="T10" fmla="*/ 2147483647 w 102"/>
                <a:gd name="T11" fmla="*/ 2147483647 h 324"/>
                <a:gd name="T12" fmla="*/ 2147483647 w 102"/>
                <a:gd name="T13" fmla="*/ 2147483647 h 324"/>
                <a:gd name="T14" fmla="*/ 2147483647 w 102"/>
                <a:gd name="T15" fmla="*/ 2147483647 h 324"/>
                <a:gd name="T16" fmla="*/ 2147483647 w 102"/>
                <a:gd name="T17" fmla="*/ 2147483647 h 324"/>
                <a:gd name="T18" fmla="*/ 2147483647 w 102"/>
                <a:gd name="T19" fmla="*/ 2147483647 h 324"/>
                <a:gd name="T20" fmla="*/ 2147483647 w 102"/>
                <a:gd name="T21" fmla="*/ 2147483647 h 324"/>
                <a:gd name="T22" fmla="*/ 2147483647 w 102"/>
                <a:gd name="T23" fmla="*/ 2147483647 h 324"/>
                <a:gd name="T24" fmla="*/ 2147483647 w 102"/>
                <a:gd name="T25" fmla="*/ 2147483647 h 324"/>
                <a:gd name="T26" fmla="*/ 2147483647 w 102"/>
                <a:gd name="T27" fmla="*/ 2147483647 h 324"/>
                <a:gd name="T28" fmla="*/ 2147483647 w 102"/>
                <a:gd name="T29" fmla="*/ 2147483647 h 324"/>
                <a:gd name="T30" fmla="*/ 2147483647 w 102"/>
                <a:gd name="T31" fmla="*/ 2147483647 h 324"/>
                <a:gd name="T32" fmla="*/ 2147483647 w 102"/>
                <a:gd name="T33" fmla="*/ 2147483647 h 324"/>
                <a:gd name="T34" fmla="*/ 2147483647 w 102"/>
                <a:gd name="T35" fmla="*/ 2147483647 h 324"/>
                <a:gd name="T36" fmla="*/ 2147483647 w 102"/>
                <a:gd name="T37" fmla="*/ 2147483647 h 324"/>
                <a:gd name="T38" fmla="*/ 2147483647 w 102"/>
                <a:gd name="T39" fmla="*/ 2147483647 h 324"/>
                <a:gd name="T40" fmla="*/ 2147483647 w 102"/>
                <a:gd name="T41" fmla="*/ 2147483647 h 324"/>
                <a:gd name="T42" fmla="*/ 2147483647 w 102"/>
                <a:gd name="T43" fmla="*/ 2147483647 h 324"/>
                <a:gd name="T44" fmla="*/ 2147483647 w 102"/>
                <a:gd name="T45" fmla="*/ 2147483647 h 324"/>
                <a:gd name="T46" fmla="*/ 2147483647 w 102"/>
                <a:gd name="T47" fmla="*/ 2147483647 h 324"/>
                <a:gd name="T48" fmla="*/ 2147483647 w 102"/>
                <a:gd name="T49" fmla="*/ 0 h 324"/>
                <a:gd name="T50" fmla="*/ 2147483647 w 102"/>
                <a:gd name="T51" fmla="*/ 2147483647 h 324"/>
                <a:gd name="T52" fmla="*/ 2147483647 w 102"/>
                <a:gd name="T53" fmla="*/ 2147483647 h 324"/>
                <a:gd name="T54" fmla="*/ 2147483647 w 102"/>
                <a:gd name="T55" fmla="*/ 2147483647 h 324"/>
                <a:gd name="T56" fmla="*/ 2147483647 w 102"/>
                <a:gd name="T57" fmla="*/ 2147483647 h 324"/>
                <a:gd name="T58" fmla="*/ 2147483647 w 102"/>
                <a:gd name="T59" fmla="*/ 2147483647 h 324"/>
                <a:gd name="T60" fmla="*/ 2147483647 w 102"/>
                <a:gd name="T61" fmla="*/ 2147483647 h 324"/>
                <a:gd name="T62" fmla="*/ 2147483647 w 102"/>
                <a:gd name="T63" fmla="*/ 2147483647 h 324"/>
                <a:gd name="T64" fmla="*/ 2147483647 w 102"/>
                <a:gd name="T65" fmla="*/ 2147483647 h 324"/>
                <a:gd name="T66" fmla="*/ 2147483647 w 102"/>
                <a:gd name="T67" fmla="*/ 2147483647 h 324"/>
                <a:gd name="T68" fmla="*/ 2147483647 w 102"/>
                <a:gd name="T69" fmla="*/ 2147483647 h 324"/>
                <a:gd name="T70" fmla="*/ 2147483647 w 102"/>
                <a:gd name="T71" fmla="*/ 2147483647 h 324"/>
                <a:gd name="T72" fmla="*/ 2147483647 w 102"/>
                <a:gd name="T73" fmla="*/ 2147483647 h 324"/>
                <a:gd name="T74" fmla="*/ 2147483647 w 102"/>
                <a:gd name="T75" fmla="*/ 2147483647 h 324"/>
                <a:gd name="T76" fmla="*/ 2147483647 w 102"/>
                <a:gd name="T77" fmla="*/ 2147483647 h 324"/>
                <a:gd name="T78" fmla="*/ 0 w 102"/>
                <a:gd name="T79" fmla="*/ 2147483647 h 3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2"/>
                <a:gd name="T121" fmla="*/ 0 h 324"/>
                <a:gd name="T122" fmla="*/ 102 w 102"/>
                <a:gd name="T123" fmla="*/ 324 h 3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2" h="324">
                  <a:moveTo>
                    <a:pt x="0" y="168"/>
                  </a:moveTo>
                  <a:lnTo>
                    <a:pt x="54" y="312"/>
                  </a:lnTo>
                  <a:lnTo>
                    <a:pt x="60" y="324"/>
                  </a:lnTo>
                  <a:lnTo>
                    <a:pt x="60" y="306"/>
                  </a:lnTo>
                  <a:lnTo>
                    <a:pt x="66" y="294"/>
                  </a:lnTo>
                  <a:lnTo>
                    <a:pt x="66" y="234"/>
                  </a:lnTo>
                  <a:lnTo>
                    <a:pt x="72" y="228"/>
                  </a:lnTo>
                  <a:lnTo>
                    <a:pt x="78" y="216"/>
                  </a:lnTo>
                  <a:lnTo>
                    <a:pt x="84" y="210"/>
                  </a:lnTo>
                  <a:lnTo>
                    <a:pt x="90" y="198"/>
                  </a:lnTo>
                  <a:lnTo>
                    <a:pt x="90" y="186"/>
                  </a:lnTo>
                  <a:lnTo>
                    <a:pt x="78" y="174"/>
                  </a:lnTo>
                  <a:lnTo>
                    <a:pt x="78" y="162"/>
                  </a:lnTo>
                  <a:lnTo>
                    <a:pt x="72" y="156"/>
                  </a:lnTo>
                  <a:lnTo>
                    <a:pt x="66" y="162"/>
                  </a:lnTo>
                  <a:lnTo>
                    <a:pt x="66" y="168"/>
                  </a:lnTo>
                  <a:lnTo>
                    <a:pt x="60" y="168"/>
                  </a:lnTo>
                  <a:lnTo>
                    <a:pt x="54" y="174"/>
                  </a:lnTo>
                  <a:lnTo>
                    <a:pt x="48" y="168"/>
                  </a:lnTo>
                  <a:lnTo>
                    <a:pt x="48" y="96"/>
                  </a:lnTo>
                  <a:lnTo>
                    <a:pt x="66" y="78"/>
                  </a:lnTo>
                  <a:lnTo>
                    <a:pt x="84" y="78"/>
                  </a:lnTo>
                  <a:lnTo>
                    <a:pt x="90" y="60"/>
                  </a:lnTo>
                  <a:lnTo>
                    <a:pt x="84" y="18"/>
                  </a:lnTo>
                  <a:lnTo>
                    <a:pt x="102" y="0"/>
                  </a:lnTo>
                  <a:lnTo>
                    <a:pt x="78" y="6"/>
                  </a:lnTo>
                  <a:lnTo>
                    <a:pt x="78" y="18"/>
                  </a:lnTo>
                  <a:lnTo>
                    <a:pt x="72" y="30"/>
                  </a:lnTo>
                  <a:lnTo>
                    <a:pt x="66" y="36"/>
                  </a:lnTo>
                  <a:lnTo>
                    <a:pt x="60" y="36"/>
                  </a:lnTo>
                  <a:lnTo>
                    <a:pt x="54" y="30"/>
                  </a:lnTo>
                  <a:lnTo>
                    <a:pt x="42" y="54"/>
                  </a:lnTo>
                  <a:lnTo>
                    <a:pt x="30" y="60"/>
                  </a:lnTo>
                  <a:lnTo>
                    <a:pt x="36" y="72"/>
                  </a:lnTo>
                  <a:lnTo>
                    <a:pt x="36" y="84"/>
                  </a:lnTo>
                  <a:lnTo>
                    <a:pt x="42" y="90"/>
                  </a:lnTo>
                  <a:lnTo>
                    <a:pt x="42" y="96"/>
                  </a:lnTo>
                  <a:lnTo>
                    <a:pt x="18" y="138"/>
                  </a:lnTo>
                  <a:lnTo>
                    <a:pt x="18" y="156"/>
                  </a:lnTo>
                  <a:lnTo>
                    <a:pt x="0" y="16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04" name="Ireland" descr="© INSCALE GmbH, 05.05.2010&#10;http://www.presentationload.com/">
              <a:extLst>
                <a:ext uri="{FF2B5EF4-FFF2-40B4-BE49-F238E27FC236}">
                  <a16:creationId xmlns:a16="http://schemas.microsoft.com/office/drawing/2014/main" id="{70E4FA24-86D3-FE04-3D9E-C11551F53237}"/>
                </a:ext>
              </a:extLst>
            </p:cNvPr>
            <p:cNvSpPr>
              <a:spLocks/>
            </p:cNvSpPr>
            <p:nvPr/>
          </p:nvSpPr>
          <p:spPr bwMode="gray">
            <a:xfrm>
              <a:off x="5428445" y="2269735"/>
              <a:ext cx="132773" cy="140149"/>
            </a:xfrm>
            <a:custGeom>
              <a:avLst/>
              <a:gdLst>
                <a:gd name="T0" fmla="*/ 2147483647 w 282"/>
                <a:gd name="T1" fmla="*/ 2147483647 h 300"/>
                <a:gd name="T2" fmla="*/ 2147483647 w 282"/>
                <a:gd name="T3" fmla="*/ 2147483647 h 300"/>
                <a:gd name="T4" fmla="*/ 2147483647 w 282"/>
                <a:gd name="T5" fmla="*/ 2147483647 h 300"/>
                <a:gd name="T6" fmla="*/ 2147483647 w 282"/>
                <a:gd name="T7" fmla="*/ 2147483647 h 300"/>
                <a:gd name="T8" fmla="*/ 2147483647 w 282"/>
                <a:gd name="T9" fmla="*/ 2147483647 h 300"/>
                <a:gd name="T10" fmla="*/ 2147483647 w 282"/>
                <a:gd name="T11" fmla="*/ 2147483647 h 300"/>
                <a:gd name="T12" fmla="*/ 2147483647 w 282"/>
                <a:gd name="T13" fmla="*/ 2147483647 h 300"/>
                <a:gd name="T14" fmla="*/ 2147483647 w 282"/>
                <a:gd name="T15" fmla="*/ 2147483647 h 300"/>
                <a:gd name="T16" fmla="*/ 2147483647 w 282"/>
                <a:gd name="T17" fmla="*/ 2147483647 h 300"/>
                <a:gd name="T18" fmla="*/ 2147483647 w 282"/>
                <a:gd name="T19" fmla="*/ 2147483647 h 300"/>
                <a:gd name="T20" fmla="*/ 2147483647 w 282"/>
                <a:gd name="T21" fmla="*/ 2147483647 h 300"/>
                <a:gd name="T22" fmla="*/ 2147483647 w 282"/>
                <a:gd name="T23" fmla="*/ 2147483647 h 300"/>
                <a:gd name="T24" fmla="*/ 2147483647 w 282"/>
                <a:gd name="T25" fmla="*/ 0 h 300"/>
                <a:gd name="T26" fmla="*/ 2147483647 w 282"/>
                <a:gd name="T27" fmla="*/ 2147483647 h 300"/>
                <a:gd name="T28" fmla="*/ 2147483647 w 282"/>
                <a:gd name="T29" fmla="*/ 2147483647 h 300"/>
                <a:gd name="T30" fmla="*/ 2147483647 w 282"/>
                <a:gd name="T31" fmla="*/ 2147483647 h 300"/>
                <a:gd name="T32" fmla="*/ 2147483647 w 282"/>
                <a:gd name="T33" fmla="*/ 2147483647 h 300"/>
                <a:gd name="T34" fmla="*/ 2147483647 w 282"/>
                <a:gd name="T35" fmla="*/ 2147483647 h 300"/>
                <a:gd name="T36" fmla="*/ 2147483647 w 282"/>
                <a:gd name="T37" fmla="*/ 2147483647 h 300"/>
                <a:gd name="T38" fmla="*/ 2147483647 w 282"/>
                <a:gd name="T39" fmla="*/ 2147483647 h 300"/>
                <a:gd name="T40" fmla="*/ 2147483647 w 282"/>
                <a:gd name="T41" fmla="*/ 2147483647 h 300"/>
                <a:gd name="T42" fmla="*/ 2147483647 w 282"/>
                <a:gd name="T43" fmla="*/ 2147483647 h 300"/>
                <a:gd name="T44" fmla="*/ 2147483647 w 282"/>
                <a:gd name="T45" fmla="*/ 2147483647 h 300"/>
                <a:gd name="T46" fmla="*/ 2147483647 w 282"/>
                <a:gd name="T47" fmla="*/ 2147483647 h 300"/>
                <a:gd name="T48" fmla="*/ 2147483647 w 282"/>
                <a:gd name="T49" fmla="*/ 2147483647 h 300"/>
                <a:gd name="T50" fmla="*/ 2147483647 w 282"/>
                <a:gd name="T51" fmla="*/ 2147483647 h 300"/>
                <a:gd name="T52" fmla="*/ 2147483647 w 282"/>
                <a:gd name="T53" fmla="*/ 2147483647 h 300"/>
                <a:gd name="T54" fmla="*/ 2147483647 w 282"/>
                <a:gd name="T55" fmla="*/ 2147483647 h 300"/>
                <a:gd name="T56" fmla="*/ 2147483647 w 282"/>
                <a:gd name="T57" fmla="*/ 2147483647 h 300"/>
                <a:gd name="T58" fmla="*/ 2147483647 w 282"/>
                <a:gd name="T59" fmla="*/ 2147483647 h 300"/>
                <a:gd name="T60" fmla="*/ 2147483647 w 282"/>
                <a:gd name="T61" fmla="*/ 2147483647 h 300"/>
                <a:gd name="T62" fmla="*/ 2147483647 w 282"/>
                <a:gd name="T63" fmla="*/ 2147483647 h 300"/>
                <a:gd name="T64" fmla="*/ 2147483647 w 282"/>
                <a:gd name="T65" fmla="*/ 2147483647 h 300"/>
                <a:gd name="T66" fmla="*/ 2147483647 w 282"/>
                <a:gd name="T67" fmla="*/ 2147483647 h 300"/>
                <a:gd name="T68" fmla="*/ 2147483647 w 282"/>
                <a:gd name="T69" fmla="*/ 2147483647 h 300"/>
                <a:gd name="T70" fmla="*/ 2147483647 w 282"/>
                <a:gd name="T71" fmla="*/ 2147483647 h 300"/>
                <a:gd name="T72" fmla="*/ 2147483647 w 282"/>
                <a:gd name="T73" fmla="*/ 2147483647 h 300"/>
                <a:gd name="T74" fmla="*/ 2147483647 w 282"/>
                <a:gd name="T75" fmla="*/ 2147483647 h 300"/>
                <a:gd name="T76" fmla="*/ 2147483647 w 282"/>
                <a:gd name="T77" fmla="*/ 2147483647 h 300"/>
                <a:gd name="T78" fmla="*/ 2147483647 w 282"/>
                <a:gd name="T79" fmla="*/ 2147483647 h 300"/>
                <a:gd name="T80" fmla="*/ 0 w 282"/>
                <a:gd name="T81" fmla="*/ 2147483647 h 300"/>
                <a:gd name="T82" fmla="*/ 2147483647 w 282"/>
                <a:gd name="T83" fmla="*/ 2147483647 h 300"/>
                <a:gd name="T84" fmla="*/ 2147483647 w 282"/>
                <a:gd name="T85" fmla="*/ 2147483647 h 300"/>
                <a:gd name="T86" fmla="*/ 2147483647 w 282"/>
                <a:gd name="T87" fmla="*/ 2147483647 h 300"/>
                <a:gd name="T88" fmla="*/ 2147483647 w 282"/>
                <a:gd name="T89" fmla="*/ 2147483647 h 300"/>
                <a:gd name="T90" fmla="*/ 2147483647 w 282"/>
                <a:gd name="T91" fmla="*/ 2147483647 h 300"/>
                <a:gd name="T92" fmla="*/ 2147483647 w 282"/>
                <a:gd name="T93" fmla="*/ 2147483647 h 300"/>
                <a:gd name="T94" fmla="*/ 2147483647 w 282"/>
                <a:gd name="T95" fmla="*/ 2147483647 h 300"/>
                <a:gd name="T96" fmla="*/ 2147483647 w 282"/>
                <a:gd name="T97" fmla="*/ 2147483647 h 300"/>
                <a:gd name="T98" fmla="*/ 2147483647 w 282"/>
                <a:gd name="T99" fmla="*/ 2147483647 h 300"/>
                <a:gd name="T100" fmla="*/ 2147483647 w 282"/>
                <a:gd name="T101" fmla="*/ 2147483647 h 300"/>
                <a:gd name="T102" fmla="*/ 2147483647 w 282"/>
                <a:gd name="T103" fmla="*/ 2147483647 h 300"/>
                <a:gd name="T104" fmla="*/ 2147483647 w 282"/>
                <a:gd name="T105" fmla="*/ 2147483647 h 300"/>
                <a:gd name="T106" fmla="*/ 2147483647 w 282"/>
                <a:gd name="T107" fmla="*/ 2147483647 h 300"/>
                <a:gd name="T108" fmla="*/ 2147483647 w 282"/>
                <a:gd name="T109" fmla="*/ 2147483647 h 300"/>
                <a:gd name="T110" fmla="*/ 2147483647 w 282"/>
                <a:gd name="T111" fmla="*/ 2147483647 h 3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2"/>
                <a:gd name="T169" fmla="*/ 0 h 300"/>
                <a:gd name="T170" fmla="*/ 282 w 282"/>
                <a:gd name="T171" fmla="*/ 300 h 30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2" h="300">
                  <a:moveTo>
                    <a:pt x="276" y="156"/>
                  </a:moveTo>
                  <a:lnTo>
                    <a:pt x="276" y="144"/>
                  </a:lnTo>
                  <a:lnTo>
                    <a:pt x="270" y="132"/>
                  </a:lnTo>
                  <a:lnTo>
                    <a:pt x="264" y="126"/>
                  </a:lnTo>
                  <a:lnTo>
                    <a:pt x="264" y="114"/>
                  </a:lnTo>
                  <a:lnTo>
                    <a:pt x="258" y="108"/>
                  </a:lnTo>
                  <a:lnTo>
                    <a:pt x="258" y="102"/>
                  </a:lnTo>
                  <a:lnTo>
                    <a:pt x="276" y="102"/>
                  </a:lnTo>
                  <a:lnTo>
                    <a:pt x="282" y="96"/>
                  </a:lnTo>
                  <a:lnTo>
                    <a:pt x="246" y="90"/>
                  </a:lnTo>
                  <a:lnTo>
                    <a:pt x="228" y="66"/>
                  </a:lnTo>
                  <a:lnTo>
                    <a:pt x="204" y="90"/>
                  </a:lnTo>
                  <a:lnTo>
                    <a:pt x="192" y="90"/>
                  </a:lnTo>
                  <a:lnTo>
                    <a:pt x="168" y="78"/>
                  </a:lnTo>
                  <a:lnTo>
                    <a:pt x="162" y="72"/>
                  </a:lnTo>
                  <a:lnTo>
                    <a:pt x="174" y="60"/>
                  </a:lnTo>
                  <a:lnTo>
                    <a:pt x="180" y="60"/>
                  </a:lnTo>
                  <a:lnTo>
                    <a:pt x="186" y="54"/>
                  </a:lnTo>
                  <a:lnTo>
                    <a:pt x="192" y="54"/>
                  </a:lnTo>
                  <a:lnTo>
                    <a:pt x="192" y="42"/>
                  </a:lnTo>
                  <a:lnTo>
                    <a:pt x="234" y="18"/>
                  </a:lnTo>
                  <a:lnTo>
                    <a:pt x="240" y="12"/>
                  </a:lnTo>
                  <a:lnTo>
                    <a:pt x="240" y="6"/>
                  </a:lnTo>
                  <a:lnTo>
                    <a:pt x="234" y="6"/>
                  </a:lnTo>
                  <a:lnTo>
                    <a:pt x="228" y="0"/>
                  </a:lnTo>
                  <a:lnTo>
                    <a:pt x="222" y="0"/>
                  </a:lnTo>
                  <a:lnTo>
                    <a:pt x="210" y="6"/>
                  </a:lnTo>
                  <a:lnTo>
                    <a:pt x="204" y="18"/>
                  </a:lnTo>
                  <a:lnTo>
                    <a:pt x="198" y="6"/>
                  </a:lnTo>
                  <a:lnTo>
                    <a:pt x="174" y="6"/>
                  </a:lnTo>
                  <a:lnTo>
                    <a:pt x="162" y="12"/>
                  </a:lnTo>
                  <a:lnTo>
                    <a:pt x="156" y="12"/>
                  </a:lnTo>
                  <a:lnTo>
                    <a:pt x="150" y="18"/>
                  </a:lnTo>
                  <a:lnTo>
                    <a:pt x="150" y="30"/>
                  </a:lnTo>
                  <a:lnTo>
                    <a:pt x="144" y="36"/>
                  </a:lnTo>
                  <a:lnTo>
                    <a:pt x="144" y="42"/>
                  </a:lnTo>
                  <a:lnTo>
                    <a:pt x="126" y="42"/>
                  </a:lnTo>
                  <a:lnTo>
                    <a:pt x="120" y="48"/>
                  </a:lnTo>
                  <a:lnTo>
                    <a:pt x="120" y="54"/>
                  </a:lnTo>
                  <a:lnTo>
                    <a:pt x="138" y="54"/>
                  </a:lnTo>
                  <a:lnTo>
                    <a:pt x="144" y="60"/>
                  </a:lnTo>
                  <a:lnTo>
                    <a:pt x="150" y="60"/>
                  </a:lnTo>
                  <a:lnTo>
                    <a:pt x="150" y="66"/>
                  </a:lnTo>
                  <a:lnTo>
                    <a:pt x="144" y="72"/>
                  </a:lnTo>
                  <a:lnTo>
                    <a:pt x="132" y="72"/>
                  </a:lnTo>
                  <a:lnTo>
                    <a:pt x="132" y="78"/>
                  </a:lnTo>
                  <a:lnTo>
                    <a:pt x="126" y="84"/>
                  </a:lnTo>
                  <a:lnTo>
                    <a:pt x="102" y="84"/>
                  </a:lnTo>
                  <a:lnTo>
                    <a:pt x="102" y="90"/>
                  </a:lnTo>
                  <a:lnTo>
                    <a:pt x="90" y="78"/>
                  </a:lnTo>
                  <a:lnTo>
                    <a:pt x="42" y="78"/>
                  </a:lnTo>
                  <a:lnTo>
                    <a:pt x="42" y="102"/>
                  </a:lnTo>
                  <a:lnTo>
                    <a:pt x="54" y="102"/>
                  </a:lnTo>
                  <a:lnTo>
                    <a:pt x="54" y="108"/>
                  </a:lnTo>
                  <a:lnTo>
                    <a:pt x="60" y="114"/>
                  </a:lnTo>
                  <a:lnTo>
                    <a:pt x="42" y="126"/>
                  </a:lnTo>
                  <a:lnTo>
                    <a:pt x="36" y="126"/>
                  </a:lnTo>
                  <a:lnTo>
                    <a:pt x="30" y="132"/>
                  </a:lnTo>
                  <a:lnTo>
                    <a:pt x="30" y="138"/>
                  </a:lnTo>
                  <a:lnTo>
                    <a:pt x="42" y="150"/>
                  </a:lnTo>
                  <a:lnTo>
                    <a:pt x="54" y="156"/>
                  </a:lnTo>
                  <a:lnTo>
                    <a:pt x="60" y="162"/>
                  </a:lnTo>
                  <a:lnTo>
                    <a:pt x="72" y="162"/>
                  </a:lnTo>
                  <a:lnTo>
                    <a:pt x="78" y="156"/>
                  </a:lnTo>
                  <a:lnTo>
                    <a:pt x="96" y="156"/>
                  </a:lnTo>
                  <a:lnTo>
                    <a:pt x="96" y="168"/>
                  </a:lnTo>
                  <a:lnTo>
                    <a:pt x="90" y="174"/>
                  </a:lnTo>
                  <a:lnTo>
                    <a:pt x="72" y="174"/>
                  </a:lnTo>
                  <a:lnTo>
                    <a:pt x="72" y="192"/>
                  </a:lnTo>
                  <a:lnTo>
                    <a:pt x="54" y="192"/>
                  </a:lnTo>
                  <a:lnTo>
                    <a:pt x="48" y="198"/>
                  </a:lnTo>
                  <a:lnTo>
                    <a:pt x="48" y="210"/>
                  </a:lnTo>
                  <a:lnTo>
                    <a:pt x="42" y="222"/>
                  </a:lnTo>
                  <a:lnTo>
                    <a:pt x="42" y="234"/>
                  </a:lnTo>
                  <a:lnTo>
                    <a:pt x="18" y="234"/>
                  </a:lnTo>
                  <a:lnTo>
                    <a:pt x="12" y="240"/>
                  </a:lnTo>
                  <a:lnTo>
                    <a:pt x="6" y="240"/>
                  </a:lnTo>
                  <a:lnTo>
                    <a:pt x="6" y="246"/>
                  </a:lnTo>
                  <a:lnTo>
                    <a:pt x="12" y="246"/>
                  </a:lnTo>
                  <a:lnTo>
                    <a:pt x="18" y="252"/>
                  </a:lnTo>
                  <a:lnTo>
                    <a:pt x="6" y="252"/>
                  </a:lnTo>
                  <a:lnTo>
                    <a:pt x="0" y="258"/>
                  </a:lnTo>
                  <a:lnTo>
                    <a:pt x="0" y="270"/>
                  </a:lnTo>
                  <a:lnTo>
                    <a:pt x="42" y="270"/>
                  </a:lnTo>
                  <a:lnTo>
                    <a:pt x="24" y="288"/>
                  </a:lnTo>
                  <a:lnTo>
                    <a:pt x="30" y="282"/>
                  </a:lnTo>
                  <a:lnTo>
                    <a:pt x="48" y="282"/>
                  </a:lnTo>
                  <a:lnTo>
                    <a:pt x="48" y="288"/>
                  </a:lnTo>
                  <a:lnTo>
                    <a:pt x="42" y="288"/>
                  </a:lnTo>
                  <a:lnTo>
                    <a:pt x="36" y="294"/>
                  </a:lnTo>
                  <a:lnTo>
                    <a:pt x="30" y="294"/>
                  </a:lnTo>
                  <a:lnTo>
                    <a:pt x="36" y="300"/>
                  </a:lnTo>
                  <a:lnTo>
                    <a:pt x="60" y="300"/>
                  </a:lnTo>
                  <a:lnTo>
                    <a:pt x="96" y="288"/>
                  </a:lnTo>
                  <a:lnTo>
                    <a:pt x="108" y="282"/>
                  </a:lnTo>
                  <a:lnTo>
                    <a:pt x="120" y="270"/>
                  </a:lnTo>
                  <a:lnTo>
                    <a:pt x="120" y="264"/>
                  </a:lnTo>
                  <a:lnTo>
                    <a:pt x="132" y="270"/>
                  </a:lnTo>
                  <a:lnTo>
                    <a:pt x="138" y="270"/>
                  </a:lnTo>
                  <a:lnTo>
                    <a:pt x="150" y="264"/>
                  </a:lnTo>
                  <a:lnTo>
                    <a:pt x="162" y="252"/>
                  </a:lnTo>
                  <a:lnTo>
                    <a:pt x="180" y="246"/>
                  </a:lnTo>
                  <a:lnTo>
                    <a:pt x="204" y="246"/>
                  </a:lnTo>
                  <a:lnTo>
                    <a:pt x="210" y="240"/>
                  </a:lnTo>
                  <a:lnTo>
                    <a:pt x="252" y="240"/>
                  </a:lnTo>
                  <a:lnTo>
                    <a:pt x="246" y="222"/>
                  </a:lnTo>
                  <a:lnTo>
                    <a:pt x="264" y="222"/>
                  </a:lnTo>
                  <a:lnTo>
                    <a:pt x="264" y="198"/>
                  </a:lnTo>
                  <a:lnTo>
                    <a:pt x="270" y="192"/>
                  </a:lnTo>
                  <a:lnTo>
                    <a:pt x="270" y="180"/>
                  </a:lnTo>
                  <a:lnTo>
                    <a:pt x="276" y="168"/>
                  </a:lnTo>
                  <a:lnTo>
                    <a:pt x="276" y="15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05" name="Iraq" descr="© INSCALE GmbH, 05.05.2010&#10;http://www.presentationload.com/">
              <a:extLst>
                <a:ext uri="{FF2B5EF4-FFF2-40B4-BE49-F238E27FC236}">
                  <a16:creationId xmlns:a16="http://schemas.microsoft.com/office/drawing/2014/main" id="{B3A1AB90-60FF-4DB6-A37F-3EC2B1B600CC}"/>
                </a:ext>
              </a:extLst>
            </p:cNvPr>
            <p:cNvSpPr>
              <a:spLocks/>
            </p:cNvSpPr>
            <p:nvPr/>
          </p:nvSpPr>
          <p:spPr bwMode="gray">
            <a:xfrm>
              <a:off x="6931365" y="2937289"/>
              <a:ext cx="322714" cy="311648"/>
            </a:xfrm>
            <a:custGeom>
              <a:avLst/>
              <a:gdLst>
                <a:gd name="T0" fmla="*/ 2147483647 w 684"/>
                <a:gd name="T1" fmla="*/ 2147483647 h 660"/>
                <a:gd name="T2" fmla="*/ 2147483647 w 684"/>
                <a:gd name="T3" fmla="*/ 2147483647 h 660"/>
                <a:gd name="T4" fmla="*/ 2147483647 w 684"/>
                <a:gd name="T5" fmla="*/ 2147483647 h 660"/>
                <a:gd name="T6" fmla="*/ 2147483647 w 684"/>
                <a:gd name="T7" fmla="*/ 2147483647 h 660"/>
                <a:gd name="T8" fmla="*/ 2147483647 w 684"/>
                <a:gd name="T9" fmla="*/ 2147483647 h 660"/>
                <a:gd name="T10" fmla="*/ 2147483647 w 684"/>
                <a:gd name="T11" fmla="*/ 2147483647 h 660"/>
                <a:gd name="T12" fmla="*/ 2147483647 w 684"/>
                <a:gd name="T13" fmla="*/ 2147483647 h 660"/>
                <a:gd name="T14" fmla="*/ 2147483647 w 684"/>
                <a:gd name="T15" fmla="*/ 2147483647 h 660"/>
                <a:gd name="T16" fmla="*/ 2147483647 w 684"/>
                <a:gd name="T17" fmla="*/ 2147483647 h 660"/>
                <a:gd name="T18" fmla="*/ 2147483647 w 684"/>
                <a:gd name="T19" fmla="*/ 2147483647 h 660"/>
                <a:gd name="T20" fmla="*/ 2147483647 w 684"/>
                <a:gd name="T21" fmla="*/ 2147483647 h 660"/>
                <a:gd name="T22" fmla="*/ 2147483647 w 684"/>
                <a:gd name="T23" fmla="*/ 2147483647 h 660"/>
                <a:gd name="T24" fmla="*/ 2147483647 w 684"/>
                <a:gd name="T25" fmla="*/ 2147483647 h 660"/>
                <a:gd name="T26" fmla="*/ 2147483647 w 684"/>
                <a:gd name="T27" fmla="*/ 2147483647 h 660"/>
                <a:gd name="T28" fmla="*/ 2147483647 w 684"/>
                <a:gd name="T29" fmla="*/ 2147483647 h 660"/>
                <a:gd name="T30" fmla="*/ 2147483647 w 684"/>
                <a:gd name="T31" fmla="*/ 2147483647 h 660"/>
                <a:gd name="T32" fmla="*/ 2147483647 w 684"/>
                <a:gd name="T33" fmla="*/ 2147483647 h 660"/>
                <a:gd name="T34" fmla="*/ 2147483647 w 684"/>
                <a:gd name="T35" fmla="*/ 2147483647 h 660"/>
                <a:gd name="T36" fmla="*/ 2147483647 w 684"/>
                <a:gd name="T37" fmla="*/ 2147483647 h 660"/>
                <a:gd name="T38" fmla="*/ 2147483647 w 684"/>
                <a:gd name="T39" fmla="*/ 2147483647 h 660"/>
                <a:gd name="T40" fmla="*/ 2147483647 w 684"/>
                <a:gd name="T41" fmla="*/ 2147483647 h 660"/>
                <a:gd name="T42" fmla="*/ 2147483647 w 684"/>
                <a:gd name="T43" fmla="*/ 2147483647 h 660"/>
                <a:gd name="T44" fmla="*/ 2147483647 w 684"/>
                <a:gd name="T45" fmla="*/ 2147483647 h 660"/>
                <a:gd name="T46" fmla="*/ 2147483647 w 684"/>
                <a:gd name="T47" fmla="*/ 2147483647 h 660"/>
                <a:gd name="T48" fmla="*/ 2147483647 w 684"/>
                <a:gd name="T49" fmla="*/ 2147483647 h 660"/>
                <a:gd name="T50" fmla="*/ 2147483647 w 684"/>
                <a:gd name="T51" fmla="*/ 2147483647 h 660"/>
                <a:gd name="T52" fmla="*/ 2147483647 w 684"/>
                <a:gd name="T53" fmla="*/ 0 h 660"/>
                <a:gd name="T54" fmla="*/ 2147483647 w 684"/>
                <a:gd name="T55" fmla="*/ 2147483647 h 660"/>
                <a:gd name="T56" fmla="*/ 2147483647 w 684"/>
                <a:gd name="T57" fmla="*/ 2147483647 h 660"/>
                <a:gd name="T58" fmla="*/ 2147483647 w 684"/>
                <a:gd name="T59" fmla="*/ 0 h 660"/>
                <a:gd name="T60" fmla="*/ 2147483647 w 684"/>
                <a:gd name="T61" fmla="*/ 2147483647 h 660"/>
                <a:gd name="T62" fmla="*/ 2147483647 w 684"/>
                <a:gd name="T63" fmla="*/ 2147483647 h 660"/>
                <a:gd name="T64" fmla="*/ 2147483647 w 684"/>
                <a:gd name="T65" fmla="*/ 2147483647 h 660"/>
                <a:gd name="T66" fmla="*/ 2147483647 w 684"/>
                <a:gd name="T67" fmla="*/ 2147483647 h 660"/>
                <a:gd name="T68" fmla="*/ 2147483647 w 684"/>
                <a:gd name="T69" fmla="*/ 2147483647 h 660"/>
                <a:gd name="T70" fmla="*/ 2147483647 w 684"/>
                <a:gd name="T71" fmla="*/ 2147483647 h 660"/>
                <a:gd name="T72" fmla="*/ 2147483647 w 684"/>
                <a:gd name="T73" fmla="*/ 2147483647 h 660"/>
                <a:gd name="T74" fmla="*/ 2147483647 w 684"/>
                <a:gd name="T75" fmla="*/ 2147483647 h 660"/>
                <a:gd name="T76" fmla="*/ 2147483647 w 684"/>
                <a:gd name="T77" fmla="*/ 2147483647 h 660"/>
                <a:gd name="T78" fmla="*/ 2147483647 w 684"/>
                <a:gd name="T79" fmla="*/ 2147483647 h 660"/>
                <a:gd name="T80" fmla="*/ 2147483647 w 684"/>
                <a:gd name="T81" fmla="*/ 2147483647 h 660"/>
                <a:gd name="T82" fmla="*/ 2147483647 w 684"/>
                <a:gd name="T83" fmla="*/ 2147483647 h 660"/>
                <a:gd name="T84" fmla="*/ 2147483647 w 684"/>
                <a:gd name="T85" fmla="*/ 2147483647 h 660"/>
                <a:gd name="T86" fmla="*/ 0 w 684"/>
                <a:gd name="T87" fmla="*/ 2147483647 h 660"/>
                <a:gd name="T88" fmla="*/ 2147483647 w 684"/>
                <a:gd name="T89" fmla="*/ 2147483647 h 660"/>
                <a:gd name="T90" fmla="*/ 2147483647 w 684"/>
                <a:gd name="T91" fmla="*/ 2147483647 h 660"/>
                <a:gd name="T92" fmla="*/ 2147483647 w 684"/>
                <a:gd name="T93" fmla="*/ 2147483647 h 660"/>
                <a:gd name="T94" fmla="*/ 2147483647 w 684"/>
                <a:gd name="T95" fmla="*/ 2147483647 h 660"/>
                <a:gd name="T96" fmla="*/ 2147483647 w 684"/>
                <a:gd name="T97" fmla="*/ 2147483647 h 660"/>
                <a:gd name="T98" fmla="*/ 2147483647 w 684"/>
                <a:gd name="T99" fmla="*/ 2147483647 h 660"/>
                <a:gd name="T100" fmla="*/ 2147483647 w 684"/>
                <a:gd name="T101" fmla="*/ 2147483647 h 660"/>
                <a:gd name="T102" fmla="*/ 2147483647 w 684"/>
                <a:gd name="T103" fmla="*/ 2147483647 h 660"/>
                <a:gd name="T104" fmla="*/ 2147483647 w 684"/>
                <a:gd name="T105" fmla="*/ 2147483647 h 660"/>
                <a:gd name="T106" fmla="*/ 2147483647 w 684"/>
                <a:gd name="T107" fmla="*/ 2147483647 h 660"/>
                <a:gd name="T108" fmla="*/ 2147483647 w 684"/>
                <a:gd name="T109" fmla="*/ 2147483647 h 660"/>
                <a:gd name="T110" fmla="*/ 2147483647 w 684"/>
                <a:gd name="T111" fmla="*/ 2147483647 h 660"/>
                <a:gd name="T112" fmla="*/ 2147483647 w 684"/>
                <a:gd name="T113" fmla="*/ 2147483647 h 660"/>
                <a:gd name="T114" fmla="*/ 2147483647 w 684"/>
                <a:gd name="T115" fmla="*/ 2147483647 h 66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84"/>
                <a:gd name="T175" fmla="*/ 0 h 660"/>
                <a:gd name="T176" fmla="*/ 684 w 684"/>
                <a:gd name="T177" fmla="*/ 660 h 66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84" h="660">
                  <a:moveTo>
                    <a:pt x="678" y="564"/>
                  </a:moveTo>
                  <a:lnTo>
                    <a:pt x="666" y="552"/>
                  </a:lnTo>
                  <a:lnTo>
                    <a:pt x="654" y="546"/>
                  </a:lnTo>
                  <a:lnTo>
                    <a:pt x="648" y="516"/>
                  </a:lnTo>
                  <a:lnTo>
                    <a:pt x="642" y="516"/>
                  </a:lnTo>
                  <a:lnTo>
                    <a:pt x="636" y="510"/>
                  </a:lnTo>
                  <a:lnTo>
                    <a:pt x="624" y="504"/>
                  </a:lnTo>
                  <a:lnTo>
                    <a:pt x="618" y="498"/>
                  </a:lnTo>
                  <a:lnTo>
                    <a:pt x="618" y="462"/>
                  </a:lnTo>
                  <a:lnTo>
                    <a:pt x="624" y="450"/>
                  </a:lnTo>
                  <a:lnTo>
                    <a:pt x="624" y="438"/>
                  </a:lnTo>
                  <a:lnTo>
                    <a:pt x="594" y="402"/>
                  </a:lnTo>
                  <a:lnTo>
                    <a:pt x="588" y="390"/>
                  </a:lnTo>
                  <a:lnTo>
                    <a:pt x="582" y="384"/>
                  </a:lnTo>
                  <a:lnTo>
                    <a:pt x="564" y="384"/>
                  </a:lnTo>
                  <a:lnTo>
                    <a:pt x="546" y="366"/>
                  </a:lnTo>
                  <a:lnTo>
                    <a:pt x="534" y="360"/>
                  </a:lnTo>
                  <a:lnTo>
                    <a:pt x="528" y="354"/>
                  </a:lnTo>
                  <a:lnTo>
                    <a:pt x="504" y="354"/>
                  </a:lnTo>
                  <a:lnTo>
                    <a:pt x="504" y="312"/>
                  </a:lnTo>
                  <a:lnTo>
                    <a:pt x="498" y="312"/>
                  </a:lnTo>
                  <a:lnTo>
                    <a:pt x="492" y="306"/>
                  </a:lnTo>
                  <a:lnTo>
                    <a:pt x="468" y="294"/>
                  </a:lnTo>
                  <a:lnTo>
                    <a:pt x="456" y="282"/>
                  </a:lnTo>
                  <a:lnTo>
                    <a:pt x="444" y="276"/>
                  </a:lnTo>
                  <a:lnTo>
                    <a:pt x="438" y="270"/>
                  </a:lnTo>
                  <a:lnTo>
                    <a:pt x="438" y="264"/>
                  </a:lnTo>
                  <a:lnTo>
                    <a:pt x="444" y="252"/>
                  </a:lnTo>
                  <a:lnTo>
                    <a:pt x="450" y="246"/>
                  </a:lnTo>
                  <a:lnTo>
                    <a:pt x="438" y="234"/>
                  </a:lnTo>
                  <a:lnTo>
                    <a:pt x="438" y="228"/>
                  </a:lnTo>
                  <a:lnTo>
                    <a:pt x="450" y="216"/>
                  </a:lnTo>
                  <a:lnTo>
                    <a:pt x="462" y="216"/>
                  </a:lnTo>
                  <a:lnTo>
                    <a:pt x="462" y="186"/>
                  </a:lnTo>
                  <a:lnTo>
                    <a:pt x="468" y="186"/>
                  </a:lnTo>
                  <a:lnTo>
                    <a:pt x="480" y="174"/>
                  </a:lnTo>
                  <a:lnTo>
                    <a:pt x="480" y="168"/>
                  </a:lnTo>
                  <a:lnTo>
                    <a:pt x="474" y="156"/>
                  </a:lnTo>
                  <a:lnTo>
                    <a:pt x="462" y="144"/>
                  </a:lnTo>
                  <a:lnTo>
                    <a:pt x="462" y="138"/>
                  </a:lnTo>
                  <a:lnTo>
                    <a:pt x="480" y="120"/>
                  </a:lnTo>
                  <a:lnTo>
                    <a:pt x="480" y="114"/>
                  </a:lnTo>
                  <a:lnTo>
                    <a:pt x="468" y="114"/>
                  </a:lnTo>
                  <a:lnTo>
                    <a:pt x="456" y="120"/>
                  </a:lnTo>
                  <a:lnTo>
                    <a:pt x="450" y="126"/>
                  </a:lnTo>
                  <a:lnTo>
                    <a:pt x="438" y="108"/>
                  </a:lnTo>
                  <a:lnTo>
                    <a:pt x="414" y="102"/>
                  </a:lnTo>
                  <a:lnTo>
                    <a:pt x="414" y="84"/>
                  </a:lnTo>
                  <a:lnTo>
                    <a:pt x="402" y="72"/>
                  </a:lnTo>
                  <a:lnTo>
                    <a:pt x="378" y="24"/>
                  </a:lnTo>
                  <a:lnTo>
                    <a:pt x="378" y="12"/>
                  </a:lnTo>
                  <a:lnTo>
                    <a:pt x="336" y="24"/>
                  </a:lnTo>
                  <a:lnTo>
                    <a:pt x="336" y="6"/>
                  </a:lnTo>
                  <a:lnTo>
                    <a:pt x="330" y="0"/>
                  </a:lnTo>
                  <a:lnTo>
                    <a:pt x="306" y="0"/>
                  </a:lnTo>
                  <a:lnTo>
                    <a:pt x="306" y="6"/>
                  </a:lnTo>
                  <a:lnTo>
                    <a:pt x="300" y="12"/>
                  </a:lnTo>
                  <a:lnTo>
                    <a:pt x="288" y="12"/>
                  </a:lnTo>
                  <a:lnTo>
                    <a:pt x="276" y="0"/>
                  </a:lnTo>
                  <a:lnTo>
                    <a:pt x="234" y="0"/>
                  </a:lnTo>
                  <a:lnTo>
                    <a:pt x="234" y="12"/>
                  </a:lnTo>
                  <a:lnTo>
                    <a:pt x="228" y="18"/>
                  </a:lnTo>
                  <a:lnTo>
                    <a:pt x="216" y="24"/>
                  </a:lnTo>
                  <a:lnTo>
                    <a:pt x="204" y="36"/>
                  </a:lnTo>
                  <a:lnTo>
                    <a:pt x="198" y="48"/>
                  </a:lnTo>
                  <a:lnTo>
                    <a:pt x="192" y="54"/>
                  </a:lnTo>
                  <a:lnTo>
                    <a:pt x="180" y="54"/>
                  </a:lnTo>
                  <a:lnTo>
                    <a:pt x="168" y="60"/>
                  </a:lnTo>
                  <a:lnTo>
                    <a:pt x="156" y="60"/>
                  </a:lnTo>
                  <a:lnTo>
                    <a:pt x="150" y="66"/>
                  </a:lnTo>
                  <a:lnTo>
                    <a:pt x="144" y="78"/>
                  </a:lnTo>
                  <a:lnTo>
                    <a:pt x="144" y="90"/>
                  </a:lnTo>
                  <a:lnTo>
                    <a:pt x="150" y="102"/>
                  </a:lnTo>
                  <a:lnTo>
                    <a:pt x="156" y="108"/>
                  </a:lnTo>
                  <a:lnTo>
                    <a:pt x="156" y="120"/>
                  </a:lnTo>
                  <a:lnTo>
                    <a:pt x="162" y="132"/>
                  </a:lnTo>
                  <a:lnTo>
                    <a:pt x="162" y="162"/>
                  </a:lnTo>
                  <a:lnTo>
                    <a:pt x="156" y="174"/>
                  </a:lnTo>
                  <a:lnTo>
                    <a:pt x="150" y="192"/>
                  </a:lnTo>
                  <a:lnTo>
                    <a:pt x="150" y="198"/>
                  </a:lnTo>
                  <a:lnTo>
                    <a:pt x="168" y="216"/>
                  </a:lnTo>
                  <a:lnTo>
                    <a:pt x="168" y="222"/>
                  </a:lnTo>
                  <a:lnTo>
                    <a:pt x="162" y="228"/>
                  </a:lnTo>
                  <a:lnTo>
                    <a:pt x="138" y="240"/>
                  </a:lnTo>
                  <a:lnTo>
                    <a:pt x="78" y="264"/>
                  </a:lnTo>
                  <a:lnTo>
                    <a:pt x="66" y="270"/>
                  </a:lnTo>
                  <a:lnTo>
                    <a:pt x="6" y="318"/>
                  </a:lnTo>
                  <a:lnTo>
                    <a:pt x="0" y="318"/>
                  </a:lnTo>
                  <a:lnTo>
                    <a:pt x="0" y="324"/>
                  </a:lnTo>
                  <a:lnTo>
                    <a:pt x="24" y="366"/>
                  </a:lnTo>
                  <a:lnTo>
                    <a:pt x="24" y="384"/>
                  </a:lnTo>
                  <a:lnTo>
                    <a:pt x="48" y="402"/>
                  </a:lnTo>
                  <a:lnTo>
                    <a:pt x="48" y="414"/>
                  </a:lnTo>
                  <a:lnTo>
                    <a:pt x="60" y="426"/>
                  </a:lnTo>
                  <a:lnTo>
                    <a:pt x="126" y="426"/>
                  </a:lnTo>
                  <a:lnTo>
                    <a:pt x="156" y="456"/>
                  </a:lnTo>
                  <a:lnTo>
                    <a:pt x="168" y="462"/>
                  </a:lnTo>
                  <a:lnTo>
                    <a:pt x="180" y="474"/>
                  </a:lnTo>
                  <a:lnTo>
                    <a:pt x="228" y="498"/>
                  </a:lnTo>
                  <a:lnTo>
                    <a:pt x="234" y="504"/>
                  </a:lnTo>
                  <a:lnTo>
                    <a:pt x="246" y="510"/>
                  </a:lnTo>
                  <a:lnTo>
                    <a:pt x="438" y="654"/>
                  </a:lnTo>
                  <a:lnTo>
                    <a:pt x="522" y="654"/>
                  </a:lnTo>
                  <a:lnTo>
                    <a:pt x="570" y="660"/>
                  </a:lnTo>
                  <a:lnTo>
                    <a:pt x="564" y="660"/>
                  </a:lnTo>
                  <a:lnTo>
                    <a:pt x="570" y="654"/>
                  </a:lnTo>
                  <a:lnTo>
                    <a:pt x="588" y="618"/>
                  </a:lnTo>
                  <a:lnTo>
                    <a:pt x="588" y="606"/>
                  </a:lnTo>
                  <a:lnTo>
                    <a:pt x="594" y="600"/>
                  </a:lnTo>
                  <a:lnTo>
                    <a:pt x="600" y="588"/>
                  </a:lnTo>
                  <a:lnTo>
                    <a:pt x="648" y="588"/>
                  </a:lnTo>
                  <a:lnTo>
                    <a:pt x="654" y="594"/>
                  </a:lnTo>
                  <a:lnTo>
                    <a:pt x="678" y="582"/>
                  </a:lnTo>
                  <a:lnTo>
                    <a:pt x="684" y="576"/>
                  </a:lnTo>
                  <a:lnTo>
                    <a:pt x="678" y="570"/>
                  </a:lnTo>
                  <a:lnTo>
                    <a:pt x="678" y="56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06" name="Iran" descr="© INSCALE GmbH, 05.05.2010&#10;http://www.presentationload.com/">
              <a:extLst>
                <a:ext uri="{FF2B5EF4-FFF2-40B4-BE49-F238E27FC236}">
                  <a16:creationId xmlns:a16="http://schemas.microsoft.com/office/drawing/2014/main" id="{EEBE4E1D-30EC-2461-09BA-B7B847176867}"/>
                </a:ext>
              </a:extLst>
            </p:cNvPr>
            <p:cNvSpPr>
              <a:spLocks/>
            </p:cNvSpPr>
            <p:nvPr/>
          </p:nvSpPr>
          <p:spPr bwMode="gray">
            <a:xfrm>
              <a:off x="7069670" y="2843241"/>
              <a:ext cx="678618" cy="556908"/>
            </a:xfrm>
            <a:custGeom>
              <a:avLst/>
              <a:gdLst>
                <a:gd name="T0" fmla="*/ 2147483647 w 1440"/>
                <a:gd name="T1" fmla="*/ 2147483647 h 1182"/>
                <a:gd name="T2" fmla="*/ 2147483647 w 1440"/>
                <a:gd name="T3" fmla="*/ 2147483647 h 1182"/>
                <a:gd name="T4" fmla="*/ 2147483647 w 1440"/>
                <a:gd name="T5" fmla="*/ 2147483647 h 1182"/>
                <a:gd name="T6" fmla="*/ 2147483647 w 1440"/>
                <a:gd name="T7" fmla="*/ 2147483647 h 1182"/>
                <a:gd name="T8" fmla="*/ 2147483647 w 1440"/>
                <a:gd name="T9" fmla="*/ 2147483647 h 1182"/>
                <a:gd name="T10" fmla="*/ 2147483647 w 1440"/>
                <a:gd name="T11" fmla="*/ 2147483647 h 1182"/>
                <a:gd name="T12" fmla="*/ 2147483647 w 1440"/>
                <a:gd name="T13" fmla="*/ 2147483647 h 1182"/>
                <a:gd name="T14" fmla="*/ 2147483647 w 1440"/>
                <a:gd name="T15" fmla="*/ 2147483647 h 1182"/>
                <a:gd name="T16" fmla="*/ 2147483647 w 1440"/>
                <a:gd name="T17" fmla="*/ 2147483647 h 1182"/>
                <a:gd name="T18" fmla="*/ 2147483647 w 1440"/>
                <a:gd name="T19" fmla="*/ 2147483647 h 1182"/>
                <a:gd name="T20" fmla="*/ 2147483647 w 1440"/>
                <a:gd name="T21" fmla="*/ 2147483647 h 1182"/>
                <a:gd name="T22" fmla="*/ 2147483647 w 1440"/>
                <a:gd name="T23" fmla="*/ 2147483647 h 1182"/>
                <a:gd name="T24" fmla="*/ 2147483647 w 1440"/>
                <a:gd name="T25" fmla="*/ 2147483647 h 1182"/>
                <a:gd name="T26" fmla="*/ 2147483647 w 1440"/>
                <a:gd name="T27" fmla="*/ 2147483647 h 1182"/>
                <a:gd name="T28" fmla="*/ 2147483647 w 1440"/>
                <a:gd name="T29" fmla="*/ 2147483647 h 1182"/>
                <a:gd name="T30" fmla="*/ 2147483647 w 1440"/>
                <a:gd name="T31" fmla="*/ 2147483647 h 1182"/>
                <a:gd name="T32" fmla="*/ 2147483647 w 1440"/>
                <a:gd name="T33" fmla="*/ 2147483647 h 1182"/>
                <a:gd name="T34" fmla="*/ 2147483647 w 1440"/>
                <a:gd name="T35" fmla="*/ 2147483647 h 1182"/>
                <a:gd name="T36" fmla="*/ 2147483647 w 1440"/>
                <a:gd name="T37" fmla="*/ 2147483647 h 1182"/>
                <a:gd name="T38" fmla="*/ 2147483647 w 1440"/>
                <a:gd name="T39" fmla="*/ 2147483647 h 1182"/>
                <a:gd name="T40" fmla="*/ 2147483647 w 1440"/>
                <a:gd name="T41" fmla="*/ 2147483647 h 1182"/>
                <a:gd name="T42" fmla="*/ 2147483647 w 1440"/>
                <a:gd name="T43" fmla="*/ 2147483647 h 1182"/>
                <a:gd name="T44" fmla="*/ 2147483647 w 1440"/>
                <a:gd name="T45" fmla="*/ 2147483647 h 1182"/>
                <a:gd name="T46" fmla="*/ 2147483647 w 1440"/>
                <a:gd name="T47" fmla="*/ 2147483647 h 1182"/>
                <a:gd name="T48" fmla="*/ 2147483647 w 1440"/>
                <a:gd name="T49" fmla="*/ 2147483647 h 1182"/>
                <a:gd name="T50" fmla="*/ 2147483647 w 1440"/>
                <a:gd name="T51" fmla="*/ 2147483647 h 1182"/>
                <a:gd name="T52" fmla="*/ 2147483647 w 1440"/>
                <a:gd name="T53" fmla="*/ 2147483647 h 1182"/>
                <a:gd name="T54" fmla="*/ 2147483647 w 1440"/>
                <a:gd name="T55" fmla="*/ 2147483647 h 1182"/>
                <a:gd name="T56" fmla="*/ 2147483647 w 1440"/>
                <a:gd name="T57" fmla="*/ 2147483647 h 1182"/>
                <a:gd name="T58" fmla="*/ 2147483647 w 1440"/>
                <a:gd name="T59" fmla="*/ 2147483647 h 1182"/>
                <a:gd name="T60" fmla="*/ 2147483647 w 1440"/>
                <a:gd name="T61" fmla="*/ 0 h 1182"/>
                <a:gd name="T62" fmla="*/ 2147483647 w 1440"/>
                <a:gd name="T63" fmla="*/ 2147483647 h 1182"/>
                <a:gd name="T64" fmla="*/ 2147483647 w 1440"/>
                <a:gd name="T65" fmla="*/ 2147483647 h 1182"/>
                <a:gd name="T66" fmla="*/ 2147483647 w 1440"/>
                <a:gd name="T67" fmla="*/ 2147483647 h 1182"/>
                <a:gd name="T68" fmla="*/ 2147483647 w 1440"/>
                <a:gd name="T69" fmla="*/ 2147483647 h 1182"/>
                <a:gd name="T70" fmla="*/ 2147483647 w 1440"/>
                <a:gd name="T71" fmla="*/ 2147483647 h 1182"/>
                <a:gd name="T72" fmla="*/ 2147483647 w 1440"/>
                <a:gd name="T73" fmla="*/ 2147483647 h 1182"/>
                <a:gd name="T74" fmla="*/ 2147483647 w 1440"/>
                <a:gd name="T75" fmla="*/ 2147483647 h 1182"/>
                <a:gd name="T76" fmla="*/ 2147483647 w 1440"/>
                <a:gd name="T77" fmla="*/ 2147483647 h 1182"/>
                <a:gd name="T78" fmla="*/ 2147483647 w 1440"/>
                <a:gd name="T79" fmla="*/ 2147483647 h 1182"/>
                <a:gd name="T80" fmla="*/ 2147483647 w 1440"/>
                <a:gd name="T81" fmla="*/ 2147483647 h 1182"/>
                <a:gd name="T82" fmla="*/ 2147483647 w 1440"/>
                <a:gd name="T83" fmla="*/ 2147483647 h 1182"/>
                <a:gd name="T84" fmla="*/ 2147483647 w 1440"/>
                <a:gd name="T85" fmla="*/ 2147483647 h 1182"/>
                <a:gd name="T86" fmla="*/ 2147483647 w 1440"/>
                <a:gd name="T87" fmla="*/ 2147483647 h 1182"/>
                <a:gd name="T88" fmla="*/ 2147483647 w 1440"/>
                <a:gd name="T89" fmla="*/ 2147483647 h 1182"/>
                <a:gd name="T90" fmla="*/ 2147483647 w 1440"/>
                <a:gd name="T91" fmla="*/ 2147483647 h 1182"/>
                <a:gd name="T92" fmla="*/ 2147483647 w 1440"/>
                <a:gd name="T93" fmla="*/ 2147483647 h 1182"/>
                <a:gd name="T94" fmla="*/ 2147483647 w 1440"/>
                <a:gd name="T95" fmla="*/ 2147483647 h 1182"/>
                <a:gd name="T96" fmla="*/ 2147483647 w 1440"/>
                <a:gd name="T97" fmla="*/ 2147483647 h 1182"/>
                <a:gd name="T98" fmla="*/ 2147483647 w 1440"/>
                <a:gd name="T99" fmla="*/ 2147483647 h 1182"/>
                <a:gd name="T100" fmla="*/ 2147483647 w 1440"/>
                <a:gd name="T101" fmla="*/ 2147483647 h 1182"/>
                <a:gd name="T102" fmla="*/ 2147483647 w 1440"/>
                <a:gd name="T103" fmla="*/ 2147483647 h 1182"/>
                <a:gd name="T104" fmla="*/ 2147483647 w 1440"/>
                <a:gd name="T105" fmla="*/ 2147483647 h 1182"/>
                <a:gd name="T106" fmla="*/ 2147483647 w 1440"/>
                <a:gd name="T107" fmla="*/ 2147483647 h 1182"/>
                <a:gd name="T108" fmla="*/ 2147483647 w 1440"/>
                <a:gd name="T109" fmla="*/ 2147483647 h 1182"/>
                <a:gd name="T110" fmla="*/ 2147483647 w 1440"/>
                <a:gd name="T111" fmla="*/ 2147483647 h 118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40"/>
                <a:gd name="T169" fmla="*/ 0 h 1182"/>
                <a:gd name="T170" fmla="*/ 1440 w 1440"/>
                <a:gd name="T171" fmla="*/ 1182 h 118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40" h="1182">
                  <a:moveTo>
                    <a:pt x="1338" y="1176"/>
                  </a:moveTo>
                  <a:lnTo>
                    <a:pt x="1338" y="1170"/>
                  </a:lnTo>
                  <a:lnTo>
                    <a:pt x="1332" y="1158"/>
                  </a:lnTo>
                  <a:lnTo>
                    <a:pt x="1332" y="1128"/>
                  </a:lnTo>
                  <a:lnTo>
                    <a:pt x="1344" y="1116"/>
                  </a:lnTo>
                  <a:lnTo>
                    <a:pt x="1344" y="1110"/>
                  </a:lnTo>
                  <a:lnTo>
                    <a:pt x="1350" y="1104"/>
                  </a:lnTo>
                  <a:lnTo>
                    <a:pt x="1356" y="1086"/>
                  </a:lnTo>
                  <a:lnTo>
                    <a:pt x="1368" y="1086"/>
                  </a:lnTo>
                  <a:lnTo>
                    <a:pt x="1374" y="1080"/>
                  </a:lnTo>
                  <a:lnTo>
                    <a:pt x="1374" y="1074"/>
                  </a:lnTo>
                  <a:lnTo>
                    <a:pt x="1380" y="1074"/>
                  </a:lnTo>
                  <a:lnTo>
                    <a:pt x="1380" y="1068"/>
                  </a:lnTo>
                  <a:lnTo>
                    <a:pt x="1386" y="1062"/>
                  </a:lnTo>
                  <a:lnTo>
                    <a:pt x="1398" y="1056"/>
                  </a:lnTo>
                  <a:lnTo>
                    <a:pt x="1428" y="1056"/>
                  </a:lnTo>
                  <a:lnTo>
                    <a:pt x="1428" y="1062"/>
                  </a:lnTo>
                  <a:lnTo>
                    <a:pt x="1434" y="1062"/>
                  </a:lnTo>
                  <a:lnTo>
                    <a:pt x="1440" y="1056"/>
                  </a:lnTo>
                  <a:lnTo>
                    <a:pt x="1440" y="1044"/>
                  </a:lnTo>
                  <a:lnTo>
                    <a:pt x="1434" y="1026"/>
                  </a:lnTo>
                  <a:lnTo>
                    <a:pt x="1428" y="1014"/>
                  </a:lnTo>
                  <a:lnTo>
                    <a:pt x="1422" y="1008"/>
                  </a:lnTo>
                  <a:lnTo>
                    <a:pt x="1404" y="1008"/>
                  </a:lnTo>
                  <a:lnTo>
                    <a:pt x="1404" y="996"/>
                  </a:lnTo>
                  <a:lnTo>
                    <a:pt x="1398" y="984"/>
                  </a:lnTo>
                  <a:lnTo>
                    <a:pt x="1398" y="960"/>
                  </a:lnTo>
                  <a:lnTo>
                    <a:pt x="1392" y="960"/>
                  </a:lnTo>
                  <a:lnTo>
                    <a:pt x="1398" y="930"/>
                  </a:lnTo>
                  <a:lnTo>
                    <a:pt x="1374" y="930"/>
                  </a:lnTo>
                  <a:lnTo>
                    <a:pt x="1362" y="912"/>
                  </a:lnTo>
                  <a:lnTo>
                    <a:pt x="1350" y="918"/>
                  </a:lnTo>
                  <a:lnTo>
                    <a:pt x="1332" y="918"/>
                  </a:lnTo>
                  <a:lnTo>
                    <a:pt x="1326" y="912"/>
                  </a:lnTo>
                  <a:lnTo>
                    <a:pt x="1314" y="894"/>
                  </a:lnTo>
                  <a:lnTo>
                    <a:pt x="1308" y="876"/>
                  </a:lnTo>
                  <a:lnTo>
                    <a:pt x="1296" y="864"/>
                  </a:lnTo>
                  <a:lnTo>
                    <a:pt x="1284" y="846"/>
                  </a:lnTo>
                  <a:lnTo>
                    <a:pt x="1278" y="840"/>
                  </a:lnTo>
                  <a:lnTo>
                    <a:pt x="1272" y="828"/>
                  </a:lnTo>
                  <a:lnTo>
                    <a:pt x="1248" y="804"/>
                  </a:lnTo>
                  <a:lnTo>
                    <a:pt x="1242" y="804"/>
                  </a:lnTo>
                  <a:lnTo>
                    <a:pt x="1242" y="792"/>
                  </a:lnTo>
                  <a:lnTo>
                    <a:pt x="1260" y="774"/>
                  </a:lnTo>
                  <a:lnTo>
                    <a:pt x="1266" y="762"/>
                  </a:lnTo>
                  <a:lnTo>
                    <a:pt x="1272" y="756"/>
                  </a:lnTo>
                  <a:lnTo>
                    <a:pt x="1296" y="708"/>
                  </a:lnTo>
                  <a:lnTo>
                    <a:pt x="1284" y="684"/>
                  </a:lnTo>
                  <a:lnTo>
                    <a:pt x="1278" y="678"/>
                  </a:lnTo>
                  <a:lnTo>
                    <a:pt x="1242" y="678"/>
                  </a:lnTo>
                  <a:lnTo>
                    <a:pt x="1230" y="672"/>
                  </a:lnTo>
                  <a:lnTo>
                    <a:pt x="1224" y="672"/>
                  </a:lnTo>
                  <a:lnTo>
                    <a:pt x="1218" y="666"/>
                  </a:lnTo>
                  <a:lnTo>
                    <a:pt x="1218" y="612"/>
                  </a:lnTo>
                  <a:lnTo>
                    <a:pt x="1212" y="606"/>
                  </a:lnTo>
                  <a:lnTo>
                    <a:pt x="1200" y="582"/>
                  </a:lnTo>
                  <a:lnTo>
                    <a:pt x="1188" y="564"/>
                  </a:lnTo>
                  <a:lnTo>
                    <a:pt x="1176" y="540"/>
                  </a:lnTo>
                  <a:lnTo>
                    <a:pt x="1182" y="528"/>
                  </a:lnTo>
                  <a:lnTo>
                    <a:pt x="1200" y="510"/>
                  </a:lnTo>
                  <a:lnTo>
                    <a:pt x="1200" y="504"/>
                  </a:lnTo>
                  <a:lnTo>
                    <a:pt x="1194" y="498"/>
                  </a:lnTo>
                  <a:lnTo>
                    <a:pt x="1170" y="498"/>
                  </a:lnTo>
                  <a:lnTo>
                    <a:pt x="1170" y="468"/>
                  </a:lnTo>
                  <a:lnTo>
                    <a:pt x="1158" y="456"/>
                  </a:lnTo>
                  <a:lnTo>
                    <a:pt x="1158" y="450"/>
                  </a:lnTo>
                  <a:lnTo>
                    <a:pt x="1164" y="444"/>
                  </a:lnTo>
                  <a:lnTo>
                    <a:pt x="1176" y="438"/>
                  </a:lnTo>
                  <a:lnTo>
                    <a:pt x="1182" y="432"/>
                  </a:lnTo>
                  <a:lnTo>
                    <a:pt x="1188" y="432"/>
                  </a:lnTo>
                  <a:lnTo>
                    <a:pt x="1176" y="414"/>
                  </a:lnTo>
                  <a:lnTo>
                    <a:pt x="1200" y="408"/>
                  </a:lnTo>
                  <a:lnTo>
                    <a:pt x="1200" y="402"/>
                  </a:lnTo>
                  <a:lnTo>
                    <a:pt x="1194" y="396"/>
                  </a:lnTo>
                  <a:lnTo>
                    <a:pt x="1194" y="372"/>
                  </a:lnTo>
                  <a:lnTo>
                    <a:pt x="1188" y="360"/>
                  </a:lnTo>
                  <a:lnTo>
                    <a:pt x="1188" y="354"/>
                  </a:lnTo>
                  <a:lnTo>
                    <a:pt x="1194" y="342"/>
                  </a:lnTo>
                  <a:lnTo>
                    <a:pt x="1200" y="336"/>
                  </a:lnTo>
                  <a:lnTo>
                    <a:pt x="1188" y="306"/>
                  </a:lnTo>
                  <a:lnTo>
                    <a:pt x="1194" y="282"/>
                  </a:lnTo>
                  <a:lnTo>
                    <a:pt x="1182" y="282"/>
                  </a:lnTo>
                  <a:lnTo>
                    <a:pt x="1182" y="246"/>
                  </a:lnTo>
                  <a:lnTo>
                    <a:pt x="1116" y="252"/>
                  </a:lnTo>
                  <a:lnTo>
                    <a:pt x="1110" y="246"/>
                  </a:lnTo>
                  <a:lnTo>
                    <a:pt x="1104" y="234"/>
                  </a:lnTo>
                  <a:lnTo>
                    <a:pt x="1092" y="228"/>
                  </a:lnTo>
                  <a:lnTo>
                    <a:pt x="1080" y="216"/>
                  </a:lnTo>
                  <a:lnTo>
                    <a:pt x="1068" y="216"/>
                  </a:lnTo>
                  <a:lnTo>
                    <a:pt x="1062" y="210"/>
                  </a:lnTo>
                  <a:lnTo>
                    <a:pt x="1056" y="210"/>
                  </a:lnTo>
                  <a:lnTo>
                    <a:pt x="1050" y="204"/>
                  </a:lnTo>
                  <a:lnTo>
                    <a:pt x="1044" y="192"/>
                  </a:lnTo>
                  <a:lnTo>
                    <a:pt x="1044" y="186"/>
                  </a:lnTo>
                  <a:lnTo>
                    <a:pt x="1038" y="180"/>
                  </a:lnTo>
                  <a:lnTo>
                    <a:pt x="1032" y="180"/>
                  </a:lnTo>
                  <a:lnTo>
                    <a:pt x="1020" y="174"/>
                  </a:lnTo>
                  <a:lnTo>
                    <a:pt x="1002" y="174"/>
                  </a:lnTo>
                  <a:lnTo>
                    <a:pt x="990" y="168"/>
                  </a:lnTo>
                  <a:lnTo>
                    <a:pt x="972" y="168"/>
                  </a:lnTo>
                  <a:lnTo>
                    <a:pt x="972" y="174"/>
                  </a:lnTo>
                  <a:lnTo>
                    <a:pt x="960" y="168"/>
                  </a:lnTo>
                  <a:lnTo>
                    <a:pt x="954" y="162"/>
                  </a:lnTo>
                  <a:lnTo>
                    <a:pt x="942" y="156"/>
                  </a:lnTo>
                  <a:lnTo>
                    <a:pt x="936" y="150"/>
                  </a:lnTo>
                  <a:lnTo>
                    <a:pt x="906" y="150"/>
                  </a:lnTo>
                  <a:lnTo>
                    <a:pt x="906" y="138"/>
                  </a:lnTo>
                  <a:lnTo>
                    <a:pt x="894" y="126"/>
                  </a:lnTo>
                  <a:lnTo>
                    <a:pt x="834" y="126"/>
                  </a:lnTo>
                  <a:lnTo>
                    <a:pt x="834" y="132"/>
                  </a:lnTo>
                  <a:lnTo>
                    <a:pt x="828" y="138"/>
                  </a:lnTo>
                  <a:lnTo>
                    <a:pt x="816" y="132"/>
                  </a:lnTo>
                  <a:lnTo>
                    <a:pt x="780" y="132"/>
                  </a:lnTo>
                  <a:lnTo>
                    <a:pt x="768" y="138"/>
                  </a:lnTo>
                  <a:lnTo>
                    <a:pt x="750" y="156"/>
                  </a:lnTo>
                  <a:lnTo>
                    <a:pt x="738" y="162"/>
                  </a:lnTo>
                  <a:lnTo>
                    <a:pt x="732" y="168"/>
                  </a:lnTo>
                  <a:lnTo>
                    <a:pt x="732" y="180"/>
                  </a:lnTo>
                  <a:lnTo>
                    <a:pt x="720" y="186"/>
                  </a:lnTo>
                  <a:lnTo>
                    <a:pt x="708" y="198"/>
                  </a:lnTo>
                  <a:lnTo>
                    <a:pt x="678" y="198"/>
                  </a:lnTo>
                  <a:lnTo>
                    <a:pt x="690" y="210"/>
                  </a:lnTo>
                  <a:lnTo>
                    <a:pt x="690" y="222"/>
                  </a:lnTo>
                  <a:lnTo>
                    <a:pt x="696" y="228"/>
                  </a:lnTo>
                  <a:lnTo>
                    <a:pt x="696" y="234"/>
                  </a:lnTo>
                  <a:lnTo>
                    <a:pt x="690" y="240"/>
                  </a:lnTo>
                  <a:lnTo>
                    <a:pt x="678" y="240"/>
                  </a:lnTo>
                  <a:lnTo>
                    <a:pt x="666" y="234"/>
                  </a:lnTo>
                  <a:lnTo>
                    <a:pt x="660" y="228"/>
                  </a:lnTo>
                  <a:lnTo>
                    <a:pt x="654" y="228"/>
                  </a:lnTo>
                  <a:lnTo>
                    <a:pt x="648" y="234"/>
                  </a:lnTo>
                  <a:lnTo>
                    <a:pt x="624" y="234"/>
                  </a:lnTo>
                  <a:lnTo>
                    <a:pt x="612" y="240"/>
                  </a:lnTo>
                  <a:lnTo>
                    <a:pt x="600" y="240"/>
                  </a:lnTo>
                  <a:lnTo>
                    <a:pt x="582" y="246"/>
                  </a:lnTo>
                  <a:lnTo>
                    <a:pt x="558" y="258"/>
                  </a:lnTo>
                  <a:lnTo>
                    <a:pt x="546" y="252"/>
                  </a:lnTo>
                  <a:lnTo>
                    <a:pt x="534" y="252"/>
                  </a:lnTo>
                  <a:lnTo>
                    <a:pt x="522" y="246"/>
                  </a:lnTo>
                  <a:lnTo>
                    <a:pt x="498" y="246"/>
                  </a:lnTo>
                  <a:lnTo>
                    <a:pt x="480" y="240"/>
                  </a:lnTo>
                  <a:lnTo>
                    <a:pt x="468" y="228"/>
                  </a:lnTo>
                  <a:lnTo>
                    <a:pt x="456" y="222"/>
                  </a:lnTo>
                  <a:lnTo>
                    <a:pt x="444" y="210"/>
                  </a:lnTo>
                  <a:lnTo>
                    <a:pt x="438" y="198"/>
                  </a:lnTo>
                  <a:lnTo>
                    <a:pt x="432" y="192"/>
                  </a:lnTo>
                  <a:lnTo>
                    <a:pt x="432" y="186"/>
                  </a:lnTo>
                  <a:lnTo>
                    <a:pt x="378" y="186"/>
                  </a:lnTo>
                  <a:lnTo>
                    <a:pt x="354" y="162"/>
                  </a:lnTo>
                  <a:lnTo>
                    <a:pt x="336" y="126"/>
                  </a:lnTo>
                  <a:lnTo>
                    <a:pt x="330" y="120"/>
                  </a:lnTo>
                  <a:lnTo>
                    <a:pt x="330" y="114"/>
                  </a:lnTo>
                  <a:lnTo>
                    <a:pt x="312" y="114"/>
                  </a:lnTo>
                  <a:lnTo>
                    <a:pt x="312" y="108"/>
                  </a:lnTo>
                  <a:lnTo>
                    <a:pt x="306" y="102"/>
                  </a:lnTo>
                  <a:lnTo>
                    <a:pt x="300" y="102"/>
                  </a:lnTo>
                  <a:lnTo>
                    <a:pt x="294" y="96"/>
                  </a:lnTo>
                  <a:lnTo>
                    <a:pt x="282" y="90"/>
                  </a:lnTo>
                  <a:lnTo>
                    <a:pt x="270" y="78"/>
                  </a:lnTo>
                  <a:lnTo>
                    <a:pt x="270" y="72"/>
                  </a:lnTo>
                  <a:lnTo>
                    <a:pt x="282" y="72"/>
                  </a:lnTo>
                  <a:lnTo>
                    <a:pt x="288" y="66"/>
                  </a:lnTo>
                  <a:lnTo>
                    <a:pt x="288" y="60"/>
                  </a:lnTo>
                  <a:lnTo>
                    <a:pt x="282" y="54"/>
                  </a:lnTo>
                  <a:lnTo>
                    <a:pt x="276" y="54"/>
                  </a:lnTo>
                  <a:lnTo>
                    <a:pt x="276" y="42"/>
                  </a:lnTo>
                  <a:lnTo>
                    <a:pt x="282" y="36"/>
                  </a:lnTo>
                  <a:lnTo>
                    <a:pt x="282" y="18"/>
                  </a:lnTo>
                  <a:lnTo>
                    <a:pt x="276" y="12"/>
                  </a:lnTo>
                  <a:lnTo>
                    <a:pt x="270" y="0"/>
                  </a:lnTo>
                  <a:lnTo>
                    <a:pt x="258" y="0"/>
                  </a:lnTo>
                  <a:lnTo>
                    <a:pt x="246" y="6"/>
                  </a:lnTo>
                  <a:lnTo>
                    <a:pt x="234" y="18"/>
                  </a:lnTo>
                  <a:lnTo>
                    <a:pt x="222" y="24"/>
                  </a:lnTo>
                  <a:lnTo>
                    <a:pt x="204" y="36"/>
                  </a:lnTo>
                  <a:lnTo>
                    <a:pt x="192" y="48"/>
                  </a:lnTo>
                  <a:lnTo>
                    <a:pt x="192" y="54"/>
                  </a:lnTo>
                  <a:lnTo>
                    <a:pt x="186" y="60"/>
                  </a:lnTo>
                  <a:lnTo>
                    <a:pt x="180" y="72"/>
                  </a:lnTo>
                  <a:lnTo>
                    <a:pt x="132" y="72"/>
                  </a:lnTo>
                  <a:lnTo>
                    <a:pt x="96" y="60"/>
                  </a:lnTo>
                  <a:lnTo>
                    <a:pt x="84" y="54"/>
                  </a:lnTo>
                  <a:lnTo>
                    <a:pt x="66" y="36"/>
                  </a:lnTo>
                  <a:lnTo>
                    <a:pt x="54" y="12"/>
                  </a:lnTo>
                  <a:lnTo>
                    <a:pt x="54" y="6"/>
                  </a:lnTo>
                  <a:lnTo>
                    <a:pt x="48" y="0"/>
                  </a:lnTo>
                  <a:lnTo>
                    <a:pt x="42" y="0"/>
                  </a:lnTo>
                  <a:lnTo>
                    <a:pt x="24" y="18"/>
                  </a:lnTo>
                  <a:lnTo>
                    <a:pt x="24" y="30"/>
                  </a:lnTo>
                  <a:lnTo>
                    <a:pt x="0" y="30"/>
                  </a:lnTo>
                  <a:lnTo>
                    <a:pt x="18" y="54"/>
                  </a:lnTo>
                  <a:lnTo>
                    <a:pt x="18" y="84"/>
                  </a:lnTo>
                  <a:lnTo>
                    <a:pt x="30" y="96"/>
                  </a:lnTo>
                  <a:lnTo>
                    <a:pt x="30" y="108"/>
                  </a:lnTo>
                  <a:lnTo>
                    <a:pt x="36" y="114"/>
                  </a:lnTo>
                  <a:lnTo>
                    <a:pt x="42" y="114"/>
                  </a:lnTo>
                  <a:lnTo>
                    <a:pt x="36" y="120"/>
                  </a:lnTo>
                  <a:lnTo>
                    <a:pt x="36" y="126"/>
                  </a:lnTo>
                  <a:lnTo>
                    <a:pt x="30" y="138"/>
                  </a:lnTo>
                  <a:lnTo>
                    <a:pt x="24" y="144"/>
                  </a:lnTo>
                  <a:lnTo>
                    <a:pt x="60" y="162"/>
                  </a:lnTo>
                  <a:lnTo>
                    <a:pt x="60" y="192"/>
                  </a:lnTo>
                  <a:lnTo>
                    <a:pt x="84" y="198"/>
                  </a:lnTo>
                  <a:lnTo>
                    <a:pt x="84" y="210"/>
                  </a:lnTo>
                  <a:lnTo>
                    <a:pt x="96" y="246"/>
                  </a:lnTo>
                  <a:lnTo>
                    <a:pt x="108" y="270"/>
                  </a:lnTo>
                  <a:lnTo>
                    <a:pt x="120" y="282"/>
                  </a:lnTo>
                  <a:lnTo>
                    <a:pt x="120" y="300"/>
                  </a:lnTo>
                  <a:lnTo>
                    <a:pt x="144" y="306"/>
                  </a:lnTo>
                  <a:lnTo>
                    <a:pt x="156" y="324"/>
                  </a:lnTo>
                  <a:lnTo>
                    <a:pt x="162" y="318"/>
                  </a:lnTo>
                  <a:lnTo>
                    <a:pt x="174" y="312"/>
                  </a:lnTo>
                  <a:lnTo>
                    <a:pt x="186" y="312"/>
                  </a:lnTo>
                  <a:lnTo>
                    <a:pt x="186" y="318"/>
                  </a:lnTo>
                  <a:lnTo>
                    <a:pt x="168" y="336"/>
                  </a:lnTo>
                  <a:lnTo>
                    <a:pt x="168" y="342"/>
                  </a:lnTo>
                  <a:lnTo>
                    <a:pt x="180" y="354"/>
                  </a:lnTo>
                  <a:lnTo>
                    <a:pt x="186" y="366"/>
                  </a:lnTo>
                  <a:lnTo>
                    <a:pt x="186" y="372"/>
                  </a:lnTo>
                  <a:lnTo>
                    <a:pt x="174" y="384"/>
                  </a:lnTo>
                  <a:lnTo>
                    <a:pt x="168" y="384"/>
                  </a:lnTo>
                  <a:lnTo>
                    <a:pt x="168" y="414"/>
                  </a:lnTo>
                  <a:lnTo>
                    <a:pt x="156" y="414"/>
                  </a:lnTo>
                  <a:lnTo>
                    <a:pt x="144" y="426"/>
                  </a:lnTo>
                  <a:lnTo>
                    <a:pt x="144" y="432"/>
                  </a:lnTo>
                  <a:lnTo>
                    <a:pt x="156" y="444"/>
                  </a:lnTo>
                  <a:lnTo>
                    <a:pt x="150" y="450"/>
                  </a:lnTo>
                  <a:lnTo>
                    <a:pt x="144" y="462"/>
                  </a:lnTo>
                  <a:lnTo>
                    <a:pt x="144" y="468"/>
                  </a:lnTo>
                  <a:lnTo>
                    <a:pt x="150" y="474"/>
                  </a:lnTo>
                  <a:lnTo>
                    <a:pt x="162" y="480"/>
                  </a:lnTo>
                  <a:lnTo>
                    <a:pt x="174" y="492"/>
                  </a:lnTo>
                  <a:lnTo>
                    <a:pt x="198" y="504"/>
                  </a:lnTo>
                  <a:lnTo>
                    <a:pt x="204" y="510"/>
                  </a:lnTo>
                  <a:lnTo>
                    <a:pt x="210" y="510"/>
                  </a:lnTo>
                  <a:lnTo>
                    <a:pt x="210" y="552"/>
                  </a:lnTo>
                  <a:lnTo>
                    <a:pt x="234" y="552"/>
                  </a:lnTo>
                  <a:lnTo>
                    <a:pt x="240" y="558"/>
                  </a:lnTo>
                  <a:lnTo>
                    <a:pt x="252" y="564"/>
                  </a:lnTo>
                  <a:lnTo>
                    <a:pt x="270" y="582"/>
                  </a:lnTo>
                  <a:lnTo>
                    <a:pt x="288" y="582"/>
                  </a:lnTo>
                  <a:lnTo>
                    <a:pt x="294" y="588"/>
                  </a:lnTo>
                  <a:lnTo>
                    <a:pt x="300" y="600"/>
                  </a:lnTo>
                  <a:lnTo>
                    <a:pt x="330" y="636"/>
                  </a:lnTo>
                  <a:lnTo>
                    <a:pt x="330" y="648"/>
                  </a:lnTo>
                  <a:lnTo>
                    <a:pt x="324" y="660"/>
                  </a:lnTo>
                  <a:lnTo>
                    <a:pt x="324" y="696"/>
                  </a:lnTo>
                  <a:lnTo>
                    <a:pt x="330" y="702"/>
                  </a:lnTo>
                  <a:lnTo>
                    <a:pt x="342" y="708"/>
                  </a:lnTo>
                  <a:lnTo>
                    <a:pt x="348" y="714"/>
                  </a:lnTo>
                  <a:lnTo>
                    <a:pt x="354" y="714"/>
                  </a:lnTo>
                  <a:lnTo>
                    <a:pt x="360" y="744"/>
                  </a:lnTo>
                  <a:lnTo>
                    <a:pt x="372" y="750"/>
                  </a:lnTo>
                  <a:lnTo>
                    <a:pt x="384" y="762"/>
                  </a:lnTo>
                  <a:lnTo>
                    <a:pt x="384" y="768"/>
                  </a:lnTo>
                  <a:lnTo>
                    <a:pt x="390" y="774"/>
                  </a:lnTo>
                  <a:lnTo>
                    <a:pt x="402" y="780"/>
                  </a:lnTo>
                  <a:lnTo>
                    <a:pt x="408" y="786"/>
                  </a:lnTo>
                  <a:lnTo>
                    <a:pt x="420" y="792"/>
                  </a:lnTo>
                  <a:lnTo>
                    <a:pt x="426" y="786"/>
                  </a:lnTo>
                  <a:lnTo>
                    <a:pt x="426" y="774"/>
                  </a:lnTo>
                  <a:lnTo>
                    <a:pt x="420" y="768"/>
                  </a:lnTo>
                  <a:lnTo>
                    <a:pt x="420" y="762"/>
                  </a:lnTo>
                  <a:lnTo>
                    <a:pt x="426" y="756"/>
                  </a:lnTo>
                  <a:lnTo>
                    <a:pt x="438" y="750"/>
                  </a:lnTo>
                  <a:lnTo>
                    <a:pt x="444" y="756"/>
                  </a:lnTo>
                  <a:lnTo>
                    <a:pt x="450" y="756"/>
                  </a:lnTo>
                  <a:lnTo>
                    <a:pt x="450" y="768"/>
                  </a:lnTo>
                  <a:lnTo>
                    <a:pt x="456" y="780"/>
                  </a:lnTo>
                  <a:lnTo>
                    <a:pt x="474" y="780"/>
                  </a:lnTo>
                  <a:lnTo>
                    <a:pt x="474" y="786"/>
                  </a:lnTo>
                  <a:lnTo>
                    <a:pt x="474" y="780"/>
                  </a:lnTo>
                  <a:lnTo>
                    <a:pt x="480" y="780"/>
                  </a:lnTo>
                  <a:lnTo>
                    <a:pt x="480" y="768"/>
                  </a:lnTo>
                  <a:lnTo>
                    <a:pt x="504" y="768"/>
                  </a:lnTo>
                  <a:lnTo>
                    <a:pt x="504" y="804"/>
                  </a:lnTo>
                  <a:lnTo>
                    <a:pt x="510" y="810"/>
                  </a:lnTo>
                  <a:lnTo>
                    <a:pt x="516" y="810"/>
                  </a:lnTo>
                  <a:lnTo>
                    <a:pt x="528" y="816"/>
                  </a:lnTo>
                  <a:lnTo>
                    <a:pt x="540" y="828"/>
                  </a:lnTo>
                  <a:lnTo>
                    <a:pt x="540" y="846"/>
                  </a:lnTo>
                  <a:lnTo>
                    <a:pt x="552" y="858"/>
                  </a:lnTo>
                  <a:lnTo>
                    <a:pt x="558" y="870"/>
                  </a:lnTo>
                  <a:lnTo>
                    <a:pt x="564" y="876"/>
                  </a:lnTo>
                  <a:lnTo>
                    <a:pt x="570" y="876"/>
                  </a:lnTo>
                  <a:lnTo>
                    <a:pt x="582" y="894"/>
                  </a:lnTo>
                  <a:lnTo>
                    <a:pt x="582" y="906"/>
                  </a:lnTo>
                  <a:lnTo>
                    <a:pt x="594" y="930"/>
                  </a:lnTo>
                  <a:lnTo>
                    <a:pt x="600" y="936"/>
                  </a:lnTo>
                  <a:lnTo>
                    <a:pt x="606" y="936"/>
                  </a:lnTo>
                  <a:lnTo>
                    <a:pt x="612" y="942"/>
                  </a:lnTo>
                  <a:lnTo>
                    <a:pt x="618" y="954"/>
                  </a:lnTo>
                  <a:lnTo>
                    <a:pt x="618" y="960"/>
                  </a:lnTo>
                  <a:lnTo>
                    <a:pt x="648" y="960"/>
                  </a:lnTo>
                  <a:lnTo>
                    <a:pt x="666" y="984"/>
                  </a:lnTo>
                  <a:lnTo>
                    <a:pt x="684" y="978"/>
                  </a:lnTo>
                  <a:lnTo>
                    <a:pt x="702" y="978"/>
                  </a:lnTo>
                  <a:lnTo>
                    <a:pt x="720" y="996"/>
                  </a:lnTo>
                  <a:lnTo>
                    <a:pt x="738" y="1008"/>
                  </a:lnTo>
                  <a:lnTo>
                    <a:pt x="756" y="1026"/>
                  </a:lnTo>
                  <a:lnTo>
                    <a:pt x="792" y="1050"/>
                  </a:lnTo>
                  <a:lnTo>
                    <a:pt x="810" y="1050"/>
                  </a:lnTo>
                  <a:lnTo>
                    <a:pt x="822" y="1056"/>
                  </a:lnTo>
                  <a:lnTo>
                    <a:pt x="834" y="1068"/>
                  </a:lnTo>
                  <a:lnTo>
                    <a:pt x="852" y="1068"/>
                  </a:lnTo>
                  <a:lnTo>
                    <a:pt x="876" y="1056"/>
                  </a:lnTo>
                  <a:lnTo>
                    <a:pt x="876" y="1050"/>
                  </a:lnTo>
                  <a:lnTo>
                    <a:pt x="900" y="1056"/>
                  </a:lnTo>
                  <a:lnTo>
                    <a:pt x="912" y="1032"/>
                  </a:lnTo>
                  <a:lnTo>
                    <a:pt x="930" y="1032"/>
                  </a:lnTo>
                  <a:lnTo>
                    <a:pt x="954" y="1008"/>
                  </a:lnTo>
                  <a:lnTo>
                    <a:pt x="966" y="1020"/>
                  </a:lnTo>
                  <a:lnTo>
                    <a:pt x="972" y="1014"/>
                  </a:lnTo>
                  <a:lnTo>
                    <a:pt x="984" y="1014"/>
                  </a:lnTo>
                  <a:lnTo>
                    <a:pt x="1002" y="1032"/>
                  </a:lnTo>
                  <a:lnTo>
                    <a:pt x="1014" y="1050"/>
                  </a:lnTo>
                  <a:lnTo>
                    <a:pt x="1020" y="1068"/>
                  </a:lnTo>
                  <a:lnTo>
                    <a:pt x="1032" y="1080"/>
                  </a:lnTo>
                  <a:lnTo>
                    <a:pt x="1032" y="1098"/>
                  </a:lnTo>
                  <a:lnTo>
                    <a:pt x="1038" y="1110"/>
                  </a:lnTo>
                  <a:lnTo>
                    <a:pt x="1044" y="1116"/>
                  </a:lnTo>
                  <a:lnTo>
                    <a:pt x="1056" y="1122"/>
                  </a:lnTo>
                  <a:lnTo>
                    <a:pt x="1080" y="1122"/>
                  </a:lnTo>
                  <a:lnTo>
                    <a:pt x="1080" y="1128"/>
                  </a:lnTo>
                  <a:lnTo>
                    <a:pt x="1086" y="1134"/>
                  </a:lnTo>
                  <a:lnTo>
                    <a:pt x="1098" y="1140"/>
                  </a:lnTo>
                  <a:lnTo>
                    <a:pt x="1164" y="1140"/>
                  </a:lnTo>
                  <a:lnTo>
                    <a:pt x="1176" y="1146"/>
                  </a:lnTo>
                  <a:lnTo>
                    <a:pt x="1200" y="1170"/>
                  </a:lnTo>
                  <a:lnTo>
                    <a:pt x="1212" y="1170"/>
                  </a:lnTo>
                  <a:lnTo>
                    <a:pt x="1224" y="1164"/>
                  </a:lnTo>
                  <a:lnTo>
                    <a:pt x="1230" y="1164"/>
                  </a:lnTo>
                  <a:lnTo>
                    <a:pt x="1242" y="1158"/>
                  </a:lnTo>
                  <a:lnTo>
                    <a:pt x="1248" y="1158"/>
                  </a:lnTo>
                  <a:lnTo>
                    <a:pt x="1254" y="1164"/>
                  </a:lnTo>
                  <a:lnTo>
                    <a:pt x="1278" y="1176"/>
                  </a:lnTo>
                  <a:lnTo>
                    <a:pt x="1296" y="1182"/>
                  </a:lnTo>
                  <a:lnTo>
                    <a:pt x="1326" y="1182"/>
                  </a:lnTo>
                  <a:lnTo>
                    <a:pt x="1338" y="117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07" name="Indonesia" descr="© INSCALE GmbH, 05.05.2010&#10;http://www.presentationload.com/">
              <a:extLst>
                <a:ext uri="{FF2B5EF4-FFF2-40B4-BE49-F238E27FC236}">
                  <a16:creationId xmlns:a16="http://schemas.microsoft.com/office/drawing/2014/main" id="{BE15C98B-3A88-B586-F975-AA122EDF0A37}"/>
                </a:ext>
              </a:extLst>
            </p:cNvPr>
            <p:cNvSpPr>
              <a:spLocks noEditPoints="1"/>
            </p:cNvSpPr>
            <p:nvPr/>
          </p:nvSpPr>
          <p:spPr bwMode="gray">
            <a:xfrm>
              <a:off x="8871328" y="4139623"/>
              <a:ext cx="1539800" cy="614076"/>
            </a:xfrm>
            <a:custGeom>
              <a:avLst/>
              <a:gdLst>
                <a:gd name="T0" fmla="*/ 2147483647 w 3264"/>
                <a:gd name="T1" fmla="*/ 2147483647 h 1302"/>
                <a:gd name="T2" fmla="*/ 2147483647 w 3264"/>
                <a:gd name="T3" fmla="*/ 2147483647 h 1302"/>
                <a:gd name="T4" fmla="*/ 2147483647 w 3264"/>
                <a:gd name="T5" fmla="*/ 2147483647 h 1302"/>
                <a:gd name="T6" fmla="*/ 2147483647 w 3264"/>
                <a:gd name="T7" fmla="*/ 2147483647 h 1302"/>
                <a:gd name="T8" fmla="*/ 2147483647 w 3264"/>
                <a:gd name="T9" fmla="*/ 2147483647 h 1302"/>
                <a:gd name="T10" fmla="*/ 2147483647 w 3264"/>
                <a:gd name="T11" fmla="*/ 2147483647 h 1302"/>
                <a:gd name="T12" fmla="*/ 2147483647 w 3264"/>
                <a:gd name="T13" fmla="*/ 2147483647 h 1302"/>
                <a:gd name="T14" fmla="*/ 2147483647 w 3264"/>
                <a:gd name="T15" fmla="*/ 2147483647 h 1302"/>
                <a:gd name="T16" fmla="*/ 2147483647 w 3264"/>
                <a:gd name="T17" fmla="*/ 2147483647 h 1302"/>
                <a:gd name="T18" fmla="*/ 2147483647 w 3264"/>
                <a:gd name="T19" fmla="*/ 2147483647 h 1302"/>
                <a:gd name="T20" fmla="*/ 2147483647 w 3264"/>
                <a:gd name="T21" fmla="*/ 2147483647 h 1302"/>
                <a:gd name="T22" fmla="*/ 2147483647 w 3264"/>
                <a:gd name="T23" fmla="*/ 2147483647 h 1302"/>
                <a:gd name="T24" fmla="*/ 2147483647 w 3264"/>
                <a:gd name="T25" fmla="*/ 2147483647 h 1302"/>
                <a:gd name="T26" fmla="*/ 2147483647 w 3264"/>
                <a:gd name="T27" fmla="*/ 2147483647 h 1302"/>
                <a:gd name="T28" fmla="*/ 2147483647 w 3264"/>
                <a:gd name="T29" fmla="*/ 2147483647 h 1302"/>
                <a:gd name="T30" fmla="*/ 2147483647 w 3264"/>
                <a:gd name="T31" fmla="*/ 2147483647 h 1302"/>
                <a:gd name="T32" fmla="*/ 2147483647 w 3264"/>
                <a:gd name="T33" fmla="*/ 2147483647 h 1302"/>
                <a:gd name="T34" fmla="*/ 2147483647 w 3264"/>
                <a:gd name="T35" fmla="*/ 2147483647 h 1302"/>
                <a:gd name="T36" fmla="*/ 2147483647 w 3264"/>
                <a:gd name="T37" fmla="*/ 2147483647 h 1302"/>
                <a:gd name="T38" fmla="*/ 2147483647 w 3264"/>
                <a:gd name="T39" fmla="*/ 2147483647 h 1302"/>
                <a:gd name="T40" fmla="*/ 2147483647 w 3264"/>
                <a:gd name="T41" fmla="*/ 2147483647 h 1302"/>
                <a:gd name="T42" fmla="*/ 2147483647 w 3264"/>
                <a:gd name="T43" fmla="*/ 2147483647 h 1302"/>
                <a:gd name="T44" fmla="*/ 2147483647 w 3264"/>
                <a:gd name="T45" fmla="*/ 2147483647 h 1302"/>
                <a:gd name="T46" fmla="*/ 2147483647 w 3264"/>
                <a:gd name="T47" fmla="*/ 2147483647 h 1302"/>
                <a:gd name="T48" fmla="*/ 2147483647 w 3264"/>
                <a:gd name="T49" fmla="*/ 2147483647 h 1302"/>
                <a:gd name="T50" fmla="*/ 2147483647 w 3264"/>
                <a:gd name="T51" fmla="*/ 2147483647 h 1302"/>
                <a:gd name="T52" fmla="*/ 2147483647 w 3264"/>
                <a:gd name="T53" fmla="*/ 2147483647 h 1302"/>
                <a:gd name="T54" fmla="*/ 2147483647 w 3264"/>
                <a:gd name="T55" fmla="*/ 2147483647 h 1302"/>
                <a:gd name="T56" fmla="*/ 2147483647 w 3264"/>
                <a:gd name="T57" fmla="*/ 2147483647 h 1302"/>
                <a:gd name="T58" fmla="*/ 2147483647 w 3264"/>
                <a:gd name="T59" fmla="*/ 2147483647 h 1302"/>
                <a:gd name="T60" fmla="*/ 2147483647 w 3264"/>
                <a:gd name="T61" fmla="*/ 2147483647 h 1302"/>
                <a:gd name="T62" fmla="*/ 2147483647 w 3264"/>
                <a:gd name="T63" fmla="*/ 2147483647 h 1302"/>
                <a:gd name="T64" fmla="*/ 2147483647 w 3264"/>
                <a:gd name="T65" fmla="*/ 2147483647 h 1302"/>
                <a:gd name="T66" fmla="*/ 2147483647 w 3264"/>
                <a:gd name="T67" fmla="*/ 2147483647 h 1302"/>
                <a:gd name="T68" fmla="*/ 2147483647 w 3264"/>
                <a:gd name="T69" fmla="*/ 2147483647 h 1302"/>
                <a:gd name="T70" fmla="*/ 2147483647 w 3264"/>
                <a:gd name="T71" fmla="*/ 2147483647 h 1302"/>
                <a:gd name="T72" fmla="*/ 2147483647 w 3264"/>
                <a:gd name="T73" fmla="*/ 2147483647 h 1302"/>
                <a:gd name="T74" fmla="*/ 2147483647 w 3264"/>
                <a:gd name="T75" fmla="*/ 2147483647 h 1302"/>
                <a:gd name="T76" fmla="*/ 2147483647 w 3264"/>
                <a:gd name="T77" fmla="*/ 2147483647 h 1302"/>
                <a:gd name="T78" fmla="*/ 2147483647 w 3264"/>
                <a:gd name="T79" fmla="*/ 2147483647 h 1302"/>
                <a:gd name="T80" fmla="*/ 2147483647 w 3264"/>
                <a:gd name="T81" fmla="*/ 2147483647 h 1302"/>
                <a:gd name="T82" fmla="*/ 2147483647 w 3264"/>
                <a:gd name="T83" fmla="*/ 2147483647 h 1302"/>
                <a:gd name="T84" fmla="*/ 2147483647 w 3264"/>
                <a:gd name="T85" fmla="*/ 2147483647 h 1302"/>
                <a:gd name="T86" fmla="*/ 2147483647 w 3264"/>
                <a:gd name="T87" fmla="*/ 2147483647 h 1302"/>
                <a:gd name="T88" fmla="*/ 2147483647 w 3264"/>
                <a:gd name="T89" fmla="*/ 2147483647 h 1302"/>
                <a:gd name="T90" fmla="*/ 2147483647 w 3264"/>
                <a:gd name="T91" fmla="*/ 2147483647 h 1302"/>
                <a:gd name="T92" fmla="*/ 2147483647 w 3264"/>
                <a:gd name="T93" fmla="*/ 2147483647 h 1302"/>
                <a:gd name="T94" fmla="*/ 2147483647 w 3264"/>
                <a:gd name="T95" fmla="*/ 2147483647 h 1302"/>
                <a:gd name="T96" fmla="*/ 2147483647 w 3264"/>
                <a:gd name="T97" fmla="*/ 2147483647 h 1302"/>
                <a:gd name="T98" fmla="*/ 2147483647 w 3264"/>
                <a:gd name="T99" fmla="*/ 2147483647 h 1302"/>
                <a:gd name="T100" fmla="*/ 2147483647 w 3264"/>
                <a:gd name="T101" fmla="*/ 2147483647 h 1302"/>
                <a:gd name="T102" fmla="*/ 2147483647 w 3264"/>
                <a:gd name="T103" fmla="*/ 2147483647 h 1302"/>
                <a:gd name="T104" fmla="*/ 2147483647 w 3264"/>
                <a:gd name="T105" fmla="*/ 2147483647 h 1302"/>
                <a:gd name="T106" fmla="*/ 2147483647 w 3264"/>
                <a:gd name="T107" fmla="*/ 2147483647 h 1302"/>
                <a:gd name="T108" fmla="*/ 2147483647 w 3264"/>
                <a:gd name="T109" fmla="*/ 2147483647 h 1302"/>
                <a:gd name="T110" fmla="*/ 2147483647 w 3264"/>
                <a:gd name="T111" fmla="*/ 2147483647 h 1302"/>
                <a:gd name="T112" fmla="*/ 2147483647 w 3264"/>
                <a:gd name="T113" fmla="*/ 2147483647 h 1302"/>
                <a:gd name="T114" fmla="*/ 2147483647 w 3264"/>
                <a:gd name="T115" fmla="*/ 2147483647 h 1302"/>
                <a:gd name="T116" fmla="*/ 2147483647 w 3264"/>
                <a:gd name="T117" fmla="*/ 2147483647 h 1302"/>
                <a:gd name="T118" fmla="*/ 2147483647 w 3264"/>
                <a:gd name="T119" fmla="*/ 2147483647 h 1302"/>
                <a:gd name="T120" fmla="*/ 2147483647 w 3264"/>
                <a:gd name="T121" fmla="*/ 2147483647 h 1302"/>
                <a:gd name="T122" fmla="*/ 2147483647 w 3264"/>
                <a:gd name="T123" fmla="*/ 2147483647 h 1302"/>
                <a:gd name="T124" fmla="*/ 2147483647 w 3264"/>
                <a:gd name="T125" fmla="*/ 2147483647 h 130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64"/>
                <a:gd name="T190" fmla="*/ 0 h 1302"/>
                <a:gd name="T191" fmla="*/ 3264 w 3264"/>
                <a:gd name="T192" fmla="*/ 1302 h 130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64" h="1302">
                  <a:moveTo>
                    <a:pt x="1788" y="984"/>
                  </a:moveTo>
                  <a:lnTo>
                    <a:pt x="1806" y="978"/>
                  </a:lnTo>
                  <a:lnTo>
                    <a:pt x="1818" y="954"/>
                  </a:lnTo>
                  <a:lnTo>
                    <a:pt x="1812" y="930"/>
                  </a:lnTo>
                  <a:lnTo>
                    <a:pt x="1788" y="984"/>
                  </a:lnTo>
                  <a:close/>
                  <a:moveTo>
                    <a:pt x="672" y="462"/>
                  </a:moveTo>
                  <a:lnTo>
                    <a:pt x="702" y="480"/>
                  </a:lnTo>
                  <a:lnTo>
                    <a:pt x="702" y="450"/>
                  </a:lnTo>
                  <a:lnTo>
                    <a:pt x="672" y="426"/>
                  </a:lnTo>
                  <a:lnTo>
                    <a:pt x="672" y="462"/>
                  </a:lnTo>
                  <a:close/>
                  <a:moveTo>
                    <a:pt x="678" y="492"/>
                  </a:moveTo>
                  <a:lnTo>
                    <a:pt x="654" y="516"/>
                  </a:lnTo>
                  <a:lnTo>
                    <a:pt x="678" y="546"/>
                  </a:lnTo>
                  <a:lnTo>
                    <a:pt x="678" y="492"/>
                  </a:lnTo>
                  <a:close/>
                  <a:moveTo>
                    <a:pt x="906" y="714"/>
                  </a:moveTo>
                  <a:lnTo>
                    <a:pt x="930" y="732"/>
                  </a:lnTo>
                  <a:lnTo>
                    <a:pt x="936" y="708"/>
                  </a:lnTo>
                  <a:lnTo>
                    <a:pt x="936" y="702"/>
                  </a:lnTo>
                  <a:lnTo>
                    <a:pt x="930" y="696"/>
                  </a:lnTo>
                  <a:lnTo>
                    <a:pt x="930" y="690"/>
                  </a:lnTo>
                  <a:lnTo>
                    <a:pt x="912" y="672"/>
                  </a:lnTo>
                  <a:lnTo>
                    <a:pt x="900" y="666"/>
                  </a:lnTo>
                  <a:lnTo>
                    <a:pt x="888" y="666"/>
                  </a:lnTo>
                  <a:lnTo>
                    <a:pt x="882" y="672"/>
                  </a:lnTo>
                  <a:lnTo>
                    <a:pt x="876" y="684"/>
                  </a:lnTo>
                  <a:lnTo>
                    <a:pt x="882" y="696"/>
                  </a:lnTo>
                  <a:lnTo>
                    <a:pt x="882" y="708"/>
                  </a:lnTo>
                  <a:lnTo>
                    <a:pt x="888" y="720"/>
                  </a:lnTo>
                  <a:lnTo>
                    <a:pt x="906" y="714"/>
                  </a:lnTo>
                  <a:close/>
                  <a:moveTo>
                    <a:pt x="684" y="372"/>
                  </a:moveTo>
                  <a:lnTo>
                    <a:pt x="672" y="360"/>
                  </a:lnTo>
                  <a:lnTo>
                    <a:pt x="660" y="372"/>
                  </a:lnTo>
                  <a:lnTo>
                    <a:pt x="672" y="396"/>
                  </a:lnTo>
                  <a:lnTo>
                    <a:pt x="684" y="396"/>
                  </a:lnTo>
                  <a:lnTo>
                    <a:pt x="684" y="372"/>
                  </a:lnTo>
                  <a:close/>
                  <a:moveTo>
                    <a:pt x="750" y="624"/>
                  </a:moveTo>
                  <a:lnTo>
                    <a:pt x="750" y="630"/>
                  </a:lnTo>
                  <a:lnTo>
                    <a:pt x="756" y="636"/>
                  </a:lnTo>
                  <a:lnTo>
                    <a:pt x="756" y="648"/>
                  </a:lnTo>
                  <a:lnTo>
                    <a:pt x="774" y="684"/>
                  </a:lnTo>
                  <a:lnTo>
                    <a:pt x="786" y="690"/>
                  </a:lnTo>
                  <a:lnTo>
                    <a:pt x="804" y="696"/>
                  </a:lnTo>
                  <a:lnTo>
                    <a:pt x="816" y="702"/>
                  </a:lnTo>
                  <a:lnTo>
                    <a:pt x="834" y="702"/>
                  </a:lnTo>
                  <a:lnTo>
                    <a:pt x="828" y="660"/>
                  </a:lnTo>
                  <a:lnTo>
                    <a:pt x="810" y="648"/>
                  </a:lnTo>
                  <a:lnTo>
                    <a:pt x="810" y="618"/>
                  </a:lnTo>
                  <a:lnTo>
                    <a:pt x="804" y="606"/>
                  </a:lnTo>
                  <a:lnTo>
                    <a:pt x="792" y="600"/>
                  </a:lnTo>
                  <a:lnTo>
                    <a:pt x="786" y="588"/>
                  </a:lnTo>
                  <a:lnTo>
                    <a:pt x="768" y="582"/>
                  </a:lnTo>
                  <a:lnTo>
                    <a:pt x="756" y="576"/>
                  </a:lnTo>
                  <a:lnTo>
                    <a:pt x="732" y="576"/>
                  </a:lnTo>
                  <a:lnTo>
                    <a:pt x="732" y="582"/>
                  </a:lnTo>
                  <a:lnTo>
                    <a:pt x="726" y="588"/>
                  </a:lnTo>
                  <a:lnTo>
                    <a:pt x="726" y="600"/>
                  </a:lnTo>
                  <a:lnTo>
                    <a:pt x="714" y="600"/>
                  </a:lnTo>
                  <a:lnTo>
                    <a:pt x="714" y="606"/>
                  </a:lnTo>
                  <a:lnTo>
                    <a:pt x="708" y="612"/>
                  </a:lnTo>
                  <a:lnTo>
                    <a:pt x="714" y="624"/>
                  </a:lnTo>
                  <a:lnTo>
                    <a:pt x="750" y="624"/>
                  </a:lnTo>
                  <a:close/>
                  <a:moveTo>
                    <a:pt x="246" y="438"/>
                  </a:moveTo>
                  <a:lnTo>
                    <a:pt x="222" y="462"/>
                  </a:lnTo>
                  <a:lnTo>
                    <a:pt x="234" y="492"/>
                  </a:lnTo>
                  <a:lnTo>
                    <a:pt x="234" y="498"/>
                  </a:lnTo>
                  <a:lnTo>
                    <a:pt x="228" y="504"/>
                  </a:lnTo>
                  <a:lnTo>
                    <a:pt x="228" y="510"/>
                  </a:lnTo>
                  <a:lnTo>
                    <a:pt x="240" y="510"/>
                  </a:lnTo>
                  <a:lnTo>
                    <a:pt x="246" y="504"/>
                  </a:lnTo>
                  <a:lnTo>
                    <a:pt x="246" y="468"/>
                  </a:lnTo>
                  <a:lnTo>
                    <a:pt x="252" y="456"/>
                  </a:lnTo>
                  <a:lnTo>
                    <a:pt x="246" y="438"/>
                  </a:lnTo>
                  <a:close/>
                  <a:moveTo>
                    <a:pt x="264" y="534"/>
                  </a:moveTo>
                  <a:lnTo>
                    <a:pt x="258" y="546"/>
                  </a:lnTo>
                  <a:lnTo>
                    <a:pt x="258" y="588"/>
                  </a:lnTo>
                  <a:lnTo>
                    <a:pt x="264" y="600"/>
                  </a:lnTo>
                  <a:lnTo>
                    <a:pt x="276" y="612"/>
                  </a:lnTo>
                  <a:lnTo>
                    <a:pt x="288" y="612"/>
                  </a:lnTo>
                  <a:lnTo>
                    <a:pt x="294" y="606"/>
                  </a:lnTo>
                  <a:lnTo>
                    <a:pt x="294" y="588"/>
                  </a:lnTo>
                  <a:lnTo>
                    <a:pt x="288" y="576"/>
                  </a:lnTo>
                  <a:lnTo>
                    <a:pt x="282" y="558"/>
                  </a:lnTo>
                  <a:lnTo>
                    <a:pt x="282" y="546"/>
                  </a:lnTo>
                  <a:lnTo>
                    <a:pt x="276" y="534"/>
                  </a:lnTo>
                  <a:lnTo>
                    <a:pt x="264" y="534"/>
                  </a:lnTo>
                  <a:close/>
                  <a:moveTo>
                    <a:pt x="48" y="222"/>
                  </a:moveTo>
                  <a:lnTo>
                    <a:pt x="42" y="228"/>
                  </a:lnTo>
                  <a:lnTo>
                    <a:pt x="42" y="246"/>
                  </a:lnTo>
                  <a:lnTo>
                    <a:pt x="48" y="258"/>
                  </a:lnTo>
                  <a:lnTo>
                    <a:pt x="66" y="258"/>
                  </a:lnTo>
                  <a:lnTo>
                    <a:pt x="84" y="276"/>
                  </a:lnTo>
                  <a:lnTo>
                    <a:pt x="90" y="270"/>
                  </a:lnTo>
                  <a:lnTo>
                    <a:pt x="90" y="252"/>
                  </a:lnTo>
                  <a:lnTo>
                    <a:pt x="78" y="246"/>
                  </a:lnTo>
                  <a:lnTo>
                    <a:pt x="72" y="234"/>
                  </a:lnTo>
                  <a:lnTo>
                    <a:pt x="60" y="228"/>
                  </a:lnTo>
                  <a:lnTo>
                    <a:pt x="54" y="222"/>
                  </a:lnTo>
                  <a:lnTo>
                    <a:pt x="48" y="222"/>
                  </a:lnTo>
                  <a:close/>
                  <a:moveTo>
                    <a:pt x="162" y="330"/>
                  </a:moveTo>
                  <a:lnTo>
                    <a:pt x="156" y="330"/>
                  </a:lnTo>
                  <a:lnTo>
                    <a:pt x="144" y="342"/>
                  </a:lnTo>
                  <a:lnTo>
                    <a:pt x="144" y="354"/>
                  </a:lnTo>
                  <a:lnTo>
                    <a:pt x="156" y="366"/>
                  </a:lnTo>
                  <a:lnTo>
                    <a:pt x="162" y="378"/>
                  </a:lnTo>
                  <a:lnTo>
                    <a:pt x="174" y="390"/>
                  </a:lnTo>
                  <a:lnTo>
                    <a:pt x="180" y="402"/>
                  </a:lnTo>
                  <a:lnTo>
                    <a:pt x="192" y="414"/>
                  </a:lnTo>
                  <a:lnTo>
                    <a:pt x="198" y="408"/>
                  </a:lnTo>
                  <a:lnTo>
                    <a:pt x="198" y="402"/>
                  </a:lnTo>
                  <a:lnTo>
                    <a:pt x="204" y="390"/>
                  </a:lnTo>
                  <a:lnTo>
                    <a:pt x="204" y="384"/>
                  </a:lnTo>
                  <a:lnTo>
                    <a:pt x="198" y="372"/>
                  </a:lnTo>
                  <a:lnTo>
                    <a:pt x="198" y="366"/>
                  </a:lnTo>
                  <a:lnTo>
                    <a:pt x="192" y="360"/>
                  </a:lnTo>
                  <a:lnTo>
                    <a:pt x="186" y="348"/>
                  </a:lnTo>
                  <a:lnTo>
                    <a:pt x="180" y="342"/>
                  </a:lnTo>
                  <a:lnTo>
                    <a:pt x="168" y="336"/>
                  </a:lnTo>
                  <a:lnTo>
                    <a:pt x="162" y="330"/>
                  </a:lnTo>
                  <a:close/>
                  <a:moveTo>
                    <a:pt x="2574" y="486"/>
                  </a:moveTo>
                  <a:lnTo>
                    <a:pt x="2574" y="474"/>
                  </a:lnTo>
                  <a:lnTo>
                    <a:pt x="2568" y="474"/>
                  </a:lnTo>
                  <a:lnTo>
                    <a:pt x="2556" y="468"/>
                  </a:lnTo>
                  <a:lnTo>
                    <a:pt x="2520" y="468"/>
                  </a:lnTo>
                  <a:lnTo>
                    <a:pt x="2514" y="474"/>
                  </a:lnTo>
                  <a:lnTo>
                    <a:pt x="2520" y="498"/>
                  </a:lnTo>
                  <a:lnTo>
                    <a:pt x="2526" y="498"/>
                  </a:lnTo>
                  <a:lnTo>
                    <a:pt x="2538" y="492"/>
                  </a:lnTo>
                  <a:lnTo>
                    <a:pt x="2562" y="492"/>
                  </a:lnTo>
                  <a:lnTo>
                    <a:pt x="2568" y="486"/>
                  </a:lnTo>
                  <a:lnTo>
                    <a:pt x="2574" y="486"/>
                  </a:lnTo>
                  <a:close/>
                  <a:moveTo>
                    <a:pt x="336" y="648"/>
                  </a:moveTo>
                  <a:lnTo>
                    <a:pt x="342" y="648"/>
                  </a:lnTo>
                  <a:lnTo>
                    <a:pt x="342" y="636"/>
                  </a:lnTo>
                  <a:lnTo>
                    <a:pt x="330" y="624"/>
                  </a:lnTo>
                  <a:lnTo>
                    <a:pt x="318" y="624"/>
                  </a:lnTo>
                  <a:lnTo>
                    <a:pt x="318" y="636"/>
                  </a:lnTo>
                  <a:lnTo>
                    <a:pt x="330" y="648"/>
                  </a:lnTo>
                  <a:lnTo>
                    <a:pt x="336" y="648"/>
                  </a:lnTo>
                  <a:close/>
                  <a:moveTo>
                    <a:pt x="2472" y="654"/>
                  </a:moveTo>
                  <a:lnTo>
                    <a:pt x="2484" y="648"/>
                  </a:lnTo>
                  <a:lnTo>
                    <a:pt x="2502" y="630"/>
                  </a:lnTo>
                  <a:lnTo>
                    <a:pt x="2502" y="618"/>
                  </a:lnTo>
                  <a:lnTo>
                    <a:pt x="2430" y="612"/>
                  </a:lnTo>
                  <a:lnTo>
                    <a:pt x="2430" y="624"/>
                  </a:lnTo>
                  <a:lnTo>
                    <a:pt x="2436" y="630"/>
                  </a:lnTo>
                  <a:lnTo>
                    <a:pt x="2442" y="642"/>
                  </a:lnTo>
                  <a:lnTo>
                    <a:pt x="2448" y="648"/>
                  </a:lnTo>
                  <a:lnTo>
                    <a:pt x="2460" y="654"/>
                  </a:lnTo>
                  <a:lnTo>
                    <a:pt x="2472" y="654"/>
                  </a:lnTo>
                  <a:close/>
                  <a:moveTo>
                    <a:pt x="2406" y="288"/>
                  </a:moveTo>
                  <a:lnTo>
                    <a:pt x="2418" y="276"/>
                  </a:lnTo>
                  <a:lnTo>
                    <a:pt x="2418" y="264"/>
                  </a:lnTo>
                  <a:lnTo>
                    <a:pt x="2412" y="258"/>
                  </a:lnTo>
                  <a:lnTo>
                    <a:pt x="2400" y="252"/>
                  </a:lnTo>
                  <a:lnTo>
                    <a:pt x="2376" y="252"/>
                  </a:lnTo>
                  <a:lnTo>
                    <a:pt x="2370" y="258"/>
                  </a:lnTo>
                  <a:lnTo>
                    <a:pt x="2370" y="264"/>
                  </a:lnTo>
                  <a:lnTo>
                    <a:pt x="2394" y="288"/>
                  </a:lnTo>
                  <a:lnTo>
                    <a:pt x="2406" y="288"/>
                  </a:lnTo>
                  <a:close/>
                  <a:moveTo>
                    <a:pt x="2868" y="528"/>
                  </a:moveTo>
                  <a:lnTo>
                    <a:pt x="2886" y="534"/>
                  </a:lnTo>
                  <a:lnTo>
                    <a:pt x="2892" y="534"/>
                  </a:lnTo>
                  <a:lnTo>
                    <a:pt x="2898" y="528"/>
                  </a:lnTo>
                  <a:lnTo>
                    <a:pt x="2898" y="522"/>
                  </a:lnTo>
                  <a:lnTo>
                    <a:pt x="2874" y="510"/>
                  </a:lnTo>
                  <a:lnTo>
                    <a:pt x="2868" y="516"/>
                  </a:lnTo>
                  <a:lnTo>
                    <a:pt x="2862" y="516"/>
                  </a:lnTo>
                  <a:lnTo>
                    <a:pt x="2862" y="522"/>
                  </a:lnTo>
                  <a:lnTo>
                    <a:pt x="2868" y="528"/>
                  </a:lnTo>
                  <a:close/>
                  <a:moveTo>
                    <a:pt x="2916" y="618"/>
                  </a:moveTo>
                  <a:lnTo>
                    <a:pt x="2928" y="618"/>
                  </a:lnTo>
                  <a:lnTo>
                    <a:pt x="2940" y="612"/>
                  </a:lnTo>
                  <a:lnTo>
                    <a:pt x="2958" y="612"/>
                  </a:lnTo>
                  <a:lnTo>
                    <a:pt x="2964" y="606"/>
                  </a:lnTo>
                  <a:lnTo>
                    <a:pt x="2970" y="606"/>
                  </a:lnTo>
                  <a:lnTo>
                    <a:pt x="2964" y="606"/>
                  </a:lnTo>
                  <a:lnTo>
                    <a:pt x="2958" y="600"/>
                  </a:lnTo>
                  <a:lnTo>
                    <a:pt x="2946" y="594"/>
                  </a:lnTo>
                  <a:lnTo>
                    <a:pt x="2934" y="594"/>
                  </a:lnTo>
                  <a:lnTo>
                    <a:pt x="2928" y="588"/>
                  </a:lnTo>
                  <a:lnTo>
                    <a:pt x="2922" y="588"/>
                  </a:lnTo>
                  <a:lnTo>
                    <a:pt x="2910" y="594"/>
                  </a:lnTo>
                  <a:lnTo>
                    <a:pt x="2892" y="594"/>
                  </a:lnTo>
                  <a:lnTo>
                    <a:pt x="2886" y="600"/>
                  </a:lnTo>
                  <a:lnTo>
                    <a:pt x="2880" y="600"/>
                  </a:lnTo>
                  <a:lnTo>
                    <a:pt x="2892" y="606"/>
                  </a:lnTo>
                  <a:lnTo>
                    <a:pt x="2898" y="612"/>
                  </a:lnTo>
                  <a:lnTo>
                    <a:pt x="2910" y="618"/>
                  </a:lnTo>
                  <a:lnTo>
                    <a:pt x="2916" y="618"/>
                  </a:lnTo>
                  <a:close/>
                  <a:moveTo>
                    <a:pt x="1710" y="552"/>
                  </a:moveTo>
                  <a:lnTo>
                    <a:pt x="1710" y="564"/>
                  </a:lnTo>
                  <a:lnTo>
                    <a:pt x="1716" y="570"/>
                  </a:lnTo>
                  <a:lnTo>
                    <a:pt x="1716" y="582"/>
                  </a:lnTo>
                  <a:lnTo>
                    <a:pt x="1722" y="594"/>
                  </a:lnTo>
                  <a:lnTo>
                    <a:pt x="1722" y="612"/>
                  </a:lnTo>
                  <a:lnTo>
                    <a:pt x="1716" y="618"/>
                  </a:lnTo>
                  <a:lnTo>
                    <a:pt x="1692" y="630"/>
                  </a:lnTo>
                  <a:lnTo>
                    <a:pt x="1686" y="636"/>
                  </a:lnTo>
                  <a:lnTo>
                    <a:pt x="1674" y="642"/>
                  </a:lnTo>
                  <a:lnTo>
                    <a:pt x="1674" y="678"/>
                  </a:lnTo>
                  <a:lnTo>
                    <a:pt x="1680" y="684"/>
                  </a:lnTo>
                  <a:lnTo>
                    <a:pt x="1686" y="696"/>
                  </a:lnTo>
                  <a:lnTo>
                    <a:pt x="1674" y="708"/>
                  </a:lnTo>
                  <a:lnTo>
                    <a:pt x="1674" y="720"/>
                  </a:lnTo>
                  <a:lnTo>
                    <a:pt x="1680" y="726"/>
                  </a:lnTo>
                  <a:lnTo>
                    <a:pt x="1692" y="732"/>
                  </a:lnTo>
                  <a:lnTo>
                    <a:pt x="1698" y="726"/>
                  </a:lnTo>
                  <a:lnTo>
                    <a:pt x="1722" y="726"/>
                  </a:lnTo>
                  <a:lnTo>
                    <a:pt x="1728" y="732"/>
                  </a:lnTo>
                  <a:lnTo>
                    <a:pt x="1728" y="756"/>
                  </a:lnTo>
                  <a:lnTo>
                    <a:pt x="1722" y="762"/>
                  </a:lnTo>
                  <a:lnTo>
                    <a:pt x="1740" y="780"/>
                  </a:lnTo>
                  <a:lnTo>
                    <a:pt x="1728" y="846"/>
                  </a:lnTo>
                  <a:lnTo>
                    <a:pt x="1710" y="864"/>
                  </a:lnTo>
                  <a:lnTo>
                    <a:pt x="1704" y="876"/>
                  </a:lnTo>
                  <a:lnTo>
                    <a:pt x="1704" y="888"/>
                  </a:lnTo>
                  <a:lnTo>
                    <a:pt x="1710" y="906"/>
                  </a:lnTo>
                  <a:lnTo>
                    <a:pt x="1722" y="924"/>
                  </a:lnTo>
                  <a:lnTo>
                    <a:pt x="1746" y="936"/>
                  </a:lnTo>
                  <a:lnTo>
                    <a:pt x="1764" y="930"/>
                  </a:lnTo>
                  <a:lnTo>
                    <a:pt x="1788" y="906"/>
                  </a:lnTo>
                  <a:lnTo>
                    <a:pt x="1788" y="864"/>
                  </a:lnTo>
                  <a:lnTo>
                    <a:pt x="1782" y="858"/>
                  </a:lnTo>
                  <a:lnTo>
                    <a:pt x="1776" y="846"/>
                  </a:lnTo>
                  <a:lnTo>
                    <a:pt x="1800" y="822"/>
                  </a:lnTo>
                  <a:lnTo>
                    <a:pt x="1806" y="804"/>
                  </a:lnTo>
                  <a:lnTo>
                    <a:pt x="1806" y="774"/>
                  </a:lnTo>
                  <a:lnTo>
                    <a:pt x="1812" y="756"/>
                  </a:lnTo>
                  <a:lnTo>
                    <a:pt x="1812" y="726"/>
                  </a:lnTo>
                  <a:lnTo>
                    <a:pt x="1806" y="714"/>
                  </a:lnTo>
                  <a:lnTo>
                    <a:pt x="1800" y="696"/>
                  </a:lnTo>
                  <a:lnTo>
                    <a:pt x="1794" y="684"/>
                  </a:lnTo>
                  <a:lnTo>
                    <a:pt x="1794" y="636"/>
                  </a:lnTo>
                  <a:lnTo>
                    <a:pt x="1800" y="630"/>
                  </a:lnTo>
                  <a:lnTo>
                    <a:pt x="1800" y="624"/>
                  </a:lnTo>
                  <a:lnTo>
                    <a:pt x="1806" y="618"/>
                  </a:lnTo>
                  <a:lnTo>
                    <a:pt x="1812" y="618"/>
                  </a:lnTo>
                  <a:lnTo>
                    <a:pt x="1818" y="624"/>
                  </a:lnTo>
                  <a:lnTo>
                    <a:pt x="1824" y="642"/>
                  </a:lnTo>
                  <a:lnTo>
                    <a:pt x="1830" y="666"/>
                  </a:lnTo>
                  <a:lnTo>
                    <a:pt x="1836" y="684"/>
                  </a:lnTo>
                  <a:lnTo>
                    <a:pt x="1836" y="702"/>
                  </a:lnTo>
                  <a:lnTo>
                    <a:pt x="1866" y="738"/>
                  </a:lnTo>
                  <a:lnTo>
                    <a:pt x="1866" y="792"/>
                  </a:lnTo>
                  <a:lnTo>
                    <a:pt x="1890" y="822"/>
                  </a:lnTo>
                  <a:lnTo>
                    <a:pt x="1890" y="858"/>
                  </a:lnTo>
                  <a:lnTo>
                    <a:pt x="1902" y="930"/>
                  </a:lnTo>
                  <a:lnTo>
                    <a:pt x="1920" y="918"/>
                  </a:lnTo>
                  <a:lnTo>
                    <a:pt x="1962" y="930"/>
                  </a:lnTo>
                  <a:lnTo>
                    <a:pt x="1962" y="870"/>
                  </a:lnTo>
                  <a:lnTo>
                    <a:pt x="1968" y="864"/>
                  </a:lnTo>
                  <a:lnTo>
                    <a:pt x="1974" y="852"/>
                  </a:lnTo>
                  <a:lnTo>
                    <a:pt x="1980" y="876"/>
                  </a:lnTo>
                  <a:lnTo>
                    <a:pt x="1998" y="876"/>
                  </a:lnTo>
                  <a:lnTo>
                    <a:pt x="2004" y="870"/>
                  </a:lnTo>
                  <a:lnTo>
                    <a:pt x="2010" y="858"/>
                  </a:lnTo>
                  <a:lnTo>
                    <a:pt x="2010" y="828"/>
                  </a:lnTo>
                  <a:lnTo>
                    <a:pt x="2004" y="822"/>
                  </a:lnTo>
                  <a:lnTo>
                    <a:pt x="2004" y="816"/>
                  </a:lnTo>
                  <a:lnTo>
                    <a:pt x="1992" y="810"/>
                  </a:lnTo>
                  <a:lnTo>
                    <a:pt x="1986" y="798"/>
                  </a:lnTo>
                  <a:lnTo>
                    <a:pt x="1974" y="792"/>
                  </a:lnTo>
                  <a:lnTo>
                    <a:pt x="1962" y="780"/>
                  </a:lnTo>
                  <a:lnTo>
                    <a:pt x="1956" y="768"/>
                  </a:lnTo>
                  <a:lnTo>
                    <a:pt x="1944" y="756"/>
                  </a:lnTo>
                  <a:lnTo>
                    <a:pt x="1944" y="750"/>
                  </a:lnTo>
                  <a:lnTo>
                    <a:pt x="1956" y="726"/>
                  </a:lnTo>
                  <a:lnTo>
                    <a:pt x="1968" y="720"/>
                  </a:lnTo>
                  <a:lnTo>
                    <a:pt x="1968" y="708"/>
                  </a:lnTo>
                  <a:lnTo>
                    <a:pt x="1962" y="696"/>
                  </a:lnTo>
                  <a:lnTo>
                    <a:pt x="1938" y="684"/>
                  </a:lnTo>
                  <a:lnTo>
                    <a:pt x="1932" y="672"/>
                  </a:lnTo>
                  <a:lnTo>
                    <a:pt x="1932" y="642"/>
                  </a:lnTo>
                  <a:lnTo>
                    <a:pt x="1938" y="636"/>
                  </a:lnTo>
                  <a:lnTo>
                    <a:pt x="1938" y="630"/>
                  </a:lnTo>
                  <a:lnTo>
                    <a:pt x="1926" y="618"/>
                  </a:lnTo>
                  <a:lnTo>
                    <a:pt x="1914" y="612"/>
                  </a:lnTo>
                  <a:lnTo>
                    <a:pt x="1896" y="594"/>
                  </a:lnTo>
                  <a:lnTo>
                    <a:pt x="1884" y="588"/>
                  </a:lnTo>
                  <a:lnTo>
                    <a:pt x="1878" y="582"/>
                  </a:lnTo>
                  <a:lnTo>
                    <a:pt x="1914" y="582"/>
                  </a:lnTo>
                  <a:lnTo>
                    <a:pt x="1926" y="576"/>
                  </a:lnTo>
                  <a:lnTo>
                    <a:pt x="1932" y="570"/>
                  </a:lnTo>
                  <a:lnTo>
                    <a:pt x="1944" y="546"/>
                  </a:lnTo>
                  <a:lnTo>
                    <a:pt x="1950" y="540"/>
                  </a:lnTo>
                  <a:lnTo>
                    <a:pt x="1956" y="528"/>
                  </a:lnTo>
                  <a:lnTo>
                    <a:pt x="1992" y="528"/>
                  </a:lnTo>
                  <a:lnTo>
                    <a:pt x="2004" y="522"/>
                  </a:lnTo>
                  <a:lnTo>
                    <a:pt x="2010" y="522"/>
                  </a:lnTo>
                  <a:lnTo>
                    <a:pt x="2016" y="516"/>
                  </a:lnTo>
                  <a:lnTo>
                    <a:pt x="2016" y="504"/>
                  </a:lnTo>
                  <a:lnTo>
                    <a:pt x="1998" y="486"/>
                  </a:lnTo>
                  <a:lnTo>
                    <a:pt x="1986" y="480"/>
                  </a:lnTo>
                  <a:lnTo>
                    <a:pt x="1974" y="486"/>
                  </a:lnTo>
                  <a:lnTo>
                    <a:pt x="1956" y="504"/>
                  </a:lnTo>
                  <a:lnTo>
                    <a:pt x="1956" y="510"/>
                  </a:lnTo>
                  <a:lnTo>
                    <a:pt x="1944" y="510"/>
                  </a:lnTo>
                  <a:lnTo>
                    <a:pt x="1932" y="504"/>
                  </a:lnTo>
                  <a:lnTo>
                    <a:pt x="1896" y="504"/>
                  </a:lnTo>
                  <a:lnTo>
                    <a:pt x="1890" y="510"/>
                  </a:lnTo>
                  <a:lnTo>
                    <a:pt x="1884" y="522"/>
                  </a:lnTo>
                  <a:lnTo>
                    <a:pt x="1854" y="552"/>
                  </a:lnTo>
                  <a:lnTo>
                    <a:pt x="1848" y="546"/>
                  </a:lnTo>
                  <a:lnTo>
                    <a:pt x="1836" y="540"/>
                  </a:lnTo>
                  <a:lnTo>
                    <a:pt x="1824" y="516"/>
                  </a:lnTo>
                  <a:lnTo>
                    <a:pt x="1788" y="498"/>
                  </a:lnTo>
                  <a:lnTo>
                    <a:pt x="1776" y="498"/>
                  </a:lnTo>
                  <a:lnTo>
                    <a:pt x="1776" y="486"/>
                  </a:lnTo>
                  <a:lnTo>
                    <a:pt x="1782" y="468"/>
                  </a:lnTo>
                  <a:lnTo>
                    <a:pt x="1782" y="456"/>
                  </a:lnTo>
                  <a:lnTo>
                    <a:pt x="1794" y="420"/>
                  </a:lnTo>
                  <a:lnTo>
                    <a:pt x="1806" y="408"/>
                  </a:lnTo>
                  <a:lnTo>
                    <a:pt x="1824" y="408"/>
                  </a:lnTo>
                  <a:lnTo>
                    <a:pt x="1842" y="414"/>
                  </a:lnTo>
                  <a:lnTo>
                    <a:pt x="1896" y="414"/>
                  </a:lnTo>
                  <a:lnTo>
                    <a:pt x="1902" y="408"/>
                  </a:lnTo>
                  <a:lnTo>
                    <a:pt x="1908" y="408"/>
                  </a:lnTo>
                  <a:lnTo>
                    <a:pt x="1908" y="402"/>
                  </a:lnTo>
                  <a:lnTo>
                    <a:pt x="1914" y="396"/>
                  </a:lnTo>
                  <a:lnTo>
                    <a:pt x="1920" y="396"/>
                  </a:lnTo>
                  <a:lnTo>
                    <a:pt x="1944" y="402"/>
                  </a:lnTo>
                  <a:lnTo>
                    <a:pt x="1980" y="420"/>
                  </a:lnTo>
                  <a:lnTo>
                    <a:pt x="2010" y="432"/>
                  </a:lnTo>
                  <a:lnTo>
                    <a:pt x="2034" y="438"/>
                  </a:lnTo>
                  <a:lnTo>
                    <a:pt x="2040" y="438"/>
                  </a:lnTo>
                  <a:lnTo>
                    <a:pt x="2052" y="432"/>
                  </a:lnTo>
                  <a:lnTo>
                    <a:pt x="2064" y="420"/>
                  </a:lnTo>
                  <a:lnTo>
                    <a:pt x="2082" y="420"/>
                  </a:lnTo>
                  <a:lnTo>
                    <a:pt x="2094" y="414"/>
                  </a:lnTo>
                  <a:lnTo>
                    <a:pt x="2106" y="414"/>
                  </a:lnTo>
                  <a:lnTo>
                    <a:pt x="2112" y="408"/>
                  </a:lnTo>
                  <a:lnTo>
                    <a:pt x="2112" y="402"/>
                  </a:lnTo>
                  <a:lnTo>
                    <a:pt x="2106" y="396"/>
                  </a:lnTo>
                  <a:lnTo>
                    <a:pt x="2106" y="390"/>
                  </a:lnTo>
                  <a:lnTo>
                    <a:pt x="2118" y="378"/>
                  </a:lnTo>
                  <a:lnTo>
                    <a:pt x="2142" y="366"/>
                  </a:lnTo>
                  <a:lnTo>
                    <a:pt x="2148" y="360"/>
                  </a:lnTo>
                  <a:lnTo>
                    <a:pt x="2160" y="354"/>
                  </a:lnTo>
                  <a:lnTo>
                    <a:pt x="2148" y="324"/>
                  </a:lnTo>
                  <a:lnTo>
                    <a:pt x="2070" y="360"/>
                  </a:lnTo>
                  <a:lnTo>
                    <a:pt x="2076" y="366"/>
                  </a:lnTo>
                  <a:lnTo>
                    <a:pt x="2076" y="372"/>
                  </a:lnTo>
                  <a:lnTo>
                    <a:pt x="2070" y="378"/>
                  </a:lnTo>
                  <a:lnTo>
                    <a:pt x="2046" y="378"/>
                  </a:lnTo>
                  <a:lnTo>
                    <a:pt x="2022" y="366"/>
                  </a:lnTo>
                  <a:lnTo>
                    <a:pt x="2004" y="366"/>
                  </a:lnTo>
                  <a:lnTo>
                    <a:pt x="1968" y="384"/>
                  </a:lnTo>
                  <a:lnTo>
                    <a:pt x="1950" y="384"/>
                  </a:lnTo>
                  <a:lnTo>
                    <a:pt x="1938" y="378"/>
                  </a:lnTo>
                  <a:lnTo>
                    <a:pt x="1926" y="378"/>
                  </a:lnTo>
                  <a:lnTo>
                    <a:pt x="1902" y="366"/>
                  </a:lnTo>
                  <a:lnTo>
                    <a:pt x="1860" y="366"/>
                  </a:lnTo>
                  <a:lnTo>
                    <a:pt x="1872" y="348"/>
                  </a:lnTo>
                  <a:lnTo>
                    <a:pt x="1860" y="348"/>
                  </a:lnTo>
                  <a:lnTo>
                    <a:pt x="1848" y="342"/>
                  </a:lnTo>
                  <a:lnTo>
                    <a:pt x="1824" y="342"/>
                  </a:lnTo>
                  <a:lnTo>
                    <a:pt x="1824" y="366"/>
                  </a:lnTo>
                  <a:lnTo>
                    <a:pt x="1812" y="378"/>
                  </a:lnTo>
                  <a:lnTo>
                    <a:pt x="1788" y="390"/>
                  </a:lnTo>
                  <a:lnTo>
                    <a:pt x="1764" y="390"/>
                  </a:lnTo>
                  <a:lnTo>
                    <a:pt x="1758" y="396"/>
                  </a:lnTo>
                  <a:lnTo>
                    <a:pt x="1758" y="426"/>
                  </a:lnTo>
                  <a:lnTo>
                    <a:pt x="1740" y="432"/>
                  </a:lnTo>
                  <a:lnTo>
                    <a:pt x="1752" y="498"/>
                  </a:lnTo>
                  <a:lnTo>
                    <a:pt x="1740" y="498"/>
                  </a:lnTo>
                  <a:lnTo>
                    <a:pt x="1734" y="510"/>
                  </a:lnTo>
                  <a:lnTo>
                    <a:pt x="1728" y="516"/>
                  </a:lnTo>
                  <a:lnTo>
                    <a:pt x="1710" y="552"/>
                  </a:lnTo>
                  <a:close/>
                  <a:moveTo>
                    <a:pt x="1986" y="576"/>
                  </a:moveTo>
                  <a:lnTo>
                    <a:pt x="1986" y="594"/>
                  </a:lnTo>
                  <a:lnTo>
                    <a:pt x="1992" y="600"/>
                  </a:lnTo>
                  <a:lnTo>
                    <a:pt x="2004" y="600"/>
                  </a:lnTo>
                  <a:lnTo>
                    <a:pt x="2016" y="588"/>
                  </a:lnTo>
                  <a:lnTo>
                    <a:pt x="2016" y="576"/>
                  </a:lnTo>
                  <a:lnTo>
                    <a:pt x="1986" y="576"/>
                  </a:lnTo>
                  <a:close/>
                  <a:moveTo>
                    <a:pt x="1686" y="1110"/>
                  </a:moveTo>
                  <a:lnTo>
                    <a:pt x="1674" y="1110"/>
                  </a:lnTo>
                  <a:lnTo>
                    <a:pt x="1668" y="1116"/>
                  </a:lnTo>
                  <a:lnTo>
                    <a:pt x="1662" y="1116"/>
                  </a:lnTo>
                  <a:lnTo>
                    <a:pt x="1614" y="1104"/>
                  </a:lnTo>
                  <a:lnTo>
                    <a:pt x="1644" y="1146"/>
                  </a:lnTo>
                  <a:lnTo>
                    <a:pt x="1650" y="1152"/>
                  </a:lnTo>
                  <a:lnTo>
                    <a:pt x="1662" y="1158"/>
                  </a:lnTo>
                  <a:lnTo>
                    <a:pt x="1668" y="1164"/>
                  </a:lnTo>
                  <a:lnTo>
                    <a:pt x="1680" y="1170"/>
                  </a:lnTo>
                  <a:lnTo>
                    <a:pt x="1692" y="1158"/>
                  </a:lnTo>
                  <a:lnTo>
                    <a:pt x="1698" y="1140"/>
                  </a:lnTo>
                  <a:lnTo>
                    <a:pt x="1698" y="1128"/>
                  </a:lnTo>
                  <a:lnTo>
                    <a:pt x="1692" y="1116"/>
                  </a:lnTo>
                  <a:lnTo>
                    <a:pt x="1686" y="1110"/>
                  </a:lnTo>
                  <a:close/>
                  <a:moveTo>
                    <a:pt x="2094" y="1104"/>
                  </a:moveTo>
                  <a:lnTo>
                    <a:pt x="2064" y="1128"/>
                  </a:lnTo>
                  <a:lnTo>
                    <a:pt x="2094" y="1134"/>
                  </a:lnTo>
                  <a:lnTo>
                    <a:pt x="2094" y="1104"/>
                  </a:lnTo>
                  <a:close/>
                  <a:moveTo>
                    <a:pt x="486" y="294"/>
                  </a:moveTo>
                  <a:lnTo>
                    <a:pt x="474" y="288"/>
                  </a:lnTo>
                  <a:lnTo>
                    <a:pt x="468" y="288"/>
                  </a:lnTo>
                  <a:lnTo>
                    <a:pt x="456" y="294"/>
                  </a:lnTo>
                  <a:lnTo>
                    <a:pt x="456" y="312"/>
                  </a:lnTo>
                  <a:lnTo>
                    <a:pt x="468" y="324"/>
                  </a:lnTo>
                  <a:lnTo>
                    <a:pt x="474" y="318"/>
                  </a:lnTo>
                  <a:lnTo>
                    <a:pt x="486" y="318"/>
                  </a:lnTo>
                  <a:lnTo>
                    <a:pt x="486" y="312"/>
                  </a:lnTo>
                  <a:lnTo>
                    <a:pt x="492" y="300"/>
                  </a:lnTo>
                  <a:lnTo>
                    <a:pt x="486" y="294"/>
                  </a:lnTo>
                  <a:close/>
                  <a:moveTo>
                    <a:pt x="2346" y="588"/>
                  </a:moveTo>
                  <a:lnTo>
                    <a:pt x="2340" y="576"/>
                  </a:lnTo>
                  <a:lnTo>
                    <a:pt x="2328" y="570"/>
                  </a:lnTo>
                  <a:lnTo>
                    <a:pt x="2310" y="552"/>
                  </a:lnTo>
                  <a:lnTo>
                    <a:pt x="2304" y="552"/>
                  </a:lnTo>
                  <a:lnTo>
                    <a:pt x="2304" y="600"/>
                  </a:lnTo>
                  <a:lnTo>
                    <a:pt x="2316" y="600"/>
                  </a:lnTo>
                  <a:lnTo>
                    <a:pt x="2328" y="606"/>
                  </a:lnTo>
                  <a:lnTo>
                    <a:pt x="2334" y="606"/>
                  </a:lnTo>
                  <a:lnTo>
                    <a:pt x="2346" y="600"/>
                  </a:lnTo>
                  <a:lnTo>
                    <a:pt x="2346" y="588"/>
                  </a:lnTo>
                  <a:close/>
                  <a:moveTo>
                    <a:pt x="2310" y="474"/>
                  </a:moveTo>
                  <a:lnTo>
                    <a:pt x="2340" y="504"/>
                  </a:lnTo>
                  <a:lnTo>
                    <a:pt x="2358" y="516"/>
                  </a:lnTo>
                  <a:lnTo>
                    <a:pt x="2382" y="528"/>
                  </a:lnTo>
                  <a:lnTo>
                    <a:pt x="2400" y="528"/>
                  </a:lnTo>
                  <a:lnTo>
                    <a:pt x="2400" y="522"/>
                  </a:lnTo>
                  <a:lnTo>
                    <a:pt x="2358" y="480"/>
                  </a:lnTo>
                  <a:lnTo>
                    <a:pt x="2358" y="468"/>
                  </a:lnTo>
                  <a:lnTo>
                    <a:pt x="2364" y="456"/>
                  </a:lnTo>
                  <a:lnTo>
                    <a:pt x="2376" y="450"/>
                  </a:lnTo>
                  <a:lnTo>
                    <a:pt x="2394" y="450"/>
                  </a:lnTo>
                  <a:lnTo>
                    <a:pt x="2406" y="456"/>
                  </a:lnTo>
                  <a:lnTo>
                    <a:pt x="2424" y="444"/>
                  </a:lnTo>
                  <a:lnTo>
                    <a:pt x="2400" y="432"/>
                  </a:lnTo>
                  <a:lnTo>
                    <a:pt x="2412" y="426"/>
                  </a:lnTo>
                  <a:lnTo>
                    <a:pt x="2424" y="402"/>
                  </a:lnTo>
                  <a:lnTo>
                    <a:pt x="2412" y="378"/>
                  </a:lnTo>
                  <a:lnTo>
                    <a:pt x="2400" y="372"/>
                  </a:lnTo>
                  <a:lnTo>
                    <a:pt x="2382" y="372"/>
                  </a:lnTo>
                  <a:lnTo>
                    <a:pt x="2358" y="396"/>
                  </a:lnTo>
                  <a:lnTo>
                    <a:pt x="2346" y="402"/>
                  </a:lnTo>
                  <a:lnTo>
                    <a:pt x="2340" y="408"/>
                  </a:lnTo>
                  <a:lnTo>
                    <a:pt x="2334" y="408"/>
                  </a:lnTo>
                  <a:lnTo>
                    <a:pt x="2328" y="402"/>
                  </a:lnTo>
                  <a:lnTo>
                    <a:pt x="2328" y="366"/>
                  </a:lnTo>
                  <a:lnTo>
                    <a:pt x="2334" y="360"/>
                  </a:lnTo>
                  <a:lnTo>
                    <a:pt x="2346" y="336"/>
                  </a:lnTo>
                  <a:lnTo>
                    <a:pt x="2346" y="318"/>
                  </a:lnTo>
                  <a:lnTo>
                    <a:pt x="2340" y="312"/>
                  </a:lnTo>
                  <a:lnTo>
                    <a:pt x="2358" y="276"/>
                  </a:lnTo>
                  <a:lnTo>
                    <a:pt x="2316" y="312"/>
                  </a:lnTo>
                  <a:lnTo>
                    <a:pt x="2316" y="342"/>
                  </a:lnTo>
                  <a:lnTo>
                    <a:pt x="2304" y="348"/>
                  </a:lnTo>
                  <a:lnTo>
                    <a:pt x="2298" y="354"/>
                  </a:lnTo>
                  <a:lnTo>
                    <a:pt x="2286" y="378"/>
                  </a:lnTo>
                  <a:lnTo>
                    <a:pt x="2286" y="408"/>
                  </a:lnTo>
                  <a:lnTo>
                    <a:pt x="2298" y="420"/>
                  </a:lnTo>
                  <a:lnTo>
                    <a:pt x="2304" y="432"/>
                  </a:lnTo>
                  <a:lnTo>
                    <a:pt x="2310" y="438"/>
                  </a:lnTo>
                  <a:lnTo>
                    <a:pt x="2310" y="444"/>
                  </a:lnTo>
                  <a:lnTo>
                    <a:pt x="2304" y="450"/>
                  </a:lnTo>
                  <a:lnTo>
                    <a:pt x="2304" y="468"/>
                  </a:lnTo>
                  <a:lnTo>
                    <a:pt x="2310" y="474"/>
                  </a:lnTo>
                  <a:close/>
                  <a:moveTo>
                    <a:pt x="2250" y="708"/>
                  </a:moveTo>
                  <a:lnTo>
                    <a:pt x="2238" y="696"/>
                  </a:lnTo>
                  <a:lnTo>
                    <a:pt x="2214" y="708"/>
                  </a:lnTo>
                  <a:lnTo>
                    <a:pt x="2214" y="732"/>
                  </a:lnTo>
                  <a:lnTo>
                    <a:pt x="2220" y="744"/>
                  </a:lnTo>
                  <a:lnTo>
                    <a:pt x="2226" y="750"/>
                  </a:lnTo>
                  <a:lnTo>
                    <a:pt x="2250" y="762"/>
                  </a:lnTo>
                  <a:lnTo>
                    <a:pt x="2274" y="762"/>
                  </a:lnTo>
                  <a:lnTo>
                    <a:pt x="2280" y="750"/>
                  </a:lnTo>
                  <a:lnTo>
                    <a:pt x="2280" y="738"/>
                  </a:lnTo>
                  <a:lnTo>
                    <a:pt x="2274" y="726"/>
                  </a:lnTo>
                  <a:lnTo>
                    <a:pt x="2274" y="714"/>
                  </a:lnTo>
                  <a:lnTo>
                    <a:pt x="2268" y="708"/>
                  </a:lnTo>
                  <a:lnTo>
                    <a:pt x="2268" y="702"/>
                  </a:lnTo>
                  <a:lnTo>
                    <a:pt x="2250" y="708"/>
                  </a:lnTo>
                  <a:close/>
                  <a:moveTo>
                    <a:pt x="2148" y="1104"/>
                  </a:moveTo>
                  <a:lnTo>
                    <a:pt x="2226" y="1092"/>
                  </a:lnTo>
                  <a:lnTo>
                    <a:pt x="2166" y="1074"/>
                  </a:lnTo>
                  <a:lnTo>
                    <a:pt x="2148" y="1104"/>
                  </a:lnTo>
                  <a:close/>
                  <a:moveTo>
                    <a:pt x="2544" y="750"/>
                  </a:moveTo>
                  <a:lnTo>
                    <a:pt x="2520" y="732"/>
                  </a:lnTo>
                  <a:lnTo>
                    <a:pt x="2526" y="714"/>
                  </a:lnTo>
                  <a:lnTo>
                    <a:pt x="2514" y="702"/>
                  </a:lnTo>
                  <a:lnTo>
                    <a:pt x="2508" y="690"/>
                  </a:lnTo>
                  <a:lnTo>
                    <a:pt x="2490" y="684"/>
                  </a:lnTo>
                  <a:lnTo>
                    <a:pt x="2472" y="672"/>
                  </a:lnTo>
                  <a:lnTo>
                    <a:pt x="2442" y="666"/>
                  </a:lnTo>
                  <a:lnTo>
                    <a:pt x="2424" y="666"/>
                  </a:lnTo>
                  <a:lnTo>
                    <a:pt x="2388" y="684"/>
                  </a:lnTo>
                  <a:lnTo>
                    <a:pt x="2358" y="684"/>
                  </a:lnTo>
                  <a:lnTo>
                    <a:pt x="2346" y="696"/>
                  </a:lnTo>
                  <a:lnTo>
                    <a:pt x="2340" y="708"/>
                  </a:lnTo>
                  <a:lnTo>
                    <a:pt x="2340" y="726"/>
                  </a:lnTo>
                  <a:lnTo>
                    <a:pt x="2346" y="732"/>
                  </a:lnTo>
                  <a:lnTo>
                    <a:pt x="2364" y="714"/>
                  </a:lnTo>
                  <a:lnTo>
                    <a:pt x="2364" y="726"/>
                  </a:lnTo>
                  <a:lnTo>
                    <a:pt x="2370" y="738"/>
                  </a:lnTo>
                  <a:lnTo>
                    <a:pt x="2376" y="744"/>
                  </a:lnTo>
                  <a:lnTo>
                    <a:pt x="2388" y="738"/>
                  </a:lnTo>
                  <a:lnTo>
                    <a:pt x="2394" y="732"/>
                  </a:lnTo>
                  <a:lnTo>
                    <a:pt x="2394" y="726"/>
                  </a:lnTo>
                  <a:lnTo>
                    <a:pt x="2400" y="720"/>
                  </a:lnTo>
                  <a:lnTo>
                    <a:pt x="2400" y="714"/>
                  </a:lnTo>
                  <a:lnTo>
                    <a:pt x="2406" y="726"/>
                  </a:lnTo>
                  <a:lnTo>
                    <a:pt x="2418" y="732"/>
                  </a:lnTo>
                  <a:lnTo>
                    <a:pt x="2430" y="732"/>
                  </a:lnTo>
                  <a:lnTo>
                    <a:pt x="2442" y="720"/>
                  </a:lnTo>
                  <a:lnTo>
                    <a:pt x="2454" y="714"/>
                  </a:lnTo>
                  <a:lnTo>
                    <a:pt x="2460" y="708"/>
                  </a:lnTo>
                  <a:lnTo>
                    <a:pt x="2472" y="762"/>
                  </a:lnTo>
                  <a:lnTo>
                    <a:pt x="2502" y="738"/>
                  </a:lnTo>
                  <a:lnTo>
                    <a:pt x="2538" y="774"/>
                  </a:lnTo>
                  <a:lnTo>
                    <a:pt x="2544" y="750"/>
                  </a:lnTo>
                  <a:close/>
                  <a:moveTo>
                    <a:pt x="3264" y="678"/>
                  </a:moveTo>
                  <a:lnTo>
                    <a:pt x="3222" y="648"/>
                  </a:lnTo>
                  <a:lnTo>
                    <a:pt x="3210" y="648"/>
                  </a:lnTo>
                  <a:lnTo>
                    <a:pt x="3198" y="654"/>
                  </a:lnTo>
                  <a:lnTo>
                    <a:pt x="3180" y="654"/>
                  </a:lnTo>
                  <a:lnTo>
                    <a:pt x="3162" y="648"/>
                  </a:lnTo>
                  <a:lnTo>
                    <a:pt x="3126" y="630"/>
                  </a:lnTo>
                  <a:lnTo>
                    <a:pt x="3096" y="612"/>
                  </a:lnTo>
                  <a:lnTo>
                    <a:pt x="3060" y="594"/>
                  </a:lnTo>
                  <a:lnTo>
                    <a:pt x="3042" y="582"/>
                  </a:lnTo>
                  <a:lnTo>
                    <a:pt x="3030" y="582"/>
                  </a:lnTo>
                  <a:lnTo>
                    <a:pt x="3006" y="594"/>
                  </a:lnTo>
                  <a:lnTo>
                    <a:pt x="3000" y="600"/>
                  </a:lnTo>
                  <a:lnTo>
                    <a:pt x="2988" y="606"/>
                  </a:lnTo>
                  <a:lnTo>
                    <a:pt x="3006" y="630"/>
                  </a:lnTo>
                  <a:lnTo>
                    <a:pt x="2928" y="642"/>
                  </a:lnTo>
                  <a:lnTo>
                    <a:pt x="2934" y="666"/>
                  </a:lnTo>
                  <a:lnTo>
                    <a:pt x="2928" y="678"/>
                  </a:lnTo>
                  <a:lnTo>
                    <a:pt x="2922" y="684"/>
                  </a:lnTo>
                  <a:lnTo>
                    <a:pt x="2916" y="696"/>
                  </a:lnTo>
                  <a:lnTo>
                    <a:pt x="2880" y="720"/>
                  </a:lnTo>
                  <a:lnTo>
                    <a:pt x="2862" y="726"/>
                  </a:lnTo>
                  <a:lnTo>
                    <a:pt x="2844" y="726"/>
                  </a:lnTo>
                  <a:lnTo>
                    <a:pt x="2832" y="720"/>
                  </a:lnTo>
                  <a:lnTo>
                    <a:pt x="2826" y="714"/>
                  </a:lnTo>
                  <a:lnTo>
                    <a:pt x="2820" y="702"/>
                  </a:lnTo>
                  <a:lnTo>
                    <a:pt x="2820" y="678"/>
                  </a:lnTo>
                  <a:lnTo>
                    <a:pt x="2814" y="672"/>
                  </a:lnTo>
                  <a:lnTo>
                    <a:pt x="2814" y="660"/>
                  </a:lnTo>
                  <a:lnTo>
                    <a:pt x="2808" y="666"/>
                  </a:lnTo>
                  <a:lnTo>
                    <a:pt x="2808" y="672"/>
                  </a:lnTo>
                  <a:lnTo>
                    <a:pt x="2802" y="684"/>
                  </a:lnTo>
                  <a:lnTo>
                    <a:pt x="2796" y="690"/>
                  </a:lnTo>
                  <a:lnTo>
                    <a:pt x="2796" y="696"/>
                  </a:lnTo>
                  <a:lnTo>
                    <a:pt x="2796" y="690"/>
                  </a:lnTo>
                  <a:lnTo>
                    <a:pt x="2790" y="684"/>
                  </a:lnTo>
                  <a:lnTo>
                    <a:pt x="2790" y="672"/>
                  </a:lnTo>
                  <a:lnTo>
                    <a:pt x="2784" y="660"/>
                  </a:lnTo>
                  <a:lnTo>
                    <a:pt x="2784" y="576"/>
                  </a:lnTo>
                  <a:lnTo>
                    <a:pt x="2778" y="558"/>
                  </a:lnTo>
                  <a:lnTo>
                    <a:pt x="2760" y="522"/>
                  </a:lnTo>
                  <a:lnTo>
                    <a:pt x="2724" y="522"/>
                  </a:lnTo>
                  <a:lnTo>
                    <a:pt x="2718" y="510"/>
                  </a:lnTo>
                  <a:lnTo>
                    <a:pt x="2694" y="498"/>
                  </a:lnTo>
                  <a:lnTo>
                    <a:pt x="2676" y="486"/>
                  </a:lnTo>
                  <a:lnTo>
                    <a:pt x="2652" y="486"/>
                  </a:lnTo>
                  <a:lnTo>
                    <a:pt x="2634" y="498"/>
                  </a:lnTo>
                  <a:lnTo>
                    <a:pt x="2628" y="504"/>
                  </a:lnTo>
                  <a:lnTo>
                    <a:pt x="2616" y="510"/>
                  </a:lnTo>
                  <a:lnTo>
                    <a:pt x="2610" y="522"/>
                  </a:lnTo>
                  <a:lnTo>
                    <a:pt x="2586" y="528"/>
                  </a:lnTo>
                  <a:lnTo>
                    <a:pt x="2580" y="546"/>
                  </a:lnTo>
                  <a:lnTo>
                    <a:pt x="2562" y="558"/>
                  </a:lnTo>
                  <a:lnTo>
                    <a:pt x="2562" y="540"/>
                  </a:lnTo>
                  <a:lnTo>
                    <a:pt x="2556" y="534"/>
                  </a:lnTo>
                  <a:lnTo>
                    <a:pt x="2532" y="534"/>
                  </a:lnTo>
                  <a:lnTo>
                    <a:pt x="2532" y="546"/>
                  </a:lnTo>
                  <a:lnTo>
                    <a:pt x="2544" y="570"/>
                  </a:lnTo>
                  <a:lnTo>
                    <a:pt x="2568" y="582"/>
                  </a:lnTo>
                  <a:lnTo>
                    <a:pt x="2604" y="582"/>
                  </a:lnTo>
                  <a:lnTo>
                    <a:pt x="2616" y="588"/>
                  </a:lnTo>
                  <a:lnTo>
                    <a:pt x="2622" y="594"/>
                  </a:lnTo>
                  <a:lnTo>
                    <a:pt x="2628" y="594"/>
                  </a:lnTo>
                  <a:lnTo>
                    <a:pt x="2628" y="618"/>
                  </a:lnTo>
                  <a:lnTo>
                    <a:pt x="2634" y="630"/>
                  </a:lnTo>
                  <a:lnTo>
                    <a:pt x="2640" y="636"/>
                  </a:lnTo>
                  <a:lnTo>
                    <a:pt x="2652" y="642"/>
                  </a:lnTo>
                  <a:lnTo>
                    <a:pt x="2694" y="642"/>
                  </a:lnTo>
                  <a:lnTo>
                    <a:pt x="2712" y="636"/>
                  </a:lnTo>
                  <a:lnTo>
                    <a:pt x="2754" y="636"/>
                  </a:lnTo>
                  <a:lnTo>
                    <a:pt x="2760" y="642"/>
                  </a:lnTo>
                  <a:lnTo>
                    <a:pt x="2760" y="660"/>
                  </a:lnTo>
                  <a:lnTo>
                    <a:pt x="2700" y="660"/>
                  </a:lnTo>
                  <a:lnTo>
                    <a:pt x="2688" y="666"/>
                  </a:lnTo>
                  <a:lnTo>
                    <a:pt x="2676" y="678"/>
                  </a:lnTo>
                  <a:lnTo>
                    <a:pt x="2640" y="678"/>
                  </a:lnTo>
                  <a:lnTo>
                    <a:pt x="2616" y="690"/>
                  </a:lnTo>
                  <a:lnTo>
                    <a:pt x="2616" y="696"/>
                  </a:lnTo>
                  <a:lnTo>
                    <a:pt x="2622" y="696"/>
                  </a:lnTo>
                  <a:lnTo>
                    <a:pt x="2646" y="708"/>
                  </a:lnTo>
                  <a:lnTo>
                    <a:pt x="2658" y="708"/>
                  </a:lnTo>
                  <a:lnTo>
                    <a:pt x="2676" y="726"/>
                  </a:lnTo>
                  <a:lnTo>
                    <a:pt x="2682" y="738"/>
                  </a:lnTo>
                  <a:lnTo>
                    <a:pt x="2688" y="744"/>
                  </a:lnTo>
                  <a:lnTo>
                    <a:pt x="2682" y="750"/>
                  </a:lnTo>
                  <a:lnTo>
                    <a:pt x="2676" y="762"/>
                  </a:lnTo>
                  <a:lnTo>
                    <a:pt x="2676" y="774"/>
                  </a:lnTo>
                  <a:lnTo>
                    <a:pt x="2670" y="780"/>
                  </a:lnTo>
                  <a:lnTo>
                    <a:pt x="2676" y="792"/>
                  </a:lnTo>
                  <a:lnTo>
                    <a:pt x="2682" y="798"/>
                  </a:lnTo>
                  <a:lnTo>
                    <a:pt x="2694" y="792"/>
                  </a:lnTo>
                  <a:lnTo>
                    <a:pt x="2706" y="780"/>
                  </a:lnTo>
                  <a:lnTo>
                    <a:pt x="2712" y="768"/>
                  </a:lnTo>
                  <a:lnTo>
                    <a:pt x="2718" y="762"/>
                  </a:lnTo>
                  <a:lnTo>
                    <a:pt x="2718" y="750"/>
                  </a:lnTo>
                  <a:lnTo>
                    <a:pt x="2724" y="744"/>
                  </a:lnTo>
                  <a:lnTo>
                    <a:pt x="2736" y="720"/>
                  </a:lnTo>
                  <a:lnTo>
                    <a:pt x="2742" y="714"/>
                  </a:lnTo>
                  <a:lnTo>
                    <a:pt x="2748" y="702"/>
                  </a:lnTo>
                  <a:lnTo>
                    <a:pt x="2748" y="744"/>
                  </a:lnTo>
                  <a:lnTo>
                    <a:pt x="2754" y="750"/>
                  </a:lnTo>
                  <a:lnTo>
                    <a:pt x="2766" y="756"/>
                  </a:lnTo>
                  <a:lnTo>
                    <a:pt x="2772" y="768"/>
                  </a:lnTo>
                  <a:lnTo>
                    <a:pt x="2784" y="774"/>
                  </a:lnTo>
                  <a:lnTo>
                    <a:pt x="2790" y="780"/>
                  </a:lnTo>
                  <a:lnTo>
                    <a:pt x="2814" y="780"/>
                  </a:lnTo>
                  <a:lnTo>
                    <a:pt x="2820" y="774"/>
                  </a:lnTo>
                  <a:lnTo>
                    <a:pt x="2826" y="774"/>
                  </a:lnTo>
                  <a:lnTo>
                    <a:pt x="2814" y="792"/>
                  </a:lnTo>
                  <a:lnTo>
                    <a:pt x="2844" y="822"/>
                  </a:lnTo>
                  <a:lnTo>
                    <a:pt x="2904" y="822"/>
                  </a:lnTo>
                  <a:lnTo>
                    <a:pt x="2940" y="846"/>
                  </a:lnTo>
                  <a:lnTo>
                    <a:pt x="2976" y="864"/>
                  </a:lnTo>
                  <a:lnTo>
                    <a:pt x="3006" y="876"/>
                  </a:lnTo>
                  <a:lnTo>
                    <a:pt x="3036" y="894"/>
                  </a:lnTo>
                  <a:lnTo>
                    <a:pt x="3066" y="924"/>
                  </a:lnTo>
                  <a:lnTo>
                    <a:pt x="3066" y="972"/>
                  </a:lnTo>
                  <a:lnTo>
                    <a:pt x="3090" y="996"/>
                  </a:lnTo>
                  <a:lnTo>
                    <a:pt x="3102" y="1002"/>
                  </a:lnTo>
                  <a:lnTo>
                    <a:pt x="3096" y="1002"/>
                  </a:lnTo>
                  <a:lnTo>
                    <a:pt x="3084" y="1008"/>
                  </a:lnTo>
                  <a:lnTo>
                    <a:pt x="3078" y="1014"/>
                  </a:lnTo>
                  <a:lnTo>
                    <a:pt x="3078" y="1020"/>
                  </a:lnTo>
                  <a:lnTo>
                    <a:pt x="3090" y="1032"/>
                  </a:lnTo>
                  <a:lnTo>
                    <a:pt x="3114" y="1032"/>
                  </a:lnTo>
                  <a:lnTo>
                    <a:pt x="3090" y="1044"/>
                  </a:lnTo>
                  <a:lnTo>
                    <a:pt x="3090" y="1056"/>
                  </a:lnTo>
                  <a:lnTo>
                    <a:pt x="3102" y="1062"/>
                  </a:lnTo>
                  <a:lnTo>
                    <a:pt x="3108" y="1092"/>
                  </a:lnTo>
                  <a:lnTo>
                    <a:pt x="3096" y="1122"/>
                  </a:lnTo>
                  <a:lnTo>
                    <a:pt x="3120" y="1122"/>
                  </a:lnTo>
                  <a:lnTo>
                    <a:pt x="3126" y="1116"/>
                  </a:lnTo>
                  <a:lnTo>
                    <a:pt x="3138" y="1116"/>
                  </a:lnTo>
                  <a:lnTo>
                    <a:pt x="3150" y="1110"/>
                  </a:lnTo>
                  <a:lnTo>
                    <a:pt x="3162" y="1110"/>
                  </a:lnTo>
                  <a:lnTo>
                    <a:pt x="3168" y="1104"/>
                  </a:lnTo>
                  <a:lnTo>
                    <a:pt x="3174" y="1104"/>
                  </a:lnTo>
                  <a:lnTo>
                    <a:pt x="3174" y="1134"/>
                  </a:lnTo>
                  <a:lnTo>
                    <a:pt x="3234" y="1194"/>
                  </a:lnTo>
                  <a:lnTo>
                    <a:pt x="3240" y="1194"/>
                  </a:lnTo>
                  <a:lnTo>
                    <a:pt x="3240" y="1146"/>
                  </a:lnTo>
                  <a:lnTo>
                    <a:pt x="3234" y="1122"/>
                  </a:lnTo>
                  <a:lnTo>
                    <a:pt x="3234" y="1116"/>
                  </a:lnTo>
                  <a:lnTo>
                    <a:pt x="3240" y="1110"/>
                  </a:lnTo>
                  <a:lnTo>
                    <a:pt x="3240" y="1098"/>
                  </a:lnTo>
                  <a:lnTo>
                    <a:pt x="3246" y="1086"/>
                  </a:lnTo>
                  <a:lnTo>
                    <a:pt x="3246" y="1062"/>
                  </a:lnTo>
                  <a:lnTo>
                    <a:pt x="3252" y="1050"/>
                  </a:lnTo>
                  <a:lnTo>
                    <a:pt x="3252" y="1020"/>
                  </a:lnTo>
                  <a:lnTo>
                    <a:pt x="3240" y="1020"/>
                  </a:lnTo>
                  <a:lnTo>
                    <a:pt x="3228" y="1014"/>
                  </a:lnTo>
                  <a:lnTo>
                    <a:pt x="3222" y="1008"/>
                  </a:lnTo>
                  <a:lnTo>
                    <a:pt x="3222" y="1002"/>
                  </a:lnTo>
                  <a:lnTo>
                    <a:pt x="3234" y="990"/>
                  </a:lnTo>
                  <a:lnTo>
                    <a:pt x="3246" y="984"/>
                  </a:lnTo>
                  <a:lnTo>
                    <a:pt x="3252" y="978"/>
                  </a:lnTo>
                  <a:lnTo>
                    <a:pt x="3252" y="864"/>
                  </a:lnTo>
                  <a:lnTo>
                    <a:pt x="3258" y="846"/>
                  </a:lnTo>
                  <a:lnTo>
                    <a:pt x="3258" y="708"/>
                  </a:lnTo>
                  <a:lnTo>
                    <a:pt x="3264" y="678"/>
                  </a:lnTo>
                  <a:close/>
                  <a:moveTo>
                    <a:pt x="336" y="666"/>
                  </a:moveTo>
                  <a:lnTo>
                    <a:pt x="330" y="672"/>
                  </a:lnTo>
                  <a:lnTo>
                    <a:pt x="354" y="696"/>
                  </a:lnTo>
                  <a:lnTo>
                    <a:pt x="360" y="708"/>
                  </a:lnTo>
                  <a:lnTo>
                    <a:pt x="366" y="714"/>
                  </a:lnTo>
                  <a:lnTo>
                    <a:pt x="378" y="714"/>
                  </a:lnTo>
                  <a:lnTo>
                    <a:pt x="378" y="696"/>
                  </a:lnTo>
                  <a:lnTo>
                    <a:pt x="366" y="690"/>
                  </a:lnTo>
                  <a:lnTo>
                    <a:pt x="360" y="678"/>
                  </a:lnTo>
                  <a:lnTo>
                    <a:pt x="348" y="672"/>
                  </a:lnTo>
                  <a:lnTo>
                    <a:pt x="342" y="666"/>
                  </a:lnTo>
                  <a:lnTo>
                    <a:pt x="336" y="666"/>
                  </a:lnTo>
                  <a:close/>
                  <a:moveTo>
                    <a:pt x="2526" y="1104"/>
                  </a:moveTo>
                  <a:lnTo>
                    <a:pt x="2544" y="1116"/>
                  </a:lnTo>
                  <a:lnTo>
                    <a:pt x="2574" y="1092"/>
                  </a:lnTo>
                  <a:lnTo>
                    <a:pt x="2592" y="1092"/>
                  </a:lnTo>
                  <a:lnTo>
                    <a:pt x="2604" y="1080"/>
                  </a:lnTo>
                  <a:lnTo>
                    <a:pt x="2604" y="1062"/>
                  </a:lnTo>
                  <a:lnTo>
                    <a:pt x="2592" y="1056"/>
                  </a:lnTo>
                  <a:lnTo>
                    <a:pt x="2586" y="1056"/>
                  </a:lnTo>
                  <a:lnTo>
                    <a:pt x="2574" y="1062"/>
                  </a:lnTo>
                  <a:lnTo>
                    <a:pt x="2556" y="1068"/>
                  </a:lnTo>
                  <a:lnTo>
                    <a:pt x="2526" y="1098"/>
                  </a:lnTo>
                  <a:lnTo>
                    <a:pt x="2526" y="1104"/>
                  </a:lnTo>
                  <a:close/>
                  <a:moveTo>
                    <a:pt x="3096" y="1068"/>
                  </a:moveTo>
                  <a:lnTo>
                    <a:pt x="3090" y="1068"/>
                  </a:lnTo>
                  <a:lnTo>
                    <a:pt x="3090" y="1062"/>
                  </a:lnTo>
                  <a:lnTo>
                    <a:pt x="3084" y="1062"/>
                  </a:lnTo>
                  <a:lnTo>
                    <a:pt x="3078" y="1056"/>
                  </a:lnTo>
                  <a:lnTo>
                    <a:pt x="3066" y="1056"/>
                  </a:lnTo>
                  <a:lnTo>
                    <a:pt x="3048" y="1062"/>
                  </a:lnTo>
                  <a:lnTo>
                    <a:pt x="3024" y="1086"/>
                  </a:lnTo>
                  <a:lnTo>
                    <a:pt x="3012" y="1122"/>
                  </a:lnTo>
                  <a:lnTo>
                    <a:pt x="3012" y="1134"/>
                  </a:lnTo>
                  <a:lnTo>
                    <a:pt x="3072" y="1128"/>
                  </a:lnTo>
                  <a:lnTo>
                    <a:pt x="3084" y="1128"/>
                  </a:lnTo>
                  <a:lnTo>
                    <a:pt x="3090" y="1122"/>
                  </a:lnTo>
                  <a:lnTo>
                    <a:pt x="3102" y="1092"/>
                  </a:lnTo>
                  <a:lnTo>
                    <a:pt x="3096" y="1068"/>
                  </a:lnTo>
                  <a:close/>
                  <a:moveTo>
                    <a:pt x="2778" y="942"/>
                  </a:moveTo>
                  <a:lnTo>
                    <a:pt x="2766" y="960"/>
                  </a:lnTo>
                  <a:lnTo>
                    <a:pt x="2766" y="1014"/>
                  </a:lnTo>
                  <a:lnTo>
                    <a:pt x="2784" y="1014"/>
                  </a:lnTo>
                  <a:lnTo>
                    <a:pt x="2778" y="996"/>
                  </a:lnTo>
                  <a:lnTo>
                    <a:pt x="2790" y="990"/>
                  </a:lnTo>
                  <a:lnTo>
                    <a:pt x="2790" y="972"/>
                  </a:lnTo>
                  <a:lnTo>
                    <a:pt x="2778" y="972"/>
                  </a:lnTo>
                  <a:lnTo>
                    <a:pt x="2796" y="936"/>
                  </a:lnTo>
                  <a:lnTo>
                    <a:pt x="2814" y="906"/>
                  </a:lnTo>
                  <a:lnTo>
                    <a:pt x="2784" y="912"/>
                  </a:lnTo>
                  <a:lnTo>
                    <a:pt x="2778" y="942"/>
                  </a:lnTo>
                  <a:close/>
                  <a:moveTo>
                    <a:pt x="2136" y="600"/>
                  </a:moveTo>
                  <a:lnTo>
                    <a:pt x="2124" y="594"/>
                  </a:lnTo>
                  <a:lnTo>
                    <a:pt x="2118" y="594"/>
                  </a:lnTo>
                  <a:lnTo>
                    <a:pt x="2106" y="588"/>
                  </a:lnTo>
                  <a:lnTo>
                    <a:pt x="2088" y="588"/>
                  </a:lnTo>
                  <a:lnTo>
                    <a:pt x="2082" y="594"/>
                  </a:lnTo>
                  <a:lnTo>
                    <a:pt x="2082" y="600"/>
                  </a:lnTo>
                  <a:lnTo>
                    <a:pt x="2076" y="606"/>
                  </a:lnTo>
                  <a:lnTo>
                    <a:pt x="2082" y="612"/>
                  </a:lnTo>
                  <a:lnTo>
                    <a:pt x="2094" y="618"/>
                  </a:lnTo>
                  <a:lnTo>
                    <a:pt x="2136" y="618"/>
                  </a:lnTo>
                  <a:lnTo>
                    <a:pt x="2214" y="606"/>
                  </a:lnTo>
                  <a:lnTo>
                    <a:pt x="2136" y="600"/>
                  </a:lnTo>
                  <a:close/>
                  <a:moveTo>
                    <a:pt x="1308" y="1038"/>
                  </a:moveTo>
                  <a:lnTo>
                    <a:pt x="1368" y="1002"/>
                  </a:lnTo>
                  <a:lnTo>
                    <a:pt x="1362" y="990"/>
                  </a:lnTo>
                  <a:lnTo>
                    <a:pt x="1350" y="990"/>
                  </a:lnTo>
                  <a:lnTo>
                    <a:pt x="1332" y="996"/>
                  </a:lnTo>
                  <a:lnTo>
                    <a:pt x="1320" y="996"/>
                  </a:lnTo>
                  <a:lnTo>
                    <a:pt x="1302" y="1002"/>
                  </a:lnTo>
                  <a:lnTo>
                    <a:pt x="1290" y="1008"/>
                  </a:lnTo>
                  <a:lnTo>
                    <a:pt x="1284" y="1014"/>
                  </a:lnTo>
                  <a:lnTo>
                    <a:pt x="1284" y="1032"/>
                  </a:lnTo>
                  <a:lnTo>
                    <a:pt x="1290" y="1038"/>
                  </a:lnTo>
                  <a:lnTo>
                    <a:pt x="1308" y="1038"/>
                  </a:lnTo>
                  <a:close/>
                  <a:moveTo>
                    <a:pt x="1428" y="1116"/>
                  </a:moveTo>
                  <a:lnTo>
                    <a:pt x="1392" y="1116"/>
                  </a:lnTo>
                  <a:lnTo>
                    <a:pt x="1386" y="1146"/>
                  </a:lnTo>
                  <a:lnTo>
                    <a:pt x="1386" y="1152"/>
                  </a:lnTo>
                  <a:lnTo>
                    <a:pt x="1404" y="1170"/>
                  </a:lnTo>
                  <a:lnTo>
                    <a:pt x="1416" y="1176"/>
                  </a:lnTo>
                  <a:lnTo>
                    <a:pt x="1428" y="1164"/>
                  </a:lnTo>
                  <a:lnTo>
                    <a:pt x="1440" y="1140"/>
                  </a:lnTo>
                  <a:lnTo>
                    <a:pt x="1440" y="1128"/>
                  </a:lnTo>
                  <a:lnTo>
                    <a:pt x="1428" y="1116"/>
                  </a:lnTo>
                  <a:close/>
                  <a:moveTo>
                    <a:pt x="708" y="930"/>
                  </a:moveTo>
                  <a:lnTo>
                    <a:pt x="714" y="924"/>
                  </a:lnTo>
                  <a:lnTo>
                    <a:pt x="714" y="900"/>
                  </a:lnTo>
                  <a:lnTo>
                    <a:pt x="744" y="924"/>
                  </a:lnTo>
                  <a:lnTo>
                    <a:pt x="744" y="918"/>
                  </a:lnTo>
                  <a:lnTo>
                    <a:pt x="750" y="912"/>
                  </a:lnTo>
                  <a:lnTo>
                    <a:pt x="750" y="900"/>
                  </a:lnTo>
                  <a:lnTo>
                    <a:pt x="756" y="882"/>
                  </a:lnTo>
                  <a:lnTo>
                    <a:pt x="756" y="840"/>
                  </a:lnTo>
                  <a:lnTo>
                    <a:pt x="762" y="822"/>
                  </a:lnTo>
                  <a:lnTo>
                    <a:pt x="762" y="810"/>
                  </a:lnTo>
                  <a:lnTo>
                    <a:pt x="768" y="792"/>
                  </a:lnTo>
                  <a:lnTo>
                    <a:pt x="768" y="780"/>
                  </a:lnTo>
                  <a:lnTo>
                    <a:pt x="762" y="774"/>
                  </a:lnTo>
                  <a:lnTo>
                    <a:pt x="756" y="762"/>
                  </a:lnTo>
                  <a:lnTo>
                    <a:pt x="756" y="750"/>
                  </a:lnTo>
                  <a:lnTo>
                    <a:pt x="768" y="726"/>
                  </a:lnTo>
                  <a:lnTo>
                    <a:pt x="774" y="720"/>
                  </a:lnTo>
                  <a:lnTo>
                    <a:pt x="774" y="714"/>
                  </a:lnTo>
                  <a:lnTo>
                    <a:pt x="756" y="696"/>
                  </a:lnTo>
                  <a:lnTo>
                    <a:pt x="744" y="654"/>
                  </a:lnTo>
                  <a:lnTo>
                    <a:pt x="702" y="654"/>
                  </a:lnTo>
                  <a:lnTo>
                    <a:pt x="702" y="618"/>
                  </a:lnTo>
                  <a:lnTo>
                    <a:pt x="666" y="618"/>
                  </a:lnTo>
                  <a:lnTo>
                    <a:pt x="660" y="546"/>
                  </a:lnTo>
                  <a:lnTo>
                    <a:pt x="606" y="546"/>
                  </a:lnTo>
                  <a:lnTo>
                    <a:pt x="594" y="534"/>
                  </a:lnTo>
                  <a:lnTo>
                    <a:pt x="594" y="504"/>
                  </a:lnTo>
                  <a:lnTo>
                    <a:pt x="600" y="498"/>
                  </a:lnTo>
                  <a:lnTo>
                    <a:pt x="606" y="486"/>
                  </a:lnTo>
                  <a:lnTo>
                    <a:pt x="582" y="486"/>
                  </a:lnTo>
                  <a:lnTo>
                    <a:pt x="600" y="468"/>
                  </a:lnTo>
                  <a:lnTo>
                    <a:pt x="606" y="456"/>
                  </a:lnTo>
                  <a:lnTo>
                    <a:pt x="612" y="450"/>
                  </a:lnTo>
                  <a:lnTo>
                    <a:pt x="612" y="438"/>
                  </a:lnTo>
                  <a:lnTo>
                    <a:pt x="600" y="426"/>
                  </a:lnTo>
                  <a:lnTo>
                    <a:pt x="588" y="432"/>
                  </a:lnTo>
                  <a:lnTo>
                    <a:pt x="570" y="432"/>
                  </a:lnTo>
                  <a:lnTo>
                    <a:pt x="552" y="438"/>
                  </a:lnTo>
                  <a:lnTo>
                    <a:pt x="540" y="438"/>
                  </a:lnTo>
                  <a:lnTo>
                    <a:pt x="534" y="444"/>
                  </a:lnTo>
                  <a:lnTo>
                    <a:pt x="528" y="444"/>
                  </a:lnTo>
                  <a:lnTo>
                    <a:pt x="534" y="438"/>
                  </a:lnTo>
                  <a:lnTo>
                    <a:pt x="546" y="432"/>
                  </a:lnTo>
                  <a:lnTo>
                    <a:pt x="552" y="420"/>
                  </a:lnTo>
                  <a:lnTo>
                    <a:pt x="558" y="414"/>
                  </a:lnTo>
                  <a:lnTo>
                    <a:pt x="558" y="402"/>
                  </a:lnTo>
                  <a:lnTo>
                    <a:pt x="546" y="396"/>
                  </a:lnTo>
                  <a:lnTo>
                    <a:pt x="534" y="396"/>
                  </a:lnTo>
                  <a:lnTo>
                    <a:pt x="522" y="390"/>
                  </a:lnTo>
                  <a:lnTo>
                    <a:pt x="510" y="390"/>
                  </a:lnTo>
                  <a:lnTo>
                    <a:pt x="516" y="384"/>
                  </a:lnTo>
                  <a:lnTo>
                    <a:pt x="516" y="378"/>
                  </a:lnTo>
                  <a:lnTo>
                    <a:pt x="504" y="354"/>
                  </a:lnTo>
                  <a:lnTo>
                    <a:pt x="492" y="342"/>
                  </a:lnTo>
                  <a:lnTo>
                    <a:pt x="480" y="336"/>
                  </a:lnTo>
                  <a:lnTo>
                    <a:pt x="462" y="330"/>
                  </a:lnTo>
                  <a:lnTo>
                    <a:pt x="456" y="324"/>
                  </a:lnTo>
                  <a:lnTo>
                    <a:pt x="450" y="324"/>
                  </a:lnTo>
                  <a:lnTo>
                    <a:pt x="450" y="318"/>
                  </a:lnTo>
                  <a:lnTo>
                    <a:pt x="444" y="312"/>
                  </a:lnTo>
                  <a:lnTo>
                    <a:pt x="438" y="300"/>
                  </a:lnTo>
                  <a:lnTo>
                    <a:pt x="438" y="288"/>
                  </a:lnTo>
                  <a:lnTo>
                    <a:pt x="426" y="276"/>
                  </a:lnTo>
                  <a:lnTo>
                    <a:pt x="414" y="276"/>
                  </a:lnTo>
                  <a:lnTo>
                    <a:pt x="408" y="282"/>
                  </a:lnTo>
                  <a:lnTo>
                    <a:pt x="414" y="306"/>
                  </a:lnTo>
                  <a:lnTo>
                    <a:pt x="408" y="300"/>
                  </a:lnTo>
                  <a:lnTo>
                    <a:pt x="396" y="294"/>
                  </a:lnTo>
                  <a:lnTo>
                    <a:pt x="360" y="258"/>
                  </a:lnTo>
                  <a:lnTo>
                    <a:pt x="360" y="246"/>
                  </a:lnTo>
                  <a:lnTo>
                    <a:pt x="354" y="240"/>
                  </a:lnTo>
                  <a:lnTo>
                    <a:pt x="348" y="228"/>
                  </a:lnTo>
                  <a:lnTo>
                    <a:pt x="342" y="222"/>
                  </a:lnTo>
                  <a:lnTo>
                    <a:pt x="342" y="216"/>
                  </a:lnTo>
                  <a:lnTo>
                    <a:pt x="330" y="210"/>
                  </a:lnTo>
                  <a:lnTo>
                    <a:pt x="312" y="192"/>
                  </a:lnTo>
                  <a:lnTo>
                    <a:pt x="294" y="186"/>
                  </a:lnTo>
                  <a:lnTo>
                    <a:pt x="288" y="174"/>
                  </a:lnTo>
                  <a:lnTo>
                    <a:pt x="276" y="168"/>
                  </a:lnTo>
                  <a:lnTo>
                    <a:pt x="264" y="156"/>
                  </a:lnTo>
                  <a:lnTo>
                    <a:pt x="252" y="150"/>
                  </a:lnTo>
                  <a:lnTo>
                    <a:pt x="240" y="138"/>
                  </a:lnTo>
                  <a:lnTo>
                    <a:pt x="234" y="126"/>
                  </a:lnTo>
                  <a:lnTo>
                    <a:pt x="222" y="120"/>
                  </a:lnTo>
                  <a:lnTo>
                    <a:pt x="222" y="102"/>
                  </a:lnTo>
                  <a:lnTo>
                    <a:pt x="204" y="84"/>
                  </a:lnTo>
                  <a:lnTo>
                    <a:pt x="198" y="72"/>
                  </a:lnTo>
                  <a:lnTo>
                    <a:pt x="168" y="42"/>
                  </a:lnTo>
                  <a:lnTo>
                    <a:pt x="150" y="42"/>
                  </a:lnTo>
                  <a:lnTo>
                    <a:pt x="66" y="36"/>
                  </a:lnTo>
                  <a:lnTo>
                    <a:pt x="42" y="12"/>
                  </a:lnTo>
                  <a:lnTo>
                    <a:pt x="30" y="6"/>
                  </a:lnTo>
                  <a:lnTo>
                    <a:pt x="24" y="0"/>
                  </a:lnTo>
                  <a:lnTo>
                    <a:pt x="18" y="0"/>
                  </a:lnTo>
                  <a:lnTo>
                    <a:pt x="6" y="6"/>
                  </a:lnTo>
                  <a:lnTo>
                    <a:pt x="0" y="18"/>
                  </a:lnTo>
                  <a:lnTo>
                    <a:pt x="0" y="48"/>
                  </a:lnTo>
                  <a:lnTo>
                    <a:pt x="6" y="60"/>
                  </a:lnTo>
                  <a:lnTo>
                    <a:pt x="18" y="78"/>
                  </a:lnTo>
                  <a:lnTo>
                    <a:pt x="66" y="126"/>
                  </a:lnTo>
                  <a:lnTo>
                    <a:pt x="96" y="150"/>
                  </a:lnTo>
                  <a:lnTo>
                    <a:pt x="126" y="180"/>
                  </a:lnTo>
                  <a:lnTo>
                    <a:pt x="162" y="234"/>
                  </a:lnTo>
                  <a:lnTo>
                    <a:pt x="174" y="228"/>
                  </a:lnTo>
                  <a:lnTo>
                    <a:pt x="174" y="252"/>
                  </a:lnTo>
                  <a:lnTo>
                    <a:pt x="180" y="264"/>
                  </a:lnTo>
                  <a:lnTo>
                    <a:pt x="186" y="270"/>
                  </a:lnTo>
                  <a:lnTo>
                    <a:pt x="198" y="276"/>
                  </a:lnTo>
                  <a:lnTo>
                    <a:pt x="216" y="288"/>
                  </a:lnTo>
                  <a:lnTo>
                    <a:pt x="228" y="300"/>
                  </a:lnTo>
                  <a:lnTo>
                    <a:pt x="246" y="312"/>
                  </a:lnTo>
                  <a:lnTo>
                    <a:pt x="258" y="324"/>
                  </a:lnTo>
                  <a:lnTo>
                    <a:pt x="264" y="336"/>
                  </a:lnTo>
                  <a:lnTo>
                    <a:pt x="276" y="372"/>
                  </a:lnTo>
                  <a:lnTo>
                    <a:pt x="276" y="384"/>
                  </a:lnTo>
                  <a:lnTo>
                    <a:pt x="282" y="390"/>
                  </a:lnTo>
                  <a:lnTo>
                    <a:pt x="282" y="426"/>
                  </a:lnTo>
                  <a:lnTo>
                    <a:pt x="288" y="438"/>
                  </a:lnTo>
                  <a:lnTo>
                    <a:pt x="288" y="444"/>
                  </a:lnTo>
                  <a:lnTo>
                    <a:pt x="294" y="450"/>
                  </a:lnTo>
                  <a:lnTo>
                    <a:pt x="300" y="450"/>
                  </a:lnTo>
                  <a:lnTo>
                    <a:pt x="312" y="444"/>
                  </a:lnTo>
                  <a:lnTo>
                    <a:pt x="324" y="444"/>
                  </a:lnTo>
                  <a:lnTo>
                    <a:pt x="324" y="450"/>
                  </a:lnTo>
                  <a:lnTo>
                    <a:pt x="330" y="462"/>
                  </a:lnTo>
                  <a:lnTo>
                    <a:pt x="330" y="474"/>
                  </a:lnTo>
                  <a:lnTo>
                    <a:pt x="336" y="480"/>
                  </a:lnTo>
                  <a:lnTo>
                    <a:pt x="336" y="486"/>
                  </a:lnTo>
                  <a:lnTo>
                    <a:pt x="378" y="522"/>
                  </a:lnTo>
                  <a:lnTo>
                    <a:pt x="372" y="546"/>
                  </a:lnTo>
                  <a:lnTo>
                    <a:pt x="408" y="606"/>
                  </a:lnTo>
                  <a:lnTo>
                    <a:pt x="402" y="618"/>
                  </a:lnTo>
                  <a:lnTo>
                    <a:pt x="402" y="636"/>
                  </a:lnTo>
                  <a:lnTo>
                    <a:pt x="408" y="648"/>
                  </a:lnTo>
                  <a:lnTo>
                    <a:pt x="438" y="678"/>
                  </a:lnTo>
                  <a:lnTo>
                    <a:pt x="438" y="684"/>
                  </a:lnTo>
                  <a:lnTo>
                    <a:pt x="444" y="690"/>
                  </a:lnTo>
                  <a:lnTo>
                    <a:pt x="462" y="726"/>
                  </a:lnTo>
                  <a:lnTo>
                    <a:pt x="498" y="744"/>
                  </a:lnTo>
                  <a:lnTo>
                    <a:pt x="504" y="750"/>
                  </a:lnTo>
                  <a:lnTo>
                    <a:pt x="510" y="750"/>
                  </a:lnTo>
                  <a:lnTo>
                    <a:pt x="510" y="786"/>
                  </a:lnTo>
                  <a:lnTo>
                    <a:pt x="522" y="792"/>
                  </a:lnTo>
                  <a:lnTo>
                    <a:pt x="528" y="804"/>
                  </a:lnTo>
                  <a:lnTo>
                    <a:pt x="540" y="810"/>
                  </a:lnTo>
                  <a:lnTo>
                    <a:pt x="564" y="834"/>
                  </a:lnTo>
                  <a:lnTo>
                    <a:pt x="576" y="840"/>
                  </a:lnTo>
                  <a:lnTo>
                    <a:pt x="594" y="858"/>
                  </a:lnTo>
                  <a:lnTo>
                    <a:pt x="600" y="858"/>
                  </a:lnTo>
                  <a:lnTo>
                    <a:pt x="606" y="864"/>
                  </a:lnTo>
                  <a:lnTo>
                    <a:pt x="612" y="864"/>
                  </a:lnTo>
                  <a:lnTo>
                    <a:pt x="612" y="870"/>
                  </a:lnTo>
                  <a:lnTo>
                    <a:pt x="618" y="876"/>
                  </a:lnTo>
                  <a:lnTo>
                    <a:pt x="630" y="900"/>
                  </a:lnTo>
                  <a:lnTo>
                    <a:pt x="642" y="912"/>
                  </a:lnTo>
                  <a:lnTo>
                    <a:pt x="654" y="936"/>
                  </a:lnTo>
                  <a:lnTo>
                    <a:pt x="660" y="942"/>
                  </a:lnTo>
                  <a:lnTo>
                    <a:pt x="660" y="906"/>
                  </a:lnTo>
                  <a:lnTo>
                    <a:pt x="672" y="906"/>
                  </a:lnTo>
                  <a:lnTo>
                    <a:pt x="684" y="918"/>
                  </a:lnTo>
                  <a:lnTo>
                    <a:pt x="696" y="924"/>
                  </a:lnTo>
                  <a:lnTo>
                    <a:pt x="702" y="930"/>
                  </a:lnTo>
                  <a:lnTo>
                    <a:pt x="708" y="930"/>
                  </a:lnTo>
                  <a:close/>
                  <a:moveTo>
                    <a:pt x="2118" y="1194"/>
                  </a:moveTo>
                  <a:lnTo>
                    <a:pt x="2106" y="1176"/>
                  </a:lnTo>
                  <a:lnTo>
                    <a:pt x="2088" y="1176"/>
                  </a:lnTo>
                  <a:lnTo>
                    <a:pt x="2064" y="1200"/>
                  </a:lnTo>
                  <a:lnTo>
                    <a:pt x="2064" y="1212"/>
                  </a:lnTo>
                  <a:lnTo>
                    <a:pt x="2052" y="1212"/>
                  </a:lnTo>
                  <a:lnTo>
                    <a:pt x="2040" y="1218"/>
                  </a:lnTo>
                  <a:lnTo>
                    <a:pt x="2010" y="1248"/>
                  </a:lnTo>
                  <a:lnTo>
                    <a:pt x="1998" y="1272"/>
                  </a:lnTo>
                  <a:lnTo>
                    <a:pt x="1992" y="1278"/>
                  </a:lnTo>
                  <a:lnTo>
                    <a:pt x="1992" y="1290"/>
                  </a:lnTo>
                  <a:lnTo>
                    <a:pt x="2004" y="1302"/>
                  </a:lnTo>
                  <a:lnTo>
                    <a:pt x="2022" y="1302"/>
                  </a:lnTo>
                  <a:lnTo>
                    <a:pt x="2052" y="1284"/>
                  </a:lnTo>
                  <a:lnTo>
                    <a:pt x="2082" y="1260"/>
                  </a:lnTo>
                  <a:lnTo>
                    <a:pt x="2106" y="1242"/>
                  </a:lnTo>
                  <a:lnTo>
                    <a:pt x="2100" y="1236"/>
                  </a:lnTo>
                  <a:lnTo>
                    <a:pt x="2100" y="1224"/>
                  </a:lnTo>
                  <a:lnTo>
                    <a:pt x="2112" y="1200"/>
                  </a:lnTo>
                  <a:lnTo>
                    <a:pt x="2118" y="1194"/>
                  </a:lnTo>
                  <a:close/>
                  <a:moveTo>
                    <a:pt x="1374" y="1128"/>
                  </a:moveTo>
                  <a:lnTo>
                    <a:pt x="1374" y="1116"/>
                  </a:lnTo>
                  <a:lnTo>
                    <a:pt x="1368" y="1110"/>
                  </a:lnTo>
                  <a:lnTo>
                    <a:pt x="1344" y="1098"/>
                  </a:lnTo>
                  <a:lnTo>
                    <a:pt x="1332" y="1098"/>
                  </a:lnTo>
                  <a:lnTo>
                    <a:pt x="1320" y="1092"/>
                  </a:lnTo>
                  <a:lnTo>
                    <a:pt x="1314" y="1092"/>
                  </a:lnTo>
                  <a:lnTo>
                    <a:pt x="1302" y="1098"/>
                  </a:lnTo>
                  <a:lnTo>
                    <a:pt x="1296" y="1104"/>
                  </a:lnTo>
                  <a:lnTo>
                    <a:pt x="1296" y="1116"/>
                  </a:lnTo>
                  <a:lnTo>
                    <a:pt x="1290" y="1122"/>
                  </a:lnTo>
                  <a:lnTo>
                    <a:pt x="1290" y="1134"/>
                  </a:lnTo>
                  <a:lnTo>
                    <a:pt x="1254" y="1104"/>
                  </a:lnTo>
                  <a:lnTo>
                    <a:pt x="1260" y="1092"/>
                  </a:lnTo>
                  <a:lnTo>
                    <a:pt x="1260" y="1080"/>
                  </a:lnTo>
                  <a:lnTo>
                    <a:pt x="1266" y="1068"/>
                  </a:lnTo>
                  <a:lnTo>
                    <a:pt x="1266" y="1050"/>
                  </a:lnTo>
                  <a:lnTo>
                    <a:pt x="1260" y="1038"/>
                  </a:lnTo>
                  <a:lnTo>
                    <a:pt x="1254" y="1032"/>
                  </a:lnTo>
                  <a:lnTo>
                    <a:pt x="1242" y="1026"/>
                  </a:lnTo>
                  <a:lnTo>
                    <a:pt x="1188" y="1026"/>
                  </a:lnTo>
                  <a:lnTo>
                    <a:pt x="1158" y="1008"/>
                  </a:lnTo>
                  <a:lnTo>
                    <a:pt x="1158" y="984"/>
                  </a:lnTo>
                  <a:lnTo>
                    <a:pt x="1116" y="984"/>
                  </a:lnTo>
                  <a:lnTo>
                    <a:pt x="1116" y="996"/>
                  </a:lnTo>
                  <a:lnTo>
                    <a:pt x="1110" y="1008"/>
                  </a:lnTo>
                  <a:lnTo>
                    <a:pt x="1110" y="1026"/>
                  </a:lnTo>
                  <a:lnTo>
                    <a:pt x="1086" y="1026"/>
                  </a:lnTo>
                  <a:lnTo>
                    <a:pt x="1074" y="1020"/>
                  </a:lnTo>
                  <a:lnTo>
                    <a:pt x="1056" y="1014"/>
                  </a:lnTo>
                  <a:lnTo>
                    <a:pt x="1044" y="1014"/>
                  </a:lnTo>
                  <a:lnTo>
                    <a:pt x="1032" y="1008"/>
                  </a:lnTo>
                  <a:lnTo>
                    <a:pt x="966" y="1008"/>
                  </a:lnTo>
                  <a:lnTo>
                    <a:pt x="960" y="996"/>
                  </a:lnTo>
                  <a:lnTo>
                    <a:pt x="948" y="990"/>
                  </a:lnTo>
                  <a:lnTo>
                    <a:pt x="942" y="978"/>
                  </a:lnTo>
                  <a:lnTo>
                    <a:pt x="918" y="954"/>
                  </a:lnTo>
                  <a:lnTo>
                    <a:pt x="900" y="954"/>
                  </a:lnTo>
                  <a:lnTo>
                    <a:pt x="888" y="960"/>
                  </a:lnTo>
                  <a:lnTo>
                    <a:pt x="876" y="954"/>
                  </a:lnTo>
                  <a:lnTo>
                    <a:pt x="870" y="948"/>
                  </a:lnTo>
                  <a:lnTo>
                    <a:pt x="858" y="942"/>
                  </a:lnTo>
                  <a:lnTo>
                    <a:pt x="846" y="942"/>
                  </a:lnTo>
                  <a:lnTo>
                    <a:pt x="840" y="936"/>
                  </a:lnTo>
                  <a:lnTo>
                    <a:pt x="822" y="936"/>
                  </a:lnTo>
                  <a:lnTo>
                    <a:pt x="810" y="930"/>
                  </a:lnTo>
                  <a:lnTo>
                    <a:pt x="792" y="930"/>
                  </a:lnTo>
                  <a:lnTo>
                    <a:pt x="786" y="924"/>
                  </a:lnTo>
                  <a:lnTo>
                    <a:pt x="762" y="924"/>
                  </a:lnTo>
                  <a:lnTo>
                    <a:pt x="750" y="930"/>
                  </a:lnTo>
                  <a:lnTo>
                    <a:pt x="738" y="954"/>
                  </a:lnTo>
                  <a:lnTo>
                    <a:pt x="738" y="966"/>
                  </a:lnTo>
                  <a:lnTo>
                    <a:pt x="732" y="978"/>
                  </a:lnTo>
                  <a:lnTo>
                    <a:pt x="720" y="990"/>
                  </a:lnTo>
                  <a:lnTo>
                    <a:pt x="714" y="990"/>
                  </a:lnTo>
                  <a:lnTo>
                    <a:pt x="702" y="1002"/>
                  </a:lnTo>
                  <a:lnTo>
                    <a:pt x="702" y="1014"/>
                  </a:lnTo>
                  <a:lnTo>
                    <a:pt x="738" y="1008"/>
                  </a:lnTo>
                  <a:lnTo>
                    <a:pt x="786" y="1008"/>
                  </a:lnTo>
                  <a:lnTo>
                    <a:pt x="780" y="1014"/>
                  </a:lnTo>
                  <a:lnTo>
                    <a:pt x="768" y="1020"/>
                  </a:lnTo>
                  <a:lnTo>
                    <a:pt x="762" y="1032"/>
                  </a:lnTo>
                  <a:lnTo>
                    <a:pt x="762" y="1044"/>
                  </a:lnTo>
                  <a:lnTo>
                    <a:pt x="774" y="1050"/>
                  </a:lnTo>
                  <a:lnTo>
                    <a:pt x="780" y="1050"/>
                  </a:lnTo>
                  <a:lnTo>
                    <a:pt x="798" y="1044"/>
                  </a:lnTo>
                  <a:lnTo>
                    <a:pt x="810" y="1044"/>
                  </a:lnTo>
                  <a:lnTo>
                    <a:pt x="816" y="1038"/>
                  </a:lnTo>
                  <a:lnTo>
                    <a:pt x="828" y="1032"/>
                  </a:lnTo>
                  <a:lnTo>
                    <a:pt x="840" y="1038"/>
                  </a:lnTo>
                  <a:lnTo>
                    <a:pt x="870" y="1056"/>
                  </a:lnTo>
                  <a:lnTo>
                    <a:pt x="900" y="1068"/>
                  </a:lnTo>
                  <a:lnTo>
                    <a:pt x="924" y="1080"/>
                  </a:lnTo>
                  <a:lnTo>
                    <a:pt x="960" y="1086"/>
                  </a:lnTo>
                  <a:lnTo>
                    <a:pt x="1014" y="1092"/>
                  </a:lnTo>
                  <a:lnTo>
                    <a:pt x="1062" y="1092"/>
                  </a:lnTo>
                  <a:lnTo>
                    <a:pt x="1080" y="1110"/>
                  </a:lnTo>
                  <a:lnTo>
                    <a:pt x="1086" y="1122"/>
                  </a:lnTo>
                  <a:lnTo>
                    <a:pt x="1098" y="1128"/>
                  </a:lnTo>
                  <a:lnTo>
                    <a:pt x="1110" y="1140"/>
                  </a:lnTo>
                  <a:lnTo>
                    <a:pt x="1128" y="1146"/>
                  </a:lnTo>
                  <a:lnTo>
                    <a:pt x="1152" y="1152"/>
                  </a:lnTo>
                  <a:lnTo>
                    <a:pt x="1170" y="1152"/>
                  </a:lnTo>
                  <a:lnTo>
                    <a:pt x="1182" y="1158"/>
                  </a:lnTo>
                  <a:lnTo>
                    <a:pt x="1248" y="1158"/>
                  </a:lnTo>
                  <a:lnTo>
                    <a:pt x="1260" y="1164"/>
                  </a:lnTo>
                  <a:lnTo>
                    <a:pt x="1278" y="1170"/>
                  </a:lnTo>
                  <a:lnTo>
                    <a:pt x="1290" y="1182"/>
                  </a:lnTo>
                  <a:lnTo>
                    <a:pt x="1302" y="1188"/>
                  </a:lnTo>
                  <a:lnTo>
                    <a:pt x="1320" y="1206"/>
                  </a:lnTo>
                  <a:lnTo>
                    <a:pt x="1338" y="1206"/>
                  </a:lnTo>
                  <a:lnTo>
                    <a:pt x="1350" y="1200"/>
                  </a:lnTo>
                  <a:lnTo>
                    <a:pt x="1356" y="1206"/>
                  </a:lnTo>
                  <a:lnTo>
                    <a:pt x="1374" y="1206"/>
                  </a:lnTo>
                  <a:lnTo>
                    <a:pt x="1374" y="1194"/>
                  </a:lnTo>
                  <a:lnTo>
                    <a:pt x="1368" y="1182"/>
                  </a:lnTo>
                  <a:lnTo>
                    <a:pt x="1362" y="1176"/>
                  </a:lnTo>
                  <a:lnTo>
                    <a:pt x="1356" y="1164"/>
                  </a:lnTo>
                  <a:lnTo>
                    <a:pt x="1374" y="1146"/>
                  </a:lnTo>
                  <a:lnTo>
                    <a:pt x="1374" y="1128"/>
                  </a:lnTo>
                  <a:close/>
                  <a:moveTo>
                    <a:pt x="1500" y="726"/>
                  </a:moveTo>
                  <a:lnTo>
                    <a:pt x="1542" y="684"/>
                  </a:lnTo>
                  <a:lnTo>
                    <a:pt x="1548" y="672"/>
                  </a:lnTo>
                  <a:lnTo>
                    <a:pt x="1554" y="654"/>
                  </a:lnTo>
                  <a:lnTo>
                    <a:pt x="1560" y="642"/>
                  </a:lnTo>
                  <a:lnTo>
                    <a:pt x="1566" y="624"/>
                  </a:lnTo>
                  <a:lnTo>
                    <a:pt x="1566" y="612"/>
                  </a:lnTo>
                  <a:lnTo>
                    <a:pt x="1572" y="606"/>
                  </a:lnTo>
                  <a:lnTo>
                    <a:pt x="1572" y="600"/>
                  </a:lnTo>
                  <a:lnTo>
                    <a:pt x="1566" y="600"/>
                  </a:lnTo>
                  <a:lnTo>
                    <a:pt x="1554" y="594"/>
                  </a:lnTo>
                  <a:lnTo>
                    <a:pt x="1542" y="582"/>
                  </a:lnTo>
                  <a:lnTo>
                    <a:pt x="1542" y="564"/>
                  </a:lnTo>
                  <a:lnTo>
                    <a:pt x="1554" y="516"/>
                  </a:lnTo>
                  <a:lnTo>
                    <a:pt x="1590" y="498"/>
                  </a:lnTo>
                  <a:lnTo>
                    <a:pt x="1626" y="498"/>
                  </a:lnTo>
                  <a:lnTo>
                    <a:pt x="1632" y="486"/>
                  </a:lnTo>
                  <a:lnTo>
                    <a:pt x="1638" y="480"/>
                  </a:lnTo>
                  <a:lnTo>
                    <a:pt x="1644" y="468"/>
                  </a:lnTo>
                  <a:lnTo>
                    <a:pt x="1644" y="444"/>
                  </a:lnTo>
                  <a:lnTo>
                    <a:pt x="1626" y="444"/>
                  </a:lnTo>
                  <a:lnTo>
                    <a:pt x="1620" y="450"/>
                  </a:lnTo>
                  <a:lnTo>
                    <a:pt x="1608" y="450"/>
                  </a:lnTo>
                  <a:lnTo>
                    <a:pt x="1608" y="438"/>
                  </a:lnTo>
                  <a:lnTo>
                    <a:pt x="1614" y="420"/>
                  </a:lnTo>
                  <a:lnTo>
                    <a:pt x="1626" y="408"/>
                  </a:lnTo>
                  <a:lnTo>
                    <a:pt x="1650" y="396"/>
                  </a:lnTo>
                  <a:lnTo>
                    <a:pt x="1662" y="396"/>
                  </a:lnTo>
                  <a:lnTo>
                    <a:pt x="1680" y="402"/>
                  </a:lnTo>
                  <a:lnTo>
                    <a:pt x="1704" y="402"/>
                  </a:lnTo>
                  <a:lnTo>
                    <a:pt x="1716" y="390"/>
                  </a:lnTo>
                  <a:lnTo>
                    <a:pt x="1716" y="384"/>
                  </a:lnTo>
                  <a:lnTo>
                    <a:pt x="1680" y="348"/>
                  </a:lnTo>
                  <a:lnTo>
                    <a:pt x="1680" y="312"/>
                  </a:lnTo>
                  <a:lnTo>
                    <a:pt x="1668" y="312"/>
                  </a:lnTo>
                  <a:lnTo>
                    <a:pt x="1650" y="294"/>
                  </a:lnTo>
                  <a:lnTo>
                    <a:pt x="1650" y="282"/>
                  </a:lnTo>
                  <a:lnTo>
                    <a:pt x="1662" y="270"/>
                  </a:lnTo>
                  <a:lnTo>
                    <a:pt x="1668" y="258"/>
                  </a:lnTo>
                  <a:lnTo>
                    <a:pt x="1668" y="246"/>
                  </a:lnTo>
                  <a:lnTo>
                    <a:pt x="1662" y="240"/>
                  </a:lnTo>
                  <a:lnTo>
                    <a:pt x="1638" y="228"/>
                  </a:lnTo>
                  <a:lnTo>
                    <a:pt x="1614" y="228"/>
                  </a:lnTo>
                  <a:lnTo>
                    <a:pt x="1632" y="198"/>
                  </a:lnTo>
                  <a:lnTo>
                    <a:pt x="1614" y="192"/>
                  </a:lnTo>
                  <a:lnTo>
                    <a:pt x="1620" y="162"/>
                  </a:lnTo>
                  <a:lnTo>
                    <a:pt x="1608" y="144"/>
                  </a:lnTo>
                  <a:lnTo>
                    <a:pt x="1602" y="138"/>
                  </a:lnTo>
                  <a:lnTo>
                    <a:pt x="1590" y="132"/>
                  </a:lnTo>
                  <a:lnTo>
                    <a:pt x="1566" y="108"/>
                  </a:lnTo>
                  <a:lnTo>
                    <a:pt x="1470" y="108"/>
                  </a:lnTo>
                  <a:lnTo>
                    <a:pt x="1464" y="114"/>
                  </a:lnTo>
                  <a:lnTo>
                    <a:pt x="1458" y="126"/>
                  </a:lnTo>
                  <a:lnTo>
                    <a:pt x="1458" y="180"/>
                  </a:lnTo>
                  <a:lnTo>
                    <a:pt x="1452" y="198"/>
                  </a:lnTo>
                  <a:lnTo>
                    <a:pt x="1452" y="204"/>
                  </a:lnTo>
                  <a:lnTo>
                    <a:pt x="1446" y="216"/>
                  </a:lnTo>
                  <a:lnTo>
                    <a:pt x="1428" y="216"/>
                  </a:lnTo>
                  <a:lnTo>
                    <a:pt x="1422" y="222"/>
                  </a:lnTo>
                  <a:lnTo>
                    <a:pt x="1422" y="246"/>
                  </a:lnTo>
                  <a:lnTo>
                    <a:pt x="1428" y="252"/>
                  </a:lnTo>
                  <a:lnTo>
                    <a:pt x="1434" y="264"/>
                  </a:lnTo>
                  <a:lnTo>
                    <a:pt x="1398" y="294"/>
                  </a:lnTo>
                  <a:lnTo>
                    <a:pt x="1404" y="306"/>
                  </a:lnTo>
                  <a:lnTo>
                    <a:pt x="1374" y="342"/>
                  </a:lnTo>
                  <a:lnTo>
                    <a:pt x="1350" y="342"/>
                  </a:lnTo>
                  <a:lnTo>
                    <a:pt x="1344" y="348"/>
                  </a:lnTo>
                  <a:lnTo>
                    <a:pt x="1332" y="354"/>
                  </a:lnTo>
                  <a:lnTo>
                    <a:pt x="1320" y="366"/>
                  </a:lnTo>
                  <a:lnTo>
                    <a:pt x="1314" y="366"/>
                  </a:lnTo>
                  <a:lnTo>
                    <a:pt x="1308" y="360"/>
                  </a:lnTo>
                  <a:lnTo>
                    <a:pt x="1284" y="348"/>
                  </a:lnTo>
                  <a:lnTo>
                    <a:pt x="1272" y="336"/>
                  </a:lnTo>
                  <a:lnTo>
                    <a:pt x="1230" y="336"/>
                  </a:lnTo>
                  <a:lnTo>
                    <a:pt x="1224" y="348"/>
                  </a:lnTo>
                  <a:lnTo>
                    <a:pt x="1194" y="378"/>
                  </a:lnTo>
                  <a:lnTo>
                    <a:pt x="1170" y="378"/>
                  </a:lnTo>
                  <a:lnTo>
                    <a:pt x="1152" y="372"/>
                  </a:lnTo>
                  <a:lnTo>
                    <a:pt x="1128" y="372"/>
                  </a:lnTo>
                  <a:lnTo>
                    <a:pt x="1110" y="390"/>
                  </a:lnTo>
                  <a:lnTo>
                    <a:pt x="1104" y="390"/>
                  </a:lnTo>
                  <a:lnTo>
                    <a:pt x="1080" y="378"/>
                  </a:lnTo>
                  <a:lnTo>
                    <a:pt x="1074" y="372"/>
                  </a:lnTo>
                  <a:lnTo>
                    <a:pt x="1062" y="366"/>
                  </a:lnTo>
                  <a:lnTo>
                    <a:pt x="1050" y="354"/>
                  </a:lnTo>
                  <a:lnTo>
                    <a:pt x="1050" y="342"/>
                  </a:lnTo>
                  <a:lnTo>
                    <a:pt x="1044" y="336"/>
                  </a:lnTo>
                  <a:lnTo>
                    <a:pt x="1032" y="330"/>
                  </a:lnTo>
                  <a:lnTo>
                    <a:pt x="1008" y="330"/>
                  </a:lnTo>
                  <a:lnTo>
                    <a:pt x="996" y="336"/>
                  </a:lnTo>
                  <a:lnTo>
                    <a:pt x="990" y="348"/>
                  </a:lnTo>
                  <a:lnTo>
                    <a:pt x="978" y="366"/>
                  </a:lnTo>
                  <a:lnTo>
                    <a:pt x="972" y="384"/>
                  </a:lnTo>
                  <a:lnTo>
                    <a:pt x="972" y="402"/>
                  </a:lnTo>
                  <a:lnTo>
                    <a:pt x="966" y="408"/>
                  </a:lnTo>
                  <a:lnTo>
                    <a:pt x="966" y="414"/>
                  </a:lnTo>
                  <a:lnTo>
                    <a:pt x="990" y="444"/>
                  </a:lnTo>
                  <a:lnTo>
                    <a:pt x="1002" y="498"/>
                  </a:lnTo>
                  <a:lnTo>
                    <a:pt x="1050" y="528"/>
                  </a:lnTo>
                  <a:lnTo>
                    <a:pt x="1038" y="564"/>
                  </a:lnTo>
                  <a:lnTo>
                    <a:pt x="1068" y="582"/>
                  </a:lnTo>
                  <a:lnTo>
                    <a:pt x="1050" y="606"/>
                  </a:lnTo>
                  <a:lnTo>
                    <a:pt x="1068" y="636"/>
                  </a:lnTo>
                  <a:lnTo>
                    <a:pt x="1056" y="648"/>
                  </a:lnTo>
                  <a:lnTo>
                    <a:pt x="1068" y="702"/>
                  </a:lnTo>
                  <a:lnTo>
                    <a:pt x="1110" y="696"/>
                  </a:lnTo>
                  <a:lnTo>
                    <a:pt x="1140" y="708"/>
                  </a:lnTo>
                  <a:lnTo>
                    <a:pt x="1146" y="696"/>
                  </a:lnTo>
                  <a:lnTo>
                    <a:pt x="1170" y="672"/>
                  </a:lnTo>
                  <a:lnTo>
                    <a:pt x="1182" y="672"/>
                  </a:lnTo>
                  <a:lnTo>
                    <a:pt x="1182" y="690"/>
                  </a:lnTo>
                  <a:lnTo>
                    <a:pt x="1188" y="702"/>
                  </a:lnTo>
                  <a:lnTo>
                    <a:pt x="1188" y="726"/>
                  </a:lnTo>
                  <a:lnTo>
                    <a:pt x="1194" y="738"/>
                  </a:lnTo>
                  <a:lnTo>
                    <a:pt x="1212" y="738"/>
                  </a:lnTo>
                  <a:lnTo>
                    <a:pt x="1218" y="726"/>
                  </a:lnTo>
                  <a:lnTo>
                    <a:pt x="1218" y="720"/>
                  </a:lnTo>
                  <a:lnTo>
                    <a:pt x="1224" y="714"/>
                  </a:lnTo>
                  <a:lnTo>
                    <a:pt x="1224" y="708"/>
                  </a:lnTo>
                  <a:lnTo>
                    <a:pt x="1254" y="726"/>
                  </a:lnTo>
                  <a:lnTo>
                    <a:pt x="1266" y="720"/>
                  </a:lnTo>
                  <a:lnTo>
                    <a:pt x="1272" y="708"/>
                  </a:lnTo>
                  <a:lnTo>
                    <a:pt x="1284" y="702"/>
                  </a:lnTo>
                  <a:lnTo>
                    <a:pt x="1296" y="702"/>
                  </a:lnTo>
                  <a:lnTo>
                    <a:pt x="1296" y="714"/>
                  </a:lnTo>
                  <a:lnTo>
                    <a:pt x="1302" y="720"/>
                  </a:lnTo>
                  <a:lnTo>
                    <a:pt x="1302" y="738"/>
                  </a:lnTo>
                  <a:lnTo>
                    <a:pt x="1308" y="744"/>
                  </a:lnTo>
                  <a:lnTo>
                    <a:pt x="1332" y="744"/>
                  </a:lnTo>
                  <a:lnTo>
                    <a:pt x="1350" y="738"/>
                  </a:lnTo>
                  <a:lnTo>
                    <a:pt x="1362" y="732"/>
                  </a:lnTo>
                  <a:lnTo>
                    <a:pt x="1392" y="732"/>
                  </a:lnTo>
                  <a:lnTo>
                    <a:pt x="1404" y="744"/>
                  </a:lnTo>
                  <a:lnTo>
                    <a:pt x="1404" y="786"/>
                  </a:lnTo>
                  <a:lnTo>
                    <a:pt x="1398" y="798"/>
                  </a:lnTo>
                  <a:lnTo>
                    <a:pt x="1398" y="810"/>
                  </a:lnTo>
                  <a:lnTo>
                    <a:pt x="1404" y="810"/>
                  </a:lnTo>
                  <a:lnTo>
                    <a:pt x="1410" y="804"/>
                  </a:lnTo>
                  <a:lnTo>
                    <a:pt x="1422" y="798"/>
                  </a:lnTo>
                  <a:lnTo>
                    <a:pt x="1440" y="792"/>
                  </a:lnTo>
                  <a:lnTo>
                    <a:pt x="1452" y="786"/>
                  </a:lnTo>
                  <a:lnTo>
                    <a:pt x="1476" y="762"/>
                  </a:lnTo>
                  <a:lnTo>
                    <a:pt x="1482" y="750"/>
                  </a:lnTo>
                  <a:lnTo>
                    <a:pt x="1500" y="732"/>
                  </a:lnTo>
                  <a:lnTo>
                    <a:pt x="1500" y="726"/>
                  </a:lnTo>
                  <a:close/>
                  <a:moveTo>
                    <a:pt x="1476" y="1116"/>
                  </a:moveTo>
                  <a:lnTo>
                    <a:pt x="1470" y="1116"/>
                  </a:lnTo>
                  <a:lnTo>
                    <a:pt x="1458" y="1122"/>
                  </a:lnTo>
                  <a:lnTo>
                    <a:pt x="1452" y="1128"/>
                  </a:lnTo>
                  <a:lnTo>
                    <a:pt x="1458" y="1134"/>
                  </a:lnTo>
                  <a:lnTo>
                    <a:pt x="1470" y="1140"/>
                  </a:lnTo>
                  <a:lnTo>
                    <a:pt x="1476" y="1140"/>
                  </a:lnTo>
                  <a:lnTo>
                    <a:pt x="1488" y="1146"/>
                  </a:lnTo>
                  <a:lnTo>
                    <a:pt x="1500" y="1134"/>
                  </a:lnTo>
                  <a:lnTo>
                    <a:pt x="1500" y="1128"/>
                  </a:lnTo>
                  <a:lnTo>
                    <a:pt x="1488" y="1116"/>
                  </a:lnTo>
                  <a:lnTo>
                    <a:pt x="1476" y="1116"/>
                  </a:lnTo>
                  <a:close/>
                  <a:moveTo>
                    <a:pt x="1716" y="1230"/>
                  </a:moveTo>
                  <a:lnTo>
                    <a:pt x="1680" y="1218"/>
                  </a:lnTo>
                  <a:lnTo>
                    <a:pt x="1674" y="1224"/>
                  </a:lnTo>
                  <a:lnTo>
                    <a:pt x="1674" y="1230"/>
                  </a:lnTo>
                  <a:lnTo>
                    <a:pt x="1686" y="1254"/>
                  </a:lnTo>
                  <a:lnTo>
                    <a:pt x="1692" y="1260"/>
                  </a:lnTo>
                  <a:lnTo>
                    <a:pt x="1704" y="1266"/>
                  </a:lnTo>
                  <a:lnTo>
                    <a:pt x="1716" y="1266"/>
                  </a:lnTo>
                  <a:lnTo>
                    <a:pt x="1722" y="1260"/>
                  </a:lnTo>
                  <a:lnTo>
                    <a:pt x="1740" y="1260"/>
                  </a:lnTo>
                  <a:lnTo>
                    <a:pt x="1746" y="1266"/>
                  </a:lnTo>
                  <a:lnTo>
                    <a:pt x="1746" y="1278"/>
                  </a:lnTo>
                  <a:lnTo>
                    <a:pt x="1752" y="1290"/>
                  </a:lnTo>
                  <a:lnTo>
                    <a:pt x="1764" y="1296"/>
                  </a:lnTo>
                  <a:lnTo>
                    <a:pt x="1788" y="1296"/>
                  </a:lnTo>
                  <a:lnTo>
                    <a:pt x="1794" y="1290"/>
                  </a:lnTo>
                  <a:lnTo>
                    <a:pt x="1800" y="1290"/>
                  </a:lnTo>
                  <a:lnTo>
                    <a:pt x="1800" y="1284"/>
                  </a:lnTo>
                  <a:lnTo>
                    <a:pt x="1794" y="1272"/>
                  </a:lnTo>
                  <a:lnTo>
                    <a:pt x="1782" y="1260"/>
                  </a:lnTo>
                  <a:lnTo>
                    <a:pt x="1770" y="1236"/>
                  </a:lnTo>
                  <a:lnTo>
                    <a:pt x="1746" y="1224"/>
                  </a:lnTo>
                  <a:lnTo>
                    <a:pt x="1728" y="1224"/>
                  </a:lnTo>
                  <a:lnTo>
                    <a:pt x="1716" y="1230"/>
                  </a:lnTo>
                  <a:close/>
                  <a:moveTo>
                    <a:pt x="1962" y="1122"/>
                  </a:moveTo>
                  <a:lnTo>
                    <a:pt x="1932" y="1146"/>
                  </a:lnTo>
                  <a:lnTo>
                    <a:pt x="1920" y="1134"/>
                  </a:lnTo>
                  <a:lnTo>
                    <a:pt x="1890" y="1134"/>
                  </a:lnTo>
                  <a:lnTo>
                    <a:pt x="1884" y="1140"/>
                  </a:lnTo>
                  <a:lnTo>
                    <a:pt x="1872" y="1146"/>
                  </a:lnTo>
                  <a:lnTo>
                    <a:pt x="1866" y="1152"/>
                  </a:lnTo>
                  <a:lnTo>
                    <a:pt x="1860" y="1140"/>
                  </a:lnTo>
                  <a:lnTo>
                    <a:pt x="1836" y="1116"/>
                  </a:lnTo>
                  <a:lnTo>
                    <a:pt x="1824" y="1116"/>
                  </a:lnTo>
                  <a:lnTo>
                    <a:pt x="1800" y="1128"/>
                  </a:lnTo>
                  <a:lnTo>
                    <a:pt x="1764" y="1164"/>
                  </a:lnTo>
                  <a:lnTo>
                    <a:pt x="1728" y="1158"/>
                  </a:lnTo>
                  <a:lnTo>
                    <a:pt x="1716" y="1176"/>
                  </a:lnTo>
                  <a:lnTo>
                    <a:pt x="1746" y="1176"/>
                  </a:lnTo>
                  <a:lnTo>
                    <a:pt x="1752" y="1182"/>
                  </a:lnTo>
                  <a:lnTo>
                    <a:pt x="1764" y="1182"/>
                  </a:lnTo>
                  <a:lnTo>
                    <a:pt x="1776" y="1188"/>
                  </a:lnTo>
                  <a:lnTo>
                    <a:pt x="1788" y="1188"/>
                  </a:lnTo>
                  <a:lnTo>
                    <a:pt x="1794" y="1182"/>
                  </a:lnTo>
                  <a:lnTo>
                    <a:pt x="1806" y="1176"/>
                  </a:lnTo>
                  <a:lnTo>
                    <a:pt x="1812" y="1170"/>
                  </a:lnTo>
                  <a:lnTo>
                    <a:pt x="1908" y="1164"/>
                  </a:lnTo>
                  <a:lnTo>
                    <a:pt x="1956" y="1158"/>
                  </a:lnTo>
                  <a:lnTo>
                    <a:pt x="1992" y="1128"/>
                  </a:lnTo>
                  <a:lnTo>
                    <a:pt x="1992" y="1110"/>
                  </a:lnTo>
                  <a:lnTo>
                    <a:pt x="1962" y="1122"/>
                  </a:lnTo>
                  <a:close/>
                  <a:moveTo>
                    <a:pt x="1578" y="1158"/>
                  </a:moveTo>
                  <a:lnTo>
                    <a:pt x="1566" y="1152"/>
                  </a:lnTo>
                  <a:lnTo>
                    <a:pt x="1560" y="1146"/>
                  </a:lnTo>
                  <a:lnTo>
                    <a:pt x="1548" y="1140"/>
                  </a:lnTo>
                  <a:lnTo>
                    <a:pt x="1536" y="1140"/>
                  </a:lnTo>
                  <a:lnTo>
                    <a:pt x="1512" y="1164"/>
                  </a:lnTo>
                  <a:lnTo>
                    <a:pt x="1506" y="1176"/>
                  </a:lnTo>
                  <a:lnTo>
                    <a:pt x="1500" y="1182"/>
                  </a:lnTo>
                  <a:lnTo>
                    <a:pt x="1554" y="1188"/>
                  </a:lnTo>
                  <a:lnTo>
                    <a:pt x="1554" y="1212"/>
                  </a:lnTo>
                  <a:lnTo>
                    <a:pt x="1578" y="1206"/>
                  </a:lnTo>
                  <a:lnTo>
                    <a:pt x="1590" y="1188"/>
                  </a:lnTo>
                  <a:lnTo>
                    <a:pt x="1614" y="1206"/>
                  </a:lnTo>
                  <a:lnTo>
                    <a:pt x="1644" y="1170"/>
                  </a:lnTo>
                  <a:lnTo>
                    <a:pt x="1596" y="1152"/>
                  </a:lnTo>
                  <a:lnTo>
                    <a:pt x="1578" y="115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08" name="India" descr="© INSCALE GmbH, 05.05.2010&#10;http://www.presentationload.com/">
              <a:extLst>
                <a:ext uri="{FF2B5EF4-FFF2-40B4-BE49-F238E27FC236}">
                  <a16:creationId xmlns:a16="http://schemas.microsoft.com/office/drawing/2014/main" id="{8A9C998F-E693-FA1A-8C55-0EB6EE1639E7}"/>
                </a:ext>
              </a:extLst>
            </p:cNvPr>
            <p:cNvSpPr>
              <a:spLocks noEditPoints="1"/>
            </p:cNvSpPr>
            <p:nvPr/>
          </p:nvSpPr>
          <p:spPr bwMode="gray">
            <a:xfrm>
              <a:off x="7927163" y="2987080"/>
              <a:ext cx="922036" cy="1111975"/>
            </a:xfrm>
            <a:custGeom>
              <a:avLst/>
              <a:gdLst>
                <a:gd name="T0" fmla="*/ 2147483647 w 1956"/>
                <a:gd name="T1" fmla="*/ 2147483647 h 2358"/>
                <a:gd name="T2" fmla="*/ 2147483647 w 1956"/>
                <a:gd name="T3" fmla="*/ 2147483647 h 2358"/>
                <a:gd name="T4" fmla="*/ 2147483647 w 1956"/>
                <a:gd name="T5" fmla="*/ 2147483647 h 2358"/>
                <a:gd name="T6" fmla="*/ 2147483647 w 1956"/>
                <a:gd name="T7" fmla="*/ 2147483647 h 2358"/>
                <a:gd name="T8" fmla="*/ 2147483647 w 1956"/>
                <a:gd name="T9" fmla="*/ 2147483647 h 2358"/>
                <a:gd name="T10" fmla="*/ 2147483647 w 1956"/>
                <a:gd name="T11" fmla="*/ 2147483647 h 2358"/>
                <a:gd name="T12" fmla="*/ 2147483647 w 1956"/>
                <a:gd name="T13" fmla="*/ 2147483647 h 2358"/>
                <a:gd name="T14" fmla="*/ 2147483647 w 1956"/>
                <a:gd name="T15" fmla="*/ 2147483647 h 2358"/>
                <a:gd name="T16" fmla="*/ 2147483647 w 1956"/>
                <a:gd name="T17" fmla="*/ 2147483647 h 2358"/>
                <a:gd name="T18" fmla="*/ 2147483647 w 1956"/>
                <a:gd name="T19" fmla="*/ 2147483647 h 2358"/>
                <a:gd name="T20" fmla="*/ 2147483647 w 1956"/>
                <a:gd name="T21" fmla="*/ 2147483647 h 2358"/>
                <a:gd name="T22" fmla="*/ 2147483647 w 1956"/>
                <a:gd name="T23" fmla="*/ 2147483647 h 2358"/>
                <a:gd name="T24" fmla="*/ 2147483647 w 1956"/>
                <a:gd name="T25" fmla="*/ 2147483647 h 2358"/>
                <a:gd name="T26" fmla="*/ 2147483647 w 1956"/>
                <a:gd name="T27" fmla="*/ 2147483647 h 2358"/>
                <a:gd name="T28" fmla="*/ 2147483647 w 1956"/>
                <a:gd name="T29" fmla="*/ 2147483647 h 2358"/>
                <a:gd name="T30" fmla="*/ 2147483647 w 1956"/>
                <a:gd name="T31" fmla="*/ 2147483647 h 2358"/>
                <a:gd name="T32" fmla="*/ 2147483647 w 1956"/>
                <a:gd name="T33" fmla="*/ 2147483647 h 2358"/>
                <a:gd name="T34" fmla="*/ 2147483647 w 1956"/>
                <a:gd name="T35" fmla="*/ 2147483647 h 2358"/>
                <a:gd name="T36" fmla="*/ 2147483647 w 1956"/>
                <a:gd name="T37" fmla="*/ 2147483647 h 2358"/>
                <a:gd name="T38" fmla="*/ 2147483647 w 1956"/>
                <a:gd name="T39" fmla="*/ 2147483647 h 2358"/>
                <a:gd name="T40" fmla="*/ 2147483647 w 1956"/>
                <a:gd name="T41" fmla="*/ 2147483647 h 2358"/>
                <a:gd name="T42" fmla="*/ 2147483647 w 1956"/>
                <a:gd name="T43" fmla="*/ 2147483647 h 2358"/>
                <a:gd name="T44" fmla="*/ 2147483647 w 1956"/>
                <a:gd name="T45" fmla="*/ 2147483647 h 2358"/>
                <a:gd name="T46" fmla="*/ 2147483647 w 1956"/>
                <a:gd name="T47" fmla="*/ 2147483647 h 2358"/>
                <a:gd name="T48" fmla="*/ 2147483647 w 1956"/>
                <a:gd name="T49" fmla="*/ 2147483647 h 2358"/>
                <a:gd name="T50" fmla="*/ 2147483647 w 1956"/>
                <a:gd name="T51" fmla="*/ 2147483647 h 2358"/>
                <a:gd name="T52" fmla="*/ 2147483647 w 1956"/>
                <a:gd name="T53" fmla="*/ 2147483647 h 2358"/>
                <a:gd name="T54" fmla="*/ 2147483647 w 1956"/>
                <a:gd name="T55" fmla="*/ 2147483647 h 2358"/>
                <a:gd name="T56" fmla="*/ 2147483647 w 1956"/>
                <a:gd name="T57" fmla="*/ 2147483647 h 2358"/>
                <a:gd name="T58" fmla="*/ 2147483647 w 1956"/>
                <a:gd name="T59" fmla="*/ 2147483647 h 2358"/>
                <a:gd name="T60" fmla="*/ 2147483647 w 1956"/>
                <a:gd name="T61" fmla="*/ 2147483647 h 2358"/>
                <a:gd name="T62" fmla="*/ 2147483647 w 1956"/>
                <a:gd name="T63" fmla="*/ 2147483647 h 2358"/>
                <a:gd name="T64" fmla="*/ 2147483647 w 1956"/>
                <a:gd name="T65" fmla="*/ 2147483647 h 2358"/>
                <a:gd name="T66" fmla="*/ 2147483647 w 1956"/>
                <a:gd name="T67" fmla="*/ 2147483647 h 2358"/>
                <a:gd name="T68" fmla="*/ 2147483647 w 1956"/>
                <a:gd name="T69" fmla="*/ 2147483647 h 2358"/>
                <a:gd name="T70" fmla="*/ 2147483647 w 1956"/>
                <a:gd name="T71" fmla="*/ 2147483647 h 2358"/>
                <a:gd name="T72" fmla="*/ 2147483647 w 1956"/>
                <a:gd name="T73" fmla="*/ 2147483647 h 2358"/>
                <a:gd name="T74" fmla="*/ 2147483647 w 1956"/>
                <a:gd name="T75" fmla="*/ 2147483647 h 2358"/>
                <a:gd name="T76" fmla="*/ 2147483647 w 1956"/>
                <a:gd name="T77" fmla="*/ 2147483647 h 2358"/>
                <a:gd name="T78" fmla="*/ 2147483647 w 1956"/>
                <a:gd name="T79" fmla="*/ 2147483647 h 2358"/>
                <a:gd name="T80" fmla="*/ 2147483647 w 1956"/>
                <a:gd name="T81" fmla="*/ 2147483647 h 2358"/>
                <a:gd name="T82" fmla="*/ 2147483647 w 1956"/>
                <a:gd name="T83" fmla="*/ 2147483647 h 2358"/>
                <a:gd name="T84" fmla="*/ 2147483647 w 1956"/>
                <a:gd name="T85" fmla="*/ 2147483647 h 2358"/>
                <a:gd name="T86" fmla="*/ 2147483647 w 1956"/>
                <a:gd name="T87" fmla="*/ 2147483647 h 2358"/>
                <a:gd name="T88" fmla="*/ 2147483647 w 1956"/>
                <a:gd name="T89" fmla="*/ 2147483647 h 2358"/>
                <a:gd name="T90" fmla="*/ 2147483647 w 1956"/>
                <a:gd name="T91" fmla="*/ 2147483647 h 2358"/>
                <a:gd name="T92" fmla="*/ 2147483647 w 1956"/>
                <a:gd name="T93" fmla="*/ 2147483647 h 2358"/>
                <a:gd name="T94" fmla="*/ 2147483647 w 1956"/>
                <a:gd name="T95" fmla="*/ 2147483647 h 2358"/>
                <a:gd name="T96" fmla="*/ 2147483647 w 1956"/>
                <a:gd name="T97" fmla="*/ 2147483647 h 2358"/>
                <a:gd name="T98" fmla="*/ 2147483647 w 1956"/>
                <a:gd name="T99" fmla="*/ 2147483647 h 2358"/>
                <a:gd name="T100" fmla="*/ 2147483647 w 1956"/>
                <a:gd name="T101" fmla="*/ 2147483647 h 2358"/>
                <a:gd name="T102" fmla="*/ 2147483647 w 1956"/>
                <a:gd name="T103" fmla="*/ 2147483647 h 2358"/>
                <a:gd name="T104" fmla="*/ 2147483647 w 1956"/>
                <a:gd name="T105" fmla="*/ 2147483647 h 2358"/>
                <a:gd name="T106" fmla="*/ 2147483647 w 1956"/>
                <a:gd name="T107" fmla="*/ 2147483647 h 2358"/>
                <a:gd name="T108" fmla="*/ 2147483647 w 1956"/>
                <a:gd name="T109" fmla="*/ 2147483647 h 2358"/>
                <a:gd name="T110" fmla="*/ 2147483647 w 1956"/>
                <a:gd name="T111" fmla="*/ 2147483647 h 2358"/>
                <a:gd name="T112" fmla="*/ 2147483647 w 1956"/>
                <a:gd name="T113" fmla="*/ 2147483647 h 2358"/>
                <a:gd name="T114" fmla="*/ 2147483647 w 1956"/>
                <a:gd name="T115" fmla="*/ 2147483647 h 2358"/>
                <a:gd name="T116" fmla="*/ 2147483647 w 1956"/>
                <a:gd name="T117" fmla="*/ 2147483647 h 2358"/>
                <a:gd name="T118" fmla="*/ 2147483647 w 1956"/>
                <a:gd name="T119" fmla="*/ 2147483647 h 235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956"/>
                <a:gd name="T181" fmla="*/ 0 h 2358"/>
                <a:gd name="T182" fmla="*/ 1956 w 1956"/>
                <a:gd name="T183" fmla="*/ 2358 h 235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956" h="2358">
                  <a:moveTo>
                    <a:pt x="1806" y="1788"/>
                  </a:moveTo>
                  <a:lnTo>
                    <a:pt x="1794" y="1800"/>
                  </a:lnTo>
                  <a:lnTo>
                    <a:pt x="1782" y="1824"/>
                  </a:lnTo>
                  <a:lnTo>
                    <a:pt x="1782" y="1884"/>
                  </a:lnTo>
                  <a:lnTo>
                    <a:pt x="1788" y="1980"/>
                  </a:lnTo>
                  <a:lnTo>
                    <a:pt x="1800" y="1950"/>
                  </a:lnTo>
                  <a:lnTo>
                    <a:pt x="1800" y="1848"/>
                  </a:lnTo>
                  <a:lnTo>
                    <a:pt x="1806" y="1836"/>
                  </a:lnTo>
                  <a:lnTo>
                    <a:pt x="1806" y="1830"/>
                  </a:lnTo>
                  <a:lnTo>
                    <a:pt x="1812" y="1818"/>
                  </a:lnTo>
                  <a:lnTo>
                    <a:pt x="1812" y="1806"/>
                  </a:lnTo>
                  <a:lnTo>
                    <a:pt x="1818" y="1800"/>
                  </a:lnTo>
                  <a:lnTo>
                    <a:pt x="1812" y="1788"/>
                  </a:lnTo>
                  <a:lnTo>
                    <a:pt x="1806" y="1788"/>
                  </a:lnTo>
                  <a:close/>
                  <a:moveTo>
                    <a:pt x="1794" y="2028"/>
                  </a:moveTo>
                  <a:lnTo>
                    <a:pt x="1788" y="2028"/>
                  </a:lnTo>
                  <a:lnTo>
                    <a:pt x="1782" y="2040"/>
                  </a:lnTo>
                  <a:lnTo>
                    <a:pt x="1782" y="2046"/>
                  </a:lnTo>
                  <a:lnTo>
                    <a:pt x="1788" y="2058"/>
                  </a:lnTo>
                  <a:lnTo>
                    <a:pt x="1788" y="2064"/>
                  </a:lnTo>
                  <a:lnTo>
                    <a:pt x="1794" y="2076"/>
                  </a:lnTo>
                  <a:lnTo>
                    <a:pt x="1800" y="2064"/>
                  </a:lnTo>
                  <a:lnTo>
                    <a:pt x="1800" y="2028"/>
                  </a:lnTo>
                  <a:lnTo>
                    <a:pt x="1794" y="2028"/>
                  </a:lnTo>
                  <a:close/>
                  <a:moveTo>
                    <a:pt x="1890" y="2310"/>
                  </a:moveTo>
                  <a:lnTo>
                    <a:pt x="1884" y="2316"/>
                  </a:lnTo>
                  <a:lnTo>
                    <a:pt x="1884" y="2334"/>
                  </a:lnTo>
                  <a:lnTo>
                    <a:pt x="1890" y="2346"/>
                  </a:lnTo>
                  <a:lnTo>
                    <a:pt x="1896" y="2352"/>
                  </a:lnTo>
                  <a:lnTo>
                    <a:pt x="1908" y="2358"/>
                  </a:lnTo>
                  <a:lnTo>
                    <a:pt x="1908" y="2346"/>
                  </a:lnTo>
                  <a:lnTo>
                    <a:pt x="1902" y="2334"/>
                  </a:lnTo>
                  <a:lnTo>
                    <a:pt x="1902" y="2322"/>
                  </a:lnTo>
                  <a:lnTo>
                    <a:pt x="1896" y="2310"/>
                  </a:lnTo>
                  <a:lnTo>
                    <a:pt x="1890" y="2310"/>
                  </a:lnTo>
                  <a:close/>
                  <a:moveTo>
                    <a:pt x="1920" y="672"/>
                  </a:moveTo>
                  <a:lnTo>
                    <a:pt x="1932" y="660"/>
                  </a:lnTo>
                  <a:lnTo>
                    <a:pt x="1944" y="654"/>
                  </a:lnTo>
                  <a:lnTo>
                    <a:pt x="1950" y="648"/>
                  </a:lnTo>
                  <a:lnTo>
                    <a:pt x="1956" y="648"/>
                  </a:lnTo>
                  <a:lnTo>
                    <a:pt x="1956" y="618"/>
                  </a:lnTo>
                  <a:lnTo>
                    <a:pt x="1950" y="618"/>
                  </a:lnTo>
                  <a:lnTo>
                    <a:pt x="1944" y="612"/>
                  </a:lnTo>
                  <a:lnTo>
                    <a:pt x="1878" y="612"/>
                  </a:lnTo>
                  <a:lnTo>
                    <a:pt x="1878" y="606"/>
                  </a:lnTo>
                  <a:lnTo>
                    <a:pt x="1890" y="594"/>
                  </a:lnTo>
                  <a:lnTo>
                    <a:pt x="1896" y="594"/>
                  </a:lnTo>
                  <a:lnTo>
                    <a:pt x="1878" y="564"/>
                  </a:lnTo>
                  <a:lnTo>
                    <a:pt x="1848" y="564"/>
                  </a:lnTo>
                  <a:lnTo>
                    <a:pt x="1842" y="558"/>
                  </a:lnTo>
                  <a:lnTo>
                    <a:pt x="1848" y="558"/>
                  </a:lnTo>
                  <a:lnTo>
                    <a:pt x="1860" y="546"/>
                  </a:lnTo>
                  <a:lnTo>
                    <a:pt x="1854" y="540"/>
                  </a:lnTo>
                  <a:lnTo>
                    <a:pt x="1818" y="522"/>
                  </a:lnTo>
                  <a:lnTo>
                    <a:pt x="1806" y="534"/>
                  </a:lnTo>
                  <a:lnTo>
                    <a:pt x="1806" y="558"/>
                  </a:lnTo>
                  <a:lnTo>
                    <a:pt x="1788" y="558"/>
                  </a:lnTo>
                  <a:lnTo>
                    <a:pt x="1770" y="546"/>
                  </a:lnTo>
                  <a:lnTo>
                    <a:pt x="1758" y="540"/>
                  </a:lnTo>
                  <a:lnTo>
                    <a:pt x="1740" y="540"/>
                  </a:lnTo>
                  <a:lnTo>
                    <a:pt x="1728" y="552"/>
                  </a:lnTo>
                  <a:lnTo>
                    <a:pt x="1716" y="558"/>
                  </a:lnTo>
                  <a:lnTo>
                    <a:pt x="1692" y="582"/>
                  </a:lnTo>
                  <a:lnTo>
                    <a:pt x="1656" y="582"/>
                  </a:lnTo>
                  <a:lnTo>
                    <a:pt x="1656" y="588"/>
                  </a:lnTo>
                  <a:lnTo>
                    <a:pt x="1662" y="594"/>
                  </a:lnTo>
                  <a:lnTo>
                    <a:pt x="1662" y="618"/>
                  </a:lnTo>
                  <a:lnTo>
                    <a:pt x="1656" y="624"/>
                  </a:lnTo>
                  <a:lnTo>
                    <a:pt x="1626" y="624"/>
                  </a:lnTo>
                  <a:lnTo>
                    <a:pt x="1632" y="636"/>
                  </a:lnTo>
                  <a:lnTo>
                    <a:pt x="1632" y="654"/>
                  </a:lnTo>
                  <a:lnTo>
                    <a:pt x="1620" y="666"/>
                  </a:lnTo>
                  <a:lnTo>
                    <a:pt x="1566" y="666"/>
                  </a:lnTo>
                  <a:lnTo>
                    <a:pt x="1566" y="684"/>
                  </a:lnTo>
                  <a:lnTo>
                    <a:pt x="1572" y="690"/>
                  </a:lnTo>
                  <a:lnTo>
                    <a:pt x="1596" y="690"/>
                  </a:lnTo>
                  <a:lnTo>
                    <a:pt x="1596" y="714"/>
                  </a:lnTo>
                  <a:lnTo>
                    <a:pt x="1608" y="726"/>
                  </a:lnTo>
                  <a:lnTo>
                    <a:pt x="1608" y="732"/>
                  </a:lnTo>
                  <a:lnTo>
                    <a:pt x="1584" y="744"/>
                  </a:lnTo>
                  <a:lnTo>
                    <a:pt x="1572" y="744"/>
                  </a:lnTo>
                  <a:lnTo>
                    <a:pt x="1566" y="738"/>
                  </a:lnTo>
                  <a:lnTo>
                    <a:pt x="1554" y="738"/>
                  </a:lnTo>
                  <a:lnTo>
                    <a:pt x="1542" y="744"/>
                  </a:lnTo>
                  <a:lnTo>
                    <a:pt x="1512" y="744"/>
                  </a:lnTo>
                  <a:lnTo>
                    <a:pt x="1500" y="738"/>
                  </a:lnTo>
                  <a:lnTo>
                    <a:pt x="1482" y="738"/>
                  </a:lnTo>
                  <a:lnTo>
                    <a:pt x="1476" y="744"/>
                  </a:lnTo>
                  <a:lnTo>
                    <a:pt x="1464" y="750"/>
                  </a:lnTo>
                  <a:lnTo>
                    <a:pt x="1440" y="750"/>
                  </a:lnTo>
                  <a:lnTo>
                    <a:pt x="1428" y="738"/>
                  </a:lnTo>
                  <a:lnTo>
                    <a:pt x="1428" y="732"/>
                  </a:lnTo>
                  <a:lnTo>
                    <a:pt x="1428" y="738"/>
                  </a:lnTo>
                  <a:lnTo>
                    <a:pt x="1416" y="738"/>
                  </a:lnTo>
                  <a:lnTo>
                    <a:pt x="1392" y="726"/>
                  </a:lnTo>
                  <a:lnTo>
                    <a:pt x="1374" y="708"/>
                  </a:lnTo>
                  <a:lnTo>
                    <a:pt x="1374" y="696"/>
                  </a:lnTo>
                  <a:lnTo>
                    <a:pt x="1380" y="696"/>
                  </a:lnTo>
                  <a:lnTo>
                    <a:pt x="1374" y="696"/>
                  </a:lnTo>
                  <a:lnTo>
                    <a:pt x="1368" y="690"/>
                  </a:lnTo>
                  <a:lnTo>
                    <a:pt x="1368" y="642"/>
                  </a:lnTo>
                  <a:lnTo>
                    <a:pt x="1362" y="636"/>
                  </a:lnTo>
                  <a:lnTo>
                    <a:pt x="1350" y="630"/>
                  </a:lnTo>
                  <a:lnTo>
                    <a:pt x="1338" y="630"/>
                  </a:lnTo>
                  <a:lnTo>
                    <a:pt x="1326" y="642"/>
                  </a:lnTo>
                  <a:lnTo>
                    <a:pt x="1314" y="648"/>
                  </a:lnTo>
                  <a:lnTo>
                    <a:pt x="1326" y="666"/>
                  </a:lnTo>
                  <a:lnTo>
                    <a:pt x="1326" y="714"/>
                  </a:lnTo>
                  <a:lnTo>
                    <a:pt x="1338" y="738"/>
                  </a:lnTo>
                  <a:lnTo>
                    <a:pt x="1338" y="774"/>
                  </a:lnTo>
                  <a:lnTo>
                    <a:pt x="1272" y="774"/>
                  </a:lnTo>
                  <a:lnTo>
                    <a:pt x="1272" y="762"/>
                  </a:lnTo>
                  <a:lnTo>
                    <a:pt x="1266" y="756"/>
                  </a:lnTo>
                  <a:lnTo>
                    <a:pt x="1260" y="756"/>
                  </a:lnTo>
                  <a:lnTo>
                    <a:pt x="1248" y="762"/>
                  </a:lnTo>
                  <a:lnTo>
                    <a:pt x="1242" y="774"/>
                  </a:lnTo>
                  <a:lnTo>
                    <a:pt x="1236" y="762"/>
                  </a:lnTo>
                  <a:lnTo>
                    <a:pt x="1224" y="756"/>
                  </a:lnTo>
                  <a:lnTo>
                    <a:pt x="1206" y="750"/>
                  </a:lnTo>
                  <a:lnTo>
                    <a:pt x="1188" y="750"/>
                  </a:lnTo>
                  <a:lnTo>
                    <a:pt x="1182" y="756"/>
                  </a:lnTo>
                  <a:lnTo>
                    <a:pt x="1152" y="738"/>
                  </a:lnTo>
                  <a:lnTo>
                    <a:pt x="1134" y="750"/>
                  </a:lnTo>
                  <a:lnTo>
                    <a:pt x="1080" y="696"/>
                  </a:lnTo>
                  <a:lnTo>
                    <a:pt x="1056" y="696"/>
                  </a:lnTo>
                  <a:lnTo>
                    <a:pt x="1056" y="690"/>
                  </a:lnTo>
                  <a:lnTo>
                    <a:pt x="1044" y="678"/>
                  </a:lnTo>
                  <a:lnTo>
                    <a:pt x="1038" y="678"/>
                  </a:lnTo>
                  <a:lnTo>
                    <a:pt x="1032" y="684"/>
                  </a:lnTo>
                  <a:lnTo>
                    <a:pt x="1032" y="702"/>
                  </a:lnTo>
                  <a:lnTo>
                    <a:pt x="1032" y="696"/>
                  </a:lnTo>
                  <a:lnTo>
                    <a:pt x="1026" y="690"/>
                  </a:lnTo>
                  <a:lnTo>
                    <a:pt x="1008" y="690"/>
                  </a:lnTo>
                  <a:lnTo>
                    <a:pt x="996" y="702"/>
                  </a:lnTo>
                  <a:lnTo>
                    <a:pt x="990" y="690"/>
                  </a:lnTo>
                  <a:lnTo>
                    <a:pt x="984" y="684"/>
                  </a:lnTo>
                  <a:lnTo>
                    <a:pt x="960" y="684"/>
                  </a:lnTo>
                  <a:lnTo>
                    <a:pt x="954" y="678"/>
                  </a:lnTo>
                  <a:lnTo>
                    <a:pt x="954" y="666"/>
                  </a:lnTo>
                  <a:lnTo>
                    <a:pt x="942" y="666"/>
                  </a:lnTo>
                  <a:lnTo>
                    <a:pt x="936" y="672"/>
                  </a:lnTo>
                  <a:lnTo>
                    <a:pt x="918" y="672"/>
                  </a:lnTo>
                  <a:lnTo>
                    <a:pt x="912" y="666"/>
                  </a:lnTo>
                  <a:lnTo>
                    <a:pt x="906" y="654"/>
                  </a:lnTo>
                  <a:lnTo>
                    <a:pt x="900" y="648"/>
                  </a:lnTo>
                  <a:lnTo>
                    <a:pt x="888" y="648"/>
                  </a:lnTo>
                  <a:lnTo>
                    <a:pt x="846" y="630"/>
                  </a:lnTo>
                  <a:lnTo>
                    <a:pt x="834" y="612"/>
                  </a:lnTo>
                  <a:lnTo>
                    <a:pt x="810" y="612"/>
                  </a:lnTo>
                  <a:lnTo>
                    <a:pt x="792" y="588"/>
                  </a:lnTo>
                  <a:lnTo>
                    <a:pt x="780" y="594"/>
                  </a:lnTo>
                  <a:lnTo>
                    <a:pt x="750" y="564"/>
                  </a:lnTo>
                  <a:lnTo>
                    <a:pt x="750" y="552"/>
                  </a:lnTo>
                  <a:lnTo>
                    <a:pt x="762" y="540"/>
                  </a:lnTo>
                  <a:lnTo>
                    <a:pt x="768" y="540"/>
                  </a:lnTo>
                  <a:lnTo>
                    <a:pt x="756" y="528"/>
                  </a:lnTo>
                  <a:lnTo>
                    <a:pt x="756" y="522"/>
                  </a:lnTo>
                  <a:lnTo>
                    <a:pt x="762" y="516"/>
                  </a:lnTo>
                  <a:lnTo>
                    <a:pt x="756" y="504"/>
                  </a:lnTo>
                  <a:lnTo>
                    <a:pt x="780" y="480"/>
                  </a:lnTo>
                  <a:lnTo>
                    <a:pt x="786" y="456"/>
                  </a:lnTo>
                  <a:lnTo>
                    <a:pt x="762" y="438"/>
                  </a:lnTo>
                  <a:lnTo>
                    <a:pt x="750" y="438"/>
                  </a:lnTo>
                  <a:lnTo>
                    <a:pt x="738" y="432"/>
                  </a:lnTo>
                  <a:lnTo>
                    <a:pt x="738" y="414"/>
                  </a:lnTo>
                  <a:lnTo>
                    <a:pt x="720" y="420"/>
                  </a:lnTo>
                  <a:lnTo>
                    <a:pt x="702" y="402"/>
                  </a:lnTo>
                  <a:lnTo>
                    <a:pt x="696" y="402"/>
                  </a:lnTo>
                  <a:lnTo>
                    <a:pt x="690" y="396"/>
                  </a:lnTo>
                  <a:lnTo>
                    <a:pt x="678" y="396"/>
                  </a:lnTo>
                  <a:lnTo>
                    <a:pt x="666" y="390"/>
                  </a:lnTo>
                  <a:lnTo>
                    <a:pt x="654" y="378"/>
                  </a:lnTo>
                  <a:lnTo>
                    <a:pt x="648" y="366"/>
                  </a:lnTo>
                  <a:lnTo>
                    <a:pt x="618" y="366"/>
                  </a:lnTo>
                  <a:lnTo>
                    <a:pt x="612" y="360"/>
                  </a:lnTo>
                  <a:lnTo>
                    <a:pt x="612" y="342"/>
                  </a:lnTo>
                  <a:lnTo>
                    <a:pt x="618" y="336"/>
                  </a:lnTo>
                  <a:lnTo>
                    <a:pt x="618" y="324"/>
                  </a:lnTo>
                  <a:lnTo>
                    <a:pt x="612" y="324"/>
                  </a:lnTo>
                  <a:lnTo>
                    <a:pt x="600" y="312"/>
                  </a:lnTo>
                  <a:lnTo>
                    <a:pt x="594" y="300"/>
                  </a:lnTo>
                  <a:lnTo>
                    <a:pt x="588" y="294"/>
                  </a:lnTo>
                  <a:lnTo>
                    <a:pt x="588" y="276"/>
                  </a:lnTo>
                  <a:lnTo>
                    <a:pt x="594" y="276"/>
                  </a:lnTo>
                  <a:lnTo>
                    <a:pt x="600" y="270"/>
                  </a:lnTo>
                  <a:lnTo>
                    <a:pt x="612" y="270"/>
                  </a:lnTo>
                  <a:lnTo>
                    <a:pt x="612" y="288"/>
                  </a:lnTo>
                  <a:lnTo>
                    <a:pt x="624" y="300"/>
                  </a:lnTo>
                  <a:lnTo>
                    <a:pt x="636" y="282"/>
                  </a:lnTo>
                  <a:lnTo>
                    <a:pt x="642" y="282"/>
                  </a:lnTo>
                  <a:lnTo>
                    <a:pt x="648" y="276"/>
                  </a:lnTo>
                  <a:lnTo>
                    <a:pt x="660" y="270"/>
                  </a:lnTo>
                  <a:lnTo>
                    <a:pt x="660" y="258"/>
                  </a:lnTo>
                  <a:lnTo>
                    <a:pt x="642" y="240"/>
                  </a:lnTo>
                  <a:lnTo>
                    <a:pt x="636" y="228"/>
                  </a:lnTo>
                  <a:lnTo>
                    <a:pt x="630" y="222"/>
                  </a:lnTo>
                  <a:lnTo>
                    <a:pt x="618" y="222"/>
                  </a:lnTo>
                  <a:lnTo>
                    <a:pt x="594" y="210"/>
                  </a:lnTo>
                  <a:lnTo>
                    <a:pt x="594" y="186"/>
                  </a:lnTo>
                  <a:lnTo>
                    <a:pt x="612" y="180"/>
                  </a:lnTo>
                  <a:lnTo>
                    <a:pt x="594" y="156"/>
                  </a:lnTo>
                  <a:lnTo>
                    <a:pt x="624" y="156"/>
                  </a:lnTo>
                  <a:lnTo>
                    <a:pt x="636" y="150"/>
                  </a:lnTo>
                  <a:lnTo>
                    <a:pt x="642" y="138"/>
                  </a:lnTo>
                  <a:lnTo>
                    <a:pt x="642" y="114"/>
                  </a:lnTo>
                  <a:lnTo>
                    <a:pt x="636" y="108"/>
                  </a:lnTo>
                  <a:lnTo>
                    <a:pt x="636" y="102"/>
                  </a:lnTo>
                  <a:lnTo>
                    <a:pt x="654" y="102"/>
                  </a:lnTo>
                  <a:lnTo>
                    <a:pt x="660" y="96"/>
                  </a:lnTo>
                  <a:lnTo>
                    <a:pt x="660" y="36"/>
                  </a:lnTo>
                  <a:lnTo>
                    <a:pt x="618" y="36"/>
                  </a:lnTo>
                  <a:lnTo>
                    <a:pt x="594" y="12"/>
                  </a:lnTo>
                  <a:lnTo>
                    <a:pt x="576" y="0"/>
                  </a:lnTo>
                  <a:lnTo>
                    <a:pt x="564" y="0"/>
                  </a:lnTo>
                  <a:lnTo>
                    <a:pt x="540" y="12"/>
                  </a:lnTo>
                  <a:lnTo>
                    <a:pt x="522" y="18"/>
                  </a:lnTo>
                  <a:lnTo>
                    <a:pt x="516" y="30"/>
                  </a:lnTo>
                  <a:lnTo>
                    <a:pt x="504" y="36"/>
                  </a:lnTo>
                  <a:lnTo>
                    <a:pt x="480" y="36"/>
                  </a:lnTo>
                  <a:lnTo>
                    <a:pt x="456" y="72"/>
                  </a:lnTo>
                  <a:lnTo>
                    <a:pt x="432" y="78"/>
                  </a:lnTo>
                  <a:lnTo>
                    <a:pt x="432" y="96"/>
                  </a:lnTo>
                  <a:lnTo>
                    <a:pt x="408" y="96"/>
                  </a:lnTo>
                  <a:lnTo>
                    <a:pt x="402" y="102"/>
                  </a:lnTo>
                  <a:lnTo>
                    <a:pt x="396" y="96"/>
                  </a:lnTo>
                  <a:lnTo>
                    <a:pt x="390" y="102"/>
                  </a:lnTo>
                  <a:lnTo>
                    <a:pt x="378" y="108"/>
                  </a:lnTo>
                  <a:lnTo>
                    <a:pt x="372" y="114"/>
                  </a:lnTo>
                  <a:lnTo>
                    <a:pt x="360" y="120"/>
                  </a:lnTo>
                  <a:lnTo>
                    <a:pt x="348" y="120"/>
                  </a:lnTo>
                  <a:lnTo>
                    <a:pt x="348" y="108"/>
                  </a:lnTo>
                  <a:lnTo>
                    <a:pt x="342" y="102"/>
                  </a:lnTo>
                  <a:lnTo>
                    <a:pt x="324" y="102"/>
                  </a:lnTo>
                  <a:lnTo>
                    <a:pt x="306" y="96"/>
                  </a:lnTo>
                  <a:lnTo>
                    <a:pt x="264" y="96"/>
                  </a:lnTo>
                  <a:lnTo>
                    <a:pt x="240" y="108"/>
                  </a:lnTo>
                  <a:lnTo>
                    <a:pt x="234" y="120"/>
                  </a:lnTo>
                  <a:lnTo>
                    <a:pt x="234" y="126"/>
                  </a:lnTo>
                  <a:lnTo>
                    <a:pt x="258" y="144"/>
                  </a:lnTo>
                  <a:lnTo>
                    <a:pt x="252" y="156"/>
                  </a:lnTo>
                  <a:lnTo>
                    <a:pt x="282" y="162"/>
                  </a:lnTo>
                  <a:lnTo>
                    <a:pt x="276" y="168"/>
                  </a:lnTo>
                  <a:lnTo>
                    <a:pt x="270" y="180"/>
                  </a:lnTo>
                  <a:lnTo>
                    <a:pt x="264" y="186"/>
                  </a:lnTo>
                  <a:lnTo>
                    <a:pt x="264" y="192"/>
                  </a:lnTo>
                  <a:lnTo>
                    <a:pt x="276" y="204"/>
                  </a:lnTo>
                  <a:lnTo>
                    <a:pt x="282" y="204"/>
                  </a:lnTo>
                  <a:lnTo>
                    <a:pt x="282" y="210"/>
                  </a:lnTo>
                  <a:lnTo>
                    <a:pt x="276" y="222"/>
                  </a:lnTo>
                  <a:lnTo>
                    <a:pt x="276" y="234"/>
                  </a:lnTo>
                  <a:lnTo>
                    <a:pt x="294" y="234"/>
                  </a:lnTo>
                  <a:lnTo>
                    <a:pt x="306" y="252"/>
                  </a:lnTo>
                  <a:lnTo>
                    <a:pt x="324" y="252"/>
                  </a:lnTo>
                  <a:lnTo>
                    <a:pt x="330" y="288"/>
                  </a:lnTo>
                  <a:lnTo>
                    <a:pt x="366" y="288"/>
                  </a:lnTo>
                  <a:lnTo>
                    <a:pt x="378" y="294"/>
                  </a:lnTo>
                  <a:lnTo>
                    <a:pt x="384" y="300"/>
                  </a:lnTo>
                  <a:lnTo>
                    <a:pt x="384" y="306"/>
                  </a:lnTo>
                  <a:lnTo>
                    <a:pt x="378" y="312"/>
                  </a:lnTo>
                  <a:lnTo>
                    <a:pt x="354" y="324"/>
                  </a:lnTo>
                  <a:lnTo>
                    <a:pt x="342" y="324"/>
                  </a:lnTo>
                  <a:lnTo>
                    <a:pt x="336" y="330"/>
                  </a:lnTo>
                  <a:lnTo>
                    <a:pt x="336" y="366"/>
                  </a:lnTo>
                  <a:lnTo>
                    <a:pt x="342" y="378"/>
                  </a:lnTo>
                  <a:lnTo>
                    <a:pt x="354" y="390"/>
                  </a:lnTo>
                  <a:lnTo>
                    <a:pt x="354" y="396"/>
                  </a:lnTo>
                  <a:lnTo>
                    <a:pt x="324" y="414"/>
                  </a:lnTo>
                  <a:lnTo>
                    <a:pt x="300" y="450"/>
                  </a:lnTo>
                  <a:lnTo>
                    <a:pt x="318" y="474"/>
                  </a:lnTo>
                  <a:lnTo>
                    <a:pt x="306" y="474"/>
                  </a:lnTo>
                  <a:lnTo>
                    <a:pt x="300" y="480"/>
                  </a:lnTo>
                  <a:lnTo>
                    <a:pt x="288" y="486"/>
                  </a:lnTo>
                  <a:lnTo>
                    <a:pt x="282" y="492"/>
                  </a:lnTo>
                  <a:lnTo>
                    <a:pt x="282" y="504"/>
                  </a:lnTo>
                  <a:lnTo>
                    <a:pt x="276" y="522"/>
                  </a:lnTo>
                  <a:lnTo>
                    <a:pt x="276" y="534"/>
                  </a:lnTo>
                  <a:lnTo>
                    <a:pt x="270" y="552"/>
                  </a:lnTo>
                  <a:lnTo>
                    <a:pt x="258" y="564"/>
                  </a:lnTo>
                  <a:lnTo>
                    <a:pt x="234" y="576"/>
                  </a:lnTo>
                  <a:lnTo>
                    <a:pt x="228" y="582"/>
                  </a:lnTo>
                  <a:lnTo>
                    <a:pt x="228" y="588"/>
                  </a:lnTo>
                  <a:lnTo>
                    <a:pt x="222" y="594"/>
                  </a:lnTo>
                  <a:lnTo>
                    <a:pt x="222" y="612"/>
                  </a:lnTo>
                  <a:lnTo>
                    <a:pt x="204" y="624"/>
                  </a:lnTo>
                  <a:lnTo>
                    <a:pt x="204" y="630"/>
                  </a:lnTo>
                  <a:lnTo>
                    <a:pt x="198" y="636"/>
                  </a:lnTo>
                  <a:lnTo>
                    <a:pt x="192" y="648"/>
                  </a:lnTo>
                  <a:lnTo>
                    <a:pt x="186" y="654"/>
                  </a:lnTo>
                  <a:lnTo>
                    <a:pt x="168" y="654"/>
                  </a:lnTo>
                  <a:lnTo>
                    <a:pt x="162" y="648"/>
                  </a:lnTo>
                  <a:lnTo>
                    <a:pt x="156" y="654"/>
                  </a:lnTo>
                  <a:lnTo>
                    <a:pt x="132" y="666"/>
                  </a:lnTo>
                  <a:lnTo>
                    <a:pt x="126" y="666"/>
                  </a:lnTo>
                  <a:lnTo>
                    <a:pt x="120" y="660"/>
                  </a:lnTo>
                  <a:lnTo>
                    <a:pt x="120" y="648"/>
                  </a:lnTo>
                  <a:lnTo>
                    <a:pt x="114" y="642"/>
                  </a:lnTo>
                  <a:lnTo>
                    <a:pt x="108" y="642"/>
                  </a:lnTo>
                  <a:lnTo>
                    <a:pt x="96" y="648"/>
                  </a:lnTo>
                  <a:lnTo>
                    <a:pt x="84" y="660"/>
                  </a:lnTo>
                  <a:lnTo>
                    <a:pt x="84" y="666"/>
                  </a:lnTo>
                  <a:lnTo>
                    <a:pt x="78" y="678"/>
                  </a:lnTo>
                  <a:lnTo>
                    <a:pt x="72" y="684"/>
                  </a:lnTo>
                  <a:lnTo>
                    <a:pt x="66" y="696"/>
                  </a:lnTo>
                  <a:lnTo>
                    <a:pt x="54" y="708"/>
                  </a:lnTo>
                  <a:lnTo>
                    <a:pt x="48" y="720"/>
                  </a:lnTo>
                  <a:lnTo>
                    <a:pt x="48" y="744"/>
                  </a:lnTo>
                  <a:lnTo>
                    <a:pt x="54" y="750"/>
                  </a:lnTo>
                  <a:lnTo>
                    <a:pt x="66" y="756"/>
                  </a:lnTo>
                  <a:lnTo>
                    <a:pt x="72" y="756"/>
                  </a:lnTo>
                  <a:lnTo>
                    <a:pt x="102" y="750"/>
                  </a:lnTo>
                  <a:lnTo>
                    <a:pt x="102" y="768"/>
                  </a:lnTo>
                  <a:lnTo>
                    <a:pt x="96" y="798"/>
                  </a:lnTo>
                  <a:lnTo>
                    <a:pt x="102" y="804"/>
                  </a:lnTo>
                  <a:lnTo>
                    <a:pt x="108" y="816"/>
                  </a:lnTo>
                  <a:lnTo>
                    <a:pt x="120" y="828"/>
                  </a:lnTo>
                  <a:lnTo>
                    <a:pt x="144" y="828"/>
                  </a:lnTo>
                  <a:lnTo>
                    <a:pt x="144" y="852"/>
                  </a:lnTo>
                  <a:lnTo>
                    <a:pt x="168" y="894"/>
                  </a:lnTo>
                  <a:lnTo>
                    <a:pt x="174" y="906"/>
                  </a:lnTo>
                  <a:lnTo>
                    <a:pt x="180" y="912"/>
                  </a:lnTo>
                  <a:lnTo>
                    <a:pt x="180" y="936"/>
                  </a:lnTo>
                  <a:lnTo>
                    <a:pt x="168" y="942"/>
                  </a:lnTo>
                  <a:lnTo>
                    <a:pt x="162" y="948"/>
                  </a:lnTo>
                  <a:lnTo>
                    <a:pt x="144" y="948"/>
                  </a:lnTo>
                  <a:lnTo>
                    <a:pt x="138" y="942"/>
                  </a:lnTo>
                  <a:lnTo>
                    <a:pt x="138" y="930"/>
                  </a:lnTo>
                  <a:lnTo>
                    <a:pt x="132" y="930"/>
                  </a:lnTo>
                  <a:lnTo>
                    <a:pt x="120" y="936"/>
                  </a:lnTo>
                  <a:lnTo>
                    <a:pt x="108" y="948"/>
                  </a:lnTo>
                  <a:lnTo>
                    <a:pt x="84" y="948"/>
                  </a:lnTo>
                  <a:lnTo>
                    <a:pt x="78" y="942"/>
                  </a:lnTo>
                  <a:lnTo>
                    <a:pt x="78" y="936"/>
                  </a:lnTo>
                  <a:lnTo>
                    <a:pt x="54" y="948"/>
                  </a:lnTo>
                  <a:lnTo>
                    <a:pt x="48" y="942"/>
                  </a:lnTo>
                  <a:lnTo>
                    <a:pt x="36" y="936"/>
                  </a:lnTo>
                  <a:lnTo>
                    <a:pt x="24" y="936"/>
                  </a:lnTo>
                  <a:lnTo>
                    <a:pt x="12" y="948"/>
                  </a:lnTo>
                  <a:lnTo>
                    <a:pt x="12" y="960"/>
                  </a:lnTo>
                  <a:lnTo>
                    <a:pt x="18" y="966"/>
                  </a:lnTo>
                  <a:lnTo>
                    <a:pt x="0" y="972"/>
                  </a:lnTo>
                  <a:lnTo>
                    <a:pt x="36" y="972"/>
                  </a:lnTo>
                  <a:lnTo>
                    <a:pt x="30" y="984"/>
                  </a:lnTo>
                  <a:lnTo>
                    <a:pt x="30" y="1014"/>
                  </a:lnTo>
                  <a:lnTo>
                    <a:pt x="36" y="1026"/>
                  </a:lnTo>
                  <a:lnTo>
                    <a:pt x="48" y="1032"/>
                  </a:lnTo>
                  <a:lnTo>
                    <a:pt x="66" y="1038"/>
                  </a:lnTo>
                  <a:lnTo>
                    <a:pt x="120" y="1038"/>
                  </a:lnTo>
                  <a:lnTo>
                    <a:pt x="132" y="1032"/>
                  </a:lnTo>
                  <a:lnTo>
                    <a:pt x="150" y="1014"/>
                  </a:lnTo>
                  <a:lnTo>
                    <a:pt x="162" y="1008"/>
                  </a:lnTo>
                  <a:lnTo>
                    <a:pt x="168" y="1020"/>
                  </a:lnTo>
                  <a:lnTo>
                    <a:pt x="168" y="1026"/>
                  </a:lnTo>
                  <a:lnTo>
                    <a:pt x="162" y="1038"/>
                  </a:lnTo>
                  <a:lnTo>
                    <a:pt x="144" y="1056"/>
                  </a:lnTo>
                  <a:lnTo>
                    <a:pt x="120" y="1068"/>
                  </a:lnTo>
                  <a:lnTo>
                    <a:pt x="114" y="1074"/>
                  </a:lnTo>
                  <a:lnTo>
                    <a:pt x="90" y="1074"/>
                  </a:lnTo>
                  <a:lnTo>
                    <a:pt x="78" y="1080"/>
                  </a:lnTo>
                  <a:lnTo>
                    <a:pt x="60" y="1086"/>
                  </a:lnTo>
                  <a:lnTo>
                    <a:pt x="48" y="1092"/>
                  </a:lnTo>
                  <a:lnTo>
                    <a:pt x="42" y="1098"/>
                  </a:lnTo>
                  <a:lnTo>
                    <a:pt x="54" y="1122"/>
                  </a:lnTo>
                  <a:lnTo>
                    <a:pt x="66" y="1128"/>
                  </a:lnTo>
                  <a:lnTo>
                    <a:pt x="78" y="1140"/>
                  </a:lnTo>
                  <a:lnTo>
                    <a:pt x="96" y="1152"/>
                  </a:lnTo>
                  <a:lnTo>
                    <a:pt x="108" y="1164"/>
                  </a:lnTo>
                  <a:lnTo>
                    <a:pt x="132" y="1182"/>
                  </a:lnTo>
                  <a:lnTo>
                    <a:pt x="162" y="1206"/>
                  </a:lnTo>
                  <a:lnTo>
                    <a:pt x="204" y="1224"/>
                  </a:lnTo>
                  <a:lnTo>
                    <a:pt x="240" y="1218"/>
                  </a:lnTo>
                  <a:lnTo>
                    <a:pt x="270" y="1200"/>
                  </a:lnTo>
                  <a:lnTo>
                    <a:pt x="294" y="1176"/>
                  </a:lnTo>
                  <a:lnTo>
                    <a:pt x="300" y="1158"/>
                  </a:lnTo>
                  <a:lnTo>
                    <a:pt x="300" y="1128"/>
                  </a:lnTo>
                  <a:lnTo>
                    <a:pt x="306" y="1116"/>
                  </a:lnTo>
                  <a:lnTo>
                    <a:pt x="318" y="1104"/>
                  </a:lnTo>
                  <a:lnTo>
                    <a:pt x="324" y="1092"/>
                  </a:lnTo>
                  <a:lnTo>
                    <a:pt x="330" y="1086"/>
                  </a:lnTo>
                  <a:lnTo>
                    <a:pt x="342" y="1086"/>
                  </a:lnTo>
                  <a:lnTo>
                    <a:pt x="348" y="1080"/>
                  </a:lnTo>
                  <a:lnTo>
                    <a:pt x="354" y="1080"/>
                  </a:lnTo>
                  <a:lnTo>
                    <a:pt x="360" y="1086"/>
                  </a:lnTo>
                  <a:lnTo>
                    <a:pt x="360" y="1098"/>
                  </a:lnTo>
                  <a:lnTo>
                    <a:pt x="348" y="1110"/>
                  </a:lnTo>
                  <a:lnTo>
                    <a:pt x="336" y="1128"/>
                  </a:lnTo>
                  <a:lnTo>
                    <a:pt x="324" y="1140"/>
                  </a:lnTo>
                  <a:lnTo>
                    <a:pt x="318" y="1152"/>
                  </a:lnTo>
                  <a:lnTo>
                    <a:pt x="318" y="1164"/>
                  </a:lnTo>
                  <a:lnTo>
                    <a:pt x="324" y="1176"/>
                  </a:lnTo>
                  <a:lnTo>
                    <a:pt x="336" y="1182"/>
                  </a:lnTo>
                  <a:lnTo>
                    <a:pt x="342" y="1182"/>
                  </a:lnTo>
                  <a:lnTo>
                    <a:pt x="354" y="1194"/>
                  </a:lnTo>
                  <a:lnTo>
                    <a:pt x="354" y="1206"/>
                  </a:lnTo>
                  <a:lnTo>
                    <a:pt x="348" y="1242"/>
                  </a:lnTo>
                  <a:lnTo>
                    <a:pt x="342" y="1284"/>
                  </a:lnTo>
                  <a:lnTo>
                    <a:pt x="336" y="1338"/>
                  </a:lnTo>
                  <a:lnTo>
                    <a:pt x="342" y="1398"/>
                  </a:lnTo>
                  <a:lnTo>
                    <a:pt x="354" y="1446"/>
                  </a:lnTo>
                  <a:lnTo>
                    <a:pt x="384" y="1536"/>
                  </a:lnTo>
                  <a:lnTo>
                    <a:pt x="402" y="1554"/>
                  </a:lnTo>
                  <a:lnTo>
                    <a:pt x="402" y="1596"/>
                  </a:lnTo>
                  <a:lnTo>
                    <a:pt x="414" y="1620"/>
                  </a:lnTo>
                  <a:lnTo>
                    <a:pt x="426" y="1626"/>
                  </a:lnTo>
                  <a:lnTo>
                    <a:pt x="438" y="1626"/>
                  </a:lnTo>
                  <a:lnTo>
                    <a:pt x="444" y="1632"/>
                  </a:lnTo>
                  <a:lnTo>
                    <a:pt x="450" y="1632"/>
                  </a:lnTo>
                  <a:lnTo>
                    <a:pt x="450" y="1644"/>
                  </a:lnTo>
                  <a:lnTo>
                    <a:pt x="456" y="1656"/>
                  </a:lnTo>
                  <a:lnTo>
                    <a:pt x="456" y="1674"/>
                  </a:lnTo>
                  <a:lnTo>
                    <a:pt x="474" y="1710"/>
                  </a:lnTo>
                  <a:lnTo>
                    <a:pt x="498" y="1722"/>
                  </a:lnTo>
                  <a:lnTo>
                    <a:pt x="504" y="1728"/>
                  </a:lnTo>
                  <a:lnTo>
                    <a:pt x="510" y="1728"/>
                  </a:lnTo>
                  <a:lnTo>
                    <a:pt x="510" y="1746"/>
                  </a:lnTo>
                  <a:lnTo>
                    <a:pt x="516" y="1782"/>
                  </a:lnTo>
                  <a:lnTo>
                    <a:pt x="522" y="1830"/>
                  </a:lnTo>
                  <a:lnTo>
                    <a:pt x="534" y="1872"/>
                  </a:lnTo>
                  <a:lnTo>
                    <a:pt x="552" y="1908"/>
                  </a:lnTo>
                  <a:lnTo>
                    <a:pt x="576" y="1944"/>
                  </a:lnTo>
                  <a:lnTo>
                    <a:pt x="600" y="1974"/>
                  </a:lnTo>
                  <a:lnTo>
                    <a:pt x="612" y="1998"/>
                  </a:lnTo>
                  <a:lnTo>
                    <a:pt x="618" y="2016"/>
                  </a:lnTo>
                  <a:lnTo>
                    <a:pt x="618" y="2070"/>
                  </a:lnTo>
                  <a:lnTo>
                    <a:pt x="624" y="2094"/>
                  </a:lnTo>
                  <a:lnTo>
                    <a:pt x="642" y="2124"/>
                  </a:lnTo>
                  <a:lnTo>
                    <a:pt x="672" y="2166"/>
                  </a:lnTo>
                  <a:lnTo>
                    <a:pt x="696" y="2202"/>
                  </a:lnTo>
                  <a:lnTo>
                    <a:pt x="714" y="2232"/>
                  </a:lnTo>
                  <a:lnTo>
                    <a:pt x="720" y="2244"/>
                  </a:lnTo>
                  <a:lnTo>
                    <a:pt x="726" y="2244"/>
                  </a:lnTo>
                  <a:lnTo>
                    <a:pt x="732" y="2238"/>
                  </a:lnTo>
                  <a:lnTo>
                    <a:pt x="744" y="2238"/>
                  </a:lnTo>
                  <a:lnTo>
                    <a:pt x="768" y="2226"/>
                  </a:lnTo>
                  <a:lnTo>
                    <a:pt x="774" y="2220"/>
                  </a:lnTo>
                  <a:lnTo>
                    <a:pt x="780" y="2208"/>
                  </a:lnTo>
                  <a:lnTo>
                    <a:pt x="780" y="2172"/>
                  </a:lnTo>
                  <a:lnTo>
                    <a:pt x="786" y="2160"/>
                  </a:lnTo>
                  <a:lnTo>
                    <a:pt x="798" y="2154"/>
                  </a:lnTo>
                  <a:lnTo>
                    <a:pt x="804" y="2154"/>
                  </a:lnTo>
                  <a:lnTo>
                    <a:pt x="810" y="2160"/>
                  </a:lnTo>
                  <a:lnTo>
                    <a:pt x="828" y="2160"/>
                  </a:lnTo>
                  <a:lnTo>
                    <a:pt x="834" y="2154"/>
                  </a:lnTo>
                  <a:lnTo>
                    <a:pt x="846" y="2148"/>
                  </a:lnTo>
                  <a:lnTo>
                    <a:pt x="852" y="2142"/>
                  </a:lnTo>
                  <a:lnTo>
                    <a:pt x="864" y="2136"/>
                  </a:lnTo>
                  <a:lnTo>
                    <a:pt x="852" y="2136"/>
                  </a:lnTo>
                  <a:lnTo>
                    <a:pt x="846" y="2130"/>
                  </a:lnTo>
                  <a:lnTo>
                    <a:pt x="846" y="2118"/>
                  </a:lnTo>
                  <a:lnTo>
                    <a:pt x="852" y="2100"/>
                  </a:lnTo>
                  <a:lnTo>
                    <a:pt x="858" y="2088"/>
                  </a:lnTo>
                  <a:lnTo>
                    <a:pt x="906" y="2064"/>
                  </a:lnTo>
                  <a:lnTo>
                    <a:pt x="918" y="2052"/>
                  </a:lnTo>
                  <a:lnTo>
                    <a:pt x="918" y="2040"/>
                  </a:lnTo>
                  <a:lnTo>
                    <a:pt x="912" y="2028"/>
                  </a:lnTo>
                  <a:lnTo>
                    <a:pt x="912" y="2010"/>
                  </a:lnTo>
                  <a:lnTo>
                    <a:pt x="900" y="1974"/>
                  </a:lnTo>
                  <a:lnTo>
                    <a:pt x="900" y="1908"/>
                  </a:lnTo>
                  <a:lnTo>
                    <a:pt x="906" y="1890"/>
                  </a:lnTo>
                  <a:lnTo>
                    <a:pt x="906" y="1884"/>
                  </a:lnTo>
                  <a:lnTo>
                    <a:pt x="912" y="1878"/>
                  </a:lnTo>
                  <a:lnTo>
                    <a:pt x="912" y="1860"/>
                  </a:lnTo>
                  <a:lnTo>
                    <a:pt x="918" y="1842"/>
                  </a:lnTo>
                  <a:lnTo>
                    <a:pt x="918" y="1800"/>
                  </a:lnTo>
                  <a:lnTo>
                    <a:pt x="906" y="1776"/>
                  </a:lnTo>
                  <a:lnTo>
                    <a:pt x="888" y="1758"/>
                  </a:lnTo>
                  <a:lnTo>
                    <a:pt x="888" y="1728"/>
                  </a:lnTo>
                  <a:lnTo>
                    <a:pt x="894" y="1722"/>
                  </a:lnTo>
                  <a:lnTo>
                    <a:pt x="900" y="1710"/>
                  </a:lnTo>
                  <a:lnTo>
                    <a:pt x="900" y="1698"/>
                  </a:lnTo>
                  <a:lnTo>
                    <a:pt x="894" y="1686"/>
                  </a:lnTo>
                  <a:lnTo>
                    <a:pt x="894" y="1644"/>
                  </a:lnTo>
                  <a:lnTo>
                    <a:pt x="918" y="1632"/>
                  </a:lnTo>
                  <a:lnTo>
                    <a:pt x="924" y="1632"/>
                  </a:lnTo>
                  <a:lnTo>
                    <a:pt x="948" y="1620"/>
                  </a:lnTo>
                  <a:lnTo>
                    <a:pt x="948" y="1596"/>
                  </a:lnTo>
                  <a:lnTo>
                    <a:pt x="954" y="1584"/>
                  </a:lnTo>
                  <a:lnTo>
                    <a:pt x="960" y="1578"/>
                  </a:lnTo>
                  <a:lnTo>
                    <a:pt x="972" y="1572"/>
                  </a:lnTo>
                  <a:lnTo>
                    <a:pt x="990" y="1572"/>
                  </a:lnTo>
                  <a:lnTo>
                    <a:pt x="996" y="1560"/>
                  </a:lnTo>
                  <a:lnTo>
                    <a:pt x="1002" y="1566"/>
                  </a:lnTo>
                  <a:lnTo>
                    <a:pt x="1032" y="1566"/>
                  </a:lnTo>
                  <a:lnTo>
                    <a:pt x="1032" y="1548"/>
                  </a:lnTo>
                  <a:lnTo>
                    <a:pt x="1038" y="1530"/>
                  </a:lnTo>
                  <a:lnTo>
                    <a:pt x="1050" y="1518"/>
                  </a:lnTo>
                  <a:lnTo>
                    <a:pt x="1056" y="1500"/>
                  </a:lnTo>
                  <a:lnTo>
                    <a:pt x="1068" y="1488"/>
                  </a:lnTo>
                  <a:lnTo>
                    <a:pt x="1074" y="1476"/>
                  </a:lnTo>
                  <a:lnTo>
                    <a:pt x="1086" y="1470"/>
                  </a:lnTo>
                  <a:lnTo>
                    <a:pt x="1092" y="1464"/>
                  </a:lnTo>
                  <a:lnTo>
                    <a:pt x="1110" y="1458"/>
                  </a:lnTo>
                  <a:lnTo>
                    <a:pt x="1116" y="1452"/>
                  </a:lnTo>
                  <a:lnTo>
                    <a:pt x="1128" y="1446"/>
                  </a:lnTo>
                  <a:lnTo>
                    <a:pt x="1134" y="1428"/>
                  </a:lnTo>
                  <a:lnTo>
                    <a:pt x="1158" y="1380"/>
                  </a:lnTo>
                  <a:lnTo>
                    <a:pt x="1176" y="1362"/>
                  </a:lnTo>
                  <a:lnTo>
                    <a:pt x="1188" y="1356"/>
                  </a:lnTo>
                  <a:lnTo>
                    <a:pt x="1206" y="1344"/>
                  </a:lnTo>
                  <a:lnTo>
                    <a:pt x="1218" y="1338"/>
                  </a:lnTo>
                  <a:lnTo>
                    <a:pt x="1236" y="1320"/>
                  </a:lnTo>
                  <a:lnTo>
                    <a:pt x="1242" y="1320"/>
                  </a:lnTo>
                  <a:lnTo>
                    <a:pt x="1230" y="1290"/>
                  </a:lnTo>
                  <a:lnTo>
                    <a:pt x="1236" y="1284"/>
                  </a:lnTo>
                  <a:lnTo>
                    <a:pt x="1260" y="1314"/>
                  </a:lnTo>
                  <a:lnTo>
                    <a:pt x="1320" y="1254"/>
                  </a:lnTo>
                  <a:lnTo>
                    <a:pt x="1332" y="1230"/>
                  </a:lnTo>
                  <a:lnTo>
                    <a:pt x="1326" y="1224"/>
                  </a:lnTo>
                  <a:lnTo>
                    <a:pt x="1320" y="1212"/>
                  </a:lnTo>
                  <a:lnTo>
                    <a:pt x="1314" y="1206"/>
                  </a:lnTo>
                  <a:lnTo>
                    <a:pt x="1308" y="1194"/>
                  </a:lnTo>
                  <a:lnTo>
                    <a:pt x="1308" y="1182"/>
                  </a:lnTo>
                  <a:lnTo>
                    <a:pt x="1320" y="1176"/>
                  </a:lnTo>
                  <a:lnTo>
                    <a:pt x="1326" y="1170"/>
                  </a:lnTo>
                  <a:lnTo>
                    <a:pt x="1338" y="1170"/>
                  </a:lnTo>
                  <a:lnTo>
                    <a:pt x="1350" y="1164"/>
                  </a:lnTo>
                  <a:lnTo>
                    <a:pt x="1362" y="1152"/>
                  </a:lnTo>
                  <a:lnTo>
                    <a:pt x="1374" y="1134"/>
                  </a:lnTo>
                  <a:lnTo>
                    <a:pt x="1374" y="1110"/>
                  </a:lnTo>
                  <a:lnTo>
                    <a:pt x="1392" y="1116"/>
                  </a:lnTo>
                  <a:lnTo>
                    <a:pt x="1398" y="1146"/>
                  </a:lnTo>
                  <a:lnTo>
                    <a:pt x="1416" y="1110"/>
                  </a:lnTo>
                  <a:lnTo>
                    <a:pt x="1416" y="1128"/>
                  </a:lnTo>
                  <a:lnTo>
                    <a:pt x="1422" y="1140"/>
                  </a:lnTo>
                  <a:lnTo>
                    <a:pt x="1422" y="1158"/>
                  </a:lnTo>
                  <a:lnTo>
                    <a:pt x="1428" y="1170"/>
                  </a:lnTo>
                  <a:lnTo>
                    <a:pt x="1434" y="1176"/>
                  </a:lnTo>
                  <a:lnTo>
                    <a:pt x="1440" y="1176"/>
                  </a:lnTo>
                  <a:lnTo>
                    <a:pt x="1446" y="1170"/>
                  </a:lnTo>
                  <a:lnTo>
                    <a:pt x="1446" y="1158"/>
                  </a:lnTo>
                  <a:lnTo>
                    <a:pt x="1452" y="1152"/>
                  </a:lnTo>
                  <a:lnTo>
                    <a:pt x="1452" y="1140"/>
                  </a:lnTo>
                  <a:lnTo>
                    <a:pt x="1458" y="1110"/>
                  </a:lnTo>
                  <a:lnTo>
                    <a:pt x="1440" y="1068"/>
                  </a:lnTo>
                  <a:lnTo>
                    <a:pt x="1440" y="1038"/>
                  </a:lnTo>
                  <a:lnTo>
                    <a:pt x="1410" y="1014"/>
                  </a:lnTo>
                  <a:lnTo>
                    <a:pt x="1398" y="984"/>
                  </a:lnTo>
                  <a:lnTo>
                    <a:pt x="1404" y="972"/>
                  </a:lnTo>
                  <a:lnTo>
                    <a:pt x="1410" y="966"/>
                  </a:lnTo>
                  <a:lnTo>
                    <a:pt x="1416" y="948"/>
                  </a:lnTo>
                  <a:lnTo>
                    <a:pt x="1416" y="942"/>
                  </a:lnTo>
                  <a:lnTo>
                    <a:pt x="1410" y="936"/>
                  </a:lnTo>
                  <a:lnTo>
                    <a:pt x="1398" y="930"/>
                  </a:lnTo>
                  <a:lnTo>
                    <a:pt x="1380" y="930"/>
                  </a:lnTo>
                  <a:lnTo>
                    <a:pt x="1368" y="924"/>
                  </a:lnTo>
                  <a:lnTo>
                    <a:pt x="1356" y="912"/>
                  </a:lnTo>
                  <a:lnTo>
                    <a:pt x="1368" y="900"/>
                  </a:lnTo>
                  <a:lnTo>
                    <a:pt x="1374" y="900"/>
                  </a:lnTo>
                  <a:lnTo>
                    <a:pt x="1374" y="870"/>
                  </a:lnTo>
                  <a:lnTo>
                    <a:pt x="1410" y="870"/>
                  </a:lnTo>
                  <a:lnTo>
                    <a:pt x="1410" y="858"/>
                  </a:lnTo>
                  <a:lnTo>
                    <a:pt x="1380" y="840"/>
                  </a:lnTo>
                  <a:lnTo>
                    <a:pt x="1374" y="840"/>
                  </a:lnTo>
                  <a:lnTo>
                    <a:pt x="1362" y="828"/>
                  </a:lnTo>
                  <a:lnTo>
                    <a:pt x="1350" y="822"/>
                  </a:lnTo>
                  <a:lnTo>
                    <a:pt x="1344" y="810"/>
                  </a:lnTo>
                  <a:lnTo>
                    <a:pt x="1344" y="804"/>
                  </a:lnTo>
                  <a:lnTo>
                    <a:pt x="1350" y="792"/>
                  </a:lnTo>
                  <a:lnTo>
                    <a:pt x="1362" y="780"/>
                  </a:lnTo>
                  <a:lnTo>
                    <a:pt x="1350" y="762"/>
                  </a:lnTo>
                  <a:lnTo>
                    <a:pt x="1368" y="762"/>
                  </a:lnTo>
                  <a:lnTo>
                    <a:pt x="1392" y="774"/>
                  </a:lnTo>
                  <a:lnTo>
                    <a:pt x="1386" y="768"/>
                  </a:lnTo>
                  <a:lnTo>
                    <a:pt x="1404" y="762"/>
                  </a:lnTo>
                  <a:lnTo>
                    <a:pt x="1410" y="774"/>
                  </a:lnTo>
                  <a:lnTo>
                    <a:pt x="1410" y="780"/>
                  </a:lnTo>
                  <a:lnTo>
                    <a:pt x="1416" y="792"/>
                  </a:lnTo>
                  <a:lnTo>
                    <a:pt x="1422" y="798"/>
                  </a:lnTo>
                  <a:lnTo>
                    <a:pt x="1434" y="798"/>
                  </a:lnTo>
                  <a:lnTo>
                    <a:pt x="1440" y="804"/>
                  </a:lnTo>
                  <a:lnTo>
                    <a:pt x="1446" y="786"/>
                  </a:lnTo>
                  <a:lnTo>
                    <a:pt x="1452" y="792"/>
                  </a:lnTo>
                  <a:lnTo>
                    <a:pt x="1458" y="792"/>
                  </a:lnTo>
                  <a:lnTo>
                    <a:pt x="1464" y="798"/>
                  </a:lnTo>
                  <a:lnTo>
                    <a:pt x="1464" y="828"/>
                  </a:lnTo>
                  <a:lnTo>
                    <a:pt x="1470" y="828"/>
                  </a:lnTo>
                  <a:lnTo>
                    <a:pt x="1470" y="864"/>
                  </a:lnTo>
                  <a:lnTo>
                    <a:pt x="1476" y="864"/>
                  </a:lnTo>
                  <a:lnTo>
                    <a:pt x="1482" y="870"/>
                  </a:lnTo>
                  <a:lnTo>
                    <a:pt x="1542" y="870"/>
                  </a:lnTo>
                  <a:lnTo>
                    <a:pt x="1554" y="876"/>
                  </a:lnTo>
                  <a:lnTo>
                    <a:pt x="1572" y="876"/>
                  </a:lnTo>
                  <a:lnTo>
                    <a:pt x="1620" y="864"/>
                  </a:lnTo>
                  <a:lnTo>
                    <a:pt x="1626" y="864"/>
                  </a:lnTo>
                  <a:lnTo>
                    <a:pt x="1650" y="888"/>
                  </a:lnTo>
                  <a:lnTo>
                    <a:pt x="1650" y="894"/>
                  </a:lnTo>
                  <a:lnTo>
                    <a:pt x="1644" y="900"/>
                  </a:lnTo>
                  <a:lnTo>
                    <a:pt x="1638" y="900"/>
                  </a:lnTo>
                  <a:lnTo>
                    <a:pt x="1638" y="912"/>
                  </a:lnTo>
                  <a:lnTo>
                    <a:pt x="1632" y="930"/>
                  </a:lnTo>
                  <a:lnTo>
                    <a:pt x="1626" y="942"/>
                  </a:lnTo>
                  <a:lnTo>
                    <a:pt x="1620" y="948"/>
                  </a:lnTo>
                  <a:lnTo>
                    <a:pt x="1614" y="948"/>
                  </a:lnTo>
                  <a:lnTo>
                    <a:pt x="1602" y="954"/>
                  </a:lnTo>
                  <a:lnTo>
                    <a:pt x="1596" y="954"/>
                  </a:lnTo>
                  <a:lnTo>
                    <a:pt x="1584" y="966"/>
                  </a:lnTo>
                  <a:lnTo>
                    <a:pt x="1578" y="978"/>
                  </a:lnTo>
                  <a:lnTo>
                    <a:pt x="1578" y="996"/>
                  </a:lnTo>
                  <a:lnTo>
                    <a:pt x="1584" y="1008"/>
                  </a:lnTo>
                  <a:lnTo>
                    <a:pt x="1602" y="1026"/>
                  </a:lnTo>
                  <a:lnTo>
                    <a:pt x="1608" y="1026"/>
                  </a:lnTo>
                  <a:lnTo>
                    <a:pt x="1626" y="1050"/>
                  </a:lnTo>
                  <a:lnTo>
                    <a:pt x="1632" y="1014"/>
                  </a:lnTo>
                  <a:lnTo>
                    <a:pt x="1632" y="990"/>
                  </a:lnTo>
                  <a:lnTo>
                    <a:pt x="1650" y="990"/>
                  </a:lnTo>
                  <a:lnTo>
                    <a:pt x="1662" y="996"/>
                  </a:lnTo>
                  <a:lnTo>
                    <a:pt x="1668" y="1002"/>
                  </a:lnTo>
                  <a:lnTo>
                    <a:pt x="1668" y="1020"/>
                  </a:lnTo>
                  <a:lnTo>
                    <a:pt x="1674" y="1032"/>
                  </a:lnTo>
                  <a:lnTo>
                    <a:pt x="1674" y="1038"/>
                  </a:lnTo>
                  <a:lnTo>
                    <a:pt x="1680" y="1050"/>
                  </a:lnTo>
                  <a:lnTo>
                    <a:pt x="1680" y="1062"/>
                  </a:lnTo>
                  <a:lnTo>
                    <a:pt x="1686" y="1074"/>
                  </a:lnTo>
                  <a:lnTo>
                    <a:pt x="1692" y="1092"/>
                  </a:lnTo>
                  <a:lnTo>
                    <a:pt x="1698" y="1104"/>
                  </a:lnTo>
                  <a:lnTo>
                    <a:pt x="1704" y="1110"/>
                  </a:lnTo>
                  <a:lnTo>
                    <a:pt x="1704" y="1116"/>
                  </a:lnTo>
                  <a:lnTo>
                    <a:pt x="1722" y="1134"/>
                  </a:lnTo>
                  <a:lnTo>
                    <a:pt x="1722" y="1110"/>
                  </a:lnTo>
                  <a:lnTo>
                    <a:pt x="1728" y="1110"/>
                  </a:lnTo>
                  <a:lnTo>
                    <a:pt x="1734" y="1116"/>
                  </a:lnTo>
                  <a:lnTo>
                    <a:pt x="1746" y="1116"/>
                  </a:lnTo>
                  <a:lnTo>
                    <a:pt x="1746" y="1104"/>
                  </a:lnTo>
                  <a:lnTo>
                    <a:pt x="1728" y="1086"/>
                  </a:lnTo>
                  <a:lnTo>
                    <a:pt x="1728" y="1062"/>
                  </a:lnTo>
                  <a:lnTo>
                    <a:pt x="1722" y="1050"/>
                  </a:lnTo>
                  <a:lnTo>
                    <a:pt x="1740" y="1032"/>
                  </a:lnTo>
                  <a:lnTo>
                    <a:pt x="1746" y="1032"/>
                  </a:lnTo>
                  <a:lnTo>
                    <a:pt x="1740" y="984"/>
                  </a:lnTo>
                  <a:lnTo>
                    <a:pt x="1722" y="966"/>
                  </a:lnTo>
                  <a:lnTo>
                    <a:pt x="1716" y="966"/>
                  </a:lnTo>
                  <a:lnTo>
                    <a:pt x="1770" y="966"/>
                  </a:lnTo>
                  <a:lnTo>
                    <a:pt x="1782" y="972"/>
                  </a:lnTo>
                  <a:lnTo>
                    <a:pt x="1794" y="972"/>
                  </a:lnTo>
                  <a:lnTo>
                    <a:pt x="1794" y="936"/>
                  </a:lnTo>
                  <a:lnTo>
                    <a:pt x="1812" y="882"/>
                  </a:lnTo>
                  <a:lnTo>
                    <a:pt x="1806" y="876"/>
                  </a:lnTo>
                  <a:lnTo>
                    <a:pt x="1800" y="864"/>
                  </a:lnTo>
                  <a:lnTo>
                    <a:pt x="1800" y="846"/>
                  </a:lnTo>
                  <a:lnTo>
                    <a:pt x="1812" y="840"/>
                  </a:lnTo>
                  <a:lnTo>
                    <a:pt x="1818" y="834"/>
                  </a:lnTo>
                  <a:lnTo>
                    <a:pt x="1836" y="804"/>
                  </a:lnTo>
                  <a:lnTo>
                    <a:pt x="1836" y="792"/>
                  </a:lnTo>
                  <a:lnTo>
                    <a:pt x="1830" y="786"/>
                  </a:lnTo>
                  <a:lnTo>
                    <a:pt x="1830" y="780"/>
                  </a:lnTo>
                  <a:lnTo>
                    <a:pt x="1824" y="774"/>
                  </a:lnTo>
                  <a:lnTo>
                    <a:pt x="1824" y="750"/>
                  </a:lnTo>
                  <a:lnTo>
                    <a:pt x="1830" y="750"/>
                  </a:lnTo>
                  <a:lnTo>
                    <a:pt x="1836" y="744"/>
                  </a:lnTo>
                  <a:lnTo>
                    <a:pt x="1848" y="744"/>
                  </a:lnTo>
                  <a:lnTo>
                    <a:pt x="1860" y="738"/>
                  </a:lnTo>
                  <a:lnTo>
                    <a:pt x="1872" y="726"/>
                  </a:lnTo>
                  <a:lnTo>
                    <a:pt x="1872" y="708"/>
                  </a:lnTo>
                  <a:lnTo>
                    <a:pt x="1878" y="708"/>
                  </a:lnTo>
                  <a:lnTo>
                    <a:pt x="1890" y="702"/>
                  </a:lnTo>
                  <a:lnTo>
                    <a:pt x="1926" y="702"/>
                  </a:lnTo>
                  <a:lnTo>
                    <a:pt x="1932" y="708"/>
                  </a:lnTo>
                  <a:lnTo>
                    <a:pt x="1950" y="708"/>
                  </a:lnTo>
                  <a:lnTo>
                    <a:pt x="1950" y="702"/>
                  </a:lnTo>
                  <a:lnTo>
                    <a:pt x="1944" y="696"/>
                  </a:lnTo>
                  <a:lnTo>
                    <a:pt x="1932" y="690"/>
                  </a:lnTo>
                  <a:lnTo>
                    <a:pt x="1926" y="684"/>
                  </a:lnTo>
                  <a:lnTo>
                    <a:pt x="1920" y="67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09" name="Iceland" descr="© INSCALE GmbH, 05.05.2010&#10;http://www.presentationload.com/">
              <a:extLst>
                <a:ext uri="{FF2B5EF4-FFF2-40B4-BE49-F238E27FC236}">
                  <a16:creationId xmlns:a16="http://schemas.microsoft.com/office/drawing/2014/main" id="{021BF74B-588A-7396-CD5F-7A193CA123A5}"/>
                </a:ext>
              </a:extLst>
            </p:cNvPr>
            <p:cNvSpPr>
              <a:spLocks/>
            </p:cNvSpPr>
            <p:nvPr/>
          </p:nvSpPr>
          <p:spPr bwMode="gray">
            <a:xfrm>
              <a:off x="5144458" y="1880636"/>
              <a:ext cx="269235" cy="105113"/>
            </a:xfrm>
            <a:custGeom>
              <a:avLst/>
              <a:gdLst>
                <a:gd name="T0" fmla="*/ 2147483647 w 570"/>
                <a:gd name="T1" fmla="*/ 2147483647 h 222"/>
                <a:gd name="T2" fmla="*/ 2147483647 w 570"/>
                <a:gd name="T3" fmla="*/ 2147483647 h 222"/>
                <a:gd name="T4" fmla="*/ 2147483647 w 570"/>
                <a:gd name="T5" fmla="*/ 2147483647 h 222"/>
                <a:gd name="T6" fmla="*/ 2147483647 w 570"/>
                <a:gd name="T7" fmla="*/ 2147483647 h 222"/>
                <a:gd name="T8" fmla="*/ 2147483647 w 570"/>
                <a:gd name="T9" fmla="*/ 2147483647 h 222"/>
                <a:gd name="T10" fmla="*/ 2147483647 w 570"/>
                <a:gd name="T11" fmla="*/ 2147483647 h 222"/>
                <a:gd name="T12" fmla="*/ 2147483647 w 570"/>
                <a:gd name="T13" fmla="*/ 2147483647 h 222"/>
                <a:gd name="T14" fmla="*/ 2147483647 w 570"/>
                <a:gd name="T15" fmla="*/ 2147483647 h 222"/>
                <a:gd name="T16" fmla="*/ 2147483647 w 570"/>
                <a:gd name="T17" fmla="*/ 2147483647 h 222"/>
                <a:gd name="T18" fmla="*/ 2147483647 w 570"/>
                <a:gd name="T19" fmla="*/ 2147483647 h 222"/>
                <a:gd name="T20" fmla="*/ 2147483647 w 570"/>
                <a:gd name="T21" fmla="*/ 2147483647 h 222"/>
                <a:gd name="T22" fmla="*/ 2147483647 w 570"/>
                <a:gd name="T23" fmla="*/ 2147483647 h 222"/>
                <a:gd name="T24" fmla="*/ 2147483647 w 570"/>
                <a:gd name="T25" fmla="*/ 2147483647 h 222"/>
                <a:gd name="T26" fmla="*/ 2147483647 w 570"/>
                <a:gd name="T27" fmla="*/ 2147483647 h 222"/>
                <a:gd name="T28" fmla="*/ 2147483647 w 570"/>
                <a:gd name="T29" fmla="*/ 2147483647 h 222"/>
                <a:gd name="T30" fmla="*/ 2147483647 w 570"/>
                <a:gd name="T31" fmla="*/ 2147483647 h 222"/>
                <a:gd name="T32" fmla="*/ 2147483647 w 570"/>
                <a:gd name="T33" fmla="*/ 2147483647 h 222"/>
                <a:gd name="T34" fmla="*/ 2147483647 w 570"/>
                <a:gd name="T35" fmla="*/ 2147483647 h 222"/>
                <a:gd name="T36" fmla="*/ 2147483647 w 570"/>
                <a:gd name="T37" fmla="*/ 2147483647 h 222"/>
                <a:gd name="T38" fmla="*/ 2147483647 w 570"/>
                <a:gd name="T39" fmla="*/ 2147483647 h 222"/>
                <a:gd name="T40" fmla="*/ 2147483647 w 570"/>
                <a:gd name="T41" fmla="*/ 2147483647 h 222"/>
                <a:gd name="T42" fmla="*/ 2147483647 w 570"/>
                <a:gd name="T43" fmla="*/ 2147483647 h 222"/>
                <a:gd name="T44" fmla="*/ 2147483647 w 570"/>
                <a:gd name="T45" fmla="*/ 2147483647 h 222"/>
                <a:gd name="T46" fmla="*/ 2147483647 w 570"/>
                <a:gd name="T47" fmla="*/ 2147483647 h 222"/>
                <a:gd name="T48" fmla="*/ 2147483647 w 570"/>
                <a:gd name="T49" fmla="*/ 2147483647 h 222"/>
                <a:gd name="T50" fmla="*/ 2147483647 w 570"/>
                <a:gd name="T51" fmla="*/ 2147483647 h 222"/>
                <a:gd name="T52" fmla="*/ 2147483647 w 570"/>
                <a:gd name="T53" fmla="*/ 2147483647 h 222"/>
                <a:gd name="T54" fmla="*/ 2147483647 w 570"/>
                <a:gd name="T55" fmla="*/ 2147483647 h 222"/>
                <a:gd name="T56" fmla="*/ 2147483647 w 570"/>
                <a:gd name="T57" fmla="*/ 2147483647 h 222"/>
                <a:gd name="T58" fmla="*/ 2147483647 w 570"/>
                <a:gd name="T59" fmla="*/ 2147483647 h 222"/>
                <a:gd name="T60" fmla="*/ 2147483647 w 570"/>
                <a:gd name="T61" fmla="*/ 2147483647 h 222"/>
                <a:gd name="T62" fmla="*/ 2147483647 w 570"/>
                <a:gd name="T63" fmla="*/ 2147483647 h 222"/>
                <a:gd name="T64" fmla="*/ 2147483647 w 570"/>
                <a:gd name="T65" fmla="*/ 2147483647 h 222"/>
                <a:gd name="T66" fmla="*/ 0 w 570"/>
                <a:gd name="T67" fmla="*/ 2147483647 h 222"/>
                <a:gd name="T68" fmla="*/ 2147483647 w 570"/>
                <a:gd name="T69" fmla="*/ 2147483647 h 222"/>
                <a:gd name="T70" fmla="*/ 2147483647 w 570"/>
                <a:gd name="T71" fmla="*/ 2147483647 h 222"/>
                <a:gd name="T72" fmla="*/ 2147483647 w 570"/>
                <a:gd name="T73" fmla="*/ 2147483647 h 222"/>
                <a:gd name="T74" fmla="*/ 2147483647 w 570"/>
                <a:gd name="T75" fmla="*/ 2147483647 h 222"/>
                <a:gd name="T76" fmla="*/ 2147483647 w 570"/>
                <a:gd name="T77" fmla="*/ 2147483647 h 222"/>
                <a:gd name="T78" fmla="*/ 2147483647 w 570"/>
                <a:gd name="T79" fmla="*/ 2147483647 h 222"/>
                <a:gd name="T80" fmla="*/ 2147483647 w 570"/>
                <a:gd name="T81" fmla="*/ 2147483647 h 222"/>
                <a:gd name="T82" fmla="*/ 2147483647 w 570"/>
                <a:gd name="T83" fmla="*/ 2147483647 h 222"/>
                <a:gd name="T84" fmla="*/ 2147483647 w 570"/>
                <a:gd name="T85" fmla="*/ 2147483647 h 222"/>
                <a:gd name="T86" fmla="*/ 2147483647 w 570"/>
                <a:gd name="T87" fmla="*/ 2147483647 h 222"/>
                <a:gd name="T88" fmla="*/ 2147483647 w 570"/>
                <a:gd name="T89" fmla="*/ 2147483647 h 222"/>
                <a:gd name="T90" fmla="*/ 2147483647 w 570"/>
                <a:gd name="T91" fmla="*/ 2147483647 h 222"/>
                <a:gd name="T92" fmla="*/ 2147483647 w 570"/>
                <a:gd name="T93" fmla="*/ 2147483647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70"/>
                <a:gd name="T142" fmla="*/ 0 h 222"/>
                <a:gd name="T143" fmla="*/ 570 w 57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70" h="222">
                  <a:moveTo>
                    <a:pt x="252" y="222"/>
                  </a:moveTo>
                  <a:lnTo>
                    <a:pt x="270" y="216"/>
                  </a:lnTo>
                  <a:lnTo>
                    <a:pt x="306" y="216"/>
                  </a:lnTo>
                  <a:lnTo>
                    <a:pt x="312" y="204"/>
                  </a:lnTo>
                  <a:lnTo>
                    <a:pt x="312" y="192"/>
                  </a:lnTo>
                  <a:lnTo>
                    <a:pt x="324" y="198"/>
                  </a:lnTo>
                  <a:lnTo>
                    <a:pt x="330" y="198"/>
                  </a:lnTo>
                  <a:lnTo>
                    <a:pt x="342" y="204"/>
                  </a:lnTo>
                  <a:lnTo>
                    <a:pt x="348" y="204"/>
                  </a:lnTo>
                  <a:lnTo>
                    <a:pt x="360" y="192"/>
                  </a:lnTo>
                  <a:lnTo>
                    <a:pt x="360" y="186"/>
                  </a:lnTo>
                  <a:lnTo>
                    <a:pt x="372" y="186"/>
                  </a:lnTo>
                  <a:lnTo>
                    <a:pt x="378" y="192"/>
                  </a:lnTo>
                  <a:lnTo>
                    <a:pt x="390" y="192"/>
                  </a:lnTo>
                  <a:lnTo>
                    <a:pt x="414" y="180"/>
                  </a:lnTo>
                  <a:lnTo>
                    <a:pt x="432" y="168"/>
                  </a:lnTo>
                  <a:lnTo>
                    <a:pt x="456" y="156"/>
                  </a:lnTo>
                  <a:lnTo>
                    <a:pt x="474" y="156"/>
                  </a:lnTo>
                  <a:lnTo>
                    <a:pt x="480" y="162"/>
                  </a:lnTo>
                  <a:lnTo>
                    <a:pt x="492" y="162"/>
                  </a:lnTo>
                  <a:lnTo>
                    <a:pt x="504" y="156"/>
                  </a:lnTo>
                  <a:lnTo>
                    <a:pt x="510" y="144"/>
                  </a:lnTo>
                  <a:lnTo>
                    <a:pt x="510" y="138"/>
                  </a:lnTo>
                  <a:lnTo>
                    <a:pt x="516" y="126"/>
                  </a:lnTo>
                  <a:lnTo>
                    <a:pt x="528" y="126"/>
                  </a:lnTo>
                  <a:lnTo>
                    <a:pt x="552" y="114"/>
                  </a:lnTo>
                  <a:lnTo>
                    <a:pt x="564" y="102"/>
                  </a:lnTo>
                  <a:lnTo>
                    <a:pt x="570" y="102"/>
                  </a:lnTo>
                  <a:lnTo>
                    <a:pt x="552" y="102"/>
                  </a:lnTo>
                  <a:lnTo>
                    <a:pt x="570" y="84"/>
                  </a:lnTo>
                  <a:lnTo>
                    <a:pt x="570" y="78"/>
                  </a:lnTo>
                  <a:lnTo>
                    <a:pt x="564" y="72"/>
                  </a:lnTo>
                  <a:lnTo>
                    <a:pt x="552" y="66"/>
                  </a:lnTo>
                  <a:lnTo>
                    <a:pt x="540" y="66"/>
                  </a:lnTo>
                  <a:lnTo>
                    <a:pt x="534" y="72"/>
                  </a:lnTo>
                  <a:lnTo>
                    <a:pt x="528" y="72"/>
                  </a:lnTo>
                  <a:lnTo>
                    <a:pt x="534" y="60"/>
                  </a:lnTo>
                  <a:lnTo>
                    <a:pt x="504" y="60"/>
                  </a:lnTo>
                  <a:lnTo>
                    <a:pt x="522" y="36"/>
                  </a:lnTo>
                  <a:lnTo>
                    <a:pt x="504" y="36"/>
                  </a:lnTo>
                  <a:lnTo>
                    <a:pt x="510" y="18"/>
                  </a:lnTo>
                  <a:lnTo>
                    <a:pt x="480" y="24"/>
                  </a:lnTo>
                  <a:lnTo>
                    <a:pt x="474" y="18"/>
                  </a:lnTo>
                  <a:lnTo>
                    <a:pt x="462" y="12"/>
                  </a:lnTo>
                  <a:lnTo>
                    <a:pt x="456" y="6"/>
                  </a:lnTo>
                  <a:lnTo>
                    <a:pt x="444" y="0"/>
                  </a:lnTo>
                  <a:lnTo>
                    <a:pt x="432" y="0"/>
                  </a:lnTo>
                  <a:lnTo>
                    <a:pt x="432" y="24"/>
                  </a:lnTo>
                  <a:lnTo>
                    <a:pt x="414" y="30"/>
                  </a:lnTo>
                  <a:lnTo>
                    <a:pt x="408" y="30"/>
                  </a:lnTo>
                  <a:lnTo>
                    <a:pt x="402" y="24"/>
                  </a:lnTo>
                  <a:lnTo>
                    <a:pt x="378" y="24"/>
                  </a:lnTo>
                  <a:lnTo>
                    <a:pt x="372" y="30"/>
                  </a:lnTo>
                  <a:lnTo>
                    <a:pt x="366" y="42"/>
                  </a:lnTo>
                  <a:lnTo>
                    <a:pt x="360" y="36"/>
                  </a:lnTo>
                  <a:lnTo>
                    <a:pt x="348" y="30"/>
                  </a:lnTo>
                  <a:lnTo>
                    <a:pt x="342" y="24"/>
                  </a:lnTo>
                  <a:lnTo>
                    <a:pt x="336" y="24"/>
                  </a:lnTo>
                  <a:lnTo>
                    <a:pt x="330" y="30"/>
                  </a:lnTo>
                  <a:lnTo>
                    <a:pt x="330" y="60"/>
                  </a:lnTo>
                  <a:lnTo>
                    <a:pt x="324" y="48"/>
                  </a:lnTo>
                  <a:lnTo>
                    <a:pt x="318" y="42"/>
                  </a:lnTo>
                  <a:lnTo>
                    <a:pt x="306" y="36"/>
                  </a:lnTo>
                  <a:lnTo>
                    <a:pt x="300" y="24"/>
                  </a:lnTo>
                  <a:lnTo>
                    <a:pt x="288" y="24"/>
                  </a:lnTo>
                  <a:lnTo>
                    <a:pt x="288" y="30"/>
                  </a:lnTo>
                  <a:lnTo>
                    <a:pt x="270" y="30"/>
                  </a:lnTo>
                  <a:lnTo>
                    <a:pt x="264" y="36"/>
                  </a:lnTo>
                  <a:lnTo>
                    <a:pt x="264" y="54"/>
                  </a:lnTo>
                  <a:lnTo>
                    <a:pt x="252" y="54"/>
                  </a:lnTo>
                  <a:lnTo>
                    <a:pt x="240" y="42"/>
                  </a:lnTo>
                  <a:lnTo>
                    <a:pt x="228" y="36"/>
                  </a:lnTo>
                  <a:lnTo>
                    <a:pt x="222" y="30"/>
                  </a:lnTo>
                  <a:lnTo>
                    <a:pt x="216" y="30"/>
                  </a:lnTo>
                  <a:lnTo>
                    <a:pt x="216" y="48"/>
                  </a:lnTo>
                  <a:lnTo>
                    <a:pt x="210" y="60"/>
                  </a:lnTo>
                  <a:lnTo>
                    <a:pt x="210" y="72"/>
                  </a:lnTo>
                  <a:lnTo>
                    <a:pt x="204" y="72"/>
                  </a:lnTo>
                  <a:lnTo>
                    <a:pt x="192" y="60"/>
                  </a:lnTo>
                  <a:lnTo>
                    <a:pt x="186" y="60"/>
                  </a:lnTo>
                  <a:lnTo>
                    <a:pt x="162" y="84"/>
                  </a:lnTo>
                  <a:lnTo>
                    <a:pt x="162" y="90"/>
                  </a:lnTo>
                  <a:lnTo>
                    <a:pt x="156" y="84"/>
                  </a:lnTo>
                  <a:lnTo>
                    <a:pt x="144" y="60"/>
                  </a:lnTo>
                  <a:lnTo>
                    <a:pt x="162" y="42"/>
                  </a:lnTo>
                  <a:lnTo>
                    <a:pt x="162" y="36"/>
                  </a:lnTo>
                  <a:lnTo>
                    <a:pt x="156" y="30"/>
                  </a:lnTo>
                  <a:lnTo>
                    <a:pt x="108" y="6"/>
                  </a:lnTo>
                  <a:lnTo>
                    <a:pt x="96" y="6"/>
                  </a:lnTo>
                  <a:lnTo>
                    <a:pt x="96" y="36"/>
                  </a:lnTo>
                  <a:lnTo>
                    <a:pt x="90" y="36"/>
                  </a:lnTo>
                  <a:lnTo>
                    <a:pt x="84" y="30"/>
                  </a:lnTo>
                  <a:lnTo>
                    <a:pt x="78" y="30"/>
                  </a:lnTo>
                  <a:lnTo>
                    <a:pt x="66" y="24"/>
                  </a:lnTo>
                  <a:lnTo>
                    <a:pt x="54" y="24"/>
                  </a:lnTo>
                  <a:lnTo>
                    <a:pt x="42" y="30"/>
                  </a:lnTo>
                  <a:lnTo>
                    <a:pt x="30" y="42"/>
                  </a:lnTo>
                  <a:lnTo>
                    <a:pt x="48" y="54"/>
                  </a:lnTo>
                  <a:lnTo>
                    <a:pt x="30" y="54"/>
                  </a:lnTo>
                  <a:lnTo>
                    <a:pt x="18" y="60"/>
                  </a:lnTo>
                  <a:lnTo>
                    <a:pt x="12" y="66"/>
                  </a:lnTo>
                  <a:lnTo>
                    <a:pt x="0" y="66"/>
                  </a:lnTo>
                  <a:lnTo>
                    <a:pt x="6" y="72"/>
                  </a:lnTo>
                  <a:lnTo>
                    <a:pt x="18" y="78"/>
                  </a:lnTo>
                  <a:lnTo>
                    <a:pt x="30" y="78"/>
                  </a:lnTo>
                  <a:lnTo>
                    <a:pt x="54" y="66"/>
                  </a:lnTo>
                  <a:lnTo>
                    <a:pt x="66" y="66"/>
                  </a:lnTo>
                  <a:lnTo>
                    <a:pt x="72" y="60"/>
                  </a:lnTo>
                  <a:lnTo>
                    <a:pt x="78" y="60"/>
                  </a:lnTo>
                  <a:lnTo>
                    <a:pt x="126" y="72"/>
                  </a:lnTo>
                  <a:lnTo>
                    <a:pt x="90" y="90"/>
                  </a:lnTo>
                  <a:lnTo>
                    <a:pt x="102" y="90"/>
                  </a:lnTo>
                  <a:lnTo>
                    <a:pt x="108" y="96"/>
                  </a:lnTo>
                  <a:lnTo>
                    <a:pt x="114" y="96"/>
                  </a:lnTo>
                  <a:lnTo>
                    <a:pt x="120" y="102"/>
                  </a:lnTo>
                  <a:lnTo>
                    <a:pt x="114" y="102"/>
                  </a:lnTo>
                  <a:lnTo>
                    <a:pt x="108" y="108"/>
                  </a:lnTo>
                  <a:lnTo>
                    <a:pt x="6" y="108"/>
                  </a:lnTo>
                  <a:lnTo>
                    <a:pt x="0" y="114"/>
                  </a:lnTo>
                  <a:lnTo>
                    <a:pt x="12" y="120"/>
                  </a:lnTo>
                  <a:lnTo>
                    <a:pt x="60" y="120"/>
                  </a:lnTo>
                  <a:lnTo>
                    <a:pt x="84" y="132"/>
                  </a:lnTo>
                  <a:lnTo>
                    <a:pt x="90" y="138"/>
                  </a:lnTo>
                  <a:lnTo>
                    <a:pt x="126" y="132"/>
                  </a:lnTo>
                  <a:lnTo>
                    <a:pt x="108" y="150"/>
                  </a:lnTo>
                  <a:lnTo>
                    <a:pt x="120" y="156"/>
                  </a:lnTo>
                  <a:lnTo>
                    <a:pt x="114" y="162"/>
                  </a:lnTo>
                  <a:lnTo>
                    <a:pt x="114" y="168"/>
                  </a:lnTo>
                  <a:lnTo>
                    <a:pt x="108" y="174"/>
                  </a:lnTo>
                  <a:lnTo>
                    <a:pt x="90" y="174"/>
                  </a:lnTo>
                  <a:lnTo>
                    <a:pt x="78" y="180"/>
                  </a:lnTo>
                  <a:lnTo>
                    <a:pt x="54" y="180"/>
                  </a:lnTo>
                  <a:lnTo>
                    <a:pt x="54" y="186"/>
                  </a:lnTo>
                  <a:lnTo>
                    <a:pt x="66" y="192"/>
                  </a:lnTo>
                  <a:lnTo>
                    <a:pt x="120" y="192"/>
                  </a:lnTo>
                  <a:lnTo>
                    <a:pt x="132" y="186"/>
                  </a:lnTo>
                  <a:lnTo>
                    <a:pt x="138" y="180"/>
                  </a:lnTo>
                  <a:lnTo>
                    <a:pt x="168" y="198"/>
                  </a:lnTo>
                  <a:lnTo>
                    <a:pt x="180" y="186"/>
                  </a:lnTo>
                  <a:lnTo>
                    <a:pt x="180" y="198"/>
                  </a:lnTo>
                  <a:lnTo>
                    <a:pt x="228" y="222"/>
                  </a:lnTo>
                  <a:lnTo>
                    <a:pt x="252" y="22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10" name="Hungary" descr="© INSCALE GmbH, 05.05.2010&#10;http://www.presentationload.com/">
              <a:extLst>
                <a:ext uri="{FF2B5EF4-FFF2-40B4-BE49-F238E27FC236}">
                  <a16:creationId xmlns:a16="http://schemas.microsoft.com/office/drawing/2014/main" id="{DADCBE3E-D42E-C765-CD17-014578E9A0D4}"/>
                </a:ext>
              </a:extLst>
            </p:cNvPr>
            <p:cNvSpPr>
              <a:spLocks/>
            </p:cNvSpPr>
            <p:nvPr/>
          </p:nvSpPr>
          <p:spPr bwMode="gray">
            <a:xfrm>
              <a:off x="6197425" y="2514997"/>
              <a:ext cx="201004" cy="105113"/>
            </a:xfrm>
            <a:custGeom>
              <a:avLst/>
              <a:gdLst>
                <a:gd name="T0" fmla="*/ 2147483647 w 426"/>
                <a:gd name="T1" fmla="*/ 2147483647 h 222"/>
                <a:gd name="T2" fmla="*/ 2147483647 w 426"/>
                <a:gd name="T3" fmla="*/ 2147483647 h 222"/>
                <a:gd name="T4" fmla="*/ 2147483647 w 426"/>
                <a:gd name="T5" fmla="*/ 2147483647 h 222"/>
                <a:gd name="T6" fmla="*/ 0 w 426"/>
                <a:gd name="T7" fmla="*/ 2147483647 h 222"/>
                <a:gd name="T8" fmla="*/ 2147483647 w 426"/>
                <a:gd name="T9" fmla="*/ 2147483647 h 222"/>
                <a:gd name="T10" fmla="*/ 2147483647 w 426"/>
                <a:gd name="T11" fmla="*/ 2147483647 h 222"/>
                <a:gd name="T12" fmla="*/ 2147483647 w 426"/>
                <a:gd name="T13" fmla="*/ 2147483647 h 222"/>
                <a:gd name="T14" fmla="*/ 2147483647 w 426"/>
                <a:gd name="T15" fmla="*/ 2147483647 h 222"/>
                <a:gd name="T16" fmla="*/ 2147483647 w 426"/>
                <a:gd name="T17" fmla="*/ 2147483647 h 222"/>
                <a:gd name="T18" fmla="*/ 2147483647 w 426"/>
                <a:gd name="T19" fmla="*/ 2147483647 h 222"/>
                <a:gd name="T20" fmla="*/ 2147483647 w 426"/>
                <a:gd name="T21" fmla="*/ 2147483647 h 222"/>
                <a:gd name="T22" fmla="*/ 2147483647 w 426"/>
                <a:gd name="T23" fmla="*/ 2147483647 h 222"/>
                <a:gd name="T24" fmla="*/ 2147483647 w 426"/>
                <a:gd name="T25" fmla="*/ 2147483647 h 222"/>
                <a:gd name="T26" fmla="*/ 2147483647 w 426"/>
                <a:gd name="T27" fmla="*/ 2147483647 h 222"/>
                <a:gd name="T28" fmla="*/ 2147483647 w 426"/>
                <a:gd name="T29" fmla="*/ 2147483647 h 222"/>
                <a:gd name="T30" fmla="*/ 2147483647 w 426"/>
                <a:gd name="T31" fmla="*/ 2147483647 h 222"/>
                <a:gd name="T32" fmla="*/ 2147483647 w 426"/>
                <a:gd name="T33" fmla="*/ 2147483647 h 222"/>
                <a:gd name="T34" fmla="*/ 2147483647 w 426"/>
                <a:gd name="T35" fmla="*/ 2147483647 h 222"/>
                <a:gd name="T36" fmla="*/ 2147483647 w 426"/>
                <a:gd name="T37" fmla="*/ 2147483647 h 222"/>
                <a:gd name="T38" fmla="*/ 2147483647 w 426"/>
                <a:gd name="T39" fmla="*/ 2147483647 h 222"/>
                <a:gd name="T40" fmla="*/ 2147483647 w 426"/>
                <a:gd name="T41" fmla="*/ 2147483647 h 222"/>
                <a:gd name="T42" fmla="*/ 2147483647 w 426"/>
                <a:gd name="T43" fmla="*/ 2147483647 h 222"/>
                <a:gd name="T44" fmla="*/ 2147483647 w 426"/>
                <a:gd name="T45" fmla="*/ 2147483647 h 222"/>
                <a:gd name="T46" fmla="*/ 2147483647 w 426"/>
                <a:gd name="T47" fmla="*/ 2147483647 h 222"/>
                <a:gd name="T48" fmla="*/ 2147483647 w 426"/>
                <a:gd name="T49" fmla="*/ 0 h 222"/>
                <a:gd name="T50" fmla="*/ 2147483647 w 426"/>
                <a:gd name="T51" fmla="*/ 2147483647 h 222"/>
                <a:gd name="T52" fmla="*/ 2147483647 w 426"/>
                <a:gd name="T53" fmla="*/ 0 h 222"/>
                <a:gd name="T54" fmla="*/ 2147483647 w 426"/>
                <a:gd name="T55" fmla="*/ 2147483647 h 222"/>
                <a:gd name="T56" fmla="*/ 2147483647 w 426"/>
                <a:gd name="T57" fmla="*/ 2147483647 h 222"/>
                <a:gd name="T58" fmla="*/ 2147483647 w 426"/>
                <a:gd name="T59" fmla="*/ 2147483647 h 222"/>
                <a:gd name="T60" fmla="*/ 2147483647 w 426"/>
                <a:gd name="T61" fmla="*/ 2147483647 h 222"/>
                <a:gd name="T62" fmla="*/ 2147483647 w 426"/>
                <a:gd name="T63" fmla="*/ 2147483647 h 222"/>
                <a:gd name="T64" fmla="*/ 2147483647 w 426"/>
                <a:gd name="T65" fmla="*/ 2147483647 h 222"/>
                <a:gd name="T66" fmla="*/ 2147483647 w 426"/>
                <a:gd name="T67" fmla="*/ 2147483647 h 222"/>
                <a:gd name="T68" fmla="*/ 2147483647 w 426"/>
                <a:gd name="T69" fmla="*/ 2147483647 h 222"/>
                <a:gd name="T70" fmla="*/ 2147483647 w 426"/>
                <a:gd name="T71" fmla="*/ 2147483647 h 22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6"/>
                <a:gd name="T109" fmla="*/ 0 h 222"/>
                <a:gd name="T110" fmla="*/ 426 w 426"/>
                <a:gd name="T111" fmla="*/ 222 h 22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6" h="222">
                  <a:moveTo>
                    <a:pt x="42" y="66"/>
                  </a:moveTo>
                  <a:lnTo>
                    <a:pt x="24" y="66"/>
                  </a:lnTo>
                  <a:lnTo>
                    <a:pt x="18" y="78"/>
                  </a:lnTo>
                  <a:lnTo>
                    <a:pt x="30" y="78"/>
                  </a:lnTo>
                  <a:lnTo>
                    <a:pt x="18" y="96"/>
                  </a:lnTo>
                  <a:lnTo>
                    <a:pt x="18" y="120"/>
                  </a:lnTo>
                  <a:lnTo>
                    <a:pt x="0" y="120"/>
                  </a:lnTo>
                  <a:lnTo>
                    <a:pt x="0" y="126"/>
                  </a:lnTo>
                  <a:lnTo>
                    <a:pt x="6" y="132"/>
                  </a:lnTo>
                  <a:lnTo>
                    <a:pt x="12" y="150"/>
                  </a:lnTo>
                  <a:lnTo>
                    <a:pt x="30" y="162"/>
                  </a:lnTo>
                  <a:lnTo>
                    <a:pt x="42" y="168"/>
                  </a:lnTo>
                  <a:lnTo>
                    <a:pt x="48" y="174"/>
                  </a:lnTo>
                  <a:lnTo>
                    <a:pt x="48" y="180"/>
                  </a:lnTo>
                  <a:lnTo>
                    <a:pt x="60" y="192"/>
                  </a:lnTo>
                  <a:lnTo>
                    <a:pt x="72" y="198"/>
                  </a:lnTo>
                  <a:lnTo>
                    <a:pt x="78" y="204"/>
                  </a:lnTo>
                  <a:lnTo>
                    <a:pt x="90" y="210"/>
                  </a:lnTo>
                  <a:lnTo>
                    <a:pt x="108" y="210"/>
                  </a:lnTo>
                  <a:lnTo>
                    <a:pt x="114" y="222"/>
                  </a:lnTo>
                  <a:lnTo>
                    <a:pt x="156" y="216"/>
                  </a:lnTo>
                  <a:lnTo>
                    <a:pt x="168" y="210"/>
                  </a:lnTo>
                  <a:lnTo>
                    <a:pt x="174" y="204"/>
                  </a:lnTo>
                  <a:lnTo>
                    <a:pt x="198" y="204"/>
                  </a:lnTo>
                  <a:lnTo>
                    <a:pt x="216" y="186"/>
                  </a:lnTo>
                  <a:lnTo>
                    <a:pt x="240" y="186"/>
                  </a:lnTo>
                  <a:lnTo>
                    <a:pt x="258" y="198"/>
                  </a:lnTo>
                  <a:lnTo>
                    <a:pt x="288" y="192"/>
                  </a:lnTo>
                  <a:lnTo>
                    <a:pt x="288" y="174"/>
                  </a:lnTo>
                  <a:lnTo>
                    <a:pt x="306" y="180"/>
                  </a:lnTo>
                  <a:lnTo>
                    <a:pt x="312" y="174"/>
                  </a:lnTo>
                  <a:lnTo>
                    <a:pt x="324" y="168"/>
                  </a:lnTo>
                  <a:lnTo>
                    <a:pt x="330" y="162"/>
                  </a:lnTo>
                  <a:lnTo>
                    <a:pt x="330" y="144"/>
                  </a:lnTo>
                  <a:lnTo>
                    <a:pt x="336" y="138"/>
                  </a:lnTo>
                  <a:lnTo>
                    <a:pt x="348" y="132"/>
                  </a:lnTo>
                  <a:lnTo>
                    <a:pt x="366" y="114"/>
                  </a:lnTo>
                  <a:lnTo>
                    <a:pt x="366" y="72"/>
                  </a:lnTo>
                  <a:lnTo>
                    <a:pt x="378" y="60"/>
                  </a:lnTo>
                  <a:lnTo>
                    <a:pt x="408" y="60"/>
                  </a:lnTo>
                  <a:lnTo>
                    <a:pt x="426" y="42"/>
                  </a:lnTo>
                  <a:lnTo>
                    <a:pt x="420" y="36"/>
                  </a:lnTo>
                  <a:lnTo>
                    <a:pt x="408" y="36"/>
                  </a:lnTo>
                  <a:lnTo>
                    <a:pt x="402" y="30"/>
                  </a:lnTo>
                  <a:lnTo>
                    <a:pt x="396" y="30"/>
                  </a:lnTo>
                  <a:lnTo>
                    <a:pt x="372" y="6"/>
                  </a:lnTo>
                  <a:lnTo>
                    <a:pt x="348" y="6"/>
                  </a:lnTo>
                  <a:lnTo>
                    <a:pt x="336" y="12"/>
                  </a:lnTo>
                  <a:lnTo>
                    <a:pt x="324" y="12"/>
                  </a:lnTo>
                  <a:lnTo>
                    <a:pt x="324" y="0"/>
                  </a:lnTo>
                  <a:lnTo>
                    <a:pt x="312" y="0"/>
                  </a:lnTo>
                  <a:lnTo>
                    <a:pt x="312" y="18"/>
                  </a:lnTo>
                  <a:lnTo>
                    <a:pt x="294" y="12"/>
                  </a:lnTo>
                  <a:lnTo>
                    <a:pt x="294" y="0"/>
                  </a:lnTo>
                  <a:lnTo>
                    <a:pt x="270" y="0"/>
                  </a:lnTo>
                  <a:lnTo>
                    <a:pt x="264" y="12"/>
                  </a:lnTo>
                  <a:lnTo>
                    <a:pt x="252" y="24"/>
                  </a:lnTo>
                  <a:lnTo>
                    <a:pt x="246" y="24"/>
                  </a:lnTo>
                  <a:lnTo>
                    <a:pt x="234" y="30"/>
                  </a:lnTo>
                  <a:lnTo>
                    <a:pt x="210" y="30"/>
                  </a:lnTo>
                  <a:lnTo>
                    <a:pt x="204" y="42"/>
                  </a:lnTo>
                  <a:lnTo>
                    <a:pt x="168" y="36"/>
                  </a:lnTo>
                  <a:lnTo>
                    <a:pt x="156" y="60"/>
                  </a:lnTo>
                  <a:lnTo>
                    <a:pt x="144" y="60"/>
                  </a:lnTo>
                  <a:lnTo>
                    <a:pt x="126" y="66"/>
                  </a:lnTo>
                  <a:lnTo>
                    <a:pt x="84" y="66"/>
                  </a:lnTo>
                  <a:lnTo>
                    <a:pt x="78" y="60"/>
                  </a:lnTo>
                  <a:lnTo>
                    <a:pt x="72" y="48"/>
                  </a:lnTo>
                  <a:lnTo>
                    <a:pt x="66" y="42"/>
                  </a:lnTo>
                  <a:lnTo>
                    <a:pt x="54" y="60"/>
                  </a:lnTo>
                  <a:lnTo>
                    <a:pt x="42" y="54"/>
                  </a:lnTo>
                  <a:lnTo>
                    <a:pt x="42" y="6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11" name="Honduras" descr="© INSCALE GmbH, 05.05.2010&#10;http://www.presentationload.com/">
              <a:extLst>
                <a:ext uri="{FF2B5EF4-FFF2-40B4-BE49-F238E27FC236}">
                  <a16:creationId xmlns:a16="http://schemas.microsoft.com/office/drawing/2014/main" id="{96C965F4-EE68-6306-D0A3-D518EBA1C946}"/>
                </a:ext>
              </a:extLst>
            </p:cNvPr>
            <p:cNvSpPr>
              <a:spLocks/>
            </p:cNvSpPr>
            <p:nvPr/>
          </p:nvSpPr>
          <p:spPr bwMode="gray">
            <a:xfrm>
              <a:off x="2708439" y="3746837"/>
              <a:ext cx="210225" cy="116177"/>
            </a:xfrm>
            <a:custGeom>
              <a:avLst/>
              <a:gdLst>
                <a:gd name="T0" fmla="*/ 2147483647 w 444"/>
                <a:gd name="T1" fmla="*/ 2147483647 h 246"/>
                <a:gd name="T2" fmla="*/ 2147483647 w 444"/>
                <a:gd name="T3" fmla="*/ 2147483647 h 246"/>
                <a:gd name="T4" fmla="*/ 2147483647 w 444"/>
                <a:gd name="T5" fmla="*/ 2147483647 h 246"/>
                <a:gd name="T6" fmla="*/ 2147483647 w 444"/>
                <a:gd name="T7" fmla="*/ 2147483647 h 246"/>
                <a:gd name="T8" fmla="*/ 2147483647 w 444"/>
                <a:gd name="T9" fmla="*/ 2147483647 h 246"/>
                <a:gd name="T10" fmla="*/ 2147483647 w 444"/>
                <a:gd name="T11" fmla="*/ 2147483647 h 246"/>
                <a:gd name="T12" fmla="*/ 2147483647 w 444"/>
                <a:gd name="T13" fmla="*/ 2147483647 h 246"/>
                <a:gd name="T14" fmla="*/ 2147483647 w 444"/>
                <a:gd name="T15" fmla="*/ 2147483647 h 246"/>
                <a:gd name="T16" fmla="*/ 2147483647 w 444"/>
                <a:gd name="T17" fmla="*/ 2147483647 h 246"/>
                <a:gd name="T18" fmla="*/ 2147483647 w 444"/>
                <a:gd name="T19" fmla="*/ 2147483647 h 246"/>
                <a:gd name="T20" fmla="*/ 2147483647 w 444"/>
                <a:gd name="T21" fmla="*/ 2147483647 h 246"/>
                <a:gd name="T22" fmla="*/ 2147483647 w 444"/>
                <a:gd name="T23" fmla="*/ 2147483647 h 246"/>
                <a:gd name="T24" fmla="*/ 2147483647 w 444"/>
                <a:gd name="T25" fmla="*/ 2147483647 h 246"/>
                <a:gd name="T26" fmla="*/ 2147483647 w 444"/>
                <a:gd name="T27" fmla="*/ 2147483647 h 246"/>
                <a:gd name="T28" fmla="*/ 2147483647 w 444"/>
                <a:gd name="T29" fmla="*/ 2147483647 h 246"/>
                <a:gd name="T30" fmla="*/ 2147483647 w 444"/>
                <a:gd name="T31" fmla="*/ 2147483647 h 246"/>
                <a:gd name="T32" fmla="*/ 2147483647 w 444"/>
                <a:gd name="T33" fmla="*/ 2147483647 h 246"/>
                <a:gd name="T34" fmla="*/ 2147483647 w 444"/>
                <a:gd name="T35" fmla="*/ 2147483647 h 246"/>
                <a:gd name="T36" fmla="*/ 2147483647 w 444"/>
                <a:gd name="T37" fmla="*/ 2147483647 h 246"/>
                <a:gd name="T38" fmla="*/ 2147483647 w 444"/>
                <a:gd name="T39" fmla="*/ 0 h 246"/>
                <a:gd name="T40" fmla="*/ 2147483647 w 444"/>
                <a:gd name="T41" fmla="*/ 2147483647 h 246"/>
                <a:gd name="T42" fmla="*/ 2147483647 w 444"/>
                <a:gd name="T43" fmla="*/ 2147483647 h 246"/>
                <a:gd name="T44" fmla="*/ 2147483647 w 444"/>
                <a:gd name="T45" fmla="*/ 0 h 246"/>
                <a:gd name="T46" fmla="*/ 2147483647 w 444"/>
                <a:gd name="T47" fmla="*/ 2147483647 h 246"/>
                <a:gd name="T48" fmla="*/ 2147483647 w 444"/>
                <a:gd name="T49" fmla="*/ 2147483647 h 246"/>
                <a:gd name="T50" fmla="*/ 2147483647 w 444"/>
                <a:gd name="T51" fmla="*/ 2147483647 h 246"/>
                <a:gd name="T52" fmla="*/ 2147483647 w 444"/>
                <a:gd name="T53" fmla="*/ 2147483647 h 246"/>
                <a:gd name="T54" fmla="*/ 2147483647 w 444"/>
                <a:gd name="T55" fmla="*/ 2147483647 h 246"/>
                <a:gd name="T56" fmla="*/ 2147483647 w 444"/>
                <a:gd name="T57" fmla="*/ 2147483647 h 246"/>
                <a:gd name="T58" fmla="*/ 2147483647 w 444"/>
                <a:gd name="T59" fmla="*/ 2147483647 h 246"/>
                <a:gd name="T60" fmla="*/ 2147483647 w 444"/>
                <a:gd name="T61" fmla="*/ 0 h 246"/>
                <a:gd name="T62" fmla="*/ 2147483647 w 444"/>
                <a:gd name="T63" fmla="*/ 2147483647 h 246"/>
                <a:gd name="T64" fmla="*/ 2147483647 w 444"/>
                <a:gd name="T65" fmla="*/ 2147483647 h 246"/>
                <a:gd name="T66" fmla="*/ 2147483647 w 444"/>
                <a:gd name="T67" fmla="*/ 2147483647 h 246"/>
                <a:gd name="T68" fmla="*/ 2147483647 w 444"/>
                <a:gd name="T69" fmla="*/ 2147483647 h 246"/>
                <a:gd name="T70" fmla="*/ 2147483647 w 444"/>
                <a:gd name="T71" fmla="*/ 2147483647 h 246"/>
                <a:gd name="T72" fmla="*/ 0 w 444"/>
                <a:gd name="T73" fmla="*/ 2147483647 h 246"/>
                <a:gd name="T74" fmla="*/ 2147483647 w 444"/>
                <a:gd name="T75" fmla="*/ 2147483647 h 246"/>
                <a:gd name="T76" fmla="*/ 2147483647 w 444"/>
                <a:gd name="T77" fmla="*/ 2147483647 h 246"/>
                <a:gd name="T78" fmla="*/ 2147483647 w 444"/>
                <a:gd name="T79" fmla="*/ 2147483647 h 246"/>
                <a:gd name="T80" fmla="*/ 2147483647 w 444"/>
                <a:gd name="T81" fmla="*/ 2147483647 h 246"/>
                <a:gd name="T82" fmla="*/ 2147483647 w 444"/>
                <a:gd name="T83" fmla="*/ 2147483647 h 246"/>
                <a:gd name="T84" fmla="*/ 2147483647 w 444"/>
                <a:gd name="T85" fmla="*/ 2147483647 h 246"/>
                <a:gd name="T86" fmla="*/ 2147483647 w 444"/>
                <a:gd name="T87" fmla="*/ 2147483647 h 2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44"/>
                <a:gd name="T133" fmla="*/ 0 h 246"/>
                <a:gd name="T134" fmla="*/ 444 w 444"/>
                <a:gd name="T135" fmla="*/ 246 h 24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44" h="246">
                  <a:moveTo>
                    <a:pt x="156" y="240"/>
                  </a:moveTo>
                  <a:lnTo>
                    <a:pt x="156" y="222"/>
                  </a:lnTo>
                  <a:lnTo>
                    <a:pt x="174" y="222"/>
                  </a:lnTo>
                  <a:lnTo>
                    <a:pt x="168" y="216"/>
                  </a:lnTo>
                  <a:lnTo>
                    <a:pt x="168" y="204"/>
                  </a:lnTo>
                  <a:lnTo>
                    <a:pt x="162" y="198"/>
                  </a:lnTo>
                  <a:lnTo>
                    <a:pt x="162" y="186"/>
                  </a:lnTo>
                  <a:lnTo>
                    <a:pt x="168" y="180"/>
                  </a:lnTo>
                  <a:lnTo>
                    <a:pt x="204" y="180"/>
                  </a:lnTo>
                  <a:lnTo>
                    <a:pt x="210" y="168"/>
                  </a:lnTo>
                  <a:lnTo>
                    <a:pt x="216" y="162"/>
                  </a:lnTo>
                  <a:lnTo>
                    <a:pt x="228" y="162"/>
                  </a:lnTo>
                  <a:lnTo>
                    <a:pt x="228" y="168"/>
                  </a:lnTo>
                  <a:lnTo>
                    <a:pt x="234" y="174"/>
                  </a:lnTo>
                  <a:lnTo>
                    <a:pt x="252" y="174"/>
                  </a:lnTo>
                  <a:lnTo>
                    <a:pt x="276" y="150"/>
                  </a:lnTo>
                  <a:lnTo>
                    <a:pt x="288" y="126"/>
                  </a:lnTo>
                  <a:lnTo>
                    <a:pt x="306" y="126"/>
                  </a:lnTo>
                  <a:lnTo>
                    <a:pt x="306" y="108"/>
                  </a:lnTo>
                  <a:lnTo>
                    <a:pt x="318" y="96"/>
                  </a:lnTo>
                  <a:lnTo>
                    <a:pt x="330" y="96"/>
                  </a:lnTo>
                  <a:lnTo>
                    <a:pt x="348" y="114"/>
                  </a:lnTo>
                  <a:lnTo>
                    <a:pt x="360" y="114"/>
                  </a:lnTo>
                  <a:lnTo>
                    <a:pt x="372" y="102"/>
                  </a:lnTo>
                  <a:lnTo>
                    <a:pt x="372" y="96"/>
                  </a:lnTo>
                  <a:lnTo>
                    <a:pt x="420" y="96"/>
                  </a:lnTo>
                  <a:lnTo>
                    <a:pt x="426" y="90"/>
                  </a:lnTo>
                  <a:lnTo>
                    <a:pt x="432" y="90"/>
                  </a:lnTo>
                  <a:lnTo>
                    <a:pt x="444" y="84"/>
                  </a:lnTo>
                  <a:lnTo>
                    <a:pt x="444" y="78"/>
                  </a:lnTo>
                  <a:lnTo>
                    <a:pt x="426" y="60"/>
                  </a:lnTo>
                  <a:lnTo>
                    <a:pt x="402" y="48"/>
                  </a:lnTo>
                  <a:lnTo>
                    <a:pt x="396" y="48"/>
                  </a:lnTo>
                  <a:lnTo>
                    <a:pt x="390" y="42"/>
                  </a:lnTo>
                  <a:lnTo>
                    <a:pt x="384" y="30"/>
                  </a:lnTo>
                  <a:lnTo>
                    <a:pt x="372" y="24"/>
                  </a:lnTo>
                  <a:lnTo>
                    <a:pt x="366" y="18"/>
                  </a:lnTo>
                  <a:lnTo>
                    <a:pt x="348" y="18"/>
                  </a:lnTo>
                  <a:lnTo>
                    <a:pt x="342" y="6"/>
                  </a:lnTo>
                  <a:lnTo>
                    <a:pt x="336" y="0"/>
                  </a:lnTo>
                  <a:lnTo>
                    <a:pt x="312" y="0"/>
                  </a:lnTo>
                  <a:lnTo>
                    <a:pt x="300" y="6"/>
                  </a:lnTo>
                  <a:lnTo>
                    <a:pt x="294" y="12"/>
                  </a:lnTo>
                  <a:lnTo>
                    <a:pt x="282" y="12"/>
                  </a:lnTo>
                  <a:lnTo>
                    <a:pt x="270" y="0"/>
                  </a:lnTo>
                  <a:lnTo>
                    <a:pt x="252" y="0"/>
                  </a:lnTo>
                  <a:lnTo>
                    <a:pt x="240" y="6"/>
                  </a:lnTo>
                  <a:lnTo>
                    <a:pt x="234" y="18"/>
                  </a:lnTo>
                  <a:lnTo>
                    <a:pt x="222" y="24"/>
                  </a:lnTo>
                  <a:lnTo>
                    <a:pt x="186" y="24"/>
                  </a:lnTo>
                  <a:lnTo>
                    <a:pt x="174" y="18"/>
                  </a:lnTo>
                  <a:lnTo>
                    <a:pt x="168" y="12"/>
                  </a:lnTo>
                  <a:lnTo>
                    <a:pt x="156" y="12"/>
                  </a:lnTo>
                  <a:lnTo>
                    <a:pt x="150" y="18"/>
                  </a:lnTo>
                  <a:lnTo>
                    <a:pt x="144" y="18"/>
                  </a:lnTo>
                  <a:lnTo>
                    <a:pt x="138" y="24"/>
                  </a:lnTo>
                  <a:lnTo>
                    <a:pt x="132" y="24"/>
                  </a:lnTo>
                  <a:lnTo>
                    <a:pt x="132" y="18"/>
                  </a:lnTo>
                  <a:lnTo>
                    <a:pt x="126" y="12"/>
                  </a:lnTo>
                  <a:lnTo>
                    <a:pt x="126" y="6"/>
                  </a:lnTo>
                  <a:lnTo>
                    <a:pt x="120" y="0"/>
                  </a:lnTo>
                  <a:lnTo>
                    <a:pt x="114" y="0"/>
                  </a:lnTo>
                  <a:lnTo>
                    <a:pt x="96" y="18"/>
                  </a:lnTo>
                  <a:lnTo>
                    <a:pt x="90" y="18"/>
                  </a:lnTo>
                  <a:lnTo>
                    <a:pt x="84" y="30"/>
                  </a:lnTo>
                  <a:lnTo>
                    <a:pt x="72" y="36"/>
                  </a:lnTo>
                  <a:lnTo>
                    <a:pt x="60" y="48"/>
                  </a:lnTo>
                  <a:lnTo>
                    <a:pt x="48" y="54"/>
                  </a:lnTo>
                  <a:lnTo>
                    <a:pt x="36" y="66"/>
                  </a:lnTo>
                  <a:lnTo>
                    <a:pt x="24" y="72"/>
                  </a:lnTo>
                  <a:lnTo>
                    <a:pt x="18" y="84"/>
                  </a:lnTo>
                  <a:lnTo>
                    <a:pt x="18" y="102"/>
                  </a:lnTo>
                  <a:lnTo>
                    <a:pt x="12" y="114"/>
                  </a:lnTo>
                  <a:lnTo>
                    <a:pt x="0" y="126"/>
                  </a:lnTo>
                  <a:lnTo>
                    <a:pt x="6" y="138"/>
                  </a:lnTo>
                  <a:lnTo>
                    <a:pt x="18" y="150"/>
                  </a:lnTo>
                  <a:lnTo>
                    <a:pt x="42" y="150"/>
                  </a:lnTo>
                  <a:lnTo>
                    <a:pt x="42" y="168"/>
                  </a:lnTo>
                  <a:lnTo>
                    <a:pt x="48" y="174"/>
                  </a:lnTo>
                  <a:lnTo>
                    <a:pt x="60" y="174"/>
                  </a:lnTo>
                  <a:lnTo>
                    <a:pt x="66" y="168"/>
                  </a:lnTo>
                  <a:lnTo>
                    <a:pt x="102" y="168"/>
                  </a:lnTo>
                  <a:lnTo>
                    <a:pt x="102" y="210"/>
                  </a:lnTo>
                  <a:lnTo>
                    <a:pt x="126" y="222"/>
                  </a:lnTo>
                  <a:lnTo>
                    <a:pt x="132" y="228"/>
                  </a:lnTo>
                  <a:lnTo>
                    <a:pt x="132" y="246"/>
                  </a:lnTo>
                  <a:lnTo>
                    <a:pt x="144" y="246"/>
                  </a:lnTo>
                  <a:lnTo>
                    <a:pt x="156" y="24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12" name="Haiti" descr="© INSCALE GmbH, 05.05.2010&#10;http://www.presentationload.com/">
              <a:extLst>
                <a:ext uri="{FF2B5EF4-FFF2-40B4-BE49-F238E27FC236}">
                  <a16:creationId xmlns:a16="http://schemas.microsoft.com/office/drawing/2014/main" id="{4CABB24C-E8DB-DDA0-0DBC-FD377907170D}"/>
                </a:ext>
              </a:extLst>
            </p:cNvPr>
            <p:cNvSpPr>
              <a:spLocks/>
            </p:cNvSpPr>
            <p:nvPr/>
          </p:nvSpPr>
          <p:spPr bwMode="gray">
            <a:xfrm>
              <a:off x="3224780" y="3599310"/>
              <a:ext cx="92204" cy="73763"/>
            </a:xfrm>
            <a:custGeom>
              <a:avLst/>
              <a:gdLst>
                <a:gd name="T0" fmla="*/ 2147483647 w 198"/>
                <a:gd name="T1" fmla="*/ 2147483647 h 156"/>
                <a:gd name="T2" fmla="*/ 2147483647 w 198"/>
                <a:gd name="T3" fmla="*/ 2147483647 h 156"/>
                <a:gd name="T4" fmla="*/ 2147483647 w 198"/>
                <a:gd name="T5" fmla="*/ 2147483647 h 156"/>
                <a:gd name="T6" fmla="*/ 2147483647 w 198"/>
                <a:gd name="T7" fmla="*/ 2147483647 h 156"/>
                <a:gd name="T8" fmla="*/ 2147483647 w 198"/>
                <a:gd name="T9" fmla="*/ 2147483647 h 156"/>
                <a:gd name="T10" fmla="*/ 2147483647 w 198"/>
                <a:gd name="T11" fmla="*/ 2147483647 h 156"/>
                <a:gd name="T12" fmla="*/ 2147483647 w 198"/>
                <a:gd name="T13" fmla="*/ 2147483647 h 156"/>
                <a:gd name="T14" fmla="*/ 2147483647 w 198"/>
                <a:gd name="T15" fmla="*/ 2147483647 h 156"/>
                <a:gd name="T16" fmla="*/ 2147483647 w 198"/>
                <a:gd name="T17" fmla="*/ 2147483647 h 156"/>
                <a:gd name="T18" fmla="*/ 2147483647 w 198"/>
                <a:gd name="T19" fmla="*/ 2147483647 h 156"/>
                <a:gd name="T20" fmla="*/ 2147483647 w 198"/>
                <a:gd name="T21" fmla="*/ 2147483647 h 156"/>
                <a:gd name="T22" fmla="*/ 2147483647 w 198"/>
                <a:gd name="T23" fmla="*/ 2147483647 h 156"/>
                <a:gd name="T24" fmla="*/ 2147483647 w 198"/>
                <a:gd name="T25" fmla="*/ 2147483647 h 156"/>
                <a:gd name="T26" fmla="*/ 2147483647 w 198"/>
                <a:gd name="T27" fmla="*/ 2147483647 h 156"/>
                <a:gd name="T28" fmla="*/ 2147483647 w 198"/>
                <a:gd name="T29" fmla="*/ 2147483647 h 156"/>
                <a:gd name="T30" fmla="*/ 2147483647 w 198"/>
                <a:gd name="T31" fmla="*/ 2147483647 h 156"/>
                <a:gd name="T32" fmla="*/ 2147483647 w 198"/>
                <a:gd name="T33" fmla="*/ 2147483647 h 156"/>
                <a:gd name="T34" fmla="*/ 2147483647 w 198"/>
                <a:gd name="T35" fmla="*/ 0 h 156"/>
                <a:gd name="T36" fmla="*/ 2147483647 w 198"/>
                <a:gd name="T37" fmla="*/ 0 h 156"/>
                <a:gd name="T38" fmla="*/ 2147483647 w 198"/>
                <a:gd name="T39" fmla="*/ 2147483647 h 156"/>
                <a:gd name="T40" fmla="*/ 2147483647 w 198"/>
                <a:gd name="T41" fmla="*/ 2147483647 h 156"/>
                <a:gd name="T42" fmla="*/ 2147483647 w 198"/>
                <a:gd name="T43" fmla="*/ 2147483647 h 156"/>
                <a:gd name="T44" fmla="*/ 2147483647 w 198"/>
                <a:gd name="T45" fmla="*/ 2147483647 h 156"/>
                <a:gd name="T46" fmla="*/ 2147483647 w 198"/>
                <a:gd name="T47" fmla="*/ 2147483647 h 156"/>
                <a:gd name="T48" fmla="*/ 2147483647 w 198"/>
                <a:gd name="T49" fmla="*/ 2147483647 h 156"/>
                <a:gd name="T50" fmla="*/ 2147483647 w 198"/>
                <a:gd name="T51" fmla="*/ 2147483647 h 156"/>
                <a:gd name="T52" fmla="*/ 2147483647 w 198"/>
                <a:gd name="T53" fmla="*/ 2147483647 h 156"/>
                <a:gd name="T54" fmla="*/ 2147483647 w 198"/>
                <a:gd name="T55" fmla="*/ 2147483647 h 156"/>
                <a:gd name="T56" fmla="*/ 2147483647 w 198"/>
                <a:gd name="T57" fmla="*/ 2147483647 h 156"/>
                <a:gd name="T58" fmla="*/ 2147483647 w 198"/>
                <a:gd name="T59" fmla="*/ 2147483647 h 156"/>
                <a:gd name="T60" fmla="*/ 2147483647 w 198"/>
                <a:gd name="T61" fmla="*/ 2147483647 h 156"/>
                <a:gd name="T62" fmla="*/ 2147483647 w 198"/>
                <a:gd name="T63" fmla="*/ 2147483647 h 156"/>
                <a:gd name="T64" fmla="*/ 2147483647 w 198"/>
                <a:gd name="T65" fmla="*/ 2147483647 h 156"/>
                <a:gd name="T66" fmla="*/ 2147483647 w 198"/>
                <a:gd name="T67" fmla="*/ 2147483647 h 156"/>
                <a:gd name="T68" fmla="*/ 2147483647 w 198"/>
                <a:gd name="T69" fmla="*/ 2147483647 h 156"/>
                <a:gd name="T70" fmla="*/ 2147483647 w 198"/>
                <a:gd name="T71" fmla="*/ 2147483647 h 156"/>
                <a:gd name="T72" fmla="*/ 2147483647 w 198"/>
                <a:gd name="T73" fmla="*/ 2147483647 h 156"/>
                <a:gd name="T74" fmla="*/ 2147483647 w 198"/>
                <a:gd name="T75" fmla="*/ 2147483647 h 156"/>
                <a:gd name="T76" fmla="*/ 2147483647 w 198"/>
                <a:gd name="T77" fmla="*/ 2147483647 h 156"/>
                <a:gd name="T78" fmla="*/ 2147483647 w 198"/>
                <a:gd name="T79" fmla="*/ 2147483647 h 156"/>
                <a:gd name="T80" fmla="*/ 2147483647 w 198"/>
                <a:gd name="T81" fmla="*/ 2147483647 h 156"/>
                <a:gd name="T82" fmla="*/ 0 w 198"/>
                <a:gd name="T83" fmla="*/ 2147483647 h 156"/>
                <a:gd name="T84" fmla="*/ 0 w 198"/>
                <a:gd name="T85" fmla="*/ 2147483647 h 156"/>
                <a:gd name="T86" fmla="*/ 2147483647 w 198"/>
                <a:gd name="T87" fmla="*/ 2147483647 h 156"/>
                <a:gd name="T88" fmla="*/ 2147483647 w 198"/>
                <a:gd name="T89" fmla="*/ 2147483647 h 156"/>
                <a:gd name="T90" fmla="*/ 2147483647 w 198"/>
                <a:gd name="T91" fmla="*/ 2147483647 h 156"/>
                <a:gd name="T92" fmla="*/ 2147483647 w 198"/>
                <a:gd name="T93" fmla="*/ 2147483647 h 156"/>
                <a:gd name="T94" fmla="*/ 2147483647 w 198"/>
                <a:gd name="T95" fmla="*/ 2147483647 h 156"/>
                <a:gd name="T96" fmla="*/ 2147483647 w 198"/>
                <a:gd name="T97" fmla="*/ 2147483647 h 156"/>
                <a:gd name="T98" fmla="*/ 2147483647 w 198"/>
                <a:gd name="T99" fmla="*/ 2147483647 h 156"/>
                <a:gd name="T100" fmla="*/ 2147483647 w 198"/>
                <a:gd name="T101" fmla="*/ 2147483647 h 156"/>
                <a:gd name="T102" fmla="*/ 2147483647 w 198"/>
                <a:gd name="T103" fmla="*/ 2147483647 h 156"/>
                <a:gd name="T104" fmla="*/ 2147483647 w 198"/>
                <a:gd name="T105" fmla="*/ 2147483647 h 156"/>
                <a:gd name="T106" fmla="*/ 2147483647 w 198"/>
                <a:gd name="T107" fmla="*/ 2147483647 h 156"/>
                <a:gd name="T108" fmla="*/ 2147483647 w 198"/>
                <a:gd name="T109" fmla="*/ 2147483647 h 156"/>
                <a:gd name="T110" fmla="*/ 2147483647 w 198"/>
                <a:gd name="T111" fmla="*/ 2147483647 h 156"/>
                <a:gd name="T112" fmla="*/ 2147483647 w 198"/>
                <a:gd name="T113" fmla="*/ 2147483647 h 1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8"/>
                <a:gd name="T172" fmla="*/ 0 h 156"/>
                <a:gd name="T173" fmla="*/ 198 w 198"/>
                <a:gd name="T174" fmla="*/ 156 h 1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8" h="156">
                  <a:moveTo>
                    <a:pt x="168" y="114"/>
                  </a:moveTo>
                  <a:lnTo>
                    <a:pt x="168" y="108"/>
                  </a:lnTo>
                  <a:lnTo>
                    <a:pt x="174" y="102"/>
                  </a:lnTo>
                  <a:lnTo>
                    <a:pt x="180" y="90"/>
                  </a:lnTo>
                  <a:lnTo>
                    <a:pt x="180" y="78"/>
                  </a:lnTo>
                  <a:lnTo>
                    <a:pt x="186" y="72"/>
                  </a:lnTo>
                  <a:lnTo>
                    <a:pt x="192" y="60"/>
                  </a:lnTo>
                  <a:lnTo>
                    <a:pt x="198" y="54"/>
                  </a:lnTo>
                  <a:lnTo>
                    <a:pt x="198" y="42"/>
                  </a:lnTo>
                  <a:lnTo>
                    <a:pt x="186" y="6"/>
                  </a:lnTo>
                  <a:lnTo>
                    <a:pt x="180" y="12"/>
                  </a:lnTo>
                  <a:lnTo>
                    <a:pt x="180" y="18"/>
                  </a:lnTo>
                  <a:lnTo>
                    <a:pt x="174" y="18"/>
                  </a:lnTo>
                  <a:lnTo>
                    <a:pt x="168" y="12"/>
                  </a:lnTo>
                  <a:lnTo>
                    <a:pt x="156" y="12"/>
                  </a:lnTo>
                  <a:lnTo>
                    <a:pt x="144" y="6"/>
                  </a:lnTo>
                  <a:lnTo>
                    <a:pt x="126" y="6"/>
                  </a:lnTo>
                  <a:lnTo>
                    <a:pt x="114" y="0"/>
                  </a:lnTo>
                  <a:lnTo>
                    <a:pt x="84" y="0"/>
                  </a:lnTo>
                  <a:lnTo>
                    <a:pt x="72" y="6"/>
                  </a:lnTo>
                  <a:lnTo>
                    <a:pt x="66" y="12"/>
                  </a:lnTo>
                  <a:lnTo>
                    <a:pt x="66" y="18"/>
                  </a:lnTo>
                  <a:lnTo>
                    <a:pt x="72" y="24"/>
                  </a:lnTo>
                  <a:lnTo>
                    <a:pt x="108" y="24"/>
                  </a:lnTo>
                  <a:lnTo>
                    <a:pt x="114" y="30"/>
                  </a:lnTo>
                  <a:lnTo>
                    <a:pt x="120" y="42"/>
                  </a:lnTo>
                  <a:lnTo>
                    <a:pt x="126" y="48"/>
                  </a:lnTo>
                  <a:lnTo>
                    <a:pt x="114" y="54"/>
                  </a:lnTo>
                  <a:lnTo>
                    <a:pt x="108" y="60"/>
                  </a:lnTo>
                  <a:lnTo>
                    <a:pt x="108" y="72"/>
                  </a:lnTo>
                  <a:lnTo>
                    <a:pt x="114" y="84"/>
                  </a:lnTo>
                  <a:lnTo>
                    <a:pt x="114" y="96"/>
                  </a:lnTo>
                  <a:lnTo>
                    <a:pt x="120" y="102"/>
                  </a:lnTo>
                  <a:lnTo>
                    <a:pt x="114" y="108"/>
                  </a:lnTo>
                  <a:lnTo>
                    <a:pt x="96" y="108"/>
                  </a:lnTo>
                  <a:lnTo>
                    <a:pt x="78" y="102"/>
                  </a:lnTo>
                  <a:lnTo>
                    <a:pt x="66" y="102"/>
                  </a:lnTo>
                  <a:lnTo>
                    <a:pt x="54" y="96"/>
                  </a:lnTo>
                  <a:lnTo>
                    <a:pt x="36" y="96"/>
                  </a:lnTo>
                  <a:lnTo>
                    <a:pt x="24" y="102"/>
                  </a:lnTo>
                  <a:lnTo>
                    <a:pt x="6" y="102"/>
                  </a:lnTo>
                  <a:lnTo>
                    <a:pt x="0" y="108"/>
                  </a:lnTo>
                  <a:lnTo>
                    <a:pt x="0" y="114"/>
                  </a:lnTo>
                  <a:lnTo>
                    <a:pt x="6" y="120"/>
                  </a:lnTo>
                  <a:lnTo>
                    <a:pt x="12" y="132"/>
                  </a:lnTo>
                  <a:lnTo>
                    <a:pt x="24" y="138"/>
                  </a:lnTo>
                  <a:lnTo>
                    <a:pt x="30" y="150"/>
                  </a:lnTo>
                  <a:lnTo>
                    <a:pt x="36" y="156"/>
                  </a:lnTo>
                  <a:lnTo>
                    <a:pt x="42" y="156"/>
                  </a:lnTo>
                  <a:lnTo>
                    <a:pt x="48" y="150"/>
                  </a:lnTo>
                  <a:lnTo>
                    <a:pt x="54" y="138"/>
                  </a:lnTo>
                  <a:lnTo>
                    <a:pt x="60" y="132"/>
                  </a:lnTo>
                  <a:lnTo>
                    <a:pt x="138" y="132"/>
                  </a:lnTo>
                  <a:lnTo>
                    <a:pt x="156" y="126"/>
                  </a:lnTo>
                  <a:lnTo>
                    <a:pt x="168" y="126"/>
                  </a:lnTo>
                  <a:lnTo>
                    <a:pt x="180" y="144"/>
                  </a:lnTo>
                  <a:lnTo>
                    <a:pt x="168" y="11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13" name="Guyane (French Guiana)" descr="© INSCALE GmbH, 05.05.2010&#10;http://www.presentationload.com/">
              <a:extLst>
                <a:ext uri="{FF2B5EF4-FFF2-40B4-BE49-F238E27FC236}">
                  <a16:creationId xmlns:a16="http://schemas.microsoft.com/office/drawing/2014/main" id="{A936ECE6-0FB6-B4F5-73B7-D9F1AAC224BF}"/>
                </a:ext>
              </a:extLst>
            </p:cNvPr>
            <p:cNvSpPr>
              <a:spLocks/>
            </p:cNvSpPr>
            <p:nvPr/>
          </p:nvSpPr>
          <p:spPr bwMode="gray">
            <a:xfrm>
              <a:off x="3844388" y="4135935"/>
              <a:ext cx="95892" cy="140149"/>
            </a:xfrm>
            <a:custGeom>
              <a:avLst/>
              <a:gdLst>
                <a:gd name="T0" fmla="*/ 2147483647 w 52"/>
                <a:gd name="T1" fmla="*/ 2147483647 h 76"/>
                <a:gd name="T2" fmla="*/ 2147483647 w 52"/>
                <a:gd name="T3" fmla="*/ 2147483647 h 76"/>
                <a:gd name="T4" fmla="*/ 2147483647 w 52"/>
                <a:gd name="T5" fmla="*/ 2147483647 h 76"/>
                <a:gd name="T6" fmla="*/ 2147483647 w 52"/>
                <a:gd name="T7" fmla="*/ 2147483647 h 76"/>
                <a:gd name="T8" fmla="*/ 2147483647 w 52"/>
                <a:gd name="T9" fmla="*/ 2147483647 h 76"/>
                <a:gd name="T10" fmla="*/ 2147483647 w 52"/>
                <a:gd name="T11" fmla="*/ 2147483647 h 76"/>
                <a:gd name="T12" fmla="*/ 2147483647 w 52"/>
                <a:gd name="T13" fmla="*/ 2147483647 h 76"/>
                <a:gd name="T14" fmla="*/ 2147483647 w 52"/>
                <a:gd name="T15" fmla="*/ 2147483647 h 76"/>
                <a:gd name="T16" fmla="*/ 2147483647 w 52"/>
                <a:gd name="T17" fmla="*/ 2147483647 h 76"/>
                <a:gd name="T18" fmla="*/ 2147483647 w 52"/>
                <a:gd name="T19" fmla="*/ 2147483647 h 76"/>
                <a:gd name="T20" fmla="*/ 2147483647 w 52"/>
                <a:gd name="T21" fmla="*/ 2147483647 h 76"/>
                <a:gd name="T22" fmla="*/ 2147483647 w 52"/>
                <a:gd name="T23" fmla="*/ 0 h 76"/>
                <a:gd name="T24" fmla="*/ 2147483647 w 52"/>
                <a:gd name="T25" fmla="*/ 2147483647 h 76"/>
                <a:gd name="T26" fmla="*/ 2147483647 w 52"/>
                <a:gd name="T27" fmla="*/ 2147483647 h 76"/>
                <a:gd name="T28" fmla="*/ 2147483647 w 52"/>
                <a:gd name="T29" fmla="*/ 2147483647 h 76"/>
                <a:gd name="T30" fmla="*/ 2147483647 w 52"/>
                <a:gd name="T31" fmla="*/ 2147483647 h 76"/>
                <a:gd name="T32" fmla="*/ 2147483647 w 52"/>
                <a:gd name="T33" fmla="*/ 2147483647 h 76"/>
                <a:gd name="T34" fmla="*/ 2147483647 w 52"/>
                <a:gd name="T35" fmla="*/ 2147483647 h 76"/>
                <a:gd name="T36" fmla="*/ 2147483647 w 52"/>
                <a:gd name="T37" fmla="*/ 2147483647 h 76"/>
                <a:gd name="T38" fmla="*/ 2147483647 w 52"/>
                <a:gd name="T39" fmla="*/ 2147483647 h 76"/>
                <a:gd name="T40" fmla="*/ 2147483647 w 52"/>
                <a:gd name="T41" fmla="*/ 2147483647 h 76"/>
                <a:gd name="T42" fmla="*/ 2147483647 w 52"/>
                <a:gd name="T43" fmla="*/ 2147483647 h 76"/>
                <a:gd name="T44" fmla="*/ 2147483647 w 52"/>
                <a:gd name="T45" fmla="*/ 2147483647 h 76"/>
                <a:gd name="T46" fmla="*/ 2147483647 w 52"/>
                <a:gd name="T47" fmla="*/ 2147483647 h 76"/>
                <a:gd name="T48" fmla="*/ 2147483647 w 52"/>
                <a:gd name="T49" fmla="*/ 2147483647 h 76"/>
                <a:gd name="T50" fmla="*/ 2147483647 w 52"/>
                <a:gd name="T51" fmla="*/ 2147483647 h 76"/>
                <a:gd name="T52" fmla="*/ 2147483647 w 52"/>
                <a:gd name="T53" fmla="*/ 2147483647 h 76"/>
                <a:gd name="T54" fmla="*/ 2147483647 w 52"/>
                <a:gd name="T55" fmla="*/ 2147483647 h 76"/>
                <a:gd name="T56" fmla="*/ 2147483647 w 52"/>
                <a:gd name="T57" fmla="*/ 2147483647 h 76"/>
                <a:gd name="T58" fmla="*/ 2147483647 w 52"/>
                <a:gd name="T59" fmla="*/ 2147483647 h 76"/>
                <a:gd name="T60" fmla="*/ 2147483647 w 52"/>
                <a:gd name="T61" fmla="*/ 2147483647 h 76"/>
                <a:gd name="T62" fmla="*/ 2147483647 w 52"/>
                <a:gd name="T63" fmla="*/ 2147483647 h 76"/>
                <a:gd name="T64" fmla="*/ 0 w 52"/>
                <a:gd name="T65" fmla="*/ 2147483647 h 76"/>
                <a:gd name="T66" fmla="*/ 0 w 52"/>
                <a:gd name="T67" fmla="*/ 2147483647 h 76"/>
                <a:gd name="T68" fmla="*/ 2147483647 w 52"/>
                <a:gd name="T69" fmla="*/ 2147483647 h 76"/>
                <a:gd name="T70" fmla="*/ 2147483647 w 52"/>
                <a:gd name="T71" fmla="*/ 2147483647 h 76"/>
                <a:gd name="T72" fmla="*/ 2147483647 w 52"/>
                <a:gd name="T73" fmla="*/ 2147483647 h 76"/>
                <a:gd name="T74" fmla="*/ 2147483647 w 52"/>
                <a:gd name="T75" fmla="*/ 2147483647 h 76"/>
                <a:gd name="T76" fmla="*/ 2147483647 w 52"/>
                <a:gd name="T77" fmla="*/ 2147483647 h 76"/>
                <a:gd name="T78" fmla="*/ 2147483647 w 52"/>
                <a:gd name="T79" fmla="*/ 2147483647 h 76"/>
                <a:gd name="T80" fmla="*/ 2147483647 w 52"/>
                <a:gd name="T81" fmla="*/ 2147483647 h 76"/>
                <a:gd name="T82" fmla="*/ 2147483647 w 52"/>
                <a:gd name="T83" fmla="*/ 2147483647 h 76"/>
                <a:gd name="T84" fmla="*/ 2147483647 w 52"/>
                <a:gd name="T85" fmla="*/ 2147483647 h 76"/>
                <a:gd name="T86" fmla="*/ 2147483647 w 52"/>
                <a:gd name="T87" fmla="*/ 2147483647 h 76"/>
                <a:gd name="T88" fmla="*/ 2147483647 w 52"/>
                <a:gd name="T89" fmla="*/ 2147483647 h 76"/>
                <a:gd name="T90" fmla="*/ 2147483647 w 52"/>
                <a:gd name="T91" fmla="*/ 2147483647 h 76"/>
                <a:gd name="T92" fmla="*/ 2147483647 w 52"/>
                <a:gd name="T93" fmla="*/ 2147483647 h 76"/>
                <a:gd name="T94" fmla="*/ 2147483647 w 52"/>
                <a:gd name="T95" fmla="*/ 2147483647 h 76"/>
                <a:gd name="T96" fmla="*/ 2147483647 w 52"/>
                <a:gd name="T97" fmla="*/ 2147483647 h 76"/>
                <a:gd name="T98" fmla="*/ 2147483647 w 52"/>
                <a:gd name="T99" fmla="*/ 2147483647 h 76"/>
                <a:gd name="T100" fmla="*/ 2147483647 w 52"/>
                <a:gd name="T101" fmla="*/ 2147483647 h 76"/>
                <a:gd name="T102" fmla="*/ 2147483647 w 52"/>
                <a:gd name="T103" fmla="*/ 2147483647 h 76"/>
                <a:gd name="T104" fmla="*/ 2147483647 w 52"/>
                <a:gd name="T105" fmla="*/ 2147483647 h 76"/>
                <a:gd name="T106" fmla="*/ 2147483647 w 52"/>
                <a:gd name="T107" fmla="*/ 2147483647 h 76"/>
                <a:gd name="T108" fmla="*/ 2147483647 w 52"/>
                <a:gd name="T109" fmla="*/ 2147483647 h 76"/>
                <a:gd name="T110" fmla="*/ 2147483647 w 52"/>
                <a:gd name="T111" fmla="*/ 2147483647 h 76"/>
                <a:gd name="T112" fmla="*/ 2147483647 w 52"/>
                <a:gd name="T113" fmla="*/ 2147483647 h 76"/>
                <a:gd name="T114" fmla="*/ 2147483647 w 52"/>
                <a:gd name="T115" fmla="*/ 2147483647 h 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2"/>
                <a:gd name="T175" fmla="*/ 0 h 76"/>
                <a:gd name="T176" fmla="*/ 52 w 52"/>
                <a:gd name="T177" fmla="*/ 76 h 7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2" h="76">
                  <a:moveTo>
                    <a:pt x="52" y="32"/>
                  </a:moveTo>
                  <a:lnTo>
                    <a:pt x="50" y="26"/>
                  </a:lnTo>
                  <a:lnTo>
                    <a:pt x="48" y="24"/>
                  </a:lnTo>
                  <a:lnTo>
                    <a:pt x="46" y="22"/>
                  </a:lnTo>
                  <a:lnTo>
                    <a:pt x="46" y="20"/>
                  </a:lnTo>
                  <a:lnTo>
                    <a:pt x="40" y="20"/>
                  </a:lnTo>
                  <a:lnTo>
                    <a:pt x="32" y="6"/>
                  </a:lnTo>
                  <a:lnTo>
                    <a:pt x="24" y="6"/>
                  </a:lnTo>
                  <a:lnTo>
                    <a:pt x="22" y="4"/>
                  </a:lnTo>
                  <a:lnTo>
                    <a:pt x="20" y="4"/>
                  </a:lnTo>
                  <a:lnTo>
                    <a:pt x="16" y="2"/>
                  </a:lnTo>
                  <a:lnTo>
                    <a:pt x="14" y="0"/>
                  </a:lnTo>
                  <a:lnTo>
                    <a:pt x="12" y="4"/>
                  </a:lnTo>
                  <a:lnTo>
                    <a:pt x="12" y="10"/>
                  </a:lnTo>
                  <a:lnTo>
                    <a:pt x="10" y="10"/>
                  </a:lnTo>
                  <a:lnTo>
                    <a:pt x="8" y="12"/>
                  </a:lnTo>
                  <a:lnTo>
                    <a:pt x="6" y="14"/>
                  </a:lnTo>
                  <a:lnTo>
                    <a:pt x="4" y="16"/>
                  </a:lnTo>
                  <a:lnTo>
                    <a:pt x="2" y="20"/>
                  </a:lnTo>
                  <a:lnTo>
                    <a:pt x="2" y="28"/>
                  </a:lnTo>
                  <a:lnTo>
                    <a:pt x="4" y="32"/>
                  </a:lnTo>
                  <a:lnTo>
                    <a:pt x="4" y="36"/>
                  </a:lnTo>
                  <a:lnTo>
                    <a:pt x="6" y="40"/>
                  </a:lnTo>
                  <a:lnTo>
                    <a:pt x="10" y="44"/>
                  </a:lnTo>
                  <a:lnTo>
                    <a:pt x="12" y="46"/>
                  </a:lnTo>
                  <a:lnTo>
                    <a:pt x="12" y="48"/>
                  </a:lnTo>
                  <a:lnTo>
                    <a:pt x="6" y="54"/>
                  </a:lnTo>
                  <a:lnTo>
                    <a:pt x="8" y="62"/>
                  </a:lnTo>
                  <a:lnTo>
                    <a:pt x="6" y="64"/>
                  </a:lnTo>
                  <a:lnTo>
                    <a:pt x="4" y="64"/>
                  </a:lnTo>
                  <a:lnTo>
                    <a:pt x="4" y="66"/>
                  </a:lnTo>
                  <a:lnTo>
                    <a:pt x="2" y="68"/>
                  </a:lnTo>
                  <a:lnTo>
                    <a:pt x="0" y="72"/>
                  </a:lnTo>
                  <a:lnTo>
                    <a:pt x="4" y="76"/>
                  </a:lnTo>
                  <a:lnTo>
                    <a:pt x="10" y="76"/>
                  </a:lnTo>
                  <a:lnTo>
                    <a:pt x="12" y="74"/>
                  </a:lnTo>
                  <a:lnTo>
                    <a:pt x="12" y="72"/>
                  </a:lnTo>
                  <a:lnTo>
                    <a:pt x="14" y="72"/>
                  </a:lnTo>
                  <a:lnTo>
                    <a:pt x="16" y="72"/>
                  </a:lnTo>
                  <a:lnTo>
                    <a:pt x="18" y="72"/>
                  </a:lnTo>
                  <a:lnTo>
                    <a:pt x="20" y="72"/>
                  </a:lnTo>
                  <a:lnTo>
                    <a:pt x="22" y="72"/>
                  </a:lnTo>
                  <a:lnTo>
                    <a:pt x="26" y="74"/>
                  </a:lnTo>
                  <a:lnTo>
                    <a:pt x="30" y="74"/>
                  </a:lnTo>
                  <a:lnTo>
                    <a:pt x="32" y="72"/>
                  </a:lnTo>
                  <a:lnTo>
                    <a:pt x="40" y="64"/>
                  </a:lnTo>
                  <a:lnTo>
                    <a:pt x="40" y="60"/>
                  </a:lnTo>
                  <a:lnTo>
                    <a:pt x="44" y="50"/>
                  </a:lnTo>
                  <a:lnTo>
                    <a:pt x="46" y="46"/>
                  </a:lnTo>
                  <a:lnTo>
                    <a:pt x="48" y="44"/>
                  </a:lnTo>
                  <a:lnTo>
                    <a:pt x="50" y="42"/>
                  </a:lnTo>
                  <a:lnTo>
                    <a:pt x="50" y="40"/>
                  </a:lnTo>
                  <a:lnTo>
                    <a:pt x="52" y="38"/>
                  </a:lnTo>
                  <a:lnTo>
                    <a:pt x="52" y="36"/>
                  </a:lnTo>
                  <a:lnTo>
                    <a:pt x="52" y="34"/>
                  </a:lnTo>
                  <a:lnTo>
                    <a:pt x="52" y="3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14" name="Guyana" descr="© INSCALE GmbH, 05.05.2010&#10;http://www.presentationload.com/">
              <a:extLst>
                <a:ext uri="{FF2B5EF4-FFF2-40B4-BE49-F238E27FC236}">
                  <a16:creationId xmlns:a16="http://schemas.microsoft.com/office/drawing/2014/main" id="{318B92DB-C3E9-D80E-68BC-F5E393F81695}"/>
                </a:ext>
              </a:extLst>
            </p:cNvPr>
            <p:cNvSpPr>
              <a:spLocks/>
            </p:cNvSpPr>
            <p:nvPr/>
          </p:nvSpPr>
          <p:spPr bwMode="gray">
            <a:xfrm>
              <a:off x="3619412" y="4034511"/>
              <a:ext cx="153058" cy="274766"/>
            </a:xfrm>
            <a:custGeom>
              <a:avLst/>
              <a:gdLst>
                <a:gd name="T0" fmla="*/ 2147483647 w 324"/>
                <a:gd name="T1" fmla="*/ 2147483647 h 582"/>
                <a:gd name="T2" fmla="*/ 2147483647 w 324"/>
                <a:gd name="T3" fmla="*/ 2147483647 h 582"/>
                <a:gd name="T4" fmla="*/ 2147483647 w 324"/>
                <a:gd name="T5" fmla="*/ 2147483647 h 582"/>
                <a:gd name="T6" fmla="*/ 2147483647 w 324"/>
                <a:gd name="T7" fmla="*/ 2147483647 h 582"/>
                <a:gd name="T8" fmla="*/ 2147483647 w 324"/>
                <a:gd name="T9" fmla="*/ 2147483647 h 582"/>
                <a:gd name="T10" fmla="*/ 2147483647 w 324"/>
                <a:gd name="T11" fmla="*/ 2147483647 h 582"/>
                <a:gd name="T12" fmla="*/ 2147483647 w 324"/>
                <a:gd name="T13" fmla="*/ 2147483647 h 582"/>
                <a:gd name="T14" fmla="*/ 2147483647 w 324"/>
                <a:gd name="T15" fmla="*/ 2147483647 h 582"/>
                <a:gd name="T16" fmla="*/ 0 w 324"/>
                <a:gd name="T17" fmla="*/ 2147483647 h 582"/>
                <a:gd name="T18" fmla="*/ 2147483647 w 324"/>
                <a:gd name="T19" fmla="*/ 2147483647 h 582"/>
                <a:gd name="T20" fmla="*/ 2147483647 w 324"/>
                <a:gd name="T21" fmla="*/ 2147483647 h 582"/>
                <a:gd name="T22" fmla="*/ 2147483647 w 324"/>
                <a:gd name="T23" fmla="*/ 2147483647 h 582"/>
                <a:gd name="T24" fmla="*/ 2147483647 w 324"/>
                <a:gd name="T25" fmla="*/ 2147483647 h 582"/>
                <a:gd name="T26" fmla="*/ 2147483647 w 324"/>
                <a:gd name="T27" fmla="*/ 2147483647 h 582"/>
                <a:gd name="T28" fmla="*/ 2147483647 w 324"/>
                <a:gd name="T29" fmla="*/ 2147483647 h 582"/>
                <a:gd name="T30" fmla="*/ 2147483647 w 324"/>
                <a:gd name="T31" fmla="*/ 2147483647 h 582"/>
                <a:gd name="T32" fmla="*/ 2147483647 w 324"/>
                <a:gd name="T33" fmla="*/ 2147483647 h 582"/>
                <a:gd name="T34" fmla="*/ 2147483647 w 324"/>
                <a:gd name="T35" fmla="*/ 2147483647 h 582"/>
                <a:gd name="T36" fmla="*/ 2147483647 w 324"/>
                <a:gd name="T37" fmla="*/ 2147483647 h 582"/>
                <a:gd name="T38" fmla="*/ 2147483647 w 324"/>
                <a:gd name="T39" fmla="*/ 2147483647 h 582"/>
                <a:gd name="T40" fmla="*/ 2147483647 w 324"/>
                <a:gd name="T41" fmla="*/ 2147483647 h 582"/>
                <a:gd name="T42" fmla="*/ 2147483647 w 324"/>
                <a:gd name="T43" fmla="*/ 2147483647 h 582"/>
                <a:gd name="T44" fmla="*/ 2147483647 w 324"/>
                <a:gd name="T45" fmla="*/ 2147483647 h 582"/>
                <a:gd name="T46" fmla="*/ 2147483647 w 324"/>
                <a:gd name="T47" fmla="*/ 2147483647 h 582"/>
                <a:gd name="T48" fmla="*/ 2147483647 w 324"/>
                <a:gd name="T49" fmla="*/ 2147483647 h 582"/>
                <a:gd name="T50" fmla="*/ 2147483647 w 324"/>
                <a:gd name="T51" fmla="*/ 2147483647 h 582"/>
                <a:gd name="T52" fmla="*/ 2147483647 w 324"/>
                <a:gd name="T53" fmla="*/ 2147483647 h 582"/>
                <a:gd name="T54" fmla="*/ 2147483647 w 324"/>
                <a:gd name="T55" fmla="*/ 2147483647 h 582"/>
                <a:gd name="T56" fmla="*/ 2147483647 w 324"/>
                <a:gd name="T57" fmla="*/ 2147483647 h 582"/>
                <a:gd name="T58" fmla="*/ 2147483647 w 324"/>
                <a:gd name="T59" fmla="*/ 2147483647 h 582"/>
                <a:gd name="T60" fmla="*/ 2147483647 w 324"/>
                <a:gd name="T61" fmla="*/ 2147483647 h 582"/>
                <a:gd name="T62" fmla="*/ 2147483647 w 324"/>
                <a:gd name="T63" fmla="*/ 2147483647 h 582"/>
                <a:gd name="T64" fmla="*/ 2147483647 w 324"/>
                <a:gd name="T65" fmla="*/ 2147483647 h 582"/>
                <a:gd name="T66" fmla="*/ 2147483647 w 324"/>
                <a:gd name="T67" fmla="*/ 2147483647 h 582"/>
                <a:gd name="T68" fmla="*/ 2147483647 w 324"/>
                <a:gd name="T69" fmla="*/ 2147483647 h 582"/>
                <a:gd name="T70" fmla="*/ 2147483647 w 324"/>
                <a:gd name="T71" fmla="*/ 2147483647 h 582"/>
                <a:gd name="T72" fmla="*/ 2147483647 w 324"/>
                <a:gd name="T73" fmla="*/ 2147483647 h 582"/>
                <a:gd name="T74" fmla="*/ 2147483647 w 324"/>
                <a:gd name="T75" fmla="*/ 2147483647 h 582"/>
                <a:gd name="T76" fmla="*/ 2147483647 w 324"/>
                <a:gd name="T77" fmla="*/ 2147483647 h 582"/>
                <a:gd name="T78" fmla="*/ 2147483647 w 324"/>
                <a:gd name="T79" fmla="*/ 2147483647 h 582"/>
                <a:gd name="T80" fmla="*/ 2147483647 w 324"/>
                <a:gd name="T81" fmla="*/ 2147483647 h 582"/>
                <a:gd name="T82" fmla="*/ 2147483647 w 324"/>
                <a:gd name="T83" fmla="*/ 2147483647 h 582"/>
                <a:gd name="T84" fmla="*/ 2147483647 w 324"/>
                <a:gd name="T85" fmla="*/ 2147483647 h 582"/>
                <a:gd name="T86" fmla="*/ 2147483647 w 324"/>
                <a:gd name="T87" fmla="*/ 2147483647 h 582"/>
                <a:gd name="T88" fmla="*/ 2147483647 w 324"/>
                <a:gd name="T89" fmla="*/ 2147483647 h 582"/>
                <a:gd name="T90" fmla="*/ 2147483647 w 324"/>
                <a:gd name="T91" fmla="*/ 2147483647 h 582"/>
                <a:gd name="T92" fmla="*/ 2147483647 w 324"/>
                <a:gd name="T93" fmla="*/ 2147483647 h 582"/>
                <a:gd name="T94" fmla="*/ 2147483647 w 324"/>
                <a:gd name="T95" fmla="*/ 2147483647 h 582"/>
                <a:gd name="T96" fmla="*/ 2147483647 w 324"/>
                <a:gd name="T97" fmla="*/ 2147483647 h 582"/>
                <a:gd name="T98" fmla="*/ 2147483647 w 324"/>
                <a:gd name="T99" fmla="*/ 2147483647 h 582"/>
                <a:gd name="T100" fmla="*/ 2147483647 w 324"/>
                <a:gd name="T101" fmla="*/ 2147483647 h 582"/>
                <a:gd name="T102" fmla="*/ 2147483647 w 324"/>
                <a:gd name="T103" fmla="*/ 2147483647 h 582"/>
                <a:gd name="T104" fmla="*/ 2147483647 w 324"/>
                <a:gd name="T105" fmla="*/ 2147483647 h 582"/>
                <a:gd name="T106" fmla="*/ 2147483647 w 324"/>
                <a:gd name="T107" fmla="*/ 2147483647 h 582"/>
                <a:gd name="T108" fmla="*/ 2147483647 w 324"/>
                <a:gd name="T109" fmla="*/ 2147483647 h 582"/>
                <a:gd name="T110" fmla="*/ 2147483647 w 324"/>
                <a:gd name="T111" fmla="*/ 2147483647 h 582"/>
                <a:gd name="T112" fmla="*/ 2147483647 w 324"/>
                <a:gd name="T113" fmla="*/ 2147483647 h 582"/>
                <a:gd name="T114" fmla="*/ 2147483647 w 324"/>
                <a:gd name="T115" fmla="*/ 2147483647 h 582"/>
                <a:gd name="T116" fmla="*/ 2147483647 w 324"/>
                <a:gd name="T117" fmla="*/ 2147483647 h 582"/>
                <a:gd name="T118" fmla="*/ 2147483647 w 324"/>
                <a:gd name="T119" fmla="*/ 2147483647 h 582"/>
                <a:gd name="T120" fmla="*/ 2147483647 w 324"/>
                <a:gd name="T121" fmla="*/ 2147483647 h 582"/>
                <a:gd name="T122" fmla="*/ 2147483647 w 324"/>
                <a:gd name="T123" fmla="*/ 0 h 582"/>
                <a:gd name="T124" fmla="*/ 2147483647 w 324"/>
                <a:gd name="T125" fmla="*/ 2147483647 h 5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4"/>
                <a:gd name="T190" fmla="*/ 0 h 582"/>
                <a:gd name="T191" fmla="*/ 324 w 324"/>
                <a:gd name="T192" fmla="*/ 582 h 58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4" h="582">
                  <a:moveTo>
                    <a:pt x="90" y="42"/>
                  </a:moveTo>
                  <a:lnTo>
                    <a:pt x="84" y="48"/>
                  </a:lnTo>
                  <a:lnTo>
                    <a:pt x="72" y="48"/>
                  </a:lnTo>
                  <a:lnTo>
                    <a:pt x="60" y="60"/>
                  </a:lnTo>
                  <a:lnTo>
                    <a:pt x="60" y="102"/>
                  </a:lnTo>
                  <a:lnTo>
                    <a:pt x="84" y="102"/>
                  </a:lnTo>
                  <a:lnTo>
                    <a:pt x="84" y="120"/>
                  </a:lnTo>
                  <a:lnTo>
                    <a:pt x="78" y="126"/>
                  </a:lnTo>
                  <a:lnTo>
                    <a:pt x="66" y="132"/>
                  </a:lnTo>
                  <a:lnTo>
                    <a:pt x="54" y="132"/>
                  </a:lnTo>
                  <a:lnTo>
                    <a:pt x="42" y="138"/>
                  </a:lnTo>
                  <a:lnTo>
                    <a:pt x="12" y="138"/>
                  </a:lnTo>
                  <a:lnTo>
                    <a:pt x="12" y="144"/>
                  </a:lnTo>
                  <a:lnTo>
                    <a:pt x="30" y="162"/>
                  </a:lnTo>
                  <a:lnTo>
                    <a:pt x="30" y="180"/>
                  </a:lnTo>
                  <a:lnTo>
                    <a:pt x="18" y="186"/>
                  </a:lnTo>
                  <a:lnTo>
                    <a:pt x="12" y="186"/>
                  </a:lnTo>
                  <a:lnTo>
                    <a:pt x="0" y="192"/>
                  </a:lnTo>
                  <a:lnTo>
                    <a:pt x="0" y="204"/>
                  </a:lnTo>
                  <a:lnTo>
                    <a:pt x="6" y="210"/>
                  </a:lnTo>
                  <a:lnTo>
                    <a:pt x="12" y="222"/>
                  </a:lnTo>
                  <a:lnTo>
                    <a:pt x="48" y="258"/>
                  </a:lnTo>
                  <a:lnTo>
                    <a:pt x="72" y="264"/>
                  </a:lnTo>
                  <a:lnTo>
                    <a:pt x="78" y="252"/>
                  </a:lnTo>
                  <a:lnTo>
                    <a:pt x="90" y="264"/>
                  </a:lnTo>
                  <a:lnTo>
                    <a:pt x="96" y="276"/>
                  </a:lnTo>
                  <a:lnTo>
                    <a:pt x="96" y="294"/>
                  </a:lnTo>
                  <a:lnTo>
                    <a:pt x="90" y="306"/>
                  </a:lnTo>
                  <a:lnTo>
                    <a:pt x="84" y="312"/>
                  </a:lnTo>
                  <a:lnTo>
                    <a:pt x="84" y="318"/>
                  </a:lnTo>
                  <a:lnTo>
                    <a:pt x="90" y="324"/>
                  </a:lnTo>
                  <a:lnTo>
                    <a:pt x="96" y="324"/>
                  </a:lnTo>
                  <a:lnTo>
                    <a:pt x="108" y="318"/>
                  </a:lnTo>
                  <a:lnTo>
                    <a:pt x="114" y="318"/>
                  </a:lnTo>
                  <a:lnTo>
                    <a:pt x="114" y="348"/>
                  </a:lnTo>
                  <a:lnTo>
                    <a:pt x="120" y="354"/>
                  </a:lnTo>
                  <a:lnTo>
                    <a:pt x="126" y="354"/>
                  </a:lnTo>
                  <a:lnTo>
                    <a:pt x="126" y="366"/>
                  </a:lnTo>
                  <a:lnTo>
                    <a:pt x="120" y="378"/>
                  </a:lnTo>
                  <a:lnTo>
                    <a:pt x="108" y="390"/>
                  </a:lnTo>
                  <a:lnTo>
                    <a:pt x="96" y="432"/>
                  </a:lnTo>
                  <a:lnTo>
                    <a:pt x="90" y="444"/>
                  </a:lnTo>
                  <a:lnTo>
                    <a:pt x="90" y="450"/>
                  </a:lnTo>
                  <a:lnTo>
                    <a:pt x="84" y="462"/>
                  </a:lnTo>
                  <a:lnTo>
                    <a:pt x="84" y="468"/>
                  </a:lnTo>
                  <a:lnTo>
                    <a:pt x="90" y="480"/>
                  </a:lnTo>
                  <a:lnTo>
                    <a:pt x="114" y="504"/>
                  </a:lnTo>
                  <a:lnTo>
                    <a:pt x="114" y="534"/>
                  </a:lnTo>
                  <a:lnTo>
                    <a:pt x="144" y="570"/>
                  </a:lnTo>
                  <a:lnTo>
                    <a:pt x="156" y="570"/>
                  </a:lnTo>
                  <a:lnTo>
                    <a:pt x="162" y="582"/>
                  </a:lnTo>
                  <a:lnTo>
                    <a:pt x="198" y="582"/>
                  </a:lnTo>
                  <a:lnTo>
                    <a:pt x="204" y="576"/>
                  </a:lnTo>
                  <a:lnTo>
                    <a:pt x="204" y="564"/>
                  </a:lnTo>
                  <a:lnTo>
                    <a:pt x="216" y="552"/>
                  </a:lnTo>
                  <a:lnTo>
                    <a:pt x="234" y="552"/>
                  </a:lnTo>
                  <a:lnTo>
                    <a:pt x="240" y="540"/>
                  </a:lnTo>
                  <a:lnTo>
                    <a:pt x="270" y="540"/>
                  </a:lnTo>
                  <a:lnTo>
                    <a:pt x="270" y="534"/>
                  </a:lnTo>
                  <a:lnTo>
                    <a:pt x="288" y="516"/>
                  </a:lnTo>
                  <a:lnTo>
                    <a:pt x="300" y="516"/>
                  </a:lnTo>
                  <a:lnTo>
                    <a:pt x="312" y="528"/>
                  </a:lnTo>
                  <a:lnTo>
                    <a:pt x="318" y="528"/>
                  </a:lnTo>
                  <a:lnTo>
                    <a:pt x="324" y="522"/>
                  </a:lnTo>
                  <a:lnTo>
                    <a:pt x="324" y="510"/>
                  </a:lnTo>
                  <a:lnTo>
                    <a:pt x="318" y="504"/>
                  </a:lnTo>
                  <a:lnTo>
                    <a:pt x="312" y="492"/>
                  </a:lnTo>
                  <a:lnTo>
                    <a:pt x="306" y="474"/>
                  </a:lnTo>
                  <a:lnTo>
                    <a:pt x="288" y="456"/>
                  </a:lnTo>
                  <a:lnTo>
                    <a:pt x="282" y="444"/>
                  </a:lnTo>
                  <a:lnTo>
                    <a:pt x="282" y="420"/>
                  </a:lnTo>
                  <a:lnTo>
                    <a:pt x="288" y="414"/>
                  </a:lnTo>
                  <a:lnTo>
                    <a:pt x="288" y="396"/>
                  </a:lnTo>
                  <a:lnTo>
                    <a:pt x="276" y="408"/>
                  </a:lnTo>
                  <a:lnTo>
                    <a:pt x="276" y="414"/>
                  </a:lnTo>
                  <a:lnTo>
                    <a:pt x="264" y="414"/>
                  </a:lnTo>
                  <a:lnTo>
                    <a:pt x="258" y="402"/>
                  </a:lnTo>
                  <a:lnTo>
                    <a:pt x="252" y="396"/>
                  </a:lnTo>
                  <a:lnTo>
                    <a:pt x="246" y="384"/>
                  </a:lnTo>
                  <a:lnTo>
                    <a:pt x="246" y="372"/>
                  </a:lnTo>
                  <a:lnTo>
                    <a:pt x="240" y="372"/>
                  </a:lnTo>
                  <a:lnTo>
                    <a:pt x="240" y="366"/>
                  </a:lnTo>
                  <a:lnTo>
                    <a:pt x="234" y="360"/>
                  </a:lnTo>
                  <a:lnTo>
                    <a:pt x="234" y="348"/>
                  </a:lnTo>
                  <a:lnTo>
                    <a:pt x="240" y="336"/>
                  </a:lnTo>
                  <a:lnTo>
                    <a:pt x="246" y="330"/>
                  </a:lnTo>
                  <a:lnTo>
                    <a:pt x="246" y="288"/>
                  </a:lnTo>
                  <a:lnTo>
                    <a:pt x="252" y="282"/>
                  </a:lnTo>
                  <a:lnTo>
                    <a:pt x="264" y="276"/>
                  </a:lnTo>
                  <a:lnTo>
                    <a:pt x="294" y="276"/>
                  </a:lnTo>
                  <a:lnTo>
                    <a:pt x="300" y="270"/>
                  </a:lnTo>
                  <a:lnTo>
                    <a:pt x="300" y="258"/>
                  </a:lnTo>
                  <a:lnTo>
                    <a:pt x="288" y="246"/>
                  </a:lnTo>
                  <a:lnTo>
                    <a:pt x="288" y="234"/>
                  </a:lnTo>
                  <a:lnTo>
                    <a:pt x="294" y="222"/>
                  </a:lnTo>
                  <a:lnTo>
                    <a:pt x="300" y="216"/>
                  </a:lnTo>
                  <a:lnTo>
                    <a:pt x="306" y="204"/>
                  </a:lnTo>
                  <a:lnTo>
                    <a:pt x="306" y="192"/>
                  </a:lnTo>
                  <a:lnTo>
                    <a:pt x="300" y="180"/>
                  </a:lnTo>
                  <a:lnTo>
                    <a:pt x="294" y="174"/>
                  </a:lnTo>
                  <a:lnTo>
                    <a:pt x="276" y="174"/>
                  </a:lnTo>
                  <a:lnTo>
                    <a:pt x="270" y="180"/>
                  </a:lnTo>
                  <a:lnTo>
                    <a:pt x="270" y="156"/>
                  </a:lnTo>
                  <a:lnTo>
                    <a:pt x="258" y="150"/>
                  </a:lnTo>
                  <a:lnTo>
                    <a:pt x="252" y="138"/>
                  </a:lnTo>
                  <a:lnTo>
                    <a:pt x="234" y="132"/>
                  </a:lnTo>
                  <a:lnTo>
                    <a:pt x="216" y="132"/>
                  </a:lnTo>
                  <a:lnTo>
                    <a:pt x="204" y="138"/>
                  </a:lnTo>
                  <a:lnTo>
                    <a:pt x="198" y="150"/>
                  </a:lnTo>
                  <a:lnTo>
                    <a:pt x="198" y="156"/>
                  </a:lnTo>
                  <a:lnTo>
                    <a:pt x="192" y="162"/>
                  </a:lnTo>
                  <a:lnTo>
                    <a:pt x="192" y="168"/>
                  </a:lnTo>
                  <a:lnTo>
                    <a:pt x="192" y="162"/>
                  </a:lnTo>
                  <a:lnTo>
                    <a:pt x="198" y="156"/>
                  </a:lnTo>
                  <a:lnTo>
                    <a:pt x="198" y="144"/>
                  </a:lnTo>
                  <a:lnTo>
                    <a:pt x="204" y="132"/>
                  </a:lnTo>
                  <a:lnTo>
                    <a:pt x="204" y="114"/>
                  </a:lnTo>
                  <a:lnTo>
                    <a:pt x="210" y="102"/>
                  </a:lnTo>
                  <a:lnTo>
                    <a:pt x="210" y="78"/>
                  </a:lnTo>
                  <a:lnTo>
                    <a:pt x="192" y="42"/>
                  </a:lnTo>
                  <a:lnTo>
                    <a:pt x="180" y="30"/>
                  </a:lnTo>
                  <a:lnTo>
                    <a:pt x="132" y="6"/>
                  </a:lnTo>
                  <a:lnTo>
                    <a:pt x="126" y="0"/>
                  </a:lnTo>
                  <a:lnTo>
                    <a:pt x="120" y="0"/>
                  </a:lnTo>
                  <a:lnTo>
                    <a:pt x="102" y="36"/>
                  </a:lnTo>
                  <a:lnTo>
                    <a:pt x="96" y="42"/>
                  </a:lnTo>
                  <a:lnTo>
                    <a:pt x="90" y="4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15" name="Guinea-Bissau" descr="© INSCALE GmbH, 05.05.2010&#10;http://www.presentationload.com/">
              <a:extLst>
                <a:ext uri="{FF2B5EF4-FFF2-40B4-BE49-F238E27FC236}">
                  <a16:creationId xmlns:a16="http://schemas.microsoft.com/office/drawing/2014/main" id="{51573C2E-CFB6-B318-E264-C89EFA9B0979}"/>
                </a:ext>
              </a:extLst>
            </p:cNvPr>
            <p:cNvSpPr>
              <a:spLocks/>
            </p:cNvSpPr>
            <p:nvPr/>
          </p:nvSpPr>
          <p:spPr bwMode="gray">
            <a:xfrm>
              <a:off x="5137083" y="3870390"/>
              <a:ext cx="86672" cy="73763"/>
            </a:xfrm>
            <a:custGeom>
              <a:avLst/>
              <a:gdLst>
                <a:gd name="T0" fmla="*/ 2147483647 w 186"/>
                <a:gd name="T1" fmla="*/ 2147483647 h 156"/>
                <a:gd name="T2" fmla="*/ 2147483647 w 186"/>
                <a:gd name="T3" fmla="*/ 2147483647 h 156"/>
                <a:gd name="T4" fmla="*/ 2147483647 w 186"/>
                <a:gd name="T5" fmla="*/ 2147483647 h 156"/>
                <a:gd name="T6" fmla="*/ 2147483647 w 186"/>
                <a:gd name="T7" fmla="*/ 2147483647 h 156"/>
                <a:gd name="T8" fmla="*/ 2147483647 w 186"/>
                <a:gd name="T9" fmla="*/ 2147483647 h 156"/>
                <a:gd name="T10" fmla="*/ 2147483647 w 186"/>
                <a:gd name="T11" fmla="*/ 2147483647 h 156"/>
                <a:gd name="T12" fmla="*/ 2147483647 w 186"/>
                <a:gd name="T13" fmla="*/ 2147483647 h 156"/>
                <a:gd name="T14" fmla="*/ 2147483647 w 186"/>
                <a:gd name="T15" fmla="*/ 2147483647 h 156"/>
                <a:gd name="T16" fmla="*/ 2147483647 w 186"/>
                <a:gd name="T17" fmla="*/ 2147483647 h 156"/>
                <a:gd name="T18" fmla="*/ 2147483647 w 186"/>
                <a:gd name="T19" fmla="*/ 2147483647 h 156"/>
                <a:gd name="T20" fmla="*/ 2147483647 w 186"/>
                <a:gd name="T21" fmla="*/ 2147483647 h 156"/>
                <a:gd name="T22" fmla="*/ 2147483647 w 186"/>
                <a:gd name="T23" fmla="*/ 2147483647 h 156"/>
                <a:gd name="T24" fmla="*/ 2147483647 w 186"/>
                <a:gd name="T25" fmla="*/ 2147483647 h 156"/>
                <a:gd name="T26" fmla="*/ 2147483647 w 186"/>
                <a:gd name="T27" fmla="*/ 2147483647 h 156"/>
                <a:gd name="T28" fmla="*/ 2147483647 w 186"/>
                <a:gd name="T29" fmla="*/ 0 h 156"/>
                <a:gd name="T30" fmla="*/ 2147483647 w 186"/>
                <a:gd name="T31" fmla="*/ 2147483647 h 156"/>
                <a:gd name="T32" fmla="*/ 2147483647 w 186"/>
                <a:gd name="T33" fmla="*/ 2147483647 h 156"/>
                <a:gd name="T34" fmla="*/ 2147483647 w 186"/>
                <a:gd name="T35" fmla="*/ 2147483647 h 156"/>
                <a:gd name="T36" fmla="*/ 0 w 186"/>
                <a:gd name="T37" fmla="*/ 2147483647 h 156"/>
                <a:gd name="T38" fmla="*/ 2147483647 w 186"/>
                <a:gd name="T39" fmla="*/ 2147483647 h 156"/>
                <a:gd name="T40" fmla="*/ 2147483647 w 186"/>
                <a:gd name="T41" fmla="*/ 2147483647 h 156"/>
                <a:gd name="T42" fmla="*/ 2147483647 w 186"/>
                <a:gd name="T43" fmla="*/ 2147483647 h 156"/>
                <a:gd name="T44" fmla="*/ 2147483647 w 186"/>
                <a:gd name="T45" fmla="*/ 2147483647 h 156"/>
                <a:gd name="T46" fmla="*/ 2147483647 w 186"/>
                <a:gd name="T47" fmla="*/ 2147483647 h 156"/>
                <a:gd name="T48" fmla="*/ 2147483647 w 186"/>
                <a:gd name="T49" fmla="*/ 2147483647 h 156"/>
                <a:gd name="T50" fmla="*/ 2147483647 w 186"/>
                <a:gd name="T51" fmla="*/ 2147483647 h 156"/>
                <a:gd name="T52" fmla="*/ 2147483647 w 186"/>
                <a:gd name="T53" fmla="*/ 2147483647 h 156"/>
                <a:gd name="T54" fmla="*/ 2147483647 w 186"/>
                <a:gd name="T55" fmla="*/ 2147483647 h 156"/>
                <a:gd name="T56" fmla="*/ 2147483647 w 186"/>
                <a:gd name="T57" fmla="*/ 2147483647 h 156"/>
                <a:gd name="T58" fmla="*/ 2147483647 w 186"/>
                <a:gd name="T59" fmla="*/ 2147483647 h 156"/>
                <a:gd name="T60" fmla="*/ 2147483647 w 186"/>
                <a:gd name="T61" fmla="*/ 2147483647 h 156"/>
                <a:gd name="T62" fmla="*/ 2147483647 w 186"/>
                <a:gd name="T63" fmla="*/ 2147483647 h 156"/>
                <a:gd name="T64" fmla="*/ 2147483647 w 186"/>
                <a:gd name="T65" fmla="*/ 2147483647 h 156"/>
                <a:gd name="T66" fmla="*/ 2147483647 w 186"/>
                <a:gd name="T67" fmla="*/ 2147483647 h 156"/>
                <a:gd name="T68" fmla="*/ 2147483647 w 186"/>
                <a:gd name="T69" fmla="*/ 2147483647 h 156"/>
                <a:gd name="T70" fmla="*/ 2147483647 w 186"/>
                <a:gd name="T71" fmla="*/ 2147483647 h 156"/>
                <a:gd name="T72" fmla="*/ 2147483647 w 186"/>
                <a:gd name="T73" fmla="*/ 2147483647 h 1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86"/>
                <a:gd name="T112" fmla="*/ 0 h 156"/>
                <a:gd name="T113" fmla="*/ 186 w 186"/>
                <a:gd name="T114" fmla="*/ 156 h 15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86" h="156">
                  <a:moveTo>
                    <a:pt x="126" y="102"/>
                  </a:moveTo>
                  <a:lnTo>
                    <a:pt x="132" y="96"/>
                  </a:lnTo>
                  <a:lnTo>
                    <a:pt x="144" y="90"/>
                  </a:lnTo>
                  <a:lnTo>
                    <a:pt x="174" y="90"/>
                  </a:lnTo>
                  <a:lnTo>
                    <a:pt x="180" y="84"/>
                  </a:lnTo>
                  <a:lnTo>
                    <a:pt x="186" y="72"/>
                  </a:lnTo>
                  <a:lnTo>
                    <a:pt x="186" y="66"/>
                  </a:lnTo>
                  <a:lnTo>
                    <a:pt x="180" y="60"/>
                  </a:lnTo>
                  <a:lnTo>
                    <a:pt x="168" y="54"/>
                  </a:lnTo>
                  <a:lnTo>
                    <a:pt x="162" y="48"/>
                  </a:lnTo>
                  <a:lnTo>
                    <a:pt x="162" y="36"/>
                  </a:lnTo>
                  <a:lnTo>
                    <a:pt x="168" y="30"/>
                  </a:lnTo>
                  <a:lnTo>
                    <a:pt x="186" y="30"/>
                  </a:lnTo>
                  <a:lnTo>
                    <a:pt x="186" y="6"/>
                  </a:lnTo>
                  <a:lnTo>
                    <a:pt x="84" y="0"/>
                  </a:lnTo>
                  <a:lnTo>
                    <a:pt x="54" y="24"/>
                  </a:lnTo>
                  <a:lnTo>
                    <a:pt x="18" y="24"/>
                  </a:lnTo>
                  <a:lnTo>
                    <a:pt x="6" y="36"/>
                  </a:lnTo>
                  <a:lnTo>
                    <a:pt x="0" y="72"/>
                  </a:lnTo>
                  <a:lnTo>
                    <a:pt x="6" y="78"/>
                  </a:lnTo>
                  <a:lnTo>
                    <a:pt x="18" y="78"/>
                  </a:lnTo>
                  <a:lnTo>
                    <a:pt x="42" y="66"/>
                  </a:lnTo>
                  <a:lnTo>
                    <a:pt x="66" y="66"/>
                  </a:lnTo>
                  <a:lnTo>
                    <a:pt x="90" y="60"/>
                  </a:lnTo>
                  <a:lnTo>
                    <a:pt x="90" y="84"/>
                  </a:lnTo>
                  <a:lnTo>
                    <a:pt x="78" y="78"/>
                  </a:lnTo>
                  <a:lnTo>
                    <a:pt x="72" y="78"/>
                  </a:lnTo>
                  <a:lnTo>
                    <a:pt x="66" y="72"/>
                  </a:lnTo>
                  <a:lnTo>
                    <a:pt x="54" y="72"/>
                  </a:lnTo>
                  <a:lnTo>
                    <a:pt x="54" y="96"/>
                  </a:lnTo>
                  <a:lnTo>
                    <a:pt x="60" y="102"/>
                  </a:lnTo>
                  <a:lnTo>
                    <a:pt x="90" y="96"/>
                  </a:lnTo>
                  <a:lnTo>
                    <a:pt x="54" y="114"/>
                  </a:lnTo>
                  <a:lnTo>
                    <a:pt x="84" y="156"/>
                  </a:lnTo>
                  <a:lnTo>
                    <a:pt x="90" y="132"/>
                  </a:lnTo>
                  <a:lnTo>
                    <a:pt x="108" y="102"/>
                  </a:lnTo>
                  <a:lnTo>
                    <a:pt x="126" y="10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16" name="Guinea" descr="© INSCALE GmbH, 05.05.2010&#10;http://www.presentationload.com/">
              <a:extLst>
                <a:ext uri="{FF2B5EF4-FFF2-40B4-BE49-F238E27FC236}">
                  <a16:creationId xmlns:a16="http://schemas.microsoft.com/office/drawing/2014/main" id="{C5F1FD48-5A41-9C20-2BA2-3983FC735BB4}"/>
                </a:ext>
              </a:extLst>
            </p:cNvPr>
            <p:cNvSpPr>
              <a:spLocks/>
            </p:cNvSpPr>
            <p:nvPr/>
          </p:nvSpPr>
          <p:spPr bwMode="gray">
            <a:xfrm>
              <a:off x="5179497" y="3874079"/>
              <a:ext cx="245262" cy="208381"/>
            </a:xfrm>
            <a:custGeom>
              <a:avLst/>
              <a:gdLst>
                <a:gd name="T0" fmla="*/ 2147483647 w 522"/>
                <a:gd name="T1" fmla="*/ 2147483647 h 444"/>
                <a:gd name="T2" fmla="*/ 2147483647 w 522"/>
                <a:gd name="T3" fmla="*/ 2147483647 h 444"/>
                <a:gd name="T4" fmla="*/ 2147483647 w 522"/>
                <a:gd name="T5" fmla="*/ 2147483647 h 444"/>
                <a:gd name="T6" fmla="*/ 2147483647 w 522"/>
                <a:gd name="T7" fmla="*/ 2147483647 h 444"/>
                <a:gd name="T8" fmla="*/ 2147483647 w 522"/>
                <a:gd name="T9" fmla="*/ 2147483647 h 444"/>
                <a:gd name="T10" fmla="*/ 2147483647 w 522"/>
                <a:gd name="T11" fmla="*/ 2147483647 h 444"/>
                <a:gd name="T12" fmla="*/ 2147483647 w 522"/>
                <a:gd name="T13" fmla="*/ 2147483647 h 444"/>
                <a:gd name="T14" fmla="*/ 2147483647 w 522"/>
                <a:gd name="T15" fmla="*/ 2147483647 h 444"/>
                <a:gd name="T16" fmla="*/ 2147483647 w 522"/>
                <a:gd name="T17" fmla="*/ 2147483647 h 444"/>
                <a:gd name="T18" fmla="*/ 2147483647 w 522"/>
                <a:gd name="T19" fmla="*/ 2147483647 h 444"/>
                <a:gd name="T20" fmla="*/ 2147483647 w 522"/>
                <a:gd name="T21" fmla="*/ 2147483647 h 444"/>
                <a:gd name="T22" fmla="*/ 2147483647 w 522"/>
                <a:gd name="T23" fmla="*/ 2147483647 h 444"/>
                <a:gd name="T24" fmla="*/ 2147483647 w 522"/>
                <a:gd name="T25" fmla="*/ 2147483647 h 444"/>
                <a:gd name="T26" fmla="*/ 2147483647 w 522"/>
                <a:gd name="T27" fmla="*/ 2147483647 h 444"/>
                <a:gd name="T28" fmla="*/ 2147483647 w 522"/>
                <a:gd name="T29" fmla="*/ 2147483647 h 444"/>
                <a:gd name="T30" fmla="*/ 2147483647 w 522"/>
                <a:gd name="T31" fmla="*/ 2147483647 h 444"/>
                <a:gd name="T32" fmla="*/ 2147483647 w 522"/>
                <a:gd name="T33" fmla="*/ 2147483647 h 444"/>
                <a:gd name="T34" fmla="*/ 2147483647 w 522"/>
                <a:gd name="T35" fmla="*/ 2147483647 h 444"/>
                <a:gd name="T36" fmla="*/ 2147483647 w 522"/>
                <a:gd name="T37" fmla="*/ 2147483647 h 444"/>
                <a:gd name="T38" fmla="*/ 2147483647 w 522"/>
                <a:gd name="T39" fmla="*/ 2147483647 h 444"/>
                <a:gd name="T40" fmla="*/ 2147483647 w 522"/>
                <a:gd name="T41" fmla="*/ 2147483647 h 444"/>
                <a:gd name="T42" fmla="*/ 2147483647 w 522"/>
                <a:gd name="T43" fmla="*/ 2147483647 h 444"/>
                <a:gd name="T44" fmla="*/ 2147483647 w 522"/>
                <a:gd name="T45" fmla="*/ 2147483647 h 444"/>
                <a:gd name="T46" fmla="*/ 2147483647 w 522"/>
                <a:gd name="T47" fmla="*/ 2147483647 h 444"/>
                <a:gd name="T48" fmla="*/ 2147483647 w 522"/>
                <a:gd name="T49" fmla="*/ 2147483647 h 444"/>
                <a:gd name="T50" fmla="*/ 2147483647 w 522"/>
                <a:gd name="T51" fmla="*/ 2147483647 h 444"/>
                <a:gd name="T52" fmla="*/ 2147483647 w 522"/>
                <a:gd name="T53" fmla="*/ 2147483647 h 444"/>
                <a:gd name="T54" fmla="*/ 2147483647 w 522"/>
                <a:gd name="T55" fmla="*/ 2147483647 h 444"/>
                <a:gd name="T56" fmla="*/ 2147483647 w 522"/>
                <a:gd name="T57" fmla="*/ 2147483647 h 444"/>
                <a:gd name="T58" fmla="*/ 2147483647 w 522"/>
                <a:gd name="T59" fmla="*/ 2147483647 h 444"/>
                <a:gd name="T60" fmla="*/ 2147483647 w 522"/>
                <a:gd name="T61" fmla="*/ 2147483647 h 444"/>
                <a:gd name="T62" fmla="*/ 2147483647 w 522"/>
                <a:gd name="T63" fmla="*/ 2147483647 h 444"/>
                <a:gd name="T64" fmla="*/ 2147483647 w 522"/>
                <a:gd name="T65" fmla="*/ 2147483647 h 444"/>
                <a:gd name="T66" fmla="*/ 2147483647 w 522"/>
                <a:gd name="T67" fmla="*/ 2147483647 h 444"/>
                <a:gd name="T68" fmla="*/ 2147483647 w 522"/>
                <a:gd name="T69" fmla="*/ 2147483647 h 444"/>
                <a:gd name="T70" fmla="*/ 2147483647 w 522"/>
                <a:gd name="T71" fmla="*/ 2147483647 h 444"/>
                <a:gd name="T72" fmla="*/ 2147483647 w 522"/>
                <a:gd name="T73" fmla="*/ 2147483647 h 444"/>
                <a:gd name="T74" fmla="*/ 2147483647 w 522"/>
                <a:gd name="T75" fmla="*/ 2147483647 h 444"/>
                <a:gd name="T76" fmla="*/ 2147483647 w 522"/>
                <a:gd name="T77" fmla="*/ 2147483647 h 444"/>
                <a:gd name="T78" fmla="*/ 2147483647 w 522"/>
                <a:gd name="T79" fmla="*/ 2147483647 h 444"/>
                <a:gd name="T80" fmla="*/ 2147483647 w 522"/>
                <a:gd name="T81" fmla="*/ 2147483647 h 444"/>
                <a:gd name="T82" fmla="*/ 2147483647 w 522"/>
                <a:gd name="T83" fmla="*/ 2147483647 h 444"/>
                <a:gd name="T84" fmla="*/ 2147483647 w 522"/>
                <a:gd name="T85" fmla="*/ 2147483647 h 444"/>
                <a:gd name="T86" fmla="*/ 2147483647 w 522"/>
                <a:gd name="T87" fmla="*/ 2147483647 h 444"/>
                <a:gd name="T88" fmla="*/ 2147483647 w 522"/>
                <a:gd name="T89" fmla="*/ 2147483647 h 444"/>
                <a:gd name="T90" fmla="*/ 2147483647 w 522"/>
                <a:gd name="T91" fmla="*/ 2147483647 h 444"/>
                <a:gd name="T92" fmla="*/ 2147483647 w 522"/>
                <a:gd name="T93" fmla="*/ 2147483647 h 4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22"/>
                <a:gd name="T142" fmla="*/ 0 h 444"/>
                <a:gd name="T143" fmla="*/ 522 w 522"/>
                <a:gd name="T144" fmla="*/ 444 h 4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22" h="444">
                  <a:moveTo>
                    <a:pt x="96" y="0"/>
                  </a:moveTo>
                  <a:lnTo>
                    <a:pt x="96" y="24"/>
                  </a:lnTo>
                  <a:lnTo>
                    <a:pt x="78" y="24"/>
                  </a:lnTo>
                  <a:lnTo>
                    <a:pt x="72" y="30"/>
                  </a:lnTo>
                  <a:lnTo>
                    <a:pt x="72" y="42"/>
                  </a:lnTo>
                  <a:lnTo>
                    <a:pt x="78" y="48"/>
                  </a:lnTo>
                  <a:lnTo>
                    <a:pt x="90" y="54"/>
                  </a:lnTo>
                  <a:lnTo>
                    <a:pt x="96" y="60"/>
                  </a:lnTo>
                  <a:lnTo>
                    <a:pt x="96" y="66"/>
                  </a:lnTo>
                  <a:lnTo>
                    <a:pt x="90" y="78"/>
                  </a:lnTo>
                  <a:lnTo>
                    <a:pt x="84" y="84"/>
                  </a:lnTo>
                  <a:lnTo>
                    <a:pt x="54" y="84"/>
                  </a:lnTo>
                  <a:lnTo>
                    <a:pt x="42" y="90"/>
                  </a:lnTo>
                  <a:lnTo>
                    <a:pt x="36" y="96"/>
                  </a:lnTo>
                  <a:lnTo>
                    <a:pt x="18" y="96"/>
                  </a:lnTo>
                  <a:lnTo>
                    <a:pt x="0" y="126"/>
                  </a:lnTo>
                  <a:lnTo>
                    <a:pt x="0" y="132"/>
                  </a:lnTo>
                  <a:lnTo>
                    <a:pt x="18" y="150"/>
                  </a:lnTo>
                  <a:lnTo>
                    <a:pt x="30" y="150"/>
                  </a:lnTo>
                  <a:lnTo>
                    <a:pt x="30" y="162"/>
                  </a:lnTo>
                  <a:lnTo>
                    <a:pt x="24" y="168"/>
                  </a:lnTo>
                  <a:lnTo>
                    <a:pt x="30" y="180"/>
                  </a:lnTo>
                  <a:lnTo>
                    <a:pt x="30" y="192"/>
                  </a:lnTo>
                  <a:lnTo>
                    <a:pt x="54" y="204"/>
                  </a:lnTo>
                  <a:lnTo>
                    <a:pt x="72" y="204"/>
                  </a:lnTo>
                  <a:lnTo>
                    <a:pt x="72" y="228"/>
                  </a:lnTo>
                  <a:lnTo>
                    <a:pt x="84" y="228"/>
                  </a:lnTo>
                  <a:lnTo>
                    <a:pt x="90" y="222"/>
                  </a:lnTo>
                  <a:lnTo>
                    <a:pt x="90" y="234"/>
                  </a:lnTo>
                  <a:lnTo>
                    <a:pt x="96" y="246"/>
                  </a:lnTo>
                  <a:lnTo>
                    <a:pt x="96" y="258"/>
                  </a:lnTo>
                  <a:lnTo>
                    <a:pt x="114" y="276"/>
                  </a:lnTo>
                  <a:lnTo>
                    <a:pt x="126" y="282"/>
                  </a:lnTo>
                  <a:lnTo>
                    <a:pt x="132" y="288"/>
                  </a:lnTo>
                  <a:lnTo>
                    <a:pt x="138" y="282"/>
                  </a:lnTo>
                  <a:lnTo>
                    <a:pt x="150" y="276"/>
                  </a:lnTo>
                  <a:lnTo>
                    <a:pt x="156" y="264"/>
                  </a:lnTo>
                  <a:lnTo>
                    <a:pt x="168" y="252"/>
                  </a:lnTo>
                  <a:lnTo>
                    <a:pt x="174" y="240"/>
                  </a:lnTo>
                  <a:lnTo>
                    <a:pt x="180" y="234"/>
                  </a:lnTo>
                  <a:lnTo>
                    <a:pt x="180" y="228"/>
                  </a:lnTo>
                  <a:lnTo>
                    <a:pt x="216" y="228"/>
                  </a:lnTo>
                  <a:lnTo>
                    <a:pt x="222" y="210"/>
                  </a:lnTo>
                  <a:lnTo>
                    <a:pt x="258" y="210"/>
                  </a:lnTo>
                  <a:lnTo>
                    <a:pt x="300" y="270"/>
                  </a:lnTo>
                  <a:lnTo>
                    <a:pt x="300" y="288"/>
                  </a:lnTo>
                  <a:lnTo>
                    <a:pt x="312" y="300"/>
                  </a:lnTo>
                  <a:lnTo>
                    <a:pt x="312" y="318"/>
                  </a:lnTo>
                  <a:lnTo>
                    <a:pt x="306" y="330"/>
                  </a:lnTo>
                  <a:lnTo>
                    <a:pt x="300" y="336"/>
                  </a:lnTo>
                  <a:lnTo>
                    <a:pt x="294" y="354"/>
                  </a:lnTo>
                  <a:lnTo>
                    <a:pt x="324" y="342"/>
                  </a:lnTo>
                  <a:lnTo>
                    <a:pt x="348" y="348"/>
                  </a:lnTo>
                  <a:lnTo>
                    <a:pt x="348" y="336"/>
                  </a:lnTo>
                  <a:lnTo>
                    <a:pt x="354" y="330"/>
                  </a:lnTo>
                  <a:lnTo>
                    <a:pt x="360" y="330"/>
                  </a:lnTo>
                  <a:lnTo>
                    <a:pt x="372" y="336"/>
                  </a:lnTo>
                  <a:lnTo>
                    <a:pt x="384" y="348"/>
                  </a:lnTo>
                  <a:lnTo>
                    <a:pt x="390" y="366"/>
                  </a:lnTo>
                  <a:lnTo>
                    <a:pt x="390" y="426"/>
                  </a:lnTo>
                  <a:lnTo>
                    <a:pt x="402" y="426"/>
                  </a:lnTo>
                  <a:lnTo>
                    <a:pt x="402" y="432"/>
                  </a:lnTo>
                  <a:lnTo>
                    <a:pt x="414" y="444"/>
                  </a:lnTo>
                  <a:lnTo>
                    <a:pt x="420" y="444"/>
                  </a:lnTo>
                  <a:lnTo>
                    <a:pt x="432" y="432"/>
                  </a:lnTo>
                  <a:lnTo>
                    <a:pt x="432" y="420"/>
                  </a:lnTo>
                  <a:lnTo>
                    <a:pt x="438" y="408"/>
                  </a:lnTo>
                  <a:lnTo>
                    <a:pt x="444" y="402"/>
                  </a:lnTo>
                  <a:lnTo>
                    <a:pt x="456" y="402"/>
                  </a:lnTo>
                  <a:lnTo>
                    <a:pt x="468" y="408"/>
                  </a:lnTo>
                  <a:lnTo>
                    <a:pt x="474" y="414"/>
                  </a:lnTo>
                  <a:lnTo>
                    <a:pt x="480" y="414"/>
                  </a:lnTo>
                  <a:lnTo>
                    <a:pt x="486" y="408"/>
                  </a:lnTo>
                  <a:lnTo>
                    <a:pt x="486" y="390"/>
                  </a:lnTo>
                  <a:lnTo>
                    <a:pt x="480" y="384"/>
                  </a:lnTo>
                  <a:lnTo>
                    <a:pt x="480" y="378"/>
                  </a:lnTo>
                  <a:lnTo>
                    <a:pt x="498" y="378"/>
                  </a:lnTo>
                  <a:lnTo>
                    <a:pt x="492" y="366"/>
                  </a:lnTo>
                  <a:lnTo>
                    <a:pt x="480" y="360"/>
                  </a:lnTo>
                  <a:lnTo>
                    <a:pt x="474" y="348"/>
                  </a:lnTo>
                  <a:lnTo>
                    <a:pt x="474" y="336"/>
                  </a:lnTo>
                  <a:lnTo>
                    <a:pt x="492" y="336"/>
                  </a:lnTo>
                  <a:lnTo>
                    <a:pt x="498" y="342"/>
                  </a:lnTo>
                  <a:lnTo>
                    <a:pt x="510" y="342"/>
                  </a:lnTo>
                  <a:lnTo>
                    <a:pt x="516" y="348"/>
                  </a:lnTo>
                  <a:lnTo>
                    <a:pt x="516" y="342"/>
                  </a:lnTo>
                  <a:lnTo>
                    <a:pt x="522" y="336"/>
                  </a:lnTo>
                  <a:lnTo>
                    <a:pt x="522" y="324"/>
                  </a:lnTo>
                  <a:lnTo>
                    <a:pt x="516" y="324"/>
                  </a:lnTo>
                  <a:lnTo>
                    <a:pt x="504" y="318"/>
                  </a:lnTo>
                  <a:lnTo>
                    <a:pt x="498" y="318"/>
                  </a:lnTo>
                  <a:lnTo>
                    <a:pt x="498" y="306"/>
                  </a:lnTo>
                  <a:lnTo>
                    <a:pt x="504" y="294"/>
                  </a:lnTo>
                  <a:lnTo>
                    <a:pt x="510" y="288"/>
                  </a:lnTo>
                  <a:lnTo>
                    <a:pt x="492" y="282"/>
                  </a:lnTo>
                  <a:lnTo>
                    <a:pt x="504" y="264"/>
                  </a:lnTo>
                  <a:lnTo>
                    <a:pt x="486" y="258"/>
                  </a:lnTo>
                  <a:lnTo>
                    <a:pt x="480" y="222"/>
                  </a:lnTo>
                  <a:lnTo>
                    <a:pt x="498" y="198"/>
                  </a:lnTo>
                  <a:lnTo>
                    <a:pt x="468" y="168"/>
                  </a:lnTo>
                  <a:lnTo>
                    <a:pt x="468" y="132"/>
                  </a:lnTo>
                  <a:lnTo>
                    <a:pt x="444" y="132"/>
                  </a:lnTo>
                  <a:lnTo>
                    <a:pt x="468" y="96"/>
                  </a:lnTo>
                  <a:lnTo>
                    <a:pt x="432" y="78"/>
                  </a:lnTo>
                  <a:lnTo>
                    <a:pt x="444" y="48"/>
                  </a:lnTo>
                  <a:lnTo>
                    <a:pt x="426" y="36"/>
                  </a:lnTo>
                  <a:lnTo>
                    <a:pt x="426" y="18"/>
                  </a:lnTo>
                  <a:lnTo>
                    <a:pt x="414" y="12"/>
                  </a:lnTo>
                  <a:lnTo>
                    <a:pt x="402" y="12"/>
                  </a:lnTo>
                  <a:lnTo>
                    <a:pt x="396" y="18"/>
                  </a:lnTo>
                  <a:lnTo>
                    <a:pt x="396" y="36"/>
                  </a:lnTo>
                  <a:lnTo>
                    <a:pt x="378" y="54"/>
                  </a:lnTo>
                  <a:lnTo>
                    <a:pt x="366" y="48"/>
                  </a:lnTo>
                  <a:lnTo>
                    <a:pt x="360" y="42"/>
                  </a:lnTo>
                  <a:lnTo>
                    <a:pt x="348" y="36"/>
                  </a:lnTo>
                  <a:lnTo>
                    <a:pt x="342" y="36"/>
                  </a:lnTo>
                  <a:lnTo>
                    <a:pt x="336" y="30"/>
                  </a:lnTo>
                  <a:lnTo>
                    <a:pt x="330" y="30"/>
                  </a:lnTo>
                  <a:lnTo>
                    <a:pt x="324" y="42"/>
                  </a:lnTo>
                  <a:lnTo>
                    <a:pt x="312" y="54"/>
                  </a:lnTo>
                  <a:lnTo>
                    <a:pt x="306" y="66"/>
                  </a:lnTo>
                  <a:lnTo>
                    <a:pt x="306" y="54"/>
                  </a:lnTo>
                  <a:lnTo>
                    <a:pt x="300" y="42"/>
                  </a:lnTo>
                  <a:lnTo>
                    <a:pt x="288" y="30"/>
                  </a:lnTo>
                  <a:lnTo>
                    <a:pt x="276" y="42"/>
                  </a:lnTo>
                  <a:lnTo>
                    <a:pt x="270" y="54"/>
                  </a:lnTo>
                  <a:lnTo>
                    <a:pt x="264" y="60"/>
                  </a:lnTo>
                  <a:lnTo>
                    <a:pt x="258" y="54"/>
                  </a:lnTo>
                  <a:lnTo>
                    <a:pt x="258" y="48"/>
                  </a:lnTo>
                  <a:lnTo>
                    <a:pt x="252" y="36"/>
                  </a:lnTo>
                  <a:lnTo>
                    <a:pt x="252" y="24"/>
                  </a:lnTo>
                  <a:lnTo>
                    <a:pt x="210" y="24"/>
                  </a:lnTo>
                  <a:lnTo>
                    <a:pt x="204" y="30"/>
                  </a:lnTo>
                  <a:lnTo>
                    <a:pt x="192" y="36"/>
                  </a:lnTo>
                  <a:lnTo>
                    <a:pt x="180" y="36"/>
                  </a:lnTo>
                  <a:lnTo>
                    <a:pt x="174" y="30"/>
                  </a:lnTo>
                  <a:lnTo>
                    <a:pt x="168" y="18"/>
                  </a:lnTo>
                  <a:lnTo>
                    <a:pt x="162" y="12"/>
                  </a:lnTo>
                  <a:lnTo>
                    <a:pt x="156" y="18"/>
                  </a:lnTo>
                  <a:lnTo>
                    <a:pt x="138" y="18"/>
                  </a:lnTo>
                  <a:lnTo>
                    <a:pt x="132" y="6"/>
                  </a:lnTo>
                  <a:lnTo>
                    <a:pt x="132" y="0"/>
                  </a:lnTo>
                  <a:lnTo>
                    <a:pt x="96" y="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17" name="Guatemala" descr="© INSCALE GmbH, 05.05.2010&#10;http://www.presentationload.com/">
              <a:extLst>
                <a:ext uri="{FF2B5EF4-FFF2-40B4-BE49-F238E27FC236}">
                  <a16:creationId xmlns:a16="http://schemas.microsoft.com/office/drawing/2014/main" id="{8649A8E5-5215-1896-FBEF-668B85F7B643}"/>
                </a:ext>
              </a:extLst>
            </p:cNvPr>
            <p:cNvSpPr>
              <a:spLocks/>
            </p:cNvSpPr>
            <p:nvPr/>
          </p:nvSpPr>
          <p:spPr bwMode="gray">
            <a:xfrm>
              <a:off x="2610705" y="3674919"/>
              <a:ext cx="140149" cy="158591"/>
            </a:xfrm>
            <a:custGeom>
              <a:avLst/>
              <a:gdLst>
                <a:gd name="T0" fmla="*/ 2147483647 w 300"/>
                <a:gd name="T1" fmla="*/ 2147483647 h 336"/>
                <a:gd name="T2" fmla="*/ 2147483647 w 300"/>
                <a:gd name="T3" fmla="*/ 2147483647 h 336"/>
                <a:gd name="T4" fmla="*/ 2147483647 w 300"/>
                <a:gd name="T5" fmla="*/ 2147483647 h 336"/>
                <a:gd name="T6" fmla="*/ 2147483647 w 300"/>
                <a:gd name="T7" fmla="*/ 2147483647 h 336"/>
                <a:gd name="T8" fmla="*/ 2147483647 w 300"/>
                <a:gd name="T9" fmla="*/ 2147483647 h 336"/>
                <a:gd name="T10" fmla="*/ 2147483647 w 300"/>
                <a:gd name="T11" fmla="*/ 0 h 336"/>
                <a:gd name="T12" fmla="*/ 2147483647 w 300"/>
                <a:gd name="T13" fmla="*/ 2147483647 h 336"/>
                <a:gd name="T14" fmla="*/ 2147483647 w 300"/>
                <a:gd name="T15" fmla="*/ 2147483647 h 336"/>
                <a:gd name="T16" fmla="*/ 2147483647 w 300"/>
                <a:gd name="T17" fmla="*/ 2147483647 h 336"/>
                <a:gd name="T18" fmla="*/ 2147483647 w 300"/>
                <a:gd name="T19" fmla="*/ 2147483647 h 336"/>
                <a:gd name="T20" fmla="*/ 2147483647 w 300"/>
                <a:gd name="T21" fmla="*/ 2147483647 h 336"/>
                <a:gd name="T22" fmla="*/ 2147483647 w 300"/>
                <a:gd name="T23" fmla="*/ 2147483647 h 336"/>
                <a:gd name="T24" fmla="*/ 2147483647 w 300"/>
                <a:gd name="T25" fmla="*/ 2147483647 h 336"/>
                <a:gd name="T26" fmla="*/ 2147483647 w 300"/>
                <a:gd name="T27" fmla="*/ 2147483647 h 336"/>
                <a:gd name="T28" fmla="*/ 2147483647 w 300"/>
                <a:gd name="T29" fmla="*/ 2147483647 h 336"/>
                <a:gd name="T30" fmla="*/ 2147483647 w 300"/>
                <a:gd name="T31" fmla="*/ 2147483647 h 336"/>
                <a:gd name="T32" fmla="*/ 2147483647 w 300"/>
                <a:gd name="T33" fmla="*/ 2147483647 h 336"/>
                <a:gd name="T34" fmla="*/ 2147483647 w 300"/>
                <a:gd name="T35" fmla="*/ 2147483647 h 336"/>
                <a:gd name="T36" fmla="*/ 2147483647 w 300"/>
                <a:gd name="T37" fmla="*/ 2147483647 h 336"/>
                <a:gd name="T38" fmla="*/ 2147483647 w 300"/>
                <a:gd name="T39" fmla="*/ 2147483647 h 336"/>
                <a:gd name="T40" fmla="*/ 2147483647 w 300"/>
                <a:gd name="T41" fmla="*/ 2147483647 h 336"/>
                <a:gd name="T42" fmla="*/ 2147483647 w 300"/>
                <a:gd name="T43" fmla="*/ 2147483647 h 336"/>
                <a:gd name="T44" fmla="*/ 2147483647 w 300"/>
                <a:gd name="T45" fmla="*/ 2147483647 h 336"/>
                <a:gd name="T46" fmla="*/ 2147483647 w 300"/>
                <a:gd name="T47" fmla="*/ 2147483647 h 336"/>
                <a:gd name="T48" fmla="*/ 2147483647 w 300"/>
                <a:gd name="T49" fmla="*/ 2147483647 h 336"/>
                <a:gd name="T50" fmla="*/ 2147483647 w 300"/>
                <a:gd name="T51" fmla="*/ 2147483647 h 336"/>
                <a:gd name="T52" fmla="*/ 2147483647 w 300"/>
                <a:gd name="T53" fmla="*/ 2147483647 h 336"/>
                <a:gd name="T54" fmla="*/ 2147483647 w 300"/>
                <a:gd name="T55" fmla="*/ 2147483647 h 336"/>
                <a:gd name="T56" fmla="*/ 2147483647 w 300"/>
                <a:gd name="T57" fmla="*/ 2147483647 h 336"/>
                <a:gd name="T58" fmla="*/ 0 w 300"/>
                <a:gd name="T59" fmla="*/ 2147483647 h 336"/>
                <a:gd name="T60" fmla="*/ 2147483647 w 300"/>
                <a:gd name="T61" fmla="*/ 2147483647 h 336"/>
                <a:gd name="T62" fmla="*/ 2147483647 w 300"/>
                <a:gd name="T63" fmla="*/ 2147483647 h 336"/>
                <a:gd name="T64" fmla="*/ 2147483647 w 300"/>
                <a:gd name="T65" fmla="*/ 2147483647 h 336"/>
                <a:gd name="T66" fmla="*/ 2147483647 w 300"/>
                <a:gd name="T67" fmla="*/ 2147483647 h 336"/>
                <a:gd name="T68" fmla="*/ 2147483647 w 300"/>
                <a:gd name="T69" fmla="*/ 2147483647 h 336"/>
                <a:gd name="T70" fmla="*/ 2147483647 w 300"/>
                <a:gd name="T71" fmla="*/ 2147483647 h 336"/>
                <a:gd name="T72" fmla="*/ 2147483647 w 300"/>
                <a:gd name="T73" fmla="*/ 2147483647 h 336"/>
                <a:gd name="T74" fmla="*/ 2147483647 w 300"/>
                <a:gd name="T75" fmla="*/ 2147483647 h 336"/>
                <a:gd name="T76" fmla="*/ 2147483647 w 300"/>
                <a:gd name="T77" fmla="*/ 2147483647 h 336"/>
                <a:gd name="T78" fmla="*/ 2147483647 w 300"/>
                <a:gd name="T79" fmla="*/ 2147483647 h 336"/>
                <a:gd name="T80" fmla="*/ 2147483647 w 300"/>
                <a:gd name="T81" fmla="*/ 2147483647 h 336"/>
                <a:gd name="T82" fmla="*/ 2147483647 w 300"/>
                <a:gd name="T83" fmla="*/ 2147483647 h 336"/>
                <a:gd name="T84" fmla="*/ 2147483647 w 300"/>
                <a:gd name="T85" fmla="*/ 2147483647 h 336"/>
                <a:gd name="T86" fmla="*/ 2147483647 w 300"/>
                <a:gd name="T87" fmla="*/ 2147483647 h 336"/>
                <a:gd name="T88" fmla="*/ 2147483647 w 300"/>
                <a:gd name="T89" fmla="*/ 2147483647 h 336"/>
                <a:gd name="T90" fmla="*/ 2147483647 w 300"/>
                <a:gd name="T91" fmla="*/ 2147483647 h 336"/>
                <a:gd name="T92" fmla="*/ 2147483647 w 300"/>
                <a:gd name="T93" fmla="*/ 2147483647 h 336"/>
                <a:gd name="T94" fmla="*/ 2147483647 w 300"/>
                <a:gd name="T95" fmla="*/ 2147483647 h 336"/>
                <a:gd name="T96" fmla="*/ 2147483647 w 300"/>
                <a:gd name="T97" fmla="*/ 2147483647 h 336"/>
                <a:gd name="T98" fmla="*/ 2147483647 w 300"/>
                <a:gd name="T99" fmla="*/ 2147483647 h 336"/>
                <a:gd name="T100" fmla="*/ 2147483647 w 300"/>
                <a:gd name="T101" fmla="*/ 2147483647 h 336"/>
                <a:gd name="T102" fmla="*/ 2147483647 w 300"/>
                <a:gd name="T103" fmla="*/ 2147483647 h 336"/>
                <a:gd name="T104" fmla="*/ 2147483647 w 300"/>
                <a:gd name="T105" fmla="*/ 2147483647 h 336"/>
                <a:gd name="T106" fmla="*/ 2147483647 w 300"/>
                <a:gd name="T107" fmla="*/ 2147483647 h 336"/>
                <a:gd name="T108" fmla="*/ 2147483647 w 300"/>
                <a:gd name="T109" fmla="*/ 2147483647 h 336"/>
                <a:gd name="T110" fmla="*/ 2147483647 w 300"/>
                <a:gd name="T111" fmla="*/ 2147483647 h 336"/>
                <a:gd name="T112" fmla="*/ 2147483647 w 300"/>
                <a:gd name="T113" fmla="*/ 2147483647 h 336"/>
                <a:gd name="T114" fmla="*/ 2147483647 w 300"/>
                <a:gd name="T115" fmla="*/ 2147483647 h 336"/>
                <a:gd name="T116" fmla="*/ 2147483647 w 300"/>
                <a:gd name="T117" fmla="*/ 2147483647 h 336"/>
                <a:gd name="T118" fmla="*/ 2147483647 w 300"/>
                <a:gd name="T119" fmla="*/ 2147483647 h 336"/>
                <a:gd name="T120" fmla="*/ 2147483647 w 300"/>
                <a:gd name="T121" fmla="*/ 2147483647 h 3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0"/>
                <a:gd name="T184" fmla="*/ 0 h 336"/>
                <a:gd name="T185" fmla="*/ 300 w 300"/>
                <a:gd name="T186" fmla="*/ 336 h 3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0" h="336">
                  <a:moveTo>
                    <a:pt x="288" y="156"/>
                  </a:moveTo>
                  <a:lnTo>
                    <a:pt x="270" y="168"/>
                  </a:lnTo>
                  <a:lnTo>
                    <a:pt x="258" y="162"/>
                  </a:lnTo>
                  <a:lnTo>
                    <a:pt x="228" y="162"/>
                  </a:lnTo>
                  <a:lnTo>
                    <a:pt x="252" y="6"/>
                  </a:lnTo>
                  <a:lnTo>
                    <a:pt x="120" y="0"/>
                  </a:lnTo>
                  <a:lnTo>
                    <a:pt x="120" y="12"/>
                  </a:lnTo>
                  <a:lnTo>
                    <a:pt x="126" y="24"/>
                  </a:lnTo>
                  <a:lnTo>
                    <a:pt x="126" y="48"/>
                  </a:lnTo>
                  <a:lnTo>
                    <a:pt x="120" y="48"/>
                  </a:lnTo>
                  <a:lnTo>
                    <a:pt x="108" y="54"/>
                  </a:lnTo>
                  <a:lnTo>
                    <a:pt x="84" y="54"/>
                  </a:lnTo>
                  <a:lnTo>
                    <a:pt x="96" y="60"/>
                  </a:lnTo>
                  <a:lnTo>
                    <a:pt x="96" y="66"/>
                  </a:lnTo>
                  <a:lnTo>
                    <a:pt x="102" y="78"/>
                  </a:lnTo>
                  <a:lnTo>
                    <a:pt x="108" y="84"/>
                  </a:lnTo>
                  <a:lnTo>
                    <a:pt x="114" y="84"/>
                  </a:lnTo>
                  <a:lnTo>
                    <a:pt x="126" y="90"/>
                  </a:lnTo>
                  <a:lnTo>
                    <a:pt x="132" y="90"/>
                  </a:lnTo>
                  <a:lnTo>
                    <a:pt x="138" y="114"/>
                  </a:lnTo>
                  <a:lnTo>
                    <a:pt x="156" y="114"/>
                  </a:lnTo>
                  <a:lnTo>
                    <a:pt x="156" y="126"/>
                  </a:lnTo>
                  <a:lnTo>
                    <a:pt x="150" y="132"/>
                  </a:lnTo>
                  <a:lnTo>
                    <a:pt x="144" y="132"/>
                  </a:lnTo>
                  <a:lnTo>
                    <a:pt x="144" y="150"/>
                  </a:lnTo>
                  <a:lnTo>
                    <a:pt x="54" y="144"/>
                  </a:lnTo>
                  <a:lnTo>
                    <a:pt x="24" y="192"/>
                  </a:lnTo>
                  <a:lnTo>
                    <a:pt x="24" y="264"/>
                  </a:lnTo>
                  <a:lnTo>
                    <a:pt x="18" y="270"/>
                  </a:lnTo>
                  <a:lnTo>
                    <a:pt x="0" y="270"/>
                  </a:lnTo>
                  <a:lnTo>
                    <a:pt x="6" y="282"/>
                  </a:lnTo>
                  <a:lnTo>
                    <a:pt x="12" y="288"/>
                  </a:lnTo>
                  <a:lnTo>
                    <a:pt x="24" y="288"/>
                  </a:lnTo>
                  <a:lnTo>
                    <a:pt x="42" y="300"/>
                  </a:lnTo>
                  <a:lnTo>
                    <a:pt x="60" y="318"/>
                  </a:lnTo>
                  <a:lnTo>
                    <a:pt x="72" y="324"/>
                  </a:lnTo>
                  <a:lnTo>
                    <a:pt x="120" y="324"/>
                  </a:lnTo>
                  <a:lnTo>
                    <a:pt x="126" y="330"/>
                  </a:lnTo>
                  <a:lnTo>
                    <a:pt x="132" y="330"/>
                  </a:lnTo>
                  <a:lnTo>
                    <a:pt x="138" y="336"/>
                  </a:lnTo>
                  <a:lnTo>
                    <a:pt x="150" y="324"/>
                  </a:lnTo>
                  <a:lnTo>
                    <a:pt x="162" y="318"/>
                  </a:lnTo>
                  <a:lnTo>
                    <a:pt x="168" y="312"/>
                  </a:lnTo>
                  <a:lnTo>
                    <a:pt x="174" y="312"/>
                  </a:lnTo>
                  <a:lnTo>
                    <a:pt x="180" y="300"/>
                  </a:lnTo>
                  <a:lnTo>
                    <a:pt x="186" y="294"/>
                  </a:lnTo>
                  <a:lnTo>
                    <a:pt x="186" y="282"/>
                  </a:lnTo>
                  <a:lnTo>
                    <a:pt x="204" y="282"/>
                  </a:lnTo>
                  <a:lnTo>
                    <a:pt x="210" y="276"/>
                  </a:lnTo>
                  <a:lnTo>
                    <a:pt x="222" y="270"/>
                  </a:lnTo>
                  <a:lnTo>
                    <a:pt x="222" y="264"/>
                  </a:lnTo>
                  <a:lnTo>
                    <a:pt x="228" y="252"/>
                  </a:lnTo>
                  <a:lnTo>
                    <a:pt x="228" y="234"/>
                  </a:lnTo>
                  <a:lnTo>
                    <a:pt x="234" y="222"/>
                  </a:lnTo>
                  <a:lnTo>
                    <a:pt x="246" y="216"/>
                  </a:lnTo>
                  <a:lnTo>
                    <a:pt x="258" y="204"/>
                  </a:lnTo>
                  <a:lnTo>
                    <a:pt x="270" y="198"/>
                  </a:lnTo>
                  <a:lnTo>
                    <a:pt x="282" y="186"/>
                  </a:lnTo>
                  <a:lnTo>
                    <a:pt x="294" y="180"/>
                  </a:lnTo>
                  <a:lnTo>
                    <a:pt x="300" y="168"/>
                  </a:lnTo>
                  <a:lnTo>
                    <a:pt x="288" y="15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18" name="Greenland" descr="© INSCALE GmbH, 05.05.2010&#10;http://www.presentationload.com/">
              <a:extLst>
                <a:ext uri="{FF2B5EF4-FFF2-40B4-BE49-F238E27FC236}">
                  <a16:creationId xmlns:a16="http://schemas.microsoft.com/office/drawing/2014/main" id="{D57685AD-FD55-1921-E78D-1A376D46A821}"/>
                </a:ext>
              </a:extLst>
            </p:cNvPr>
            <p:cNvSpPr>
              <a:spLocks noEditPoints="1"/>
            </p:cNvSpPr>
            <p:nvPr/>
          </p:nvSpPr>
          <p:spPr bwMode="gray">
            <a:xfrm>
              <a:off x="4237175" y="1390112"/>
              <a:ext cx="1322199" cy="719187"/>
            </a:xfrm>
            <a:custGeom>
              <a:avLst/>
              <a:gdLst>
                <a:gd name="T0" fmla="*/ 2147483647 w 732"/>
                <a:gd name="T1" fmla="*/ 2147483647 h 398"/>
                <a:gd name="T2" fmla="*/ 2147483647 w 732"/>
                <a:gd name="T3" fmla="*/ 2147483647 h 398"/>
                <a:gd name="T4" fmla="*/ 2147483647 w 732"/>
                <a:gd name="T5" fmla="*/ 2147483647 h 398"/>
                <a:gd name="T6" fmla="*/ 2147483647 w 732"/>
                <a:gd name="T7" fmla="*/ 2147483647 h 398"/>
                <a:gd name="T8" fmla="*/ 2147483647 w 732"/>
                <a:gd name="T9" fmla="*/ 2147483647 h 398"/>
                <a:gd name="T10" fmla="*/ 2147483647 w 732"/>
                <a:gd name="T11" fmla="*/ 2147483647 h 398"/>
                <a:gd name="T12" fmla="*/ 2147483647 w 732"/>
                <a:gd name="T13" fmla="*/ 2147483647 h 398"/>
                <a:gd name="T14" fmla="*/ 2147483647 w 732"/>
                <a:gd name="T15" fmla="*/ 2147483647 h 398"/>
                <a:gd name="T16" fmla="*/ 2147483647 w 732"/>
                <a:gd name="T17" fmla="*/ 2147483647 h 398"/>
                <a:gd name="T18" fmla="*/ 2147483647 w 732"/>
                <a:gd name="T19" fmla="*/ 2147483647 h 398"/>
                <a:gd name="T20" fmla="*/ 2147483647 w 732"/>
                <a:gd name="T21" fmla="*/ 2147483647 h 398"/>
                <a:gd name="T22" fmla="*/ 2147483647 w 732"/>
                <a:gd name="T23" fmla="*/ 2147483647 h 398"/>
                <a:gd name="T24" fmla="*/ 2147483647 w 732"/>
                <a:gd name="T25" fmla="*/ 2147483647 h 398"/>
                <a:gd name="T26" fmla="*/ 2147483647 w 732"/>
                <a:gd name="T27" fmla="*/ 2147483647 h 398"/>
                <a:gd name="T28" fmla="*/ 2147483647 w 732"/>
                <a:gd name="T29" fmla="*/ 2147483647 h 398"/>
                <a:gd name="T30" fmla="*/ 2147483647 w 732"/>
                <a:gd name="T31" fmla="*/ 2147483647 h 398"/>
                <a:gd name="T32" fmla="*/ 2147483647 w 732"/>
                <a:gd name="T33" fmla="*/ 2147483647 h 398"/>
                <a:gd name="T34" fmla="*/ 2147483647 w 732"/>
                <a:gd name="T35" fmla="*/ 2147483647 h 398"/>
                <a:gd name="T36" fmla="*/ 2147483647 w 732"/>
                <a:gd name="T37" fmla="*/ 2147483647 h 398"/>
                <a:gd name="T38" fmla="*/ 2147483647 w 732"/>
                <a:gd name="T39" fmla="*/ 2147483647 h 398"/>
                <a:gd name="T40" fmla="*/ 2147483647 w 732"/>
                <a:gd name="T41" fmla="*/ 2147483647 h 398"/>
                <a:gd name="T42" fmla="*/ 2147483647 w 732"/>
                <a:gd name="T43" fmla="*/ 2147483647 h 398"/>
                <a:gd name="T44" fmla="*/ 2147483647 w 732"/>
                <a:gd name="T45" fmla="*/ 2147483647 h 398"/>
                <a:gd name="T46" fmla="*/ 2147483647 w 732"/>
                <a:gd name="T47" fmla="*/ 2147483647 h 398"/>
                <a:gd name="T48" fmla="*/ 2147483647 w 732"/>
                <a:gd name="T49" fmla="*/ 2147483647 h 398"/>
                <a:gd name="T50" fmla="*/ 2147483647 w 732"/>
                <a:gd name="T51" fmla="*/ 2147483647 h 398"/>
                <a:gd name="T52" fmla="*/ 2147483647 w 732"/>
                <a:gd name="T53" fmla="*/ 2147483647 h 398"/>
                <a:gd name="T54" fmla="*/ 2147483647 w 732"/>
                <a:gd name="T55" fmla="*/ 2147483647 h 398"/>
                <a:gd name="T56" fmla="*/ 2147483647 w 732"/>
                <a:gd name="T57" fmla="*/ 2147483647 h 398"/>
                <a:gd name="T58" fmla="*/ 2147483647 w 732"/>
                <a:gd name="T59" fmla="*/ 2147483647 h 398"/>
                <a:gd name="T60" fmla="*/ 2147483647 w 732"/>
                <a:gd name="T61" fmla="*/ 2147483647 h 398"/>
                <a:gd name="T62" fmla="*/ 2147483647 w 732"/>
                <a:gd name="T63" fmla="*/ 2147483647 h 398"/>
                <a:gd name="T64" fmla="*/ 2147483647 w 732"/>
                <a:gd name="T65" fmla="*/ 2147483647 h 398"/>
                <a:gd name="T66" fmla="*/ 2147483647 w 732"/>
                <a:gd name="T67" fmla="*/ 2147483647 h 398"/>
                <a:gd name="T68" fmla="*/ 2147483647 w 732"/>
                <a:gd name="T69" fmla="*/ 2147483647 h 398"/>
                <a:gd name="T70" fmla="*/ 2147483647 w 732"/>
                <a:gd name="T71" fmla="*/ 2147483647 h 398"/>
                <a:gd name="T72" fmla="*/ 2147483647 w 732"/>
                <a:gd name="T73" fmla="*/ 2147483647 h 398"/>
                <a:gd name="T74" fmla="*/ 2147483647 w 732"/>
                <a:gd name="T75" fmla="*/ 2147483647 h 398"/>
                <a:gd name="T76" fmla="*/ 2147483647 w 732"/>
                <a:gd name="T77" fmla="*/ 2147483647 h 398"/>
                <a:gd name="T78" fmla="*/ 2147483647 w 732"/>
                <a:gd name="T79" fmla="*/ 2147483647 h 398"/>
                <a:gd name="T80" fmla="*/ 2147483647 w 732"/>
                <a:gd name="T81" fmla="*/ 2147483647 h 398"/>
                <a:gd name="T82" fmla="*/ 2147483647 w 732"/>
                <a:gd name="T83" fmla="*/ 2147483647 h 398"/>
                <a:gd name="T84" fmla="*/ 2147483647 w 732"/>
                <a:gd name="T85" fmla="*/ 2147483647 h 398"/>
                <a:gd name="T86" fmla="*/ 2147483647 w 732"/>
                <a:gd name="T87" fmla="*/ 2147483647 h 398"/>
                <a:gd name="T88" fmla="*/ 2147483647 w 732"/>
                <a:gd name="T89" fmla="*/ 2147483647 h 398"/>
                <a:gd name="T90" fmla="*/ 2147483647 w 732"/>
                <a:gd name="T91" fmla="*/ 2147483647 h 398"/>
                <a:gd name="T92" fmla="*/ 2147483647 w 732"/>
                <a:gd name="T93" fmla="*/ 2147483647 h 398"/>
                <a:gd name="T94" fmla="*/ 2147483647 w 732"/>
                <a:gd name="T95" fmla="*/ 2147483647 h 398"/>
                <a:gd name="T96" fmla="*/ 2147483647 w 732"/>
                <a:gd name="T97" fmla="*/ 2147483647 h 398"/>
                <a:gd name="T98" fmla="*/ 2147483647 w 732"/>
                <a:gd name="T99" fmla="*/ 2147483647 h 398"/>
                <a:gd name="T100" fmla="*/ 2147483647 w 732"/>
                <a:gd name="T101" fmla="*/ 2147483647 h 398"/>
                <a:gd name="T102" fmla="*/ 2147483647 w 732"/>
                <a:gd name="T103" fmla="*/ 2147483647 h 398"/>
                <a:gd name="T104" fmla="*/ 2147483647 w 732"/>
                <a:gd name="T105" fmla="*/ 2147483647 h 398"/>
                <a:gd name="T106" fmla="*/ 2147483647 w 732"/>
                <a:gd name="T107" fmla="*/ 2147483647 h 398"/>
                <a:gd name="T108" fmla="*/ 2147483647 w 732"/>
                <a:gd name="T109" fmla="*/ 2147483647 h 398"/>
                <a:gd name="T110" fmla="*/ 2147483647 w 732"/>
                <a:gd name="T111" fmla="*/ 2147483647 h 398"/>
                <a:gd name="T112" fmla="*/ 2147483647 w 732"/>
                <a:gd name="T113" fmla="*/ 2147483647 h 398"/>
                <a:gd name="T114" fmla="*/ 2147483647 w 732"/>
                <a:gd name="T115" fmla="*/ 2147483647 h 398"/>
                <a:gd name="T116" fmla="*/ 2147483647 w 732"/>
                <a:gd name="T117" fmla="*/ 2147483647 h 398"/>
                <a:gd name="T118" fmla="*/ 2147483647 w 732"/>
                <a:gd name="T119" fmla="*/ 2147483647 h 398"/>
                <a:gd name="T120" fmla="*/ 2147483647 w 732"/>
                <a:gd name="T121" fmla="*/ 2147483647 h 398"/>
                <a:gd name="T122" fmla="*/ 2147483647 w 732"/>
                <a:gd name="T123" fmla="*/ 2147483647 h 39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32"/>
                <a:gd name="T187" fmla="*/ 0 h 398"/>
                <a:gd name="T188" fmla="*/ 732 w 732"/>
                <a:gd name="T189" fmla="*/ 398 h 39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32" h="398">
                  <a:moveTo>
                    <a:pt x="730" y="24"/>
                  </a:moveTo>
                  <a:lnTo>
                    <a:pt x="728" y="24"/>
                  </a:lnTo>
                  <a:lnTo>
                    <a:pt x="723" y="24"/>
                  </a:lnTo>
                  <a:lnTo>
                    <a:pt x="718" y="22"/>
                  </a:lnTo>
                  <a:lnTo>
                    <a:pt x="678" y="22"/>
                  </a:lnTo>
                  <a:lnTo>
                    <a:pt x="678" y="24"/>
                  </a:lnTo>
                  <a:lnTo>
                    <a:pt x="670" y="26"/>
                  </a:lnTo>
                  <a:lnTo>
                    <a:pt x="659" y="26"/>
                  </a:lnTo>
                  <a:lnTo>
                    <a:pt x="651" y="24"/>
                  </a:lnTo>
                  <a:lnTo>
                    <a:pt x="637" y="24"/>
                  </a:lnTo>
                  <a:lnTo>
                    <a:pt x="623" y="29"/>
                  </a:lnTo>
                  <a:lnTo>
                    <a:pt x="616" y="34"/>
                  </a:lnTo>
                  <a:lnTo>
                    <a:pt x="611" y="34"/>
                  </a:lnTo>
                  <a:lnTo>
                    <a:pt x="606" y="34"/>
                  </a:lnTo>
                  <a:lnTo>
                    <a:pt x="604" y="36"/>
                  </a:lnTo>
                  <a:lnTo>
                    <a:pt x="602" y="36"/>
                  </a:lnTo>
                  <a:lnTo>
                    <a:pt x="597" y="38"/>
                  </a:lnTo>
                  <a:lnTo>
                    <a:pt x="592" y="38"/>
                  </a:lnTo>
                  <a:lnTo>
                    <a:pt x="599" y="34"/>
                  </a:lnTo>
                  <a:lnTo>
                    <a:pt x="609" y="31"/>
                  </a:lnTo>
                  <a:lnTo>
                    <a:pt x="621" y="26"/>
                  </a:lnTo>
                  <a:lnTo>
                    <a:pt x="623" y="24"/>
                  </a:lnTo>
                  <a:lnTo>
                    <a:pt x="618" y="19"/>
                  </a:lnTo>
                  <a:lnTo>
                    <a:pt x="606" y="19"/>
                  </a:lnTo>
                  <a:lnTo>
                    <a:pt x="604" y="22"/>
                  </a:lnTo>
                  <a:lnTo>
                    <a:pt x="602" y="22"/>
                  </a:lnTo>
                  <a:lnTo>
                    <a:pt x="597" y="24"/>
                  </a:lnTo>
                  <a:lnTo>
                    <a:pt x="594" y="24"/>
                  </a:lnTo>
                  <a:lnTo>
                    <a:pt x="566" y="26"/>
                  </a:lnTo>
                  <a:lnTo>
                    <a:pt x="566" y="29"/>
                  </a:lnTo>
                  <a:lnTo>
                    <a:pt x="563" y="29"/>
                  </a:lnTo>
                  <a:lnTo>
                    <a:pt x="566" y="26"/>
                  </a:lnTo>
                  <a:lnTo>
                    <a:pt x="568" y="26"/>
                  </a:lnTo>
                  <a:lnTo>
                    <a:pt x="573" y="26"/>
                  </a:lnTo>
                  <a:lnTo>
                    <a:pt x="578" y="24"/>
                  </a:lnTo>
                  <a:lnTo>
                    <a:pt x="580" y="24"/>
                  </a:lnTo>
                  <a:lnTo>
                    <a:pt x="582" y="24"/>
                  </a:lnTo>
                  <a:lnTo>
                    <a:pt x="585" y="22"/>
                  </a:lnTo>
                  <a:lnTo>
                    <a:pt x="578" y="19"/>
                  </a:lnTo>
                  <a:lnTo>
                    <a:pt x="552" y="19"/>
                  </a:lnTo>
                  <a:lnTo>
                    <a:pt x="542" y="22"/>
                  </a:lnTo>
                  <a:lnTo>
                    <a:pt x="525" y="19"/>
                  </a:lnTo>
                  <a:lnTo>
                    <a:pt x="523" y="19"/>
                  </a:lnTo>
                  <a:lnTo>
                    <a:pt x="523" y="22"/>
                  </a:lnTo>
                  <a:lnTo>
                    <a:pt x="518" y="22"/>
                  </a:lnTo>
                  <a:lnTo>
                    <a:pt x="514" y="24"/>
                  </a:lnTo>
                  <a:lnTo>
                    <a:pt x="511" y="24"/>
                  </a:lnTo>
                  <a:lnTo>
                    <a:pt x="509" y="24"/>
                  </a:lnTo>
                  <a:lnTo>
                    <a:pt x="506" y="24"/>
                  </a:lnTo>
                  <a:lnTo>
                    <a:pt x="509" y="22"/>
                  </a:lnTo>
                  <a:lnTo>
                    <a:pt x="518" y="19"/>
                  </a:lnTo>
                  <a:lnTo>
                    <a:pt x="530" y="19"/>
                  </a:lnTo>
                  <a:lnTo>
                    <a:pt x="563" y="19"/>
                  </a:lnTo>
                  <a:lnTo>
                    <a:pt x="580" y="17"/>
                  </a:lnTo>
                  <a:lnTo>
                    <a:pt x="625" y="17"/>
                  </a:lnTo>
                  <a:lnTo>
                    <a:pt x="632" y="14"/>
                  </a:lnTo>
                  <a:lnTo>
                    <a:pt x="628" y="12"/>
                  </a:lnTo>
                  <a:lnTo>
                    <a:pt x="618" y="10"/>
                  </a:lnTo>
                  <a:lnTo>
                    <a:pt x="592" y="10"/>
                  </a:lnTo>
                  <a:lnTo>
                    <a:pt x="594" y="10"/>
                  </a:lnTo>
                  <a:lnTo>
                    <a:pt x="597" y="7"/>
                  </a:lnTo>
                  <a:lnTo>
                    <a:pt x="594" y="5"/>
                  </a:lnTo>
                  <a:lnTo>
                    <a:pt x="585" y="5"/>
                  </a:lnTo>
                  <a:lnTo>
                    <a:pt x="582" y="7"/>
                  </a:lnTo>
                  <a:lnTo>
                    <a:pt x="568" y="7"/>
                  </a:lnTo>
                  <a:lnTo>
                    <a:pt x="566" y="5"/>
                  </a:lnTo>
                  <a:lnTo>
                    <a:pt x="571" y="5"/>
                  </a:lnTo>
                  <a:lnTo>
                    <a:pt x="573" y="5"/>
                  </a:lnTo>
                  <a:lnTo>
                    <a:pt x="578" y="5"/>
                  </a:lnTo>
                  <a:lnTo>
                    <a:pt x="578" y="2"/>
                  </a:lnTo>
                  <a:lnTo>
                    <a:pt x="575" y="2"/>
                  </a:lnTo>
                  <a:lnTo>
                    <a:pt x="571" y="0"/>
                  </a:lnTo>
                  <a:lnTo>
                    <a:pt x="537" y="0"/>
                  </a:lnTo>
                  <a:lnTo>
                    <a:pt x="528" y="2"/>
                  </a:lnTo>
                  <a:lnTo>
                    <a:pt x="518" y="2"/>
                  </a:lnTo>
                  <a:lnTo>
                    <a:pt x="509" y="0"/>
                  </a:lnTo>
                  <a:lnTo>
                    <a:pt x="483" y="0"/>
                  </a:lnTo>
                  <a:lnTo>
                    <a:pt x="478" y="2"/>
                  </a:lnTo>
                  <a:lnTo>
                    <a:pt x="454" y="2"/>
                  </a:lnTo>
                  <a:lnTo>
                    <a:pt x="452" y="0"/>
                  </a:lnTo>
                  <a:lnTo>
                    <a:pt x="447" y="0"/>
                  </a:lnTo>
                  <a:lnTo>
                    <a:pt x="445" y="2"/>
                  </a:lnTo>
                  <a:lnTo>
                    <a:pt x="442" y="2"/>
                  </a:lnTo>
                  <a:lnTo>
                    <a:pt x="442" y="5"/>
                  </a:lnTo>
                  <a:lnTo>
                    <a:pt x="445" y="5"/>
                  </a:lnTo>
                  <a:lnTo>
                    <a:pt x="447" y="5"/>
                  </a:lnTo>
                  <a:lnTo>
                    <a:pt x="442" y="7"/>
                  </a:lnTo>
                  <a:lnTo>
                    <a:pt x="428" y="7"/>
                  </a:lnTo>
                  <a:lnTo>
                    <a:pt x="409" y="5"/>
                  </a:lnTo>
                  <a:lnTo>
                    <a:pt x="378" y="5"/>
                  </a:lnTo>
                  <a:lnTo>
                    <a:pt x="373" y="5"/>
                  </a:lnTo>
                  <a:lnTo>
                    <a:pt x="371" y="5"/>
                  </a:lnTo>
                  <a:lnTo>
                    <a:pt x="368" y="7"/>
                  </a:lnTo>
                  <a:lnTo>
                    <a:pt x="366" y="7"/>
                  </a:lnTo>
                  <a:lnTo>
                    <a:pt x="366" y="10"/>
                  </a:lnTo>
                  <a:lnTo>
                    <a:pt x="368" y="10"/>
                  </a:lnTo>
                  <a:lnTo>
                    <a:pt x="378" y="10"/>
                  </a:lnTo>
                  <a:lnTo>
                    <a:pt x="387" y="10"/>
                  </a:lnTo>
                  <a:lnTo>
                    <a:pt x="399" y="12"/>
                  </a:lnTo>
                  <a:lnTo>
                    <a:pt x="404" y="12"/>
                  </a:lnTo>
                  <a:lnTo>
                    <a:pt x="426" y="14"/>
                  </a:lnTo>
                  <a:lnTo>
                    <a:pt x="399" y="14"/>
                  </a:lnTo>
                  <a:lnTo>
                    <a:pt x="395" y="14"/>
                  </a:lnTo>
                  <a:lnTo>
                    <a:pt x="392" y="14"/>
                  </a:lnTo>
                  <a:lnTo>
                    <a:pt x="387" y="12"/>
                  </a:lnTo>
                  <a:lnTo>
                    <a:pt x="378" y="12"/>
                  </a:lnTo>
                  <a:lnTo>
                    <a:pt x="380" y="14"/>
                  </a:lnTo>
                  <a:lnTo>
                    <a:pt x="383" y="14"/>
                  </a:lnTo>
                  <a:lnTo>
                    <a:pt x="385" y="14"/>
                  </a:lnTo>
                  <a:lnTo>
                    <a:pt x="376" y="14"/>
                  </a:lnTo>
                  <a:lnTo>
                    <a:pt x="373" y="17"/>
                  </a:lnTo>
                  <a:lnTo>
                    <a:pt x="373" y="19"/>
                  </a:lnTo>
                  <a:lnTo>
                    <a:pt x="371" y="22"/>
                  </a:lnTo>
                  <a:lnTo>
                    <a:pt x="371" y="24"/>
                  </a:lnTo>
                  <a:lnTo>
                    <a:pt x="368" y="24"/>
                  </a:lnTo>
                  <a:lnTo>
                    <a:pt x="366" y="24"/>
                  </a:lnTo>
                  <a:lnTo>
                    <a:pt x="364" y="24"/>
                  </a:lnTo>
                  <a:lnTo>
                    <a:pt x="359" y="24"/>
                  </a:lnTo>
                  <a:lnTo>
                    <a:pt x="357" y="22"/>
                  </a:lnTo>
                  <a:lnTo>
                    <a:pt x="345" y="19"/>
                  </a:lnTo>
                  <a:lnTo>
                    <a:pt x="330" y="14"/>
                  </a:lnTo>
                  <a:lnTo>
                    <a:pt x="309" y="14"/>
                  </a:lnTo>
                  <a:lnTo>
                    <a:pt x="309" y="24"/>
                  </a:lnTo>
                  <a:lnTo>
                    <a:pt x="297" y="24"/>
                  </a:lnTo>
                  <a:lnTo>
                    <a:pt x="292" y="22"/>
                  </a:lnTo>
                  <a:lnTo>
                    <a:pt x="288" y="22"/>
                  </a:lnTo>
                  <a:lnTo>
                    <a:pt x="285" y="19"/>
                  </a:lnTo>
                  <a:lnTo>
                    <a:pt x="278" y="19"/>
                  </a:lnTo>
                  <a:lnTo>
                    <a:pt x="273" y="22"/>
                  </a:lnTo>
                  <a:lnTo>
                    <a:pt x="273" y="24"/>
                  </a:lnTo>
                  <a:lnTo>
                    <a:pt x="269" y="24"/>
                  </a:lnTo>
                  <a:lnTo>
                    <a:pt x="271" y="19"/>
                  </a:lnTo>
                  <a:lnTo>
                    <a:pt x="269" y="17"/>
                  </a:lnTo>
                  <a:lnTo>
                    <a:pt x="238" y="17"/>
                  </a:lnTo>
                  <a:lnTo>
                    <a:pt x="228" y="19"/>
                  </a:lnTo>
                  <a:lnTo>
                    <a:pt x="209" y="19"/>
                  </a:lnTo>
                  <a:lnTo>
                    <a:pt x="214" y="22"/>
                  </a:lnTo>
                  <a:lnTo>
                    <a:pt x="223" y="26"/>
                  </a:lnTo>
                  <a:lnTo>
                    <a:pt x="226" y="29"/>
                  </a:lnTo>
                  <a:lnTo>
                    <a:pt x="223" y="29"/>
                  </a:lnTo>
                  <a:lnTo>
                    <a:pt x="223" y="26"/>
                  </a:lnTo>
                  <a:lnTo>
                    <a:pt x="214" y="24"/>
                  </a:lnTo>
                  <a:lnTo>
                    <a:pt x="207" y="24"/>
                  </a:lnTo>
                  <a:lnTo>
                    <a:pt x="202" y="22"/>
                  </a:lnTo>
                  <a:lnTo>
                    <a:pt x="197" y="22"/>
                  </a:lnTo>
                  <a:lnTo>
                    <a:pt x="192" y="19"/>
                  </a:lnTo>
                  <a:lnTo>
                    <a:pt x="190" y="19"/>
                  </a:lnTo>
                  <a:lnTo>
                    <a:pt x="188" y="22"/>
                  </a:lnTo>
                  <a:lnTo>
                    <a:pt x="185" y="24"/>
                  </a:lnTo>
                  <a:lnTo>
                    <a:pt x="183" y="26"/>
                  </a:lnTo>
                  <a:lnTo>
                    <a:pt x="178" y="29"/>
                  </a:lnTo>
                  <a:lnTo>
                    <a:pt x="176" y="29"/>
                  </a:lnTo>
                  <a:lnTo>
                    <a:pt x="171" y="31"/>
                  </a:lnTo>
                  <a:lnTo>
                    <a:pt x="150" y="31"/>
                  </a:lnTo>
                  <a:lnTo>
                    <a:pt x="143" y="34"/>
                  </a:lnTo>
                  <a:lnTo>
                    <a:pt x="133" y="36"/>
                  </a:lnTo>
                  <a:lnTo>
                    <a:pt x="124" y="38"/>
                  </a:lnTo>
                  <a:lnTo>
                    <a:pt x="119" y="38"/>
                  </a:lnTo>
                  <a:lnTo>
                    <a:pt x="102" y="41"/>
                  </a:lnTo>
                  <a:lnTo>
                    <a:pt x="97" y="43"/>
                  </a:lnTo>
                  <a:lnTo>
                    <a:pt x="100" y="46"/>
                  </a:lnTo>
                  <a:lnTo>
                    <a:pt x="105" y="48"/>
                  </a:lnTo>
                  <a:lnTo>
                    <a:pt x="126" y="48"/>
                  </a:lnTo>
                  <a:lnTo>
                    <a:pt x="116" y="50"/>
                  </a:lnTo>
                  <a:lnTo>
                    <a:pt x="112" y="55"/>
                  </a:lnTo>
                  <a:lnTo>
                    <a:pt x="109" y="55"/>
                  </a:lnTo>
                  <a:lnTo>
                    <a:pt x="93" y="60"/>
                  </a:lnTo>
                  <a:lnTo>
                    <a:pt x="88" y="60"/>
                  </a:lnTo>
                  <a:lnTo>
                    <a:pt x="66" y="60"/>
                  </a:lnTo>
                  <a:lnTo>
                    <a:pt x="57" y="62"/>
                  </a:lnTo>
                  <a:lnTo>
                    <a:pt x="47" y="65"/>
                  </a:lnTo>
                  <a:lnTo>
                    <a:pt x="45" y="67"/>
                  </a:lnTo>
                  <a:lnTo>
                    <a:pt x="40" y="67"/>
                  </a:lnTo>
                  <a:lnTo>
                    <a:pt x="38" y="65"/>
                  </a:lnTo>
                  <a:lnTo>
                    <a:pt x="31" y="70"/>
                  </a:lnTo>
                  <a:lnTo>
                    <a:pt x="9" y="70"/>
                  </a:lnTo>
                  <a:lnTo>
                    <a:pt x="7" y="70"/>
                  </a:lnTo>
                  <a:lnTo>
                    <a:pt x="2" y="70"/>
                  </a:lnTo>
                  <a:lnTo>
                    <a:pt x="0" y="74"/>
                  </a:lnTo>
                  <a:lnTo>
                    <a:pt x="2" y="74"/>
                  </a:lnTo>
                  <a:lnTo>
                    <a:pt x="9" y="79"/>
                  </a:lnTo>
                  <a:lnTo>
                    <a:pt x="12" y="82"/>
                  </a:lnTo>
                  <a:lnTo>
                    <a:pt x="14" y="84"/>
                  </a:lnTo>
                  <a:lnTo>
                    <a:pt x="24" y="79"/>
                  </a:lnTo>
                  <a:lnTo>
                    <a:pt x="24" y="84"/>
                  </a:lnTo>
                  <a:lnTo>
                    <a:pt x="28" y="86"/>
                  </a:lnTo>
                  <a:lnTo>
                    <a:pt x="33" y="86"/>
                  </a:lnTo>
                  <a:lnTo>
                    <a:pt x="36" y="84"/>
                  </a:lnTo>
                  <a:lnTo>
                    <a:pt x="38" y="84"/>
                  </a:lnTo>
                  <a:lnTo>
                    <a:pt x="40" y="82"/>
                  </a:lnTo>
                  <a:lnTo>
                    <a:pt x="40" y="84"/>
                  </a:lnTo>
                  <a:lnTo>
                    <a:pt x="43" y="86"/>
                  </a:lnTo>
                  <a:lnTo>
                    <a:pt x="45" y="86"/>
                  </a:lnTo>
                  <a:lnTo>
                    <a:pt x="47" y="84"/>
                  </a:lnTo>
                  <a:lnTo>
                    <a:pt x="52" y="84"/>
                  </a:lnTo>
                  <a:lnTo>
                    <a:pt x="57" y="84"/>
                  </a:lnTo>
                  <a:lnTo>
                    <a:pt x="59" y="82"/>
                  </a:lnTo>
                  <a:lnTo>
                    <a:pt x="64" y="82"/>
                  </a:lnTo>
                  <a:lnTo>
                    <a:pt x="64" y="84"/>
                  </a:lnTo>
                  <a:lnTo>
                    <a:pt x="64" y="86"/>
                  </a:lnTo>
                  <a:lnTo>
                    <a:pt x="62" y="86"/>
                  </a:lnTo>
                  <a:lnTo>
                    <a:pt x="57" y="91"/>
                  </a:lnTo>
                  <a:lnTo>
                    <a:pt x="55" y="91"/>
                  </a:lnTo>
                  <a:lnTo>
                    <a:pt x="52" y="89"/>
                  </a:lnTo>
                  <a:lnTo>
                    <a:pt x="40" y="89"/>
                  </a:lnTo>
                  <a:lnTo>
                    <a:pt x="36" y="91"/>
                  </a:lnTo>
                  <a:lnTo>
                    <a:pt x="33" y="91"/>
                  </a:lnTo>
                  <a:lnTo>
                    <a:pt x="21" y="89"/>
                  </a:lnTo>
                  <a:lnTo>
                    <a:pt x="19" y="89"/>
                  </a:lnTo>
                  <a:lnTo>
                    <a:pt x="14" y="86"/>
                  </a:lnTo>
                  <a:lnTo>
                    <a:pt x="7" y="86"/>
                  </a:lnTo>
                  <a:lnTo>
                    <a:pt x="2" y="89"/>
                  </a:lnTo>
                  <a:lnTo>
                    <a:pt x="2" y="93"/>
                  </a:lnTo>
                  <a:lnTo>
                    <a:pt x="2" y="96"/>
                  </a:lnTo>
                  <a:lnTo>
                    <a:pt x="7" y="98"/>
                  </a:lnTo>
                  <a:lnTo>
                    <a:pt x="19" y="98"/>
                  </a:lnTo>
                  <a:lnTo>
                    <a:pt x="17" y="101"/>
                  </a:lnTo>
                  <a:lnTo>
                    <a:pt x="14" y="101"/>
                  </a:lnTo>
                  <a:lnTo>
                    <a:pt x="9" y="101"/>
                  </a:lnTo>
                  <a:lnTo>
                    <a:pt x="12" y="103"/>
                  </a:lnTo>
                  <a:lnTo>
                    <a:pt x="19" y="105"/>
                  </a:lnTo>
                  <a:lnTo>
                    <a:pt x="21" y="105"/>
                  </a:lnTo>
                  <a:lnTo>
                    <a:pt x="24" y="108"/>
                  </a:lnTo>
                  <a:lnTo>
                    <a:pt x="33" y="108"/>
                  </a:lnTo>
                  <a:lnTo>
                    <a:pt x="33" y="105"/>
                  </a:lnTo>
                  <a:lnTo>
                    <a:pt x="36" y="105"/>
                  </a:lnTo>
                  <a:lnTo>
                    <a:pt x="38" y="105"/>
                  </a:lnTo>
                  <a:lnTo>
                    <a:pt x="43" y="108"/>
                  </a:lnTo>
                  <a:lnTo>
                    <a:pt x="52" y="105"/>
                  </a:lnTo>
                  <a:lnTo>
                    <a:pt x="52" y="108"/>
                  </a:lnTo>
                  <a:lnTo>
                    <a:pt x="57" y="108"/>
                  </a:lnTo>
                  <a:lnTo>
                    <a:pt x="62" y="105"/>
                  </a:lnTo>
                  <a:lnTo>
                    <a:pt x="64" y="105"/>
                  </a:lnTo>
                  <a:lnTo>
                    <a:pt x="69" y="103"/>
                  </a:lnTo>
                  <a:lnTo>
                    <a:pt x="76" y="105"/>
                  </a:lnTo>
                  <a:lnTo>
                    <a:pt x="81" y="105"/>
                  </a:lnTo>
                  <a:lnTo>
                    <a:pt x="83" y="105"/>
                  </a:lnTo>
                  <a:lnTo>
                    <a:pt x="85" y="103"/>
                  </a:lnTo>
                  <a:lnTo>
                    <a:pt x="88" y="103"/>
                  </a:lnTo>
                  <a:lnTo>
                    <a:pt x="93" y="105"/>
                  </a:lnTo>
                  <a:lnTo>
                    <a:pt x="97" y="105"/>
                  </a:lnTo>
                  <a:lnTo>
                    <a:pt x="112" y="105"/>
                  </a:lnTo>
                  <a:lnTo>
                    <a:pt x="121" y="110"/>
                  </a:lnTo>
                  <a:lnTo>
                    <a:pt x="124" y="110"/>
                  </a:lnTo>
                  <a:lnTo>
                    <a:pt x="128" y="115"/>
                  </a:lnTo>
                  <a:lnTo>
                    <a:pt x="135" y="115"/>
                  </a:lnTo>
                  <a:lnTo>
                    <a:pt x="133" y="117"/>
                  </a:lnTo>
                  <a:lnTo>
                    <a:pt x="133" y="120"/>
                  </a:lnTo>
                  <a:lnTo>
                    <a:pt x="133" y="125"/>
                  </a:lnTo>
                  <a:lnTo>
                    <a:pt x="138" y="125"/>
                  </a:lnTo>
                  <a:lnTo>
                    <a:pt x="140" y="125"/>
                  </a:lnTo>
                  <a:lnTo>
                    <a:pt x="145" y="127"/>
                  </a:lnTo>
                  <a:lnTo>
                    <a:pt x="147" y="129"/>
                  </a:lnTo>
                  <a:lnTo>
                    <a:pt x="143" y="134"/>
                  </a:lnTo>
                  <a:lnTo>
                    <a:pt x="145" y="141"/>
                  </a:lnTo>
                  <a:lnTo>
                    <a:pt x="152" y="144"/>
                  </a:lnTo>
                  <a:lnTo>
                    <a:pt x="145" y="149"/>
                  </a:lnTo>
                  <a:lnTo>
                    <a:pt x="150" y="151"/>
                  </a:lnTo>
                  <a:lnTo>
                    <a:pt x="147" y="151"/>
                  </a:lnTo>
                  <a:lnTo>
                    <a:pt x="145" y="153"/>
                  </a:lnTo>
                  <a:lnTo>
                    <a:pt x="145" y="156"/>
                  </a:lnTo>
                  <a:lnTo>
                    <a:pt x="150" y="161"/>
                  </a:lnTo>
                  <a:lnTo>
                    <a:pt x="152" y="161"/>
                  </a:lnTo>
                  <a:lnTo>
                    <a:pt x="152" y="163"/>
                  </a:lnTo>
                  <a:lnTo>
                    <a:pt x="147" y="165"/>
                  </a:lnTo>
                  <a:lnTo>
                    <a:pt x="145" y="168"/>
                  </a:lnTo>
                  <a:lnTo>
                    <a:pt x="143" y="168"/>
                  </a:lnTo>
                  <a:lnTo>
                    <a:pt x="147" y="170"/>
                  </a:lnTo>
                  <a:lnTo>
                    <a:pt x="143" y="170"/>
                  </a:lnTo>
                  <a:lnTo>
                    <a:pt x="140" y="170"/>
                  </a:lnTo>
                  <a:lnTo>
                    <a:pt x="138" y="170"/>
                  </a:lnTo>
                  <a:lnTo>
                    <a:pt x="133" y="173"/>
                  </a:lnTo>
                  <a:lnTo>
                    <a:pt x="131" y="173"/>
                  </a:lnTo>
                  <a:lnTo>
                    <a:pt x="131" y="175"/>
                  </a:lnTo>
                  <a:lnTo>
                    <a:pt x="143" y="175"/>
                  </a:lnTo>
                  <a:lnTo>
                    <a:pt x="138" y="180"/>
                  </a:lnTo>
                  <a:lnTo>
                    <a:pt x="126" y="180"/>
                  </a:lnTo>
                  <a:lnTo>
                    <a:pt x="124" y="180"/>
                  </a:lnTo>
                  <a:lnTo>
                    <a:pt x="124" y="182"/>
                  </a:lnTo>
                  <a:lnTo>
                    <a:pt x="133" y="189"/>
                  </a:lnTo>
                  <a:lnTo>
                    <a:pt x="138" y="189"/>
                  </a:lnTo>
                  <a:lnTo>
                    <a:pt x="145" y="184"/>
                  </a:lnTo>
                  <a:lnTo>
                    <a:pt x="147" y="184"/>
                  </a:lnTo>
                  <a:lnTo>
                    <a:pt x="152" y="184"/>
                  </a:lnTo>
                  <a:lnTo>
                    <a:pt x="154" y="182"/>
                  </a:lnTo>
                  <a:lnTo>
                    <a:pt x="157" y="182"/>
                  </a:lnTo>
                  <a:lnTo>
                    <a:pt x="157" y="180"/>
                  </a:lnTo>
                  <a:lnTo>
                    <a:pt x="157" y="175"/>
                  </a:lnTo>
                  <a:lnTo>
                    <a:pt x="159" y="173"/>
                  </a:lnTo>
                  <a:lnTo>
                    <a:pt x="159" y="180"/>
                  </a:lnTo>
                  <a:lnTo>
                    <a:pt x="166" y="175"/>
                  </a:lnTo>
                  <a:lnTo>
                    <a:pt x="164" y="177"/>
                  </a:lnTo>
                  <a:lnTo>
                    <a:pt x="164" y="180"/>
                  </a:lnTo>
                  <a:lnTo>
                    <a:pt x="166" y="180"/>
                  </a:lnTo>
                  <a:lnTo>
                    <a:pt x="169" y="182"/>
                  </a:lnTo>
                  <a:lnTo>
                    <a:pt x="176" y="182"/>
                  </a:lnTo>
                  <a:lnTo>
                    <a:pt x="171" y="187"/>
                  </a:lnTo>
                  <a:lnTo>
                    <a:pt x="171" y="189"/>
                  </a:lnTo>
                  <a:lnTo>
                    <a:pt x="173" y="192"/>
                  </a:lnTo>
                  <a:lnTo>
                    <a:pt x="176" y="194"/>
                  </a:lnTo>
                  <a:lnTo>
                    <a:pt x="178" y="196"/>
                  </a:lnTo>
                  <a:lnTo>
                    <a:pt x="181" y="199"/>
                  </a:lnTo>
                  <a:lnTo>
                    <a:pt x="178" y="201"/>
                  </a:lnTo>
                  <a:lnTo>
                    <a:pt x="173" y="201"/>
                  </a:lnTo>
                  <a:lnTo>
                    <a:pt x="173" y="204"/>
                  </a:lnTo>
                  <a:lnTo>
                    <a:pt x="166" y="204"/>
                  </a:lnTo>
                  <a:lnTo>
                    <a:pt x="164" y="201"/>
                  </a:lnTo>
                  <a:lnTo>
                    <a:pt x="162" y="201"/>
                  </a:lnTo>
                  <a:lnTo>
                    <a:pt x="159" y="201"/>
                  </a:lnTo>
                  <a:lnTo>
                    <a:pt x="157" y="199"/>
                  </a:lnTo>
                  <a:lnTo>
                    <a:pt x="143" y="199"/>
                  </a:lnTo>
                  <a:lnTo>
                    <a:pt x="140" y="196"/>
                  </a:lnTo>
                  <a:lnTo>
                    <a:pt x="138" y="194"/>
                  </a:lnTo>
                  <a:lnTo>
                    <a:pt x="131" y="194"/>
                  </a:lnTo>
                  <a:lnTo>
                    <a:pt x="128" y="199"/>
                  </a:lnTo>
                  <a:lnTo>
                    <a:pt x="128" y="201"/>
                  </a:lnTo>
                  <a:lnTo>
                    <a:pt x="133" y="201"/>
                  </a:lnTo>
                  <a:lnTo>
                    <a:pt x="133" y="204"/>
                  </a:lnTo>
                  <a:lnTo>
                    <a:pt x="140" y="204"/>
                  </a:lnTo>
                  <a:lnTo>
                    <a:pt x="143" y="206"/>
                  </a:lnTo>
                  <a:lnTo>
                    <a:pt x="145" y="206"/>
                  </a:lnTo>
                  <a:lnTo>
                    <a:pt x="147" y="206"/>
                  </a:lnTo>
                  <a:lnTo>
                    <a:pt x="152" y="211"/>
                  </a:lnTo>
                  <a:lnTo>
                    <a:pt x="162" y="211"/>
                  </a:lnTo>
                  <a:lnTo>
                    <a:pt x="164" y="211"/>
                  </a:lnTo>
                  <a:lnTo>
                    <a:pt x="166" y="211"/>
                  </a:lnTo>
                  <a:lnTo>
                    <a:pt x="173" y="213"/>
                  </a:lnTo>
                  <a:lnTo>
                    <a:pt x="178" y="208"/>
                  </a:lnTo>
                  <a:lnTo>
                    <a:pt x="178" y="216"/>
                  </a:lnTo>
                  <a:lnTo>
                    <a:pt x="176" y="213"/>
                  </a:lnTo>
                  <a:lnTo>
                    <a:pt x="173" y="213"/>
                  </a:lnTo>
                  <a:lnTo>
                    <a:pt x="171" y="213"/>
                  </a:lnTo>
                  <a:lnTo>
                    <a:pt x="171" y="216"/>
                  </a:lnTo>
                  <a:lnTo>
                    <a:pt x="173" y="220"/>
                  </a:lnTo>
                  <a:lnTo>
                    <a:pt x="169" y="220"/>
                  </a:lnTo>
                  <a:lnTo>
                    <a:pt x="166" y="220"/>
                  </a:lnTo>
                  <a:lnTo>
                    <a:pt x="164" y="220"/>
                  </a:lnTo>
                  <a:lnTo>
                    <a:pt x="164" y="223"/>
                  </a:lnTo>
                  <a:lnTo>
                    <a:pt x="164" y="225"/>
                  </a:lnTo>
                  <a:lnTo>
                    <a:pt x="173" y="225"/>
                  </a:lnTo>
                  <a:lnTo>
                    <a:pt x="171" y="225"/>
                  </a:lnTo>
                  <a:lnTo>
                    <a:pt x="171" y="228"/>
                  </a:lnTo>
                  <a:lnTo>
                    <a:pt x="169" y="230"/>
                  </a:lnTo>
                  <a:lnTo>
                    <a:pt x="162" y="225"/>
                  </a:lnTo>
                  <a:lnTo>
                    <a:pt x="159" y="225"/>
                  </a:lnTo>
                  <a:lnTo>
                    <a:pt x="159" y="228"/>
                  </a:lnTo>
                  <a:lnTo>
                    <a:pt x="159" y="230"/>
                  </a:lnTo>
                  <a:lnTo>
                    <a:pt x="162" y="232"/>
                  </a:lnTo>
                  <a:lnTo>
                    <a:pt x="157" y="232"/>
                  </a:lnTo>
                  <a:lnTo>
                    <a:pt x="157" y="237"/>
                  </a:lnTo>
                  <a:lnTo>
                    <a:pt x="154" y="237"/>
                  </a:lnTo>
                  <a:lnTo>
                    <a:pt x="152" y="240"/>
                  </a:lnTo>
                  <a:lnTo>
                    <a:pt x="152" y="242"/>
                  </a:lnTo>
                  <a:lnTo>
                    <a:pt x="157" y="247"/>
                  </a:lnTo>
                  <a:lnTo>
                    <a:pt x="159" y="247"/>
                  </a:lnTo>
                  <a:lnTo>
                    <a:pt x="159" y="252"/>
                  </a:lnTo>
                  <a:lnTo>
                    <a:pt x="157" y="252"/>
                  </a:lnTo>
                  <a:lnTo>
                    <a:pt x="154" y="252"/>
                  </a:lnTo>
                  <a:lnTo>
                    <a:pt x="152" y="249"/>
                  </a:lnTo>
                  <a:lnTo>
                    <a:pt x="150" y="244"/>
                  </a:lnTo>
                  <a:lnTo>
                    <a:pt x="147" y="242"/>
                  </a:lnTo>
                  <a:lnTo>
                    <a:pt x="147" y="240"/>
                  </a:lnTo>
                  <a:lnTo>
                    <a:pt x="145" y="237"/>
                  </a:lnTo>
                  <a:lnTo>
                    <a:pt x="143" y="235"/>
                  </a:lnTo>
                  <a:lnTo>
                    <a:pt x="140" y="235"/>
                  </a:lnTo>
                  <a:lnTo>
                    <a:pt x="135" y="235"/>
                  </a:lnTo>
                  <a:lnTo>
                    <a:pt x="133" y="235"/>
                  </a:lnTo>
                  <a:lnTo>
                    <a:pt x="128" y="240"/>
                  </a:lnTo>
                  <a:lnTo>
                    <a:pt x="128" y="242"/>
                  </a:lnTo>
                  <a:lnTo>
                    <a:pt x="133" y="244"/>
                  </a:lnTo>
                  <a:lnTo>
                    <a:pt x="138" y="244"/>
                  </a:lnTo>
                  <a:lnTo>
                    <a:pt x="140" y="247"/>
                  </a:lnTo>
                  <a:lnTo>
                    <a:pt x="135" y="249"/>
                  </a:lnTo>
                  <a:lnTo>
                    <a:pt x="131" y="249"/>
                  </a:lnTo>
                  <a:lnTo>
                    <a:pt x="128" y="247"/>
                  </a:lnTo>
                  <a:lnTo>
                    <a:pt x="121" y="247"/>
                  </a:lnTo>
                  <a:lnTo>
                    <a:pt x="119" y="249"/>
                  </a:lnTo>
                  <a:lnTo>
                    <a:pt x="116" y="249"/>
                  </a:lnTo>
                  <a:lnTo>
                    <a:pt x="114" y="249"/>
                  </a:lnTo>
                  <a:lnTo>
                    <a:pt x="112" y="252"/>
                  </a:lnTo>
                  <a:lnTo>
                    <a:pt x="109" y="252"/>
                  </a:lnTo>
                  <a:lnTo>
                    <a:pt x="121" y="252"/>
                  </a:lnTo>
                  <a:lnTo>
                    <a:pt x="126" y="252"/>
                  </a:lnTo>
                  <a:lnTo>
                    <a:pt x="140" y="252"/>
                  </a:lnTo>
                  <a:lnTo>
                    <a:pt x="143" y="252"/>
                  </a:lnTo>
                  <a:lnTo>
                    <a:pt x="131" y="252"/>
                  </a:lnTo>
                  <a:lnTo>
                    <a:pt x="112" y="256"/>
                  </a:lnTo>
                  <a:lnTo>
                    <a:pt x="107" y="256"/>
                  </a:lnTo>
                  <a:lnTo>
                    <a:pt x="105" y="259"/>
                  </a:lnTo>
                  <a:lnTo>
                    <a:pt x="107" y="259"/>
                  </a:lnTo>
                  <a:lnTo>
                    <a:pt x="107" y="261"/>
                  </a:lnTo>
                  <a:lnTo>
                    <a:pt x="114" y="261"/>
                  </a:lnTo>
                  <a:lnTo>
                    <a:pt x="119" y="259"/>
                  </a:lnTo>
                  <a:lnTo>
                    <a:pt x="124" y="259"/>
                  </a:lnTo>
                  <a:lnTo>
                    <a:pt x="128" y="256"/>
                  </a:lnTo>
                  <a:lnTo>
                    <a:pt x="138" y="256"/>
                  </a:lnTo>
                  <a:lnTo>
                    <a:pt x="140" y="259"/>
                  </a:lnTo>
                  <a:lnTo>
                    <a:pt x="138" y="261"/>
                  </a:lnTo>
                  <a:lnTo>
                    <a:pt x="114" y="261"/>
                  </a:lnTo>
                  <a:lnTo>
                    <a:pt x="112" y="261"/>
                  </a:lnTo>
                  <a:lnTo>
                    <a:pt x="102" y="261"/>
                  </a:lnTo>
                  <a:lnTo>
                    <a:pt x="102" y="264"/>
                  </a:lnTo>
                  <a:lnTo>
                    <a:pt x="107" y="264"/>
                  </a:lnTo>
                  <a:lnTo>
                    <a:pt x="107" y="266"/>
                  </a:lnTo>
                  <a:lnTo>
                    <a:pt x="112" y="266"/>
                  </a:lnTo>
                  <a:lnTo>
                    <a:pt x="114" y="266"/>
                  </a:lnTo>
                  <a:lnTo>
                    <a:pt x="109" y="266"/>
                  </a:lnTo>
                  <a:lnTo>
                    <a:pt x="107" y="268"/>
                  </a:lnTo>
                  <a:lnTo>
                    <a:pt x="107" y="271"/>
                  </a:lnTo>
                  <a:lnTo>
                    <a:pt x="105" y="273"/>
                  </a:lnTo>
                  <a:lnTo>
                    <a:pt x="102" y="273"/>
                  </a:lnTo>
                  <a:lnTo>
                    <a:pt x="100" y="275"/>
                  </a:lnTo>
                  <a:lnTo>
                    <a:pt x="97" y="275"/>
                  </a:lnTo>
                  <a:lnTo>
                    <a:pt x="107" y="278"/>
                  </a:lnTo>
                  <a:lnTo>
                    <a:pt x="97" y="280"/>
                  </a:lnTo>
                  <a:lnTo>
                    <a:pt x="97" y="283"/>
                  </a:lnTo>
                  <a:lnTo>
                    <a:pt x="100" y="285"/>
                  </a:lnTo>
                  <a:lnTo>
                    <a:pt x="105" y="285"/>
                  </a:lnTo>
                  <a:lnTo>
                    <a:pt x="107" y="285"/>
                  </a:lnTo>
                  <a:lnTo>
                    <a:pt x="114" y="285"/>
                  </a:lnTo>
                  <a:lnTo>
                    <a:pt x="112" y="285"/>
                  </a:lnTo>
                  <a:lnTo>
                    <a:pt x="109" y="285"/>
                  </a:lnTo>
                  <a:lnTo>
                    <a:pt x="107" y="287"/>
                  </a:lnTo>
                  <a:lnTo>
                    <a:pt x="102" y="290"/>
                  </a:lnTo>
                  <a:lnTo>
                    <a:pt x="102" y="292"/>
                  </a:lnTo>
                  <a:lnTo>
                    <a:pt x="105" y="295"/>
                  </a:lnTo>
                  <a:lnTo>
                    <a:pt x="107" y="295"/>
                  </a:lnTo>
                  <a:lnTo>
                    <a:pt x="109" y="292"/>
                  </a:lnTo>
                  <a:lnTo>
                    <a:pt x="114" y="290"/>
                  </a:lnTo>
                  <a:lnTo>
                    <a:pt x="112" y="295"/>
                  </a:lnTo>
                  <a:lnTo>
                    <a:pt x="109" y="295"/>
                  </a:lnTo>
                  <a:lnTo>
                    <a:pt x="107" y="299"/>
                  </a:lnTo>
                  <a:lnTo>
                    <a:pt x="107" y="304"/>
                  </a:lnTo>
                  <a:lnTo>
                    <a:pt x="109" y="304"/>
                  </a:lnTo>
                  <a:lnTo>
                    <a:pt x="109" y="302"/>
                  </a:lnTo>
                  <a:lnTo>
                    <a:pt x="114" y="302"/>
                  </a:lnTo>
                  <a:lnTo>
                    <a:pt x="109" y="307"/>
                  </a:lnTo>
                  <a:lnTo>
                    <a:pt x="107" y="307"/>
                  </a:lnTo>
                  <a:lnTo>
                    <a:pt x="105" y="309"/>
                  </a:lnTo>
                  <a:lnTo>
                    <a:pt x="102" y="311"/>
                  </a:lnTo>
                  <a:lnTo>
                    <a:pt x="102" y="316"/>
                  </a:lnTo>
                  <a:lnTo>
                    <a:pt x="105" y="316"/>
                  </a:lnTo>
                  <a:lnTo>
                    <a:pt x="107" y="314"/>
                  </a:lnTo>
                  <a:lnTo>
                    <a:pt x="114" y="307"/>
                  </a:lnTo>
                  <a:lnTo>
                    <a:pt x="124" y="307"/>
                  </a:lnTo>
                  <a:lnTo>
                    <a:pt x="126" y="304"/>
                  </a:lnTo>
                  <a:lnTo>
                    <a:pt x="128" y="304"/>
                  </a:lnTo>
                  <a:lnTo>
                    <a:pt x="128" y="307"/>
                  </a:lnTo>
                  <a:lnTo>
                    <a:pt x="133" y="304"/>
                  </a:lnTo>
                  <a:lnTo>
                    <a:pt x="128" y="311"/>
                  </a:lnTo>
                  <a:lnTo>
                    <a:pt x="135" y="311"/>
                  </a:lnTo>
                  <a:lnTo>
                    <a:pt x="128" y="311"/>
                  </a:lnTo>
                  <a:lnTo>
                    <a:pt x="124" y="314"/>
                  </a:lnTo>
                  <a:lnTo>
                    <a:pt x="124" y="316"/>
                  </a:lnTo>
                  <a:lnTo>
                    <a:pt x="119" y="316"/>
                  </a:lnTo>
                  <a:lnTo>
                    <a:pt x="116" y="316"/>
                  </a:lnTo>
                  <a:lnTo>
                    <a:pt x="114" y="319"/>
                  </a:lnTo>
                  <a:lnTo>
                    <a:pt x="114" y="321"/>
                  </a:lnTo>
                  <a:lnTo>
                    <a:pt x="112" y="321"/>
                  </a:lnTo>
                  <a:lnTo>
                    <a:pt x="107" y="323"/>
                  </a:lnTo>
                  <a:lnTo>
                    <a:pt x="105" y="326"/>
                  </a:lnTo>
                  <a:lnTo>
                    <a:pt x="109" y="326"/>
                  </a:lnTo>
                  <a:lnTo>
                    <a:pt x="107" y="326"/>
                  </a:lnTo>
                  <a:lnTo>
                    <a:pt x="107" y="328"/>
                  </a:lnTo>
                  <a:lnTo>
                    <a:pt x="107" y="331"/>
                  </a:lnTo>
                  <a:lnTo>
                    <a:pt x="109" y="331"/>
                  </a:lnTo>
                  <a:lnTo>
                    <a:pt x="107" y="333"/>
                  </a:lnTo>
                  <a:lnTo>
                    <a:pt x="107" y="335"/>
                  </a:lnTo>
                  <a:lnTo>
                    <a:pt x="116" y="335"/>
                  </a:lnTo>
                  <a:lnTo>
                    <a:pt x="112" y="343"/>
                  </a:lnTo>
                  <a:lnTo>
                    <a:pt x="116" y="340"/>
                  </a:lnTo>
                  <a:lnTo>
                    <a:pt x="119" y="340"/>
                  </a:lnTo>
                  <a:lnTo>
                    <a:pt x="116" y="340"/>
                  </a:lnTo>
                  <a:lnTo>
                    <a:pt x="114" y="343"/>
                  </a:lnTo>
                  <a:lnTo>
                    <a:pt x="114" y="345"/>
                  </a:lnTo>
                  <a:lnTo>
                    <a:pt x="112" y="347"/>
                  </a:lnTo>
                  <a:lnTo>
                    <a:pt x="112" y="352"/>
                  </a:lnTo>
                  <a:lnTo>
                    <a:pt x="114" y="352"/>
                  </a:lnTo>
                  <a:lnTo>
                    <a:pt x="121" y="352"/>
                  </a:lnTo>
                  <a:lnTo>
                    <a:pt x="116" y="359"/>
                  </a:lnTo>
                  <a:lnTo>
                    <a:pt x="126" y="357"/>
                  </a:lnTo>
                  <a:lnTo>
                    <a:pt x="121" y="362"/>
                  </a:lnTo>
                  <a:lnTo>
                    <a:pt x="124" y="366"/>
                  </a:lnTo>
                  <a:lnTo>
                    <a:pt x="128" y="366"/>
                  </a:lnTo>
                  <a:lnTo>
                    <a:pt x="126" y="366"/>
                  </a:lnTo>
                  <a:lnTo>
                    <a:pt x="126" y="369"/>
                  </a:lnTo>
                  <a:lnTo>
                    <a:pt x="128" y="371"/>
                  </a:lnTo>
                  <a:lnTo>
                    <a:pt x="133" y="371"/>
                  </a:lnTo>
                  <a:lnTo>
                    <a:pt x="128" y="376"/>
                  </a:lnTo>
                  <a:lnTo>
                    <a:pt x="135" y="376"/>
                  </a:lnTo>
                  <a:lnTo>
                    <a:pt x="133" y="381"/>
                  </a:lnTo>
                  <a:lnTo>
                    <a:pt x="145" y="378"/>
                  </a:lnTo>
                  <a:lnTo>
                    <a:pt x="147" y="381"/>
                  </a:lnTo>
                  <a:lnTo>
                    <a:pt x="150" y="381"/>
                  </a:lnTo>
                  <a:lnTo>
                    <a:pt x="152" y="378"/>
                  </a:lnTo>
                  <a:lnTo>
                    <a:pt x="162" y="374"/>
                  </a:lnTo>
                  <a:lnTo>
                    <a:pt x="164" y="371"/>
                  </a:lnTo>
                  <a:lnTo>
                    <a:pt x="164" y="374"/>
                  </a:lnTo>
                  <a:lnTo>
                    <a:pt x="162" y="376"/>
                  </a:lnTo>
                  <a:lnTo>
                    <a:pt x="169" y="378"/>
                  </a:lnTo>
                  <a:lnTo>
                    <a:pt x="171" y="376"/>
                  </a:lnTo>
                  <a:lnTo>
                    <a:pt x="173" y="376"/>
                  </a:lnTo>
                  <a:lnTo>
                    <a:pt x="169" y="378"/>
                  </a:lnTo>
                  <a:lnTo>
                    <a:pt x="164" y="381"/>
                  </a:lnTo>
                  <a:lnTo>
                    <a:pt x="162" y="383"/>
                  </a:lnTo>
                  <a:lnTo>
                    <a:pt x="162" y="386"/>
                  </a:lnTo>
                  <a:lnTo>
                    <a:pt x="169" y="386"/>
                  </a:lnTo>
                  <a:lnTo>
                    <a:pt x="173" y="386"/>
                  </a:lnTo>
                  <a:lnTo>
                    <a:pt x="176" y="386"/>
                  </a:lnTo>
                  <a:lnTo>
                    <a:pt x="173" y="386"/>
                  </a:lnTo>
                  <a:lnTo>
                    <a:pt x="171" y="388"/>
                  </a:lnTo>
                  <a:lnTo>
                    <a:pt x="169" y="390"/>
                  </a:lnTo>
                  <a:lnTo>
                    <a:pt x="169" y="393"/>
                  </a:lnTo>
                  <a:lnTo>
                    <a:pt x="169" y="395"/>
                  </a:lnTo>
                  <a:lnTo>
                    <a:pt x="176" y="395"/>
                  </a:lnTo>
                  <a:lnTo>
                    <a:pt x="178" y="393"/>
                  </a:lnTo>
                  <a:lnTo>
                    <a:pt x="178" y="395"/>
                  </a:lnTo>
                  <a:lnTo>
                    <a:pt x="183" y="398"/>
                  </a:lnTo>
                  <a:lnTo>
                    <a:pt x="188" y="398"/>
                  </a:lnTo>
                  <a:lnTo>
                    <a:pt x="192" y="395"/>
                  </a:lnTo>
                  <a:lnTo>
                    <a:pt x="195" y="393"/>
                  </a:lnTo>
                  <a:lnTo>
                    <a:pt x="192" y="390"/>
                  </a:lnTo>
                  <a:lnTo>
                    <a:pt x="192" y="388"/>
                  </a:lnTo>
                  <a:lnTo>
                    <a:pt x="197" y="388"/>
                  </a:lnTo>
                  <a:lnTo>
                    <a:pt x="200" y="386"/>
                  </a:lnTo>
                  <a:lnTo>
                    <a:pt x="200" y="378"/>
                  </a:lnTo>
                  <a:lnTo>
                    <a:pt x="202" y="381"/>
                  </a:lnTo>
                  <a:lnTo>
                    <a:pt x="207" y="381"/>
                  </a:lnTo>
                  <a:lnTo>
                    <a:pt x="207" y="376"/>
                  </a:lnTo>
                  <a:lnTo>
                    <a:pt x="207" y="374"/>
                  </a:lnTo>
                  <a:lnTo>
                    <a:pt x="207" y="371"/>
                  </a:lnTo>
                  <a:lnTo>
                    <a:pt x="207" y="374"/>
                  </a:lnTo>
                  <a:lnTo>
                    <a:pt x="209" y="376"/>
                  </a:lnTo>
                  <a:lnTo>
                    <a:pt x="212" y="376"/>
                  </a:lnTo>
                  <a:lnTo>
                    <a:pt x="214" y="374"/>
                  </a:lnTo>
                  <a:lnTo>
                    <a:pt x="214" y="371"/>
                  </a:lnTo>
                  <a:lnTo>
                    <a:pt x="209" y="366"/>
                  </a:lnTo>
                  <a:lnTo>
                    <a:pt x="216" y="366"/>
                  </a:lnTo>
                  <a:lnTo>
                    <a:pt x="216" y="364"/>
                  </a:lnTo>
                  <a:lnTo>
                    <a:pt x="214" y="362"/>
                  </a:lnTo>
                  <a:lnTo>
                    <a:pt x="223" y="362"/>
                  </a:lnTo>
                  <a:lnTo>
                    <a:pt x="219" y="357"/>
                  </a:lnTo>
                  <a:lnTo>
                    <a:pt x="223" y="355"/>
                  </a:lnTo>
                  <a:lnTo>
                    <a:pt x="219" y="352"/>
                  </a:lnTo>
                  <a:lnTo>
                    <a:pt x="216" y="350"/>
                  </a:lnTo>
                  <a:lnTo>
                    <a:pt x="219" y="350"/>
                  </a:lnTo>
                  <a:lnTo>
                    <a:pt x="221" y="350"/>
                  </a:lnTo>
                  <a:lnTo>
                    <a:pt x="216" y="343"/>
                  </a:lnTo>
                  <a:lnTo>
                    <a:pt x="221" y="347"/>
                  </a:lnTo>
                  <a:lnTo>
                    <a:pt x="223" y="347"/>
                  </a:lnTo>
                  <a:lnTo>
                    <a:pt x="228" y="343"/>
                  </a:lnTo>
                  <a:lnTo>
                    <a:pt x="235" y="343"/>
                  </a:lnTo>
                  <a:lnTo>
                    <a:pt x="235" y="340"/>
                  </a:lnTo>
                  <a:lnTo>
                    <a:pt x="233" y="338"/>
                  </a:lnTo>
                  <a:lnTo>
                    <a:pt x="238" y="338"/>
                  </a:lnTo>
                  <a:lnTo>
                    <a:pt x="242" y="331"/>
                  </a:lnTo>
                  <a:lnTo>
                    <a:pt x="245" y="331"/>
                  </a:lnTo>
                  <a:lnTo>
                    <a:pt x="252" y="331"/>
                  </a:lnTo>
                  <a:lnTo>
                    <a:pt x="252" y="326"/>
                  </a:lnTo>
                  <a:lnTo>
                    <a:pt x="257" y="331"/>
                  </a:lnTo>
                  <a:lnTo>
                    <a:pt x="259" y="326"/>
                  </a:lnTo>
                  <a:lnTo>
                    <a:pt x="259" y="319"/>
                  </a:lnTo>
                  <a:lnTo>
                    <a:pt x="252" y="316"/>
                  </a:lnTo>
                  <a:lnTo>
                    <a:pt x="257" y="316"/>
                  </a:lnTo>
                  <a:lnTo>
                    <a:pt x="264" y="311"/>
                  </a:lnTo>
                  <a:lnTo>
                    <a:pt x="266" y="307"/>
                  </a:lnTo>
                  <a:lnTo>
                    <a:pt x="259" y="304"/>
                  </a:lnTo>
                  <a:lnTo>
                    <a:pt x="264" y="299"/>
                  </a:lnTo>
                  <a:lnTo>
                    <a:pt x="278" y="299"/>
                  </a:lnTo>
                  <a:lnTo>
                    <a:pt x="280" y="297"/>
                  </a:lnTo>
                  <a:lnTo>
                    <a:pt x="280" y="292"/>
                  </a:lnTo>
                  <a:lnTo>
                    <a:pt x="288" y="290"/>
                  </a:lnTo>
                  <a:lnTo>
                    <a:pt x="292" y="290"/>
                  </a:lnTo>
                  <a:lnTo>
                    <a:pt x="295" y="292"/>
                  </a:lnTo>
                  <a:lnTo>
                    <a:pt x="302" y="292"/>
                  </a:lnTo>
                  <a:lnTo>
                    <a:pt x="311" y="283"/>
                  </a:lnTo>
                  <a:lnTo>
                    <a:pt x="311" y="280"/>
                  </a:lnTo>
                  <a:lnTo>
                    <a:pt x="314" y="280"/>
                  </a:lnTo>
                  <a:lnTo>
                    <a:pt x="316" y="278"/>
                  </a:lnTo>
                  <a:lnTo>
                    <a:pt x="319" y="278"/>
                  </a:lnTo>
                  <a:lnTo>
                    <a:pt x="319" y="280"/>
                  </a:lnTo>
                  <a:lnTo>
                    <a:pt x="316" y="283"/>
                  </a:lnTo>
                  <a:lnTo>
                    <a:pt x="314" y="285"/>
                  </a:lnTo>
                  <a:lnTo>
                    <a:pt x="311" y="290"/>
                  </a:lnTo>
                  <a:lnTo>
                    <a:pt x="319" y="290"/>
                  </a:lnTo>
                  <a:lnTo>
                    <a:pt x="319" y="285"/>
                  </a:lnTo>
                  <a:lnTo>
                    <a:pt x="323" y="285"/>
                  </a:lnTo>
                  <a:lnTo>
                    <a:pt x="326" y="283"/>
                  </a:lnTo>
                  <a:lnTo>
                    <a:pt x="328" y="283"/>
                  </a:lnTo>
                  <a:lnTo>
                    <a:pt x="328" y="285"/>
                  </a:lnTo>
                  <a:lnTo>
                    <a:pt x="333" y="285"/>
                  </a:lnTo>
                  <a:lnTo>
                    <a:pt x="335" y="285"/>
                  </a:lnTo>
                  <a:lnTo>
                    <a:pt x="342" y="283"/>
                  </a:lnTo>
                  <a:lnTo>
                    <a:pt x="347" y="278"/>
                  </a:lnTo>
                  <a:lnTo>
                    <a:pt x="349" y="275"/>
                  </a:lnTo>
                  <a:lnTo>
                    <a:pt x="359" y="275"/>
                  </a:lnTo>
                  <a:lnTo>
                    <a:pt x="366" y="275"/>
                  </a:lnTo>
                  <a:lnTo>
                    <a:pt x="371" y="271"/>
                  </a:lnTo>
                  <a:lnTo>
                    <a:pt x="373" y="268"/>
                  </a:lnTo>
                  <a:lnTo>
                    <a:pt x="376" y="266"/>
                  </a:lnTo>
                  <a:lnTo>
                    <a:pt x="383" y="259"/>
                  </a:lnTo>
                  <a:lnTo>
                    <a:pt x="385" y="256"/>
                  </a:lnTo>
                  <a:lnTo>
                    <a:pt x="390" y="254"/>
                  </a:lnTo>
                  <a:lnTo>
                    <a:pt x="399" y="252"/>
                  </a:lnTo>
                  <a:lnTo>
                    <a:pt x="402" y="252"/>
                  </a:lnTo>
                  <a:lnTo>
                    <a:pt x="404" y="249"/>
                  </a:lnTo>
                  <a:lnTo>
                    <a:pt x="407" y="249"/>
                  </a:lnTo>
                  <a:lnTo>
                    <a:pt x="407" y="247"/>
                  </a:lnTo>
                  <a:lnTo>
                    <a:pt x="407" y="244"/>
                  </a:lnTo>
                  <a:lnTo>
                    <a:pt x="407" y="240"/>
                  </a:lnTo>
                  <a:lnTo>
                    <a:pt x="407" y="235"/>
                  </a:lnTo>
                  <a:lnTo>
                    <a:pt x="414" y="242"/>
                  </a:lnTo>
                  <a:lnTo>
                    <a:pt x="416" y="244"/>
                  </a:lnTo>
                  <a:lnTo>
                    <a:pt x="418" y="244"/>
                  </a:lnTo>
                  <a:lnTo>
                    <a:pt x="437" y="244"/>
                  </a:lnTo>
                  <a:lnTo>
                    <a:pt x="447" y="242"/>
                  </a:lnTo>
                  <a:lnTo>
                    <a:pt x="454" y="240"/>
                  </a:lnTo>
                  <a:lnTo>
                    <a:pt x="459" y="240"/>
                  </a:lnTo>
                  <a:lnTo>
                    <a:pt x="468" y="237"/>
                  </a:lnTo>
                  <a:lnTo>
                    <a:pt x="480" y="235"/>
                  </a:lnTo>
                  <a:lnTo>
                    <a:pt x="487" y="235"/>
                  </a:lnTo>
                  <a:lnTo>
                    <a:pt x="492" y="230"/>
                  </a:lnTo>
                  <a:lnTo>
                    <a:pt x="499" y="230"/>
                  </a:lnTo>
                  <a:lnTo>
                    <a:pt x="502" y="228"/>
                  </a:lnTo>
                  <a:lnTo>
                    <a:pt x="509" y="228"/>
                  </a:lnTo>
                  <a:lnTo>
                    <a:pt x="516" y="220"/>
                  </a:lnTo>
                  <a:lnTo>
                    <a:pt x="518" y="220"/>
                  </a:lnTo>
                  <a:lnTo>
                    <a:pt x="518" y="218"/>
                  </a:lnTo>
                  <a:lnTo>
                    <a:pt x="523" y="218"/>
                  </a:lnTo>
                  <a:lnTo>
                    <a:pt x="525" y="216"/>
                  </a:lnTo>
                  <a:lnTo>
                    <a:pt x="528" y="216"/>
                  </a:lnTo>
                  <a:lnTo>
                    <a:pt x="542" y="213"/>
                  </a:lnTo>
                  <a:lnTo>
                    <a:pt x="552" y="211"/>
                  </a:lnTo>
                  <a:lnTo>
                    <a:pt x="552" y="206"/>
                  </a:lnTo>
                  <a:lnTo>
                    <a:pt x="549" y="206"/>
                  </a:lnTo>
                  <a:lnTo>
                    <a:pt x="547" y="208"/>
                  </a:lnTo>
                  <a:lnTo>
                    <a:pt x="537" y="208"/>
                  </a:lnTo>
                  <a:lnTo>
                    <a:pt x="530" y="206"/>
                  </a:lnTo>
                  <a:lnTo>
                    <a:pt x="525" y="206"/>
                  </a:lnTo>
                  <a:lnTo>
                    <a:pt x="521" y="204"/>
                  </a:lnTo>
                  <a:lnTo>
                    <a:pt x="509" y="204"/>
                  </a:lnTo>
                  <a:lnTo>
                    <a:pt x="499" y="206"/>
                  </a:lnTo>
                  <a:lnTo>
                    <a:pt x="490" y="206"/>
                  </a:lnTo>
                  <a:lnTo>
                    <a:pt x="487" y="211"/>
                  </a:lnTo>
                  <a:lnTo>
                    <a:pt x="471" y="211"/>
                  </a:lnTo>
                  <a:lnTo>
                    <a:pt x="485" y="206"/>
                  </a:lnTo>
                  <a:lnTo>
                    <a:pt x="494" y="204"/>
                  </a:lnTo>
                  <a:lnTo>
                    <a:pt x="499" y="204"/>
                  </a:lnTo>
                  <a:lnTo>
                    <a:pt x="502" y="201"/>
                  </a:lnTo>
                  <a:lnTo>
                    <a:pt x="506" y="201"/>
                  </a:lnTo>
                  <a:lnTo>
                    <a:pt x="511" y="199"/>
                  </a:lnTo>
                  <a:lnTo>
                    <a:pt x="514" y="199"/>
                  </a:lnTo>
                  <a:lnTo>
                    <a:pt x="516" y="199"/>
                  </a:lnTo>
                  <a:lnTo>
                    <a:pt x="514" y="196"/>
                  </a:lnTo>
                  <a:lnTo>
                    <a:pt x="509" y="194"/>
                  </a:lnTo>
                  <a:lnTo>
                    <a:pt x="506" y="194"/>
                  </a:lnTo>
                  <a:lnTo>
                    <a:pt x="504" y="194"/>
                  </a:lnTo>
                  <a:lnTo>
                    <a:pt x="497" y="196"/>
                  </a:lnTo>
                  <a:lnTo>
                    <a:pt x="483" y="201"/>
                  </a:lnTo>
                  <a:lnTo>
                    <a:pt x="468" y="201"/>
                  </a:lnTo>
                  <a:lnTo>
                    <a:pt x="478" y="196"/>
                  </a:lnTo>
                  <a:lnTo>
                    <a:pt x="485" y="192"/>
                  </a:lnTo>
                  <a:lnTo>
                    <a:pt x="487" y="192"/>
                  </a:lnTo>
                  <a:lnTo>
                    <a:pt x="492" y="194"/>
                  </a:lnTo>
                  <a:lnTo>
                    <a:pt x="497" y="194"/>
                  </a:lnTo>
                  <a:lnTo>
                    <a:pt x="499" y="192"/>
                  </a:lnTo>
                  <a:lnTo>
                    <a:pt x="504" y="192"/>
                  </a:lnTo>
                  <a:lnTo>
                    <a:pt x="506" y="189"/>
                  </a:lnTo>
                  <a:lnTo>
                    <a:pt x="516" y="189"/>
                  </a:lnTo>
                  <a:lnTo>
                    <a:pt x="518" y="189"/>
                  </a:lnTo>
                  <a:lnTo>
                    <a:pt x="516" y="187"/>
                  </a:lnTo>
                  <a:lnTo>
                    <a:pt x="514" y="187"/>
                  </a:lnTo>
                  <a:lnTo>
                    <a:pt x="509" y="184"/>
                  </a:lnTo>
                  <a:lnTo>
                    <a:pt x="485" y="184"/>
                  </a:lnTo>
                  <a:lnTo>
                    <a:pt x="492" y="182"/>
                  </a:lnTo>
                  <a:lnTo>
                    <a:pt x="485" y="180"/>
                  </a:lnTo>
                  <a:lnTo>
                    <a:pt x="485" y="175"/>
                  </a:lnTo>
                  <a:lnTo>
                    <a:pt x="487" y="175"/>
                  </a:lnTo>
                  <a:lnTo>
                    <a:pt x="490" y="177"/>
                  </a:lnTo>
                  <a:lnTo>
                    <a:pt x="492" y="180"/>
                  </a:lnTo>
                  <a:lnTo>
                    <a:pt x="497" y="182"/>
                  </a:lnTo>
                  <a:lnTo>
                    <a:pt x="504" y="182"/>
                  </a:lnTo>
                  <a:lnTo>
                    <a:pt x="506" y="184"/>
                  </a:lnTo>
                  <a:lnTo>
                    <a:pt x="509" y="184"/>
                  </a:lnTo>
                  <a:lnTo>
                    <a:pt x="514" y="184"/>
                  </a:lnTo>
                  <a:lnTo>
                    <a:pt x="518" y="184"/>
                  </a:lnTo>
                  <a:lnTo>
                    <a:pt x="518" y="187"/>
                  </a:lnTo>
                  <a:lnTo>
                    <a:pt x="523" y="187"/>
                  </a:lnTo>
                  <a:lnTo>
                    <a:pt x="523" y="184"/>
                  </a:lnTo>
                  <a:lnTo>
                    <a:pt x="528" y="184"/>
                  </a:lnTo>
                  <a:lnTo>
                    <a:pt x="528" y="187"/>
                  </a:lnTo>
                  <a:lnTo>
                    <a:pt x="528" y="189"/>
                  </a:lnTo>
                  <a:lnTo>
                    <a:pt x="528" y="192"/>
                  </a:lnTo>
                  <a:lnTo>
                    <a:pt x="528" y="196"/>
                  </a:lnTo>
                  <a:lnTo>
                    <a:pt x="528" y="199"/>
                  </a:lnTo>
                  <a:lnTo>
                    <a:pt x="533" y="199"/>
                  </a:lnTo>
                  <a:lnTo>
                    <a:pt x="537" y="201"/>
                  </a:lnTo>
                  <a:lnTo>
                    <a:pt x="542" y="201"/>
                  </a:lnTo>
                  <a:lnTo>
                    <a:pt x="547" y="201"/>
                  </a:lnTo>
                  <a:lnTo>
                    <a:pt x="549" y="201"/>
                  </a:lnTo>
                  <a:lnTo>
                    <a:pt x="552" y="199"/>
                  </a:lnTo>
                  <a:lnTo>
                    <a:pt x="554" y="199"/>
                  </a:lnTo>
                  <a:lnTo>
                    <a:pt x="554" y="204"/>
                  </a:lnTo>
                  <a:lnTo>
                    <a:pt x="559" y="204"/>
                  </a:lnTo>
                  <a:lnTo>
                    <a:pt x="561" y="201"/>
                  </a:lnTo>
                  <a:lnTo>
                    <a:pt x="563" y="201"/>
                  </a:lnTo>
                  <a:lnTo>
                    <a:pt x="563" y="194"/>
                  </a:lnTo>
                  <a:lnTo>
                    <a:pt x="561" y="194"/>
                  </a:lnTo>
                  <a:lnTo>
                    <a:pt x="563" y="189"/>
                  </a:lnTo>
                  <a:lnTo>
                    <a:pt x="563" y="187"/>
                  </a:lnTo>
                  <a:lnTo>
                    <a:pt x="559" y="187"/>
                  </a:lnTo>
                  <a:lnTo>
                    <a:pt x="556" y="182"/>
                  </a:lnTo>
                  <a:lnTo>
                    <a:pt x="552" y="180"/>
                  </a:lnTo>
                  <a:lnTo>
                    <a:pt x="552" y="175"/>
                  </a:lnTo>
                  <a:lnTo>
                    <a:pt x="533" y="170"/>
                  </a:lnTo>
                  <a:lnTo>
                    <a:pt x="523" y="170"/>
                  </a:lnTo>
                  <a:lnTo>
                    <a:pt x="521" y="170"/>
                  </a:lnTo>
                  <a:lnTo>
                    <a:pt x="528" y="168"/>
                  </a:lnTo>
                  <a:lnTo>
                    <a:pt x="530" y="165"/>
                  </a:lnTo>
                  <a:lnTo>
                    <a:pt x="528" y="165"/>
                  </a:lnTo>
                  <a:lnTo>
                    <a:pt x="525" y="163"/>
                  </a:lnTo>
                  <a:lnTo>
                    <a:pt x="514" y="163"/>
                  </a:lnTo>
                  <a:lnTo>
                    <a:pt x="509" y="161"/>
                  </a:lnTo>
                  <a:lnTo>
                    <a:pt x="504" y="161"/>
                  </a:lnTo>
                  <a:lnTo>
                    <a:pt x="509" y="156"/>
                  </a:lnTo>
                  <a:lnTo>
                    <a:pt x="523" y="156"/>
                  </a:lnTo>
                  <a:lnTo>
                    <a:pt x="528" y="153"/>
                  </a:lnTo>
                  <a:lnTo>
                    <a:pt x="533" y="153"/>
                  </a:lnTo>
                  <a:lnTo>
                    <a:pt x="547" y="156"/>
                  </a:lnTo>
                  <a:lnTo>
                    <a:pt x="552" y="156"/>
                  </a:lnTo>
                  <a:lnTo>
                    <a:pt x="554" y="156"/>
                  </a:lnTo>
                  <a:lnTo>
                    <a:pt x="556" y="158"/>
                  </a:lnTo>
                  <a:lnTo>
                    <a:pt x="559" y="161"/>
                  </a:lnTo>
                  <a:lnTo>
                    <a:pt x="563" y="165"/>
                  </a:lnTo>
                  <a:lnTo>
                    <a:pt x="568" y="165"/>
                  </a:lnTo>
                  <a:lnTo>
                    <a:pt x="568" y="163"/>
                  </a:lnTo>
                  <a:lnTo>
                    <a:pt x="568" y="158"/>
                  </a:lnTo>
                  <a:lnTo>
                    <a:pt x="559" y="156"/>
                  </a:lnTo>
                  <a:lnTo>
                    <a:pt x="552" y="153"/>
                  </a:lnTo>
                  <a:lnTo>
                    <a:pt x="540" y="151"/>
                  </a:lnTo>
                  <a:lnTo>
                    <a:pt x="544" y="149"/>
                  </a:lnTo>
                  <a:lnTo>
                    <a:pt x="547" y="149"/>
                  </a:lnTo>
                  <a:lnTo>
                    <a:pt x="552" y="151"/>
                  </a:lnTo>
                  <a:lnTo>
                    <a:pt x="556" y="151"/>
                  </a:lnTo>
                  <a:lnTo>
                    <a:pt x="559" y="153"/>
                  </a:lnTo>
                  <a:lnTo>
                    <a:pt x="578" y="153"/>
                  </a:lnTo>
                  <a:lnTo>
                    <a:pt x="594" y="151"/>
                  </a:lnTo>
                  <a:lnTo>
                    <a:pt x="594" y="144"/>
                  </a:lnTo>
                  <a:lnTo>
                    <a:pt x="582" y="141"/>
                  </a:lnTo>
                  <a:lnTo>
                    <a:pt x="578" y="146"/>
                  </a:lnTo>
                  <a:lnTo>
                    <a:pt x="573" y="141"/>
                  </a:lnTo>
                  <a:lnTo>
                    <a:pt x="573" y="139"/>
                  </a:lnTo>
                  <a:lnTo>
                    <a:pt x="587" y="139"/>
                  </a:lnTo>
                  <a:lnTo>
                    <a:pt x="599" y="137"/>
                  </a:lnTo>
                  <a:lnTo>
                    <a:pt x="602" y="139"/>
                  </a:lnTo>
                  <a:lnTo>
                    <a:pt x="609" y="139"/>
                  </a:lnTo>
                  <a:lnTo>
                    <a:pt x="616" y="134"/>
                  </a:lnTo>
                  <a:lnTo>
                    <a:pt x="618" y="134"/>
                  </a:lnTo>
                  <a:lnTo>
                    <a:pt x="618" y="132"/>
                  </a:lnTo>
                  <a:lnTo>
                    <a:pt x="599" y="132"/>
                  </a:lnTo>
                  <a:lnTo>
                    <a:pt x="599" y="129"/>
                  </a:lnTo>
                  <a:lnTo>
                    <a:pt x="597" y="129"/>
                  </a:lnTo>
                  <a:lnTo>
                    <a:pt x="597" y="127"/>
                  </a:lnTo>
                  <a:lnTo>
                    <a:pt x="592" y="127"/>
                  </a:lnTo>
                  <a:lnTo>
                    <a:pt x="587" y="125"/>
                  </a:lnTo>
                  <a:lnTo>
                    <a:pt x="592" y="125"/>
                  </a:lnTo>
                  <a:lnTo>
                    <a:pt x="594" y="125"/>
                  </a:lnTo>
                  <a:lnTo>
                    <a:pt x="594" y="122"/>
                  </a:lnTo>
                  <a:lnTo>
                    <a:pt x="592" y="120"/>
                  </a:lnTo>
                  <a:lnTo>
                    <a:pt x="590" y="120"/>
                  </a:lnTo>
                  <a:lnTo>
                    <a:pt x="582" y="117"/>
                  </a:lnTo>
                  <a:lnTo>
                    <a:pt x="592" y="117"/>
                  </a:lnTo>
                  <a:lnTo>
                    <a:pt x="594" y="120"/>
                  </a:lnTo>
                  <a:lnTo>
                    <a:pt x="597" y="120"/>
                  </a:lnTo>
                  <a:lnTo>
                    <a:pt x="602" y="120"/>
                  </a:lnTo>
                  <a:lnTo>
                    <a:pt x="606" y="120"/>
                  </a:lnTo>
                  <a:lnTo>
                    <a:pt x="609" y="125"/>
                  </a:lnTo>
                  <a:lnTo>
                    <a:pt x="613" y="125"/>
                  </a:lnTo>
                  <a:lnTo>
                    <a:pt x="618" y="120"/>
                  </a:lnTo>
                  <a:lnTo>
                    <a:pt x="618" y="113"/>
                  </a:lnTo>
                  <a:lnTo>
                    <a:pt x="616" y="110"/>
                  </a:lnTo>
                  <a:lnTo>
                    <a:pt x="613" y="110"/>
                  </a:lnTo>
                  <a:lnTo>
                    <a:pt x="611" y="108"/>
                  </a:lnTo>
                  <a:lnTo>
                    <a:pt x="609" y="105"/>
                  </a:lnTo>
                  <a:lnTo>
                    <a:pt x="592" y="103"/>
                  </a:lnTo>
                  <a:lnTo>
                    <a:pt x="587" y="101"/>
                  </a:lnTo>
                  <a:lnTo>
                    <a:pt x="587" y="98"/>
                  </a:lnTo>
                  <a:lnTo>
                    <a:pt x="590" y="98"/>
                  </a:lnTo>
                  <a:lnTo>
                    <a:pt x="599" y="98"/>
                  </a:lnTo>
                  <a:lnTo>
                    <a:pt x="611" y="96"/>
                  </a:lnTo>
                  <a:lnTo>
                    <a:pt x="618" y="96"/>
                  </a:lnTo>
                  <a:lnTo>
                    <a:pt x="623" y="98"/>
                  </a:lnTo>
                  <a:lnTo>
                    <a:pt x="632" y="98"/>
                  </a:lnTo>
                  <a:lnTo>
                    <a:pt x="637" y="96"/>
                  </a:lnTo>
                  <a:lnTo>
                    <a:pt x="642" y="93"/>
                  </a:lnTo>
                  <a:lnTo>
                    <a:pt x="642" y="91"/>
                  </a:lnTo>
                  <a:lnTo>
                    <a:pt x="642" y="89"/>
                  </a:lnTo>
                  <a:lnTo>
                    <a:pt x="632" y="89"/>
                  </a:lnTo>
                  <a:lnTo>
                    <a:pt x="625" y="86"/>
                  </a:lnTo>
                  <a:lnTo>
                    <a:pt x="616" y="86"/>
                  </a:lnTo>
                  <a:lnTo>
                    <a:pt x="613" y="84"/>
                  </a:lnTo>
                  <a:lnTo>
                    <a:pt x="623" y="84"/>
                  </a:lnTo>
                  <a:lnTo>
                    <a:pt x="621" y="82"/>
                  </a:lnTo>
                  <a:lnTo>
                    <a:pt x="618" y="79"/>
                  </a:lnTo>
                  <a:lnTo>
                    <a:pt x="618" y="77"/>
                  </a:lnTo>
                  <a:lnTo>
                    <a:pt x="613" y="77"/>
                  </a:lnTo>
                  <a:lnTo>
                    <a:pt x="611" y="79"/>
                  </a:lnTo>
                  <a:lnTo>
                    <a:pt x="611" y="84"/>
                  </a:lnTo>
                  <a:lnTo>
                    <a:pt x="606" y="84"/>
                  </a:lnTo>
                  <a:lnTo>
                    <a:pt x="604" y="84"/>
                  </a:lnTo>
                  <a:lnTo>
                    <a:pt x="602" y="82"/>
                  </a:lnTo>
                  <a:lnTo>
                    <a:pt x="599" y="79"/>
                  </a:lnTo>
                  <a:lnTo>
                    <a:pt x="602" y="79"/>
                  </a:lnTo>
                  <a:lnTo>
                    <a:pt x="606" y="77"/>
                  </a:lnTo>
                  <a:lnTo>
                    <a:pt x="609" y="74"/>
                  </a:lnTo>
                  <a:lnTo>
                    <a:pt x="613" y="70"/>
                  </a:lnTo>
                  <a:lnTo>
                    <a:pt x="616" y="67"/>
                  </a:lnTo>
                  <a:lnTo>
                    <a:pt x="618" y="65"/>
                  </a:lnTo>
                  <a:lnTo>
                    <a:pt x="621" y="65"/>
                  </a:lnTo>
                  <a:lnTo>
                    <a:pt x="623" y="65"/>
                  </a:lnTo>
                  <a:lnTo>
                    <a:pt x="628" y="65"/>
                  </a:lnTo>
                  <a:lnTo>
                    <a:pt x="630" y="65"/>
                  </a:lnTo>
                  <a:lnTo>
                    <a:pt x="632" y="62"/>
                  </a:lnTo>
                  <a:lnTo>
                    <a:pt x="637" y="60"/>
                  </a:lnTo>
                  <a:lnTo>
                    <a:pt x="635" y="55"/>
                  </a:lnTo>
                  <a:lnTo>
                    <a:pt x="637" y="53"/>
                  </a:lnTo>
                  <a:lnTo>
                    <a:pt x="640" y="50"/>
                  </a:lnTo>
                  <a:lnTo>
                    <a:pt x="642" y="50"/>
                  </a:lnTo>
                  <a:lnTo>
                    <a:pt x="647" y="50"/>
                  </a:lnTo>
                  <a:lnTo>
                    <a:pt x="649" y="50"/>
                  </a:lnTo>
                  <a:lnTo>
                    <a:pt x="651" y="53"/>
                  </a:lnTo>
                  <a:lnTo>
                    <a:pt x="656" y="53"/>
                  </a:lnTo>
                  <a:lnTo>
                    <a:pt x="659" y="50"/>
                  </a:lnTo>
                  <a:lnTo>
                    <a:pt x="661" y="50"/>
                  </a:lnTo>
                  <a:lnTo>
                    <a:pt x="663" y="48"/>
                  </a:lnTo>
                  <a:lnTo>
                    <a:pt x="644" y="48"/>
                  </a:lnTo>
                  <a:lnTo>
                    <a:pt x="642" y="48"/>
                  </a:lnTo>
                  <a:lnTo>
                    <a:pt x="637" y="48"/>
                  </a:lnTo>
                  <a:lnTo>
                    <a:pt x="635" y="50"/>
                  </a:lnTo>
                  <a:lnTo>
                    <a:pt x="630" y="50"/>
                  </a:lnTo>
                  <a:lnTo>
                    <a:pt x="630" y="48"/>
                  </a:lnTo>
                  <a:lnTo>
                    <a:pt x="640" y="43"/>
                  </a:lnTo>
                  <a:lnTo>
                    <a:pt x="670" y="43"/>
                  </a:lnTo>
                  <a:lnTo>
                    <a:pt x="675" y="43"/>
                  </a:lnTo>
                  <a:lnTo>
                    <a:pt x="678" y="43"/>
                  </a:lnTo>
                  <a:lnTo>
                    <a:pt x="682" y="41"/>
                  </a:lnTo>
                  <a:lnTo>
                    <a:pt x="678" y="41"/>
                  </a:lnTo>
                  <a:lnTo>
                    <a:pt x="673" y="38"/>
                  </a:lnTo>
                  <a:lnTo>
                    <a:pt x="656" y="38"/>
                  </a:lnTo>
                  <a:lnTo>
                    <a:pt x="651" y="41"/>
                  </a:lnTo>
                  <a:lnTo>
                    <a:pt x="635" y="41"/>
                  </a:lnTo>
                  <a:lnTo>
                    <a:pt x="635" y="38"/>
                  </a:lnTo>
                  <a:lnTo>
                    <a:pt x="637" y="38"/>
                  </a:lnTo>
                  <a:lnTo>
                    <a:pt x="642" y="38"/>
                  </a:lnTo>
                  <a:lnTo>
                    <a:pt x="687" y="38"/>
                  </a:lnTo>
                  <a:lnTo>
                    <a:pt x="692" y="36"/>
                  </a:lnTo>
                  <a:lnTo>
                    <a:pt x="699" y="34"/>
                  </a:lnTo>
                  <a:lnTo>
                    <a:pt x="701" y="31"/>
                  </a:lnTo>
                  <a:lnTo>
                    <a:pt x="718" y="31"/>
                  </a:lnTo>
                  <a:lnTo>
                    <a:pt x="723" y="29"/>
                  </a:lnTo>
                  <a:lnTo>
                    <a:pt x="725" y="29"/>
                  </a:lnTo>
                  <a:lnTo>
                    <a:pt x="730" y="29"/>
                  </a:lnTo>
                  <a:lnTo>
                    <a:pt x="732" y="26"/>
                  </a:lnTo>
                  <a:lnTo>
                    <a:pt x="730" y="24"/>
                  </a:lnTo>
                  <a:close/>
                  <a:moveTo>
                    <a:pt x="119" y="268"/>
                  </a:moveTo>
                  <a:lnTo>
                    <a:pt x="116" y="266"/>
                  </a:lnTo>
                  <a:lnTo>
                    <a:pt x="119" y="268"/>
                  </a:lnTo>
                  <a:close/>
                  <a:moveTo>
                    <a:pt x="128" y="223"/>
                  </a:moveTo>
                  <a:lnTo>
                    <a:pt x="135" y="223"/>
                  </a:lnTo>
                  <a:lnTo>
                    <a:pt x="138" y="220"/>
                  </a:lnTo>
                  <a:lnTo>
                    <a:pt x="145" y="220"/>
                  </a:lnTo>
                  <a:lnTo>
                    <a:pt x="147" y="220"/>
                  </a:lnTo>
                  <a:lnTo>
                    <a:pt x="147" y="216"/>
                  </a:lnTo>
                  <a:lnTo>
                    <a:pt x="150" y="216"/>
                  </a:lnTo>
                  <a:lnTo>
                    <a:pt x="147" y="213"/>
                  </a:lnTo>
                  <a:lnTo>
                    <a:pt x="145" y="211"/>
                  </a:lnTo>
                  <a:lnTo>
                    <a:pt x="143" y="211"/>
                  </a:lnTo>
                  <a:lnTo>
                    <a:pt x="138" y="211"/>
                  </a:lnTo>
                  <a:lnTo>
                    <a:pt x="135" y="206"/>
                  </a:lnTo>
                  <a:lnTo>
                    <a:pt x="119" y="206"/>
                  </a:lnTo>
                  <a:lnTo>
                    <a:pt x="119" y="213"/>
                  </a:lnTo>
                  <a:lnTo>
                    <a:pt x="116" y="216"/>
                  </a:lnTo>
                  <a:lnTo>
                    <a:pt x="114" y="216"/>
                  </a:lnTo>
                  <a:lnTo>
                    <a:pt x="114" y="218"/>
                  </a:lnTo>
                  <a:lnTo>
                    <a:pt x="116" y="220"/>
                  </a:lnTo>
                  <a:lnTo>
                    <a:pt x="119" y="220"/>
                  </a:lnTo>
                  <a:lnTo>
                    <a:pt x="119" y="225"/>
                  </a:lnTo>
                  <a:lnTo>
                    <a:pt x="128" y="223"/>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19" name="Greece" descr="© INSCALE GmbH, 05.05.2010&#10;http://www.presentationload.com/">
              <a:extLst>
                <a:ext uri="{FF2B5EF4-FFF2-40B4-BE49-F238E27FC236}">
                  <a16:creationId xmlns:a16="http://schemas.microsoft.com/office/drawing/2014/main" id="{B270B20D-0DE5-88A8-C2B8-1696DCE15B19}"/>
                </a:ext>
              </a:extLst>
            </p:cNvPr>
            <p:cNvSpPr>
              <a:spLocks noEditPoints="1"/>
            </p:cNvSpPr>
            <p:nvPr/>
          </p:nvSpPr>
          <p:spPr bwMode="gray">
            <a:xfrm>
              <a:off x="6333884" y="2769479"/>
              <a:ext cx="250792" cy="260015"/>
            </a:xfrm>
            <a:custGeom>
              <a:avLst/>
              <a:gdLst>
                <a:gd name="T0" fmla="*/ 0 w 534"/>
                <a:gd name="T1" fmla="*/ 2147483647 h 552"/>
                <a:gd name="T2" fmla="*/ 2147483647 w 534"/>
                <a:gd name="T3" fmla="*/ 2147483647 h 552"/>
                <a:gd name="T4" fmla="*/ 2147483647 w 534"/>
                <a:gd name="T5" fmla="*/ 2147483647 h 552"/>
                <a:gd name="T6" fmla="*/ 2147483647 w 534"/>
                <a:gd name="T7" fmla="*/ 2147483647 h 552"/>
                <a:gd name="T8" fmla="*/ 2147483647 w 534"/>
                <a:gd name="T9" fmla="*/ 2147483647 h 552"/>
                <a:gd name="T10" fmla="*/ 2147483647 w 534"/>
                <a:gd name="T11" fmla="*/ 2147483647 h 552"/>
                <a:gd name="T12" fmla="*/ 2147483647 w 534"/>
                <a:gd name="T13" fmla="*/ 2147483647 h 552"/>
                <a:gd name="T14" fmla="*/ 2147483647 w 534"/>
                <a:gd name="T15" fmla="*/ 2147483647 h 552"/>
                <a:gd name="T16" fmla="*/ 2147483647 w 534"/>
                <a:gd name="T17" fmla="*/ 2147483647 h 552"/>
                <a:gd name="T18" fmla="*/ 2147483647 w 534"/>
                <a:gd name="T19" fmla="*/ 2147483647 h 552"/>
                <a:gd name="T20" fmla="*/ 2147483647 w 534"/>
                <a:gd name="T21" fmla="*/ 2147483647 h 552"/>
                <a:gd name="T22" fmla="*/ 2147483647 w 534"/>
                <a:gd name="T23" fmla="*/ 2147483647 h 552"/>
                <a:gd name="T24" fmla="*/ 2147483647 w 534"/>
                <a:gd name="T25" fmla="*/ 2147483647 h 552"/>
                <a:gd name="T26" fmla="*/ 2147483647 w 534"/>
                <a:gd name="T27" fmla="*/ 2147483647 h 552"/>
                <a:gd name="T28" fmla="*/ 2147483647 w 534"/>
                <a:gd name="T29" fmla="*/ 2147483647 h 552"/>
                <a:gd name="T30" fmla="*/ 2147483647 w 534"/>
                <a:gd name="T31" fmla="*/ 2147483647 h 552"/>
                <a:gd name="T32" fmla="*/ 2147483647 w 534"/>
                <a:gd name="T33" fmla="*/ 2147483647 h 552"/>
                <a:gd name="T34" fmla="*/ 2147483647 w 534"/>
                <a:gd name="T35" fmla="*/ 2147483647 h 552"/>
                <a:gd name="T36" fmla="*/ 2147483647 w 534"/>
                <a:gd name="T37" fmla="*/ 2147483647 h 552"/>
                <a:gd name="T38" fmla="*/ 2147483647 w 534"/>
                <a:gd name="T39" fmla="*/ 2147483647 h 552"/>
                <a:gd name="T40" fmla="*/ 2147483647 w 534"/>
                <a:gd name="T41" fmla="*/ 2147483647 h 552"/>
                <a:gd name="T42" fmla="*/ 2147483647 w 534"/>
                <a:gd name="T43" fmla="*/ 2147483647 h 552"/>
                <a:gd name="T44" fmla="*/ 2147483647 w 534"/>
                <a:gd name="T45" fmla="*/ 2147483647 h 552"/>
                <a:gd name="T46" fmla="*/ 2147483647 w 534"/>
                <a:gd name="T47" fmla="*/ 2147483647 h 552"/>
                <a:gd name="T48" fmla="*/ 2147483647 w 534"/>
                <a:gd name="T49" fmla="*/ 2147483647 h 552"/>
                <a:gd name="T50" fmla="*/ 2147483647 w 534"/>
                <a:gd name="T51" fmla="*/ 2147483647 h 552"/>
                <a:gd name="T52" fmla="*/ 2147483647 w 534"/>
                <a:gd name="T53" fmla="*/ 2147483647 h 552"/>
                <a:gd name="T54" fmla="*/ 2147483647 w 534"/>
                <a:gd name="T55" fmla="*/ 2147483647 h 552"/>
                <a:gd name="T56" fmla="*/ 2147483647 w 534"/>
                <a:gd name="T57" fmla="*/ 2147483647 h 552"/>
                <a:gd name="T58" fmla="*/ 2147483647 w 534"/>
                <a:gd name="T59" fmla="*/ 2147483647 h 552"/>
                <a:gd name="T60" fmla="*/ 2147483647 w 534"/>
                <a:gd name="T61" fmla="*/ 2147483647 h 552"/>
                <a:gd name="T62" fmla="*/ 2147483647 w 534"/>
                <a:gd name="T63" fmla="*/ 2147483647 h 552"/>
                <a:gd name="T64" fmla="*/ 2147483647 w 534"/>
                <a:gd name="T65" fmla="*/ 2147483647 h 552"/>
                <a:gd name="T66" fmla="*/ 2147483647 w 534"/>
                <a:gd name="T67" fmla="*/ 2147483647 h 552"/>
                <a:gd name="T68" fmla="*/ 2147483647 w 534"/>
                <a:gd name="T69" fmla="*/ 2147483647 h 552"/>
                <a:gd name="T70" fmla="*/ 2147483647 w 534"/>
                <a:gd name="T71" fmla="*/ 2147483647 h 552"/>
                <a:gd name="T72" fmla="*/ 2147483647 w 534"/>
                <a:gd name="T73" fmla="*/ 2147483647 h 552"/>
                <a:gd name="T74" fmla="*/ 2147483647 w 534"/>
                <a:gd name="T75" fmla="*/ 2147483647 h 552"/>
                <a:gd name="T76" fmla="*/ 2147483647 w 534"/>
                <a:gd name="T77" fmla="*/ 2147483647 h 552"/>
                <a:gd name="T78" fmla="*/ 2147483647 w 534"/>
                <a:gd name="T79" fmla="*/ 2147483647 h 552"/>
                <a:gd name="T80" fmla="*/ 2147483647 w 534"/>
                <a:gd name="T81" fmla="*/ 2147483647 h 552"/>
                <a:gd name="T82" fmla="*/ 2147483647 w 534"/>
                <a:gd name="T83" fmla="*/ 2147483647 h 552"/>
                <a:gd name="T84" fmla="*/ 2147483647 w 534"/>
                <a:gd name="T85" fmla="*/ 2147483647 h 552"/>
                <a:gd name="T86" fmla="*/ 2147483647 w 534"/>
                <a:gd name="T87" fmla="*/ 2147483647 h 552"/>
                <a:gd name="T88" fmla="*/ 2147483647 w 534"/>
                <a:gd name="T89" fmla="*/ 2147483647 h 552"/>
                <a:gd name="T90" fmla="*/ 2147483647 w 534"/>
                <a:gd name="T91" fmla="*/ 2147483647 h 552"/>
                <a:gd name="T92" fmla="*/ 2147483647 w 534"/>
                <a:gd name="T93" fmla="*/ 2147483647 h 552"/>
                <a:gd name="T94" fmla="*/ 2147483647 w 534"/>
                <a:gd name="T95" fmla="*/ 2147483647 h 552"/>
                <a:gd name="T96" fmla="*/ 2147483647 w 534"/>
                <a:gd name="T97" fmla="*/ 2147483647 h 552"/>
                <a:gd name="T98" fmla="*/ 2147483647 w 534"/>
                <a:gd name="T99" fmla="*/ 2147483647 h 552"/>
                <a:gd name="T100" fmla="*/ 2147483647 w 534"/>
                <a:gd name="T101" fmla="*/ 2147483647 h 552"/>
                <a:gd name="T102" fmla="*/ 2147483647 w 534"/>
                <a:gd name="T103" fmla="*/ 2147483647 h 552"/>
                <a:gd name="T104" fmla="*/ 2147483647 w 534"/>
                <a:gd name="T105" fmla="*/ 2147483647 h 552"/>
                <a:gd name="T106" fmla="*/ 2147483647 w 534"/>
                <a:gd name="T107" fmla="*/ 2147483647 h 5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34"/>
                <a:gd name="T163" fmla="*/ 0 h 552"/>
                <a:gd name="T164" fmla="*/ 534 w 534"/>
                <a:gd name="T165" fmla="*/ 552 h 55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34" h="552">
                  <a:moveTo>
                    <a:pt x="240" y="108"/>
                  </a:moveTo>
                  <a:lnTo>
                    <a:pt x="270" y="126"/>
                  </a:lnTo>
                  <a:lnTo>
                    <a:pt x="282" y="120"/>
                  </a:lnTo>
                  <a:lnTo>
                    <a:pt x="240" y="108"/>
                  </a:lnTo>
                  <a:close/>
                  <a:moveTo>
                    <a:pt x="24" y="258"/>
                  </a:moveTo>
                  <a:lnTo>
                    <a:pt x="0" y="282"/>
                  </a:lnTo>
                  <a:lnTo>
                    <a:pt x="42" y="294"/>
                  </a:lnTo>
                  <a:lnTo>
                    <a:pt x="24" y="258"/>
                  </a:lnTo>
                  <a:close/>
                  <a:moveTo>
                    <a:pt x="312" y="414"/>
                  </a:moveTo>
                  <a:lnTo>
                    <a:pt x="312" y="420"/>
                  </a:lnTo>
                  <a:lnTo>
                    <a:pt x="324" y="420"/>
                  </a:lnTo>
                  <a:lnTo>
                    <a:pt x="324" y="414"/>
                  </a:lnTo>
                  <a:lnTo>
                    <a:pt x="318" y="408"/>
                  </a:lnTo>
                  <a:lnTo>
                    <a:pt x="312" y="408"/>
                  </a:lnTo>
                  <a:lnTo>
                    <a:pt x="312" y="414"/>
                  </a:lnTo>
                  <a:close/>
                  <a:moveTo>
                    <a:pt x="306" y="390"/>
                  </a:moveTo>
                  <a:lnTo>
                    <a:pt x="300" y="378"/>
                  </a:lnTo>
                  <a:lnTo>
                    <a:pt x="294" y="390"/>
                  </a:lnTo>
                  <a:lnTo>
                    <a:pt x="306" y="390"/>
                  </a:lnTo>
                  <a:close/>
                  <a:moveTo>
                    <a:pt x="294" y="294"/>
                  </a:moveTo>
                  <a:lnTo>
                    <a:pt x="318" y="336"/>
                  </a:lnTo>
                  <a:lnTo>
                    <a:pt x="330" y="318"/>
                  </a:lnTo>
                  <a:lnTo>
                    <a:pt x="294" y="294"/>
                  </a:lnTo>
                  <a:close/>
                  <a:moveTo>
                    <a:pt x="108" y="264"/>
                  </a:moveTo>
                  <a:lnTo>
                    <a:pt x="138" y="264"/>
                  </a:lnTo>
                  <a:lnTo>
                    <a:pt x="144" y="270"/>
                  </a:lnTo>
                  <a:lnTo>
                    <a:pt x="156" y="270"/>
                  </a:lnTo>
                  <a:lnTo>
                    <a:pt x="180" y="282"/>
                  </a:lnTo>
                  <a:lnTo>
                    <a:pt x="192" y="282"/>
                  </a:lnTo>
                  <a:lnTo>
                    <a:pt x="198" y="288"/>
                  </a:lnTo>
                  <a:lnTo>
                    <a:pt x="204" y="288"/>
                  </a:lnTo>
                  <a:lnTo>
                    <a:pt x="216" y="300"/>
                  </a:lnTo>
                  <a:lnTo>
                    <a:pt x="228" y="306"/>
                  </a:lnTo>
                  <a:lnTo>
                    <a:pt x="234" y="312"/>
                  </a:lnTo>
                  <a:lnTo>
                    <a:pt x="246" y="312"/>
                  </a:lnTo>
                  <a:lnTo>
                    <a:pt x="252" y="306"/>
                  </a:lnTo>
                  <a:lnTo>
                    <a:pt x="252" y="288"/>
                  </a:lnTo>
                  <a:lnTo>
                    <a:pt x="228" y="264"/>
                  </a:lnTo>
                  <a:lnTo>
                    <a:pt x="216" y="258"/>
                  </a:lnTo>
                  <a:lnTo>
                    <a:pt x="210" y="252"/>
                  </a:lnTo>
                  <a:lnTo>
                    <a:pt x="204" y="252"/>
                  </a:lnTo>
                  <a:lnTo>
                    <a:pt x="198" y="246"/>
                  </a:lnTo>
                  <a:lnTo>
                    <a:pt x="186" y="246"/>
                  </a:lnTo>
                  <a:lnTo>
                    <a:pt x="174" y="234"/>
                  </a:lnTo>
                  <a:lnTo>
                    <a:pt x="168" y="234"/>
                  </a:lnTo>
                  <a:lnTo>
                    <a:pt x="174" y="228"/>
                  </a:lnTo>
                  <a:lnTo>
                    <a:pt x="192" y="228"/>
                  </a:lnTo>
                  <a:lnTo>
                    <a:pt x="198" y="240"/>
                  </a:lnTo>
                  <a:lnTo>
                    <a:pt x="222" y="252"/>
                  </a:lnTo>
                  <a:lnTo>
                    <a:pt x="234" y="264"/>
                  </a:lnTo>
                  <a:lnTo>
                    <a:pt x="258" y="264"/>
                  </a:lnTo>
                  <a:lnTo>
                    <a:pt x="270" y="252"/>
                  </a:lnTo>
                  <a:lnTo>
                    <a:pt x="258" y="240"/>
                  </a:lnTo>
                  <a:lnTo>
                    <a:pt x="246" y="240"/>
                  </a:lnTo>
                  <a:lnTo>
                    <a:pt x="234" y="234"/>
                  </a:lnTo>
                  <a:lnTo>
                    <a:pt x="222" y="234"/>
                  </a:lnTo>
                  <a:lnTo>
                    <a:pt x="210" y="228"/>
                  </a:lnTo>
                  <a:lnTo>
                    <a:pt x="204" y="216"/>
                  </a:lnTo>
                  <a:lnTo>
                    <a:pt x="198" y="210"/>
                  </a:lnTo>
                  <a:lnTo>
                    <a:pt x="198" y="204"/>
                  </a:lnTo>
                  <a:lnTo>
                    <a:pt x="192" y="192"/>
                  </a:lnTo>
                  <a:lnTo>
                    <a:pt x="186" y="186"/>
                  </a:lnTo>
                  <a:lnTo>
                    <a:pt x="174" y="162"/>
                  </a:lnTo>
                  <a:lnTo>
                    <a:pt x="168" y="156"/>
                  </a:lnTo>
                  <a:lnTo>
                    <a:pt x="162" y="144"/>
                  </a:lnTo>
                  <a:lnTo>
                    <a:pt x="150" y="132"/>
                  </a:lnTo>
                  <a:lnTo>
                    <a:pt x="150" y="120"/>
                  </a:lnTo>
                  <a:lnTo>
                    <a:pt x="144" y="114"/>
                  </a:lnTo>
                  <a:lnTo>
                    <a:pt x="144" y="102"/>
                  </a:lnTo>
                  <a:lnTo>
                    <a:pt x="150" y="96"/>
                  </a:lnTo>
                  <a:lnTo>
                    <a:pt x="156" y="96"/>
                  </a:lnTo>
                  <a:lnTo>
                    <a:pt x="162" y="102"/>
                  </a:lnTo>
                  <a:lnTo>
                    <a:pt x="162" y="108"/>
                  </a:lnTo>
                  <a:lnTo>
                    <a:pt x="168" y="114"/>
                  </a:lnTo>
                  <a:lnTo>
                    <a:pt x="180" y="114"/>
                  </a:lnTo>
                  <a:lnTo>
                    <a:pt x="180" y="120"/>
                  </a:lnTo>
                  <a:lnTo>
                    <a:pt x="186" y="120"/>
                  </a:lnTo>
                  <a:lnTo>
                    <a:pt x="198" y="132"/>
                  </a:lnTo>
                  <a:lnTo>
                    <a:pt x="198" y="144"/>
                  </a:lnTo>
                  <a:lnTo>
                    <a:pt x="204" y="144"/>
                  </a:lnTo>
                  <a:lnTo>
                    <a:pt x="210" y="138"/>
                  </a:lnTo>
                  <a:lnTo>
                    <a:pt x="216" y="138"/>
                  </a:lnTo>
                  <a:lnTo>
                    <a:pt x="204" y="120"/>
                  </a:lnTo>
                  <a:lnTo>
                    <a:pt x="210" y="120"/>
                  </a:lnTo>
                  <a:lnTo>
                    <a:pt x="234" y="132"/>
                  </a:lnTo>
                  <a:lnTo>
                    <a:pt x="222" y="114"/>
                  </a:lnTo>
                  <a:lnTo>
                    <a:pt x="228" y="108"/>
                  </a:lnTo>
                  <a:lnTo>
                    <a:pt x="228" y="84"/>
                  </a:lnTo>
                  <a:lnTo>
                    <a:pt x="240" y="72"/>
                  </a:lnTo>
                  <a:lnTo>
                    <a:pt x="270" y="72"/>
                  </a:lnTo>
                  <a:lnTo>
                    <a:pt x="276" y="78"/>
                  </a:lnTo>
                  <a:lnTo>
                    <a:pt x="276" y="90"/>
                  </a:lnTo>
                  <a:lnTo>
                    <a:pt x="288" y="90"/>
                  </a:lnTo>
                  <a:lnTo>
                    <a:pt x="294" y="84"/>
                  </a:lnTo>
                  <a:lnTo>
                    <a:pt x="300" y="72"/>
                  </a:lnTo>
                  <a:lnTo>
                    <a:pt x="306" y="66"/>
                  </a:lnTo>
                  <a:lnTo>
                    <a:pt x="342" y="66"/>
                  </a:lnTo>
                  <a:lnTo>
                    <a:pt x="360" y="72"/>
                  </a:lnTo>
                  <a:lnTo>
                    <a:pt x="372" y="72"/>
                  </a:lnTo>
                  <a:lnTo>
                    <a:pt x="378" y="78"/>
                  </a:lnTo>
                  <a:lnTo>
                    <a:pt x="384" y="78"/>
                  </a:lnTo>
                  <a:lnTo>
                    <a:pt x="384" y="72"/>
                  </a:lnTo>
                  <a:lnTo>
                    <a:pt x="390" y="60"/>
                  </a:lnTo>
                  <a:lnTo>
                    <a:pt x="390" y="48"/>
                  </a:lnTo>
                  <a:lnTo>
                    <a:pt x="384" y="42"/>
                  </a:lnTo>
                  <a:lnTo>
                    <a:pt x="384" y="36"/>
                  </a:lnTo>
                  <a:lnTo>
                    <a:pt x="390" y="30"/>
                  </a:lnTo>
                  <a:lnTo>
                    <a:pt x="408" y="30"/>
                  </a:lnTo>
                  <a:lnTo>
                    <a:pt x="408" y="18"/>
                  </a:lnTo>
                  <a:lnTo>
                    <a:pt x="402" y="12"/>
                  </a:lnTo>
                  <a:lnTo>
                    <a:pt x="402" y="6"/>
                  </a:lnTo>
                  <a:lnTo>
                    <a:pt x="390" y="6"/>
                  </a:lnTo>
                  <a:lnTo>
                    <a:pt x="384" y="0"/>
                  </a:lnTo>
                  <a:lnTo>
                    <a:pt x="366" y="6"/>
                  </a:lnTo>
                  <a:lnTo>
                    <a:pt x="372" y="12"/>
                  </a:lnTo>
                  <a:lnTo>
                    <a:pt x="372" y="30"/>
                  </a:lnTo>
                  <a:lnTo>
                    <a:pt x="366" y="36"/>
                  </a:lnTo>
                  <a:lnTo>
                    <a:pt x="348" y="36"/>
                  </a:lnTo>
                  <a:lnTo>
                    <a:pt x="336" y="24"/>
                  </a:lnTo>
                  <a:lnTo>
                    <a:pt x="324" y="36"/>
                  </a:lnTo>
                  <a:lnTo>
                    <a:pt x="312" y="36"/>
                  </a:lnTo>
                  <a:lnTo>
                    <a:pt x="300" y="24"/>
                  </a:lnTo>
                  <a:lnTo>
                    <a:pt x="294" y="30"/>
                  </a:lnTo>
                  <a:lnTo>
                    <a:pt x="282" y="30"/>
                  </a:lnTo>
                  <a:lnTo>
                    <a:pt x="264" y="12"/>
                  </a:lnTo>
                  <a:lnTo>
                    <a:pt x="264" y="6"/>
                  </a:lnTo>
                  <a:lnTo>
                    <a:pt x="234" y="12"/>
                  </a:lnTo>
                  <a:lnTo>
                    <a:pt x="228" y="30"/>
                  </a:lnTo>
                  <a:lnTo>
                    <a:pt x="204" y="24"/>
                  </a:lnTo>
                  <a:lnTo>
                    <a:pt x="198" y="30"/>
                  </a:lnTo>
                  <a:lnTo>
                    <a:pt x="186" y="36"/>
                  </a:lnTo>
                  <a:lnTo>
                    <a:pt x="174" y="36"/>
                  </a:lnTo>
                  <a:lnTo>
                    <a:pt x="168" y="30"/>
                  </a:lnTo>
                  <a:lnTo>
                    <a:pt x="162" y="30"/>
                  </a:lnTo>
                  <a:lnTo>
                    <a:pt x="150" y="36"/>
                  </a:lnTo>
                  <a:lnTo>
                    <a:pt x="138" y="48"/>
                  </a:lnTo>
                  <a:lnTo>
                    <a:pt x="126" y="54"/>
                  </a:lnTo>
                  <a:lnTo>
                    <a:pt x="102" y="54"/>
                  </a:lnTo>
                  <a:lnTo>
                    <a:pt x="102" y="60"/>
                  </a:lnTo>
                  <a:lnTo>
                    <a:pt x="96" y="72"/>
                  </a:lnTo>
                  <a:lnTo>
                    <a:pt x="72" y="72"/>
                  </a:lnTo>
                  <a:lnTo>
                    <a:pt x="66" y="66"/>
                  </a:lnTo>
                  <a:lnTo>
                    <a:pt x="60" y="66"/>
                  </a:lnTo>
                  <a:lnTo>
                    <a:pt x="48" y="72"/>
                  </a:lnTo>
                  <a:lnTo>
                    <a:pt x="54" y="84"/>
                  </a:lnTo>
                  <a:lnTo>
                    <a:pt x="54" y="90"/>
                  </a:lnTo>
                  <a:lnTo>
                    <a:pt x="42" y="102"/>
                  </a:lnTo>
                  <a:lnTo>
                    <a:pt x="24" y="102"/>
                  </a:lnTo>
                  <a:lnTo>
                    <a:pt x="24" y="126"/>
                  </a:lnTo>
                  <a:lnTo>
                    <a:pt x="12" y="132"/>
                  </a:lnTo>
                  <a:lnTo>
                    <a:pt x="0" y="132"/>
                  </a:lnTo>
                  <a:lnTo>
                    <a:pt x="0" y="198"/>
                  </a:lnTo>
                  <a:lnTo>
                    <a:pt x="6" y="204"/>
                  </a:lnTo>
                  <a:lnTo>
                    <a:pt x="18" y="210"/>
                  </a:lnTo>
                  <a:lnTo>
                    <a:pt x="24" y="216"/>
                  </a:lnTo>
                  <a:lnTo>
                    <a:pt x="30" y="228"/>
                  </a:lnTo>
                  <a:lnTo>
                    <a:pt x="36" y="234"/>
                  </a:lnTo>
                  <a:lnTo>
                    <a:pt x="42" y="246"/>
                  </a:lnTo>
                  <a:lnTo>
                    <a:pt x="54" y="258"/>
                  </a:lnTo>
                  <a:lnTo>
                    <a:pt x="60" y="270"/>
                  </a:lnTo>
                  <a:lnTo>
                    <a:pt x="84" y="270"/>
                  </a:lnTo>
                  <a:lnTo>
                    <a:pt x="96" y="264"/>
                  </a:lnTo>
                  <a:lnTo>
                    <a:pt x="108" y="264"/>
                  </a:lnTo>
                  <a:close/>
                  <a:moveTo>
                    <a:pt x="396" y="252"/>
                  </a:moveTo>
                  <a:lnTo>
                    <a:pt x="372" y="252"/>
                  </a:lnTo>
                  <a:lnTo>
                    <a:pt x="372" y="270"/>
                  </a:lnTo>
                  <a:lnTo>
                    <a:pt x="384" y="294"/>
                  </a:lnTo>
                  <a:lnTo>
                    <a:pt x="396" y="252"/>
                  </a:lnTo>
                  <a:close/>
                  <a:moveTo>
                    <a:pt x="24" y="312"/>
                  </a:moveTo>
                  <a:lnTo>
                    <a:pt x="18" y="318"/>
                  </a:lnTo>
                  <a:lnTo>
                    <a:pt x="24" y="324"/>
                  </a:lnTo>
                  <a:lnTo>
                    <a:pt x="30" y="324"/>
                  </a:lnTo>
                  <a:lnTo>
                    <a:pt x="36" y="330"/>
                  </a:lnTo>
                  <a:lnTo>
                    <a:pt x="42" y="324"/>
                  </a:lnTo>
                  <a:lnTo>
                    <a:pt x="42" y="318"/>
                  </a:lnTo>
                  <a:lnTo>
                    <a:pt x="30" y="306"/>
                  </a:lnTo>
                  <a:lnTo>
                    <a:pt x="24" y="312"/>
                  </a:lnTo>
                  <a:close/>
                  <a:moveTo>
                    <a:pt x="378" y="390"/>
                  </a:moveTo>
                  <a:lnTo>
                    <a:pt x="378" y="408"/>
                  </a:lnTo>
                  <a:lnTo>
                    <a:pt x="390" y="390"/>
                  </a:lnTo>
                  <a:lnTo>
                    <a:pt x="378" y="390"/>
                  </a:lnTo>
                  <a:close/>
                  <a:moveTo>
                    <a:pt x="408" y="330"/>
                  </a:moveTo>
                  <a:lnTo>
                    <a:pt x="396" y="330"/>
                  </a:lnTo>
                  <a:lnTo>
                    <a:pt x="384" y="336"/>
                  </a:lnTo>
                  <a:lnTo>
                    <a:pt x="384" y="342"/>
                  </a:lnTo>
                  <a:lnTo>
                    <a:pt x="396" y="342"/>
                  </a:lnTo>
                  <a:lnTo>
                    <a:pt x="402" y="336"/>
                  </a:lnTo>
                  <a:lnTo>
                    <a:pt x="408" y="336"/>
                  </a:lnTo>
                  <a:lnTo>
                    <a:pt x="408" y="330"/>
                  </a:lnTo>
                  <a:close/>
                  <a:moveTo>
                    <a:pt x="396" y="192"/>
                  </a:moveTo>
                  <a:lnTo>
                    <a:pt x="372" y="198"/>
                  </a:lnTo>
                  <a:lnTo>
                    <a:pt x="372" y="210"/>
                  </a:lnTo>
                  <a:lnTo>
                    <a:pt x="390" y="210"/>
                  </a:lnTo>
                  <a:lnTo>
                    <a:pt x="396" y="216"/>
                  </a:lnTo>
                  <a:lnTo>
                    <a:pt x="396" y="222"/>
                  </a:lnTo>
                  <a:lnTo>
                    <a:pt x="414" y="222"/>
                  </a:lnTo>
                  <a:lnTo>
                    <a:pt x="414" y="210"/>
                  </a:lnTo>
                  <a:lnTo>
                    <a:pt x="396" y="192"/>
                  </a:lnTo>
                  <a:close/>
                  <a:moveTo>
                    <a:pt x="342" y="372"/>
                  </a:moveTo>
                  <a:lnTo>
                    <a:pt x="342" y="378"/>
                  </a:lnTo>
                  <a:lnTo>
                    <a:pt x="348" y="384"/>
                  </a:lnTo>
                  <a:lnTo>
                    <a:pt x="360" y="384"/>
                  </a:lnTo>
                  <a:lnTo>
                    <a:pt x="366" y="378"/>
                  </a:lnTo>
                  <a:lnTo>
                    <a:pt x="366" y="372"/>
                  </a:lnTo>
                  <a:lnTo>
                    <a:pt x="360" y="366"/>
                  </a:lnTo>
                  <a:lnTo>
                    <a:pt x="342" y="366"/>
                  </a:lnTo>
                  <a:lnTo>
                    <a:pt x="342" y="372"/>
                  </a:lnTo>
                  <a:close/>
                  <a:moveTo>
                    <a:pt x="444" y="312"/>
                  </a:moveTo>
                  <a:lnTo>
                    <a:pt x="432" y="312"/>
                  </a:lnTo>
                  <a:lnTo>
                    <a:pt x="432" y="330"/>
                  </a:lnTo>
                  <a:lnTo>
                    <a:pt x="444" y="336"/>
                  </a:lnTo>
                  <a:lnTo>
                    <a:pt x="450" y="330"/>
                  </a:lnTo>
                  <a:lnTo>
                    <a:pt x="450" y="318"/>
                  </a:lnTo>
                  <a:lnTo>
                    <a:pt x="444" y="312"/>
                  </a:lnTo>
                  <a:close/>
                  <a:moveTo>
                    <a:pt x="444" y="372"/>
                  </a:moveTo>
                  <a:lnTo>
                    <a:pt x="456" y="354"/>
                  </a:lnTo>
                  <a:lnTo>
                    <a:pt x="438" y="354"/>
                  </a:lnTo>
                  <a:lnTo>
                    <a:pt x="444" y="372"/>
                  </a:lnTo>
                  <a:close/>
                  <a:moveTo>
                    <a:pt x="276" y="222"/>
                  </a:moveTo>
                  <a:lnTo>
                    <a:pt x="276" y="240"/>
                  </a:lnTo>
                  <a:lnTo>
                    <a:pt x="288" y="240"/>
                  </a:lnTo>
                  <a:lnTo>
                    <a:pt x="276" y="222"/>
                  </a:lnTo>
                  <a:close/>
                  <a:moveTo>
                    <a:pt x="534" y="420"/>
                  </a:moveTo>
                  <a:lnTo>
                    <a:pt x="522" y="420"/>
                  </a:lnTo>
                  <a:lnTo>
                    <a:pt x="516" y="426"/>
                  </a:lnTo>
                  <a:lnTo>
                    <a:pt x="510" y="438"/>
                  </a:lnTo>
                  <a:lnTo>
                    <a:pt x="510" y="468"/>
                  </a:lnTo>
                  <a:lnTo>
                    <a:pt x="516" y="468"/>
                  </a:lnTo>
                  <a:lnTo>
                    <a:pt x="522" y="456"/>
                  </a:lnTo>
                  <a:lnTo>
                    <a:pt x="528" y="450"/>
                  </a:lnTo>
                  <a:lnTo>
                    <a:pt x="534" y="438"/>
                  </a:lnTo>
                  <a:lnTo>
                    <a:pt x="534" y="420"/>
                  </a:lnTo>
                  <a:close/>
                  <a:moveTo>
                    <a:pt x="462" y="384"/>
                  </a:moveTo>
                  <a:lnTo>
                    <a:pt x="456" y="408"/>
                  </a:lnTo>
                  <a:lnTo>
                    <a:pt x="498" y="378"/>
                  </a:lnTo>
                  <a:lnTo>
                    <a:pt x="486" y="372"/>
                  </a:lnTo>
                  <a:lnTo>
                    <a:pt x="462" y="384"/>
                  </a:lnTo>
                  <a:close/>
                  <a:moveTo>
                    <a:pt x="462" y="510"/>
                  </a:moveTo>
                  <a:lnTo>
                    <a:pt x="480" y="510"/>
                  </a:lnTo>
                  <a:lnTo>
                    <a:pt x="468" y="468"/>
                  </a:lnTo>
                  <a:lnTo>
                    <a:pt x="462" y="510"/>
                  </a:lnTo>
                  <a:close/>
                  <a:moveTo>
                    <a:pt x="276" y="330"/>
                  </a:moveTo>
                  <a:lnTo>
                    <a:pt x="270" y="336"/>
                  </a:lnTo>
                  <a:lnTo>
                    <a:pt x="270" y="348"/>
                  </a:lnTo>
                  <a:lnTo>
                    <a:pt x="276" y="348"/>
                  </a:lnTo>
                  <a:lnTo>
                    <a:pt x="288" y="336"/>
                  </a:lnTo>
                  <a:lnTo>
                    <a:pt x="282" y="330"/>
                  </a:lnTo>
                  <a:lnTo>
                    <a:pt x="276" y="330"/>
                  </a:lnTo>
                  <a:close/>
                  <a:moveTo>
                    <a:pt x="186" y="432"/>
                  </a:moveTo>
                  <a:lnTo>
                    <a:pt x="180" y="438"/>
                  </a:lnTo>
                  <a:lnTo>
                    <a:pt x="180" y="450"/>
                  </a:lnTo>
                  <a:lnTo>
                    <a:pt x="186" y="456"/>
                  </a:lnTo>
                  <a:lnTo>
                    <a:pt x="198" y="444"/>
                  </a:lnTo>
                  <a:lnTo>
                    <a:pt x="198" y="438"/>
                  </a:lnTo>
                  <a:lnTo>
                    <a:pt x="192" y="432"/>
                  </a:lnTo>
                  <a:lnTo>
                    <a:pt x="186" y="432"/>
                  </a:lnTo>
                  <a:close/>
                  <a:moveTo>
                    <a:pt x="384" y="528"/>
                  </a:moveTo>
                  <a:lnTo>
                    <a:pt x="378" y="528"/>
                  </a:lnTo>
                  <a:lnTo>
                    <a:pt x="378" y="516"/>
                  </a:lnTo>
                  <a:lnTo>
                    <a:pt x="372" y="510"/>
                  </a:lnTo>
                  <a:lnTo>
                    <a:pt x="342" y="510"/>
                  </a:lnTo>
                  <a:lnTo>
                    <a:pt x="306" y="504"/>
                  </a:lnTo>
                  <a:lnTo>
                    <a:pt x="276" y="504"/>
                  </a:lnTo>
                  <a:lnTo>
                    <a:pt x="246" y="486"/>
                  </a:lnTo>
                  <a:lnTo>
                    <a:pt x="228" y="504"/>
                  </a:lnTo>
                  <a:lnTo>
                    <a:pt x="234" y="510"/>
                  </a:lnTo>
                  <a:lnTo>
                    <a:pt x="246" y="516"/>
                  </a:lnTo>
                  <a:lnTo>
                    <a:pt x="252" y="522"/>
                  </a:lnTo>
                  <a:lnTo>
                    <a:pt x="258" y="516"/>
                  </a:lnTo>
                  <a:lnTo>
                    <a:pt x="264" y="528"/>
                  </a:lnTo>
                  <a:lnTo>
                    <a:pt x="300" y="528"/>
                  </a:lnTo>
                  <a:lnTo>
                    <a:pt x="312" y="552"/>
                  </a:lnTo>
                  <a:lnTo>
                    <a:pt x="354" y="546"/>
                  </a:lnTo>
                  <a:lnTo>
                    <a:pt x="354" y="540"/>
                  </a:lnTo>
                  <a:lnTo>
                    <a:pt x="402" y="540"/>
                  </a:lnTo>
                  <a:lnTo>
                    <a:pt x="414" y="528"/>
                  </a:lnTo>
                  <a:lnTo>
                    <a:pt x="414" y="522"/>
                  </a:lnTo>
                  <a:lnTo>
                    <a:pt x="408" y="516"/>
                  </a:lnTo>
                  <a:lnTo>
                    <a:pt x="402" y="516"/>
                  </a:lnTo>
                  <a:lnTo>
                    <a:pt x="396" y="522"/>
                  </a:lnTo>
                  <a:lnTo>
                    <a:pt x="390" y="522"/>
                  </a:lnTo>
                  <a:lnTo>
                    <a:pt x="384" y="528"/>
                  </a:lnTo>
                  <a:close/>
                  <a:moveTo>
                    <a:pt x="420" y="408"/>
                  </a:moveTo>
                  <a:lnTo>
                    <a:pt x="408" y="408"/>
                  </a:lnTo>
                  <a:lnTo>
                    <a:pt x="408" y="420"/>
                  </a:lnTo>
                  <a:lnTo>
                    <a:pt x="420" y="420"/>
                  </a:lnTo>
                  <a:lnTo>
                    <a:pt x="426" y="414"/>
                  </a:lnTo>
                  <a:lnTo>
                    <a:pt x="420" y="408"/>
                  </a:lnTo>
                  <a:close/>
                  <a:moveTo>
                    <a:pt x="114" y="276"/>
                  </a:moveTo>
                  <a:lnTo>
                    <a:pt x="90" y="288"/>
                  </a:lnTo>
                  <a:lnTo>
                    <a:pt x="84" y="288"/>
                  </a:lnTo>
                  <a:lnTo>
                    <a:pt x="66" y="312"/>
                  </a:lnTo>
                  <a:lnTo>
                    <a:pt x="96" y="336"/>
                  </a:lnTo>
                  <a:lnTo>
                    <a:pt x="96" y="348"/>
                  </a:lnTo>
                  <a:lnTo>
                    <a:pt x="90" y="366"/>
                  </a:lnTo>
                  <a:lnTo>
                    <a:pt x="90" y="384"/>
                  </a:lnTo>
                  <a:lnTo>
                    <a:pt x="96" y="390"/>
                  </a:lnTo>
                  <a:lnTo>
                    <a:pt x="108" y="396"/>
                  </a:lnTo>
                  <a:lnTo>
                    <a:pt x="114" y="396"/>
                  </a:lnTo>
                  <a:lnTo>
                    <a:pt x="114" y="390"/>
                  </a:lnTo>
                  <a:lnTo>
                    <a:pt x="126" y="378"/>
                  </a:lnTo>
                  <a:lnTo>
                    <a:pt x="132" y="378"/>
                  </a:lnTo>
                  <a:lnTo>
                    <a:pt x="156" y="420"/>
                  </a:lnTo>
                  <a:lnTo>
                    <a:pt x="162" y="390"/>
                  </a:lnTo>
                  <a:lnTo>
                    <a:pt x="180" y="414"/>
                  </a:lnTo>
                  <a:lnTo>
                    <a:pt x="204" y="420"/>
                  </a:lnTo>
                  <a:lnTo>
                    <a:pt x="186" y="402"/>
                  </a:lnTo>
                  <a:lnTo>
                    <a:pt x="192" y="396"/>
                  </a:lnTo>
                  <a:lnTo>
                    <a:pt x="192" y="372"/>
                  </a:lnTo>
                  <a:lnTo>
                    <a:pt x="186" y="366"/>
                  </a:lnTo>
                  <a:lnTo>
                    <a:pt x="180" y="354"/>
                  </a:lnTo>
                  <a:lnTo>
                    <a:pt x="174" y="348"/>
                  </a:lnTo>
                  <a:lnTo>
                    <a:pt x="168" y="336"/>
                  </a:lnTo>
                  <a:lnTo>
                    <a:pt x="168" y="330"/>
                  </a:lnTo>
                  <a:lnTo>
                    <a:pt x="186" y="330"/>
                  </a:lnTo>
                  <a:lnTo>
                    <a:pt x="198" y="336"/>
                  </a:lnTo>
                  <a:lnTo>
                    <a:pt x="210" y="348"/>
                  </a:lnTo>
                  <a:lnTo>
                    <a:pt x="222" y="342"/>
                  </a:lnTo>
                  <a:lnTo>
                    <a:pt x="210" y="336"/>
                  </a:lnTo>
                  <a:lnTo>
                    <a:pt x="204" y="324"/>
                  </a:lnTo>
                  <a:lnTo>
                    <a:pt x="192" y="318"/>
                  </a:lnTo>
                  <a:lnTo>
                    <a:pt x="186" y="312"/>
                  </a:lnTo>
                  <a:lnTo>
                    <a:pt x="174" y="306"/>
                  </a:lnTo>
                  <a:lnTo>
                    <a:pt x="156" y="294"/>
                  </a:lnTo>
                  <a:lnTo>
                    <a:pt x="138" y="288"/>
                  </a:lnTo>
                  <a:lnTo>
                    <a:pt x="126" y="282"/>
                  </a:lnTo>
                  <a:lnTo>
                    <a:pt x="120" y="276"/>
                  </a:lnTo>
                  <a:lnTo>
                    <a:pt x="114" y="27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20" name="Ghana" descr="© INSCALE GmbH, 05.05.2010&#10;http://www.presentationload.com/">
              <a:extLst>
                <a:ext uri="{FF2B5EF4-FFF2-40B4-BE49-F238E27FC236}">
                  <a16:creationId xmlns:a16="http://schemas.microsoft.com/office/drawing/2014/main" id="{FE9361D0-91EE-338F-B34D-7CFA115DE92C}"/>
                </a:ext>
              </a:extLst>
            </p:cNvPr>
            <p:cNvSpPr>
              <a:spLocks/>
            </p:cNvSpPr>
            <p:nvPr/>
          </p:nvSpPr>
          <p:spPr bwMode="gray">
            <a:xfrm>
              <a:off x="5566752" y="3933088"/>
              <a:ext cx="153058" cy="243416"/>
            </a:xfrm>
            <a:custGeom>
              <a:avLst/>
              <a:gdLst>
                <a:gd name="T0" fmla="*/ 2147483647 w 324"/>
                <a:gd name="T1" fmla="*/ 2147483647 h 516"/>
                <a:gd name="T2" fmla="*/ 2147483647 w 324"/>
                <a:gd name="T3" fmla="*/ 2147483647 h 516"/>
                <a:gd name="T4" fmla="*/ 2147483647 w 324"/>
                <a:gd name="T5" fmla="*/ 2147483647 h 516"/>
                <a:gd name="T6" fmla="*/ 2147483647 w 324"/>
                <a:gd name="T7" fmla="*/ 2147483647 h 516"/>
                <a:gd name="T8" fmla="*/ 2147483647 w 324"/>
                <a:gd name="T9" fmla="*/ 2147483647 h 516"/>
                <a:gd name="T10" fmla="*/ 2147483647 w 324"/>
                <a:gd name="T11" fmla="*/ 2147483647 h 516"/>
                <a:gd name="T12" fmla="*/ 2147483647 w 324"/>
                <a:gd name="T13" fmla="*/ 2147483647 h 516"/>
                <a:gd name="T14" fmla="*/ 2147483647 w 324"/>
                <a:gd name="T15" fmla="*/ 2147483647 h 516"/>
                <a:gd name="T16" fmla="*/ 2147483647 w 324"/>
                <a:gd name="T17" fmla="*/ 2147483647 h 516"/>
                <a:gd name="T18" fmla="*/ 2147483647 w 324"/>
                <a:gd name="T19" fmla="*/ 2147483647 h 516"/>
                <a:gd name="T20" fmla="*/ 2147483647 w 324"/>
                <a:gd name="T21" fmla="*/ 2147483647 h 516"/>
                <a:gd name="T22" fmla="*/ 2147483647 w 324"/>
                <a:gd name="T23" fmla="*/ 2147483647 h 516"/>
                <a:gd name="T24" fmla="*/ 2147483647 w 324"/>
                <a:gd name="T25" fmla="*/ 2147483647 h 516"/>
                <a:gd name="T26" fmla="*/ 2147483647 w 324"/>
                <a:gd name="T27" fmla="*/ 0 h 516"/>
                <a:gd name="T28" fmla="*/ 2147483647 w 324"/>
                <a:gd name="T29" fmla="*/ 2147483647 h 516"/>
                <a:gd name="T30" fmla="*/ 2147483647 w 324"/>
                <a:gd name="T31" fmla="*/ 2147483647 h 516"/>
                <a:gd name="T32" fmla="*/ 2147483647 w 324"/>
                <a:gd name="T33" fmla="*/ 2147483647 h 516"/>
                <a:gd name="T34" fmla="*/ 2147483647 w 324"/>
                <a:gd name="T35" fmla="*/ 2147483647 h 516"/>
                <a:gd name="T36" fmla="*/ 2147483647 w 324"/>
                <a:gd name="T37" fmla="*/ 2147483647 h 516"/>
                <a:gd name="T38" fmla="*/ 2147483647 w 324"/>
                <a:gd name="T39" fmla="*/ 2147483647 h 516"/>
                <a:gd name="T40" fmla="*/ 2147483647 w 324"/>
                <a:gd name="T41" fmla="*/ 2147483647 h 516"/>
                <a:gd name="T42" fmla="*/ 2147483647 w 324"/>
                <a:gd name="T43" fmla="*/ 2147483647 h 516"/>
                <a:gd name="T44" fmla="*/ 2147483647 w 324"/>
                <a:gd name="T45" fmla="*/ 2147483647 h 516"/>
                <a:gd name="T46" fmla="*/ 2147483647 w 324"/>
                <a:gd name="T47" fmla="*/ 2147483647 h 516"/>
                <a:gd name="T48" fmla="*/ 2147483647 w 324"/>
                <a:gd name="T49" fmla="*/ 2147483647 h 516"/>
                <a:gd name="T50" fmla="*/ 2147483647 w 324"/>
                <a:gd name="T51" fmla="*/ 2147483647 h 516"/>
                <a:gd name="T52" fmla="*/ 2147483647 w 324"/>
                <a:gd name="T53" fmla="*/ 2147483647 h 516"/>
                <a:gd name="T54" fmla="*/ 0 w 324"/>
                <a:gd name="T55" fmla="*/ 2147483647 h 516"/>
                <a:gd name="T56" fmla="*/ 2147483647 w 324"/>
                <a:gd name="T57" fmla="*/ 2147483647 h 516"/>
                <a:gd name="T58" fmla="*/ 2147483647 w 324"/>
                <a:gd name="T59" fmla="*/ 2147483647 h 516"/>
                <a:gd name="T60" fmla="*/ 2147483647 w 324"/>
                <a:gd name="T61" fmla="*/ 2147483647 h 516"/>
                <a:gd name="T62" fmla="*/ 2147483647 w 324"/>
                <a:gd name="T63" fmla="*/ 2147483647 h 516"/>
                <a:gd name="T64" fmla="*/ 2147483647 w 324"/>
                <a:gd name="T65" fmla="*/ 2147483647 h 516"/>
                <a:gd name="T66" fmla="*/ 2147483647 w 324"/>
                <a:gd name="T67" fmla="*/ 2147483647 h 516"/>
                <a:gd name="T68" fmla="*/ 2147483647 w 324"/>
                <a:gd name="T69" fmla="*/ 2147483647 h 516"/>
                <a:gd name="T70" fmla="*/ 2147483647 w 324"/>
                <a:gd name="T71" fmla="*/ 2147483647 h 516"/>
                <a:gd name="T72" fmla="*/ 2147483647 w 324"/>
                <a:gd name="T73" fmla="*/ 2147483647 h 516"/>
                <a:gd name="T74" fmla="*/ 2147483647 w 324"/>
                <a:gd name="T75" fmla="*/ 2147483647 h 516"/>
                <a:gd name="T76" fmla="*/ 2147483647 w 324"/>
                <a:gd name="T77" fmla="*/ 2147483647 h 516"/>
                <a:gd name="T78" fmla="*/ 2147483647 w 324"/>
                <a:gd name="T79" fmla="*/ 2147483647 h 516"/>
                <a:gd name="T80" fmla="*/ 2147483647 w 324"/>
                <a:gd name="T81" fmla="*/ 2147483647 h 516"/>
                <a:gd name="T82" fmla="*/ 2147483647 w 324"/>
                <a:gd name="T83" fmla="*/ 2147483647 h 516"/>
                <a:gd name="T84" fmla="*/ 2147483647 w 324"/>
                <a:gd name="T85" fmla="*/ 2147483647 h 516"/>
                <a:gd name="T86" fmla="*/ 2147483647 w 324"/>
                <a:gd name="T87" fmla="*/ 2147483647 h 5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4"/>
                <a:gd name="T133" fmla="*/ 0 h 516"/>
                <a:gd name="T134" fmla="*/ 324 w 324"/>
                <a:gd name="T135" fmla="*/ 516 h 51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4" h="516">
                  <a:moveTo>
                    <a:pt x="282" y="342"/>
                  </a:moveTo>
                  <a:lnTo>
                    <a:pt x="282" y="330"/>
                  </a:lnTo>
                  <a:lnTo>
                    <a:pt x="288" y="318"/>
                  </a:lnTo>
                  <a:lnTo>
                    <a:pt x="288" y="306"/>
                  </a:lnTo>
                  <a:lnTo>
                    <a:pt x="282" y="300"/>
                  </a:lnTo>
                  <a:lnTo>
                    <a:pt x="276" y="300"/>
                  </a:lnTo>
                  <a:lnTo>
                    <a:pt x="276" y="282"/>
                  </a:lnTo>
                  <a:lnTo>
                    <a:pt x="282" y="276"/>
                  </a:lnTo>
                  <a:lnTo>
                    <a:pt x="282" y="234"/>
                  </a:lnTo>
                  <a:lnTo>
                    <a:pt x="288" y="228"/>
                  </a:lnTo>
                  <a:lnTo>
                    <a:pt x="288" y="216"/>
                  </a:lnTo>
                  <a:lnTo>
                    <a:pt x="282" y="210"/>
                  </a:lnTo>
                  <a:lnTo>
                    <a:pt x="270" y="204"/>
                  </a:lnTo>
                  <a:lnTo>
                    <a:pt x="264" y="198"/>
                  </a:lnTo>
                  <a:lnTo>
                    <a:pt x="276" y="186"/>
                  </a:lnTo>
                  <a:lnTo>
                    <a:pt x="282" y="186"/>
                  </a:lnTo>
                  <a:lnTo>
                    <a:pt x="282" y="180"/>
                  </a:lnTo>
                  <a:lnTo>
                    <a:pt x="270" y="168"/>
                  </a:lnTo>
                  <a:lnTo>
                    <a:pt x="276" y="156"/>
                  </a:lnTo>
                  <a:lnTo>
                    <a:pt x="276" y="132"/>
                  </a:lnTo>
                  <a:lnTo>
                    <a:pt x="270" y="126"/>
                  </a:lnTo>
                  <a:lnTo>
                    <a:pt x="264" y="126"/>
                  </a:lnTo>
                  <a:lnTo>
                    <a:pt x="252" y="138"/>
                  </a:lnTo>
                  <a:lnTo>
                    <a:pt x="264" y="60"/>
                  </a:lnTo>
                  <a:lnTo>
                    <a:pt x="228" y="36"/>
                  </a:lnTo>
                  <a:lnTo>
                    <a:pt x="240" y="24"/>
                  </a:lnTo>
                  <a:lnTo>
                    <a:pt x="240" y="6"/>
                  </a:lnTo>
                  <a:lnTo>
                    <a:pt x="222" y="0"/>
                  </a:lnTo>
                  <a:lnTo>
                    <a:pt x="198" y="12"/>
                  </a:lnTo>
                  <a:lnTo>
                    <a:pt x="42" y="12"/>
                  </a:lnTo>
                  <a:lnTo>
                    <a:pt x="36" y="18"/>
                  </a:lnTo>
                  <a:lnTo>
                    <a:pt x="30" y="30"/>
                  </a:lnTo>
                  <a:lnTo>
                    <a:pt x="30" y="48"/>
                  </a:lnTo>
                  <a:lnTo>
                    <a:pt x="36" y="48"/>
                  </a:lnTo>
                  <a:lnTo>
                    <a:pt x="42" y="78"/>
                  </a:lnTo>
                  <a:lnTo>
                    <a:pt x="42" y="132"/>
                  </a:lnTo>
                  <a:lnTo>
                    <a:pt x="48" y="126"/>
                  </a:lnTo>
                  <a:lnTo>
                    <a:pt x="54" y="156"/>
                  </a:lnTo>
                  <a:lnTo>
                    <a:pt x="42" y="156"/>
                  </a:lnTo>
                  <a:lnTo>
                    <a:pt x="42" y="162"/>
                  </a:lnTo>
                  <a:lnTo>
                    <a:pt x="48" y="168"/>
                  </a:lnTo>
                  <a:lnTo>
                    <a:pt x="48" y="180"/>
                  </a:lnTo>
                  <a:lnTo>
                    <a:pt x="54" y="192"/>
                  </a:lnTo>
                  <a:lnTo>
                    <a:pt x="54" y="204"/>
                  </a:lnTo>
                  <a:lnTo>
                    <a:pt x="60" y="216"/>
                  </a:lnTo>
                  <a:lnTo>
                    <a:pt x="60" y="228"/>
                  </a:lnTo>
                  <a:lnTo>
                    <a:pt x="48" y="252"/>
                  </a:lnTo>
                  <a:lnTo>
                    <a:pt x="42" y="258"/>
                  </a:lnTo>
                  <a:lnTo>
                    <a:pt x="36" y="270"/>
                  </a:lnTo>
                  <a:lnTo>
                    <a:pt x="36" y="288"/>
                  </a:lnTo>
                  <a:lnTo>
                    <a:pt x="30" y="300"/>
                  </a:lnTo>
                  <a:lnTo>
                    <a:pt x="30" y="312"/>
                  </a:lnTo>
                  <a:lnTo>
                    <a:pt x="12" y="330"/>
                  </a:lnTo>
                  <a:lnTo>
                    <a:pt x="6" y="342"/>
                  </a:lnTo>
                  <a:lnTo>
                    <a:pt x="0" y="348"/>
                  </a:lnTo>
                  <a:lnTo>
                    <a:pt x="0" y="372"/>
                  </a:lnTo>
                  <a:lnTo>
                    <a:pt x="6" y="384"/>
                  </a:lnTo>
                  <a:lnTo>
                    <a:pt x="12" y="402"/>
                  </a:lnTo>
                  <a:lnTo>
                    <a:pt x="12" y="414"/>
                  </a:lnTo>
                  <a:lnTo>
                    <a:pt x="18" y="426"/>
                  </a:lnTo>
                  <a:lnTo>
                    <a:pt x="24" y="432"/>
                  </a:lnTo>
                  <a:lnTo>
                    <a:pt x="24" y="438"/>
                  </a:lnTo>
                  <a:lnTo>
                    <a:pt x="48" y="444"/>
                  </a:lnTo>
                  <a:lnTo>
                    <a:pt x="48" y="498"/>
                  </a:lnTo>
                  <a:lnTo>
                    <a:pt x="72" y="498"/>
                  </a:lnTo>
                  <a:lnTo>
                    <a:pt x="78" y="504"/>
                  </a:lnTo>
                  <a:lnTo>
                    <a:pt x="78" y="510"/>
                  </a:lnTo>
                  <a:lnTo>
                    <a:pt x="84" y="516"/>
                  </a:lnTo>
                  <a:lnTo>
                    <a:pt x="96" y="516"/>
                  </a:lnTo>
                  <a:lnTo>
                    <a:pt x="108" y="510"/>
                  </a:lnTo>
                  <a:lnTo>
                    <a:pt x="114" y="504"/>
                  </a:lnTo>
                  <a:lnTo>
                    <a:pt x="132" y="492"/>
                  </a:lnTo>
                  <a:lnTo>
                    <a:pt x="138" y="486"/>
                  </a:lnTo>
                  <a:lnTo>
                    <a:pt x="150" y="480"/>
                  </a:lnTo>
                  <a:lnTo>
                    <a:pt x="180" y="480"/>
                  </a:lnTo>
                  <a:lnTo>
                    <a:pt x="186" y="474"/>
                  </a:lnTo>
                  <a:lnTo>
                    <a:pt x="198" y="468"/>
                  </a:lnTo>
                  <a:lnTo>
                    <a:pt x="216" y="450"/>
                  </a:lnTo>
                  <a:lnTo>
                    <a:pt x="228" y="450"/>
                  </a:lnTo>
                  <a:lnTo>
                    <a:pt x="234" y="444"/>
                  </a:lnTo>
                  <a:lnTo>
                    <a:pt x="240" y="444"/>
                  </a:lnTo>
                  <a:lnTo>
                    <a:pt x="258" y="426"/>
                  </a:lnTo>
                  <a:lnTo>
                    <a:pt x="270" y="426"/>
                  </a:lnTo>
                  <a:lnTo>
                    <a:pt x="276" y="432"/>
                  </a:lnTo>
                  <a:lnTo>
                    <a:pt x="294" y="432"/>
                  </a:lnTo>
                  <a:lnTo>
                    <a:pt x="306" y="426"/>
                  </a:lnTo>
                  <a:lnTo>
                    <a:pt x="324" y="408"/>
                  </a:lnTo>
                  <a:lnTo>
                    <a:pt x="294" y="384"/>
                  </a:lnTo>
                  <a:lnTo>
                    <a:pt x="282" y="34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21" name="Germany" descr="© INSCALE GmbH, 05.05.2010&#10;http://www.presentationload.com/">
              <a:extLst>
                <a:ext uri="{FF2B5EF4-FFF2-40B4-BE49-F238E27FC236}">
                  <a16:creationId xmlns:a16="http://schemas.microsoft.com/office/drawing/2014/main" id="{1316DD91-BCED-BD9C-E0FF-F205B908FDA9}"/>
                </a:ext>
              </a:extLst>
            </p:cNvPr>
            <p:cNvSpPr>
              <a:spLocks/>
            </p:cNvSpPr>
            <p:nvPr/>
          </p:nvSpPr>
          <p:spPr bwMode="gray">
            <a:xfrm>
              <a:off x="5894996" y="2282643"/>
              <a:ext cx="265548" cy="278455"/>
            </a:xfrm>
            <a:custGeom>
              <a:avLst/>
              <a:gdLst>
                <a:gd name="T0" fmla="*/ 2147483647 w 564"/>
                <a:gd name="T1" fmla="*/ 2147483647 h 588"/>
                <a:gd name="T2" fmla="*/ 2147483647 w 564"/>
                <a:gd name="T3" fmla="*/ 2147483647 h 588"/>
                <a:gd name="T4" fmla="*/ 2147483647 w 564"/>
                <a:gd name="T5" fmla="*/ 2147483647 h 588"/>
                <a:gd name="T6" fmla="*/ 2147483647 w 564"/>
                <a:gd name="T7" fmla="*/ 2147483647 h 588"/>
                <a:gd name="T8" fmla="*/ 2147483647 w 564"/>
                <a:gd name="T9" fmla="*/ 2147483647 h 588"/>
                <a:gd name="T10" fmla="*/ 2147483647 w 564"/>
                <a:gd name="T11" fmla="*/ 2147483647 h 588"/>
                <a:gd name="T12" fmla="*/ 2147483647 w 564"/>
                <a:gd name="T13" fmla="*/ 2147483647 h 588"/>
                <a:gd name="T14" fmla="*/ 2147483647 w 564"/>
                <a:gd name="T15" fmla="*/ 2147483647 h 588"/>
                <a:gd name="T16" fmla="*/ 2147483647 w 564"/>
                <a:gd name="T17" fmla="*/ 2147483647 h 588"/>
                <a:gd name="T18" fmla="*/ 2147483647 w 564"/>
                <a:gd name="T19" fmla="*/ 2147483647 h 588"/>
                <a:gd name="T20" fmla="*/ 2147483647 w 564"/>
                <a:gd name="T21" fmla="*/ 2147483647 h 588"/>
                <a:gd name="T22" fmla="*/ 2147483647 w 564"/>
                <a:gd name="T23" fmla="*/ 2147483647 h 588"/>
                <a:gd name="T24" fmla="*/ 2147483647 w 564"/>
                <a:gd name="T25" fmla="*/ 2147483647 h 588"/>
                <a:gd name="T26" fmla="*/ 2147483647 w 564"/>
                <a:gd name="T27" fmla="*/ 2147483647 h 588"/>
                <a:gd name="T28" fmla="*/ 2147483647 w 564"/>
                <a:gd name="T29" fmla="*/ 2147483647 h 588"/>
                <a:gd name="T30" fmla="*/ 2147483647 w 564"/>
                <a:gd name="T31" fmla="*/ 2147483647 h 588"/>
                <a:gd name="T32" fmla="*/ 2147483647 w 564"/>
                <a:gd name="T33" fmla="*/ 2147483647 h 588"/>
                <a:gd name="T34" fmla="*/ 2147483647 w 564"/>
                <a:gd name="T35" fmla="*/ 2147483647 h 588"/>
                <a:gd name="T36" fmla="*/ 2147483647 w 564"/>
                <a:gd name="T37" fmla="*/ 2147483647 h 588"/>
                <a:gd name="T38" fmla="*/ 2147483647 w 564"/>
                <a:gd name="T39" fmla="*/ 2147483647 h 588"/>
                <a:gd name="T40" fmla="*/ 2147483647 w 564"/>
                <a:gd name="T41" fmla="*/ 2147483647 h 588"/>
                <a:gd name="T42" fmla="*/ 2147483647 w 564"/>
                <a:gd name="T43" fmla="*/ 2147483647 h 588"/>
                <a:gd name="T44" fmla="*/ 2147483647 w 564"/>
                <a:gd name="T45" fmla="*/ 2147483647 h 588"/>
                <a:gd name="T46" fmla="*/ 2147483647 w 564"/>
                <a:gd name="T47" fmla="*/ 2147483647 h 588"/>
                <a:gd name="T48" fmla="*/ 2147483647 w 564"/>
                <a:gd name="T49" fmla="*/ 2147483647 h 588"/>
                <a:gd name="T50" fmla="*/ 2147483647 w 564"/>
                <a:gd name="T51" fmla="*/ 2147483647 h 588"/>
                <a:gd name="T52" fmla="*/ 2147483647 w 564"/>
                <a:gd name="T53" fmla="*/ 2147483647 h 588"/>
                <a:gd name="T54" fmla="*/ 2147483647 w 564"/>
                <a:gd name="T55" fmla="*/ 2147483647 h 588"/>
                <a:gd name="T56" fmla="*/ 2147483647 w 564"/>
                <a:gd name="T57" fmla="*/ 2147483647 h 588"/>
                <a:gd name="T58" fmla="*/ 2147483647 w 564"/>
                <a:gd name="T59" fmla="*/ 2147483647 h 588"/>
                <a:gd name="T60" fmla="*/ 2147483647 w 564"/>
                <a:gd name="T61" fmla="*/ 2147483647 h 588"/>
                <a:gd name="T62" fmla="*/ 2147483647 w 564"/>
                <a:gd name="T63" fmla="*/ 2147483647 h 588"/>
                <a:gd name="T64" fmla="*/ 2147483647 w 564"/>
                <a:gd name="T65" fmla="*/ 2147483647 h 588"/>
                <a:gd name="T66" fmla="*/ 2147483647 w 564"/>
                <a:gd name="T67" fmla="*/ 2147483647 h 588"/>
                <a:gd name="T68" fmla="*/ 2147483647 w 564"/>
                <a:gd name="T69" fmla="*/ 2147483647 h 588"/>
                <a:gd name="T70" fmla="*/ 2147483647 w 564"/>
                <a:gd name="T71" fmla="*/ 2147483647 h 588"/>
                <a:gd name="T72" fmla="*/ 2147483647 w 564"/>
                <a:gd name="T73" fmla="*/ 2147483647 h 588"/>
                <a:gd name="T74" fmla="*/ 2147483647 w 564"/>
                <a:gd name="T75" fmla="*/ 2147483647 h 588"/>
                <a:gd name="T76" fmla="*/ 2147483647 w 564"/>
                <a:gd name="T77" fmla="*/ 2147483647 h 588"/>
                <a:gd name="T78" fmla="*/ 2147483647 w 564"/>
                <a:gd name="T79" fmla="*/ 2147483647 h 588"/>
                <a:gd name="T80" fmla="*/ 2147483647 w 564"/>
                <a:gd name="T81" fmla="*/ 2147483647 h 588"/>
                <a:gd name="T82" fmla="*/ 2147483647 w 564"/>
                <a:gd name="T83" fmla="*/ 0 h 588"/>
                <a:gd name="T84" fmla="*/ 2147483647 w 564"/>
                <a:gd name="T85" fmla="*/ 2147483647 h 588"/>
                <a:gd name="T86" fmla="*/ 2147483647 w 564"/>
                <a:gd name="T87" fmla="*/ 2147483647 h 588"/>
                <a:gd name="T88" fmla="*/ 2147483647 w 564"/>
                <a:gd name="T89" fmla="*/ 2147483647 h 588"/>
                <a:gd name="T90" fmla="*/ 2147483647 w 564"/>
                <a:gd name="T91" fmla="*/ 2147483647 h 588"/>
                <a:gd name="T92" fmla="*/ 2147483647 w 564"/>
                <a:gd name="T93" fmla="*/ 2147483647 h 588"/>
                <a:gd name="T94" fmla="*/ 2147483647 w 564"/>
                <a:gd name="T95" fmla="*/ 2147483647 h 588"/>
                <a:gd name="T96" fmla="*/ 2147483647 w 564"/>
                <a:gd name="T97" fmla="*/ 2147483647 h 588"/>
                <a:gd name="T98" fmla="*/ 2147483647 w 564"/>
                <a:gd name="T99" fmla="*/ 2147483647 h 588"/>
                <a:gd name="T100" fmla="*/ 2147483647 w 564"/>
                <a:gd name="T101" fmla="*/ 2147483647 h 588"/>
                <a:gd name="T102" fmla="*/ 2147483647 w 564"/>
                <a:gd name="T103" fmla="*/ 2147483647 h 588"/>
                <a:gd name="T104" fmla="*/ 0 w 564"/>
                <a:gd name="T105" fmla="*/ 2147483647 h 588"/>
                <a:gd name="T106" fmla="*/ 2147483647 w 564"/>
                <a:gd name="T107" fmla="*/ 2147483647 h 588"/>
                <a:gd name="T108" fmla="*/ 2147483647 w 564"/>
                <a:gd name="T109" fmla="*/ 2147483647 h 588"/>
                <a:gd name="T110" fmla="*/ 2147483647 w 564"/>
                <a:gd name="T111" fmla="*/ 2147483647 h 58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64"/>
                <a:gd name="T169" fmla="*/ 0 h 588"/>
                <a:gd name="T170" fmla="*/ 564 w 564"/>
                <a:gd name="T171" fmla="*/ 588 h 58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64" h="588">
                  <a:moveTo>
                    <a:pt x="30" y="414"/>
                  </a:moveTo>
                  <a:lnTo>
                    <a:pt x="30" y="420"/>
                  </a:lnTo>
                  <a:lnTo>
                    <a:pt x="36" y="420"/>
                  </a:lnTo>
                  <a:lnTo>
                    <a:pt x="36" y="444"/>
                  </a:lnTo>
                  <a:lnTo>
                    <a:pt x="60" y="444"/>
                  </a:lnTo>
                  <a:lnTo>
                    <a:pt x="60" y="450"/>
                  </a:lnTo>
                  <a:lnTo>
                    <a:pt x="72" y="450"/>
                  </a:lnTo>
                  <a:lnTo>
                    <a:pt x="84" y="444"/>
                  </a:lnTo>
                  <a:lnTo>
                    <a:pt x="96" y="444"/>
                  </a:lnTo>
                  <a:lnTo>
                    <a:pt x="96" y="450"/>
                  </a:lnTo>
                  <a:lnTo>
                    <a:pt x="120" y="450"/>
                  </a:lnTo>
                  <a:lnTo>
                    <a:pt x="138" y="456"/>
                  </a:lnTo>
                  <a:lnTo>
                    <a:pt x="132" y="468"/>
                  </a:lnTo>
                  <a:lnTo>
                    <a:pt x="114" y="486"/>
                  </a:lnTo>
                  <a:lnTo>
                    <a:pt x="114" y="498"/>
                  </a:lnTo>
                  <a:lnTo>
                    <a:pt x="108" y="510"/>
                  </a:lnTo>
                  <a:lnTo>
                    <a:pt x="102" y="516"/>
                  </a:lnTo>
                  <a:lnTo>
                    <a:pt x="96" y="528"/>
                  </a:lnTo>
                  <a:lnTo>
                    <a:pt x="96" y="570"/>
                  </a:lnTo>
                  <a:lnTo>
                    <a:pt x="132" y="570"/>
                  </a:lnTo>
                  <a:lnTo>
                    <a:pt x="150" y="564"/>
                  </a:lnTo>
                  <a:lnTo>
                    <a:pt x="156" y="570"/>
                  </a:lnTo>
                  <a:lnTo>
                    <a:pt x="150" y="564"/>
                  </a:lnTo>
                  <a:lnTo>
                    <a:pt x="150" y="552"/>
                  </a:lnTo>
                  <a:lnTo>
                    <a:pt x="156" y="546"/>
                  </a:lnTo>
                  <a:lnTo>
                    <a:pt x="162" y="546"/>
                  </a:lnTo>
                  <a:lnTo>
                    <a:pt x="174" y="552"/>
                  </a:lnTo>
                  <a:lnTo>
                    <a:pt x="180" y="558"/>
                  </a:lnTo>
                  <a:lnTo>
                    <a:pt x="192" y="558"/>
                  </a:lnTo>
                  <a:lnTo>
                    <a:pt x="210" y="564"/>
                  </a:lnTo>
                  <a:lnTo>
                    <a:pt x="216" y="576"/>
                  </a:lnTo>
                  <a:lnTo>
                    <a:pt x="252" y="576"/>
                  </a:lnTo>
                  <a:lnTo>
                    <a:pt x="258" y="582"/>
                  </a:lnTo>
                  <a:lnTo>
                    <a:pt x="258" y="588"/>
                  </a:lnTo>
                  <a:lnTo>
                    <a:pt x="270" y="588"/>
                  </a:lnTo>
                  <a:lnTo>
                    <a:pt x="276" y="582"/>
                  </a:lnTo>
                  <a:lnTo>
                    <a:pt x="276" y="570"/>
                  </a:lnTo>
                  <a:lnTo>
                    <a:pt x="294" y="570"/>
                  </a:lnTo>
                  <a:lnTo>
                    <a:pt x="312" y="588"/>
                  </a:lnTo>
                  <a:lnTo>
                    <a:pt x="330" y="588"/>
                  </a:lnTo>
                  <a:lnTo>
                    <a:pt x="336" y="582"/>
                  </a:lnTo>
                  <a:lnTo>
                    <a:pt x="354" y="570"/>
                  </a:lnTo>
                  <a:lnTo>
                    <a:pt x="372" y="570"/>
                  </a:lnTo>
                  <a:lnTo>
                    <a:pt x="390" y="558"/>
                  </a:lnTo>
                  <a:lnTo>
                    <a:pt x="402" y="564"/>
                  </a:lnTo>
                  <a:lnTo>
                    <a:pt x="420" y="570"/>
                  </a:lnTo>
                  <a:lnTo>
                    <a:pt x="432" y="582"/>
                  </a:lnTo>
                  <a:lnTo>
                    <a:pt x="438" y="582"/>
                  </a:lnTo>
                  <a:lnTo>
                    <a:pt x="438" y="540"/>
                  </a:lnTo>
                  <a:lnTo>
                    <a:pt x="426" y="540"/>
                  </a:lnTo>
                  <a:lnTo>
                    <a:pt x="426" y="534"/>
                  </a:lnTo>
                  <a:lnTo>
                    <a:pt x="432" y="528"/>
                  </a:lnTo>
                  <a:lnTo>
                    <a:pt x="432" y="522"/>
                  </a:lnTo>
                  <a:lnTo>
                    <a:pt x="438" y="516"/>
                  </a:lnTo>
                  <a:lnTo>
                    <a:pt x="456" y="516"/>
                  </a:lnTo>
                  <a:lnTo>
                    <a:pt x="462" y="522"/>
                  </a:lnTo>
                  <a:lnTo>
                    <a:pt x="468" y="522"/>
                  </a:lnTo>
                  <a:lnTo>
                    <a:pt x="468" y="504"/>
                  </a:lnTo>
                  <a:lnTo>
                    <a:pt x="462" y="492"/>
                  </a:lnTo>
                  <a:lnTo>
                    <a:pt x="480" y="492"/>
                  </a:lnTo>
                  <a:lnTo>
                    <a:pt x="486" y="474"/>
                  </a:lnTo>
                  <a:lnTo>
                    <a:pt x="486" y="462"/>
                  </a:lnTo>
                  <a:lnTo>
                    <a:pt x="480" y="462"/>
                  </a:lnTo>
                  <a:lnTo>
                    <a:pt x="474" y="456"/>
                  </a:lnTo>
                  <a:lnTo>
                    <a:pt x="462" y="456"/>
                  </a:lnTo>
                  <a:lnTo>
                    <a:pt x="456" y="444"/>
                  </a:lnTo>
                  <a:lnTo>
                    <a:pt x="450" y="444"/>
                  </a:lnTo>
                  <a:lnTo>
                    <a:pt x="444" y="432"/>
                  </a:lnTo>
                  <a:lnTo>
                    <a:pt x="432" y="432"/>
                  </a:lnTo>
                  <a:lnTo>
                    <a:pt x="420" y="426"/>
                  </a:lnTo>
                  <a:lnTo>
                    <a:pt x="420" y="420"/>
                  </a:lnTo>
                  <a:lnTo>
                    <a:pt x="414" y="420"/>
                  </a:lnTo>
                  <a:lnTo>
                    <a:pt x="408" y="408"/>
                  </a:lnTo>
                  <a:lnTo>
                    <a:pt x="396" y="396"/>
                  </a:lnTo>
                  <a:lnTo>
                    <a:pt x="396" y="390"/>
                  </a:lnTo>
                  <a:lnTo>
                    <a:pt x="402" y="390"/>
                  </a:lnTo>
                  <a:lnTo>
                    <a:pt x="408" y="384"/>
                  </a:lnTo>
                  <a:lnTo>
                    <a:pt x="396" y="372"/>
                  </a:lnTo>
                  <a:lnTo>
                    <a:pt x="390" y="372"/>
                  </a:lnTo>
                  <a:lnTo>
                    <a:pt x="384" y="366"/>
                  </a:lnTo>
                  <a:lnTo>
                    <a:pt x="384" y="354"/>
                  </a:lnTo>
                  <a:lnTo>
                    <a:pt x="390" y="354"/>
                  </a:lnTo>
                  <a:lnTo>
                    <a:pt x="390" y="360"/>
                  </a:lnTo>
                  <a:lnTo>
                    <a:pt x="402" y="360"/>
                  </a:lnTo>
                  <a:lnTo>
                    <a:pt x="402" y="354"/>
                  </a:lnTo>
                  <a:lnTo>
                    <a:pt x="414" y="354"/>
                  </a:lnTo>
                  <a:lnTo>
                    <a:pt x="414" y="348"/>
                  </a:lnTo>
                  <a:lnTo>
                    <a:pt x="420" y="342"/>
                  </a:lnTo>
                  <a:lnTo>
                    <a:pt x="426" y="342"/>
                  </a:lnTo>
                  <a:lnTo>
                    <a:pt x="438" y="348"/>
                  </a:lnTo>
                  <a:lnTo>
                    <a:pt x="450" y="336"/>
                  </a:lnTo>
                  <a:lnTo>
                    <a:pt x="468" y="330"/>
                  </a:lnTo>
                  <a:lnTo>
                    <a:pt x="468" y="324"/>
                  </a:lnTo>
                  <a:lnTo>
                    <a:pt x="492" y="324"/>
                  </a:lnTo>
                  <a:lnTo>
                    <a:pt x="492" y="318"/>
                  </a:lnTo>
                  <a:lnTo>
                    <a:pt x="510" y="318"/>
                  </a:lnTo>
                  <a:lnTo>
                    <a:pt x="510" y="312"/>
                  </a:lnTo>
                  <a:lnTo>
                    <a:pt x="516" y="306"/>
                  </a:lnTo>
                  <a:lnTo>
                    <a:pt x="522" y="306"/>
                  </a:lnTo>
                  <a:lnTo>
                    <a:pt x="528" y="300"/>
                  </a:lnTo>
                  <a:lnTo>
                    <a:pt x="540" y="312"/>
                  </a:lnTo>
                  <a:lnTo>
                    <a:pt x="552" y="312"/>
                  </a:lnTo>
                  <a:lnTo>
                    <a:pt x="558" y="300"/>
                  </a:lnTo>
                  <a:lnTo>
                    <a:pt x="558" y="294"/>
                  </a:lnTo>
                  <a:lnTo>
                    <a:pt x="564" y="288"/>
                  </a:lnTo>
                  <a:lnTo>
                    <a:pt x="564" y="282"/>
                  </a:lnTo>
                  <a:lnTo>
                    <a:pt x="552" y="282"/>
                  </a:lnTo>
                  <a:lnTo>
                    <a:pt x="558" y="276"/>
                  </a:lnTo>
                  <a:lnTo>
                    <a:pt x="558" y="264"/>
                  </a:lnTo>
                  <a:lnTo>
                    <a:pt x="552" y="264"/>
                  </a:lnTo>
                  <a:lnTo>
                    <a:pt x="546" y="270"/>
                  </a:lnTo>
                  <a:lnTo>
                    <a:pt x="546" y="252"/>
                  </a:lnTo>
                  <a:lnTo>
                    <a:pt x="540" y="246"/>
                  </a:lnTo>
                  <a:lnTo>
                    <a:pt x="534" y="246"/>
                  </a:lnTo>
                  <a:lnTo>
                    <a:pt x="528" y="240"/>
                  </a:lnTo>
                  <a:lnTo>
                    <a:pt x="528" y="234"/>
                  </a:lnTo>
                  <a:lnTo>
                    <a:pt x="540" y="228"/>
                  </a:lnTo>
                  <a:lnTo>
                    <a:pt x="546" y="222"/>
                  </a:lnTo>
                  <a:lnTo>
                    <a:pt x="540" y="216"/>
                  </a:lnTo>
                  <a:lnTo>
                    <a:pt x="534" y="216"/>
                  </a:lnTo>
                  <a:lnTo>
                    <a:pt x="540" y="210"/>
                  </a:lnTo>
                  <a:lnTo>
                    <a:pt x="540" y="204"/>
                  </a:lnTo>
                  <a:lnTo>
                    <a:pt x="528" y="204"/>
                  </a:lnTo>
                  <a:lnTo>
                    <a:pt x="528" y="192"/>
                  </a:lnTo>
                  <a:lnTo>
                    <a:pt x="534" y="192"/>
                  </a:lnTo>
                  <a:lnTo>
                    <a:pt x="534" y="174"/>
                  </a:lnTo>
                  <a:lnTo>
                    <a:pt x="522" y="174"/>
                  </a:lnTo>
                  <a:lnTo>
                    <a:pt x="516" y="168"/>
                  </a:lnTo>
                  <a:lnTo>
                    <a:pt x="510" y="168"/>
                  </a:lnTo>
                  <a:lnTo>
                    <a:pt x="504" y="162"/>
                  </a:lnTo>
                  <a:lnTo>
                    <a:pt x="504" y="150"/>
                  </a:lnTo>
                  <a:lnTo>
                    <a:pt x="510" y="150"/>
                  </a:lnTo>
                  <a:lnTo>
                    <a:pt x="522" y="138"/>
                  </a:lnTo>
                  <a:lnTo>
                    <a:pt x="522" y="120"/>
                  </a:lnTo>
                  <a:lnTo>
                    <a:pt x="516" y="114"/>
                  </a:lnTo>
                  <a:lnTo>
                    <a:pt x="510" y="114"/>
                  </a:lnTo>
                  <a:lnTo>
                    <a:pt x="510" y="96"/>
                  </a:lnTo>
                  <a:lnTo>
                    <a:pt x="504" y="90"/>
                  </a:lnTo>
                  <a:lnTo>
                    <a:pt x="486" y="84"/>
                  </a:lnTo>
                  <a:lnTo>
                    <a:pt x="486" y="78"/>
                  </a:lnTo>
                  <a:lnTo>
                    <a:pt x="480" y="66"/>
                  </a:lnTo>
                  <a:lnTo>
                    <a:pt x="474" y="60"/>
                  </a:lnTo>
                  <a:lnTo>
                    <a:pt x="456" y="60"/>
                  </a:lnTo>
                  <a:lnTo>
                    <a:pt x="450" y="54"/>
                  </a:lnTo>
                  <a:lnTo>
                    <a:pt x="444" y="54"/>
                  </a:lnTo>
                  <a:lnTo>
                    <a:pt x="438" y="48"/>
                  </a:lnTo>
                  <a:lnTo>
                    <a:pt x="426" y="48"/>
                  </a:lnTo>
                  <a:lnTo>
                    <a:pt x="420" y="42"/>
                  </a:lnTo>
                  <a:lnTo>
                    <a:pt x="396" y="42"/>
                  </a:lnTo>
                  <a:lnTo>
                    <a:pt x="384" y="54"/>
                  </a:lnTo>
                  <a:lnTo>
                    <a:pt x="342" y="54"/>
                  </a:lnTo>
                  <a:lnTo>
                    <a:pt x="342" y="72"/>
                  </a:lnTo>
                  <a:lnTo>
                    <a:pt x="300" y="72"/>
                  </a:lnTo>
                  <a:lnTo>
                    <a:pt x="300" y="60"/>
                  </a:lnTo>
                  <a:lnTo>
                    <a:pt x="312" y="48"/>
                  </a:lnTo>
                  <a:lnTo>
                    <a:pt x="312" y="42"/>
                  </a:lnTo>
                  <a:lnTo>
                    <a:pt x="318" y="30"/>
                  </a:lnTo>
                  <a:lnTo>
                    <a:pt x="294" y="42"/>
                  </a:lnTo>
                  <a:lnTo>
                    <a:pt x="252" y="36"/>
                  </a:lnTo>
                  <a:lnTo>
                    <a:pt x="246" y="30"/>
                  </a:lnTo>
                  <a:lnTo>
                    <a:pt x="246" y="18"/>
                  </a:lnTo>
                  <a:lnTo>
                    <a:pt x="240" y="6"/>
                  </a:lnTo>
                  <a:lnTo>
                    <a:pt x="234" y="6"/>
                  </a:lnTo>
                  <a:lnTo>
                    <a:pt x="234" y="12"/>
                  </a:lnTo>
                  <a:lnTo>
                    <a:pt x="228" y="6"/>
                  </a:lnTo>
                  <a:lnTo>
                    <a:pt x="204" y="6"/>
                  </a:lnTo>
                  <a:lnTo>
                    <a:pt x="198" y="0"/>
                  </a:lnTo>
                  <a:lnTo>
                    <a:pt x="168" y="0"/>
                  </a:lnTo>
                  <a:lnTo>
                    <a:pt x="192" y="36"/>
                  </a:lnTo>
                  <a:lnTo>
                    <a:pt x="180" y="48"/>
                  </a:lnTo>
                  <a:lnTo>
                    <a:pt x="198" y="72"/>
                  </a:lnTo>
                  <a:lnTo>
                    <a:pt x="216" y="90"/>
                  </a:lnTo>
                  <a:lnTo>
                    <a:pt x="186" y="78"/>
                  </a:lnTo>
                  <a:lnTo>
                    <a:pt x="162" y="84"/>
                  </a:lnTo>
                  <a:lnTo>
                    <a:pt x="162" y="108"/>
                  </a:lnTo>
                  <a:lnTo>
                    <a:pt x="132" y="108"/>
                  </a:lnTo>
                  <a:lnTo>
                    <a:pt x="126" y="96"/>
                  </a:lnTo>
                  <a:lnTo>
                    <a:pt x="84" y="96"/>
                  </a:lnTo>
                  <a:lnTo>
                    <a:pt x="84" y="126"/>
                  </a:lnTo>
                  <a:lnTo>
                    <a:pt x="90" y="126"/>
                  </a:lnTo>
                  <a:lnTo>
                    <a:pt x="84" y="132"/>
                  </a:lnTo>
                  <a:lnTo>
                    <a:pt x="90" y="144"/>
                  </a:lnTo>
                  <a:lnTo>
                    <a:pt x="78" y="150"/>
                  </a:lnTo>
                  <a:lnTo>
                    <a:pt x="72" y="150"/>
                  </a:lnTo>
                  <a:lnTo>
                    <a:pt x="72" y="168"/>
                  </a:lnTo>
                  <a:lnTo>
                    <a:pt x="78" y="174"/>
                  </a:lnTo>
                  <a:lnTo>
                    <a:pt x="66" y="174"/>
                  </a:lnTo>
                  <a:lnTo>
                    <a:pt x="54" y="180"/>
                  </a:lnTo>
                  <a:lnTo>
                    <a:pt x="48" y="180"/>
                  </a:lnTo>
                  <a:lnTo>
                    <a:pt x="48" y="186"/>
                  </a:lnTo>
                  <a:lnTo>
                    <a:pt x="54" y="192"/>
                  </a:lnTo>
                  <a:lnTo>
                    <a:pt x="60" y="192"/>
                  </a:lnTo>
                  <a:lnTo>
                    <a:pt x="72" y="204"/>
                  </a:lnTo>
                  <a:lnTo>
                    <a:pt x="72" y="210"/>
                  </a:lnTo>
                  <a:lnTo>
                    <a:pt x="66" y="210"/>
                  </a:lnTo>
                  <a:lnTo>
                    <a:pt x="60" y="216"/>
                  </a:lnTo>
                  <a:lnTo>
                    <a:pt x="54" y="228"/>
                  </a:lnTo>
                  <a:lnTo>
                    <a:pt x="48" y="228"/>
                  </a:lnTo>
                  <a:lnTo>
                    <a:pt x="42" y="234"/>
                  </a:lnTo>
                  <a:lnTo>
                    <a:pt x="42" y="240"/>
                  </a:lnTo>
                  <a:lnTo>
                    <a:pt x="18" y="240"/>
                  </a:lnTo>
                  <a:lnTo>
                    <a:pt x="12" y="234"/>
                  </a:lnTo>
                  <a:lnTo>
                    <a:pt x="6" y="234"/>
                  </a:lnTo>
                  <a:lnTo>
                    <a:pt x="12" y="258"/>
                  </a:lnTo>
                  <a:lnTo>
                    <a:pt x="12" y="264"/>
                  </a:lnTo>
                  <a:lnTo>
                    <a:pt x="18" y="270"/>
                  </a:lnTo>
                  <a:lnTo>
                    <a:pt x="18" y="276"/>
                  </a:lnTo>
                  <a:lnTo>
                    <a:pt x="6" y="282"/>
                  </a:lnTo>
                  <a:lnTo>
                    <a:pt x="0" y="288"/>
                  </a:lnTo>
                  <a:lnTo>
                    <a:pt x="6" y="294"/>
                  </a:lnTo>
                  <a:lnTo>
                    <a:pt x="6" y="306"/>
                  </a:lnTo>
                  <a:lnTo>
                    <a:pt x="0" y="312"/>
                  </a:lnTo>
                  <a:lnTo>
                    <a:pt x="0" y="324"/>
                  </a:lnTo>
                  <a:lnTo>
                    <a:pt x="12" y="324"/>
                  </a:lnTo>
                  <a:lnTo>
                    <a:pt x="24" y="336"/>
                  </a:lnTo>
                  <a:lnTo>
                    <a:pt x="24" y="354"/>
                  </a:lnTo>
                  <a:lnTo>
                    <a:pt x="30" y="360"/>
                  </a:lnTo>
                  <a:lnTo>
                    <a:pt x="18" y="360"/>
                  </a:lnTo>
                  <a:lnTo>
                    <a:pt x="12" y="366"/>
                  </a:lnTo>
                  <a:lnTo>
                    <a:pt x="12" y="384"/>
                  </a:lnTo>
                  <a:lnTo>
                    <a:pt x="18" y="390"/>
                  </a:lnTo>
                  <a:lnTo>
                    <a:pt x="24" y="390"/>
                  </a:lnTo>
                  <a:lnTo>
                    <a:pt x="36" y="396"/>
                  </a:lnTo>
                  <a:lnTo>
                    <a:pt x="36" y="408"/>
                  </a:lnTo>
                  <a:lnTo>
                    <a:pt x="30" y="41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22" name="Georgia" descr="© INSCALE GmbH, 05.05.2010&#10;http://www.presentationload.com/">
              <a:extLst>
                <a:ext uri="{FF2B5EF4-FFF2-40B4-BE49-F238E27FC236}">
                  <a16:creationId xmlns:a16="http://schemas.microsoft.com/office/drawing/2014/main" id="{536AFED0-443D-0AD4-B37E-75C06FCD802C}"/>
                </a:ext>
              </a:extLst>
            </p:cNvPr>
            <p:cNvSpPr>
              <a:spLocks/>
            </p:cNvSpPr>
            <p:nvPr/>
          </p:nvSpPr>
          <p:spPr bwMode="gray">
            <a:xfrm>
              <a:off x="6925832" y="2699404"/>
              <a:ext cx="217599" cy="99579"/>
            </a:xfrm>
            <a:custGeom>
              <a:avLst/>
              <a:gdLst>
                <a:gd name="T0" fmla="*/ 2147483647 w 462"/>
                <a:gd name="T1" fmla="*/ 2147483647 h 210"/>
                <a:gd name="T2" fmla="*/ 2147483647 w 462"/>
                <a:gd name="T3" fmla="*/ 2147483647 h 210"/>
                <a:gd name="T4" fmla="*/ 2147483647 w 462"/>
                <a:gd name="T5" fmla="*/ 2147483647 h 210"/>
                <a:gd name="T6" fmla="*/ 2147483647 w 462"/>
                <a:gd name="T7" fmla="*/ 2147483647 h 210"/>
                <a:gd name="T8" fmla="*/ 2147483647 w 462"/>
                <a:gd name="T9" fmla="*/ 2147483647 h 210"/>
                <a:gd name="T10" fmla="*/ 2147483647 w 462"/>
                <a:gd name="T11" fmla="*/ 2147483647 h 210"/>
                <a:gd name="T12" fmla="*/ 2147483647 w 462"/>
                <a:gd name="T13" fmla="*/ 2147483647 h 210"/>
                <a:gd name="T14" fmla="*/ 2147483647 w 462"/>
                <a:gd name="T15" fmla="*/ 2147483647 h 210"/>
                <a:gd name="T16" fmla="*/ 2147483647 w 462"/>
                <a:gd name="T17" fmla="*/ 2147483647 h 210"/>
                <a:gd name="T18" fmla="*/ 2147483647 w 462"/>
                <a:gd name="T19" fmla="*/ 2147483647 h 210"/>
                <a:gd name="T20" fmla="*/ 2147483647 w 462"/>
                <a:gd name="T21" fmla="*/ 2147483647 h 210"/>
                <a:gd name="T22" fmla="*/ 2147483647 w 462"/>
                <a:gd name="T23" fmla="*/ 2147483647 h 210"/>
                <a:gd name="T24" fmla="*/ 2147483647 w 462"/>
                <a:gd name="T25" fmla="*/ 2147483647 h 210"/>
                <a:gd name="T26" fmla="*/ 2147483647 w 462"/>
                <a:gd name="T27" fmla="*/ 2147483647 h 210"/>
                <a:gd name="T28" fmla="*/ 2147483647 w 462"/>
                <a:gd name="T29" fmla="*/ 2147483647 h 210"/>
                <a:gd name="T30" fmla="*/ 2147483647 w 462"/>
                <a:gd name="T31" fmla="*/ 2147483647 h 210"/>
                <a:gd name="T32" fmla="*/ 2147483647 w 462"/>
                <a:gd name="T33" fmla="*/ 2147483647 h 210"/>
                <a:gd name="T34" fmla="*/ 2147483647 w 462"/>
                <a:gd name="T35" fmla="*/ 2147483647 h 210"/>
                <a:gd name="T36" fmla="*/ 2147483647 w 462"/>
                <a:gd name="T37" fmla="*/ 2147483647 h 210"/>
                <a:gd name="T38" fmla="*/ 2147483647 w 462"/>
                <a:gd name="T39" fmla="*/ 2147483647 h 210"/>
                <a:gd name="T40" fmla="*/ 2147483647 w 462"/>
                <a:gd name="T41" fmla="*/ 2147483647 h 210"/>
                <a:gd name="T42" fmla="*/ 2147483647 w 462"/>
                <a:gd name="T43" fmla="*/ 2147483647 h 210"/>
                <a:gd name="T44" fmla="*/ 2147483647 w 462"/>
                <a:gd name="T45" fmla="*/ 2147483647 h 210"/>
                <a:gd name="T46" fmla="*/ 2147483647 w 462"/>
                <a:gd name="T47" fmla="*/ 2147483647 h 210"/>
                <a:gd name="T48" fmla="*/ 2147483647 w 462"/>
                <a:gd name="T49" fmla="*/ 2147483647 h 210"/>
                <a:gd name="T50" fmla="*/ 2147483647 w 462"/>
                <a:gd name="T51" fmla="*/ 2147483647 h 210"/>
                <a:gd name="T52" fmla="*/ 2147483647 w 462"/>
                <a:gd name="T53" fmla="*/ 2147483647 h 210"/>
                <a:gd name="T54" fmla="*/ 2147483647 w 462"/>
                <a:gd name="T55" fmla="*/ 2147483647 h 210"/>
                <a:gd name="T56" fmla="*/ 2147483647 w 462"/>
                <a:gd name="T57" fmla="*/ 2147483647 h 210"/>
                <a:gd name="T58" fmla="*/ 2147483647 w 462"/>
                <a:gd name="T59" fmla="*/ 2147483647 h 210"/>
                <a:gd name="T60" fmla="*/ 2147483647 w 462"/>
                <a:gd name="T61" fmla="*/ 2147483647 h 210"/>
                <a:gd name="T62" fmla="*/ 2147483647 w 462"/>
                <a:gd name="T63" fmla="*/ 2147483647 h 210"/>
                <a:gd name="T64" fmla="*/ 2147483647 w 462"/>
                <a:gd name="T65" fmla="*/ 2147483647 h 210"/>
                <a:gd name="T66" fmla="*/ 2147483647 w 462"/>
                <a:gd name="T67" fmla="*/ 2147483647 h 210"/>
                <a:gd name="T68" fmla="*/ 2147483647 w 462"/>
                <a:gd name="T69" fmla="*/ 2147483647 h 210"/>
                <a:gd name="T70" fmla="*/ 2147483647 w 462"/>
                <a:gd name="T71" fmla="*/ 2147483647 h 210"/>
                <a:gd name="T72" fmla="*/ 2147483647 w 462"/>
                <a:gd name="T73" fmla="*/ 2147483647 h 210"/>
                <a:gd name="T74" fmla="*/ 2147483647 w 462"/>
                <a:gd name="T75" fmla="*/ 2147483647 h 210"/>
                <a:gd name="T76" fmla="*/ 2147483647 w 462"/>
                <a:gd name="T77" fmla="*/ 2147483647 h 210"/>
                <a:gd name="T78" fmla="*/ 2147483647 w 462"/>
                <a:gd name="T79" fmla="*/ 2147483647 h 210"/>
                <a:gd name="T80" fmla="*/ 2147483647 w 462"/>
                <a:gd name="T81" fmla="*/ 0 h 210"/>
                <a:gd name="T82" fmla="*/ 0 w 462"/>
                <a:gd name="T83" fmla="*/ 2147483647 h 2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2"/>
                <a:gd name="T127" fmla="*/ 0 h 210"/>
                <a:gd name="T128" fmla="*/ 462 w 462"/>
                <a:gd name="T129" fmla="*/ 210 h 21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2" h="210">
                  <a:moveTo>
                    <a:pt x="6" y="18"/>
                  </a:moveTo>
                  <a:lnTo>
                    <a:pt x="12" y="18"/>
                  </a:lnTo>
                  <a:lnTo>
                    <a:pt x="18" y="24"/>
                  </a:lnTo>
                  <a:lnTo>
                    <a:pt x="30" y="30"/>
                  </a:lnTo>
                  <a:lnTo>
                    <a:pt x="42" y="42"/>
                  </a:lnTo>
                  <a:lnTo>
                    <a:pt x="60" y="48"/>
                  </a:lnTo>
                  <a:lnTo>
                    <a:pt x="72" y="54"/>
                  </a:lnTo>
                  <a:lnTo>
                    <a:pt x="78" y="54"/>
                  </a:lnTo>
                  <a:lnTo>
                    <a:pt x="84" y="60"/>
                  </a:lnTo>
                  <a:lnTo>
                    <a:pt x="96" y="66"/>
                  </a:lnTo>
                  <a:lnTo>
                    <a:pt x="102" y="78"/>
                  </a:lnTo>
                  <a:lnTo>
                    <a:pt x="114" y="84"/>
                  </a:lnTo>
                  <a:lnTo>
                    <a:pt x="114" y="96"/>
                  </a:lnTo>
                  <a:lnTo>
                    <a:pt x="120" y="114"/>
                  </a:lnTo>
                  <a:lnTo>
                    <a:pt x="120" y="132"/>
                  </a:lnTo>
                  <a:lnTo>
                    <a:pt x="126" y="138"/>
                  </a:lnTo>
                  <a:lnTo>
                    <a:pt x="132" y="150"/>
                  </a:lnTo>
                  <a:lnTo>
                    <a:pt x="138" y="156"/>
                  </a:lnTo>
                  <a:lnTo>
                    <a:pt x="138" y="162"/>
                  </a:lnTo>
                  <a:lnTo>
                    <a:pt x="132" y="168"/>
                  </a:lnTo>
                  <a:lnTo>
                    <a:pt x="168" y="174"/>
                  </a:lnTo>
                  <a:lnTo>
                    <a:pt x="174" y="168"/>
                  </a:lnTo>
                  <a:lnTo>
                    <a:pt x="186" y="162"/>
                  </a:lnTo>
                  <a:lnTo>
                    <a:pt x="198" y="162"/>
                  </a:lnTo>
                  <a:lnTo>
                    <a:pt x="210" y="168"/>
                  </a:lnTo>
                  <a:lnTo>
                    <a:pt x="216" y="174"/>
                  </a:lnTo>
                  <a:lnTo>
                    <a:pt x="222" y="186"/>
                  </a:lnTo>
                  <a:lnTo>
                    <a:pt x="222" y="192"/>
                  </a:lnTo>
                  <a:lnTo>
                    <a:pt x="246" y="192"/>
                  </a:lnTo>
                  <a:lnTo>
                    <a:pt x="246" y="198"/>
                  </a:lnTo>
                  <a:lnTo>
                    <a:pt x="252" y="204"/>
                  </a:lnTo>
                  <a:lnTo>
                    <a:pt x="276" y="198"/>
                  </a:lnTo>
                  <a:lnTo>
                    <a:pt x="282" y="192"/>
                  </a:lnTo>
                  <a:lnTo>
                    <a:pt x="336" y="198"/>
                  </a:lnTo>
                  <a:lnTo>
                    <a:pt x="336" y="180"/>
                  </a:lnTo>
                  <a:lnTo>
                    <a:pt x="342" y="180"/>
                  </a:lnTo>
                  <a:lnTo>
                    <a:pt x="348" y="186"/>
                  </a:lnTo>
                  <a:lnTo>
                    <a:pt x="354" y="186"/>
                  </a:lnTo>
                  <a:lnTo>
                    <a:pt x="354" y="180"/>
                  </a:lnTo>
                  <a:lnTo>
                    <a:pt x="366" y="168"/>
                  </a:lnTo>
                  <a:lnTo>
                    <a:pt x="390" y="168"/>
                  </a:lnTo>
                  <a:lnTo>
                    <a:pt x="396" y="174"/>
                  </a:lnTo>
                  <a:lnTo>
                    <a:pt x="396" y="180"/>
                  </a:lnTo>
                  <a:lnTo>
                    <a:pt x="414" y="198"/>
                  </a:lnTo>
                  <a:lnTo>
                    <a:pt x="426" y="192"/>
                  </a:lnTo>
                  <a:lnTo>
                    <a:pt x="438" y="192"/>
                  </a:lnTo>
                  <a:lnTo>
                    <a:pt x="456" y="210"/>
                  </a:lnTo>
                  <a:lnTo>
                    <a:pt x="462" y="204"/>
                  </a:lnTo>
                  <a:lnTo>
                    <a:pt x="456" y="192"/>
                  </a:lnTo>
                  <a:lnTo>
                    <a:pt x="450" y="186"/>
                  </a:lnTo>
                  <a:lnTo>
                    <a:pt x="444" y="174"/>
                  </a:lnTo>
                  <a:lnTo>
                    <a:pt x="438" y="168"/>
                  </a:lnTo>
                  <a:lnTo>
                    <a:pt x="432" y="168"/>
                  </a:lnTo>
                  <a:lnTo>
                    <a:pt x="414" y="150"/>
                  </a:lnTo>
                  <a:lnTo>
                    <a:pt x="420" y="144"/>
                  </a:lnTo>
                  <a:lnTo>
                    <a:pt x="432" y="144"/>
                  </a:lnTo>
                  <a:lnTo>
                    <a:pt x="420" y="132"/>
                  </a:lnTo>
                  <a:lnTo>
                    <a:pt x="408" y="126"/>
                  </a:lnTo>
                  <a:lnTo>
                    <a:pt x="396" y="114"/>
                  </a:lnTo>
                  <a:lnTo>
                    <a:pt x="378" y="114"/>
                  </a:lnTo>
                  <a:lnTo>
                    <a:pt x="378" y="108"/>
                  </a:lnTo>
                  <a:lnTo>
                    <a:pt x="384" y="102"/>
                  </a:lnTo>
                  <a:lnTo>
                    <a:pt x="384" y="90"/>
                  </a:lnTo>
                  <a:lnTo>
                    <a:pt x="354" y="84"/>
                  </a:lnTo>
                  <a:lnTo>
                    <a:pt x="342" y="72"/>
                  </a:lnTo>
                  <a:lnTo>
                    <a:pt x="330" y="66"/>
                  </a:lnTo>
                  <a:lnTo>
                    <a:pt x="300" y="66"/>
                  </a:lnTo>
                  <a:lnTo>
                    <a:pt x="300" y="72"/>
                  </a:lnTo>
                  <a:lnTo>
                    <a:pt x="288" y="72"/>
                  </a:lnTo>
                  <a:lnTo>
                    <a:pt x="282" y="78"/>
                  </a:lnTo>
                  <a:lnTo>
                    <a:pt x="258" y="78"/>
                  </a:lnTo>
                  <a:lnTo>
                    <a:pt x="246" y="72"/>
                  </a:lnTo>
                  <a:lnTo>
                    <a:pt x="240" y="72"/>
                  </a:lnTo>
                  <a:lnTo>
                    <a:pt x="240" y="66"/>
                  </a:lnTo>
                  <a:lnTo>
                    <a:pt x="192" y="36"/>
                  </a:lnTo>
                  <a:lnTo>
                    <a:pt x="186" y="36"/>
                  </a:lnTo>
                  <a:lnTo>
                    <a:pt x="180" y="30"/>
                  </a:lnTo>
                  <a:lnTo>
                    <a:pt x="144" y="30"/>
                  </a:lnTo>
                  <a:lnTo>
                    <a:pt x="84" y="18"/>
                  </a:lnTo>
                  <a:lnTo>
                    <a:pt x="66" y="12"/>
                  </a:lnTo>
                  <a:lnTo>
                    <a:pt x="54" y="6"/>
                  </a:lnTo>
                  <a:lnTo>
                    <a:pt x="36" y="0"/>
                  </a:lnTo>
                  <a:lnTo>
                    <a:pt x="24" y="0"/>
                  </a:lnTo>
                  <a:lnTo>
                    <a:pt x="0" y="18"/>
                  </a:lnTo>
                  <a:lnTo>
                    <a:pt x="6" y="1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23" name="The Gambia" descr="© INSCALE GmbH, 05.05.2010&#10;http://www.presentationload.com/">
              <a:extLst>
                <a:ext uri="{FF2B5EF4-FFF2-40B4-BE49-F238E27FC236}">
                  <a16:creationId xmlns:a16="http://schemas.microsoft.com/office/drawing/2014/main" id="{5F162880-3228-7335-75C0-17E31459D5ED}"/>
                </a:ext>
              </a:extLst>
            </p:cNvPr>
            <p:cNvSpPr>
              <a:spLocks/>
            </p:cNvSpPr>
            <p:nvPr/>
          </p:nvSpPr>
          <p:spPr bwMode="gray">
            <a:xfrm>
              <a:off x="5120487" y="3831665"/>
              <a:ext cx="101425" cy="23973"/>
            </a:xfrm>
            <a:custGeom>
              <a:avLst/>
              <a:gdLst>
                <a:gd name="T0" fmla="*/ 2147483647 w 216"/>
                <a:gd name="T1" fmla="*/ 2147483647 h 54"/>
                <a:gd name="T2" fmla="*/ 2147483647 w 216"/>
                <a:gd name="T3" fmla="*/ 2147483647 h 54"/>
                <a:gd name="T4" fmla="*/ 2147483647 w 216"/>
                <a:gd name="T5" fmla="*/ 2147483647 h 54"/>
                <a:gd name="T6" fmla="*/ 2147483647 w 216"/>
                <a:gd name="T7" fmla="*/ 2147483647 h 54"/>
                <a:gd name="T8" fmla="*/ 0 w 216"/>
                <a:gd name="T9" fmla="*/ 2147483647 h 54"/>
                <a:gd name="T10" fmla="*/ 0 w 216"/>
                <a:gd name="T11" fmla="*/ 2147483647 h 54"/>
                <a:gd name="T12" fmla="*/ 2147483647 w 216"/>
                <a:gd name="T13" fmla="*/ 2147483647 h 54"/>
                <a:gd name="T14" fmla="*/ 2147483647 w 216"/>
                <a:gd name="T15" fmla="*/ 2147483647 h 54"/>
                <a:gd name="T16" fmla="*/ 2147483647 w 216"/>
                <a:gd name="T17" fmla="*/ 2147483647 h 54"/>
                <a:gd name="T18" fmla="*/ 2147483647 w 216"/>
                <a:gd name="T19" fmla="*/ 2147483647 h 54"/>
                <a:gd name="T20" fmla="*/ 2147483647 w 216"/>
                <a:gd name="T21" fmla="*/ 2147483647 h 54"/>
                <a:gd name="T22" fmla="*/ 2147483647 w 216"/>
                <a:gd name="T23" fmla="*/ 2147483647 h 54"/>
                <a:gd name="T24" fmla="*/ 2147483647 w 216"/>
                <a:gd name="T25" fmla="*/ 2147483647 h 54"/>
                <a:gd name="T26" fmla="*/ 2147483647 w 216"/>
                <a:gd name="T27" fmla="*/ 2147483647 h 54"/>
                <a:gd name="T28" fmla="*/ 2147483647 w 216"/>
                <a:gd name="T29" fmla="*/ 2147483647 h 54"/>
                <a:gd name="T30" fmla="*/ 2147483647 w 216"/>
                <a:gd name="T31" fmla="*/ 2147483647 h 54"/>
                <a:gd name="T32" fmla="*/ 2147483647 w 216"/>
                <a:gd name="T33" fmla="*/ 2147483647 h 54"/>
                <a:gd name="T34" fmla="*/ 2147483647 w 216"/>
                <a:gd name="T35" fmla="*/ 2147483647 h 54"/>
                <a:gd name="T36" fmla="*/ 2147483647 w 216"/>
                <a:gd name="T37" fmla="*/ 2147483647 h 54"/>
                <a:gd name="T38" fmla="*/ 2147483647 w 216"/>
                <a:gd name="T39" fmla="*/ 2147483647 h 54"/>
                <a:gd name="T40" fmla="*/ 2147483647 w 216"/>
                <a:gd name="T41" fmla="*/ 2147483647 h 54"/>
                <a:gd name="T42" fmla="*/ 2147483647 w 216"/>
                <a:gd name="T43" fmla="*/ 2147483647 h 54"/>
                <a:gd name="T44" fmla="*/ 2147483647 w 216"/>
                <a:gd name="T45" fmla="*/ 2147483647 h 54"/>
                <a:gd name="T46" fmla="*/ 2147483647 w 216"/>
                <a:gd name="T47" fmla="*/ 2147483647 h 54"/>
                <a:gd name="T48" fmla="*/ 2147483647 w 216"/>
                <a:gd name="T49" fmla="*/ 2147483647 h 54"/>
                <a:gd name="T50" fmla="*/ 2147483647 w 216"/>
                <a:gd name="T51" fmla="*/ 2147483647 h 54"/>
                <a:gd name="T52" fmla="*/ 2147483647 w 216"/>
                <a:gd name="T53" fmla="*/ 2147483647 h 54"/>
                <a:gd name="T54" fmla="*/ 2147483647 w 216"/>
                <a:gd name="T55" fmla="*/ 2147483647 h 54"/>
                <a:gd name="T56" fmla="*/ 2147483647 w 216"/>
                <a:gd name="T57" fmla="*/ 2147483647 h 54"/>
                <a:gd name="T58" fmla="*/ 2147483647 w 216"/>
                <a:gd name="T59" fmla="*/ 0 h 54"/>
                <a:gd name="T60" fmla="*/ 2147483647 w 216"/>
                <a:gd name="T61" fmla="*/ 0 h 54"/>
                <a:gd name="T62" fmla="*/ 2147483647 w 216"/>
                <a:gd name="T63" fmla="*/ 2147483647 h 54"/>
                <a:gd name="T64" fmla="*/ 2147483647 w 216"/>
                <a:gd name="T65" fmla="*/ 2147483647 h 54"/>
                <a:gd name="T66" fmla="*/ 2147483647 w 216"/>
                <a:gd name="T67" fmla="*/ 2147483647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54"/>
                <a:gd name="T104" fmla="*/ 216 w 216"/>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54">
                  <a:moveTo>
                    <a:pt x="18" y="18"/>
                  </a:moveTo>
                  <a:lnTo>
                    <a:pt x="12" y="24"/>
                  </a:lnTo>
                  <a:lnTo>
                    <a:pt x="6" y="36"/>
                  </a:lnTo>
                  <a:lnTo>
                    <a:pt x="6" y="42"/>
                  </a:lnTo>
                  <a:lnTo>
                    <a:pt x="0" y="48"/>
                  </a:lnTo>
                  <a:lnTo>
                    <a:pt x="0" y="54"/>
                  </a:lnTo>
                  <a:lnTo>
                    <a:pt x="72" y="54"/>
                  </a:lnTo>
                  <a:lnTo>
                    <a:pt x="72" y="42"/>
                  </a:lnTo>
                  <a:lnTo>
                    <a:pt x="84" y="42"/>
                  </a:lnTo>
                  <a:lnTo>
                    <a:pt x="90" y="36"/>
                  </a:lnTo>
                  <a:lnTo>
                    <a:pt x="114" y="36"/>
                  </a:lnTo>
                  <a:lnTo>
                    <a:pt x="120" y="24"/>
                  </a:lnTo>
                  <a:lnTo>
                    <a:pt x="126" y="18"/>
                  </a:lnTo>
                  <a:lnTo>
                    <a:pt x="132" y="24"/>
                  </a:lnTo>
                  <a:lnTo>
                    <a:pt x="144" y="30"/>
                  </a:lnTo>
                  <a:lnTo>
                    <a:pt x="150" y="42"/>
                  </a:lnTo>
                  <a:lnTo>
                    <a:pt x="168" y="48"/>
                  </a:lnTo>
                  <a:lnTo>
                    <a:pt x="192" y="48"/>
                  </a:lnTo>
                  <a:lnTo>
                    <a:pt x="198" y="42"/>
                  </a:lnTo>
                  <a:lnTo>
                    <a:pt x="210" y="36"/>
                  </a:lnTo>
                  <a:lnTo>
                    <a:pt x="216" y="30"/>
                  </a:lnTo>
                  <a:lnTo>
                    <a:pt x="216" y="24"/>
                  </a:lnTo>
                  <a:lnTo>
                    <a:pt x="210" y="18"/>
                  </a:lnTo>
                  <a:lnTo>
                    <a:pt x="186" y="18"/>
                  </a:lnTo>
                  <a:lnTo>
                    <a:pt x="180" y="24"/>
                  </a:lnTo>
                  <a:lnTo>
                    <a:pt x="168" y="24"/>
                  </a:lnTo>
                  <a:lnTo>
                    <a:pt x="162" y="12"/>
                  </a:lnTo>
                  <a:lnTo>
                    <a:pt x="156" y="6"/>
                  </a:lnTo>
                  <a:lnTo>
                    <a:pt x="144" y="12"/>
                  </a:lnTo>
                  <a:lnTo>
                    <a:pt x="144" y="0"/>
                  </a:lnTo>
                  <a:lnTo>
                    <a:pt x="90" y="0"/>
                  </a:lnTo>
                  <a:lnTo>
                    <a:pt x="90" y="12"/>
                  </a:lnTo>
                  <a:lnTo>
                    <a:pt x="18" y="12"/>
                  </a:lnTo>
                  <a:lnTo>
                    <a:pt x="18" y="1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24" name="Gabon" descr="© INSCALE GmbH, 05.05.2010&#10;http://www.presentationload.com/">
              <a:extLst>
                <a:ext uri="{FF2B5EF4-FFF2-40B4-BE49-F238E27FC236}">
                  <a16:creationId xmlns:a16="http://schemas.microsoft.com/office/drawing/2014/main" id="{C35EB029-1FCE-88D0-E062-D7FAF83F6EA8}"/>
                </a:ext>
              </a:extLst>
            </p:cNvPr>
            <p:cNvSpPr>
              <a:spLocks/>
            </p:cNvSpPr>
            <p:nvPr/>
          </p:nvSpPr>
          <p:spPr bwMode="gray">
            <a:xfrm>
              <a:off x="5968759" y="4263177"/>
              <a:ext cx="197316" cy="241574"/>
            </a:xfrm>
            <a:custGeom>
              <a:avLst/>
              <a:gdLst>
                <a:gd name="T0" fmla="*/ 2147483647 w 420"/>
                <a:gd name="T1" fmla="*/ 2147483647 h 510"/>
                <a:gd name="T2" fmla="*/ 2147483647 w 420"/>
                <a:gd name="T3" fmla="*/ 2147483647 h 510"/>
                <a:gd name="T4" fmla="*/ 2147483647 w 420"/>
                <a:gd name="T5" fmla="*/ 2147483647 h 510"/>
                <a:gd name="T6" fmla="*/ 2147483647 w 420"/>
                <a:gd name="T7" fmla="*/ 2147483647 h 510"/>
                <a:gd name="T8" fmla="*/ 2147483647 w 420"/>
                <a:gd name="T9" fmla="*/ 2147483647 h 510"/>
                <a:gd name="T10" fmla="*/ 2147483647 w 420"/>
                <a:gd name="T11" fmla="*/ 2147483647 h 510"/>
                <a:gd name="T12" fmla="*/ 2147483647 w 420"/>
                <a:gd name="T13" fmla="*/ 2147483647 h 510"/>
                <a:gd name="T14" fmla="*/ 2147483647 w 420"/>
                <a:gd name="T15" fmla="*/ 2147483647 h 510"/>
                <a:gd name="T16" fmla="*/ 2147483647 w 420"/>
                <a:gd name="T17" fmla="*/ 2147483647 h 510"/>
                <a:gd name="T18" fmla="*/ 2147483647 w 420"/>
                <a:gd name="T19" fmla="*/ 2147483647 h 510"/>
                <a:gd name="T20" fmla="*/ 2147483647 w 420"/>
                <a:gd name="T21" fmla="*/ 2147483647 h 510"/>
                <a:gd name="T22" fmla="*/ 2147483647 w 420"/>
                <a:gd name="T23" fmla="*/ 2147483647 h 510"/>
                <a:gd name="T24" fmla="*/ 2147483647 w 420"/>
                <a:gd name="T25" fmla="*/ 2147483647 h 510"/>
                <a:gd name="T26" fmla="*/ 2147483647 w 420"/>
                <a:gd name="T27" fmla="*/ 2147483647 h 510"/>
                <a:gd name="T28" fmla="*/ 2147483647 w 420"/>
                <a:gd name="T29" fmla="*/ 2147483647 h 510"/>
                <a:gd name="T30" fmla="*/ 2147483647 w 420"/>
                <a:gd name="T31" fmla="*/ 2147483647 h 510"/>
                <a:gd name="T32" fmla="*/ 2147483647 w 420"/>
                <a:gd name="T33" fmla="*/ 2147483647 h 510"/>
                <a:gd name="T34" fmla="*/ 2147483647 w 420"/>
                <a:gd name="T35" fmla="*/ 2147483647 h 510"/>
                <a:gd name="T36" fmla="*/ 2147483647 w 420"/>
                <a:gd name="T37" fmla="*/ 2147483647 h 510"/>
                <a:gd name="T38" fmla="*/ 2147483647 w 420"/>
                <a:gd name="T39" fmla="*/ 2147483647 h 510"/>
                <a:gd name="T40" fmla="*/ 2147483647 w 420"/>
                <a:gd name="T41" fmla="*/ 2147483647 h 510"/>
                <a:gd name="T42" fmla="*/ 2147483647 w 420"/>
                <a:gd name="T43" fmla="*/ 2147483647 h 510"/>
                <a:gd name="T44" fmla="*/ 2147483647 w 420"/>
                <a:gd name="T45" fmla="*/ 2147483647 h 510"/>
                <a:gd name="T46" fmla="*/ 2147483647 w 420"/>
                <a:gd name="T47" fmla="*/ 2147483647 h 510"/>
                <a:gd name="T48" fmla="*/ 2147483647 w 420"/>
                <a:gd name="T49" fmla="*/ 2147483647 h 510"/>
                <a:gd name="T50" fmla="*/ 2147483647 w 420"/>
                <a:gd name="T51" fmla="*/ 2147483647 h 510"/>
                <a:gd name="T52" fmla="*/ 2147483647 w 420"/>
                <a:gd name="T53" fmla="*/ 2147483647 h 510"/>
                <a:gd name="T54" fmla="*/ 2147483647 w 420"/>
                <a:gd name="T55" fmla="*/ 2147483647 h 510"/>
                <a:gd name="T56" fmla="*/ 2147483647 w 420"/>
                <a:gd name="T57" fmla="*/ 2147483647 h 510"/>
                <a:gd name="T58" fmla="*/ 2147483647 w 420"/>
                <a:gd name="T59" fmla="*/ 2147483647 h 510"/>
                <a:gd name="T60" fmla="*/ 2147483647 w 420"/>
                <a:gd name="T61" fmla="*/ 2147483647 h 510"/>
                <a:gd name="T62" fmla="*/ 2147483647 w 420"/>
                <a:gd name="T63" fmla="*/ 2147483647 h 510"/>
                <a:gd name="T64" fmla="*/ 2147483647 w 420"/>
                <a:gd name="T65" fmla="*/ 2147483647 h 510"/>
                <a:gd name="T66" fmla="*/ 2147483647 w 420"/>
                <a:gd name="T67" fmla="*/ 2147483647 h 510"/>
                <a:gd name="T68" fmla="*/ 2147483647 w 420"/>
                <a:gd name="T69" fmla="*/ 2147483647 h 510"/>
                <a:gd name="T70" fmla="*/ 2147483647 w 420"/>
                <a:gd name="T71" fmla="*/ 2147483647 h 510"/>
                <a:gd name="T72" fmla="*/ 2147483647 w 420"/>
                <a:gd name="T73" fmla="*/ 2147483647 h 510"/>
                <a:gd name="T74" fmla="*/ 2147483647 w 420"/>
                <a:gd name="T75" fmla="*/ 2147483647 h 510"/>
                <a:gd name="T76" fmla="*/ 2147483647 w 420"/>
                <a:gd name="T77" fmla="*/ 2147483647 h 510"/>
                <a:gd name="T78" fmla="*/ 2147483647 w 420"/>
                <a:gd name="T79" fmla="*/ 2147483647 h 510"/>
                <a:gd name="T80" fmla="*/ 2147483647 w 420"/>
                <a:gd name="T81" fmla="*/ 2147483647 h 510"/>
                <a:gd name="T82" fmla="*/ 2147483647 w 420"/>
                <a:gd name="T83" fmla="*/ 2147483647 h 510"/>
                <a:gd name="T84" fmla="*/ 2147483647 w 420"/>
                <a:gd name="T85" fmla="*/ 2147483647 h 510"/>
                <a:gd name="T86" fmla="*/ 2147483647 w 420"/>
                <a:gd name="T87" fmla="*/ 2147483647 h 510"/>
                <a:gd name="T88" fmla="*/ 2147483647 w 420"/>
                <a:gd name="T89" fmla="*/ 2147483647 h 510"/>
                <a:gd name="T90" fmla="*/ 2147483647 w 420"/>
                <a:gd name="T91" fmla="*/ 2147483647 h 510"/>
                <a:gd name="T92" fmla="*/ 2147483647 w 420"/>
                <a:gd name="T93" fmla="*/ 2147483647 h 510"/>
                <a:gd name="T94" fmla="*/ 2147483647 w 420"/>
                <a:gd name="T95" fmla="*/ 2147483647 h 510"/>
                <a:gd name="T96" fmla="*/ 2147483647 w 420"/>
                <a:gd name="T97" fmla="*/ 2147483647 h 510"/>
                <a:gd name="T98" fmla="*/ 2147483647 w 420"/>
                <a:gd name="T99" fmla="*/ 2147483647 h 510"/>
                <a:gd name="T100" fmla="*/ 2147483647 w 420"/>
                <a:gd name="T101" fmla="*/ 2147483647 h 510"/>
                <a:gd name="T102" fmla="*/ 2147483647 w 420"/>
                <a:gd name="T103" fmla="*/ 2147483647 h 510"/>
                <a:gd name="T104" fmla="*/ 2147483647 w 420"/>
                <a:gd name="T105" fmla="*/ 2147483647 h 510"/>
                <a:gd name="T106" fmla="*/ 2147483647 w 420"/>
                <a:gd name="T107" fmla="*/ 2147483647 h 510"/>
                <a:gd name="T108" fmla="*/ 2147483647 w 420"/>
                <a:gd name="T109" fmla="*/ 2147483647 h 510"/>
                <a:gd name="T110" fmla="*/ 2147483647 w 420"/>
                <a:gd name="T111" fmla="*/ 2147483647 h 51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0"/>
                <a:gd name="T169" fmla="*/ 0 h 510"/>
                <a:gd name="T170" fmla="*/ 420 w 420"/>
                <a:gd name="T171" fmla="*/ 510 h 51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0" h="510">
                  <a:moveTo>
                    <a:pt x="420" y="240"/>
                  </a:moveTo>
                  <a:lnTo>
                    <a:pt x="414" y="234"/>
                  </a:lnTo>
                  <a:lnTo>
                    <a:pt x="396" y="234"/>
                  </a:lnTo>
                  <a:lnTo>
                    <a:pt x="390" y="216"/>
                  </a:lnTo>
                  <a:lnTo>
                    <a:pt x="372" y="210"/>
                  </a:lnTo>
                  <a:lnTo>
                    <a:pt x="372" y="174"/>
                  </a:lnTo>
                  <a:lnTo>
                    <a:pt x="384" y="150"/>
                  </a:lnTo>
                  <a:lnTo>
                    <a:pt x="396" y="150"/>
                  </a:lnTo>
                  <a:lnTo>
                    <a:pt x="402" y="144"/>
                  </a:lnTo>
                  <a:lnTo>
                    <a:pt x="408" y="132"/>
                  </a:lnTo>
                  <a:lnTo>
                    <a:pt x="414" y="126"/>
                  </a:lnTo>
                  <a:lnTo>
                    <a:pt x="414" y="114"/>
                  </a:lnTo>
                  <a:lnTo>
                    <a:pt x="402" y="108"/>
                  </a:lnTo>
                  <a:lnTo>
                    <a:pt x="402" y="90"/>
                  </a:lnTo>
                  <a:lnTo>
                    <a:pt x="396" y="84"/>
                  </a:lnTo>
                  <a:lnTo>
                    <a:pt x="396" y="78"/>
                  </a:lnTo>
                  <a:lnTo>
                    <a:pt x="384" y="78"/>
                  </a:lnTo>
                  <a:lnTo>
                    <a:pt x="378" y="72"/>
                  </a:lnTo>
                  <a:lnTo>
                    <a:pt x="360" y="72"/>
                  </a:lnTo>
                  <a:lnTo>
                    <a:pt x="360" y="90"/>
                  </a:lnTo>
                  <a:lnTo>
                    <a:pt x="354" y="96"/>
                  </a:lnTo>
                  <a:lnTo>
                    <a:pt x="330" y="96"/>
                  </a:lnTo>
                  <a:lnTo>
                    <a:pt x="324" y="90"/>
                  </a:lnTo>
                  <a:lnTo>
                    <a:pt x="318" y="54"/>
                  </a:lnTo>
                  <a:lnTo>
                    <a:pt x="336" y="24"/>
                  </a:lnTo>
                  <a:lnTo>
                    <a:pt x="336" y="6"/>
                  </a:lnTo>
                  <a:lnTo>
                    <a:pt x="288" y="12"/>
                  </a:lnTo>
                  <a:lnTo>
                    <a:pt x="282" y="12"/>
                  </a:lnTo>
                  <a:lnTo>
                    <a:pt x="270" y="6"/>
                  </a:lnTo>
                  <a:lnTo>
                    <a:pt x="264" y="6"/>
                  </a:lnTo>
                  <a:lnTo>
                    <a:pt x="252" y="18"/>
                  </a:lnTo>
                  <a:lnTo>
                    <a:pt x="222" y="18"/>
                  </a:lnTo>
                  <a:lnTo>
                    <a:pt x="210" y="0"/>
                  </a:lnTo>
                  <a:lnTo>
                    <a:pt x="192" y="18"/>
                  </a:lnTo>
                  <a:lnTo>
                    <a:pt x="186" y="54"/>
                  </a:lnTo>
                  <a:lnTo>
                    <a:pt x="192" y="60"/>
                  </a:lnTo>
                  <a:lnTo>
                    <a:pt x="192" y="90"/>
                  </a:lnTo>
                  <a:lnTo>
                    <a:pt x="186" y="108"/>
                  </a:lnTo>
                  <a:lnTo>
                    <a:pt x="186" y="114"/>
                  </a:lnTo>
                  <a:lnTo>
                    <a:pt x="84" y="114"/>
                  </a:lnTo>
                  <a:lnTo>
                    <a:pt x="84" y="108"/>
                  </a:lnTo>
                  <a:lnTo>
                    <a:pt x="72" y="108"/>
                  </a:lnTo>
                  <a:lnTo>
                    <a:pt x="60" y="120"/>
                  </a:lnTo>
                  <a:lnTo>
                    <a:pt x="60" y="126"/>
                  </a:lnTo>
                  <a:lnTo>
                    <a:pt x="66" y="132"/>
                  </a:lnTo>
                  <a:lnTo>
                    <a:pt x="66" y="144"/>
                  </a:lnTo>
                  <a:lnTo>
                    <a:pt x="72" y="150"/>
                  </a:lnTo>
                  <a:lnTo>
                    <a:pt x="72" y="162"/>
                  </a:lnTo>
                  <a:lnTo>
                    <a:pt x="48" y="162"/>
                  </a:lnTo>
                  <a:lnTo>
                    <a:pt x="48" y="210"/>
                  </a:lnTo>
                  <a:lnTo>
                    <a:pt x="42" y="228"/>
                  </a:lnTo>
                  <a:lnTo>
                    <a:pt x="36" y="240"/>
                  </a:lnTo>
                  <a:lnTo>
                    <a:pt x="30" y="246"/>
                  </a:lnTo>
                  <a:lnTo>
                    <a:pt x="18" y="252"/>
                  </a:lnTo>
                  <a:lnTo>
                    <a:pt x="0" y="252"/>
                  </a:lnTo>
                  <a:lnTo>
                    <a:pt x="30" y="306"/>
                  </a:lnTo>
                  <a:lnTo>
                    <a:pt x="42" y="294"/>
                  </a:lnTo>
                  <a:lnTo>
                    <a:pt x="54" y="312"/>
                  </a:lnTo>
                  <a:lnTo>
                    <a:pt x="48" y="318"/>
                  </a:lnTo>
                  <a:lnTo>
                    <a:pt x="48" y="330"/>
                  </a:lnTo>
                  <a:lnTo>
                    <a:pt x="42" y="336"/>
                  </a:lnTo>
                  <a:lnTo>
                    <a:pt x="42" y="342"/>
                  </a:lnTo>
                  <a:lnTo>
                    <a:pt x="48" y="348"/>
                  </a:lnTo>
                  <a:lnTo>
                    <a:pt x="66" y="348"/>
                  </a:lnTo>
                  <a:lnTo>
                    <a:pt x="72" y="390"/>
                  </a:lnTo>
                  <a:lnTo>
                    <a:pt x="102" y="396"/>
                  </a:lnTo>
                  <a:lnTo>
                    <a:pt x="96" y="408"/>
                  </a:lnTo>
                  <a:lnTo>
                    <a:pt x="144" y="462"/>
                  </a:lnTo>
                  <a:lnTo>
                    <a:pt x="138" y="468"/>
                  </a:lnTo>
                  <a:lnTo>
                    <a:pt x="174" y="510"/>
                  </a:lnTo>
                  <a:lnTo>
                    <a:pt x="180" y="492"/>
                  </a:lnTo>
                  <a:lnTo>
                    <a:pt x="204" y="480"/>
                  </a:lnTo>
                  <a:lnTo>
                    <a:pt x="222" y="498"/>
                  </a:lnTo>
                  <a:lnTo>
                    <a:pt x="228" y="492"/>
                  </a:lnTo>
                  <a:lnTo>
                    <a:pt x="228" y="456"/>
                  </a:lnTo>
                  <a:lnTo>
                    <a:pt x="210" y="444"/>
                  </a:lnTo>
                  <a:lnTo>
                    <a:pt x="228" y="432"/>
                  </a:lnTo>
                  <a:lnTo>
                    <a:pt x="198" y="414"/>
                  </a:lnTo>
                  <a:lnTo>
                    <a:pt x="210" y="414"/>
                  </a:lnTo>
                  <a:lnTo>
                    <a:pt x="210" y="402"/>
                  </a:lnTo>
                  <a:lnTo>
                    <a:pt x="204" y="396"/>
                  </a:lnTo>
                  <a:lnTo>
                    <a:pt x="204" y="378"/>
                  </a:lnTo>
                  <a:lnTo>
                    <a:pt x="210" y="378"/>
                  </a:lnTo>
                  <a:lnTo>
                    <a:pt x="216" y="384"/>
                  </a:lnTo>
                  <a:lnTo>
                    <a:pt x="228" y="384"/>
                  </a:lnTo>
                  <a:lnTo>
                    <a:pt x="240" y="390"/>
                  </a:lnTo>
                  <a:lnTo>
                    <a:pt x="258" y="390"/>
                  </a:lnTo>
                  <a:lnTo>
                    <a:pt x="264" y="384"/>
                  </a:lnTo>
                  <a:lnTo>
                    <a:pt x="270" y="372"/>
                  </a:lnTo>
                  <a:lnTo>
                    <a:pt x="282" y="366"/>
                  </a:lnTo>
                  <a:lnTo>
                    <a:pt x="264" y="348"/>
                  </a:lnTo>
                  <a:lnTo>
                    <a:pt x="264" y="342"/>
                  </a:lnTo>
                  <a:lnTo>
                    <a:pt x="294" y="342"/>
                  </a:lnTo>
                  <a:lnTo>
                    <a:pt x="312" y="384"/>
                  </a:lnTo>
                  <a:lnTo>
                    <a:pt x="342" y="384"/>
                  </a:lnTo>
                  <a:lnTo>
                    <a:pt x="348" y="378"/>
                  </a:lnTo>
                  <a:lnTo>
                    <a:pt x="354" y="366"/>
                  </a:lnTo>
                  <a:lnTo>
                    <a:pt x="360" y="360"/>
                  </a:lnTo>
                  <a:lnTo>
                    <a:pt x="366" y="360"/>
                  </a:lnTo>
                  <a:lnTo>
                    <a:pt x="366" y="390"/>
                  </a:lnTo>
                  <a:lnTo>
                    <a:pt x="372" y="396"/>
                  </a:lnTo>
                  <a:lnTo>
                    <a:pt x="384" y="396"/>
                  </a:lnTo>
                  <a:lnTo>
                    <a:pt x="390" y="390"/>
                  </a:lnTo>
                  <a:lnTo>
                    <a:pt x="396" y="378"/>
                  </a:lnTo>
                  <a:lnTo>
                    <a:pt x="396" y="354"/>
                  </a:lnTo>
                  <a:lnTo>
                    <a:pt x="408" y="348"/>
                  </a:lnTo>
                  <a:lnTo>
                    <a:pt x="414" y="342"/>
                  </a:lnTo>
                  <a:lnTo>
                    <a:pt x="408" y="318"/>
                  </a:lnTo>
                  <a:lnTo>
                    <a:pt x="414" y="306"/>
                  </a:lnTo>
                  <a:lnTo>
                    <a:pt x="414" y="258"/>
                  </a:lnTo>
                  <a:lnTo>
                    <a:pt x="420" y="252"/>
                  </a:lnTo>
                  <a:lnTo>
                    <a:pt x="420" y="24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25" name="France" descr="© INSCALE GmbH, 05.05.2010&#10;http://www.presentationload.com/">
              <a:extLst>
                <a:ext uri="{FF2B5EF4-FFF2-40B4-BE49-F238E27FC236}">
                  <a16:creationId xmlns:a16="http://schemas.microsoft.com/office/drawing/2014/main" id="{AA8540C4-E5B2-FAF1-80C9-3E9C2AEA888D}"/>
                </a:ext>
              </a:extLst>
            </p:cNvPr>
            <p:cNvSpPr>
              <a:spLocks noEditPoints="1"/>
            </p:cNvSpPr>
            <p:nvPr/>
          </p:nvSpPr>
          <p:spPr bwMode="gray">
            <a:xfrm>
              <a:off x="5572283" y="2417260"/>
              <a:ext cx="429670" cy="370660"/>
            </a:xfrm>
            <a:custGeom>
              <a:avLst/>
              <a:gdLst>
                <a:gd name="T0" fmla="*/ 2147483647 w 230"/>
                <a:gd name="T1" fmla="*/ 2147483647 h 198"/>
                <a:gd name="T2" fmla="*/ 2147483647 w 230"/>
                <a:gd name="T3" fmla="*/ 2147483647 h 198"/>
                <a:gd name="T4" fmla="*/ 2147483647 w 230"/>
                <a:gd name="T5" fmla="*/ 2147483647 h 198"/>
                <a:gd name="T6" fmla="*/ 2147483647 w 230"/>
                <a:gd name="T7" fmla="*/ 2147483647 h 198"/>
                <a:gd name="T8" fmla="*/ 2147483647 w 230"/>
                <a:gd name="T9" fmla="*/ 2147483647 h 198"/>
                <a:gd name="T10" fmla="*/ 2147483647 w 230"/>
                <a:gd name="T11" fmla="*/ 2147483647 h 198"/>
                <a:gd name="T12" fmla="*/ 2147483647 w 230"/>
                <a:gd name="T13" fmla="*/ 2147483647 h 198"/>
                <a:gd name="T14" fmla="*/ 2147483647 w 230"/>
                <a:gd name="T15" fmla="*/ 2147483647 h 198"/>
                <a:gd name="T16" fmla="*/ 2147483647 w 230"/>
                <a:gd name="T17" fmla="*/ 2147483647 h 198"/>
                <a:gd name="T18" fmla="*/ 2147483647 w 230"/>
                <a:gd name="T19" fmla="*/ 2147483647 h 198"/>
                <a:gd name="T20" fmla="*/ 2147483647 w 230"/>
                <a:gd name="T21" fmla="*/ 2147483647 h 198"/>
                <a:gd name="T22" fmla="*/ 2147483647 w 230"/>
                <a:gd name="T23" fmla="*/ 2147483647 h 198"/>
                <a:gd name="T24" fmla="*/ 2147483647 w 230"/>
                <a:gd name="T25" fmla="*/ 2147483647 h 198"/>
                <a:gd name="T26" fmla="*/ 2147483647 w 230"/>
                <a:gd name="T27" fmla="*/ 2147483647 h 198"/>
                <a:gd name="T28" fmla="*/ 2147483647 w 230"/>
                <a:gd name="T29" fmla="*/ 2147483647 h 198"/>
                <a:gd name="T30" fmla="*/ 2147483647 w 230"/>
                <a:gd name="T31" fmla="*/ 2147483647 h 198"/>
                <a:gd name="T32" fmla="*/ 2147483647 w 230"/>
                <a:gd name="T33" fmla="*/ 2147483647 h 198"/>
                <a:gd name="T34" fmla="*/ 2147483647 w 230"/>
                <a:gd name="T35" fmla="*/ 2147483647 h 198"/>
                <a:gd name="T36" fmla="*/ 2147483647 w 230"/>
                <a:gd name="T37" fmla="*/ 2147483647 h 198"/>
                <a:gd name="T38" fmla="*/ 2147483647 w 230"/>
                <a:gd name="T39" fmla="*/ 2147483647 h 198"/>
                <a:gd name="T40" fmla="*/ 2147483647 w 230"/>
                <a:gd name="T41" fmla="*/ 2147483647 h 198"/>
                <a:gd name="T42" fmla="*/ 2147483647 w 230"/>
                <a:gd name="T43" fmla="*/ 2147483647 h 198"/>
                <a:gd name="T44" fmla="*/ 2147483647 w 230"/>
                <a:gd name="T45" fmla="*/ 2147483647 h 198"/>
                <a:gd name="T46" fmla="*/ 2147483647 w 230"/>
                <a:gd name="T47" fmla="*/ 2147483647 h 198"/>
                <a:gd name="T48" fmla="*/ 2147483647 w 230"/>
                <a:gd name="T49" fmla="*/ 2147483647 h 198"/>
                <a:gd name="T50" fmla="*/ 2147483647 w 230"/>
                <a:gd name="T51" fmla="*/ 2147483647 h 198"/>
                <a:gd name="T52" fmla="*/ 2147483647 w 230"/>
                <a:gd name="T53" fmla="*/ 2147483647 h 198"/>
                <a:gd name="T54" fmla="*/ 2147483647 w 230"/>
                <a:gd name="T55" fmla="*/ 2147483647 h 198"/>
                <a:gd name="T56" fmla="*/ 2147483647 w 230"/>
                <a:gd name="T57" fmla="*/ 2147483647 h 198"/>
                <a:gd name="T58" fmla="*/ 2147483647 w 230"/>
                <a:gd name="T59" fmla="*/ 2147483647 h 198"/>
                <a:gd name="T60" fmla="*/ 2147483647 w 230"/>
                <a:gd name="T61" fmla="*/ 2147483647 h 198"/>
                <a:gd name="T62" fmla="*/ 2147483647 w 230"/>
                <a:gd name="T63" fmla="*/ 2147483647 h 198"/>
                <a:gd name="T64" fmla="*/ 2147483647 w 230"/>
                <a:gd name="T65" fmla="*/ 2147483647 h 198"/>
                <a:gd name="T66" fmla="*/ 2147483647 w 230"/>
                <a:gd name="T67" fmla="*/ 2147483647 h 198"/>
                <a:gd name="T68" fmla="*/ 2147483647 w 230"/>
                <a:gd name="T69" fmla="*/ 2147483647 h 198"/>
                <a:gd name="T70" fmla="*/ 2147483647 w 230"/>
                <a:gd name="T71" fmla="*/ 2147483647 h 198"/>
                <a:gd name="T72" fmla="*/ 2147483647 w 230"/>
                <a:gd name="T73" fmla="*/ 2147483647 h 198"/>
                <a:gd name="T74" fmla="*/ 2147483647 w 230"/>
                <a:gd name="T75" fmla="*/ 2147483647 h 198"/>
                <a:gd name="T76" fmla="*/ 2147483647 w 230"/>
                <a:gd name="T77" fmla="*/ 2147483647 h 198"/>
                <a:gd name="T78" fmla="*/ 2147483647 w 230"/>
                <a:gd name="T79" fmla="*/ 2147483647 h 198"/>
                <a:gd name="T80" fmla="*/ 2147483647 w 230"/>
                <a:gd name="T81" fmla="*/ 2147483647 h 198"/>
                <a:gd name="T82" fmla="*/ 2147483647 w 230"/>
                <a:gd name="T83" fmla="*/ 2147483647 h 198"/>
                <a:gd name="T84" fmla="*/ 2147483647 w 230"/>
                <a:gd name="T85" fmla="*/ 2147483647 h 198"/>
                <a:gd name="T86" fmla="*/ 2147483647 w 230"/>
                <a:gd name="T87" fmla="*/ 2147483647 h 198"/>
                <a:gd name="T88" fmla="*/ 2147483647 w 230"/>
                <a:gd name="T89" fmla="*/ 2147483647 h 198"/>
                <a:gd name="T90" fmla="*/ 2147483647 w 230"/>
                <a:gd name="T91" fmla="*/ 2147483647 h 198"/>
                <a:gd name="T92" fmla="*/ 2147483647 w 230"/>
                <a:gd name="T93" fmla="*/ 2147483647 h 198"/>
                <a:gd name="T94" fmla="*/ 2147483647 w 230"/>
                <a:gd name="T95" fmla="*/ 2147483647 h 198"/>
                <a:gd name="T96" fmla="*/ 2147483647 w 230"/>
                <a:gd name="T97" fmla="*/ 2147483647 h 198"/>
                <a:gd name="T98" fmla="*/ 2147483647 w 230"/>
                <a:gd name="T99" fmla="*/ 2147483647 h 198"/>
                <a:gd name="T100" fmla="*/ 2147483647 w 230"/>
                <a:gd name="T101" fmla="*/ 2147483647 h 198"/>
                <a:gd name="T102" fmla="*/ 2147483647 w 230"/>
                <a:gd name="T103" fmla="*/ 2147483647 h 198"/>
                <a:gd name="T104" fmla="*/ 2147483647 w 230"/>
                <a:gd name="T105" fmla="*/ 2147483647 h 198"/>
                <a:gd name="T106" fmla="*/ 2147483647 w 230"/>
                <a:gd name="T107" fmla="*/ 2147483647 h 198"/>
                <a:gd name="T108" fmla="*/ 2147483647 w 230"/>
                <a:gd name="T109" fmla="*/ 2147483647 h 198"/>
                <a:gd name="T110" fmla="*/ 2147483647 w 230"/>
                <a:gd name="T111" fmla="*/ 2147483647 h 198"/>
                <a:gd name="T112" fmla="*/ 2147483647 w 230"/>
                <a:gd name="T113" fmla="*/ 2147483647 h 198"/>
                <a:gd name="T114" fmla="*/ 2147483647 w 230"/>
                <a:gd name="T115" fmla="*/ 2147483647 h 198"/>
                <a:gd name="T116" fmla="*/ 2147483647 w 230"/>
                <a:gd name="T117" fmla="*/ 2147483647 h 198"/>
                <a:gd name="T118" fmla="*/ 2147483647 w 230"/>
                <a:gd name="T119" fmla="*/ 2147483647 h 198"/>
                <a:gd name="T120" fmla="*/ 2147483647 w 230"/>
                <a:gd name="T121" fmla="*/ 2147483647 h 19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0"/>
                <a:gd name="T184" fmla="*/ 0 h 198"/>
                <a:gd name="T185" fmla="*/ 230 w 230"/>
                <a:gd name="T186" fmla="*/ 198 h 19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0" h="198">
                  <a:moveTo>
                    <a:pt x="230" y="172"/>
                  </a:moveTo>
                  <a:lnTo>
                    <a:pt x="230" y="172"/>
                  </a:lnTo>
                  <a:lnTo>
                    <a:pt x="230" y="166"/>
                  </a:lnTo>
                  <a:lnTo>
                    <a:pt x="228" y="166"/>
                  </a:lnTo>
                  <a:lnTo>
                    <a:pt x="224" y="168"/>
                  </a:lnTo>
                  <a:lnTo>
                    <a:pt x="224" y="170"/>
                  </a:lnTo>
                  <a:lnTo>
                    <a:pt x="220" y="172"/>
                  </a:lnTo>
                  <a:lnTo>
                    <a:pt x="218" y="174"/>
                  </a:lnTo>
                  <a:lnTo>
                    <a:pt x="216" y="178"/>
                  </a:lnTo>
                  <a:lnTo>
                    <a:pt x="216" y="182"/>
                  </a:lnTo>
                  <a:lnTo>
                    <a:pt x="218" y="186"/>
                  </a:lnTo>
                  <a:lnTo>
                    <a:pt x="218" y="190"/>
                  </a:lnTo>
                  <a:lnTo>
                    <a:pt x="218" y="192"/>
                  </a:lnTo>
                  <a:lnTo>
                    <a:pt x="218" y="194"/>
                  </a:lnTo>
                  <a:lnTo>
                    <a:pt x="222" y="196"/>
                  </a:lnTo>
                  <a:lnTo>
                    <a:pt x="224" y="198"/>
                  </a:lnTo>
                  <a:lnTo>
                    <a:pt x="230" y="192"/>
                  </a:lnTo>
                  <a:lnTo>
                    <a:pt x="230" y="186"/>
                  </a:lnTo>
                  <a:lnTo>
                    <a:pt x="228" y="186"/>
                  </a:lnTo>
                  <a:lnTo>
                    <a:pt x="230" y="184"/>
                  </a:lnTo>
                  <a:lnTo>
                    <a:pt x="230" y="172"/>
                  </a:lnTo>
                  <a:close/>
                  <a:moveTo>
                    <a:pt x="198" y="40"/>
                  </a:moveTo>
                  <a:lnTo>
                    <a:pt x="198" y="40"/>
                  </a:lnTo>
                  <a:lnTo>
                    <a:pt x="196" y="40"/>
                  </a:lnTo>
                  <a:lnTo>
                    <a:pt x="192" y="40"/>
                  </a:lnTo>
                  <a:lnTo>
                    <a:pt x="190" y="40"/>
                  </a:lnTo>
                  <a:lnTo>
                    <a:pt x="184" y="40"/>
                  </a:lnTo>
                  <a:lnTo>
                    <a:pt x="184" y="34"/>
                  </a:lnTo>
                  <a:lnTo>
                    <a:pt x="182" y="34"/>
                  </a:lnTo>
                  <a:lnTo>
                    <a:pt x="182" y="32"/>
                  </a:lnTo>
                  <a:lnTo>
                    <a:pt x="178" y="30"/>
                  </a:lnTo>
                  <a:lnTo>
                    <a:pt x="174" y="34"/>
                  </a:lnTo>
                  <a:lnTo>
                    <a:pt x="172" y="32"/>
                  </a:lnTo>
                  <a:lnTo>
                    <a:pt x="166" y="32"/>
                  </a:lnTo>
                  <a:lnTo>
                    <a:pt x="164" y="28"/>
                  </a:lnTo>
                  <a:lnTo>
                    <a:pt x="162" y="28"/>
                  </a:lnTo>
                  <a:lnTo>
                    <a:pt x="158" y="28"/>
                  </a:lnTo>
                  <a:lnTo>
                    <a:pt x="156" y="28"/>
                  </a:lnTo>
                  <a:lnTo>
                    <a:pt x="156" y="22"/>
                  </a:lnTo>
                  <a:lnTo>
                    <a:pt x="152" y="24"/>
                  </a:lnTo>
                  <a:lnTo>
                    <a:pt x="146" y="24"/>
                  </a:lnTo>
                  <a:lnTo>
                    <a:pt x="146" y="18"/>
                  </a:lnTo>
                  <a:lnTo>
                    <a:pt x="144" y="16"/>
                  </a:lnTo>
                  <a:lnTo>
                    <a:pt x="142" y="14"/>
                  </a:lnTo>
                  <a:lnTo>
                    <a:pt x="136" y="14"/>
                  </a:lnTo>
                  <a:lnTo>
                    <a:pt x="132" y="12"/>
                  </a:lnTo>
                  <a:lnTo>
                    <a:pt x="126" y="10"/>
                  </a:lnTo>
                  <a:lnTo>
                    <a:pt x="126" y="6"/>
                  </a:lnTo>
                  <a:lnTo>
                    <a:pt x="126" y="0"/>
                  </a:lnTo>
                  <a:lnTo>
                    <a:pt x="118" y="0"/>
                  </a:lnTo>
                  <a:lnTo>
                    <a:pt x="114" y="2"/>
                  </a:lnTo>
                  <a:lnTo>
                    <a:pt x="112" y="2"/>
                  </a:lnTo>
                  <a:lnTo>
                    <a:pt x="110" y="4"/>
                  </a:lnTo>
                  <a:lnTo>
                    <a:pt x="104" y="4"/>
                  </a:lnTo>
                  <a:lnTo>
                    <a:pt x="104" y="6"/>
                  </a:lnTo>
                  <a:lnTo>
                    <a:pt x="104" y="8"/>
                  </a:lnTo>
                  <a:lnTo>
                    <a:pt x="104" y="12"/>
                  </a:lnTo>
                  <a:lnTo>
                    <a:pt x="106" y="14"/>
                  </a:lnTo>
                  <a:lnTo>
                    <a:pt x="106" y="20"/>
                  </a:lnTo>
                  <a:lnTo>
                    <a:pt x="104" y="22"/>
                  </a:lnTo>
                  <a:lnTo>
                    <a:pt x="98" y="24"/>
                  </a:lnTo>
                  <a:lnTo>
                    <a:pt x="92" y="24"/>
                  </a:lnTo>
                  <a:lnTo>
                    <a:pt x="82" y="32"/>
                  </a:lnTo>
                  <a:lnTo>
                    <a:pt x="86" y="34"/>
                  </a:lnTo>
                  <a:lnTo>
                    <a:pt x="84" y="34"/>
                  </a:lnTo>
                  <a:lnTo>
                    <a:pt x="82" y="34"/>
                  </a:lnTo>
                  <a:lnTo>
                    <a:pt x="76" y="38"/>
                  </a:lnTo>
                  <a:lnTo>
                    <a:pt x="68" y="38"/>
                  </a:lnTo>
                  <a:lnTo>
                    <a:pt x="66" y="36"/>
                  </a:lnTo>
                  <a:lnTo>
                    <a:pt x="60" y="30"/>
                  </a:lnTo>
                  <a:lnTo>
                    <a:pt x="58" y="30"/>
                  </a:lnTo>
                  <a:lnTo>
                    <a:pt x="56" y="28"/>
                  </a:lnTo>
                  <a:lnTo>
                    <a:pt x="52" y="28"/>
                  </a:lnTo>
                  <a:lnTo>
                    <a:pt x="52" y="30"/>
                  </a:lnTo>
                  <a:lnTo>
                    <a:pt x="52" y="34"/>
                  </a:lnTo>
                  <a:lnTo>
                    <a:pt x="54" y="34"/>
                  </a:lnTo>
                  <a:lnTo>
                    <a:pt x="56" y="38"/>
                  </a:lnTo>
                  <a:lnTo>
                    <a:pt x="58" y="40"/>
                  </a:lnTo>
                  <a:lnTo>
                    <a:pt x="58" y="46"/>
                  </a:lnTo>
                  <a:lnTo>
                    <a:pt x="56" y="48"/>
                  </a:lnTo>
                  <a:lnTo>
                    <a:pt x="54" y="48"/>
                  </a:lnTo>
                  <a:lnTo>
                    <a:pt x="48" y="48"/>
                  </a:lnTo>
                  <a:lnTo>
                    <a:pt x="38" y="48"/>
                  </a:lnTo>
                  <a:lnTo>
                    <a:pt x="38" y="54"/>
                  </a:lnTo>
                  <a:lnTo>
                    <a:pt x="36" y="52"/>
                  </a:lnTo>
                  <a:lnTo>
                    <a:pt x="34" y="48"/>
                  </a:lnTo>
                  <a:lnTo>
                    <a:pt x="32" y="48"/>
                  </a:lnTo>
                  <a:lnTo>
                    <a:pt x="30" y="46"/>
                  </a:lnTo>
                  <a:lnTo>
                    <a:pt x="26" y="46"/>
                  </a:lnTo>
                  <a:lnTo>
                    <a:pt x="24" y="48"/>
                  </a:lnTo>
                  <a:lnTo>
                    <a:pt x="22" y="48"/>
                  </a:lnTo>
                  <a:lnTo>
                    <a:pt x="20" y="48"/>
                  </a:lnTo>
                  <a:lnTo>
                    <a:pt x="16" y="48"/>
                  </a:lnTo>
                  <a:lnTo>
                    <a:pt x="12" y="50"/>
                  </a:lnTo>
                  <a:lnTo>
                    <a:pt x="8" y="50"/>
                  </a:lnTo>
                  <a:lnTo>
                    <a:pt x="6" y="52"/>
                  </a:lnTo>
                  <a:lnTo>
                    <a:pt x="4" y="54"/>
                  </a:lnTo>
                  <a:lnTo>
                    <a:pt x="6" y="56"/>
                  </a:lnTo>
                  <a:lnTo>
                    <a:pt x="8" y="56"/>
                  </a:lnTo>
                  <a:lnTo>
                    <a:pt x="10" y="58"/>
                  </a:lnTo>
                  <a:lnTo>
                    <a:pt x="10" y="60"/>
                  </a:lnTo>
                  <a:lnTo>
                    <a:pt x="6" y="60"/>
                  </a:lnTo>
                  <a:lnTo>
                    <a:pt x="2" y="60"/>
                  </a:lnTo>
                  <a:lnTo>
                    <a:pt x="0" y="60"/>
                  </a:lnTo>
                  <a:lnTo>
                    <a:pt x="0" y="62"/>
                  </a:lnTo>
                  <a:lnTo>
                    <a:pt x="6" y="66"/>
                  </a:lnTo>
                  <a:lnTo>
                    <a:pt x="12" y="66"/>
                  </a:lnTo>
                  <a:lnTo>
                    <a:pt x="12" y="64"/>
                  </a:lnTo>
                  <a:lnTo>
                    <a:pt x="26" y="72"/>
                  </a:lnTo>
                  <a:lnTo>
                    <a:pt x="32" y="72"/>
                  </a:lnTo>
                  <a:lnTo>
                    <a:pt x="38" y="76"/>
                  </a:lnTo>
                  <a:lnTo>
                    <a:pt x="48" y="76"/>
                  </a:lnTo>
                  <a:lnTo>
                    <a:pt x="40" y="80"/>
                  </a:lnTo>
                  <a:lnTo>
                    <a:pt x="42" y="84"/>
                  </a:lnTo>
                  <a:lnTo>
                    <a:pt x="44" y="86"/>
                  </a:lnTo>
                  <a:lnTo>
                    <a:pt x="46" y="92"/>
                  </a:lnTo>
                  <a:lnTo>
                    <a:pt x="52" y="96"/>
                  </a:lnTo>
                  <a:lnTo>
                    <a:pt x="58" y="96"/>
                  </a:lnTo>
                  <a:lnTo>
                    <a:pt x="58" y="106"/>
                  </a:lnTo>
                  <a:lnTo>
                    <a:pt x="62" y="114"/>
                  </a:lnTo>
                  <a:lnTo>
                    <a:pt x="66" y="124"/>
                  </a:lnTo>
                  <a:lnTo>
                    <a:pt x="58" y="114"/>
                  </a:lnTo>
                  <a:lnTo>
                    <a:pt x="58" y="118"/>
                  </a:lnTo>
                  <a:lnTo>
                    <a:pt x="56" y="120"/>
                  </a:lnTo>
                  <a:lnTo>
                    <a:pt x="56" y="132"/>
                  </a:lnTo>
                  <a:lnTo>
                    <a:pt x="54" y="134"/>
                  </a:lnTo>
                  <a:lnTo>
                    <a:pt x="52" y="144"/>
                  </a:lnTo>
                  <a:lnTo>
                    <a:pt x="52" y="146"/>
                  </a:lnTo>
                  <a:lnTo>
                    <a:pt x="50" y="150"/>
                  </a:lnTo>
                  <a:lnTo>
                    <a:pt x="50" y="152"/>
                  </a:lnTo>
                  <a:lnTo>
                    <a:pt x="48" y="152"/>
                  </a:lnTo>
                  <a:lnTo>
                    <a:pt x="48" y="154"/>
                  </a:lnTo>
                  <a:lnTo>
                    <a:pt x="46" y="156"/>
                  </a:lnTo>
                  <a:lnTo>
                    <a:pt x="44" y="158"/>
                  </a:lnTo>
                  <a:lnTo>
                    <a:pt x="46" y="160"/>
                  </a:lnTo>
                  <a:lnTo>
                    <a:pt x="46" y="158"/>
                  </a:lnTo>
                  <a:lnTo>
                    <a:pt x="48" y="158"/>
                  </a:lnTo>
                  <a:lnTo>
                    <a:pt x="52" y="160"/>
                  </a:lnTo>
                  <a:lnTo>
                    <a:pt x="52" y="162"/>
                  </a:lnTo>
                  <a:lnTo>
                    <a:pt x="50" y="164"/>
                  </a:lnTo>
                  <a:lnTo>
                    <a:pt x="60" y="164"/>
                  </a:lnTo>
                  <a:lnTo>
                    <a:pt x="64" y="168"/>
                  </a:lnTo>
                  <a:lnTo>
                    <a:pt x="66" y="166"/>
                  </a:lnTo>
                  <a:lnTo>
                    <a:pt x="68" y="166"/>
                  </a:lnTo>
                  <a:lnTo>
                    <a:pt x="72" y="170"/>
                  </a:lnTo>
                  <a:lnTo>
                    <a:pt x="78" y="170"/>
                  </a:lnTo>
                  <a:lnTo>
                    <a:pt x="78" y="172"/>
                  </a:lnTo>
                  <a:lnTo>
                    <a:pt x="84" y="172"/>
                  </a:lnTo>
                  <a:lnTo>
                    <a:pt x="84" y="168"/>
                  </a:lnTo>
                  <a:lnTo>
                    <a:pt x="86" y="166"/>
                  </a:lnTo>
                  <a:lnTo>
                    <a:pt x="90" y="166"/>
                  </a:lnTo>
                  <a:lnTo>
                    <a:pt x="92" y="168"/>
                  </a:lnTo>
                  <a:lnTo>
                    <a:pt x="92" y="170"/>
                  </a:lnTo>
                  <a:lnTo>
                    <a:pt x="96" y="170"/>
                  </a:lnTo>
                  <a:lnTo>
                    <a:pt x="96" y="172"/>
                  </a:lnTo>
                  <a:lnTo>
                    <a:pt x="104" y="172"/>
                  </a:lnTo>
                  <a:lnTo>
                    <a:pt x="104" y="174"/>
                  </a:lnTo>
                  <a:lnTo>
                    <a:pt x="104" y="176"/>
                  </a:lnTo>
                  <a:lnTo>
                    <a:pt x="112" y="176"/>
                  </a:lnTo>
                  <a:lnTo>
                    <a:pt x="112" y="178"/>
                  </a:lnTo>
                  <a:lnTo>
                    <a:pt x="118" y="178"/>
                  </a:lnTo>
                  <a:lnTo>
                    <a:pt x="118" y="176"/>
                  </a:lnTo>
                  <a:lnTo>
                    <a:pt x="118" y="174"/>
                  </a:lnTo>
                  <a:lnTo>
                    <a:pt x="122" y="174"/>
                  </a:lnTo>
                  <a:lnTo>
                    <a:pt x="122" y="170"/>
                  </a:lnTo>
                  <a:lnTo>
                    <a:pt x="126" y="164"/>
                  </a:lnTo>
                  <a:lnTo>
                    <a:pt x="130" y="160"/>
                  </a:lnTo>
                  <a:lnTo>
                    <a:pt x="132" y="158"/>
                  </a:lnTo>
                  <a:lnTo>
                    <a:pt x="134" y="156"/>
                  </a:lnTo>
                  <a:lnTo>
                    <a:pt x="138" y="154"/>
                  </a:lnTo>
                  <a:lnTo>
                    <a:pt x="140" y="152"/>
                  </a:lnTo>
                  <a:lnTo>
                    <a:pt x="144" y="152"/>
                  </a:lnTo>
                  <a:lnTo>
                    <a:pt x="146" y="154"/>
                  </a:lnTo>
                  <a:lnTo>
                    <a:pt x="150" y="154"/>
                  </a:lnTo>
                  <a:lnTo>
                    <a:pt x="152" y="156"/>
                  </a:lnTo>
                  <a:lnTo>
                    <a:pt x="162" y="156"/>
                  </a:lnTo>
                  <a:lnTo>
                    <a:pt x="166" y="160"/>
                  </a:lnTo>
                  <a:lnTo>
                    <a:pt x="166" y="162"/>
                  </a:lnTo>
                  <a:lnTo>
                    <a:pt x="170" y="162"/>
                  </a:lnTo>
                  <a:lnTo>
                    <a:pt x="172" y="164"/>
                  </a:lnTo>
                  <a:lnTo>
                    <a:pt x="178" y="164"/>
                  </a:lnTo>
                  <a:lnTo>
                    <a:pt x="182" y="162"/>
                  </a:lnTo>
                  <a:lnTo>
                    <a:pt x="184" y="160"/>
                  </a:lnTo>
                  <a:lnTo>
                    <a:pt x="186" y="154"/>
                  </a:lnTo>
                  <a:lnTo>
                    <a:pt x="192" y="150"/>
                  </a:lnTo>
                  <a:lnTo>
                    <a:pt x="196" y="150"/>
                  </a:lnTo>
                  <a:lnTo>
                    <a:pt x="196" y="148"/>
                  </a:lnTo>
                  <a:lnTo>
                    <a:pt x="200" y="144"/>
                  </a:lnTo>
                  <a:lnTo>
                    <a:pt x="200" y="142"/>
                  </a:lnTo>
                  <a:lnTo>
                    <a:pt x="198" y="140"/>
                  </a:lnTo>
                  <a:lnTo>
                    <a:pt x="192" y="140"/>
                  </a:lnTo>
                  <a:lnTo>
                    <a:pt x="188" y="138"/>
                  </a:lnTo>
                  <a:lnTo>
                    <a:pt x="186" y="136"/>
                  </a:lnTo>
                  <a:lnTo>
                    <a:pt x="186" y="134"/>
                  </a:lnTo>
                  <a:lnTo>
                    <a:pt x="188" y="132"/>
                  </a:lnTo>
                  <a:lnTo>
                    <a:pt x="190" y="130"/>
                  </a:lnTo>
                  <a:lnTo>
                    <a:pt x="190" y="126"/>
                  </a:lnTo>
                  <a:lnTo>
                    <a:pt x="188" y="126"/>
                  </a:lnTo>
                  <a:lnTo>
                    <a:pt x="184" y="126"/>
                  </a:lnTo>
                  <a:lnTo>
                    <a:pt x="182" y="120"/>
                  </a:lnTo>
                  <a:lnTo>
                    <a:pt x="188" y="120"/>
                  </a:lnTo>
                  <a:lnTo>
                    <a:pt x="192" y="116"/>
                  </a:lnTo>
                  <a:lnTo>
                    <a:pt x="192" y="114"/>
                  </a:lnTo>
                  <a:lnTo>
                    <a:pt x="186" y="108"/>
                  </a:lnTo>
                  <a:lnTo>
                    <a:pt x="188" y="106"/>
                  </a:lnTo>
                  <a:lnTo>
                    <a:pt x="190" y="106"/>
                  </a:lnTo>
                  <a:lnTo>
                    <a:pt x="190" y="104"/>
                  </a:lnTo>
                  <a:lnTo>
                    <a:pt x="186" y="100"/>
                  </a:lnTo>
                  <a:lnTo>
                    <a:pt x="188" y="94"/>
                  </a:lnTo>
                  <a:lnTo>
                    <a:pt x="186" y="94"/>
                  </a:lnTo>
                  <a:lnTo>
                    <a:pt x="182" y="94"/>
                  </a:lnTo>
                  <a:lnTo>
                    <a:pt x="176" y="100"/>
                  </a:lnTo>
                  <a:lnTo>
                    <a:pt x="174" y="100"/>
                  </a:lnTo>
                  <a:lnTo>
                    <a:pt x="174" y="98"/>
                  </a:lnTo>
                  <a:lnTo>
                    <a:pt x="176" y="96"/>
                  </a:lnTo>
                  <a:lnTo>
                    <a:pt x="174" y="94"/>
                  </a:lnTo>
                  <a:lnTo>
                    <a:pt x="178" y="92"/>
                  </a:lnTo>
                  <a:lnTo>
                    <a:pt x="178" y="88"/>
                  </a:lnTo>
                  <a:lnTo>
                    <a:pt x="182" y="86"/>
                  </a:lnTo>
                  <a:lnTo>
                    <a:pt x="182" y="82"/>
                  </a:lnTo>
                  <a:lnTo>
                    <a:pt x="186" y="82"/>
                  </a:lnTo>
                  <a:lnTo>
                    <a:pt x="188" y="80"/>
                  </a:lnTo>
                  <a:lnTo>
                    <a:pt x="190" y="78"/>
                  </a:lnTo>
                  <a:lnTo>
                    <a:pt x="192" y="76"/>
                  </a:lnTo>
                  <a:lnTo>
                    <a:pt x="192" y="74"/>
                  </a:lnTo>
                  <a:lnTo>
                    <a:pt x="198" y="76"/>
                  </a:lnTo>
                  <a:lnTo>
                    <a:pt x="198" y="72"/>
                  </a:lnTo>
                  <a:lnTo>
                    <a:pt x="198" y="60"/>
                  </a:lnTo>
                  <a:lnTo>
                    <a:pt x="200" y="58"/>
                  </a:lnTo>
                  <a:lnTo>
                    <a:pt x="202" y="56"/>
                  </a:lnTo>
                  <a:lnTo>
                    <a:pt x="204" y="54"/>
                  </a:lnTo>
                  <a:lnTo>
                    <a:pt x="204" y="50"/>
                  </a:lnTo>
                  <a:lnTo>
                    <a:pt x="208" y="46"/>
                  </a:lnTo>
                  <a:lnTo>
                    <a:pt x="210" y="42"/>
                  </a:lnTo>
                  <a:lnTo>
                    <a:pt x="204" y="40"/>
                  </a:lnTo>
                  <a:lnTo>
                    <a:pt x="198" y="4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26" name="Finland" descr="© INSCALE GmbH, 05.05.2010&#10;http://www.presentationload.com/">
              <a:extLst>
                <a:ext uri="{FF2B5EF4-FFF2-40B4-BE49-F238E27FC236}">
                  <a16:creationId xmlns:a16="http://schemas.microsoft.com/office/drawing/2014/main" id="{43B784C6-B263-EA8D-FA00-C1E256A59214}"/>
                </a:ext>
              </a:extLst>
            </p:cNvPr>
            <p:cNvSpPr>
              <a:spLocks/>
            </p:cNvSpPr>
            <p:nvPr/>
          </p:nvSpPr>
          <p:spPr bwMode="gray">
            <a:xfrm>
              <a:off x="6276718" y="1768148"/>
              <a:ext cx="296896" cy="337466"/>
            </a:xfrm>
            <a:custGeom>
              <a:avLst/>
              <a:gdLst>
                <a:gd name="T0" fmla="*/ 2147483647 w 630"/>
                <a:gd name="T1" fmla="*/ 2147483647 h 714"/>
                <a:gd name="T2" fmla="*/ 2147483647 w 630"/>
                <a:gd name="T3" fmla="*/ 2147483647 h 714"/>
                <a:gd name="T4" fmla="*/ 2147483647 w 630"/>
                <a:gd name="T5" fmla="*/ 2147483647 h 714"/>
                <a:gd name="T6" fmla="*/ 2147483647 w 630"/>
                <a:gd name="T7" fmla="*/ 2147483647 h 714"/>
                <a:gd name="T8" fmla="*/ 2147483647 w 630"/>
                <a:gd name="T9" fmla="*/ 2147483647 h 714"/>
                <a:gd name="T10" fmla="*/ 2147483647 w 630"/>
                <a:gd name="T11" fmla="*/ 2147483647 h 714"/>
                <a:gd name="T12" fmla="*/ 2147483647 w 630"/>
                <a:gd name="T13" fmla="*/ 2147483647 h 714"/>
                <a:gd name="T14" fmla="*/ 2147483647 w 630"/>
                <a:gd name="T15" fmla="*/ 2147483647 h 714"/>
                <a:gd name="T16" fmla="*/ 2147483647 w 630"/>
                <a:gd name="T17" fmla="*/ 2147483647 h 714"/>
                <a:gd name="T18" fmla="*/ 2147483647 w 630"/>
                <a:gd name="T19" fmla="*/ 2147483647 h 714"/>
                <a:gd name="T20" fmla="*/ 2147483647 w 630"/>
                <a:gd name="T21" fmla="*/ 2147483647 h 714"/>
                <a:gd name="T22" fmla="*/ 2147483647 w 630"/>
                <a:gd name="T23" fmla="*/ 2147483647 h 714"/>
                <a:gd name="T24" fmla="*/ 2147483647 w 630"/>
                <a:gd name="T25" fmla="*/ 2147483647 h 714"/>
                <a:gd name="T26" fmla="*/ 2147483647 w 630"/>
                <a:gd name="T27" fmla="*/ 2147483647 h 714"/>
                <a:gd name="T28" fmla="*/ 2147483647 w 630"/>
                <a:gd name="T29" fmla="*/ 2147483647 h 714"/>
                <a:gd name="T30" fmla="*/ 2147483647 w 630"/>
                <a:gd name="T31" fmla="*/ 2147483647 h 714"/>
                <a:gd name="T32" fmla="*/ 2147483647 w 630"/>
                <a:gd name="T33" fmla="*/ 2147483647 h 714"/>
                <a:gd name="T34" fmla="*/ 2147483647 w 630"/>
                <a:gd name="T35" fmla="*/ 2147483647 h 714"/>
                <a:gd name="T36" fmla="*/ 2147483647 w 630"/>
                <a:gd name="T37" fmla="*/ 2147483647 h 714"/>
                <a:gd name="T38" fmla="*/ 2147483647 w 630"/>
                <a:gd name="T39" fmla="*/ 2147483647 h 714"/>
                <a:gd name="T40" fmla="*/ 2147483647 w 630"/>
                <a:gd name="T41" fmla="*/ 2147483647 h 714"/>
                <a:gd name="T42" fmla="*/ 2147483647 w 630"/>
                <a:gd name="T43" fmla="*/ 2147483647 h 714"/>
                <a:gd name="T44" fmla="*/ 2147483647 w 630"/>
                <a:gd name="T45" fmla="*/ 2147483647 h 714"/>
                <a:gd name="T46" fmla="*/ 2147483647 w 630"/>
                <a:gd name="T47" fmla="*/ 2147483647 h 714"/>
                <a:gd name="T48" fmla="*/ 2147483647 w 630"/>
                <a:gd name="T49" fmla="*/ 2147483647 h 714"/>
                <a:gd name="T50" fmla="*/ 2147483647 w 630"/>
                <a:gd name="T51" fmla="*/ 2147483647 h 714"/>
                <a:gd name="T52" fmla="*/ 2147483647 w 630"/>
                <a:gd name="T53" fmla="*/ 2147483647 h 714"/>
                <a:gd name="T54" fmla="*/ 2147483647 w 630"/>
                <a:gd name="T55" fmla="*/ 2147483647 h 714"/>
                <a:gd name="T56" fmla="*/ 2147483647 w 630"/>
                <a:gd name="T57" fmla="*/ 2147483647 h 714"/>
                <a:gd name="T58" fmla="*/ 2147483647 w 630"/>
                <a:gd name="T59" fmla="*/ 2147483647 h 714"/>
                <a:gd name="T60" fmla="*/ 2147483647 w 630"/>
                <a:gd name="T61" fmla="*/ 2147483647 h 714"/>
                <a:gd name="T62" fmla="*/ 2147483647 w 630"/>
                <a:gd name="T63" fmla="*/ 2147483647 h 714"/>
                <a:gd name="T64" fmla="*/ 2147483647 w 630"/>
                <a:gd name="T65" fmla="*/ 2147483647 h 714"/>
                <a:gd name="T66" fmla="*/ 2147483647 w 630"/>
                <a:gd name="T67" fmla="*/ 2147483647 h 714"/>
                <a:gd name="T68" fmla="*/ 2147483647 w 630"/>
                <a:gd name="T69" fmla="*/ 2147483647 h 714"/>
                <a:gd name="T70" fmla="*/ 2147483647 w 630"/>
                <a:gd name="T71" fmla="*/ 2147483647 h 714"/>
                <a:gd name="T72" fmla="*/ 2147483647 w 630"/>
                <a:gd name="T73" fmla="*/ 2147483647 h 714"/>
                <a:gd name="T74" fmla="*/ 2147483647 w 630"/>
                <a:gd name="T75" fmla="*/ 2147483647 h 714"/>
                <a:gd name="T76" fmla="*/ 2147483647 w 630"/>
                <a:gd name="T77" fmla="*/ 2147483647 h 714"/>
                <a:gd name="T78" fmla="*/ 2147483647 w 630"/>
                <a:gd name="T79" fmla="*/ 2147483647 h 714"/>
                <a:gd name="T80" fmla="*/ 2147483647 w 630"/>
                <a:gd name="T81" fmla="*/ 2147483647 h 714"/>
                <a:gd name="T82" fmla="*/ 2147483647 w 630"/>
                <a:gd name="T83" fmla="*/ 2147483647 h 714"/>
                <a:gd name="T84" fmla="*/ 2147483647 w 630"/>
                <a:gd name="T85" fmla="*/ 2147483647 h 714"/>
                <a:gd name="T86" fmla="*/ 2147483647 w 630"/>
                <a:gd name="T87" fmla="*/ 2147483647 h 714"/>
                <a:gd name="T88" fmla="*/ 2147483647 w 630"/>
                <a:gd name="T89" fmla="*/ 2147483647 h 714"/>
                <a:gd name="T90" fmla="*/ 2147483647 w 630"/>
                <a:gd name="T91" fmla="*/ 2147483647 h 714"/>
                <a:gd name="T92" fmla="*/ 2147483647 w 630"/>
                <a:gd name="T93" fmla="*/ 2147483647 h 714"/>
                <a:gd name="T94" fmla="*/ 2147483647 w 630"/>
                <a:gd name="T95" fmla="*/ 2147483647 h 714"/>
                <a:gd name="T96" fmla="*/ 2147483647 w 630"/>
                <a:gd name="T97" fmla="*/ 2147483647 h 714"/>
                <a:gd name="T98" fmla="*/ 2147483647 w 630"/>
                <a:gd name="T99" fmla="*/ 2147483647 h 714"/>
                <a:gd name="T100" fmla="*/ 2147483647 w 630"/>
                <a:gd name="T101" fmla="*/ 2147483647 h 714"/>
                <a:gd name="T102" fmla="*/ 2147483647 w 630"/>
                <a:gd name="T103" fmla="*/ 2147483647 h 714"/>
                <a:gd name="T104" fmla="*/ 2147483647 w 630"/>
                <a:gd name="T105" fmla="*/ 2147483647 h 714"/>
                <a:gd name="T106" fmla="*/ 2147483647 w 630"/>
                <a:gd name="T107" fmla="*/ 0 h 714"/>
                <a:gd name="T108" fmla="*/ 2147483647 w 630"/>
                <a:gd name="T109" fmla="*/ 2147483647 h 714"/>
                <a:gd name="T110" fmla="*/ 2147483647 w 630"/>
                <a:gd name="T111" fmla="*/ 2147483647 h 714"/>
                <a:gd name="T112" fmla="*/ 2147483647 w 630"/>
                <a:gd name="T113" fmla="*/ 2147483647 h 714"/>
                <a:gd name="T114" fmla="*/ 2147483647 w 630"/>
                <a:gd name="T115" fmla="*/ 2147483647 h 714"/>
                <a:gd name="T116" fmla="*/ 2147483647 w 630"/>
                <a:gd name="T117" fmla="*/ 2147483647 h 71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30"/>
                <a:gd name="T178" fmla="*/ 0 h 714"/>
                <a:gd name="T179" fmla="*/ 630 w 630"/>
                <a:gd name="T180" fmla="*/ 714 h 71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30" h="714">
                  <a:moveTo>
                    <a:pt x="162" y="84"/>
                  </a:moveTo>
                  <a:lnTo>
                    <a:pt x="156" y="90"/>
                  </a:lnTo>
                  <a:lnTo>
                    <a:pt x="144" y="96"/>
                  </a:lnTo>
                  <a:lnTo>
                    <a:pt x="132" y="96"/>
                  </a:lnTo>
                  <a:lnTo>
                    <a:pt x="126" y="90"/>
                  </a:lnTo>
                  <a:lnTo>
                    <a:pt x="108" y="90"/>
                  </a:lnTo>
                  <a:lnTo>
                    <a:pt x="96" y="84"/>
                  </a:lnTo>
                  <a:lnTo>
                    <a:pt x="84" y="84"/>
                  </a:lnTo>
                  <a:lnTo>
                    <a:pt x="72" y="72"/>
                  </a:lnTo>
                  <a:lnTo>
                    <a:pt x="60" y="66"/>
                  </a:lnTo>
                  <a:lnTo>
                    <a:pt x="54" y="54"/>
                  </a:lnTo>
                  <a:lnTo>
                    <a:pt x="48" y="48"/>
                  </a:lnTo>
                  <a:lnTo>
                    <a:pt x="30" y="48"/>
                  </a:lnTo>
                  <a:lnTo>
                    <a:pt x="24" y="54"/>
                  </a:lnTo>
                  <a:lnTo>
                    <a:pt x="24" y="66"/>
                  </a:lnTo>
                  <a:lnTo>
                    <a:pt x="6" y="60"/>
                  </a:lnTo>
                  <a:lnTo>
                    <a:pt x="0" y="66"/>
                  </a:lnTo>
                  <a:lnTo>
                    <a:pt x="6" y="72"/>
                  </a:lnTo>
                  <a:lnTo>
                    <a:pt x="18" y="78"/>
                  </a:lnTo>
                  <a:lnTo>
                    <a:pt x="24" y="84"/>
                  </a:lnTo>
                  <a:lnTo>
                    <a:pt x="36" y="90"/>
                  </a:lnTo>
                  <a:lnTo>
                    <a:pt x="48" y="90"/>
                  </a:lnTo>
                  <a:lnTo>
                    <a:pt x="54" y="96"/>
                  </a:lnTo>
                  <a:lnTo>
                    <a:pt x="60" y="96"/>
                  </a:lnTo>
                  <a:lnTo>
                    <a:pt x="72" y="108"/>
                  </a:lnTo>
                  <a:lnTo>
                    <a:pt x="108" y="108"/>
                  </a:lnTo>
                  <a:lnTo>
                    <a:pt x="138" y="126"/>
                  </a:lnTo>
                  <a:lnTo>
                    <a:pt x="150" y="126"/>
                  </a:lnTo>
                  <a:lnTo>
                    <a:pt x="156" y="132"/>
                  </a:lnTo>
                  <a:lnTo>
                    <a:pt x="162" y="132"/>
                  </a:lnTo>
                  <a:lnTo>
                    <a:pt x="162" y="156"/>
                  </a:lnTo>
                  <a:lnTo>
                    <a:pt x="156" y="162"/>
                  </a:lnTo>
                  <a:lnTo>
                    <a:pt x="156" y="168"/>
                  </a:lnTo>
                  <a:lnTo>
                    <a:pt x="168" y="174"/>
                  </a:lnTo>
                  <a:lnTo>
                    <a:pt x="162" y="198"/>
                  </a:lnTo>
                  <a:lnTo>
                    <a:pt x="186" y="210"/>
                  </a:lnTo>
                  <a:lnTo>
                    <a:pt x="180" y="222"/>
                  </a:lnTo>
                  <a:lnTo>
                    <a:pt x="174" y="228"/>
                  </a:lnTo>
                  <a:lnTo>
                    <a:pt x="168" y="240"/>
                  </a:lnTo>
                  <a:lnTo>
                    <a:pt x="168" y="246"/>
                  </a:lnTo>
                  <a:lnTo>
                    <a:pt x="180" y="258"/>
                  </a:lnTo>
                  <a:lnTo>
                    <a:pt x="192" y="264"/>
                  </a:lnTo>
                  <a:lnTo>
                    <a:pt x="198" y="270"/>
                  </a:lnTo>
                  <a:lnTo>
                    <a:pt x="210" y="306"/>
                  </a:lnTo>
                  <a:lnTo>
                    <a:pt x="222" y="294"/>
                  </a:lnTo>
                  <a:lnTo>
                    <a:pt x="228" y="294"/>
                  </a:lnTo>
                  <a:lnTo>
                    <a:pt x="234" y="300"/>
                  </a:lnTo>
                  <a:lnTo>
                    <a:pt x="246" y="300"/>
                  </a:lnTo>
                  <a:lnTo>
                    <a:pt x="270" y="324"/>
                  </a:lnTo>
                  <a:lnTo>
                    <a:pt x="270" y="336"/>
                  </a:lnTo>
                  <a:lnTo>
                    <a:pt x="276" y="348"/>
                  </a:lnTo>
                  <a:lnTo>
                    <a:pt x="276" y="354"/>
                  </a:lnTo>
                  <a:lnTo>
                    <a:pt x="264" y="348"/>
                  </a:lnTo>
                  <a:lnTo>
                    <a:pt x="246" y="348"/>
                  </a:lnTo>
                  <a:lnTo>
                    <a:pt x="240" y="354"/>
                  </a:lnTo>
                  <a:lnTo>
                    <a:pt x="234" y="366"/>
                  </a:lnTo>
                  <a:lnTo>
                    <a:pt x="228" y="372"/>
                  </a:lnTo>
                  <a:lnTo>
                    <a:pt x="222" y="384"/>
                  </a:lnTo>
                  <a:lnTo>
                    <a:pt x="216" y="390"/>
                  </a:lnTo>
                  <a:lnTo>
                    <a:pt x="180" y="420"/>
                  </a:lnTo>
                  <a:lnTo>
                    <a:pt x="144" y="432"/>
                  </a:lnTo>
                  <a:lnTo>
                    <a:pt x="138" y="438"/>
                  </a:lnTo>
                  <a:lnTo>
                    <a:pt x="126" y="444"/>
                  </a:lnTo>
                  <a:lnTo>
                    <a:pt x="120" y="456"/>
                  </a:lnTo>
                  <a:lnTo>
                    <a:pt x="120" y="462"/>
                  </a:lnTo>
                  <a:lnTo>
                    <a:pt x="108" y="474"/>
                  </a:lnTo>
                  <a:lnTo>
                    <a:pt x="90" y="474"/>
                  </a:lnTo>
                  <a:lnTo>
                    <a:pt x="66" y="504"/>
                  </a:lnTo>
                  <a:lnTo>
                    <a:pt x="66" y="534"/>
                  </a:lnTo>
                  <a:lnTo>
                    <a:pt x="72" y="540"/>
                  </a:lnTo>
                  <a:lnTo>
                    <a:pt x="72" y="570"/>
                  </a:lnTo>
                  <a:lnTo>
                    <a:pt x="96" y="588"/>
                  </a:lnTo>
                  <a:lnTo>
                    <a:pt x="96" y="594"/>
                  </a:lnTo>
                  <a:lnTo>
                    <a:pt x="90" y="600"/>
                  </a:lnTo>
                  <a:lnTo>
                    <a:pt x="90" y="612"/>
                  </a:lnTo>
                  <a:lnTo>
                    <a:pt x="84" y="630"/>
                  </a:lnTo>
                  <a:lnTo>
                    <a:pt x="84" y="648"/>
                  </a:lnTo>
                  <a:lnTo>
                    <a:pt x="90" y="654"/>
                  </a:lnTo>
                  <a:lnTo>
                    <a:pt x="96" y="666"/>
                  </a:lnTo>
                  <a:lnTo>
                    <a:pt x="108" y="678"/>
                  </a:lnTo>
                  <a:lnTo>
                    <a:pt x="132" y="690"/>
                  </a:lnTo>
                  <a:lnTo>
                    <a:pt x="174" y="690"/>
                  </a:lnTo>
                  <a:lnTo>
                    <a:pt x="174" y="696"/>
                  </a:lnTo>
                  <a:lnTo>
                    <a:pt x="168" y="702"/>
                  </a:lnTo>
                  <a:lnTo>
                    <a:pt x="168" y="708"/>
                  </a:lnTo>
                  <a:lnTo>
                    <a:pt x="174" y="714"/>
                  </a:lnTo>
                  <a:lnTo>
                    <a:pt x="240" y="714"/>
                  </a:lnTo>
                  <a:lnTo>
                    <a:pt x="252" y="708"/>
                  </a:lnTo>
                  <a:lnTo>
                    <a:pt x="270" y="708"/>
                  </a:lnTo>
                  <a:lnTo>
                    <a:pt x="300" y="696"/>
                  </a:lnTo>
                  <a:lnTo>
                    <a:pt x="336" y="696"/>
                  </a:lnTo>
                  <a:lnTo>
                    <a:pt x="384" y="672"/>
                  </a:lnTo>
                  <a:lnTo>
                    <a:pt x="462" y="672"/>
                  </a:lnTo>
                  <a:lnTo>
                    <a:pt x="456" y="660"/>
                  </a:lnTo>
                  <a:lnTo>
                    <a:pt x="516" y="630"/>
                  </a:lnTo>
                  <a:lnTo>
                    <a:pt x="576" y="570"/>
                  </a:lnTo>
                  <a:lnTo>
                    <a:pt x="582" y="570"/>
                  </a:lnTo>
                  <a:lnTo>
                    <a:pt x="618" y="534"/>
                  </a:lnTo>
                  <a:lnTo>
                    <a:pt x="624" y="522"/>
                  </a:lnTo>
                  <a:lnTo>
                    <a:pt x="630" y="516"/>
                  </a:lnTo>
                  <a:lnTo>
                    <a:pt x="630" y="504"/>
                  </a:lnTo>
                  <a:lnTo>
                    <a:pt x="624" y="492"/>
                  </a:lnTo>
                  <a:lnTo>
                    <a:pt x="618" y="486"/>
                  </a:lnTo>
                  <a:lnTo>
                    <a:pt x="612" y="474"/>
                  </a:lnTo>
                  <a:lnTo>
                    <a:pt x="540" y="438"/>
                  </a:lnTo>
                  <a:lnTo>
                    <a:pt x="546" y="438"/>
                  </a:lnTo>
                  <a:lnTo>
                    <a:pt x="570" y="414"/>
                  </a:lnTo>
                  <a:lnTo>
                    <a:pt x="570" y="408"/>
                  </a:lnTo>
                  <a:lnTo>
                    <a:pt x="564" y="402"/>
                  </a:lnTo>
                  <a:lnTo>
                    <a:pt x="552" y="396"/>
                  </a:lnTo>
                  <a:lnTo>
                    <a:pt x="528" y="390"/>
                  </a:lnTo>
                  <a:lnTo>
                    <a:pt x="534" y="378"/>
                  </a:lnTo>
                  <a:lnTo>
                    <a:pt x="540" y="372"/>
                  </a:lnTo>
                  <a:lnTo>
                    <a:pt x="540" y="366"/>
                  </a:lnTo>
                  <a:lnTo>
                    <a:pt x="534" y="360"/>
                  </a:lnTo>
                  <a:lnTo>
                    <a:pt x="528" y="360"/>
                  </a:lnTo>
                  <a:lnTo>
                    <a:pt x="522" y="354"/>
                  </a:lnTo>
                  <a:lnTo>
                    <a:pt x="510" y="354"/>
                  </a:lnTo>
                  <a:lnTo>
                    <a:pt x="510" y="342"/>
                  </a:lnTo>
                  <a:lnTo>
                    <a:pt x="498" y="330"/>
                  </a:lnTo>
                  <a:lnTo>
                    <a:pt x="504" y="300"/>
                  </a:lnTo>
                  <a:lnTo>
                    <a:pt x="510" y="300"/>
                  </a:lnTo>
                  <a:lnTo>
                    <a:pt x="522" y="306"/>
                  </a:lnTo>
                  <a:lnTo>
                    <a:pt x="534" y="306"/>
                  </a:lnTo>
                  <a:lnTo>
                    <a:pt x="540" y="300"/>
                  </a:lnTo>
                  <a:lnTo>
                    <a:pt x="540" y="294"/>
                  </a:lnTo>
                  <a:lnTo>
                    <a:pt x="534" y="288"/>
                  </a:lnTo>
                  <a:lnTo>
                    <a:pt x="522" y="282"/>
                  </a:lnTo>
                  <a:lnTo>
                    <a:pt x="498" y="258"/>
                  </a:lnTo>
                  <a:lnTo>
                    <a:pt x="486" y="252"/>
                  </a:lnTo>
                  <a:lnTo>
                    <a:pt x="480" y="240"/>
                  </a:lnTo>
                  <a:lnTo>
                    <a:pt x="468" y="234"/>
                  </a:lnTo>
                  <a:lnTo>
                    <a:pt x="450" y="216"/>
                  </a:lnTo>
                  <a:lnTo>
                    <a:pt x="456" y="210"/>
                  </a:lnTo>
                  <a:lnTo>
                    <a:pt x="468" y="204"/>
                  </a:lnTo>
                  <a:lnTo>
                    <a:pt x="474" y="204"/>
                  </a:lnTo>
                  <a:lnTo>
                    <a:pt x="474" y="192"/>
                  </a:lnTo>
                  <a:lnTo>
                    <a:pt x="480" y="192"/>
                  </a:lnTo>
                  <a:lnTo>
                    <a:pt x="492" y="186"/>
                  </a:lnTo>
                  <a:lnTo>
                    <a:pt x="498" y="186"/>
                  </a:lnTo>
                  <a:lnTo>
                    <a:pt x="498" y="174"/>
                  </a:lnTo>
                  <a:lnTo>
                    <a:pt x="450" y="126"/>
                  </a:lnTo>
                  <a:lnTo>
                    <a:pt x="432" y="126"/>
                  </a:lnTo>
                  <a:lnTo>
                    <a:pt x="426" y="132"/>
                  </a:lnTo>
                  <a:lnTo>
                    <a:pt x="420" y="132"/>
                  </a:lnTo>
                  <a:lnTo>
                    <a:pt x="414" y="126"/>
                  </a:lnTo>
                  <a:lnTo>
                    <a:pt x="414" y="120"/>
                  </a:lnTo>
                  <a:lnTo>
                    <a:pt x="408" y="108"/>
                  </a:lnTo>
                  <a:lnTo>
                    <a:pt x="408" y="96"/>
                  </a:lnTo>
                  <a:lnTo>
                    <a:pt x="426" y="96"/>
                  </a:lnTo>
                  <a:lnTo>
                    <a:pt x="426" y="90"/>
                  </a:lnTo>
                  <a:lnTo>
                    <a:pt x="414" y="78"/>
                  </a:lnTo>
                  <a:lnTo>
                    <a:pt x="420" y="54"/>
                  </a:lnTo>
                  <a:lnTo>
                    <a:pt x="426" y="54"/>
                  </a:lnTo>
                  <a:lnTo>
                    <a:pt x="426" y="60"/>
                  </a:lnTo>
                  <a:lnTo>
                    <a:pt x="432" y="60"/>
                  </a:lnTo>
                  <a:lnTo>
                    <a:pt x="432" y="42"/>
                  </a:lnTo>
                  <a:lnTo>
                    <a:pt x="426" y="30"/>
                  </a:lnTo>
                  <a:lnTo>
                    <a:pt x="414" y="18"/>
                  </a:lnTo>
                  <a:lnTo>
                    <a:pt x="408" y="18"/>
                  </a:lnTo>
                  <a:lnTo>
                    <a:pt x="372" y="12"/>
                  </a:lnTo>
                  <a:lnTo>
                    <a:pt x="372" y="0"/>
                  </a:lnTo>
                  <a:lnTo>
                    <a:pt x="336" y="0"/>
                  </a:lnTo>
                  <a:lnTo>
                    <a:pt x="324" y="6"/>
                  </a:lnTo>
                  <a:lnTo>
                    <a:pt x="294" y="6"/>
                  </a:lnTo>
                  <a:lnTo>
                    <a:pt x="282" y="12"/>
                  </a:lnTo>
                  <a:lnTo>
                    <a:pt x="276" y="12"/>
                  </a:lnTo>
                  <a:lnTo>
                    <a:pt x="264" y="18"/>
                  </a:lnTo>
                  <a:lnTo>
                    <a:pt x="264" y="30"/>
                  </a:lnTo>
                  <a:lnTo>
                    <a:pt x="258" y="36"/>
                  </a:lnTo>
                  <a:lnTo>
                    <a:pt x="258" y="72"/>
                  </a:lnTo>
                  <a:lnTo>
                    <a:pt x="234" y="72"/>
                  </a:lnTo>
                  <a:lnTo>
                    <a:pt x="234" y="78"/>
                  </a:lnTo>
                  <a:lnTo>
                    <a:pt x="228" y="84"/>
                  </a:lnTo>
                  <a:lnTo>
                    <a:pt x="228" y="96"/>
                  </a:lnTo>
                  <a:lnTo>
                    <a:pt x="210" y="96"/>
                  </a:lnTo>
                  <a:lnTo>
                    <a:pt x="204" y="90"/>
                  </a:lnTo>
                  <a:lnTo>
                    <a:pt x="192" y="84"/>
                  </a:lnTo>
                  <a:lnTo>
                    <a:pt x="162" y="8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27" name="Ethiopia" descr="© INSCALE GmbH, 05.05.2010&#10;http://www.presentationload.com/">
              <a:extLst>
                <a:ext uri="{FF2B5EF4-FFF2-40B4-BE49-F238E27FC236}">
                  <a16:creationId xmlns:a16="http://schemas.microsoft.com/office/drawing/2014/main" id="{C04A772D-A178-4167-87B0-7BCFFECCC39A}"/>
                </a:ext>
              </a:extLst>
            </p:cNvPr>
            <p:cNvSpPr>
              <a:spLocks/>
            </p:cNvSpPr>
            <p:nvPr/>
          </p:nvSpPr>
          <p:spPr bwMode="gray">
            <a:xfrm>
              <a:off x="6785682" y="3789251"/>
              <a:ext cx="497900" cy="435201"/>
            </a:xfrm>
            <a:custGeom>
              <a:avLst/>
              <a:gdLst>
                <a:gd name="T0" fmla="*/ 2147483647 w 1056"/>
                <a:gd name="T1" fmla="*/ 2147483647 h 924"/>
                <a:gd name="T2" fmla="*/ 2147483647 w 1056"/>
                <a:gd name="T3" fmla="*/ 2147483647 h 924"/>
                <a:gd name="T4" fmla="*/ 2147483647 w 1056"/>
                <a:gd name="T5" fmla="*/ 2147483647 h 924"/>
                <a:gd name="T6" fmla="*/ 2147483647 w 1056"/>
                <a:gd name="T7" fmla="*/ 2147483647 h 924"/>
                <a:gd name="T8" fmla="*/ 2147483647 w 1056"/>
                <a:gd name="T9" fmla="*/ 2147483647 h 924"/>
                <a:gd name="T10" fmla="*/ 2147483647 w 1056"/>
                <a:gd name="T11" fmla="*/ 2147483647 h 924"/>
                <a:gd name="T12" fmla="*/ 2147483647 w 1056"/>
                <a:gd name="T13" fmla="*/ 2147483647 h 924"/>
                <a:gd name="T14" fmla="*/ 2147483647 w 1056"/>
                <a:gd name="T15" fmla="*/ 2147483647 h 924"/>
                <a:gd name="T16" fmla="*/ 2147483647 w 1056"/>
                <a:gd name="T17" fmla="*/ 2147483647 h 924"/>
                <a:gd name="T18" fmla="*/ 2147483647 w 1056"/>
                <a:gd name="T19" fmla="*/ 2147483647 h 924"/>
                <a:gd name="T20" fmla="*/ 2147483647 w 1056"/>
                <a:gd name="T21" fmla="*/ 2147483647 h 924"/>
                <a:gd name="T22" fmla="*/ 2147483647 w 1056"/>
                <a:gd name="T23" fmla="*/ 2147483647 h 924"/>
                <a:gd name="T24" fmla="*/ 2147483647 w 1056"/>
                <a:gd name="T25" fmla="*/ 2147483647 h 924"/>
                <a:gd name="T26" fmla="*/ 2147483647 w 1056"/>
                <a:gd name="T27" fmla="*/ 2147483647 h 924"/>
                <a:gd name="T28" fmla="*/ 2147483647 w 1056"/>
                <a:gd name="T29" fmla="*/ 2147483647 h 924"/>
                <a:gd name="T30" fmla="*/ 2147483647 w 1056"/>
                <a:gd name="T31" fmla="*/ 2147483647 h 924"/>
                <a:gd name="T32" fmla="*/ 2147483647 w 1056"/>
                <a:gd name="T33" fmla="*/ 2147483647 h 924"/>
                <a:gd name="T34" fmla="*/ 2147483647 w 1056"/>
                <a:gd name="T35" fmla="*/ 2147483647 h 924"/>
                <a:gd name="T36" fmla="*/ 2147483647 w 1056"/>
                <a:gd name="T37" fmla="*/ 2147483647 h 924"/>
                <a:gd name="T38" fmla="*/ 2147483647 w 1056"/>
                <a:gd name="T39" fmla="*/ 2147483647 h 924"/>
                <a:gd name="T40" fmla="*/ 2147483647 w 1056"/>
                <a:gd name="T41" fmla="*/ 2147483647 h 924"/>
                <a:gd name="T42" fmla="*/ 2147483647 w 1056"/>
                <a:gd name="T43" fmla="*/ 2147483647 h 924"/>
                <a:gd name="T44" fmla="*/ 2147483647 w 1056"/>
                <a:gd name="T45" fmla="*/ 2147483647 h 924"/>
                <a:gd name="T46" fmla="*/ 2147483647 w 1056"/>
                <a:gd name="T47" fmla="*/ 2147483647 h 924"/>
                <a:gd name="T48" fmla="*/ 2147483647 w 1056"/>
                <a:gd name="T49" fmla="*/ 2147483647 h 924"/>
                <a:gd name="T50" fmla="*/ 2147483647 w 1056"/>
                <a:gd name="T51" fmla="*/ 2147483647 h 924"/>
                <a:gd name="T52" fmla="*/ 2147483647 w 1056"/>
                <a:gd name="T53" fmla="*/ 2147483647 h 924"/>
                <a:gd name="T54" fmla="*/ 2147483647 w 1056"/>
                <a:gd name="T55" fmla="*/ 2147483647 h 924"/>
                <a:gd name="T56" fmla="*/ 2147483647 w 1056"/>
                <a:gd name="T57" fmla="*/ 2147483647 h 924"/>
                <a:gd name="T58" fmla="*/ 2147483647 w 1056"/>
                <a:gd name="T59" fmla="*/ 2147483647 h 924"/>
                <a:gd name="T60" fmla="*/ 2147483647 w 1056"/>
                <a:gd name="T61" fmla="*/ 2147483647 h 924"/>
                <a:gd name="T62" fmla="*/ 2147483647 w 1056"/>
                <a:gd name="T63" fmla="*/ 2147483647 h 924"/>
                <a:gd name="T64" fmla="*/ 2147483647 w 1056"/>
                <a:gd name="T65" fmla="*/ 2147483647 h 924"/>
                <a:gd name="T66" fmla="*/ 2147483647 w 1056"/>
                <a:gd name="T67" fmla="*/ 2147483647 h 924"/>
                <a:gd name="T68" fmla="*/ 2147483647 w 1056"/>
                <a:gd name="T69" fmla="*/ 2147483647 h 924"/>
                <a:gd name="T70" fmla="*/ 2147483647 w 1056"/>
                <a:gd name="T71" fmla="*/ 2147483647 h 924"/>
                <a:gd name="T72" fmla="*/ 2147483647 w 1056"/>
                <a:gd name="T73" fmla="*/ 0 h 924"/>
                <a:gd name="T74" fmla="*/ 2147483647 w 1056"/>
                <a:gd name="T75" fmla="*/ 2147483647 h 924"/>
                <a:gd name="T76" fmla="*/ 2147483647 w 1056"/>
                <a:gd name="T77" fmla="*/ 2147483647 h 924"/>
                <a:gd name="T78" fmla="*/ 2147483647 w 1056"/>
                <a:gd name="T79" fmla="*/ 2147483647 h 924"/>
                <a:gd name="T80" fmla="*/ 2147483647 w 1056"/>
                <a:gd name="T81" fmla="*/ 2147483647 h 924"/>
                <a:gd name="T82" fmla="*/ 2147483647 w 1056"/>
                <a:gd name="T83" fmla="*/ 2147483647 h 924"/>
                <a:gd name="T84" fmla="*/ 2147483647 w 1056"/>
                <a:gd name="T85" fmla="*/ 2147483647 h 924"/>
                <a:gd name="T86" fmla="*/ 2147483647 w 1056"/>
                <a:gd name="T87" fmla="*/ 2147483647 h 924"/>
                <a:gd name="T88" fmla="*/ 2147483647 w 1056"/>
                <a:gd name="T89" fmla="*/ 2147483647 h 924"/>
                <a:gd name="T90" fmla="*/ 2147483647 w 1056"/>
                <a:gd name="T91" fmla="*/ 2147483647 h 924"/>
                <a:gd name="T92" fmla="*/ 2147483647 w 1056"/>
                <a:gd name="T93" fmla="*/ 2147483647 h 924"/>
                <a:gd name="T94" fmla="*/ 2147483647 w 1056"/>
                <a:gd name="T95" fmla="*/ 2147483647 h 924"/>
                <a:gd name="T96" fmla="*/ 2147483647 w 1056"/>
                <a:gd name="T97" fmla="*/ 2147483647 h 924"/>
                <a:gd name="T98" fmla="*/ 2147483647 w 1056"/>
                <a:gd name="T99" fmla="*/ 2147483647 h 924"/>
                <a:gd name="T100" fmla="*/ 2147483647 w 1056"/>
                <a:gd name="T101" fmla="*/ 2147483647 h 924"/>
                <a:gd name="T102" fmla="*/ 2147483647 w 1056"/>
                <a:gd name="T103" fmla="*/ 2147483647 h 924"/>
                <a:gd name="T104" fmla="*/ 2147483647 w 1056"/>
                <a:gd name="T105" fmla="*/ 2147483647 h 924"/>
                <a:gd name="T106" fmla="*/ 2147483647 w 1056"/>
                <a:gd name="T107" fmla="*/ 2147483647 h 924"/>
                <a:gd name="T108" fmla="*/ 2147483647 w 1056"/>
                <a:gd name="T109" fmla="*/ 2147483647 h 924"/>
                <a:gd name="T110" fmla="*/ 2147483647 w 1056"/>
                <a:gd name="T111" fmla="*/ 2147483647 h 924"/>
                <a:gd name="T112" fmla="*/ 2147483647 w 1056"/>
                <a:gd name="T113" fmla="*/ 2147483647 h 924"/>
                <a:gd name="T114" fmla="*/ 2147483647 w 1056"/>
                <a:gd name="T115" fmla="*/ 2147483647 h 924"/>
                <a:gd name="T116" fmla="*/ 2147483647 w 1056"/>
                <a:gd name="T117" fmla="*/ 2147483647 h 9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56"/>
                <a:gd name="T178" fmla="*/ 0 h 924"/>
                <a:gd name="T179" fmla="*/ 1056 w 1056"/>
                <a:gd name="T180" fmla="*/ 924 h 9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56" h="924">
                  <a:moveTo>
                    <a:pt x="84" y="642"/>
                  </a:moveTo>
                  <a:lnTo>
                    <a:pt x="108" y="642"/>
                  </a:lnTo>
                  <a:lnTo>
                    <a:pt x="114" y="666"/>
                  </a:lnTo>
                  <a:lnTo>
                    <a:pt x="126" y="666"/>
                  </a:lnTo>
                  <a:lnTo>
                    <a:pt x="126" y="702"/>
                  </a:lnTo>
                  <a:lnTo>
                    <a:pt x="138" y="708"/>
                  </a:lnTo>
                  <a:lnTo>
                    <a:pt x="138" y="726"/>
                  </a:lnTo>
                  <a:lnTo>
                    <a:pt x="156" y="762"/>
                  </a:lnTo>
                  <a:lnTo>
                    <a:pt x="168" y="768"/>
                  </a:lnTo>
                  <a:lnTo>
                    <a:pt x="186" y="768"/>
                  </a:lnTo>
                  <a:lnTo>
                    <a:pt x="192" y="774"/>
                  </a:lnTo>
                  <a:lnTo>
                    <a:pt x="198" y="786"/>
                  </a:lnTo>
                  <a:lnTo>
                    <a:pt x="198" y="804"/>
                  </a:lnTo>
                  <a:lnTo>
                    <a:pt x="210" y="840"/>
                  </a:lnTo>
                  <a:lnTo>
                    <a:pt x="282" y="846"/>
                  </a:lnTo>
                  <a:lnTo>
                    <a:pt x="360" y="906"/>
                  </a:lnTo>
                  <a:lnTo>
                    <a:pt x="390" y="906"/>
                  </a:lnTo>
                  <a:lnTo>
                    <a:pt x="402" y="912"/>
                  </a:lnTo>
                  <a:lnTo>
                    <a:pt x="432" y="912"/>
                  </a:lnTo>
                  <a:lnTo>
                    <a:pt x="444" y="918"/>
                  </a:lnTo>
                  <a:lnTo>
                    <a:pt x="450" y="918"/>
                  </a:lnTo>
                  <a:lnTo>
                    <a:pt x="462" y="924"/>
                  </a:lnTo>
                  <a:lnTo>
                    <a:pt x="486" y="906"/>
                  </a:lnTo>
                  <a:lnTo>
                    <a:pt x="486" y="894"/>
                  </a:lnTo>
                  <a:lnTo>
                    <a:pt x="498" y="882"/>
                  </a:lnTo>
                  <a:lnTo>
                    <a:pt x="510" y="882"/>
                  </a:lnTo>
                  <a:lnTo>
                    <a:pt x="522" y="876"/>
                  </a:lnTo>
                  <a:lnTo>
                    <a:pt x="528" y="870"/>
                  </a:lnTo>
                  <a:lnTo>
                    <a:pt x="534" y="870"/>
                  </a:lnTo>
                  <a:lnTo>
                    <a:pt x="552" y="852"/>
                  </a:lnTo>
                  <a:lnTo>
                    <a:pt x="576" y="882"/>
                  </a:lnTo>
                  <a:lnTo>
                    <a:pt x="606" y="882"/>
                  </a:lnTo>
                  <a:lnTo>
                    <a:pt x="612" y="876"/>
                  </a:lnTo>
                  <a:lnTo>
                    <a:pt x="636" y="882"/>
                  </a:lnTo>
                  <a:lnTo>
                    <a:pt x="636" y="876"/>
                  </a:lnTo>
                  <a:lnTo>
                    <a:pt x="648" y="864"/>
                  </a:lnTo>
                  <a:lnTo>
                    <a:pt x="660" y="864"/>
                  </a:lnTo>
                  <a:lnTo>
                    <a:pt x="672" y="858"/>
                  </a:lnTo>
                  <a:lnTo>
                    <a:pt x="696" y="858"/>
                  </a:lnTo>
                  <a:lnTo>
                    <a:pt x="714" y="840"/>
                  </a:lnTo>
                  <a:lnTo>
                    <a:pt x="714" y="828"/>
                  </a:lnTo>
                  <a:lnTo>
                    <a:pt x="726" y="822"/>
                  </a:lnTo>
                  <a:lnTo>
                    <a:pt x="732" y="816"/>
                  </a:lnTo>
                  <a:lnTo>
                    <a:pt x="744" y="810"/>
                  </a:lnTo>
                  <a:lnTo>
                    <a:pt x="756" y="810"/>
                  </a:lnTo>
                  <a:lnTo>
                    <a:pt x="762" y="804"/>
                  </a:lnTo>
                  <a:lnTo>
                    <a:pt x="846" y="804"/>
                  </a:lnTo>
                  <a:lnTo>
                    <a:pt x="1056" y="558"/>
                  </a:lnTo>
                  <a:lnTo>
                    <a:pt x="984" y="564"/>
                  </a:lnTo>
                  <a:lnTo>
                    <a:pt x="948" y="546"/>
                  </a:lnTo>
                  <a:lnTo>
                    <a:pt x="936" y="534"/>
                  </a:lnTo>
                  <a:lnTo>
                    <a:pt x="918" y="528"/>
                  </a:lnTo>
                  <a:lnTo>
                    <a:pt x="906" y="522"/>
                  </a:lnTo>
                  <a:lnTo>
                    <a:pt x="882" y="516"/>
                  </a:lnTo>
                  <a:lnTo>
                    <a:pt x="810" y="492"/>
                  </a:lnTo>
                  <a:lnTo>
                    <a:pt x="774" y="474"/>
                  </a:lnTo>
                  <a:lnTo>
                    <a:pt x="768" y="462"/>
                  </a:lnTo>
                  <a:lnTo>
                    <a:pt x="762" y="456"/>
                  </a:lnTo>
                  <a:lnTo>
                    <a:pt x="756" y="444"/>
                  </a:lnTo>
                  <a:lnTo>
                    <a:pt x="732" y="444"/>
                  </a:lnTo>
                  <a:lnTo>
                    <a:pt x="732" y="438"/>
                  </a:lnTo>
                  <a:lnTo>
                    <a:pt x="726" y="432"/>
                  </a:lnTo>
                  <a:lnTo>
                    <a:pt x="714" y="408"/>
                  </a:lnTo>
                  <a:lnTo>
                    <a:pt x="708" y="402"/>
                  </a:lnTo>
                  <a:lnTo>
                    <a:pt x="702" y="390"/>
                  </a:lnTo>
                  <a:lnTo>
                    <a:pt x="696" y="384"/>
                  </a:lnTo>
                  <a:lnTo>
                    <a:pt x="690" y="372"/>
                  </a:lnTo>
                  <a:lnTo>
                    <a:pt x="690" y="360"/>
                  </a:lnTo>
                  <a:lnTo>
                    <a:pt x="678" y="348"/>
                  </a:lnTo>
                  <a:lnTo>
                    <a:pt x="696" y="318"/>
                  </a:lnTo>
                  <a:lnTo>
                    <a:pt x="690" y="312"/>
                  </a:lnTo>
                  <a:lnTo>
                    <a:pt x="678" y="306"/>
                  </a:lnTo>
                  <a:lnTo>
                    <a:pt x="666" y="306"/>
                  </a:lnTo>
                  <a:lnTo>
                    <a:pt x="660" y="312"/>
                  </a:lnTo>
                  <a:lnTo>
                    <a:pt x="654" y="312"/>
                  </a:lnTo>
                  <a:lnTo>
                    <a:pt x="648" y="318"/>
                  </a:lnTo>
                  <a:lnTo>
                    <a:pt x="624" y="318"/>
                  </a:lnTo>
                  <a:lnTo>
                    <a:pt x="612" y="306"/>
                  </a:lnTo>
                  <a:lnTo>
                    <a:pt x="612" y="294"/>
                  </a:lnTo>
                  <a:lnTo>
                    <a:pt x="606" y="276"/>
                  </a:lnTo>
                  <a:lnTo>
                    <a:pt x="606" y="264"/>
                  </a:lnTo>
                  <a:lnTo>
                    <a:pt x="624" y="246"/>
                  </a:lnTo>
                  <a:lnTo>
                    <a:pt x="654" y="192"/>
                  </a:lnTo>
                  <a:lnTo>
                    <a:pt x="642" y="174"/>
                  </a:lnTo>
                  <a:lnTo>
                    <a:pt x="630" y="174"/>
                  </a:lnTo>
                  <a:lnTo>
                    <a:pt x="618" y="168"/>
                  </a:lnTo>
                  <a:lnTo>
                    <a:pt x="612" y="162"/>
                  </a:lnTo>
                  <a:lnTo>
                    <a:pt x="612" y="138"/>
                  </a:lnTo>
                  <a:lnTo>
                    <a:pt x="600" y="126"/>
                  </a:lnTo>
                  <a:lnTo>
                    <a:pt x="576" y="114"/>
                  </a:lnTo>
                  <a:lnTo>
                    <a:pt x="570" y="108"/>
                  </a:lnTo>
                  <a:lnTo>
                    <a:pt x="546" y="72"/>
                  </a:lnTo>
                  <a:lnTo>
                    <a:pt x="534" y="66"/>
                  </a:lnTo>
                  <a:lnTo>
                    <a:pt x="528" y="60"/>
                  </a:lnTo>
                  <a:lnTo>
                    <a:pt x="516" y="60"/>
                  </a:lnTo>
                  <a:lnTo>
                    <a:pt x="498" y="36"/>
                  </a:lnTo>
                  <a:lnTo>
                    <a:pt x="468" y="36"/>
                  </a:lnTo>
                  <a:lnTo>
                    <a:pt x="462" y="30"/>
                  </a:lnTo>
                  <a:lnTo>
                    <a:pt x="444" y="30"/>
                  </a:lnTo>
                  <a:lnTo>
                    <a:pt x="432" y="36"/>
                  </a:lnTo>
                  <a:lnTo>
                    <a:pt x="420" y="36"/>
                  </a:lnTo>
                  <a:lnTo>
                    <a:pt x="420" y="24"/>
                  </a:lnTo>
                  <a:lnTo>
                    <a:pt x="414" y="18"/>
                  </a:lnTo>
                  <a:lnTo>
                    <a:pt x="408" y="24"/>
                  </a:lnTo>
                  <a:lnTo>
                    <a:pt x="402" y="36"/>
                  </a:lnTo>
                  <a:lnTo>
                    <a:pt x="372" y="36"/>
                  </a:lnTo>
                  <a:lnTo>
                    <a:pt x="366" y="24"/>
                  </a:lnTo>
                  <a:lnTo>
                    <a:pt x="360" y="18"/>
                  </a:lnTo>
                  <a:lnTo>
                    <a:pt x="354" y="18"/>
                  </a:lnTo>
                  <a:lnTo>
                    <a:pt x="342" y="6"/>
                  </a:lnTo>
                  <a:lnTo>
                    <a:pt x="330" y="0"/>
                  </a:lnTo>
                  <a:lnTo>
                    <a:pt x="330" y="12"/>
                  </a:lnTo>
                  <a:lnTo>
                    <a:pt x="324" y="24"/>
                  </a:lnTo>
                  <a:lnTo>
                    <a:pt x="318" y="42"/>
                  </a:lnTo>
                  <a:lnTo>
                    <a:pt x="318" y="54"/>
                  </a:lnTo>
                  <a:lnTo>
                    <a:pt x="306" y="66"/>
                  </a:lnTo>
                  <a:lnTo>
                    <a:pt x="288" y="48"/>
                  </a:lnTo>
                  <a:lnTo>
                    <a:pt x="288" y="42"/>
                  </a:lnTo>
                  <a:lnTo>
                    <a:pt x="282" y="36"/>
                  </a:lnTo>
                  <a:lnTo>
                    <a:pt x="276" y="36"/>
                  </a:lnTo>
                  <a:lnTo>
                    <a:pt x="276" y="42"/>
                  </a:lnTo>
                  <a:lnTo>
                    <a:pt x="270" y="48"/>
                  </a:lnTo>
                  <a:lnTo>
                    <a:pt x="234" y="48"/>
                  </a:lnTo>
                  <a:lnTo>
                    <a:pt x="234" y="90"/>
                  </a:lnTo>
                  <a:lnTo>
                    <a:pt x="228" y="96"/>
                  </a:lnTo>
                  <a:lnTo>
                    <a:pt x="222" y="108"/>
                  </a:lnTo>
                  <a:lnTo>
                    <a:pt x="216" y="114"/>
                  </a:lnTo>
                  <a:lnTo>
                    <a:pt x="210" y="126"/>
                  </a:lnTo>
                  <a:lnTo>
                    <a:pt x="210" y="174"/>
                  </a:lnTo>
                  <a:lnTo>
                    <a:pt x="180" y="174"/>
                  </a:lnTo>
                  <a:lnTo>
                    <a:pt x="174" y="180"/>
                  </a:lnTo>
                  <a:lnTo>
                    <a:pt x="168" y="192"/>
                  </a:lnTo>
                  <a:lnTo>
                    <a:pt x="162" y="198"/>
                  </a:lnTo>
                  <a:lnTo>
                    <a:pt x="162" y="234"/>
                  </a:lnTo>
                  <a:lnTo>
                    <a:pt x="156" y="240"/>
                  </a:lnTo>
                  <a:lnTo>
                    <a:pt x="144" y="240"/>
                  </a:lnTo>
                  <a:lnTo>
                    <a:pt x="138" y="246"/>
                  </a:lnTo>
                  <a:lnTo>
                    <a:pt x="138" y="270"/>
                  </a:lnTo>
                  <a:lnTo>
                    <a:pt x="126" y="288"/>
                  </a:lnTo>
                  <a:lnTo>
                    <a:pt x="126" y="294"/>
                  </a:lnTo>
                  <a:lnTo>
                    <a:pt x="132" y="300"/>
                  </a:lnTo>
                  <a:lnTo>
                    <a:pt x="132" y="336"/>
                  </a:lnTo>
                  <a:lnTo>
                    <a:pt x="126" y="342"/>
                  </a:lnTo>
                  <a:lnTo>
                    <a:pt x="114" y="342"/>
                  </a:lnTo>
                  <a:lnTo>
                    <a:pt x="108" y="336"/>
                  </a:lnTo>
                  <a:lnTo>
                    <a:pt x="108" y="324"/>
                  </a:lnTo>
                  <a:lnTo>
                    <a:pt x="102" y="324"/>
                  </a:lnTo>
                  <a:lnTo>
                    <a:pt x="84" y="342"/>
                  </a:lnTo>
                  <a:lnTo>
                    <a:pt x="84" y="360"/>
                  </a:lnTo>
                  <a:lnTo>
                    <a:pt x="90" y="372"/>
                  </a:lnTo>
                  <a:lnTo>
                    <a:pt x="90" y="390"/>
                  </a:lnTo>
                  <a:lnTo>
                    <a:pt x="84" y="396"/>
                  </a:lnTo>
                  <a:lnTo>
                    <a:pt x="72" y="402"/>
                  </a:lnTo>
                  <a:lnTo>
                    <a:pt x="66" y="414"/>
                  </a:lnTo>
                  <a:lnTo>
                    <a:pt x="66" y="426"/>
                  </a:lnTo>
                  <a:lnTo>
                    <a:pt x="72" y="438"/>
                  </a:lnTo>
                  <a:lnTo>
                    <a:pt x="72" y="450"/>
                  </a:lnTo>
                  <a:lnTo>
                    <a:pt x="78" y="456"/>
                  </a:lnTo>
                  <a:lnTo>
                    <a:pt x="78" y="492"/>
                  </a:lnTo>
                  <a:lnTo>
                    <a:pt x="72" y="504"/>
                  </a:lnTo>
                  <a:lnTo>
                    <a:pt x="72" y="516"/>
                  </a:lnTo>
                  <a:lnTo>
                    <a:pt x="66" y="522"/>
                  </a:lnTo>
                  <a:lnTo>
                    <a:pt x="54" y="522"/>
                  </a:lnTo>
                  <a:lnTo>
                    <a:pt x="48" y="528"/>
                  </a:lnTo>
                  <a:lnTo>
                    <a:pt x="42" y="522"/>
                  </a:lnTo>
                  <a:lnTo>
                    <a:pt x="6" y="522"/>
                  </a:lnTo>
                  <a:lnTo>
                    <a:pt x="12" y="546"/>
                  </a:lnTo>
                  <a:lnTo>
                    <a:pt x="6" y="552"/>
                  </a:lnTo>
                  <a:lnTo>
                    <a:pt x="0" y="564"/>
                  </a:lnTo>
                  <a:lnTo>
                    <a:pt x="0" y="576"/>
                  </a:lnTo>
                  <a:lnTo>
                    <a:pt x="6" y="576"/>
                  </a:lnTo>
                  <a:lnTo>
                    <a:pt x="18" y="582"/>
                  </a:lnTo>
                  <a:lnTo>
                    <a:pt x="42" y="582"/>
                  </a:lnTo>
                  <a:lnTo>
                    <a:pt x="48" y="588"/>
                  </a:lnTo>
                  <a:lnTo>
                    <a:pt x="60" y="594"/>
                  </a:lnTo>
                  <a:lnTo>
                    <a:pt x="66" y="606"/>
                  </a:lnTo>
                  <a:lnTo>
                    <a:pt x="78" y="612"/>
                  </a:lnTo>
                  <a:lnTo>
                    <a:pt x="78" y="630"/>
                  </a:lnTo>
                  <a:lnTo>
                    <a:pt x="84" y="64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28" name="Estonia" descr="© INSCALE GmbH, 05.05.2010&#10;http://www.presentationload.com/">
              <a:extLst>
                <a:ext uri="{FF2B5EF4-FFF2-40B4-BE49-F238E27FC236}">
                  <a16:creationId xmlns:a16="http://schemas.microsoft.com/office/drawing/2014/main" id="{AA61AE91-9374-0AC2-B0ED-76A4115330C8}"/>
                </a:ext>
              </a:extLst>
            </p:cNvPr>
            <p:cNvSpPr>
              <a:spLocks noEditPoints="1"/>
            </p:cNvSpPr>
            <p:nvPr/>
          </p:nvSpPr>
          <p:spPr bwMode="gray">
            <a:xfrm>
              <a:off x="6335728" y="2116678"/>
              <a:ext cx="164123" cy="73763"/>
            </a:xfrm>
            <a:custGeom>
              <a:avLst/>
              <a:gdLst>
                <a:gd name="T0" fmla="*/ 2147483647 w 348"/>
                <a:gd name="T1" fmla="*/ 2147483647 h 156"/>
                <a:gd name="T2" fmla="*/ 2147483647 w 348"/>
                <a:gd name="T3" fmla="*/ 2147483647 h 156"/>
                <a:gd name="T4" fmla="*/ 2147483647 w 348"/>
                <a:gd name="T5" fmla="*/ 2147483647 h 156"/>
                <a:gd name="T6" fmla="*/ 2147483647 w 348"/>
                <a:gd name="T7" fmla="*/ 2147483647 h 156"/>
                <a:gd name="T8" fmla="*/ 2147483647 w 348"/>
                <a:gd name="T9" fmla="*/ 2147483647 h 156"/>
                <a:gd name="T10" fmla="*/ 2147483647 w 348"/>
                <a:gd name="T11" fmla="*/ 2147483647 h 156"/>
                <a:gd name="T12" fmla="*/ 2147483647 w 348"/>
                <a:gd name="T13" fmla="*/ 2147483647 h 156"/>
                <a:gd name="T14" fmla="*/ 2147483647 w 348"/>
                <a:gd name="T15" fmla="*/ 0 h 156"/>
                <a:gd name="T16" fmla="*/ 2147483647 w 348"/>
                <a:gd name="T17" fmla="*/ 2147483647 h 156"/>
                <a:gd name="T18" fmla="*/ 2147483647 w 348"/>
                <a:gd name="T19" fmla="*/ 2147483647 h 156"/>
                <a:gd name="T20" fmla="*/ 2147483647 w 348"/>
                <a:gd name="T21" fmla="*/ 2147483647 h 156"/>
                <a:gd name="T22" fmla="*/ 2147483647 w 348"/>
                <a:gd name="T23" fmla="*/ 2147483647 h 156"/>
                <a:gd name="T24" fmla="*/ 2147483647 w 348"/>
                <a:gd name="T25" fmla="*/ 2147483647 h 156"/>
                <a:gd name="T26" fmla="*/ 2147483647 w 348"/>
                <a:gd name="T27" fmla="*/ 2147483647 h 156"/>
                <a:gd name="T28" fmla="*/ 2147483647 w 348"/>
                <a:gd name="T29" fmla="*/ 2147483647 h 156"/>
                <a:gd name="T30" fmla="*/ 2147483647 w 348"/>
                <a:gd name="T31" fmla="*/ 2147483647 h 156"/>
                <a:gd name="T32" fmla="*/ 2147483647 w 348"/>
                <a:gd name="T33" fmla="*/ 2147483647 h 156"/>
                <a:gd name="T34" fmla="*/ 2147483647 w 348"/>
                <a:gd name="T35" fmla="*/ 2147483647 h 156"/>
                <a:gd name="T36" fmla="*/ 2147483647 w 348"/>
                <a:gd name="T37" fmla="*/ 2147483647 h 156"/>
                <a:gd name="T38" fmla="*/ 2147483647 w 348"/>
                <a:gd name="T39" fmla="*/ 2147483647 h 156"/>
                <a:gd name="T40" fmla="*/ 2147483647 w 348"/>
                <a:gd name="T41" fmla="*/ 2147483647 h 156"/>
                <a:gd name="T42" fmla="*/ 2147483647 w 348"/>
                <a:gd name="T43" fmla="*/ 2147483647 h 156"/>
                <a:gd name="T44" fmla="*/ 2147483647 w 348"/>
                <a:gd name="T45" fmla="*/ 2147483647 h 156"/>
                <a:gd name="T46" fmla="*/ 2147483647 w 348"/>
                <a:gd name="T47" fmla="*/ 2147483647 h 156"/>
                <a:gd name="T48" fmla="*/ 0 w 348"/>
                <a:gd name="T49" fmla="*/ 2147483647 h 156"/>
                <a:gd name="T50" fmla="*/ 2147483647 w 348"/>
                <a:gd name="T51" fmla="*/ 2147483647 h 156"/>
                <a:gd name="T52" fmla="*/ 2147483647 w 348"/>
                <a:gd name="T53" fmla="*/ 2147483647 h 156"/>
                <a:gd name="T54" fmla="*/ 2147483647 w 348"/>
                <a:gd name="T55" fmla="*/ 2147483647 h 156"/>
                <a:gd name="T56" fmla="*/ 2147483647 w 348"/>
                <a:gd name="T57" fmla="*/ 2147483647 h 156"/>
                <a:gd name="T58" fmla="*/ 2147483647 w 348"/>
                <a:gd name="T59" fmla="*/ 2147483647 h 156"/>
                <a:gd name="T60" fmla="*/ 2147483647 w 348"/>
                <a:gd name="T61" fmla="*/ 2147483647 h 156"/>
                <a:gd name="T62" fmla="*/ 2147483647 w 348"/>
                <a:gd name="T63" fmla="*/ 2147483647 h 156"/>
                <a:gd name="T64" fmla="*/ 2147483647 w 348"/>
                <a:gd name="T65" fmla="*/ 2147483647 h 156"/>
                <a:gd name="T66" fmla="*/ 2147483647 w 348"/>
                <a:gd name="T67" fmla="*/ 2147483647 h 156"/>
                <a:gd name="T68" fmla="*/ 2147483647 w 348"/>
                <a:gd name="T69" fmla="*/ 2147483647 h 156"/>
                <a:gd name="T70" fmla="*/ 2147483647 w 348"/>
                <a:gd name="T71" fmla="*/ 2147483647 h 15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8"/>
                <a:gd name="T109" fmla="*/ 0 h 156"/>
                <a:gd name="T110" fmla="*/ 348 w 348"/>
                <a:gd name="T111" fmla="*/ 156 h 15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8" h="156">
                  <a:moveTo>
                    <a:pt x="336" y="114"/>
                  </a:moveTo>
                  <a:lnTo>
                    <a:pt x="324" y="108"/>
                  </a:lnTo>
                  <a:lnTo>
                    <a:pt x="336" y="84"/>
                  </a:lnTo>
                  <a:lnTo>
                    <a:pt x="318" y="78"/>
                  </a:lnTo>
                  <a:lnTo>
                    <a:pt x="318" y="60"/>
                  </a:lnTo>
                  <a:lnTo>
                    <a:pt x="330" y="48"/>
                  </a:lnTo>
                  <a:lnTo>
                    <a:pt x="336" y="48"/>
                  </a:lnTo>
                  <a:lnTo>
                    <a:pt x="342" y="42"/>
                  </a:lnTo>
                  <a:lnTo>
                    <a:pt x="336" y="30"/>
                  </a:lnTo>
                  <a:lnTo>
                    <a:pt x="342" y="18"/>
                  </a:lnTo>
                  <a:lnTo>
                    <a:pt x="330" y="12"/>
                  </a:lnTo>
                  <a:lnTo>
                    <a:pt x="312" y="12"/>
                  </a:lnTo>
                  <a:lnTo>
                    <a:pt x="294" y="6"/>
                  </a:lnTo>
                  <a:lnTo>
                    <a:pt x="276" y="6"/>
                  </a:lnTo>
                  <a:lnTo>
                    <a:pt x="264" y="0"/>
                  </a:lnTo>
                  <a:lnTo>
                    <a:pt x="204" y="0"/>
                  </a:lnTo>
                  <a:lnTo>
                    <a:pt x="192" y="6"/>
                  </a:lnTo>
                  <a:lnTo>
                    <a:pt x="156" y="6"/>
                  </a:lnTo>
                  <a:lnTo>
                    <a:pt x="150" y="12"/>
                  </a:lnTo>
                  <a:lnTo>
                    <a:pt x="126" y="24"/>
                  </a:lnTo>
                  <a:lnTo>
                    <a:pt x="108" y="30"/>
                  </a:lnTo>
                  <a:lnTo>
                    <a:pt x="96" y="36"/>
                  </a:lnTo>
                  <a:lnTo>
                    <a:pt x="90" y="36"/>
                  </a:lnTo>
                  <a:lnTo>
                    <a:pt x="84" y="42"/>
                  </a:lnTo>
                  <a:lnTo>
                    <a:pt x="84" y="48"/>
                  </a:lnTo>
                  <a:lnTo>
                    <a:pt x="90" y="60"/>
                  </a:lnTo>
                  <a:lnTo>
                    <a:pt x="90" y="72"/>
                  </a:lnTo>
                  <a:lnTo>
                    <a:pt x="96" y="78"/>
                  </a:lnTo>
                  <a:lnTo>
                    <a:pt x="96" y="84"/>
                  </a:lnTo>
                  <a:lnTo>
                    <a:pt x="150" y="90"/>
                  </a:lnTo>
                  <a:lnTo>
                    <a:pt x="138" y="126"/>
                  </a:lnTo>
                  <a:lnTo>
                    <a:pt x="150" y="126"/>
                  </a:lnTo>
                  <a:lnTo>
                    <a:pt x="180" y="114"/>
                  </a:lnTo>
                  <a:lnTo>
                    <a:pt x="210" y="114"/>
                  </a:lnTo>
                  <a:lnTo>
                    <a:pt x="234" y="126"/>
                  </a:lnTo>
                  <a:lnTo>
                    <a:pt x="240" y="132"/>
                  </a:lnTo>
                  <a:lnTo>
                    <a:pt x="252" y="138"/>
                  </a:lnTo>
                  <a:lnTo>
                    <a:pt x="270" y="156"/>
                  </a:lnTo>
                  <a:lnTo>
                    <a:pt x="288" y="156"/>
                  </a:lnTo>
                  <a:lnTo>
                    <a:pt x="294" y="150"/>
                  </a:lnTo>
                  <a:lnTo>
                    <a:pt x="312" y="150"/>
                  </a:lnTo>
                  <a:lnTo>
                    <a:pt x="318" y="156"/>
                  </a:lnTo>
                  <a:lnTo>
                    <a:pt x="330" y="156"/>
                  </a:lnTo>
                  <a:lnTo>
                    <a:pt x="330" y="144"/>
                  </a:lnTo>
                  <a:lnTo>
                    <a:pt x="348" y="132"/>
                  </a:lnTo>
                  <a:lnTo>
                    <a:pt x="336" y="114"/>
                  </a:lnTo>
                  <a:close/>
                  <a:moveTo>
                    <a:pt x="36" y="78"/>
                  </a:moveTo>
                  <a:lnTo>
                    <a:pt x="6" y="78"/>
                  </a:lnTo>
                  <a:lnTo>
                    <a:pt x="0" y="84"/>
                  </a:lnTo>
                  <a:lnTo>
                    <a:pt x="0" y="102"/>
                  </a:lnTo>
                  <a:lnTo>
                    <a:pt x="6" y="108"/>
                  </a:lnTo>
                  <a:lnTo>
                    <a:pt x="18" y="132"/>
                  </a:lnTo>
                  <a:lnTo>
                    <a:pt x="24" y="126"/>
                  </a:lnTo>
                  <a:lnTo>
                    <a:pt x="30" y="114"/>
                  </a:lnTo>
                  <a:lnTo>
                    <a:pt x="42" y="108"/>
                  </a:lnTo>
                  <a:lnTo>
                    <a:pt x="54" y="108"/>
                  </a:lnTo>
                  <a:lnTo>
                    <a:pt x="60" y="102"/>
                  </a:lnTo>
                  <a:lnTo>
                    <a:pt x="72" y="96"/>
                  </a:lnTo>
                  <a:lnTo>
                    <a:pt x="78" y="90"/>
                  </a:lnTo>
                  <a:lnTo>
                    <a:pt x="72" y="72"/>
                  </a:lnTo>
                  <a:lnTo>
                    <a:pt x="36" y="78"/>
                  </a:lnTo>
                  <a:close/>
                  <a:moveTo>
                    <a:pt x="36" y="66"/>
                  </a:moveTo>
                  <a:lnTo>
                    <a:pt x="48" y="66"/>
                  </a:lnTo>
                  <a:lnTo>
                    <a:pt x="54" y="54"/>
                  </a:lnTo>
                  <a:lnTo>
                    <a:pt x="60" y="48"/>
                  </a:lnTo>
                  <a:lnTo>
                    <a:pt x="60" y="42"/>
                  </a:lnTo>
                  <a:lnTo>
                    <a:pt x="54" y="36"/>
                  </a:lnTo>
                  <a:lnTo>
                    <a:pt x="48" y="36"/>
                  </a:lnTo>
                  <a:lnTo>
                    <a:pt x="36" y="42"/>
                  </a:lnTo>
                  <a:lnTo>
                    <a:pt x="30" y="48"/>
                  </a:lnTo>
                  <a:lnTo>
                    <a:pt x="24" y="60"/>
                  </a:lnTo>
                  <a:lnTo>
                    <a:pt x="30" y="66"/>
                  </a:lnTo>
                  <a:lnTo>
                    <a:pt x="36" y="6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29" name="Eritrea" descr="© INSCALE GmbH, 05.05.2010&#10;http://www.presentationload.com/">
              <a:extLst>
                <a:ext uri="{FF2B5EF4-FFF2-40B4-BE49-F238E27FC236}">
                  <a16:creationId xmlns:a16="http://schemas.microsoft.com/office/drawing/2014/main" id="{A37CAB11-879D-93BA-6FE7-2039EEB6B59A}"/>
                </a:ext>
              </a:extLst>
            </p:cNvPr>
            <p:cNvSpPr>
              <a:spLocks/>
            </p:cNvSpPr>
            <p:nvPr/>
          </p:nvSpPr>
          <p:spPr bwMode="gray">
            <a:xfrm>
              <a:off x="6890795" y="3669384"/>
              <a:ext cx="226822" cy="215756"/>
            </a:xfrm>
            <a:custGeom>
              <a:avLst/>
              <a:gdLst>
                <a:gd name="T0" fmla="*/ 2147483647 w 480"/>
                <a:gd name="T1" fmla="*/ 2147483647 h 456"/>
                <a:gd name="T2" fmla="*/ 2147483647 w 480"/>
                <a:gd name="T3" fmla="*/ 2147483647 h 456"/>
                <a:gd name="T4" fmla="*/ 2147483647 w 480"/>
                <a:gd name="T5" fmla="*/ 2147483647 h 456"/>
                <a:gd name="T6" fmla="*/ 2147483647 w 480"/>
                <a:gd name="T7" fmla="*/ 2147483647 h 456"/>
                <a:gd name="T8" fmla="*/ 2147483647 w 480"/>
                <a:gd name="T9" fmla="*/ 2147483647 h 456"/>
                <a:gd name="T10" fmla="*/ 2147483647 w 480"/>
                <a:gd name="T11" fmla="*/ 2147483647 h 456"/>
                <a:gd name="T12" fmla="*/ 2147483647 w 480"/>
                <a:gd name="T13" fmla="*/ 2147483647 h 456"/>
                <a:gd name="T14" fmla="*/ 2147483647 w 480"/>
                <a:gd name="T15" fmla="*/ 2147483647 h 456"/>
                <a:gd name="T16" fmla="*/ 0 w 480"/>
                <a:gd name="T17" fmla="*/ 2147483647 h 456"/>
                <a:gd name="T18" fmla="*/ 2147483647 w 480"/>
                <a:gd name="T19" fmla="*/ 2147483647 h 456"/>
                <a:gd name="T20" fmla="*/ 2147483647 w 480"/>
                <a:gd name="T21" fmla="*/ 2147483647 h 456"/>
                <a:gd name="T22" fmla="*/ 2147483647 w 480"/>
                <a:gd name="T23" fmla="*/ 2147483647 h 456"/>
                <a:gd name="T24" fmla="*/ 2147483647 w 480"/>
                <a:gd name="T25" fmla="*/ 2147483647 h 456"/>
                <a:gd name="T26" fmla="*/ 2147483647 w 480"/>
                <a:gd name="T27" fmla="*/ 2147483647 h 456"/>
                <a:gd name="T28" fmla="*/ 2147483647 w 480"/>
                <a:gd name="T29" fmla="*/ 2147483647 h 456"/>
                <a:gd name="T30" fmla="*/ 2147483647 w 480"/>
                <a:gd name="T31" fmla="*/ 2147483647 h 456"/>
                <a:gd name="T32" fmla="*/ 2147483647 w 480"/>
                <a:gd name="T33" fmla="*/ 2147483647 h 456"/>
                <a:gd name="T34" fmla="*/ 2147483647 w 480"/>
                <a:gd name="T35" fmla="*/ 2147483647 h 456"/>
                <a:gd name="T36" fmla="*/ 2147483647 w 480"/>
                <a:gd name="T37" fmla="*/ 2147483647 h 456"/>
                <a:gd name="T38" fmla="*/ 2147483647 w 480"/>
                <a:gd name="T39" fmla="*/ 2147483647 h 456"/>
                <a:gd name="T40" fmla="*/ 2147483647 w 480"/>
                <a:gd name="T41" fmla="*/ 2147483647 h 456"/>
                <a:gd name="T42" fmla="*/ 2147483647 w 480"/>
                <a:gd name="T43" fmla="*/ 2147483647 h 456"/>
                <a:gd name="T44" fmla="*/ 2147483647 w 480"/>
                <a:gd name="T45" fmla="*/ 2147483647 h 456"/>
                <a:gd name="T46" fmla="*/ 2147483647 w 480"/>
                <a:gd name="T47" fmla="*/ 2147483647 h 456"/>
                <a:gd name="T48" fmla="*/ 2147483647 w 480"/>
                <a:gd name="T49" fmla="*/ 2147483647 h 456"/>
                <a:gd name="T50" fmla="*/ 2147483647 w 480"/>
                <a:gd name="T51" fmla="*/ 2147483647 h 456"/>
                <a:gd name="T52" fmla="*/ 2147483647 w 480"/>
                <a:gd name="T53" fmla="*/ 2147483647 h 456"/>
                <a:gd name="T54" fmla="*/ 2147483647 w 480"/>
                <a:gd name="T55" fmla="*/ 2147483647 h 456"/>
                <a:gd name="T56" fmla="*/ 2147483647 w 480"/>
                <a:gd name="T57" fmla="*/ 2147483647 h 456"/>
                <a:gd name="T58" fmla="*/ 2147483647 w 480"/>
                <a:gd name="T59" fmla="*/ 2147483647 h 456"/>
                <a:gd name="T60" fmla="*/ 2147483647 w 480"/>
                <a:gd name="T61" fmla="*/ 2147483647 h 456"/>
                <a:gd name="T62" fmla="*/ 2147483647 w 480"/>
                <a:gd name="T63" fmla="*/ 2147483647 h 456"/>
                <a:gd name="T64" fmla="*/ 2147483647 w 480"/>
                <a:gd name="T65" fmla="*/ 2147483647 h 456"/>
                <a:gd name="T66" fmla="*/ 2147483647 w 480"/>
                <a:gd name="T67" fmla="*/ 2147483647 h 456"/>
                <a:gd name="T68" fmla="*/ 2147483647 w 480"/>
                <a:gd name="T69" fmla="*/ 2147483647 h 456"/>
                <a:gd name="T70" fmla="*/ 2147483647 w 480"/>
                <a:gd name="T71" fmla="*/ 2147483647 h 456"/>
                <a:gd name="T72" fmla="*/ 2147483647 w 480"/>
                <a:gd name="T73" fmla="*/ 2147483647 h 456"/>
                <a:gd name="T74" fmla="*/ 2147483647 w 480"/>
                <a:gd name="T75" fmla="*/ 2147483647 h 456"/>
                <a:gd name="T76" fmla="*/ 2147483647 w 480"/>
                <a:gd name="T77" fmla="*/ 2147483647 h 456"/>
                <a:gd name="T78" fmla="*/ 2147483647 w 480"/>
                <a:gd name="T79" fmla="*/ 2147483647 h 456"/>
                <a:gd name="T80" fmla="*/ 2147483647 w 480"/>
                <a:gd name="T81" fmla="*/ 2147483647 h 456"/>
                <a:gd name="T82" fmla="*/ 2147483647 w 480"/>
                <a:gd name="T83" fmla="*/ 2147483647 h 456"/>
                <a:gd name="T84" fmla="*/ 2147483647 w 480"/>
                <a:gd name="T85" fmla="*/ 2147483647 h 456"/>
                <a:gd name="T86" fmla="*/ 2147483647 w 480"/>
                <a:gd name="T87" fmla="*/ 2147483647 h 456"/>
                <a:gd name="T88" fmla="*/ 2147483647 w 480"/>
                <a:gd name="T89" fmla="*/ 2147483647 h 456"/>
                <a:gd name="T90" fmla="*/ 2147483647 w 480"/>
                <a:gd name="T91" fmla="*/ 2147483647 h 456"/>
                <a:gd name="T92" fmla="*/ 2147483647 w 480"/>
                <a:gd name="T93" fmla="*/ 2147483647 h 456"/>
                <a:gd name="T94" fmla="*/ 2147483647 w 480"/>
                <a:gd name="T95" fmla="*/ 2147483647 h 456"/>
                <a:gd name="T96" fmla="*/ 2147483647 w 480"/>
                <a:gd name="T97" fmla="*/ 0 h 456"/>
                <a:gd name="T98" fmla="*/ 2147483647 w 480"/>
                <a:gd name="T99" fmla="*/ 2147483647 h 456"/>
                <a:gd name="T100" fmla="*/ 2147483647 w 480"/>
                <a:gd name="T101" fmla="*/ 2147483647 h 456"/>
                <a:gd name="T102" fmla="*/ 2147483647 w 480"/>
                <a:gd name="T103" fmla="*/ 2147483647 h 4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80"/>
                <a:gd name="T157" fmla="*/ 0 h 456"/>
                <a:gd name="T158" fmla="*/ 480 w 480"/>
                <a:gd name="T159" fmla="*/ 456 h 45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80" h="456">
                  <a:moveTo>
                    <a:pt x="78" y="54"/>
                  </a:moveTo>
                  <a:lnTo>
                    <a:pt x="78" y="66"/>
                  </a:lnTo>
                  <a:lnTo>
                    <a:pt x="72" y="72"/>
                  </a:lnTo>
                  <a:lnTo>
                    <a:pt x="72" y="78"/>
                  </a:lnTo>
                  <a:lnTo>
                    <a:pt x="66" y="84"/>
                  </a:lnTo>
                  <a:lnTo>
                    <a:pt x="48" y="84"/>
                  </a:lnTo>
                  <a:lnTo>
                    <a:pt x="48" y="102"/>
                  </a:lnTo>
                  <a:lnTo>
                    <a:pt x="42" y="108"/>
                  </a:lnTo>
                  <a:lnTo>
                    <a:pt x="30" y="108"/>
                  </a:lnTo>
                  <a:lnTo>
                    <a:pt x="30" y="120"/>
                  </a:lnTo>
                  <a:lnTo>
                    <a:pt x="36" y="126"/>
                  </a:lnTo>
                  <a:lnTo>
                    <a:pt x="36" y="168"/>
                  </a:lnTo>
                  <a:lnTo>
                    <a:pt x="30" y="180"/>
                  </a:lnTo>
                  <a:lnTo>
                    <a:pt x="24" y="186"/>
                  </a:lnTo>
                  <a:lnTo>
                    <a:pt x="18" y="186"/>
                  </a:lnTo>
                  <a:lnTo>
                    <a:pt x="18" y="222"/>
                  </a:lnTo>
                  <a:lnTo>
                    <a:pt x="12" y="222"/>
                  </a:lnTo>
                  <a:lnTo>
                    <a:pt x="0" y="228"/>
                  </a:lnTo>
                  <a:lnTo>
                    <a:pt x="0" y="246"/>
                  </a:lnTo>
                  <a:lnTo>
                    <a:pt x="6" y="252"/>
                  </a:lnTo>
                  <a:lnTo>
                    <a:pt x="12" y="300"/>
                  </a:lnTo>
                  <a:lnTo>
                    <a:pt x="48" y="300"/>
                  </a:lnTo>
                  <a:lnTo>
                    <a:pt x="54" y="294"/>
                  </a:lnTo>
                  <a:lnTo>
                    <a:pt x="54" y="288"/>
                  </a:lnTo>
                  <a:lnTo>
                    <a:pt x="60" y="288"/>
                  </a:lnTo>
                  <a:lnTo>
                    <a:pt x="66" y="294"/>
                  </a:lnTo>
                  <a:lnTo>
                    <a:pt x="66" y="300"/>
                  </a:lnTo>
                  <a:lnTo>
                    <a:pt x="84" y="318"/>
                  </a:lnTo>
                  <a:lnTo>
                    <a:pt x="96" y="306"/>
                  </a:lnTo>
                  <a:lnTo>
                    <a:pt x="96" y="294"/>
                  </a:lnTo>
                  <a:lnTo>
                    <a:pt x="102" y="276"/>
                  </a:lnTo>
                  <a:lnTo>
                    <a:pt x="108" y="264"/>
                  </a:lnTo>
                  <a:lnTo>
                    <a:pt x="108" y="252"/>
                  </a:lnTo>
                  <a:lnTo>
                    <a:pt x="120" y="258"/>
                  </a:lnTo>
                  <a:lnTo>
                    <a:pt x="132" y="270"/>
                  </a:lnTo>
                  <a:lnTo>
                    <a:pt x="138" y="270"/>
                  </a:lnTo>
                  <a:lnTo>
                    <a:pt x="144" y="276"/>
                  </a:lnTo>
                  <a:lnTo>
                    <a:pt x="150" y="288"/>
                  </a:lnTo>
                  <a:lnTo>
                    <a:pt x="180" y="288"/>
                  </a:lnTo>
                  <a:lnTo>
                    <a:pt x="186" y="276"/>
                  </a:lnTo>
                  <a:lnTo>
                    <a:pt x="192" y="270"/>
                  </a:lnTo>
                  <a:lnTo>
                    <a:pt x="198" y="276"/>
                  </a:lnTo>
                  <a:lnTo>
                    <a:pt x="198" y="288"/>
                  </a:lnTo>
                  <a:lnTo>
                    <a:pt x="210" y="288"/>
                  </a:lnTo>
                  <a:lnTo>
                    <a:pt x="222" y="282"/>
                  </a:lnTo>
                  <a:lnTo>
                    <a:pt x="240" y="282"/>
                  </a:lnTo>
                  <a:lnTo>
                    <a:pt x="246" y="288"/>
                  </a:lnTo>
                  <a:lnTo>
                    <a:pt x="276" y="288"/>
                  </a:lnTo>
                  <a:lnTo>
                    <a:pt x="294" y="312"/>
                  </a:lnTo>
                  <a:lnTo>
                    <a:pt x="306" y="312"/>
                  </a:lnTo>
                  <a:lnTo>
                    <a:pt x="312" y="318"/>
                  </a:lnTo>
                  <a:lnTo>
                    <a:pt x="324" y="324"/>
                  </a:lnTo>
                  <a:lnTo>
                    <a:pt x="348" y="360"/>
                  </a:lnTo>
                  <a:lnTo>
                    <a:pt x="354" y="366"/>
                  </a:lnTo>
                  <a:lnTo>
                    <a:pt x="378" y="378"/>
                  </a:lnTo>
                  <a:lnTo>
                    <a:pt x="390" y="390"/>
                  </a:lnTo>
                  <a:lnTo>
                    <a:pt x="390" y="414"/>
                  </a:lnTo>
                  <a:lnTo>
                    <a:pt x="396" y="420"/>
                  </a:lnTo>
                  <a:lnTo>
                    <a:pt x="408" y="426"/>
                  </a:lnTo>
                  <a:lnTo>
                    <a:pt x="420" y="426"/>
                  </a:lnTo>
                  <a:lnTo>
                    <a:pt x="432" y="444"/>
                  </a:lnTo>
                  <a:lnTo>
                    <a:pt x="456" y="456"/>
                  </a:lnTo>
                  <a:lnTo>
                    <a:pt x="468" y="438"/>
                  </a:lnTo>
                  <a:lnTo>
                    <a:pt x="480" y="432"/>
                  </a:lnTo>
                  <a:lnTo>
                    <a:pt x="474" y="420"/>
                  </a:lnTo>
                  <a:lnTo>
                    <a:pt x="456" y="402"/>
                  </a:lnTo>
                  <a:lnTo>
                    <a:pt x="432" y="402"/>
                  </a:lnTo>
                  <a:lnTo>
                    <a:pt x="426" y="396"/>
                  </a:lnTo>
                  <a:lnTo>
                    <a:pt x="426" y="360"/>
                  </a:lnTo>
                  <a:lnTo>
                    <a:pt x="420" y="360"/>
                  </a:lnTo>
                  <a:lnTo>
                    <a:pt x="414" y="354"/>
                  </a:lnTo>
                  <a:lnTo>
                    <a:pt x="366" y="330"/>
                  </a:lnTo>
                  <a:lnTo>
                    <a:pt x="360" y="324"/>
                  </a:lnTo>
                  <a:lnTo>
                    <a:pt x="360" y="312"/>
                  </a:lnTo>
                  <a:lnTo>
                    <a:pt x="354" y="300"/>
                  </a:lnTo>
                  <a:lnTo>
                    <a:pt x="354" y="288"/>
                  </a:lnTo>
                  <a:lnTo>
                    <a:pt x="348" y="276"/>
                  </a:lnTo>
                  <a:lnTo>
                    <a:pt x="348" y="270"/>
                  </a:lnTo>
                  <a:lnTo>
                    <a:pt x="336" y="270"/>
                  </a:lnTo>
                  <a:lnTo>
                    <a:pt x="324" y="264"/>
                  </a:lnTo>
                  <a:lnTo>
                    <a:pt x="306" y="264"/>
                  </a:lnTo>
                  <a:lnTo>
                    <a:pt x="282" y="240"/>
                  </a:lnTo>
                  <a:lnTo>
                    <a:pt x="264" y="246"/>
                  </a:lnTo>
                  <a:lnTo>
                    <a:pt x="252" y="228"/>
                  </a:lnTo>
                  <a:lnTo>
                    <a:pt x="234" y="222"/>
                  </a:lnTo>
                  <a:lnTo>
                    <a:pt x="216" y="204"/>
                  </a:lnTo>
                  <a:lnTo>
                    <a:pt x="210" y="192"/>
                  </a:lnTo>
                  <a:lnTo>
                    <a:pt x="204" y="186"/>
                  </a:lnTo>
                  <a:lnTo>
                    <a:pt x="198" y="174"/>
                  </a:lnTo>
                  <a:lnTo>
                    <a:pt x="198" y="114"/>
                  </a:lnTo>
                  <a:lnTo>
                    <a:pt x="192" y="90"/>
                  </a:lnTo>
                  <a:lnTo>
                    <a:pt x="186" y="78"/>
                  </a:lnTo>
                  <a:lnTo>
                    <a:pt x="180" y="60"/>
                  </a:lnTo>
                  <a:lnTo>
                    <a:pt x="168" y="42"/>
                  </a:lnTo>
                  <a:lnTo>
                    <a:pt x="162" y="24"/>
                  </a:lnTo>
                  <a:lnTo>
                    <a:pt x="156" y="12"/>
                  </a:lnTo>
                  <a:lnTo>
                    <a:pt x="150" y="6"/>
                  </a:lnTo>
                  <a:lnTo>
                    <a:pt x="150" y="0"/>
                  </a:lnTo>
                  <a:lnTo>
                    <a:pt x="144" y="0"/>
                  </a:lnTo>
                  <a:lnTo>
                    <a:pt x="144" y="12"/>
                  </a:lnTo>
                  <a:lnTo>
                    <a:pt x="132" y="36"/>
                  </a:lnTo>
                  <a:lnTo>
                    <a:pt x="108" y="48"/>
                  </a:lnTo>
                  <a:lnTo>
                    <a:pt x="90" y="54"/>
                  </a:lnTo>
                  <a:lnTo>
                    <a:pt x="78" y="5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30" name="Equatorial Guinea" descr="© INSCALE GmbH, 05.05.2010&#10;http://www.presentationload.com/">
              <a:extLst>
                <a:ext uri="{FF2B5EF4-FFF2-40B4-BE49-F238E27FC236}">
                  <a16:creationId xmlns:a16="http://schemas.microsoft.com/office/drawing/2014/main" id="{5CE47112-F8EC-E059-26BA-1403E5950689}"/>
                </a:ext>
              </a:extLst>
            </p:cNvPr>
            <p:cNvSpPr>
              <a:spLocks/>
            </p:cNvSpPr>
            <p:nvPr/>
          </p:nvSpPr>
          <p:spPr bwMode="gray">
            <a:xfrm>
              <a:off x="5990889" y="4266866"/>
              <a:ext cx="68231" cy="51633"/>
            </a:xfrm>
            <a:custGeom>
              <a:avLst/>
              <a:gdLst>
                <a:gd name="T0" fmla="*/ 2147483647 w 144"/>
                <a:gd name="T1" fmla="*/ 2147483647 h 108"/>
                <a:gd name="T2" fmla="*/ 2147483647 w 144"/>
                <a:gd name="T3" fmla="*/ 2147483647 h 108"/>
                <a:gd name="T4" fmla="*/ 2147483647 w 144"/>
                <a:gd name="T5" fmla="*/ 2147483647 h 108"/>
                <a:gd name="T6" fmla="*/ 2147483647 w 144"/>
                <a:gd name="T7" fmla="*/ 0 h 108"/>
                <a:gd name="T8" fmla="*/ 2147483647 w 144"/>
                <a:gd name="T9" fmla="*/ 2147483647 h 108"/>
                <a:gd name="T10" fmla="*/ 2147483647 w 144"/>
                <a:gd name="T11" fmla="*/ 2147483647 h 108"/>
                <a:gd name="T12" fmla="*/ 2147483647 w 144"/>
                <a:gd name="T13" fmla="*/ 2147483647 h 108"/>
                <a:gd name="T14" fmla="*/ 2147483647 w 144"/>
                <a:gd name="T15" fmla="*/ 2147483647 h 108"/>
                <a:gd name="T16" fmla="*/ 2147483647 w 144"/>
                <a:gd name="T17" fmla="*/ 2147483647 h 108"/>
                <a:gd name="T18" fmla="*/ 0 w 144"/>
                <a:gd name="T19" fmla="*/ 2147483647 h 108"/>
                <a:gd name="T20" fmla="*/ 0 w 144"/>
                <a:gd name="T21" fmla="*/ 2147483647 h 108"/>
                <a:gd name="T22" fmla="*/ 2147483647 w 144"/>
                <a:gd name="T23" fmla="*/ 2147483647 h 108"/>
                <a:gd name="T24" fmla="*/ 2147483647 w 144"/>
                <a:gd name="T25" fmla="*/ 2147483647 h 108"/>
                <a:gd name="T26" fmla="*/ 2147483647 w 144"/>
                <a:gd name="T27" fmla="*/ 2147483647 h 108"/>
                <a:gd name="T28" fmla="*/ 2147483647 w 144"/>
                <a:gd name="T29" fmla="*/ 2147483647 h 108"/>
                <a:gd name="T30" fmla="*/ 2147483647 w 144"/>
                <a:gd name="T31" fmla="*/ 2147483647 h 108"/>
                <a:gd name="T32" fmla="*/ 2147483647 w 144"/>
                <a:gd name="T33" fmla="*/ 2147483647 h 108"/>
                <a:gd name="T34" fmla="*/ 2147483647 w 144"/>
                <a:gd name="T35" fmla="*/ 2147483647 h 108"/>
                <a:gd name="T36" fmla="*/ 2147483647 w 144"/>
                <a:gd name="T37" fmla="*/ 2147483647 h 108"/>
                <a:gd name="T38" fmla="*/ 2147483647 w 144"/>
                <a:gd name="T39" fmla="*/ 2147483647 h 1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4"/>
                <a:gd name="T61" fmla="*/ 0 h 108"/>
                <a:gd name="T62" fmla="*/ 144 w 144"/>
                <a:gd name="T63" fmla="*/ 108 h 1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4" h="108">
                  <a:moveTo>
                    <a:pt x="138" y="48"/>
                  </a:moveTo>
                  <a:lnTo>
                    <a:pt x="144" y="12"/>
                  </a:lnTo>
                  <a:lnTo>
                    <a:pt x="48" y="12"/>
                  </a:lnTo>
                  <a:lnTo>
                    <a:pt x="36" y="0"/>
                  </a:lnTo>
                  <a:lnTo>
                    <a:pt x="30" y="6"/>
                  </a:lnTo>
                  <a:lnTo>
                    <a:pt x="30" y="42"/>
                  </a:lnTo>
                  <a:lnTo>
                    <a:pt x="18" y="54"/>
                  </a:lnTo>
                  <a:lnTo>
                    <a:pt x="12" y="66"/>
                  </a:lnTo>
                  <a:lnTo>
                    <a:pt x="6" y="72"/>
                  </a:lnTo>
                  <a:lnTo>
                    <a:pt x="0" y="84"/>
                  </a:lnTo>
                  <a:lnTo>
                    <a:pt x="0" y="90"/>
                  </a:lnTo>
                  <a:lnTo>
                    <a:pt x="6" y="96"/>
                  </a:lnTo>
                  <a:lnTo>
                    <a:pt x="18" y="102"/>
                  </a:lnTo>
                  <a:lnTo>
                    <a:pt x="36" y="102"/>
                  </a:lnTo>
                  <a:lnTo>
                    <a:pt x="36" y="108"/>
                  </a:lnTo>
                  <a:lnTo>
                    <a:pt x="138" y="108"/>
                  </a:lnTo>
                  <a:lnTo>
                    <a:pt x="138" y="102"/>
                  </a:lnTo>
                  <a:lnTo>
                    <a:pt x="144" y="84"/>
                  </a:lnTo>
                  <a:lnTo>
                    <a:pt x="144" y="54"/>
                  </a:lnTo>
                  <a:lnTo>
                    <a:pt x="138" y="4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31" name="El Salvador" descr="© INSCALE GmbH, 05.05.2010&#10;http://www.presentationload.com/">
              <a:extLst>
                <a:ext uri="{FF2B5EF4-FFF2-40B4-BE49-F238E27FC236}">
                  <a16:creationId xmlns:a16="http://schemas.microsoft.com/office/drawing/2014/main" id="{D5A2E742-4395-C016-00F4-8C8C7E5115D7}"/>
                </a:ext>
              </a:extLst>
            </p:cNvPr>
            <p:cNvSpPr>
              <a:spLocks/>
            </p:cNvSpPr>
            <p:nvPr/>
          </p:nvSpPr>
          <p:spPr bwMode="gray">
            <a:xfrm>
              <a:off x="2675248" y="3805847"/>
              <a:ext cx="81139" cy="53478"/>
            </a:xfrm>
            <a:custGeom>
              <a:avLst/>
              <a:gdLst>
                <a:gd name="T0" fmla="*/ 2147483647 w 174"/>
                <a:gd name="T1" fmla="*/ 2147483647 h 114"/>
                <a:gd name="T2" fmla="*/ 2147483647 w 174"/>
                <a:gd name="T3" fmla="*/ 2147483647 h 114"/>
                <a:gd name="T4" fmla="*/ 2147483647 w 174"/>
                <a:gd name="T5" fmla="*/ 2147483647 h 114"/>
                <a:gd name="T6" fmla="*/ 2147483647 w 174"/>
                <a:gd name="T7" fmla="*/ 2147483647 h 114"/>
                <a:gd name="T8" fmla="*/ 2147483647 w 174"/>
                <a:gd name="T9" fmla="*/ 2147483647 h 114"/>
                <a:gd name="T10" fmla="*/ 2147483647 w 174"/>
                <a:gd name="T11" fmla="*/ 2147483647 h 114"/>
                <a:gd name="T12" fmla="*/ 2147483647 w 174"/>
                <a:gd name="T13" fmla="*/ 2147483647 h 114"/>
                <a:gd name="T14" fmla="*/ 2147483647 w 174"/>
                <a:gd name="T15" fmla="*/ 2147483647 h 114"/>
                <a:gd name="T16" fmla="*/ 2147483647 w 174"/>
                <a:gd name="T17" fmla="*/ 2147483647 h 114"/>
                <a:gd name="T18" fmla="*/ 2147483647 w 174"/>
                <a:gd name="T19" fmla="*/ 0 h 114"/>
                <a:gd name="T20" fmla="*/ 2147483647 w 174"/>
                <a:gd name="T21" fmla="*/ 2147483647 h 114"/>
                <a:gd name="T22" fmla="*/ 2147483647 w 174"/>
                <a:gd name="T23" fmla="*/ 2147483647 h 114"/>
                <a:gd name="T24" fmla="*/ 2147483647 w 174"/>
                <a:gd name="T25" fmla="*/ 2147483647 h 114"/>
                <a:gd name="T26" fmla="*/ 2147483647 w 174"/>
                <a:gd name="T27" fmla="*/ 2147483647 h 114"/>
                <a:gd name="T28" fmla="*/ 2147483647 w 174"/>
                <a:gd name="T29" fmla="*/ 2147483647 h 114"/>
                <a:gd name="T30" fmla="*/ 2147483647 w 174"/>
                <a:gd name="T31" fmla="*/ 2147483647 h 114"/>
                <a:gd name="T32" fmla="*/ 2147483647 w 174"/>
                <a:gd name="T33" fmla="*/ 2147483647 h 114"/>
                <a:gd name="T34" fmla="*/ 2147483647 w 174"/>
                <a:gd name="T35" fmla="*/ 2147483647 h 114"/>
                <a:gd name="T36" fmla="*/ 0 w 174"/>
                <a:gd name="T37" fmla="*/ 2147483647 h 114"/>
                <a:gd name="T38" fmla="*/ 2147483647 w 174"/>
                <a:gd name="T39" fmla="*/ 2147483647 h 114"/>
                <a:gd name="T40" fmla="*/ 2147483647 w 174"/>
                <a:gd name="T41" fmla="*/ 2147483647 h 114"/>
                <a:gd name="T42" fmla="*/ 2147483647 w 174"/>
                <a:gd name="T43" fmla="*/ 2147483647 h 114"/>
                <a:gd name="T44" fmla="*/ 2147483647 w 174"/>
                <a:gd name="T45" fmla="*/ 2147483647 h 114"/>
                <a:gd name="T46" fmla="*/ 2147483647 w 174"/>
                <a:gd name="T47" fmla="*/ 2147483647 h 114"/>
                <a:gd name="T48" fmla="*/ 2147483647 w 174"/>
                <a:gd name="T49" fmla="*/ 2147483647 h 114"/>
                <a:gd name="T50" fmla="*/ 2147483647 w 174"/>
                <a:gd name="T51" fmla="*/ 2147483647 h 114"/>
                <a:gd name="T52" fmla="*/ 2147483647 w 174"/>
                <a:gd name="T53" fmla="*/ 2147483647 h 114"/>
                <a:gd name="T54" fmla="*/ 2147483647 w 174"/>
                <a:gd name="T55" fmla="*/ 2147483647 h 114"/>
                <a:gd name="T56" fmla="*/ 2147483647 w 174"/>
                <a:gd name="T57" fmla="*/ 2147483647 h 11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4"/>
                <a:gd name="T88" fmla="*/ 0 h 114"/>
                <a:gd name="T89" fmla="*/ 174 w 174"/>
                <a:gd name="T90" fmla="*/ 114 h 11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4" h="114">
                  <a:moveTo>
                    <a:pt x="174" y="84"/>
                  </a:moveTo>
                  <a:lnTo>
                    <a:pt x="174" y="42"/>
                  </a:lnTo>
                  <a:lnTo>
                    <a:pt x="138" y="42"/>
                  </a:lnTo>
                  <a:lnTo>
                    <a:pt x="132" y="48"/>
                  </a:lnTo>
                  <a:lnTo>
                    <a:pt x="120" y="48"/>
                  </a:lnTo>
                  <a:lnTo>
                    <a:pt x="114" y="42"/>
                  </a:lnTo>
                  <a:lnTo>
                    <a:pt x="114" y="24"/>
                  </a:lnTo>
                  <a:lnTo>
                    <a:pt x="90" y="24"/>
                  </a:lnTo>
                  <a:lnTo>
                    <a:pt x="78" y="12"/>
                  </a:lnTo>
                  <a:lnTo>
                    <a:pt x="72" y="0"/>
                  </a:lnTo>
                  <a:lnTo>
                    <a:pt x="60" y="6"/>
                  </a:lnTo>
                  <a:lnTo>
                    <a:pt x="48" y="6"/>
                  </a:lnTo>
                  <a:lnTo>
                    <a:pt x="48" y="18"/>
                  </a:lnTo>
                  <a:lnTo>
                    <a:pt x="42" y="24"/>
                  </a:lnTo>
                  <a:lnTo>
                    <a:pt x="36" y="36"/>
                  </a:lnTo>
                  <a:lnTo>
                    <a:pt x="30" y="36"/>
                  </a:lnTo>
                  <a:lnTo>
                    <a:pt x="24" y="42"/>
                  </a:lnTo>
                  <a:lnTo>
                    <a:pt x="12" y="48"/>
                  </a:lnTo>
                  <a:lnTo>
                    <a:pt x="0" y="60"/>
                  </a:lnTo>
                  <a:lnTo>
                    <a:pt x="6" y="66"/>
                  </a:lnTo>
                  <a:lnTo>
                    <a:pt x="18" y="72"/>
                  </a:lnTo>
                  <a:lnTo>
                    <a:pt x="24" y="78"/>
                  </a:lnTo>
                  <a:lnTo>
                    <a:pt x="72" y="78"/>
                  </a:lnTo>
                  <a:lnTo>
                    <a:pt x="96" y="102"/>
                  </a:lnTo>
                  <a:lnTo>
                    <a:pt x="132" y="96"/>
                  </a:lnTo>
                  <a:lnTo>
                    <a:pt x="150" y="114"/>
                  </a:lnTo>
                  <a:lnTo>
                    <a:pt x="168" y="84"/>
                  </a:lnTo>
                  <a:lnTo>
                    <a:pt x="174" y="90"/>
                  </a:lnTo>
                  <a:lnTo>
                    <a:pt x="174" y="8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32" name="Egypt" descr="© INSCALE GmbH, 05.05.2010&#10;http://www.presentationload.com/">
              <a:extLst>
                <a:ext uri="{FF2B5EF4-FFF2-40B4-BE49-F238E27FC236}">
                  <a16:creationId xmlns:a16="http://schemas.microsoft.com/office/drawing/2014/main" id="{FFDDD659-12A8-FE62-30B3-6CCF396B3216}"/>
                </a:ext>
              </a:extLst>
            </p:cNvPr>
            <p:cNvSpPr>
              <a:spLocks/>
            </p:cNvSpPr>
            <p:nvPr/>
          </p:nvSpPr>
          <p:spPr bwMode="gray">
            <a:xfrm>
              <a:off x="6486944" y="3151200"/>
              <a:ext cx="372503" cy="379879"/>
            </a:xfrm>
            <a:custGeom>
              <a:avLst/>
              <a:gdLst>
                <a:gd name="T0" fmla="*/ 2147483647 w 792"/>
                <a:gd name="T1" fmla="*/ 2147483647 h 804"/>
                <a:gd name="T2" fmla="*/ 2147483647 w 792"/>
                <a:gd name="T3" fmla="*/ 2147483647 h 804"/>
                <a:gd name="T4" fmla="*/ 2147483647 w 792"/>
                <a:gd name="T5" fmla="*/ 2147483647 h 804"/>
                <a:gd name="T6" fmla="*/ 2147483647 w 792"/>
                <a:gd name="T7" fmla="*/ 2147483647 h 804"/>
                <a:gd name="T8" fmla="*/ 2147483647 w 792"/>
                <a:gd name="T9" fmla="*/ 2147483647 h 804"/>
                <a:gd name="T10" fmla="*/ 2147483647 w 792"/>
                <a:gd name="T11" fmla="*/ 2147483647 h 804"/>
                <a:gd name="T12" fmla="*/ 2147483647 w 792"/>
                <a:gd name="T13" fmla="*/ 2147483647 h 804"/>
                <a:gd name="T14" fmla="*/ 2147483647 w 792"/>
                <a:gd name="T15" fmla="*/ 2147483647 h 804"/>
                <a:gd name="T16" fmla="*/ 2147483647 w 792"/>
                <a:gd name="T17" fmla="*/ 2147483647 h 804"/>
                <a:gd name="T18" fmla="*/ 2147483647 w 792"/>
                <a:gd name="T19" fmla="*/ 2147483647 h 804"/>
                <a:gd name="T20" fmla="*/ 2147483647 w 792"/>
                <a:gd name="T21" fmla="*/ 2147483647 h 804"/>
                <a:gd name="T22" fmla="*/ 2147483647 w 792"/>
                <a:gd name="T23" fmla="*/ 2147483647 h 804"/>
                <a:gd name="T24" fmla="*/ 2147483647 w 792"/>
                <a:gd name="T25" fmla="*/ 2147483647 h 804"/>
                <a:gd name="T26" fmla="*/ 2147483647 w 792"/>
                <a:gd name="T27" fmla="*/ 2147483647 h 804"/>
                <a:gd name="T28" fmla="*/ 2147483647 w 792"/>
                <a:gd name="T29" fmla="*/ 2147483647 h 804"/>
                <a:gd name="T30" fmla="*/ 2147483647 w 792"/>
                <a:gd name="T31" fmla="*/ 2147483647 h 804"/>
                <a:gd name="T32" fmla="*/ 2147483647 w 792"/>
                <a:gd name="T33" fmla="*/ 2147483647 h 804"/>
                <a:gd name="T34" fmla="*/ 2147483647 w 792"/>
                <a:gd name="T35" fmla="*/ 2147483647 h 804"/>
                <a:gd name="T36" fmla="*/ 2147483647 w 792"/>
                <a:gd name="T37" fmla="*/ 2147483647 h 804"/>
                <a:gd name="T38" fmla="*/ 2147483647 w 792"/>
                <a:gd name="T39" fmla="*/ 2147483647 h 804"/>
                <a:gd name="T40" fmla="*/ 2147483647 w 792"/>
                <a:gd name="T41" fmla="*/ 2147483647 h 804"/>
                <a:gd name="T42" fmla="*/ 2147483647 w 792"/>
                <a:gd name="T43" fmla="*/ 2147483647 h 804"/>
                <a:gd name="T44" fmla="*/ 2147483647 w 792"/>
                <a:gd name="T45" fmla="*/ 2147483647 h 804"/>
                <a:gd name="T46" fmla="*/ 2147483647 w 792"/>
                <a:gd name="T47" fmla="*/ 2147483647 h 804"/>
                <a:gd name="T48" fmla="*/ 2147483647 w 792"/>
                <a:gd name="T49" fmla="*/ 2147483647 h 804"/>
                <a:gd name="T50" fmla="*/ 2147483647 w 792"/>
                <a:gd name="T51" fmla="*/ 2147483647 h 804"/>
                <a:gd name="T52" fmla="*/ 2147483647 w 792"/>
                <a:gd name="T53" fmla="*/ 2147483647 h 804"/>
                <a:gd name="T54" fmla="*/ 2147483647 w 792"/>
                <a:gd name="T55" fmla="*/ 2147483647 h 804"/>
                <a:gd name="T56" fmla="*/ 2147483647 w 792"/>
                <a:gd name="T57" fmla="*/ 2147483647 h 804"/>
                <a:gd name="T58" fmla="*/ 2147483647 w 792"/>
                <a:gd name="T59" fmla="*/ 2147483647 h 804"/>
                <a:gd name="T60" fmla="*/ 2147483647 w 792"/>
                <a:gd name="T61" fmla="*/ 2147483647 h 804"/>
                <a:gd name="T62" fmla="*/ 2147483647 w 792"/>
                <a:gd name="T63" fmla="*/ 2147483647 h 804"/>
                <a:gd name="T64" fmla="*/ 2147483647 w 792"/>
                <a:gd name="T65" fmla="*/ 2147483647 h 804"/>
                <a:gd name="T66" fmla="*/ 2147483647 w 792"/>
                <a:gd name="T67" fmla="*/ 2147483647 h 804"/>
                <a:gd name="T68" fmla="*/ 2147483647 w 792"/>
                <a:gd name="T69" fmla="*/ 2147483647 h 804"/>
                <a:gd name="T70" fmla="*/ 2147483647 w 792"/>
                <a:gd name="T71" fmla="*/ 2147483647 h 804"/>
                <a:gd name="T72" fmla="*/ 2147483647 w 792"/>
                <a:gd name="T73" fmla="*/ 2147483647 h 804"/>
                <a:gd name="T74" fmla="*/ 2147483647 w 792"/>
                <a:gd name="T75" fmla="*/ 2147483647 h 804"/>
                <a:gd name="T76" fmla="*/ 2147483647 w 792"/>
                <a:gd name="T77" fmla="*/ 2147483647 h 804"/>
                <a:gd name="T78" fmla="*/ 2147483647 w 792"/>
                <a:gd name="T79" fmla="*/ 2147483647 h 804"/>
                <a:gd name="T80" fmla="*/ 2147483647 w 792"/>
                <a:gd name="T81" fmla="*/ 2147483647 h 804"/>
                <a:gd name="T82" fmla="*/ 2147483647 w 792"/>
                <a:gd name="T83" fmla="*/ 2147483647 h 804"/>
                <a:gd name="T84" fmla="*/ 2147483647 w 792"/>
                <a:gd name="T85" fmla="*/ 2147483647 h 804"/>
                <a:gd name="T86" fmla="*/ 2147483647 w 792"/>
                <a:gd name="T87" fmla="*/ 2147483647 h 804"/>
                <a:gd name="T88" fmla="*/ 2147483647 w 792"/>
                <a:gd name="T89" fmla="*/ 2147483647 h 804"/>
                <a:gd name="T90" fmla="*/ 2147483647 w 792"/>
                <a:gd name="T91" fmla="*/ 0 h 804"/>
                <a:gd name="T92" fmla="*/ 2147483647 w 792"/>
                <a:gd name="T93" fmla="*/ 2147483647 h 804"/>
                <a:gd name="T94" fmla="*/ 2147483647 w 792"/>
                <a:gd name="T95" fmla="*/ 0 h 8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92"/>
                <a:gd name="T145" fmla="*/ 0 h 804"/>
                <a:gd name="T146" fmla="*/ 792 w 792"/>
                <a:gd name="T147" fmla="*/ 804 h 80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92" h="804">
                  <a:moveTo>
                    <a:pt x="12" y="18"/>
                  </a:moveTo>
                  <a:lnTo>
                    <a:pt x="6" y="24"/>
                  </a:lnTo>
                  <a:lnTo>
                    <a:pt x="6" y="54"/>
                  </a:lnTo>
                  <a:lnTo>
                    <a:pt x="18" y="60"/>
                  </a:lnTo>
                  <a:lnTo>
                    <a:pt x="24" y="72"/>
                  </a:lnTo>
                  <a:lnTo>
                    <a:pt x="24" y="78"/>
                  </a:lnTo>
                  <a:lnTo>
                    <a:pt x="18" y="84"/>
                  </a:lnTo>
                  <a:lnTo>
                    <a:pt x="12" y="96"/>
                  </a:lnTo>
                  <a:lnTo>
                    <a:pt x="6" y="102"/>
                  </a:lnTo>
                  <a:lnTo>
                    <a:pt x="0" y="114"/>
                  </a:lnTo>
                  <a:lnTo>
                    <a:pt x="0" y="120"/>
                  </a:lnTo>
                  <a:lnTo>
                    <a:pt x="6" y="132"/>
                  </a:lnTo>
                  <a:lnTo>
                    <a:pt x="18" y="144"/>
                  </a:lnTo>
                  <a:lnTo>
                    <a:pt x="30" y="180"/>
                  </a:lnTo>
                  <a:lnTo>
                    <a:pt x="30" y="264"/>
                  </a:lnTo>
                  <a:lnTo>
                    <a:pt x="36" y="342"/>
                  </a:lnTo>
                  <a:lnTo>
                    <a:pt x="36" y="438"/>
                  </a:lnTo>
                  <a:lnTo>
                    <a:pt x="42" y="534"/>
                  </a:lnTo>
                  <a:lnTo>
                    <a:pt x="42" y="624"/>
                  </a:lnTo>
                  <a:lnTo>
                    <a:pt x="48" y="702"/>
                  </a:lnTo>
                  <a:lnTo>
                    <a:pt x="48" y="774"/>
                  </a:lnTo>
                  <a:lnTo>
                    <a:pt x="474" y="780"/>
                  </a:lnTo>
                  <a:lnTo>
                    <a:pt x="492" y="762"/>
                  </a:lnTo>
                  <a:lnTo>
                    <a:pt x="498" y="762"/>
                  </a:lnTo>
                  <a:lnTo>
                    <a:pt x="498" y="774"/>
                  </a:lnTo>
                  <a:lnTo>
                    <a:pt x="618" y="780"/>
                  </a:lnTo>
                  <a:lnTo>
                    <a:pt x="624" y="786"/>
                  </a:lnTo>
                  <a:lnTo>
                    <a:pt x="630" y="798"/>
                  </a:lnTo>
                  <a:lnTo>
                    <a:pt x="636" y="804"/>
                  </a:lnTo>
                  <a:lnTo>
                    <a:pt x="654" y="804"/>
                  </a:lnTo>
                  <a:lnTo>
                    <a:pt x="660" y="798"/>
                  </a:lnTo>
                  <a:lnTo>
                    <a:pt x="672" y="774"/>
                  </a:lnTo>
                  <a:lnTo>
                    <a:pt x="684" y="762"/>
                  </a:lnTo>
                  <a:lnTo>
                    <a:pt x="696" y="762"/>
                  </a:lnTo>
                  <a:lnTo>
                    <a:pt x="702" y="756"/>
                  </a:lnTo>
                  <a:lnTo>
                    <a:pt x="720" y="756"/>
                  </a:lnTo>
                  <a:lnTo>
                    <a:pt x="726" y="750"/>
                  </a:lnTo>
                  <a:lnTo>
                    <a:pt x="732" y="738"/>
                  </a:lnTo>
                  <a:lnTo>
                    <a:pt x="732" y="714"/>
                  </a:lnTo>
                  <a:lnTo>
                    <a:pt x="762" y="714"/>
                  </a:lnTo>
                  <a:lnTo>
                    <a:pt x="786" y="690"/>
                  </a:lnTo>
                  <a:lnTo>
                    <a:pt x="780" y="684"/>
                  </a:lnTo>
                  <a:lnTo>
                    <a:pt x="774" y="672"/>
                  </a:lnTo>
                  <a:lnTo>
                    <a:pt x="774" y="624"/>
                  </a:lnTo>
                  <a:lnTo>
                    <a:pt x="792" y="618"/>
                  </a:lnTo>
                  <a:lnTo>
                    <a:pt x="786" y="618"/>
                  </a:lnTo>
                  <a:lnTo>
                    <a:pt x="756" y="588"/>
                  </a:lnTo>
                  <a:lnTo>
                    <a:pt x="732" y="552"/>
                  </a:lnTo>
                  <a:lnTo>
                    <a:pt x="726" y="528"/>
                  </a:lnTo>
                  <a:lnTo>
                    <a:pt x="714" y="492"/>
                  </a:lnTo>
                  <a:lnTo>
                    <a:pt x="702" y="468"/>
                  </a:lnTo>
                  <a:lnTo>
                    <a:pt x="690" y="462"/>
                  </a:lnTo>
                  <a:lnTo>
                    <a:pt x="684" y="450"/>
                  </a:lnTo>
                  <a:lnTo>
                    <a:pt x="672" y="444"/>
                  </a:lnTo>
                  <a:lnTo>
                    <a:pt x="666" y="432"/>
                  </a:lnTo>
                  <a:lnTo>
                    <a:pt x="654" y="396"/>
                  </a:lnTo>
                  <a:lnTo>
                    <a:pt x="654" y="378"/>
                  </a:lnTo>
                  <a:lnTo>
                    <a:pt x="618" y="336"/>
                  </a:lnTo>
                  <a:lnTo>
                    <a:pt x="618" y="318"/>
                  </a:lnTo>
                  <a:lnTo>
                    <a:pt x="606" y="294"/>
                  </a:lnTo>
                  <a:lnTo>
                    <a:pt x="594" y="282"/>
                  </a:lnTo>
                  <a:lnTo>
                    <a:pt x="588" y="270"/>
                  </a:lnTo>
                  <a:lnTo>
                    <a:pt x="576" y="258"/>
                  </a:lnTo>
                  <a:lnTo>
                    <a:pt x="570" y="246"/>
                  </a:lnTo>
                  <a:lnTo>
                    <a:pt x="558" y="234"/>
                  </a:lnTo>
                  <a:lnTo>
                    <a:pt x="552" y="222"/>
                  </a:lnTo>
                  <a:lnTo>
                    <a:pt x="546" y="216"/>
                  </a:lnTo>
                  <a:lnTo>
                    <a:pt x="552" y="210"/>
                  </a:lnTo>
                  <a:lnTo>
                    <a:pt x="552" y="198"/>
                  </a:lnTo>
                  <a:lnTo>
                    <a:pt x="540" y="174"/>
                  </a:lnTo>
                  <a:lnTo>
                    <a:pt x="528" y="168"/>
                  </a:lnTo>
                  <a:lnTo>
                    <a:pt x="522" y="168"/>
                  </a:lnTo>
                  <a:lnTo>
                    <a:pt x="540" y="144"/>
                  </a:lnTo>
                  <a:lnTo>
                    <a:pt x="558" y="156"/>
                  </a:lnTo>
                  <a:lnTo>
                    <a:pt x="558" y="174"/>
                  </a:lnTo>
                  <a:lnTo>
                    <a:pt x="564" y="186"/>
                  </a:lnTo>
                  <a:lnTo>
                    <a:pt x="576" y="198"/>
                  </a:lnTo>
                  <a:lnTo>
                    <a:pt x="582" y="210"/>
                  </a:lnTo>
                  <a:lnTo>
                    <a:pt x="588" y="216"/>
                  </a:lnTo>
                  <a:lnTo>
                    <a:pt x="588" y="246"/>
                  </a:lnTo>
                  <a:lnTo>
                    <a:pt x="606" y="264"/>
                  </a:lnTo>
                  <a:lnTo>
                    <a:pt x="612" y="276"/>
                  </a:lnTo>
                  <a:lnTo>
                    <a:pt x="636" y="300"/>
                  </a:lnTo>
                  <a:lnTo>
                    <a:pt x="648" y="306"/>
                  </a:lnTo>
                  <a:lnTo>
                    <a:pt x="654" y="306"/>
                  </a:lnTo>
                  <a:lnTo>
                    <a:pt x="666" y="300"/>
                  </a:lnTo>
                  <a:lnTo>
                    <a:pt x="678" y="288"/>
                  </a:lnTo>
                  <a:lnTo>
                    <a:pt x="672" y="270"/>
                  </a:lnTo>
                  <a:lnTo>
                    <a:pt x="684" y="246"/>
                  </a:lnTo>
                  <a:lnTo>
                    <a:pt x="684" y="234"/>
                  </a:lnTo>
                  <a:lnTo>
                    <a:pt x="690" y="222"/>
                  </a:lnTo>
                  <a:lnTo>
                    <a:pt x="690" y="198"/>
                  </a:lnTo>
                  <a:lnTo>
                    <a:pt x="696" y="186"/>
                  </a:lnTo>
                  <a:lnTo>
                    <a:pt x="696" y="180"/>
                  </a:lnTo>
                  <a:lnTo>
                    <a:pt x="702" y="168"/>
                  </a:lnTo>
                  <a:lnTo>
                    <a:pt x="648" y="24"/>
                  </a:lnTo>
                  <a:lnTo>
                    <a:pt x="642" y="24"/>
                  </a:lnTo>
                  <a:lnTo>
                    <a:pt x="636" y="30"/>
                  </a:lnTo>
                  <a:lnTo>
                    <a:pt x="624" y="30"/>
                  </a:lnTo>
                  <a:lnTo>
                    <a:pt x="600" y="42"/>
                  </a:lnTo>
                  <a:lnTo>
                    <a:pt x="576" y="42"/>
                  </a:lnTo>
                  <a:lnTo>
                    <a:pt x="564" y="36"/>
                  </a:lnTo>
                  <a:lnTo>
                    <a:pt x="558" y="30"/>
                  </a:lnTo>
                  <a:lnTo>
                    <a:pt x="552" y="36"/>
                  </a:lnTo>
                  <a:lnTo>
                    <a:pt x="540" y="42"/>
                  </a:lnTo>
                  <a:lnTo>
                    <a:pt x="534" y="42"/>
                  </a:lnTo>
                  <a:lnTo>
                    <a:pt x="510" y="30"/>
                  </a:lnTo>
                  <a:lnTo>
                    <a:pt x="504" y="24"/>
                  </a:lnTo>
                  <a:lnTo>
                    <a:pt x="504" y="18"/>
                  </a:lnTo>
                  <a:lnTo>
                    <a:pt x="498" y="12"/>
                  </a:lnTo>
                  <a:lnTo>
                    <a:pt x="486" y="6"/>
                  </a:lnTo>
                  <a:lnTo>
                    <a:pt x="468" y="6"/>
                  </a:lnTo>
                  <a:lnTo>
                    <a:pt x="456" y="12"/>
                  </a:lnTo>
                  <a:lnTo>
                    <a:pt x="438" y="12"/>
                  </a:lnTo>
                  <a:lnTo>
                    <a:pt x="432" y="18"/>
                  </a:lnTo>
                  <a:lnTo>
                    <a:pt x="420" y="18"/>
                  </a:lnTo>
                  <a:lnTo>
                    <a:pt x="414" y="12"/>
                  </a:lnTo>
                  <a:lnTo>
                    <a:pt x="390" y="12"/>
                  </a:lnTo>
                  <a:lnTo>
                    <a:pt x="378" y="18"/>
                  </a:lnTo>
                  <a:lnTo>
                    <a:pt x="372" y="24"/>
                  </a:lnTo>
                  <a:lnTo>
                    <a:pt x="366" y="36"/>
                  </a:lnTo>
                  <a:lnTo>
                    <a:pt x="360" y="42"/>
                  </a:lnTo>
                  <a:lnTo>
                    <a:pt x="336" y="42"/>
                  </a:lnTo>
                  <a:lnTo>
                    <a:pt x="324" y="54"/>
                  </a:lnTo>
                  <a:lnTo>
                    <a:pt x="312" y="60"/>
                  </a:lnTo>
                  <a:lnTo>
                    <a:pt x="306" y="60"/>
                  </a:lnTo>
                  <a:lnTo>
                    <a:pt x="300" y="54"/>
                  </a:lnTo>
                  <a:lnTo>
                    <a:pt x="288" y="54"/>
                  </a:lnTo>
                  <a:lnTo>
                    <a:pt x="276" y="48"/>
                  </a:lnTo>
                  <a:lnTo>
                    <a:pt x="264" y="48"/>
                  </a:lnTo>
                  <a:lnTo>
                    <a:pt x="258" y="42"/>
                  </a:lnTo>
                  <a:lnTo>
                    <a:pt x="204" y="42"/>
                  </a:lnTo>
                  <a:lnTo>
                    <a:pt x="198" y="36"/>
                  </a:lnTo>
                  <a:lnTo>
                    <a:pt x="186" y="30"/>
                  </a:lnTo>
                  <a:lnTo>
                    <a:pt x="174" y="18"/>
                  </a:lnTo>
                  <a:lnTo>
                    <a:pt x="126" y="18"/>
                  </a:lnTo>
                  <a:lnTo>
                    <a:pt x="120" y="12"/>
                  </a:lnTo>
                  <a:lnTo>
                    <a:pt x="96" y="0"/>
                  </a:lnTo>
                  <a:lnTo>
                    <a:pt x="78" y="0"/>
                  </a:lnTo>
                  <a:lnTo>
                    <a:pt x="66" y="12"/>
                  </a:lnTo>
                  <a:lnTo>
                    <a:pt x="54" y="12"/>
                  </a:lnTo>
                  <a:lnTo>
                    <a:pt x="42" y="6"/>
                  </a:lnTo>
                  <a:lnTo>
                    <a:pt x="36" y="6"/>
                  </a:lnTo>
                  <a:lnTo>
                    <a:pt x="36" y="0"/>
                  </a:lnTo>
                  <a:lnTo>
                    <a:pt x="30" y="0"/>
                  </a:lnTo>
                  <a:lnTo>
                    <a:pt x="12" y="1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33" name="Ecuador" descr="© INSCALE GmbH, 05.05.2010&#10;http://www.presentationload.com/">
              <a:extLst>
                <a:ext uri="{FF2B5EF4-FFF2-40B4-BE49-F238E27FC236}">
                  <a16:creationId xmlns:a16="http://schemas.microsoft.com/office/drawing/2014/main" id="{11C31A44-6C5B-7F62-4842-59642F997911}"/>
                </a:ext>
              </a:extLst>
            </p:cNvPr>
            <p:cNvSpPr>
              <a:spLocks noEditPoints="1"/>
            </p:cNvSpPr>
            <p:nvPr/>
          </p:nvSpPr>
          <p:spPr bwMode="gray">
            <a:xfrm>
              <a:off x="2955544" y="4294527"/>
              <a:ext cx="195472" cy="248950"/>
            </a:xfrm>
            <a:custGeom>
              <a:avLst/>
              <a:gdLst>
                <a:gd name="T0" fmla="*/ 2147483647 w 414"/>
                <a:gd name="T1" fmla="*/ 2147483647 h 528"/>
                <a:gd name="T2" fmla="*/ 2147483647 w 414"/>
                <a:gd name="T3" fmla="*/ 2147483647 h 528"/>
                <a:gd name="T4" fmla="*/ 2147483647 w 414"/>
                <a:gd name="T5" fmla="*/ 2147483647 h 528"/>
                <a:gd name="T6" fmla="*/ 2147483647 w 414"/>
                <a:gd name="T7" fmla="*/ 2147483647 h 528"/>
                <a:gd name="T8" fmla="*/ 2147483647 w 414"/>
                <a:gd name="T9" fmla="*/ 2147483647 h 528"/>
                <a:gd name="T10" fmla="*/ 2147483647 w 414"/>
                <a:gd name="T11" fmla="*/ 2147483647 h 528"/>
                <a:gd name="T12" fmla="*/ 2147483647 w 414"/>
                <a:gd name="T13" fmla="*/ 2147483647 h 528"/>
                <a:gd name="T14" fmla="*/ 2147483647 w 414"/>
                <a:gd name="T15" fmla="*/ 2147483647 h 528"/>
                <a:gd name="T16" fmla="*/ 2147483647 w 414"/>
                <a:gd name="T17" fmla="*/ 2147483647 h 528"/>
                <a:gd name="T18" fmla="*/ 2147483647 w 414"/>
                <a:gd name="T19" fmla="*/ 2147483647 h 528"/>
                <a:gd name="T20" fmla="*/ 2147483647 w 414"/>
                <a:gd name="T21" fmla="*/ 2147483647 h 528"/>
                <a:gd name="T22" fmla="*/ 2147483647 w 414"/>
                <a:gd name="T23" fmla="*/ 2147483647 h 528"/>
                <a:gd name="T24" fmla="*/ 2147483647 w 414"/>
                <a:gd name="T25" fmla="*/ 2147483647 h 528"/>
                <a:gd name="T26" fmla="*/ 2147483647 w 414"/>
                <a:gd name="T27" fmla="*/ 2147483647 h 528"/>
                <a:gd name="T28" fmla="*/ 2147483647 w 414"/>
                <a:gd name="T29" fmla="*/ 2147483647 h 528"/>
                <a:gd name="T30" fmla="*/ 2147483647 w 414"/>
                <a:gd name="T31" fmla="*/ 2147483647 h 528"/>
                <a:gd name="T32" fmla="*/ 2147483647 w 414"/>
                <a:gd name="T33" fmla="*/ 2147483647 h 528"/>
                <a:gd name="T34" fmla="*/ 2147483647 w 414"/>
                <a:gd name="T35" fmla="*/ 2147483647 h 528"/>
                <a:gd name="T36" fmla="*/ 2147483647 w 414"/>
                <a:gd name="T37" fmla="*/ 2147483647 h 528"/>
                <a:gd name="T38" fmla="*/ 2147483647 w 414"/>
                <a:gd name="T39" fmla="*/ 2147483647 h 528"/>
                <a:gd name="T40" fmla="*/ 2147483647 w 414"/>
                <a:gd name="T41" fmla="*/ 2147483647 h 528"/>
                <a:gd name="T42" fmla="*/ 2147483647 w 414"/>
                <a:gd name="T43" fmla="*/ 2147483647 h 528"/>
                <a:gd name="T44" fmla="*/ 2147483647 w 414"/>
                <a:gd name="T45" fmla="*/ 2147483647 h 528"/>
                <a:gd name="T46" fmla="*/ 2147483647 w 414"/>
                <a:gd name="T47" fmla="*/ 2147483647 h 528"/>
                <a:gd name="T48" fmla="*/ 2147483647 w 414"/>
                <a:gd name="T49" fmla="*/ 2147483647 h 528"/>
                <a:gd name="T50" fmla="*/ 2147483647 w 414"/>
                <a:gd name="T51" fmla="*/ 2147483647 h 528"/>
                <a:gd name="T52" fmla="*/ 2147483647 w 414"/>
                <a:gd name="T53" fmla="*/ 2147483647 h 528"/>
                <a:gd name="T54" fmla="*/ 2147483647 w 414"/>
                <a:gd name="T55" fmla="*/ 2147483647 h 528"/>
                <a:gd name="T56" fmla="*/ 2147483647 w 414"/>
                <a:gd name="T57" fmla="*/ 2147483647 h 528"/>
                <a:gd name="T58" fmla="*/ 2147483647 w 414"/>
                <a:gd name="T59" fmla="*/ 2147483647 h 528"/>
                <a:gd name="T60" fmla="*/ 2147483647 w 414"/>
                <a:gd name="T61" fmla="*/ 2147483647 h 528"/>
                <a:gd name="T62" fmla="*/ 2147483647 w 414"/>
                <a:gd name="T63" fmla="*/ 2147483647 h 528"/>
                <a:gd name="T64" fmla="*/ 2147483647 w 414"/>
                <a:gd name="T65" fmla="*/ 2147483647 h 528"/>
                <a:gd name="T66" fmla="*/ 2147483647 w 414"/>
                <a:gd name="T67" fmla="*/ 2147483647 h 528"/>
                <a:gd name="T68" fmla="*/ 2147483647 w 414"/>
                <a:gd name="T69" fmla="*/ 2147483647 h 528"/>
                <a:gd name="T70" fmla="*/ 2147483647 w 414"/>
                <a:gd name="T71" fmla="*/ 2147483647 h 528"/>
                <a:gd name="T72" fmla="*/ 2147483647 w 414"/>
                <a:gd name="T73" fmla="*/ 2147483647 h 528"/>
                <a:gd name="T74" fmla="*/ 2147483647 w 414"/>
                <a:gd name="T75" fmla="*/ 2147483647 h 528"/>
                <a:gd name="T76" fmla="*/ 2147483647 w 414"/>
                <a:gd name="T77" fmla="*/ 2147483647 h 528"/>
                <a:gd name="T78" fmla="*/ 2147483647 w 414"/>
                <a:gd name="T79" fmla="*/ 2147483647 h 528"/>
                <a:gd name="T80" fmla="*/ 2147483647 w 414"/>
                <a:gd name="T81" fmla="*/ 2147483647 h 528"/>
                <a:gd name="T82" fmla="*/ 2147483647 w 414"/>
                <a:gd name="T83" fmla="*/ 2147483647 h 528"/>
                <a:gd name="T84" fmla="*/ 2147483647 w 414"/>
                <a:gd name="T85" fmla="*/ 2147483647 h 528"/>
                <a:gd name="T86" fmla="*/ 2147483647 w 414"/>
                <a:gd name="T87" fmla="*/ 2147483647 h 528"/>
                <a:gd name="T88" fmla="*/ 2147483647 w 414"/>
                <a:gd name="T89" fmla="*/ 2147483647 h 5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4"/>
                <a:gd name="T136" fmla="*/ 0 h 528"/>
                <a:gd name="T137" fmla="*/ 414 w 414"/>
                <a:gd name="T138" fmla="*/ 528 h 5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4" h="528">
                  <a:moveTo>
                    <a:pt x="60" y="372"/>
                  </a:moveTo>
                  <a:lnTo>
                    <a:pt x="72" y="366"/>
                  </a:lnTo>
                  <a:lnTo>
                    <a:pt x="78" y="360"/>
                  </a:lnTo>
                  <a:lnTo>
                    <a:pt x="78" y="342"/>
                  </a:lnTo>
                  <a:lnTo>
                    <a:pt x="72" y="342"/>
                  </a:lnTo>
                  <a:lnTo>
                    <a:pt x="54" y="360"/>
                  </a:lnTo>
                  <a:lnTo>
                    <a:pt x="54" y="372"/>
                  </a:lnTo>
                  <a:lnTo>
                    <a:pt x="60" y="372"/>
                  </a:lnTo>
                  <a:close/>
                  <a:moveTo>
                    <a:pt x="414" y="174"/>
                  </a:moveTo>
                  <a:lnTo>
                    <a:pt x="390" y="156"/>
                  </a:lnTo>
                  <a:lnTo>
                    <a:pt x="396" y="156"/>
                  </a:lnTo>
                  <a:lnTo>
                    <a:pt x="396" y="150"/>
                  </a:lnTo>
                  <a:lnTo>
                    <a:pt x="402" y="150"/>
                  </a:lnTo>
                  <a:lnTo>
                    <a:pt x="402" y="126"/>
                  </a:lnTo>
                  <a:lnTo>
                    <a:pt x="372" y="126"/>
                  </a:lnTo>
                  <a:lnTo>
                    <a:pt x="360" y="114"/>
                  </a:lnTo>
                  <a:lnTo>
                    <a:pt x="360" y="108"/>
                  </a:lnTo>
                  <a:lnTo>
                    <a:pt x="354" y="102"/>
                  </a:lnTo>
                  <a:lnTo>
                    <a:pt x="354" y="96"/>
                  </a:lnTo>
                  <a:lnTo>
                    <a:pt x="342" y="90"/>
                  </a:lnTo>
                  <a:lnTo>
                    <a:pt x="336" y="90"/>
                  </a:lnTo>
                  <a:lnTo>
                    <a:pt x="330" y="96"/>
                  </a:lnTo>
                  <a:lnTo>
                    <a:pt x="330" y="108"/>
                  </a:lnTo>
                  <a:lnTo>
                    <a:pt x="306" y="108"/>
                  </a:lnTo>
                  <a:lnTo>
                    <a:pt x="300" y="102"/>
                  </a:lnTo>
                  <a:lnTo>
                    <a:pt x="288" y="96"/>
                  </a:lnTo>
                  <a:lnTo>
                    <a:pt x="282" y="102"/>
                  </a:lnTo>
                  <a:lnTo>
                    <a:pt x="270" y="102"/>
                  </a:lnTo>
                  <a:lnTo>
                    <a:pt x="258" y="96"/>
                  </a:lnTo>
                  <a:lnTo>
                    <a:pt x="252" y="90"/>
                  </a:lnTo>
                  <a:lnTo>
                    <a:pt x="252" y="84"/>
                  </a:lnTo>
                  <a:lnTo>
                    <a:pt x="246" y="72"/>
                  </a:lnTo>
                  <a:lnTo>
                    <a:pt x="240" y="66"/>
                  </a:lnTo>
                  <a:lnTo>
                    <a:pt x="228" y="60"/>
                  </a:lnTo>
                  <a:lnTo>
                    <a:pt x="210" y="60"/>
                  </a:lnTo>
                  <a:lnTo>
                    <a:pt x="204" y="48"/>
                  </a:lnTo>
                  <a:lnTo>
                    <a:pt x="168" y="30"/>
                  </a:lnTo>
                  <a:lnTo>
                    <a:pt x="162" y="18"/>
                  </a:lnTo>
                  <a:lnTo>
                    <a:pt x="150" y="12"/>
                  </a:lnTo>
                  <a:lnTo>
                    <a:pt x="144" y="0"/>
                  </a:lnTo>
                  <a:lnTo>
                    <a:pt x="144" y="12"/>
                  </a:lnTo>
                  <a:lnTo>
                    <a:pt x="150" y="18"/>
                  </a:lnTo>
                  <a:lnTo>
                    <a:pt x="150" y="36"/>
                  </a:lnTo>
                  <a:lnTo>
                    <a:pt x="144" y="42"/>
                  </a:lnTo>
                  <a:lnTo>
                    <a:pt x="120" y="54"/>
                  </a:lnTo>
                  <a:lnTo>
                    <a:pt x="102" y="54"/>
                  </a:lnTo>
                  <a:lnTo>
                    <a:pt x="96" y="42"/>
                  </a:lnTo>
                  <a:lnTo>
                    <a:pt x="90" y="42"/>
                  </a:lnTo>
                  <a:lnTo>
                    <a:pt x="78" y="54"/>
                  </a:lnTo>
                  <a:lnTo>
                    <a:pt x="66" y="60"/>
                  </a:lnTo>
                  <a:lnTo>
                    <a:pt x="60" y="72"/>
                  </a:lnTo>
                  <a:lnTo>
                    <a:pt x="60" y="84"/>
                  </a:lnTo>
                  <a:lnTo>
                    <a:pt x="66" y="90"/>
                  </a:lnTo>
                  <a:lnTo>
                    <a:pt x="72" y="102"/>
                  </a:lnTo>
                  <a:lnTo>
                    <a:pt x="72" y="120"/>
                  </a:lnTo>
                  <a:lnTo>
                    <a:pt x="66" y="126"/>
                  </a:lnTo>
                  <a:lnTo>
                    <a:pt x="54" y="132"/>
                  </a:lnTo>
                  <a:lnTo>
                    <a:pt x="42" y="144"/>
                  </a:lnTo>
                  <a:lnTo>
                    <a:pt x="42" y="162"/>
                  </a:lnTo>
                  <a:lnTo>
                    <a:pt x="48" y="168"/>
                  </a:lnTo>
                  <a:lnTo>
                    <a:pt x="54" y="180"/>
                  </a:lnTo>
                  <a:lnTo>
                    <a:pt x="36" y="180"/>
                  </a:lnTo>
                  <a:lnTo>
                    <a:pt x="36" y="198"/>
                  </a:lnTo>
                  <a:lnTo>
                    <a:pt x="0" y="216"/>
                  </a:lnTo>
                  <a:lnTo>
                    <a:pt x="24" y="228"/>
                  </a:lnTo>
                  <a:lnTo>
                    <a:pt x="12" y="258"/>
                  </a:lnTo>
                  <a:lnTo>
                    <a:pt x="24" y="270"/>
                  </a:lnTo>
                  <a:lnTo>
                    <a:pt x="24" y="282"/>
                  </a:lnTo>
                  <a:lnTo>
                    <a:pt x="6" y="300"/>
                  </a:lnTo>
                  <a:lnTo>
                    <a:pt x="0" y="300"/>
                  </a:lnTo>
                  <a:lnTo>
                    <a:pt x="12" y="312"/>
                  </a:lnTo>
                  <a:lnTo>
                    <a:pt x="6" y="318"/>
                  </a:lnTo>
                  <a:lnTo>
                    <a:pt x="6" y="324"/>
                  </a:lnTo>
                  <a:lnTo>
                    <a:pt x="18" y="336"/>
                  </a:lnTo>
                  <a:lnTo>
                    <a:pt x="30" y="342"/>
                  </a:lnTo>
                  <a:lnTo>
                    <a:pt x="60" y="342"/>
                  </a:lnTo>
                  <a:lnTo>
                    <a:pt x="72" y="330"/>
                  </a:lnTo>
                  <a:lnTo>
                    <a:pt x="72" y="324"/>
                  </a:lnTo>
                  <a:lnTo>
                    <a:pt x="96" y="330"/>
                  </a:lnTo>
                  <a:lnTo>
                    <a:pt x="102" y="342"/>
                  </a:lnTo>
                  <a:lnTo>
                    <a:pt x="102" y="348"/>
                  </a:lnTo>
                  <a:lnTo>
                    <a:pt x="96" y="366"/>
                  </a:lnTo>
                  <a:lnTo>
                    <a:pt x="90" y="372"/>
                  </a:lnTo>
                  <a:lnTo>
                    <a:pt x="90" y="384"/>
                  </a:lnTo>
                  <a:lnTo>
                    <a:pt x="84" y="396"/>
                  </a:lnTo>
                  <a:lnTo>
                    <a:pt x="72" y="402"/>
                  </a:lnTo>
                  <a:lnTo>
                    <a:pt x="66" y="402"/>
                  </a:lnTo>
                  <a:lnTo>
                    <a:pt x="60" y="408"/>
                  </a:lnTo>
                  <a:lnTo>
                    <a:pt x="54" y="408"/>
                  </a:lnTo>
                  <a:lnTo>
                    <a:pt x="60" y="408"/>
                  </a:lnTo>
                  <a:lnTo>
                    <a:pt x="72" y="414"/>
                  </a:lnTo>
                  <a:lnTo>
                    <a:pt x="78" y="414"/>
                  </a:lnTo>
                  <a:lnTo>
                    <a:pt x="78" y="420"/>
                  </a:lnTo>
                  <a:lnTo>
                    <a:pt x="72" y="426"/>
                  </a:lnTo>
                  <a:lnTo>
                    <a:pt x="66" y="438"/>
                  </a:lnTo>
                  <a:lnTo>
                    <a:pt x="54" y="444"/>
                  </a:lnTo>
                  <a:lnTo>
                    <a:pt x="48" y="456"/>
                  </a:lnTo>
                  <a:lnTo>
                    <a:pt x="42" y="462"/>
                  </a:lnTo>
                  <a:lnTo>
                    <a:pt x="54" y="474"/>
                  </a:lnTo>
                  <a:lnTo>
                    <a:pt x="42" y="486"/>
                  </a:lnTo>
                  <a:lnTo>
                    <a:pt x="48" y="492"/>
                  </a:lnTo>
                  <a:lnTo>
                    <a:pt x="54" y="492"/>
                  </a:lnTo>
                  <a:lnTo>
                    <a:pt x="66" y="486"/>
                  </a:lnTo>
                  <a:lnTo>
                    <a:pt x="78" y="474"/>
                  </a:lnTo>
                  <a:lnTo>
                    <a:pt x="90" y="486"/>
                  </a:lnTo>
                  <a:lnTo>
                    <a:pt x="120" y="486"/>
                  </a:lnTo>
                  <a:lnTo>
                    <a:pt x="120" y="492"/>
                  </a:lnTo>
                  <a:lnTo>
                    <a:pt x="126" y="498"/>
                  </a:lnTo>
                  <a:lnTo>
                    <a:pt x="126" y="516"/>
                  </a:lnTo>
                  <a:lnTo>
                    <a:pt x="132" y="528"/>
                  </a:lnTo>
                  <a:lnTo>
                    <a:pt x="150" y="528"/>
                  </a:lnTo>
                  <a:lnTo>
                    <a:pt x="150" y="522"/>
                  </a:lnTo>
                  <a:lnTo>
                    <a:pt x="156" y="516"/>
                  </a:lnTo>
                  <a:lnTo>
                    <a:pt x="156" y="510"/>
                  </a:lnTo>
                  <a:lnTo>
                    <a:pt x="162" y="504"/>
                  </a:lnTo>
                  <a:lnTo>
                    <a:pt x="180" y="504"/>
                  </a:lnTo>
                  <a:lnTo>
                    <a:pt x="180" y="474"/>
                  </a:lnTo>
                  <a:lnTo>
                    <a:pt x="186" y="462"/>
                  </a:lnTo>
                  <a:lnTo>
                    <a:pt x="186" y="438"/>
                  </a:lnTo>
                  <a:lnTo>
                    <a:pt x="198" y="426"/>
                  </a:lnTo>
                  <a:lnTo>
                    <a:pt x="198" y="408"/>
                  </a:lnTo>
                  <a:lnTo>
                    <a:pt x="210" y="402"/>
                  </a:lnTo>
                  <a:lnTo>
                    <a:pt x="210" y="396"/>
                  </a:lnTo>
                  <a:lnTo>
                    <a:pt x="228" y="378"/>
                  </a:lnTo>
                  <a:lnTo>
                    <a:pt x="246" y="366"/>
                  </a:lnTo>
                  <a:lnTo>
                    <a:pt x="264" y="360"/>
                  </a:lnTo>
                  <a:lnTo>
                    <a:pt x="324" y="330"/>
                  </a:lnTo>
                  <a:lnTo>
                    <a:pt x="342" y="318"/>
                  </a:lnTo>
                  <a:lnTo>
                    <a:pt x="354" y="300"/>
                  </a:lnTo>
                  <a:lnTo>
                    <a:pt x="366" y="288"/>
                  </a:lnTo>
                  <a:lnTo>
                    <a:pt x="372" y="276"/>
                  </a:lnTo>
                  <a:lnTo>
                    <a:pt x="384" y="264"/>
                  </a:lnTo>
                  <a:lnTo>
                    <a:pt x="390" y="252"/>
                  </a:lnTo>
                  <a:lnTo>
                    <a:pt x="402" y="210"/>
                  </a:lnTo>
                  <a:lnTo>
                    <a:pt x="414" y="204"/>
                  </a:lnTo>
                  <a:lnTo>
                    <a:pt x="414" y="17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34" name="East Timor" descr="© INSCALE GmbH, 05.05.2010&#10;http://www.presentationload.com/">
              <a:extLst>
                <a:ext uri="{FF2B5EF4-FFF2-40B4-BE49-F238E27FC236}">
                  <a16:creationId xmlns:a16="http://schemas.microsoft.com/office/drawing/2014/main" id="{1386104F-9F13-91BB-6C92-05ABFFB584E8}"/>
                </a:ext>
              </a:extLst>
            </p:cNvPr>
            <p:cNvSpPr>
              <a:spLocks noEditPoints="1"/>
            </p:cNvSpPr>
            <p:nvPr/>
          </p:nvSpPr>
          <p:spPr bwMode="gray">
            <a:xfrm>
              <a:off x="9828401" y="4668872"/>
              <a:ext cx="118021" cy="55322"/>
            </a:xfrm>
            <a:custGeom>
              <a:avLst/>
              <a:gdLst>
                <a:gd name="T0" fmla="*/ 2147483647 w 252"/>
                <a:gd name="T1" fmla="*/ 0 h 120"/>
                <a:gd name="T2" fmla="*/ 2147483647 w 252"/>
                <a:gd name="T3" fmla="*/ 2147483647 h 120"/>
                <a:gd name="T4" fmla="*/ 2147483647 w 252"/>
                <a:gd name="T5" fmla="*/ 2147483647 h 120"/>
                <a:gd name="T6" fmla="*/ 2147483647 w 252"/>
                <a:gd name="T7" fmla="*/ 2147483647 h 120"/>
                <a:gd name="T8" fmla="*/ 2147483647 w 252"/>
                <a:gd name="T9" fmla="*/ 2147483647 h 120"/>
                <a:gd name="T10" fmla="*/ 2147483647 w 252"/>
                <a:gd name="T11" fmla="*/ 2147483647 h 120"/>
                <a:gd name="T12" fmla="*/ 2147483647 w 252"/>
                <a:gd name="T13" fmla="*/ 2147483647 h 120"/>
                <a:gd name="T14" fmla="*/ 2147483647 w 252"/>
                <a:gd name="T15" fmla="*/ 2147483647 h 120"/>
                <a:gd name="T16" fmla="*/ 2147483647 w 252"/>
                <a:gd name="T17" fmla="*/ 2147483647 h 120"/>
                <a:gd name="T18" fmla="*/ 2147483647 w 252"/>
                <a:gd name="T19" fmla="*/ 2147483647 h 120"/>
                <a:gd name="T20" fmla="*/ 2147483647 w 252"/>
                <a:gd name="T21" fmla="*/ 2147483647 h 120"/>
                <a:gd name="T22" fmla="*/ 2147483647 w 252"/>
                <a:gd name="T23" fmla="*/ 2147483647 h 120"/>
                <a:gd name="T24" fmla="*/ 2147483647 w 252"/>
                <a:gd name="T25" fmla="*/ 2147483647 h 120"/>
                <a:gd name="T26" fmla="*/ 2147483647 w 252"/>
                <a:gd name="T27" fmla="*/ 2147483647 h 120"/>
                <a:gd name="T28" fmla="*/ 2147483647 w 252"/>
                <a:gd name="T29" fmla="*/ 2147483647 h 120"/>
                <a:gd name="T30" fmla="*/ 2147483647 w 252"/>
                <a:gd name="T31" fmla="*/ 2147483647 h 120"/>
                <a:gd name="T32" fmla="*/ 2147483647 w 252"/>
                <a:gd name="T33" fmla="*/ 2147483647 h 120"/>
                <a:gd name="T34" fmla="*/ 2147483647 w 252"/>
                <a:gd name="T35" fmla="*/ 2147483647 h 120"/>
                <a:gd name="T36" fmla="*/ 2147483647 w 252"/>
                <a:gd name="T37" fmla="*/ 2147483647 h 120"/>
                <a:gd name="T38" fmla="*/ 2147483647 w 252"/>
                <a:gd name="T39" fmla="*/ 2147483647 h 120"/>
                <a:gd name="T40" fmla="*/ 2147483647 w 252"/>
                <a:gd name="T41" fmla="*/ 2147483647 h 120"/>
                <a:gd name="T42" fmla="*/ 2147483647 w 252"/>
                <a:gd name="T43" fmla="*/ 2147483647 h 120"/>
                <a:gd name="T44" fmla="*/ 2147483647 w 252"/>
                <a:gd name="T45" fmla="*/ 2147483647 h 120"/>
                <a:gd name="T46" fmla="*/ 2147483647 w 252"/>
                <a:gd name="T47" fmla="*/ 0 h 120"/>
                <a:gd name="T48" fmla="*/ 0 w 252"/>
                <a:gd name="T49" fmla="*/ 2147483647 h 120"/>
                <a:gd name="T50" fmla="*/ 2147483647 w 252"/>
                <a:gd name="T51" fmla="*/ 2147483647 h 120"/>
                <a:gd name="T52" fmla="*/ 2147483647 w 252"/>
                <a:gd name="T53" fmla="*/ 2147483647 h 120"/>
                <a:gd name="T54" fmla="*/ 2147483647 w 252"/>
                <a:gd name="T55" fmla="*/ 2147483647 h 120"/>
                <a:gd name="T56" fmla="*/ 2147483647 w 252"/>
                <a:gd name="T57" fmla="*/ 2147483647 h 120"/>
                <a:gd name="T58" fmla="*/ 2147483647 w 252"/>
                <a:gd name="T59" fmla="*/ 2147483647 h 120"/>
                <a:gd name="T60" fmla="*/ 2147483647 w 252"/>
                <a:gd name="T61" fmla="*/ 2147483647 h 120"/>
                <a:gd name="T62" fmla="*/ 2147483647 w 252"/>
                <a:gd name="T63" fmla="*/ 2147483647 h 120"/>
                <a:gd name="T64" fmla="*/ 0 w 252"/>
                <a:gd name="T65" fmla="*/ 2147483647 h 1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2"/>
                <a:gd name="T100" fmla="*/ 0 h 120"/>
                <a:gd name="T101" fmla="*/ 252 w 252"/>
                <a:gd name="T102" fmla="*/ 120 h 1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2" h="120">
                  <a:moveTo>
                    <a:pt x="228" y="0"/>
                  </a:moveTo>
                  <a:lnTo>
                    <a:pt x="204" y="24"/>
                  </a:lnTo>
                  <a:lnTo>
                    <a:pt x="114" y="24"/>
                  </a:lnTo>
                  <a:lnTo>
                    <a:pt x="108" y="30"/>
                  </a:lnTo>
                  <a:lnTo>
                    <a:pt x="102" y="42"/>
                  </a:lnTo>
                  <a:lnTo>
                    <a:pt x="96" y="48"/>
                  </a:lnTo>
                  <a:lnTo>
                    <a:pt x="90" y="48"/>
                  </a:lnTo>
                  <a:lnTo>
                    <a:pt x="78" y="54"/>
                  </a:lnTo>
                  <a:lnTo>
                    <a:pt x="90" y="72"/>
                  </a:lnTo>
                  <a:lnTo>
                    <a:pt x="84" y="78"/>
                  </a:lnTo>
                  <a:lnTo>
                    <a:pt x="72" y="102"/>
                  </a:lnTo>
                  <a:lnTo>
                    <a:pt x="72" y="114"/>
                  </a:lnTo>
                  <a:lnTo>
                    <a:pt x="78" y="120"/>
                  </a:lnTo>
                  <a:lnTo>
                    <a:pt x="78" y="114"/>
                  </a:lnTo>
                  <a:lnTo>
                    <a:pt x="84" y="108"/>
                  </a:lnTo>
                  <a:lnTo>
                    <a:pt x="96" y="108"/>
                  </a:lnTo>
                  <a:lnTo>
                    <a:pt x="132" y="84"/>
                  </a:lnTo>
                  <a:lnTo>
                    <a:pt x="138" y="90"/>
                  </a:lnTo>
                  <a:lnTo>
                    <a:pt x="162" y="90"/>
                  </a:lnTo>
                  <a:lnTo>
                    <a:pt x="186" y="78"/>
                  </a:lnTo>
                  <a:lnTo>
                    <a:pt x="198" y="66"/>
                  </a:lnTo>
                  <a:lnTo>
                    <a:pt x="210" y="60"/>
                  </a:lnTo>
                  <a:lnTo>
                    <a:pt x="252" y="18"/>
                  </a:lnTo>
                  <a:lnTo>
                    <a:pt x="228" y="0"/>
                  </a:lnTo>
                  <a:close/>
                  <a:moveTo>
                    <a:pt x="0" y="90"/>
                  </a:moveTo>
                  <a:lnTo>
                    <a:pt x="6" y="102"/>
                  </a:lnTo>
                  <a:lnTo>
                    <a:pt x="18" y="96"/>
                  </a:lnTo>
                  <a:lnTo>
                    <a:pt x="24" y="90"/>
                  </a:lnTo>
                  <a:lnTo>
                    <a:pt x="36" y="90"/>
                  </a:lnTo>
                  <a:lnTo>
                    <a:pt x="36" y="84"/>
                  </a:lnTo>
                  <a:lnTo>
                    <a:pt x="42" y="72"/>
                  </a:lnTo>
                  <a:lnTo>
                    <a:pt x="18" y="72"/>
                  </a:lnTo>
                  <a:lnTo>
                    <a:pt x="0" y="9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35" name="Dominican Republic" descr="© INSCALE GmbH, 05.05.2010&#10;http://www.presentationload.com/">
              <a:extLst>
                <a:ext uri="{FF2B5EF4-FFF2-40B4-BE49-F238E27FC236}">
                  <a16:creationId xmlns:a16="http://schemas.microsoft.com/office/drawing/2014/main" id="{C4888BA3-4DA9-75E4-DF1D-C7D34102F93C}"/>
                </a:ext>
              </a:extLst>
            </p:cNvPr>
            <p:cNvSpPr>
              <a:spLocks/>
            </p:cNvSpPr>
            <p:nvPr/>
          </p:nvSpPr>
          <p:spPr bwMode="gray">
            <a:xfrm>
              <a:off x="3304074" y="3599310"/>
              <a:ext cx="118021" cy="79296"/>
            </a:xfrm>
            <a:custGeom>
              <a:avLst/>
              <a:gdLst>
                <a:gd name="T0" fmla="*/ 2147483647 w 252"/>
                <a:gd name="T1" fmla="*/ 2147483647 h 168"/>
                <a:gd name="T2" fmla="*/ 2147483647 w 252"/>
                <a:gd name="T3" fmla="*/ 2147483647 h 168"/>
                <a:gd name="T4" fmla="*/ 2147483647 w 252"/>
                <a:gd name="T5" fmla="*/ 2147483647 h 168"/>
                <a:gd name="T6" fmla="*/ 2147483647 w 252"/>
                <a:gd name="T7" fmla="*/ 2147483647 h 168"/>
                <a:gd name="T8" fmla="*/ 2147483647 w 252"/>
                <a:gd name="T9" fmla="*/ 2147483647 h 168"/>
                <a:gd name="T10" fmla="*/ 2147483647 w 252"/>
                <a:gd name="T11" fmla="*/ 2147483647 h 168"/>
                <a:gd name="T12" fmla="*/ 2147483647 w 252"/>
                <a:gd name="T13" fmla="*/ 2147483647 h 168"/>
                <a:gd name="T14" fmla="*/ 2147483647 w 252"/>
                <a:gd name="T15" fmla="*/ 2147483647 h 168"/>
                <a:gd name="T16" fmla="*/ 2147483647 w 252"/>
                <a:gd name="T17" fmla="*/ 2147483647 h 168"/>
                <a:gd name="T18" fmla="*/ 2147483647 w 252"/>
                <a:gd name="T19" fmla="*/ 2147483647 h 168"/>
                <a:gd name="T20" fmla="*/ 2147483647 w 252"/>
                <a:gd name="T21" fmla="*/ 0 h 168"/>
                <a:gd name="T22" fmla="*/ 2147483647 w 252"/>
                <a:gd name="T23" fmla="*/ 0 h 168"/>
                <a:gd name="T24" fmla="*/ 2147483647 w 252"/>
                <a:gd name="T25" fmla="*/ 2147483647 h 168"/>
                <a:gd name="T26" fmla="*/ 2147483647 w 252"/>
                <a:gd name="T27" fmla="*/ 2147483647 h 168"/>
                <a:gd name="T28" fmla="*/ 2147483647 w 252"/>
                <a:gd name="T29" fmla="*/ 2147483647 h 168"/>
                <a:gd name="T30" fmla="*/ 2147483647 w 252"/>
                <a:gd name="T31" fmla="*/ 2147483647 h 168"/>
                <a:gd name="T32" fmla="*/ 2147483647 w 252"/>
                <a:gd name="T33" fmla="*/ 2147483647 h 168"/>
                <a:gd name="T34" fmla="*/ 2147483647 w 252"/>
                <a:gd name="T35" fmla="*/ 2147483647 h 168"/>
                <a:gd name="T36" fmla="*/ 2147483647 w 252"/>
                <a:gd name="T37" fmla="*/ 2147483647 h 168"/>
                <a:gd name="T38" fmla="*/ 2147483647 w 252"/>
                <a:gd name="T39" fmla="*/ 2147483647 h 168"/>
                <a:gd name="T40" fmla="*/ 2147483647 w 252"/>
                <a:gd name="T41" fmla="*/ 2147483647 h 168"/>
                <a:gd name="T42" fmla="*/ 0 w 252"/>
                <a:gd name="T43" fmla="*/ 2147483647 h 168"/>
                <a:gd name="T44" fmla="*/ 0 w 252"/>
                <a:gd name="T45" fmla="*/ 2147483647 h 168"/>
                <a:gd name="T46" fmla="*/ 2147483647 w 252"/>
                <a:gd name="T47" fmla="*/ 2147483647 h 168"/>
                <a:gd name="T48" fmla="*/ 0 w 252"/>
                <a:gd name="T49" fmla="*/ 2147483647 h 168"/>
                <a:gd name="T50" fmla="*/ 2147483647 w 252"/>
                <a:gd name="T51" fmla="*/ 2147483647 h 168"/>
                <a:gd name="T52" fmla="*/ 2147483647 w 252"/>
                <a:gd name="T53" fmla="*/ 2147483647 h 168"/>
                <a:gd name="T54" fmla="*/ 2147483647 w 252"/>
                <a:gd name="T55" fmla="*/ 2147483647 h 168"/>
                <a:gd name="T56" fmla="*/ 2147483647 w 252"/>
                <a:gd name="T57" fmla="*/ 2147483647 h 168"/>
                <a:gd name="T58" fmla="*/ 2147483647 w 252"/>
                <a:gd name="T59" fmla="*/ 2147483647 h 168"/>
                <a:gd name="T60" fmla="*/ 2147483647 w 252"/>
                <a:gd name="T61" fmla="*/ 2147483647 h 168"/>
                <a:gd name="T62" fmla="*/ 2147483647 w 252"/>
                <a:gd name="T63" fmla="*/ 2147483647 h 168"/>
                <a:gd name="T64" fmla="*/ 2147483647 w 252"/>
                <a:gd name="T65" fmla="*/ 2147483647 h 168"/>
                <a:gd name="T66" fmla="*/ 2147483647 w 252"/>
                <a:gd name="T67" fmla="*/ 2147483647 h 1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2"/>
                <a:gd name="T103" fmla="*/ 0 h 168"/>
                <a:gd name="T104" fmla="*/ 252 w 252"/>
                <a:gd name="T105" fmla="*/ 168 h 1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2" h="168">
                  <a:moveTo>
                    <a:pt x="246" y="102"/>
                  </a:moveTo>
                  <a:lnTo>
                    <a:pt x="234" y="96"/>
                  </a:lnTo>
                  <a:lnTo>
                    <a:pt x="216" y="78"/>
                  </a:lnTo>
                  <a:lnTo>
                    <a:pt x="192" y="66"/>
                  </a:lnTo>
                  <a:lnTo>
                    <a:pt x="156" y="54"/>
                  </a:lnTo>
                  <a:lnTo>
                    <a:pt x="132" y="42"/>
                  </a:lnTo>
                  <a:lnTo>
                    <a:pt x="126" y="30"/>
                  </a:lnTo>
                  <a:lnTo>
                    <a:pt x="108" y="12"/>
                  </a:lnTo>
                  <a:lnTo>
                    <a:pt x="96" y="6"/>
                  </a:lnTo>
                  <a:lnTo>
                    <a:pt x="84" y="6"/>
                  </a:lnTo>
                  <a:lnTo>
                    <a:pt x="60" y="0"/>
                  </a:lnTo>
                  <a:lnTo>
                    <a:pt x="30" y="0"/>
                  </a:lnTo>
                  <a:lnTo>
                    <a:pt x="24" y="6"/>
                  </a:lnTo>
                  <a:lnTo>
                    <a:pt x="18" y="6"/>
                  </a:lnTo>
                  <a:lnTo>
                    <a:pt x="30" y="42"/>
                  </a:lnTo>
                  <a:lnTo>
                    <a:pt x="30" y="54"/>
                  </a:lnTo>
                  <a:lnTo>
                    <a:pt x="24" y="60"/>
                  </a:lnTo>
                  <a:lnTo>
                    <a:pt x="18" y="72"/>
                  </a:lnTo>
                  <a:lnTo>
                    <a:pt x="12" y="78"/>
                  </a:lnTo>
                  <a:lnTo>
                    <a:pt x="12" y="90"/>
                  </a:lnTo>
                  <a:lnTo>
                    <a:pt x="6" y="102"/>
                  </a:lnTo>
                  <a:lnTo>
                    <a:pt x="0" y="108"/>
                  </a:lnTo>
                  <a:lnTo>
                    <a:pt x="0" y="114"/>
                  </a:lnTo>
                  <a:lnTo>
                    <a:pt x="12" y="144"/>
                  </a:lnTo>
                  <a:lnTo>
                    <a:pt x="0" y="126"/>
                  </a:lnTo>
                  <a:lnTo>
                    <a:pt x="30" y="168"/>
                  </a:lnTo>
                  <a:lnTo>
                    <a:pt x="78" y="132"/>
                  </a:lnTo>
                  <a:lnTo>
                    <a:pt x="174" y="132"/>
                  </a:lnTo>
                  <a:lnTo>
                    <a:pt x="186" y="138"/>
                  </a:lnTo>
                  <a:lnTo>
                    <a:pt x="240" y="138"/>
                  </a:lnTo>
                  <a:lnTo>
                    <a:pt x="246" y="132"/>
                  </a:lnTo>
                  <a:lnTo>
                    <a:pt x="252" y="120"/>
                  </a:lnTo>
                  <a:lnTo>
                    <a:pt x="252" y="114"/>
                  </a:lnTo>
                  <a:lnTo>
                    <a:pt x="246" y="10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36" name="Djibouti" descr="© INSCALE GmbH, 05.05.2010&#10;http://www.presentationload.com/">
              <a:extLst>
                <a:ext uri="{FF2B5EF4-FFF2-40B4-BE49-F238E27FC236}">
                  <a16:creationId xmlns:a16="http://schemas.microsoft.com/office/drawing/2014/main" id="{9B8DEAF8-F6FC-BA93-7925-4169D5F5095F}"/>
                </a:ext>
              </a:extLst>
            </p:cNvPr>
            <p:cNvSpPr>
              <a:spLocks/>
            </p:cNvSpPr>
            <p:nvPr/>
          </p:nvSpPr>
          <p:spPr bwMode="gray">
            <a:xfrm>
              <a:off x="7071515" y="3874078"/>
              <a:ext cx="55322" cy="64543"/>
            </a:xfrm>
            <a:custGeom>
              <a:avLst/>
              <a:gdLst>
                <a:gd name="T0" fmla="*/ 2147483647 w 114"/>
                <a:gd name="T1" fmla="*/ 2147483647 h 138"/>
                <a:gd name="T2" fmla="*/ 2147483647 w 114"/>
                <a:gd name="T3" fmla="*/ 2147483647 h 138"/>
                <a:gd name="T4" fmla="*/ 2147483647 w 114"/>
                <a:gd name="T5" fmla="*/ 2147483647 h 138"/>
                <a:gd name="T6" fmla="*/ 0 w 114"/>
                <a:gd name="T7" fmla="*/ 2147483647 h 138"/>
                <a:gd name="T8" fmla="*/ 0 w 114"/>
                <a:gd name="T9" fmla="*/ 2147483647 h 138"/>
                <a:gd name="T10" fmla="*/ 2147483647 w 114"/>
                <a:gd name="T11" fmla="*/ 2147483647 h 138"/>
                <a:gd name="T12" fmla="*/ 2147483647 w 114"/>
                <a:gd name="T13" fmla="*/ 2147483647 h 138"/>
                <a:gd name="T14" fmla="*/ 2147483647 w 114"/>
                <a:gd name="T15" fmla="*/ 2147483647 h 138"/>
                <a:gd name="T16" fmla="*/ 2147483647 w 114"/>
                <a:gd name="T17" fmla="*/ 2147483647 h 138"/>
                <a:gd name="T18" fmla="*/ 2147483647 w 114"/>
                <a:gd name="T19" fmla="*/ 2147483647 h 138"/>
                <a:gd name="T20" fmla="*/ 2147483647 w 114"/>
                <a:gd name="T21" fmla="*/ 2147483647 h 138"/>
                <a:gd name="T22" fmla="*/ 2147483647 w 114"/>
                <a:gd name="T23" fmla="*/ 2147483647 h 138"/>
                <a:gd name="T24" fmla="*/ 2147483647 w 114"/>
                <a:gd name="T25" fmla="*/ 2147483647 h 138"/>
                <a:gd name="T26" fmla="*/ 2147483647 w 114"/>
                <a:gd name="T27" fmla="*/ 2147483647 h 138"/>
                <a:gd name="T28" fmla="*/ 2147483647 w 114"/>
                <a:gd name="T29" fmla="*/ 2147483647 h 138"/>
                <a:gd name="T30" fmla="*/ 2147483647 w 114"/>
                <a:gd name="T31" fmla="*/ 2147483647 h 138"/>
                <a:gd name="T32" fmla="*/ 2147483647 w 114"/>
                <a:gd name="T33" fmla="*/ 2147483647 h 138"/>
                <a:gd name="T34" fmla="*/ 2147483647 w 114"/>
                <a:gd name="T35" fmla="*/ 2147483647 h 138"/>
                <a:gd name="T36" fmla="*/ 2147483647 w 114"/>
                <a:gd name="T37" fmla="*/ 2147483647 h 138"/>
                <a:gd name="T38" fmla="*/ 2147483647 w 114"/>
                <a:gd name="T39" fmla="*/ 2147483647 h 138"/>
                <a:gd name="T40" fmla="*/ 2147483647 w 114"/>
                <a:gd name="T41" fmla="*/ 2147483647 h 138"/>
                <a:gd name="T42" fmla="*/ 2147483647 w 114"/>
                <a:gd name="T43" fmla="*/ 2147483647 h 138"/>
                <a:gd name="T44" fmla="*/ 2147483647 w 114"/>
                <a:gd name="T45" fmla="*/ 2147483647 h 138"/>
                <a:gd name="T46" fmla="*/ 2147483647 w 114"/>
                <a:gd name="T47" fmla="*/ 2147483647 h 138"/>
                <a:gd name="T48" fmla="*/ 2147483647 w 114"/>
                <a:gd name="T49" fmla="*/ 2147483647 h 138"/>
                <a:gd name="T50" fmla="*/ 2147483647 w 114"/>
                <a:gd name="T51" fmla="*/ 2147483647 h 138"/>
                <a:gd name="T52" fmla="*/ 2147483647 w 114"/>
                <a:gd name="T53" fmla="*/ 2147483647 h 138"/>
                <a:gd name="T54" fmla="*/ 2147483647 w 114"/>
                <a:gd name="T55" fmla="*/ 0 h 138"/>
                <a:gd name="T56" fmla="*/ 2147483647 w 114"/>
                <a:gd name="T57" fmla="*/ 2147483647 h 138"/>
                <a:gd name="T58" fmla="*/ 2147483647 w 114"/>
                <a:gd name="T59" fmla="*/ 2147483647 h 13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14"/>
                <a:gd name="T91" fmla="*/ 0 h 138"/>
                <a:gd name="T92" fmla="*/ 114 w 114"/>
                <a:gd name="T93" fmla="*/ 138 h 13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14" h="138">
                  <a:moveTo>
                    <a:pt x="72" y="24"/>
                  </a:moveTo>
                  <a:lnTo>
                    <a:pt x="48" y="12"/>
                  </a:lnTo>
                  <a:lnTo>
                    <a:pt x="18" y="66"/>
                  </a:lnTo>
                  <a:lnTo>
                    <a:pt x="0" y="84"/>
                  </a:lnTo>
                  <a:lnTo>
                    <a:pt x="0" y="96"/>
                  </a:lnTo>
                  <a:lnTo>
                    <a:pt x="6" y="114"/>
                  </a:lnTo>
                  <a:lnTo>
                    <a:pt x="6" y="126"/>
                  </a:lnTo>
                  <a:lnTo>
                    <a:pt x="18" y="138"/>
                  </a:lnTo>
                  <a:lnTo>
                    <a:pt x="42" y="138"/>
                  </a:lnTo>
                  <a:lnTo>
                    <a:pt x="48" y="132"/>
                  </a:lnTo>
                  <a:lnTo>
                    <a:pt x="54" y="132"/>
                  </a:lnTo>
                  <a:lnTo>
                    <a:pt x="60" y="126"/>
                  </a:lnTo>
                  <a:lnTo>
                    <a:pt x="72" y="126"/>
                  </a:lnTo>
                  <a:lnTo>
                    <a:pt x="84" y="132"/>
                  </a:lnTo>
                  <a:lnTo>
                    <a:pt x="90" y="138"/>
                  </a:lnTo>
                  <a:lnTo>
                    <a:pt x="90" y="132"/>
                  </a:lnTo>
                  <a:lnTo>
                    <a:pt x="114" y="108"/>
                  </a:lnTo>
                  <a:lnTo>
                    <a:pt x="114" y="102"/>
                  </a:lnTo>
                  <a:lnTo>
                    <a:pt x="102" y="90"/>
                  </a:lnTo>
                  <a:lnTo>
                    <a:pt x="66" y="90"/>
                  </a:lnTo>
                  <a:lnTo>
                    <a:pt x="78" y="84"/>
                  </a:lnTo>
                  <a:lnTo>
                    <a:pt x="84" y="72"/>
                  </a:lnTo>
                  <a:lnTo>
                    <a:pt x="96" y="66"/>
                  </a:lnTo>
                  <a:lnTo>
                    <a:pt x="102" y="54"/>
                  </a:lnTo>
                  <a:lnTo>
                    <a:pt x="114" y="42"/>
                  </a:lnTo>
                  <a:lnTo>
                    <a:pt x="114" y="24"/>
                  </a:lnTo>
                  <a:lnTo>
                    <a:pt x="108" y="12"/>
                  </a:lnTo>
                  <a:lnTo>
                    <a:pt x="96" y="0"/>
                  </a:lnTo>
                  <a:lnTo>
                    <a:pt x="84" y="6"/>
                  </a:lnTo>
                  <a:lnTo>
                    <a:pt x="72" y="2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37" name="Denmark" descr="© INSCALE GmbH, 05.05.2010&#10;http://www.presentationload.com/">
              <a:extLst>
                <a:ext uri="{FF2B5EF4-FFF2-40B4-BE49-F238E27FC236}">
                  <a16:creationId xmlns:a16="http://schemas.microsoft.com/office/drawing/2014/main" id="{63ED2CEE-ACB6-3FF7-0064-A044C84A8508}"/>
                </a:ext>
              </a:extLst>
            </p:cNvPr>
            <p:cNvSpPr>
              <a:spLocks noEditPoints="1"/>
            </p:cNvSpPr>
            <p:nvPr/>
          </p:nvSpPr>
          <p:spPr bwMode="gray">
            <a:xfrm>
              <a:off x="5959538" y="2186752"/>
              <a:ext cx="130930" cy="110644"/>
            </a:xfrm>
            <a:custGeom>
              <a:avLst/>
              <a:gdLst>
                <a:gd name="T0" fmla="*/ 2147483647 w 71"/>
                <a:gd name="T1" fmla="*/ 2147483647 h 60"/>
                <a:gd name="T2" fmla="*/ 2147483647 w 71"/>
                <a:gd name="T3" fmla="*/ 2147483647 h 60"/>
                <a:gd name="T4" fmla="*/ 2147483647 w 71"/>
                <a:gd name="T5" fmla="*/ 2147483647 h 60"/>
                <a:gd name="T6" fmla="*/ 2147483647 w 71"/>
                <a:gd name="T7" fmla="*/ 2147483647 h 60"/>
                <a:gd name="T8" fmla="*/ 2147483647 w 71"/>
                <a:gd name="T9" fmla="*/ 2147483647 h 60"/>
                <a:gd name="T10" fmla="*/ 2147483647 w 71"/>
                <a:gd name="T11" fmla="*/ 2147483647 h 60"/>
                <a:gd name="T12" fmla="*/ 2147483647 w 71"/>
                <a:gd name="T13" fmla="*/ 2147483647 h 60"/>
                <a:gd name="T14" fmla="*/ 2147483647 w 71"/>
                <a:gd name="T15" fmla="*/ 2147483647 h 60"/>
                <a:gd name="T16" fmla="*/ 2147483647 w 71"/>
                <a:gd name="T17" fmla="*/ 2147483647 h 60"/>
                <a:gd name="T18" fmla="*/ 2147483647 w 71"/>
                <a:gd name="T19" fmla="*/ 2147483647 h 60"/>
                <a:gd name="T20" fmla="*/ 2147483647 w 71"/>
                <a:gd name="T21" fmla="*/ 2147483647 h 60"/>
                <a:gd name="T22" fmla="*/ 2147483647 w 71"/>
                <a:gd name="T23" fmla="*/ 2147483647 h 60"/>
                <a:gd name="T24" fmla="*/ 2147483647 w 71"/>
                <a:gd name="T25" fmla="*/ 2147483647 h 60"/>
                <a:gd name="T26" fmla="*/ 2147483647 w 71"/>
                <a:gd name="T27" fmla="*/ 2147483647 h 60"/>
                <a:gd name="T28" fmla="*/ 2147483647 w 71"/>
                <a:gd name="T29" fmla="*/ 2147483647 h 60"/>
                <a:gd name="T30" fmla="*/ 2147483647 w 71"/>
                <a:gd name="T31" fmla="*/ 2147483647 h 60"/>
                <a:gd name="T32" fmla="*/ 2147483647 w 71"/>
                <a:gd name="T33" fmla="*/ 2147483647 h 60"/>
                <a:gd name="T34" fmla="*/ 2147483647 w 71"/>
                <a:gd name="T35" fmla="*/ 2147483647 h 60"/>
                <a:gd name="T36" fmla="*/ 2147483647 w 71"/>
                <a:gd name="T37" fmla="*/ 2147483647 h 60"/>
                <a:gd name="T38" fmla="*/ 2147483647 w 71"/>
                <a:gd name="T39" fmla="*/ 2147483647 h 60"/>
                <a:gd name="T40" fmla="*/ 2147483647 w 71"/>
                <a:gd name="T41" fmla="*/ 2147483647 h 60"/>
                <a:gd name="T42" fmla="*/ 2147483647 w 71"/>
                <a:gd name="T43" fmla="*/ 2147483647 h 60"/>
                <a:gd name="T44" fmla="*/ 2147483647 w 71"/>
                <a:gd name="T45" fmla="*/ 2147483647 h 60"/>
                <a:gd name="T46" fmla="*/ 2147483647 w 71"/>
                <a:gd name="T47" fmla="*/ 2147483647 h 60"/>
                <a:gd name="T48" fmla="*/ 2147483647 w 71"/>
                <a:gd name="T49" fmla="*/ 2147483647 h 60"/>
                <a:gd name="T50" fmla="*/ 2147483647 w 71"/>
                <a:gd name="T51" fmla="*/ 2147483647 h 60"/>
                <a:gd name="T52" fmla="*/ 2147483647 w 71"/>
                <a:gd name="T53" fmla="*/ 2147483647 h 60"/>
                <a:gd name="T54" fmla="*/ 2147483647 w 71"/>
                <a:gd name="T55" fmla="*/ 2147483647 h 60"/>
                <a:gd name="T56" fmla="*/ 2147483647 w 71"/>
                <a:gd name="T57" fmla="*/ 2147483647 h 60"/>
                <a:gd name="T58" fmla="*/ 2147483647 w 71"/>
                <a:gd name="T59" fmla="*/ 2147483647 h 60"/>
                <a:gd name="T60" fmla="*/ 2147483647 w 71"/>
                <a:gd name="T61" fmla="*/ 2147483647 h 60"/>
                <a:gd name="T62" fmla="*/ 2147483647 w 71"/>
                <a:gd name="T63" fmla="*/ 0 h 60"/>
                <a:gd name="T64" fmla="*/ 2147483647 w 71"/>
                <a:gd name="T65" fmla="*/ 2147483647 h 60"/>
                <a:gd name="T66" fmla="*/ 2147483647 w 71"/>
                <a:gd name="T67" fmla="*/ 2147483647 h 60"/>
                <a:gd name="T68" fmla="*/ 2147483647 w 71"/>
                <a:gd name="T69" fmla="*/ 2147483647 h 60"/>
                <a:gd name="T70" fmla="*/ 2147483647 w 71"/>
                <a:gd name="T71" fmla="*/ 2147483647 h 60"/>
                <a:gd name="T72" fmla="*/ 2147483647 w 71"/>
                <a:gd name="T73" fmla="*/ 2147483647 h 60"/>
                <a:gd name="T74" fmla="*/ 2147483647 w 71"/>
                <a:gd name="T75" fmla="*/ 2147483647 h 60"/>
                <a:gd name="T76" fmla="*/ 2147483647 w 71"/>
                <a:gd name="T77" fmla="*/ 2147483647 h 60"/>
                <a:gd name="T78" fmla="*/ 2147483647 w 71"/>
                <a:gd name="T79" fmla="*/ 2147483647 h 60"/>
                <a:gd name="T80" fmla="*/ 2147483647 w 71"/>
                <a:gd name="T81" fmla="*/ 2147483647 h 60"/>
                <a:gd name="T82" fmla="*/ 0 w 71"/>
                <a:gd name="T83" fmla="*/ 2147483647 h 60"/>
                <a:gd name="T84" fmla="*/ 0 w 71"/>
                <a:gd name="T85" fmla="*/ 2147483647 h 60"/>
                <a:gd name="T86" fmla="*/ 2147483647 w 71"/>
                <a:gd name="T87" fmla="*/ 2147483647 h 60"/>
                <a:gd name="T88" fmla="*/ 2147483647 w 71"/>
                <a:gd name="T89" fmla="*/ 2147483647 h 60"/>
                <a:gd name="T90" fmla="*/ 2147483647 w 71"/>
                <a:gd name="T91" fmla="*/ 2147483647 h 60"/>
                <a:gd name="T92" fmla="*/ 2147483647 w 71"/>
                <a:gd name="T93" fmla="*/ 2147483647 h 60"/>
                <a:gd name="T94" fmla="*/ 2147483647 w 71"/>
                <a:gd name="T95" fmla="*/ 2147483647 h 60"/>
                <a:gd name="T96" fmla="*/ 2147483647 w 71"/>
                <a:gd name="T97" fmla="*/ 2147483647 h 60"/>
                <a:gd name="T98" fmla="*/ 2147483647 w 71"/>
                <a:gd name="T99" fmla="*/ 2147483647 h 60"/>
                <a:gd name="T100" fmla="*/ 2147483647 w 71"/>
                <a:gd name="T101" fmla="*/ 2147483647 h 60"/>
                <a:gd name="T102" fmla="*/ 2147483647 w 71"/>
                <a:gd name="T103" fmla="*/ 2147483647 h 60"/>
                <a:gd name="T104" fmla="*/ 2147483647 w 71"/>
                <a:gd name="T105" fmla="*/ 2147483647 h 60"/>
                <a:gd name="T106" fmla="*/ 2147483647 w 71"/>
                <a:gd name="T107" fmla="*/ 2147483647 h 60"/>
                <a:gd name="T108" fmla="*/ 2147483647 w 71"/>
                <a:gd name="T109" fmla="*/ 2147483647 h 60"/>
                <a:gd name="T110" fmla="*/ 2147483647 w 71"/>
                <a:gd name="T111" fmla="*/ 2147483647 h 60"/>
                <a:gd name="T112" fmla="*/ 2147483647 w 71"/>
                <a:gd name="T113" fmla="*/ 2147483647 h 60"/>
                <a:gd name="T114" fmla="*/ 2147483647 w 71"/>
                <a:gd name="T115" fmla="*/ 2147483647 h 60"/>
                <a:gd name="T116" fmla="*/ 2147483647 w 71"/>
                <a:gd name="T117" fmla="*/ 2147483647 h 60"/>
                <a:gd name="T118" fmla="*/ 2147483647 w 71"/>
                <a:gd name="T119" fmla="*/ 2147483647 h 60"/>
                <a:gd name="T120" fmla="*/ 2147483647 w 71"/>
                <a:gd name="T121" fmla="*/ 2147483647 h 6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1"/>
                <a:gd name="T184" fmla="*/ 0 h 60"/>
                <a:gd name="T185" fmla="*/ 71 w 71"/>
                <a:gd name="T186" fmla="*/ 60 h 6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1" h="60">
                  <a:moveTo>
                    <a:pt x="62" y="48"/>
                  </a:moveTo>
                  <a:lnTo>
                    <a:pt x="67" y="46"/>
                  </a:lnTo>
                  <a:lnTo>
                    <a:pt x="69" y="46"/>
                  </a:lnTo>
                  <a:lnTo>
                    <a:pt x="69" y="43"/>
                  </a:lnTo>
                  <a:lnTo>
                    <a:pt x="67" y="43"/>
                  </a:lnTo>
                  <a:lnTo>
                    <a:pt x="62" y="41"/>
                  </a:lnTo>
                  <a:lnTo>
                    <a:pt x="62" y="38"/>
                  </a:lnTo>
                  <a:lnTo>
                    <a:pt x="64" y="38"/>
                  </a:lnTo>
                  <a:lnTo>
                    <a:pt x="64" y="36"/>
                  </a:lnTo>
                  <a:lnTo>
                    <a:pt x="67" y="34"/>
                  </a:lnTo>
                  <a:lnTo>
                    <a:pt x="67" y="29"/>
                  </a:lnTo>
                  <a:lnTo>
                    <a:pt x="64" y="29"/>
                  </a:lnTo>
                  <a:lnTo>
                    <a:pt x="62" y="29"/>
                  </a:lnTo>
                  <a:lnTo>
                    <a:pt x="60" y="31"/>
                  </a:lnTo>
                  <a:lnTo>
                    <a:pt x="60" y="34"/>
                  </a:lnTo>
                  <a:lnTo>
                    <a:pt x="57" y="36"/>
                  </a:lnTo>
                  <a:lnTo>
                    <a:pt x="57" y="34"/>
                  </a:lnTo>
                  <a:lnTo>
                    <a:pt x="55" y="31"/>
                  </a:lnTo>
                  <a:lnTo>
                    <a:pt x="52" y="34"/>
                  </a:lnTo>
                  <a:lnTo>
                    <a:pt x="45" y="38"/>
                  </a:lnTo>
                  <a:lnTo>
                    <a:pt x="48" y="38"/>
                  </a:lnTo>
                  <a:lnTo>
                    <a:pt x="50" y="41"/>
                  </a:lnTo>
                  <a:lnTo>
                    <a:pt x="50" y="43"/>
                  </a:lnTo>
                  <a:lnTo>
                    <a:pt x="50" y="46"/>
                  </a:lnTo>
                  <a:lnTo>
                    <a:pt x="50" y="48"/>
                  </a:lnTo>
                  <a:lnTo>
                    <a:pt x="48" y="48"/>
                  </a:lnTo>
                  <a:lnTo>
                    <a:pt x="50" y="48"/>
                  </a:lnTo>
                  <a:lnTo>
                    <a:pt x="50" y="50"/>
                  </a:lnTo>
                  <a:lnTo>
                    <a:pt x="55" y="50"/>
                  </a:lnTo>
                  <a:lnTo>
                    <a:pt x="55" y="48"/>
                  </a:lnTo>
                  <a:lnTo>
                    <a:pt x="57" y="48"/>
                  </a:lnTo>
                  <a:lnTo>
                    <a:pt x="57" y="50"/>
                  </a:lnTo>
                  <a:lnTo>
                    <a:pt x="60" y="53"/>
                  </a:lnTo>
                  <a:lnTo>
                    <a:pt x="60" y="55"/>
                  </a:lnTo>
                  <a:lnTo>
                    <a:pt x="62" y="55"/>
                  </a:lnTo>
                  <a:lnTo>
                    <a:pt x="62" y="53"/>
                  </a:lnTo>
                  <a:lnTo>
                    <a:pt x="62" y="48"/>
                  </a:lnTo>
                  <a:close/>
                  <a:moveTo>
                    <a:pt x="71" y="53"/>
                  </a:moveTo>
                  <a:lnTo>
                    <a:pt x="62" y="55"/>
                  </a:lnTo>
                  <a:lnTo>
                    <a:pt x="60" y="58"/>
                  </a:lnTo>
                  <a:lnTo>
                    <a:pt x="57" y="58"/>
                  </a:lnTo>
                  <a:lnTo>
                    <a:pt x="57" y="55"/>
                  </a:lnTo>
                  <a:lnTo>
                    <a:pt x="55" y="55"/>
                  </a:lnTo>
                  <a:lnTo>
                    <a:pt x="50" y="53"/>
                  </a:lnTo>
                  <a:lnTo>
                    <a:pt x="45" y="53"/>
                  </a:lnTo>
                  <a:lnTo>
                    <a:pt x="45" y="58"/>
                  </a:lnTo>
                  <a:lnTo>
                    <a:pt x="50" y="58"/>
                  </a:lnTo>
                  <a:lnTo>
                    <a:pt x="52" y="58"/>
                  </a:lnTo>
                  <a:lnTo>
                    <a:pt x="55" y="60"/>
                  </a:lnTo>
                  <a:lnTo>
                    <a:pt x="57" y="60"/>
                  </a:lnTo>
                  <a:lnTo>
                    <a:pt x="60" y="60"/>
                  </a:lnTo>
                  <a:lnTo>
                    <a:pt x="62" y="60"/>
                  </a:lnTo>
                  <a:lnTo>
                    <a:pt x="69" y="58"/>
                  </a:lnTo>
                  <a:lnTo>
                    <a:pt x="71" y="58"/>
                  </a:lnTo>
                  <a:lnTo>
                    <a:pt x="71" y="53"/>
                  </a:lnTo>
                  <a:close/>
                  <a:moveTo>
                    <a:pt x="31" y="12"/>
                  </a:moveTo>
                  <a:lnTo>
                    <a:pt x="36" y="7"/>
                  </a:lnTo>
                  <a:lnTo>
                    <a:pt x="36" y="3"/>
                  </a:lnTo>
                  <a:lnTo>
                    <a:pt x="36" y="0"/>
                  </a:lnTo>
                  <a:lnTo>
                    <a:pt x="26" y="0"/>
                  </a:lnTo>
                  <a:lnTo>
                    <a:pt x="26" y="3"/>
                  </a:lnTo>
                  <a:lnTo>
                    <a:pt x="21" y="7"/>
                  </a:lnTo>
                  <a:lnTo>
                    <a:pt x="21" y="10"/>
                  </a:lnTo>
                  <a:lnTo>
                    <a:pt x="19" y="10"/>
                  </a:lnTo>
                  <a:lnTo>
                    <a:pt x="19" y="19"/>
                  </a:lnTo>
                  <a:lnTo>
                    <a:pt x="14" y="14"/>
                  </a:lnTo>
                  <a:lnTo>
                    <a:pt x="12" y="7"/>
                  </a:lnTo>
                  <a:lnTo>
                    <a:pt x="7" y="10"/>
                  </a:lnTo>
                  <a:lnTo>
                    <a:pt x="5" y="10"/>
                  </a:lnTo>
                  <a:lnTo>
                    <a:pt x="5" y="12"/>
                  </a:lnTo>
                  <a:lnTo>
                    <a:pt x="5" y="14"/>
                  </a:lnTo>
                  <a:lnTo>
                    <a:pt x="7" y="14"/>
                  </a:lnTo>
                  <a:lnTo>
                    <a:pt x="12" y="19"/>
                  </a:lnTo>
                  <a:lnTo>
                    <a:pt x="12" y="22"/>
                  </a:lnTo>
                  <a:lnTo>
                    <a:pt x="5" y="19"/>
                  </a:lnTo>
                  <a:lnTo>
                    <a:pt x="2" y="24"/>
                  </a:lnTo>
                  <a:lnTo>
                    <a:pt x="0" y="24"/>
                  </a:lnTo>
                  <a:lnTo>
                    <a:pt x="0" y="29"/>
                  </a:lnTo>
                  <a:lnTo>
                    <a:pt x="0" y="31"/>
                  </a:lnTo>
                  <a:lnTo>
                    <a:pt x="5" y="34"/>
                  </a:lnTo>
                  <a:lnTo>
                    <a:pt x="7" y="34"/>
                  </a:lnTo>
                  <a:lnTo>
                    <a:pt x="2" y="38"/>
                  </a:lnTo>
                  <a:lnTo>
                    <a:pt x="2" y="41"/>
                  </a:lnTo>
                  <a:lnTo>
                    <a:pt x="5" y="43"/>
                  </a:lnTo>
                  <a:lnTo>
                    <a:pt x="7" y="43"/>
                  </a:lnTo>
                  <a:lnTo>
                    <a:pt x="7" y="48"/>
                  </a:lnTo>
                  <a:lnTo>
                    <a:pt x="5" y="53"/>
                  </a:lnTo>
                  <a:lnTo>
                    <a:pt x="7" y="53"/>
                  </a:lnTo>
                  <a:lnTo>
                    <a:pt x="17" y="53"/>
                  </a:lnTo>
                  <a:lnTo>
                    <a:pt x="17" y="55"/>
                  </a:lnTo>
                  <a:lnTo>
                    <a:pt x="24" y="55"/>
                  </a:lnTo>
                  <a:lnTo>
                    <a:pt x="26" y="58"/>
                  </a:lnTo>
                  <a:lnTo>
                    <a:pt x="26" y="55"/>
                  </a:lnTo>
                  <a:lnTo>
                    <a:pt x="24" y="53"/>
                  </a:lnTo>
                  <a:lnTo>
                    <a:pt x="24" y="48"/>
                  </a:lnTo>
                  <a:lnTo>
                    <a:pt x="26" y="43"/>
                  </a:lnTo>
                  <a:lnTo>
                    <a:pt x="24" y="41"/>
                  </a:lnTo>
                  <a:lnTo>
                    <a:pt x="24" y="38"/>
                  </a:lnTo>
                  <a:lnTo>
                    <a:pt x="21" y="38"/>
                  </a:lnTo>
                  <a:lnTo>
                    <a:pt x="24" y="38"/>
                  </a:lnTo>
                  <a:lnTo>
                    <a:pt x="31" y="34"/>
                  </a:lnTo>
                  <a:lnTo>
                    <a:pt x="33" y="26"/>
                  </a:lnTo>
                  <a:lnTo>
                    <a:pt x="38" y="26"/>
                  </a:lnTo>
                  <a:lnTo>
                    <a:pt x="41" y="19"/>
                  </a:lnTo>
                  <a:lnTo>
                    <a:pt x="31" y="19"/>
                  </a:lnTo>
                  <a:lnTo>
                    <a:pt x="31" y="12"/>
                  </a:lnTo>
                  <a:close/>
                  <a:moveTo>
                    <a:pt x="29" y="38"/>
                  </a:moveTo>
                  <a:lnTo>
                    <a:pt x="31" y="48"/>
                  </a:lnTo>
                  <a:lnTo>
                    <a:pt x="36" y="53"/>
                  </a:lnTo>
                  <a:lnTo>
                    <a:pt x="38" y="46"/>
                  </a:lnTo>
                  <a:lnTo>
                    <a:pt x="33" y="41"/>
                  </a:lnTo>
                  <a:lnTo>
                    <a:pt x="29" y="3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38" name="Czech Republic" descr="© INSCALE GmbH, 05.05.2010&#10;http://www.presentationload.com/">
              <a:extLst>
                <a:ext uri="{FF2B5EF4-FFF2-40B4-BE49-F238E27FC236}">
                  <a16:creationId xmlns:a16="http://schemas.microsoft.com/office/drawing/2014/main" id="{08A13BB3-B341-991A-4B9D-719F3F3B7846}"/>
                </a:ext>
              </a:extLst>
            </p:cNvPr>
            <p:cNvSpPr>
              <a:spLocks/>
            </p:cNvSpPr>
            <p:nvPr/>
          </p:nvSpPr>
          <p:spPr bwMode="gray">
            <a:xfrm>
              <a:off x="6075715" y="2424637"/>
              <a:ext cx="199159" cy="90360"/>
            </a:xfrm>
            <a:custGeom>
              <a:avLst/>
              <a:gdLst>
                <a:gd name="T0" fmla="*/ 2147483647 w 420"/>
                <a:gd name="T1" fmla="*/ 2147483647 h 192"/>
                <a:gd name="T2" fmla="*/ 2147483647 w 420"/>
                <a:gd name="T3" fmla="*/ 2147483647 h 192"/>
                <a:gd name="T4" fmla="*/ 2147483647 w 420"/>
                <a:gd name="T5" fmla="*/ 2147483647 h 192"/>
                <a:gd name="T6" fmla="*/ 2147483647 w 420"/>
                <a:gd name="T7" fmla="*/ 2147483647 h 192"/>
                <a:gd name="T8" fmla="*/ 2147483647 w 420"/>
                <a:gd name="T9" fmla="*/ 2147483647 h 192"/>
                <a:gd name="T10" fmla="*/ 2147483647 w 420"/>
                <a:gd name="T11" fmla="*/ 2147483647 h 192"/>
                <a:gd name="T12" fmla="*/ 2147483647 w 420"/>
                <a:gd name="T13" fmla="*/ 2147483647 h 192"/>
                <a:gd name="T14" fmla="*/ 2147483647 w 420"/>
                <a:gd name="T15" fmla="*/ 2147483647 h 192"/>
                <a:gd name="T16" fmla="*/ 2147483647 w 420"/>
                <a:gd name="T17" fmla="*/ 2147483647 h 192"/>
                <a:gd name="T18" fmla="*/ 2147483647 w 420"/>
                <a:gd name="T19" fmla="*/ 2147483647 h 192"/>
                <a:gd name="T20" fmla="*/ 2147483647 w 420"/>
                <a:gd name="T21" fmla="*/ 2147483647 h 192"/>
                <a:gd name="T22" fmla="*/ 2147483647 w 420"/>
                <a:gd name="T23" fmla="*/ 2147483647 h 192"/>
                <a:gd name="T24" fmla="*/ 2147483647 w 420"/>
                <a:gd name="T25" fmla="*/ 2147483647 h 192"/>
                <a:gd name="T26" fmla="*/ 2147483647 w 420"/>
                <a:gd name="T27" fmla="*/ 2147483647 h 192"/>
                <a:gd name="T28" fmla="*/ 2147483647 w 420"/>
                <a:gd name="T29" fmla="*/ 0 h 192"/>
                <a:gd name="T30" fmla="*/ 2147483647 w 420"/>
                <a:gd name="T31" fmla="*/ 2147483647 h 192"/>
                <a:gd name="T32" fmla="*/ 2147483647 w 420"/>
                <a:gd name="T33" fmla="*/ 0 h 192"/>
                <a:gd name="T34" fmla="*/ 2147483647 w 420"/>
                <a:gd name="T35" fmla="*/ 2147483647 h 192"/>
                <a:gd name="T36" fmla="*/ 2147483647 w 420"/>
                <a:gd name="T37" fmla="*/ 2147483647 h 192"/>
                <a:gd name="T38" fmla="*/ 2147483647 w 420"/>
                <a:gd name="T39" fmla="*/ 2147483647 h 192"/>
                <a:gd name="T40" fmla="*/ 2147483647 w 420"/>
                <a:gd name="T41" fmla="*/ 2147483647 h 192"/>
                <a:gd name="T42" fmla="*/ 2147483647 w 420"/>
                <a:gd name="T43" fmla="*/ 2147483647 h 192"/>
                <a:gd name="T44" fmla="*/ 2147483647 w 420"/>
                <a:gd name="T45" fmla="*/ 2147483647 h 192"/>
                <a:gd name="T46" fmla="*/ 2147483647 w 420"/>
                <a:gd name="T47" fmla="*/ 2147483647 h 192"/>
                <a:gd name="T48" fmla="*/ 2147483647 w 420"/>
                <a:gd name="T49" fmla="*/ 2147483647 h 192"/>
                <a:gd name="T50" fmla="*/ 2147483647 w 420"/>
                <a:gd name="T51" fmla="*/ 2147483647 h 192"/>
                <a:gd name="T52" fmla="*/ 0 w 420"/>
                <a:gd name="T53" fmla="*/ 2147483647 h 192"/>
                <a:gd name="T54" fmla="*/ 2147483647 w 420"/>
                <a:gd name="T55" fmla="*/ 2147483647 h 192"/>
                <a:gd name="T56" fmla="*/ 2147483647 w 420"/>
                <a:gd name="T57" fmla="*/ 2147483647 h 192"/>
                <a:gd name="T58" fmla="*/ 2147483647 w 420"/>
                <a:gd name="T59" fmla="*/ 2147483647 h 192"/>
                <a:gd name="T60" fmla="*/ 2147483647 w 420"/>
                <a:gd name="T61" fmla="*/ 2147483647 h 192"/>
                <a:gd name="T62" fmla="*/ 2147483647 w 420"/>
                <a:gd name="T63" fmla="*/ 2147483647 h 192"/>
                <a:gd name="T64" fmla="*/ 2147483647 w 420"/>
                <a:gd name="T65" fmla="*/ 2147483647 h 192"/>
                <a:gd name="T66" fmla="*/ 2147483647 w 420"/>
                <a:gd name="T67" fmla="*/ 2147483647 h 192"/>
                <a:gd name="T68" fmla="*/ 2147483647 w 420"/>
                <a:gd name="T69" fmla="*/ 2147483647 h 192"/>
                <a:gd name="T70" fmla="*/ 2147483647 w 420"/>
                <a:gd name="T71" fmla="*/ 2147483647 h 192"/>
                <a:gd name="T72" fmla="*/ 2147483647 w 420"/>
                <a:gd name="T73" fmla="*/ 2147483647 h 192"/>
                <a:gd name="T74" fmla="*/ 2147483647 w 420"/>
                <a:gd name="T75" fmla="*/ 2147483647 h 192"/>
                <a:gd name="T76" fmla="*/ 2147483647 w 420"/>
                <a:gd name="T77" fmla="*/ 2147483647 h 192"/>
                <a:gd name="T78" fmla="*/ 2147483647 w 420"/>
                <a:gd name="T79" fmla="*/ 2147483647 h 192"/>
                <a:gd name="T80" fmla="*/ 2147483647 w 420"/>
                <a:gd name="T81" fmla="*/ 2147483647 h 192"/>
                <a:gd name="T82" fmla="*/ 2147483647 w 420"/>
                <a:gd name="T83" fmla="*/ 2147483647 h 192"/>
                <a:gd name="T84" fmla="*/ 2147483647 w 420"/>
                <a:gd name="T85" fmla="*/ 2147483647 h 192"/>
                <a:gd name="T86" fmla="*/ 2147483647 w 420"/>
                <a:gd name="T87" fmla="*/ 2147483647 h 192"/>
                <a:gd name="T88" fmla="*/ 2147483647 w 420"/>
                <a:gd name="T89" fmla="*/ 2147483647 h 192"/>
                <a:gd name="T90" fmla="*/ 2147483647 w 420"/>
                <a:gd name="T91" fmla="*/ 2147483647 h 192"/>
                <a:gd name="T92" fmla="*/ 2147483647 w 420"/>
                <a:gd name="T93" fmla="*/ 2147483647 h 192"/>
                <a:gd name="T94" fmla="*/ 2147483647 w 420"/>
                <a:gd name="T95" fmla="*/ 2147483647 h 192"/>
                <a:gd name="T96" fmla="*/ 2147483647 w 420"/>
                <a:gd name="T97" fmla="*/ 2147483647 h 192"/>
                <a:gd name="T98" fmla="*/ 2147483647 w 420"/>
                <a:gd name="T99" fmla="*/ 2147483647 h 192"/>
                <a:gd name="T100" fmla="*/ 2147483647 w 420"/>
                <a:gd name="T101" fmla="*/ 2147483647 h 192"/>
                <a:gd name="T102" fmla="*/ 2147483647 w 420"/>
                <a:gd name="T103" fmla="*/ 2147483647 h 192"/>
                <a:gd name="T104" fmla="*/ 2147483647 w 420"/>
                <a:gd name="T105" fmla="*/ 2147483647 h 19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20"/>
                <a:gd name="T160" fmla="*/ 0 h 192"/>
                <a:gd name="T161" fmla="*/ 420 w 420"/>
                <a:gd name="T162" fmla="*/ 192 h 19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20" h="192">
                  <a:moveTo>
                    <a:pt x="408" y="108"/>
                  </a:moveTo>
                  <a:lnTo>
                    <a:pt x="402" y="96"/>
                  </a:lnTo>
                  <a:lnTo>
                    <a:pt x="402" y="90"/>
                  </a:lnTo>
                  <a:lnTo>
                    <a:pt x="390" y="84"/>
                  </a:lnTo>
                  <a:lnTo>
                    <a:pt x="372" y="84"/>
                  </a:lnTo>
                  <a:lnTo>
                    <a:pt x="372" y="78"/>
                  </a:lnTo>
                  <a:lnTo>
                    <a:pt x="366" y="72"/>
                  </a:lnTo>
                  <a:lnTo>
                    <a:pt x="360" y="84"/>
                  </a:lnTo>
                  <a:lnTo>
                    <a:pt x="354" y="78"/>
                  </a:lnTo>
                  <a:lnTo>
                    <a:pt x="348" y="66"/>
                  </a:lnTo>
                  <a:lnTo>
                    <a:pt x="342" y="60"/>
                  </a:lnTo>
                  <a:lnTo>
                    <a:pt x="324" y="60"/>
                  </a:lnTo>
                  <a:lnTo>
                    <a:pt x="330" y="54"/>
                  </a:lnTo>
                  <a:lnTo>
                    <a:pt x="312" y="54"/>
                  </a:lnTo>
                  <a:lnTo>
                    <a:pt x="300" y="60"/>
                  </a:lnTo>
                  <a:lnTo>
                    <a:pt x="294" y="60"/>
                  </a:lnTo>
                  <a:lnTo>
                    <a:pt x="294" y="66"/>
                  </a:lnTo>
                  <a:lnTo>
                    <a:pt x="276" y="66"/>
                  </a:lnTo>
                  <a:lnTo>
                    <a:pt x="270" y="60"/>
                  </a:lnTo>
                  <a:lnTo>
                    <a:pt x="264" y="60"/>
                  </a:lnTo>
                  <a:lnTo>
                    <a:pt x="264" y="48"/>
                  </a:lnTo>
                  <a:lnTo>
                    <a:pt x="252" y="42"/>
                  </a:lnTo>
                  <a:lnTo>
                    <a:pt x="264" y="36"/>
                  </a:lnTo>
                  <a:lnTo>
                    <a:pt x="258" y="30"/>
                  </a:lnTo>
                  <a:lnTo>
                    <a:pt x="234" y="30"/>
                  </a:lnTo>
                  <a:lnTo>
                    <a:pt x="234" y="24"/>
                  </a:lnTo>
                  <a:lnTo>
                    <a:pt x="228" y="24"/>
                  </a:lnTo>
                  <a:lnTo>
                    <a:pt x="216" y="18"/>
                  </a:lnTo>
                  <a:lnTo>
                    <a:pt x="198" y="18"/>
                  </a:lnTo>
                  <a:lnTo>
                    <a:pt x="192" y="0"/>
                  </a:lnTo>
                  <a:lnTo>
                    <a:pt x="174" y="0"/>
                  </a:lnTo>
                  <a:lnTo>
                    <a:pt x="162" y="12"/>
                  </a:lnTo>
                  <a:lnTo>
                    <a:pt x="156" y="12"/>
                  </a:lnTo>
                  <a:lnTo>
                    <a:pt x="144" y="0"/>
                  </a:lnTo>
                  <a:lnTo>
                    <a:pt x="138" y="6"/>
                  </a:lnTo>
                  <a:lnTo>
                    <a:pt x="132" y="6"/>
                  </a:lnTo>
                  <a:lnTo>
                    <a:pt x="126" y="12"/>
                  </a:lnTo>
                  <a:lnTo>
                    <a:pt x="126" y="18"/>
                  </a:lnTo>
                  <a:lnTo>
                    <a:pt x="108" y="18"/>
                  </a:lnTo>
                  <a:lnTo>
                    <a:pt x="108" y="24"/>
                  </a:lnTo>
                  <a:lnTo>
                    <a:pt x="84" y="24"/>
                  </a:lnTo>
                  <a:lnTo>
                    <a:pt x="84" y="30"/>
                  </a:lnTo>
                  <a:lnTo>
                    <a:pt x="66" y="36"/>
                  </a:lnTo>
                  <a:lnTo>
                    <a:pt x="54" y="48"/>
                  </a:lnTo>
                  <a:lnTo>
                    <a:pt x="42" y="42"/>
                  </a:lnTo>
                  <a:lnTo>
                    <a:pt x="36" y="42"/>
                  </a:lnTo>
                  <a:lnTo>
                    <a:pt x="30" y="48"/>
                  </a:lnTo>
                  <a:lnTo>
                    <a:pt x="30" y="54"/>
                  </a:lnTo>
                  <a:lnTo>
                    <a:pt x="18" y="54"/>
                  </a:lnTo>
                  <a:lnTo>
                    <a:pt x="18" y="60"/>
                  </a:lnTo>
                  <a:lnTo>
                    <a:pt x="6" y="60"/>
                  </a:lnTo>
                  <a:lnTo>
                    <a:pt x="6" y="54"/>
                  </a:lnTo>
                  <a:lnTo>
                    <a:pt x="0" y="54"/>
                  </a:lnTo>
                  <a:lnTo>
                    <a:pt x="0" y="66"/>
                  </a:lnTo>
                  <a:lnTo>
                    <a:pt x="6" y="72"/>
                  </a:lnTo>
                  <a:lnTo>
                    <a:pt x="12" y="72"/>
                  </a:lnTo>
                  <a:lnTo>
                    <a:pt x="24" y="84"/>
                  </a:lnTo>
                  <a:lnTo>
                    <a:pt x="18" y="90"/>
                  </a:lnTo>
                  <a:lnTo>
                    <a:pt x="12" y="90"/>
                  </a:lnTo>
                  <a:lnTo>
                    <a:pt x="12" y="96"/>
                  </a:lnTo>
                  <a:lnTo>
                    <a:pt x="24" y="108"/>
                  </a:lnTo>
                  <a:lnTo>
                    <a:pt x="30" y="120"/>
                  </a:lnTo>
                  <a:lnTo>
                    <a:pt x="36" y="120"/>
                  </a:lnTo>
                  <a:lnTo>
                    <a:pt x="36" y="126"/>
                  </a:lnTo>
                  <a:lnTo>
                    <a:pt x="48" y="132"/>
                  </a:lnTo>
                  <a:lnTo>
                    <a:pt x="60" y="132"/>
                  </a:lnTo>
                  <a:lnTo>
                    <a:pt x="66" y="144"/>
                  </a:lnTo>
                  <a:lnTo>
                    <a:pt x="72" y="144"/>
                  </a:lnTo>
                  <a:lnTo>
                    <a:pt x="78" y="156"/>
                  </a:lnTo>
                  <a:lnTo>
                    <a:pt x="90" y="156"/>
                  </a:lnTo>
                  <a:lnTo>
                    <a:pt x="96" y="162"/>
                  </a:lnTo>
                  <a:lnTo>
                    <a:pt x="102" y="162"/>
                  </a:lnTo>
                  <a:lnTo>
                    <a:pt x="102" y="174"/>
                  </a:lnTo>
                  <a:lnTo>
                    <a:pt x="120" y="192"/>
                  </a:lnTo>
                  <a:lnTo>
                    <a:pt x="132" y="192"/>
                  </a:lnTo>
                  <a:lnTo>
                    <a:pt x="144" y="186"/>
                  </a:lnTo>
                  <a:lnTo>
                    <a:pt x="150" y="186"/>
                  </a:lnTo>
                  <a:lnTo>
                    <a:pt x="162" y="192"/>
                  </a:lnTo>
                  <a:lnTo>
                    <a:pt x="162" y="174"/>
                  </a:lnTo>
                  <a:lnTo>
                    <a:pt x="168" y="174"/>
                  </a:lnTo>
                  <a:lnTo>
                    <a:pt x="174" y="162"/>
                  </a:lnTo>
                  <a:lnTo>
                    <a:pt x="180" y="156"/>
                  </a:lnTo>
                  <a:lnTo>
                    <a:pt x="198" y="156"/>
                  </a:lnTo>
                  <a:lnTo>
                    <a:pt x="210" y="162"/>
                  </a:lnTo>
                  <a:lnTo>
                    <a:pt x="222" y="174"/>
                  </a:lnTo>
                  <a:lnTo>
                    <a:pt x="234" y="168"/>
                  </a:lnTo>
                  <a:lnTo>
                    <a:pt x="246" y="180"/>
                  </a:lnTo>
                  <a:lnTo>
                    <a:pt x="258" y="174"/>
                  </a:lnTo>
                  <a:lnTo>
                    <a:pt x="264" y="168"/>
                  </a:lnTo>
                  <a:lnTo>
                    <a:pt x="276" y="168"/>
                  </a:lnTo>
                  <a:lnTo>
                    <a:pt x="282" y="174"/>
                  </a:lnTo>
                  <a:lnTo>
                    <a:pt x="288" y="174"/>
                  </a:lnTo>
                  <a:lnTo>
                    <a:pt x="300" y="180"/>
                  </a:lnTo>
                  <a:lnTo>
                    <a:pt x="306" y="174"/>
                  </a:lnTo>
                  <a:lnTo>
                    <a:pt x="324" y="174"/>
                  </a:lnTo>
                  <a:lnTo>
                    <a:pt x="330" y="168"/>
                  </a:lnTo>
                  <a:lnTo>
                    <a:pt x="330" y="174"/>
                  </a:lnTo>
                  <a:lnTo>
                    <a:pt x="348" y="174"/>
                  </a:lnTo>
                  <a:lnTo>
                    <a:pt x="360" y="168"/>
                  </a:lnTo>
                  <a:lnTo>
                    <a:pt x="366" y="162"/>
                  </a:lnTo>
                  <a:lnTo>
                    <a:pt x="378" y="156"/>
                  </a:lnTo>
                  <a:lnTo>
                    <a:pt x="378" y="132"/>
                  </a:lnTo>
                  <a:lnTo>
                    <a:pt x="402" y="126"/>
                  </a:lnTo>
                  <a:lnTo>
                    <a:pt x="420" y="114"/>
                  </a:lnTo>
                  <a:lnTo>
                    <a:pt x="414" y="108"/>
                  </a:lnTo>
                  <a:lnTo>
                    <a:pt x="408" y="10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39" name="Cyprus" descr="© INSCALE GmbH, 05.05.2010&#10;http://www.presentationload.com/">
              <a:extLst>
                <a:ext uri="{FF2B5EF4-FFF2-40B4-BE49-F238E27FC236}">
                  <a16:creationId xmlns:a16="http://schemas.microsoft.com/office/drawing/2014/main" id="{918D9749-2BB7-A4D6-18EC-E00E14D2F5B9}"/>
                </a:ext>
              </a:extLst>
            </p:cNvPr>
            <p:cNvSpPr>
              <a:spLocks/>
            </p:cNvSpPr>
            <p:nvPr/>
          </p:nvSpPr>
          <p:spPr bwMode="gray">
            <a:xfrm>
              <a:off x="6715607" y="3001833"/>
              <a:ext cx="70075" cy="40569"/>
            </a:xfrm>
            <a:custGeom>
              <a:avLst/>
              <a:gdLst>
                <a:gd name="T0" fmla="*/ 0 w 150"/>
                <a:gd name="T1" fmla="*/ 2147483647 h 84"/>
                <a:gd name="T2" fmla="*/ 2147483647 w 150"/>
                <a:gd name="T3" fmla="*/ 2147483647 h 84"/>
                <a:gd name="T4" fmla="*/ 2147483647 w 150"/>
                <a:gd name="T5" fmla="*/ 2147483647 h 84"/>
                <a:gd name="T6" fmla="*/ 2147483647 w 150"/>
                <a:gd name="T7" fmla="*/ 2147483647 h 84"/>
                <a:gd name="T8" fmla="*/ 2147483647 w 150"/>
                <a:gd name="T9" fmla="*/ 2147483647 h 84"/>
                <a:gd name="T10" fmla="*/ 2147483647 w 150"/>
                <a:gd name="T11" fmla="*/ 2147483647 h 84"/>
                <a:gd name="T12" fmla="*/ 2147483647 w 150"/>
                <a:gd name="T13" fmla="*/ 2147483647 h 84"/>
                <a:gd name="T14" fmla="*/ 2147483647 w 150"/>
                <a:gd name="T15" fmla="*/ 2147483647 h 84"/>
                <a:gd name="T16" fmla="*/ 2147483647 w 150"/>
                <a:gd name="T17" fmla="*/ 2147483647 h 84"/>
                <a:gd name="T18" fmla="*/ 2147483647 w 150"/>
                <a:gd name="T19" fmla="*/ 2147483647 h 84"/>
                <a:gd name="T20" fmla="*/ 2147483647 w 150"/>
                <a:gd name="T21" fmla="*/ 2147483647 h 84"/>
                <a:gd name="T22" fmla="*/ 2147483647 w 150"/>
                <a:gd name="T23" fmla="*/ 2147483647 h 84"/>
                <a:gd name="T24" fmla="*/ 2147483647 w 150"/>
                <a:gd name="T25" fmla="*/ 2147483647 h 84"/>
                <a:gd name="T26" fmla="*/ 2147483647 w 150"/>
                <a:gd name="T27" fmla="*/ 0 h 84"/>
                <a:gd name="T28" fmla="*/ 2147483647 w 150"/>
                <a:gd name="T29" fmla="*/ 2147483647 h 84"/>
                <a:gd name="T30" fmla="*/ 2147483647 w 150"/>
                <a:gd name="T31" fmla="*/ 2147483647 h 84"/>
                <a:gd name="T32" fmla="*/ 2147483647 w 150"/>
                <a:gd name="T33" fmla="*/ 2147483647 h 84"/>
                <a:gd name="T34" fmla="*/ 2147483647 w 150"/>
                <a:gd name="T35" fmla="*/ 2147483647 h 84"/>
                <a:gd name="T36" fmla="*/ 2147483647 w 150"/>
                <a:gd name="T37" fmla="*/ 2147483647 h 84"/>
                <a:gd name="T38" fmla="*/ 0 w 150"/>
                <a:gd name="T39" fmla="*/ 2147483647 h 84"/>
                <a:gd name="T40" fmla="*/ 0 w 150"/>
                <a:gd name="T41" fmla="*/ 2147483647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0"/>
                <a:gd name="T64" fmla="*/ 0 h 84"/>
                <a:gd name="T65" fmla="*/ 150 w 150"/>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0" h="84">
                  <a:moveTo>
                    <a:pt x="0" y="48"/>
                  </a:moveTo>
                  <a:lnTo>
                    <a:pt x="6" y="60"/>
                  </a:lnTo>
                  <a:lnTo>
                    <a:pt x="30" y="72"/>
                  </a:lnTo>
                  <a:lnTo>
                    <a:pt x="36" y="84"/>
                  </a:lnTo>
                  <a:lnTo>
                    <a:pt x="54" y="84"/>
                  </a:lnTo>
                  <a:lnTo>
                    <a:pt x="60" y="78"/>
                  </a:lnTo>
                  <a:lnTo>
                    <a:pt x="72" y="72"/>
                  </a:lnTo>
                  <a:lnTo>
                    <a:pt x="78" y="66"/>
                  </a:lnTo>
                  <a:lnTo>
                    <a:pt x="90" y="60"/>
                  </a:lnTo>
                  <a:lnTo>
                    <a:pt x="96" y="54"/>
                  </a:lnTo>
                  <a:lnTo>
                    <a:pt x="102" y="60"/>
                  </a:lnTo>
                  <a:lnTo>
                    <a:pt x="120" y="60"/>
                  </a:lnTo>
                  <a:lnTo>
                    <a:pt x="120" y="36"/>
                  </a:lnTo>
                  <a:lnTo>
                    <a:pt x="150" y="0"/>
                  </a:lnTo>
                  <a:lnTo>
                    <a:pt x="108" y="24"/>
                  </a:lnTo>
                  <a:lnTo>
                    <a:pt x="54" y="24"/>
                  </a:lnTo>
                  <a:lnTo>
                    <a:pt x="48" y="30"/>
                  </a:lnTo>
                  <a:lnTo>
                    <a:pt x="48" y="36"/>
                  </a:lnTo>
                  <a:lnTo>
                    <a:pt x="12" y="36"/>
                  </a:lnTo>
                  <a:lnTo>
                    <a:pt x="0" y="42"/>
                  </a:lnTo>
                  <a:lnTo>
                    <a:pt x="0" y="4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40" name="Cuba" descr="© INSCALE GmbH, 05.05.2010&#10;http://www.presentationload.com/">
              <a:extLst>
                <a:ext uri="{FF2B5EF4-FFF2-40B4-BE49-F238E27FC236}">
                  <a16:creationId xmlns:a16="http://schemas.microsoft.com/office/drawing/2014/main" id="{433210F2-8A00-0836-2BC2-34EFACD690F8}"/>
                </a:ext>
              </a:extLst>
            </p:cNvPr>
            <p:cNvSpPr>
              <a:spLocks noEditPoints="1"/>
            </p:cNvSpPr>
            <p:nvPr/>
          </p:nvSpPr>
          <p:spPr bwMode="gray">
            <a:xfrm>
              <a:off x="2892848" y="3472070"/>
              <a:ext cx="348529" cy="127241"/>
            </a:xfrm>
            <a:custGeom>
              <a:avLst/>
              <a:gdLst>
                <a:gd name="T0" fmla="*/ 2147483647 w 738"/>
                <a:gd name="T1" fmla="*/ 2147483647 h 270"/>
                <a:gd name="T2" fmla="*/ 2147483647 w 738"/>
                <a:gd name="T3" fmla="*/ 2147483647 h 270"/>
                <a:gd name="T4" fmla="*/ 2147483647 w 738"/>
                <a:gd name="T5" fmla="*/ 2147483647 h 270"/>
                <a:gd name="T6" fmla="*/ 2147483647 w 738"/>
                <a:gd name="T7" fmla="*/ 2147483647 h 270"/>
                <a:gd name="T8" fmla="*/ 2147483647 w 738"/>
                <a:gd name="T9" fmla="*/ 2147483647 h 270"/>
                <a:gd name="T10" fmla="*/ 2147483647 w 738"/>
                <a:gd name="T11" fmla="*/ 2147483647 h 270"/>
                <a:gd name="T12" fmla="*/ 2147483647 w 738"/>
                <a:gd name="T13" fmla="*/ 2147483647 h 270"/>
                <a:gd name="T14" fmla="*/ 2147483647 w 738"/>
                <a:gd name="T15" fmla="*/ 2147483647 h 270"/>
                <a:gd name="T16" fmla="*/ 2147483647 w 738"/>
                <a:gd name="T17" fmla="*/ 2147483647 h 270"/>
                <a:gd name="T18" fmla="*/ 2147483647 w 738"/>
                <a:gd name="T19" fmla="*/ 2147483647 h 270"/>
                <a:gd name="T20" fmla="*/ 2147483647 w 738"/>
                <a:gd name="T21" fmla="*/ 2147483647 h 270"/>
                <a:gd name="T22" fmla="*/ 2147483647 w 738"/>
                <a:gd name="T23" fmla="*/ 2147483647 h 270"/>
                <a:gd name="T24" fmla="*/ 2147483647 w 738"/>
                <a:gd name="T25" fmla="*/ 2147483647 h 270"/>
                <a:gd name="T26" fmla="*/ 2147483647 w 738"/>
                <a:gd name="T27" fmla="*/ 2147483647 h 270"/>
                <a:gd name="T28" fmla="*/ 2147483647 w 738"/>
                <a:gd name="T29" fmla="*/ 2147483647 h 270"/>
                <a:gd name="T30" fmla="*/ 2147483647 w 738"/>
                <a:gd name="T31" fmla="*/ 2147483647 h 270"/>
                <a:gd name="T32" fmla="*/ 2147483647 w 738"/>
                <a:gd name="T33" fmla="*/ 2147483647 h 270"/>
                <a:gd name="T34" fmla="*/ 2147483647 w 738"/>
                <a:gd name="T35" fmla="*/ 2147483647 h 270"/>
                <a:gd name="T36" fmla="*/ 2147483647 w 738"/>
                <a:gd name="T37" fmla="*/ 0 h 270"/>
                <a:gd name="T38" fmla="*/ 2147483647 w 738"/>
                <a:gd name="T39" fmla="*/ 2147483647 h 270"/>
                <a:gd name="T40" fmla="*/ 2147483647 w 738"/>
                <a:gd name="T41" fmla="*/ 2147483647 h 270"/>
                <a:gd name="T42" fmla="*/ 2147483647 w 738"/>
                <a:gd name="T43" fmla="*/ 2147483647 h 270"/>
                <a:gd name="T44" fmla="*/ 2147483647 w 738"/>
                <a:gd name="T45" fmla="*/ 2147483647 h 270"/>
                <a:gd name="T46" fmla="*/ 2147483647 w 738"/>
                <a:gd name="T47" fmla="*/ 2147483647 h 270"/>
                <a:gd name="T48" fmla="*/ 2147483647 w 738"/>
                <a:gd name="T49" fmla="*/ 2147483647 h 270"/>
                <a:gd name="T50" fmla="*/ 2147483647 w 738"/>
                <a:gd name="T51" fmla="*/ 2147483647 h 270"/>
                <a:gd name="T52" fmla="*/ 2147483647 w 738"/>
                <a:gd name="T53" fmla="*/ 2147483647 h 270"/>
                <a:gd name="T54" fmla="*/ 2147483647 w 738"/>
                <a:gd name="T55" fmla="*/ 2147483647 h 270"/>
                <a:gd name="T56" fmla="*/ 2147483647 w 738"/>
                <a:gd name="T57" fmla="*/ 2147483647 h 270"/>
                <a:gd name="T58" fmla="*/ 2147483647 w 738"/>
                <a:gd name="T59" fmla="*/ 2147483647 h 270"/>
                <a:gd name="T60" fmla="*/ 2147483647 w 738"/>
                <a:gd name="T61" fmla="*/ 2147483647 h 270"/>
                <a:gd name="T62" fmla="*/ 2147483647 w 738"/>
                <a:gd name="T63" fmla="*/ 2147483647 h 270"/>
                <a:gd name="T64" fmla="*/ 2147483647 w 738"/>
                <a:gd name="T65" fmla="*/ 2147483647 h 270"/>
                <a:gd name="T66" fmla="*/ 2147483647 w 738"/>
                <a:gd name="T67" fmla="*/ 2147483647 h 270"/>
                <a:gd name="T68" fmla="*/ 2147483647 w 738"/>
                <a:gd name="T69" fmla="*/ 2147483647 h 270"/>
                <a:gd name="T70" fmla="*/ 2147483647 w 738"/>
                <a:gd name="T71" fmla="*/ 2147483647 h 270"/>
                <a:gd name="T72" fmla="*/ 2147483647 w 738"/>
                <a:gd name="T73" fmla="*/ 2147483647 h 270"/>
                <a:gd name="T74" fmla="*/ 2147483647 w 738"/>
                <a:gd name="T75" fmla="*/ 2147483647 h 270"/>
                <a:gd name="T76" fmla="*/ 2147483647 w 738"/>
                <a:gd name="T77" fmla="*/ 2147483647 h 270"/>
                <a:gd name="T78" fmla="*/ 2147483647 w 738"/>
                <a:gd name="T79" fmla="*/ 2147483647 h 270"/>
                <a:gd name="T80" fmla="*/ 2147483647 w 738"/>
                <a:gd name="T81" fmla="*/ 2147483647 h 270"/>
                <a:gd name="T82" fmla="*/ 2147483647 w 738"/>
                <a:gd name="T83" fmla="*/ 2147483647 h 270"/>
                <a:gd name="T84" fmla="*/ 2147483647 w 738"/>
                <a:gd name="T85" fmla="*/ 2147483647 h 270"/>
                <a:gd name="T86" fmla="*/ 2147483647 w 738"/>
                <a:gd name="T87" fmla="*/ 2147483647 h 270"/>
                <a:gd name="T88" fmla="*/ 2147483647 w 738"/>
                <a:gd name="T89" fmla="*/ 2147483647 h 270"/>
                <a:gd name="T90" fmla="*/ 2147483647 w 738"/>
                <a:gd name="T91" fmla="*/ 2147483647 h 270"/>
                <a:gd name="T92" fmla="*/ 2147483647 w 738"/>
                <a:gd name="T93" fmla="*/ 2147483647 h 270"/>
                <a:gd name="T94" fmla="*/ 2147483647 w 738"/>
                <a:gd name="T95" fmla="*/ 2147483647 h 270"/>
                <a:gd name="T96" fmla="*/ 2147483647 w 738"/>
                <a:gd name="T97" fmla="*/ 2147483647 h 270"/>
                <a:gd name="T98" fmla="*/ 2147483647 w 738"/>
                <a:gd name="T99" fmla="*/ 2147483647 h 270"/>
                <a:gd name="T100" fmla="*/ 2147483647 w 738"/>
                <a:gd name="T101" fmla="*/ 2147483647 h 270"/>
                <a:gd name="T102" fmla="*/ 2147483647 w 738"/>
                <a:gd name="T103" fmla="*/ 2147483647 h 270"/>
                <a:gd name="T104" fmla="*/ 2147483647 w 738"/>
                <a:gd name="T105" fmla="*/ 2147483647 h 270"/>
                <a:gd name="T106" fmla="*/ 2147483647 w 738"/>
                <a:gd name="T107" fmla="*/ 2147483647 h 270"/>
                <a:gd name="T108" fmla="*/ 2147483647 w 738"/>
                <a:gd name="T109" fmla="*/ 2147483647 h 270"/>
                <a:gd name="T110" fmla="*/ 2147483647 w 738"/>
                <a:gd name="T111" fmla="*/ 2147483647 h 270"/>
                <a:gd name="T112" fmla="*/ 2147483647 w 738"/>
                <a:gd name="T113" fmla="*/ 2147483647 h 270"/>
                <a:gd name="T114" fmla="*/ 2147483647 w 738"/>
                <a:gd name="T115" fmla="*/ 2147483647 h 2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38"/>
                <a:gd name="T175" fmla="*/ 0 h 270"/>
                <a:gd name="T176" fmla="*/ 738 w 738"/>
                <a:gd name="T177" fmla="*/ 270 h 2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38" h="270">
                  <a:moveTo>
                    <a:pt x="708" y="228"/>
                  </a:moveTo>
                  <a:lnTo>
                    <a:pt x="690" y="222"/>
                  </a:lnTo>
                  <a:lnTo>
                    <a:pt x="666" y="222"/>
                  </a:lnTo>
                  <a:lnTo>
                    <a:pt x="666" y="204"/>
                  </a:lnTo>
                  <a:lnTo>
                    <a:pt x="660" y="198"/>
                  </a:lnTo>
                  <a:lnTo>
                    <a:pt x="648" y="192"/>
                  </a:lnTo>
                  <a:lnTo>
                    <a:pt x="600" y="192"/>
                  </a:lnTo>
                  <a:lnTo>
                    <a:pt x="624" y="168"/>
                  </a:lnTo>
                  <a:lnTo>
                    <a:pt x="612" y="168"/>
                  </a:lnTo>
                  <a:lnTo>
                    <a:pt x="600" y="162"/>
                  </a:lnTo>
                  <a:lnTo>
                    <a:pt x="558" y="162"/>
                  </a:lnTo>
                  <a:lnTo>
                    <a:pt x="534" y="150"/>
                  </a:lnTo>
                  <a:lnTo>
                    <a:pt x="528" y="144"/>
                  </a:lnTo>
                  <a:lnTo>
                    <a:pt x="522" y="144"/>
                  </a:lnTo>
                  <a:lnTo>
                    <a:pt x="528" y="138"/>
                  </a:lnTo>
                  <a:lnTo>
                    <a:pt x="528" y="132"/>
                  </a:lnTo>
                  <a:lnTo>
                    <a:pt x="534" y="126"/>
                  </a:lnTo>
                  <a:lnTo>
                    <a:pt x="534" y="120"/>
                  </a:lnTo>
                  <a:lnTo>
                    <a:pt x="522" y="120"/>
                  </a:lnTo>
                  <a:lnTo>
                    <a:pt x="510" y="114"/>
                  </a:lnTo>
                  <a:lnTo>
                    <a:pt x="504" y="114"/>
                  </a:lnTo>
                  <a:lnTo>
                    <a:pt x="474" y="84"/>
                  </a:lnTo>
                  <a:lnTo>
                    <a:pt x="462" y="78"/>
                  </a:lnTo>
                  <a:lnTo>
                    <a:pt x="450" y="66"/>
                  </a:lnTo>
                  <a:lnTo>
                    <a:pt x="432" y="66"/>
                  </a:lnTo>
                  <a:lnTo>
                    <a:pt x="432" y="84"/>
                  </a:lnTo>
                  <a:lnTo>
                    <a:pt x="444" y="96"/>
                  </a:lnTo>
                  <a:lnTo>
                    <a:pt x="450" y="96"/>
                  </a:lnTo>
                  <a:lnTo>
                    <a:pt x="378" y="60"/>
                  </a:lnTo>
                  <a:lnTo>
                    <a:pt x="372" y="54"/>
                  </a:lnTo>
                  <a:lnTo>
                    <a:pt x="360" y="48"/>
                  </a:lnTo>
                  <a:lnTo>
                    <a:pt x="354" y="36"/>
                  </a:lnTo>
                  <a:lnTo>
                    <a:pt x="342" y="30"/>
                  </a:lnTo>
                  <a:lnTo>
                    <a:pt x="330" y="18"/>
                  </a:lnTo>
                  <a:lnTo>
                    <a:pt x="270" y="18"/>
                  </a:lnTo>
                  <a:lnTo>
                    <a:pt x="258" y="12"/>
                  </a:lnTo>
                  <a:lnTo>
                    <a:pt x="228" y="6"/>
                  </a:lnTo>
                  <a:lnTo>
                    <a:pt x="174" y="0"/>
                  </a:lnTo>
                  <a:lnTo>
                    <a:pt x="126" y="6"/>
                  </a:lnTo>
                  <a:lnTo>
                    <a:pt x="96" y="18"/>
                  </a:lnTo>
                  <a:lnTo>
                    <a:pt x="72" y="42"/>
                  </a:lnTo>
                  <a:lnTo>
                    <a:pt x="60" y="48"/>
                  </a:lnTo>
                  <a:lnTo>
                    <a:pt x="42" y="60"/>
                  </a:lnTo>
                  <a:lnTo>
                    <a:pt x="24" y="66"/>
                  </a:lnTo>
                  <a:lnTo>
                    <a:pt x="12" y="72"/>
                  </a:lnTo>
                  <a:lnTo>
                    <a:pt x="6" y="78"/>
                  </a:lnTo>
                  <a:lnTo>
                    <a:pt x="0" y="78"/>
                  </a:lnTo>
                  <a:lnTo>
                    <a:pt x="72" y="72"/>
                  </a:lnTo>
                  <a:lnTo>
                    <a:pt x="72" y="60"/>
                  </a:lnTo>
                  <a:lnTo>
                    <a:pt x="150" y="54"/>
                  </a:lnTo>
                  <a:lnTo>
                    <a:pt x="174" y="42"/>
                  </a:lnTo>
                  <a:lnTo>
                    <a:pt x="198" y="42"/>
                  </a:lnTo>
                  <a:lnTo>
                    <a:pt x="222" y="54"/>
                  </a:lnTo>
                  <a:lnTo>
                    <a:pt x="222" y="60"/>
                  </a:lnTo>
                  <a:lnTo>
                    <a:pt x="216" y="60"/>
                  </a:lnTo>
                  <a:lnTo>
                    <a:pt x="210" y="66"/>
                  </a:lnTo>
                  <a:lnTo>
                    <a:pt x="198" y="66"/>
                  </a:lnTo>
                  <a:lnTo>
                    <a:pt x="192" y="72"/>
                  </a:lnTo>
                  <a:lnTo>
                    <a:pt x="186" y="72"/>
                  </a:lnTo>
                  <a:lnTo>
                    <a:pt x="204" y="78"/>
                  </a:lnTo>
                  <a:lnTo>
                    <a:pt x="210" y="78"/>
                  </a:lnTo>
                  <a:lnTo>
                    <a:pt x="216" y="84"/>
                  </a:lnTo>
                  <a:lnTo>
                    <a:pt x="228" y="90"/>
                  </a:lnTo>
                  <a:lnTo>
                    <a:pt x="246" y="96"/>
                  </a:lnTo>
                  <a:lnTo>
                    <a:pt x="258" y="102"/>
                  </a:lnTo>
                  <a:lnTo>
                    <a:pt x="276" y="102"/>
                  </a:lnTo>
                  <a:lnTo>
                    <a:pt x="282" y="96"/>
                  </a:lnTo>
                  <a:lnTo>
                    <a:pt x="282" y="90"/>
                  </a:lnTo>
                  <a:lnTo>
                    <a:pt x="294" y="96"/>
                  </a:lnTo>
                  <a:lnTo>
                    <a:pt x="300" y="102"/>
                  </a:lnTo>
                  <a:lnTo>
                    <a:pt x="318" y="114"/>
                  </a:lnTo>
                  <a:lnTo>
                    <a:pt x="342" y="126"/>
                  </a:lnTo>
                  <a:lnTo>
                    <a:pt x="372" y="126"/>
                  </a:lnTo>
                  <a:lnTo>
                    <a:pt x="390" y="120"/>
                  </a:lnTo>
                  <a:lnTo>
                    <a:pt x="402" y="120"/>
                  </a:lnTo>
                  <a:lnTo>
                    <a:pt x="390" y="144"/>
                  </a:lnTo>
                  <a:lnTo>
                    <a:pt x="450" y="168"/>
                  </a:lnTo>
                  <a:lnTo>
                    <a:pt x="474" y="204"/>
                  </a:lnTo>
                  <a:lnTo>
                    <a:pt x="480" y="210"/>
                  </a:lnTo>
                  <a:lnTo>
                    <a:pt x="492" y="216"/>
                  </a:lnTo>
                  <a:lnTo>
                    <a:pt x="498" y="222"/>
                  </a:lnTo>
                  <a:lnTo>
                    <a:pt x="498" y="228"/>
                  </a:lnTo>
                  <a:lnTo>
                    <a:pt x="474" y="252"/>
                  </a:lnTo>
                  <a:lnTo>
                    <a:pt x="474" y="258"/>
                  </a:lnTo>
                  <a:lnTo>
                    <a:pt x="480" y="264"/>
                  </a:lnTo>
                  <a:lnTo>
                    <a:pt x="492" y="258"/>
                  </a:lnTo>
                  <a:lnTo>
                    <a:pt x="504" y="258"/>
                  </a:lnTo>
                  <a:lnTo>
                    <a:pt x="528" y="246"/>
                  </a:lnTo>
                  <a:lnTo>
                    <a:pt x="558" y="246"/>
                  </a:lnTo>
                  <a:lnTo>
                    <a:pt x="558" y="252"/>
                  </a:lnTo>
                  <a:lnTo>
                    <a:pt x="552" y="252"/>
                  </a:lnTo>
                  <a:lnTo>
                    <a:pt x="546" y="258"/>
                  </a:lnTo>
                  <a:lnTo>
                    <a:pt x="546" y="264"/>
                  </a:lnTo>
                  <a:lnTo>
                    <a:pt x="558" y="264"/>
                  </a:lnTo>
                  <a:lnTo>
                    <a:pt x="564" y="270"/>
                  </a:lnTo>
                  <a:lnTo>
                    <a:pt x="612" y="270"/>
                  </a:lnTo>
                  <a:lnTo>
                    <a:pt x="636" y="264"/>
                  </a:lnTo>
                  <a:lnTo>
                    <a:pt x="684" y="258"/>
                  </a:lnTo>
                  <a:lnTo>
                    <a:pt x="720" y="252"/>
                  </a:lnTo>
                  <a:lnTo>
                    <a:pt x="738" y="246"/>
                  </a:lnTo>
                  <a:lnTo>
                    <a:pt x="738" y="240"/>
                  </a:lnTo>
                  <a:lnTo>
                    <a:pt x="732" y="234"/>
                  </a:lnTo>
                  <a:lnTo>
                    <a:pt x="720" y="228"/>
                  </a:lnTo>
                  <a:lnTo>
                    <a:pt x="708" y="228"/>
                  </a:lnTo>
                  <a:close/>
                  <a:moveTo>
                    <a:pt x="114" y="126"/>
                  </a:moveTo>
                  <a:lnTo>
                    <a:pt x="114" y="132"/>
                  </a:lnTo>
                  <a:lnTo>
                    <a:pt x="120" y="138"/>
                  </a:lnTo>
                  <a:lnTo>
                    <a:pt x="132" y="144"/>
                  </a:lnTo>
                  <a:lnTo>
                    <a:pt x="144" y="138"/>
                  </a:lnTo>
                  <a:lnTo>
                    <a:pt x="150" y="138"/>
                  </a:lnTo>
                  <a:lnTo>
                    <a:pt x="156" y="126"/>
                  </a:lnTo>
                  <a:lnTo>
                    <a:pt x="156" y="120"/>
                  </a:lnTo>
                  <a:lnTo>
                    <a:pt x="150" y="114"/>
                  </a:lnTo>
                  <a:lnTo>
                    <a:pt x="138" y="114"/>
                  </a:lnTo>
                  <a:lnTo>
                    <a:pt x="126" y="120"/>
                  </a:lnTo>
                  <a:lnTo>
                    <a:pt x="120" y="120"/>
                  </a:lnTo>
                  <a:lnTo>
                    <a:pt x="114" y="12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41" name="Croatia" descr="© INSCALE GmbH, 05.05.2010&#10;http://www.presentationload.com/">
              <a:extLst>
                <a:ext uri="{FF2B5EF4-FFF2-40B4-BE49-F238E27FC236}">
                  <a16:creationId xmlns:a16="http://schemas.microsoft.com/office/drawing/2014/main" id="{CDCB93AE-319C-9792-AC99-657E44D9910E}"/>
                </a:ext>
              </a:extLst>
            </p:cNvPr>
            <p:cNvSpPr>
              <a:spLocks/>
            </p:cNvSpPr>
            <p:nvPr/>
          </p:nvSpPr>
          <p:spPr bwMode="gray">
            <a:xfrm>
              <a:off x="6123662" y="2592447"/>
              <a:ext cx="173343" cy="129085"/>
            </a:xfrm>
            <a:custGeom>
              <a:avLst/>
              <a:gdLst>
                <a:gd name="T0" fmla="*/ 2147483647 w 366"/>
                <a:gd name="T1" fmla="*/ 2147483647 h 276"/>
                <a:gd name="T2" fmla="*/ 2147483647 w 366"/>
                <a:gd name="T3" fmla="*/ 2147483647 h 276"/>
                <a:gd name="T4" fmla="*/ 2147483647 w 366"/>
                <a:gd name="T5" fmla="*/ 2147483647 h 276"/>
                <a:gd name="T6" fmla="*/ 2147483647 w 366"/>
                <a:gd name="T7" fmla="*/ 2147483647 h 276"/>
                <a:gd name="T8" fmla="*/ 2147483647 w 366"/>
                <a:gd name="T9" fmla="*/ 2147483647 h 276"/>
                <a:gd name="T10" fmla="*/ 2147483647 w 366"/>
                <a:gd name="T11" fmla="*/ 2147483647 h 276"/>
                <a:gd name="T12" fmla="*/ 2147483647 w 366"/>
                <a:gd name="T13" fmla="*/ 2147483647 h 276"/>
                <a:gd name="T14" fmla="*/ 2147483647 w 366"/>
                <a:gd name="T15" fmla="*/ 2147483647 h 276"/>
                <a:gd name="T16" fmla="*/ 2147483647 w 366"/>
                <a:gd name="T17" fmla="*/ 2147483647 h 276"/>
                <a:gd name="T18" fmla="*/ 2147483647 w 366"/>
                <a:gd name="T19" fmla="*/ 2147483647 h 276"/>
                <a:gd name="T20" fmla="*/ 2147483647 w 366"/>
                <a:gd name="T21" fmla="*/ 2147483647 h 276"/>
                <a:gd name="T22" fmla="*/ 2147483647 w 366"/>
                <a:gd name="T23" fmla="*/ 0 h 276"/>
                <a:gd name="T24" fmla="*/ 2147483647 w 366"/>
                <a:gd name="T25" fmla="*/ 2147483647 h 276"/>
                <a:gd name="T26" fmla="*/ 2147483647 w 366"/>
                <a:gd name="T27" fmla="*/ 2147483647 h 276"/>
                <a:gd name="T28" fmla="*/ 2147483647 w 366"/>
                <a:gd name="T29" fmla="*/ 2147483647 h 276"/>
                <a:gd name="T30" fmla="*/ 2147483647 w 366"/>
                <a:gd name="T31" fmla="*/ 2147483647 h 276"/>
                <a:gd name="T32" fmla="*/ 2147483647 w 366"/>
                <a:gd name="T33" fmla="*/ 2147483647 h 276"/>
                <a:gd name="T34" fmla="*/ 2147483647 w 366"/>
                <a:gd name="T35" fmla="*/ 2147483647 h 276"/>
                <a:gd name="T36" fmla="*/ 2147483647 w 366"/>
                <a:gd name="T37" fmla="*/ 2147483647 h 276"/>
                <a:gd name="T38" fmla="*/ 2147483647 w 366"/>
                <a:gd name="T39" fmla="*/ 2147483647 h 276"/>
                <a:gd name="T40" fmla="*/ 0 w 366"/>
                <a:gd name="T41" fmla="*/ 2147483647 h 276"/>
                <a:gd name="T42" fmla="*/ 2147483647 w 366"/>
                <a:gd name="T43" fmla="*/ 2147483647 h 276"/>
                <a:gd name="T44" fmla="*/ 2147483647 w 366"/>
                <a:gd name="T45" fmla="*/ 2147483647 h 276"/>
                <a:gd name="T46" fmla="*/ 2147483647 w 366"/>
                <a:gd name="T47" fmla="*/ 2147483647 h 276"/>
                <a:gd name="T48" fmla="*/ 2147483647 w 366"/>
                <a:gd name="T49" fmla="*/ 2147483647 h 276"/>
                <a:gd name="T50" fmla="*/ 2147483647 w 366"/>
                <a:gd name="T51" fmla="*/ 2147483647 h 276"/>
                <a:gd name="T52" fmla="*/ 2147483647 w 366"/>
                <a:gd name="T53" fmla="*/ 2147483647 h 276"/>
                <a:gd name="T54" fmla="*/ 2147483647 w 366"/>
                <a:gd name="T55" fmla="*/ 2147483647 h 276"/>
                <a:gd name="T56" fmla="*/ 2147483647 w 366"/>
                <a:gd name="T57" fmla="*/ 2147483647 h 276"/>
                <a:gd name="T58" fmla="*/ 2147483647 w 366"/>
                <a:gd name="T59" fmla="*/ 2147483647 h 276"/>
                <a:gd name="T60" fmla="*/ 2147483647 w 366"/>
                <a:gd name="T61" fmla="*/ 2147483647 h 276"/>
                <a:gd name="T62" fmla="*/ 2147483647 w 366"/>
                <a:gd name="T63" fmla="*/ 2147483647 h 276"/>
                <a:gd name="T64" fmla="*/ 2147483647 w 366"/>
                <a:gd name="T65" fmla="*/ 2147483647 h 276"/>
                <a:gd name="T66" fmla="*/ 2147483647 w 366"/>
                <a:gd name="T67" fmla="*/ 2147483647 h 276"/>
                <a:gd name="T68" fmla="*/ 2147483647 w 366"/>
                <a:gd name="T69" fmla="*/ 2147483647 h 276"/>
                <a:gd name="T70" fmla="*/ 2147483647 w 366"/>
                <a:gd name="T71" fmla="*/ 2147483647 h 276"/>
                <a:gd name="T72" fmla="*/ 2147483647 w 366"/>
                <a:gd name="T73" fmla="*/ 2147483647 h 276"/>
                <a:gd name="T74" fmla="*/ 2147483647 w 366"/>
                <a:gd name="T75" fmla="*/ 2147483647 h 276"/>
                <a:gd name="T76" fmla="*/ 2147483647 w 366"/>
                <a:gd name="T77" fmla="*/ 2147483647 h 276"/>
                <a:gd name="T78" fmla="*/ 2147483647 w 366"/>
                <a:gd name="T79" fmla="*/ 2147483647 h 276"/>
                <a:gd name="T80" fmla="*/ 2147483647 w 366"/>
                <a:gd name="T81" fmla="*/ 2147483647 h 276"/>
                <a:gd name="T82" fmla="*/ 2147483647 w 366"/>
                <a:gd name="T83" fmla="*/ 2147483647 h 276"/>
                <a:gd name="T84" fmla="*/ 2147483647 w 366"/>
                <a:gd name="T85" fmla="*/ 2147483647 h 276"/>
                <a:gd name="T86" fmla="*/ 2147483647 w 366"/>
                <a:gd name="T87" fmla="*/ 2147483647 h 276"/>
                <a:gd name="T88" fmla="*/ 2147483647 w 366"/>
                <a:gd name="T89" fmla="*/ 2147483647 h 276"/>
                <a:gd name="T90" fmla="*/ 2147483647 w 366"/>
                <a:gd name="T91" fmla="*/ 2147483647 h 2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6"/>
                <a:gd name="T139" fmla="*/ 0 h 276"/>
                <a:gd name="T140" fmla="*/ 366 w 366"/>
                <a:gd name="T141" fmla="*/ 276 h 2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6" h="276">
                  <a:moveTo>
                    <a:pt x="342" y="126"/>
                  </a:moveTo>
                  <a:lnTo>
                    <a:pt x="342" y="114"/>
                  </a:lnTo>
                  <a:lnTo>
                    <a:pt x="348" y="114"/>
                  </a:lnTo>
                  <a:lnTo>
                    <a:pt x="354" y="108"/>
                  </a:lnTo>
                  <a:lnTo>
                    <a:pt x="360" y="108"/>
                  </a:lnTo>
                  <a:lnTo>
                    <a:pt x="366" y="102"/>
                  </a:lnTo>
                  <a:lnTo>
                    <a:pt x="360" y="102"/>
                  </a:lnTo>
                  <a:lnTo>
                    <a:pt x="348" y="96"/>
                  </a:lnTo>
                  <a:lnTo>
                    <a:pt x="336" y="96"/>
                  </a:lnTo>
                  <a:lnTo>
                    <a:pt x="342" y="78"/>
                  </a:lnTo>
                  <a:lnTo>
                    <a:pt x="336" y="78"/>
                  </a:lnTo>
                  <a:lnTo>
                    <a:pt x="330" y="48"/>
                  </a:lnTo>
                  <a:lnTo>
                    <a:pt x="324" y="48"/>
                  </a:lnTo>
                  <a:lnTo>
                    <a:pt x="312" y="54"/>
                  </a:lnTo>
                  <a:lnTo>
                    <a:pt x="270" y="60"/>
                  </a:lnTo>
                  <a:lnTo>
                    <a:pt x="264" y="48"/>
                  </a:lnTo>
                  <a:lnTo>
                    <a:pt x="246" y="48"/>
                  </a:lnTo>
                  <a:lnTo>
                    <a:pt x="234" y="42"/>
                  </a:lnTo>
                  <a:lnTo>
                    <a:pt x="228" y="36"/>
                  </a:lnTo>
                  <a:lnTo>
                    <a:pt x="216" y="30"/>
                  </a:lnTo>
                  <a:lnTo>
                    <a:pt x="204" y="18"/>
                  </a:lnTo>
                  <a:lnTo>
                    <a:pt x="204" y="12"/>
                  </a:lnTo>
                  <a:lnTo>
                    <a:pt x="198" y="6"/>
                  </a:lnTo>
                  <a:lnTo>
                    <a:pt x="186" y="0"/>
                  </a:lnTo>
                  <a:lnTo>
                    <a:pt x="162" y="0"/>
                  </a:lnTo>
                  <a:lnTo>
                    <a:pt x="162" y="12"/>
                  </a:lnTo>
                  <a:lnTo>
                    <a:pt x="150" y="18"/>
                  </a:lnTo>
                  <a:lnTo>
                    <a:pt x="120" y="18"/>
                  </a:lnTo>
                  <a:lnTo>
                    <a:pt x="120" y="30"/>
                  </a:lnTo>
                  <a:lnTo>
                    <a:pt x="126" y="36"/>
                  </a:lnTo>
                  <a:lnTo>
                    <a:pt x="126" y="42"/>
                  </a:lnTo>
                  <a:lnTo>
                    <a:pt x="114" y="54"/>
                  </a:lnTo>
                  <a:lnTo>
                    <a:pt x="102" y="60"/>
                  </a:lnTo>
                  <a:lnTo>
                    <a:pt x="102" y="78"/>
                  </a:lnTo>
                  <a:lnTo>
                    <a:pt x="60" y="78"/>
                  </a:lnTo>
                  <a:lnTo>
                    <a:pt x="54" y="72"/>
                  </a:lnTo>
                  <a:lnTo>
                    <a:pt x="54" y="66"/>
                  </a:lnTo>
                  <a:lnTo>
                    <a:pt x="48" y="78"/>
                  </a:lnTo>
                  <a:lnTo>
                    <a:pt x="30" y="78"/>
                  </a:lnTo>
                  <a:lnTo>
                    <a:pt x="18" y="72"/>
                  </a:lnTo>
                  <a:lnTo>
                    <a:pt x="18" y="84"/>
                  </a:lnTo>
                  <a:lnTo>
                    <a:pt x="0" y="84"/>
                  </a:lnTo>
                  <a:lnTo>
                    <a:pt x="0" y="132"/>
                  </a:lnTo>
                  <a:lnTo>
                    <a:pt x="6" y="132"/>
                  </a:lnTo>
                  <a:lnTo>
                    <a:pt x="12" y="120"/>
                  </a:lnTo>
                  <a:lnTo>
                    <a:pt x="24" y="114"/>
                  </a:lnTo>
                  <a:lnTo>
                    <a:pt x="30" y="102"/>
                  </a:lnTo>
                  <a:lnTo>
                    <a:pt x="42" y="102"/>
                  </a:lnTo>
                  <a:lnTo>
                    <a:pt x="48" y="114"/>
                  </a:lnTo>
                  <a:lnTo>
                    <a:pt x="48" y="132"/>
                  </a:lnTo>
                  <a:lnTo>
                    <a:pt x="78" y="126"/>
                  </a:lnTo>
                  <a:lnTo>
                    <a:pt x="78" y="132"/>
                  </a:lnTo>
                  <a:lnTo>
                    <a:pt x="72" y="144"/>
                  </a:lnTo>
                  <a:lnTo>
                    <a:pt x="72" y="150"/>
                  </a:lnTo>
                  <a:lnTo>
                    <a:pt x="84" y="162"/>
                  </a:lnTo>
                  <a:lnTo>
                    <a:pt x="96" y="168"/>
                  </a:lnTo>
                  <a:lnTo>
                    <a:pt x="96" y="180"/>
                  </a:lnTo>
                  <a:lnTo>
                    <a:pt x="144" y="216"/>
                  </a:lnTo>
                  <a:lnTo>
                    <a:pt x="144" y="240"/>
                  </a:lnTo>
                  <a:lnTo>
                    <a:pt x="198" y="240"/>
                  </a:lnTo>
                  <a:lnTo>
                    <a:pt x="210" y="246"/>
                  </a:lnTo>
                  <a:lnTo>
                    <a:pt x="216" y="252"/>
                  </a:lnTo>
                  <a:lnTo>
                    <a:pt x="216" y="276"/>
                  </a:lnTo>
                  <a:lnTo>
                    <a:pt x="246" y="276"/>
                  </a:lnTo>
                  <a:lnTo>
                    <a:pt x="252" y="270"/>
                  </a:lnTo>
                  <a:lnTo>
                    <a:pt x="252" y="264"/>
                  </a:lnTo>
                  <a:lnTo>
                    <a:pt x="246" y="252"/>
                  </a:lnTo>
                  <a:lnTo>
                    <a:pt x="234" y="246"/>
                  </a:lnTo>
                  <a:lnTo>
                    <a:pt x="216" y="234"/>
                  </a:lnTo>
                  <a:lnTo>
                    <a:pt x="204" y="228"/>
                  </a:lnTo>
                  <a:lnTo>
                    <a:pt x="192" y="216"/>
                  </a:lnTo>
                  <a:lnTo>
                    <a:pt x="180" y="186"/>
                  </a:lnTo>
                  <a:lnTo>
                    <a:pt x="162" y="180"/>
                  </a:lnTo>
                  <a:lnTo>
                    <a:pt x="162" y="162"/>
                  </a:lnTo>
                  <a:lnTo>
                    <a:pt x="156" y="156"/>
                  </a:lnTo>
                  <a:lnTo>
                    <a:pt x="150" y="156"/>
                  </a:lnTo>
                  <a:lnTo>
                    <a:pt x="150" y="144"/>
                  </a:lnTo>
                  <a:lnTo>
                    <a:pt x="132" y="138"/>
                  </a:lnTo>
                  <a:lnTo>
                    <a:pt x="120" y="126"/>
                  </a:lnTo>
                  <a:lnTo>
                    <a:pt x="138" y="120"/>
                  </a:lnTo>
                  <a:lnTo>
                    <a:pt x="138" y="96"/>
                  </a:lnTo>
                  <a:lnTo>
                    <a:pt x="144" y="96"/>
                  </a:lnTo>
                  <a:lnTo>
                    <a:pt x="150" y="102"/>
                  </a:lnTo>
                  <a:lnTo>
                    <a:pt x="162" y="108"/>
                  </a:lnTo>
                  <a:lnTo>
                    <a:pt x="186" y="102"/>
                  </a:lnTo>
                  <a:lnTo>
                    <a:pt x="210" y="102"/>
                  </a:lnTo>
                  <a:lnTo>
                    <a:pt x="228" y="108"/>
                  </a:lnTo>
                  <a:lnTo>
                    <a:pt x="240" y="102"/>
                  </a:lnTo>
                  <a:lnTo>
                    <a:pt x="252" y="102"/>
                  </a:lnTo>
                  <a:lnTo>
                    <a:pt x="258" y="108"/>
                  </a:lnTo>
                  <a:lnTo>
                    <a:pt x="312" y="108"/>
                  </a:lnTo>
                  <a:lnTo>
                    <a:pt x="324" y="126"/>
                  </a:lnTo>
                  <a:lnTo>
                    <a:pt x="342" y="12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42" name="Côte d'Ivoire" descr="© INSCALE GmbH, 05.05.2010&#10;http://www.presentationload.com/">
              <a:extLst>
                <a:ext uri="{FF2B5EF4-FFF2-40B4-BE49-F238E27FC236}">
                  <a16:creationId xmlns:a16="http://schemas.microsoft.com/office/drawing/2014/main" id="{E4150242-AEF8-39E3-EC59-8E11AFCBFA2C}"/>
                </a:ext>
              </a:extLst>
            </p:cNvPr>
            <p:cNvSpPr>
              <a:spLocks/>
            </p:cNvSpPr>
            <p:nvPr/>
          </p:nvSpPr>
          <p:spPr bwMode="gray">
            <a:xfrm>
              <a:off x="5387876" y="3947840"/>
              <a:ext cx="206536" cy="243416"/>
            </a:xfrm>
            <a:custGeom>
              <a:avLst/>
              <a:gdLst>
                <a:gd name="T0" fmla="*/ 2147483647 w 438"/>
                <a:gd name="T1" fmla="*/ 2147483647 h 516"/>
                <a:gd name="T2" fmla="*/ 2147483647 w 438"/>
                <a:gd name="T3" fmla="*/ 2147483647 h 516"/>
                <a:gd name="T4" fmla="*/ 2147483647 w 438"/>
                <a:gd name="T5" fmla="*/ 2147483647 h 516"/>
                <a:gd name="T6" fmla="*/ 2147483647 w 438"/>
                <a:gd name="T7" fmla="*/ 2147483647 h 516"/>
                <a:gd name="T8" fmla="*/ 2147483647 w 438"/>
                <a:gd name="T9" fmla="*/ 2147483647 h 516"/>
                <a:gd name="T10" fmla="*/ 2147483647 w 438"/>
                <a:gd name="T11" fmla="*/ 2147483647 h 516"/>
                <a:gd name="T12" fmla="*/ 2147483647 w 438"/>
                <a:gd name="T13" fmla="*/ 2147483647 h 516"/>
                <a:gd name="T14" fmla="*/ 2147483647 w 438"/>
                <a:gd name="T15" fmla="*/ 2147483647 h 516"/>
                <a:gd name="T16" fmla="*/ 2147483647 w 438"/>
                <a:gd name="T17" fmla="*/ 2147483647 h 516"/>
                <a:gd name="T18" fmla="*/ 2147483647 w 438"/>
                <a:gd name="T19" fmla="*/ 2147483647 h 516"/>
                <a:gd name="T20" fmla="*/ 2147483647 w 438"/>
                <a:gd name="T21" fmla="*/ 2147483647 h 516"/>
                <a:gd name="T22" fmla="*/ 2147483647 w 438"/>
                <a:gd name="T23" fmla="*/ 2147483647 h 516"/>
                <a:gd name="T24" fmla="*/ 2147483647 w 438"/>
                <a:gd name="T25" fmla="*/ 2147483647 h 516"/>
                <a:gd name="T26" fmla="*/ 2147483647 w 438"/>
                <a:gd name="T27" fmla="*/ 2147483647 h 516"/>
                <a:gd name="T28" fmla="*/ 2147483647 w 438"/>
                <a:gd name="T29" fmla="*/ 2147483647 h 516"/>
                <a:gd name="T30" fmla="*/ 2147483647 w 438"/>
                <a:gd name="T31" fmla="*/ 2147483647 h 516"/>
                <a:gd name="T32" fmla="*/ 2147483647 w 438"/>
                <a:gd name="T33" fmla="*/ 0 h 516"/>
                <a:gd name="T34" fmla="*/ 2147483647 w 438"/>
                <a:gd name="T35" fmla="*/ 2147483647 h 516"/>
                <a:gd name="T36" fmla="*/ 2147483647 w 438"/>
                <a:gd name="T37" fmla="*/ 2147483647 h 516"/>
                <a:gd name="T38" fmla="*/ 2147483647 w 438"/>
                <a:gd name="T39" fmla="*/ 2147483647 h 516"/>
                <a:gd name="T40" fmla="*/ 2147483647 w 438"/>
                <a:gd name="T41" fmla="*/ 2147483647 h 516"/>
                <a:gd name="T42" fmla="*/ 2147483647 w 438"/>
                <a:gd name="T43" fmla="*/ 2147483647 h 516"/>
                <a:gd name="T44" fmla="*/ 2147483647 w 438"/>
                <a:gd name="T45" fmla="*/ 2147483647 h 516"/>
                <a:gd name="T46" fmla="*/ 2147483647 w 438"/>
                <a:gd name="T47" fmla="*/ 2147483647 h 516"/>
                <a:gd name="T48" fmla="*/ 2147483647 w 438"/>
                <a:gd name="T49" fmla="*/ 2147483647 h 516"/>
                <a:gd name="T50" fmla="*/ 2147483647 w 438"/>
                <a:gd name="T51" fmla="*/ 2147483647 h 516"/>
                <a:gd name="T52" fmla="*/ 2147483647 w 438"/>
                <a:gd name="T53" fmla="*/ 2147483647 h 516"/>
                <a:gd name="T54" fmla="*/ 2147483647 w 438"/>
                <a:gd name="T55" fmla="*/ 2147483647 h 516"/>
                <a:gd name="T56" fmla="*/ 2147483647 w 438"/>
                <a:gd name="T57" fmla="*/ 2147483647 h 516"/>
                <a:gd name="T58" fmla="*/ 2147483647 w 438"/>
                <a:gd name="T59" fmla="*/ 2147483647 h 516"/>
                <a:gd name="T60" fmla="*/ 2147483647 w 438"/>
                <a:gd name="T61" fmla="*/ 2147483647 h 516"/>
                <a:gd name="T62" fmla="*/ 2147483647 w 438"/>
                <a:gd name="T63" fmla="*/ 2147483647 h 516"/>
                <a:gd name="T64" fmla="*/ 2147483647 w 438"/>
                <a:gd name="T65" fmla="*/ 2147483647 h 516"/>
                <a:gd name="T66" fmla="*/ 2147483647 w 438"/>
                <a:gd name="T67" fmla="*/ 2147483647 h 516"/>
                <a:gd name="T68" fmla="*/ 2147483647 w 438"/>
                <a:gd name="T69" fmla="*/ 2147483647 h 516"/>
                <a:gd name="T70" fmla="*/ 2147483647 w 438"/>
                <a:gd name="T71" fmla="*/ 2147483647 h 516"/>
                <a:gd name="T72" fmla="*/ 2147483647 w 438"/>
                <a:gd name="T73" fmla="*/ 2147483647 h 516"/>
                <a:gd name="T74" fmla="*/ 2147483647 w 438"/>
                <a:gd name="T75" fmla="*/ 2147483647 h 516"/>
                <a:gd name="T76" fmla="*/ 2147483647 w 438"/>
                <a:gd name="T77" fmla="*/ 2147483647 h 516"/>
                <a:gd name="T78" fmla="*/ 2147483647 w 438"/>
                <a:gd name="T79" fmla="*/ 2147483647 h 516"/>
                <a:gd name="T80" fmla="*/ 2147483647 w 438"/>
                <a:gd name="T81" fmla="*/ 2147483647 h 516"/>
                <a:gd name="T82" fmla="*/ 2147483647 w 438"/>
                <a:gd name="T83" fmla="*/ 2147483647 h 516"/>
                <a:gd name="T84" fmla="*/ 2147483647 w 438"/>
                <a:gd name="T85" fmla="*/ 2147483647 h 516"/>
                <a:gd name="T86" fmla="*/ 2147483647 w 438"/>
                <a:gd name="T87" fmla="*/ 2147483647 h 516"/>
                <a:gd name="T88" fmla="*/ 2147483647 w 438"/>
                <a:gd name="T89" fmla="*/ 2147483647 h 51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38"/>
                <a:gd name="T136" fmla="*/ 0 h 516"/>
                <a:gd name="T137" fmla="*/ 438 w 438"/>
                <a:gd name="T138" fmla="*/ 516 h 51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38" h="516">
                  <a:moveTo>
                    <a:pt x="402" y="408"/>
                  </a:moveTo>
                  <a:lnTo>
                    <a:pt x="402" y="402"/>
                  </a:lnTo>
                  <a:lnTo>
                    <a:pt x="396" y="396"/>
                  </a:lnTo>
                  <a:lnTo>
                    <a:pt x="390" y="384"/>
                  </a:lnTo>
                  <a:lnTo>
                    <a:pt x="390" y="372"/>
                  </a:lnTo>
                  <a:lnTo>
                    <a:pt x="384" y="354"/>
                  </a:lnTo>
                  <a:lnTo>
                    <a:pt x="378" y="342"/>
                  </a:lnTo>
                  <a:lnTo>
                    <a:pt x="378" y="318"/>
                  </a:lnTo>
                  <a:lnTo>
                    <a:pt x="384" y="312"/>
                  </a:lnTo>
                  <a:lnTo>
                    <a:pt x="390" y="300"/>
                  </a:lnTo>
                  <a:lnTo>
                    <a:pt x="408" y="282"/>
                  </a:lnTo>
                  <a:lnTo>
                    <a:pt x="408" y="270"/>
                  </a:lnTo>
                  <a:lnTo>
                    <a:pt x="414" y="258"/>
                  </a:lnTo>
                  <a:lnTo>
                    <a:pt x="414" y="240"/>
                  </a:lnTo>
                  <a:lnTo>
                    <a:pt x="420" y="228"/>
                  </a:lnTo>
                  <a:lnTo>
                    <a:pt x="426" y="222"/>
                  </a:lnTo>
                  <a:lnTo>
                    <a:pt x="438" y="198"/>
                  </a:lnTo>
                  <a:lnTo>
                    <a:pt x="438" y="186"/>
                  </a:lnTo>
                  <a:lnTo>
                    <a:pt x="432" y="174"/>
                  </a:lnTo>
                  <a:lnTo>
                    <a:pt x="432" y="162"/>
                  </a:lnTo>
                  <a:lnTo>
                    <a:pt x="426" y="150"/>
                  </a:lnTo>
                  <a:lnTo>
                    <a:pt x="426" y="138"/>
                  </a:lnTo>
                  <a:lnTo>
                    <a:pt x="420" y="132"/>
                  </a:lnTo>
                  <a:lnTo>
                    <a:pt x="420" y="126"/>
                  </a:lnTo>
                  <a:lnTo>
                    <a:pt x="432" y="126"/>
                  </a:lnTo>
                  <a:lnTo>
                    <a:pt x="426" y="96"/>
                  </a:lnTo>
                  <a:lnTo>
                    <a:pt x="408" y="102"/>
                  </a:lnTo>
                  <a:lnTo>
                    <a:pt x="408" y="90"/>
                  </a:lnTo>
                  <a:lnTo>
                    <a:pt x="390" y="72"/>
                  </a:lnTo>
                  <a:lnTo>
                    <a:pt x="372" y="66"/>
                  </a:lnTo>
                  <a:lnTo>
                    <a:pt x="342" y="66"/>
                  </a:lnTo>
                  <a:lnTo>
                    <a:pt x="318" y="78"/>
                  </a:lnTo>
                  <a:lnTo>
                    <a:pt x="318" y="84"/>
                  </a:lnTo>
                  <a:lnTo>
                    <a:pt x="312" y="90"/>
                  </a:lnTo>
                  <a:lnTo>
                    <a:pt x="300" y="90"/>
                  </a:lnTo>
                  <a:lnTo>
                    <a:pt x="294" y="84"/>
                  </a:lnTo>
                  <a:lnTo>
                    <a:pt x="282" y="84"/>
                  </a:lnTo>
                  <a:lnTo>
                    <a:pt x="276" y="78"/>
                  </a:lnTo>
                  <a:lnTo>
                    <a:pt x="264" y="72"/>
                  </a:lnTo>
                  <a:lnTo>
                    <a:pt x="258" y="60"/>
                  </a:lnTo>
                  <a:lnTo>
                    <a:pt x="258" y="48"/>
                  </a:lnTo>
                  <a:lnTo>
                    <a:pt x="252" y="42"/>
                  </a:lnTo>
                  <a:lnTo>
                    <a:pt x="252" y="36"/>
                  </a:lnTo>
                  <a:lnTo>
                    <a:pt x="228" y="42"/>
                  </a:lnTo>
                  <a:lnTo>
                    <a:pt x="228" y="18"/>
                  </a:lnTo>
                  <a:lnTo>
                    <a:pt x="216" y="18"/>
                  </a:lnTo>
                  <a:lnTo>
                    <a:pt x="210" y="24"/>
                  </a:lnTo>
                  <a:lnTo>
                    <a:pt x="204" y="36"/>
                  </a:lnTo>
                  <a:lnTo>
                    <a:pt x="198" y="42"/>
                  </a:lnTo>
                  <a:lnTo>
                    <a:pt x="174" y="36"/>
                  </a:lnTo>
                  <a:lnTo>
                    <a:pt x="174" y="0"/>
                  </a:lnTo>
                  <a:lnTo>
                    <a:pt x="162" y="24"/>
                  </a:lnTo>
                  <a:lnTo>
                    <a:pt x="150" y="6"/>
                  </a:lnTo>
                  <a:lnTo>
                    <a:pt x="144" y="30"/>
                  </a:lnTo>
                  <a:lnTo>
                    <a:pt x="126" y="30"/>
                  </a:lnTo>
                  <a:lnTo>
                    <a:pt x="120" y="48"/>
                  </a:lnTo>
                  <a:lnTo>
                    <a:pt x="102" y="30"/>
                  </a:lnTo>
                  <a:lnTo>
                    <a:pt x="84" y="24"/>
                  </a:lnTo>
                  <a:lnTo>
                    <a:pt x="72" y="24"/>
                  </a:lnTo>
                  <a:lnTo>
                    <a:pt x="66" y="30"/>
                  </a:lnTo>
                  <a:lnTo>
                    <a:pt x="66" y="48"/>
                  </a:lnTo>
                  <a:lnTo>
                    <a:pt x="54" y="42"/>
                  </a:lnTo>
                  <a:lnTo>
                    <a:pt x="36" y="66"/>
                  </a:lnTo>
                  <a:lnTo>
                    <a:pt x="42" y="102"/>
                  </a:lnTo>
                  <a:lnTo>
                    <a:pt x="60" y="108"/>
                  </a:lnTo>
                  <a:lnTo>
                    <a:pt x="48" y="126"/>
                  </a:lnTo>
                  <a:lnTo>
                    <a:pt x="66" y="132"/>
                  </a:lnTo>
                  <a:lnTo>
                    <a:pt x="60" y="138"/>
                  </a:lnTo>
                  <a:lnTo>
                    <a:pt x="54" y="150"/>
                  </a:lnTo>
                  <a:lnTo>
                    <a:pt x="54" y="162"/>
                  </a:lnTo>
                  <a:lnTo>
                    <a:pt x="60" y="162"/>
                  </a:lnTo>
                  <a:lnTo>
                    <a:pt x="72" y="168"/>
                  </a:lnTo>
                  <a:lnTo>
                    <a:pt x="78" y="168"/>
                  </a:lnTo>
                  <a:lnTo>
                    <a:pt x="78" y="180"/>
                  </a:lnTo>
                  <a:lnTo>
                    <a:pt x="72" y="186"/>
                  </a:lnTo>
                  <a:lnTo>
                    <a:pt x="72" y="192"/>
                  </a:lnTo>
                  <a:lnTo>
                    <a:pt x="66" y="186"/>
                  </a:lnTo>
                  <a:lnTo>
                    <a:pt x="54" y="186"/>
                  </a:lnTo>
                  <a:lnTo>
                    <a:pt x="48" y="180"/>
                  </a:lnTo>
                  <a:lnTo>
                    <a:pt x="30" y="180"/>
                  </a:lnTo>
                  <a:lnTo>
                    <a:pt x="30" y="192"/>
                  </a:lnTo>
                  <a:lnTo>
                    <a:pt x="36" y="204"/>
                  </a:lnTo>
                  <a:lnTo>
                    <a:pt x="48" y="210"/>
                  </a:lnTo>
                  <a:lnTo>
                    <a:pt x="54" y="222"/>
                  </a:lnTo>
                  <a:lnTo>
                    <a:pt x="36" y="222"/>
                  </a:lnTo>
                  <a:lnTo>
                    <a:pt x="36" y="228"/>
                  </a:lnTo>
                  <a:lnTo>
                    <a:pt x="42" y="234"/>
                  </a:lnTo>
                  <a:lnTo>
                    <a:pt x="42" y="252"/>
                  </a:lnTo>
                  <a:lnTo>
                    <a:pt x="36" y="258"/>
                  </a:lnTo>
                  <a:lnTo>
                    <a:pt x="30" y="258"/>
                  </a:lnTo>
                  <a:lnTo>
                    <a:pt x="18" y="252"/>
                  </a:lnTo>
                  <a:lnTo>
                    <a:pt x="12" y="246"/>
                  </a:lnTo>
                  <a:lnTo>
                    <a:pt x="6" y="246"/>
                  </a:lnTo>
                  <a:lnTo>
                    <a:pt x="24" y="282"/>
                  </a:lnTo>
                  <a:lnTo>
                    <a:pt x="24" y="306"/>
                  </a:lnTo>
                  <a:lnTo>
                    <a:pt x="18" y="324"/>
                  </a:lnTo>
                  <a:lnTo>
                    <a:pt x="6" y="330"/>
                  </a:lnTo>
                  <a:lnTo>
                    <a:pt x="0" y="342"/>
                  </a:lnTo>
                  <a:lnTo>
                    <a:pt x="6" y="348"/>
                  </a:lnTo>
                  <a:lnTo>
                    <a:pt x="24" y="348"/>
                  </a:lnTo>
                  <a:lnTo>
                    <a:pt x="24" y="360"/>
                  </a:lnTo>
                  <a:lnTo>
                    <a:pt x="60" y="354"/>
                  </a:lnTo>
                  <a:lnTo>
                    <a:pt x="60" y="384"/>
                  </a:lnTo>
                  <a:lnTo>
                    <a:pt x="90" y="414"/>
                  </a:lnTo>
                  <a:lnTo>
                    <a:pt x="90" y="438"/>
                  </a:lnTo>
                  <a:lnTo>
                    <a:pt x="84" y="450"/>
                  </a:lnTo>
                  <a:lnTo>
                    <a:pt x="84" y="462"/>
                  </a:lnTo>
                  <a:lnTo>
                    <a:pt x="78" y="468"/>
                  </a:lnTo>
                  <a:lnTo>
                    <a:pt x="78" y="516"/>
                  </a:lnTo>
                  <a:lnTo>
                    <a:pt x="90" y="516"/>
                  </a:lnTo>
                  <a:lnTo>
                    <a:pt x="96" y="510"/>
                  </a:lnTo>
                  <a:lnTo>
                    <a:pt x="102" y="498"/>
                  </a:lnTo>
                  <a:lnTo>
                    <a:pt x="114" y="498"/>
                  </a:lnTo>
                  <a:lnTo>
                    <a:pt x="126" y="486"/>
                  </a:lnTo>
                  <a:lnTo>
                    <a:pt x="138" y="480"/>
                  </a:lnTo>
                  <a:lnTo>
                    <a:pt x="198" y="456"/>
                  </a:lnTo>
                  <a:lnTo>
                    <a:pt x="228" y="450"/>
                  </a:lnTo>
                  <a:lnTo>
                    <a:pt x="264" y="450"/>
                  </a:lnTo>
                  <a:lnTo>
                    <a:pt x="270" y="444"/>
                  </a:lnTo>
                  <a:lnTo>
                    <a:pt x="282" y="444"/>
                  </a:lnTo>
                  <a:lnTo>
                    <a:pt x="294" y="438"/>
                  </a:lnTo>
                  <a:lnTo>
                    <a:pt x="330" y="438"/>
                  </a:lnTo>
                  <a:lnTo>
                    <a:pt x="336" y="444"/>
                  </a:lnTo>
                  <a:lnTo>
                    <a:pt x="342" y="444"/>
                  </a:lnTo>
                  <a:lnTo>
                    <a:pt x="348" y="450"/>
                  </a:lnTo>
                  <a:lnTo>
                    <a:pt x="366" y="450"/>
                  </a:lnTo>
                  <a:lnTo>
                    <a:pt x="378" y="438"/>
                  </a:lnTo>
                  <a:lnTo>
                    <a:pt x="384" y="438"/>
                  </a:lnTo>
                  <a:lnTo>
                    <a:pt x="384" y="444"/>
                  </a:lnTo>
                  <a:lnTo>
                    <a:pt x="396" y="456"/>
                  </a:lnTo>
                  <a:lnTo>
                    <a:pt x="408" y="462"/>
                  </a:lnTo>
                  <a:lnTo>
                    <a:pt x="420" y="462"/>
                  </a:lnTo>
                  <a:lnTo>
                    <a:pt x="426" y="468"/>
                  </a:lnTo>
                  <a:lnTo>
                    <a:pt x="426" y="414"/>
                  </a:lnTo>
                  <a:lnTo>
                    <a:pt x="402" y="40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43" name="Costa Rica" descr="© INSCALE GmbH, 05.05.2010&#10;http://www.presentationload.com/">
              <a:extLst>
                <a:ext uri="{FF2B5EF4-FFF2-40B4-BE49-F238E27FC236}">
                  <a16:creationId xmlns:a16="http://schemas.microsoft.com/office/drawing/2014/main" id="{F161B4D6-9230-D977-D87E-055E8EA8AD76}"/>
                </a:ext>
              </a:extLst>
            </p:cNvPr>
            <p:cNvSpPr>
              <a:spLocks/>
            </p:cNvSpPr>
            <p:nvPr/>
          </p:nvSpPr>
          <p:spPr bwMode="gray">
            <a:xfrm>
              <a:off x="2806176" y="3929399"/>
              <a:ext cx="112489" cy="108801"/>
            </a:xfrm>
            <a:custGeom>
              <a:avLst/>
              <a:gdLst>
                <a:gd name="T0" fmla="*/ 2147483647 w 240"/>
                <a:gd name="T1" fmla="*/ 2147483647 h 228"/>
                <a:gd name="T2" fmla="*/ 2147483647 w 240"/>
                <a:gd name="T3" fmla="*/ 2147483647 h 228"/>
                <a:gd name="T4" fmla="*/ 2147483647 w 240"/>
                <a:gd name="T5" fmla="*/ 2147483647 h 228"/>
                <a:gd name="T6" fmla="*/ 2147483647 w 240"/>
                <a:gd name="T7" fmla="*/ 2147483647 h 228"/>
                <a:gd name="T8" fmla="*/ 2147483647 w 240"/>
                <a:gd name="T9" fmla="*/ 2147483647 h 228"/>
                <a:gd name="T10" fmla="*/ 2147483647 w 240"/>
                <a:gd name="T11" fmla="*/ 2147483647 h 228"/>
                <a:gd name="T12" fmla="*/ 2147483647 w 240"/>
                <a:gd name="T13" fmla="*/ 2147483647 h 228"/>
                <a:gd name="T14" fmla="*/ 2147483647 w 240"/>
                <a:gd name="T15" fmla="*/ 2147483647 h 228"/>
                <a:gd name="T16" fmla="*/ 2147483647 w 240"/>
                <a:gd name="T17" fmla="*/ 2147483647 h 228"/>
                <a:gd name="T18" fmla="*/ 2147483647 w 240"/>
                <a:gd name="T19" fmla="*/ 2147483647 h 228"/>
                <a:gd name="T20" fmla="*/ 2147483647 w 240"/>
                <a:gd name="T21" fmla="*/ 2147483647 h 228"/>
                <a:gd name="T22" fmla="*/ 2147483647 w 240"/>
                <a:gd name="T23" fmla="*/ 2147483647 h 228"/>
                <a:gd name="T24" fmla="*/ 2147483647 w 240"/>
                <a:gd name="T25" fmla="*/ 2147483647 h 228"/>
                <a:gd name="T26" fmla="*/ 2147483647 w 240"/>
                <a:gd name="T27" fmla="*/ 2147483647 h 228"/>
                <a:gd name="T28" fmla="*/ 2147483647 w 240"/>
                <a:gd name="T29" fmla="*/ 2147483647 h 228"/>
                <a:gd name="T30" fmla="*/ 2147483647 w 240"/>
                <a:gd name="T31" fmla="*/ 0 h 228"/>
                <a:gd name="T32" fmla="*/ 2147483647 w 240"/>
                <a:gd name="T33" fmla="*/ 2147483647 h 228"/>
                <a:gd name="T34" fmla="*/ 2147483647 w 240"/>
                <a:gd name="T35" fmla="*/ 2147483647 h 228"/>
                <a:gd name="T36" fmla="*/ 0 w 240"/>
                <a:gd name="T37" fmla="*/ 2147483647 h 228"/>
                <a:gd name="T38" fmla="*/ 2147483647 w 240"/>
                <a:gd name="T39" fmla="*/ 2147483647 h 228"/>
                <a:gd name="T40" fmla="*/ 2147483647 w 240"/>
                <a:gd name="T41" fmla="*/ 2147483647 h 228"/>
                <a:gd name="T42" fmla="*/ 2147483647 w 240"/>
                <a:gd name="T43" fmla="*/ 2147483647 h 228"/>
                <a:gd name="T44" fmla="*/ 2147483647 w 240"/>
                <a:gd name="T45" fmla="*/ 2147483647 h 228"/>
                <a:gd name="T46" fmla="*/ 2147483647 w 240"/>
                <a:gd name="T47" fmla="*/ 2147483647 h 228"/>
                <a:gd name="T48" fmla="*/ 2147483647 w 240"/>
                <a:gd name="T49" fmla="*/ 2147483647 h 228"/>
                <a:gd name="T50" fmla="*/ 2147483647 w 240"/>
                <a:gd name="T51" fmla="*/ 2147483647 h 228"/>
                <a:gd name="T52" fmla="*/ 2147483647 w 240"/>
                <a:gd name="T53" fmla="*/ 2147483647 h 228"/>
                <a:gd name="T54" fmla="*/ 2147483647 w 240"/>
                <a:gd name="T55" fmla="*/ 2147483647 h 228"/>
                <a:gd name="T56" fmla="*/ 2147483647 w 240"/>
                <a:gd name="T57" fmla="*/ 2147483647 h 228"/>
                <a:gd name="T58" fmla="*/ 2147483647 w 240"/>
                <a:gd name="T59" fmla="*/ 2147483647 h 228"/>
                <a:gd name="T60" fmla="*/ 2147483647 w 240"/>
                <a:gd name="T61" fmla="*/ 2147483647 h 228"/>
                <a:gd name="T62" fmla="*/ 2147483647 w 240"/>
                <a:gd name="T63" fmla="*/ 2147483647 h 228"/>
                <a:gd name="T64" fmla="*/ 2147483647 w 240"/>
                <a:gd name="T65" fmla="*/ 2147483647 h 228"/>
                <a:gd name="T66" fmla="*/ 2147483647 w 240"/>
                <a:gd name="T67" fmla="*/ 2147483647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0"/>
                <a:gd name="T103" fmla="*/ 0 h 228"/>
                <a:gd name="T104" fmla="*/ 240 w 240"/>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0" h="228">
                  <a:moveTo>
                    <a:pt x="210" y="198"/>
                  </a:moveTo>
                  <a:lnTo>
                    <a:pt x="216" y="198"/>
                  </a:lnTo>
                  <a:lnTo>
                    <a:pt x="234" y="180"/>
                  </a:lnTo>
                  <a:lnTo>
                    <a:pt x="228" y="174"/>
                  </a:lnTo>
                  <a:lnTo>
                    <a:pt x="210" y="174"/>
                  </a:lnTo>
                  <a:lnTo>
                    <a:pt x="210" y="168"/>
                  </a:lnTo>
                  <a:lnTo>
                    <a:pt x="204" y="162"/>
                  </a:lnTo>
                  <a:lnTo>
                    <a:pt x="204" y="144"/>
                  </a:lnTo>
                  <a:lnTo>
                    <a:pt x="210" y="138"/>
                  </a:lnTo>
                  <a:lnTo>
                    <a:pt x="222" y="138"/>
                  </a:lnTo>
                  <a:lnTo>
                    <a:pt x="228" y="132"/>
                  </a:lnTo>
                  <a:lnTo>
                    <a:pt x="240" y="132"/>
                  </a:lnTo>
                  <a:lnTo>
                    <a:pt x="228" y="126"/>
                  </a:lnTo>
                  <a:lnTo>
                    <a:pt x="210" y="108"/>
                  </a:lnTo>
                  <a:lnTo>
                    <a:pt x="198" y="84"/>
                  </a:lnTo>
                  <a:lnTo>
                    <a:pt x="192" y="78"/>
                  </a:lnTo>
                  <a:lnTo>
                    <a:pt x="186" y="66"/>
                  </a:lnTo>
                  <a:lnTo>
                    <a:pt x="180" y="60"/>
                  </a:lnTo>
                  <a:lnTo>
                    <a:pt x="174" y="36"/>
                  </a:lnTo>
                  <a:lnTo>
                    <a:pt x="138" y="36"/>
                  </a:lnTo>
                  <a:lnTo>
                    <a:pt x="126" y="24"/>
                  </a:lnTo>
                  <a:lnTo>
                    <a:pt x="126" y="18"/>
                  </a:lnTo>
                  <a:lnTo>
                    <a:pt x="120" y="18"/>
                  </a:lnTo>
                  <a:lnTo>
                    <a:pt x="114" y="12"/>
                  </a:lnTo>
                  <a:lnTo>
                    <a:pt x="84" y="12"/>
                  </a:lnTo>
                  <a:lnTo>
                    <a:pt x="84" y="18"/>
                  </a:lnTo>
                  <a:lnTo>
                    <a:pt x="78" y="18"/>
                  </a:lnTo>
                  <a:lnTo>
                    <a:pt x="72" y="12"/>
                  </a:lnTo>
                  <a:lnTo>
                    <a:pt x="60" y="6"/>
                  </a:lnTo>
                  <a:lnTo>
                    <a:pt x="48" y="6"/>
                  </a:lnTo>
                  <a:lnTo>
                    <a:pt x="42" y="0"/>
                  </a:lnTo>
                  <a:lnTo>
                    <a:pt x="24" y="0"/>
                  </a:lnTo>
                  <a:lnTo>
                    <a:pt x="6" y="30"/>
                  </a:lnTo>
                  <a:lnTo>
                    <a:pt x="18" y="42"/>
                  </a:lnTo>
                  <a:lnTo>
                    <a:pt x="24" y="42"/>
                  </a:lnTo>
                  <a:lnTo>
                    <a:pt x="24" y="48"/>
                  </a:lnTo>
                  <a:lnTo>
                    <a:pt x="6" y="66"/>
                  </a:lnTo>
                  <a:lnTo>
                    <a:pt x="0" y="78"/>
                  </a:lnTo>
                  <a:lnTo>
                    <a:pt x="6" y="90"/>
                  </a:lnTo>
                  <a:lnTo>
                    <a:pt x="18" y="102"/>
                  </a:lnTo>
                  <a:lnTo>
                    <a:pt x="30" y="108"/>
                  </a:lnTo>
                  <a:lnTo>
                    <a:pt x="42" y="108"/>
                  </a:lnTo>
                  <a:lnTo>
                    <a:pt x="60" y="126"/>
                  </a:lnTo>
                  <a:lnTo>
                    <a:pt x="72" y="126"/>
                  </a:lnTo>
                  <a:lnTo>
                    <a:pt x="72" y="102"/>
                  </a:lnTo>
                  <a:lnTo>
                    <a:pt x="66" y="96"/>
                  </a:lnTo>
                  <a:lnTo>
                    <a:pt x="54" y="90"/>
                  </a:lnTo>
                  <a:lnTo>
                    <a:pt x="42" y="78"/>
                  </a:lnTo>
                  <a:lnTo>
                    <a:pt x="42" y="72"/>
                  </a:lnTo>
                  <a:lnTo>
                    <a:pt x="48" y="72"/>
                  </a:lnTo>
                  <a:lnTo>
                    <a:pt x="60" y="78"/>
                  </a:lnTo>
                  <a:lnTo>
                    <a:pt x="66" y="84"/>
                  </a:lnTo>
                  <a:lnTo>
                    <a:pt x="90" y="96"/>
                  </a:lnTo>
                  <a:lnTo>
                    <a:pt x="96" y="102"/>
                  </a:lnTo>
                  <a:lnTo>
                    <a:pt x="96" y="132"/>
                  </a:lnTo>
                  <a:lnTo>
                    <a:pt x="114" y="132"/>
                  </a:lnTo>
                  <a:lnTo>
                    <a:pt x="126" y="138"/>
                  </a:lnTo>
                  <a:lnTo>
                    <a:pt x="138" y="138"/>
                  </a:lnTo>
                  <a:lnTo>
                    <a:pt x="156" y="180"/>
                  </a:lnTo>
                  <a:lnTo>
                    <a:pt x="150" y="186"/>
                  </a:lnTo>
                  <a:lnTo>
                    <a:pt x="150" y="198"/>
                  </a:lnTo>
                  <a:lnTo>
                    <a:pt x="168" y="216"/>
                  </a:lnTo>
                  <a:lnTo>
                    <a:pt x="180" y="222"/>
                  </a:lnTo>
                  <a:lnTo>
                    <a:pt x="192" y="222"/>
                  </a:lnTo>
                  <a:lnTo>
                    <a:pt x="174" y="198"/>
                  </a:lnTo>
                  <a:lnTo>
                    <a:pt x="204" y="228"/>
                  </a:lnTo>
                  <a:lnTo>
                    <a:pt x="210" y="222"/>
                  </a:lnTo>
                  <a:lnTo>
                    <a:pt x="210" y="19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44" name="Congo" descr="© INSCALE GmbH, 05.05.2010&#10;http://www.presentationload.com/">
              <a:extLst>
                <a:ext uri="{FF2B5EF4-FFF2-40B4-BE49-F238E27FC236}">
                  <a16:creationId xmlns:a16="http://schemas.microsoft.com/office/drawing/2014/main" id="{35A76678-71A3-8339-247A-E61EEA8BE1EE}"/>
                </a:ext>
              </a:extLst>
            </p:cNvPr>
            <p:cNvSpPr>
              <a:spLocks/>
            </p:cNvSpPr>
            <p:nvPr/>
          </p:nvSpPr>
          <p:spPr bwMode="gray">
            <a:xfrm>
              <a:off x="6090469" y="4150689"/>
              <a:ext cx="636205" cy="715499"/>
            </a:xfrm>
            <a:custGeom>
              <a:avLst/>
              <a:gdLst>
                <a:gd name="T0" fmla="*/ 2147483647 w 1350"/>
                <a:gd name="T1" fmla="*/ 2147483647 h 1518"/>
                <a:gd name="T2" fmla="*/ 2147483647 w 1350"/>
                <a:gd name="T3" fmla="*/ 2147483647 h 1518"/>
                <a:gd name="T4" fmla="*/ 2147483647 w 1350"/>
                <a:gd name="T5" fmla="*/ 2147483647 h 1518"/>
                <a:gd name="T6" fmla="*/ 2147483647 w 1350"/>
                <a:gd name="T7" fmla="*/ 2147483647 h 1518"/>
                <a:gd name="T8" fmla="*/ 2147483647 w 1350"/>
                <a:gd name="T9" fmla="*/ 2147483647 h 1518"/>
                <a:gd name="T10" fmla="*/ 2147483647 w 1350"/>
                <a:gd name="T11" fmla="*/ 2147483647 h 1518"/>
                <a:gd name="T12" fmla="*/ 2147483647 w 1350"/>
                <a:gd name="T13" fmla="*/ 2147483647 h 1518"/>
                <a:gd name="T14" fmla="*/ 2147483647 w 1350"/>
                <a:gd name="T15" fmla="*/ 2147483647 h 1518"/>
                <a:gd name="T16" fmla="*/ 2147483647 w 1350"/>
                <a:gd name="T17" fmla="*/ 2147483647 h 1518"/>
                <a:gd name="T18" fmla="*/ 2147483647 w 1350"/>
                <a:gd name="T19" fmla="*/ 2147483647 h 1518"/>
                <a:gd name="T20" fmla="*/ 2147483647 w 1350"/>
                <a:gd name="T21" fmla="*/ 2147483647 h 1518"/>
                <a:gd name="T22" fmla="*/ 2147483647 w 1350"/>
                <a:gd name="T23" fmla="*/ 2147483647 h 1518"/>
                <a:gd name="T24" fmla="*/ 2147483647 w 1350"/>
                <a:gd name="T25" fmla="*/ 2147483647 h 1518"/>
                <a:gd name="T26" fmla="*/ 2147483647 w 1350"/>
                <a:gd name="T27" fmla="*/ 2147483647 h 1518"/>
                <a:gd name="T28" fmla="*/ 2147483647 w 1350"/>
                <a:gd name="T29" fmla="*/ 2147483647 h 1518"/>
                <a:gd name="T30" fmla="*/ 2147483647 w 1350"/>
                <a:gd name="T31" fmla="*/ 2147483647 h 1518"/>
                <a:gd name="T32" fmla="*/ 2147483647 w 1350"/>
                <a:gd name="T33" fmla="*/ 2147483647 h 1518"/>
                <a:gd name="T34" fmla="*/ 2147483647 w 1350"/>
                <a:gd name="T35" fmla="*/ 2147483647 h 1518"/>
                <a:gd name="T36" fmla="*/ 2147483647 w 1350"/>
                <a:gd name="T37" fmla="*/ 2147483647 h 1518"/>
                <a:gd name="T38" fmla="*/ 2147483647 w 1350"/>
                <a:gd name="T39" fmla="*/ 2147483647 h 1518"/>
                <a:gd name="T40" fmla="*/ 2147483647 w 1350"/>
                <a:gd name="T41" fmla="*/ 2147483647 h 1518"/>
                <a:gd name="T42" fmla="*/ 2147483647 w 1350"/>
                <a:gd name="T43" fmla="*/ 2147483647 h 1518"/>
                <a:gd name="T44" fmla="*/ 2147483647 w 1350"/>
                <a:gd name="T45" fmla="*/ 2147483647 h 1518"/>
                <a:gd name="T46" fmla="*/ 2147483647 w 1350"/>
                <a:gd name="T47" fmla="*/ 2147483647 h 1518"/>
                <a:gd name="T48" fmla="*/ 2147483647 w 1350"/>
                <a:gd name="T49" fmla="*/ 2147483647 h 1518"/>
                <a:gd name="T50" fmla="*/ 2147483647 w 1350"/>
                <a:gd name="T51" fmla="*/ 2147483647 h 1518"/>
                <a:gd name="T52" fmla="*/ 2147483647 w 1350"/>
                <a:gd name="T53" fmla="*/ 2147483647 h 1518"/>
                <a:gd name="T54" fmla="*/ 2147483647 w 1350"/>
                <a:gd name="T55" fmla="*/ 2147483647 h 1518"/>
                <a:gd name="T56" fmla="*/ 2147483647 w 1350"/>
                <a:gd name="T57" fmla="*/ 2147483647 h 1518"/>
                <a:gd name="T58" fmla="*/ 2147483647 w 1350"/>
                <a:gd name="T59" fmla="*/ 2147483647 h 1518"/>
                <a:gd name="T60" fmla="*/ 2147483647 w 1350"/>
                <a:gd name="T61" fmla="*/ 2147483647 h 1518"/>
                <a:gd name="T62" fmla="*/ 2147483647 w 1350"/>
                <a:gd name="T63" fmla="*/ 2147483647 h 1518"/>
                <a:gd name="T64" fmla="*/ 2147483647 w 1350"/>
                <a:gd name="T65" fmla="*/ 2147483647 h 1518"/>
                <a:gd name="T66" fmla="*/ 2147483647 w 1350"/>
                <a:gd name="T67" fmla="*/ 2147483647 h 1518"/>
                <a:gd name="T68" fmla="*/ 2147483647 w 1350"/>
                <a:gd name="T69" fmla="*/ 2147483647 h 1518"/>
                <a:gd name="T70" fmla="*/ 2147483647 w 1350"/>
                <a:gd name="T71" fmla="*/ 2147483647 h 1518"/>
                <a:gd name="T72" fmla="*/ 2147483647 w 1350"/>
                <a:gd name="T73" fmla="*/ 2147483647 h 1518"/>
                <a:gd name="T74" fmla="*/ 2147483647 w 1350"/>
                <a:gd name="T75" fmla="*/ 2147483647 h 1518"/>
                <a:gd name="T76" fmla="*/ 2147483647 w 1350"/>
                <a:gd name="T77" fmla="*/ 2147483647 h 1518"/>
                <a:gd name="T78" fmla="*/ 2147483647 w 1350"/>
                <a:gd name="T79" fmla="*/ 2147483647 h 1518"/>
                <a:gd name="T80" fmla="*/ 2147483647 w 1350"/>
                <a:gd name="T81" fmla="*/ 2147483647 h 1518"/>
                <a:gd name="T82" fmla="*/ 2147483647 w 1350"/>
                <a:gd name="T83" fmla="*/ 2147483647 h 1518"/>
                <a:gd name="T84" fmla="*/ 2147483647 w 1350"/>
                <a:gd name="T85" fmla="*/ 2147483647 h 1518"/>
                <a:gd name="T86" fmla="*/ 2147483647 w 1350"/>
                <a:gd name="T87" fmla="*/ 2147483647 h 1518"/>
                <a:gd name="T88" fmla="*/ 2147483647 w 1350"/>
                <a:gd name="T89" fmla="*/ 2147483647 h 1518"/>
                <a:gd name="T90" fmla="*/ 2147483647 w 1350"/>
                <a:gd name="T91" fmla="*/ 2147483647 h 1518"/>
                <a:gd name="T92" fmla="*/ 2147483647 w 1350"/>
                <a:gd name="T93" fmla="*/ 2147483647 h 1518"/>
                <a:gd name="T94" fmla="*/ 2147483647 w 1350"/>
                <a:gd name="T95" fmla="*/ 2147483647 h 1518"/>
                <a:gd name="T96" fmla="*/ 2147483647 w 1350"/>
                <a:gd name="T97" fmla="*/ 2147483647 h 1518"/>
                <a:gd name="T98" fmla="*/ 2147483647 w 1350"/>
                <a:gd name="T99" fmla="*/ 2147483647 h 1518"/>
                <a:gd name="T100" fmla="*/ 2147483647 w 1350"/>
                <a:gd name="T101" fmla="*/ 2147483647 h 1518"/>
                <a:gd name="T102" fmla="*/ 2147483647 w 1350"/>
                <a:gd name="T103" fmla="*/ 2147483647 h 1518"/>
                <a:gd name="T104" fmla="*/ 2147483647 w 1350"/>
                <a:gd name="T105" fmla="*/ 2147483647 h 1518"/>
                <a:gd name="T106" fmla="*/ 2147483647 w 1350"/>
                <a:gd name="T107" fmla="*/ 2147483647 h 1518"/>
                <a:gd name="T108" fmla="*/ 2147483647 w 1350"/>
                <a:gd name="T109" fmla="*/ 2147483647 h 1518"/>
                <a:gd name="T110" fmla="*/ 2147483647 w 1350"/>
                <a:gd name="T111" fmla="*/ 2147483647 h 1518"/>
                <a:gd name="T112" fmla="*/ 2147483647 w 1350"/>
                <a:gd name="T113" fmla="*/ 2147483647 h 1518"/>
                <a:gd name="T114" fmla="*/ 2147483647 w 1350"/>
                <a:gd name="T115" fmla="*/ 2147483647 h 1518"/>
                <a:gd name="T116" fmla="*/ 2147483647 w 1350"/>
                <a:gd name="T117" fmla="*/ 2147483647 h 1518"/>
                <a:gd name="T118" fmla="*/ 2147483647 w 1350"/>
                <a:gd name="T119" fmla="*/ 2147483647 h 1518"/>
                <a:gd name="T120" fmla="*/ 2147483647 w 1350"/>
                <a:gd name="T121" fmla="*/ 2147483647 h 1518"/>
                <a:gd name="T122" fmla="*/ 2147483647 w 1350"/>
                <a:gd name="T123" fmla="*/ 2147483647 h 1518"/>
                <a:gd name="T124" fmla="*/ 2147483647 w 1350"/>
                <a:gd name="T125" fmla="*/ 2147483647 h 15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50"/>
                <a:gd name="T190" fmla="*/ 0 h 1518"/>
                <a:gd name="T191" fmla="*/ 1350 w 1350"/>
                <a:gd name="T192" fmla="*/ 1518 h 151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50" h="1518">
                  <a:moveTo>
                    <a:pt x="1242" y="468"/>
                  </a:moveTo>
                  <a:lnTo>
                    <a:pt x="1242" y="438"/>
                  </a:lnTo>
                  <a:lnTo>
                    <a:pt x="1260" y="366"/>
                  </a:lnTo>
                  <a:lnTo>
                    <a:pt x="1278" y="354"/>
                  </a:lnTo>
                  <a:lnTo>
                    <a:pt x="1278" y="342"/>
                  </a:lnTo>
                  <a:lnTo>
                    <a:pt x="1302" y="330"/>
                  </a:lnTo>
                  <a:lnTo>
                    <a:pt x="1308" y="318"/>
                  </a:lnTo>
                  <a:lnTo>
                    <a:pt x="1320" y="312"/>
                  </a:lnTo>
                  <a:lnTo>
                    <a:pt x="1332" y="288"/>
                  </a:lnTo>
                  <a:lnTo>
                    <a:pt x="1344" y="276"/>
                  </a:lnTo>
                  <a:lnTo>
                    <a:pt x="1350" y="264"/>
                  </a:lnTo>
                  <a:lnTo>
                    <a:pt x="1350" y="252"/>
                  </a:lnTo>
                  <a:lnTo>
                    <a:pt x="1344" y="246"/>
                  </a:lnTo>
                  <a:lnTo>
                    <a:pt x="1332" y="240"/>
                  </a:lnTo>
                  <a:lnTo>
                    <a:pt x="1320" y="240"/>
                  </a:lnTo>
                  <a:lnTo>
                    <a:pt x="1314" y="234"/>
                  </a:lnTo>
                  <a:lnTo>
                    <a:pt x="1314" y="222"/>
                  </a:lnTo>
                  <a:lnTo>
                    <a:pt x="1320" y="210"/>
                  </a:lnTo>
                  <a:lnTo>
                    <a:pt x="1326" y="204"/>
                  </a:lnTo>
                  <a:lnTo>
                    <a:pt x="1326" y="198"/>
                  </a:lnTo>
                  <a:lnTo>
                    <a:pt x="1320" y="192"/>
                  </a:lnTo>
                  <a:lnTo>
                    <a:pt x="1308" y="186"/>
                  </a:lnTo>
                  <a:lnTo>
                    <a:pt x="1326" y="168"/>
                  </a:lnTo>
                  <a:lnTo>
                    <a:pt x="1320" y="144"/>
                  </a:lnTo>
                  <a:lnTo>
                    <a:pt x="1302" y="144"/>
                  </a:lnTo>
                  <a:lnTo>
                    <a:pt x="1296" y="120"/>
                  </a:lnTo>
                  <a:lnTo>
                    <a:pt x="1290" y="120"/>
                  </a:lnTo>
                  <a:lnTo>
                    <a:pt x="1284" y="114"/>
                  </a:lnTo>
                  <a:lnTo>
                    <a:pt x="1272" y="108"/>
                  </a:lnTo>
                  <a:lnTo>
                    <a:pt x="1260" y="96"/>
                  </a:lnTo>
                  <a:lnTo>
                    <a:pt x="1254" y="84"/>
                  </a:lnTo>
                  <a:lnTo>
                    <a:pt x="1248" y="66"/>
                  </a:lnTo>
                  <a:lnTo>
                    <a:pt x="1236" y="60"/>
                  </a:lnTo>
                  <a:lnTo>
                    <a:pt x="1230" y="54"/>
                  </a:lnTo>
                  <a:lnTo>
                    <a:pt x="1218" y="66"/>
                  </a:lnTo>
                  <a:lnTo>
                    <a:pt x="1218" y="72"/>
                  </a:lnTo>
                  <a:lnTo>
                    <a:pt x="1206" y="84"/>
                  </a:lnTo>
                  <a:lnTo>
                    <a:pt x="1200" y="84"/>
                  </a:lnTo>
                  <a:lnTo>
                    <a:pt x="1188" y="78"/>
                  </a:lnTo>
                  <a:lnTo>
                    <a:pt x="1188" y="72"/>
                  </a:lnTo>
                  <a:lnTo>
                    <a:pt x="1176" y="66"/>
                  </a:lnTo>
                  <a:lnTo>
                    <a:pt x="1164" y="66"/>
                  </a:lnTo>
                  <a:lnTo>
                    <a:pt x="1158" y="72"/>
                  </a:lnTo>
                  <a:lnTo>
                    <a:pt x="1152" y="84"/>
                  </a:lnTo>
                  <a:lnTo>
                    <a:pt x="1146" y="90"/>
                  </a:lnTo>
                  <a:lnTo>
                    <a:pt x="1098" y="66"/>
                  </a:lnTo>
                  <a:lnTo>
                    <a:pt x="1098" y="42"/>
                  </a:lnTo>
                  <a:lnTo>
                    <a:pt x="1068" y="18"/>
                  </a:lnTo>
                  <a:lnTo>
                    <a:pt x="1062" y="6"/>
                  </a:lnTo>
                  <a:lnTo>
                    <a:pt x="1044" y="24"/>
                  </a:lnTo>
                  <a:lnTo>
                    <a:pt x="1026" y="30"/>
                  </a:lnTo>
                  <a:lnTo>
                    <a:pt x="1002" y="30"/>
                  </a:lnTo>
                  <a:lnTo>
                    <a:pt x="990" y="18"/>
                  </a:lnTo>
                  <a:lnTo>
                    <a:pt x="990" y="12"/>
                  </a:lnTo>
                  <a:lnTo>
                    <a:pt x="954" y="18"/>
                  </a:lnTo>
                  <a:lnTo>
                    <a:pt x="942" y="6"/>
                  </a:lnTo>
                  <a:lnTo>
                    <a:pt x="942" y="0"/>
                  </a:lnTo>
                  <a:lnTo>
                    <a:pt x="936" y="0"/>
                  </a:lnTo>
                  <a:lnTo>
                    <a:pt x="918" y="18"/>
                  </a:lnTo>
                  <a:lnTo>
                    <a:pt x="918" y="30"/>
                  </a:lnTo>
                  <a:lnTo>
                    <a:pt x="906" y="30"/>
                  </a:lnTo>
                  <a:lnTo>
                    <a:pt x="900" y="36"/>
                  </a:lnTo>
                  <a:lnTo>
                    <a:pt x="876" y="36"/>
                  </a:lnTo>
                  <a:lnTo>
                    <a:pt x="864" y="24"/>
                  </a:lnTo>
                  <a:lnTo>
                    <a:pt x="840" y="42"/>
                  </a:lnTo>
                  <a:lnTo>
                    <a:pt x="822" y="42"/>
                  </a:lnTo>
                  <a:lnTo>
                    <a:pt x="810" y="54"/>
                  </a:lnTo>
                  <a:lnTo>
                    <a:pt x="798" y="60"/>
                  </a:lnTo>
                  <a:lnTo>
                    <a:pt x="792" y="66"/>
                  </a:lnTo>
                  <a:lnTo>
                    <a:pt x="786" y="66"/>
                  </a:lnTo>
                  <a:lnTo>
                    <a:pt x="762" y="42"/>
                  </a:lnTo>
                  <a:lnTo>
                    <a:pt x="756" y="54"/>
                  </a:lnTo>
                  <a:lnTo>
                    <a:pt x="738" y="72"/>
                  </a:lnTo>
                  <a:lnTo>
                    <a:pt x="738" y="84"/>
                  </a:lnTo>
                  <a:lnTo>
                    <a:pt x="732" y="90"/>
                  </a:lnTo>
                  <a:lnTo>
                    <a:pt x="726" y="102"/>
                  </a:lnTo>
                  <a:lnTo>
                    <a:pt x="720" y="108"/>
                  </a:lnTo>
                  <a:lnTo>
                    <a:pt x="708" y="102"/>
                  </a:lnTo>
                  <a:lnTo>
                    <a:pt x="702" y="96"/>
                  </a:lnTo>
                  <a:lnTo>
                    <a:pt x="690" y="90"/>
                  </a:lnTo>
                  <a:lnTo>
                    <a:pt x="642" y="90"/>
                  </a:lnTo>
                  <a:lnTo>
                    <a:pt x="630" y="84"/>
                  </a:lnTo>
                  <a:lnTo>
                    <a:pt x="624" y="78"/>
                  </a:lnTo>
                  <a:lnTo>
                    <a:pt x="582" y="78"/>
                  </a:lnTo>
                  <a:lnTo>
                    <a:pt x="582" y="48"/>
                  </a:lnTo>
                  <a:lnTo>
                    <a:pt x="576" y="42"/>
                  </a:lnTo>
                  <a:lnTo>
                    <a:pt x="558" y="42"/>
                  </a:lnTo>
                  <a:lnTo>
                    <a:pt x="558" y="30"/>
                  </a:lnTo>
                  <a:lnTo>
                    <a:pt x="546" y="24"/>
                  </a:lnTo>
                  <a:lnTo>
                    <a:pt x="534" y="24"/>
                  </a:lnTo>
                  <a:lnTo>
                    <a:pt x="516" y="18"/>
                  </a:lnTo>
                  <a:lnTo>
                    <a:pt x="504" y="18"/>
                  </a:lnTo>
                  <a:lnTo>
                    <a:pt x="492" y="24"/>
                  </a:lnTo>
                  <a:lnTo>
                    <a:pt x="486" y="30"/>
                  </a:lnTo>
                  <a:lnTo>
                    <a:pt x="486" y="36"/>
                  </a:lnTo>
                  <a:lnTo>
                    <a:pt x="480" y="48"/>
                  </a:lnTo>
                  <a:lnTo>
                    <a:pt x="480" y="54"/>
                  </a:lnTo>
                  <a:lnTo>
                    <a:pt x="474" y="66"/>
                  </a:lnTo>
                  <a:lnTo>
                    <a:pt x="462" y="78"/>
                  </a:lnTo>
                  <a:lnTo>
                    <a:pt x="456" y="78"/>
                  </a:lnTo>
                  <a:lnTo>
                    <a:pt x="444" y="90"/>
                  </a:lnTo>
                  <a:lnTo>
                    <a:pt x="444" y="102"/>
                  </a:lnTo>
                  <a:lnTo>
                    <a:pt x="450" y="102"/>
                  </a:lnTo>
                  <a:lnTo>
                    <a:pt x="450" y="120"/>
                  </a:lnTo>
                  <a:lnTo>
                    <a:pt x="438" y="138"/>
                  </a:lnTo>
                  <a:lnTo>
                    <a:pt x="450" y="150"/>
                  </a:lnTo>
                  <a:lnTo>
                    <a:pt x="450" y="186"/>
                  </a:lnTo>
                  <a:lnTo>
                    <a:pt x="444" y="198"/>
                  </a:lnTo>
                  <a:lnTo>
                    <a:pt x="438" y="216"/>
                  </a:lnTo>
                  <a:lnTo>
                    <a:pt x="426" y="228"/>
                  </a:lnTo>
                  <a:lnTo>
                    <a:pt x="414" y="252"/>
                  </a:lnTo>
                  <a:lnTo>
                    <a:pt x="408" y="258"/>
                  </a:lnTo>
                  <a:lnTo>
                    <a:pt x="408" y="288"/>
                  </a:lnTo>
                  <a:lnTo>
                    <a:pt x="414" y="300"/>
                  </a:lnTo>
                  <a:lnTo>
                    <a:pt x="414" y="324"/>
                  </a:lnTo>
                  <a:lnTo>
                    <a:pt x="396" y="360"/>
                  </a:lnTo>
                  <a:lnTo>
                    <a:pt x="396" y="372"/>
                  </a:lnTo>
                  <a:lnTo>
                    <a:pt x="402" y="378"/>
                  </a:lnTo>
                  <a:lnTo>
                    <a:pt x="408" y="390"/>
                  </a:lnTo>
                  <a:lnTo>
                    <a:pt x="408" y="414"/>
                  </a:lnTo>
                  <a:lnTo>
                    <a:pt x="402" y="426"/>
                  </a:lnTo>
                  <a:lnTo>
                    <a:pt x="390" y="432"/>
                  </a:lnTo>
                  <a:lnTo>
                    <a:pt x="390" y="486"/>
                  </a:lnTo>
                  <a:lnTo>
                    <a:pt x="384" y="492"/>
                  </a:lnTo>
                  <a:lnTo>
                    <a:pt x="372" y="498"/>
                  </a:lnTo>
                  <a:lnTo>
                    <a:pt x="366" y="510"/>
                  </a:lnTo>
                  <a:lnTo>
                    <a:pt x="318" y="534"/>
                  </a:lnTo>
                  <a:lnTo>
                    <a:pt x="312" y="540"/>
                  </a:lnTo>
                  <a:lnTo>
                    <a:pt x="306" y="552"/>
                  </a:lnTo>
                  <a:lnTo>
                    <a:pt x="306" y="588"/>
                  </a:lnTo>
                  <a:lnTo>
                    <a:pt x="282" y="612"/>
                  </a:lnTo>
                  <a:lnTo>
                    <a:pt x="276" y="612"/>
                  </a:lnTo>
                  <a:lnTo>
                    <a:pt x="282" y="714"/>
                  </a:lnTo>
                  <a:lnTo>
                    <a:pt x="252" y="756"/>
                  </a:lnTo>
                  <a:lnTo>
                    <a:pt x="246" y="762"/>
                  </a:lnTo>
                  <a:lnTo>
                    <a:pt x="228" y="762"/>
                  </a:lnTo>
                  <a:lnTo>
                    <a:pt x="216" y="774"/>
                  </a:lnTo>
                  <a:lnTo>
                    <a:pt x="210" y="786"/>
                  </a:lnTo>
                  <a:lnTo>
                    <a:pt x="192" y="804"/>
                  </a:lnTo>
                  <a:lnTo>
                    <a:pt x="186" y="816"/>
                  </a:lnTo>
                  <a:lnTo>
                    <a:pt x="180" y="822"/>
                  </a:lnTo>
                  <a:lnTo>
                    <a:pt x="168" y="828"/>
                  </a:lnTo>
                  <a:lnTo>
                    <a:pt x="150" y="828"/>
                  </a:lnTo>
                  <a:lnTo>
                    <a:pt x="144" y="822"/>
                  </a:lnTo>
                  <a:lnTo>
                    <a:pt x="150" y="810"/>
                  </a:lnTo>
                  <a:lnTo>
                    <a:pt x="150" y="780"/>
                  </a:lnTo>
                  <a:lnTo>
                    <a:pt x="144" y="780"/>
                  </a:lnTo>
                  <a:lnTo>
                    <a:pt x="126" y="798"/>
                  </a:lnTo>
                  <a:lnTo>
                    <a:pt x="102" y="792"/>
                  </a:lnTo>
                  <a:lnTo>
                    <a:pt x="102" y="810"/>
                  </a:lnTo>
                  <a:lnTo>
                    <a:pt x="96" y="822"/>
                  </a:lnTo>
                  <a:lnTo>
                    <a:pt x="90" y="828"/>
                  </a:lnTo>
                  <a:lnTo>
                    <a:pt x="78" y="828"/>
                  </a:lnTo>
                  <a:lnTo>
                    <a:pt x="72" y="822"/>
                  </a:lnTo>
                  <a:lnTo>
                    <a:pt x="72" y="816"/>
                  </a:lnTo>
                  <a:lnTo>
                    <a:pt x="66" y="810"/>
                  </a:lnTo>
                  <a:lnTo>
                    <a:pt x="66" y="804"/>
                  </a:lnTo>
                  <a:lnTo>
                    <a:pt x="54" y="804"/>
                  </a:lnTo>
                  <a:lnTo>
                    <a:pt x="48" y="816"/>
                  </a:lnTo>
                  <a:lnTo>
                    <a:pt x="12" y="846"/>
                  </a:lnTo>
                  <a:lnTo>
                    <a:pt x="18" y="858"/>
                  </a:lnTo>
                  <a:lnTo>
                    <a:pt x="18" y="864"/>
                  </a:lnTo>
                  <a:lnTo>
                    <a:pt x="24" y="876"/>
                  </a:lnTo>
                  <a:lnTo>
                    <a:pt x="24" y="882"/>
                  </a:lnTo>
                  <a:lnTo>
                    <a:pt x="18" y="888"/>
                  </a:lnTo>
                  <a:lnTo>
                    <a:pt x="6" y="894"/>
                  </a:lnTo>
                  <a:lnTo>
                    <a:pt x="0" y="900"/>
                  </a:lnTo>
                  <a:lnTo>
                    <a:pt x="6" y="906"/>
                  </a:lnTo>
                  <a:lnTo>
                    <a:pt x="6" y="912"/>
                  </a:lnTo>
                  <a:lnTo>
                    <a:pt x="18" y="918"/>
                  </a:lnTo>
                  <a:lnTo>
                    <a:pt x="18" y="924"/>
                  </a:lnTo>
                  <a:lnTo>
                    <a:pt x="54" y="906"/>
                  </a:lnTo>
                  <a:lnTo>
                    <a:pt x="78" y="912"/>
                  </a:lnTo>
                  <a:lnTo>
                    <a:pt x="84" y="906"/>
                  </a:lnTo>
                  <a:lnTo>
                    <a:pt x="96" y="912"/>
                  </a:lnTo>
                  <a:lnTo>
                    <a:pt x="120" y="906"/>
                  </a:lnTo>
                  <a:lnTo>
                    <a:pt x="132" y="912"/>
                  </a:lnTo>
                  <a:lnTo>
                    <a:pt x="162" y="912"/>
                  </a:lnTo>
                  <a:lnTo>
                    <a:pt x="174" y="906"/>
                  </a:lnTo>
                  <a:lnTo>
                    <a:pt x="186" y="906"/>
                  </a:lnTo>
                  <a:lnTo>
                    <a:pt x="198" y="912"/>
                  </a:lnTo>
                  <a:lnTo>
                    <a:pt x="228" y="912"/>
                  </a:lnTo>
                  <a:lnTo>
                    <a:pt x="246" y="906"/>
                  </a:lnTo>
                  <a:lnTo>
                    <a:pt x="270" y="906"/>
                  </a:lnTo>
                  <a:lnTo>
                    <a:pt x="276" y="900"/>
                  </a:lnTo>
                  <a:lnTo>
                    <a:pt x="294" y="900"/>
                  </a:lnTo>
                  <a:lnTo>
                    <a:pt x="300" y="906"/>
                  </a:lnTo>
                  <a:lnTo>
                    <a:pt x="306" y="918"/>
                  </a:lnTo>
                  <a:lnTo>
                    <a:pt x="318" y="930"/>
                  </a:lnTo>
                  <a:lnTo>
                    <a:pt x="318" y="972"/>
                  </a:lnTo>
                  <a:lnTo>
                    <a:pt x="336" y="990"/>
                  </a:lnTo>
                  <a:lnTo>
                    <a:pt x="336" y="1014"/>
                  </a:lnTo>
                  <a:lnTo>
                    <a:pt x="330" y="1020"/>
                  </a:lnTo>
                  <a:lnTo>
                    <a:pt x="330" y="1026"/>
                  </a:lnTo>
                  <a:lnTo>
                    <a:pt x="336" y="1032"/>
                  </a:lnTo>
                  <a:lnTo>
                    <a:pt x="342" y="1032"/>
                  </a:lnTo>
                  <a:lnTo>
                    <a:pt x="354" y="1044"/>
                  </a:lnTo>
                  <a:lnTo>
                    <a:pt x="354" y="1056"/>
                  </a:lnTo>
                  <a:lnTo>
                    <a:pt x="360" y="1062"/>
                  </a:lnTo>
                  <a:lnTo>
                    <a:pt x="372" y="1086"/>
                  </a:lnTo>
                  <a:lnTo>
                    <a:pt x="402" y="1086"/>
                  </a:lnTo>
                  <a:lnTo>
                    <a:pt x="414" y="1092"/>
                  </a:lnTo>
                  <a:lnTo>
                    <a:pt x="420" y="1080"/>
                  </a:lnTo>
                  <a:lnTo>
                    <a:pt x="444" y="1080"/>
                  </a:lnTo>
                  <a:lnTo>
                    <a:pt x="456" y="1074"/>
                  </a:lnTo>
                  <a:lnTo>
                    <a:pt x="462" y="1080"/>
                  </a:lnTo>
                  <a:lnTo>
                    <a:pt x="504" y="1074"/>
                  </a:lnTo>
                  <a:lnTo>
                    <a:pt x="504" y="1056"/>
                  </a:lnTo>
                  <a:lnTo>
                    <a:pt x="510" y="1050"/>
                  </a:lnTo>
                  <a:lnTo>
                    <a:pt x="510" y="1044"/>
                  </a:lnTo>
                  <a:lnTo>
                    <a:pt x="522" y="1044"/>
                  </a:lnTo>
                  <a:lnTo>
                    <a:pt x="522" y="1032"/>
                  </a:lnTo>
                  <a:lnTo>
                    <a:pt x="516" y="1020"/>
                  </a:lnTo>
                  <a:lnTo>
                    <a:pt x="510" y="1014"/>
                  </a:lnTo>
                  <a:lnTo>
                    <a:pt x="510" y="1008"/>
                  </a:lnTo>
                  <a:lnTo>
                    <a:pt x="516" y="1002"/>
                  </a:lnTo>
                  <a:lnTo>
                    <a:pt x="564" y="1002"/>
                  </a:lnTo>
                  <a:lnTo>
                    <a:pt x="564" y="996"/>
                  </a:lnTo>
                  <a:lnTo>
                    <a:pt x="576" y="996"/>
                  </a:lnTo>
                  <a:lnTo>
                    <a:pt x="588" y="1002"/>
                  </a:lnTo>
                  <a:lnTo>
                    <a:pt x="588" y="1026"/>
                  </a:lnTo>
                  <a:lnTo>
                    <a:pt x="678" y="1026"/>
                  </a:lnTo>
                  <a:lnTo>
                    <a:pt x="678" y="1050"/>
                  </a:lnTo>
                  <a:lnTo>
                    <a:pt x="666" y="1068"/>
                  </a:lnTo>
                  <a:lnTo>
                    <a:pt x="672" y="1086"/>
                  </a:lnTo>
                  <a:lnTo>
                    <a:pt x="684" y="1098"/>
                  </a:lnTo>
                  <a:lnTo>
                    <a:pt x="690" y="1110"/>
                  </a:lnTo>
                  <a:lnTo>
                    <a:pt x="690" y="1122"/>
                  </a:lnTo>
                  <a:lnTo>
                    <a:pt x="684" y="1134"/>
                  </a:lnTo>
                  <a:lnTo>
                    <a:pt x="678" y="1140"/>
                  </a:lnTo>
                  <a:lnTo>
                    <a:pt x="684" y="1164"/>
                  </a:lnTo>
                  <a:lnTo>
                    <a:pt x="684" y="1176"/>
                  </a:lnTo>
                  <a:lnTo>
                    <a:pt x="678" y="1182"/>
                  </a:lnTo>
                  <a:lnTo>
                    <a:pt x="678" y="1194"/>
                  </a:lnTo>
                  <a:lnTo>
                    <a:pt x="684" y="1212"/>
                  </a:lnTo>
                  <a:lnTo>
                    <a:pt x="696" y="1230"/>
                  </a:lnTo>
                  <a:lnTo>
                    <a:pt x="708" y="1254"/>
                  </a:lnTo>
                  <a:lnTo>
                    <a:pt x="714" y="1260"/>
                  </a:lnTo>
                  <a:lnTo>
                    <a:pt x="714" y="1278"/>
                  </a:lnTo>
                  <a:lnTo>
                    <a:pt x="708" y="1290"/>
                  </a:lnTo>
                  <a:lnTo>
                    <a:pt x="708" y="1302"/>
                  </a:lnTo>
                  <a:lnTo>
                    <a:pt x="702" y="1308"/>
                  </a:lnTo>
                  <a:lnTo>
                    <a:pt x="702" y="1332"/>
                  </a:lnTo>
                  <a:lnTo>
                    <a:pt x="708" y="1338"/>
                  </a:lnTo>
                  <a:lnTo>
                    <a:pt x="714" y="1338"/>
                  </a:lnTo>
                  <a:lnTo>
                    <a:pt x="720" y="1344"/>
                  </a:lnTo>
                  <a:lnTo>
                    <a:pt x="726" y="1326"/>
                  </a:lnTo>
                  <a:lnTo>
                    <a:pt x="756" y="1332"/>
                  </a:lnTo>
                  <a:lnTo>
                    <a:pt x="780" y="1326"/>
                  </a:lnTo>
                  <a:lnTo>
                    <a:pt x="780" y="1314"/>
                  </a:lnTo>
                  <a:lnTo>
                    <a:pt x="792" y="1314"/>
                  </a:lnTo>
                  <a:lnTo>
                    <a:pt x="804" y="1326"/>
                  </a:lnTo>
                  <a:lnTo>
                    <a:pt x="828" y="1326"/>
                  </a:lnTo>
                  <a:lnTo>
                    <a:pt x="834" y="1308"/>
                  </a:lnTo>
                  <a:lnTo>
                    <a:pt x="840" y="1320"/>
                  </a:lnTo>
                  <a:lnTo>
                    <a:pt x="858" y="1320"/>
                  </a:lnTo>
                  <a:lnTo>
                    <a:pt x="858" y="1350"/>
                  </a:lnTo>
                  <a:lnTo>
                    <a:pt x="864" y="1356"/>
                  </a:lnTo>
                  <a:lnTo>
                    <a:pt x="882" y="1356"/>
                  </a:lnTo>
                  <a:lnTo>
                    <a:pt x="882" y="1350"/>
                  </a:lnTo>
                  <a:lnTo>
                    <a:pt x="876" y="1344"/>
                  </a:lnTo>
                  <a:lnTo>
                    <a:pt x="918" y="1338"/>
                  </a:lnTo>
                  <a:lnTo>
                    <a:pt x="918" y="1356"/>
                  </a:lnTo>
                  <a:lnTo>
                    <a:pt x="924" y="1368"/>
                  </a:lnTo>
                  <a:lnTo>
                    <a:pt x="930" y="1374"/>
                  </a:lnTo>
                  <a:lnTo>
                    <a:pt x="948" y="1386"/>
                  </a:lnTo>
                  <a:lnTo>
                    <a:pt x="984" y="1392"/>
                  </a:lnTo>
                  <a:lnTo>
                    <a:pt x="1014" y="1398"/>
                  </a:lnTo>
                  <a:lnTo>
                    <a:pt x="1032" y="1398"/>
                  </a:lnTo>
                  <a:lnTo>
                    <a:pt x="1032" y="1392"/>
                  </a:lnTo>
                  <a:lnTo>
                    <a:pt x="1038" y="1386"/>
                  </a:lnTo>
                  <a:lnTo>
                    <a:pt x="1038" y="1368"/>
                  </a:lnTo>
                  <a:lnTo>
                    <a:pt x="1044" y="1362"/>
                  </a:lnTo>
                  <a:lnTo>
                    <a:pt x="1050" y="1362"/>
                  </a:lnTo>
                  <a:lnTo>
                    <a:pt x="1062" y="1374"/>
                  </a:lnTo>
                  <a:lnTo>
                    <a:pt x="1062" y="1386"/>
                  </a:lnTo>
                  <a:lnTo>
                    <a:pt x="1068" y="1392"/>
                  </a:lnTo>
                  <a:lnTo>
                    <a:pt x="1080" y="1392"/>
                  </a:lnTo>
                  <a:lnTo>
                    <a:pt x="1080" y="1404"/>
                  </a:lnTo>
                  <a:lnTo>
                    <a:pt x="1074" y="1404"/>
                  </a:lnTo>
                  <a:lnTo>
                    <a:pt x="1074" y="1416"/>
                  </a:lnTo>
                  <a:lnTo>
                    <a:pt x="1104" y="1416"/>
                  </a:lnTo>
                  <a:lnTo>
                    <a:pt x="1110" y="1422"/>
                  </a:lnTo>
                  <a:lnTo>
                    <a:pt x="1110" y="1434"/>
                  </a:lnTo>
                  <a:lnTo>
                    <a:pt x="1122" y="1434"/>
                  </a:lnTo>
                  <a:lnTo>
                    <a:pt x="1128" y="1428"/>
                  </a:lnTo>
                  <a:lnTo>
                    <a:pt x="1134" y="1428"/>
                  </a:lnTo>
                  <a:lnTo>
                    <a:pt x="1140" y="1434"/>
                  </a:lnTo>
                  <a:lnTo>
                    <a:pt x="1146" y="1446"/>
                  </a:lnTo>
                  <a:lnTo>
                    <a:pt x="1146" y="1452"/>
                  </a:lnTo>
                  <a:lnTo>
                    <a:pt x="1152" y="1464"/>
                  </a:lnTo>
                  <a:lnTo>
                    <a:pt x="1164" y="1464"/>
                  </a:lnTo>
                  <a:lnTo>
                    <a:pt x="1176" y="1476"/>
                  </a:lnTo>
                  <a:lnTo>
                    <a:pt x="1176" y="1488"/>
                  </a:lnTo>
                  <a:lnTo>
                    <a:pt x="1182" y="1500"/>
                  </a:lnTo>
                  <a:lnTo>
                    <a:pt x="1182" y="1512"/>
                  </a:lnTo>
                  <a:lnTo>
                    <a:pt x="1200" y="1512"/>
                  </a:lnTo>
                  <a:lnTo>
                    <a:pt x="1218" y="1500"/>
                  </a:lnTo>
                  <a:lnTo>
                    <a:pt x="1224" y="1512"/>
                  </a:lnTo>
                  <a:lnTo>
                    <a:pt x="1224" y="1518"/>
                  </a:lnTo>
                  <a:lnTo>
                    <a:pt x="1230" y="1518"/>
                  </a:lnTo>
                  <a:lnTo>
                    <a:pt x="1236" y="1500"/>
                  </a:lnTo>
                  <a:lnTo>
                    <a:pt x="1242" y="1464"/>
                  </a:lnTo>
                  <a:lnTo>
                    <a:pt x="1242" y="1416"/>
                  </a:lnTo>
                  <a:lnTo>
                    <a:pt x="1218" y="1416"/>
                  </a:lnTo>
                  <a:lnTo>
                    <a:pt x="1218" y="1434"/>
                  </a:lnTo>
                  <a:lnTo>
                    <a:pt x="1212" y="1440"/>
                  </a:lnTo>
                  <a:lnTo>
                    <a:pt x="1206" y="1440"/>
                  </a:lnTo>
                  <a:lnTo>
                    <a:pt x="1194" y="1434"/>
                  </a:lnTo>
                  <a:lnTo>
                    <a:pt x="1164" y="1404"/>
                  </a:lnTo>
                  <a:lnTo>
                    <a:pt x="1158" y="1404"/>
                  </a:lnTo>
                  <a:lnTo>
                    <a:pt x="1158" y="1398"/>
                  </a:lnTo>
                  <a:lnTo>
                    <a:pt x="1152" y="1398"/>
                  </a:lnTo>
                  <a:lnTo>
                    <a:pt x="1140" y="1386"/>
                  </a:lnTo>
                  <a:lnTo>
                    <a:pt x="1140" y="1362"/>
                  </a:lnTo>
                  <a:lnTo>
                    <a:pt x="1146" y="1350"/>
                  </a:lnTo>
                  <a:lnTo>
                    <a:pt x="1152" y="1332"/>
                  </a:lnTo>
                  <a:lnTo>
                    <a:pt x="1158" y="1320"/>
                  </a:lnTo>
                  <a:lnTo>
                    <a:pt x="1170" y="1308"/>
                  </a:lnTo>
                  <a:lnTo>
                    <a:pt x="1170" y="1254"/>
                  </a:lnTo>
                  <a:lnTo>
                    <a:pt x="1164" y="1236"/>
                  </a:lnTo>
                  <a:lnTo>
                    <a:pt x="1164" y="1212"/>
                  </a:lnTo>
                  <a:lnTo>
                    <a:pt x="1158" y="1206"/>
                  </a:lnTo>
                  <a:lnTo>
                    <a:pt x="1158" y="1200"/>
                  </a:lnTo>
                  <a:lnTo>
                    <a:pt x="1152" y="1194"/>
                  </a:lnTo>
                  <a:lnTo>
                    <a:pt x="1152" y="1188"/>
                  </a:lnTo>
                  <a:lnTo>
                    <a:pt x="1140" y="1176"/>
                  </a:lnTo>
                  <a:lnTo>
                    <a:pt x="1146" y="1176"/>
                  </a:lnTo>
                  <a:lnTo>
                    <a:pt x="1152" y="1170"/>
                  </a:lnTo>
                  <a:lnTo>
                    <a:pt x="1164" y="1164"/>
                  </a:lnTo>
                  <a:lnTo>
                    <a:pt x="1182" y="1146"/>
                  </a:lnTo>
                  <a:lnTo>
                    <a:pt x="1182" y="1116"/>
                  </a:lnTo>
                  <a:lnTo>
                    <a:pt x="1194" y="1116"/>
                  </a:lnTo>
                  <a:lnTo>
                    <a:pt x="1212" y="1110"/>
                  </a:lnTo>
                  <a:lnTo>
                    <a:pt x="1230" y="1110"/>
                  </a:lnTo>
                  <a:lnTo>
                    <a:pt x="1242" y="1104"/>
                  </a:lnTo>
                  <a:lnTo>
                    <a:pt x="1260" y="1104"/>
                  </a:lnTo>
                  <a:lnTo>
                    <a:pt x="1284" y="1092"/>
                  </a:lnTo>
                  <a:lnTo>
                    <a:pt x="1290" y="1092"/>
                  </a:lnTo>
                  <a:lnTo>
                    <a:pt x="1290" y="1086"/>
                  </a:lnTo>
                  <a:lnTo>
                    <a:pt x="1284" y="1074"/>
                  </a:lnTo>
                  <a:lnTo>
                    <a:pt x="1272" y="1062"/>
                  </a:lnTo>
                  <a:lnTo>
                    <a:pt x="1272" y="1014"/>
                  </a:lnTo>
                  <a:lnTo>
                    <a:pt x="1248" y="1014"/>
                  </a:lnTo>
                  <a:lnTo>
                    <a:pt x="1248" y="1008"/>
                  </a:lnTo>
                  <a:lnTo>
                    <a:pt x="1242" y="996"/>
                  </a:lnTo>
                  <a:lnTo>
                    <a:pt x="1242" y="978"/>
                  </a:lnTo>
                  <a:lnTo>
                    <a:pt x="1236" y="972"/>
                  </a:lnTo>
                  <a:lnTo>
                    <a:pt x="1224" y="966"/>
                  </a:lnTo>
                  <a:lnTo>
                    <a:pt x="1218" y="960"/>
                  </a:lnTo>
                  <a:lnTo>
                    <a:pt x="1206" y="936"/>
                  </a:lnTo>
                  <a:lnTo>
                    <a:pt x="1206" y="906"/>
                  </a:lnTo>
                  <a:lnTo>
                    <a:pt x="1212" y="900"/>
                  </a:lnTo>
                  <a:lnTo>
                    <a:pt x="1212" y="876"/>
                  </a:lnTo>
                  <a:lnTo>
                    <a:pt x="1200" y="864"/>
                  </a:lnTo>
                  <a:lnTo>
                    <a:pt x="1194" y="852"/>
                  </a:lnTo>
                  <a:lnTo>
                    <a:pt x="1194" y="804"/>
                  </a:lnTo>
                  <a:lnTo>
                    <a:pt x="1200" y="780"/>
                  </a:lnTo>
                  <a:lnTo>
                    <a:pt x="1200" y="750"/>
                  </a:lnTo>
                  <a:lnTo>
                    <a:pt x="1212" y="738"/>
                  </a:lnTo>
                  <a:lnTo>
                    <a:pt x="1218" y="744"/>
                  </a:lnTo>
                  <a:lnTo>
                    <a:pt x="1218" y="732"/>
                  </a:lnTo>
                  <a:lnTo>
                    <a:pt x="1224" y="726"/>
                  </a:lnTo>
                  <a:lnTo>
                    <a:pt x="1224" y="696"/>
                  </a:lnTo>
                  <a:lnTo>
                    <a:pt x="1218" y="690"/>
                  </a:lnTo>
                  <a:lnTo>
                    <a:pt x="1206" y="684"/>
                  </a:lnTo>
                  <a:lnTo>
                    <a:pt x="1200" y="678"/>
                  </a:lnTo>
                  <a:lnTo>
                    <a:pt x="1188" y="648"/>
                  </a:lnTo>
                  <a:lnTo>
                    <a:pt x="1182" y="642"/>
                  </a:lnTo>
                  <a:lnTo>
                    <a:pt x="1176" y="642"/>
                  </a:lnTo>
                  <a:lnTo>
                    <a:pt x="1176" y="636"/>
                  </a:lnTo>
                  <a:lnTo>
                    <a:pt x="1182" y="624"/>
                  </a:lnTo>
                  <a:lnTo>
                    <a:pt x="1194" y="618"/>
                  </a:lnTo>
                  <a:lnTo>
                    <a:pt x="1206" y="606"/>
                  </a:lnTo>
                  <a:lnTo>
                    <a:pt x="1206" y="594"/>
                  </a:lnTo>
                  <a:lnTo>
                    <a:pt x="1200" y="588"/>
                  </a:lnTo>
                  <a:lnTo>
                    <a:pt x="1194" y="576"/>
                  </a:lnTo>
                  <a:lnTo>
                    <a:pt x="1194" y="570"/>
                  </a:lnTo>
                  <a:lnTo>
                    <a:pt x="1200" y="564"/>
                  </a:lnTo>
                  <a:lnTo>
                    <a:pt x="1224" y="552"/>
                  </a:lnTo>
                  <a:lnTo>
                    <a:pt x="1230" y="546"/>
                  </a:lnTo>
                  <a:lnTo>
                    <a:pt x="1236" y="546"/>
                  </a:lnTo>
                  <a:lnTo>
                    <a:pt x="1242" y="46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45" name="Congo (Brazzaville)" descr="© INSCALE GmbH, 05.05.2010&#10;http://www.presentationload.com/">
              <a:extLst>
                <a:ext uri="{FF2B5EF4-FFF2-40B4-BE49-F238E27FC236}">
                  <a16:creationId xmlns:a16="http://schemas.microsoft.com/office/drawing/2014/main" id="{34FA7F1C-1608-0923-9777-DA59EDA3A851}"/>
                </a:ext>
              </a:extLst>
            </p:cNvPr>
            <p:cNvSpPr>
              <a:spLocks/>
            </p:cNvSpPr>
            <p:nvPr/>
          </p:nvSpPr>
          <p:spPr bwMode="gray">
            <a:xfrm>
              <a:off x="6049899" y="4213387"/>
              <a:ext cx="252638" cy="330089"/>
            </a:xfrm>
            <a:custGeom>
              <a:avLst/>
              <a:gdLst>
                <a:gd name="T0" fmla="*/ 2147483647 w 534"/>
                <a:gd name="T1" fmla="*/ 2147483647 h 702"/>
                <a:gd name="T2" fmla="*/ 2147483647 w 534"/>
                <a:gd name="T3" fmla="*/ 2147483647 h 702"/>
                <a:gd name="T4" fmla="*/ 2147483647 w 534"/>
                <a:gd name="T5" fmla="*/ 2147483647 h 702"/>
                <a:gd name="T6" fmla="*/ 2147483647 w 534"/>
                <a:gd name="T7" fmla="*/ 2147483647 h 702"/>
                <a:gd name="T8" fmla="*/ 2147483647 w 534"/>
                <a:gd name="T9" fmla="*/ 2147483647 h 702"/>
                <a:gd name="T10" fmla="*/ 2147483647 w 534"/>
                <a:gd name="T11" fmla="*/ 2147483647 h 702"/>
                <a:gd name="T12" fmla="*/ 2147483647 w 534"/>
                <a:gd name="T13" fmla="*/ 2147483647 h 702"/>
                <a:gd name="T14" fmla="*/ 2147483647 w 534"/>
                <a:gd name="T15" fmla="*/ 2147483647 h 702"/>
                <a:gd name="T16" fmla="*/ 2147483647 w 534"/>
                <a:gd name="T17" fmla="*/ 2147483647 h 702"/>
                <a:gd name="T18" fmla="*/ 2147483647 w 534"/>
                <a:gd name="T19" fmla="*/ 2147483647 h 702"/>
                <a:gd name="T20" fmla="*/ 2147483647 w 534"/>
                <a:gd name="T21" fmla="*/ 2147483647 h 702"/>
                <a:gd name="T22" fmla="*/ 2147483647 w 534"/>
                <a:gd name="T23" fmla="*/ 2147483647 h 702"/>
                <a:gd name="T24" fmla="*/ 2147483647 w 534"/>
                <a:gd name="T25" fmla="*/ 2147483647 h 702"/>
                <a:gd name="T26" fmla="*/ 2147483647 w 534"/>
                <a:gd name="T27" fmla="*/ 2147483647 h 702"/>
                <a:gd name="T28" fmla="*/ 2147483647 w 534"/>
                <a:gd name="T29" fmla="*/ 2147483647 h 702"/>
                <a:gd name="T30" fmla="*/ 2147483647 w 534"/>
                <a:gd name="T31" fmla="*/ 2147483647 h 702"/>
                <a:gd name="T32" fmla="*/ 2147483647 w 534"/>
                <a:gd name="T33" fmla="*/ 2147483647 h 702"/>
                <a:gd name="T34" fmla="*/ 2147483647 w 534"/>
                <a:gd name="T35" fmla="*/ 2147483647 h 702"/>
                <a:gd name="T36" fmla="*/ 2147483647 w 534"/>
                <a:gd name="T37" fmla="*/ 2147483647 h 702"/>
                <a:gd name="T38" fmla="*/ 2147483647 w 534"/>
                <a:gd name="T39" fmla="*/ 2147483647 h 702"/>
                <a:gd name="T40" fmla="*/ 2147483647 w 534"/>
                <a:gd name="T41" fmla="*/ 2147483647 h 702"/>
                <a:gd name="T42" fmla="*/ 2147483647 w 534"/>
                <a:gd name="T43" fmla="*/ 2147483647 h 702"/>
                <a:gd name="T44" fmla="*/ 2147483647 w 534"/>
                <a:gd name="T45" fmla="*/ 2147483647 h 702"/>
                <a:gd name="T46" fmla="*/ 2147483647 w 534"/>
                <a:gd name="T47" fmla="*/ 2147483647 h 702"/>
                <a:gd name="T48" fmla="*/ 2147483647 w 534"/>
                <a:gd name="T49" fmla="*/ 2147483647 h 702"/>
                <a:gd name="T50" fmla="*/ 0 w 534"/>
                <a:gd name="T51" fmla="*/ 2147483647 h 702"/>
                <a:gd name="T52" fmla="*/ 2147483647 w 534"/>
                <a:gd name="T53" fmla="*/ 2147483647 h 702"/>
                <a:gd name="T54" fmla="*/ 2147483647 w 534"/>
                <a:gd name="T55" fmla="*/ 2147483647 h 702"/>
                <a:gd name="T56" fmla="*/ 2147483647 w 534"/>
                <a:gd name="T57" fmla="*/ 2147483647 h 702"/>
                <a:gd name="T58" fmla="*/ 2147483647 w 534"/>
                <a:gd name="T59" fmla="*/ 2147483647 h 702"/>
                <a:gd name="T60" fmla="*/ 2147483647 w 534"/>
                <a:gd name="T61" fmla="*/ 2147483647 h 702"/>
                <a:gd name="T62" fmla="*/ 2147483647 w 534"/>
                <a:gd name="T63" fmla="*/ 2147483647 h 702"/>
                <a:gd name="T64" fmla="*/ 2147483647 w 534"/>
                <a:gd name="T65" fmla="*/ 2147483647 h 702"/>
                <a:gd name="T66" fmla="*/ 2147483647 w 534"/>
                <a:gd name="T67" fmla="*/ 2147483647 h 702"/>
                <a:gd name="T68" fmla="*/ 2147483647 w 534"/>
                <a:gd name="T69" fmla="*/ 2147483647 h 702"/>
                <a:gd name="T70" fmla="*/ 2147483647 w 534"/>
                <a:gd name="T71" fmla="*/ 2147483647 h 702"/>
                <a:gd name="T72" fmla="*/ 2147483647 w 534"/>
                <a:gd name="T73" fmla="*/ 2147483647 h 702"/>
                <a:gd name="T74" fmla="*/ 2147483647 w 534"/>
                <a:gd name="T75" fmla="*/ 2147483647 h 702"/>
                <a:gd name="T76" fmla="*/ 2147483647 w 534"/>
                <a:gd name="T77" fmla="*/ 2147483647 h 702"/>
                <a:gd name="T78" fmla="*/ 2147483647 w 534"/>
                <a:gd name="T79" fmla="*/ 2147483647 h 702"/>
                <a:gd name="T80" fmla="*/ 2147483647 w 534"/>
                <a:gd name="T81" fmla="*/ 2147483647 h 702"/>
                <a:gd name="T82" fmla="*/ 2147483647 w 534"/>
                <a:gd name="T83" fmla="*/ 2147483647 h 702"/>
                <a:gd name="T84" fmla="*/ 2147483647 w 534"/>
                <a:gd name="T85" fmla="*/ 2147483647 h 702"/>
                <a:gd name="T86" fmla="*/ 2147483647 w 534"/>
                <a:gd name="T87" fmla="*/ 2147483647 h 702"/>
                <a:gd name="T88" fmla="*/ 2147483647 w 534"/>
                <a:gd name="T89" fmla="*/ 2147483647 h 702"/>
                <a:gd name="T90" fmla="*/ 2147483647 w 534"/>
                <a:gd name="T91" fmla="*/ 2147483647 h 702"/>
                <a:gd name="T92" fmla="*/ 2147483647 w 534"/>
                <a:gd name="T93" fmla="*/ 2147483647 h 702"/>
                <a:gd name="T94" fmla="*/ 2147483647 w 534"/>
                <a:gd name="T95" fmla="*/ 2147483647 h 702"/>
                <a:gd name="T96" fmla="*/ 2147483647 w 534"/>
                <a:gd name="T97" fmla="*/ 2147483647 h 702"/>
                <a:gd name="T98" fmla="*/ 2147483647 w 534"/>
                <a:gd name="T99" fmla="*/ 2147483647 h 702"/>
                <a:gd name="T100" fmla="*/ 2147483647 w 534"/>
                <a:gd name="T101" fmla="*/ 2147483647 h 702"/>
                <a:gd name="T102" fmla="*/ 2147483647 w 534"/>
                <a:gd name="T103" fmla="*/ 2147483647 h 7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4"/>
                <a:gd name="T157" fmla="*/ 0 h 702"/>
                <a:gd name="T158" fmla="*/ 534 w 534"/>
                <a:gd name="T159" fmla="*/ 702 h 7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4" h="702">
                  <a:moveTo>
                    <a:pt x="366" y="120"/>
                  </a:moveTo>
                  <a:lnTo>
                    <a:pt x="360" y="126"/>
                  </a:lnTo>
                  <a:lnTo>
                    <a:pt x="354" y="168"/>
                  </a:lnTo>
                  <a:lnTo>
                    <a:pt x="330" y="144"/>
                  </a:lnTo>
                  <a:lnTo>
                    <a:pt x="294" y="144"/>
                  </a:lnTo>
                  <a:lnTo>
                    <a:pt x="288" y="138"/>
                  </a:lnTo>
                  <a:lnTo>
                    <a:pt x="276" y="138"/>
                  </a:lnTo>
                  <a:lnTo>
                    <a:pt x="270" y="132"/>
                  </a:lnTo>
                  <a:lnTo>
                    <a:pt x="258" y="126"/>
                  </a:lnTo>
                  <a:lnTo>
                    <a:pt x="210" y="126"/>
                  </a:lnTo>
                  <a:lnTo>
                    <a:pt x="192" y="132"/>
                  </a:lnTo>
                  <a:lnTo>
                    <a:pt x="162" y="132"/>
                  </a:lnTo>
                  <a:lnTo>
                    <a:pt x="144" y="162"/>
                  </a:lnTo>
                  <a:lnTo>
                    <a:pt x="150" y="198"/>
                  </a:lnTo>
                  <a:lnTo>
                    <a:pt x="156" y="204"/>
                  </a:lnTo>
                  <a:lnTo>
                    <a:pt x="180" y="204"/>
                  </a:lnTo>
                  <a:lnTo>
                    <a:pt x="186" y="198"/>
                  </a:lnTo>
                  <a:lnTo>
                    <a:pt x="186" y="180"/>
                  </a:lnTo>
                  <a:lnTo>
                    <a:pt x="204" y="180"/>
                  </a:lnTo>
                  <a:lnTo>
                    <a:pt x="210" y="186"/>
                  </a:lnTo>
                  <a:lnTo>
                    <a:pt x="222" y="186"/>
                  </a:lnTo>
                  <a:lnTo>
                    <a:pt x="222" y="192"/>
                  </a:lnTo>
                  <a:lnTo>
                    <a:pt x="228" y="198"/>
                  </a:lnTo>
                  <a:lnTo>
                    <a:pt x="228" y="216"/>
                  </a:lnTo>
                  <a:lnTo>
                    <a:pt x="240" y="222"/>
                  </a:lnTo>
                  <a:lnTo>
                    <a:pt x="240" y="234"/>
                  </a:lnTo>
                  <a:lnTo>
                    <a:pt x="234" y="240"/>
                  </a:lnTo>
                  <a:lnTo>
                    <a:pt x="228" y="252"/>
                  </a:lnTo>
                  <a:lnTo>
                    <a:pt x="222" y="258"/>
                  </a:lnTo>
                  <a:lnTo>
                    <a:pt x="210" y="258"/>
                  </a:lnTo>
                  <a:lnTo>
                    <a:pt x="198" y="282"/>
                  </a:lnTo>
                  <a:lnTo>
                    <a:pt x="198" y="318"/>
                  </a:lnTo>
                  <a:lnTo>
                    <a:pt x="216" y="324"/>
                  </a:lnTo>
                  <a:lnTo>
                    <a:pt x="222" y="342"/>
                  </a:lnTo>
                  <a:lnTo>
                    <a:pt x="240" y="342"/>
                  </a:lnTo>
                  <a:lnTo>
                    <a:pt x="246" y="348"/>
                  </a:lnTo>
                  <a:lnTo>
                    <a:pt x="246" y="360"/>
                  </a:lnTo>
                  <a:lnTo>
                    <a:pt x="240" y="366"/>
                  </a:lnTo>
                  <a:lnTo>
                    <a:pt x="240" y="414"/>
                  </a:lnTo>
                  <a:lnTo>
                    <a:pt x="234" y="426"/>
                  </a:lnTo>
                  <a:lnTo>
                    <a:pt x="240" y="450"/>
                  </a:lnTo>
                  <a:lnTo>
                    <a:pt x="234" y="456"/>
                  </a:lnTo>
                  <a:lnTo>
                    <a:pt x="222" y="462"/>
                  </a:lnTo>
                  <a:lnTo>
                    <a:pt x="222" y="486"/>
                  </a:lnTo>
                  <a:lnTo>
                    <a:pt x="216" y="498"/>
                  </a:lnTo>
                  <a:lnTo>
                    <a:pt x="210" y="504"/>
                  </a:lnTo>
                  <a:lnTo>
                    <a:pt x="198" y="504"/>
                  </a:lnTo>
                  <a:lnTo>
                    <a:pt x="192" y="498"/>
                  </a:lnTo>
                  <a:lnTo>
                    <a:pt x="192" y="468"/>
                  </a:lnTo>
                  <a:lnTo>
                    <a:pt x="186" y="468"/>
                  </a:lnTo>
                  <a:lnTo>
                    <a:pt x="180" y="474"/>
                  </a:lnTo>
                  <a:lnTo>
                    <a:pt x="174" y="486"/>
                  </a:lnTo>
                  <a:lnTo>
                    <a:pt x="168" y="492"/>
                  </a:lnTo>
                  <a:lnTo>
                    <a:pt x="138" y="492"/>
                  </a:lnTo>
                  <a:lnTo>
                    <a:pt x="120" y="450"/>
                  </a:lnTo>
                  <a:lnTo>
                    <a:pt x="90" y="450"/>
                  </a:lnTo>
                  <a:lnTo>
                    <a:pt x="90" y="456"/>
                  </a:lnTo>
                  <a:lnTo>
                    <a:pt x="108" y="474"/>
                  </a:lnTo>
                  <a:lnTo>
                    <a:pt x="96" y="480"/>
                  </a:lnTo>
                  <a:lnTo>
                    <a:pt x="90" y="492"/>
                  </a:lnTo>
                  <a:lnTo>
                    <a:pt x="84" y="498"/>
                  </a:lnTo>
                  <a:lnTo>
                    <a:pt x="66" y="498"/>
                  </a:lnTo>
                  <a:lnTo>
                    <a:pt x="54" y="492"/>
                  </a:lnTo>
                  <a:lnTo>
                    <a:pt x="42" y="492"/>
                  </a:lnTo>
                  <a:lnTo>
                    <a:pt x="36" y="486"/>
                  </a:lnTo>
                  <a:lnTo>
                    <a:pt x="30" y="486"/>
                  </a:lnTo>
                  <a:lnTo>
                    <a:pt x="30" y="504"/>
                  </a:lnTo>
                  <a:lnTo>
                    <a:pt x="36" y="510"/>
                  </a:lnTo>
                  <a:lnTo>
                    <a:pt x="36" y="522"/>
                  </a:lnTo>
                  <a:lnTo>
                    <a:pt x="24" y="522"/>
                  </a:lnTo>
                  <a:lnTo>
                    <a:pt x="54" y="540"/>
                  </a:lnTo>
                  <a:lnTo>
                    <a:pt x="36" y="552"/>
                  </a:lnTo>
                  <a:lnTo>
                    <a:pt x="54" y="564"/>
                  </a:lnTo>
                  <a:lnTo>
                    <a:pt x="54" y="600"/>
                  </a:lnTo>
                  <a:lnTo>
                    <a:pt x="48" y="606"/>
                  </a:lnTo>
                  <a:lnTo>
                    <a:pt x="30" y="588"/>
                  </a:lnTo>
                  <a:lnTo>
                    <a:pt x="6" y="600"/>
                  </a:lnTo>
                  <a:lnTo>
                    <a:pt x="0" y="618"/>
                  </a:lnTo>
                  <a:lnTo>
                    <a:pt x="54" y="666"/>
                  </a:lnTo>
                  <a:lnTo>
                    <a:pt x="54" y="684"/>
                  </a:lnTo>
                  <a:lnTo>
                    <a:pt x="72" y="702"/>
                  </a:lnTo>
                  <a:lnTo>
                    <a:pt x="72" y="690"/>
                  </a:lnTo>
                  <a:lnTo>
                    <a:pt x="90" y="690"/>
                  </a:lnTo>
                  <a:lnTo>
                    <a:pt x="90" y="672"/>
                  </a:lnTo>
                  <a:lnTo>
                    <a:pt x="102" y="666"/>
                  </a:lnTo>
                  <a:lnTo>
                    <a:pt x="108" y="660"/>
                  </a:lnTo>
                  <a:lnTo>
                    <a:pt x="120" y="654"/>
                  </a:lnTo>
                  <a:lnTo>
                    <a:pt x="126" y="648"/>
                  </a:lnTo>
                  <a:lnTo>
                    <a:pt x="132" y="654"/>
                  </a:lnTo>
                  <a:lnTo>
                    <a:pt x="132" y="660"/>
                  </a:lnTo>
                  <a:lnTo>
                    <a:pt x="138" y="666"/>
                  </a:lnTo>
                  <a:lnTo>
                    <a:pt x="138" y="672"/>
                  </a:lnTo>
                  <a:lnTo>
                    <a:pt x="150" y="672"/>
                  </a:lnTo>
                  <a:lnTo>
                    <a:pt x="150" y="678"/>
                  </a:lnTo>
                  <a:lnTo>
                    <a:pt x="156" y="684"/>
                  </a:lnTo>
                  <a:lnTo>
                    <a:pt x="156" y="690"/>
                  </a:lnTo>
                  <a:lnTo>
                    <a:pt x="162" y="696"/>
                  </a:lnTo>
                  <a:lnTo>
                    <a:pt x="174" y="696"/>
                  </a:lnTo>
                  <a:lnTo>
                    <a:pt x="180" y="690"/>
                  </a:lnTo>
                  <a:lnTo>
                    <a:pt x="186" y="678"/>
                  </a:lnTo>
                  <a:lnTo>
                    <a:pt x="186" y="660"/>
                  </a:lnTo>
                  <a:lnTo>
                    <a:pt x="210" y="666"/>
                  </a:lnTo>
                  <a:lnTo>
                    <a:pt x="228" y="648"/>
                  </a:lnTo>
                  <a:lnTo>
                    <a:pt x="234" y="648"/>
                  </a:lnTo>
                  <a:lnTo>
                    <a:pt x="234" y="678"/>
                  </a:lnTo>
                  <a:lnTo>
                    <a:pt x="228" y="690"/>
                  </a:lnTo>
                  <a:lnTo>
                    <a:pt x="234" y="696"/>
                  </a:lnTo>
                  <a:lnTo>
                    <a:pt x="252" y="696"/>
                  </a:lnTo>
                  <a:lnTo>
                    <a:pt x="264" y="690"/>
                  </a:lnTo>
                  <a:lnTo>
                    <a:pt x="270" y="684"/>
                  </a:lnTo>
                  <a:lnTo>
                    <a:pt x="276" y="672"/>
                  </a:lnTo>
                  <a:lnTo>
                    <a:pt x="294" y="654"/>
                  </a:lnTo>
                  <a:lnTo>
                    <a:pt x="300" y="642"/>
                  </a:lnTo>
                  <a:lnTo>
                    <a:pt x="312" y="630"/>
                  </a:lnTo>
                  <a:lnTo>
                    <a:pt x="330" y="630"/>
                  </a:lnTo>
                  <a:lnTo>
                    <a:pt x="336" y="624"/>
                  </a:lnTo>
                  <a:lnTo>
                    <a:pt x="366" y="582"/>
                  </a:lnTo>
                  <a:lnTo>
                    <a:pt x="360" y="480"/>
                  </a:lnTo>
                  <a:lnTo>
                    <a:pt x="366" y="480"/>
                  </a:lnTo>
                  <a:lnTo>
                    <a:pt x="390" y="456"/>
                  </a:lnTo>
                  <a:lnTo>
                    <a:pt x="390" y="420"/>
                  </a:lnTo>
                  <a:lnTo>
                    <a:pt x="396" y="408"/>
                  </a:lnTo>
                  <a:lnTo>
                    <a:pt x="402" y="402"/>
                  </a:lnTo>
                  <a:lnTo>
                    <a:pt x="450" y="378"/>
                  </a:lnTo>
                  <a:lnTo>
                    <a:pt x="456" y="366"/>
                  </a:lnTo>
                  <a:lnTo>
                    <a:pt x="468" y="360"/>
                  </a:lnTo>
                  <a:lnTo>
                    <a:pt x="474" y="354"/>
                  </a:lnTo>
                  <a:lnTo>
                    <a:pt x="474" y="300"/>
                  </a:lnTo>
                  <a:lnTo>
                    <a:pt x="486" y="294"/>
                  </a:lnTo>
                  <a:lnTo>
                    <a:pt x="492" y="282"/>
                  </a:lnTo>
                  <a:lnTo>
                    <a:pt x="492" y="258"/>
                  </a:lnTo>
                  <a:lnTo>
                    <a:pt x="486" y="246"/>
                  </a:lnTo>
                  <a:lnTo>
                    <a:pt x="480" y="240"/>
                  </a:lnTo>
                  <a:lnTo>
                    <a:pt x="480" y="228"/>
                  </a:lnTo>
                  <a:lnTo>
                    <a:pt x="498" y="192"/>
                  </a:lnTo>
                  <a:lnTo>
                    <a:pt x="498" y="168"/>
                  </a:lnTo>
                  <a:lnTo>
                    <a:pt x="492" y="156"/>
                  </a:lnTo>
                  <a:lnTo>
                    <a:pt x="492" y="126"/>
                  </a:lnTo>
                  <a:lnTo>
                    <a:pt x="498" y="120"/>
                  </a:lnTo>
                  <a:lnTo>
                    <a:pt x="510" y="96"/>
                  </a:lnTo>
                  <a:lnTo>
                    <a:pt x="522" y="84"/>
                  </a:lnTo>
                  <a:lnTo>
                    <a:pt x="528" y="66"/>
                  </a:lnTo>
                  <a:lnTo>
                    <a:pt x="534" y="54"/>
                  </a:lnTo>
                  <a:lnTo>
                    <a:pt x="534" y="18"/>
                  </a:lnTo>
                  <a:lnTo>
                    <a:pt x="522" y="6"/>
                  </a:lnTo>
                  <a:lnTo>
                    <a:pt x="510" y="18"/>
                  </a:lnTo>
                  <a:lnTo>
                    <a:pt x="498" y="18"/>
                  </a:lnTo>
                  <a:lnTo>
                    <a:pt x="462" y="0"/>
                  </a:lnTo>
                  <a:lnTo>
                    <a:pt x="444" y="0"/>
                  </a:lnTo>
                  <a:lnTo>
                    <a:pt x="426" y="18"/>
                  </a:lnTo>
                  <a:lnTo>
                    <a:pt x="396" y="18"/>
                  </a:lnTo>
                  <a:lnTo>
                    <a:pt x="378" y="48"/>
                  </a:lnTo>
                  <a:lnTo>
                    <a:pt x="390" y="60"/>
                  </a:lnTo>
                  <a:lnTo>
                    <a:pt x="390" y="84"/>
                  </a:lnTo>
                  <a:lnTo>
                    <a:pt x="384" y="96"/>
                  </a:lnTo>
                  <a:lnTo>
                    <a:pt x="378" y="102"/>
                  </a:lnTo>
                  <a:lnTo>
                    <a:pt x="372" y="114"/>
                  </a:lnTo>
                  <a:lnTo>
                    <a:pt x="366" y="12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46" name="Colombia" descr="© INSCALE GmbH, 05.05.2010&#10;http://www.presentationload.com/">
              <a:extLst>
                <a:ext uri="{FF2B5EF4-FFF2-40B4-BE49-F238E27FC236}">
                  <a16:creationId xmlns:a16="http://schemas.microsoft.com/office/drawing/2014/main" id="{CD2C0F80-4AAD-FE72-6312-278EB6A81EC8}"/>
                </a:ext>
              </a:extLst>
            </p:cNvPr>
            <p:cNvSpPr>
              <a:spLocks/>
            </p:cNvSpPr>
            <p:nvPr/>
          </p:nvSpPr>
          <p:spPr bwMode="gray">
            <a:xfrm>
              <a:off x="3023775" y="3881454"/>
              <a:ext cx="409383" cy="634361"/>
            </a:xfrm>
            <a:custGeom>
              <a:avLst/>
              <a:gdLst>
                <a:gd name="T0" fmla="*/ 2147483647 w 870"/>
                <a:gd name="T1" fmla="*/ 2147483647 h 1344"/>
                <a:gd name="T2" fmla="*/ 2147483647 w 870"/>
                <a:gd name="T3" fmla="*/ 2147483647 h 1344"/>
                <a:gd name="T4" fmla="*/ 2147483647 w 870"/>
                <a:gd name="T5" fmla="*/ 2147483647 h 1344"/>
                <a:gd name="T6" fmla="*/ 2147483647 w 870"/>
                <a:gd name="T7" fmla="*/ 2147483647 h 1344"/>
                <a:gd name="T8" fmla="*/ 2147483647 w 870"/>
                <a:gd name="T9" fmla="*/ 2147483647 h 1344"/>
                <a:gd name="T10" fmla="*/ 2147483647 w 870"/>
                <a:gd name="T11" fmla="*/ 2147483647 h 1344"/>
                <a:gd name="T12" fmla="*/ 2147483647 w 870"/>
                <a:gd name="T13" fmla="*/ 2147483647 h 1344"/>
                <a:gd name="T14" fmla="*/ 2147483647 w 870"/>
                <a:gd name="T15" fmla="*/ 2147483647 h 1344"/>
                <a:gd name="T16" fmla="*/ 2147483647 w 870"/>
                <a:gd name="T17" fmla="*/ 2147483647 h 1344"/>
                <a:gd name="T18" fmla="*/ 2147483647 w 870"/>
                <a:gd name="T19" fmla="*/ 2147483647 h 1344"/>
                <a:gd name="T20" fmla="*/ 2147483647 w 870"/>
                <a:gd name="T21" fmla="*/ 2147483647 h 1344"/>
                <a:gd name="T22" fmla="*/ 2147483647 w 870"/>
                <a:gd name="T23" fmla="*/ 2147483647 h 1344"/>
                <a:gd name="T24" fmla="*/ 2147483647 w 870"/>
                <a:gd name="T25" fmla="*/ 2147483647 h 1344"/>
                <a:gd name="T26" fmla="*/ 2147483647 w 870"/>
                <a:gd name="T27" fmla="*/ 2147483647 h 1344"/>
                <a:gd name="T28" fmla="*/ 2147483647 w 870"/>
                <a:gd name="T29" fmla="*/ 2147483647 h 1344"/>
                <a:gd name="T30" fmla="*/ 2147483647 w 870"/>
                <a:gd name="T31" fmla="*/ 2147483647 h 1344"/>
                <a:gd name="T32" fmla="*/ 2147483647 w 870"/>
                <a:gd name="T33" fmla="*/ 2147483647 h 1344"/>
                <a:gd name="T34" fmla="*/ 2147483647 w 870"/>
                <a:gd name="T35" fmla="*/ 2147483647 h 1344"/>
                <a:gd name="T36" fmla="*/ 2147483647 w 870"/>
                <a:gd name="T37" fmla="*/ 2147483647 h 1344"/>
                <a:gd name="T38" fmla="*/ 2147483647 w 870"/>
                <a:gd name="T39" fmla="*/ 2147483647 h 1344"/>
                <a:gd name="T40" fmla="*/ 2147483647 w 870"/>
                <a:gd name="T41" fmla="*/ 2147483647 h 1344"/>
                <a:gd name="T42" fmla="*/ 2147483647 w 870"/>
                <a:gd name="T43" fmla="*/ 2147483647 h 1344"/>
                <a:gd name="T44" fmla="*/ 2147483647 w 870"/>
                <a:gd name="T45" fmla="*/ 2147483647 h 1344"/>
                <a:gd name="T46" fmla="*/ 2147483647 w 870"/>
                <a:gd name="T47" fmla="*/ 2147483647 h 1344"/>
                <a:gd name="T48" fmla="*/ 2147483647 w 870"/>
                <a:gd name="T49" fmla="*/ 2147483647 h 1344"/>
                <a:gd name="T50" fmla="*/ 2147483647 w 870"/>
                <a:gd name="T51" fmla="*/ 2147483647 h 1344"/>
                <a:gd name="T52" fmla="*/ 2147483647 w 870"/>
                <a:gd name="T53" fmla="*/ 2147483647 h 1344"/>
                <a:gd name="T54" fmla="*/ 2147483647 w 870"/>
                <a:gd name="T55" fmla="*/ 2147483647 h 1344"/>
                <a:gd name="T56" fmla="*/ 2147483647 w 870"/>
                <a:gd name="T57" fmla="*/ 2147483647 h 1344"/>
                <a:gd name="T58" fmla="*/ 2147483647 w 870"/>
                <a:gd name="T59" fmla="*/ 2147483647 h 1344"/>
                <a:gd name="T60" fmla="*/ 2147483647 w 870"/>
                <a:gd name="T61" fmla="*/ 2147483647 h 1344"/>
                <a:gd name="T62" fmla="*/ 2147483647 w 870"/>
                <a:gd name="T63" fmla="*/ 2147483647 h 1344"/>
                <a:gd name="T64" fmla="*/ 2147483647 w 870"/>
                <a:gd name="T65" fmla="*/ 2147483647 h 1344"/>
                <a:gd name="T66" fmla="*/ 2147483647 w 870"/>
                <a:gd name="T67" fmla="*/ 2147483647 h 1344"/>
                <a:gd name="T68" fmla="*/ 2147483647 w 870"/>
                <a:gd name="T69" fmla="*/ 2147483647 h 1344"/>
                <a:gd name="T70" fmla="*/ 2147483647 w 870"/>
                <a:gd name="T71" fmla="*/ 2147483647 h 1344"/>
                <a:gd name="T72" fmla="*/ 2147483647 w 870"/>
                <a:gd name="T73" fmla="*/ 0 h 1344"/>
                <a:gd name="T74" fmla="*/ 2147483647 w 870"/>
                <a:gd name="T75" fmla="*/ 2147483647 h 1344"/>
                <a:gd name="T76" fmla="*/ 2147483647 w 870"/>
                <a:gd name="T77" fmla="*/ 2147483647 h 1344"/>
                <a:gd name="T78" fmla="*/ 2147483647 w 870"/>
                <a:gd name="T79" fmla="*/ 2147483647 h 1344"/>
                <a:gd name="T80" fmla="*/ 2147483647 w 870"/>
                <a:gd name="T81" fmla="*/ 2147483647 h 1344"/>
                <a:gd name="T82" fmla="*/ 2147483647 w 870"/>
                <a:gd name="T83" fmla="*/ 2147483647 h 1344"/>
                <a:gd name="T84" fmla="*/ 2147483647 w 870"/>
                <a:gd name="T85" fmla="*/ 2147483647 h 1344"/>
                <a:gd name="T86" fmla="*/ 2147483647 w 870"/>
                <a:gd name="T87" fmla="*/ 2147483647 h 1344"/>
                <a:gd name="T88" fmla="*/ 2147483647 w 870"/>
                <a:gd name="T89" fmla="*/ 2147483647 h 1344"/>
                <a:gd name="T90" fmla="*/ 2147483647 w 870"/>
                <a:gd name="T91" fmla="*/ 2147483647 h 1344"/>
                <a:gd name="T92" fmla="*/ 2147483647 w 870"/>
                <a:gd name="T93" fmla="*/ 2147483647 h 1344"/>
                <a:gd name="T94" fmla="*/ 2147483647 w 870"/>
                <a:gd name="T95" fmla="*/ 2147483647 h 1344"/>
                <a:gd name="T96" fmla="*/ 2147483647 w 870"/>
                <a:gd name="T97" fmla="*/ 2147483647 h 1344"/>
                <a:gd name="T98" fmla="*/ 2147483647 w 870"/>
                <a:gd name="T99" fmla="*/ 2147483647 h 1344"/>
                <a:gd name="T100" fmla="*/ 2147483647 w 870"/>
                <a:gd name="T101" fmla="*/ 2147483647 h 1344"/>
                <a:gd name="T102" fmla="*/ 2147483647 w 870"/>
                <a:gd name="T103" fmla="*/ 2147483647 h 1344"/>
                <a:gd name="T104" fmla="*/ 2147483647 w 870"/>
                <a:gd name="T105" fmla="*/ 2147483647 h 1344"/>
                <a:gd name="T106" fmla="*/ 2147483647 w 870"/>
                <a:gd name="T107" fmla="*/ 2147483647 h 134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70"/>
                <a:gd name="T163" fmla="*/ 0 h 1344"/>
                <a:gd name="T164" fmla="*/ 870 w 870"/>
                <a:gd name="T165" fmla="*/ 1344 h 134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70" h="1344">
                  <a:moveTo>
                    <a:pt x="36" y="912"/>
                  </a:moveTo>
                  <a:lnTo>
                    <a:pt x="60" y="924"/>
                  </a:lnTo>
                  <a:lnTo>
                    <a:pt x="66" y="936"/>
                  </a:lnTo>
                  <a:lnTo>
                    <a:pt x="84" y="936"/>
                  </a:lnTo>
                  <a:lnTo>
                    <a:pt x="96" y="942"/>
                  </a:lnTo>
                  <a:lnTo>
                    <a:pt x="102" y="948"/>
                  </a:lnTo>
                  <a:lnTo>
                    <a:pt x="108" y="960"/>
                  </a:lnTo>
                  <a:lnTo>
                    <a:pt x="108" y="966"/>
                  </a:lnTo>
                  <a:lnTo>
                    <a:pt x="114" y="972"/>
                  </a:lnTo>
                  <a:lnTo>
                    <a:pt x="126" y="978"/>
                  </a:lnTo>
                  <a:lnTo>
                    <a:pt x="138" y="978"/>
                  </a:lnTo>
                  <a:lnTo>
                    <a:pt x="144" y="972"/>
                  </a:lnTo>
                  <a:lnTo>
                    <a:pt x="156" y="978"/>
                  </a:lnTo>
                  <a:lnTo>
                    <a:pt x="162" y="984"/>
                  </a:lnTo>
                  <a:lnTo>
                    <a:pt x="186" y="984"/>
                  </a:lnTo>
                  <a:lnTo>
                    <a:pt x="186" y="972"/>
                  </a:lnTo>
                  <a:lnTo>
                    <a:pt x="192" y="966"/>
                  </a:lnTo>
                  <a:lnTo>
                    <a:pt x="198" y="966"/>
                  </a:lnTo>
                  <a:lnTo>
                    <a:pt x="210" y="972"/>
                  </a:lnTo>
                  <a:lnTo>
                    <a:pt x="210" y="978"/>
                  </a:lnTo>
                  <a:lnTo>
                    <a:pt x="216" y="984"/>
                  </a:lnTo>
                  <a:lnTo>
                    <a:pt x="216" y="990"/>
                  </a:lnTo>
                  <a:lnTo>
                    <a:pt x="228" y="1002"/>
                  </a:lnTo>
                  <a:lnTo>
                    <a:pt x="264" y="1002"/>
                  </a:lnTo>
                  <a:lnTo>
                    <a:pt x="276" y="1008"/>
                  </a:lnTo>
                  <a:lnTo>
                    <a:pt x="282" y="1014"/>
                  </a:lnTo>
                  <a:lnTo>
                    <a:pt x="294" y="1020"/>
                  </a:lnTo>
                  <a:lnTo>
                    <a:pt x="312" y="1038"/>
                  </a:lnTo>
                  <a:lnTo>
                    <a:pt x="324" y="1044"/>
                  </a:lnTo>
                  <a:lnTo>
                    <a:pt x="330" y="1050"/>
                  </a:lnTo>
                  <a:lnTo>
                    <a:pt x="342" y="1086"/>
                  </a:lnTo>
                  <a:lnTo>
                    <a:pt x="360" y="1086"/>
                  </a:lnTo>
                  <a:lnTo>
                    <a:pt x="372" y="1104"/>
                  </a:lnTo>
                  <a:lnTo>
                    <a:pt x="384" y="1104"/>
                  </a:lnTo>
                  <a:lnTo>
                    <a:pt x="390" y="1110"/>
                  </a:lnTo>
                  <a:lnTo>
                    <a:pt x="390" y="1134"/>
                  </a:lnTo>
                  <a:lnTo>
                    <a:pt x="396" y="1140"/>
                  </a:lnTo>
                  <a:lnTo>
                    <a:pt x="396" y="1146"/>
                  </a:lnTo>
                  <a:lnTo>
                    <a:pt x="408" y="1146"/>
                  </a:lnTo>
                  <a:lnTo>
                    <a:pt x="420" y="1152"/>
                  </a:lnTo>
                  <a:lnTo>
                    <a:pt x="426" y="1158"/>
                  </a:lnTo>
                  <a:lnTo>
                    <a:pt x="426" y="1164"/>
                  </a:lnTo>
                  <a:lnTo>
                    <a:pt x="420" y="1170"/>
                  </a:lnTo>
                  <a:lnTo>
                    <a:pt x="420" y="1194"/>
                  </a:lnTo>
                  <a:lnTo>
                    <a:pt x="432" y="1200"/>
                  </a:lnTo>
                  <a:lnTo>
                    <a:pt x="456" y="1206"/>
                  </a:lnTo>
                  <a:lnTo>
                    <a:pt x="492" y="1206"/>
                  </a:lnTo>
                  <a:lnTo>
                    <a:pt x="492" y="1194"/>
                  </a:lnTo>
                  <a:lnTo>
                    <a:pt x="504" y="1182"/>
                  </a:lnTo>
                  <a:lnTo>
                    <a:pt x="528" y="1182"/>
                  </a:lnTo>
                  <a:lnTo>
                    <a:pt x="534" y="1188"/>
                  </a:lnTo>
                  <a:lnTo>
                    <a:pt x="540" y="1188"/>
                  </a:lnTo>
                  <a:lnTo>
                    <a:pt x="546" y="1194"/>
                  </a:lnTo>
                  <a:lnTo>
                    <a:pt x="558" y="1194"/>
                  </a:lnTo>
                  <a:lnTo>
                    <a:pt x="570" y="1188"/>
                  </a:lnTo>
                  <a:lnTo>
                    <a:pt x="576" y="1182"/>
                  </a:lnTo>
                  <a:lnTo>
                    <a:pt x="588" y="1182"/>
                  </a:lnTo>
                  <a:lnTo>
                    <a:pt x="588" y="1188"/>
                  </a:lnTo>
                  <a:lnTo>
                    <a:pt x="594" y="1200"/>
                  </a:lnTo>
                  <a:lnTo>
                    <a:pt x="600" y="1206"/>
                  </a:lnTo>
                  <a:lnTo>
                    <a:pt x="624" y="1206"/>
                  </a:lnTo>
                  <a:lnTo>
                    <a:pt x="636" y="1212"/>
                  </a:lnTo>
                  <a:lnTo>
                    <a:pt x="642" y="1218"/>
                  </a:lnTo>
                  <a:lnTo>
                    <a:pt x="642" y="1236"/>
                  </a:lnTo>
                  <a:lnTo>
                    <a:pt x="636" y="1248"/>
                  </a:lnTo>
                  <a:lnTo>
                    <a:pt x="630" y="1254"/>
                  </a:lnTo>
                  <a:lnTo>
                    <a:pt x="624" y="1254"/>
                  </a:lnTo>
                  <a:lnTo>
                    <a:pt x="618" y="1260"/>
                  </a:lnTo>
                  <a:lnTo>
                    <a:pt x="618" y="1266"/>
                  </a:lnTo>
                  <a:lnTo>
                    <a:pt x="606" y="1290"/>
                  </a:lnTo>
                  <a:lnTo>
                    <a:pt x="606" y="1308"/>
                  </a:lnTo>
                  <a:lnTo>
                    <a:pt x="612" y="1314"/>
                  </a:lnTo>
                  <a:lnTo>
                    <a:pt x="630" y="1314"/>
                  </a:lnTo>
                  <a:lnTo>
                    <a:pt x="642" y="1332"/>
                  </a:lnTo>
                  <a:lnTo>
                    <a:pt x="660" y="1344"/>
                  </a:lnTo>
                  <a:lnTo>
                    <a:pt x="660" y="1308"/>
                  </a:lnTo>
                  <a:lnTo>
                    <a:pt x="666" y="1236"/>
                  </a:lnTo>
                  <a:lnTo>
                    <a:pt x="684" y="1188"/>
                  </a:lnTo>
                  <a:lnTo>
                    <a:pt x="678" y="1140"/>
                  </a:lnTo>
                  <a:lnTo>
                    <a:pt x="690" y="1128"/>
                  </a:lnTo>
                  <a:lnTo>
                    <a:pt x="696" y="1116"/>
                  </a:lnTo>
                  <a:lnTo>
                    <a:pt x="696" y="1104"/>
                  </a:lnTo>
                  <a:lnTo>
                    <a:pt x="690" y="1092"/>
                  </a:lnTo>
                  <a:lnTo>
                    <a:pt x="678" y="1080"/>
                  </a:lnTo>
                  <a:lnTo>
                    <a:pt x="678" y="1074"/>
                  </a:lnTo>
                  <a:lnTo>
                    <a:pt x="672" y="1068"/>
                  </a:lnTo>
                  <a:lnTo>
                    <a:pt x="672" y="1044"/>
                  </a:lnTo>
                  <a:lnTo>
                    <a:pt x="666" y="1038"/>
                  </a:lnTo>
                  <a:lnTo>
                    <a:pt x="654" y="1032"/>
                  </a:lnTo>
                  <a:lnTo>
                    <a:pt x="642" y="1020"/>
                  </a:lnTo>
                  <a:lnTo>
                    <a:pt x="636" y="1020"/>
                  </a:lnTo>
                  <a:lnTo>
                    <a:pt x="642" y="954"/>
                  </a:lnTo>
                  <a:lnTo>
                    <a:pt x="672" y="948"/>
                  </a:lnTo>
                  <a:lnTo>
                    <a:pt x="678" y="954"/>
                  </a:lnTo>
                  <a:lnTo>
                    <a:pt x="708" y="954"/>
                  </a:lnTo>
                  <a:lnTo>
                    <a:pt x="714" y="948"/>
                  </a:lnTo>
                  <a:lnTo>
                    <a:pt x="714" y="942"/>
                  </a:lnTo>
                  <a:lnTo>
                    <a:pt x="708" y="936"/>
                  </a:lnTo>
                  <a:lnTo>
                    <a:pt x="708" y="930"/>
                  </a:lnTo>
                  <a:lnTo>
                    <a:pt x="696" y="918"/>
                  </a:lnTo>
                  <a:lnTo>
                    <a:pt x="684" y="924"/>
                  </a:lnTo>
                  <a:lnTo>
                    <a:pt x="660" y="912"/>
                  </a:lnTo>
                  <a:lnTo>
                    <a:pt x="660" y="900"/>
                  </a:lnTo>
                  <a:lnTo>
                    <a:pt x="654" y="888"/>
                  </a:lnTo>
                  <a:lnTo>
                    <a:pt x="654" y="876"/>
                  </a:lnTo>
                  <a:lnTo>
                    <a:pt x="660" y="864"/>
                  </a:lnTo>
                  <a:lnTo>
                    <a:pt x="666" y="858"/>
                  </a:lnTo>
                  <a:lnTo>
                    <a:pt x="684" y="858"/>
                  </a:lnTo>
                  <a:lnTo>
                    <a:pt x="696" y="870"/>
                  </a:lnTo>
                  <a:lnTo>
                    <a:pt x="762" y="864"/>
                  </a:lnTo>
                  <a:lnTo>
                    <a:pt x="762" y="846"/>
                  </a:lnTo>
                  <a:lnTo>
                    <a:pt x="768" y="840"/>
                  </a:lnTo>
                  <a:lnTo>
                    <a:pt x="774" y="840"/>
                  </a:lnTo>
                  <a:lnTo>
                    <a:pt x="798" y="864"/>
                  </a:lnTo>
                  <a:lnTo>
                    <a:pt x="828" y="834"/>
                  </a:lnTo>
                  <a:lnTo>
                    <a:pt x="834" y="834"/>
                  </a:lnTo>
                  <a:lnTo>
                    <a:pt x="834" y="846"/>
                  </a:lnTo>
                  <a:lnTo>
                    <a:pt x="840" y="852"/>
                  </a:lnTo>
                  <a:lnTo>
                    <a:pt x="840" y="864"/>
                  </a:lnTo>
                  <a:lnTo>
                    <a:pt x="846" y="876"/>
                  </a:lnTo>
                  <a:lnTo>
                    <a:pt x="846" y="906"/>
                  </a:lnTo>
                  <a:lnTo>
                    <a:pt x="870" y="906"/>
                  </a:lnTo>
                  <a:lnTo>
                    <a:pt x="864" y="900"/>
                  </a:lnTo>
                  <a:lnTo>
                    <a:pt x="864" y="882"/>
                  </a:lnTo>
                  <a:lnTo>
                    <a:pt x="858" y="870"/>
                  </a:lnTo>
                  <a:lnTo>
                    <a:pt x="858" y="852"/>
                  </a:lnTo>
                  <a:lnTo>
                    <a:pt x="852" y="846"/>
                  </a:lnTo>
                  <a:lnTo>
                    <a:pt x="852" y="828"/>
                  </a:lnTo>
                  <a:lnTo>
                    <a:pt x="846" y="822"/>
                  </a:lnTo>
                  <a:lnTo>
                    <a:pt x="846" y="798"/>
                  </a:lnTo>
                  <a:lnTo>
                    <a:pt x="834" y="798"/>
                  </a:lnTo>
                  <a:lnTo>
                    <a:pt x="822" y="786"/>
                  </a:lnTo>
                  <a:lnTo>
                    <a:pt x="798" y="774"/>
                  </a:lnTo>
                  <a:lnTo>
                    <a:pt x="804" y="774"/>
                  </a:lnTo>
                  <a:lnTo>
                    <a:pt x="834" y="744"/>
                  </a:lnTo>
                  <a:lnTo>
                    <a:pt x="840" y="732"/>
                  </a:lnTo>
                  <a:lnTo>
                    <a:pt x="840" y="726"/>
                  </a:lnTo>
                  <a:lnTo>
                    <a:pt x="834" y="714"/>
                  </a:lnTo>
                  <a:lnTo>
                    <a:pt x="822" y="708"/>
                  </a:lnTo>
                  <a:lnTo>
                    <a:pt x="816" y="696"/>
                  </a:lnTo>
                  <a:lnTo>
                    <a:pt x="816" y="672"/>
                  </a:lnTo>
                  <a:lnTo>
                    <a:pt x="804" y="672"/>
                  </a:lnTo>
                  <a:lnTo>
                    <a:pt x="798" y="666"/>
                  </a:lnTo>
                  <a:lnTo>
                    <a:pt x="798" y="654"/>
                  </a:lnTo>
                  <a:lnTo>
                    <a:pt x="804" y="642"/>
                  </a:lnTo>
                  <a:lnTo>
                    <a:pt x="804" y="612"/>
                  </a:lnTo>
                  <a:lnTo>
                    <a:pt x="798" y="600"/>
                  </a:lnTo>
                  <a:lnTo>
                    <a:pt x="798" y="576"/>
                  </a:lnTo>
                  <a:lnTo>
                    <a:pt x="810" y="564"/>
                  </a:lnTo>
                  <a:lnTo>
                    <a:pt x="816" y="564"/>
                  </a:lnTo>
                  <a:lnTo>
                    <a:pt x="822" y="558"/>
                  </a:lnTo>
                  <a:lnTo>
                    <a:pt x="822" y="534"/>
                  </a:lnTo>
                  <a:lnTo>
                    <a:pt x="840" y="516"/>
                  </a:lnTo>
                  <a:lnTo>
                    <a:pt x="840" y="504"/>
                  </a:lnTo>
                  <a:lnTo>
                    <a:pt x="834" y="498"/>
                  </a:lnTo>
                  <a:lnTo>
                    <a:pt x="816" y="498"/>
                  </a:lnTo>
                  <a:lnTo>
                    <a:pt x="804" y="504"/>
                  </a:lnTo>
                  <a:lnTo>
                    <a:pt x="798" y="510"/>
                  </a:lnTo>
                  <a:lnTo>
                    <a:pt x="774" y="504"/>
                  </a:lnTo>
                  <a:lnTo>
                    <a:pt x="768" y="510"/>
                  </a:lnTo>
                  <a:lnTo>
                    <a:pt x="744" y="510"/>
                  </a:lnTo>
                  <a:lnTo>
                    <a:pt x="738" y="504"/>
                  </a:lnTo>
                  <a:lnTo>
                    <a:pt x="720" y="504"/>
                  </a:lnTo>
                  <a:lnTo>
                    <a:pt x="720" y="510"/>
                  </a:lnTo>
                  <a:lnTo>
                    <a:pt x="696" y="510"/>
                  </a:lnTo>
                  <a:lnTo>
                    <a:pt x="672" y="486"/>
                  </a:lnTo>
                  <a:lnTo>
                    <a:pt x="666" y="468"/>
                  </a:lnTo>
                  <a:lnTo>
                    <a:pt x="660" y="456"/>
                  </a:lnTo>
                  <a:lnTo>
                    <a:pt x="654" y="450"/>
                  </a:lnTo>
                  <a:lnTo>
                    <a:pt x="654" y="444"/>
                  </a:lnTo>
                  <a:lnTo>
                    <a:pt x="630" y="444"/>
                  </a:lnTo>
                  <a:lnTo>
                    <a:pt x="618" y="438"/>
                  </a:lnTo>
                  <a:lnTo>
                    <a:pt x="612" y="432"/>
                  </a:lnTo>
                  <a:lnTo>
                    <a:pt x="600" y="432"/>
                  </a:lnTo>
                  <a:lnTo>
                    <a:pt x="600" y="438"/>
                  </a:lnTo>
                  <a:lnTo>
                    <a:pt x="594" y="444"/>
                  </a:lnTo>
                  <a:lnTo>
                    <a:pt x="582" y="444"/>
                  </a:lnTo>
                  <a:lnTo>
                    <a:pt x="570" y="438"/>
                  </a:lnTo>
                  <a:lnTo>
                    <a:pt x="564" y="438"/>
                  </a:lnTo>
                  <a:lnTo>
                    <a:pt x="552" y="432"/>
                  </a:lnTo>
                  <a:lnTo>
                    <a:pt x="540" y="432"/>
                  </a:lnTo>
                  <a:lnTo>
                    <a:pt x="534" y="438"/>
                  </a:lnTo>
                  <a:lnTo>
                    <a:pt x="510" y="438"/>
                  </a:lnTo>
                  <a:lnTo>
                    <a:pt x="504" y="432"/>
                  </a:lnTo>
                  <a:lnTo>
                    <a:pt x="498" y="420"/>
                  </a:lnTo>
                  <a:lnTo>
                    <a:pt x="498" y="408"/>
                  </a:lnTo>
                  <a:lnTo>
                    <a:pt x="486" y="408"/>
                  </a:lnTo>
                  <a:lnTo>
                    <a:pt x="486" y="366"/>
                  </a:lnTo>
                  <a:lnTo>
                    <a:pt x="498" y="342"/>
                  </a:lnTo>
                  <a:lnTo>
                    <a:pt x="498" y="330"/>
                  </a:lnTo>
                  <a:lnTo>
                    <a:pt x="492" y="324"/>
                  </a:lnTo>
                  <a:lnTo>
                    <a:pt x="480" y="318"/>
                  </a:lnTo>
                  <a:lnTo>
                    <a:pt x="474" y="312"/>
                  </a:lnTo>
                  <a:lnTo>
                    <a:pt x="474" y="276"/>
                  </a:lnTo>
                  <a:lnTo>
                    <a:pt x="468" y="264"/>
                  </a:lnTo>
                  <a:lnTo>
                    <a:pt x="456" y="252"/>
                  </a:lnTo>
                  <a:lnTo>
                    <a:pt x="450" y="252"/>
                  </a:lnTo>
                  <a:lnTo>
                    <a:pt x="438" y="264"/>
                  </a:lnTo>
                  <a:lnTo>
                    <a:pt x="438" y="270"/>
                  </a:lnTo>
                  <a:lnTo>
                    <a:pt x="432" y="264"/>
                  </a:lnTo>
                  <a:lnTo>
                    <a:pt x="432" y="252"/>
                  </a:lnTo>
                  <a:lnTo>
                    <a:pt x="438" y="240"/>
                  </a:lnTo>
                  <a:lnTo>
                    <a:pt x="462" y="216"/>
                  </a:lnTo>
                  <a:lnTo>
                    <a:pt x="462" y="192"/>
                  </a:lnTo>
                  <a:lnTo>
                    <a:pt x="468" y="186"/>
                  </a:lnTo>
                  <a:lnTo>
                    <a:pt x="468" y="168"/>
                  </a:lnTo>
                  <a:lnTo>
                    <a:pt x="480" y="132"/>
                  </a:lnTo>
                  <a:lnTo>
                    <a:pt x="504" y="108"/>
                  </a:lnTo>
                  <a:lnTo>
                    <a:pt x="522" y="102"/>
                  </a:lnTo>
                  <a:lnTo>
                    <a:pt x="534" y="90"/>
                  </a:lnTo>
                  <a:lnTo>
                    <a:pt x="540" y="78"/>
                  </a:lnTo>
                  <a:lnTo>
                    <a:pt x="540" y="72"/>
                  </a:lnTo>
                  <a:lnTo>
                    <a:pt x="546" y="66"/>
                  </a:lnTo>
                  <a:lnTo>
                    <a:pt x="558" y="66"/>
                  </a:lnTo>
                  <a:lnTo>
                    <a:pt x="564" y="60"/>
                  </a:lnTo>
                  <a:lnTo>
                    <a:pt x="570" y="60"/>
                  </a:lnTo>
                  <a:lnTo>
                    <a:pt x="576" y="54"/>
                  </a:lnTo>
                  <a:lnTo>
                    <a:pt x="582" y="54"/>
                  </a:lnTo>
                  <a:lnTo>
                    <a:pt x="600" y="36"/>
                  </a:lnTo>
                  <a:lnTo>
                    <a:pt x="600" y="12"/>
                  </a:lnTo>
                  <a:lnTo>
                    <a:pt x="594" y="6"/>
                  </a:lnTo>
                  <a:lnTo>
                    <a:pt x="582" y="0"/>
                  </a:lnTo>
                  <a:lnTo>
                    <a:pt x="570" y="6"/>
                  </a:lnTo>
                  <a:lnTo>
                    <a:pt x="546" y="6"/>
                  </a:lnTo>
                  <a:lnTo>
                    <a:pt x="540" y="12"/>
                  </a:lnTo>
                  <a:lnTo>
                    <a:pt x="534" y="12"/>
                  </a:lnTo>
                  <a:lnTo>
                    <a:pt x="522" y="24"/>
                  </a:lnTo>
                  <a:lnTo>
                    <a:pt x="522" y="36"/>
                  </a:lnTo>
                  <a:lnTo>
                    <a:pt x="516" y="48"/>
                  </a:lnTo>
                  <a:lnTo>
                    <a:pt x="504" y="60"/>
                  </a:lnTo>
                  <a:lnTo>
                    <a:pt x="492" y="60"/>
                  </a:lnTo>
                  <a:lnTo>
                    <a:pt x="480" y="54"/>
                  </a:lnTo>
                  <a:lnTo>
                    <a:pt x="474" y="54"/>
                  </a:lnTo>
                  <a:lnTo>
                    <a:pt x="444" y="84"/>
                  </a:lnTo>
                  <a:lnTo>
                    <a:pt x="444" y="90"/>
                  </a:lnTo>
                  <a:lnTo>
                    <a:pt x="408" y="102"/>
                  </a:lnTo>
                  <a:lnTo>
                    <a:pt x="402" y="96"/>
                  </a:lnTo>
                  <a:lnTo>
                    <a:pt x="390" y="90"/>
                  </a:lnTo>
                  <a:lnTo>
                    <a:pt x="384" y="90"/>
                  </a:lnTo>
                  <a:lnTo>
                    <a:pt x="378" y="102"/>
                  </a:lnTo>
                  <a:lnTo>
                    <a:pt x="378" y="120"/>
                  </a:lnTo>
                  <a:lnTo>
                    <a:pt x="372" y="132"/>
                  </a:lnTo>
                  <a:lnTo>
                    <a:pt x="366" y="138"/>
                  </a:lnTo>
                  <a:lnTo>
                    <a:pt x="354" y="138"/>
                  </a:lnTo>
                  <a:lnTo>
                    <a:pt x="354" y="132"/>
                  </a:lnTo>
                  <a:lnTo>
                    <a:pt x="360" y="126"/>
                  </a:lnTo>
                  <a:lnTo>
                    <a:pt x="354" y="120"/>
                  </a:lnTo>
                  <a:lnTo>
                    <a:pt x="342" y="120"/>
                  </a:lnTo>
                  <a:lnTo>
                    <a:pt x="330" y="126"/>
                  </a:lnTo>
                  <a:lnTo>
                    <a:pt x="318" y="126"/>
                  </a:lnTo>
                  <a:lnTo>
                    <a:pt x="312" y="132"/>
                  </a:lnTo>
                  <a:lnTo>
                    <a:pt x="306" y="132"/>
                  </a:lnTo>
                  <a:lnTo>
                    <a:pt x="300" y="144"/>
                  </a:lnTo>
                  <a:lnTo>
                    <a:pt x="288" y="150"/>
                  </a:lnTo>
                  <a:lnTo>
                    <a:pt x="282" y="162"/>
                  </a:lnTo>
                  <a:lnTo>
                    <a:pt x="276" y="168"/>
                  </a:lnTo>
                  <a:lnTo>
                    <a:pt x="276" y="186"/>
                  </a:lnTo>
                  <a:lnTo>
                    <a:pt x="282" y="192"/>
                  </a:lnTo>
                  <a:lnTo>
                    <a:pt x="264" y="222"/>
                  </a:lnTo>
                  <a:lnTo>
                    <a:pt x="276" y="246"/>
                  </a:lnTo>
                  <a:lnTo>
                    <a:pt x="252" y="246"/>
                  </a:lnTo>
                  <a:lnTo>
                    <a:pt x="240" y="252"/>
                  </a:lnTo>
                  <a:lnTo>
                    <a:pt x="228" y="264"/>
                  </a:lnTo>
                  <a:lnTo>
                    <a:pt x="228" y="276"/>
                  </a:lnTo>
                  <a:lnTo>
                    <a:pt x="222" y="288"/>
                  </a:lnTo>
                  <a:lnTo>
                    <a:pt x="216" y="294"/>
                  </a:lnTo>
                  <a:lnTo>
                    <a:pt x="204" y="294"/>
                  </a:lnTo>
                  <a:lnTo>
                    <a:pt x="198" y="300"/>
                  </a:lnTo>
                  <a:lnTo>
                    <a:pt x="192" y="300"/>
                  </a:lnTo>
                  <a:lnTo>
                    <a:pt x="174" y="306"/>
                  </a:lnTo>
                  <a:lnTo>
                    <a:pt x="186" y="330"/>
                  </a:lnTo>
                  <a:lnTo>
                    <a:pt x="186" y="366"/>
                  </a:lnTo>
                  <a:lnTo>
                    <a:pt x="168" y="366"/>
                  </a:lnTo>
                  <a:lnTo>
                    <a:pt x="168" y="360"/>
                  </a:lnTo>
                  <a:lnTo>
                    <a:pt x="174" y="354"/>
                  </a:lnTo>
                  <a:lnTo>
                    <a:pt x="174" y="342"/>
                  </a:lnTo>
                  <a:lnTo>
                    <a:pt x="144" y="312"/>
                  </a:lnTo>
                  <a:lnTo>
                    <a:pt x="138" y="312"/>
                  </a:lnTo>
                  <a:lnTo>
                    <a:pt x="132" y="318"/>
                  </a:lnTo>
                  <a:lnTo>
                    <a:pt x="132" y="336"/>
                  </a:lnTo>
                  <a:lnTo>
                    <a:pt x="138" y="348"/>
                  </a:lnTo>
                  <a:lnTo>
                    <a:pt x="150" y="354"/>
                  </a:lnTo>
                  <a:lnTo>
                    <a:pt x="150" y="366"/>
                  </a:lnTo>
                  <a:lnTo>
                    <a:pt x="138" y="390"/>
                  </a:lnTo>
                  <a:lnTo>
                    <a:pt x="132" y="396"/>
                  </a:lnTo>
                  <a:lnTo>
                    <a:pt x="120" y="390"/>
                  </a:lnTo>
                  <a:lnTo>
                    <a:pt x="114" y="384"/>
                  </a:lnTo>
                  <a:lnTo>
                    <a:pt x="102" y="414"/>
                  </a:lnTo>
                  <a:lnTo>
                    <a:pt x="114" y="438"/>
                  </a:lnTo>
                  <a:lnTo>
                    <a:pt x="114" y="450"/>
                  </a:lnTo>
                  <a:lnTo>
                    <a:pt x="126" y="462"/>
                  </a:lnTo>
                  <a:lnTo>
                    <a:pt x="132" y="474"/>
                  </a:lnTo>
                  <a:lnTo>
                    <a:pt x="132" y="480"/>
                  </a:lnTo>
                  <a:lnTo>
                    <a:pt x="120" y="492"/>
                  </a:lnTo>
                  <a:lnTo>
                    <a:pt x="114" y="492"/>
                  </a:lnTo>
                  <a:lnTo>
                    <a:pt x="132" y="516"/>
                  </a:lnTo>
                  <a:lnTo>
                    <a:pt x="138" y="552"/>
                  </a:lnTo>
                  <a:lnTo>
                    <a:pt x="114" y="558"/>
                  </a:lnTo>
                  <a:lnTo>
                    <a:pt x="132" y="576"/>
                  </a:lnTo>
                  <a:lnTo>
                    <a:pt x="132" y="636"/>
                  </a:lnTo>
                  <a:lnTo>
                    <a:pt x="120" y="642"/>
                  </a:lnTo>
                  <a:lnTo>
                    <a:pt x="114" y="654"/>
                  </a:lnTo>
                  <a:lnTo>
                    <a:pt x="114" y="678"/>
                  </a:lnTo>
                  <a:lnTo>
                    <a:pt x="138" y="702"/>
                  </a:lnTo>
                  <a:lnTo>
                    <a:pt x="138" y="720"/>
                  </a:lnTo>
                  <a:lnTo>
                    <a:pt x="132" y="732"/>
                  </a:lnTo>
                  <a:lnTo>
                    <a:pt x="120" y="738"/>
                  </a:lnTo>
                  <a:lnTo>
                    <a:pt x="114" y="750"/>
                  </a:lnTo>
                  <a:lnTo>
                    <a:pt x="102" y="756"/>
                  </a:lnTo>
                  <a:lnTo>
                    <a:pt x="96" y="762"/>
                  </a:lnTo>
                  <a:lnTo>
                    <a:pt x="114" y="774"/>
                  </a:lnTo>
                  <a:lnTo>
                    <a:pt x="84" y="798"/>
                  </a:lnTo>
                  <a:lnTo>
                    <a:pt x="66" y="798"/>
                  </a:lnTo>
                  <a:lnTo>
                    <a:pt x="54" y="804"/>
                  </a:lnTo>
                  <a:lnTo>
                    <a:pt x="36" y="810"/>
                  </a:lnTo>
                  <a:lnTo>
                    <a:pt x="30" y="822"/>
                  </a:lnTo>
                  <a:lnTo>
                    <a:pt x="30" y="846"/>
                  </a:lnTo>
                  <a:lnTo>
                    <a:pt x="36" y="852"/>
                  </a:lnTo>
                  <a:lnTo>
                    <a:pt x="36" y="858"/>
                  </a:lnTo>
                  <a:lnTo>
                    <a:pt x="6" y="858"/>
                  </a:lnTo>
                  <a:lnTo>
                    <a:pt x="0" y="864"/>
                  </a:lnTo>
                  <a:lnTo>
                    <a:pt x="0" y="876"/>
                  </a:lnTo>
                  <a:lnTo>
                    <a:pt x="6" y="888"/>
                  </a:lnTo>
                  <a:lnTo>
                    <a:pt x="18" y="894"/>
                  </a:lnTo>
                  <a:lnTo>
                    <a:pt x="24" y="906"/>
                  </a:lnTo>
                  <a:lnTo>
                    <a:pt x="36" y="91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47" name="Chile" descr="© INSCALE GmbH, 05.05.2010&#10;http://www.presentationload.com/">
              <a:extLst>
                <a:ext uri="{FF2B5EF4-FFF2-40B4-BE49-F238E27FC236}">
                  <a16:creationId xmlns:a16="http://schemas.microsoft.com/office/drawing/2014/main" id="{A547E628-8332-8BA7-1D0D-360BEFAAC67C}"/>
                </a:ext>
              </a:extLst>
            </p:cNvPr>
            <p:cNvSpPr>
              <a:spLocks noEditPoints="1"/>
            </p:cNvSpPr>
            <p:nvPr/>
          </p:nvSpPr>
          <p:spPr bwMode="gray">
            <a:xfrm>
              <a:off x="3353864" y="5024778"/>
              <a:ext cx="545845" cy="1429156"/>
            </a:xfrm>
            <a:custGeom>
              <a:avLst/>
              <a:gdLst>
                <a:gd name="T0" fmla="*/ 2147483647 w 1158"/>
                <a:gd name="T1" fmla="*/ 2147483647 h 3030"/>
                <a:gd name="T2" fmla="*/ 2147483647 w 1158"/>
                <a:gd name="T3" fmla="*/ 2147483647 h 3030"/>
                <a:gd name="T4" fmla="*/ 2147483647 w 1158"/>
                <a:gd name="T5" fmla="*/ 2147483647 h 3030"/>
                <a:gd name="T6" fmla="*/ 2147483647 w 1158"/>
                <a:gd name="T7" fmla="*/ 2147483647 h 3030"/>
                <a:gd name="T8" fmla="*/ 2147483647 w 1158"/>
                <a:gd name="T9" fmla="*/ 2147483647 h 3030"/>
                <a:gd name="T10" fmla="*/ 2147483647 w 1158"/>
                <a:gd name="T11" fmla="*/ 2147483647 h 3030"/>
                <a:gd name="T12" fmla="*/ 2147483647 w 1158"/>
                <a:gd name="T13" fmla="*/ 2147483647 h 3030"/>
                <a:gd name="T14" fmla="*/ 2147483647 w 1158"/>
                <a:gd name="T15" fmla="*/ 2147483647 h 3030"/>
                <a:gd name="T16" fmla="*/ 2147483647 w 1158"/>
                <a:gd name="T17" fmla="*/ 2147483647 h 3030"/>
                <a:gd name="T18" fmla="*/ 2147483647 w 1158"/>
                <a:gd name="T19" fmla="*/ 2147483647 h 3030"/>
                <a:gd name="T20" fmla="*/ 2147483647 w 1158"/>
                <a:gd name="T21" fmla="*/ 2147483647 h 3030"/>
                <a:gd name="T22" fmla="*/ 2147483647 w 1158"/>
                <a:gd name="T23" fmla="*/ 2147483647 h 3030"/>
                <a:gd name="T24" fmla="*/ 2147483647 w 1158"/>
                <a:gd name="T25" fmla="*/ 2147483647 h 3030"/>
                <a:gd name="T26" fmla="*/ 2147483647 w 1158"/>
                <a:gd name="T27" fmla="*/ 2147483647 h 3030"/>
                <a:gd name="T28" fmla="*/ 2147483647 w 1158"/>
                <a:gd name="T29" fmla="*/ 2147483647 h 3030"/>
                <a:gd name="T30" fmla="*/ 2147483647 w 1158"/>
                <a:gd name="T31" fmla="*/ 2147483647 h 3030"/>
                <a:gd name="T32" fmla="*/ 2147483647 w 1158"/>
                <a:gd name="T33" fmla="*/ 2147483647 h 3030"/>
                <a:gd name="T34" fmla="*/ 2147483647 w 1158"/>
                <a:gd name="T35" fmla="*/ 2147483647 h 3030"/>
                <a:gd name="T36" fmla="*/ 2147483647 w 1158"/>
                <a:gd name="T37" fmla="*/ 2147483647 h 3030"/>
                <a:gd name="T38" fmla="*/ 2147483647 w 1158"/>
                <a:gd name="T39" fmla="*/ 2147483647 h 3030"/>
                <a:gd name="T40" fmla="*/ 2147483647 w 1158"/>
                <a:gd name="T41" fmla="*/ 2147483647 h 3030"/>
                <a:gd name="T42" fmla="*/ 2147483647 w 1158"/>
                <a:gd name="T43" fmla="*/ 2147483647 h 3030"/>
                <a:gd name="T44" fmla="*/ 2147483647 w 1158"/>
                <a:gd name="T45" fmla="*/ 2147483647 h 3030"/>
                <a:gd name="T46" fmla="*/ 2147483647 w 1158"/>
                <a:gd name="T47" fmla="*/ 2147483647 h 3030"/>
                <a:gd name="T48" fmla="*/ 2147483647 w 1158"/>
                <a:gd name="T49" fmla="*/ 2147483647 h 3030"/>
                <a:gd name="T50" fmla="*/ 2147483647 w 1158"/>
                <a:gd name="T51" fmla="*/ 2147483647 h 3030"/>
                <a:gd name="T52" fmla="*/ 2147483647 w 1158"/>
                <a:gd name="T53" fmla="*/ 2147483647 h 3030"/>
                <a:gd name="T54" fmla="*/ 2147483647 w 1158"/>
                <a:gd name="T55" fmla="*/ 2147483647 h 3030"/>
                <a:gd name="T56" fmla="*/ 2147483647 w 1158"/>
                <a:gd name="T57" fmla="*/ 2147483647 h 3030"/>
                <a:gd name="T58" fmla="*/ 2147483647 w 1158"/>
                <a:gd name="T59" fmla="*/ 2147483647 h 3030"/>
                <a:gd name="T60" fmla="*/ 2147483647 w 1158"/>
                <a:gd name="T61" fmla="*/ 2147483647 h 3030"/>
                <a:gd name="T62" fmla="*/ 2147483647 w 1158"/>
                <a:gd name="T63" fmla="*/ 2147483647 h 3030"/>
                <a:gd name="T64" fmla="*/ 2147483647 w 1158"/>
                <a:gd name="T65" fmla="*/ 2147483647 h 3030"/>
                <a:gd name="T66" fmla="*/ 2147483647 w 1158"/>
                <a:gd name="T67" fmla="*/ 2147483647 h 3030"/>
                <a:gd name="T68" fmla="*/ 2147483647 w 1158"/>
                <a:gd name="T69" fmla="*/ 2147483647 h 3030"/>
                <a:gd name="T70" fmla="*/ 2147483647 w 1158"/>
                <a:gd name="T71" fmla="*/ 2147483647 h 3030"/>
                <a:gd name="T72" fmla="*/ 2147483647 w 1158"/>
                <a:gd name="T73" fmla="*/ 2147483647 h 3030"/>
                <a:gd name="T74" fmla="*/ 2147483647 w 1158"/>
                <a:gd name="T75" fmla="*/ 2147483647 h 3030"/>
                <a:gd name="T76" fmla="*/ 2147483647 w 1158"/>
                <a:gd name="T77" fmla="*/ 2147483647 h 3030"/>
                <a:gd name="T78" fmla="*/ 0 w 1158"/>
                <a:gd name="T79" fmla="*/ 2147483647 h 3030"/>
                <a:gd name="T80" fmla="*/ 2147483647 w 1158"/>
                <a:gd name="T81" fmla="*/ 2147483647 h 3030"/>
                <a:gd name="T82" fmla="*/ 2147483647 w 1158"/>
                <a:gd name="T83" fmla="*/ 2147483647 h 3030"/>
                <a:gd name="T84" fmla="*/ 2147483647 w 1158"/>
                <a:gd name="T85" fmla="*/ 2147483647 h 3030"/>
                <a:gd name="T86" fmla="*/ 2147483647 w 1158"/>
                <a:gd name="T87" fmla="*/ 2147483647 h 3030"/>
                <a:gd name="T88" fmla="*/ 2147483647 w 1158"/>
                <a:gd name="T89" fmla="*/ 2147483647 h 3030"/>
                <a:gd name="T90" fmla="*/ 2147483647 w 1158"/>
                <a:gd name="T91" fmla="*/ 2147483647 h 3030"/>
                <a:gd name="T92" fmla="*/ 2147483647 w 1158"/>
                <a:gd name="T93" fmla="*/ 2147483647 h 3030"/>
                <a:gd name="T94" fmla="*/ 2147483647 w 1158"/>
                <a:gd name="T95" fmla="*/ 2147483647 h 3030"/>
                <a:gd name="T96" fmla="*/ 2147483647 w 1158"/>
                <a:gd name="T97" fmla="*/ 2147483647 h 3030"/>
                <a:gd name="T98" fmla="*/ 2147483647 w 1158"/>
                <a:gd name="T99" fmla="*/ 2147483647 h 3030"/>
                <a:gd name="T100" fmla="*/ 2147483647 w 1158"/>
                <a:gd name="T101" fmla="*/ 2147483647 h 3030"/>
                <a:gd name="T102" fmla="*/ 2147483647 w 1158"/>
                <a:gd name="T103" fmla="*/ 2147483647 h 3030"/>
                <a:gd name="T104" fmla="*/ 2147483647 w 1158"/>
                <a:gd name="T105" fmla="*/ 2147483647 h 3030"/>
                <a:gd name="T106" fmla="*/ 2147483647 w 1158"/>
                <a:gd name="T107" fmla="*/ 2147483647 h 3030"/>
                <a:gd name="T108" fmla="*/ 2147483647 w 1158"/>
                <a:gd name="T109" fmla="*/ 2147483647 h 3030"/>
                <a:gd name="T110" fmla="*/ 2147483647 w 1158"/>
                <a:gd name="T111" fmla="*/ 2147483647 h 3030"/>
                <a:gd name="T112" fmla="*/ 2147483647 w 1158"/>
                <a:gd name="T113" fmla="*/ 2147483647 h 3030"/>
                <a:gd name="T114" fmla="*/ 2147483647 w 1158"/>
                <a:gd name="T115" fmla="*/ 2147483647 h 3030"/>
                <a:gd name="T116" fmla="*/ 2147483647 w 1158"/>
                <a:gd name="T117" fmla="*/ 2147483647 h 3030"/>
                <a:gd name="T118" fmla="*/ 2147483647 w 1158"/>
                <a:gd name="T119" fmla="*/ 2147483647 h 3030"/>
                <a:gd name="T120" fmla="*/ 2147483647 w 1158"/>
                <a:gd name="T121" fmla="*/ 2147483647 h 3030"/>
                <a:gd name="T122" fmla="*/ 2147483647 w 1158"/>
                <a:gd name="T123" fmla="*/ 2147483647 h 30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58"/>
                <a:gd name="T187" fmla="*/ 0 h 3030"/>
                <a:gd name="T188" fmla="*/ 1158 w 1158"/>
                <a:gd name="T189" fmla="*/ 3030 h 30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58" h="3030">
                  <a:moveTo>
                    <a:pt x="1014" y="2910"/>
                  </a:moveTo>
                  <a:lnTo>
                    <a:pt x="984" y="2898"/>
                  </a:lnTo>
                  <a:lnTo>
                    <a:pt x="966" y="2880"/>
                  </a:lnTo>
                  <a:lnTo>
                    <a:pt x="948" y="2874"/>
                  </a:lnTo>
                  <a:lnTo>
                    <a:pt x="942" y="2862"/>
                  </a:lnTo>
                  <a:lnTo>
                    <a:pt x="936" y="2856"/>
                  </a:lnTo>
                  <a:lnTo>
                    <a:pt x="936" y="2850"/>
                  </a:lnTo>
                  <a:lnTo>
                    <a:pt x="906" y="2850"/>
                  </a:lnTo>
                  <a:lnTo>
                    <a:pt x="912" y="2832"/>
                  </a:lnTo>
                  <a:lnTo>
                    <a:pt x="870" y="2796"/>
                  </a:lnTo>
                  <a:lnTo>
                    <a:pt x="840" y="2802"/>
                  </a:lnTo>
                  <a:lnTo>
                    <a:pt x="828" y="2796"/>
                  </a:lnTo>
                  <a:lnTo>
                    <a:pt x="816" y="2808"/>
                  </a:lnTo>
                  <a:lnTo>
                    <a:pt x="792" y="2814"/>
                  </a:lnTo>
                  <a:lnTo>
                    <a:pt x="798" y="2832"/>
                  </a:lnTo>
                  <a:lnTo>
                    <a:pt x="780" y="2832"/>
                  </a:lnTo>
                  <a:lnTo>
                    <a:pt x="780" y="2862"/>
                  </a:lnTo>
                  <a:lnTo>
                    <a:pt x="786" y="2868"/>
                  </a:lnTo>
                  <a:lnTo>
                    <a:pt x="798" y="2868"/>
                  </a:lnTo>
                  <a:lnTo>
                    <a:pt x="810" y="2862"/>
                  </a:lnTo>
                  <a:lnTo>
                    <a:pt x="816" y="2856"/>
                  </a:lnTo>
                  <a:lnTo>
                    <a:pt x="828" y="2850"/>
                  </a:lnTo>
                  <a:lnTo>
                    <a:pt x="834" y="2844"/>
                  </a:lnTo>
                  <a:lnTo>
                    <a:pt x="858" y="2856"/>
                  </a:lnTo>
                  <a:lnTo>
                    <a:pt x="858" y="2874"/>
                  </a:lnTo>
                  <a:lnTo>
                    <a:pt x="846" y="2880"/>
                  </a:lnTo>
                  <a:lnTo>
                    <a:pt x="828" y="2898"/>
                  </a:lnTo>
                  <a:lnTo>
                    <a:pt x="822" y="2898"/>
                  </a:lnTo>
                  <a:lnTo>
                    <a:pt x="828" y="2904"/>
                  </a:lnTo>
                  <a:lnTo>
                    <a:pt x="882" y="2922"/>
                  </a:lnTo>
                  <a:lnTo>
                    <a:pt x="912" y="2928"/>
                  </a:lnTo>
                  <a:lnTo>
                    <a:pt x="924" y="2934"/>
                  </a:lnTo>
                  <a:lnTo>
                    <a:pt x="906" y="2958"/>
                  </a:lnTo>
                  <a:lnTo>
                    <a:pt x="906" y="2952"/>
                  </a:lnTo>
                  <a:lnTo>
                    <a:pt x="894" y="2940"/>
                  </a:lnTo>
                  <a:lnTo>
                    <a:pt x="876" y="2940"/>
                  </a:lnTo>
                  <a:lnTo>
                    <a:pt x="870" y="2946"/>
                  </a:lnTo>
                  <a:lnTo>
                    <a:pt x="870" y="2952"/>
                  </a:lnTo>
                  <a:lnTo>
                    <a:pt x="852" y="2928"/>
                  </a:lnTo>
                  <a:lnTo>
                    <a:pt x="834" y="2934"/>
                  </a:lnTo>
                  <a:lnTo>
                    <a:pt x="846" y="2946"/>
                  </a:lnTo>
                  <a:lnTo>
                    <a:pt x="816" y="2940"/>
                  </a:lnTo>
                  <a:lnTo>
                    <a:pt x="822" y="2946"/>
                  </a:lnTo>
                  <a:lnTo>
                    <a:pt x="828" y="2958"/>
                  </a:lnTo>
                  <a:lnTo>
                    <a:pt x="834" y="2964"/>
                  </a:lnTo>
                  <a:lnTo>
                    <a:pt x="894" y="2964"/>
                  </a:lnTo>
                  <a:lnTo>
                    <a:pt x="906" y="2970"/>
                  </a:lnTo>
                  <a:lnTo>
                    <a:pt x="1050" y="2970"/>
                  </a:lnTo>
                  <a:lnTo>
                    <a:pt x="1074" y="2982"/>
                  </a:lnTo>
                  <a:lnTo>
                    <a:pt x="1080" y="2988"/>
                  </a:lnTo>
                  <a:lnTo>
                    <a:pt x="1086" y="2988"/>
                  </a:lnTo>
                  <a:lnTo>
                    <a:pt x="1122" y="2970"/>
                  </a:lnTo>
                  <a:lnTo>
                    <a:pt x="1140" y="2976"/>
                  </a:lnTo>
                  <a:lnTo>
                    <a:pt x="1152" y="2976"/>
                  </a:lnTo>
                  <a:lnTo>
                    <a:pt x="1158" y="2952"/>
                  </a:lnTo>
                  <a:lnTo>
                    <a:pt x="1140" y="2952"/>
                  </a:lnTo>
                  <a:lnTo>
                    <a:pt x="1086" y="2940"/>
                  </a:lnTo>
                  <a:lnTo>
                    <a:pt x="1014" y="2910"/>
                  </a:lnTo>
                  <a:close/>
                  <a:moveTo>
                    <a:pt x="990" y="2988"/>
                  </a:moveTo>
                  <a:lnTo>
                    <a:pt x="1014" y="3000"/>
                  </a:lnTo>
                  <a:lnTo>
                    <a:pt x="1068" y="3006"/>
                  </a:lnTo>
                  <a:lnTo>
                    <a:pt x="1038" y="2982"/>
                  </a:lnTo>
                  <a:lnTo>
                    <a:pt x="990" y="2988"/>
                  </a:lnTo>
                  <a:close/>
                  <a:moveTo>
                    <a:pt x="960" y="2994"/>
                  </a:moveTo>
                  <a:lnTo>
                    <a:pt x="966" y="2982"/>
                  </a:lnTo>
                  <a:lnTo>
                    <a:pt x="888" y="2982"/>
                  </a:lnTo>
                  <a:lnTo>
                    <a:pt x="906" y="3012"/>
                  </a:lnTo>
                  <a:lnTo>
                    <a:pt x="936" y="3018"/>
                  </a:lnTo>
                  <a:lnTo>
                    <a:pt x="930" y="3006"/>
                  </a:lnTo>
                  <a:lnTo>
                    <a:pt x="936" y="3000"/>
                  </a:lnTo>
                  <a:lnTo>
                    <a:pt x="948" y="3012"/>
                  </a:lnTo>
                  <a:lnTo>
                    <a:pt x="996" y="3012"/>
                  </a:lnTo>
                  <a:lnTo>
                    <a:pt x="1008" y="3030"/>
                  </a:lnTo>
                  <a:lnTo>
                    <a:pt x="1026" y="3030"/>
                  </a:lnTo>
                  <a:lnTo>
                    <a:pt x="996" y="3000"/>
                  </a:lnTo>
                  <a:lnTo>
                    <a:pt x="960" y="2994"/>
                  </a:lnTo>
                  <a:close/>
                  <a:moveTo>
                    <a:pt x="804" y="2946"/>
                  </a:moveTo>
                  <a:lnTo>
                    <a:pt x="744" y="2940"/>
                  </a:lnTo>
                  <a:lnTo>
                    <a:pt x="750" y="2958"/>
                  </a:lnTo>
                  <a:lnTo>
                    <a:pt x="792" y="2958"/>
                  </a:lnTo>
                  <a:lnTo>
                    <a:pt x="804" y="2976"/>
                  </a:lnTo>
                  <a:lnTo>
                    <a:pt x="864" y="3000"/>
                  </a:lnTo>
                  <a:lnTo>
                    <a:pt x="828" y="2970"/>
                  </a:lnTo>
                  <a:lnTo>
                    <a:pt x="804" y="2946"/>
                  </a:lnTo>
                  <a:close/>
                  <a:moveTo>
                    <a:pt x="804" y="2880"/>
                  </a:moveTo>
                  <a:lnTo>
                    <a:pt x="786" y="2898"/>
                  </a:lnTo>
                  <a:lnTo>
                    <a:pt x="792" y="2928"/>
                  </a:lnTo>
                  <a:lnTo>
                    <a:pt x="816" y="2922"/>
                  </a:lnTo>
                  <a:lnTo>
                    <a:pt x="804" y="2880"/>
                  </a:lnTo>
                  <a:close/>
                  <a:moveTo>
                    <a:pt x="774" y="2928"/>
                  </a:moveTo>
                  <a:lnTo>
                    <a:pt x="768" y="2910"/>
                  </a:lnTo>
                  <a:lnTo>
                    <a:pt x="720" y="2898"/>
                  </a:lnTo>
                  <a:lnTo>
                    <a:pt x="708" y="2916"/>
                  </a:lnTo>
                  <a:lnTo>
                    <a:pt x="708" y="2934"/>
                  </a:lnTo>
                  <a:lnTo>
                    <a:pt x="744" y="2922"/>
                  </a:lnTo>
                  <a:lnTo>
                    <a:pt x="774" y="2928"/>
                  </a:lnTo>
                  <a:close/>
                  <a:moveTo>
                    <a:pt x="612" y="2772"/>
                  </a:moveTo>
                  <a:lnTo>
                    <a:pt x="606" y="2766"/>
                  </a:lnTo>
                  <a:lnTo>
                    <a:pt x="594" y="2766"/>
                  </a:lnTo>
                  <a:lnTo>
                    <a:pt x="588" y="2760"/>
                  </a:lnTo>
                  <a:lnTo>
                    <a:pt x="570" y="2760"/>
                  </a:lnTo>
                  <a:lnTo>
                    <a:pt x="570" y="2766"/>
                  </a:lnTo>
                  <a:lnTo>
                    <a:pt x="564" y="2778"/>
                  </a:lnTo>
                  <a:lnTo>
                    <a:pt x="564" y="2808"/>
                  </a:lnTo>
                  <a:lnTo>
                    <a:pt x="570" y="2808"/>
                  </a:lnTo>
                  <a:lnTo>
                    <a:pt x="576" y="2802"/>
                  </a:lnTo>
                  <a:lnTo>
                    <a:pt x="588" y="2802"/>
                  </a:lnTo>
                  <a:lnTo>
                    <a:pt x="594" y="2796"/>
                  </a:lnTo>
                  <a:lnTo>
                    <a:pt x="600" y="2820"/>
                  </a:lnTo>
                  <a:lnTo>
                    <a:pt x="630" y="2808"/>
                  </a:lnTo>
                  <a:lnTo>
                    <a:pt x="612" y="2790"/>
                  </a:lnTo>
                  <a:lnTo>
                    <a:pt x="618" y="2772"/>
                  </a:lnTo>
                  <a:lnTo>
                    <a:pt x="612" y="2772"/>
                  </a:lnTo>
                  <a:close/>
                  <a:moveTo>
                    <a:pt x="552" y="2826"/>
                  </a:moveTo>
                  <a:lnTo>
                    <a:pt x="516" y="2808"/>
                  </a:lnTo>
                  <a:lnTo>
                    <a:pt x="546" y="2832"/>
                  </a:lnTo>
                  <a:lnTo>
                    <a:pt x="588" y="2844"/>
                  </a:lnTo>
                  <a:lnTo>
                    <a:pt x="606" y="2850"/>
                  </a:lnTo>
                  <a:lnTo>
                    <a:pt x="588" y="2832"/>
                  </a:lnTo>
                  <a:lnTo>
                    <a:pt x="552" y="2826"/>
                  </a:lnTo>
                  <a:close/>
                  <a:moveTo>
                    <a:pt x="552" y="2748"/>
                  </a:moveTo>
                  <a:lnTo>
                    <a:pt x="534" y="2730"/>
                  </a:lnTo>
                  <a:lnTo>
                    <a:pt x="528" y="2766"/>
                  </a:lnTo>
                  <a:lnTo>
                    <a:pt x="504" y="2772"/>
                  </a:lnTo>
                  <a:lnTo>
                    <a:pt x="546" y="2784"/>
                  </a:lnTo>
                  <a:lnTo>
                    <a:pt x="552" y="2748"/>
                  </a:lnTo>
                  <a:close/>
                  <a:moveTo>
                    <a:pt x="444" y="2736"/>
                  </a:moveTo>
                  <a:lnTo>
                    <a:pt x="480" y="2772"/>
                  </a:lnTo>
                  <a:lnTo>
                    <a:pt x="492" y="2760"/>
                  </a:lnTo>
                  <a:lnTo>
                    <a:pt x="462" y="2724"/>
                  </a:lnTo>
                  <a:lnTo>
                    <a:pt x="444" y="2736"/>
                  </a:lnTo>
                  <a:close/>
                  <a:moveTo>
                    <a:pt x="516" y="2724"/>
                  </a:moveTo>
                  <a:lnTo>
                    <a:pt x="504" y="2718"/>
                  </a:lnTo>
                  <a:lnTo>
                    <a:pt x="492" y="2730"/>
                  </a:lnTo>
                  <a:lnTo>
                    <a:pt x="504" y="2748"/>
                  </a:lnTo>
                  <a:lnTo>
                    <a:pt x="516" y="2724"/>
                  </a:lnTo>
                  <a:close/>
                  <a:moveTo>
                    <a:pt x="456" y="2706"/>
                  </a:moveTo>
                  <a:lnTo>
                    <a:pt x="462" y="2676"/>
                  </a:lnTo>
                  <a:lnTo>
                    <a:pt x="456" y="2640"/>
                  </a:lnTo>
                  <a:lnTo>
                    <a:pt x="438" y="2634"/>
                  </a:lnTo>
                  <a:lnTo>
                    <a:pt x="438" y="2652"/>
                  </a:lnTo>
                  <a:lnTo>
                    <a:pt x="408" y="2646"/>
                  </a:lnTo>
                  <a:lnTo>
                    <a:pt x="432" y="2682"/>
                  </a:lnTo>
                  <a:lnTo>
                    <a:pt x="426" y="2724"/>
                  </a:lnTo>
                  <a:lnTo>
                    <a:pt x="456" y="2706"/>
                  </a:lnTo>
                  <a:close/>
                  <a:moveTo>
                    <a:pt x="366" y="2622"/>
                  </a:moveTo>
                  <a:lnTo>
                    <a:pt x="384" y="2628"/>
                  </a:lnTo>
                  <a:lnTo>
                    <a:pt x="390" y="2658"/>
                  </a:lnTo>
                  <a:lnTo>
                    <a:pt x="396" y="2628"/>
                  </a:lnTo>
                  <a:lnTo>
                    <a:pt x="402" y="2604"/>
                  </a:lnTo>
                  <a:lnTo>
                    <a:pt x="372" y="2598"/>
                  </a:lnTo>
                  <a:lnTo>
                    <a:pt x="366" y="2622"/>
                  </a:lnTo>
                  <a:close/>
                  <a:moveTo>
                    <a:pt x="372" y="2586"/>
                  </a:moveTo>
                  <a:lnTo>
                    <a:pt x="378" y="2586"/>
                  </a:lnTo>
                  <a:lnTo>
                    <a:pt x="378" y="2580"/>
                  </a:lnTo>
                  <a:lnTo>
                    <a:pt x="384" y="2574"/>
                  </a:lnTo>
                  <a:lnTo>
                    <a:pt x="414" y="2598"/>
                  </a:lnTo>
                  <a:lnTo>
                    <a:pt x="414" y="2574"/>
                  </a:lnTo>
                  <a:lnTo>
                    <a:pt x="384" y="2544"/>
                  </a:lnTo>
                  <a:lnTo>
                    <a:pt x="378" y="2532"/>
                  </a:lnTo>
                  <a:lnTo>
                    <a:pt x="372" y="2526"/>
                  </a:lnTo>
                  <a:lnTo>
                    <a:pt x="360" y="2502"/>
                  </a:lnTo>
                  <a:lnTo>
                    <a:pt x="360" y="2490"/>
                  </a:lnTo>
                  <a:lnTo>
                    <a:pt x="342" y="2454"/>
                  </a:lnTo>
                  <a:lnTo>
                    <a:pt x="330" y="2448"/>
                  </a:lnTo>
                  <a:lnTo>
                    <a:pt x="324" y="2442"/>
                  </a:lnTo>
                  <a:lnTo>
                    <a:pt x="318" y="2442"/>
                  </a:lnTo>
                  <a:lnTo>
                    <a:pt x="312" y="2448"/>
                  </a:lnTo>
                  <a:lnTo>
                    <a:pt x="312" y="2454"/>
                  </a:lnTo>
                  <a:lnTo>
                    <a:pt x="294" y="2448"/>
                  </a:lnTo>
                  <a:lnTo>
                    <a:pt x="288" y="2454"/>
                  </a:lnTo>
                  <a:lnTo>
                    <a:pt x="288" y="2466"/>
                  </a:lnTo>
                  <a:lnTo>
                    <a:pt x="282" y="2472"/>
                  </a:lnTo>
                  <a:lnTo>
                    <a:pt x="282" y="2490"/>
                  </a:lnTo>
                  <a:lnTo>
                    <a:pt x="330" y="2490"/>
                  </a:lnTo>
                  <a:lnTo>
                    <a:pt x="312" y="2532"/>
                  </a:lnTo>
                  <a:lnTo>
                    <a:pt x="324" y="2532"/>
                  </a:lnTo>
                  <a:lnTo>
                    <a:pt x="348" y="2508"/>
                  </a:lnTo>
                  <a:lnTo>
                    <a:pt x="342" y="2532"/>
                  </a:lnTo>
                  <a:lnTo>
                    <a:pt x="342" y="2538"/>
                  </a:lnTo>
                  <a:lnTo>
                    <a:pt x="348" y="2544"/>
                  </a:lnTo>
                  <a:lnTo>
                    <a:pt x="366" y="2580"/>
                  </a:lnTo>
                  <a:lnTo>
                    <a:pt x="366" y="2586"/>
                  </a:lnTo>
                  <a:lnTo>
                    <a:pt x="372" y="2586"/>
                  </a:lnTo>
                  <a:close/>
                  <a:moveTo>
                    <a:pt x="246" y="2082"/>
                  </a:moveTo>
                  <a:lnTo>
                    <a:pt x="246" y="2034"/>
                  </a:lnTo>
                  <a:lnTo>
                    <a:pt x="216" y="2004"/>
                  </a:lnTo>
                  <a:lnTo>
                    <a:pt x="234" y="1992"/>
                  </a:lnTo>
                  <a:lnTo>
                    <a:pt x="210" y="1968"/>
                  </a:lnTo>
                  <a:lnTo>
                    <a:pt x="174" y="1956"/>
                  </a:lnTo>
                  <a:lnTo>
                    <a:pt x="174" y="1986"/>
                  </a:lnTo>
                  <a:lnTo>
                    <a:pt x="180" y="1998"/>
                  </a:lnTo>
                  <a:lnTo>
                    <a:pt x="180" y="2004"/>
                  </a:lnTo>
                  <a:lnTo>
                    <a:pt x="192" y="2016"/>
                  </a:lnTo>
                  <a:lnTo>
                    <a:pt x="198" y="2028"/>
                  </a:lnTo>
                  <a:lnTo>
                    <a:pt x="204" y="2034"/>
                  </a:lnTo>
                  <a:lnTo>
                    <a:pt x="204" y="2046"/>
                  </a:lnTo>
                  <a:lnTo>
                    <a:pt x="198" y="2064"/>
                  </a:lnTo>
                  <a:lnTo>
                    <a:pt x="246" y="2082"/>
                  </a:lnTo>
                  <a:close/>
                  <a:moveTo>
                    <a:pt x="246" y="2178"/>
                  </a:moveTo>
                  <a:lnTo>
                    <a:pt x="258" y="2190"/>
                  </a:lnTo>
                  <a:lnTo>
                    <a:pt x="282" y="2190"/>
                  </a:lnTo>
                  <a:lnTo>
                    <a:pt x="294" y="2172"/>
                  </a:lnTo>
                  <a:lnTo>
                    <a:pt x="264" y="2178"/>
                  </a:lnTo>
                  <a:lnTo>
                    <a:pt x="246" y="2178"/>
                  </a:lnTo>
                  <a:close/>
                  <a:moveTo>
                    <a:pt x="282" y="2220"/>
                  </a:moveTo>
                  <a:lnTo>
                    <a:pt x="282" y="2238"/>
                  </a:lnTo>
                  <a:lnTo>
                    <a:pt x="306" y="2256"/>
                  </a:lnTo>
                  <a:lnTo>
                    <a:pt x="306" y="2232"/>
                  </a:lnTo>
                  <a:lnTo>
                    <a:pt x="294" y="2208"/>
                  </a:lnTo>
                  <a:lnTo>
                    <a:pt x="258" y="2208"/>
                  </a:lnTo>
                  <a:lnTo>
                    <a:pt x="282" y="2220"/>
                  </a:lnTo>
                  <a:close/>
                  <a:moveTo>
                    <a:pt x="318" y="2190"/>
                  </a:moveTo>
                  <a:lnTo>
                    <a:pt x="324" y="2184"/>
                  </a:lnTo>
                  <a:lnTo>
                    <a:pt x="336" y="2178"/>
                  </a:lnTo>
                  <a:lnTo>
                    <a:pt x="348" y="2166"/>
                  </a:lnTo>
                  <a:lnTo>
                    <a:pt x="336" y="2154"/>
                  </a:lnTo>
                  <a:lnTo>
                    <a:pt x="324" y="2154"/>
                  </a:lnTo>
                  <a:lnTo>
                    <a:pt x="312" y="2160"/>
                  </a:lnTo>
                  <a:lnTo>
                    <a:pt x="306" y="2166"/>
                  </a:lnTo>
                  <a:lnTo>
                    <a:pt x="306" y="2184"/>
                  </a:lnTo>
                  <a:lnTo>
                    <a:pt x="312" y="2190"/>
                  </a:lnTo>
                  <a:lnTo>
                    <a:pt x="318" y="2190"/>
                  </a:lnTo>
                  <a:close/>
                  <a:moveTo>
                    <a:pt x="252" y="2112"/>
                  </a:moveTo>
                  <a:lnTo>
                    <a:pt x="240" y="2118"/>
                  </a:lnTo>
                  <a:lnTo>
                    <a:pt x="240" y="2136"/>
                  </a:lnTo>
                  <a:lnTo>
                    <a:pt x="252" y="2136"/>
                  </a:lnTo>
                  <a:lnTo>
                    <a:pt x="264" y="2124"/>
                  </a:lnTo>
                  <a:lnTo>
                    <a:pt x="264" y="2106"/>
                  </a:lnTo>
                  <a:lnTo>
                    <a:pt x="258" y="2106"/>
                  </a:lnTo>
                  <a:lnTo>
                    <a:pt x="252" y="2112"/>
                  </a:lnTo>
                  <a:close/>
                  <a:moveTo>
                    <a:pt x="234" y="2154"/>
                  </a:moveTo>
                  <a:lnTo>
                    <a:pt x="216" y="2154"/>
                  </a:lnTo>
                  <a:lnTo>
                    <a:pt x="228" y="2178"/>
                  </a:lnTo>
                  <a:lnTo>
                    <a:pt x="234" y="2154"/>
                  </a:lnTo>
                  <a:close/>
                  <a:moveTo>
                    <a:pt x="714" y="2874"/>
                  </a:moveTo>
                  <a:lnTo>
                    <a:pt x="726" y="2874"/>
                  </a:lnTo>
                  <a:lnTo>
                    <a:pt x="726" y="2886"/>
                  </a:lnTo>
                  <a:lnTo>
                    <a:pt x="768" y="2886"/>
                  </a:lnTo>
                  <a:lnTo>
                    <a:pt x="774" y="2880"/>
                  </a:lnTo>
                  <a:lnTo>
                    <a:pt x="774" y="2874"/>
                  </a:lnTo>
                  <a:lnTo>
                    <a:pt x="744" y="2844"/>
                  </a:lnTo>
                  <a:lnTo>
                    <a:pt x="744" y="2808"/>
                  </a:lnTo>
                  <a:lnTo>
                    <a:pt x="786" y="2802"/>
                  </a:lnTo>
                  <a:lnTo>
                    <a:pt x="780" y="2790"/>
                  </a:lnTo>
                  <a:lnTo>
                    <a:pt x="804" y="2790"/>
                  </a:lnTo>
                  <a:lnTo>
                    <a:pt x="816" y="2772"/>
                  </a:lnTo>
                  <a:lnTo>
                    <a:pt x="792" y="2754"/>
                  </a:lnTo>
                  <a:lnTo>
                    <a:pt x="696" y="2754"/>
                  </a:lnTo>
                  <a:lnTo>
                    <a:pt x="684" y="2760"/>
                  </a:lnTo>
                  <a:lnTo>
                    <a:pt x="672" y="2760"/>
                  </a:lnTo>
                  <a:lnTo>
                    <a:pt x="654" y="2742"/>
                  </a:lnTo>
                  <a:lnTo>
                    <a:pt x="618" y="2724"/>
                  </a:lnTo>
                  <a:lnTo>
                    <a:pt x="606" y="2706"/>
                  </a:lnTo>
                  <a:lnTo>
                    <a:pt x="588" y="2682"/>
                  </a:lnTo>
                  <a:lnTo>
                    <a:pt x="588" y="2658"/>
                  </a:lnTo>
                  <a:lnTo>
                    <a:pt x="576" y="2646"/>
                  </a:lnTo>
                  <a:lnTo>
                    <a:pt x="564" y="2640"/>
                  </a:lnTo>
                  <a:lnTo>
                    <a:pt x="546" y="2640"/>
                  </a:lnTo>
                  <a:lnTo>
                    <a:pt x="534" y="2652"/>
                  </a:lnTo>
                  <a:lnTo>
                    <a:pt x="528" y="2652"/>
                  </a:lnTo>
                  <a:lnTo>
                    <a:pt x="516" y="2646"/>
                  </a:lnTo>
                  <a:lnTo>
                    <a:pt x="510" y="2640"/>
                  </a:lnTo>
                  <a:lnTo>
                    <a:pt x="510" y="2628"/>
                  </a:lnTo>
                  <a:lnTo>
                    <a:pt x="504" y="2622"/>
                  </a:lnTo>
                  <a:lnTo>
                    <a:pt x="504" y="2616"/>
                  </a:lnTo>
                  <a:lnTo>
                    <a:pt x="474" y="2610"/>
                  </a:lnTo>
                  <a:lnTo>
                    <a:pt x="474" y="2574"/>
                  </a:lnTo>
                  <a:lnTo>
                    <a:pt x="468" y="2568"/>
                  </a:lnTo>
                  <a:lnTo>
                    <a:pt x="462" y="2556"/>
                  </a:lnTo>
                  <a:lnTo>
                    <a:pt x="462" y="2544"/>
                  </a:lnTo>
                  <a:lnTo>
                    <a:pt x="474" y="2538"/>
                  </a:lnTo>
                  <a:lnTo>
                    <a:pt x="474" y="2514"/>
                  </a:lnTo>
                  <a:lnTo>
                    <a:pt x="480" y="2514"/>
                  </a:lnTo>
                  <a:lnTo>
                    <a:pt x="486" y="2508"/>
                  </a:lnTo>
                  <a:lnTo>
                    <a:pt x="492" y="2508"/>
                  </a:lnTo>
                  <a:lnTo>
                    <a:pt x="498" y="2502"/>
                  </a:lnTo>
                  <a:lnTo>
                    <a:pt x="498" y="2496"/>
                  </a:lnTo>
                  <a:lnTo>
                    <a:pt x="474" y="2472"/>
                  </a:lnTo>
                  <a:lnTo>
                    <a:pt x="480" y="2466"/>
                  </a:lnTo>
                  <a:lnTo>
                    <a:pt x="492" y="2460"/>
                  </a:lnTo>
                  <a:lnTo>
                    <a:pt x="498" y="2460"/>
                  </a:lnTo>
                  <a:lnTo>
                    <a:pt x="498" y="2454"/>
                  </a:lnTo>
                  <a:lnTo>
                    <a:pt x="474" y="2430"/>
                  </a:lnTo>
                  <a:lnTo>
                    <a:pt x="468" y="2430"/>
                  </a:lnTo>
                  <a:lnTo>
                    <a:pt x="474" y="2388"/>
                  </a:lnTo>
                  <a:lnTo>
                    <a:pt x="486" y="2382"/>
                  </a:lnTo>
                  <a:lnTo>
                    <a:pt x="474" y="2358"/>
                  </a:lnTo>
                  <a:lnTo>
                    <a:pt x="480" y="2322"/>
                  </a:lnTo>
                  <a:lnTo>
                    <a:pt x="456" y="2298"/>
                  </a:lnTo>
                  <a:lnTo>
                    <a:pt x="462" y="2274"/>
                  </a:lnTo>
                  <a:lnTo>
                    <a:pt x="438" y="2256"/>
                  </a:lnTo>
                  <a:lnTo>
                    <a:pt x="450" y="2244"/>
                  </a:lnTo>
                  <a:lnTo>
                    <a:pt x="456" y="2232"/>
                  </a:lnTo>
                  <a:lnTo>
                    <a:pt x="462" y="2226"/>
                  </a:lnTo>
                  <a:lnTo>
                    <a:pt x="438" y="2202"/>
                  </a:lnTo>
                  <a:lnTo>
                    <a:pt x="426" y="2202"/>
                  </a:lnTo>
                  <a:lnTo>
                    <a:pt x="420" y="2196"/>
                  </a:lnTo>
                  <a:lnTo>
                    <a:pt x="408" y="2190"/>
                  </a:lnTo>
                  <a:lnTo>
                    <a:pt x="402" y="2190"/>
                  </a:lnTo>
                  <a:lnTo>
                    <a:pt x="396" y="2184"/>
                  </a:lnTo>
                  <a:lnTo>
                    <a:pt x="414" y="2184"/>
                  </a:lnTo>
                  <a:lnTo>
                    <a:pt x="426" y="2178"/>
                  </a:lnTo>
                  <a:lnTo>
                    <a:pt x="438" y="2178"/>
                  </a:lnTo>
                  <a:lnTo>
                    <a:pt x="444" y="2172"/>
                  </a:lnTo>
                  <a:lnTo>
                    <a:pt x="444" y="2166"/>
                  </a:lnTo>
                  <a:lnTo>
                    <a:pt x="432" y="2160"/>
                  </a:lnTo>
                  <a:lnTo>
                    <a:pt x="402" y="2160"/>
                  </a:lnTo>
                  <a:lnTo>
                    <a:pt x="390" y="2148"/>
                  </a:lnTo>
                  <a:lnTo>
                    <a:pt x="390" y="2118"/>
                  </a:lnTo>
                  <a:lnTo>
                    <a:pt x="384" y="2106"/>
                  </a:lnTo>
                  <a:lnTo>
                    <a:pt x="384" y="2100"/>
                  </a:lnTo>
                  <a:lnTo>
                    <a:pt x="378" y="2094"/>
                  </a:lnTo>
                  <a:lnTo>
                    <a:pt x="366" y="2088"/>
                  </a:lnTo>
                  <a:lnTo>
                    <a:pt x="360" y="2088"/>
                  </a:lnTo>
                  <a:lnTo>
                    <a:pt x="366" y="2058"/>
                  </a:lnTo>
                  <a:lnTo>
                    <a:pt x="342" y="2046"/>
                  </a:lnTo>
                  <a:lnTo>
                    <a:pt x="336" y="2040"/>
                  </a:lnTo>
                  <a:lnTo>
                    <a:pt x="336" y="2028"/>
                  </a:lnTo>
                  <a:lnTo>
                    <a:pt x="330" y="2016"/>
                  </a:lnTo>
                  <a:lnTo>
                    <a:pt x="330" y="1998"/>
                  </a:lnTo>
                  <a:lnTo>
                    <a:pt x="324" y="1986"/>
                  </a:lnTo>
                  <a:lnTo>
                    <a:pt x="324" y="1974"/>
                  </a:lnTo>
                  <a:lnTo>
                    <a:pt x="330" y="1968"/>
                  </a:lnTo>
                  <a:lnTo>
                    <a:pt x="342" y="1962"/>
                  </a:lnTo>
                  <a:lnTo>
                    <a:pt x="348" y="1962"/>
                  </a:lnTo>
                  <a:lnTo>
                    <a:pt x="336" y="1950"/>
                  </a:lnTo>
                  <a:lnTo>
                    <a:pt x="324" y="1944"/>
                  </a:lnTo>
                  <a:lnTo>
                    <a:pt x="306" y="1926"/>
                  </a:lnTo>
                  <a:lnTo>
                    <a:pt x="300" y="1914"/>
                  </a:lnTo>
                  <a:lnTo>
                    <a:pt x="300" y="1890"/>
                  </a:lnTo>
                  <a:lnTo>
                    <a:pt x="294" y="1878"/>
                  </a:lnTo>
                  <a:lnTo>
                    <a:pt x="288" y="1872"/>
                  </a:lnTo>
                  <a:lnTo>
                    <a:pt x="288" y="1842"/>
                  </a:lnTo>
                  <a:lnTo>
                    <a:pt x="294" y="1836"/>
                  </a:lnTo>
                  <a:lnTo>
                    <a:pt x="294" y="1824"/>
                  </a:lnTo>
                  <a:lnTo>
                    <a:pt x="276" y="1812"/>
                  </a:lnTo>
                  <a:lnTo>
                    <a:pt x="276" y="1806"/>
                  </a:lnTo>
                  <a:lnTo>
                    <a:pt x="282" y="1794"/>
                  </a:lnTo>
                  <a:lnTo>
                    <a:pt x="282" y="1788"/>
                  </a:lnTo>
                  <a:lnTo>
                    <a:pt x="264" y="1770"/>
                  </a:lnTo>
                  <a:lnTo>
                    <a:pt x="282" y="1758"/>
                  </a:lnTo>
                  <a:lnTo>
                    <a:pt x="270" y="1716"/>
                  </a:lnTo>
                  <a:lnTo>
                    <a:pt x="276" y="1716"/>
                  </a:lnTo>
                  <a:lnTo>
                    <a:pt x="282" y="1710"/>
                  </a:lnTo>
                  <a:lnTo>
                    <a:pt x="294" y="1704"/>
                  </a:lnTo>
                  <a:lnTo>
                    <a:pt x="300" y="1692"/>
                  </a:lnTo>
                  <a:lnTo>
                    <a:pt x="300" y="1686"/>
                  </a:lnTo>
                  <a:lnTo>
                    <a:pt x="282" y="1668"/>
                  </a:lnTo>
                  <a:lnTo>
                    <a:pt x="276" y="1668"/>
                  </a:lnTo>
                  <a:lnTo>
                    <a:pt x="276" y="1650"/>
                  </a:lnTo>
                  <a:lnTo>
                    <a:pt x="246" y="1626"/>
                  </a:lnTo>
                  <a:lnTo>
                    <a:pt x="246" y="1578"/>
                  </a:lnTo>
                  <a:lnTo>
                    <a:pt x="240" y="1566"/>
                  </a:lnTo>
                  <a:lnTo>
                    <a:pt x="234" y="1548"/>
                  </a:lnTo>
                  <a:lnTo>
                    <a:pt x="234" y="1536"/>
                  </a:lnTo>
                  <a:lnTo>
                    <a:pt x="228" y="1530"/>
                  </a:lnTo>
                  <a:lnTo>
                    <a:pt x="228" y="1524"/>
                  </a:lnTo>
                  <a:lnTo>
                    <a:pt x="252" y="1518"/>
                  </a:lnTo>
                  <a:lnTo>
                    <a:pt x="258" y="1500"/>
                  </a:lnTo>
                  <a:lnTo>
                    <a:pt x="258" y="1494"/>
                  </a:lnTo>
                  <a:lnTo>
                    <a:pt x="264" y="1482"/>
                  </a:lnTo>
                  <a:lnTo>
                    <a:pt x="264" y="1470"/>
                  </a:lnTo>
                  <a:lnTo>
                    <a:pt x="258" y="1464"/>
                  </a:lnTo>
                  <a:lnTo>
                    <a:pt x="252" y="1452"/>
                  </a:lnTo>
                  <a:lnTo>
                    <a:pt x="246" y="1446"/>
                  </a:lnTo>
                  <a:lnTo>
                    <a:pt x="240" y="1434"/>
                  </a:lnTo>
                  <a:lnTo>
                    <a:pt x="234" y="1428"/>
                  </a:lnTo>
                  <a:lnTo>
                    <a:pt x="246" y="1428"/>
                  </a:lnTo>
                  <a:lnTo>
                    <a:pt x="246" y="1398"/>
                  </a:lnTo>
                  <a:lnTo>
                    <a:pt x="252" y="1380"/>
                  </a:lnTo>
                  <a:lnTo>
                    <a:pt x="252" y="1356"/>
                  </a:lnTo>
                  <a:lnTo>
                    <a:pt x="270" y="1338"/>
                  </a:lnTo>
                  <a:lnTo>
                    <a:pt x="270" y="1332"/>
                  </a:lnTo>
                  <a:lnTo>
                    <a:pt x="264" y="1320"/>
                  </a:lnTo>
                  <a:lnTo>
                    <a:pt x="258" y="1314"/>
                  </a:lnTo>
                  <a:lnTo>
                    <a:pt x="252" y="1302"/>
                  </a:lnTo>
                  <a:lnTo>
                    <a:pt x="246" y="1260"/>
                  </a:lnTo>
                  <a:lnTo>
                    <a:pt x="222" y="1260"/>
                  </a:lnTo>
                  <a:lnTo>
                    <a:pt x="210" y="1248"/>
                  </a:lnTo>
                  <a:lnTo>
                    <a:pt x="210" y="1236"/>
                  </a:lnTo>
                  <a:lnTo>
                    <a:pt x="216" y="1230"/>
                  </a:lnTo>
                  <a:lnTo>
                    <a:pt x="210" y="1218"/>
                  </a:lnTo>
                  <a:lnTo>
                    <a:pt x="198" y="1188"/>
                  </a:lnTo>
                  <a:lnTo>
                    <a:pt x="180" y="1170"/>
                  </a:lnTo>
                  <a:lnTo>
                    <a:pt x="180" y="1164"/>
                  </a:lnTo>
                  <a:lnTo>
                    <a:pt x="186" y="1158"/>
                  </a:lnTo>
                  <a:lnTo>
                    <a:pt x="186" y="1146"/>
                  </a:lnTo>
                  <a:lnTo>
                    <a:pt x="168" y="1128"/>
                  </a:lnTo>
                  <a:lnTo>
                    <a:pt x="156" y="1122"/>
                  </a:lnTo>
                  <a:lnTo>
                    <a:pt x="156" y="1116"/>
                  </a:lnTo>
                  <a:lnTo>
                    <a:pt x="150" y="1110"/>
                  </a:lnTo>
                  <a:lnTo>
                    <a:pt x="150" y="1086"/>
                  </a:lnTo>
                  <a:lnTo>
                    <a:pt x="156" y="1086"/>
                  </a:lnTo>
                  <a:lnTo>
                    <a:pt x="168" y="1080"/>
                  </a:lnTo>
                  <a:lnTo>
                    <a:pt x="162" y="1026"/>
                  </a:lnTo>
                  <a:lnTo>
                    <a:pt x="186" y="1026"/>
                  </a:lnTo>
                  <a:lnTo>
                    <a:pt x="186" y="1020"/>
                  </a:lnTo>
                  <a:lnTo>
                    <a:pt x="180" y="1008"/>
                  </a:lnTo>
                  <a:lnTo>
                    <a:pt x="168" y="972"/>
                  </a:lnTo>
                  <a:lnTo>
                    <a:pt x="156" y="948"/>
                  </a:lnTo>
                  <a:lnTo>
                    <a:pt x="156" y="936"/>
                  </a:lnTo>
                  <a:lnTo>
                    <a:pt x="168" y="924"/>
                  </a:lnTo>
                  <a:lnTo>
                    <a:pt x="168" y="858"/>
                  </a:lnTo>
                  <a:lnTo>
                    <a:pt x="174" y="852"/>
                  </a:lnTo>
                  <a:lnTo>
                    <a:pt x="180" y="840"/>
                  </a:lnTo>
                  <a:lnTo>
                    <a:pt x="192" y="828"/>
                  </a:lnTo>
                  <a:lnTo>
                    <a:pt x="192" y="816"/>
                  </a:lnTo>
                  <a:lnTo>
                    <a:pt x="198" y="804"/>
                  </a:lnTo>
                  <a:lnTo>
                    <a:pt x="198" y="792"/>
                  </a:lnTo>
                  <a:lnTo>
                    <a:pt x="204" y="774"/>
                  </a:lnTo>
                  <a:lnTo>
                    <a:pt x="204" y="762"/>
                  </a:lnTo>
                  <a:lnTo>
                    <a:pt x="222" y="762"/>
                  </a:lnTo>
                  <a:lnTo>
                    <a:pt x="228" y="756"/>
                  </a:lnTo>
                  <a:lnTo>
                    <a:pt x="240" y="750"/>
                  </a:lnTo>
                  <a:lnTo>
                    <a:pt x="240" y="738"/>
                  </a:lnTo>
                  <a:lnTo>
                    <a:pt x="234" y="726"/>
                  </a:lnTo>
                  <a:lnTo>
                    <a:pt x="210" y="714"/>
                  </a:lnTo>
                  <a:lnTo>
                    <a:pt x="204" y="708"/>
                  </a:lnTo>
                  <a:lnTo>
                    <a:pt x="198" y="708"/>
                  </a:lnTo>
                  <a:lnTo>
                    <a:pt x="204" y="708"/>
                  </a:lnTo>
                  <a:lnTo>
                    <a:pt x="216" y="696"/>
                  </a:lnTo>
                  <a:lnTo>
                    <a:pt x="222" y="684"/>
                  </a:lnTo>
                  <a:lnTo>
                    <a:pt x="228" y="678"/>
                  </a:lnTo>
                  <a:lnTo>
                    <a:pt x="222" y="666"/>
                  </a:lnTo>
                  <a:lnTo>
                    <a:pt x="210" y="654"/>
                  </a:lnTo>
                  <a:lnTo>
                    <a:pt x="198" y="648"/>
                  </a:lnTo>
                  <a:lnTo>
                    <a:pt x="192" y="642"/>
                  </a:lnTo>
                  <a:lnTo>
                    <a:pt x="192" y="624"/>
                  </a:lnTo>
                  <a:lnTo>
                    <a:pt x="216" y="600"/>
                  </a:lnTo>
                  <a:lnTo>
                    <a:pt x="216" y="594"/>
                  </a:lnTo>
                  <a:lnTo>
                    <a:pt x="204" y="594"/>
                  </a:lnTo>
                  <a:lnTo>
                    <a:pt x="192" y="588"/>
                  </a:lnTo>
                  <a:lnTo>
                    <a:pt x="186" y="582"/>
                  </a:lnTo>
                  <a:lnTo>
                    <a:pt x="186" y="576"/>
                  </a:lnTo>
                  <a:lnTo>
                    <a:pt x="192" y="570"/>
                  </a:lnTo>
                  <a:lnTo>
                    <a:pt x="198" y="558"/>
                  </a:lnTo>
                  <a:lnTo>
                    <a:pt x="210" y="552"/>
                  </a:lnTo>
                  <a:lnTo>
                    <a:pt x="222" y="540"/>
                  </a:lnTo>
                  <a:lnTo>
                    <a:pt x="240" y="534"/>
                  </a:lnTo>
                  <a:lnTo>
                    <a:pt x="252" y="528"/>
                  </a:lnTo>
                  <a:lnTo>
                    <a:pt x="258" y="522"/>
                  </a:lnTo>
                  <a:lnTo>
                    <a:pt x="264" y="522"/>
                  </a:lnTo>
                  <a:lnTo>
                    <a:pt x="276" y="438"/>
                  </a:lnTo>
                  <a:lnTo>
                    <a:pt x="264" y="420"/>
                  </a:lnTo>
                  <a:lnTo>
                    <a:pt x="222" y="420"/>
                  </a:lnTo>
                  <a:lnTo>
                    <a:pt x="216" y="408"/>
                  </a:lnTo>
                  <a:lnTo>
                    <a:pt x="216" y="384"/>
                  </a:lnTo>
                  <a:lnTo>
                    <a:pt x="192" y="360"/>
                  </a:lnTo>
                  <a:lnTo>
                    <a:pt x="192" y="294"/>
                  </a:lnTo>
                  <a:lnTo>
                    <a:pt x="186" y="288"/>
                  </a:lnTo>
                  <a:lnTo>
                    <a:pt x="174" y="282"/>
                  </a:lnTo>
                  <a:lnTo>
                    <a:pt x="168" y="276"/>
                  </a:lnTo>
                  <a:lnTo>
                    <a:pt x="156" y="270"/>
                  </a:lnTo>
                  <a:lnTo>
                    <a:pt x="150" y="264"/>
                  </a:lnTo>
                  <a:lnTo>
                    <a:pt x="144" y="264"/>
                  </a:lnTo>
                  <a:lnTo>
                    <a:pt x="144" y="240"/>
                  </a:lnTo>
                  <a:lnTo>
                    <a:pt x="138" y="234"/>
                  </a:lnTo>
                  <a:lnTo>
                    <a:pt x="132" y="222"/>
                  </a:lnTo>
                  <a:lnTo>
                    <a:pt x="132" y="210"/>
                  </a:lnTo>
                  <a:lnTo>
                    <a:pt x="138" y="204"/>
                  </a:lnTo>
                  <a:lnTo>
                    <a:pt x="144" y="192"/>
                  </a:lnTo>
                  <a:lnTo>
                    <a:pt x="150" y="186"/>
                  </a:lnTo>
                  <a:lnTo>
                    <a:pt x="132" y="168"/>
                  </a:lnTo>
                  <a:lnTo>
                    <a:pt x="144" y="156"/>
                  </a:lnTo>
                  <a:lnTo>
                    <a:pt x="150" y="144"/>
                  </a:lnTo>
                  <a:lnTo>
                    <a:pt x="150" y="138"/>
                  </a:lnTo>
                  <a:lnTo>
                    <a:pt x="144" y="126"/>
                  </a:lnTo>
                  <a:lnTo>
                    <a:pt x="120" y="114"/>
                  </a:lnTo>
                  <a:lnTo>
                    <a:pt x="114" y="114"/>
                  </a:lnTo>
                  <a:lnTo>
                    <a:pt x="102" y="108"/>
                  </a:lnTo>
                  <a:lnTo>
                    <a:pt x="90" y="30"/>
                  </a:lnTo>
                  <a:lnTo>
                    <a:pt x="66" y="30"/>
                  </a:lnTo>
                  <a:lnTo>
                    <a:pt x="48" y="0"/>
                  </a:lnTo>
                  <a:lnTo>
                    <a:pt x="36" y="6"/>
                  </a:lnTo>
                  <a:lnTo>
                    <a:pt x="42" y="18"/>
                  </a:lnTo>
                  <a:lnTo>
                    <a:pt x="42" y="36"/>
                  </a:lnTo>
                  <a:lnTo>
                    <a:pt x="36" y="42"/>
                  </a:lnTo>
                  <a:lnTo>
                    <a:pt x="0" y="66"/>
                  </a:lnTo>
                  <a:lnTo>
                    <a:pt x="0" y="108"/>
                  </a:lnTo>
                  <a:lnTo>
                    <a:pt x="24" y="156"/>
                  </a:lnTo>
                  <a:lnTo>
                    <a:pt x="30" y="174"/>
                  </a:lnTo>
                  <a:lnTo>
                    <a:pt x="36" y="228"/>
                  </a:lnTo>
                  <a:lnTo>
                    <a:pt x="36" y="282"/>
                  </a:lnTo>
                  <a:lnTo>
                    <a:pt x="48" y="318"/>
                  </a:lnTo>
                  <a:lnTo>
                    <a:pt x="48" y="360"/>
                  </a:lnTo>
                  <a:lnTo>
                    <a:pt x="54" y="384"/>
                  </a:lnTo>
                  <a:lnTo>
                    <a:pt x="54" y="432"/>
                  </a:lnTo>
                  <a:lnTo>
                    <a:pt x="30" y="444"/>
                  </a:lnTo>
                  <a:lnTo>
                    <a:pt x="36" y="474"/>
                  </a:lnTo>
                  <a:lnTo>
                    <a:pt x="54" y="486"/>
                  </a:lnTo>
                  <a:lnTo>
                    <a:pt x="48" y="582"/>
                  </a:lnTo>
                  <a:lnTo>
                    <a:pt x="72" y="624"/>
                  </a:lnTo>
                  <a:lnTo>
                    <a:pt x="54" y="642"/>
                  </a:lnTo>
                  <a:lnTo>
                    <a:pt x="60" y="702"/>
                  </a:lnTo>
                  <a:lnTo>
                    <a:pt x="66" y="708"/>
                  </a:lnTo>
                  <a:lnTo>
                    <a:pt x="78" y="732"/>
                  </a:lnTo>
                  <a:lnTo>
                    <a:pt x="78" y="744"/>
                  </a:lnTo>
                  <a:lnTo>
                    <a:pt x="72" y="756"/>
                  </a:lnTo>
                  <a:lnTo>
                    <a:pt x="66" y="762"/>
                  </a:lnTo>
                  <a:lnTo>
                    <a:pt x="60" y="762"/>
                  </a:lnTo>
                  <a:lnTo>
                    <a:pt x="60" y="792"/>
                  </a:lnTo>
                  <a:lnTo>
                    <a:pt x="72" y="810"/>
                  </a:lnTo>
                  <a:lnTo>
                    <a:pt x="60" y="822"/>
                  </a:lnTo>
                  <a:lnTo>
                    <a:pt x="48" y="846"/>
                  </a:lnTo>
                  <a:lnTo>
                    <a:pt x="48" y="852"/>
                  </a:lnTo>
                  <a:lnTo>
                    <a:pt x="60" y="852"/>
                  </a:lnTo>
                  <a:lnTo>
                    <a:pt x="60" y="864"/>
                  </a:lnTo>
                  <a:lnTo>
                    <a:pt x="66" y="870"/>
                  </a:lnTo>
                  <a:lnTo>
                    <a:pt x="66" y="888"/>
                  </a:lnTo>
                  <a:lnTo>
                    <a:pt x="54" y="900"/>
                  </a:lnTo>
                  <a:lnTo>
                    <a:pt x="54" y="906"/>
                  </a:lnTo>
                  <a:lnTo>
                    <a:pt x="48" y="912"/>
                  </a:lnTo>
                  <a:lnTo>
                    <a:pt x="48" y="936"/>
                  </a:lnTo>
                  <a:lnTo>
                    <a:pt x="54" y="948"/>
                  </a:lnTo>
                  <a:lnTo>
                    <a:pt x="60" y="954"/>
                  </a:lnTo>
                  <a:lnTo>
                    <a:pt x="66" y="954"/>
                  </a:lnTo>
                  <a:lnTo>
                    <a:pt x="78" y="966"/>
                  </a:lnTo>
                  <a:lnTo>
                    <a:pt x="78" y="1020"/>
                  </a:lnTo>
                  <a:lnTo>
                    <a:pt x="60" y="1020"/>
                  </a:lnTo>
                  <a:lnTo>
                    <a:pt x="60" y="1044"/>
                  </a:lnTo>
                  <a:lnTo>
                    <a:pt x="66" y="1056"/>
                  </a:lnTo>
                  <a:lnTo>
                    <a:pt x="90" y="1128"/>
                  </a:lnTo>
                  <a:lnTo>
                    <a:pt x="96" y="1140"/>
                  </a:lnTo>
                  <a:lnTo>
                    <a:pt x="102" y="1146"/>
                  </a:lnTo>
                  <a:lnTo>
                    <a:pt x="102" y="1164"/>
                  </a:lnTo>
                  <a:lnTo>
                    <a:pt x="108" y="1170"/>
                  </a:lnTo>
                  <a:lnTo>
                    <a:pt x="114" y="1182"/>
                  </a:lnTo>
                  <a:lnTo>
                    <a:pt x="120" y="1188"/>
                  </a:lnTo>
                  <a:lnTo>
                    <a:pt x="120" y="1236"/>
                  </a:lnTo>
                  <a:lnTo>
                    <a:pt x="114" y="1266"/>
                  </a:lnTo>
                  <a:lnTo>
                    <a:pt x="138" y="1290"/>
                  </a:lnTo>
                  <a:lnTo>
                    <a:pt x="138" y="1296"/>
                  </a:lnTo>
                  <a:lnTo>
                    <a:pt x="132" y="1302"/>
                  </a:lnTo>
                  <a:lnTo>
                    <a:pt x="126" y="1314"/>
                  </a:lnTo>
                  <a:lnTo>
                    <a:pt x="126" y="1326"/>
                  </a:lnTo>
                  <a:lnTo>
                    <a:pt x="120" y="1338"/>
                  </a:lnTo>
                  <a:lnTo>
                    <a:pt x="120" y="1416"/>
                  </a:lnTo>
                  <a:lnTo>
                    <a:pt x="102" y="1452"/>
                  </a:lnTo>
                  <a:lnTo>
                    <a:pt x="114" y="1464"/>
                  </a:lnTo>
                  <a:lnTo>
                    <a:pt x="114" y="1470"/>
                  </a:lnTo>
                  <a:lnTo>
                    <a:pt x="108" y="1476"/>
                  </a:lnTo>
                  <a:lnTo>
                    <a:pt x="108" y="1536"/>
                  </a:lnTo>
                  <a:lnTo>
                    <a:pt x="102" y="1554"/>
                  </a:lnTo>
                  <a:lnTo>
                    <a:pt x="102" y="1578"/>
                  </a:lnTo>
                  <a:lnTo>
                    <a:pt x="84" y="1584"/>
                  </a:lnTo>
                  <a:lnTo>
                    <a:pt x="84" y="1608"/>
                  </a:lnTo>
                  <a:lnTo>
                    <a:pt x="108" y="1650"/>
                  </a:lnTo>
                  <a:lnTo>
                    <a:pt x="108" y="1692"/>
                  </a:lnTo>
                  <a:lnTo>
                    <a:pt x="114" y="1704"/>
                  </a:lnTo>
                  <a:lnTo>
                    <a:pt x="144" y="1734"/>
                  </a:lnTo>
                  <a:lnTo>
                    <a:pt x="156" y="1758"/>
                  </a:lnTo>
                  <a:lnTo>
                    <a:pt x="156" y="1800"/>
                  </a:lnTo>
                  <a:lnTo>
                    <a:pt x="150" y="1812"/>
                  </a:lnTo>
                  <a:lnTo>
                    <a:pt x="150" y="1824"/>
                  </a:lnTo>
                  <a:lnTo>
                    <a:pt x="162" y="1836"/>
                  </a:lnTo>
                  <a:lnTo>
                    <a:pt x="162" y="1896"/>
                  </a:lnTo>
                  <a:lnTo>
                    <a:pt x="168" y="1908"/>
                  </a:lnTo>
                  <a:lnTo>
                    <a:pt x="174" y="1914"/>
                  </a:lnTo>
                  <a:lnTo>
                    <a:pt x="186" y="1920"/>
                  </a:lnTo>
                  <a:lnTo>
                    <a:pt x="192" y="1926"/>
                  </a:lnTo>
                  <a:lnTo>
                    <a:pt x="198" y="1926"/>
                  </a:lnTo>
                  <a:lnTo>
                    <a:pt x="192" y="1944"/>
                  </a:lnTo>
                  <a:lnTo>
                    <a:pt x="234" y="1944"/>
                  </a:lnTo>
                  <a:lnTo>
                    <a:pt x="234" y="1914"/>
                  </a:lnTo>
                  <a:lnTo>
                    <a:pt x="246" y="1926"/>
                  </a:lnTo>
                  <a:lnTo>
                    <a:pt x="258" y="1932"/>
                  </a:lnTo>
                  <a:lnTo>
                    <a:pt x="270" y="1932"/>
                  </a:lnTo>
                  <a:lnTo>
                    <a:pt x="276" y="1926"/>
                  </a:lnTo>
                  <a:lnTo>
                    <a:pt x="276" y="1914"/>
                  </a:lnTo>
                  <a:lnTo>
                    <a:pt x="288" y="1932"/>
                  </a:lnTo>
                  <a:lnTo>
                    <a:pt x="282" y="1938"/>
                  </a:lnTo>
                  <a:lnTo>
                    <a:pt x="270" y="1944"/>
                  </a:lnTo>
                  <a:lnTo>
                    <a:pt x="264" y="1956"/>
                  </a:lnTo>
                  <a:lnTo>
                    <a:pt x="258" y="1962"/>
                  </a:lnTo>
                  <a:lnTo>
                    <a:pt x="258" y="1968"/>
                  </a:lnTo>
                  <a:lnTo>
                    <a:pt x="288" y="1968"/>
                  </a:lnTo>
                  <a:lnTo>
                    <a:pt x="294" y="1974"/>
                  </a:lnTo>
                  <a:lnTo>
                    <a:pt x="294" y="1992"/>
                  </a:lnTo>
                  <a:lnTo>
                    <a:pt x="270" y="1986"/>
                  </a:lnTo>
                  <a:lnTo>
                    <a:pt x="288" y="2010"/>
                  </a:lnTo>
                  <a:lnTo>
                    <a:pt x="276" y="2022"/>
                  </a:lnTo>
                  <a:lnTo>
                    <a:pt x="294" y="2046"/>
                  </a:lnTo>
                  <a:lnTo>
                    <a:pt x="276" y="2064"/>
                  </a:lnTo>
                  <a:lnTo>
                    <a:pt x="270" y="2076"/>
                  </a:lnTo>
                  <a:lnTo>
                    <a:pt x="270" y="2082"/>
                  </a:lnTo>
                  <a:lnTo>
                    <a:pt x="276" y="2088"/>
                  </a:lnTo>
                  <a:lnTo>
                    <a:pt x="282" y="2088"/>
                  </a:lnTo>
                  <a:lnTo>
                    <a:pt x="306" y="2100"/>
                  </a:lnTo>
                  <a:lnTo>
                    <a:pt x="318" y="2100"/>
                  </a:lnTo>
                  <a:lnTo>
                    <a:pt x="300" y="2118"/>
                  </a:lnTo>
                  <a:lnTo>
                    <a:pt x="300" y="2130"/>
                  </a:lnTo>
                  <a:lnTo>
                    <a:pt x="312" y="2136"/>
                  </a:lnTo>
                  <a:lnTo>
                    <a:pt x="318" y="2142"/>
                  </a:lnTo>
                  <a:lnTo>
                    <a:pt x="330" y="2148"/>
                  </a:lnTo>
                  <a:lnTo>
                    <a:pt x="354" y="2148"/>
                  </a:lnTo>
                  <a:lnTo>
                    <a:pt x="360" y="2184"/>
                  </a:lnTo>
                  <a:lnTo>
                    <a:pt x="354" y="2184"/>
                  </a:lnTo>
                  <a:lnTo>
                    <a:pt x="324" y="2214"/>
                  </a:lnTo>
                  <a:lnTo>
                    <a:pt x="324" y="2220"/>
                  </a:lnTo>
                  <a:lnTo>
                    <a:pt x="330" y="2226"/>
                  </a:lnTo>
                  <a:lnTo>
                    <a:pt x="354" y="2226"/>
                  </a:lnTo>
                  <a:lnTo>
                    <a:pt x="366" y="2232"/>
                  </a:lnTo>
                  <a:lnTo>
                    <a:pt x="378" y="2244"/>
                  </a:lnTo>
                  <a:lnTo>
                    <a:pt x="348" y="2244"/>
                  </a:lnTo>
                  <a:lnTo>
                    <a:pt x="342" y="2238"/>
                  </a:lnTo>
                  <a:lnTo>
                    <a:pt x="330" y="2238"/>
                  </a:lnTo>
                  <a:lnTo>
                    <a:pt x="324" y="2244"/>
                  </a:lnTo>
                  <a:lnTo>
                    <a:pt x="324" y="2250"/>
                  </a:lnTo>
                  <a:lnTo>
                    <a:pt x="354" y="2256"/>
                  </a:lnTo>
                  <a:lnTo>
                    <a:pt x="330" y="2268"/>
                  </a:lnTo>
                  <a:lnTo>
                    <a:pt x="336" y="2292"/>
                  </a:lnTo>
                  <a:lnTo>
                    <a:pt x="348" y="2292"/>
                  </a:lnTo>
                  <a:lnTo>
                    <a:pt x="348" y="2316"/>
                  </a:lnTo>
                  <a:lnTo>
                    <a:pt x="336" y="2328"/>
                  </a:lnTo>
                  <a:lnTo>
                    <a:pt x="336" y="2322"/>
                  </a:lnTo>
                  <a:lnTo>
                    <a:pt x="330" y="2316"/>
                  </a:lnTo>
                  <a:lnTo>
                    <a:pt x="324" y="2304"/>
                  </a:lnTo>
                  <a:lnTo>
                    <a:pt x="324" y="2298"/>
                  </a:lnTo>
                  <a:lnTo>
                    <a:pt x="288" y="2298"/>
                  </a:lnTo>
                  <a:lnTo>
                    <a:pt x="306" y="2292"/>
                  </a:lnTo>
                  <a:lnTo>
                    <a:pt x="282" y="2268"/>
                  </a:lnTo>
                  <a:lnTo>
                    <a:pt x="276" y="2268"/>
                  </a:lnTo>
                  <a:lnTo>
                    <a:pt x="276" y="2280"/>
                  </a:lnTo>
                  <a:lnTo>
                    <a:pt x="270" y="2268"/>
                  </a:lnTo>
                  <a:lnTo>
                    <a:pt x="228" y="2280"/>
                  </a:lnTo>
                  <a:lnTo>
                    <a:pt x="264" y="2286"/>
                  </a:lnTo>
                  <a:lnTo>
                    <a:pt x="258" y="2292"/>
                  </a:lnTo>
                  <a:lnTo>
                    <a:pt x="252" y="2304"/>
                  </a:lnTo>
                  <a:lnTo>
                    <a:pt x="246" y="2310"/>
                  </a:lnTo>
                  <a:lnTo>
                    <a:pt x="234" y="2316"/>
                  </a:lnTo>
                  <a:lnTo>
                    <a:pt x="228" y="2328"/>
                  </a:lnTo>
                  <a:lnTo>
                    <a:pt x="222" y="2334"/>
                  </a:lnTo>
                  <a:lnTo>
                    <a:pt x="222" y="2340"/>
                  </a:lnTo>
                  <a:lnTo>
                    <a:pt x="228" y="2346"/>
                  </a:lnTo>
                  <a:lnTo>
                    <a:pt x="240" y="2352"/>
                  </a:lnTo>
                  <a:lnTo>
                    <a:pt x="252" y="2352"/>
                  </a:lnTo>
                  <a:lnTo>
                    <a:pt x="252" y="2346"/>
                  </a:lnTo>
                  <a:lnTo>
                    <a:pt x="240" y="2334"/>
                  </a:lnTo>
                  <a:lnTo>
                    <a:pt x="264" y="2328"/>
                  </a:lnTo>
                  <a:lnTo>
                    <a:pt x="282" y="2346"/>
                  </a:lnTo>
                  <a:lnTo>
                    <a:pt x="324" y="2346"/>
                  </a:lnTo>
                  <a:lnTo>
                    <a:pt x="336" y="2352"/>
                  </a:lnTo>
                  <a:lnTo>
                    <a:pt x="342" y="2364"/>
                  </a:lnTo>
                  <a:lnTo>
                    <a:pt x="354" y="2370"/>
                  </a:lnTo>
                  <a:lnTo>
                    <a:pt x="354" y="2376"/>
                  </a:lnTo>
                  <a:lnTo>
                    <a:pt x="336" y="2394"/>
                  </a:lnTo>
                  <a:lnTo>
                    <a:pt x="342" y="2406"/>
                  </a:lnTo>
                  <a:lnTo>
                    <a:pt x="360" y="2406"/>
                  </a:lnTo>
                  <a:lnTo>
                    <a:pt x="360" y="2418"/>
                  </a:lnTo>
                  <a:lnTo>
                    <a:pt x="378" y="2424"/>
                  </a:lnTo>
                  <a:lnTo>
                    <a:pt x="384" y="2406"/>
                  </a:lnTo>
                  <a:lnTo>
                    <a:pt x="402" y="2424"/>
                  </a:lnTo>
                  <a:lnTo>
                    <a:pt x="408" y="2424"/>
                  </a:lnTo>
                  <a:lnTo>
                    <a:pt x="420" y="2430"/>
                  </a:lnTo>
                  <a:lnTo>
                    <a:pt x="426" y="2436"/>
                  </a:lnTo>
                  <a:lnTo>
                    <a:pt x="426" y="2448"/>
                  </a:lnTo>
                  <a:lnTo>
                    <a:pt x="414" y="2460"/>
                  </a:lnTo>
                  <a:lnTo>
                    <a:pt x="408" y="2454"/>
                  </a:lnTo>
                  <a:lnTo>
                    <a:pt x="396" y="2454"/>
                  </a:lnTo>
                  <a:lnTo>
                    <a:pt x="384" y="2448"/>
                  </a:lnTo>
                  <a:lnTo>
                    <a:pt x="378" y="2442"/>
                  </a:lnTo>
                  <a:lnTo>
                    <a:pt x="366" y="2442"/>
                  </a:lnTo>
                  <a:lnTo>
                    <a:pt x="366" y="2454"/>
                  </a:lnTo>
                  <a:lnTo>
                    <a:pt x="372" y="2460"/>
                  </a:lnTo>
                  <a:lnTo>
                    <a:pt x="378" y="2460"/>
                  </a:lnTo>
                  <a:lnTo>
                    <a:pt x="390" y="2472"/>
                  </a:lnTo>
                  <a:lnTo>
                    <a:pt x="402" y="2496"/>
                  </a:lnTo>
                  <a:lnTo>
                    <a:pt x="402" y="2508"/>
                  </a:lnTo>
                  <a:lnTo>
                    <a:pt x="384" y="2508"/>
                  </a:lnTo>
                  <a:lnTo>
                    <a:pt x="396" y="2526"/>
                  </a:lnTo>
                  <a:lnTo>
                    <a:pt x="414" y="2562"/>
                  </a:lnTo>
                  <a:lnTo>
                    <a:pt x="426" y="2520"/>
                  </a:lnTo>
                  <a:lnTo>
                    <a:pt x="426" y="2550"/>
                  </a:lnTo>
                  <a:lnTo>
                    <a:pt x="444" y="2574"/>
                  </a:lnTo>
                  <a:lnTo>
                    <a:pt x="420" y="2574"/>
                  </a:lnTo>
                  <a:lnTo>
                    <a:pt x="426" y="2592"/>
                  </a:lnTo>
                  <a:lnTo>
                    <a:pt x="450" y="2592"/>
                  </a:lnTo>
                  <a:lnTo>
                    <a:pt x="432" y="2604"/>
                  </a:lnTo>
                  <a:lnTo>
                    <a:pt x="462" y="2616"/>
                  </a:lnTo>
                  <a:lnTo>
                    <a:pt x="444" y="2628"/>
                  </a:lnTo>
                  <a:lnTo>
                    <a:pt x="474" y="2640"/>
                  </a:lnTo>
                  <a:lnTo>
                    <a:pt x="462" y="2652"/>
                  </a:lnTo>
                  <a:lnTo>
                    <a:pt x="480" y="2658"/>
                  </a:lnTo>
                  <a:lnTo>
                    <a:pt x="480" y="2652"/>
                  </a:lnTo>
                  <a:lnTo>
                    <a:pt x="486" y="2640"/>
                  </a:lnTo>
                  <a:lnTo>
                    <a:pt x="486" y="2634"/>
                  </a:lnTo>
                  <a:lnTo>
                    <a:pt x="492" y="2634"/>
                  </a:lnTo>
                  <a:lnTo>
                    <a:pt x="498" y="2640"/>
                  </a:lnTo>
                  <a:lnTo>
                    <a:pt x="504" y="2652"/>
                  </a:lnTo>
                  <a:lnTo>
                    <a:pt x="498" y="2658"/>
                  </a:lnTo>
                  <a:lnTo>
                    <a:pt x="498" y="2664"/>
                  </a:lnTo>
                  <a:lnTo>
                    <a:pt x="492" y="2664"/>
                  </a:lnTo>
                  <a:lnTo>
                    <a:pt x="480" y="2676"/>
                  </a:lnTo>
                  <a:lnTo>
                    <a:pt x="480" y="2682"/>
                  </a:lnTo>
                  <a:lnTo>
                    <a:pt x="486" y="2688"/>
                  </a:lnTo>
                  <a:lnTo>
                    <a:pt x="516" y="2688"/>
                  </a:lnTo>
                  <a:lnTo>
                    <a:pt x="516" y="2700"/>
                  </a:lnTo>
                  <a:lnTo>
                    <a:pt x="540" y="2724"/>
                  </a:lnTo>
                  <a:lnTo>
                    <a:pt x="552" y="2730"/>
                  </a:lnTo>
                  <a:lnTo>
                    <a:pt x="558" y="2736"/>
                  </a:lnTo>
                  <a:lnTo>
                    <a:pt x="558" y="2700"/>
                  </a:lnTo>
                  <a:lnTo>
                    <a:pt x="564" y="2700"/>
                  </a:lnTo>
                  <a:lnTo>
                    <a:pt x="570" y="2706"/>
                  </a:lnTo>
                  <a:lnTo>
                    <a:pt x="582" y="2712"/>
                  </a:lnTo>
                  <a:lnTo>
                    <a:pt x="600" y="2718"/>
                  </a:lnTo>
                  <a:lnTo>
                    <a:pt x="624" y="2742"/>
                  </a:lnTo>
                  <a:lnTo>
                    <a:pt x="618" y="2748"/>
                  </a:lnTo>
                  <a:lnTo>
                    <a:pt x="618" y="2754"/>
                  </a:lnTo>
                  <a:lnTo>
                    <a:pt x="612" y="2760"/>
                  </a:lnTo>
                  <a:lnTo>
                    <a:pt x="630" y="2766"/>
                  </a:lnTo>
                  <a:lnTo>
                    <a:pt x="630" y="2790"/>
                  </a:lnTo>
                  <a:lnTo>
                    <a:pt x="684" y="2790"/>
                  </a:lnTo>
                  <a:lnTo>
                    <a:pt x="696" y="2802"/>
                  </a:lnTo>
                  <a:lnTo>
                    <a:pt x="666" y="2802"/>
                  </a:lnTo>
                  <a:lnTo>
                    <a:pt x="654" y="2814"/>
                  </a:lnTo>
                  <a:lnTo>
                    <a:pt x="630" y="2814"/>
                  </a:lnTo>
                  <a:lnTo>
                    <a:pt x="618" y="2832"/>
                  </a:lnTo>
                  <a:lnTo>
                    <a:pt x="648" y="2832"/>
                  </a:lnTo>
                  <a:lnTo>
                    <a:pt x="636" y="2850"/>
                  </a:lnTo>
                  <a:lnTo>
                    <a:pt x="666" y="2844"/>
                  </a:lnTo>
                  <a:lnTo>
                    <a:pt x="666" y="2826"/>
                  </a:lnTo>
                  <a:lnTo>
                    <a:pt x="690" y="2838"/>
                  </a:lnTo>
                  <a:lnTo>
                    <a:pt x="696" y="2826"/>
                  </a:lnTo>
                  <a:lnTo>
                    <a:pt x="702" y="2820"/>
                  </a:lnTo>
                  <a:lnTo>
                    <a:pt x="714" y="2814"/>
                  </a:lnTo>
                  <a:lnTo>
                    <a:pt x="720" y="2808"/>
                  </a:lnTo>
                  <a:lnTo>
                    <a:pt x="732" y="2808"/>
                  </a:lnTo>
                  <a:lnTo>
                    <a:pt x="732" y="2820"/>
                  </a:lnTo>
                  <a:lnTo>
                    <a:pt x="726" y="2832"/>
                  </a:lnTo>
                  <a:lnTo>
                    <a:pt x="702" y="2856"/>
                  </a:lnTo>
                  <a:lnTo>
                    <a:pt x="696" y="2850"/>
                  </a:lnTo>
                  <a:lnTo>
                    <a:pt x="678" y="2850"/>
                  </a:lnTo>
                  <a:lnTo>
                    <a:pt x="678" y="2868"/>
                  </a:lnTo>
                  <a:lnTo>
                    <a:pt x="642" y="2868"/>
                  </a:lnTo>
                  <a:lnTo>
                    <a:pt x="630" y="2880"/>
                  </a:lnTo>
                  <a:lnTo>
                    <a:pt x="642" y="2886"/>
                  </a:lnTo>
                  <a:lnTo>
                    <a:pt x="648" y="2916"/>
                  </a:lnTo>
                  <a:lnTo>
                    <a:pt x="678" y="2898"/>
                  </a:lnTo>
                  <a:lnTo>
                    <a:pt x="684" y="2910"/>
                  </a:lnTo>
                  <a:lnTo>
                    <a:pt x="684" y="2916"/>
                  </a:lnTo>
                  <a:lnTo>
                    <a:pt x="690" y="2916"/>
                  </a:lnTo>
                  <a:lnTo>
                    <a:pt x="696" y="2910"/>
                  </a:lnTo>
                  <a:lnTo>
                    <a:pt x="702" y="2898"/>
                  </a:lnTo>
                  <a:lnTo>
                    <a:pt x="702" y="2892"/>
                  </a:lnTo>
                  <a:lnTo>
                    <a:pt x="708" y="2880"/>
                  </a:lnTo>
                  <a:lnTo>
                    <a:pt x="714" y="287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48" name="China" descr="© INSCALE GmbH, 05.05.2010&#10;http://www.presentationload.com/">
              <a:extLst>
                <a:ext uri="{FF2B5EF4-FFF2-40B4-BE49-F238E27FC236}">
                  <a16:creationId xmlns:a16="http://schemas.microsoft.com/office/drawing/2014/main" id="{91B0B1FF-62CB-9E0C-97E5-00A62147C69A}"/>
                </a:ext>
              </a:extLst>
            </p:cNvPr>
            <p:cNvSpPr>
              <a:spLocks noEditPoints="1"/>
            </p:cNvSpPr>
            <p:nvPr/>
          </p:nvSpPr>
          <p:spPr bwMode="gray">
            <a:xfrm>
              <a:off x="7991706" y="2328744"/>
              <a:ext cx="1726051" cy="1333263"/>
            </a:xfrm>
            <a:custGeom>
              <a:avLst/>
              <a:gdLst>
                <a:gd name="T0" fmla="*/ 2147483647 w 3660"/>
                <a:gd name="T1" fmla="*/ 2147483647 h 2826"/>
                <a:gd name="T2" fmla="*/ 2147483647 w 3660"/>
                <a:gd name="T3" fmla="*/ 2147483647 h 2826"/>
                <a:gd name="T4" fmla="*/ 2147483647 w 3660"/>
                <a:gd name="T5" fmla="*/ 2147483647 h 2826"/>
                <a:gd name="T6" fmla="*/ 2147483647 w 3660"/>
                <a:gd name="T7" fmla="*/ 2147483647 h 2826"/>
                <a:gd name="T8" fmla="*/ 2147483647 w 3660"/>
                <a:gd name="T9" fmla="*/ 2147483647 h 2826"/>
                <a:gd name="T10" fmla="*/ 2147483647 w 3660"/>
                <a:gd name="T11" fmla="*/ 2147483647 h 2826"/>
                <a:gd name="T12" fmla="*/ 2147483647 w 3660"/>
                <a:gd name="T13" fmla="*/ 2147483647 h 2826"/>
                <a:gd name="T14" fmla="*/ 2147483647 w 3660"/>
                <a:gd name="T15" fmla="*/ 2147483647 h 2826"/>
                <a:gd name="T16" fmla="*/ 2147483647 w 3660"/>
                <a:gd name="T17" fmla="*/ 2147483647 h 2826"/>
                <a:gd name="T18" fmla="*/ 2147483647 w 3660"/>
                <a:gd name="T19" fmla="*/ 2147483647 h 2826"/>
                <a:gd name="T20" fmla="*/ 2147483647 w 3660"/>
                <a:gd name="T21" fmla="*/ 2147483647 h 2826"/>
                <a:gd name="T22" fmla="*/ 2147483647 w 3660"/>
                <a:gd name="T23" fmla="*/ 2147483647 h 2826"/>
                <a:gd name="T24" fmla="*/ 2147483647 w 3660"/>
                <a:gd name="T25" fmla="*/ 2147483647 h 2826"/>
                <a:gd name="T26" fmla="*/ 2147483647 w 3660"/>
                <a:gd name="T27" fmla="*/ 2147483647 h 2826"/>
                <a:gd name="T28" fmla="*/ 2147483647 w 3660"/>
                <a:gd name="T29" fmla="*/ 2147483647 h 2826"/>
                <a:gd name="T30" fmla="*/ 2147483647 w 3660"/>
                <a:gd name="T31" fmla="*/ 2147483647 h 2826"/>
                <a:gd name="T32" fmla="*/ 2147483647 w 3660"/>
                <a:gd name="T33" fmla="*/ 2147483647 h 2826"/>
                <a:gd name="T34" fmla="*/ 2147483647 w 3660"/>
                <a:gd name="T35" fmla="*/ 2147483647 h 2826"/>
                <a:gd name="T36" fmla="*/ 2147483647 w 3660"/>
                <a:gd name="T37" fmla="*/ 2147483647 h 2826"/>
                <a:gd name="T38" fmla="*/ 2147483647 w 3660"/>
                <a:gd name="T39" fmla="*/ 2147483647 h 2826"/>
                <a:gd name="T40" fmla="*/ 2147483647 w 3660"/>
                <a:gd name="T41" fmla="*/ 2147483647 h 2826"/>
                <a:gd name="T42" fmla="*/ 2147483647 w 3660"/>
                <a:gd name="T43" fmla="*/ 2147483647 h 2826"/>
                <a:gd name="T44" fmla="*/ 2147483647 w 3660"/>
                <a:gd name="T45" fmla="*/ 2147483647 h 2826"/>
                <a:gd name="T46" fmla="*/ 0 w 3660"/>
                <a:gd name="T47" fmla="*/ 2147483647 h 2826"/>
                <a:gd name="T48" fmla="*/ 2147483647 w 3660"/>
                <a:gd name="T49" fmla="*/ 2147483647 h 2826"/>
                <a:gd name="T50" fmla="*/ 2147483647 w 3660"/>
                <a:gd name="T51" fmla="*/ 2147483647 h 2826"/>
                <a:gd name="T52" fmla="*/ 2147483647 w 3660"/>
                <a:gd name="T53" fmla="*/ 2147483647 h 2826"/>
                <a:gd name="T54" fmla="*/ 2147483647 w 3660"/>
                <a:gd name="T55" fmla="*/ 2147483647 h 2826"/>
                <a:gd name="T56" fmla="*/ 2147483647 w 3660"/>
                <a:gd name="T57" fmla="*/ 2147483647 h 2826"/>
                <a:gd name="T58" fmla="*/ 2147483647 w 3660"/>
                <a:gd name="T59" fmla="*/ 2147483647 h 2826"/>
                <a:gd name="T60" fmla="*/ 2147483647 w 3660"/>
                <a:gd name="T61" fmla="*/ 2147483647 h 2826"/>
                <a:gd name="T62" fmla="*/ 2147483647 w 3660"/>
                <a:gd name="T63" fmla="*/ 2147483647 h 2826"/>
                <a:gd name="T64" fmla="*/ 2147483647 w 3660"/>
                <a:gd name="T65" fmla="*/ 2147483647 h 2826"/>
                <a:gd name="T66" fmla="*/ 2147483647 w 3660"/>
                <a:gd name="T67" fmla="*/ 2147483647 h 2826"/>
                <a:gd name="T68" fmla="*/ 2147483647 w 3660"/>
                <a:gd name="T69" fmla="*/ 2147483647 h 2826"/>
                <a:gd name="T70" fmla="*/ 2147483647 w 3660"/>
                <a:gd name="T71" fmla="*/ 2147483647 h 2826"/>
                <a:gd name="T72" fmla="*/ 2147483647 w 3660"/>
                <a:gd name="T73" fmla="*/ 2147483647 h 2826"/>
                <a:gd name="T74" fmla="*/ 2147483647 w 3660"/>
                <a:gd name="T75" fmla="*/ 2147483647 h 2826"/>
                <a:gd name="T76" fmla="*/ 2147483647 w 3660"/>
                <a:gd name="T77" fmla="*/ 2147483647 h 2826"/>
                <a:gd name="T78" fmla="*/ 2147483647 w 3660"/>
                <a:gd name="T79" fmla="*/ 2147483647 h 2826"/>
                <a:gd name="T80" fmla="*/ 2147483647 w 3660"/>
                <a:gd name="T81" fmla="*/ 2147483647 h 2826"/>
                <a:gd name="T82" fmla="*/ 2147483647 w 3660"/>
                <a:gd name="T83" fmla="*/ 2147483647 h 2826"/>
                <a:gd name="T84" fmla="*/ 2147483647 w 3660"/>
                <a:gd name="T85" fmla="*/ 2147483647 h 2826"/>
                <a:gd name="T86" fmla="*/ 2147483647 w 3660"/>
                <a:gd name="T87" fmla="*/ 2147483647 h 2826"/>
                <a:gd name="T88" fmla="*/ 2147483647 w 3660"/>
                <a:gd name="T89" fmla="*/ 2147483647 h 2826"/>
                <a:gd name="T90" fmla="*/ 2147483647 w 3660"/>
                <a:gd name="T91" fmla="*/ 2147483647 h 2826"/>
                <a:gd name="T92" fmla="*/ 2147483647 w 3660"/>
                <a:gd name="T93" fmla="*/ 2147483647 h 2826"/>
                <a:gd name="T94" fmla="*/ 2147483647 w 3660"/>
                <a:gd name="T95" fmla="*/ 2147483647 h 2826"/>
                <a:gd name="T96" fmla="*/ 2147483647 w 3660"/>
                <a:gd name="T97" fmla="*/ 2147483647 h 2826"/>
                <a:gd name="T98" fmla="*/ 2147483647 w 3660"/>
                <a:gd name="T99" fmla="*/ 2147483647 h 2826"/>
                <a:gd name="T100" fmla="*/ 2147483647 w 3660"/>
                <a:gd name="T101" fmla="*/ 2147483647 h 2826"/>
                <a:gd name="T102" fmla="*/ 2147483647 w 3660"/>
                <a:gd name="T103" fmla="*/ 2147483647 h 2826"/>
                <a:gd name="T104" fmla="*/ 2147483647 w 3660"/>
                <a:gd name="T105" fmla="*/ 2147483647 h 2826"/>
                <a:gd name="T106" fmla="*/ 2147483647 w 3660"/>
                <a:gd name="T107" fmla="*/ 2147483647 h 2826"/>
                <a:gd name="T108" fmla="*/ 2147483647 w 3660"/>
                <a:gd name="T109" fmla="*/ 2147483647 h 2826"/>
                <a:gd name="T110" fmla="*/ 2147483647 w 3660"/>
                <a:gd name="T111" fmla="*/ 2147483647 h 2826"/>
                <a:gd name="T112" fmla="*/ 2147483647 w 3660"/>
                <a:gd name="T113" fmla="*/ 2147483647 h 2826"/>
                <a:gd name="T114" fmla="*/ 2147483647 w 3660"/>
                <a:gd name="T115" fmla="*/ 2147483647 h 2826"/>
                <a:gd name="T116" fmla="*/ 2147483647 w 3660"/>
                <a:gd name="T117" fmla="*/ 2147483647 h 2826"/>
                <a:gd name="T118" fmla="*/ 2147483647 w 3660"/>
                <a:gd name="T119" fmla="*/ 2147483647 h 2826"/>
                <a:gd name="T120" fmla="*/ 2147483647 w 3660"/>
                <a:gd name="T121" fmla="*/ 2147483647 h 2826"/>
                <a:gd name="T122" fmla="*/ 2147483647 w 3660"/>
                <a:gd name="T123" fmla="*/ 2147483647 h 282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660"/>
                <a:gd name="T187" fmla="*/ 0 h 2826"/>
                <a:gd name="T188" fmla="*/ 3660 w 3660"/>
                <a:gd name="T189" fmla="*/ 2826 h 282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660" h="2826">
                  <a:moveTo>
                    <a:pt x="2862" y="2688"/>
                  </a:moveTo>
                  <a:lnTo>
                    <a:pt x="2850" y="2682"/>
                  </a:lnTo>
                  <a:lnTo>
                    <a:pt x="2772" y="2682"/>
                  </a:lnTo>
                  <a:lnTo>
                    <a:pt x="2766" y="2700"/>
                  </a:lnTo>
                  <a:lnTo>
                    <a:pt x="2748" y="2694"/>
                  </a:lnTo>
                  <a:lnTo>
                    <a:pt x="2736" y="2718"/>
                  </a:lnTo>
                  <a:lnTo>
                    <a:pt x="2730" y="2724"/>
                  </a:lnTo>
                  <a:lnTo>
                    <a:pt x="2712" y="2760"/>
                  </a:lnTo>
                  <a:lnTo>
                    <a:pt x="2718" y="2772"/>
                  </a:lnTo>
                  <a:lnTo>
                    <a:pt x="2724" y="2790"/>
                  </a:lnTo>
                  <a:lnTo>
                    <a:pt x="2754" y="2820"/>
                  </a:lnTo>
                  <a:lnTo>
                    <a:pt x="2766" y="2826"/>
                  </a:lnTo>
                  <a:lnTo>
                    <a:pt x="2772" y="2826"/>
                  </a:lnTo>
                  <a:lnTo>
                    <a:pt x="2802" y="2820"/>
                  </a:lnTo>
                  <a:lnTo>
                    <a:pt x="2820" y="2820"/>
                  </a:lnTo>
                  <a:lnTo>
                    <a:pt x="2844" y="2808"/>
                  </a:lnTo>
                  <a:lnTo>
                    <a:pt x="2850" y="2802"/>
                  </a:lnTo>
                  <a:lnTo>
                    <a:pt x="2850" y="2754"/>
                  </a:lnTo>
                  <a:lnTo>
                    <a:pt x="2856" y="2742"/>
                  </a:lnTo>
                  <a:lnTo>
                    <a:pt x="2862" y="2736"/>
                  </a:lnTo>
                  <a:lnTo>
                    <a:pt x="2868" y="2724"/>
                  </a:lnTo>
                  <a:lnTo>
                    <a:pt x="2868" y="2700"/>
                  </a:lnTo>
                  <a:lnTo>
                    <a:pt x="2862" y="2688"/>
                  </a:lnTo>
                  <a:close/>
                  <a:moveTo>
                    <a:pt x="3660" y="624"/>
                  </a:moveTo>
                  <a:lnTo>
                    <a:pt x="3654" y="600"/>
                  </a:lnTo>
                  <a:lnTo>
                    <a:pt x="3660" y="570"/>
                  </a:lnTo>
                  <a:lnTo>
                    <a:pt x="3642" y="564"/>
                  </a:lnTo>
                  <a:lnTo>
                    <a:pt x="3642" y="540"/>
                  </a:lnTo>
                  <a:lnTo>
                    <a:pt x="3630" y="528"/>
                  </a:lnTo>
                  <a:lnTo>
                    <a:pt x="3630" y="510"/>
                  </a:lnTo>
                  <a:lnTo>
                    <a:pt x="3618" y="492"/>
                  </a:lnTo>
                  <a:lnTo>
                    <a:pt x="3636" y="486"/>
                  </a:lnTo>
                  <a:lnTo>
                    <a:pt x="3636" y="456"/>
                  </a:lnTo>
                  <a:lnTo>
                    <a:pt x="3612" y="444"/>
                  </a:lnTo>
                  <a:lnTo>
                    <a:pt x="3612" y="426"/>
                  </a:lnTo>
                  <a:lnTo>
                    <a:pt x="3606" y="414"/>
                  </a:lnTo>
                  <a:lnTo>
                    <a:pt x="3594" y="408"/>
                  </a:lnTo>
                  <a:lnTo>
                    <a:pt x="3552" y="408"/>
                  </a:lnTo>
                  <a:lnTo>
                    <a:pt x="3546" y="432"/>
                  </a:lnTo>
                  <a:lnTo>
                    <a:pt x="3516" y="432"/>
                  </a:lnTo>
                  <a:lnTo>
                    <a:pt x="3504" y="438"/>
                  </a:lnTo>
                  <a:lnTo>
                    <a:pt x="3498" y="438"/>
                  </a:lnTo>
                  <a:lnTo>
                    <a:pt x="3492" y="444"/>
                  </a:lnTo>
                  <a:lnTo>
                    <a:pt x="3492" y="462"/>
                  </a:lnTo>
                  <a:lnTo>
                    <a:pt x="3462" y="456"/>
                  </a:lnTo>
                  <a:lnTo>
                    <a:pt x="3462" y="468"/>
                  </a:lnTo>
                  <a:lnTo>
                    <a:pt x="3444" y="468"/>
                  </a:lnTo>
                  <a:lnTo>
                    <a:pt x="3432" y="456"/>
                  </a:lnTo>
                  <a:lnTo>
                    <a:pt x="3408" y="462"/>
                  </a:lnTo>
                  <a:lnTo>
                    <a:pt x="3366" y="432"/>
                  </a:lnTo>
                  <a:lnTo>
                    <a:pt x="3366" y="420"/>
                  </a:lnTo>
                  <a:lnTo>
                    <a:pt x="3360" y="408"/>
                  </a:lnTo>
                  <a:lnTo>
                    <a:pt x="3360" y="402"/>
                  </a:lnTo>
                  <a:lnTo>
                    <a:pt x="3354" y="396"/>
                  </a:lnTo>
                  <a:lnTo>
                    <a:pt x="3336" y="396"/>
                  </a:lnTo>
                  <a:lnTo>
                    <a:pt x="3318" y="366"/>
                  </a:lnTo>
                  <a:lnTo>
                    <a:pt x="3276" y="366"/>
                  </a:lnTo>
                  <a:lnTo>
                    <a:pt x="3258" y="348"/>
                  </a:lnTo>
                  <a:lnTo>
                    <a:pt x="3246" y="342"/>
                  </a:lnTo>
                  <a:lnTo>
                    <a:pt x="3228" y="324"/>
                  </a:lnTo>
                  <a:lnTo>
                    <a:pt x="3216" y="324"/>
                  </a:lnTo>
                  <a:lnTo>
                    <a:pt x="3204" y="336"/>
                  </a:lnTo>
                  <a:lnTo>
                    <a:pt x="3192" y="330"/>
                  </a:lnTo>
                  <a:lnTo>
                    <a:pt x="3186" y="324"/>
                  </a:lnTo>
                  <a:lnTo>
                    <a:pt x="3174" y="318"/>
                  </a:lnTo>
                  <a:lnTo>
                    <a:pt x="3126" y="318"/>
                  </a:lnTo>
                  <a:lnTo>
                    <a:pt x="3114" y="312"/>
                  </a:lnTo>
                  <a:lnTo>
                    <a:pt x="3108" y="306"/>
                  </a:lnTo>
                  <a:lnTo>
                    <a:pt x="3084" y="294"/>
                  </a:lnTo>
                  <a:lnTo>
                    <a:pt x="3078" y="288"/>
                  </a:lnTo>
                  <a:lnTo>
                    <a:pt x="3072" y="288"/>
                  </a:lnTo>
                  <a:lnTo>
                    <a:pt x="3066" y="264"/>
                  </a:lnTo>
                  <a:lnTo>
                    <a:pt x="3054" y="264"/>
                  </a:lnTo>
                  <a:lnTo>
                    <a:pt x="3048" y="252"/>
                  </a:lnTo>
                  <a:lnTo>
                    <a:pt x="3030" y="234"/>
                  </a:lnTo>
                  <a:lnTo>
                    <a:pt x="3024" y="222"/>
                  </a:lnTo>
                  <a:lnTo>
                    <a:pt x="2976" y="198"/>
                  </a:lnTo>
                  <a:lnTo>
                    <a:pt x="2964" y="198"/>
                  </a:lnTo>
                  <a:lnTo>
                    <a:pt x="2952" y="168"/>
                  </a:lnTo>
                  <a:lnTo>
                    <a:pt x="2904" y="144"/>
                  </a:lnTo>
                  <a:lnTo>
                    <a:pt x="2898" y="114"/>
                  </a:lnTo>
                  <a:lnTo>
                    <a:pt x="2892" y="114"/>
                  </a:lnTo>
                  <a:lnTo>
                    <a:pt x="2886" y="108"/>
                  </a:lnTo>
                  <a:lnTo>
                    <a:pt x="2874" y="108"/>
                  </a:lnTo>
                  <a:lnTo>
                    <a:pt x="2862" y="96"/>
                  </a:lnTo>
                  <a:lnTo>
                    <a:pt x="2850" y="90"/>
                  </a:lnTo>
                  <a:lnTo>
                    <a:pt x="2838" y="78"/>
                  </a:lnTo>
                  <a:lnTo>
                    <a:pt x="2832" y="78"/>
                  </a:lnTo>
                  <a:lnTo>
                    <a:pt x="2832" y="66"/>
                  </a:lnTo>
                  <a:lnTo>
                    <a:pt x="2820" y="60"/>
                  </a:lnTo>
                  <a:lnTo>
                    <a:pt x="2814" y="54"/>
                  </a:lnTo>
                  <a:lnTo>
                    <a:pt x="2802" y="48"/>
                  </a:lnTo>
                  <a:lnTo>
                    <a:pt x="2796" y="42"/>
                  </a:lnTo>
                  <a:lnTo>
                    <a:pt x="2724" y="42"/>
                  </a:lnTo>
                  <a:lnTo>
                    <a:pt x="2688" y="18"/>
                  </a:lnTo>
                  <a:lnTo>
                    <a:pt x="2652" y="0"/>
                  </a:lnTo>
                  <a:lnTo>
                    <a:pt x="2598" y="12"/>
                  </a:lnTo>
                  <a:lnTo>
                    <a:pt x="2556" y="6"/>
                  </a:lnTo>
                  <a:lnTo>
                    <a:pt x="2550" y="18"/>
                  </a:lnTo>
                  <a:lnTo>
                    <a:pt x="2514" y="24"/>
                  </a:lnTo>
                  <a:lnTo>
                    <a:pt x="2472" y="66"/>
                  </a:lnTo>
                  <a:lnTo>
                    <a:pt x="2466" y="66"/>
                  </a:lnTo>
                  <a:lnTo>
                    <a:pt x="2466" y="78"/>
                  </a:lnTo>
                  <a:lnTo>
                    <a:pt x="2472" y="78"/>
                  </a:lnTo>
                  <a:lnTo>
                    <a:pt x="2490" y="84"/>
                  </a:lnTo>
                  <a:lnTo>
                    <a:pt x="2502" y="84"/>
                  </a:lnTo>
                  <a:lnTo>
                    <a:pt x="2508" y="90"/>
                  </a:lnTo>
                  <a:lnTo>
                    <a:pt x="2520" y="90"/>
                  </a:lnTo>
                  <a:lnTo>
                    <a:pt x="2532" y="102"/>
                  </a:lnTo>
                  <a:lnTo>
                    <a:pt x="2544" y="108"/>
                  </a:lnTo>
                  <a:lnTo>
                    <a:pt x="2550" y="114"/>
                  </a:lnTo>
                  <a:lnTo>
                    <a:pt x="2550" y="126"/>
                  </a:lnTo>
                  <a:lnTo>
                    <a:pt x="2532" y="144"/>
                  </a:lnTo>
                  <a:lnTo>
                    <a:pt x="2532" y="216"/>
                  </a:lnTo>
                  <a:lnTo>
                    <a:pt x="2538" y="258"/>
                  </a:lnTo>
                  <a:lnTo>
                    <a:pt x="2544" y="264"/>
                  </a:lnTo>
                  <a:lnTo>
                    <a:pt x="2556" y="264"/>
                  </a:lnTo>
                  <a:lnTo>
                    <a:pt x="2556" y="276"/>
                  </a:lnTo>
                  <a:lnTo>
                    <a:pt x="2550" y="282"/>
                  </a:lnTo>
                  <a:lnTo>
                    <a:pt x="2538" y="288"/>
                  </a:lnTo>
                  <a:lnTo>
                    <a:pt x="2514" y="288"/>
                  </a:lnTo>
                  <a:lnTo>
                    <a:pt x="2514" y="300"/>
                  </a:lnTo>
                  <a:lnTo>
                    <a:pt x="2496" y="318"/>
                  </a:lnTo>
                  <a:lnTo>
                    <a:pt x="2484" y="318"/>
                  </a:lnTo>
                  <a:lnTo>
                    <a:pt x="2478" y="312"/>
                  </a:lnTo>
                  <a:lnTo>
                    <a:pt x="2442" y="312"/>
                  </a:lnTo>
                  <a:lnTo>
                    <a:pt x="2406" y="288"/>
                  </a:lnTo>
                  <a:lnTo>
                    <a:pt x="2406" y="372"/>
                  </a:lnTo>
                  <a:lnTo>
                    <a:pt x="2412" y="384"/>
                  </a:lnTo>
                  <a:lnTo>
                    <a:pt x="2418" y="408"/>
                  </a:lnTo>
                  <a:lnTo>
                    <a:pt x="2424" y="420"/>
                  </a:lnTo>
                  <a:lnTo>
                    <a:pt x="2418" y="420"/>
                  </a:lnTo>
                  <a:lnTo>
                    <a:pt x="2418" y="438"/>
                  </a:lnTo>
                  <a:lnTo>
                    <a:pt x="2424" y="450"/>
                  </a:lnTo>
                  <a:lnTo>
                    <a:pt x="2436" y="456"/>
                  </a:lnTo>
                  <a:lnTo>
                    <a:pt x="2442" y="462"/>
                  </a:lnTo>
                  <a:lnTo>
                    <a:pt x="2460" y="462"/>
                  </a:lnTo>
                  <a:lnTo>
                    <a:pt x="2460" y="456"/>
                  </a:lnTo>
                  <a:lnTo>
                    <a:pt x="2454" y="456"/>
                  </a:lnTo>
                  <a:lnTo>
                    <a:pt x="2460" y="450"/>
                  </a:lnTo>
                  <a:lnTo>
                    <a:pt x="2514" y="450"/>
                  </a:lnTo>
                  <a:lnTo>
                    <a:pt x="2526" y="462"/>
                  </a:lnTo>
                  <a:lnTo>
                    <a:pt x="2538" y="468"/>
                  </a:lnTo>
                  <a:lnTo>
                    <a:pt x="2544" y="468"/>
                  </a:lnTo>
                  <a:lnTo>
                    <a:pt x="2550" y="462"/>
                  </a:lnTo>
                  <a:lnTo>
                    <a:pt x="2550" y="438"/>
                  </a:lnTo>
                  <a:lnTo>
                    <a:pt x="2616" y="438"/>
                  </a:lnTo>
                  <a:lnTo>
                    <a:pt x="2616" y="450"/>
                  </a:lnTo>
                  <a:lnTo>
                    <a:pt x="2622" y="456"/>
                  </a:lnTo>
                  <a:lnTo>
                    <a:pt x="2634" y="462"/>
                  </a:lnTo>
                  <a:lnTo>
                    <a:pt x="2652" y="462"/>
                  </a:lnTo>
                  <a:lnTo>
                    <a:pt x="2658" y="468"/>
                  </a:lnTo>
                  <a:lnTo>
                    <a:pt x="2670" y="474"/>
                  </a:lnTo>
                  <a:lnTo>
                    <a:pt x="2682" y="486"/>
                  </a:lnTo>
                  <a:lnTo>
                    <a:pt x="2706" y="498"/>
                  </a:lnTo>
                  <a:lnTo>
                    <a:pt x="2718" y="498"/>
                  </a:lnTo>
                  <a:lnTo>
                    <a:pt x="2724" y="510"/>
                  </a:lnTo>
                  <a:lnTo>
                    <a:pt x="2748" y="534"/>
                  </a:lnTo>
                  <a:lnTo>
                    <a:pt x="2748" y="540"/>
                  </a:lnTo>
                  <a:lnTo>
                    <a:pt x="2742" y="546"/>
                  </a:lnTo>
                  <a:lnTo>
                    <a:pt x="2706" y="546"/>
                  </a:lnTo>
                  <a:lnTo>
                    <a:pt x="2700" y="540"/>
                  </a:lnTo>
                  <a:lnTo>
                    <a:pt x="2688" y="534"/>
                  </a:lnTo>
                  <a:lnTo>
                    <a:pt x="2658" y="534"/>
                  </a:lnTo>
                  <a:lnTo>
                    <a:pt x="2652" y="540"/>
                  </a:lnTo>
                  <a:lnTo>
                    <a:pt x="2646" y="540"/>
                  </a:lnTo>
                  <a:lnTo>
                    <a:pt x="2628" y="558"/>
                  </a:lnTo>
                  <a:lnTo>
                    <a:pt x="2598" y="552"/>
                  </a:lnTo>
                  <a:lnTo>
                    <a:pt x="2598" y="570"/>
                  </a:lnTo>
                  <a:lnTo>
                    <a:pt x="2586" y="570"/>
                  </a:lnTo>
                  <a:lnTo>
                    <a:pt x="2550" y="588"/>
                  </a:lnTo>
                  <a:lnTo>
                    <a:pt x="2544" y="594"/>
                  </a:lnTo>
                  <a:lnTo>
                    <a:pt x="2550" y="606"/>
                  </a:lnTo>
                  <a:lnTo>
                    <a:pt x="2562" y="618"/>
                  </a:lnTo>
                  <a:lnTo>
                    <a:pt x="2538" y="642"/>
                  </a:lnTo>
                  <a:lnTo>
                    <a:pt x="2466" y="642"/>
                  </a:lnTo>
                  <a:lnTo>
                    <a:pt x="2466" y="666"/>
                  </a:lnTo>
                  <a:lnTo>
                    <a:pt x="2460" y="672"/>
                  </a:lnTo>
                  <a:lnTo>
                    <a:pt x="2454" y="684"/>
                  </a:lnTo>
                  <a:lnTo>
                    <a:pt x="2442" y="690"/>
                  </a:lnTo>
                  <a:lnTo>
                    <a:pt x="2424" y="690"/>
                  </a:lnTo>
                  <a:lnTo>
                    <a:pt x="2412" y="696"/>
                  </a:lnTo>
                  <a:lnTo>
                    <a:pt x="2388" y="696"/>
                  </a:lnTo>
                  <a:lnTo>
                    <a:pt x="2376" y="690"/>
                  </a:lnTo>
                  <a:lnTo>
                    <a:pt x="2370" y="684"/>
                  </a:lnTo>
                  <a:lnTo>
                    <a:pt x="2358" y="678"/>
                  </a:lnTo>
                  <a:lnTo>
                    <a:pt x="2352" y="672"/>
                  </a:lnTo>
                  <a:lnTo>
                    <a:pt x="2346" y="672"/>
                  </a:lnTo>
                  <a:lnTo>
                    <a:pt x="2340" y="666"/>
                  </a:lnTo>
                  <a:lnTo>
                    <a:pt x="2316" y="666"/>
                  </a:lnTo>
                  <a:lnTo>
                    <a:pt x="2304" y="672"/>
                  </a:lnTo>
                  <a:lnTo>
                    <a:pt x="2304" y="684"/>
                  </a:lnTo>
                  <a:lnTo>
                    <a:pt x="2298" y="696"/>
                  </a:lnTo>
                  <a:lnTo>
                    <a:pt x="2298" y="708"/>
                  </a:lnTo>
                  <a:lnTo>
                    <a:pt x="2304" y="720"/>
                  </a:lnTo>
                  <a:lnTo>
                    <a:pt x="2322" y="738"/>
                  </a:lnTo>
                  <a:lnTo>
                    <a:pt x="2334" y="744"/>
                  </a:lnTo>
                  <a:lnTo>
                    <a:pt x="2352" y="762"/>
                  </a:lnTo>
                  <a:lnTo>
                    <a:pt x="2364" y="768"/>
                  </a:lnTo>
                  <a:lnTo>
                    <a:pt x="2364" y="774"/>
                  </a:lnTo>
                  <a:lnTo>
                    <a:pt x="2358" y="780"/>
                  </a:lnTo>
                  <a:lnTo>
                    <a:pt x="2352" y="792"/>
                  </a:lnTo>
                  <a:lnTo>
                    <a:pt x="2340" y="804"/>
                  </a:lnTo>
                  <a:lnTo>
                    <a:pt x="2316" y="804"/>
                  </a:lnTo>
                  <a:lnTo>
                    <a:pt x="2316" y="810"/>
                  </a:lnTo>
                  <a:lnTo>
                    <a:pt x="2310" y="822"/>
                  </a:lnTo>
                  <a:lnTo>
                    <a:pt x="2310" y="828"/>
                  </a:lnTo>
                  <a:lnTo>
                    <a:pt x="2298" y="852"/>
                  </a:lnTo>
                  <a:lnTo>
                    <a:pt x="2286" y="858"/>
                  </a:lnTo>
                  <a:lnTo>
                    <a:pt x="2262" y="858"/>
                  </a:lnTo>
                  <a:lnTo>
                    <a:pt x="2244" y="882"/>
                  </a:lnTo>
                  <a:lnTo>
                    <a:pt x="2088" y="882"/>
                  </a:lnTo>
                  <a:lnTo>
                    <a:pt x="2070" y="894"/>
                  </a:lnTo>
                  <a:lnTo>
                    <a:pt x="2010" y="930"/>
                  </a:lnTo>
                  <a:lnTo>
                    <a:pt x="1992" y="942"/>
                  </a:lnTo>
                  <a:lnTo>
                    <a:pt x="1986" y="948"/>
                  </a:lnTo>
                  <a:lnTo>
                    <a:pt x="1968" y="948"/>
                  </a:lnTo>
                  <a:lnTo>
                    <a:pt x="1962" y="942"/>
                  </a:lnTo>
                  <a:lnTo>
                    <a:pt x="1956" y="942"/>
                  </a:lnTo>
                  <a:lnTo>
                    <a:pt x="1950" y="930"/>
                  </a:lnTo>
                  <a:lnTo>
                    <a:pt x="1950" y="924"/>
                  </a:lnTo>
                  <a:lnTo>
                    <a:pt x="1938" y="924"/>
                  </a:lnTo>
                  <a:lnTo>
                    <a:pt x="1926" y="930"/>
                  </a:lnTo>
                  <a:lnTo>
                    <a:pt x="1914" y="930"/>
                  </a:lnTo>
                  <a:lnTo>
                    <a:pt x="1908" y="936"/>
                  </a:lnTo>
                  <a:lnTo>
                    <a:pt x="1896" y="936"/>
                  </a:lnTo>
                  <a:lnTo>
                    <a:pt x="1890" y="930"/>
                  </a:lnTo>
                  <a:lnTo>
                    <a:pt x="1866" y="918"/>
                  </a:lnTo>
                  <a:lnTo>
                    <a:pt x="1848" y="912"/>
                  </a:lnTo>
                  <a:lnTo>
                    <a:pt x="1800" y="912"/>
                  </a:lnTo>
                  <a:lnTo>
                    <a:pt x="1776" y="906"/>
                  </a:lnTo>
                  <a:lnTo>
                    <a:pt x="1764" y="900"/>
                  </a:lnTo>
                  <a:lnTo>
                    <a:pt x="1758" y="888"/>
                  </a:lnTo>
                  <a:lnTo>
                    <a:pt x="1740" y="870"/>
                  </a:lnTo>
                  <a:lnTo>
                    <a:pt x="1728" y="870"/>
                  </a:lnTo>
                  <a:lnTo>
                    <a:pt x="1710" y="864"/>
                  </a:lnTo>
                  <a:lnTo>
                    <a:pt x="1656" y="864"/>
                  </a:lnTo>
                  <a:lnTo>
                    <a:pt x="1650" y="858"/>
                  </a:lnTo>
                  <a:lnTo>
                    <a:pt x="1644" y="858"/>
                  </a:lnTo>
                  <a:lnTo>
                    <a:pt x="1632" y="852"/>
                  </a:lnTo>
                  <a:lnTo>
                    <a:pt x="1620" y="852"/>
                  </a:lnTo>
                  <a:lnTo>
                    <a:pt x="1614" y="858"/>
                  </a:lnTo>
                  <a:lnTo>
                    <a:pt x="1602" y="864"/>
                  </a:lnTo>
                  <a:lnTo>
                    <a:pt x="1596" y="870"/>
                  </a:lnTo>
                  <a:lnTo>
                    <a:pt x="1560" y="864"/>
                  </a:lnTo>
                  <a:lnTo>
                    <a:pt x="1512" y="864"/>
                  </a:lnTo>
                  <a:lnTo>
                    <a:pt x="1458" y="858"/>
                  </a:lnTo>
                  <a:lnTo>
                    <a:pt x="1398" y="864"/>
                  </a:lnTo>
                  <a:lnTo>
                    <a:pt x="1386" y="858"/>
                  </a:lnTo>
                  <a:lnTo>
                    <a:pt x="1380" y="846"/>
                  </a:lnTo>
                  <a:lnTo>
                    <a:pt x="1368" y="840"/>
                  </a:lnTo>
                  <a:lnTo>
                    <a:pt x="1338" y="810"/>
                  </a:lnTo>
                  <a:lnTo>
                    <a:pt x="1332" y="798"/>
                  </a:lnTo>
                  <a:lnTo>
                    <a:pt x="1290" y="756"/>
                  </a:lnTo>
                  <a:lnTo>
                    <a:pt x="1278" y="732"/>
                  </a:lnTo>
                  <a:lnTo>
                    <a:pt x="1242" y="732"/>
                  </a:lnTo>
                  <a:lnTo>
                    <a:pt x="1236" y="726"/>
                  </a:lnTo>
                  <a:lnTo>
                    <a:pt x="1224" y="726"/>
                  </a:lnTo>
                  <a:lnTo>
                    <a:pt x="1200" y="714"/>
                  </a:lnTo>
                  <a:lnTo>
                    <a:pt x="1194" y="714"/>
                  </a:lnTo>
                  <a:lnTo>
                    <a:pt x="1188" y="708"/>
                  </a:lnTo>
                  <a:lnTo>
                    <a:pt x="1182" y="708"/>
                  </a:lnTo>
                  <a:lnTo>
                    <a:pt x="1176" y="696"/>
                  </a:lnTo>
                  <a:lnTo>
                    <a:pt x="1164" y="690"/>
                  </a:lnTo>
                  <a:lnTo>
                    <a:pt x="1158" y="690"/>
                  </a:lnTo>
                  <a:lnTo>
                    <a:pt x="1146" y="684"/>
                  </a:lnTo>
                  <a:lnTo>
                    <a:pt x="1140" y="684"/>
                  </a:lnTo>
                  <a:lnTo>
                    <a:pt x="1134" y="678"/>
                  </a:lnTo>
                  <a:lnTo>
                    <a:pt x="1038" y="678"/>
                  </a:lnTo>
                  <a:lnTo>
                    <a:pt x="1014" y="672"/>
                  </a:lnTo>
                  <a:lnTo>
                    <a:pt x="996" y="666"/>
                  </a:lnTo>
                  <a:lnTo>
                    <a:pt x="990" y="666"/>
                  </a:lnTo>
                  <a:lnTo>
                    <a:pt x="978" y="660"/>
                  </a:lnTo>
                  <a:lnTo>
                    <a:pt x="966" y="660"/>
                  </a:lnTo>
                  <a:lnTo>
                    <a:pt x="954" y="654"/>
                  </a:lnTo>
                  <a:lnTo>
                    <a:pt x="948" y="648"/>
                  </a:lnTo>
                  <a:lnTo>
                    <a:pt x="942" y="636"/>
                  </a:lnTo>
                  <a:lnTo>
                    <a:pt x="936" y="618"/>
                  </a:lnTo>
                  <a:lnTo>
                    <a:pt x="936" y="606"/>
                  </a:lnTo>
                  <a:lnTo>
                    <a:pt x="948" y="594"/>
                  </a:lnTo>
                  <a:lnTo>
                    <a:pt x="948" y="588"/>
                  </a:lnTo>
                  <a:lnTo>
                    <a:pt x="942" y="582"/>
                  </a:lnTo>
                  <a:lnTo>
                    <a:pt x="936" y="570"/>
                  </a:lnTo>
                  <a:lnTo>
                    <a:pt x="930" y="564"/>
                  </a:lnTo>
                  <a:lnTo>
                    <a:pt x="930" y="552"/>
                  </a:lnTo>
                  <a:lnTo>
                    <a:pt x="924" y="540"/>
                  </a:lnTo>
                  <a:lnTo>
                    <a:pt x="912" y="528"/>
                  </a:lnTo>
                  <a:lnTo>
                    <a:pt x="888" y="510"/>
                  </a:lnTo>
                  <a:lnTo>
                    <a:pt x="876" y="492"/>
                  </a:lnTo>
                  <a:lnTo>
                    <a:pt x="870" y="480"/>
                  </a:lnTo>
                  <a:lnTo>
                    <a:pt x="852" y="462"/>
                  </a:lnTo>
                  <a:lnTo>
                    <a:pt x="834" y="456"/>
                  </a:lnTo>
                  <a:lnTo>
                    <a:pt x="822" y="450"/>
                  </a:lnTo>
                  <a:lnTo>
                    <a:pt x="810" y="450"/>
                  </a:lnTo>
                  <a:lnTo>
                    <a:pt x="804" y="444"/>
                  </a:lnTo>
                  <a:lnTo>
                    <a:pt x="786" y="432"/>
                  </a:lnTo>
                  <a:lnTo>
                    <a:pt x="750" y="444"/>
                  </a:lnTo>
                  <a:lnTo>
                    <a:pt x="726" y="420"/>
                  </a:lnTo>
                  <a:lnTo>
                    <a:pt x="720" y="408"/>
                  </a:lnTo>
                  <a:lnTo>
                    <a:pt x="708" y="408"/>
                  </a:lnTo>
                  <a:lnTo>
                    <a:pt x="696" y="402"/>
                  </a:lnTo>
                  <a:lnTo>
                    <a:pt x="684" y="402"/>
                  </a:lnTo>
                  <a:lnTo>
                    <a:pt x="672" y="396"/>
                  </a:lnTo>
                  <a:lnTo>
                    <a:pt x="672" y="378"/>
                  </a:lnTo>
                  <a:lnTo>
                    <a:pt x="648" y="378"/>
                  </a:lnTo>
                  <a:lnTo>
                    <a:pt x="654" y="372"/>
                  </a:lnTo>
                  <a:lnTo>
                    <a:pt x="654" y="360"/>
                  </a:lnTo>
                  <a:lnTo>
                    <a:pt x="648" y="354"/>
                  </a:lnTo>
                  <a:lnTo>
                    <a:pt x="612" y="354"/>
                  </a:lnTo>
                  <a:lnTo>
                    <a:pt x="600" y="348"/>
                  </a:lnTo>
                  <a:lnTo>
                    <a:pt x="582" y="348"/>
                  </a:lnTo>
                  <a:lnTo>
                    <a:pt x="576" y="354"/>
                  </a:lnTo>
                  <a:lnTo>
                    <a:pt x="576" y="360"/>
                  </a:lnTo>
                  <a:lnTo>
                    <a:pt x="594" y="378"/>
                  </a:lnTo>
                  <a:lnTo>
                    <a:pt x="594" y="390"/>
                  </a:lnTo>
                  <a:lnTo>
                    <a:pt x="588" y="396"/>
                  </a:lnTo>
                  <a:lnTo>
                    <a:pt x="546" y="396"/>
                  </a:lnTo>
                  <a:lnTo>
                    <a:pt x="534" y="408"/>
                  </a:lnTo>
                  <a:lnTo>
                    <a:pt x="534" y="426"/>
                  </a:lnTo>
                  <a:lnTo>
                    <a:pt x="546" y="450"/>
                  </a:lnTo>
                  <a:lnTo>
                    <a:pt x="558" y="462"/>
                  </a:lnTo>
                  <a:lnTo>
                    <a:pt x="570" y="486"/>
                  </a:lnTo>
                  <a:lnTo>
                    <a:pt x="570" y="504"/>
                  </a:lnTo>
                  <a:lnTo>
                    <a:pt x="564" y="510"/>
                  </a:lnTo>
                  <a:lnTo>
                    <a:pt x="546" y="510"/>
                  </a:lnTo>
                  <a:lnTo>
                    <a:pt x="528" y="528"/>
                  </a:lnTo>
                  <a:lnTo>
                    <a:pt x="516" y="516"/>
                  </a:lnTo>
                  <a:lnTo>
                    <a:pt x="468" y="516"/>
                  </a:lnTo>
                  <a:lnTo>
                    <a:pt x="444" y="504"/>
                  </a:lnTo>
                  <a:lnTo>
                    <a:pt x="432" y="504"/>
                  </a:lnTo>
                  <a:lnTo>
                    <a:pt x="420" y="498"/>
                  </a:lnTo>
                  <a:lnTo>
                    <a:pt x="408" y="498"/>
                  </a:lnTo>
                  <a:lnTo>
                    <a:pt x="408" y="636"/>
                  </a:lnTo>
                  <a:lnTo>
                    <a:pt x="414" y="636"/>
                  </a:lnTo>
                  <a:lnTo>
                    <a:pt x="420" y="642"/>
                  </a:lnTo>
                  <a:lnTo>
                    <a:pt x="426" y="642"/>
                  </a:lnTo>
                  <a:lnTo>
                    <a:pt x="432" y="648"/>
                  </a:lnTo>
                  <a:lnTo>
                    <a:pt x="432" y="660"/>
                  </a:lnTo>
                  <a:lnTo>
                    <a:pt x="426" y="666"/>
                  </a:lnTo>
                  <a:lnTo>
                    <a:pt x="420" y="666"/>
                  </a:lnTo>
                  <a:lnTo>
                    <a:pt x="408" y="654"/>
                  </a:lnTo>
                  <a:lnTo>
                    <a:pt x="390" y="666"/>
                  </a:lnTo>
                  <a:lnTo>
                    <a:pt x="384" y="660"/>
                  </a:lnTo>
                  <a:lnTo>
                    <a:pt x="378" y="648"/>
                  </a:lnTo>
                  <a:lnTo>
                    <a:pt x="372" y="642"/>
                  </a:lnTo>
                  <a:lnTo>
                    <a:pt x="360" y="642"/>
                  </a:lnTo>
                  <a:lnTo>
                    <a:pt x="324" y="660"/>
                  </a:lnTo>
                  <a:lnTo>
                    <a:pt x="312" y="660"/>
                  </a:lnTo>
                  <a:lnTo>
                    <a:pt x="300" y="666"/>
                  </a:lnTo>
                  <a:lnTo>
                    <a:pt x="288" y="666"/>
                  </a:lnTo>
                  <a:lnTo>
                    <a:pt x="276" y="672"/>
                  </a:lnTo>
                  <a:lnTo>
                    <a:pt x="270" y="678"/>
                  </a:lnTo>
                  <a:lnTo>
                    <a:pt x="270" y="684"/>
                  </a:lnTo>
                  <a:lnTo>
                    <a:pt x="276" y="690"/>
                  </a:lnTo>
                  <a:lnTo>
                    <a:pt x="288" y="696"/>
                  </a:lnTo>
                  <a:lnTo>
                    <a:pt x="306" y="696"/>
                  </a:lnTo>
                  <a:lnTo>
                    <a:pt x="306" y="726"/>
                  </a:lnTo>
                  <a:lnTo>
                    <a:pt x="318" y="750"/>
                  </a:lnTo>
                  <a:lnTo>
                    <a:pt x="360" y="792"/>
                  </a:lnTo>
                  <a:lnTo>
                    <a:pt x="366" y="804"/>
                  </a:lnTo>
                  <a:lnTo>
                    <a:pt x="378" y="810"/>
                  </a:lnTo>
                  <a:lnTo>
                    <a:pt x="378" y="822"/>
                  </a:lnTo>
                  <a:lnTo>
                    <a:pt x="360" y="822"/>
                  </a:lnTo>
                  <a:lnTo>
                    <a:pt x="354" y="828"/>
                  </a:lnTo>
                  <a:lnTo>
                    <a:pt x="354" y="834"/>
                  </a:lnTo>
                  <a:lnTo>
                    <a:pt x="372" y="852"/>
                  </a:lnTo>
                  <a:lnTo>
                    <a:pt x="348" y="852"/>
                  </a:lnTo>
                  <a:lnTo>
                    <a:pt x="348" y="864"/>
                  </a:lnTo>
                  <a:lnTo>
                    <a:pt x="354" y="870"/>
                  </a:lnTo>
                  <a:lnTo>
                    <a:pt x="354" y="882"/>
                  </a:lnTo>
                  <a:lnTo>
                    <a:pt x="372" y="900"/>
                  </a:lnTo>
                  <a:lnTo>
                    <a:pt x="372" y="912"/>
                  </a:lnTo>
                  <a:lnTo>
                    <a:pt x="366" y="918"/>
                  </a:lnTo>
                  <a:lnTo>
                    <a:pt x="342" y="918"/>
                  </a:lnTo>
                  <a:lnTo>
                    <a:pt x="294" y="936"/>
                  </a:lnTo>
                  <a:lnTo>
                    <a:pt x="282" y="948"/>
                  </a:lnTo>
                  <a:lnTo>
                    <a:pt x="270" y="954"/>
                  </a:lnTo>
                  <a:lnTo>
                    <a:pt x="264" y="960"/>
                  </a:lnTo>
                  <a:lnTo>
                    <a:pt x="264" y="978"/>
                  </a:lnTo>
                  <a:lnTo>
                    <a:pt x="258" y="990"/>
                  </a:lnTo>
                  <a:lnTo>
                    <a:pt x="252" y="996"/>
                  </a:lnTo>
                  <a:lnTo>
                    <a:pt x="234" y="996"/>
                  </a:lnTo>
                  <a:lnTo>
                    <a:pt x="216" y="990"/>
                  </a:lnTo>
                  <a:lnTo>
                    <a:pt x="186" y="990"/>
                  </a:lnTo>
                  <a:lnTo>
                    <a:pt x="168" y="1008"/>
                  </a:lnTo>
                  <a:lnTo>
                    <a:pt x="162" y="1020"/>
                  </a:lnTo>
                  <a:lnTo>
                    <a:pt x="162" y="1044"/>
                  </a:lnTo>
                  <a:lnTo>
                    <a:pt x="156" y="1050"/>
                  </a:lnTo>
                  <a:lnTo>
                    <a:pt x="126" y="1044"/>
                  </a:lnTo>
                  <a:lnTo>
                    <a:pt x="114" y="1050"/>
                  </a:lnTo>
                  <a:lnTo>
                    <a:pt x="108" y="1044"/>
                  </a:lnTo>
                  <a:lnTo>
                    <a:pt x="102" y="1032"/>
                  </a:lnTo>
                  <a:lnTo>
                    <a:pt x="96" y="1026"/>
                  </a:lnTo>
                  <a:lnTo>
                    <a:pt x="84" y="1026"/>
                  </a:lnTo>
                  <a:lnTo>
                    <a:pt x="72" y="1038"/>
                  </a:lnTo>
                  <a:lnTo>
                    <a:pt x="48" y="1038"/>
                  </a:lnTo>
                  <a:lnTo>
                    <a:pt x="48" y="1056"/>
                  </a:lnTo>
                  <a:lnTo>
                    <a:pt x="36" y="1062"/>
                  </a:lnTo>
                  <a:lnTo>
                    <a:pt x="30" y="1068"/>
                  </a:lnTo>
                  <a:lnTo>
                    <a:pt x="18" y="1068"/>
                  </a:lnTo>
                  <a:lnTo>
                    <a:pt x="6" y="1074"/>
                  </a:lnTo>
                  <a:lnTo>
                    <a:pt x="0" y="1080"/>
                  </a:lnTo>
                  <a:lnTo>
                    <a:pt x="0" y="1086"/>
                  </a:lnTo>
                  <a:lnTo>
                    <a:pt x="12" y="1092"/>
                  </a:lnTo>
                  <a:lnTo>
                    <a:pt x="18" y="1104"/>
                  </a:lnTo>
                  <a:lnTo>
                    <a:pt x="18" y="1116"/>
                  </a:lnTo>
                  <a:lnTo>
                    <a:pt x="0" y="1116"/>
                  </a:lnTo>
                  <a:lnTo>
                    <a:pt x="0" y="1140"/>
                  </a:lnTo>
                  <a:lnTo>
                    <a:pt x="18" y="1140"/>
                  </a:lnTo>
                  <a:lnTo>
                    <a:pt x="18" y="1152"/>
                  </a:lnTo>
                  <a:lnTo>
                    <a:pt x="12" y="1164"/>
                  </a:lnTo>
                  <a:lnTo>
                    <a:pt x="12" y="1176"/>
                  </a:lnTo>
                  <a:lnTo>
                    <a:pt x="24" y="1188"/>
                  </a:lnTo>
                  <a:lnTo>
                    <a:pt x="36" y="1188"/>
                  </a:lnTo>
                  <a:lnTo>
                    <a:pt x="42" y="1182"/>
                  </a:lnTo>
                  <a:lnTo>
                    <a:pt x="66" y="1182"/>
                  </a:lnTo>
                  <a:lnTo>
                    <a:pt x="78" y="1188"/>
                  </a:lnTo>
                  <a:lnTo>
                    <a:pt x="84" y="1188"/>
                  </a:lnTo>
                  <a:lnTo>
                    <a:pt x="96" y="1194"/>
                  </a:lnTo>
                  <a:lnTo>
                    <a:pt x="102" y="1200"/>
                  </a:lnTo>
                  <a:lnTo>
                    <a:pt x="102" y="1242"/>
                  </a:lnTo>
                  <a:lnTo>
                    <a:pt x="114" y="1266"/>
                  </a:lnTo>
                  <a:lnTo>
                    <a:pt x="120" y="1272"/>
                  </a:lnTo>
                  <a:lnTo>
                    <a:pt x="126" y="1272"/>
                  </a:lnTo>
                  <a:lnTo>
                    <a:pt x="138" y="1284"/>
                  </a:lnTo>
                  <a:lnTo>
                    <a:pt x="132" y="1290"/>
                  </a:lnTo>
                  <a:lnTo>
                    <a:pt x="102" y="1290"/>
                  </a:lnTo>
                  <a:lnTo>
                    <a:pt x="96" y="1296"/>
                  </a:lnTo>
                  <a:lnTo>
                    <a:pt x="96" y="1308"/>
                  </a:lnTo>
                  <a:lnTo>
                    <a:pt x="108" y="1314"/>
                  </a:lnTo>
                  <a:lnTo>
                    <a:pt x="114" y="1320"/>
                  </a:lnTo>
                  <a:lnTo>
                    <a:pt x="162" y="1320"/>
                  </a:lnTo>
                  <a:lnTo>
                    <a:pt x="168" y="1332"/>
                  </a:lnTo>
                  <a:lnTo>
                    <a:pt x="180" y="1332"/>
                  </a:lnTo>
                  <a:lnTo>
                    <a:pt x="192" y="1338"/>
                  </a:lnTo>
                  <a:lnTo>
                    <a:pt x="204" y="1350"/>
                  </a:lnTo>
                  <a:lnTo>
                    <a:pt x="216" y="1374"/>
                  </a:lnTo>
                  <a:lnTo>
                    <a:pt x="216" y="1398"/>
                  </a:lnTo>
                  <a:lnTo>
                    <a:pt x="252" y="1410"/>
                  </a:lnTo>
                  <a:lnTo>
                    <a:pt x="264" y="1404"/>
                  </a:lnTo>
                  <a:lnTo>
                    <a:pt x="264" y="1410"/>
                  </a:lnTo>
                  <a:lnTo>
                    <a:pt x="270" y="1416"/>
                  </a:lnTo>
                  <a:lnTo>
                    <a:pt x="276" y="1428"/>
                  </a:lnTo>
                  <a:lnTo>
                    <a:pt x="288" y="1434"/>
                  </a:lnTo>
                  <a:lnTo>
                    <a:pt x="366" y="1434"/>
                  </a:lnTo>
                  <a:lnTo>
                    <a:pt x="378" y="1428"/>
                  </a:lnTo>
                  <a:lnTo>
                    <a:pt x="384" y="1416"/>
                  </a:lnTo>
                  <a:lnTo>
                    <a:pt x="402" y="1410"/>
                  </a:lnTo>
                  <a:lnTo>
                    <a:pt x="426" y="1398"/>
                  </a:lnTo>
                  <a:lnTo>
                    <a:pt x="438" y="1398"/>
                  </a:lnTo>
                  <a:lnTo>
                    <a:pt x="456" y="1410"/>
                  </a:lnTo>
                  <a:lnTo>
                    <a:pt x="480" y="1434"/>
                  </a:lnTo>
                  <a:lnTo>
                    <a:pt x="522" y="1434"/>
                  </a:lnTo>
                  <a:lnTo>
                    <a:pt x="522" y="1494"/>
                  </a:lnTo>
                  <a:lnTo>
                    <a:pt x="516" y="1500"/>
                  </a:lnTo>
                  <a:lnTo>
                    <a:pt x="498" y="1500"/>
                  </a:lnTo>
                  <a:lnTo>
                    <a:pt x="498" y="1506"/>
                  </a:lnTo>
                  <a:lnTo>
                    <a:pt x="504" y="1512"/>
                  </a:lnTo>
                  <a:lnTo>
                    <a:pt x="504" y="1536"/>
                  </a:lnTo>
                  <a:lnTo>
                    <a:pt x="498" y="1548"/>
                  </a:lnTo>
                  <a:lnTo>
                    <a:pt x="486" y="1554"/>
                  </a:lnTo>
                  <a:lnTo>
                    <a:pt x="456" y="1554"/>
                  </a:lnTo>
                  <a:lnTo>
                    <a:pt x="474" y="1578"/>
                  </a:lnTo>
                  <a:lnTo>
                    <a:pt x="456" y="1584"/>
                  </a:lnTo>
                  <a:lnTo>
                    <a:pt x="456" y="1608"/>
                  </a:lnTo>
                  <a:lnTo>
                    <a:pt x="480" y="1620"/>
                  </a:lnTo>
                  <a:lnTo>
                    <a:pt x="492" y="1620"/>
                  </a:lnTo>
                  <a:lnTo>
                    <a:pt x="498" y="1626"/>
                  </a:lnTo>
                  <a:lnTo>
                    <a:pt x="504" y="1638"/>
                  </a:lnTo>
                  <a:lnTo>
                    <a:pt x="522" y="1656"/>
                  </a:lnTo>
                  <a:lnTo>
                    <a:pt x="522" y="1668"/>
                  </a:lnTo>
                  <a:lnTo>
                    <a:pt x="510" y="1674"/>
                  </a:lnTo>
                  <a:lnTo>
                    <a:pt x="504" y="1680"/>
                  </a:lnTo>
                  <a:lnTo>
                    <a:pt x="498" y="1680"/>
                  </a:lnTo>
                  <a:lnTo>
                    <a:pt x="486" y="1698"/>
                  </a:lnTo>
                  <a:lnTo>
                    <a:pt x="474" y="1686"/>
                  </a:lnTo>
                  <a:lnTo>
                    <a:pt x="474" y="1668"/>
                  </a:lnTo>
                  <a:lnTo>
                    <a:pt x="462" y="1668"/>
                  </a:lnTo>
                  <a:lnTo>
                    <a:pt x="456" y="1674"/>
                  </a:lnTo>
                  <a:lnTo>
                    <a:pt x="450" y="1674"/>
                  </a:lnTo>
                  <a:lnTo>
                    <a:pt x="450" y="1692"/>
                  </a:lnTo>
                  <a:lnTo>
                    <a:pt x="456" y="1698"/>
                  </a:lnTo>
                  <a:lnTo>
                    <a:pt x="462" y="1710"/>
                  </a:lnTo>
                  <a:lnTo>
                    <a:pt x="474" y="1722"/>
                  </a:lnTo>
                  <a:lnTo>
                    <a:pt x="480" y="1722"/>
                  </a:lnTo>
                  <a:lnTo>
                    <a:pt x="480" y="1734"/>
                  </a:lnTo>
                  <a:lnTo>
                    <a:pt x="474" y="1740"/>
                  </a:lnTo>
                  <a:lnTo>
                    <a:pt x="474" y="1758"/>
                  </a:lnTo>
                  <a:lnTo>
                    <a:pt x="480" y="1764"/>
                  </a:lnTo>
                  <a:lnTo>
                    <a:pt x="510" y="1764"/>
                  </a:lnTo>
                  <a:lnTo>
                    <a:pt x="516" y="1776"/>
                  </a:lnTo>
                  <a:lnTo>
                    <a:pt x="528" y="1788"/>
                  </a:lnTo>
                  <a:lnTo>
                    <a:pt x="540" y="1794"/>
                  </a:lnTo>
                  <a:lnTo>
                    <a:pt x="552" y="1794"/>
                  </a:lnTo>
                  <a:lnTo>
                    <a:pt x="558" y="1800"/>
                  </a:lnTo>
                  <a:lnTo>
                    <a:pt x="564" y="1800"/>
                  </a:lnTo>
                  <a:lnTo>
                    <a:pt x="582" y="1818"/>
                  </a:lnTo>
                  <a:lnTo>
                    <a:pt x="600" y="1812"/>
                  </a:lnTo>
                  <a:lnTo>
                    <a:pt x="600" y="1830"/>
                  </a:lnTo>
                  <a:lnTo>
                    <a:pt x="612" y="1836"/>
                  </a:lnTo>
                  <a:lnTo>
                    <a:pt x="624" y="1836"/>
                  </a:lnTo>
                  <a:lnTo>
                    <a:pt x="666" y="1872"/>
                  </a:lnTo>
                  <a:lnTo>
                    <a:pt x="690" y="1854"/>
                  </a:lnTo>
                  <a:lnTo>
                    <a:pt x="696" y="1848"/>
                  </a:lnTo>
                  <a:lnTo>
                    <a:pt x="708" y="1842"/>
                  </a:lnTo>
                  <a:lnTo>
                    <a:pt x="720" y="1842"/>
                  </a:lnTo>
                  <a:lnTo>
                    <a:pt x="732" y="1848"/>
                  </a:lnTo>
                  <a:lnTo>
                    <a:pt x="744" y="1860"/>
                  </a:lnTo>
                  <a:lnTo>
                    <a:pt x="750" y="1872"/>
                  </a:lnTo>
                  <a:lnTo>
                    <a:pt x="762" y="1878"/>
                  </a:lnTo>
                  <a:lnTo>
                    <a:pt x="780" y="1896"/>
                  </a:lnTo>
                  <a:lnTo>
                    <a:pt x="822" y="1902"/>
                  </a:lnTo>
                  <a:lnTo>
                    <a:pt x="828" y="1914"/>
                  </a:lnTo>
                  <a:lnTo>
                    <a:pt x="834" y="1920"/>
                  </a:lnTo>
                  <a:lnTo>
                    <a:pt x="840" y="1932"/>
                  </a:lnTo>
                  <a:lnTo>
                    <a:pt x="846" y="1938"/>
                  </a:lnTo>
                  <a:lnTo>
                    <a:pt x="846" y="1950"/>
                  </a:lnTo>
                  <a:lnTo>
                    <a:pt x="858" y="1950"/>
                  </a:lnTo>
                  <a:lnTo>
                    <a:pt x="858" y="1944"/>
                  </a:lnTo>
                  <a:lnTo>
                    <a:pt x="864" y="1938"/>
                  </a:lnTo>
                  <a:lnTo>
                    <a:pt x="870" y="1926"/>
                  </a:lnTo>
                  <a:lnTo>
                    <a:pt x="882" y="1926"/>
                  </a:lnTo>
                  <a:lnTo>
                    <a:pt x="888" y="1932"/>
                  </a:lnTo>
                  <a:lnTo>
                    <a:pt x="894" y="1944"/>
                  </a:lnTo>
                  <a:lnTo>
                    <a:pt x="894" y="1962"/>
                  </a:lnTo>
                  <a:lnTo>
                    <a:pt x="924" y="1992"/>
                  </a:lnTo>
                  <a:lnTo>
                    <a:pt x="936" y="1998"/>
                  </a:lnTo>
                  <a:lnTo>
                    <a:pt x="942" y="1992"/>
                  </a:lnTo>
                  <a:lnTo>
                    <a:pt x="954" y="1986"/>
                  </a:lnTo>
                  <a:lnTo>
                    <a:pt x="960" y="1986"/>
                  </a:lnTo>
                  <a:lnTo>
                    <a:pt x="966" y="1992"/>
                  </a:lnTo>
                  <a:lnTo>
                    <a:pt x="966" y="1998"/>
                  </a:lnTo>
                  <a:lnTo>
                    <a:pt x="960" y="2004"/>
                  </a:lnTo>
                  <a:lnTo>
                    <a:pt x="960" y="2010"/>
                  </a:lnTo>
                  <a:lnTo>
                    <a:pt x="966" y="2010"/>
                  </a:lnTo>
                  <a:lnTo>
                    <a:pt x="972" y="2016"/>
                  </a:lnTo>
                  <a:lnTo>
                    <a:pt x="990" y="2022"/>
                  </a:lnTo>
                  <a:lnTo>
                    <a:pt x="1002" y="2022"/>
                  </a:lnTo>
                  <a:lnTo>
                    <a:pt x="1008" y="2016"/>
                  </a:lnTo>
                  <a:lnTo>
                    <a:pt x="1014" y="2016"/>
                  </a:lnTo>
                  <a:lnTo>
                    <a:pt x="1014" y="2034"/>
                  </a:lnTo>
                  <a:lnTo>
                    <a:pt x="1020" y="2040"/>
                  </a:lnTo>
                  <a:lnTo>
                    <a:pt x="1032" y="2040"/>
                  </a:lnTo>
                  <a:lnTo>
                    <a:pt x="1044" y="2028"/>
                  </a:lnTo>
                  <a:lnTo>
                    <a:pt x="1044" y="2022"/>
                  </a:lnTo>
                  <a:lnTo>
                    <a:pt x="1044" y="2034"/>
                  </a:lnTo>
                  <a:lnTo>
                    <a:pt x="1050" y="2040"/>
                  </a:lnTo>
                  <a:lnTo>
                    <a:pt x="1068" y="2040"/>
                  </a:lnTo>
                  <a:lnTo>
                    <a:pt x="1074" y="2034"/>
                  </a:lnTo>
                  <a:lnTo>
                    <a:pt x="1074" y="2028"/>
                  </a:lnTo>
                  <a:lnTo>
                    <a:pt x="1086" y="2034"/>
                  </a:lnTo>
                  <a:lnTo>
                    <a:pt x="1092" y="2040"/>
                  </a:lnTo>
                  <a:lnTo>
                    <a:pt x="1110" y="2046"/>
                  </a:lnTo>
                  <a:lnTo>
                    <a:pt x="1134" y="2058"/>
                  </a:lnTo>
                  <a:lnTo>
                    <a:pt x="1158" y="2058"/>
                  </a:lnTo>
                  <a:lnTo>
                    <a:pt x="1176" y="2040"/>
                  </a:lnTo>
                  <a:lnTo>
                    <a:pt x="1194" y="2034"/>
                  </a:lnTo>
                  <a:lnTo>
                    <a:pt x="1206" y="2028"/>
                  </a:lnTo>
                  <a:lnTo>
                    <a:pt x="1212" y="2028"/>
                  </a:lnTo>
                  <a:lnTo>
                    <a:pt x="1224" y="2034"/>
                  </a:lnTo>
                  <a:lnTo>
                    <a:pt x="1230" y="2040"/>
                  </a:lnTo>
                  <a:lnTo>
                    <a:pt x="1230" y="2088"/>
                  </a:lnTo>
                  <a:lnTo>
                    <a:pt x="1236" y="2094"/>
                  </a:lnTo>
                  <a:lnTo>
                    <a:pt x="1242" y="2094"/>
                  </a:lnTo>
                  <a:lnTo>
                    <a:pt x="1242" y="2088"/>
                  </a:lnTo>
                  <a:lnTo>
                    <a:pt x="1248" y="2082"/>
                  </a:lnTo>
                  <a:lnTo>
                    <a:pt x="1254" y="2070"/>
                  </a:lnTo>
                  <a:lnTo>
                    <a:pt x="1266" y="2052"/>
                  </a:lnTo>
                  <a:lnTo>
                    <a:pt x="1272" y="2040"/>
                  </a:lnTo>
                  <a:lnTo>
                    <a:pt x="1284" y="2028"/>
                  </a:lnTo>
                  <a:lnTo>
                    <a:pt x="1290" y="2016"/>
                  </a:lnTo>
                  <a:lnTo>
                    <a:pt x="1302" y="2016"/>
                  </a:lnTo>
                  <a:lnTo>
                    <a:pt x="1314" y="2022"/>
                  </a:lnTo>
                  <a:lnTo>
                    <a:pt x="1338" y="2022"/>
                  </a:lnTo>
                  <a:lnTo>
                    <a:pt x="1338" y="2046"/>
                  </a:lnTo>
                  <a:lnTo>
                    <a:pt x="1344" y="2046"/>
                  </a:lnTo>
                  <a:lnTo>
                    <a:pt x="1350" y="2040"/>
                  </a:lnTo>
                  <a:lnTo>
                    <a:pt x="1362" y="2034"/>
                  </a:lnTo>
                  <a:lnTo>
                    <a:pt x="1374" y="2034"/>
                  </a:lnTo>
                  <a:lnTo>
                    <a:pt x="1386" y="2028"/>
                  </a:lnTo>
                  <a:lnTo>
                    <a:pt x="1398" y="2028"/>
                  </a:lnTo>
                  <a:lnTo>
                    <a:pt x="1410" y="2034"/>
                  </a:lnTo>
                  <a:lnTo>
                    <a:pt x="1422" y="2046"/>
                  </a:lnTo>
                  <a:lnTo>
                    <a:pt x="1428" y="2058"/>
                  </a:lnTo>
                  <a:lnTo>
                    <a:pt x="1428" y="2064"/>
                  </a:lnTo>
                  <a:lnTo>
                    <a:pt x="1482" y="2064"/>
                  </a:lnTo>
                  <a:lnTo>
                    <a:pt x="1494" y="2052"/>
                  </a:lnTo>
                  <a:lnTo>
                    <a:pt x="1494" y="2034"/>
                  </a:lnTo>
                  <a:lnTo>
                    <a:pt x="1488" y="2022"/>
                  </a:lnTo>
                  <a:lnTo>
                    <a:pt x="1518" y="2022"/>
                  </a:lnTo>
                  <a:lnTo>
                    <a:pt x="1524" y="2016"/>
                  </a:lnTo>
                  <a:lnTo>
                    <a:pt x="1524" y="1992"/>
                  </a:lnTo>
                  <a:lnTo>
                    <a:pt x="1518" y="1986"/>
                  </a:lnTo>
                  <a:lnTo>
                    <a:pt x="1518" y="1980"/>
                  </a:lnTo>
                  <a:lnTo>
                    <a:pt x="1554" y="1980"/>
                  </a:lnTo>
                  <a:lnTo>
                    <a:pt x="1578" y="1956"/>
                  </a:lnTo>
                  <a:lnTo>
                    <a:pt x="1590" y="1950"/>
                  </a:lnTo>
                  <a:lnTo>
                    <a:pt x="1602" y="1938"/>
                  </a:lnTo>
                  <a:lnTo>
                    <a:pt x="1620" y="1938"/>
                  </a:lnTo>
                  <a:lnTo>
                    <a:pt x="1632" y="1944"/>
                  </a:lnTo>
                  <a:lnTo>
                    <a:pt x="1650" y="1956"/>
                  </a:lnTo>
                  <a:lnTo>
                    <a:pt x="1668" y="1956"/>
                  </a:lnTo>
                  <a:lnTo>
                    <a:pt x="1668" y="1932"/>
                  </a:lnTo>
                  <a:lnTo>
                    <a:pt x="1680" y="1920"/>
                  </a:lnTo>
                  <a:lnTo>
                    <a:pt x="1716" y="1938"/>
                  </a:lnTo>
                  <a:lnTo>
                    <a:pt x="1722" y="1944"/>
                  </a:lnTo>
                  <a:lnTo>
                    <a:pt x="1710" y="1956"/>
                  </a:lnTo>
                  <a:lnTo>
                    <a:pt x="1704" y="1956"/>
                  </a:lnTo>
                  <a:lnTo>
                    <a:pt x="1710" y="1962"/>
                  </a:lnTo>
                  <a:lnTo>
                    <a:pt x="1740" y="1962"/>
                  </a:lnTo>
                  <a:lnTo>
                    <a:pt x="1758" y="1992"/>
                  </a:lnTo>
                  <a:lnTo>
                    <a:pt x="1752" y="1992"/>
                  </a:lnTo>
                  <a:lnTo>
                    <a:pt x="1740" y="2004"/>
                  </a:lnTo>
                  <a:lnTo>
                    <a:pt x="1740" y="2010"/>
                  </a:lnTo>
                  <a:lnTo>
                    <a:pt x="1806" y="2010"/>
                  </a:lnTo>
                  <a:lnTo>
                    <a:pt x="1812" y="2016"/>
                  </a:lnTo>
                  <a:lnTo>
                    <a:pt x="1818" y="2016"/>
                  </a:lnTo>
                  <a:lnTo>
                    <a:pt x="1824" y="1998"/>
                  </a:lnTo>
                  <a:lnTo>
                    <a:pt x="1830" y="1998"/>
                  </a:lnTo>
                  <a:lnTo>
                    <a:pt x="1836" y="2004"/>
                  </a:lnTo>
                  <a:lnTo>
                    <a:pt x="1842" y="2016"/>
                  </a:lnTo>
                  <a:lnTo>
                    <a:pt x="1854" y="2022"/>
                  </a:lnTo>
                  <a:lnTo>
                    <a:pt x="1872" y="2058"/>
                  </a:lnTo>
                  <a:lnTo>
                    <a:pt x="1878" y="2064"/>
                  </a:lnTo>
                  <a:lnTo>
                    <a:pt x="1878" y="2070"/>
                  </a:lnTo>
                  <a:lnTo>
                    <a:pt x="1914" y="2070"/>
                  </a:lnTo>
                  <a:lnTo>
                    <a:pt x="1920" y="2076"/>
                  </a:lnTo>
                  <a:lnTo>
                    <a:pt x="1920" y="2106"/>
                  </a:lnTo>
                  <a:lnTo>
                    <a:pt x="1932" y="2130"/>
                  </a:lnTo>
                  <a:lnTo>
                    <a:pt x="1944" y="2190"/>
                  </a:lnTo>
                  <a:lnTo>
                    <a:pt x="1932" y="2190"/>
                  </a:lnTo>
                  <a:lnTo>
                    <a:pt x="1926" y="2196"/>
                  </a:lnTo>
                  <a:lnTo>
                    <a:pt x="1914" y="2196"/>
                  </a:lnTo>
                  <a:lnTo>
                    <a:pt x="1932" y="2214"/>
                  </a:lnTo>
                  <a:lnTo>
                    <a:pt x="1932" y="2220"/>
                  </a:lnTo>
                  <a:lnTo>
                    <a:pt x="1926" y="2232"/>
                  </a:lnTo>
                  <a:lnTo>
                    <a:pt x="1920" y="2238"/>
                  </a:lnTo>
                  <a:lnTo>
                    <a:pt x="1908" y="2238"/>
                  </a:lnTo>
                  <a:lnTo>
                    <a:pt x="1902" y="2232"/>
                  </a:lnTo>
                  <a:lnTo>
                    <a:pt x="1902" y="2268"/>
                  </a:lnTo>
                  <a:lnTo>
                    <a:pt x="1896" y="2274"/>
                  </a:lnTo>
                  <a:lnTo>
                    <a:pt x="1884" y="2274"/>
                  </a:lnTo>
                  <a:lnTo>
                    <a:pt x="1890" y="2304"/>
                  </a:lnTo>
                  <a:lnTo>
                    <a:pt x="1878" y="2304"/>
                  </a:lnTo>
                  <a:lnTo>
                    <a:pt x="1878" y="2322"/>
                  </a:lnTo>
                  <a:lnTo>
                    <a:pt x="1896" y="2340"/>
                  </a:lnTo>
                  <a:lnTo>
                    <a:pt x="1902" y="2352"/>
                  </a:lnTo>
                  <a:lnTo>
                    <a:pt x="1890" y="2370"/>
                  </a:lnTo>
                  <a:lnTo>
                    <a:pt x="1902" y="2364"/>
                  </a:lnTo>
                  <a:lnTo>
                    <a:pt x="1908" y="2358"/>
                  </a:lnTo>
                  <a:lnTo>
                    <a:pt x="1920" y="2358"/>
                  </a:lnTo>
                  <a:lnTo>
                    <a:pt x="1926" y="2352"/>
                  </a:lnTo>
                  <a:lnTo>
                    <a:pt x="1986" y="2352"/>
                  </a:lnTo>
                  <a:lnTo>
                    <a:pt x="1956" y="2376"/>
                  </a:lnTo>
                  <a:lnTo>
                    <a:pt x="1980" y="2394"/>
                  </a:lnTo>
                  <a:lnTo>
                    <a:pt x="1992" y="2436"/>
                  </a:lnTo>
                  <a:lnTo>
                    <a:pt x="2022" y="2436"/>
                  </a:lnTo>
                  <a:lnTo>
                    <a:pt x="2034" y="2442"/>
                  </a:lnTo>
                  <a:lnTo>
                    <a:pt x="2040" y="2448"/>
                  </a:lnTo>
                  <a:lnTo>
                    <a:pt x="2040" y="2454"/>
                  </a:lnTo>
                  <a:lnTo>
                    <a:pt x="2034" y="2460"/>
                  </a:lnTo>
                  <a:lnTo>
                    <a:pt x="2022" y="2460"/>
                  </a:lnTo>
                  <a:lnTo>
                    <a:pt x="2016" y="2466"/>
                  </a:lnTo>
                  <a:lnTo>
                    <a:pt x="2028" y="2478"/>
                  </a:lnTo>
                  <a:lnTo>
                    <a:pt x="2028" y="2490"/>
                  </a:lnTo>
                  <a:lnTo>
                    <a:pt x="2022" y="2496"/>
                  </a:lnTo>
                  <a:lnTo>
                    <a:pt x="2022" y="2502"/>
                  </a:lnTo>
                  <a:lnTo>
                    <a:pt x="2016" y="2514"/>
                  </a:lnTo>
                  <a:lnTo>
                    <a:pt x="2070" y="2520"/>
                  </a:lnTo>
                  <a:lnTo>
                    <a:pt x="2082" y="2550"/>
                  </a:lnTo>
                  <a:lnTo>
                    <a:pt x="2094" y="2550"/>
                  </a:lnTo>
                  <a:lnTo>
                    <a:pt x="2094" y="2568"/>
                  </a:lnTo>
                  <a:lnTo>
                    <a:pt x="2136" y="2568"/>
                  </a:lnTo>
                  <a:lnTo>
                    <a:pt x="2136" y="2562"/>
                  </a:lnTo>
                  <a:lnTo>
                    <a:pt x="2154" y="2544"/>
                  </a:lnTo>
                  <a:lnTo>
                    <a:pt x="2166" y="2544"/>
                  </a:lnTo>
                  <a:lnTo>
                    <a:pt x="2172" y="2550"/>
                  </a:lnTo>
                  <a:lnTo>
                    <a:pt x="2172" y="2592"/>
                  </a:lnTo>
                  <a:lnTo>
                    <a:pt x="2214" y="2592"/>
                  </a:lnTo>
                  <a:lnTo>
                    <a:pt x="2214" y="2556"/>
                  </a:lnTo>
                  <a:lnTo>
                    <a:pt x="2190" y="2532"/>
                  </a:lnTo>
                  <a:lnTo>
                    <a:pt x="2190" y="2490"/>
                  </a:lnTo>
                  <a:lnTo>
                    <a:pt x="2196" y="2484"/>
                  </a:lnTo>
                  <a:lnTo>
                    <a:pt x="2232" y="2490"/>
                  </a:lnTo>
                  <a:lnTo>
                    <a:pt x="2232" y="2472"/>
                  </a:lnTo>
                  <a:lnTo>
                    <a:pt x="2238" y="2460"/>
                  </a:lnTo>
                  <a:lnTo>
                    <a:pt x="2250" y="2460"/>
                  </a:lnTo>
                  <a:lnTo>
                    <a:pt x="2274" y="2484"/>
                  </a:lnTo>
                  <a:lnTo>
                    <a:pt x="2286" y="2484"/>
                  </a:lnTo>
                  <a:lnTo>
                    <a:pt x="2292" y="2478"/>
                  </a:lnTo>
                  <a:lnTo>
                    <a:pt x="2298" y="2466"/>
                  </a:lnTo>
                  <a:lnTo>
                    <a:pt x="2304" y="2460"/>
                  </a:lnTo>
                  <a:lnTo>
                    <a:pt x="2322" y="2478"/>
                  </a:lnTo>
                  <a:lnTo>
                    <a:pt x="2322" y="2460"/>
                  </a:lnTo>
                  <a:lnTo>
                    <a:pt x="2328" y="2460"/>
                  </a:lnTo>
                  <a:lnTo>
                    <a:pt x="2340" y="2478"/>
                  </a:lnTo>
                  <a:lnTo>
                    <a:pt x="2346" y="2484"/>
                  </a:lnTo>
                  <a:lnTo>
                    <a:pt x="2364" y="2484"/>
                  </a:lnTo>
                  <a:lnTo>
                    <a:pt x="2364" y="2472"/>
                  </a:lnTo>
                  <a:lnTo>
                    <a:pt x="2352" y="2460"/>
                  </a:lnTo>
                  <a:lnTo>
                    <a:pt x="2370" y="2460"/>
                  </a:lnTo>
                  <a:lnTo>
                    <a:pt x="2376" y="2466"/>
                  </a:lnTo>
                  <a:lnTo>
                    <a:pt x="2382" y="2460"/>
                  </a:lnTo>
                  <a:lnTo>
                    <a:pt x="2400" y="2460"/>
                  </a:lnTo>
                  <a:lnTo>
                    <a:pt x="2400" y="2454"/>
                  </a:lnTo>
                  <a:lnTo>
                    <a:pt x="2406" y="2442"/>
                  </a:lnTo>
                  <a:lnTo>
                    <a:pt x="2406" y="2430"/>
                  </a:lnTo>
                  <a:lnTo>
                    <a:pt x="2412" y="2424"/>
                  </a:lnTo>
                  <a:lnTo>
                    <a:pt x="2424" y="2418"/>
                  </a:lnTo>
                  <a:lnTo>
                    <a:pt x="2430" y="2412"/>
                  </a:lnTo>
                  <a:lnTo>
                    <a:pt x="2436" y="2412"/>
                  </a:lnTo>
                  <a:lnTo>
                    <a:pt x="2466" y="2448"/>
                  </a:lnTo>
                  <a:lnTo>
                    <a:pt x="2496" y="2442"/>
                  </a:lnTo>
                  <a:lnTo>
                    <a:pt x="2508" y="2454"/>
                  </a:lnTo>
                  <a:lnTo>
                    <a:pt x="2538" y="2454"/>
                  </a:lnTo>
                  <a:lnTo>
                    <a:pt x="2544" y="2460"/>
                  </a:lnTo>
                  <a:lnTo>
                    <a:pt x="2544" y="2466"/>
                  </a:lnTo>
                  <a:lnTo>
                    <a:pt x="2526" y="2484"/>
                  </a:lnTo>
                  <a:lnTo>
                    <a:pt x="2532" y="2502"/>
                  </a:lnTo>
                  <a:lnTo>
                    <a:pt x="2544" y="2508"/>
                  </a:lnTo>
                  <a:lnTo>
                    <a:pt x="2544" y="2526"/>
                  </a:lnTo>
                  <a:lnTo>
                    <a:pt x="2562" y="2526"/>
                  </a:lnTo>
                  <a:lnTo>
                    <a:pt x="2568" y="2532"/>
                  </a:lnTo>
                  <a:lnTo>
                    <a:pt x="2574" y="2544"/>
                  </a:lnTo>
                  <a:lnTo>
                    <a:pt x="2586" y="2550"/>
                  </a:lnTo>
                  <a:lnTo>
                    <a:pt x="2616" y="2550"/>
                  </a:lnTo>
                  <a:lnTo>
                    <a:pt x="2622" y="2556"/>
                  </a:lnTo>
                  <a:lnTo>
                    <a:pt x="2628" y="2556"/>
                  </a:lnTo>
                  <a:lnTo>
                    <a:pt x="2676" y="2526"/>
                  </a:lnTo>
                  <a:lnTo>
                    <a:pt x="2694" y="2538"/>
                  </a:lnTo>
                  <a:lnTo>
                    <a:pt x="2718" y="2538"/>
                  </a:lnTo>
                  <a:lnTo>
                    <a:pt x="2736" y="2544"/>
                  </a:lnTo>
                  <a:lnTo>
                    <a:pt x="2748" y="2544"/>
                  </a:lnTo>
                  <a:lnTo>
                    <a:pt x="2760" y="2550"/>
                  </a:lnTo>
                  <a:lnTo>
                    <a:pt x="2766" y="2556"/>
                  </a:lnTo>
                  <a:lnTo>
                    <a:pt x="2772" y="2568"/>
                  </a:lnTo>
                  <a:lnTo>
                    <a:pt x="2766" y="2580"/>
                  </a:lnTo>
                  <a:lnTo>
                    <a:pt x="2766" y="2604"/>
                  </a:lnTo>
                  <a:lnTo>
                    <a:pt x="2760" y="2616"/>
                  </a:lnTo>
                  <a:lnTo>
                    <a:pt x="2766" y="2628"/>
                  </a:lnTo>
                  <a:lnTo>
                    <a:pt x="2772" y="2634"/>
                  </a:lnTo>
                  <a:lnTo>
                    <a:pt x="2784" y="2640"/>
                  </a:lnTo>
                  <a:lnTo>
                    <a:pt x="2790" y="2652"/>
                  </a:lnTo>
                  <a:lnTo>
                    <a:pt x="2802" y="2658"/>
                  </a:lnTo>
                  <a:lnTo>
                    <a:pt x="2808" y="2664"/>
                  </a:lnTo>
                  <a:lnTo>
                    <a:pt x="2826" y="2664"/>
                  </a:lnTo>
                  <a:lnTo>
                    <a:pt x="2832" y="2640"/>
                  </a:lnTo>
                  <a:lnTo>
                    <a:pt x="2832" y="2634"/>
                  </a:lnTo>
                  <a:lnTo>
                    <a:pt x="2826" y="2628"/>
                  </a:lnTo>
                  <a:lnTo>
                    <a:pt x="2826" y="2586"/>
                  </a:lnTo>
                  <a:lnTo>
                    <a:pt x="2832" y="2568"/>
                  </a:lnTo>
                  <a:lnTo>
                    <a:pt x="2844" y="2556"/>
                  </a:lnTo>
                  <a:lnTo>
                    <a:pt x="2856" y="2550"/>
                  </a:lnTo>
                  <a:lnTo>
                    <a:pt x="2886" y="2550"/>
                  </a:lnTo>
                  <a:lnTo>
                    <a:pt x="2898" y="2544"/>
                  </a:lnTo>
                  <a:lnTo>
                    <a:pt x="2910" y="2544"/>
                  </a:lnTo>
                  <a:lnTo>
                    <a:pt x="2922" y="2538"/>
                  </a:lnTo>
                  <a:lnTo>
                    <a:pt x="2940" y="2538"/>
                  </a:lnTo>
                  <a:lnTo>
                    <a:pt x="2964" y="2532"/>
                  </a:lnTo>
                  <a:lnTo>
                    <a:pt x="2982" y="2526"/>
                  </a:lnTo>
                  <a:lnTo>
                    <a:pt x="3000" y="2508"/>
                  </a:lnTo>
                  <a:lnTo>
                    <a:pt x="3000" y="2466"/>
                  </a:lnTo>
                  <a:lnTo>
                    <a:pt x="3006" y="2454"/>
                  </a:lnTo>
                  <a:lnTo>
                    <a:pt x="3012" y="2448"/>
                  </a:lnTo>
                  <a:lnTo>
                    <a:pt x="3024" y="2460"/>
                  </a:lnTo>
                  <a:lnTo>
                    <a:pt x="3036" y="2484"/>
                  </a:lnTo>
                  <a:lnTo>
                    <a:pt x="3042" y="2490"/>
                  </a:lnTo>
                  <a:lnTo>
                    <a:pt x="3048" y="2490"/>
                  </a:lnTo>
                  <a:lnTo>
                    <a:pt x="3054" y="2484"/>
                  </a:lnTo>
                  <a:lnTo>
                    <a:pt x="3066" y="2478"/>
                  </a:lnTo>
                  <a:lnTo>
                    <a:pt x="3072" y="2466"/>
                  </a:lnTo>
                  <a:lnTo>
                    <a:pt x="3090" y="2448"/>
                  </a:lnTo>
                  <a:lnTo>
                    <a:pt x="3096" y="2436"/>
                  </a:lnTo>
                  <a:lnTo>
                    <a:pt x="3114" y="2454"/>
                  </a:lnTo>
                  <a:lnTo>
                    <a:pt x="3144" y="2442"/>
                  </a:lnTo>
                  <a:lnTo>
                    <a:pt x="3150" y="2442"/>
                  </a:lnTo>
                  <a:lnTo>
                    <a:pt x="3156" y="2448"/>
                  </a:lnTo>
                  <a:lnTo>
                    <a:pt x="3186" y="2448"/>
                  </a:lnTo>
                  <a:lnTo>
                    <a:pt x="3234" y="2424"/>
                  </a:lnTo>
                  <a:lnTo>
                    <a:pt x="3288" y="2370"/>
                  </a:lnTo>
                  <a:lnTo>
                    <a:pt x="3294" y="2358"/>
                  </a:lnTo>
                  <a:lnTo>
                    <a:pt x="3300" y="2352"/>
                  </a:lnTo>
                  <a:lnTo>
                    <a:pt x="3294" y="2340"/>
                  </a:lnTo>
                  <a:lnTo>
                    <a:pt x="3294" y="2334"/>
                  </a:lnTo>
                  <a:lnTo>
                    <a:pt x="3288" y="2322"/>
                  </a:lnTo>
                  <a:lnTo>
                    <a:pt x="3282" y="2316"/>
                  </a:lnTo>
                  <a:lnTo>
                    <a:pt x="3300" y="2316"/>
                  </a:lnTo>
                  <a:lnTo>
                    <a:pt x="3312" y="2286"/>
                  </a:lnTo>
                  <a:lnTo>
                    <a:pt x="3336" y="2286"/>
                  </a:lnTo>
                  <a:lnTo>
                    <a:pt x="3348" y="2250"/>
                  </a:lnTo>
                  <a:lnTo>
                    <a:pt x="3360" y="2250"/>
                  </a:lnTo>
                  <a:lnTo>
                    <a:pt x="3360" y="2208"/>
                  </a:lnTo>
                  <a:lnTo>
                    <a:pt x="3372" y="2208"/>
                  </a:lnTo>
                  <a:lnTo>
                    <a:pt x="3384" y="2196"/>
                  </a:lnTo>
                  <a:lnTo>
                    <a:pt x="3384" y="2172"/>
                  </a:lnTo>
                  <a:lnTo>
                    <a:pt x="3378" y="2160"/>
                  </a:lnTo>
                  <a:lnTo>
                    <a:pt x="3372" y="2154"/>
                  </a:lnTo>
                  <a:lnTo>
                    <a:pt x="3372" y="2142"/>
                  </a:lnTo>
                  <a:lnTo>
                    <a:pt x="3378" y="2136"/>
                  </a:lnTo>
                  <a:lnTo>
                    <a:pt x="3384" y="2136"/>
                  </a:lnTo>
                  <a:lnTo>
                    <a:pt x="3390" y="2130"/>
                  </a:lnTo>
                  <a:lnTo>
                    <a:pt x="3402" y="2124"/>
                  </a:lnTo>
                  <a:lnTo>
                    <a:pt x="3408" y="2118"/>
                  </a:lnTo>
                  <a:lnTo>
                    <a:pt x="3408" y="2094"/>
                  </a:lnTo>
                  <a:lnTo>
                    <a:pt x="3390" y="2076"/>
                  </a:lnTo>
                  <a:lnTo>
                    <a:pt x="3390" y="2064"/>
                  </a:lnTo>
                  <a:lnTo>
                    <a:pt x="3402" y="2058"/>
                  </a:lnTo>
                  <a:lnTo>
                    <a:pt x="3408" y="2052"/>
                  </a:lnTo>
                  <a:lnTo>
                    <a:pt x="3408" y="2016"/>
                  </a:lnTo>
                  <a:lnTo>
                    <a:pt x="3414" y="2016"/>
                  </a:lnTo>
                  <a:lnTo>
                    <a:pt x="3420" y="2010"/>
                  </a:lnTo>
                  <a:lnTo>
                    <a:pt x="3456" y="1992"/>
                  </a:lnTo>
                  <a:lnTo>
                    <a:pt x="3462" y="1980"/>
                  </a:lnTo>
                  <a:lnTo>
                    <a:pt x="3462" y="1962"/>
                  </a:lnTo>
                  <a:lnTo>
                    <a:pt x="3456" y="1956"/>
                  </a:lnTo>
                  <a:lnTo>
                    <a:pt x="3444" y="1956"/>
                  </a:lnTo>
                  <a:lnTo>
                    <a:pt x="3450" y="1956"/>
                  </a:lnTo>
                  <a:lnTo>
                    <a:pt x="3456" y="1950"/>
                  </a:lnTo>
                  <a:lnTo>
                    <a:pt x="3468" y="1950"/>
                  </a:lnTo>
                  <a:lnTo>
                    <a:pt x="3480" y="1944"/>
                  </a:lnTo>
                  <a:lnTo>
                    <a:pt x="3492" y="1932"/>
                  </a:lnTo>
                  <a:lnTo>
                    <a:pt x="3474" y="1914"/>
                  </a:lnTo>
                  <a:lnTo>
                    <a:pt x="3468" y="1914"/>
                  </a:lnTo>
                  <a:lnTo>
                    <a:pt x="3486" y="1896"/>
                  </a:lnTo>
                  <a:lnTo>
                    <a:pt x="3498" y="1872"/>
                  </a:lnTo>
                  <a:lnTo>
                    <a:pt x="3504" y="1866"/>
                  </a:lnTo>
                  <a:lnTo>
                    <a:pt x="3504" y="1854"/>
                  </a:lnTo>
                  <a:lnTo>
                    <a:pt x="3498" y="1848"/>
                  </a:lnTo>
                  <a:lnTo>
                    <a:pt x="3474" y="1842"/>
                  </a:lnTo>
                  <a:lnTo>
                    <a:pt x="3438" y="1848"/>
                  </a:lnTo>
                  <a:lnTo>
                    <a:pt x="3396" y="1854"/>
                  </a:lnTo>
                  <a:lnTo>
                    <a:pt x="3366" y="1860"/>
                  </a:lnTo>
                  <a:lnTo>
                    <a:pt x="3354" y="1866"/>
                  </a:lnTo>
                  <a:lnTo>
                    <a:pt x="3336" y="1848"/>
                  </a:lnTo>
                  <a:lnTo>
                    <a:pt x="3378" y="1848"/>
                  </a:lnTo>
                  <a:lnTo>
                    <a:pt x="3378" y="1836"/>
                  </a:lnTo>
                  <a:lnTo>
                    <a:pt x="3384" y="1824"/>
                  </a:lnTo>
                  <a:lnTo>
                    <a:pt x="3390" y="1818"/>
                  </a:lnTo>
                  <a:lnTo>
                    <a:pt x="3402" y="1812"/>
                  </a:lnTo>
                  <a:lnTo>
                    <a:pt x="3432" y="1812"/>
                  </a:lnTo>
                  <a:lnTo>
                    <a:pt x="3426" y="1800"/>
                  </a:lnTo>
                  <a:lnTo>
                    <a:pt x="3420" y="1794"/>
                  </a:lnTo>
                  <a:lnTo>
                    <a:pt x="3414" y="1782"/>
                  </a:lnTo>
                  <a:lnTo>
                    <a:pt x="3414" y="1776"/>
                  </a:lnTo>
                  <a:lnTo>
                    <a:pt x="3408" y="1770"/>
                  </a:lnTo>
                  <a:lnTo>
                    <a:pt x="3390" y="1770"/>
                  </a:lnTo>
                  <a:lnTo>
                    <a:pt x="3378" y="1764"/>
                  </a:lnTo>
                  <a:lnTo>
                    <a:pt x="3366" y="1764"/>
                  </a:lnTo>
                  <a:lnTo>
                    <a:pt x="3354" y="1746"/>
                  </a:lnTo>
                  <a:lnTo>
                    <a:pt x="3342" y="1746"/>
                  </a:lnTo>
                  <a:lnTo>
                    <a:pt x="3336" y="1734"/>
                  </a:lnTo>
                  <a:lnTo>
                    <a:pt x="3324" y="1728"/>
                  </a:lnTo>
                  <a:lnTo>
                    <a:pt x="3294" y="1728"/>
                  </a:lnTo>
                  <a:lnTo>
                    <a:pt x="3288" y="1734"/>
                  </a:lnTo>
                  <a:lnTo>
                    <a:pt x="3282" y="1734"/>
                  </a:lnTo>
                  <a:lnTo>
                    <a:pt x="3246" y="1686"/>
                  </a:lnTo>
                  <a:lnTo>
                    <a:pt x="3252" y="1698"/>
                  </a:lnTo>
                  <a:lnTo>
                    <a:pt x="3264" y="1704"/>
                  </a:lnTo>
                  <a:lnTo>
                    <a:pt x="3270" y="1710"/>
                  </a:lnTo>
                  <a:lnTo>
                    <a:pt x="3282" y="1716"/>
                  </a:lnTo>
                  <a:lnTo>
                    <a:pt x="3294" y="1716"/>
                  </a:lnTo>
                  <a:lnTo>
                    <a:pt x="3300" y="1710"/>
                  </a:lnTo>
                  <a:lnTo>
                    <a:pt x="3306" y="1710"/>
                  </a:lnTo>
                  <a:lnTo>
                    <a:pt x="3336" y="1716"/>
                  </a:lnTo>
                  <a:lnTo>
                    <a:pt x="3348" y="1734"/>
                  </a:lnTo>
                  <a:lnTo>
                    <a:pt x="3366" y="1728"/>
                  </a:lnTo>
                  <a:lnTo>
                    <a:pt x="3408" y="1740"/>
                  </a:lnTo>
                  <a:lnTo>
                    <a:pt x="3390" y="1716"/>
                  </a:lnTo>
                  <a:lnTo>
                    <a:pt x="3372" y="1710"/>
                  </a:lnTo>
                  <a:lnTo>
                    <a:pt x="3372" y="1692"/>
                  </a:lnTo>
                  <a:lnTo>
                    <a:pt x="3360" y="1680"/>
                  </a:lnTo>
                  <a:lnTo>
                    <a:pt x="3348" y="1674"/>
                  </a:lnTo>
                  <a:lnTo>
                    <a:pt x="3330" y="1674"/>
                  </a:lnTo>
                  <a:lnTo>
                    <a:pt x="3318" y="1662"/>
                  </a:lnTo>
                  <a:lnTo>
                    <a:pt x="3318" y="1650"/>
                  </a:lnTo>
                  <a:lnTo>
                    <a:pt x="3312" y="1644"/>
                  </a:lnTo>
                  <a:lnTo>
                    <a:pt x="3312" y="1632"/>
                  </a:lnTo>
                  <a:lnTo>
                    <a:pt x="3234" y="1530"/>
                  </a:lnTo>
                  <a:lnTo>
                    <a:pt x="3198" y="1524"/>
                  </a:lnTo>
                  <a:lnTo>
                    <a:pt x="3162" y="1494"/>
                  </a:lnTo>
                  <a:lnTo>
                    <a:pt x="3144" y="1500"/>
                  </a:lnTo>
                  <a:lnTo>
                    <a:pt x="3138" y="1488"/>
                  </a:lnTo>
                  <a:lnTo>
                    <a:pt x="3132" y="1482"/>
                  </a:lnTo>
                  <a:lnTo>
                    <a:pt x="3132" y="1470"/>
                  </a:lnTo>
                  <a:lnTo>
                    <a:pt x="3126" y="1464"/>
                  </a:lnTo>
                  <a:lnTo>
                    <a:pt x="3138" y="1452"/>
                  </a:lnTo>
                  <a:lnTo>
                    <a:pt x="3150" y="1446"/>
                  </a:lnTo>
                  <a:lnTo>
                    <a:pt x="3156" y="1434"/>
                  </a:lnTo>
                  <a:lnTo>
                    <a:pt x="3162" y="1428"/>
                  </a:lnTo>
                  <a:lnTo>
                    <a:pt x="3168" y="1416"/>
                  </a:lnTo>
                  <a:lnTo>
                    <a:pt x="3168" y="1410"/>
                  </a:lnTo>
                  <a:lnTo>
                    <a:pt x="3162" y="1398"/>
                  </a:lnTo>
                  <a:lnTo>
                    <a:pt x="3162" y="1392"/>
                  </a:lnTo>
                  <a:lnTo>
                    <a:pt x="3156" y="1380"/>
                  </a:lnTo>
                  <a:lnTo>
                    <a:pt x="3168" y="1386"/>
                  </a:lnTo>
                  <a:lnTo>
                    <a:pt x="3174" y="1392"/>
                  </a:lnTo>
                  <a:lnTo>
                    <a:pt x="3186" y="1398"/>
                  </a:lnTo>
                  <a:lnTo>
                    <a:pt x="3198" y="1386"/>
                  </a:lnTo>
                  <a:lnTo>
                    <a:pt x="3198" y="1368"/>
                  </a:lnTo>
                  <a:lnTo>
                    <a:pt x="3192" y="1356"/>
                  </a:lnTo>
                  <a:lnTo>
                    <a:pt x="3192" y="1344"/>
                  </a:lnTo>
                  <a:lnTo>
                    <a:pt x="3216" y="1344"/>
                  </a:lnTo>
                  <a:lnTo>
                    <a:pt x="3252" y="1320"/>
                  </a:lnTo>
                  <a:lnTo>
                    <a:pt x="3264" y="1320"/>
                  </a:lnTo>
                  <a:lnTo>
                    <a:pt x="3270" y="1326"/>
                  </a:lnTo>
                  <a:lnTo>
                    <a:pt x="3294" y="1326"/>
                  </a:lnTo>
                  <a:lnTo>
                    <a:pt x="3294" y="1320"/>
                  </a:lnTo>
                  <a:lnTo>
                    <a:pt x="3288" y="1314"/>
                  </a:lnTo>
                  <a:lnTo>
                    <a:pt x="3288" y="1308"/>
                  </a:lnTo>
                  <a:lnTo>
                    <a:pt x="3282" y="1302"/>
                  </a:lnTo>
                  <a:lnTo>
                    <a:pt x="3288" y="1278"/>
                  </a:lnTo>
                  <a:lnTo>
                    <a:pt x="3258" y="1278"/>
                  </a:lnTo>
                  <a:lnTo>
                    <a:pt x="3246" y="1266"/>
                  </a:lnTo>
                  <a:lnTo>
                    <a:pt x="3240" y="1278"/>
                  </a:lnTo>
                  <a:lnTo>
                    <a:pt x="3204" y="1278"/>
                  </a:lnTo>
                  <a:lnTo>
                    <a:pt x="3198" y="1272"/>
                  </a:lnTo>
                  <a:lnTo>
                    <a:pt x="3192" y="1260"/>
                  </a:lnTo>
                  <a:lnTo>
                    <a:pt x="3180" y="1254"/>
                  </a:lnTo>
                  <a:lnTo>
                    <a:pt x="3174" y="1248"/>
                  </a:lnTo>
                  <a:lnTo>
                    <a:pt x="3150" y="1248"/>
                  </a:lnTo>
                  <a:lnTo>
                    <a:pt x="3144" y="1260"/>
                  </a:lnTo>
                  <a:lnTo>
                    <a:pt x="3132" y="1266"/>
                  </a:lnTo>
                  <a:lnTo>
                    <a:pt x="3114" y="1284"/>
                  </a:lnTo>
                  <a:lnTo>
                    <a:pt x="3114" y="1296"/>
                  </a:lnTo>
                  <a:lnTo>
                    <a:pt x="3108" y="1302"/>
                  </a:lnTo>
                  <a:lnTo>
                    <a:pt x="3108" y="1308"/>
                  </a:lnTo>
                  <a:lnTo>
                    <a:pt x="3078" y="1308"/>
                  </a:lnTo>
                  <a:lnTo>
                    <a:pt x="3054" y="1296"/>
                  </a:lnTo>
                  <a:lnTo>
                    <a:pt x="3048" y="1290"/>
                  </a:lnTo>
                  <a:lnTo>
                    <a:pt x="3042" y="1278"/>
                  </a:lnTo>
                  <a:lnTo>
                    <a:pt x="3030" y="1242"/>
                  </a:lnTo>
                  <a:lnTo>
                    <a:pt x="3024" y="1230"/>
                  </a:lnTo>
                  <a:lnTo>
                    <a:pt x="3018" y="1224"/>
                  </a:lnTo>
                  <a:lnTo>
                    <a:pt x="3006" y="1224"/>
                  </a:lnTo>
                  <a:lnTo>
                    <a:pt x="3000" y="1230"/>
                  </a:lnTo>
                  <a:lnTo>
                    <a:pt x="3000" y="1242"/>
                  </a:lnTo>
                  <a:lnTo>
                    <a:pt x="2988" y="1224"/>
                  </a:lnTo>
                  <a:lnTo>
                    <a:pt x="2952" y="1224"/>
                  </a:lnTo>
                  <a:lnTo>
                    <a:pt x="2940" y="1218"/>
                  </a:lnTo>
                  <a:lnTo>
                    <a:pt x="2934" y="1212"/>
                  </a:lnTo>
                  <a:lnTo>
                    <a:pt x="2928" y="1200"/>
                  </a:lnTo>
                  <a:lnTo>
                    <a:pt x="2916" y="1194"/>
                  </a:lnTo>
                  <a:lnTo>
                    <a:pt x="2910" y="1182"/>
                  </a:lnTo>
                  <a:lnTo>
                    <a:pt x="2910" y="1140"/>
                  </a:lnTo>
                  <a:lnTo>
                    <a:pt x="2928" y="1140"/>
                  </a:lnTo>
                  <a:lnTo>
                    <a:pt x="2940" y="1152"/>
                  </a:lnTo>
                  <a:lnTo>
                    <a:pt x="2946" y="1152"/>
                  </a:lnTo>
                  <a:lnTo>
                    <a:pt x="2952" y="1146"/>
                  </a:lnTo>
                  <a:lnTo>
                    <a:pt x="2952" y="1140"/>
                  </a:lnTo>
                  <a:lnTo>
                    <a:pt x="2958" y="1134"/>
                  </a:lnTo>
                  <a:lnTo>
                    <a:pt x="2964" y="1134"/>
                  </a:lnTo>
                  <a:lnTo>
                    <a:pt x="2970" y="1140"/>
                  </a:lnTo>
                  <a:lnTo>
                    <a:pt x="2982" y="1140"/>
                  </a:lnTo>
                  <a:lnTo>
                    <a:pt x="2994" y="1134"/>
                  </a:lnTo>
                  <a:lnTo>
                    <a:pt x="3000" y="1128"/>
                  </a:lnTo>
                  <a:lnTo>
                    <a:pt x="3000" y="1116"/>
                  </a:lnTo>
                  <a:lnTo>
                    <a:pt x="2994" y="1110"/>
                  </a:lnTo>
                  <a:lnTo>
                    <a:pt x="2994" y="1086"/>
                  </a:lnTo>
                  <a:lnTo>
                    <a:pt x="3000" y="1074"/>
                  </a:lnTo>
                  <a:lnTo>
                    <a:pt x="3000" y="1068"/>
                  </a:lnTo>
                  <a:lnTo>
                    <a:pt x="3036" y="1068"/>
                  </a:lnTo>
                  <a:lnTo>
                    <a:pt x="3042" y="1062"/>
                  </a:lnTo>
                  <a:lnTo>
                    <a:pt x="3048" y="1050"/>
                  </a:lnTo>
                  <a:lnTo>
                    <a:pt x="3048" y="1038"/>
                  </a:lnTo>
                  <a:lnTo>
                    <a:pt x="3054" y="1032"/>
                  </a:lnTo>
                  <a:lnTo>
                    <a:pt x="3054" y="1026"/>
                  </a:lnTo>
                  <a:lnTo>
                    <a:pt x="3072" y="1014"/>
                  </a:lnTo>
                  <a:lnTo>
                    <a:pt x="3060" y="1002"/>
                  </a:lnTo>
                  <a:lnTo>
                    <a:pt x="3096" y="1014"/>
                  </a:lnTo>
                  <a:lnTo>
                    <a:pt x="3114" y="996"/>
                  </a:lnTo>
                  <a:lnTo>
                    <a:pt x="3126" y="1002"/>
                  </a:lnTo>
                  <a:lnTo>
                    <a:pt x="3132" y="1014"/>
                  </a:lnTo>
                  <a:lnTo>
                    <a:pt x="3144" y="1020"/>
                  </a:lnTo>
                  <a:lnTo>
                    <a:pt x="3156" y="1044"/>
                  </a:lnTo>
                  <a:lnTo>
                    <a:pt x="3156" y="1050"/>
                  </a:lnTo>
                  <a:lnTo>
                    <a:pt x="3144" y="1074"/>
                  </a:lnTo>
                  <a:lnTo>
                    <a:pt x="3126" y="1092"/>
                  </a:lnTo>
                  <a:lnTo>
                    <a:pt x="3126" y="1104"/>
                  </a:lnTo>
                  <a:lnTo>
                    <a:pt x="3132" y="1116"/>
                  </a:lnTo>
                  <a:lnTo>
                    <a:pt x="3144" y="1128"/>
                  </a:lnTo>
                  <a:lnTo>
                    <a:pt x="3150" y="1128"/>
                  </a:lnTo>
                  <a:lnTo>
                    <a:pt x="3162" y="1122"/>
                  </a:lnTo>
                  <a:lnTo>
                    <a:pt x="3168" y="1122"/>
                  </a:lnTo>
                  <a:lnTo>
                    <a:pt x="3162" y="1152"/>
                  </a:lnTo>
                  <a:lnTo>
                    <a:pt x="3144" y="1170"/>
                  </a:lnTo>
                  <a:lnTo>
                    <a:pt x="3144" y="1176"/>
                  </a:lnTo>
                  <a:lnTo>
                    <a:pt x="3150" y="1176"/>
                  </a:lnTo>
                  <a:lnTo>
                    <a:pt x="3162" y="1170"/>
                  </a:lnTo>
                  <a:lnTo>
                    <a:pt x="3168" y="1164"/>
                  </a:lnTo>
                  <a:lnTo>
                    <a:pt x="3180" y="1158"/>
                  </a:lnTo>
                  <a:lnTo>
                    <a:pt x="3186" y="1158"/>
                  </a:lnTo>
                  <a:lnTo>
                    <a:pt x="3198" y="1146"/>
                  </a:lnTo>
                  <a:lnTo>
                    <a:pt x="3198" y="1122"/>
                  </a:lnTo>
                  <a:lnTo>
                    <a:pt x="3204" y="1122"/>
                  </a:lnTo>
                  <a:lnTo>
                    <a:pt x="3210" y="1116"/>
                  </a:lnTo>
                  <a:lnTo>
                    <a:pt x="3258" y="1092"/>
                  </a:lnTo>
                  <a:lnTo>
                    <a:pt x="3264" y="1086"/>
                  </a:lnTo>
                  <a:lnTo>
                    <a:pt x="3306" y="1086"/>
                  </a:lnTo>
                  <a:lnTo>
                    <a:pt x="3312" y="1074"/>
                  </a:lnTo>
                  <a:lnTo>
                    <a:pt x="3312" y="1062"/>
                  </a:lnTo>
                  <a:lnTo>
                    <a:pt x="3318" y="1056"/>
                  </a:lnTo>
                  <a:lnTo>
                    <a:pt x="3324" y="1044"/>
                  </a:lnTo>
                  <a:lnTo>
                    <a:pt x="3360" y="1026"/>
                  </a:lnTo>
                  <a:lnTo>
                    <a:pt x="3372" y="1014"/>
                  </a:lnTo>
                  <a:lnTo>
                    <a:pt x="3390" y="978"/>
                  </a:lnTo>
                  <a:lnTo>
                    <a:pt x="3390" y="948"/>
                  </a:lnTo>
                  <a:lnTo>
                    <a:pt x="3396" y="942"/>
                  </a:lnTo>
                  <a:lnTo>
                    <a:pt x="3396" y="936"/>
                  </a:lnTo>
                  <a:lnTo>
                    <a:pt x="3408" y="936"/>
                  </a:lnTo>
                  <a:lnTo>
                    <a:pt x="3420" y="942"/>
                  </a:lnTo>
                  <a:lnTo>
                    <a:pt x="3432" y="954"/>
                  </a:lnTo>
                  <a:lnTo>
                    <a:pt x="3444" y="954"/>
                  </a:lnTo>
                  <a:lnTo>
                    <a:pt x="3456" y="960"/>
                  </a:lnTo>
                  <a:lnTo>
                    <a:pt x="3504" y="960"/>
                  </a:lnTo>
                  <a:lnTo>
                    <a:pt x="3504" y="948"/>
                  </a:lnTo>
                  <a:lnTo>
                    <a:pt x="3498" y="948"/>
                  </a:lnTo>
                  <a:lnTo>
                    <a:pt x="3474" y="924"/>
                  </a:lnTo>
                  <a:lnTo>
                    <a:pt x="3474" y="912"/>
                  </a:lnTo>
                  <a:lnTo>
                    <a:pt x="3480" y="906"/>
                  </a:lnTo>
                  <a:lnTo>
                    <a:pt x="3486" y="912"/>
                  </a:lnTo>
                  <a:lnTo>
                    <a:pt x="3510" y="912"/>
                  </a:lnTo>
                  <a:lnTo>
                    <a:pt x="3522" y="918"/>
                  </a:lnTo>
                  <a:lnTo>
                    <a:pt x="3534" y="912"/>
                  </a:lnTo>
                  <a:lnTo>
                    <a:pt x="3540" y="900"/>
                  </a:lnTo>
                  <a:lnTo>
                    <a:pt x="3540" y="894"/>
                  </a:lnTo>
                  <a:lnTo>
                    <a:pt x="3534" y="882"/>
                  </a:lnTo>
                  <a:lnTo>
                    <a:pt x="3558" y="882"/>
                  </a:lnTo>
                  <a:lnTo>
                    <a:pt x="3558" y="864"/>
                  </a:lnTo>
                  <a:lnTo>
                    <a:pt x="3552" y="852"/>
                  </a:lnTo>
                  <a:lnTo>
                    <a:pt x="3546" y="846"/>
                  </a:lnTo>
                  <a:lnTo>
                    <a:pt x="3546" y="840"/>
                  </a:lnTo>
                  <a:lnTo>
                    <a:pt x="3576" y="840"/>
                  </a:lnTo>
                  <a:lnTo>
                    <a:pt x="3594" y="864"/>
                  </a:lnTo>
                  <a:lnTo>
                    <a:pt x="3600" y="840"/>
                  </a:lnTo>
                  <a:lnTo>
                    <a:pt x="3630" y="846"/>
                  </a:lnTo>
                  <a:lnTo>
                    <a:pt x="3624" y="810"/>
                  </a:lnTo>
                  <a:lnTo>
                    <a:pt x="3618" y="798"/>
                  </a:lnTo>
                  <a:lnTo>
                    <a:pt x="3606" y="786"/>
                  </a:lnTo>
                  <a:lnTo>
                    <a:pt x="3606" y="774"/>
                  </a:lnTo>
                  <a:lnTo>
                    <a:pt x="3600" y="756"/>
                  </a:lnTo>
                  <a:lnTo>
                    <a:pt x="3588" y="744"/>
                  </a:lnTo>
                  <a:lnTo>
                    <a:pt x="3576" y="726"/>
                  </a:lnTo>
                  <a:lnTo>
                    <a:pt x="3564" y="720"/>
                  </a:lnTo>
                  <a:lnTo>
                    <a:pt x="3552" y="708"/>
                  </a:lnTo>
                  <a:lnTo>
                    <a:pt x="3546" y="708"/>
                  </a:lnTo>
                  <a:lnTo>
                    <a:pt x="3540" y="696"/>
                  </a:lnTo>
                  <a:lnTo>
                    <a:pt x="3540" y="684"/>
                  </a:lnTo>
                  <a:lnTo>
                    <a:pt x="3564" y="684"/>
                  </a:lnTo>
                  <a:lnTo>
                    <a:pt x="3564" y="672"/>
                  </a:lnTo>
                  <a:lnTo>
                    <a:pt x="3558" y="666"/>
                  </a:lnTo>
                  <a:lnTo>
                    <a:pt x="3564" y="660"/>
                  </a:lnTo>
                  <a:lnTo>
                    <a:pt x="3588" y="660"/>
                  </a:lnTo>
                  <a:lnTo>
                    <a:pt x="3600" y="666"/>
                  </a:lnTo>
                  <a:lnTo>
                    <a:pt x="3618" y="672"/>
                  </a:lnTo>
                  <a:lnTo>
                    <a:pt x="3630" y="672"/>
                  </a:lnTo>
                  <a:lnTo>
                    <a:pt x="3642" y="678"/>
                  </a:lnTo>
                  <a:lnTo>
                    <a:pt x="3648" y="678"/>
                  </a:lnTo>
                  <a:lnTo>
                    <a:pt x="3654" y="672"/>
                  </a:lnTo>
                  <a:lnTo>
                    <a:pt x="3654" y="660"/>
                  </a:lnTo>
                  <a:lnTo>
                    <a:pt x="3648" y="648"/>
                  </a:lnTo>
                  <a:lnTo>
                    <a:pt x="3648" y="630"/>
                  </a:lnTo>
                  <a:lnTo>
                    <a:pt x="3654" y="630"/>
                  </a:lnTo>
                  <a:lnTo>
                    <a:pt x="3660" y="62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49" name="Chad" descr="© INSCALE GmbH, 05.05.2010&#10;http://www.presentationload.com/">
              <a:extLst>
                <a:ext uri="{FF2B5EF4-FFF2-40B4-BE49-F238E27FC236}">
                  <a16:creationId xmlns:a16="http://schemas.microsoft.com/office/drawing/2014/main" id="{EE77C514-67AB-186B-B331-8DBBD79A9E15}"/>
                </a:ext>
              </a:extLst>
            </p:cNvPr>
            <p:cNvSpPr>
              <a:spLocks/>
            </p:cNvSpPr>
            <p:nvPr/>
          </p:nvSpPr>
          <p:spPr bwMode="gray">
            <a:xfrm>
              <a:off x="6127350" y="3462848"/>
              <a:ext cx="350372" cy="608544"/>
            </a:xfrm>
            <a:custGeom>
              <a:avLst/>
              <a:gdLst>
                <a:gd name="T0" fmla="*/ 2147483647 w 744"/>
                <a:gd name="T1" fmla="*/ 2147483647 h 1290"/>
                <a:gd name="T2" fmla="*/ 2147483647 w 744"/>
                <a:gd name="T3" fmla="*/ 0 h 1290"/>
                <a:gd name="T4" fmla="*/ 2147483647 w 744"/>
                <a:gd name="T5" fmla="*/ 2147483647 h 1290"/>
                <a:gd name="T6" fmla="*/ 2147483647 w 744"/>
                <a:gd name="T7" fmla="*/ 2147483647 h 1290"/>
                <a:gd name="T8" fmla="*/ 2147483647 w 744"/>
                <a:gd name="T9" fmla="*/ 2147483647 h 1290"/>
                <a:gd name="T10" fmla="*/ 2147483647 w 744"/>
                <a:gd name="T11" fmla="*/ 2147483647 h 1290"/>
                <a:gd name="T12" fmla="*/ 2147483647 w 744"/>
                <a:gd name="T13" fmla="*/ 2147483647 h 1290"/>
                <a:gd name="T14" fmla="*/ 2147483647 w 744"/>
                <a:gd name="T15" fmla="*/ 2147483647 h 1290"/>
                <a:gd name="T16" fmla="*/ 2147483647 w 744"/>
                <a:gd name="T17" fmla="*/ 2147483647 h 1290"/>
                <a:gd name="T18" fmla="*/ 0 w 744"/>
                <a:gd name="T19" fmla="*/ 2147483647 h 1290"/>
                <a:gd name="T20" fmla="*/ 2147483647 w 744"/>
                <a:gd name="T21" fmla="*/ 2147483647 h 1290"/>
                <a:gd name="T22" fmla="*/ 2147483647 w 744"/>
                <a:gd name="T23" fmla="*/ 2147483647 h 1290"/>
                <a:gd name="T24" fmla="*/ 2147483647 w 744"/>
                <a:gd name="T25" fmla="*/ 2147483647 h 1290"/>
                <a:gd name="T26" fmla="*/ 2147483647 w 744"/>
                <a:gd name="T27" fmla="*/ 2147483647 h 1290"/>
                <a:gd name="T28" fmla="*/ 2147483647 w 744"/>
                <a:gd name="T29" fmla="*/ 2147483647 h 1290"/>
                <a:gd name="T30" fmla="*/ 2147483647 w 744"/>
                <a:gd name="T31" fmla="*/ 2147483647 h 1290"/>
                <a:gd name="T32" fmla="*/ 2147483647 w 744"/>
                <a:gd name="T33" fmla="*/ 2147483647 h 1290"/>
                <a:gd name="T34" fmla="*/ 2147483647 w 744"/>
                <a:gd name="T35" fmla="*/ 2147483647 h 1290"/>
                <a:gd name="T36" fmla="*/ 2147483647 w 744"/>
                <a:gd name="T37" fmla="*/ 2147483647 h 1290"/>
                <a:gd name="T38" fmla="*/ 2147483647 w 744"/>
                <a:gd name="T39" fmla="*/ 2147483647 h 1290"/>
                <a:gd name="T40" fmla="*/ 2147483647 w 744"/>
                <a:gd name="T41" fmla="*/ 2147483647 h 1290"/>
                <a:gd name="T42" fmla="*/ 2147483647 w 744"/>
                <a:gd name="T43" fmla="*/ 2147483647 h 1290"/>
                <a:gd name="T44" fmla="*/ 2147483647 w 744"/>
                <a:gd name="T45" fmla="*/ 2147483647 h 1290"/>
                <a:gd name="T46" fmla="*/ 2147483647 w 744"/>
                <a:gd name="T47" fmla="*/ 2147483647 h 1290"/>
                <a:gd name="T48" fmla="*/ 2147483647 w 744"/>
                <a:gd name="T49" fmla="*/ 2147483647 h 1290"/>
                <a:gd name="T50" fmla="*/ 2147483647 w 744"/>
                <a:gd name="T51" fmla="*/ 2147483647 h 1290"/>
                <a:gd name="T52" fmla="*/ 2147483647 w 744"/>
                <a:gd name="T53" fmla="*/ 2147483647 h 1290"/>
                <a:gd name="T54" fmla="*/ 2147483647 w 744"/>
                <a:gd name="T55" fmla="*/ 2147483647 h 1290"/>
                <a:gd name="T56" fmla="*/ 2147483647 w 744"/>
                <a:gd name="T57" fmla="*/ 2147483647 h 1290"/>
                <a:gd name="T58" fmla="*/ 2147483647 w 744"/>
                <a:gd name="T59" fmla="*/ 2147483647 h 1290"/>
                <a:gd name="T60" fmla="*/ 2147483647 w 744"/>
                <a:gd name="T61" fmla="*/ 2147483647 h 1290"/>
                <a:gd name="T62" fmla="*/ 2147483647 w 744"/>
                <a:gd name="T63" fmla="*/ 2147483647 h 1290"/>
                <a:gd name="T64" fmla="*/ 2147483647 w 744"/>
                <a:gd name="T65" fmla="*/ 2147483647 h 1290"/>
                <a:gd name="T66" fmla="*/ 2147483647 w 744"/>
                <a:gd name="T67" fmla="*/ 2147483647 h 1290"/>
                <a:gd name="T68" fmla="*/ 2147483647 w 744"/>
                <a:gd name="T69" fmla="*/ 2147483647 h 1290"/>
                <a:gd name="T70" fmla="*/ 2147483647 w 744"/>
                <a:gd name="T71" fmla="*/ 2147483647 h 1290"/>
                <a:gd name="T72" fmla="*/ 2147483647 w 744"/>
                <a:gd name="T73" fmla="*/ 2147483647 h 1290"/>
                <a:gd name="T74" fmla="*/ 2147483647 w 744"/>
                <a:gd name="T75" fmla="*/ 2147483647 h 1290"/>
                <a:gd name="T76" fmla="*/ 2147483647 w 744"/>
                <a:gd name="T77" fmla="*/ 2147483647 h 1290"/>
                <a:gd name="T78" fmla="*/ 2147483647 w 744"/>
                <a:gd name="T79" fmla="*/ 2147483647 h 1290"/>
                <a:gd name="T80" fmla="*/ 2147483647 w 744"/>
                <a:gd name="T81" fmla="*/ 2147483647 h 1290"/>
                <a:gd name="T82" fmla="*/ 2147483647 w 744"/>
                <a:gd name="T83" fmla="*/ 2147483647 h 1290"/>
                <a:gd name="T84" fmla="*/ 2147483647 w 744"/>
                <a:gd name="T85" fmla="*/ 2147483647 h 1290"/>
                <a:gd name="T86" fmla="*/ 2147483647 w 744"/>
                <a:gd name="T87" fmla="*/ 2147483647 h 1290"/>
                <a:gd name="T88" fmla="*/ 2147483647 w 744"/>
                <a:gd name="T89" fmla="*/ 2147483647 h 1290"/>
                <a:gd name="T90" fmla="*/ 2147483647 w 744"/>
                <a:gd name="T91" fmla="*/ 2147483647 h 1290"/>
                <a:gd name="T92" fmla="*/ 2147483647 w 744"/>
                <a:gd name="T93" fmla="*/ 2147483647 h 129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44"/>
                <a:gd name="T142" fmla="*/ 0 h 1290"/>
                <a:gd name="T143" fmla="*/ 744 w 744"/>
                <a:gd name="T144" fmla="*/ 1290 h 129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44" h="1290">
                  <a:moveTo>
                    <a:pt x="678" y="624"/>
                  </a:moveTo>
                  <a:lnTo>
                    <a:pt x="720" y="624"/>
                  </a:lnTo>
                  <a:lnTo>
                    <a:pt x="732" y="630"/>
                  </a:lnTo>
                  <a:lnTo>
                    <a:pt x="744" y="630"/>
                  </a:lnTo>
                  <a:lnTo>
                    <a:pt x="738" y="324"/>
                  </a:lnTo>
                  <a:lnTo>
                    <a:pt x="180" y="0"/>
                  </a:lnTo>
                  <a:lnTo>
                    <a:pt x="156" y="12"/>
                  </a:lnTo>
                  <a:lnTo>
                    <a:pt x="144" y="24"/>
                  </a:lnTo>
                  <a:lnTo>
                    <a:pt x="126" y="30"/>
                  </a:lnTo>
                  <a:lnTo>
                    <a:pt x="108" y="42"/>
                  </a:lnTo>
                  <a:lnTo>
                    <a:pt x="126" y="108"/>
                  </a:lnTo>
                  <a:lnTo>
                    <a:pt x="114" y="156"/>
                  </a:lnTo>
                  <a:lnTo>
                    <a:pt x="144" y="192"/>
                  </a:lnTo>
                  <a:lnTo>
                    <a:pt x="150" y="216"/>
                  </a:lnTo>
                  <a:lnTo>
                    <a:pt x="180" y="252"/>
                  </a:lnTo>
                  <a:lnTo>
                    <a:pt x="162" y="288"/>
                  </a:lnTo>
                  <a:lnTo>
                    <a:pt x="144" y="534"/>
                  </a:lnTo>
                  <a:lnTo>
                    <a:pt x="138" y="540"/>
                  </a:lnTo>
                  <a:lnTo>
                    <a:pt x="120" y="564"/>
                  </a:lnTo>
                  <a:lnTo>
                    <a:pt x="96" y="588"/>
                  </a:lnTo>
                  <a:lnTo>
                    <a:pt x="72" y="618"/>
                  </a:lnTo>
                  <a:lnTo>
                    <a:pt x="54" y="636"/>
                  </a:lnTo>
                  <a:lnTo>
                    <a:pt x="48" y="648"/>
                  </a:lnTo>
                  <a:lnTo>
                    <a:pt x="36" y="666"/>
                  </a:lnTo>
                  <a:lnTo>
                    <a:pt x="30" y="678"/>
                  </a:lnTo>
                  <a:lnTo>
                    <a:pt x="24" y="696"/>
                  </a:lnTo>
                  <a:lnTo>
                    <a:pt x="24" y="708"/>
                  </a:lnTo>
                  <a:lnTo>
                    <a:pt x="18" y="714"/>
                  </a:lnTo>
                  <a:lnTo>
                    <a:pt x="18" y="720"/>
                  </a:lnTo>
                  <a:lnTo>
                    <a:pt x="0" y="726"/>
                  </a:lnTo>
                  <a:lnTo>
                    <a:pt x="6" y="786"/>
                  </a:lnTo>
                  <a:lnTo>
                    <a:pt x="18" y="786"/>
                  </a:lnTo>
                  <a:lnTo>
                    <a:pt x="48" y="834"/>
                  </a:lnTo>
                  <a:lnTo>
                    <a:pt x="48" y="846"/>
                  </a:lnTo>
                  <a:lnTo>
                    <a:pt x="48" y="840"/>
                  </a:lnTo>
                  <a:lnTo>
                    <a:pt x="72" y="834"/>
                  </a:lnTo>
                  <a:lnTo>
                    <a:pt x="72" y="852"/>
                  </a:lnTo>
                  <a:lnTo>
                    <a:pt x="78" y="864"/>
                  </a:lnTo>
                  <a:lnTo>
                    <a:pt x="84" y="870"/>
                  </a:lnTo>
                  <a:lnTo>
                    <a:pt x="96" y="870"/>
                  </a:lnTo>
                  <a:lnTo>
                    <a:pt x="102" y="876"/>
                  </a:lnTo>
                  <a:lnTo>
                    <a:pt x="108" y="876"/>
                  </a:lnTo>
                  <a:lnTo>
                    <a:pt x="102" y="912"/>
                  </a:lnTo>
                  <a:lnTo>
                    <a:pt x="114" y="918"/>
                  </a:lnTo>
                  <a:lnTo>
                    <a:pt x="120" y="930"/>
                  </a:lnTo>
                  <a:lnTo>
                    <a:pt x="120" y="966"/>
                  </a:lnTo>
                  <a:lnTo>
                    <a:pt x="114" y="966"/>
                  </a:lnTo>
                  <a:lnTo>
                    <a:pt x="114" y="1002"/>
                  </a:lnTo>
                  <a:lnTo>
                    <a:pt x="120" y="1020"/>
                  </a:lnTo>
                  <a:lnTo>
                    <a:pt x="120" y="1038"/>
                  </a:lnTo>
                  <a:lnTo>
                    <a:pt x="126" y="1050"/>
                  </a:lnTo>
                  <a:lnTo>
                    <a:pt x="138" y="1056"/>
                  </a:lnTo>
                  <a:lnTo>
                    <a:pt x="144" y="1068"/>
                  </a:lnTo>
                  <a:lnTo>
                    <a:pt x="162" y="1086"/>
                  </a:lnTo>
                  <a:lnTo>
                    <a:pt x="66" y="1086"/>
                  </a:lnTo>
                  <a:lnTo>
                    <a:pt x="54" y="1092"/>
                  </a:lnTo>
                  <a:lnTo>
                    <a:pt x="48" y="1098"/>
                  </a:lnTo>
                  <a:lnTo>
                    <a:pt x="48" y="1110"/>
                  </a:lnTo>
                  <a:lnTo>
                    <a:pt x="60" y="1134"/>
                  </a:lnTo>
                  <a:lnTo>
                    <a:pt x="72" y="1146"/>
                  </a:lnTo>
                  <a:lnTo>
                    <a:pt x="78" y="1158"/>
                  </a:lnTo>
                  <a:lnTo>
                    <a:pt x="90" y="1170"/>
                  </a:lnTo>
                  <a:lnTo>
                    <a:pt x="108" y="1182"/>
                  </a:lnTo>
                  <a:lnTo>
                    <a:pt x="120" y="1188"/>
                  </a:lnTo>
                  <a:lnTo>
                    <a:pt x="132" y="1200"/>
                  </a:lnTo>
                  <a:lnTo>
                    <a:pt x="144" y="1224"/>
                  </a:lnTo>
                  <a:lnTo>
                    <a:pt x="144" y="1242"/>
                  </a:lnTo>
                  <a:lnTo>
                    <a:pt x="150" y="1254"/>
                  </a:lnTo>
                  <a:lnTo>
                    <a:pt x="156" y="1272"/>
                  </a:lnTo>
                  <a:lnTo>
                    <a:pt x="156" y="1284"/>
                  </a:lnTo>
                  <a:lnTo>
                    <a:pt x="162" y="1284"/>
                  </a:lnTo>
                  <a:lnTo>
                    <a:pt x="168" y="1290"/>
                  </a:lnTo>
                  <a:lnTo>
                    <a:pt x="186" y="1290"/>
                  </a:lnTo>
                  <a:lnTo>
                    <a:pt x="198" y="1284"/>
                  </a:lnTo>
                  <a:lnTo>
                    <a:pt x="216" y="1266"/>
                  </a:lnTo>
                  <a:lnTo>
                    <a:pt x="228" y="1260"/>
                  </a:lnTo>
                  <a:lnTo>
                    <a:pt x="234" y="1254"/>
                  </a:lnTo>
                  <a:lnTo>
                    <a:pt x="234" y="1278"/>
                  </a:lnTo>
                  <a:lnTo>
                    <a:pt x="240" y="1284"/>
                  </a:lnTo>
                  <a:lnTo>
                    <a:pt x="246" y="1284"/>
                  </a:lnTo>
                  <a:lnTo>
                    <a:pt x="258" y="1278"/>
                  </a:lnTo>
                  <a:lnTo>
                    <a:pt x="270" y="1266"/>
                  </a:lnTo>
                  <a:lnTo>
                    <a:pt x="276" y="1254"/>
                  </a:lnTo>
                  <a:lnTo>
                    <a:pt x="282" y="1248"/>
                  </a:lnTo>
                  <a:lnTo>
                    <a:pt x="372" y="1248"/>
                  </a:lnTo>
                  <a:lnTo>
                    <a:pt x="378" y="1242"/>
                  </a:lnTo>
                  <a:lnTo>
                    <a:pt x="384" y="1230"/>
                  </a:lnTo>
                  <a:lnTo>
                    <a:pt x="390" y="1224"/>
                  </a:lnTo>
                  <a:lnTo>
                    <a:pt x="396" y="1212"/>
                  </a:lnTo>
                  <a:lnTo>
                    <a:pt x="402" y="1206"/>
                  </a:lnTo>
                  <a:lnTo>
                    <a:pt x="402" y="1194"/>
                  </a:lnTo>
                  <a:lnTo>
                    <a:pt x="390" y="1182"/>
                  </a:lnTo>
                  <a:lnTo>
                    <a:pt x="384" y="1182"/>
                  </a:lnTo>
                  <a:lnTo>
                    <a:pt x="402" y="1170"/>
                  </a:lnTo>
                  <a:lnTo>
                    <a:pt x="420" y="1170"/>
                  </a:lnTo>
                  <a:lnTo>
                    <a:pt x="462" y="1164"/>
                  </a:lnTo>
                  <a:lnTo>
                    <a:pt x="510" y="1146"/>
                  </a:lnTo>
                  <a:lnTo>
                    <a:pt x="528" y="1134"/>
                  </a:lnTo>
                  <a:lnTo>
                    <a:pt x="552" y="1110"/>
                  </a:lnTo>
                  <a:lnTo>
                    <a:pt x="552" y="1092"/>
                  </a:lnTo>
                  <a:lnTo>
                    <a:pt x="588" y="1068"/>
                  </a:lnTo>
                  <a:lnTo>
                    <a:pt x="594" y="1038"/>
                  </a:lnTo>
                  <a:lnTo>
                    <a:pt x="648" y="1008"/>
                  </a:lnTo>
                  <a:lnTo>
                    <a:pt x="672" y="1008"/>
                  </a:lnTo>
                  <a:lnTo>
                    <a:pt x="672" y="996"/>
                  </a:lnTo>
                  <a:lnTo>
                    <a:pt x="684" y="996"/>
                  </a:lnTo>
                  <a:lnTo>
                    <a:pt x="684" y="990"/>
                  </a:lnTo>
                  <a:lnTo>
                    <a:pt x="678" y="984"/>
                  </a:lnTo>
                  <a:lnTo>
                    <a:pt x="666" y="966"/>
                  </a:lnTo>
                  <a:lnTo>
                    <a:pt x="654" y="960"/>
                  </a:lnTo>
                  <a:lnTo>
                    <a:pt x="648" y="960"/>
                  </a:lnTo>
                  <a:lnTo>
                    <a:pt x="642" y="936"/>
                  </a:lnTo>
                  <a:lnTo>
                    <a:pt x="660" y="930"/>
                  </a:lnTo>
                  <a:lnTo>
                    <a:pt x="642" y="918"/>
                  </a:lnTo>
                  <a:lnTo>
                    <a:pt x="642" y="876"/>
                  </a:lnTo>
                  <a:lnTo>
                    <a:pt x="636" y="870"/>
                  </a:lnTo>
                  <a:lnTo>
                    <a:pt x="624" y="870"/>
                  </a:lnTo>
                  <a:lnTo>
                    <a:pt x="618" y="876"/>
                  </a:lnTo>
                  <a:lnTo>
                    <a:pt x="606" y="876"/>
                  </a:lnTo>
                  <a:lnTo>
                    <a:pt x="600" y="870"/>
                  </a:lnTo>
                  <a:lnTo>
                    <a:pt x="600" y="852"/>
                  </a:lnTo>
                  <a:lnTo>
                    <a:pt x="606" y="840"/>
                  </a:lnTo>
                  <a:lnTo>
                    <a:pt x="618" y="834"/>
                  </a:lnTo>
                  <a:lnTo>
                    <a:pt x="630" y="822"/>
                  </a:lnTo>
                  <a:lnTo>
                    <a:pt x="630" y="810"/>
                  </a:lnTo>
                  <a:lnTo>
                    <a:pt x="618" y="786"/>
                  </a:lnTo>
                  <a:lnTo>
                    <a:pt x="612" y="780"/>
                  </a:lnTo>
                  <a:lnTo>
                    <a:pt x="630" y="762"/>
                  </a:lnTo>
                  <a:lnTo>
                    <a:pt x="648" y="750"/>
                  </a:lnTo>
                  <a:lnTo>
                    <a:pt x="642" y="732"/>
                  </a:lnTo>
                  <a:lnTo>
                    <a:pt x="636" y="708"/>
                  </a:lnTo>
                  <a:lnTo>
                    <a:pt x="648" y="708"/>
                  </a:lnTo>
                  <a:lnTo>
                    <a:pt x="648" y="690"/>
                  </a:lnTo>
                  <a:lnTo>
                    <a:pt x="660" y="678"/>
                  </a:lnTo>
                  <a:lnTo>
                    <a:pt x="672" y="672"/>
                  </a:lnTo>
                  <a:lnTo>
                    <a:pt x="678" y="666"/>
                  </a:lnTo>
                  <a:lnTo>
                    <a:pt x="678" y="660"/>
                  </a:lnTo>
                  <a:lnTo>
                    <a:pt x="672" y="654"/>
                  </a:lnTo>
                  <a:lnTo>
                    <a:pt x="672" y="642"/>
                  </a:lnTo>
                  <a:lnTo>
                    <a:pt x="666" y="636"/>
                  </a:lnTo>
                  <a:lnTo>
                    <a:pt x="678" y="62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50" name="Central African Republic" descr="© INSCALE GmbH, 05.05.2010&#10;http://www.presentationload.com/">
              <a:extLst>
                <a:ext uri="{FF2B5EF4-FFF2-40B4-BE49-F238E27FC236}">
                  <a16:creationId xmlns:a16="http://schemas.microsoft.com/office/drawing/2014/main" id="{2C5C9570-F1A0-ED75-D8BD-D04E5E7C8032}"/>
                </a:ext>
              </a:extLst>
            </p:cNvPr>
            <p:cNvSpPr>
              <a:spLocks/>
            </p:cNvSpPr>
            <p:nvPr/>
          </p:nvSpPr>
          <p:spPr bwMode="gray">
            <a:xfrm>
              <a:off x="6160543" y="3938620"/>
              <a:ext cx="431514" cy="330089"/>
            </a:xfrm>
            <a:custGeom>
              <a:avLst/>
              <a:gdLst>
                <a:gd name="T0" fmla="*/ 2147483647 w 912"/>
                <a:gd name="T1" fmla="*/ 2147483647 h 702"/>
                <a:gd name="T2" fmla="*/ 2147483647 w 912"/>
                <a:gd name="T3" fmla="*/ 2147483647 h 702"/>
                <a:gd name="T4" fmla="*/ 2147483647 w 912"/>
                <a:gd name="T5" fmla="*/ 2147483647 h 702"/>
                <a:gd name="T6" fmla="*/ 2147483647 w 912"/>
                <a:gd name="T7" fmla="*/ 2147483647 h 702"/>
                <a:gd name="T8" fmla="*/ 2147483647 w 912"/>
                <a:gd name="T9" fmla="*/ 2147483647 h 702"/>
                <a:gd name="T10" fmla="*/ 2147483647 w 912"/>
                <a:gd name="T11" fmla="*/ 2147483647 h 702"/>
                <a:gd name="T12" fmla="*/ 2147483647 w 912"/>
                <a:gd name="T13" fmla="*/ 2147483647 h 702"/>
                <a:gd name="T14" fmla="*/ 2147483647 w 912"/>
                <a:gd name="T15" fmla="*/ 2147483647 h 702"/>
                <a:gd name="T16" fmla="*/ 2147483647 w 912"/>
                <a:gd name="T17" fmla="*/ 2147483647 h 702"/>
                <a:gd name="T18" fmla="*/ 2147483647 w 912"/>
                <a:gd name="T19" fmla="*/ 2147483647 h 702"/>
                <a:gd name="T20" fmla="*/ 2147483647 w 912"/>
                <a:gd name="T21" fmla="*/ 2147483647 h 702"/>
                <a:gd name="T22" fmla="*/ 2147483647 w 912"/>
                <a:gd name="T23" fmla="*/ 2147483647 h 702"/>
                <a:gd name="T24" fmla="*/ 2147483647 w 912"/>
                <a:gd name="T25" fmla="*/ 2147483647 h 702"/>
                <a:gd name="T26" fmla="*/ 2147483647 w 912"/>
                <a:gd name="T27" fmla="*/ 2147483647 h 702"/>
                <a:gd name="T28" fmla="*/ 2147483647 w 912"/>
                <a:gd name="T29" fmla="*/ 2147483647 h 702"/>
                <a:gd name="T30" fmla="*/ 2147483647 w 912"/>
                <a:gd name="T31" fmla="*/ 0 h 702"/>
                <a:gd name="T32" fmla="*/ 2147483647 w 912"/>
                <a:gd name="T33" fmla="*/ 2147483647 h 702"/>
                <a:gd name="T34" fmla="*/ 2147483647 w 912"/>
                <a:gd name="T35" fmla="*/ 2147483647 h 702"/>
                <a:gd name="T36" fmla="*/ 2147483647 w 912"/>
                <a:gd name="T37" fmla="*/ 2147483647 h 702"/>
                <a:gd name="T38" fmla="*/ 2147483647 w 912"/>
                <a:gd name="T39" fmla="*/ 2147483647 h 702"/>
                <a:gd name="T40" fmla="*/ 2147483647 w 912"/>
                <a:gd name="T41" fmla="*/ 2147483647 h 702"/>
                <a:gd name="T42" fmla="*/ 2147483647 w 912"/>
                <a:gd name="T43" fmla="*/ 2147483647 h 702"/>
                <a:gd name="T44" fmla="*/ 2147483647 w 912"/>
                <a:gd name="T45" fmla="*/ 2147483647 h 702"/>
                <a:gd name="T46" fmla="*/ 2147483647 w 912"/>
                <a:gd name="T47" fmla="*/ 2147483647 h 702"/>
                <a:gd name="T48" fmla="*/ 2147483647 w 912"/>
                <a:gd name="T49" fmla="*/ 2147483647 h 702"/>
                <a:gd name="T50" fmla="*/ 2147483647 w 912"/>
                <a:gd name="T51" fmla="*/ 2147483647 h 702"/>
                <a:gd name="T52" fmla="*/ 2147483647 w 912"/>
                <a:gd name="T53" fmla="*/ 2147483647 h 702"/>
                <a:gd name="T54" fmla="*/ 2147483647 w 912"/>
                <a:gd name="T55" fmla="*/ 2147483647 h 702"/>
                <a:gd name="T56" fmla="*/ 2147483647 w 912"/>
                <a:gd name="T57" fmla="*/ 2147483647 h 702"/>
                <a:gd name="T58" fmla="*/ 2147483647 w 912"/>
                <a:gd name="T59" fmla="*/ 2147483647 h 702"/>
                <a:gd name="T60" fmla="*/ 0 w 912"/>
                <a:gd name="T61" fmla="*/ 2147483647 h 702"/>
                <a:gd name="T62" fmla="*/ 2147483647 w 912"/>
                <a:gd name="T63" fmla="*/ 2147483647 h 702"/>
                <a:gd name="T64" fmla="*/ 2147483647 w 912"/>
                <a:gd name="T65" fmla="*/ 2147483647 h 702"/>
                <a:gd name="T66" fmla="*/ 2147483647 w 912"/>
                <a:gd name="T67" fmla="*/ 2147483647 h 702"/>
                <a:gd name="T68" fmla="*/ 2147483647 w 912"/>
                <a:gd name="T69" fmla="*/ 2147483647 h 702"/>
                <a:gd name="T70" fmla="*/ 2147483647 w 912"/>
                <a:gd name="T71" fmla="*/ 2147483647 h 702"/>
                <a:gd name="T72" fmla="*/ 2147483647 w 912"/>
                <a:gd name="T73" fmla="*/ 2147483647 h 702"/>
                <a:gd name="T74" fmla="*/ 2147483647 w 912"/>
                <a:gd name="T75" fmla="*/ 2147483647 h 702"/>
                <a:gd name="T76" fmla="*/ 2147483647 w 912"/>
                <a:gd name="T77" fmla="*/ 2147483647 h 702"/>
                <a:gd name="T78" fmla="*/ 2147483647 w 912"/>
                <a:gd name="T79" fmla="*/ 2147483647 h 702"/>
                <a:gd name="T80" fmla="*/ 2147483647 w 912"/>
                <a:gd name="T81" fmla="*/ 2147483647 h 702"/>
                <a:gd name="T82" fmla="*/ 2147483647 w 912"/>
                <a:gd name="T83" fmla="*/ 2147483647 h 702"/>
                <a:gd name="T84" fmla="*/ 2147483647 w 912"/>
                <a:gd name="T85" fmla="*/ 2147483647 h 702"/>
                <a:gd name="T86" fmla="*/ 2147483647 w 912"/>
                <a:gd name="T87" fmla="*/ 2147483647 h 702"/>
                <a:gd name="T88" fmla="*/ 2147483647 w 912"/>
                <a:gd name="T89" fmla="*/ 2147483647 h 702"/>
                <a:gd name="T90" fmla="*/ 2147483647 w 912"/>
                <a:gd name="T91" fmla="*/ 2147483647 h 702"/>
                <a:gd name="T92" fmla="*/ 2147483647 w 912"/>
                <a:gd name="T93" fmla="*/ 2147483647 h 702"/>
                <a:gd name="T94" fmla="*/ 2147483647 w 912"/>
                <a:gd name="T95" fmla="*/ 2147483647 h 702"/>
                <a:gd name="T96" fmla="*/ 2147483647 w 912"/>
                <a:gd name="T97" fmla="*/ 2147483647 h 702"/>
                <a:gd name="T98" fmla="*/ 2147483647 w 912"/>
                <a:gd name="T99" fmla="*/ 2147483647 h 702"/>
                <a:gd name="T100" fmla="*/ 2147483647 w 912"/>
                <a:gd name="T101" fmla="*/ 2147483647 h 702"/>
                <a:gd name="T102" fmla="*/ 2147483647 w 912"/>
                <a:gd name="T103" fmla="*/ 2147483647 h 702"/>
                <a:gd name="T104" fmla="*/ 2147483647 w 912"/>
                <a:gd name="T105" fmla="*/ 2147483647 h 702"/>
                <a:gd name="T106" fmla="*/ 2147483647 w 912"/>
                <a:gd name="T107" fmla="*/ 2147483647 h 702"/>
                <a:gd name="T108" fmla="*/ 2147483647 w 912"/>
                <a:gd name="T109" fmla="*/ 2147483647 h 702"/>
                <a:gd name="T110" fmla="*/ 2147483647 w 912"/>
                <a:gd name="T111" fmla="*/ 2147483647 h 702"/>
                <a:gd name="T112" fmla="*/ 2147483647 w 912"/>
                <a:gd name="T113" fmla="*/ 2147483647 h 702"/>
                <a:gd name="T114" fmla="*/ 2147483647 w 912"/>
                <a:gd name="T115" fmla="*/ 2147483647 h 702"/>
                <a:gd name="T116" fmla="*/ 2147483647 w 912"/>
                <a:gd name="T117" fmla="*/ 2147483647 h 702"/>
                <a:gd name="T118" fmla="*/ 2147483647 w 912"/>
                <a:gd name="T119" fmla="*/ 2147483647 h 702"/>
                <a:gd name="T120" fmla="*/ 2147483647 w 912"/>
                <a:gd name="T121" fmla="*/ 2147483647 h 70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12"/>
                <a:gd name="T184" fmla="*/ 0 h 702"/>
                <a:gd name="T185" fmla="*/ 912 w 912"/>
                <a:gd name="T186" fmla="*/ 702 h 70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12" h="702">
                  <a:moveTo>
                    <a:pt x="906" y="420"/>
                  </a:moveTo>
                  <a:lnTo>
                    <a:pt x="900" y="414"/>
                  </a:lnTo>
                  <a:lnTo>
                    <a:pt x="888" y="408"/>
                  </a:lnTo>
                  <a:lnTo>
                    <a:pt x="882" y="402"/>
                  </a:lnTo>
                  <a:lnTo>
                    <a:pt x="858" y="396"/>
                  </a:lnTo>
                  <a:lnTo>
                    <a:pt x="858" y="378"/>
                  </a:lnTo>
                  <a:lnTo>
                    <a:pt x="846" y="366"/>
                  </a:lnTo>
                  <a:lnTo>
                    <a:pt x="846" y="360"/>
                  </a:lnTo>
                  <a:lnTo>
                    <a:pt x="858" y="360"/>
                  </a:lnTo>
                  <a:lnTo>
                    <a:pt x="858" y="348"/>
                  </a:lnTo>
                  <a:lnTo>
                    <a:pt x="852" y="342"/>
                  </a:lnTo>
                  <a:lnTo>
                    <a:pt x="834" y="342"/>
                  </a:lnTo>
                  <a:lnTo>
                    <a:pt x="834" y="336"/>
                  </a:lnTo>
                  <a:lnTo>
                    <a:pt x="828" y="330"/>
                  </a:lnTo>
                  <a:lnTo>
                    <a:pt x="822" y="318"/>
                  </a:lnTo>
                  <a:lnTo>
                    <a:pt x="810" y="306"/>
                  </a:lnTo>
                  <a:lnTo>
                    <a:pt x="798" y="300"/>
                  </a:lnTo>
                  <a:lnTo>
                    <a:pt x="792" y="300"/>
                  </a:lnTo>
                  <a:lnTo>
                    <a:pt x="780" y="294"/>
                  </a:lnTo>
                  <a:lnTo>
                    <a:pt x="768" y="282"/>
                  </a:lnTo>
                  <a:lnTo>
                    <a:pt x="768" y="276"/>
                  </a:lnTo>
                  <a:lnTo>
                    <a:pt x="774" y="276"/>
                  </a:lnTo>
                  <a:lnTo>
                    <a:pt x="774" y="270"/>
                  </a:lnTo>
                  <a:lnTo>
                    <a:pt x="780" y="270"/>
                  </a:lnTo>
                  <a:lnTo>
                    <a:pt x="780" y="264"/>
                  </a:lnTo>
                  <a:lnTo>
                    <a:pt x="768" y="252"/>
                  </a:lnTo>
                  <a:lnTo>
                    <a:pt x="756" y="246"/>
                  </a:lnTo>
                  <a:lnTo>
                    <a:pt x="750" y="246"/>
                  </a:lnTo>
                  <a:lnTo>
                    <a:pt x="750" y="228"/>
                  </a:lnTo>
                  <a:lnTo>
                    <a:pt x="720" y="228"/>
                  </a:lnTo>
                  <a:lnTo>
                    <a:pt x="696" y="216"/>
                  </a:lnTo>
                  <a:lnTo>
                    <a:pt x="696" y="186"/>
                  </a:lnTo>
                  <a:lnTo>
                    <a:pt x="648" y="180"/>
                  </a:lnTo>
                  <a:lnTo>
                    <a:pt x="654" y="162"/>
                  </a:lnTo>
                  <a:lnTo>
                    <a:pt x="648" y="162"/>
                  </a:lnTo>
                  <a:lnTo>
                    <a:pt x="642" y="156"/>
                  </a:lnTo>
                  <a:lnTo>
                    <a:pt x="642" y="150"/>
                  </a:lnTo>
                  <a:lnTo>
                    <a:pt x="648" y="144"/>
                  </a:lnTo>
                  <a:lnTo>
                    <a:pt x="654" y="132"/>
                  </a:lnTo>
                  <a:lnTo>
                    <a:pt x="660" y="126"/>
                  </a:lnTo>
                  <a:lnTo>
                    <a:pt x="660" y="96"/>
                  </a:lnTo>
                  <a:lnTo>
                    <a:pt x="654" y="84"/>
                  </a:lnTo>
                  <a:lnTo>
                    <a:pt x="648" y="66"/>
                  </a:lnTo>
                  <a:lnTo>
                    <a:pt x="636" y="54"/>
                  </a:lnTo>
                  <a:lnTo>
                    <a:pt x="630" y="42"/>
                  </a:lnTo>
                  <a:lnTo>
                    <a:pt x="600" y="12"/>
                  </a:lnTo>
                  <a:lnTo>
                    <a:pt x="600" y="0"/>
                  </a:lnTo>
                  <a:lnTo>
                    <a:pt x="576" y="0"/>
                  </a:lnTo>
                  <a:lnTo>
                    <a:pt x="522" y="30"/>
                  </a:lnTo>
                  <a:lnTo>
                    <a:pt x="516" y="60"/>
                  </a:lnTo>
                  <a:lnTo>
                    <a:pt x="480" y="84"/>
                  </a:lnTo>
                  <a:lnTo>
                    <a:pt x="480" y="102"/>
                  </a:lnTo>
                  <a:lnTo>
                    <a:pt x="456" y="126"/>
                  </a:lnTo>
                  <a:lnTo>
                    <a:pt x="438" y="138"/>
                  </a:lnTo>
                  <a:lnTo>
                    <a:pt x="390" y="156"/>
                  </a:lnTo>
                  <a:lnTo>
                    <a:pt x="348" y="162"/>
                  </a:lnTo>
                  <a:lnTo>
                    <a:pt x="330" y="162"/>
                  </a:lnTo>
                  <a:lnTo>
                    <a:pt x="312" y="174"/>
                  </a:lnTo>
                  <a:lnTo>
                    <a:pt x="318" y="174"/>
                  </a:lnTo>
                  <a:lnTo>
                    <a:pt x="330" y="186"/>
                  </a:lnTo>
                  <a:lnTo>
                    <a:pt x="330" y="198"/>
                  </a:lnTo>
                  <a:lnTo>
                    <a:pt x="324" y="204"/>
                  </a:lnTo>
                  <a:lnTo>
                    <a:pt x="318" y="216"/>
                  </a:lnTo>
                  <a:lnTo>
                    <a:pt x="312" y="222"/>
                  </a:lnTo>
                  <a:lnTo>
                    <a:pt x="306" y="234"/>
                  </a:lnTo>
                  <a:lnTo>
                    <a:pt x="300" y="240"/>
                  </a:lnTo>
                  <a:lnTo>
                    <a:pt x="210" y="240"/>
                  </a:lnTo>
                  <a:lnTo>
                    <a:pt x="204" y="246"/>
                  </a:lnTo>
                  <a:lnTo>
                    <a:pt x="198" y="258"/>
                  </a:lnTo>
                  <a:lnTo>
                    <a:pt x="186" y="270"/>
                  </a:lnTo>
                  <a:lnTo>
                    <a:pt x="174" y="276"/>
                  </a:lnTo>
                  <a:lnTo>
                    <a:pt x="168" y="276"/>
                  </a:lnTo>
                  <a:lnTo>
                    <a:pt x="162" y="270"/>
                  </a:lnTo>
                  <a:lnTo>
                    <a:pt x="162" y="246"/>
                  </a:lnTo>
                  <a:lnTo>
                    <a:pt x="156" y="252"/>
                  </a:lnTo>
                  <a:lnTo>
                    <a:pt x="144" y="258"/>
                  </a:lnTo>
                  <a:lnTo>
                    <a:pt x="126" y="276"/>
                  </a:lnTo>
                  <a:lnTo>
                    <a:pt x="114" y="282"/>
                  </a:lnTo>
                  <a:lnTo>
                    <a:pt x="96" y="282"/>
                  </a:lnTo>
                  <a:lnTo>
                    <a:pt x="90" y="276"/>
                  </a:lnTo>
                  <a:lnTo>
                    <a:pt x="78" y="276"/>
                  </a:lnTo>
                  <a:lnTo>
                    <a:pt x="66" y="288"/>
                  </a:lnTo>
                  <a:lnTo>
                    <a:pt x="60" y="300"/>
                  </a:lnTo>
                  <a:lnTo>
                    <a:pt x="54" y="306"/>
                  </a:lnTo>
                  <a:lnTo>
                    <a:pt x="54" y="324"/>
                  </a:lnTo>
                  <a:lnTo>
                    <a:pt x="48" y="336"/>
                  </a:lnTo>
                  <a:lnTo>
                    <a:pt x="42" y="336"/>
                  </a:lnTo>
                  <a:lnTo>
                    <a:pt x="36" y="372"/>
                  </a:lnTo>
                  <a:lnTo>
                    <a:pt x="30" y="372"/>
                  </a:lnTo>
                  <a:lnTo>
                    <a:pt x="24" y="378"/>
                  </a:lnTo>
                  <a:lnTo>
                    <a:pt x="12" y="384"/>
                  </a:lnTo>
                  <a:lnTo>
                    <a:pt x="0" y="396"/>
                  </a:lnTo>
                  <a:lnTo>
                    <a:pt x="0" y="402"/>
                  </a:lnTo>
                  <a:lnTo>
                    <a:pt x="12" y="408"/>
                  </a:lnTo>
                  <a:lnTo>
                    <a:pt x="18" y="408"/>
                  </a:lnTo>
                  <a:lnTo>
                    <a:pt x="18" y="444"/>
                  </a:lnTo>
                  <a:lnTo>
                    <a:pt x="6" y="456"/>
                  </a:lnTo>
                  <a:lnTo>
                    <a:pt x="24" y="468"/>
                  </a:lnTo>
                  <a:lnTo>
                    <a:pt x="24" y="516"/>
                  </a:lnTo>
                  <a:lnTo>
                    <a:pt x="30" y="516"/>
                  </a:lnTo>
                  <a:lnTo>
                    <a:pt x="48" y="534"/>
                  </a:lnTo>
                  <a:lnTo>
                    <a:pt x="54" y="534"/>
                  </a:lnTo>
                  <a:lnTo>
                    <a:pt x="54" y="576"/>
                  </a:lnTo>
                  <a:lnTo>
                    <a:pt x="60" y="582"/>
                  </a:lnTo>
                  <a:lnTo>
                    <a:pt x="72" y="606"/>
                  </a:lnTo>
                  <a:lnTo>
                    <a:pt x="84" y="618"/>
                  </a:lnTo>
                  <a:lnTo>
                    <a:pt x="96" y="624"/>
                  </a:lnTo>
                  <a:lnTo>
                    <a:pt x="102" y="636"/>
                  </a:lnTo>
                  <a:lnTo>
                    <a:pt x="114" y="642"/>
                  </a:lnTo>
                  <a:lnTo>
                    <a:pt x="120" y="660"/>
                  </a:lnTo>
                  <a:lnTo>
                    <a:pt x="120" y="690"/>
                  </a:lnTo>
                  <a:lnTo>
                    <a:pt x="132" y="702"/>
                  </a:lnTo>
                  <a:lnTo>
                    <a:pt x="138" y="696"/>
                  </a:lnTo>
                  <a:lnTo>
                    <a:pt x="144" y="684"/>
                  </a:lnTo>
                  <a:lnTo>
                    <a:pt x="150" y="678"/>
                  </a:lnTo>
                  <a:lnTo>
                    <a:pt x="156" y="666"/>
                  </a:lnTo>
                  <a:lnTo>
                    <a:pt x="156" y="642"/>
                  </a:lnTo>
                  <a:lnTo>
                    <a:pt x="144" y="630"/>
                  </a:lnTo>
                  <a:lnTo>
                    <a:pt x="162" y="600"/>
                  </a:lnTo>
                  <a:lnTo>
                    <a:pt x="192" y="600"/>
                  </a:lnTo>
                  <a:lnTo>
                    <a:pt x="210" y="582"/>
                  </a:lnTo>
                  <a:lnTo>
                    <a:pt x="228" y="582"/>
                  </a:lnTo>
                  <a:lnTo>
                    <a:pt x="264" y="600"/>
                  </a:lnTo>
                  <a:lnTo>
                    <a:pt x="276" y="600"/>
                  </a:lnTo>
                  <a:lnTo>
                    <a:pt x="288" y="588"/>
                  </a:lnTo>
                  <a:lnTo>
                    <a:pt x="300" y="570"/>
                  </a:lnTo>
                  <a:lnTo>
                    <a:pt x="300" y="552"/>
                  </a:lnTo>
                  <a:lnTo>
                    <a:pt x="294" y="552"/>
                  </a:lnTo>
                  <a:lnTo>
                    <a:pt x="294" y="540"/>
                  </a:lnTo>
                  <a:lnTo>
                    <a:pt x="306" y="528"/>
                  </a:lnTo>
                  <a:lnTo>
                    <a:pt x="312" y="528"/>
                  </a:lnTo>
                  <a:lnTo>
                    <a:pt x="324" y="516"/>
                  </a:lnTo>
                  <a:lnTo>
                    <a:pt x="330" y="504"/>
                  </a:lnTo>
                  <a:lnTo>
                    <a:pt x="330" y="498"/>
                  </a:lnTo>
                  <a:lnTo>
                    <a:pt x="336" y="486"/>
                  </a:lnTo>
                  <a:lnTo>
                    <a:pt x="336" y="480"/>
                  </a:lnTo>
                  <a:lnTo>
                    <a:pt x="342" y="474"/>
                  </a:lnTo>
                  <a:lnTo>
                    <a:pt x="354" y="468"/>
                  </a:lnTo>
                  <a:lnTo>
                    <a:pt x="366" y="468"/>
                  </a:lnTo>
                  <a:lnTo>
                    <a:pt x="384" y="474"/>
                  </a:lnTo>
                  <a:lnTo>
                    <a:pt x="396" y="474"/>
                  </a:lnTo>
                  <a:lnTo>
                    <a:pt x="408" y="480"/>
                  </a:lnTo>
                  <a:lnTo>
                    <a:pt x="408" y="492"/>
                  </a:lnTo>
                  <a:lnTo>
                    <a:pt x="426" y="492"/>
                  </a:lnTo>
                  <a:lnTo>
                    <a:pt x="432" y="498"/>
                  </a:lnTo>
                  <a:lnTo>
                    <a:pt x="432" y="528"/>
                  </a:lnTo>
                  <a:lnTo>
                    <a:pt x="474" y="528"/>
                  </a:lnTo>
                  <a:lnTo>
                    <a:pt x="480" y="534"/>
                  </a:lnTo>
                  <a:lnTo>
                    <a:pt x="492" y="540"/>
                  </a:lnTo>
                  <a:lnTo>
                    <a:pt x="540" y="540"/>
                  </a:lnTo>
                  <a:lnTo>
                    <a:pt x="552" y="546"/>
                  </a:lnTo>
                  <a:lnTo>
                    <a:pt x="558" y="552"/>
                  </a:lnTo>
                  <a:lnTo>
                    <a:pt x="570" y="558"/>
                  </a:lnTo>
                  <a:lnTo>
                    <a:pt x="576" y="552"/>
                  </a:lnTo>
                  <a:lnTo>
                    <a:pt x="582" y="540"/>
                  </a:lnTo>
                  <a:lnTo>
                    <a:pt x="588" y="534"/>
                  </a:lnTo>
                  <a:lnTo>
                    <a:pt x="588" y="522"/>
                  </a:lnTo>
                  <a:lnTo>
                    <a:pt x="606" y="504"/>
                  </a:lnTo>
                  <a:lnTo>
                    <a:pt x="612" y="492"/>
                  </a:lnTo>
                  <a:lnTo>
                    <a:pt x="636" y="516"/>
                  </a:lnTo>
                  <a:lnTo>
                    <a:pt x="642" y="516"/>
                  </a:lnTo>
                  <a:lnTo>
                    <a:pt x="648" y="510"/>
                  </a:lnTo>
                  <a:lnTo>
                    <a:pt x="660" y="504"/>
                  </a:lnTo>
                  <a:lnTo>
                    <a:pt x="672" y="492"/>
                  </a:lnTo>
                  <a:lnTo>
                    <a:pt x="690" y="492"/>
                  </a:lnTo>
                  <a:lnTo>
                    <a:pt x="714" y="474"/>
                  </a:lnTo>
                  <a:lnTo>
                    <a:pt x="726" y="486"/>
                  </a:lnTo>
                  <a:lnTo>
                    <a:pt x="750" y="486"/>
                  </a:lnTo>
                  <a:lnTo>
                    <a:pt x="756" y="480"/>
                  </a:lnTo>
                  <a:lnTo>
                    <a:pt x="768" y="480"/>
                  </a:lnTo>
                  <a:lnTo>
                    <a:pt x="768" y="468"/>
                  </a:lnTo>
                  <a:lnTo>
                    <a:pt x="786" y="450"/>
                  </a:lnTo>
                  <a:lnTo>
                    <a:pt x="792" y="450"/>
                  </a:lnTo>
                  <a:lnTo>
                    <a:pt x="792" y="456"/>
                  </a:lnTo>
                  <a:lnTo>
                    <a:pt x="804" y="468"/>
                  </a:lnTo>
                  <a:lnTo>
                    <a:pt x="840" y="462"/>
                  </a:lnTo>
                  <a:lnTo>
                    <a:pt x="840" y="468"/>
                  </a:lnTo>
                  <a:lnTo>
                    <a:pt x="852" y="480"/>
                  </a:lnTo>
                  <a:lnTo>
                    <a:pt x="876" y="480"/>
                  </a:lnTo>
                  <a:lnTo>
                    <a:pt x="894" y="474"/>
                  </a:lnTo>
                  <a:lnTo>
                    <a:pt x="912" y="456"/>
                  </a:lnTo>
                  <a:lnTo>
                    <a:pt x="912" y="432"/>
                  </a:lnTo>
                  <a:lnTo>
                    <a:pt x="906" y="42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51" name="Canada" descr="© INSCALE GmbH, 05.05.2010&#10;http://www.presentationload.com/">
              <a:extLst>
                <a:ext uri="{FF2B5EF4-FFF2-40B4-BE49-F238E27FC236}">
                  <a16:creationId xmlns:a16="http://schemas.microsoft.com/office/drawing/2014/main" id="{94D4E25B-66C0-9A19-C925-A053B91ACD80}"/>
                </a:ext>
              </a:extLst>
            </p:cNvPr>
            <p:cNvSpPr>
              <a:spLocks noEditPoints="1"/>
            </p:cNvSpPr>
            <p:nvPr/>
          </p:nvSpPr>
          <p:spPr bwMode="gray">
            <a:xfrm>
              <a:off x="1954216" y="1401176"/>
              <a:ext cx="2627804" cy="1360926"/>
            </a:xfrm>
            <a:custGeom>
              <a:avLst/>
              <a:gdLst>
                <a:gd name="T0" fmla="*/ 2147483647 w 5574"/>
                <a:gd name="T1" fmla="*/ 2147483647 h 2886"/>
                <a:gd name="T2" fmla="*/ 2147483647 w 5574"/>
                <a:gd name="T3" fmla="*/ 2147483647 h 2886"/>
                <a:gd name="T4" fmla="*/ 2147483647 w 5574"/>
                <a:gd name="T5" fmla="*/ 2147483647 h 2886"/>
                <a:gd name="T6" fmla="*/ 2147483647 w 5574"/>
                <a:gd name="T7" fmla="*/ 2147483647 h 2886"/>
                <a:gd name="T8" fmla="*/ 2147483647 w 5574"/>
                <a:gd name="T9" fmla="*/ 2147483647 h 2886"/>
                <a:gd name="T10" fmla="*/ 2147483647 w 5574"/>
                <a:gd name="T11" fmla="*/ 2147483647 h 2886"/>
                <a:gd name="T12" fmla="*/ 2147483647 w 5574"/>
                <a:gd name="T13" fmla="*/ 2147483647 h 2886"/>
                <a:gd name="T14" fmla="*/ 2147483647 w 5574"/>
                <a:gd name="T15" fmla="*/ 2147483647 h 2886"/>
                <a:gd name="T16" fmla="*/ 2147483647 w 5574"/>
                <a:gd name="T17" fmla="*/ 2147483647 h 2886"/>
                <a:gd name="T18" fmla="*/ 2147483647 w 5574"/>
                <a:gd name="T19" fmla="*/ 2147483647 h 2886"/>
                <a:gd name="T20" fmla="*/ 2147483647 w 5574"/>
                <a:gd name="T21" fmla="*/ 2147483647 h 2886"/>
                <a:gd name="T22" fmla="*/ 2147483647 w 5574"/>
                <a:gd name="T23" fmla="*/ 2147483647 h 2886"/>
                <a:gd name="T24" fmla="*/ 2147483647 w 5574"/>
                <a:gd name="T25" fmla="*/ 2147483647 h 2886"/>
                <a:gd name="T26" fmla="*/ 2147483647 w 5574"/>
                <a:gd name="T27" fmla="*/ 2147483647 h 2886"/>
                <a:gd name="T28" fmla="*/ 2147483647 w 5574"/>
                <a:gd name="T29" fmla="*/ 2147483647 h 2886"/>
                <a:gd name="T30" fmla="*/ 2147483647 w 5574"/>
                <a:gd name="T31" fmla="*/ 2147483647 h 2886"/>
                <a:gd name="T32" fmla="*/ 2147483647 w 5574"/>
                <a:gd name="T33" fmla="*/ 2147483647 h 2886"/>
                <a:gd name="T34" fmla="*/ 2147483647 w 5574"/>
                <a:gd name="T35" fmla="*/ 2147483647 h 2886"/>
                <a:gd name="T36" fmla="*/ 2147483647 w 5574"/>
                <a:gd name="T37" fmla="*/ 2147483647 h 2886"/>
                <a:gd name="T38" fmla="*/ 2147483647 w 5574"/>
                <a:gd name="T39" fmla="*/ 2147483647 h 2886"/>
                <a:gd name="T40" fmla="*/ 2147483647 w 5574"/>
                <a:gd name="T41" fmla="*/ 2147483647 h 2886"/>
                <a:gd name="T42" fmla="*/ 2147483647 w 5574"/>
                <a:gd name="T43" fmla="*/ 2147483647 h 2886"/>
                <a:gd name="T44" fmla="*/ 2147483647 w 5574"/>
                <a:gd name="T45" fmla="*/ 2147483647 h 2886"/>
                <a:gd name="T46" fmla="*/ 2147483647 w 5574"/>
                <a:gd name="T47" fmla="*/ 2147483647 h 2886"/>
                <a:gd name="T48" fmla="*/ 2147483647 w 5574"/>
                <a:gd name="T49" fmla="*/ 2147483647 h 2886"/>
                <a:gd name="T50" fmla="*/ 2147483647 w 5574"/>
                <a:gd name="T51" fmla="*/ 2147483647 h 2886"/>
                <a:gd name="T52" fmla="*/ 2147483647 w 5574"/>
                <a:gd name="T53" fmla="*/ 2147483647 h 2886"/>
                <a:gd name="T54" fmla="*/ 2147483647 w 5574"/>
                <a:gd name="T55" fmla="*/ 2147483647 h 2886"/>
                <a:gd name="T56" fmla="*/ 2147483647 w 5574"/>
                <a:gd name="T57" fmla="*/ 2147483647 h 2886"/>
                <a:gd name="T58" fmla="*/ 2147483647 w 5574"/>
                <a:gd name="T59" fmla="*/ 2147483647 h 2886"/>
                <a:gd name="T60" fmla="*/ 2147483647 w 5574"/>
                <a:gd name="T61" fmla="*/ 2147483647 h 2886"/>
                <a:gd name="T62" fmla="*/ 2147483647 w 5574"/>
                <a:gd name="T63" fmla="*/ 2147483647 h 2886"/>
                <a:gd name="T64" fmla="*/ 2147483647 w 5574"/>
                <a:gd name="T65" fmla="*/ 2147483647 h 2886"/>
                <a:gd name="T66" fmla="*/ 2147483647 w 5574"/>
                <a:gd name="T67" fmla="*/ 2147483647 h 2886"/>
                <a:gd name="T68" fmla="*/ 2147483647 w 5574"/>
                <a:gd name="T69" fmla="*/ 2147483647 h 2886"/>
                <a:gd name="T70" fmla="*/ 2147483647 w 5574"/>
                <a:gd name="T71" fmla="*/ 2147483647 h 2886"/>
                <a:gd name="T72" fmla="*/ 2147483647 w 5574"/>
                <a:gd name="T73" fmla="*/ 2147483647 h 2886"/>
                <a:gd name="T74" fmla="*/ 2147483647 w 5574"/>
                <a:gd name="T75" fmla="*/ 2147483647 h 2886"/>
                <a:gd name="T76" fmla="*/ 2147483647 w 5574"/>
                <a:gd name="T77" fmla="*/ 2147483647 h 2886"/>
                <a:gd name="T78" fmla="*/ 2147483647 w 5574"/>
                <a:gd name="T79" fmla="*/ 2147483647 h 2886"/>
                <a:gd name="T80" fmla="*/ 2147483647 w 5574"/>
                <a:gd name="T81" fmla="*/ 2147483647 h 2886"/>
                <a:gd name="T82" fmla="*/ 2147483647 w 5574"/>
                <a:gd name="T83" fmla="*/ 2147483647 h 2886"/>
                <a:gd name="T84" fmla="*/ 2147483647 w 5574"/>
                <a:gd name="T85" fmla="*/ 2147483647 h 2886"/>
                <a:gd name="T86" fmla="*/ 2147483647 w 5574"/>
                <a:gd name="T87" fmla="*/ 2147483647 h 2886"/>
                <a:gd name="T88" fmla="*/ 2147483647 w 5574"/>
                <a:gd name="T89" fmla="*/ 2147483647 h 2886"/>
                <a:gd name="T90" fmla="*/ 2147483647 w 5574"/>
                <a:gd name="T91" fmla="*/ 2147483647 h 2886"/>
                <a:gd name="T92" fmla="*/ 2147483647 w 5574"/>
                <a:gd name="T93" fmla="*/ 2147483647 h 2886"/>
                <a:gd name="T94" fmla="*/ 2147483647 w 5574"/>
                <a:gd name="T95" fmla="*/ 2147483647 h 2886"/>
                <a:gd name="T96" fmla="*/ 2147483647 w 5574"/>
                <a:gd name="T97" fmla="*/ 2147483647 h 2886"/>
                <a:gd name="T98" fmla="*/ 2147483647 w 5574"/>
                <a:gd name="T99" fmla="*/ 2147483647 h 2886"/>
                <a:gd name="T100" fmla="*/ 2147483647 w 5574"/>
                <a:gd name="T101" fmla="*/ 2147483647 h 2886"/>
                <a:gd name="T102" fmla="*/ 2147483647 w 5574"/>
                <a:gd name="T103" fmla="*/ 2147483647 h 2886"/>
                <a:gd name="T104" fmla="*/ 2147483647 w 5574"/>
                <a:gd name="T105" fmla="*/ 2147483647 h 2886"/>
                <a:gd name="T106" fmla="*/ 2147483647 w 5574"/>
                <a:gd name="T107" fmla="*/ 2147483647 h 2886"/>
                <a:gd name="T108" fmla="*/ 2147483647 w 5574"/>
                <a:gd name="T109" fmla="*/ 2147483647 h 2886"/>
                <a:gd name="T110" fmla="*/ 2147483647 w 5574"/>
                <a:gd name="T111" fmla="*/ 2147483647 h 2886"/>
                <a:gd name="T112" fmla="*/ 2147483647 w 5574"/>
                <a:gd name="T113" fmla="*/ 2147483647 h 2886"/>
                <a:gd name="T114" fmla="*/ 2147483647 w 5574"/>
                <a:gd name="T115" fmla="*/ 2147483647 h 2886"/>
                <a:gd name="T116" fmla="*/ 2147483647 w 5574"/>
                <a:gd name="T117" fmla="*/ 2147483647 h 2886"/>
                <a:gd name="T118" fmla="*/ 2147483647 w 5574"/>
                <a:gd name="T119" fmla="*/ 2147483647 h 2886"/>
                <a:gd name="T120" fmla="*/ 2147483647 w 5574"/>
                <a:gd name="T121" fmla="*/ 2147483647 h 2886"/>
                <a:gd name="T122" fmla="*/ 2147483647 w 5574"/>
                <a:gd name="T123" fmla="*/ 2147483647 h 2886"/>
                <a:gd name="T124" fmla="*/ 2147483647 w 5574"/>
                <a:gd name="T125" fmla="*/ 2147483647 h 288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574"/>
                <a:gd name="T190" fmla="*/ 0 h 2886"/>
                <a:gd name="T191" fmla="*/ 5574 w 5574"/>
                <a:gd name="T192" fmla="*/ 2886 h 288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574" h="2886">
                  <a:moveTo>
                    <a:pt x="3114" y="252"/>
                  </a:moveTo>
                  <a:lnTo>
                    <a:pt x="3138" y="252"/>
                  </a:lnTo>
                  <a:lnTo>
                    <a:pt x="3150" y="258"/>
                  </a:lnTo>
                  <a:lnTo>
                    <a:pt x="3168" y="258"/>
                  </a:lnTo>
                  <a:lnTo>
                    <a:pt x="3174" y="252"/>
                  </a:lnTo>
                  <a:lnTo>
                    <a:pt x="3174" y="246"/>
                  </a:lnTo>
                  <a:lnTo>
                    <a:pt x="3168" y="234"/>
                  </a:lnTo>
                  <a:lnTo>
                    <a:pt x="3156" y="228"/>
                  </a:lnTo>
                  <a:lnTo>
                    <a:pt x="3108" y="228"/>
                  </a:lnTo>
                  <a:lnTo>
                    <a:pt x="3066" y="234"/>
                  </a:lnTo>
                  <a:lnTo>
                    <a:pt x="3036" y="246"/>
                  </a:lnTo>
                  <a:lnTo>
                    <a:pt x="3018" y="246"/>
                  </a:lnTo>
                  <a:lnTo>
                    <a:pt x="3060" y="246"/>
                  </a:lnTo>
                  <a:lnTo>
                    <a:pt x="3096" y="252"/>
                  </a:lnTo>
                  <a:lnTo>
                    <a:pt x="3114" y="252"/>
                  </a:lnTo>
                  <a:close/>
                  <a:moveTo>
                    <a:pt x="2988" y="318"/>
                  </a:moveTo>
                  <a:lnTo>
                    <a:pt x="3036" y="318"/>
                  </a:lnTo>
                  <a:lnTo>
                    <a:pt x="3048" y="312"/>
                  </a:lnTo>
                  <a:lnTo>
                    <a:pt x="3060" y="312"/>
                  </a:lnTo>
                  <a:lnTo>
                    <a:pt x="3072" y="300"/>
                  </a:lnTo>
                  <a:lnTo>
                    <a:pt x="3072" y="294"/>
                  </a:lnTo>
                  <a:lnTo>
                    <a:pt x="3066" y="282"/>
                  </a:lnTo>
                  <a:lnTo>
                    <a:pt x="3138" y="270"/>
                  </a:lnTo>
                  <a:lnTo>
                    <a:pt x="3120" y="264"/>
                  </a:lnTo>
                  <a:lnTo>
                    <a:pt x="3054" y="264"/>
                  </a:lnTo>
                  <a:lnTo>
                    <a:pt x="3042" y="276"/>
                  </a:lnTo>
                  <a:lnTo>
                    <a:pt x="3030" y="276"/>
                  </a:lnTo>
                  <a:lnTo>
                    <a:pt x="2994" y="270"/>
                  </a:lnTo>
                  <a:lnTo>
                    <a:pt x="2958" y="270"/>
                  </a:lnTo>
                  <a:lnTo>
                    <a:pt x="2940" y="282"/>
                  </a:lnTo>
                  <a:lnTo>
                    <a:pt x="2940" y="294"/>
                  </a:lnTo>
                  <a:lnTo>
                    <a:pt x="2946" y="300"/>
                  </a:lnTo>
                  <a:lnTo>
                    <a:pt x="2970" y="312"/>
                  </a:lnTo>
                  <a:lnTo>
                    <a:pt x="2976" y="318"/>
                  </a:lnTo>
                  <a:lnTo>
                    <a:pt x="2988" y="318"/>
                  </a:lnTo>
                  <a:close/>
                  <a:moveTo>
                    <a:pt x="2682" y="384"/>
                  </a:moveTo>
                  <a:lnTo>
                    <a:pt x="2628" y="408"/>
                  </a:lnTo>
                  <a:lnTo>
                    <a:pt x="2634" y="408"/>
                  </a:lnTo>
                  <a:lnTo>
                    <a:pt x="2646" y="414"/>
                  </a:lnTo>
                  <a:lnTo>
                    <a:pt x="2652" y="414"/>
                  </a:lnTo>
                  <a:lnTo>
                    <a:pt x="2658" y="420"/>
                  </a:lnTo>
                  <a:lnTo>
                    <a:pt x="2658" y="426"/>
                  </a:lnTo>
                  <a:lnTo>
                    <a:pt x="2622" y="426"/>
                  </a:lnTo>
                  <a:lnTo>
                    <a:pt x="2586" y="432"/>
                  </a:lnTo>
                  <a:lnTo>
                    <a:pt x="2556" y="438"/>
                  </a:lnTo>
                  <a:lnTo>
                    <a:pt x="2544" y="438"/>
                  </a:lnTo>
                  <a:lnTo>
                    <a:pt x="2520" y="456"/>
                  </a:lnTo>
                  <a:lnTo>
                    <a:pt x="2580" y="450"/>
                  </a:lnTo>
                  <a:lnTo>
                    <a:pt x="2586" y="450"/>
                  </a:lnTo>
                  <a:lnTo>
                    <a:pt x="2592" y="456"/>
                  </a:lnTo>
                  <a:lnTo>
                    <a:pt x="2610" y="456"/>
                  </a:lnTo>
                  <a:lnTo>
                    <a:pt x="2628" y="462"/>
                  </a:lnTo>
                  <a:lnTo>
                    <a:pt x="2658" y="462"/>
                  </a:lnTo>
                  <a:lnTo>
                    <a:pt x="2694" y="450"/>
                  </a:lnTo>
                  <a:lnTo>
                    <a:pt x="2730" y="444"/>
                  </a:lnTo>
                  <a:lnTo>
                    <a:pt x="2742" y="438"/>
                  </a:lnTo>
                  <a:lnTo>
                    <a:pt x="2742" y="450"/>
                  </a:lnTo>
                  <a:lnTo>
                    <a:pt x="2760" y="450"/>
                  </a:lnTo>
                  <a:lnTo>
                    <a:pt x="2796" y="444"/>
                  </a:lnTo>
                  <a:lnTo>
                    <a:pt x="2856" y="444"/>
                  </a:lnTo>
                  <a:lnTo>
                    <a:pt x="2850" y="444"/>
                  </a:lnTo>
                  <a:lnTo>
                    <a:pt x="2844" y="450"/>
                  </a:lnTo>
                  <a:lnTo>
                    <a:pt x="2832" y="450"/>
                  </a:lnTo>
                  <a:lnTo>
                    <a:pt x="2790" y="456"/>
                  </a:lnTo>
                  <a:lnTo>
                    <a:pt x="2730" y="468"/>
                  </a:lnTo>
                  <a:lnTo>
                    <a:pt x="2706" y="468"/>
                  </a:lnTo>
                  <a:lnTo>
                    <a:pt x="2688" y="474"/>
                  </a:lnTo>
                  <a:lnTo>
                    <a:pt x="2670" y="474"/>
                  </a:lnTo>
                  <a:lnTo>
                    <a:pt x="2652" y="480"/>
                  </a:lnTo>
                  <a:lnTo>
                    <a:pt x="2646" y="486"/>
                  </a:lnTo>
                  <a:lnTo>
                    <a:pt x="2640" y="486"/>
                  </a:lnTo>
                  <a:lnTo>
                    <a:pt x="2658" y="486"/>
                  </a:lnTo>
                  <a:lnTo>
                    <a:pt x="2694" y="492"/>
                  </a:lnTo>
                  <a:lnTo>
                    <a:pt x="2760" y="498"/>
                  </a:lnTo>
                  <a:lnTo>
                    <a:pt x="2808" y="492"/>
                  </a:lnTo>
                  <a:lnTo>
                    <a:pt x="2850" y="480"/>
                  </a:lnTo>
                  <a:lnTo>
                    <a:pt x="2874" y="474"/>
                  </a:lnTo>
                  <a:lnTo>
                    <a:pt x="2886" y="468"/>
                  </a:lnTo>
                  <a:lnTo>
                    <a:pt x="2958" y="450"/>
                  </a:lnTo>
                  <a:lnTo>
                    <a:pt x="3000" y="450"/>
                  </a:lnTo>
                  <a:lnTo>
                    <a:pt x="3054" y="444"/>
                  </a:lnTo>
                  <a:lnTo>
                    <a:pt x="3096" y="438"/>
                  </a:lnTo>
                  <a:lnTo>
                    <a:pt x="3120" y="432"/>
                  </a:lnTo>
                  <a:lnTo>
                    <a:pt x="3138" y="420"/>
                  </a:lnTo>
                  <a:lnTo>
                    <a:pt x="3156" y="414"/>
                  </a:lnTo>
                  <a:lnTo>
                    <a:pt x="3168" y="408"/>
                  </a:lnTo>
                  <a:lnTo>
                    <a:pt x="3168" y="396"/>
                  </a:lnTo>
                  <a:lnTo>
                    <a:pt x="3156" y="384"/>
                  </a:lnTo>
                  <a:lnTo>
                    <a:pt x="3144" y="378"/>
                  </a:lnTo>
                  <a:lnTo>
                    <a:pt x="3120" y="378"/>
                  </a:lnTo>
                  <a:lnTo>
                    <a:pt x="3114" y="384"/>
                  </a:lnTo>
                  <a:lnTo>
                    <a:pt x="3108" y="384"/>
                  </a:lnTo>
                  <a:lnTo>
                    <a:pt x="3108" y="396"/>
                  </a:lnTo>
                  <a:lnTo>
                    <a:pt x="3072" y="396"/>
                  </a:lnTo>
                  <a:lnTo>
                    <a:pt x="3078" y="390"/>
                  </a:lnTo>
                  <a:lnTo>
                    <a:pt x="3078" y="378"/>
                  </a:lnTo>
                  <a:lnTo>
                    <a:pt x="3102" y="354"/>
                  </a:lnTo>
                  <a:lnTo>
                    <a:pt x="3102" y="342"/>
                  </a:lnTo>
                  <a:lnTo>
                    <a:pt x="3096" y="342"/>
                  </a:lnTo>
                  <a:lnTo>
                    <a:pt x="3054" y="348"/>
                  </a:lnTo>
                  <a:lnTo>
                    <a:pt x="2988" y="372"/>
                  </a:lnTo>
                  <a:lnTo>
                    <a:pt x="2976" y="378"/>
                  </a:lnTo>
                  <a:lnTo>
                    <a:pt x="3024" y="378"/>
                  </a:lnTo>
                  <a:lnTo>
                    <a:pt x="3018" y="408"/>
                  </a:lnTo>
                  <a:lnTo>
                    <a:pt x="2898" y="420"/>
                  </a:lnTo>
                  <a:lnTo>
                    <a:pt x="2898" y="414"/>
                  </a:lnTo>
                  <a:lnTo>
                    <a:pt x="2892" y="408"/>
                  </a:lnTo>
                  <a:lnTo>
                    <a:pt x="2892" y="372"/>
                  </a:lnTo>
                  <a:lnTo>
                    <a:pt x="2886" y="366"/>
                  </a:lnTo>
                  <a:lnTo>
                    <a:pt x="2874" y="366"/>
                  </a:lnTo>
                  <a:lnTo>
                    <a:pt x="2856" y="360"/>
                  </a:lnTo>
                  <a:lnTo>
                    <a:pt x="2814" y="360"/>
                  </a:lnTo>
                  <a:lnTo>
                    <a:pt x="2682" y="384"/>
                  </a:lnTo>
                  <a:close/>
                  <a:moveTo>
                    <a:pt x="2832" y="342"/>
                  </a:moveTo>
                  <a:lnTo>
                    <a:pt x="2844" y="330"/>
                  </a:lnTo>
                  <a:lnTo>
                    <a:pt x="2844" y="318"/>
                  </a:lnTo>
                  <a:lnTo>
                    <a:pt x="2838" y="312"/>
                  </a:lnTo>
                  <a:lnTo>
                    <a:pt x="2814" y="312"/>
                  </a:lnTo>
                  <a:lnTo>
                    <a:pt x="2802" y="318"/>
                  </a:lnTo>
                  <a:lnTo>
                    <a:pt x="2796" y="324"/>
                  </a:lnTo>
                  <a:lnTo>
                    <a:pt x="2796" y="330"/>
                  </a:lnTo>
                  <a:lnTo>
                    <a:pt x="2802" y="336"/>
                  </a:lnTo>
                  <a:lnTo>
                    <a:pt x="2814" y="336"/>
                  </a:lnTo>
                  <a:lnTo>
                    <a:pt x="2820" y="342"/>
                  </a:lnTo>
                  <a:lnTo>
                    <a:pt x="2832" y="342"/>
                  </a:lnTo>
                  <a:close/>
                  <a:moveTo>
                    <a:pt x="3012" y="564"/>
                  </a:moveTo>
                  <a:lnTo>
                    <a:pt x="2988" y="540"/>
                  </a:lnTo>
                  <a:lnTo>
                    <a:pt x="2958" y="540"/>
                  </a:lnTo>
                  <a:lnTo>
                    <a:pt x="2952" y="534"/>
                  </a:lnTo>
                  <a:lnTo>
                    <a:pt x="2946" y="534"/>
                  </a:lnTo>
                  <a:lnTo>
                    <a:pt x="2934" y="528"/>
                  </a:lnTo>
                  <a:lnTo>
                    <a:pt x="2916" y="528"/>
                  </a:lnTo>
                  <a:lnTo>
                    <a:pt x="2898" y="534"/>
                  </a:lnTo>
                  <a:lnTo>
                    <a:pt x="2892" y="540"/>
                  </a:lnTo>
                  <a:lnTo>
                    <a:pt x="2892" y="552"/>
                  </a:lnTo>
                  <a:lnTo>
                    <a:pt x="2928" y="570"/>
                  </a:lnTo>
                  <a:lnTo>
                    <a:pt x="2934" y="576"/>
                  </a:lnTo>
                  <a:lnTo>
                    <a:pt x="2946" y="582"/>
                  </a:lnTo>
                  <a:lnTo>
                    <a:pt x="3012" y="564"/>
                  </a:lnTo>
                  <a:close/>
                  <a:moveTo>
                    <a:pt x="2460" y="414"/>
                  </a:moveTo>
                  <a:lnTo>
                    <a:pt x="2442" y="420"/>
                  </a:lnTo>
                  <a:lnTo>
                    <a:pt x="2430" y="426"/>
                  </a:lnTo>
                  <a:lnTo>
                    <a:pt x="2430" y="438"/>
                  </a:lnTo>
                  <a:lnTo>
                    <a:pt x="2442" y="438"/>
                  </a:lnTo>
                  <a:lnTo>
                    <a:pt x="2472" y="432"/>
                  </a:lnTo>
                  <a:lnTo>
                    <a:pt x="2490" y="426"/>
                  </a:lnTo>
                  <a:lnTo>
                    <a:pt x="2502" y="420"/>
                  </a:lnTo>
                  <a:lnTo>
                    <a:pt x="2502" y="414"/>
                  </a:lnTo>
                  <a:lnTo>
                    <a:pt x="2496" y="408"/>
                  </a:lnTo>
                  <a:lnTo>
                    <a:pt x="2484" y="408"/>
                  </a:lnTo>
                  <a:lnTo>
                    <a:pt x="2460" y="414"/>
                  </a:lnTo>
                  <a:close/>
                  <a:moveTo>
                    <a:pt x="2970" y="858"/>
                  </a:moveTo>
                  <a:lnTo>
                    <a:pt x="2988" y="858"/>
                  </a:lnTo>
                  <a:lnTo>
                    <a:pt x="3006" y="864"/>
                  </a:lnTo>
                  <a:lnTo>
                    <a:pt x="3018" y="870"/>
                  </a:lnTo>
                  <a:lnTo>
                    <a:pt x="3036" y="876"/>
                  </a:lnTo>
                  <a:lnTo>
                    <a:pt x="3060" y="882"/>
                  </a:lnTo>
                  <a:lnTo>
                    <a:pt x="3096" y="882"/>
                  </a:lnTo>
                  <a:lnTo>
                    <a:pt x="3126" y="876"/>
                  </a:lnTo>
                  <a:lnTo>
                    <a:pt x="3138" y="876"/>
                  </a:lnTo>
                  <a:lnTo>
                    <a:pt x="3120" y="810"/>
                  </a:lnTo>
                  <a:lnTo>
                    <a:pt x="3018" y="792"/>
                  </a:lnTo>
                  <a:lnTo>
                    <a:pt x="2988" y="828"/>
                  </a:lnTo>
                  <a:lnTo>
                    <a:pt x="2958" y="828"/>
                  </a:lnTo>
                  <a:lnTo>
                    <a:pt x="2952" y="834"/>
                  </a:lnTo>
                  <a:lnTo>
                    <a:pt x="2952" y="846"/>
                  </a:lnTo>
                  <a:lnTo>
                    <a:pt x="2958" y="852"/>
                  </a:lnTo>
                  <a:lnTo>
                    <a:pt x="2970" y="858"/>
                  </a:lnTo>
                  <a:close/>
                  <a:moveTo>
                    <a:pt x="168" y="2034"/>
                  </a:moveTo>
                  <a:lnTo>
                    <a:pt x="168" y="2040"/>
                  </a:lnTo>
                  <a:lnTo>
                    <a:pt x="174" y="2046"/>
                  </a:lnTo>
                  <a:lnTo>
                    <a:pt x="192" y="2046"/>
                  </a:lnTo>
                  <a:lnTo>
                    <a:pt x="186" y="2070"/>
                  </a:lnTo>
                  <a:lnTo>
                    <a:pt x="216" y="2052"/>
                  </a:lnTo>
                  <a:lnTo>
                    <a:pt x="216" y="2028"/>
                  </a:lnTo>
                  <a:lnTo>
                    <a:pt x="174" y="2028"/>
                  </a:lnTo>
                  <a:lnTo>
                    <a:pt x="168" y="2034"/>
                  </a:lnTo>
                  <a:close/>
                  <a:moveTo>
                    <a:pt x="252" y="2298"/>
                  </a:moveTo>
                  <a:lnTo>
                    <a:pt x="252" y="2292"/>
                  </a:lnTo>
                  <a:lnTo>
                    <a:pt x="246" y="2286"/>
                  </a:lnTo>
                  <a:lnTo>
                    <a:pt x="246" y="2268"/>
                  </a:lnTo>
                  <a:lnTo>
                    <a:pt x="252" y="2256"/>
                  </a:lnTo>
                  <a:lnTo>
                    <a:pt x="252" y="2238"/>
                  </a:lnTo>
                  <a:lnTo>
                    <a:pt x="246" y="2226"/>
                  </a:lnTo>
                  <a:lnTo>
                    <a:pt x="228" y="2226"/>
                  </a:lnTo>
                  <a:lnTo>
                    <a:pt x="216" y="2220"/>
                  </a:lnTo>
                  <a:lnTo>
                    <a:pt x="204" y="2220"/>
                  </a:lnTo>
                  <a:lnTo>
                    <a:pt x="192" y="2214"/>
                  </a:lnTo>
                  <a:lnTo>
                    <a:pt x="186" y="2208"/>
                  </a:lnTo>
                  <a:lnTo>
                    <a:pt x="174" y="2202"/>
                  </a:lnTo>
                  <a:lnTo>
                    <a:pt x="150" y="2178"/>
                  </a:lnTo>
                  <a:lnTo>
                    <a:pt x="138" y="2172"/>
                  </a:lnTo>
                  <a:lnTo>
                    <a:pt x="126" y="2172"/>
                  </a:lnTo>
                  <a:lnTo>
                    <a:pt x="102" y="2184"/>
                  </a:lnTo>
                  <a:lnTo>
                    <a:pt x="96" y="2196"/>
                  </a:lnTo>
                  <a:lnTo>
                    <a:pt x="96" y="2202"/>
                  </a:lnTo>
                  <a:lnTo>
                    <a:pt x="108" y="2208"/>
                  </a:lnTo>
                  <a:lnTo>
                    <a:pt x="114" y="2214"/>
                  </a:lnTo>
                  <a:lnTo>
                    <a:pt x="120" y="2214"/>
                  </a:lnTo>
                  <a:lnTo>
                    <a:pt x="132" y="2202"/>
                  </a:lnTo>
                  <a:lnTo>
                    <a:pt x="144" y="2208"/>
                  </a:lnTo>
                  <a:lnTo>
                    <a:pt x="132" y="2220"/>
                  </a:lnTo>
                  <a:lnTo>
                    <a:pt x="120" y="2220"/>
                  </a:lnTo>
                  <a:lnTo>
                    <a:pt x="114" y="2226"/>
                  </a:lnTo>
                  <a:lnTo>
                    <a:pt x="102" y="2232"/>
                  </a:lnTo>
                  <a:lnTo>
                    <a:pt x="102" y="2244"/>
                  </a:lnTo>
                  <a:lnTo>
                    <a:pt x="108" y="2250"/>
                  </a:lnTo>
                  <a:lnTo>
                    <a:pt x="126" y="2250"/>
                  </a:lnTo>
                  <a:lnTo>
                    <a:pt x="138" y="2244"/>
                  </a:lnTo>
                  <a:lnTo>
                    <a:pt x="132" y="2262"/>
                  </a:lnTo>
                  <a:lnTo>
                    <a:pt x="150" y="2262"/>
                  </a:lnTo>
                  <a:lnTo>
                    <a:pt x="132" y="2280"/>
                  </a:lnTo>
                  <a:lnTo>
                    <a:pt x="168" y="2274"/>
                  </a:lnTo>
                  <a:lnTo>
                    <a:pt x="156" y="2280"/>
                  </a:lnTo>
                  <a:lnTo>
                    <a:pt x="144" y="2292"/>
                  </a:lnTo>
                  <a:lnTo>
                    <a:pt x="138" y="2292"/>
                  </a:lnTo>
                  <a:lnTo>
                    <a:pt x="138" y="2298"/>
                  </a:lnTo>
                  <a:lnTo>
                    <a:pt x="150" y="2298"/>
                  </a:lnTo>
                  <a:lnTo>
                    <a:pt x="162" y="2286"/>
                  </a:lnTo>
                  <a:lnTo>
                    <a:pt x="168" y="2286"/>
                  </a:lnTo>
                  <a:lnTo>
                    <a:pt x="174" y="2292"/>
                  </a:lnTo>
                  <a:lnTo>
                    <a:pt x="174" y="2304"/>
                  </a:lnTo>
                  <a:lnTo>
                    <a:pt x="162" y="2316"/>
                  </a:lnTo>
                  <a:lnTo>
                    <a:pt x="162" y="2328"/>
                  </a:lnTo>
                  <a:lnTo>
                    <a:pt x="210" y="2328"/>
                  </a:lnTo>
                  <a:lnTo>
                    <a:pt x="228" y="2316"/>
                  </a:lnTo>
                  <a:lnTo>
                    <a:pt x="210" y="2340"/>
                  </a:lnTo>
                  <a:lnTo>
                    <a:pt x="192" y="2340"/>
                  </a:lnTo>
                  <a:lnTo>
                    <a:pt x="186" y="2346"/>
                  </a:lnTo>
                  <a:lnTo>
                    <a:pt x="186" y="2352"/>
                  </a:lnTo>
                  <a:lnTo>
                    <a:pt x="210" y="2364"/>
                  </a:lnTo>
                  <a:lnTo>
                    <a:pt x="216" y="2364"/>
                  </a:lnTo>
                  <a:lnTo>
                    <a:pt x="228" y="2370"/>
                  </a:lnTo>
                  <a:lnTo>
                    <a:pt x="234" y="2376"/>
                  </a:lnTo>
                  <a:lnTo>
                    <a:pt x="246" y="2376"/>
                  </a:lnTo>
                  <a:lnTo>
                    <a:pt x="258" y="2382"/>
                  </a:lnTo>
                  <a:lnTo>
                    <a:pt x="270" y="2376"/>
                  </a:lnTo>
                  <a:lnTo>
                    <a:pt x="288" y="2358"/>
                  </a:lnTo>
                  <a:lnTo>
                    <a:pt x="294" y="2346"/>
                  </a:lnTo>
                  <a:lnTo>
                    <a:pt x="294" y="2340"/>
                  </a:lnTo>
                  <a:lnTo>
                    <a:pt x="288" y="2334"/>
                  </a:lnTo>
                  <a:lnTo>
                    <a:pt x="282" y="2322"/>
                  </a:lnTo>
                  <a:lnTo>
                    <a:pt x="270" y="2316"/>
                  </a:lnTo>
                  <a:lnTo>
                    <a:pt x="264" y="2304"/>
                  </a:lnTo>
                  <a:lnTo>
                    <a:pt x="252" y="2298"/>
                  </a:lnTo>
                  <a:close/>
                  <a:moveTo>
                    <a:pt x="2304" y="372"/>
                  </a:moveTo>
                  <a:lnTo>
                    <a:pt x="2316" y="372"/>
                  </a:lnTo>
                  <a:lnTo>
                    <a:pt x="2328" y="366"/>
                  </a:lnTo>
                  <a:lnTo>
                    <a:pt x="2376" y="366"/>
                  </a:lnTo>
                  <a:lnTo>
                    <a:pt x="2388" y="378"/>
                  </a:lnTo>
                  <a:lnTo>
                    <a:pt x="2388" y="390"/>
                  </a:lnTo>
                  <a:lnTo>
                    <a:pt x="2424" y="390"/>
                  </a:lnTo>
                  <a:lnTo>
                    <a:pt x="2442" y="384"/>
                  </a:lnTo>
                  <a:lnTo>
                    <a:pt x="2454" y="384"/>
                  </a:lnTo>
                  <a:lnTo>
                    <a:pt x="2466" y="390"/>
                  </a:lnTo>
                  <a:lnTo>
                    <a:pt x="2472" y="396"/>
                  </a:lnTo>
                  <a:lnTo>
                    <a:pt x="2490" y="396"/>
                  </a:lnTo>
                  <a:lnTo>
                    <a:pt x="2514" y="384"/>
                  </a:lnTo>
                  <a:lnTo>
                    <a:pt x="2520" y="372"/>
                  </a:lnTo>
                  <a:lnTo>
                    <a:pt x="2520" y="354"/>
                  </a:lnTo>
                  <a:lnTo>
                    <a:pt x="2550" y="354"/>
                  </a:lnTo>
                  <a:lnTo>
                    <a:pt x="2616" y="336"/>
                  </a:lnTo>
                  <a:lnTo>
                    <a:pt x="2580" y="366"/>
                  </a:lnTo>
                  <a:lnTo>
                    <a:pt x="2634" y="378"/>
                  </a:lnTo>
                  <a:lnTo>
                    <a:pt x="2688" y="354"/>
                  </a:lnTo>
                  <a:lnTo>
                    <a:pt x="2784" y="312"/>
                  </a:lnTo>
                  <a:lnTo>
                    <a:pt x="2778" y="312"/>
                  </a:lnTo>
                  <a:lnTo>
                    <a:pt x="2772" y="306"/>
                  </a:lnTo>
                  <a:lnTo>
                    <a:pt x="2754" y="300"/>
                  </a:lnTo>
                  <a:lnTo>
                    <a:pt x="2736" y="300"/>
                  </a:lnTo>
                  <a:lnTo>
                    <a:pt x="2724" y="294"/>
                  </a:lnTo>
                  <a:lnTo>
                    <a:pt x="2706" y="288"/>
                  </a:lnTo>
                  <a:lnTo>
                    <a:pt x="2676" y="288"/>
                  </a:lnTo>
                  <a:lnTo>
                    <a:pt x="2646" y="282"/>
                  </a:lnTo>
                  <a:lnTo>
                    <a:pt x="2604" y="282"/>
                  </a:lnTo>
                  <a:lnTo>
                    <a:pt x="2526" y="294"/>
                  </a:lnTo>
                  <a:lnTo>
                    <a:pt x="2526" y="318"/>
                  </a:lnTo>
                  <a:lnTo>
                    <a:pt x="2406" y="324"/>
                  </a:lnTo>
                  <a:lnTo>
                    <a:pt x="2400" y="324"/>
                  </a:lnTo>
                  <a:lnTo>
                    <a:pt x="2394" y="318"/>
                  </a:lnTo>
                  <a:lnTo>
                    <a:pt x="2334" y="318"/>
                  </a:lnTo>
                  <a:lnTo>
                    <a:pt x="2322" y="324"/>
                  </a:lnTo>
                  <a:lnTo>
                    <a:pt x="2310" y="324"/>
                  </a:lnTo>
                  <a:lnTo>
                    <a:pt x="2304" y="330"/>
                  </a:lnTo>
                  <a:lnTo>
                    <a:pt x="2304" y="372"/>
                  </a:lnTo>
                  <a:close/>
                  <a:moveTo>
                    <a:pt x="150" y="1980"/>
                  </a:moveTo>
                  <a:lnTo>
                    <a:pt x="162" y="2004"/>
                  </a:lnTo>
                  <a:lnTo>
                    <a:pt x="174" y="2010"/>
                  </a:lnTo>
                  <a:lnTo>
                    <a:pt x="186" y="1980"/>
                  </a:lnTo>
                  <a:lnTo>
                    <a:pt x="180" y="1974"/>
                  </a:lnTo>
                  <a:lnTo>
                    <a:pt x="174" y="1974"/>
                  </a:lnTo>
                  <a:lnTo>
                    <a:pt x="162" y="1968"/>
                  </a:lnTo>
                  <a:lnTo>
                    <a:pt x="156" y="1968"/>
                  </a:lnTo>
                  <a:lnTo>
                    <a:pt x="150" y="1974"/>
                  </a:lnTo>
                  <a:lnTo>
                    <a:pt x="150" y="1980"/>
                  </a:lnTo>
                  <a:close/>
                  <a:moveTo>
                    <a:pt x="126" y="1932"/>
                  </a:moveTo>
                  <a:lnTo>
                    <a:pt x="120" y="1932"/>
                  </a:lnTo>
                  <a:lnTo>
                    <a:pt x="108" y="1938"/>
                  </a:lnTo>
                  <a:lnTo>
                    <a:pt x="96" y="1938"/>
                  </a:lnTo>
                  <a:lnTo>
                    <a:pt x="84" y="1944"/>
                  </a:lnTo>
                  <a:lnTo>
                    <a:pt x="78" y="1944"/>
                  </a:lnTo>
                  <a:lnTo>
                    <a:pt x="78" y="1950"/>
                  </a:lnTo>
                  <a:lnTo>
                    <a:pt x="72" y="1962"/>
                  </a:lnTo>
                  <a:lnTo>
                    <a:pt x="66" y="1968"/>
                  </a:lnTo>
                  <a:lnTo>
                    <a:pt x="48" y="1968"/>
                  </a:lnTo>
                  <a:lnTo>
                    <a:pt x="42" y="1962"/>
                  </a:lnTo>
                  <a:lnTo>
                    <a:pt x="48" y="1956"/>
                  </a:lnTo>
                  <a:lnTo>
                    <a:pt x="60" y="1956"/>
                  </a:lnTo>
                  <a:lnTo>
                    <a:pt x="66" y="1950"/>
                  </a:lnTo>
                  <a:lnTo>
                    <a:pt x="72" y="1950"/>
                  </a:lnTo>
                  <a:lnTo>
                    <a:pt x="78" y="1944"/>
                  </a:lnTo>
                  <a:lnTo>
                    <a:pt x="84" y="1944"/>
                  </a:lnTo>
                  <a:lnTo>
                    <a:pt x="78" y="1938"/>
                  </a:lnTo>
                  <a:lnTo>
                    <a:pt x="54" y="1938"/>
                  </a:lnTo>
                  <a:lnTo>
                    <a:pt x="48" y="1944"/>
                  </a:lnTo>
                  <a:lnTo>
                    <a:pt x="48" y="1932"/>
                  </a:lnTo>
                  <a:lnTo>
                    <a:pt x="36" y="1932"/>
                  </a:lnTo>
                  <a:lnTo>
                    <a:pt x="24" y="1944"/>
                  </a:lnTo>
                  <a:lnTo>
                    <a:pt x="6" y="1980"/>
                  </a:lnTo>
                  <a:lnTo>
                    <a:pt x="6" y="2004"/>
                  </a:lnTo>
                  <a:lnTo>
                    <a:pt x="12" y="2004"/>
                  </a:lnTo>
                  <a:lnTo>
                    <a:pt x="12" y="2010"/>
                  </a:lnTo>
                  <a:lnTo>
                    <a:pt x="18" y="2016"/>
                  </a:lnTo>
                  <a:lnTo>
                    <a:pt x="0" y="2022"/>
                  </a:lnTo>
                  <a:lnTo>
                    <a:pt x="12" y="2076"/>
                  </a:lnTo>
                  <a:lnTo>
                    <a:pt x="12" y="2082"/>
                  </a:lnTo>
                  <a:lnTo>
                    <a:pt x="6" y="2082"/>
                  </a:lnTo>
                  <a:lnTo>
                    <a:pt x="12" y="2088"/>
                  </a:lnTo>
                  <a:lnTo>
                    <a:pt x="12" y="2094"/>
                  </a:lnTo>
                  <a:lnTo>
                    <a:pt x="30" y="2094"/>
                  </a:lnTo>
                  <a:lnTo>
                    <a:pt x="30" y="2070"/>
                  </a:lnTo>
                  <a:lnTo>
                    <a:pt x="24" y="2058"/>
                  </a:lnTo>
                  <a:lnTo>
                    <a:pt x="24" y="2040"/>
                  </a:lnTo>
                  <a:lnTo>
                    <a:pt x="36" y="2028"/>
                  </a:lnTo>
                  <a:lnTo>
                    <a:pt x="42" y="2028"/>
                  </a:lnTo>
                  <a:lnTo>
                    <a:pt x="48" y="2016"/>
                  </a:lnTo>
                  <a:lnTo>
                    <a:pt x="54" y="2010"/>
                  </a:lnTo>
                  <a:lnTo>
                    <a:pt x="54" y="1986"/>
                  </a:lnTo>
                  <a:lnTo>
                    <a:pt x="84" y="1956"/>
                  </a:lnTo>
                  <a:lnTo>
                    <a:pt x="108" y="1944"/>
                  </a:lnTo>
                  <a:lnTo>
                    <a:pt x="114" y="1944"/>
                  </a:lnTo>
                  <a:lnTo>
                    <a:pt x="126" y="1938"/>
                  </a:lnTo>
                  <a:lnTo>
                    <a:pt x="126" y="1932"/>
                  </a:lnTo>
                  <a:close/>
                  <a:moveTo>
                    <a:pt x="1896" y="678"/>
                  </a:moveTo>
                  <a:lnTo>
                    <a:pt x="1896" y="690"/>
                  </a:lnTo>
                  <a:lnTo>
                    <a:pt x="1884" y="702"/>
                  </a:lnTo>
                  <a:lnTo>
                    <a:pt x="1884" y="714"/>
                  </a:lnTo>
                  <a:lnTo>
                    <a:pt x="1902" y="714"/>
                  </a:lnTo>
                  <a:lnTo>
                    <a:pt x="1926" y="708"/>
                  </a:lnTo>
                  <a:lnTo>
                    <a:pt x="1944" y="708"/>
                  </a:lnTo>
                  <a:lnTo>
                    <a:pt x="1980" y="696"/>
                  </a:lnTo>
                  <a:lnTo>
                    <a:pt x="1986" y="690"/>
                  </a:lnTo>
                  <a:lnTo>
                    <a:pt x="1992" y="690"/>
                  </a:lnTo>
                  <a:lnTo>
                    <a:pt x="2034" y="702"/>
                  </a:lnTo>
                  <a:lnTo>
                    <a:pt x="2112" y="642"/>
                  </a:lnTo>
                  <a:lnTo>
                    <a:pt x="2244" y="600"/>
                  </a:lnTo>
                  <a:lnTo>
                    <a:pt x="2370" y="564"/>
                  </a:lnTo>
                  <a:lnTo>
                    <a:pt x="2466" y="546"/>
                  </a:lnTo>
                  <a:lnTo>
                    <a:pt x="2454" y="540"/>
                  </a:lnTo>
                  <a:lnTo>
                    <a:pt x="2448" y="528"/>
                  </a:lnTo>
                  <a:lnTo>
                    <a:pt x="2436" y="522"/>
                  </a:lnTo>
                  <a:lnTo>
                    <a:pt x="2424" y="510"/>
                  </a:lnTo>
                  <a:lnTo>
                    <a:pt x="2412" y="504"/>
                  </a:lnTo>
                  <a:lnTo>
                    <a:pt x="2400" y="492"/>
                  </a:lnTo>
                  <a:lnTo>
                    <a:pt x="2352" y="492"/>
                  </a:lnTo>
                  <a:lnTo>
                    <a:pt x="2340" y="498"/>
                  </a:lnTo>
                  <a:lnTo>
                    <a:pt x="2328" y="498"/>
                  </a:lnTo>
                  <a:lnTo>
                    <a:pt x="2262" y="504"/>
                  </a:lnTo>
                  <a:lnTo>
                    <a:pt x="2226" y="480"/>
                  </a:lnTo>
                  <a:lnTo>
                    <a:pt x="2142" y="486"/>
                  </a:lnTo>
                  <a:lnTo>
                    <a:pt x="2094" y="504"/>
                  </a:lnTo>
                  <a:lnTo>
                    <a:pt x="2076" y="522"/>
                  </a:lnTo>
                  <a:lnTo>
                    <a:pt x="2064" y="552"/>
                  </a:lnTo>
                  <a:lnTo>
                    <a:pt x="2010" y="564"/>
                  </a:lnTo>
                  <a:lnTo>
                    <a:pt x="1944" y="588"/>
                  </a:lnTo>
                  <a:lnTo>
                    <a:pt x="1962" y="600"/>
                  </a:lnTo>
                  <a:lnTo>
                    <a:pt x="1842" y="654"/>
                  </a:lnTo>
                  <a:lnTo>
                    <a:pt x="1854" y="654"/>
                  </a:lnTo>
                  <a:lnTo>
                    <a:pt x="1890" y="672"/>
                  </a:lnTo>
                  <a:lnTo>
                    <a:pt x="1896" y="678"/>
                  </a:lnTo>
                  <a:close/>
                  <a:moveTo>
                    <a:pt x="198" y="1968"/>
                  </a:moveTo>
                  <a:lnTo>
                    <a:pt x="192" y="1992"/>
                  </a:lnTo>
                  <a:lnTo>
                    <a:pt x="192" y="2010"/>
                  </a:lnTo>
                  <a:lnTo>
                    <a:pt x="216" y="1998"/>
                  </a:lnTo>
                  <a:lnTo>
                    <a:pt x="198" y="1968"/>
                  </a:lnTo>
                  <a:close/>
                  <a:moveTo>
                    <a:pt x="4182" y="600"/>
                  </a:moveTo>
                  <a:lnTo>
                    <a:pt x="4194" y="606"/>
                  </a:lnTo>
                  <a:lnTo>
                    <a:pt x="4206" y="600"/>
                  </a:lnTo>
                  <a:lnTo>
                    <a:pt x="4218" y="600"/>
                  </a:lnTo>
                  <a:lnTo>
                    <a:pt x="4242" y="588"/>
                  </a:lnTo>
                  <a:lnTo>
                    <a:pt x="4308" y="588"/>
                  </a:lnTo>
                  <a:lnTo>
                    <a:pt x="4314" y="594"/>
                  </a:lnTo>
                  <a:lnTo>
                    <a:pt x="4350" y="594"/>
                  </a:lnTo>
                  <a:lnTo>
                    <a:pt x="4356" y="588"/>
                  </a:lnTo>
                  <a:lnTo>
                    <a:pt x="4356" y="582"/>
                  </a:lnTo>
                  <a:lnTo>
                    <a:pt x="4344" y="558"/>
                  </a:lnTo>
                  <a:lnTo>
                    <a:pt x="4338" y="552"/>
                  </a:lnTo>
                  <a:lnTo>
                    <a:pt x="4326" y="546"/>
                  </a:lnTo>
                  <a:lnTo>
                    <a:pt x="4230" y="546"/>
                  </a:lnTo>
                  <a:lnTo>
                    <a:pt x="4224" y="540"/>
                  </a:lnTo>
                  <a:lnTo>
                    <a:pt x="4212" y="540"/>
                  </a:lnTo>
                  <a:lnTo>
                    <a:pt x="4200" y="534"/>
                  </a:lnTo>
                  <a:lnTo>
                    <a:pt x="4188" y="534"/>
                  </a:lnTo>
                  <a:lnTo>
                    <a:pt x="4176" y="540"/>
                  </a:lnTo>
                  <a:lnTo>
                    <a:pt x="4158" y="558"/>
                  </a:lnTo>
                  <a:lnTo>
                    <a:pt x="4158" y="564"/>
                  </a:lnTo>
                  <a:lnTo>
                    <a:pt x="4176" y="576"/>
                  </a:lnTo>
                  <a:lnTo>
                    <a:pt x="4170" y="582"/>
                  </a:lnTo>
                  <a:lnTo>
                    <a:pt x="4170" y="594"/>
                  </a:lnTo>
                  <a:lnTo>
                    <a:pt x="4176" y="594"/>
                  </a:lnTo>
                  <a:lnTo>
                    <a:pt x="4182" y="600"/>
                  </a:lnTo>
                  <a:close/>
                  <a:moveTo>
                    <a:pt x="3708" y="516"/>
                  </a:moveTo>
                  <a:lnTo>
                    <a:pt x="3678" y="516"/>
                  </a:lnTo>
                  <a:lnTo>
                    <a:pt x="3624" y="510"/>
                  </a:lnTo>
                  <a:lnTo>
                    <a:pt x="3564" y="504"/>
                  </a:lnTo>
                  <a:lnTo>
                    <a:pt x="3468" y="504"/>
                  </a:lnTo>
                  <a:lnTo>
                    <a:pt x="3468" y="516"/>
                  </a:lnTo>
                  <a:lnTo>
                    <a:pt x="3462" y="522"/>
                  </a:lnTo>
                  <a:lnTo>
                    <a:pt x="3426" y="540"/>
                  </a:lnTo>
                  <a:lnTo>
                    <a:pt x="3396" y="546"/>
                  </a:lnTo>
                  <a:lnTo>
                    <a:pt x="3378" y="552"/>
                  </a:lnTo>
                  <a:lnTo>
                    <a:pt x="3372" y="552"/>
                  </a:lnTo>
                  <a:lnTo>
                    <a:pt x="3372" y="558"/>
                  </a:lnTo>
                  <a:lnTo>
                    <a:pt x="3384" y="570"/>
                  </a:lnTo>
                  <a:lnTo>
                    <a:pt x="3390" y="582"/>
                  </a:lnTo>
                  <a:lnTo>
                    <a:pt x="3390" y="594"/>
                  </a:lnTo>
                  <a:lnTo>
                    <a:pt x="3372" y="618"/>
                  </a:lnTo>
                  <a:lnTo>
                    <a:pt x="3402" y="636"/>
                  </a:lnTo>
                  <a:lnTo>
                    <a:pt x="3480" y="606"/>
                  </a:lnTo>
                  <a:lnTo>
                    <a:pt x="3474" y="600"/>
                  </a:lnTo>
                  <a:lnTo>
                    <a:pt x="3468" y="600"/>
                  </a:lnTo>
                  <a:lnTo>
                    <a:pt x="3468" y="594"/>
                  </a:lnTo>
                  <a:lnTo>
                    <a:pt x="3474" y="588"/>
                  </a:lnTo>
                  <a:lnTo>
                    <a:pt x="3486" y="582"/>
                  </a:lnTo>
                  <a:lnTo>
                    <a:pt x="3522" y="582"/>
                  </a:lnTo>
                  <a:lnTo>
                    <a:pt x="3546" y="594"/>
                  </a:lnTo>
                  <a:lnTo>
                    <a:pt x="3552" y="600"/>
                  </a:lnTo>
                  <a:lnTo>
                    <a:pt x="3606" y="594"/>
                  </a:lnTo>
                  <a:lnTo>
                    <a:pt x="3600" y="570"/>
                  </a:lnTo>
                  <a:lnTo>
                    <a:pt x="3630" y="570"/>
                  </a:lnTo>
                  <a:lnTo>
                    <a:pt x="3648" y="564"/>
                  </a:lnTo>
                  <a:lnTo>
                    <a:pt x="3666" y="564"/>
                  </a:lnTo>
                  <a:lnTo>
                    <a:pt x="3690" y="552"/>
                  </a:lnTo>
                  <a:lnTo>
                    <a:pt x="3696" y="546"/>
                  </a:lnTo>
                  <a:lnTo>
                    <a:pt x="3702" y="534"/>
                  </a:lnTo>
                  <a:lnTo>
                    <a:pt x="3714" y="522"/>
                  </a:lnTo>
                  <a:lnTo>
                    <a:pt x="3720" y="522"/>
                  </a:lnTo>
                  <a:lnTo>
                    <a:pt x="3714" y="516"/>
                  </a:lnTo>
                  <a:lnTo>
                    <a:pt x="3708" y="516"/>
                  </a:lnTo>
                  <a:close/>
                  <a:moveTo>
                    <a:pt x="3792" y="150"/>
                  </a:moveTo>
                  <a:lnTo>
                    <a:pt x="3738" y="156"/>
                  </a:lnTo>
                  <a:lnTo>
                    <a:pt x="3756" y="180"/>
                  </a:lnTo>
                  <a:lnTo>
                    <a:pt x="3792" y="150"/>
                  </a:lnTo>
                  <a:close/>
                  <a:moveTo>
                    <a:pt x="3612" y="480"/>
                  </a:moveTo>
                  <a:lnTo>
                    <a:pt x="3636" y="468"/>
                  </a:lnTo>
                  <a:lnTo>
                    <a:pt x="3642" y="456"/>
                  </a:lnTo>
                  <a:lnTo>
                    <a:pt x="3654" y="450"/>
                  </a:lnTo>
                  <a:lnTo>
                    <a:pt x="3660" y="438"/>
                  </a:lnTo>
                  <a:lnTo>
                    <a:pt x="3660" y="432"/>
                  </a:lnTo>
                  <a:lnTo>
                    <a:pt x="3654" y="426"/>
                  </a:lnTo>
                  <a:lnTo>
                    <a:pt x="3642" y="426"/>
                  </a:lnTo>
                  <a:lnTo>
                    <a:pt x="3630" y="420"/>
                  </a:lnTo>
                  <a:lnTo>
                    <a:pt x="3588" y="420"/>
                  </a:lnTo>
                  <a:lnTo>
                    <a:pt x="3570" y="426"/>
                  </a:lnTo>
                  <a:lnTo>
                    <a:pt x="3552" y="426"/>
                  </a:lnTo>
                  <a:lnTo>
                    <a:pt x="3534" y="438"/>
                  </a:lnTo>
                  <a:lnTo>
                    <a:pt x="3516" y="444"/>
                  </a:lnTo>
                  <a:lnTo>
                    <a:pt x="3504" y="450"/>
                  </a:lnTo>
                  <a:lnTo>
                    <a:pt x="3504" y="462"/>
                  </a:lnTo>
                  <a:lnTo>
                    <a:pt x="3528" y="468"/>
                  </a:lnTo>
                  <a:lnTo>
                    <a:pt x="3600" y="480"/>
                  </a:lnTo>
                  <a:lnTo>
                    <a:pt x="3612" y="480"/>
                  </a:lnTo>
                  <a:close/>
                  <a:moveTo>
                    <a:pt x="3954" y="180"/>
                  </a:moveTo>
                  <a:lnTo>
                    <a:pt x="3900" y="192"/>
                  </a:lnTo>
                  <a:lnTo>
                    <a:pt x="3936" y="210"/>
                  </a:lnTo>
                  <a:lnTo>
                    <a:pt x="3924" y="216"/>
                  </a:lnTo>
                  <a:lnTo>
                    <a:pt x="3918" y="222"/>
                  </a:lnTo>
                  <a:lnTo>
                    <a:pt x="3918" y="228"/>
                  </a:lnTo>
                  <a:lnTo>
                    <a:pt x="3924" y="234"/>
                  </a:lnTo>
                  <a:lnTo>
                    <a:pt x="3936" y="240"/>
                  </a:lnTo>
                  <a:lnTo>
                    <a:pt x="3966" y="240"/>
                  </a:lnTo>
                  <a:lnTo>
                    <a:pt x="3942" y="252"/>
                  </a:lnTo>
                  <a:lnTo>
                    <a:pt x="3954" y="252"/>
                  </a:lnTo>
                  <a:lnTo>
                    <a:pt x="4002" y="276"/>
                  </a:lnTo>
                  <a:lnTo>
                    <a:pt x="4014" y="276"/>
                  </a:lnTo>
                  <a:lnTo>
                    <a:pt x="4026" y="270"/>
                  </a:lnTo>
                  <a:lnTo>
                    <a:pt x="4032" y="264"/>
                  </a:lnTo>
                  <a:lnTo>
                    <a:pt x="4044" y="258"/>
                  </a:lnTo>
                  <a:lnTo>
                    <a:pt x="4050" y="252"/>
                  </a:lnTo>
                  <a:lnTo>
                    <a:pt x="4074" y="246"/>
                  </a:lnTo>
                  <a:lnTo>
                    <a:pt x="4086" y="258"/>
                  </a:lnTo>
                  <a:lnTo>
                    <a:pt x="4092" y="270"/>
                  </a:lnTo>
                  <a:lnTo>
                    <a:pt x="4098" y="276"/>
                  </a:lnTo>
                  <a:lnTo>
                    <a:pt x="4104" y="270"/>
                  </a:lnTo>
                  <a:lnTo>
                    <a:pt x="4116" y="270"/>
                  </a:lnTo>
                  <a:lnTo>
                    <a:pt x="4128" y="264"/>
                  </a:lnTo>
                  <a:lnTo>
                    <a:pt x="4134" y="258"/>
                  </a:lnTo>
                  <a:lnTo>
                    <a:pt x="4146" y="258"/>
                  </a:lnTo>
                  <a:lnTo>
                    <a:pt x="4152" y="252"/>
                  </a:lnTo>
                  <a:lnTo>
                    <a:pt x="4158" y="252"/>
                  </a:lnTo>
                  <a:lnTo>
                    <a:pt x="4170" y="246"/>
                  </a:lnTo>
                  <a:lnTo>
                    <a:pt x="4176" y="234"/>
                  </a:lnTo>
                  <a:lnTo>
                    <a:pt x="4182" y="228"/>
                  </a:lnTo>
                  <a:lnTo>
                    <a:pt x="4194" y="246"/>
                  </a:lnTo>
                  <a:lnTo>
                    <a:pt x="4218" y="222"/>
                  </a:lnTo>
                  <a:lnTo>
                    <a:pt x="4218" y="216"/>
                  </a:lnTo>
                  <a:lnTo>
                    <a:pt x="4236" y="210"/>
                  </a:lnTo>
                  <a:lnTo>
                    <a:pt x="4326" y="210"/>
                  </a:lnTo>
                  <a:lnTo>
                    <a:pt x="4332" y="204"/>
                  </a:lnTo>
                  <a:lnTo>
                    <a:pt x="4332" y="192"/>
                  </a:lnTo>
                  <a:lnTo>
                    <a:pt x="4266" y="186"/>
                  </a:lnTo>
                  <a:lnTo>
                    <a:pt x="4302" y="174"/>
                  </a:lnTo>
                  <a:lnTo>
                    <a:pt x="4302" y="132"/>
                  </a:lnTo>
                  <a:lnTo>
                    <a:pt x="4278" y="132"/>
                  </a:lnTo>
                  <a:lnTo>
                    <a:pt x="4266" y="138"/>
                  </a:lnTo>
                  <a:lnTo>
                    <a:pt x="4260" y="144"/>
                  </a:lnTo>
                  <a:lnTo>
                    <a:pt x="4248" y="150"/>
                  </a:lnTo>
                  <a:lnTo>
                    <a:pt x="4242" y="126"/>
                  </a:lnTo>
                  <a:lnTo>
                    <a:pt x="4194" y="132"/>
                  </a:lnTo>
                  <a:lnTo>
                    <a:pt x="4194" y="120"/>
                  </a:lnTo>
                  <a:lnTo>
                    <a:pt x="4176" y="84"/>
                  </a:lnTo>
                  <a:lnTo>
                    <a:pt x="4140" y="84"/>
                  </a:lnTo>
                  <a:lnTo>
                    <a:pt x="4122" y="90"/>
                  </a:lnTo>
                  <a:lnTo>
                    <a:pt x="4110" y="96"/>
                  </a:lnTo>
                  <a:lnTo>
                    <a:pt x="4104" y="102"/>
                  </a:lnTo>
                  <a:lnTo>
                    <a:pt x="4098" y="102"/>
                  </a:lnTo>
                  <a:lnTo>
                    <a:pt x="4020" y="108"/>
                  </a:lnTo>
                  <a:lnTo>
                    <a:pt x="4044" y="126"/>
                  </a:lnTo>
                  <a:lnTo>
                    <a:pt x="3996" y="126"/>
                  </a:lnTo>
                  <a:lnTo>
                    <a:pt x="3984" y="132"/>
                  </a:lnTo>
                  <a:lnTo>
                    <a:pt x="3972" y="132"/>
                  </a:lnTo>
                  <a:lnTo>
                    <a:pt x="3966" y="138"/>
                  </a:lnTo>
                  <a:lnTo>
                    <a:pt x="3984" y="156"/>
                  </a:lnTo>
                  <a:lnTo>
                    <a:pt x="3972" y="156"/>
                  </a:lnTo>
                  <a:lnTo>
                    <a:pt x="3936" y="150"/>
                  </a:lnTo>
                  <a:lnTo>
                    <a:pt x="3906" y="156"/>
                  </a:lnTo>
                  <a:lnTo>
                    <a:pt x="3888" y="168"/>
                  </a:lnTo>
                  <a:lnTo>
                    <a:pt x="3888" y="174"/>
                  </a:lnTo>
                  <a:lnTo>
                    <a:pt x="3894" y="180"/>
                  </a:lnTo>
                  <a:lnTo>
                    <a:pt x="3954" y="180"/>
                  </a:lnTo>
                  <a:close/>
                  <a:moveTo>
                    <a:pt x="3972" y="294"/>
                  </a:moveTo>
                  <a:lnTo>
                    <a:pt x="3954" y="300"/>
                  </a:lnTo>
                  <a:lnTo>
                    <a:pt x="3942" y="306"/>
                  </a:lnTo>
                  <a:lnTo>
                    <a:pt x="3936" y="312"/>
                  </a:lnTo>
                  <a:lnTo>
                    <a:pt x="3936" y="318"/>
                  </a:lnTo>
                  <a:lnTo>
                    <a:pt x="3966" y="324"/>
                  </a:lnTo>
                  <a:lnTo>
                    <a:pt x="3972" y="324"/>
                  </a:lnTo>
                  <a:lnTo>
                    <a:pt x="3990" y="306"/>
                  </a:lnTo>
                  <a:lnTo>
                    <a:pt x="3990" y="300"/>
                  </a:lnTo>
                  <a:lnTo>
                    <a:pt x="3984" y="294"/>
                  </a:lnTo>
                  <a:lnTo>
                    <a:pt x="3972" y="294"/>
                  </a:lnTo>
                  <a:close/>
                  <a:moveTo>
                    <a:pt x="3738" y="336"/>
                  </a:moveTo>
                  <a:lnTo>
                    <a:pt x="3726" y="336"/>
                  </a:lnTo>
                  <a:lnTo>
                    <a:pt x="3720" y="330"/>
                  </a:lnTo>
                  <a:lnTo>
                    <a:pt x="3672" y="330"/>
                  </a:lnTo>
                  <a:lnTo>
                    <a:pt x="3636" y="336"/>
                  </a:lnTo>
                  <a:lnTo>
                    <a:pt x="3624" y="342"/>
                  </a:lnTo>
                  <a:lnTo>
                    <a:pt x="3642" y="360"/>
                  </a:lnTo>
                  <a:lnTo>
                    <a:pt x="3654" y="360"/>
                  </a:lnTo>
                  <a:lnTo>
                    <a:pt x="3660" y="378"/>
                  </a:lnTo>
                  <a:lnTo>
                    <a:pt x="3768" y="378"/>
                  </a:lnTo>
                  <a:lnTo>
                    <a:pt x="3768" y="390"/>
                  </a:lnTo>
                  <a:lnTo>
                    <a:pt x="3762" y="396"/>
                  </a:lnTo>
                  <a:lnTo>
                    <a:pt x="3762" y="408"/>
                  </a:lnTo>
                  <a:lnTo>
                    <a:pt x="3708" y="450"/>
                  </a:lnTo>
                  <a:lnTo>
                    <a:pt x="3732" y="456"/>
                  </a:lnTo>
                  <a:lnTo>
                    <a:pt x="3720" y="468"/>
                  </a:lnTo>
                  <a:lnTo>
                    <a:pt x="3714" y="468"/>
                  </a:lnTo>
                  <a:lnTo>
                    <a:pt x="3708" y="474"/>
                  </a:lnTo>
                  <a:lnTo>
                    <a:pt x="3708" y="480"/>
                  </a:lnTo>
                  <a:lnTo>
                    <a:pt x="3726" y="480"/>
                  </a:lnTo>
                  <a:lnTo>
                    <a:pt x="3738" y="474"/>
                  </a:lnTo>
                  <a:lnTo>
                    <a:pt x="3744" y="474"/>
                  </a:lnTo>
                  <a:lnTo>
                    <a:pt x="3756" y="468"/>
                  </a:lnTo>
                  <a:lnTo>
                    <a:pt x="3756" y="480"/>
                  </a:lnTo>
                  <a:lnTo>
                    <a:pt x="3792" y="480"/>
                  </a:lnTo>
                  <a:lnTo>
                    <a:pt x="3810" y="474"/>
                  </a:lnTo>
                  <a:lnTo>
                    <a:pt x="3822" y="468"/>
                  </a:lnTo>
                  <a:lnTo>
                    <a:pt x="3840" y="468"/>
                  </a:lnTo>
                  <a:lnTo>
                    <a:pt x="3846" y="462"/>
                  </a:lnTo>
                  <a:lnTo>
                    <a:pt x="3852" y="462"/>
                  </a:lnTo>
                  <a:lnTo>
                    <a:pt x="3858" y="486"/>
                  </a:lnTo>
                  <a:lnTo>
                    <a:pt x="3924" y="480"/>
                  </a:lnTo>
                  <a:lnTo>
                    <a:pt x="4002" y="498"/>
                  </a:lnTo>
                  <a:lnTo>
                    <a:pt x="4098" y="486"/>
                  </a:lnTo>
                  <a:lnTo>
                    <a:pt x="4128" y="468"/>
                  </a:lnTo>
                  <a:lnTo>
                    <a:pt x="4122" y="474"/>
                  </a:lnTo>
                  <a:lnTo>
                    <a:pt x="4122" y="486"/>
                  </a:lnTo>
                  <a:lnTo>
                    <a:pt x="4260" y="486"/>
                  </a:lnTo>
                  <a:lnTo>
                    <a:pt x="4272" y="468"/>
                  </a:lnTo>
                  <a:lnTo>
                    <a:pt x="4338" y="438"/>
                  </a:lnTo>
                  <a:lnTo>
                    <a:pt x="4320" y="432"/>
                  </a:lnTo>
                  <a:lnTo>
                    <a:pt x="4320" y="420"/>
                  </a:lnTo>
                  <a:lnTo>
                    <a:pt x="4314" y="420"/>
                  </a:lnTo>
                  <a:lnTo>
                    <a:pt x="4308" y="414"/>
                  </a:lnTo>
                  <a:lnTo>
                    <a:pt x="4290" y="414"/>
                  </a:lnTo>
                  <a:lnTo>
                    <a:pt x="4278" y="408"/>
                  </a:lnTo>
                  <a:lnTo>
                    <a:pt x="4260" y="408"/>
                  </a:lnTo>
                  <a:lnTo>
                    <a:pt x="4242" y="402"/>
                  </a:lnTo>
                  <a:lnTo>
                    <a:pt x="4206" y="402"/>
                  </a:lnTo>
                  <a:lnTo>
                    <a:pt x="4164" y="414"/>
                  </a:lnTo>
                  <a:lnTo>
                    <a:pt x="4116" y="420"/>
                  </a:lnTo>
                  <a:lnTo>
                    <a:pt x="4074" y="426"/>
                  </a:lnTo>
                  <a:lnTo>
                    <a:pt x="4038" y="438"/>
                  </a:lnTo>
                  <a:lnTo>
                    <a:pt x="4026" y="438"/>
                  </a:lnTo>
                  <a:lnTo>
                    <a:pt x="4014" y="432"/>
                  </a:lnTo>
                  <a:lnTo>
                    <a:pt x="4008" y="426"/>
                  </a:lnTo>
                  <a:lnTo>
                    <a:pt x="3996" y="420"/>
                  </a:lnTo>
                  <a:lnTo>
                    <a:pt x="3984" y="420"/>
                  </a:lnTo>
                  <a:lnTo>
                    <a:pt x="3972" y="426"/>
                  </a:lnTo>
                  <a:lnTo>
                    <a:pt x="3960" y="426"/>
                  </a:lnTo>
                  <a:lnTo>
                    <a:pt x="3948" y="432"/>
                  </a:lnTo>
                  <a:lnTo>
                    <a:pt x="3942" y="438"/>
                  </a:lnTo>
                  <a:lnTo>
                    <a:pt x="3936" y="438"/>
                  </a:lnTo>
                  <a:lnTo>
                    <a:pt x="3912" y="414"/>
                  </a:lnTo>
                  <a:lnTo>
                    <a:pt x="3894" y="426"/>
                  </a:lnTo>
                  <a:lnTo>
                    <a:pt x="3864" y="420"/>
                  </a:lnTo>
                  <a:lnTo>
                    <a:pt x="3894" y="408"/>
                  </a:lnTo>
                  <a:lnTo>
                    <a:pt x="3876" y="396"/>
                  </a:lnTo>
                  <a:lnTo>
                    <a:pt x="3822" y="408"/>
                  </a:lnTo>
                  <a:lnTo>
                    <a:pt x="3858" y="396"/>
                  </a:lnTo>
                  <a:lnTo>
                    <a:pt x="3858" y="390"/>
                  </a:lnTo>
                  <a:lnTo>
                    <a:pt x="3924" y="384"/>
                  </a:lnTo>
                  <a:lnTo>
                    <a:pt x="3888" y="372"/>
                  </a:lnTo>
                  <a:lnTo>
                    <a:pt x="3870" y="372"/>
                  </a:lnTo>
                  <a:lnTo>
                    <a:pt x="3876" y="366"/>
                  </a:lnTo>
                  <a:lnTo>
                    <a:pt x="3876" y="360"/>
                  </a:lnTo>
                  <a:lnTo>
                    <a:pt x="3870" y="354"/>
                  </a:lnTo>
                  <a:lnTo>
                    <a:pt x="3840" y="354"/>
                  </a:lnTo>
                  <a:lnTo>
                    <a:pt x="3822" y="360"/>
                  </a:lnTo>
                  <a:lnTo>
                    <a:pt x="3804" y="360"/>
                  </a:lnTo>
                  <a:lnTo>
                    <a:pt x="3786" y="366"/>
                  </a:lnTo>
                  <a:lnTo>
                    <a:pt x="3774" y="354"/>
                  </a:lnTo>
                  <a:lnTo>
                    <a:pt x="3762" y="348"/>
                  </a:lnTo>
                  <a:lnTo>
                    <a:pt x="3756" y="342"/>
                  </a:lnTo>
                  <a:lnTo>
                    <a:pt x="3744" y="336"/>
                  </a:lnTo>
                  <a:lnTo>
                    <a:pt x="3738" y="336"/>
                  </a:lnTo>
                  <a:close/>
                  <a:moveTo>
                    <a:pt x="3264" y="420"/>
                  </a:moveTo>
                  <a:lnTo>
                    <a:pt x="3282" y="420"/>
                  </a:lnTo>
                  <a:lnTo>
                    <a:pt x="3300" y="426"/>
                  </a:lnTo>
                  <a:lnTo>
                    <a:pt x="3318" y="426"/>
                  </a:lnTo>
                  <a:lnTo>
                    <a:pt x="3330" y="432"/>
                  </a:lnTo>
                  <a:lnTo>
                    <a:pt x="3342" y="432"/>
                  </a:lnTo>
                  <a:lnTo>
                    <a:pt x="3330" y="444"/>
                  </a:lnTo>
                  <a:lnTo>
                    <a:pt x="3324" y="444"/>
                  </a:lnTo>
                  <a:lnTo>
                    <a:pt x="3324" y="456"/>
                  </a:lnTo>
                  <a:lnTo>
                    <a:pt x="3438" y="456"/>
                  </a:lnTo>
                  <a:lnTo>
                    <a:pt x="3462" y="444"/>
                  </a:lnTo>
                  <a:lnTo>
                    <a:pt x="3462" y="432"/>
                  </a:lnTo>
                  <a:lnTo>
                    <a:pt x="3468" y="426"/>
                  </a:lnTo>
                  <a:lnTo>
                    <a:pt x="3480" y="426"/>
                  </a:lnTo>
                  <a:lnTo>
                    <a:pt x="3492" y="420"/>
                  </a:lnTo>
                  <a:lnTo>
                    <a:pt x="3504" y="420"/>
                  </a:lnTo>
                  <a:lnTo>
                    <a:pt x="3510" y="414"/>
                  </a:lnTo>
                  <a:lnTo>
                    <a:pt x="3510" y="408"/>
                  </a:lnTo>
                  <a:lnTo>
                    <a:pt x="3522" y="396"/>
                  </a:lnTo>
                  <a:lnTo>
                    <a:pt x="3534" y="390"/>
                  </a:lnTo>
                  <a:lnTo>
                    <a:pt x="3540" y="384"/>
                  </a:lnTo>
                  <a:lnTo>
                    <a:pt x="3552" y="378"/>
                  </a:lnTo>
                  <a:lnTo>
                    <a:pt x="3552" y="372"/>
                  </a:lnTo>
                  <a:lnTo>
                    <a:pt x="3546" y="366"/>
                  </a:lnTo>
                  <a:lnTo>
                    <a:pt x="3534" y="360"/>
                  </a:lnTo>
                  <a:lnTo>
                    <a:pt x="3510" y="360"/>
                  </a:lnTo>
                  <a:lnTo>
                    <a:pt x="3504" y="366"/>
                  </a:lnTo>
                  <a:lnTo>
                    <a:pt x="3492" y="366"/>
                  </a:lnTo>
                  <a:lnTo>
                    <a:pt x="3486" y="360"/>
                  </a:lnTo>
                  <a:lnTo>
                    <a:pt x="3474" y="360"/>
                  </a:lnTo>
                  <a:lnTo>
                    <a:pt x="3462" y="354"/>
                  </a:lnTo>
                  <a:lnTo>
                    <a:pt x="3450" y="354"/>
                  </a:lnTo>
                  <a:lnTo>
                    <a:pt x="3432" y="348"/>
                  </a:lnTo>
                  <a:lnTo>
                    <a:pt x="3426" y="354"/>
                  </a:lnTo>
                  <a:lnTo>
                    <a:pt x="3420" y="354"/>
                  </a:lnTo>
                  <a:lnTo>
                    <a:pt x="3414" y="366"/>
                  </a:lnTo>
                  <a:lnTo>
                    <a:pt x="3414" y="396"/>
                  </a:lnTo>
                  <a:lnTo>
                    <a:pt x="3396" y="378"/>
                  </a:lnTo>
                  <a:lnTo>
                    <a:pt x="3384" y="372"/>
                  </a:lnTo>
                  <a:lnTo>
                    <a:pt x="3366" y="372"/>
                  </a:lnTo>
                  <a:lnTo>
                    <a:pt x="3354" y="384"/>
                  </a:lnTo>
                  <a:lnTo>
                    <a:pt x="3348" y="396"/>
                  </a:lnTo>
                  <a:lnTo>
                    <a:pt x="3330" y="414"/>
                  </a:lnTo>
                  <a:lnTo>
                    <a:pt x="3324" y="414"/>
                  </a:lnTo>
                  <a:lnTo>
                    <a:pt x="3300" y="366"/>
                  </a:lnTo>
                  <a:lnTo>
                    <a:pt x="3288" y="360"/>
                  </a:lnTo>
                  <a:lnTo>
                    <a:pt x="3258" y="360"/>
                  </a:lnTo>
                  <a:lnTo>
                    <a:pt x="3246" y="366"/>
                  </a:lnTo>
                  <a:lnTo>
                    <a:pt x="3240" y="372"/>
                  </a:lnTo>
                  <a:lnTo>
                    <a:pt x="3240" y="396"/>
                  </a:lnTo>
                  <a:lnTo>
                    <a:pt x="3246" y="408"/>
                  </a:lnTo>
                  <a:lnTo>
                    <a:pt x="3258" y="414"/>
                  </a:lnTo>
                  <a:lnTo>
                    <a:pt x="3264" y="420"/>
                  </a:lnTo>
                  <a:close/>
                  <a:moveTo>
                    <a:pt x="3720" y="288"/>
                  </a:moveTo>
                  <a:lnTo>
                    <a:pt x="3726" y="288"/>
                  </a:lnTo>
                  <a:lnTo>
                    <a:pt x="3732" y="294"/>
                  </a:lnTo>
                  <a:lnTo>
                    <a:pt x="3738" y="306"/>
                  </a:lnTo>
                  <a:lnTo>
                    <a:pt x="3768" y="306"/>
                  </a:lnTo>
                  <a:lnTo>
                    <a:pt x="3780" y="300"/>
                  </a:lnTo>
                  <a:lnTo>
                    <a:pt x="3834" y="300"/>
                  </a:lnTo>
                  <a:lnTo>
                    <a:pt x="3834" y="294"/>
                  </a:lnTo>
                  <a:lnTo>
                    <a:pt x="3828" y="294"/>
                  </a:lnTo>
                  <a:lnTo>
                    <a:pt x="3822" y="288"/>
                  </a:lnTo>
                  <a:lnTo>
                    <a:pt x="3810" y="288"/>
                  </a:lnTo>
                  <a:lnTo>
                    <a:pt x="3804" y="282"/>
                  </a:lnTo>
                  <a:lnTo>
                    <a:pt x="3792" y="282"/>
                  </a:lnTo>
                  <a:lnTo>
                    <a:pt x="3804" y="270"/>
                  </a:lnTo>
                  <a:lnTo>
                    <a:pt x="3816" y="264"/>
                  </a:lnTo>
                  <a:lnTo>
                    <a:pt x="3822" y="264"/>
                  </a:lnTo>
                  <a:lnTo>
                    <a:pt x="3828" y="258"/>
                  </a:lnTo>
                  <a:lnTo>
                    <a:pt x="3822" y="258"/>
                  </a:lnTo>
                  <a:lnTo>
                    <a:pt x="3810" y="252"/>
                  </a:lnTo>
                  <a:lnTo>
                    <a:pt x="3738" y="228"/>
                  </a:lnTo>
                  <a:lnTo>
                    <a:pt x="3732" y="228"/>
                  </a:lnTo>
                  <a:lnTo>
                    <a:pt x="3726" y="234"/>
                  </a:lnTo>
                  <a:lnTo>
                    <a:pt x="3714" y="240"/>
                  </a:lnTo>
                  <a:lnTo>
                    <a:pt x="3702" y="240"/>
                  </a:lnTo>
                  <a:lnTo>
                    <a:pt x="3690" y="252"/>
                  </a:lnTo>
                  <a:lnTo>
                    <a:pt x="3690" y="258"/>
                  </a:lnTo>
                  <a:lnTo>
                    <a:pt x="3696" y="264"/>
                  </a:lnTo>
                  <a:lnTo>
                    <a:pt x="3702" y="276"/>
                  </a:lnTo>
                  <a:lnTo>
                    <a:pt x="3714" y="282"/>
                  </a:lnTo>
                  <a:lnTo>
                    <a:pt x="3720" y="288"/>
                  </a:lnTo>
                  <a:close/>
                  <a:moveTo>
                    <a:pt x="3288" y="504"/>
                  </a:moveTo>
                  <a:lnTo>
                    <a:pt x="3270" y="504"/>
                  </a:lnTo>
                  <a:lnTo>
                    <a:pt x="3234" y="510"/>
                  </a:lnTo>
                  <a:lnTo>
                    <a:pt x="3186" y="516"/>
                  </a:lnTo>
                  <a:lnTo>
                    <a:pt x="3144" y="528"/>
                  </a:lnTo>
                  <a:lnTo>
                    <a:pt x="3132" y="534"/>
                  </a:lnTo>
                  <a:lnTo>
                    <a:pt x="3126" y="540"/>
                  </a:lnTo>
                  <a:lnTo>
                    <a:pt x="3132" y="540"/>
                  </a:lnTo>
                  <a:lnTo>
                    <a:pt x="3150" y="558"/>
                  </a:lnTo>
                  <a:lnTo>
                    <a:pt x="3156" y="570"/>
                  </a:lnTo>
                  <a:lnTo>
                    <a:pt x="3156" y="576"/>
                  </a:lnTo>
                  <a:lnTo>
                    <a:pt x="3138" y="582"/>
                  </a:lnTo>
                  <a:lnTo>
                    <a:pt x="3120" y="570"/>
                  </a:lnTo>
                  <a:lnTo>
                    <a:pt x="3090" y="564"/>
                  </a:lnTo>
                  <a:lnTo>
                    <a:pt x="3048" y="570"/>
                  </a:lnTo>
                  <a:lnTo>
                    <a:pt x="3066" y="606"/>
                  </a:lnTo>
                  <a:lnTo>
                    <a:pt x="3072" y="612"/>
                  </a:lnTo>
                  <a:lnTo>
                    <a:pt x="3084" y="618"/>
                  </a:lnTo>
                  <a:lnTo>
                    <a:pt x="3102" y="624"/>
                  </a:lnTo>
                  <a:lnTo>
                    <a:pt x="3114" y="630"/>
                  </a:lnTo>
                  <a:lnTo>
                    <a:pt x="3120" y="642"/>
                  </a:lnTo>
                  <a:lnTo>
                    <a:pt x="3120" y="654"/>
                  </a:lnTo>
                  <a:lnTo>
                    <a:pt x="3126" y="666"/>
                  </a:lnTo>
                  <a:lnTo>
                    <a:pt x="3126" y="678"/>
                  </a:lnTo>
                  <a:lnTo>
                    <a:pt x="3144" y="678"/>
                  </a:lnTo>
                  <a:lnTo>
                    <a:pt x="3228" y="666"/>
                  </a:lnTo>
                  <a:lnTo>
                    <a:pt x="3264" y="660"/>
                  </a:lnTo>
                  <a:lnTo>
                    <a:pt x="3276" y="654"/>
                  </a:lnTo>
                  <a:lnTo>
                    <a:pt x="3282" y="642"/>
                  </a:lnTo>
                  <a:lnTo>
                    <a:pt x="3288" y="624"/>
                  </a:lnTo>
                  <a:lnTo>
                    <a:pt x="3300" y="600"/>
                  </a:lnTo>
                  <a:lnTo>
                    <a:pt x="3300" y="588"/>
                  </a:lnTo>
                  <a:lnTo>
                    <a:pt x="3228" y="576"/>
                  </a:lnTo>
                  <a:lnTo>
                    <a:pt x="3240" y="570"/>
                  </a:lnTo>
                  <a:lnTo>
                    <a:pt x="3348" y="534"/>
                  </a:lnTo>
                  <a:lnTo>
                    <a:pt x="3360" y="528"/>
                  </a:lnTo>
                  <a:lnTo>
                    <a:pt x="3354" y="522"/>
                  </a:lnTo>
                  <a:lnTo>
                    <a:pt x="3342" y="516"/>
                  </a:lnTo>
                  <a:lnTo>
                    <a:pt x="3324" y="510"/>
                  </a:lnTo>
                  <a:lnTo>
                    <a:pt x="3312" y="510"/>
                  </a:lnTo>
                  <a:lnTo>
                    <a:pt x="3300" y="504"/>
                  </a:lnTo>
                  <a:lnTo>
                    <a:pt x="3288" y="504"/>
                  </a:lnTo>
                  <a:close/>
                  <a:moveTo>
                    <a:pt x="2898" y="744"/>
                  </a:moveTo>
                  <a:lnTo>
                    <a:pt x="2880" y="738"/>
                  </a:lnTo>
                  <a:lnTo>
                    <a:pt x="2796" y="738"/>
                  </a:lnTo>
                  <a:lnTo>
                    <a:pt x="2874" y="696"/>
                  </a:lnTo>
                  <a:lnTo>
                    <a:pt x="2880" y="684"/>
                  </a:lnTo>
                  <a:lnTo>
                    <a:pt x="2886" y="654"/>
                  </a:lnTo>
                  <a:lnTo>
                    <a:pt x="2898" y="624"/>
                  </a:lnTo>
                  <a:lnTo>
                    <a:pt x="2898" y="588"/>
                  </a:lnTo>
                  <a:lnTo>
                    <a:pt x="2880" y="570"/>
                  </a:lnTo>
                  <a:lnTo>
                    <a:pt x="2850" y="570"/>
                  </a:lnTo>
                  <a:lnTo>
                    <a:pt x="2814" y="576"/>
                  </a:lnTo>
                  <a:lnTo>
                    <a:pt x="2796" y="582"/>
                  </a:lnTo>
                  <a:lnTo>
                    <a:pt x="2784" y="588"/>
                  </a:lnTo>
                  <a:lnTo>
                    <a:pt x="2784" y="594"/>
                  </a:lnTo>
                  <a:lnTo>
                    <a:pt x="2766" y="612"/>
                  </a:lnTo>
                  <a:lnTo>
                    <a:pt x="2760" y="630"/>
                  </a:lnTo>
                  <a:lnTo>
                    <a:pt x="2736" y="654"/>
                  </a:lnTo>
                  <a:lnTo>
                    <a:pt x="2718" y="666"/>
                  </a:lnTo>
                  <a:lnTo>
                    <a:pt x="2706" y="672"/>
                  </a:lnTo>
                  <a:lnTo>
                    <a:pt x="2700" y="672"/>
                  </a:lnTo>
                  <a:lnTo>
                    <a:pt x="2694" y="666"/>
                  </a:lnTo>
                  <a:lnTo>
                    <a:pt x="2694" y="660"/>
                  </a:lnTo>
                  <a:lnTo>
                    <a:pt x="2700" y="654"/>
                  </a:lnTo>
                  <a:lnTo>
                    <a:pt x="2706" y="642"/>
                  </a:lnTo>
                  <a:lnTo>
                    <a:pt x="2712" y="636"/>
                  </a:lnTo>
                  <a:lnTo>
                    <a:pt x="2718" y="624"/>
                  </a:lnTo>
                  <a:lnTo>
                    <a:pt x="2718" y="612"/>
                  </a:lnTo>
                  <a:lnTo>
                    <a:pt x="2724" y="606"/>
                  </a:lnTo>
                  <a:lnTo>
                    <a:pt x="2724" y="600"/>
                  </a:lnTo>
                  <a:lnTo>
                    <a:pt x="2706" y="594"/>
                  </a:lnTo>
                  <a:lnTo>
                    <a:pt x="2676" y="588"/>
                  </a:lnTo>
                  <a:lnTo>
                    <a:pt x="2628" y="588"/>
                  </a:lnTo>
                  <a:lnTo>
                    <a:pt x="2622" y="606"/>
                  </a:lnTo>
                  <a:lnTo>
                    <a:pt x="2610" y="612"/>
                  </a:lnTo>
                  <a:lnTo>
                    <a:pt x="2586" y="618"/>
                  </a:lnTo>
                  <a:lnTo>
                    <a:pt x="2550" y="624"/>
                  </a:lnTo>
                  <a:lnTo>
                    <a:pt x="2508" y="630"/>
                  </a:lnTo>
                  <a:lnTo>
                    <a:pt x="2490" y="630"/>
                  </a:lnTo>
                  <a:lnTo>
                    <a:pt x="2496" y="624"/>
                  </a:lnTo>
                  <a:lnTo>
                    <a:pt x="2508" y="618"/>
                  </a:lnTo>
                  <a:lnTo>
                    <a:pt x="2520" y="618"/>
                  </a:lnTo>
                  <a:lnTo>
                    <a:pt x="2538" y="612"/>
                  </a:lnTo>
                  <a:lnTo>
                    <a:pt x="2550" y="606"/>
                  </a:lnTo>
                  <a:lnTo>
                    <a:pt x="2586" y="594"/>
                  </a:lnTo>
                  <a:lnTo>
                    <a:pt x="2598" y="588"/>
                  </a:lnTo>
                  <a:lnTo>
                    <a:pt x="2604" y="588"/>
                  </a:lnTo>
                  <a:lnTo>
                    <a:pt x="2604" y="582"/>
                  </a:lnTo>
                  <a:lnTo>
                    <a:pt x="2592" y="576"/>
                  </a:lnTo>
                  <a:lnTo>
                    <a:pt x="2556" y="576"/>
                  </a:lnTo>
                  <a:lnTo>
                    <a:pt x="2496" y="594"/>
                  </a:lnTo>
                  <a:lnTo>
                    <a:pt x="2460" y="600"/>
                  </a:lnTo>
                  <a:lnTo>
                    <a:pt x="2466" y="594"/>
                  </a:lnTo>
                  <a:lnTo>
                    <a:pt x="2478" y="588"/>
                  </a:lnTo>
                  <a:lnTo>
                    <a:pt x="2490" y="576"/>
                  </a:lnTo>
                  <a:lnTo>
                    <a:pt x="2502" y="570"/>
                  </a:lnTo>
                  <a:lnTo>
                    <a:pt x="2514" y="558"/>
                  </a:lnTo>
                  <a:lnTo>
                    <a:pt x="2508" y="558"/>
                  </a:lnTo>
                  <a:lnTo>
                    <a:pt x="2508" y="552"/>
                  </a:lnTo>
                  <a:lnTo>
                    <a:pt x="2496" y="552"/>
                  </a:lnTo>
                  <a:lnTo>
                    <a:pt x="2346" y="600"/>
                  </a:lnTo>
                  <a:lnTo>
                    <a:pt x="2328" y="600"/>
                  </a:lnTo>
                  <a:lnTo>
                    <a:pt x="2244" y="624"/>
                  </a:lnTo>
                  <a:lnTo>
                    <a:pt x="2250" y="642"/>
                  </a:lnTo>
                  <a:lnTo>
                    <a:pt x="2190" y="660"/>
                  </a:lnTo>
                  <a:lnTo>
                    <a:pt x="2172" y="678"/>
                  </a:lnTo>
                  <a:lnTo>
                    <a:pt x="2202" y="690"/>
                  </a:lnTo>
                  <a:lnTo>
                    <a:pt x="2208" y="684"/>
                  </a:lnTo>
                  <a:lnTo>
                    <a:pt x="2220" y="678"/>
                  </a:lnTo>
                  <a:lnTo>
                    <a:pt x="2238" y="678"/>
                  </a:lnTo>
                  <a:lnTo>
                    <a:pt x="2244" y="684"/>
                  </a:lnTo>
                  <a:lnTo>
                    <a:pt x="2244" y="690"/>
                  </a:lnTo>
                  <a:lnTo>
                    <a:pt x="2238" y="696"/>
                  </a:lnTo>
                  <a:lnTo>
                    <a:pt x="2226" y="696"/>
                  </a:lnTo>
                  <a:lnTo>
                    <a:pt x="2208" y="702"/>
                  </a:lnTo>
                  <a:lnTo>
                    <a:pt x="2196" y="702"/>
                  </a:lnTo>
                  <a:lnTo>
                    <a:pt x="2160" y="720"/>
                  </a:lnTo>
                  <a:lnTo>
                    <a:pt x="2166" y="732"/>
                  </a:lnTo>
                  <a:lnTo>
                    <a:pt x="2196" y="732"/>
                  </a:lnTo>
                  <a:lnTo>
                    <a:pt x="2238" y="738"/>
                  </a:lnTo>
                  <a:lnTo>
                    <a:pt x="2322" y="738"/>
                  </a:lnTo>
                  <a:lnTo>
                    <a:pt x="2352" y="744"/>
                  </a:lnTo>
                  <a:lnTo>
                    <a:pt x="2352" y="750"/>
                  </a:lnTo>
                  <a:lnTo>
                    <a:pt x="2322" y="762"/>
                  </a:lnTo>
                  <a:lnTo>
                    <a:pt x="2280" y="762"/>
                  </a:lnTo>
                  <a:lnTo>
                    <a:pt x="2172" y="774"/>
                  </a:lnTo>
                  <a:lnTo>
                    <a:pt x="2136" y="774"/>
                  </a:lnTo>
                  <a:lnTo>
                    <a:pt x="2112" y="786"/>
                  </a:lnTo>
                  <a:lnTo>
                    <a:pt x="2106" y="792"/>
                  </a:lnTo>
                  <a:lnTo>
                    <a:pt x="2118" y="804"/>
                  </a:lnTo>
                  <a:lnTo>
                    <a:pt x="2130" y="810"/>
                  </a:lnTo>
                  <a:lnTo>
                    <a:pt x="2148" y="810"/>
                  </a:lnTo>
                  <a:lnTo>
                    <a:pt x="2160" y="816"/>
                  </a:lnTo>
                  <a:lnTo>
                    <a:pt x="2178" y="822"/>
                  </a:lnTo>
                  <a:lnTo>
                    <a:pt x="2190" y="828"/>
                  </a:lnTo>
                  <a:lnTo>
                    <a:pt x="2190" y="834"/>
                  </a:lnTo>
                  <a:lnTo>
                    <a:pt x="2184" y="840"/>
                  </a:lnTo>
                  <a:lnTo>
                    <a:pt x="2172" y="840"/>
                  </a:lnTo>
                  <a:lnTo>
                    <a:pt x="2154" y="858"/>
                  </a:lnTo>
                  <a:lnTo>
                    <a:pt x="2166" y="870"/>
                  </a:lnTo>
                  <a:lnTo>
                    <a:pt x="2322" y="870"/>
                  </a:lnTo>
                  <a:lnTo>
                    <a:pt x="2370" y="864"/>
                  </a:lnTo>
                  <a:lnTo>
                    <a:pt x="2436" y="858"/>
                  </a:lnTo>
                  <a:lnTo>
                    <a:pt x="2508" y="846"/>
                  </a:lnTo>
                  <a:lnTo>
                    <a:pt x="2574" y="840"/>
                  </a:lnTo>
                  <a:lnTo>
                    <a:pt x="2616" y="828"/>
                  </a:lnTo>
                  <a:lnTo>
                    <a:pt x="2652" y="828"/>
                  </a:lnTo>
                  <a:lnTo>
                    <a:pt x="2736" y="864"/>
                  </a:lnTo>
                  <a:lnTo>
                    <a:pt x="2778" y="876"/>
                  </a:lnTo>
                  <a:lnTo>
                    <a:pt x="2796" y="876"/>
                  </a:lnTo>
                  <a:lnTo>
                    <a:pt x="2814" y="870"/>
                  </a:lnTo>
                  <a:lnTo>
                    <a:pt x="2832" y="852"/>
                  </a:lnTo>
                  <a:lnTo>
                    <a:pt x="2838" y="840"/>
                  </a:lnTo>
                  <a:lnTo>
                    <a:pt x="2844" y="834"/>
                  </a:lnTo>
                  <a:lnTo>
                    <a:pt x="2844" y="822"/>
                  </a:lnTo>
                  <a:lnTo>
                    <a:pt x="2766" y="822"/>
                  </a:lnTo>
                  <a:lnTo>
                    <a:pt x="2802" y="798"/>
                  </a:lnTo>
                  <a:lnTo>
                    <a:pt x="2850" y="798"/>
                  </a:lnTo>
                  <a:lnTo>
                    <a:pt x="2898" y="792"/>
                  </a:lnTo>
                  <a:lnTo>
                    <a:pt x="2910" y="786"/>
                  </a:lnTo>
                  <a:lnTo>
                    <a:pt x="2916" y="786"/>
                  </a:lnTo>
                  <a:lnTo>
                    <a:pt x="2922" y="780"/>
                  </a:lnTo>
                  <a:lnTo>
                    <a:pt x="2916" y="768"/>
                  </a:lnTo>
                  <a:lnTo>
                    <a:pt x="2898" y="750"/>
                  </a:lnTo>
                  <a:lnTo>
                    <a:pt x="2898" y="744"/>
                  </a:lnTo>
                  <a:close/>
                  <a:moveTo>
                    <a:pt x="2868" y="882"/>
                  </a:moveTo>
                  <a:lnTo>
                    <a:pt x="2886" y="882"/>
                  </a:lnTo>
                  <a:lnTo>
                    <a:pt x="2904" y="876"/>
                  </a:lnTo>
                  <a:lnTo>
                    <a:pt x="2910" y="870"/>
                  </a:lnTo>
                  <a:lnTo>
                    <a:pt x="2910" y="864"/>
                  </a:lnTo>
                  <a:lnTo>
                    <a:pt x="2904" y="858"/>
                  </a:lnTo>
                  <a:lnTo>
                    <a:pt x="2880" y="858"/>
                  </a:lnTo>
                  <a:lnTo>
                    <a:pt x="2868" y="870"/>
                  </a:lnTo>
                  <a:lnTo>
                    <a:pt x="2868" y="882"/>
                  </a:lnTo>
                  <a:close/>
                  <a:moveTo>
                    <a:pt x="3276" y="330"/>
                  </a:moveTo>
                  <a:lnTo>
                    <a:pt x="3288" y="330"/>
                  </a:lnTo>
                  <a:lnTo>
                    <a:pt x="3294" y="324"/>
                  </a:lnTo>
                  <a:lnTo>
                    <a:pt x="3300" y="312"/>
                  </a:lnTo>
                  <a:lnTo>
                    <a:pt x="3300" y="306"/>
                  </a:lnTo>
                  <a:lnTo>
                    <a:pt x="3294" y="294"/>
                  </a:lnTo>
                  <a:lnTo>
                    <a:pt x="3288" y="288"/>
                  </a:lnTo>
                  <a:lnTo>
                    <a:pt x="3276" y="288"/>
                  </a:lnTo>
                  <a:lnTo>
                    <a:pt x="3270" y="300"/>
                  </a:lnTo>
                  <a:lnTo>
                    <a:pt x="3264" y="306"/>
                  </a:lnTo>
                  <a:lnTo>
                    <a:pt x="3264" y="324"/>
                  </a:lnTo>
                  <a:lnTo>
                    <a:pt x="3270" y="330"/>
                  </a:lnTo>
                  <a:lnTo>
                    <a:pt x="3276" y="330"/>
                  </a:lnTo>
                  <a:close/>
                  <a:moveTo>
                    <a:pt x="3462" y="228"/>
                  </a:moveTo>
                  <a:lnTo>
                    <a:pt x="3450" y="240"/>
                  </a:lnTo>
                  <a:lnTo>
                    <a:pt x="3450" y="252"/>
                  </a:lnTo>
                  <a:lnTo>
                    <a:pt x="3456" y="258"/>
                  </a:lnTo>
                  <a:lnTo>
                    <a:pt x="3528" y="258"/>
                  </a:lnTo>
                  <a:lnTo>
                    <a:pt x="3546" y="276"/>
                  </a:lnTo>
                  <a:lnTo>
                    <a:pt x="3558" y="282"/>
                  </a:lnTo>
                  <a:lnTo>
                    <a:pt x="3588" y="282"/>
                  </a:lnTo>
                  <a:lnTo>
                    <a:pt x="3612" y="270"/>
                  </a:lnTo>
                  <a:lnTo>
                    <a:pt x="3618" y="264"/>
                  </a:lnTo>
                  <a:lnTo>
                    <a:pt x="3606" y="252"/>
                  </a:lnTo>
                  <a:lnTo>
                    <a:pt x="3636" y="246"/>
                  </a:lnTo>
                  <a:lnTo>
                    <a:pt x="3594" y="210"/>
                  </a:lnTo>
                  <a:lnTo>
                    <a:pt x="3552" y="216"/>
                  </a:lnTo>
                  <a:lnTo>
                    <a:pt x="3534" y="198"/>
                  </a:lnTo>
                  <a:lnTo>
                    <a:pt x="3450" y="198"/>
                  </a:lnTo>
                  <a:lnTo>
                    <a:pt x="3438" y="204"/>
                  </a:lnTo>
                  <a:lnTo>
                    <a:pt x="3426" y="204"/>
                  </a:lnTo>
                  <a:lnTo>
                    <a:pt x="3420" y="210"/>
                  </a:lnTo>
                  <a:lnTo>
                    <a:pt x="3438" y="228"/>
                  </a:lnTo>
                  <a:lnTo>
                    <a:pt x="3462" y="228"/>
                  </a:lnTo>
                  <a:close/>
                  <a:moveTo>
                    <a:pt x="3432" y="1302"/>
                  </a:moveTo>
                  <a:lnTo>
                    <a:pt x="3408" y="1326"/>
                  </a:lnTo>
                  <a:lnTo>
                    <a:pt x="3408" y="1344"/>
                  </a:lnTo>
                  <a:lnTo>
                    <a:pt x="3438" y="1344"/>
                  </a:lnTo>
                  <a:lnTo>
                    <a:pt x="3462" y="1332"/>
                  </a:lnTo>
                  <a:lnTo>
                    <a:pt x="3468" y="1332"/>
                  </a:lnTo>
                  <a:lnTo>
                    <a:pt x="3480" y="1326"/>
                  </a:lnTo>
                  <a:lnTo>
                    <a:pt x="3486" y="1326"/>
                  </a:lnTo>
                  <a:lnTo>
                    <a:pt x="3504" y="1308"/>
                  </a:lnTo>
                  <a:lnTo>
                    <a:pt x="3516" y="1290"/>
                  </a:lnTo>
                  <a:lnTo>
                    <a:pt x="3516" y="1266"/>
                  </a:lnTo>
                  <a:lnTo>
                    <a:pt x="3510" y="1260"/>
                  </a:lnTo>
                  <a:lnTo>
                    <a:pt x="3498" y="1260"/>
                  </a:lnTo>
                  <a:lnTo>
                    <a:pt x="3480" y="1266"/>
                  </a:lnTo>
                  <a:lnTo>
                    <a:pt x="3432" y="1302"/>
                  </a:lnTo>
                  <a:close/>
                  <a:moveTo>
                    <a:pt x="4416" y="1392"/>
                  </a:moveTo>
                  <a:lnTo>
                    <a:pt x="4428" y="1380"/>
                  </a:lnTo>
                  <a:lnTo>
                    <a:pt x="4428" y="1374"/>
                  </a:lnTo>
                  <a:lnTo>
                    <a:pt x="4386" y="1374"/>
                  </a:lnTo>
                  <a:lnTo>
                    <a:pt x="4386" y="1380"/>
                  </a:lnTo>
                  <a:lnTo>
                    <a:pt x="4404" y="1398"/>
                  </a:lnTo>
                  <a:lnTo>
                    <a:pt x="4416" y="1392"/>
                  </a:lnTo>
                  <a:close/>
                  <a:moveTo>
                    <a:pt x="3120" y="2034"/>
                  </a:moveTo>
                  <a:lnTo>
                    <a:pt x="3132" y="2034"/>
                  </a:lnTo>
                  <a:lnTo>
                    <a:pt x="3138" y="2028"/>
                  </a:lnTo>
                  <a:lnTo>
                    <a:pt x="3132" y="2022"/>
                  </a:lnTo>
                  <a:lnTo>
                    <a:pt x="3120" y="2016"/>
                  </a:lnTo>
                  <a:lnTo>
                    <a:pt x="3114" y="2010"/>
                  </a:lnTo>
                  <a:lnTo>
                    <a:pt x="3108" y="2010"/>
                  </a:lnTo>
                  <a:lnTo>
                    <a:pt x="3090" y="2016"/>
                  </a:lnTo>
                  <a:lnTo>
                    <a:pt x="3078" y="2022"/>
                  </a:lnTo>
                  <a:lnTo>
                    <a:pt x="3072" y="2022"/>
                  </a:lnTo>
                  <a:lnTo>
                    <a:pt x="3072" y="2028"/>
                  </a:lnTo>
                  <a:lnTo>
                    <a:pt x="3078" y="2034"/>
                  </a:lnTo>
                  <a:lnTo>
                    <a:pt x="3120" y="2034"/>
                  </a:lnTo>
                  <a:close/>
                  <a:moveTo>
                    <a:pt x="4758" y="996"/>
                  </a:moveTo>
                  <a:lnTo>
                    <a:pt x="4746" y="996"/>
                  </a:lnTo>
                  <a:lnTo>
                    <a:pt x="4734" y="984"/>
                  </a:lnTo>
                  <a:lnTo>
                    <a:pt x="4704" y="1008"/>
                  </a:lnTo>
                  <a:lnTo>
                    <a:pt x="4704" y="978"/>
                  </a:lnTo>
                  <a:lnTo>
                    <a:pt x="4662" y="978"/>
                  </a:lnTo>
                  <a:lnTo>
                    <a:pt x="4668" y="978"/>
                  </a:lnTo>
                  <a:lnTo>
                    <a:pt x="4674" y="972"/>
                  </a:lnTo>
                  <a:lnTo>
                    <a:pt x="4686" y="972"/>
                  </a:lnTo>
                  <a:lnTo>
                    <a:pt x="4698" y="966"/>
                  </a:lnTo>
                  <a:lnTo>
                    <a:pt x="4704" y="954"/>
                  </a:lnTo>
                  <a:lnTo>
                    <a:pt x="4704" y="948"/>
                  </a:lnTo>
                  <a:lnTo>
                    <a:pt x="4698" y="942"/>
                  </a:lnTo>
                  <a:lnTo>
                    <a:pt x="4680" y="942"/>
                  </a:lnTo>
                  <a:lnTo>
                    <a:pt x="4668" y="936"/>
                  </a:lnTo>
                  <a:lnTo>
                    <a:pt x="4650" y="936"/>
                  </a:lnTo>
                  <a:lnTo>
                    <a:pt x="4632" y="930"/>
                  </a:lnTo>
                  <a:lnTo>
                    <a:pt x="4620" y="930"/>
                  </a:lnTo>
                  <a:lnTo>
                    <a:pt x="4614" y="918"/>
                  </a:lnTo>
                  <a:lnTo>
                    <a:pt x="4566" y="912"/>
                  </a:lnTo>
                  <a:lnTo>
                    <a:pt x="4500" y="870"/>
                  </a:lnTo>
                  <a:lnTo>
                    <a:pt x="4566" y="864"/>
                  </a:lnTo>
                  <a:lnTo>
                    <a:pt x="4536" y="840"/>
                  </a:lnTo>
                  <a:lnTo>
                    <a:pt x="4542" y="840"/>
                  </a:lnTo>
                  <a:lnTo>
                    <a:pt x="4548" y="834"/>
                  </a:lnTo>
                  <a:lnTo>
                    <a:pt x="4584" y="834"/>
                  </a:lnTo>
                  <a:lnTo>
                    <a:pt x="4596" y="840"/>
                  </a:lnTo>
                  <a:lnTo>
                    <a:pt x="4638" y="840"/>
                  </a:lnTo>
                  <a:lnTo>
                    <a:pt x="4638" y="834"/>
                  </a:lnTo>
                  <a:lnTo>
                    <a:pt x="4632" y="828"/>
                  </a:lnTo>
                  <a:lnTo>
                    <a:pt x="4614" y="822"/>
                  </a:lnTo>
                  <a:lnTo>
                    <a:pt x="4596" y="822"/>
                  </a:lnTo>
                  <a:lnTo>
                    <a:pt x="4578" y="816"/>
                  </a:lnTo>
                  <a:lnTo>
                    <a:pt x="4518" y="816"/>
                  </a:lnTo>
                  <a:lnTo>
                    <a:pt x="4536" y="816"/>
                  </a:lnTo>
                  <a:lnTo>
                    <a:pt x="4620" y="804"/>
                  </a:lnTo>
                  <a:lnTo>
                    <a:pt x="4638" y="798"/>
                  </a:lnTo>
                  <a:lnTo>
                    <a:pt x="4638" y="792"/>
                  </a:lnTo>
                  <a:lnTo>
                    <a:pt x="4632" y="792"/>
                  </a:lnTo>
                  <a:lnTo>
                    <a:pt x="4626" y="786"/>
                  </a:lnTo>
                  <a:lnTo>
                    <a:pt x="4608" y="786"/>
                  </a:lnTo>
                  <a:lnTo>
                    <a:pt x="4500" y="798"/>
                  </a:lnTo>
                  <a:lnTo>
                    <a:pt x="4560" y="762"/>
                  </a:lnTo>
                  <a:lnTo>
                    <a:pt x="4620" y="762"/>
                  </a:lnTo>
                  <a:lnTo>
                    <a:pt x="4626" y="756"/>
                  </a:lnTo>
                  <a:lnTo>
                    <a:pt x="4620" y="750"/>
                  </a:lnTo>
                  <a:lnTo>
                    <a:pt x="4584" y="738"/>
                  </a:lnTo>
                  <a:lnTo>
                    <a:pt x="4572" y="732"/>
                  </a:lnTo>
                  <a:lnTo>
                    <a:pt x="4554" y="732"/>
                  </a:lnTo>
                  <a:lnTo>
                    <a:pt x="4518" y="750"/>
                  </a:lnTo>
                  <a:lnTo>
                    <a:pt x="4500" y="744"/>
                  </a:lnTo>
                  <a:lnTo>
                    <a:pt x="4458" y="774"/>
                  </a:lnTo>
                  <a:lnTo>
                    <a:pt x="4464" y="756"/>
                  </a:lnTo>
                  <a:lnTo>
                    <a:pt x="4440" y="774"/>
                  </a:lnTo>
                  <a:lnTo>
                    <a:pt x="4464" y="744"/>
                  </a:lnTo>
                  <a:lnTo>
                    <a:pt x="4500" y="744"/>
                  </a:lnTo>
                  <a:lnTo>
                    <a:pt x="4506" y="738"/>
                  </a:lnTo>
                  <a:lnTo>
                    <a:pt x="4518" y="714"/>
                  </a:lnTo>
                  <a:lnTo>
                    <a:pt x="4518" y="708"/>
                  </a:lnTo>
                  <a:lnTo>
                    <a:pt x="4512" y="702"/>
                  </a:lnTo>
                  <a:lnTo>
                    <a:pt x="4506" y="708"/>
                  </a:lnTo>
                  <a:lnTo>
                    <a:pt x="4494" y="714"/>
                  </a:lnTo>
                  <a:lnTo>
                    <a:pt x="4488" y="726"/>
                  </a:lnTo>
                  <a:lnTo>
                    <a:pt x="4452" y="726"/>
                  </a:lnTo>
                  <a:lnTo>
                    <a:pt x="4428" y="738"/>
                  </a:lnTo>
                  <a:lnTo>
                    <a:pt x="4452" y="708"/>
                  </a:lnTo>
                  <a:lnTo>
                    <a:pt x="4482" y="708"/>
                  </a:lnTo>
                  <a:lnTo>
                    <a:pt x="4494" y="702"/>
                  </a:lnTo>
                  <a:lnTo>
                    <a:pt x="4500" y="702"/>
                  </a:lnTo>
                  <a:lnTo>
                    <a:pt x="4506" y="696"/>
                  </a:lnTo>
                  <a:lnTo>
                    <a:pt x="4506" y="690"/>
                  </a:lnTo>
                  <a:lnTo>
                    <a:pt x="4500" y="684"/>
                  </a:lnTo>
                  <a:lnTo>
                    <a:pt x="4458" y="684"/>
                  </a:lnTo>
                  <a:lnTo>
                    <a:pt x="4446" y="690"/>
                  </a:lnTo>
                  <a:lnTo>
                    <a:pt x="4428" y="696"/>
                  </a:lnTo>
                  <a:lnTo>
                    <a:pt x="4422" y="702"/>
                  </a:lnTo>
                  <a:lnTo>
                    <a:pt x="4416" y="702"/>
                  </a:lnTo>
                  <a:lnTo>
                    <a:pt x="4404" y="684"/>
                  </a:lnTo>
                  <a:lnTo>
                    <a:pt x="4380" y="702"/>
                  </a:lnTo>
                  <a:lnTo>
                    <a:pt x="4398" y="672"/>
                  </a:lnTo>
                  <a:lnTo>
                    <a:pt x="4344" y="696"/>
                  </a:lnTo>
                  <a:lnTo>
                    <a:pt x="4344" y="672"/>
                  </a:lnTo>
                  <a:lnTo>
                    <a:pt x="4350" y="672"/>
                  </a:lnTo>
                  <a:lnTo>
                    <a:pt x="4356" y="666"/>
                  </a:lnTo>
                  <a:lnTo>
                    <a:pt x="4368" y="666"/>
                  </a:lnTo>
                  <a:lnTo>
                    <a:pt x="4386" y="660"/>
                  </a:lnTo>
                  <a:lnTo>
                    <a:pt x="4392" y="660"/>
                  </a:lnTo>
                  <a:lnTo>
                    <a:pt x="4398" y="654"/>
                  </a:lnTo>
                  <a:lnTo>
                    <a:pt x="4356" y="654"/>
                  </a:lnTo>
                  <a:lnTo>
                    <a:pt x="4338" y="660"/>
                  </a:lnTo>
                  <a:lnTo>
                    <a:pt x="4326" y="660"/>
                  </a:lnTo>
                  <a:lnTo>
                    <a:pt x="4320" y="648"/>
                  </a:lnTo>
                  <a:lnTo>
                    <a:pt x="4332" y="648"/>
                  </a:lnTo>
                  <a:lnTo>
                    <a:pt x="4356" y="636"/>
                  </a:lnTo>
                  <a:lnTo>
                    <a:pt x="4368" y="636"/>
                  </a:lnTo>
                  <a:lnTo>
                    <a:pt x="4380" y="630"/>
                  </a:lnTo>
                  <a:lnTo>
                    <a:pt x="4386" y="624"/>
                  </a:lnTo>
                  <a:lnTo>
                    <a:pt x="4368" y="618"/>
                  </a:lnTo>
                  <a:lnTo>
                    <a:pt x="4326" y="612"/>
                  </a:lnTo>
                  <a:lnTo>
                    <a:pt x="4290" y="612"/>
                  </a:lnTo>
                  <a:lnTo>
                    <a:pt x="4266" y="606"/>
                  </a:lnTo>
                  <a:lnTo>
                    <a:pt x="4236" y="606"/>
                  </a:lnTo>
                  <a:lnTo>
                    <a:pt x="4230" y="612"/>
                  </a:lnTo>
                  <a:lnTo>
                    <a:pt x="4230" y="618"/>
                  </a:lnTo>
                  <a:lnTo>
                    <a:pt x="4236" y="624"/>
                  </a:lnTo>
                  <a:lnTo>
                    <a:pt x="4242" y="636"/>
                  </a:lnTo>
                  <a:lnTo>
                    <a:pt x="4206" y="630"/>
                  </a:lnTo>
                  <a:lnTo>
                    <a:pt x="4212" y="660"/>
                  </a:lnTo>
                  <a:lnTo>
                    <a:pt x="4194" y="636"/>
                  </a:lnTo>
                  <a:lnTo>
                    <a:pt x="4152" y="660"/>
                  </a:lnTo>
                  <a:lnTo>
                    <a:pt x="4158" y="654"/>
                  </a:lnTo>
                  <a:lnTo>
                    <a:pt x="4158" y="636"/>
                  </a:lnTo>
                  <a:lnTo>
                    <a:pt x="4152" y="630"/>
                  </a:lnTo>
                  <a:lnTo>
                    <a:pt x="4140" y="630"/>
                  </a:lnTo>
                  <a:lnTo>
                    <a:pt x="4122" y="636"/>
                  </a:lnTo>
                  <a:lnTo>
                    <a:pt x="4110" y="642"/>
                  </a:lnTo>
                  <a:lnTo>
                    <a:pt x="4098" y="642"/>
                  </a:lnTo>
                  <a:lnTo>
                    <a:pt x="4086" y="648"/>
                  </a:lnTo>
                  <a:lnTo>
                    <a:pt x="4080" y="654"/>
                  </a:lnTo>
                  <a:lnTo>
                    <a:pt x="4074" y="654"/>
                  </a:lnTo>
                  <a:lnTo>
                    <a:pt x="4092" y="618"/>
                  </a:lnTo>
                  <a:lnTo>
                    <a:pt x="4110" y="618"/>
                  </a:lnTo>
                  <a:lnTo>
                    <a:pt x="4122" y="612"/>
                  </a:lnTo>
                  <a:lnTo>
                    <a:pt x="4134" y="612"/>
                  </a:lnTo>
                  <a:lnTo>
                    <a:pt x="4146" y="606"/>
                  </a:lnTo>
                  <a:lnTo>
                    <a:pt x="4152" y="600"/>
                  </a:lnTo>
                  <a:lnTo>
                    <a:pt x="4152" y="594"/>
                  </a:lnTo>
                  <a:lnTo>
                    <a:pt x="4146" y="582"/>
                  </a:lnTo>
                  <a:lnTo>
                    <a:pt x="4134" y="570"/>
                  </a:lnTo>
                  <a:lnTo>
                    <a:pt x="4152" y="552"/>
                  </a:lnTo>
                  <a:lnTo>
                    <a:pt x="4152" y="540"/>
                  </a:lnTo>
                  <a:lnTo>
                    <a:pt x="4050" y="540"/>
                  </a:lnTo>
                  <a:lnTo>
                    <a:pt x="4026" y="558"/>
                  </a:lnTo>
                  <a:lnTo>
                    <a:pt x="3942" y="558"/>
                  </a:lnTo>
                  <a:lnTo>
                    <a:pt x="3948" y="576"/>
                  </a:lnTo>
                  <a:lnTo>
                    <a:pt x="3978" y="588"/>
                  </a:lnTo>
                  <a:lnTo>
                    <a:pt x="3936" y="576"/>
                  </a:lnTo>
                  <a:lnTo>
                    <a:pt x="3948" y="600"/>
                  </a:lnTo>
                  <a:lnTo>
                    <a:pt x="3936" y="594"/>
                  </a:lnTo>
                  <a:lnTo>
                    <a:pt x="3930" y="594"/>
                  </a:lnTo>
                  <a:lnTo>
                    <a:pt x="3918" y="588"/>
                  </a:lnTo>
                  <a:lnTo>
                    <a:pt x="3894" y="588"/>
                  </a:lnTo>
                  <a:lnTo>
                    <a:pt x="3882" y="594"/>
                  </a:lnTo>
                  <a:lnTo>
                    <a:pt x="3876" y="606"/>
                  </a:lnTo>
                  <a:lnTo>
                    <a:pt x="3882" y="612"/>
                  </a:lnTo>
                  <a:lnTo>
                    <a:pt x="3888" y="624"/>
                  </a:lnTo>
                  <a:lnTo>
                    <a:pt x="3894" y="630"/>
                  </a:lnTo>
                  <a:lnTo>
                    <a:pt x="3900" y="660"/>
                  </a:lnTo>
                  <a:lnTo>
                    <a:pt x="3894" y="660"/>
                  </a:lnTo>
                  <a:lnTo>
                    <a:pt x="3888" y="654"/>
                  </a:lnTo>
                  <a:lnTo>
                    <a:pt x="3864" y="642"/>
                  </a:lnTo>
                  <a:lnTo>
                    <a:pt x="3852" y="642"/>
                  </a:lnTo>
                  <a:lnTo>
                    <a:pt x="3828" y="666"/>
                  </a:lnTo>
                  <a:lnTo>
                    <a:pt x="3828" y="678"/>
                  </a:lnTo>
                  <a:lnTo>
                    <a:pt x="3846" y="678"/>
                  </a:lnTo>
                  <a:lnTo>
                    <a:pt x="3858" y="690"/>
                  </a:lnTo>
                  <a:lnTo>
                    <a:pt x="3810" y="714"/>
                  </a:lnTo>
                  <a:lnTo>
                    <a:pt x="3750" y="720"/>
                  </a:lnTo>
                  <a:lnTo>
                    <a:pt x="3762" y="720"/>
                  </a:lnTo>
                  <a:lnTo>
                    <a:pt x="3798" y="702"/>
                  </a:lnTo>
                  <a:lnTo>
                    <a:pt x="3810" y="690"/>
                  </a:lnTo>
                  <a:lnTo>
                    <a:pt x="3810" y="684"/>
                  </a:lnTo>
                  <a:lnTo>
                    <a:pt x="3804" y="684"/>
                  </a:lnTo>
                  <a:lnTo>
                    <a:pt x="3792" y="672"/>
                  </a:lnTo>
                  <a:lnTo>
                    <a:pt x="3786" y="672"/>
                  </a:lnTo>
                  <a:lnTo>
                    <a:pt x="3786" y="660"/>
                  </a:lnTo>
                  <a:lnTo>
                    <a:pt x="3804" y="642"/>
                  </a:lnTo>
                  <a:lnTo>
                    <a:pt x="3816" y="636"/>
                  </a:lnTo>
                  <a:lnTo>
                    <a:pt x="3828" y="636"/>
                  </a:lnTo>
                  <a:lnTo>
                    <a:pt x="3828" y="606"/>
                  </a:lnTo>
                  <a:lnTo>
                    <a:pt x="3840" y="600"/>
                  </a:lnTo>
                  <a:lnTo>
                    <a:pt x="3858" y="582"/>
                  </a:lnTo>
                  <a:lnTo>
                    <a:pt x="3876" y="576"/>
                  </a:lnTo>
                  <a:lnTo>
                    <a:pt x="3882" y="570"/>
                  </a:lnTo>
                  <a:lnTo>
                    <a:pt x="3894" y="564"/>
                  </a:lnTo>
                  <a:lnTo>
                    <a:pt x="3906" y="564"/>
                  </a:lnTo>
                  <a:lnTo>
                    <a:pt x="3918" y="558"/>
                  </a:lnTo>
                  <a:lnTo>
                    <a:pt x="3936" y="552"/>
                  </a:lnTo>
                  <a:lnTo>
                    <a:pt x="3954" y="552"/>
                  </a:lnTo>
                  <a:lnTo>
                    <a:pt x="3966" y="546"/>
                  </a:lnTo>
                  <a:lnTo>
                    <a:pt x="3972" y="540"/>
                  </a:lnTo>
                  <a:lnTo>
                    <a:pt x="3942" y="534"/>
                  </a:lnTo>
                  <a:lnTo>
                    <a:pt x="3852" y="534"/>
                  </a:lnTo>
                  <a:lnTo>
                    <a:pt x="3822" y="540"/>
                  </a:lnTo>
                  <a:lnTo>
                    <a:pt x="3786" y="558"/>
                  </a:lnTo>
                  <a:lnTo>
                    <a:pt x="3744" y="576"/>
                  </a:lnTo>
                  <a:lnTo>
                    <a:pt x="3720" y="594"/>
                  </a:lnTo>
                  <a:lnTo>
                    <a:pt x="3708" y="600"/>
                  </a:lnTo>
                  <a:lnTo>
                    <a:pt x="3702" y="600"/>
                  </a:lnTo>
                  <a:lnTo>
                    <a:pt x="3696" y="606"/>
                  </a:lnTo>
                  <a:lnTo>
                    <a:pt x="3684" y="606"/>
                  </a:lnTo>
                  <a:lnTo>
                    <a:pt x="3660" y="618"/>
                  </a:lnTo>
                  <a:lnTo>
                    <a:pt x="3654" y="618"/>
                  </a:lnTo>
                  <a:lnTo>
                    <a:pt x="3642" y="624"/>
                  </a:lnTo>
                  <a:lnTo>
                    <a:pt x="3630" y="636"/>
                  </a:lnTo>
                  <a:lnTo>
                    <a:pt x="3618" y="642"/>
                  </a:lnTo>
                  <a:lnTo>
                    <a:pt x="3600" y="660"/>
                  </a:lnTo>
                  <a:lnTo>
                    <a:pt x="3588" y="666"/>
                  </a:lnTo>
                  <a:lnTo>
                    <a:pt x="3582" y="678"/>
                  </a:lnTo>
                  <a:lnTo>
                    <a:pt x="3582" y="684"/>
                  </a:lnTo>
                  <a:lnTo>
                    <a:pt x="3588" y="690"/>
                  </a:lnTo>
                  <a:lnTo>
                    <a:pt x="3612" y="690"/>
                  </a:lnTo>
                  <a:lnTo>
                    <a:pt x="3648" y="696"/>
                  </a:lnTo>
                  <a:lnTo>
                    <a:pt x="3672" y="696"/>
                  </a:lnTo>
                  <a:lnTo>
                    <a:pt x="3684" y="708"/>
                  </a:lnTo>
                  <a:lnTo>
                    <a:pt x="3666" y="714"/>
                  </a:lnTo>
                  <a:lnTo>
                    <a:pt x="3594" y="726"/>
                  </a:lnTo>
                  <a:lnTo>
                    <a:pt x="3570" y="732"/>
                  </a:lnTo>
                  <a:lnTo>
                    <a:pt x="3576" y="738"/>
                  </a:lnTo>
                  <a:lnTo>
                    <a:pt x="3594" y="750"/>
                  </a:lnTo>
                  <a:lnTo>
                    <a:pt x="3630" y="762"/>
                  </a:lnTo>
                  <a:lnTo>
                    <a:pt x="3642" y="768"/>
                  </a:lnTo>
                  <a:lnTo>
                    <a:pt x="3648" y="768"/>
                  </a:lnTo>
                  <a:lnTo>
                    <a:pt x="3690" y="750"/>
                  </a:lnTo>
                  <a:lnTo>
                    <a:pt x="3690" y="762"/>
                  </a:lnTo>
                  <a:lnTo>
                    <a:pt x="3702" y="774"/>
                  </a:lnTo>
                  <a:lnTo>
                    <a:pt x="3744" y="774"/>
                  </a:lnTo>
                  <a:lnTo>
                    <a:pt x="3786" y="780"/>
                  </a:lnTo>
                  <a:lnTo>
                    <a:pt x="3834" y="786"/>
                  </a:lnTo>
                  <a:lnTo>
                    <a:pt x="3876" y="792"/>
                  </a:lnTo>
                  <a:lnTo>
                    <a:pt x="3894" y="792"/>
                  </a:lnTo>
                  <a:lnTo>
                    <a:pt x="3900" y="786"/>
                  </a:lnTo>
                  <a:lnTo>
                    <a:pt x="3894" y="780"/>
                  </a:lnTo>
                  <a:lnTo>
                    <a:pt x="3882" y="774"/>
                  </a:lnTo>
                  <a:lnTo>
                    <a:pt x="3876" y="768"/>
                  </a:lnTo>
                  <a:lnTo>
                    <a:pt x="3894" y="768"/>
                  </a:lnTo>
                  <a:lnTo>
                    <a:pt x="3930" y="774"/>
                  </a:lnTo>
                  <a:lnTo>
                    <a:pt x="3966" y="774"/>
                  </a:lnTo>
                  <a:lnTo>
                    <a:pt x="3990" y="780"/>
                  </a:lnTo>
                  <a:lnTo>
                    <a:pt x="4002" y="780"/>
                  </a:lnTo>
                  <a:lnTo>
                    <a:pt x="4020" y="786"/>
                  </a:lnTo>
                  <a:lnTo>
                    <a:pt x="4032" y="792"/>
                  </a:lnTo>
                  <a:lnTo>
                    <a:pt x="4050" y="792"/>
                  </a:lnTo>
                  <a:lnTo>
                    <a:pt x="4062" y="786"/>
                  </a:lnTo>
                  <a:lnTo>
                    <a:pt x="4062" y="774"/>
                  </a:lnTo>
                  <a:lnTo>
                    <a:pt x="4056" y="768"/>
                  </a:lnTo>
                  <a:lnTo>
                    <a:pt x="4050" y="756"/>
                  </a:lnTo>
                  <a:lnTo>
                    <a:pt x="4044" y="750"/>
                  </a:lnTo>
                  <a:lnTo>
                    <a:pt x="4092" y="738"/>
                  </a:lnTo>
                  <a:lnTo>
                    <a:pt x="4092" y="744"/>
                  </a:lnTo>
                  <a:lnTo>
                    <a:pt x="4098" y="750"/>
                  </a:lnTo>
                  <a:lnTo>
                    <a:pt x="4104" y="762"/>
                  </a:lnTo>
                  <a:lnTo>
                    <a:pt x="4104" y="768"/>
                  </a:lnTo>
                  <a:lnTo>
                    <a:pt x="4110" y="774"/>
                  </a:lnTo>
                  <a:lnTo>
                    <a:pt x="4116" y="774"/>
                  </a:lnTo>
                  <a:lnTo>
                    <a:pt x="4122" y="780"/>
                  </a:lnTo>
                  <a:lnTo>
                    <a:pt x="4134" y="786"/>
                  </a:lnTo>
                  <a:lnTo>
                    <a:pt x="4140" y="792"/>
                  </a:lnTo>
                  <a:lnTo>
                    <a:pt x="4170" y="786"/>
                  </a:lnTo>
                  <a:lnTo>
                    <a:pt x="4170" y="792"/>
                  </a:lnTo>
                  <a:lnTo>
                    <a:pt x="4164" y="798"/>
                  </a:lnTo>
                  <a:lnTo>
                    <a:pt x="4164" y="816"/>
                  </a:lnTo>
                  <a:lnTo>
                    <a:pt x="4170" y="816"/>
                  </a:lnTo>
                  <a:lnTo>
                    <a:pt x="4182" y="822"/>
                  </a:lnTo>
                  <a:lnTo>
                    <a:pt x="4200" y="822"/>
                  </a:lnTo>
                  <a:lnTo>
                    <a:pt x="4206" y="828"/>
                  </a:lnTo>
                  <a:lnTo>
                    <a:pt x="4212" y="828"/>
                  </a:lnTo>
                  <a:lnTo>
                    <a:pt x="4194" y="846"/>
                  </a:lnTo>
                  <a:lnTo>
                    <a:pt x="4194" y="858"/>
                  </a:lnTo>
                  <a:lnTo>
                    <a:pt x="4230" y="858"/>
                  </a:lnTo>
                  <a:lnTo>
                    <a:pt x="4224" y="882"/>
                  </a:lnTo>
                  <a:lnTo>
                    <a:pt x="4236" y="882"/>
                  </a:lnTo>
                  <a:lnTo>
                    <a:pt x="4248" y="888"/>
                  </a:lnTo>
                  <a:lnTo>
                    <a:pt x="4254" y="888"/>
                  </a:lnTo>
                  <a:lnTo>
                    <a:pt x="4278" y="900"/>
                  </a:lnTo>
                  <a:lnTo>
                    <a:pt x="4278" y="924"/>
                  </a:lnTo>
                  <a:lnTo>
                    <a:pt x="4266" y="948"/>
                  </a:lnTo>
                  <a:lnTo>
                    <a:pt x="4254" y="966"/>
                  </a:lnTo>
                  <a:lnTo>
                    <a:pt x="4248" y="978"/>
                  </a:lnTo>
                  <a:lnTo>
                    <a:pt x="4236" y="990"/>
                  </a:lnTo>
                  <a:lnTo>
                    <a:pt x="4218" y="996"/>
                  </a:lnTo>
                  <a:lnTo>
                    <a:pt x="4182" y="1014"/>
                  </a:lnTo>
                  <a:lnTo>
                    <a:pt x="4140" y="1026"/>
                  </a:lnTo>
                  <a:lnTo>
                    <a:pt x="4092" y="1050"/>
                  </a:lnTo>
                  <a:lnTo>
                    <a:pt x="4098" y="1056"/>
                  </a:lnTo>
                  <a:lnTo>
                    <a:pt x="4110" y="1062"/>
                  </a:lnTo>
                  <a:lnTo>
                    <a:pt x="4122" y="1074"/>
                  </a:lnTo>
                  <a:lnTo>
                    <a:pt x="4122" y="1080"/>
                  </a:lnTo>
                  <a:lnTo>
                    <a:pt x="4116" y="1086"/>
                  </a:lnTo>
                  <a:lnTo>
                    <a:pt x="4080" y="1098"/>
                  </a:lnTo>
                  <a:lnTo>
                    <a:pt x="4062" y="1098"/>
                  </a:lnTo>
                  <a:lnTo>
                    <a:pt x="3984" y="1110"/>
                  </a:lnTo>
                  <a:lnTo>
                    <a:pt x="3978" y="1128"/>
                  </a:lnTo>
                  <a:lnTo>
                    <a:pt x="3960" y="1110"/>
                  </a:lnTo>
                  <a:lnTo>
                    <a:pt x="3954" y="1110"/>
                  </a:lnTo>
                  <a:lnTo>
                    <a:pt x="3948" y="1104"/>
                  </a:lnTo>
                  <a:lnTo>
                    <a:pt x="3930" y="1104"/>
                  </a:lnTo>
                  <a:lnTo>
                    <a:pt x="3918" y="1098"/>
                  </a:lnTo>
                  <a:lnTo>
                    <a:pt x="3900" y="1098"/>
                  </a:lnTo>
                  <a:lnTo>
                    <a:pt x="3888" y="1104"/>
                  </a:lnTo>
                  <a:lnTo>
                    <a:pt x="3882" y="1110"/>
                  </a:lnTo>
                  <a:lnTo>
                    <a:pt x="3882" y="1122"/>
                  </a:lnTo>
                  <a:lnTo>
                    <a:pt x="3870" y="1122"/>
                  </a:lnTo>
                  <a:lnTo>
                    <a:pt x="3858" y="1128"/>
                  </a:lnTo>
                  <a:lnTo>
                    <a:pt x="3840" y="1134"/>
                  </a:lnTo>
                  <a:lnTo>
                    <a:pt x="3828" y="1140"/>
                  </a:lnTo>
                  <a:lnTo>
                    <a:pt x="3822" y="1146"/>
                  </a:lnTo>
                  <a:lnTo>
                    <a:pt x="3816" y="1158"/>
                  </a:lnTo>
                  <a:lnTo>
                    <a:pt x="3816" y="1170"/>
                  </a:lnTo>
                  <a:lnTo>
                    <a:pt x="3822" y="1182"/>
                  </a:lnTo>
                  <a:lnTo>
                    <a:pt x="3834" y="1188"/>
                  </a:lnTo>
                  <a:lnTo>
                    <a:pt x="3864" y="1188"/>
                  </a:lnTo>
                  <a:lnTo>
                    <a:pt x="3876" y="1182"/>
                  </a:lnTo>
                  <a:lnTo>
                    <a:pt x="3894" y="1182"/>
                  </a:lnTo>
                  <a:lnTo>
                    <a:pt x="3906" y="1176"/>
                  </a:lnTo>
                  <a:lnTo>
                    <a:pt x="3924" y="1170"/>
                  </a:lnTo>
                  <a:lnTo>
                    <a:pt x="3936" y="1164"/>
                  </a:lnTo>
                  <a:lnTo>
                    <a:pt x="3966" y="1164"/>
                  </a:lnTo>
                  <a:lnTo>
                    <a:pt x="3978" y="1176"/>
                  </a:lnTo>
                  <a:lnTo>
                    <a:pt x="3996" y="1176"/>
                  </a:lnTo>
                  <a:lnTo>
                    <a:pt x="4002" y="1170"/>
                  </a:lnTo>
                  <a:lnTo>
                    <a:pt x="4002" y="1152"/>
                  </a:lnTo>
                  <a:lnTo>
                    <a:pt x="4026" y="1128"/>
                  </a:lnTo>
                  <a:lnTo>
                    <a:pt x="4014" y="1140"/>
                  </a:lnTo>
                  <a:lnTo>
                    <a:pt x="4014" y="1146"/>
                  </a:lnTo>
                  <a:lnTo>
                    <a:pt x="4020" y="1152"/>
                  </a:lnTo>
                  <a:lnTo>
                    <a:pt x="4086" y="1152"/>
                  </a:lnTo>
                  <a:lnTo>
                    <a:pt x="4080" y="1158"/>
                  </a:lnTo>
                  <a:lnTo>
                    <a:pt x="4068" y="1164"/>
                  </a:lnTo>
                  <a:lnTo>
                    <a:pt x="4062" y="1170"/>
                  </a:lnTo>
                  <a:lnTo>
                    <a:pt x="4062" y="1176"/>
                  </a:lnTo>
                  <a:lnTo>
                    <a:pt x="4068" y="1182"/>
                  </a:lnTo>
                  <a:lnTo>
                    <a:pt x="4080" y="1182"/>
                  </a:lnTo>
                  <a:lnTo>
                    <a:pt x="4086" y="1188"/>
                  </a:lnTo>
                  <a:lnTo>
                    <a:pt x="4098" y="1188"/>
                  </a:lnTo>
                  <a:lnTo>
                    <a:pt x="4086" y="1200"/>
                  </a:lnTo>
                  <a:lnTo>
                    <a:pt x="4086" y="1206"/>
                  </a:lnTo>
                  <a:lnTo>
                    <a:pt x="4092" y="1212"/>
                  </a:lnTo>
                  <a:lnTo>
                    <a:pt x="4116" y="1224"/>
                  </a:lnTo>
                  <a:lnTo>
                    <a:pt x="4146" y="1224"/>
                  </a:lnTo>
                  <a:lnTo>
                    <a:pt x="4098" y="1242"/>
                  </a:lnTo>
                  <a:lnTo>
                    <a:pt x="4098" y="1248"/>
                  </a:lnTo>
                  <a:lnTo>
                    <a:pt x="4110" y="1260"/>
                  </a:lnTo>
                  <a:lnTo>
                    <a:pt x="4110" y="1266"/>
                  </a:lnTo>
                  <a:lnTo>
                    <a:pt x="4116" y="1272"/>
                  </a:lnTo>
                  <a:lnTo>
                    <a:pt x="4122" y="1266"/>
                  </a:lnTo>
                  <a:lnTo>
                    <a:pt x="4128" y="1266"/>
                  </a:lnTo>
                  <a:lnTo>
                    <a:pt x="4140" y="1260"/>
                  </a:lnTo>
                  <a:lnTo>
                    <a:pt x="4146" y="1272"/>
                  </a:lnTo>
                  <a:lnTo>
                    <a:pt x="4158" y="1284"/>
                  </a:lnTo>
                  <a:lnTo>
                    <a:pt x="4182" y="1284"/>
                  </a:lnTo>
                  <a:lnTo>
                    <a:pt x="4194" y="1290"/>
                  </a:lnTo>
                  <a:lnTo>
                    <a:pt x="4206" y="1290"/>
                  </a:lnTo>
                  <a:lnTo>
                    <a:pt x="4206" y="1308"/>
                  </a:lnTo>
                  <a:lnTo>
                    <a:pt x="4212" y="1314"/>
                  </a:lnTo>
                  <a:lnTo>
                    <a:pt x="4224" y="1320"/>
                  </a:lnTo>
                  <a:lnTo>
                    <a:pt x="4272" y="1320"/>
                  </a:lnTo>
                  <a:lnTo>
                    <a:pt x="4290" y="1326"/>
                  </a:lnTo>
                  <a:lnTo>
                    <a:pt x="4350" y="1356"/>
                  </a:lnTo>
                  <a:lnTo>
                    <a:pt x="4356" y="1362"/>
                  </a:lnTo>
                  <a:lnTo>
                    <a:pt x="4362" y="1362"/>
                  </a:lnTo>
                  <a:lnTo>
                    <a:pt x="4362" y="1356"/>
                  </a:lnTo>
                  <a:lnTo>
                    <a:pt x="4368" y="1350"/>
                  </a:lnTo>
                  <a:lnTo>
                    <a:pt x="4368" y="1320"/>
                  </a:lnTo>
                  <a:lnTo>
                    <a:pt x="4362" y="1308"/>
                  </a:lnTo>
                  <a:lnTo>
                    <a:pt x="4350" y="1296"/>
                  </a:lnTo>
                  <a:lnTo>
                    <a:pt x="4338" y="1290"/>
                  </a:lnTo>
                  <a:lnTo>
                    <a:pt x="4320" y="1272"/>
                  </a:lnTo>
                  <a:lnTo>
                    <a:pt x="4314" y="1272"/>
                  </a:lnTo>
                  <a:lnTo>
                    <a:pt x="4308" y="1260"/>
                  </a:lnTo>
                  <a:lnTo>
                    <a:pt x="4302" y="1254"/>
                  </a:lnTo>
                  <a:lnTo>
                    <a:pt x="4290" y="1230"/>
                  </a:lnTo>
                  <a:lnTo>
                    <a:pt x="4290" y="1224"/>
                  </a:lnTo>
                  <a:lnTo>
                    <a:pt x="4308" y="1224"/>
                  </a:lnTo>
                  <a:lnTo>
                    <a:pt x="4314" y="1230"/>
                  </a:lnTo>
                  <a:lnTo>
                    <a:pt x="4326" y="1236"/>
                  </a:lnTo>
                  <a:lnTo>
                    <a:pt x="4332" y="1242"/>
                  </a:lnTo>
                  <a:lnTo>
                    <a:pt x="4332" y="1212"/>
                  </a:lnTo>
                  <a:lnTo>
                    <a:pt x="4332" y="1218"/>
                  </a:lnTo>
                  <a:lnTo>
                    <a:pt x="4344" y="1230"/>
                  </a:lnTo>
                  <a:lnTo>
                    <a:pt x="4350" y="1242"/>
                  </a:lnTo>
                  <a:lnTo>
                    <a:pt x="4362" y="1254"/>
                  </a:lnTo>
                  <a:lnTo>
                    <a:pt x="4374" y="1254"/>
                  </a:lnTo>
                  <a:lnTo>
                    <a:pt x="4386" y="1248"/>
                  </a:lnTo>
                  <a:lnTo>
                    <a:pt x="4398" y="1248"/>
                  </a:lnTo>
                  <a:lnTo>
                    <a:pt x="4398" y="1272"/>
                  </a:lnTo>
                  <a:lnTo>
                    <a:pt x="4404" y="1278"/>
                  </a:lnTo>
                  <a:lnTo>
                    <a:pt x="4416" y="1278"/>
                  </a:lnTo>
                  <a:lnTo>
                    <a:pt x="4428" y="1290"/>
                  </a:lnTo>
                  <a:lnTo>
                    <a:pt x="4452" y="1272"/>
                  </a:lnTo>
                  <a:lnTo>
                    <a:pt x="4464" y="1284"/>
                  </a:lnTo>
                  <a:lnTo>
                    <a:pt x="4470" y="1284"/>
                  </a:lnTo>
                  <a:lnTo>
                    <a:pt x="4476" y="1278"/>
                  </a:lnTo>
                  <a:lnTo>
                    <a:pt x="4476" y="1260"/>
                  </a:lnTo>
                  <a:lnTo>
                    <a:pt x="4470" y="1254"/>
                  </a:lnTo>
                  <a:lnTo>
                    <a:pt x="4488" y="1212"/>
                  </a:lnTo>
                  <a:lnTo>
                    <a:pt x="4488" y="1236"/>
                  </a:lnTo>
                  <a:lnTo>
                    <a:pt x="4500" y="1248"/>
                  </a:lnTo>
                  <a:lnTo>
                    <a:pt x="4512" y="1236"/>
                  </a:lnTo>
                  <a:lnTo>
                    <a:pt x="4518" y="1218"/>
                  </a:lnTo>
                  <a:lnTo>
                    <a:pt x="4518" y="1206"/>
                  </a:lnTo>
                  <a:lnTo>
                    <a:pt x="4494" y="1182"/>
                  </a:lnTo>
                  <a:lnTo>
                    <a:pt x="4518" y="1176"/>
                  </a:lnTo>
                  <a:lnTo>
                    <a:pt x="4500" y="1164"/>
                  </a:lnTo>
                  <a:lnTo>
                    <a:pt x="4500" y="1146"/>
                  </a:lnTo>
                  <a:lnTo>
                    <a:pt x="4470" y="1146"/>
                  </a:lnTo>
                  <a:lnTo>
                    <a:pt x="4470" y="1134"/>
                  </a:lnTo>
                  <a:lnTo>
                    <a:pt x="4446" y="1134"/>
                  </a:lnTo>
                  <a:lnTo>
                    <a:pt x="4446" y="1080"/>
                  </a:lnTo>
                  <a:lnTo>
                    <a:pt x="4416" y="1086"/>
                  </a:lnTo>
                  <a:lnTo>
                    <a:pt x="4410" y="1080"/>
                  </a:lnTo>
                  <a:lnTo>
                    <a:pt x="4410" y="1056"/>
                  </a:lnTo>
                  <a:lnTo>
                    <a:pt x="4416" y="1050"/>
                  </a:lnTo>
                  <a:lnTo>
                    <a:pt x="4428" y="1050"/>
                  </a:lnTo>
                  <a:lnTo>
                    <a:pt x="4434" y="1056"/>
                  </a:lnTo>
                  <a:lnTo>
                    <a:pt x="4446" y="1062"/>
                  </a:lnTo>
                  <a:lnTo>
                    <a:pt x="4452" y="1068"/>
                  </a:lnTo>
                  <a:lnTo>
                    <a:pt x="4458" y="1068"/>
                  </a:lnTo>
                  <a:lnTo>
                    <a:pt x="4464" y="1062"/>
                  </a:lnTo>
                  <a:lnTo>
                    <a:pt x="4464" y="1026"/>
                  </a:lnTo>
                  <a:lnTo>
                    <a:pt x="4488" y="1032"/>
                  </a:lnTo>
                  <a:lnTo>
                    <a:pt x="4524" y="1014"/>
                  </a:lnTo>
                  <a:lnTo>
                    <a:pt x="4524" y="1026"/>
                  </a:lnTo>
                  <a:lnTo>
                    <a:pt x="4530" y="1038"/>
                  </a:lnTo>
                  <a:lnTo>
                    <a:pt x="4530" y="1044"/>
                  </a:lnTo>
                  <a:lnTo>
                    <a:pt x="4536" y="1050"/>
                  </a:lnTo>
                  <a:lnTo>
                    <a:pt x="4548" y="1044"/>
                  </a:lnTo>
                  <a:lnTo>
                    <a:pt x="4566" y="1044"/>
                  </a:lnTo>
                  <a:lnTo>
                    <a:pt x="4554" y="1062"/>
                  </a:lnTo>
                  <a:lnTo>
                    <a:pt x="4578" y="1062"/>
                  </a:lnTo>
                  <a:lnTo>
                    <a:pt x="4566" y="1092"/>
                  </a:lnTo>
                  <a:lnTo>
                    <a:pt x="4566" y="1098"/>
                  </a:lnTo>
                  <a:lnTo>
                    <a:pt x="4584" y="1116"/>
                  </a:lnTo>
                  <a:lnTo>
                    <a:pt x="4590" y="1128"/>
                  </a:lnTo>
                  <a:lnTo>
                    <a:pt x="4614" y="1140"/>
                  </a:lnTo>
                  <a:lnTo>
                    <a:pt x="4626" y="1134"/>
                  </a:lnTo>
                  <a:lnTo>
                    <a:pt x="4638" y="1122"/>
                  </a:lnTo>
                  <a:lnTo>
                    <a:pt x="4656" y="1086"/>
                  </a:lnTo>
                  <a:lnTo>
                    <a:pt x="4656" y="1080"/>
                  </a:lnTo>
                  <a:lnTo>
                    <a:pt x="4662" y="1068"/>
                  </a:lnTo>
                  <a:lnTo>
                    <a:pt x="4668" y="1074"/>
                  </a:lnTo>
                  <a:lnTo>
                    <a:pt x="4680" y="1080"/>
                  </a:lnTo>
                  <a:lnTo>
                    <a:pt x="4692" y="1080"/>
                  </a:lnTo>
                  <a:lnTo>
                    <a:pt x="4698" y="1086"/>
                  </a:lnTo>
                  <a:lnTo>
                    <a:pt x="4710" y="1080"/>
                  </a:lnTo>
                  <a:lnTo>
                    <a:pt x="4722" y="1068"/>
                  </a:lnTo>
                  <a:lnTo>
                    <a:pt x="4728" y="1056"/>
                  </a:lnTo>
                  <a:lnTo>
                    <a:pt x="4728" y="1038"/>
                  </a:lnTo>
                  <a:lnTo>
                    <a:pt x="4794" y="1038"/>
                  </a:lnTo>
                  <a:lnTo>
                    <a:pt x="4806" y="1026"/>
                  </a:lnTo>
                  <a:lnTo>
                    <a:pt x="4812" y="1014"/>
                  </a:lnTo>
                  <a:lnTo>
                    <a:pt x="4800" y="1002"/>
                  </a:lnTo>
                  <a:lnTo>
                    <a:pt x="4788" y="996"/>
                  </a:lnTo>
                  <a:lnTo>
                    <a:pt x="4758" y="996"/>
                  </a:lnTo>
                  <a:close/>
                  <a:moveTo>
                    <a:pt x="4476" y="1308"/>
                  </a:moveTo>
                  <a:lnTo>
                    <a:pt x="4446" y="1308"/>
                  </a:lnTo>
                  <a:lnTo>
                    <a:pt x="4440" y="1326"/>
                  </a:lnTo>
                  <a:lnTo>
                    <a:pt x="4476" y="1320"/>
                  </a:lnTo>
                  <a:lnTo>
                    <a:pt x="4476" y="1308"/>
                  </a:lnTo>
                  <a:close/>
                  <a:moveTo>
                    <a:pt x="4140" y="1290"/>
                  </a:moveTo>
                  <a:lnTo>
                    <a:pt x="4134" y="1290"/>
                  </a:lnTo>
                  <a:lnTo>
                    <a:pt x="4128" y="1296"/>
                  </a:lnTo>
                  <a:lnTo>
                    <a:pt x="4128" y="1308"/>
                  </a:lnTo>
                  <a:lnTo>
                    <a:pt x="4134" y="1314"/>
                  </a:lnTo>
                  <a:lnTo>
                    <a:pt x="4158" y="1314"/>
                  </a:lnTo>
                  <a:lnTo>
                    <a:pt x="4164" y="1308"/>
                  </a:lnTo>
                  <a:lnTo>
                    <a:pt x="4164" y="1296"/>
                  </a:lnTo>
                  <a:lnTo>
                    <a:pt x="4158" y="1290"/>
                  </a:lnTo>
                  <a:lnTo>
                    <a:pt x="4140" y="1290"/>
                  </a:lnTo>
                  <a:close/>
                  <a:moveTo>
                    <a:pt x="3834" y="1242"/>
                  </a:moveTo>
                  <a:lnTo>
                    <a:pt x="3840" y="1236"/>
                  </a:lnTo>
                  <a:lnTo>
                    <a:pt x="3834" y="1230"/>
                  </a:lnTo>
                  <a:lnTo>
                    <a:pt x="3828" y="1230"/>
                  </a:lnTo>
                  <a:lnTo>
                    <a:pt x="3822" y="1224"/>
                  </a:lnTo>
                  <a:lnTo>
                    <a:pt x="3810" y="1224"/>
                  </a:lnTo>
                  <a:lnTo>
                    <a:pt x="3810" y="1236"/>
                  </a:lnTo>
                  <a:lnTo>
                    <a:pt x="3816" y="1242"/>
                  </a:lnTo>
                  <a:lnTo>
                    <a:pt x="3816" y="1248"/>
                  </a:lnTo>
                  <a:lnTo>
                    <a:pt x="3828" y="1248"/>
                  </a:lnTo>
                  <a:lnTo>
                    <a:pt x="3834" y="1242"/>
                  </a:lnTo>
                  <a:close/>
                  <a:moveTo>
                    <a:pt x="4206" y="1452"/>
                  </a:moveTo>
                  <a:lnTo>
                    <a:pt x="4170" y="1452"/>
                  </a:lnTo>
                  <a:lnTo>
                    <a:pt x="4206" y="1476"/>
                  </a:lnTo>
                  <a:lnTo>
                    <a:pt x="4218" y="1470"/>
                  </a:lnTo>
                  <a:lnTo>
                    <a:pt x="4218" y="1458"/>
                  </a:lnTo>
                  <a:lnTo>
                    <a:pt x="4212" y="1458"/>
                  </a:lnTo>
                  <a:lnTo>
                    <a:pt x="4206" y="1452"/>
                  </a:lnTo>
                  <a:close/>
                  <a:moveTo>
                    <a:pt x="4170" y="870"/>
                  </a:moveTo>
                  <a:lnTo>
                    <a:pt x="4152" y="870"/>
                  </a:lnTo>
                  <a:lnTo>
                    <a:pt x="4152" y="876"/>
                  </a:lnTo>
                  <a:lnTo>
                    <a:pt x="4158" y="882"/>
                  </a:lnTo>
                  <a:lnTo>
                    <a:pt x="4164" y="882"/>
                  </a:lnTo>
                  <a:lnTo>
                    <a:pt x="4170" y="888"/>
                  </a:lnTo>
                  <a:lnTo>
                    <a:pt x="4182" y="882"/>
                  </a:lnTo>
                  <a:lnTo>
                    <a:pt x="4188" y="882"/>
                  </a:lnTo>
                  <a:lnTo>
                    <a:pt x="4194" y="876"/>
                  </a:lnTo>
                  <a:lnTo>
                    <a:pt x="4188" y="870"/>
                  </a:lnTo>
                  <a:lnTo>
                    <a:pt x="4170" y="870"/>
                  </a:lnTo>
                  <a:close/>
                  <a:moveTo>
                    <a:pt x="4170" y="936"/>
                  </a:moveTo>
                  <a:lnTo>
                    <a:pt x="4236" y="936"/>
                  </a:lnTo>
                  <a:lnTo>
                    <a:pt x="4236" y="918"/>
                  </a:lnTo>
                  <a:lnTo>
                    <a:pt x="4188" y="918"/>
                  </a:lnTo>
                  <a:lnTo>
                    <a:pt x="4170" y="936"/>
                  </a:lnTo>
                  <a:close/>
                  <a:moveTo>
                    <a:pt x="5574" y="36"/>
                  </a:moveTo>
                  <a:lnTo>
                    <a:pt x="5490" y="36"/>
                  </a:lnTo>
                  <a:lnTo>
                    <a:pt x="5496" y="24"/>
                  </a:lnTo>
                  <a:lnTo>
                    <a:pt x="5490" y="24"/>
                  </a:lnTo>
                  <a:lnTo>
                    <a:pt x="5484" y="18"/>
                  </a:lnTo>
                  <a:lnTo>
                    <a:pt x="5448" y="18"/>
                  </a:lnTo>
                  <a:lnTo>
                    <a:pt x="5430" y="12"/>
                  </a:lnTo>
                  <a:lnTo>
                    <a:pt x="5400" y="12"/>
                  </a:lnTo>
                  <a:lnTo>
                    <a:pt x="5364" y="18"/>
                  </a:lnTo>
                  <a:lnTo>
                    <a:pt x="5334" y="30"/>
                  </a:lnTo>
                  <a:lnTo>
                    <a:pt x="5304" y="36"/>
                  </a:lnTo>
                  <a:lnTo>
                    <a:pt x="5292" y="36"/>
                  </a:lnTo>
                  <a:lnTo>
                    <a:pt x="5346" y="12"/>
                  </a:lnTo>
                  <a:lnTo>
                    <a:pt x="5274" y="18"/>
                  </a:lnTo>
                  <a:lnTo>
                    <a:pt x="5268" y="18"/>
                  </a:lnTo>
                  <a:lnTo>
                    <a:pt x="5262" y="12"/>
                  </a:lnTo>
                  <a:lnTo>
                    <a:pt x="5250" y="12"/>
                  </a:lnTo>
                  <a:lnTo>
                    <a:pt x="5226" y="0"/>
                  </a:lnTo>
                  <a:lnTo>
                    <a:pt x="5196" y="0"/>
                  </a:lnTo>
                  <a:lnTo>
                    <a:pt x="5190" y="6"/>
                  </a:lnTo>
                  <a:lnTo>
                    <a:pt x="5184" y="18"/>
                  </a:lnTo>
                  <a:lnTo>
                    <a:pt x="5178" y="18"/>
                  </a:lnTo>
                  <a:lnTo>
                    <a:pt x="5172" y="12"/>
                  </a:lnTo>
                  <a:lnTo>
                    <a:pt x="5160" y="6"/>
                  </a:lnTo>
                  <a:lnTo>
                    <a:pt x="5148" y="6"/>
                  </a:lnTo>
                  <a:lnTo>
                    <a:pt x="5136" y="0"/>
                  </a:lnTo>
                  <a:lnTo>
                    <a:pt x="5124" y="0"/>
                  </a:lnTo>
                  <a:lnTo>
                    <a:pt x="5112" y="6"/>
                  </a:lnTo>
                  <a:lnTo>
                    <a:pt x="5106" y="12"/>
                  </a:lnTo>
                  <a:lnTo>
                    <a:pt x="5094" y="18"/>
                  </a:lnTo>
                  <a:lnTo>
                    <a:pt x="5088" y="24"/>
                  </a:lnTo>
                  <a:lnTo>
                    <a:pt x="5046" y="12"/>
                  </a:lnTo>
                  <a:lnTo>
                    <a:pt x="4938" y="6"/>
                  </a:lnTo>
                  <a:lnTo>
                    <a:pt x="4968" y="36"/>
                  </a:lnTo>
                  <a:lnTo>
                    <a:pt x="4902" y="12"/>
                  </a:lnTo>
                  <a:lnTo>
                    <a:pt x="4842" y="24"/>
                  </a:lnTo>
                  <a:lnTo>
                    <a:pt x="4830" y="24"/>
                  </a:lnTo>
                  <a:lnTo>
                    <a:pt x="4812" y="18"/>
                  </a:lnTo>
                  <a:lnTo>
                    <a:pt x="4746" y="18"/>
                  </a:lnTo>
                  <a:lnTo>
                    <a:pt x="4710" y="24"/>
                  </a:lnTo>
                  <a:lnTo>
                    <a:pt x="4686" y="36"/>
                  </a:lnTo>
                  <a:lnTo>
                    <a:pt x="4674" y="36"/>
                  </a:lnTo>
                  <a:lnTo>
                    <a:pt x="4764" y="60"/>
                  </a:lnTo>
                  <a:lnTo>
                    <a:pt x="4674" y="48"/>
                  </a:lnTo>
                  <a:lnTo>
                    <a:pt x="4662" y="48"/>
                  </a:lnTo>
                  <a:lnTo>
                    <a:pt x="4590" y="36"/>
                  </a:lnTo>
                  <a:lnTo>
                    <a:pt x="4542" y="36"/>
                  </a:lnTo>
                  <a:lnTo>
                    <a:pt x="4530" y="48"/>
                  </a:lnTo>
                  <a:lnTo>
                    <a:pt x="4530" y="60"/>
                  </a:lnTo>
                  <a:lnTo>
                    <a:pt x="4512" y="60"/>
                  </a:lnTo>
                  <a:lnTo>
                    <a:pt x="4482" y="54"/>
                  </a:lnTo>
                  <a:lnTo>
                    <a:pt x="4392" y="54"/>
                  </a:lnTo>
                  <a:lnTo>
                    <a:pt x="4350" y="60"/>
                  </a:lnTo>
                  <a:lnTo>
                    <a:pt x="4302" y="66"/>
                  </a:lnTo>
                  <a:lnTo>
                    <a:pt x="4260" y="66"/>
                  </a:lnTo>
                  <a:lnTo>
                    <a:pt x="4242" y="72"/>
                  </a:lnTo>
                  <a:lnTo>
                    <a:pt x="4260" y="72"/>
                  </a:lnTo>
                  <a:lnTo>
                    <a:pt x="4266" y="78"/>
                  </a:lnTo>
                  <a:lnTo>
                    <a:pt x="4278" y="78"/>
                  </a:lnTo>
                  <a:lnTo>
                    <a:pt x="4362" y="84"/>
                  </a:lnTo>
                  <a:lnTo>
                    <a:pt x="4278" y="96"/>
                  </a:lnTo>
                  <a:lnTo>
                    <a:pt x="4284" y="96"/>
                  </a:lnTo>
                  <a:lnTo>
                    <a:pt x="4290" y="102"/>
                  </a:lnTo>
                  <a:lnTo>
                    <a:pt x="4314" y="114"/>
                  </a:lnTo>
                  <a:lnTo>
                    <a:pt x="4338" y="114"/>
                  </a:lnTo>
                  <a:lnTo>
                    <a:pt x="4356" y="108"/>
                  </a:lnTo>
                  <a:lnTo>
                    <a:pt x="4392" y="108"/>
                  </a:lnTo>
                  <a:lnTo>
                    <a:pt x="4398" y="102"/>
                  </a:lnTo>
                  <a:lnTo>
                    <a:pt x="4410" y="102"/>
                  </a:lnTo>
                  <a:lnTo>
                    <a:pt x="4416" y="96"/>
                  </a:lnTo>
                  <a:lnTo>
                    <a:pt x="4440" y="96"/>
                  </a:lnTo>
                  <a:lnTo>
                    <a:pt x="4458" y="90"/>
                  </a:lnTo>
                  <a:lnTo>
                    <a:pt x="4500" y="90"/>
                  </a:lnTo>
                  <a:lnTo>
                    <a:pt x="4518" y="96"/>
                  </a:lnTo>
                  <a:lnTo>
                    <a:pt x="4536" y="96"/>
                  </a:lnTo>
                  <a:lnTo>
                    <a:pt x="4548" y="102"/>
                  </a:lnTo>
                  <a:lnTo>
                    <a:pt x="4560" y="102"/>
                  </a:lnTo>
                  <a:lnTo>
                    <a:pt x="4494" y="102"/>
                  </a:lnTo>
                  <a:lnTo>
                    <a:pt x="4482" y="108"/>
                  </a:lnTo>
                  <a:lnTo>
                    <a:pt x="4458" y="108"/>
                  </a:lnTo>
                  <a:lnTo>
                    <a:pt x="4446" y="114"/>
                  </a:lnTo>
                  <a:lnTo>
                    <a:pt x="4434" y="114"/>
                  </a:lnTo>
                  <a:lnTo>
                    <a:pt x="4422" y="120"/>
                  </a:lnTo>
                  <a:lnTo>
                    <a:pt x="4410" y="120"/>
                  </a:lnTo>
                  <a:lnTo>
                    <a:pt x="4404" y="126"/>
                  </a:lnTo>
                  <a:lnTo>
                    <a:pt x="4398" y="126"/>
                  </a:lnTo>
                  <a:lnTo>
                    <a:pt x="4434" y="126"/>
                  </a:lnTo>
                  <a:lnTo>
                    <a:pt x="4452" y="132"/>
                  </a:lnTo>
                  <a:lnTo>
                    <a:pt x="4488" y="132"/>
                  </a:lnTo>
                  <a:lnTo>
                    <a:pt x="4500" y="126"/>
                  </a:lnTo>
                  <a:lnTo>
                    <a:pt x="4506" y="126"/>
                  </a:lnTo>
                  <a:lnTo>
                    <a:pt x="4512" y="120"/>
                  </a:lnTo>
                  <a:lnTo>
                    <a:pt x="4638" y="120"/>
                  </a:lnTo>
                  <a:lnTo>
                    <a:pt x="4656" y="114"/>
                  </a:lnTo>
                  <a:lnTo>
                    <a:pt x="4680" y="114"/>
                  </a:lnTo>
                  <a:lnTo>
                    <a:pt x="4698" y="108"/>
                  </a:lnTo>
                  <a:lnTo>
                    <a:pt x="4710" y="108"/>
                  </a:lnTo>
                  <a:lnTo>
                    <a:pt x="4722" y="96"/>
                  </a:lnTo>
                  <a:lnTo>
                    <a:pt x="4734" y="96"/>
                  </a:lnTo>
                  <a:lnTo>
                    <a:pt x="4752" y="90"/>
                  </a:lnTo>
                  <a:lnTo>
                    <a:pt x="4770" y="90"/>
                  </a:lnTo>
                  <a:lnTo>
                    <a:pt x="4782" y="84"/>
                  </a:lnTo>
                  <a:lnTo>
                    <a:pt x="4830" y="84"/>
                  </a:lnTo>
                  <a:lnTo>
                    <a:pt x="4746" y="114"/>
                  </a:lnTo>
                  <a:lnTo>
                    <a:pt x="4782" y="114"/>
                  </a:lnTo>
                  <a:lnTo>
                    <a:pt x="4734" y="126"/>
                  </a:lnTo>
                  <a:lnTo>
                    <a:pt x="4716" y="126"/>
                  </a:lnTo>
                  <a:lnTo>
                    <a:pt x="4674" y="132"/>
                  </a:lnTo>
                  <a:lnTo>
                    <a:pt x="4620" y="132"/>
                  </a:lnTo>
                  <a:lnTo>
                    <a:pt x="4566" y="138"/>
                  </a:lnTo>
                  <a:lnTo>
                    <a:pt x="4536" y="138"/>
                  </a:lnTo>
                  <a:lnTo>
                    <a:pt x="4524" y="150"/>
                  </a:lnTo>
                  <a:lnTo>
                    <a:pt x="4524" y="156"/>
                  </a:lnTo>
                  <a:lnTo>
                    <a:pt x="4602" y="174"/>
                  </a:lnTo>
                  <a:lnTo>
                    <a:pt x="4596" y="174"/>
                  </a:lnTo>
                  <a:lnTo>
                    <a:pt x="4590" y="180"/>
                  </a:lnTo>
                  <a:lnTo>
                    <a:pt x="4578" y="180"/>
                  </a:lnTo>
                  <a:lnTo>
                    <a:pt x="4566" y="186"/>
                  </a:lnTo>
                  <a:lnTo>
                    <a:pt x="4542" y="186"/>
                  </a:lnTo>
                  <a:lnTo>
                    <a:pt x="4518" y="174"/>
                  </a:lnTo>
                  <a:lnTo>
                    <a:pt x="4500" y="162"/>
                  </a:lnTo>
                  <a:lnTo>
                    <a:pt x="4476" y="150"/>
                  </a:lnTo>
                  <a:lnTo>
                    <a:pt x="4470" y="144"/>
                  </a:lnTo>
                  <a:lnTo>
                    <a:pt x="4356" y="144"/>
                  </a:lnTo>
                  <a:lnTo>
                    <a:pt x="4350" y="150"/>
                  </a:lnTo>
                  <a:lnTo>
                    <a:pt x="4344" y="162"/>
                  </a:lnTo>
                  <a:lnTo>
                    <a:pt x="4338" y="168"/>
                  </a:lnTo>
                  <a:lnTo>
                    <a:pt x="4368" y="186"/>
                  </a:lnTo>
                  <a:lnTo>
                    <a:pt x="4386" y="204"/>
                  </a:lnTo>
                  <a:lnTo>
                    <a:pt x="4410" y="216"/>
                  </a:lnTo>
                  <a:lnTo>
                    <a:pt x="4458" y="216"/>
                  </a:lnTo>
                  <a:lnTo>
                    <a:pt x="4476" y="210"/>
                  </a:lnTo>
                  <a:lnTo>
                    <a:pt x="4488" y="210"/>
                  </a:lnTo>
                  <a:lnTo>
                    <a:pt x="4476" y="216"/>
                  </a:lnTo>
                  <a:lnTo>
                    <a:pt x="4470" y="228"/>
                  </a:lnTo>
                  <a:lnTo>
                    <a:pt x="4398" y="228"/>
                  </a:lnTo>
                  <a:lnTo>
                    <a:pt x="4380" y="222"/>
                  </a:lnTo>
                  <a:lnTo>
                    <a:pt x="4350" y="222"/>
                  </a:lnTo>
                  <a:lnTo>
                    <a:pt x="4314" y="228"/>
                  </a:lnTo>
                  <a:lnTo>
                    <a:pt x="4272" y="234"/>
                  </a:lnTo>
                  <a:lnTo>
                    <a:pt x="4230" y="234"/>
                  </a:lnTo>
                  <a:lnTo>
                    <a:pt x="4218" y="240"/>
                  </a:lnTo>
                  <a:lnTo>
                    <a:pt x="4200" y="246"/>
                  </a:lnTo>
                  <a:lnTo>
                    <a:pt x="4188" y="258"/>
                  </a:lnTo>
                  <a:lnTo>
                    <a:pt x="4176" y="264"/>
                  </a:lnTo>
                  <a:lnTo>
                    <a:pt x="4170" y="270"/>
                  </a:lnTo>
                  <a:lnTo>
                    <a:pt x="4164" y="270"/>
                  </a:lnTo>
                  <a:lnTo>
                    <a:pt x="4236" y="258"/>
                  </a:lnTo>
                  <a:lnTo>
                    <a:pt x="4236" y="276"/>
                  </a:lnTo>
                  <a:lnTo>
                    <a:pt x="4296" y="258"/>
                  </a:lnTo>
                  <a:lnTo>
                    <a:pt x="4224" y="288"/>
                  </a:lnTo>
                  <a:lnTo>
                    <a:pt x="4230" y="288"/>
                  </a:lnTo>
                  <a:lnTo>
                    <a:pt x="4236" y="294"/>
                  </a:lnTo>
                  <a:lnTo>
                    <a:pt x="4248" y="300"/>
                  </a:lnTo>
                  <a:lnTo>
                    <a:pt x="4278" y="300"/>
                  </a:lnTo>
                  <a:lnTo>
                    <a:pt x="4314" y="288"/>
                  </a:lnTo>
                  <a:lnTo>
                    <a:pt x="4326" y="288"/>
                  </a:lnTo>
                  <a:lnTo>
                    <a:pt x="4344" y="282"/>
                  </a:lnTo>
                  <a:lnTo>
                    <a:pt x="4350" y="276"/>
                  </a:lnTo>
                  <a:lnTo>
                    <a:pt x="4356" y="276"/>
                  </a:lnTo>
                  <a:lnTo>
                    <a:pt x="4254" y="312"/>
                  </a:lnTo>
                  <a:lnTo>
                    <a:pt x="4188" y="312"/>
                  </a:lnTo>
                  <a:lnTo>
                    <a:pt x="4176" y="288"/>
                  </a:lnTo>
                  <a:lnTo>
                    <a:pt x="4164" y="288"/>
                  </a:lnTo>
                  <a:lnTo>
                    <a:pt x="4146" y="282"/>
                  </a:lnTo>
                  <a:lnTo>
                    <a:pt x="4110" y="282"/>
                  </a:lnTo>
                  <a:lnTo>
                    <a:pt x="4104" y="288"/>
                  </a:lnTo>
                  <a:lnTo>
                    <a:pt x="4104" y="300"/>
                  </a:lnTo>
                  <a:lnTo>
                    <a:pt x="4110" y="312"/>
                  </a:lnTo>
                  <a:lnTo>
                    <a:pt x="4110" y="318"/>
                  </a:lnTo>
                  <a:lnTo>
                    <a:pt x="4116" y="324"/>
                  </a:lnTo>
                  <a:lnTo>
                    <a:pt x="4092" y="324"/>
                  </a:lnTo>
                  <a:lnTo>
                    <a:pt x="4074" y="330"/>
                  </a:lnTo>
                  <a:lnTo>
                    <a:pt x="4032" y="330"/>
                  </a:lnTo>
                  <a:lnTo>
                    <a:pt x="4020" y="336"/>
                  </a:lnTo>
                  <a:lnTo>
                    <a:pt x="4002" y="342"/>
                  </a:lnTo>
                  <a:lnTo>
                    <a:pt x="3990" y="348"/>
                  </a:lnTo>
                  <a:lnTo>
                    <a:pt x="3972" y="354"/>
                  </a:lnTo>
                  <a:lnTo>
                    <a:pt x="3936" y="354"/>
                  </a:lnTo>
                  <a:lnTo>
                    <a:pt x="3924" y="360"/>
                  </a:lnTo>
                  <a:lnTo>
                    <a:pt x="3918" y="360"/>
                  </a:lnTo>
                  <a:lnTo>
                    <a:pt x="3924" y="360"/>
                  </a:lnTo>
                  <a:lnTo>
                    <a:pt x="3936" y="366"/>
                  </a:lnTo>
                  <a:lnTo>
                    <a:pt x="3978" y="366"/>
                  </a:lnTo>
                  <a:lnTo>
                    <a:pt x="3990" y="360"/>
                  </a:lnTo>
                  <a:lnTo>
                    <a:pt x="3996" y="354"/>
                  </a:lnTo>
                  <a:lnTo>
                    <a:pt x="3984" y="372"/>
                  </a:lnTo>
                  <a:lnTo>
                    <a:pt x="4020" y="366"/>
                  </a:lnTo>
                  <a:lnTo>
                    <a:pt x="4044" y="354"/>
                  </a:lnTo>
                  <a:lnTo>
                    <a:pt x="4044" y="372"/>
                  </a:lnTo>
                  <a:lnTo>
                    <a:pt x="4074" y="366"/>
                  </a:lnTo>
                  <a:lnTo>
                    <a:pt x="4098" y="366"/>
                  </a:lnTo>
                  <a:lnTo>
                    <a:pt x="4098" y="372"/>
                  </a:lnTo>
                  <a:lnTo>
                    <a:pt x="4104" y="378"/>
                  </a:lnTo>
                  <a:lnTo>
                    <a:pt x="4122" y="378"/>
                  </a:lnTo>
                  <a:lnTo>
                    <a:pt x="4146" y="366"/>
                  </a:lnTo>
                  <a:lnTo>
                    <a:pt x="4152" y="366"/>
                  </a:lnTo>
                  <a:lnTo>
                    <a:pt x="4164" y="360"/>
                  </a:lnTo>
                  <a:lnTo>
                    <a:pt x="4170" y="372"/>
                  </a:lnTo>
                  <a:lnTo>
                    <a:pt x="4200" y="354"/>
                  </a:lnTo>
                  <a:lnTo>
                    <a:pt x="4206" y="360"/>
                  </a:lnTo>
                  <a:lnTo>
                    <a:pt x="4212" y="372"/>
                  </a:lnTo>
                  <a:lnTo>
                    <a:pt x="4224" y="372"/>
                  </a:lnTo>
                  <a:lnTo>
                    <a:pt x="4236" y="366"/>
                  </a:lnTo>
                  <a:lnTo>
                    <a:pt x="4242" y="360"/>
                  </a:lnTo>
                  <a:lnTo>
                    <a:pt x="4248" y="360"/>
                  </a:lnTo>
                  <a:lnTo>
                    <a:pt x="4254" y="366"/>
                  </a:lnTo>
                  <a:lnTo>
                    <a:pt x="4266" y="372"/>
                  </a:lnTo>
                  <a:lnTo>
                    <a:pt x="4284" y="372"/>
                  </a:lnTo>
                  <a:lnTo>
                    <a:pt x="4290" y="366"/>
                  </a:lnTo>
                  <a:lnTo>
                    <a:pt x="4290" y="360"/>
                  </a:lnTo>
                  <a:lnTo>
                    <a:pt x="4284" y="354"/>
                  </a:lnTo>
                  <a:lnTo>
                    <a:pt x="4338" y="372"/>
                  </a:lnTo>
                  <a:lnTo>
                    <a:pt x="4344" y="378"/>
                  </a:lnTo>
                  <a:lnTo>
                    <a:pt x="4350" y="390"/>
                  </a:lnTo>
                  <a:lnTo>
                    <a:pt x="4374" y="390"/>
                  </a:lnTo>
                  <a:lnTo>
                    <a:pt x="4410" y="378"/>
                  </a:lnTo>
                  <a:lnTo>
                    <a:pt x="4440" y="372"/>
                  </a:lnTo>
                  <a:lnTo>
                    <a:pt x="4476" y="372"/>
                  </a:lnTo>
                  <a:lnTo>
                    <a:pt x="4494" y="366"/>
                  </a:lnTo>
                  <a:lnTo>
                    <a:pt x="4506" y="360"/>
                  </a:lnTo>
                  <a:lnTo>
                    <a:pt x="4524" y="342"/>
                  </a:lnTo>
                  <a:lnTo>
                    <a:pt x="4464" y="342"/>
                  </a:lnTo>
                  <a:lnTo>
                    <a:pt x="4470" y="336"/>
                  </a:lnTo>
                  <a:lnTo>
                    <a:pt x="4470" y="330"/>
                  </a:lnTo>
                  <a:lnTo>
                    <a:pt x="4416" y="330"/>
                  </a:lnTo>
                  <a:lnTo>
                    <a:pt x="4362" y="318"/>
                  </a:lnTo>
                  <a:lnTo>
                    <a:pt x="4380" y="300"/>
                  </a:lnTo>
                  <a:lnTo>
                    <a:pt x="4440" y="318"/>
                  </a:lnTo>
                  <a:lnTo>
                    <a:pt x="4452" y="318"/>
                  </a:lnTo>
                  <a:lnTo>
                    <a:pt x="4488" y="312"/>
                  </a:lnTo>
                  <a:lnTo>
                    <a:pt x="4566" y="312"/>
                  </a:lnTo>
                  <a:lnTo>
                    <a:pt x="4578" y="300"/>
                  </a:lnTo>
                  <a:lnTo>
                    <a:pt x="4578" y="288"/>
                  </a:lnTo>
                  <a:lnTo>
                    <a:pt x="4584" y="288"/>
                  </a:lnTo>
                  <a:lnTo>
                    <a:pt x="4590" y="282"/>
                  </a:lnTo>
                  <a:lnTo>
                    <a:pt x="4608" y="282"/>
                  </a:lnTo>
                  <a:lnTo>
                    <a:pt x="4626" y="276"/>
                  </a:lnTo>
                  <a:lnTo>
                    <a:pt x="4662" y="276"/>
                  </a:lnTo>
                  <a:lnTo>
                    <a:pt x="4680" y="270"/>
                  </a:lnTo>
                  <a:lnTo>
                    <a:pt x="4710" y="270"/>
                  </a:lnTo>
                  <a:lnTo>
                    <a:pt x="4722" y="264"/>
                  </a:lnTo>
                  <a:lnTo>
                    <a:pt x="4728" y="264"/>
                  </a:lnTo>
                  <a:lnTo>
                    <a:pt x="4704" y="246"/>
                  </a:lnTo>
                  <a:lnTo>
                    <a:pt x="4746" y="246"/>
                  </a:lnTo>
                  <a:lnTo>
                    <a:pt x="4770" y="240"/>
                  </a:lnTo>
                  <a:lnTo>
                    <a:pt x="4782" y="234"/>
                  </a:lnTo>
                  <a:lnTo>
                    <a:pt x="4776" y="228"/>
                  </a:lnTo>
                  <a:lnTo>
                    <a:pt x="4770" y="228"/>
                  </a:lnTo>
                  <a:lnTo>
                    <a:pt x="4758" y="222"/>
                  </a:lnTo>
                  <a:lnTo>
                    <a:pt x="4746" y="222"/>
                  </a:lnTo>
                  <a:lnTo>
                    <a:pt x="4734" y="216"/>
                  </a:lnTo>
                  <a:lnTo>
                    <a:pt x="4686" y="216"/>
                  </a:lnTo>
                  <a:lnTo>
                    <a:pt x="4674" y="210"/>
                  </a:lnTo>
                  <a:lnTo>
                    <a:pt x="4662" y="210"/>
                  </a:lnTo>
                  <a:lnTo>
                    <a:pt x="4662" y="204"/>
                  </a:lnTo>
                  <a:lnTo>
                    <a:pt x="4674" y="198"/>
                  </a:lnTo>
                  <a:lnTo>
                    <a:pt x="4686" y="198"/>
                  </a:lnTo>
                  <a:lnTo>
                    <a:pt x="4704" y="192"/>
                  </a:lnTo>
                  <a:lnTo>
                    <a:pt x="4716" y="186"/>
                  </a:lnTo>
                  <a:lnTo>
                    <a:pt x="4764" y="186"/>
                  </a:lnTo>
                  <a:lnTo>
                    <a:pt x="4782" y="192"/>
                  </a:lnTo>
                  <a:lnTo>
                    <a:pt x="4860" y="192"/>
                  </a:lnTo>
                  <a:lnTo>
                    <a:pt x="4878" y="186"/>
                  </a:lnTo>
                  <a:lnTo>
                    <a:pt x="4902" y="186"/>
                  </a:lnTo>
                  <a:lnTo>
                    <a:pt x="4896" y="180"/>
                  </a:lnTo>
                  <a:lnTo>
                    <a:pt x="4878" y="180"/>
                  </a:lnTo>
                  <a:lnTo>
                    <a:pt x="4866" y="174"/>
                  </a:lnTo>
                  <a:lnTo>
                    <a:pt x="4872" y="168"/>
                  </a:lnTo>
                  <a:lnTo>
                    <a:pt x="4902" y="162"/>
                  </a:lnTo>
                  <a:lnTo>
                    <a:pt x="4944" y="168"/>
                  </a:lnTo>
                  <a:lnTo>
                    <a:pt x="4974" y="174"/>
                  </a:lnTo>
                  <a:lnTo>
                    <a:pt x="4986" y="174"/>
                  </a:lnTo>
                  <a:lnTo>
                    <a:pt x="4992" y="168"/>
                  </a:lnTo>
                  <a:lnTo>
                    <a:pt x="4992" y="150"/>
                  </a:lnTo>
                  <a:lnTo>
                    <a:pt x="5070" y="156"/>
                  </a:lnTo>
                  <a:lnTo>
                    <a:pt x="5070" y="132"/>
                  </a:lnTo>
                  <a:lnTo>
                    <a:pt x="5082" y="132"/>
                  </a:lnTo>
                  <a:lnTo>
                    <a:pt x="5094" y="138"/>
                  </a:lnTo>
                  <a:lnTo>
                    <a:pt x="5112" y="138"/>
                  </a:lnTo>
                  <a:lnTo>
                    <a:pt x="5136" y="126"/>
                  </a:lnTo>
                  <a:lnTo>
                    <a:pt x="5148" y="126"/>
                  </a:lnTo>
                  <a:lnTo>
                    <a:pt x="5154" y="120"/>
                  </a:lnTo>
                  <a:lnTo>
                    <a:pt x="5172" y="120"/>
                  </a:lnTo>
                  <a:lnTo>
                    <a:pt x="5208" y="114"/>
                  </a:lnTo>
                  <a:lnTo>
                    <a:pt x="5256" y="102"/>
                  </a:lnTo>
                  <a:lnTo>
                    <a:pt x="5298" y="96"/>
                  </a:lnTo>
                  <a:lnTo>
                    <a:pt x="5322" y="90"/>
                  </a:lnTo>
                  <a:lnTo>
                    <a:pt x="5340" y="90"/>
                  </a:lnTo>
                  <a:lnTo>
                    <a:pt x="5346" y="84"/>
                  </a:lnTo>
                  <a:lnTo>
                    <a:pt x="5238" y="84"/>
                  </a:lnTo>
                  <a:lnTo>
                    <a:pt x="5214" y="96"/>
                  </a:lnTo>
                  <a:lnTo>
                    <a:pt x="5142" y="96"/>
                  </a:lnTo>
                  <a:lnTo>
                    <a:pt x="5226" y="90"/>
                  </a:lnTo>
                  <a:lnTo>
                    <a:pt x="5220" y="78"/>
                  </a:lnTo>
                  <a:lnTo>
                    <a:pt x="5268" y="84"/>
                  </a:lnTo>
                  <a:lnTo>
                    <a:pt x="5274" y="78"/>
                  </a:lnTo>
                  <a:lnTo>
                    <a:pt x="5286" y="72"/>
                  </a:lnTo>
                  <a:lnTo>
                    <a:pt x="5358" y="72"/>
                  </a:lnTo>
                  <a:lnTo>
                    <a:pt x="5406" y="66"/>
                  </a:lnTo>
                  <a:lnTo>
                    <a:pt x="5454" y="66"/>
                  </a:lnTo>
                  <a:lnTo>
                    <a:pt x="5484" y="60"/>
                  </a:lnTo>
                  <a:lnTo>
                    <a:pt x="5496" y="60"/>
                  </a:lnTo>
                  <a:lnTo>
                    <a:pt x="5514" y="54"/>
                  </a:lnTo>
                  <a:lnTo>
                    <a:pt x="5532" y="54"/>
                  </a:lnTo>
                  <a:lnTo>
                    <a:pt x="5550" y="48"/>
                  </a:lnTo>
                  <a:lnTo>
                    <a:pt x="5562" y="42"/>
                  </a:lnTo>
                  <a:lnTo>
                    <a:pt x="5574" y="42"/>
                  </a:lnTo>
                  <a:lnTo>
                    <a:pt x="5574" y="36"/>
                  </a:lnTo>
                  <a:close/>
                  <a:moveTo>
                    <a:pt x="4032" y="966"/>
                  </a:moveTo>
                  <a:lnTo>
                    <a:pt x="4086" y="966"/>
                  </a:lnTo>
                  <a:lnTo>
                    <a:pt x="4134" y="942"/>
                  </a:lnTo>
                  <a:lnTo>
                    <a:pt x="4140" y="930"/>
                  </a:lnTo>
                  <a:lnTo>
                    <a:pt x="4134" y="918"/>
                  </a:lnTo>
                  <a:lnTo>
                    <a:pt x="4134" y="912"/>
                  </a:lnTo>
                  <a:lnTo>
                    <a:pt x="4122" y="906"/>
                  </a:lnTo>
                  <a:lnTo>
                    <a:pt x="4074" y="906"/>
                  </a:lnTo>
                  <a:lnTo>
                    <a:pt x="4062" y="912"/>
                  </a:lnTo>
                  <a:lnTo>
                    <a:pt x="4050" y="912"/>
                  </a:lnTo>
                  <a:lnTo>
                    <a:pt x="4026" y="924"/>
                  </a:lnTo>
                  <a:lnTo>
                    <a:pt x="4014" y="936"/>
                  </a:lnTo>
                  <a:lnTo>
                    <a:pt x="4002" y="942"/>
                  </a:lnTo>
                  <a:lnTo>
                    <a:pt x="4002" y="954"/>
                  </a:lnTo>
                  <a:lnTo>
                    <a:pt x="4014" y="960"/>
                  </a:lnTo>
                  <a:lnTo>
                    <a:pt x="4032" y="966"/>
                  </a:lnTo>
                  <a:close/>
                  <a:moveTo>
                    <a:pt x="4014" y="840"/>
                  </a:moveTo>
                  <a:lnTo>
                    <a:pt x="4002" y="840"/>
                  </a:lnTo>
                  <a:lnTo>
                    <a:pt x="3990" y="846"/>
                  </a:lnTo>
                  <a:lnTo>
                    <a:pt x="3984" y="852"/>
                  </a:lnTo>
                  <a:lnTo>
                    <a:pt x="3972" y="852"/>
                  </a:lnTo>
                  <a:lnTo>
                    <a:pt x="3990" y="852"/>
                  </a:lnTo>
                  <a:lnTo>
                    <a:pt x="4008" y="846"/>
                  </a:lnTo>
                  <a:lnTo>
                    <a:pt x="4026" y="846"/>
                  </a:lnTo>
                  <a:lnTo>
                    <a:pt x="4044" y="840"/>
                  </a:lnTo>
                  <a:lnTo>
                    <a:pt x="4050" y="834"/>
                  </a:lnTo>
                  <a:lnTo>
                    <a:pt x="4056" y="834"/>
                  </a:lnTo>
                  <a:lnTo>
                    <a:pt x="4068" y="822"/>
                  </a:lnTo>
                  <a:lnTo>
                    <a:pt x="4050" y="822"/>
                  </a:lnTo>
                  <a:lnTo>
                    <a:pt x="4044" y="828"/>
                  </a:lnTo>
                  <a:lnTo>
                    <a:pt x="4032" y="828"/>
                  </a:lnTo>
                  <a:lnTo>
                    <a:pt x="4020" y="834"/>
                  </a:lnTo>
                  <a:lnTo>
                    <a:pt x="4014" y="840"/>
                  </a:lnTo>
                  <a:close/>
                  <a:moveTo>
                    <a:pt x="4122" y="822"/>
                  </a:moveTo>
                  <a:lnTo>
                    <a:pt x="4104" y="822"/>
                  </a:lnTo>
                  <a:lnTo>
                    <a:pt x="4098" y="828"/>
                  </a:lnTo>
                  <a:lnTo>
                    <a:pt x="4098" y="840"/>
                  </a:lnTo>
                  <a:lnTo>
                    <a:pt x="4104" y="846"/>
                  </a:lnTo>
                  <a:lnTo>
                    <a:pt x="4110" y="840"/>
                  </a:lnTo>
                  <a:lnTo>
                    <a:pt x="4116" y="840"/>
                  </a:lnTo>
                  <a:lnTo>
                    <a:pt x="4128" y="828"/>
                  </a:lnTo>
                  <a:lnTo>
                    <a:pt x="4122" y="822"/>
                  </a:lnTo>
                  <a:close/>
                  <a:moveTo>
                    <a:pt x="3528" y="1062"/>
                  </a:moveTo>
                  <a:lnTo>
                    <a:pt x="3522" y="1062"/>
                  </a:lnTo>
                  <a:lnTo>
                    <a:pt x="3504" y="1080"/>
                  </a:lnTo>
                  <a:lnTo>
                    <a:pt x="3504" y="1086"/>
                  </a:lnTo>
                  <a:lnTo>
                    <a:pt x="3510" y="1092"/>
                  </a:lnTo>
                  <a:lnTo>
                    <a:pt x="3528" y="1092"/>
                  </a:lnTo>
                  <a:lnTo>
                    <a:pt x="3534" y="1086"/>
                  </a:lnTo>
                  <a:lnTo>
                    <a:pt x="3540" y="1074"/>
                  </a:lnTo>
                  <a:lnTo>
                    <a:pt x="3540" y="1068"/>
                  </a:lnTo>
                  <a:lnTo>
                    <a:pt x="3534" y="1062"/>
                  </a:lnTo>
                  <a:lnTo>
                    <a:pt x="3528" y="1062"/>
                  </a:lnTo>
                  <a:close/>
                  <a:moveTo>
                    <a:pt x="3588" y="1062"/>
                  </a:moveTo>
                  <a:lnTo>
                    <a:pt x="3582" y="1062"/>
                  </a:lnTo>
                  <a:lnTo>
                    <a:pt x="3576" y="1068"/>
                  </a:lnTo>
                  <a:lnTo>
                    <a:pt x="3576" y="1080"/>
                  </a:lnTo>
                  <a:lnTo>
                    <a:pt x="3582" y="1086"/>
                  </a:lnTo>
                  <a:lnTo>
                    <a:pt x="3594" y="1086"/>
                  </a:lnTo>
                  <a:lnTo>
                    <a:pt x="3600" y="1080"/>
                  </a:lnTo>
                  <a:lnTo>
                    <a:pt x="3600" y="1068"/>
                  </a:lnTo>
                  <a:lnTo>
                    <a:pt x="3588" y="1062"/>
                  </a:lnTo>
                  <a:close/>
                  <a:moveTo>
                    <a:pt x="3756" y="1242"/>
                  </a:moveTo>
                  <a:lnTo>
                    <a:pt x="3744" y="1248"/>
                  </a:lnTo>
                  <a:lnTo>
                    <a:pt x="3744" y="1260"/>
                  </a:lnTo>
                  <a:lnTo>
                    <a:pt x="3750" y="1266"/>
                  </a:lnTo>
                  <a:lnTo>
                    <a:pt x="3762" y="1272"/>
                  </a:lnTo>
                  <a:lnTo>
                    <a:pt x="3768" y="1272"/>
                  </a:lnTo>
                  <a:lnTo>
                    <a:pt x="3786" y="1254"/>
                  </a:lnTo>
                  <a:lnTo>
                    <a:pt x="3786" y="1242"/>
                  </a:lnTo>
                  <a:lnTo>
                    <a:pt x="3780" y="1236"/>
                  </a:lnTo>
                  <a:lnTo>
                    <a:pt x="3768" y="1236"/>
                  </a:lnTo>
                  <a:lnTo>
                    <a:pt x="3756" y="1242"/>
                  </a:lnTo>
                  <a:close/>
                  <a:moveTo>
                    <a:pt x="3984" y="2532"/>
                  </a:moveTo>
                  <a:lnTo>
                    <a:pt x="3948" y="2520"/>
                  </a:lnTo>
                  <a:lnTo>
                    <a:pt x="3942" y="2514"/>
                  </a:lnTo>
                  <a:lnTo>
                    <a:pt x="3936" y="2514"/>
                  </a:lnTo>
                  <a:lnTo>
                    <a:pt x="3924" y="2526"/>
                  </a:lnTo>
                  <a:lnTo>
                    <a:pt x="3930" y="2532"/>
                  </a:lnTo>
                  <a:lnTo>
                    <a:pt x="3942" y="2538"/>
                  </a:lnTo>
                  <a:lnTo>
                    <a:pt x="3948" y="2544"/>
                  </a:lnTo>
                  <a:lnTo>
                    <a:pt x="3954" y="2544"/>
                  </a:lnTo>
                  <a:lnTo>
                    <a:pt x="3960" y="2550"/>
                  </a:lnTo>
                  <a:lnTo>
                    <a:pt x="3996" y="2550"/>
                  </a:lnTo>
                  <a:lnTo>
                    <a:pt x="4008" y="2556"/>
                  </a:lnTo>
                  <a:lnTo>
                    <a:pt x="4020" y="2556"/>
                  </a:lnTo>
                  <a:lnTo>
                    <a:pt x="4038" y="2538"/>
                  </a:lnTo>
                  <a:lnTo>
                    <a:pt x="4008" y="2538"/>
                  </a:lnTo>
                  <a:lnTo>
                    <a:pt x="3984" y="2532"/>
                  </a:lnTo>
                  <a:close/>
                  <a:moveTo>
                    <a:pt x="4098" y="2280"/>
                  </a:moveTo>
                  <a:lnTo>
                    <a:pt x="4092" y="2280"/>
                  </a:lnTo>
                  <a:lnTo>
                    <a:pt x="4086" y="2274"/>
                  </a:lnTo>
                  <a:lnTo>
                    <a:pt x="4050" y="2274"/>
                  </a:lnTo>
                  <a:lnTo>
                    <a:pt x="4032" y="2268"/>
                  </a:lnTo>
                  <a:lnTo>
                    <a:pt x="3996" y="2268"/>
                  </a:lnTo>
                  <a:lnTo>
                    <a:pt x="4002" y="2274"/>
                  </a:lnTo>
                  <a:lnTo>
                    <a:pt x="4008" y="2274"/>
                  </a:lnTo>
                  <a:lnTo>
                    <a:pt x="4014" y="2280"/>
                  </a:lnTo>
                  <a:lnTo>
                    <a:pt x="4026" y="2286"/>
                  </a:lnTo>
                  <a:lnTo>
                    <a:pt x="4032" y="2286"/>
                  </a:lnTo>
                  <a:lnTo>
                    <a:pt x="4032" y="2304"/>
                  </a:lnTo>
                  <a:lnTo>
                    <a:pt x="4044" y="2304"/>
                  </a:lnTo>
                  <a:lnTo>
                    <a:pt x="4080" y="2310"/>
                  </a:lnTo>
                  <a:lnTo>
                    <a:pt x="4128" y="2316"/>
                  </a:lnTo>
                  <a:lnTo>
                    <a:pt x="4164" y="2316"/>
                  </a:lnTo>
                  <a:lnTo>
                    <a:pt x="4170" y="2310"/>
                  </a:lnTo>
                  <a:lnTo>
                    <a:pt x="4170" y="2304"/>
                  </a:lnTo>
                  <a:lnTo>
                    <a:pt x="4164" y="2304"/>
                  </a:lnTo>
                  <a:lnTo>
                    <a:pt x="4152" y="2292"/>
                  </a:lnTo>
                  <a:lnTo>
                    <a:pt x="4128" y="2286"/>
                  </a:lnTo>
                  <a:lnTo>
                    <a:pt x="4098" y="2280"/>
                  </a:lnTo>
                  <a:close/>
                  <a:moveTo>
                    <a:pt x="4194" y="2550"/>
                  </a:moveTo>
                  <a:lnTo>
                    <a:pt x="4164" y="2550"/>
                  </a:lnTo>
                  <a:lnTo>
                    <a:pt x="4152" y="2556"/>
                  </a:lnTo>
                  <a:lnTo>
                    <a:pt x="4146" y="2562"/>
                  </a:lnTo>
                  <a:lnTo>
                    <a:pt x="4182" y="2526"/>
                  </a:lnTo>
                  <a:lnTo>
                    <a:pt x="4176" y="2520"/>
                  </a:lnTo>
                  <a:lnTo>
                    <a:pt x="4152" y="2520"/>
                  </a:lnTo>
                  <a:lnTo>
                    <a:pt x="4140" y="2526"/>
                  </a:lnTo>
                  <a:lnTo>
                    <a:pt x="4128" y="2538"/>
                  </a:lnTo>
                  <a:lnTo>
                    <a:pt x="4104" y="2574"/>
                  </a:lnTo>
                  <a:lnTo>
                    <a:pt x="4164" y="2568"/>
                  </a:lnTo>
                  <a:lnTo>
                    <a:pt x="4176" y="2568"/>
                  </a:lnTo>
                  <a:lnTo>
                    <a:pt x="4182" y="2562"/>
                  </a:lnTo>
                  <a:lnTo>
                    <a:pt x="4194" y="2562"/>
                  </a:lnTo>
                  <a:lnTo>
                    <a:pt x="4200" y="2556"/>
                  </a:lnTo>
                  <a:lnTo>
                    <a:pt x="4200" y="2550"/>
                  </a:lnTo>
                  <a:lnTo>
                    <a:pt x="4194" y="2550"/>
                  </a:lnTo>
                  <a:close/>
                  <a:moveTo>
                    <a:pt x="4590" y="1962"/>
                  </a:moveTo>
                  <a:lnTo>
                    <a:pt x="4578" y="1974"/>
                  </a:lnTo>
                  <a:lnTo>
                    <a:pt x="4578" y="1980"/>
                  </a:lnTo>
                  <a:lnTo>
                    <a:pt x="4572" y="1986"/>
                  </a:lnTo>
                  <a:lnTo>
                    <a:pt x="4566" y="1986"/>
                  </a:lnTo>
                  <a:lnTo>
                    <a:pt x="4554" y="1974"/>
                  </a:lnTo>
                  <a:lnTo>
                    <a:pt x="4554" y="1962"/>
                  </a:lnTo>
                  <a:lnTo>
                    <a:pt x="4566" y="1962"/>
                  </a:lnTo>
                  <a:lnTo>
                    <a:pt x="4572" y="1956"/>
                  </a:lnTo>
                  <a:lnTo>
                    <a:pt x="4566" y="1932"/>
                  </a:lnTo>
                  <a:lnTo>
                    <a:pt x="4536" y="1926"/>
                  </a:lnTo>
                  <a:lnTo>
                    <a:pt x="4530" y="1926"/>
                  </a:lnTo>
                  <a:lnTo>
                    <a:pt x="4524" y="1932"/>
                  </a:lnTo>
                  <a:lnTo>
                    <a:pt x="4512" y="1938"/>
                  </a:lnTo>
                  <a:lnTo>
                    <a:pt x="4494" y="1944"/>
                  </a:lnTo>
                  <a:lnTo>
                    <a:pt x="4470" y="1956"/>
                  </a:lnTo>
                  <a:lnTo>
                    <a:pt x="4464" y="1962"/>
                  </a:lnTo>
                  <a:lnTo>
                    <a:pt x="4458" y="1962"/>
                  </a:lnTo>
                  <a:lnTo>
                    <a:pt x="4446" y="1968"/>
                  </a:lnTo>
                  <a:lnTo>
                    <a:pt x="4434" y="1968"/>
                  </a:lnTo>
                  <a:lnTo>
                    <a:pt x="4416" y="1974"/>
                  </a:lnTo>
                  <a:lnTo>
                    <a:pt x="4404" y="1974"/>
                  </a:lnTo>
                  <a:lnTo>
                    <a:pt x="4374" y="1998"/>
                  </a:lnTo>
                  <a:lnTo>
                    <a:pt x="4386" y="1974"/>
                  </a:lnTo>
                  <a:lnTo>
                    <a:pt x="4362" y="1956"/>
                  </a:lnTo>
                  <a:lnTo>
                    <a:pt x="4398" y="1968"/>
                  </a:lnTo>
                  <a:lnTo>
                    <a:pt x="4410" y="1956"/>
                  </a:lnTo>
                  <a:lnTo>
                    <a:pt x="4440" y="1950"/>
                  </a:lnTo>
                  <a:lnTo>
                    <a:pt x="4440" y="1932"/>
                  </a:lnTo>
                  <a:lnTo>
                    <a:pt x="4494" y="1932"/>
                  </a:lnTo>
                  <a:lnTo>
                    <a:pt x="4518" y="1920"/>
                  </a:lnTo>
                  <a:lnTo>
                    <a:pt x="4524" y="1914"/>
                  </a:lnTo>
                  <a:lnTo>
                    <a:pt x="4536" y="1908"/>
                  </a:lnTo>
                  <a:lnTo>
                    <a:pt x="4608" y="1908"/>
                  </a:lnTo>
                  <a:lnTo>
                    <a:pt x="4602" y="1902"/>
                  </a:lnTo>
                  <a:lnTo>
                    <a:pt x="4596" y="1902"/>
                  </a:lnTo>
                  <a:lnTo>
                    <a:pt x="4584" y="1896"/>
                  </a:lnTo>
                  <a:lnTo>
                    <a:pt x="4578" y="1890"/>
                  </a:lnTo>
                  <a:lnTo>
                    <a:pt x="4578" y="1866"/>
                  </a:lnTo>
                  <a:lnTo>
                    <a:pt x="4572" y="1866"/>
                  </a:lnTo>
                  <a:lnTo>
                    <a:pt x="4566" y="1872"/>
                  </a:lnTo>
                  <a:lnTo>
                    <a:pt x="4542" y="1872"/>
                  </a:lnTo>
                  <a:lnTo>
                    <a:pt x="4530" y="1878"/>
                  </a:lnTo>
                  <a:lnTo>
                    <a:pt x="4518" y="1878"/>
                  </a:lnTo>
                  <a:lnTo>
                    <a:pt x="4518" y="1866"/>
                  </a:lnTo>
                  <a:lnTo>
                    <a:pt x="4512" y="1860"/>
                  </a:lnTo>
                  <a:lnTo>
                    <a:pt x="4452" y="1878"/>
                  </a:lnTo>
                  <a:lnTo>
                    <a:pt x="4458" y="1848"/>
                  </a:lnTo>
                  <a:lnTo>
                    <a:pt x="4410" y="1860"/>
                  </a:lnTo>
                  <a:lnTo>
                    <a:pt x="4416" y="1854"/>
                  </a:lnTo>
                  <a:lnTo>
                    <a:pt x="4422" y="1842"/>
                  </a:lnTo>
                  <a:lnTo>
                    <a:pt x="4440" y="1824"/>
                  </a:lnTo>
                  <a:lnTo>
                    <a:pt x="4446" y="1812"/>
                  </a:lnTo>
                  <a:lnTo>
                    <a:pt x="4446" y="1800"/>
                  </a:lnTo>
                  <a:lnTo>
                    <a:pt x="4434" y="1800"/>
                  </a:lnTo>
                  <a:lnTo>
                    <a:pt x="4422" y="1794"/>
                  </a:lnTo>
                  <a:lnTo>
                    <a:pt x="4398" y="1794"/>
                  </a:lnTo>
                  <a:lnTo>
                    <a:pt x="4404" y="1770"/>
                  </a:lnTo>
                  <a:lnTo>
                    <a:pt x="4368" y="1770"/>
                  </a:lnTo>
                  <a:lnTo>
                    <a:pt x="4380" y="1752"/>
                  </a:lnTo>
                  <a:lnTo>
                    <a:pt x="4356" y="1728"/>
                  </a:lnTo>
                  <a:lnTo>
                    <a:pt x="4368" y="1728"/>
                  </a:lnTo>
                  <a:lnTo>
                    <a:pt x="4380" y="1734"/>
                  </a:lnTo>
                  <a:lnTo>
                    <a:pt x="4404" y="1734"/>
                  </a:lnTo>
                  <a:lnTo>
                    <a:pt x="4410" y="1728"/>
                  </a:lnTo>
                  <a:lnTo>
                    <a:pt x="4422" y="1722"/>
                  </a:lnTo>
                  <a:lnTo>
                    <a:pt x="4434" y="1710"/>
                  </a:lnTo>
                  <a:lnTo>
                    <a:pt x="4440" y="1710"/>
                  </a:lnTo>
                  <a:lnTo>
                    <a:pt x="4398" y="1686"/>
                  </a:lnTo>
                  <a:lnTo>
                    <a:pt x="4446" y="1656"/>
                  </a:lnTo>
                  <a:lnTo>
                    <a:pt x="4398" y="1632"/>
                  </a:lnTo>
                  <a:lnTo>
                    <a:pt x="4350" y="1638"/>
                  </a:lnTo>
                  <a:lnTo>
                    <a:pt x="4404" y="1614"/>
                  </a:lnTo>
                  <a:lnTo>
                    <a:pt x="4368" y="1608"/>
                  </a:lnTo>
                  <a:lnTo>
                    <a:pt x="4410" y="1584"/>
                  </a:lnTo>
                  <a:lnTo>
                    <a:pt x="4404" y="1560"/>
                  </a:lnTo>
                  <a:lnTo>
                    <a:pt x="4374" y="1560"/>
                  </a:lnTo>
                  <a:lnTo>
                    <a:pt x="4380" y="1554"/>
                  </a:lnTo>
                  <a:lnTo>
                    <a:pt x="4392" y="1530"/>
                  </a:lnTo>
                  <a:lnTo>
                    <a:pt x="4374" y="1494"/>
                  </a:lnTo>
                  <a:lnTo>
                    <a:pt x="4362" y="1494"/>
                  </a:lnTo>
                  <a:lnTo>
                    <a:pt x="4374" y="1470"/>
                  </a:lnTo>
                  <a:lnTo>
                    <a:pt x="4362" y="1476"/>
                  </a:lnTo>
                  <a:lnTo>
                    <a:pt x="4356" y="1482"/>
                  </a:lnTo>
                  <a:lnTo>
                    <a:pt x="4344" y="1488"/>
                  </a:lnTo>
                  <a:lnTo>
                    <a:pt x="4332" y="1500"/>
                  </a:lnTo>
                  <a:lnTo>
                    <a:pt x="4332" y="1518"/>
                  </a:lnTo>
                  <a:lnTo>
                    <a:pt x="4302" y="1506"/>
                  </a:lnTo>
                  <a:lnTo>
                    <a:pt x="4308" y="1542"/>
                  </a:lnTo>
                  <a:lnTo>
                    <a:pt x="4284" y="1542"/>
                  </a:lnTo>
                  <a:lnTo>
                    <a:pt x="4272" y="1560"/>
                  </a:lnTo>
                  <a:lnTo>
                    <a:pt x="4278" y="1572"/>
                  </a:lnTo>
                  <a:lnTo>
                    <a:pt x="4254" y="1572"/>
                  </a:lnTo>
                  <a:lnTo>
                    <a:pt x="4230" y="1614"/>
                  </a:lnTo>
                  <a:lnTo>
                    <a:pt x="4218" y="1614"/>
                  </a:lnTo>
                  <a:lnTo>
                    <a:pt x="4236" y="1578"/>
                  </a:lnTo>
                  <a:lnTo>
                    <a:pt x="4224" y="1566"/>
                  </a:lnTo>
                  <a:lnTo>
                    <a:pt x="4212" y="1566"/>
                  </a:lnTo>
                  <a:lnTo>
                    <a:pt x="4194" y="1584"/>
                  </a:lnTo>
                  <a:lnTo>
                    <a:pt x="4182" y="1590"/>
                  </a:lnTo>
                  <a:lnTo>
                    <a:pt x="4176" y="1596"/>
                  </a:lnTo>
                  <a:lnTo>
                    <a:pt x="4164" y="1602"/>
                  </a:lnTo>
                  <a:lnTo>
                    <a:pt x="4158" y="1608"/>
                  </a:lnTo>
                  <a:lnTo>
                    <a:pt x="4146" y="1614"/>
                  </a:lnTo>
                  <a:lnTo>
                    <a:pt x="4140" y="1620"/>
                  </a:lnTo>
                  <a:lnTo>
                    <a:pt x="4116" y="1632"/>
                  </a:lnTo>
                  <a:lnTo>
                    <a:pt x="4110" y="1638"/>
                  </a:lnTo>
                  <a:lnTo>
                    <a:pt x="4116" y="1614"/>
                  </a:lnTo>
                  <a:lnTo>
                    <a:pt x="4116" y="1596"/>
                  </a:lnTo>
                  <a:lnTo>
                    <a:pt x="4080" y="1632"/>
                  </a:lnTo>
                  <a:lnTo>
                    <a:pt x="4014" y="1644"/>
                  </a:lnTo>
                  <a:lnTo>
                    <a:pt x="4074" y="1626"/>
                  </a:lnTo>
                  <a:lnTo>
                    <a:pt x="4080" y="1620"/>
                  </a:lnTo>
                  <a:lnTo>
                    <a:pt x="4092" y="1596"/>
                  </a:lnTo>
                  <a:lnTo>
                    <a:pt x="4098" y="1590"/>
                  </a:lnTo>
                  <a:lnTo>
                    <a:pt x="4098" y="1578"/>
                  </a:lnTo>
                  <a:lnTo>
                    <a:pt x="4092" y="1572"/>
                  </a:lnTo>
                  <a:lnTo>
                    <a:pt x="4050" y="1572"/>
                  </a:lnTo>
                  <a:lnTo>
                    <a:pt x="4038" y="1578"/>
                  </a:lnTo>
                  <a:lnTo>
                    <a:pt x="4032" y="1578"/>
                  </a:lnTo>
                  <a:lnTo>
                    <a:pt x="4020" y="1584"/>
                  </a:lnTo>
                  <a:lnTo>
                    <a:pt x="4002" y="1584"/>
                  </a:lnTo>
                  <a:lnTo>
                    <a:pt x="4002" y="1578"/>
                  </a:lnTo>
                  <a:lnTo>
                    <a:pt x="4008" y="1572"/>
                  </a:lnTo>
                  <a:lnTo>
                    <a:pt x="4020" y="1566"/>
                  </a:lnTo>
                  <a:lnTo>
                    <a:pt x="4026" y="1560"/>
                  </a:lnTo>
                  <a:lnTo>
                    <a:pt x="4032" y="1560"/>
                  </a:lnTo>
                  <a:lnTo>
                    <a:pt x="4032" y="1572"/>
                  </a:lnTo>
                  <a:lnTo>
                    <a:pt x="4050" y="1560"/>
                  </a:lnTo>
                  <a:lnTo>
                    <a:pt x="4044" y="1536"/>
                  </a:lnTo>
                  <a:lnTo>
                    <a:pt x="4050" y="1530"/>
                  </a:lnTo>
                  <a:lnTo>
                    <a:pt x="4062" y="1524"/>
                  </a:lnTo>
                  <a:lnTo>
                    <a:pt x="4074" y="1512"/>
                  </a:lnTo>
                  <a:lnTo>
                    <a:pt x="4074" y="1506"/>
                  </a:lnTo>
                  <a:lnTo>
                    <a:pt x="4068" y="1500"/>
                  </a:lnTo>
                  <a:lnTo>
                    <a:pt x="4056" y="1494"/>
                  </a:lnTo>
                  <a:lnTo>
                    <a:pt x="4044" y="1494"/>
                  </a:lnTo>
                  <a:lnTo>
                    <a:pt x="4032" y="1488"/>
                  </a:lnTo>
                  <a:lnTo>
                    <a:pt x="4014" y="1488"/>
                  </a:lnTo>
                  <a:lnTo>
                    <a:pt x="4044" y="1488"/>
                  </a:lnTo>
                  <a:lnTo>
                    <a:pt x="4056" y="1482"/>
                  </a:lnTo>
                  <a:lnTo>
                    <a:pt x="4074" y="1482"/>
                  </a:lnTo>
                  <a:lnTo>
                    <a:pt x="4086" y="1470"/>
                  </a:lnTo>
                  <a:lnTo>
                    <a:pt x="4098" y="1446"/>
                  </a:lnTo>
                  <a:lnTo>
                    <a:pt x="4104" y="1440"/>
                  </a:lnTo>
                  <a:lnTo>
                    <a:pt x="4110" y="1440"/>
                  </a:lnTo>
                  <a:lnTo>
                    <a:pt x="4122" y="1434"/>
                  </a:lnTo>
                  <a:lnTo>
                    <a:pt x="4128" y="1434"/>
                  </a:lnTo>
                  <a:lnTo>
                    <a:pt x="4134" y="1428"/>
                  </a:lnTo>
                  <a:lnTo>
                    <a:pt x="4122" y="1416"/>
                  </a:lnTo>
                  <a:lnTo>
                    <a:pt x="4110" y="1422"/>
                  </a:lnTo>
                  <a:lnTo>
                    <a:pt x="4098" y="1434"/>
                  </a:lnTo>
                  <a:lnTo>
                    <a:pt x="4092" y="1404"/>
                  </a:lnTo>
                  <a:lnTo>
                    <a:pt x="4068" y="1404"/>
                  </a:lnTo>
                  <a:lnTo>
                    <a:pt x="4050" y="1410"/>
                  </a:lnTo>
                  <a:lnTo>
                    <a:pt x="4026" y="1410"/>
                  </a:lnTo>
                  <a:lnTo>
                    <a:pt x="4020" y="1404"/>
                  </a:lnTo>
                  <a:lnTo>
                    <a:pt x="4020" y="1386"/>
                  </a:lnTo>
                  <a:lnTo>
                    <a:pt x="4038" y="1368"/>
                  </a:lnTo>
                  <a:lnTo>
                    <a:pt x="4032" y="1362"/>
                  </a:lnTo>
                  <a:lnTo>
                    <a:pt x="4014" y="1362"/>
                  </a:lnTo>
                  <a:lnTo>
                    <a:pt x="4008" y="1368"/>
                  </a:lnTo>
                  <a:lnTo>
                    <a:pt x="4020" y="1344"/>
                  </a:lnTo>
                  <a:lnTo>
                    <a:pt x="3984" y="1350"/>
                  </a:lnTo>
                  <a:lnTo>
                    <a:pt x="3984" y="1326"/>
                  </a:lnTo>
                  <a:lnTo>
                    <a:pt x="3978" y="1314"/>
                  </a:lnTo>
                  <a:lnTo>
                    <a:pt x="3972" y="1308"/>
                  </a:lnTo>
                  <a:lnTo>
                    <a:pt x="3948" y="1308"/>
                  </a:lnTo>
                  <a:lnTo>
                    <a:pt x="3930" y="1314"/>
                  </a:lnTo>
                  <a:lnTo>
                    <a:pt x="3906" y="1326"/>
                  </a:lnTo>
                  <a:lnTo>
                    <a:pt x="3900" y="1332"/>
                  </a:lnTo>
                  <a:lnTo>
                    <a:pt x="3894" y="1332"/>
                  </a:lnTo>
                  <a:lnTo>
                    <a:pt x="3888" y="1326"/>
                  </a:lnTo>
                  <a:lnTo>
                    <a:pt x="3876" y="1320"/>
                  </a:lnTo>
                  <a:lnTo>
                    <a:pt x="3864" y="1320"/>
                  </a:lnTo>
                  <a:lnTo>
                    <a:pt x="3852" y="1326"/>
                  </a:lnTo>
                  <a:lnTo>
                    <a:pt x="3846" y="1326"/>
                  </a:lnTo>
                  <a:lnTo>
                    <a:pt x="3834" y="1332"/>
                  </a:lnTo>
                  <a:lnTo>
                    <a:pt x="3822" y="1326"/>
                  </a:lnTo>
                  <a:lnTo>
                    <a:pt x="3762" y="1302"/>
                  </a:lnTo>
                  <a:lnTo>
                    <a:pt x="3738" y="1302"/>
                  </a:lnTo>
                  <a:lnTo>
                    <a:pt x="3714" y="1314"/>
                  </a:lnTo>
                  <a:lnTo>
                    <a:pt x="3708" y="1326"/>
                  </a:lnTo>
                  <a:lnTo>
                    <a:pt x="3702" y="1326"/>
                  </a:lnTo>
                  <a:lnTo>
                    <a:pt x="3684" y="1344"/>
                  </a:lnTo>
                  <a:lnTo>
                    <a:pt x="3684" y="1350"/>
                  </a:lnTo>
                  <a:lnTo>
                    <a:pt x="3696" y="1356"/>
                  </a:lnTo>
                  <a:lnTo>
                    <a:pt x="3702" y="1362"/>
                  </a:lnTo>
                  <a:lnTo>
                    <a:pt x="3708" y="1374"/>
                  </a:lnTo>
                  <a:lnTo>
                    <a:pt x="3708" y="1380"/>
                  </a:lnTo>
                  <a:lnTo>
                    <a:pt x="3702" y="1386"/>
                  </a:lnTo>
                  <a:lnTo>
                    <a:pt x="3690" y="1392"/>
                  </a:lnTo>
                  <a:lnTo>
                    <a:pt x="3672" y="1410"/>
                  </a:lnTo>
                  <a:lnTo>
                    <a:pt x="3660" y="1416"/>
                  </a:lnTo>
                  <a:lnTo>
                    <a:pt x="3636" y="1422"/>
                  </a:lnTo>
                  <a:lnTo>
                    <a:pt x="3660" y="1440"/>
                  </a:lnTo>
                  <a:lnTo>
                    <a:pt x="3654" y="1446"/>
                  </a:lnTo>
                  <a:lnTo>
                    <a:pt x="3642" y="1446"/>
                  </a:lnTo>
                  <a:lnTo>
                    <a:pt x="3636" y="1452"/>
                  </a:lnTo>
                  <a:lnTo>
                    <a:pt x="3636" y="1470"/>
                  </a:lnTo>
                  <a:lnTo>
                    <a:pt x="3642" y="1482"/>
                  </a:lnTo>
                  <a:lnTo>
                    <a:pt x="3642" y="1488"/>
                  </a:lnTo>
                  <a:lnTo>
                    <a:pt x="3636" y="1500"/>
                  </a:lnTo>
                  <a:lnTo>
                    <a:pt x="3624" y="1506"/>
                  </a:lnTo>
                  <a:lnTo>
                    <a:pt x="3618" y="1512"/>
                  </a:lnTo>
                  <a:lnTo>
                    <a:pt x="3606" y="1512"/>
                  </a:lnTo>
                  <a:lnTo>
                    <a:pt x="3582" y="1524"/>
                  </a:lnTo>
                  <a:lnTo>
                    <a:pt x="3576" y="1536"/>
                  </a:lnTo>
                  <a:lnTo>
                    <a:pt x="3576" y="1548"/>
                  </a:lnTo>
                  <a:lnTo>
                    <a:pt x="3570" y="1548"/>
                  </a:lnTo>
                  <a:lnTo>
                    <a:pt x="3564" y="1554"/>
                  </a:lnTo>
                  <a:lnTo>
                    <a:pt x="3552" y="1554"/>
                  </a:lnTo>
                  <a:lnTo>
                    <a:pt x="3540" y="1560"/>
                  </a:lnTo>
                  <a:lnTo>
                    <a:pt x="3534" y="1566"/>
                  </a:lnTo>
                  <a:lnTo>
                    <a:pt x="3522" y="1572"/>
                  </a:lnTo>
                  <a:lnTo>
                    <a:pt x="3504" y="1590"/>
                  </a:lnTo>
                  <a:lnTo>
                    <a:pt x="3510" y="1596"/>
                  </a:lnTo>
                  <a:lnTo>
                    <a:pt x="3522" y="1602"/>
                  </a:lnTo>
                  <a:lnTo>
                    <a:pt x="3534" y="1614"/>
                  </a:lnTo>
                  <a:lnTo>
                    <a:pt x="3552" y="1620"/>
                  </a:lnTo>
                  <a:lnTo>
                    <a:pt x="3558" y="1632"/>
                  </a:lnTo>
                  <a:lnTo>
                    <a:pt x="3564" y="1638"/>
                  </a:lnTo>
                  <a:lnTo>
                    <a:pt x="3564" y="1662"/>
                  </a:lnTo>
                  <a:lnTo>
                    <a:pt x="3558" y="1698"/>
                  </a:lnTo>
                  <a:lnTo>
                    <a:pt x="3540" y="1746"/>
                  </a:lnTo>
                  <a:lnTo>
                    <a:pt x="3510" y="1776"/>
                  </a:lnTo>
                  <a:lnTo>
                    <a:pt x="3468" y="1800"/>
                  </a:lnTo>
                  <a:lnTo>
                    <a:pt x="3426" y="1830"/>
                  </a:lnTo>
                  <a:lnTo>
                    <a:pt x="3390" y="1854"/>
                  </a:lnTo>
                  <a:lnTo>
                    <a:pt x="3366" y="1860"/>
                  </a:lnTo>
                  <a:lnTo>
                    <a:pt x="3336" y="1860"/>
                  </a:lnTo>
                  <a:lnTo>
                    <a:pt x="3300" y="1866"/>
                  </a:lnTo>
                  <a:lnTo>
                    <a:pt x="3276" y="1872"/>
                  </a:lnTo>
                  <a:lnTo>
                    <a:pt x="3258" y="1878"/>
                  </a:lnTo>
                  <a:lnTo>
                    <a:pt x="3258" y="1902"/>
                  </a:lnTo>
                  <a:lnTo>
                    <a:pt x="3264" y="1914"/>
                  </a:lnTo>
                  <a:lnTo>
                    <a:pt x="3264" y="1926"/>
                  </a:lnTo>
                  <a:lnTo>
                    <a:pt x="3270" y="1938"/>
                  </a:lnTo>
                  <a:lnTo>
                    <a:pt x="3270" y="1950"/>
                  </a:lnTo>
                  <a:lnTo>
                    <a:pt x="3252" y="1968"/>
                  </a:lnTo>
                  <a:lnTo>
                    <a:pt x="3234" y="2004"/>
                  </a:lnTo>
                  <a:lnTo>
                    <a:pt x="3234" y="2076"/>
                  </a:lnTo>
                  <a:lnTo>
                    <a:pt x="3210" y="2088"/>
                  </a:lnTo>
                  <a:lnTo>
                    <a:pt x="3204" y="2094"/>
                  </a:lnTo>
                  <a:lnTo>
                    <a:pt x="3180" y="2106"/>
                  </a:lnTo>
                  <a:lnTo>
                    <a:pt x="3180" y="2142"/>
                  </a:lnTo>
                  <a:lnTo>
                    <a:pt x="3156" y="2166"/>
                  </a:lnTo>
                  <a:lnTo>
                    <a:pt x="3156" y="2154"/>
                  </a:lnTo>
                  <a:lnTo>
                    <a:pt x="3162" y="2148"/>
                  </a:lnTo>
                  <a:lnTo>
                    <a:pt x="3162" y="2142"/>
                  </a:lnTo>
                  <a:lnTo>
                    <a:pt x="3156" y="2130"/>
                  </a:lnTo>
                  <a:lnTo>
                    <a:pt x="3138" y="2130"/>
                  </a:lnTo>
                  <a:lnTo>
                    <a:pt x="3126" y="2136"/>
                  </a:lnTo>
                  <a:lnTo>
                    <a:pt x="3108" y="2154"/>
                  </a:lnTo>
                  <a:lnTo>
                    <a:pt x="3108" y="2166"/>
                  </a:lnTo>
                  <a:lnTo>
                    <a:pt x="3114" y="2178"/>
                  </a:lnTo>
                  <a:lnTo>
                    <a:pt x="3114" y="2190"/>
                  </a:lnTo>
                  <a:lnTo>
                    <a:pt x="3108" y="2196"/>
                  </a:lnTo>
                  <a:lnTo>
                    <a:pt x="3108" y="2178"/>
                  </a:lnTo>
                  <a:lnTo>
                    <a:pt x="3102" y="2166"/>
                  </a:lnTo>
                  <a:lnTo>
                    <a:pt x="3090" y="2154"/>
                  </a:lnTo>
                  <a:lnTo>
                    <a:pt x="3078" y="2154"/>
                  </a:lnTo>
                  <a:lnTo>
                    <a:pt x="3066" y="2160"/>
                  </a:lnTo>
                  <a:lnTo>
                    <a:pt x="3042" y="2160"/>
                  </a:lnTo>
                  <a:lnTo>
                    <a:pt x="3036" y="2166"/>
                  </a:lnTo>
                  <a:lnTo>
                    <a:pt x="3030" y="2166"/>
                  </a:lnTo>
                  <a:lnTo>
                    <a:pt x="3042" y="2160"/>
                  </a:lnTo>
                  <a:lnTo>
                    <a:pt x="3060" y="2142"/>
                  </a:lnTo>
                  <a:lnTo>
                    <a:pt x="3072" y="2136"/>
                  </a:lnTo>
                  <a:lnTo>
                    <a:pt x="3078" y="2124"/>
                  </a:lnTo>
                  <a:lnTo>
                    <a:pt x="3078" y="2118"/>
                  </a:lnTo>
                  <a:lnTo>
                    <a:pt x="3072" y="2106"/>
                  </a:lnTo>
                  <a:lnTo>
                    <a:pt x="3060" y="2100"/>
                  </a:lnTo>
                  <a:lnTo>
                    <a:pt x="3048" y="2088"/>
                  </a:lnTo>
                  <a:lnTo>
                    <a:pt x="3030" y="2088"/>
                  </a:lnTo>
                  <a:lnTo>
                    <a:pt x="3024" y="2082"/>
                  </a:lnTo>
                  <a:lnTo>
                    <a:pt x="3018" y="2082"/>
                  </a:lnTo>
                  <a:lnTo>
                    <a:pt x="3024" y="2082"/>
                  </a:lnTo>
                  <a:lnTo>
                    <a:pt x="3042" y="2064"/>
                  </a:lnTo>
                  <a:lnTo>
                    <a:pt x="3042" y="2058"/>
                  </a:lnTo>
                  <a:lnTo>
                    <a:pt x="3030" y="2034"/>
                  </a:lnTo>
                  <a:lnTo>
                    <a:pt x="3030" y="2028"/>
                  </a:lnTo>
                  <a:lnTo>
                    <a:pt x="3024" y="2016"/>
                  </a:lnTo>
                  <a:lnTo>
                    <a:pt x="3060" y="1992"/>
                  </a:lnTo>
                  <a:lnTo>
                    <a:pt x="3060" y="1968"/>
                  </a:lnTo>
                  <a:lnTo>
                    <a:pt x="3084" y="1956"/>
                  </a:lnTo>
                  <a:lnTo>
                    <a:pt x="3084" y="1914"/>
                  </a:lnTo>
                  <a:lnTo>
                    <a:pt x="3090" y="1914"/>
                  </a:lnTo>
                  <a:lnTo>
                    <a:pt x="3102" y="1902"/>
                  </a:lnTo>
                  <a:lnTo>
                    <a:pt x="3114" y="1896"/>
                  </a:lnTo>
                  <a:lnTo>
                    <a:pt x="3132" y="1878"/>
                  </a:lnTo>
                  <a:lnTo>
                    <a:pt x="3126" y="1866"/>
                  </a:lnTo>
                  <a:lnTo>
                    <a:pt x="3120" y="1860"/>
                  </a:lnTo>
                  <a:lnTo>
                    <a:pt x="3084" y="1848"/>
                  </a:lnTo>
                  <a:lnTo>
                    <a:pt x="2976" y="1848"/>
                  </a:lnTo>
                  <a:lnTo>
                    <a:pt x="2940" y="1860"/>
                  </a:lnTo>
                  <a:lnTo>
                    <a:pt x="2946" y="1848"/>
                  </a:lnTo>
                  <a:lnTo>
                    <a:pt x="2952" y="1842"/>
                  </a:lnTo>
                  <a:lnTo>
                    <a:pt x="2952" y="1830"/>
                  </a:lnTo>
                  <a:lnTo>
                    <a:pt x="2958" y="1824"/>
                  </a:lnTo>
                  <a:lnTo>
                    <a:pt x="2952" y="1818"/>
                  </a:lnTo>
                  <a:lnTo>
                    <a:pt x="2940" y="1812"/>
                  </a:lnTo>
                  <a:lnTo>
                    <a:pt x="2928" y="1812"/>
                  </a:lnTo>
                  <a:lnTo>
                    <a:pt x="2892" y="1800"/>
                  </a:lnTo>
                  <a:lnTo>
                    <a:pt x="2874" y="1800"/>
                  </a:lnTo>
                  <a:lnTo>
                    <a:pt x="2868" y="1794"/>
                  </a:lnTo>
                  <a:lnTo>
                    <a:pt x="2862" y="1794"/>
                  </a:lnTo>
                  <a:lnTo>
                    <a:pt x="2862" y="1770"/>
                  </a:lnTo>
                  <a:lnTo>
                    <a:pt x="2856" y="1752"/>
                  </a:lnTo>
                  <a:lnTo>
                    <a:pt x="2844" y="1740"/>
                  </a:lnTo>
                  <a:lnTo>
                    <a:pt x="2790" y="1722"/>
                  </a:lnTo>
                  <a:lnTo>
                    <a:pt x="2778" y="1722"/>
                  </a:lnTo>
                  <a:lnTo>
                    <a:pt x="2778" y="1716"/>
                  </a:lnTo>
                  <a:lnTo>
                    <a:pt x="2766" y="1704"/>
                  </a:lnTo>
                  <a:lnTo>
                    <a:pt x="2754" y="1704"/>
                  </a:lnTo>
                  <a:lnTo>
                    <a:pt x="2736" y="1698"/>
                  </a:lnTo>
                  <a:lnTo>
                    <a:pt x="2694" y="1698"/>
                  </a:lnTo>
                  <a:lnTo>
                    <a:pt x="2646" y="1704"/>
                  </a:lnTo>
                  <a:lnTo>
                    <a:pt x="2610" y="1716"/>
                  </a:lnTo>
                  <a:lnTo>
                    <a:pt x="2592" y="1716"/>
                  </a:lnTo>
                  <a:lnTo>
                    <a:pt x="2598" y="1716"/>
                  </a:lnTo>
                  <a:lnTo>
                    <a:pt x="2604" y="1710"/>
                  </a:lnTo>
                  <a:lnTo>
                    <a:pt x="2616" y="1710"/>
                  </a:lnTo>
                  <a:lnTo>
                    <a:pt x="2628" y="1704"/>
                  </a:lnTo>
                  <a:lnTo>
                    <a:pt x="2634" y="1692"/>
                  </a:lnTo>
                  <a:lnTo>
                    <a:pt x="2640" y="1686"/>
                  </a:lnTo>
                  <a:lnTo>
                    <a:pt x="2646" y="1662"/>
                  </a:lnTo>
                  <a:lnTo>
                    <a:pt x="2658" y="1632"/>
                  </a:lnTo>
                  <a:lnTo>
                    <a:pt x="2664" y="1602"/>
                  </a:lnTo>
                  <a:lnTo>
                    <a:pt x="2670" y="1590"/>
                  </a:lnTo>
                  <a:lnTo>
                    <a:pt x="2658" y="1590"/>
                  </a:lnTo>
                  <a:lnTo>
                    <a:pt x="2646" y="1584"/>
                  </a:lnTo>
                  <a:lnTo>
                    <a:pt x="2616" y="1584"/>
                  </a:lnTo>
                  <a:lnTo>
                    <a:pt x="2610" y="1590"/>
                  </a:lnTo>
                  <a:lnTo>
                    <a:pt x="2598" y="1596"/>
                  </a:lnTo>
                  <a:lnTo>
                    <a:pt x="2592" y="1602"/>
                  </a:lnTo>
                  <a:lnTo>
                    <a:pt x="2580" y="1608"/>
                  </a:lnTo>
                  <a:lnTo>
                    <a:pt x="2598" y="1578"/>
                  </a:lnTo>
                  <a:lnTo>
                    <a:pt x="2592" y="1560"/>
                  </a:lnTo>
                  <a:lnTo>
                    <a:pt x="2610" y="1542"/>
                  </a:lnTo>
                  <a:lnTo>
                    <a:pt x="2616" y="1530"/>
                  </a:lnTo>
                  <a:lnTo>
                    <a:pt x="2640" y="1506"/>
                  </a:lnTo>
                  <a:lnTo>
                    <a:pt x="2646" y="1494"/>
                  </a:lnTo>
                  <a:lnTo>
                    <a:pt x="2664" y="1476"/>
                  </a:lnTo>
                  <a:lnTo>
                    <a:pt x="2694" y="1452"/>
                  </a:lnTo>
                  <a:lnTo>
                    <a:pt x="2730" y="1428"/>
                  </a:lnTo>
                  <a:lnTo>
                    <a:pt x="2754" y="1410"/>
                  </a:lnTo>
                  <a:lnTo>
                    <a:pt x="2766" y="1404"/>
                  </a:lnTo>
                  <a:lnTo>
                    <a:pt x="2760" y="1392"/>
                  </a:lnTo>
                  <a:lnTo>
                    <a:pt x="2826" y="1368"/>
                  </a:lnTo>
                  <a:lnTo>
                    <a:pt x="2826" y="1350"/>
                  </a:lnTo>
                  <a:lnTo>
                    <a:pt x="2868" y="1344"/>
                  </a:lnTo>
                  <a:lnTo>
                    <a:pt x="2868" y="1326"/>
                  </a:lnTo>
                  <a:lnTo>
                    <a:pt x="2898" y="1320"/>
                  </a:lnTo>
                  <a:lnTo>
                    <a:pt x="2952" y="1284"/>
                  </a:lnTo>
                  <a:lnTo>
                    <a:pt x="3006" y="1284"/>
                  </a:lnTo>
                  <a:lnTo>
                    <a:pt x="3042" y="1278"/>
                  </a:lnTo>
                  <a:lnTo>
                    <a:pt x="3060" y="1266"/>
                  </a:lnTo>
                  <a:lnTo>
                    <a:pt x="3060" y="1254"/>
                  </a:lnTo>
                  <a:lnTo>
                    <a:pt x="3030" y="1224"/>
                  </a:lnTo>
                  <a:lnTo>
                    <a:pt x="2970" y="1230"/>
                  </a:lnTo>
                  <a:lnTo>
                    <a:pt x="2982" y="1218"/>
                  </a:lnTo>
                  <a:lnTo>
                    <a:pt x="2928" y="1194"/>
                  </a:lnTo>
                  <a:lnTo>
                    <a:pt x="2952" y="1188"/>
                  </a:lnTo>
                  <a:lnTo>
                    <a:pt x="3036" y="1212"/>
                  </a:lnTo>
                  <a:lnTo>
                    <a:pt x="3054" y="1230"/>
                  </a:lnTo>
                  <a:lnTo>
                    <a:pt x="3066" y="1236"/>
                  </a:lnTo>
                  <a:lnTo>
                    <a:pt x="3096" y="1236"/>
                  </a:lnTo>
                  <a:lnTo>
                    <a:pt x="3108" y="1230"/>
                  </a:lnTo>
                  <a:lnTo>
                    <a:pt x="3114" y="1218"/>
                  </a:lnTo>
                  <a:lnTo>
                    <a:pt x="3126" y="1206"/>
                  </a:lnTo>
                  <a:lnTo>
                    <a:pt x="3132" y="1194"/>
                  </a:lnTo>
                  <a:lnTo>
                    <a:pt x="3144" y="1188"/>
                  </a:lnTo>
                  <a:lnTo>
                    <a:pt x="3150" y="1182"/>
                  </a:lnTo>
                  <a:lnTo>
                    <a:pt x="3156" y="1182"/>
                  </a:lnTo>
                  <a:lnTo>
                    <a:pt x="3180" y="1194"/>
                  </a:lnTo>
                  <a:lnTo>
                    <a:pt x="3198" y="1200"/>
                  </a:lnTo>
                  <a:lnTo>
                    <a:pt x="3210" y="1200"/>
                  </a:lnTo>
                  <a:lnTo>
                    <a:pt x="3246" y="1182"/>
                  </a:lnTo>
                  <a:lnTo>
                    <a:pt x="3282" y="1170"/>
                  </a:lnTo>
                  <a:lnTo>
                    <a:pt x="3318" y="1152"/>
                  </a:lnTo>
                  <a:lnTo>
                    <a:pt x="3336" y="1146"/>
                  </a:lnTo>
                  <a:lnTo>
                    <a:pt x="3360" y="1134"/>
                  </a:lnTo>
                  <a:lnTo>
                    <a:pt x="3372" y="1122"/>
                  </a:lnTo>
                  <a:lnTo>
                    <a:pt x="3366" y="1116"/>
                  </a:lnTo>
                  <a:lnTo>
                    <a:pt x="3342" y="1110"/>
                  </a:lnTo>
                  <a:lnTo>
                    <a:pt x="3264" y="1110"/>
                  </a:lnTo>
                  <a:lnTo>
                    <a:pt x="3258" y="1086"/>
                  </a:lnTo>
                  <a:lnTo>
                    <a:pt x="3174" y="1056"/>
                  </a:lnTo>
                  <a:lnTo>
                    <a:pt x="3186" y="1056"/>
                  </a:lnTo>
                  <a:lnTo>
                    <a:pt x="3216" y="1050"/>
                  </a:lnTo>
                  <a:lnTo>
                    <a:pt x="3252" y="1050"/>
                  </a:lnTo>
                  <a:lnTo>
                    <a:pt x="3282" y="1056"/>
                  </a:lnTo>
                  <a:lnTo>
                    <a:pt x="3294" y="1062"/>
                  </a:lnTo>
                  <a:lnTo>
                    <a:pt x="3306" y="1074"/>
                  </a:lnTo>
                  <a:lnTo>
                    <a:pt x="3324" y="1086"/>
                  </a:lnTo>
                  <a:lnTo>
                    <a:pt x="3336" y="1098"/>
                  </a:lnTo>
                  <a:lnTo>
                    <a:pt x="3348" y="1104"/>
                  </a:lnTo>
                  <a:lnTo>
                    <a:pt x="3372" y="1098"/>
                  </a:lnTo>
                  <a:lnTo>
                    <a:pt x="3408" y="1080"/>
                  </a:lnTo>
                  <a:lnTo>
                    <a:pt x="3444" y="1068"/>
                  </a:lnTo>
                  <a:lnTo>
                    <a:pt x="3474" y="1050"/>
                  </a:lnTo>
                  <a:lnTo>
                    <a:pt x="3486" y="1044"/>
                  </a:lnTo>
                  <a:lnTo>
                    <a:pt x="3462" y="1032"/>
                  </a:lnTo>
                  <a:lnTo>
                    <a:pt x="3468" y="1026"/>
                  </a:lnTo>
                  <a:lnTo>
                    <a:pt x="3492" y="1014"/>
                  </a:lnTo>
                  <a:lnTo>
                    <a:pt x="3522" y="1014"/>
                  </a:lnTo>
                  <a:lnTo>
                    <a:pt x="3528" y="1020"/>
                  </a:lnTo>
                  <a:lnTo>
                    <a:pt x="3534" y="1032"/>
                  </a:lnTo>
                  <a:lnTo>
                    <a:pt x="3540" y="1038"/>
                  </a:lnTo>
                  <a:lnTo>
                    <a:pt x="3570" y="1050"/>
                  </a:lnTo>
                  <a:lnTo>
                    <a:pt x="3576" y="1026"/>
                  </a:lnTo>
                  <a:lnTo>
                    <a:pt x="3594" y="1044"/>
                  </a:lnTo>
                  <a:lnTo>
                    <a:pt x="3600" y="1038"/>
                  </a:lnTo>
                  <a:lnTo>
                    <a:pt x="3600" y="1026"/>
                  </a:lnTo>
                  <a:lnTo>
                    <a:pt x="3594" y="1014"/>
                  </a:lnTo>
                  <a:lnTo>
                    <a:pt x="3582" y="1002"/>
                  </a:lnTo>
                  <a:lnTo>
                    <a:pt x="3564" y="990"/>
                  </a:lnTo>
                  <a:lnTo>
                    <a:pt x="3606" y="984"/>
                  </a:lnTo>
                  <a:lnTo>
                    <a:pt x="3606" y="990"/>
                  </a:lnTo>
                  <a:lnTo>
                    <a:pt x="3612" y="996"/>
                  </a:lnTo>
                  <a:lnTo>
                    <a:pt x="3612" y="1008"/>
                  </a:lnTo>
                  <a:lnTo>
                    <a:pt x="3624" y="1032"/>
                  </a:lnTo>
                  <a:lnTo>
                    <a:pt x="3630" y="1038"/>
                  </a:lnTo>
                  <a:lnTo>
                    <a:pt x="3636" y="1038"/>
                  </a:lnTo>
                  <a:lnTo>
                    <a:pt x="3654" y="1032"/>
                  </a:lnTo>
                  <a:lnTo>
                    <a:pt x="3690" y="1026"/>
                  </a:lnTo>
                  <a:lnTo>
                    <a:pt x="3732" y="1008"/>
                  </a:lnTo>
                  <a:lnTo>
                    <a:pt x="3768" y="990"/>
                  </a:lnTo>
                  <a:lnTo>
                    <a:pt x="3798" y="972"/>
                  </a:lnTo>
                  <a:lnTo>
                    <a:pt x="3798" y="960"/>
                  </a:lnTo>
                  <a:lnTo>
                    <a:pt x="3786" y="942"/>
                  </a:lnTo>
                  <a:lnTo>
                    <a:pt x="3780" y="930"/>
                  </a:lnTo>
                  <a:lnTo>
                    <a:pt x="3774" y="912"/>
                  </a:lnTo>
                  <a:lnTo>
                    <a:pt x="3774" y="900"/>
                  </a:lnTo>
                  <a:lnTo>
                    <a:pt x="3780" y="894"/>
                  </a:lnTo>
                  <a:lnTo>
                    <a:pt x="3792" y="894"/>
                  </a:lnTo>
                  <a:lnTo>
                    <a:pt x="3804" y="888"/>
                  </a:lnTo>
                  <a:lnTo>
                    <a:pt x="3822" y="888"/>
                  </a:lnTo>
                  <a:lnTo>
                    <a:pt x="3840" y="882"/>
                  </a:lnTo>
                  <a:lnTo>
                    <a:pt x="3858" y="882"/>
                  </a:lnTo>
                  <a:lnTo>
                    <a:pt x="3864" y="876"/>
                  </a:lnTo>
                  <a:lnTo>
                    <a:pt x="3870" y="876"/>
                  </a:lnTo>
                  <a:lnTo>
                    <a:pt x="3870" y="858"/>
                  </a:lnTo>
                  <a:lnTo>
                    <a:pt x="3864" y="846"/>
                  </a:lnTo>
                  <a:lnTo>
                    <a:pt x="3864" y="840"/>
                  </a:lnTo>
                  <a:lnTo>
                    <a:pt x="3858" y="828"/>
                  </a:lnTo>
                  <a:lnTo>
                    <a:pt x="3840" y="804"/>
                  </a:lnTo>
                  <a:lnTo>
                    <a:pt x="3822" y="798"/>
                  </a:lnTo>
                  <a:lnTo>
                    <a:pt x="3786" y="792"/>
                  </a:lnTo>
                  <a:lnTo>
                    <a:pt x="3744" y="792"/>
                  </a:lnTo>
                  <a:lnTo>
                    <a:pt x="3708" y="804"/>
                  </a:lnTo>
                  <a:lnTo>
                    <a:pt x="3690" y="822"/>
                  </a:lnTo>
                  <a:lnTo>
                    <a:pt x="3690" y="840"/>
                  </a:lnTo>
                  <a:lnTo>
                    <a:pt x="3696" y="840"/>
                  </a:lnTo>
                  <a:lnTo>
                    <a:pt x="3702" y="846"/>
                  </a:lnTo>
                  <a:lnTo>
                    <a:pt x="3666" y="870"/>
                  </a:lnTo>
                  <a:lnTo>
                    <a:pt x="3642" y="870"/>
                  </a:lnTo>
                  <a:lnTo>
                    <a:pt x="3576" y="918"/>
                  </a:lnTo>
                  <a:lnTo>
                    <a:pt x="3552" y="930"/>
                  </a:lnTo>
                  <a:lnTo>
                    <a:pt x="3546" y="936"/>
                  </a:lnTo>
                  <a:lnTo>
                    <a:pt x="3540" y="948"/>
                  </a:lnTo>
                  <a:lnTo>
                    <a:pt x="3522" y="966"/>
                  </a:lnTo>
                  <a:lnTo>
                    <a:pt x="3492" y="966"/>
                  </a:lnTo>
                  <a:lnTo>
                    <a:pt x="3456" y="984"/>
                  </a:lnTo>
                  <a:lnTo>
                    <a:pt x="3456" y="972"/>
                  </a:lnTo>
                  <a:lnTo>
                    <a:pt x="3450" y="954"/>
                  </a:lnTo>
                  <a:lnTo>
                    <a:pt x="3450" y="918"/>
                  </a:lnTo>
                  <a:lnTo>
                    <a:pt x="3456" y="912"/>
                  </a:lnTo>
                  <a:lnTo>
                    <a:pt x="3480" y="900"/>
                  </a:lnTo>
                  <a:lnTo>
                    <a:pt x="3498" y="900"/>
                  </a:lnTo>
                  <a:lnTo>
                    <a:pt x="3510" y="894"/>
                  </a:lnTo>
                  <a:lnTo>
                    <a:pt x="3516" y="882"/>
                  </a:lnTo>
                  <a:lnTo>
                    <a:pt x="3516" y="870"/>
                  </a:lnTo>
                  <a:lnTo>
                    <a:pt x="3510" y="852"/>
                  </a:lnTo>
                  <a:lnTo>
                    <a:pt x="3504" y="846"/>
                  </a:lnTo>
                  <a:lnTo>
                    <a:pt x="3498" y="834"/>
                  </a:lnTo>
                  <a:lnTo>
                    <a:pt x="3486" y="834"/>
                  </a:lnTo>
                  <a:lnTo>
                    <a:pt x="3450" y="852"/>
                  </a:lnTo>
                  <a:lnTo>
                    <a:pt x="3432" y="858"/>
                  </a:lnTo>
                  <a:lnTo>
                    <a:pt x="3420" y="864"/>
                  </a:lnTo>
                  <a:lnTo>
                    <a:pt x="3414" y="870"/>
                  </a:lnTo>
                  <a:lnTo>
                    <a:pt x="3408" y="870"/>
                  </a:lnTo>
                  <a:lnTo>
                    <a:pt x="3378" y="900"/>
                  </a:lnTo>
                  <a:lnTo>
                    <a:pt x="3372" y="888"/>
                  </a:lnTo>
                  <a:lnTo>
                    <a:pt x="3396" y="858"/>
                  </a:lnTo>
                  <a:lnTo>
                    <a:pt x="3396" y="840"/>
                  </a:lnTo>
                  <a:lnTo>
                    <a:pt x="3438" y="822"/>
                  </a:lnTo>
                  <a:lnTo>
                    <a:pt x="3402" y="816"/>
                  </a:lnTo>
                  <a:lnTo>
                    <a:pt x="3408" y="804"/>
                  </a:lnTo>
                  <a:lnTo>
                    <a:pt x="3360" y="816"/>
                  </a:lnTo>
                  <a:lnTo>
                    <a:pt x="3336" y="804"/>
                  </a:lnTo>
                  <a:lnTo>
                    <a:pt x="3378" y="792"/>
                  </a:lnTo>
                  <a:lnTo>
                    <a:pt x="3378" y="774"/>
                  </a:lnTo>
                  <a:lnTo>
                    <a:pt x="3390" y="774"/>
                  </a:lnTo>
                  <a:lnTo>
                    <a:pt x="3396" y="780"/>
                  </a:lnTo>
                  <a:lnTo>
                    <a:pt x="3420" y="780"/>
                  </a:lnTo>
                  <a:lnTo>
                    <a:pt x="3426" y="774"/>
                  </a:lnTo>
                  <a:lnTo>
                    <a:pt x="3426" y="762"/>
                  </a:lnTo>
                  <a:lnTo>
                    <a:pt x="3420" y="756"/>
                  </a:lnTo>
                  <a:lnTo>
                    <a:pt x="3408" y="756"/>
                  </a:lnTo>
                  <a:lnTo>
                    <a:pt x="3396" y="744"/>
                  </a:lnTo>
                  <a:lnTo>
                    <a:pt x="3396" y="738"/>
                  </a:lnTo>
                  <a:lnTo>
                    <a:pt x="3420" y="690"/>
                  </a:lnTo>
                  <a:lnTo>
                    <a:pt x="3426" y="684"/>
                  </a:lnTo>
                  <a:lnTo>
                    <a:pt x="3426" y="672"/>
                  </a:lnTo>
                  <a:lnTo>
                    <a:pt x="3420" y="666"/>
                  </a:lnTo>
                  <a:lnTo>
                    <a:pt x="3414" y="666"/>
                  </a:lnTo>
                  <a:lnTo>
                    <a:pt x="3372" y="648"/>
                  </a:lnTo>
                  <a:lnTo>
                    <a:pt x="3348" y="660"/>
                  </a:lnTo>
                  <a:lnTo>
                    <a:pt x="3336" y="660"/>
                  </a:lnTo>
                  <a:lnTo>
                    <a:pt x="3318" y="666"/>
                  </a:lnTo>
                  <a:lnTo>
                    <a:pt x="3312" y="666"/>
                  </a:lnTo>
                  <a:lnTo>
                    <a:pt x="3306" y="672"/>
                  </a:lnTo>
                  <a:lnTo>
                    <a:pt x="3306" y="690"/>
                  </a:lnTo>
                  <a:lnTo>
                    <a:pt x="3240" y="690"/>
                  </a:lnTo>
                  <a:lnTo>
                    <a:pt x="3228" y="696"/>
                  </a:lnTo>
                  <a:lnTo>
                    <a:pt x="3222" y="702"/>
                  </a:lnTo>
                  <a:lnTo>
                    <a:pt x="3210" y="708"/>
                  </a:lnTo>
                  <a:lnTo>
                    <a:pt x="3198" y="720"/>
                  </a:lnTo>
                  <a:lnTo>
                    <a:pt x="3204" y="726"/>
                  </a:lnTo>
                  <a:lnTo>
                    <a:pt x="3216" y="732"/>
                  </a:lnTo>
                  <a:lnTo>
                    <a:pt x="3228" y="732"/>
                  </a:lnTo>
                  <a:lnTo>
                    <a:pt x="3234" y="738"/>
                  </a:lnTo>
                  <a:lnTo>
                    <a:pt x="3228" y="738"/>
                  </a:lnTo>
                  <a:lnTo>
                    <a:pt x="3222" y="744"/>
                  </a:lnTo>
                  <a:lnTo>
                    <a:pt x="3204" y="744"/>
                  </a:lnTo>
                  <a:lnTo>
                    <a:pt x="3180" y="756"/>
                  </a:lnTo>
                  <a:lnTo>
                    <a:pt x="3168" y="768"/>
                  </a:lnTo>
                  <a:lnTo>
                    <a:pt x="3168" y="774"/>
                  </a:lnTo>
                  <a:lnTo>
                    <a:pt x="3174" y="786"/>
                  </a:lnTo>
                  <a:lnTo>
                    <a:pt x="3186" y="798"/>
                  </a:lnTo>
                  <a:lnTo>
                    <a:pt x="3198" y="804"/>
                  </a:lnTo>
                  <a:lnTo>
                    <a:pt x="3204" y="810"/>
                  </a:lnTo>
                  <a:lnTo>
                    <a:pt x="3210" y="810"/>
                  </a:lnTo>
                  <a:lnTo>
                    <a:pt x="3234" y="798"/>
                  </a:lnTo>
                  <a:lnTo>
                    <a:pt x="3234" y="822"/>
                  </a:lnTo>
                  <a:lnTo>
                    <a:pt x="3240" y="828"/>
                  </a:lnTo>
                  <a:lnTo>
                    <a:pt x="3246" y="828"/>
                  </a:lnTo>
                  <a:lnTo>
                    <a:pt x="3258" y="822"/>
                  </a:lnTo>
                  <a:lnTo>
                    <a:pt x="3282" y="822"/>
                  </a:lnTo>
                  <a:lnTo>
                    <a:pt x="3276" y="828"/>
                  </a:lnTo>
                  <a:lnTo>
                    <a:pt x="3252" y="840"/>
                  </a:lnTo>
                  <a:lnTo>
                    <a:pt x="3246" y="840"/>
                  </a:lnTo>
                  <a:lnTo>
                    <a:pt x="3228" y="828"/>
                  </a:lnTo>
                  <a:lnTo>
                    <a:pt x="3222" y="846"/>
                  </a:lnTo>
                  <a:lnTo>
                    <a:pt x="3204" y="846"/>
                  </a:lnTo>
                  <a:lnTo>
                    <a:pt x="3192" y="852"/>
                  </a:lnTo>
                  <a:lnTo>
                    <a:pt x="3186" y="852"/>
                  </a:lnTo>
                  <a:lnTo>
                    <a:pt x="3180" y="858"/>
                  </a:lnTo>
                  <a:lnTo>
                    <a:pt x="3204" y="858"/>
                  </a:lnTo>
                  <a:lnTo>
                    <a:pt x="3228" y="846"/>
                  </a:lnTo>
                  <a:lnTo>
                    <a:pt x="3240" y="846"/>
                  </a:lnTo>
                  <a:lnTo>
                    <a:pt x="3240" y="852"/>
                  </a:lnTo>
                  <a:lnTo>
                    <a:pt x="3228" y="870"/>
                  </a:lnTo>
                  <a:lnTo>
                    <a:pt x="3210" y="882"/>
                  </a:lnTo>
                  <a:lnTo>
                    <a:pt x="3198" y="888"/>
                  </a:lnTo>
                  <a:lnTo>
                    <a:pt x="3180" y="894"/>
                  </a:lnTo>
                  <a:lnTo>
                    <a:pt x="3168" y="900"/>
                  </a:lnTo>
                  <a:lnTo>
                    <a:pt x="3162" y="906"/>
                  </a:lnTo>
                  <a:lnTo>
                    <a:pt x="3138" y="918"/>
                  </a:lnTo>
                  <a:lnTo>
                    <a:pt x="3132" y="924"/>
                  </a:lnTo>
                  <a:lnTo>
                    <a:pt x="3120" y="918"/>
                  </a:lnTo>
                  <a:lnTo>
                    <a:pt x="3114" y="918"/>
                  </a:lnTo>
                  <a:lnTo>
                    <a:pt x="3102" y="912"/>
                  </a:lnTo>
                  <a:lnTo>
                    <a:pt x="3090" y="912"/>
                  </a:lnTo>
                  <a:lnTo>
                    <a:pt x="3072" y="930"/>
                  </a:lnTo>
                  <a:lnTo>
                    <a:pt x="3060" y="936"/>
                  </a:lnTo>
                  <a:lnTo>
                    <a:pt x="3054" y="948"/>
                  </a:lnTo>
                  <a:lnTo>
                    <a:pt x="3054" y="972"/>
                  </a:lnTo>
                  <a:lnTo>
                    <a:pt x="3048" y="978"/>
                  </a:lnTo>
                  <a:lnTo>
                    <a:pt x="3042" y="966"/>
                  </a:lnTo>
                  <a:lnTo>
                    <a:pt x="3030" y="966"/>
                  </a:lnTo>
                  <a:lnTo>
                    <a:pt x="3018" y="960"/>
                  </a:lnTo>
                  <a:lnTo>
                    <a:pt x="3012" y="960"/>
                  </a:lnTo>
                  <a:lnTo>
                    <a:pt x="3006" y="954"/>
                  </a:lnTo>
                  <a:lnTo>
                    <a:pt x="3030" y="930"/>
                  </a:lnTo>
                  <a:lnTo>
                    <a:pt x="3042" y="924"/>
                  </a:lnTo>
                  <a:lnTo>
                    <a:pt x="3060" y="906"/>
                  </a:lnTo>
                  <a:lnTo>
                    <a:pt x="3072" y="900"/>
                  </a:lnTo>
                  <a:lnTo>
                    <a:pt x="3036" y="900"/>
                  </a:lnTo>
                  <a:lnTo>
                    <a:pt x="3030" y="888"/>
                  </a:lnTo>
                  <a:lnTo>
                    <a:pt x="3018" y="882"/>
                  </a:lnTo>
                  <a:lnTo>
                    <a:pt x="2994" y="882"/>
                  </a:lnTo>
                  <a:lnTo>
                    <a:pt x="2988" y="888"/>
                  </a:lnTo>
                  <a:lnTo>
                    <a:pt x="2946" y="888"/>
                  </a:lnTo>
                  <a:lnTo>
                    <a:pt x="2946" y="894"/>
                  </a:lnTo>
                  <a:lnTo>
                    <a:pt x="2940" y="906"/>
                  </a:lnTo>
                  <a:lnTo>
                    <a:pt x="2940" y="918"/>
                  </a:lnTo>
                  <a:lnTo>
                    <a:pt x="2946" y="918"/>
                  </a:lnTo>
                  <a:lnTo>
                    <a:pt x="2952" y="924"/>
                  </a:lnTo>
                  <a:lnTo>
                    <a:pt x="2964" y="924"/>
                  </a:lnTo>
                  <a:lnTo>
                    <a:pt x="2976" y="936"/>
                  </a:lnTo>
                  <a:lnTo>
                    <a:pt x="2982" y="936"/>
                  </a:lnTo>
                  <a:lnTo>
                    <a:pt x="2976" y="942"/>
                  </a:lnTo>
                  <a:lnTo>
                    <a:pt x="2958" y="942"/>
                  </a:lnTo>
                  <a:lnTo>
                    <a:pt x="2952" y="936"/>
                  </a:lnTo>
                  <a:lnTo>
                    <a:pt x="2940" y="930"/>
                  </a:lnTo>
                  <a:lnTo>
                    <a:pt x="2934" y="924"/>
                  </a:lnTo>
                  <a:lnTo>
                    <a:pt x="2916" y="912"/>
                  </a:lnTo>
                  <a:lnTo>
                    <a:pt x="2910" y="942"/>
                  </a:lnTo>
                  <a:lnTo>
                    <a:pt x="2904" y="942"/>
                  </a:lnTo>
                  <a:lnTo>
                    <a:pt x="2898" y="948"/>
                  </a:lnTo>
                  <a:lnTo>
                    <a:pt x="2862" y="948"/>
                  </a:lnTo>
                  <a:lnTo>
                    <a:pt x="2844" y="942"/>
                  </a:lnTo>
                  <a:lnTo>
                    <a:pt x="2826" y="942"/>
                  </a:lnTo>
                  <a:lnTo>
                    <a:pt x="2808" y="936"/>
                  </a:lnTo>
                  <a:lnTo>
                    <a:pt x="2718" y="936"/>
                  </a:lnTo>
                  <a:lnTo>
                    <a:pt x="2706" y="930"/>
                  </a:lnTo>
                  <a:lnTo>
                    <a:pt x="2700" y="918"/>
                  </a:lnTo>
                  <a:lnTo>
                    <a:pt x="2688" y="912"/>
                  </a:lnTo>
                  <a:lnTo>
                    <a:pt x="2628" y="918"/>
                  </a:lnTo>
                  <a:lnTo>
                    <a:pt x="2622" y="912"/>
                  </a:lnTo>
                  <a:lnTo>
                    <a:pt x="2616" y="900"/>
                  </a:lnTo>
                  <a:lnTo>
                    <a:pt x="2604" y="894"/>
                  </a:lnTo>
                  <a:lnTo>
                    <a:pt x="2598" y="894"/>
                  </a:lnTo>
                  <a:lnTo>
                    <a:pt x="2586" y="888"/>
                  </a:lnTo>
                  <a:lnTo>
                    <a:pt x="2568" y="888"/>
                  </a:lnTo>
                  <a:lnTo>
                    <a:pt x="2556" y="894"/>
                  </a:lnTo>
                  <a:lnTo>
                    <a:pt x="2538" y="900"/>
                  </a:lnTo>
                  <a:lnTo>
                    <a:pt x="2532" y="906"/>
                  </a:lnTo>
                  <a:lnTo>
                    <a:pt x="2526" y="906"/>
                  </a:lnTo>
                  <a:lnTo>
                    <a:pt x="2526" y="912"/>
                  </a:lnTo>
                  <a:lnTo>
                    <a:pt x="2484" y="912"/>
                  </a:lnTo>
                  <a:lnTo>
                    <a:pt x="2472" y="906"/>
                  </a:lnTo>
                  <a:lnTo>
                    <a:pt x="2442" y="906"/>
                  </a:lnTo>
                  <a:lnTo>
                    <a:pt x="2430" y="918"/>
                  </a:lnTo>
                  <a:lnTo>
                    <a:pt x="2430" y="930"/>
                  </a:lnTo>
                  <a:lnTo>
                    <a:pt x="2418" y="954"/>
                  </a:lnTo>
                  <a:lnTo>
                    <a:pt x="2412" y="960"/>
                  </a:lnTo>
                  <a:lnTo>
                    <a:pt x="2412" y="966"/>
                  </a:lnTo>
                  <a:lnTo>
                    <a:pt x="2400" y="996"/>
                  </a:lnTo>
                  <a:lnTo>
                    <a:pt x="2364" y="996"/>
                  </a:lnTo>
                  <a:lnTo>
                    <a:pt x="2358" y="1026"/>
                  </a:lnTo>
                  <a:lnTo>
                    <a:pt x="2334" y="978"/>
                  </a:lnTo>
                  <a:lnTo>
                    <a:pt x="2340" y="978"/>
                  </a:lnTo>
                  <a:lnTo>
                    <a:pt x="2352" y="984"/>
                  </a:lnTo>
                  <a:lnTo>
                    <a:pt x="2376" y="984"/>
                  </a:lnTo>
                  <a:lnTo>
                    <a:pt x="2388" y="972"/>
                  </a:lnTo>
                  <a:lnTo>
                    <a:pt x="2358" y="942"/>
                  </a:lnTo>
                  <a:lnTo>
                    <a:pt x="2340" y="942"/>
                  </a:lnTo>
                  <a:lnTo>
                    <a:pt x="2328" y="936"/>
                  </a:lnTo>
                  <a:lnTo>
                    <a:pt x="2316" y="936"/>
                  </a:lnTo>
                  <a:lnTo>
                    <a:pt x="2322" y="918"/>
                  </a:lnTo>
                  <a:lnTo>
                    <a:pt x="2304" y="924"/>
                  </a:lnTo>
                  <a:lnTo>
                    <a:pt x="2262" y="930"/>
                  </a:lnTo>
                  <a:lnTo>
                    <a:pt x="2208" y="936"/>
                  </a:lnTo>
                  <a:lnTo>
                    <a:pt x="2160" y="942"/>
                  </a:lnTo>
                  <a:lnTo>
                    <a:pt x="2112" y="942"/>
                  </a:lnTo>
                  <a:lnTo>
                    <a:pt x="2064" y="936"/>
                  </a:lnTo>
                  <a:lnTo>
                    <a:pt x="2034" y="930"/>
                  </a:lnTo>
                  <a:lnTo>
                    <a:pt x="2028" y="924"/>
                  </a:lnTo>
                  <a:lnTo>
                    <a:pt x="2052" y="918"/>
                  </a:lnTo>
                  <a:lnTo>
                    <a:pt x="2082" y="918"/>
                  </a:lnTo>
                  <a:lnTo>
                    <a:pt x="2118" y="912"/>
                  </a:lnTo>
                  <a:lnTo>
                    <a:pt x="2142" y="900"/>
                  </a:lnTo>
                  <a:lnTo>
                    <a:pt x="2142" y="888"/>
                  </a:lnTo>
                  <a:lnTo>
                    <a:pt x="2112" y="864"/>
                  </a:lnTo>
                  <a:lnTo>
                    <a:pt x="2082" y="852"/>
                  </a:lnTo>
                  <a:lnTo>
                    <a:pt x="2004" y="852"/>
                  </a:lnTo>
                  <a:lnTo>
                    <a:pt x="1968" y="840"/>
                  </a:lnTo>
                  <a:lnTo>
                    <a:pt x="1944" y="834"/>
                  </a:lnTo>
                  <a:lnTo>
                    <a:pt x="1938" y="828"/>
                  </a:lnTo>
                  <a:lnTo>
                    <a:pt x="1908" y="828"/>
                  </a:lnTo>
                  <a:lnTo>
                    <a:pt x="1896" y="822"/>
                  </a:lnTo>
                  <a:lnTo>
                    <a:pt x="1866" y="804"/>
                  </a:lnTo>
                  <a:lnTo>
                    <a:pt x="1836" y="792"/>
                  </a:lnTo>
                  <a:lnTo>
                    <a:pt x="1812" y="786"/>
                  </a:lnTo>
                  <a:lnTo>
                    <a:pt x="1800" y="792"/>
                  </a:lnTo>
                  <a:lnTo>
                    <a:pt x="1782" y="798"/>
                  </a:lnTo>
                  <a:lnTo>
                    <a:pt x="1770" y="804"/>
                  </a:lnTo>
                  <a:lnTo>
                    <a:pt x="1758" y="816"/>
                  </a:lnTo>
                  <a:lnTo>
                    <a:pt x="1734" y="828"/>
                  </a:lnTo>
                  <a:lnTo>
                    <a:pt x="1680" y="828"/>
                  </a:lnTo>
                  <a:lnTo>
                    <a:pt x="1710" y="810"/>
                  </a:lnTo>
                  <a:lnTo>
                    <a:pt x="1710" y="798"/>
                  </a:lnTo>
                  <a:lnTo>
                    <a:pt x="1734" y="768"/>
                  </a:lnTo>
                  <a:lnTo>
                    <a:pt x="1728" y="768"/>
                  </a:lnTo>
                  <a:lnTo>
                    <a:pt x="1722" y="774"/>
                  </a:lnTo>
                  <a:lnTo>
                    <a:pt x="1674" y="798"/>
                  </a:lnTo>
                  <a:lnTo>
                    <a:pt x="1650" y="822"/>
                  </a:lnTo>
                  <a:lnTo>
                    <a:pt x="1638" y="828"/>
                  </a:lnTo>
                  <a:lnTo>
                    <a:pt x="1620" y="834"/>
                  </a:lnTo>
                  <a:lnTo>
                    <a:pt x="1608" y="828"/>
                  </a:lnTo>
                  <a:lnTo>
                    <a:pt x="1602" y="816"/>
                  </a:lnTo>
                  <a:lnTo>
                    <a:pt x="1602" y="798"/>
                  </a:lnTo>
                  <a:lnTo>
                    <a:pt x="1614" y="774"/>
                  </a:lnTo>
                  <a:lnTo>
                    <a:pt x="1614" y="762"/>
                  </a:lnTo>
                  <a:lnTo>
                    <a:pt x="1608" y="750"/>
                  </a:lnTo>
                  <a:lnTo>
                    <a:pt x="1596" y="744"/>
                  </a:lnTo>
                  <a:lnTo>
                    <a:pt x="1590" y="738"/>
                  </a:lnTo>
                  <a:lnTo>
                    <a:pt x="1578" y="738"/>
                  </a:lnTo>
                  <a:lnTo>
                    <a:pt x="1572" y="744"/>
                  </a:lnTo>
                  <a:lnTo>
                    <a:pt x="1572" y="750"/>
                  </a:lnTo>
                  <a:lnTo>
                    <a:pt x="1578" y="762"/>
                  </a:lnTo>
                  <a:lnTo>
                    <a:pt x="1584" y="768"/>
                  </a:lnTo>
                  <a:lnTo>
                    <a:pt x="1542" y="768"/>
                  </a:lnTo>
                  <a:lnTo>
                    <a:pt x="1530" y="774"/>
                  </a:lnTo>
                  <a:lnTo>
                    <a:pt x="1512" y="780"/>
                  </a:lnTo>
                  <a:lnTo>
                    <a:pt x="1494" y="798"/>
                  </a:lnTo>
                  <a:lnTo>
                    <a:pt x="1446" y="798"/>
                  </a:lnTo>
                  <a:lnTo>
                    <a:pt x="1428" y="804"/>
                  </a:lnTo>
                  <a:lnTo>
                    <a:pt x="1416" y="804"/>
                  </a:lnTo>
                  <a:lnTo>
                    <a:pt x="1398" y="810"/>
                  </a:lnTo>
                  <a:lnTo>
                    <a:pt x="1380" y="810"/>
                  </a:lnTo>
                  <a:lnTo>
                    <a:pt x="1374" y="816"/>
                  </a:lnTo>
                  <a:lnTo>
                    <a:pt x="1368" y="816"/>
                  </a:lnTo>
                  <a:lnTo>
                    <a:pt x="1356" y="822"/>
                  </a:lnTo>
                  <a:lnTo>
                    <a:pt x="1350" y="828"/>
                  </a:lnTo>
                  <a:lnTo>
                    <a:pt x="1338" y="834"/>
                  </a:lnTo>
                  <a:lnTo>
                    <a:pt x="1314" y="816"/>
                  </a:lnTo>
                  <a:lnTo>
                    <a:pt x="1302" y="822"/>
                  </a:lnTo>
                  <a:lnTo>
                    <a:pt x="1296" y="828"/>
                  </a:lnTo>
                  <a:lnTo>
                    <a:pt x="1272" y="840"/>
                  </a:lnTo>
                  <a:lnTo>
                    <a:pt x="1260" y="840"/>
                  </a:lnTo>
                  <a:lnTo>
                    <a:pt x="1254" y="846"/>
                  </a:lnTo>
                  <a:lnTo>
                    <a:pt x="1242" y="846"/>
                  </a:lnTo>
                  <a:lnTo>
                    <a:pt x="1230" y="852"/>
                  </a:lnTo>
                  <a:lnTo>
                    <a:pt x="1224" y="858"/>
                  </a:lnTo>
                  <a:lnTo>
                    <a:pt x="1212" y="864"/>
                  </a:lnTo>
                  <a:lnTo>
                    <a:pt x="1176" y="864"/>
                  </a:lnTo>
                  <a:lnTo>
                    <a:pt x="1188" y="858"/>
                  </a:lnTo>
                  <a:lnTo>
                    <a:pt x="1194" y="846"/>
                  </a:lnTo>
                  <a:lnTo>
                    <a:pt x="1212" y="840"/>
                  </a:lnTo>
                  <a:lnTo>
                    <a:pt x="1236" y="828"/>
                  </a:lnTo>
                  <a:lnTo>
                    <a:pt x="1254" y="828"/>
                  </a:lnTo>
                  <a:lnTo>
                    <a:pt x="1266" y="822"/>
                  </a:lnTo>
                  <a:lnTo>
                    <a:pt x="1284" y="816"/>
                  </a:lnTo>
                  <a:lnTo>
                    <a:pt x="1290" y="810"/>
                  </a:lnTo>
                  <a:lnTo>
                    <a:pt x="1362" y="810"/>
                  </a:lnTo>
                  <a:lnTo>
                    <a:pt x="1386" y="798"/>
                  </a:lnTo>
                  <a:lnTo>
                    <a:pt x="1422" y="792"/>
                  </a:lnTo>
                  <a:lnTo>
                    <a:pt x="1458" y="780"/>
                  </a:lnTo>
                  <a:lnTo>
                    <a:pt x="1470" y="780"/>
                  </a:lnTo>
                  <a:lnTo>
                    <a:pt x="1476" y="774"/>
                  </a:lnTo>
                  <a:lnTo>
                    <a:pt x="1482" y="774"/>
                  </a:lnTo>
                  <a:lnTo>
                    <a:pt x="1476" y="768"/>
                  </a:lnTo>
                  <a:lnTo>
                    <a:pt x="1410" y="768"/>
                  </a:lnTo>
                  <a:lnTo>
                    <a:pt x="1398" y="774"/>
                  </a:lnTo>
                  <a:lnTo>
                    <a:pt x="1392" y="774"/>
                  </a:lnTo>
                  <a:lnTo>
                    <a:pt x="1380" y="780"/>
                  </a:lnTo>
                  <a:lnTo>
                    <a:pt x="1374" y="786"/>
                  </a:lnTo>
                  <a:lnTo>
                    <a:pt x="1368" y="786"/>
                  </a:lnTo>
                  <a:lnTo>
                    <a:pt x="1362" y="792"/>
                  </a:lnTo>
                  <a:lnTo>
                    <a:pt x="1278" y="792"/>
                  </a:lnTo>
                  <a:lnTo>
                    <a:pt x="1254" y="804"/>
                  </a:lnTo>
                  <a:lnTo>
                    <a:pt x="1248" y="810"/>
                  </a:lnTo>
                  <a:lnTo>
                    <a:pt x="1236" y="816"/>
                  </a:lnTo>
                  <a:lnTo>
                    <a:pt x="1230" y="822"/>
                  </a:lnTo>
                  <a:lnTo>
                    <a:pt x="1212" y="822"/>
                  </a:lnTo>
                  <a:lnTo>
                    <a:pt x="1158" y="846"/>
                  </a:lnTo>
                  <a:lnTo>
                    <a:pt x="1140" y="846"/>
                  </a:lnTo>
                  <a:lnTo>
                    <a:pt x="1128" y="858"/>
                  </a:lnTo>
                  <a:lnTo>
                    <a:pt x="1122" y="870"/>
                  </a:lnTo>
                  <a:lnTo>
                    <a:pt x="1122" y="876"/>
                  </a:lnTo>
                  <a:lnTo>
                    <a:pt x="1116" y="876"/>
                  </a:lnTo>
                  <a:lnTo>
                    <a:pt x="1110" y="870"/>
                  </a:lnTo>
                  <a:lnTo>
                    <a:pt x="1110" y="846"/>
                  </a:lnTo>
                  <a:lnTo>
                    <a:pt x="1116" y="846"/>
                  </a:lnTo>
                  <a:lnTo>
                    <a:pt x="1152" y="834"/>
                  </a:lnTo>
                  <a:lnTo>
                    <a:pt x="1176" y="822"/>
                  </a:lnTo>
                  <a:lnTo>
                    <a:pt x="1194" y="816"/>
                  </a:lnTo>
                  <a:lnTo>
                    <a:pt x="1188" y="810"/>
                  </a:lnTo>
                  <a:lnTo>
                    <a:pt x="1176" y="810"/>
                  </a:lnTo>
                  <a:lnTo>
                    <a:pt x="1164" y="804"/>
                  </a:lnTo>
                  <a:lnTo>
                    <a:pt x="1140" y="804"/>
                  </a:lnTo>
                  <a:lnTo>
                    <a:pt x="1122" y="822"/>
                  </a:lnTo>
                  <a:lnTo>
                    <a:pt x="1110" y="828"/>
                  </a:lnTo>
                  <a:lnTo>
                    <a:pt x="1092" y="828"/>
                  </a:lnTo>
                  <a:lnTo>
                    <a:pt x="1080" y="834"/>
                  </a:lnTo>
                  <a:lnTo>
                    <a:pt x="1068" y="834"/>
                  </a:lnTo>
                  <a:lnTo>
                    <a:pt x="1068" y="840"/>
                  </a:lnTo>
                  <a:lnTo>
                    <a:pt x="1062" y="846"/>
                  </a:lnTo>
                  <a:lnTo>
                    <a:pt x="1062" y="876"/>
                  </a:lnTo>
                  <a:lnTo>
                    <a:pt x="1038" y="858"/>
                  </a:lnTo>
                  <a:lnTo>
                    <a:pt x="972" y="852"/>
                  </a:lnTo>
                  <a:lnTo>
                    <a:pt x="960" y="846"/>
                  </a:lnTo>
                  <a:lnTo>
                    <a:pt x="948" y="834"/>
                  </a:lnTo>
                  <a:lnTo>
                    <a:pt x="936" y="834"/>
                  </a:lnTo>
                  <a:lnTo>
                    <a:pt x="936" y="828"/>
                  </a:lnTo>
                  <a:lnTo>
                    <a:pt x="942" y="822"/>
                  </a:lnTo>
                  <a:lnTo>
                    <a:pt x="942" y="810"/>
                  </a:lnTo>
                  <a:lnTo>
                    <a:pt x="948" y="804"/>
                  </a:lnTo>
                  <a:lnTo>
                    <a:pt x="834" y="804"/>
                  </a:lnTo>
                  <a:lnTo>
                    <a:pt x="852" y="804"/>
                  </a:lnTo>
                  <a:lnTo>
                    <a:pt x="78" y="1440"/>
                  </a:lnTo>
                  <a:lnTo>
                    <a:pt x="72" y="1446"/>
                  </a:lnTo>
                  <a:lnTo>
                    <a:pt x="60" y="1452"/>
                  </a:lnTo>
                  <a:lnTo>
                    <a:pt x="54" y="1464"/>
                  </a:lnTo>
                  <a:lnTo>
                    <a:pt x="54" y="1476"/>
                  </a:lnTo>
                  <a:lnTo>
                    <a:pt x="108" y="1476"/>
                  </a:lnTo>
                  <a:lnTo>
                    <a:pt x="120" y="1464"/>
                  </a:lnTo>
                  <a:lnTo>
                    <a:pt x="156" y="1464"/>
                  </a:lnTo>
                  <a:lnTo>
                    <a:pt x="132" y="1488"/>
                  </a:lnTo>
                  <a:lnTo>
                    <a:pt x="132" y="1494"/>
                  </a:lnTo>
                  <a:lnTo>
                    <a:pt x="138" y="1506"/>
                  </a:lnTo>
                  <a:lnTo>
                    <a:pt x="138" y="1524"/>
                  </a:lnTo>
                  <a:lnTo>
                    <a:pt x="144" y="1530"/>
                  </a:lnTo>
                  <a:lnTo>
                    <a:pt x="156" y="1536"/>
                  </a:lnTo>
                  <a:lnTo>
                    <a:pt x="162" y="1542"/>
                  </a:lnTo>
                  <a:lnTo>
                    <a:pt x="144" y="1560"/>
                  </a:lnTo>
                  <a:lnTo>
                    <a:pt x="144" y="1572"/>
                  </a:lnTo>
                  <a:lnTo>
                    <a:pt x="150" y="1572"/>
                  </a:lnTo>
                  <a:lnTo>
                    <a:pt x="156" y="1566"/>
                  </a:lnTo>
                  <a:lnTo>
                    <a:pt x="168" y="1560"/>
                  </a:lnTo>
                  <a:lnTo>
                    <a:pt x="174" y="1554"/>
                  </a:lnTo>
                  <a:lnTo>
                    <a:pt x="180" y="1554"/>
                  </a:lnTo>
                  <a:lnTo>
                    <a:pt x="186" y="1548"/>
                  </a:lnTo>
                  <a:lnTo>
                    <a:pt x="198" y="1548"/>
                  </a:lnTo>
                  <a:lnTo>
                    <a:pt x="210" y="1542"/>
                  </a:lnTo>
                  <a:lnTo>
                    <a:pt x="222" y="1542"/>
                  </a:lnTo>
                  <a:lnTo>
                    <a:pt x="234" y="1536"/>
                  </a:lnTo>
                  <a:lnTo>
                    <a:pt x="240" y="1530"/>
                  </a:lnTo>
                  <a:lnTo>
                    <a:pt x="258" y="1530"/>
                  </a:lnTo>
                  <a:lnTo>
                    <a:pt x="258" y="1518"/>
                  </a:lnTo>
                  <a:lnTo>
                    <a:pt x="264" y="1518"/>
                  </a:lnTo>
                  <a:lnTo>
                    <a:pt x="270" y="1512"/>
                  </a:lnTo>
                  <a:lnTo>
                    <a:pt x="282" y="1512"/>
                  </a:lnTo>
                  <a:lnTo>
                    <a:pt x="300" y="1506"/>
                  </a:lnTo>
                  <a:lnTo>
                    <a:pt x="312" y="1506"/>
                  </a:lnTo>
                  <a:lnTo>
                    <a:pt x="330" y="1512"/>
                  </a:lnTo>
                  <a:lnTo>
                    <a:pt x="336" y="1518"/>
                  </a:lnTo>
                  <a:lnTo>
                    <a:pt x="330" y="1524"/>
                  </a:lnTo>
                  <a:lnTo>
                    <a:pt x="324" y="1524"/>
                  </a:lnTo>
                  <a:lnTo>
                    <a:pt x="318" y="1530"/>
                  </a:lnTo>
                  <a:lnTo>
                    <a:pt x="318" y="1560"/>
                  </a:lnTo>
                  <a:lnTo>
                    <a:pt x="306" y="1572"/>
                  </a:lnTo>
                  <a:lnTo>
                    <a:pt x="324" y="1590"/>
                  </a:lnTo>
                  <a:lnTo>
                    <a:pt x="330" y="1602"/>
                  </a:lnTo>
                  <a:lnTo>
                    <a:pt x="330" y="1620"/>
                  </a:lnTo>
                  <a:lnTo>
                    <a:pt x="312" y="1656"/>
                  </a:lnTo>
                  <a:lnTo>
                    <a:pt x="312" y="1698"/>
                  </a:lnTo>
                  <a:lnTo>
                    <a:pt x="306" y="1704"/>
                  </a:lnTo>
                  <a:lnTo>
                    <a:pt x="300" y="1716"/>
                  </a:lnTo>
                  <a:lnTo>
                    <a:pt x="300" y="1728"/>
                  </a:lnTo>
                  <a:lnTo>
                    <a:pt x="294" y="1740"/>
                  </a:lnTo>
                  <a:lnTo>
                    <a:pt x="294" y="1746"/>
                  </a:lnTo>
                  <a:lnTo>
                    <a:pt x="300" y="1752"/>
                  </a:lnTo>
                  <a:lnTo>
                    <a:pt x="312" y="1758"/>
                  </a:lnTo>
                  <a:lnTo>
                    <a:pt x="318" y="1764"/>
                  </a:lnTo>
                  <a:lnTo>
                    <a:pt x="324" y="1764"/>
                  </a:lnTo>
                  <a:lnTo>
                    <a:pt x="330" y="1770"/>
                  </a:lnTo>
                  <a:lnTo>
                    <a:pt x="330" y="1776"/>
                  </a:lnTo>
                  <a:lnTo>
                    <a:pt x="348" y="1776"/>
                  </a:lnTo>
                  <a:lnTo>
                    <a:pt x="354" y="1782"/>
                  </a:lnTo>
                  <a:lnTo>
                    <a:pt x="354" y="1794"/>
                  </a:lnTo>
                  <a:lnTo>
                    <a:pt x="342" y="1800"/>
                  </a:lnTo>
                  <a:lnTo>
                    <a:pt x="330" y="1812"/>
                  </a:lnTo>
                  <a:lnTo>
                    <a:pt x="318" y="1818"/>
                  </a:lnTo>
                  <a:lnTo>
                    <a:pt x="318" y="1830"/>
                  </a:lnTo>
                  <a:lnTo>
                    <a:pt x="312" y="1842"/>
                  </a:lnTo>
                  <a:lnTo>
                    <a:pt x="294" y="1860"/>
                  </a:lnTo>
                  <a:lnTo>
                    <a:pt x="282" y="1866"/>
                  </a:lnTo>
                  <a:lnTo>
                    <a:pt x="270" y="1878"/>
                  </a:lnTo>
                  <a:lnTo>
                    <a:pt x="252" y="1884"/>
                  </a:lnTo>
                  <a:lnTo>
                    <a:pt x="234" y="1896"/>
                  </a:lnTo>
                  <a:lnTo>
                    <a:pt x="228" y="1902"/>
                  </a:lnTo>
                  <a:lnTo>
                    <a:pt x="222" y="1914"/>
                  </a:lnTo>
                  <a:lnTo>
                    <a:pt x="222" y="1926"/>
                  </a:lnTo>
                  <a:lnTo>
                    <a:pt x="216" y="1932"/>
                  </a:lnTo>
                  <a:lnTo>
                    <a:pt x="216" y="1944"/>
                  </a:lnTo>
                  <a:lnTo>
                    <a:pt x="204" y="1956"/>
                  </a:lnTo>
                  <a:lnTo>
                    <a:pt x="210" y="1962"/>
                  </a:lnTo>
                  <a:lnTo>
                    <a:pt x="216" y="1962"/>
                  </a:lnTo>
                  <a:lnTo>
                    <a:pt x="216" y="1974"/>
                  </a:lnTo>
                  <a:lnTo>
                    <a:pt x="228" y="1986"/>
                  </a:lnTo>
                  <a:lnTo>
                    <a:pt x="240" y="1980"/>
                  </a:lnTo>
                  <a:lnTo>
                    <a:pt x="246" y="1968"/>
                  </a:lnTo>
                  <a:lnTo>
                    <a:pt x="258" y="1962"/>
                  </a:lnTo>
                  <a:lnTo>
                    <a:pt x="276" y="1956"/>
                  </a:lnTo>
                  <a:lnTo>
                    <a:pt x="294" y="1938"/>
                  </a:lnTo>
                  <a:lnTo>
                    <a:pt x="306" y="1938"/>
                  </a:lnTo>
                  <a:lnTo>
                    <a:pt x="306" y="1944"/>
                  </a:lnTo>
                  <a:lnTo>
                    <a:pt x="300" y="1950"/>
                  </a:lnTo>
                  <a:lnTo>
                    <a:pt x="288" y="1956"/>
                  </a:lnTo>
                  <a:lnTo>
                    <a:pt x="282" y="1956"/>
                  </a:lnTo>
                  <a:lnTo>
                    <a:pt x="276" y="1962"/>
                  </a:lnTo>
                  <a:lnTo>
                    <a:pt x="276" y="1974"/>
                  </a:lnTo>
                  <a:lnTo>
                    <a:pt x="282" y="1986"/>
                  </a:lnTo>
                  <a:lnTo>
                    <a:pt x="294" y="1998"/>
                  </a:lnTo>
                  <a:lnTo>
                    <a:pt x="252" y="1992"/>
                  </a:lnTo>
                  <a:lnTo>
                    <a:pt x="246" y="1998"/>
                  </a:lnTo>
                  <a:lnTo>
                    <a:pt x="240" y="2010"/>
                  </a:lnTo>
                  <a:lnTo>
                    <a:pt x="234" y="2016"/>
                  </a:lnTo>
                  <a:lnTo>
                    <a:pt x="228" y="2028"/>
                  </a:lnTo>
                  <a:lnTo>
                    <a:pt x="228" y="2034"/>
                  </a:lnTo>
                  <a:lnTo>
                    <a:pt x="234" y="2034"/>
                  </a:lnTo>
                  <a:lnTo>
                    <a:pt x="240" y="2040"/>
                  </a:lnTo>
                  <a:lnTo>
                    <a:pt x="252" y="2040"/>
                  </a:lnTo>
                  <a:lnTo>
                    <a:pt x="258" y="2046"/>
                  </a:lnTo>
                  <a:lnTo>
                    <a:pt x="252" y="2052"/>
                  </a:lnTo>
                  <a:lnTo>
                    <a:pt x="252" y="2058"/>
                  </a:lnTo>
                  <a:lnTo>
                    <a:pt x="246" y="2070"/>
                  </a:lnTo>
                  <a:lnTo>
                    <a:pt x="246" y="2076"/>
                  </a:lnTo>
                  <a:lnTo>
                    <a:pt x="252" y="2070"/>
                  </a:lnTo>
                  <a:lnTo>
                    <a:pt x="288" y="2052"/>
                  </a:lnTo>
                  <a:lnTo>
                    <a:pt x="306" y="2034"/>
                  </a:lnTo>
                  <a:lnTo>
                    <a:pt x="318" y="2028"/>
                  </a:lnTo>
                  <a:lnTo>
                    <a:pt x="318" y="2040"/>
                  </a:lnTo>
                  <a:lnTo>
                    <a:pt x="288" y="2058"/>
                  </a:lnTo>
                  <a:lnTo>
                    <a:pt x="312" y="2064"/>
                  </a:lnTo>
                  <a:lnTo>
                    <a:pt x="312" y="2076"/>
                  </a:lnTo>
                  <a:lnTo>
                    <a:pt x="294" y="2094"/>
                  </a:lnTo>
                  <a:lnTo>
                    <a:pt x="276" y="2076"/>
                  </a:lnTo>
                  <a:lnTo>
                    <a:pt x="270" y="2076"/>
                  </a:lnTo>
                  <a:lnTo>
                    <a:pt x="264" y="2082"/>
                  </a:lnTo>
                  <a:lnTo>
                    <a:pt x="240" y="2094"/>
                  </a:lnTo>
                  <a:lnTo>
                    <a:pt x="228" y="2094"/>
                  </a:lnTo>
                  <a:lnTo>
                    <a:pt x="216" y="2106"/>
                  </a:lnTo>
                  <a:lnTo>
                    <a:pt x="210" y="2118"/>
                  </a:lnTo>
                  <a:lnTo>
                    <a:pt x="204" y="2124"/>
                  </a:lnTo>
                  <a:lnTo>
                    <a:pt x="210" y="2118"/>
                  </a:lnTo>
                  <a:lnTo>
                    <a:pt x="222" y="2118"/>
                  </a:lnTo>
                  <a:lnTo>
                    <a:pt x="228" y="2112"/>
                  </a:lnTo>
                  <a:lnTo>
                    <a:pt x="276" y="2112"/>
                  </a:lnTo>
                  <a:lnTo>
                    <a:pt x="270" y="2112"/>
                  </a:lnTo>
                  <a:lnTo>
                    <a:pt x="264" y="2118"/>
                  </a:lnTo>
                  <a:lnTo>
                    <a:pt x="252" y="2118"/>
                  </a:lnTo>
                  <a:lnTo>
                    <a:pt x="240" y="2124"/>
                  </a:lnTo>
                  <a:lnTo>
                    <a:pt x="228" y="2124"/>
                  </a:lnTo>
                  <a:lnTo>
                    <a:pt x="216" y="2130"/>
                  </a:lnTo>
                  <a:lnTo>
                    <a:pt x="210" y="2130"/>
                  </a:lnTo>
                  <a:lnTo>
                    <a:pt x="210" y="2148"/>
                  </a:lnTo>
                  <a:lnTo>
                    <a:pt x="204" y="2148"/>
                  </a:lnTo>
                  <a:lnTo>
                    <a:pt x="198" y="2142"/>
                  </a:lnTo>
                  <a:lnTo>
                    <a:pt x="174" y="2142"/>
                  </a:lnTo>
                  <a:lnTo>
                    <a:pt x="174" y="2154"/>
                  </a:lnTo>
                  <a:lnTo>
                    <a:pt x="180" y="2166"/>
                  </a:lnTo>
                  <a:lnTo>
                    <a:pt x="192" y="2172"/>
                  </a:lnTo>
                  <a:lnTo>
                    <a:pt x="198" y="2178"/>
                  </a:lnTo>
                  <a:lnTo>
                    <a:pt x="246" y="2160"/>
                  </a:lnTo>
                  <a:lnTo>
                    <a:pt x="264" y="2184"/>
                  </a:lnTo>
                  <a:lnTo>
                    <a:pt x="300" y="2166"/>
                  </a:lnTo>
                  <a:lnTo>
                    <a:pt x="294" y="2172"/>
                  </a:lnTo>
                  <a:lnTo>
                    <a:pt x="288" y="2184"/>
                  </a:lnTo>
                  <a:lnTo>
                    <a:pt x="276" y="2190"/>
                  </a:lnTo>
                  <a:lnTo>
                    <a:pt x="270" y="2196"/>
                  </a:lnTo>
                  <a:lnTo>
                    <a:pt x="264" y="2208"/>
                  </a:lnTo>
                  <a:lnTo>
                    <a:pt x="264" y="2214"/>
                  </a:lnTo>
                  <a:lnTo>
                    <a:pt x="276" y="2214"/>
                  </a:lnTo>
                  <a:lnTo>
                    <a:pt x="282" y="2208"/>
                  </a:lnTo>
                  <a:lnTo>
                    <a:pt x="300" y="2202"/>
                  </a:lnTo>
                  <a:lnTo>
                    <a:pt x="318" y="2184"/>
                  </a:lnTo>
                  <a:lnTo>
                    <a:pt x="330" y="2178"/>
                  </a:lnTo>
                  <a:lnTo>
                    <a:pt x="306" y="2202"/>
                  </a:lnTo>
                  <a:lnTo>
                    <a:pt x="300" y="2214"/>
                  </a:lnTo>
                  <a:lnTo>
                    <a:pt x="294" y="2220"/>
                  </a:lnTo>
                  <a:lnTo>
                    <a:pt x="300" y="2220"/>
                  </a:lnTo>
                  <a:lnTo>
                    <a:pt x="312" y="2214"/>
                  </a:lnTo>
                  <a:lnTo>
                    <a:pt x="324" y="2214"/>
                  </a:lnTo>
                  <a:lnTo>
                    <a:pt x="318" y="2220"/>
                  </a:lnTo>
                  <a:lnTo>
                    <a:pt x="306" y="2226"/>
                  </a:lnTo>
                  <a:lnTo>
                    <a:pt x="300" y="2238"/>
                  </a:lnTo>
                  <a:lnTo>
                    <a:pt x="282" y="2256"/>
                  </a:lnTo>
                  <a:lnTo>
                    <a:pt x="288" y="2262"/>
                  </a:lnTo>
                  <a:lnTo>
                    <a:pt x="294" y="2262"/>
                  </a:lnTo>
                  <a:lnTo>
                    <a:pt x="342" y="2238"/>
                  </a:lnTo>
                  <a:lnTo>
                    <a:pt x="348" y="2232"/>
                  </a:lnTo>
                  <a:lnTo>
                    <a:pt x="324" y="2256"/>
                  </a:lnTo>
                  <a:lnTo>
                    <a:pt x="318" y="2268"/>
                  </a:lnTo>
                  <a:lnTo>
                    <a:pt x="318" y="2274"/>
                  </a:lnTo>
                  <a:lnTo>
                    <a:pt x="330" y="2280"/>
                  </a:lnTo>
                  <a:lnTo>
                    <a:pt x="342" y="2280"/>
                  </a:lnTo>
                  <a:lnTo>
                    <a:pt x="354" y="2292"/>
                  </a:lnTo>
                  <a:lnTo>
                    <a:pt x="354" y="2298"/>
                  </a:lnTo>
                  <a:lnTo>
                    <a:pt x="348" y="2304"/>
                  </a:lnTo>
                  <a:lnTo>
                    <a:pt x="348" y="2340"/>
                  </a:lnTo>
                  <a:lnTo>
                    <a:pt x="2058" y="2340"/>
                  </a:lnTo>
                  <a:lnTo>
                    <a:pt x="2064" y="2328"/>
                  </a:lnTo>
                  <a:lnTo>
                    <a:pt x="2064" y="2322"/>
                  </a:lnTo>
                  <a:lnTo>
                    <a:pt x="2070" y="2310"/>
                  </a:lnTo>
                  <a:lnTo>
                    <a:pt x="2076" y="2304"/>
                  </a:lnTo>
                  <a:lnTo>
                    <a:pt x="2088" y="2298"/>
                  </a:lnTo>
                  <a:lnTo>
                    <a:pt x="2100" y="2310"/>
                  </a:lnTo>
                  <a:lnTo>
                    <a:pt x="2088" y="2322"/>
                  </a:lnTo>
                  <a:lnTo>
                    <a:pt x="2082" y="2334"/>
                  </a:lnTo>
                  <a:lnTo>
                    <a:pt x="2082" y="2346"/>
                  </a:lnTo>
                  <a:lnTo>
                    <a:pt x="2094" y="2352"/>
                  </a:lnTo>
                  <a:lnTo>
                    <a:pt x="2112" y="2358"/>
                  </a:lnTo>
                  <a:lnTo>
                    <a:pt x="2124" y="2358"/>
                  </a:lnTo>
                  <a:lnTo>
                    <a:pt x="2142" y="2376"/>
                  </a:lnTo>
                  <a:lnTo>
                    <a:pt x="2154" y="2376"/>
                  </a:lnTo>
                  <a:lnTo>
                    <a:pt x="2154" y="2370"/>
                  </a:lnTo>
                  <a:lnTo>
                    <a:pt x="2166" y="2358"/>
                  </a:lnTo>
                  <a:lnTo>
                    <a:pt x="2178" y="2358"/>
                  </a:lnTo>
                  <a:lnTo>
                    <a:pt x="2190" y="2364"/>
                  </a:lnTo>
                  <a:lnTo>
                    <a:pt x="2202" y="2376"/>
                  </a:lnTo>
                  <a:lnTo>
                    <a:pt x="2202" y="2382"/>
                  </a:lnTo>
                  <a:lnTo>
                    <a:pt x="2208" y="2388"/>
                  </a:lnTo>
                  <a:lnTo>
                    <a:pt x="2238" y="2388"/>
                  </a:lnTo>
                  <a:lnTo>
                    <a:pt x="2256" y="2406"/>
                  </a:lnTo>
                  <a:lnTo>
                    <a:pt x="2268" y="2406"/>
                  </a:lnTo>
                  <a:lnTo>
                    <a:pt x="2280" y="2394"/>
                  </a:lnTo>
                  <a:lnTo>
                    <a:pt x="2292" y="2388"/>
                  </a:lnTo>
                  <a:lnTo>
                    <a:pt x="2298" y="2382"/>
                  </a:lnTo>
                  <a:lnTo>
                    <a:pt x="2298" y="2400"/>
                  </a:lnTo>
                  <a:lnTo>
                    <a:pt x="2346" y="2394"/>
                  </a:lnTo>
                  <a:lnTo>
                    <a:pt x="2346" y="2400"/>
                  </a:lnTo>
                  <a:lnTo>
                    <a:pt x="2352" y="2400"/>
                  </a:lnTo>
                  <a:lnTo>
                    <a:pt x="2364" y="2406"/>
                  </a:lnTo>
                  <a:lnTo>
                    <a:pt x="2382" y="2406"/>
                  </a:lnTo>
                  <a:lnTo>
                    <a:pt x="2394" y="2394"/>
                  </a:lnTo>
                  <a:lnTo>
                    <a:pt x="2406" y="2388"/>
                  </a:lnTo>
                  <a:lnTo>
                    <a:pt x="2412" y="2376"/>
                  </a:lnTo>
                  <a:lnTo>
                    <a:pt x="2412" y="2370"/>
                  </a:lnTo>
                  <a:lnTo>
                    <a:pt x="2430" y="2370"/>
                  </a:lnTo>
                  <a:lnTo>
                    <a:pt x="2436" y="2376"/>
                  </a:lnTo>
                  <a:lnTo>
                    <a:pt x="2442" y="2376"/>
                  </a:lnTo>
                  <a:lnTo>
                    <a:pt x="2454" y="2364"/>
                  </a:lnTo>
                  <a:lnTo>
                    <a:pt x="2460" y="2352"/>
                  </a:lnTo>
                  <a:lnTo>
                    <a:pt x="2466" y="2346"/>
                  </a:lnTo>
                  <a:lnTo>
                    <a:pt x="2472" y="2346"/>
                  </a:lnTo>
                  <a:lnTo>
                    <a:pt x="2472" y="2352"/>
                  </a:lnTo>
                  <a:lnTo>
                    <a:pt x="2478" y="2358"/>
                  </a:lnTo>
                  <a:lnTo>
                    <a:pt x="2502" y="2352"/>
                  </a:lnTo>
                  <a:lnTo>
                    <a:pt x="2496" y="2346"/>
                  </a:lnTo>
                  <a:lnTo>
                    <a:pt x="2496" y="2334"/>
                  </a:lnTo>
                  <a:lnTo>
                    <a:pt x="2502" y="2328"/>
                  </a:lnTo>
                  <a:lnTo>
                    <a:pt x="2514" y="2322"/>
                  </a:lnTo>
                  <a:lnTo>
                    <a:pt x="2532" y="2340"/>
                  </a:lnTo>
                  <a:lnTo>
                    <a:pt x="2556" y="2340"/>
                  </a:lnTo>
                  <a:lnTo>
                    <a:pt x="2562" y="2346"/>
                  </a:lnTo>
                  <a:lnTo>
                    <a:pt x="2580" y="2346"/>
                  </a:lnTo>
                  <a:lnTo>
                    <a:pt x="2604" y="2358"/>
                  </a:lnTo>
                  <a:lnTo>
                    <a:pt x="2604" y="2370"/>
                  </a:lnTo>
                  <a:lnTo>
                    <a:pt x="2598" y="2382"/>
                  </a:lnTo>
                  <a:lnTo>
                    <a:pt x="2598" y="2388"/>
                  </a:lnTo>
                  <a:lnTo>
                    <a:pt x="2592" y="2400"/>
                  </a:lnTo>
                  <a:lnTo>
                    <a:pt x="2604" y="2412"/>
                  </a:lnTo>
                  <a:lnTo>
                    <a:pt x="2592" y="2436"/>
                  </a:lnTo>
                  <a:lnTo>
                    <a:pt x="2598" y="2436"/>
                  </a:lnTo>
                  <a:lnTo>
                    <a:pt x="2604" y="2430"/>
                  </a:lnTo>
                  <a:lnTo>
                    <a:pt x="2616" y="2424"/>
                  </a:lnTo>
                  <a:lnTo>
                    <a:pt x="2634" y="2418"/>
                  </a:lnTo>
                  <a:lnTo>
                    <a:pt x="2646" y="2412"/>
                  </a:lnTo>
                  <a:lnTo>
                    <a:pt x="2670" y="2412"/>
                  </a:lnTo>
                  <a:lnTo>
                    <a:pt x="2670" y="2424"/>
                  </a:lnTo>
                  <a:lnTo>
                    <a:pt x="2658" y="2430"/>
                  </a:lnTo>
                  <a:lnTo>
                    <a:pt x="2652" y="2436"/>
                  </a:lnTo>
                  <a:lnTo>
                    <a:pt x="2646" y="2436"/>
                  </a:lnTo>
                  <a:lnTo>
                    <a:pt x="2640" y="2442"/>
                  </a:lnTo>
                  <a:lnTo>
                    <a:pt x="2646" y="2448"/>
                  </a:lnTo>
                  <a:lnTo>
                    <a:pt x="2652" y="2448"/>
                  </a:lnTo>
                  <a:lnTo>
                    <a:pt x="2664" y="2460"/>
                  </a:lnTo>
                  <a:lnTo>
                    <a:pt x="2640" y="2484"/>
                  </a:lnTo>
                  <a:lnTo>
                    <a:pt x="2640" y="2490"/>
                  </a:lnTo>
                  <a:lnTo>
                    <a:pt x="2652" y="2490"/>
                  </a:lnTo>
                  <a:lnTo>
                    <a:pt x="2652" y="2502"/>
                  </a:lnTo>
                  <a:lnTo>
                    <a:pt x="2640" y="2514"/>
                  </a:lnTo>
                  <a:lnTo>
                    <a:pt x="2640" y="2526"/>
                  </a:lnTo>
                  <a:lnTo>
                    <a:pt x="2658" y="2526"/>
                  </a:lnTo>
                  <a:lnTo>
                    <a:pt x="2652" y="2544"/>
                  </a:lnTo>
                  <a:lnTo>
                    <a:pt x="2658" y="2544"/>
                  </a:lnTo>
                  <a:lnTo>
                    <a:pt x="2670" y="2550"/>
                  </a:lnTo>
                  <a:lnTo>
                    <a:pt x="2754" y="2550"/>
                  </a:lnTo>
                  <a:lnTo>
                    <a:pt x="2766" y="2556"/>
                  </a:lnTo>
                  <a:lnTo>
                    <a:pt x="2784" y="2568"/>
                  </a:lnTo>
                  <a:lnTo>
                    <a:pt x="2838" y="2568"/>
                  </a:lnTo>
                  <a:lnTo>
                    <a:pt x="2850" y="2574"/>
                  </a:lnTo>
                  <a:lnTo>
                    <a:pt x="2856" y="2580"/>
                  </a:lnTo>
                  <a:lnTo>
                    <a:pt x="2856" y="2610"/>
                  </a:lnTo>
                  <a:lnTo>
                    <a:pt x="2874" y="2610"/>
                  </a:lnTo>
                  <a:lnTo>
                    <a:pt x="2874" y="2628"/>
                  </a:lnTo>
                  <a:lnTo>
                    <a:pt x="2862" y="2640"/>
                  </a:lnTo>
                  <a:lnTo>
                    <a:pt x="2862" y="2652"/>
                  </a:lnTo>
                  <a:lnTo>
                    <a:pt x="2874" y="2664"/>
                  </a:lnTo>
                  <a:lnTo>
                    <a:pt x="2880" y="2664"/>
                  </a:lnTo>
                  <a:lnTo>
                    <a:pt x="2856" y="2658"/>
                  </a:lnTo>
                  <a:lnTo>
                    <a:pt x="2856" y="2670"/>
                  </a:lnTo>
                  <a:lnTo>
                    <a:pt x="2850" y="2676"/>
                  </a:lnTo>
                  <a:lnTo>
                    <a:pt x="2844" y="2688"/>
                  </a:lnTo>
                  <a:lnTo>
                    <a:pt x="2838" y="2694"/>
                  </a:lnTo>
                  <a:lnTo>
                    <a:pt x="2832" y="2688"/>
                  </a:lnTo>
                  <a:lnTo>
                    <a:pt x="2820" y="2682"/>
                  </a:lnTo>
                  <a:lnTo>
                    <a:pt x="2802" y="2670"/>
                  </a:lnTo>
                  <a:lnTo>
                    <a:pt x="2790" y="2664"/>
                  </a:lnTo>
                  <a:lnTo>
                    <a:pt x="2784" y="2652"/>
                  </a:lnTo>
                  <a:lnTo>
                    <a:pt x="2784" y="2628"/>
                  </a:lnTo>
                  <a:lnTo>
                    <a:pt x="2766" y="2622"/>
                  </a:lnTo>
                  <a:lnTo>
                    <a:pt x="2772" y="2640"/>
                  </a:lnTo>
                  <a:lnTo>
                    <a:pt x="2772" y="2646"/>
                  </a:lnTo>
                  <a:lnTo>
                    <a:pt x="2778" y="2652"/>
                  </a:lnTo>
                  <a:lnTo>
                    <a:pt x="2778" y="2664"/>
                  </a:lnTo>
                  <a:lnTo>
                    <a:pt x="2772" y="2676"/>
                  </a:lnTo>
                  <a:lnTo>
                    <a:pt x="2760" y="2688"/>
                  </a:lnTo>
                  <a:lnTo>
                    <a:pt x="2754" y="2700"/>
                  </a:lnTo>
                  <a:lnTo>
                    <a:pt x="2736" y="2706"/>
                  </a:lnTo>
                  <a:lnTo>
                    <a:pt x="2718" y="2724"/>
                  </a:lnTo>
                  <a:lnTo>
                    <a:pt x="2712" y="2742"/>
                  </a:lnTo>
                  <a:lnTo>
                    <a:pt x="2700" y="2760"/>
                  </a:lnTo>
                  <a:lnTo>
                    <a:pt x="2694" y="2778"/>
                  </a:lnTo>
                  <a:lnTo>
                    <a:pt x="2688" y="2784"/>
                  </a:lnTo>
                  <a:lnTo>
                    <a:pt x="2664" y="2796"/>
                  </a:lnTo>
                  <a:lnTo>
                    <a:pt x="2652" y="2796"/>
                  </a:lnTo>
                  <a:lnTo>
                    <a:pt x="2646" y="2790"/>
                  </a:lnTo>
                  <a:lnTo>
                    <a:pt x="2640" y="2802"/>
                  </a:lnTo>
                  <a:lnTo>
                    <a:pt x="2634" y="2808"/>
                  </a:lnTo>
                  <a:lnTo>
                    <a:pt x="2634" y="2832"/>
                  </a:lnTo>
                  <a:lnTo>
                    <a:pt x="2628" y="2838"/>
                  </a:lnTo>
                  <a:lnTo>
                    <a:pt x="2622" y="2838"/>
                  </a:lnTo>
                  <a:lnTo>
                    <a:pt x="2586" y="2856"/>
                  </a:lnTo>
                  <a:lnTo>
                    <a:pt x="2562" y="2880"/>
                  </a:lnTo>
                  <a:lnTo>
                    <a:pt x="2562" y="2886"/>
                  </a:lnTo>
                  <a:lnTo>
                    <a:pt x="2568" y="2886"/>
                  </a:lnTo>
                  <a:lnTo>
                    <a:pt x="2580" y="2880"/>
                  </a:lnTo>
                  <a:lnTo>
                    <a:pt x="2592" y="2880"/>
                  </a:lnTo>
                  <a:lnTo>
                    <a:pt x="2598" y="2886"/>
                  </a:lnTo>
                  <a:lnTo>
                    <a:pt x="2610" y="2880"/>
                  </a:lnTo>
                  <a:lnTo>
                    <a:pt x="2616" y="2868"/>
                  </a:lnTo>
                  <a:lnTo>
                    <a:pt x="2628" y="2862"/>
                  </a:lnTo>
                  <a:lnTo>
                    <a:pt x="2658" y="2862"/>
                  </a:lnTo>
                  <a:lnTo>
                    <a:pt x="2658" y="2856"/>
                  </a:lnTo>
                  <a:lnTo>
                    <a:pt x="2664" y="2844"/>
                  </a:lnTo>
                  <a:lnTo>
                    <a:pt x="2676" y="2838"/>
                  </a:lnTo>
                  <a:lnTo>
                    <a:pt x="2682" y="2832"/>
                  </a:lnTo>
                  <a:lnTo>
                    <a:pt x="2754" y="2832"/>
                  </a:lnTo>
                  <a:lnTo>
                    <a:pt x="2766" y="2838"/>
                  </a:lnTo>
                  <a:lnTo>
                    <a:pt x="2790" y="2820"/>
                  </a:lnTo>
                  <a:lnTo>
                    <a:pt x="2856" y="2820"/>
                  </a:lnTo>
                  <a:lnTo>
                    <a:pt x="2862" y="2814"/>
                  </a:lnTo>
                  <a:lnTo>
                    <a:pt x="2862" y="2790"/>
                  </a:lnTo>
                  <a:lnTo>
                    <a:pt x="2844" y="2796"/>
                  </a:lnTo>
                  <a:lnTo>
                    <a:pt x="2832" y="2796"/>
                  </a:lnTo>
                  <a:lnTo>
                    <a:pt x="2826" y="2790"/>
                  </a:lnTo>
                  <a:lnTo>
                    <a:pt x="2826" y="2784"/>
                  </a:lnTo>
                  <a:lnTo>
                    <a:pt x="2832" y="2772"/>
                  </a:lnTo>
                  <a:lnTo>
                    <a:pt x="2850" y="2754"/>
                  </a:lnTo>
                  <a:lnTo>
                    <a:pt x="2868" y="2742"/>
                  </a:lnTo>
                  <a:lnTo>
                    <a:pt x="2880" y="2736"/>
                  </a:lnTo>
                  <a:lnTo>
                    <a:pt x="2910" y="2736"/>
                  </a:lnTo>
                  <a:lnTo>
                    <a:pt x="2928" y="2730"/>
                  </a:lnTo>
                  <a:lnTo>
                    <a:pt x="2952" y="2730"/>
                  </a:lnTo>
                  <a:lnTo>
                    <a:pt x="2964" y="2724"/>
                  </a:lnTo>
                  <a:lnTo>
                    <a:pt x="2970" y="2724"/>
                  </a:lnTo>
                  <a:lnTo>
                    <a:pt x="2976" y="2718"/>
                  </a:lnTo>
                  <a:lnTo>
                    <a:pt x="2982" y="2718"/>
                  </a:lnTo>
                  <a:lnTo>
                    <a:pt x="2994" y="2724"/>
                  </a:lnTo>
                  <a:lnTo>
                    <a:pt x="3000" y="2724"/>
                  </a:lnTo>
                  <a:lnTo>
                    <a:pt x="3012" y="2730"/>
                  </a:lnTo>
                  <a:lnTo>
                    <a:pt x="3018" y="2736"/>
                  </a:lnTo>
                  <a:lnTo>
                    <a:pt x="3024" y="2736"/>
                  </a:lnTo>
                  <a:lnTo>
                    <a:pt x="3030" y="2730"/>
                  </a:lnTo>
                  <a:lnTo>
                    <a:pt x="3030" y="2712"/>
                  </a:lnTo>
                  <a:lnTo>
                    <a:pt x="3036" y="2706"/>
                  </a:lnTo>
                  <a:lnTo>
                    <a:pt x="3048" y="2700"/>
                  </a:lnTo>
                  <a:lnTo>
                    <a:pt x="3060" y="2700"/>
                  </a:lnTo>
                  <a:lnTo>
                    <a:pt x="3066" y="2706"/>
                  </a:lnTo>
                  <a:lnTo>
                    <a:pt x="3072" y="2706"/>
                  </a:lnTo>
                  <a:lnTo>
                    <a:pt x="3072" y="2700"/>
                  </a:lnTo>
                  <a:lnTo>
                    <a:pt x="3102" y="2700"/>
                  </a:lnTo>
                  <a:lnTo>
                    <a:pt x="3114" y="2688"/>
                  </a:lnTo>
                  <a:lnTo>
                    <a:pt x="3126" y="2682"/>
                  </a:lnTo>
                  <a:lnTo>
                    <a:pt x="3150" y="2658"/>
                  </a:lnTo>
                  <a:lnTo>
                    <a:pt x="3162" y="2652"/>
                  </a:lnTo>
                  <a:lnTo>
                    <a:pt x="3174" y="2640"/>
                  </a:lnTo>
                  <a:lnTo>
                    <a:pt x="3408" y="2640"/>
                  </a:lnTo>
                  <a:lnTo>
                    <a:pt x="3408" y="2634"/>
                  </a:lnTo>
                  <a:lnTo>
                    <a:pt x="3420" y="2622"/>
                  </a:lnTo>
                  <a:lnTo>
                    <a:pt x="3438" y="2622"/>
                  </a:lnTo>
                  <a:lnTo>
                    <a:pt x="3450" y="2616"/>
                  </a:lnTo>
                  <a:lnTo>
                    <a:pt x="3456" y="2616"/>
                  </a:lnTo>
                  <a:lnTo>
                    <a:pt x="3456" y="2610"/>
                  </a:lnTo>
                  <a:lnTo>
                    <a:pt x="3468" y="2598"/>
                  </a:lnTo>
                  <a:lnTo>
                    <a:pt x="3480" y="2592"/>
                  </a:lnTo>
                  <a:lnTo>
                    <a:pt x="3486" y="2586"/>
                  </a:lnTo>
                  <a:lnTo>
                    <a:pt x="3498" y="2586"/>
                  </a:lnTo>
                  <a:lnTo>
                    <a:pt x="3504" y="2592"/>
                  </a:lnTo>
                  <a:lnTo>
                    <a:pt x="3510" y="2592"/>
                  </a:lnTo>
                  <a:lnTo>
                    <a:pt x="3510" y="2568"/>
                  </a:lnTo>
                  <a:lnTo>
                    <a:pt x="3516" y="2556"/>
                  </a:lnTo>
                  <a:lnTo>
                    <a:pt x="3528" y="2544"/>
                  </a:lnTo>
                  <a:lnTo>
                    <a:pt x="3534" y="2544"/>
                  </a:lnTo>
                  <a:lnTo>
                    <a:pt x="3546" y="2532"/>
                  </a:lnTo>
                  <a:lnTo>
                    <a:pt x="3546" y="2508"/>
                  </a:lnTo>
                  <a:lnTo>
                    <a:pt x="3588" y="2484"/>
                  </a:lnTo>
                  <a:lnTo>
                    <a:pt x="3594" y="2472"/>
                  </a:lnTo>
                  <a:lnTo>
                    <a:pt x="3618" y="2448"/>
                  </a:lnTo>
                  <a:lnTo>
                    <a:pt x="3630" y="2448"/>
                  </a:lnTo>
                  <a:lnTo>
                    <a:pt x="3636" y="2454"/>
                  </a:lnTo>
                  <a:lnTo>
                    <a:pt x="3636" y="2460"/>
                  </a:lnTo>
                  <a:lnTo>
                    <a:pt x="3642" y="2466"/>
                  </a:lnTo>
                  <a:lnTo>
                    <a:pt x="3654" y="2466"/>
                  </a:lnTo>
                  <a:lnTo>
                    <a:pt x="3666" y="2460"/>
                  </a:lnTo>
                  <a:lnTo>
                    <a:pt x="3702" y="2460"/>
                  </a:lnTo>
                  <a:lnTo>
                    <a:pt x="3708" y="2466"/>
                  </a:lnTo>
                  <a:lnTo>
                    <a:pt x="3708" y="2472"/>
                  </a:lnTo>
                  <a:lnTo>
                    <a:pt x="3702" y="2496"/>
                  </a:lnTo>
                  <a:lnTo>
                    <a:pt x="3690" y="2520"/>
                  </a:lnTo>
                  <a:lnTo>
                    <a:pt x="3678" y="2550"/>
                  </a:lnTo>
                  <a:lnTo>
                    <a:pt x="3666" y="2574"/>
                  </a:lnTo>
                  <a:lnTo>
                    <a:pt x="3666" y="2586"/>
                  </a:lnTo>
                  <a:lnTo>
                    <a:pt x="3672" y="2592"/>
                  </a:lnTo>
                  <a:lnTo>
                    <a:pt x="3678" y="2592"/>
                  </a:lnTo>
                  <a:lnTo>
                    <a:pt x="3684" y="2598"/>
                  </a:lnTo>
                  <a:lnTo>
                    <a:pt x="3672" y="2610"/>
                  </a:lnTo>
                  <a:lnTo>
                    <a:pt x="3666" y="2622"/>
                  </a:lnTo>
                  <a:lnTo>
                    <a:pt x="3666" y="2628"/>
                  </a:lnTo>
                  <a:lnTo>
                    <a:pt x="3690" y="2628"/>
                  </a:lnTo>
                  <a:lnTo>
                    <a:pt x="3690" y="2634"/>
                  </a:lnTo>
                  <a:lnTo>
                    <a:pt x="3696" y="2640"/>
                  </a:lnTo>
                  <a:lnTo>
                    <a:pt x="3714" y="2640"/>
                  </a:lnTo>
                  <a:lnTo>
                    <a:pt x="3750" y="2622"/>
                  </a:lnTo>
                  <a:lnTo>
                    <a:pt x="3768" y="2604"/>
                  </a:lnTo>
                  <a:lnTo>
                    <a:pt x="3780" y="2622"/>
                  </a:lnTo>
                  <a:lnTo>
                    <a:pt x="3786" y="2622"/>
                  </a:lnTo>
                  <a:lnTo>
                    <a:pt x="3792" y="2616"/>
                  </a:lnTo>
                  <a:lnTo>
                    <a:pt x="3816" y="2604"/>
                  </a:lnTo>
                  <a:lnTo>
                    <a:pt x="3828" y="2604"/>
                  </a:lnTo>
                  <a:lnTo>
                    <a:pt x="3840" y="2592"/>
                  </a:lnTo>
                  <a:lnTo>
                    <a:pt x="3852" y="2592"/>
                  </a:lnTo>
                  <a:lnTo>
                    <a:pt x="3864" y="2580"/>
                  </a:lnTo>
                  <a:lnTo>
                    <a:pt x="3870" y="2580"/>
                  </a:lnTo>
                  <a:lnTo>
                    <a:pt x="3888" y="2586"/>
                  </a:lnTo>
                  <a:lnTo>
                    <a:pt x="3846" y="2616"/>
                  </a:lnTo>
                  <a:lnTo>
                    <a:pt x="3936" y="2610"/>
                  </a:lnTo>
                  <a:lnTo>
                    <a:pt x="3918" y="2610"/>
                  </a:lnTo>
                  <a:lnTo>
                    <a:pt x="3906" y="2616"/>
                  </a:lnTo>
                  <a:lnTo>
                    <a:pt x="3894" y="2616"/>
                  </a:lnTo>
                  <a:lnTo>
                    <a:pt x="3888" y="2622"/>
                  </a:lnTo>
                  <a:lnTo>
                    <a:pt x="3888" y="2634"/>
                  </a:lnTo>
                  <a:lnTo>
                    <a:pt x="3882" y="2640"/>
                  </a:lnTo>
                  <a:lnTo>
                    <a:pt x="3876" y="2640"/>
                  </a:lnTo>
                  <a:lnTo>
                    <a:pt x="3870" y="2634"/>
                  </a:lnTo>
                  <a:lnTo>
                    <a:pt x="3864" y="2634"/>
                  </a:lnTo>
                  <a:lnTo>
                    <a:pt x="3852" y="2628"/>
                  </a:lnTo>
                  <a:lnTo>
                    <a:pt x="3846" y="2628"/>
                  </a:lnTo>
                  <a:lnTo>
                    <a:pt x="3828" y="2634"/>
                  </a:lnTo>
                  <a:lnTo>
                    <a:pt x="3738" y="2688"/>
                  </a:lnTo>
                  <a:lnTo>
                    <a:pt x="3726" y="2700"/>
                  </a:lnTo>
                  <a:lnTo>
                    <a:pt x="3720" y="2712"/>
                  </a:lnTo>
                  <a:lnTo>
                    <a:pt x="3720" y="2748"/>
                  </a:lnTo>
                  <a:lnTo>
                    <a:pt x="3726" y="2748"/>
                  </a:lnTo>
                  <a:lnTo>
                    <a:pt x="3732" y="2742"/>
                  </a:lnTo>
                  <a:lnTo>
                    <a:pt x="3738" y="2742"/>
                  </a:lnTo>
                  <a:lnTo>
                    <a:pt x="3738" y="2754"/>
                  </a:lnTo>
                  <a:lnTo>
                    <a:pt x="3744" y="2760"/>
                  </a:lnTo>
                  <a:lnTo>
                    <a:pt x="3756" y="2760"/>
                  </a:lnTo>
                  <a:lnTo>
                    <a:pt x="3762" y="2754"/>
                  </a:lnTo>
                  <a:lnTo>
                    <a:pt x="3768" y="2742"/>
                  </a:lnTo>
                  <a:lnTo>
                    <a:pt x="3774" y="2736"/>
                  </a:lnTo>
                  <a:lnTo>
                    <a:pt x="3786" y="2736"/>
                  </a:lnTo>
                  <a:lnTo>
                    <a:pt x="3804" y="2730"/>
                  </a:lnTo>
                  <a:lnTo>
                    <a:pt x="3816" y="2724"/>
                  </a:lnTo>
                  <a:lnTo>
                    <a:pt x="3834" y="2718"/>
                  </a:lnTo>
                  <a:lnTo>
                    <a:pt x="3846" y="2706"/>
                  </a:lnTo>
                  <a:lnTo>
                    <a:pt x="3852" y="2694"/>
                  </a:lnTo>
                  <a:lnTo>
                    <a:pt x="3870" y="2676"/>
                  </a:lnTo>
                  <a:lnTo>
                    <a:pt x="3876" y="2664"/>
                  </a:lnTo>
                  <a:lnTo>
                    <a:pt x="3876" y="2670"/>
                  </a:lnTo>
                  <a:lnTo>
                    <a:pt x="3882" y="2682"/>
                  </a:lnTo>
                  <a:lnTo>
                    <a:pt x="3888" y="2688"/>
                  </a:lnTo>
                  <a:lnTo>
                    <a:pt x="3894" y="2688"/>
                  </a:lnTo>
                  <a:lnTo>
                    <a:pt x="3930" y="2676"/>
                  </a:lnTo>
                  <a:lnTo>
                    <a:pt x="3954" y="2664"/>
                  </a:lnTo>
                  <a:lnTo>
                    <a:pt x="3972" y="2658"/>
                  </a:lnTo>
                  <a:lnTo>
                    <a:pt x="3984" y="2652"/>
                  </a:lnTo>
                  <a:lnTo>
                    <a:pt x="4008" y="2646"/>
                  </a:lnTo>
                  <a:lnTo>
                    <a:pt x="4068" y="2634"/>
                  </a:lnTo>
                  <a:lnTo>
                    <a:pt x="4080" y="2628"/>
                  </a:lnTo>
                  <a:lnTo>
                    <a:pt x="4068" y="2616"/>
                  </a:lnTo>
                  <a:lnTo>
                    <a:pt x="4074" y="2598"/>
                  </a:lnTo>
                  <a:lnTo>
                    <a:pt x="4038" y="2604"/>
                  </a:lnTo>
                  <a:lnTo>
                    <a:pt x="4038" y="2580"/>
                  </a:lnTo>
                  <a:lnTo>
                    <a:pt x="4026" y="2586"/>
                  </a:lnTo>
                  <a:lnTo>
                    <a:pt x="4020" y="2586"/>
                  </a:lnTo>
                  <a:lnTo>
                    <a:pt x="4008" y="2592"/>
                  </a:lnTo>
                  <a:lnTo>
                    <a:pt x="4002" y="2598"/>
                  </a:lnTo>
                  <a:lnTo>
                    <a:pt x="3990" y="2598"/>
                  </a:lnTo>
                  <a:lnTo>
                    <a:pt x="3990" y="2580"/>
                  </a:lnTo>
                  <a:lnTo>
                    <a:pt x="3930" y="2580"/>
                  </a:lnTo>
                  <a:lnTo>
                    <a:pt x="3924" y="2574"/>
                  </a:lnTo>
                  <a:lnTo>
                    <a:pt x="3924" y="2568"/>
                  </a:lnTo>
                  <a:lnTo>
                    <a:pt x="3918" y="2562"/>
                  </a:lnTo>
                  <a:lnTo>
                    <a:pt x="3918" y="2556"/>
                  </a:lnTo>
                  <a:lnTo>
                    <a:pt x="3930" y="2556"/>
                  </a:lnTo>
                  <a:lnTo>
                    <a:pt x="3918" y="2544"/>
                  </a:lnTo>
                  <a:lnTo>
                    <a:pt x="3888" y="2544"/>
                  </a:lnTo>
                  <a:lnTo>
                    <a:pt x="3882" y="2532"/>
                  </a:lnTo>
                  <a:lnTo>
                    <a:pt x="3882" y="2526"/>
                  </a:lnTo>
                  <a:lnTo>
                    <a:pt x="3876" y="2514"/>
                  </a:lnTo>
                  <a:lnTo>
                    <a:pt x="3876" y="2502"/>
                  </a:lnTo>
                  <a:lnTo>
                    <a:pt x="3894" y="2484"/>
                  </a:lnTo>
                  <a:lnTo>
                    <a:pt x="3870" y="2484"/>
                  </a:lnTo>
                  <a:lnTo>
                    <a:pt x="3876" y="2478"/>
                  </a:lnTo>
                  <a:lnTo>
                    <a:pt x="3888" y="2472"/>
                  </a:lnTo>
                  <a:lnTo>
                    <a:pt x="3894" y="2460"/>
                  </a:lnTo>
                  <a:lnTo>
                    <a:pt x="3906" y="2454"/>
                  </a:lnTo>
                  <a:lnTo>
                    <a:pt x="3918" y="2442"/>
                  </a:lnTo>
                  <a:lnTo>
                    <a:pt x="3924" y="2430"/>
                  </a:lnTo>
                  <a:lnTo>
                    <a:pt x="3936" y="2424"/>
                  </a:lnTo>
                  <a:lnTo>
                    <a:pt x="3942" y="2412"/>
                  </a:lnTo>
                  <a:lnTo>
                    <a:pt x="3948" y="2406"/>
                  </a:lnTo>
                  <a:lnTo>
                    <a:pt x="3936" y="2400"/>
                  </a:lnTo>
                  <a:lnTo>
                    <a:pt x="3912" y="2430"/>
                  </a:lnTo>
                  <a:lnTo>
                    <a:pt x="3894" y="2418"/>
                  </a:lnTo>
                  <a:lnTo>
                    <a:pt x="3864" y="2436"/>
                  </a:lnTo>
                  <a:lnTo>
                    <a:pt x="3858" y="2418"/>
                  </a:lnTo>
                  <a:lnTo>
                    <a:pt x="3828" y="2406"/>
                  </a:lnTo>
                  <a:lnTo>
                    <a:pt x="3810" y="2412"/>
                  </a:lnTo>
                  <a:lnTo>
                    <a:pt x="3864" y="2394"/>
                  </a:lnTo>
                  <a:lnTo>
                    <a:pt x="3870" y="2400"/>
                  </a:lnTo>
                  <a:lnTo>
                    <a:pt x="3882" y="2406"/>
                  </a:lnTo>
                  <a:lnTo>
                    <a:pt x="3900" y="2406"/>
                  </a:lnTo>
                  <a:lnTo>
                    <a:pt x="3918" y="2388"/>
                  </a:lnTo>
                  <a:lnTo>
                    <a:pt x="3930" y="2382"/>
                  </a:lnTo>
                  <a:lnTo>
                    <a:pt x="3936" y="2376"/>
                  </a:lnTo>
                  <a:lnTo>
                    <a:pt x="3978" y="2376"/>
                  </a:lnTo>
                  <a:lnTo>
                    <a:pt x="3978" y="2364"/>
                  </a:lnTo>
                  <a:lnTo>
                    <a:pt x="3972" y="2358"/>
                  </a:lnTo>
                  <a:lnTo>
                    <a:pt x="3966" y="2346"/>
                  </a:lnTo>
                  <a:lnTo>
                    <a:pt x="3990" y="2346"/>
                  </a:lnTo>
                  <a:lnTo>
                    <a:pt x="3978" y="2334"/>
                  </a:lnTo>
                  <a:lnTo>
                    <a:pt x="3972" y="2322"/>
                  </a:lnTo>
                  <a:lnTo>
                    <a:pt x="3960" y="2316"/>
                  </a:lnTo>
                  <a:lnTo>
                    <a:pt x="3942" y="2310"/>
                  </a:lnTo>
                  <a:lnTo>
                    <a:pt x="3918" y="2310"/>
                  </a:lnTo>
                  <a:lnTo>
                    <a:pt x="3852" y="2316"/>
                  </a:lnTo>
                  <a:lnTo>
                    <a:pt x="3792" y="2334"/>
                  </a:lnTo>
                  <a:lnTo>
                    <a:pt x="3744" y="2352"/>
                  </a:lnTo>
                  <a:lnTo>
                    <a:pt x="3684" y="2376"/>
                  </a:lnTo>
                  <a:lnTo>
                    <a:pt x="3660" y="2388"/>
                  </a:lnTo>
                  <a:lnTo>
                    <a:pt x="3642" y="2400"/>
                  </a:lnTo>
                  <a:lnTo>
                    <a:pt x="3624" y="2418"/>
                  </a:lnTo>
                  <a:lnTo>
                    <a:pt x="3606" y="2430"/>
                  </a:lnTo>
                  <a:lnTo>
                    <a:pt x="3594" y="2442"/>
                  </a:lnTo>
                  <a:lnTo>
                    <a:pt x="3576" y="2454"/>
                  </a:lnTo>
                  <a:lnTo>
                    <a:pt x="3564" y="2466"/>
                  </a:lnTo>
                  <a:lnTo>
                    <a:pt x="3528" y="2484"/>
                  </a:lnTo>
                  <a:lnTo>
                    <a:pt x="3516" y="2484"/>
                  </a:lnTo>
                  <a:lnTo>
                    <a:pt x="3498" y="2490"/>
                  </a:lnTo>
                  <a:lnTo>
                    <a:pt x="3486" y="2490"/>
                  </a:lnTo>
                  <a:lnTo>
                    <a:pt x="3492" y="2490"/>
                  </a:lnTo>
                  <a:lnTo>
                    <a:pt x="3498" y="2484"/>
                  </a:lnTo>
                  <a:lnTo>
                    <a:pt x="3510" y="2478"/>
                  </a:lnTo>
                  <a:lnTo>
                    <a:pt x="3522" y="2466"/>
                  </a:lnTo>
                  <a:lnTo>
                    <a:pt x="3540" y="2460"/>
                  </a:lnTo>
                  <a:lnTo>
                    <a:pt x="3552" y="2448"/>
                  </a:lnTo>
                  <a:lnTo>
                    <a:pt x="3576" y="2436"/>
                  </a:lnTo>
                  <a:lnTo>
                    <a:pt x="3600" y="2412"/>
                  </a:lnTo>
                  <a:lnTo>
                    <a:pt x="3606" y="2400"/>
                  </a:lnTo>
                  <a:lnTo>
                    <a:pt x="3582" y="2388"/>
                  </a:lnTo>
                  <a:lnTo>
                    <a:pt x="3588" y="2388"/>
                  </a:lnTo>
                  <a:lnTo>
                    <a:pt x="3594" y="2394"/>
                  </a:lnTo>
                  <a:lnTo>
                    <a:pt x="3624" y="2394"/>
                  </a:lnTo>
                  <a:lnTo>
                    <a:pt x="3642" y="2382"/>
                  </a:lnTo>
                  <a:lnTo>
                    <a:pt x="3702" y="2334"/>
                  </a:lnTo>
                  <a:lnTo>
                    <a:pt x="3750" y="2310"/>
                  </a:lnTo>
                  <a:lnTo>
                    <a:pt x="3768" y="2304"/>
                  </a:lnTo>
                  <a:lnTo>
                    <a:pt x="3804" y="2304"/>
                  </a:lnTo>
                  <a:lnTo>
                    <a:pt x="3852" y="2256"/>
                  </a:lnTo>
                  <a:lnTo>
                    <a:pt x="3870" y="2244"/>
                  </a:lnTo>
                  <a:lnTo>
                    <a:pt x="3888" y="2238"/>
                  </a:lnTo>
                  <a:lnTo>
                    <a:pt x="3936" y="2232"/>
                  </a:lnTo>
                  <a:lnTo>
                    <a:pt x="3990" y="2232"/>
                  </a:lnTo>
                  <a:lnTo>
                    <a:pt x="4044" y="2226"/>
                  </a:lnTo>
                  <a:lnTo>
                    <a:pt x="4074" y="2226"/>
                  </a:lnTo>
                  <a:lnTo>
                    <a:pt x="4104" y="2232"/>
                  </a:lnTo>
                  <a:lnTo>
                    <a:pt x="4176" y="2244"/>
                  </a:lnTo>
                  <a:lnTo>
                    <a:pt x="4200" y="2250"/>
                  </a:lnTo>
                  <a:lnTo>
                    <a:pt x="4212" y="2244"/>
                  </a:lnTo>
                  <a:lnTo>
                    <a:pt x="4248" y="2232"/>
                  </a:lnTo>
                  <a:lnTo>
                    <a:pt x="4260" y="2226"/>
                  </a:lnTo>
                  <a:lnTo>
                    <a:pt x="4278" y="2226"/>
                  </a:lnTo>
                  <a:lnTo>
                    <a:pt x="4296" y="2220"/>
                  </a:lnTo>
                  <a:lnTo>
                    <a:pt x="4320" y="2214"/>
                  </a:lnTo>
                  <a:lnTo>
                    <a:pt x="4338" y="2208"/>
                  </a:lnTo>
                  <a:lnTo>
                    <a:pt x="4374" y="2172"/>
                  </a:lnTo>
                  <a:lnTo>
                    <a:pt x="4392" y="2166"/>
                  </a:lnTo>
                  <a:lnTo>
                    <a:pt x="4404" y="2154"/>
                  </a:lnTo>
                  <a:lnTo>
                    <a:pt x="4410" y="2154"/>
                  </a:lnTo>
                  <a:lnTo>
                    <a:pt x="4422" y="2148"/>
                  </a:lnTo>
                  <a:lnTo>
                    <a:pt x="4452" y="2148"/>
                  </a:lnTo>
                  <a:lnTo>
                    <a:pt x="4458" y="2142"/>
                  </a:lnTo>
                  <a:lnTo>
                    <a:pt x="4470" y="2136"/>
                  </a:lnTo>
                  <a:lnTo>
                    <a:pt x="4476" y="2130"/>
                  </a:lnTo>
                  <a:lnTo>
                    <a:pt x="4494" y="2130"/>
                  </a:lnTo>
                  <a:lnTo>
                    <a:pt x="4500" y="2136"/>
                  </a:lnTo>
                  <a:lnTo>
                    <a:pt x="4518" y="2136"/>
                  </a:lnTo>
                  <a:lnTo>
                    <a:pt x="4530" y="2130"/>
                  </a:lnTo>
                  <a:lnTo>
                    <a:pt x="4536" y="2130"/>
                  </a:lnTo>
                  <a:lnTo>
                    <a:pt x="4542" y="2124"/>
                  </a:lnTo>
                  <a:lnTo>
                    <a:pt x="4596" y="2106"/>
                  </a:lnTo>
                  <a:lnTo>
                    <a:pt x="4620" y="2094"/>
                  </a:lnTo>
                  <a:lnTo>
                    <a:pt x="4620" y="2088"/>
                  </a:lnTo>
                  <a:lnTo>
                    <a:pt x="4614" y="2076"/>
                  </a:lnTo>
                  <a:lnTo>
                    <a:pt x="4602" y="2070"/>
                  </a:lnTo>
                  <a:lnTo>
                    <a:pt x="4584" y="2052"/>
                  </a:lnTo>
                  <a:lnTo>
                    <a:pt x="4578" y="2052"/>
                  </a:lnTo>
                  <a:lnTo>
                    <a:pt x="4602" y="2052"/>
                  </a:lnTo>
                  <a:lnTo>
                    <a:pt x="4614" y="2046"/>
                  </a:lnTo>
                  <a:lnTo>
                    <a:pt x="4614" y="2028"/>
                  </a:lnTo>
                  <a:lnTo>
                    <a:pt x="4608" y="2022"/>
                  </a:lnTo>
                  <a:lnTo>
                    <a:pt x="4608" y="2010"/>
                  </a:lnTo>
                  <a:lnTo>
                    <a:pt x="4632" y="2010"/>
                  </a:lnTo>
                  <a:lnTo>
                    <a:pt x="4644" y="1998"/>
                  </a:lnTo>
                  <a:lnTo>
                    <a:pt x="4644" y="1992"/>
                  </a:lnTo>
                  <a:lnTo>
                    <a:pt x="4632" y="1980"/>
                  </a:lnTo>
                  <a:lnTo>
                    <a:pt x="4626" y="1968"/>
                  </a:lnTo>
                  <a:lnTo>
                    <a:pt x="4608" y="1962"/>
                  </a:lnTo>
                  <a:lnTo>
                    <a:pt x="4602" y="1956"/>
                  </a:lnTo>
                  <a:lnTo>
                    <a:pt x="4590" y="196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52" name="Cameroon" descr="© INSCALE GmbH, 05.05.2010&#10;http://www.presentationload.com/">
              <a:extLst>
                <a:ext uri="{FF2B5EF4-FFF2-40B4-BE49-F238E27FC236}">
                  <a16:creationId xmlns:a16="http://schemas.microsoft.com/office/drawing/2014/main" id="{FD8B0E3D-8CBF-3F9C-860D-8B535F61FCA2}"/>
                </a:ext>
              </a:extLst>
            </p:cNvPr>
            <p:cNvSpPr>
              <a:spLocks/>
            </p:cNvSpPr>
            <p:nvPr/>
          </p:nvSpPr>
          <p:spPr bwMode="gray">
            <a:xfrm>
              <a:off x="5965072" y="3855638"/>
              <a:ext cx="258171" cy="437044"/>
            </a:xfrm>
            <a:custGeom>
              <a:avLst/>
              <a:gdLst>
                <a:gd name="T0" fmla="*/ 2147483647 w 546"/>
                <a:gd name="T1" fmla="*/ 0 h 924"/>
                <a:gd name="T2" fmla="*/ 2147483647 w 546"/>
                <a:gd name="T3" fmla="*/ 2147483647 h 924"/>
                <a:gd name="T4" fmla="*/ 2147483647 w 546"/>
                <a:gd name="T5" fmla="*/ 2147483647 h 924"/>
                <a:gd name="T6" fmla="*/ 2147483647 w 546"/>
                <a:gd name="T7" fmla="*/ 2147483647 h 924"/>
                <a:gd name="T8" fmla="*/ 2147483647 w 546"/>
                <a:gd name="T9" fmla="*/ 2147483647 h 924"/>
                <a:gd name="T10" fmla="*/ 2147483647 w 546"/>
                <a:gd name="T11" fmla="*/ 2147483647 h 924"/>
                <a:gd name="T12" fmla="*/ 2147483647 w 546"/>
                <a:gd name="T13" fmla="*/ 2147483647 h 924"/>
                <a:gd name="T14" fmla="*/ 2147483647 w 546"/>
                <a:gd name="T15" fmla="*/ 2147483647 h 924"/>
                <a:gd name="T16" fmla="*/ 2147483647 w 546"/>
                <a:gd name="T17" fmla="*/ 2147483647 h 924"/>
                <a:gd name="T18" fmla="*/ 2147483647 w 546"/>
                <a:gd name="T19" fmla="*/ 2147483647 h 924"/>
                <a:gd name="T20" fmla="*/ 2147483647 w 546"/>
                <a:gd name="T21" fmla="*/ 2147483647 h 924"/>
                <a:gd name="T22" fmla="*/ 2147483647 w 546"/>
                <a:gd name="T23" fmla="*/ 2147483647 h 924"/>
                <a:gd name="T24" fmla="*/ 2147483647 w 546"/>
                <a:gd name="T25" fmla="*/ 2147483647 h 924"/>
                <a:gd name="T26" fmla="*/ 2147483647 w 546"/>
                <a:gd name="T27" fmla="*/ 2147483647 h 924"/>
                <a:gd name="T28" fmla="*/ 2147483647 w 546"/>
                <a:gd name="T29" fmla="*/ 2147483647 h 924"/>
                <a:gd name="T30" fmla="*/ 2147483647 w 546"/>
                <a:gd name="T31" fmla="*/ 2147483647 h 924"/>
                <a:gd name="T32" fmla="*/ 2147483647 w 546"/>
                <a:gd name="T33" fmla="*/ 2147483647 h 924"/>
                <a:gd name="T34" fmla="*/ 2147483647 w 546"/>
                <a:gd name="T35" fmla="*/ 2147483647 h 924"/>
                <a:gd name="T36" fmla="*/ 2147483647 w 546"/>
                <a:gd name="T37" fmla="*/ 2147483647 h 924"/>
                <a:gd name="T38" fmla="*/ 2147483647 w 546"/>
                <a:gd name="T39" fmla="*/ 2147483647 h 924"/>
                <a:gd name="T40" fmla="*/ 2147483647 w 546"/>
                <a:gd name="T41" fmla="*/ 2147483647 h 924"/>
                <a:gd name="T42" fmla="*/ 2147483647 w 546"/>
                <a:gd name="T43" fmla="*/ 2147483647 h 924"/>
                <a:gd name="T44" fmla="*/ 2147483647 w 546"/>
                <a:gd name="T45" fmla="*/ 2147483647 h 924"/>
                <a:gd name="T46" fmla="*/ 2147483647 w 546"/>
                <a:gd name="T47" fmla="*/ 2147483647 h 924"/>
                <a:gd name="T48" fmla="*/ 2147483647 w 546"/>
                <a:gd name="T49" fmla="*/ 2147483647 h 924"/>
                <a:gd name="T50" fmla="*/ 2147483647 w 546"/>
                <a:gd name="T51" fmla="*/ 2147483647 h 924"/>
                <a:gd name="T52" fmla="*/ 2147483647 w 546"/>
                <a:gd name="T53" fmla="*/ 2147483647 h 924"/>
                <a:gd name="T54" fmla="*/ 2147483647 w 546"/>
                <a:gd name="T55" fmla="*/ 2147483647 h 924"/>
                <a:gd name="T56" fmla="*/ 2147483647 w 546"/>
                <a:gd name="T57" fmla="*/ 2147483647 h 924"/>
                <a:gd name="T58" fmla="*/ 2147483647 w 546"/>
                <a:gd name="T59" fmla="*/ 2147483647 h 924"/>
                <a:gd name="T60" fmla="*/ 2147483647 w 546"/>
                <a:gd name="T61" fmla="*/ 2147483647 h 924"/>
                <a:gd name="T62" fmla="*/ 2147483647 w 546"/>
                <a:gd name="T63" fmla="*/ 2147483647 h 924"/>
                <a:gd name="T64" fmla="*/ 2147483647 w 546"/>
                <a:gd name="T65" fmla="*/ 2147483647 h 924"/>
                <a:gd name="T66" fmla="*/ 2147483647 w 546"/>
                <a:gd name="T67" fmla="*/ 2147483647 h 924"/>
                <a:gd name="T68" fmla="*/ 2147483647 w 546"/>
                <a:gd name="T69" fmla="*/ 2147483647 h 924"/>
                <a:gd name="T70" fmla="*/ 2147483647 w 546"/>
                <a:gd name="T71" fmla="*/ 2147483647 h 924"/>
                <a:gd name="T72" fmla="*/ 2147483647 w 546"/>
                <a:gd name="T73" fmla="*/ 2147483647 h 924"/>
                <a:gd name="T74" fmla="*/ 2147483647 w 546"/>
                <a:gd name="T75" fmla="*/ 2147483647 h 924"/>
                <a:gd name="T76" fmla="*/ 2147483647 w 546"/>
                <a:gd name="T77" fmla="*/ 2147483647 h 924"/>
                <a:gd name="T78" fmla="*/ 2147483647 w 546"/>
                <a:gd name="T79" fmla="*/ 2147483647 h 924"/>
                <a:gd name="T80" fmla="*/ 2147483647 w 546"/>
                <a:gd name="T81" fmla="*/ 2147483647 h 924"/>
                <a:gd name="T82" fmla="*/ 2147483647 w 546"/>
                <a:gd name="T83" fmla="*/ 2147483647 h 924"/>
                <a:gd name="T84" fmla="*/ 2147483647 w 546"/>
                <a:gd name="T85" fmla="*/ 2147483647 h 924"/>
                <a:gd name="T86" fmla="*/ 2147483647 w 546"/>
                <a:gd name="T87" fmla="*/ 2147483647 h 924"/>
                <a:gd name="T88" fmla="*/ 2147483647 w 546"/>
                <a:gd name="T89" fmla="*/ 2147483647 h 924"/>
                <a:gd name="T90" fmla="*/ 2147483647 w 546"/>
                <a:gd name="T91" fmla="*/ 2147483647 h 924"/>
                <a:gd name="T92" fmla="*/ 2147483647 w 546"/>
                <a:gd name="T93" fmla="*/ 2147483647 h 924"/>
                <a:gd name="T94" fmla="*/ 2147483647 w 546"/>
                <a:gd name="T95" fmla="*/ 2147483647 h 924"/>
                <a:gd name="T96" fmla="*/ 2147483647 w 546"/>
                <a:gd name="T97" fmla="*/ 2147483647 h 924"/>
                <a:gd name="T98" fmla="*/ 2147483647 w 546"/>
                <a:gd name="T99" fmla="*/ 2147483647 h 924"/>
                <a:gd name="T100" fmla="*/ 2147483647 w 546"/>
                <a:gd name="T101" fmla="*/ 2147483647 h 924"/>
                <a:gd name="T102" fmla="*/ 2147483647 w 546"/>
                <a:gd name="T103" fmla="*/ 2147483647 h 924"/>
                <a:gd name="T104" fmla="*/ 2147483647 w 546"/>
                <a:gd name="T105" fmla="*/ 2147483647 h 924"/>
                <a:gd name="T106" fmla="*/ 2147483647 w 546"/>
                <a:gd name="T107" fmla="*/ 2147483647 h 924"/>
                <a:gd name="T108" fmla="*/ 2147483647 w 546"/>
                <a:gd name="T109" fmla="*/ 2147483647 h 924"/>
                <a:gd name="T110" fmla="*/ 2147483647 w 546"/>
                <a:gd name="T111" fmla="*/ 2147483647 h 92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46"/>
                <a:gd name="T169" fmla="*/ 0 h 924"/>
                <a:gd name="T170" fmla="*/ 546 w 546"/>
                <a:gd name="T171" fmla="*/ 924 h 92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46" h="924">
                  <a:moveTo>
                    <a:pt x="420" y="30"/>
                  </a:moveTo>
                  <a:lnTo>
                    <a:pt x="414" y="18"/>
                  </a:lnTo>
                  <a:lnTo>
                    <a:pt x="414" y="0"/>
                  </a:lnTo>
                  <a:lnTo>
                    <a:pt x="390" y="6"/>
                  </a:lnTo>
                  <a:lnTo>
                    <a:pt x="390" y="54"/>
                  </a:lnTo>
                  <a:lnTo>
                    <a:pt x="396" y="60"/>
                  </a:lnTo>
                  <a:lnTo>
                    <a:pt x="396" y="66"/>
                  </a:lnTo>
                  <a:lnTo>
                    <a:pt x="426" y="66"/>
                  </a:lnTo>
                  <a:lnTo>
                    <a:pt x="426" y="96"/>
                  </a:lnTo>
                  <a:lnTo>
                    <a:pt x="420" y="102"/>
                  </a:lnTo>
                  <a:lnTo>
                    <a:pt x="420" y="108"/>
                  </a:lnTo>
                  <a:lnTo>
                    <a:pt x="426" y="114"/>
                  </a:lnTo>
                  <a:lnTo>
                    <a:pt x="426" y="126"/>
                  </a:lnTo>
                  <a:lnTo>
                    <a:pt x="408" y="144"/>
                  </a:lnTo>
                  <a:lnTo>
                    <a:pt x="396" y="150"/>
                  </a:lnTo>
                  <a:lnTo>
                    <a:pt x="384" y="150"/>
                  </a:lnTo>
                  <a:lnTo>
                    <a:pt x="384" y="156"/>
                  </a:lnTo>
                  <a:lnTo>
                    <a:pt x="378" y="162"/>
                  </a:lnTo>
                  <a:lnTo>
                    <a:pt x="378" y="168"/>
                  </a:lnTo>
                  <a:lnTo>
                    <a:pt x="372" y="174"/>
                  </a:lnTo>
                  <a:lnTo>
                    <a:pt x="372" y="180"/>
                  </a:lnTo>
                  <a:lnTo>
                    <a:pt x="360" y="192"/>
                  </a:lnTo>
                  <a:lnTo>
                    <a:pt x="354" y="204"/>
                  </a:lnTo>
                  <a:lnTo>
                    <a:pt x="348" y="234"/>
                  </a:lnTo>
                  <a:lnTo>
                    <a:pt x="342" y="240"/>
                  </a:lnTo>
                  <a:lnTo>
                    <a:pt x="342" y="270"/>
                  </a:lnTo>
                  <a:lnTo>
                    <a:pt x="336" y="288"/>
                  </a:lnTo>
                  <a:lnTo>
                    <a:pt x="330" y="294"/>
                  </a:lnTo>
                  <a:lnTo>
                    <a:pt x="312" y="294"/>
                  </a:lnTo>
                  <a:lnTo>
                    <a:pt x="312" y="324"/>
                  </a:lnTo>
                  <a:lnTo>
                    <a:pt x="306" y="342"/>
                  </a:lnTo>
                  <a:lnTo>
                    <a:pt x="306" y="354"/>
                  </a:lnTo>
                  <a:lnTo>
                    <a:pt x="300" y="360"/>
                  </a:lnTo>
                  <a:lnTo>
                    <a:pt x="288" y="366"/>
                  </a:lnTo>
                  <a:lnTo>
                    <a:pt x="282" y="372"/>
                  </a:lnTo>
                  <a:lnTo>
                    <a:pt x="270" y="378"/>
                  </a:lnTo>
                  <a:lnTo>
                    <a:pt x="258" y="426"/>
                  </a:lnTo>
                  <a:lnTo>
                    <a:pt x="234" y="456"/>
                  </a:lnTo>
                  <a:lnTo>
                    <a:pt x="234" y="486"/>
                  </a:lnTo>
                  <a:lnTo>
                    <a:pt x="228" y="492"/>
                  </a:lnTo>
                  <a:lnTo>
                    <a:pt x="216" y="498"/>
                  </a:lnTo>
                  <a:lnTo>
                    <a:pt x="210" y="510"/>
                  </a:lnTo>
                  <a:lnTo>
                    <a:pt x="210" y="522"/>
                  </a:lnTo>
                  <a:lnTo>
                    <a:pt x="192" y="540"/>
                  </a:lnTo>
                  <a:lnTo>
                    <a:pt x="186" y="540"/>
                  </a:lnTo>
                  <a:lnTo>
                    <a:pt x="180" y="534"/>
                  </a:lnTo>
                  <a:lnTo>
                    <a:pt x="174" y="522"/>
                  </a:lnTo>
                  <a:lnTo>
                    <a:pt x="174" y="516"/>
                  </a:lnTo>
                  <a:lnTo>
                    <a:pt x="168" y="504"/>
                  </a:lnTo>
                  <a:lnTo>
                    <a:pt x="156" y="492"/>
                  </a:lnTo>
                  <a:lnTo>
                    <a:pt x="150" y="480"/>
                  </a:lnTo>
                  <a:lnTo>
                    <a:pt x="138" y="480"/>
                  </a:lnTo>
                  <a:lnTo>
                    <a:pt x="144" y="486"/>
                  </a:lnTo>
                  <a:lnTo>
                    <a:pt x="144" y="498"/>
                  </a:lnTo>
                  <a:lnTo>
                    <a:pt x="138" y="504"/>
                  </a:lnTo>
                  <a:lnTo>
                    <a:pt x="132" y="504"/>
                  </a:lnTo>
                  <a:lnTo>
                    <a:pt x="120" y="498"/>
                  </a:lnTo>
                  <a:lnTo>
                    <a:pt x="114" y="492"/>
                  </a:lnTo>
                  <a:lnTo>
                    <a:pt x="108" y="492"/>
                  </a:lnTo>
                  <a:lnTo>
                    <a:pt x="102" y="498"/>
                  </a:lnTo>
                  <a:lnTo>
                    <a:pt x="90" y="522"/>
                  </a:lnTo>
                  <a:lnTo>
                    <a:pt x="84" y="528"/>
                  </a:lnTo>
                  <a:lnTo>
                    <a:pt x="84" y="534"/>
                  </a:lnTo>
                  <a:lnTo>
                    <a:pt x="18" y="588"/>
                  </a:lnTo>
                  <a:lnTo>
                    <a:pt x="18" y="642"/>
                  </a:lnTo>
                  <a:lnTo>
                    <a:pt x="12" y="654"/>
                  </a:lnTo>
                  <a:lnTo>
                    <a:pt x="12" y="666"/>
                  </a:lnTo>
                  <a:lnTo>
                    <a:pt x="6" y="672"/>
                  </a:lnTo>
                  <a:lnTo>
                    <a:pt x="6" y="678"/>
                  </a:lnTo>
                  <a:lnTo>
                    <a:pt x="0" y="690"/>
                  </a:lnTo>
                  <a:lnTo>
                    <a:pt x="24" y="684"/>
                  </a:lnTo>
                  <a:lnTo>
                    <a:pt x="24" y="708"/>
                  </a:lnTo>
                  <a:lnTo>
                    <a:pt x="36" y="732"/>
                  </a:lnTo>
                  <a:lnTo>
                    <a:pt x="60" y="744"/>
                  </a:lnTo>
                  <a:lnTo>
                    <a:pt x="66" y="750"/>
                  </a:lnTo>
                  <a:lnTo>
                    <a:pt x="84" y="726"/>
                  </a:lnTo>
                  <a:lnTo>
                    <a:pt x="66" y="756"/>
                  </a:lnTo>
                  <a:lnTo>
                    <a:pt x="84" y="786"/>
                  </a:lnTo>
                  <a:lnTo>
                    <a:pt x="102" y="792"/>
                  </a:lnTo>
                  <a:lnTo>
                    <a:pt x="102" y="840"/>
                  </a:lnTo>
                  <a:lnTo>
                    <a:pt x="90" y="840"/>
                  </a:lnTo>
                  <a:lnTo>
                    <a:pt x="90" y="870"/>
                  </a:lnTo>
                  <a:lnTo>
                    <a:pt x="102" y="882"/>
                  </a:lnTo>
                  <a:lnTo>
                    <a:pt x="198" y="882"/>
                  </a:lnTo>
                  <a:lnTo>
                    <a:pt x="216" y="864"/>
                  </a:lnTo>
                  <a:lnTo>
                    <a:pt x="228" y="882"/>
                  </a:lnTo>
                  <a:lnTo>
                    <a:pt x="258" y="882"/>
                  </a:lnTo>
                  <a:lnTo>
                    <a:pt x="270" y="870"/>
                  </a:lnTo>
                  <a:lnTo>
                    <a:pt x="276" y="870"/>
                  </a:lnTo>
                  <a:lnTo>
                    <a:pt x="288" y="876"/>
                  </a:lnTo>
                  <a:lnTo>
                    <a:pt x="294" y="876"/>
                  </a:lnTo>
                  <a:lnTo>
                    <a:pt x="342" y="870"/>
                  </a:lnTo>
                  <a:lnTo>
                    <a:pt x="342" y="888"/>
                  </a:lnTo>
                  <a:lnTo>
                    <a:pt x="372" y="888"/>
                  </a:lnTo>
                  <a:lnTo>
                    <a:pt x="390" y="882"/>
                  </a:lnTo>
                  <a:lnTo>
                    <a:pt x="438" y="882"/>
                  </a:lnTo>
                  <a:lnTo>
                    <a:pt x="450" y="888"/>
                  </a:lnTo>
                  <a:lnTo>
                    <a:pt x="456" y="894"/>
                  </a:lnTo>
                  <a:lnTo>
                    <a:pt x="468" y="894"/>
                  </a:lnTo>
                  <a:lnTo>
                    <a:pt x="474" y="900"/>
                  </a:lnTo>
                  <a:lnTo>
                    <a:pt x="510" y="900"/>
                  </a:lnTo>
                  <a:lnTo>
                    <a:pt x="534" y="924"/>
                  </a:lnTo>
                  <a:lnTo>
                    <a:pt x="540" y="882"/>
                  </a:lnTo>
                  <a:lnTo>
                    <a:pt x="546" y="876"/>
                  </a:lnTo>
                  <a:lnTo>
                    <a:pt x="534" y="864"/>
                  </a:lnTo>
                  <a:lnTo>
                    <a:pt x="534" y="834"/>
                  </a:lnTo>
                  <a:lnTo>
                    <a:pt x="528" y="816"/>
                  </a:lnTo>
                  <a:lnTo>
                    <a:pt x="516" y="810"/>
                  </a:lnTo>
                  <a:lnTo>
                    <a:pt x="510" y="798"/>
                  </a:lnTo>
                  <a:lnTo>
                    <a:pt x="498" y="792"/>
                  </a:lnTo>
                  <a:lnTo>
                    <a:pt x="486" y="780"/>
                  </a:lnTo>
                  <a:lnTo>
                    <a:pt x="474" y="756"/>
                  </a:lnTo>
                  <a:lnTo>
                    <a:pt x="468" y="750"/>
                  </a:lnTo>
                  <a:lnTo>
                    <a:pt x="468" y="708"/>
                  </a:lnTo>
                  <a:lnTo>
                    <a:pt x="462" y="708"/>
                  </a:lnTo>
                  <a:lnTo>
                    <a:pt x="444" y="690"/>
                  </a:lnTo>
                  <a:lnTo>
                    <a:pt x="438" y="690"/>
                  </a:lnTo>
                  <a:lnTo>
                    <a:pt x="438" y="642"/>
                  </a:lnTo>
                  <a:lnTo>
                    <a:pt x="420" y="630"/>
                  </a:lnTo>
                  <a:lnTo>
                    <a:pt x="432" y="618"/>
                  </a:lnTo>
                  <a:lnTo>
                    <a:pt x="432" y="582"/>
                  </a:lnTo>
                  <a:lnTo>
                    <a:pt x="426" y="582"/>
                  </a:lnTo>
                  <a:lnTo>
                    <a:pt x="414" y="576"/>
                  </a:lnTo>
                  <a:lnTo>
                    <a:pt x="414" y="570"/>
                  </a:lnTo>
                  <a:lnTo>
                    <a:pt x="426" y="558"/>
                  </a:lnTo>
                  <a:lnTo>
                    <a:pt x="438" y="552"/>
                  </a:lnTo>
                  <a:lnTo>
                    <a:pt x="444" y="546"/>
                  </a:lnTo>
                  <a:lnTo>
                    <a:pt x="450" y="546"/>
                  </a:lnTo>
                  <a:lnTo>
                    <a:pt x="456" y="510"/>
                  </a:lnTo>
                  <a:lnTo>
                    <a:pt x="462" y="510"/>
                  </a:lnTo>
                  <a:lnTo>
                    <a:pt x="468" y="498"/>
                  </a:lnTo>
                  <a:lnTo>
                    <a:pt x="468" y="480"/>
                  </a:lnTo>
                  <a:lnTo>
                    <a:pt x="474" y="474"/>
                  </a:lnTo>
                  <a:lnTo>
                    <a:pt x="480" y="462"/>
                  </a:lnTo>
                  <a:lnTo>
                    <a:pt x="492" y="450"/>
                  </a:lnTo>
                  <a:lnTo>
                    <a:pt x="498" y="450"/>
                  </a:lnTo>
                  <a:lnTo>
                    <a:pt x="498" y="438"/>
                  </a:lnTo>
                  <a:lnTo>
                    <a:pt x="492" y="420"/>
                  </a:lnTo>
                  <a:lnTo>
                    <a:pt x="486" y="408"/>
                  </a:lnTo>
                  <a:lnTo>
                    <a:pt x="486" y="390"/>
                  </a:lnTo>
                  <a:lnTo>
                    <a:pt x="474" y="366"/>
                  </a:lnTo>
                  <a:lnTo>
                    <a:pt x="462" y="354"/>
                  </a:lnTo>
                  <a:lnTo>
                    <a:pt x="450" y="348"/>
                  </a:lnTo>
                  <a:lnTo>
                    <a:pt x="432" y="336"/>
                  </a:lnTo>
                  <a:lnTo>
                    <a:pt x="420" y="324"/>
                  </a:lnTo>
                  <a:lnTo>
                    <a:pt x="414" y="312"/>
                  </a:lnTo>
                  <a:lnTo>
                    <a:pt x="402" y="300"/>
                  </a:lnTo>
                  <a:lnTo>
                    <a:pt x="390" y="276"/>
                  </a:lnTo>
                  <a:lnTo>
                    <a:pt x="390" y="264"/>
                  </a:lnTo>
                  <a:lnTo>
                    <a:pt x="396" y="258"/>
                  </a:lnTo>
                  <a:lnTo>
                    <a:pt x="408" y="252"/>
                  </a:lnTo>
                  <a:lnTo>
                    <a:pt x="504" y="252"/>
                  </a:lnTo>
                  <a:lnTo>
                    <a:pt x="486" y="234"/>
                  </a:lnTo>
                  <a:lnTo>
                    <a:pt x="480" y="222"/>
                  </a:lnTo>
                  <a:lnTo>
                    <a:pt x="468" y="216"/>
                  </a:lnTo>
                  <a:lnTo>
                    <a:pt x="462" y="204"/>
                  </a:lnTo>
                  <a:lnTo>
                    <a:pt x="462" y="186"/>
                  </a:lnTo>
                  <a:lnTo>
                    <a:pt x="456" y="168"/>
                  </a:lnTo>
                  <a:lnTo>
                    <a:pt x="456" y="132"/>
                  </a:lnTo>
                  <a:lnTo>
                    <a:pt x="462" y="132"/>
                  </a:lnTo>
                  <a:lnTo>
                    <a:pt x="462" y="96"/>
                  </a:lnTo>
                  <a:lnTo>
                    <a:pt x="456" y="84"/>
                  </a:lnTo>
                  <a:lnTo>
                    <a:pt x="444" y="78"/>
                  </a:lnTo>
                  <a:lnTo>
                    <a:pt x="450" y="42"/>
                  </a:lnTo>
                  <a:lnTo>
                    <a:pt x="444" y="42"/>
                  </a:lnTo>
                  <a:lnTo>
                    <a:pt x="438" y="36"/>
                  </a:lnTo>
                  <a:lnTo>
                    <a:pt x="426" y="36"/>
                  </a:lnTo>
                  <a:lnTo>
                    <a:pt x="420" y="3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53" name="Cambodia" descr="© INSCALE GmbH, 05.05.2010&#10;http://www.presentationload.com/">
              <a:extLst>
                <a:ext uri="{FF2B5EF4-FFF2-40B4-BE49-F238E27FC236}">
                  <a16:creationId xmlns:a16="http://schemas.microsoft.com/office/drawing/2014/main" id="{B86F7565-323C-3C95-53D0-E7D17D91E1C2}"/>
                </a:ext>
              </a:extLst>
            </p:cNvPr>
            <p:cNvSpPr>
              <a:spLocks/>
            </p:cNvSpPr>
            <p:nvPr/>
          </p:nvSpPr>
          <p:spPr bwMode="gray">
            <a:xfrm>
              <a:off x="9092618" y="3802158"/>
              <a:ext cx="178875" cy="158591"/>
            </a:xfrm>
            <a:custGeom>
              <a:avLst/>
              <a:gdLst>
                <a:gd name="T0" fmla="*/ 2147483647 w 378"/>
                <a:gd name="T1" fmla="*/ 2147483647 h 336"/>
                <a:gd name="T2" fmla="*/ 2147483647 w 378"/>
                <a:gd name="T3" fmla="*/ 2147483647 h 336"/>
                <a:gd name="T4" fmla="*/ 2147483647 w 378"/>
                <a:gd name="T5" fmla="*/ 2147483647 h 336"/>
                <a:gd name="T6" fmla="*/ 2147483647 w 378"/>
                <a:gd name="T7" fmla="*/ 2147483647 h 336"/>
                <a:gd name="T8" fmla="*/ 2147483647 w 378"/>
                <a:gd name="T9" fmla="*/ 2147483647 h 336"/>
                <a:gd name="T10" fmla="*/ 2147483647 w 378"/>
                <a:gd name="T11" fmla="*/ 2147483647 h 336"/>
                <a:gd name="T12" fmla="*/ 2147483647 w 378"/>
                <a:gd name="T13" fmla="*/ 2147483647 h 336"/>
                <a:gd name="T14" fmla="*/ 2147483647 w 378"/>
                <a:gd name="T15" fmla="*/ 2147483647 h 336"/>
                <a:gd name="T16" fmla="*/ 2147483647 w 378"/>
                <a:gd name="T17" fmla="*/ 2147483647 h 336"/>
                <a:gd name="T18" fmla="*/ 2147483647 w 378"/>
                <a:gd name="T19" fmla="*/ 2147483647 h 336"/>
                <a:gd name="T20" fmla="*/ 2147483647 w 378"/>
                <a:gd name="T21" fmla="*/ 2147483647 h 336"/>
                <a:gd name="T22" fmla="*/ 2147483647 w 378"/>
                <a:gd name="T23" fmla="*/ 2147483647 h 336"/>
                <a:gd name="T24" fmla="*/ 2147483647 w 378"/>
                <a:gd name="T25" fmla="*/ 2147483647 h 336"/>
                <a:gd name="T26" fmla="*/ 2147483647 w 378"/>
                <a:gd name="T27" fmla="*/ 2147483647 h 336"/>
                <a:gd name="T28" fmla="*/ 0 w 378"/>
                <a:gd name="T29" fmla="*/ 2147483647 h 336"/>
                <a:gd name="T30" fmla="*/ 2147483647 w 378"/>
                <a:gd name="T31" fmla="*/ 2147483647 h 336"/>
                <a:gd name="T32" fmla="*/ 2147483647 w 378"/>
                <a:gd name="T33" fmla="*/ 2147483647 h 336"/>
                <a:gd name="T34" fmla="*/ 2147483647 w 378"/>
                <a:gd name="T35" fmla="*/ 2147483647 h 336"/>
                <a:gd name="T36" fmla="*/ 2147483647 w 378"/>
                <a:gd name="T37" fmla="*/ 2147483647 h 336"/>
                <a:gd name="T38" fmla="*/ 2147483647 w 378"/>
                <a:gd name="T39" fmla="*/ 2147483647 h 336"/>
                <a:gd name="T40" fmla="*/ 2147483647 w 378"/>
                <a:gd name="T41" fmla="*/ 2147483647 h 336"/>
                <a:gd name="T42" fmla="*/ 2147483647 w 378"/>
                <a:gd name="T43" fmla="*/ 2147483647 h 336"/>
                <a:gd name="T44" fmla="*/ 2147483647 w 378"/>
                <a:gd name="T45" fmla="*/ 2147483647 h 336"/>
                <a:gd name="T46" fmla="*/ 2147483647 w 378"/>
                <a:gd name="T47" fmla="*/ 2147483647 h 336"/>
                <a:gd name="T48" fmla="*/ 2147483647 w 378"/>
                <a:gd name="T49" fmla="*/ 2147483647 h 336"/>
                <a:gd name="T50" fmla="*/ 2147483647 w 378"/>
                <a:gd name="T51" fmla="*/ 2147483647 h 336"/>
                <a:gd name="T52" fmla="*/ 2147483647 w 378"/>
                <a:gd name="T53" fmla="*/ 2147483647 h 336"/>
                <a:gd name="T54" fmla="*/ 2147483647 w 378"/>
                <a:gd name="T55" fmla="*/ 2147483647 h 336"/>
                <a:gd name="T56" fmla="*/ 2147483647 w 378"/>
                <a:gd name="T57" fmla="*/ 2147483647 h 336"/>
                <a:gd name="T58" fmla="*/ 2147483647 w 378"/>
                <a:gd name="T59" fmla="*/ 2147483647 h 336"/>
                <a:gd name="T60" fmla="*/ 2147483647 w 378"/>
                <a:gd name="T61" fmla="*/ 2147483647 h 336"/>
                <a:gd name="T62" fmla="*/ 2147483647 w 378"/>
                <a:gd name="T63" fmla="*/ 2147483647 h 336"/>
                <a:gd name="T64" fmla="*/ 2147483647 w 378"/>
                <a:gd name="T65" fmla="*/ 2147483647 h 336"/>
                <a:gd name="T66" fmla="*/ 2147483647 w 378"/>
                <a:gd name="T67" fmla="*/ 2147483647 h 336"/>
                <a:gd name="T68" fmla="*/ 2147483647 w 378"/>
                <a:gd name="T69" fmla="*/ 2147483647 h 336"/>
                <a:gd name="T70" fmla="*/ 2147483647 w 378"/>
                <a:gd name="T71" fmla="*/ 2147483647 h 336"/>
                <a:gd name="T72" fmla="*/ 2147483647 w 378"/>
                <a:gd name="T73" fmla="*/ 2147483647 h 336"/>
                <a:gd name="T74" fmla="*/ 2147483647 w 378"/>
                <a:gd name="T75" fmla="*/ 2147483647 h 336"/>
                <a:gd name="T76" fmla="*/ 2147483647 w 378"/>
                <a:gd name="T77" fmla="*/ 2147483647 h 336"/>
                <a:gd name="T78" fmla="*/ 2147483647 w 378"/>
                <a:gd name="T79" fmla="*/ 2147483647 h 336"/>
                <a:gd name="T80" fmla="*/ 2147483647 w 378"/>
                <a:gd name="T81" fmla="*/ 2147483647 h 336"/>
                <a:gd name="T82" fmla="*/ 2147483647 w 378"/>
                <a:gd name="T83" fmla="*/ 2147483647 h 336"/>
                <a:gd name="T84" fmla="*/ 2147483647 w 378"/>
                <a:gd name="T85" fmla="*/ 2147483647 h 336"/>
                <a:gd name="T86" fmla="*/ 2147483647 w 378"/>
                <a:gd name="T87" fmla="*/ 2147483647 h 336"/>
                <a:gd name="T88" fmla="*/ 2147483647 w 378"/>
                <a:gd name="T89" fmla="*/ 2147483647 h 336"/>
                <a:gd name="T90" fmla="*/ 2147483647 w 378"/>
                <a:gd name="T91" fmla="*/ 2147483647 h 336"/>
                <a:gd name="T92" fmla="*/ 2147483647 w 378"/>
                <a:gd name="T93" fmla="*/ 2147483647 h 336"/>
                <a:gd name="T94" fmla="*/ 2147483647 w 378"/>
                <a:gd name="T95" fmla="*/ 0 h 3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78"/>
                <a:gd name="T145" fmla="*/ 0 h 336"/>
                <a:gd name="T146" fmla="*/ 378 w 378"/>
                <a:gd name="T147" fmla="*/ 336 h 3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78" h="336">
                  <a:moveTo>
                    <a:pt x="324" y="0"/>
                  </a:moveTo>
                  <a:lnTo>
                    <a:pt x="312" y="12"/>
                  </a:lnTo>
                  <a:lnTo>
                    <a:pt x="276" y="0"/>
                  </a:lnTo>
                  <a:lnTo>
                    <a:pt x="264" y="12"/>
                  </a:lnTo>
                  <a:lnTo>
                    <a:pt x="246" y="24"/>
                  </a:lnTo>
                  <a:lnTo>
                    <a:pt x="258" y="36"/>
                  </a:lnTo>
                  <a:lnTo>
                    <a:pt x="258" y="48"/>
                  </a:lnTo>
                  <a:lnTo>
                    <a:pt x="252" y="54"/>
                  </a:lnTo>
                  <a:lnTo>
                    <a:pt x="240" y="54"/>
                  </a:lnTo>
                  <a:lnTo>
                    <a:pt x="228" y="42"/>
                  </a:lnTo>
                  <a:lnTo>
                    <a:pt x="228" y="36"/>
                  </a:lnTo>
                  <a:lnTo>
                    <a:pt x="222" y="36"/>
                  </a:lnTo>
                  <a:lnTo>
                    <a:pt x="216" y="30"/>
                  </a:lnTo>
                  <a:lnTo>
                    <a:pt x="192" y="30"/>
                  </a:lnTo>
                  <a:lnTo>
                    <a:pt x="192" y="18"/>
                  </a:lnTo>
                  <a:lnTo>
                    <a:pt x="186" y="18"/>
                  </a:lnTo>
                  <a:lnTo>
                    <a:pt x="186" y="24"/>
                  </a:lnTo>
                  <a:lnTo>
                    <a:pt x="180" y="18"/>
                  </a:lnTo>
                  <a:lnTo>
                    <a:pt x="168" y="12"/>
                  </a:lnTo>
                  <a:lnTo>
                    <a:pt x="138" y="12"/>
                  </a:lnTo>
                  <a:lnTo>
                    <a:pt x="126" y="18"/>
                  </a:lnTo>
                  <a:lnTo>
                    <a:pt x="114" y="18"/>
                  </a:lnTo>
                  <a:lnTo>
                    <a:pt x="108" y="12"/>
                  </a:lnTo>
                  <a:lnTo>
                    <a:pt x="72" y="12"/>
                  </a:lnTo>
                  <a:lnTo>
                    <a:pt x="54" y="18"/>
                  </a:lnTo>
                  <a:lnTo>
                    <a:pt x="42" y="24"/>
                  </a:lnTo>
                  <a:lnTo>
                    <a:pt x="36" y="30"/>
                  </a:lnTo>
                  <a:lnTo>
                    <a:pt x="30" y="42"/>
                  </a:lnTo>
                  <a:lnTo>
                    <a:pt x="30" y="48"/>
                  </a:lnTo>
                  <a:lnTo>
                    <a:pt x="0" y="78"/>
                  </a:lnTo>
                  <a:lnTo>
                    <a:pt x="6" y="114"/>
                  </a:lnTo>
                  <a:lnTo>
                    <a:pt x="18" y="126"/>
                  </a:lnTo>
                  <a:lnTo>
                    <a:pt x="18" y="156"/>
                  </a:lnTo>
                  <a:lnTo>
                    <a:pt x="30" y="168"/>
                  </a:lnTo>
                  <a:lnTo>
                    <a:pt x="30" y="198"/>
                  </a:lnTo>
                  <a:lnTo>
                    <a:pt x="42" y="210"/>
                  </a:lnTo>
                  <a:lnTo>
                    <a:pt x="48" y="222"/>
                  </a:lnTo>
                  <a:lnTo>
                    <a:pt x="54" y="228"/>
                  </a:lnTo>
                  <a:lnTo>
                    <a:pt x="54" y="234"/>
                  </a:lnTo>
                  <a:lnTo>
                    <a:pt x="42" y="246"/>
                  </a:lnTo>
                  <a:lnTo>
                    <a:pt x="54" y="270"/>
                  </a:lnTo>
                  <a:lnTo>
                    <a:pt x="60" y="276"/>
                  </a:lnTo>
                  <a:lnTo>
                    <a:pt x="72" y="282"/>
                  </a:lnTo>
                  <a:lnTo>
                    <a:pt x="78" y="282"/>
                  </a:lnTo>
                  <a:lnTo>
                    <a:pt x="90" y="270"/>
                  </a:lnTo>
                  <a:lnTo>
                    <a:pt x="90" y="264"/>
                  </a:lnTo>
                  <a:lnTo>
                    <a:pt x="90" y="288"/>
                  </a:lnTo>
                  <a:lnTo>
                    <a:pt x="96" y="300"/>
                  </a:lnTo>
                  <a:lnTo>
                    <a:pt x="102" y="306"/>
                  </a:lnTo>
                  <a:lnTo>
                    <a:pt x="114" y="306"/>
                  </a:lnTo>
                  <a:lnTo>
                    <a:pt x="120" y="300"/>
                  </a:lnTo>
                  <a:lnTo>
                    <a:pt x="132" y="300"/>
                  </a:lnTo>
                  <a:lnTo>
                    <a:pt x="138" y="306"/>
                  </a:lnTo>
                  <a:lnTo>
                    <a:pt x="138" y="312"/>
                  </a:lnTo>
                  <a:lnTo>
                    <a:pt x="150" y="336"/>
                  </a:lnTo>
                  <a:lnTo>
                    <a:pt x="168" y="336"/>
                  </a:lnTo>
                  <a:lnTo>
                    <a:pt x="180" y="324"/>
                  </a:lnTo>
                  <a:lnTo>
                    <a:pt x="192" y="318"/>
                  </a:lnTo>
                  <a:lnTo>
                    <a:pt x="210" y="318"/>
                  </a:lnTo>
                  <a:lnTo>
                    <a:pt x="222" y="312"/>
                  </a:lnTo>
                  <a:lnTo>
                    <a:pt x="222" y="306"/>
                  </a:lnTo>
                  <a:lnTo>
                    <a:pt x="216" y="300"/>
                  </a:lnTo>
                  <a:lnTo>
                    <a:pt x="210" y="300"/>
                  </a:lnTo>
                  <a:lnTo>
                    <a:pt x="204" y="294"/>
                  </a:lnTo>
                  <a:lnTo>
                    <a:pt x="240" y="294"/>
                  </a:lnTo>
                  <a:lnTo>
                    <a:pt x="240" y="288"/>
                  </a:lnTo>
                  <a:lnTo>
                    <a:pt x="246" y="282"/>
                  </a:lnTo>
                  <a:lnTo>
                    <a:pt x="258" y="282"/>
                  </a:lnTo>
                  <a:lnTo>
                    <a:pt x="270" y="288"/>
                  </a:lnTo>
                  <a:lnTo>
                    <a:pt x="276" y="294"/>
                  </a:lnTo>
                  <a:lnTo>
                    <a:pt x="288" y="300"/>
                  </a:lnTo>
                  <a:lnTo>
                    <a:pt x="294" y="306"/>
                  </a:lnTo>
                  <a:lnTo>
                    <a:pt x="294" y="294"/>
                  </a:lnTo>
                  <a:lnTo>
                    <a:pt x="276" y="276"/>
                  </a:lnTo>
                  <a:lnTo>
                    <a:pt x="264" y="252"/>
                  </a:lnTo>
                  <a:lnTo>
                    <a:pt x="264" y="228"/>
                  </a:lnTo>
                  <a:lnTo>
                    <a:pt x="306" y="228"/>
                  </a:lnTo>
                  <a:lnTo>
                    <a:pt x="306" y="204"/>
                  </a:lnTo>
                  <a:lnTo>
                    <a:pt x="336" y="204"/>
                  </a:lnTo>
                  <a:lnTo>
                    <a:pt x="336" y="186"/>
                  </a:lnTo>
                  <a:lnTo>
                    <a:pt x="342" y="180"/>
                  </a:lnTo>
                  <a:lnTo>
                    <a:pt x="360" y="180"/>
                  </a:lnTo>
                  <a:lnTo>
                    <a:pt x="372" y="186"/>
                  </a:lnTo>
                  <a:lnTo>
                    <a:pt x="372" y="156"/>
                  </a:lnTo>
                  <a:lnTo>
                    <a:pt x="366" y="150"/>
                  </a:lnTo>
                  <a:lnTo>
                    <a:pt x="366" y="120"/>
                  </a:lnTo>
                  <a:lnTo>
                    <a:pt x="360" y="114"/>
                  </a:lnTo>
                  <a:lnTo>
                    <a:pt x="360" y="102"/>
                  </a:lnTo>
                  <a:lnTo>
                    <a:pt x="366" y="102"/>
                  </a:lnTo>
                  <a:lnTo>
                    <a:pt x="378" y="90"/>
                  </a:lnTo>
                  <a:lnTo>
                    <a:pt x="378" y="84"/>
                  </a:lnTo>
                  <a:lnTo>
                    <a:pt x="366" y="60"/>
                  </a:lnTo>
                  <a:lnTo>
                    <a:pt x="354" y="48"/>
                  </a:lnTo>
                  <a:lnTo>
                    <a:pt x="348" y="48"/>
                  </a:lnTo>
                  <a:lnTo>
                    <a:pt x="348" y="6"/>
                  </a:lnTo>
                  <a:lnTo>
                    <a:pt x="324" y="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54" name="Burundi" descr="© INSCALE GmbH, 05.05.2010&#10;http://www.presentationload.com/">
              <a:extLst>
                <a:ext uri="{FF2B5EF4-FFF2-40B4-BE49-F238E27FC236}">
                  <a16:creationId xmlns:a16="http://schemas.microsoft.com/office/drawing/2014/main" id="{EA7CE127-86C0-9F02-9931-2E24C5962CFC}"/>
                </a:ext>
              </a:extLst>
            </p:cNvPr>
            <p:cNvSpPr>
              <a:spLocks/>
            </p:cNvSpPr>
            <p:nvPr/>
          </p:nvSpPr>
          <p:spPr bwMode="gray">
            <a:xfrm>
              <a:off x="6651068" y="4447583"/>
              <a:ext cx="62699" cy="79296"/>
            </a:xfrm>
            <a:custGeom>
              <a:avLst/>
              <a:gdLst>
                <a:gd name="T0" fmla="*/ 2147483647 w 132"/>
                <a:gd name="T1" fmla="*/ 2147483647 h 168"/>
                <a:gd name="T2" fmla="*/ 2147483647 w 132"/>
                <a:gd name="T3" fmla="*/ 2147483647 h 168"/>
                <a:gd name="T4" fmla="*/ 2147483647 w 132"/>
                <a:gd name="T5" fmla="*/ 2147483647 h 168"/>
                <a:gd name="T6" fmla="*/ 2147483647 w 132"/>
                <a:gd name="T7" fmla="*/ 2147483647 h 168"/>
                <a:gd name="T8" fmla="*/ 2147483647 w 132"/>
                <a:gd name="T9" fmla="*/ 2147483647 h 168"/>
                <a:gd name="T10" fmla="*/ 2147483647 w 132"/>
                <a:gd name="T11" fmla="*/ 2147483647 h 168"/>
                <a:gd name="T12" fmla="*/ 2147483647 w 132"/>
                <a:gd name="T13" fmla="*/ 2147483647 h 168"/>
                <a:gd name="T14" fmla="*/ 2147483647 w 132"/>
                <a:gd name="T15" fmla="*/ 2147483647 h 168"/>
                <a:gd name="T16" fmla="*/ 2147483647 w 132"/>
                <a:gd name="T17" fmla="*/ 2147483647 h 168"/>
                <a:gd name="T18" fmla="*/ 2147483647 w 132"/>
                <a:gd name="T19" fmla="*/ 2147483647 h 168"/>
                <a:gd name="T20" fmla="*/ 2147483647 w 132"/>
                <a:gd name="T21" fmla="*/ 2147483647 h 168"/>
                <a:gd name="T22" fmla="*/ 2147483647 w 132"/>
                <a:gd name="T23" fmla="*/ 2147483647 h 168"/>
                <a:gd name="T24" fmla="*/ 2147483647 w 132"/>
                <a:gd name="T25" fmla="*/ 2147483647 h 168"/>
                <a:gd name="T26" fmla="*/ 2147483647 w 132"/>
                <a:gd name="T27" fmla="*/ 2147483647 h 168"/>
                <a:gd name="T28" fmla="*/ 2147483647 w 132"/>
                <a:gd name="T29" fmla="*/ 2147483647 h 168"/>
                <a:gd name="T30" fmla="*/ 2147483647 w 132"/>
                <a:gd name="T31" fmla="*/ 2147483647 h 168"/>
                <a:gd name="T32" fmla="*/ 2147483647 w 132"/>
                <a:gd name="T33" fmla="*/ 2147483647 h 168"/>
                <a:gd name="T34" fmla="*/ 2147483647 w 132"/>
                <a:gd name="T35" fmla="*/ 2147483647 h 168"/>
                <a:gd name="T36" fmla="*/ 2147483647 w 132"/>
                <a:gd name="T37" fmla="*/ 2147483647 h 168"/>
                <a:gd name="T38" fmla="*/ 2147483647 w 132"/>
                <a:gd name="T39" fmla="*/ 2147483647 h 168"/>
                <a:gd name="T40" fmla="*/ 2147483647 w 132"/>
                <a:gd name="T41" fmla="*/ 2147483647 h 168"/>
                <a:gd name="T42" fmla="*/ 2147483647 w 132"/>
                <a:gd name="T43" fmla="*/ 2147483647 h 168"/>
                <a:gd name="T44" fmla="*/ 2147483647 w 132"/>
                <a:gd name="T45" fmla="*/ 2147483647 h 168"/>
                <a:gd name="T46" fmla="*/ 2147483647 w 132"/>
                <a:gd name="T47" fmla="*/ 0 h 168"/>
                <a:gd name="T48" fmla="*/ 2147483647 w 132"/>
                <a:gd name="T49" fmla="*/ 0 h 168"/>
                <a:gd name="T50" fmla="*/ 2147483647 w 132"/>
                <a:gd name="T51" fmla="*/ 0 h 168"/>
                <a:gd name="T52" fmla="*/ 2147483647 w 132"/>
                <a:gd name="T53" fmla="*/ 2147483647 h 168"/>
                <a:gd name="T54" fmla="*/ 2147483647 w 132"/>
                <a:gd name="T55" fmla="*/ 2147483647 h 168"/>
                <a:gd name="T56" fmla="*/ 2147483647 w 132"/>
                <a:gd name="T57" fmla="*/ 2147483647 h 168"/>
                <a:gd name="T58" fmla="*/ 2147483647 w 132"/>
                <a:gd name="T59" fmla="*/ 2147483647 h 168"/>
                <a:gd name="T60" fmla="*/ 2147483647 w 132"/>
                <a:gd name="T61" fmla="*/ 2147483647 h 168"/>
                <a:gd name="T62" fmla="*/ 2147483647 w 132"/>
                <a:gd name="T63" fmla="*/ 2147483647 h 168"/>
                <a:gd name="T64" fmla="*/ 0 w 132"/>
                <a:gd name="T65" fmla="*/ 2147483647 h 168"/>
                <a:gd name="T66" fmla="*/ 2147483647 w 132"/>
                <a:gd name="T67" fmla="*/ 2147483647 h 168"/>
                <a:gd name="T68" fmla="*/ 2147483647 w 132"/>
                <a:gd name="T69" fmla="*/ 2147483647 h 168"/>
                <a:gd name="T70" fmla="*/ 2147483647 w 132"/>
                <a:gd name="T71" fmla="*/ 2147483647 h 168"/>
                <a:gd name="T72" fmla="*/ 2147483647 w 132"/>
                <a:gd name="T73" fmla="*/ 2147483647 h 168"/>
                <a:gd name="T74" fmla="*/ 2147483647 w 132"/>
                <a:gd name="T75" fmla="*/ 2147483647 h 16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2"/>
                <a:gd name="T115" fmla="*/ 0 h 168"/>
                <a:gd name="T116" fmla="*/ 132 w 132"/>
                <a:gd name="T117" fmla="*/ 168 h 16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2" h="168">
                  <a:moveTo>
                    <a:pt x="36" y="72"/>
                  </a:moveTo>
                  <a:lnTo>
                    <a:pt x="36" y="96"/>
                  </a:lnTo>
                  <a:lnTo>
                    <a:pt x="30" y="102"/>
                  </a:lnTo>
                  <a:lnTo>
                    <a:pt x="30" y="138"/>
                  </a:lnTo>
                  <a:lnTo>
                    <a:pt x="36" y="156"/>
                  </a:lnTo>
                  <a:lnTo>
                    <a:pt x="42" y="168"/>
                  </a:lnTo>
                  <a:lnTo>
                    <a:pt x="54" y="168"/>
                  </a:lnTo>
                  <a:lnTo>
                    <a:pt x="60" y="162"/>
                  </a:lnTo>
                  <a:lnTo>
                    <a:pt x="72" y="156"/>
                  </a:lnTo>
                  <a:lnTo>
                    <a:pt x="84" y="144"/>
                  </a:lnTo>
                  <a:lnTo>
                    <a:pt x="90" y="132"/>
                  </a:lnTo>
                  <a:lnTo>
                    <a:pt x="90" y="114"/>
                  </a:lnTo>
                  <a:lnTo>
                    <a:pt x="96" y="102"/>
                  </a:lnTo>
                  <a:lnTo>
                    <a:pt x="114" y="84"/>
                  </a:lnTo>
                  <a:lnTo>
                    <a:pt x="126" y="84"/>
                  </a:lnTo>
                  <a:lnTo>
                    <a:pt x="120" y="72"/>
                  </a:lnTo>
                  <a:lnTo>
                    <a:pt x="132" y="66"/>
                  </a:lnTo>
                  <a:lnTo>
                    <a:pt x="132" y="48"/>
                  </a:lnTo>
                  <a:lnTo>
                    <a:pt x="114" y="48"/>
                  </a:lnTo>
                  <a:lnTo>
                    <a:pt x="108" y="42"/>
                  </a:lnTo>
                  <a:lnTo>
                    <a:pt x="102" y="42"/>
                  </a:lnTo>
                  <a:lnTo>
                    <a:pt x="102" y="24"/>
                  </a:lnTo>
                  <a:lnTo>
                    <a:pt x="108" y="12"/>
                  </a:lnTo>
                  <a:lnTo>
                    <a:pt x="108" y="0"/>
                  </a:lnTo>
                  <a:lnTo>
                    <a:pt x="120" y="0"/>
                  </a:lnTo>
                  <a:lnTo>
                    <a:pt x="66" y="0"/>
                  </a:lnTo>
                  <a:lnTo>
                    <a:pt x="60" y="24"/>
                  </a:lnTo>
                  <a:lnTo>
                    <a:pt x="48" y="30"/>
                  </a:lnTo>
                  <a:lnTo>
                    <a:pt x="42" y="36"/>
                  </a:lnTo>
                  <a:lnTo>
                    <a:pt x="30" y="36"/>
                  </a:lnTo>
                  <a:lnTo>
                    <a:pt x="24" y="30"/>
                  </a:lnTo>
                  <a:lnTo>
                    <a:pt x="18" y="18"/>
                  </a:lnTo>
                  <a:lnTo>
                    <a:pt x="0" y="18"/>
                  </a:lnTo>
                  <a:lnTo>
                    <a:pt x="12" y="48"/>
                  </a:lnTo>
                  <a:lnTo>
                    <a:pt x="18" y="54"/>
                  </a:lnTo>
                  <a:lnTo>
                    <a:pt x="30" y="60"/>
                  </a:lnTo>
                  <a:lnTo>
                    <a:pt x="36" y="66"/>
                  </a:lnTo>
                  <a:lnTo>
                    <a:pt x="36" y="7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55" name="Burkina Faso" descr="© INSCALE GmbH, 05.05.2010&#10;http://www.presentationload.com/">
              <a:extLst>
                <a:ext uri="{FF2B5EF4-FFF2-40B4-BE49-F238E27FC236}">
                  <a16:creationId xmlns:a16="http://schemas.microsoft.com/office/drawing/2014/main" id="{68AA1D8F-087C-2265-2CFC-3B8CD9250986}"/>
                </a:ext>
              </a:extLst>
            </p:cNvPr>
            <p:cNvSpPr>
              <a:spLocks/>
            </p:cNvSpPr>
            <p:nvPr/>
          </p:nvSpPr>
          <p:spPr bwMode="gray">
            <a:xfrm>
              <a:off x="5492990" y="3783717"/>
              <a:ext cx="269235" cy="212069"/>
            </a:xfrm>
            <a:custGeom>
              <a:avLst/>
              <a:gdLst>
                <a:gd name="T0" fmla="*/ 2147483647 w 570"/>
                <a:gd name="T1" fmla="*/ 2147483647 h 450"/>
                <a:gd name="T2" fmla="*/ 2147483647 w 570"/>
                <a:gd name="T3" fmla="*/ 2147483647 h 450"/>
                <a:gd name="T4" fmla="*/ 2147483647 w 570"/>
                <a:gd name="T5" fmla="*/ 2147483647 h 450"/>
                <a:gd name="T6" fmla="*/ 2147483647 w 570"/>
                <a:gd name="T7" fmla="*/ 2147483647 h 450"/>
                <a:gd name="T8" fmla="*/ 2147483647 w 570"/>
                <a:gd name="T9" fmla="*/ 2147483647 h 450"/>
                <a:gd name="T10" fmla="*/ 2147483647 w 570"/>
                <a:gd name="T11" fmla="*/ 2147483647 h 450"/>
                <a:gd name="T12" fmla="*/ 2147483647 w 570"/>
                <a:gd name="T13" fmla="*/ 2147483647 h 450"/>
                <a:gd name="T14" fmla="*/ 2147483647 w 570"/>
                <a:gd name="T15" fmla="*/ 2147483647 h 450"/>
                <a:gd name="T16" fmla="*/ 2147483647 w 570"/>
                <a:gd name="T17" fmla="*/ 2147483647 h 450"/>
                <a:gd name="T18" fmla="*/ 2147483647 w 570"/>
                <a:gd name="T19" fmla="*/ 2147483647 h 450"/>
                <a:gd name="T20" fmla="*/ 2147483647 w 570"/>
                <a:gd name="T21" fmla="*/ 2147483647 h 450"/>
                <a:gd name="T22" fmla="*/ 2147483647 w 570"/>
                <a:gd name="T23" fmla="*/ 2147483647 h 450"/>
                <a:gd name="T24" fmla="*/ 2147483647 w 570"/>
                <a:gd name="T25" fmla="*/ 2147483647 h 450"/>
                <a:gd name="T26" fmla="*/ 2147483647 w 570"/>
                <a:gd name="T27" fmla="*/ 2147483647 h 450"/>
                <a:gd name="T28" fmla="*/ 2147483647 w 570"/>
                <a:gd name="T29" fmla="*/ 2147483647 h 450"/>
                <a:gd name="T30" fmla="*/ 2147483647 w 570"/>
                <a:gd name="T31" fmla="*/ 2147483647 h 450"/>
                <a:gd name="T32" fmla="*/ 2147483647 w 570"/>
                <a:gd name="T33" fmla="*/ 2147483647 h 450"/>
                <a:gd name="T34" fmla="*/ 2147483647 w 570"/>
                <a:gd name="T35" fmla="*/ 2147483647 h 450"/>
                <a:gd name="T36" fmla="*/ 2147483647 w 570"/>
                <a:gd name="T37" fmla="*/ 2147483647 h 450"/>
                <a:gd name="T38" fmla="*/ 2147483647 w 570"/>
                <a:gd name="T39" fmla="*/ 2147483647 h 450"/>
                <a:gd name="T40" fmla="*/ 2147483647 w 570"/>
                <a:gd name="T41" fmla="*/ 2147483647 h 450"/>
                <a:gd name="T42" fmla="*/ 2147483647 w 570"/>
                <a:gd name="T43" fmla="*/ 2147483647 h 450"/>
                <a:gd name="T44" fmla="*/ 2147483647 w 570"/>
                <a:gd name="T45" fmla="*/ 2147483647 h 450"/>
                <a:gd name="T46" fmla="*/ 2147483647 w 570"/>
                <a:gd name="T47" fmla="*/ 2147483647 h 450"/>
                <a:gd name="T48" fmla="*/ 2147483647 w 570"/>
                <a:gd name="T49" fmla="*/ 2147483647 h 450"/>
                <a:gd name="T50" fmla="*/ 2147483647 w 570"/>
                <a:gd name="T51" fmla="*/ 2147483647 h 450"/>
                <a:gd name="T52" fmla="*/ 2147483647 w 570"/>
                <a:gd name="T53" fmla="*/ 2147483647 h 450"/>
                <a:gd name="T54" fmla="*/ 2147483647 w 570"/>
                <a:gd name="T55" fmla="*/ 2147483647 h 450"/>
                <a:gd name="T56" fmla="*/ 2147483647 w 570"/>
                <a:gd name="T57" fmla="*/ 2147483647 h 450"/>
                <a:gd name="T58" fmla="*/ 2147483647 w 570"/>
                <a:gd name="T59" fmla="*/ 2147483647 h 450"/>
                <a:gd name="T60" fmla="*/ 2147483647 w 570"/>
                <a:gd name="T61" fmla="*/ 2147483647 h 450"/>
                <a:gd name="T62" fmla="*/ 2147483647 w 570"/>
                <a:gd name="T63" fmla="*/ 2147483647 h 450"/>
                <a:gd name="T64" fmla="*/ 2147483647 w 570"/>
                <a:gd name="T65" fmla="*/ 2147483647 h 450"/>
                <a:gd name="T66" fmla="*/ 2147483647 w 570"/>
                <a:gd name="T67" fmla="*/ 0 h 450"/>
                <a:gd name="T68" fmla="*/ 2147483647 w 570"/>
                <a:gd name="T69" fmla="*/ 2147483647 h 450"/>
                <a:gd name="T70" fmla="*/ 2147483647 w 570"/>
                <a:gd name="T71" fmla="*/ 2147483647 h 450"/>
                <a:gd name="T72" fmla="*/ 2147483647 w 570"/>
                <a:gd name="T73" fmla="*/ 2147483647 h 450"/>
                <a:gd name="T74" fmla="*/ 2147483647 w 570"/>
                <a:gd name="T75" fmla="*/ 2147483647 h 450"/>
                <a:gd name="T76" fmla="*/ 2147483647 w 570"/>
                <a:gd name="T77" fmla="*/ 2147483647 h 450"/>
                <a:gd name="T78" fmla="*/ 2147483647 w 570"/>
                <a:gd name="T79" fmla="*/ 2147483647 h 450"/>
                <a:gd name="T80" fmla="*/ 2147483647 w 570"/>
                <a:gd name="T81" fmla="*/ 2147483647 h 450"/>
                <a:gd name="T82" fmla="*/ 2147483647 w 570"/>
                <a:gd name="T83" fmla="*/ 2147483647 h 450"/>
                <a:gd name="T84" fmla="*/ 2147483647 w 570"/>
                <a:gd name="T85" fmla="*/ 2147483647 h 450"/>
                <a:gd name="T86" fmla="*/ 2147483647 w 570"/>
                <a:gd name="T87" fmla="*/ 2147483647 h 450"/>
                <a:gd name="T88" fmla="*/ 2147483647 w 570"/>
                <a:gd name="T89" fmla="*/ 2147483647 h 450"/>
                <a:gd name="T90" fmla="*/ 2147483647 w 570"/>
                <a:gd name="T91" fmla="*/ 2147483647 h 450"/>
                <a:gd name="T92" fmla="*/ 2147483647 w 570"/>
                <a:gd name="T93" fmla="*/ 2147483647 h 450"/>
                <a:gd name="T94" fmla="*/ 2147483647 w 570"/>
                <a:gd name="T95" fmla="*/ 2147483647 h 450"/>
                <a:gd name="T96" fmla="*/ 2147483647 w 570"/>
                <a:gd name="T97" fmla="*/ 2147483647 h 450"/>
                <a:gd name="T98" fmla="*/ 2147483647 w 570"/>
                <a:gd name="T99" fmla="*/ 2147483647 h 450"/>
                <a:gd name="T100" fmla="*/ 2147483647 w 570"/>
                <a:gd name="T101" fmla="*/ 2147483647 h 450"/>
                <a:gd name="T102" fmla="*/ 2147483647 w 570"/>
                <a:gd name="T103" fmla="*/ 2147483647 h 45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70"/>
                <a:gd name="T157" fmla="*/ 0 h 450"/>
                <a:gd name="T158" fmla="*/ 570 w 570"/>
                <a:gd name="T159" fmla="*/ 450 h 45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70" h="450">
                  <a:moveTo>
                    <a:pt x="0" y="312"/>
                  </a:moveTo>
                  <a:lnTo>
                    <a:pt x="6" y="366"/>
                  </a:lnTo>
                  <a:lnTo>
                    <a:pt x="6" y="390"/>
                  </a:lnTo>
                  <a:lnTo>
                    <a:pt x="30" y="384"/>
                  </a:lnTo>
                  <a:lnTo>
                    <a:pt x="30" y="390"/>
                  </a:lnTo>
                  <a:lnTo>
                    <a:pt x="36" y="396"/>
                  </a:lnTo>
                  <a:lnTo>
                    <a:pt x="36" y="408"/>
                  </a:lnTo>
                  <a:lnTo>
                    <a:pt x="42" y="420"/>
                  </a:lnTo>
                  <a:lnTo>
                    <a:pt x="54" y="426"/>
                  </a:lnTo>
                  <a:lnTo>
                    <a:pt x="60" y="432"/>
                  </a:lnTo>
                  <a:lnTo>
                    <a:pt x="72" y="432"/>
                  </a:lnTo>
                  <a:lnTo>
                    <a:pt x="78" y="438"/>
                  </a:lnTo>
                  <a:lnTo>
                    <a:pt x="90" y="438"/>
                  </a:lnTo>
                  <a:lnTo>
                    <a:pt x="96" y="432"/>
                  </a:lnTo>
                  <a:lnTo>
                    <a:pt x="96" y="426"/>
                  </a:lnTo>
                  <a:lnTo>
                    <a:pt x="120" y="414"/>
                  </a:lnTo>
                  <a:lnTo>
                    <a:pt x="150" y="414"/>
                  </a:lnTo>
                  <a:lnTo>
                    <a:pt x="168" y="420"/>
                  </a:lnTo>
                  <a:lnTo>
                    <a:pt x="186" y="438"/>
                  </a:lnTo>
                  <a:lnTo>
                    <a:pt x="186" y="450"/>
                  </a:lnTo>
                  <a:lnTo>
                    <a:pt x="204" y="444"/>
                  </a:lnTo>
                  <a:lnTo>
                    <a:pt x="198" y="450"/>
                  </a:lnTo>
                  <a:lnTo>
                    <a:pt x="198" y="396"/>
                  </a:lnTo>
                  <a:lnTo>
                    <a:pt x="192" y="366"/>
                  </a:lnTo>
                  <a:lnTo>
                    <a:pt x="186" y="366"/>
                  </a:lnTo>
                  <a:lnTo>
                    <a:pt x="186" y="348"/>
                  </a:lnTo>
                  <a:lnTo>
                    <a:pt x="192" y="336"/>
                  </a:lnTo>
                  <a:lnTo>
                    <a:pt x="198" y="330"/>
                  </a:lnTo>
                  <a:lnTo>
                    <a:pt x="354" y="330"/>
                  </a:lnTo>
                  <a:lnTo>
                    <a:pt x="378" y="318"/>
                  </a:lnTo>
                  <a:lnTo>
                    <a:pt x="396" y="324"/>
                  </a:lnTo>
                  <a:lnTo>
                    <a:pt x="414" y="324"/>
                  </a:lnTo>
                  <a:lnTo>
                    <a:pt x="438" y="330"/>
                  </a:lnTo>
                  <a:lnTo>
                    <a:pt x="456" y="330"/>
                  </a:lnTo>
                  <a:lnTo>
                    <a:pt x="462" y="318"/>
                  </a:lnTo>
                  <a:lnTo>
                    <a:pt x="474" y="318"/>
                  </a:lnTo>
                  <a:lnTo>
                    <a:pt x="480" y="306"/>
                  </a:lnTo>
                  <a:lnTo>
                    <a:pt x="498" y="288"/>
                  </a:lnTo>
                  <a:lnTo>
                    <a:pt x="528" y="288"/>
                  </a:lnTo>
                  <a:lnTo>
                    <a:pt x="534" y="294"/>
                  </a:lnTo>
                  <a:lnTo>
                    <a:pt x="534" y="282"/>
                  </a:lnTo>
                  <a:lnTo>
                    <a:pt x="540" y="282"/>
                  </a:lnTo>
                  <a:lnTo>
                    <a:pt x="546" y="276"/>
                  </a:lnTo>
                  <a:lnTo>
                    <a:pt x="558" y="276"/>
                  </a:lnTo>
                  <a:lnTo>
                    <a:pt x="564" y="258"/>
                  </a:lnTo>
                  <a:lnTo>
                    <a:pt x="570" y="252"/>
                  </a:lnTo>
                  <a:lnTo>
                    <a:pt x="564" y="252"/>
                  </a:lnTo>
                  <a:lnTo>
                    <a:pt x="540" y="216"/>
                  </a:lnTo>
                  <a:lnTo>
                    <a:pt x="564" y="210"/>
                  </a:lnTo>
                  <a:lnTo>
                    <a:pt x="558" y="198"/>
                  </a:lnTo>
                  <a:lnTo>
                    <a:pt x="546" y="186"/>
                  </a:lnTo>
                  <a:lnTo>
                    <a:pt x="534" y="186"/>
                  </a:lnTo>
                  <a:lnTo>
                    <a:pt x="522" y="198"/>
                  </a:lnTo>
                  <a:lnTo>
                    <a:pt x="504" y="198"/>
                  </a:lnTo>
                  <a:lnTo>
                    <a:pt x="498" y="186"/>
                  </a:lnTo>
                  <a:lnTo>
                    <a:pt x="486" y="180"/>
                  </a:lnTo>
                  <a:lnTo>
                    <a:pt x="462" y="156"/>
                  </a:lnTo>
                  <a:lnTo>
                    <a:pt x="462" y="150"/>
                  </a:lnTo>
                  <a:lnTo>
                    <a:pt x="480" y="132"/>
                  </a:lnTo>
                  <a:lnTo>
                    <a:pt x="468" y="132"/>
                  </a:lnTo>
                  <a:lnTo>
                    <a:pt x="468" y="114"/>
                  </a:lnTo>
                  <a:lnTo>
                    <a:pt x="444" y="114"/>
                  </a:lnTo>
                  <a:lnTo>
                    <a:pt x="432" y="108"/>
                  </a:lnTo>
                  <a:lnTo>
                    <a:pt x="420" y="84"/>
                  </a:lnTo>
                  <a:lnTo>
                    <a:pt x="420" y="60"/>
                  </a:lnTo>
                  <a:lnTo>
                    <a:pt x="414" y="48"/>
                  </a:lnTo>
                  <a:lnTo>
                    <a:pt x="414" y="12"/>
                  </a:lnTo>
                  <a:lnTo>
                    <a:pt x="390" y="0"/>
                  </a:lnTo>
                  <a:lnTo>
                    <a:pt x="342" y="0"/>
                  </a:lnTo>
                  <a:lnTo>
                    <a:pt x="324" y="18"/>
                  </a:lnTo>
                  <a:lnTo>
                    <a:pt x="300" y="18"/>
                  </a:lnTo>
                  <a:lnTo>
                    <a:pt x="282" y="42"/>
                  </a:lnTo>
                  <a:lnTo>
                    <a:pt x="258" y="42"/>
                  </a:lnTo>
                  <a:lnTo>
                    <a:pt x="258" y="60"/>
                  </a:lnTo>
                  <a:lnTo>
                    <a:pt x="252" y="66"/>
                  </a:lnTo>
                  <a:lnTo>
                    <a:pt x="252" y="72"/>
                  </a:lnTo>
                  <a:lnTo>
                    <a:pt x="240" y="72"/>
                  </a:lnTo>
                  <a:lnTo>
                    <a:pt x="228" y="60"/>
                  </a:lnTo>
                  <a:lnTo>
                    <a:pt x="222" y="60"/>
                  </a:lnTo>
                  <a:lnTo>
                    <a:pt x="216" y="66"/>
                  </a:lnTo>
                  <a:lnTo>
                    <a:pt x="210" y="78"/>
                  </a:lnTo>
                  <a:lnTo>
                    <a:pt x="198" y="84"/>
                  </a:lnTo>
                  <a:lnTo>
                    <a:pt x="192" y="96"/>
                  </a:lnTo>
                  <a:lnTo>
                    <a:pt x="186" y="102"/>
                  </a:lnTo>
                  <a:lnTo>
                    <a:pt x="186" y="108"/>
                  </a:lnTo>
                  <a:lnTo>
                    <a:pt x="168" y="108"/>
                  </a:lnTo>
                  <a:lnTo>
                    <a:pt x="168" y="144"/>
                  </a:lnTo>
                  <a:lnTo>
                    <a:pt x="144" y="150"/>
                  </a:lnTo>
                  <a:lnTo>
                    <a:pt x="114" y="120"/>
                  </a:lnTo>
                  <a:lnTo>
                    <a:pt x="96" y="150"/>
                  </a:lnTo>
                  <a:lnTo>
                    <a:pt x="102" y="156"/>
                  </a:lnTo>
                  <a:lnTo>
                    <a:pt x="102" y="186"/>
                  </a:lnTo>
                  <a:lnTo>
                    <a:pt x="84" y="186"/>
                  </a:lnTo>
                  <a:lnTo>
                    <a:pt x="84" y="216"/>
                  </a:lnTo>
                  <a:lnTo>
                    <a:pt x="78" y="222"/>
                  </a:lnTo>
                  <a:lnTo>
                    <a:pt x="72" y="222"/>
                  </a:lnTo>
                  <a:lnTo>
                    <a:pt x="78" y="228"/>
                  </a:lnTo>
                  <a:lnTo>
                    <a:pt x="78" y="240"/>
                  </a:lnTo>
                  <a:lnTo>
                    <a:pt x="42" y="240"/>
                  </a:lnTo>
                  <a:lnTo>
                    <a:pt x="36" y="246"/>
                  </a:lnTo>
                  <a:lnTo>
                    <a:pt x="30" y="246"/>
                  </a:lnTo>
                  <a:lnTo>
                    <a:pt x="12" y="258"/>
                  </a:lnTo>
                  <a:lnTo>
                    <a:pt x="36" y="288"/>
                  </a:lnTo>
                  <a:lnTo>
                    <a:pt x="24" y="312"/>
                  </a:lnTo>
                  <a:lnTo>
                    <a:pt x="0" y="31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56" name="Bulgaria" descr="© INSCALE GmbH, 05.05.2010&#10;http://www.presentationload.com/">
              <a:extLst>
                <a:ext uri="{FF2B5EF4-FFF2-40B4-BE49-F238E27FC236}">
                  <a16:creationId xmlns:a16="http://schemas.microsoft.com/office/drawing/2014/main" id="{60A03E65-B873-20BF-7CEE-0AD86307BB41}"/>
                </a:ext>
              </a:extLst>
            </p:cNvPr>
            <p:cNvSpPr>
              <a:spLocks/>
            </p:cNvSpPr>
            <p:nvPr/>
          </p:nvSpPr>
          <p:spPr bwMode="gray">
            <a:xfrm>
              <a:off x="6391051" y="2679118"/>
              <a:ext cx="186252" cy="106956"/>
            </a:xfrm>
            <a:custGeom>
              <a:avLst/>
              <a:gdLst>
                <a:gd name="T0" fmla="*/ 2147483647 w 396"/>
                <a:gd name="T1" fmla="*/ 2147483647 h 228"/>
                <a:gd name="T2" fmla="*/ 2147483647 w 396"/>
                <a:gd name="T3" fmla="*/ 2147483647 h 228"/>
                <a:gd name="T4" fmla="*/ 2147483647 w 396"/>
                <a:gd name="T5" fmla="*/ 2147483647 h 228"/>
                <a:gd name="T6" fmla="*/ 2147483647 w 396"/>
                <a:gd name="T7" fmla="*/ 2147483647 h 228"/>
                <a:gd name="T8" fmla="*/ 2147483647 w 396"/>
                <a:gd name="T9" fmla="*/ 2147483647 h 228"/>
                <a:gd name="T10" fmla="*/ 2147483647 w 396"/>
                <a:gd name="T11" fmla="*/ 2147483647 h 228"/>
                <a:gd name="T12" fmla="*/ 2147483647 w 396"/>
                <a:gd name="T13" fmla="*/ 2147483647 h 228"/>
                <a:gd name="T14" fmla="*/ 2147483647 w 396"/>
                <a:gd name="T15" fmla="*/ 0 h 228"/>
                <a:gd name="T16" fmla="*/ 2147483647 w 396"/>
                <a:gd name="T17" fmla="*/ 2147483647 h 228"/>
                <a:gd name="T18" fmla="*/ 2147483647 w 396"/>
                <a:gd name="T19" fmla="*/ 2147483647 h 228"/>
                <a:gd name="T20" fmla="*/ 2147483647 w 396"/>
                <a:gd name="T21" fmla="*/ 2147483647 h 228"/>
                <a:gd name="T22" fmla="*/ 2147483647 w 396"/>
                <a:gd name="T23" fmla="*/ 2147483647 h 228"/>
                <a:gd name="T24" fmla="*/ 2147483647 w 396"/>
                <a:gd name="T25" fmla="*/ 2147483647 h 228"/>
                <a:gd name="T26" fmla="*/ 2147483647 w 396"/>
                <a:gd name="T27" fmla="*/ 2147483647 h 228"/>
                <a:gd name="T28" fmla="*/ 2147483647 w 396"/>
                <a:gd name="T29" fmla="*/ 2147483647 h 228"/>
                <a:gd name="T30" fmla="*/ 2147483647 w 396"/>
                <a:gd name="T31" fmla="*/ 2147483647 h 228"/>
                <a:gd name="T32" fmla="*/ 2147483647 w 396"/>
                <a:gd name="T33" fmla="*/ 2147483647 h 228"/>
                <a:gd name="T34" fmla="*/ 2147483647 w 396"/>
                <a:gd name="T35" fmla="*/ 2147483647 h 228"/>
                <a:gd name="T36" fmla="*/ 2147483647 w 396"/>
                <a:gd name="T37" fmla="*/ 2147483647 h 228"/>
                <a:gd name="T38" fmla="*/ 2147483647 w 396"/>
                <a:gd name="T39" fmla="*/ 2147483647 h 228"/>
                <a:gd name="T40" fmla="*/ 2147483647 w 396"/>
                <a:gd name="T41" fmla="*/ 2147483647 h 228"/>
                <a:gd name="T42" fmla="*/ 2147483647 w 396"/>
                <a:gd name="T43" fmla="*/ 0 h 228"/>
                <a:gd name="T44" fmla="*/ 0 w 396"/>
                <a:gd name="T45" fmla="*/ 2147483647 h 228"/>
                <a:gd name="T46" fmla="*/ 2147483647 w 396"/>
                <a:gd name="T47" fmla="*/ 2147483647 h 228"/>
                <a:gd name="T48" fmla="*/ 2147483647 w 396"/>
                <a:gd name="T49" fmla="*/ 2147483647 h 228"/>
                <a:gd name="T50" fmla="*/ 2147483647 w 396"/>
                <a:gd name="T51" fmla="*/ 2147483647 h 228"/>
                <a:gd name="T52" fmla="*/ 2147483647 w 396"/>
                <a:gd name="T53" fmla="*/ 2147483647 h 228"/>
                <a:gd name="T54" fmla="*/ 2147483647 w 396"/>
                <a:gd name="T55" fmla="*/ 2147483647 h 228"/>
                <a:gd name="T56" fmla="*/ 0 w 396"/>
                <a:gd name="T57" fmla="*/ 2147483647 h 228"/>
                <a:gd name="T58" fmla="*/ 2147483647 w 396"/>
                <a:gd name="T59" fmla="*/ 2147483647 h 228"/>
                <a:gd name="T60" fmla="*/ 2147483647 w 396"/>
                <a:gd name="T61" fmla="*/ 2147483647 h 228"/>
                <a:gd name="T62" fmla="*/ 2147483647 w 396"/>
                <a:gd name="T63" fmla="*/ 2147483647 h 228"/>
                <a:gd name="T64" fmla="*/ 2147483647 w 396"/>
                <a:gd name="T65" fmla="*/ 2147483647 h 228"/>
                <a:gd name="T66" fmla="*/ 2147483647 w 396"/>
                <a:gd name="T67" fmla="*/ 2147483647 h 228"/>
                <a:gd name="T68" fmla="*/ 2147483647 w 396"/>
                <a:gd name="T69" fmla="*/ 2147483647 h 228"/>
                <a:gd name="T70" fmla="*/ 2147483647 w 396"/>
                <a:gd name="T71" fmla="*/ 2147483647 h 228"/>
                <a:gd name="T72" fmla="*/ 2147483647 w 396"/>
                <a:gd name="T73" fmla="*/ 2147483647 h 228"/>
                <a:gd name="T74" fmla="*/ 2147483647 w 396"/>
                <a:gd name="T75" fmla="*/ 2147483647 h 228"/>
                <a:gd name="T76" fmla="*/ 2147483647 w 396"/>
                <a:gd name="T77" fmla="*/ 2147483647 h 228"/>
                <a:gd name="T78" fmla="*/ 2147483647 w 396"/>
                <a:gd name="T79" fmla="*/ 2147483647 h 228"/>
                <a:gd name="T80" fmla="*/ 2147483647 w 396"/>
                <a:gd name="T81" fmla="*/ 2147483647 h 228"/>
                <a:gd name="T82" fmla="*/ 2147483647 w 396"/>
                <a:gd name="T83" fmla="*/ 2147483647 h 228"/>
                <a:gd name="T84" fmla="*/ 2147483647 w 396"/>
                <a:gd name="T85" fmla="*/ 2147483647 h 228"/>
                <a:gd name="T86" fmla="*/ 2147483647 w 396"/>
                <a:gd name="T87" fmla="*/ 2147483647 h 228"/>
                <a:gd name="T88" fmla="*/ 2147483647 w 396"/>
                <a:gd name="T89" fmla="*/ 2147483647 h 228"/>
                <a:gd name="T90" fmla="*/ 2147483647 w 396"/>
                <a:gd name="T91" fmla="*/ 2147483647 h 228"/>
                <a:gd name="T92" fmla="*/ 2147483647 w 396"/>
                <a:gd name="T93" fmla="*/ 2147483647 h 22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6"/>
                <a:gd name="T142" fmla="*/ 0 h 228"/>
                <a:gd name="T143" fmla="*/ 396 w 396"/>
                <a:gd name="T144" fmla="*/ 228 h 22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6" h="228">
                  <a:moveTo>
                    <a:pt x="372" y="168"/>
                  </a:moveTo>
                  <a:lnTo>
                    <a:pt x="336" y="126"/>
                  </a:lnTo>
                  <a:lnTo>
                    <a:pt x="354" y="108"/>
                  </a:lnTo>
                  <a:lnTo>
                    <a:pt x="354" y="78"/>
                  </a:lnTo>
                  <a:lnTo>
                    <a:pt x="360" y="72"/>
                  </a:lnTo>
                  <a:lnTo>
                    <a:pt x="372" y="66"/>
                  </a:lnTo>
                  <a:lnTo>
                    <a:pt x="396" y="66"/>
                  </a:lnTo>
                  <a:lnTo>
                    <a:pt x="396" y="48"/>
                  </a:lnTo>
                  <a:lnTo>
                    <a:pt x="390" y="36"/>
                  </a:lnTo>
                  <a:lnTo>
                    <a:pt x="372" y="36"/>
                  </a:lnTo>
                  <a:lnTo>
                    <a:pt x="348" y="12"/>
                  </a:lnTo>
                  <a:lnTo>
                    <a:pt x="324" y="12"/>
                  </a:lnTo>
                  <a:lnTo>
                    <a:pt x="312" y="6"/>
                  </a:lnTo>
                  <a:lnTo>
                    <a:pt x="300" y="6"/>
                  </a:lnTo>
                  <a:lnTo>
                    <a:pt x="288" y="0"/>
                  </a:lnTo>
                  <a:lnTo>
                    <a:pt x="282" y="0"/>
                  </a:lnTo>
                  <a:lnTo>
                    <a:pt x="282" y="12"/>
                  </a:lnTo>
                  <a:lnTo>
                    <a:pt x="252" y="6"/>
                  </a:lnTo>
                  <a:lnTo>
                    <a:pt x="252" y="12"/>
                  </a:lnTo>
                  <a:lnTo>
                    <a:pt x="246" y="12"/>
                  </a:lnTo>
                  <a:lnTo>
                    <a:pt x="234" y="18"/>
                  </a:lnTo>
                  <a:lnTo>
                    <a:pt x="228" y="18"/>
                  </a:lnTo>
                  <a:lnTo>
                    <a:pt x="222" y="24"/>
                  </a:lnTo>
                  <a:lnTo>
                    <a:pt x="222" y="36"/>
                  </a:lnTo>
                  <a:lnTo>
                    <a:pt x="216" y="42"/>
                  </a:lnTo>
                  <a:lnTo>
                    <a:pt x="198" y="42"/>
                  </a:lnTo>
                  <a:lnTo>
                    <a:pt x="186" y="36"/>
                  </a:lnTo>
                  <a:lnTo>
                    <a:pt x="180" y="30"/>
                  </a:lnTo>
                  <a:lnTo>
                    <a:pt x="156" y="30"/>
                  </a:lnTo>
                  <a:lnTo>
                    <a:pt x="138" y="24"/>
                  </a:lnTo>
                  <a:lnTo>
                    <a:pt x="138" y="30"/>
                  </a:lnTo>
                  <a:lnTo>
                    <a:pt x="132" y="36"/>
                  </a:lnTo>
                  <a:lnTo>
                    <a:pt x="108" y="36"/>
                  </a:lnTo>
                  <a:lnTo>
                    <a:pt x="102" y="30"/>
                  </a:lnTo>
                  <a:lnTo>
                    <a:pt x="90" y="30"/>
                  </a:lnTo>
                  <a:lnTo>
                    <a:pt x="66" y="18"/>
                  </a:lnTo>
                  <a:lnTo>
                    <a:pt x="54" y="30"/>
                  </a:lnTo>
                  <a:lnTo>
                    <a:pt x="36" y="30"/>
                  </a:lnTo>
                  <a:lnTo>
                    <a:pt x="30" y="24"/>
                  </a:lnTo>
                  <a:lnTo>
                    <a:pt x="36" y="18"/>
                  </a:lnTo>
                  <a:lnTo>
                    <a:pt x="36" y="12"/>
                  </a:lnTo>
                  <a:lnTo>
                    <a:pt x="42" y="6"/>
                  </a:lnTo>
                  <a:lnTo>
                    <a:pt x="36" y="0"/>
                  </a:lnTo>
                  <a:lnTo>
                    <a:pt x="12" y="0"/>
                  </a:lnTo>
                  <a:lnTo>
                    <a:pt x="12" y="12"/>
                  </a:lnTo>
                  <a:lnTo>
                    <a:pt x="0" y="24"/>
                  </a:lnTo>
                  <a:lnTo>
                    <a:pt x="0" y="42"/>
                  </a:lnTo>
                  <a:lnTo>
                    <a:pt x="18" y="48"/>
                  </a:lnTo>
                  <a:lnTo>
                    <a:pt x="12" y="60"/>
                  </a:lnTo>
                  <a:lnTo>
                    <a:pt x="30" y="66"/>
                  </a:lnTo>
                  <a:lnTo>
                    <a:pt x="36" y="72"/>
                  </a:lnTo>
                  <a:lnTo>
                    <a:pt x="36" y="96"/>
                  </a:lnTo>
                  <a:lnTo>
                    <a:pt x="30" y="102"/>
                  </a:lnTo>
                  <a:lnTo>
                    <a:pt x="6" y="102"/>
                  </a:lnTo>
                  <a:lnTo>
                    <a:pt x="6" y="108"/>
                  </a:lnTo>
                  <a:lnTo>
                    <a:pt x="12" y="114"/>
                  </a:lnTo>
                  <a:lnTo>
                    <a:pt x="12" y="138"/>
                  </a:lnTo>
                  <a:lnTo>
                    <a:pt x="0" y="138"/>
                  </a:lnTo>
                  <a:lnTo>
                    <a:pt x="12" y="156"/>
                  </a:lnTo>
                  <a:lnTo>
                    <a:pt x="18" y="156"/>
                  </a:lnTo>
                  <a:lnTo>
                    <a:pt x="18" y="168"/>
                  </a:lnTo>
                  <a:lnTo>
                    <a:pt x="36" y="180"/>
                  </a:lnTo>
                  <a:lnTo>
                    <a:pt x="42" y="186"/>
                  </a:lnTo>
                  <a:lnTo>
                    <a:pt x="48" y="198"/>
                  </a:lnTo>
                  <a:lnTo>
                    <a:pt x="48" y="210"/>
                  </a:lnTo>
                  <a:lnTo>
                    <a:pt x="42" y="222"/>
                  </a:lnTo>
                  <a:lnTo>
                    <a:pt x="48" y="222"/>
                  </a:lnTo>
                  <a:lnTo>
                    <a:pt x="54" y="228"/>
                  </a:lnTo>
                  <a:lnTo>
                    <a:pt x="66" y="228"/>
                  </a:lnTo>
                  <a:lnTo>
                    <a:pt x="78" y="222"/>
                  </a:lnTo>
                  <a:lnTo>
                    <a:pt x="84" y="216"/>
                  </a:lnTo>
                  <a:lnTo>
                    <a:pt x="108" y="222"/>
                  </a:lnTo>
                  <a:lnTo>
                    <a:pt x="114" y="204"/>
                  </a:lnTo>
                  <a:lnTo>
                    <a:pt x="144" y="198"/>
                  </a:lnTo>
                  <a:lnTo>
                    <a:pt x="144" y="204"/>
                  </a:lnTo>
                  <a:lnTo>
                    <a:pt x="162" y="222"/>
                  </a:lnTo>
                  <a:lnTo>
                    <a:pt x="174" y="222"/>
                  </a:lnTo>
                  <a:lnTo>
                    <a:pt x="180" y="216"/>
                  </a:lnTo>
                  <a:lnTo>
                    <a:pt x="192" y="228"/>
                  </a:lnTo>
                  <a:lnTo>
                    <a:pt x="204" y="228"/>
                  </a:lnTo>
                  <a:lnTo>
                    <a:pt x="216" y="216"/>
                  </a:lnTo>
                  <a:lnTo>
                    <a:pt x="228" y="228"/>
                  </a:lnTo>
                  <a:lnTo>
                    <a:pt x="246" y="228"/>
                  </a:lnTo>
                  <a:lnTo>
                    <a:pt x="252" y="222"/>
                  </a:lnTo>
                  <a:lnTo>
                    <a:pt x="252" y="204"/>
                  </a:lnTo>
                  <a:lnTo>
                    <a:pt x="246" y="198"/>
                  </a:lnTo>
                  <a:lnTo>
                    <a:pt x="264" y="192"/>
                  </a:lnTo>
                  <a:lnTo>
                    <a:pt x="282" y="168"/>
                  </a:lnTo>
                  <a:lnTo>
                    <a:pt x="312" y="174"/>
                  </a:lnTo>
                  <a:lnTo>
                    <a:pt x="324" y="156"/>
                  </a:lnTo>
                  <a:lnTo>
                    <a:pt x="336" y="174"/>
                  </a:lnTo>
                  <a:lnTo>
                    <a:pt x="348" y="174"/>
                  </a:lnTo>
                  <a:lnTo>
                    <a:pt x="360" y="180"/>
                  </a:lnTo>
                  <a:lnTo>
                    <a:pt x="372" y="180"/>
                  </a:lnTo>
                  <a:lnTo>
                    <a:pt x="372" y="16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57" name="Brazil" descr="© INSCALE GmbH, 05.05.2010&#10;http://www.presentationload.com/">
              <a:extLst>
                <a:ext uri="{FF2B5EF4-FFF2-40B4-BE49-F238E27FC236}">
                  <a16:creationId xmlns:a16="http://schemas.microsoft.com/office/drawing/2014/main" id="{875CF829-E0A6-3F91-C161-36E452EAC49E}"/>
                </a:ext>
              </a:extLst>
            </p:cNvPr>
            <p:cNvSpPr>
              <a:spLocks noEditPoints="1"/>
            </p:cNvSpPr>
            <p:nvPr/>
          </p:nvSpPr>
          <p:spPr bwMode="gray">
            <a:xfrm>
              <a:off x="3200807" y="4154377"/>
              <a:ext cx="1312980" cy="1484479"/>
            </a:xfrm>
            <a:custGeom>
              <a:avLst/>
              <a:gdLst>
                <a:gd name="T0" fmla="*/ 2147483647 w 2784"/>
                <a:gd name="T1" fmla="*/ 2147483647 h 3150"/>
                <a:gd name="T2" fmla="*/ 2147483647 w 2784"/>
                <a:gd name="T3" fmla="*/ 2147483647 h 3150"/>
                <a:gd name="T4" fmla="*/ 2147483647 w 2784"/>
                <a:gd name="T5" fmla="*/ 2147483647 h 3150"/>
                <a:gd name="T6" fmla="*/ 2147483647 w 2784"/>
                <a:gd name="T7" fmla="*/ 2147483647 h 3150"/>
                <a:gd name="T8" fmla="*/ 2147483647 w 2784"/>
                <a:gd name="T9" fmla="*/ 2147483647 h 3150"/>
                <a:gd name="T10" fmla="*/ 2147483647 w 2784"/>
                <a:gd name="T11" fmla="*/ 2147483647 h 3150"/>
                <a:gd name="T12" fmla="*/ 2147483647 w 2784"/>
                <a:gd name="T13" fmla="*/ 2147483647 h 3150"/>
                <a:gd name="T14" fmla="*/ 2147483647 w 2784"/>
                <a:gd name="T15" fmla="*/ 2147483647 h 3150"/>
                <a:gd name="T16" fmla="*/ 2147483647 w 2784"/>
                <a:gd name="T17" fmla="*/ 2147483647 h 3150"/>
                <a:gd name="T18" fmla="*/ 2147483647 w 2784"/>
                <a:gd name="T19" fmla="*/ 2147483647 h 3150"/>
                <a:gd name="T20" fmla="*/ 2147483647 w 2784"/>
                <a:gd name="T21" fmla="*/ 2147483647 h 3150"/>
                <a:gd name="T22" fmla="*/ 2147483647 w 2784"/>
                <a:gd name="T23" fmla="*/ 2147483647 h 3150"/>
                <a:gd name="T24" fmla="*/ 2147483647 w 2784"/>
                <a:gd name="T25" fmla="*/ 2147483647 h 3150"/>
                <a:gd name="T26" fmla="*/ 2147483647 w 2784"/>
                <a:gd name="T27" fmla="*/ 2147483647 h 3150"/>
                <a:gd name="T28" fmla="*/ 2147483647 w 2784"/>
                <a:gd name="T29" fmla="*/ 2147483647 h 3150"/>
                <a:gd name="T30" fmla="*/ 2147483647 w 2784"/>
                <a:gd name="T31" fmla="*/ 2147483647 h 3150"/>
                <a:gd name="T32" fmla="*/ 2147483647 w 2784"/>
                <a:gd name="T33" fmla="*/ 2147483647 h 3150"/>
                <a:gd name="T34" fmla="*/ 2147483647 w 2784"/>
                <a:gd name="T35" fmla="*/ 2147483647 h 3150"/>
                <a:gd name="T36" fmla="*/ 2147483647 w 2784"/>
                <a:gd name="T37" fmla="*/ 2147483647 h 3150"/>
                <a:gd name="T38" fmla="*/ 2147483647 w 2784"/>
                <a:gd name="T39" fmla="*/ 2147483647 h 3150"/>
                <a:gd name="T40" fmla="*/ 2147483647 w 2784"/>
                <a:gd name="T41" fmla="*/ 2147483647 h 3150"/>
                <a:gd name="T42" fmla="*/ 2147483647 w 2784"/>
                <a:gd name="T43" fmla="*/ 2147483647 h 3150"/>
                <a:gd name="T44" fmla="*/ 2147483647 w 2784"/>
                <a:gd name="T45" fmla="*/ 2147483647 h 3150"/>
                <a:gd name="T46" fmla="*/ 2147483647 w 2784"/>
                <a:gd name="T47" fmla="*/ 2147483647 h 3150"/>
                <a:gd name="T48" fmla="*/ 2147483647 w 2784"/>
                <a:gd name="T49" fmla="*/ 2147483647 h 3150"/>
                <a:gd name="T50" fmla="*/ 2147483647 w 2784"/>
                <a:gd name="T51" fmla="*/ 2147483647 h 3150"/>
                <a:gd name="T52" fmla="*/ 2147483647 w 2784"/>
                <a:gd name="T53" fmla="*/ 2147483647 h 3150"/>
                <a:gd name="T54" fmla="*/ 2147483647 w 2784"/>
                <a:gd name="T55" fmla="*/ 2147483647 h 3150"/>
                <a:gd name="T56" fmla="*/ 2147483647 w 2784"/>
                <a:gd name="T57" fmla="*/ 2147483647 h 3150"/>
                <a:gd name="T58" fmla="*/ 2147483647 w 2784"/>
                <a:gd name="T59" fmla="*/ 2147483647 h 3150"/>
                <a:gd name="T60" fmla="*/ 2147483647 w 2784"/>
                <a:gd name="T61" fmla="*/ 2147483647 h 3150"/>
                <a:gd name="T62" fmla="*/ 2147483647 w 2784"/>
                <a:gd name="T63" fmla="*/ 2147483647 h 3150"/>
                <a:gd name="T64" fmla="*/ 2147483647 w 2784"/>
                <a:gd name="T65" fmla="*/ 2147483647 h 3150"/>
                <a:gd name="T66" fmla="*/ 2147483647 w 2784"/>
                <a:gd name="T67" fmla="*/ 2147483647 h 3150"/>
                <a:gd name="T68" fmla="*/ 2147483647 w 2784"/>
                <a:gd name="T69" fmla="*/ 2147483647 h 3150"/>
                <a:gd name="T70" fmla="*/ 2147483647 w 2784"/>
                <a:gd name="T71" fmla="*/ 2147483647 h 3150"/>
                <a:gd name="T72" fmla="*/ 2147483647 w 2784"/>
                <a:gd name="T73" fmla="*/ 2147483647 h 3150"/>
                <a:gd name="T74" fmla="*/ 2147483647 w 2784"/>
                <a:gd name="T75" fmla="*/ 2147483647 h 3150"/>
                <a:gd name="T76" fmla="*/ 2147483647 w 2784"/>
                <a:gd name="T77" fmla="*/ 2147483647 h 3150"/>
                <a:gd name="T78" fmla="*/ 2147483647 w 2784"/>
                <a:gd name="T79" fmla="*/ 2147483647 h 3150"/>
                <a:gd name="T80" fmla="*/ 2147483647 w 2784"/>
                <a:gd name="T81" fmla="*/ 2147483647 h 3150"/>
                <a:gd name="T82" fmla="*/ 2147483647 w 2784"/>
                <a:gd name="T83" fmla="*/ 2147483647 h 3150"/>
                <a:gd name="T84" fmla="*/ 2147483647 w 2784"/>
                <a:gd name="T85" fmla="*/ 2147483647 h 3150"/>
                <a:gd name="T86" fmla="*/ 2147483647 w 2784"/>
                <a:gd name="T87" fmla="*/ 2147483647 h 3150"/>
                <a:gd name="T88" fmla="*/ 2147483647 w 2784"/>
                <a:gd name="T89" fmla="*/ 2147483647 h 3150"/>
                <a:gd name="T90" fmla="*/ 2147483647 w 2784"/>
                <a:gd name="T91" fmla="*/ 2147483647 h 3150"/>
                <a:gd name="T92" fmla="*/ 2147483647 w 2784"/>
                <a:gd name="T93" fmla="*/ 2147483647 h 3150"/>
                <a:gd name="T94" fmla="*/ 2147483647 w 2784"/>
                <a:gd name="T95" fmla="*/ 2147483647 h 3150"/>
                <a:gd name="T96" fmla="*/ 2147483647 w 2784"/>
                <a:gd name="T97" fmla="*/ 2147483647 h 3150"/>
                <a:gd name="T98" fmla="*/ 2147483647 w 2784"/>
                <a:gd name="T99" fmla="*/ 2147483647 h 3150"/>
                <a:gd name="T100" fmla="*/ 2147483647 w 2784"/>
                <a:gd name="T101" fmla="*/ 2147483647 h 3150"/>
                <a:gd name="T102" fmla="*/ 2147483647 w 2784"/>
                <a:gd name="T103" fmla="*/ 2147483647 h 3150"/>
                <a:gd name="T104" fmla="*/ 2147483647 w 2784"/>
                <a:gd name="T105" fmla="*/ 2147483647 h 3150"/>
                <a:gd name="T106" fmla="*/ 2147483647 w 2784"/>
                <a:gd name="T107" fmla="*/ 2147483647 h 3150"/>
                <a:gd name="T108" fmla="*/ 2147483647 w 2784"/>
                <a:gd name="T109" fmla="*/ 2147483647 h 3150"/>
                <a:gd name="T110" fmla="*/ 2147483647 w 2784"/>
                <a:gd name="T111" fmla="*/ 2147483647 h 3150"/>
                <a:gd name="T112" fmla="*/ 2147483647 w 2784"/>
                <a:gd name="T113" fmla="*/ 2147483647 h 3150"/>
                <a:gd name="T114" fmla="*/ 2147483647 w 2784"/>
                <a:gd name="T115" fmla="*/ 2147483647 h 3150"/>
                <a:gd name="T116" fmla="*/ 2147483647 w 2784"/>
                <a:gd name="T117" fmla="*/ 2147483647 h 3150"/>
                <a:gd name="T118" fmla="*/ 2147483647 w 2784"/>
                <a:gd name="T119" fmla="*/ 2147483647 h 315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784"/>
                <a:gd name="T181" fmla="*/ 0 h 3150"/>
                <a:gd name="T182" fmla="*/ 2784 w 2784"/>
                <a:gd name="T183" fmla="*/ 3150 h 315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784" h="3150">
                  <a:moveTo>
                    <a:pt x="1716" y="450"/>
                  </a:moveTo>
                  <a:lnTo>
                    <a:pt x="1710" y="450"/>
                  </a:lnTo>
                  <a:lnTo>
                    <a:pt x="1698" y="444"/>
                  </a:lnTo>
                  <a:lnTo>
                    <a:pt x="1680" y="444"/>
                  </a:lnTo>
                  <a:lnTo>
                    <a:pt x="1662" y="438"/>
                  </a:lnTo>
                  <a:lnTo>
                    <a:pt x="1650" y="438"/>
                  </a:lnTo>
                  <a:lnTo>
                    <a:pt x="1644" y="444"/>
                  </a:lnTo>
                  <a:lnTo>
                    <a:pt x="1644" y="450"/>
                  </a:lnTo>
                  <a:lnTo>
                    <a:pt x="1650" y="462"/>
                  </a:lnTo>
                  <a:lnTo>
                    <a:pt x="1650" y="468"/>
                  </a:lnTo>
                  <a:lnTo>
                    <a:pt x="1656" y="480"/>
                  </a:lnTo>
                  <a:lnTo>
                    <a:pt x="1638" y="480"/>
                  </a:lnTo>
                  <a:lnTo>
                    <a:pt x="1638" y="504"/>
                  </a:lnTo>
                  <a:lnTo>
                    <a:pt x="1656" y="516"/>
                  </a:lnTo>
                  <a:lnTo>
                    <a:pt x="1644" y="528"/>
                  </a:lnTo>
                  <a:lnTo>
                    <a:pt x="1644" y="540"/>
                  </a:lnTo>
                  <a:lnTo>
                    <a:pt x="1656" y="564"/>
                  </a:lnTo>
                  <a:lnTo>
                    <a:pt x="1668" y="570"/>
                  </a:lnTo>
                  <a:lnTo>
                    <a:pt x="1674" y="576"/>
                  </a:lnTo>
                  <a:lnTo>
                    <a:pt x="1686" y="576"/>
                  </a:lnTo>
                  <a:lnTo>
                    <a:pt x="1698" y="570"/>
                  </a:lnTo>
                  <a:lnTo>
                    <a:pt x="1710" y="570"/>
                  </a:lnTo>
                  <a:lnTo>
                    <a:pt x="1716" y="564"/>
                  </a:lnTo>
                  <a:lnTo>
                    <a:pt x="1716" y="558"/>
                  </a:lnTo>
                  <a:lnTo>
                    <a:pt x="1728" y="558"/>
                  </a:lnTo>
                  <a:lnTo>
                    <a:pt x="1740" y="552"/>
                  </a:lnTo>
                  <a:lnTo>
                    <a:pt x="1758" y="552"/>
                  </a:lnTo>
                  <a:lnTo>
                    <a:pt x="1770" y="546"/>
                  </a:lnTo>
                  <a:lnTo>
                    <a:pt x="1776" y="534"/>
                  </a:lnTo>
                  <a:lnTo>
                    <a:pt x="1788" y="492"/>
                  </a:lnTo>
                  <a:lnTo>
                    <a:pt x="1794" y="480"/>
                  </a:lnTo>
                  <a:lnTo>
                    <a:pt x="1794" y="474"/>
                  </a:lnTo>
                  <a:lnTo>
                    <a:pt x="1800" y="462"/>
                  </a:lnTo>
                  <a:lnTo>
                    <a:pt x="1800" y="444"/>
                  </a:lnTo>
                  <a:lnTo>
                    <a:pt x="1794" y="438"/>
                  </a:lnTo>
                  <a:lnTo>
                    <a:pt x="1752" y="438"/>
                  </a:lnTo>
                  <a:lnTo>
                    <a:pt x="1740" y="444"/>
                  </a:lnTo>
                  <a:lnTo>
                    <a:pt x="1734" y="444"/>
                  </a:lnTo>
                  <a:lnTo>
                    <a:pt x="1722" y="450"/>
                  </a:lnTo>
                  <a:lnTo>
                    <a:pt x="1716" y="450"/>
                  </a:lnTo>
                  <a:close/>
                  <a:moveTo>
                    <a:pt x="1716" y="438"/>
                  </a:moveTo>
                  <a:lnTo>
                    <a:pt x="1740" y="432"/>
                  </a:lnTo>
                  <a:lnTo>
                    <a:pt x="1722" y="414"/>
                  </a:lnTo>
                  <a:lnTo>
                    <a:pt x="1698" y="438"/>
                  </a:lnTo>
                  <a:lnTo>
                    <a:pt x="1716" y="438"/>
                  </a:lnTo>
                  <a:close/>
                  <a:moveTo>
                    <a:pt x="1686" y="408"/>
                  </a:moveTo>
                  <a:lnTo>
                    <a:pt x="1662" y="408"/>
                  </a:lnTo>
                  <a:lnTo>
                    <a:pt x="1662" y="426"/>
                  </a:lnTo>
                  <a:lnTo>
                    <a:pt x="1698" y="426"/>
                  </a:lnTo>
                  <a:lnTo>
                    <a:pt x="1716" y="402"/>
                  </a:lnTo>
                  <a:lnTo>
                    <a:pt x="1698" y="384"/>
                  </a:lnTo>
                  <a:lnTo>
                    <a:pt x="1686" y="408"/>
                  </a:lnTo>
                  <a:close/>
                  <a:moveTo>
                    <a:pt x="1572" y="492"/>
                  </a:moveTo>
                  <a:lnTo>
                    <a:pt x="1572" y="510"/>
                  </a:lnTo>
                  <a:lnTo>
                    <a:pt x="1554" y="546"/>
                  </a:lnTo>
                  <a:lnTo>
                    <a:pt x="1584" y="528"/>
                  </a:lnTo>
                  <a:lnTo>
                    <a:pt x="1590" y="516"/>
                  </a:lnTo>
                  <a:lnTo>
                    <a:pt x="1596" y="510"/>
                  </a:lnTo>
                  <a:lnTo>
                    <a:pt x="1608" y="486"/>
                  </a:lnTo>
                  <a:lnTo>
                    <a:pt x="1608" y="480"/>
                  </a:lnTo>
                  <a:lnTo>
                    <a:pt x="1602" y="474"/>
                  </a:lnTo>
                  <a:lnTo>
                    <a:pt x="1596" y="474"/>
                  </a:lnTo>
                  <a:lnTo>
                    <a:pt x="1584" y="480"/>
                  </a:lnTo>
                  <a:lnTo>
                    <a:pt x="1572" y="492"/>
                  </a:lnTo>
                  <a:close/>
                  <a:moveTo>
                    <a:pt x="1632" y="426"/>
                  </a:moveTo>
                  <a:lnTo>
                    <a:pt x="1608" y="450"/>
                  </a:lnTo>
                  <a:lnTo>
                    <a:pt x="1626" y="456"/>
                  </a:lnTo>
                  <a:lnTo>
                    <a:pt x="1644" y="432"/>
                  </a:lnTo>
                  <a:lnTo>
                    <a:pt x="1632" y="426"/>
                  </a:lnTo>
                  <a:close/>
                  <a:moveTo>
                    <a:pt x="2778" y="1002"/>
                  </a:moveTo>
                  <a:lnTo>
                    <a:pt x="2778" y="984"/>
                  </a:lnTo>
                  <a:lnTo>
                    <a:pt x="2772" y="972"/>
                  </a:lnTo>
                  <a:lnTo>
                    <a:pt x="2760" y="954"/>
                  </a:lnTo>
                  <a:lnTo>
                    <a:pt x="2754" y="936"/>
                  </a:lnTo>
                  <a:lnTo>
                    <a:pt x="2754" y="870"/>
                  </a:lnTo>
                  <a:lnTo>
                    <a:pt x="2724" y="840"/>
                  </a:lnTo>
                  <a:lnTo>
                    <a:pt x="2694" y="834"/>
                  </a:lnTo>
                  <a:lnTo>
                    <a:pt x="2646" y="840"/>
                  </a:lnTo>
                  <a:lnTo>
                    <a:pt x="2628" y="822"/>
                  </a:lnTo>
                  <a:lnTo>
                    <a:pt x="2610" y="822"/>
                  </a:lnTo>
                  <a:lnTo>
                    <a:pt x="2592" y="798"/>
                  </a:lnTo>
                  <a:lnTo>
                    <a:pt x="2568" y="798"/>
                  </a:lnTo>
                  <a:lnTo>
                    <a:pt x="2538" y="768"/>
                  </a:lnTo>
                  <a:lnTo>
                    <a:pt x="2526" y="750"/>
                  </a:lnTo>
                  <a:lnTo>
                    <a:pt x="2490" y="714"/>
                  </a:lnTo>
                  <a:lnTo>
                    <a:pt x="2418" y="666"/>
                  </a:lnTo>
                  <a:lnTo>
                    <a:pt x="2394" y="660"/>
                  </a:lnTo>
                  <a:lnTo>
                    <a:pt x="2316" y="660"/>
                  </a:lnTo>
                  <a:lnTo>
                    <a:pt x="2316" y="672"/>
                  </a:lnTo>
                  <a:lnTo>
                    <a:pt x="2310" y="672"/>
                  </a:lnTo>
                  <a:lnTo>
                    <a:pt x="2298" y="660"/>
                  </a:lnTo>
                  <a:lnTo>
                    <a:pt x="2286" y="654"/>
                  </a:lnTo>
                  <a:lnTo>
                    <a:pt x="2274" y="654"/>
                  </a:lnTo>
                  <a:lnTo>
                    <a:pt x="2262" y="648"/>
                  </a:lnTo>
                  <a:lnTo>
                    <a:pt x="2232" y="648"/>
                  </a:lnTo>
                  <a:lnTo>
                    <a:pt x="2226" y="642"/>
                  </a:lnTo>
                  <a:lnTo>
                    <a:pt x="2214" y="636"/>
                  </a:lnTo>
                  <a:lnTo>
                    <a:pt x="2196" y="630"/>
                  </a:lnTo>
                  <a:lnTo>
                    <a:pt x="2184" y="624"/>
                  </a:lnTo>
                  <a:lnTo>
                    <a:pt x="2166" y="618"/>
                  </a:lnTo>
                  <a:lnTo>
                    <a:pt x="2154" y="618"/>
                  </a:lnTo>
                  <a:lnTo>
                    <a:pt x="2142" y="624"/>
                  </a:lnTo>
                  <a:lnTo>
                    <a:pt x="2112" y="654"/>
                  </a:lnTo>
                  <a:lnTo>
                    <a:pt x="2106" y="666"/>
                  </a:lnTo>
                  <a:lnTo>
                    <a:pt x="2088" y="642"/>
                  </a:lnTo>
                  <a:lnTo>
                    <a:pt x="2088" y="678"/>
                  </a:lnTo>
                  <a:lnTo>
                    <a:pt x="2058" y="702"/>
                  </a:lnTo>
                  <a:lnTo>
                    <a:pt x="2076" y="636"/>
                  </a:lnTo>
                  <a:lnTo>
                    <a:pt x="2082" y="636"/>
                  </a:lnTo>
                  <a:lnTo>
                    <a:pt x="2094" y="624"/>
                  </a:lnTo>
                  <a:lnTo>
                    <a:pt x="2094" y="606"/>
                  </a:lnTo>
                  <a:lnTo>
                    <a:pt x="2088" y="600"/>
                  </a:lnTo>
                  <a:lnTo>
                    <a:pt x="2082" y="600"/>
                  </a:lnTo>
                  <a:lnTo>
                    <a:pt x="2064" y="618"/>
                  </a:lnTo>
                  <a:lnTo>
                    <a:pt x="2076" y="582"/>
                  </a:lnTo>
                  <a:lnTo>
                    <a:pt x="2070" y="582"/>
                  </a:lnTo>
                  <a:lnTo>
                    <a:pt x="2064" y="576"/>
                  </a:lnTo>
                  <a:lnTo>
                    <a:pt x="2064" y="570"/>
                  </a:lnTo>
                  <a:lnTo>
                    <a:pt x="2040" y="546"/>
                  </a:lnTo>
                  <a:lnTo>
                    <a:pt x="2034" y="546"/>
                  </a:lnTo>
                  <a:lnTo>
                    <a:pt x="2022" y="564"/>
                  </a:lnTo>
                  <a:lnTo>
                    <a:pt x="2016" y="552"/>
                  </a:lnTo>
                  <a:lnTo>
                    <a:pt x="2004" y="546"/>
                  </a:lnTo>
                  <a:lnTo>
                    <a:pt x="1998" y="534"/>
                  </a:lnTo>
                  <a:lnTo>
                    <a:pt x="1986" y="528"/>
                  </a:lnTo>
                  <a:lnTo>
                    <a:pt x="1980" y="522"/>
                  </a:lnTo>
                  <a:lnTo>
                    <a:pt x="1968" y="516"/>
                  </a:lnTo>
                  <a:lnTo>
                    <a:pt x="1944" y="516"/>
                  </a:lnTo>
                  <a:lnTo>
                    <a:pt x="1932" y="510"/>
                  </a:lnTo>
                  <a:lnTo>
                    <a:pt x="1926" y="510"/>
                  </a:lnTo>
                  <a:lnTo>
                    <a:pt x="1914" y="498"/>
                  </a:lnTo>
                  <a:lnTo>
                    <a:pt x="1902" y="492"/>
                  </a:lnTo>
                  <a:lnTo>
                    <a:pt x="1896" y="480"/>
                  </a:lnTo>
                  <a:lnTo>
                    <a:pt x="1884" y="474"/>
                  </a:lnTo>
                  <a:lnTo>
                    <a:pt x="1878" y="486"/>
                  </a:lnTo>
                  <a:lnTo>
                    <a:pt x="1824" y="486"/>
                  </a:lnTo>
                  <a:lnTo>
                    <a:pt x="1812" y="498"/>
                  </a:lnTo>
                  <a:lnTo>
                    <a:pt x="1806" y="510"/>
                  </a:lnTo>
                  <a:lnTo>
                    <a:pt x="1806" y="522"/>
                  </a:lnTo>
                  <a:lnTo>
                    <a:pt x="1800" y="528"/>
                  </a:lnTo>
                  <a:lnTo>
                    <a:pt x="1800" y="534"/>
                  </a:lnTo>
                  <a:lnTo>
                    <a:pt x="1812" y="552"/>
                  </a:lnTo>
                  <a:lnTo>
                    <a:pt x="1776" y="552"/>
                  </a:lnTo>
                  <a:lnTo>
                    <a:pt x="1770" y="564"/>
                  </a:lnTo>
                  <a:lnTo>
                    <a:pt x="1758" y="576"/>
                  </a:lnTo>
                  <a:lnTo>
                    <a:pt x="1752" y="588"/>
                  </a:lnTo>
                  <a:lnTo>
                    <a:pt x="1752" y="594"/>
                  </a:lnTo>
                  <a:lnTo>
                    <a:pt x="1746" y="600"/>
                  </a:lnTo>
                  <a:lnTo>
                    <a:pt x="1746" y="612"/>
                  </a:lnTo>
                  <a:lnTo>
                    <a:pt x="1740" y="624"/>
                  </a:lnTo>
                  <a:lnTo>
                    <a:pt x="1728" y="636"/>
                  </a:lnTo>
                  <a:lnTo>
                    <a:pt x="1722" y="636"/>
                  </a:lnTo>
                  <a:lnTo>
                    <a:pt x="1728" y="630"/>
                  </a:lnTo>
                  <a:lnTo>
                    <a:pt x="1728" y="618"/>
                  </a:lnTo>
                  <a:lnTo>
                    <a:pt x="1734" y="606"/>
                  </a:lnTo>
                  <a:lnTo>
                    <a:pt x="1734" y="600"/>
                  </a:lnTo>
                  <a:lnTo>
                    <a:pt x="1740" y="588"/>
                  </a:lnTo>
                  <a:lnTo>
                    <a:pt x="1740" y="582"/>
                  </a:lnTo>
                  <a:lnTo>
                    <a:pt x="1734" y="576"/>
                  </a:lnTo>
                  <a:lnTo>
                    <a:pt x="1728" y="576"/>
                  </a:lnTo>
                  <a:lnTo>
                    <a:pt x="1722" y="582"/>
                  </a:lnTo>
                  <a:lnTo>
                    <a:pt x="1716" y="582"/>
                  </a:lnTo>
                  <a:lnTo>
                    <a:pt x="1704" y="594"/>
                  </a:lnTo>
                  <a:lnTo>
                    <a:pt x="1692" y="588"/>
                  </a:lnTo>
                  <a:lnTo>
                    <a:pt x="1656" y="588"/>
                  </a:lnTo>
                  <a:lnTo>
                    <a:pt x="1644" y="582"/>
                  </a:lnTo>
                  <a:lnTo>
                    <a:pt x="1632" y="570"/>
                  </a:lnTo>
                  <a:lnTo>
                    <a:pt x="1632" y="522"/>
                  </a:lnTo>
                  <a:lnTo>
                    <a:pt x="1626" y="516"/>
                  </a:lnTo>
                  <a:lnTo>
                    <a:pt x="1626" y="504"/>
                  </a:lnTo>
                  <a:lnTo>
                    <a:pt x="1620" y="504"/>
                  </a:lnTo>
                  <a:lnTo>
                    <a:pt x="1614" y="510"/>
                  </a:lnTo>
                  <a:lnTo>
                    <a:pt x="1602" y="516"/>
                  </a:lnTo>
                  <a:lnTo>
                    <a:pt x="1596" y="522"/>
                  </a:lnTo>
                  <a:lnTo>
                    <a:pt x="1590" y="534"/>
                  </a:lnTo>
                  <a:lnTo>
                    <a:pt x="1584" y="540"/>
                  </a:lnTo>
                  <a:lnTo>
                    <a:pt x="1560" y="552"/>
                  </a:lnTo>
                  <a:lnTo>
                    <a:pt x="1554" y="558"/>
                  </a:lnTo>
                  <a:lnTo>
                    <a:pt x="1512" y="558"/>
                  </a:lnTo>
                  <a:lnTo>
                    <a:pt x="1500" y="552"/>
                  </a:lnTo>
                  <a:lnTo>
                    <a:pt x="1542" y="540"/>
                  </a:lnTo>
                  <a:lnTo>
                    <a:pt x="1548" y="528"/>
                  </a:lnTo>
                  <a:lnTo>
                    <a:pt x="1566" y="510"/>
                  </a:lnTo>
                  <a:lnTo>
                    <a:pt x="1566" y="492"/>
                  </a:lnTo>
                  <a:lnTo>
                    <a:pt x="1572" y="486"/>
                  </a:lnTo>
                  <a:lnTo>
                    <a:pt x="1590" y="450"/>
                  </a:lnTo>
                  <a:lnTo>
                    <a:pt x="1626" y="414"/>
                  </a:lnTo>
                  <a:lnTo>
                    <a:pt x="1638" y="408"/>
                  </a:lnTo>
                  <a:lnTo>
                    <a:pt x="1656" y="390"/>
                  </a:lnTo>
                  <a:lnTo>
                    <a:pt x="1656" y="378"/>
                  </a:lnTo>
                  <a:lnTo>
                    <a:pt x="1662" y="366"/>
                  </a:lnTo>
                  <a:lnTo>
                    <a:pt x="1674" y="354"/>
                  </a:lnTo>
                  <a:lnTo>
                    <a:pt x="1686" y="348"/>
                  </a:lnTo>
                  <a:lnTo>
                    <a:pt x="1692" y="342"/>
                  </a:lnTo>
                  <a:lnTo>
                    <a:pt x="1704" y="336"/>
                  </a:lnTo>
                  <a:lnTo>
                    <a:pt x="1680" y="330"/>
                  </a:lnTo>
                  <a:lnTo>
                    <a:pt x="1698" y="312"/>
                  </a:lnTo>
                  <a:lnTo>
                    <a:pt x="1698" y="294"/>
                  </a:lnTo>
                  <a:lnTo>
                    <a:pt x="1692" y="288"/>
                  </a:lnTo>
                  <a:lnTo>
                    <a:pt x="1680" y="282"/>
                  </a:lnTo>
                  <a:lnTo>
                    <a:pt x="1662" y="282"/>
                  </a:lnTo>
                  <a:lnTo>
                    <a:pt x="1650" y="276"/>
                  </a:lnTo>
                  <a:lnTo>
                    <a:pt x="1644" y="270"/>
                  </a:lnTo>
                  <a:lnTo>
                    <a:pt x="1638" y="252"/>
                  </a:lnTo>
                  <a:lnTo>
                    <a:pt x="1632" y="216"/>
                  </a:lnTo>
                  <a:lnTo>
                    <a:pt x="1626" y="168"/>
                  </a:lnTo>
                  <a:lnTo>
                    <a:pt x="1620" y="138"/>
                  </a:lnTo>
                  <a:lnTo>
                    <a:pt x="1614" y="114"/>
                  </a:lnTo>
                  <a:lnTo>
                    <a:pt x="1608" y="96"/>
                  </a:lnTo>
                  <a:lnTo>
                    <a:pt x="1602" y="84"/>
                  </a:lnTo>
                  <a:lnTo>
                    <a:pt x="1590" y="78"/>
                  </a:lnTo>
                  <a:lnTo>
                    <a:pt x="1584" y="78"/>
                  </a:lnTo>
                  <a:lnTo>
                    <a:pt x="1584" y="90"/>
                  </a:lnTo>
                  <a:lnTo>
                    <a:pt x="1590" y="96"/>
                  </a:lnTo>
                  <a:lnTo>
                    <a:pt x="1590" y="108"/>
                  </a:lnTo>
                  <a:lnTo>
                    <a:pt x="1572" y="108"/>
                  </a:lnTo>
                  <a:lnTo>
                    <a:pt x="1572" y="102"/>
                  </a:lnTo>
                  <a:lnTo>
                    <a:pt x="1566" y="108"/>
                  </a:lnTo>
                  <a:lnTo>
                    <a:pt x="1560" y="120"/>
                  </a:lnTo>
                  <a:lnTo>
                    <a:pt x="1560" y="126"/>
                  </a:lnTo>
                  <a:lnTo>
                    <a:pt x="1554" y="132"/>
                  </a:lnTo>
                  <a:lnTo>
                    <a:pt x="1548" y="144"/>
                  </a:lnTo>
                  <a:lnTo>
                    <a:pt x="1536" y="156"/>
                  </a:lnTo>
                  <a:lnTo>
                    <a:pt x="1518" y="192"/>
                  </a:lnTo>
                  <a:lnTo>
                    <a:pt x="1518" y="210"/>
                  </a:lnTo>
                  <a:lnTo>
                    <a:pt x="1494" y="246"/>
                  </a:lnTo>
                  <a:lnTo>
                    <a:pt x="1488" y="246"/>
                  </a:lnTo>
                  <a:lnTo>
                    <a:pt x="1482" y="252"/>
                  </a:lnTo>
                  <a:lnTo>
                    <a:pt x="1464" y="252"/>
                  </a:lnTo>
                  <a:lnTo>
                    <a:pt x="1452" y="240"/>
                  </a:lnTo>
                  <a:lnTo>
                    <a:pt x="1446" y="246"/>
                  </a:lnTo>
                  <a:lnTo>
                    <a:pt x="1434" y="246"/>
                  </a:lnTo>
                  <a:lnTo>
                    <a:pt x="1428" y="240"/>
                  </a:lnTo>
                  <a:lnTo>
                    <a:pt x="1416" y="240"/>
                  </a:lnTo>
                  <a:lnTo>
                    <a:pt x="1410" y="246"/>
                  </a:lnTo>
                  <a:lnTo>
                    <a:pt x="1410" y="252"/>
                  </a:lnTo>
                  <a:lnTo>
                    <a:pt x="1404" y="258"/>
                  </a:lnTo>
                  <a:lnTo>
                    <a:pt x="1380" y="258"/>
                  </a:lnTo>
                  <a:lnTo>
                    <a:pt x="1368" y="246"/>
                  </a:lnTo>
                  <a:lnTo>
                    <a:pt x="1368" y="240"/>
                  </a:lnTo>
                  <a:lnTo>
                    <a:pt x="1350" y="234"/>
                  </a:lnTo>
                  <a:lnTo>
                    <a:pt x="1344" y="228"/>
                  </a:lnTo>
                  <a:lnTo>
                    <a:pt x="1338" y="216"/>
                  </a:lnTo>
                  <a:lnTo>
                    <a:pt x="1332" y="216"/>
                  </a:lnTo>
                  <a:lnTo>
                    <a:pt x="1320" y="222"/>
                  </a:lnTo>
                  <a:lnTo>
                    <a:pt x="1314" y="228"/>
                  </a:lnTo>
                  <a:lnTo>
                    <a:pt x="1302" y="234"/>
                  </a:lnTo>
                  <a:lnTo>
                    <a:pt x="1278" y="234"/>
                  </a:lnTo>
                  <a:lnTo>
                    <a:pt x="1278" y="222"/>
                  </a:lnTo>
                  <a:lnTo>
                    <a:pt x="1272" y="222"/>
                  </a:lnTo>
                  <a:lnTo>
                    <a:pt x="1260" y="228"/>
                  </a:lnTo>
                  <a:lnTo>
                    <a:pt x="1260" y="252"/>
                  </a:lnTo>
                  <a:lnTo>
                    <a:pt x="1272" y="264"/>
                  </a:lnTo>
                  <a:lnTo>
                    <a:pt x="1272" y="270"/>
                  </a:lnTo>
                  <a:lnTo>
                    <a:pt x="1278" y="276"/>
                  </a:lnTo>
                  <a:lnTo>
                    <a:pt x="1272" y="282"/>
                  </a:lnTo>
                  <a:lnTo>
                    <a:pt x="1254" y="282"/>
                  </a:lnTo>
                  <a:lnTo>
                    <a:pt x="1230" y="270"/>
                  </a:lnTo>
                  <a:lnTo>
                    <a:pt x="1224" y="270"/>
                  </a:lnTo>
                  <a:lnTo>
                    <a:pt x="1212" y="264"/>
                  </a:lnTo>
                  <a:lnTo>
                    <a:pt x="1212" y="270"/>
                  </a:lnTo>
                  <a:lnTo>
                    <a:pt x="1206" y="276"/>
                  </a:lnTo>
                  <a:lnTo>
                    <a:pt x="1200" y="276"/>
                  </a:lnTo>
                  <a:lnTo>
                    <a:pt x="1188" y="264"/>
                  </a:lnTo>
                  <a:lnTo>
                    <a:pt x="1176" y="264"/>
                  </a:lnTo>
                  <a:lnTo>
                    <a:pt x="1158" y="282"/>
                  </a:lnTo>
                  <a:lnTo>
                    <a:pt x="1158" y="288"/>
                  </a:lnTo>
                  <a:lnTo>
                    <a:pt x="1128" y="288"/>
                  </a:lnTo>
                  <a:lnTo>
                    <a:pt x="1122" y="300"/>
                  </a:lnTo>
                  <a:lnTo>
                    <a:pt x="1104" y="300"/>
                  </a:lnTo>
                  <a:lnTo>
                    <a:pt x="1092" y="312"/>
                  </a:lnTo>
                  <a:lnTo>
                    <a:pt x="1092" y="324"/>
                  </a:lnTo>
                  <a:lnTo>
                    <a:pt x="1086" y="330"/>
                  </a:lnTo>
                  <a:lnTo>
                    <a:pt x="1050" y="330"/>
                  </a:lnTo>
                  <a:lnTo>
                    <a:pt x="1044" y="318"/>
                  </a:lnTo>
                  <a:lnTo>
                    <a:pt x="1032" y="318"/>
                  </a:lnTo>
                  <a:lnTo>
                    <a:pt x="1002" y="282"/>
                  </a:lnTo>
                  <a:lnTo>
                    <a:pt x="1002" y="252"/>
                  </a:lnTo>
                  <a:lnTo>
                    <a:pt x="978" y="228"/>
                  </a:lnTo>
                  <a:lnTo>
                    <a:pt x="972" y="216"/>
                  </a:lnTo>
                  <a:lnTo>
                    <a:pt x="972" y="210"/>
                  </a:lnTo>
                  <a:lnTo>
                    <a:pt x="978" y="198"/>
                  </a:lnTo>
                  <a:lnTo>
                    <a:pt x="978" y="192"/>
                  </a:lnTo>
                  <a:lnTo>
                    <a:pt x="984" y="180"/>
                  </a:lnTo>
                  <a:lnTo>
                    <a:pt x="996" y="138"/>
                  </a:lnTo>
                  <a:lnTo>
                    <a:pt x="1008" y="126"/>
                  </a:lnTo>
                  <a:lnTo>
                    <a:pt x="1014" y="114"/>
                  </a:lnTo>
                  <a:lnTo>
                    <a:pt x="1014" y="102"/>
                  </a:lnTo>
                  <a:lnTo>
                    <a:pt x="1008" y="102"/>
                  </a:lnTo>
                  <a:lnTo>
                    <a:pt x="1002" y="96"/>
                  </a:lnTo>
                  <a:lnTo>
                    <a:pt x="1002" y="66"/>
                  </a:lnTo>
                  <a:lnTo>
                    <a:pt x="996" y="66"/>
                  </a:lnTo>
                  <a:lnTo>
                    <a:pt x="984" y="72"/>
                  </a:lnTo>
                  <a:lnTo>
                    <a:pt x="978" y="72"/>
                  </a:lnTo>
                  <a:lnTo>
                    <a:pt x="972" y="66"/>
                  </a:lnTo>
                  <a:lnTo>
                    <a:pt x="972" y="60"/>
                  </a:lnTo>
                  <a:lnTo>
                    <a:pt x="978" y="54"/>
                  </a:lnTo>
                  <a:lnTo>
                    <a:pt x="984" y="42"/>
                  </a:lnTo>
                  <a:lnTo>
                    <a:pt x="984" y="24"/>
                  </a:lnTo>
                  <a:lnTo>
                    <a:pt x="978" y="12"/>
                  </a:lnTo>
                  <a:lnTo>
                    <a:pt x="966" y="0"/>
                  </a:lnTo>
                  <a:lnTo>
                    <a:pt x="960" y="12"/>
                  </a:lnTo>
                  <a:lnTo>
                    <a:pt x="936" y="6"/>
                  </a:lnTo>
                  <a:lnTo>
                    <a:pt x="936" y="42"/>
                  </a:lnTo>
                  <a:lnTo>
                    <a:pt x="930" y="48"/>
                  </a:lnTo>
                  <a:lnTo>
                    <a:pt x="918" y="48"/>
                  </a:lnTo>
                  <a:lnTo>
                    <a:pt x="918" y="60"/>
                  </a:lnTo>
                  <a:lnTo>
                    <a:pt x="894" y="60"/>
                  </a:lnTo>
                  <a:lnTo>
                    <a:pt x="882" y="66"/>
                  </a:lnTo>
                  <a:lnTo>
                    <a:pt x="858" y="90"/>
                  </a:lnTo>
                  <a:lnTo>
                    <a:pt x="846" y="96"/>
                  </a:lnTo>
                  <a:lnTo>
                    <a:pt x="828" y="96"/>
                  </a:lnTo>
                  <a:lnTo>
                    <a:pt x="822" y="90"/>
                  </a:lnTo>
                  <a:lnTo>
                    <a:pt x="804" y="90"/>
                  </a:lnTo>
                  <a:lnTo>
                    <a:pt x="798" y="96"/>
                  </a:lnTo>
                  <a:lnTo>
                    <a:pt x="798" y="108"/>
                  </a:lnTo>
                  <a:lnTo>
                    <a:pt x="792" y="120"/>
                  </a:lnTo>
                  <a:lnTo>
                    <a:pt x="792" y="138"/>
                  </a:lnTo>
                  <a:lnTo>
                    <a:pt x="786" y="144"/>
                  </a:lnTo>
                  <a:lnTo>
                    <a:pt x="774" y="138"/>
                  </a:lnTo>
                  <a:lnTo>
                    <a:pt x="762" y="126"/>
                  </a:lnTo>
                  <a:lnTo>
                    <a:pt x="756" y="114"/>
                  </a:lnTo>
                  <a:lnTo>
                    <a:pt x="750" y="108"/>
                  </a:lnTo>
                  <a:lnTo>
                    <a:pt x="738" y="108"/>
                  </a:lnTo>
                  <a:lnTo>
                    <a:pt x="732" y="114"/>
                  </a:lnTo>
                  <a:lnTo>
                    <a:pt x="720" y="108"/>
                  </a:lnTo>
                  <a:lnTo>
                    <a:pt x="708" y="114"/>
                  </a:lnTo>
                  <a:lnTo>
                    <a:pt x="696" y="114"/>
                  </a:lnTo>
                  <a:lnTo>
                    <a:pt x="696" y="96"/>
                  </a:lnTo>
                  <a:lnTo>
                    <a:pt x="690" y="90"/>
                  </a:lnTo>
                  <a:lnTo>
                    <a:pt x="648" y="90"/>
                  </a:lnTo>
                  <a:lnTo>
                    <a:pt x="648" y="84"/>
                  </a:lnTo>
                  <a:lnTo>
                    <a:pt x="642" y="78"/>
                  </a:lnTo>
                  <a:lnTo>
                    <a:pt x="642" y="108"/>
                  </a:lnTo>
                  <a:lnTo>
                    <a:pt x="660" y="126"/>
                  </a:lnTo>
                  <a:lnTo>
                    <a:pt x="672" y="132"/>
                  </a:lnTo>
                  <a:lnTo>
                    <a:pt x="678" y="138"/>
                  </a:lnTo>
                  <a:lnTo>
                    <a:pt x="678" y="168"/>
                  </a:lnTo>
                  <a:lnTo>
                    <a:pt x="672" y="174"/>
                  </a:lnTo>
                  <a:lnTo>
                    <a:pt x="684" y="186"/>
                  </a:lnTo>
                  <a:lnTo>
                    <a:pt x="690" y="198"/>
                  </a:lnTo>
                  <a:lnTo>
                    <a:pt x="690" y="228"/>
                  </a:lnTo>
                  <a:lnTo>
                    <a:pt x="738" y="234"/>
                  </a:lnTo>
                  <a:lnTo>
                    <a:pt x="744" y="240"/>
                  </a:lnTo>
                  <a:lnTo>
                    <a:pt x="744" y="246"/>
                  </a:lnTo>
                  <a:lnTo>
                    <a:pt x="738" y="258"/>
                  </a:lnTo>
                  <a:lnTo>
                    <a:pt x="732" y="264"/>
                  </a:lnTo>
                  <a:lnTo>
                    <a:pt x="690" y="264"/>
                  </a:lnTo>
                  <a:lnTo>
                    <a:pt x="690" y="294"/>
                  </a:lnTo>
                  <a:lnTo>
                    <a:pt x="684" y="306"/>
                  </a:lnTo>
                  <a:lnTo>
                    <a:pt x="648" y="324"/>
                  </a:lnTo>
                  <a:lnTo>
                    <a:pt x="642" y="330"/>
                  </a:lnTo>
                  <a:lnTo>
                    <a:pt x="624" y="330"/>
                  </a:lnTo>
                  <a:lnTo>
                    <a:pt x="612" y="342"/>
                  </a:lnTo>
                  <a:lnTo>
                    <a:pt x="600" y="366"/>
                  </a:lnTo>
                  <a:lnTo>
                    <a:pt x="588" y="378"/>
                  </a:lnTo>
                  <a:lnTo>
                    <a:pt x="582" y="378"/>
                  </a:lnTo>
                  <a:lnTo>
                    <a:pt x="582" y="354"/>
                  </a:lnTo>
                  <a:lnTo>
                    <a:pt x="576" y="348"/>
                  </a:lnTo>
                  <a:lnTo>
                    <a:pt x="570" y="354"/>
                  </a:lnTo>
                  <a:lnTo>
                    <a:pt x="558" y="360"/>
                  </a:lnTo>
                  <a:lnTo>
                    <a:pt x="552" y="366"/>
                  </a:lnTo>
                  <a:lnTo>
                    <a:pt x="540" y="372"/>
                  </a:lnTo>
                  <a:lnTo>
                    <a:pt x="534" y="372"/>
                  </a:lnTo>
                  <a:lnTo>
                    <a:pt x="522" y="366"/>
                  </a:lnTo>
                  <a:lnTo>
                    <a:pt x="516" y="366"/>
                  </a:lnTo>
                  <a:lnTo>
                    <a:pt x="504" y="354"/>
                  </a:lnTo>
                  <a:lnTo>
                    <a:pt x="504" y="348"/>
                  </a:lnTo>
                  <a:lnTo>
                    <a:pt x="498" y="336"/>
                  </a:lnTo>
                  <a:lnTo>
                    <a:pt x="492" y="330"/>
                  </a:lnTo>
                  <a:lnTo>
                    <a:pt x="468" y="330"/>
                  </a:lnTo>
                  <a:lnTo>
                    <a:pt x="468" y="300"/>
                  </a:lnTo>
                  <a:lnTo>
                    <a:pt x="462" y="288"/>
                  </a:lnTo>
                  <a:lnTo>
                    <a:pt x="462" y="276"/>
                  </a:lnTo>
                  <a:lnTo>
                    <a:pt x="456" y="270"/>
                  </a:lnTo>
                  <a:lnTo>
                    <a:pt x="456" y="258"/>
                  </a:lnTo>
                  <a:lnTo>
                    <a:pt x="450" y="258"/>
                  </a:lnTo>
                  <a:lnTo>
                    <a:pt x="420" y="288"/>
                  </a:lnTo>
                  <a:lnTo>
                    <a:pt x="396" y="264"/>
                  </a:lnTo>
                  <a:lnTo>
                    <a:pt x="390" y="264"/>
                  </a:lnTo>
                  <a:lnTo>
                    <a:pt x="384" y="270"/>
                  </a:lnTo>
                  <a:lnTo>
                    <a:pt x="384" y="288"/>
                  </a:lnTo>
                  <a:lnTo>
                    <a:pt x="318" y="294"/>
                  </a:lnTo>
                  <a:lnTo>
                    <a:pt x="306" y="282"/>
                  </a:lnTo>
                  <a:lnTo>
                    <a:pt x="288" y="282"/>
                  </a:lnTo>
                  <a:lnTo>
                    <a:pt x="282" y="288"/>
                  </a:lnTo>
                  <a:lnTo>
                    <a:pt x="276" y="300"/>
                  </a:lnTo>
                  <a:lnTo>
                    <a:pt x="276" y="312"/>
                  </a:lnTo>
                  <a:lnTo>
                    <a:pt x="282" y="324"/>
                  </a:lnTo>
                  <a:lnTo>
                    <a:pt x="282" y="336"/>
                  </a:lnTo>
                  <a:lnTo>
                    <a:pt x="306" y="348"/>
                  </a:lnTo>
                  <a:lnTo>
                    <a:pt x="318" y="342"/>
                  </a:lnTo>
                  <a:lnTo>
                    <a:pt x="330" y="354"/>
                  </a:lnTo>
                  <a:lnTo>
                    <a:pt x="330" y="360"/>
                  </a:lnTo>
                  <a:lnTo>
                    <a:pt x="336" y="366"/>
                  </a:lnTo>
                  <a:lnTo>
                    <a:pt x="336" y="372"/>
                  </a:lnTo>
                  <a:lnTo>
                    <a:pt x="330" y="378"/>
                  </a:lnTo>
                  <a:lnTo>
                    <a:pt x="300" y="378"/>
                  </a:lnTo>
                  <a:lnTo>
                    <a:pt x="294" y="372"/>
                  </a:lnTo>
                  <a:lnTo>
                    <a:pt x="264" y="378"/>
                  </a:lnTo>
                  <a:lnTo>
                    <a:pt x="258" y="444"/>
                  </a:lnTo>
                  <a:lnTo>
                    <a:pt x="264" y="444"/>
                  </a:lnTo>
                  <a:lnTo>
                    <a:pt x="276" y="456"/>
                  </a:lnTo>
                  <a:lnTo>
                    <a:pt x="288" y="462"/>
                  </a:lnTo>
                  <a:lnTo>
                    <a:pt x="294" y="468"/>
                  </a:lnTo>
                  <a:lnTo>
                    <a:pt x="294" y="492"/>
                  </a:lnTo>
                  <a:lnTo>
                    <a:pt x="300" y="498"/>
                  </a:lnTo>
                  <a:lnTo>
                    <a:pt x="300" y="504"/>
                  </a:lnTo>
                  <a:lnTo>
                    <a:pt x="312" y="516"/>
                  </a:lnTo>
                  <a:lnTo>
                    <a:pt x="318" y="528"/>
                  </a:lnTo>
                  <a:lnTo>
                    <a:pt x="318" y="540"/>
                  </a:lnTo>
                  <a:lnTo>
                    <a:pt x="312" y="552"/>
                  </a:lnTo>
                  <a:lnTo>
                    <a:pt x="300" y="564"/>
                  </a:lnTo>
                  <a:lnTo>
                    <a:pt x="306" y="612"/>
                  </a:lnTo>
                  <a:lnTo>
                    <a:pt x="288" y="660"/>
                  </a:lnTo>
                  <a:lnTo>
                    <a:pt x="282" y="732"/>
                  </a:lnTo>
                  <a:lnTo>
                    <a:pt x="282" y="762"/>
                  </a:lnTo>
                  <a:lnTo>
                    <a:pt x="276" y="774"/>
                  </a:lnTo>
                  <a:lnTo>
                    <a:pt x="270" y="780"/>
                  </a:lnTo>
                  <a:lnTo>
                    <a:pt x="252" y="780"/>
                  </a:lnTo>
                  <a:lnTo>
                    <a:pt x="252" y="774"/>
                  </a:lnTo>
                  <a:lnTo>
                    <a:pt x="240" y="762"/>
                  </a:lnTo>
                  <a:lnTo>
                    <a:pt x="222" y="762"/>
                  </a:lnTo>
                  <a:lnTo>
                    <a:pt x="216" y="768"/>
                  </a:lnTo>
                  <a:lnTo>
                    <a:pt x="210" y="780"/>
                  </a:lnTo>
                  <a:lnTo>
                    <a:pt x="204" y="786"/>
                  </a:lnTo>
                  <a:lnTo>
                    <a:pt x="174" y="780"/>
                  </a:lnTo>
                  <a:lnTo>
                    <a:pt x="168" y="792"/>
                  </a:lnTo>
                  <a:lnTo>
                    <a:pt x="138" y="792"/>
                  </a:lnTo>
                  <a:lnTo>
                    <a:pt x="126" y="798"/>
                  </a:lnTo>
                  <a:lnTo>
                    <a:pt x="120" y="804"/>
                  </a:lnTo>
                  <a:lnTo>
                    <a:pt x="108" y="810"/>
                  </a:lnTo>
                  <a:lnTo>
                    <a:pt x="96" y="822"/>
                  </a:lnTo>
                  <a:lnTo>
                    <a:pt x="96" y="828"/>
                  </a:lnTo>
                  <a:lnTo>
                    <a:pt x="90" y="834"/>
                  </a:lnTo>
                  <a:lnTo>
                    <a:pt x="90" y="840"/>
                  </a:lnTo>
                  <a:lnTo>
                    <a:pt x="66" y="840"/>
                  </a:lnTo>
                  <a:lnTo>
                    <a:pt x="66" y="894"/>
                  </a:lnTo>
                  <a:lnTo>
                    <a:pt x="48" y="912"/>
                  </a:lnTo>
                  <a:lnTo>
                    <a:pt x="48" y="924"/>
                  </a:lnTo>
                  <a:lnTo>
                    <a:pt x="54" y="930"/>
                  </a:lnTo>
                  <a:lnTo>
                    <a:pt x="54" y="948"/>
                  </a:lnTo>
                  <a:lnTo>
                    <a:pt x="60" y="954"/>
                  </a:lnTo>
                  <a:lnTo>
                    <a:pt x="54" y="954"/>
                  </a:lnTo>
                  <a:lnTo>
                    <a:pt x="48" y="948"/>
                  </a:lnTo>
                  <a:lnTo>
                    <a:pt x="18" y="978"/>
                  </a:lnTo>
                  <a:lnTo>
                    <a:pt x="12" y="990"/>
                  </a:lnTo>
                  <a:lnTo>
                    <a:pt x="12" y="1014"/>
                  </a:lnTo>
                  <a:lnTo>
                    <a:pt x="18" y="1020"/>
                  </a:lnTo>
                  <a:lnTo>
                    <a:pt x="6" y="1026"/>
                  </a:lnTo>
                  <a:lnTo>
                    <a:pt x="0" y="1032"/>
                  </a:lnTo>
                  <a:lnTo>
                    <a:pt x="0" y="1044"/>
                  </a:lnTo>
                  <a:lnTo>
                    <a:pt x="6" y="1050"/>
                  </a:lnTo>
                  <a:lnTo>
                    <a:pt x="18" y="1056"/>
                  </a:lnTo>
                  <a:lnTo>
                    <a:pt x="24" y="1080"/>
                  </a:lnTo>
                  <a:lnTo>
                    <a:pt x="24" y="1086"/>
                  </a:lnTo>
                  <a:lnTo>
                    <a:pt x="30" y="1092"/>
                  </a:lnTo>
                  <a:lnTo>
                    <a:pt x="42" y="1116"/>
                  </a:lnTo>
                  <a:lnTo>
                    <a:pt x="54" y="1128"/>
                  </a:lnTo>
                  <a:lnTo>
                    <a:pt x="66" y="1134"/>
                  </a:lnTo>
                  <a:lnTo>
                    <a:pt x="90" y="1158"/>
                  </a:lnTo>
                  <a:lnTo>
                    <a:pt x="84" y="1164"/>
                  </a:lnTo>
                  <a:lnTo>
                    <a:pt x="78" y="1176"/>
                  </a:lnTo>
                  <a:lnTo>
                    <a:pt x="66" y="1182"/>
                  </a:lnTo>
                  <a:lnTo>
                    <a:pt x="60" y="1188"/>
                  </a:lnTo>
                  <a:lnTo>
                    <a:pt x="102" y="1188"/>
                  </a:lnTo>
                  <a:lnTo>
                    <a:pt x="114" y="1194"/>
                  </a:lnTo>
                  <a:lnTo>
                    <a:pt x="120" y="1194"/>
                  </a:lnTo>
                  <a:lnTo>
                    <a:pt x="126" y="1200"/>
                  </a:lnTo>
                  <a:lnTo>
                    <a:pt x="126" y="1212"/>
                  </a:lnTo>
                  <a:lnTo>
                    <a:pt x="132" y="1224"/>
                  </a:lnTo>
                  <a:lnTo>
                    <a:pt x="138" y="1230"/>
                  </a:lnTo>
                  <a:lnTo>
                    <a:pt x="138" y="1236"/>
                  </a:lnTo>
                  <a:lnTo>
                    <a:pt x="198" y="1230"/>
                  </a:lnTo>
                  <a:lnTo>
                    <a:pt x="252" y="1182"/>
                  </a:lnTo>
                  <a:lnTo>
                    <a:pt x="252" y="1194"/>
                  </a:lnTo>
                  <a:lnTo>
                    <a:pt x="258" y="1206"/>
                  </a:lnTo>
                  <a:lnTo>
                    <a:pt x="258" y="1224"/>
                  </a:lnTo>
                  <a:lnTo>
                    <a:pt x="252" y="1230"/>
                  </a:lnTo>
                  <a:lnTo>
                    <a:pt x="252" y="1242"/>
                  </a:lnTo>
                  <a:lnTo>
                    <a:pt x="246" y="1254"/>
                  </a:lnTo>
                  <a:lnTo>
                    <a:pt x="246" y="1266"/>
                  </a:lnTo>
                  <a:lnTo>
                    <a:pt x="252" y="1284"/>
                  </a:lnTo>
                  <a:lnTo>
                    <a:pt x="252" y="1314"/>
                  </a:lnTo>
                  <a:lnTo>
                    <a:pt x="264" y="1308"/>
                  </a:lnTo>
                  <a:lnTo>
                    <a:pt x="264" y="1314"/>
                  </a:lnTo>
                  <a:lnTo>
                    <a:pt x="270" y="1320"/>
                  </a:lnTo>
                  <a:lnTo>
                    <a:pt x="282" y="1320"/>
                  </a:lnTo>
                  <a:lnTo>
                    <a:pt x="282" y="1314"/>
                  </a:lnTo>
                  <a:lnTo>
                    <a:pt x="288" y="1314"/>
                  </a:lnTo>
                  <a:lnTo>
                    <a:pt x="294" y="1308"/>
                  </a:lnTo>
                  <a:lnTo>
                    <a:pt x="324" y="1308"/>
                  </a:lnTo>
                  <a:lnTo>
                    <a:pt x="336" y="1314"/>
                  </a:lnTo>
                  <a:lnTo>
                    <a:pt x="366" y="1314"/>
                  </a:lnTo>
                  <a:lnTo>
                    <a:pt x="372" y="1320"/>
                  </a:lnTo>
                  <a:lnTo>
                    <a:pt x="372" y="1326"/>
                  </a:lnTo>
                  <a:lnTo>
                    <a:pt x="390" y="1326"/>
                  </a:lnTo>
                  <a:lnTo>
                    <a:pt x="414" y="1314"/>
                  </a:lnTo>
                  <a:lnTo>
                    <a:pt x="420" y="1308"/>
                  </a:lnTo>
                  <a:lnTo>
                    <a:pt x="432" y="1290"/>
                  </a:lnTo>
                  <a:lnTo>
                    <a:pt x="468" y="1290"/>
                  </a:lnTo>
                  <a:lnTo>
                    <a:pt x="474" y="1260"/>
                  </a:lnTo>
                  <a:lnTo>
                    <a:pt x="510" y="1260"/>
                  </a:lnTo>
                  <a:lnTo>
                    <a:pt x="510" y="1254"/>
                  </a:lnTo>
                  <a:lnTo>
                    <a:pt x="516" y="1248"/>
                  </a:lnTo>
                  <a:lnTo>
                    <a:pt x="522" y="1236"/>
                  </a:lnTo>
                  <a:lnTo>
                    <a:pt x="528" y="1230"/>
                  </a:lnTo>
                  <a:lnTo>
                    <a:pt x="540" y="1224"/>
                  </a:lnTo>
                  <a:lnTo>
                    <a:pt x="576" y="1224"/>
                  </a:lnTo>
                  <a:lnTo>
                    <a:pt x="588" y="1212"/>
                  </a:lnTo>
                  <a:lnTo>
                    <a:pt x="600" y="1224"/>
                  </a:lnTo>
                  <a:lnTo>
                    <a:pt x="606" y="1224"/>
                  </a:lnTo>
                  <a:lnTo>
                    <a:pt x="606" y="1218"/>
                  </a:lnTo>
                  <a:lnTo>
                    <a:pt x="618" y="1212"/>
                  </a:lnTo>
                  <a:lnTo>
                    <a:pt x="630" y="1212"/>
                  </a:lnTo>
                  <a:lnTo>
                    <a:pt x="630" y="1242"/>
                  </a:lnTo>
                  <a:lnTo>
                    <a:pt x="624" y="1248"/>
                  </a:lnTo>
                  <a:lnTo>
                    <a:pt x="624" y="1254"/>
                  </a:lnTo>
                  <a:lnTo>
                    <a:pt x="618" y="1260"/>
                  </a:lnTo>
                  <a:lnTo>
                    <a:pt x="618" y="1290"/>
                  </a:lnTo>
                  <a:lnTo>
                    <a:pt x="624" y="1296"/>
                  </a:lnTo>
                  <a:lnTo>
                    <a:pt x="630" y="1308"/>
                  </a:lnTo>
                  <a:lnTo>
                    <a:pt x="630" y="1326"/>
                  </a:lnTo>
                  <a:lnTo>
                    <a:pt x="624" y="1332"/>
                  </a:lnTo>
                  <a:lnTo>
                    <a:pt x="624" y="1344"/>
                  </a:lnTo>
                  <a:lnTo>
                    <a:pt x="636" y="1356"/>
                  </a:lnTo>
                  <a:lnTo>
                    <a:pt x="648" y="1362"/>
                  </a:lnTo>
                  <a:lnTo>
                    <a:pt x="654" y="1368"/>
                  </a:lnTo>
                  <a:lnTo>
                    <a:pt x="660" y="1398"/>
                  </a:lnTo>
                  <a:lnTo>
                    <a:pt x="684" y="1398"/>
                  </a:lnTo>
                  <a:lnTo>
                    <a:pt x="690" y="1404"/>
                  </a:lnTo>
                  <a:lnTo>
                    <a:pt x="690" y="1410"/>
                  </a:lnTo>
                  <a:lnTo>
                    <a:pt x="696" y="1422"/>
                  </a:lnTo>
                  <a:lnTo>
                    <a:pt x="696" y="1428"/>
                  </a:lnTo>
                  <a:lnTo>
                    <a:pt x="702" y="1434"/>
                  </a:lnTo>
                  <a:lnTo>
                    <a:pt x="714" y="1440"/>
                  </a:lnTo>
                  <a:lnTo>
                    <a:pt x="744" y="1440"/>
                  </a:lnTo>
                  <a:lnTo>
                    <a:pt x="750" y="1434"/>
                  </a:lnTo>
                  <a:lnTo>
                    <a:pt x="756" y="1446"/>
                  </a:lnTo>
                  <a:lnTo>
                    <a:pt x="768" y="1452"/>
                  </a:lnTo>
                  <a:lnTo>
                    <a:pt x="780" y="1452"/>
                  </a:lnTo>
                  <a:lnTo>
                    <a:pt x="786" y="1446"/>
                  </a:lnTo>
                  <a:lnTo>
                    <a:pt x="798" y="1446"/>
                  </a:lnTo>
                  <a:lnTo>
                    <a:pt x="798" y="1452"/>
                  </a:lnTo>
                  <a:lnTo>
                    <a:pt x="804" y="1464"/>
                  </a:lnTo>
                  <a:lnTo>
                    <a:pt x="816" y="1470"/>
                  </a:lnTo>
                  <a:lnTo>
                    <a:pt x="828" y="1482"/>
                  </a:lnTo>
                  <a:lnTo>
                    <a:pt x="840" y="1488"/>
                  </a:lnTo>
                  <a:lnTo>
                    <a:pt x="864" y="1488"/>
                  </a:lnTo>
                  <a:lnTo>
                    <a:pt x="864" y="1494"/>
                  </a:lnTo>
                  <a:lnTo>
                    <a:pt x="876" y="1506"/>
                  </a:lnTo>
                  <a:lnTo>
                    <a:pt x="888" y="1512"/>
                  </a:lnTo>
                  <a:lnTo>
                    <a:pt x="894" y="1518"/>
                  </a:lnTo>
                  <a:lnTo>
                    <a:pt x="954" y="1518"/>
                  </a:lnTo>
                  <a:lnTo>
                    <a:pt x="978" y="1530"/>
                  </a:lnTo>
                  <a:lnTo>
                    <a:pt x="984" y="1542"/>
                  </a:lnTo>
                  <a:lnTo>
                    <a:pt x="990" y="1548"/>
                  </a:lnTo>
                  <a:lnTo>
                    <a:pt x="990" y="1578"/>
                  </a:lnTo>
                  <a:lnTo>
                    <a:pt x="996" y="1590"/>
                  </a:lnTo>
                  <a:lnTo>
                    <a:pt x="1002" y="1596"/>
                  </a:lnTo>
                  <a:lnTo>
                    <a:pt x="1008" y="1608"/>
                  </a:lnTo>
                  <a:lnTo>
                    <a:pt x="1008" y="1638"/>
                  </a:lnTo>
                  <a:lnTo>
                    <a:pt x="990" y="1638"/>
                  </a:lnTo>
                  <a:lnTo>
                    <a:pt x="990" y="1644"/>
                  </a:lnTo>
                  <a:lnTo>
                    <a:pt x="996" y="1650"/>
                  </a:lnTo>
                  <a:lnTo>
                    <a:pt x="1002" y="1662"/>
                  </a:lnTo>
                  <a:lnTo>
                    <a:pt x="1014" y="1668"/>
                  </a:lnTo>
                  <a:lnTo>
                    <a:pt x="1020" y="1674"/>
                  </a:lnTo>
                  <a:lnTo>
                    <a:pt x="1014" y="1686"/>
                  </a:lnTo>
                  <a:lnTo>
                    <a:pt x="1014" y="1728"/>
                  </a:lnTo>
                  <a:lnTo>
                    <a:pt x="1020" y="1734"/>
                  </a:lnTo>
                  <a:lnTo>
                    <a:pt x="1050" y="1740"/>
                  </a:lnTo>
                  <a:lnTo>
                    <a:pt x="1098" y="1746"/>
                  </a:lnTo>
                  <a:lnTo>
                    <a:pt x="1158" y="1746"/>
                  </a:lnTo>
                  <a:lnTo>
                    <a:pt x="1158" y="1752"/>
                  </a:lnTo>
                  <a:lnTo>
                    <a:pt x="1152" y="1758"/>
                  </a:lnTo>
                  <a:lnTo>
                    <a:pt x="1152" y="1770"/>
                  </a:lnTo>
                  <a:lnTo>
                    <a:pt x="1146" y="1788"/>
                  </a:lnTo>
                  <a:lnTo>
                    <a:pt x="1146" y="1800"/>
                  </a:lnTo>
                  <a:lnTo>
                    <a:pt x="1152" y="1812"/>
                  </a:lnTo>
                  <a:lnTo>
                    <a:pt x="1164" y="1818"/>
                  </a:lnTo>
                  <a:lnTo>
                    <a:pt x="1170" y="1824"/>
                  </a:lnTo>
                  <a:lnTo>
                    <a:pt x="1194" y="1836"/>
                  </a:lnTo>
                  <a:lnTo>
                    <a:pt x="1206" y="1848"/>
                  </a:lnTo>
                  <a:lnTo>
                    <a:pt x="1212" y="1860"/>
                  </a:lnTo>
                  <a:lnTo>
                    <a:pt x="1224" y="1896"/>
                  </a:lnTo>
                  <a:lnTo>
                    <a:pt x="1224" y="1908"/>
                  </a:lnTo>
                  <a:lnTo>
                    <a:pt x="1218" y="1920"/>
                  </a:lnTo>
                  <a:lnTo>
                    <a:pt x="1218" y="1944"/>
                  </a:lnTo>
                  <a:lnTo>
                    <a:pt x="1212" y="1950"/>
                  </a:lnTo>
                  <a:lnTo>
                    <a:pt x="1212" y="1956"/>
                  </a:lnTo>
                  <a:lnTo>
                    <a:pt x="1218" y="1968"/>
                  </a:lnTo>
                  <a:lnTo>
                    <a:pt x="1212" y="1980"/>
                  </a:lnTo>
                  <a:lnTo>
                    <a:pt x="1206" y="1986"/>
                  </a:lnTo>
                  <a:lnTo>
                    <a:pt x="1200" y="1998"/>
                  </a:lnTo>
                  <a:lnTo>
                    <a:pt x="1200" y="2022"/>
                  </a:lnTo>
                  <a:lnTo>
                    <a:pt x="1206" y="2028"/>
                  </a:lnTo>
                  <a:lnTo>
                    <a:pt x="1218" y="2034"/>
                  </a:lnTo>
                  <a:lnTo>
                    <a:pt x="1212" y="2040"/>
                  </a:lnTo>
                  <a:lnTo>
                    <a:pt x="1200" y="2046"/>
                  </a:lnTo>
                  <a:lnTo>
                    <a:pt x="1194" y="2052"/>
                  </a:lnTo>
                  <a:lnTo>
                    <a:pt x="1194" y="2064"/>
                  </a:lnTo>
                  <a:lnTo>
                    <a:pt x="1200" y="2070"/>
                  </a:lnTo>
                  <a:lnTo>
                    <a:pt x="1212" y="2076"/>
                  </a:lnTo>
                  <a:lnTo>
                    <a:pt x="1212" y="2112"/>
                  </a:lnTo>
                  <a:lnTo>
                    <a:pt x="1224" y="2112"/>
                  </a:lnTo>
                  <a:lnTo>
                    <a:pt x="1224" y="2130"/>
                  </a:lnTo>
                  <a:lnTo>
                    <a:pt x="1218" y="2142"/>
                  </a:lnTo>
                  <a:lnTo>
                    <a:pt x="1218" y="2184"/>
                  </a:lnTo>
                  <a:lnTo>
                    <a:pt x="1224" y="2196"/>
                  </a:lnTo>
                  <a:lnTo>
                    <a:pt x="1230" y="2202"/>
                  </a:lnTo>
                  <a:lnTo>
                    <a:pt x="1266" y="2214"/>
                  </a:lnTo>
                  <a:lnTo>
                    <a:pt x="1308" y="2220"/>
                  </a:lnTo>
                  <a:lnTo>
                    <a:pt x="1380" y="2220"/>
                  </a:lnTo>
                  <a:lnTo>
                    <a:pt x="1392" y="2226"/>
                  </a:lnTo>
                  <a:lnTo>
                    <a:pt x="1398" y="2232"/>
                  </a:lnTo>
                  <a:lnTo>
                    <a:pt x="1398" y="2256"/>
                  </a:lnTo>
                  <a:lnTo>
                    <a:pt x="1404" y="2274"/>
                  </a:lnTo>
                  <a:lnTo>
                    <a:pt x="1404" y="2298"/>
                  </a:lnTo>
                  <a:lnTo>
                    <a:pt x="1410" y="2316"/>
                  </a:lnTo>
                  <a:lnTo>
                    <a:pt x="1410" y="2334"/>
                  </a:lnTo>
                  <a:lnTo>
                    <a:pt x="1422" y="2358"/>
                  </a:lnTo>
                  <a:lnTo>
                    <a:pt x="1434" y="2364"/>
                  </a:lnTo>
                  <a:lnTo>
                    <a:pt x="1446" y="2364"/>
                  </a:lnTo>
                  <a:lnTo>
                    <a:pt x="1464" y="2346"/>
                  </a:lnTo>
                  <a:lnTo>
                    <a:pt x="1476" y="2346"/>
                  </a:lnTo>
                  <a:lnTo>
                    <a:pt x="1488" y="2352"/>
                  </a:lnTo>
                  <a:lnTo>
                    <a:pt x="1500" y="2364"/>
                  </a:lnTo>
                  <a:lnTo>
                    <a:pt x="1506" y="2376"/>
                  </a:lnTo>
                  <a:lnTo>
                    <a:pt x="1506" y="2394"/>
                  </a:lnTo>
                  <a:lnTo>
                    <a:pt x="1500" y="2412"/>
                  </a:lnTo>
                  <a:lnTo>
                    <a:pt x="1500" y="2442"/>
                  </a:lnTo>
                  <a:lnTo>
                    <a:pt x="1494" y="2448"/>
                  </a:lnTo>
                  <a:lnTo>
                    <a:pt x="1494" y="2454"/>
                  </a:lnTo>
                  <a:lnTo>
                    <a:pt x="1488" y="2466"/>
                  </a:lnTo>
                  <a:lnTo>
                    <a:pt x="1488" y="2478"/>
                  </a:lnTo>
                  <a:lnTo>
                    <a:pt x="1494" y="2496"/>
                  </a:lnTo>
                  <a:lnTo>
                    <a:pt x="1506" y="2490"/>
                  </a:lnTo>
                  <a:lnTo>
                    <a:pt x="1512" y="2484"/>
                  </a:lnTo>
                  <a:lnTo>
                    <a:pt x="1530" y="2484"/>
                  </a:lnTo>
                  <a:lnTo>
                    <a:pt x="1536" y="2490"/>
                  </a:lnTo>
                  <a:lnTo>
                    <a:pt x="1548" y="2514"/>
                  </a:lnTo>
                  <a:lnTo>
                    <a:pt x="1548" y="2526"/>
                  </a:lnTo>
                  <a:lnTo>
                    <a:pt x="1554" y="2526"/>
                  </a:lnTo>
                  <a:lnTo>
                    <a:pt x="1560" y="2532"/>
                  </a:lnTo>
                  <a:lnTo>
                    <a:pt x="1560" y="2562"/>
                  </a:lnTo>
                  <a:lnTo>
                    <a:pt x="1566" y="2580"/>
                  </a:lnTo>
                  <a:lnTo>
                    <a:pt x="1566" y="2616"/>
                  </a:lnTo>
                  <a:lnTo>
                    <a:pt x="1512" y="2634"/>
                  </a:lnTo>
                  <a:lnTo>
                    <a:pt x="1506" y="2640"/>
                  </a:lnTo>
                  <a:lnTo>
                    <a:pt x="1500" y="2652"/>
                  </a:lnTo>
                  <a:lnTo>
                    <a:pt x="1500" y="2670"/>
                  </a:lnTo>
                  <a:lnTo>
                    <a:pt x="1464" y="2670"/>
                  </a:lnTo>
                  <a:lnTo>
                    <a:pt x="1464" y="2688"/>
                  </a:lnTo>
                  <a:lnTo>
                    <a:pt x="1458" y="2694"/>
                  </a:lnTo>
                  <a:lnTo>
                    <a:pt x="1452" y="2718"/>
                  </a:lnTo>
                  <a:lnTo>
                    <a:pt x="1428" y="2724"/>
                  </a:lnTo>
                  <a:lnTo>
                    <a:pt x="1428" y="2736"/>
                  </a:lnTo>
                  <a:lnTo>
                    <a:pt x="1422" y="2748"/>
                  </a:lnTo>
                  <a:lnTo>
                    <a:pt x="1422" y="2760"/>
                  </a:lnTo>
                  <a:lnTo>
                    <a:pt x="1404" y="2778"/>
                  </a:lnTo>
                  <a:lnTo>
                    <a:pt x="1392" y="2778"/>
                  </a:lnTo>
                  <a:lnTo>
                    <a:pt x="1392" y="2802"/>
                  </a:lnTo>
                  <a:lnTo>
                    <a:pt x="1386" y="2808"/>
                  </a:lnTo>
                  <a:lnTo>
                    <a:pt x="1380" y="2820"/>
                  </a:lnTo>
                  <a:lnTo>
                    <a:pt x="1374" y="2826"/>
                  </a:lnTo>
                  <a:lnTo>
                    <a:pt x="1356" y="2826"/>
                  </a:lnTo>
                  <a:lnTo>
                    <a:pt x="1350" y="2832"/>
                  </a:lnTo>
                  <a:lnTo>
                    <a:pt x="1350" y="2844"/>
                  </a:lnTo>
                  <a:lnTo>
                    <a:pt x="1344" y="2856"/>
                  </a:lnTo>
                  <a:lnTo>
                    <a:pt x="1344" y="2868"/>
                  </a:lnTo>
                  <a:lnTo>
                    <a:pt x="1368" y="2868"/>
                  </a:lnTo>
                  <a:lnTo>
                    <a:pt x="1374" y="2862"/>
                  </a:lnTo>
                  <a:lnTo>
                    <a:pt x="1386" y="2856"/>
                  </a:lnTo>
                  <a:lnTo>
                    <a:pt x="1398" y="2856"/>
                  </a:lnTo>
                  <a:lnTo>
                    <a:pt x="1404" y="2862"/>
                  </a:lnTo>
                  <a:lnTo>
                    <a:pt x="1428" y="2874"/>
                  </a:lnTo>
                  <a:lnTo>
                    <a:pt x="1434" y="2886"/>
                  </a:lnTo>
                  <a:lnTo>
                    <a:pt x="1446" y="2892"/>
                  </a:lnTo>
                  <a:lnTo>
                    <a:pt x="1452" y="2898"/>
                  </a:lnTo>
                  <a:lnTo>
                    <a:pt x="1458" y="2910"/>
                  </a:lnTo>
                  <a:lnTo>
                    <a:pt x="1470" y="2922"/>
                  </a:lnTo>
                  <a:lnTo>
                    <a:pt x="1470" y="2934"/>
                  </a:lnTo>
                  <a:lnTo>
                    <a:pt x="1482" y="2934"/>
                  </a:lnTo>
                  <a:lnTo>
                    <a:pt x="1482" y="2928"/>
                  </a:lnTo>
                  <a:lnTo>
                    <a:pt x="1494" y="2916"/>
                  </a:lnTo>
                  <a:lnTo>
                    <a:pt x="1500" y="2916"/>
                  </a:lnTo>
                  <a:lnTo>
                    <a:pt x="1512" y="2922"/>
                  </a:lnTo>
                  <a:lnTo>
                    <a:pt x="1518" y="2934"/>
                  </a:lnTo>
                  <a:lnTo>
                    <a:pt x="1536" y="2952"/>
                  </a:lnTo>
                  <a:lnTo>
                    <a:pt x="1554" y="2952"/>
                  </a:lnTo>
                  <a:lnTo>
                    <a:pt x="1572" y="2970"/>
                  </a:lnTo>
                  <a:lnTo>
                    <a:pt x="1578" y="2970"/>
                  </a:lnTo>
                  <a:lnTo>
                    <a:pt x="1578" y="2982"/>
                  </a:lnTo>
                  <a:lnTo>
                    <a:pt x="1584" y="2988"/>
                  </a:lnTo>
                  <a:lnTo>
                    <a:pt x="1596" y="2994"/>
                  </a:lnTo>
                  <a:lnTo>
                    <a:pt x="1614" y="3000"/>
                  </a:lnTo>
                  <a:lnTo>
                    <a:pt x="1626" y="3000"/>
                  </a:lnTo>
                  <a:lnTo>
                    <a:pt x="1632" y="3012"/>
                  </a:lnTo>
                  <a:lnTo>
                    <a:pt x="1638" y="3018"/>
                  </a:lnTo>
                  <a:lnTo>
                    <a:pt x="1644" y="3030"/>
                  </a:lnTo>
                  <a:lnTo>
                    <a:pt x="1662" y="3048"/>
                  </a:lnTo>
                  <a:lnTo>
                    <a:pt x="1668" y="3048"/>
                  </a:lnTo>
                  <a:lnTo>
                    <a:pt x="1680" y="3054"/>
                  </a:lnTo>
                  <a:lnTo>
                    <a:pt x="1686" y="3054"/>
                  </a:lnTo>
                  <a:lnTo>
                    <a:pt x="1686" y="3066"/>
                  </a:lnTo>
                  <a:lnTo>
                    <a:pt x="1674" y="3090"/>
                  </a:lnTo>
                  <a:lnTo>
                    <a:pt x="1668" y="3096"/>
                  </a:lnTo>
                  <a:lnTo>
                    <a:pt x="1668" y="3120"/>
                  </a:lnTo>
                  <a:lnTo>
                    <a:pt x="1674" y="3120"/>
                  </a:lnTo>
                  <a:lnTo>
                    <a:pt x="1674" y="3150"/>
                  </a:lnTo>
                  <a:lnTo>
                    <a:pt x="1692" y="3150"/>
                  </a:lnTo>
                  <a:lnTo>
                    <a:pt x="1692" y="3144"/>
                  </a:lnTo>
                  <a:lnTo>
                    <a:pt x="1698" y="3132"/>
                  </a:lnTo>
                  <a:lnTo>
                    <a:pt x="1710" y="3126"/>
                  </a:lnTo>
                  <a:lnTo>
                    <a:pt x="1716" y="3114"/>
                  </a:lnTo>
                  <a:lnTo>
                    <a:pt x="1728" y="3102"/>
                  </a:lnTo>
                  <a:lnTo>
                    <a:pt x="1734" y="3090"/>
                  </a:lnTo>
                  <a:lnTo>
                    <a:pt x="1734" y="3060"/>
                  </a:lnTo>
                  <a:lnTo>
                    <a:pt x="1728" y="3054"/>
                  </a:lnTo>
                  <a:lnTo>
                    <a:pt x="1728" y="3048"/>
                  </a:lnTo>
                  <a:lnTo>
                    <a:pt x="1746" y="3018"/>
                  </a:lnTo>
                  <a:lnTo>
                    <a:pt x="1734" y="3012"/>
                  </a:lnTo>
                  <a:lnTo>
                    <a:pt x="1728" y="3000"/>
                  </a:lnTo>
                  <a:lnTo>
                    <a:pt x="1728" y="2988"/>
                  </a:lnTo>
                  <a:lnTo>
                    <a:pt x="1740" y="2976"/>
                  </a:lnTo>
                  <a:lnTo>
                    <a:pt x="1746" y="2976"/>
                  </a:lnTo>
                  <a:lnTo>
                    <a:pt x="1746" y="2952"/>
                  </a:lnTo>
                  <a:lnTo>
                    <a:pt x="1764" y="2952"/>
                  </a:lnTo>
                  <a:lnTo>
                    <a:pt x="1776" y="2940"/>
                  </a:lnTo>
                  <a:lnTo>
                    <a:pt x="1776" y="2904"/>
                  </a:lnTo>
                  <a:lnTo>
                    <a:pt x="1782" y="2898"/>
                  </a:lnTo>
                  <a:lnTo>
                    <a:pt x="1788" y="2886"/>
                  </a:lnTo>
                  <a:lnTo>
                    <a:pt x="1800" y="2874"/>
                  </a:lnTo>
                  <a:lnTo>
                    <a:pt x="1812" y="2868"/>
                  </a:lnTo>
                  <a:lnTo>
                    <a:pt x="1818" y="2862"/>
                  </a:lnTo>
                  <a:lnTo>
                    <a:pt x="1824" y="2862"/>
                  </a:lnTo>
                  <a:lnTo>
                    <a:pt x="1824" y="2898"/>
                  </a:lnTo>
                  <a:lnTo>
                    <a:pt x="1818" y="2904"/>
                  </a:lnTo>
                  <a:lnTo>
                    <a:pt x="1818" y="2910"/>
                  </a:lnTo>
                  <a:lnTo>
                    <a:pt x="1812" y="2916"/>
                  </a:lnTo>
                  <a:lnTo>
                    <a:pt x="1812" y="2934"/>
                  </a:lnTo>
                  <a:lnTo>
                    <a:pt x="1800" y="2940"/>
                  </a:lnTo>
                  <a:lnTo>
                    <a:pt x="1800" y="2952"/>
                  </a:lnTo>
                  <a:lnTo>
                    <a:pt x="1776" y="2982"/>
                  </a:lnTo>
                  <a:lnTo>
                    <a:pt x="1746" y="3006"/>
                  </a:lnTo>
                  <a:lnTo>
                    <a:pt x="1752" y="3012"/>
                  </a:lnTo>
                  <a:lnTo>
                    <a:pt x="1770" y="3012"/>
                  </a:lnTo>
                  <a:lnTo>
                    <a:pt x="1770" y="2994"/>
                  </a:lnTo>
                  <a:lnTo>
                    <a:pt x="1776" y="2988"/>
                  </a:lnTo>
                  <a:lnTo>
                    <a:pt x="1788" y="2988"/>
                  </a:lnTo>
                  <a:lnTo>
                    <a:pt x="1794" y="2982"/>
                  </a:lnTo>
                  <a:lnTo>
                    <a:pt x="1800" y="2982"/>
                  </a:lnTo>
                  <a:lnTo>
                    <a:pt x="1812" y="2964"/>
                  </a:lnTo>
                  <a:lnTo>
                    <a:pt x="1824" y="2940"/>
                  </a:lnTo>
                  <a:lnTo>
                    <a:pt x="1848" y="2880"/>
                  </a:lnTo>
                  <a:lnTo>
                    <a:pt x="1860" y="2832"/>
                  </a:lnTo>
                  <a:lnTo>
                    <a:pt x="1872" y="2808"/>
                  </a:lnTo>
                  <a:lnTo>
                    <a:pt x="1878" y="2790"/>
                  </a:lnTo>
                  <a:lnTo>
                    <a:pt x="1884" y="2778"/>
                  </a:lnTo>
                  <a:lnTo>
                    <a:pt x="1896" y="2772"/>
                  </a:lnTo>
                  <a:lnTo>
                    <a:pt x="1902" y="2760"/>
                  </a:lnTo>
                  <a:lnTo>
                    <a:pt x="1926" y="2736"/>
                  </a:lnTo>
                  <a:lnTo>
                    <a:pt x="1926" y="2724"/>
                  </a:lnTo>
                  <a:lnTo>
                    <a:pt x="1920" y="2718"/>
                  </a:lnTo>
                  <a:lnTo>
                    <a:pt x="1938" y="2706"/>
                  </a:lnTo>
                  <a:lnTo>
                    <a:pt x="1932" y="2670"/>
                  </a:lnTo>
                  <a:lnTo>
                    <a:pt x="1938" y="2646"/>
                  </a:lnTo>
                  <a:lnTo>
                    <a:pt x="1926" y="2640"/>
                  </a:lnTo>
                  <a:lnTo>
                    <a:pt x="1932" y="2634"/>
                  </a:lnTo>
                  <a:lnTo>
                    <a:pt x="1938" y="2622"/>
                  </a:lnTo>
                  <a:lnTo>
                    <a:pt x="1938" y="2610"/>
                  </a:lnTo>
                  <a:lnTo>
                    <a:pt x="1932" y="2604"/>
                  </a:lnTo>
                  <a:lnTo>
                    <a:pt x="1920" y="2598"/>
                  </a:lnTo>
                  <a:lnTo>
                    <a:pt x="1914" y="2592"/>
                  </a:lnTo>
                  <a:lnTo>
                    <a:pt x="1914" y="2556"/>
                  </a:lnTo>
                  <a:lnTo>
                    <a:pt x="1896" y="2544"/>
                  </a:lnTo>
                  <a:lnTo>
                    <a:pt x="1920" y="2544"/>
                  </a:lnTo>
                  <a:lnTo>
                    <a:pt x="1914" y="2520"/>
                  </a:lnTo>
                  <a:lnTo>
                    <a:pt x="1902" y="2508"/>
                  </a:lnTo>
                  <a:lnTo>
                    <a:pt x="1908" y="2508"/>
                  </a:lnTo>
                  <a:lnTo>
                    <a:pt x="1920" y="2502"/>
                  </a:lnTo>
                  <a:lnTo>
                    <a:pt x="1920" y="2490"/>
                  </a:lnTo>
                  <a:lnTo>
                    <a:pt x="1914" y="2490"/>
                  </a:lnTo>
                  <a:lnTo>
                    <a:pt x="1902" y="2484"/>
                  </a:lnTo>
                  <a:lnTo>
                    <a:pt x="1896" y="2478"/>
                  </a:lnTo>
                  <a:lnTo>
                    <a:pt x="1920" y="2460"/>
                  </a:lnTo>
                  <a:lnTo>
                    <a:pt x="1932" y="2472"/>
                  </a:lnTo>
                  <a:lnTo>
                    <a:pt x="1944" y="2478"/>
                  </a:lnTo>
                  <a:lnTo>
                    <a:pt x="1950" y="2478"/>
                  </a:lnTo>
                  <a:lnTo>
                    <a:pt x="1950" y="2448"/>
                  </a:lnTo>
                  <a:lnTo>
                    <a:pt x="1962" y="2424"/>
                  </a:lnTo>
                  <a:lnTo>
                    <a:pt x="1974" y="2418"/>
                  </a:lnTo>
                  <a:lnTo>
                    <a:pt x="1980" y="2418"/>
                  </a:lnTo>
                  <a:lnTo>
                    <a:pt x="2004" y="2406"/>
                  </a:lnTo>
                  <a:lnTo>
                    <a:pt x="2010" y="2394"/>
                  </a:lnTo>
                  <a:lnTo>
                    <a:pt x="2010" y="2382"/>
                  </a:lnTo>
                  <a:lnTo>
                    <a:pt x="2016" y="2376"/>
                  </a:lnTo>
                  <a:lnTo>
                    <a:pt x="2028" y="2376"/>
                  </a:lnTo>
                  <a:lnTo>
                    <a:pt x="2034" y="2370"/>
                  </a:lnTo>
                  <a:lnTo>
                    <a:pt x="2046" y="2370"/>
                  </a:lnTo>
                  <a:lnTo>
                    <a:pt x="2046" y="2358"/>
                  </a:lnTo>
                  <a:lnTo>
                    <a:pt x="2070" y="2358"/>
                  </a:lnTo>
                  <a:lnTo>
                    <a:pt x="2070" y="2340"/>
                  </a:lnTo>
                  <a:lnTo>
                    <a:pt x="2118" y="2340"/>
                  </a:lnTo>
                  <a:lnTo>
                    <a:pt x="2124" y="2358"/>
                  </a:lnTo>
                  <a:lnTo>
                    <a:pt x="2136" y="2352"/>
                  </a:lnTo>
                  <a:lnTo>
                    <a:pt x="2118" y="2334"/>
                  </a:lnTo>
                  <a:lnTo>
                    <a:pt x="2136" y="2316"/>
                  </a:lnTo>
                  <a:lnTo>
                    <a:pt x="2142" y="2316"/>
                  </a:lnTo>
                  <a:lnTo>
                    <a:pt x="2154" y="2310"/>
                  </a:lnTo>
                  <a:lnTo>
                    <a:pt x="2178" y="2310"/>
                  </a:lnTo>
                  <a:lnTo>
                    <a:pt x="2160" y="2292"/>
                  </a:lnTo>
                  <a:lnTo>
                    <a:pt x="2172" y="2286"/>
                  </a:lnTo>
                  <a:lnTo>
                    <a:pt x="2178" y="2280"/>
                  </a:lnTo>
                  <a:lnTo>
                    <a:pt x="2190" y="2280"/>
                  </a:lnTo>
                  <a:lnTo>
                    <a:pt x="2190" y="2304"/>
                  </a:lnTo>
                  <a:lnTo>
                    <a:pt x="2196" y="2304"/>
                  </a:lnTo>
                  <a:lnTo>
                    <a:pt x="2196" y="2298"/>
                  </a:lnTo>
                  <a:lnTo>
                    <a:pt x="2202" y="2286"/>
                  </a:lnTo>
                  <a:lnTo>
                    <a:pt x="2208" y="2280"/>
                  </a:lnTo>
                  <a:lnTo>
                    <a:pt x="2244" y="2286"/>
                  </a:lnTo>
                  <a:lnTo>
                    <a:pt x="2244" y="2280"/>
                  </a:lnTo>
                  <a:lnTo>
                    <a:pt x="2250" y="2274"/>
                  </a:lnTo>
                  <a:lnTo>
                    <a:pt x="2250" y="2268"/>
                  </a:lnTo>
                  <a:lnTo>
                    <a:pt x="2256" y="2262"/>
                  </a:lnTo>
                  <a:lnTo>
                    <a:pt x="2268" y="2256"/>
                  </a:lnTo>
                  <a:lnTo>
                    <a:pt x="2274" y="2256"/>
                  </a:lnTo>
                  <a:lnTo>
                    <a:pt x="2280" y="2262"/>
                  </a:lnTo>
                  <a:lnTo>
                    <a:pt x="2280" y="2286"/>
                  </a:lnTo>
                  <a:lnTo>
                    <a:pt x="2346" y="2280"/>
                  </a:lnTo>
                  <a:lnTo>
                    <a:pt x="2352" y="2262"/>
                  </a:lnTo>
                  <a:lnTo>
                    <a:pt x="2346" y="2250"/>
                  </a:lnTo>
                  <a:lnTo>
                    <a:pt x="2352" y="2244"/>
                  </a:lnTo>
                  <a:lnTo>
                    <a:pt x="2358" y="2232"/>
                  </a:lnTo>
                  <a:lnTo>
                    <a:pt x="2370" y="2220"/>
                  </a:lnTo>
                  <a:lnTo>
                    <a:pt x="2406" y="2202"/>
                  </a:lnTo>
                  <a:lnTo>
                    <a:pt x="2418" y="2202"/>
                  </a:lnTo>
                  <a:lnTo>
                    <a:pt x="2412" y="2190"/>
                  </a:lnTo>
                  <a:lnTo>
                    <a:pt x="2412" y="2112"/>
                  </a:lnTo>
                  <a:lnTo>
                    <a:pt x="2442" y="2082"/>
                  </a:lnTo>
                  <a:lnTo>
                    <a:pt x="2442" y="2058"/>
                  </a:lnTo>
                  <a:lnTo>
                    <a:pt x="2460" y="2052"/>
                  </a:lnTo>
                  <a:lnTo>
                    <a:pt x="2460" y="2022"/>
                  </a:lnTo>
                  <a:lnTo>
                    <a:pt x="2466" y="2022"/>
                  </a:lnTo>
                  <a:lnTo>
                    <a:pt x="2472" y="2016"/>
                  </a:lnTo>
                  <a:lnTo>
                    <a:pt x="2478" y="2016"/>
                  </a:lnTo>
                  <a:lnTo>
                    <a:pt x="2478" y="2010"/>
                  </a:lnTo>
                  <a:lnTo>
                    <a:pt x="2484" y="2004"/>
                  </a:lnTo>
                  <a:lnTo>
                    <a:pt x="2484" y="1956"/>
                  </a:lnTo>
                  <a:lnTo>
                    <a:pt x="2478" y="1944"/>
                  </a:lnTo>
                  <a:lnTo>
                    <a:pt x="2478" y="1926"/>
                  </a:lnTo>
                  <a:lnTo>
                    <a:pt x="2472" y="1908"/>
                  </a:lnTo>
                  <a:lnTo>
                    <a:pt x="2484" y="1884"/>
                  </a:lnTo>
                  <a:lnTo>
                    <a:pt x="2514" y="1854"/>
                  </a:lnTo>
                  <a:lnTo>
                    <a:pt x="2514" y="1848"/>
                  </a:lnTo>
                  <a:lnTo>
                    <a:pt x="2508" y="1836"/>
                  </a:lnTo>
                  <a:lnTo>
                    <a:pt x="2508" y="1830"/>
                  </a:lnTo>
                  <a:lnTo>
                    <a:pt x="2502" y="1818"/>
                  </a:lnTo>
                  <a:lnTo>
                    <a:pt x="2508" y="1764"/>
                  </a:lnTo>
                  <a:lnTo>
                    <a:pt x="2508" y="1758"/>
                  </a:lnTo>
                  <a:lnTo>
                    <a:pt x="2514" y="1752"/>
                  </a:lnTo>
                  <a:lnTo>
                    <a:pt x="2514" y="1722"/>
                  </a:lnTo>
                  <a:lnTo>
                    <a:pt x="2520" y="1710"/>
                  </a:lnTo>
                  <a:lnTo>
                    <a:pt x="2520" y="1680"/>
                  </a:lnTo>
                  <a:lnTo>
                    <a:pt x="2508" y="1644"/>
                  </a:lnTo>
                  <a:lnTo>
                    <a:pt x="2502" y="1608"/>
                  </a:lnTo>
                  <a:lnTo>
                    <a:pt x="2502" y="1596"/>
                  </a:lnTo>
                  <a:lnTo>
                    <a:pt x="2508" y="1560"/>
                  </a:lnTo>
                  <a:lnTo>
                    <a:pt x="2508" y="1548"/>
                  </a:lnTo>
                  <a:lnTo>
                    <a:pt x="2502" y="1536"/>
                  </a:lnTo>
                  <a:lnTo>
                    <a:pt x="2502" y="1500"/>
                  </a:lnTo>
                  <a:lnTo>
                    <a:pt x="2508" y="1488"/>
                  </a:lnTo>
                  <a:lnTo>
                    <a:pt x="2520" y="1476"/>
                  </a:lnTo>
                  <a:lnTo>
                    <a:pt x="2508" y="1458"/>
                  </a:lnTo>
                  <a:lnTo>
                    <a:pt x="2520" y="1446"/>
                  </a:lnTo>
                  <a:lnTo>
                    <a:pt x="2532" y="1446"/>
                  </a:lnTo>
                  <a:lnTo>
                    <a:pt x="2532" y="1452"/>
                  </a:lnTo>
                  <a:lnTo>
                    <a:pt x="2538" y="1464"/>
                  </a:lnTo>
                  <a:lnTo>
                    <a:pt x="2544" y="1470"/>
                  </a:lnTo>
                  <a:lnTo>
                    <a:pt x="2556" y="1464"/>
                  </a:lnTo>
                  <a:lnTo>
                    <a:pt x="2562" y="1452"/>
                  </a:lnTo>
                  <a:lnTo>
                    <a:pt x="2574" y="1446"/>
                  </a:lnTo>
                  <a:lnTo>
                    <a:pt x="2580" y="1434"/>
                  </a:lnTo>
                  <a:lnTo>
                    <a:pt x="2586" y="1428"/>
                  </a:lnTo>
                  <a:lnTo>
                    <a:pt x="2592" y="1416"/>
                  </a:lnTo>
                  <a:lnTo>
                    <a:pt x="2592" y="1404"/>
                  </a:lnTo>
                  <a:lnTo>
                    <a:pt x="2598" y="1386"/>
                  </a:lnTo>
                  <a:lnTo>
                    <a:pt x="2598" y="1374"/>
                  </a:lnTo>
                  <a:lnTo>
                    <a:pt x="2604" y="1356"/>
                  </a:lnTo>
                  <a:lnTo>
                    <a:pt x="2604" y="1344"/>
                  </a:lnTo>
                  <a:lnTo>
                    <a:pt x="2610" y="1338"/>
                  </a:lnTo>
                  <a:lnTo>
                    <a:pt x="2616" y="1338"/>
                  </a:lnTo>
                  <a:lnTo>
                    <a:pt x="2628" y="1326"/>
                  </a:lnTo>
                  <a:lnTo>
                    <a:pt x="2634" y="1314"/>
                  </a:lnTo>
                  <a:lnTo>
                    <a:pt x="2640" y="1308"/>
                  </a:lnTo>
                  <a:lnTo>
                    <a:pt x="2640" y="1296"/>
                  </a:lnTo>
                  <a:lnTo>
                    <a:pt x="2652" y="1290"/>
                  </a:lnTo>
                  <a:lnTo>
                    <a:pt x="2658" y="1284"/>
                  </a:lnTo>
                  <a:lnTo>
                    <a:pt x="2670" y="1284"/>
                  </a:lnTo>
                  <a:lnTo>
                    <a:pt x="2682" y="1272"/>
                  </a:lnTo>
                  <a:lnTo>
                    <a:pt x="2682" y="1254"/>
                  </a:lnTo>
                  <a:lnTo>
                    <a:pt x="2688" y="1254"/>
                  </a:lnTo>
                  <a:lnTo>
                    <a:pt x="2724" y="1218"/>
                  </a:lnTo>
                  <a:lnTo>
                    <a:pt x="2736" y="1188"/>
                  </a:lnTo>
                  <a:lnTo>
                    <a:pt x="2754" y="1158"/>
                  </a:lnTo>
                  <a:lnTo>
                    <a:pt x="2760" y="1134"/>
                  </a:lnTo>
                  <a:lnTo>
                    <a:pt x="2766" y="1122"/>
                  </a:lnTo>
                  <a:lnTo>
                    <a:pt x="2772" y="1116"/>
                  </a:lnTo>
                  <a:lnTo>
                    <a:pt x="2778" y="1104"/>
                  </a:lnTo>
                  <a:lnTo>
                    <a:pt x="2784" y="1098"/>
                  </a:lnTo>
                  <a:lnTo>
                    <a:pt x="2784" y="1080"/>
                  </a:lnTo>
                  <a:lnTo>
                    <a:pt x="2778" y="1068"/>
                  </a:lnTo>
                  <a:lnTo>
                    <a:pt x="2778" y="100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58" name="Botswana" descr="© INSCALE GmbH, 05.05.2010&#10;http://www.presentationload.com/">
              <a:extLst>
                <a:ext uri="{FF2B5EF4-FFF2-40B4-BE49-F238E27FC236}">
                  <a16:creationId xmlns:a16="http://schemas.microsoft.com/office/drawing/2014/main" id="{F369B0E2-49DF-0389-DDCB-85E9248B907C}"/>
                </a:ext>
              </a:extLst>
            </p:cNvPr>
            <p:cNvSpPr>
              <a:spLocks/>
            </p:cNvSpPr>
            <p:nvPr/>
          </p:nvSpPr>
          <p:spPr bwMode="gray">
            <a:xfrm>
              <a:off x="6339419" y="5030310"/>
              <a:ext cx="306116" cy="344842"/>
            </a:xfrm>
            <a:custGeom>
              <a:avLst/>
              <a:gdLst>
                <a:gd name="T0" fmla="*/ 2147483647 w 648"/>
                <a:gd name="T1" fmla="*/ 2147483647 h 732"/>
                <a:gd name="T2" fmla="*/ 2147483647 w 648"/>
                <a:gd name="T3" fmla="*/ 2147483647 h 732"/>
                <a:gd name="T4" fmla="*/ 2147483647 w 648"/>
                <a:gd name="T5" fmla="*/ 2147483647 h 732"/>
                <a:gd name="T6" fmla="*/ 2147483647 w 648"/>
                <a:gd name="T7" fmla="*/ 2147483647 h 732"/>
                <a:gd name="T8" fmla="*/ 2147483647 w 648"/>
                <a:gd name="T9" fmla="*/ 2147483647 h 732"/>
                <a:gd name="T10" fmla="*/ 2147483647 w 648"/>
                <a:gd name="T11" fmla="*/ 2147483647 h 732"/>
                <a:gd name="T12" fmla="*/ 2147483647 w 648"/>
                <a:gd name="T13" fmla="*/ 2147483647 h 732"/>
                <a:gd name="T14" fmla="*/ 2147483647 w 648"/>
                <a:gd name="T15" fmla="*/ 2147483647 h 732"/>
                <a:gd name="T16" fmla="*/ 2147483647 w 648"/>
                <a:gd name="T17" fmla="*/ 2147483647 h 732"/>
                <a:gd name="T18" fmla="*/ 2147483647 w 648"/>
                <a:gd name="T19" fmla="*/ 2147483647 h 732"/>
                <a:gd name="T20" fmla="*/ 2147483647 w 648"/>
                <a:gd name="T21" fmla="*/ 2147483647 h 732"/>
                <a:gd name="T22" fmla="*/ 2147483647 w 648"/>
                <a:gd name="T23" fmla="*/ 2147483647 h 732"/>
                <a:gd name="T24" fmla="*/ 2147483647 w 648"/>
                <a:gd name="T25" fmla="*/ 2147483647 h 732"/>
                <a:gd name="T26" fmla="*/ 2147483647 w 648"/>
                <a:gd name="T27" fmla="*/ 2147483647 h 732"/>
                <a:gd name="T28" fmla="*/ 2147483647 w 648"/>
                <a:gd name="T29" fmla="*/ 2147483647 h 732"/>
                <a:gd name="T30" fmla="*/ 2147483647 w 648"/>
                <a:gd name="T31" fmla="*/ 2147483647 h 732"/>
                <a:gd name="T32" fmla="*/ 2147483647 w 648"/>
                <a:gd name="T33" fmla="*/ 2147483647 h 732"/>
                <a:gd name="T34" fmla="*/ 2147483647 w 648"/>
                <a:gd name="T35" fmla="*/ 2147483647 h 732"/>
                <a:gd name="T36" fmla="*/ 2147483647 w 648"/>
                <a:gd name="T37" fmla="*/ 2147483647 h 732"/>
                <a:gd name="T38" fmla="*/ 2147483647 w 648"/>
                <a:gd name="T39" fmla="*/ 2147483647 h 732"/>
                <a:gd name="T40" fmla="*/ 2147483647 w 648"/>
                <a:gd name="T41" fmla="*/ 2147483647 h 732"/>
                <a:gd name="T42" fmla="*/ 2147483647 w 648"/>
                <a:gd name="T43" fmla="*/ 2147483647 h 732"/>
                <a:gd name="T44" fmla="*/ 2147483647 w 648"/>
                <a:gd name="T45" fmla="*/ 2147483647 h 732"/>
                <a:gd name="T46" fmla="*/ 2147483647 w 648"/>
                <a:gd name="T47" fmla="*/ 2147483647 h 732"/>
                <a:gd name="T48" fmla="*/ 2147483647 w 648"/>
                <a:gd name="T49" fmla="*/ 2147483647 h 732"/>
                <a:gd name="T50" fmla="*/ 2147483647 w 648"/>
                <a:gd name="T51" fmla="*/ 2147483647 h 732"/>
                <a:gd name="T52" fmla="*/ 2147483647 w 648"/>
                <a:gd name="T53" fmla="*/ 2147483647 h 732"/>
                <a:gd name="T54" fmla="*/ 2147483647 w 648"/>
                <a:gd name="T55" fmla="*/ 2147483647 h 732"/>
                <a:gd name="T56" fmla="*/ 2147483647 w 648"/>
                <a:gd name="T57" fmla="*/ 2147483647 h 732"/>
                <a:gd name="T58" fmla="*/ 2147483647 w 648"/>
                <a:gd name="T59" fmla="*/ 2147483647 h 732"/>
                <a:gd name="T60" fmla="*/ 2147483647 w 648"/>
                <a:gd name="T61" fmla="*/ 2147483647 h 732"/>
                <a:gd name="T62" fmla="*/ 2147483647 w 648"/>
                <a:gd name="T63" fmla="*/ 2147483647 h 732"/>
                <a:gd name="T64" fmla="*/ 2147483647 w 648"/>
                <a:gd name="T65" fmla="*/ 2147483647 h 732"/>
                <a:gd name="T66" fmla="*/ 2147483647 w 648"/>
                <a:gd name="T67" fmla="*/ 2147483647 h 732"/>
                <a:gd name="T68" fmla="*/ 2147483647 w 648"/>
                <a:gd name="T69" fmla="*/ 2147483647 h 732"/>
                <a:gd name="T70" fmla="*/ 2147483647 w 648"/>
                <a:gd name="T71" fmla="*/ 2147483647 h 732"/>
                <a:gd name="T72" fmla="*/ 2147483647 w 648"/>
                <a:gd name="T73" fmla="*/ 2147483647 h 732"/>
                <a:gd name="T74" fmla="*/ 2147483647 w 648"/>
                <a:gd name="T75" fmla="*/ 2147483647 h 732"/>
                <a:gd name="T76" fmla="*/ 2147483647 w 648"/>
                <a:gd name="T77" fmla="*/ 2147483647 h 732"/>
                <a:gd name="T78" fmla="*/ 2147483647 w 648"/>
                <a:gd name="T79" fmla="*/ 2147483647 h 732"/>
                <a:gd name="T80" fmla="*/ 2147483647 w 648"/>
                <a:gd name="T81" fmla="*/ 2147483647 h 732"/>
                <a:gd name="T82" fmla="*/ 2147483647 w 648"/>
                <a:gd name="T83" fmla="*/ 2147483647 h 732"/>
                <a:gd name="T84" fmla="*/ 2147483647 w 648"/>
                <a:gd name="T85" fmla="*/ 2147483647 h 732"/>
                <a:gd name="T86" fmla="*/ 2147483647 w 648"/>
                <a:gd name="T87" fmla="*/ 2147483647 h 732"/>
                <a:gd name="T88" fmla="*/ 2147483647 w 648"/>
                <a:gd name="T89" fmla="*/ 2147483647 h 732"/>
                <a:gd name="T90" fmla="*/ 2147483647 w 648"/>
                <a:gd name="T91" fmla="*/ 2147483647 h 732"/>
                <a:gd name="T92" fmla="*/ 2147483647 w 648"/>
                <a:gd name="T93" fmla="*/ 2147483647 h 732"/>
                <a:gd name="T94" fmla="*/ 2147483647 w 648"/>
                <a:gd name="T95" fmla="*/ 0 h 732"/>
                <a:gd name="T96" fmla="*/ 2147483647 w 648"/>
                <a:gd name="T97" fmla="*/ 2147483647 h 732"/>
                <a:gd name="T98" fmla="*/ 2147483647 w 648"/>
                <a:gd name="T99" fmla="*/ 2147483647 h 732"/>
                <a:gd name="T100" fmla="*/ 2147483647 w 648"/>
                <a:gd name="T101" fmla="*/ 2147483647 h 732"/>
                <a:gd name="T102" fmla="*/ 2147483647 w 648"/>
                <a:gd name="T103" fmla="*/ 2147483647 h 732"/>
                <a:gd name="T104" fmla="*/ 2147483647 w 648"/>
                <a:gd name="T105" fmla="*/ 2147483647 h 732"/>
                <a:gd name="T106" fmla="*/ 2147483647 w 648"/>
                <a:gd name="T107" fmla="*/ 2147483647 h 732"/>
                <a:gd name="T108" fmla="*/ 2147483647 w 648"/>
                <a:gd name="T109" fmla="*/ 2147483647 h 732"/>
                <a:gd name="T110" fmla="*/ 2147483647 w 648"/>
                <a:gd name="T111" fmla="*/ 2147483647 h 732"/>
                <a:gd name="T112" fmla="*/ 2147483647 w 648"/>
                <a:gd name="T113" fmla="*/ 2147483647 h 732"/>
                <a:gd name="T114" fmla="*/ 0 w 648"/>
                <a:gd name="T115" fmla="*/ 2147483647 h 73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48"/>
                <a:gd name="T175" fmla="*/ 0 h 732"/>
                <a:gd name="T176" fmla="*/ 648 w 648"/>
                <a:gd name="T177" fmla="*/ 732 h 73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48" h="732">
                  <a:moveTo>
                    <a:pt x="0" y="570"/>
                  </a:moveTo>
                  <a:lnTo>
                    <a:pt x="12" y="576"/>
                  </a:lnTo>
                  <a:lnTo>
                    <a:pt x="18" y="582"/>
                  </a:lnTo>
                  <a:lnTo>
                    <a:pt x="30" y="588"/>
                  </a:lnTo>
                  <a:lnTo>
                    <a:pt x="36" y="594"/>
                  </a:lnTo>
                  <a:lnTo>
                    <a:pt x="42" y="612"/>
                  </a:lnTo>
                  <a:lnTo>
                    <a:pt x="48" y="624"/>
                  </a:lnTo>
                  <a:lnTo>
                    <a:pt x="48" y="642"/>
                  </a:lnTo>
                  <a:lnTo>
                    <a:pt x="54" y="648"/>
                  </a:lnTo>
                  <a:lnTo>
                    <a:pt x="54" y="672"/>
                  </a:lnTo>
                  <a:lnTo>
                    <a:pt x="48" y="684"/>
                  </a:lnTo>
                  <a:lnTo>
                    <a:pt x="48" y="690"/>
                  </a:lnTo>
                  <a:lnTo>
                    <a:pt x="42" y="702"/>
                  </a:lnTo>
                  <a:lnTo>
                    <a:pt x="42" y="732"/>
                  </a:lnTo>
                  <a:lnTo>
                    <a:pt x="120" y="732"/>
                  </a:lnTo>
                  <a:lnTo>
                    <a:pt x="120" y="714"/>
                  </a:lnTo>
                  <a:lnTo>
                    <a:pt x="144" y="714"/>
                  </a:lnTo>
                  <a:lnTo>
                    <a:pt x="144" y="708"/>
                  </a:lnTo>
                  <a:lnTo>
                    <a:pt x="150" y="702"/>
                  </a:lnTo>
                  <a:lnTo>
                    <a:pt x="156" y="690"/>
                  </a:lnTo>
                  <a:lnTo>
                    <a:pt x="162" y="684"/>
                  </a:lnTo>
                  <a:lnTo>
                    <a:pt x="168" y="684"/>
                  </a:lnTo>
                  <a:lnTo>
                    <a:pt x="174" y="678"/>
                  </a:lnTo>
                  <a:lnTo>
                    <a:pt x="186" y="678"/>
                  </a:lnTo>
                  <a:lnTo>
                    <a:pt x="186" y="654"/>
                  </a:lnTo>
                  <a:lnTo>
                    <a:pt x="192" y="642"/>
                  </a:lnTo>
                  <a:lnTo>
                    <a:pt x="192" y="630"/>
                  </a:lnTo>
                  <a:lnTo>
                    <a:pt x="198" y="618"/>
                  </a:lnTo>
                  <a:lnTo>
                    <a:pt x="204" y="612"/>
                  </a:lnTo>
                  <a:lnTo>
                    <a:pt x="216" y="606"/>
                  </a:lnTo>
                  <a:lnTo>
                    <a:pt x="228" y="606"/>
                  </a:lnTo>
                  <a:lnTo>
                    <a:pt x="240" y="612"/>
                  </a:lnTo>
                  <a:lnTo>
                    <a:pt x="246" y="618"/>
                  </a:lnTo>
                  <a:lnTo>
                    <a:pt x="258" y="624"/>
                  </a:lnTo>
                  <a:lnTo>
                    <a:pt x="270" y="636"/>
                  </a:lnTo>
                  <a:lnTo>
                    <a:pt x="300" y="636"/>
                  </a:lnTo>
                  <a:lnTo>
                    <a:pt x="306" y="642"/>
                  </a:lnTo>
                  <a:lnTo>
                    <a:pt x="318" y="648"/>
                  </a:lnTo>
                  <a:lnTo>
                    <a:pt x="324" y="654"/>
                  </a:lnTo>
                  <a:lnTo>
                    <a:pt x="336" y="654"/>
                  </a:lnTo>
                  <a:lnTo>
                    <a:pt x="348" y="648"/>
                  </a:lnTo>
                  <a:lnTo>
                    <a:pt x="354" y="642"/>
                  </a:lnTo>
                  <a:lnTo>
                    <a:pt x="360" y="648"/>
                  </a:lnTo>
                  <a:lnTo>
                    <a:pt x="372" y="648"/>
                  </a:lnTo>
                  <a:lnTo>
                    <a:pt x="384" y="642"/>
                  </a:lnTo>
                  <a:lnTo>
                    <a:pt x="390" y="636"/>
                  </a:lnTo>
                  <a:lnTo>
                    <a:pt x="396" y="624"/>
                  </a:lnTo>
                  <a:lnTo>
                    <a:pt x="402" y="606"/>
                  </a:lnTo>
                  <a:lnTo>
                    <a:pt x="408" y="594"/>
                  </a:lnTo>
                  <a:lnTo>
                    <a:pt x="408" y="582"/>
                  </a:lnTo>
                  <a:lnTo>
                    <a:pt x="426" y="564"/>
                  </a:lnTo>
                  <a:lnTo>
                    <a:pt x="444" y="558"/>
                  </a:lnTo>
                  <a:lnTo>
                    <a:pt x="456" y="552"/>
                  </a:lnTo>
                  <a:lnTo>
                    <a:pt x="462" y="546"/>
                  </a:lnTo>
                  <a:lnTo>
                    <a:pt x="468" y="534"/>
                  </a:lnTo>
                  <a:lnTo>
                    <a:pt x="480" y="528"/>
                  </a:lnTo>
                  <a:lnTo>
                    <a:pt x="480" y="492"/>
                  </a:lnTo>
                  <a:lnTo>
                    <a:pt x="492" y="468"/>
                  </a:lnTo>
                  <a:lnTo>
                    <a:pt x="504" y="462"/>
                  </a:lnTo>
                  <a:lnTo>
                    <a:pt x="510" y="462"/>
                  </a:lnTo>
                  <a:lnTo>
                    <a:pt x="522" y="456"/>
                  </a:lnTo>
                  <a:lnTo>
                    <a:pt x="564" y="414"/>
                  </a:lnTo>
                  <a:lnTo>
                    <a:pt x="576" y="390"/>
                  </a:lnTo>
                  <a:lnTo>
                    <a:pt x="582" y="384"/>
                  </a:lnTo>
                  <a:lnTo>
                    <a:pt x="594" y="384"/>
                  </a:lnTo>
                  <a:lnTo>
                    <a:pt x="606" y="378"/>
                  </a:lnTo>
                  <a:lnTo>
                    <a:pt x="618" y="378"/>
                  </a:lnTo>
                  <a:lnTo>
                    <a:pt x="630" y="354"/>
                  </a:lnTo>
                  <a:lnTo>
                    <a:pt x="648" y="354"/>
                  </a:lnTo>
                  <a:lnTo>
                    <a:pt x="648" y="348"/>
                  </a:lnTo>
                  <a:lnTo>
                    <a:pt x="642" y="336"/>
                  </a:lnTo>
                  <a:lnTo>
                    <a:pt x="624" y="318"/>
                  </a:lnTo>
                  <a:lnTo>
                    <a:pt x="606" y="312"/>
                  </a:lnTo>
                  <a:lnTo>
                    <a:pt x="594" y="312"/>
                  </a:lnTo>
                  <a:lnTo>
                    <a:pt x="576" y="306"/>
                  </a:lnTo>
                  <a:lnTo>
                    <a:pt x="564" y="306"/>
                  </a:lnTo>
                  <a:lnTo>
                    <a:pt x="564" y="276"/>
                  </a:lnTo>
                  <a:lnTo>
                    <a:pt x="546" y="276"/>
                  </a:lnTo>
                  <a:lnTo>
                    <a:pt x="546" y="246"/>
                  </a:lnTo>
                  <a:lnTo>
                    <a:pt x="552" y="240"/>
                  </a:lnTo>
                  <a:lnTo>
                    <a:pt x="546" y="216"/>
                  </a:lnTo>
                  <a:lnTo>
                    <a:pt x="516" y="216"/>
                  </a:lnTo>
                  <a:lnTo>
                    <a:pt x="516" y="186"/>
                  </a:lnTo>
                  <a:lnTo>
                    <a:pt x="510" y="180"/>
                  </a:lnTo>
                  <a:lnTo>
                    <a:pt x="480" y="180"/>
                  </a:lnTo>
                  <a:lnTo>
                    <a:pt x="462" y="162"/>
                  </a:lnTo>
                  <a:lnTo>
                    <a:pt x="450" y="156"/>
                  </a:lnTo>
                  <a:lnTo>
                    <a:pt x="432" y="120"/>
                  </a:lnTo>
                  <a:lnTo>
                    <a:pt x="432" y="96"/>
                  </a:lnTo>
                  <a:lnTo>
                    <a:pt x="426" y="90"/>
                  </a:lnTo>
                  <a:lnTo>
                    <a:pt x="414" y="66"/>
                  </a:lnTo>
                  <a:lnTo>
                    <a:pt x="408" y="60"/>
                  </a:lnTo>
                  <a:lnTo>
                    <a:pt x="396" y="60"/>
                  </a:lnTo>
                  <a:lnTo>
                    <a:pt x="396" y="30"/>
                  </a:lnTo>
                  <a:lnTo>
                    <a:pt x="384" y="18"/>
                  </a:lnTo>
                  <a:lnTo>
                    <a:pt x="378" y="0"/>
                  </a:lnTo>
                  <a:lnTo>
                    <a:pt x="342" y="6"/>
                  </a:lnTo>
                  <a:lnTo>
                    <a:pt x="330" y="18"/>
                  </a:lnTo>
                  <a:lnTo>
                    <a:pt x="306" y="18"/>
                  </a:lnTo>
                  <a:lnTo>
                    <a:pt x="264" y="60"/>
                  </a:lnTo>
                  <a:lnTo>
                    <a:pt x="258" y="60"/>
                  </a:lnTo>
                  <a:lnTo>
                    <a:pt x="258" y="42"/>
                  </a:lnTo>
                  <a:lnTo>
                    <a:pt x="252" y="42"/>
                  </a:lnTo>
                  <a:lnTo>
                    <a:pt x="252" y="24"/>
                  </a:lnTo>
                  <a:lnTo>
                    <a:pt x="246" y="18"/>
                  </a:lnTo>
                  <a:lnTo>
                    <a:pt x="228" y="18"/>
                  </a:lnTo>
                  <a:lnTo>
                    <a:pt x="216" y="24"/>
                  </a:lnTo>
                  <a:lnTo>
                    <a:pt x="168" y="36"/>
                  </a:lnTo>
                  <a:lnTo>
                    <a:pt x="132" y="36"/>
                  </a:lnTo>
                  <a:lnTo>
                    <a:pt x="114" y="42"/>
                  </a:lnTo>
                  <a:lnTo>
                    <a:pt x="78" y="42"/>
                  </a:lnTo>
                  <a:lnTo>
                    <a:pt x="78" y="216"/>
                  </a:lnTo>
                  <a:lnTo>
                    <a:pt x="72" y="222"/>
                  </a:lnTo>
                  <a:lnTo>
                    <a:pt x="78" y="348"/>
                  </a:lnTo>
                  <a:lnTo>
                    <a:pt x="6" y="348"/>
                  </a:lnTo>
                  <a:lnTo>
                    <a:pt x="0" y="57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59" name="Bosnia and Herzegovina" descr="© INSCALE GmbH, 05.05.2010&#10;http://www.presentationload.com/">
              <a:extLst>
                <a:ext uri="{FF2B5EF4-FFF2-40B4-BE49-F238E27FC236}">
                  <a16:creationId xmlns:a16="http://schemas.microsoft.com/office/drawing/2014/main" id="{8825DE57-1E41-D7B8-A4A8-4AC798F5043B}"/>
                </a:ext>
              </a:extLst>
            </p:cNvPr>
            <p:cNvSpPr>
              <a:spLocks/>
            </p:cNvSpPr>
            <p:nvPr/>
          </p:nvSpPr>
          <p:spPr bwMode="gray">
            <a:xfrm>
              <a:off x="6180828" y="2636704"/>
              <a:ext cx="125396" cy="110644"/>
            </a:xfrm>
            <a:custGeom>
              <a:avLst/>
              <a:gdLst>
                <a:gd name="T0" fmla="*/ 2147483647 w 264"/>
                <a:gd name="T1" fmla="*/ 2147483647 h 234"/>
                <a:gd name="T2" fmla="*/ 2147483647 w 264"/>
                <a:gd name="T3" fmla="*/ 2147483647 h 234"/>
                <a:gd name="T4" fmla="*/ 2147483647 w 264"/>
                <a:gd name="T5" fmla="*/ 2147483647 h 234"/>
                <a:gd name="T6" fmla="*/ 2147483647 w 264"/>
                <a:gd name="T7" fmla="*/ 2147483647 h 234"/>
                <a:gd name="T8" fmla="*/ 2147483647 w 264"/>
                <a:gd name="T9" fmla="*/ 2147483647 h 234"/>
                <a:gd name="T10" fmla="*/ 2147483647 w 264"/>
                <a:gd name="T11" fmla="*/ 2147483647 h 234"/>
                <a:gd name="T12" fmla="*/ 2147483647 w 264"/>
                <a:gd name="T13" fmla="*/ 2147483647 h 234"/>
                <a:gd name="T14" fmla="*/ 2147483647 w 264"/>
                <a:gd name="T15" fmla="*/ 2147483647 h 234"/>
                <a:gd name="T16" fmla="*/ 2147483647 w 264"/>
                <a:gd name="T17" fmla="*/ 2147483647 h 234"/>
                <a:gd name="T18" fmla="*/ 2147483647 w 264"/>
                <a:gd name="T19" fmla="*/ 2147483647 h 234"/>
                <a:gd name="T20" fmla="*/ 2147483647 w 264"/>
                <a:gd name="T21" fmla="*/ 2147483647 h 234"/>
                <a:gd name="T22" fmla="*/ 2147483647 w 264"/>
                <a:gd name="T23" fmla="*/ 2147483647 h 234"/>
                <a:gd name="T24" fmla="*/ 2147483647 w 264"/>
                <a:gd name="T25" fmla="*/ 2147483647 h 234"/>
                <a:gd name="T26" fmla="*/ 2147483647 w 264"/>
                <a:gd name="T27" fmla="*/ 2147483647 h 234"/>
                <a:gd name="T28" fmla="*/ 2147483647 w 264"/>
                <a:gd name="T29" fmla="*/ 2147483647 h 234"/>
                <a:gd name="T30" fmla="*/ 2147483647 w 264"/>
                <a:gd name="T31" fmla="*/ 2147483647 h 234"/>
                <a:gd name="T32" fmla="*/ 2147483647 w 264"/>
                <a:gd name="T33" fmla="*/ 2147483647 h 234"/>
                <a:gd name="T34" fmla="*/ 2147483647 w 264"/>
                <a:gd name="T35" fmla="*/ 2147483647 h 234"/>
                <a:gd name="T36" fmla="*/ 2147483647 w 264"/>
                <a:gd name="T37" fmla="*/ 2147483647 h 234"/>
                <a:gd name="T38" fmla="*/ 2147483647 w 264"/>
                <a:gd name="T39" fmla="*/ 0 h 234"/>
                <a:gd name="T40" fmla="*/ 2147483647 w 264"/>
                <a:gd name="T41" fmla="*/ 0 h 234"/>
                <a:gd name="T42" fmla="*/ 2147483647 w 264"/>
                <a:gd name="T43" fmla="*/ 2147483647 h 234"/>
                <a:gd name="T44" fmla="*/ 0 w 264"/>
                <a:gd name="T45" fmla="*/ 2147483647 h 234"/>
                <a:gd name="T46" fmla="*/ 2147483647 w 264"/>
                <a:gd name="T47" fmla="*/ 2147483647 h 234"/>
                <a:gd name="T48" fmla="*/ 2147483647 w 264"/>
                <a:gd name="T49" fmla="*/ 2147483647 h 234"/>
                <a:gd name="T50" fmla="*/ 2147483647 w 264"/>
                <a:gd name="T51" fmla="*/ 2147483647 h 234"/>
                <a:gd name="T52" fmla="*/ 2147483647 w 264"/>
                <a:gd name="T53" fmla="*/ 2147483647 h 234"/>
                <a:gd name="T54" fmla="*/ 2147483647 w 264"/>
                <a:gd name="T55" fmla="*/ 2147483647 h 234"/>
                <a:gd name="T56" fmla="*/ 2147483647 w 264"/>
                <a:gd name="T57" fmla="*/ 2147483647 h 234"/>
                <a:gd name="T58" fmla="*/ 2147483647 w 264"/>
                <a:gd name="T59" fmla="*/ 2147483647 h 234"/>
                <a:gd name="T60" fmla="*/ 2147483647 w 264"/>
                <a:gd name="T61" fmla="*/ 2147483647 h 234"/>
                <a:gd name="T62" fmla="*/ 2147483647 w 264"/>
                <a:gd name="T63" fmla="*/ 2147483647 h 234"/>
                <a:gd name="T64" fmla="*/ 2147483647 w 264"/>
                <a:gd name="T65" fmla="*/ 2147483647 h 234"/>
                <a:gd name="T66" fmla="*/ 2147483647 w 264"/>
                <a:gd name="T67" fmla="*/ 2147483647 h 234"/>
                <a:gd name="T68" fmla="*/ 2147483647 w 264"/>
                <a:gd name="T69" fmla="*/ 2147483647 h 234"/>
                <a:gd name="T70" fmla="*/ 2147483647 w 264"/>
                <a:gd name="T71" fmla="*/ 2147483647 h 234"/>
                <a:gd name="T72" fmla="*/ 2147483647 w 264"/>
                <a:gd name="T73" fmla="*/ 2147483647 h 234"/>
                <a:gd name="T74" fmla="*/ 2147483647 w 264"/>
                <a:gd name="T75" fmla="*/ 2147483647 h 234"/>
                <a:gd name="T76" fmla="*/ 2147483647 w 264"/>
                <a:gd name="T77" fmla="*/ 2147483647 h 234"/>
                <a:gd name="T78" fmla="*/ 2147483647 w 264"/>
                <a:gd name="T79" fmla="*/ 2147483647 h 234"/>
                <a:gd name="T80" fmla="*/ 2147483647 w 264"/>
                <a:gd name="T81" fmla="*/ 2147483647 h 234"/>
                <a:gd name="T82" fmla="*/ 2147483647 w 264"/>
                <a:gd name="T83" fmla="*/ 2147483647 h 234"/>
                <a:gd name="T84" fmla="*/ 2147483647 w 264"/>
                <a:gd name="T85" fmla="*/ 2147483647 h 234"/>
                <a:gd name="T86" fmla="*/ 2147483647 w 264"/>
                <a:gd name="T87" fmla="*/ 2147483647 h 234"/>
                <a:gd name="T88" fmla="*/ 2147483647 w 264"/>
                <a:gd name="T89" fmla="*/ 2147483647 h 234"/>
                <a:gd name="T90" fmla="*/ 2147483647 w 264"/>
                <a:gd name="T91" fmla="*/ 2147483647 h 234"/>
                <a:gd name="T92" fmla="*/ 2147483647 w 264"/>
                <a:gd name="T93" fmla="*/ 2147483647 h 234"/>
                <a:gd name="T94" fmla="*/ 2147483647 w 264"/>
                <a:gd name="T95" fmla="*/ 2147483647 h 234"/>
                <a:gd name="T96" fmla="*/ 2147483647 w 264"/>
                <a:gd name="T97" fmla="*/ 2147483647 h 234"/>
                <a:gd name="T98" fmla="*/ 2147483647 w 264"/>
                <a:gd name="T99" fmla="*/ 2147483647 h 234"/>
                <a:gd name="T100" fmla="*/ 2147483647 w 264"/>
                <a:gd name="T101" fmla="*/ 2147483647 h 234"/>
                <a:gd name="T102" fmla="*/ 2147483647 w 264"/>
                <a:gd name="T103" fmla="*/ 2147483647 h 234"/>
                <a:gd name="T104" fmla="*/ 2147483647 w 264"/>
                <a:gd name="T105" fmla="*/ 2147483647 h 234"/>
                <a:gd name="T106" fmla="*/ 2147483647 w 264"/>
                <a:gd name="T107" fmla="*/ 2147483647 h 234"/>
                <a:gd name="T108" fmla="*/ 2147483647 w 264"/>
                <a:gd name="T109" fmla="*/ 2147483647 h 234"/>
                <a:gd name="T110" fmla="*/ 2147483647 w 264"/>
                <a:gd name="T111" fmla="*/ 2147483647 h 234"/>
                <a:gd name="T112" fmla="*/ 2147483647 w 264"/>
                <a:gd name="T113" fmla="*/ 2147483647 h 234"/>
                <a:gd name="T114" fmla="*/ 2147483647 w 264"/>
                <a:gd name="T115" fmla="*/ 2147483647 h 234"/>
                <a:gd name="T116" fmla="*/ 2147483647 w 264"/>
                <a:gd name="T117" fmla="*/ 2147483647 h 234"/>
                <a:gd name="T118" fmla="*/ 2147483647 w 264"/>
                <a:gd name="T119" fmla="*/ 2147483647 h 234"/>
                <a:gd name="T120" fmla="*/ 2147483647 w 264"/>
                <a:gd name="T121" fmla="*/ 2147483647 h 234"/>
                <a:gd name="T122" fmla="*/ 2147483647 w 264"/>
                <a:gd name="T123" fmla="*/ 2147483647 h 234"/>
                <a:gd name="T124" fmla="*/ 2147483647 w 264"/>
                <a:gd name="T125" fmla="*/ 2147483647 h 23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64"/>
                <a:gd name="T190" fmla="*/ 0 h 234"/>
                <a:gd name="T191" fmla="*/ 264 w 264"/>
                <a:gd name="T192" fmla="*/ 234 h 23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64" h="234">
                  <a:moveTo>
                    <a:pt x="246" y="78"/>
                  </a:moveTo>
                  <a:lnTo>
                    <a:pt x="228" y="78"/>
                  </a:lnTo>
                  <a:lnTo>
                    <a:pt x="228" y="60"/>
                  </a:lnTo>
                  <a:lnTo>
                    <a:pt x="246" y="42"/>
                  </a:lnTo>
                  <a:lnTo>
                    <a:pt x="246" y="30"/>
                  </a:lnTo>
                  <a:lnTo>
                    <a:pt x="234" y="30"/>
                  </a:lnTo>
                  <a:lnTo>
                    <a:pt x="222" y="36"/>
                  </a:lnTo>
                  <a:lnTo>
                    <a:pt x="216" y="36"/>
                  </a:lnTo>
                  <a:lnTo>
                    <a:pt x="216" y="30"/>
                  </a:lnTo>
                  <a:lnTo>
                    <a:pt x="204" y="30"/>
                  </a:lnTo>
                  <a:lnTo>
                    <a:pt x="192" y="12"/>
                  </a:lnTo>
                  <a:lnTo>
                    <a:pt x="138" y="12"/>
                  </a:lnTo>
                  <a:lnTo>
                    <a:pt x="132" y="6"/>
                  </a:lnTo>
                  <a:lnTo>
                    <a:pt x="120" y="6"/>
                  </a:lnTo>
                  <a:lnTo>
                    <a:pt x="108" y="12"/>
                  </a:lnTo>
                  <a:lnTo>
                    <a:pt x="90" y="6"/>
                  </a:lnTo>
                  <a:lnTo>
                    <a:pt x="66" y="6"/>
                  </a:lnTo>
                  <a:lnTo>
                    <a:pt x="42" y="12"/>
                  </a:lnTo>
                  <a:lnTo>
                    <a:pt x="30" y="6"/>
                  </a:lnTo>
                  <a:lnTo>
                    <a:pt x="24" y="0"/>
                  </a:lnTo>
                  <a:lnTo>
                    <a:pt x="18" y="0"/>
                  </a:lnTo>
                  <a:lnTo>
                    <a:pt x="18" y="24"/>
                  </a:lnTo>
                  <a:lnTo>
                    <a:pt x="0" y="30"/>
                  </a:lnTo>
                  <a:lnTo>
                    <a:pt x="12" y="42"/>
                  </a:lnTo>
                  <a:lnTo>
                    <a:pt x="30" y="48"/>
                  </a:lnTo>
                  <a:lnTo>
                    <a:pt x="30" y="60"/>
                  </a:lnTo>
                  <a:lnTo>
                    <a:pt x="36" y="60"/>
                  </a:lnTo>
                  <a:lnTo>
                    <a:pt x="42" y="66"/>
                  </a:lnTo>
                  <a:lnTo>
                    <a:pt x="42" y="84"/>
                  </a:lnTo>
                  <a:lnTo>
                    <a:pt x="60" y="90"/>
                  </a:lnTo>
                  <a:lnTo>
                    <a:pt x="72" y="120"/>
                  </a:lnTo>
                  <a:lnTo>
                    <a:pt x="84" y="132"/>
                  </a:lnTo>
                  <a:lnTo>
                    <a:pt x="96" y="138"/>
                  </a:lnTo>
                  <a:lnTo>
                    <a:pt x="114" y="150"/>
                  </a:lnTo>
                  <a:lnTo>
                    <a:pt x="126" y="156"/>
                  </a:lnTo>
                  <a:lnTo>
                    <a:pt x="132" y="168"/>
                  </a:lnTo>
                  <a:lnTo>
                    <a:pt x="132" y="174"/>
                  </a:lnTo>
                  <a:lnTo>
                    <a:pt x="126" y="180"/>
                  </a:lnTo>
                  <a:lnTo>
                    <a:pt x="138" y="180"/>
                  </a:lnTo>
                  <a:lnTo>
                    <a:pt x="156" y="198"/>
                  </a:lnTo>
                  <a:lnTo>
                    <a:pt x="162" y="210"/>
                  </a:lnTo>
                  <a:lnTo>
                    <a:pt x="174" y="216"/>
                  </a:lnTo>
                  <a:lnTo>
                    <a:pt x="192" y="234"/>
                  </a:lnTo>
                  <a:lnTo>
                    <a:pt x="210" y="204"/>
                  </a:lnTo>
                  <a:lnTo>
                    <a:pt x="198" y="198"/>
                  </a:lnTo>
                  <a:lnTo>
                    <a:pt x="192" y="198"/>
                  </a:lnTo>
                  <a:lnTo>
                    <a:pt x="186" y="192"/>
                  </a:lnTo>
                  <a:lnTo>
                    <a:pt x="186" y="186"/>
                  </a:lnTo>
                  <a:lnTo>
                    <a:pt x="192" y="180"/>
                  </a:lnTo>
                  <a:lnTo>
                    <a:pt x="198" y="180"/>
                  </a:lnTo>
                  <a:lnTo>
                    <a:pt x="204" y="168"/>
                  </a:lnTo>
                  <a:lnTo>
                    <a:pt x="204" y="162"/>
                  </a:lnTo>
                  <a:lnTo>
                    <a:pt x="210" y="156"/>
                  </a:lnTo>
                  <a:lnTo>
                    <a:pt x="228" y="156"/>
                  </a:lnTo>
                  <a:lnTo>
                    <a:pt x="228" y="132"/>
                  </a:lnTo>
                  <a:lnTo>
                    <a:pt x="258" y="132"/>
                  </a:lnTo>
                  <a:lnTo>
                    <a:pt x="258" y="126"/>
                  </a:lnTo>
                  <a:lnTo>
                    <a:pt x="252" y="114"/>
                  </a:lnTo>
                  <a:lnTo>
                    <a:pt x="240" y="102"/>
                  </a:lnTo>
                  <a:lnTo>
                    <a:pt x="264" y="96"/>
                  </a:lnTo>
                  <a:lnTo>
                    <a:pt x="258" y="84"/>
                  </a:lnTo>
                  <a:lnTo>
                    <a:pt x="252" y="78"/>
                  </a:lnTo>
                  <a:lnTo>
                    <a:pt x="246" y="7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60" name="Bolivia" descr="© INSCALE GmbH, 05.05.2010&#10;http://www.presentationload.com/">
              <a:extLst>
                <a:ext uri="{FF2B5EF4-FFF2-40B4-BE49-F238E27FC236}">
                  <a16:creationId xmlns:a16="http://schemas.microsoft.com/office/drawing/2014/main" id="{0D1E26A9-3228-75A6-7A7D-86FFC792D671}"/>
                </a:ext>
              </a:extLst>
            </p:cNvPr>
            <p:cNvSpPr>
              <a:spLocks/>
            </p:cNvSpPr>
            <p:nvPr/>
          </p:nvSpPr>
          <p:spPr bwMode="gray">
            <a:xfrm>
              <a:off x="3357554" y="4724195"/>
              <a:ext cx="420447" cy="499744"/>
            </a:xfrm>
            <a:custGeom>
              <a:avLst/>
              <a:gdLst>
                <a:gd name="T0" fmla="*/ 2147483647 w 894"/>
                <a:gd name="T1" fmla="*/ 2147483647 h 1056"/>
                <a:gd name="T2" fmla="*/ 2147483647 w 894"/>
                <a:gd name="T3" fmla="*/ 2147483647 h 1056"/>
                <a:gd name="T4" fmla="*/ 2147483647 w 894"/>
                <a:gd name="T5" fmla="*/ 2147483647 h 1056"/>
                <a:gd name="T6" fmla="*/ 2147483647 w 894"/>
                <a:gd name="T7" fmla="*/ 2147483647 h 1056"/>
                <a:gd name="T8" fmla="*/ 2147483647 w 894"/>
                <a:gd name="T9" fmla="*/ 2147483647 h 1056"/>
                <a:gd name="T10" fmla="*/ 2147483647 w 894"/>
                <a:gd name="T11" fmla="*/ 2147483647 h 1056"/>
                <a:gd name="T12" fmla="*/ 2147483647 w 894"/>
                <a:gd name="T13" fmla="*/ 2147483647 h 1056"/>
                <a:gd name="T14" fmla="*/ 2147483647 w 894"/>
                <a:gd name="T15" fmla="*/ 2147483647 h 1056"/>
                <a:gd name="T16" fmla="*/ 2147483647 w 894"/>
                <a:gd name="T17" fmla="*/ 2147483647 h 1056"/>
                <a:gd name="T18" fmla="*/ 2147483647 w 894"/>
                <a:gd name="T19" fmla="*/ 2147483647 h 1056"/>
                <a:gd name="T20" fmla="*/ 2147483647 w 894"/>
                <a:gd name="T21" fmla="*/ 2147483647 h 1056"/>
                <a:gd name="T22" fmla="*/ 2147483647 w 894"/>
                <a:gd name="T23" fmla="*/ 2147483647 h 1056"/>
                <a:gd name="T24" fmla="*/ 2147483647 w 894"/>
                <a:gd name="T25" fmla="*/ 2147483647 h 1056"/>
                <a:gd name="T26" fmla="*/ 2147483647 w 894"/>
                <a:gd name="T27" fmla="*/ 2147483647 h 1056"/>
                <a:gd name="T28" fmla="*/ 2147483647 w 894"/>
                <a:gd name="T29" fmla="*/ 2147483647 h 1056"/>
                <a:gd name="T30" fmla="*/ 2147483647 w 894"/>
                <a:gd name="T31" fmla="*/ 2147483647 h 1056"/>
                <a:gd name="T32" fmla="*/ 2147483647 w 894"/>
                <a:gd name="T33" fmla="*/ 2147483647 h 1056"/>
                <a:gd name="T34" fmla="*/ 2147483647 w 894"/>
                <a:gd name="T35" fmla="*/ 2147483647 h 1056"/>
                <a:gd name="T36" fmla="*/ 2147483647 w 894"/>
                <a:gd name="T37" fmla="*/ 2147483647 h 1056"/>
                <a:gd name="T38" fmla="*/ 2147483647 w 894"/>
                <a:gd name="T39" fmla="*/ 2147483647 h 1056"/>
                <a:gd name="T40" fmla="*/ 2147483647 w 894"/>
                <a:gd name="T41" fmla="*/ 2147483647 h 1056"/>
                <a:gd name="T42" fmla="*/ 2147483647 w 894"/>
                <a:gd name="T43" fmla="*/ 2147483647 h 1056"/>
                <a:gd name="T44" fmla="*/ 2147483647 w 894"/>
                <a:gd name="T45" fmla="*/ 2147483647 h 1056"/>
                <a:gd name="T46" fmla="*/ 2147483647 w 894"/>
                <a:gd name="T47" fmla="*/ 2147483647 h 1056"/>
                <a:gd name="T48" fmla="*/ 0 w 894"/>
                <a:gd name="T49" fmla="*/ 2147483647 h 1056"/>
                <a:gd name="T50" fmla="*/ 2147483647 w 894"/>
                <a:gd name="T51" fmla="*/ 2147483647 h 1056"/>
                <a:gd name="T52" fmla="*/ 2147483647 w 894"/>
                <a:gd name="T53" fmla="*/ 2147483647 h 1056"/>
                <a:gd name="T54" fmla="*/ 2147483647 w 894"/>
                <a:gd name="T55" fmla="*/ 2147483647 h 1056"/>
                <a:gd name="T56" fmla="*/ 2147483647 w 894"/>
                <a:gd name="T57" fmla="*/ 2147483647 h 1056"/>
                <a:gd name="T58" fmla="*/ 2147483647 w 894"/>
                <a:gd name="T59" fmla="*/ 2147483647 h 1056"/>
                <a:gd name="T60" fmla="*/ 2147483647 w 894"/>
                <a:gd name="T61" fmla="*/ 2147483647 h 1056"/>
                <a:gd name="T62" fmla="*/ 2147483647 w 894"/>
                <a:gd name="T63" fmla="*/ 2147483647 h 1056"/>
                <a:gd name="T64" fmla="*/ 2147483647 w 894"/>
                <a:gd name="T65" fmla="*/ 2147483647 h 1056"/>
                <a:gd name="T66" fmla="*/ 2147483647 w 894"/>
                <a:gd name="T67" fmla="*/ 2147483647 h 1056"/>
                <a:gd name="T68" fmla="*/ 2147483647 w 894"/>
                <a:gd name="T69" fmla="*/ 2147483647 h 1056"/>
                <a:gd name="T70" fmla="*/ 2147483647 w 894"/>
                <a:gd name="T71" fmla="*/ 2147483647 h 1056"/>
                <a:gd name="T72" fmla="*/ 2147483647 w 894"/>
                <a:gd name="T73" fmla="*/ 2147483647 h 1056"/>
                <a:gd name="T74" fmla="*/ 2147483647 w 894"/>
                <a:gd name="T75" fmla="*/ 2147483647 h 1056"/>
                <a:gd name="T76" fmla="*/ 2147483647 w 894"/>
                <a:gd name="T77" fmla="*/ 2147483647 h 1056"/>
                <a:gd name="T78" fmla="*/ 2147483647 w 894"/>
                <a:gd name="T79" fmla="*/ 2147483647 h 1056"/>
                <a:gd name="T80" fmla="*/ 2147483647 w 894"/>
                <a:gd name="T81" fmla="*/ 2147483647 h 1056"/>
                <a:gd name="T82" fmla="*/ 2147483647 w 894"/>
                <a:gd name="T83" fmla="*/ 2147483647 h 1056"/>
                <a:gd name="T84" fmla="*/ 2147483647 w 894"/>
                <a:gd name="T85" fmla="*/ 2147483647 h 1056"/>
                <a:gd name="T86" fmla="*/ 2147483647 w 894"/>
                <a:gd name="T87" fmla="*/ 2147483647 h 1056"/>
                <a:gd name="T88" fmla="*/ 2147483647 w 894"/>
                <a:gd name="T89" fmla="*/ 2147483647 h 1056"/>
                <a:gd name="T90" fmla="*/ 2147483647 w 894"/>
                <a:gd name="T91" fmla="*/ 2147483647 h 1056"/>
                <a:gd name="T92" fmla="*/ 2147483647 w 894"/>
                <a:gd name="T93" fmla="*/ 2147483647 h 1056"/>
                <a:gd name="T94" fmla="*/ 2147483647 w 894"/>
                <a:gd name="T95" fmla="*/ 2147483647 h 1056"/>
                <a:gd name="T96" fmla="*/ 2147483647 w 894"/>
                <a:gd name="T97" fmla="*/ 2147483647 h 1056"/>
                <a:gd name="T98" fmla="*/ 2147483647 w 894"/>
                <a:gd name="T99" fmla="*/ 2147483647 h 1056"/>
                <a:gd name="T100" fmla="*/ 2147483647 w 894"/>
                <a:gd name="T101" fmla="*/ 2147483647 h 105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94"/>
                <a:gd name="T154" fmla="*/ 0 h 1056"/>
                <a:gd name="T155" fmla="*/ 894 w 894"/>
                <a:gd name="T156" fmla="*/ 1056 h 105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94" h="1056">
                  <a:moveTo>
                    <a:pt x="882" y="744"/>
                  </a:moveTo>
                  <a:lnTo>
                    <a:pt x="882" y="738"/>
                  </a:lnTo>
                  <a:lnTo>
                    <a:pt x="888" y="732"/>
                  </a:lnTo>
                  <a:lnTo>
                    <a:pt x="888" y="708"/>
                  </a:lnTo>
                  <a:lnTo>
                    <a:pt x="894" y="696"/>
                  </a:lnTo>
                  <a:lnTo>
                    <a:pt x="894" y="684"/>
                  </a:lnTo>
                  <a:lnTo>
                    <a:pt x="882" y="648"/>
                  </a:lnTo>
                  <a:lnTo>
                    <a:pt x="876" y="636"/>
                  </a:lnTo>
                  <a:lnTo>
                    <a:pt x="864" y="624"/>
                  </a:lnTo>
                  <a:lnTo>
                    <a:pt x="840" y="612"/>
                  </a:lnTo>
                  <a:lnTo>
                    <a:pt x="834" y="606"/>
                  </a:lnTo>
                  <a:lnTo>
                    <a:pt x="822" y="600"/>
                  </a:lnTo>
                  <a:lnTo>
                    <a:pt x="816" y="588"/>
                  </a:lnTo>
                  <a:lnTo>
                    <a:pt x="816" y="576"/>
                  </a:lnTo>
                  <a:lnTo>
                    <a:pt x="822" y="558"/>
                  </a:lnTo>
                  <a:lnTo>
                    <a:pt x="822" y="546"/>
                  </a:lnTo>
                  <a:lnTo>
                    <a:pt x="828" y="540"/>
                  </a:lnTo>
                  <a:lnTo>
                    <a:pt x="828" y="534"/>
                  </a:lnTo>
                  <a:lnTo>
                    <a:pt x="768" y="534"/>
                  </a:lnTo>
                  <a:lnTo>
                    <a:pt x="720" y="528"/>
                  </a:lnTo>
                  <a:lnTo>
                    <a:pt x="690" y="522"/>
                  </a:lnTo>
                  <a:lnTo>
                    <a:pt x="684" y="516"/>
                  </a:lnTo>
                  <a:lnTo>
                    <a:pt x="684" y="474"/>
                  </a:lnTo>
                  <a:lnTo>
                    <a:pt x="690" y="462"/>
                  </a:lnTo>
                  <a:lnTo>
                    <a:pt x="684" y="456"/>
                  </a:lnTo>
                  <a:lnTo>
                    <a:pt x="672" y="450"/>
                  </a:lnTo>
                  <a:lnTo>
                    <a:pt x="666" y="438"/>
                  </a:lnTo>
                  <a:lnTo>
                    <a:pt x="660" y="432"/>
                  </a:lnTo>
                  <a:lnTo>
                    <a:pt x="660" y="426"/>
                  </a:lnTo>
                  <a:lnTo>
                    <a:pt x="678" y="426"/>
                  </a:lnTo>
                  <a:lnTo>
                    <a:pt x="678" y="396"/>
                  </a:lnTo>
                  <a:lnTo>
                    <a:pt x="672" y="384"/>
                  </a:lnTo>
                  <a:lnTo>
                    <a:pt x="666" y="378"/>
                  </a:lnTo>
                  <a:lnTo>
                    <a:pt x="660" y="366"/>
                  </a:lnTo>
                  <a:lnTo>
                    <a:pt x="660" y="336"/>
                  </a:lnTo>
                  <a:lnTo>
                    <a:pt x="654" y="330"/>
                  </a:lnTo>
                  <a:lnTo>
                    <a:pt x="648" y="318"/>
                  </a:lnTo>
                  <a:lnTo>
                    <a:pt x="624" y="306"/>
                  </a:lnTo>
                  <a:lnTo>
                    <a:pt x="564" y="306"/>
                  </a:lnTo>
                  <a:lnTo>
                    <a:pt x="558" y="300"/>
                  </a:lnTo>
                  <a:lnTo>
                    <a:pt x="546" y="294"/>
                  </a:lnTo>
                  <a:lnTo>
                    <a:pt x="534" y="282"/>
                  </a:lnTo>
                  <a:lnTo>
                    <a:pt x="534" y="276"/>
                  </a:lnTo>
                  <a:lnTo>
                    <a:pt x="510" y="276"/>
                  </a:lnTo>
                  <a:lnTo>
                    <a:pt x="498" y="270"/>
                  </a:lnTo>
                  <a:lnTo>
                    <a:pt x="486" y="258"/>
                  </a:lnTo>
                  <a:lnTo>
                    <a:pt x="474" y="252"/>
                  </a:lnTo>
                  <a:lnTo>
                    <a:pt x="468" y="240"/>
                  </a:lnTo>
                  <a:lnTo>
                    <a:pt x="468" y="234"/>
                  </a:lnTo>
                  <a:lnTo>
                    <a:pt x="456" y="234"/>
                  </a:lnTo>
                  <a:lnTo>
                    <a:pt x="450" y="240"/>
                  </a:lnTo>
                  <a:lnTo>
                    <a:pt x="438" y="240"/>
                  </a:lnTo>
                  <a:lnTo>
                    <a:pt x="426" y="234"/>
                  </a:lnTo>
                  <a:lnTo>
                    <a:pt x="420" y="222"/>
                  </a:lnTo>
                  <a:lnTo>
                    <a:pt x="414" y="228"/>
                  </a:lnTo>
                  <a:lnTo>
                    <a:pt x="384" y="228"/>
                  </a:lnTo>
                  <a:lnTo>
                    <a:pt x="372" y="222"/>
                  </a:lnTo>
                  <a:lnTo>
                    <a:pt x="366" y="216"/>
                  </a:lnTo>
                  <a:lnTo>
                    <a:pt x="366" y="210"/>
                  </a:lnTo>
                  <a:lnTo>
                    <a:pt x="360" y="198"/>
                  </a:lnTo>
                  <a:lnTo>
                    <a:pt x="360" y="192"/>
                  </a:lnTo>
                  <a:lnTo>
                    <a:pt x="354" y="186"/>
                  </a:lnTo>
                  <a:lnTo>
                    <a:pt x="330" y="186"/>
                  </a:lnTo>
                  <a:lnTo>
                    <a:pt x="324" y="156"/>
                  </a:lnTo>
                  <a:lnTo>
                    <a:pt x="318" y="150"/>
                  </a:lnTo>
                  <a:lnTo>
                    <a:pt x="306" y="144"/>
                  </a:lnTo>
                  <a:lnTo>
                    <a:pt x="294" y="132"/>
                  </a:lnTo>
                  <a:lnTo>
                    <a:pt x="294" y="120"/>
                  </a:lnTo>
                  <a:lnTo>
                    <a:pt x="300" y="114"/>
                  </a:lnTo>
                  <a:lnTo>
                    <a:pt x="300" y="96"/>
                  </a:lnTo>
                  <a:lnTo>
                    <a:pt x="294" y="84"/>
                  </a:lnTo>
                  <a:lnTo>
                    <a:pt x="288" y="78"/>
                  </a:lnTo>
                  <a:lnTo>
                    <a:pt x="288" y="48"/>
                  </a:lnTo>
                  <a:lnTo>
                    <a:pt x="294" y="42"/>
                  </a:lnTo>
                  <a:lnTo>
                    <a:pt x="294" y="36"/>
                  </a:lnTo>
                  <a:lnTo>
                    <a:pt x="300" y="30"/>
                  </a:lnTo>
                  <a:lnTo>
                    <a:pt x="300" y="0"/>
                  </a:lnTo>
                  <a:lnTo>
                    <a:pt x="288" y="0"/>
                  </a:lnTo>
                  <a:lnTo>
                    <a:pt x="276" y="6"/>
                  </a:lnTo>
                  <a:lnTo>
                    <a:pt x="276" y="12"/>
                  </a:lnTo>
                  <a:lnTo>
                    <a:pt x="270" y="12"/>
                  </a:lnTo>
                  <a:lnTo>
                    <a:pt x="258" y="0"/>
                  </a:lnTo>
                  <a:lnTo>
                    <a:pt x="246" y="12"/>
                  </a:lnTo>
                  <a:lnTo>
                    <a:pt x="210" y="12"/>
                  </a:lnTo>
                  <a:lnTo>
                    <a:pt x="198" y="18"/>
                  </a:lnTo>
                  <a:lnTo>
                    <a:pt x="192" y="24"/>
                  </a:lnTo>
                  <a:lnTo>
                    <a:pt x="186" y="36"/>
                  </a:lnTo>
                  <a:lnTo>
                    <a:pt x="180" y="42"/>
                  </a:lnTo>
                  <a:lnTo>
                    <a:pt x="180" y="48"/>
                  </a:lnTo>
                  <a:lnTo>
                    <a:pt x="144" y="48"/>
                  </a:lnTo>
                  <a:lnTo>
                    <a:pt x="138" y="78"/>
                  </a:lnTo>
                  <a:lnTo>
                    <a:pt x="102" y="78"/>
                  </a:lnTo>
                  <a:lnTo>
                    <a:pt x="90" y="96"/>
                  </a:lnTo>
                  <a:lnTo>
                    <a:pt x="84" y="102"/>
                  </a:lnTo>
                  <a:lnTo>
                    <a:pt x="60" y="114"/>
                  </a:lnTo>
                  <a:lnTo>
                    <a:pt x="42" y="114"/>
                  </a:lnTo>
                  <a:lnTo>
                    <a:pt x="42" y="108"/>
                  </a:lnTo>
                  <a:lnTo>
                    <a:pt x="36" y="102"/>
                  </a:lnTo>
                  <a:lnTo>
                    <a:pt x="12" y="102"/>
                  </a:lnTo>
                  <a:lnTo>
                    <a:pt x="0" y="96"/>
                  </a:lnTo>
                  <a:lnTo>
                    <a:pt x="0" y="114"/>
                  </a:lnTo>
                  <a:lnTo>
                    <a:pt x="6" y="132"/>
                  </a:lnTo>
                  <a:lnTo>
                    <a:pt x="18" y="144"/>
                  </a:lnTo>
                  <a:lnTo>
                    <a:pt x="30" y="162"/>
                  </a:lnTo>
                  <a:lnTo>
                    <a:pt x="42" y="174"/>
                  </a:lnTo>
                  <a:lnTo>
                    <a:pt x="54" y="192"/>
                  </a:lnTo>
                  <a:lnTo>
                    <a:pt x="66" y="216"/>
                  </a:lnTo>
                  <a:lnTo>
                    <a:pt x="66" y="228"/>
                  </a:lnTo>
                  <a:lnTo>
                    <a:pt x="60" y="234"/>
                  </a:lnTo>
                  <a:lnTo>
                    <a:pt x="54" y="246"/>
                  </a:lnTo>
                  <a:lnTo>
                    <a:pt x="48" y="252"/>
                  </a:lnTo>
                  <a:lnTo>
                    <a:pt x="60" y="300"/>
                  </a:lnTo>
                  <a:lnTo>
                    <a:pt x="42" y="330"/>
                  </a:lnTo>
                  <a:lnTo>
                    <a:pt x="48" y="330"/>
                  </a:lnTo>
                  <a:lnTo>
                    <a:pt x="60" y="342"/>
                  </a:lnTo>
                  <a:lnTo>
                    <a:pt x="66" y="354"/>
                  </a:lnTo>
                  <a:lnTo>
                    <a:pt x="66" y="360"/>
                  </a:lnTo>
                  <a:lnTo>
                    <a:pt x="60" y="372"/>
                  </a:lnTo>
                  <a:lnTo>
                    <a:pt x="48" y="384"/>
                  </a:lnTo>
                  <a:lnTo>
                    <a:pt x="36" y="408"/>
                  </a:lnTo>
                  <a:lnTo>
                    <a:pt x="42" y="426"/>
                  </a:lnTo>
                  <a:lnTo>
                    <a:pt x="48" y="438"/>
                  </a:lnTo>
                  <a:lnTo>
                    <a:pt x="54" y="444"/>
                  </a:lnTo>
                  <a:lnTo>
                    <a:pt x="54" y="450"/>
                  </a:lnTo>
                  <a:lnTo>
                    <a:pt x="42" y="468"/>
                  </a:lnTo>
                  <a:lnTo>
                    <a:pt x="54" y="480"/>
                  </a:lnTo>
                  <a:lnTo>
                    <a:pt x="78" y="498"/>
                  </a:lnTo>
                  <a:lnTo>
                    <a:pt x="78" y="516"/>
                  </a:lnTo>
                  <a:lnTo>
                    <a:pt x="102" y="528"/>
                  </a:lnTo>
                  <a:lnTo>
                    <a:pt x="90" y="558"/>
                  </a:lnTo>
                  <a:lnTo>
                    <a:pt x="78" y="546"/>
                  </a:lnTo>
                  <a:lnTo>
                    <a:pt x="78" y="558"/>
                  </a:lnTo>
                  <a:lnTo>
                    <a:pt x="66" y="582"/>
                  </a:lnTo>
                  <a:lnTo>
                    <a:pt x="54" y="588"/>
                  </a:lnTo>
                  <a:lnTo>
                    <a:pt x="36" y="606"/>
                  </a:lnTo>
                  <a:lnTo>
                    <a:pt x="48" y="630"/>
                  </a:lnTo>
                  <a:lnTo>
                    <a:pt x="42" y="636"/>
                  </a:lnTo>
                  <a:lnTo>
                    <a:pt x="60" y="666"/>
                  </a:lnTo>
                  <a:lnTo>
                    <a:pt x="84" y="666"/>
                  </a:lnTo>
                  <a:lnTo>
                    <a:pt x="96" y="744"/>
                  </a:lnTo>
                  <a:lnTo>
                    <a:pt x="108" y="750"/>
                  </a:lnTo>
                  <a:lnTo>
                    <a:pt x="114" y="750"/>
                  </a:lnTo>
                  <a:lnTo>
                    <a:pt x="138" y="762"/>
                  </a:lnTo>
                  <a:lnTo>
                    <a:pt x="144" y="774"/>
                  </a:lnTo>
                  <a:lnTo>
                    <a:pt x="144" y="780"/>
                  </a:lnTo>
                  <a:lnTo>
                    <a:pt x="138" y="792"/>
                  </a:lnTo>
                  <a:lnTo>
                    <a:pt x="126" y="804"/>
                  </a:lnTo>
                  <a:lnTo>
                    <a:pt x="144" y="822"/>
                  </a:lnTo>
                  <a:lnTo>
                    <a:pt x="138" y="828"/>
                  </a:lnTo>
                  <a:lnTo>
                    <a:pt x="132" y="840"/>
                  </a:lnTo>
                  <a:lnTo>
                    <a:pt x="126" y="846"/>
                  </a:lnTo>
                  <a:lnTo>
                    <a:pt x="126" y="858"/>
                  </a:lnTo>
                  <a:lnTo>
                    <a:pt x="132" y="870"/>
                  </a:lnTo>
                  <a:lnTo>
                    <a:pt x="138" y="876"/>
                  </a:lnTo>
                  <a:lnTo>
                    <a:pt x="138" y="900"/>
                  </a:lnTo>
                  <a:lnTo>
                    <a:pt x="144" y="900"/>
                  </a:lnTo>
                  <a:lnTo>
                    <a:pt x="150" y="906"/>
                  </a:lnTo>
                  <a:lnTo>
                    <a:pt x="162" y="912"/>
                  </a:lnTo>
                  <a:lnTo>
                    <a:pt x="168" y="918"/>
                  </a:lnTo>
                  <a:lnTo>
                    <a:pt x="180" y="924"/>
                  </a:lnTo>
                  <a:lnTo>
                    <a:pt x="186" y="930"/>
                  </a:lnTo>
                  <a:lnTo>
                    <a:pt x="186" y="996"/>
                  </a:lnTo>
                  <a:lnTo>
                    <a:pt x="210" y="1020"/>
                  </a:lnTo>
                  <a:lnTo>
                    <a:pt x="210" y="1044"/>
                  </a:lnTo>
                  <a:lnTo>
                    <a:pt x="216" y="1056"/>
                  </a:lnTo>
                  <a:lnTo>
                    <a:pt x="270" y="1056"/>
                  </a:lnTo>
                  <a:lnTo>
                    <a:pt x="270" y="1026"/>
                  </a:lnTo>
                  <a:lnTo>
                    <a:pt x="282" y="1026"/>
                  </a:lnTo>
                  <a:lnTo>
                    <a:pt x="282" y="1008"/>
                  </a:lnTo>
                  <a:lnTo>
                    <a:pt x="306" y="1002"/>
                  </a:lnTo>
                  <a:lnTo>
                    <a:pt x="318" y="978"/>
                  </a:lnTo>
                  <a:lnTo>
                    <a:pt x="324" y="984"/>
                  </a:lnTo>
                  <a:lnTo>
                    <a:pt x="348" y="996"/>
                  </a:lnTo>
                  <a:lnTo>
                    <a:pt x="360" y="996"/>
                  </a:lnTo>
                  <a:lnTo>
                    <a:pt x="378" y="1002"/>
                  </a:lnTo>
                  <a:lnTo>
                    <a:pt x="432" y="1002"/>
                  </a:lnTo>
                  <a:lnTo>
                    <a:pt x="462" y="1050"/>
                  </a:lnTo>
                  <a:lnTo>
                    <a:pt x="474" y="996"/>
                  </a:lnTo>
                  <a:lnTo>
                    <a:pt x="546" y="990"/>
                  </a:lnTo>
                  <a:lnTo>
                    <a:pt x="582" y="1014"/>
                  </a:lnTo>
                  <a:lnTo>
                    <a:pt x="582" y="996"/>
                  </a:lnTo>
                  <a:lnTo>
                    <a:pt x="594" y="924"/>
                  </a:lnTo>
                  <a:lnTo>
                    <a:pt x="594" y="900"/>
                  </a:lnTo>
                  <a:lnTo>
                    <a:pt x="588" y="894"/>
                  </a:lnTo>
                  <a:lnTo>
                    <a:pt x="588" y="888"/>
                  </a:lnTo>
                  <a:lnTo>
                    <a:pt x="576" y="864"/>
                  </a:lnTo>
                  <a:lnTo>
                    <a:pt x="576" y="852"/>
                  </a:lnTo>
                  <a:lnTo>
                    <a:pt x="582" y="846"/>
                  </a:lnTo>
                  <a:lnTo>
                    <a:pt x="594" y="840"/>
                  </a:lnTo>
                  <a:lnTo>
                    <a:pt x="606" y="828"/>
                  </a:lnTo>
                  <a:lnTo>
                    <a:pt x="612" y="798"/>
                  </a:lnTo>
                  <a:lnTo>
                    <a:pt x="714" y="780"/>
                  </a:lnTo>
                  <a:lnTo>
                    <a:pt x="792" y="768"/>
                  </a:lnTo>
                  <a:lnTo>
                    <a:pt x="846" y="810"/>
                  </a:lnTo>
                  <a:lnTo>
                    <a:pt x="864" y="846"/>
                  </a:lnTo>
                  <a:lnTo>
                    <a:pt x="864" y="840"/>
                  </a:lnTo>
                  <a:lnTo>
                    <a:pt x="870" y="834"/>
                  </a:lnTo>
                  <a:lnTo>
                    <a:pt x="882" y="828"/>
                  </a:lnTo>
                  <a:lnTo>
                    <a:pt x="888" y="822"/>
                  </a:lnTo>
                  <a:lnTo>
                    <a:pt x="876" y="816"/>
                  </a:lnTo>
                  <a:lnTo>
                    <a:pt x="870" y="810"/>
                  </a:lnTo>
                  <a:lnTo>
                    <a:pt x="870" y="786"/>
                  </a:lnTo>
                  <a:lnTo>
                    <a:pt x="876" y="774"/>
                  </a:lnTo>
                  <a:lnTo>
                    <a:pt x="882" y="768"/>
                  </a:lnTo>
                  <a:lnTo>
                    <a:pt x="888" y="756"/>
                  </a:lnTo>
                  <a:lnTo>
                    <a:pt x="882" y="74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61" name="Bhutan" descr="© INSCALE GmbH, 05.05.2010&#10;http://www.presentationload.com/">
              <a:extLst>
                <a:ext uri="{FF2B5EF4-FFF2-40B4-BE49-F238E27FC236}">
                  <a16:creationId xmlns:a16="http://schemas.microsoft.com/office/drawing/2014/main" id="{1CECF26D-36B9-EEF7-6B76-A52AD110C64B}"/>
                </a:ext>
              </a:extLst>
            </p:cNvPr>
            <p:cNvSpPr>
              <a:spLocks/>
            </p:cNvSpPr>
            <p:nvPr/>
          </p:nvSpPr>
          <p:spPr bwMode="gray">
            <a:xfrm>
              <a:off x="8574434" y="3278443"/>
              <a:ext cx="110644" cy="62699"/>
            </a:xfrm>
            <a:custGeom>
              <a:avLst/>
              <a:gdLst>
                <a:gd name="T0" fmla="*/ 2147483647 w 234"/>
                <a:gd name="T1" fmla="*/ 2147483647 h 132"/>
                <a:gd name="T2" fmla="*/ 2147483647 w 234"/>
                <a:gd name="T3" fmla="*/ 2147483647 h 132"/>
                <a:gd name="T4" fmla="*/ 2147483647 w 234"/>
                <a:gd name="T5" fmla="*/ 2147483647 h 132"/>
                <a:gd name="T6" fmla="*/ 2147483647 w 234"/>
                <a:gd name="T7" fmla="*/ 2147483647 h 132"/>
                <a:gd name="T8" fmla="*/ 2147483647 w 234"/>
                <a:gd name="T9" fmla="*/ 2147483647 h 132"/>
                <a:gd name="T10" fmla="*/ 2147483647 w 234"/>
                <a:gd name="T11" fmla="*/ 2147483647 h 132"/>
                <a:gd name="T12" fmla="*/ 2147483647 w 234"/>
                <a:gd name="T13" fmla="*/ 2147483647 h 132"/>
                <a:gd name="T14" fmla="*/ 2147483647 w 234"/>
                <a:gd name="T15" fmla="*/ 2147483647 h 132"/>
                <a:gd name="T16" fmla="*/ 2147483647 w 234"/>
                <a:gd name="T17" fmla="*/ 2147483647 h 132"/>
                <a:gd name="T18" fmla="*/ 2147483647 w 234"/>
                <a:gd name="T19" fmla="*/ 2147483647 h 132"/>
                <a:gd name="T20" fmla="*/ 2147483647 w 234"/>
                <a:gd name="T21" fmla="*/ 2147483647 h 132"/>
                <a:gd name="T22" fmla="*/ 2147483647 w 234"/>
                <a:gd name="T23" fmla="*/ 2147483647 h 132"/>
                <a:gd name="T24" fmla="*/ 2147483647 w 234"/>
                <a:gd name="T25" fmla="*/ 2147483647 h 132"/>
                <a:gd name="T26" fmla="*/ 2147483647 w 234"/>
                <a:gd name="T27" fmla="*/ 2147483647 h 132"/>
                <a:gd name="T28" fmla="*/ 2147483647 w 234"/>
                <a:gd name="T29" fmla="*/ 2147483647 h 132"/>
                <a:gd name="T30" fmla="*/ 2147483647 w 234"/>
                <a:gd name="T31" fmla="*/ 2147483647 h 132"/>
                <a:gd name="T32" fmla="*/ 2147483647 w 234"/>
                <a:gd name="T33" fmla="*/ 2147483647 h 132"/>
                <a:gd name="T34" fmla="*/ 2147483647 w 234"/>
                <a:gd name="T35" fmla="*/ 2147483647 h 132"/>
                <a:gd name="T36" fmla="*/ 2147483647 w 234"/>
                <a:gd name="T37" fmla="*/ 2147483647 h 132"/>
                <a:gd name="T38" fmla="*/ 2147483647 w 234"/>
                <a:gd name="T39" fmla="*/ 2147483647 h 132"/>
                <a:gd name="T40" fmla="*/ 2147483647 w 234"/>
                <a:gd name="T41" fmla="*/ 2147483647 h 132"/>
                <a:gd name="T42" fmla="*/ 2147483647 w 234"/>
                <a:gd name="T43" fmla="*/ 2147483647 h 132"/>
                <a:gd name="T44" fmla="*/ 2147483647 w 234"/>
                <a:gd name="T45" fmla="*/ 2147483647 h 132"/>
                <a:gd name="T46" fmla="*/ 2147483647 w 234"/>
                <a:gd name="T47" fmla="*/ 2147483647 h 132"/>
                <a:gd name="T48" fmla="*/ 2147483647 w 234"/>
                <a:gd name="T49" fmla="*/ 2147483647 h 132"/>
                <a:gd name="T50" fmla="*/ 2147483647 w 234"/>
                <a:gd name="T51" fmla="*/ 2147483647 h 132"/>
                <a:gd name="T52" fmla="*/ 2147483647 w 234"/>
                <a:gd name="T53" fmla="*/ 2147483647 h 132"/>
                <a:gd name="T54" fmla="*/ 2147483647 w 234"/>
                <a:gd name="T55" fmla="*/ 2147483647 h 132"/>
                <a:gd name="T56" fmla="*/ 2147483647 w 234"/>
                <a:gd name="T57" fmla="*/ 2147483647 h 132"/>
                <a:gd name="T58" fmla="*/ 2147483647 w 234"/>
                <a:gd name="T59" fmla="*/ 0 h 132"/>
                <a:gd name="T60" fmla="*/ 2147483647 w 234"/>
                <a:gd name="T61" fmla="*/ 0 h 132"/>
                <a:gd name="T62" fmla="*/ 2147483647 w 234"/>
                <a:gd name="T63" fmla="*/ 2147483647 h 132"/>
                <a:gd name="T64" fmla="*/ 2147483647 w 234"/>
                <a:gd name="T65" fmla="*/ 2147483647 h 132"/>
                <a:gd name="T66" fmla="*/ 2147483647 w 234"/>
                <a:gd name="T67" fmla="*/ 2147483647 h 132"/>
                <a:gd name="T68" fmla="*/ 2147483647 w 234"/>
                <a:gd name="T69" fmla="*/ 2147483647 h 132"/>
                <a:gd name="T70" fmla="*/ 2147483647 w 234"/>
                <a:gd name="T71" fmla="*/ 2147483647 h 132"/>
                <a:gd name="T72" fmla="*/ 2147483647 w 234"/>
                <a:gd name="T73" fmla="*/ 2147483647 h 132"/>
                <a:gd name="T74" fmla="*/ 2147483647 w 234"/>
                <a:gd name="T75" fmla="*/ 2147483647 h 132"/>
                <a:gd name="T76" fmla="*/ 0 w 234"/>
                <a:gd name="T77" fmla="*/ 2147483647 h 132"/>
                <a:gd name="T78" fmla="*/ 0 w 234"/>
                <a:gd name="T79" fmla="*/ 2147483647 h 132"/>
                <a:gd name="T80" fmla="*/ 2147483647 w 234"/>
                <a:gd name="T81" fmla="*/ 2147483647 h 132"/>
                <a:gd name="T82" fmla="*/ 2147483647 w 234"/>
                <a:gd name="T83" fmla="*/ 2147483647 h 132"/>
                <a:gd name="T84" fmla="*/ 2147483647 w 234"/>
                <a:gd name="T85" fmla="*/ 2147483647 h 132"/>
                <a:gd name="T86" fmla="*/ 2147483647 w 234"/>
                <a:gd name="T87" fmla="*/ 2147483647 h 132"/>
                <a:gd name="T88" fmla="*/ 2147483647 w 234"/>
                <a:gd name="T89" fmla="*/ 2147483647 h 132"/>
                <a:gd name="T90" fmla="*/ 2147483647 w 234"/>
                <a:gd name="T91" fmla="*/ 2147483647 h 132"/>
                <a:gd name="T92" fmla="*/ 2147483647 w 234"/>
                <a:gd name="T93" fmla="*/ 2147483647 h 1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34"/>
                <a:gd name="T142" fmla="*/ 0 h 132"/>
                <a:gd name="T143" fmla="*/ 234 w 234"/>
                <a:gd name="T144" fmla="*/ 132 h 13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34" h="132">
                  <a:moveTo>
                    <a:pt x="78" y="132"/>
                  </a:moveTo>
                  <a:lnTo>
                    <a:pt x="90" y="132"/>
                  </a:lnTo>
                  <a:lnTo>
                    <a:pt x="102" y="126"/>
                  </a:lnTo>
                  <a:lnTo>
                    <a:pt x="108" y="120"/>
                  </a:lnTo>
                  <a:lnTo>
                    <a:pt x="126" y="120"/>
                  </a:lnTo>
                  <a:lnTo>
                    <a:pt x="138" y="126"/>
                  </a:lnTo>
                  <a:lnTo>
                    <a:pt x="168" y="126"/>
                  </a:lnTo>
                  <a:lnTo>
                    <a:pt x="180" y="120"/>
                  </a:lnTo>
                  <a:lnTo>
                    <a:pt x="192" y="120"/>
                  </a:lnTo>
                  <a:lnTo>
                    <a:pt x="198" y="126"/>
                  </a:lnTo>
                  <a:lnTo>
                    <a:pt x="210" y="126"/>
                  </a:lnTo>
                  <a:lnTo>
                    <a:pt x="234" y="114"/>
                  </a:lnTo>
                  <a:lnTo>
                    <a:pt x="234" y="108"/>
                  </a:lnTo>
                  <a:lnTo>
                    <a:pt x="222" y="96"/>
                  </a:lnTo>
                  <a:lnTo>
                    <a:pt x="222" y="72"/>
                  </a:lnTo>
                  <a:lnTo>
                    <a:pt x="198" y="72"/>
                  </a:lnTo>
                  <a:lnTo>
                    <a:pt x="192" y="66"/>
                  </a:lnTo>
                  <a:lnTo>
                    <a:pt x="192" y="42"/>
                  </a:lnTo>
                  <a:lnTo>
                    <a:pt x="186" y="30"/>
                  </a:lnTo>
                  <a:lnTo>
                    <a:pt x="174" y="18"/>
                  </a:lnTo>
                  <a:lnTo>
                    <a:pt x="162" y="12"/>
                  </a:lnTo>
                  <a:lnTo>
                    <a:pt x="150" y="12"/>
                  </a:lnTo>
                  <a:lnTo>
                    <a:pt x="138" y="18"/>
                  </a:lnTo>
                  <a:lnTo>
                    <a:pt x="126" y="18"/>
                  </a:lnTo>
                  <a:lnTo>
                    <a:pt x="114" y="24"/>
                  </a:lnTo>
                  <a:lnTo>
                    <a:pt x="108" y="30"/>
                  </a:lnTo>
                  <a:lnTo>
                    <a:pt x="102" y="30"/>
                  </a:lnTo>
                  <a:lnTo>
                    <a:pt x="102" y="6"/>
                  </a:lnTo>
                  <a:lnTo>
                    <a:pt x="78" y="6"/>
                  </a:lnTo>
                  <a:lnTo>
                    <a:pt x="66" y="0"/>
                  </a:lnTo>
                  <a:lnTo>
                    <a:pt x="54" y="0"/>
                  </a:lnTo>
                  <a:lnTo>
                    <a:pt x="48" y="12"/>
                  </a:lnTo>
                  <a:lnTo>
                    <a:pt x="36" y="24"/>
                  </a:lnTo>
                  <a:lnTo>
                    <a:pt x="30" y="36"/>
                  </a:lnTo>
                  <a:lnTo>
                    <a:pt x="18" y="54"/>
                  </a:lnTo>
                  <a:lnTo>
                    <a:pt x="12" y="66"/>
                  </a:lnTo>
                  <a:lnTo>
                    <a:pt x="6" y="72"/>
                  </a:lnTo>
                  <a:lnTo>
                    <a:pt x="6" y="78"/>
                  </a:lnTo>
                  <a:lnTo>
                    <a:pt x="0" y="78"/>
                  </a:lnTo>
                  <a:lnTo>
                    <a:pt x="0" y="90"/>
                  </a:lnTo>
                  <a:lnTo>
                    <a:pt x="18" y="108"/>
                  </a:lnTo>
                  <a:lnTo>
                    <a:pt x="42" y="120"/>
                  </a:lnTo>
                  <a:lnTo>
                    <a:pt x="54" y="120"/>
                  </a:lnTo>
                  <a:lnTo>
                    <a:pt x="54" y="114"/>
                  </a:lnTo>
                  <a:lnTo>
                    <a:pt x="54" y="120"/>
                  </a:lnTo>
                  <a:lnTo>
                    <a:pt x="66" y="132"/>
                  </a:lnTo>
                  <a:lnTo>
                    <a:pt x="78" y="13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62" name="Benin" descr="© INSCALE GmbH, 05.05.2010&#10;http://www.presentationload.com/">
              <a:extLst>
                <a:ext uri="{FF2B5EF4-FFF2-40B4-BE49-F238E27FC236}">
                  <a16:creationId xmlns:a16="http://schemas.microsoft.com/office/drawing/2014/main" id="{50014B42-CE34-CE1A-B2AF-E9EBAAFF2DD6}"/>
                </a:ext>
              </a:extLst>
            </p:cNvPr>
            <p:cNvSpPr>
              <a:spLocks/>
            </p:cNvSpPr>
            <p:nvPr/>
          </p:nvSpPr>
          <p:spPr bwMode="gray">
            <a:xfrm>
              <a:off x="5705058" y="3885143"/>
              <a:ext cx="105113" cy="234197"/>
            </a:xfrm>
            <a:custGeom>
              <a:avLst/>
              <a:gdLst>
                <a:gd name="T0" fmla="*/ 2147483647 w 222"/>
                <a:gd name="T1" fmla="*/ 2147483647 h 498"/>
                <a:gd name="T2" fmla="*/ 2147483647 w 222"/>
                <a:gd name="T3" fmla="*/ 2147483647 h 498"/>
                <a:gd name="T4" fmla="*/ 2147483647 w 222"/>
                <a:gd name="T5" fmla="*/ 2147483647 h 498"/>
                <a:gd name="T6" fmla="*/ 2147483647 w 222"/>
                <a:gd name="T7" fmla="*/ 2147483647 h 498"/>
                <a:gd name="T8" fmla="*/ 2147483647 w 222"/>
                <a:gd name="T9" fmla="*/ 2147483647 h 498"/>
                <a:gd name="T10" fmla="*/ 2147483647 w 222"/>
                <a:gd name="T11" fmla="*/ 2147483647 h 498"/>
                <a:gd name="T12" fmla="*/ 2147483647 w 222"/>
                <a:gd name="T13" fmla="*/ 2147483647 h 498"/>
                <a:gd name="T14" fmla="*/ 2147483647 w 222"/>
                <a:gd name="T15" fmla="*/ 2147483647 h 498"/>
                <a:gd name="T16" fmla="*/ 2147483647 w 222"/>
                <a:gd name="T17" fmla="*/ 2147483647 h 498"/>
                <a:gd name="T18" fmla="*/ 2147483647 w 222"/>
                <a:gd name="T19" fmla="*/ 2147483647 h 498"/>
                <a:gd name="T20" fmla="*/ 2147483647 w 222"/>
                <a:gd name="T21" fmla="*/ 2147483647 h 498"/>
                <a:gd name="T22" fmla="*/ 2147483647 w 222"/>
                <a:gd name="T23" fmla="*/ 2147483647 h 498"/>
                <a:gd name="T24" fmla="*/ 2147483647 w 222"/>
                <a:gd name="T25" fmla="*/ 2147483647 h 498"/>
                <a:gd name="T26" fmla="*/ 2147483647 w 222"/>
                <a:gd name="T27" fmla="*/ 2147483647 h 498"/>
                <a:gd name="T28" fmla="*/ 2147483647 w 222"/>
                <a:gd name="T29" fmla="*/ 2147483647 h 498"/>
                <a:gd name="T30" fmla="*/ 2147483647 w 222"/>
                <a:gd name="T31" fmla="*/ 2147483647 h 498"/>
                <a:gd name="T32" fmla="*/ 2147483647 w 222"/>
                <a:gd name="T33" fmla="*/ 2147483647 h 498"/>
                <a:gd name="T34" fmla="*/ 2147483647 w 222"/>
                <a:gd name="T35" fmla="*/ 2147483647 h 498"/>
                <a:gd name="T36" fmla="*/ 2147483647 w 222"/>
                <a:gd name="T37" fmla="*/ 2147483647 h 498"/>
                <a:gd name="T38" fmla="*/ 2147483647 w 222"/>
                <a:gd name="T39" fmla="*/ 2147483647 h 498"/>
                <a:gd name="T40" fmla="*/ 2147483647 w 222"/>
                <a:gd name="T41" fmla="*/ 2147483647 h 498"/>
                <a:gd name="T42" fmla="*/ 2147483647 w 222"/>
                <a:gd name="T43" fmla="*/ 2147483647 h 498"/>
                <a:gd name="T44" fmla="*/ 2147483647 w 222"/>
                <a:gd name="T45" fmla="*/ 2147483647 h 498"/>
                <a:gd name="T46" fmla="*/ 0 w 222"/>
                <a:gd name="T47" fmla="*/ 2147483647 h 498"/>
                <a:gd name="T48" fmla="*/ 2147483647 w 222"/>
                <a:gd name="T49" fmla="*/ 2147483647 h 498"/>
                <a:gd name="T50" fmla="*/ 2147483647 w 222"/>
                <a:gd name="T51" fmla="*/ 2147483647 h 498"/>
                <a:gd name="T52" fmla="*/ 2147483647 w 222"/>
                <a:gd name="T53" fmla="*/ 2147483647 h 498"/>
                <a:gd name="T54" fmla="*/ 2147483647 w 222"/>
                <a:gd name="T55" fmla="*/ 2147483647 h 498"/>
                <a:gd name="T56" fmla="*/ 2147483647 w 222"/>
                <a:gd name="T57" fmla="*/ 2147483647 h 498"/>
                <a:gd name="T58" fmla="*/ 2147483647 w 222"/>
                <a:gd name="T59" fmla="*/ 2147483647 h 498"/>
                <a:gd name="T60" fmla="*/ 2147483647 w 222"/>
                <a:gd name="T61" fmla="*/ 2147483647 h 498"/>
                <a:gd name="T62" fmla="*/ 2147483647 w 222"/>
                <a:gd name="T63" fmla="*/ 2147483647 h 498"/>
                <a:gd name="T64" fmla="*/ 2147483647 w 222"/>
                <a:gd name="T65" fmla="*/ 2147483647 h 498"/>
                <a:gd name="T66" fmla="*/ 2147483647 w 222"/>
                <a:gd name="T67" fmla="*/ 2147483647 h 498"/>
                <a:gd name="T68" fmla="*/ 2147483647 w 222"/>
                <a:gd name="T69" fmla="*/ 2147483647 h 4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22"/>
                <a:gd name="T106" fmla="*/ 0 h 498"/>
                <a:gd name="T107" fmla="*/ 222 w 222"/>
                <a:gd name="T108" fmla="*/ 498 h 49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22" h="498">
                  <a:moveTo>
                    <a:pt x="138" y="372"/>
                  </a:moveTo>
                  <a:lnTo>
                    <a:pt x="144" y="342"/>
                  </a:lnTo>
                  <a:lnTo>
                    <a:pt x="138" y="306"/>
                  </a:lnTo>
                  <a:lnTo>
                    <a:pt x="144" y="276"/>
                  </a:lnTo>
                  <a:lnTo>
                    <a:pt x="162" y="276"/>
                  </a:lnTo>
                  <a:lnTo>
                    <a:pt x="174" y="252"/>
                  </a:lnTo>
                  <a:lnTo>
                    <a:pt x="174" y="222"/>
                  </a:lnTo>
                  <a:lnTo>
                    <a:pt x="180" y="216"/>
                  </a:lnTo>
                  <a:lnTo>
                    <a:pt x="186" y="204"/>
                  </a:lnTo>
                  <a:lnTo>
                    <a:pt x="198" y="198"/>
                  </a:lnTo>
                  <a:lnTo>
                    <a:pt x="198" y="156"/>
                  </a:lnTo>
                  <a:lnTo>
                    <a:pt x="210" y="150"/>
                  </a:lnTo>
                  <a:lnTo>
                    <a:pt x="216" y="150"/>
                  </a:lnTo>
                  <a:lnTo>
                    <a:pt x="222" y="144"/>
                  </a:lnTo>
                  <a:lnTo>
                    <a:pt x="222" y="132"/>
                  </a:lnTo>
                  <a:lnTo>
                    <a:pt x="216" y="126"/>
                  </a:lnTo>
                  <a:lnTo>
                    <a:pt x="216" y="114"/>
                  </a:lnTo>
                  <a:lnTo>
                    <a:pt x="210" y="102"/>
                  </a:lnTo>
                  <a:lnTo>
                    <a:pt x="204" y="96"/>
                  </a:lnTo>
                  <a:lnTo>
                    <a:pt x="192" y="72"/>
                  </a:lnTo>
                  <a:lnTo>
                    <a:pt x="198" y="66"/>
                  </a:lnTo>
                  <a:lnTo>
                    <a:pt x="198" y="60"/>
                  </a:lnTo>
                  <a:lnTo>
                    <a:pt x="204" y="48"/>
                  </a:lnTo>
                  <a:lnTo>
                    <a:pt x="198" y="42"/>
                  </a:lnTo>
                  <a:lnTo>
                    <a:pt x="186" y="36"/>
                  </a:lnTo>
                  <a:lnTo>
                    <a:pt x="180" y="36"/>
                  </a:lnTo>
                  <a:lnTo>
                    <a:pt x="174" y="30"/>
                  </a:lnTo>
                  <a:lnTo>
                    <a:pt x="168" y="30"/>
                  </a:lnTo>
                  <a:lnTo>
                    <a:pt x="162" y="24"/>
                  </a:lnTo>
                  <a:lnTo>
                    <a:pt x="156" y="12"/>
                  </a:lnTo>
                  <a:lnTo>
                    <a:pt x="144" y="0"/>
                  </a:lnTo>
                  <a:lnTo>
                    <a:pt x="114" y="12"/>
                  </a:lnTo>
                  <a:lnTo>
                    <a:pt x="114" y="36"/>
                  </a:lnTo>
                  <a:lnTo>
                    <a:pt x="120" y="36"/>
                  </a:lnTo>
                  <a:lnTo>
                    <a:pt x="114" y="42"/>
                  </a:lnTo>
                  <a:lnTo>
                    <a:pt x="108" y="60"/>
                  </a:lnTo>
                  <a:lnTo>
                    <a:pt x="96" y="60"/>
                  </a:lnTo>
                  <a:lnTo>
                    <a:pt x="90" y="66"/>
                  </a:lnTo>
                  <a:lnTo>
                    <a:pt x="84" y="66"/>
                  </a:lnTo>
                  <a:lnTo>
                    <a:pt x="84" y="78"/>
                  </a:lnTo>
                  <a:lnTo>
                    <a:pt x="78" y="72"/>
                  </a:lnTo>
                  <a:lnTo>
                    <a:pt x="48" y="72"/>
                  </a:lnTo>
                  <a:lnTo>
                    <a:pt x="30" y="90"/>
                  </a:lnTo>
                  <a:lnTo>
                    <a:pt x="24" y="102"/>
                  </a:lnTo>
                  <a:lnTo>
                    <a:pt x="12" y="102"/>
                  </a:lnTo>
                  <a:lnTo>
                    <a:pt x="6" y="114"/>
                  </a:lnTo>
                  <a:lnTo>
                    <a:pt x="0" y="132"/>
                  </a:lnTo>
                  <a:lnTo>
                    <a:pt x="0" y="162"/>
                  </a:lnTo>
                  <a:lnTo>
                    <a:pt x="12" y="168"/>
                  </a:lnTo>
                  <a:lnTo>
                    <a:pt x="42" y="198"/>
                  </a:lnTo>
                  <a:lnTo>
                    <a:pt x="42" y="240"/>
                  </a:lnTo>
                  <a:lnTo>
                    <a:pt x="54" y="252"/>
                  </a:lnTo>
                  <a:lnTo>
                    <a:pt x="60" y="264"/>
                  </a:lnTo>
                  <a:lnTo>
                    <a:pt x="60" y="294"/>
                  </a:lnTo>
                  <a:lnTo>
                    <a:pt x="66" y="306"/>
                  </a:lnTo>
                  <a:lnTo>
                    <a:pt x="54" y="318"/>
                  </a:lnTo>
                  <a:lnTo>
                    <a:pt x="54" y="378"/>
                  </a:lnTo>
                  <a:lnTo>
                    <a:pt x="66" y="390"/>
                  </a:lnTo>
                  <a:lnTo>
                    <a:pt x="54" y="396"/>
                  </a:lnTo>
                  <a:lnTo>
                    <a:pt x="60" y="462"/>
                  </a:lnTo>
                  <a:lnTo>
                    <a:pt x="60" y="468"/>
                  </a:lnTo>
                  <a:lnTo>
                    <a:pt x="72" y="480"/>
                  </a:lnTo>
                  <a:lnTo>
                    <a:pt x="72" y="492"/>
                  </a:lnTo>
                  <a:lnTo>
                    <a:pt x="84" y="492"/>
                  </a:lnTo>
                  <a:lnTo>
                    <a:pt x="96" y="498"/>
                  </a:lnTo>
                  <a:lnTo>
                    <a:pt x="108" y="498"/>
                  </a:lnTo>
                  <a:lnTo>
                    <a:pt x="120" y="474"/>
                  </a:lnTo>
                  <a:lnTo>
                    <a:pt x="126" y="480"/>
                  </a:lnTo>
                  <a:lnTo>
                    <a:pt x="138" y="486"/>
                  </a:lnTo>
                  <a:lnTo>
                    <a:pt x="138" y="37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63" name="Belize" descr="© INSCALE GmbH, 05.05.2010&#10;http://www.presentationload.com/">
              <a:extLst>
                <a:ext uri="{FF2B5EF4-FFF2-40B4-BE49-F238E27FC236}">
                  <a16:creationId xmlns:a16="http://schemas.microsoft.com/office/drawing/2014/main" id="{B6A7DFE4-AFCE-E74E-E2AB-2FFE0FB9DE0C}"/>
                </a:ext>
              </a:extLst>
            </p:cNvPr>
            <p:cNvSpPr>
              <a:spLocks/>
            </p:cNvSpPr>
            <p:nvPr/>
          </p:nvSpPr>
          <p:spPr bwMode="gray">
            <a:xfrm>
              <a:off x="2717662" y="3652789"/>
              <a:ext cx="51634" cy="99579"/>
            </a:xfrm>
            <a:custGeom>
              <a:avLst/>
              <a:gdLst>
                <a:gd name="T0" fmla="*/ 2147483647 w 108"/>
                <a:gd name="T1" fmla="*/ 2147483647 h 210"/>
                <a:gd name="T2" fmla="*/ 2147483647 w 108"/>
                <a:gd name="T3" fmla="*/ 2147483647 h 210"/>
                <a:gd name="T4" fmla="*/ 2147483647 w 108"/>
                <a:gd name="T5" fmla="*/ 2147483647 h 210"/>
                <a:gd name="T6" fmla="*/ 2147483647 w 108"/>
                <a:gd name="T7" fmla="*/ 2147483647 h 210"/>
                <a:gd name="T8" fmla="*/ 2147483647 w 108"/>
                <a:gd name="T9" fmla="*/ 2147483647 h 210"/>
                <a:gd name="T10" fmla="*/ 2147483647 w 108"/>
                <a:gd name="T11" fmla="*/ 0 h 210"/>
                <a:gd name="T12" fmla="*/ 2147483647 w 108"/>
                <a:gd name="T13" fmla="*/ 2147483647 h 210"/>
                <a:gd name="T14" fmla="*/ 2147483647 w 108"/>
                <a:gd name="T15" fmla="*/ 2147483647 h 210"/>
                <a:gd name="T16" fmla="*/ 2147483647 w 108"/>
                <a:gd name="T17" fmla="*/ 2147483647 h 210"/>
                <a:gd name="T18" fmla="*/ 2147483647 w 108"/>
                <a:gd name="T19" fmla="*/ 2147483647 h 210"/>
                <a:gd name="T20" fmla="*/ 2147483647 w 108"/>
                <a:gd name="T21" fmla="*/ 2147483647 h 210"/>
                <a:gd name="T22" fmla="*/ 2147483647 w 108"/>
                <a:gd name="T23" fmla="*/ 2147483647 h 210"/>
                <a:gd name="T24" fmla="*/ 2147483647 w 108"/>
                <a:gd name="T25" fmla="*/ 2147483647 h 210"/>
                <a:gd name="T26" fmla="*/ 2147483647 w 108"/>
                <a:gd name="T27" fmla="*/ 2147483647 h 210"/>
                <a:gd name="T28" fmla="*/ 2147483647 w 108"/>
                <a:gd name="T29" fmla="*/ 2147483647 h 210"/>
                <a:gd name="T30" fmla="*/ 2147483647 w 108"/>
                <a:gd name="T31" fmla="*/ 2147483647 h 210"/>
                <a:gd name="T32" fmla="*/ 2147483647 w 108"/>
                <a:gd name="T33" fmla="*/ 2147483647 h 210"/>
                <a:gd name="T34" fmla="*/ 2147483647 w 108"/>
                <a:gd name="T35" fmla="*/ 2147483647 h 210"/>
                <a:gd name="T36" fmla="*/ 0 w 108"/>
                <a:gd name="T37" fmla="*/ 2147483647 h 210"/>
                <a:gd name="T38" fmla="*/ 2147483647 w 108"/>
                <a:gd name="T39" fmla="*/ 2147483647 h 210"/>
                <a:gd name="T40" fmla="*/ 2147483647 w 108"/>
                <a:gd name="T41" fmla="*/ 2147483647 h 210"/>
                <a:gd name="T42" fmla="*/ 2147483647 w 108"/>
                <a:gd name="T43" fmla="*/ 2147483647 h 210"/>
                <a:gd name="T44" fmla="*/ 2147483647 w 108"/>
                <a:gd name="T45" fmla="*/ 2147483647 h 210"/>
                <a:gd name="T46" fmla="*/ 2147483647 w 108"/>
                <a:gd name="T47" fmla="*/ 2147483647 h 210"/>
                <a:gd name="T48" fmla="*/ 2147483647 w 108"/>
                <a:gd name="T49" fmla="*/ 2147483647 h 210"/>
                <a:gd name="T50" fmla="*/ 2147483647 w 108"/>
                <a:gd name="T51" fmla="*/ 2147483647 h 210"/>
                <a:gd name="T52" fmla="*/ 2147483647 w 108"/>
                <a:gd name="T53" fmla="*/ 2147483647 h 210"/>
                <a:gd name="T54" fmla="*/ 2147483647 w 108"/>
                <a:gd name="T55" fmla="*/ 2147483647 h 2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8"/>
                <a:gd name="T85" fmla="*/ 0 h 210"/>
                <a:gd name="T86" fmla="*/ 108 w 108"/>
                <a:gd name="T87" fmla="*/ 210 h 2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8" h="210">
                  <a:moveTo>
                    <a:pt x="108" y="30"/>
                  </a:moveTo>
                  <a:lnTo>
                    <a:pt x="108" y="24"/>
                  </a:lnTo>
                  <a:lnTo>
                    <a:pt x="102" y="24"/>
                  </a:lnTo>
                  <a:lnTo>
                    <a:pt x="90" y="18"/>
                  </a:lnTo>
                  <a:lnTo>
                    <a:pt x="84" y="12"/>
                  </a:lnTo>
                  <a:lnTo>
                    <a:pt x="78" y="0"/>
                  </a:lnTo>
                  <a:lnTo>
                    <a:pt x="78" y="6"/>
                  </a:lnTo>
                  <a:lnTo>
                    <a:pt x="72" y="12"/>
                  </a:lnTo>
                  <a:lnTo>
                    <a:pt x="72" y="24"/>
                  </a:lnTo>
                  <a:lnTo>
                    <a:pt x="66" y="36"/>
                  </a:lnTo>
                  <a:lnTo>
                    <a:pt x="54" y="42"/>
                  </a:lnTo>
                  <a:lnTo>
                    <a:pt x="48" y="48"/>
                  </a:lnTo>
                  <a:lnTo>
                    <a:pt x="42" y="48"/>
                  </a:lnTo>
                  <a:lnTo>
                    <a:pt x="42" y="42"/>
                  </a:lnTo>
                  <a:lnTo>
                    <a:pt x="36" y="36"/>
                  </a:lnTo>
                  <a:lnTo>
                    <a:pt x="30" y="36"/>
                  </a:lnTo>
                  <a:lnTo>
                    <a:pt x="30" y="42"/>
                  </a:lnTo>
                  <a:lnTo>
                    <a:pt x="24" y="54"/>
                  </a:lnTo>
                  <a:lnTo>
                    <a:pt x="0" y="210"/>
                  </a:lnTo>
                  <a:lnTo>
                    <a:pt x="30" y="210"/>
                  </a:lnTo>
                  <a:lnTo>
                    <a:pt x="42" y="168"/>
                  </a:lnTo>
                  <a:lnTo>
                    <a:pt x="60" y="174"/>
                  </a:lnTo>
                  <a:lnTo>
                    <a:pt x="84" y="150"/>
                  </a:lnTo>
                  <a:lnTo>
                    <a:pt x="84" y="90"/>
                  </a:lnTo>
                  <a:lnTo>
                    <a:pt x="90" y="78"/>
                  </a:lnTo>
                  <a:lnTo>
                    <a:pt x="96" y="60"/>
                  </a:lnTo>
                  <a:lnTo>
                    <a:pt x="108" y="36"/>
                  </a:lnTo>
                  <a:lnTo>
                    <a:pt x="108" y="3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64" name="Belgium" descr="© INSCALE GmbH, 05.05.2010&#10;http://www.presentationload.com/">
              <a:extLst>
                <a:ext uri="{FF2B5EF4-FFF2-40B4-BE49-F238E27FC236}">
                  <a16:creationId xmlns:a16="http://schemas.microsoft.com/office/drawing/2014/main" id="{2F3A9599-C401-77F8-23CA-4320AB74D6FE}"/>
                </a:ext>
              </a:extLst>
            </p:cNvPr>
            <p:cNvSpPr>
              <a:spLocks/>
            </p:cNvSpPr>
            <p:nvPr/>
          </p:nvSpPr>
          <p:spPr bwMode="gray">
            <a:xfrm>
              <a:off x="5804638" y="2409885"/>
              <a:ext cx="105113" cy="71919"/>
            </a:xfrm>
            <a:custGeom>
              <a:avLst/>
              <a:gdLst>
                <a:gd name="T0" fmla="*/ 0 w 222"/>
                <a:gd name="T1" fmla="*/ 2147483647 h 150"/>
                <a:gd name="T2" fmla="*/ 2147483647 w 222"/>
                <a:gd name="T3" fmla="*/ 2147483647 h 150"/>
                <a:gd name="T4" fmla="*/ 2147483647 w 222"/>
                <a:gd name="T5" fmla="*/ 2147483647 h 150"/>
                <a:gd name="T6" fmla="*/ 2147483647 w 222"/>
                <a:gd name="T7" fmla="*/ 2147483647 h 150"/>
                <a:gd name="T8" fmla="*/ 2147483647 w 222"/>
                <a:gd name="T9" fmla="*/ 2147483647 h 150"/>
                <a:gd name="T10" fmla="*/ 2147483647 w 222"/>
                <a:gd name="T11" fmla="*/ 2147483647 h 150"/>
                <a:gd name="T12" fmla="*/ 2147483647 w 222"/>
                <a:gd name="T13" fmla="*/ 2147483647 h 150"/>
                <a:gd name="T14" fmla="*/ 2147483647 w 222"/>
                <a:gd name="T15" fmla="*/ 2147483647 h 150"/>
                <a:gd name="T16" fmla="*/ 2147483647 w 222"/>
                <a:gd name="T17" fmla="*/ 2147483647 h 150"/>
                <a:gd name="T18" fmla="*/ 2147483647 w 222"/>
                <a:gd name="T19" fmla="*/ 2147483647 h 150"/>
                <a:gd name="T20" fmla="*/ 2147483647 w 222"/>
                <a:gd name="T21" fmla="*/ 2147483647 h 150"/>
                <a:gd name="T22" fmla="*/ 2147483647 w 222"/>
                <a:gd name="T23" fmla="*/ 2147483647 h 150"/>
                <a:gd name="T24" fmla="*/ 2147483647 w 222"/>
                <a:gd name="T25" fmla="*/ 2147483647 h 150"/>
                <a:gd name="T26" fmla="*/ 2147483647 w 222"/>
                <a:gd name="T27" fmla="*/ 2147483647 h 150"/>
                <a:gd name="T28" fmla="*/ 2147483647 w 222"/>
                <a:gd name="T29" fmla="*/ 2147483647 h 150"/>
                <a:gd name="T30" fmla="*/ 2147483647 w 222"/>
                <a:gd name="T31" fmla="*/ 2147483647 h 150"/>
                <a:gd name="T32" fmla="*/ 2147483647 w 222"/>
                <a:gd name="T33" fmla="*/ 2147483647 h 150"/>
                <a:gd name="T34" fmla="*/ 2147483647 w 222"/>
                <a:gd name="T35" fmla="*/ 2147483647 h 150"/>
                <a:gd name="T36" fmla="*/ 2147483647 w 222"/>
                <a:gd name="T37" fmla="*/ 2147483647 h 150"/>
                <a:gd name="T38" fmla="*/ 2147483647 w 222"/>
                <a:gd name="T39" fmla="*/ 2147483647 h 150"/>
                <a:gd name="T40" fmla="*/ 2147483647 w 222"/>
                <a:gd name="T41" fmla="*/ 2147483647 h 150"/>
                <a:gd name="T42" fmla="*/ 2147483647 w 222"/>
                <a:gd name="T43" fmla="*/ 2147483647 h 150"/>
                <a:gd name="T44" fmla="*/ 2147483647 w 222"/>
                <a:gd name="T45" fmla="*/ 2147483647 h 150"/>
                <a:gd name="T46" fmla="*/ 2147483647 w 222"/>
                <a:gd name="T47" fmla="*/ 2147483647 h 150"/>
                <a:gd name="T48" fmla="*/ 2147483647 w 222"/>
                <a:gd name="T49" fmla="*/ 2147483647 h 150"/>
                <a:gd name="T50" fmla="*/ 2147483647 w 222"/>
                <a:gd name="T51" fmla="*/ 2147483647 h 150"/>
                <a:gd name="T52" fmla="*/ 2147483647 w 222"/>
                <a:gd name="T53" fmla="*/ 2147483647 h 150"/>
                <a:gd name="T54" fmla="*/ 2147483647 w 222"/>
                <a:gd name="T55" fmla="*/ 2147483647 h 150"/>
                <a:gd name="T56" fmla="*/ 2147483647 w 222"/>
                <a:gd name="T57" fmla="*/ 2147483647 h 150"/>
                <a:gd name="T58" fmla="*/ 2147483647 w 222"/>
                <a:gd name="T59" fmla="*/ 2147483647 h 150"/>
                <a:gd name="T60" fmla="*/ 2147483647 w 222"/>
                <a:gd name="T61" fmla="*/ 2147483647 h 150"/>
                <a:gd name="T62" fmla="*/ 2147483647 w 222"/>
                <a:gd name="T63" fmla="*/ 2147483647 h 150"/>
                <a:gd name="T64" fmla="*/ 2147483647 w 222"/>
                <a:gd name="T65" fmla="*/ 2147483647 h 150"/>
                <a:gd name="T66" fmla="*/ 2147483647 w 222"/>
                <a:gd name="T67" fmla="*/ 2147483647 h 150"/>
                <a:gd name="T68" fmla="*/ 2147483647 w 222"/>
                <a:gd name="T69" fmla="*/ 2147483647 h 150"/>
                <a:gd name="T70" fmla="*/ 2147483647 w 222"/>
                <a:gd name="T71" fmla="*/ 2147483647 h 150"/>
                <a:gd name="T72" fmla="*/ 2147483647 w 222"/>
                <a:gd name="T73" fmla="*/ 2147483647 h 150"/>
                <a:gd name="T74" fmla="*/ 2147483647 w 222"/>
                <a:gd name="T75" fmla="*/ 2147483647 h 150"/>
                <a:gd name="T76" fmla="*/ 2147483647 w 222"/>
                <a:gd name="T77" fmla="*/ 2147483647 h 150"/>
                <a:gd name="T78" fmla="*/ 2147483647 w 222"/>
                <a:gd name="T79" fmla="*/ 2147483647 h 150"/>
                <a:gd name="T80" fmla="*/ 2147483647 w 222"/>
                <a:gd name="T81" fmla="*/ 0 h 150"/>
                <a:gd name="T82" fmla="*/ 2147483647 w 222"/>
                <a:gd name="T83" fmla="*/ 0 h 150"/>
                <a:gd name="T84" fmla="*/ 2147483647 w 222"/>
                <a:gd name="T85" fmla="*/ 2147483647 h 150"/>
                <a:gd name="T86" fmla="*/ 2147483647 w 222"/>
                <a:gd name="T87" fmla="*/ 0 h 150"/>
                <a:gd name="T88" fmla="*/ 2147483647 w 222"/>
                <a:gd name="T89" fmla="*/ 2147483647 h 150"/>
                <a:gd name="T90" fmla="*/ 2147483647 w 222"/>
                <a:gd name="T91" fmla="*/ 2147483647 h 150"/>
                <a:gd name="T92" fmla="*/ 2147483647 w 222"/>
                <a:gd name="T93" fmla="*/ 2147483647 h 150"/>
                <a:gd name="T94" fmla="*/ 2147483647 w 222"/>
                <a:gd name="T95" fmla="*/ 2147483647 h 150"/>
                <a:gd name="T96" fmla="*/ 2147483647 w 222"/>
                <a:gd name="T97" fmla="*/ 2147483647 h 150"/>
                <a:gd name="T98" fmla="*/ 2147483647 w 222"/>
                <a:gd name="T99" fmla="*/ 2147483647 h 150"/>
                <a:gd name="T100" fmla="*/ 2147483647 w 222"/>
                <a:gd name="T101" fmla="*/ 2147483647 h 150"/>
                <a:gd name="T102" fmla="*/ 0 w 222"/>
                <a:gd name="T103" fmla="*/ 2147483647 h 150"/>
                <a:gd name="T104" fmla="*/ 0 w 222"/>
                <a:gd name="T105" fmla="*/ 2147483647 h 1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2"/>
                <a:gd name="T160" fmla="*/ 0 h 150"/>
                <a:gd name="T161" fmla="*/ 222 w 222"/>
                <a:gd name="T162" fmla="*/ 150 h 15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2" h="150">
                  <a:moveTo>
                    <a:pt x="0" y="42"/>
                  </a:moveTo>
                  <a:lnTo>
                    <a:pt x="6" y="60"/>
                  </a:lnTo>
                  <a:lnTo>
                    <a:pt x="30" y="66"/>
                  </a:lnTo>
                  <a:lnTo>
                    <a:pt x="42" y="78"/>
                  </a:lnTo>
                  <a:lnTo>
                    <a:pt x="66" y="78"/>
                  </a:lnTo>
                  <a:lnTo>
                    <a:pt x="78" y="84"/>
                  </a:lnTo>
                  <a:lnTo>
                    <a:pt x="84" y="90"/>
                  </a:lnTo>
                  <a:lnTo>
                    <a:pt x="84" y="114"/>
                  </a:lnTo>
                  <a:lnTo>
                    <a:pt x="108" y="114"/>
                  </a:lnTo>
                  <a:lnTo>
                    <a:pt x="120" y="102"/>
                  </a:lnTo>
                  <a:lnTo>
                    <a:pt x="120" y="126"/>
                  </a:lnTo>
                  <a:lnTo>
                    <a:pt x="132" y="126"/>
                  </a:lnTo>
                  <a:lnTo>
                    <a:pt x="144" y="132"/>
                  </a:lnTo>
                  <a:lnTo>
                    <a:pt x="150" y="132"/>
                  </a:lnTo>
                  <a:lnTo>
                    <a:pt x="162" y="144"/>
                  </a:lnTo>
                  <a:lnTo>
                    <a:pt x="180" y="144"/>
                  </a:lnTo>
                  <a:lnTo>
                    <a:pt x="192" y="150"/>
                  </a:lnTo>
                  <a:lnTo>
                    <a:pt x="192" y="144"/>
                  </a:lnTo>
                  <a:lnTo>
                    <a:pt x="186" y="132"/>
                  </a:lnTo>
                  <a:lnTo>
                    <a:pt x="174" y="120"/>
                  </a:lnTo>
                  <a:lnTo>
                    <a:pt x="174" y="114"/>
                  </a:lnTo>
                  <a:lnTo>
                    <a:pt x="180" y="114"/>
                  </a:lnTo>
                  <a:lnTo>
                    <a:pt x="192" y="108"/>
                  </a:lnTo>
                  <a:lnTo>
                    <a:pt x="198" y="102"/>
                  </a:lnTo>
                  <a:lnTo>
                    <a:pt x="204" y="102"/>
                  </a:lnTo>
                  <a:lnTo>
                    <a:pt x="204" y="96"/>
                  </a:lnTo>
                  <a:lnTo>
                    <a:pt x="210" y="90"/>
                  </a:lnTo>
                  <a:lnTo>
                    <a:pt x="222" y="90"/>
                  </a:lnTo>
                  <a:lnTo>
                    <a:pt x="216" y="84"/>
                  </a:lnTo>
                  <a:lnTo>
                    <a:pt x="216" y="66"/>
                  </a:lnTo>
                  <a:lnTo>
                    <a:pt x="204" y="54"/>
                  </a:lnTo>
                  <a:lnTo>
                    <a:pt x="180" y="54"/>
                  </a:lnTo>
                  <a:lnTo>
                    <a:pt x="180" y="42"/>
                  </a:lnTo>
                  <a:lnTo>
                    <a:pt x="186" y="36"/>
                  </a:lnTo>
                  <a:lnTo>
                    <a:pt x="186" y="18"/>
                  </a:lnTo>
                  <a:lnTo>
                    <a:pt x="180" y="12"/>
                  </a:lnTo>
                  <a:lnTo>
                    <a:pt x="174" y="12"/>
                  </a:lnTo>
                  <a:lnTo>
                    <a:pt x="162" y="18"/>
                  </a:lnTo>
                  <a:lnTo>
                    <a:pt x="150" y="18"/>
                  </a:lnTo>
                  <a:lnTo>
                    <a:pt x="144" y="12"/>
                  </a:lnTo>
                  <a:lnTo>
                    <a:pt x="144" y="0"/>
                  </a:lnTo>
                  <a:lnTo>
                    <a:pt x="108" y="0"/>
                  </a:lnTo>
                  <a:lnTo>
                    <a:pt x="108" y="6"/>
                  </a:lnTo>
                  <a:lnTo>
                    <a:pt x="96" y="0"/>
                  </a:lnTo>
                  <a:lnTo>
                    <a:pt x="96" y="12"/>
                  </a:lnTo>
                  <a:lnTo>
                    <a:pt x="78" y="6"/>
                  </a:lnTo>
                  <a:lnTo>
                    <a:pt x="72" y="18"/>
                  </a:lnTo>
                  <a:lnTo>
                    <a:pt x="66" y="12"/>
                  </a:lnTo>
                  <a:lnTo>
                    <a:pt x="42" y="12"/>
                  </a:lnTo>
                  <a:lnTo>
                    <a:pt x="36" y="6"/>
                  </a:lnTo>
                  <a:lnTo>
                    <a:pt x="24" y="6"/>
                  </a:lnTo>
                  <a:lnTo>
                    <a:pt x="0" y="24"/>
                  </a:lnTo>
                  <a:lnTo>
                    <a:pt x="0" y="4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65" name="Bangladesh" descr="© INSCALE GmbH, 05.05.2010&#10;http://www.presentationload.com/">
              <a:extLst>
                <a:ext uri="{FF2B5EF4-FFF2-40B4-BE49-F238E27FC236}">
                  <a16:creationId xmlns:a16="http://schemas.microsoft.com/office/drawing/2014/main" id="{8959E556-3F60-2590-B4B8-0BF15F62E9E0}"/>
                </a:ext>
              </a:extLst>
            </p:cNvPr>
            <p:cNvSpPr>
              <a:spLocks/>
            </p:cNvSpPr>
            <p:nvPr/>
          </p:nvSpPr>
          <p:spPr bwMode="gray">
            <a:xfrm>
              <a:off x="8559682" y="3346673"/>
              <a:ext cx="177030" cy="201004"/>
            </a:xfrm>
            <a:custGeom>
              <a:avLst/>
              <a:gdLst>
                <a:gd name="T0" fmla="*/ 2147483647 w 372"/>
                <a:gd name="T1" fmla="*/ 2147483647 h 426"/>
                <a:gd name="T2" fmla="*/ 2147483647 w 372"/>
                <a:gd name="T3" fmla="*/ 2147483647 h 426"/>
                <a:gd name="T4" fmla="*/ 2147483647 w 372"/>
                <a:gd name="T5" fmla="*/ 2147483647 h 426"/>
                <a:gd name="T6" fmla="*/ 2147483647 w 372"/>
                <a:gd name="T7" fmla="*/ 2147483647 h 426"/>
                <a:gd name="T8" fmla="*/ 2147483647 w 372"/>
                <a:gd name="T9" fmla="*/ 2147483647 h 426"/>
                <a:gd name="T10" fmla="*/ 2147483647 w 372"/>
                <a:gd name="T11" fmla="*/ 2147483647 h 426"/>
                <a:gd name="T12" fmla="*/ 2147483647 w 372"/>
                <a:gd name="T13" fmla="*/ 2147483647 h 426"/>
                <a:gd name="T14" fmla="*/ 2147483647 w 372"/>
                <a:gd name="T15" fmla="*/ 2147483647 h 426"/>
                <a:gd name="T16" fmla="*/ 2147483647 w 372"/>
                <a:gd name="T17" fmla="*/ 2147483647 h 426"/>
                <a:gd name="T18" fmla="*/ 2147483647 w 372"/>
                <a:gd name="T19" fmla="*/ 2147483647 h 426"/>
                <a:gd name="T20" fmla="*/ 2147483647 w 372"/>
                <a:gd name="T21" fmla="*/ 2147483647 h 426"/>
                <a:gd name="T22" fmla="*/ 2147483647 w 372"/>
                <a:gd name="T23" fmla="*/ 2147483647 h 426"/>
                <a:gd name="T24" fmla="*/ 2147483647 w 372"/>
                <a:gd name="T25" fmla="*/ 2147483647 h 426"/>
                <a:gd name="T26" fmla="*/ 2147483647 w 372"/>
                <a:gd name="T27" fmla="*/ 2147483647 h 426"/>
                <a:gd name="T28" fmla="*/ 2147483647 w 372"/>
                <a:gd name="T29" fmla="*/ 2147483647 h 426"/>
                <a:gd name="T30" fmla="*/ 2147483647 w 372"/>
                <a:gd name="T31" fmla="*/ 2147483647 h 426"/>
                <a:gd name="T32" fmla="*/ 2147483647 w 372"/>
                <a:gd name="T33" fmla="*/ 2147483647 h 426"/>
                <a:gd name="T34" fmla="*/ 2147483647 w 372"/>
                <a:gd name="T35" fmla="*/ 2147483647 h 426"/>
                <a:gd name="T36" fmla="*/ 2147483647 w 372"/>
                <a:gd name="T37" fmla="*/ 2147483647 h 426"/>
                <a:gd name="T38" fmla="*/ 2147483647 w 372"/>
                <a:gd name="T39" fmla="*/ 2147483647 h 426"/>
                <a:gd name="T40" fmla="*/ 2147483647 w 372"/>
                <a:gd name="T41" fmla="*/ 2147483647 h 426"/>
                <a:gd name="T42" fmla="*/ 2147483647 w 372"/>
                <a:gd name="T43" fmla="*/ 2147483647 h 426"/>
                <a:gd name="T44" fmla="*/ 2147483647 w 372"/>
                <a:gd name="T45" fmla="*/ 2147483647 h 426"/>
                <a:gd name="T46" fmla="*/ 2147483647 w 372"/>
                <a:gd name="T47" fmla="*/ 2147483647 h 426"/>
                <a:gd name="T48" fmla="*/ 2147483647 w 372"/>
                <a:gd name="T49" fmla="*/ 2147483647 h 426"/>
                <a:gd name="T50" fmla="*/ 2147483647 w 372"/>
                <a:gd name="T51" fmla="*/ 2147483647 h 426"/>
                <a:gd name="T52" fmla="*/ 2147483647 w 372"/>
                <a:gd name="T53" fmla="*/ 2147483647 h 426"/>
                <a:gd name="T54" fmla="*/ 2147483647 w 372"/>
                <a:gd name="T55" fmla="*/ 2147483647 h 426"/>
                <a:gd name="T56" fmla="*/ 2147483647 w 372"/>
                <a:gd name="T57" fmla="*/ 2147483647 h 426"/>
                <a:gd name="T58" fmla="*/ 2147483647 w 372"/>
                <a:gd name="T59" fmla="*/ 2147483647 h 426"/>
                <a:gd name="T60" fmla="*/ 2147483647 w 372"/>
                <a:gd name="T61" fmla="*/ 2147483647 h 426"/>
                <a:gd name="T62" fmla="*/ 2147483647 w 372"/>
                <a:gd name="T63" fmla="*/ 2147483647 h 426"/>
                <a:gd name="T64" fmla="*/ 2147483647 w 372"/>
                <a:gd name="T65" fmla="*/ 2147483647 h 426"/>
                <a:gd name="T66" fmla="*/ 2147483647 w 372"/>
                <a:gd name="T67" fmla="*/ 2147483647 h 426"/>
                <a:gd name="T68" fmla="*/ 2147483647 w 372"/>
                <a:gd name="T69" fmla="*/ 2147483647 h 426"/>
                <a:gd name="T70" fmla="*/ 2147483647 w 372"/>
                <a:gd name="T71" fmla="*/ 2147483647 h 426"/>
                <a:gd name="T72" fmla="*/ 2147483647 w 372"/>
                <a:gd name="T73" fmla="*/ 2147483647 h 426"/>
                <a:gd name="T74" fmla="*/ 2147483647 w 372"/>
                <a:gd name="T75" fmla="*/ 2147483647 h 426"/>
                <a:gd name="T76" fmla="*/ 2147483647 w 372"/>
                <a:gd name="T77" fmla="*/ 2147483647 h 426"/>
                <a:gd name="T78" fmla="*/ 2147483647 w 372"/>
                <a:gd name="T79" fmla="*/ 2147483647 h 426"/>
                <a:gd name="T80" fmla="*/ 2147483647 w 372"/>
                <a:gd name="T81" fmla="*/ 2147483647 h 426"/>
                <a:gd name="T82" fmla="*/ 2147483647 w 372"/>
                <a:gd name="T83" fmla="*/ 2147483647 h 426"/>
                <a:gd name="T84" fmla="*/ 2147483647 w 372"/>
                <a:gd name="T85" fmla="*/ 0 h 426"/>
                <a:gd name="T86" fmla="*/ 2147483647 w 372"/>
                <a:gd name="T87" fmla="*/ 2147483647 h 426"/>
                <a:gd name="T88" fmla="*/ 0 w 372"/>
                <a:gd name="T89" fmla="*/ 2147483647 h 426"/>
                <a:gd name="T90" fmla="*/ 2147483647 w 372"/>
                <a:gd name="T91" fmla="*/ 2147483647 h 426"/>
                <a:gd name="T92" fmla="*/ 2147483647 w 372"/>
                <a:gd name="T93" fmla="*/ 2147483647 h 426"/>
                <a:gd name="T94" fmla="*/ 2147483647 w 372"/>
                <a:gd name="T95" fmla="*/ 2147483647 h 426"/>
                <a:gd name="T96" fmla="*/ 2147483647 w 372"/>
                <a:gd name="T97" fmla="*/ 2147483647 h 426"/>
                <a:gd name="T98" fmla="*/ 2147483647 w 372"/>
                <a:gd name="T99" fmla="*/ 2147483647 h 426"/>
                <a:gd name="T100" fmla="*/ 2147483647 w 372"/>
                <a:gd name="T101" fmla="*/ 2147483647 h 426"/>
                <a:gd name="T102" fmla="*/ 2147483647 w 372"/>
                <a:gd name="T103" fmla="*/ 2147483647 h 426"/>
                <a:gd name="T104" fmla="*/ 2147483647 w 372"/>
                <a:gd name="T105" fmla="*/ 2147483647 h 426"/>
                <a:gd name="T106" fmla="*/ 2147483647 w 372"/>
                <a:gd name="T107" fmla="*/ 2147483647 h 426"/>
                <a:gd name="T108" fmla="*/ 2147483647 w 372"/>
                <a:gd name="T109" fmla="*/ 2147483647 h 426"/>
                <a:gd name="T110" fmla="*/ 2147483647 w 372"/>
                <a:gd name="T111" fmla="*/ 2147483647 h 426"/>
                <a:gd name="T112" fmla="*/ 2147483647 w 372"/>
                <a:gd name="T113" fmla="*/ 2147483647 h 426"/>
                <a:gd name="T114" fmla="*/ 2147483647 w 372"/>
                <a:gd name="T115" fmla="*/ 2147483647 h 42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72"/>
                <a:gd name="T175" fmla="*/ 0 h 426"/>
                <a:gd name="T176" fmla="*/ 372 w 372"/>
                <a:gd name="T177" fmla="*/ 426 h 42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72" h="426">
                  <a:moveTo>
                    <a:pt x="132" y="414"/>
                  </a:moveTo>
                  <a:lnTo>
                    <a:pt x="138" y="354"/>
                  </a:lnTo>
                  <a:lnTo>
                    <a:pt x="144" y="354"/>
                  </a:lnTo>
                  <a:lnTo>
                    <a:pt x="150" y="360"/>
                  </a:lnTo>
                  <a:lnTo>
                    <a:pt x="162" y="360"/>
                  </a:lnTo>
                  <a:lnTo>
                    <a:pt x="174" y="366"/>
                  </a:lnTo>
                  <a:lnTo>
                    <a:pt x="192" y="372"/>
                  </a:lnTo>
                  <a:lnTo>
                    <a:pt x="216" y="372"/>
                  </a:lnTo>
                  <a:lnTo>
                    <a:pt x="210" y="366"/>
                  </a:lnTo>
                  <a:lnTo>
                    <a:pt x="210" y="348"/>
                  </a:lnTo>
                  <a:lnTo>
                    <a:pt x="204" y="342"/>
                  </a:lnTo>
                  <a:lnTo>
                    <a:pt x="222" y="342"/>
                  </a:lnTo>
                  <a:lnTo>
                    <a:pt x="258" y="360"/>
                  </a:lnTo>
                  <a:lnTo>
                    <a:pt x="270" y="360"/>
                  </a:lnTo>
                  <a:lnTo>
                    <a:pt x="282" y="348"/>
                  </a:lnTo>
                  <a:lnTo>
                    <a:pt x="282" y="336"/>
                  </a:lnTo>
                  <a:lnTo>
                    <a:pt x="270" y="300"/>
                  </a:lnTo>
                  <a:lnTo>
                    <a:pt x="318" y="354"/>
                  </a:lnTo>
                  <a:lnTo>
                    <a:pt x="318" y="360"/>
                  </a:lnTo>
                  <a:lnTo>
                    <a:pt x="312" y="366"/>
                  </a:lnTo>
                  <a:lnTo>
                    <a:pt x="312" y="390"/>
                  </a:lnTo>
                  <a:lnTo>
                    <a:pt x="306" y="402"/>
                  </a:lnTo>
                  <a:lnTo>
                    <a:pt x="306" y="414"/>
                  </a:lnTo>
                  <a:lnTo>
                    <a:pt x="312" y="420"/>
                  </a:lnTo>
                  <a:lnTo>
                    <a:pt x="324" y="420"/>
                  </a:lnTo>
                  <a:lnTo>
                    <a:pt x="330" y="426"/>
                  </a:lnTo>
                  <a:lnTo>
                    <a:pt x="336" y="414"/>
                  </a:lnTo>
                  <a:lnTo>
                    <a:pt x="336" y="408"/>
                  </a:lnTo>
                  <a:lnTo>
                    <a:pt x="372" y="414"/>
                  </a:lnTo>
                  <a:lnTo>
                    <a:pt x="360" y="354"/>
                  </a:lnTo>
                  <a:lnTo>
                    <a:pt x="360" y="348"/>
                  </a:lnTo>
                  <a:lnTo>
                    <a:pt x="354" y="342"/>
                  </a:lnTo>
                  <a:lnTo>
                    <a:pt x="348" y="330"/>
                  </a:lnTo>
                  <a:lnTo>
                    <a:pt x="342" y="312"/>
                  </a:lnTo>
                  <a:lnTo>
                    <a:pt x="336" y="300"/>
                  </a:lnTo>
                  <a:lnTo>
                    <a:pt x="336" y="288"/>
                  </a:lnTo>
                  <a:lnTo>
                    <a:pt x="330" y="276"/>
                  </a:lnTo>
                  <a:lnTo>
                    <a:pt x="330" y="270"/>
                  </a:lnTo>
                  <a:lnTo>
                    <a:pt x="324" y="258"/>
                  </a:lnTo>
                  <a:lnTo>
                    <a:pt x="324" y="240"/>
                  </a:lnTo>
                  <a:lnTo>
                    <a:pt x="318" y="234"/>
                  </a:lnTo>
                  <a:lnTo>
                    <a:pt x="306" y="228"/>
                  </a:lnTo>
                  <a:lnTo>
                    <a:pt x="288" y="228"/>
                  </a:lnTo>
                  <a:lnTo>
                    <a:pt x="288" y="252"/>
                  </a:lnTo>
                  <a:lnTo>
                    <a:pt x="282" y="288"/>
                  </a:lnTo>
                  <a:lnTo>
                    <a:pt x="264" y="264"/>
                  </a:lnTo>
                  <a:lnTo>
                    <a:pt x="258" y="264"/>
                  </a:lnTo>
                  <a:lnTo>
                    <a:pt x="240" y="246"/>
                  </a:lnTo>
                  <a:lnTo>
                    <a:pt x="234" y="234"/>
                  </a:lnTo>
                  <a:lnTo>
                    <a:pt x="234" y="216"/>
                  </a:lnTo>
                  <a:lnTo>
                    <a:pt x="240" y="204"/>
                  </a:lnTo>
                  <a:lnTo>
                    <a:pt x="252" y="192"/>
                  </a:lnTo>
                  <a:lnTo>
                    <a:pt x="258" y="192"/>
                  </a:lnTo>
                  <a:lnTo>
                    <a:pt x="270" y="186"/>
                  </a:lnTo>
                  <a:lnTo>
                    <a:pt x="276" y="186"/>
                  </a:lnTo>
                  <a:lnTo>
                    <a:pt x="282" y="180"/>
                  </a:lnTo>
                  <a:lnTo>
                    <a:pt x="288" y="168"/>
                  </a:lnTo>
                  <a:lnTo>
                    <a:pt x="294" y="150"/>
                  </a:lnTo>
                  <a:lnTo>
                    <a:pt x="294" y="138"/>
                  </a:lnTo>
                  <a:lnTo>
                    <a:pt x="300" y="138"/>
                  </a:lnTo>
                  <a:lnTo>
                    <a:pt x="306" y="132"/>
                  </a:lnTo>
                  <a:lnTo>
                    <a:pt x="306" y="126"/>
                  </a:lnTo>
                  <a:lnTo>
                    <a:pt x="282" y="102"/>
                  </a:lnTo>
                  <a:lnTo>
                    <a:pt x="276" y="102"/>
                  </a:lnTo>
                  <a:lnTo>
                    <a:pt x="228" y="114"/>
                  </a:lnTo>
                  <a:lnTo>
                    <a:pt x="210" y="114"/>
                  </a:lnTo>
                  <a:lnTo>
                    <a:pt x="198" y="108"/>
                  </a:lnTo>
                  <a:lnTo>
                    <a:pt x="138" y="108"/>
                  </a:lnTo>
                  <a:lnTo>
                    <a:pt x="132" y="102"/>
                  </a:lnTo>
                  <a:lnTo>
                    <a:pt x="126" y="102"/>
                  </a:lnTo>
                  <a:lnTo>
                    <a:pt x="126" y="66"/>
                  </a:lnTo>
                  <a:lnTo>
                    <a:pt x="120" y="66"/>
                  </a:lnTo>
                  <a:lnTo>
                    <a:pt x="120" y="36"/>
                  </a:lnTo>
                  <a:lnTo>
                    <a:pt x="114" y="30"/>
                  </a:lnTo>
                  <a:lnTo>
                    <a:pt x="108" y="30"/>
                  </a:lnTo>
                  <a:lnTo>
                    <a:pt x="102" y="24"/>
                  </a:lnTo>
                  <a:lnTo>
                    <a:pt x="96" y="42"/>
                  </a:lnTo>
                  <a:lnTo>
                    <a:pt x="90" y="36"/>
                  </a:lnTo>
                  <a:lnTo>
                    <a:pt x="78" y="36"/>
                  </a:lnTo>
                  <a:lnTo>
                    <a:pt x="72" y="30"/>
                  </a:lnTo>
                  <a:lnTo>
                    <a:pt x="66" y="18"/>
                  </a:lnTo>
                  <a:lnTo>
                    <a:pt x="66" y="12"/>
                  </a:lnTo>
                  <a:lnTo>
                    <a:pt x="60" y="0"/>
                  </a:lnTo>
                  <a:lnTo>
                    <a:pt x="42" y="6"/>
                  </a:lnTo>
                  <a:lnTo>
                    <a:pt x="48" y="12"/>
                  </a:lnTo>
                  <a:lnTo>
                    <a:pt x="24" y="0"/>
                  </a:lnTo>
                  <a:lnTo>
                    <a:pt x="6" y="0"/>
                  </a:lnTo>
                  <a:lnTo>
                    <a:pt x="18" y="18"/>
                  </a:lnTo>
                  <a:lnTo>
                    <a:pt x="6" y="30"/>
                  </a:lnTo>
                  <a:lnTo>
                    <a:pt x="0" y="42"/>
                  </a:lnTo>
                  <a:lnTo>
                    <a:pt x="0" y="48"/>
                  </a:lnTo>
                  <a:lnTo>
                    <a:pt x="6" y="60"/>
                  </a:lnTo>
                  <a:lnTo>
                    <a:pt x="18" y="66"/>
                  </a:lnTo>
                  <a:lnTo>
                    <a:pt x="30" y="78"/>
                  </a:lnTo>
                  <a:lnTo>
                    <a:pt x="36" y="78"/>
                  </a:lnTo>
                  <a:lnTo>
                    <a:pt x="66" y="96"/>
                  </a:lnTo>
                  <a:lnTo>
                    <a:pt x="66" y="108"/>
                  </a:lnTo>
                  <a:lnTo>
                    <a:pt x="30" y="108"/>
                  </a:lnTo>
                  <a:lnTo>
                    <a:pt x="30" y="138"/>
                  </a:lnTo>
                  <a:lnTo>
                    <a:pt x="24" y="138"/>
                  </a:lnTo>
                  <a:lnTo>
                    <a:pt x="12" y="150"/>
                  </a:lnTo>
                  <a:lnTo>
                    <a:pt x="24" y="162"/>
                  </a:lnTo>
                  <a:lnTo>
                    <a:pt x="36" y="168"/>
                  </a:lnTo>
                  <a:lnTo>
                    <a:pt x="54" y="168"/>
                  </a:lnTo>
                  <a:lnTo>
                    <a:pt x="66" y="174"/>
                  </a:lnTo>
                  <a:lnTo>
                    <a:pt x="72" y="180"/>
                  </a:lnTo>
                  <a:lnTo>
                    <a:pt x="72" y="186"/>
                  </a:lnTo>
                  <a:lnTo>
                    <a:pt x="66" y="204"/>
                  </a:lnTo>
                  <a:lnTo>
                    <a:pt x="60" y="210"/>
                  </a:lnTo>
                  <a:lnTo>
                    <a:pt x="54" y="222"/>
                  </a:lnTo>
                  <a:lnTo>
                    <a:pt x="66" y="252"/>
                  </a:lnTo>
                  <a:lnTo>
                    <a:pt x="96" y="276"/>
                  </a:lnTo>
                  <a:lnTo>
                    <a:pt x="96" y="306"/>
                  </a:lnTo>
                  <a:lnTo>
                    <a:pt x="114" y="348"/>
                  </a:lnTo>
                  <a:lnTo>
                    <a:pt x="108" y="378"/>
                  </a:lnTo>
                  <a:lnTo>
                    <a:pt x="132" y="41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66" name="Bahrain" descr="© INSCALE GmbH, 05.05.2010&#10;http://www.presentationload.com/">
              <a:extLst>
                <a:ext uri="{FF2B5EF4-FFF2-40B4-BE49-F238E27FC236}">
                  <a16:creationId xmlns:a16="http://schemas.microsoft.com/office/drawing/2014/main" id="{53DB5A86-CE2B-F00A-5750-A2DFD3564039}"/>
                </a:ext>
              </a:extLst>
            </p:cNvPr>
            <p:cNvSpPr>
              <a:spLocks/>
            </p:cNvSpPr>
            <p:nvPr/>
          </p:nvSpPr>
          <p:spPr bwMode="gray">
            <a:xfrm>
              <a:off x="7338906" y="3354050"/>
              <a:ext cx="12909" cy="25817"/>
            </a:xfrm>
            <a:custGeom>
              <a:avLst/>
              <a:gdLst>
                <a:gd name="T0" fmla="*/ 2147483647 w 15"/>
                <a:gd name="T1" fmla="*/ 0 h 28"/>
                <a:gd name="T2" fmla="*/ 2147483647 w 15"/>
                <a:gd name="T3" fmla="*/ 2147483647 h 28"/>
                <a:gd name="T4" fmla="*/ 2147483647 w 15"/>
                <a:gd name="T5" fmla="*/ 2147483647 h 28"/>
                <a:gd name="T6" fmla="*/ 2032697641 w 15"/>
                <a:gd name="T7" fmla="*/ 2147483647 h 28"/>
                <a:gd name="T8" fmla="*/ 813299296 w 15"/>
                <a:gd name="T9" fmla="*/ 2147483647 h 28"/>
                <a:gd name="T10" fmla="*/ 2147483647 w 15"/>
                <a:gd name="T11" fmla="*/ 0 h 28"/>
                <a:gd name="T12" fmla="*/ 0 60000 65536"/>
                <a:gd name="T13" fmla="*/ 0 60000 65536"/>
                <a:gd name="T14" fmla="*/ 0 60000 65536"/>
                <a:gd name="T15" fmla="*/ 0 60000 65536"/>
                <a:gd name="T16" fmla="*/ 0 60000 65536"/>
                <a:gd name="T17" fmla="*/ 0 60000 65536"/>
                <a:gd name="T18" fmla="*/ 0 w 15"/>
                <a:gd name="T19" fmla="*/ 0 h 28"/>
                <a:gd name="T20" fmla="*/ 15 w 15"/>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15" h="28">
                  <a:moveTo>
                    <a:pt x="9" y="0"/>
                  </a:moveTo>
                  <a:cubicBezTo>
                    <a:pt x="14" y="0"/>
                    <a:pt x="15" y="10"/>
                    <a:pt x="14" y="14"/>
                  </a:cubicBezTo>
                  <a:cubicBezTo>
                    <a:pt x="13" y="18"/>
                    <a:pt x="15" y="28"/>
                    <a:pt x="9" y="28"/>
                  </a:cubicBezTo>
                  <a:cubicBezTo>
                    <a:pt x="4" y="27"/>
                    <a:pt x="5" y="21"/>
                    <a:pt x="5" y="18"/>
                  </a:cubicBezTo>
                  <a:cubicBezTo>
                    <a:pt x="5" y="14"/>
                    <a:pt x="0" y="14"/>
                    <a:pt x="2" y="8"/>
                  </a:cubicBez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67" name="Belarus" descr="© INSCALE GmbH, 05.05.2010&#10;http://www.presentationload.com/">
              <a:extLst>
                <a:ext uri="{FF2B5EF4-FFF2-40B4-BE49-F238E27FC236}">
                  <a16:creationId xmlns:a16="http://schemas.microsoft.com/office/drawing/2014/main" id="{E0E3C811-19AA-BD48-24CD-238B3EF2767C}"/>
                </a:ext>
              </a:extLst>
            </p:cNvPr>
            <p:cNvSpPr>
              <a:spLocks/>
            </p:cNvSpPr>
            <p:nvPr/>
          </p:nvSpPr>
          <p:spPr bwMode="gray">
            <a:xfrm>
              <a:off x="6392897" y="2238386"/>
              <a:ext cx="269235" cy="175187"/>
            </a:xfrm>
            <a:custGeom>
              <a:avLst/>
              <a:gdLst>
                <a:gd name="T0" fmla="*/ 2147483647 w 570"/>
                <a:gd name="T1" fmla="*/ 2147483647 h 372"/>
                <a:gd name="T2" fmla="*/ 2147483647 w 570"/>
                <a:gd name="T3" fmla="*/ 2147483647 h 372"/>
                <a:gd name="T4" fmla="*/ 2147483647 w 570"/>
                <a:gd name="T5" fmla="*/ 2147483647 h 372"/>
                <a:gd name="T6" fmla="*/ 2147483647 w 570"/>
                <a:gd name="T7" fmla="*/ 2147483647 h 372"/>
                <a:gd name="T8" fmla="*/ 2147483647 w 570"/>
                <a:gd name="T9" fmla="*/ 2147483647 h 372"/>
                <a:gd name="T10" fmla="*/ 2147483647 w 570"/>
                <a:gd name="T11" fmla="*/ 2147483647 h 372"/>
                <a:gd name="T12" fmla="*/ 2147483647 w 570"/>
                <a:gd name="T13" fmla="*/ 2147483647 h 372"/>
                <a:gd name="T14" fmla="*/ 2147483647 w 570"/>
                <a:gd name="T15" fmla="*/ 2147483647 h 372"/>
                <a:gd name="T16" fmla="*/ 2147483647 w 570"/>
                <a:gd name="T17" fmla="*/ 2147483647 h 372"/>
                <a:gd name="T18" fmla="*/ 2147483647 w 570"/>
                <a:gd name="T19" fmla="*/ 2147483647 h 372"/>
                <a:gd name="T20" fmla="*/ 2147483647 w 570"/>
                <a:gd name="T21" fmla="*/ 2147483647 h 372"/>
                <a:gd name="T22" fmla="*/ 2147483647 w 570"/>
                <a:gd name="T23" fmla="*/ 2147483647 h 372"/>
                <a:gd name="T24" fmla="*/ 2147483647 w 570"/>
                <a:gd name="T25" fmla="*/ 2147483647 h 372"/>
                <a:gd name="T26" fmla="*/ 2147483647 w 570"/>
                <a:gd name="T27" fmla="*/ 2147483647 h 372"/>
                <a:gd name="T28" fmla="*/ 2147483647 w 570"/>
                <a:gd name="T29" fmla="*/ 2147483647 h 372"/>
                <a:gd name="T30" fmla="*/ 2147483647 w 570"/>
                <a:gd name="T31" fmla="*/ 2147483647 h 372"/>
                <a:gd name="T32" fmla="*/ 2147483647 w 570"/>
                <a:gd name="T33" fmla="*/ 2147483647 h 372"/>
                <a:gd name="T34" fmla="*/ 2147483647 w 570"/>
                <a:gd name="T35" fmla="*/ 2147483647 h 372"/>
                <a:gd name="T36" fmla="*/ 2147483647 w 570"/>
                <a:gd name="T37" fmla="*/ 2147483647 h 372"/>
                <a:gd name="T38" fmla="*/ 2147483647 w 570"/>
                <a:gd name="T39" fmla="*/ 2147483647 h 372"/>
                <a:gd name="T40" fmla="*/ 2147483647 w 570"/>
                <a:gd name="T41" fmla="*/ 2147483647 h 372"/>
                <a:gd name="T42" fmla="*/ 2147483647 w 570"/>
                <a:gd name="T43" fmla="*/ 2147483647 h 372"/>
                <a:gd name="T44" fmla="*/ 2147483647 w 570"/>
                <a:gd name="T45" fmla="*/ 2147483647 h 372"/>
                <a:gd name="T46" fmla="*/ 2147483647 w 570"/>
                <a:gd name="T47" fmla="*/ 2147483647 h 372"/>
                <a:gd name="T48" fmla="*/ 2147483647 w 570"/>
                <a:gd name="T49" fmla="*/ 2147483647 h 372"/>
                <a:gd name="T50" fmla="*/ 2147483647 w 570"/>
                <a:gd name="T51" fmla="*/ 2147483647 h 372"/>
                <a:gd name="T52" fmla="*/ 2147483647 w 570"/>
                <a:gd name="T53" fmla="*/ 2147483647 h 372"/>
                <a:gd name="T54" fmla="*/ 2147483647 w 570"/>
                <a:gd name="T55" fmla="*/ 2147483647 h 372"/>
                <a:gd name="T56" fmla="*/ 2147483647 w 570"/>
                <a:gd name="T57" fmla="*/ 0 h 372"/>
                <a:gd name="T58" fmla="*/ 2147483647 w 570"/>
                <a:gd name="T59" fmla="*/ 2147483647 h 372"/>
                <a:gd name="T60" fmla="*/ 2147483647 w 570"/>
                <a:gd name="T61" fmla="*/ 2147483647 h 372"/>
                <a:gd name="T62" fmla="*/ 2147483647 w 570"/>
                <a:gd name="T63" fmla="*/ 2147483647 h 372"/>
                <a:gd name="T64" fmla="*/ 2147483647 w 570"/>
                <a:gd name="T65" fmla="*/ 2147483647 h 372"/>
                <a:gd name="T66" fmla="*/ 2147483647 w 570"/>
                <a:gd name="T67" fmla="*/ 2147483647 h 372"/>
                <a:gd name="T68" fmla="*/ 2147483647 w 570"/>
                <a:gd name="T69" fmla="*/ 2147483647 h 372"/>
                <a:gd name="T70" fmla="*/ 2147483647 w 570"/>
                <a:gd name="T71" fmla="*/ 2147483647 h 372"/>
                <a:gd name="T72" fmla="*/ 2147483647 w 570"/>
                <a:gd name="T73" fmla="*/ 2147483647 h 372"/>
                <a:gd name="T74" fmla="*/ 2147483647 w 570"/>
                <a:gd name="T75" fmla="*/ 2147483647 h 372"/>
                <a:gd name="T76" fmla="*/ 2147483647 w 570"/>
                <a:gd name="T77" fmla="*/ 2147483647 h 372"/>
                <a:gd name="T78" fmla="*/ 2147483647 w 570"/>
                <a:gd name="T79" fmla="*/ 2147483647 h 372"/>
                <a:gd name="T80" fmla="*/ 2147483647 w 570"/>
                <a:gd name="T81" fmla="*/ 2147483647 h 372"/>
                <a:gd name="T82" fmla="*/ 2147483647 w 570"/>
                <a:gd name="T83" fmla="*/ 2147483647 h 372"/>
                <a:gd name="T84" fmla="*/ 2147483647 w 570"/>
                <a:gd name="T85" fmla="*/ 2147483647 h 372"/>
                <a:gd name="T86" fmla="*/ 2147483647 w 570"/>
                <a:gd name="T87" fmla="*/ 2147483647 h 372"/>
                <a:gd name="T88" fmla="*/ 2147483647 w 570"/>
                <a:gd name="T89" fmla="*/ 2147483647 h 372"/>
                <a:gd name="T90" fmla="*/ 2147483647 w 570"/>
                <a:gd name="T91" fmla="*/ 2147483647 h 372"/>
                <a:gd name="T92" fmla="*/ 2147483647 w 570"/>
                <a:gd name="T93" fmla="*/ 2147483647 h 372"/>
                <a:gd name="T94" fmla="*/ 2147483647 w 570"/>
                <a:gd name="T95" fmla="*/ 2147483647 h 372"/>
                <a:gd name="T96" fmla="*/ 2147483647 w 570"/>
                <a:gd name="T97" fmla="*/ 2147483647 h 3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0"/>
                <a:gd name="T148" fmla="*/ 0 h 372"/>
                <a:gd name="T149" fmla="*/ 570 w 570"/>
                <a:gd name="T150" fmla="*/ 372 h 3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0" h="372">
                  <a:moveTo>
                    <a:pt x="24" y="312"/>
                  </a:moveTo>
                  <a:lnTo>
                    <a:pt x="24" y="342"/>
                  </a:lnTo>
                  <a:lnTo>
                    <a:pt x="30" y="354"/>
                  </a:lnTo>
                  <a:lnTo>
                    <a:pt x="36" y="360"/>
                  </a:lnTo>
                  <a:lnTo>
                    <a:pt x="48" y="360"/>
                  </a:lnTo>
                  <a:lnTo>
                    <a:pt x="60" y="354"/>
                  </a:lnTo>
                  <a:lnTo>
                    <a:pt x="72" y="342"/>
                  </a:lnTo>
                  <a:lnTo>
                    <a:pt x="72" y="336"/>
                  </a:lnTo>
                  <a:lnTo>
                    <a:pt x="108" y="336"/>
                  </a:lnTo>
                  <a:lnTo>
                    <a:pt x="120" y="330"/>
                  </a:lnTo>
                  <a:lnTo>
                    <a:pt x="126" y="324"/>
                  </a:lnTo>
                  <a:lnTo>
                    <a:pt x="174" y="324"/>
                  </a:lnTo>
                  <a:lnTo>
                    <a:pt x="174" y="330"/>
                  </a:lnTo>
                  <a:lnTo>
                    <a:pt x="180" y="336"/>
                  </a:lnTo>
                  <a:lnTo>
                    <a:pt x="216" y="336"/>
                  </a:lnTo>
                  <a:lnTo>
                    <a:pt x="240" y="342"/>
                  </a:lnTo>
                  <a:lnTo>
                    <a:pt x="258" y="354"/>
                  </a:lnTo>
                  <a:lnTo>
                    <a:pt x="264" y="348"/>
                  </a:lnTo>
                  <a:lnTo>
                    <a:pt x="282" y="360"/>
                  </a:lnTo>
                  <a:lnTo>
                    <a:pt x="294" y="348"/>
                  </a:lnTo>
                  <a:lnTo>
                    <a:pt x="300" y="360"/>
                  </a:lnTo>
                  <a:lnTo>
                    <a:pt x="318" y="354"/>
                  </a:lnTo>
                  <a:lnTo>
                    <a:pt x="324" y="360"/>
                  </a:lnTo>
                  <a:lnTo>
                    <a:pt x="336" y="354"/>
                  </a:lnTo>
                  <a:lnTo>
                    <a:pt x="348" y="366"/>
                  </a:lnTo>
                  <a:lnTo>
                    <a:pt x="348" y="360"/>
                  </a:lnTo>
                  <a:lnTo>
                    <a:pt x="354" y="354"/>
                  </a:lnTo>
                  <a:lnTo>
                    <a:pt x="372" y="354"/>
                  </a:lnTo>
                  <a:lnTo>
                    <a:pt x="378" y="360"/>
                  </a:lnTo>
                  <a:lnTo>
                    <a:pt x="378" y="372"/>
                  </a:lnTo>
                  <a:lnTo>
                    <a:pt x="384" y="372"/>
                  </a:lnTo>
                  <a:lnTo>
                    <a:pt x="396" y="366"/>
                  </a:lnTo>
                  <a:lnTo>
                    <a:pt x="420" y="366"/>
                  </a:lnTo>
                  <a:lnTo>
                    <a:pt x="426" y="372"/>
                  </a:lnTo>
                  <a:lnTo>
                    <a:pt x="444" y="372"/>
                  </a:lnTo>
                  <a:lnTo>
                    <a:pt x="450" y="366"/>
                  </a:lnTo>
                  <a:lnTo>
                    <a:pt x="450" y="354"/>
                  </a:lnTo>
                  <a:lnTo>
                    <a:pt x="444" y="348"/>
                  </a:lnTo>
                  <a:lnTo>
                    <a:pt x="450" y="336"/>
                  </a:lnTo>
                  <a:lnTo>
                    <a:pt x="456" y="330"/>
                  </a:lnTo>
                  <a:lnTo>
                    <a:pt x="468" y="324"/>
                  </a:lnTo>
                  <a:lnTo>
                    <a:pt x="474" y="312"/>
                  </a:lnTo>
                  <a:lnTo>
                    <a:pt x="498" y="312"/>
                  </a:lnTo>
                  <a:lnTo>
                    <a:pt x="516" y="318"/>
                  </a:lnTo>
                  <a:lnTo>
                    <a:pt x="516" y="300"/>
                  </a:lnTo>
                  <a:lnTo>
                    <a:pt x="510" y="288"/>
                  </a:lnTo>
                  <a:lnTo>
                    <a:pt x="504" y="282"/>
                  </a:lnTo>
                  <a:lnTo>
                    <a:pt x="504" y="264"/>
                  </a:lnTo>
                  <a:lnTo>
                    <a:pt x="480" y="240"/>
                  </a:lnTo>
                  <a:lnTo>
                    <a:pt x="480" y="234"/>
                  </a:lnTo>
                  <a:lnTo>
                    <a:pt x="486" y="228"/>
                  </a:lnTo>
                  <a:lnTo>
                    <a:pt x="510" y="228"/>
                  </a:lnTo>
                  <a:lnTo>
                    <a:pt x="510" y="234"/>
                  </a:lnTo>
                  <a:lnTo>
                    <a:pt x="516" y="234"/>
                  </a:lnTo>
                  <a:lnTo>
                    <a:pt x="522" y="240"/>
                  </a:lnTo>
                  <a:lnTo>
                    <a:pt x="528" y="240"/>
                  </a:lnTo>
                  <a:lnTo>
                    <a:pt x="552" y="228"/>
                  </a:lnTo>
                  <a:lnTo>
                    <a:pt x="558" y="216"/>
                  </a:lnTo>
                  <a:lnTo>
                    <a:pt x="570" y="210"/>
                  </a:lnTo>
                  <a:lnTo>
                    <a:pt x="546" y="198"/>
                  </a:lnTo>
                  <a:lnTo>
                    <a:pt x="552" y="192"/>
                  </a:lnTo>
                  <a:lnTo>
                    <a:pt x="552" y="186"/>
                  </a:lnTo>
                  <a:lnTo>
                    <a:pt x="546" y="186"/>
                  </a:lnTo>
                  <a:lnTo>
                    <a:pt x="540" y="180"/>
                  </a:lnTo>
                  <a:lnTo>
                    <a:pt x="504" y="180"/>
                  </a:lnTo>
                  <a:lnTo>
                    <a:pt x="504" y="156"/>
                  </a:lnTo>
                  <a:lnTo>
                    <a:pt x="474" y="144"/>
                  </a:lnTo>
                  <a:lnTo>
                    <a:pt x="474" y="132"/>
                  </a:lnTo>
                  <a:lnTo>
                    <a:pt x="456" y="114"/>
                  </a:lnTo>
                  <a:lnTo>
                    <a:pt x="444" y="108"/>
                  </a:lnTo>
                  <a:lnTo>
                    <a:pt x="438" y="102"/>
                  </a:lnTo>
                  <a:lnTo>
                    <a:pt x="444" y="84"/>
                  </a:lnTo>
                  <a:lnTo>
                    <a:pt x="432" y="66"/>
                  </a:lnTo>
                  <a:lnTo>
                    <a:pt x="438" y="60"/>
                  </a:lnTo>
                  <a:lnTo>
                    <a:pt x="438" y="48"/>
                  </a:lnTo>
                  <a:lnTo>
                    <a:pt x="432" y="42"/>
                  </a:lnTo>
                  <a:lnTo>
                    <a:pt x="396" y="24"/>
                  </a:lnTo>
                  <a:lnTo>
                    <a:pt x="390" y="18"/>
                  </a:lnTo>
                  <a:lnTo>
                    <a:pt x="384" y="18"/>
                  </a:lnTo>
                  <a:lnTo>
                    <a:pt x="354" y="36"/>
                  </a:lnTo>
                  <a:lnTo>
                    <a:pt x="348" y="18"/>
                  </a:lnTo>
                  <a:lnTo>
                    <a:pt x="312" y="12"/>
                  </a:lnTo>
                  <a:lnTo>
                    <a:pt x="300" y="18"/>
                  </a:lnTo>
                  <a:lnTo>
                    <a:pt x="300" y="12"/>
                  </a:lnTo>
                  <a:lnTo>
                    <a:pt x="294" y="6"/>
                  </a:lnTo>
                  <a:lnTo>
                    <a:pt x="276" y="6"/>
                  </a:lnTo>
                  <a:lnTo>
                    <a:pt x="270" y="0"/>
                  </a:lnTo>
                  <a:lnTo>
                    <a:pt x="258" y="0"/>
                  </a:lnTo>
                  <a:lnTo>
                    <a:pt x="252" y="6"/>
                  </a:lnTo>
                  <a:lnTo>
                    <a:pt x="246" y="18"/>
                  </a:lnTo>
                  <a:lnTo>
                    <a:pt x="240" y="24"/>
                  </a:lnTo>
                  <a:lnTo>
                    <a:pt x="234" y="24"/>
                  </a:lnTo>
                  <a:lnTo>
                    <a:pt x="228" y="30"/>
                  </a:lnTo>
                  <a:lnTo>
                    <a:pt x="222" y="24"/>
                  </a:lnTo>
                  <a:lnTo>
                    <a:pt x="198" y="24"/>
                  </a:lnTo>
                  <a:lnTo>
                    <a:pt x="192" y="30"/>
                  </a:lnTo>
                  <a:lnTo>
                    <a:pt x="180" y="36"/>
                  </a:lnTo>
                  <a:lnTo>
                    <a:pt x="174" y="42"/>
                  </a:lnTo>
                  <a:lnTo>
                    <a:pt x="174" y="54"/>
                  </a:lnTo>
                  <a:lnTo>
                    <a:pt x="192" y="72"/>
                  </a:lnTo>
                  <a:lnTo>
                    <a:pt x="186" y="78"/>
                  </a:lnTo>
                  <a:lnTo>
                    <a:pt x="168" y="78"/>
                  </a:lnTo>
                  <a:lnTo>
                    <a:pt x="162" y="72"/>
                  </a:lnTo>
                  <a:lnTo>
                    <a:pt x="156" y="72"/>
                  </a:lnTo>
                  <a:lnTo>
                    <a:pt x="162" y="90"/>
                  </a:lnTo>
                  <a:lnTo>
                    <a:pt x="144" y="90"/>
                  </a:lnTo>
                  <a:lnTo>
                    <a:pt x="138" y="96"/>
                  </a:lnTo>
                  <a:lnTo>
                    <a:pt x="138" y="102"/>
                  </a:lnTo>
                  <a:lnTo>
                    <a:pt x="144" y="114"/>
                  </a:lnTo>
                  <a:lnTo>
                    <a:pt x="144" y="120"/>
                  </a:lnTo>
                  <a:lnTo>
                    <a:pt x="132" y="120"/>
                  </a:lnTo>
                  <a:lnTo>
                    <a:pt x="132" y="126"/>
                  </a:lnTo>
                  <a:lnTo>
                    <a:pt x="138" y="132"/>
                  </a:lnTo>
                  <a:lnTo>
                    <a:pt x="138" y="144"/>
                  </a:lnTo>
                  <a:lnTo>
                    <a:pt x="144" y="150"/>
                  </a:lnTo>
                  <a:lnTo>
                    <a:pt x="144" y="156"/>
                  </a:lnTo>
                  <a:lnTo>
                    <a:pt x="132" y="156"/>
                  </a:lnTo>
                  <a:lnTo>
                    <a:pt x="138" y="150"/>
                  </a:lnTo>
                  <a:lnTo>
                    <a:pt x="138" y="144"/>
                  </a:lnTo>
                  <a:lnTo>
                    <a:pt x="120" y="144"/>
                  </a:lnTo>
                  <a:lnTo>
                    <a:pt x="108" y="150"/>
                  </a:lnTo>
                  <a:lnTo>
                    <a:pt x="102" y="156"/>
                  </a:lnTo>
                  <a:lnTo>
                    <a:pt x="96" y="168"/>
                  </a:lnTo>
                  <a:lnTo>
                    <a:pt x="84" y="156"/>
                  </a:lnTo>
                  <a:lnTo>
                    <a:pt x="84" y="174"/>
                  </a:lnTo>
                  <a:lnTo>
                    <a:pt x="54" y="174"/>
                  </a:lnTo>
                  <a:lnTo>
                    <a:pt x="54" y="168"/>
                  </a:lnTo>
                  <a:lnTo>
                    <a:pt x="48" y="162"/>
                  </a:lnTo>
                  <a:lnTo>
                    <a:pt x="42" y="162"/>
                  </a:lnTo>
                  <a:lnTo>
                    <a:pt x="30" y="168"/>
                  </a:lnTo>
                  <a:lnTo>
                    <a:pt x="18" y="168"/>
                  </a:lnTo>
                  <a:lnTo>
                    <a:pt x="12" y="174"/>
                  </a:lnTo>
                  <a:lnTo>
                    <a:pt x="6" y="174"/>
                  </a:lnTo>
                  <a:lnTo>
                    <a:pt x="12" y="186"/>
                  </a:lnTo>
                  <a:lnTo>
                    <a:pt x="18" y="192"/>
                  </a:lnTo>
                  <a:lnTo>
                    <a:pt x="18" y="204"/>
                  </a:lnTo>
                  <a:lnTo>
                    <a:pt x="24" y="210"/>
                  </a:lnTo>
                  <a:lnTo>
                    <a:pt x="36" y="234"/>
                  </a:lnTo>
                  <a:lnTo>
                    <a:pt x="42" y="240"/>
                  </a:lnTo>
                  <a:lnTo>
                    <a:pt x="42" y="246"/>
                  </a:lnTo>
                  <a:lnTo>
                    <a:pt x="36" y="252"/>
                  </a:lnTo>
                  <a:lnTo>
                    <a:pt x="36" y="264"/>
                  </a:lnTo>
                  <a:lnTo>
                    <a:pt x="12" y="270"/>
                  </a:lnTo>
                  <a:lnTo>
                    <a:pt x="12" y="288"/>
                  </a:lnTo>
                  <a:lnTo>
                    <a:pt x="0" y="288"/>
                  </a:lnTo>
                  <a:lnTo>
                    <a:pt x="0" y="294"/>
                  </a:lnTo>
                  <a:lnTo>
                    <a:pt x="6" y="300"/>
                  </a:lnTo>
                  <a:lnTo>
                    <a:pt x="12" y="300"/>
                  </a:lnTo>
                  <a:lnTo>
                    <a:pt x="24" y="31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68" name="Azerbaijan" descr="© INSCALE GmbH, 05.05.2010&#10;http://www.presentationload.com/">
              <a:extLst>
                <a:ext uri="{FF2B5EF4-FFF2-40B4-BE49-F238E27FC236}">
                  <a16:creationId xmlns:a16="http://schemas.microsoft.com/office/drawing/2014/main" id="{392A837F-72D3-19B3-FF82-569B31570CE9}"/>
                </a:ext>
              </a:extLst>
            </p:cNvPr>
            <p:cNvSpPr>
              <a:spLocks noEditPoints="1"/>
            </p:cNvSpPr>
            <p:nvPr/>
          </p:nvSpPr>
          <p:spPr bwMode="gray">
            <a:xfrm>
              <a:off x="7091802" y="2763947"/>
              <a:ext cx="169653" cy="136461"/>
            </a:xfrm>
            <a:custGeom>
              <a:avLst/>
              <a:gdLst>
                <a:gd name="T0" fmla="*/ 2147483647 w 360"/>
                <a:gd name="T1" fmla="*/ 2147483647 h 288"/>
                <a:gd name="T2" fmla="*/ 2147483647 w 360"/>
                <a:gd name="T3" fmla="*/ 2147483647 h 288"/>
                <a:gd name="T4" fmla="*/ 2147483647 w 360"/>
                <a:gd name="T5" fmla="*/ 2147483647 h 288"/>
                <a:gd name="T6" fmla="*/ 2147483647 w 360"/>
                <a:gd name="T7" fmla="*/ 2147483647 h 288"/>
                <a:gd name="T8" fmla="*/ 2147483647 w 360"/>
                <a:gd name="T9" fmla="*/ 2147483647 h 288"/>
                <a:gd name="T10" fmla="*/ 2147483647 w 360"/>
                <a:gd name="T11" fmla="*/ 2147483647 h 288"/>
                <a:gd name="T12" fmla="*/ 2147483647 w 360"/>
                <a:gd name="T13" fmla="*/ 2147483647 h 288"/>
                <a:gd name="T14" fmla="*/ 2147483647 w 360"/>
                <a:gd name="T15" fmla="*/ 2147483647 h 288"/>
                <a:gd name="T16" fmla="*/ 2147483647 w 360"/>
                <a:gd name="T17" fmla="*/ 2147483647 h 288"/>
                <a:gd name="T18" fmla="*/ 2147483647 w 360"/>
                <a:gd name="T19" fmla="*/ 2147483647 h 288"/>
                <a:gd name="T20" fmla="*/ 2147483647 w 360"/>
                <a:gd name="T21" fmla="*/ 2147483647 h 288"/>
                <a:gd name="T22" fmla="*/ 2147483647 w 360"/>
                <a:gd name="T23" fmla="*/ 2147483647 h 288"/>
                <a:gd name="T24" fmla="*/ 2147483647 w 360"/>
                <a:gd name="T25" fmla="*/ 2147483647 h 288"/>
                <a:gd name="T26" fmla="*/ 2147483647 w 360"/>
                <a:gd name="T27" fmla="*/ 0 h 288"/>
                <a:gd name="T28" fmla="*/ 2147483647 w 360"/>
                <a:gd name="T29" fmla="*/ 2147483647 h 288"/>
                <a:gd name="T30" fmla="*/ 2147483647 w 360"/>
                <a:gd name="T31" fmla="*/ 2147483647 h 288"/>
                <a:gd name="T32" fmla="*/ 2147483647 w 360"/>
                <a:gd name="T33" fmla="*/ 2147483647 h 288"/>
                <a:gd name="T34" fmla="*/ 2147483647 w 360"/>
                <a:gd name="T35" fmla="*/ 2147483647 h 288"/>
                <a:gd name="T36" fmla="*/ 2147483647 w 360"/>
                <a:gd name="T37" fmla="*/ 2147483647 h 288"/>
                <a:gd name="T38" fmla="*/ 2147483647 w 360"/>
                <a:gd name="T39" fmla="*/ 0 h 288"/>
                <a:gd name="T40" fmla="*/ 2147483647 w 360"/>
                <a:gd name="T41" fmla="*/ 2147483647 h 288"/>
                <a:gd name="T42" fmla="*/ 2147483647 w 360"/>
                <a:gd name="T43" fmla="*/ 2147483647 h 288"/>
                <a:gd name="T44" fmla="*/ 2147483647 w 360"/>
                <a:gd name="T45" fmla="*/ 2147483647 h 288"/>
                <a:gd name="T46" fmla="*/ 2147483647 w 360"/>
                <a:gd name="T47" fmla="*/ 2147483647 h 288"/>
                <a:gd name="T48" fmla="*/ 2147483647 w 360"/>
                <a:gd name="T49" fmla="*/ 2147483647 h 288"/>
                <a:gd name="T50" fmla="*/ 2147483647 w 360"/>
                <a:gd name="T51" fmla="*/ 2147483647 h 288"/>
                <a:gd name="T52" fmla="*/ 2147483647 w 360"/>
                <a:gd name="T53" fmla="*/ 2147483647 h 288"/>
                <a:gd name="T54" fmla="*/ 0 w 360"/>
                <a:gd name="T55" fmla="*/ 2147483647 h 288"/>
                <a:gd name="T56" fmla="*/ 2147483647 w 360"/>
                <a:gd name="T57" fmla="*/ 2147483647 h 288"/>
                <a:gd name="T58" fmla="*/ 2147483647 w 360"/>
                <a:gd name="T59" fmla="*/ 2147483647 h 288"/>
                <a:gd name="T60" fmla="*/ 2147483647 w 360"/>
                <a:gd name="T61" fmla="*/ 2147483647 h 288"/>
                <a:gd name="T62" fmla="*/ 2147483647 w 360"/>
                <a:gd name="T63" fmla="*/ 2147483647 h 288"/>
                <a:gd name="T64" fmla="*/ 2147483647 w 360"/>
                <a:gd name="T65" fmla="*/ 2147483647 h 288"/>
                <a:gd name="T66" fmla="*/ 2147483647 w 360"/>
                <a:gd name="T67" fmla="*/ 2147483647 h 288"/>
                <a:gd name="T68" fmla="*/ 2147483647 w 360"/>
                <a:gd name="T69" fmla="*/ 2147483647 h 288"/>
                <a:gd name="T70" fmla="*/ 2147483647 w 360"/>
                <a:gd name="T71" fmla="*/ 2147483647 h 288"/>
                <a:gd name="T72" fmla="*/ 2147483647 w 360"/>
                <a:gd name="T73" fmla="*/ 2147483647 h 288"/>
                <a:gd name="T74" fmla="*/ 2147483647 w 360"/>
                <a:gd name="T75" fmla="*/ 2147483647 h 288"/>
                <a:gd name="T76" fmla="*/ 2147483647 w 360"/>
                <a:gd name="T77" fmla="*/ 2147483647 h 288"/>
                <a:gd name="T78" fmla="*/ 2147483647 w 360"/>
                <a:gd name="T79" fmla="*/ 2147483647 h 288"/>
                <a:gd name="T80" fmla="*/ 2147483647 w 360"/>
                <a:gd name="T81" fmla="*/ 2147483647 h 288"/>
                <a:gd name="T82" fmla="*/ 2147483647 w 360"/>
                <a:gd name="T83" fmla="*/ 2147483647 h 288"/>
                <a:gd name="T84" fmla="*/ 2147483647 w 360"/>
                <a:gd name="T85" fmla="*/ 2147483647 h 288"/>
                <a:gd name="T86" fmla="*/ 2147483647 w 360"/>
                <a:gd name="T87" fmla="*/ 2147483647 h 288"/>
                <a:gd name="T88" fmla="*/ 2147483647 w 360"/>
                <a:gd name="T89" fmla="*/ 2147483647 h 288"/>
                <a:gd name="T90" fmla="*/ 2147483647 w 360"/>
                <a:gd name="T91" fmla="*/ 2147483647 h 288"/>
                <a:gd name="T92" fmla="*/ 2147483647 w 360"/>
                <a:gd name="T93" fmla="*/ 2147483647 h 288"/>
                <a:gd name="T94" fmla="*/ 2147483647 w 360"/>
                <a:gd name="T95" fmla="*/ 2147483647 h 288"/>
                <a:gd name="T96" fmla="*/ 2147483647 w 360"/>
                <a:gd name="T97" fmla="*/ 2147483647 h 288"/>
                <a:gd name="T98" fmla="*/ 2147483647 w 360"/>
                <a:gd name="T99" fmla="*/ 2147483647 h 288"/>
                <a:gd name="T100" fmla="*/ 2147483647 w 360"/>
                <a:gd name="T101" fmla="*/ 2147483647 h 288"/>
                <a:gd name="T102" fmla="*/ 2147483647 w 360"/>
                <a:gd name="T103" fmla="*/ 2147483647 h 288"/>
                <a:gd name="T104" fmla="*/ 2147483647 w 360"/>
                <a:gd name="T105" fmla="*/ 2147483647 h 288"/>
                <a:gd name="T106" fmla="*/ 2147483647 w 360"/>
                <a:gd name="T107" fmla="*/ 2147483647 h 288"/>
                <a:gd name="T108" fmla="*/ 2147483647 w 360"/>
                <a:gd name="T109" fmla="*/ 2147483647 h 288"/>
                <a:gd name="T110" fmla="*/ 2147483647 w 360"/>
                <a:gd name="T111" fmla="*/ 2147483647 h 288"/>
                <a:gd name="T112" fmla="*/ 2147483647 w 360"/>
                <a:gd name="T113" fmla="*/ 2147483647 h 288"/>
                <a:gd name="T114" fmla="*/ 2147483647 w 360"/>
                <a:gd name="T115" fmla="*/ 2147483647 h 288"/>
                <a:gd name="T116" fmla="*/ 2147483647 w 360"/>
                <a:gd name="T117" fmla="*/ 2147483647 h 288"/>
                <a:gd name="T118" fmla="*/ 2147483647 w 360"/>
                <a:gd name="T119" fmla="*/ 2147483647 h 288"/>
                <a:gd name="T120" fmla="*/ 2147483647 w 360"/>
                <a:gd name="T121" fmla="*/ 2147483647 h 2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60"/>
                <a:gd name="T184" fmla="*/ 0 h 288"/>
                <a:gd name="T185" fmla="*/ 360 w 360"/>
                <a:gd name="T186" fmla="*/ 288 h 2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60" h="288">
                  <a:moveTo>
                    <a:pt x="66" y="186"/>
                  </a:moveTo>
                  <a:lnTo>
                    <a:pt x="36" y="186"/>
                  </a:lnTo>
                  <a:lnTo>
                    <a:pt x="24" y="174"/>
                  </a:lnTo>
                  <a:lnTo>
                    <a:pt x="6" y="174"/>
                  </a:lnTo>
                  <a:lnTo>
                    <a:pt x="12" y="186"/>
                  </a:lnTo>
                  <a:lnTo>
                    <a:pt x="12" y="192"/>
                  </a:lnTo>
                  <a:lnTo>
                    <a:pt x="18" y="204"/>
                  </a:lnTo>
                  <a:lnTo>
                    <a:pt x="36" y="222"/>
                  </a:lnTo>
                  <a:lnTo>
                    <a:pt x="48" y="228"/>
                  </a:lnTo>
                  <a:lnTo>
                    <a:pt x="84" y="240"/>
                  </a:lnTo>
                  <a:lnTo>
                    <a:pt x="90" y="240"/>
                  </a:lnTo>
                  <a:lnTo>
                    <a:pt x="84" y="234"/>
                  </a:lnTo>
                  <a:lnTo>
                    <a:pt x="84" y="222"/>
                  </a:lnTo>
                  <a:lnTo>
                    <a:pt x="78" y="216"/>
                  </a:lnTo>
                  <a:lnTo>
                    <a:pt x="78" y="204"/>
                  </a:lnTo>
                  <a:lnTo>
                    <a:pt x="72" y="198"/>
                  </a:lnTo>
                  <a:lnTo>
                    <a:pt x="72" y="186"/>
                  </a:lnTo>
                  <a:lnTo>
                    <a:pt x="66" y="186"/>
                  </a:lnTo>
                  <a:close/>
                  <a:moveTo>
                    <a:pt x="354" y="108"/>
                  </a:moveTo>
                  <a:lnTo>
                    <a:pt x="348" y="102"/>
                  </a:lnTo>
                  <a:lnTo>
                    <a:pt x="330" y="102"/>
                  </a:lnTo>
                  <a:lnTo>
                    <a:pt x="318" y="108"/>
                  </a:lnTo>
                  <a:lnTo>
                    <a:pt x="306" y="108"/>
                  </a:lnTo>
                  <a:lnTo>
                    <a:pt x="288" y="90"/>
                  </a:lnTo>
                  <a:lnTo>
                    <a:pt x="288" y="84"/>
                  </a:lnTo>
                  <a:lnTo>
                    <a:pt x="264" y="54"/>
                  </a:lnTo>
                  <a:lnTo>
                    <a:pt x="264" y="42"/>
                  </a:lnTo>
                  <a:lnTo>
                    <a:pt x="216" y="0"/>
                  </a:lnTo>
                  <a:lnTo>
                    <a:pt x="216" y="30"/>
                  </a:lnTo>
                  <a:lnTo>
                    <a:pt x="210" y="36"/>
                  </a:lnTo>
                  <a:lnTo>
                    <a:pt x="192" y="36"/>
                  </a:lnTo>
                  <a:lnTo>
                    <a:pt x="192" y="48"/>
                  </a:lnTo>
                  <a:lnTo>
                    <a:pt x="186" y="54"/>
                  </a:lnTo>
                  <a:lnTo>
                    <a:pt x="162" y="54"/>
                  </a:lnTo>
                  <a:lnTo>
                    <a:pt x="156" y="48"/>
                  </a:lnTo>
                  <a:lnTo>
                    <a:pt x="144" y="42"/>
                  </a:lnTo>
                  <a:lnTo>
                    <a:pt x="138" y="30"/>
                  </a:lnTo>
                  <a:lnTo>
                    <a:pt x="120" y="12"/>
                  </a:lnTo>
                  <a:lnTo>
                    <a:pt x="84" y="0"/>
                  </a:lnTo>
                  <a:lnTo>
                    <a:pt x="72" y="0"/>
                  </a:lnTo>
                  <a:lnTo>
                    <a:pt x="60" y="12"/>
                  </a:lnTo>
                  <a:lnTo>
                    <a:pt x="78" y="30"/>
                  </a:lnTo>
                  <a:lnTo>
                    <a:pt x="84" y="30"/>
                  </a:lnTo>
                  <a:lnTo>
                    <a:pt x="90" y="36"/>
                  </a:lnTo>
                  <a:lnTo>
                    <a:pt x="96" y="48"/>
                  </a:lnTo>
                  <a:lnTo>
                    <a:pt x="102" y="54"/>
                  </a:lnTo>
                  <a:lnTo>
                    <a:pt x="108" y="66"/>
                  </a:lnTo>
                  <a:lnTo>
                    <a:pt x="102" y="72"/>
                  </a:lnTo>
                  <a:lnTo>
                    <a:pt x="84" y="54"/>
                  </a:lnTo>
                  <a:lnTo>
                    <a:pt x="72" y="54"/>
                  </a:lnTo>
                  <a:lnTo>
                    <a:pt x="60" y="60"/>
                  </a:lnTo>
                  <a:lnTo>
                    <a:pt x="42" y="42"/>
                  </a:lnTo>
                  <a:lnTo>
                    <a:pt x="42" y="36"/>
                  </a:lnTo>
                  <a:lnTo>
                    <a:pt x="36" y="30"/>
                  </a:lnTo>
                  <a:lnTo>
                    <a:pt x="12" y="30"/>
                  </a:lnTo>
                  <a:lnTo>
                    <a:pt x="0" y="42"/>
                  </a:lnTo>
                  <a:lnTo>
                    <a:pt x="0" y="48"/>
                  </a:lnTo>
                  <a:lnTo>
                    <a:pt x="6" y="48"/>
                  </a:lnTo>
                  <a:lnTo>
                    <a:pt x="12" y="54"/>
                  </a:lnTo>
                  <a:lnTo>
                    <a:pt x="12" y="66"/>
                  </a:lnTo>
                  <a:lnTo>
                    <a:pt x="30" y="66"/>
                  </a:lnTo>
                  <a:lnTo>
                    <a:pt x="36" y="72"/>
                  </a:lnTo>
                  <a:lnTo>
                    <a:pt x="36" y="96"/>
                  </a:lnTo>
                  <a:lnTo>
                    <a:pt x="30" y="102"/>
                  </a:lnTo>
                  <a:lnTo>
                    <a:pt x="36" y="102"/>
                  </a:lnTo>
                  <a:lnTo>
                    <a:pt x="42" y="108"/>
                  </a:lnTo>
                  <a:lnTo>
                    <a:pt x="66" y="120"/>
                  </a:lnTo>
                  <a:lnTo>
                    <a:pt x="72" y="126"/>
                  </a:lnTo>
                  <a:lnTo>
                    <a:pt x="72" y="132"/>
                  </a:lnTo>
                  <a:lnTo>
                    <a:pt x="54" y="150"/>
                  </a:lnTo>
                  <a:lnTo>
                    <a:pt x="42" y="150"/>
                  </a:lnTo>
                  <a:lnTo>
                    <a:pt x="72" y="162"/>
                  </a:lnTo>
                  <a:lnTo>
                    <a:pt x="84" y="180"/>
                  </a:lnTo>
                  <a:lnTo>
                    <a:pt x="114" y="186"/>
                  </a:lnTo>
                  <a:lnTo>
                    <a:pt x="114" y="198"/>
                  </a:lnTo>
                  <a:lnTo>
                    <a:pt x="120" y="210"/>
                  </a:lnTo>
                  <a:lnTo>
                    <a:pt x="120" y="240"/>
                  </a:lnTo>
                  <a:lnTo>
                    <a:pt x="132" y="240"/>
                  </a:lnTo>
                  <a:lnTo>
                    <a:pt x="138" y="228"/>
                  </a:lnTo>
                  <a:lnTo>
                    <a:pt x="144" y="222"/>
                  </a:lnTo>
                  <a:lnTo>
                    <a:pt x="144" y="216"/>
                  </a:lnTo>
                  <a:lnTo>
                    <a:pt x="156" y="204"/>
                  </a:lnTo>
                  <a:lnTo>
                    <a:pt x="174" y="192"/>
                  </a:lnTo>
                  <a:lnTo>
                    <a:pt x="186" y="186"/>
                  </a:lnTo>
                  <a:lnTo>
                    <a:pt x="198" y="174"/>
                  </a:lnTo>
                  <a:lnTo>
                    <a:pt x="210" y="168"/>
                  </a:lnTo>
                  <a:lnTo>
                    <a:pt x="222" y="168"/>
                  </a:lnTo>
                  <a:lnTo>
                    <a:pt x="228" y="180"/>
                  </a:lnTo>
                  <a:lnTo>
                    <a:pt x="234" y="186"/>
                  </a:lnTo>
                  <a:lnTo>
                    <a:pt x="234" y="204"/>
                  </a:lnTo>
                  <a:lnTo>
                    <a:pt x="228" y="210"/>
                  </a:lnTo>
                  <a:lnTo>
                    <a:pt x="228" y="222"/>
                  </a:lnTo>
                  <a:lnTo>
                    <a:pt x="234" y="222"/>
                  </a:lnTo>
                  <a:lnTo>
                    <a:pt x="240" y="228"/>
                  </a:lnTo>
                  <a:lnTo>
                    <a:pt x="240" y="234"/>
                  </a:lnTo>
                  <a:lnTo>
                    <a:pt x="234" y="240"/>
                  </a:lnTo>
                  <a:lnTo>
                    <a:pt x="222" y="240"/>
                  </a:lnTo>
                  <a:lnTo>
                    <a:pt x="222" y="246"/>
                  </a:lnTo>
                  <a:lnTo>
                    <a:pt x="234" y="258"/>
                  </a:lnTo>
                  <a:lnTo>
                    <a:pt x="246" y="264"/>
                  </a:lnTo>
                  <a:lnTo>
                    <a:pt x="252" y="270"/>
                  </a:lnTo>
                  <a:lnTo>
                    <a:pt x="258" y="270"/>
                  </a:lnTo>
                  <a:lnTo>
                    <a:pt x="264" y="276"/>
                  </a:lnTo>
                  <a:lnTo>
                    <a:pt x="264" y="282"/>
                  </a:lnTo>
                  <a:lnTo>
                    <a:pt x="282" y="282"/>
                  </a:lnTo>
                  <a:lnTo>
                    <a:pt x="282" y="288"/>
                  </a:lnTo>
                  <a:lnTo>
                    <a:pt x="288" y="282"/>
                  </a:lnTo>
                  <a:lnTo>
                    <a:pt x="288" y="258"/>
                  </a:lnTo>
                  <a:lnTo>
                    <a:pt x="282" y="252"/>
                  </a:lnTo>
                  <a:lnTo>
                    <a:pt x="276" y="252"/>
                  </a:lnTo>
                  <a:lnTo>
                    <a:pt x="270" y="246"/>
                  </a:lnTo>
                  <a:lnTo>
                    <a:pt x="288" y="240"/>
                  </a:lnTo>
                  <a:lnTo>
                    <a:pt x="288" y="210"/>
                  </a:lnTo>
                  <a:lnTo>
                    <a:pt x="300" y="222"/>
                  </a:lnTo>
                  <a:lnTo>
                    <a:pt x="306" y="222"/>
                  </a:lnTo>
                  <a:lnTo>
                    <a:pt x="318" y="210"/>
                  </a:lnTo>
                  <a:lnTo>
                    <a:pt x="300" y="192"/>
                  </a:lnTo>
                  <a:lnTo>
                    <a:pt x="300" y="138"/>
                  </a:lnTo>
                  <a:lnTo>
                    <a:pt x="318" y="138"/>
                  </a:lnTo>
                  <a:lnTo>
                    <a:pt x="330" y="126"/>
                  </a:lnTo>
                  <a:lnTo>
                    <a:pt x="360" y="132"/>
                  </a:lnTo>
                  <a:lnTo>
                    <a:pt x="360" y="120"/>
                  </a:lnTo>
                  <a:lnTo>
                    <a:pt x="354" y="10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69" name="Austria" descr="© INSCALE GmbH, 05.05.2010&#10;http://www.presentationload.com/">
              <a:extLst>
                <a:ext uri="{FF2B5EF4-FFF2-40B4-BE49-F238E27FC236}">
                  <a16:creationId xmlns:a16="http://schemas.microsoft.com/office/drawing/2014/main" id="{4EEF3C42-5E6D-0A6C-E476-E1C1868AAC01}"/>
                </a:ext>
              </a:extLst>
            </p:cNvPr>
            <p:cNvSpPr>
              <a:spLocks/>
            </p:cNvSpPr>
            <p:nvPr/>
          </p:nvSpPr>
          <p:spPr bwMode="gray">
            <a:xfrm>
              <a:off x="6001954" y="2498399"/>
              <a:ext cx="215756" cy="95891"/>
            </a:xfrm>
            <a:custGeom>
              <a:avLst/>
              <a:gdLst>
                <a:gd name="T0" fmla="*/ 2147483647 w 456"/>
                <a:gd name="T1" fmla="*/ 2147483647 h 204"/>
                <a:gd name="T2" fmla="*/ 2147483647 w 456"/>
                <a:gd name="T3" fmla="*/ 2147483647 h 204"/>
                <a:gd name="T4" fmla="*/ 2147483647 w 456"/>
                <a:gd name="T5" fmla="*/ 2147483647 h 204"/>
                <a:gd name="T6" fmla="*/ 2147483647 w 456"/>
                <a:gd name="T7" fmla="*/ 2147483647 h 204"/>
                <a:gd name="T8" fmla="*/ 2147483647 w 456"/>
                <a:gd name="T9" fmla="*/ 2147483647 h 204"/>
                <a:gd name="T10" fmla="*/ 2147483647 w 456"/>
                <a:gd name="T11" fmla="*/ 2147483647 h 204"/>
                <a:gd name="T12" fmla="*/ 2147483647 w 456"/>
                <a:gd name="T13" fmla="*/ 2147483647 h 204"/>
                <a:gd name="T14" fmla="*/ 2147483647 w 456"/>
                <a:gd name="T15" fmla="*/ 0 h 204"/>
                <a:gd name="T16" fmla="*/ 2147483647 w 456"/>
                <a:gd name="T17" fmla="*/ 2147483647 h 204"/>
                <a:gd name="T18" fmla="*/ 2147483647 w 456"/>
                <a:gd name="T19" fmla="*/ 2147483647 h 204"/>
                <a:gd name="T20" fmla="*/ 2147483647 w 456"/>
                <a:gd name="T21" fmla="*/ 2147483647 h 204"/>
                <a:gd name="T22" fmla="*/ 2147483647 w 456"/>
                <a:gd name="T23" fmla="*/ 2147483647 h 204"/>
                <a:gd name="T24" fmla="*/ 2147483647 w 456"/>
                <a:gd name="T25" fmla="*/ 2147483647 h 204"/>
                <a:gd name="T26" fmla="*/ 2147483647 w 456"/>
                <a:gd name="T27" fmla="*/ 2147483647 h 204"/>
                <a:gd name="T28" fmla="*/ 2147483647 w 456"/>
                <a:gd name="T29" fmla="*/ 2147483647 h 204"/>
                <a:gd name="T30" fmla="*/ 2147483647 w 456"/>
                <a:gd name="T31" fmla="*/ 2147483647 h 204"/>
                <a:gd name="T32" fmla="*/ 2147483647 w 456"/>
                <a:gd name="T33" fmla="*/ 2147483647 h 204"/>
                <a:gd name="T34" fmla="*/ 2147483647 w 456"/>
                <a:gd name="T35" fmla="*/ 2147483647 h 204"/>
                <a:gd name="T36" fmla="*/ 2147483647 w 456"/>
                <a:gd name="T37" fmla="*/ 2147483647 h 204"/>
                <a:gd name="T38" fmla="*/ 2147483647 w 456"/>
                <a:gd name="T39" fmla="*/ 2147483647 h 204"/>
                <a:gd name="T40" fmla="*/ 2147483647 w 456"/>
                <a:gd name="T41" fmla="*/ 2147483647 h 204"/>
                <a:gd name="T42" fmla="*/ 2147483647 w 456"/>
                <a:gd name="T43" fmla="*/ 2147483647 h 204"/>
                <a:gd name="T44" fmla="*/ 2147483647 w 456"/>
                <a:gd name="T45" fmla="*/ 2147483647 h 204"/>
                <a:gd name="T46" fmla="*/ 2147483647 w 456"/>
                <a:gd name="T47" fmla="*/ 2147483647 h 204"/>
                <a:gd name="T48" fmla="*/ 2147483647 w 456"/>
                <a:gd name="T49" fmla="*/ 2147483647 h 204"/>
                <a:gd name="T50" fmla="*/ 2147483647 w 456"/>
                <a:gd name="T51" fmla="*/ 2147483647 h 204"/>
                <a:gd name="T52" fmla="*/ 2147483647 w 456"/>
                <a:gd name="T53" fmla="*/ 2147483647 h 204"/>
                <a:gd name="T54" fmla="*/ 0 w 456"/>
                <a:gd name="T55" fmla="*/ 2147483647 h 204"/>
                <a:gd name="T56" fmla="*/ 2147483647 w 456"/>
                <a:gd name="T57" fmla="*/ 2147483647 h 204"/>
                <a:gd name="T58" fmla="*/ 2147483647 w 456"/>
                <a:gd name="T59" fmla="*/ 2147483647 h 204"/>
                <a:gd name="T60" fmla="*/ 2147483647 w 456"/>
                <a:gd name="T61" fmla="*/ 2147483647 h 204"/>
                <a:gd name="T62" fmla="*/ 2147483647 w 456"/>
                <a:gd name="T63" fmla="*/ 2147483647 h 204"/>
                <a:gd name="T64" fmla="*/ 2147483647 w 456"/>
                <a:gd name="T65" fmla="*/ 2147483647 h 204"/>
                <a:gd name="T66" fmla="*/ 2147483647 w 456"/>
                <a:gd name="T67" fmla="*/ 2147483647 h 204"/>
                <a:gd name="T68" fmla="*/ 2147483647 w 456"/>
                <a:gd name="T69" fmla="*/ 2147483647 h 204"/>
                <a:gd name="T70" fmla="*/ 2147483647 w 456"/>
                <a:gd name="T71" fmla="*/ 2147483647 h 204"/>
                <a:gd name="T72" fmla="*/ 2147483647 w 456"/>
                <a:gd name="T73" fmla="*/ 2147483647 h 204"/>
                <a:gd name="T74" fmla="*/ 2147483647 w 456"/>
                <a:gd name="T75" fmla="*/ 2147483647 h 204"/>
                <a:gd name="T76" fmla="*/ 2147483647 w 456"/>
                <a:gd name="T77" fmla="*/ 2147483647 h 204"/>
                <a:gd name="T78" fmla="*/ 2147483647 w 456"/>
                <a:gd name="T79" fmla="*/ 2147483647 h 204"/>
                <a:gd name="T80" fmla="*/ 2147483647 w 456"/>
                <a:gd name="T81" fmla="*/ 2147483647 h 204"/>
                <a:gd name="T82" fmla="*/ 2147483647 w 456"/>
                <a:gd name="T83" fmla="*/ 2147483647 h 204"/>
                <a:gd name="T84" fmla="*/ 2147483647 w 456"/>
                <a:gd name="T85" fmla="*/ 2147483647 h 204"/>
                <a:gd name="T86" fmla="*/ 2147483647 w 456"/>
                <a:gd name="T87" fmla="*/ 2147483647 h 204"/>
                <a:gd name="T88" fmla="*/ 2147483647 w 456"/>
                <a:gd name="T89" fmla="*/ 2147483647 h 204"/>
                <a:gd name="T90" fmla="*/ 2147483647 w 456"/>
                <a:gd name="T91" fmla="*/ 2147483647 h 20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56"/>
                <a:gd name="T139" fmla="*/ 0 h 204"/>
                <a:gd name="T140" fmla="*/ 456 w 456"/>
                <a:gd name="T141" fmla="*/ 204 h 20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56" h="204">
                  <a:moveTo>
                    <a:pt x="456" y="102"/>
                  </a:moveTo>
                  <a:lnTo>
                    <a:pt x="456" y="60"/>
                  </a:lnTo>
                  <a:lnTo>
                    <a:pt x="450" y="60"/>
                  </a:lnTo>
                  <a:lnTo>
                    <a:pt x="450" y="48"/>
                  </a:lnTo>
                  <a:lnTo>
                    <a:pt x="456" y="24"/>
                  </a:lnTo>
                  <a:lnTo>
                    <a:pt x="444" y="18"/>
                  </a:lnTo>
                  <a:lnTo>
                    <a:pt x="438" y="18"/>
                  </a:lnTo>
                  <a:lnTo>
                    <a:pt x="432" y="12"/>
                  </a:lnTo>
                  <a:lnTo>
                    <a:pt x="420" y="12"/>
                  </a:lnTo>
                  <a:lnTo>
                    <a:pt x="414" y="18"/>
                  </a:lnTo>
                  <a:lnTo>
                    <a:pt x="402" y="24"/>
                  </a:lnTo>
                  <a:lnTo>
                    <a:pt x="390" y="12"/>
                  </a:lnTo>
                  <a:lnTo>
                    <a:pt x="378" y="18"/>
                  </a:lnTo>
                  <a:lnTo>
                    <a:pt x="366" y="6"/>
                  </a:lnTo>
                  <a:lnTo>
                    <a:pt x="354" y="0"/>
                  </a:lnTo>
                  <a:lnTo>
                    <a:pt x="336" y="0"/>
                  </a:lnTo>
                  <a:lnTo>
                    <a:pt x="330" y="6"/>
                  </a:lnTo>
                  <a:lnTo>
                    <a:pt x="324" y="18"/>
                  </a:lnTo>
                  <a:lnTo>
                    <a:pt x="318" y="18"/>
                  </a:lnTo>
                  <a:lnTo>
                    <a:pt x="318" y="36"/>
                  </a:lnTo>
                  <a:lnTo>
                    <a:pt x="306" y="30"/>
                  </a:lnTo>
                  <a:lnTo>
                    <a:pt x="300" y="30"/>
                  </a:lnTo>
                  <a:lnTo>
                    <a:pt x="288" y="36"/>
                  </a:lnTo>
                  <a:lnTo>
                    <a:pt x="276" y="36"/>
                  </a:lnTo>
                  <a:lnTo>
                    <a:pt x="258" y="18"/>
                  </a:lnTo>
                  <a:lnTo>
                    <a:pt x="252" y="36"/>
                  </a:lnTo>
                  <a:lnTo>
                    <a:pt x="234" y="36"/>
                  </a:lnTo>
                  <a:lnTo>
                    <a:pt x="240" y="48"/>
                  </a:lnTo>
                  <a:lnTo>
                    <a:pt x="240" y="66"/>
                  </a:lnTo>
                  <a:lnTo>
                    <a:pt x="234" y="66"/>
                  </a:lnTo>
                  <a:lnTo>
                    <a:pt x="228" y="60"/>
                  </a:lnTo>
                  <a:lnTo>
                    <a:pt x="210" y="60"/>
                  </a:lnTo>
                  <a:lnTo>
                    <a:pt x="204" y="66"/>
                  </a:lnTo>
                  <a:lnTo>
                    <a:pt x="204" y="72"/>
                  </a:lnTo>
                  <a:lnTo>
                    <a:pt x="198" y="78"/>
                  </a:lnTo>
                  <a:lnTo>
                    <a:pt x="198" y="84"/>
                  </a:lnTo>
                  <a:lnTo>
                    <a:pt x="210" y="84"/>
                  </a:lnTo>
                  <a:lnTo>
                    <a:pt x="210" y="126"/>
                  </a:lnTo>
                  <a:lnTo>
                    <a:pt x="204" y="126"/>
                  </a:lnTo>
                  <a:lnTo>
                    <a:pt x="192" y="114"/>
                  </a:lnTo>
                  <a:lnTo>
                    <a:pt x="174" y="108"/>
                  </a:lnTo>
                  <a:lnTo>
                    <a:pt x="162" y="102"/>
                  </a:lnTo>
                  <a:lnTo>
                    <a:pt x="144" y="114"/>
                  </a:lnTo>
                  <a:lnTo>
                    <a:pt x="126" y="114"/>
                  </a:lnTo>
                  <a:lnTo>
                    <a:pt x="108" y="126"/>
                  </a:lnTo>
                  <a:lnTo>
                    <a:pt x="102" y="132"/>
                  </a:lnTo>
                  <a:lnTo>
                    <a:pt x="84" y="132"/>
                  </a:lnTo>
                  <a:lnTo>
                    <a:pt x="66" y="114"/>
                  </a:lnTo>
                  <a:lnTo>
                    <a:pt x="48" y="114"/>
                  </a:lnTo>
                  <a:lnTo>
                    <a:pt x="48" y="126"/>
                  </a:lnTo>
                  <a:lnTo>
                    <a:pt x="42" y="132"/>
                  </a:lnTo>
                  <a:lnTo>
                    <a:pt x="30" y="132"/>
                  </a:lnTo>
                  <a:lnTo>
                    <a:pt x="30" y="126"/>
                  </a:lnTo>
                  <a:lnTo>
                    <a:pt x="24" y="120"/>
                  </a:lnTo>
                  <a:lnTo>
                    <a:pt x="0" y="120"/>
                  </a:lnTo>
                  <a:lnTo>
                    <a:pt x="0" y="156"/>
                  </a:lnTo>
                  <a:lnTo>
                    <a:pt x="18" y="156"/>
                  </a:lnTo>
                  <a:lnTo>
                    <a:pt x="18" y="174"/>
                  </a:lnTo>
                  <a:lnTo>
                    <a:pt x="24" y="174"/>
                  </a:lnTo>
                  <a:lnTo>
                    <a:pt x="42" y="156"/>
                  </a:lnTo>
                  <a:lnTo>
                    <a:pt x="48" y="156"/>
                  </a:lnTo>
                  <a:lnTo>
                    <a:pt x="60" y="168"/>
                  </a:lnTo>
                  <a:lnTo>
                    <a:pt x="60" y="174"/>
                  </a:lnTo>
                  <a:lnTo>
                    <a:pt x="72" y="174"/>
                  </a:lnTo>
                  <a:lnTo>
                    <a:pt x="84" y="180"/>
                  </a:lnTo>
                  <a:lnTo>
                    <a:pt x="96" y="162"/>
                  </a:lnTo>
                  <a:lnTo>
                    <a:pt x="138" y="162"/>
                  </a:lnTo>
                  <a:lnTo>
                    <a:pt x="138" y="156"/>
                  </a:lnTo>
                  <a:lnTo>
                    <a:pt x="144" y="150"/>
                  </a:lnTo>
                  <a:lnTo>
                    <a:pt x="162" y="150"/>
                  </a:lnTo>
                  <a:lnTo>
                    <a:pt x="168" y="156"/>
                  </a:lnTo>
                  <a:lnTo>
                    <a:pt x="168" y="174"/>
                  </a:lnTo>
                  <a:lnTo>
                    <a:pt x="180" y="174"/>
                  </a:lnTo>
                  <a:lnTo>
                    <a:pt x="186" y="192"/>
                  </a:lnTo>
                  <a:lnTo>
                    <a:pt x="240" y="192"/>
                  </a:lnTo>
                  <a:lnTo>
                    <a:pt x="240" y="204"/>
                  </a:lnTo>
                  <a:lnTo>
                    <a:pt x="258" y="204"/>
                  </a:lnTo>
                  <a:lnTo>
                    <a:pt x="264" y="198"/>
                  </a:lnTo>
                  <a:lnTo>
                    <a:pt x="282" y="198"/>
                  </a:lnTo>
                  <a:lnTo>
                    <a:pt x="288" y="204"/>
                  </a:lnTo>
                  <a:lnTo>
                    <a:pt x="318" y="204"/>
                  </a:lnTo>
                  <a:lnTo>
                    <a:pt x="318" y="192"/>
                  </a:lnTo>
                  <a:lnTo>
                    <a:pt x="366" y="192"/>
                  </a:lnTo>
                  <a:lnTo>
                    <a:pt x="378" y="186"/>
                  </a:lnTo>
                  <a:lnTo>
                    <a:pt x="402" y="192"/>
                  </a:lnTo>
                  <a:lnTo>
                    <a:pt x="414" y="156"/>
                  </a:lnTo>
                  <a:lnTo>
                    <a:pt x="432" y="156"/>
                  </a:lnTo>
                  <a:lnTo>
                    <a:pt x="432" y="132"/>
                  </a:lnTo>
                  <a:lnTo>
                    <a:pt x="444" y="114"/>
                  </a:lnTo>
                  <a:lnTo>
                    <a:pt x="432" y="114"/>
                  </a:lnTo>
                  <a:lnTo>
                    <a:pt x="438" y="102"/>
                  </a:lnTo>
                  <a:lnTo>
                    <a:pt x="456" y="10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70" name="Australia" descr="© INSCALE GmbH, 05.05.2010&#10;http://www.presentationload.com/">
              <a:extLst>
                <a:ext uri="{FF2B5EF4-FFF2-40B4-BE49-F238E27FC236}">
                  <a16:creationId xmlns:a16="http://schemas.microsoft.com/office/drawing/2014/main" id="{A46466B6-D156-9872-CCF9-8C766EEDB479}"/>
                </a:ext>
              </a:extLst>
            </p:cNvPr>
            <p:cNvSpPr>
              <a:spLocks noEditPoints="1"/>
            </p:cNvSpPr>
            <p:nvPr/>
          </p:nvSpPr>
          <p:spPr bwMode="gray">
            <a:xfrm>
              <a:off x="9330504" y="4759231"/>
              <a:ext cx="1338797" cy="1255814"/>
            </a:xfrm>
            <a:custGeom>
              <a:avLst/>
              <a:gdLst>
                <a:gd name="T0" fmla="*/ 2147483647 w 2838"/>
                <a:gd name="T1" fmla="*/ 2147483647 h 2664"/>
                <a:gd name="T2" fmla="*/ 2147483647 w 2838"/>
                <a:gd name="T3" fmla="*/ 2147483647 h 2664"/>
                <a:gd name="T4" fmla="*/ 2147483647 w 2838"/>
                <a:gd name="T5" fmla="*/ 2147483647 h 2664"/>
                <a:gd name="T6" fmla="*/ 2147483647 w 2838"/>
                <a:gd name="T7" fmla="*/ 2147483647 h 2664"/>
                <a:gd name="T8" fmla="*/ 2147483647 w 2838"/>
                <a:gd name="T9" fmla="*/ 2147483647 h 2664"/>
                <a:gd name="T10" fmla="*/ 2147483647 w 2838"/>
                <a:gd name="T11" fmla="*/ 2147483647 h 2664"/>
                <a:gd name="T12" fmla="*/ 2147483647 w 2838"/>
                <a:gd name="T13" fmla="*/ 2147483647 h 2664"/>
                <a:gd name="T14" fmla="*/ 2147483647 w 2838"/>
                <a:gd name="T15" fmla="*/ 2147483647 h 2664"/>
                <a:gd name="T16" fmla="*/ 2147483647 w 2838"/>
                <a:gd name="T17" fmla="*/ 2147483647 h 2664"/>
                <a:gd name="T18" fmla="*/ 2147483647 w 2838"/>
                <a:gd name="T19" fmla="*/ 2147483647 h 2664"/>
                <a:gd name="T20" fmla="*/ 2147483647 w 2838"/>
                <a:gd name="T21" fmla="*/ 2147483647 h 2664"/>
                <a:gd name="T22" fmla="*/ 2147483647 w 2838"/>
                <a:gd name="T23" fmla="*/ 2147483647 h 2664"/>
                <a:gd name="T24" fmla="*/ 2147483647 w 2838"/>
                <a:gd name="T25" fmla="*/ 2147483647 h 2664"/>
                <a:gd name="T26" fmla="*/ 2147483647 w 2838"/>
                <a:gd name="T27" fmla="*/ 2147483647 h 2664"/>
                <a:gd name="T28" fmla="*/ 2147483647 w 2838"/>
                <a:gd name="T29" fmla="*/ 2147483647 h 2664"/>
                <a:gd name="T30" fmla="*/ 2147483647 w 2838"/>
                <a:gd name="T31" fmla="*/ 2147483647 h 2664"/>
                <a:gd name="T32" fmla="*/ 2147483647 w 2838"/>
                <a:gd name="T33" fmla="*/ 2147483647 h 2664"/>
                <a:gd name="T34" fmla="*/ 2147483647 w 2838"/>
                <a:gd name="T35" fmla="*/ 2147483647 h 2664"/>
                <a:gd name="T36" fmla="*/ 2147483647 w 2838"/>
                <a:gd name="T37" fmla="*/ 2147483647 h 2664"/>
                <a:gd name="T38" fmla="*/ 2147483647 w 2838"/>
                <a:gd name="T39" fmla="*/ 2147483647 h 2664"/>
                <a:gd name="T40" fmla="*/ 2147483647 w 2838"/>
                <a:gd name="T41" fmla="*/ 2147483647 h 2664"/>
                <a:gd name="T42" fmla="*/ 2147483647 w 2838"/>
                <a:gd name="T43" fmla="*/ 2147483647 h 2664"/>
                <a:gd name="T44" fmla="*/ 2147483647 w 2838"/>
                <a:gd name="T45" fmla="*/ 2147483647 h 2664"/>
                <a:gd name="T46" fmla="*/ 2147483647 w 2838"/>
                <a:gd name="T47" fmla="*/ 2147483647 h 2664"/>
                <a:gd name="T48" fmla="*/ 2147483647 w 2838"/>
                <a:gd name="T49" fmla="*/ 2147483647 h 2664"/>
                <a:gd name="T50" fmla="*/ 2147483647 w 2838"/>
                <a:gd name="T51" fmla="*/ 2147483647 h 2664"/>
                <a:gd name="T52" fmla="*/ 2147483647 w 2838"/>
                <a:gd name="T53" fmla="*/ 2147483647 h 2664"/>
                <a:gd name="T54" fmla="*/ 2147483647 w 2838"/>
                <a:gd name="T55" fmla="*/ 2147483647 h 2664"/>
                <a:gd name="T56" fmla="*/ 2147483647 w 2838"/>
                <a:gd name="T57" fmla="*/ 2147483647 h 2664"/>
                <a:gd name="T58" fmla="*/ 2147483647 w 2838"/>
                <a:gd name="T59" fmla="*/ 2147483647 h 2664"/>
                <a:gd name="T60" fmla="*/ 2147483647 w 2838"/>
                <a:gd name="T61" fmla="*/ 2147483647 h 2664"/>
                <a:gd name="T62" fmla="*/ 2147483647 w 2838"/>
                <a:gd name="T63" fmla="*/ 2147483647 h 2664"/>
                <a:gd name="T64" fmla="*/ 2147483647 w 2838"/>
                <a:gd name="T65" fmla="*/ 2147483647 h 2664"/>
                <a:gd name="T66" fmla="*/ 2147483647 w 2838"/>
                <a:gd name="T67" fmla="*/ 2147483647 h 2664"/>
                <a:gd name="T68" fmla="*/ 2147483647 w 2838"/>
                <a:gd name="T69" fmla="*/ 2147483647 h 2664"/>
                <a:gd name="T70" fmla="*/ 2147483647 w 2838"/>
                <a:gd name="T71" fmla="*/ 2147483647 h 2664"/>
                <a:gd name="T72" fmla="*/ 2147483647 w 2838"/>
                <a:gd name="T73" fmla="*/ 2147483647 h 2664"/>
                <a:gd name="T74" fmla="*/ 2147483647 w 2838"/>
                <a:gd name="T75" fmla="*/ 2147483647 h 2664"/>
                <a:gd name="T76" fmla="*/ 2147483647 w 2838"/>
                <a:gd name="T77" fmla="*/ 2147483647 h 2664"/>
                <a:gd name="T78" fmla="*/ 2147483647 w 2838"/>
                <a:gd name="T79" fmla="*/ 2147483647 h 2664"/>
                <a:gd name="T80" fmla="*/ 2147483647 w 2838"/>
                <a:gd name="T81" fmla="*/ 2147483647 h 2664"/>
                <a:gd name="T82" fmla="*/ 2147483647 w 2838"/>
                <a:gd name="T83" fmla="*/ 2147483647 h 2664"/>
                <a:gd name="T84" fmla="*/ 2147483647 w 2838"/>
                <a:gd name="T85" fmla="*/ 2147483647 h 2664"/>
                <a:gd name="T86" fmla="*/ 2147483647 w 2838"/>
                <a:gd name="T87" fmla="*/ 2147483647 h 2664"/>
                <a:gd name="T88" fmla="*/ 2147483647 w 2838"/>
                <a:gd name="T89" fmla="*/ 2147483647 h 2664"/>
                <a:gd name="T90" fmla="*/ 2147483647 w 2838"/>
                <a:gd name="T91" fmla="*/ 2147483647 h 2664"/>
                <a:gd name="T92" fmla="*/ 2147483647 w 2838"/>
                <a:gd name="T93" fmla="*/ 2147483647 h 2664"/>
                <a:gd name="T94" fmla="*/ 2147483647 w 2838"/>
                <a:gd name="T95" fmla="*/ 2147483647 h 2664"/>
                <a:gd name="T96" fmla="*/ 2147483647 w 2838"/>
                <a:gd name="T97" fmla="*/ 2147483647 h 2664"/>
                <a:gd name="T98" fmla="*/ 2147483647 w 2838"/>
                <a:gd name="T99" fmla="*/ 2147483647 h 2664"/>
                <a:gd name="T100" fmla="*/ 2147483647 w 2838"/>
                <a:gd name="T101" fmla="*/ 2147483647 h 2664"/>
                <a:gd name="T102" fmla="*/ 2147483647 w 2838"/>
                <a:gd name="T103" fmla="*/ 2147483647 h 2664"/>
                <a:gd name="T104" fmla="*/ 2147483647 w 2838"/>
                <a:gd name="T105" fmla="*/ 2147483647 h 2664"/>
                <a:gd name="T106" fmla="*/ 2147483647 w 2838"/>
                <a:gd name="T107" fmla="*/ 2147483647 h 2664"/>
                <a:gd name="T108" fmla="*/ 2147483647 w 2838"/>
                <a:gd name="T109" fmla="*/ 2147483647 h 2664"/>
                <a:gd name="T110" fmla="*/ 2147483647 w 2838"/>
                <a:gd name="T111" fmla="*/ 2147483647 h 2664"/>
                <a:gd name="T112" fmla="*/ 2147483647 w 2838"/>
                <a:gd name="T113" fmla="*/ 2147483647 h 2664"/>
                <a:gd name="T114" fmla="*/ 2147483647 w 2838"/>
                <a:gd name="T115" fmla="*/ 2147483647 h 2664"/>
                <a:gd name="T116" fmla="*/ 2147483647 w 2838"/>
                <a:gd name="T117" fmla="*/ 2147483647 h 266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38"/>
                <a:gd name="T178" fmla="*/ 0 h 2664"/>
                <a:gd name="T179" fmla="*/ 2838 w 2838"/>
                <a:gd name="T180" fmla="*/ 2664 h 266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38" h="2664">
                  <a:moveTo>
                    <a:pt x="1530" y="66"/>
                  </a:moveTo>
                  <a:lnTo>
                    <a:pt x="1524" y="60"/>
                  </a:lnTo>
                  <a:lnTo>
                    <a:pt x="1518" y="60"/>
                  </a:lnTo>
                  <a:lnTo>
                    <a:pt x="1506" y="66"/>
                  </a:lnTo>
                  <a:lnTo>
                    <a:pt x="1500" y="72"/>
                  </a:lnTo>
                  <a:lnTo>
                    <a:pt x="1494" y="84"/>
                  </a:lnTo>
                  <a:lnTo>
                    <a:pt x="1494" y="102"/>
                  </a:lnTo>
                  <a:lnTo>
                    <a:pt x="1506" y="102"/>
                  </a:lnTo>
                  <a:lnTo>
                    <a:pt x="1512" y="90"/>
                  </a:lnTo>
                  <a:lnTo>
                    <a:pt x="1524" y="78"/>
                  </a:lnTo>
                  <a:lnTo>
                    <a:pt x="1530" y="66"/>
                  </a:lnTo>
                  <a:close/>
                  <a:moveTo>
                    <a:pt x="1476" y="2016"/>
                  </a:moveTo>
                  <a:lnTo>
                    <a:pt x="1464" y="2016"/>
                  </a:lnTo>
                  <a:lnTo>
                    <a:pt x="1440" y="2028"/>
                  </a:lnTo>
                  <a:lnTo>
                    <a:pt x="1440" y="2034"/>
                  </a:lnTo>
                  <a:lnTo>
                    <a:pt x="1452" y="2046"/>
                  </a:lnTo>
                  <a:lnTo>
                    <a:pt x="1452" y="2052"/>
                  </a:lnTo>
                  <a:lnTo>
                    <a:pt x="1470" y="2052"/>
                  </a:lnTo>
                  <a:lnTo>
                    <a:pt x="1482" y="2046"/>
                  </a:lnTo>
                  <a:lnTo>
                    <a:pt x="1488" y="2040"/>
                  </a:lnTo>
                  <a:lnTo>
                    <a:pt x="1506" y="2040"/>
                  </a:lnTo>
                  <a:lnTo>
                    <a:pt x="1512" y="2034"/>
                  </a:lnTo>
                  <a:lnTo>
                    <a:pt x="1530" y="2034"/>
                  </a:lnTo>
                  <a:lnTo>
                    <a:pt x="1536" y="2028"/>
                  </a:lnTo>
                  <a:lnTo>
                    <a:pt x="1512" y="2028"/>
                  </a:lnTo>
                  <a:lnTo>
                    <a:pt x="1500" y="2016"/>
                  </a:lnTo>
                  <a:lnTo>
                    <a:pt x="1476" y="2016"/>
                  </a:lnTo>
                  <a:close/>
                  <a:moveTo>
                    <a:pt x="2802" y="1164"/>
                  </a:moveTo>
                  <a:lnTo>
                    <a:pt x="2802" y="1134"/>
                  </a:lnTo>
                  <a:lnTo>
                    <a:pt x="2796" y="1116"/>
                  </a:lnTo>
                  <a:lnTo>
                    <a:pt x="2796" y="1092"/>
                  </a:lnTo>
                  <a:lnTo>
                    <a:pt x="2790" y="1086"/>
                  </a:lnTo>
                  <a:lnTo>
                    <a:pt x="2778" y="1086"/>
                  </a:lnTo>
                  <a:lnTo>
                    <a:pt x="2772" y="1080"/>
                  </a:lnTo>
                  <a:lnTo>
                    <a:pt x="2760" y="1080"/>
                  </a:lnTo>
                  <a:lnTo>
                    <a:pt x="2760" y="1062"/>
                  </a:lnTo>
                  <a:lnTo>
                    <a:pt x="2742" y="1050"/>
                  </a:lnTo>
                  <a:lnTo>
                    <a:pt x="2742" y="1014"/>
                  </a:lnTo>
                  <a:lnTo>
                    <a:pt x="2736" y="1008"/>
                  </a:lnTo>
                  <a:lnTo>
                    <a:pt x="2724" y="1002"/>
                  </a:lnTo>
                  <a:lnTo>
                    <a:pt x="2718" y="996"/>
                  </a:lnTo>
                  <a:lnTo>
                    <a:pt x="2706" y="996"/>
                  </a:lnTo>
                  <a:lnTo>
                    <a:pt x="2712" y="996"/>
                  </a:lnTo>
                  <a:lnTo>
                    <a:pt x="2718" y="990"/>
                  </a:lnTo>
                  <a:lnTo>
                    <a:pt x="2730" y="990"/>
                  </a:lnTo>
                  <a:lnTo>
                    <a:pt x="2742" y="984"/>
                  </a:lnTo>
                  <a:lnTo>
                    <a:pt x="2760" y="966"/>
                  </a:lnTo>
                  <a:lnTo>
                    <a:pt x="2754" y="954"/>
                  </a:lnTo>
                  <a:lnTo>
                    <a:pt x="2736" y="936"/>
                  </a:lnTo>
                  <a:lnTo>
                    <a:pt x="2730" y="936"/>
                  </a:lnTo>
                  <a:lnTo>
                    <a:pt x="2730" y="930"/>
                  </a:lnTo>
                  <a:lnTo>
                    <a:pt x="2712" y="912"/>
                  </a:lnTo>
                  <a:lnTo>
                    <a:pt x="2700" y="906"/>
                  </a:lnTo>
                  <a:lnTo>
                    <a:pt x="2694" y="912"/>
                  </a:lnTo>
                  <a:lnTo>
                    <a:pt x="2694" y="936"/>
                  </a:lnTo>
                  <a:lnTo>
                    <a:pt x="2670" y="930"/>
                  </a:lnTo>
                  <a:lnTo>
                    <a:pt x="2670" y="924"/>
                  </a:lnTo>
                  <a:lnTo>
                    <a:pt x="2676" y="918"/>
                  </a:lnTo>
                  <a:lnTo>
                    <a:pt x="2676" y="906"/>
                  </a:lnTo>
                  <a:lnTo>
                    <a:pt x="2682" y="894"/>
                  </a:lnTo>
                  <a:lnTo>
                    <a:pt x="2688" y="876"/>
                  </a:lnTo>
                  <a:lnTo>
                    <a:pt x="2688" y="858"/>
                  </a:lnTo>
                  <a:lnTo>
                    <a:pt x="2682" y="852"/>
                  </a:lnTo>
                  <a:lnTo>
                    <a:pt x="2676" y="840"/>
                  </a:lnTo>
                  <a:lnTo>
                    <a:pt x="2670" y="840"/>
                  </a:lnTo>
                  <a:lnTo>
                    <a:pt x="2652" y="822"/>
                  </a:lnTo>
                  <a:lnTo>
                    <a:pt x="2652" y="816"/>
                  </a:lnTo>
                  <a:lnTo>
                    <a:pt x="2658" y="804"/>
                  </a:lnTo>
                  <a:lnTo>
                    <a:pt x="2658" y="792"/>
                  </a:lnTo>
                  <a:lnTo>
                    <a:pt x="2664" y="774"/>
                  </a:lnTo>
                  <a:lnTo>
                    <a:pt x="2664" y="762"/>
                  </a:lnTo>
                  <a:lnTo>
                    <a:pt x="2652" y="750"/>
                  </a:lnTo>
                  <a:lnTo>
                    <a:pt x="2628" y="732"/>
                  </a:lnTo>
                  <a:lnTo>
                    <a:pt x="2598" y="720"/>
                  </a:lnTo>
                  <a:lnTo>
                    <a:pt x="2580" y="708"/>
                  </a:lnTo>
                  <a:lnTo>
                    <a:pt x="2568" y="702"/>
                  </a:lnTo>
                  <a:lnTo>
                    <a:pt x="2556" y="708"/>
                  </a:lnTo>
                  <a:lnTo>
                    <a:pt x="2550" y="696"/>
                  </a:lnTo>
                  <a:lnTo>
                    <a:pt x="2538" y="684"/>
                  </a:lnTo>
                  <a:lnTo>
                    <a:pt x="2532" y="672"/>
                  </a:lnTo>
                  <a:lnTo>
                    <a:pt x="2520" y="660"/>
                  </a:lnTo>
                  <a:lnTo>
                    <a:pt x="2514" y="642"/>
                  </a:lnTo>
                  <a:lnTo>
                    <a:pt x="2514" y="594"/>
                  </a:lnTo>
                  <a:lnTo>
                    <a:pt x="2520" y="576"/>
                  </a:lnTo>
                  <a:lnTo>
                    <a:pt x="2526" y="564"/>
                  </a:lnTo>
                  <a:lnTo>
                    <a:pt x="2526" y="546"/>
                  </a:lnTo>
                  <a:lnTo>
                    <a:pt x="2520" y="504"/>
                  </a:lnTo>
                  <a:lnTo>
                    <a:pt x="2502" y="462"/>
                  </a:lnTo>
                  <a:lnTo>
                    <a:pt x="2490" y="426"/>
                  </a:lnTo>
                  <a:lnTo>
                    <a:pt x="2490" y="402"/>
                  </a:lnTo>
                  <a:lnTo>
                    <a:pt x="2496" y="390"/>
                  </a:lnTo>
                  <a:lnTo>
                    <a:pt x="2502" y="384"/>
                  </a:lnTo>
                  <a:lnTo>
                    <a:pt x="2502" y="324"/>
                  </a:lnTo>
                  <a:lnTo>
                    <a:pt x="2496" y="312"/>
                  </a:lnTo>
                  <a:lnTo>
                    <a:pt x="2496" y="300"/>
                  </a:lnTo>
                  <a:lnTo>
                    <a:pt x="2472" y="294"/>
                  </a:lnTo>
                  <a:lnTo>
                    <a:pt x="2460" y="288"/>
                  </a:lnTo>
                  <a:lnTo>
                    <a:pt x="2454" y="276"/>
                  </a:lnTo>
                  <a:lnTo>
                    <a:pt x="2442" y="270"/>
                  </a:lnTo>
                  <a:lnTo>
                    <a:pt x="2424" y="270"/>
                  </a:lnTo>
                  <a:lnTo>
                    <a:pt x="2418" y="282"/>
                  </a:lnTo>
                  <a:lnTo>
                    <a:pt x="2412" y="288"/>
                  </a:lnTo>
                  <a:lnTo>
                    <a:pt x="2412" y="282"/>
                  </a:lnTo>
                  <a:lnTo>
                    <a:pt x="2406" y="276"/>
                  </a:lnTo>
                  <a:lnTo>
                    <a:pt x="2400" y="264"/>
                  </a:lnTo>
                  <a:lnTo>
                    <a:pt x="2400" y="228"/>
                  </a:lnTo>
                  <a:lnTo>
                    <a:pt x="2406" y="216"/>
                  </a:lnTo>
                  <a:lnTo>
                    <a:pt x="2406" y="204"/>
                  </a:lnTo>
                  <a:lnTo>
                    <a:pt x="2388" y="180"/>
                  </a:lnTo>
                  <a:lnTo>
                    <a:pt x="2394" y="96"/>
                  </a:lnTo>
                  <a:lnTo>
                    <a:pt x="2382" y="90"/>
                  </a:lnTo>
                  <a:lnTo>
                    <a:pt x="2364" y="72"/>
                  </a:lnTo>
                  <a:lnTo>
                    <a:pt x="2364" y="66"/>
                  </a:lnTo>
                  <a:lnTo>
                    <a:pt x="2370" y="48"/>
                  </a:lnTo>
                  <a:lnTo>
                    <a:pt x="2370" y="24"/>
                  </a:lnTo>
                  <a:lnTo>
                    <a:pt x="2364" y="18"/>
                  </a:lnTo>
                  <a:lnTo>
                    <a:pt x="2346" y="18"/>
                  </a:lnTo>
                  <a:lnTo>
                    <a:pt x="2346" y="0"/>
                  </a:lnTo>
                  <a:lnTo>
                    <a:pt x="2316" y="12"/>
                  </a:lnTo>
                  <a:lnTo>
                    <a:pt x="2310" y="30"/>
                  </a:lnTo>
                  <a:lnTo>
                    <a:pt x="2298" y="36"/>
                  </a:lnTo>
                  <a:lnTo>
                    <a:pt x="2292" y="42"/>
                  </a:lnTo>
                  <a:lnTo>
                    <a:pt x="2280" y="48"/>
                  </a:lnTo>
                  <a:lnTo>
                    <a:pt x="2280" y="66"/>
                  </a:lnTo>
                  <a:lnTo>
                    <a:pt x="2286" y="78"/>
                  </a:lnTo>
                  <a:lnTo>
                    <a:pt x="2286" y="90"/>
                  </a:lnTo>
                  <a:lnTo>
                    <a:pt x="2292" y="102"/>
                  </a:lnTo>
                  <a:lnTo>
                    <a:pt x="2292" y="114"/>
                  </a:lnTo>
                  <a:lnTo>
                    <a:pt x="2286" y="126"/>
                  </a:lnTo>
                  <a:lnTo>
                    <a:pt x="2274" y="138"/>
                  </a:lnTo>
                  <a:lnTo>
                    <a:pt x="2268" y="150"/>
                  </a:lnTo>
                  <a:lnTo>
                    <a:pt x="2238" y="180"/>
                  </a:lnTo>
                  <a:lnTo>
                    <a:pt x="2256" y="192"/>
                  </a:lnTo>
                  <a:lnTo>
                    <a:pt x="2256" y="198"/>
                  </a:lnTo>
                  <a:lnTo>
                    <a:pt x="2250" y="204"/>
                  </a:lnTo>
                  <a:lnTo>
                    <a:pt x="2238" y="228"/>
                  </a:lnTo>
                  <a:lnTo>
                    <a:pt x="2232" y="234"/>
                  </a:lnTo>
                  <a:lnTo>
                    <a:pt x="2232" y="264"/>
                  </a:lnTo>
                  <a:lnTo>
                    <a:pt x="2238" y="276"/>
                  </a:lnTo>
                  <a:lnTo>
                    <a:pt x="2238" y="288"/>
                  </a:lnTo>
                  <a:lnTo>
                    <a:pt x="2232" y="300"/>
                  </a:lnTo>
                  <a:lnTo>
                    <a:pt x="2214" y="408"/>
                  </a:lnTo>
                  <a:lnTo>
                    <a:pt x="2208" y="432"/>
                  </a:lnTo>
                  <a:lnTo>
                    <a:pt x="2202" y="438"/>
                  </a:lnTo>
                  <a:lnTo>
                    <a:pt x="2190" y="462"/>
                  </a:lnTo>
                  <a:lnTo>
                    <a:pt x="2178" y="474"/>
                  </a:lnTo>
                  <a:lnTo>
                    <a:pt x="2172" y="486"/>
                  </a:lnTo>
                  <a:lnTo>
                    <a:pt x="2166" y="492"/>
                  </a:lnTo>
                  <a:lnTo>
                    <a:pt x="2166" y="516"/>
                  </a:lnTo>
                  <a:lnTo>
                    <a:pt x="2160" y="534"/>
                  </a:lnTo>
                  <a:lnTo>
                    <a:pt x="2154" y="546"/>
                  </a:lnTo>
                  <a:lnTo>
                    <a:pt x="2142" y="552"/>
                  </a:lnTo>
                  <a:lnTo>
                    <a:pt x="2088" y="570"/>
                  </a:lnTo>
                  <a:lnTo>
                    <a:pt x="2076" y="570"/>
                  </a:lnTo>
                  <a:lnTo>
                    <a:pt x="2064" y="576"/>
                  </a:lnTo>
                  <a:lnTo>
                    <a:pt x="2058" y="576"/>
                  </a:lnTo>
                  <a:lnTo>
                    <a:pt x="2058" y="570"/>
                  </a:lnTo>
                  <a:lnTo>
                    <a:pt x="2052" y="564"/>
                  </a:lnTo>
                  <a:lnTo>
                    <a:pt x="2028" y="516"/>
                  </a:lnTo>
                  <a:lnTo>
                    <a:pt x="2022" y="510"/>
                  </a:lnTo>
                  <a:lnTo>
                    <a:pt x="1998" y="492"/>
                  </a:lnTo>
                  <a:lnTo>
                    <a:pt x="1956" y="474"/>
                  </a:lnTo>
                  <a:lnTo>
                    <a:pt x="1920" y="462"/>
                  </a:lnTo>
                  <a:lnTo>
                    <a:pt x="1908" y="456"/>
                  </a:lnTo>
                  <a:lnTo>
                    <a:pt x="1896" y="438"/>
                  </a:lnTo>
                  <a:lnTo>
                    <a:pt x="1884" y="426"/>
                  </a:lnTo>
                  <a:lnTo>
                    <a:pt x="1872" y="402"/>
                  </a:lnTo>
                  <a:lnTo>
                    <a:pt x="1866" y="396"/>
                  </a:lnTo>
                  <a:lnTo>
                    <a:pt x="1830" y="396"/>
                  </a:lnTo>
                  <a:lnTo>
                    <a:pt x="1806" y="348"/>
                  </a:lnTo>
                  <a:lnTo>
                    <a:pt x="1824" y="330"/>
                  </a:lnTo>
                  <a:lnTo>
                    <a:pt x="1824" y="306"/>
                  </a:lnTo>
                  <a:lnTo>
                    <a:pt x="1830" y="294"/>
                  </a:lnTo>
                  <a:lnTo>
                    <a:pt x="1836" y="288"/>
                  </a:lnTo>
                  <a:lnTo>
                    <a:pt x="1848" y="282"/>
                  </a:lnTo>
                  <a:lnTo>
                    <a:pt x="1854" y="276"/>
                  </a:lnTo>
                  <a:lnTo>
                    <a:pt x="1848" y="228"/>
                  </a:lnTo>
                  <a:lnTo>
                    <a:pt x="1866" y="210"/>
                  </a:lnTo>
                  <a:lnTo>
                    <a:pt x="1872" y="216"/>
                  </a:lnTo>
                  <a:lnTo>
                    <a:pt x="1884" y="216"/>
                  </a:lnTo>
                  <a:lnTo>
                    <a:pt x="1890" y="222"/>
                  </a:lnTo>
                  <a:lnTo>
                    <a:pt x="1896" y="222"/>
                  </a:lnTo>
                  <a:lnTo>
                    <a:pt x="1902" y="216"/>
                  </a:lnTo>
                  <a:lnTo>
                    <a:pt x="1908" y="204"/>
                  </a:lnTo>
                  <a:lnTo>
                    <a:pt x="1908" y="180"/>
                  </a:lnTo>
                  <a:lnTo>
                    <a:pt x="1944" y="144"/>
                  </a:lnTo>
                  <a:lnTo>
                    <a:pt x="1938" y="132"/>
                  </a:lnTo>
                  <a:lnTo>
                    <a:pt x="1914" y="108"/>
                  </a:lnTo>
                  <a:lnTo>
                    <a:pt x="1890" y="108"/>
                  </a:lnTo>
                  <a:lnTo>
                    <a:pt x="1872" y="114"/>
                  </a:lnTo>
                  <a:lnTo>
                    <a:pt x="1848" y="126"/>
                  </a:lnTo>
                  <a:lnTo>
                    <a:pt x="1842" y="138"/>
                  </a:lnTo>
                  <a:lnTo>
                    <a:pt x="1842" y="120"/>
                  </a:lnTo>
                  <a:lnTo>
                    <a:pt x="1812" y="126"/>
                  </a:lnTo>
                  <a:lnTo>
                    <a:pt x="1794" y="138"/>
                  </a:lnTo>
                  <a:lnTo>
                    <a:pt x="1788" y="120"/>
                  </a:lnTo>
                  <a:lnTo>
                    <a:pt x="1752" y="114"/>
                  </a:lnTo>
                  <a:lnTo>
                    <a:pt x="1746" y="108"/>
                  </a:lnTo>
                  <a:lnTo>
                    <a:pt x="1734" y="102"/>
                  </a:lnTo>
                  <a:lnTo>
                    <a:pt x="1728" y="96"/>
                  </a:lnTo>
                  <a:lnTo>
                    <a:pt x="1716" y="90"/>
                  </a:lnTo>
                  <a:lnTo>
                    <a:pt x="1674" y="90"/>
                  </a:lnTo>
                  <a:lnTo>
                    <a:pt x="1662" y="84"/>
                  </a:lnTo>
                  <a:lnTo>
                    <a:pt x="1650" y="84"/>
                  </a:lnTo>
                  <a:lnTo>
                    <a:pt x="1650" y="78"/>
                  </a:lnTo>
                  <a:lnTo>
                    <a:pt x="1644" y="72"/>
                  </a:lnTo>
                  <a:lnTo>
                    <a:pt x="1632" y="48"/>
                  </a:lnTo>
                  <a:lnTo>
                    <a:pt x="1626" y="42"/>
                  </a:lnTo>
                  <a:lnTo>
                    <a:pt x="1620" y="42"/>
                  </a:lnTo>
                  <a:lnTo>
                    <a:pt x="1620" y="54"/>
                  </a:lnTo>
                  <a:lnTo>
                    <a:pt x="1614" y="60"/>
                  </a:lnTo>
                  <a:lnTo>
                    <a:pt x="1602" y="54"/>
                  </a:lnTo>
                  <a:lnTo>
                    <a:pt x="1596" y="54"/>
                  </a:lnTo>
                  <a:lnTo>
                    <a:pt x="1584" y="48"/>
                  </a:lnTo>
                  <a:lnTo>
                    <a:pt x="1566" y="48"/>
                  </a:lnTo>
                  <a:lnTo>
                    <a:pt x="1566" y="60"/>
                  </a:lnTo>
                  <a:lnTo>
                    <a:pt x="1572" y="66"/>
                  </a:lnTo>
                  <a:lnTo>
                    <a:pt x="1554" y="66"/>
                  </a:lnTo>
                  <a:lnTo>
                    <a:pt x="1548" y="72"/>
                  </a:lnTo>
                  <a:lnTo>
                    <a:pt x="1548" y="78"/>
                  </a:lnTo>
                  <a:lnTo>
                    <a:pt x="1554" y="84"/>
                  </a:lnTo>
                  <a:lnTo>
                    <a:pt x="1566" y="84"/>
                  </a:lnTo>
                  <a:lnTo>
                    <a:pt x="1590" y="96"/>
                  </a:lnTo>
                  <a:lnTo>
                    <a:pt x="1596" y="96"/>
                  </a:lnTo>
                  <a:lnTo>
                    <a:pt x="1608" y="90"/>
                  </a:lnTo>
                  <a:lnTo>
                    <a:pt x="1614" y="84"/>
                  </a:lnTo>
                  <a:lnTo>
                    <a:pt x="1644" y="102"/>
                  </a:lnTo>
                  <a:lnTo>
                    <a:pt x="1638" y="102"/>
                  </a:lnTo>
                  <a:lnTo>
                    <a:pt x="1632" y="108"/>
                  </a:lnTo>
                  <a:lnTo>
                    <a:pt x="1596" y="126"/>
                  </a:lnTo>
                  <a:lnTo>
                    <a:pt x="1572" y="126"/>
                  </a:lnTo>
                  <a:lnTo>
                    <a:pt x="1554" y="132"/>
                  </a:lnTo>
                  <a:lnTo>
                    <a:pt x="1512" y="132"/>
                  </a:lnTo>
                  <a:lnTo>
                    <a:pt x="1500" y="138"/>
                  </a:lnTo>
                  <a:lnTo>
                    <a:pt x="1482" y="144"/>
                  </a:lnTo>
                  <a:lnTo>
                    <a:pt x="1470" y="156"/>
                  </a:lnTo>
                  <a:lnTo>
                    <a:pt x="1452" y="162"/>
                  </a:lnTo>
                  <a:lnTo>
                    <a:pt x="1440" y="168"/>
                  </a:lnTo>
                  <a:lnTo>
                    <a:pt x="1434" y="174"/>
                  </a:lnTo>
                  <a:lnTo>
                    <a:pt x="1428" y="174"/>
                  </a:lnTo>
                  <a:lnTo>
                    <a:pt x="1428" y="186"/>
                  </a:lnTo>
                  <a:lnTo>
                    <a:pt x="1422" y="204"/>
                  </a:lnTo>
                  <a:lnTo>
                    <a:pt x="1422" y="228"/>
                  </a:lnTo>
                  <a:lnTo>
                    <a:pt x="1428" y="234"/>
                  </a:lnTo>
                  <a:lnTo>
                    <a:pt x="1440" y="240"/>
                  </a:lnTo>
                  <a:lnTo>
                    <a:pt x="1446" y="246"/>
                  </a:lnTo>
                  <a:lnTo>
                    <a:pt x="1452" y="246"/>
                  </a:lnTo>
                  <a:lnTo>
                    <a:pt x="1398" y="246"/>
                  </a:lnTo>
                  <a:lnTo>
                    <a:pt x="1368" y="282"/>
                  </a:lnTo>
                  <a:lnTo>
                    <a:pt x="1368" y="312"/>
                  </a:lnTo>
                  <a:lnTo>
                    <a:pt x="1362" y="324"/>
                  </a:lnTo>
                  <a:lnTo>
                    <a:pt x="1362" y="330"/>
                  </a:lnTo>
                  <a:lnTo>
                    <a:pt x="1368" y="336"/>
                  </a:lnTo>
                  <a:lnTo>
                    <a:pt x="1380" y="336"/>
                  </a:lnTo>
                  <a:lnTo>
                    <a:pt x="1404" y="348"/>
                  </a:lnTo>
                  <a:lnTo>
                    <a:pt x="1410" y="354"/>
                  </a:lnTo>
                  <a:lnTo>
                    <a:pt x="1410" y="390"/>
                  </a:lnTo>
                  <a:lnTo>
                    <a:pt x="1386" y="366"/>
                  </a:lnTo>
                  <a:lnTo>
                    <a:pt x="1356" y="366"/>
                  </a:lnTo>
                  <a:lnTo>
                    <a:pt x="1344" y="390"/>
                  </a:lnTo>
                  <a:lnTo>
                    <a:pt x="1308" y="354"/>
                  </a:lnTo>
                  <a:lnTo>
                    <a:pt x="1302" y="384"/>
                  </a:lnTo>
                  <a:lnTo>
                    <a:pt x="1278" y="396"/>
                  </a:lnTo>
                  <a:lnTo>
                    <a:pt x="1284" y="420"/>
                  </a:lnTo>
                  <a:lnTo>
                    <a:pt x="1254" y="414"/>
                  </a:lnTo>
                  <a:lnTo>
                    <a:pt x="1284" y="354"/>
                  </a:lnTo>
                  <a:lnTo>
                    <a:pt x="1278" y="348"/>
                  </a:lnTo>
                  <a:lnTo>
                    <a:pt x="1272" y="336"/>
                  </a:lnTo>
                  <a:lnTo>
                    <a:pt x="1272" y="324"/>
                  </a:lnTo>
                  <a:lnTo>
                    <a:pt x="1266" y="318"/>
                  </a:lnTo>
                  <a:lnTo>
                    <a:pt x="1254" y="312"/>
                  </a:lnTo>
                  <a:lnTo>
                    <a:pt x="1236" y="312"/>
                  </a:lnTo>
                  <a:lnTo>
                    <a:pt x="1224" y="282"/>
                  </a:lnTo>
                  <a:lnTo>
                    <a:pt x="1224" y="276"/>
                  </a:lnTo>
                  <a:lnTo>
                    <a:pt x="1230" y="270"/>
                  </a:lnTo>
                  <a:lnTo>
                    <a:pt x="1230" y="258"/>
                  </a:lnTo>
                  <a:lnTo>
                    <a:pt x="1224" y="246"/>
                  </a:lnTo>
                  <a:lnTo>
                    <a:pt x="1218" y="240"/>
                  </a:lnTo>
                  <a:lnTo>
                    <a:pt x="1206" y="234"/>
                  </a:lnTo>
                  <a:lnTo>
                    <a:pt x="1194" y="240"/>
                  </a:lnTo>
                  <a:lnTo>
                    <a:pt x="1188" y="246"/>
                  </a:lnTo>
                  <a:lnTo>
                    <a:pt x="1176" y="252"/>
                  </a:lnTo>
                  <a:lnTo>
                    <a:pt x="1176" y="264"/>
                  </a:lnTo>
                  <a:lnTo>
                    <a:pt x="1182" y="270"/>
                  </a:lnTo>
                  <a:lnTo>
                    <a:pt x="1182" y="282"/>
                  </a:lnTo>
                  <a:lnTo>
                    <a:pt x="1146" y="276"/>
                  </a:lnTo>
                  <a:lnTo>
                    <a:pt x="1152" y="306"/>
                  </a:lnTo>
                  <a:lnTo>
                    <a:pt x="1134" y="300"/>
                  </a:lnTo>
                  <a:lnTo>
                    <a:pt x="1116" y="306"/>
                  </a:lnTo>
                  <a:lnTo>
                    <a:pt x="1122" y="312"/>
                  </a:lnTo>
                  <a:lnTo>
                    <a:pt x="1122" y="330"/>
                  </a:lnTo>
                  <a:lnTo>
                    <a:pt x="1116" y="342"/>
                  </a:lnTo>
                  <a:lnTo>
                    <a:pt x="1110" y="348"/>
                  </a:lnTo>
                  <a:lnTo>
                    <a:pt x="1098" y="354"/>
                  </a:lnTo>
                  <a:lnTo>
                    <a:pt x="1092" y="360"/>
                  </a:lnTo>
                  <a:lnTo>
                    <a:pt x="1104" y="324"/>
                  </a:lnTo>
                  <a:lnTo>
                    <a:pt x="1080" y="348"/>
                  </a:lnTo>
                  <a:lnTo>
                    <a:pt x="1062" y="348"/>
                  </a:lnTo>
                  <a:lnTo>
                    <a:pt x="1056" y="360"/>
                  </a:lnTo>
                  <a:lnTo>
                    <a:pt x="1050" y="366"/>
                  </a:lnTo>
                  <a:lnTo>
                    <a:pt x="1050" y="378"/>
                  </a:lnTo>
                  <a:lnTo>
                    <a:pt x="1056" y="390"/>
                  </a:lnTo>
                  <a:lnTo>
                    <a:pt x="1056" y="396"/>
                  </a:lnTo>
                  <a:lnTo>
                    <a:pt x="1062" y="408"/>
                  </a:lnTo>
                  <a:lnTo>
                    <a:pt x="1014" y="384"/>
                  </a:lnTo>
                  <a:lnTo>
                    <a:pt x="1008" y="420"/>
                  </a:lnTo>
                  <a:lnTo>
                    <a:pt x="996" y="426"/>
                  </a:lnTo>
                  <a:lnTo>
                    <a:pt x="1008" y="450"/>
                  </a:lnTo>
                  <a:lnTo>
                    <a:pt x="1032" y="450"/>
                  </a:lnTo>
                  <a:lnTo>
                    <a:pt x="1026" y="468"/>
                  </a:lnTo>
                  <a:lnTo>
                    <a:pt x="954" y="474"/>
                  </a:lnTo>
                  <a:lnTo>
                    <a:pt x="948" y="468"/>
                  </a:lnTo>
                  <a:lnTo>
                    <a:pt x="936" y="462"/>
                  </a:lnTo>
                  <a:lnTo>
                    <a:pt x="930" y="462"/>
                  </a:lnTo>
                  <a:lnTo>
                    <a:pt x="918" y="468"/>
                  </a:lnTo>
                  <a:lnTo>
                    <a:pt x="912" y="474"/>
                  </a:lnTo>
                  <a:lnTo>
                    <a:pt x="918" y="486"/>
                  </a:lnTo>
                  <a:lnTo>
                    <a:pt x="918" y="492"/>
                  </a:lnTo>
                  <a:lnTo>
                    <a:pt x="924" y="504"/>
                  </a:lnTo>
                  <a:lnTo>
                    <a:pt x="930" y="510"/>
                  </a:lnTo>
                  <a:lnTo>
                    <a:pt x="930" y="540"/>
                  </a:lnTo>
                  <a:lnTo>
                    <a:pt x="924" y="564"/>
                  </a:lnTo>
                  <a:lnTo>
                    <a:pt x="930" y="600"/>
                  </a:lnTo>
                  <a:lnTo>
                    <a:pt x="912" y="600"/>
                  </a:lnTo>
                  <a:lnTo>
                    <a:pt x="906" y="522"/>
                  </a:lnTo>
                  <a:lnTo>
                    <a:pt x="888" y="510"/>
                  </a:lnTo>
                  <a:lnTo>
                    <a:pt x="888" y="480"/>
                  </a:lnTo>
                  <a:lnTo>
                    <a:pt x="870" y="480"/>
                  </a:lnTo>
                  <a:lnTo>
                    <a:pt x="852" y="504"/>
                  </a:lnTo>
                  <a:lnTo>
                    <a:pt x="822" y="534"/>
                  </a:lnTo>
                  <a:lnTo>
                    <a:pt x="804" y="546"/>
                  </a:lnTo>
                  <a:lnTo>
                    <a:pt x="792" y="558"/>
                  </a:lnTo>
                  <a:lnTo>
                    <a:pt x="786" y="570"/>
                  </a:lnTo>
                  <a:lnTo>
                    <a:pt x="786" y="600"/>
                  </a:lnTo>
                  <a:lnTo>
                    <a:pt x="792" y="606"/>
                  </a:lnTo>
                  <a:lnTo>
                    <a:pt x="792" y="618"/>
                  </a:lnTo>
                  <a:lnTo>
                    <a:pt x="798" y="618"/>
                  </a:lnTo>
                  <a:lnTo>
                    <a:pt x="816" y="636"/>
                  </a:lnTo>
                  <a:lnTo>
                    <a:pt x="810" y="648"/>
                  </a:lnTo>
                  <a:lnTo>
                    <a:pt x="792" y="654"/>
                  </a:lnTo>
                  <a:lnTo>
                    <a:pt x="774" y="666"/>
                  </a:lnTo>
                  <a:lnTo>
                    <a:pt x="750" y="678"/>
                  </a:lnTo>
                  <a:lnTo>
                    <a:pt x="750" y="696"/>
                  </a:lnTo>
                  <a:lnTo>
                    <a:pt x="720" y="726"/>
                  </a:lnTo>
                  <a:lnTo>
                    <a:pt x="702" y="732"/>
                  </a:lnTo>
                  <a:lnTo>
                    <a:pt x="690" y="744"/>
                  </a:lnTo>
                  <a:lnTo>
                    <a:pt x="666" y="756"/>
                  </a:lnTo>
                  <a:lnTo>
                    <a:pt x="630" y="762"/>
                  </a:lnTo>
                  <a:lnTo>
                    <a:pt x="600" y="768"/>
                  </a:lnTo>
                  <a:lnTo>
                    <a:pt x="588" y="768"/>
                  </a:lnTo>
                  <a:lnTo>
                    <a:pt x="534" y="762"/>
                  </a:lnTo>
                  <a:lnTo>
                    <a:pt x="492" y="780"/>
                  </a:lnTo>
                  <a:lnTo>
                    <a:pt x="438" y="786"/>
                  </a:lnTo>
                  <a:lnTo>
                    <a:pt x="432" y="798"/>
                  </a:lnTo>
                  <a:lnTo>
                    <a:pt x="414" y="798"/>
                  </a:lnTo>
                  <a:lnTo>
                    <a:pt x="402" y="804"/>
                  </a:lnTo>
                  <a:lnTo>
                    <a:pt x="396" y="810"/>
                  </a:lnTo>
                  <a:lnTo>
                    <a:pt x="384" y="816"/>
                  </a:lnTo>
                  <a:lnTo>
                    <a:pt x="372" y="828"/>
                  </a:lnTo>
                  <a:lnTo>
                    <a:pt x="342" y="828"/>
                  </a:lnTo>
                  <a:lnTo>
                    <a:pt x="324" y="834"/>
                  </a:lnTo>
                  <a:lnTo>
                    <a:pt x="312" y="840"/>
                  </a:lnTo>
                  <a:lnTo>
                    <a:pt x="306" y="852"/>
                  </a:lnTo>
                  <a:lnTo>
                    <a:pt x="294" y="858"/>
                  </a:lnTo>
                  <a:lnTo>
                    <a:pt x="288" y="870"/>
                  </a:lnTo>
                  <a:lnTo>
                    <a:pt x="282" y="876"/>
                  </a:lnTo>
                  <a:lnTo>
                    <a:pt x="282" y="882"/>
                  </a:lnTo>
                  <a:lnTo>
                    <a:pt x="276" y="882"/>
                  </a:lnTo>
                  <a:lnTo>
                    <a:pt x="270" y="888"/>
                  </a:lnTo>
                  <a:lnTo>
                    <a:pt x="252" y="888"/>
                  </a:lnTo>
                  <a:lnTo>
                    <a:pt x="240" y="894"/>
                  </a:lnTo>
                  <a:lnTo>
                    <a:pt x="228" y="894"/>
                  </a:lnTo>
                  <a:lnTo>
                    <a:pt x="216" y="900"/>
                  </a:lnTo>
                  <a:lnTo>
                    <a:pt x="210" y="906"/>
                  </a:lnTo>
                  <a:lnTo>
                    <a:pt x="198" y="912"/>
                  </a:lnTo>
                  <a:lnTo>
                    <a:pt x="192" y="930"/>
                  </a:lnTo>
                  <a:lnTo>
                    <a:pt x="150" y="972"/>
                  </a:lnTo>
                  <a:lnTo>
                    <a:pt x="150" y="978"/>
                  </a:lnTo>
                  <a:lnTo>
                    <a:pt x="162" y="912"/>
                  </a:lnTo>
                  <a:lnTo>
                    <a:pt x="144" y="918"/>
                  </a:lnTo>
                  <a:lnTo>
                    <a:pt x="120" y="978"/>
                  </a:lnTo>
                  <a:lnTo>
                    <a:pt x="90" y="1038"/>
                  </a:lnTo>
                  <a:lnTo>
                    <a:pt x="90" y="1056"/>
                  </a:lnTo>
                  <a:lnTo>
                    <a:pt x="96" y="1062"/>
                  </a:lnTo>
                  <a:lnTo>
                    <a:pt x="108" y="1068"/>
                  </a:lnTo>
                  <a:lnTo>
                    <a:pt x="114" y="1068"/>
                  </a:lnTo>
                  <a:lnTo>
                    <a:pt x="108" y="1080"/>
                  </a:lnTo>
                  <a:lnTo>
                    <a:pt x="96" y="1086"/>
                  </a:lnTo>
                  <a:lnTo>
                    <a:pt x="90" y="1098"/>
                  </a:lnTo>
                  <a:lnTo>
                    <a:pt x="66" y="1122"/>
                  </a:lnTo>
                  <a:lnTo>
                    <a:pt x="66" y="1134"/>
                  </a:lnTo>
                  <a:lnTo>
                    <a:pt x="72" y="1152"/>
                  </a:lnTo>
                  <a:lnTo>
                    <a:pt x="72" y="1164"/>
                  </a:lnTo>
                  <a:lnTo>
                    <a:pt x="84" y="1188"/>
                  </a:lnTo>
                  <a:lnTo>
                    <a:pt x="84" y="1200"/>
                  </a:lnTo>
                  <a:lnTo>
                    <a:pt x="102" y="1236"/>
                  </a:lnTo>
                  <a:lnTo>
                    <a:pt x="108" y="1254"/>
                  </a:lnTo>
                  <a:lnTo>
                    <a:pt x="114" y="1266"/>
                  </a:lnTo>
                  <a:lnTo>
                    <a:pt x="114" y="1278"/>
                  </a:lnTo>
                  <a:lnTo>
                    <a:pt x="108" y="1278"/>
                  </a:lnTo>
                  <a:lnTo>
                    <a:pt x="96" y="1266"/>
                  </a:lnTo>
                  <a:lnTo>
                    <a:pt x="90" y="1254"/>
                  </a:lnTo>
                  <a:lnTo>
                    <a:pt x="72" y="1236"/>
                  </a:lnTo>
                  <a:lnTo>
                    <a:pt x="66" y="1224"/>
                  </a:lnTo>
                  <a:lnTo>
                    <a:pt x="48" y="1218"/>
                  </a:lnTo>
                  <a:lnTo>
                    <a:pt x="66" y="1266"/>
                  </a:lnTo>
                  <a:lnTo>
                    <a:pt x="30" y="1236"/>
                  </a:lnTo>
                  <a:lnTo>
                    <a:pt x="30" y="1290"/>
                  </a:lnTo>
                  <a:lnTo>
                    <a:pt x="60" y="1350"/>
                  </a:lnTo>
                  <a:lnTo>
                    <a:pt x="66" y="1356"/>
                  </a:lnTo>
                  <a:lnTo>
                    <a:pt x="66" y="1368"/>
                  </a:lnTo>
                  <a:lnTo>
                    <a:pt x="60" y="1374"/>
                  </a:lnTo>
                  <a:lnTo>
                    <a:pt x="54" y="1386"/>
                  </a:lnTo>
                  <a:lnTo>
                    <a:pt x="54" y="1398"/>
                  </a:lnTo>
                  <a:lnTo>
                    <a:pt x="48" y="1410"/>
                  </a:lnTo>
                  <a:lnTo>
                    <a:pt x="54" y="1416"/>
                  </a:lnTo>
                  <a:lnTo>
                    <a:pt x="60" y="1428"/>
                  </a:lnTo>
                  <a:lnTo>
                    <a:pt x="78" y="1446"/>
                  </a:lnTo>
                  <a:lnTo>
                    <a:pt x="84" y="1458"/>
                  </a:lnTo>
                  <a:lnTo>
                    <a:pt x="90" y="1464"/>
                  </a:lnTo>
                  <a:lnTo>
                    <a:pt x="96" y="1476"/>
                  </a:lnTo>
                  <a:lnTo>
                    <a:pt x="96" y="1506"/>
                  </a:lnTo>
                  <a:lnTo>
                    <a:pt x="90" y="1518"/>
                  </a:lnTo>
                  <a:lnTo>
                    <a:pt x="84" y="1524"/>
                  </a:lnTo>
                  <a:lnTo>
                    <a:pt x="90" y="1542"/>
                  </a:lnTo>
                  <a:lnTo>
                    <a:pt x="90" y="1554"/>
                  </a:lnTo>
                  <a:lnTo>
                    <a:pt x="96" y="1572"/>
                  </a:lnTo>
                  <a:lnTo>
                    <a:pt x="96" y="1590"/>
                  </a:lnTo>
                  <a:lnTo>
                    <a:pt x="102" y="1596"/>
                  </a:lnTo>
                  <a:lnTo>
                    <a:pt x="102" y="1602"/>
                  </a:lnTo>
                  <a:lnTo>
                    <a:pt x="96" y="1602"/>
                  </a:lnTo>
                  <a:lnTo>
                    <a:pt x="78" y="1620"/>
                  </a:lnTo>
                  <a:lnTo>
                    <a:pt x="84" y="1626"/>
                  </a:lnTo>
                  <a:lnTo>
                    <a:pt x="84" y="1638"/>
                  </a:lnTo>
                  <a:lnTo>
                    <a:pt x="90" y="1650"/>
                  </a:lnTo>
                  <a:lnTo>
                    <a:pt x="90" y="1662"/>
                  </a:lnTo>
                  <a:lnTo>
                    <a:pt x="96" y="1668"/>
                  </a:lnTo>
                  <a:lnTo>
                    <a:pt x="96" y="1674"/>
                  </a:lnTo>
                  <a:lnTo>
                    <a:pt x="102" y="1674"/>
                  </a:lnTo>
                  <a:lnTo>
                    <a:pt x="108" y="1680"/>
                  </a:lnTo>
                  <a:lnTo>
                    <a:pt x="126" y="1716"/>
                  </a:lnTo>
                  <a:lnTo>
                    <a:pt x="126" y="1728"/>
                  </a:lnTo>
                  <a:lnTo>
                    <a:pt x="108" y="1764"/>
                  </a:lnTo>
                  <a:lnTo>
                    <a:pt x="90" y="1782"/>
                  </a:lnTo>
                  <a:lnTo>
                    <a:pt x="90" y="1824"/>
                  </a:lnTo>
                  <a:lnTo>
                    <a:pt x="84" y="1842"/>
                  </a:lnTo>
                  <a:lnTo>
                    <a:pt x="60" y="1866"/>
                  </a:lnTo>
                  <a:lnTo>
                    <a:pt x="42" y="1866"/>
                  </a:lnTo>
                  <a:lnTo>
                    <a:pt x="30" y="1872"/>
                  </a:lnTo>
                  <a:lnTo>
                    <a:pt x="18" y="1866"/>
                  </a:lnTo>
                  <a:lnTo>
                    <a:pt x="6" y="1866"/>
                  </a:lnTo>
                  <a:lnTo>
                    <a:pt x="0" y="1920"/>
                  </a:lnTo>
                  <a:lnTo>
                    <a:pt x="12" y="1920"/>
                  </a:lnTo>
                  <a:lnTo>
                    <a:pt x="24" y="1926"/>
                  </a:lnTo>
                  <a:lnTo>
                    <a:pt x="42" y="1926"/>
                  </a:lnTo>
                  <a:lnTo>
                    <a:pt x="54" y="1932"/>
                  </a:lnTo>
                  <a:lnTo>
                    <a:pt x="72" y="1950"/>
                  </a:lnTo>
                  <a:lnTo>
                    <a:pt x="78" y="1962"/>
                  </a:lnTo>
                  <a:lnTo>
                    <a:pt x="108" y="1956"/>
                  </a:lnTo>
                  <a:lnTo>
                    <a:pt x="114" y="1968"/>
                  </a:lnTo>
                  <a:lnTo>
                    <a:pt x="138" y="1980"/>
                  </a:lnTo>
                  <a:lnTo>
                    <a:pt x="174" y="1980"/>
                  </a:lnTo>
                  <a:lnTo>
                    <a:pt x="210" y="1968"/>
                  </a:lnTo>
                  <a:lnTo>
                    <a:pt x="234" y="1968"/>
                  </a:lnTo>
                  <a:lnTo>
                    <a:pt x="234" y="1950"/>
                  </a:lnTo>
                  <a:lnTo>
                    <a:pt x="228" y="1944"/>
                  </a:lnTo>
                  <a:lnTo>
                    <a:pt x="264" y="1950"/>
                  </a:lnTo>
                  <a:lnTo>
                    <a:pt x="276" y="1932"/>
                  </a:lnTo>
                  <a:lnTo>
                    <a:pt x="318" y="1926"/>
                  </a:lnTo>
                  <a:lnTo>
                    <a:pt x="354" y="1890"/>
                  </a:lnTo>
                  <a:lnTo>
                    <a:pt x="366" y="1884"/>
                  </a:lnTo>
                  <a:lnTo>
                    <a:pt x="372" y="1884"/>
                  </a:lnTo>
                  <a:lnTo>
                    <a:pt x="420" y="1908"/>
                  </a:lnTo>
                  <a:lnTo>
                    <a:pt x="426" y="1902"/>
                  </a:lnTo>
                  <a:lnTo>
                    <a:pt x="474" y="1878"/>
                  </a:lnTo>
                  <a:lnTo>
                    <a:pt x="480" y="1872"/>
                  </a:lnTo>
                  <a:lnTo>
                    <a:pt x="486" y="1872"/>
                  </a:lnTo>
                  <a:lnTo>
                    <a:pt x="498" y="1878"/>
                  </a:lnTo>
                  <a:lnTo>
                    <a:pt x="504" y="1884"/>
                  </a:lnTo>
                  <a:lnTo>
                    <a:pt x="516" y="1884"/>
                  </a:lnTo>
                  <a:lnTo>
                    <a:pt x="528" y="1890"/>
                  </a:lnTo>
                  <a:lnTo>
                    <a:pt x="534" y="1890"/>
                  </a:lnTo>
                  <a:lnTo>
                    <a:pt x="552" y="1884"/>
                  </a:lnTo>
                  <a:lnTo>
                    <a:pt x="576" y="1872"/>
                  </a:lnTo>
                  <a:lnTo>
                    <a:pt x="582" y="1872"/>
                  </a:lnTo>
                  <a:lnTo>
                    <a:pt x="594" y="1878"/>
                  </a:lnTo>
                  <a:lnTo>
                    <a:pt x="606" y="1878"/>
                  </a:lnTo>
                  <a:lnTo>
                    <a:pt x="624" y="1884"/>
                  </a:lnTo>
                  <a:lnTo>
                    <a:pt x="636" y="1884"/>
                  </a:lnTo>
                  <a:lnTo>
                    <a:pt x="648" y="1878"/>
                  </a:lnTo>
                  <a:lnTo>
                    <a:pt x="654" y="1872"/>
                  </a:lnTo>
                  <a:lnTo>
                    <a:pt x="654" y="1848"/>
                  </a:lnTo>
                  <a:lnTo>
                    <a:pt x="666" y="1848"/>
                  </a:lnTo>
                  <a:lnTo>
                    <a:pt x="672" y="1842"/>
                  </a:lnTo>
                  <a:lnTo>
                    <a:pt x="678" y="1842"/>
                  </a:lnTo>
                  <a:lnTo>
                    <a:pt x="684" y="1836"/>
                  </a:lnTo>
                  <a:lnTo>
                    <a:pt x="690" y="1824"/>
                  </a:lnTo>
                  <a:lnTo>
                    <a:pt x="702" y="1788"/>
                  </a:lnTo>
                  <a:lnTo>
                    <a:pt x="714" y="1776"/>
                  </a:lnTo>
                  <a:lnTo>
                    <a:pt x="726" y="1770"/>
                  </a:lnTo>
                  <a:lnTo>
                    <a:pt x="744" y="1764"/>
                  </a:lnTo>
                  <a:lnTo>
                    <a:pt x="756" y="1764"/>
                  </a:lnTo>
                  <a:lnTo>
                    <a:pt x="774" y="1770"/>
                  </a:lnTo>
                  <a:lnTo>
                    <a:pt x="798" y="1770"/>
                  </a:lnTo>
                  <a:lnTo>
                    <a:pt x="822" y="1758"/>
                  </a:lnTo>
                  <a:lnTo>
                    <a:pt x="840" y="1752"/>
                  </a:lnTo>
                  <a:lnTo>
                    <a:pt x="858" y="1740"/>
                  </a:lnTo>
                  <a:lnTo>
                    <a:pt x="876" y="1734"/>
                  </a:lnTo>
                  <a:lnTo>
                    <a:pt x="912" y="1734"/>
                  </a:lnTo>
                  <a:lnTo>
                    <a:pt x="918" y="1740"/>
                  </a:lnTo>
                  <a:lnTo>
                    <a:pt x="930" y="1740"/>
                  </a:lnTo>
                  <a:lnTo>
                    <a:pt x="942" y="1746"/>
                  </a:lnTo>
                  <a:lnTo>
                    <a:pt x="972" y="1740"/>
                  </a:lnTo>
                  <a:lnTo>
                    <a:pt x="1044" y="1704"/>
                  </a:lnTo>
                  <a:lnTo>
                    <a:pt x="1074" y="1692"/>
                  </a:lnTo>
                  <a:lnTo>
                    <a:pt x="1098" y="1686"/>
                  </a:lnTo>
                  <a:lnTo>
                    <a:pt x="1140" y="1680"/>
                  </a:lnTo>
                  <a:lnTo>
                    <a:pt x="1176" y="1674"/>
                  </a:lnTo>
                  <a:lnTo>
                    <a:pt x="1224" y="1674"/>
                  </a:lnTo>
                  <a:lnTo>
                    <a:pt x="1236" y="1662"/>
                  </a:lnTo>
                  <a:lnTo>
                    <a:pt x="1254" y="1680"/>
                  </a:lnTo>
                  <a:lnTo>
                    <a:pt x="1266" y="1686"/>
                  </a:lnTo>
                  <a:lnTo>
                    <a:pt x="1278" y="1698"/>
                  </a:lnTo>
                  <a:lnTo>
                    <a:pt x="1302" y="1710"/>
                  </a:lnTo>
                  <a:lnTo>
                    <a:pt x="1320" y="1716"/>
                  </a:lnTo>
                  <a:lnTo>
                    <a:pt x="1332" y="1716"/>
                  </a:lnTo>
                  <a:lnTo>
                    <a:pt x="1338" y="1710"/>
                  </a:lnTo>
                  <a:lnTo>
                    <a:pt x="1338" y="1716"/>
                  </a:lnTo>
                  <a:lnTo>
                    <a:pt x="1344" y="1722"/>
                  </a:lnTo>
                  <a:lnTo>
                    <a:pt x="1350" y="1734"/>
                  </a:lnTo>
                  <a:lnTo>
                    <a:pt x="1356" y="1740"/>
                  </a:lnTo>
                  <a:lnTo>
                    <a:pt x="1374" y="1740"/>
                  </a:lnTo>
                  <a:lnTo>
                    <a:pt x="1380" y="1734"/>
                  </a:lnTo>
                  <a:lnTo>
                    <a:pt x="1380" y="1752"/>
                  </a:lnTo>
                  <a:lnTo>
                    <a:pt x="1392" y="1752"/>
                  </a:lnTo>
                  <a:lnTo>
                    <a:pt x="1398" y="1758"/>
                  </a:lnTo>
                  <a:lnTo>
                    <a:pt x="1398" y="1770"/>
                  </a:lnTo>
                  <a:lnTo>
                    <a:pt x="1386" y="1794"/>
                  </a:lnTo>
                  <a:lnTo>
                    <a:pt x="1380" y="1800"/>
                  </a:lnTo>
                  <a:lnTo>
                    <a:pt x="1374" y="1812"/>
                  </a:lnTo>
                  <a:lnTo>
                    <a:pt x="1392" y="1842"/>
                  </a:lnTo>
                  <a:lnTo>
                    <a:pt x="1410" y="1830"/>
                  </a:lnTo>
                  <a:lnTo>
                    <a:pt x="1428" y="1866"/>
                  </a:lnTo>
                  <a:lnTo>
                    <a:pt x="1428" y="1872"/>
                  </a:lnTo>
                  <a:lnTo>
                    <a:pt x="1434" y="1878"/>
                  </a:lnTo>
                  <a:lnTo>
                    <a:pt x="1434" y="1902"/>
                  </a:lnTo>
                  <a:lnTo>
                    <a:pt x="1440" y="1914"/>
                  </a:lnTo>
                  <a:lnTo>
                    <a:pt x="1440" y="1926"/>
                  </a:lnTo>
                  <a:lnTo>
                    <a:pt x="1422" y="1926"/>
                  </a:lnTo>
                  <a:lnTo>
                    <a:pt x="1410" y="1920"/>
                  </a:lnTo>
                  <a:lnTo>
                    <a:pt x="1404" y="1920"/>
                  </a:lnTo>
                  <a:lnTo>
                    <a:pt x="1410" y="1956"/>
                  </a:lnTo>
                  <a:lnTo>
                    <a:pt x="1446" y="1956"/>
                  </a:lnTo>
                  <a:lnTo>
                    <a:pt x="1452" y="1962"/>
                  </a:lnTo>
                  <a:lnTo>
                    <a:pt x="1452" y="1968"/>
                  </a:lnTo>
                  <a:lnTo>
                    <a:pt x="1470" y="1968"/>
                  </a:lnTo>
                  <a:lnTo>
                    <a:pt x="1470" y="1956"/>
                  </a:lnTo>
                  <a:lnTo>
                    <a:pt x="1464" y="1938"/>
                  </a:lnTo>
                  <a:lnTo>
                    <a:pt x="1464" y="1926"/>
                  </a:lnTo>
                  <a:lnTo>
                    <a:pt x="1470" y="1914"/>
                  </a:lnTo>
                  <a:lnTo>
                    <a:pt x="1476" y="1908"/>
                  </a:lnTo>
                  <a:lnTo>
                    <a:pt x="1500" y="1896"/>
                  </a:lnTo>
                  <a:lnTo>
                    <a:pt x="1512" y="1896"/>
                  </a:lnTo>
                  <a:lnTo>
                    <a:pt x="1518" y="1890"/>
                  </a:lnTo>
                  <a:lnTo>
                    <a:pt x="1530" y="1884"/>
                  </a:lnTo>
                  <a:lnTo>
                    <a:pt x="1542" y="1872"/>
                  </a:lnTo>
                  <a:lnTo>
                    <a:pt x="1548" y="1860"/>
                  </a:lnTo>
                  <a:lnTo>
                    <a:pt x="1566" y="1842"/>
                  </a:lnTo>
                  <a:lnTo>
                    <a:pt x="1566" y="1836"/>
                  </a:lnTo>
                  <a:lnTo>
                    <a:pt x="1590" y="1842"/>
                  </a:lnTo>
                  <a:lnTo>
                    <a:pt x="1608" y="1788"/>
                  </a:lnTo>
                  <a:lnTo>
                    <a:pt x="1638" y="1788"/>
                  </a:lnTo>
                  <a:lnTo>
                    <a:pt x="1650" y="1782"/>
                  </a:lnTo>
                  <a:lnTo>
                    <a:pt x="1662" y="1770"/>
                  </a:lnTo>
                  <a:lnTo>
                    <a:pt x="1668" y="1752"/>
                  </a:lnTo>
                  <a:lnTo>
                    <a:pt x="1668" y="1740"/>
                  </a:lnTo>
                  <a:lnTo>
                    <a:pt x="1668" y="1746"/>
                  </a:lnTo>
                  <a:lnTo>
                    <a:pt x="1674" y="1752"/>
                  </a:lnTo>
                  <a:lnTo>
                    <a:pt x="1674" y="1764"/>
                  </a:lnTo>
                  <a:lnTo>
                    <a:pt x="1680" y="1776"/>
                  </a:lnTo>
                  <a:lnTo>
                    <a:pt x="1680" y="1782"/>
                  </a:lnTo>
                  <a:lnTo>
                    <a:pt x="1668" y="1794"/>
                  </a:lnTo>
                  <a:lnTo>
                    <a:pt x="1662" y="1806"/>
                  </a:lnTo>
                  <a:lnTo>
                    <a:pt x="1650" y="1812"/>
                  </a:lnTo>
                  <a:lnTo>
                    <a:pt x="1644" y="1818"/>
                  </a:lnTo>
                  <a:lnTo>
                    <a:pt x="1620" y="1818"/>
                  </a:lnTo>
                  <a:lnTo>
                    <a:pt x="1614" y="1830"/>
                  </a:lnTo>
                  <a:lnTo>
                    <a:pt x="1632" y="1866"/>
                  </a:lnTo>
                  <a:lnTo>
                    <a:pt x="1620" y="1866"/>
                  </a:lnTo>
                  <a:lnTo>
                    <a:pt x="1614" y="1872"/>
                  </a:lnTo>
                  <a:lnTo>
                    <a:pt x="1602" y="1878"/>
                  </a:lnTo>
                  <a:lnTo>
                    <a:pt x="1566" y="1914"/>
                  </a:lnTo>
                  <a:lnTo>
                    <a:pt x="1566" y="1926"/>
                  </a:lnTo>
                  <a:lnTo>
                    <a:pt x="1560" y="1932"/>
                  </a:lnTo>
                  <a:lnTo>
                    <a:pt x="1554" y="1944"/>
                  </a:lnTo>
                  <a:lnTo>
                    <a:pt x="1542" y="1956"/>
                  </a:lnTo>
                  <a:lnTo>
                    <a:pt x="1518" y="1968"/>
                  </a:lnTo>
                  <a:lnTo>
                    <a:pt x="1512" y="1974"/>
                  </a:lnTo>
                  <a:lnTo>
                    <a:pt x="1512" y="1980"/>
                  </a:lnTo>
                  <a:lnTo>
                    <a:pt x="1518" y="1986"/>
                  </a:lnTo>
                  <a:lnTo>
                    <a:pt x="1548" y="1986"/>
                  </a:lnTo>
                  <a:lnTo>
                    <a:pt x="1560" y="1980"/>
                  </a:lnTo>
                  <a:lnTo>
                    <a:pt x="1572" y="1980"/>
                  </a:lnTo>
                  <a:lnTo>
                    <a:pt x="1584" y="1968"/>
                  </a:lnTo>
                  <a:lnTo>
                    <a:pt x="1602" y="1932"/>
                  </a:lnTo>
                  <a:lnTo>
                    <a:pt x="1608" y="1926"/>
                  </a:lnTo>
                  <a:lnTo>
                    <a:pt x="1614" y="1914"/>
                  </a:lnTo>
                  <a:lnTo>
                    <a:pt x="1626" y="1908"/>
                  </a:lnTo>
                  <a:lnTo>
                    <a:pt x="1632" y="1902"/>
                  </a:lnTo>
                  <a:lnTo>
                    <a:pt x="1632" y="1920"/>
                  </a:lnTo>
                  <a:lnTo>
                    <a:pt x="1638" y="1932"/>
                  </a:lnTo>
                  <a:lnTo>
                    <a:pt x="1638" y="1956"/>
                  </a:lnTo>
                  <a:lnTo>
                    <a:pt x="1626" y="1968"/>
                  </a:lnTo>
                  <a:lnTo>
                    <a:pt x="1614" y="1974"/>
                  </a:lnTo>
                  <a:lnTo>
                    <a:pt x="1602" y="1986"/>
                  </a:lnTo>
                  <a:lnTo>
                    <a:pt x="1602" y="2004"/>
                  </a:lnTo>
                  <a:lnTo>
                    <a:pt x="1608" y="2010"/>
                  </a:lnTo>
                  <a:lnTo>
                    <a:pt x="1614" y="2010"/>
                  </a:lnTo>
                  <a:lnTo>
                    <a:pt x="1632" y="2016"/>
                  </a:lnTo>
                  <a:lnTo>
                    <a:pt x="1662" y="2016"/>
                  </a:lnTo>
                  <a:lnTo>
                    <a:pt x="1668" y="2028"/>
                  </a:lnTo>
                  <a:lnTo>
                    <a:pt x="1644" y="2052"/>
                  </a:lnTo>
                  <a:lnTo>
                    <a:pt x="1644" y="2058"/>
                  </a:lnTo>
                  <a:lnTo>
                    <a:pt x="1650" y="2064"/>
                  </a:lnTo>
                  <a:lnTo>
                    <a:pt x="1668" y="2100"/>
                  </a:lnTo>
                  <a:lnTo>
                    <a:pt x="1674" y="2106"/>
                  </a:lnTo>
                  <a:lnTo>
                    <a:pt x="1674" y="2118"/>
                  </a:lnTo>
                  <a:lnTo>
                    <a:pt x="1626" y="2166"/>
                  </a:lnTo>
                  <a:lnTo>
                    <a:pt x="1626" y="2178"/>
                  </a:lnTo>
                  <a:lnTo>
                    <a:pt x="1638" y="2190"/>
                  </a:lnTo>
                  <a:lnTo>
                    <a:pt x="1644" y="2202"/>
                  </a:lnTo>
                  <a:lnTo>
                    <a:pt x="1668" y="2214"/>
                  </a:lnTo>
                  <a:lnTo>
                    <a:pt x="1680" y="2226"/>
                  </a:lnTo>
                  <a:lnTo>
                    <a:pt x="1692" y="2232"/>
                  </a:lnTo>
                  <a:lnTo>
                    <a:pt x="1716" y="2256"/>
                  </a:lnTo>
                  <a:lnTo>
                    <a:pt x="1728" y="2262"/>
                  </a:lnTo>
                  <a:lnTo>
                    <a:pt x="1800" y="2262"/>
                  </a:lnTo>
                  <a:lnTo>
                    <a:pt x="1824" y="2286"/>
                  </a:lnTo>
                  <a:lnTo>
                    <a:pt x="1842" y="2292"/>
                  </a:lnTo>
                  <a:lnTo>
                    <a:pt x="1872" y="2286"/>
                  </a:lnTo>
                  <a:lnTo>
                    <a:pt x="1902" y="2274"/>
                  </a:lnTo>
                  <a:lnTo>
                    <a:pt x="1932" y="2256"/>
                  </a:lnTo>
                  <a:lnTo>
                    <a:pt x="1944" y="2250"/>
                  </a:lnTo>
                  <a:lnTo>
                    <a:pt x="1944" y="2226"/>
                  </a:lnTo>
                  <a:lnTo>
                    <a:pt x="1956" y="2214"/>
                  </a:lnTo>
                  <a:lnTo>
                    <a:pt x="1962" y="2214"/>
                  </a:lnTo>
                  <a:lnTo>
                    <a:pt x="1974" y="2226"/>
                  </a:lnTo>
                  <a:lnTo>
                    <a:pt x="1974" y="2256"/>
                  </a:lnTo>
                  <a:lnTo>
                    <a:pt x="1992" y="2256"/>
                  </a:lnTo>
                  <a:lnTo>
                    <a:pt x="1980" y="2280"/>
                  </a:lnTo>
                  <a:lnTo>
                    <a:pt x="1998" y="2280"/>
                  </a:lnTo>
                  <a:lnTo>
                    <a:pt x="1998" y="2292"/>
                  </a:lnTo>
                  <a:lnTo>
                    <a:pt x="2004" y="2298"/>
                  </a:lnTo>
                  <a:lnTo>
                    <a:pt x="2010" y="2310"/>
                  </a:lnTo>
                  <a:lnTo>
                    <a:pt x="2016" y="2316"/>
                  </a:lnTo>
                  <a:lnTo>
                    <a:pt x="2028" y="2316"/>
                  </a:lnTo>
                  <a:lnTo>
                    <a:pt x="2040" y="2304"/>
                  </a:lnTo>
                  <a:lnTo>
                    <a:pt x="2046" y="2304"/>
                  </a:lnTo>
                  <a:lnTo>
                    <a:pt x="2052" y="2298"/>
                  </a:lnTo>
                  <a:lnTo>
                    <a:pt x="2070" y="2292"/>
                  </a:lnTo>
                  <a:lnTo>
                    <a:pt x="2082" y="2286"/>
                  </a:lnTo>
                  <a:lnTo>
                    <a:pt x="2088" y="2280"/>
                  </a:lnTo>
                  <a:lnTo>
                    <a:pt x="2100" y="2274"/>
                  </a:lnTo>
                  <a:lnTo>
                    <a:pt x="2124" y="2250"/>
                  </a:lnTo>
                  <a:lnTo>
                    <a:pt x="2136" y="2244"/>
                  </a:lnTo>
                  <a:lnTo>
                    <a:pt x="2148" y="2232"/>
                  </a:lnTo>
                  <a:lnTo>
                    <a:pt x="2160" y="2226"/>
                  </a:lnTo>
                  <a:lnTo>
                    <a:pt x="2154" y="2214"/>
                  </a:lnTo>
                  <a:lnTo>
                    <a:pt x="2190" y="2202"/>
                  </a:lnTo>
                  <a:lnTo>
                    <a:pt x="2202" y="2214"/>
                  </a:lnTo>
                  <a:lnTo>
                    <a:pt x="2220" y="2214"/>
                  </a:lnTo>
                  <a:lnTo>
                    <a:pt x="2256" y="2208"/>
                  </a:lnTo>
                  <a:lnTo>
                    <a:pt x="2298" y="2196"/>
                  </a:lnTo>
                  <a:lnTo>
                    <a:pt x="2316" y="2178"/>
                  </a:lnTo>
                  <a:lnTo>
                    <a:pt x="2328" y="2148"/>
                  </a:lnTo>
                  <a:lnTo>
                    <a:pt x="2334" y="2118"/>
                  </a:lnTo>
                  <a:lnTo>
                    <a:pt x="2340" y="2100"/>
                  </a:lnTo>
                  <a:lnTo>
                    <a:pt x="2346" y="2088"/>
                  </a:lnTo>
                  <a:lnTo>
                    <a:pt x="2376" y="2058"/>
                  </a:lnTo>
                  <a:lnTo>
                    <a:pt x="2382" y="2058"/>
                  </a:lnTo>
                  <a:lnTo>
                    <a:pt x="2382" y="2034"/>
                  </a:lnTo>
                  <a:lnTo>
                    <a:pt x="2388" y="2034"/>
                  </a:lnTo>
                  <a:lnTo>
                    <a:pt x="2394" y="2028"/>
                  </a:lnTo>
                  <a:lnTo>
                    <a:pt x="2406" y="2022"/>
                  </a:lnTo>
                  <a:lnTo>
                    <a:pt x="2418" y="2010"/>
                  </a:lnTo>
                  <a:lnTo>
                    <a:pt x="2424" y="1998"/>
                  </a:lnTo>
                  <a:lnTo>
                    <a:pt x="2442" y="1980"/>
                  </a:lnTo>
                  <a:lnTo>
                    <a:pt x="2442" y="1956"/>
                  </a:lnTo>
                  <a:lnTo>
                    <a:pt x="2448" y="1944"/>
                  </a:lnTo>
                  <a:lnTo>
                    <a:pt x="2454" y="1926"/>
                  </a:lnTo>
                  <a:lnTo>
                    <a:pt x="2460" y="1914"/>
                  </a:lnTo>
                  <a:lnTo>
                    <a:pt x="2490" y="1884"/>
                  </a:lnTo>
                  <a:lnTo>
                    <a:pt x="2502" y="1866"/>
                  </a:lnTo>
                  <a:lnTo>
                    <a:pt x="2526" y="1842"/>
                  </a:lnTo>
                  <a:lnTo>
                    <a:pt x="2538" y="1836"/>
                  </a:lnTo>
                  <a:lnTo>
                    <a:pt x="2550" y="1824"/>
                  </a:lnTo>
                  <a:lnTo>
                    <a:pt x="2556" y="1812"/>
                  </a:lnTo>
                  <a:lnTo>
                    <a:pt x="2556" y="1800"/>
                  </a:lnTo>
                  <a:lnTo>
                    <a:pt x="2562" y="1788"/>
                  </a:lnTo>
                  <a:lnTo>
                    <a:pt x="2562" y="1782"/>
                  </a:lnTo>
                  <a:lnTo>
                    <a:pt x="2586" y="1782"/>
                  </a:lnTo>
                  <a:lnTo>
                    <a:pt x="2610" y="1770"/>
                  </a:lnTo>
                  <a:lnTo>
                    <a:pt x="2622" y="1752"/>
                  </a:lnTo>
                  <a:lnTo>
                    <a:pt x="2646" y="1728"/>
                  </a:lnTo>
                  <a:lnTo>
                    <a:pt x="2670" y="1698"/>
                  </a:lnTo>
                  <a:lnTo>
                    <a:pt x="2688" y="1674"/>
                  </a:lnTo>
                  <a:lnTo>
                    <a:pt x="2700" y="1662"/>
                  </a:lnTo>
                  <a:lnTo>
                    <a:pt x="2700" y="1656"/>
                  </a:lnTo>
                  <a:lnTo>
                    <a:pt x="2706" y="1638"/>
                  </a:lnTo>
                  <a:lnTo>
                    <a:pt x="2706" y="1614"/>
                  </a:lnTo>
                  <a:lnTo>
                    <a:pt x="2712" y="1596"/>
                  </a:lnTo>
                  <a:lnTo>
                    <a:pt x="2718" y="1590"/>
                  </a:lnTo>
                  <a:lnTo>
                    <a:pt x="2730" y="1572"/>
                  </a:lnTo>
                  <a:lnTo>
                    <a:pt x="2754" y="1542"/>
                  </a:lnTo>
                  <a:lnTo>
                    <a:pt x="2772" y="1494"/>
                  </a:lnTo>
                  <a:lnTo>
                    <a:pt x="2796" y="1458"/>
                  </a:lnTo>
                  <a:lnTo>
                    <a:pt x="2808" y="1428"/>
                  </a:lnTo>
                  <a:lnTo>
                    <a:pt x="2814" y="1416"/>
                  </a:lnTo>
                  <a:lnTo>
                    <a:pt x="2814" y="1386"/>
                  </a:lnTo>
                  <a:lnTo>
                    <a:pt x="2802" y="1362"/>
                  </a:lnTo>
                  <a:lnTo>
                    <a:pt x="2820" y="1308"/>
                  </a:lnTo>
                  <a:lnTo>
                    <a:pt x="2832" y="1290"/>
                  </a:lnTo>
                  <a:lnTo>
                    <a:pt x="2838" y="1266"/>
                  </a:lnTo>
                  <a:lnTo>
                    <a:pt x="2838" y="1224"/>
                  </a:lnTo>
                  <a:lnTo>
                    <a:pt x="2832" y="1194"/>
                  </a:lnTo>
                  <a:lnTo>
                    <a:pt x="2832" y="1176"/>
                  </a:lnTo>
                  <a:lnTo>
                    <a:pt x="2802" y="1164"/>
                  </a:lnTo>
                  <a:close/>
                  <a:moveTo>
                    <a:pt x="2016" y="2436"/>
                  </a:moveTo>
                  <a:lnTo>
                    <a:pt x="2022" y="2442"/>
                  </a:lnTo>
                  <a:lnTo>
                    <a:pt x="2028" y="2442"/>
                  </a:lnTo>
                  <a:lnTo>
                    <a:pt x="2040" y="2436"/>
                  </a:lnTo>
                  <a:lnTo>
                    <a:pt x="2046" y="2430"/>
                  </a:lnTo>
                  <a:lnTo>
                    <a:pt x="2034" y="2418"/>
                  </a:lnTo>
                  <a:lnTo>
                    <a:pt x="2016" y="2436"/>
                  </a:lnTo>
                  <a:close/>
                  <a:moveTo>
                    <a:pt x="1992" y="2454"/>
                  </a:moveTo>
                  <a:lnTo>
                    <a:pt x="1974" y="2454"/>
                  </a:lnTo>
                  <a:lnTo>
                    <a:pt x="1962" y="2466"/>
                  </a:lnTo>
                  <a:lnTo>
                    <a:pt x="1962" y="2472"/>
                  </a:lnTo>
                  <a:lnTo>
                    <a:pt x="1962" y="2460"/>
                  </a:lnTo>
                  <a:lnTo>
                    <a:pt x="1938" y="2460"/>
                  </a:lnTo>
                  <a:lnTo>
                    <a:pt x="1926" y="2466"/>
                  </a:lnTo>
                  <a:lnTo>
                    <a:pt x="1914" y="2466"/>
                  </a:lnTo>
                  <a:lnTo>
                    <a:pt x="1908" y="2478"/>
                  </a:lnTo>
                  <a:lnTo>
                    <a:pt x="1890" y="2460"/>
                  </a:lnTo>
                  <a:lnTo>
                    <a:pt x="1854" y="2460"/>
                  </a:lnTo>
                  <a:lnTo>
                    <a:pt x="1830" y="2430"/>
                  </a:lnTo>
                  <a:lnTo>
                    <a:pt x="1824" y="2436"/>
                  </a:lnTo>
                  <a:lnTo>
                    <a:pt x="1818" y="2436"/>
                  </a:lnTo>
                  <a:lnTo>
                    <a:pt x="1812" y="2442"/>
                  </a:lnTo>
                  <a:lnTo>
                    <a:pt x="1806" y="2442"/>
                  </a:lnTo>
                  <a:lnTo>
                    <a:pt x="1776" y="2412"/>
                  </a:lnTo>
                  <a:lnTo>
                    <a:pt x="1776" y="2424"/>
                  </a:lnTo>
                  <a:lnTo>
                    <a:pt x="1782" y="2448"/>
                  </a:lnTo>
                  <a:lnTo>
                    <a:pt x="1782" y="2472"/>
                  </a:lnTo>
                  <a:lnTo>
                    <a:pt x="1776" y="2478"/>
                  </a:lnTo>
                  <a:lnTo>
                    <a:pt x="1776" y="2484"/>
                  </a:lnTo>
                  <a:lnTo>
                    <a:pt x="1770" y="2490"/>
                  </a:lnTo>
                  <a:lnTo>
                    <a:pt x="1770" y="2502"/>
                  </a:lnTo>
                  <a:lnTo>
                    <a:pt x="1776" y="2514"/>
                  </a:lnTo>
                  <a:lnTo>
                    <a:pt x="1776" y="2532"/>
                  </a:lnTo>
                  <a:lnTo>
                    <a:pt x="1764" y="2538"/>
                  </a:lnTo>
                  <a:lnTo>
                    <a:pt x="1758" y="2544"/>
                  </a:lnTo>
                  <a:lnTo>
                    <a:pt x="1752" y="2544"/>
                  </a:lnTo>
                  <a:lnTo>
                    <a:pt x="1740" y="2532"/>
                  </a:lnTo>
                  <a:lnTo>
                    <a:pt x="1740" y="2538"/>
                  </a:lnTo>
                  <a:lnTo>
                    <a:pt x="1734" y="2544"/>
                  </a:lnTo>
                  <a:lnTo>
                    <a:pt x="1734" y="2556"/>
                  </a:lnTo>
                  <a:lnTo>
                    <a:pt x="1728" y="2574"/>
                  </a:lnTo>
                  <a:lnTo>
                    <a:pt x="1728" y="2586"/>
                  </a:lnTo>
                  <a:lnTo>
                    <a:pt x="1740" y="2610"/>
                  </a:lnTo>
                  <a:lnTo>
                    <a:pt x="1740" y="2616"/>
                  </a:lnTo>
                  <a:lnTo>
                    <a:pt x="1746" y="2628"/>
                  </a:lnTo>
                  <a:lnTo>
                    <a:pt x="1770" y="2628"/>
                  </a:lnTo>
                  <a:lnTo>
                    <a:pt x="1752" y="2640"/>
                  </a:lnTo>
                  <a:lnTo>
                    <a:pt x="1758" y="2664"/>
                  </a:lnTo>
                  <a:lnTo>
                    <a:pt x="1770" y="2658"/>
                  </a:lnTo>
                  <a:lnTo>
                    <a:pt x="1776" y="2658"/>
                  </a:lnTo>
                  <a:lnTo>
                    <a:pt x="1782" y="2652"/>
                  </a:lnTo>
                  <a:lnTo>
                    <a:pt x="1794" y="2652"/>
                  </a:lnTo>
                  <a:lnTo>
                    <a:pt x="1800" y="2658"/>
                  </a:lnTo>
                  <a:lnTo>
                    <a:pt x="1818" y="2658"/>
                  </a:lnTo>
                  <a:lnTo>
                    <a:pt x="1830" y="2652"/>
                  </a:lnTo>
                  <a:lnTo>
                    <a:pt x="1836" y="2646"/>
                  </a:lnTo>
                  <a:lnTo>
                    <a:pt x="1842" y="2634"/>
                  </a:lnTo>
                  <a:lnTo>
                    <a:pt x="1854" y="2634"/>
                  </a:lnTo>
                  <a:lnTo>
                    <a:pt x="1860" y="2640"/>
                  </a:lnTo>
                  <a:lnTo>
                    <a:pt x="1860" y="2646"/>
                  </a:lnTo>
                  <a:lnTo>
                    <a:pt x="1848" y="2658"/>
                  </a:lnTo>
                  <a:lnTo>
                    <a:pt x="1866" y="2664"/>
                  </a:lnTo>
                  <a:lnTo>
                    <a:pt x="1884" y="2646"/>
                  </a:lnTo>
                  <a:lnTo>
                    <a:pt x="1890" y="2634"/>
                  </a:lnTo>
                  <a:lnTo>
                    <a:pt x="1902" y="2628"/>
                  </a:lnTo>
                  <a:lnTo>
                    <a:pt x="1908" y="2616"/>
                  </a:lnTo>
                  <a:lnTo>
                    <a:pt x="1920" y="2604"/>
                  </a:lnTo>
                  <a:lnTo>
                    <a:pt x="1914" y="2604"/>
                  </a:lnTo>
                  <a:lnTo>
                    <a:pt x="1902" y="2592"/>
                  </a:lnTo>
                  <a:lnTo>
                    <a:pt x="1920" y="2562"/>
                  </a:lnTo>
                  <a:lnTo>
                    <a:pt x="1950" y="2562"/>
                  </a:lnTo>
                  <a:lnTo>
                    <a:pt x="1962" y="2538"/>
                  </a:lnTo>
                  <a:lnTo>
                    <a:pt x="1962" y="2514"/>
                  </a:lnTo>
                  <a:lnTo>
                    <a:pt x="1968" y="2502"/>
                  </a:lnTo>
                  <a:lnTo>
                    <a:pt x="1980" y="2496"/>
                  </a:lnTo>
                  <a:lnTo>
                    <a:pt x="1986" y="2484"/>
                  </a:lnTo>
                  <a:lnTo>
                    <a:pt x="1992" y="2478"/>
                  </a:lnTo>
                  <a:lnTo>
                    <a:pt x="1998" y="2466"/>
                  </a:lnTo>
                  <a:lnTo>
                    <a:pt x="1998" y="2460"/>
                  </a:lnTo>
                  <a:lnTo>
                    <a:pt x="1992" y="2454"/>
                  </a:lnTo>
                  <a:close/>
                  <a:moveTo>
                    <a:pt x="1902" y="246"/>
                  </a:moveTo>
                  <a:lnTo>
                    <a:pt x="1890" y="258"/>
                  </a:lnTo>
                  <a:lnTo>
                    <a:pt x="1890" y="270"/>
                  </a:lnTo>
                  <a:lnTo>
                    <a:pt x="1884" y="282"/>
                  </a:lnTo>
                  <a:lnTo>
                    <a:pt x="1884" y="294"/>
                  </a:lnTo>
                  <a:lnTo>
                    <a:pt x="1896" y="300"/>
                  </a:lnTo>
                  <a:lnTo>
                    <a:pt x="1920" y="300"/>
                  </a:lnTo>
                  <a:lnTo>
                    <a:pt x="1926" y="294"/>
                  </a:lnTo>
                  <a:lnTo>
                    <a:pt x="1932" y="294"/>
                  </a:lnTo>
                  <a:lnTo>
                    <a:pt x="1926" y="282"/>
                  </a:lnTo>
                  <a:lnTo>
                    <a:pt x="1932" y="252"/>
                  </a:lnTo>
                  <a:lnTo>
                    <a:pt x="1920" y="252"/>
                  </a:lnTo>
                  <a:lnTo>
                    <a:pt x="1908" y="246"/>
                  </a:lnTo>
                  <a:lnTo>
                    <a:pt x="1902" y="246"/>
                  </a:lnTo>
                  <a:close/>
                  <a:moveTo>
                    <a:pt x="1770" y="2334"/>
                  </a:moveTo>
                  <a:lnTo>
                    <a:pt x="1758" y="2376"/>
                  </a:lnTo>
                  <a:lnTo>
                    <a:pt x="1812" y="2328"/>
                  </a:lnTo>
                  <a:lnTo>
                    <a:pt x="1770" y="2334"/>
                  </a:lnTo>
                  <a:close/>
                  <a:moveTo>
                    <a:pt x="2034" y="2400"/>
                  </a:moveTo>
                  <a:lnTo>
                    <a:pt x="2016" y="2358"/>
                  </a:lnTo>
                  <a:lnTo>
                    <a:pt x="1998" y="2376"/>
                  </a:lnTo>
                  <a:lnTo>
                    <a:pt x="1998" y="2394"/>
                  </a:lnTo>
                  <a:lnTo>
                    <a:pt x="2010" y="2406"/>
                  </a:lnTo>
                  <a:lnTo>
                    <a:pt x="2028" y="2406"/>
                  </a:lnTo>
                  <a:lnTo>
                    <a:pt x="2034" y="240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71" name="Armenia" descr="© INSCALE GmbH, 05.05.2010&#10;http://www.presentationload.com/">
              <a:extLst>
                <a:ext uri="{FF2B5EF4-FFF2-40B4-BE49-F238E27FC236}">
                  <a16:creationId xmlns:a16="http://schemas.microsoft.com/office/drawing/2014/main" id="{CA55EEC4-560F-655E-DBE3-2A4C32606799}"/>
                </a:ext>
              </a:extLst>
            </p:cNvPr>
            <p:cNvSpPr>
              <a:spLocks/>
            </p:cNvSpPr>
            <p:nvPr/>
          </p:nvSpPr>
          <p:spPr bwMode="gray">
            <a:xfrm>
              <a:off x="7043854" y="2784230"/>
              <a:ext cx="105113" cy="99579"/>
            </a:xfrm>
            <a:custGeom>
              <a:avLst/>
              <a:gdLst>
                <a:gd name="T0" fmla="*/ 2147483647 w 222"/>
                <a:gd name="T1" fmla="*/ 2147483647 h 210"/>
                <a:gd name="T2" fmla="*/ 2147483647 w 222"/>
                <a:gd name="T3" fmla="*/ 2147483647 h 210"/>
                <a:gd name="T4" fmla="*/ 2147483647 w 222"/>
                <a:gd name="T5" fmla="*/ 2147483647 h 210"/>
                <a:gd name="T6" fmla="*/ 2147483647 w 222"/>
                <a:gd name="T7" fmla="*/ 2147483647 h 210"/>
                <a:gd name="T8" fmla="*/ 2147483647 w 222"/>
                <a:gd name="T9" fmla="*/ 2147483647 h 210"/>
                <a:gd name="T10" fmla="*/ 2147483647 w 222"/>
                <a:gd name="T11" fmla="*/ 2147483647 h 210"/>
                <a:gd name="T12" fmla="*/ 2147483647 w 222"/>
                <a:gd name="T13" fmla="*/ 2147483647 h 210"/>
                <a:gd name="T14" fmla="*/ 2147483647 w 222"/>
                <a:gd name="T15" fmla="*/ 2147483647 h 210"/>
                <a:gd name="T16" fmla="*/ 2147483647 w 222"/>
                <a:gd name="T17" fmla="*/ 2147483647 h 210"/>
                <a:gd name="T18" fmla="*/ 2147483647 w 222"/>
                <a:gd name="T19" fmla="*/ 2147483647 h 210"/>
                <a:gd name="T20" fmla="*/ 2147483647 w 222"/>
                <a:gd name="T21" fmla="*/ 2147483647 h 210"/>
                <a:gd name="T22" fmla="*/ 2147483647 w 222"/>
                <a:gd name="T23" fmla="*/ 2147483647 h 210"/>
                <a:gd name="T24" fmla="*/ 2147483647 w 222"/>
                <a:gd name="T25" fmla="*/ 2147483647 h 210"/>
                <a:gd name="T26" fmla="*/ 2147483647 w 222"/>
                <a:gd name="T27" fmla="*/ 2147483647 h 210"/>
                <a:gd name="T28" fmla="*/ 2147483647 w 222"/>
                <a:gd name="T29" fmla="*/ 2147483647 h 210"/>
                <a:gd name="T30" fmla="*/ 2147483647 w 222"/>
                <a:gd name="T31" fmla="*/ 2147483647 h 210"/>
                <a:gd name="T32" fmla="*/ 2147483647 w 222"/>
                <a:gd name="T33" fmla="*/ 2147483647 h 210"/>
                <a:gd name="T34" fmla="*/ 2147483647 w 222"/>
                <a:gd name="T35" fmla="*/ 2147483647 h 210"/>
                <a:gd name="T36" fmla="*/ 2147483647 w 222"/>
                <a:gd name="T37" fmla="*/ 2147483647 h 210"/>
                <a:gd name="T38" fmla="*/ 2147483647 w 222"/>
                <a:gd name="T39" fmla="*/ 0 h 210"/>
                <a:gd name="T40" fmla="*/ 2147483647 w 222"/>
                <a:gd name="T41" fmla="*/ 0 h 210"/>
                <a:gd name="T42" fmla="*/ 2147483647 w 222"/>
                <a:gd name="T43" fmla="*/ 2147483647 h 210"/>
                <a:gd name="T44" fmla="*/ 2147483647 w 222"/>
                <a:gd name="T45" fmla="*/ 2147483647 h 210"/>
                <a:gd name="T46" fmla="*/ 2147483647 w 222"/>
                <a:gd name="T47" fmla="*/ 2147483647 h 210"/>
                <a:gd name="T48" fmla="*/ 0 w 222"/>
                <a:gd name="T49" fmla="*/ 2147483647 h 210"/>
                <a:gd name="T50" fmla="*/ 2147483647 w 222"/>
                <a:gd name="T51" fmla="*/ 2147483647 h 210"/>
                <a:gd name="T52" fmla="*/ 2147483647 w 222"/>
                <a:gd name="T53" fmla="*/ 2147483647 h 210"/>
                <a:gd name="T54" fmla="*/ 2147483647 w 222"/>
                <a:gd name="T55" fmla="*/ 2147483647 h 210"/>
                <a:gd name="T56" fmla="*/ 2147483647 w 222"/>
                <a:gd name="T57" fmla="*/ 2147483647 h 210"/>
                <a:gd name="T58" fmla="*/ 2147483647 w 222"/>
                <a:gd name="T59" fmla="*/ 2147483647 h 210"/>
                <a:gd name="T60" fmla="*/ 2147483647 w 222"/>
                <a:gd name="T61" fmla="*/ 2147483647 h 210"/>
                <a:gd name="T62" fmla="*/ 2147483647 w 222"/>
                <a:gd name="T63" fmla="*/ 2147483647 h 210"/>
                <a:gd name="T64" fmla="*/ 2147483647 w 222"/>
                <a:gd name="T65" fmla="*/ 2147483647 h 210"/>
                <a:gd name="T66" fmla="*/ 2147483647 w 222"/>
                <a:gd name="T67" fmla="*/ 2147483647 h 210"/>
                <a:gd name="T68" fmla="*/ 2147483647 w 222"/>
                <a:gd name="T69" fmla="*/ 2147483647 h 210"/>
                <a:gd name="T70" fmla="*/ 2147483647 w 222"/>
                <a:gd name="T71" fmla="*/ 2147483647 h 210"/>
                <a:gd name="T72" fmla="*/ 2147483647 w 222"/>
                <a:gd name="T73" fmla="*/ 2147483647 h 210"/>
                <a:gd name="T74" fmla="*/ 2147483647 w 222"/>
                <a:gd name="T75" fmla="*/ 2147483647 h 210"/>
                <a:gd name="T76" fmla="*/ 2147483647 w 222"/>
                <a:gd name="T77" fmla="*/ 2147483647 h 210"/>
                <a:gd name="T78" fmla="*/ 2147483647 w 222"/>
                <a:gd name="T79" fmla="*/ 2147483647 h 210"/>
                <a:gd name="T80" fmla="*/ 2147483647 w 222"/>
                <a:gd name="T81" fmla="*/ 2147483647 h 210"/>
                <a:gd name="T82" fmla="*/ 2147483647 w 222"/>
                <a:gd name="T83" fmla="*/ 2147483647 h 210"/>
                <a:gd name="T84" fmla="*/ 2147483647 w 222"/>
                <a:gd name="T85" fmla="*/ 2147483647 h 210"/>
                <a:gd name="T86" fmla="*/ 2147483647 w 222"/>
                <a:gd name="T87" fmla="*/ 2147483647 h 210"/>
                <a:gd name="T88" fmla="*/ 2147483647 w 222"/>
                <a:gd name="T89" fmla="*/ 2147483647 h 210"/>
                <a:gd name="T90" fmla="*/ 2147483647 w 222"/>
                <a:gd name="T91" fmla="*/ 2147483647 h 210"/>
                <a:gd name="T92" fmla="*/ 2147483647 w 222"/>
                <a:gd name="T93" fmla="*/ 2147483647 h 210"/>
                <a:gd name="T94" fmla="*/ 2147483647 w 222"/>
                <a:gd name="T95" fmla="*/ 2147483647 h 210"/>
                <a:gd name="T96" fmla="*/ 2147483647 w 222"/>
                <a:gd name="T97" fmla="*/ 2147483647 h 210"/>
                <a:gd name="T98" fmla="*/ 2147483647 w 222"/>
                <a:gd name="T99" fmla="*/ 2147483647 h 210"/>
                <a:gd name="T100" fmla="*/ 2147483647 w 222"/>
                <a:gd name="T101" fmla="*/ 2147483647 h 210"/>
                <a:gd name="T102" fmla="*/ 2147483647 w 222"/>
                <a:gd name="T103" fmla="*/ 2147483647 h 210"/>
                <a:gd name="T104" fmla="*/ 2147483647 w 222"/>
                <a:gd name="T105" fmla="*/ 2147483647 h 210"/>
                <a:gd name="T106" fmla="*/ 2147483647 w 222"/>
                <a:gd name="T107" fmla="*/ 2147483647 h 21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2"/>
                <a:gd name="T163" fmla="*/ 0 h 210"/>
                <a:gd name="T164" fmla="*/ 222 w 222"/>
                <a:gd name="T165" fmla="*/ 210 h 21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2" h="210">
                  <a:moveTo>
                    <a:pt x="222" y="168"/>
                  </a:moveTo>
                  <a:lnTo>
                    <a:pt x="216" y="156"/>
                  </a:lnTo>
                  <a:lnTo>
                    <a:pt x="216" y="144"/>
                  </a:lnTo>
                  <a:lnTo>
                    <a:pt x="186" y="138"/>
                  </a:lnTo>
                  <a:lnTo>
                    <a:pt x="174" y="120"/>
                  </a:lnTo>
                  <a:lnTo>
                    <a:pt x="144" y="108"/>
                  </a:lnTo>
                  <a:lnTo>
                    <a:pt x="156" y="108"/>
                  </a:lnTo>
                  <a:lnTo>
                    <a:pt x="174" y="90"/>
                  </a:lnTo>
                  <a:lnTo>
                    <a:pt x="174" y="84"/>
                  </a:lnTo>
                  <a:lnTo>
                    <a:pt x="168" y="78"/>
                  </a:lnTo>
                  <a:lnTo>
                    <a:pt x="144" y="66"/>
                  </a:lnTo>
                  <a:lnTo>
                    <a:pt x="138" y="60"/>
                  </a:lnTo>
                  <a:lnTo>
                    <a:pt x="132" y="60"/>
                  </a:lnTo>
                  <a:lnTo>
                    <a:pt x="138" y="54"/>
                  </a:lnTo>
                  <a:lnTo>
                    <a:pt x="138" y="30"/>
                  </a:lnTo>
                  <a:lnTo>
                    <a:pt x="132" y="24"/>
                  </a:lnTo>
                  <a:lnTo>
                    <a:pt x="114" y="24"/>
                  </a:lnTo>
                  <a:lnTo>
                    <a:pt x="114" y="12"/>
                  </a:lnTo>
                  <a:lnTo>
                    <a:pt x="102" y="6"/>
                  </a:lnTo>
                  <a:lnTo>
                    <a:pt x="96" y="0"/>
                  </a:lnTo>
                  <a:lnTo>
                    <a:pt x="84" y="0"/>
                  </a:lnTo>
                  <a:lnTo>
                    <a:pt x="84" y="18"/>
                  </a:lnTo>
                  <a:lnTo>
                    <a:pt x="30" y="12"/>
                  </a:lnTo>
                  <a:lnTo>
                    <a:pt x="24" y="18"/>
                  </a:lnTo>
                  <a:lnTo>
                    <a:pt x="0" y="24"/>
                  </a:lnTo>
                  <a:lnTo>
                    <a:pt x="6" y="30"/>
                  </a:lnTo>
                  <a:lnTo>
                    <a:pt x="6" y="42"/>
                  </a:lnTo>
                  <a:lnTo>
                    <a:pt x="18" y="78"/>
                  </a:lnTo>
                  <a:lnTo>
                    <a:pt x="18" y="90"/>
                  </a:lnTo>
                  <a:lnTo>
                    <a:pt x="24" y="102"/>
                  </a:lnTo>
                  <a:lnTo>
                    <a:pt x="30" y="108"/>
                  </a:lnTo>
                  <a:lnTo>
                    <a:pt x="42" y="114"/>
                  </a:lnTo>
                  <a:lnTo>
                    <a:pt x="54" y="114"/>
                  </a:lnTo>
                  <a:lnTo>
                    <a:pt x="66" y="108"/>
                  </a:lnTo>
                  <a:lnTo>
                    <a:pt x="72" y="108"/>
                  </a:lnTo>
                  <a:lnTo>
                    <a:pt x="72" y="114"/>
                  </a:lnTo>
                  <a:lnTo>
                    <a:pt x="78" y="120"/>
                  </a:lnTo>
                  <a:lnTo>
                    <a:pt x="78" y="132"/>
                  </a:lnTo>
                  <a:lnTo>
                    <a:pt x="84" y="144"/>
                  </a:lnTo>
                  <a:lnTo>
                    <a:pt x="84" y="150"/>
                  </a:lnTo>
                  <a:lnTo>
                    <a:pt x="90" y="156"/>
                  </a:lnTo>
                  <a:lnTo>
                    <a:pt x="108" y="132"/>
                  </a:lnTo>
                  <a:lnTo>
                    <a:pt x="126" y="132"/>
                  </a:lnTo>
                  <a:lnTo>
                    <a:pt x="138" y="144"/>
                  </a:lnTo>
                  <a:lnTo>
                    <a:pt x="174" y="144"/>
                  </a:lnTo>
                  <a:lnTo>
                    <a:pt x="174" y="156"/>
                  </a:lnTo>
                  <a:lnTo>
                    <a:pt x="180" y="162"/>
                  </a:lnTo>
                  <a:lnTo>
                    <a:pt x="180" y="174"/>
                  </a:lnTo>
                  <a:lnTo>
                    <a:pt x="186" y="186"/>
                  </a:lnTo>
                  <a:lnTo>
                    <a:pt x="186" y="198"/>
                  </a:lnTo>
                  <a:lnTo>
                    <a:pt x="192" y="204"/>
                  </a:lnTo>
                  <a:lnTo>
                    <a:pt x="192" y="210"/>
                  </a:lnTo>
                  <a:lnTo>
                    <a:pt x="222" y="210"/>
                  </a:lnTo>
                  <a:lnTo>
                    <a:pt x="222" y="16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72" name="Argentina" descr="© INSCALE GmbH, 05.05.2010&#10;http://www.presentationload.com/">
              <a:extLst>
                <a:ext uri="{FF2B5EF4-FFF2-40B4-BE49-F238E27FC236}">
                  <a16:creationId xmlns:a16="http://schemas.microsoft.com/office/drawing/2014/main" id="{435130AB-625A-84D3-FAFC-6C7E60FC898E}"/>
                </a:ext>
              </a:extLst>
            </p:cNvPr>
            <p:cNvSpPr>
              <a:spLocks noEditPoints="1"/>
            </p:cNvSpPr>
            <p:nvPr/>
          </p:nvSpPr>
          <p:spPr bwMode="gray">
            <a:xfrm>
              <a:off x="3425785" y="5187055"/>
              <a:ext cx="514496" cy="1150701"/>
            </a:xfrm>
            <a:custGeom>
              <a:avLst/>
              <a:gdLst>
                <a:gd name="T0" fmla="*/ 2147483647 w 1092"/>
                <a:gd name="T1" fmla="*/ 2147483647 h 2442"/>
                <a:gd name="T2" fmla="*/ 2147483647 w 1092"/>
                <a:gd name="T3" fmla="*/ 2147483647 h 2442"/>
                <a:gd name="T4" fmla="*/ 2147483647 w 1092"/>
                <a:gd name="T5" fmla="*/ 2147483647 h 2442"/>
                <a:gd name="T6" fmla="*/ 2147483647 w 1092"/>
                <a:gd name="T7" fmla="*/ 2147483647 h 2442"/>
                <a:gd name="T8" fmla="*/ 2147483647 w 1092"/>
                <a:gd name="T9" fmla="*/ 2147483647 h 2442"/>
                <a:gd name="T10" fmla="*/ 2147483647 w 1092"/>
                <a:gd name="T11" fmla="*/ 2147483647 h 2442"/>
                <a:gd name="T12" fmla="*/ 2147483647 w 1092"/>
                <a:gd name="T13" fmla="*/ 2147483647 h 2442"/>
                <a:gd name="T14" fmla="*/ 2147483647 w 1092"/>
                <a:gd name="T15" fmla="*/ 2147483647 h 2442"/>
                <a:gd name="T16" fmla="*/ 2147483647 w 1092"/>
                <a:gd name="T17" fmla="*/ 2147483647 h 2442"/>
                <a:gd name="T18" fmla="*/ 2147483647 w 1092"/>
                <a:gd name="T19" fmla="*/ 2147483647 h 2442"/>
                <a:gd name="T20" fmla="*/ 2147483647 w 1092"/>
                <a:gd name="T21" fmla="*/ 0 h 2442"/>
                <a:gd name="T22" fmla="*/ 2147483647 w 1092"/>
                <a:gd name="T23" fmla="*/ 2147483647 h 2442"/>
                <a:gd name="T24" fmla="*/ 2147483647 w 1092"/>
                <a:gd name="T25" fmla="*/ 2147483647 h 2442"/>
                <a:gd name="T26" fmla="*/ 2147483647 w 1092"/>
                <a:gd name="T27" fmla="*/ 2147483647 h 2442"/>
                <a:gd name="T28" fmla="*/ 2147483647 w 1092"/>
                <a:gd name="T29" fmla="*/ 2147483647 h 2442"/>
                <a:gd name="T30" fmla="*/ 2147483647 w 1092"/>
                <a:gd name="T31" fmla="*/ 2147483647 h 2442"/>
                <a:gd name="T32" fmla="*/ 2147483647 w 1092"/>
                <a:gd name="T33" fmla="*/ 2147483647 h 2442"/>
                <a:gd name="T34" fmla="*/ 2147483647 w 1092"/>
                <a:gd name="T35" fmla="*/ 2147483647 h 2442"/>
                <a:gd name="T36" fmla="*/ 2147483647 w 1092"/>
                <a:gd name="T37" fmla="*/ 2147483647 h 2442"/>
                <a:gd name="T38" fmla="*/ 2147483647 w 1092"/>
                <a:gd name="T39" fmla="*/ 2147483647 h 2442"/>
                <a:gd name="T40" fmla="*/ 2147483647 w 1092"/>
                <a:gd name="T41" fmla="*/ 2147483647 h 2442"/>
                <a:gd name="T42" fmla="*/ 2147483647 w 1092"/>
                <a:gd name="T43" fmla="*/ 2147483647 h 2442"/>
                <a:gd name="T44" fmla="*/ 2147483647 w 1092"/>
                <a:gd name="T45" fmla="*/ 2147483647 h 2442"/>
                <a:gd name="T46" fmla="*/ 2147483647 w 1092"/>
                <a:gd name="T47" fmla="*/ 2147483647 h 2442"/>
                <a:gd name="T48" fmla="*/ 2147483647 w 1092"/>
                <a:gd name="T49" fmla="*/ 2147483647 h 2442"/>
                <a:gd name="T50" fmla="*/ 2147483647 w 1092"/>
                <a:gd name="T51" fmla="*/ 2147483647 h 2442"/>
                <a:gd name="T52" fmla="*/ 2147483647 w 1092"/>
                <a:gd name="T53" fmla="*/ 2147483647 h 2442"/>
                <a:gd name="T54" fmla="*/ 2147483647 w 1092"/>
                <a:gd name="T55" fmla="*/ 2147483647 h 2442"/>
                <a:gd name="T56" fmla="*/ 2147483647 w 1092"/>
                <a:gd name="T57" fmla="*/ 2147483647 h 2442"/>
                <a:gd name="T58" fmla="*/ 2147483647 w 1092"/>
                <a:gd name="T59" fmla="*/ 2147483647 h 2442"/>
                <a:gd name="T60" fmla="*/ 2147483647 w 1092"/>
                <a:gd name="T61" fmla="*/ 2147483647 h 2442"/>
                <a:gd name="T62" fmla="*/ 2147483647 w 1092"/>
                <a:gd name="T63" fmla="*/ 2147483647 h 2442"/>
                <a:gd name="T64" fmla="*/ 2147483647 w 1092"/>
                <a:gd name="T65" fmla="*/ 2147483647 h 2442"/>
                <a:gd name="T66" fmla="*/ 2147483647 w 1092"/>
                <a:gd name="T67" fmla="*/ 2147483647 h 2442"/>
                <a:gd name="T68" fmla="*/ 2147483647 w 1092"/>
                <a:gd name="T69" fmla="*/ 2147483647 h 2442"/>
                <a:gd name="T70" fmla="*/ 2147483647 w 1092"/>
                <a:gd name="T71" fmla="*/ 2147483647 h 2442"/>
                <a:gd name="T72" fmla="*/ 2147483647 w 1092"/>
                <a:gd name="T73" fmla="*/ 2147483647 h 2442"/>
                <a:gd name="T74" fmla="*/ 2147483647 w 1092"/>
                <a:gd name="T75" fmla="*/ 2147483647 h 2442"/>
                <a:gd name="T76" fmla="*/ 2147483647 w 1092"/>
                <a:gd name="T77" fmla="*/ 2147483647 h 2442"/>
                <a:gd name="T78" fmla="*/ 2147483647 w 1092"/>
                <a:gd name="T79" fmla="*/ 2147483647 h 2442"/>
                <a:gd name="T80" fmla="*/ 2147483647 w 1092"/>
                <a:gd name="T81" fmla="*/ 2147483647 h 2442"/>
                <a:gd name="T82" fmla="*/ 2147483647 w 1092"/>
                <a:gd name="T83" fmla="*/ 2147483647 h 2442"/>
                <a:gd name="T84" fmla="*/ 2147483647 w 1092"/>
                <a:gd name="T85" fmla="*/ 2147483647 h 2442"/>
                <a:gd name="T86" fmla="*/ 2147483647 w 1092"/>
                <a:gd name="T87" fmla="*/ 2147483647 h 2442"/>
                <a:gd name="T88" fmla="*/ 2147483647 w 1092"/>
                <a:gd name="T89" fmla="*/ 2147483647 h 2442"/>
                <a:gd name="T90" fmla="*/ 2147483647 w 1092"/>
                <a:gd name="T91" fmla="*/ 2147483647 h 2442"/>
                <a:gd name="T92" fmla="*/ 2147483647 w 1092"/>
                <a:gd name="T93" fmla="*/ 2147483647 h 2442"/>
                <a:gd name="T94" fmla="*/ 2147483647 w 1092"/>
                <a:gd name="T95" fmla="*/ 2147483647 h 2442"/>
                <a:gd name="T96" fmla="*/ 2147483647 w 1092"/>
                <a:gd name="T97" fmla="*/ 2147483647 h 2442"/>
                <a:gd name="T98" fmla="*/ 2147483647 w 1092"/>
                <a:gd name="T99" fmla="*/ 2147483647 h 2442"/>
                <a:gd name="T100" fmla="*/ 2147483647 w 1092"/>
                <a:gd name="T101" fmla="*/ 2147483647 h 2442"/>
                <a:gd name="T102" fmla="*/ 2147483647 w 1092"/>
                <a:gd name="T103" fmla="*/ 2147483647 h 2442"/>
                <a:gd name="T104" fmla="*/ 2147483647 w 1092"/>
                <a:gd name="T105" fmla="*/ 2147483647 h 2442"/>
                <a:gd name="T106" fmla="*/ 2147483647 w 1092"/>
                <a:gd name="T107" fmla="*/ 2147483647 h 2442"/>
                <a:gd name="T108" fmla="*/ 2147483647 w 1092"/>
                <a:gd name="T109" fmla="*/ 2147483647 h 2442"/>
                <a:gd name="T110" fmla="*/ 2147483647 w 1092"/>
                <a:gd name="T111" fmla="*/ 2147483647 h 2442"/>
                <a:gd name="T112" fmla="*/ 2147483647 w 1092"/>
                <a:gd name="T113" fmla="*/ 2147483647 h 24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92"/>
                <a:gd name="T172" fmla="*/ 0 h 2442"/>
                <a:gd name="T173" fmla="*/ 1092 w 1092"/>
                <a:gd name="T174" fmla="*/ 2442 h 244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92" h="2442">
                  <a:moveTo>
                    <a:pt x="954" y="534"/>
                  </a:moveTo>
                  <a:lnTo>
                    <a:pt x="978" y="528"/>
                  </a:lnTo>
                  <a:lnTo>
                    <a:pt x="984" y="504"/>
                  </a:lnTo>
                  <a:lnTo>
                    <a:pt x="990" y="498"/>
                  </a:lnTo>
                  <a:lnTo>
                    <a:pt x="990" y="480"/>
                  </a:lnTo>
                  <a:lnTo>
                    <a:pt x="1026" y="480"/>
                  </a:lnTo>
                  <a:lnTo>
                    <a:pt x="1026" y="462"/>
                  </a:lnTo>
                  <a:lnTo>
                    <a:pt x="1032" y="450"/>
                  </a:lnTo>
                  <a:lnTo>
                    <a:pt x="1038" y="444"/>
                  </a:lnTo>
                  <a:lnTo>
                    <a:pt x="1092" y="426"/>
                  </a:lnTo>
                  <a:lnTo>
                    <a:pt x="1092" y="390"/>
                  </a:lnTo>
                  <a:lnTo>
                    <a:pt x="1086" y="372"/>
                  </a:lnTo>
                  <a:lnTo>
                    <a:pt x="1086" y="342"/>
                  </a:lnTo>
                  <a:lnTo>
                    <a:pt x="1080" y="336"/>
                  </a:lnTo>
                  <a:lnTo>
                    <a:pt x="1074" y="336"/>
                  </a:lnTo>
                  <a:lnTo>
                    <a:pt x="1074" y="324"/>
                  </a:lnTo>
                  <a:lnTo>
                    <a:pt x="1062" y="300"/>
                  </a:lnTo>
                  <a:lnTo>
                    <a:pt x="1056" y="294"/>
                  </a:lnTo>
                  <a:lnTo>
                    <a:pt x="1038" y="294"/>
                  </a:lnTo>
                  <a:lnTo>
                    <a:pt x="1032" y="300"/>
                  </a:lnTo>
                  <a:lnTo>
                    <a:pt x="1020" y="306"/>
                  </a:lnTo>
                  <a:lnTo>
                    <a:pt x="1020" y="384"/>
                  </a:lnTo>
                  <a:lnTo>
                    <a:pt x="1008" y="390"/>
                  </a:lnTo>
                  <a:lnTo>
                    <a:pt x="1002" y="402"/>
                  </a:lnTo>
                  <a:lnTo>
                    <a:pt x="990" y="408"/>
                  </a:lnTo>
                  <a:lnTo>
                    <a:pt x="984" y="414"/>
                  </a:lnTo>
                  <a:lnTo>
                    <a:pt x="978" y="414"/>
                  </a:lnTo>
                  <a:lnTo>
                    <a:pt x="966" y="426"/>
                  </a:lnTo>
                  <a:lnTo>
                    <a:pt x="954" y="450"/>
                  </a:lnTo>
                  <a:lnTo>
                    <a:pt x="948" y="456"/>
                  </a:lnTo>
                  <a:lnTo>
                    <a:pt x="948" y="450"/>
                  </a:lnTo>
                  <a:lnTo>
                    <a:pt x="942" y="444"/>
                  </a:lnTo>
                  <a:lnTo>
                    <a:pt x="930" y="444"/>
                  </a:lnTo>
                  <a:lnTo>
                    <a:pt x="924" y="450"/>
                  </a:lnTo>
                  <a:lnTo>
                    <a:pt x="924" y="468"/>
                  </a:lnTo>
                  <a:lnTo>
                    <a:pt x="912" y="450"/>
                  </a:lnTo>
                  <a:lnTo>
                    <a:pt x="852" y="450"/>
                  </a:lnTo>
                  <a:lnTo>
                    <a:pt x="834" y="444"/>
                  </a:lnTo>
                  <a:lnTo>
                    <a:pt x="822" y="438"/>
                  </a:lnTo>
                  <a:lnTo>
                    <a:pt x="816" y="432"/>
                  </a:lnTo>
                  <a:lnTo>
                    <a:pt x="804" y="426"/>
                  </a:lnTo>
                  <a:lnTo>
                    <a:pt x="798" y="426"/>
                  </a:lnTo>
                  <a:lnTo>
                    <a:pt x="786" y="432"/>
                  </a:lnTo>
                  <a:lnTo>
                    <a:pt x="762" y="432"/>
                  </a:lnTo>
                  <a:lnTo>
                    <a:pt x="756" y="426"/>
                  </a:lnTo>
                  <a:lnTo>
                    <a:pt x="756" y="414"/>
                  </a:lnTo>
                  <a:lnTo>
                    <a:pt x="762" y="402"/>
                  </a:lnTo>
                  <a:lnTo>
                    <a:pt x="768" y="396"/>
                  </a:lnTo>
                  <a:lnTo>
                    <a:pt x="774" y="384"/>
                  </a:lnTo>
                  <a:lnTo>
                    <a:pt x="780" y="378"/>
                  </a:lnTo>
                  <a:lnTo>
                    <a:pt x="780" y="342"/>
                  </a:lnTo>
                  <a:lnTo>
                    <a:pt x="798" y="342"/>
                  </a:lnTo>
                  <a:lnTo>
                    <a:pt x="804" y="336"/>
                  </a:lnTo>
                  <a:lnTo>
                    <a:pt x="804" y="330"/>
                  </a:lnTo>
                  <a:lnTo>
                    <a:pt x="798" y="318"/>
                  </a:lnTo>
                  <a:lnTo>
                    <a:pt x="792" y="312"/>
                  </a:lnTo>
                  <a:lnTo>
                    <a:pt x="798" y="300"/>
                  </a:lnTo>
                  <a:lnTo>
                    <a:pt x="804" y="294"/>
                  </a:lnTo>
                  <a:lnTo>
                    <a:pt x="804" y="282"/>
                  </a:lnTo>
                  <a:lnTo>
                    <a:pt x="810" y="276"/>
                  </a:lnTo>
                  <a:lnTo>
                    <a:pt x="804" y="270"/>
                  </a:lnTo>
                  <a:lnTo>
                    <a:pt x="792" y="264"/>
                  </a:lnTo>
                  <a:lnTo>
                    <a:pt x="774" y="258"/>
                  </a:lnTo>
                  <a:lnTo>
                    <a:pt x="762" y="252"/>
                  </a:lnTo>
                  <a:lnTo>
                    <a:pt x="750" y="252"/>
                  </a:lnTo>
                  <a:lnTo>
                    <a:pt x="744" y="246"/>
                  </a:lnTo>
                  <a:lnTo>
                    <a:pt x="708" y="228"/>
                  </a:lnTo>
                  <a:lnTo>
                    <a:pt x="690" y="216"/>
                  </a:lnTo>
                  <a:lnTo>
                    <a:pt x="678" y="210"/>
                  </a:lnTo>
                  <a:lnTo>
                    <a:pt x="672" y="204"/>
                  </a:lnTo>
                  <a:lnTo>
                    <a:pt x="666" y="204"/>
                  </a:lnTo>
                  <a:lnTo>
                    <a:pt x="660" y="198"/>
                  </a:lnTo>
                  <a:lnTo>
                    <a:pt x="648" y="192"/>
                  </a:lnTo>
                  <a:lnTo>
                    <a:pt x="642" y="186"/>
                  </a:lnTo>
                  <a:lnTo>
                    <a:pt x="630" y="180"/>
                  </a:lnTo>
                  <a:lnTo>
                    <a:pt x="600" y="180"/>
                  </a:lnTo>
                  <a:lnTo>
                    <a:pt x="564" y="162"/>
                  </a:lnTo>
                  <a:lnTo>
                    <a:pt x="558" y="156"/>
                  </a:lnTo>
                  <a:lnTo>
                    <a:pt x="552" y="156"/>
                  </a:lnTo>
                  <a:lnTo>
                    <a:pt x="546" y="138"/>
                  </a:lnTo>
                  <a:lnTo>
                    <a:pt x="534" y="132"/>
                  </a:lnTo>
                  <a:lnTo>
                    <a:pt x="516" y="114"/>
                  </a:lnTo>
                  <a:lnTo>
                    <a:pt x="492" y="102"/>
                  </a:lnTo>
                  <a:lnTo>
                    <a:pt x="486" y="96"/>
                  </a:lnTo>
                  <a:lnTo>
                    <a:pt x="480" y="84"/>
                  </a:lnTo>
                  <a:lnTo>
                    <a:pt x="468" y="78"/>
                  </a:lnTo>
                  <a:lnTo>
                    <a:pt x="462" y="66"/>
                  </a:lnTo>
                  <a:lnTo>
                    <a:pt x="456" y="60"/>
                  </a:lnTo>
                  <a:lnTo>
                    <a:pt x="456" y="54"/>
                  </a:lnTo>
                  <a:lnTo>
                    <a:pt x="438" y="36"/>
                  </a:lnTo>
                  <a:lnTo>
                    <a:pt x="402" y="12"/>
                  </a:lnTo>
                  <a:lnTo>
                    <a:pt x="330" y="18"/>
                  </a:lnTo>
                  <a:lnTo>
                    <a:pt x="318" y="72"/>
                  </a:lnTo>
                  <a:lnTo>
                    <a:pt x="288" y="24"/>
                  </a:lnTo>
                  <a:lnTo>
                    <a:pt x="234" y="24"/>
                  </a:lnTo>
                  <a:lnTo>
                    <a:pt x="216" y="18"/>
                  </a:lnTo>
                  <a:lnTo>
                    <a:pt x="204" y="18"/>
                  </a:lnTo>
                  <a:lnTo>
                    <a:pt x="180" y="6"/>
                  </a:lnTo>
                  <a:lnTo>
                    <a:pt x="174" y="0"/>
                  </a:lnTo>
                  <a:lnTo>
                    <a:pt x="162" y="24"/>
                  </a:lnTo>
                  <a:lnTo>
                    <a:pt x="138" y="30"/>
                  </a:lnTo>
                  <a:lnTo>
                    <a:pt x="138" y="48"/>
                  </a:lnTo>
                  <a:lnTo>
                    <a:pt x="126" y="48"/>
                  </a:lnTo>
                  <a:lnTo>
                    <a:pt x="126" y="78"/>
                  </a:lnTo>
                  <a:lnTo>
                    <a:pt x="114" y="78"/>
                  </a:lnTo>
                  <a:lnTo>
                    <a:pt x="126" y="96"/>
                  </a:lnTo>
                  <a:lnTo>
                    <a:pt x="114" y="180"/>
                  </a:lnTo>
                  <a:lnTo>
                    <a:pt x="108" y="180"/>
                  </a:lnTo>
                  <a:lnTo>
                    <a:pt x="102" y="186"/>
                  </a:lnTo>
                  <a:lnTo>
                    <a:pt x="90" y="192"/>
                  </a:lnTo>
                  <a:lnTo>
                    <a:pt x="72" y="198"/>
                  </a:lnTo>
                  <a:lnTo>
                    <a:pt x="60" y="210"/>
                  </a:lnTo>
                  <a:lnTo>
                    <a:pt x="48" y="216"/>
                  </a:lnTo>
                  <a:lnTo>
                    <a:pt x="42" y="228"/>
                  </a:lnTo>
                  <a:lnTo>
                    <a:pt x="36" y="234"/>
                  </a:lnTo>
                  <a:lnTo>
                    <a:pt x="36" y="240"/>
                  </a:lnTo>
                  <a:lnTo>
                    <a:pt x="42" y="246"/>
                  </a:lnTo>
                  <a:lnTo>
                    <a:pt x="54" y="252"/>
                  </a:lnTo>
                  <a:lnTo>
                    <a:pt x="66" y="252"/>
                  </a:lnTo>
                  <a:lnTo>
                    <a:pt x="66" y="258"/>
                  </a:lnTo>
                  <a:lnTo>
                    <a:pt x="42" y="282"/>
                  </a:lnTo>
                  <a:lnTo>
                    <a:pt x="42" y="300"/>
                  </a:lnTo>
                  <a:lnTo>
                    <a:pt x="48" y="306"/>
                  </a:lnTo>
                  <a:lnTo>
                    <a:pt x="60" y="312"/>
                  </a:lnTo>
                  <a:lnTo>
                    <a:pt x="72" y="324"/>
                  </a:lnTo>
                  <a:lnTo>
                    <a:pt x="78" y="336"/>
                  </a:lnTo>
                  <a:lnTo>
                    <a:pt x="72" y="342"/>
                  </a:lnTo>
                  <a:lnTo>
                    <a:pt x="66" y="354"/>
                  </a:lnTo>
                  <a:lnTo>
                    <a:pt x="54" y="366"/>
                  </a:lnTo>
                  <a:lnTo>
                    <a:pt x="48" y="366"/>
                  </a:lnTo>
                  <a:lnTo>
                    <a:pt x="54" y="366"/>
                  </a:lnTo>
                  <a:lnTo>
                    <a:pt x="60" y="372"/>
                  </a:lnTo>
                  <a:lnTo>
                    <a:pt x="84" y="384"/>
                  </a:lnTo>
                  <a:lnTo>
                    <a:pt x="90" y="396"/>
                  </a:lnTo>
                  <a:lnTo>
                    <a:pt x="90" y="408"/>
                  </a:lnTo>
                  <a:lnTo>
                    <a:pt x="78" y="414"/>
                  </a:lnTo>
                  <a:lnTo>
                    <a:pt x="72" y="420"/>
                  </a:lnTo>
                  <a:lnTo>
                    <a:pt x="54" y="420"/>
                  </a:lnTo>
                  <a:lnTo>
                    <a:pt x="54" y="432"/>
                  </a:lnTo>
                  <a:lnTo>
                    <a:pt x="48" y="450"/>
                  </a:lnTo>
                  <a:lnTo>
                    <a:pt x="48" y="462"/>
                  </a:lnTo>
                  <a:lnTo>
                    <a:pt x="42" y="474"/>
                  </a:lnTo>
                  <a:lnTo>
                    <a:pt x="42" y="486"/>
                  </a:lnTo>
                  <a:lnTo>
                    <a:pt x="30" y="498"/>
                  </a:lnTo>
                  <a:lnTo>
                    <a:pt x="24" y="510"/>
                  </a:lnTo>
                  <a:lnTo>
                    <a:pt x="18" y="516"/>
                  </a:lnTo>
                  <a:lnTo>
                    <a:pt x="18" y="582"/>
                  </a:lnTo>
                  <a:lnTo>
                    <a:pt x="6" y="594"/>
                  </a:lnTo>
                  <a:lnTo>
                    <a:pt x="6" y="606"/>
                  </a:lnTo>
                  <a:lnTo>
                    <a:pt x="18" y="630"/>
                  </a:lnTo>
                  <a:lnTo>
                    <a:pt x="30" y="666"/>
                  </a:lnTo>
                  <a:lnTo>
                    <a:pt x="36" y="678"/>
                  </a:lnTo>
                  <a:lnTo>
                    <a:pt x="36" y="684"/>
                  </a:lnTo>
                  <a:lnTo>
                    <a:pt x="12" y="684"/>
                  </a:lnTo>
                  <a:lnTo>
                    <a:pt x="18" y="738"/>
                  </a:lnTo>
                  <a:lnTo>
                    <a:pt x="6" y="744"/>
                  </a:lnTo>
                  <a:lnTo>
                    <a:pt x="0" y="744"/>
                  </a:lnTo>
                  <a:lnTo>
                    <a:pt x="0" y="768"/>
                  </a:lnTo>
                  <a:lnTo>
                    <a:pt x="6" y="774"/>
                  </a:lnTo>
                  <a:lnTo>
                    <a:pt x="6" y="780"/>
                  </a:lnTo>
                  <a:lnTo>
                    <a:pt x="18" y="786"/>
                  </a:lnTo>
                  <a:lnTo>
                    <a:pt x="36" y="804"/>
                  </a:lnTo>
                  <a:lnTo>
                    <a:pt x="36" y="816"/>
                  </a:lnTo>
                  <a:lnTo>
                    <a:pt x="30" y="822"/>
                  </a:lnTo>
                  <a:lnTo>
                    <a:pt x="30" y="828"/>
                  </a:lnTo>
                  <a:lnTo>
                    <a:pt x="48" y="846"/>
                  </a:lnTo>
                  <a:lnTo>
                    <a:pt x="60" y="876"/>
                  </a:lnTo>
                  <a:lnTo>
                    <a:pt x="66" y="888"/>
                  </a:lnTo>
                  <a:lnTo>
                    <a:pt x="60" y="894"/>
                  </a:lnTo>
                  <a:lnTo>
                    <a:pt x="60" y="906"/>
                  </a:lnTo>
                  <a:lnTo>
                    <a:pt x="72" y="918"/>
                  </a:lnTo>
                  <a:lnTo>
                    <a:pt x="96" y="918"/>
                  </a:lnTo>
                  <a:lnTo>
                    <a:pt x="102" y="960"/>
                  </a:lnTo>
                  <a:lnTo>
                    <a:pt x="108" y="972"/>
                  </a:lnTo>
                  <a:lnTo>
                    <a:pt x="114" y="978"/>
                  </a:lnTo>
                  <a:lnTo>
                    <a:pt x="120" y="990"/>
                  </a:lnTo>
                  <a:lnTo>
                    <a:pt x="120" y="996"/>
                  </a:lnTo>
                  <a:lnTo>
                    <a:pt x="102" y="1014"/>
                  </a:lnTo>
                  <a:lnTo>
                    <a:pt x="102" y="1038"/>
                  </a:lnTo>
                  <a:lnTo>
                    <a:pt x="96" y="1056"/>
                  </a:lnTo>
                  <a:lnTo>
                    <a:pt x="96" y="1086"/>
                  </a:lnTo>
                  <a:lnTo>
                    <a:pt x="84" y="1086"/>
                  </a:lnTo>
                  <a:lnTo>
                    <a:pt x="90" y="1092"/>
                  </a:lnTo>
                  <a:lnTo>
                    <a:pt x="96" y="1104"/>
                  </a:lnTo>
                  <a:lnTo>
                    <a:pt x="102" y="1110"/>
                  </a:lnTo>
                  <a:lnTo>
                    <a:pt x="108" y="1122"/>
                  </a:lnTo>
                  <a:lnTo>
                    <a:pt x="114" y="1128"/>
                  </a:lnTo>
                  <a:lnTo>
                    <a:pt x="114" y="1140"/>
                  </a:lnTo>
                  <a:lnTo>
                    <a:pt x="108" y="1152"/>
                  </a:lnTo>
                  <a:lnTo>
                    <a:pt x="108" y="1158"/>
                  </a:lnTo>
                  <a:lnTo>
                    <a:pt x="102" y="1176"/>
                  </a:lnTo>
                  <a:lnTo>
                    <a:pt x="78" y="1182"/>
                  </a:lnTo>
                  <a:lnTo>
                    <a:pt x="78" y="1188"/>
                  </a:lnTo>
                  <a:lnTo>
                    <a:pt x="84" y="1194"/>
                  </a:lnTo>
                  <a:lnTo>
                    <a:pt x="84" y="1206"/>
                  </a:lnTo>
                  <a:lnTo>
                    <a:pt x="90" y="1224"/>
                  </a:lnTo>
                  <a:lnTo>
                    <a:pt x="96" y="1236"/>
                  </a:lnTo>
                  <a:lnTo>
                    <a:pt x="96" y="1284"/>
                  </a:lnTo>
                  <a:lnTo>
                    <a:pt x="126" y="1308"/>
                  </a:lnTo>
                  <a:lnTo>
                    <a:pt x="126" y="1326"/>
                  </a:lnTo>
                  <a:lnTo>
                    <a:pt x="132" y="1326"/>
                  </a:lnTo>
                  <a:lnTo>
                    <a:pt x="150" y="1344"/>
                  </a:lnTo>
                  <a:lnTo>
                    <a:pt x="150" y="1350"/>
                  </a:lnTo>
                  <a:lnTo>
                    <a:pt x="144" y="1362"/>
                  </a:lnTo>
                  <a:lnTo>
                    <a:pt x="132" y="1368"/>
                  </a:lnTo>
                  <a:lnTo>
                    <a:pt x="126" y="1374"/>
                  </a:lnTo>
                  <a:lnTo>
                    <a:pt x="120" y="1374"/>
                  </a:lnTo>
                  <a:lnTo>
                    <a:pt x="132" y="1416"/>
                  </a:lnTo>
                  <a:lnTo>
                    <a:pt x="114" y="1428"/>
                  </a:lnTo>
                  <a:lnTo>
                    <a:pt x="132" y="1446"/>
                  </a:lnTo>
                  <a:lnTo>
                    <a:pt x="132" y="1452"/>
                  </a:lnTo>
                  <a:lnTo>
                    <a:pt x="126" y="1464"/>
                  </a:lnTo>
                  <a:lnTo>
                    <a:pt x="126" y="1470"/>
                  </a:lnTo>
                  <a:lnTo>
                    <a:pt x="144" y="1482"/>
                  </a:lnTo>
                  <a:lnTo>
                    <a:pt x="144" y="1494"/>
                  </a:lnTo>
                  <a:lnTo>
                    <a:pt x="138" y="1500"/>
                  </a:lnTo>
                  <a:lnTo>
                    <a:pt x="138" y="1530"/>
                  </a:lnTo>
                  <a:lnTo>
                    <a:pt x="144" y="1536"/>
                  </a:lnTo>
                  <a:lnTo>
                    <a:pt x="150" y="1548"/>
                  </a:lnTo>
                  <a:lnTo>
                    <a:pt x="150" y="1572"/>
                  </a:lnTo>
                  <a:lnTo>
                    <a:pt x="156" y="1584"/>
                  </a:lnTo>
                  <a:lnTo>
                    <a:pt x="174" y="1602"/>
                  </a:lnTo>
                  <a:lnTo>
                    <a:pt x="186" y="1608"/>
                  </a:lnTo>
                  <a:lnTo>
                    <a:pt x="198" y="1620"/>
                  </a:lnTo>
                  <a:lnTo>
                    <a:pt x="192" y="1620"/>
                  </a:lnTo>
                  <a:lnTo>
                    <a:pt x="180" y="1626"/>
                  </a:lnTo>
                  <a:lnTo>
                    <a:pt x="174" y="1632"/>
                  </a:lnTo>
                  <a:lnTo>
                    <a:pt x="174" y="1644"/>
                  </a:lnTo>
                  <a:lnTo>
                    <a:pt x="180" y="1656"/>
                  </a:lnTo>
                  <a:lnTo>
                    <a:pt x="180" y="1674"/>
                  </a:lnTo>
                  <a:lnTo>
                    <a:pt x="186" y="1686"/>
                  </a:lnTo>
                  <a:lnTo>
                    <a:pt x="186" y="1698"/>
                  </a:lnTo>
                  <a:lnTo>
                    <a:pt x="192" y="1704"/>
                  </a:lnTo>
                  <a:lnTo>
                    <a:pt x="216" y="1716"/>
                  </a:lnTo>
                  <a:lnTo>
                    <a:pt x="210" y="1746"/>
                  </a:lnTo>
                  <a:lnTo>
                    <a:pt x="216" y="1746"/>
                  </a:lnTo>
                  <a:lnTo>
                    <a:pt x="228" y="1752"/>
                  </a:lnTo>
                  <a:lnTo>
                    <a:pt x="234" y="1758"/>
                  </a:lnTo>
                  <a:lnTo>
                    <a:pt x="234" y="1764"/>
                  </a:lnTo>
                  <a:lnTo>
                    <a:pt x="240" y="1776"/>
                  </a:lnTo>
                  <a:lnTo>
                    <a:pt x="240" y="1806"/>
                  </a:lnTo>
                  <a:lnTo>
                    <a:pt x="252" y="1818"/>
                  </a:lnTo>
                  <a:lnTo>
                    <a:pt x="282" y="1818"/>
                  </a:lnTo>
                  <a:lnTo>
                    <a:pt x="294" y="1824"/>
                  </a:lnTo>
                  <a:lnTo>
                    <a:pt x="294" y="1830"/>
                  </a:lnTo>
                  <a:lnTo>
                    <a:pt x="288" y="1836"/>
                  </a:lnTo>
                  <a:lnTo>
                    <a:pt x="276" y="1836"/>
                  </a:lnTo>
                  <a:lnTo>
                    <a:pt x="264" y="1842"/>
                  </a:lnTo>
                  <a:lnTo>
                    <a:pt x="246" y="1842"/>
                  </a:lnTo>
                  <a:lnTo>
                    <a:pt x="252" y="1848"/>
                  </a:lnTo>
                  <a:lnTo>
                    <a:pt x="258" y="1848"/>
                  </a:lnTo>
                  <a:lnTo>
                    <a:pt x="270" y="1854"/>
                  </a:lnTo>
                  <a:lnTo>
                    <a:pt x="276" y="1860"/>
                  </a:lnTo>
                  <a:lnTo>
                    <a:pt x="288" y="1860"/>
                  </a:lnTo>
                  <a:lnTo>
                    <a:pt x="312" y="1884"/>
                  </a:lnTo>
                  <a:lnTo>
                    <a:pt x="306" y="1890"/>
                  </a:lnTo>
                  <a:lnTo>
                    <a:pt x="300" y="1902"/>
                  </a:lnTo>
                  <a:lnTo>
                    <a:pt x="288" y="1914"/>
                  </a:lnTo>
                  <a:lnTo>
                    <a:pt x="312" y="1932"/>
                  </a:lnTo>
                  <a:lnTo>
                    <a:pt x="306" y="1956"/>
                  </a:lnTo>
                  <a:lnTo>
                    <a:pt x="330" y="1980"/>
                  </a:lnTo>
                  <a:lnTo>
                    <a:pt x="324" y="2016"/>
                  </a:lnTo>
                  <a:lnTo>
                    <a:pt x="336" y="2040"/>
                  </a:lnTo>
                  <a:lnTo>
                    <a:pt x="324" y="2046"/>
                  </a:lnTo>
                  <a:lnTo>
                    <a:pt x="318" y="2088"/>
                  </a:lnTo>
                  <a:lnTo>
                    <a:pt x="324" y="2088"/>
                  </a:lnTo>
                  <a:lnTo>
                    <a:pt x="348" y="2112"/>
                  </a:lnTo>
                  <a:lnTo>
                    <a:pt x="348" y="2118"/>
                  </a:lnTo>
                  <a:lnTo>
                    <a:pt x="342" y="2118"/>
                  </a:lnTo>
                  <a:lnTo>
                    <a:pt x="330" y="2124"/>
                  </a:lnTo>
                  <a:lnTo>
                    <a:pt x="324" y="2130"/>
                  </a:lnTo>
                  <a:lnTo>
                    <a:pt x="348" y="2154"/>
                  </a:lnTo>
                  <a:lnTo>
                    <a:pt x="348" y="2160"/>
                  </a:lnTo>
                  <a:lnTo>
                    <a:pt x="342" y="2166"/>
                  </a:lnTo>
                  <a:lnTo>
                    <a:pt x="336" y="2166"/>
                  </a:lnTo>
                  <a:lnTo>
                    <a:pt x="330" y="2172"/>
                  </a:lnTo>
                  <a:lnTo>
                    <a:pt x="324" y="2172"/>
                  </a:lnTo>
                  <a:lnTo>
                    <a:pt x="324" y="2196"/>
                  </a:lnTo>
                  <a:lnTo>
                    <a:pt x="312" y="2202"/>
                  </a:lnTo>
                  <a:lnTo>
                    <a:pt x="312" y="2214"/>
                  </a:lnTo>
                  <a:lnTo>
                    <a:pt x="318" y="2226"/>
                  </a:lnTo>
                  <a:lnTo>
                    <a:pt x="324" y="2232"/>
                  </a:lnTo>
                  <a:lnTo>
                    <a:pt x="324" y="2268"/>
                  </a:lnTo>
                  <a:lnTo>
                    <a:pt x="354" y="2274"/>
                  </a:lnTo>
                  <a:lnTo>
                    <a:pt x="354" y="2280"/>
                  </a:lnTo>
                  <a:lnTo>
                    <a:pt x="360" y="2286"/>
                  </a:lnTo>
                  <a:lnTo>
                    <a:pt x="360" y="2298"/>
                  </a:lnTo>
                  <a:lnTo>
                    <a:pt x="366" y="2304"/>
                  </a:lnTo>
                  <a:lnTo>
                    <a:pt x="378" y="2310"/>
                  </a:lnTo>
                  <a:lnTo>
                    <a:pt x="384" y="2310"/>
                  </a:lnTo>
                  <a:lnTo>
                    <a:pt x="396" y="2298"/>
                  </a:lnTo>
                  <a:lnTo>
                    <a:pt x="414" y="2298"/>
                  </a:lnTo>
                  <a:lnTo>
                    <a:pt x="426" y="2304"/>
                  </a:lnTo>
                  <a:lnTo>
                    <a:pt x="438" y="2316"/>
                  </a:lnTo>
                  <a:lnTo>
                    <a:pt x="438" y="2340"/>
                  </a:lnTo>
                  <a:lnTo>
                    <a:pt x="456" y="2364"/>
                  </a:lnTo>
                  <a:lnTo>
                    <a:pt x="468" y="2382"/>
                  </a:lnTo>
                  <a:lnTo>
                    <a:pt x="504" y="2400"/>
                  </a:lnTo>
                  <a:lnTo>
                    <a:pt x="522" y="2418"/>
                  </a:lnTo>
                  <a:lnTo>
                    <a:pt x="534" y="2418"/>
                  </a:lnTo>
                  <a:lnTo>
                    <a:pt x="546" y="2412"/>
                  </a:lnTo>
                  <a:lnTo>
                    <a:pt x="642" y="2412"/>
                  </a:lnTo>
                  <a:lnTo>
                    <a:pt x="666" y="2430"/>
                  </a:lnTo>
                  <a:lnTo>
                    <a:pt x="660" y="2442"/>
                  </a:lnTo>
                  <a:lnTo>
                    <a:pt x="666" y="2424"/>
                  </a:lnTo>
                  <a:lnTo>
                    <a:pt x="672" y="2418"/>
                  </a:lnTo>
                  <a:lnTo>
                    <a:pt x="684" y="2418"/>
                  </a:lnTo>
                  <a:lnTo>
                    <a:pt x="690" y="2424"/>
                  </a:lnTo>
                  <a:lnTo>
                    <a:pt x="702" y="2424"/>
                  </a:lnTo>
                  <a:lnTo>
                    <a:pt x="714" y="2430"/>
                  </a:lnTo>
                  <a:lnTo>
                    <a:pt x="720" y="2436"/>
                  </a:lnTo>
                  <a:lnTo>
                    <a:pt x="678" y="2382"/>
                  </a:lnTo>
                  <a:lnTo>
                    <a:pt x="660" y="2382"/>
                  </a:lnTo>
                  <a:lnTo>
                    <a:pt x="666" y="2370"/>
                  </a:lnTo>
                  <a:lnTo>
                    <a:pt x="630" y="2340"/>
                  </a:lnTo>
                  <a:lnTo>
                    <a:pt x="630" y="2310"/>
                  </a:lnTo>
                  <a:lnTo>
                    <a:pt x="618" y="2298"/>
                  </a:lnTo>
                  <a:lnTo>
                    <a:pt x="624" y="2286"/>
                  </a:lnTo>
                  <a:lnTo>
                    <a:pt x="630" y="2286"/>
                  </a:lnTo>
                  <a:lnTo>
                    <a:pt x="642" y="2274"/>
                  </a:lnTo>
                  <a:lnTo>
                    <a:pt x="642" y="2268"/>
                  </a:lnTo>
                  <a:lnTo>
                    <a:pt x="636" y="2268"/>
                  </a:lnTo>
                  <a:lnTo>
                    <a:pt x="624" y="2262"/>
                  </a:lnTo>
                  <a:lnTo>
                    <a:pt x="606" y="2262"/>
                  </a:lnTo>
                  <a:lnTo>
                    <a:pt x="618" y="2250"/>
                  </a:lnTo>
                  <a:lnTo>
                    <a:pt x="618" y="2232"/>
                  </a:lnTo>
                  <a:lnTo>
                    <a:pt x="636" y="2256"/>
                  </a:lnTo>
                  <a:lnTo>
                    <a:pt x="648" y="2262"/>
                  </a:lnTo>
                  <a:lnTo>
                    <a:pt x="666" y="2262"/>
                  </a:lnTo>
                  <a:lnTo>
                    <a:pt x="672" y="2256"/>
                  </a:lnTo>
                  <a:lnTo>
                    <a:pt x="678" y="2244"/>
                  </a:lnTo>
                  <a:lnTo>
                    <a:pt x="678" y="2226"/>
                  </a:lnTo>
                  <a:lnTo>
                    <a:pt x="672" y="2208"/>
                  </a:lnTo>
                  <a:lnTo>
                    <a:pt x="666" y="2196"/>
                  </a:lnTo>
                  <a:lnTo>
                    <a:pt x="666" y="2178"/>
                  </a:lnTo>
                  <a:lnTo>
                    <a:pt x="678" y="2154"/>
                  </a:lnTo>
                  <a:lnTo>
                    <a:pt x="690" y="2142"/>
                  </a:lnTo>
                  <a:lnTo>
                    <a:pt x="708" y="2130"/>
                  </a:lnTo>
                  <a:lnTo>
                    <a:pt x="738" y="2100"/>
                  </a:lnTo>
                  <a:lnTo>
                    <a:pt x="726" y="2088"/>
                  </a:lnTo>
                  <a:lnTo>
                    <a:pt x="702" y="2088"/>
                  </a:lnTo>
                  <a:lnTo>
                    <a:pt x="726" y="2082"/>
                  </a:lnTo>
                  <a:lnTo>
                    <a:pt x="726" y="2064"/>
                  </a:lnTo>
                  <a:lnTo>
                    <a:pt x="714" y="2040"/>
                  </a:lnTo>
                  <a:lnTo>
                    <a:pt x="708" y="2034"/>
                  </a:lnTo>
                  <a:lnTo>
                    <a:pt x="696" y="2028"/>
                  </a:lnTo>
                  <a:lnTo>
                    <a:pt x="690" y="2028"/>
                  </a:lnTo>
                  <a:lnTo>
                    <a:pt x="684" y="2034"/>
                  </a:lnTo>
                  <a:lnTo>
                    <a:pt x="672" y="2016"/>
                  </a:lnTo>
                  <a:lnTo>
                    <a:pt x="642" y="2016"/>
                  </a:lnTo>
                  <a:lnTo>
                    <a:pt x="636" y="2010"/>
                  </a:lnTo>
                  <a:lnTo>
                    <a:pt x="624" y="2004"/>
                  </a:lnTo>
                  <a:lnTo>
                    <a:pt x="606" y="1992"/>
                  </a:lnTo>
                  <a:lnTo>
                    <a:pt x="582" y="1968"/>
                  </a:lnTo>
                  <a:lnTo>
                    <a:pt x="570" y="1950"/>
                  </a:lnTo>
                  <a:lnTo>
                    <a:pt x="564" y="1938"/>
                  </a:lnTo>
                  <a:lnTo>
                    <a:pt x="564" y="1926"/>
                  </a:lnTo>
                  <a:lnTo>
                    <a:pt x="570" y="1914"/>
                  </a:lnTo>
                  <a:lnTo>
                    <a:pt x="570" y="1908"/>
                  </a:lnTo>
                  <a:lnTo>
                    <a:pt x="576" y="1908"/>
                  </a:lnTo>
                  <a:lnTo>
                    <a:pt x="582" y="1902"/>
                  </a:lnTo>
                  <a:lnTo>
                    <a:pt x="594" y="1878"/>
                  </a:lnTo>
                  <a:lnTo>
                    <a:pt x="606" y="1878"/>
                  </a:lnTo>
                  <a:lnTo>
                    <a:pt x="612" y="1860"/>
                  </a:lnTo>
                  <a:lnTo>
                    <a:pt x="666" y="1860"/>
                  </a:lnTo>
                  <a:lnTo>
                    <a:pt x="654" y="1848"/>
                  </a:lnTo>
                  <a:lnTo>
                    <a:pt x="654" y="1824"/>
                  </a:lnTo>
                  <a:lnTo>
                    <a:pt x="666" y="1824"/>
                  </a:lnTo>
                  <a:lnTo>
                    <a:pt x="666" y="1794"/>
                  </a:lnTo>
                  <a:lnTo>
                    <a:pt x="660" y="1788"/>
                  </a:lnTo>
                  <a:lnTo>
                    <a:pt x="654" y="1776"/>
                  </a:lnTo>
                  <a:lnTo>
                    <a:pt x="642" y="1764"/>
                  </a:lnTo>
                  <a:lnTo>
                    <a:pt x="642" y="1746"/>
                  </a:lnTo>
                  <a:lnTo>
                    <a:pt x="648" y="1728"/>
                  </a:lnTo>
                  <a:lnTo>
                    <a:pt x="654" y="1716"/>
                  </a:lnTo>
                  <a:lnTo>
                    <a:pt x="666" y="1710"/>
                  </a:lnTo>
                  <a:lnTo>
                    <a:pt x="672" y="1704"/>
                  </a:lnTo>
                  <a:lnTo>
                    <a:pt x="684" y="1704"/>
                  </a:lnTo>
                  <a:lnTo>
                    <a:pt x="684" y="1692"/>
                  </a:lnTo>
                  <a:lnTo>
                    <a:pt x="660" y="1692"/>
                  </a:lnTo>
                  <a:lnTo>
                    <a:pt x="648" y="1686"/>
                  </a:lnTo>
                  <a:lnTo>
                    <a:pt x="642" y="1680"/>
                  </a:lnTo>
                  <a:lnTo>
                    <a:pt x="642" y="1674"/>
                  </a:lnTo>
                  <a:lnTo>
                    <a:pt x="654" y="1668"/>
                  </a:lnTo>
                  <a:lnTo>
                    <a:pt x="666" y="1668"/>
                  </a:lnTo>
                  <a:lnTo>
                    <a:pt x="702" y="1686"/>
                  </a:lnTo>
                  <a:lnTo>
                    <a:pt x="708" y="1692"/>
                  </a:lnTo>
                  <a:lnTo>
                    <a:pt x="714" y="1692"/>
                  </a:lnTo>
                  <a:lnTo>
                    <a:pt x="720" y="1686"/>
                  </a:lnTo>
                  <a:lnTo>
                    <a:pt x="732" y="1680"/>
                  </a:lnTo>
                  <a:lnTo>
                    <a:pt x="732" y="1656"/>
                  </a:lnTo>
                  <a:lnTo>
                    <a:pt x="726" y="1644"/>
                  </a:lnTo>
                  <a:lnTo>
                    <a:pt x="708" y="1626"/>
                  </a:lnTo>
                  <a:lnTo>
                    <a:pt x="696" y="1626"/>
                  </a:lnTo>
                  <a:lnTo>
                    <a:pt x="690" y="1632"/>
                  </a:lnTo>
                  <a:lnTo>
                    <a:pt x="690" y="1650"/>
                  </a:lnTo>
                  <a:lnTo>
                    <a:pt x="684" y="1656"/>
                  </a:lnTo>
                  <a:lnTo>
                    <a:pt x="666" y="1656"/>
                  </a:lnTo>
                  <a:lnTo>
                    <a:pt x="654" y="1650"/>
                  </a:lnTo>
                  <a:lnTo>
                    <a:pt x="648" y="1644"/>
                  </a:lnTo>
                  <a:lnTo>
                    <a:pt x="648" y="1638"/>
                  </a:lnTo>
                  <a:lnTo>
                    <a:pt x="612" y="1638"/>
                  </a:lnTo>
                  <a:lnTo>
                    <a:pt x="606" y="1632"/>
                  </a:lnTo>
                  <a:lnTo>
                    <a:pt x="606" y="1572"/>
                  </a:lnTo>
                  <a:lnTo>
                    <a:pt x="600" y="1566"/>
                  </a:lnTo>
                  <a:lnTo>
                    <a:pt x="594" y="1554"/>
                  </a:lnTo>
                  <a:lnTo>
                    <a:pt x="588" y="1536"/>
                  </a:lnTo>
                  <a:lnTo>
                    <a:pt x="588" y="1524"/>
                  </a:lnTo>
                  <a:lnTo>
                    <a:pt x="594" y="1518"/>
                  </a:lnTo>
                  <a:lnTo>
                    <a:pt x="600" y="1518"/>
                  </a:lnTo>
                  <a:lnTo>
                    <a:pt x="606" y="1524"/>
                  </a:lnTo>
                  <a:lnTo>
                    <a:pt x="618" y="1524"/>
                  </a:lnTo>
                  <a:lnTo>
                    <a:pt x="624" y="1530"/>
                  </a:lnTo>
                  <a:lnTo>
                    <a:pt x="636" y="1536"/>
                  </a:lnTo>
                  <a:lnTo>
                    <a:pt x="672" y="1548"/>
                  </a:lnTo>
                  <a:lnTo>
                    <a:pt x="690" y="1560"/>
                  </a:lnTo>
                  <a:lnTo>
                    <a:pt x="708" y="1560"/>
                  </a:lnTo>
                  <a:lnTo>
                    <a:pt x="726" y="1554"/>
                  </a:lnTo>
                  <a:lnTo>
                    <a:pt x="738" y="1542"/>
                  </a:lnTo>
                  <a:lnTo>
                    <a:pt x="750" y="1536"/>
                  </a:lnTo>
                  <a:lnTo>
                    <a:pt x="768" y="1530"/>
                  </a:lnTo>
                  <a:lnTo>
                    <a:pt x="774" y="1524"/>
                  </a:lnTo>
                  <a:lnTo>
                    <a:pt x="774" y="1512"/>
                  </a:lnTo>
                  <a:lnTo>
                    <a:pt x="762" y="1506"/>
                  </a:lnTo>
                  <a:lnTo>
                    <a:pt x="750" y="1494"/>
                  </a:lnTo>
                  <a:lnTo>
                    <a:pt x="738" y="1488"/>
                  </a:lnTo>
                  <a:lnTo>
                    <a:pt x="738" y="1464"/>
                  </a:lnTo>
                  <a:lnTo>
                    <a:pt x="744" y="1452"/>
                  </a:lnTo>
                  <a:lnTo>
                    <a:pt x="750" y="1446"/>
                  </a:lnTo>
                  <a:lnTo>
                    <a:pt x="750" y="1434"/>
                  </a:lnTo>
                  <a:lnTo>
                    <a:pt x="756" y="1422"/>
                  </a:lnTo>
                  <a:lnTo>
                    <a:pt x="744" y="1410"/>
                  </a:lnTo>
                  <a:lnTo>
                    <a:pt x="726" y="1410"/>
                  </a:lnTo>
                  <a:lnTo>
                    <a:pt x="720" y="1386"/>
                  </a:lnTo>
                  <a:lnTo>
                    <a:pt x="714" y="1380"/>
                  </a:lnTo>
                  <a:lnTo>
                    <a:pt x="714" y="1368"/>
                  </a:lnTo>
                  <a:lnTo>
                    <a:pt x="720" y="1362"/>
                  </a:lnTo>
                  <a:lnTo>
                    <a:pt x="726" y="1362"/>
                  </a:lnTo>
                  <a:lnTo>
                    <a:pt x="732" y="1374"/>
                  </a:lnTo>
                  <a:lnTo>
                    <a:pt x="738" y="1380"/>
                  </a:lnTo>
                  <a:lnTo>
                    <a:pt x="738" y="1386"/>
                  </a:lnTo>
                  <a:lnTo>
                    <a:pt x="744" y="1398"/>
                  </a:lnTo>
                  <a:lnTo>
                    <a:pt x="756" y="1398"/>
                  </a:lnTo>
                  <a:lnTo>
                    <a:pt x="750" y="1380"/>
                  </a:lnTo>
                  <a:lnTo>
                    <a:pt x="828" y="1386"/>
                  </a:lnTo>
                  <a:lnTo>
                    <a:pt x="834" y="1380"/>
                  </a:lnTo>
                  <a:lnTo>
                    <a:pt x="840" y="1380"/>
                  </a:lnTo>
                  <a:lnTo>
                    <a:pt x="846" y="1374"/>
                  </a:lnTo>
                  <a:lnTo>
                    <a:pt x="864" y="1368"/>
                  </a:lnTo>
                  <a:lnTo>
                    <a:pt x="894" y="1362"/>
                  </a:lnTo>
                  <a:lnTo>
                    <a:pt x="930" y="1350"/>
                  </a:lnTo>
                  <a:lnTo>
                    <a:pt x="972" y="1338"/>
                  </a:lnTo>
                  <a:lnTo>
                    <a:pt x="1002" y="1326"/>
                  </a:lnTo>
                  <a:lnTo>
                    <a:pt x="1014" y="1320"/>
                  </a:lnTo>
                  <a:lnTo>
                    <a:pt x="1014" y="1284"/>
                  </a:lnTo>
                  <a:lnTo>
                    <a:pt x="1032" y="1272"/>
                  </a:lnTo>
                  <a:lnTo>
                    <a:pt x="1044" y="1218"/>
                  </a:lnTo>
                  <a:lnTo>
                    <a:pt x="1038" y="1194"/>
                  </a:lnTo>
                  <a:lnTo>
                    <a:pt x="1038" y="1170"/>
                  </a:lnTo>
                  <a:lnTo>
                    <a:pt x="1032" y="1170"/>
                  </a:lnTo>
                  <a:lnTo>
                    <a:pt x="1026" y="1164"/>
                  </a:lnTo>
                  <a:lnTo>
                    <a:pt x="1002" y="1152"/>
                  </a:lnTo>
                  <a:lnTo>
                    <a:pt x="990" y="1152"/>
                  </a:lnTo>
                  <a:lnTo>
                    <a:pt x="984" y="1146"/>
                  </a:lnTo>
                  <a:lnTo>
                    <a:pt x="978" y="1146"/>
                  </a:lnTo>
                  <a:lnTo>
                    <a:pt x="972" y="1140"/>
                  </a:lnTo>
                  <a:lnTo>
                    <a:pt x="990" y="1122"/>
                  </a:lnTo>
                  <a:lnTo>
                    <a:pt x="990" y="1092"/>
                  </a:lnTo>
                  <a:lnTo>
                    <a:pt x="984" y="1080"/>
                  </a:lnTo>
                  <a:lnTo>
                    <a:pt x="978" y="1074"/>
                  </a:lnTo>
                  <a:lnTo>
                    <a:pt x="954" y="1062"/>
                  </a:lnTo>
                  <a:lnTo>
                    <a:pt x="918" y="1050"/>
                  </a:lnTo>
                  <a:lnTo>
                    <a:pt x="906" y="1044"/>
                  </a:lnTo>
                  <a:lnTo>
                    <a:pt x="888" y="1032"/>
                  </a:lnTo>
                  <a:lnTo>
                    <a:pt x="876" y="1020"/>
                  </a:lnTo>
                  <a:lnTo>
                    <a:pt x="876" y="1002"/>
                  </a:lnTo>
                  <a:lnTo>
                    <a:pt x="882" y="990"/>
                  </a:lnTo>
                  <a:lnTo>
                    <a:pt x="888" y="990"/>
                  </a:lnTo>
                  <a:lnTo>
                    <a:pt x="888" y="984"/>
                  </a:lnTo>
                  <a:lnTo>
                    <a:pt x="858" y="948"/>
                  </a:lnTo>
                  <a:lnTo>
                    <a:pt x="858" y="900"/>
                  </a:lnTo>
                  <a:lnTo>
                    <a:pt x="882" y="900"/>
                  </a:lnTo>
                  <a:lnTo>
                    <a:pt x="888" y="894"/>
                  </a:lnTo>
                  <a:lnTo>
                    <a:pt x="894" y="894"/>
                  </a:lnTo>
                  <a:lnTo>
                    <a:pt x="894" y="888"/>
                  </a:lnTo>
                  <a:lnTo>
                    <a:pt x="888" y="876"/>
                  </a:lnTo>
                  <a:lnTo>
                    <a:pt x="876" y="870"/>
                  </a:lnTo>
                  <a:lnTo>
                    <a:pt x="870" y="858"/>
                  </a:lnTo>
                  <a:lnTo>
                    <a:pt x="864" y="852"/>
                  </a:lnTo>
                  <a:lnTo>
                    <a:pt x="876" y="834"/>
                  </a:lnTo>
                  <a:lnTo>
                    <a:pt x="864" y="822"/>
                  </a:lnTo>
                  <a:lnTo>
                    <a:pt x="858" y="810"/>
                  </a:lnTo>
                  <a:lnTo>
                    <a:pt x="852" y="804"/>
                  </a:lnTo>
                  <a:lnTo>
                    <a:pt x="864" y="792"/>
                  </a:lnTo>
                  <a:lnTo>
                    <a:pt x="882" y="792"/>
                  </a:lnTo>
                  <a:lnTo>
                    <a:pt x="858" y="774"/>
                  </a:lnTo>
                  <a:lnTo>
                    <a:pt x="858" y="738"/>
                  </a:lnTo>
                  <a:lnTo>
                    <a:pt x="882" y="726"/>
                  </a:lnTo>
                  <a:lnTo>
                    <a:pt x="876" y="726"/>
                  </a:lnTo>
                  <a:lnTo>
                    <a:pt x="852" y="702"/>
                  </a:lnTo>
                  <a:lnTo>
                    <a:pt x="852" y="696"/>
                  </a:lnTo>
                  <a:lnTo>
                    <a:pt x="870" y="678"/>
                  </a:lnTo>
                  <a:lnTo>
                    <a:pt x="870" y="666"/>
                  </a:lnTo>
                  <a:lnTo>
                    <a:pt x="876" y="654"/>
                  </a:lnTo>
                  <a:lnTo>
                    <a:pt x="876" y="642"/>
                  </a:lnTo>
                  <a:lnTo>
                    <a:pt x="882" y="636"/>
                  </a:lnTo>
                  <a:lnTo>
                    <a:pt x="900" y="636"/>
                  </a:lnTo>
                  <a:lnTo>
                    <a:pt x="906" y="630"/>
                  </a:lnTo>
                  <a:lnTo>
                    <a:pt x="912" y="618"/>
                  </a:lnTo>
                  <a:lnTo>
                    <a:pt x="918" y="612"/>
                  </a:lnTo>
                  <a:lnTo>
                    <a:pt x="918" y="588"/>
                  </a:lnTo>
                  <a:lnTo>
                    <a:pt x="930" y="588"/>
                  </a:lnTo>
                  <a:lnTo>
                    <a:pt x="948" y="570"/>
                  </a:lnTo>
                  <a:lnTo>
                    <a:pt x="948" y="558"/>
                  </a:lnTo>
                  <a:lnTo>
                    <a:pt x="954" y="546"/>
                  </a:lnTo>
                  <a:lnTo>
                    <a:pt x="954" y="534"/>
                  </a:lnTo>
                  <a:close/>
                  <a:moveTo>
                    <a:pt x="930" y="1020"/>
                  </a:moveTo>
                  <a:lnTo>
                    <a:pt x="942" y="1020"/>
                  </a:lnTo>
                  <a:lnTo>
                    <a:pt x="930" y="1014"/>
                  </a:lnTo>
                  <a:lnTo>
                    <a:pt x="930" y="102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73" name="Angola" descr="© INSCALE GmbH, 05.05.2010&#10;http://www.presentationload.com/">
              <a:extLst>
                <a:ext uri="{FF2B5EF4-FFF2-40B4-BE49-F238E27FC236}">
                  <a16:creationId xmlns:a16="http://schemas.microsoft.com/office/drawing/2014/main" id="{D205BEA9-E31D-3489-B673-D36655C3D8B2}"/>
                </a:ext>
              </a:extLst>
            </p:cNvPr>
            <p:cNvSpPr>
              <a:spLocks noEditPoints="1"/>
            </p:cNvSpPr>
            <p:nvPr/>
          </p:nvSpPr>
          <p:spPr bwMode="gray">
            <a:xfrm>
              <a:off x="6068340" y="4517659"/>
              <a:ext cx="418604" cy="521874"/>
            </a:xfrm>
            <a:custGeom>
              <a:avLst/>
              <a:gdLst>
                <a:gd name="T0" fmla="*/ 2147483647 w 888"/>
                <a:gd name="T1" fmla="*/ 2147483647 h 1104"/>
                <a:gd name="T2" fmla="*/ 2147483647 w 888"/>
                <a:gd name="T3" fmla="*/ 2147483647 h 1104"/>
                <a:gd name="T4" fmla="*/ 2147483647 w 888"/>
                <a:gd name="T5" fmla="*/ 2147483647 h 1104"/>
                <a:gd name="T6" fmla="*/ 2147483647 w 888"/>
                <a:gd name="T7" fmla="*/ 0 h 1104"/>
                <a:gd name="T8" fmla="*/ 2147483647 w 888"/>
                <a:gd name="T9" fmla="*/ 2147483647 h 1104"/>
                <a:gd name="T10" fmla="*/ 2147483647 w 888"/>
                <a:gd name="T11" fmla="*/ 2147483647 h 1104"/>
                <a:gd name="T12" fmla="*/ 2147483647 w 888"/>
                <a:gd name="T13" fmla="*/ 2147483647 h 1104"/>
                <a:gd name="T14" fmla="*/ 2147483647 w 888"/>
                <a:gd name="T15" fmla="*/ 2147483647 h 1104"/>
                <a:gd name="T16" fmla="*/ 2147483647 w 888"/>
                <a:gd name="T17" fmla="*/ 2147483647 h 1104"/>
                <a:gd name="T18" fmla="*/ 2147483647 w 888"/>
                <a:gd name="T19" fmla="*/ 2147483647 h 1104"/>
                <a:gd name="T20" fmla="*/ 2147483647 w 888"/>
                <a:gd name="T21" fmla="*/ 2147483647 h 1104"/>
                <a:gd name="T22" fmla="*/ 2147483647 w 888"/>
                <a:gd name="T23" fmla="*/ 2147483647 h 1104"/>
                <a:gd name="T24" fmla="*/ 2147483647 w 888"/>
                <a:gd name="T25" fmla="*/ 2147483647 h 1104"/>
                <a:gd name="T26" fmla="*/ 2147483647 w 888"/>
                <a:gd name="T27" fmla="*/ 2147483647 h 1104"/>
                <a:gd name="T28" fmla="*/ 2147483647 w 888"/>
                <a:gd name="T29" fmla="*/ 2147483647 h 1104"/>
                <a:gd name="T30" fmla="*/ 2147483647 w 888"/>
                <a:gd name="T31" fmla="*/ 2147483647 h 1104"/>
                <a:gd name="T32" fmla="*/ 2147483647 w 888"/>
                <a:gd name="T33" fmla="*/ 2147483647 h 1104"/>
                <a:gd name="T34" fmla="*/ 2147483647 w 888"/>
                <a:gd name="T35" fmla="*/ 2147483647 h 1104"/>
                <a:gd name="T36" fmla="*/ 2147483647 w 888"/>
                <a:gd name="T37" fmla="*/ 2147483647 h 1104"/>
                <a:gd name="T38" fmla="*/ 2147483647 w 888"/>
                <a:gd name="T39" fmla="*/ 2147483647 h 1104"/>
                <a:gd name="T40" fmla="*/ 2147483647 w 888"/>
                <a:gd name="T41" fmla="*/ 2147483647 h 1104"/>
                <a:gd name="T42" fmla="*/ 2147483647 w 888"/>
                <a:gd name="T43" fmla="*/ 2147483647 h 1104"/>
                <a:gd name="T44" fmla="*/ 2147483647 w 888"/>
                <a:gd name="T45" fmla="*/ 2147483647 h 1104"/>
                <a:gd name="T46" fmla="*/ 2147483647 w 888"/>
                <a:gd name="T47" fmla="*/ 2147483647 h 1104"/>
                <a:gd name="T48" fmla="*/ 2147483647 w 888"/>
                <a:gd name="T49" fmla="*/ 2147483647 h 1104"/>
                <a:gd name="T50" fmla="*/ 2147483647 w 888"/>
                <a:gd name="T51" fmla="*/ 2147483647 h 1104"/>
                <a:gd name="T52" fmla="*/ 2147483647 w 888"/>
                <a:gd name="T53" fmla="*/ 2147483647 h 1104"/>
                <a:gd name="T54" fmla="*/ 2147483647 w 888"/>
                <a:gd name="T55" fmla="*/ 2147483647 h 1104"/>
                <a:gd name="T56" fmla="*/ 2147483647 w 888"/>
                <a:gd name="T57" fmla="*/ 2147483647 h 1104"/>
                <a:gd name="T58" fmla="*/ 2147483647 w 888"/>
                <a:gd name="T59" fmla="*/ 2147483647 h 1104"/>
                <a:gd name="T60" fmla="*/ 2147483647 w 888"/>
                <a:gd name="T61" fmla="*/ 2147483647 h 1104"/>
                <a:gd name="T62" fmla="*/ 2147483647 w 888"/>
                <a:gd name="T63" fmla="*/ 2147483647 h 1104"/>
                <a:gd name="T64" fmla="*/ 2147483647 w 888"/>
                <a:gd name="T65" fmla="*/ 2147483647 h 1104"/>
                <a:gd name="T66" fmla="*/ 2147483647 w 888"/>
                <a:gd name="T67" fmla="*/ 2147483647 h 1104"/>
                <a:gd name="T68" fmla="*/ 2147483647 w 888"/>
                <a:gd name="T69" fmla="*/ 2147483647 h 1104"/>
                <a:gd name="T70" fmla="*/ 2147483647 w 888"/>
                <a:gd name="T71" fmla="*/ 2147483647 h 1104"/>
                <a:gd name="T72" fmla="*/ 2147483647 w 888"/>
                <a:gd name="T73" fmla="*/ 2147483647 h 1104"/>
                <a:gd name="T74" fmla="*/ 0 w 888"/>
                <a:gd name="T75" fmla="*/ 2147483647 h 1104"/>
                <a:gd name="T76" fmla="*/ 2147483647 w 888"/>
                <a:gd name="T77" fmla="*/ 2147483647 h 1104"/>
                <a:gd name="T78" fmla="*/ 2147483647 w 888"/>
                <a:gd name="T79" fmla="*/ 2147483647 h 1104"/>
                <a:gd name="T80" fmla="*/ 2147483647 w 888"/>
                <a:gd name="T81" fmla="*/ 2147483647 h 1104"/>
                <a:gd name="T82" fmla="*/ 2147483647 w 888"/>
                <a:gd name="T83" fmla="*/ 2147483647 h 1104"/>
                <a:gd name="T84" fmla="*/ 2147483647 w 888"/>
                <a:gd name="T85" fmla="*/ 2147483647 h 1104"/>
                <a:gd name="T86" fmla="*/ 2147483647 w 888"/>
                <a:gd name="T87" fmla="*/ 2147483647 h 1104"/>
                <a:gd name="T88" fmla="*/ 2147483647 w 888"/>
                <a:gd name="T89" fmla="*/ 2147483647 h 1104"/>
                <a:gd name="T90" fmla="*/ 2147483647 w 888"/>
                <a:gd name="T91" fmla="*/ 2147483647 h 1104"/>
                <a:gd name="T92" fmla="*/ 2147483647 w 888"/>
                <a:gd name="T93" fmla="*/ 2147483647 h 1104"/>
                <a:gd name="T94" fmla="*/ 2147483647 w 888"/>
                <a:gd name="T95" fmla="*/ 2147483647 h 11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88"/>
                <a:gd name="T145" fmla="*/ 0 h 1104"/>
                <a:gd name="T146" fmla="*/ 888 w 888"/>
                <a:gd name="T147" fmla="*/ 1104 h 110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88" h="1104">
                  <a:moveTo>
                    <a:pt x="42" y="114"/>
                  </a:moveTo>
                  <a:lnTo>
                    <a:pt x="42" y="120"/>
                  </a:lnTo>
                  <a:lnTo>
                    <a:pt x="48" y="120"/>
                  </a:lnTo>
                  <a:lnTo>
                    <a:pt x="54" y="114"/>
                  </a:lnTo>
                  <a:lnTo>
                    <a:pt x="66" y="108"/>
                  </a:lnTo>
                  <a:lnTo>
                    <a:pt x="72" y="102"/>
                  </a:lnTo>
                  <a:lnTo>
                    <a:pt x="72" y="96"/>
                  </a:lnTo>
                  <a:lnTo>
                    <a:pt x="66" y="84"/>
                  </a:lnTo>
                  <a:lnTo>
                    <a:pt x="66" y="78"/>
                  </a:lnTo>
                  <a:lnTo>
                    <a:pt x="60" y="66"/>
                  </a:lnTo>
                  <a:lnTo>
                    <a:pt x="96" y="36"/>
                  </a:lnTo>
                  <a:lnTo>
                    <a:pt x="102" y="24"/>
                  </a:lnTo>
                  <a:lnTo>
                    <a:pt x="102" y="18"/>
                  </a:lnTo>
                  <a:lnTo>
                    <a:pt x="96" y="12"/>
                  </a:lnTo>
                  <a:lnTo>
                    <a:pt x="96" y="6"/>
                  </a:lnTo>
                  <a:lnTo>
                    <a:pt x="90" y="0"/>
                  </a:lnTo>
                  <a:lnTo>
                    <a:pt x="84" y="6"/>
                  </a:lnTo>
                  <a:lnTo>
                    <a:pt x="72" y="12"/>
                  </a:lnTo>
                  <a:lnTo>
                    <a:pt x="66" y="18"/>
                  </a:lnTo>
                  <a:lnTo>
                    <a:pt x="54" y="24"/>
                  </a:lnTo>
                  <a:lnTo>
                    <a:pt x="54" y="42"/>
                  </a:lnTo>
                  <a:lnTo>
                    <a:pt x="36" y="42"/>
                  </a:lnTo>
                  <a:lnTo>
                    <a:pt x="36" y="60"/>
                  </a:lnTo>
                  <a:lnTo>
                    <a:pt x="42" y="114"/>
                  </a:lnTo>
                  <a:close/>
                  <a:moveTo>
                    <a:pt x="876" y="546"/>
                  </a:moveTo>
                  <a:lnTo>
                    <a:pt x="852" y="546"/>
                  </a:lnTo>
                  <a:lnTo>
                    <a:pt x="840" y="534"/>
                  </a:lnTo>
                  <a:lnTo>
                    <a:pt x="828" y="534"/>
                  </a:lnTo>
                  <a:lnTo>
                    <a:pt x="828" y="546"/>
                  </a:lnTo>
                  <a:lnTo>
                    <a:pt x="804" y="552"/>
                  </a:lnTo>
                  <a:lnTo>
                    <a:pt x="774" y="546"/>
                  </a:lnTo>
                  <a:lnTo>
                    <a:pt x="768" y="564"/>
                  </a:lnTo>
                  <a:lnTo>
                    <a:pt x="762" y="558"/>
                  </a:lnTo>
                  <a:lnTo>
                    <a:pt x="756" y="558"/>
                  </a:lnTo>
                  <a:lnTo>
                    <a:pt x="750" y="552"/>
                  </a:lnTo>
                  <a:lnTo>
                    <a:pt x="750" y="528"/>
                  </a:lnTo>
                  <a:lnTo>
                    <a:pt x="756" y="522"/>
                  </a:lnTo>
                  <a:lnTo>
                    <a:pt x="756" y="510"/>
                  </a:lnTo>
                  <a:lnTo>
                    <a:pt x="762" y="498"/>
                  </a:lnTo>
                  <a:lnTo>
                    <a:pt x="762" y="480"/>
                  </a:lnTo>
                  <a:lnTo>
                    <a:pt x="756" y="474"/>
                  </a:lnTo>
                  <a:lnTo>
                    <a:pt x="744" y="450"/>
                  </a:lnTo>
                  <a:lnTo>
                    <a:pt x="732" y="432"/>
                  </a:lnTo>
                  <a:lnTo>
                    <a:pt x="726" y="414"/>
                  </a:lnTo>
                  <a:lnTo>
                    <a:pt x="726" y="402"/>
                  </a:lnTo>
                  <a:lnTo>
                    <a:pt x="732" y="396"/>
                  </a:lnTo>
                  <a:lnTo>
                    <a:pt x="732" y="384"/>
                  </a:lnTo>
                  <a:lnTo>
                    <a:pt x="726" y="360"/>
                  </a:lnTo>
                  <a:lnTo>
                    <a:pt x="732" y="354"/>
                  </a:lnTo>
                  <a:lnTo>
                    <a:pt x="738" y="342"/>
                  </a:lnTo>
                  <a:lnTo>
                    <a:pt x="738" y="330"/>
                  </a:lnTo>
                  <a:lnTo>
                    <a:pt x="732" y="318"/>
                  </a:lnTo>
                  <a:lnTo>
                    <a:pt x="720" y="306"/>
                  </a:lnTo>
                  <a:lnTo>
                    <a:pt x="714" y="288"/>
                  </a:lnTo>
                  <a:lnTo>
                    <a:pt x="726" y="270"/>
                  </a:lnTo>
                  <a:lnTo>
                    <a:pt x="726" y="246"/>
                  </a:lnTo>
                  <a:lnTo>
                    <a:pt x="636" y="246"/>
                  </a:lnTo>
                  <a:lnTo>
                    <a:pt x="636" y="222"/>
                  </a:lnTo>
                  <a:lnTo>
                    <a:pt x="624" y="216"/>
                  </a:lnTo>
                  <a:lnTo>
                    <a:pt x="612" y="216"/>
                  </a:lnTo>
                  <a:lnTo>
                    <a:pt x="612" y="222"/>
                  </a:lnTo>
                  <a:lnTo>
                    <a:pt x="564" y="222"/>
                  </a:lnTo>
                  <a:lnTo>
                    <a:pt x="558" y="228"/>
                  </a:lnTo>
                  <a:lnTo>
                    <a:pt x="558" y="234"/>
                  </a:lnTo>
                  <a:lnTo>
                    <a:pt x="564" y="240"/>
                  </a:lnTo>
                  <a:lnTo>
                    <a:pt x="570" y="252"/>
                  </a:lnTo>
                  <a:lnTo>
                    <a:pt x="570" y="264"/>
                  </a:lnTo>
                  <a:lnTo>
                    <a:pt x="558" y="264"/>
                  </a:lnTo>
                  <a:lnTo>
                    <a:pt x="558" y="270"/>
                  </a:lnTo>
                  <a:lnTo>
                    <a:pt x="552" y="276"/>
                  </a:lnTo>
                  <a:lnTo>
                    <a:pt x="552" y="294"/>
                  </a:lnTo>
                  <a:lnTo>
                    <a:pt x="510" y="300"/>
                  </a:lnTo>
                  <a:lnTo>
                    <a:pt x="504" y="294"/>
                  </a:lnTo>
                  <a:lnTo>
                    <a:pt x="492" y="300"/>
                  </a:lnTo>
                  <a:lnTo>
                    <a:pt x="468" y="300"/>
                  </a:lnTo>
                  <a:lnTo>
                    <a:pt x="462" y="312"/>
                  </a:lnTo>
                  <a:lnTo>
                    <a:pt x="450" y="306"/>
                  </a:lnTo>
                  <a:lnTo>
                    <a:pt x="420" y="306"/>
                  </a:lnTo>
                  <a:lnTo>
                    <a:pt x="408" y="282"/>
                  </a:lnTo>
                  <a:lnTo>
                    <a:pt x="402" y="276"/>
                  </a:lnTo>
                  <a:lnTo>
                    <a:pt x="402" y="264"/>
                  </a:lnTo>
                  <a:lnTo>
                    <a:pt x="390" y="252"/>
                  </a:lnTo>
                  <a:lnTo>
                    <a:pt x="384" y="252"/>
                  </a:lnTo>
                  <a:lnTo>
                    <a:pt x="378" y="246"/>
                  </a:lnTo>
                  <a:lnTo>
                    <a:pt x="378" y="240"/>
                  </a:lnTo>
                  <a:lnTo>
                    <a:pt x="384" y="234"/>
                  </a:lnTo>
                  <a:lnTo>
                    <a:pt x="384" y="210"/>
                  </a:lnTo>
                  <a:lnTo>
                    <a:pt x="366" y="192"/>
                  </a:lnTo>
                  <a:lnTo>
                    <a:pt x="366" y="150"/>
                  </a:lnTo>
                  <a:lnTo>
                    <a:pt x="354" y="138"/>
                  </a:lnTo>
                  <a:lnTo>
                    <a:pt x="348" y="126"/>
                  </a:lnTo>
                  <a:lnTo>
                    <a:pt x="342" y="120"/>
                  </a:lnTo>
                  <a:lnTo>
                    <a:pt x="324" y="120"/>
                  </a:lnTo>
                  <a:lnTo>
                    <a:pt x="318" y="126"/>
                  </a:lnTo>
                  <a:lnTo>
                    <a:pt x="294" y="126"/>
                  </a:lnTo>
                  <a:lnTo>
                    <a:pt x="276" y="132"/>
                  </a:lnTo>
                  <a:lnTo>
                    <a:pt x="246" y="132"/>
                  </a:lnTo>
                  <a:lnTo>
                    <a:pt x="234" y="126"/>
                  </a:lnTo>
                  <a:lnTo>
                    <a:pt x="222" y="126"/>
                  </a:lnTo>
                  <a:lnTo>
                    <a:pt x="210" y="132"/>
                  </a:lnTo>
                  <a:lnTo>
                    <a:pt x="180" y="132"/>
                  </a:lnTo>
                  <a:lnTo>
                    <a:pt x="168" y="126"/>
                  </a:lnTo>
                  <a:lnTo>
                    <a:pt x="144" y="132"/>
                  </a:lnTo>
                  <a:lnTo>
                    <a:pt x="132" y="126"/>
                  </a:lnTo>
                  <a:lnTo>
                    <a:pt x="126" y="132"/>
                  </a:lnTo>
                  <a:lnTo>
                    <a:pt x="102" y="126"/>
                  </a:lnTo>
                  <a:lnTo>
                    <a:pt x="54" y="150"/>
                  </a:lnTo>
                  <a:lnTo>
                    <a:pt x="48" y="156"/>
                  </a:lnTo>
                  <a:lnTo>
                    <a:pt x="54" y="168"/>
                  </a:lnTo>
                  <a:lnTo>
                    <a:pt x="60" y="174"/>
                  </a:lnTo>
                  <a:lnTo>
                    <a:pt x="66" y="186"/>
                  </a:lnTo>
                  <a:lnTo>
                    <a:pt x="90" y="210"/>
                  </a:lnTo>
                  <a:lnTo>
                    <a:pt x="84" y="234"/>
                  </a:lnTo>
                  <a:lnTo>
                    <a:pt x="90" y="246"/>
                  </a:lnTo>
                  <a:lnTo>
                    <a:pt x="108" y="270"/>
                  </a:lnTo>
                  <a:lnTo>
                    <a:pt x="120" y="300"/>
                  </a:lnTo>
                  <a:lnTo>
                    <a:pt x="126" y="330"/>
                  </a:lnTo>
                  <a:lnTo>
                    <a:pt x="120" y="354"/>
                  </a:lnTo>
                  <a:lnTo>
                    <a:pt x="108" y="378"/>
                  </a:lnTo>
                  <a:lnTo>
                    <a:pt x="102" y="384"/>
                  </a:lnTo>
                  <a:lnTo>
                    <a:pt x="102" y="408"/>
                  </a:lnTo>
                  <a:lnTo>
                    <a:pt x="114" y="408"/>
                  </a:lnTo>
                  <a:lnTo>
                    <a:pt x="114" y="438"/>
                  </a:lnTo>
                  <a:lnTo>
                    <a:pt x="126" y="474"/>
                  </a:lnTo>
                  <a:lnTo>
                    <a:pt x="150" y="510"/>
                  </a:lnTo>
                  <a:lnTo>
                    <a:pt x="162" y="552"/>
                  </a:lnTo>
                  <a:lnTo>
                    <a:pt x="162" y="582"/>
                  </a:lnTo>
                  <a:lnTo>
                    <a:pt x="156" y="594"/>
                  </a:lnTo>
                  <a:lnTo>
                    <a:pt x="150" y="612"/>
                  </a:lnTo>
                  <a:lnTo>
                    <a:pt x="144" y="618"/>
                  </a:lnTo>
                  <a:lnTo>
                    <a:pt x="138" y="630"/>
                  </a:lnTo>
                  <a:lnTo>
                    <a:pt x="144" y="642"/>
                  </a:lnTo>
                  <a:lnTo>
                    <a:pt x="144" y="660"/>
                  </a:lnTo>
                  <a:lnTo>
                    <a:pt x="138" y="666"/>
                  </a:lnTo>
                  <a:lnTo>
                    <a:pt x="126" y="672"/>
                  </a:lnTo>
                  <a:lnTo>
                    <a:pt x="108" y="672"/>
                  </a:lnTo>
                  <a:lnTo>
                    <a:pt x="96" y="690"/>
                  </a:lnTo>
                  <a:lnTo>
                    <a:pt x="102" y="714"/>
                  </a:lnTo>
                  <a:lnTo>
                    <a:pt x="78" y="714"/>
                  </a:lnTo>
                  <a:lnTo>
                    <a:pt x="66" y="720"/>
                  </a:lnTo>
                  <a:lnTo>
                    <a:pt x="66" y="750"/>
                  </a:lnTo>
                  <a:lnTo>
                    <a:pt x="60" y="762"/>
                  </a:lnTo>
                  <a:lnTo>
                    <a:pt x="60" y="774"/>
                  </a:lnTo>
                  <a:lnTo>
                    <a:pt x="48" y="786"/>
                  </a:lnTo>
                  <a:lnTo>
                    <a:pt x="48" y="858"/>
                  </a:lnTo>
                  <a:lnTo>
                    <a:pt x="36" y="864"/>
                  </a:lnTo>
                  <a:lnTo>
                    <a:pt x="30" y="870"/>
                  </a:lnTo>
                  <a:lnTo>
                    <a:pt x="30" y="912"/>
                  </a:lnTo>
                  <a:lnTo>
                    <a:pt x="6" y="930"/>
                  </a:lnTo>
                  <a:lnTo>
                    <a:pt x="6" y="966"/>
                  </a:lnTo>
                  <a:lnTo>
                    <a:pt x="18" y="984"/>
                  </a:lnTo>
                  <a:lnTo>
                    <a:pt x="0" y="1002"/>
                  </a:lnTo>
                  <a:lnTo>
                    <a:pt x="0" y="1044"/>
                  </a:lnTo>
                  <a:lnTo>
                    <a:pt x="18" y="1044"/>
                  </a:lnTo>
                  <a:lnTo>
                    <a:pt x="36" y="1038"/>
                  </a:lnTo>
                  <a:lnTo>
                    <a:pt x="42" y="1044"/>
                  </a:lnTo>
                  <a:lnTo>
                    <a:pt x="72" y="1044"/>
                  </a:lnTo>
                  <a:lnTo>
                    <a:pt x="90" y="1026"/>
                  </a:lnTo>
                  <a:lnTo>
                    <a:pt x="90" y="1020"/>
                  </a:lnTo>
                  <a:lnTo>
                    <a:pt x="120" y="1020"/>
                  </a:lnTo>
                  <a:lnTo>
                    <a:pt x="126" y="1026"/>
                  </a:lnTo>
                  <a:lnTo>
                    <a:pt x="132" y="1038"/>
                  </a:lnTo>
                  <a:lnTo>
                    <a:pt x="156" y="1050"/>
                  </a:lnTo>
                  <a:lnTo>
                    <a:pt x="168" y="1050"/>
                  </a:lnTo>
                  <a:lnTo>
                    <a:pt x="174" y="1056"/>
                  </a:lnTo>
                  <a:lnTo>
                    <a:pt x="480" y="1056"/>
                  </a:lnTo>
                  <a:lnTo>
                    <a:pt x="480" y="1062"/>
                  </a:lnTo>
                  <a:lnTo>
                    <a:pt x="504" y="1086"/>
                  </a:lnTo>
                  <a:lnTo>
                    <a:pt x="540" y="1086"/>
                  </a:lnTo>
                  <a:lnTo>
                    <a:pt x="546" y="1098"/>
                  </a:lnTo>
                  <a:lnTo>
                    <a:pt x="618" y="1092"/>
                  </a:lnTo>
                  <a:lnTo>
                    <a:pt x="624" y="1104"/>
                  </a:lnTo>
                  <a:lnTo>
                    <a:pt x="696" y="1104"/>
                  </a:lnTo>
                  <a:lnTo>
                    <a:pt x="732" y="1098"/>
                  </a:lnTo>
                  <a:lnTo>
                    <a:pt x="780" y="1092"/>
                  </a:lnTo>
                  <a:lnTo>
                    <a:pt x="816" y="1080"/>
                  </a:lnTo>
                  <a:lnTo>
                    <a:pt x="828" y="1074"/>
                  </a:lnTo>
                  <a:lnTo>
                    <a:pt x="738" y="984"/>
                  </a:lnTo>
                  <a:lnTo>
                    <a:pt x="738" y="966"/>
                  </a:lnTo>
                  <a:lnTo>
                    <a:pt x="732" y="954"/>
                  </a:lnTo>
                  <a:lnTo>
                    <a:pt x="732" y="702"/>
                  </a:lnTo>
                  <a:lnTo>
                    <a:pt x="858" y="708"/>
                  </a:lnTo>
                  <a:lnTo>
                    <a:pt x="864" y="708"/>
                  </a:lnTo>
                  <a:lnTo>
                    <a:pt x="876" y="696"/>
                  </a:lnTo>
                  <a:lnTo>
                    <a:pt x="876" y="672"/>
                  </a:lnTo>
                  <a:lnTo>
                    <a:pt x="870" y="666"/>
                  </a:lnTo>
                  <a:lnTo>
                    <a:pt x="870" y="660"/>
                  </a:lnTo>
                  <a:lnTo>
                    <a:pt x="888" y="654"/>
                  </a:lnTo>
                  <a:lnTo>
                    <a:pt x="876" y="642"/>
                  </a:lnTo>
                  <a:lnTo>
                    <a:pt x="876" y="588"/>
                  </a:lnTo>
                  <a:lnTo>
                    <a:pt x="882" y="588"/>
                  </a:lnTo>
                  <a:lnTo>
                    <a:pt x="888" y="582"/>
                  </a:lnTo>
                  <a:lnTo>
                    <a:pt x="888" y="564"/>
                  </a:lnTo>
                  <a:lnTo>
                    <a:pt x="876" y="552"/>
                  </a:lnTo>
                  <a:lnTo>
                    <a:pt x="876" y="54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74" name="Andorra" descr="© INSCALE GmbH, 05.05.2010&#10;http://www.presentationload.com/">
              <a:extLst>
                <a:ext uri="{FF2B5EF4-FFF2-40B4-BE49-F238E27FC236}">
                  <a16:creationId xmlns:a16="http://schemas.microsoft.com/office/drawing/2014/main" id="{23C8126A-7C88-E3E2-F818-B0A87435D262}"/>
                </a:ext>
              </a:extLst>
            </p:cNvPr>
            <p:cNvSpPr>
              <a:spLocks/>
            </p:cNvSpPr>
            <p:nvPr/>
          </p:nvSpPr>
          <p:spPr bwMode="gray">
            <a:xfrm>
              <a:off x="5751162" y="2736286"/>
              <a:ext cx="14753" cy="7376"/>
            </a:xfrm>
            <a:custGeom>
              <a:avLst/>
              <a:gdLst>
                <a:gd name="T0" fmla="*/ 2147483647 w 30"/>
                <a:gd name="T1" fmla="*/ 2147483647 h 18"/>
                <a:gd name="T2" fmla="*/ 2147483647 w 30"/>
                <a:gd name="T3" fmla="*/ 2147483647 h 18"/>
                <a:gd name="T4" fmla="*/ 2147483647 w 30"/>
                <a:gd name="T5" fmla="*/ 2147483647 h 18"/>
                <a:gd name="T6" fmla="*/ 2147483647 w 30"/>
                <a:gd name="T7" fmla="*/ 0 h 18"/>
                <a:gd name="T8" fmla="*/ 0 w 30"/>
                <a:gd name="T9" fmla="*/ 0 h 18"/>
                <a:gd name="T10" fmla="*/ 2147483647 w 30"/>
                <a:gd name="T11" fmla="*/ 2147483647 h 18"/>
                <a:gd name="T12" fmla="*/ 0 60000 65536"/>
                <a:gd name="T13" fmla="*/ 0 60000 65536"/>
                <a:gd name="T14" fmla="*/ 0 60000 65536"/>
                <a:gd name="T15" fmla="*/ 0 60000 65536"/>
                <a:gd name="T16" fmla="*/ 0 60000 65536"/>
                <a:gd name="T17" fmla="*/ 0 60000 65536"/>
                <a:gd name="T18" fmla="*/ 0 w 30"/>
                <a:gd name="T19" fmla="*/ 0 h 18"/>
                <a:gd name="T20" fmla="*/ 30 w 30"/>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30" h="18">
                  <a:moveTo>
                    <a:pt x="6" y="18"/>
                  </a:moveTo>
                  <a:lnTo>
                    <a:pt x="18" y="12"/>
                  </a:lnTo>
                  <a:lnTo>
                    <a:pt x="30" y="12"/>
                  </a:lnTo>
                  <a:lnTo>
                    <a:pt x="30" y="0"/>
                  </a:lnTo>
                  <a:lnTo>
                    <a:pt x="0" y="0"/>
                  </a:lnTo>
                  <a:lnTo>
                    <a:pt x="6" y="1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75" name="Algeria" descr="© INSCALE GmbH, 05.05.2010&#10;http://www.presentationload.com/">
              <a:extLst>
                <a:ext uri="{FF2B5EF4-FFF2-40B4-BE49-F238E27FC236}">
                  <a16:creationId xmlns:a16="http://schemas.microsoft.com/office/drawing/2014/main" id="{3CD6B511-9BDA-B51D-7974-EE0541EFBF2D}"/>
                </a:ext>
              </a:extLst>
            </p:cNvPr>
            <p:cNvSpPr>
              <a:spLocks/>
            </p:cNvSpPr>
            <p:nvPr/>
          </p:nvSpPr>
          <p:spPr bwMode="gray">
            <a:xfrm>
              <a:off x="5382347" y="2942820"/>
              <a:ext cx="697061" cy="689681"/>
            </a:xfrm>
            <a:custGeom>
              <a:avLst/>
              <a:gdLst>
                <a:gd name="T0" fmla="*/ 2147483647 w 1476"/>
                <a:gd name="T1" fmla="*/ 2147483647 h 1464"/>
                <a:gd name="T2" fmla="*/ 2147483647 w 1476"/>
                <a:gd name="T3" fmla="*/ 2147483647 h 1464"/>
                <a:gd name="T4" fmla="*/ 2147483647 w 1476"/>
                <a:gd name="T5" fmla="*/ 2147483647 h 1464"/>
                <a:gd name="T6" fmla="*/ 2147483647 w 1476"/>
                <a:gd name="T7" fmla="*/ 2147483647 h 1464"/>
                <a:gd name="T8" fmla="*/ 2147483647 w 1476"/>
                <a:gd name="T9" fmla="*/ 2147483647 h 1464"/>
                <a:gd name="T10" fmla="*/ 2147483647 w 1476"/>
                <a:gd name="T11" fmla="*/ 2147483647 h 1464"/>
                <a:gd name="T12" fmla="*/ 2147483647 w 1476"/>
                <a:gd name="T13" fmla="*/ 2147483647 h 1464"/>
                <a:gd name="T14" fmla="*/ 2147483647 w 1476"/>
                <a:gd name="T15" fmla="*/ 2147483647 h 1464"/>
                <a:gd name="T16" fmla="*/ 2147483647 w 1476"/>
                <a:gd name="T17" fmla="*/ 2147483647 h 1464"/>
                <a:gd name="T18" fmla="*/ 2147483647 w 1476"/>
                <a:gd name="T19" fmla="*/ 2147483647 h 1464"/>
                <a:gd name="T20" fmla="*/ 2147483647 w 1476"/>
                <a:gd name="T21" fmla="*/ 2147483647 h 1464"/>
                <a:gd name="T22" fmla="*/ 2147483647 w 1476"/>
                <a:gd name="T23" fmla="*/ 2147483647 h 1464"/>
                <a:gd name="T24" fmla="*/ 2147483647 w 1476"/>
                <a:gd name="T25" fmla="*/ 2147483647 h 1464"/>
                <a:gd name="T26" fmla="*/ 2147483647 w 1476"/>
                <a:gd name="T27" fmla="*/ 2147483647 h 1464"/>
                <a:gd name="T28" fmla="*/ 2147483647 w 1476"/>
                <a:gd name="T29" fmla="*/ 2147483647 h 1464"/>
                <a:gd name="T30" fmla="*/ 2147483647 w 1476"/>
                <a:gd name="T31" fmla="*/ 2147483647 h 1464"/>
                <a:gd name="T32" fmla="*/ 2147483647 w 1476"/>
                <a:gd name="T33" fmla="*/ 2147483647 h 1464"/>
                <a:gd name="T34" fmla="*/ 2147483647 w 1476"/>
                <a:gd name="T35" fmla="*/ 2147483647 h 1464"/>
                <a:gd name="T36" fmla="*/ 2147483647 w 1476"/>
                <a:gd name="T37" fmla="*/ 2147483647 h 1464"/>
                <a:gd name="T38" fmla="*/ 2147483647 w 1476"/>
                <a:gd name="T39" fmla="*/ 2147483647 h 1464"/>
                <a:gd name="T40" fmla="*/ 2147483647 w 1476"/>
                <a:gd name="T41" fmla="*/ 2147483647 h 1464"/>
                <a:gd name="T42" fmla="*/ 2147483647 w 1476"/>
                <a:gd name="T43" fmla="*/ 2147483647 h 1464"/>
                <a:gd name="T44" fmla="*/ 2147483647 w 1476"/>
                <a:gd name="T45" fmla="*/ 2147483647 h 1464"/>
                <a:gd name="T46" fmla="*/ 2147483647 w 1476"/>
                <a:gd name="T47" fmla="*/ 2147483647 h 1464"/>
                <a:gd name="T48" fmla="*/ 2147483647 w 1476"/>
                <a:gd name="T49" fmla="*/ 2147483647 h 1464"/>
                <a:gd name="T50" fmla="*/ 2147483647 w 1476"/>
                <a:gd name="T51" fmla="*/ 2147483647 h 1464"/>
                <a:gd name="T52" fmla="*/ 2147483647 w 1476"/>
                <a:gd name="T53" fmla="*/ 2147483647 h 1464"/>
                <a:gd name="T54" fmla="*/ 2147483647 w 1476"/>
                <a:gd name="T55" fmla="*/ 2147483647 h 1464"/>
                <a:gd name="T56" fmla="*/ 2147483647 w 1476"/>
                <a:gd name="T57" fmla="*/ 2147483647 h 1464"/>
                <a:gd name="T58" fmla="*/ 2147483647 w 1476"/>
                <a:gd name="T59" fmla="*/ 2147483647 h 1464"/>
                <a:gd name="T60" fmla="*/ 2147483647 w 1476"/>
                <a:gd name="T61" fmla="*/ 2147483647 h 1464"/>
                <a:gd name="T62" fmla="*/ 2147483647 w 1476"/>
                <a:gd name="T63" fmla="*/ 2147483647 h 1464"/>
                <a:gd name="T64" fmla="*/ 2147483647 w 1476"/>
                <a:gd name="T65" fmla="*/ 2147483647 h 1464"/>
                <a:gd name="T66" fmla="*/ 2147483647 w 1476"/>
                <a:gd name="T67" fmla="*/ 2147483647 h 1464"/>
                <a:gd name="T68" fmla="*/ 2147483647 w 1476"/>
                <a:gd name="T69" fmla="*/ 2147483647 h 1464"/>
                <a:gd name="T70" fmla="*/ 2147483647 w 1476"/>
                <a:gd name="T71" fmla="*/ 2147483647 h 1464"/>
                <a:gd name="T72" fmla="*/ 2147483647 w 1476"/>
                <a:gd name="T73" fmla="*/ 2147483647 h 1464"/>
                <a:gd name="T74" fmla="*/ 2147483647 w 1476"/>
                <a:gd name="T75" fmla="*/ 2147483647 h 1464"/>
                <a:gd name="T76" fmla="*/ 2147483647 w 1476"/>
                <a:gd name="T77" fmla="*/ 2147483647 h 1464"/>
                <a:gd name="T78" fmla="*/ 2147483647 w 1476"/>
                <a:gd name="T79" fmla="*/ 2147483647 h 1464"/>
                <a:gd name="T80" fmla="*/ 2147483647 w 1476"/>
                <a:gd name="T81" fmla="*/ 2147483647 h 1464"/>
                <a:gd name="T82" fmla="*/ 2147483647 w 1476"/>
                <a:gd name="T83" fmla="*/ 2147483647 h 1464"/>
                <a:gd name="T84" fmla="*/ 2147483647 w 1476"/>
                <a:gd name="T85" fmla="*/ 2147483647 h 1464"/>
                <a:gd name="T86" fmla="*/ 2147483647 w 1476"/>
                <a:gd name="T87" fmla="*/ 2147483647 h 1464"/>
                <a:gd name="T88" fmla="*/ 2147483647 w 1476"/>
                <a:gd name="T89" fmla="*/ 2147483647 h 1464"/>
                <a:gd name="T90" fmla="*/ 2147483647 w 1476"/>
                <a:gd name="T91" fmla="*/ 2147483647 h 1464"/>
                <a:gd name="T92" fmla="*/ 2147483647 w 1476"/>
                <a:gd name="T93" fmla="*/ 2147483647 h 1464"/>
                <a:gd name="T94" fmla="*/ 2147483647 w 1476"/>
                <a:gd name="T95" fmla="*/ 2147483647 h 1464"/>
                <a:gd name="T96" fmla="*/ 2147483647 w 1476"/>
                <a:gd name="T97" fmla="*/ 2147483647 h 1464"/>
                <a:gd name="T98" fmla="*/ 2147483647 w 1476"/>
                <a:gd name="T99" fmla="*/ 2147483647 h 1464"/>
                <a:gd name="T100" fmla="*/ 2147483647 w 1476"/>
                <a:gd name="T101" fmla="*/ 2147483647 h 1464"/>
                <a:gd name="T102" fmla="*/ 2147483647 w 1476"/>
                <a:gd name="T103" fmla="*/ 2147483647 h 1464"/>
                <a:gd name="T104" fmla="*/ 2147483647 w 1476"/>
                <a:gd name="T105" fmla="*/ 2147483647 h 146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76"/>
                <a:gd name="T160" fmla="*/ 0 h 1464"/>
                <a:gd name="T161" fmla="*/ 1476 w 1476"/>
                <a:gd name="T162" fmla="*/ 1464 h 146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76" h="1464">
                  <a:moveTo>
                    <a:pt x="360" y="534"/>
                  </a:moveTo>
                  <a:lnTo>
                    <a:pt x="318" y="534"/>
                  </a:lnTo>
                  <a:lnTo>
                    <a:pt x="312" y="546"/>
                  </a:lnTo>
                  <a:lnTo>
                    <a:pt x="306" y="552"/>
                  </a:lnTo>
                  <a:lnTo>
                    <a:pt x="294" y="576"/>
                  </a:lnTo>
                  <a:lnTo>
                    <a:pt x="282" y="588"/>
                  </a:lnTo>
                  <a:lnTo>
                    <a:pt x="258" y="588"/>
                  </a:lnTo>
                  <a:lnTo>
                    <a:pt x="246" y="582"/>
                  </a:lnTo>
                  <a:lnTo>
                    <a:pt x="234" y="582"/>
                  </a:lnTo>
                  <a:lnTo>
                    <a:pt x="228" y="594"/>
                  </a:lnTo>
                  <a:lnTo>
                    <a:pt x="204" y="600"/>
                  </a:lnTo>
                  <a:lnTo>
                    <a:pt x="204" y="606"/>
                  </a:lnTo>
                  <a:lnTo>
                    <a:pt x="198" y="618"/>
                  </a:lnTo>
                  <a:lnTo>
                    <a:pt x="186" y="618"/>
                  </a:lnTo>
                  <a:lnTo>
                    <a:pt x="180" y="612"/>
                  </a:lnTo>
                  <a:lnTo>
                    <a:pt x="168" y="606"/>
                  </a:lnTo>
                  <a:lnTo>
                    <a:pt x="138" y="624"/>
                  </a:lnTo>
                  <a:lnTo>
                    <a:pt x="120" y="624"/>
                  </a:lnTo>
                  <a:lnTo>
                    <a:pt x="120" y="630"/>
                  </a:lnTo>
                  <a:lnTo>
                    <a:pt x="90" y="660"/>
                  </a:lnTo>
                  <a:lnTo>
                    <a:pt x="78" y="666"/>
                  </a:lnTo>
                  <a:lnTo>
                    <a:pt x="72" y="672"/>
                  </a:lnTo>
                  <a:lnTo>
                    <a:pt x="60" y="678"/>
                  </a:lnTo>
                  <a:lnTo>
                    <a:pt x="54" y="708"/>
                  </a:lnTo>
                  <a:lnTo>
                    <a:pt x="54" y="768"/>
                  </a:lnTo>
                  <a:lnTo>
                    <a:pt x="0" y="768"/>
                  </a:lnTo>
                  <a:lnTo>
                    <a:pt x="54" y="768"/>
                  </a:lnTo>
                  <a:lnTo>
                    <a:pt x="54" y="804"/>
                  </a:lnTo>
                  <a:lnTo>
                    <a:pt x="312" y="984"/>
                  </a:lnTo>
                  <a:lnTo>
                    <a:pt x="720" y="1296"/>
                  </a:lnTo>
                  <a:lnTo>
                    <a:pt x="720" y="1320"/>
                  </a:lnTo>
                  <a:lnTo>
                    <a:pt x="744" y="1320"/>
                  </a:lnTo>
                  <a:lnTo>
                    <a:pt x="750" y="1326"/>
                  </a:lnTo>
                  <a:lnTo>
                    <a:pt x="750" y="1344"/>
                  </a:lnTo>
                  <a:lnTo>
                    <a:pt x="762" y="1356"/>
                  </a:lnTo>
                  <a:lnTo>
                    <a:pt x="798" y="1356"/>
                  </a:lnTo>
                  <a:lnTo>
                    <a:pt x="804" y="1386"/>
                  </a:lnTo>
                  <a:lnTo>
                    <a:pt x="810" y="1386"/>
                  </a:lnTo>
                  <a:lnTo>
                    <a:pt x="816" y="1380"/>
                  </a:lnTo>
                  <a:lnTo>
                    <a:pt x="846" y="1380"/>
                  </a:lnTo>
                  <a:lnTo>
                    <a:pt x="858" y="1386"/>
                  </a:lnTo>
                  <a:lnTo>
                    <a:pt x="870" y="1410"/>
                  </a:lnTo>
                  <a:lnTo>
                    <a:pt x="870" y="1428"/>
                  </a:lnTo>
                  <a:lnTo>
                    <a:pt x="852" y="1446"/>
                  </a:lnTo>
                  <a:lnTo>
                    <a:pt x="852" y="1452"/>
                  </a:lnTo>
                  <a:lnTo>
                    <a:pt x="858" y="1458"/>
                  </a:lnTo>
                  <a:lnTo>
                    <a:pt x="870" y="1464"/>
                  </a:lnTo>
                  <a:lnTo>
                    <a:pt x="900" y="1464"/>
                  </a:lnTo>
                  <a:lnTo>
                    <a:pt x="906" y="1458"/>
                  </a:lnTo>
                  <a:lnTo>
                    <a:pt x="924" y="1458"/>
                  </a:lnTo>
                  <a:lnTo>
                    <a:pt x="954" y="1452"/>
                  </a:lnTo>
                  <a:lnTo>
                    <a:pt x="984" y="1440"/>
                  </a:lnTo>
                  <a:lnTo>
                    <a:pt x="1020" y="1434"/>
                  </a:lnTo>
                  <a:lnTo>
                    <a:pt x="1038" y="1434"/>
                  </a:lnTo>
                  <a:lnTo>
                    <a:pt x="1062" y="1416"/>
                  </a:lnTo>
                  <a:lnTo>
                    <a:pt x="1098" y="1386"/>
                  </a:lnTo>
                  <a:lnTo>
                    <a:pt x="1128" y="1350"/>
                  </a:lnTo>
                  <a:lnTo>
                    <a:pt x="1158" y="1326"/>
                  </a:lnTo>
                  <a:lnTo>
                    <a:pt x="1182" y="1314"/>
                  </a:lnTo>
                  <a:lnTo>
                    <a:pt x="1224" y="1284"/>
                  </a:lnTo>
                  <a:lnTo>
                    <a:pt x="1272" y="1248"/>
                  </a:lnTo>
                  <a:lnTo>
                    <a:pt x="1332" y="1206"/>
                  </a:lnTo>
                  <a:lnTo>
                    <a:pt x="1386" y="1170"/>
                  </a:lnTo>
                  <a:lnTo>
                    <a:pt x="1434" y="1134"/>
                  </a:lnTo>
                  <a:lnTo>
                    <a:pt x="1464" y="1110"/>
                  </a:lnTo>
                  <a:lnTo>
                    <a:pt x="1476" y="1104"/>
                  </a:lnTo>
                  <a:lnTo>
                    <a:pt x="1476" y="1098"/>
                  </a:lnTo>
                  <a:lnTo>
                    <a:pt x="1470" y="1092"/>
                  </a:lnTo>
                  <a:lnTo>
                    <a:pt x="1464" y="1080"/>
                  </a:lnTo>
                  <a:lnTo>
                    <a:pt x="1458" y="1062"/>
                  </a:lnTo>
                  <a:lnTo>
                    <a:pt x="1452" y="1050"/>
                  </a:lnTo>
                  <a:lnTo>
                    <a:pt x="1452" y="1044"/>
                  </a:lnTo>
                  <a:lnTo>
                    <a:pt x="1440" y="1032"/>
                  </a:lnTo>
                  <a:lnTo>
                    <a:pt x="1428" y="1032"/>
                  </a:lnTo>
                  <a:lnTo>
                    <a:pt x="1392" y="1014"/>
                  </a:lnTo>
                  <a:lnTo>
                    <a:pt x="1386" y="1014"/>
                  </a:lnTo>
                  <a:lnTo>
                    <a:pt x="1362" y="1026"/>
                  </a:lnTo>
                  <a:lnTo>
                    <a:pt x="1338" y="1002"/>
                  </a:lnTo>
                  <a:lnTo>
                    <a:pt x="1338" y="960"/>
                  </a:lnTo>
                  <a:lnTo>
                    <a:pt x="1332" y="954"/>
                  </a:lnTo>
                  <a:lnTo>
                    <a:pt x="1326" y="942"/>
                  </a:lnTo>
                  <a:lnTo>
                    <a:pt x="1314" y="930"/>
                  </a:lnTo>
                  <a:lnTo>
                    <a:pt x="1308" y="912"/>
                  </a:lnTo>
                  <a:lnTo>
                    <a:pt x="1296" y="900"/>
                  </a:lnTo>
                  <a:lnTo>
                    <a:pt x="1290" y="888"/>
                  </a:lnTo>
                  <a:lnTo>
                    <a:pt x="1290" y="882"/>
                  </a:lnTo>
                  <a:lnTo>
                    <a:pt x="1296" y="876"/>
                  </a:lnTo>
                  <a:lnTo>
                    <a:pt x="1308" y="876"/>
                  </a:lnTo>
                  <a:lnTo>
                    <a:pt x="1320" y="870"/>
                  </a:lnTo>
                  <a:lnTo>
                    <a:pt x="1326" y="864"/>
                  </a:lnTo>
                  <a:lnTo>
                    <a:pt x="1332" y="852"/>
                  </a:lnTo>
                  <a:lnTo>
                    <a:pt x="1332" y="840"/>
                  </a:lnTo>
                  <a:lnTo>
                    <a:pt x="1326" y="834"/>
                  </a:lnTo>
                  <a:lnTo>
                    <a:pt x="1326" y="828"/>
                  </a:lnTo>
                  <a:lnTo>
                    <a:pt x="1320" y="774"/>
                  </a:lnTo>
                  <a:lnTo>
                    <a:pt x="1332" y="750"/>
                  </a:lnTo>
                  <a:lnTo>
                    <a:pt x="1326" y="732"/>
                  </a:lnTo>
                  <a:lnTo>
                    <a:pt x="1326" y="726"/>
                  </a:lnTo>
                  <a:lnTo>
                    <a:pt x="1332" y="720"/>
                  </a:lnTo>
                  <a:lnTo>
                    <a:pt x="1332" y="690"/>
                  </a:lnTo>
                  <a:lnTo>
                    <a:pt x="1338" y="678"/>
                  </a:lnTo>
                  <a:lnTo>
                    <a:pt x="1338" y="672"/>
                  </a:lnTo>
                  <a:lnTo>
                    <a:pt x="1326" y="648"/>
                  </a:lnTo>
                  <a:lnTo>
                    <a:pt x="1302" y="588"/>
                  </a:lnTo>
                  <a:lnTo>
                    <a:pt x="1290" y="570"/>
                  </a:lnTo>
                  <a:lnTo>
                    <a:pt x="1296" y="564"/>
                  </a:lnTo>
                  <a:lnTo>
                    <a:pt x="1308" y="558"/>
                  </a:lnTo>
                  <a:lnTo>
                    <a:pt x="1296" y="528"/>
                  </a:lnTo>
                  <a:lnTo>
                    <a:pt x="1284" y="480"/>
                  </a:lnTo>
                  <a:lnTo>
                    <a:pt x="1278" y="438"/>
                  </a:lnTo>
                  <a:lnTo>
                    <a:pt x="1272" y="414"/>
                  </a:lnTo>
                  <a:lnTo>
                    <a:pt x="1266" y="408"/>
                  </a:lnTo>
                  <a:lnTo>
                    <a:pt x="1260" y="396"/>
                  </a:lnTo>
                  <a:lnTo>
                    <a:pt x="1236" y="384"/>
                  </a:lnTo>
                  <a:lnTo>
                    <a:pt x="1230" y="378"/>
                  </a:lnTo>
                  <a:lnTo>
                    <a:pt x="1224" y="378"/>
                  </a:lnTo>
                  <a:lnTo>
                    <a:pt x="1224" y="336"/>
                  </a:lnTo>
                  <a:lnTo>
                    <a:pt x="1212" y="324"/>
                  </a:lnTo>
                  <a:lnTo>
                    <a:pt x="1194" y="318"/>
                  </a:lnTo>
                  <a:lnTo>
                    <a:pt x="1182" y="318"/>
                  </a:lnTo>
                  <a:lnTo>
                    <a:pt x="1182" y="288"/>
                  </a:lnTo>
                  <a:lnTo>
                    <a:pt x="1170" y="288"/>
                  </a:lnTo>
                  <a:lnTo>
                    <a:pt x="1170" y="246"/>
                  </a:lnTo>
                  <a:lnTo>
                    <a:pt x="1194" y="222"/>
                  </a:lnTo>
                  <a:lnTo>
                    <a:pt x="1218" y="204"/>
                  </a:lnTo>
                  <a:lnTo>
                    <a:pt x="1218" y="198"/>
                  </a:lnTo>
                  <a:lnTo>
                    <a:pt x="1224" y="192"/>
                  </a:lnTo>
                  <a:lnTo>
                    <a:pt x="1224" y="180"/>
                  </a:lnTo>
                  <a:lnTo>
                    <a:pt x="1230" y="168"/>
                  </a:lnTo>
                  <a:lnTo>
                    <a:pt x="1230" y="126"/>
                  </a:lnTo>
                  <a:lnTo>
                    <a:pt x="1224" y="114"/>
                  </a:lnTo>
                  <a:lnTo>
                    <a:pt x="1224" y="78"/>
                  </a:lnTo>
                  <a:lnTo>
                    <a:pt x="1230" y="66"/>
                  </a:lnTo>
                  <a:lnTo>
                    <a:pt x="1230" y="54"/>
                  </a:lnTo>
                  <a:lnTo>
                    <a:pt x="1212" y="48"/>
                  </a:lnTo>
                  <a:lnTo>
                    <a:pt x="1254" y="30"/>
                  </a:lnTo>
                  <a:lnTo>
                    <a:pt x="1254" y="18"/>
                  </a:lnTo>
                  <a:lnTo>
                    <a:pt x="1242" y="18"/>
                  </a:lnTo>
                  <a:lnTo>
                    <a:pt x="1236" y="12"/>
                  </a:lnTo>
                  <a:lnTo>
                    <a:pt x="1224" y="12"/>
                  </a:lnTo>
                  <a:lnTo>
                    <a:pt x="1206" y="24"/>
                  </a:lnTo>
                  <a:lnTo>
                    <a:pt x="1170" y="6"/>
                  </a:lnTo>
                  <a:lnTo>
                    <a:pt x="1152" y="6"/>
                  </a:lnTo>
                  <a:lnTo>
                    <a:pt x="1152" y="18"/>
                  </a:lnTo>
                  <a:lnTo>
                    <a:pt x="1116" y="18"/>
                  </a:lnTo>
                  <a:lnTo>
                    <a:pt x="1092" y="0"/>
                  </a:lnTo>
                  <a:lnTo>
                    <a:pt x="1086" y="30"/>
                  </a:lnTo>
                  <a:lnTo>
                    <a:pt x="1056" y="18"/>
                  </a:lnTo>
                  <a:lnTo>
                    <a:pt x="1026" y="42"/>
                  </a:lnTo>
                  <a:lnTo>
                    <a:pt x="1002" y="30"/>
                  </a:lnTo>
                  <a:lnTo>
                    <a:pt x="984" y="30"/>
                  </a:lnTo>
                  <a:lnTo>
                    <a:pt x="966" y="24"/>
                  </a:lnTo>
                  <a:lnTo>
                    <a:pt x="948" y="24"/>
                  </a:lnTo>
                  <a:lnTo>
                    <a:pt x="924" y="30"/>
                  </a:lnTo>
                  <a:lnTo>
                    <a:pt x="906" y="30"/>
                  </a:lnTo>
                  <a:lnTo>
                    <a:pt x="900" y="36"/>
                  </a:lnTo>
                  <a:lnTo>
                    <a:pt x="888" y="36"/>
                  </a:lnTo>
                  <a:lnTo>
                    <a:pt x="876" y="42"/>
                  </a:lnTo>
                  <a:lnTo>
                    <a:pt x="816" y="42"/>
                  </a:lnTo>
                  <a:lnTo>
                    <a:pt x="810" y="48"/>
                  </a:lnTo>
                  <a:lnTo>
                    <a:pt x="750" y="48"/>
                  </a:lnTo>
                  <a:lnTo>
                    <a:pt x="744" y="54"/>
                  </a:lnTo>
                  <a:lnTo>
                    <a:pt x="726" y="54"/>
                  </a:lnTo>
                  <a:lnTo>
                    <a:pt x="714" y="60"/>
                  </a:lnTo>
                  <a:lnTo>
                    <a:pt x="696" y="66"/>
                  </a:lnTo>
                  <a:lnTo>
                    <a:pt x="684" y="78"/>
                  </a:lnTo>
                  <a:lnTo>
                    <a:pt x="678" y="90"/>
                  </a:lnTo>
                  <a:lnTo>
                    <a:pt x="666" y="102"/>
                  </a:lnTo>
                  <a:lnTo>
                    <a:pt x="666" y="108"/>
                  </a:lnTo>
                  <a:lnTo>
                    <a:pt x="636" y="108"/>
                  </a:lnTo>
                  <a:lnTo>
                    <a:pt x="624" y="114"/>
                  </a:lnTo>
                  <a:lnTo>
                    <a:pt x="606" y="114"/>
                  </a:lnTo>
                  <a:lnTo>
                    <a:pt x="594" y="120"/>
                  </a:lnTo>
                  <a:lnTo>
                    <a:pt x="588" y="126"/>
                  </a:lnTo>
                  <a:lnTo>
                    <a:pt x="588" y="132"/>
                  </a:lnTo>
                  <a:lnTo>
                    <a:pt x="558" y="162"/>
                  </a:lnTo>
                  <a:lnTo>
                    <a:pt x="546" y="168"/>
                  </a:lnTo>
                  <a:lnTo>
                    <a:pt x="522" y="168"/>
                  </a:lnTo>
                  <a:lnTo>
                    <a:pt x="528" y="174"/>
                  </a:lnTo>
                  <a:lnTo>
                    <a:pt x="534" y="186"/>
                  </a:lnTo>
                  <a:lnTo>
                    <a:pt x="546" y="192"/>
                  </a:lnTo>
                  <a:lnTo>
                    <a:pt x="540" y="198"/>
                  </a:lnTo>
                  <a:lnTo>
                    <a:pt x="540" y="210"/>
                  </a:lnTo>
                  <a:lnTo>
                    <a:pt x="552" y="210"/>
                  </a:lnTo>
                  <a:lnTo>
                    <a:pt x="546" y="276"/>
                  </a:lnTo>
                  <a:lnTo>
                    <a:pt x="558" y="294"/>
                  </a:lnTo>
                  <a:lnTo>
                    <a:pt x="546" y="324"/>
                  </a:lnTo>
                  <a:lnTo>
                    <a:pt x="564" y="324"/>
                  </a:lnTo>
                  <a:lnTo>
                    <a:pt x="564" y="354"/>
                  </a:lnTo>
                  <a:lnTo>
                    <a:pt x="588" y="372"/>
                  </a:lnTo>
                  <a:lnTo>
                    <a:pt x="570" y="390"/>
                  </a:lnTo>
                  <a:lnTo>
                    <a:pt x="570" y="402"/>
                  </a:lnTo>
                  <a:lnTo>
                    <a:pt x="516" y="408"/>
                  </a:lnTo>
                  <a:lnTo>
                    <a:pt x="504" y="402"/>
                  </a:lnTo>
                  <a:lnTo>
                    <a:pt x="486" y="402"/>
                  </a:lnTo>
                  <a:lnTo>
                    <a:pt x="486" y="408"/>
                  </a:lnTo>
                  <a:lnTo>
                    <a:pt x="480" y="414"/>
                  </a:lnTo>
                  <a:lnTo>
                    <a:pt x="474" y="408"/>
                  </a:lnTo>
                  <a:lnTo>
                    <a:pt x="462" y="408"/>
                  </a:lnTo>
                  <a:lnTo>
                    <a:pt x="462" y="414"/>
                  </a:lnTo>
                  <a:lnTo>
                    <a:pt x="456" y="420"/>
                  </a:lnTo>
                  <a:lnTo>
                    <a:pt x="456" y="432"/>
                  </a:lnTo>
                  <a:lnTo>
                    <a:pt x="432" y="432"/>
                  </a:lnTo>
                  <a:lnTo>
                    <a:pt x="420" y="438"/>
                  </a:lnTo>
                  <a:lnTo>
                    <a:pt x="396" y="438"/>
                  </a:lnTo>
                  <a:lnTo>
                    <a:pt x="390" y="444"/>
                  </a:lnTo>
                  <a:lnTo>
                    <a:pt x="390" y="456"/>
                  </a:lnTo>
                  <a:lnTo>
                    <a:pt x="396" y="462"/>
                  </a:lnTo>
                  <a:lnTo>
                    <a:pt x="402" y="474"/>
                  </a:lnTo>
                  <a:lnTo>
                    <a:pt x="414" y="492"/>
                  </a:lnTo>
                  <a:lnTo>
                    <a:pt x="390" y="504"/>
                  </a:lnTo>
                  <a:lnTo>
                    <a:pt x="390" y="510"/>
                  </a:lnTo>
                  <a:lnTo>
                    <a:pt x="378" y="522"/>
                  </a:lnTo>
                  <a:lnTo>
                    <a:pt x="366" y="528"/>
                  </a:lnTo>
                  <a:lnTo>
                    <a:pt x="360" y="53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76" name="Albania" descr="© INSCALE GmbH, 05.05.2010&#10;http://www.presentationload.com/">
              <a:extLst>
                <a:ext uri="{FF2B5EF4-FFF2-40B4-BE49-F238E27FC236}">
                  <a16:creationId xmlns:a16="http://schemas.microsoft.com/office/drawing/2014/main" id="{7732F00F-510B-F30D-ED42-E68990880D0C}"/>
                </a:ext>
              </a:extLst>
            </p:cNvPr>
            <p:cNvSpPr>
              <a:spLocks/>
            </p:cNvSpPr>
            <p:nvPr/>
          </p:nvSpPr>
          <p:spPr bwMode="gray">
            <a:xfrm>
              <a:off x="6287787" y="2736283"/>
              <a:ext cx="68231" cy="116177"/>
            </a:xfrm>
            <a:custGeom>
              <a:avLst/>
              <a:gdLst>
                <a:gd name="T0" fmla="*/ 2147483647 w 144"/>
                <a:gd name="T1" fmla="*/ 2147483647 h 246"/>
                <a:gd name="T2" fmla="*/ 2147483647 w 144"/>
                <a:gd name="T3" fmla="*/ 2147483647 h 246"/>
                <a:gd name="T4" fmla="*/ 2147483647 w 144"/>
                <a:gd name="T5" fmla="*/ 2147483647 h 246"/>
                <a:gd name="T6" fmla="*/ 2147483647 w 144"/>
                <a:gd name="T7" fmla="*/ 2147483647 h 246"/>
                <a:gd name="T8" fmla="*/ 2147483647 w 144"/>
                <a:gd name="T9" fmla="*/ 2147483647 h 246"/>
                <a:gd name="T10" fmla="*/ 2147483647 w 144"/>
                <a:gd name="T11" fmla="*/ 2147483647 h 246"/>
                <a:gd name="T12" fmla="*/ 2147483647 w 144"/>
                <a:gd name="T13" fmla="*/ 2147483647 h 246"/>
                <a:gd name="T14" fmla="*/ 2147483647 w 144"/>
                <a:gd name="T15" fmla="*/ 2147483647 h 246"/>
                <a:gd name="T16" fmla="*/ 2147483647 w 144"/>
                <a:gd name="T17" fmla="*/ 2147483647 h 246"/>
                <a:gd name="T18" fmla="*/ 2147483647 w 144"/>
                <a:gd name="T19" fmla="*/ 2147483647 h 246"/>
                <a:gd name="T20" fmla="*/ 2147483647 w 144"/>
                <a:gd name="T21" fmla="*/ 2147483647 h 246"/>
                <a:gd name="T22" fmla="*/ 2147483647 w 144"/>
                <a:gd name="T23" fmla="*/ 2147483647 h 246"/>
                <a:gd name="T24" fmla="*/ 2147483647 w 144"/>
                <a:gd name="T25" fmla="*/ 2147483647 h 246"/>
                <a:gd name="T26" fmla="*/ 2147483647 w 144"/>
                <a:gd name="T27" fmla="*/ 2147483647 h 246"/>
                <a:gd name="T28" fmla="*/ 2147483647 w 144"/>
                <a:gd name="T29" fmla="*/ 2147483647 h 246"/>
                <a:gd name="T30" fmla="*/ 2147483647 w 144"/>
                <a:gd name="T31" fmla="*/ 2147483647 h 246"/>
                <a:gd name="T32" fmla="*/ 2147483647 w 144"/>
                <a:gd name="T33" fmla="*/ 2147483647 h 246"/>
                <a:gd name="T34" fmla="*/ 2147483647 w 144"/>
                <a:gd name="T35" fmla="*/ 2147483647 h 246"/>
                <a:gd name="T36" fmla="*/ 2147483647 w 144"/>
                <a:gd name="T37" fmla="*/ 2147483647 h 246"/>
                <a:gd name="T38" fmla="*/ 2147483647 w 144"/>
                <a:gd name="T39" fmla="*/ 0 h 246"/>
                <a:gd name="T40" fmla="*/ 2147483647 w 144"/>
                <a:gd name="T41" fmla="*/ 2147483647 h 246"/>
                <a:gd name="T42" fmla="*/ 2147483647 w 144"/>
                <a:gd name="T43" fmla="*/ 2147483647 h 246"/>
                <a:gd name="T44" fmla="*/ 0 w 144"/>
                <a:gd name="T45" fmla="*/ 2147483647 h 246"/>
                <a:gd name="T46" fmla="*/ 2147483647 w 144"/>
                <a:gd name="T47" fmla="*/ 2147483647 h 246"/>
                <a:gd name="T48" fmla="*/ 2147483647 w 144"/>
                <a:gd name="T49" fmla="*/ 2147483647 h 246"/>
                <a:gd name="T50" fmla="*/ 2147483647 w 144"/>
                <a:gd name="T51" fmla="*/ 2147483647 h 246"/>
                <a:gd name="T52" fmla="*/ 2147483647 w 144"/>
                <a:gd name="T53" fmla="*/ 2147483647 h 246"/>
                <a:gd name="T54" fmla="*/ 2147483647 w 144"/>
                <a:gd name="T55" fmla="*/ 2147483647 h 246"/>
                <a:gd name="T56" fmla="*/ 2147483647 w 144"/>
                <a:gd name="T57" fmla="*/ 2147483647 h 246"/>
                <a:gd name="T58" fmla="*/ 2147483647 w 144"/>
                <a:gd name="T59" fmla="*/ 2147483647 h 246"/>
                <a:gd name="T60" fmla="*/ 2147483647 w 144"/>
                <a:gd name="T61" fmla="*/ 2147483647 h 246"/>
                <a:gd name="T62" fmla="*/ 2147483647 w 144"/>
                <a:gd name="T63" fmla="*/ 2147483647 h 246"/>
                <a:gd name="T64" fmla="*/ 2147483647 w 144"/>
                <a:gd name="T65" fmla="*/ 2147483647 h 246"/>
                <a:gd name="T66" fmla="*/ 2147483647 w 144"/>
                <a:gd name="T67" fmla="*/ 2147483647 h 246"/>
                <a:gd name="T68" fmla="*/ 2147483647 w 144"/>
                <a:gd name="T69" fmla="*/ 2147483647 h 246"/>
                <a:gd name="T70" fmla="*/ 2147483647 w 144"/>
                <a:gd name="T71" fmla="*/ 2147483647 h 246"/>
                <a:gd name="T72" fmla="*/ 2147483647 w 144"/>
                <a:gd name="T73" fmla="*/ 2147483647 h 246"/>
                <a:gd name="T74" fmla="*/ 2147483647 w 144"/>
                <a:gd name="T75" fmla="*/ 2147483647 h 246"/>
                <a:gd name="T76" fmla="*/ 2147483647 w 144"/>
                <a:gd name="T77" fmla="*/ 2147483647 h 246"/>
                <a:gd name="T78" fmla="*/ 2147483647 w 144"/>
                <a:gd name="T79" fmla="*/ 2147483647 h 246"/>
                <a:gd name="T80" fmla="*/ 2147483647 w 144"/>
                <a:gd name="T81" fmla="*/ 2147483647 h 246"/>
                <a:gd name="T82" fmla="*/ 2147483647 w 144"/>
                <a:gd name="T83" fmla="*/ 2147483647 h 246"/>
                <a:gd name="T84" fmla="*/ 2147483647 w 144"/>
                <a:gd name="T85" fmla="*/ 2147483647 h 246"/>
                <a:gd name="T86" fmla="*/ 2147483647 w 144"/>
                <a:gd name="T87" fmla="*/ 2147483647 h 246"/>
                <a:gd name="T88" fmla="*/ 2147483647 w 144"/>
                <a:gd name="T89" fmla="*/ 2147483647 h 24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4"/>
                <a:gd name="T136" fmla="*/ 0 h 246"/>
                <a:gd name="T137" fmla="*/ 144 w 144"/>
                <a:gd name="T138" fmla="*/ 246 h 24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4" h="246">
                  <a:moveTo>
                    <a:pt x="96" y="210"/>
                  </a:moveTo>
                  <a:lnTo>
                    <a:pt x="96" y="204"/>
                  </a:lnTo>
                  <a:lnTo>
                    <a:pt x="108" y="204"/>
                  </a:lnTo>
                  <a:lnTo>
                    <a:pt x="120" y="198"/>
                  </a:lnTo>
                  <a:lnTo>
                    <a:pt x="120" y="174"/>
                  </a:lnTo>
                  <a:lnTo>
                    <a:pt x="138" y="174"/>
                  </a:lnTo>
                  <a:lnTo>
                    <a:pt x="144" y="168"/>
                  </a:lnTo>
                  <a:lnTo>
                    <a:pt x="144" y="138"/>
                  </a:lnTo>
                  <a:lnTo>
                    <a:pt x="120" y="144"/>
                  </a:lnTo>
                  <a:lnTo>
                    <a:pt x="120" y="126"/>
                  </a:lnTo>
                  <a:lnTo>
                    <a:pt x="114" y="126"/>
                  </a:lnTo>
                  <a:lnTo>
                    <a:pt x="108" y="120"/>
                  </a:lnTo>
                  <a:lnTo>
                    <a:pt x="108" y="96"/>
                  </a:lnTo>
                  <a:lnTo>
                    <a:pt x="102" y="84"/>
                  </a:lnTo>
                  <a:lnTo>
                    <a:pt x="102" y="42"/>
                  </a:lnTo>
                  <a:lnTo>
                    <a:pt x="96" y="24"/>
                  </a:lnTo>
                  <a:lnTo>
                    <a:pt x="84" y="24"/>
                  </a:lnTo>
                  <a:lnTo>
                    <a:pt x="72" y="6"/>
                  </a:lnTo>
                  <a:lnTo>
                    <a:pt x="66" y="12"/>
                  </a:lnTo>
                  <a:lnTo>
                    <a:pt x="36" y="0"/>
                  </a:lnTo>
                  <a:lnTo>
                    <a:pt x="36" y="18"/>
                  </a:lnTo>
                  <a:lnTo>
                    <a:pt x="24" y="24"/>
                  </a:lnTo>
                  <a:lnTo>
                    <a:pt x="0" y="24"/>
                  </a:lnTo>
                  <a:lnTo>
                    <a:pt x="18" y="36"/>
                  </a:lnTo>
                  <a:lnTo>
                    <a:pt x="24" y="30"/>
                  </a:lnTo>
                  <a:lnTo>
                    <a:pt x="30" y="48"/>
                  </a:lnTo>
                  <a:lnTo>
                    <a:pt x="18" y="60"/>
                  </a:lnTo>
                  <a:lnTo>
                    <a:pt x="24" y="66"/>
                  </a:lnTo>
                  <a:lnTo>
                    <a:pt x="48" y="66"/>
                  </a:lnTo>
                  <a:lnTo>
                    <a:pt x="48" y="84"/>
                  </a:lnTo>
                  <a:lnTo>
                    <a:pt x="42" y="96"/>
                  </a:lnTo>
                  <a:lnTo>
                    <a:pt x="42" y="114"/>
                  </a:lnTo>
                  <a:lnTo>
                    <a:pt x="36" y="132"/>
                  </a:lnTo>
                  <a:lnTo>
                    <a:pt x="36" y="156"/>
                  </a:lnTo>
                  <a:lnTo>
                    <a:pt x="24" y="180"/>
                  </a:lnTo>
                  <a:lnTo>
                    <a:pt x="24" y="186"/>
                  </a:lnTo>
                  <a:lnTo>
                    <a:pt x="42" y="204"/>
                  </a:lnTo>
                  <a:lnTo>
                    <a:pt x="54" y="210"/>
                  </a:lnTo>
                  <a:lnTo>
                    <a:pt x="60" y="216"/>
                  </a:lnTo>
                  <a:lnTo>
                    <a:pt x="60" y="234"/>
                  </a:lnTo>
                  <a:lnTo>
                    <a:pt x="66" y="240"/>
                  </a:lnTo>
                  <a:lnTo>
                    <a:pt x="84" y="240"/>
                  </a:lnTo>
                  <a:lnTo>
                    <a:pt x="90" y="246"/>
                  </a:lnTo>
                  <a:lnTo>
                    <a:pt x="96" y="246"/>
                  </a:lnTo>
                  <a:lnTo>
                    <a:pt x="96" y="21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sp>
          <p:nvSpPr>
            <p:cNvPr id="177" name="Afghanistan" descr="© INSCALE GmbH, 05.05.2010&#10;http://www.presentationload.com/">
              <a:extLst>
                <a:ext uri="{FF2B5EF4-FFF2-40B4-BE49-F238E27FC236}">
                  <a16:creationId xmlns:a16="http://schemas.microsoft.com/office/drawing/2014/main" id="{05DE7C83-2E85-2DE5-8DF6-AAB68C4BCD51}"/>
                </a:ext>
              </a:extLst>
            </p:cNvPr>
            <p:cNvSpPr>
              <a:spLocks/>
            </p:cNvSpPr>
            <p:nvPr/>
          </p:nvSpPr>
          <p:spPr bwMode="gray">
            <a:xfrm>
              <a:off x="7615525" y="2891182"/>
              <a:ext cx="427825" cy="348529"/>
            </a:xfrm>
            <a:custGeom>
              <a:avLst/>
              <a:gdLst>
                <a:gd name="T0" fmla="*/ 2147483647 w 906"/>
                <a:gd name="T1" fmla="*/ 2147483647 h 738"/>
                <a:gd name="T2" fmla="*/ 2147483647 w 906"/>
                <a:gd name="T3" fmla="*/ 2147483647 h 738"/>
                <a:gd name="T4" fmla="*/ 2147483647 w 906"/>
                <a:gd name="T5" fmla="*/ 2147483647 h 738"/>
                <a:gd name="T6" fmla="*/ 2147483647 w 906"/>
                <a:gd name="T7" fmla="*/ 2147483647 h 738"/>
                <a:gd name="T8" fmla="*/ 2147483647 w 906"/>
                <a:gd name="T9" fmla="*/ 2147483647 h 738"/>
                <a:gd name="T10" fmla="*/ 2147483647 w 906"/>
                <a:gd name="T11" fmla="*/ 0 h 738"/>
                <a:gd name="T12" fmla="*/ 2147483647 w 906"/>
                <a:gd name="T13" fmla="*/ 2147483647 h 738"/>
                <a:gd name="T14" fmla="*/ 2147483647 w 906"/>
                <a:gd name="T15" fmla="*/ 2147483647 h 738"/>
                <a:gd name="T16" fmla="*/ 2147483647 w 906"/>
                <a:gd name="T17" fmla="*/ 2147483647 h 738"/>
                <a:gd name="T18" fmla="*/ 2147483647 w 906"/>
                <a:gd name="T19" fmla="*/ 2147483647 h 738"/>
                <a:gd name="T20" fmla="*/ 2147483647 w 906"/>
                <a:gd name="T21" fmla="*/ 2147483647 h 738"/>
                <a:gd name="T22" fmla="*/ 2147483647 w 906"/>
                <a:gd name="T23" fmla="*/ 2147483647 h 738"/>
                <a:gd name="T24" fmla="*/ 2147483647 w 906"/>
                <a:gd name="T25" fmla="*/ 2147483647 h 738"/>
                <a:gd name="T26" fmla="*/ 2147483647 w 906"/>
                <a:gd name="T27" fmla="*/ 2147483647 h 738"/>
                <a:gd name="T28" fmla="*/ 2147483647 w 906"/>
                <a:gd name="T29" fmla="*/ 2147483647 h 738"/>
                <a:gd name="T30" fmla="*/ 2147483647 w 906"/>
                <a:gd name="T31" fmla="*/ 2147483647 h 738"/>
                <a:gd name="T32" fmla="*/ 2147483647 w 906"/>
                <a:gd name="T33" fmla="*/ 2147483647 h 738"/>
                <a:gd name="T34" fmla="*/ 2147483647 w 906"/>
                <a:gd name="T35" fmla="*/ 2147483647 h 738"/>
                <a:gd name="T36" fmla="*/ 2147483647 w 906"/>
                <a:gd name="T37" fmla="*/ 2147483647 h 738"/>
                <a:gd name="T38" fmla="*/ 2147483647 w 906"/>
                <a:gd name="T39" fmla="*/ 2147483647 h 738"/>
                <a:gd name="T40" fmla="*/ 2147483647 w 906"/>
                <a:gd name="T41" fmla="*/ 2147483647 h 738"/>
                <a:gd name="T42" fmla="*/ 2147483647 w 906"/>
                <a:gd name="T43" fmla="*/ 2147483647 h 738"/>
                <a:gd name="T44" fmla="*/ 2147483647 w 906"/>
                <a:gd name="T45" fmla="*/ 2147483647 h 738"/>
                <a:gd name="T46" fmla="*/ 0 w 906"/>
                <a:gd name="T47" fmla="*/ 2147483647 h 738"/>
                <a:gd name="T48" fmla="*/ 2147483647 w 906"/>
                <a:gd name="T49" fmla="*/ 2147483647 h 738"/>
                <a:gd name="T50" fmla="*/ 2147483647 w 906"/>
                <a:gd name="T51" fmla="*/ 2147483647 h 738"/>
                <a:gd name="T52" fmla="*/ 2147483647 w 906"/>
                <a:gd name="T53" fmla="*/ 2147483647 h 738"/>
                <a:gd name="T54" fmla="*/ 2147483647 w 906"/>
                <a:gd name="T55" fmla="*/ 2147483647 h 738"/>
                <a:gd name="T56" fmla="*/ 2147483647 w 906"/>
                <a:gd name="T57" fmla="*/ 2147483647 h 738"/>
                <a:gd name="T58" fmla="*/ 2147483647 w 906"/>
                <a:gd name="T59" fmla="*/ 2147483647 h 738"/>
                <a:gd name="T60" fmla="*/ 2147483647 w 906"/>
                <a:gd name="T61" fmla="*/ 2147483647 h 738"/>
                <a:gd name="T62" fmla="*/ 2147483647 w 906"/>
                <a:gd name="T63" fmla="*/ 2147483647 h 738"/>
                <a:gd name="T64" fmla="*/ 2147483647 w 906"/>
                <a:gd name="T65" fmla="*/ 2147483647 h 738"/>
                <a:gd name="T66" fmla="*/ 2147483647 w 906"/>
                <a:gd name="T67" fmla="*/ 2147483647 h 738"/>
                <a:gd name="T68" fmla="*/ 2147483647 w 906"/>
                <a:gd name="T69" fmla="*/ 2147483647 h 738"/>
                <a:gd name="T70" fmla="*/ 2147483647 w 906"/>
                <a:gd name="T71" fmla="*/ 2147483647 h 738"/>
                <a:gd name="T72" fmla="*/ 2147483647 w 906"/>
                <a:gd name="T73" fmla="*/ 2147483647 h 738"/>
                <a:gd name="T74" fmla="*/ 2147483647 w 906"/>
                <a:gd name="T75" fmla="*/ 2147483647 h 738"/>
                <a:gd name="T76" fmla="*/ 2147483647 w 906"/>
                <a:gd name="T77" fmla="*/ 2147483647 h 738"/>
                <a:gd name="T78" fmla="*/ 2147483647 w 906"/>
                <a:gd name="T79" fmla="*/ 2147483647 h 738"/>
                <a:gd name="T80" fmla="*/ 2147483647 w 906"/>
                <a:gd name="T81" fmla="*/ 2147483647 h 738"/>
                <a:gd name="T82" fmla="*/ 2147483647 w 906"/>
                <a:gd name="T83" fmla="*/ 2147483647 h 738"/>
                <a:gd name="T84" fmla="*/ 2147483647 w 906"/>
                <a:gd name="T85" fmla="*/ 2147483647 h 738"/>
                <a:gd name="T86" fmla="*/ 2147483647 w 906"/>
                <a:gd name="T87" fmla="*/ 2147483647 h 738"/>
                <a:gd name="T88" fmla="*/ 2147483647 w 906"/>
                <a:gd name="T89" fmla="*/ 2147483647 h 738"/>
                <a:gd name="T90" fmla="*/ 2147483647 w 906"/>
                <a:gd name="T91" fmla="*/ 2147483647 h 738"/>
                <a:gd name="T92" fmla="*/ 2147483647 w 906"/>
                <a:gd name="T93" fmla="*/ 2147483647 h 738"/>
                <a:gd name="T94" fmla="*/ 2147483647 w 906"/>
                <a:gd name="T95" fmla="*/ 2147483647 h 738"/>
                <a:gd name="T96" fmla="*/ 2147483647 w 906"/>
                <a:gd name="T97" fmla="*/ 2147483647 h 738"/>
                <a:gd name="T98" fmla="*/ 2147483647 w 906"/>
                <a:gd name="T99" fmla="*/ 2147483647 h 738"/>
                <a:gd name="T100" fmla="*/ 2147483647 w 906"/>
                <a:gd name="T101" fmla="*/ 2147483647 h 738"/>
                <a:gd name="T102" fmla="*/ 2147483647 w 906"/>
                <a:gd name="T103" fmla="*/ 2147483647 h 738"/>
                <a:gd name="T104" fmla="*/ 2147483647 w 906"/>
                <a:gd name="T105" fmla="*/ 2147483647 h 738"/>
                <a:gd name="T106" fmla="*/ 2147483647 w 906"/>
                <a:gd name="T107" fmla="*/ 2147483647 h 738"/>
                <a:gd name="T108" fmla="*/ 2147483647 w 906"/>
                <a:gd name="T109" fmla="*/ 2147483647 h 7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06"/>
                <a:gd name="T166" fmla="*/ 0 h 738"/>
                <a:gd name="T167" fmla="*/ 906 w 906"/>
                <a:gd name="T168" fmla="*/ 738 h 7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06" h="738">
                  <a:moveTo>
                    <a:pt x="894" y="108"/>
                  </a:moveTo>
                  <a:lnTo>
                    <a:pt x="894" y="96"/>
                  </a:lnTo>
                  <a:lnTo>
                    <a:pt x="906" y="96"/>
                  </a:lnTo>
                  <a:lnTo>
                    <a:pt x="900" y="90"/>
                  </a:lnTo>
                  <a:lnTo>
                    <a:pt x="876" y="90"/>
                  </a:lnTo>
                  <a:lnTo>
                    <a:pt x="840" y="102"/>
                  </a:lnTo>
                  <a:lnTo>
                    <a:pt x="840" y="84"/>
                  </a:lnTo>
                  <a:lnTo>
                    <a:pt x="816" y="84"/>
                  </a:lnTo>
                  <a:lnTo>
                    <a:pt x="792" y="96"/>
                  </a:lnTo>
                  <a:lnTo>
                    <a:pt x="786" y="102"/>
                  </a:lnTo>
                  <a:lnTo>
                    <a:pt x="780" y="114"/>
                  </a:lnTo>
                  <a:lnTo>
                    <a:pt x="774" y="120"/>
                  </a:lnTo>
                  <a:lnTo>
                    <a:pt x="756" y="120"/>
                  </a:lnTo>
                  <a:lnTo>
                    <a:pt x="750" y="126"/>
                  </a:lnTo>
                  <a:lnTo>
                    <a:pt x="744" y="138"/>
                  </a:lnTo>
                  <a:lnTo>
                    <a:pt x="732" y="144"/>
                  </a:lnTo>
                  <a:lnTo>
                    <a:pt x="726" y="150"/>
                  </a:lnTo>
                  <a:lnTo>
                    <a:pt x="720" y="150"/>
                  </a:lnTo>
                  <a:lnTo>
                    <a:pt x="690" y="120"/>
                  </a:lnTo>
                  <a:lnTo>
                    <a:pt x="690" y="114"/>
                  </a:lnTo>
                  <a:lnTo>
                    <a:pt x="678" y="48"/>
                  </a:lnTo>
                  <a:lnTo>
                    <a:pt x="660" y="48"/>
                  </a:lnTo>
                  <a:lnTo>
                    <a:pt x="660" y="18"/>
                  </a:lnTo>
                  <a:lnTo>
                    <a:pt x="642" y="0"/>
                  </a:lnTo>
                  <a:lnTo>
                    <a:pt x="624" y="0"/>
                  </a:lnTo>
                  <a:lnTo>
                    <a:pt x="618" y="6"/>
                  </a:lnTo>
                  <a:lnTo>
                    <a:pt x="618" y="30"/>
                  </a:lnTo>
                  <a:lnTo>
                    <a:pt x="612" y="36"/>
                  </a:lnTo>
                  <a:lnTo>
                    <a:pt x="606" y="36"/>
                  </a:lnTo>
                  <a:lnTo>
                    <a:pt x="594" y="48"/>
                  </a:lnTo>
                  <a:lnTo>
                    <a:pt x="594" y="54"/>
                  </a:lnTo>
                  <a:lnTo>
                    <a:pt x="600" y="60"/>
                  </a:lnTo>
                  <a:lnTo>
                    <a:pt x="606" y="60"/>
                  </a:lnTo>
                  <a:lnTo>
                    <a:pt x="600" y="84"/>
                  </a:lnTo>
                  <a:lnTo>
                    <a:pt x="588" y="72"/>
                  </a:lnTo>
                  <a:lnTo>
                    <a:pt x="570" y="72"/>
                  </a:lnTo>
                  <a:lnTo>
                    <a:pt x="558" y="78"/>
                  </a:lnTo>
                  <a:lnTo>
                    <a:pt x="546" y="90"/>
                  </a:lnTo>
                  <a:lnTo>
                    <a:pt x="546" y="120"/>
                  </a:lnTo>
                  <a:lnTo>
                    <a:pt x="540" y="120"/>
                  </a:lnTo>
                  <a:lnTo>
                    <a:pt x="534" y="114"/>
                  </a:lnTo>
                  <a:lnTo>
                    <a:pt x="528" y="102"/>
                  </a:lnTo>
                  <a:lnTo>
                    <a:pt x="522" y="96"/>
                  </a:lnTo>
                  <a:lnTo>
                    <a:pt x="510" y="96"/>
                  </a:lnTo>
                  <a:lnTo>
                    <a:pt x="504" y="102"/>
                  </a:lnTo>
                  <a:lnTo>
                    <a:pt x="492" y="108"/>
                  </a:lnTo>
                  <a:lnTo>
                    <a:pt x="474" y="126"/>
                  </a:lnTo>
                  <a:lnTo>
                    <a:pt x="468" y="126"/>
                  </a:lnTo>
                  <a:lnTo>
                    <a:pt x="456" y="114"/>
                  </a:lnTo>
                  <a:lnTo>
                    <a:pt x="444" y="108"/>
                  </a:lnTo>
                  <a:lnTo>
                    <a:pt x="438" y="102"/>
                  </a:lnTo>
                  <a:lnTo>
                    <a:pt x="426" y="102"/>
                  </a:lnTo>
                  <a:lnTo>
                    <a:pt x="414" y="108"/>
                  </a:lnTo>
                  <a:lnTo>
                    <a:pt x="396" y="84"/>
                  </a:lnTo>
                  <a:lnTo>
                    <a:pt x="384" y="96"/>
                  </a:lnTo>
                  <a:lnTo>
                    <a:pt x="342" y="96"/>
                  </a:lnTo>
                  <a:lnTo>
                    <a:pt x="330" y="90"/>
                  </a:lnTo>
                  <a:lnTo>
                    <a:pt x="324" y="84"/>
                  </a:lnTo>
                  <a:lnTo>
                    <a:pt x="312" y="78"/>
                  </a:lnTo>
                  <a:lnTo>
                    <a:pt x="300" y="78"/>
                  </a:lnTo>
                  <a:lnTo>
                    <a:pt x="300" y="102"/>
                  </a:lnTo>
                  <a:lnTo>
                    <a:pt x="264" y="102"/>
                  </a:lnTo>
                  <a:lnTo>
                    <a:pt x="252" y="108"/>
                  </a:lnTo>
                  <a:lnTo>
                    <a:pt x="246" y="120"/>
                  </a:lnTo>
                  <a:lnTo>
                    <a:pt x="246" y="180"/>
                  </a:lnTo>
                  <a:lnTo>
                    <a:pt x="234" y="180"/>
                  </a:lnTo>
                  <a:lnTo>
                    <a:pt x="222" y="186"/>
                  </a:lnTo>
                  <a:lnTo>
                    <a:pt x="216" y="198"/>
                  </a:lnTo>
                  <a:lnTo>
                    <a:pt x="180" y="216"/>
                  </a:lnTo>
                  <a:lnTo>
                    <a:pt x="168" y="216"/>
                  </a:lnTo>
                  <a:lnTo>
                    <a:pt x="168" y="228"/>
                  </a:lnTo>
                  <a:lnTo>
                    <a:pt x="156" y="252"/>
                  </a:lnTo>
                  <a:lnTo>
                    <a:pt x="150" y="258"/>
                  </a:lnTo>
                  <a:lnTo>
                    <a:pt x="138" y="264"/>
                  </a:lnTo>
                  <a:lnTo>
                    <a:pt x="114" y="264"/>
                  </a:lnTo>
                  <a:lnTo>
                    <a:pt x="90" y="240"/>
                  </a:lnTo>
                  <a:lnTo>
                    <a:pt x="84" y="240"/>
                  </a:lnTo>
                  <a:lnTo>
                    <a:pt x="78" y="246"/>
                  </a:lnTo>
                  <a:lnTo>
                    <a:pt x="66" y="246"/>
                  </a:lnTo>
                  <a:lnTo>
                    <a:pt x="60" y="240"/>
                  </a:lnTo>
                  <a:lnTo>
                    <a:pt x="48" y="240"/>
                  </a:lnTo>
                  <a:lnTo>
                    <a:pt x="42" y="234"/>
                  </a:lnTo>
                  <a:lnTo>
                    <a:pt x="36" y="240"/>
                  </a:lnTo>
                  <a:lnTo>
                    <a:pt x="30" y="252"/>
                  </a:lnTo>
                  <a:lnTo>
                    <a:pt x="30" y="258"/>
                  </a:lnTo>
                  <a:lnTo>
                    <a:pt x="36" y="270"/>
                  </a:lnTo>
                  <a:lnTo>
                    <a:pt x="36" y="294"/>
                  </a:lnTo>
                  <a:lnTo>
                    <a:pt x="42" y="300"/>
                  </a:lnTo>
                  <a:lnTo>
                    <a:pt x="42" y="306"/>
                  </a:lnTo>
                  <a:lnTo>
                    <a:pt x="18" y="312"/>
                  </a:lnTo>
                  <a:lnTo>
                    <a:pt x="30" y="330"/>
                  </a:lnTo>
                  <a:lnTo>
                    <a:pt x="24" y="330"/>
                  </a:lnTo>
                  <a:lnTo>
                    <a:pt x="18" y="336"/>
                  </a:lnTo>
                  <a:lnTo>
                    <a:pt x="6" y="342"/>
                  </a:lnTo>
                  <a:lnTo>
                    <a:pt x="0" y="348"/>
                  </a:lnTo>
                  <a:lnTo>
                    <a:pt x="0" y="354"/>
                  </a:lnTo>
                  <a:lnTo>
                    <a:pt x="12" y="366"/>
                  </a:lnTo>
                  <a:lnTo>
                    <a:pt x="12" y="396"/>
                  </a:lnTo>
                  <a:lnTo>
                    <a:pt x="36" y="396"/>
                  </a:lnTo>
                  <a:lnTo>
                    <a:pt x="42" y="402"/>
                  </a:lnTo>
                  <a:lnTo>
                    <a:pt x="42" y="408"/>
                  </a:lnTo>
                  <a:lnTo>
                    <a:pt x="24" y="426"/>
                  </a:lnTo>
                  <a:lnTo>
                    <a:pt x="18" y="438"/>
                  </a:lnTo>
                  <a:lnTo>
                    <a:pt x="30" y="462"/>
                  </a:lnTo>
                  <a:lnTo>
                    <a:pt x="42" y="480"/>
                  </a:lnTo>
                  <a:lnTo>
                    <a:pt x="54" y="504"/>
                  </a:lnTo>
                  <a:lnTo>
                    <a:pt x="60" y="510"/>
                  </a:lnTo>
                  <a:lnTo>
                    <a:pt x="60" y="564"/>
                  </a:lnTo>
                  <a:lnTo>
                    <a:pt x="66" y="570"/>
                  </a:lnTo>
                  <a:lnTo>
                    <a:pt x="72" y="570"/>
                  </a:lnTo>
                  <a:lnTo>
                    <a:pt x="84" y="576"/>
                  </a:lnTo>
                  <a:lnTo>
                    <a:pt x="120" y="576"/>
                  </a:lnTo>
                  <a:lnTo>
                    <a:pt x="126" y="582"/>
                  </a:lnTo>
                  <a:lnTo>
                    <a:pt x="138" y="606"/>
                  </a:lnTo>
                  <a:lnTo>
                    <a:pt x="114" y="654"/>
                  </a:lnTo>
                  <a:lnTo>
                    <a:pt x="108" y="660"/>
                  </a:lnTo>
                  <a:lnTo>
                    <a:pt x="102" y="672"/>
                  </a:lnTo>
                  <a:lnTo>
                    <a:pt x="84" y="690"/>
                  </a:lnTo>
                  <a:lnTo>
                    <a:pt x="84" y="702"/>
                  </a:lnTo>
                  <a:lnTo>
                    <a:pt x="120" y="702"/>
                  </a:lnTo>
                  <a:lnTo>
                    <a:pt x="132" y="708"/>
                  </a:lnTo>
                  <a:lnTo>
                    <a:pt x="150" y="720"/>
                  </a:lnTo>
                  <a:lnTo>
                    <a:pt x="168" y="726"/>
                  </a:lnTo>
                  <a:lnTo>
                    <a:pt x="192" y="738"/>
                  </a:lnTo>
                  <a:lnTo>
                    <a:pt x="210" y="738"/>
                  </a:lnTo>
                  <a:lnTo>
                    <a:pt x="228" y="732"/>
                  </a:lnTo>
                  <a:lnTo>
                    <a:pt x="234" y="732"/>
                  </a:lnTo>
                  <a:lnTo>
                    <a:pt x="240" y="726"/>
                  </a:lnTo>
                  <a:lnTo>
                    <a:pt x="294" y="726"/>
                  </a:lnTo>
                  <a:lnTo>
                    <a:pt x="294" y="732"/>
                  </a:lnTo>
                  <a:lnTo>
                    <a:pt x="318" y="732"/>
                  </a:lnTo>
                  <a:lnTo>
                    <a:pt x="324" y="726"/>
                  </a:lnTo>
                  <a:lnTo>
                    <a:pt x="348" y="726"/>
                  </a:lnTo>
                  <a:lnTo>
                    <a:pt x="366" y="720"/>
                  </a:lnTo>
                  <a:lnTo>
                    <a:pt x="396" y="720"/>
                  </a:lnTo>
                  <a:lnTo>
                    <a:pt x="444" y="696"/>
                  </a:lnTo>
                  <a:lnTo>
                    <a:pt x="450" y="696"/>
                  </a:lnTo>
                  <a:lnTo>
                    <a:pt x="456" y="690"/>
                  </a:lnTo>
                  <a:lnTo>
                    <a:pt x="456" y="660"/>
                  </a:lnTo>
                  <a:lnTo>
                    <a:pt x="450" y="654"/>
                  </a:lnTo>
                  <a:lnTo>
                    <a:pt x="450" y="636"/>
                  </a:lnTo>
                  <a:lnTo>
                    <a:pt x="444" y="624"/>
                  </a:lnTo>
                  <a:lnTo>
                    <a:pt x="444" y="606"/>
                  </a:lnTo>
                  <a:lnTo>
                    <a:pt x="450" y="594"/>
                  </a:lnTo>
                  <a:lnTo>
                    <a:pt x="462" y="588"/>
                  </a:lnTo>
                  <a:lnTo>
                    <a:pt x="468" y="576"/>
                  </a:lnTo>
                  <a:lnTo>
                    <a:pt x="486" y="576"/>
                  </a:lnTo>
                  <a:lnTo>
                    <a:pt x="486" y="588"/>
                  </a:lnTo>
                  <a:lnTo>
                    <a:pt x="528" y="588"/>
                  </a:lnTo>
                  <a:lnTo>
                    <a:pt x="534" y="582"/>
                  </a:lnTo>
                  <a:lnTo>
                    <a:pt x="534" y="576"/>
                  </a:lnTo>
                  <a:lnTo>
                    <a:pt x="528" y="570"/>
                  </a:lnTo>
                  <a:lnTo>
                    <a:pt x="522" y="570"/>
                  </a:lnTo>
                  <a:lnTo>
                    <a:pt x="522" y="564"/>
                  </a:lnTo>
                  <a:lnTo>
                    <a:pt x="528" y="558"/>
                  </a:lnTo>
                  <a:lnTo>
                    <a:pt x="534" y="558"/>
                  </a:lnTo>
                  <a:lnTo>
                    <a:pt x="546" y="552"/>
                  </a:lnTo>
                  <a:lnTo>
                    <a:pt x="552" y="546"/>
                  </a:lnTo>
                  <a:lnTo>
                    <a:pt x="564" y="540"/>
                  </a:lnTo>
                  <a:lnTo>
                    <a:pt x="594" y="540"/>
                  </a:lnTo>
                  <a:lnTo>
                    <a:pt x="594" y="552"/>
                  </a:lnTo>
                  <a:lnTo>
                    <a:pt x="600" y="558"/>
                  </a:lnTo>
                  <a:lnTo>
                    <a:pt x="612" y="558"/>
                  </a:lnTo>
                  <a:lnTo>
                    <a:pt x="624" y="552"/>
                  </a:lnTo>
                  <a:lnTo>
                    <a:pt x="630" y="540"/>
                  </a:lnTo>
                  <a:lnTo>
                    <a:pt x="636" y="534"/>
                  </a:lnTo>
                  <a:lnTo>
                    <a:pt x="636" y="528"/>
                  </a:lnTo>
                  <a:lnTo>
                    <a:pt x="630" y="522"/>
                  </a:lnTo>
                  <a:lnTo>
                    <a:pt x="630" y="510"/>
                  </a:lnTo>
                  <a:lnTo>
                    <a:pt x="624" y="498"/>
                  </a:lnTo>
                  <a:lnTo>
                    <a:pt x="624" y="480"/>
                  </a:lnTo>
                  <a:lnTo>
                    <a:pt x="630" y="474"/>
                  </a:lnTo>
                  <a:lnTo>
                    <a:pt x="636" y="474"/>
                  </a:lnTo>
                  <a:lnTo>
                    <a:pt x="636" y="438"/>
                  </a:lnTo>
                  <a:lnTo>
                    <a:pt x="642" y="432"/>
                  </a:lnTo>
                  <a:lnTo>
                    <a:pt x="660" y="432"/>
                  </a:lnTo>
                  <a:lnTo>
                    <a:pt x="690" y="414"/>
                  </a:lnTo>
                  <a:lnTo>
                    <a:pt x="684" y="414"/>
                  </a:lnTo>
                  <a:lnTo>
                    <a:pt x="672" y="408"/>
                  </a:lnTo>
                  <a:lnTo>
                    <a:pt x="672" y="402"/>
                  </a:lnTo>
                  <a:lnTo>
                    <a:pt x="666" y="396"/>
                  </a:lnTo>
                  <a:lnTo>
                    <a:pt x="666" y="390"/>
                  </a:lnTo>
                  <a:lnTo>
                    <a:pt x="654" y="384"/>
                  </a:lnTo>
                  <a:lnTo>
                    <a:pt x="642" y="372"/>
                  </a:lnTo>
                  <a:lnTo>
                    <a:pt x="642" y="360"/>
                  </a:lnTo>
                  <a:lnTo>
                    <a:pt x="660" y="360"/>
                  </a:lnTo>
                  <a:lnTo>
                    <a:pt x="666" y="366"/>
                  </a:lnTo>
                  <a:lnTo>
                    <a:pt x="684" y="372"/>
                  </a:lnTo>
                  <a:lnTo>
                    <a:pt x="690" y="372"/>
                  </a:lnTo>
                  <a:lnTo>
                    <a:pt x="696" y="366"/>
                  </a:lnTo>
                  <a:lnTo>
                    <a:pt x="714" y="366"/>
                  </a:lnTo>
                  <a:lnTo>
                    <a:pt x="714" y="336"/>
                  </a:lnTo>
                  <a:lnTo>
                    <a:pt x="708" y="330"/>
                  </a:lnTo>
                  <a:lnTo>
                    <a:pt x="708" y="318"/>
                  </a:lnTo>
                  <a:lnTo>
                    <a:pt x="714" y="306"/>
                  </a:lnTo>
                  <a:lnTo>
                    <a:pt x="738" y="282"/>
                  </a:lnTo>
                  <a:lnTo>
                    <a:pt x="738" y="276"/>
                  </a:lnTo>
                  <a:lnTo>
                    <a:pt x="732" y="264"/>
                  </a:lnTo>
                  <a:lnTo>
                    <a:pt x="726" y="258"/>
                  </a:lnTo>
                  <a:lnTo>
                    <a:pt x="726" y="228"/>
                  </a:lnTo>
                  <a:lnTo>
                    <a:pt x="696" y="198"/>
                  </a:lnTo>
                  <a:lnTo>
                    <a:pt x="696" y="192"/>
                  </a:lnTo>
                  <a:lnTo>
                    <a:pt x="702" y="186"/>
                  </a:lnTo>
                  <a:lnTo>
                    <a:pt x="708" y="174"/>
                  </a:lnTo>
                  <a:lnTo>
                    <a:pt x="714" y="168"/>
                  </a:lnTo>
                  <a:lnTo>
                    <a:pt x="738" y="156"/>
                  </a:lnTo>
                  <a:lnTo>
                    <a:pt x="744" y="150"/>
                  </a:lnTo>
                  <a:lnTo>
                    <a:pt x="768" y="138"/>
                  </a:lnTo>
                  <a:lnTo>
                    <a:pt x="774" y="138"/>
                  </a:lnTo>
                  <a:lnTo>
                    <a:pt x="780" y="132"/>
                  </a:lnTo>
                  <a:lnTo>
                    <a:pt x="822" y="132"/>
                  </a:lnTo>
                  <a:lnTo>
                    <a:pt x="828" y="126"/>
                  </a:lnTo>
                  <a:lnTo>
                    <a:pt x="852" y="126"/>
                  </a:lnTo>
                  <a:lnTo>
                    <a:pt x="864" y="132"/>
                  </a:lnTo>
                  <a:lnTo>
                    <a:pt x="876" y="132"/>
                  </a:lnTo>
                  <a:lnTo>
                    <a:pt x="882" y="126"/>
                  </a:lnTo>
                  <a:lnTo>
                    <a:pt x="894" y="126"/>
                  </a:lnTo>
                  <a:lnTo>
                    <a:pt x="900" y="120"/>
                  </a:lnTo>
                  <a:lnTo>
                    <a:pt x="894" y="114"/>
                  </a:lnTo>
                  <a:lnTo>
                    <a:pt x="894" y="10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lt1"/>
                </a:solidFill>
              </a:endParaRPr>
            </a:p>
          </p:txBody>
        </p:sp>
      </p:grpSp>
      <p:sp>
        <p:nvSpPr>
          <p:cNvPr id="183" name="Text Placeholder 2">
            <a:extLst>
              <a:ext uri="{FF2B5EF4-FFF2-40B4-BE49-F238E27FC236}">
                <a16:creationId xmlns:a16="http://schemas.microsoft.com/office/drawing/2014/main" id="{F6E99164-334A-9974-B082-6ABCA4A7DC7E}"/>
              </a:ext>
            </a:extLst>
          </p:cNvPr>
          <p:cNvSpPr txBox="1">
            <a:spLocks/>
          </p:cNvSpPr>
          <p:nvPr/>
        </p:nvSpPr>
        <p:spPr>
          <a:xfrm>
            <a:off x="2621455" y="1566459"/>
            <a:ext cx="6949090" cy="1312306"/>
          </a:xfrm>
          <a:prstGeom prst="rect">
            <a:avLst/>
          </a:prstGeom>
        </p:spPr>
        <p:txBody>
          <a:bodyPr/>
          <a:lstStyle>
            <a:lvl1pPr marL="0" indent="-228600" algn="l" defTabSz="914400" rtl="0" eaLnBrk="1" latinLnBrk="0" hangingPunct="1">
              <a:lnSpc>
                <a:spcPct val="90000"/>
              </a:lnSpc>
              <a:spcBef>
                <a:spcPts val="1200"/>
              </a:spcBef>
              <a:buFont typeface="Arial" panose="020B0604020202020204" pitchFamily="34" charset="0"/>
              <a:buNone/>
              <a:defRPr sz="2400" kern="1200">
                <a:solidFill>
                  <a:srgbClr val="313C40"/>
                </a:solidFill>
                <a:latin typeface="Segoe UI" panose="020B0502040204020203" pitchFamily="34" charset="0"/>
                <a:ea typeface="+mn-ea"/>
                <a:cs typeface="Segoe UI" panose="020B0502040204020203" pitchFamily="34" charset="0"/>
              </a:defRPr>
            </a:lvl1pPr>
            <a:lvl2pPr marL="685800" indent="-228600" algn="l" defTabSz="914400" rtl="0" eaLnBrk="1" latinLnBrk="0" hangingPunct="1">
              <a:lnSpc>
                <a:spcPct val="90000"/>
              </a:lnSpc>
              <a:spcBef>
                <a:spcPts val="1200"/>
              </a:spcBef>
              <a:buFont typeface="Arial" panose="020B0604020202020204" pitchFamily="34" charset="0"/>
              <a:buNone/>
              <a:defRPr sz="2000" kern="1200">
                <a:solidFill>
                  <a:srgbClr val="313C40"/>
                </a:solidFill>
                <a:latin typeface="Segoe UI" panose="020B0502040204020203" pitchFamily="34" charset="0"/>
                <a:ea typeface="+mn-ea"/>
                <a:cs typeface="Segoe UI" panose="020B0502040204020203" pitchFamily="34" charset="0"/>
              </a:defRPr>
            </a:lvl2pPr>
            <a:lvl3pPr marL="1143000" indent="-228600" algn="l" defTabSz="914400" rtl="0" eaLnBrk="1" latinLnBrk="0" hangingPunct="1">
              <a:lnSpc>
                <a:spcPct val="90000"/>
              </a:lnSpc>
              <a:spcBef>
                <a:spcPts val="1200"/>
              </a:spcBef>
              <a:buFont typeface="Arial" panose="020B0604020202020204" pitchFamily="34" charset="0"/>
              <a:buNone/>
              <a:defRPr sz="1800" kern="1200">
                <a:solidFill>
                  <a:srgbClr val="313C40"/>
                </a:solidFill>
                <a:latin typeface="Segoe UI" panose="020B0502040204020203" pitchFamily="34" charset="0"/>
                <a:ea typeface="+mn-ea"/>
                <a:cs typeface="Segoe UI" panose="020B0502040204020203" pitchFamily="34" charset="0"/>
              </a:defRPr>
            </a:lvl3pPr>
            <a:lvl4pPr marL="1600200" indent="-228600" algn="l" defTabSz="914400" rtl="0" eaLnBrk="1" latinLnBrk="0" hangingPunct="1">
              <a:lnSpc>
                <a:spcPct val="90000"/>
              </a:lnSpc>
              <a:spcBef>
                <a:spcPts val="1200"/>
              </a:spcBef>
              <a:buFont typeface="Arial" panose="020B0604020202020204" pitchFamily="34" charset="0"/>
              <a:buNone/>
              <a:defRPr sz="1600" kern="1200">
                <a:solidFill>
                  <a:srgbClr val="313C40"/>
                </a:solidFill>
                <a:latin typeface="Segoe UI" panose="020B0502040204020203" pitchFamily="34" charset="0"/>
                <a:ea typeface="+mn-ea"/>
                <a:cs typeface="Segoe UI" panose="020B0502040204020203" pitchFamily="34" charset="0"/>
              </a:defRPr>
            </a:lvl4pPr>
            <a:lvl5pPr marL="2057400" indent="-228600" algn="l" defTabSz="914400" rtl="0" eaLnBrk="1" latinLnBrk="0" hangingPunct="1">
              <a:lnSpc>
                <a:spcPct val="90000"/>
              </a:lnSpc>
              <a:spcBef>
                <a:spcPts val="1200"/>
              </a:spcBef>
              <a:buFont typeface="Arial" panose="020B0604020202020204" pitchFamily="34" charset="0"/>
              <a:buNone/>
              <a:defRPr sz="1600" kern="1200">
                <a:solidFill>
                  <a:srgbClr val="313C40"/>
                </a:solidFill>
                <a:latin typeface="Segoe UI" panose="020B0502040204020203" pitchFamily="34" charset="0"/>
                <a:ea typeface="+mn-ea"/>
                <a:cs typeface="Segoe UI" panose="020B050204020402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228600" algn="ctr" defTabSz="914400" rtl="0" eaLnBrk="1" fontAlgn="auto" latinLnBrk="0" hangingPunct="1">
              <a:lnSpc>
                <a:spcPct val="90000"/>
              </a:lnSpc>
              <a:spcBef>
                <a:spcPts val="1200"/>
              </a:spcBef>
              <a:spcAft>
                <a:spcPts val="0"/>
              </a:spcAft>
              <a:buClrTx/>
              <a:buSzTx/>
              <a:buFont typeface="Arial" panose="020B0604020202020204" pitchFamily="34" charset="0"/>
              <a:buNone/>
              <a:tabLst/>
              <a:defRPr/>
            </a:pPr>
            <a:r>
              <a:rPr lang="is-IS" sz="11500" b="1" dirty="0">
                <a:solidFill>
                  <a:srgbClr val="F6C36F"/>
                </a:solidFill>
              </a:rPr>
              <a:t>40</a:t>
            </a:r>
            <a:r>
              <a:rPr kumimoji="0" lang="is-IS" sz="11500" b="1" i="0" u="none" strike="noStrike" kern="1200" cap="none" spc="0" normalizeH="0" baseline="0" noProof="0" dirty="0">
                <a:ln>
                  <a:noFill/>
                </a:ln>
                <a:solidFill>
                  <a:srgbClr val="F6C36F"/>
                </a:solidFill>
                <a:effectLst/>
                <a:uLnTx/>
                <a:uFillTx/>
                <a:latin typeface="Segoe UI" panose="020B0502040204020203" pitchFamily="34" charset="0"/>
                <a:ea typeface="+mn-ea"/>
                <a:cs typeface="Segoe UI" panose="020B0502040204020203" pitchFamily="34" charset="0"/>
              </a:rPr>
              <a:t>+ </a:t>
            </a:r>
            <a:endParaRPr kumimoji="0" lang="en-IS" sz="11500" b="1" i="0" u="none" strike="noStrike" kern="1200" cap="none" spc="0" normalizeH="0" baseline="0" noProof="0" dirty="0">
              <a:ln>
                <a:noFill/>
              </a:ln>
              <a:solidFill>
                <a:srgbClr val="F6C36F"/>
              </a:solidFill>
              <a:effectLst/>
              <a:uLnTx/>
              <a:uFillTx/>
              <a:latin typeface="Segoe UI" panose="020B0502040204020203" pitchFamily="34" charset="0"/>
              <a:ea typeface="+mn-ea"/>
              <a:cs typeface="Segoe UI" panose="020B0502040204020203" pitchFamily="34" charset="0"/>
            </a:endParaRPr>
          </a:p>
        </p:txBody>
      </p:sp>
      <p:sp>
        <p:nvSpPr>
          <p:cNvPr id="184" name="Text Placeholder 2">
            <a:extLst>
              <a:ext uri="{FF2B5EF4-FFF2-40B4-BE49-F238E27FC236}">
                <a16:creationId xmlns:a16="http://schemas.microsoft.com/office/drawing/2014/main" id="{FDBC0937-2E77-64FF-CFED-131F56B18663}"/>
              </a:ext>
            </a:extLst>
          </p:cNvPr>
          <p:cNvSpPr txBox="1">
            <a:spLocks/>
          </p:cNvSpPr>
          <p:nvPr/>
        </p:nvSpPr>
        <p:spPr>
          <a:xfrm>
            <a:off x="2621454" y="3112463"/>
            <a:ext cx="6949089" cy="569998"/>
          </a:xfrm>
          <a:prstGeom prst="rect">
            <a:avLst/>
          </a:prstGeom>
        </p:spPr>
        <p:txBody>
          <a:bodyPr/>
          <a:lstStyle>
            <a:lvl1pPr marL="0" indent="-228600" algn="l" defTabSz="914400" rtl="0" eaLnBrk="1" latinLnBrk="0" hangingPunct="1">
              <a:lnSpc>
                <a:spcPct val="90000"/>
              </a:lnSpc>
              <a:spcBef>
                <a:spcPts val="1200"/>
              </a:spcBef>
              <a:buFont typeface="Arial" panose="020B0604020202020204" pitchFamily="34" charset="0"/>
              <a:buNone/>
              <a:defRPr sz="2400" kern="1200">
                <a:solidFill>
                  <a:srgbClr val="313C40"/>
                </a:solidFill>
                <a:latin typeface="Segoe UI" panose="020B0502040204020203" pitchFamily="34" charset="0"/>
                <a:ea typeface="+mn-ea"/>
                <a:cs typeface="Segoe UI" panose="020B0502040204020203" pitchFamily="34" charset="0"/>
              </a:defRPr>
            </a:lvl1pPr>
            <a:lvl2pPr marL="685800" indent="-228600" algn="l" defTabSz="914400" rtl="0" eaLnBrk="1" latinLnBrk="0" hangingPunct="1">
              <a:lnSpc>
                <a:spcPct val="90000"/>
              </a:lnSpc>
              <a:spcBef>
                <a:spcPts val="1200"/>
              </a:spcBef>
              <a:buFont typeface="Arial" panose="020B0604020202020204" pitchFamily="34" charset="0"/>
              <a:buNone/>
              <a:defRPr sz="2000" kern="1200">
                <a:solidFill>
                  <a:srgbClr val="313C40"/>
                </a:solidFill>
                <a:latin typeface="Segoe UI" panose="020B0502040204020203" pitchFamily="34" charset="0"/>
                <a:ea typeface="+mn-ea"/>
                <a:cs typeface="Segoe UI" panose="020B0502040204020203" pitchFamily="34" charset="0"/>
              </a:defRPr>
            </a:lvl2pPr>
            <a:lvl3pPr marL="1143000" indent="-228600" algn="l" defTabSz="914400" rtl="0" eaLnBrk="1" latinLnBrk="0" hangingPunct="1">
              <a:lnSpc>
                <a:spcPct val="90000"/>
              </a:lnSpc>
              <a:spcBef>
                <a:spcPts val="1200"/>
              </a:spcBef>
              <a:buFont typeface="Arial" panose="020B0604020202020204" pitchFamily="34" charset="0"/>
              <a:buNone/>
              <a:defRPr sz="1800" kern="1200">
                <a:solidFill>
                  <a:srgbClr val="313C40"/>
                </a:solidFill>
                <a:latin typeface="Segoe UI" panose="020B0502040204020203" pitchFamily="34" charset="0"/>
                <a:ea typeface="+mn-ea"/>
                <a:cs typeface="Segoe UI" panose="020B0502040204020203" pitchFamily="34" charset="0"/>
              </a:defRPr>
            </a:lvl3pPr>
            <a:lvl4pPr marL="1600200" indent="-228600" algn="l" defTabSz="914400" rtl="0" eaLnBrk="1" latinLnBrk="0" hangingPunct="1">
              <a:lnSpc>
                <a:spcPct val="90000"/>
              </a:lnSpc>
              <a:spcBef>
                <a:spcPts val="1200"/>
              </a:spcBef>
              <a:buFont typeface="Arial" panose="020B0604020202020204" pitchFamily="34" charset="0"/>
              <a:buNone/>
              <a:defRPr sz="1600" kern="1200">
                <a:solidFill>
                  <a:srgbClr val="313C40"/>
                </a:solidFill>
                <a:latin typeface="Segoe UI" panose="020B0502040204020203" pitchFamily="34" charset="0"/>
                <a:ea typeface="+mn-ea"/>
                <a:cs typeface="Segoe UI" panose="020B0502040204020203" pitchFamily="34" charset="0"/>
              </a:defRPr>
            </a:lvl4pPr>
            <a:lvl5pPr marL="2057400" indent="-228600" algn="l" defTabSz="914400" rtl="0" eaLnBrk="1" latinLnBrk="0" hangingPunct="1">
              <a:lnSpc>
                <a:spcPct val="90000"/>
              </a:lnSpc>
              <a:spcBef>
                <a:spcPts val="1200"/>
              </a:spcBef>
              <a:buFont typeface="Arial" panose="020B0604020202020204" pitchFamily="34" charset="0"/>
              <a:buNone/>
              <a:defRPr sz="1600" kern="1200">
                <a:solidFill>
                  <a:srgbClr val="313C40"/>
                </a:solidFill>
                <a:latin typeface="Segoe UI" panose="020B0502040204020203" pitchFamily="34" charset="0"/>
                <a:ea typeface="+mn-ea"/>
                <a:cs typeface="Segoe UI" panose="020B050204020402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228600" algn="ctr" defTabSz="914400" rtl="0" eaLnBrk="1" fontAlgn="auto" latinLnBrk="0" hangingPunct="1">
              <a:lnSpc>
                <a:spcPct val="90000"/>
              </a:lnSpc>
              <a:spcBef>
                <a:spcPts val="1200"/>
              </a:spcBef>
              <a:spcAft>
                <a:spcPts val="0"/>
              </a:spcAft>
              <a:buClrTx/>
              <a:buSzTx/>
              <a:buFont typeface="Arial" panose="020B0604020202020204" pitchFamily="34" charset="0"/>
              <a:buNone/>
              <a:tabLst/>
              <a:defRPr/>
            </a:pPr>
            <a:r>
              <a:rPr kumimoji="0" lang="is-IS" sz="3200" b="0" i="0" u="none" strike="noStrike" kern="1200" cap="none" spc="0" normalizeH="0" baseline="0" noProof="0" dirty="0" err="1">
                <a:ln>
                  <a:noFill/>
                </a:ln>
                <a:solidFill>
                  <a:prstClr val="white"/>
                </a:solidFill>
                <a:effectLst/>
                <a:uLnTx/>
                <a:uFillTx/>
                <a:latin typeface="Segoe UI" panose="020B0502040204020203" pitchFamily="34" charset="0"/>
                <a:ea typeface="+mn-ea"/>
                <a:cs typeface="Segoe UI" panose="020B0502040204020203" pitchFamily="34" charset="0"/>
              </a:rPr>
              <a:t>Payment</a:t>
            </a:r>
            <a:r>
              <a:rPr kumimoji="0" lang="is-IS" sz="3200" b="0" i="0" u="none" strike="noStrike" kern="1200" cap="none" spc="0" normalizeH="0" baseline="0" noProof="0" dirty="0">
                <a:ln>
                  <a:noFill/>
                </a:ln>
                <a:solidFill>
                  <a:prstClr val="white"/>
                </a:solidFill>
                <a:effectLst/>
                <a:uLnTx/>
                <a:uFillTx/>
                <a:latin typeface="Segoe UI" panose="020B0502040204020203" pitchFamily="34" charset="0"/>
                <a:ea typeface="+mn-ea"/>
                <a:cs typeface="Segoe UI" panose="020B0502040204020203" pitchFamily="34" charset="0"/>
              </a:rPr>
              <a:t> </a:t>
            </a:r>
            <a:r>
              <a:rPr kumimoji="0" lang="is-IS" sz="3200" b="0" i="0" u="none" strike="noStrike" kern="1200" cap="none" spc="0" normalizeH="0" baseline="0" noProof="0" dirty="0" err="1">
                <a:ln>
                  <a:noFill/>
                </a:ln>
                <a:solidFill>
                  <a:prstClr val="white"/>
                </a:solidFill>
                <a:effectLst/>
                <a:uLnTx/>
                <a:uFillTx/>
                <a:latin typeface="Segoe UI" panose="020B0502040204020203" pitchFamily="34" charset="0"/>
                <a:ea typeface="+mn-ea"/>
                <a:cs typeface="Segoe UI" panose="020B0502040204020203" pitchFamily="34" charset="0"/>
              </a:rPr>
              <a:t>integrations</a:t>
            </a:r>
            <a:endParaRPr kumimoji="0" lang="en-IS" sz="3200" b="0" i="0" u="none" strike="noStrike" kern="1200" cap="none" spc="0" normalizeH="0" baseline="0" noProof="0" dirty="0">
              <a:ln>
                <a:noFill/>
              </a:ln>
              <a:solidFill>
                <a:prstClr val="white"/>
              </a:solidFill>
              <a:effectLst/>
              <a:uLnTx/>
              <a:uFillTx/>
              <a:latin typeface="Segoe UI" panose="020B0502040204020203" pitchFamily="34" charset="0"/>
              <a:ea typeface="+mn-ea"/>
              <a:cs typeface="Segoe UI" panose="020B0502040204020203" pitchFamily="34" charset="0"/>
            </a:endParaRPr>
          </a:p>
        </p:txBody>
      </p:sp>
      <p:sp>
        <p:nvSpPr>
          <p:cNvPr id="185" name="Text Placeholder 2">
            <a:extLst>
              <a:ext uri="{FF2B5EF4-FFF2-40B4-BE49-F238E27FC236}">
                <a16:creationId xmlns:a16="http://schemas.microsoft.com/office/drawing/2014/main" id="{79A91685-1DE0-9B9C-2E0E-2A0C18DF3EE9}"/>
              </a:ext>
            </a:extLst>
          </p:cNvPr>
          <p:cNvSpPr txBox="1">
            <a:spLocks/>
          </p:cNvSpPr>
          <p:nvPr/>
        </p:nvSpPr>
        <p:spPr>
          <a:xfrm>
            <a:off x="2621455" y="3681922"/>
            <a:ext cx="6949090" cy="1055178"/>
          </a:xfrm>
          <a:prstGeom prst="rect">
            <a:avLst/>
          </a:prstGeom>
        </p:spPr>
        <p:txBody>
          <a:bodyPr/>
          <a:lstStyle>
            <a:lvl1pPr marL="0" indent="-228600" algn="l" defTabSz="914400" rtl="0" eaLnBrk="1" latinLnBrk="0" hangingPunct="1">
              <a:lnSpc>
                <a:spcPct val="90000"/>
              </a:lnSpc>
              <a:spcBef>
                <a:spcPts val="1200"/>
              </a:spcBef>
              <a:buFont typeface="Arial" panose="020B0604020202020204" pitchFamily="34" charset="0"/>
              <a:buNone/>
              <a:defRPr sz="2400" kern="1200">
                <a:solidFill>
                  <a:srgbClr val="313C40"/>
                </a:solidFill>
                <a:latin typeface="Segoe UI" panose="020B0502040204020203" pitchFamily="34" charset="0"/>
                <a:ea typeface="+mn-ea"/>
                <a:cs typeface="Segoe UI" panose="020B0502040204020203" pitchFamily="34" charset="0"/>
              </a:defRPr>
            </a:lvl1pPr>
            <a:lvl2pPr marL="685800" indent="-228600" algn="l" defTabSz="914400" rtl="0" eaLnBrk="1" latinLnBrk="0" hangingPunct="1">
              <a:lnSpc>
                <a:spcPct val="90000"/>
              </a:lnSpc>
              <a:spcBef>
                <a:spcPts val="1200"/>
              </a:spcBef>
              <a:buFont typeface="Arial" panose="020B0604020202020204" pitchFamily="34" charset="0"/>
              <a:buNone/>
              <a:defRPr sz="2000" kern="1200">
                <a:solidFill>
                  <a:srgbClr val="313C40"/>
                </a:solidFill>
                <a:latin typeface="Segoe UI" panose="020B0502040204020203" pitchFamily="34" charset="0"/>
                <a:ea typeface="+mn-ea"/>
                <a:cs typeface="Segoe UI" panose="020B0502040204020203" pitchFamily="34" charset="0"/>
              </a:defRPr>
            </a:lvl2pPr>
            <a:lvl3pPr marL="1143000" indent="-228600" algn="l" defTabSz="914400" rtl="0" eaLnBrk="1" latinLnBrk="0" hangingPunct="1">
              <a:lnSpc>
                <a:spcPct val="90000"/>
              </a:lnSpc>
              <a:spcBef>
                <a:spcPts val="1200"/>
              </a:spcBef>
              <a:buFont typeface="Arial" panose="020B0604020202020204" pitchFamily="34" charset="0"/>
              <a:buNone/>
              <a:defRPr sz="1800" kern="1200">
                <a:solidFill>
                  <a:srgbClr val="313C40"/>
                </a:solidFill>
                <a:latin typeface="Segoe UI" panose="020B0502040204020203" pitchFamily="34" charset="0"/>
                <a:ea typeface="+mn-ea"/>
                <a:cs typeface="Segoe UI" panose="020B0502040204020203" pitchFamily="34" charset="0"/>
              </a:defRPr>
            </a:lvl3pPr>
            <a:lvl4pPr marL="1600200" indent="-228600" algn="l" defTabSz="914400" rtl="0" eaLnBrk="1" latinLnBrk="0" hangingPunct="1">
              <a:lnSpc>
                <a:spcPct val="90000"/>
              </a:lnSpc>
              <a:spcBef>
                <a:spcPts val="1200"/>
              </a:spcBef>
              <a:buFont typeface="Arial" panose="020B0604020202020204" pitchFamily="34" charset="0"/>
              <a:buNone/>
              <a:defRPr sz="1600" kern="1200">
                <a:solidFill>
                  <a:srgbClr val="313C40"/>
                </a:solidFill>
                <a:latin typeface="Segoe UI" panose="020B0502040204020203" pitchFamily="34" charset="0"/>
                <a:ea typeface="+mn-ea"/>
                <a:cs typeface="Segoe UI" panose="020B0502040204020203" pitchFamily="34" charset="0"/>
              </a:defRPr>
            </a:lvl4pPr>
            <a:lvl5pPr marL="2057400" indent="-228600" algn="l" defTabSz="914400" rtl="0" eaLnBrk="1" latinLnBrk="0" hangingPunct="1">
              <a:lnSpc>
                <a:spcPct val="90000"/>
              </a:lnSpc>
              <a:spcBef>
                <a:spcPts val="1200"/>
              </a:spcBef>
              <a:buFont typeface="Arial" panose="020B0604020202020204" pitchFamily="34" charset="0"/>
              <a:buNone/>
              <a:defRPr sz="1600" kern="1200">
                <a:solidFill>
                  <a:srgbClr val="313C40"/>
                </a:solidFill>
                <a:latin typeface="Segoe UI" panose="020B0502040204020203" pitchFamily="34" charset="0"/>
                <a:ea typeface="+mn-ea"/>
                <a:cs typeface="Segoe UI" panose="020B050204020402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228600" algn="ctr" defTabSz="914400" rtl="0" eaLnBrk="1" fontAlgn="auto" latinLnBrk="0" hangingPunct="1">
              <a:lnSpc>
                <a:spcPct val="90000"/>
              </a:lnSpc>
              <a:spcBef>
                <a:spcPts val="1200"/>
              </a:spcBef>
              <a:spcAft>
                <a:spcPts val="0"/>
              </a:spcAft>
              <a:buClrTx/>
              <a:buSzTx/>
              <a:buFont typeface="Arial" panose="020B0604020202020204" pitchFamily="34" charset="0"/>
              <a:buNone/>
              <a:tabLst/>
              <a:defRPr/>
            </a:pPr>
            <a:r>
              <a:rPr kumimoji="0" lang="is-IS" sz="8000" b="1" i="0" u="none" strike="noStrike" kern="1200" cap="none" spc="0" normalizeH="0" baseline="0" noProof="0" dirty="0" err="1">
                <a:ln>
                  <a:noFill/>
                </a:ln>
                <a:solidFill>
                  <a:srgbClr val="F6C36F"/>
                </a:solidFill>
                <a:effectLst/>
                <a:uLnTx/>
                <a:uFillTx/>
                <a:latin typeface="Segoe UI" panose="020B0502040204020203" pitchFamily="34" charset="0"/>
                <a:ea typeface="+mn-ea"/>
                <a:cs typeface="Segoe UI" panose="020B0502040204020203" pitchFamily="34" charset="0"/>
              </a:rPr>
              <a:t>worldwide</a:t>
            </a:r>
            <a:endParaRPr kumimoji="0" lang="en-IS" sz="8000" b="1" i="0" u="none" strike="noStrike" kern="1200" cap="none" spc="0" normalizeH="0" baseline="0" noProof="0" dirty="0">
              <a:ln>
                <a:noFill/>
              </a:ln>
              <a:solidFill>
                <a:srgbClr val="F6C36F"/>
              </a:solidFill>
              <a:effectLst/>
              <a:uLnTx/>
              <a:uFillTx/>
              <a:latin typeface="Segoe UI" panose="020B0502040204020203" pitchFamily="34" charset="0"/>
              <a:ea typeface="+mn-ea"/>
              <a:cs typeface="Segoe UI" panose="020B0502040204020203" pitchFamily="34" charset="0"/>
            </a:endParaRPr>
          </a:p>
        </p:txBody>
      </p:sp>
    </p:spTree>
    <p:extLst>
      <p:ext uri="{BB962C8B-B14F-4D97-AF65-F5344CB8AC3E}">
        <p14:creationId xmlns:p14="http://schemas.microsoft.com/office/powerpoint/2010/main" val="4181921628"/>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6" descr="Image result for adyen logo transparent">
            <a:extLst>
              <a:ext uri="{FF2B5EF4-FFF2-40B4-BE49-F238E27FC236}">
                <a16:creationId xmlns:a16="http://schemas.microsoft.com/office/drawing/2014/main" id="{212105BC-1DD1-96C4-62C2-9D15FF1526D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88646" y="815002"/>
            <a:ext cx="1620262" cy="524052"/>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4" descr="Image result for global payments logo transparent">
            <a:extLst>
              <a:ext uri="{FF2B5EF4-FFF2-40B4-BE49-F238E27FC236}">
                <a16:creationId xmlns:a16="http://schemas.microsoft.com/office/drawing/2014/main" id="{0383A448-7601-2BAD-814D-1B5C112A5FD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077751" y="873926"/>
            <a:ext cx="2787455" cy="420091"/>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a:extLst>
              <a:ext uri="{FF2B5EF4-FFF2-40B4-BE49-F238E27FC236}">
                <a16:creationId xmlns:a16="http://schemas.microsoft.com/office/drawing/2014/main" id="{C3FA67CB-1733-C765-117B-6768C392FD92}"/>
              </a:ext>
            </a:extLst>
          </p:cNvPr>
          <p:cNvPicPr>
            <a:picLocks noChangeAspect="1"/>
          </p:cNvPicPr>
          <p:nvPr/>
        </p:nvPicPr>
        <p:blipFill>
          <a:blip r:embed="rId5"/>
          <a:stretch>
            <a:fillRect/>
          </a:stretch>
        </p:blipFill>
        <p:spPr>
          <a:xfrm>
            <a:off x="4489009" y="908591"/>
            <a:ext cx="1606991" cy="350763"/>
          </a:xfrm>
          <a:prstGeom prst="rect">
            <a:avLst/>
          </a:prstGeom>
        </p:spPr>
      </p:pic>
      <p:pic>
        <p:nvPicPr>
          <p:cNvPr id="5" name="Picture 4" descr="Image result for nets.eu logo transparent">
            <a:extLst>
              <a:ext uri="{FF2B5EF4-FFF2-40B4-BE49-F238E27FC236}">
                <a16:creationId xmlns:a16="http://schemas.microsoft.com/office/drawing/2014/main" id="{3361E923-D33D-CB10-9B77-2DD523DA2C9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25253" y="1658083"/>
            <a:ext cx="1810391" cy="803707"/>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5">
            <a:extLst>
              <a:ext uri="{FF2B5EF4-FFF2-40B4-BE49-F238E27FC236}">
                <a16:creationId xmlns:a16="http://schemas.microsoft.com/office/drawing/2014/main" id="{7B3F2B3A-845A-793D-FD51-369E542301C9}"/>
              </a:ext>
            </a:extLst>
          </p:cNvPr>
          <p:cNvPicPr>
            <a:picLocks noChangeAspect="1"/>
          </p:cNvPicPr>
          <p:nvPr/>
        </p:nvPicPr>
        <p:blipFill>
          <a:blip r:embed="rId7"/>
          <a:stretch>
            <a:fillRect/>
          </a:stretch>
        </p:blipFill>
        <p:spPr>
          <a:xfrm>
            <a:off x="1019648" y="3207666"/>
            <a:ext cx="2323556" cy="420091"/>
          </a:xfrm>
          <a:prstGeom prst="rect">
            <a:avLst/>
          </a:prstGeom>
        </p:spPr>
      </p:pic>
      <p:pic>
        <p:nvPicPr>
          <p:cNvPr id="7" name="Picture 2" descr="pay icon png - Shift4 - Shift4 Payments | #3605063 - Vippng">
            <a:extLst>
              <a:ext uri="{FF2B5EF4-FFF2-40B4-BE49-F238E27FC236}">
                <a16:creationId xmlns:a16="http://schemas.microsoft.com/office/drawing/2014/main" id="{80C84B06-816F-467E-69D0-E2BB3A49A1D3}"/>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277370" y="1923404"/>
            <a:ext cx="1432636" cy="420091"/>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4" descr="FIS (company) - Wikipedia">
            <a:extLst>
              <a:ext uri="{FF2B5EF4-FFF2-40B4-BE49-F238E27FC236}">
                <a16:creationId xmlns:a16="http://schemas.microsoft.com/office/drawing/2014/main" id="{E52E492D-AB75-EE04-CCCB-D2AC81BFD6BE}"/>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996829" y="2655314"/>
            <a:ext cx="938046" cy="392416"/>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descr="Salt Pay | Alfreð">
            <a:extLst>
              <a:ext uri="{FF2B5EF4-FFF2-40B4-BE49-F238E27FC236}">
                <a16:creationId xmlns:a16="http://schemas.microsoft.com/office/drawing/2014/main" id="{D22AF532-1B3D-98FD-B1DA-043B57495867}"/>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782115" y="5400043"/>
            <a:ext cx="2029452" cy="1481500"/>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9">
            <a:extLst>
              <a:ext uri="{FF2B5EF4-FFF2-40B4-BE49-F238E27FC236}">
                <a16:creationId xmlns:a16="http://schemas.microsoft.com/office/drawing/2014/main" id="{66B23838-64A5-D317-9F0B-6843A3A6BDCE}"/>
              </a:ext>
            </a:extLst>
          </p:cNvPr>
          <p:cNvPicPr>
            <a:picLocks noChangeAspect="1"/>
          </p:cNvPicPr>
          <p:nvPr/>
        </p:nvPicPr>
        <p:blipFill>
          <a:blip r:embed="rId11"/>
          <a:stretch>
            <a:fillRect/>
          </a:stretch>
        </p:blipFill>
        <p:spPr>
          <a:xfrm>
            <a:off x="3933279" y="2807176"/>
            <a:ext cx="2009268" cy="803707"/>
          </a:xfrm>
          <a:prstGeom prst="rect">
            <a:avLst/>
          </a:prstGeom>
        </p:spPr>
      </p:pic>
      <p:pic>
        <p:nvPicPr>
          <p:cNvPr id="11" name="Picture 10" descr="Image result for ingenico logo transparent">
            <a:extLst>
              <a:ext uri="{FF2B5EF4-FFF2-40B4-BE49-F238E27FC236}">
                <a16:creationId xmlns:a16="http://schemas.microsoft.com/office/drawing/2014/main" id="{18B698A3-AC8A-C511-DA27-F1315E489EDA}"/>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829173" y="1819050"/>
            <a:ext cx="1519820" cy="533520"/>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11">
            <a:extLst>
              <a:ext uri="{FF2B5EF4-FFF2-40B4-BE49-F238E27FC236}">
                <a16:creationId xmlns:a16="http://schemas.microsoft.com/office/drawing/2014/main" id="{94FCDFE0-9227-9AA6-6D81-1A07E7E01123}"/>
              </a:ext>
            </a:extLst>
          </p:cNvPr>
          <p:cNvPicPr>
            <a:picLocks noChangeAspect="1"/>
          </p:cNvPicPr>
          <p:nvPr/>
        </p:nvPicPr>
        <p:blipFill>
          <a:blip r:embed="rId13"/>
          <a:stretch>
            <a:fillRect/>
          </a:stretch>
        </p:blipFill>
        <p:spPr>
          <a:xfrm>
            <a:off x="5872732" y="3965542"/>
            <a:ext cx="1254671" cy="1254671"/>
          </a:xfrm>
          <a:prstGeom prst="rect">
            <a:avLst/>
          </a:prstGeom>
        </p:spPr>
      </p:pic>
      <p:pic>
        <p:nvPicPr>
          <p:cNvPr id="13" name="Picture 2" descr="Image result for https://www.valitor.com logo transparent">
            <a:extLst>
              <a:ext uri="{FF2B5EF4-FFF2-40B4-BE49-F238E27FC236}">
                <a16:creationId xmlns:a16="http://schemas.microsoft.com/office/drawing/2014/main" id="{CC26E477-FD18-550B-B849-EBC7EE3F0F33}"/>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8271423" y="2442022"/>
            <a:ext cx="1630763" cy="1630763"/>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13" descr="A picture containing object, clock&#10;&#10;Description automatically generated">
            <a:extLst>
              <a:ext uri="{FF2B5EF4-FFF2-40B4-BE49-F238E27FC236}">
                <a16:creationId xmlns:a16="http://schemas.microsoft.com/office/drawing/2014/main" id="{8AF580B3-082B-8D55-33B4-3AFAA939FBB8}"/>
              </a:ext>
            </a:extLst>
          </p:cNvPr>
          <p:cNvPicPr>
            <a:picLocks noChangeAspect="1"/>
          </p:cNvPicPr>
          <p:nvPr/>
        </p:nvPicPr>
        <p:blipFill>
          <a:blip r:embed="rId15"/>
          <a:stretch>
            <a:fillRect/>
          </a:stretch>
        </p:blipFill>
        <p:spPr>
          <a:xfrm>
            <a:off x="7659090" y="1813446"/>
            <a:ext cx="1703737" cy="615556"/>
          </a:xfrm>
          <a:prstGeom prst="rect">
            <a:avLst/>
          </a:prstGeom>
        </p:spPr>
      </p:pic>
      <p:pic>
        <p:nvPicPr>
          <p:cNvPr id="15" name="Picture 10" descr="Image result for network international dubai logo">
            <a:extLst>
              <a:ext uri="{FF2B5EF4-FFF2-40B4-BE49-F238E27FC236}">
                <a16:creationId xmlns:a16="http://schemas.microsoft.com/office/drawing/2014/main" id="{087C1AB5-7640-B75E-4F59-2272FF8991F5}"/>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3222618" y="3286827"/>
            <a:ext cx="2270051" cy="2350334"/>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4" descr="Image result for optomany logo transparent">
            <a:extLst>
              <a:ext uri="{FF2B5EF4-FFF2-40B4-BE49-F238E27FC236}">
                <a16:creationId xmlns:a16="http://schemas.microsoft.com/office/drawing/2014/main" id="{9656B870-DF8C-5038-D6C9-46D2FC605DFF}"/>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9857264" y="2023516"/>
            <a:ext cx="1552621" cy="817714"/>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4" descr="Linkly | LinkedIn">
            <a:extLst>
              <a:ext uri="{FF2B5EF4-FFF2-40B4-BE49-F238E27FC236}">
                <a16:creationId xmlns:a16="http://schemas.microsoft.com/office/drawing/2014/main" id="{F64709AE-E158-76B6-8B26-E1CDFCC7AEA2}"/>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6760817" y="2803596"/>
            <a:ext cx="898527" cy="898527"/>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Image result for payworks logo transparent">
            <a:extLst>
              <a:ext uri="{FF2B5EF4-FFF2-40B4-BE49-F238E27FC236}">
                <a16:creationId xmlns:a16="http://schemas.microsoft.com/office/drawing/2014/main" id="{BE1AF0D1-83A3-283A-34E4-3213D5FAF45F}"/>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3551483" y="6047713"/>
            <a:ext cx="2347416" cy="569997"/>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2" descr="Image result for unionpay merchant services logo transparent">
            <a:extLst>
              <a:ext uri="{FF2B5EF4-FFF2-40B4-BE49-F238E27FC236}">
                <a16:creationId xmlns:a16="http://schemas.microsoft.com/office/drawing/2014/main" id="{7D37918C-2C98-C712-BED9-FB80FC894253}"/>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10226593" y="1318119"/>
            <a:ext cx="1186908" cy="741817"/>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10" descr="Image result for wirecard logo transparent">
            <a:extLst>
              <a:ext uri="{FF2B5EF4-FFF2-40B4-BE49-F238E27FC236}">
                <a16:creationId xmlns:a16="http://schemas.microsoft.com/office/drawing/2014/main" id="{F7CC2A10-3FD3-43AE-41F7-2F40C7EEC13B}"/>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9989480" y="3574901"/>
            <a:ext cx="1528583" cy="415994"/>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0">
            <a:extLst>
              <a:ext uri="{FF2B5EF4-FFF2-40B4-BE49-F238E27FC236}">
                <a16:creationId xmlns:a16="http://schemas.microsoft.com/office/drawing/2014/main" id="{AA879C21-877E-9965-4564-334E13AEA92E}"/>
              </a:ext>
            </a:extLst>
          </p:cNvPr>
          <p:cNvPicPr>
            <a:picLocks noChangeAspect="1"/>
          </p:cNvPicPr>
          <p:nvPr/>
        </p:nvPicPr>
        <p:blipFill>
          <a:blip r:embed="rId22"/>
          <a:stretch>
            <a:fillRect/>
          </a:stretch>
        </p:blipFill>
        <p:spPr>
          <a:xfrm>
            <a:off x="3137728" y="4663086"/>
            <a:ext cx="2381847" cy="1587898"/>
          </a:xfrm>
          <a:prstGeom prst="rect">
            <a:avLst/>
          </a:prstGeom>
        </p:spPr>
      </p:pic>
      <p:pic>
        <p:nvPicPr>
          <p:cNvPr id="22" name="Picture 2" descr="Download an Eftpos NZ logo - Brand Kit | EFTPOS NZ">
            <a:extLst>
              <a:ext uri="{FF2B5EF4-FFF2-40B4-BE49-F238E27FC236}">
                <a16:creationId xmlns:a16="http://schemas.microsoft.com/office/drawing/2014/main" id="{91247BDA-5342-795F-3114-C9A50219DA17}"/>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7770302" y="5090026"/>
            <a:ext cx="1797807" cy="753437"/>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6" descr="Banco Falabella Logo - PNG and Vector - Logo Download">
            <a:extLst>
              <a:ext uri="{FF2B5EF4-FFF2-40B4-BE49-F238E27FC236}">
                <a16:creationId xmlns:a16="http://schemas.microsoft.com/office/drawing/2014/main" id="{A0D5B0D2-7351-7C66-6722-CFF27AE21E32}"/>
              </a:ext>
            </a:extLst>
          </p:cNvPr>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5809459" y="4789400"/>
            <a:ext cx="1490663" cy="1490663"/>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8" descr="MultiPay Group Continues Nordic Expansion with Appointment of Regional CTO  and Sales Director | Financial IT">
            <a:extLst>
              <a:ext uri="{FF2B5EF4-FFF2-40B4-BE49-F238E27FC236}">
                <a16:creationId xmlns:a16="http://schemas.microsoft.com/office/drawing/2014/main" id="{1EAB269A-92B2-C2D5-30CD-8CEC3DF77C14}"/>
              </a:ext>
            </a:extLst>
          </p:cNvPr>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7887528" y="3835982"/>
            <a:ext cx="1977678" cy="988839"/>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4">
            <a:extLst>
              <a:ext uri="{FF2B5EF4-FFF2-40B4-BE49-F238E27FC236}">
                <a16:creationId xmlns:a16="http://schemas.microsoft.com/office/drawing/2014/main" id="{48B95D17-B07C-F17E-7DF0-4EBF3EEB4460}"/>
              </a:ext>
            </a:extLst>
          </p:cNvPr>
          <p:cNvPicPr>
            <a:picLocks noChangeAspect="1"/>
          </p:cNvPicPr>
          <p:nvPr/>
        </p:nvPicPr>
        <p:blipFill>
          <a:blip r:embed="rId26"/>
          <a:stretch>
            <a:fillRect/>
          </a:stretch>
        </p:blipFill>
        <p:spPr>
          <a:xfrm>
            <a:off x="558503" y="4330402"/>
            <a:ext cx="2381847" cy="1685157"/>
          </a:xfrm>
          <a:prstGeom prst="rect">
            <a:avLst/>
          </a:prstGeom>
        </p:spPr>
      </p:pic>
      <p:pic>
        <p:nvPicPr>
          <p:cNvPr id="26" name="Picture 25">
            <a:extLst>
              <a:ext uri="{FF2B5EF4-FFF2-40B4-BE49-F238E27FC236}">
                <a16:creationId xmlns:a16="http://schemas.microsoft.com/office/drawing/2014/main" id="{A15AE0C5-90C8-017B-3014-9CBF31D6459E}"/>
              </a:ext>
            </a:extLst>
          </p:cNvPr>
          <p:cNvPicPr>
            <a:picLocks noChangeAspect="1"/>
          </p:cNvPicPr>
          <p:nvPr/>
        </p:nvPicPr>
        <p:blipFill>
          <a:blip r:embed="rId27"/>
          <a:stretch>
            <a:fillRect/>
          </a:stretch>
        </p:blipFill>
        <p:spPr>
          <a:xfrm>
            <a:off x="782115" y="3429000"/>
            <a:ext cx="1810391" cy="1810391"/>
          </a:xfrm>
          <a:prstGeom prst="rect">
            <a:avLst/>
          </a:prstGeom>
        </p:spPr>
      </p:pic>
      <p:pic>
        <p:nvPicPr>
          <p:cNvPr id="27" name="Picture 10" descr="The World's Largest Local Payments Network - Global and Local Payment  Processing | Rapyd">
            <a:extLst>
              <a:ext uri="{FF2B5EF4-FFF2-40B4-BE49-F238E27FC236}">
                <a16:creationId xmlns:a16="http://schemas.microsoft.com/office/drawing/2014/main" id="{BE4028A9-E3C3-6130-8762-E76A9ADC2649}"/>
              </a:ext>
            </a:extLst>
          </p:cNvPr>
          <p:cNvPicPr>
            <a:picLocks noChangeAspect="1" noChangeArrowheads="1"/>
          </p:cNvPicPr>
          <p:nvPr/>
        </p:nvPicPr>
        <p:blipFill>
          <a:blip r:embed="rId28">
            <a:extLst>
              <a:ext uri="{28A0092B-C50C-407E-A947-70E740481C1C}">
                <a14:useLocalDpi xmlns:a14="http://schemas.microsoft.com/office/drawing/2010/main" val="0"/>
              </a:ext>
            </a:extLst>
          </a:blip>
          <a:srcRect/>
          <a:stretch>
            <a:fillRect/>
          </a:stretch>
        </p:blipFill>
        <p:spPr bwMode="auto">
          <a:xfrm>
            <a:off x="9737109" y="4506801"/>
            <a:ext cx="2088970" cy="1026533"/>
          </a:xfrm>
          <a:prstGeom prst="rect">
            <a:avLst/>
          </a:prstGeom>
          <a:noFill/>
          <a:extLst>
            <a:ext uri="{909E8E84-426E-40DD-AFC4-6F175D3DCCD1}">
              <a14:hiddenFill xmlns:a14="http://schemas.microsoft.com/office/drawing/2010/main">
                <a:solidFill>
                  <a:srgbClr val="FFFFFF"/>
                </a:solidFill>
              </a14:hiddenFill>
            </a:ext>
          </a:extLst>
        </p:spPr>
      </p:pic>
      <p:pic>
        <p:nvPicPr>
          <p:cNvPr id="2050" name="Picture 2">
            <a:extLst>
              <a:ext uri="{FF2B5EF4-FFF2-40B4-BE49-F238E27FC236}">
                <a16:creationId xmlns:a16="http://schemas.microsoft.com/office/drawing/2014/main" id="{62DCC904-166C-0B9C-8238-2A4513BC52FD}"/>
              </a:ext>
            </a:extLst>
          </p:cNvPr>
          <p:cNvPicPr>
            <a:picLocks noChangeAspect="1"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9310275" y="5914296"/>
            <a:ext cx="2515804" cy="608969"/>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2" descr="Explore Digital Wallets Digital Banking Alternative Lending Vendor Payments  Disbursements Visa Card Designer Learn Programs Fintech Fast Track Fintech  Partner Connect Visa Ready Certification Visa Licensing Program Visa Direct  Preferred Partner ...">
            <a:extLst>
              <a:ext uri="{FF2B5EF4-FFF2-40B4-BE49-F238E27FC236}">
                <a16:creationId xmlns:a16="http://schemas.microsoft.com/office/drawing/2014/main" id="{AF7CCFD3-60B4-E28B-D576-A94D49EEE3D1}"/>
              </a:ext>
            </a:extLst>
          </p:cNvPr>
          <p:cNvPicPr>
            <a:picLocks noChangeAspect="1" noChangeArrowheads="1"/>
          </p:cNvPicPr>
          <p:nvPr/>
        </p:nvPicPr>
        <p:blipFill>
          <a:blip r:embed="rId30">
            <a:extLst>
              <a:ext uri="{28A0092B-C50C-407E-A947-70E740481C1C}">
                <a14:useLocalDpi xmlns:a14="http://schemas.microsoft.com/office/drawing/2010/main" val="0"/>
              </a:ext>
            </a:extLst>
          </a:blip>
          <a:srcRect/>
          <a:stretch>
            <a:fillRect/>
          </a:stretch>
        </p:blipFill>
        <p:spPr bwMode="auto">
          <a:xfrm>
            <a:off x="6885246" y="6077376"/>
            <a:ext cx="1547687" cy="57154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237233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1000"/>
                                        <p:tgtEl>
                                          <p:spTgt spid="3"/>
                                        </p:tgtEl>
                                      </p:cBhvr>
                                    </p:animEffect>
                                    <p:anim calcmode="lin" valueType="num">
                                      <p:cBhvr>
                                        <p:cTn id="13" dur="1000" fill="hold"/>
                                        <p:tgtEl>
                                          <p:spTgt spid="3"/>
                                        </p:tgtEl>
                                        <p:attrNameLst>
                                          <p:attrName>ppt_x</p:attrName>
                                        </p:attrNameLst>
                                      </p:cBhvr>
                                      <p:tavLst>
                                        <p:tav tm="0">
                                          <p:val>
                                            <p:strVal val="#ppt_x"/>
                                          </p:val>
                                        </p:tav>
                                        <p:tav tm="100000">
                                          <p:val>
                                            <p:strVal val="#ppt_x"/>
                                          </p:val>
                                        </p:tav>
                                      </p:tavLst>
                                    </p:anim>
                                    <p:anim calcmode="lin" valueType="num">
                                      <p:cBhvr>
                                        <p:cTn id="14" dur="1000" fill="hold"/>
                                        <p:tgtEl>
                                          <p:spTgt spid="3"/>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1000"/>
                                        <p:tgtEl>
                                          <p:spTgt spid="4"/>
                                        </p:tgtEl>
                                      </p:cBhvr>
                                    </p:animEffect>
                                    <p:anim calcmode="lin" valueType="num">
                                      <p:cBhvr>
                                        <p:cTn id="18" dur="1000" fill="hold"/>
                                        <p:tgtEl>
                                          <p:spTgt spid="4"/>
                                        </p:tgtEl>
                                        <p:attrNameLst>
                                          <p:attrName>ppt_x</p:attrName>
                                        </p:attrNameLst>
                                      </p:cBhvr>
                                      <p:tavLst>
                                        <p:tav tm="0">
                                          <p:val>
                                            <p:strVal val="#ppt_x"/>
                                          </p:val>
                                        </p:tav>
                                        <p:tav tm="100000">
                                          <p:val>
                                            <p:strVal val="#ppt_x"/>
                                          </p:val>
                                        </p:tav>
                                      </p:tavLst>
                                    </p:anim>
                                    <p:anim calcmode="lin" valueType="num">
                                      <p:cBhvr>
                                        <p:cTn id="19" dur="1000" fill="hold"/>
                                        <p:tgtEl>
                                          <p:spTgt spid="4"/>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fade">
                                      <p:cBhvr>
                                        <p:cTn id="22" dur="1000"/>
                                        <p:tgtEl>
                                          <p:spTgt spid="5"/>
                                        </p:tgtEl>
                                      </p:cBhvr>
                                    </p:animEffect>
                                    <p:anim calcmode="lin" valueType="num">
                                      <p:cBhvr>
                                        <p:cTn id="23" dur="1000" fill="hold"/>
                                        <p:tgtEl>
                                          <p:spTgt spid="5"/>
                                        </p:tgtEl>
                                        <p:attrNameLst>
                                          <p:attrName>ppt_x</p:attrName>
                                        </p:attrNameLst>
                                      </p:cBhvr>
                                      <p:tavLst>
                                        <p:tav tm="0">
                                          <p:val>
                                            <p:strVal val="#ppt_x"/>
                                          </p:val>
                                        </p:tav>
                                        <p:tav tm="100000">
                                          <p:val>
                                            <p:strVal val="#ppt_x"/>
                                          </p:val>
                                        </p:tav>
                                      </p:tavLst>
                                    </p:anim>
                                    <p:anim calcmode="lin" valueType="num">
                                      <p:cBhvr>
                                        <p:cTn id="24" dur="1000" fill="hold"/>
                                        <p:tgtEl>
                                          <p:spTgt spid="5"/>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fade">
                                      <p:cBhvr>
                                        <p:cTn id="27" dur="1000"/>
                                        <p:tgtEl>
                                          <p:spTgt spid="7"/>
                                        </p:tgtEl>
                                      </p:cBhvr>
                                    </p:animEffect>
                                    <p:anim calcmode="lin" valueType="num">
                                      <p:cBhvr>
                                        <p:cTn id="28" dur="1000" fill="hold"/>
                                        <p:tgtEl>
                                          <p:spTgt spid="7"/>
                                        </p:tgtEl>
                                        <p:attrNameLst>
                                          <p:attrName>ppt_x</p:attrName>
                                        </p:attrNameLst>
                                      </p:cBhvr>
                                      <p:tavLst>
                                        <p:tav tm="0">
                                          <p:val>
                                            <p:strVal val="#ppt_x"/>
                                          </p:val>
                                        </p:tav>
                                        <p:tav tm="100000">
                                          <p:val>
                                            <p:strVal val="#ppt_x"/>
                                          </p:val>
                                        </p:tav>
                                      </p:tavLst>
                                    </p:anim>
                                    <p:anim calcmode="lin" valueType="num">
                                      <p:cBhvr>
                                        <p:cTn id="29" dur="1000" fill="hold"/>
                                        <p:tgtEl>
                                          <p:spTgt spid="7"/>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fade">
                                      <p:cBhvr>
                                        <p:cTn id="32" dur="1000"/>
                                        <p:tgtEl>
                                          <p:spTgt spid="10"/>
                                        </p:tgtEl>
                                      </p:cBhvr>
                                    </p:animEffect>
                                    <p:anim calcmode="lin" valueType="num">
                                      <p:cBhvr>
                                        <p:cTn id="33" dur="1000" fill="hold"/>
                                        <p:tgtEl>
                                          <p:spTgt spid="10"/>
                                        </p:tgtEl>
                                        <p:attrNameLst>
                                          <p:attrName>ppt_x</p:attrName>
                                        </p:attrNameLst>
                                      </p:cBhvr>
                                      <p:tavLst>
                                        <p:tav tm="0">
                                          <p:val>
                                            <p:strVal val="#ppt_x"/>
                                          </p:val>
                                        </p:tav>
                                        <p:tav tm="100000">
                                          <p:val>
                                            <p:strVal val="#ppt_x"/>
                                          </p:val>
                                        </p:tav>
                                      </p:tavLst>
                                    </p:anim>
                                    <p:anim calcmode="lin" valueType="num">
                                      <p:cBhvr>
                                        <p:cTn id="34" dur="1000" fill="hold"/>
                                        <p:tgtEl>
                                          <p:spTgt spid="10"/>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0"/>
                                  </p:stCondLst>
                                  <p:childTnLst>
                                    <p:set>
                                      <p:cBhvr>
                                        <p:cTn id="36" dur="1" fill="hold">
                                          <p:stCondLst>
                                            <p:cond delay="0"/>
                                          </p:stCondLst>
                                        </p:cTn>
                                        <p:tgtEl>
                                          <p:spTgt spid="8"/>
                                        </p:tgtEl>
                                        <p:attrNameLst>
                                          <p:attrName>style.visibility</p:attrName>
                                        </p:attrNameLst>
                                      </p:cBhvr>
                                      <p:to>
                                        <p:strVal val="visible"/>
                                      </p:to>
                                    </p:set>
                                    <p:animEffect transition="in" filter="fade">
                                      <p:cBhvr>
                                        <p:cTn id="37" dur="1000"/>
                                        <p:tgtEl>
                                          <p:spTgt spid="8"/>
                                        </p:tgtEl>
                                      </p:cBhvr>
                                    </p:animEffect>
                                    <p:anim calcmode="lin" valueType="num">
                                      <p:cBhvr>
                                        <p:cTn id="38" dur="1000" fill="hold"/>
                                        <p:tgtEl>
                                          <p:spTgt spid="8"/>
                                        </p:tgtEl>
                                        <p:attrNameLst>
                                          <p:attrName>ppt_x</p:attrName>
                                        </p:attrNameLst>
                                      </p:cBhvr>
                                      <p:tavLst>
                                        <p:tav tm="0">
                                          <p:val>
                                            <p:strVal val="#ppt_x"/>
                                          </p:val>
                                        </p:tav>
                                        <p:tav tm="100000">
                                          <p:val>
                                            <p:strVal val="#ppt_x"/>
                                          </p:val>
                                        </p:tav>
                                      </p:tavLst>
                                    </p:anim>
                                    <p:anim calcmode="lin" valueType="num">
                                      <p:cBhvr>
                                        <p:cTn id="39" dur="1000" fill="hold"/>
                                        <p:tgtEl>
                                          <p:spTgt spid="8"/>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fade">
                                      <p:cBhvr>
                                        <p:cTn id="42" dur="1000"/>
                                        <p:tgtEl>
                                          <p:spTgt spid="11"/>
                                        </p:tgtEl>
                                      </p:cBhvr>
                                    </p:animEffect>
                                    <p:anim calcmode="lin" valueType="num">
                                      <p:cBhvr>
                                        <p:cTn id="43" dur="1000" fill="hold"/>
                                        <p:tgtEl>
                                          <p:spTgt spid="11"/>
                                        </p:tgtEl>
                                        <p:attrNameLst>
                                          <p:attrName>ppt_x</p:attrName>
                                        </p:attrNameLst>
                                      </p:cBhvr>
                                      <p:tavLst>
                                        <p:tav tm="0">
                                          <p:val>
                                            <p:strVal val="#ppt_x"/>
                                          </p:val>
                                        </p:tav>
                                        <p:tav tm="100000">
                                          <p:val>
                                            <p:strVal val="#ppt_x"/>
                                          </p:val>
                                        </p:tav>
                                      </p:tavLst>
                                    </p:anim>
                                    <p:anim calcmode="lin" valueType="num">
                                      <p:cBhvr>
                                        <p:cTn id="44" dur="1000" fill="hold"/>
                                        <p:tgtEl>
                                          <p:spTgt spid="11"/>
                                        </p:tgtEl>
                                        <p:attrNameLst>
                                          <p:attrName>ppt_y</p:attrName>
                                        </p:attrNameLst>
                                      </p:cBhvr>
                                      <p:tavLst>
                                        <p:tav tm="0">
                                          <p:val>
                                            <p:strVal val="#ppt_y+.1"/>
                                          </p:val>
                                        </p:tav>
                                        <p:tav tm="100000">
                                          <p:val>
                                            <p:strVal val="#ppt_y"/>
                                          </p:val>
                                        </p:tav>
                                      </p:tavLst>
                                    </p:anim>
                                  </p:childTnLst>
                                </p:cTn>
                              </p:par>
                              <p:par>
                                <p:cTn id="45" presetID="42" presetClass="entr" presetSubtype="0" fill="hold" nodeType="withEffect">
                                  <p:stCondLst>
                                    <p:cond delay="0"/>
                                  </p:stCondLst>
                                  <p:childTnLst>
                                    <p:set>
                                      <p:cBhvr>
                                        <p:cTn id="46" dur="1" fill="hold">
                                          <p:stCondLst>
                                            <p:cond delay="0"/>
                                          </p:stCondLst>
                                        </p:cTn>
                                        <p:tgtEl>
                                          <p:spTgt spid="9"/>
                                        </p:tgtEl>
                                        <p:attrNameLst>
                                          <p:attrName>style.visibility</p:attrName>
                                        </p:attrNameLst>
                                      </p:cBhvr>
                                      <p:to>
                                        <p:strVal val="visible"/>
                                      </p:to>
                                    </p:set>
                                    <p:animEffect transition="in" filter="fade">
                                      <p:cBhvr>
                                        <p:cTn id="47" dur="1000"/>
                                        <p:tgtEl>
                                          <p:spTgt spid="9"/>
                                        </p:tgtEl>
                                      </p:cBhvr>
                                    </p:animEffect>
                                    <p:anim calcmode="lin" valueType="num">
                                      <p:cBhvr>
                                        <p:cTn id="48" dur="1000" fill="hold"/>
                                        <p:tgtEl>
                                          <p:spTgt spid="9"/>
                                        </p:tgtEl>
                                        <p:attrNameLst>
                                          <p:attrName>ppt_x</p:attrName>
                                        </p:attrNameLst>
                                      </p:cBhvr>
                                      <p:tavLst>
                                        <p:tav tm="0">
                                          <p:val>
                                            <p:strVal val="#ppt_x"/>
                                          </p:val>
                                        </p:tav>
                                        <p:tav tm="100000">
                                          <p:val>
                                            <p:strVal val="#ppt_x"/>
                                          </p:val>
                                        </p:tav>
                                      </p:tavLst>
                                    </p:anim>
                                    <p:anim calcmode="lin" valueType="num">
                                      <p:cBhvr>
                                        <p:cTn id="49" dur="1000" fill="hold"/>
                                        <p:tgtEl>
                                          <p:spTgt spid="9"/>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6"/>
                                        </p:tgtEl>
                                        <p:attrNameLst>
                                          <p:attrName>style.visibility</p:attrName>
                                        </p:attrNameLst>
                                      </p:cBhvr>
                                      <p:to>
                                        <p:strVal val="visible"/>
                                      </p:to>
                                    </p:set>
                                    <p:animEffect transition="in" filter="fade">
                                      <p:cBhvr>
                                        <p:cTn id="52" dur="1000"/>
                                        <p:tgtEl>
                                          <p:spTgt spid="6"/>
                                        </p:tgtEl>
                                      </p:cBhvr>
                                    </p:animEffect>
                                    <p:anim calcmode="lin" valueType="num">
                                      <p:cBhvr>
                                        <p:cTn id="53" dur="1000" fill="hold"/>
                                        <p:tgtEl>
                                          <p:spTgt spid="6"/>
                                        </p:tgtEl>
                                        <p:attrNameLst>
                                          <p:attrName>ppt_x</p:attrName>
                                        </p:attrNameLst>
                                      </p:cBhvr>
                                      <p:tavLst>
                                        <p:tav tm="0">
                                          <p:val>
                                            <p:strVal val="#ppt_x"/>
                                          </p:val>
                                        </p:tav>
                                        <p:tav tm="100000">
                                          <p:val>
                                            <p:strVal val="#ppt_x"/>
                                          </p:val>
                                        </p:tav>
                                      </p:tavLst>
                                    </p:anim>
                                    <p:anim calcmode="lin" valueType="num">
                                      <p:cBhvr>
                                        <p:cTn id="54" dur="1000" fill="hold"/>
                                        <p:tgtEl>
                                          <p:spTgt spid="6"/>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par>
                                <p:cTn id="60" presetID="42" presetClass="entr" presetSubtype="0" fill="hold" nodeType="with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fade">
                                      <p:cBhvr>
                                        <p:cTn id="62" dur="1000"/>
                                        <p:tgtEl>
                                          <p:spTgt spid="15"/>
                                        </p:tgtEl>
                                      </p:cBhvr>
                                    </p:animEffect>
                                    <p:anim calcmode="lin" valueType="num">
                                      <p:cBhvr>
                                        <p:cTn id="63" dur="1000" fill="hold"/>
                                        <p:tgtEl>
                                          <p:spTgt spid="15"/>
                                        </p:tgtEl>
                                        <p:attrNameLst>
                                          <p:attrName>ppt_x</p:attrName>
                                        </p:attrNameLst>
                                      </p:cBhvr>
                                      <p:tavLst>
                                        <p:tav tm="0">
                                          <p:val>
                                            <p:strVal val="#ppt_x"/>
                                          </p:val>
                                        </p:tav>
                                        <p:tav tm="100000">
                                          <p:val>
                                            <p:strVal val="#ppt_x"/>
                                          </p:val>
                                        </p:tav>
                                      </p:tavLst>
                                    </p:anim>
                                    <p:anim calcmode="lin" valueType="num">
                                      <p:cBhvr>
                                        <p:cTn id="64" dur="1000" fill="hold"/>
                                        <p:tgtEl>
                                          <p:spTgt spid="15"/>
                                        </p:tgtEl>
                                        <p:attrNameLst>
                                          <p:attrName>ppt_y</p:attrName>
                                        </p:attrNameLst>
                                      </p:cBhvr>
                                      <p:tavLst>
                                        <p:tav tm="0">
                                          <p:val>
                                            <p:strVal val="#ppt_y+.1"/>
                                          </p:val>
                                        </p:tav>
                                        <p:tav tm="100000">
                                          <p:val>
                                            <p:strVal val="#ppt_y"/>
                                          </p:val>
                                        </p:tav>
                                      </p:tavLst>
                                    </p:anim>
                                  </p:childTnLst>
                                </p:cTn>
                              </p:par>
                              <p:par>
                                <p:cTn id="65" presetID="42" presetClass="entr" presetSubtype="0" fill="hold" nodeType="withEffect">
                                  <p:stCondLst>
                                    <p:cond delay="0"/>
                                  </p:stCondLst>
                                  <p:childTnLst>
                                    <p:set>
                                      <p:cBhvr>
                                        <p:cTn id="66" dur="1" fill="hold">
                                          <p:stCondLst>
                                            <p:cond delay="0"/>
                                          </p:stCondLst>
                                        </p:cTn>
                                        <p:tgtEl>
                                          <p:spTgt spid="14"/>
                                        </p:tgtEl>
                                        <p:attrNameLst>
                                          <p:attrName>style.visibility</p:attrName>
                                        </p:attrNameLst>
                                      </p:cBhvr>
                                      <p:to>
                                        <p:strVal val="visible"/>
                                      </p:to>
                                    </p:set>
                                    <p:animEffect transition="in" filter="fade">
                                      <p:cBhvr>
                                        <p:cTn id="67" dur="1000"/>
                                        <p:tgtEl>
                                          <p:spTgt spid="14"/>
                                        </p:tgtEl>
                                      </p:cBhvr>
                                    </p:animEffect>
                                    <p:anim calcmode="lin" valueType="num">
                                      <p:cBhvr>
                                        <p:cTn id="68" dur="1000" fill="hold"/>
                                        <p:tgtEl>
                                          <p:spTgt spid="14"/>
                                        </p:tgtEl>
                                        <p:attrNameLst>
                                          <p:attrName>ppt_x</p:attrName>
                                        </p:attrNameLst>
                                      </p:cBhvr>
                                      <p:tavLst>
                                        <p:tav tm="0">
                                          <p:val>
                                            <p:strVal val="#ppt_x"/>
                                          </p:val>
                                        </p:tav>
                                        <p:tav tm="100000">
                                          <p:val>
                                            <p:strVal val="#ppt_x"/>
                                          </p:val>
                                        </p:tav>
                                      </p:tavLst>
                                    </p:anim>
                                    <p:anim calcmode="lin" valueType="num">
                                      <p:cBhvr>
                                        <p:cTn id="69" dur="1000" fill="hold"/>
                                        <p:tgtEl>
                                          <p:spTgt spid="14"/>
                                        </p:tgtEl>
                                        <p:attrNameLst>
                                          <p:attrName>ppt_y</p:attrName>
                                        </p:attrNameLst>
                                      </p:cBhvr>
                                      <p:tavLst>
                                        <p:tav tm="0">
                                          <p:val>
                                            <p:strVal val="#ppt_y+.1"/>
                                          </p:val>
                                        </p:tav>
                                        <p:tav tm="100000">
                                          <p:val>
                                            <p:strVal val="#ppt_y"/>
                                          </p:val>
                                        </p:tav>
                                      </p:tavLst>
                                    </p:anim>
                                  </p:childTnLst>
                                </p:cTn>
                              </p:par>
                              <p:par>
                                <p:cTn id="70" presetID="42" presetClass="entr" presetSubtype="0" fill="hold" nodeType="withEffect">
                                  <p:stCondLst>
                                    <p:cond delay="0"/>
                                  </p:stCondLst>
                                  <p:childTnLst>
                                    <p:set>
                                      <p:cBhvr>
                                        <p:cTn id="71" dur="1" fill="hold">
                                          <p:stCondLst>
                                            <p:cond delay="0"/>
                                          </p:stCondLst>
                                        </p:cTn>
                                        <p:tgtEl>
                                          <p:spTgt spid="19"/>
                                        </p:tgtEl>
                                        <p:attrNameLst>
                                          <p:attrName>style.visibility</p:attrName>
                                        </p:attrNameLst>
                                      </p:cBhvr>
                                      <p:to>
                                        <p:strVal val="visible"/>
                                      </p:to>
                                    </p:set>
                                    <p:animEffect transition="in" filter="fade">
                                      <p:cBhvr>
                                        <p:cTn id="72" dur="1000"/>
                                        <p:tgtEl>
                                          <p:spTgt spid="19"/>
                                        </p:tgtEl>
                                      </p:cBhvr>
                                    </p:animEffect>
                                    <p:anim calcmode="lin" valueType="num">
                                      <p:cBhvr>
                                        <p:cTn id="73" dur="1000" fill="hold"/>
                                        <p:tgtEl>
                                          <p:spTgt spid="19"/>
                                        </p:tgtEl>
                                        <p:attrNameLst>
                                          <p:attrName>ppt_x</p:attrName>
                                        </p:attrNameLst>
                                      </p:cBhvr>
                                      <p:tavLst>
                                        <p:tav tm="0">
                                          <p:val>
                                            <p:strVal val="#ppt_x"/>
                                          </p:val>
                                        </p:tav>
                                        <p:tav tm="100000">
                                          <p:val>
                                            <p:strVal val="#ppt_x"/>
                                          </p:val>
                                        </p:tav>
                                      </p:tavLst>
                                    </p:anim>
                                    <p:anim calcmode="lin" valueType="num">
                                      <p:cBhvr>
                                        <p:cTn id="74" dur="1000" fill="hold"/>
                                        <p:tgtEl>
                                          <p:spTgt spid="19"/>
                                        </p:tgtEl>
                                        <p:attrNameLst>
                                          <p:attrName>ppt_y</p:attrName>
                                        </p:attrNameLst>
                                      </p:cBhvr>
                                      <p:tavLst>
                                        <p:tav tm="0">
                                          <p:val>
                                            <p:strVal val="#ppt_y+.1"/>
                                          </p:val>
                                        </p:tav>
                                        <p:tav tm="100000">
                                          <p:val>
                                            <p:strVal val="#ppt_y"/>
                                          </p:val>
                                        </p:tav>
                                      </p:tavLst>
                                    </p:anim>
                                  </p:childTnLst>
                                </p:cTn>
                              </p:par>
                              <p:par>
                                <p:cTn id="75" presetID="42" presetClass="entr" presetSubtype="0" fill="hold" nodeType="withEffect">
                                  <p:stCondLst>
                                    <p:cond delay="0"/>
                                  </p:stCondLst>
                                  <p:childTnLst>
                                    <p:set>
                                      <p:cBhvr>
                                        <p:cTn id="76" dur="1" fill="hold">
                                          <p:stCondLst>
                                            <p:cond delay="0"/>
                                          </p:stCondLst>
                                        </p:cTn>
                                        <p:tgtEl>
                                          <p:spTgt spid="16"/>
                                        </p:tgtEl>
                                        <p:attrNameLst>
                                          <p:attrName>style.visibility</p:attrName>
                                        </p:attrNameLst>
                                      </p:cBhvr>
                                      <p:to>
                                        <p:strVal val="visible"/>
                                      </p:to>
                                    </p:set>
                                    <p:animEffect transition="in" filter="fade">
                                      <p:cBhvr>
                                        <p:cTn id="77" dur="1000"/>
                                        <p:tgtEl>
                                          <p:spTgt spid="16"/>
                                        </p:tgtEl>
                                      </p:cBhvr>
                                    </p:animEffect>
                                    <p:anim calcmode="lin" valueType="num">
                                      <p:cBhvr>
                                        <p:cTn id="78" dur="1000" fill="hold"/>
                                        <p:tgtEl>
                                          <p:spTgt spid="16"/>
                                        </p:tgtEl>
                                        <p:attrNameLst>
                                          <p:attrName>ppt_x</p:attrName>
                                        </p:attrNameLst>
                                      </p:cBhvr>
                                      <p:tavLst>
                                        <p:tav tm="0">
                                          <p:val>
                                            <p:strVal val="#ppt_x"/>
                                          </p:val>
                                        </p:tav>
                                        <p:tav tm="100000">
                                          <p:val>
                                            <p:strVal val="#ppt_x"/>
                                          </p:val>
                                        </p:tav>
                                      </p:tavLst>
                                    </p:anim>
                                    <p:anim calcmode="lin" valueType="num">
                                      <p:cBhvr>
                                        <p:cTn id="79" dur="1000" fill="hold"/>
                                        <p:tgtEl>
                                          <p:spTgt spid="16"/>
                                        </p:tgtEl>
                                        <p:attrNameLst>
                                          <p:attrName>ppt_y</p:attrName>
                                        </p:attrNameLst>
                                      </p:cBhvr>
                                      <p:tavLst>
                                        <p:tav tm="0">
                                          <p:val>
                                            <p:strVal val="#ppt_y+.1"/>
                                          </p:val>
                                        </p:tav>
                                        <p:tav tm="100000">
                                          <p:val>
                                            <p:strVal val="#ppt_y"/>
                                          </p:val>
                                        </p:tav>
                                      </p:tavLst>
                                    </p:anim>
                                  </p:childTnLst>
                                </p:cTn>
                              </p:par>
                              <p:par>
                                <p:cTn id="80" presetID="42" presetClass="entr" presetSubtype="0" fill="hold" nodeType="withEffect">
                                  <p:stCondLst>
                                    <p:cond delay="0"/>
                                  </p:stCondLst>
                                  <p:childTnLst>
                                    <p:set>
                                      <p:cBhvr>
                                        <p:cTn id="81" dur="1" fill="hold">
                                          <p:stCondLst>
                                            <p:cond delay="0"/>
                                          </p:stCondLst>
                                        </p:cTn>
                                        <p:tgtEl>
                                          <p:spTgt spid="17"/>
                                        </p:tgtEl>
                                        <p:attrNameLst>
                                          <p:attrName>style.visibility</p:attrName>
                                        </p:attrNameLst>
                                      </p:cBhvr>
                                      <p:to>
                                        <p:strVal val="visible"/>
                                      </p:to>
                                    </p:set>
                                    <p:animEffect transition="in" filter="fade">
                                      <p:cBhvr>
                                        <p:cTn id="82" dur="1000"/>
                                        <p:tgtEl>
                                          <p:spTgt spid="17"/>
                                        </p:tgtEl>
                                      </p:cBhvr>
                                    </p:animEffect>
                                    <p:anim calcmode="lin" valueType="num">
                                      <p:cBhvr>
                                        <p:cTn id="83" dur="1000" fill="hold"/>
                                        <p:tgtEl>
                                          <p:spTgt spid="17"/>
                                        </p:tgtEl>
                                        <p:attrNameLst>
                                          <p:attrName>ppt_x</p:attrName>
                                        </p:attrNameLst>
                                      </p:cBhvr>
                                      <p:tavLst>
                                        <p:tav tm="0">
                                          <p:val>
                                            <p:strVal val="#ppt_x"/>
                                          </p:val>
                                        </p:tav>
                                        <p:tav tm="100000">
                                          <p:val>
                                            <p:strVal val="#ppt_x"/>
                                          </p:val>
                                        </p:tav>
                                      </p:tavLst>
                                    </p:anim>
                                    <p:anim calcmode="lin" valueType="num">
                                      <p:cBhvr>
                                        <p:cTn id="84" dur="1000" fill="hold"/>
                                        <p:tgtEl>
                                          <p:spTgt spid="17"/>
                                        </p:tgtEl>
                                        <p:attrNameLst>
                                          <p:attrName>ppt_y</p:attrName>
                                        </p:attrNameLst>
                                      </p:cBhvr>
                                      <p:tavLst>
                                        <p:tav tm="0">
                                          <p:val>
                                            <p:strVal val="#ppt_y+.1"/>
                                          </p:val>
                                        </p:tav>
                                        <p:tav tm="100000">
                                          <p:val>
                                            <p:strVal val="#ppt_y"/>
                                          </p:val>
                                        </p:tav>
                                      </p:tavLst>
                                    </p:anim>
                                  </p:childTnLst>
                                </p:cTn>
                              </p:par>
                              <p:par>
                                <p:cTn id="85" presetID="42" presetClass="entr" presetSubtype="0" fill="hold" nodeType="withEffect">
                                  <p:stCondLst>
                                    <p:cond delay="0"/>
                                  </p:stCondLst>
                                  <p:childTnLst>
                                    <p:set>
                                      <p:cBhvr>
                                        <p:cTn id="86" dur="1" fill="hold">
                                          <p:stCondLst>
                                            <p:cond delay="0"/>
                                          </p:stCondLst>
                                        </p:cTn>
                                        <p:tgtEl>
                                          <p:spTgt spid="13"/>
                                        </p:tgtEl>
                                        <p:attrNameLst>
                                          <p:attrName>style.visibility</p:attrName>
                                        </p:attrNameLst>
                                      </p:cBhvr>
                                      <p:to>
                                        <p:strVal val="visible"/>
                                      </p:to>
                                    </p:set>
                                    <p:animEffect transition="in" filter="fade">
                                      <p:cBhvr>
                                        <p:cTn id="87" dur="1000"/>
                                        <p:tgtEl>
                                          <p:spTgt spid="13"/>
                                        </p:tgtEl>
                                      </p:cBhvr>
                                    </p:animEffect>
                                    <p:anim calcmode="lin" valueType="num">
                                      <p:cBhvr>
                                        <p:cTn id="88" dur="1000" fill="hold"/>
                                        <p:tgtEl>
                                          <p:spTgt spid="13"/>
                                        </p:tgtEl>
                                        <p:attrNameLst>
                                          <p:attrName>ppt_x</p:attrName>
                                        </p:attrNameLst>
                                      </p:cBhvr>
                                      <p:tavLst>
                                        <p:tav tm="0">
                                          <p:val>
                                            <p:strVal val="#ppt_x"/>
                                          </p:val>
                                        </p:tav>
                                        <p:tav tm="100000">
                                          <p:val>
                                            <p:strVal val="#ppt_x"/>
                                          </p:val>
                                        </p:tav>
                                      </p:tavLst>
                                    </p:anim>
                                    <p:anim calcmode="lin" valueType="num">
                                      <p:cBhvr>
                                        <p:cTn id="89" dur="1000" fill="hold"/>
                                        <p:tgtEl>
                                          <p:spTgt spid="13"/>
                                        </p:tgtEl>
                                        <p:attrNameLst>
                                          <p:attrName>ppt_y</p:attrName>
                                        </p:attrNameLst>
                                      </p:cBhvr>
                                      <p:tavLst>
                                        <p:tav tm="0">
                                          <p:val>
                                            <p:strVal val="#ppt_y+.1"/>
                                          </p:val>
                                        </p:tav>
                                        <p:tav tm="100000">
                                          <p:val>
                                            <p:strVal val="#ppt_y"/>
                                          </p:val>
                                        </p:tav>
                                      </p:tavLst>
                                    </p:anim>
                                  </p:childTnLst>
                                </p:cTn>
                              </p:par>
                              <p:par>
                                <p:cTn id="90" presetID="42" presetClass="entr" presetSubtype="0" fill="hold" nodeType="withEffect">
                                  <p:stCondLst>
                                    <p:cond delay="0"/>
                                  </p:stCondLst>
                                  <p:childTnLst>
                                    <p:set>
                                      <p:cBhvr>
                                        <p:cTn id="91" dur="1" fill="hold">
                                          <p:stCondLst>
                                            <p:cond delay="0"/>
                                          </p:stCondLst>
                                        </p:cTn>
                                        <p:tgtEl>
                                          <p:spTgt spid="18"/>
                                        </p:tgtEl>
                                        <p:attrNameLst>
                                          <p:attrName>style.visibility</p:attrName>
                                        </p:attrNameLst>
                                      </p:cBhvr>
                                      <p:to>
                                        <p:strVal val="visible"/>
                                      </p:to>
                                    </p:set>
                                    <p:animEffect transition="in" filter="fade">
                                      <p:cBhvr>
                                        <p:cTn id="92" dur="1000"/>
                                        <p:tgtEl>
                                          <p:spTgt spid="18"/>
                                        </p:tgtEl>
                                      </p:cBhvr>
                                    </p:animEffect>
                                    <p:anim calcmode="lin" valueType="num">
                                      <p:cBhvr>
                                        <p:cTn id="93" dur="1000" fill="hold"/>
                                        <p:tgtEl>
                                          <p:spTgt spid="18"/>
                                        </p:tgtEl>
                                        <p:attrNameLst>
                                          <p:attrName>ppt_x</p:attrName>
                                        </p:attrNameLst>
                                      </p:cBhvr>
                                      <p:tavLst>
                                        <p:tav tm="0">
                                          <p:val>
                                            <p:strVal val="#ppt_x"/>
                                          </p:val>
                                        </p:tav>
                                        <p:tav tm="100000">
                                          <p:val>
                                            <p:strVal val="#ppt_x"/>
                                          </p:val>
                                        </p:tav>
                                      </p:tavLst>
                                    </p:anim>
                                    <p:anim calcmode="lin" valueType="num">
                                      <p:cBhvr>
                                        <p:cTn id="94" dur="1000" fill="hold"/>
                                        <p:tgtEl>
                                          <p:spTgt spid="18"/>
                                        </p:tgtEl>
                                        <p:attrNameLst>
                                          <p:attrName>ppt_y</p:attrName>
                                        </p:attrNameLst>
                                      </p:cBhvr>
                                      <p:tavLst>
                                        <p:tav tm="0">
                                          <p:val>
                                            <p:strVal val="#ppt_y+.1"/>
                                          </p:val>
                                        </p:tav>
                                        <p:tav tm="100000">
                                          <p:val>
                                            <p:strVal val="#ppt_y"/>
                                          </p:val>
                                        </p:tav>
                                      </p:tavLst>
                                    </p:anim>
                                  </p:childTnLst>
                                </p:cTn>
                              </p:par>
                              <p:par>
                                <p:cTn id="95" presetID="42" presetClass="entr" presetSubtype="0" fill="hold" nodeType="withEffect">
                                  <p:stCondLst>
                                    <p:cond delay="0"/>
                                  </p:stCondLst>
                                  <p:childTnLst>
                                    <p:set>
                                      <p:cBhvr>
                                        <p:cTn id="96" dur="1" fill="hold">
                                          <p:stCondLst>
                                            <p:cond delay="0"/>
                                          </p:stCondLst>
                                        </p:cTn>
                                        <p:tgtEl>
                                          <p:spTgt spid="20"/>
                                        </p:tgtEl>
                                        <p:attrNameLst>
                                          <p:attrName>style.visibility</p:attrName>
                                        </p:attrNameLst>
                                      </p:cBhvr>
                                      <p:to>
                                        <p:strVal val="visible"/>
                                      </p:to>
                                    </p:set>
                                    <p:animEffect transition="in" filter="fade">
                                      <p:cBhvr>
                                        <p:cTn id="97" dur="1000"/>
                                        <p:tgtEl>
                                          <p:spTgt spid="20"/>
                                        </p:tgtEl>
                                      </p:cBhvr>
                                    </p:animEffect>
                                    <p:anim calcmode="lin" valueType="num">
                                      <p:cBhvr>
                                        <p:cTn id="98" dur="1000" fill="hold"/>
                                        <p:tgtEl>
                                          <p:spTgt spid="20"/>
                                        </p:tgtEl>
                                        <p:attrNameLst>
                                          <p:attrName>ppt_x</p:attrName>
                                        </p:attrNameLst>
                                      </p:cBhvr>
                                      <p:tavLst>
                                        <p:tav tm="0">
                                          <p:val>
                                            <p:strVal val="#ppt_x"/>
                                          </p:val>
                                        </p:tav>
                                        <p:tav tm="100000">
                                          <p:val>
                                            <p:strVal val="#ppt_x"/>
                                          </p:val>
                                        </p:tav>
                                      </p:tavLst>
                                    </p:anim>
                                    <p:anim calcmode="lin" valueType="num">
                                      <p:cBhvr>
                                        <p:cTn id="99" dur="1000" fill="hold"/>
                                        <p:tgtEl>
                                          <p:spTgt spid="20"/>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21"/>
                                        </p:tgtEl>
                                        <p:attrNameLst>
                                          <p:attrName>style.visibility</p:attrName>
                                        </p:attrNameLst>
                                      </p:cBhvr>
                                      <p:to>
                                        <p:strVal val="visible"/>
                                      </p:to>
                                    </p:set>
                                    <p:animEffect transition="in" filter="fade">
                                      <p:cBhvr>
                                        <p:cTn id="102" dur="1000"/>
                                        <p:tgtEl>
                                          <p:spTgt spid="21"/>
                                        </p:tgtEl>
                                      </p:cBhvr>
                                    </p:animEffect>
                                    <p:anim calcmode="lin" valueType="num">
                                      <p:cBhvr>
                                        <p:cTn id="103" dur="1000" fill="hold"/>
                                        <p:tgtEl>
                                          <p:spTgt spid="21"/>
                                        </p:tgtEl>
                                        <p:attrNameLst>
                                          <p:attrName>ppt_x</p:attrName>
                                        </p:attrNameLst>
                                      </p:cBhvr>
                                      <p:tavLst>
                                        <p:tav tm="0">
                                          <p:val>
                                            <p:strVal val="#ppt_x"/>
                                          </p:val>
                                        </p:tav>
                                        <p:tav tm="100000">
                                          <p:val>
                                            <p:strVal val="#ppt_x"/>
                                          </p:val>
                                        </p:tav>
                                      </p:tavLst>
                                    </p:anim>
                                    <p:anim calcmode="lin" valueType="num">
                                      <p:cBhvr>
                                        <p:cTn id="104" dur="1000" fill="hold"/>
                                        <p:tgtEl>
                                          <p:spTgt spid="21"/>
                                        </p:tgtEl>
                                        <p:attrNameLst>
                                          <p:attrName>ppt_y</p:attrName>
                                        </p:attrNameLst>
                                      </p:cBhvr>
                                      <p:tavLst>
                                        <p:tav tm="0">
                                          <p:val>
                                            <p:strVal val="#ppt_y+.1"/>
                                          </p:val>
                                        </p:tav>
                                        <p:tav tm="100000">
                                          <p:val>
                                            <p:strVal val="#ppt_y"/>
                                          </p:val>
                                        </p:tav>
                                      </p:tavLst>
                                    </p:anim>
                                  </p:childTnLst>
                                </p:cTn>
                              </p:par>
                              <p:par>
                                <p:cTn id="105" presetID="42" presetClass="entr" presetSubtype="0" fill="hold" nodeType="withEffect">
                                  <p:stCondLst>
                                    <p:cond delay="0"/>
                                  </p:stCondLst>
                                  <p:childTnLst>
                                    <p:set>
                                      <p:cBhvr>
                                        <p:cTn id="106" dur="1" fill="hold">
                                          <p:stCondLst>
                                            <p:cond delay="0"/>
                                          </p:stCondLst>
                                        </p:cTn>
                                        <p:tgtEl>
                                          <p:spTgt spid="25"/>
                                        </p:tgtEl>
                                        <p:attrNameLst>
                                          <p:attrName>style.visibility</p:attrName>
                                        </p:attrNameLst>
                                      </p:cBhvr>
                                      <p:to>
                                        <p:strVal val="visible"/>
                                      </p:to>
                                    </p:set>
                                    <p:animEffect transition="in" filter="fade">
                                      <p:cBhvr>
                                        <p:cTn id="107" dur="1000"/>
                                        <p:tgtEl>
                                          <p:spTgt spid="25"/>
                                        </p:tgtEl>
                                      </p:cBhvr>
                                    </p:animEffect>
                                    <p:anim calcmode="lin" valueType="num">
                                      <p:cBhvr>
                                        <p:cTn id="108" dur="1000" fill="hold"/>
                                        <p:tgtEl>
                                          <p:spTgt spid="25"/>
                                        </p:tgtEl>
                                        <p:attrNameLst>
                                          <p:attrName>ppt_x</p:attrName>
                                        </p:attrNameLst>
                                      </p:cBhvr>
                                      <p:tavLst>
                                        <p:tav tm="0">
                                          <p:val>
                                            <p:strVal val="#ppt_x"/>
                                          </p:val>
                                        </p:tav>
                                        <p:tav tm="100000">
                                          <p:val>
                                            <p:strVal val="#ppt_x"/>
                                          </p:val>
                                        </p:tav>
                                      </p:tavLst>
                                    </p:anim>
                                    <p:anim calcmode="lin" valueType="num">
                                      <p:cBhvr>
                                        <p:cTn id="109" dur="1000" fill="hold"/>
                                        <p:tgtEl>
                                          <p:spTgt spid="25"/>
                                        </p:tgtEl>
                                        <p:attrNameLst>
                                          <p:attrName>ppt_y</p:attrName>
                                        </p:attrNameLst>
                                      </p:cBhvr>
                                      <p:tavLst>
                                        <p:tav tm="0">
                                          <p:val>
                                            <p:strVal val="#ppt_y+.1"/>
                                          </p:val>
                                        </p:tav>
                                        <p:tav tm="100000">
                                          <p:val>
                                            <p:strVal val="#ppt_y"/>
                                          </p:val>
                                        </p:tav>
                                      </p:tavLst>
                                    </p:anim>
                                  </p:childTnLst>
                                </p:cTn>
                              </p:par>
                              <p:par>
                                <p:cTn id="110" presetID="42" presetClass="entr" presetSubtype="0" fill="hold" nodeType="withEffect">
                                  <p:stCondLst>
                                    <p:cond delay="0"/>
                                  </p:stCondLst>
                                  <p:childTnLst>
                                    <p:set>
                                      <p:cBhvr>
                                        <p:cTn id="111" dur="1" fill="hold">
                                          <p:stCondLst>
                                            <p:cond delay="0"/>
                                          </p:stCondLst>
                                        </p:cTn>
                                        <p:tgtEl>
                                          <p:spTgt spid="26"/>
                                        </p:tgtEl>
                                        <p:attrNameLst>
                                          <p:attrName>style.visibility</p:attrName>
                                        </p:attrNameLst>
                                      </p:cBhvr>
                                      <p:to>
                                        <p:strVal val="visible"/>
                                      </p:to>
                                    </p:set>
                                    <p:animEffect transition="in" filter="fade">
                                      <p:cBhvr>
                                        <p:cTn id="112" dur="1000"/>
                                        <p:tgtEl>
                                          <p:spTgt spid="26"/>
                                        </p:tgtEl>
                                      </p:cBhvr>
                                    </p:animEffect>
                                    <p:anim calcmode="lin" valueType="num">
                                      <p:cBhvr>
                                        <p:cTn id="113" dur="1000" fill="hold"/>
                                        <p:tgtEl>
                                          <p:spTgt spid="26"/>
                                        </p:tgtEl>
                                        <p:attrNameLst>
                                          <p:attrName>ppt_x</p:attrName>
                                        </p:attrNameLst>
                                      </p:cBhvr>
                                      <p:tavLst>
                                        <p:tav tm="0">
                                          <p:val>
                                            <p:strVal val="#ppt_x"/>
                                          </p:val>
                                        </p:tav>
                                        <p:tav tm="100000">
                                          <p:val>
                                            <p:strVal val="#ppt_x"/>
                                          </p:val>
                                        </p:tav>
                                      </p:tavLst>
                                    </p:anim>
                                    <p:anim calcmode="lin" valueType="num">
                                      <p:cBhvr>
                                        <p:cTn id="114" dur="1000" fill="hold"/>
                                        <p:tgtEl>
                                          <p:spTgt spid="26"/>
                                        </p:tgtEl>
                                        <p:attrNameLst>
                                          <p:attrName>ppt_y</p:attrName>
                                        </p:attrNameLst>
                                      </p:cBhvr>
                                      <p:tavLst>
                                        <p:tav tm="0">
                                          <p:val>
                                            <p:strVal val="#ppt_y+.1"/>
                                          </p:val>
                                        </p:tav>
                                        <p:tav tm="100000">
                                          <p:val>
                                            <p:strVal val="#ppt_y"/>
                                          </p:val>
                                        </p:tav>
                                      </p:tavLst>
                                    </p:anim>
                                  </p:childTnLst>
                                </p:cTn>
                              </p:par>
                              <p:par>
                                <p:cTn id="115" presetID="42" presetClass="entr" presetSubtype="0" fill="hold" nodeType="withEffect">
                                  <p:stCondLst>
                                    <p:cond delay="0"/>
                                  </p:stCondLst>
                                  <p:childTnLst>
                                    <p:set>
                                      <p:cBhvr>
                                        <p:cTn id="116" dur="1" fill="hold">
                                          <p:stCondLst>
                                            <p:cond delay="0"/>
                                          </p:stCondLst>
                                        </p:cTn>
                                        <p:tgtEl>
                                          <p:spTgt spid="22"/>
                                        </p:tgtEl>
                                        <p:attrNameLst>
                                          <p:attrName>style.visibility</p:attrName>
                                        </p:attrNameLst>
                                      </p:cBhvr>
                                      <p:to>
                                        <p:strVal val="visible"/>
                                      </p:to>
                                    </p:set>
                                    <p:animEffect transition="in" filter="fade">
                                      <p:cBhvr>
                                        <p:cTn id="117" dur="1000"/>
                                        <p:tgtEl>
                                          <p:spTgt spid="22"/>
                                        </p:tgtEl>
                                      </p:cBhvr>
                                    </p:animEffect>
                                    <p:anim calcmode="lin" valueType="num">
                                      <p:cBhvr>
                                        <p:cTn id="118" dur="1000" fill="hold"/>
                                        <p:tgtEl>
                                          <p:spTgt spid="22"/>
                                        </p:tgtEl>
                                        <p:attrNameLst>
                                          <p:attrName>ppt_x</p:attrName>
                                        </p:attrNameLst>
                                      </p:cBhvr>
                                      <p:tavLst>
                                        <p:tav tm="0">
                                          <p:val>
                                            <p:strVal val="#ppt_x"/>
                                          </p:val>
                                        </p:tav>
                                        <p:tav tm="100000">
                                          <p:val>
                                            <p:strVal val="#ppt_x"/>
                                          </p:val>
                                        </p:tav>
                                      </p:tavLst>
                                    </p:anim>
                                    <p:anim calcmode="lin" valueType="num">
                                      <p:cBhvr>
                                        <p:cTn id="119" dur="1000" fill="hold"/>
                                        <p:tgtEl>
                                          <p:spTgt spid="22"/>
                                        </p:tgtEl>
                                        <p:attrNameLst>
                                          <p:attrName>ppt_y</p:attrName>
                                        </p:attrNameLst>
                                      </p:cBhvr>
                                      <p:tavLst>
                                        <p:tav tm="0">
                                          <p:val>
                                            <p:strVal val="#ppt_y+.1"/>
                                          </p:val>
                                        </p:tav>
                                        <p:tav tm="100000">
                                          <p:val>
                                            <p:strVal val="#ppt_y"/>
                                          </p:val>
                                        </p:tav>
                                      </p:tavLst>
                                    </p:anim>
                                  </p:childTnLst>
                                </p:cTn>
                              </p:par>
                              <p:par>
                                <p:cTn id="120" presetID="42" presetClass="entr" presetSubtype="0" fill="hold" nodeType="withEffect">
                                  <p:stCondLst>
                                    <p:cond delay="0"/>
                                  </p:stCondLst>
                                  <p:childTnLst>
                                    <p:set>
                                      <p:cBhvr>
                                        <p:cTn id="121" dur="1" fill="hold">
                                          <p:stCondLst>
                                            <p:cond delay="0"/>
                                          </p:stCondLst>
                                        </p:cTn>
                                        <p:tgtEl>
                                          <p:spTgt spid="23"/>
                                        </p:tgtEl>
                                        <p:attrNameLst>
                                          <p:attrName>style.visibility</p:attrName>
                                        </p:attrNameLst>
                                      </p:cBhvr>
                                      <p:to>
                                        <p:strVal val="visible"/>
                                      </p:to>
                                    </p:set>
                                    <p:animEffect transition="in" filter="fade">
                                      <p:cBhvr>
                                        <p:cTn id="122" dur="1000"/>
                                        <p:tgtEl>
                                          <p:spTgt spid="23"/>
                                        </p:tgtEl>
                                      </p:cBhvr>
                                    </p:animEffect>
                                    <p:anim calcmode="lin" valueType="num">
                                      <p:cBhvr>
                                        <p:cTn id="123" dur="1000" fill="hold"/>
                                        <p:tgtEl>
                                          <p:spTgt spid="23"/>
                                        </p:tgtEl>
                                        <p:attrNameLst>
                                          <p:attrName>ppt_x</p:attrName>
                                        </p:attrNameLst>
                                      </p:cBhvr>
                                      <p:tavLst>
                                        <p:tav tm="0">
                                          <p:val>
                                            <p:strVal val="#ppt_x"/>
                                          </p:val>
                                        </p:tav>
                                        <p:tav tm="100000">
                                          <p:val>
                                            <p:strVal val="#ppt_x"/>
                                          </p:val>
                                        </p:tav>
                                      </p:tavLst>
                                    </p:anim>
                                    <p:anim calcmode="lin" valueType="num">
                                      <p:cBhvr>
                                        <p:cTn id="124" dur="1000" fill="hold"/>
                                        <p:tgtEl>
                                          <p:spTgt spid="23"/>
                                        </p:tgtEl>
                                        <p:attrNameLst>
                                          <p:attrName>ppt_y</p:attrName>
                                        </p:attrNameLst>
                                      </p:cBhvr>
                                      <p:tavLst>
                                        <p:tav tm="0">
                                          <p:val>
                                            <p:strVal val="#ppt_y+.1"/>
                                          </p:val>
                                        </p:tav>
                                        <p:tav tm="100000">
                                          <p:val>
                                            <p:strVal val="#ppt_y"/>
                                          </p:val>
                                        </p:tav>
                                      </p:tavLst>
                                    </p:anim>
                                  </p:childTnLst>
                                </p:cTn>
                              </p:par>
                              <p:par>
                                <p:cTn id="125" presetID="42" presetClass="entr" presetSubtype="0" fill="hold" nodeType="withEffect">
                                  <p:stCondLst>
                                    <p:cond delay="0"/>
                                  </p:stCondLst>
                                  <p:childTnLst>
                                    <p:set>
                                      <p:cBhvr>
                                        <p:cTn id="126" dur="1" fill="hold">
                                          <p:stCondLst>
                                            <p:cond delay="0"/>
                                          </p:stCondLst>
                                        </p:cTn>
                                        <p:tgtEl>
                                          <p:spTgt spid="24"/>
                                        </p:tgtEl>
                                        <p:attrNameLst>
                                          <p:attrName>style.visibility</p:attrName>
                                        </p:attrNameLst>
                                      </p:cBhvr>
                                      <p:to>
                                        <p:strVal val="visible"/>
                                      </p:to>
                                    </p:set>
                                    <p:animEffect transition="in" filter="fade">
                                      <p:cBhvr>
                                        <p:cTn id="127" dur="1000"/>
                                        <p:tgtEl>
                                          <p:spTgt spid="24"/>
                                        </p:tgtEl>
                                      </p:cBhvr>
                                    </p:animEffect>
                                    <p:anim calcmode="lin" valueType="num">
                                      <p:cBhvr>
                                        <p:cTn id="128" dur="1000" fill="hold"/>
                                        <p:tgtEl>
                                          <p:spTgt spid="24"/>
                                        </p:tgtEl>
                                        <p:attrNameLst>
                                          <p:attrName>ppt_x</p:attrName>
                                        </p:attrNameLst>
                                      </p:cBhvr>
                                      <p:tavLst>
                                        <p:tav tm="0">
                                          <p:val>
                                            <p:strVal val="#ppt_x"/>
                                          </p:val>
                                        </p:tav>
                                        <p:tav tm="100000">
                                          <p:val>
                                            <p:strVal val="#ppt_x"/>
                                          </p:val>
                                        </p:tav>
                                      </p:tavLst>
                                    </p:anim>
                                    <p:anim calcmode="lin" valueType="num">
                                      <p:cBhvr>
                                        <p:cTn id="129" dur="1000" fill="hold"/>
                                        <p:tgtEl>
                                          <p:spTgt spid="24"/>
                                        </p:tgtEl>
                                        <p:attrNameLst>
                                          <p:attrName>ppt_y</p:attrName>
                                        </p:attrNameLst>
                                      </p:cBhvr>
                                      <p:tavLst>
                                        <p:tav tm="0">
                                          <p:val>
                                            <p:strVal val="#ppt_y+.1"/>
                                          </p:val>
                                        </p:tav>
                                        <p:tav tm="100000">
                                          <p:val>
                                            <p:strVal val="#ppt_y"/>
                                          </p:val>
                                        </p:tav>
                                      </p:tavLst>
                                    </p:anim>
                                  </p:childTnLst>
                                </p:cTn>
                              </p:par>
                              <p:par>
                                <p:cTn id="130" presetID="42" presetClass="entr" presetSubtype="0" fill="hold" nodeType="withEffect">
                                  <p:stCondLst>
                                    <p:cond delay="0"/>
                                  </p:stCondLst>
                                  <p:childTnLst>
                                    <p:set>
                                      <p:cBhvr>
                                        <p:cTn id="131" dur="1" fill="hold">
                                          <p:stCondLst>
                                            <p:cond delay="0"/>
                                          </p:stCondLst>
                                        </p:cTn>
                                        <p:tgtEl>
                                          <p:spTgt spid="27"/>
                                        </p:tgtEl>
                                        <p:attrNameLst>
                                          <p:attrName>style.visibility</p:attrName>
                                        </p:attrNameLst>
                                      </p:cBhvr>
                                      <p:to>
                                        <p:strVal val="visible"/>
                                      </p:to>
                                    </p:set>
                                    <p:animEffect transition="in" filter="fade">
                                      <p:cBhvr>
                                        <p:cTn id="132" dur="1000"/>
                                        <p:tgtEl>
                                          <p:spTgt spid="27"/>
                                        </p:tgtEl>
                                      </p:cBhvr>
                                    </p:animEffect>
                                    <p:anim calcmode="lin" valueType="num">
                                      <p:cBhvr>
                                        <p:cTn id="133" dur="1000" fill="hold"/>
                                        <p:tgtEl>
                                          <p:spTgt spid="27"/>
                                        </p:tgtEl>
                                        <p:attrNameLst>
                                          <p:attrName>ppt_x</p:attrName>
                                        </p:attrNameLst>
                                      </p:cBhvr>
                                      <p:tavLst>
                                        <p:tav tm="0">
                                          <p:val>
                                            <p:strVal val="#ppt_x"/>
                                          </p:val>
                                        </p:tav>
                                        <p:tav tm="100000">
                                          <p:val>
                                            <p:strVal val="#ppt_x"/>
                                          </p:val>
                                        </p:tav>
                                      </p:tavLst>
                                    </p:anim>
                                    <p:anim calcmode="lin" valueType="num">
                                      <p:cBhvr>
                                        <p:cTn id="134" dur="1000" fill="hold"/>
                                        <p:tgtEl>
                                          <p:spTgt spid="27"/>
                                        </p:tgtEl>
                                        <p:attrNameLst>
                                          <p:attrName>ppt_y</p:attrName>
                                        </p:attrNameLst>
                                      </p:cBhvr>
                                      <p:tavLst>
                                        <p:tav tm="0">
                                          <p:val>
                                            <p:strVal val="#ppt_y+.1"/>
                                          </p:val>
                                        </p:tav>
                                        <p:tav tm="100000">
                                          <p:val>
                                            <p:strVal val="#ppt_y"/>
                                          </p:val>
                                        </p:tav>
                                      </p:tavLst>
                                    </p:anim>
                                  </p:childTnLst>
                                </p:cTn>
                              </p:par>
                              <p:par>
                                <p:cTn id="135" presetID="42" presetClass="entr" presetSubtype="0" fill="hold" nodeType="withEffect">
                                  <p:stCondLst>
                                    <p:cond delay="0"/>
                                  </p:stCondLst>
                                  <p:childTnLst>
                                    <p:set>
                                      <p:cBhvr>
                                        <p:cTn id="136" dur="1" fill="hold">
                                          <p:stCondLst>
                                            <p:cond delay="0"/>
                                          </p:stCondLst>
                                        </p:cTn>
                                        <p:tgtEl>
                                          <p:spTgt spid="29"/>
                                        </p:tgtEl>
                                        <p:attrNameLst>
                                          <p:attrName>style.visibility</p:attrName>
                                        </p:attrNameLst>
                                      </p:cBhvr>
                                      <p:to>
                                        <p:strVal val="visible"/>
                                      </p:to>
                                    </p:set>
                                    <p:animEffect transition="in" filter="fade">
                                      <p:cBhvr>
                                        <p:cTn id="137" dur="1000"/>
                                        <p:tgtEl>
                                          <p:spTgt spid="29"/>
                                        </p:tgtEl>
                                      </p:cBhvr>
                                    </p:animEffect>
                                    <p:anim calcmode="lin" valueType="num">
                                      <p:cBhvr>
                                        <p:cTn id="138" dur="1000" fill="hold"/>
                                        <p:tgtEl>
                                          <p:spTgt spid="29"/>
                                        </p:tgtEl>
                                        <p:attrNameLst>
                                          <p:attrName>ppt_x</p:attrName>
                                        </p:attrNameLst>
                                      </p:cBhvr>
                                      <p:tavLst>
                                        <p:tav tm="0">
                                          <p:val>
                                            <p:strVal val="#ppt_x"/>
                                          </p:val>
                                        </p:tav>
                                        <p:tav tm="100000">
                                          <p:val>
                                            <p:strVal val="#ppt_x"/>
                                          </p:val>
                                        </p:tav>
                                      </p:tavLst>
                                    </p:anim>
                                    <p:anim calcmode="lin" valueType="num">
                                      <p:cBhvr>
                                        <p:cTn id="139" dur="1000" fill="hold"/>
                                        <p:tgtEl>
                                          <p:spTgt spid="29"/>
                                        </p:tgtEl>
                                        <p:attrNameLst>
                                          <p:attrName>ppt_y</p:attrName>
                                        </p:attrNameLst>
                                      </p:cBhvr>
                                      <p:tavLst>
                                        <p:tav tm="0">
                                          <p:val>
                                            <p:strVal val="#ppt_y+.1"/>
                                          </p:val>
                                        </p:tav>
                                        <p:tav tm="100000">
                                          <p:val>
                                            <p:strVal val="#ppt_y"/>
                                          </p:val>
                                        </p:tav>
                                      </p:tavLst>
                                    </p:anim>
                                  </p:childTnLst>
                                </p:cTn>
                              </p:par>
                              <p:par>
                                <p:cTn id="140" presetID="42" presetClass="entr" presetSubtype="0" fill="hold" nodeType="withEffect">
                                  <p:stCondLst>
                                    <p:cond delay="0"/>
                                  </p:stCondLst>
                                  <p:childTnLst>
                                    <p:set>
                                      <p:cBhvr>
                                        <p:cTn id="141" dur="1" fill="hold">
                                          <p:stCondLst>
                                            <p:cond delay="0"/>
                                          </p:stCondLst>
                                        </p:cTn>
                                        <p:tgtEl>
                                          <p:spTgt spid="2050"/>
                                        </p:tgtEl>
                                        <p:attrNameLst>
                                          <p:attrName>style.visibility</p:attrName>
                                        </p:attrNameLst>
                                      </p:cBhvr>
                                      <p:to>
                                        <p:strVal val="visible"/>
                                      </p:to>
                                    </p:set>
                                    <p:animEffect transition="in" filter="fade">
                                      <p:cBhvr>
                                        <p:cTn id="142" dur="1000"/>
                                        <p:tgtEl>
                                          <p:spTgt spid="2050"/>
                                        </p:tgtEl>
                                      </p:cBhvr>
                                    </p:animEffect>
                                    <p:anim calcmode="lin" valueType="num">
                                      <p:cBhvr>
                                        <p:cTn id="143" dur="1000" fill="hold"/>
                                        <p:tgtEl>
                                          <p:spTgt spid="2050"/>
                                        </p:tgtEl>
                                        <p:attrNameLst>
                                          <p:attrName>ppt_x</p:attrName>
                                        </p:attrNameLst>
                                      </p:cBhvr>
                                      <p:tavLst>
                                        <p:tav tm="0">
                                          <p:val>
                                            <p:strVal val="#ppt_x"/>
                                          </p:val>
                                        </p:tav>
                                        <p:tav tm="100000">
                                          <p:val>
                                            <p:strVal val="#ppt_x"/>
                                          </p:val>
                                        </p:tav>
                                      </p:tavLst>
                                    </p:anim>
                                    <p:anim calcmode="lin" valueType="num">
                                      <p:cBhvr>
                                        <p:cTn id="144" dur="1000" fill="hold"/>
                                        <p:tgtEl>
                                          <p:spTgt spid="205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 name="Austria" descr="© INSCALE GmbH, 05.05.2010&#10;http://www.presentationload.com/">
            <a:extLst>
              <a:ext uri="{FF2B5EF4-FFF2-40B4-BE49-F238E27FC236}">
                <a16:creationId xmlns:a16="http://schemas.microsoft.com/office/drawing/2014/main" id="{FB8238F8-D370-3FC6-FCC7-CFAF8FD894F0}"/>
              </a:ext>
            </a:extLst>
          </p:cNvPr>
          <p:cNvSpPr>
            <a:spLocks/>
          </p:cNvSpPr>
          <p:nvPr/>
        </p:nvSpPr>
        <p:spPr bwMode="gray">
          <a:xfrm>
            <a:off x="5924797" y="2527904"/>
            <a:ext cx="215756" cy="95891"/>
          </a:xfrm>
          <a:custGeom>
            <a:avLst/>
            <a:gdLst>
              <a:gd name="T0" fmla="*/ 2147483647 w 456"/>
              <a:gd name="T1" fmla="*/ 2147483647 h 204"/>
              <a:gd name="T2" fmla="*/ 2147483647 w 456"/>
              <a:gd name="T3" fmla="*/ 2147483647 h 204"/>
              <a:gd name="T4" fmla="*/ 2147483647 w 456"/>
              <a:gd name="T5" fmla="*/ 2147483647 h 204"/>
              <a:gd name="T6" fmla="*/ 2147483647 w 456"/>
              <a:gd name="T7" fmla="*/ 2147483647 h 204"/>
              <a:gd name="T8" fmla="*/ 2147483647 w 456"/>
              <a:gd name="T9" fmla="*/ 2147483647 h 204"/>
              <a:gd name="T10" fmla="*/ 2147483647 w 456"/>
              <a:gd name="T11" fmla="*/ 2147483647 h 204"/>
              <a:gd name="T12" fmla="*/ 2147483647 w 456"/>
              <a:gd name="T13" fmla="*/ 2147483647 h 204"/>
              <a:gd name="T14" fmla="*/ 2147483647 w 456"/>
              <a:gd name="T15" fmla="*/ 0 h 204"/>
              <a:gd name="T16" fmla="*/ 2147483647 w 456"/>
              <a:gd name="T17" fmla="*/ 2147483647 h 204"/>
              <a:gd name="T18" fmla="*/ 2147483647 w 456"/>
              <a:gd name="T19" fmla="*/ 2147483647 h 204"/>
              <a:gd name="T20" fmla="*/ 2147483647 w 456"/>
              <a:gd name="T21" fmla="*/ 2147483647 h 204"/>
              <a:gd name="T22" fmla="*/ 2147483647 w 456"/>
              <a:gd name="T23" fmla="*/ 2147483647 h 204"/>
              <a:gd name="T24" fmla="*/ 2147483647 w 456"/>
              <a:gd name="T25" fmla="*/ 2147483647 h 204"/>
              <a:gd name="T26" fmla="*/ 2147483647 w 456"/>
              <a:gd name="T27" fmla="*/ 2147483647 h 204"/>
              <a:gd name="T28" fmla="*/ 2147483647 w 456"/>
              <a:gd name="T29" fmla="*/ 2147483647 h 204"/>
              <a:gd name="T30" fmla="*/ 2147483647 w 456"/>
              <a:gd name="T31" fmla="*/ 2147483647 h 204"/>
              <a:gd name="T32" fmla="*/ 2147483647 w 456"/>
              <a:gd name="T33" fmla="*/ 2147483647 h 204"/>
              <a:gd name="T34" fmla="*/ 2147483647 w 456"/>
              <a:gd name="T35" fmla="*/ 2147483647 h 204"/>
              <a:gd name="T36" fmla="*/ 2147483647 w 456"/>
              <a:gd name="T37" fmla="*/ 2147483647 h 204"/>
              <a:gd name="T38" fmla="*/ 2147483647 w 456"/>
              <a:gd name="T39" fmla="*/ 2147483647 h 204"/>
              <a:gd name="T40" fmla="*/ 2147483647 w 456"/>
              <a:gd name="T41" fmla="*/ 2147483647 h 204"/>
              <a:gd name="T42" fmla="*/ 2147483647 w 456"/>
              <a:gd name="T43" fmla="*/ 2147483647 h 204"/>
              <a:gd name="T44" fmla="*/ 2147483647 w 456"/>
              <a:gd name="T45" fmla="*/ 2147483647 h 204"/>
              <a:gd name="T46" fmla="*/ 2147483647 w 456"/>
              <a:gd name="T47" fmla="*/ 2147483647 h 204"/>
              <a:gd name="T48" fmla="*/ 2147483647 w 456"/>
              <a:gd name="T49" fmla="*/ 2147483647 h 204"/>
              <a:gd name="T50" fmla="*/ 2147483647 w 456"/>
              <a:gd name="T51" fmla="*/ 2147483647 h 204"/>
              <a:gd name="T52" fmla="*/ 2147483647 w 456"/>
              <a:gd name="T53" fmla="*/ 2147483647 h 204"/>
              <a:gd name="T54" fmla="*/ 0 w 456"/>
              <a:gd name="T55" fmla="*/ 2147483647 h 204"/>
              <a:gd name="T56" fmla="*/ 2147483647 w 456"/>
              <a:gd name="T57" fmla="*/ 2147483647 h 204"/>
              <a:gd name="T58" fmla="*/ 2147483647 w 456"/>
              <a:gd name="T59" fmla="*/ 2147483647 h 204"/>
              <a:gd name="T60" fmla="*/ 2147483647 w 456"/>
              <a:gd name="T61" fmla="*/ 2147483647 h 204"/>
              <a:gd name="T62" fmla="*/ 2147483647 w 456"/>
              <a:gd name="T63" fmla="*/ 2147483647 h 204"/>
              <a:gd name="T64" fmla="*/ 2147483647 w 456"/>
              <a:gd name="T65" fmla="*/ 2147483647 h 204"/>
              <a:gd name="T66" fmla="*/ 2147483647 w 456"/>
              <a:gd name="T67" fmla="*/ 2147483647 h 204"/>
              <a:gd name="T68" fmla="*/ 2147483647 w 456"/>
              <a:gd name="T69" fmla="*/ 2147483647 h 204"/>
              <a:gd name="T70" fmla="*/ 2147483647 w 456"/>
              <a:gd name="T71" fmla="*/ 2147483647 h 204"/>
              <a:gd name="T72" fmla="*/ 2147483647 w 456"/>
              <a:gd name="T73" fmla="*/ 2147483647 h 204"/>
              <a:gd name="T74" fmla="*/ 2147483647 w 456"/>
              <a:gd name="T75" fmla="*/ 2147483647 h 204"/>
              <a:gd name="T76" fmla="*/ 2147483647 w 456"/>
              <a:gd name="T77" fmla="*/ 2147483647 h 204"/>
              <a:gd name="T78" fmla="*/ 2147483647 w 456"/>
              <a:gd name="T79" fmla="*/ 2147483647 h 204"/>
              <a:gd name="T80" fmla="*/ 2147483647 w 456"/>
              <a:gd name="T81" fmla="*/ 2147483647 h 204"/>
              <a:gd name="T82" fmla="*/ 2147483647 w 456"/>
              <a:gd name="T83" fmla="*/ 2147483647 h 204"/>
              <a:gd name="T84" fmla="*/ 2147483647 w 456"/>
              <a:gd name="T85" fmla="*/ 2147483647 h 204"/>
              <a:gd name="T86" fmla="*/ 2147483647 w 456"/>
              <a:gd name="T87" fmla="*/ 2147483647 h 204"/>
              <a:gd name="T88" fmla="*/ 2147483647 w 456"/>
              <a:gd name="T89" fmla="*/ 2147483647 h 204"/>
              <a:gd name="T90" fmla="*/ 2147483647 w 456"/>
              <a:gd name="T91" fmla="*/ 2147483647 h 20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56"/>
              <a:gd name="T139" fmla="*/ 0 h 204"/>
              <a:gd name="T140" fmla="*/ 456 w 456"/>
              <a:gd name="T141" fmla="*/ 204 h 20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56" h="204">
                <a:moveTo>
                  <a:pt x="456" y="102"/>
                </a:moveTo>
                <a:lnTo>
                  <a:pt x="456" y="60"/>
                </a:lnTo>
                <a:lnTo>
                  <a:pt x="450" y="60"/>
                </a:lnTo>
                <a:lnTo>
                  <a:pt x="450" y="48"/>
                </a:lnTo>
                <a:lnTo>
                  <a:pt x="456" y="24"/>
                </a:lnTo>
                <a:lnTo>
                  <a:pt x="444" y="18"/>
                </a:lnTo>
                <a:lnTo>
                  <a:pt x="438" y="18"/>
                </a:lnTo>
                <a:lnTo>
                  <a:pt x="432" y="12"/>
                </a:lnTo>
                <a:lnTo>
                  <a:pt x="420" y="12"/>
                </a:lnTo>
                <a:lnTo>
                  <a:pt x="414" y="18"/>
                </a:lnTo>
                <a:lnTo>
                  <a:pt x="402" y="24"/>
                </a:lnTo>
                <a:lnTo>
                  <a:pt x="390" y="12"/>
                </a:lnTo>
                <a:lnTo>
                  <a:pt x="378" y="18"/>
                </a:lnTo>
                <a:lnTo>
                  <a:pt x="366" y="6"/>
                </a:lnTo>
                <a:lnTo>
                  <a:pt x="354" y="0"/>
                </a:lnTo>
                <a:lnTo>
                  <a:pt x="336" y="0"/>
                </a:lnTo>
                <a:lnTo>
                  <a:pt x="330" y="6"/>
                </a:lnTo>
                <a:lnTo>
                  <a:pt x="324" y="18"/>
                </a:lnTo>
                <a:lnTo>
                  <a:pt x="318" y="18"/>
                </a:lnTo>
                <a:lnTo>
                  <a:pt x="318" y="36"/>
                </a:lnTo>
                <a:lnTo>
                  <a:pt x="306" y="30"/>
                </a:lnTo>
                <a:lnTo>
                  <a:pt x="300" y="30"/>
                </a:lnTo>
                <a:lnTo>
                  <a:pt x="288" y="36"/>
                </a:lnTo>
                <a:lnTo>
                  <a:pt x="276" y="36"/>
                </a:lnTo>
                <a:lnTo>
                  <a:pt x="258" y="18"/>
                </a:lnTo>
                <a:lnTo>
                  <a:pt x="252" y="36"/>
                </a:lnTo>
                <a:lnTo>
                  <a:pt x="234" y="36"/>
                </a:lnTo>
                <a:lnTo>
                  <a:pt x="240" y="48"/>
                </a:lnTo>
                <a:lnTo>
                  <a:pt x="240" y="66"/>
                </a:lnTo>
                <a:lnTo>
                  <a:pt x="234" y="66"/>
                </a:lnTo>
                <a:lnTo>
                  <a:pt x="228" y="60"/>
                </a:lnTo>
                <a:lnTo>
                  <a:pt x="210" y="60"/>
                </a:lnTo>
                <a:lnTo>
                  <a:pt x="204" y="66"/>
                </a:lnTo>
                <a:lnTo>
                  <a:pt x="204" y="72"/>
                </a:lnTo>
                <a:lnTo>
                  <a:pt x="198" y="78"/>
                </a:lnTo>
                <a:lnTo>
                  <a:pt x="198" y="84"/>
                </a:lnTo>
                <a:lnTo>
                  <a:pt x="210" y="84"/>
                </a:lnTo>
                <a:lnTo>
                  <a:pt x="210" y="126"/>
                </a:lnTo>
                <a:lnTo>
                  <a:pt x="204" y="126"/>
                </a:lnTo>
                <a:lnTo>
                  <a:pt x="192" y="114"/>
                </a:lnTo>
                <a:lnTo>
                  <a:pt x="174" y="108"/>
                </a:lnTo>
                <a:lnTo>
                  <a:pt x="162" y="102"/>
                </a:lnTo>
                <a:lnTo>
                  <a:pt x="144" y="114"/>
                </a:lnTo>
                <a:lnTo>
                  <a:pt x="126" y="114"/>
                </a:lnTo>
                <a:lnTo>
                  <a:pt x="108" y="126"/>
                </a:lnTo>
                <a:lnTo>
                  <a:pt x="102" y="132"/>
                </a:lnTo>
                <a:lnTo>
                  <a:pt x="84" y="132"/>
                </a:lnTo>
                <a:lnTo>
                  <a:pt x="66" y="114"/>
                </a:lnTo>
                <a:lnTo>
                  <a:pt x="48" y="114"/>
                </a:lnTo>
                <a:lnTo>
                  <a:pt x="48" y="126"/>
                </a:lnTo>
                <a:lnTo>
                  <a:pt x="42" y="132"/>
                </a:lnTo>
                <a:lnTo>
                  <a:pt x="30" y="132"/>
                </a:lnTo>
                <a:lnTo>
                  <a:pt x="30" y="126"/>
                </a:lnTo>
                <a:lnTo>
                  <a:pt x="24" y="120"/>
                </a:lnTo>
                <a:lnTo>
                  <a:pt x="0" y="120"/>
                </a:lnTo>
                <a:lnTo>
                  <a:pt x="0" y="156"/>
                </a:lnTo>
                <a:lnTo>
                  <a:pt x="18" y="156"/>
                </a:lnTo>
                <a:lnTo>
                  <a:pt x="18" y="174"/>
                </a:lnTo>
                <a:lnTo>
                  <a:pt x="24" y="174"/>
                </a:lnTo>
                <a:lnTo>
                  <a:pt x="42" y="156"/>
                </a:lnTo>
                <a:lnTo>
                  <a:pt x="48" y="156"/>
                </a:lnTo>
                <a:lnTo>
                  <a:pt x="60" y="168"/>
                </a:lnTo>
                <a:lnTo>
                  <a:pt x="60" y="174"/>
                </a:lnTo>
                <a:lnTo>
                  <a:pt x="72" y="174"/>
                </a:lnTo>
                <a:lnTo>
                  <a:pt x="84" y="180"/>
                </a:lnTo>
                <a:lnTo>
                  <a:pt x="96" y="162"/>
                </a:lnTo>
                <a:lnTo>
                  <a:pt x="138" y="162"/>
                </a:lnTo>
                <a:lnTo>
                  <a:pt x="138" y="156"/>
                </a:lnTo>
                <a:lnTo>
                  <a:pt x="144" y="150"/>
                </a:lnTo>
                <a:lnTo>
                  <a:pt x="162" y="150"/>
                </a:lnTo>
                <a:lnTo>
                  <a:pt x="168" y="156"/>
                </a:lnTo>
                <a:lnTo>
                  <a:pt x="168" y="174"/>
                </a:lnTo>
                <a:lnTo>
                  <a:pt x="180" y="174"/>
                </a:lnTo>
                <a:lnTo>
                  <a:pt x="186" y="192"/>
                </a:lnTo>
                <a:lnTo>
                  <a:pt x="240" y="192"/>
                </a:lnTo>
                <a:lnTo>
                  <a:pt x="240" y="204"/>
                </a:lnTo>
                <a:lnTo>
                  <a:pt x="258" y="204"/>
                </a:lnTo>
                <a:lnTo>
                  <a:pt x="264" y="198"/>
                </a:lnTo>
                <a:lnTo>
                  <a:pt x="282" y="198"/>
                </a:lnTo>
                <a:lnTo>
                  <a:pt x="288" y="204"/>
                </a:lnTo>
                <a:lnTo>
                  <a:pt x="318" y="204"/>
                </a:lnTo>
                <a:lnTo>
                  <a:pt x="318" y="192"/>
                </a:lnTo>
                <a:lnTo>
                  <a:pt x="366" y="192"/>
                </a:lnTo>
                <a:lnTo>
                  <a:pt x="378" y="186"/>
                </a:lnTo>
                <a:lnTo>
                  <a:pt x="402" y="192"/>
                </a:lnTo>
                <a:lnTo>
                  <a:pt x="414" y="156"/>
                </a:lnTo>
                <a:lnTo>
                  <a:pt x="432" y="156"/>
                </a:lnTo>
                <a:lnTo>
                  <a:pt x="432" y="132"/>
                </a:lnTo>
                <a:lnTo>
                  <a:pt x="444" y="114"/>
                </a:lnTo>
                <a:lnTo>
                  <a:pt x="432" y="114"/>
                </a:lnTo>
                <a:lnTo>
                  <a:pt x="438" y="102"/>
                </a:lnTo>
                <a:lnTo>
                  <a:pt x="456" y="102"/>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5" name="Italy" descr="© INSCALE GmbH, 05.05.2010&#10;http://www.presentationload.com/">
            <a:extLst>
              <a:ext uri="{FF2B5EF4-FFF2-40B4-BE49-F238E27FC236}">
                <a16:creationId xmlns:a16="http://schemas.microsoft.com/office/drawing/2014/main" id="{CC806CD4-E67A-686C-3027-5E7B50591595}"/>
              </a:ext>
            </a:extLst>
          </p:cNvPr>
          <p:cNvSpPr>
            <a:spLocks noEditPoints="1"/>
          </p:cNvSpPr>
          <p:nvPr/>
        </p:nvSpPr>
        <p:spPr bwMode="gray">
          <a:xfrm>
            <a:off x="5832591" y="2597979"/>
            <a:ext cx="366971" cy="390943"/>
          </a:xfrm>
          <a:custGeom>
            <a:avLst/>
            <a:gdLst>
              <a:gd name="T0" fmla="*/ 2147483647 w 780"/>
              <a:gd name="T1" fmla="*/ 2147483647 h 828"/>
              <a:gd name="T2" fmla="*/ 2147483647 w 780"/>
              <a:gd name="T3" fmla="*/ 2147483647 h 828"/>
              <a:gd name="T4" fmla="*/ 2147483647 w 780"/>
              <a:gd name="T5" fmla="*/ 2147483647 h 828"/>
              <a:gd name="T6" fmla="*/ 2147483647 w 780"/>
              <a:gd name="T7" fmla="*/ 2147483647 h 828"/>
              <a:gd name="T8" fmla="*/ 2147483647 w 780"/>
              <a:gd name="T9" fmla="*/ 2147483647 h 828"/>
              <a:gd name="T10" fmla="*/ 2147483647 w 780"/>
              <a:gd name="T11" fmla="*/ 2147483647 h 828"/>
              <a:gd name="T12" fmla="*/ 2147483647 w 780"/>
              <a:gd name="T13" fmla="*/ 2147483647 h 828"/>
              <a:gd name="T14" fmla="*/ 2147483647 w 780"/>
              <a:gd name="T15" fmla="*/ 2147483647 h 828"/>
              <a:gd name="T16" fmla="*/ 2147483647 w 780"/>
              <a:gd name="T17" fmla="*/ 2147483647 h 828"/>
              <a:gd name="T18" fmla="*/ 2147483647 w 780"/>
              <a:gd name="T19" fmla="*/ 2147483647 h 828"/>
              <a:gd name="T20" fmla="*/ 2147483647 w 780"/>
              <a:gd name="T21" fmla="*/ 2147483647 h 828"/>
              <a:gd name="T22" fmla="*/ 2147483647 w 780"/>
              <a:gd name="T23" fmla="*/ 2147483647 h 828"/>
              <a:gd name="T24" fmla="*/ 2147483647 w 780"/>
              <a:gd name="T25" fmla="*/ 2147483647 h 828"/>
              <a:gd name="T26" fmla="*/ 2147483647 w 780"/>
              <a:gd name="T27" fmla="*/ 2147483647 h 828"/>
              <a:gd name="T28" fmla="*/ 2147483647 w 780"/>
              <a:gd name="T29" fmla="*/ 2147483647 h 828"/>
              <a:gd name="T30" fmla="*/ 2147483647 w 780"/>
              <a:gd name="T31" fmla="*/ 2147483647 h 828"/>
              <a:gd name="T32" fmla="*/ 2147483647 w 780"/>
              <a:gd name="T33" fmla="*/ 2147483647 h 828"/>
              <a:gd name="T34" fmla="*/ 2147483647 w 780"/>
              <a:gd name="T35" fmla="*/ 2147483647 h 828"/>
              <a:gd name="T36" fmla="*/ 2147483647 w 780"/>
              <a:gd name="T37" fmla="*/ 2147483647 h 828"/>
              <a:gd name="T38" fmla="*/ 2147483647 w 780"/>
              <a:gd name="T39" fmla="*/ 2147483647 h 828"/>
              <a:gd name="T40" fmla="*/ 2147483647 w 780"/>
              <a:gd name="T41" fmla="*/ 2147483647 h 828"/>
              <a:gd name="T42" fmla="*/ 2147483647 w 780"/>
              <a:gd name="T43" fmla="*/ 2147483647 h 828"/>
              <a:gd name="T44" fmla="*/ 2147483647 w 780"/>
              <a:gd name="T45" fmla="*/ 2147483647 h 828"/>
              <a:gd name="T46" fmla="*/ 2147483647 w 780"/>
              <a:gd name="T47" fmla="*/ 2147483647 h 828"/>
              <a:gd name="T48" fmla="*/ 2147483647 w 780"/>
              <a:gd name="T49" fmla="*/ 2147483647 h 828"/>
              <a:gd name="T50" fmla="*/ 2147483647 w 780"/>
              <a:gd name="T51" fmla="*/ 2147483647 h 828"/>
              <a:gd name="T52" fmla="*/ 2147483647 w 780"/>
              <a:gd name="T53" fmla="*/ 2147483647 h 828"/>
              <a:gd name="T54" fmla="*/ 2147483647 w 780"/>
              <a:gd name="T55" fmla="*/ 2147483647 h 828"/>
              <a:gd name="T56" fmla="*/ 2147483647 w 780"/>
              <a:gd name="T57" fmla="*/ 2147483647 h 828"/>
              <a:gd name="T58" fmla="*/ 2147483647 w 780"/>
              <a:gd name="T59" fmla="*/ 2147483647 h 828"/>
              <a:gd name="T60" fmla="*/ 2147483647 w 780"/>
              <a:gd name="T61" fmla="*/ 2147483647 h 828"/>
              <a:gd name="T62" fmla="*/ 2147483647 w 780"/>
              <a:gd name="T63" fmla="*/ 2147483647 h 828"/>
              <a:gd name="T64" fmla="*/ 2147483647 w 780"/>
              <a:gd name="T65" fmla="*/ 2147483647 h 828"/>
              <a:gd name="T66" fmla="*/ 2147483647 w 780"/>
              <a:gd name="T67" fmla="*/ 2147483647 h 828"/>
              <a:gd name="T68" fmla="*/ 2147483647 w 780"/>
              <a:gd name="T69" fmla="*/ 2147483647 h 828"/>
              <a:gd name="T70" fmla="*/ 2147483647 w 780"/>
              <a:gd name="T71" fmla="*/ 2147483647 h 828"/>
              <a:gd name="T72" fmla="*/ 2147483647 w 780"/>
              <a:gd name="T73" fmla="*/ 2147483647 h 828"/>
              <a:gd name="T74" fmla="*/ 2147483647 w 780"/>
              <a:gd name="T75" fmla="*/ 2147483647 h 828"/>
              <a:gd name="T76" fmla="*/ 2147483647 w 780"/>
              <a:gd name="T77" fmla="*/ 2147483647 h 828"/>
              <a:gd name="T78" fmla="*/ 2147483647 w 780"/>
              <a:gd name="T79" fmla="*/ 2147483647 h 828"/>
              <a:gd name="T80" fmla="*/ 2147483647 w 780"/>
              <a:gd name="T81" fmla="*/ 2147483647 h 828"/>
              <a:gd name="T82" fmla="*/ 2147483647 w 780"/>
              <a:gd name="T83" fmla="*/ 2147483647 h 828"/>
              <a:gd name="T84" fmla="*/ 2147483647 w 780"/>
              <a:gd name="T85" fmla="*/ 2147483647 h 828"/>
              <a:gd name="T86" fmla="*/ 2147483647 w 780"/>
              <a:gd name="T87" fmla="*/ 2147483647 h 828"/>
              <a:gd name="T88" fmla="*/ 2147483647 w 780"/>
              <a:gd name="T89" fmla="*/ 2147483647 h 828"/>
              <a:gd name="T90" fmla="*/ 2147483647 w 780"/>
              <a:gd name="T91" fmla="*/ 2147483647 h 828"/>
              <a:gd name="T92" fmla="*/ 2147483647 w 780"/>
              <a:gd name="T93" fmla="*/ 2147483647 h 828"/>
              <a:gd name="T94" fmla="*/ 2147483647 w 780"/>
              <a:gd name="T95" fmla="*/ 2147483647 h 828"/>
              <a:gd name="T96" fmla="*/ 2147483647 w 780"/>
              <a:gd name="T97" fmla="*/ 2147483647 h 828"/>
              <a:gd name="T98" fmla="*/ 2147483647 w 780"/>
              <a:gd name="T99" fmla="*/ 2147483647 h 828"/>
              <a:gd name="T100" fmla="*/ 2147483647 w 780"/>
              <a:gd name="T101" fmla="*/ 2147483647 h 828"/>
              <a:gd name="T102" fmla="*/ 2147483647 w 780"/>
              <a:gd name="T103" fmla="*/ 2147483647 h 828"/>
              <a:gd name="T104" fmla="*/ 2147483647 w 780"/>
              <a:gd name="T105" fmla="*/ 2147483647 h 828"/>
              <a:gd name="T106" fmla="*/ 2147483647 w 780"/>
              <a:gd name="T107" fmla="*/ 2147483647 h 828"/>
              <a:gd name="T108" fmla="*/ 2147483647 w 780"/>
              <a:gd name="T109" fmla="*/ 2147483647 h 828"/>
              <a:gd name="T110" fmla="*/ 2147483647 w 780"/>
              <a:gd name="T111" fmla="*/ 2147483647 h 828"/>
              <a:gd name="T112" fmla="*/ 2147483647 w 780"/>
              <a:gd name="T113" fmla="*/ 2147483647 h 82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80"/>
              <a:gd name="T172" fmla="*/ 0 h 828"/>
              <a:gd name="T173" fmla="*/ 780 w 780"/>
              <a:gd name="T174" fmla="*/ 828 h 82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80" h="828">
                <a:moveTo>
                  <a:pt x="570" y="720"/>
                </a:moveTo>
                <a:lnTo>
                  <a:pt x="558" y="714"/>
                </a:lnTo>
                <a:lnTo>
                  <a:pt x="552" y="708"/>
                </a:lnTo>
                <a:lnTo>
                  <a:pt x="540" y="708"/>
                </a:lnTo>
                <a:lnTo>
                  <a:pt x="534" y="714"/>
                </a:lnTo>
                <a:lnTo>
                  <a:pt x="522" y="720"/>
                </a:lnTo>
                <a:lnTo>
                  <a:pt x="516" y="726"/>
                </a:lnTo>
                <a:lnTo>
                  <a:pt x="468" y="726"/>
                </a:lnTo>
                <a:lnTo>
                  <a:pt x="456" y="720"/>
                </a:lnTo>
                <a:lnTo>
                  <a:pt x="444" y="708"/>
                </a:lnTo>
                <a:lnTo>
                  <a:pt x="438" y="708"/>
                </a:lnTo>
                <a:lnTo>
                  <a:pt x="420" y="726"/>
                </a:lnTo>
                <a:lnTo>
                  <a:pt x="402" y="714"/>
                </a:lnTo>
                <a:lnTo>
                  <a:pt x="396" y="714"/>
                </a:lnTo>
                <a:lnTo>
                  <a:pt x="384" y="726"/>
                </a:lnTo>
                <a:lnTo>
                  <a:pt x="384" y="738"/>
                </a:lnTo>
                <a:lnTo>
                  <a:pt x="396" y="750"/>
                </a:lnTo>
                <a:lnTo>
                  <a:pt x="420" y="762"/>
                </a:lnTo>
                <a:lnTo>
                  <a:pt x="426" y="762"/>
                </a:lnTo>
                <a:lnTo>
                  <a:pt x="444" y="780"/>
                </a:lnTo>
                <a:lnTo>
                  <a:pt x="444" y="786"/>
                </a:lnTo>
                <a:lnTo>
                  <a:pt x="456" y="786"/>
                </a:lnTo>
                <a:lnTo>
                  <a:pt x="468" y="798"/>
                </a:lnTo>
                <a:lnTo>
                  <a:pt x="480" y="804"/>
                </a:lnTo>
                <a:lnTo>
                  <a:pt x="498" y="798"/>
                </a:lnTo>
                <a:lnTo>
                  <a:pt x="504" y="804"/>
                </a:lnTo>
                <a:lnTo>
                  <a:pt x="516" y="810"/>
                </a:lnTo>
                <a:lnTo>
                  <a:pt x="522" y="822"/>
                </a:lnTo>
                <a:lnTo>
                  <a:pt x="534" y="828"/>
                </a:lnTo>
                <a:lnTo>
                  <a:pt x="558" y="828"/>
                </a:lnTo>
                <a:lnTo>
                  <a:pt x="570" y="816"/>
                </a:lnTo>
                <a:lnTo>
                  <a:pt x="570" y="792"/>
                </a:lnTo>
                <a:lnTo>
                  <a:pt x="564" y="780"/>
                </a:lnTo>
                <a:lnTo>
                  <a:pt x="564" y="768"/>
                </a:lnTo>
                <a:lnTo>
                  <a:pt x="570" y="750"/>
                </a:lnTo>
                <a:lnTo>
                  <a:pt x="576" y="738"/>
                </a:lnTo>
                <a:lnTo>
                  <a:pt x="582" y="732"/>
                </a:lnTo>
                <a:lnTo>
                  <a:pt x="582" y="714"/>
                </a:lnTo>
                <a:lnTo>
                  <a:pt x="576" y="702"/>
                </a:lnTo>
                <a:lnTo>
                  <a:pt x="570" y="720"/>
                </a:lnTo>
                <a:close/>
                <a:moveTo>
                  <a:pt x="180" y="468"/>
                </a:moveTo>
                <a:lnTo>
                  <a:pt x="156" y="480"/>
                </a:lnTo>
                <a:lnTo>
                  <a:pt x="150" y="486"/>
                </a:lnTo>
                <a:lnTo>
                  <a:pt x="138" y="492"/>
                </a:lnTo>
                <a:lnTo>
                  <a:pt x="132" y="498"/>
                </a:lnTo>
                <a:lnTo>
                  <a:pt x="126" y="498"/>
                </a:lnTo>
                <a:lnTo>
                  <a:pt x="114" y="492"/>
                </a:lnTo>
                <a:lnTo>
                  <a:pt x="102" y="480"/>
                </a:lnTo>
                <a:lnTo>
                  <a:pt x="96" y="498"/>
                </a:lnTo>
                <a:lnTo>
                  <a:pt x="102" y="504"/>
                </a:lnTo>
                <a:lnTo>
                  <a:pt x="114" y="510"/>
                </a:lnTo>
                <a:lnTo>
                  <a:pt x="120" y="522"/>
                </a:lnTo>
                <a:lnTo>
                  <a:pt x="120" y="540"/>
                </a:lnTo>
                <a:lnTo>
                  <a:pt x="114" y="558"/>
                </a:lnTo>
                <a:lnTo>
                  <a:pt x="114" y="570"/>
                </a:lnTo>
                <a:lnTo>
                  <a:pt x="126" y="582"/>
                </a:lnTo>
                <a:lnTo>
                  <a:pt x="114" y="588"/>
                </a:lnTo>
                <a:lnTo>
                  <a:pt x="120" y="636"/>
                </a:lnTo>
                <a:lnTo>
                  <a:pt x="108" y="636"/>
                </a:lnTo>
                <a:lnTo>
                  <a:pt x="126" y="654"/>
                </a:lnTo>
                <a:lnTo>
                  <a:pt x="138" y="654"/>
                </a:lnTo>
                <a:lnTo>
                  <a:pt x="144" y="642"/>
                </a:lnTo>
                <a:lnTo>
                  <a:pt x="156" y="630"/>
                </a:lnTo>
                <a:lnTo>
                  <a:pt x="156" y="618"/>
                </a:lnTo>
                <a:lnTo>
                  <a:pt x="168" y="630"/>
                </a:lnTo>
                <a:lnTo>
                  <a:pt x="180" y="636"/>
                </a:lnTo>
                <a:lnTo>
                  <a:pt x="186" y="636"/>
                </a:lnTo>
                <a:lnTo>
                  <a:pt x="192" y="630"/>
                </a:lnTo>
                <a:lnTo>
                  <a:pt x="198" y="618"/>
                </a:lnTo>
                <a:lnTo>
                  <a:pt x="198" y="594"/>
                </a:lnTo>
                <a:lnTo>
                  <a:pt x="204" y="582"/>
                </a:lnTo>
                <a:lnTo>
                  <a:pt x="204" y="558"/>
                </a:lnTo>
                <a:lnTo>
                  <a:pt x="198" y="552"/>
                </a:lnTo>
                <a:lnTo>
                  <a:pt x="192" y="552"/>
                </a:lnTo>
                <a:lnTo>
                  <a:pt x="192" y="546"/>
                </a:lnTo>
                <a:lnTo>
                  <a:pt x="198" y="540"/>
                </a:lnTo>
                <a:lnTo>
                  <a:pt x="204" y="540"/>
                </a:lnTo>
                <a:lnTo>
                  <a:pt x="210" y="534"/>
                </a:lnTo>
                <a:lnTo>
                  <a:pt x="210" y="522"/>
                </a:lnTo>
                <a:lnTo>
                  <a:pt x="204" y="510"/>
                </a:lnTo>
                <a:lnTo>
                  <a:pt x="204" y="492"/>
                </a:lnTo>
                <a:lnTo>
                  <a:pt x="198" y="480"/>
                </a:lnTo>
                <a:lnTo>
                  <a:pt x="186" y="474"/>
                </a:lnTo>
                <a:lnTo>
                  <a:pt x="180" y="468"/>
                </a:lnTo>
                <a:close/>
                <a:moveTo>
                  <a:pt x="774" y="546"/>
                </a:moveTo>
                <a:lnTo>
                  <a:pt x="768" y="534"/>
                </a:lnTo>
                <a:lnTo>
                  <a:pt x="756" y="528"/>
                </a:lnTo>
                <a:lnTo>
                  <a:pt x="738" y="510"/>
                </a:lnTo>
                <a:lnTo>
                  <a:pt x="678" y="480"/>
                </a:lnTo>
                <a:lnTo>
                  <a:pt x="672" y="480"/>
                </a:lnTo>
                <a:lnTo>
                  <a:pt x="660" y="474"/>
                </a:lnTo>
                <a:lnTo>
                  <a:pt x="648" y="474"/>
                </a:lnTo>
                <a:lnTo>
                  <a:pt x="630" y="468"/>
                </a:lnTo>
                <a:lnTo>
                  <a:pt x="606" y="456"/>
                </a:lnTo>
                <a:lnTo>
                  <a:pt x="606" y="450"/>
                </a:lnTo>
                <a:lnTo>
                  <a:pt x="612" y="438"/>
                </a:lnTo>
                <a:lnTo>
                  <a:pt x="624" y="426"/>
                </a:lnTo>
                <a:lnTo>
                  <a:pt x="624" y="420"/>
                </a:lnTo>
                <a:lnTo>
                  <a:pt x="618" y="414"/>
                </a:lnTo>
                <a:lnTo>
                  <a:pt x="612" y="414"/>
                </a:lnTo>
                <a:lnTo>
                  <a:pt x="594" y="408"/>
                </a:lnTo>
                <a:lnTo>
                  <a:pt x="552" y="408"/>
                </a:lnTo>
                <a:lnTo>
                  <a:pt x="540" y="402"/>
                </a:lnTo>
                <a:lnTo>
                  <a:pt x="534" y="396"/>
                </a:lnTo>
                <a:lnTo>
                  <a:pt x="516" y="384"/>
                </a:lnTo>
                <a:lnTo>
                  <a:pt x="492" y="360"/>
                </a:lnTo>
                <a:lnTo>
                  <a:pt x="480" y="342"/>
                </a:lnTo>
                <a:lnTo>
                  <a:pt x="474" y="336"/>
                </a:lnTo>
                <a:lnTo>
                  <a:pt x="468" y="324"/>
                </a:lnTo>
                <a:lnTo>
                  <a:pt x="468" y="312"/>
                </a:lnTo>
                <a:lnTo>
                  <a:pt x="450" y="276"/>
                </a:lnTo>
                <a:lnTo>
                  <a:pt x="438" y="270"/>
                </a:lnTo>
                <a:lnTo>
                  <a:pt x="432" y="264"/>
                </a:lnTo>
                <a:lnTo>
                  <a:pt x="420" y="258"/>
                </a:lnTo>
                <a:lnTo>
                  <a:pt x="414" y="252"/>
                </a:lnTo>
                <a:lnTo>
                  <a:pt x="378" y="222"/>
                </a:lnTo>
                <a:lnTo>
                  <a:pt x="372" y="210"/>
                </a:lnTo>
                <a:lnTo>
                  <a:pt x="360" y="198"/>
                </a:lnTo>
                <a:lnTo>
                  <a:pt x="360" y="186"/>
                </a:lnTo>
                <a:lnTo>
                  <a:pt x="366" y="180"/>
                </a:lnTo>
                <a:lnTo>
                  <a:pt x="384" y="180"/>
                </a:lnTo>
                <a:lnTo>
                  <a:pt x="384" y="174"/>
                </a:lnTo>
                <a:lnTo>
                  <a:pt x="372" y="162"/>
                </a:lnTo>
                <a:lnTo>
                  <a:pt x="366" y="150"/>
                </a:lnTo>
                <a:lnTo>
                  <a:pt x="366" y="138"/>
                </a:lnTo>
                <a:lnTo>
                  <a:pt x="402" y="120"/>
                </a:lnTo>
                <a:lnTo>
                  <a:pt x="408" y="114"/>
                </a:lnTo>
                <a:lnTo>
                  <a:pt x="414" y="114"/>
                </a:lnTo>
                <a:lnTo>
                  <a:pt x="438" y="108"/>
                </a:lnTo>
                <a:lnTo>
                  <a:pt x="444" y="72"/>
                </a:lnTo>
                <a:lnTo>
                  <a:pt x="432" y="66"/>
                </a:lnTo>
                <a:lnTo>
                  <a:pt x="438" y="60"/>
                </a:lnTo>
                <a:lnTo>
                  <a:pt x="438" y="42"/>
                </a:lnTo>
                <a:lnTo>
                  <a:pt x="384" y="42"/>
                </a:lnTo>
                <a:lnTo>
                  <a:pt x="378" y="24"/>
                </a:lnTo>
                <a:lnTo>
                  <a:pt x="366" y="24"/>
                </a:lnTo>
                <a:lnTo>
                  <a:pt x="366" y="6"/>
                </a:lnTo>
                <a:lnTo>
                  <a:pt x="360" y="0"/>
                </a:lnTo>
                <a:lnTo>
                  <a:pt x="342" y="0"/>
                </a:lnTo>
                <a:lnTo>
                  <a:pt x="336" y="6"/>
                </a:lnTo>
                <a:lnTo>
                  <a:pt x="336" y="12"/>
                </a:lnTo>
                <a:lnTo>
                  <a:pt x="294" y="12"/>
                </a:lnTo>
                <a:lnTo>
                  <a:pt x="282" y="30"/>
                </a:lnTo>
                <a:lnTo>
                  <a:pt x="270" y="24"/>
                </a:lnTo>
                <a:lnTo>
                  <a:pt x="252" y="24"/>
                </a:lnTo>
                <a:lnTo>
                  <a:pt x="246" y="42"/>
                </a:lnTo>
                <a:lnTo>
                  <a:pt x="222" y="42"/>
                </a:lnTo>
                <a:lnTo>
                  <a:pt x="222" y="48"/>
                </a:lnTo>
                <a:lnTo>
                  <a:pt x="234" y="60"/>
                </a:lnTo>
                <a:lnTo>
                  <a:pt x="228" y="72"/>
                </a:lnTo>
                <a:lnTo>
                  <a:pt x="210" y="60"/>
                </a:lnTo>
                <a:lnTo>
                  <a:pt x="192" y="66"/>
                </a:lnTo>
                <a:lnTo>
                  <a:pt x="180" y="48"/>
                </a:lnTo>
                <a:lnTo>
                  <a:pt x="174" y="72"/>
                </a:lnTo>
                <a:lnTo>
                  <a:pt x="162" y="84"/>
                </a:lnTo>
                <a:lnTo>
                  <a:pt x="162" y="102"/>
                </a:lnTo>
                <a:lnTo>
                  <a:pt x="138" y="78"/>
                </a:lnTo>
                <a:lnTo>
                  <a:pt x="132" y="78"/>
                </a:lnTo>
                <a:lnTo>
                  <a:pt x="132" y="72"/>
                </a:lnTo>
                <a:lnTo>
                  <a:pt x="126" y="66"/>
                </a:lnTo>
                <a:lnTo>
                  <a:pt x="126" y="60"/>
                </a:lnTo>
                <a:lnTo>
                  <a:pt x="120" y="54"/>
                </a:lnTo>
                <a:lnTo>
                  <a:pt x="108" y="54"/>
                </a:lnTo>
                <a:lnTo>
                  <a:pt x="102" y="60"/>
                </a:lnTo>
                <a:lnTo>
                  <a:pt x="102" y="78"/>
                </a:lnTo>
                <a:lnTo>
                  <a:pt x="84" y="96"/>
                </a:lnTo>
                <a:lnTo>
                  <a:pt x="78" y="96"/>
                </a:lnTo>
                <a:lnTo>
                  <a:pt x="66" y="84"/>
                </a:lnTo>
                <a:lnTo>
                  <a:pt x="54" y="84"/>
                </a:lnTo>
                <a:lnTo>
                  <a:pt x="42" y="96"/>
                </a:lnTo>
                <a:lnTo>
                  <a:pt x="30" y="96"/>
                </a:lnTo>
                <a:lnTo>
                  <a:pt x="30" y="102"/>
                </a:lnTo>
                <a:lnTo>
                  <a:pt x="24" y="102"/>
                </a:lnTo>
                <a:lnTo>
                  <a:pt x="18" y="108"/>
                </a:lnTo>
                <a:lnTo>
                  <a:pt x="42" y="132"/>
                </a:lnTo>
                <a:lnTo>
                  <a:pt x="42" y="138"/>
                </a:lnTo>
                <a:lnTo>
                  <a:pt x="24" y="156"/>
                </a:lnTo>
                <a:lnTo>
                  <a:pt x="0" y="156"/>
                </a:lnTo>
                <a:lnTo>
                  <a:pt x="12" y="174"/>
                </a:lnTo>
                <a:lnTo>
                  <a:pt x="24" y="174"/>
                </a:lnTo>
                <a:lnTo>
                  <a:pt x="30" y="180"/>
                </a:lnTo>
                <a:lnTo>
                  <a:pt x="30" y="192"/>
                </a:lnTo>
                <a:lnTo>
                  <a:pt x="24" y="198"/>
                </a:lnTo>
                <a:lnTo>
                  <a:pt x="24" y="204"/>
                </a:lnTo>
                <a:lnTo>
                  <a:pt x="18" y="210"/>
                </a:lnTo>
                <a:lnTo>
                  <a:pt x="18" y="216"/>
                </a:lnTo>
                <a:lnTo>
                  <a:pt x="24" y="222"/>
                </a:lnTo>
                <a:lnTo>
                  <a:pt x="36" y="228"/>
                </a:lnTo>
                <a:lnTo>
                  <a:pt x="42" y="228"/>
                </a:lnTo>
                <a:lnTo>
                  <a:pt x="42" y="234"/>
                </a:lnTo>
                <a:lnTo>
                  <a:pt x="66" y="234"/>
                </a:lnTo>
                <a:lnTo>
                  <a:pt x="72" y="240"/>
                </a:lnTo>
                <a:lnTo>
                  <a:pt x="72" y="246"/>
                </a:lnTo>
                <a:lnTo>
                  <a:pt x="54" y="264"/>
                </a:lnTo>
                <a:lnTo>
                  <a:pt x="54" y="270"/>
                </a:lnTo>
                <a:lnTo>
                  <a:pt x="66" y="270"/>
                </a:lnTo>
                <a:lnTo>
                  <a:pt x="90" y="258"/>
                </a:lnTo>
                <a:lnTo>
                  <a:pt x="120" y="228"/>
                </a:lnTo>
                <a:lnTo>
                  <a:pt x="144" y="216"/>
                </a:lnTo>
                <a:lnTo>
                  <a:pt x="156" y="216"/>
                </a:lnTo>
                <a:lnTo>
                  <a:pt x="168" y="222"/>
                </a:lnTo>
                <a:lnTo>
                  <a:pt x="204" y="234"/>
                </a:lnTo>
                <a:lnTo>
                  <a:pt x="216" y="240"/>
                </a:lnTo>
                <a:lnTo>
                  <a:pt x="228" y="252"/>
                </a:lnTo>
                <a:lnTo>
                  <a:pt x="234" y="264"/>
                </a:lnTo>
                <a:lnTo>
                  <a:pt x="234" y="276"/>
                </a:lnTo>
                <a:lnTo>
                  <a:pt x="240" y="282"/>
                </a:lnTo>
                <a:lnTo>
                  <a:pt x="240" y="288"/>
                </a:lnTo>
                <a:lnTo>
                  <a:pt x="252" y="300"/>
                </a:lnTo>
                <a:lnTo>
                  <a:pt x="252" y="306"/>
                </a:lnTo>
                <a:lnTo>
                  <a:pt x="246" y="318"/>
                </a:lnTo>
                <a:lnTo>
                  <a:pt x="246" y="324"/>
                </a:lnTo>
                <a:lnTo>
                  <a:pt x="258" y="336"/>
                </a:lnTo>
                <a:lnTo>
                  <a:pt x="282" y="348"/>
                </a:lnTo>
                <a:lnTo>
                  <a:pt x="288" y="354"/>
                </a:lnTo>
                <a:lnTo>
                  <a:pt x="294" y="354"/>
                </a:lnTo>
                <a:lnTo>
                  <a:pt x="300" y="372"/>
                </a:lnTo>
                <a:lnTo>
                  <a:pt x="330" y="372"/>
                </a:lnTo>
                <a:lnTo>
                  <a:pt x="348" y="390"/>
                </a:lnTo>
                <a:lnTo>
                  <a:pt x="354" y="402"/>
                </a:lnTo>
                <a:lnTo>
                  <a:pt x="366" y="414"/>
                </a:lnTo>
                <a:lnTo>
                  <a:pt x="378" y="420"/>
                </a:lnTo>
                <a:lnTo>
                  <a:pt x="384" y="432"/>
                </a:lnTo>
                <a:lnTo>
                  <a:pt x="420" y="468"/>
                </a:lnTo>
                <a:lnTo>
                  <a:pt x="456" y="468"/>
                </a:lnTo>
                <a:lnTo>
                  <a:pt x="462" y="474"/>
                </a:lnTo>
                <a:lnTo>
                  <a:pt x="468" y="486"/>
                </a:lnTo>
                <a:lnTo>
                  <a:pt x="492" y="498"/>
                </a:lnTo>
                <a:lnTo>
                  <a:pt x="510" y="504"/>
                </a:lnTo>
                <a:lnTo>
                  <a:pt x="528" y="504"/>
                </a:lnTo>
                <a:lnTo>
                  <a:pt x="540" y="510"/>
                </a:lnTo>
                <a:lnTo>
                  <a:pt x="546" y="510"/>
                </a:lnTo>
                <a:lnTo>
                  <a:pt x="552" y="522"/>
                </a:lnTo>
                <a:lnTo>
                  <a:pt x="552" y="534"/>
                </a:lnTo>
                <a:lnTo>
                  <a:pt x="564" y="558"/>
                </a:lnTo>
                <a:lnTo>
                  <a:pt x="570" y="564"/>
                </a:lnTo>
                <a:lnTo>
                  <a:pt x="582" y="564"/>
                </a:lnTo>
                <a:lnTo>
                  <a:pt x="594" y="558"/>
                </a:lnTo>
                <a:lnTo>
                  <a:pt x="600" y="558"/>
                </a:lnTo>
                <a:lnTo>
                  <a:pt x="600" y="570"/>
                </a:lnTo>
                <a:lnTo>
                  <a:pt x="606" y="582"/>
                </a:lnTo>
                <a:lnTo>
                  <a:pt x="606" y="606"/>
                </a:lnTo>
                <a:lnTo>
                  <a:pt x="612" y="618"/>
                </a:lnTo>
                <a:lnTo>
                  <a:pt x="630" y="636"/>
                </a:lnTo>
                <a:lnTo>
                  <a:pt x="630" y="666"/>
                </a:lnTo>
                <a:lnTo>
                  <a:pt x="612" y="666"/>
                </a:lnTo>
                <a:lnTo>
                  <a:pt x="612" y="690"/>
                </a:lnTo>
                <a:lnTo>
                  <a:pt x="606" y="696"/>
                </a:lnTo>
                <a:lnTo>
                  <a:pt x="600" y="708"/>
                </a:lnTo>
                <a:lnTo>
                  <a:pt x="594" y="714"/>
                </a:lnTo>
                <a:lnTo>
                  <a:pt x="594" y="732"/>
                </a:lnTo>
                <a:lnTo>
                  <a:pt x="606" y="732"/>
                </a:lnTo>
                <a:lnTo>
                  <a:pt x="618" y="726"/>
                </a:lnTo>
                <a:lnTo>
                  <a:pt x="624" y="726"/>
                </a:lnTo>
                <a:lnTo>
                  <a:pt x="636" y="702"/>
                </a:lnTo>
                <a:lnTo>
                  <a:pt x="654" y="696"/>
                </a:lnTo>
                <a:lnTo>
                  <a:pt x="654" y="666"/>
                </a:lnTo>
                <a:lnTo>
                  <a:pt x="666" y="654"/>
                </a:lnTo>
                <a:lnTo>
                  <a:pt x="678" y="654"/>
                </a:lnTo>
                <a:lnTo>
                  <a:pt x="684" y="648"/>
                </a:lnTo>
                <a:lnTo>
                  <a:pt x="696" y="648"/>
                </a:lnTo>
                <a:lnTo>
                  <a:pt x="696" y="636"/>
                </a:lnTo>
                <a:lnTo>
                  <a:pt x="690" y="630"/>
                </a:lnTo>
                <a:lnTo>
                  <a:pt x="690" y="618"/>
                </a:lnTo>
                <a:lnTo>
                  <a:pt x="678" y="606"/>
                </a:lnTo>
                <a:lnTo>
                  <a:pt x="666" y="606"/>
                </a:lnTo>
                <a:lnTo>
                  <a:pt x="648" y="588"/>
                </a:lnTo>
                <a:lnTo>
                  <a:pt x="654" y="582"/>
                </a:lnTo>
                <a:lnTo>
                  <a:pt x="660" y="570"/>
                </a:lnTo>
                <a:lnTo>
                  <a:pt x="666" y="552"/>
                </a:lnTo>
                <a:lnTo>
                  <a:pt x="672" y="540"/>
                </a:lnTo>
                <a:lnTo>
                  <a:pt x="684" y="528"/>
                </a:lnTo>
                <a:lnTo>
                  <a:pt x="690" y="534"/>
                </a:lnTo>
                <a:lnTo>
                  <a:pt x="702" y="534"/>
                </a:lnTo>
                <a:lnTo>
                  <a:pt x="708" y="540"/>
                </a:lnTo>
                <a:lnTo>
                  <a:pt x="738" y="540"/>
                </a:lnTo>
                <a:lnTo>
                  <a:pt x="738" y="552"/>
                </a:lnTo>
                <a:lnTo>
                  <a:pt x="744" y="558"/>
                </a:lnTo>
                <a:lnTo>
                  <a:pt x="744" y="564"/>
                </a:lnTo>
                <a:lnTo>
                  <a:pt x="750" y="576"/>
                </a:lnTo>
                <a:lnTo>
                  <a:pt x="762" y="576"/>
                </a:lnTo>
                <a:lnTo>
                  <a:pt x="774" y="570"/>
                </a:lnTo>
                <a:lnTo>
                  <a:pt x="780" y="564"/>
                </a:lnTo>
                <a:lnTo>
                  <a:pt x="780" y="558"/>
                </a:lnTo>
                <a:lnTo>
                  <a:pt x="774" y="546"/>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4" name="Croatia" descr="© INSCALE GmbH, 05.05.2010&#10;http://www.presentationload.com/">
            <a:extLst>
              <a:ext uri="{FF2B5EF4-FFF2-40B4-BE49-F238E27FC236}">
                <a16:creationId xmlns:a16="http://schemas.microsoft.com/office/drawing/2014/main" id="{809E0F5E-45C6-E181-E316-FAABE5963E28}"/>
              </a:ext>
            </a:extLst>
          </p:cNvPr>
          <p:cNvSpPr>
            <a:spLocks/>
          </p:cNvSpPr>
          <p:nvPr/>
        </p:nvSpPr>
        <p:spPr bwMode="gray">
          <a:xfrm>
            <a:off x="6046505" y="2621952"/>
            <a:ext cx="173343" cy="129085"/>
          </a:xfrm>
          <a:custGeom>
            <a:avLst/>
            <a:gdLst>
              <a:gd name="T0" fmla="*/ 2147483647 w 366"/>
              <a:gd name="T1" fmla="*/ 2147483647 h 276"/>
              <a:gd name="T2" fmla="*/ 2147483647 w 366"/>
              <a:gd name="T3" fmla="*/ 2147483647 h 276"/>
              <a:gd name="T4" fmla="*/ 2147483647 w 366"/>
              <a:gd name="T5" fmla="*/ 2147483647 h 276"/>
              <a:gd name="T6" fmla="*/ 2147483647 w 366"/>
              <a:gd name="T7" fmla="*/ 2147483647 h 276"/>
              <a:gd name="T8" fmla="*/ 2147483647 w 366"/>
              <a:gd name="T9" fmla="*/ 2147483647 h 276"/>
              <a:gd name="T10" fmla="*/ 2147483647 w 366"/>
              <a:gd name="T11" fmla="*/ 2147483647 h 276"/>
              <a:gd name="T12" fmla="*/ 2147483647 w 366"/>
              <a:gd name="T13" fmla="*/ 2147483647 h 276"/>
              <a:gd name="T14" fmla="*/ 2147483647 w 366"/>
              <a:gd name="T15" fmla="*/ 2147483647 h 276"/>
              <a:gd name="T16" fmla="*/ 2147483647 w 366"/>
              <a:gd name="T17" fmla="*/ 2147483647 h 276"/>
              <a:gd name="T18" fmla="*/ 2147483647 w 366"/>
              <a:gd name="T19" fmla="*/ 2147483647 h 276"/>
              <a:gd name="T20" fmla="*/ 2147483647 w 366"/>
              <a:gd name="T21" fmla="*/ 2147483647 h 276"/>
              <a:gd name="T22" fmla="*/ 2147483647 w 366"/>
              <a:gd name="T23" fmla="*/ 0 h 276"/>
              <a:gd name="T24" fmla="*/ 2147483647 w 366"/>
              <a:gd name="T25" fmla="*/ 2147483647 h 276"/>
              <a:gd name="T26" fmla="*/ 2147483647 w 366"/>
              <a:gd name="T27" fmla="*/ 2147483647 h 276"/>
              <a:gd name="T28" fmla="*/ 2147483647 w 366"/>
              <a:gd name="T29" fmla="*/ 2147483647 h 276"/>
              <a:gd name="T30" fmla="*/ 2147483647 w 366"/>
              <a:gd name="T31" fmla="*/ 2147483647 h 276"/>
              <a:gd name="T32" fmla="*/ 2147483647 w 366"/>
              <a:gd name="T33" fmla="*/ 2147483647 h 276"/>
              <a:gd name="T34" fmla="*/ 2147483647 w 366"/>
              <a:gd name="T35" fmla="*/ 2147483647 h 276"/>
              <a:gd name="T36" fmla="*/ 2147483647 w 366"/>
              <a:gd name="T37" fmla="*/ 2147483647 h 276"/>
              <a:gd name="T38" fmla="*/ 2147483647 w 366"/>
              <a:gd name="T39" fmla="*/ 2147483647 h 276"/>
              <a:gd name="T40" fmla="*/ 0 w 366"/>
              <a:gd name="T41" fmla="*/ 2147483647 h 276"/>
              <a:gd name="T42" fmla="*/ 2147483647 w 366"/>
              <a:gd name="T43" fmla="*/ 2147483647 h 276"/>
              <a:gd name="T44" fmla="*/ 2147483647 w 366"/>
              <a:gd name="T45" fmla="*/ 2147483647 h 276"/>
              <a:gd name="T46" fmla="*/ 2147483647 w 366"/>
              <a:gd name="T47" fmla="*/ 2147483647 h 276"/>
              <a:gd name="T48" fmla="*/ 2147483647 w 366"/>
              <a:gd name="T49" fmla="*/ 2147483647 h 276"/>
              <a:gd name="T50" fmla="*/ 2147483647 w 366"/>
              <a:gd name="T51" fmla="*/ 2147483647 h 276"/>
              <a:gd name="T52" fmla="*/ 2147483647 w 366"/>
              <a:gd name="T53" fmla="*/ 2147483647 h 276"/>
              <a:gd name="T54" fmla="*/ 2147483647 w 366"/>
              <a:gd name="T55" fmla="*/ 2147483647 h 276"/>
              <a:gd name="T56" fmla="*/ 2147483647 w 366"/>
              <a:gd name="T57" fmla="*/ 2147483647 h 276"/>
              <a:gd name="T58" fmla="*/ 2147483647 w 366"/>
              <a:gd name="T59" fmla="*/ 2147483647 h 276"/>
              <a:gd name="T60" fmla="*/ 2147483647 w 366"/>
              <a:gd name="T61" fmla="*/ 2147483647 h 276"/>
              <a:gd name="T62" fmla="*/ 2147483647 w 366"/>
              <a:gd name="T63" fmla="*/ 2147483647 h 276"/>
              <a:gd name="T64" fmla="*/ 2147483647 w 366"/>
              <a:gd name="T65" fmla="*/ 2147483647 h 276"/>
              <a:gd name="T66" fmla="*/ 2147483647 w 366"/>
              <a:gd name="T67" fmla="*/ 2147483647 h 276"/>
              <a:gd name="T68" fmla="*/ 2147483647 w 366"/>
              <a:gd name="T69" fmla="*/ 2147483647 h 276"/>
              <a:gd name="T70" fmla="*/ 2147483647 w 366"/>
              <a:gd name="T71" fmla="*/ 2147483647 h 276"/>
              <a:gd name="T72" fmla="*/ 2147483647 w 366"/>
              <a:gd name="T73" fmla="*/ 2147483647 h 276"/>
              <a:gd name="T74" fmla="*/ 2147483647 w 366"/>
              <a:gd name="T75" fmla="*/ 2147483647 h 276"/>
              <a:gd name="T76" fmla="*/ 2147483647 w 366"/>
              <a:gd name="T77" fmla="*/ 2147483647 h 276"/>
              <a:gd name="T78" fmla="*/ 2147483647 w 366"/>
              <a:gd name="T79" fmla="*/ 2147483647 h 276"/>
              <a:gd name="T80" fmla="*/ 2147483647 w 366"/>
              <a:gd name="T81" fmla="*/ 2147483647 h 276"/>
              <a:gd name="T82" fmla="*/ 2147483647 w 366"/>
              <a:gd name="T83" fmla="*/ 2147483647 h 276"/>
              <a:gd name="T84" fmla="*/ 2147483647 w 366"/>
              <a:gd name="T85" fmla="*/ 2147483647 h 276"/>
              <a:gd name="T86" fmla="*/ 2147483647 w 366"/>
              <a:gd name="T87" fmla="*/ 2147483647 h 276"/>
              <a:gd name="T88" fmla="*/ 2147483647 w 366"/>
              <a:gd name="T89" fmla="*/ 2147483647 h 276"/>
              <a:gd name="T90" fmla="*/ 2147483647 w 366"/>
              <a:gd name="T91" fmla="*/ 2147483647 h 2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6"/>
              <a:gd name="T139" fmla="*/ 0 h 276"/>
              <a:gd name="T140" fmla="*/ 366 w 366"/>
              <a:gd name="T141" fmla="*/ 276 h 2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6" h="276">
                <a:moveTo>
                  <a:pt x="342" y="126"/>
                </a:moveTo>
                <a:lnTo>
                  <a:pt x="342" y="114"/>
                </a:lnTo>
                <a:lnTo>
                  <a:pt x="348" y="114"/>
                </a:lnTo>
                <a:lnTo>
                  <a:pt x="354" y="108"/>
                </a:lnTo>
                <a:lnTo>
                  <a:pt x="360" y="108"/>
                </a:lnTo>
                <a:lnTo>
                  <a:pt x="366" y="102"/>
                </a:lnTo>
                <a:lnTo>
                  <a:pt x="360" y="102"/>
                </a:lnTo>
                <a:lnTo>
                  <a:pt x="348" y="96"/>
                </a:lnTo>
                <a:lnTo>
                  <a:pt x="336" y="96"/>
                </a:lnTo>
                <a:lnTo>
                  <a:pt x="342" y="78"/>
                </a:lnTo>
                <a:lnTo>
                  <a:pt x="336" y="78"/>
                </a:lnTo>
                <a:lnTo>
                  <a:pt x="330" y="48"/>
                </a:lnTo>
                <a:lnTo>
                  <a:pt x="324" y="48"/>
                </a:lnTo>
                <a:lnTo>
                  <a:pt x="312" y="54"/>
                </a:lnTo>
                <a:lnTo>
                  <a:pt x="270" y="60"/>
                </a:lnTo>
                <a:lnTo>
                  <a:pt x="264" y="48"/>
                </a:lnTo>
                <a:lnTo>
                  <a:pt x="246" y="48"/>
                </a:lnTo>
                <a:lnTo>
                  <a:pt x="234" y="42"/>
                </a:lnTo>
                <a:lnTo>
                  <a:pt x="228" y="36"/>
                </a:lnTo>
                <a:lnTo>
                  <a:pt x="216" y="30"/>
                </a:lnTo>
                <a:lnTo>
                  <a:pt x="204" y="18"/>
                </a:lnTo>
                <a:lnTo>
                  <a:pt x="204" y="12"/>
                </a:lnTo>
                <a:lnTo>
                  <a:pt x="198" y="6"/>
                </a:lnTo>
                <a:lnTo>
                  <a:pt x="186" y="0"/>
                </a:lnTo>
                <a:lnTo>
                  <a:pt x="162" y="0"/>
                </a:lnTo>
                <a:lnTo>
                  <a:pt x="162" y="12"/>
                </a:lnTo>
                <a:lnTo>
                  <a:pt x="150" y="18"/>
                </a:lnTo>
                <a:lnTo>
                  <a:pt x="120" y="18"/>
                </a:lnTo>
                <a:lnTo>
                  <a:pt x="120" y="30"/>
                </a:lnTo>
                <a:lnTo>
                  <a:pt x="126" y="36"/>
                </a:lnTo>
                <a:lnTo>
                  <a:pt x="126" y="42"/>
                </a:lnTo>
                <a:lnTo>
                  <a:pt x="114" y="54"/>
                </a:lnTo>
                <a:lnTo>
                  <a:pt x="102" y="60"/>
                </a:lnTo>
                <a:lnTo>
                  <a:pt x="102" y="78"/>
                </a:lnTo>
                <a:lnTo>
                  <a:pt x="60" y="78"/>
                </a:lnTo>
                <a:lnTo>
                  <a:pt x="54" y="72"/>
                </a:lnTo>
                <a:lnTo>
                  <a:pt x="54" y="66"/>
                </a:lnTo>
                <a:lnTo>
                  <a:pt x="48" y="78"/>
                </a:lnTo>
                <a:lnTo>
                  <a:pt x="30" y="78"/>
                </a:lnTo>
                <a:lnTo>
                  <a:pt x="18" y="72"/>
                </a:lnTo>
                <a:lnTo>
                  <a:pt x="18" y="84"/>
                </a:lnTo>
                <a:lnTo>
                  <a:pt x="0" y="84"/>
                </a:lnTo>
                <a:lnTo>
                  <a:pt x="0" y="132"/>
                </a:lnTo>
                <a:lnTo>
                  <a:pt x="6" y="132"/>
                </a:lnTo>
                <a:lnTo>
                  <a:pt x="12" y="120"/>
                </a:lnTo>
                <a:lnTo>
                  <a:pt x="24" y="114"/>
                </a:lnTo>
                <a:lnTo>
                  <a:pt x="30" y="102"/>
                </a:lnTo>
                <a:lnTo>
                  <a:pt x="42" y="102"/>
                </a:lnTo>
                <a:lnTo>
                  <a:pt x="48" y="114"/>
                </a:lnTo>
                <a:lnTo>
                  <a:pt x="48" y="132"/>
                </a:lnTo>
                <a:lnTo>
                  <a:pt x="78" y="126"/>
                </a:lnTo>
                <a:lnTo>
                  <a:pt x="78" y="132"/>
                </a:lnTo>
                <a:lnTo>
                  <a:pt x="72" y="144"/>
                </a:lnTo>
                <a:lnTo>
                  <a:pt x="72" y="150"/>
                </a:lnTo>
                <a:lnTo>
                  <a:pt x="84" y="162"/>
                </a:lnTo>
                <a:lnTo>
                  <a:pt x="96" y="168"/>
                </a:lnTo>
                <a:lnTo>
                  <a:pt x="96" y="180"/>
                </a:lnTo>
                <a:lnTo>
                  <a:pt x="144" y="216"/>
                </a:lnTo>
                <a:lnTo>
                  <a:pt x="144" y="240"/>
                </a:lnTo>
                <a:lnTo>
                  <a:pt x="198" y="240"/>
                </a:lnTo>
                <a:lnTo>
                  <a:pt x="210" y="246"/>
                </a:lnTo>
                <a:lnTo>
                  <a:pt x="216" y="252"/>
                </a:lnTo>
                <a:lnTo>
                  <a:pt x="216" y="276"/>
                </a:lnTo>
                <a:lnTo>
                  <a:pt x="246" y="276"/>
                </a:lnTo>
                <a:lnTo>
                  <a:pt x="252" y="270"/>
                </a:lnTo>
                <a:lnTo>
                  <a:pt x="252" y="264"/>
                </a:lnTo>
                <a:lnTo>
                  <a:pt x="246" y="252"/>
                </a:lnTo>
                <a:lnTo>
                  <a:pt x="234" y="246"/>
                </a:lnTo>
                <a:lnTo>
                  <a:pt x="216" y="234"/>
                </a:lnTo>
                <a:lnTo>
                  <a:pt x="204" y="228"/>
                </a:lnTo>
                <a:lnTo>
                  <a:pt x="192" y="216"/>
                </a:lnTo>
                <a:lnTo>
                  <a:pt x="180" y="186"/>
                </a:lnTo>
                <a:lnTo>
                  <a:pt x="162" y="180"/>
                </a:lnTo>
                <a:lnTo>
                  <a:pt x="162" y="162"/>
                </a:lnTo>
                <a:lnTo>
                  <a:pt x="156" y="156"/>
                </a:lnTo>
                <a:lnTo>
                  <a:pt x="150" y="156"/>
                </a:lnTo>
                <a:lnTo>
                  <a:pt x="150" y="144"/>
                </a:lnTo>
                <a:lnTo>
                  <a:pt x="132" y="138"/>
                </a:lnTo>
                <a:lnTo>
                  <a:pt x="120" y="126"/>
                </a:lnTo>
                <a:lnTo>
                  <a:pt x="138" y="120"/>
                </a:lnTo>
                <a:lnTo>
                  <a:pt x="138" y="96"/>
                </a:lnTo>
                <a:lnTo>
                  <a:pt x="144" y="96"/>
                </a:lnTo>
                <a:lnTo>
                  <a:pt x="150" y="102"/>
                </a:lnTo>
                <a:lnTo>
                  <a:pt x="162" y="108"/>
                </a:lnTo>
                <a:lnTo>
                  <a:pt x="186" y="102"/>
                </a:lnTo>
                <a:lnTo>
                  <a:pt x="210" y="102"/>
                </a:lnTo>
                <a:lnTo>
                  <a:pt x="228" y="108"/>
                </a:lnTo>
                <a:lnTo>
                  <a:pt x="240" y="102"/>
                </a:lnTo>
                <a:lnTo>
                  <a:pt x="252" y="102"/>
                </a:lnTo>
                <a:lnTo>
                  <a:pt x="258" y="108"/>
                </a:lnTo>
                <a:lnTo>
                  <a:pt x="312" y="108"/>
                </a:lnTo>
                <a:lnTo>
                  <a:pt x="324" y="126"/>
                </a:lnTo>
                <a:lnTo>
                  <a:pt x="342" y="126"/>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A7284FB7-D9FA-FAE2-59F2-B60694E49E80}"/>
              </a:ext>
            </a:extLst>
          </p:cNvPr>
          <p:cNvSpPr>
            <a:spLocks noGrp="1"/>
          </p:cNvSpPr>
          <p:nvPr>
            <p:ph type="title"/>
          </p:nvPr>
        </p:nvSpPr>
        <p:spPr/>
        <p:txBody>
          <a:bodyPr>
            <a:normAutofit fontScale="90000"/>
          </a:bodyPr>
          <a:lstStyle/>
          <a:p>
            <a:r>
              <a:rPr lang="en-US" dirty="0"/>
              <a:t>50+ </a:t>
            </a:r>
            <a:r>
              <a:rPr lang="en-US" dirty="0">
                <a:solidFill>
                  <a:srgbClr val="F6C36F"/>
                </a:solidFill>
              </a:rPr>
              <a:t>Supported</a:t>
            </a:r>
            <a:r>
              <a:rPr lang="en-US" dirty="0"/>
              <a:t> </a:t>
            </a:r>
            <a:r>
              <a:rPr lang="en-US" dirty="0">
                <a:solidFill>
                  <a:srgbClr val="F6C36F"/>
                </a:solidFill>
              </a:rPr>
              <a:t>countries</a:t>
            </a:r>
          </a:p>
        </p:txBody>
      </p:sp>
      <p:sp>
        <p:nvSpPr>
          <p:cNvPr id="5" name="Zimbabwe" descr="© INSCALE GmbH, 05.05.2010&#10;http://www.presentationload.com/">
            <a:extLst>
              <a:ext uri="{FF2B5EF4-FFF2-40B4-BE49-F238E27FC236}">
                <a16:creationId xmlns:a16="http://schemas.microsoft.com/office/drawing/2014/main" id="{825E7F21-525D-7F32-28D8-4A23892FF1E3}"/>
              </a:ext>
            </a:extLst>
          </p:cNvPr>
          <p:cNvSpPr>
            <a:spLocks/>
          </p:cNvSpPr>
          <p:nvPr/>
        </p:nvSpPr>
        <p:spPr bwMode="gray">
          <a:xfrm>
            <a:off x="6441152" y="4978678"/>
            <a:ext cx="260015" cy="260015"/>
          </a:xfrm>
          <a:custGeom>
            <a:avLst/>
            <a:gdLst>
              <a:gd name="T0" fmla="*/ 2147483647 w 552"/>
              <a:gd name="T1" fmla="*/ 2147483647 h 552"/>
              <a:gd name="T2" fmla="*/ 2147483647 w 552"/>
              <a:gd name="T3" fmla="*/ 2147483647 h 552"/>
              <a:gd name="T4" fmla="*/ 2147483647 w 552"/>
              <a:gd name="T5" fmla="*/ 2147483647 h 552"/>
              <a:gd name="T6" fmla="*/ 2147483647 w 552"/>
              <a:gd name="T7" fmla="*/ 2147483647 h 552"/>
              <a:gd name="T8" fmla="*/ 2147483647 w 552"/>
              <a:gd name="T9" fmla="*/ 2147483647 h 552"/>
              <a:gd name="T10" fmla="*/ 2147483647 w 552"/>
              <a:gd name="T11" fmla="*/ 2147483647 h 552"/>
              <a:gd name="T12" fmla="*/ 2147483647 w 552"/>
              <a:gd name="T13" fmla="*/ 2147483647 h 552"/>
              <a:gd name="T14" fmla="*/ 2147483647 w 552"/>
              <a:gd name="T15" fmla="*/ 2147483647 h 552"/>
              <a:gd name="T16" fmla="*/ 2147483647 w 552"/>
              <a:gd name="T17" fmla="*/ 2147483647 h 552"/>
              <a:gd name="T18" fmla="*/ 2147483647 w 552"/>
              <a:gd name="T19" fmla="*/ 2147483647 h 552"/>
              <a:gd name="T20" fmla="*/ 2147483647 w 552"/>
              <a:gd name="T21" fmla="*/ 2147483647 h 552"/>
              <a:gd name="T22" fmla="*/ 2147483647 w 552"/>
              <a:gd name="T23" fmla="*/ 2147483647 h 552"/>
              <a:gd name="T24" fmla="*/ 2147483647 w 552"/>
              <a:gd name="T25" fmla="*/ 2147483647 h 552"/>
              <a:gd name="T26" fmla="*/ 2147483647 w 552"/>
              <a:gd name="T27" fmla="*/ 2147483647 h 552"/>
              <a:gd name="T28" fmla="*/ 2147483647 w 552"/>
              <a:gd name="T29" fmla="*/ 2147483647 h 552"/>
              <a:gd name="T30" fmla="*/ 2147483647 w 552"/>
              <a:gd name="T31" fmla="*/ 2147483647 h 552"/>
              <a:gd name="T32" fmla="*/ 2147483647 w 552"/>
              <a:gd name="T33" fmla="*/ 2147483647 h 552"/>
              <a:gd name="T34" fmla="*/ 2147483647 w 552"/>
              <a:gd name="T35" fmla="*/ 2147483647 h 552"/>
              <a:gd name="T36" fmla="*/ 2147483647 w 552"/>
              <a:gd name="T37" fmla="*/ 2147483647 h 552"/>
              <a:gd name="T38" fmla="*/ 2147483647 w 552"/>
              <a:gd name="T39" fmla="*/ 2147483647 h 552"/>
              <a:gd name="T40" fmla="*/ 2147483647 w 552"/>
              <a:gd name="T41" fmla="*/ 2147483647 h 552"/>
              <a:gd name="T42" fmla="*/ 2147483647 w 552"/>
              <a:gd name="T43" fmla="*/ 2147483647 h 552"/>
              <a:gd name="T44" fmla="*/ 2147483647 w 552"/>
              <a:gd name="T45" fmla="*/ 2147483647 h 552"/>
              <a:gd name="T46" fmla="*/ 2147483647 w 552"/>
              <a:gd name="T47" fmla="*/ 2147483647 h 552"/>
              <a:gd name="T48" fmla="*/ 2147483647 w 552"/>
              <a:gd name="T49" fmla="*/ 2147483647 h 552"/>
              <a:gd name="T50" fmla="*/ 2147483647 w 552"/>
              <a:gd name="T51" fmla="*/ 2147483647 h 552"/>
              <a:gd name="T52" fmla="*/ 2147483647 w 552"/>
              <a:gd name="T53" fmla="*/ 2147483647 h 552"/>
              <a:gd name="T54" fmla="*/ 2147483647 w 552"/>
              <a:gd name="T55" fmla="*/ 2147483647 h 552"/>
              <a:gd name="T56" fmla="*/ 2147483647 w 552"/>
              <a:gd name="T57" fmla="*/ 2147483647 h 552"/>
              <a:gd name="T58" fmla="*/ 2147483647 w 552"/>
              <a:gd name="T59" fmla="*/ 2147483647 h 552"/>
              <a:gd name="T60" fmla="*/ 2147483647 w 552"/>
              <a:gd name="T61" fmla="*/ 2147483647 h 552"/>
              <a:gd name="T62" fmla="*/ 2147483647 w 552"/>
              <a:gd name="T63" fmla="*/ 2147483647 h 552"/>
              <a:gd name="T64" fmla="*/ 2147483647 w 552"/>
              <a:gd name="T65" fmla="*/ 2147483647 h 552"/>
              <a:gd name="T66" fmla="*/ 2147483647 w 552"/>
              <a:gd name="T67" fmla="*/ 2147483647 h 552"/>
              <a:gd name="T68" fmla="*/ 2147483647 w 552"/>
              <a:gd name="T69" fmla="*/ 2147483647 h 552"/>
              <a:gd name="T70" fmla="*/ 2147483647 w 552"/>
              <a:gd name="T71" fmla="*/ 2147483647 h 552"/>
              <a:gd name="T72" fmla="*/ 2147483647 w 552"/>
              <a:gd name="T73" fmla="*/ 2147483647 h 552"/>
              <a:gd name="T74" fmla="*/ 2147483647 w 552"/>
              <a:gd name="T75" fmla="*/ 0 h 552"/>
              <a:gd name="T76" fmla="*/ 2147483647 w 552"/>
              <a:gd name="T77" fmla="*/ 2147483647 h 552"/>
              <a:gd name="T78" fmla="*/ 2147483647 w 552"/>
              <a:gd name="T79" fmla="*/ 2147483647 h 552"/>
              <a:gd name="T80" fmla="*/ 2147483647 w 552"/>
              <a:gd name="T81" fmla="*/ 2147483647 h 552"/>
              <a:gd name="T82" fmla="*/ 2147483647 w 552"/>
              <a:gd name="T83" fmla="*/ 2147483647 h 552"/>
              <a:gd name="T84" fmla="*/ 2147483647 w 552"/>
              <a:gd name="T85" fmla="*/ 2147483647 h 552"/>
              <a:gd name="T86" fmla="*/ 2147483647 w 552"/>
              <a:gd name="T87" fmla="*/ 2147483647 h 552"/>
              <a:gd name="T88" fmla="*/ 2147483647 w 552"/>
              <a:gd name="T89" fmla="*/ 2147483647 h 552"/>
              <a:gd name="T90" fmla="*/ 2147483647 w 552"/>
              <a:gd name="T91" fmla="*/ 2147483647 h 552"/>
              <a:gd name="T92" fmla="*/ 2147483647 w 552"/>
              <a:gd name="T93" fmla="*/ 2147483647 h 552"/>
              <a:gd name="T94" fmla="*/ 2147483647 w 552"/>
              <a:gd name="T95" fmla="*/ 2147483647 h 552"/>
              <a:gd name="T96" fmla="*/ 2147483647 w 552"/>
              <a:gd name="T97" fmla="*/ 2147483647 h 552"/>
              <a:gd name="T98" fmla="*/ 2147483647 w 552"/>
              <a:gd name="T99" fmla="*/ 2147483647 h 552"/>
              <a:gd name="T100" fmla="*/ 2147483647 w 552"/>
              <a:gd name="T101" fmla="*/ 2147483647 h 552"/>
              <a:gd name="T102" fmla="*/ 2147483647 w 552"/>
              <a:gd name="T103" fmla="*/ 2147483647 h 55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52"/>
              <a:gd name="T157" fmla="*/ 0 h 552"/>
              <a:gd name="T158" fmla="*/ 552 w 552"/>
              <a:gd name="T159" fmla="*/ 552 h 55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52" h="552">
                <a:moveTo>
                  <a:pt x="18" y="204"/>
                </a:moveTo>
                <a:lnTo>
                  <a:pt x="18" y="234"/>
                </a:lnTo>
                <a:lnTo>
                  <a:pt x="30" y="234"/>
                </a:lnTo>
                <a:lnTo>
                  <a:pt x="36" y="240"/>
                </a:lnTo>
                <a:lnTo>
                  <a:pt x="48" y="264"/>
                </a:lnTo>
                <a:lnTo>
                  <a:pt x="54" y="270"/>
                </a:lnTo>
                <a:lnTo>
                  <a:pt x="54" y="294"/>
                </a:lnTo>
                <a:lnTo>
                  <a:pt x="72" y="330"/>
                </a:lnTo>
                <a:lnTo>
                  <a:pt x="84" y="336"/>
                </a:lnTo>
                <a:lnTo>
                  <a:pt x="102" y="354"/>
                </a:lnTo>
                <a:lnTo>
                  <a:pt x="132" y="354"/>
                </a:lnTo>
                <a:lnTo>
                  <a:pt x="138" y="360"/>
                </a:lnTo>
                <a:lnTo>
                  <a:pt x="138" y="390"/>
                </a:lnTo>
                <a:lnTo>
                  <a:pt x="168" y="390"/>
                </a:lnTo>
                <a:lnTo>
                  <a:pt x="174" y="414"/>
                </a:lnTo>
                <a:lnTo>
                  <a:pt x="168" y="420"/>
                </a:lnTo>
                <a:lnTo>
                  <a:pt x="168" y="450"/>
                </a:lnTo>
                <a:lnTo>
                  <a:pt x="186" y="450"/>
                </a:lnTo>
                <a:lnTo>
                  <a:pt x="186" y="480"/>
                </a:lnTo>
                <a:lnTo>
                  <a:pt x="198" y="480"/>
                </a:lnTo>
                <a:lnTo>
                  <a:pt x="216" y="486"/>
                </a:lnTo>
                <a:lnTo>
                  <a:pt x="228" y="486"/>
                </a:lnTo>
                <a:lnTo>
                  <a:pt x="246" y="492"/>
                </a:lnTo>
                <a:lnTo>
                  <a:pt x="264" y="510"/>
                </a:lnTo>
                <a:lnTo>
                  <a:pt x="270" y="522"/>
                </a:lnTo>
                <a:lnTo>
                  <a:pt x="270" y="528"/>
                </a:lnTo>
                <a:lnTo>
                  <a:pt x="252" y="528"/>
                </a:lnTo>
                <a:lnTo>
                  <a:pt x="312" y="528"/>
                </a:lnTo>
                <a:lnTo>
                  <a:pt x="324" y="534"/>
                </a:lnTo>
                <a:lnTo>
                  <a:pt x="330" y="534"/>
                </a:lnTo>
                <a:lnTo>
                  <a:pt x="342" y="540"/>
                </a:lnTo>
                <a:lnTo>
                  <a:pt x="402" y="540"/>
                </a:lnTo>
                <a:lnTo>
                  <a:pt x="420" y="552"/>
                </a:lnTo>
                <a:lnTo>
                  <a:pt x="486" y="468"/>
                </a:lnTo>
                <a:lnTo>
                  <a:pt x="504" y="462"/>
                </a:lnTo>
                <a:lnTo>
                  <a:pt x="492" y="444"/>
                </a:lnTo>
                <a:lnTo>
                  <a:pt x="504" y="432"/>
                </a:lnTo>
                <a:lnTo>
                  <a:pt x="504" y="402"/>
                </a:lnTo>
                <a:lnTo>
                  <a:pt x="516" y="396"/>
                </a:lnTo>
                <a:lnTo>
                  <a:pt x="528" y="384"/>
                </a:lnTo>
                <a:lnTo>
                  <a:pt x="528" y="372"/>
                </a:lnTo>
                <a:lnTo>
                  <a:pt x="540" y="360"/>
                </a:lnTo>
                <a:lnTo>
                  <a:pt x="546" y="348"/>
                </a:lnTo>
                <a:lnTo>
                  <a:pt x="546" y="342"/>
                </a:lnTo>
                <a:lnTo>
                  <a:pt x="522" y="318"/>
                </a:lnTo>
                <a:lnTo>
                  <a:pt x="522" y="306"/>
                </a:lnTo>
                <a:lnTo>
                  <a:pt x="540" y="288"/>
                </a:lnTo>
                <a:lnTo>
                  <a:pt x="522" y="264"/>
                </a:lnTo>
                <a:lnTo>
                  <a:pt x="540" y="252"/>
                </a:lnTo>
                <a:lnTo>
                  <a:pt x="540" y="240"/>
                </a:lnTo>
                <a:lnTo>
                  <a:pt x="546" y="240"/>
                </a:lnTo>
                <a:lnTo>
                  <a:pt x="546" y="234"/>
                </a:lnTo>
                <a:lnTo>
                  <a:pt x="552" y="228"/>
                </a:lnTo>
                <a:lnTo>
                  <a:pt x="552" y="216"/>
                </a:lnTo>
                <a:lnTo>
                  <a:pt x="540" y="192"/>
                </a:lnTo>
                <a:lnTo>
                  <a:pt x="540" y="180"/>
                </a:lnTo>
                <a:lnTo>
                  <a:pt x="546" y="174"/>
                </a:lnTo>
                <a:lnTo>
                  <a:pt x="546" y="168"/>
                </a:lnTo>
                <a:lnTo>
                  <a:pt x="552" y="162"/>
                </a:lnTo>
                <a:lnTo>
                  <a:pt x="540" y="150"/>
                </a:lnTo>
                <a:lnTo>
                  <a:pt x="552" y="138"/>
                </a:lnTo>
                <a:lnTo>
                  <a:pt x="540" y="120"/>
                </a:lnTo>
                <a:lnTo>
                  <a:pt x="546" y="114"/>
                </a:lnTo>
                <a:lnTo>
                  <a:pt x="552" y="102"/>
                </a:lnTo>
                <a:lnTo>
                  <a:pt x="552" y="96"/>
                </a:lnTo>
                <a:lnTo>
                  <a:pt x="540" y="84"/>
                </a:lnTo>
                <a:lnTo>
                  <a:pt x="528" y="84"/>
                </a:lnTo>
                <a:lnTo>
                  <a:pt x="510" y="66"/>
                </a:lnTo>
                <a:lnTo>
                  <a:pt x="498" y="66"/>
                </a:lnTo>
                <a:lnTo>
                  <a:pt x="486" y="72"/>
                </a:lnTo>
                <a:lnTo>
                  <a:pt x="480" y="72"/>
                </a:lnTo>
                <a:lnTo>
                  <a:pt x="462" y="48"/>
                </a:lnTo>
                <a:lnTo>
                  <a:pt x="444" y="48"/>
                </a:lnTo>
                <a:lnTo>
                  <a:pt x="432" y="30"/>
                </a:lnTo>
                <a:lnTo>
                  <a:pt x="372" y="30"/>
                </a:lnTo>
                <a:lnTo>
                  <a:pt x="366" y="0"/>
                </a:lnTo>
                <a:lnTo>
                  <a:pt x="330" y="0"/>
                </a:lnTo>
                <a:lnTo>
                  <a:pt x="294" y="12"/>
                </a:lnTo>
                <a:lnTo>
                  <a:pt x="282" y="24"/>
                </a:lnTo>
                <a:lnTo>
                  <a:pt x="258" y="36"/>
                </a:lnTo>
                <a:lnTo>
                  <a:pt x="258" y="72"/>
                </a:lnTo>
                <a:lnTo>
                  <a:pt x="252" y="78"/>
                </a:lnTo>
                <a:lnTo>
                  <a:pt x="240" y="78"/>
                </a:lnTo>
                <a:lnTo>
                  <a:pt x="228" y="84"/>
                </a:lnTo>
                <a:lnTo>
                  <a:pt x="210" y="90"/>
                </a:lnTo>
                <a:lnTo>
                  <a:pt x="198" y="96"/>
                </a:lnTo>
                <a:lnTo>
                  <a:pt x="192" y="102"/>
                </a:lnTo>
                <a:lnTo>
                  <a:pt x="180" y="126"/>
                </a:lnTo>
                <a:lnTo>
                  <a:pt x="174" y="132"/>
                </a:lnTo>
                <a:lnTo>
                  <a:pt x="174" y="138"/>
                </a:lnTo>
                <a:lnTo>
                  <a:pt x="168" y="144"/>
                </a:lnTo>
                <a:lnTo>
                  <a:pt x="162" y="156"/>
                </a:lnTo>
                <a:lnTo>
                  <a:pt x="132" y="186"/>
                </a:lnTo>
                <a:lnTo>
                  <a:pt x="108" y="198"/>
                </a:lnTo>
                <a:lnTo>
                  <a:pt x="90" y="198"/>
                </a:lnTo>
                <a:lnTo>
                  <a:pt x="90" y="192"/>
                </a:lnTo>
                <a:lnTo>
                  <a:pt x="78" y="180"/>
                </a:lnTo>
                <a:lnTo>
                  <a:pt x="66" y="180"/>
                </a:lnTo>
                <a:lnTo>
                  <a:pt x="66" y="192"/>
                </a:lnTo>
                <a:lnTo>
                  <a:pt x="54" y="192"/>
                </a:lnTo>
                <a:lnTo>
                  <a:pt x="42" y="180"/>
                </a:lnTo>
                <a:lnTo>
                  <a:pt x="42" y="174"/>
                </a:lnTo>
                <a:lnTo>
                  <a:pt x="0" y="174"/>
                </a:lnTo>
                <a:lnTo>
                  <a:pt x="6" y="192"/>
                </a:lnTo>
                <a:lnTo>
                  <a:pt x="18" y="20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 name="Zambia" descr="© INSCALE GmbH, 05.05.2010&#10;http://www.presentationload.com/">
            <a:extLst>
              <a:ext uri="{FF2B5EF4-FFF2-40B4-BE49-F238E27FC236}">
                <a16:creationId xmlns:a16="http://schemas.microsoft.com/office/drawing/2014/main" id="{D110DB84-9CFB-552B-ABCD-EA9AAD23E773}"/>
              </a:ext>
            </a:extLst>
          </p:cNvPr>
          <p:cNvSpPr>
            <a:spLocks/>
          </p:cNvSpPr>
          <p:nvPr/>
        </p:nvSpPr>
        <p:spPr bwMode="gray">
          <a:xfrm>
            <a:off x="6336032" y="4694691"/>
            <a:ext cx="392789" cy="376191"/>
          </a:xfrm>
          <a:custGeom>
            <a:avLst/>
            <a:gdLst>
              <a:gd name="T0" fmla="*/ 2147483647 w 834"/>
              <a:gd name="T1" fmla="*/ 2147483647 h 798"/>
              <a:gd name="T2" fmla="*/ 2147483647 w 834"/>
              <a:gd name="T3" fmla="*/ 2147483647 h 798"/>
              <a:gd name="T4" fmla="*/ 2147483647 w 834"/>
              <a:gd name="T5" fmla="*/ 2147483647 h 798"/>
              <a:gd name="T6" fmla="*/ 2147483647 w 834"/>
              <a:gd name="T7" fmla="*/ 2147483647 h 798"/>
              <a:gd name="T8" fmla="*/ 2147483647 w 834"/>
              <a:gd name="T9" fmla="*/ 2147483647 h 798"/>
              <a:gd name="T10" fmla="*/ 2147483647 w 834"/>
              <a:gd name="T11" fmla="*/ 2147483647 h 798"/>
              <a:gd name="T12" fmla="*/ 2147483647 w 834"/>
              <a:gd name="T13" fmla="*/ 2147483647 h 798"/>
              <a:gd name="T14" fmla="*/ 2147483647 w 834"/>
              <a:gd name="T15" fmla="*/ 2147483647 h 798"/>
              <a:gd name="T16" fmla="*/ 2147483647 w 834"/>
              <a:gd name="T17" fmla="*/ 2147483647 h 798"/>
              <a:gd name="T18" fmla="*/ 2147483647 w 834"/>
              <a:gd name="T19" fmla="*/ 2147483647 h 798"/>
              <a:gd name="T20" fmla="*/ 2147483647 w 834"/>
              <a:gd name="T21" fmla="*/ 2147483647 h 798"/>
              <a:gd name="T22" fmla="*/ 2147483647 w 834"/>
              <a:gd name="T23" fmla="*/ 2147483647 h 798"/>
              <a:gd name="T24" fmla="*/ 2147483647 w 834"/>
              <a:gd name="T25" fmla="*/ 2147483647 h 798"/>
              <a:gd name="T26" fmla="*/ 2147483647 w 834"/>
              <a:gd name="T27" fmla="*/ 2147483647 h 798"/>
              <a:gd name="T28" fmla="*/ 2147483647 w 834"/>
              <a:gd name="T29" fmla="*/ 2147483647 h 798"/>
              <a:gd name="T30" fmla="*/ 2147483647 w 834"/>
              <a:gd name="T31" fmla="*/ 2147483647 h 798"/>
              <a:gd name="T32" fmla="*/ 2147483647 w 834"/>
              <a:gd name="T33" fmla="*/ 2147483647 h 798"/>
              <a:gd name="T34" fmla="*/ 2147483647 w 834"/>
              <a:gd name="T35" fmla="*/ 2147483647 h 798"/>
              <a:gd name="T36" fmla="*/ 2147483647 w 834"/>
              <a:gd name="T37" fmla="*/ 2147483647 h 798"/>
              <a:gd name="T38" fmla="*/ 2147483647 w 834"/>
              <a:gd name="T39" fmla="*/ 2147483647 h 798"/>
              <a:gd name="T40" fmla="*/ 2147483647 w 834"/>
              <a:gd name="T41" fmla="*/ 2147483647 h 798"/>
              <a:gd name="T42" fmla="*/ 2147483647 w 834"/>
              <a:gd name="T43" fmla="*/ 2147483647 h 798"/>
              <a:gd name="T44" fmla="*/ 2147483647 w 834"/>
              <a:gd name="T45" fmla="*/ 2147483647 h 798"/>
              <a:gd name="T46" fmla="*/ 2147483647 w 834"/>
              <a:gd name="T47" fmla="*/ 2147483647 h 798"/>
              <a:gd name="T48" fmla="*/ 2147483647 w 834"/>
              <a:gd name="T49" fmla="*/ 2147483647 h 798"/>
              <a:gd name="T50" fmla="*/ 2147483647 w 834"/>
              <a:gd name="T51" fmla="*/ 2147483647 h 798"/>
              <a:gd name="T52" fmla="*/ 2147483647 w 834"/>
              <a:gd name="T53" fmla="*/ 2147483647 h 798"/>
              <a:gd name="T54" fmla="*/ 2147483647 w 834"/>
              <a:gd name="T55" fmla="*/ 2147483647 h 798"/>
              <a:gd name="T56" fmla="*/ 2147483647 w 834"/>
              <a:gd name="T57" fmla="*/ 2147483647 h 798"/>
              <a:gd name="T58" fmla="*/ 2147483647 w 834"/>
              <a:gd name="T59" fmla="*/ 2147483647 h 798"/>
              <a:gd name="T60" fmla="*/ 2147483647 w 834"/>
              <a:gd name="T61" fmla="*/ 2147483647 h 798"/>
              <a:gd name="T62" fmla="*/ 2147483647 w 834"/>
              <a:gd name="T63" fmla="*/ 2147483647 h 798"/>
              <a:gd name="T64" fmla="*/ 2147483647 w 834"/>
              <a:gd name="T65" fmla="*/ 2147483647 h 798"/>
              <a:gd name="T66" fmla="*/ 2147483647 w 834"/>
              <a:gd name="T67" fmla="*/ 2147483647 h 798"/>
              <a:gd name="T68" fmla="*/ 2147483647 w 834"/>
              <a:gd name="T69" fmla="*/ 2147483647 h 798"/>
              <a:gd name="T70" fmla="*/ 2147483647 w 834"/>
              <a:gd name="T71" fmla="*/ 2147483647 h 798"/>
              <a:gd name="T72" fmla="*/ 2147483647 w 834"/>
              <a:gd name="T73" fmla="*/ 2147483647 h 798"/>
              <a:gd name="T74" fmla="*/ 2147483647 w 834"/>
              <a:gd name="T75" fmla="*/ 2147483647 h 798"/>
              <a:gd name="T76" fmla="*/ 2147483647 w 834"/>
              <a:gd name="T77" fmla="*/ 2147483647 h 798"/>
              <a:gd name="T78" fmla="*/ 2147483647 w 834"/>
              <a:gd name="T79" fmla="*/ 2147483647 h 798"/>
              <a:gd name="T80" fmla="*/ 2147483647 w 834"/>
              <a:gd name="T81" fmla="*/ 2147483647 h 798"/>
              <a:gd name="T82" fmla="*/ 2147483647 w 834"/>
              <a:gd name="T83" fmla="*/ 2147483647 h 798"/>
              <a:gd name="T84" fmla="*/ 2147483647 w 834"/>
              <a:gd name="T85" fmla="*/ 2147483647 h 798"/>
              <a:gd name="T86" fmla="*/ 2147483647 w 834"/>
              <a:gd name="T87" fmla="*/ 2147483647 h 798"/>
              <a:gd name="T88" fmla="*/ 2147483647 w 834"/>
              <a:gd name="T89" fmla="*/ 2147483647 h 798"/>
              <a:gd name="T90" fmla="*/ 2147483647 w 834"/>
              <a:gd name="T91" fmla="*/ 2147483647 h 798"/>
              <a:gd name="T92" fmla="*/ 2147483647 w 834"/>
              <a:gd name="T93" fmla="*/ 2147483647 h 798"/>
              <a:gd name="T94" fmla="*/ 2147483647 w 834"/>
              <a:gd name="T95" fmla="*/ 2147483647 h 798"/>
              <a:gd name="T96" fmla="*/ 2147483647 w 834"/>
              <a:gd name="T97" fmla="*/ 2147483647 h 798"/>
              <a:gd name="T98" fmla="*/ 2147483647 w 834"/>
              <a:gd name="T99" fmla="*/ 2147483647 h 798"/>
              <a:gd name="T100" fmla="*/ 2147483647 w 834"/>
              <a:gd name="T101" fmla="*/ 2147483647 h 798"/>
              <a:gd name="T102" fmla="*/ 2147483647 w 834"/>
              <a:gd name="T103" fmla="*/ 2147483647 h 79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34"/>
              <a:gd name="T157" fmla="*/ 0 h 798"/>
              <a:gd name="T158" fmla="*/ 834 w 834"/>
              <a:gd name="T159" fmla="*/ 798 h 79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34" h="798">
                <a:moveTo>
                  <a:pt x="822" y="186"/>
                </a:moveTo>
                <a:lnTo>
                  <a:pt x="822" y="162"/>
                </a:lnTo>
                <a:lnTo>
                  <a:pt x="816" y="168"/>
                </a:lnTo>
                <a:lnTo>
                  <a:pt x="810" y="168"/>
                </a:lnTo>
                <a:lnTo>
                  <a:pt x="810" y="126"/>
                </a:lnTo>
                <a:lnTo>
                  <a:pt x="798" y="114"/>
                </a:lnTo>
                <a:lnTo>
                  <a:pt x="786" y="114"/>
                </a:lnTo>
                <a:lnTo>
                  <a:pt x="786" y="102"/>
                </a:lnTo>
                <a:lnTo>
                  <a:pt x="768" y="90"/>
                </a:lnTo>
                <a:lnTo>
                  <a:pt x="750" y="90"/>
                </a:lnTo>
                <a:lnTo>
                  <a:pt x="750" y="72"/>
                </a:lnTo>
                <a:lnTo>
                  <a:pt x="738" y="78"/>
                </a:lnTo>
                <a:lnTo>
                  <a:pt x="726" y="78"/>
                </a:lnTo>
                <a:lnTo>
                  <a:pt x="708" y="60"/>
                </a:lnTo>
                <a:lnTo>
                  <a:pt x="690" y="60"/>
                </a:lnTo>
                <a:lnTo>
                  <a:pt x="684" y="54"/>
                </a:lnTo>
                <a:lnTo>
                  <a:pt x="684" y="36"/>
                </a:lnTo>
                <a:lnTo>
                  <a:pt x="672" y="42"/>
                </a:lnTo>
                <a:lnTo>
                  <a:pt x="654" y="42"/>
                </a:lnTo>
                <a:lnTo>
                  <a:pt x="648" y="54"/>
                </a:lnTo>
                <a:lnTo>
                  <a:pt x="642" y="60"/>
                </a:lnTo>
                <a:lnTo>
                  <a:pt x="636" y="60"/>
                </a:lnTo>
                <a:lnTo>
                  <a:pt x="624" y="48"/>
                </a:lnTo>
                <a:lnTo>
                  <a:pt x="624" y="36"/>
                </a:lnTo>
                <a:lnTo>
                  <a:pt x="618" y="30"/>
                </a:lnTo>
                <a:lnTo>
                  <a:pt x="606" y="30"/>
                </a:lnTo>
                <a:lnTo>
                  <a:pt x="600" y="24"/>
                </a:lnTo>
                <a:lnTo>
                  <a:pt x="594" y="24"/>
                </a:lnTo>
                <a:lnTo>
                  <a:pt x="594" y="6"/>
                </a:lnTo>
                <a:lnTo>
                  <a:pt x="600" y="0"/>
                </a:lnTo>
                <a:lnTo>
                  <a:pt x="576" y="12"/>
                </a:lnTo>
                <a:lnTo>
                  <a:pt x="558" y="12"/>
                </a:lnTo>
                <a:lnTo>
                  <a:pt x="546" y="18"/>
                </a:lnTo>
                <a:lnTo>
                  <a:pt x="528" y="18"/>
                </a:lnTo>
                <a:lnTo>
                  <a:pt x="510" y="24"/>
                </a:lnTo>
                <a:lnTo>
                  <a:pt x="498" y="24"/>
                </a:lnTo>
                <a:lnTo>
                  <a:pt x="498" y="54"/>
                </a:lnTo>
                <a:lnTo>
                  <a:pt x="480" y="72"/>
                </a:lnTo>
                <a:lnTo>
                  <a:pt x="468" y="78"/>
                </a:lnTo>
                <a:lnTo>
                  <a:pt x="462" y="84"/>
                </a:lnTo>
                <a:lnTo>
                  <a:pt x="456" y="84"/>
                </a:lnTo>
                <a:lnTo>
                  <a:pt x="468" y="96"/>
                </a:lnTo>
                <a:lnTo>
                  <a:pt x="468" y="102"/>
                </a:lnTo>
                <a:lnTo>
                  <a:pt x="474" y="108"/>
                </a:lnTo>
                <a:lnTo>
                  <a:pt x="474" y="114"/>
                </a:lnTo>
                <a:lnTo>
                  <a:pt x="480" y="120"/>
                </a:lnTo>
                <a:lnTo>
                  <a:pt x="480" y="144"/>
                </a:lnTo>
                <a:lnTo>
                  <a:pt x="486" y="162"/>
                </a:lnTo>
                <a:lnTo>
                  <a:pt x="486" y="216"/>
                </a:lnTo>
                <a:lnTo>
                  <a:pt x="474" y="228"/>
                </a:lnTo>
                <a:lnTo>
                  <a:pt x="468" y="240"/>
                </a:lnTo>
                <a:lnTo>
                  <a:pt x="462" y="258"/>
                </a:lnTo>
                <a:lnTo>
                  <a:pt x="456" y="270"/>
                </a:lnTo>
                <a:lnTo>
                  <a:pt x="456" y="294"/>
                </a:lnTo>
                <a:lnTo>
                  <a:pt x="468" y="306"/>
                </a:lnTo>
                <a:lnTo>
                  <a:pt x="474" y="306"/>
                </a:lnTo>
                <a:lnTo>
                  <a:pt x="474" y="312"/>
                </a:lnTo>
                <a:lnTo>
                  <a:pt x="480" y="312"/>
                </a:lnTo>
                <a:lnTo>
                  <a:pt x="510" y="342"/>
                </a:lnTo>
                <a:lnTo>
                  <a:pt x="522" y="348"/>
                </a:lnTo>
                <a:lnTo>
                  <a:pt x="528" y="348"/>
                </a:lnTo>
                <a:lnTo>
                  <a:pt x="534" y="342"/>
                </a:lnTo>
                <a:lnTo>
                  <a:pt x="534" y="324"/>
                </a:lnTo>
                <a:lnTo>
                  <a:pt x="558" y="324"/>
                </a:lnTo>
                <a:lnTo>
                  <a:pt x="558" y="372"/>
                </a:lnTo>
                <a:lnTo>
                  <a:pt x="552" y="408"/>
                </a:lnTo>
                <a:lnTo>
                  <a:pt x="546" y="426"/>
                </a:lnTo>
                <a:lnTo>
                  <a:pt x="540" y="426"/>
                </a:lnTo>
                <a:lnTo>
                  <a:pt x="540" y="420"/>
                </a:lnTo>
                <a:lnTo>
                  <a:pt x="534" y="408"/>
                </a:lnTo>
                <a:lnTo>
                  <a:pt x="516" y="420"/>
                </a:lnTo>
                <a:lnTo>
                  <a:pt x="498" y="420"/>
                </a:lnTo>
                <a:lnTo>
                  <a:pt x="498" y="408"/>
                </a:lnTo>
                <a:lnTo>
                  <a:pt x="492" y="396"/>
                </a:lnTo>
                <a:lnTo>
                  <a:pt x="492" y="384"/>
                </a:lnTo>
                <a:lnTo>
                  <a:pt x="480" y="372"/>
                </a:lnTo>
                <a:lnTo>
                  <a:pt x="468" y="372"/>
                </a:lnTo>
                <a:lnTo>
                  <a:pt x="462" y="360"/>
                </a:lnTo>
                <a:lnTo>
                  <a:pt x="462" y="354"/>
                </a:lnTo>
                <a:lnTo>
                  <a:pt x="456" y="342"/>
                </a:lnTo>
                <a:lnTo>
                  <a:pt x="450" y="336"/>
                </a:lnTo>
                <a:lnTo>
                  <a:pt x="444" y="336"/>
                </a:lnTo>
                <a:lnTo>
                  <a:pt x="438" y="342"/>
                </a:lnTo>
                <a:lnTo>
                  <a:pt x="426" y="342"/>
                </a:lnTo>
                <a:lnTo>
                  <a:pt x="426" y="330"/>
                </a:lnTo>
                <a:lnTo>
                  <a:pt x="420" y="324"/>
                </a:lnTo>
                <a:lnTo>
                  <a:pt x="390" y="324"/>
                </a:lnTo>
                <a:lnTo>
                  <a:pt x="390" y="312"/>
                </a:lnTo>
                <a:lnTo>
                  <a:pt x="396" y="312"/>
                </a:lnTo>
                <a:lnTo>
                  <a:pt x="396" y="300"/>
                </a:lnTo>
                <a:lnTo>
                  <a:pt x="384" y="300"/>
                </a:lnTo>
                <a:lnTo>
                  <a:pt x="378" y="294"/>
                </a:lnTo>
                <a:lnTo>
                  <a:pt x="378" y="282"/>
                </a:lnTo>
                <a:lnTo>
                  <a:pt x="366" y="270"/>
                </a:lnTo>
                <a:lnTo>
                  <a:pt x="360" y="270"/>
                </a:lnTo>
                <a:lnTo>
                  <a:pt x="354" y="276"/>
                </a:lnTo>
                <a:lnTo>
                  <a:pt x="354" y="294"/>
                </a:lnTo>
                <a:lnTo>
                  <a:pt x="348" y="300"/>
                </a:lnTo>
                <a:lnTo>
                  <a:pt x="348" y="306"/>
                </a:lnTo>
                <a:lnTo>
                  <a:pt x="330" y="306"/>
                </a:lnTo>
                <a:lnTo>
                  <a:pt x="300" y="300"/>
                </a:lnTo>
                <a:lnTo>
                  <a:pt x="264" y="294"/>
                </a:lnTo>
                <a:lnTo>
                  <a:pt x="246" y="282"/>
                </a:lnTo>
                <a:lnTo>
                  <a:pt x="240" y="276"/>
                </a:lnTo>
                <a:lnTo>
                  <a:pt x="234" y="264"/>
                </a:lnTo>
                <a:lnTo>
                  <a:pt x="234" y="246"/>
                </a:lnTo>
                <a:lnTo>
                  <a:pt x="192" y="252"/>
                </a:lnTo>
                <a:lnTo>
                  <a:pt x="198" y="258"/>
                </a:lnTo>
                <a:lnTo>
                  <a:pt x="198" y="264"/>
                </a:lnTo>
                <a:lnTo>
                  <a:pt x="180" y="264"/>
                </a:lnTo>
                <a:lnTo>
                  <a:pt x="174" y="258"/>
                </a:lnTo>
                <a:lnTo>
                  <a:pt x="174" y="228"/>
                </a:lnTo>
                <a:lnTo>
                  <a:pt x="156" y="228"/>
                </a:lnTo>
                <a:lnTo>
                  <a:pt x="150" y="216"/>
                </a:lnTo>
                <a:lnTo>
                  <a:pt x="144" y="234"/>
                </a:lnTo>
                <a:lnTo>
                  <a:pt x="144" y="240"/>
                </a:lnTo>
                <a:lnTo>
                  <a:pt x="156" y="252"/>
                </a:lnTo>
                <a:lnTo>
                  <a:pt x="156" y="270"/>
                </a:lnTo>
                <a:lnTo>
                  <a:pt x="150" y="276"/>
                </a:lnTo>
                <a:lnTo>
                  <a:pt x="144" y="276"/>
                </a:lnTo>
                <a:lnTo>
                  <a:pt x="144" y="330"/>
                </a:lnTo>
                <a:lnTo>
                  <a:pt x="156" y="342"/>
                </a:lnTo>
                <a:lnTo>
                  <a:pt x="138" y="348"/>
                </a:lnTo>
                <a:lnTo>
                  <a:pt x="138" y="354"/>
                </a:lnTo>
                <a:lnTo>
                  <a:pt x="144" y="360"/>
                </a:lnTo>
                <a:lnTo>
                  <a:pt x="144" y="384"/>
                </a:lnTo>
                <a:lnTo>
                  <a:pt x="132" y="396"/>
                </a:lnTo>
                <a:lnTo>
                  <a:pt x="126" y="396"/>
                </a:lnTo>
                <a:lnTo>
                  <a:pt x="0" y="390"/>
                </a:lnTo>
                <a:lnTo>
                  <a:pt x="0" y="642"/>
                </a:lnTo>
                <a:lnTo>
                  <a:pt x="6" y="654"/>
                </a:lnTo>
                <a:lnTo>
                  <a:pt x="6" y="672"/>
                </a:lnTo>
                <a:lnTo>
                  <a:pt x="96" y="762"/>
                </a:lnTo>
                <a:lnTo>
                  <a:pt x="114" y="768"/>
                </a:lnTo>
                <a:lnTo>
                  <a:pt x="138" y="756"/>
                </a:lnTo>
                <a:lnTo>
                  <a:pt x="144" y="756"/>
                </a:lnTo>
                <a:lnTo>
                  <a:pt x="150" y="750"/>
                </a:lnTo>
                <a:lnTo>
                  <a:pt x="168" y="750"/>
                </a:lnTo>
                <a:lnTo>
                  <a:pt x="174" y="756"/>
                </a:lnTo>
                <a:lnTo>
                  <a:pt x="174" y="762"/>
                </a:lnTo>
                <a:lnTo>
                  <a:pt x="204" y="756"/>
                </a:lnTo>
                <a:lnTo>
                  <a:pt x="222" y="774"/>
                </a:lnTo>
                <a:lnTo>
                  <a:pt x="264" y="774"/>
                </a:lnTo>
                <a:lnTo>
                  <a:pt x="264" y="780"/>
                </a:lnTo>
                <a:lnTo>
                  <a:pt x="276" y="792"/>
                </a:lnTo>
                <a:lnTo>
                  <a:pt x="288" y="792"/>
                </a:lnTo>
                <a:lnTo>
                  <a:pt x="288" y="780"/>
                </a:lnTo>
                <a:lnTo>
                  <a:pt x="300" y="780"/>
                </a:lnTo>
                <a:lnTo>
                  <a:pt x="312" y="792"/>
                </a:lnTo>
                <a:lnTo>
                  <a:pt x="312" y="798"/>
                </a:lnTo>
                <a:lnTo>
                  <a:pt x="330" y="798"/>
                </a:lnTo>
                <a:lnTo>
                  <a:pt x="354" y="786"/>
                </a:lnTo>
                <a:lnTo>
                  <a:pt x="384" y="756"/>
                </a:lnTo>
                <a:lnTo>
                  <a:pt x="390" y="744"/>
                </a:lnTo>
                <a:lnTo>
                  <a:pt x="396" y="738"/>
                </a:lnTo>
                <a:lnTo>
                  <a:pt x="396" y="732"/>
                </a:lnTo>
                <a:lnTo>
                  <a:pt x="402" y="726"/>
                </a:lnTo>
                <a:lnTo>
                  <a:pt x="414" y="702"/>
                </a:lnTo>
                <a:lnTo>
                  <a:pt x="420" y="696"/>
                </a:lnTo>
                <a:lnTo>
                  <a:pt x="432" y="690"/>
                </a:lnTo>
                <a:lnTo>
                  <a:pt x="450" y="684"/>
                </a:lnTo>
                <a:lnTo>
                  <a:pt x="462" y="678"/>
                </a:lnTo>
                <a:lnTo>
                  <a:pt x="474" y="678"/>
                </a:lnTo>
                <a:lnTo>
                  <a:pt x="480" y="672"/>
                </a:lnTo>
                <a:lnTo>
                  <a:pt x="480" y="636"/>
                </a:lnTo>
                <a:lnTo>
                  <a:pt x="504" y="624"/>
                </a:lnTo>
                <a:lnTo>
                  <a:pt x="516" y="612"/>
                </a:lnTo>
                <a:lnTo>
                  <a:pt x="552" y="600"/>
                </a:lnTo>
                <a:lnTo>
                  <a:pt x="588" y="600"/>
                </a:lnTo>
                <a:lnTo>
                  <a:pt x="588" y="576"/>
                </a:lnTo>
                <a:lnTo>
                  <a:pt x="570" y="558"/>
                </a:lnTo>
                <a:lnTo>
                  <a:pt x="582" y="546"/>
                </a:lnTo>
                <a:lnTo>
                  <a:pt x="612" y="546"/>
                </a:lnTo>
                <a:lnTo>
                  <a:pt x="630" y="528"/>
                </a:lnTo>
                <a:lnTo>
                  <a:pt x="642" y="528"/>
                </a:lnTo>
                <a:lnTo>
                  <a:pt x="654" y="522"/>
                </a:lnTo>
                <a:lnTo>
                  <a:pt x="672" y="522"/>
                </a:lnTo>
                <a:lnTo>
                  <a:pt x="690" y="516"/>
                </a:lnTo>
                <a:lnTo>
                  <a:pt x="702" y="510"/>
                </a:lnTo>
                <a:lnTo>
                  <a:pt x="708" y="510"/>
                </a:lnTo>
                <a:lnTo>
                  <a:pt x="732" y="498"/>
                </a:lnTo>
                <a:lnTo>
                  <a:pt x="750" y="486"/>
                </a:lnTo>
                <a:lnTo>
                  <a:pt x="762" y="480"/>
                </a:lnTo>
                <a:lnTo>
                  <a:pt x="780" y="474"/>
                </a:lnTo>
                <a:lnTo>
                  <a:pt x="786" y="468"/>
                </a:lnTo>
                <a:lnTo>
                  <a:pt x="792" y="468"/>
                </a:lnTo>
                <a:lnTo>
                  <a:pt x="780" y="462"/>
                </a:lnTo>
                <a:lnTo>
                  <a:pt x="768" y="450"/>
                </a:lnTo>
                <a:lnTo>
                  <a:pt x="756" y="444"/>
                </a:lnTo>
                <a:lnTo>
                  <a:pt x="756" y="438"/>
                </a:lnTo>
                <a:lnTo>
                  <a:pt x="762" y="432"/>
                </a:lnTo>
                <a:lnTo>
                  <a:pt x="768" y="420"/>
                </a:lnTo>
                <a:lnTo>
                  <a:pt x="774" y="414"/>
                </a:lnTo>
                <a:lnTo>
                  <a:pt x="780" y="402"/>
                </a:lnTo>
                <a:lnTo>
                  <a:pt x="774" y="366"/>
                </a:lnTo>
                <a:lnTo>
                  <a:pt x="780" y="366"/>
                </a:lnTo>
                <a:lnTo>
                  <a:pt x="786" y="360"/>
                </a:lnTo>
                <a:lnTo>
                  <a:pt x="798" y="354"/>
                </a:lnTo>
                <a:lnTo>
                  <a:pt x="816" y="336"/>
                </a:lnTo>
                <a:lnTo>
                  <a:pt x="816" y="330"/>
                </a:lnTo>
                <a:lnTo>
                  <a:pt x="804" y="330"/>
                </a:lnTo>
                <a:lnTo>
                  <a:pt x="804" y="258"/>
                </a:lnTo>
                <a:lnTo>
                  <a:pt x="810" y="240"/>
                </a:lnTo>
                <a:lnTo>
                  <a:pt x="798" y="234"/>
                </a:lnTo>
                <a:lnTo>
                  <a:pt x="798" y="216"/>
                </a:lnTo>
                <a:lnTo>
                  <a:pt x="804" y="216"/>
                </a:lnTo>
                <a:lnTo>
                  <a:pt x="810" y="210"/>
                </a:lnTo>
                <a:lnTo>
                  <a:pt x="834" y="198"/>
                </a:lnTo>
                <a:lnTo>
                  <a:pt x="834" y="186"/>
                </a:lnTo>
                <a:lnTo>
                  <a:pt x="822" y="18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 name="Yemen" descr="© INSCALE GmbH, 05.05.2010&#10;http://www.presentationload.com/">
            <a:extLst>
              <a:ext uri="{FF2B5EF4-FFF2-40B4-BE49-F238E27FC236}">
                <a16:creationId xmlns:a16="http://schemas.microsoft.com/office/drawing/2014/main" id="{6DD5BAF3-C1F6-89A6-4FFA-449B1C928C21}"/>
              </a:ext>
            </a:extLst>
          </p:cNvPr>
          <p:cNvSpPr>
            <a:spLocks/>
          </p:cNvSpPr>
          <p:nvPr/>
        </p:nvSpPr>
        <p:spPr bwMode="gray">
          <a:xfrm>
            <a:off x="7020176" y="3662008"/>
            <a:ext cx="344842" cy="236041"/>
          </a:xfrm>
          <a:custGeom>
            <a:avLst/>
            <a:gdLst>
              <a:gd name="T0" fmla="*/ 2147483647 w 732"/>
              <a:gd name="T1" fmla="*/ 2147483647 h 498"/>
              <a:gd name="T2" fmla="*/ 2147483647 w 732"/>
              <a:gd name="T3" fmla="*/ 2147483647 h 498"/>
              <a:gd name="T4" fmla="*/ 2147483647 w 732"/>
              <a:gd name="T5" fmla="*/ 2147483647 h 498"/>
              <a:gd name="T6" fmla="*/ 2147483647 w 732"/>
              <a:gd name="T7" fmla="*/ 2147483647 h 498"/>
              <a:gd name="T8" fmla="*/ 2147483647 w 732"/>
              <a:gd name="T9" fmla="*/ 2147483647 h 498"/>
              <a:gd name="T10" fmla="*/ 2147483647 w 732"/>
              <a:gd name="T11" fmla="*/ 2147483647 h 498"/>
              <a:gd name="T12" fmla="*/ 2147483647 w 732"/>
              <a:gd name="T13" fmla="*/ 2147483647 h 498"/>
              <a:gd name="T14" fmla="*/ 2147483647 w 732"/>
              <a:gd name="T15" fmla="*/ 2147483647 h 498"/>
              <a:gd name="T16" fmla="*/ 2147483647 w 732"/>
              <a:gd name="T17" fmla="*/ 2147483647 h 498"/>
              <a:gd name="T18" fmla="*/ 2147483647 w 732"/>
              <a:gd name="T19" fmla="*/ 2147483647 h 498"/>
              <a:gd name="T20" fmla="*/ 2147483647 w 732"/>
              <a:gd name="T21" fmla="*/ 2147483647 h 498"/>
              <a:gd name="T22" fmla="*/ 2147483647 w 732"/>
              <a:gd name="T23" fmla="*/ 2147483647 h 498"/>
              <a:gd name="T24" fmla="*/ 2147483647 w 732"/>
              <a:gd name="T25" fmla="*/ 2147483647 h 498"/>
              <a:gd name="T26" fmla="*/ 2147483647 w 732"/>
              <a:gd name="T27" fmla="*/ 2147483647 h 498"/>
              <a:gd name="T28" fmla="*/ 2147483647 w 732"/>
              <a:gd name="T29" fmla="*/ 2147483647 h 498"/>
              <a:gd name="T30" fmla="*/ 0 w 732"/>
              <a:gd name="T31" fmla="*/ 2147483647 h 498"/>
              <a:gd name="T32" fmla="*/ 2147483647 w 732"/>
              <a:gd name="T33" fmla="*/ 2147483647 h 498"/>
              <a:gd name="T34" fmla="*/ 2147483647 w 732"/>
              <a:gd name="T35" fmla="*/ 2147483647 h 498"/>
              <a:gd name="T36" fmla="*/ 2147483647 w 732"/>
              <a:gd name="T37" fmla="*/ 2147483647 h 498"/>
              <a:gd name="T38" fmla="*/ 2147483647 w 732"/>
              <a:gd name="T39" fmla="*/ 2147483647 h 498"/>
              <a:gd name="T40" fmla="*/ 2147483647 w 732"/>
              <a:gd name="T41" fmla="*/ 2147483647 h 498"/>
              <a:gd name="T42" fmla="*/ 2147483647 w 732"/>
              <a:gd name="T43" fmla="*/ 2147483647 h 498"/>
              <a:gd name="T44" fmla="*/ 2147483647 w 732"/>
              <a:gd name="T45" fmla="*/ 2147483647 h 498"/>
              <a:gd name="T46" fmla="*/ 2147483647 w 732"/>
              <a:gd name="T47" fmla="*/ 2147483647 h 498"/>
              <a:gd name="T48" fmla="*/ 2147483647 w 732"/>
              <a:gd name="T49" fmla="*/ 2147483647 h 498"/>
              <a:gd name="T50" fmla="*/ 2147483647 w 732"/>
              <a:gd name="T51" fmla="*/ 2147483647 h 498"/>
              <a:gd name="T52" fmla="*/ 2147483647 w 732"/>
              <a:gd name="T53" fmla="*/ 2147483647 h 498"/>
              <a:gd name="T54" fmla="*/ 2147483647 w 732"/>
              <a:gd name="T55" fmla="*/ 2147483647 h 498"/>
              <a:gd name="T56" fmla="*/ 2147483647 w 732"/>
              <a:gd name="T57" fmla="*/ 2147483647 h 498"/>
              <a:gd name="T58" fmla="*/ 2147483647 w 732"/>
              <a:gd name="T59" fmla="*/ 2147483647 h 498"/>
              <a:gd name="T60" fmla="*/ 2147483647 w 732"/>
              <a:gd name="T61" fmla="*/ 2147483647 h 498"/>
              <a:gd name="T62" fmla="*/ 2147483647 w 732"/>
              <a:gd name="T63" fmla="*/ 2147483647 h 498"/>
              <a:gd name="T64" fmla="*/ 2147483647 w 732"/>
              <a:gd name="T65" fmla="*/ 2147483647 h 498"/>
              <a:gd name="T66" fmla="*/ 2147483647 w 732"/>
              <a:gd name="T67" fmla="*/ 2147483647 h 498"/>
              <a:gd name="T68" fmla="*/ 2147483647 w 732"/>
              <a:gd name="T69" fmla="*/ 2147483647 h 498"/>
              <a:gd name="T70" fmla="*/ 2147483647 w 732"/>
              <a:gd name="T71" fmla="*/ 2147483647 h 498"/>
              <a:gd name="T72" fmla="*/ 2147483647 w 732"/>
              <a:gd name="T73" fmla="*/ 2147483647 h 498"/>
              <a:gd name="T74" fmla="*/ 2147483647 w 732"/>
              <a:gd name="T75" fmla="*/ 2147483647 h 498"/>
              <a:gd name="T76" fmla="*/ 2147483647 w 732"/>
              <a:gd name="T77" fmla="*/ 0 h 498"/>
              <a:gd name="T78" fmla="*/ 2147483647 w 732"/>
              <a:gd name="T79" fmla="*/ 2147483647 h 498"/>
              <a:gd name="T80" fmla="*/ 2147483647 w 732"/>
              <a:gd name="T81" fmla="*/ 2147483647 h 49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2"/>
              <a:gd name="T124" fmla="*/ 0 h 498"/>
              <a:gd name="T125" fmla="*/ 732 w 732"/>
              <a:gd name="T126" fmla="*/ 498 h 49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2" h="498">
                <a:moveTo>
                  <a:pt x="468" y="24"/>
                </a:moveTo>
                <a:lnTo>
                  <a:pt x="450" y="30"/>
                </a:lnTo>
                <a:lnTo>
                  <a:pt x="420" y="36"/>
                </a:lnTo>
                <a:lnTo>
                  <a:pt x="390" y="54"/>
                </a:lnTo>
                <a:lnTo>
                  <a:pt x="372" y="72"/>
                </a:lnTo>
                <a:lnTo>
                  <a:pt x="366" y="84"/>
                </a:lnTo>
                <a:lnTo>
                  <a:pt x="354" y="96"/>
                </a:lnTo>
                <a:lnTo>
                  <a:pt x="348" y="108"/>
                </a:lnTo>
                <a:lnTo>
                  <a:pt x="342" y="114"/>
                </a:lnTo>
                <a:lnTo>
                  <a:pt x="336" y="126"/>
                </a:lnTo>
                <a:lnTo>
                  <a:pt x="336" y="144"/>
                </a:lnTo>
                <a:lnTo>
                  <a:pt x="330" y="150"/>
                </a:lnTo>
                <a:lnTo>
                  <a:pt x="324" y="162"/>
                </a:lnTo>
                <a:lnTo>
                  <a:pt x="312" y="162"/>
                </a:lnTo>
                <a:lnTo>
                  <a:pt x="300" y="156"/>
                </a:lnTo>
                <a:lnTo>
                  <a:pt x="294" y="144"/>
                </a:lnTo>
                <a:lnTo>
                  <a:pt x="288" y="138"/>
                </a:lnTo>
                <a:lnTo>
                  <a:pt x="210" y="138"/>
                </a:lnTo>
                <a:lnTo>
                  <a:pt x="204" y="132"/>
                </a:lnTo>
                <a:lnTo>
                  <a:pt x="192" y="126"/>
                </a:lnTo>
                <a:lnTo>
                  <a:pt x="102" y="126"/>
                </a:lnTo>
                <a:lnTo>
                  <a:pt x="96" y="132"/>
                </a:lnTo>
                <a:lnTo>
                  <a:pt x="72" y="138"/>
                </a:lnTo>
                <a:lnTo>
                  <a:pt x="54" y="120"/>
                </a:lnTo>
                <a:lnTo>
                  <a:pt x="48" y="120"/>
                </a:lnTo>
                <a:lnTo>
                  <a:pt x="42" y="126"/>
                </a:lnTo>
                <a:lnTo>
                  <a:pt x="36" y="138"/>
                </a:lnTo>
                <a:lnTo>
                  <a:pt x="36" y="186"/>
                </a:lnTo>
                <a:lnTo>
                  <a:pt x="30" y="192"/>
                </a:lnTo>
                <a:lnTo>
                  <a:pt x="24" y="204"/>
                </a:lnTo>
                <a:lnTo>
                  <a:pt x="12" y="216"/>
                </a:lnTo>
                <a:lnTo>
                  <a:pt x="0" y="252"/>
                </a:lnTo>
                <a:lnTo>
                  <a:pt x="0" y="258"/>
                </a:lnTo>
                <a:lnTo>
                  <a:pt x="18" y="276"/>
                </a:lnTo>
                <a:lnTo>
                  <a:pt x="24" y="288"/>
                </a:lnTo>
                <a:lnTo>
                  <a:pt x="36" y="294"/>
                </a:lnTo>
                <a:lnTo>
                  <a:pt x="24" y="408"/>
                </a:lnTo>
                <a:lnTo>
                  <a:pt x="54" y="444"/>
                </a:lnTo>
                <a:lnTo>
                  <a:pt x="54" y="456"/>
                </a:lnTo>
                <a:lnTo>
                  <a:pt x="60" y="468"/>
                </a:lnTo>
                <a:lnTo>
                  <a:pt x="78" y="486"/>
                </a:lnTo>
                <a:lnTo>
                  <a:pt x="90" y="492"/>
                </a:lnTo>
                <a:lnTo>
                  <a:pt x="114" y="498"/>
                </a:lnTo>
                <a:lnTo>
                  <a:pt x="132" y="498"/>
                </a:lnTo>
                <a:lnTo>
                  <a:pt x="150" y="492"/>
                </a:lnTo>
                <a:lnTo>
                  <a:pt x="162" y="486"/>
                </a:lnTo>
                <a:lnTo>
                  <a:pt x="168" y="480"/>
                </a:lnTo>
                <a:lnTo>
                  <a:pt x="186" y="444"/>
                </a:lnTo>
                <a:lnTo>
                  <a:pt x="198" y="432"/>
                </a:lnTo>
                <a:lnTo>
                  <a:pt x="210" y="432"/>
                </a:lnTo>
                <a:lnTo>
                  <a:pt x="228" y="438"/>
                </a:lnTo>
                <a:lnTo>
                  <a:pt x="270" y="438"/>
                </a:lnTo>
                <a:lnTo>
                  <a:pt x="324" y="432"/>
                </a:lnTo>
                <a:lnTo>
                  <a:pt x="366" y="426"/>
                </a:lnTo>
                <a:lnTo>
                  <a:pt x="390" y="414"/>
                </a:lnTo>
                <a:lnTo>
                  <a:pt x="402" y="402"/>
                </a:lnTo>
                <a:lnTo>
                  <a:pt x="414" y="384"/>
                </a:lnTo>
                <a:lnTo>
                  <a:pt x="426" y="372"/>
                </a:lnTo>
                <a:lnTo>
                  <a:pt x="450" y="360"/>
                </a:lnTo>
                <a:lnTo>
                  <a:pt x="462" y="348"/>
                </a:lnTo>
                <a:lnTo>
                  <a:pt x="474" y="342"/>
                </a:lnTo>
                <a:lnTo>
                  <a:pt x="486" y="330"/>
                </a:lnTo>
                <a:lnTo>
                  <a:pt x="504" y="324"/>
                </a:lnTo>
                <a:lnTo>
                  <a:pt x="528" y="312"/>
                </a:lnTo>
                <a:lnTo>
                  <a:pt x="546" y="306"/>
                </a:lnTo>
                <a:lnTo>
                  <a:pt x="558" y="294"/>
                </a:lnTo>
                <a:lnTo>
                  <a:pt x="594" y="276"/>
                </a:lnTo>
                <a:lnTo>
                  <a:pt x="666" y="276"/>
                </a:lnTo>
                <a:lnTo>
                  <a:pt x="666" y="270"/>
                </a:lnTo>
                <a:lnTo>
                  <a:pt x="672" y="264"/>
                </a:lnTo>
                <a:lnTo>
                  <a:pt x="684" y="240"/>
                </a:lnTo>
                <a:lnTo>
                  <a:pt x="690" y="222"/>
                </a:lnTo>
                <a:lnTo>
                  <a:pt x="702" y="210"/>
                </a:lnTo>
                <a:lnTo>
                  <a:pt x="708" y="198"/>
                </a:lnTo>
                <a:lnTo>
                  <a:pt x="720" y="192"/>
                </a:lnTo>
                <a:lnTo>
                  <a:pt x="720" y="186"/>
                </a:lnTo>
                <a:lnTo>
                  <a:pt x="732" y="186"/>
                </a:lnTo>
                <a:lnTo>
                  <a:pt x="648" y="0"/>
                </a:lnTo>
                <a:lnTo>
                  <a:pt x="630" y="0"/>
                </a:lnTo>
                <a:lnTo>
                  <a:pt x="588" y="6"/>
                </a:lnTo>
                <a:lnTo>
                  <a:pt x="540" y="18"/>
                </a:lnTo>
                <a:lnTo>
                  <a:pt x="492" y="24"/>
                </a:lnTo>
                <a:lnTo>
                  <a:pt x="468" y="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 name="Western Sahara" descr="© INSCALE GmbH, 05.05.2010&#10;http://www.presentationload.com/">
            <a:extLst>
              <a:ext uri="{FF2B5EF4-FFF2-40B4-BE49-F238E27FC236}">
                <a16:creationId xmlns:a16="http://schemas.microsoft.com/office/drawing/2014/main" id="{30643515-7AA3-EA99-E743-B2FFEB6473C6}"/>
              </a:ext>
            </a:extLst>
          </p:cNvPr>
          <p:cNvSpPr>
            <a:spLocks/>
          </p:cNvSpPr>
          <p:nvPr/>
        </p:nvSpPr>
        <p:spPr bwMode="gray">
          <a:xfrm>
            <a:off x="5048859" y="3333764"/>
            <a:ext cx="282143" cy="241574"/>
          </a:xfrm>
          <a:custGeom>
            <a:avLst/>
            <a:gdLst>
              <a:gd name="T0" fmla="*/ 2147483647 w 600"/>
              <a:gd name="T1" fmla="*/ 0 h 510"/>
              <a:gd name="T2" fmla="*/ 2147483647 w 600"/>
              <a:gd name="T3" fmla="*/ 0 h 510"/>
              <a:gd name="T4" fmla="*/ 2147483647 w 600"/>
              <a:gd name="T5" fmla="*/ 2147483647 h 510"/>
              <a:gd name="T6" fmla="*/ 2147483647 w 600"/>
              <a:gd name="T7" fmla="*/ 2147483647 h 510"/>
              <a:gd name="T8" fmla="*/ 2147483647 w 600"/>
              <a:gd name="T9" fmla="*/ 2147483647 h 510"/>
              <a:gd name="T10" fmla="*/ 2147483647 w 600"/>
              <a:gd name="T11" fmla="*/ 2147483647 h 510"/>
              <a:gd name="T12" fmla="*/ 2147483647 w 600"/>
              <a:gd name="T13" fmla="*/ 2147483647 h 510"/>
              <a:gd name="T14" fmla="*/ 2147483647 w 600"/>
              <a:gd name="T15" fmla="*/ 2147483647 h 510"/>
              <a:gd name="T16" fmla="*/ 2147483647 w 600"/>
              <a:gd name="T17" fmla="*/ 2147483647 h 510"/>
              <a:gd name="T18" fmla="*/ 2147483647 w 600"/>
              <a:gd name="T19" fmla="*/ 2147483647 h 510"/>
              <a:gd name="T20" fmla="*/ 2147483647 w 600"/>
              <a:gd name="T21" fmla="*/ 2147483647 h 510"/>
              <a:gd name="T22" fmla="*/ 2147483647 w 600"/>
              <a:gd name="T23" fmla="*/ 2147483647 h 510"/>
              <a:gd name="T24" fmla="*/ 2147483647 w 600"/>
              <a:gd name="T25" fmla="*/ 2147483647 h 510"/>
              <a:gd name="T26" fmla="*/ 2147483647 w 600"/>
              <a:gd name="T27" fmla="*/ 2147483647 h 510"/>
              <a:gd name="T28" fmla="*/ 2147483647 w 600"/>
              <a:gd name="T29" fmla="*/ 2147483647 h 510"/>
              <a:gd name="T30" fmla="*/ 2147483647 w 600"/>
              <a:gd name="T31" fmla="*/ 2147483647 h 510"/>
              <a:gd name="T32" fmla="*/ 2147483647 w 600"/>
              <a:gd name="T33" fmla="*/ 2147483647 h 510"/>
              <a:gd name="T34" fmla="*/ 2147483647 w 600"/>
              <a:gd name="T35" fmla="*/ 2147483647 h 510"/>
              <a:gd name="T36" fmla="*/ 2147483647 w 600"/>
              <a:gd name="T37" fmla="*/ 2147483647 h 510"/>
              <a:gd name="T38" fmla="*/ 2147483647 w 600"/>
              <a:gd name="T39" fmla="*/ 2147483647 h 510"/>
              <a:gd name="T40" fmla="*/ 2147483647 w 600"/>
              <a:gd name="T41" fmla="*/ 2147483647 h 510"/>
              <a:gd name="T42" fmla="*/ 2147483647 w 600"/>
              <a:gd name="T43" fmla="*/ 2147483647 h 510"/>
              <a:gd name="T44" fmla="*/ 2147483647 w 600"/>
              <a:gd name="T45" fmla="*/ 2147483647 h 510"/>
              <a:gd name="T46" fmla="*/ 2147483647 w 600"/>
              <a:gd name="T47" fmla="*/ 2147483647 h 510"/>
              <a:gd name="T48" fmla="*/ 2147483647 w 600"/>
              <a:gd name="T49" fmla="*/ 2147483647 h 510"/>
              <a:gd name="T50" fmla="*/ 2147483647 w 600"/>
              <a:gd name="T51" fmla="*/ 2147483647 h 510"/>
              <a:gd name="T52" fmla="*/ 2147483647 w 600"/>
              <a:gd name="T53" fmla="*/ 2147483647 h 510"/>
              <a:gd name="T54" fmla="*/ 2147483647 w 600"/>
              <a:gd name="T55" fmla="*/ 2147483647 h 510"/>
              <a:gd name="T56" fmla="*/ 2147483647 w 600"/>
              <a:gd name="T57" fmla="*/ 2147483647 h 510"/>
              <a:gd name="T58" fmla="*/ 2147483647 w 600"/>
              <a:gd name="T59" fmla="*/ 2147483647 h 510"/>
              <a:gd name="T60" fmla="*/ 2147483647 w 600"/>
              <a:gd name="T61" fmla="*/ 2147483647 h 510"/>
              <a:gd name="T62" fmla="*/ 2147483647 w 600"/>
              <a:gd name="T63" fmla="*/ 2147483647 h 510"/>
              <a:gd name="T64" fmla="*/ 2147483647 w 600"/>
              <a:gd name="T65" fmla="*/ 2147483647 h 510"/>
              <a:gd name="T66" fmla="*/ 2147483647 w 600"/>
              <a:gd name="T67" fmla="*/ 2147483647 h 510"/>
              <a:gd name="T68" fmla="*/ 2147483647 w 600"/>
              <a:gd name="T69" fmla="*/ 2147483647 h 510"/>
              <a:gd name="T70" fmla="*/ 2147483647 w 600"/>
              <a:gd name="T71" fmla="*/ 2147483647 h 510"/>
              <a:gd name="T72" fmla="*/ 2147483647 w 600"/>
              <a:gd name="T73" fmla="*/ 2147483647 h 510"/>
              <a:gd name="T74" fmla="*/ 2147483647 w 600"/>
              <a:gd name="T75" fmla="*/ 2147483647 h 510"/>
              <a:gd name="T76" fmla="*/ 2147483647 w 600"/>
              <a:gd name="T77" fmla="*/ 2147483647 h 510"/>
              <a:gd name="T78" fmla="*/ 0 w 600"/>
              <a:gd name="T79" fmla="*/ 2147483647 h 510"/>
              <a:gd name="T80" fmla="*/ 0 w 600"/>
              <a:gd name="T81" fmla="*/ 2147483647 h 510"/>
              <a:gd name="T82" fmla="*/ 2147483647 w 600"/>
              <a:gd name="T83" fmla="*/ 2147483647 h 510"/>
              <a:gd name="T84" fmla="*/ 2147483647 w 600"/>
              <a:gd name="T85" fmla="*/ 2147483647 h 510"/>
              <a:gd name="T86" fmla="*/ 2147483647 w 600"/>
              <a:gd name="T87" fmla="*/ 2147483647 h 510"/>
              <a:gd name="T88" fmla="*/ 2147483647 w 600"/>
              <a:gd name="T89" fmla="*/ 2147483647 h 510"/>
              <a:gd name="T90" fmla="*/ 2147483647 w 600"/>
              <a:gd name="T91" fmla="*/ 2147483647 h 510"/>
              <a:gd name="T92" fmla="*/ 2147483647 w 600"/>
              <a:gd name="T93" fmla="*/ 2147483647 h 510"/>
              <a:gd name="T94" fmla="*/ 2147483647 w 600"/>
              <a:gd name="T95" fmla="*/ 2147483647 h 510"/>
              <a:gd name="T96" fmla="*/ 2147483647 w 600"/>
              <a:gd name="T97" fmla="*/ 2147483647 h 510"/>
              <a:gd name="T98" fmla="*/ 2147483647 w 600"/>
              <a:gd name="T99" fmla="*/ 2147483647 h 510"/>
              <a:gd name="T100" fmla="*/ 2147483647 w 600"/>
              <a:gd name="T101" fmla="*/ 2147483647 h 510"/>
              <a:gd name="T102" fmla="*/ 2147483647 w 600"/>
              <a:gd name="T103" fmla="*/ 2147483647 h 510"/>
              <a:gd name="T104" fmla="*/ 2147483647 w 600"/>
              <a:gd name="T105" fmla="*/ 2147483647 h 510"/>
              <a:gd name="T106" fmla="*/ 2147483647 w 600"/>
              <a:gd name="T107" fmla="*/ 2147483647 h 510"/>
              <a:gd name="T108" fmla="*/ 2147483647 w 600"/>
              <a:gd name="T109" fmla="*/ 2147483647 h 510"/>
              <a:gd name="T110" fmla="*/ 2147483647 w 600"/>
              <a:gd name="T111" fmla="*/ 2147483647 h 510"/>
              <a:gd name="T112" fmla="*/ 2147483647 w 600"/>
              <a:gd name="T113" fmla="*/ 0 h 510"/>
              <a:gd name="T114" fmla="*/ 2147483647 w 600"/>
              <a:gd name="T115" fmla="*/ 0 h 51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00"/>
              <a:gd name="T175" fmla="*/ 0 h 510"/>
              <a:gd name="T176" fmla="*/ 600 w 600"/>
              <a:gd name="T177" fmla="*/ 510 h 51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00" h="510">
                <a:moveTo>
                  <a:pt x="546" y="0"/>
                </a:moveTo>
                <a:lnTo>
                  <a:pt x="288" y="0"/>
                </a:lnTo>
                <a:lnTo>
                  <a:pt x="282" y="6"/>
                </a:lnTo>
                <a:lnTo>
                  <a:pt x="270" y="30"/>
                </a:lnTo>
                <a:lnTo>
                  <a:pt x="270" y="42"/>
                </a:lnTo>
                <a:lnTo>
                  <a:pt x="264" y="54"/>
                </a:lnTo>
                <a:lnTo>
                  <a:pt x="264" y="66"/>
                </a:lnTo>
                <a:lnTo>
                  <a:pt x="234" y="96"/>
                </a:lnTo>
                <a:lnTo>
                  <a:pt x="198" y="96"/>
                </a:lnTo>
                <a:lnTo>
                  <a:pt x="186" y="108"/>
                </a:lnTo>
                <a:lnTo>
                  <a:pt x="186" y="144"/>
                </a:lnTo>
                <a:lnTo>
                  <a:pt x="156" y="174"/>
                </a:lnTo>
                <a:lnTo>
                  <a:pt x="156" y="186"/>
                </a:lnTo>
                <a:lnTo>
                  <a:pt x="168" y="210"/>
                </a:lnTo>
                <a:lnTo>
                  <a:pt x="168" y="222"/>
                </a:lnTo>
                <a:lnTo>
                  <a:pt x="156" y="246"/>
                </a:lnTo>
                <a:lnTo>
                  <a:pt x="144" y="252"/>
                </a:lnTo>
                <a:lnTo>
                  <a:pt x="138" y="252"/>
                </a:lnTo>
                <a:lnTo>
                  <a:pt x="132" y="258"/>
                </a:lnTo>
                <a:lnTo>
                  <a:pt x="126" y="270"/>
                </a:lnTo>
                <a:lnTo>
                  <a:pt x="114" y="282"/>
                </a:lnTo>
                <a:lnTo>
                  <a:pt x="102" y="288"/>
                </a:lnTo>
                <a:lnTo>
                  <a:pt x="96" y="294"/>
                </a:lnTo>
                <a:lnTo>
                  <a:pt x="84" y="300"/>
                </a:lnTo>
                <a:lnTo>
                  <a:pt x="78" y="306"/>
                </a:lnTo>
                <a:lnTo>
                  <a:pt x="78" y="318"/>
                </a:lnTo>
                <a:lnTo>
                  <a:pt x="90" y="324"/>
                </a:lnTo>
                <a:lnTo>
                  <a:pt x="78" y="330"/>
                </a:lnTo>
                <a:lnTo>
                  <a:pt x="60" y="366"/>
                </a:lnTo>
                <a:lnTo>
                  <a:pt x="60" y="384"/>
                </a:lnTo>
                <a:lnTo>
                  <a:pt x="48" y="384"/>
                </a:lnTo>
                <a:lnTo>
                  <a:pt x="48" y="390"/>
                </a:lnTo>
                <a:lnTo>
                  <a:pt x="54" y="396"/>
                </a:lnTo>
                <a:lnTo>
                  <a:pt x="54" y="408"/>
                </a:lnTo>
                <a:lnTo>
                  <a:pt x="48" y="420"/>
                </a:lnTo>
                <a:lnTo>
                  <a:pt x="36" y="426"/>
                </a:lnTo>
                <a:lnTo>
                  <a:pt x="24" y="426"/>
                </a:lnTo>
                <a:lnTo>
                  <a:pt x="18" y="432"/>
                </a:lnTo>
                <a:lnTo>
                  <a:pt x="6" y="456"/>
                </a:lnTo>
                <a:lnTo>
                  <a:pt x="0" y="462"/>
                </a:lnTo>
                <a:lnTo>
                  <a:pt x="0" y="510"/>
                </a:lnTo>
                <a:lnTo>
                  <a:pt x="276" y="510"/>
                </a:lnTo>
                <a:lnTo>
                  <a:pt x="282" y="408"/>
                </a:lnTo>
                <a:lnTo>
                  <a:pt x="276" y="396"/>
                </a:lnTo>
                <a:lnTo>
                  <a:pt x="276" y="378"/>
                </a:lnTo>
                <a:lnTo>
                  <a:pt x="282" y="366"/>
                </a:lnTo>
                <a:lnTo>
                  <a:pt x="306" y="354"/>
                </a:lnTo>
                <a:lnTo>
                  <a:pt x="336" y="354"/>
                </a:lnTo>
                <a:lnTo>
                  <a:pt x="348" y="348"/>
                </a:lnTo>
                <a:lnTo>
                  <a:pt x="354" y="342"/>
                </a:lnTo>
                <a:lnTo>
                  <a:pt x="354" y="150"/>
                </a:lnTo>
                <a:lnTo>
                  <a:pt x="366" y="144"/>
                </a:lnTo>
                <a:lnTo>
                  <a:pt x="366" y="132"/>
                </a:lnTo>
                <a:lnTo>
                  <a:pt x="588" y="126"/>
                </a:lnTo>
                <a:lnTo>
                  <a:pt x="588" y="90"/>
                </a:lnTo>
                <a:lnTo>
                  <a:pt x="594" y="84"/>
                </a:lnTo>
                <a:lnTo>
                  <a:pt x="600" y="0"/>
                </a:lnTo>
                <a:lnTo>
                  <a:pt x="546"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 name="West Bank" descr="© INSCALE GmbH, 05.05.2010&#10;http://www.presentationload.com/">
            <a:extLst>
              <a:ext uri="{FF2B5EF4-FFF2-40B4-BE49-F238E27FC236}">
                <a16:creationId xmlns:a16="http://schemas.microsoft.com/office/drawing/2014/main" id="{848E304B-0AB7-46A2-18B6-A8923BA526EC}"/>
              </a:ext>
            </a:extLst>
          </p:cNvPr>
          <p:cNvSpPr>
            <a:spLocks/>
          </p:cNvSpPr>
          <p:nvPr/>
        </p:nvSpPr>
        <p:spPr bwMode="gray">
          <a:xfrm>
            <a:off x="6738030" y="3151200"/>
            <a:ext cx="20286" cy="44258"/>
          </a:xfrm>
          <a:custGeom>
            <a:avLst/>
            <a:gdLst>
              <a:gd name="T0" fmla="*/ 2147483647 w 42"/>
              <a:gd name="T1" fmla="*/ 2147483647 h 96"/>
              <a:gd name="T2" fmla="*/ 2147483647 w 42"/>
              <a:gd name="T3" fmla="*/ 2147483647 h 96"/>
              <a:gd name="T4" fmla="*/ 2147483647 w 42"/>
              <a:gd name="T5" fmla="*/ 2147483647 h 96"/>
              <a:gd name="T6" fmla="*/ 2147483647 w 42"/>
              <a:gd name="T7" fmla="*/ 0 h 96"/>
              <a:gd name="T8" fmla="*/ 2147483647 w 42"/>
              <a:gd name="T9" fmla="*/ 0 h 96"/>
              <a:gd name="T10" fmla="*/ 0 w 42"/>
              <a:gd name="T11" fmla="*/ 2147483647 h 96"/>
              <a:gd name="T12" fmla="*/ 0 w 42"/>
              <a:gd name="T13" fmla="*/ 2147483647 h 96"/>
              <a:gd name="T14" fmla="*/ 2147483647 w 42"/>
              <a:gd name="T15" fmla="*/ 2147483647 h 96"/>
              <a:gd name="T16" fmla="*/ 2147483647 w 42"/>
              <a:gd name="T17" fmla="*/ 2147483647 h 96"/>
              <a:gd name="T18" fmla="*/ 2147483647 w 42"/>
              <a:gd name="T19" fmla="*/ 2147483647 h 96"/>
              <a:gd name="T20" fmla="*/ 2147483647 w 42"/>
              <a:gd name="T21" fmla="*/ 2147483647 h 96"/>
              <a:gd name="T22" fmla="*/ 2147483647 w 42"/>
              <a:gd name="T23" fmla="*/ 2147483647 h 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96"/>
              <a:gd name="T38" fmla="*/ 42 w 42"/>
              <a:gd name="T39" fmla="*/ 96 h 9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96">
                <a:moveTo>
                  <a:pt x="24" y="78"/>
                </a:moveTo>
                <a:lnTo>
                  <a:pt x="30" y="84"/>
                </a:lnTo>
                <a:lnTo>
                  <a:pt x="42" y="72"/>
                </a:lnTo>
                <a:lnTo>
                  <a:pt x="36" y="0"/>
                </a:lnTo>
                <a:lnTo>
                  <a:pt x="18" y="0"/>
                </a:lnTo>
                <a:lnTo>
                  <a:pt x="0" y="18"/>
                </a:lnTo>
                <a:lnTo>
                  <a:pt x="0" y="90"/>
                </a:lnTo>
                <a:lnTo>
                  <a:pt x="6" y="96"/>
                </a:lnTo>
                <a:lnTo>
                  <a:pt x="12" y="90"/>
                </a:lnTo>
                <a:lnTo>
                  <a:pt x="18" y="90"/>
                </a:lnTo>
                <a:lnTo>
                  <a:pt x="18" y="84"/>
                </a:lnTo>
                <a:lnTo>
                  <a:pt x="24" y="7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 name="Uzbekistan" descr="© INSCALE GmbH, 05.05.2010&#10;http://www.presentationload.com/">
            <a:extLst>
              <a:ext uri="{FF2B5EF4-FFF2-40B4-BE49-F238E27FC236}">
                <a16:creationId xmlns:a16="http://schemas.microsoft.com/office/drawing/2014/main" id="{33ECD2E6-BB38-BE93-A236-385386F90BB5}"/>
              </a:ext>
            </a:extLst>
          </p:cNvPr>
          <p:cNvSpPr>
            <a:spLocks/>
          </p:cNvSpPr>
          <p:nvPr/>
        </p:nvSpPr>
        <p:spPr bwMode="gray">
          <a:xfrm>
            <a:off x="7322602" y="2658834"/>
            <a:ext cx="558755" cy="313492"/>
          </a:xfrm>
          <a:custGeom>
            <a:avLst/>
            <a:gdLst>
              <a:gd name="T0" fmla="*/ 2147483647 w 1182"/>
              <a:gd name="T1" fmla="*/ 2147483647 h 666"/>
              <a:gd name="T2" fmla="*/ 2147483647 w 1182"/>
              <a:gd name="T3" fmla="*/ 2147483647 h 666"/>
              <a:gd name="T4" fmla="*/ 2147483647 w 1182"/>
              <a:gd name="T5" fmla="*/ 2147483647 h 666"/>
              <a:gd name="T6" fmla="*/ 2147483647 w 1182"/>
              <a:gd name="T7" fmla="*/ 2147483647 h 666"/>
              <a:gd name="T8" fmla="*/ 2147483647 w 1182"/>
              <a:gd name="T9" fmla="*/ 2147483647 h 666"/>
              <a:gd name="T10" fmla="*/ 2147483647 w 1182"/>
              <a:gd name="T11" fmla="*/ 2147483647 h 666"/>
              <a:gd name="T12" fmla="*/ 2147483647 w 1182"/>
              <a:gd name="T13" fmla="*/ 2147483647 h 666"/>
              <a:gd name="T14" fmla="*/ 2147483647 w 1182"/>
              <a:gd name="T15" fmla="*/ 2147483647 h 666"/>
              <a:gd name="T16" fmla="*/ 2147483647 w 1182"/>
              <a:gd name="T17" fmla="*/ 2147483647 h 666"/>
              <a:gd name="T18" fmla="*/ 2147483647 w 1182"/>
              <a:gd name="T19" fmla="*/ 2147483647 h 666"/>
              <a:gd name="T20" fmla="*/ 2147483647 w 1182"/>
              <a:gd name="T21" fmla="*/ 2147483647 h 666"/>
              <a:gd name="T22" fmla="*/ 2147483647 w 1182"/>
              <a:gd name="T23" fmla="*/ 2147483647 h 666"/>
              <a:gd name="T24" fmla="*/ 2147483647 w 1182"/>
              <a:gd name="T25" fmla="*/ 2147483647 h 666"/>
              <a:gd name="T26" fmla="*/ 2147483647 w 1182"/>
              <a:gd name="T27" fmla="*/ 2147483647 h 666"/>
              <a:gd name="T28" fmla="*/ 2147483647 w 1182"/>
              <a:gd name="T29" fmla="*/ 2147483647 h 666"/>
              <a:gd name="T30" fmla="*/ 2147483647 w 1182"/>
              <a:gd name="T31" fmla="*/ 2147483647 h 666"/>
              <a:gd name="T32" fmla="*/ 2147483647 w 1182"/>
              <a:gd name="T33" fmla="*/ 2147483647 h 666"/>
              <a:gd name="T34" fmla="*/ 2147483647 w 1182"/>
              <a:gd name="T35" fmla="*/ 2147483647 h 666"/>
              <a:gd name="T36" fmla="*/ 2147483647 w 1182"/>
              <a:gd name="T37" fmla="*/ 2147483647 h 666"/>
              <a:gd name="T38" fmla="*/ 2147483647 w 1182"/>
              <a:gd name="T39" fmla="*/ 2147483647 h 666"/>
              <a:gd name="T40" fmla="*/ 2147483647 w 1182"/>
              <a:gd name="T41" fmla="*/ 2147483647 h 666"/>
              <a:gd name="T42" fmla="*/ 2147483647 w 1182"/>
              <a:gd name="T43" fmla="*/ 2147483647 h 666"/>
              <a:gd name="T44" fmla="*/ 2147483647 w 1182"/>
              <a:gd name="T45" fmla="*/ 2147483647 h 666"/>
              <a:gd name="T46" fmla="*/ 2147483647 w 1182"/>
              <a:gd name="T47" fmla="*/ 2147483647 h 666"/>
              <a:gd name="T48" fmla="*/ 2147483647 w 1182"/>
              <a:gd name="T49" fmla="*/ 2147483647 h 666"/>
              <a:gd name="T50" fmla="*/ 2147483647 w 1182"/>
              <a:gd name="T51" fmla="*/ 2147483647 h 666"/>
              <a:gd name="T52" fmla="*/ 2147483647 w 1182"/>
              <a:gd name="T53" fmla="*/ 2147483647 h 666"/>
              <a:gd name="T54" fmla="*/ 2147483647 w 1182"/>
              <a:gd name="T55" fmla="*/ 2147483647 h 666"/>
              <a:gd name="T56" fmla="*/ 2147483647 w 1182"/>
              <a:gd name="T57" fmla="*/ 2147483647 h 666"/>
              <a:gd name="T58" fmla="*/ 2147483647 w 1182"/>
              <a:gd name="T59" fmla="*/ 2147483647 h 666"/>
              <a:gd name="T60" fmla="*/ 2147483647 w 1182"/>
              <a:gd name="T61" fmla="*/ 2147483647 h 666"/>
              <a:gd name="T62" fmla="*/ 2147483647 w 1182"/>
              <a:gd name="T63" fmla="*/ 2147483647 h 666"/>
              <a:gd name="T64" fmla="*/ 2147483647 w 1182"/>
              <a:gd name="T65" fmla="*/ 2147483647 h 666"/>
              <a:gd name="T66" fmla="*/ 2147483647 w 1182"/>
              <a:gd name="T67" fmla="*/ 2147483647 h 666"/>
              <a:gd name="T68" fmla="*/ 2147483647 w 1182"/>
              <a:gd name="T69" fmla="*/ 2147483647 h 666"/>
              <a:gd name="T70" fmla="*/ 2147483647 w 1182"/>
              <a:gd name="T71" fmla="*/ 2147483647 h 666"/>
              <a:gd name="T72" fmla="*/ 2147483647 w 1182"/>
              <a:gd name="T73" fmla="*/ 2147483647 h 666"/>
              <a:gd name="T74" fmla="*/ 2147483647 w 1182"/>
              <a:gd name="T75" fmla="*/ 2147483647 h 666"/>
              <a:gd name="T76" fmla="*/ 2147483647 w 1182"/>
              <a:gd name="T77" fmla="*/ 2147483647 h 666"/>
              <a:gd name="T78" fmla="*/ 2147483647 w 1182"/>
              <a:gd name="T79" fmla="*/ 2147483647 h 666"/>
              <a:gd name="T80" fmla="*/ 2147483647 w 1182"/>
              <a:gd name="T81" fmla="*/ 2147483647 h 666"/>
              <a:gd name="T82" fmla="*/ 2147483647 w 1182"/>
              <a:gd name="T83" fmla="*/ 2147483647 h 666"/>
              <a:gd name="T84" fmla="*/ 2147483647 w 1182"/>
              <a:gd name="T85" fmla="*/ 2147483647 h 666"/>
              <a:gd name="T86" fmla="*/ 2147483647 w 1182"/>
              <a:gd name="T87" fmla="*/ 2147483647 h 666"/>
              <a:gd name="T88" fmla="*/ 2147483647 w 1182"/>
              <a:gd name="T89" fmla="*/ 2147483647 h 666"/>
              <a:gd name="T90" fmla="*/ 2147483647 w 1182"/>
              <a:gd name="T91" fmla="*/ 2147483647 h 666"/>
              <a:gd name="T92" fmla="*/ 2147483647 w 1182"/>
              <a:gd name="T93" fmla="*/ 2147483647 h 666"/>
              <a:gd name="T94" fmla="*/ 2147483647 w 1182"/>
              <a:gd name="T95" fmla="*/ 2147483647 h 666"/>
              <a:gd name="T96" fmla="*/ 2147483647 w 1182"/>
              <a:gd name="T97" fmla="*/ 2147483647 h 666"/>
              <a:gd name="T98" fmla="*/ 2147483647 w 1182"/>
              <a:gd name="T99" fmla="*/ 2147483647 h 666"/>
              <a:gd name="T100" fmla="*/ 2147483647 w 1182"/>
              <a:gd name="T101" fmla="*/ 2147483647 h 666"/>
              <a:gd name="T102" fmla="*/ 2147483647 w 1182"/>
              <a:gd name="T103" fmla="*/ 2147483647 h 666"/>
              <a:gd name="T104" fmla="*/ 2147483647 w 1182"/>
              <a:gd name="T105" fmla="*/ 2147483647 h 666"/>
              <a:gd name="T106" fmla="*/ 2147483647 w 1182"/>
              <a:gd name="T107" fmla="*/ 2147483647 h 666"/>
              <a:gd name="T108" fmla="*/ 2147483647 w 1182"/>
              <a:gd name="T109" fmla="*/ 2147483647 h 666"/>
              <a:gd name="T110" fmla="*/ 2147483647 w 1182"/>
              <a:gd name="T111" fmla="*/ 2147483647 h 666"/>
              <a:gd name="T112" fmla="*/ 2147483647 w 1182"/>
              <a:gd name="T113" fmla="*/ 2147483647 h 666"/>
              <a:gd name="T114" fmla="*/ 2147483647 w 1182"/>
              <a:gd name="T115" fmla="*/ 2147483647 h 66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82"/>
              <a:gd name="T175" fmla="*/ 0 h 666"/>
              <a:gd name="T176" fmla="*/ 1182 w 1182"/>
              <a:gd name="T177" fmla="*/ 666 h 66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82" h="666">
                <a:moveTo>
                  <a:pt x="1152" y="372"/>
                </a:moveTo>
                <a:lnTo>
                  <a:pt x="1146" y="360"/>
                </a:lnTo>
                <a:lnTo>
                  <a:pt x="1122" y="360"/>
                </a:lnTo>
                <a:lnTo>
                  <a:pt x="1116" y="342"/>
                </a:lnTo>
                <a:lnTo>
                  <a:pt x="1098" y="342"/>
                </a:lnTo>
                <a:lnTo>
                  <a:pt x="1080" y="318"/>
                </a:lnTo>
                <a:lnTo>
                  <a:pt x="1080" y="330"/>
                </a:lnTo>
                <a:lnTo>
                  <a:pt x="1068" y="330"/>
                </a:lnTo>
                <a:lnTo>
                  <a:pt x="1068" y="342"/>
                </a:lnTo>
                <a:lnTo>
                  <a:pt x="1032" y="342"/>
                </a:lnTo>
                <a:lnTo>
                  <a:pt x="1020" y="330"/>
                </a:lnTo>
                <a:lnTo>
                  <a:pt x="990" y="318"/>
                </a:lnTo>
                <a:lnTo>
                  <a:pt x="1038" y="270"/>
                </a:lnTo>
                <a:lnTo>
                  <a:pt x="1038" y="264"/>
                </a:lnTo>
                <a:lnTo>
                  <a:pt x="1032" y="264"/>
                </a:lnTo>
                <a:lnTo>
                  <a:pt x="1032" y="258"/>
                </a:lnTo>
                <a:lnTo>
                  <a:pt x="1002" y="276"/>
                </a:lnTo>
                <a:lnTo>
                  <a:pt x="978" y="276"/>
                </a:lnTo>
                <a:lnTo>
                  <a:pt x="966" y="300"/>
                </a:lnTo>
                <a:lnTo>
                  <a:pt x="960" y="300"/>
                </a:lnTo>
                <a:lnTo>
                  <a:pt x="954" y="306"/>
                </a:lnTo>
                <a:lnTo>
                  <a:pt x="942" y="306"/>
                </a:lnTo>
                <a:lnTo>
                  <a:pt x="930" y="312"/>
                </a:lnTo>
                <a:lnTo>
                  <a:pt x="918" y="324"/>
                </a:lnTo>
                <a:lnTo>
                  <a:pt x="918" y="342"/>
                </a:lnTo>
                <a:lnTo>
                  <a:pt x="912" y="342"/>
                </a:lnTo>
                <a:lnTo>
                  <a:pt x="906" y="348"/>
                </a:lnTo>
                <a:lnTo>
                  <a:pt x="894" y="354"/>
                </a:lnTo>
                <a:lnTo>
                  <a:pt x="882" y="366"/>
                </a:lnTo>
                <a:lnTo>
                  <a:pt x="882" y="378"/>
                </a:lnTo>
                <a:lnTo>
                  <a:pt x="888" y="384"/>
                </a:lnTo>
                <a:lnTo>
                  <a:pt x="888" y="396"/>
                </a:lnTo>
                <a:lnTo>
                  <a:pt x="882" y="390"/>
                </a:lnTo>
                <a:lnTo>
                  <a:pt x="870" y="390"/>
                </a:lnTo>
                <a:lnTo>
                  <a:pt x="858" y="384"/>
                </a:lnTo>
                <a:lnTo>
                  <a:pt x="852" y="384"/>
                </a:lnTo>
                <a:lnTo>
                  <a:pt x="852" y="372"/>
                </a:lnTo>
                <a:lnTo>
                  <a:pt x="858" y="366"/>
                </a:lnTo>
                <a:lnTo>
                  <a:pt x="858" y="348"/>
                </a:lnTo>
                <a:lnTo>
                  <a:pt x="840" y="342"/>
                </a:lnTo>
                <a:lnTo>
                  <a:pt x="762" y="342"/>
                </a:lnTo>
                <a:lnTo>
                  <a:pt x="732" y="282"/>
                </a:lnTo>
                <a:lnTo>
                  <a:pt x="726" y="276"/>
                </a:lnTo>
                <a:lnTo>
                  <a:pt x="714" y="276"/>
                </a:lnTo>
                <a:lnTo>
                  <a:pt x="708" y="282"/>
                </a:lnTo>
                <a:lnTo>
                  <a:pt x="702" y="282"/>
                </a:lnTo>
                <a:lnTo>
                  <a:pt x="696" y="276"/>
                </a:lnTo>
                <a:lnTo>
                  <a:pt x="696" y="234"/>
                </a:lnTo>
                <a:lnTo>
                  <a:pt x="690" y="216"/>
                </a:lnTo>
                <a:lnTo>
                  <a:pt x="690" y="204"/>
                </a:lnTo>
                <a:lnTo>
                  <a:pt x="660" y="204"/>
                </a:lnTo>
                <a:lnTo>
                  <a:pt x="654" y="192"/>
                </a:lnTo>
                <a:lnTo>
                  <a:pt x="642" y="186"/>
                </a:lnTo>
                <a:lnTo>
                  <a:pt x="636" y="168"/>
                </a:lnTo>
                <a:lnTo>
                  <a:pt x="618" y="150"/>
                </a:lnTo>
                <a:lnTo>
                  <a:pt x="612" y="138"/>
                </a:lnTo>
                <a:lnTo>
                  <a:pt x="600" y="138"/>
                </a:lnTo>
                <a:lnTo>
                  <a:pt x="576" y="150"/>
                </a:lnTo>
                <a:lnTo>
                  <a:pt x="570" y="156"/>
                </a:lnTo>
                <a:lnTo>
                  <a:pt x="552" y="156"/>
                </a:lnTo>
                <a:lnTo>
                  <a:pt x="534" y="150"/>
                </a:lnTo>
                <a:lnTo>
                  <a:pt x="474" y="150"/>
                </a:lnTo>
                <a:lnTo>
                  <a:pt x="456" y="156"/>
                </a:lnTo>
                <a:lnTo>
                  <a:pt x="420" y="156"/>
                </a:lnTo>
                <a:lnTo>
                  <a:pt x="414" y="162"/>
                </a:lnTo>
                <a:lnTo>
                  <a:pt x="408" y="162"/>
                </a:lnTo>
                <a:lnTo>
                  <a:pt x="330" y="90"/>
                </a:lnTo>
                <a:lnTo>
                  <a:pt x="264" y="54"/>
                </a:lnTo>
                <a:lnTo>
                  <a:pt x="270" y="66"/>
                </a:lnTo>
                <a:lnTo>
                  <a:pt x="270" y="90"/>
                </a:lnTo>
                <a:lnTo>
                  <a:pt x="264" y="102"/>
                </a:lnTo>
                <a:lnTo>
                  <a:pt x="258" y="108"/>
                </a:lnTo>
                <a:lnTo>
                  <a:pt x="240" y="108"/>
                </a:lnTo>
                <a:lnTo>
                  <a:pt x="228" y="102"/>
                </a:lnTo>
                <a:lnTo>
                  <a:pt x="222" y="96"/>
                </a:lnTo>
                <a:lnTo>
                  <a:pt x="222" y="78"/>
                </a:lnTo>
                <a:lnTo>
                  <a:pt x="210" y="54"/>
                </a:lnTo>
                <a:lnTo>
                  <a:pt x="216" y="36"/>
                </a:lnTo>
                <a:lnTo>
                  <a:pt x="162" y="12"/>
                </a:lnTo>
                <a:lnTo>
                  <a:pt x="156" y="30"/>
                </a:lnTo>
                <a:lnTo>
                  <a:pt x="168" y="36"/>
                </a:lnTo>
                <a:lnTo>
                  <a:pt x="174" y="48"/>
                </a:lnTo>
                <a:lnTo>
                  <a:pt x="174" y="72"/>
                </a:lnTo>
                <a:lnTo>
                  <a:pt x="168" y="78"/>
                </a:lnTo>
                <a:lnTo>
                  <a:pt x="156" y="84"/>
                </a:lnTo>
                <a:lnTo>
                  <a:pt x="150" y="84"/>
                </a:lnTo>
                <a:lnTo>
                  <a:pt x="144" y="78"/>
                </a:lnTo>
                <a:lnTo>
                  <a:pt x="144" y="60"/>
                </a:lnTo>
                <a:lnTo>
                  <a:pt x="132" y="48"/>
                </a:lnTo>
                <a:lnTo>
                  <a:pt x="132" y="42"/>
                </a:lnTo>
                <a:lnTo>
                  <a:pt x="144" y="30"/>
                </a:lnTo>
                <a:lnTo>
                  <a:pt x="150" y="6"/>
                </a:lnTo>
                <a:lnTo>
                  <a:pt x="144" y="0"/>
                </a:lnTo>
                <a:lnTo>
                  <a:pt x="0" y="42"/>
                </a:lnTo>
                <a:lnTo>
                  <a:pt x="48" y="324"/>
                </a:lnTo>
                <a:lnTo>
                  <a:pt x="60" y="324"/>
                </a:lnTo>
                <a:lnTo>
                  <a:pt x="72" y="336"/>
                </a:lnTo>
                <a:lnTo>
                  <a:pt x="138" y="336"/>
                </a:lnTo>
                <a:lnTo>
                  <a:pt x="132" y="324"/>
                </a:lnTo>
                <a:lnTo>
                  <a:pt x="120" y="318"/>
                </a:lnTo>
                <a:lnTo>
                  <a:pt x="114" y="300"/>
                </a:lnTo>
                <a:lnTo>
                  <a:pt x="114" y="288"/>
                </a:lnTo>
                <a:lnTo>
                  <a:pt x="132" y="270"/>
                </a:lnTo>
                <a:lnTo>
                  <a:pt x="144" y="264"/>
                </a:lnTo>
                <a:lnTo>
                  <a:pt x="156" y="264"/>
                </a:lnTo>
                <a:lnTo>
                  <a:pt x="162" y="258"/>
                </a:lnTo>
                <a:lnTo>
                  <a:pt x="168" y="258"/>
                </a:lnTo>
                <a:lnTo>
                  <a:pt x="168" y="246"/>
                </a:lnTo>
                <a:lnTo>
                  <a:pt x="174" y="240"/>
                </a:lnTo>
                <a:lnTo>
                  <a:pt x="180" y="240"/>
                </a:lnTo>
                <a:lnTo>
                  <a:pt x="186" y="246"/>
                </a:lnTo>
                <a:lnTo>
                  <a:pt x="198" y="246"/>
                </a:lnTo>
                <a:lnTo>
                  <a:pt x="204" y="252"/>
                </a:lnTo>
                <a:lnTo>
                  <a:pt x="174" y="222"/>
                </a:lnTo>
                <a:lnTo>
                  <a:pt x="204" y="228"/>
                </a:lnTo>
                <a:lnTo>
                  <a:pt x="210" y="216"/>
                </a:lnTo>
                <a:lnTo>
                  <a:pt x="228" y="240"/>
                </a:lnTo>
                <a:lnTo>
                  <a:pt x="252" y="240"/>
                </a:lnTo>
                <a:lnTo>
                  <a:pt x="252" y="252"/>
                </a:lnTo>
                <a:lnTo>
                  <a:pt x="264" y="258"/>
                </a:lnTo>
                <a:lnTo>
                  <a:pt x="300" y="258"/>
                </a:lnTo>
                <a:lnTo>
                  <a:pt x="306" y="264"/>
                </a:lnTo>
                <a:lnTo>
                  <a:pt x="312" y="276"/>
                </a:lnTo>
                <a:lnTo>
                  <a:pt x="312" y="288"/>
                </a:lnTo>
                <a:lnTo>
                  <a:pt x="324" y="294"/>
                </a:lnTo>
                <a:lnTo>
                  <a:pt x="312" y="306"/>
                </a:lnTo>
                <a:lnTo>
                  <a:pt x="312" y="318"/>
                </a:lnTo>
                <a:lnTo>
                  <a:pt x="330" y="336"/>
                </a:lnTo>
                <a:lnTo>
                  <a:pt x="360" y="336"/>
                </a:lnTo>
                <a:lnTo>
                  <a:pt x="414" y="342"/>
                </a:lnTo>
                <a:lnTo>
                  <a:pt x="414" y="336"/>
                </a:lnTo>
                <a:lnTo>
                  <a:pt x="450" y="354"/>
                </a:lnTo>
                <a:lnTo>
                  <a:pt x="468" y="384"/>
                </a:lnTo>
                <a:lnTo>
                  <a:pt x="486" y="402"/>
                </a:lnTo>
                <a:lnTo>
                  <a:pt x="486" y="408"/>
                </a:lnTo>
                <a:lnTo>
                  <a:pt x="492" y="414"/>
                </a:lnTo>
                <a:lnTo>
                  <a:pt x="510" y="450"/>
                </a:lnTo>
                <a:lnTo>
                  <a:pt x="522" y="462"/>
                </a:lnTo>
                <a:lnTo>
                  <a:pt x="534" y="468"/>
                </a:lnTo>
                <a:lnTo>
                  <a:pt x="552" y="468"/>
                </a:lnTo>
                <a:lnTo>
                  <a:pt x="564" y="474"/>
                </a:lnTo>
                <a:lnTo>
                  <a:pt x="570" y="474"/>
                </a:lnTo>
                <a:lnTo>
                  <a:pt x="582" y="486"/>
                </a:lnTo>
                <a:lnTo>
                  <a:pt x="588" y="498"/>
                </a:lnTo>
                <a:lnTo>
                  <a:pt x="594" y="504"/>
                </a:lnTo>
                <a:lnTo>
                  <a:pt x="624" y="522"/>
                </a:lnTo>
                <a:lnTo>
                  <a:pt x="648" y="522"/>
                </a:lnTo>
                <a:lnTo>
                  <a:pt x="666" y="534"/>
                </a:lnTo>
                <a:lnTo>
                  <a:pt x="690" y="546"/>
                </a:lnTo>
                <a:lnTo>
                  <a:pt x="696" y="552"/>
                </a:lnTo>
                <a:lnTo>
                  <a:pt x="708" y="558"/>
                </a:lnTo>
                <a:lnTo>
                  <a:pt x="720" y="570"/>
                </a:lnTo>
                <a:lnTo>
                  <a:pt x="732" y="570"/>
                </a:lnTo>
                <a:lnTo>
                  <a:pt x="744" y="582"/>
                </a:lnTo>
                <a:lnTo>
                  <a:pt x="750" y="582"/>
                </a:lnTo>
                <a:lnTo>
                  <a:pt x="774" y="576"/>
                </a:lnTo>
                <a:lnTo>
                  <a:pt x="822" y="606"/>
                </a:lnTo>
                <a:lnTo>
                  <a:pt x="816" y="612"/>
                </a:lnTo>
                <a:lnTo>
                  <a:pt x="816" y="630"/>
                </a:lnTo>
                <a:lnTo>
                  <a:pt x="828" y="642"/>
                </a:lnTo>
                <a:lnTo>
                  <a:pt x="828" y="654"/>
                </a:lnTo>
                <a:lnTo>
                  <a:pt x="840" y="654"/>
                </a:lnTo>
                <a:lnTo>
                  <a:pt x="852" y="642"/>
                </a:lnTo>
                <a:lnTo>
                  <a:pt x="870" y="666"/>
                </a:lnTo>
                <a:lnTo>
                  <a:pt x="882" y="660"/>
                </a:lnTo>
                <a:lnTo>
                  <a:pt x="894" y="660"/>
                </a:lnTo>
                <a:lnTo>
                  <a:pt x="900" y="666"/>
                </a:lnTo>
                <a:lnTo>
                  <a:pt x="906" y="666"/>
                </a:lnTo>
                <a:lnTo>
                  <a:pt x="900" y="666"/>
                </a:lnTo>
                <a:lnTo>
                  <a:pt x="900" y="642"/>
                </a:lnTo>
                <a:lnTo>
                  <a:pt x="906" y="636"/>
                </a:lnTo>
                <a:lnTo>
                  <a:pt x="912" y="624"/>
                </a:lnTo>
                <a:lnTo>
                  <a:pt x="924" y="618"/>
                </a:lnTo>
                <a:lnTo>
                  <a:pt x="930" y="606"/>
                </a:lnTo>
                <a:lnTo>
                  <a:pt x="930" y="588"/>
                </a:lnTo>
                <a:lnTo>
                  <a:pt x="918" y="576"/>
                </a:lnTo>
                <a:lnTo>
                  <a:pt x="906" y="570"/>
                </a:lnTo>
                <a:lnTo>
                  <a:pt x="900" y="564"/>
                </a:lnTo>
                <a:lnTo>
                  <a:pt x="900" y="546"/>
                </a:lnTo>
                <a:lnTo>
                  <a:pt x="906" y="540"/>
                </a:lnTo>
                <a:lnTo>
                  <a:pt x="906" y="534"/>
                </a:lnTo>
                <a:lnTo>
                  <a:pt x="894" y="522"/>
                </a:lnTo>
                <a:lnTo>
                  <a:pt x="882" y="522"/>
                </a:lnTo>
                <a:lnTo>
                  <a:pt x="876" y="516"/>
                </a:lnTo>
                <a:lnTo>
                  <a:pt x="870" y="516"/>
                </a:lnTo>
                <a:lnTo>
                  <a:pt x="858" y="504"/>
                </a:lnTo>
                <a:lnTo>
                  <a:pt x="840" y="504"/>
                </a:lnTo>
                <a:lnTo>
                  <a:pt x="840" y="486"/>
                </a:lnTo>
                <a:lnTo>
                  <a:pt x="846" y="480"/>
                </a:lnTo>
                <a:lnTo>
                  <a:pt x="894" y="480"/>
                </a:lnTo>
                <a:lnTo>
                  <a:pt x="918" y="468"/>
                </a:lnTo>
                <a:lnTo>
                  <a:pt x="918" y="456"/>
                </a:lnTo>
                <a:lnTo>
                  <a:pt x="912" y="456"/>
                </a:lnTo>
                <a:lnTo>
                  <a:pt x="930" y="444"/>
                </a:lnTo>
                <a:lnTo>
                  <a:pt x="906" y="420"/>
                </a:lnTo>
                <a:lnTo>
                  <a:pt x="948" y="420"/>
                </a:lnTo>
                <a:lnTo>
                  <a:pt x="948" y="414"/>
                </a:lnTo>
                <a:lnTo>
                  <a:pt x="936" y="402"/>
                </a:lnTo>
                <a:lnTo>
                  <a:pt x="936" y="390"/>
                </a:lnTo>
                <a:lnTo>
                  <a:pt x="942" y="384"/>
                </a:lnTo>
                <a:lnTo>
                  <a:pt x="942" y="372"/>
                </a:lnTo>
                <a:lnTo>
                  <a:pt x="954" y="372"/>
                </a:lnTo>
                <a:lnTo>
                  <a:pt x="972" y="390"/>
                </a:lnTo>
                <a:lnTo>
                  <a:pt x="978" y="390"/>
                </a:lnTo>
                <a:lnTo>
                  <a:pt x="984" y="378"/>
                </a:lnTo>
                <a:lnTo>
                  <a:pt x="996" y="372"/>
                </a:lnTo>
                <a:lnTo>
                  <a:pt x="1002" y="360"/>
                </a:lnTo>
                <a:lnTo>
                  <a:pt x="1020" y="360"/>
                </a:lnTo>
                <a:lnTo>
                  <a:pt x="1032" y="366"/>
                </a:lnTo>
                <a:lnTo>
                  <a:pt x="1038" y="372"/>
                </a:lnTo>
                <a:lnTo>
                  <a:pt x="1014" y="408"/>
                </a:lnTo>
                <a:lnTo>
                  <a:pt x="1026" y="408"/>
                </a:lnTo>
                <a:lnTo>
                  <a:pt x="1032" y="414"/>
                </a:lnTo>
                <a:lnTo>
                  <a:pt x="1044" y="414"/>
                </a:lnTo>
                <a:lnTo>
                  <a:pt x="1050" y="420"/>
                </a:lnTo>
                <a:lnTo>
                  <a:pt x="1056" y="420"/>
                </a:lnTo>
                <a:lnTo>
                  <a:pt x="1068" y="414"/>
                </a:lnTo>
                <a:lnTo>
                  <a:pt x="1086" y="414"/>
                </a:lnTo>
                <a:lnTo>
                  <a:pt x="1092" y="420"/>
                </a:lnTo>
                <a:lnTo>
                  <a:pt x="1098" y="420"/>
                </a:lnTo>
                <a:lnTo>
                  <a:pt x="1104" y="426"/>
                </a:lnTo>
                <a:lnTo>
                  <a:pt x="1110" y="426"/>
                </a:lnTo>
                <a:lnTo>
                  <a:pt x="1128" y="408"/>
                </a:lnTo>
                <a:lnTo>
                  <a:pt x="1146" y="402"/>
                </a:lnTo>
                <a:lnTo>
                  <a:pt x="1146" y="396"/>
                </a:lnTo>
                <a:lnTo>
                  <a:pt x="1158" y="396"/>
                </a:lnTo>
                <a:lnTo>
                  <a:pt x="1170" y="390"/>
                </a:lnTo>
                <a:lnTo>
                  <a:pt x="1182" y="378"/>
                </a:lnTo>
                <a:lnTo>
                  <a:pt x="1182" y="366"/>
                </a:lnTo>
                <a:lnTo>
                  <a:pt x="1170" y="366"/>
                </a:lnTo>
                <a:lnTo>
                  <a:pt x="1158" y="372"/>
                </a:lnTo>
                <a:lnTo>
                  <a:pt x="1152" y="3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 name="Vietnam" descr="© INSCALE GmbH, 05.05.2010&#10;http://www.presentationload.com/">
            <a:extLst>
              <a:ext uri="{FF2B5EF4-FFF2-40B4-BE49-F238E27FC236}">
                <a16:creationId xmlns:a16="http://schemas.microsoft.com/office/drawing/2014/main" id="{4DA03E31-5F4C-EE3D-6853-D8C10D9FE73D}"/>
              </a:ext>
            </a:extLst>
          </p:cNvPr>
          <p:cNvSpPr>
            <a:spLocks/>
          </p:cNvSpPr>
          <p:nvPr/>
        </p:nvSpPr>
        <p:spPr bwMode="gray">
          <a:xfrm>
            <a:off x="8967514" y="3496043"/>
            <a:ext cx="285830" cy="562443"/>
          </a:xfrm>
          <a:custGeom>
            <a:avLst/>
            <a:gdLst>
              <a:gd name="T0" fmla="*/ 2147483647 w 606"/>
              <a:gd name="T1" fmla="*/ 2147483647 h 1194"/>
              <a:gd name="T2" fmla="*/ 2147483647 w 606"/>
              <a:gd name="T3" fmla="*/ 2147483647 h 1194"/>
              <a:gd name="T4" fmla="*/ 2147483647 w 606"/>
              <a:gd name="T5" fmla="*/ 2147483647 h 1194"/>
              <a:gd name="T6" fmla="*/ 2147483647 w 606"/>
              <a:gd name="T7" fmla="*/ 2147483647 h 1194"/>
              <a:gd name="T8" fmla="*/ 2147483647 w 606"/>
              <a:gd name="T9" fmla="*/ 2147483647 h 1194"/>
              <a:gd name="T10" fmla="*/ 2147483647 w 606"/>
              <a:gd name="T11" fmla="*/ 2147483647 h 1194"/>
              <a:gd name="T12" fmla="*/ 2147483647 w 606"/>
              <a:gd name="T13" fmla="*/ 2147483647 h 1194"/>
              <a:gd name="T14" fmla="*/ 2147483647 w 606"/>
              <a:gd name="T15" fmla="*/ 2147483647 h 1194"/>
              <a:gd name="T16" fmla="*/ 2147483647 w 606"/>
              <a:gd name="T17" fmla="*/ 2147483647 h 1194"/>
              <a:gd name="T18" fmla="*/ 2147483647 w 606"/>
              <a:gd name="T19" fmla="*/ 2147483647 h 1194"/>
              <a:gd name="T20" fmla="*/ 2147483647 w 606"/>
              <a:gd name="T21" fmla="*/ 2147483647 h 1194"/>
              <a:gd name="T22" fmla="*/ 2147483647 w 606"/>
              <a:gd name="T23" fmla="*/ 2147483647 h 1194"/>
              <a:gd name="T24" fmla="*/ 2147483647 w 606"/>
              <a:gd name="T25" fmla="*/ 2147483647 h 1194"/>
              <a:gd name="T26" fmla="*/ 2147483647 w 606"/>
              <a:gd name="T27" fmla="*/ 2147483647 h 1194"/>
              <a:gd name="T28" fmla="*/ 2147483647 w 606"/>
              <a:gd name="T29" fmla="*/ 2147483647 h 1194"/>
              <a:gd name="T30" fmla="*/ 2147483647 w 606"/>
              <a:gd name="T31" fmla="*/ 2147483647 h 1194"/>
              <a:gd name="T32" fmla="*/ 2147483647 w 606"/>
              <a:gd name="T33" fmla="*/ 2147483647 h 1194"/>
              <a:gd name="T34" fmla="*/ 2147483647 w 606"/>
              <a:gd name="T35" fmla="*/ 2147483647 h 1194"/>
              <a:gd name="T36" fmla="*/ 2147483647 w 606"/>
              <a:gd name="T37" fmla="*/ 2147483647 h 1194"/>
              <a:gd name="T38" fmla="*/ 2147483647 w 606"/>
              <a:gd name="T39" fmla="*/ 2147483647 h 1194"/>
              <a:gd name="T40" fmla="*/ 2147483647 w 606"/>
              <a:gd name="T41" fmla="*/ 2147483647 h 1194"/>
              <a:gd name="T42" fmla="*/ 2147483647 w 606"/>
              <a:gd name="T43" fmla="*/ 2147483647 h 1194"/>
              <a:gd name="T44" fmla="*/ 2147483647 w 606"/>
              <a:gd name="T45" fmla="*/ 2147483647 h 1194"/>
              <a:gd name="T46" fmla="*/ 2147483647 w 606"/>
              <a:gd name="T47" fmla="*/ 2147483647 h 1194"/>
              <a:gd name="T48" fmla="*/ 2147483647 w 606"/>
              <a:gd name="T49" fmla="*/ 2147483647 h 1194"/>
              <a:gd name="T50" fmla="*/ 2147483647 w 606"/>
              <a:gd name="T51" fmla="*/ 2147483647 h 1194"/>
              <a:gd name="T52" fmla="*/ 2147483647 w 606"/>
              <a:gd name="T53" fmla="*/ 2147483647 h 1194"/>
              <a:gd name="T54" fmla="*/ 2147483647 w 606"/>
              <a:gd name="T55" fmla="*/ 2147483647 h 1194"/>
              <a:gd name="T56" fmla="*/ 2147483647 w 606"/>
              <a:gd name="T57" fmla="*/ 2147483647 h 1194"/>
              <a:gd name="T58" fmla="*/ 2147483647 w 606"/>
              <a:gd name="T59" fmla="*/ 2147483647 h 1194"/>
              <a:gd name="T60" fmla="*/ 2147483647 w 606"/>
              <a:gd name="T61" fmla="*/ 2147483647 h 1194"/>
              <a:gd name="T62" fmla="*/ 2147483647 w 606"/>
              <a:gd name="T63" fmla="*/ 2147483647 h 1194"/>
              <a:gd name="T64" fmla="*/ 2147483647 w 606"/>
              <a:gd name="T65" fmla="*/ 2147483647 h 1194"/>
              <a:gd name="T66" fmla="*/ 2147483647 w 606"/>
              <a:gd name="T67" fmla="*/ 2147483647 h 1194"/>
              <a:gd name="T68" fmla="*/ 2147483647 w 606"/>
              <a:gd name="T69" fmla="*/ 2147483647 h 1194"/>
              <a:gd name="T70" fmla="*/ 2147483647 w 606"/>
              <a:gd name="T71" fmla="*/ 2147483647 h 1194"/>
              <a:gd name="T72" fmla="*/ 2147483647 w 606"/>
              <a:gd name="T73" fmla="*/ 2147483647 h 1194"/>
              <a:gd name="T74" fmla="*/ 2147483647 w 606"/>
              <a:gd name="T75" fmla="*/ 2147483647 h 1194"/>
              <a:gd name="T76" fmla="*/ 2147483647 w 606"/>
              <a:gd name="T77" fmla="*/ 2147483647 h 1194"/>
              <a:gd name="T78" fmla="*/ 2147483647 w 606"/>
              <a:gd name="T79" fmla="*/ 2147483647 h 1194"/>
              <a:gd name="T80" fmla="*/ 2147483647 w 606"/>
              <a:gd name="T81" fmla="*/ 2147483647 h 1194"/>
              <a:gd name="T82" fmla="*/ 2147483647 w 606"/>
              <a:gd name="T83" fmla="*/ 2147483647 h 1194"/>
              <a:gd name="T84" fmla="*/ 2147483647 w 606"/>
              <a:gd name="T85" fmla="*/ 2147483647 h 1194"/>
              <a:gd name="T86" fmla="*/ 2147483647 w 606"/>
              <a:gd name="T87" fmla="*/ 2147483647 h 1194"/>
              <a:gd name="T88" fmla="*/ 2147483647 w 606"/>
              <a:gd name="T89" fmla="*/ 2147483647 h 1194"/>
              <a:gd name="T90" fmla="*/ 2147483647 w 606"/>
              <a:gd name="T91" fmla="*/ 2147483647 h 1194"/>
              <a:gd name="T92" fmla="*/ 2147483647 w 606"/>
              <a:gd name="T93" fmla="*/ 2147483647 h 1194"/>
              <a:gd name="T94" fmla="*/ 2147483647 w 606"/>
              <a:gd name="T95" fmla="*/ 2147483647 h 1194"/>
              <a:gd name="T96" fmla="*/ 2147483647 w 606"/>
              <a:gd name="T97" fmla="*/ 2147483647 h 1194"/>
              <a:gd name="T98" fmla="*/ 2147483647 w 606"/>
              <a:gd name="T99" fmla="*/ 2147483647 h 1194"/>
              <a:gd name="T100" fmla="*/ 2147483647 w 606"/>
              <a:gd name="T101" fmla="*/ 2147483647 h 1194"/>
              <a:gd name="T102" fmla="*/ 2147483647 w 606"/>
              <a:gd name="T103" fmla="*/ 2147483647 h 1194"/>
              <a:gd name="T104" fmla="*/ 2147483647 w 606"/>
              <a:gd name="T105" fmla="*/ 2147483647 h 1194"/>
              <a:gd name="T106" fmla="*/ 2147483647 w 606"/>
              <a:gd name="T107" fmla="*/ 2147483647 h 1194"/>
              <a:gd name="T108" fmla="*/ 2147483647 w 606"/>
              <a:gd name="T109" fmla="*/ 2147483647 h 1194"/>
              <a:gd name="T110" fmla="*/ 2147483647 w 606"/>
              <a:gd name="T111" fmla="*/ 2147483647 h 1194"/>
              <a:gd name="T112" fmla="*/ 2147483647 w 606"/>
              <a:gd name="T113" fmla="*/ 2147483647 h 1194"/>
              <a:gd name="T114" fmla="*/ 2147483647 w 606"/>
              <a:gd name="T115" fmla="*/ 2147483647 h 1194"/>
              <a:gd name="T116" fmla="*/ 2147483647 w 606"/>
              <a:gd name="T117" fmla="*/ 2147483647 h 1194"/>
              <a:gd name="T118" fmla="*/ 2147483647 w 606"/>
              <a:gd name="T119" fmla="*/ 2147483647 h 1194"/>
              <a:gd name="T120" fmla="*/ 2147483647 w 606"/>
              <a:gd name="T121" fmla="*/ 2147483647 h 1194"/>
              <a:gd name="T122" fmla="*/ 2147483647 w 606"/>
              <a:gd name="T123" fmla="*/ 2147483647 h 119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6"/>
              <a:gd name="T187" fmla="*/ 0 h 1194"/>
              <a:gd name="T188" fmla="*/ 606 w 606"/>
              <a:gd name="T189" fmla="*/ 1194 h 119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6" h="1194">
                <a:moveTo>
                  <a:pt x="6" y="48"/>
                </a:moveTo>
                <a:lnTo>
                  <a:pt x="0" y="60"/>
                </a:lnTo>
                <a:lnTo>
                  <a:pt x="0" y="72"/>
                </a:lnTo>
                <a:lnTo>
                  <a:pt x="12" y="96"/>
                </a:lnTo>
                <a:lnTo>
                  <a:pt x="18" y="102"/>
                </a:lnTo>
                <a:lnTo>
                  <a:pt x="24" y="114"/>
                </a:lnTo>
                <a:lnTo>
                  <a:pt x="36" y="120"/>
                </a:lnTo>
                <a:lnTo>
                  <a:pt x="42" y="132"/>
                </a:lnTo>
                <a:lnTo>
                  <a:pt x="48" y="126"/>
                </a:lnTo>
                <a:lnTo>
                  <a:pt x="54" y="126"/>
                </a:lnTo>
                <a:lnTo>
                  <a:pt x="54" y="156"/>
                </a:lnTo>
                <a:lnTo>
                  <a:pt x="66" y="180"/>
                </a:lnTo>
                <a:lnTo>
                  <a:pt x="84" y="198"/>
                </a:lnTo>
                <a:lnTo>
                  <a:pt x="90" y="210"/>
                </a:lnTo>
                <a:lnTo>
                  <a:pt x="108" y="210"/>
                </a:lnTo>
                <a:lnTo>
                  <a:pt x="108" y="216"/>
                </a:lnTo>
                <a:lnTo>
                  <a:pt x="120" y="228"/>
                </a:lnTo>
                <a:lnTo>
                  <a:pt x="126" y="222"/>
                </a:lnTo>
                <a:lnTo>
                  <a:pt x="132" y="210"/>
                </a:lnTo>
                <a:lnTo>
                  <a:pt x="132" y="204"/>
                </a:lnTo>
                <a:lnTo>
                  <a:pt x="138" y="192"/>
                </a:lnTo>
                <a:lnTo>
                  <a:pt x="150" y="192"/>
                </a:lnTo>
                <a:lnTo>
                  <a:pt x="162" y="198"/>
                </a:lnTo>
                <a:lnTo>
                  <a:pt x="186" y="222"/>
                </a:lnTo>
                <a:lnTo>
                  <a:pt x="180" y="222"/>
                </a:lnTo>
                <a:lnTo>
                  <a:pt x="174" y="228"/>
                </a:lnTo>
                <a:lnTo>
                  <a:pt x="174" y="234"/>
                </a:lnTo>
                <a:lnTo>
                  <a:pt x="198" y="246"/>
                </a:lnTo>
                <a:lnTo>
                  <a:pt x="216" y="252"/>
                </a:lnTo>
                <a:lnTo>
                  <a:pt x="228" y="258"/>
                </a:lnTo>
                <a:lnTo>
                  <a:pt x="228" y="270"/>
                </a:lnTo>
                <a:lnTo>
                  <a:pt x="222" y="282"/>
                </a:lnTo>
                <a:lnTo>
                  <a:pt x="210" y="288"/>
                </a:lnTo>
                <a:lnTo>
                  <a:pt x="204" y="300"/>
                </a:lnTo>
                <a:lnTo>
                  <a:pt x="198" y="306"/>
                </a:lnTo>
                <a:lnTo>
                  <a:pt x="180" y="306"/>
                </a:lnTo>
                <a:lnTo>
                  <a:pt x="174" y="300"/>
                </a:lnTo>
                <a:lnTo>
                  <a:pt x="150" y="300"/>
                </a:lnTo>
                <a:lnTo>
                  <a:pt x="156" y="306"/>
                </a:lnTo>
                <a:lnTo>
                  <a:pt x="156" y="324"/>
                </a:lnTo>
                <a:lnTo>
                  <a:pt x="168" y="330"/>
                </a:lnTo>
                <a:lnTo>
                  <a:pt x="174" y="336"/>
                </a:lnTo>
                <a:lnTo>
                  <a:pt x="210" y="354"/>
                </a:lnTo>
                <a:lnTo>
                  <a:pt x="222" y="366"/>
                </a:lnTo>
                <a:lnTo>
                  <a:pt x="234" y="372"/>
                </a:lnTo>
                <a:lnTo>
                  <a:pt x="240" y="378"/>
                </a:lnTo>
                <a:lnTo>
                  <a:pt x="252" y="378"/>
                </a:lnTo>
                <a:lnTo>
                  <a:pt x="252" y="408"/>
                </a:lnTo>
                <a:lnTo>
                  <a:pt x="258" y="414"/>
                </a:lnTo>
                <a:lnTo>
                  <a:pt x="270" y="414"/>
                </a:lnTo>
                <a:lnTo>
                  <a:pt x="282" y="420"/>
                </a:lnTo>
                <a:lnTo>
                  <a:pt x="288" y="426"/>
                </a:lnTo>
                <a:lnTo>
                  <a:pt x="294" y="426"/>
                </a:lnTo>
                <a:lnTo>
                  <a:pt x="294" y="450"/>
                </a:lnTo>
                <a:lnTo>
                  <a:pt x="306" y="474"/>
                </a:lnTo>
                <a:lnTo>
                  <a:pt x="324" y="486"/>
                </a:lnTo>
                <a:lnTo>
                  <a:pt x="342" y="504"/>
                </a:lnTo>
                <a:lnTo>
                  <a:pt x="348" y="522"/>
                </a:lnTo>
                <a:lnTo>
                  <a:pt x="366" y="522"/>
                </a:lnTo>
                <a:lnTo>
                  <a:pt x="366" y="528"/>
                </a:lnTo>
                <a:lnTo>
                  <a:pt x="372" y="534"/>
                </a:lnTo>
                <a:lnTo>
                  <a:pt x="384" y="558"/>
                </a:lnTo>
                <a:lnTo>
                  <a:pt x="396" y="570"/>
                </a:lnTo>
                <a:lnTo>
                  <a:pt x="408" y="570"/>
                </a:lnTo>
                <a:lnTo>
                  <a:pt x="414" y="576"/>
                </a:lnTo>
                <a:lnTo>
                  <a:pt x="426" y="582"/>
                </a:lnTo>
                <a:lnTo>
                  <a:pt x="432" y="588"/>
                </a:lnTo>
                <a:lnTo>
                  <a:pt x="432" y="600"/>
                </a:lnTo>
                <a:lnTo>
                  <a:pt x="426" y="606"/>
                </a:lnTo>
                <a:lnTo>
                  <a:pt x="420" y="606"/>
                </a:lnTo>
                <a:lnTo>
                  <a:pt x="414" y="612"/>
                </a:lnTo>
                <a:lnTo>
                  <a:pt x="408" y="612"/>
                </a:lnTo>
                <a:lnTo>
                  <a:pt x="432" y="636"/>
                </a:lnTo>
                <a:lnTo>
                  <a:pt x="456" y="648"/>
                </a:lnTo>
                <a:lnTo>
                  <a:pt x="462" y="654"/>
                </a:lnTo>
                <a:lnTo>
                  <a:pt x="468" y="654"/>
                </a:lnTo>
                <a:lnTo>
                  <a:pt x="450" y="690"/>
                </a:lnTo>
                <a:lnTo>
                  <a:pt x="456" y="690"/>
                </a:lnTo>
                <a:lnTo>
                  <a:pt x="468" y="702"/>
                </a:lnTo>
                <a:lnTo>
                  <a:pt x="468" y="708"/>
                </a:lnTo>
                <a:lnTo>
                  <a:pt x="456" y="720"/>
                </a:lnTo>
                <a:lnTo>
                  <a:pt x="450" y="720"/>
                </a:lnTo>
                <a:lnTo>
                  <a:pt x="450" y="762"/>
                </a:lnTo>
                <a:lnTo>
                  <a:pt x="456" y="762"/>
                </a:lnTo>
                <a:lnTo>
                  <a:pt x="468" y="774"/>
                </a:lnTo>
                <a:lnTo>
                  <a:pt x="480" y="798"/>
                </a:lnTo>
                <a:lnTo>
                  <a:pt x="480" y="804"/>
                </a:lnTo>
                <a:lnTo>
                  <a:pt x="468" y="816"/>
                </a:lnTo>
                <a:lnTo>
                  <a:pt x="462" y="816"/>
                </a:lnTo>
                <a:lnTo>
                  <a:pt x="462" y="828"/>
                </a:lnTo>
                <a:lnTo>
                  <a:pt x="468" y="834"/>
                </a:lnTo>
                <a:lnTo>
                  <a:pt x="468" y="864"/>
                </a:lnTo>
                <a:lnTo>
                  <a:pt x="474" y="870"/>
                </a:lnTo>
                <a:lnTo>
                  <a:pt x="474" y="900"/>
                </a:lnTo>
                <a:lnTo>
                  <a:pt x="462" y="894"/>
                </a:lnTo>
                <a:lnTo>
                  <a:pt x="444" y="894"/>
                </a:lnTo>
                <a:lnTo>
                  <a:pt x="438" y="900"/>
                </a:lnTo>
                <a:lnTo>
                  <a:pt x="438" y="918"/>
                </a:lnTo>
                <a:lnTo>
                  <a:pt x="408" y="918"/>
                </a:lnTo>
                <a:lnTo>
                  <a:pt x="408" y="942"/>
                </a:lnTo>
                <a:lnTo>
                  <a:pt x="366" y="942"/>
                </a:lnTo>
                <a:lnTo>
                  <a:pt x="366" y="966"/>
                </a:lnTo>
                <a:lnTo>
                  <a:pt x="378" y="990"/>
                </a:lnTo>
                <a:lnTo>
                  <a:pt x="396" y="1008"/>
                </a:lnTo>
                <a:lnTo>
                  <a:pt x="396" y="1020"/>
                </a:lnTo>
                <a:lnTo>
                  <a:pt x="390" y="1014"/>
                </a:lnTo>
                <a:lnTo>
                  <a:pt x="378" y="1008"/>
                </a:lnTo>
                <a:lnTo>
                  <a:pt x="372" y="1002"/>
                </a:lnTo>
                <a:lnTo>
                  <a:pt x="360" y="996"/>
                </a:lnTo>
                <a:lnTo>
                  <a:pt x="348" y="996"/>
                </a:lnTo>
                <a:lnTo>
                  <a:pt x="342" y="1002"/>
                </a:lnTo>
                <a:lnTo>
                  <a:pt x="342" y="1008"/>
                </a:lnTo>
                <a:lnTo>
                  <a:pt x="306" y="1008"/>
                </a:lnTo>
                <a:lnTo>
                  <a:pt x="312" y="1014"/>
                </a:lnTo>
                <a:lnTo>
                  <a:pt x="318" y="1014"/>
                </a:lnTo>
                <a:lnTo>
                  <a:pt x="324" y="1020"/>
                </a:lnTo>
                <a:lnTo>
                  <a:pt x="324" y="1026"/>
                </a:lnTo>
                <a:lnTo>
                  <a:pt x="312" y="1032"/>
                </a:lnTo>
                <a:lnTo>
                  <a:pt x="294" y="1032"/>
                </a:lnTo>
                <a:lnTo>
                  <a:pt x="276" y="1038"/>
                </a:lnTo>
                <a:lnTo>
                  <a:pt x="270" y="1050"/>
                </a:lnTo>
                <a:lnTo>
                  <a:pt x="270" y="1056"/>
                </a:lnTo>
                <a:lnTo>
                  <a:pt x="288" y="1074"/>
                </a:lnTo>
                <a:lnTo>
                  <a:pt x="300" y="1080"/>
                </a:lnTo>
                <a:lnTo>
                  <a:pt x="306" y="1086"/>
                </a:lnTo>
                <a:lnTo>
                  <a:pt x="312" y="1086"/>
                </a:lnTo>
                <a:lnTo>
                  <a:pt x="294" y="1104"/>
                </a:lnTo>
                <a:lnTo>
                  <a:pt x="294" y="1110"/>
                </a:lnTo>
                <a:lnTo>
                  <a:pt x="300" y="1116"/>
                </a:lnTo>
                <a:lnTo>
                  <a:pt x="300" y="1128"/>
                </a:lnTo>
                <a:lnTo>
                  <a:pt x="306" y="1140"/>
                </a:lnTo>
                <a:lnTo>
                  <a:pt x="306" y="1152"/>
                </a:lnTo>
                <a:lnTo>
                  <a:pt x="312" y="1158"/>
                </a:lnTo>
                <a:lnTo>
                  <a:pt x="294" y="1176"/>
                </a:lnTo>
                <a:lnTo>
                  <a:pt x="294" y="1188"/>
                </a:lnTo>
                <a:lnTo>
                  <a:pt x="306" y="1194"/>
                </a:lnTo>
                <a:lnTo>
                  <a:pt x="318" y="1194"/>
                </a:lnTo>
                <a:lnTo>
                  <a:pt x="330" y="1188"/>
                </a:lnTo>
                <a:lnTo>
                  <a:pt x="354" y="1164"/>
                </a:lnTo>
                <a:lnTo>
                  <a:pt x="366" y="1158"/>
                </a:lnTo>
                <a:lnTo>
                  <a:pt x="378" y="1158"/>
                </a:lnTo>
                <a:lnTo>
                  <a:pt x="384" y="1134"/>
                </a:lnTo>
                <a:lnTo>
                  <a:pt x="384" y="1110"/>
                </a:lnTo>
                <a:lnTo>
                  <a:pt x="396" y="1110"/>
                </a:lnTo>
                <a:lnTo>
                  <a:pt x="402" y="1116"/>
                </a:lnTo>
                <a:lnTo>
                  <a:pt x="414" y="1116"/>
                </a:lnTo>
                <a:lnTo>
                  <a:pt x="426" y="1104"/>
                </a:lnTo>
                <a:lnTo>
                  <a:pt x="426" y="1092"/>
                </a:lnTo>
                <a:lnTo>
                  <a:pt x="420" y="1086"/>
                </a:lnTo>
                <a:lnTo>
                  <a:pt x="414" y="1074"/>
                </a:lnTo>
                <a:lnTo>
                  <a:pt x="408" y="1068"/>
                </a:lnTo>
                <a:lnTo>
                  <a:pt x="408" y="1062"/>
                </a:lnTo>
                <a:lnTo>
                  <a:pt x="414" y="1056"/>
                </a:lnTo>
                <a:lnTo>
                  <a:pt x="426" y="1056"/>
                </a:lnTo>
                <a:lnTo>
                  <a:pt x="438" y="1050"/>
                </a:lnTo>
                <a:lnTo>
                  <a:pt x="444" y="1044"/>
                </a:lnTo>
                <a:lnTo>
                  <a:pt x="450" y="1044"/>
                </a:lnTo>
                <a:lnTo>
                  <a:pt x="456" y="1050"/>
                </a:lnTo>
                <a:lnTo>
                  <a:pt x="468" y="1050"/>
                </a:lnTo>
                <a:lnTo>
                  <a:pt x="480" y="1044"/>
                </a:lnTo>
                <a:lnTo>
                  <a:pt x="498" y="1038"/>
                </a:lnTo>
                <a:lnTo>
                  <a:pt x="546" y="1014"/>
                </a:lnTo>
                <a:lnTo>
                  <a:pt x="582" y="978"/>
                </a:lnTo>
                <a:lnTo>
                  <a:pt x="588" y="960"/>
                </a:lnTo>
                <a:lnTo>
                  <a:pt x="594" y="936"/>
                </a:lnTo>
                <a:lnTo>
                  <a:pt x="606" y="876"/>
                </a:lnTo>
                <a:lnTo>
                  <a:pt x="606" y="846"/>
                </a:lnTo>
                <a:lnTo>
                  <a:pt x="600" y="834"/>
                </a:lnTo>
                <a:lnTo>
                  <a:pt x="576" y="810"/>
                </a:lnTo>
                <a:lnTo>
                  <a:pt x="594" y="804"/>
                </a:lnTo>
                <a:lnTo>
                  <a:pt x="594" y="774"/>
                </a:lnTo>
                <a:lnTo>
                  <a:pt x="588" y="756"/>
                </a:lnTo>
                <a:lnTo>
                  <a:pt x="588" y="744"/>
                </a:lnTo>
                <a:lnTo>
                  <a:pt x="570" y="708"/>
                </a:lnTo>
                <a:lnTo>
                  <a:pt x="564" y="690"/>
                </a:lnTo>
                <a:lnTo>
                  <a:pt x="558" y="684"/>
                </a:lnTo>
                <a:lnTo>
                  <a:pt x="552" y="672"/>
                </a:lnTo>
                <a:lnTo>
                  <a:pt x="558" y="666"/>
                </a:lnTo>
                <a:lnTo>
                  <a:pt x="558" y="642"/>
                </a:lnTo>
                <a:lnTo>
                  <a:pt x="522" y="606"/>
                </a:lnTo>
                <a:lnTo>
                  <a:pt x="486" y="576"/>
                </a:lnTo>
                <a:lnTo>
                  <a:pt x="456" y="552"/>
                </a:lnTo>
                <a:lnTo>
                  <a:pt x="432" y="534"/>
                </a:lnTo>
                <a:lnTo>
                  <a:pt x="420" y="528"/>
                </a:lnTo>
                <a:lnTo>
                  <a:pt x="402" y="516"/>
                </a:lnTo>
                <a:lnTo>
                  <a:pt x="390" y="510"/>
                </a:lnTo>
                <a:lnTo>
                  <a:pt x="384" y="504"/>
                </a:lnTo>
                <a:lnTo>
                  <a:pt x="384" y="468"/>
                </a:lnTo>
                <a:lnTo>
                  <a:pt x="336" y="420"/>
                </a:lnTo>
                <a:lnTo>
                  <a:pt x="306" y="384"/>
                </a:lnTo>
                <a:lnTo>
                  <a:pt x="288" y="354"/>
                </a:lnTo>
                <a:lnTo>
                  <a:pt x="282" y="336"/>
                </a:lnTo>
                <a:lnTo>
                  <a:pt x="282" y="318"/>
                </a:lnTo>
                <a:lnTo>
                  <a:pt x="276" y="306"/>
                </a:lnTo>
                <a:lnTo>
                  <a:pt x="276" y="282"/>
                </a:lnTo>
                <a:lnTo>
                  <a:pt x="282" y="276"/>
                </a:lnTo>
                <a:lnTo>
                  <a:pt x="294" y="252"/>
                </a:lnTo>
                <a:lnTo>
                  <a:pt x="294" y="240"/>
                </a:lnTo>
                <a:lnTo>
                  <a:pt x="300" y="240"/>
                </a:lnTo>
                <a:lnTo>
                  <a:pt x="312" y="228"/>
                </a:lnTo>
                <a:lnTo>
                  <a:pt x="324" y="222"/>
                </a:lnTo>
                <a:lnTo>
                  <a:pt x="336" y="210"/>
                </a:lnTo>
                <a:lnTo>
                  <a:pt x="336" y="204"/>
                </a:lnTo>
                <a:lnTo>
                  <a:pt x="342" y="198"/>
                </a:lnTo>
                <a:lnTo>
                  <a:pt x="372" y="198"/>
                </a:lnTo>
                <a:lnTo>
                  <a:pt x="384" y="186"/>
                </a:lnTo>
                <a:lnTo>
                  <a:pt x="390" y="174"/>
                </a:lnTo>
                <a:lnTo>
                  <a:pt x="390" y="156"/>
                </a:lnTo>
                <a:lnTo>
                  <a:pt x="396" y="144"/>
                </a:lnTo>
                <a:lnTo>
                  <a:pt x="390" y="144"/>
                </a:lnTo>
                <a:lnTo>
                  <a:pt x="384" y="138"/>
                </a:lnTo>
                <a:lnTo>
                  <a:pt x="354" y="138"/>
                </a:lnTo>
                <a:lnTo>
                  <a:pt x="342" y="132"/>
                </a:lnTo>
                <a:lnTo>
                  <a:pt x="336" y="120"/>
                </a:lnTo>
                <a:lnTo>
                  <a:pt x="330" y="114"/>
                </a:lnTo>
                <a:lnTo>
                  <a:pt x="312" y="114"/>
                </a:lnTo>
                <a:lnTo>
                  <a:pt x="312" y="96"/>
                </a:lnTo>
                <a:lnTo>
                  <a:pt x="300" y="90"/>
                </a:lnTo>
                <a:lnTo>
                  <a:pt x="294" y="72"/>
                </a:lnTo>
                <a:lnTo>
                  <a:pt x="312" y="54"/>
                </a:lnTo>
                <a:lnTo>
                  <a:pt x="312" y="48"/>
                </a:lnTo>
                <a:lnTo>
                  <a:pt x="306" y="42"/>
                </a:lnTo>
                <a:lnTo>
                  <a:pt x="276" y="42"/>
                </a:lnTo>
                <a:lnTo>
                  <a:pt x="264" y="30"/>
                </a:lnTo>
                <a:lnTo>
                  <a:pt x="234" y="36"/>
                </a:lnTo>
                <a:lnTo>
                  <a:pt x="204" y="0"/>
                </a:lnTo>
                <a:lnTo>
                  <a:pt x="198" y="0"/>
                </a:lnTo>
                <a:lnTo>
                  <a:pt x="192" y="6"/>
                </a:lnTo>
                <a:lnTo>
                  <a:pt x="180" y="12"/>
                </a:lnTo>
                <a:lnTo>
                  <a:pt x="174" y="18"/>
                </a:lnTo>
                <a:lnTo>
                  <a:pt x="174" y="30"/>
                </a:lnTo>
                <a:lnTo>
                  <a:pt x="168" y="42"/>
                </a:lnTo>
                <a:lnTo>
                  <a:pt x="168" y="48"/>
                </a:lnTo>
                <a:lnTo>
                  <a:pt x="150" y="48"/>
                </a:lnTo>
                <a:lnTo>
                  <a:pt x="144" y="54"/>
                </a:lnTo>
                <a:lnTo>
                  <a:pt x="138" y="48"/>
                </a:lnTo>
                <a:lnTo>
                  <a:pt x="120" y="48"/>
                </a:lnTo>
                <a:lnTo>
                  <a:pt x="132" y="60"/>
                </a:lnTo>
                <a:lnTo>
                  <a:pt x="132" y="72"/>
                </a:lnTo>
                <a:lnTo>
                  <a:pt x="114" y="72"/>
                </a:lnTo>
                <a:lnTo>
                  <a:pt x="108" y="66"/>
                </a:lnTo>
                <a:lnTo>
                  <a:pt x="96" y="48"/>
                </a:lnTo>
                <a:lnTo>
                  <a:pt x="90" y="48"/>
                </a:lnTo>
                <a:lnTo>
                  <a:pt x="90" y="66"/>
                </a:lnTo>
                <a:lnTo>
                  <a:pt x="72" y="48"/>
                </a:lnTo>
                <a:lnTo>
                  <a:pt x="66" y="54"/>
                </a:lnTo>
                <a:lnTo>
                  <a:pt x="60" y="66"/>
                </a:lnTo>
                <a:lnTo>
                  <a:pt x="54" y="72"/>
                </a:lnTo>
                <a:lnTo>
                  <a:pt x="42" y="72"/>
                </a:lnTo>
                <a:lnTo>
                  <a:pt x="18" y="48"/>
                </a:lnTo>
                <a:lnTo>
                  <a:pt x="6" y="4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 name="Venezuela" descr="© INSCALE GmbH, 05.05.2010&#10;http://www.presentationload.com/">
            <a:extLst>
              <a:ext uri="{FF2B5EF4-FFF2-40B4-BE49-F238E27FC236}">
                <a16:creationId xmlns:a16="http://schemas.microsoft.com/office/drawing/2014/main" id="{9C365682-CD8A-CC21-0387-862E97C8D9F8}"/>
              </a:ext>
            </a:extLst>
          </p:cNvPr>
          <p:cNvSpPr>
            <a:spLocks noEditPoints="1"/>
          </p:cNvSpPr>
          <p:nvPr/>
        </p:nvSpPr>
        <p:spPr bwMode="gray">
          <a:xfrm>
            <a:off x="3149466" y="3922025"/>
            <a:ext cx="449952" cy="438889"/>
          </a:xfrm>
          <a:custGeom>
            <a:avLst/>
            <a:gdLst>
              <a:gd name="T0" fmla="*/ 2147483647 w 954"/>
              <a:gd name="T1" fmla="*/ 2147483647 h 930"/>
              <a:gd name="T2" fmla="*/ 2147483647 w 954"/>
              <a:gd name="T3" fmla="*/ 2147483647 h 930"/>
              <a:gd name="T4" fmla="*/ 2147483647 w 954"/>
              <a:gd name="T5" fmla="*/ 2147483647 h 930"/>
              <a:gd name="T6" fmla="*/ 2147483647 w 954"/>
              <a:gd name="T7" fmla="*/ 2147483647 h 930"/>
              <a:gd name="T8" fmla="*/ 2147483647 w 954"/>
              <a:gd name="T9" fmla="*/ 2147483647 h 930"/>
              <a:gd name="T10" fmla="*/ 2147483647 w 954"/>
              <a:gd name="T11" fmla="*/ 2147483647 h 930"/>
              <a:gd name="T12" fmla="*/ 2147483647 w 954"/>
              <a:gd name="T13" fmla="*/ 2147483647 h 930"/>
              <a:gd name="T14" fmla="*/ 2147483647 w 954"/>
              <a:gd name="T15" fmla="*/ 2147483647 h 930"/>
              <a:gd name="T16" fmla="*/ 2147483647 w 954"/>
              <a:gd name="T17" fmla="*/ 2147483647 h 930"/>
              <a:gd name="T18" fmla="*/ 2147483647 w 954"/>
              <a:gd name="T19" fmla="*/ 2147483647 h 930"/>
              <a:gd name="T20" fmla="*/ 2147483647 w 954"/>
              <a:gd name="T21" fmla="*/ 2147483647 h 930"/>
              <a:gd name="T22" fmla="*/ 2147483647 w 954"/>
              <a:gd name="T23" fmla="*/ 2147483647 h 930"/>
              <a:gd name="T24" fmla="*/ 2147483647 w 954"/>
              <a:gd name="T25" fmla="*/ 2147483647 h 930"/>
              <a:gd name="T26" fmla="*/ 2147483647 w 954"/>
              <a:gd name="T27" fmla="*/ 2147483647 h 930"/>
              <a:gd name="T28" fmla="*/ 2147483647 w 954"/>
              <a:gd name="T29" fmla="*/ 2147483647 h 930"/>
              <a:gd name="T30" fmla="*/ 2147483647 w 954"/>
              <a:gd name="T31" fmla="*/ 2147483647 h 930"/>
              <a:gd name="T32" fmla="*/ 2147483647 w 954"/>
              <a:gd name="T33" fmla="*/ 2147483647 h 930"/>
              <a:gd name="T34" fmla="*/ 2147483647 w 954"/>
              <a:gd name="T35" fmla="*/ 2147483647 h 930"/>
              <a:gd name="T36" fmla="*/ 2147483647 w 954"/>
              <a:gd name="T37" fmla="*/ 2147483647 h 930"/>
              <a:gd name="T38" fmla="*/ 2147483647 w 954"/>
              <a:gd name="T39" fmla="*/ 2147483647 h 930"/>
              <a:gd name="T40" fmla="*/ 2147483647 w 954"/>
              <a:gd name="T41" fmla="*/ 2147483647 h 930"/>
              <a:gd name="T42" fmla="*/ 2147483647 w 954"/>
              <a:gd name="T43" fmla="*/ 2147483647 h 930"/>
              <a:gd name="T44" fmla="*/ 2147483647 w 954"/>
              <a:gd name="T45" fmla="*/ 2147483647 h 930"/>
              <a:gd name="T46" fmla="*/ 2147483647 w 954"/>
              <a:gd name="T47" fmla="*/ 2147483647 h 930"/>
              <a:gd name="T48" fmla="*/ 2147483647 w 954"/>
              <a:gd name="T49" fmla="*/ 2147483647 h 930"/>
              <a:gd name="T50" fmla="*/ 0 w 954"/>
              <a:gd name="T51" fmla="*/ 2147483647 h 930"/>
              <a:gd name="T52" fmla="*/ 2147483647 w 954"/>
              <a:gd name="T53" fmla="*/ 2147483647 h 930"/>
              <a:gd name="T54" fmla="*/ 2147483647 w 954"/>
              <a:gd name="T55" fmla="*/ 2147483647 h 930"/>
              <a:gd name="T56" fmla="*/ 2147483647 w 954"/>
              <a:gd name="T57" fmla="*/ 2147483647 h 930"/>
              <a:gd name="T58" fmla="*/ 2147483647 w 954"/>
              <a:gd name="T59" fmla="*/ 2147483647 h 930"/>
              <a:gd name="T60" fmla="*/ 2147483647 w 954"/>
              <a:gd name="T61" fmla="*/ 2147483647 h 930"/>
              <a:gd name="T62" fmla="*/ 2147483647 w 954"/>
              <a:gd name="T63" fmla="*/ 2147483647 h 930"/>
              <a:gd name="T64" fmla="*/ 2147483647 w 954"/>
              <a:gd name="T65" fmla="*/ 2147483647 h 930"/>
              <a:gd name="T66" fmla="*/ 2147483647 w 954"/>
              <a:gd name="T67" fmla="*/ 2147483647 h 930"/>
              <a:gd name="T68" fmla="*/ 2147483647 w 954"/>
              <a:gd name="T69" fmla="*/ 2147483647 h 930"/>
              <a:gd name="T70" fmla="*/ 2147483647 w 954"/>
              <a:gd name="T71" fmla="*/ 2147483647 h 930"/>
              <a:gd name="T72" fmla="*/ 2147483647 w 954"/>
              <a:gd name="T73" fmla="*/ 2147483647 h 930"/>
              <a:gd name="T74" fmla="*/ 2147483647 w 954"/>
              <a:gd name="T75" fmla="*/ 2147483647 h 930"/>
              <a:gd name="T76" fmla="*/ 2147483647 w 954"/>
              <a:gd name="T77" fmla="*/ 2147483647 h 930"/>
              <a:gd name="T78" fmla="*/ 2147483647 w 954"/>
              <a:gd name="T79" fmla="*/ 2147483647 h 930"/>
              <a:gd name="T80" fmla="*/ 2147483647 w 954"/>
              <a:gd name="T81" fmla="*/ 2147483647 h 930"/>
              <a:gd name="T82" fmla="*/ 2147483647 w 954"/>
              <a:gd name="T83" fmla="*/ 2147483647 h 930"/>
              <a:gd name="T84" fmla="*/ 2147483647 w 954"/>
              <a:gd name="T85" fmla="*/ 2147483647 h 930"/>
              <a:gd name="T86" fmla="*/ 2147483647 w 954"/>
              <a:gd name="T87" fmla="*/ 2147483647 h 930"/>
              <a:gd name="T88" fmla="*/ 2147483647 w 954"/>
              <a:gd name="T89" fmla="*/ 2147483647 h 930"/>
              <a:gd name="T90" fmla="*/ 2147483647 w 954"/>
              <a:gd name="T91" fmla="*/ 2147483647 h 930"/>
              <a:gd name="T92" fmla="*/ 2147483647 w 954"/>
              <a:gd name="T93" fmla="*/ 2147483647 h 930"/>
              <a:gd name="T94" fmla="*/ 2147483647 w 954"/>
              <a:gd name="T95" fmla="*/ 2147483647 h 930"/>
              <a:gd name="T96" fmla="*/ 2147483647 w 954"/>
              <a:gd name="T97" fmla="*/ 2147483647 h 930"/>
              <a:gd name="T98" fmla="*/ 2147483647 w 954"/>
              <a:gd name="T99" fmla="*/ 2147483647 h 930"/>
              <a:gd name="T100" fmla="*/ 2147483647 w 954"/>
              <a:gd name="T101" fmla="*/ 2147483647 h 930"/>
              <a:gd name="T102" fmla="*/ 2147483647 w 954"/>
              <a:gd name="T103" fmla="*/ 2147483647 h 930"/>
              <a:gd name="T104" fmla="*/ 2147483647 w 954"/>
              <a:gd name="T105" fmla="*/ 2147483647 h 930"/>
              <a:gd name="T106" fmla="*/ 2147483647 w 954"/>
              <a:gd name="T107" fmla="*/ 2147483647 h 930"/>
              <a:gd name="T108" fmla="*/ 2147483647 w 954"/>
              <a:gd name="T109" fmla="*/ 2147483647 h 930"/>
              <a:gd name="T110" fmla="*/ 2147483647 w 954"/>
              <a:gd name="T111" fmla="*/ 2147483647 h 930"/>
              <a:gd name="T112" fmla="*/ 2147483647 w 954"/>
              <a:gd name="T113" fmla="*/ 2147483647 h 930"/>
              <a:gd name="T114" fmla="*/ 2147483647 w 954"/>
              <a:gd name="T115" fmla="*/ 2147483647 h 930"/>
              <a:gd name="T116" fmla="*/ 2147483647 w 954"/>
              <a:gd name="T117" fmla="*/ 2147483647 h 930"/>
              <a:gd name="T118" fmla="*/ 2147483647 w 954"/>
              <a:gd name="T119" fmla="*/ 2147483647 h 93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4"/>
              <a:gd name="T181" fmla="*/ 0 h 930"/>
              <a:gd name="T182" fmla="*/ 954 w 954"/>
              <a:gd name="T183" fmla="*/ 930 h 93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4" h="930">
                <a:moveTo>
                  <a:pt x="264" y="42"/>
                </a:moveTo>
                <a:lnTo>
                  <a:pt x="264" y="12"/>
                </a:lnTo>
                <a:lnTo>
                  <a:pt x="252" y="0"/>
                </a:lnTo>
                <a:lnTo>
                  <a:pt x="234" y="0"/>
                </a:lnTo>
                <a:lnTo>
                  <a:pt x="228" y="6"/>
                </a:lnTo>
                <a:lnTo>
                  <a:pt x="228" y="18"/>
                </a:lnTo>
                <a:lnTo>
                  <a:pt x="234" y="24"/>
                </a:lnTo>
                <a:lnTo>
                  <a:pt x="234" y="36"/>
                </a:lnTo>
                <a:lnTo>
                  <a:pt x="240" y="42"/>
                </a:lnTo>
                <a:lnTo>
                  <a:pt x="264" y="42"/>
                </a:lnTo>
                <a:close/>
                <a:moveTo>
                  <a:pt x="936" y="276"/>
                </a:moveTo>
                <a:lnTo>
                  <a:pt x="930" y="276"/>
                </a:lnTo>
                <a:lnTo>
                  <a:pt x="924" y="282"/>
                </a:lnTo>
                <a:lnTo>
                  <a:pt x="912" y="288"/>
                </a:lnTo>
                <a:lnTo>
                  <a:pt x="906" y="294"/>
                </a:lnTo>
                <a:lnTo>
                  <a:pt x="900" y="288"/>
                </a:lnTo>
                <a:lnTo>
                  <a:pt x="888" y="288"/>
                </a:lnTo>
                <a:lnTo>
                  <a:pt x="882" y="282"/>
                </a:lnTo>
                <a:lnTo>
                  <a:pt x="876" y="282"/>
                </a:lnTo>
                <a:lnTo>
                  <a:pt x="852" y="306"/>
                </a:lnTo>
                <a:lnTo>
                  <a:pt x="822" y="282"/>
                </a:lnTo>
                <a:lnTo>
                  <a:pt x="846" y="282"/>
                </a:lnTo>
                <a:lnTo>
                  <a:pt x="858" y="276"/>
                </a:lnTo>
                <a:lnTo>
                  <a:pt x="864" y="276"/>
                </a:lnTo>
                <a:lnTo>
                  <a:pt x="870" y="264"/>
                </a:lnTo>
                <a:lnTo>
                  <a:pt x="870" y="246"/>
                </a:lnTo>
                <a:lnTo>
                  <a:pt x="882" y="234"/>
                </a:lnTo>
                <a:lnTo>
                  <a:pt x="888" y="222"/>
                </a:lnTo>
                <a:lnTo>
                  <a:pt x="876" y="210"/>
                </a:lnTo>
                <a:lnTo>
                  <a:pt x="846" y="210"/>
                </a:lnTo>
                <a:lnTo>
                  <a:pt x="846" y="204"/>
                </a:lnTo>
                <a:lnTo>
                  <a:pt x="840" y="198"/>
                </a:lnTo>
                <a:lnTo>
                  <a:pt x="840" y="192"/>
                </a:lnTo>
                <a:lnTo>
                  <a:pt x="834" y="186"/>
                </a:lnTo>
                <a:lnTo>
                  <a:pt x="828" y="186"/>
                </a:lnTo>
                <a:lnTo>
                  <a:pt x="822" y="192"/>
                </a:lnTo>
                <a:lnTo>
                  <a:pt x="822" y="210"/>
                </a:lnTo>
                <a:lnTo>
                  <a:pt x="816" y="198"/>
                </a:lnTo>
                <a:lnTo>
                  <a:pt x="816" y="180"/>
                </a:lnTo>
                <a:lnTo>
                  <a:pt x="792" y="180"/>
                </a:lnTo>
                <a:lnTo>
                  <a:pt x="786" y="210"/>
                </a:lnTo>
                <a:lnTo>
                  <a:pt x="780" y="204"/>
                </a:lnTo>
                <a:lnTo>
                  <a:pt x="774" y="192"/>
                </a:lnTo>
                <a:lnTo>
                  <a:pt x="774" y="186"/>
                </a:lnTo>
                <a:lnTo>
                  <a:pt x="768" y="180"/>
                </a:lnTo>
                <a:lnTo>
                  <a:pt x="768" y="156"/>
                </a:lnTo>
                <a:lnTo>
                  <a:pt x="738" y="168"/>
                </a:lnTo>
                <a:lnTo>
                  <a:pt x="744" y="162"/>
                </a:lnTo>
                <a:lnTo>
                  <a:pt x="756" y="156"/>
                </a:lnTo>
                <a:lnTo>
                  <a:pt x="762" y="156"/>
                </a:lnTo>
                <a:lnTo>
                  <a:pt x="762" y="144"/>
                </a:lnTo>
                <a:lnTo>
                  <a:pt x="750" y="138"/>
                </a:lnTo>
                <a:lnTo>
                  <a:pt x="744" y="138"/>
                </a:lnTo>
                <a:lnTo>
                  <a:pt x="744" y="132"/>
                </a:lnTo>
                <a:lnTo>
                  <a:pt x="750" y="132"/>
                </a:lnTo>
                <a:lnTo>
                  <a:pt x="762" y="126"/>
                </a:lnTo>
                <a:lnTo>
                  <a:pt x="774" y="126"/>
                </a:lnTo>
                <a:lnTo>
                  <a:pt x="792" y="120"/>
                </a:lnTo>
                <a:lnTo>
                  <a:pt x="804" y="120"/>
                </a:lnTo>
                <a:lnTo>
                  <a:pt x="810" y="114"/>
                </a:lnTo>
                <a:lnTo>
                  <a:pt x="726" y="114"/>
                </a:lnTo>
                <a:lnTo>
                  <a:pt x="690" y="120"/>
                </a:lnTo>
                <a:lnTo>
                  <a:pt x="678" y="120"/>
                </a:lnTo>
                <a:lnTo>
                  <a:pt x="690" y="132"/>
                </a:lnTo>
                <a:lnTo>
                  <a:pt x="678" y="132"/>
                </a:lnTo>
                <a:lnTo>
                  <a:pt x="666" y="138"/>
                </a:lnTo>
                <a:lnTo>
                  <a:pt x="654" y="138"/>
                </a:lnTo>
                <a:lnTo>
                  <a:pt x="642" y="144"/>
                </a:lnTo>
                <a:lnTo>
                  <a:pt x="636" y="144"/>
                </a:lnTo>
                <a:lnTo>
                  <a:pt x="624" y="150"/>
                </a:lnTo>
                <a:lnTo>
                  <a:pt x="606" y="168"/>
                </a:lnTo>
                <a:lnTo>
                  <a:pt x="594" y="174"/>
                </a:lnTo>
                <a:lnTo>
                  <a:pt x="576" y="174"/>
                </a:lnTo>
                <a:lnTo>
                  <a:pt x="564" y="162"/>
                </a:lnTo>
                <a:lnTo>
                  <a:pt x="546" y="156"/>
                </a:lnTo>
                <a:lnTo>
                  <a:pt x="534" y="144"/>
                </a:lnTo>
                <a:lnTo>
                  <a:pt x="522" y="138"/>
                </a:lnTo>
                <a:lnTo>
                  <a:pt x="510" y="126"/>
                </a:lnTo>
                <a:lnTo>
                  <a:pt x="492" y="126"/>
                </a:lnTo>
                <a:lnTo>
                  <a:pt x="450" y="132"/>
                </a:lnTo>
                <a:lnTo>
                  <a:pt x="372" y="132"/>
                </a:lnTo>
                <a:lnTo>
                  <a:pt x="360" y="120"/>
                </a:lnTo>
                <a:lnTo>
                  <a:pt x="354" y="108"/>
                </a:lnTo>
                <a:lnTo>
                  <a:pt x="354" y="84"/>
                </a:lnTo>
                <a:lnTo>
                  <a:pt x="348" y="72"/>
                </a:lnTo>
                <a:lnTo>
                  <a:pt x="336" y="60"/>
                </a:lnTo>
                <a:lnTo>
                  <a:pt x="324" y="54"/>
                </a:lnTo>
                <a:lnTo>
                  <a:pt x="276" y="54"/>
                </a:lnTo>
                <a:lnTo>
                  <a:pt x="240" y="60"/>
                </a:lnTo>
                <a:lnTo>
                  <a:pt x="222" y="72"/>
                </a:lnTo>
                <a:lnTo>
                  <a:pt x="210" y="78"/>
                </a:lnTo>
                <a:lnTo>
                  <a:pt x="204" y="78"/>
                </a:lnTo>
                <a:lnTo>
                  <a:pt x="180" y="90"/>
                </a:lnTo>
                <a:lnTo>
                  <a:pt x="162" y="96"/>
                </a:lnTo>
                <a:lnTo>
                  <a:pt x="144" y="108"/>
                </a:lnTo>
                <a:lnTo>
                  <a:pt x="138" y="120"/>
                </a:lnTo>
                <a:lnTo>
                  <a:pt x="138" y="144"/>
                </a:lnTo>
                <a:lnTo>
                  <a:pt x="150" y="168"/>
                </a:lnTo>
                <a:lnTo>
                  <a:pt x="156" y="186"/>
                </a:lnTo>
                <a:lnTo>
                  <a:pt x="162" y="198"/>
                </a:lnTo>
                <a:lnTo>
                  <a:pt x="156" y="210"/>
                </a:lnTo>
                <a:lnTo>
                  <a:pt x="150" y="228"/>
                </a:lnTo>
                <a:lnTo>
                  <a:pt x="138" y="234"/>
                </a:lnTo>
                <a:lnTo>
                  <a:pt x="132" y="246"/>
                </a:lnTo>
                <a:lnTo>
                  <a:pt x="126" y="252"/>
                </a:lnTo>
                <a:lnTo>
                  <a:pt x="120" y="252"/>
                </a:lnTo>
                <a:lnTo>
                  <a:pt x="126" y="222"/>
                </a:lnTo>
                <a:lnTo>
                  <a:pt x="114" y="222"/>
                </a:lnTo>
                <a:lnTo>
                  <a:pt x="108" y="216"/>
                </a:lnTo>
                <a:lnTo>
                  <a:pt x="96" y="210"/>
                </a:lnTo>
                <a:lnTo>
                  <a:pt x="90" y="204"/>
                </a:lnTo>
                <a:lnTo>
                  <a:pt x="84" y="192"/>
                </a:lnTo>
                <a:lnTo>
                  <a:pt x="96" y="168"/>
                </a:lnTo>
                <a:lnTo>
                  <a:pt x="108" y="156"/>
                </a:lnTo>
                <a:lnTo>
                  <a:pt x="120" y="132"/>
                </a:lnTo>
                <a:lnTo>
                  <a:pt x="120" y="78"/>
                </a:lnTo>
                <a:lnTo>
                  <a:pt x="114" y="66"/>
                </a:lnTo>
                <a:lnTo>
                  <a:pt x="114" y="54"/>
                </a:lnTo>
                <a:lnTo>
                  <a:pt x="108" y="48"/>
                </a:lnTo>
                <a:lnTo>
                  <a:pt x="108" y="54"/>
                </a:lnTo>
                <a:lnTo>
                  <a:pt x="102" y="66"/>
                </a:lnTo>
                <a:lnTo>
                  <a:pt x="90" y="78"/>
                </a:lnTo>
                <a:lnTo>
                  <a:pt x="72" y="84"/>
                </a:lnTo>
                <a:lnTo>
                  <a:pt x="48" y="108"/>
                </a:lnTo>
                <a:lnTo>
                  <a:pt x="36" y="144"/>
                </a:lnTo>
                <a:lnTo>
                  <a:pt x="36" y="162"/>
                </a:lnTo>
                <a:lnTo>
                  <a:pt x="30" y="168"/>
                </a:lnTo>
                <a:lnTo>
                  <a:pt x="30" y="192"/>
                </a:lnTo>
                <a:lnTo>
                  <a:pt x="6" y="216"/>
                </a:lnTo>
                <a:lnTo>
                  <a:pt x="0" y="228"/>
                </a:lnTo>
                <a:lnTo>
                  <a:pt x="0" y="240"/>
                </a:lnTo>
                <a:lnTo>
                  <a:pt x="6" y="246"/>
                </a:lnTo>
                <a:lnTo>
                  <a:pt x="6" y="240"/>
                </a:lnTo>
                <a:lnTo>
                  <a:pt x="18" y="228"/>
                </a:lnTo>
                <a:lnTo>
                  <a:pt x="24" y="228"/>
                </a:lnTo>
                <a:lnTo>
                  <a:pt x="36" y="240"/>
                </a:lnTo>
                <a:lnTo>
                  <a:pt x="42" y="252"/>
                </a:lnTo>
                <a:lnTo>
                  <a:pt x="42" y="288"/>
                </a:lnTo>
                <a:lnTo>
                  <a:pt x="48" y="294"/>
                </a:lnTo>
                <a:lnTo>
                  <a:pt x="60" y="300"/>
                </a:lnTo>
                <a:lnTo>
                  <a:pt x="66" y="306"/>
                </a:lnTo>
                <a:lnTo>
                  <a:pt x="66" y="318"/>
                </a:lnTo>
                <a:lnTo>
                  <a:pt x="54" y="342"/>
                </a:lnTo>
                <a:lnTo>
                  <a:pt x="54" y="384"/>
                </a:lnTo>
                <a:lnTo>
                  <a:pt x="66" y="384"/>
                </a:lnTo>
                <a:lnTo>
                  <a:pt x="66" y="396"/>
                </a:lnTo>
                <a:lnTo>
                  <a:pt x="72" y="408"/>
                </a:lnTo>
                <a:lnTo>
                  <a:pt x="78" y="414"/>
                </a:lnTo>
                <a:lnTo>
                  <a:pt x="102" y="414"/>
                </a:lnTo>
                <a:lnTo>
                  <a:pt x="108" y="408"/>
                </a:lnTo>
                <a:lnTo>
                  <a:pt x="120" y="408"/>
                </a:lnTo>
                <a:lnTo>
                  <a:pt x="132" y="414"/>
                </a:lnTo>
                <a:lnTo>
                  <a:pt x="138" y="414"/>
                </a:lnTo>
                <a:lnTo>
                  <a:pt x="150" y="420"/>
                </a:lnTo>
                <a:lnTo>
                  <a:pt x="162" y="420"/>
                </a:lnTo>
                <a:lnTo>
                  <a:pt x="168" y="414"/>
                </a:lnTo>
                <a:lnTo>
                  <a:pt x="168" y="408"/>
                </a:lnTo>
                <a:lnTo>
                  <a:pt x="180" y="408"/>
                </a:lnTo>
                <a:lnTo>
                  <a:pt x="186" y="414"/>
                </a:lnTo>
                <a:lnTo>
                  <a:pt x="198" y="420"/>
                </a:lnTo>
                <a:lnTo>
                  <a:pt x="222" y="420"/>
                </a:lnTo>
                <a:lnTo>
                  <a:pt x="222" y="426"/>
                </a:lnTo>
                <a:lnTo>
                  <a:pt x="228" y="432"/>
                </a:lnTo>
                <a:lnTo>
                  <a:pt x="234" y="444"/>
                </a:lnTo>
                <a:lnTo>
                  <a:pt x="240" y="462"/>
                </a:lnTo>
                <a:lnTo>
                  <a:pt x="264" y="486"/>
                </a:lnTo>
                <a:lnTo>
                  <a:pt x="288" y="486"/>
                </a:lnTo>
                <a:lnTo>
                  <a:pt x="288" y="480"/>
                </a:lnTo>
                <a:lnTo>
                  <a:pt x="306" y="480"/>
                </a:lnTo>
                <a:lnTo>
                  <a:pt x="312" y="486"/>
                </a:lnTo>
                <a:lnTo>
                  <a:pt x="336" y="486"/>
                </a:lnTo>
                <a:lnTo>
                  <a:pt x="342" y="480"/>
                </a:lnTo>
                <a:lnTo>
                  <a:pt x="366" y="486"/>
                </a:lnTo>
                <a:lnTo>
                  <a:pt x="372" y="480"/>
                </a:lnTo>
                <a:lnTo>
                  <a:pt x="384" y="474"/>
                </a:lnTo>
                <a:lnTo>
                  <a:pt x="402" y="474"/>
                </a:lnTo>
                <a:lnTo>
                  <a:pt x="408" y="480"/>
                </a:lnTo>
                <a:lnTo>
                  <a:pt x="408" y="492"/>
                </a:lnTo>
                <a:lnTo>
                  <a:pt x="390" y="510"/>
                </a:lnTo>
                <a:lnTo>
                  <a:pt x="390" y="534"/>
                </a:lnTo>
                <a:lnTo>
                  <a:pt x="384" y="540"/>
                </a:lnTo>
                <a:lnTo>
                  <a:pt x="378" y="540"/>
                </a:lnTo>
                <a:lnTo>
                  <a:pt x="366" y="552"/>
                </a:lnTo>
                <a:lnTo>
                  <a:pt x="366" y="576"/>
                </a:lnTo>
                <a:lnTo>
                  <a:pt x="372" y="588"/>
                </a:lnTo>
                <a:lnTo>
                  <a:pt x="372" y="618"/>
                </a:lnTo>
                <a:lnTo>
                  <a:pt x="366" y="630"/>
                </a:lnTo>
                <a:lnTo>
                  <a:pt x="366" y="642"/>
                </a:lnTo>
                <a:lnTo>
                  <a:pt x="372" y="648"/>
                </a:lnTo>
                <a:lnTo>
                  <a:pt x="384" y="648"/>
                </a:lnTo>
                <a:lnTo>
                  <a:pt x="384" y="672"/>
                </a:lnTo>
                <a:lnTo>
                  <a:pt x="390" y="684"/>
                </a:lnTo>
                <a:lnTo>
                  <a:pt x="402" y="690"/>
                </a:lnTo>
                <a:lnTo>
                  <a:pt x="408" y="702"/>
                </a:lnTo>
                <a:lnTo>
                  <a:pt x="408" y="708"/>
                </a:lnTo>
                <a:lnTo>
                  <a:pt x="402" y="720"/>
                </a:lnTo>
                <a:lnTo>
                  <a:pt x="372" y="750"/>
                </a:lnTo>
                <a:lnTo>
                  <a:pt x="366" y="750"/>
                </a:lnTo>
                <a:lnTo>
                  <a:pt x="390" y="762"/>
                </a:lnTo>
                <a:lnTo>
                  <a:pt x="402" y="774"/>
                </a:lnTo>
                <a:lnTo>
                  <a:pt x="414" y="774"/>
                </a:lnTo>
                <a:lnTo>
                  <a:pt x="414" y="798"/>
                </a:lnTo>
                <a:lnTo>
                  <a:pt x="420" y="804"/>
                </a:lnTo>
                <a:lnTo>
                  <a:pt x="420" y="822"/>
                </a:lnTo>
                <a:lnTo>
                  <a:pt x="426" y="828"/>
                </a:lnTo>
                <a:lnTo>
                  <a:pt x="426" y="846"/>
                </a:lnTo>
                <a:lnTo>
                  <a:pt x="432" y="858"/>
                </a:lnTo>
                <a:lnTo>
                  <a:pt x="432" y="876"/>
                </a:lnTo>
                <a:lnTo>
                  <a:pt x="444" y="888"/>
                </a:lnTo>
                <a:lnTo>
                  <a:pt x="450" y="900"/>
                </a:lnTo>
                <a:lnTo>
                  <a:pt x="450" y="906"/>
                </a:lnTo>
                <a:lnTo>
                  <a:pt x="462" y="918"/>
                </a:lnTo>
                <a:lnTo>
                  <a:pt x="468" y="918"/>
                </a:lnTo>
                <a:lnTo>
                  <a:pt x="480" y="924"/>
                </a:lnTo>
                <a:lnTo>
                  <a:pt x="486" y="924"/>
                </a:lnTo>
                <a:lnTo>
                  <a:pt x="498" y="918"/>
                </a:lnTo>
                <a:lnTo>
                  <a:pt x="504" y="912"/>
                </a:lnTo>
                <a:lnTo>
                  <a:pt x="516" y="906"/>
                </a:lnTo>
                <a:lnTo>
                  <a:pt x="522" y="900"/>
                </a:lnTo>
                <a:lnTo>
                  <a:pt x="528" y="906"/>
                </a:lnTo>
                <a:lnTo>
                  <a:pt x="528" y="930"/>
                </a:lnTo>
                <a:lnTo>
                  <a:pt x="534" y="930"/>
                </a:lnTo>
                <a:lnTo>
                  <a:pt x="546" y="918"/>
                </a:lnTo>
                <a:lnTo>
                  <a:pt x="558" y="894"/>
                </a:lnTo>
                <a:lnTo>
                  <a:pt x="570" y="882"/>
                </a:lnTo>
                <a:lnTo>
                  <a:pt x="588" y="882"/>
                </a:lnTo>
                <a:lnTo>
                  <a:pt x="594" y="876"/>
                </a:lnTo>
                <a:lnTo>
                  <a:pt x="630" y="858"/>
                </a:lnTo>
                <a:lnTo>
                  <a:pt x="636" y="846"/>
                </a:lnTo>
                <a:lnTo>
                  <a:pt x="636" y="816"/>
                </a:lnTo>
                <a:lnTo>
                  <a:pt x="678" y="816"/>
                </a:lnTo>
                <a:lnTo>
                  <a:pt x="684" y="810"/>
                </a:lnTo>
                <a:lnTo>
                  <a:pt x="690" y="798"/>
                </a:lnTo>
                <a:lnTo>
                  <a:pt x="690" y="792"/>
                </a:lnTo>
                <a:lnTo>
                  <a:pt x="684" y="786"/>
                </a:lnTo>
                <a:lnTo>
                  <a:pt x="636" y="780"/>
                </a:lnTo>
                <a:lnTo>
                  <a:pt x="636" y="750"/>
                </a:lnTo>
                <a:lnTo>
                  <a:pt x="630" y="738"/>
                </a:lnTo>
                <a:lnTo>
                  <a:pt x="618" y="726"/>
                </a:lnTo>
                <a:lnTo>
                  <a:pt x="624" y="720"/>
                </a:lnTo>
                <a:lnTo>
                  <a:pt x="624" y="690"/>
                </a:lnTo>
                <a:lnTo>
                  <a:pt x="618" y="684"/>
                </a:lnTo>
                <a:lnTo>
                  <a:pt x="606" y="678"/>
                </a:lnTo>
                <a:lnTo>
                  <a:pt x="588" y="660"/>
                </a:lnTo>
                <a:lnTo>
                  <a:pt x="588" y="630"/>
                </a:lnTo>
                <a:lnTo>
                  <a:pt x="594" y="636"/>
                </a:lnTo>
                <a:lnTo>
                  <a:pt x="594" y="642"/>
                </a:lnTo>
                <a:lnTo>
                  <a:pt x="636" y="642"/>
                </a:lnTo>
                <a:lnTo>
                  <a:pt x="642" y="648"/>
                </a:lnTo>
                <a:lnTo>
                  <a:pt x="642" y="666"/>
                </a:lnTo>
                <a:lnTo>
                  <a:pt x="654" y="666"/>
                </a:lnTo>
                <a:lnTo>
                  <a:pt x="666" y="660"/>
                </a:lnTo>
                <a:lnTo>
                  <a:pt x="678" y="666"/>
                </a:lnTo>
                <a:lnTo>
                  <a:pt x="684" y="660"/>
                </a:lnTo>
                <a:lnTo>
                  <a:pt x="696" y="660"/>
                </a:lnTo>
                <a:lnTo>
                  <a:pt x="702" y="666"/>
                </a:lnTo>
                <a:lnTo>
                  <a:pt x="708" y="678"/>
                </a:lnTo>
                <a:lnTo>
                  <a:pt x="720" y="690"/>
                </a:lnTo>
                <a:lnTo>
                  <a:pt x="732" y="696"/>
                </a:lnTo>
                <a:lnTo>
                  <a:pt x="738" y="690"/>
                </a:lnTo>
                <a:lnTo>
                  <a:pt x="738" y="672"/>
                </a:lnTo>
                <a:lnTo>
                  <a:pt x="744" y="660"/>
                </a:lnTo>
                <a:lnTo>
                  <a:pt x="744" y="648"/>
                </a:lnTo>
                <a:lnTo>
                  <a:pt x="750" y="642"/>
                </a:lnTo>
                <a:lnTo>
                  <a:pt x="768" y="642"/>
                </a:lnTo>
                <a:lnTo>
                  <a:pt x="774" y="648"/>
                </a:lnTo>
                <a:lnTo>
                  <a:pt x="792" y="648"/>
                </a:lnTo>
                <a:lnTo>
                  <a:pt x="804" y="642"/>
                </a:lnTo>
                <a:lnTo>
                  <a:pt x="828" y="618"/>
                </a:lnTo>
                <a:lnTo>
                  <a:pt x="840" y="612"/>
                </a:lnTo>
                <a:lnTo>
                  <a:pt x="864" y="612"/>
                </a:lnTo>
                <a:lnTo>
                  <a:pt x="864" y="600"/>
                </a:lnTo>
                <a:lnTo>
                  <a:pt x="876" y="600"/>
                </a:lnTo>
                <a:lnTo>
                  <a:pt x="882" y="594"/>
                </a:lnTo>
                <a:lnTo>
                  <a:pt x="882" y="558"/>
                </a:lnTo>
                <a:lnTo>
                  <a:pt x="846" y="522"/>
                </a:lnTo>
                <a:lnTo>
                  <a:pt x="840" y="510"/>
                </a:lnTo>
                <a:lnTo>
                  <a:pt x="834" y="504"/>
                </a:lnTo>
                <a:lnTo>
                  <a:pt x="834" y="492"/>
                </a:lnTo>
                <a:lnTo>
                  <a:pt x="846" y="486"/>
                </a:lnTo>
                <a:lnTo>
                  <a:pt x="852" y="486"/>
                </a:lnTo>
                <a:lnTo>
                  <a:pt x="864" y="480"/>
                </a:lnTo>
                <a:lnTo>
                  <a:pt x="864" y="462"/>
                </a:lnTo>
                <a:lnTo>
                  <a:pt x="846" y="444"/>
                </a:lnTo>
                <a:lnTo>
                  <a:pt x="846" y="438"/>
                </a:lnTo>
                <a:lnTo>
                  <a:pt x="876" y="438"/>
                </a:lnTo>
                <a:lnTo>
                  <a:pt x="888" y="432"/>
                </a:lnTo>
                <a:lnTo>
                  <a:pt x="900" y="432"/>
                </a:lnTo>
                <a:lnTo>
                  <a:pt x="912" y="426"/>
                </a:lnTo>
                <a:lnTo>
                  <a:pt x="918" y="420"/>
                </a:lnTo>
                <a:lnTo>
                  <a:pt x="918" y="402"/>
                </a:lnTo>
                <a:lnTo>
                  <a:pt x="894" y="402"/>
                </a:lnTo>
                <a:lnTo>
                  <a:pt x="894" y="360"/>
                </a:lnTo>
                <a:lnTo>
                  <a:pt x="906" y="348"/>
                </a:lnTo>
                <a:lnTo>
                  <a:pt x="918" y="348"/>
                </a:lnTo>
                <a:lnTo>
                  <a:pt x="924" y="342"/>
                </a:lnTo>
                <a:lnTo>
                  <a:pt x="930" y="342"/>
                </a:lnTo>
                <a:lnTo>
                  <a:pt x="936" y="336"/>
                </a:lnTo>
                <a:lnTo>
                  <a:pt x="954" y="300"/>
                </a:lnTo>
                <a:lnTo>
                  <a:pt x="948" y="294"/>
                </a:lnTo>
                <a:lnTo>
                  <a:pt x="942" y="282"/>
                </a:lnTo>
                <a:lnTo>
                  <a:pt x="936" y="27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 name="USA (Alaska)" descr="© INSCALE GmbH, 05.05.2010&#10;http://www.presentationload.com/">
            <a:extLst>
              <a:ext uri="{FF2B5EF4-FFF2-40B4-BE49-F238E27FC236}">
                <a16:creationId xmlns:a16="http://schemas.microsoft.com/office/drawing/2014/main" id="{F1FBD7F2-0E4B-CA53-4E25-D6F3383FC349}"/>
              </a:ext>
            </a:extLst>
          </p:cNvPr>
          <p:cNvSpPr>
            <a:spLocks noEditPoints="1"/>
          </p:cNvSpPr>
          <p:nvPr/>
        </p:nvSpPr>
        <p:spPr bwMode="gray">
          <a:xfrm>
            <a:off x="829624" y="1758928"/>
            <a:ext cx="1449440" cy="626985"/>
          </a:xfrm>
          <a:custGeom>
            <a:avLst/>
            <a:gdLst>
              <a:gd name="T0" fmla="*/ 2147483647 w 3072"/>
              <a:gd name="T1" fmla="*/ 2147483647 h 1332"/>
              <a:gd name="T2" fmla="*/ 2147483647 w 3072"/>
              <a:gd name="T3" fmla="*/ 2147483647 h 1332"/>
              <a:gd name="T4" fmla="*/ 2147483647 w 3072"/>
              <a:gd name="T5" fmla="*/ 2147483647 h 1332"/>
              <a:gd name="T6" fmla="*/ 2147483647 w 3072"/>
              <a:gd name="T7" fmla="*/ 2147483647 h 1332"/>
              <a:gd name="T8" fmla="*/ 2147483647 w 3072"/>
              <a:gd name="T9" fmla="*/ 2147483647 h 1332"/>
              <a:gd name="T10" fmla="*/ 2147483647 w 3072"/>
              <a:gd name="T11" fmla="*/ 2147483647 h 1332"/>
              <a:gd name="T12" fmla="*/ 2147483647 w 3072"/>
              <a:gd name="T13" fmla="*/ 2147483647 h 1332"/>
              <a:gd name="T14" fmla="*/ 2147483647 w 3072"/>
              <a:gd name="T15" fmla="*/ 2147483647 h 1332"/>
              <a:gd name="T16" fmla="*/ 2147483647 w 3072"/>
              <a:gd name="T17" fmla="*/ 2147483647 h 1332"/>
              <a:gd name="T18" fmla="*/ 2147483647 w 3072"/>
              <a:gd name="T19" fmla="*/ 2147483647 h 1332"/>
              <a:gd name="T20" fmla="*/ 2147483647 w 3072"/>
              <a:gd name="T21" fmla="*/ 2147483647 h 1332"/>
              <a:gd name="T22" fmla="*/ 2147483647 w 3072"/>
              <a:gd name="T23" fmla="*/ 0 h 1332"/>
              <a:gd name="T24" fmla="*/ 2147483647 w 3072"/>
              <a:gd name="T25" fmla="*/ 2147483647 h 1332"/>
              <a:gd name="T26" fmla="*/ 2147483647 w 3072"/>
              <a:gd name="T27" fmla="*/ 2147483647 h 1332"/>
              <a:gd name="T28" fmla="*/ 2147483647 w 3072"/>
              <a:gd name="T29" fmla="*/ 2147483647 h 1332"/>
              <a:gd name="T30" fmla="*/ 2147483647 w 3072"/>
              <a:gd name="T31" fmla="*/ 2147483647 h 1332"/>
              <a:gd name="T32" fmla="*/ 2147483647 w 3072"/>
              <a:gd name="T33" fmla="*/ 2147483647 h 1332"/>
              <a:gd name="T34" fmla="*/ 2147483647 w 3072"/>
              <a:gd name="T35" fmla="*/ 2147483647 h 1332"/>
              <a:gd name="T36" fmla="*/ 2147483647 w 3072"/>
              <a:gd name="T37" fmla="*/ 2147483647 h 1332"/>
              <a:gd name="T38" fmla="*/ 2147483647 w 3072"/>
              <a:gd name="T39" fmla="*/ 2147483647 h 1332"/>
              <a:gd name="T40" fmla="*/ 2147483647 w 3072"/>
              <a:gd name="T41" fmla="*/ 2147483647 h 1332"/>
              <a:gd name="T42" fmla="*/ 2147483647 w 3072"/>
              <a:gd name="T43" fmla="*/ 2147483647 h 1332"/>
              <a:gd name="T44" fmla="*/ 2147483647 w 3072"/>
              <a:gd name="T45" fmla="*/ 2147483647 h 1332"/>
              <a:gd name="T46" fmla="*/ 2147483647 w 3072"/>
              <a:gd name="T47" fmla="*/ 2147483647 h 1332"/>
              <a:gd name="T48" fmla="*/ 2147483647 w 3072"/>
              <a:gd name="T49" fmla="*/ 2147483647 h 1332"/>
              <a:gd name="T50" fmla="*/ 2147483647 w 3072"/>
              <a:gd name="T51" fmla="*/ 2147483647 h 1332"/>
              <a:gd name="T52" fmla="*/ 2147483647 w 3072"/>
              <a:gd name="T53" fmla="*/ 2147483647 h 1332"/>
              <a:gd name="T54" fmla="*/ 2147483647 w 3072"/>
              <a:gd name="T55" fmla="*/ 2147483647 h 1332"/>
              <a:gd name="T56" fmla="*/ 2147483647 w 3072"/>
              <a:gd name="T57" fmla="*/ 2147483647 h 1332"/>
              <a:gd name="T58" fmla="*/ 2147483647 w 3072"/>
              <a:gd name="T59" fmla="*/ 2147483647 h 1332"/>
              <a:gd name="T60" fmla="*/ 2147483647 w 3072"/>
              <a:gd name="T61" fmla="*/ 2147483647 h 1332"/>
              <a:gd name="T62" fmla="*/ 2147483647 w 3072"/>
              <a:gd name="T63" fmla="*/ 2147483647 h 1332"/>
              <a:gd name="T64" fmla="*/ 2147483647 w 3072"/>
              <a:gd name="T65" fmla="*/ 2147483647 h 1332"/>
              <a:gd name="T66" fmla="*/ 2147483647 w 3072"/>
              <a:gd name="T67" fmla="*/ 2147483647 h 1332"/>
              <a:gd name="T68" fmla="*/ 2147483647 w 3072"/>
              <a:gd name="T69" fmla="*/ 2147483647 h 1332"/>
              <a:gd name="T70" fmla="*/ 2147483647 w 3072"/>
              <a:gd name="T71" fmla="*/ 2147483647 h 1332"/>
              <a:gd name="T72" fmla="*/ 2147483647 w 3072"/>
              <a:gd name="T73" fmla="*/ 2147483647 h 1332"/>
              <a:gd name="T74" fmla="*/ 2147483647 w 3072"/>
              <a:gd name="T75" fmla="*/ 2147483647 h 1332"/>
              <a:gd name="T76" fmla="*/ 2147483647 w 3072"/>
              <a:gd name="T77" fmla="*/ 2147483647 h 1332"/>
              <a:gd name="T78" fmla="*/ 2147483647 w 3072"/>
              <a:gd name="T79" fmla="*/ 2147483647 h 1332"/>
              <a:gd name="T80" fmla="*/ 2147483647 w 3072"/>
              <a:gd name="T81" fmla="*/ 2147483647 h 1332"/>
              <a:gd name="T82" fmla="*/ 2147483647 w 3072"/>
              <a:gd name="T83" fmla="*/ 2147483647 h 1332"/>
              <a:gd name="T84" fmla="*/ 2147483647 w 3072"/>
              <a:gd name="T85" fmla="*/ 2147483647 h 1332"/>
              <a:gd name="T86" fmla="*/ 2147483647 w 3072"/>
              <a:gd name="T87" fmla="*/ 2147483647 h 1332"/>
              <a:gd name="T88" fmla="*/ 2147483647 w 3072"/>
              <a:gd name="T89" fmla="*/ 2147483647 h 1332"/>
              <a:gd name="T90" fmla="*/ 2147483647 w 3072"/>
              <a:gd name="T91" fmla="*/ 2147483647 h 1332"/>
              <a:gd name="T92" fmla="*/ 2147483647 w 3072"/>
              <a:gd name="T93" fmla="*/ 2147483647 h 1332"/>
              <a:gd name="T94" fmla="*/ 2147483647 w 3072"/>
              <a:gd name="T95" fmla="*/ 2147483647 h 1332"/>
              <a:gd name="T96" fmla="*/ 2147483647 w 3072"/>
              <a:gd name="T97" fmla="*/ 2147483647 h 1332"/>
              <a:gd name="T98" fmla="*/ 2147483647 w 3072"/>
              <a:gd name="T99" fmla="*/ 2147483647 h 1332"/>
              <a:gd name="T100" fmla="*/ 2147483647 w 3072"/>
              <a:gd name="T101" fmla="*/ 2147483647 h 1332"/>
              <a:gd name="T102" fmla="*/ 2147483647 w 3072"/>
              <a:gd name="T103" fmla="*/ 2147483647 h 1332"/>
              <a:gd name="T104" fmla="*/ 2147483647 w 3072"/>
              <a:gd name="T105" fmla="*/ 2147483647 h 1332"/>
              <a:gd name="T106" fmla="*/ 2147483647 w 3072"/>
              <a:gd name="T107" fmla="*/ 2147483647 h 1332"/>
              <a:gd name="T108" fmla="*/ 2147483647 w 3072"/>
              <a:gd name="T109" fmla="*/ 2147483647 h 1332"/>
              <a:gd name="T110" fmla="*/ 2147483647 w 3072"/>
              <a:gd name="T111" fmla="*/ 2147483647 h 1332"/>
              <a:gd name="T112" fmla="*/ 2147483647 w 3072"/>
              <a:gd name="T113" fmla="*/ 2147483647 h 1332"/>
              <a:gd name="T114" fmla="*/ 2147483647 w 3072"/>
              <a:gd name="T115" fmla="*/ 2147483647 h 1332"/>
              <a:gd name="T116" fmla="*/ 2147483647 w 3072"/>
              <a:gd name="T117" fmla="*/ 2147483647 h 1332"/>
              <a:gd name="T118" fmla="*/ 2147483647 w 3072"/>
              <a:gd name="T119" fmla="*/ 2147483647 h 1332"/>
              <a:gd name="T120" fmla="*/ 2147483647 w 3072"/>
              <a:gd name="T121" fmla="*/ 2147483647 h 133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72"/>
              <a:gd name="T184" fmla="*/ 0 h 1332"/>
              <a:gd name="T185" fmla="*/ 3072 w 3072"/>
              <a:gd name="T186" fmla="*/ 1332 h 133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72" h="1332">
                <a:moveTo>
                  <a:pt x="2454" y="930"/>
                </a:moveTo>
                <a:lnTo>
                  <a:pt x="2418" y="966"/>
                </a:lnTo>
                <a:lnTo>
                  <a:pt x="2400" y="1002"/>
                </a:lnTo>
                <a:lnTo>
                  <a:pt x="2412" y="1002"/>
                </a:lnTo>
                <a:lnTo>
                  <a:pt x="2448" y="984"/>
                </a:lnTo>
                <a:lnTo>
                  <a:pt x="2460" y="972"/>
                </a:lnTo>
                <a:lnTo>
                  <a:pt x="2460" y="954"/>
                </a:lnTo>
                <a:lnTo>
                  <a:pt x="2472" y="942"/>
                </a:lnTo>
                <a:lnTo>
                  <a:pt x="2460" y="930"/>
                </a:lnTo>
                <a:lnTo>
                  <a:pt x="2454" y="930"/>
                </a:lnTo>
                <a:close/>
                <a:moveTo>
                  <a:pt x="2400" y="930"/>
                </a:moveTo>
                <a:lnTo>
                  <a:pt x="2388" y="930"/>
                </a:lnTo>
                <a:lnTo>
                  <a:pt x="2376" y="936"/>
                </a:lnTo>
                <a:lnTo>
                  <a:pt x="2364" y="948"/>
                </a:lnTo>
                <a:lnTo>
                  <a:pt x="2364" y="954"/>
                </a:lnTo>
                <a:lnTo>
                  <a:pt x="2370" y="966"/>
                </a:lnTo>
                <a:lnTo>
                  <a:pt x="2376" y="972"/>
                </a:lnTo>
                <a:lnTo>
                  <a:pt x="2406" y="972"/>
                </a:lnTo>
                <a:lnTo>
                  <a:pt x="2412" y="960"/>
                </a:lnTo>
                <a:lnTo>
                  <a:pt x="2418" y="954"/>
                </a:lnTo>
                <a:lnTo>
                  <a:pt x="2418" y="942"/>
                </a:lnTo>
                <a:lnTo>
                  <a:pt x="2406" y="936"/>
                </a:lnTo>
                <a:lnTo>
                  <a:pt x="2400" y="930"/>
                </a:lnTo>
                <a:close/>
                <a:moveTo>
                  <a:pt x="2316" y="1188"/>
                </a:moveTo>
                <a:lnTo>
                  <a:pt x="2328" y="1188"/>
                </a:lnTo>
                <a:lnTo>
                  <a:pt x="2340" y="1152"/>
                </a:lnTo>
                <a:lnTo>
                  <a:pt x="2322" y="1158"/>
                </a:lnTo>
                <a:lnTo>
                  <a:pt x="2316" y="1188"/>
                </a:lnTo>
                <a:close/>
                <a:moveTo>
                  <a:pt x="2388" y="1074"/>
                </a:moveTo>
                <a:lnTo>
                  <a:pt x="2370" y="1086"/>
                </a:lnTo>
                <a:lnTo>
                  <a:pt x="2382" y="1098"/>
                </a:lnTo>
                <a:lnTo>
                  <a:pt x="2388" y="1098"/>
                </a:lnTo>
                <a:lnTo>
                  <a:pt x="2382" y="1104"/>
                </a:lnTo>
                <a:lnTo>
                  <a:pt x="2376" y="1104"/>
                </a:lnTo>
                <a:lnTo>
                  <a:pt x="2364" y="1116"/>
                </a:lnTo>
                <a:lnTo>
                  <a:pt x="2358" y="1116"/>
                </a:lnTo>
                <a:lnTo>
                  <a:pt x="2352" y="1122"/>
                </a:lnTo>
                <a:lnTo>
                  <a:pt x="2352" y="1152"/>
                </a:lnTo>
                <a:lnTo>
                  <a:pt x="2358" y="1164"/>
                </a:lnTo>
                <a:lnTo>
                  <a:pt x="2358" y="1188"/>
                </a:lnTo>
                <a:lnTo>
                  <a:pt x="2370" y="1182"/>
                </a:lnTo>
                <a:lnTo>
                  <a:pt x="2376" y="1170"/>
                </a:lnTo>
                <a:lnTo>
                  <a:pt x="2388" y="1164"/>
                </a:lnTo>
                <a:lnTo>
                  <a:pt x="2394" y="1158"/>
                </a:lnTo>
                <a:lnTo>
                  <a:pt x="2394" y="1146"/>
                </a:lnTo>
                <a:lnTo>
                  <a:pt x="2382" y="1134"/>
                </a:lnTo>
                <a:lnTo>
                  <a:pt x="2394" y="1134"/>
                </a:lnTo>
                <a:lnTo>
                  <a:pt x="2412" y="1116"/>
                </a:lnTo>
                <a:lnTo>
                  <a:pt x="2412" y="1098"/>
                </a:lnTo>
                <a:lnTo>
                  <a:pt x="2388" y="1074"/>
                </a:lnTo>
                <a:close/>
                <a:moveTo>
                  <a:pt x="2562" y="1080"/>
                </a:moveTo>
                <a:lnTo>
                  <a:pt x="2550" y="1080"/>
                </a:lnTo>
                <a:lnTo>
                  <a:pt x="2550" y="1074"/>
                </a:lnTo>
                <a:lnTo>
                  <a:pt x="2544" y="1068"/>
                </a:lnTo>
                <a:lnTo>
                  <a:pt x="2538" y="1068"/>
                </a:lnTo>
                <a:lnTo>
                  <a:pt x="2532" y="1062"/>
                </a:lnTo>
                <a:lnTo>
                  <a:pt x="2520" y="1056"/>
                </a:lnTo>
                <a:lnTo>
                  <a:pt x="2514" y="1050"/>
                </a:lnTo>
                <a:lnTo>
                  <a:pt x="2514" y="1044"/>
                </a:lnTo>
                <a:lnTo>
                  <a:pt x="2520" y="1032"/>
                </a:lnTo>
                <a:lnTo>
                  <a:pt x="2520" y="1020"/>
                </a:lnTo>
                <a:lnTo>
                  <a:pt x="2526" y="1008"/>
                </a:lnTo>
                <a:lnTo>
                  <a:pt x="2532" y="1002"/>
                </a:lnTo>
                <a:lnTo>
                  <a:pt x="2532" y="960"/>
                </a:lnTo>
                <a:lnTo>
                  <a:pt x="2550" y="924"/>
                </a:lnTo>
                <a:lnTo>
                  <a:pt x="2550" y="906"/>
                </a:lnTo>
                <a:lnTo>
                  <a:pt x="2544" y="894"/>
                </a:lnTo>
                <a:lnTo>
                  <a:pt x="2526" y="876"/>
                </a:lnTo>
                <a:lnTo>
                  <a:pt x="2538" y="864"/>
                </a:lnTo>
                <a:lnTo>
                  <a:pt x="2538" y="834"/>
                </a:lnTo>
                <a:lnTo>
                  <a:pt x="2544" y="828"/>
                </a:lnTo>
                <a:lnTo>
                  <a:pt x="2550" y="828"/>
                </a:lnTo>
                <a:lnTo>
                  <a:pt x="2556" y="822"/>
                </a:lnTo>
                <a:lnTo>
                  <a:pt x="2550" y="816"/>
                </a:lnTo>
                <a:lnTo>
                  <a:pt x="2532" y="810"/>
                </a:lnTo>
                <a:lnTo>
                  <a:pt x="2520" y="810"/>
                </a:lnTo>
                <a:lnTo>
                  <a:pt x="2502" y="816"/>
                </a:lnTo>
                <a:lnTo>
                  <a:pt x="2490" y="816"/>
                </a:lnTo>
                <a:lnTo>
                  <a:pt x="2484" y="822"/>
                </a:lnTo>
                <a:lnTo>
                  <a:pt x="2478" y="822"/>
                </a:lnTo>
                <a:lnTo>
                  <a:pt x="2478" y="834"/>
                </a:lnTo>
                <a:lnTo>
                  <a:pt x="2460" y="834"/>
                </a:lnTo>
                <a:lnTo>
                  <a:pt x="2454" y="840"/>
                </a:lnTo>
                <a:lnTo>
                  <a:pt x="2442" y="846"/>
                </a:lnTo>
                <a:lnTo>
                  <a:pt x="2430" y="846"/>
                </a:lnTo>
                <a:lnTo>
                  <a:pt x="2418" y="852"/>
                </a:lnTo>
                <a:lnTo>
                  <a:pt x="2406" y="852"/>
                </a:lnTo>
                <a:lnTo>
                  <a:pt x="2400" y="858"/>
                </a:lnTo>
                <a:lnTo>
                  <a:pt x="2394" y="858"/>
                </a:lnTo>
                <a:lnTo>
                  <a:pt x="2388" y="864"/>
                </a:lnTo>
                <a:lnTo>
                  <a:pt x="2376" y="870"/>
                </a:lnTo>
                <a:lnTo>
                  <a:pt x="2370" y="876"/>
                </a:lnTo>
                <a:lnTo>
                  <a:pt x="2364" y="876"/>
                </a:lnTo>
                <a:lnTo>
                  <a:pt x="2364" y="864"/>
                </a:lnTo>
                <a:lnTo>
                  <a:pt x="2382" y="846"/>
                </a:lnTo>
                <a:lnTo>
                  <a:pt x="2376" y="840"/>
                </a:lnTo>
                <a:lnTo>
                  <a:pt x="2364" y="834"/>
                </a:lnTo>
                <a:lnTo>
                  <a:pt x="2358" y="828"/>
                </a:lnTo>
                <a:lnTo>
                  <a:pt x="2358" y="810"/>
                </a:lnTo>
                <a:lnTo>
                  <a:pt x="2352" y="798"/>
                </a:lnTo>
                <a:lnTo>
                  <a:pt x="2352" y="792"/>
                </a:lnTo>
                <a:lnTo>
                  <a:pt x="2376" y="768"/>
                </a:lnTo>
                <a:lnTo>
                  <a:pt x="2340" y="768"/>
                </a:lnTo>
                <a:lnTo>
                  <a:pt x="2328" y="780"/>
                </a:lnTo>
                <a:lnTo>
                  <a:pt x="2274" y="780"/>
                </a:lnTo>
                <a:lnTo>
                  <a:pt x="2274" y="768"/>
                </a:lnTo>
                <a:lnTo>
                  <a:pt x="2280" y="756"/>
                </a:lnTo>
                <a:lnTo>
                  <a:pt x="2292" y="750"/>
                </a:lnTo>
                <a:lnTo>
                  <a:pt x="2298" y="744"/>
                </a:lnTo>
                <a:lnTo>
                  <a:pt x="3072" y="108"/>
                </a:lnTo>
                <a:lnTo>
                  <a:pt x="3054" y="108"/>
                </a:lnTo>
                <a:lnTo>
                  <a:pt x="3054" y="102"/>
                </a:lnTo>
                <a:lnTo>
                  <a:pt x="3048" y="90"/>
                </a:lnTo>
                <a:lnTo>
                  <a:pt x="3036" y="84"/>
                </a:lnTo>
                <a:lnTo>
                  <a:pt x="3030" y="78"/>
                </a:lnTo>
                <a:lnTo>
                  <a:pt x="3012" y="78"/>
                </a:lnTo>
                <a:lnTo>
                  <a:pt x="2988" y="84"/>
                </a:lnTo>
                <a:lnTo>
                  <a:pt x="2964" y="84"/>
                </a:lnTo>
                <a:lnTo>
                  <a:pt x="2928" y="96"/>
                </a:lnTo>
                <a:lnTo>
                  <a:pt x="2916" y="96"/>
                </a:lnTo>
                <a:lnTo>
                  <a:pt x="2892" y="84"/>
                </a:lnTo>
                <a:lnTo>
                  <a:pt x="2886" y="78"/>
                </a:lnTo>
                <a:lnTo>
                  <a:pt x="2874" y="72"/>
                </a:lnTo>
                <a:lnTo>
                  <a:pt x="2784" y="72"/>
                </a:lnTo>
                <a:lnTo>
                  <a:pt x="2772" y="66"/>
                </a:lnTo>
                <a:lnTo>
                  <a:pt x="2766" y="60"/>
                </a:lnTo>
                <a:lnTo>
                  <a:pt x="2748" y="60"/>
                </a:lnTo>
                <a:lnTo>
                  <a:pt x="2736" y="54"/>
                </a:lnTo>
                <a:lnTo>
                  <a:pt x="2598" y="54"/>
                </a:lnTo>
                <a:lnTo>
                  <a:pt x="2598" y="42"/>
                </a:lnTo>
                <a:lnTo>
                  <a:pt x="2604" y="36"/>
                </a:lnTo>
                <a:lnTo>
                  <a:pt x="2592" y="36"/>
                </a:lnTo>
                <a:lnTo>
                  <a:pt x="2574" y="30"/>
                </a:lnTo>
                <a:lnTo>
                  <a:pt x="2562" y="30"/>
                </a:lnTo>
                <a:lnTo>
                  <a:pt x="2550" y="24"/>
                </a:lnTo>
                <a:lnTo>
                  <a:pt x="2532" y="24"/>
                </a:lnTo>
                <a:lnTo>
                  <a:pt x="2520" y="30"/>
                </a:lnTo>
                <a:lnTo>
                  <a:pt x="2496" y="30"/>
                </a:lnTo>
                <a:lnTo>
                  <a:pt x="2490" y="36"/>
                </a:lnTo>
                <a:lnTo>
                  <a:pt x="2484" y="36"/>
                </a:lnTo>
                <a:lnTo>
                  <a:pt x="2514" y="0"/>
                </a:lnTo>
                <a:lnTo>
                  <a:pt x="2430" y="36"/>
                </a:lnTo>
                <a:lnTo>
                  <a:pt x="2460" y="0"/>
                </a:lnTo>
                <a:lnTo>
                  <a:pt x="2430" y="0"/>
                </a:lnTo>
                <a:lnTo>
                  <a:pt x="2418" y="6"/>
                </a:lnTo>
                <a:lnTo>
                  <a:pt x="2412" y="12"/>
                </a:lnTo>
                <a:lnTo>
                  <a:pt x="2358" y="30"/>
                </a:lnTo>
                <a:lnTo>
                  <a:pt x="2232" y="30"/>
                </a:lnTo>
                <a:lnTo>
                  <a:pt x="2214" y="36"/>
                </a:lnTo>
                <a:lnTo>
                  <a:pt x="2208" y="42"/>
                </a:lnTo>
                <a:lnTo>
                  <a:pt x="2184" y="54"/>
                </a:lnTo>
                <a:lnTo>
                  <a:pt x="2172" y="54"/>
                </a:lnTo>
                <a:lnTo>
                  <a:pt x="2166" y="60"/>
                </a:lnTo>
                <a:lnTo>
                  <a:pt x="2046" y="60"/>
                </a:lnTo>
                <a:lnTo>
                  <a:pt x="2004" y="72"/>
                </a:lnTo>
                <a:lnTo>
                  <a:pt x="1956" y="102"/>
                </a:lnTo>
                <a:lnTo>
                  <a:pt x="1902" y="132"/>
                </a:lnTo>
                <a:lnTo>
                  <a:pt x="1854" y="144"/>
                </a:lnTo>
                <a:lnTo>
                  <a:pt x="1758" y="156"/>
                </a:lnTo>
                <a:lnTo>
                  <a:pt x="1722" y="162"/>
                </a:lnTo>
                <a:lnTo>
                  <a:pt x="1704" y="162"/>
                </a:lnTo>
                <a:lnTo>
                  <a:pt x="1698" y="168"/>
                </a:lnTo>
                <a:lnTo>
                  <a:pt x="1644" y="186"/>
                </a:lnTo>
                <a:lnTo>
                  <a:pt x="1632" y="192"/>
                </a:lnTo>
                <a:lnTo>
                  <a:pt x="1620" y="192"/>
                </a:lnTo>
                <a:lnTo>
                  <a:pt x="1620" y="198"/>
                </a:lnTo>
                <a:lnTo>
                  <a:pt x="1626" y="204"/>
                </a:lnTo>
                <a:lnTo>
                  <a:pt x="1638" y="210"/>
                </a:lnTo>
                <a:lnTo>
                  <a:pt x="1650" y="222"/>
                </a:lnTo>
                <a:lnTo>
                  <a:pt x="1656" y="222"/>
                </a:lnTo>
                <a:lnTo>
                  <a:pt x="1662" y="234"/>
                </a:lnTo>
                <a:lnTo>
                  <a:pt x="1662" y="240"/>
                </a:lnTo>
                <a:lnTo>
                  <a:pt x="1668" y="252"/>
                </a:lnTo>
                <a:lnTo>
                  <a:pt x="1668" y="264"/>
                </a:lnTo>
                <a:lnTo>
                  <a:pt x="1662" y="264"/>
                </a:lnTo>
                <a:lnTo>
                  <a:pt x="1650" y="270"/>
                </a:lnTo>
                <a:lnTo>
                  <a:pt x="1644" y="282"/>
                </a:lnTo>
                <a:lnTo>
                  <a:pt x="1734" y="282"/>
                </a:lnTo>
                <a:lnTo>
                  <a:pt x="1704" y="318"/>
                </a:lnTo>
                <a:lnTo>
                  <a:pt x="1770" y="318"/>
                </a:lnTo>
                <a:lnTo>
                  <a:pt x="1764" y="336"/>
                </a:lnTo>
                <a:lnTo>
                  <a:pt x="1710" y="336"/>
                </a:lnTo>
                <a:lnTo>
                  <a:pt x="1698" y="348"/>
                </a:lnTo>
                <a:lnTo>
                  <a:pt x="1632" y="348"/>
                </a:lnTo>
                <a:lnTo>
                  <a:pt x="1614" y="354"/>
                </a:lnTo>
                <a:lnTo>
                  <a:pt x="1560" y="354"/>
                </a:lnTo>
                <a:lnTo>
                  <a:pt x="1554" y="348"/>
                </a:lnTo>
                <a:lnTo>
                  <a:pt x="1548" y="348"/>
                </a:lnTo>
                <a:lnTo>
                  <a:pt x="1554" y="342"/>
                </a:lnTo>
                <a:lnTo>
                  <a:pt x="1560" y="342"/>
                </a:lnTo>
                <a:lnTo>
                  <a:pt x="1572" y="330"/>
                </a:lnTo>
                <a:lnTo>
                  <a:pt x="1566" y="324"/>
                </a:lnTo>
                <a:lnTo>
                  <a:pt x="1458" y="324"/>
                </a:lnTo>
                <a:lnTo>
                  <a:pt x="1452" y="330"/>
                </a:lnTo>
                <a:lnTo>
                  <a:pt x="1452" y="348"/>
                </a:lnTo>
                <a:lnTo>
                  <a:pt x="1434" y="348"/>
                </a:lnTo>
                <a:lnTo>
                  <a:pt x="1422" y="354"/>
                </a:lnTo>
                <a:lnTo>
                  <a:pt x="1404" y="354"/>
                </a:lnTo>
                <a:lnTo>
                  <a:pt x="1386" y="360"/>
                </a:lnTo>
                <a:lnTo>
                  <a:pt x="1338" y="360"/>
                </a:lnTo>
                <a:lnTo>
                  <a:pt x="1308" y="366"/>
                </a:lnTo>
                <a:lnTo>
                  <a:pt x="1254" y="384"/>
                </a:lnTo>
                <a:lnTo>
                  <a:pt x="1254" y="390"/>
                </a:lnTo>
                <a:lnTo>
                  <a:pt x="1272" y="396"/>
                </a:lnTo>
                <a:lnTo>
                  <a:pt x="1284" y="402"/>
                </a:lnTo>
                <a:lnTo>
                  <a:pt x="1314" y="402"/>
                </a:lnTo>
                <a:lnTo>
                  <a:pt x="1272" y="420"/>
                </a:lnTo>
                <a:lnTo>
                  <a:pt x="1260" y="462"/>
                </a:lnTo>
                <a:lnTo>
                  <a:pt x="1272" y="462"/>
                </a:lnTo>
                <a:lnTo>
                  <a:pt x="1290" y="468"/>
                </a:lnTo>
                <a:lnTo>
                  <a:pt x="1338" y="468"/>
                </a:lnTo>
                <a:lnTo>
                  <a:pt x="1350" y="462"/>
                </a:lnTo>
                <a:lnTo>
                  <a:pt x="1362" y="462"/>
                </a:lnTo>
                <a:lnTo>
                  <a:pt x="1410" y="474"/>
                </a:lnTo>
                <a:lnTo>
                  <a:pt x="1422" y="456"/>
                </a:lnTo>
                <a:lnTo>
                  <a:pt x="1434" y="474"/>
                </a:lnTo>
                <a:lnTo>
                  <a:pt x="1446" y="468"/>
                </a:lnTo>
                <a:lnTo>
                  <a:pt x="1452" y="462"/>
                </a:lnTo>
                <a:lnTo>
                  <a:pt x="1476" y="450"/>
                </a:lnTo>
                <a:lnTo>
                  <a:pt x="1482" y="444"/>
                </a:lnTo>
                <a:lnTo>
                  <a:pt x="1494" y="444"/>
                </a:lnTo>
                <a:lnTo>
                  <a:pt x="1506" y="450"/>
                </a:lnTo>
                <a:lnTo>
                  <a:pt x="1524" y="450"/>
                </a:lnTo>
                <a:lnTo>
                  <a:pt x="1536" y="444"/>
                </a:lnTo>
                <a:lnTo>
                  <a:pt x="1542" y="438"/>
                </a:lnTo>
                <a:lnTo>
                  <a:pt x="1554" y="432"/>
                </a:lnTo>
                <a:lnTo>
                  <a:pt x="1560" y="432"/>
                </a:lnTo>
                <a:lnTo>
                  <a:pt x="1566" y="426"/>
                </a:lnTo>
                <a:lnTo>
                  <a:pt x="1566" y="450"/>
                </a:lnTo>
                <a:lnTo>
                  <a:pt x="1560" y="462"/>
                </a:lnTo>
                <a:lnTo>
                  <a:pt x="1554" y="468"/>
                </a:lnTo>
                <a:lnTo>
                  <a:pt x="1500" y="468"/>
                </a:lnTo>
                <a:lnTo>
                  <a:pt x="1506" y="498"/>
                </a:lnTo>
                <a:lnTo>
                  <a:pt x="1494" y="504"/>
                </a:lnTo>
                <a:lnTo>
                  <a:pt x="1488" y="516"/>
                </a:lnTo>
                <a:lnTo>
                  <a:pt x="1476" y="522"/>
                </a:lnTo>
                <a:lnTo>
                  <a:pt x="1464" y="534"/>
                </a:lnTo>
                <a:lnTo>
                  <a:pt x="1446" y="540"/>
                </a:lnTo>
                <a:lnTo>
                  <a:pt x="1380" y="540"/>
                </a:lnTo>
                <a:lnTo>
                  <a:pt x="1362" y="522"/>
                </a:lnTo>
                <a:lnTo>
                  <a:pt x="1344" y="534"/>
                </a:lnTo>
                <a:lnTo>
                  <a:pt x="1344" y="546"/>
                </a:lnTo>
                <a:lnTo>
                  <a:pt x="1338" y="546"/>
                </a:lnTo>
                <a:lnTo>
                  <a:pt x="1332" y="552"/>
                </a:lnTo>
                <a:lnTo>
                  <a:pt x="1320" y="558"/>
                </a:lnTo>
                <a:lnTo>
                  <a:pt x="1302" y="564"/>
                </a:lnTo>
                <a:lnTo>
                  <a:pt x="1290" y="570"/>
                </a:lnTo>
                <a:lnTo>
                  <a:pt x="1266" y="570"/>
                </a:lnTo>
                <a:lnTo>
                  <a:pt x="1242" y="558"/>
                </a:lnTo>
                <a:lnTo>
                  <a:pt x="1236" y="558"/>
                </a:lnTo>
                <a:lnTo>
                  <a:pt x="1140" y="606"/>
                </a:lnTo>
                <a:lnTo>
                  <a:pt x="1122" y="624"/>
                </a:lnTo>
                <a:lnTo>
                  <a:pt x="1116" y="606"/>
                </a:lnTo>
                <a:lnTo>
                  <a:pt x="1080" y="624"/>
                </a:lnTo>
                <a:lnTo>
                  <a:pt x="1068" y="624"/>
                </a:lnTo>
                <a:lnTo>
                  <a:pt x="1044" y="636"/>
                </a:lnTo>
                <a:lnTo>
                  <a:pt x="1020" y="660"/>
                </a:lnTo>
                <a:lnTo>
                  <a:pt x="990" y="648"/>
                </a:lnTo>
                <a:lnTo>
                  <a:pt x="990" y="672"/>
                </a:lnTo>
                <a:lnTo>
                  <a:pt x="984" y="666"/>
                </a:lnTo>
                <a:lnTo>
                  <a:pt x="972" y="666"/>
                </a:lnTo>
                <a:lnTo>
                  <a:pt x="966" y="672"/>
                </a:lnTo>
                <a:lnTo>
                  <a:pt x="966" y="690"/>
                </a:lnTo>
                <a:lnTo>
                  <a:pt x="954" y="708"/>
                </a:lnTo>
                <a:lnTo>
                  <a:pt x="1014" y="684"/>
                </a:lnTo>
                <a:lnTo>
                  <a:pt x="990" y="702"/>
                </a:lnTo>
                <a:lnTo>
                  <a:pt x="990" y="714"/>
                </a:lnTo>
                <a:lnTo>
                  <a:pt x="972" y="726"/>
                </a:lnTo>
                <a:lnTo>
                  <a:pt x="1026" y="726"/>
                </a:lnTo>
                <a:lnTo>
                  <a:pt x="1032" y="732"/>
                </a:lnTo>
                <a:lnTo>
                  <a:pt x="1032" y="738"/>
                </a:lnTo>
                <a:lnTo>
                  <a:pt x="1020" y="744"/>
                </a:lnTo>
                <a:lnTo>
                  <a:pt x="984" y="744"/>
                </a:lnTo>
                <a:lnTo>
                  <a:pt x="960" y="750"/>
                </a:lnTo>
                <a:lnTo>
                  <a:pt x="972" y="738"/>
                </a:lnTo>
                <a:lnTo>
                  <a:pt x="960" y="732"/>
                </a:lnTo>
                <a:lnTo>
                  <a:pt x="954" y="732"/>
                </a:lnTo>
                <a:lnTo>
                  <a:pt x="948" y="738"/>
                </a:lnTo>
                <a:lnTo>
                  <a:pt x="936" y="744"/>
                </a:lnTo>
                <a:lnTo>
                  <a:pt x="930" y="750"/>
                </a:lnTo>
                <a:lnTo>
                  <a:pt x="924" y="750"/>
                </a:lnTo>
                <a:lnTo>
                  <a:pt x="918" y="756"/>
                </a:lnTo>
                <a:lnTo>
                  <a:pt x="924" y="756"/>
                </a:lnTo>
                <a:lnTo>
                  <a:pt x="930" y="762"/>
                </a:lnTo>
                <a:lnTo>
                  <a:pt x="930" y="768"/>
                </a:lnTo>
                <a:lnTo>
                  <a:pt x="924" y="774"/>
                </a:lnTo>
                <a:lnTo>
                  <a:pt x="924" y="780"/>
                </a:lnTo>
                <a:lnTo>
                  <a:pt x="918" y="792"/>
                </a:lnTo>
                <a:lnTo>
                  <a:pt x="918" y="804"/>
                </a:lnTo>
                <a:lnTo>
                  <a:pt x="990" y="804"/>
                </a:lnTo>
                <a:lnTo>
                  <a:pt x="1038" y="774"/>
                </a:lnTo>
                <a:lnTo>
                  <a:pt x="1104" y="750"/>
                </a:lnTo>
                <a:lnTo>
                  <a:pt x="1098" y="750"/>
                </a:lnTo>
                <a:lnTo>
                  <a:pt x="1092" y="756"/>
                </a:lnTo>
                <a:lnTo>
                  <a:pt x="1080" y="762"/>
                </a:lnTo>
                <a:lnTo>
                  <a:pt x="1062" y="768"/>
                </a:lnTo>
                <a:lnTo>
                  <a:pt x="1050" y="780"/>
                </a:lnTo>
                <a:lnTo>
                  <a:pt x="1038" y="786"/>
                </a:lnTo>
                <a:lnTo>
                  <a:pt x="1026" y="798"/>
                </a:lnTo>
                <a:lnTo>
                  <a:pt x="1026" y="816"/>
                </a:lnTo>
                <a:lnTo>
                  <a:pt x="1020" y="828"/>
                </a:lnTo>
                <a:lnTo>
                  <a:pt x="990" y="828"/>
                </a:lnTo>
                <a:lnTo>
                  <a:pt x="978" y="834"/>
                </a:lnTo>
                <a:lnTo>
                  <a:pt x="972" y="852"/>
                </a:lnTo>
                <a:lnTo>
                  <a:pt x="966" y="864"/>
                </a:lnTo>
                <a:lnTo>
                  <a:pt x="954" y="870"/>
                </a:lnTo>
                <a:lnTo>
                  <a:pt x="942" y="882"/>
                </a:lnTo>
                <a:lnTo>
                  <a:pt x="930" y="888"/>
                </a:lnTo>
                <a:lnTo>
                  <a:pt x="924" y="894"/>
                </a:lnTo>
                <a:lnTo>
                  <a:pt x="978" y="888"/>
                </a:lnTo>
                <a:lnTo>
                  <a:pt x="972" y="906"/>
                </a:lnTo>
                <a:lnTo>
                  <a:pt x="978" y="894"/>
                </a:lnTo>
                <a:lnTo>
                  <a:pt x="990" y="888"/>
                </a:lnTo>
                <a:lnTo>
                  <a:pt x="1002" y="876"/>
                </a:lnTo>
                <a:lnTo>
                  <a:pt x="1026" y="864"/>
                </a:lnTo>
                <a:lnTo>
                  <a:pt x="1038" y="864"/>
                </a:lnTo>
                <a:lnTo>
                  <a:pt x="1050" y="870"/>
                </a:lnTo>
                <a:lnTo>
                  <a:pt x="1056" y="870"/>
                </a:lnTo>
                <a:lnTo>
                  <a:pt x="1056" y="876"/>
                </a:lnTo>
                <a:lnTo>
                  <a:pt x="1050" y="876"/>
                </a:lnTo>
                <a:lnTo>
                  <a:pt x="1074" y="870"/>
                </a:lnTo>
                <a:lnTo>
                  <a:pt x="1068" y="876"/>
                </a:lnTo>
                <a:lnTo>
                  <a:pt x="1068" y="906"/>
                </a:lnTo>
                <a:lnTo>
                  <a:pt x="1074" y="912"/>
                </a:lnTo>
                <a:lnTo>
                  <a:pt x="1092" y="912"/>
                </a:lnTo>
                <a:lnTo>
                  <a:pt x="1098" y="900"/>
                </a:lnTo>
                <a:lnTo>
                  <a:pt x="1110" y="894"/>
                </a:lnTo>
                <a:lnTo>
                  <a:pt x="1116" y="888"/>
                </a:lnTo>
                <a:lnTo>
                  <a:pt x="1122" y="876"/>
                </a:lnTo>
                <a:lnTo>
                  <a:pt x="1164" y="858"/>
                </a:lnTo>
                <a:lnTo>
                  <a:pt x="1176" y="870"/>
                </a:lnTo>
                <a:lnTo>
                  <a:pt x="1146" y="870"/>
                </a:lnTo>
                <a:lnTo>
                  <a:pt x="1140" y="876"/>
                </a:lnTo>
                <a:lnTo>
                  <a:pt x="1140" y="882"/>
                </a:lnTo>
                <a:lnTo>
                  <a:pt x="1134" y="888"/>
                </a:lnTo>
                <a:lnTo>
                  <a:pt x="1134" y="894"/>
                </a:lnTo>
                <a:lnTo>
                  <a:pt x="1152" y="894"/>
                </a:lnTo>
                <a:lnTo>
                  <a:pt x="1164" y="888"/>
                </a:lnTo>
                <a:lnTo>
                  <a:pt x="1182" y="888"/>
                </a:lnTo>
                <a:lnTo>
                  <a:pt x="1200" y="882"/>
                </a:lnTo>
                <a:lnTo>
                  <a:pt x="1218" y="882"/>
                </a:lnTo>
                <a:lnTo>
                  <a:pt x="1224" y="876"/>
                </a:lnTo>
                <a:lnTo>
                  <a:pt x="1230" y="876"/>
                </a:lnTo>
                <a:lnTo>
                  <a:pt x="1272" y="858"/>
                </a:lnTo>
                <a:lnTo>
                  <a:pt x="1224" y="882"/>
                </a:lnTo>
                <a:lnTo>
                  <a:pt x="1224" y="894"/>
                </a:lnTo>
                <a:lnTo>
                  <a:pt x="1212" y="894"/>
                </a:lnTo>
                <a:lnTo>
                  <a:pt x="1200" y="900"/>
                </a:lnTo>
                <a:lnTo>
                  <a:pt x="1188" y="900"/>
                </a:lnTo>
                <a:lnTo>
                  <a:pt x="1176" y="906"/>
                </a:lnTo>
                <a:lnTo>
                  <a:pt x="1170" y="912"/>
                </a:lnTo>
                <a:lnTo>
                  <a:pt x="1158" y="918"/>
                </a:lnTo>
                <a:lnTo>
                  <a:pt x="1152" y="930"/>
                </a:lnTo>
                <a:lnTo>
                  <a:pt x="1122" y="930"/>
                </a:lnTo>
                <a:lnTo>
                  <a:pt x="1086" y="960"/>
                </a:lnTo>
                <a:lnTo>
                  <a:pt x="1086" y="978"/>
                </a:lnTo>
                <a:lnTo>
                  <a:pt x="1038" y="978"/>
                </a:lnTo>
                <a:lnTo>
                  <a:pt x="1032" y="984"/>
                </a:lnTo>
                <a:lnTo>
                  <a:pt x="1020" y="984"/>
                </a:lnTo>
                <a:lnTo>
                  <a:pt x="1002" y="990"/>
                </a:lnTo>
                <a:lnTo>
                  <a:pt x="990" y="996"/>
                </a:lnTo>
                <a:lnTo>
                  <a:pt x="978" y="996"/>
                </a:lnTo>
                <a:lnTo>
                  <a:pt x="966" y="1008"/>
                </a:lnTo>
                <a:lnTo>
                  <a:pt x="966" y="1020"/>
                </a:lnTo>
                <a:lnTo>
                  <a:pt x="960" y="1026"/>
                </a:lnTo>
                <a:lnTo>
                  <a:pt x="960" y="1038"/>
                </a:lnTo>
                <a:lnTo>
                  <a:pt x="876" y="1038"/>
                </a:lnTo>
                <a:lnTo>
                  <a:pt x="858" y="1044"/>
                </a:lnTo>
                <a:lnTo>
                  <a:pt x="828" y="1062"/>
                </a:lnTo>
                <a:lnTo>
                  <a:pt x="804" y="1080"/>
                </a:lnTo>
                <a:lnTo>
                  <a:pt x="780" y="1092"/>
                </a:lnTo>
                <a:lnTo>
                  <a:pt x="774" y="1098"/>
                </a:lnTo>
                <a:lnTo>
                  <a:pt x="750" y="1104"/>
                </a:lnTo>
                <a:lnTo>
                  <a:pt x="738" y="1122"/>
                </a:lnTo>
                <a:lnTo>
                  <a:pt x="732" y="1104"/>
                </a:lnTo>
                <a:lnTo>
                  <a:pt x="672" y="1104"/>
                </a:lnTo>
                <a:lnTo>
                  <a:pt x="648" y="1116"/>
                </a:lnTo>
                <a:lnTo>
                  <a:pt x="630" y="1122"/>
                </a:lnTo>
                <a:lnTo>
                  <a:pt x="624" y="1128"/>
                </a:lnTo>
                <a:lnTo>
                  <a:pt x="606" y="1128"/>
                </a:lnTo>
                <a:lnTo>
                  <a:pt x="606" y="1140"/>
                </a:lnTo>
                <a:lnTo>
                  <a:pt x="576" y="1146"/>
                </a:lnTo>
                <a:lnTo>
                  <a:pt x="564" y="1152"/>
                </a:lnTo>
                <a:lnTo>
                  <a:pt x="540" y="1152"/>
                </a:lnTo>
                <a:lnTo>
                  <a:pt x="516" y="1170"/>
                </a:lnTo>
                <a:lnTo>
                  <a:pt x="522" y="1182"/>
                </a:lnTo>
                <a:lnTo>
                  <a:pt x="540" y="1164"/>
                </a:lnTo>
                <a:lnTo>
                  <a:pt x="558" y="1176"/>
                </a:lnTo>
                <a:lnTo>
                  <a:pt x="582" y="1158"/>
                </a:lnTo>
                <a:lnTo>
                  <a:pt x="582" y="1170"/>
                </a:lnTo>
                <a:lnTo>
                  <a:pt x="594" y="1170"/>
                </a:lnTo>
                <a:lnTo>
                  <a:pt x="606" y="1164"/>
                </a:lnTo>
                <a:lnTo>
                  <a:pt x="618" y="1164"/>
                </a:lnTo>
                <a:lnTo>
                  <a:pt x="642" y="1140"/>
                </a:lnTo>
                <a:lnTo>
                  <a:pt x="654" y="1134"/>
                </a:lnTo>
                <a:lnTo>
                  <a:pt x="666" y="1122"/>
                </a:lnTo>
                <a:lnTo>
                  <a:pt x="684" y="1122"/>
                </a:lnTo>
                <a:lnTo>
                  <a:pt x="684" y="1134"/>
                </a:lnTo>
                <a:lnTo>
                  <a:pt x="690" y="1140"/>
                </a:lnTo>
                <a:lnTo>
                  <a:pt x="708" y="1140"/>
                </a:lnTo>
                <a:lnTo>
                  <a:pt x="732" y="1128"/>
                </a:lnTo>
                <a:lnTo>
                  <a:pt x="744" y="1128"/>
                </a:lnTo>
                <a:lnTo>
                  <a:pt x="756" y="1122"/>
                </a:lnTo>
                <a:lnTo>
                  <a:pt x="762" y="1116"/>
                </a:lnTo>
                <a:lnTo>
                  <a:pt x="768" y="1116"/>
                </a:lnTo>
                <a:lnTo>
                  <a:pt x="804" y="1128"/>
                </a:lnTo>
                <a:lnTo>
                  <a:pt x="822" y="1110"/>
                </a:lnTo>
                <a:lnTo>
                  <a:pt x="834" y="1110"/>
                </a:lnTo>
                <a:lnTo>
                  <a:pt x="852" y="1104"/>
                </a:lnTo>
                <a:lnTo>
                  <a:pt x="870" y="1104"/>
                </a:lnTo>
                <a:lnTo>
                  <a:pt x="894" y="1092"/>
                </a:lnTo>
                <a:lnTo>
                  <a:pt x="918" y="1068"/>
                </a:lnTo>
                <a:lnTo>
                  <a:pt x="942" y="1056"/>
                </a:lnTo>
                <a:lnTo>
                  <a:pt x="972" y="1056"/>
                </a:lnTo>
                <a:lnTo>
                  <a:pt x="978" y="1044"/>
                </a:lnTo>
                <a:lnTo>
                  <a:pt x="1014" y="1044"/>
                </a:lnTo>
                <a:lnTo>
                  <a:pt x="1026" y="1038"/>
                </a:lnTo>
                <a:lnTo>
                  <a:pt x="1032" y="1038"/>
                </a:lnTo>
                <a:lnTo>
                  <a:pt x="1038" y="1032"/>
                </a:lnTo>
                <a:lnTo>
                  <a:pt x="1050" y="1032"/>
                </a:lnTo>
                <a:lnTo>
                  <a:pt x="1086" y="1020"/>
                </a:lnTo>
                <a:lnTo>
                  <a:pt x="1110" y="1008"/>
                </a:lnTo>
                <a:lnTo>
                  <a:pt x="1122" y="996"/>
                </a:lnTo>
                <a:lnTo>
                  <a:pt x="1134" y="990"/>
                </a:lnTo>
                <a:lnTo>
                  <a:pt x="1140" y="984"/>
                </a:lnTo>
                <a:lnTo>
                  <a:pt x="1206" y="972"/>
                </a:lnTo>
                <a:lnTo>
                  <a:pt x="1260" y="942"/>
                </a:lnTo>
                <a:lnTo>
                  <a:pt x="1296" y="942"/>
                </a:lnTo>
                <a:lnTo>
                  <a:pt x="1314" y="936"/>
                </a:lnTo>
                <a:lnTo>
                  <a:pt x="1326" y="936"/>
                </a:lnTo>
                <a:lnTo>
                  <a:pt x="1338" y="930"/>
                </a:lnTo>
                <a:lnTo>
                  <a:pt x="1368" y="900"/>
                </a:lnTo>
                <a:lnTo>
                  <a:pt x="1380" y="900"/>
                </a:lnTo>
                <a:lnTo>
                  <a:pt x="1404" y="888"/>
                </a:lnTo>
                <a:lnTo>
                  <a:pt x="1416" y="888"/>
                </a:lnTo>
                <a:lnTo>
                  <a:pt x="1428" y="882"/>
                </a:lnTo>
                <a:lnTo>
                  <a:pt x="1434" y="876"/>
                </a:lnTo>
                <a:lnTo>
                  <a:pt x="1434" y="864"/>
                </a:lnTo>
                <a:lnTo>
                  <a:pt x="1422" y="864"/>
                </a:lnTo>
                <a:lnTo>
                  <a:pt x="1428" y="858"/>
                </a:lnTo>
                <a:lnTo>
                  <a:pt x="1452" y="846"/>
                </a:lnTo>
                <a:lnTo>
                  <a:pt x="1458" y="840"/>
                </a:lnTo>
                <a:lnTo>
                  <a:pt x="1470" y="834"/>
                </a:lnTo>
                <a:lnTo>
                  <a:pt x="1476" y="828"/>
                </a:lnTo>
                <a:lnTo>
                  <a:pt x="1488" y="828"/>
                </a:lnTo>
                <a:lnTo>
                  <a:pt x="1500" y="822"/>
                </a:lnTo>
                <a:lnTo>
                  <a:pt x="1512" y="822"/>
                </a:lnTo>
                <a:lnTo>
                  <a:pt x="1518" y="816"/>
                </a:lnTo>
                <a:lnTo>
                  <a:pt x="1524" y="816"/>
                </a:lnTo>
                <a:lnTo>
                  <a:pt x="1596" y="786"/>
                </a:lnTo>
                <a:lnTo>
                  <a:pt x="1590" y="768"/>
                </a:lnTo>
                <a:lnTo>
                  <a:pt x="1602" y="768"/>
                </a:lnTo>
                <a:lnTo>
                  <a:pt x="1608" y="774"/>
                </a:lnTo>
                <a:lnTo>
                  <a:pt x="1626" y="774"/>
                </a:lnTo>
                <a:lnTo>
                  <a:pt x="1638" y="762"/>
                </a:lnTo>
                <a:lnTo>
                  <a:pt x="1650" y="762"/>
                </a:lnTo>
                <a:lnTo>
                  <a:pt x="1674" y="750"/>
                </a:lnTo>
                <a:lnTo>
                  <a:pt x="1680" y="744"/>
                </a:lnTo>
                <a:lnTo>
                  <a:pt x="1704" y="732"/>
                </a:lnTo>
                <a:lnTo>
                  <a:pt x="1740" y="720"/>
                </a:lnTo>
                <a:lnTo>
                  <a:pt x="1770" y="708"/>
                </a:lnTo>
                <a:lnTo>
                  <a:pt x="1794" y="702"/>
                </a:lnTo>
                <a:lnTo>
                  <a:pt x="1812" y="702"/>
                </a:lnTo>
                <a:lnTo>
                  <a:pt x="1818" y="708"/>
                </a:lnTo>
                <a:lnTo>
                  <a:pt x="1842" y="720"/>
                </a:lnTo>
                <a:lnTo>
                  <a:pt x="1848" y="726"/>
                </a:lnTo>
                <a:lnTo>
                  <a:pt x="1812" y="726"/>
                </a:lnTo>
                <a:lnTo>
                  <a:pt x="1794" y="714"/>
                </a:lnTo>
                <a:lnTo>
                  <a:pt x="1758" y="738"/>
                </a:lnTo>
                <a:lnTo>
                  <a:pt x="1728" y="738"/>
                </a:lnTo>
                <a:lnTo>
                  <a:pt x="1722" y="744"/>
                </a:lnTo>
                <a:lnTo>
                  <a:pt x="1710" y="750"/>
                </a:lnTo>
                <a:lnTo>
                  <a:pt x="1704" y="762"/>
                </a:lnTo>
                <a:lnTo>
                  <a:pt x="1692" y="768"/>
                </a:lnTo>
                <a:lnTo>
                  <a:pt x="1686" y="774"/>
                </a:lnTo>
                <a:lnTo>
                  <a:pt x="1680" y="774"/>
                </a:lnTo>
                <a:lnTo>
                  <a:pt x="1668" y="780"/>
                </a:lnTo>
                <a:lnTo>
                  <a:pt x="1656" y="780"/>
                </a:lnTo>
                <a:lnTo>
                  <a:pt x="1638" y="786"/>
                </a:lnTo>
                <a:lnTo>
                  <a:pt x="1614" y="798"/>
                </a:lnTo>
                <a:lnTo>
                  <a:pt x="1614" y="804"/>
                </a:lnTo>
                <a:lnTo>
                  <a:pt x="1620" y="810"/>
                </a:lnTo>
                <a:lnTo>
                  <a:pt x="1632" y="816"/>
                </a:lnTo>
                <a:lnTo>
                  <a:pt x="1650" y="816"/>
                </a:lnTo>
                <a:lnTo>
                  <a:pt x="1644" y="816"/>
                </a:lnTo>
                <a:lnTo>
                  <a:pt x="1638" y="822"/>
                </a:lnTo>
                <a:lnTo>
                  <a:pt x="1632" y="822"/>
                </a:lnTo>
                <a:lnTo>
                  <a:pt x="1620" y="828"/>
                </a:lnTo>
                <a:lnTo>
                  <a:pt x="1572" y="828"/>
                </a:lnTo>
                <a:lnTo>
                  <a:pt x="1566" y="834"/>
                </a:lnTo>
                <a:lnTo>
                  <a:pt x="1560" y="834"/>
                </a:lnTo>
                <a:lnTo>
                  <a:pt x="1560" y="846"/>
                </a:lnTo>
                <a:lnTo>
                  <a:pt x="1572" y="858"/>
                </a:lnTo>
                <a:lnTo>
                  <a:pt x="1584" y="858"/>
                </a:lnTo>
                <a:lnTo>
                  <a:pt x="1596" y="852"/>
                </a:lnTo>
                <a:lnTo>
                  <a:pt x="1638" y="834"/>
                </a:lnTo>
                <a:lnTo>
                  <a:pt x="1680" y="810"/>
                </a:lnTo>
                <a:lnTo>
                  <a:pt x="1722" y="798"/>
                </a:lnTo>
                <a:lnTo>
                  <a:pt x="1788" y="798"/>
                </a:lnTo>
                <a:lnTo>
                  <a:pt x="1818" y="792"/>
                </a:lnTo>
                <a:lnTo>
                  <a:pt x="1824" y="786"/>
                </a:lnTo>
                <a:lnTo>
                  <a:pt x="1848" y="774"/>
                </a:lnTo>
                <a:lnTo>
                  <a:pt x="1854" y="762"/>
                </a:lnTo>
                <a:lnTo>
                  <a:pt x="1866" y="756"/>
                </a:lnTo>
                <a:lnTo>
                  <a:pt x="1872" y="750"/>
                </a:lnTo>
                <a:lnTo>
                  <a:pt x="1866" y="738"/>
                </a:lnTo>
                <a:lnTo>
                  <a:pt x="1878" y="732"/>
                </a:lnTo>
                <a:lnTo>
                  <a:pt x="1908" y="720"/>
                </a:lnTo>
                <a:lnTo>
                  <a:pt x="1944" y="714"/>
                </a:lnTo>
                <a:lnTo>
                  <a:pt x="1962" y="708"/>
                </a:lnTo>
                <a:lnTo>
                  <a:pt x="1968" y="708"/>
                </a:lnTo>
                <a:lnTo>
                  <a:pt x="1980" y="720"/>
                </a:lnTo>
                <a:lnTo>
                  <a:pt x="1980" y="726"/>
                </a:lnTo>
                <a:lnTo>
                  <a:pt x="2046" y="702"/>
                </a:lnTo>
                <a:lnTo>
                  <a:pt x="2004" y="738"/>
                </a:lnTo>
                <a:lnTo>
                  <a:pt x="2022" y="744"/>
                </a:lnTo>
                <a:lnTo>
                  <a:pt x="2022" y="762"/>
                </a:lnTo>
                <a:lnTo>
                  <a:pt x="2028" y="762"/>
                </a:lnTo>
                <a:lnTo>
                  <a:pt x="2034" y="756"/>
                </a:lnTo>
                <a:lnTo>
                  <a:pt x="2094" y="726"/>
                </a:lnTo>
                <a:lnTo>
                  <a:pt x="2082" y="732"/>
                </a:lnTo>
                <a:lnTo>
                  <a:pt x="2076" y="744"/>
                </a:lnTo>
                <a:lnTo>
                  <a:pt x="2064" y="750"/>
                </a:lnTo>
                <a:lnTo>
                  <a:pt x="2058" y="762"/>
                </a:lnTo>
                <a:lnTo>
                  <a:pt x="2046" y="774"/>
                </a:lnTo>
                <a:lnTo>
                  <a:pt x="2052" y="780"/>
                </a:lnTo>
                <a:lnTo>
                  <a:pt x="2064" y="780"/>
                </a:lnTo>
                <a:lnTo>
                  <a:pt x="2076" y="786"/>
                </a:lnTo>
                <a:lnTo>
                  <a:pt x="2106" y="786"/>
                </a:lnTo>
                <a:lnTo>
                  <a:pt x="2208" y="798"/>
                </a:lnTo>
                <a:lnTo>
                  <a:pt x="2238" y="780"/>
                </a:lnTo>
                <a:lnTo>
                  <a:pt x="2232" y="786"/>
                </a:lnTo>
                <a:lnTo>
                  <a:pt x="2232" y="810"/>
                </a:lnTo>
                <a:lnTo>
                  <a:pt x="2298" y="810"/>
                </a:lnTo>
                <a:lnTo>
                  <a:pt x="2334" y="804"/>
                </a:lnTo>
                <a:lnTo>
                  <a:pt x="2328" y="804"/>
                </a:lnTo>
                <a:lnTo>
                  <a:pt x="2322" y="810"/>
                </a:lnTo>
                <a:lnTo>
                  <a:pt x="2310" y="810"/>
                </a:lnTo>
                <a:lnTo>
                  <a:pt x="2286" y="822"/>
                </a:lnTo>
                <a:lnTo>
                  <a:pt x="2280" y="828"/>
                </a:lnTo>
                <a:lnTo>
                  <a:pt x="2280" y="834"/>
                </a:lnTo>
                <a:lnTo>
                  <a:pt x="2292" y="846"/>
                </a:lnTo>
                <a:lnTo>
                  <a:pt x="2304" y="852"/>
                </a:lnTo>
                <a:lnTo>
                  <a:pt x="2310" y="858"/>
                </a:lnTo>
                <a:lnTo>
                  <a:pt x="2310" y="882"/>
                </a:lnTo>
                <a:lnTo>
                  <a:pt x="2316" y="888"/>
                </a:lnTo>
                <a:lnTo>
                  <a:pt x="2316" y="900"/>
                </a:lnTo>
                <a:lnTo>
                  <a:pt x="2322" y="912"/>
                </a:lnTo>
                <a:lnTo>
                  <a:pt x="2358" y="912"/>
                </a:lnTo>
                <a:lnTo>
                  <a:pt x="2370" y="906"/>
                </a:lnTo>
                <a:lnTo>
                  <a:pt x="2388" y="906"/>
                </a:lnTo>
                <a:lnTo>
                  <a:pt x="2382" y="876"/>
                </a:lnTo>
                <a:lnTo>
                  <a:pt x="2400" y="870"/>
                </a:lnTo>
                <a:lnTo>
                  <a:pt x="2412" y="888"/>
                </a:lnTo>
                <a:lnTo>
                  <a:pt x="2442" y="876"/>
                </a:lnTo>
                <a:lnTo>
                  <a:pt x="2430" y="888"/>
                </a:lnTo>
                <a:lnTo>
                  <a:pt x="2430" y="900"/>
                </a:lnTo>
                <a:lnTo>
                  <a:pt x="2424" y="906"/>
                </a:lnTo>
                <a:lnTo>
                  <a:pt x="2424" y="912"/>
                </a:lnTo>
                <a:lnTo>
                  <a:pt x="2430" y="918"/>
                </a:lnTo>
                <a:lnTo>
                  <a:pt x="2436" y="918"/>
                </a:lnTo>
                <a:lnTo>
                  <a:pt x="2448" y="912"/>
                </a:lnTo>
                <a:lnTo>
                  <a:pt x="2454" y="906"/>
                </a:lnTo>
                <a:lnTo>
                  <a:pt x="2460" y="894"/>
                </a:lnTo>
                <a:lnTo>
                  <a:pt x="2466" y="888"/>
                </a:lnTo>
                <a:lnTo>
                  <a:pt x="2472" y="876"/>
                </a:lnTo>
                <a:lnTo>
                  <a:pt x="2502" y="834"/>
                </a:lnTo>
                <a:lnTo>
                  <a:pt x="2478" y="900"/>
                </a:lnTo>
                <a:lnTo>
                  <a:pt x="2484" y="924"/>
                </a:lnTo>
                <a:lnTo>
                  <a:pt x="2520" y="912"/>
                </a:lnTo>
                <a:lnTo>
                  <a:pt x="2496" y="936"/>
                </a:lnTo>
                <a:lnTo>
                  <a:pt x="2520" y="954"/>
                </a:lnTo>
                <a:lnTo>
                  <a:pt x="2502" y="954"/>
                </a:lnTo>
                <a:lnTo>
                  <a:pt x="2502" y="972"/>
                </a:lnTo>
                <a:lnTo>
                  <a:pt x="2472" y="990"/>
                </a:lnTo>
                <a:lnTo>
                  <a:pt x="2454" y="1002"/>
                </a:lnTo>
                <a:lnTo>
                  <a:pt x="2484" y="1020"/>
                </a:lnTo>
                <a:lnTo>
                  <a:pt x="2478" y="1050"/>
                </a:lnTo>
                <a:lnTo>
                  <a:pt x="2460" y="1068"/>
                </a:lnTo>
                <a:lnTo>
                  <a:pt x="2478" y="1080"/>
                </a:lnTo>
                <a:lnTo>
                  <a:pt x="2460" y="1098"/>
                </a:lnTo>
                <a:lnTo>
                  <a:pt x="2490" y="1098"/>
                </a:lnTo>
                <a:lnTo>
                  <a:pt x="2526" y="1086"/>
                </a:lnTo>
                <a:lnTo>
                  <a:pt x="2496" y="1122"/>
                </a:lnTo>
                <a:lnTo>
                  <a:pt x="2478" y="1140"/>
                </a:lnTo>
                <a:lnTo>
                  <a:pt x="2502" y="1146"/>
                </a:lnTo>
                <a:lnTo>
                  <a:pt x="2454" y="1164"/>
                </a:lnTo>
                <a:lnTo>
                  <a:pt x="2436" y="1176"/>
                </a:lnTo>
                <a:lnTo>
                  <a:pt x="2454" y="1188"/>
                </a:lnTo>
                <a:lnTo>
                  <a:pt x="2454" y="1200"/>
                </a:lnTo>
                <a:lnTo>
                  <a:pt x="2472" y="1188"/>
                </a:lnTo>
                <a:lnTo>
                  <a:pt x="2490" y="1182"/>
                </a:lnTo>
                <a:lnTo>
                  <a:pt x="2502" y="1170"/>
                </a:lnTo>
                <a:lnTo>
                  <a:pt x="2514" y="1164"/>
                </a:lnTo>
                <a:lnTo>
                  <a:pt x="2532" y="1146"/>
                </a:lnTo>
                <a:lnTo>
                  <a:pt x="2538" y="1134"/>
                </a:lnTo>
                <a:lnTo>
                  <a:pt x="2538" y="1122"/>
                </a:lnTo>
                <a:lnTo>
                  <a:pt x="2550" y="1116"/>
                </a:lnTo>
                <a:lnTo>
                  <a:pt x="2562" y="1104"/>
                </a:lnTo>
                <a:lnTo>
                  <a:pt x="2574" y="1098"/>
                </a:lnTo>
                <a:lnTo>
                  <a:pt x="2574" y="1086"/>
                </a:lnTo>
                <a:lnTo>
                  <a:pt x="2568" y="1080"/>
                </a:lnTo>
                <a:lnTo>
                  <a:pt x="2562" y="1080"/>
                </a:lnTo>
                <a:close/>
                <a:moveTo>
                  <a:pt x="2394" y="1056"/>
                </a:moveTo>
                <a:lnTo>
                  <a:pt x="2400" y="1062"/>
                </a:lnTo>
                <a:lnTo>
                  <a:pt x="2418" y="1062"/>
                </a:lnTo>
                <a:lnTo>
                  <a:pt x="2436" y="1044"/>
                </a:lnTo>
                <a:lnTo>
                  <a:pt x="2460" y="1038"/>
                </a:lnTo>
                <a:lnTo>
                  <a:pt x="2454" y="1020"/>
                </a:lnTo>
                <a:lnTo>
                  <a:pt x="2430" y="1020"/>
                </a:lnTo>
                <a:lnTo>
                  <a:pt x="2418" y="1026"/>
                </a:lnTo>
                <a:lnTo>
                  <a:pt x="2412" y="1032"/>
                </a:lnTo>
                <a:lnTo>
                  <a:pt x="2406" y="1044"/>
                </a:lnTo>
                <a:lnTo>
                  <a:pt x="2394" y="1050"/>
                </a:lnTo>
                <a:lnTo>
                  <a:pt x="2394" y="1056"/>
                </a:lnTo>
                <a:close/>
                <a:moveTo>
                  <a:pt x="2376" y="984"/>
                </a:moveTo>
                <a:lnTo>
                  <a:pt x="2358" y="984"/>
                </a:lnTo>
                <a:lnTo>
                  <a:pt x="2346" y="990"/>
                </a:lnTo>
                <a:lnTo>
                  <a:pt x="2334" y="1002"/>
                </a:lnTo>
                <a:lnTo>
                  <a:pt x="2334" y="1014"/>
                </a:lnTo>
                <a:lnTo>
                  <a:pt x="2322" y="1026"/>
                </a:lnTo>
                <a:lnTo>
                  <a:pt x="2322" y="1044"/>
                </a:lnTo>
                <a:lnTo>
                  <a:pt x="2310" y="1056"/>
                </a:lnTo>
                <a:lnTo>
                  <a:pt x="2310" y="1074"/>
                </a:lnTo>
                <a:lnTo>
                  <a:pt x="2316" y="1080"/>
                </a:lnTo>
                <a:lnTo>
                  <a:pt x="2322" y="1074"/>
                </a:lnTo>
                <a:lnTo>
                  <a:pt x="2328" y="1062"/>
                </a:lnTo>
                <a:lnTo>
                  <a:pt x="2340" y="1050"/>
                </a:lnTo>
                <a:lnTo>
                  <a:pt x="2352" y="1044"/>
                </a:lnTo>
                <a:lnTo>
                  <a:pt x="2376" y="1020"/>
                </a:lnTo>
                <a:lnTo>
                  <a:pt x="2382" y="1008"/>
                </a:lnTo>
                <a:lnTo>
                  <a:pt x="2382" y="990"/>
                </a:lnTo>
                <a:lnTo>
                  <a:pt x="2376" y="984"/>
                </a:lnTo>
                <a:close/>
                <a:moveTo>
                  <a:pt x="786" y="810"/>
                </a:moveTo>
                <a:lnTo>
                  <a:pt x="798" y="810"/>
                </a:lnTo>
                <a:lnTo>
                  <a:pt x="834" y="798"/>
                </a:lnTo>
                <a:lnTo>
                  <a:pt x="858" y="786"/>
                </a:lnTo>
                <a:lnTo>
                  <a:pt x="864" y="780"/>
                </a:lnTo>
                <a:lnTo>
                  <a:pt x="870" y="780"/>
                </a:lnTo>
                <a:lnTo>
                  <a:pt x="864" y="774"/>
                </a:lnTo>
                <a:lnTo>
                  <a:pt x="828" y="762"/>
                </a:lnTo>
                <a:lnTo>
                  <a:pt x="810" y="762"/>
                </a:lnTo>
                <a:lnTo>
                  <a:pt x="798" y="768"/>
                </a:lnTo>
                <a:lnTo>
                  <a:pt x="792" y="774"/>
                </a:lnTo>
                <a:lnTo>
                  <a:pt x="786" y="768"/>
                </a:lnTo>
                <a:lnTo>
                  <a:pt x="774" y="768"/>
                </a:lnTo>
                <a:lnTo>
                  <a:pt x="768" y="774"/>
                </a:lnTo>
                <a:lnTo>
                  <a:pt x="768" y="804"/>
                </a:lnTo>
                <a:lnTo>
                  <a:pt x="774" y="810"/>
                </a:lnTo>
                <a:lnTo>
                  <a:pt x="786" y="810"/>
                </a:lnTo>
                <a:close/>
                <a:moveTo>
                  <a:pt x="0" y="1332"/>
                </a:moveTo>
                <a:lnTo>
                  <a:pt x="60" y="1320"/>
                </a:lnTo>
                <a:lnTo>
                  <a:pt x="72" y="1302"/>
                </a:lnTo>
                <a:lnTo>
                  <a:pt x="132" y="1296"/>
                </a:lnTo>
                <a:lnTo>
                  <a:pt x="114" y="1272"/>
                </a:lnTo>
                <a:lnTo>
                  <a:pt x="0" y="1332"/>
                </a:lnTo>
                <a:close/>
                <a:moveTo>
                  <a:pt x="1362" y="954"/>
                </a:moveTo>
                <a:lnTo>
                  <a:pt x="1350" y="954"/>
                </a:lnTo>
                <a:lnTo>
                  <a:pt x="1338" y="960"/>
                </a:lnTo>
                <a:lnTo>
                  <a:pt x="1332" y="954"/>
                </a:lnTo>
                <a:lnTo>
                  <a:pt x="1314" y="954"/>
                </a:lnTo>
                <a:lnTo>
                  <a:pt x="1314" y="978"/>
                </a:lnTo>
                <a:lnTo>
                  <a:pt x="1290" y="996"/>
                </a:lnTo>
                <a:lnTo>
                  <a:pt x="1290" y="972"/>
                </a:lnTo>
                <a:lnTo>
                  <a:pt x="1278" y="966"/>
                </a:lnTo>
                <a:lnTo>
                  <a:pt x="1272" y="966"/>
                </a:lnTo>
                <a:lnTo>
                  <a:pt x="1248" y="978"/>
                </a:lnTo>
                <a:lnTo>
                  <a:pt x="1242" y="978"/>
                </a:lnTo>
                <a:lnTo>
                  <a:pt x="1230" y="990"/>
                </a:lnTo>
                <a:lnTo>
                  <a:pt x="1224" y="1002"/>
                </a:lnTo>
                <a:lnTo>
                  <a:pt x="1218" y="1008"/>
                </a:lnTo>
                <a:lnTo>
                  <a:pt x="1218" y="1014"/>
                </a:lnTo>
                <a:lnTo>
                  <a:pt x="1224" y="1014"/>
                </a:lnTo>
                <a:lnTo>
                  <a:pt x="1230" y="1020"/>
                </a:lnTo>
                <a:lnTo>
                  <a:pt x="1278" y="1020"/>
                </a:lnTo>
                <a:lnTo>
                  <a:pt x="1296" y="1014"/>
                </a:lnTo>
                <a:lnTo>
                  <a:pt x="1308" y="1014"/>
                </a:lnTo>
                <a:lnTo>
                  <a:pt x="1320" y="1008"/>
                </a:lnTo>
                <a:lnTo>
                  <a:pt x="1320" y="996"/>
                </a:lnTo>
                <a:lnTo>
                  <a:pt x="1350" y="990"/>
                </a:lnTo>
                <a:lnTo>
                  <a:pt x="1350" y="984"/>
                </a:lnTo>
                <a:lnTo>
                  <a:pt x="1386" y="978"/>
                </a:lnTo>
                <a:lnTo>
                  <a:pt x="1398" y="954"/>
                </a:lnTo>
                <a:lnTo>
                  <a:pt x="1380" y="960"/>
                </a:lnTo>
                <a:lnTo>
                  <a:pt x="1374" y="954"/>
                </a:lnTo>
                <a:lnTo>
                  <a:pt x="1362" y="954"/>
                </a:lnTo>
                <a:close/>
                <a:moveTo>
                  <a:pt x="162" y="1290"/>
                </a:moveTo>
                <a:lnTo>
                  <a:pt x="204" y="1290"/>
                </a:lnTo>
                <a:lnTo>
                  <a:pt x="240" y="1260"/>
                </a:lnTo>
                <a:lnTo>
                  <a:pt x="228" y="1242"/>
                </a:lnTo>
                <a:lnTo>
                  <a:pt x="162" y="1290"/>
                </a:lnTo>
                <a:close/>
                <a:moveTo>
                  <a:pt x="2466" y="1140"/>
                </a:moveTo>
                <a:lnTo>
                  <a:pt x="2472" y="1128"/>
                </a:lnTo>
                <a:lnTo>
                  <a:pt x="2454" y="1110"/>
                </a:lnTo>
                <a:lnTo>
                  <a:pt x="2448" y="1110"/>
                </a:lnTo>
                <a:lnTo>
                  <a:pt x="2436" y="1122"/>
                </a:lnTo>
                <a:lnTo>
                  <a:pt x="2430" y="1134"/>
                </a:lnTo>
                <a:lnTo>
                  <a:pt x="2424" y="1152"/>
                </a:lnTo>
                <a:lnTo>
                  <a:pt x="2418" y="1164"/>
                </a:lnTo>
                <a:lnTo>
                  <a:pt x="2418" y="1176"/>
                </a:lnTo>
                <a:lnTo>
                  <a:pt x="2436" y="1158"/>
                </a:lnTo>
                <a:lnTo>
                  <a:pt x="2454" y="1158"/>
                </a:lnTo>
                <a:lnTo>
                  <a:pt x="2460" y="1152"/>
                </a:lnTo>
                <a:lnTo>
                  <a:pt x="2466" y="1140"/>
                </a:lnTo>
                <a:close/>
                <a:moveTo>
                  <a:pt x="1428" y="912"/>
                </a:moveTo>
                <a:lnTo>
                  <a:pt x="1404" y="924"/>
                </a:lnTo>
                <a:lnTo>
                  <a:pt x="1386" y="942"/>
                </a:lnTo>
                <a:lnTo>
                  <a:pt x="1386" y="948"/>
                </a:lnTo>
                <a:lnTo>
                  <a:pt x="1398" y="954"/>
                </a:lnTo>
                <a:lnTo>
                  <a:pt x="1410" y="954"/>
                </a:lnTo>
                <a:lnTo>
                  <a:pt x="1422" y="948"/>
                </a:lnTo>
                <a:lnTo>
                  <a:pt x="1428" y="948"/>
                </a:lnTo>
                <a:lnTo>
                  <a:pt x="1440" y="942"/>
                </a:lnTo>
                <a:lnTo>
                  <a:pt x="1446" y="930"/>
                </a:lnTo>
                <a:lnTo>
                  <a:pt x="1470" y="930"/>
                </a:lnTo>
                <a:lnTo>
                  <a:pt x="1470" y="924"/>
                </a:lnTo>
                <a:lnTo>
                  <a:pt x="1458" y="912"/>
                </a:lnTo>
                <a:lnTo>
                  <a:pt x="1452" y="912"/>
                </a:lnTo>
                <a:lnTo>
                  <a:pt x="1440" y="906"/>
                </a:lnTo>
                <a:lnTo>
                  <a:pt x="1428" y="912"/>
                </a:lnTo>
                <a:close/>
                <a:moveTo>
                  <a:pt x="498" y="1164"/>
                </a:moveTo>
                <a:lnTo>
                  <a:pt x="486" y="1164"/>
                </a:lnTo>
                <a:lnTo>
                  <a:pt x="474" y="1170"/>
                </a:lnTo>
                <a:lnTo>
                  <a:pt x="462" y="1170"/>
                </a:lnTo>
                <a:lnTo>
                  <a:pt x="450" y="1176"/>
                </a:lnTo>
                <a:lnTo>
                  <a:pt x="444" y="1182"/>
                </a:lnTo>
                <a:lnTo>
                  <a:pt x="432" y="1182"/>
                </a:lnTo>
                <a:lnTo>
                  <a:pt x="426" y="1188"/>
                </a:lnTo>
                <a:lnTo>
                  <a:pt x="414" y="1188"/>
                </a:lnTo>
                <a:lnTo>
                  <a:pt x="390" y="1200"/>
                </a:lnTo>
                <a:lnTo>
                  <a:pt x="384" y="1206"/>
                </a:lnTo>
                <a:lnTo>
                  <a:pt x="384" y="1218"/>
                </a:lnTo>
                <a:lnTo>
                  <a:pt x="402" y="1218"/>
                </a:lnTo>
                <a:lnTo>
                  <a:pt x="420" y="1212"/>
                </a:lnTo>
                <a:lnTo>
                  <a:pt x="432" y="1206"/>
                </a:lnTo>
                <a:lnTo>
                  <a:pt x="504" y="1206"/>
                </a:lnTo>
                <a:lnTo>
                  <a:pt x="510" y="1200"/>
                </a:lnTo>
                <a:lnTo>
                  <a:pt x="510" y="1176"/>
                </a:lnTo>
                <a:lnTo>
                  <a:pt x="498" y="1164"/>
                </a:lnTo>
                <a:close/>
                <a:moveTo>
                  <a:pt x="330" y="1242"/>
                </a:moveTo>
                <a:lnTo>
                  <a:pt x="330" y="1224"/>
                </a:lnTo>
                <a:lnTo>
                  <a:pt x="276" y="1242"/>
                </a:lnTo>
                <a:lnTo>
                  <a:pt x="330" y="1242"/>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 name="USA" descr="© INSCALE GmbH, 05.05.2010&#10;http://www.presentationload.com/">
            <a:extLst>
              <a:ext uri="{FF2B5EF4-FFF2-40B4-BE49-F238E27FC236}">
                <a16:creationId xmlns:a16="http://schemas.microsoft.com/office/drawing/2014/main" id="{C4E4A4BC-4A17-08E6-E934-571A7FAFFBEB}"/>
              </a:ext>
            </a:extLst>
          </p:cNvPr>
          <p:cNvSpPr>
            <a:spLocks noEditPoints="1"/>
          </p:cNvSpPr>
          <p:nvPr/>
        </p:nvSpPr>
        <p:spPr bwMode="gray">
          <a:xfrm>
            <a:off x="1777476" y="2513153"/>
            <a:ext cx="1847760" cy="916505"/>
          </a:xfrm>
          <a:custGeom>
            <a:avLst/>
            <a:gdLst>
              <a:gd name="T0" fmla="*/ 2147483647 w 3918"/>
              <a:gd name="T1" fmla="*/ 2147483647 h 1944"/>
              <a:gd name="T2" fmla="*/ 2147483647 w 3918"/>
              <a:gd name="T3" fmla="*/ 2147483647 h 1944"/>
              <a:gd name="T4" fmla="*/ 2147483647 w 3918"/>
              <a:gd name="T5" fmla="*/ 2147483647 h 1944"/>
              <a:gd name="T6" fmla="*/ 2147483647 w 3918"/>
              <a:gd name="T7" fmla="*/ 2147483647 h 1944"/>
              <a:gd name="T8" fmla="*/ 2147483647 w 3918"/>
              <a:gd name="T9" fmla="*/ 2147483647 h 1944"/>
              <a:gd name="T10" fmla="*/ 2147483647 w 3918"/>
              <a:gd name="T11" fmla="*/ 2147483647 h 1944"/>
              <a:gd name="T12" fmla="*/ 2147483647 w 3918"/>
              <a:gd name="T13" fmla="*/ 2147483647 h 1944"/>
              <a:gd name="T14" fmla="*/ 2147483647 w 3918"/>
              <a:gd name="T15" fmla="*/ 2147483647 h 1944"/>
              <a:gd name="T16" fmla="*/ 2147483647 w 3918"/>
              <a:gd name="T17" fmla="*/ 2147483647 h 1944"/>
              <a:gd name="T18" fmla="*/ 2147483647 w 3918"/>
              <a:gd name="T19" fmla="*/ 2147483647 h 1944"/>
              <a:gd name="T20" fmla="*/ 2147483647 w 3918"/>
              <a:gd name="T21" fmla="*/ 2147483647 h 1944"/>
              <a:gd name="T22" fmla="*/ 2147483647 w 3918"/>
              <a:gd name="T23" fmla="*/ 2147483647 h 1944"/>
              <a:gd name="T24" fmla="*/ 2147483647 w 3918"/>
              <a:gd name="T25" fmla="*/ 2147483647 h 1944"/>
              <a:gd name="T26" fmla="*/ 2147483647 w 3918"/>
              <a:gd name="T27" fmla="*/ 2147483647 h 1944"/>
              <a:gd name="T28" fmla="*/ 2147483647 w 3918"/>
              <a:gd name="T29" fmla="*/ 2147483647 h 1944"/>
              <a:gd name="T30" fmla="*/ 2147483647 w 3918"/>
              <a:gd name="T31" fmla="*/ 2147483647 h 1944"/>
              <a:gd name="T32" fmla="*/ 2147483647 w 3918"/>
              <a:gd name="T33" fmla="*/ 2147483647 h 1944"/>
              <a:gd name="T34" fmla="*/ 2147483647 w 3918"/>
              <a:gd name="T35" fmla="*/ 2147483647 h 1944"/>
              <a:gd name="T36" fmla="*/ 2147483647 w 3918"/>
              <a:gd name="T37" fmla="*/ 2147483647 h 1944"/>
              <a:gd name="T38" fmla="*/ 2147483647 w 3918"/>
              <a:gd name="T39" fmla="*/ 2147483647 h 1944"/>
              <a:gd name="T40" fmla="*/ 2147483647 w 3918"/>
              <a:gd name="T41" fmla="*/ 2147483647 h 1944"/>
              <a:gd name="T42" fmla="*/ 2147483647 w 3918"/>
              <a:gd name="T43" fmla="*/ 2147483647 h 1944"/>
              <a:gd name="T44" fmla="*/ 2147483647 w 3918"/>
              <a:gd name="T45" fmla="*/ 2147483647 h 1944"/>
              <a:gd name="T46" fmla="*/ 2147483647 w 3918"/>
              <a:gd name="T47" fmla="*/ 2147483647 h 1944"/>
              <a:gd name="T48" fmla="*/ 2147483647 w 3918"/>
              <a:gd name="T49" fmla="*/ 2147483647 h 1944"/>
              <a:gd name="T50" fmla="*/ 2147483647 w 3918"/>
              <a:gd name="T51" fmla="*/ 2147483647 h 1944"/>
              <a:gd name="T52" fmla="*/ 2147483647 w 3918"/>
              <a:gd name="T53" fmla="*/ 2147483647 h 1944"/>
              <a:gd name="T54" fmla="*/ 2147483647 w 3918"/>
              <a:gd name="T55" fmla="*/ 2147483647 h 1944"/>
              <a:gd name="T56" fmla="*/ 2147483647 w 3918"/>
              <a:gd name="T57" fmla="*/ 2147483647 h 1944"/>
              <a:gd name="T58" fmla="*/ 2147483647 w 3918"/>
              <a:gd name="T59" fmla="*/ 2147483647 h 1944"/>
              <a:gd name="T60" fmla="*/ 2147483647 w 3918"/>
              <a:gd name="T61" fmla="*/ 2147483647 h 1944"/>
              <a:gd name="T62" fmla="*/ 2147483647 w 3918"/>
              <a:gd name="T63" fmla="*/ 2147483647 h 1944"/>
              <a:gd name="T64" fmla="*/ 2147483647 w 3918"/>
              <a:gd name="T65" fmla="*/ 2147483647 h 1944"/>
              <a:gd name="T66" fmla="*/ 2147483647 w 3918"/>
              <a:gd name="T67" fmla="*/ 2147483647 h 1944"/>
              <a:gd name="T68" fmla="*/ 2147483647 w 3918"/>
              <a:gd name="T69" fmla="*/ 2147483647 h 1944"/>
              <a:gd name="T70" fmla="*/ 2147483647 w 3918"/>
              <a:gd name="T71" fmla="*/ 2147483647 h 1944"/>
              <a:gd name="T72" fmla="*/ 2147483647 w 3918"/>
              <a:gd name="T73" fmla="*/ 2147483647 h 1944"/>
              <a:gd name="T74" fmla="*/ 2147483647 w 3918"/>
              <a:gd name="T75" fmla="*/ 2147483647 h 1944"/>
              <a:gd name="T76" fmla="*/ 2147483647 w 3918"/>
              <a:gd name="T77" fmla="*/ 2147483647 h 1944"/>
              <a:gd name="T78" fmla="*/ 2147483647 w 3918"/>
              <a:gd name="T79" fmla="*/ 2147483647 h 1944"/>
              <a:gd name="T80" fmla="*/ 2147483647 w 3918"/>
              <a:gd name="T81" fmla="*/ 2147483647 h 1944"/>
              <a:gd name="T82" fmla="*/ 2147483647 w 3918"/>
              <a:gd name="T83" fmla="*/ 2147483647 h 1944"/>
              <a:gd name="T84" fmla="*/ 2147483647 w 3918"/>
              <a:gd name="T85" fmla="*/ 2147483647 h 1944"/>
              <a:gd name="T86" fmla="*/ 2147483647 w 3918"/>
              <a:gd name="T87" fmla="*/ 2147483647 h 1944"/>
              <a:gd name="T88" fmla="*/ 2147483647 w 3918"/>
              <a:gd name="T89" fmla="*/ 2147483647 h 1944"/>
              <a:gd name="T90" fmla="*/ 2147483647 w 3918"/>
              <a:gd name="T91" fmla="*/ 2147483647 h 1944"/>
              <a:gd name="T92" fmla="*/ 2147483647 w 3918"/>
              <a:gd name="T93" fmla="*/ 2147483647 h 1944"/>
              <a:gd name="T94" fmla="*/ 2147483647 w 3918"/>
              <a:gd name="T95" fmla="*/ 2147483647 h 1944"/>
              <a:gd name="T96" fmla="*/ 2147483647 w 3918"/>
              <a:gd name="T97" fmla="*/ 2147483647 h 1944"/>
              <a:gd name="T98" fmla="*/ 2147483647 w 3918"/>
              <a:gd name="T99" fmla="*/ 2147483647 h 1944"/>
              <a:gd name="T100" fmla="*/ 2147483647 w 3918"/>
              <a:gd name="T101" fmla="*/ 2147483647 h 1944"/>
              <a:gd name="T102" fmla="*/ 2147483647 w 3918"/>
              <a:gd name="T103" fmla="*/ 2147483647 h 1944"/>
              <a:gd name="T104" fmla="*/ 2147483647 w 3918"/>
              <a:gd name="T105" fmla="*/ 2147483647 h 1944"/>
              <a:gd name="T106" fmla="*/ 2147483647 w 3918"/>
              <a:gd name="T107" fmla="*/ 2147483647 h 1944"/>
              <a:gd name="T108" fmla="*/ 2147483647 w 3918"/>
              <a:gd name="T109" fmla="*/ 2147483647 h 1944"/>
              <a:gd name="T110" fmla="*/ 2147483647 w 3918"/>
              <a:gd name="T111" fmla="*/ 2147483647 h 1944"/>
              <a:gd name="T112" fmla="*/ 2147483647 w 3918"/>
              <a:gd name="T113" fmla="*/ 2147483647 h 1944"/>
              <a:gd name="T114" fmla="*/ 2147483647 w 3918"/>
              <a:gd name="T115" fmla="*/ 2147483647 h 1944"/>
              <a:gd name="T116" fmla="*/ 2147483647 w 3918"/>
              <a:gd name="T117" fmla="*/ 2147483647 h 1944"/>
              <a:gd name="T118" fmla="*/ 2147483647 w 3918"/>
              <a:gd name="T119" fmla="*/ 2147483647 h 1944"/>
              <a:gd name="T120" fmla="*/ 2147483647 w 3918"/>
              <a:gd name="T121" fmla="*/ 2147483647 h 1944"/>
              <a:gd name="T122" fmla="*/ 2147483647 w 3918"/>
              <a:gd name="T123" fmla="*/ 2147483647 h 1944"/>
              <a:gd name="T124" fmla="*/ 2147483647 w 3918"/>
              <a:gd name="T125" fmla="*/ 2147483647 h 19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918"/>
              <a:gd name="T190" fmla="*/ 0 h 1944"/>
              <a:gd name="T191" fmla="*/ 3918 w 3918"/>
              <a:gd name="T192" fmla="*/ 1944 h 19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918" h="1944">
                <a:moveTo>
                  <a:pt x="3858" y="168"/>
                </a:moveTo>
                <a:lnTo>
                  <a:pt x="3852" y="168"/>
                </a:lnTo>
                <a:lnTo>
                  <a:pt x="3846" y="162"/>
                </a:lnTo>
                <a:lnTo>
                  <a:pt x="3846" y="156"/>
                </a:lnTo>
                <a:lnTo>
                  <a:pt x="3840" y="150"/>
                </a:lnTo>
                <a:lnTo>
                  <a:pt x="3828" y="150"/>
                </a:lnTo>
                <a:lnTo>
                  <a:pt x="3804" y="174"/>
                </a:lnTo>
                <a:lnTo>
                  <a:pt x="3798" y="186"/>
                </a:lnTo>
                <a:lnTo>
                  <a:pt x="3756" y="210"/>
                </a:lnTo>
                <a:lnTo>
                  <a:pt x="3756" y="234"/>
                </a:lnTo>
                <a:lnTo>
                  <a:pt x="3744" y="246"/>
                </a:lnTo>
                <a:lnTo>
                  <a:pt x="3738" y="246"/>
                </a:lnTo>
                <a:lnTo>
                  <a:pt x="3726" y="258"/>
                </a:lnTo>
                <a:lnTo>
                  <a:pt x="3720" y="270"/>
                </a:lnTo>
                <a:lnTo>
                  <a:pt x="3720" y="294"/>
                </a:lnTo>
                <a:lnTo>
                  <a:pt x="3714" y="294"/>
                </a:lnTo>
                <a:lnTo>
                  <a:pt x="3708" y="288"/>
                </a:lnTo>
                <a:lnTo>
                  <a:pt x="3696" y="288"/>
                </a:lnTo>
                <a:lnTo>
                  <a:pt x="3690" y="294"/>
                </a:lnTo>
                <a:lnTo>
                  <a:pt x="3678" y="300"/>
                </a:lnTo>
                <a:lnTo>
                  <a:pt x="3666" y="312"/>
                </a:lnTo>
                <a:lnTo>
                  <a:pt x="3666" y="318"/>
                </a:lnTo>
                <a:lnTo>
                  <a:pt x="3660" y="318"/>
                </a:lnTo>
                <a:lnTo>
                  <a:pt x="3648" y="324"/>
                </a:lnTo>
                <a:lnTo>
                  <a:pt x="3630" y="324"/>
                </a:lnTo>
                <a:lnTo>
                  <a:pt x="3618" y="336"/>
                </a:lnTo>
                <a:lnTo>
                  <a:pt x="3618" y="342"/>
                </a:lnTo>
                <a:lnTo>
                  <a:pt x="3384" y="342"/>
                </a:lnTo>
                <a:lnTo>
                  <a:pt x="3372" y="354"/>
                </a:lnTo>
                <a:lnTo>
                  <a:pt x="3360" y="360"/>
                </a:lnTo>
                <a:lnTo>
                  <a:pt x="3336" y="384"/>
                </a:lnTo>
                <a:lnTo>
                  <a:pt x="3324" y="390"/>
                </a:lnTo>
                <a:lnTo>
                  <a:pt x="3312" y="402"/>
                </a:lnTo>
                <a:lnTo>
                  <a:pt x="3282" y="402"/>
                </a:lnTo>
                <a:lnTo>
                  <a:pt x="3282" y="408"/>
                </a:lnTo>
                <a:lnTo>
                  <a:pt x="3276" y="408"/>
                </a:lnTo>
                <a:lnTo>
                  <a:pt x="3282" y="414"/>
                </a:lnTo>
                <a:lnTo>
                  <a:pt x="3282" y="420"/>
                </a:lnTo>
                <a:lnTo>
                  <a:pt x="3288" y="426"/>
                </a:lnTo>
                <a:lnTo>
                  <a:pt x="3282" y="432"/>
                </a:lnTo>
                <a:lnTo>
                  <a:pt x="3282" y="438"/>
                </a:lnTo>
                <a:lnTo>
                  <a:pt x="3276" y="444"/>
                </a:lnTo>
                <a:lnTo>
                  <a:pt x="3270" y="456"/>
                </a:lnTo>
                <a:lnTo>
                  <a:pt x="3264" y="462"/>
                </a:lnTo>
                <a:lnTo>
                  <a:pt x="3264" y="468"/>
                </a:lnTo>
                <a:lnTo>
                  <a:pt x="3246" y="468"/>
                </a:lnTo>
                <a:lnTo>
                  <a:pt x="3246" y="474"/>
                </a:lnTo>
                <a:lnTo>
                  <a:pt x="3240" y="474"/>
                </a:lnTo>
                <a:lnTo>
                  <a:pt x="3228" y="480"/>
                </a:lnTo>
                <a:lnTo>
                  <a:pt x="3204" y="480"/>
                </a:lnTo>
                <a:lnTo>
                  <a:pt x="3198" y="474"/>
                </a:lnTo>
                <a:lnTo>
                  <a:pt x="3186" y="486"/>
                </a:lnTo>
                <a:lnTo>
                  <a:pt x="3162" y="486"/>
                </a:lnTo>
                <a:lnTo>
                  <a:pt x="3150" y="480"/>
                </a:lnTo>
                <a:lnTo>
                  <a:pt x="3144" y="474"/>
                </a:lnTo>
                <a:lnTo>
                  <a:pt x="3114" y="474"/>
                </a:lnTo>
                <a:lnTo>
                  <a:pt x="3096" y="486"/>
                </a:lnTo>
                <a:lnTo>
                  <a:pt x="3078" y="492"/>
                </a:lnTo>
                <a:lnTo>
                  <a:pt x="3072" y="492"/>
                </a:lnTo>
                <a:lnTo>
                  <a:pt x="3072" y="516"/>
                </a:lnTo>
                <a:lnTo>
                  <a:pt x="3066" y="522"/>
                </a:lnTo>
                <a:lnTo>
                  <a:pt x="3078" y="522"/>
                </a:lnTo>
                <a:lnTo>
                  <a:pt x="3066" y="528"/>
                </a:lnTo>
                <a:lnTo>
                  <a:pt x="3036" y="546"/>
                </a:lnTo>
                <a:lnTo>
                  <a:pt x="3000" y="564"/>
                </a:lnTo>
                <a:lnTo>
                  <a:pt x="2964" y="576"/>
                </a:lnTo>
                <a:lnTo>
                  <a:pt x="2946" y="588"/>
                </a:lnTo>
                <a:lnTo>
                  <a:pt x="2934" y="594"/>
                </a:lnTo>
                <a:lnTo>
                  <a:pt x="2928" y="594"/>
                </a:lnTo>
                <a:lnTo>
                  <a:pt x="2856" y="618"/>
                </a:lnTo>
                <a:lnTo>
                  <a:pt x="2850" y="624"/>
                </a:lnTo>
                <a:lnTo>
                  <a:pt x="2838" y="624"/>
                </a:lnTo>
                <a:lnTo>
                  <a:pt x="2826" y="630"/>
                </a:lnTo>
                <a:lnTo>
                  <a:pt x="2808" y="630"/>
                </a:lnTo>
                <a:lnTo>
                  <a:pt x="2802" y="636"/>
                </a:lnTo>
                <a:lnTo>
                  <a:pt x="2778" y="636"/>
                </a:lnTo>
                <a:lnTo>
                  <a:pt x="2772" y="630"/>
                </a:lnTo>
                <a:lnTo>
                  <a:pt x="2772" y="624"/>
                </a:lnTo>
                <a:lnTo>
                  <a:pt x="2760" y="624"/>
                </a:lnTo>
                <a:lnTo>
                  <a:pt x="2748" y="618"/>
                </a:lnTo>
                <a:lnTo>
                  <a:pt x="2736" y="606"/>
                </a:lnTo>
                <a:lnTo>
                  <a:pt x="2742" y="606"/>
                </a:lnTo>
                <a:lnTo>
                  <a:pt x="2748" y="600"/>
                </a:lnTo>
                <a:lnTo>
                  <a:pt x="2772" y="588"/>
                </a:lnTo>
                <a:lnTo>
                  <a:pt x="2772" y="582"/>
                </a:lnTo>
                <a:lnTo>
                  <a:pt x="2796" y="558"/>
                </a:lnTo>
                <a:lnTo>
                  <a:pt x="2832" y="540"/>
                </a:lnTo>
                <a:lnTo>
                  <a:pt x="2838" y="540"/>
                </a:lnTo>
                <a:lnTo>
                  <a:pt x="2844" y="534"/>
                </a:lnTo>
                <a:lnTo>
                  <a:pt x="2844" y="510"/>
                </a:lnTo>
                <a:lnTo>
                  <a:pt x="2850" y="504"/>
                </a:lnTo>
                <a:lnTo>
                  <a:pt x="2856" y="492"/>
                </a:lnTo>
                <a:lnTo>
                  <a:pt x="2850" y="486"/>
                </a:lnTo>
                <a:lnTo>
                  <a:pt x="2850" y="480"/>
                </a:lnTo>
                <a:lnTo>
                  <a:pt x="2856" y="468"/>
                </a:lnTo>
                <a:lnTo>
                  <a:pt x="2856" y="444"/>
                </a:lnTo>
                <a:lnTo>
                  <a:pt x="2862" y="432"/>
                </a:lnTo>
                <a:lnTo>
                  <a:pt x="2862" y="426"/>
                </a:lnTo>
                <a:lnTo>
                  <a:pt x="2856" y="420"/>
                </a:lnTo>
                <a:lnTo>
                  <a:pt x="2850" y="420"/>
                </a:lnTo>
                <a:lnTo>
                  <a:pt x="2844" y="426"/>
                </a:lnTo>
                <a:lnTo>
                  <a:pt x="2832" y="426"/>
                </a:lnTo>
                <a:lnTo>
                  <a:pt x="2814" y="444"/>
                </a:lnTo>
                <a:lnTo>
                  <a:pt x="2802" y="450"/>
                </a:lnTo>
                <a:lnTo>
                  <a:pt x="2796" y="456"/>
                </a:lnTo>
                <a:lnTo>
                  <a:pt x="2778" y="456"/>
                </a:lnTo>
                <a:lnTo>
                  <a:pt x="2772" y="450"/>
                </a:lnTo>
                <a:lnTo>
                  <a:pt x="2778" y="444"/>
                </a:lnTo>
                <a:lnTo>
                  <a:pt x="2784" y="432"/>
                </a:lnTo>
                <a:lnTo>
                  <a:pt x="2808" y="420"/>
                </a:lnTo>
                <a:lnTo>
                  <a:pt x="2826" y="402"/>
                </a:lnTo>
                <a:lnTo>
                  <a:pt x="2850" y="390"/>
                </a:lnTo>
                <a:lnTo>
                  <a:pt x="2856" y="384"/>
                </a:lnTo>
                <a:lnTo>
                  <a:pt x="2856" y="366"/>
                </a:lnTo>
                <a:lnTo>
                  <a:pt x="2850" y="360"/>
                </a:lnTo>
                <a:lnTo>
                  <a:pt x="2850" y="348"/>
                </a:lnTo>
                <a:lnTo>
                  <a:pt x="2856" y="348"/>
                </a:lnTo>
                <a:lnTo>
                  <a:pt x="2862" y="342"/>
                </a:lnTo>
                <a:lnTo>
                  <a:pt x="2868" y="330"/>
                </a:lnTo>
                <a:lnTo>
                  <a:pt x="2868" y="318"/>
                </a:lnTo>
                <a:lnTo>
                  <a:pt x="2862" y="312"/>
                </a:lnTo>
                <a:lnTo>
                  <a:pt x="2850" y="312"/>
                </a:lnTo>
                <a:lnTo>
                  <a:pt x="2838" y="306"/>
                </a:lnTo>
                <a:lnTo>
                  <a:pt x="2832" y="306"/>
                </a:lnTo>
                <a:lnTo>
                  <a:pt x="2826" y="294"/>
                </a:lnTo>
                <a:lnTo>
                  <a:pt x="2820" y="288"/>
                </a:lnTo>
                <a:lnTo>
                  <a:pt x="2820" y="282"/>
                </a:lnTo>
                <a:lnTo>
                  <a:pt x="2814" y="288"/>
                </a:lnTo>
                <a:lnTo>
                  <a:pt x="2808" y="288"/>
                </a:lnTo>
                <a:lnTo>
                  <a:pt x="2808" y="264"/>
                </a:lnTo>
                <a:lnTo>
                  <a:pt x="2844" y="270"/>
                </a:lnTo>
                <a:lnTo>
                  <a:pt x="2850" y="264"/>
                </a:lnTo>
                <a:lnTo>
                  <a:pt x="2850" y="246"/>
                </a:lnTo>
                <a:lnTo>
                  <a:pt x="2862" y="246"/>
                </a:lnTo>
                <a:lnTo>
                  <a:pt x="2868" y="228"/>
                </a:lnTo>
                <a:lnTo>
                  <a:pt x="2850" y="228"/>
                </a:lnTo>
                <a:lnTo>
                  <a:pt x="2844" y="240"/>
                </a:lnTo>
                <a:lnTo>
                  <a:pt x="2820" y="228"/>
                </a:lnTo>
                <a:lnTo>
                  <a:pt x="2820" y="210"/>
                </a:lnTo>
                <a:lnTo>
                  <a:pt x="2802" y="210"/>
                </a:lnTo>
                <a:lnTo>
                  <a:pt x="2790" y="216"/>
                </a:lnTo>
                <a:lnTo>
                  <a:pt x="2736" y="216"/>
                </a:lnTo>
                <a:lnTo>
                  <a:pt x="2724" y="222"/>
                </a:lnTo>
                <a:lnTo>
                  <a:pt x="2712" y="222"/>
                </a:lnTo>
                <a:lnTo>
                  <a:pt x="2700" y="228"/>
                </a:lnTo>
                <a:lnTo>
                  <a:pt x="2682" y="228"/>
                </a:lnTo>
                <a:lnTo>
                  <a:pt x="2658" y="216"/>
                </a:lnTo>
                <a:lnTo>
                  <a:pt x="2658" y="210"/>
                </a:lnTo>
                <a:lnTo>
                  <a:pt x="2652" y="204"/>
                </a:lnTo>
                <a:lnTo>
                  <a:pt x="2652" y="198"/>
                </a:lnTo>
                <a:lnTo>
                  <a:pt x="2646" y="192"/>
                </a:lnTo>
                <a:lnTo>
                  <a:pt x="2628" y="192"/>
                </a:lnTo>
                <a:lnTo>
                  <a:pt x="2622" y="198"/>
                </a:lnTo>
                <a:lnTo>
                  <a:pt x="2616" y="198"/>
                </a:lnTo>
                <a:lnTo>
                  <a:pt x="2610" y="192"/>
                </a:lnTo>
                <a:lnTo>
                  <a:pt x="2670" y="162"/>
                </a:lnTo>
                <a:lnTo>
                  <a:pt x="2658" y="150"/>
                </a:lnTo>
                <a:lnTo>
                  <a:pt x="2640" y="150"/>
                </a:lnTo>
                <a:lnTo>
                  <a:pt x="2628" y="162"/>
                </a:lnTo>
                <a:lnTo>
                  <a:pt x="2616" y="168"/>
                </a:lnTo>
                <a:lnTo>
                  <a:pt x="2610" y="174"/>
                </a:lnTo>
                <a:lnTo>
                  <a:pt x="2604" y="174"/>
                </a:lnTo>
                <a:lnTo>
                  <a:pt x="2580" y="186"/>
                </a:lnTo>
                <a:lnTo>
                  <a:pt x="2562" y="192"/>
                </a:lnTo>
                <a:lnTo>
                  <a:pt x="2538" y="204"/>
                </a:lnTo>
                <a:lnTo>
                  <a:pt x="2508" y="204"/>
                </a:lnTo>
                <a:lnTo>
                  <a:pt x="2496" y="216"/>
                </a:lnTo>
                <a:lnTo>
                  <a:pt x="2448" y="216"/>
                </a:lnTo>
                <a:lnTo>
                  <a:pt x="2448" y="210"/>
                </a:lnTo>
                <a:lnTo>
                  <a:pt x="2454" y="204"/>
                </a:lnTo>
                <a:lnTo>
                  <a:pt x="2460" y="204"/>
                </a:lnTo>
                <a:lnTo>
                  <a:pt x="2472" y="192"/>
                </a:lnTo>
                <a:lnTo>
                  <a:pt x="2460" y="192"/>
                </a:lnTo>
                <a:lnTo>
                  <a:pt x="2448" y="198"/>
                </a:lnTo>
                <a:lnTo>
                  <a:pt x="2412" y="198"/>
                </a:lnTo>
                <a:lnTo>
                  <a:pt x="2400" y="204"/>
                </a:lnTo>
                <a:lnTo>
                  <a:pt x="2394" y="210"/>
                </a:lnTo>
                <a:lnTo>
                  <a:pt x="2370" y="210"/>
                </a:lnTo>
                <a:lnTo>
                  <a:pt x="2370" y="198"/>
                </a:lnTo>
                <a:lnTo>
                  <a:pt x="2400" y="180"/>
                </a:lnTo>
                <a:lnTo>
                  <a:pt x="2442" y="168"/>
                </a:lnTo>
                <a:lnTo>
                  <a:pt x="2502" y="138"/>
                </a:lnTo>
                <a:lnTo>
                  <a:pt x="2520" y="126"/>
                </a:lnTo>
                <a:lnTo>
                  <a:pt x="2544" y="120"/>
                </a:lnTo>
                <a:lnTo>
                  <a:pt x="2574" y="114"/>
                </a:lnTo>
                <a:lnTo>
                  <a:pt x="2580" y="114"/>
                </a:lnTo>
                <a:lnTo>
                  <a:pt x="2592" y="108"/>
                </a:lnTo>
                <a:lnTo>
                  <a:pt x="2574" y="108"/>
                </a:lnTo>
                <a:lnTo>
                  <a:pt x="2562" y="102"/>
                </a:lnTo>
                <a:lnTo>
                  <a:pt x="2556" y="102"/>
                </a:lnTo>
                <a:lnTo>
                  <a:pt x="2556" y="96"/>
                </a:lnTo>
                <a:lnTo>
                  <a:pt x="2508" y="102"/>
                </a:lnTo>
                <a:lnTo>
                  <a:pt x="2508" y="84"/>
                </a:lnTo>
                <a:lnTo>
                  <a:pt x="2502" y="90"/>
                </a:lnTo>
                <a:lnTo>
                  <a:pt x="2490" y="96"/>
                </a:lnTo>
                <a:lnTo>
                  <a:pt x="2478" y="108"/>
                </a:lnTo>
                <a:lnTo>
                  <a:pt x="2466" y="108"/>
                </a:lnTo>
                <a:lnTo>
                  <a:pt x="2448" y="90"/>
                </a:lnTo>
                <a:lnTo>
                  <a:pt x="2418" y="90"/>
                </a:lnTo>
                <a:lnTo>
                  <a:pt x="2412" y="84"/>
                </a:lnTo>
                <a:lnTo>
                  <a:pt x="2412" y="78"/>
                </a:lnTo>
                <a:lnTo>
                  <a:pt x="2400" y="66"/>
                </a:lnTo>
                <a:lnTo>
                  <a:pt x="2388" y="60"/>
                </a:lnTo>
                <a:lnTo>
                  <a:pt x="2376" y="60"/>
                </a:lnTo>
                <a:lnTo>
                  <a:pt x="2364" y="72"/>
                </a:lnTo>
                <a:lnTo>
                  <a:pt x="2364" y="78"/>
                </a:lnTo>
                <a:lnTo>
                  <a:pt x="2352" y="78"/>
                </a:lnTo>
                <a:lnTo>
                  <a:pt x="2334" y="60"/>
                </a:lnTo>
                <a:lnTo>
                  <a:pt x="2322" y="60"/>
                </a:lnTo>
                <a:lnTo>
                  <a:pt x="2304" y="54"/>
                </a:lnTo>
                <a:lnTo>
                  <a:pt x="2292" y="48"/>
                </a:lnTo>
                <a:lnTo>
                  <a:pt x="2292" y="36"/>
                </a:lnTo>
                <a:lnTo>
                  <a:pt x="2298" y="24"/>
                </a:lnTo>
                <a:lnTo>
                  <a:pt x="2310" y="12"/>
                </a:lnTo>
                <a:lnTo>
                  <a:pt x="2298" y="0"/>
                </a:lnTo>
                <a:lnTo>
                  <a:pt x="2286" y="6"/>
                </a:lnTo>
                <a:lnTo>
                  <a:pt x="2280" y="12"/>
                </a:lnTo>
                <a:lnTo>
                  <a:pt x="2274" y="24"/>
                </a:lnTo>
                <a:lnTo>
                  <a:pt x="2274" y="30"/>
                </a:lnTo>
                <a:lnTo>
                  <a:pt x="2268" y="42"/>
                </a:lnTo>
                <a:lnTo>
                  <a:pt x="558" y="42"/>
                </a:lnTo>
                <a:lnTo>
                  <a:pt x="552" y="54"/>
                </a:lnTo>
                <a:lnTo>
                  <a:pt x="552" y="60"/>
                </a:lnTo>
                <a:lnTo>
                  <a:pt x="546" y="60"/>
                </a:lnTo>
                <a:lnTo>
                  <a:pt x="546" y="72"/>
                </a:lnTo>
                <a:lnTo>
                  <a:pt x="540" y="84"/>
                </a:lnTo>
                <a:lnTo>
                  <a:pt x="540" y="108"/>
                </a:lnTo>
                <a:lnTo>
                  <a:pt x="510" y="126"/>
                </a:lnTo>
                <a:lnTo>
                  <a:pt x="504" y="144"/>
                </a:lnTo>
                <a:lnTo>
                  <a:pt x="486" y="168"/>
                </a:lnTo>
                <a:lnTo>
                  <a:pt x="438" y="180"/>
                </a:lnTo>
                <a:lnTo>
                  <a:pt x="474" y="162"/>
                </a:lnTo>
                <a:lnTo>
                  <a:pt x="450" y="162"/>
                </a:lnTo>
                <a:lnTo>
                  <a:pt x="456" y="156"/>
                </a:lnTo>
                <a:lnTo>
                  <a:pt x="462" y="144"/>
                </a:lnTo>
                <a:lnTo>
                  <a:pt x="486" y="120"/>
                </a:lnTo>
                <a:lnTo>
                  <a:pt x="492" y="120"/>
                </a:lnTo>
                <a:lnTo>
                  <a:pt x="504" y="108"/>
                </a:lnTo>
                <a:lnTo>
                  <a:pt x="504" y="102"/>
                </a:lnTo>
                <a:lnTo>
                  <a:pt x="456" y="102"/>
                </a:lnTo>
                <a:lnTo>
                  <a:pt x="450" y="96"/>
                </a:lnTo>
                <a:lnTo>
                  <a:pt x="438" y="90"/>
                </a:lnTo>
                <a:lnTo>
                  <a:pt x="432" y="84"/>
                </a:lnTo>
                <a:lnTo>
                  <a:pt x="420" y="78"/>
                </a:lnTo>
                <a:lnTo>
                  <a:pt x="402" y="78"/>
                </a:lnTo>
                <a:lnTo>
                  <a:pt x="390" y="90"/>
                </a:lnTo>
                <a:lnTo>
                  <a:pt x="384" y="102"/>
                </a:lnTo>
                <a:lnTo>
                  <a:pt x="384" y="150"/>
                </a:lnTo>
                <a:lnTo>
                  <a:pt x="378" y="156"/>
                </a:lnTo>
                <a:lnTo>
                  <a:pt x="378" y="162"/>
                </a:lnTo>
                <a:lnTo>
                  <a:pt x="360" y="180"/>
                </a:lnTo>
                <a:lnTo>
                  <a:pt x="390" y="186"/>
                </a:lnTo>
                <a:lnTo>
                  <a:pt x="360" y="192"/>
                </a:lnTo>
                <a:lnTo>
                  <a:pt x="366" y="210"/>
                </a:lnTo>
                <a:lnTo>
                  <a:pt x="348" y="234"/>
                </a:lnTo>
                <a:lnTo>
                  <a:pt x="354" y="234"/>
                </a:lnTo>
                <a:lnTo>
                  <a:pt x="366" y="246"/>
                </a:lnTo>
                <a:lnTo>
                  <a:pt x="372" y="246"/>
                </a:lnTo>
                <a:lnTo>
                  <a:pt x="378" y="252"/>
                </a:lnTo>
                <a:lnTo>
                  <a:pt x="330" y="252"/>
                </a:lnTo>
                <a:lnTo>
                  <a:pt x="324" y="264"/>
                </a:lnTo>
                <a:lnTo>
                  <a:pt x="306" y="282"/>
                </a:lnTo>
                <a:lnTo>
                  <a:pt x="270" y="342"/>
                </a:lnTo>
                <a:lnTo>
                  <a:pt x="258" y="360"/>
                </a:lnTo>
                <a:lnTo>
                  <a:pt x="216" y="402"/>
                </a:lnTo>
                <a:lnTo>
                  <a:pt x="192" y="432"/>
                </a:lnTo>
                <a:lnTo>
                  <a:pt x="174" y="456"/>
                </a:lnTo>
                <a:lnTo>
                  <a:pt x="168" y="462"/>
                </a:lnTo>
                <a:lnTo>
                  <a:pt x="174" y="480"/>
                </a:lnTo>
                <a:lnTo>
                  <a:pt x="168" y="480"/>
                </a:lnTo>
                <a:lnTo>
                  <a:pt x="162" y="486"/>
                </a:lnTo>
                <a:lnTo>
                  <a:pt x="150" y="492"/>
                </a:lnTo>
                <a:lnTo>
                  <a:pt x="126" y="516"/>
                </a:lnTo>
                <a:lnTo>
                  <a:pt x="120" y="534"/>
                </a:lnTo>
                <a:lnTo>
                  <a:pt x="120" y="546"/>
                </a:lnTo>
                <a:lnTo>
                  <a:pt x="102" y="570"/>
                </a:lnTo>
                <a:lnTo>
                  <a:pt x="96" y="618"/>
                </a:lnTo>
                <a:lnTo>
                  <a:pt x="90" y="630"/>
                </a:lnTo>
                <a:lnTo>
                  <a:pt x="72" y="648"/>
                </a:lnTo>
                <a:lnTo>
                  <a:pt x="60" y="672"/>
                </a:lnTo>
                <a:lnTo>
                  <a:pt x="54" y="678"/>
                </a:lnTo>
                <a:lnTo>
                  <a:pt x="42" y="684"/>
                </a:lnTo>
                <a:lnTo>
                  <a:pt x="18" y="708"/>
                </a:lnTo>
                <a:lnTo>
                  <a:pt x="12" y="720"/>
                </a:lnTo>
                <a:lnTo>
                  <a:pt x="18" y="732"/>
                </a:lnTo>
                <a:lnTo>
                  <a:pt x="36" y="750"/>
                </a:lnTo>
                <a:lnTo>
                  <a:pt x="36" y="762"/>
                </a:lnTo>
                <a:lnTo>
                  <a:pt x="30" y="774"/>
                </a:lnTo>
                <a:lnTo>
                  <a:pt x="18" y="786"/>
                </a:lnTo>
                <a:lnTo>
                  <a:pt x="12" y="798"/>
                </a:lnTo>
                <a:lnTo>
                  <a:pt x="6" y="816"/>
                </a:lnTo>
                <a:lnTo>
                  <a:pt x="0" y="828"/>
                </a:lnTo>
                <a:lnTo>
                  <a:pt x="0" y="840"/>
                </a:lnTo>
                <a:lnTo>
                  <a:pt x="6" y="852"/>
                </a:lnTo>
                <a:lnTo>
                  <a:pt x="12" y="870"/>
                </a:lnTo>
                <a:lnTo>
                  <a:pt x="12" y="882"/>
                </a:lnTo>
                <a:lnTo>
                  <a:pt x="18" y="900"/>
                </a:lnTo>
                <a:lnTo>
                  <a:pt x="24" y="906"/>
                </a:lnTo>
                <a:lnTo>
                  <a:pt x="24" y="912"/>
                </a:lnTo>
                <a:lnTo>
                  <a:pt x="48" y="894"/>
                </a:lnTo>
                <a:lnTo>
                  <a:pt x="114" y="900"/>
                </a:lnTo>
                <a:lnTo>
                  <a:pt x="78" y="900"/>
                </a:lnTo>
                <a:lnTo>
                  <a:pt x="66" y="906"/>
                </a:lnTo>
                <a:lnTo>
                  <a:pt x="60" y="906"/>
                </a:lnTo>
                <a:lnTo>
                  <a:pt x="48" y="918"/>
                </a:lnTo>
                <a:lnTo>
                  <a:pt x="48" y="942"/>
                </a:lnTo>
                <a:lnTo>
                  <a:pt x="30" y="924"/>
                </a:lnTo>
                <a:lnTo>
                  <a:pt x="24" y="924"/>
                </a:lnTo>
                <a:lnTo>
                  <a:pt x="18" y="936"/>
                </a:lnTo>
                <a:lnTo>
                  <a:pt x="18" y="942"/>
                </a:lnTo>
                <a:lnTo>
                  <a:pt x="12" y="960"/>
                </a:lnTo>
                <a:lnTo>
                  <a:pt x="12" y="978"/>
                </a:lnTo>
                <a:lnTo>
                  <a:pt x="18" y="984"/>
                </a:lnTo>
                <a:lnTo>
                  <a:pt x="30" y="990"/>
                </a:lnTo>
                <a:lnTo>
                  <a:pt x="42" y="990"/>
                </a:lnTo>
                <a:lnTo>
                  <a:pt x="42" y="1002"/>
                </a:lnTo>
                <a:lnTo>
                  <a:pt x="36" y="1008"/>
                </a:lnTo>
                <a:lnTo>
                  <a:pt x="36" y="1014"/>
                </a:lnTo>
                <a:lnTo>
                  <a:pt x="18" y="1032"/>
                </a:lnTo>
                <a:lnTo>
                  <a:pt x="12" y="1044"/>
                </a:lnTo>
                <a:lnTo>
                  <a:pt x="12" y="1056"/>
                </a:lnTo>
                <a:lnTo>
                  <a:pt x="18" y="1068"/>
                </a:lnTo>
                <a:lnTo>
                  <a:pt x="24" y="1074"/>
                </a:lnTo>
                <a:lnTo>
                  <a:pt x="36" y="1098"/>
                </a:lnTo>
                <a:lnTo>
                  <a:pt x="42" y="1104"/>
                </a:lnTo>
                <a:lnTo>
                  <a:pt x="54" y="1128"/>
                </a:lnTo>
                <a:lnTo>
                  <a:pt x="60" y="1134"/>
                </a:lnTo>
                <a:lnTo>
                  <a:pt x="60" y="1146"/>
                </a:lnTo>
                <a:lnTo>
                  <a:pt x="54" y="1152"/>
                </a:lnTo>
                <a:lnTo>
                  <a:pt x="42" y="1176"/>
                </a:lnTo>
                <a:lnTo>
                  <a:pt x="36" y="1182"/>
                </a:lnTo>
                <a:lnTo>
                  <a:pt x="36" y="1188"/>
                </a:lnTo>
                <a:lnTo>
                  <a:pt x="42" y="1194"/>
                </a:lnTo>
                <a:lnTo>
                  <a:pt x="54" y="1194"/>
                </a:lnTo>
                <a:lnTo>
                  <a:pt x="72" y="1200"/>
                </a:lnTo>
                <a:lnTo>
                  <a:pt x="102" y="1200"/>
                </a:lnTo>
                <a:lnTo>
                  <a:pt x="102" y="1212"/>
                </a:lnTo>
                <a:lnTo>
                  <a:pt x="120" y="1230"/>
                </a:lnTo>
                <a:lnTo>
                  <a:pt x="132" y="1230"/>
                </a:lnTo>
                <a:lnTo>
                  <a:pt x="144" y="1224"/>
                </a:lnTo>
                <a:lnTo>
                  <a:pt x="150" y="1224"/>
                </a:lnTo>
                <a:lnTo>
                  <a:pt x="162" y="1218"/>
                </a:lnTo>
                <a:lnTo>
                  <a:pt x="168" y="1248"/>
                </a:lnTo>
                <a:lnTo>
                  <a:pt x="174" y="1248"/>
                </a:lnTo>
                <a:lnTo>
                  <a:pt x="180" y="1254"/>
                </a:lnTo>
                <a:lnTo>
                  <a:pt x="204" y="1266"/>
                </a:lnTo>
                <a:lnTo>
                  <a:pt x="216" y="1290"/>
                </a:lnTo>
                <a:lnTo>
                  <a:pt x="216" y="1314"/>
                </a:lnTo>
                <a:lnTo>
                  <a:pt x="210" y="1338"/>
                </a:lnTo>
                <a:lnTo>
                  <a:pt x="216" y="1344"/>
                </a:lnTo>
                <a:lnTo>
                  <a:pt x="360" y="1338"/>
                </a:lnTo>
                <a:lnTo>
                  <a:pt x="354" y="1344"/>
                </a:lnTo>
                <a:lnTo>
                  <a:pt x="354" y="1350"/>
                </a:lnTo>
                <a:lnTo>
                  <a:pt x="360" y="1350"/>
                </a:lnTo>
                <a:lnTo>
                  <a:pt x="570" y="1446"/>
                </a:lnTo>
                <a:lnTo>
                  <a:pt x="774" y="1446"/>
                </a:lnTo>
                <a:lnTo>
                  <a:pt x="774" y="1440"/>
                </a:lnTo>
                <a:lnTo>
                  <a:pt x="780" y="1428"/>
                </a:lnTo>
                <a:lnTo>
                  <a:pt x="780" y="1410"/>
                </a:lnTo>
                <a:lnTo>
                  <a:pt x="786" y="1404"/>
                </a:lnTo>
                <a:lnTo>
                  <a:pt x="900" y="1404"/>
                </a:lnTo>
                <a:lnTo>
                  <a:pt x="912" y="1416"/>
                </a:lnTo>
                <a:lnTo>
                  <a:pt x="912" y="1440"/>
                </a:lnTo>
                <a:lnTo>
                  <a:pt x="942" y="1452"/>
                </a:lnTo>
                <a:lnTo>
                  <a:pt x="948" y="1482"/>
                </a:lnTo>
                <a:lnTo>
                  <a:pt x="960" y="1482"/>
                </a:lnTo>
                <a:lnTo>
                  <a:pt x="972" y="1488"/>
                </a:lnTo>
                <a:lnTo>
                  <a:pt x="984" y="1500"/>
                </a:lnTo>
                <a:lnTo>
                  <a:pt x="990" y="1512"/>
                </a:lnTo>
                <a:lnTo>
                  <a:pt x="990" y="1554"/>
                </a:lnTo>
                <a:lnTo>
                  <a:pt x="984" y="1566"/>
                </a:lnTo>
                <a:lnTo>
                  <a:pt x="984" y="1578"/>
                </a:lnTo>
                <a:lnTo>
                  <a:pt x="1014" y="1608"/>
                </a:lnTo>
                <a:lnTo>
                  <a:pt x="1026" y="1614"/>
                </a:lnTo>
                <a:lnTo>
                  <a:pt x="1044" y="1626"/>
                </a:lnTo>
                <a:lnTo>
                  <a:pt x="1056" y="1626"/>
                </a:lnTo>
                <a:lnTo>
                  <a:pt x="1080" y="1614"/>
                </a:lnTo>
                <a:lnTo>
                  <a:pt x="1092" y="1602"/>
                </a:lnTo>
                <a:lnTo>
                  <a:pt x="1104" y="1578"/>
                </a:lnTo>
                <a:lnTo>
                  <a:pt x="1116" y="1566"/>
                </a:lnTo>
                <a:lnTo>
                  <a:pt x="1134" y="1566"/>
                </a:lnTo>
                <a:lnTo>
                  <a:pt x="1134" y="1560"/>
                </a:lnTo>
                <a:lnTo>
                  <a:pt x="1152" y="1566"/>
                </a:lnTo>
                <a:lnTo>
                  <a:pt x="1194" y="1566"/>
                </a:lnTo>
                <a:lnTo>
                  <a:pt x="1200" y="1578"/>
                </a:lnTo>
                <a:lnTo>
                  <a:pt x="1206" y="1584"/>
                </a:lnTo>
                <a:lnTo>
                  <a:pt x="1212" y="1596"/>
                </a:lnTo>
                <a:lnTo>
                  <a:pt x="1224" y="1608"/>
                </a:lnTo>
                <a:lnTo>
                  <a:pt x="1230" y="1620"/>
                </a:lnTo>
                <a:lnTo>
                  <a:pt x="1242" y="1632"/>
                </a:lnTo>
                <a:lnTo>
                  <a:pt x="1242" y="1656"/>
                </a:lnTo>
                <a:lnTo>
                  <a:pt x="1236" y="1668"/>
                </a:lnTo>
                <a:lnTo>
                  <a:pt x="1236" y="1680"/>
                </a:lnTo>
                <a:lnTo>
                  <a:pt x="1242" y="1692"/>
                </a:lnTo>
                <a:lnTo>
                  <a:pt x="1254" y="1698"/>
                </a:lnTo>
                <a:lnTo>
                  <a:pt x="1254" y="1722"/>
                </a:lnTo>
                <a:lnTo>
                  <a:pt x="1260" y="1728"/>
                </a:lnTo>
                <a:lnTo>
                  <a:pt x="1272" y="1734"/>
                </a:lnTo>
                <a:lnTo>
                  <a:pt x="1284" y="1746"/>
                </a:lnTo>
                <a:lnTo>
                  <a:pt x="1284" y="1752"/>
                </a:lnTo>
                <a:lnTo>
                  <a:pt x="1278" y="1758"/>
                </a:lnTo>
                <a:lnTo>
                  <a:pt x="1272" y="1758"/>
                </a:lnTo>
                <a:lnTo>
                  <a:pt x="1272" y="1794"/>
                </a:lnTo>
                <a:lnTo>
                  <a:pt x="1284" y="1806"/>
                </a:lnTo>
                <a:lnTo>
                  <a:pt x="1284" y="1836"/>
                </a:lnTo>
                <a:lnTo>
                  <a:pt x="1296" y="1848"/>
                </a:lnTo>
                <a:lnTo>
                  <a:pt x="1314" y="1854"/>
                </a:lnTo>
                <a:lnTo>
                  <a:pt x="1326" y="1854"/>
                </a:lnTo>
                <a:lnTo>
                  <a:pt x="1338" y="1866"/>
                </a:lnTo>
                <a:lnTo>
                  <a:pt x="1380" y="1866"/>
                </a:lnTo>
                <a:lnTo>
                  <a:pt x="1380" y="1872"/>
                </a:lnTo>
                <a:lnTo>
                  <a:pt x="1386" y="1884"/>
                </a:lnTo>
                <a:lnTo>
                  <a:pt x="1410" y="1884"/>
                </a:lnTo>
                <a:lnTo>
                  <a:pt x="1410" y="1878"/>
                </a:lnTo>
                <a:lnTo>
                  <a:pt x="1398" y="1806"/>
                </a:lnTo>
                <a:lnTo>
                  <a:pt x="1416" y="1788"/>
                </a:lnTo>
                <a:lnTo>
                  <a:pt x="1398" y="1776"/>
                </a:lnTo>
                <a:lnTo>
                  <a:pt x="1398" y="1758"/>
                </a:lnTo>
                <a:lnTo>
                  <a:pt x="1404" y="1764"/>
                </a:lnTo>
                <a:lnTo>
                  <a:pt x="1422" y="1764"/>
                </a:lnTo>
                <a:lnTo>
                  <a:pt x="1428" y="1758"/>
                </a:lnTo>
                <a:lnTo>
                  <a:pt x="1428" y="1728"/>
                </a:lnTo>
                <a:lnTo>
                  <a:pt x="1452" y="1722"/>
                </a:lnTo>
                <a:lnTo>
                  <a:pt x="1458" y="1698"/>
                </a:lnTo>
                <a:lnTo>
                  <a:pt x="1476" y="1704"/>
                </a:lnTo>
                <a:lnTo>
                  <a:pt x="1494" y="1692"/>
                </a:lnTo>
                <a:lnTo>
                  <a:pt x="1488" y="1668"/>
                </a:lnTo>
                <a:lnTo>
                  <a:pt x="1500" y="1680"/>
                </a:lnTo>
                <a:lnTo>
                  <a:pt x="1500" y="1668"/>
                </a:lnTo>
                <a:lnTo>
                  <a:pt x="1506" y="1656"/>
                </a:lnTo>
                <a:lnTo>
                  <a:pt x="1512" y="1650"/>
                </a:lnTo>
                <a:lnTo>
                  <a:pt x="1518" y="1650"/>
                </a:lnTo>
                <a:lnTo>
                  <a:pt x="1524" y="1656"/>
                </a:lnTo>
                <a:lnTo>
                  <a:pt x="1524" y="1668"/>
                </a:lnTo>
                <a:lnTo>
                  <a:pt x="1542" y="1668"/>
                </a:lnTo>
                <a:lnTo>
                  <a:pt x="1554" y="1662"/>
                </a:lnTo>
                <a:lnTo>
                  <a:pt x="1572" y="1656"/>
                </a:lnTo>
                <a:lnTo>
                  <a:pt x="1596" y="1644"/>
                </a:lnTo>
                <a:lnTo>
                  <a:pt x="1602" y="1638"/>
                </a:lnTo>
                <a:lnTo>
                  <a:pt x="1608" y="1626"/>
                </a:lnTo>
                <a:lnTo>
                  <a:pt x="1620" y="1620"/>
                </a:lnTo>
                <a:lnTo>
                  <a:pt x="1626" y="1608"/>
                </a:lnTo>
                <a:lnTo>
                  <a:pt x="1632" y="1602"/>
                </a:lnTo>
                <a:lnTo>
                  <a:pt x="1632" y="1590"/>
                </a:lnTo>
                <a:lnTo>
                  <a:pt x="1626" y="1584"/>
                </a:lnTo>
                <a:lnTo>
                  <a:pt x="1626" y="1566"/>
                </a:lnTo>
                <a:lnTo>
                  <a:pt x="1632" y="1566"/>
                </a:lnTo>
                <a:lnTo>
                  <a:pt x="1656" y="1578"/>
                </a:lnTo>
                <a:lnTo>
                  <a:pt x="1662" y="1584"/>
                </a:lnTo>
                <a:lnTo>
                  <a:pt x="1674" y="1590"/>
                </a:lnTo>
                <a:lnTo>
                  <a:pt x="1686" y="1590"/>
                </a:lnTo>
                <a:lnTo>
                  <a:pt x="1692" y="1584"/>
                </a:lnTo>
                <a:lnTo>
                  <a:pt x="1710" y="1548"/>
                </a:lnTo>
                <a:lnTo>
                  <a:pt x="1716" y="1548"/>
                </a:lnTo>
                <a:lnTo>
                  <a:pt x="1734" y="1566"/>
                </a:lnTo>
                <a:lnTo>
                  <a:pt x="1746" y="1566"/>
                </a:lnTo>
                <a:lnTo>
                  <a:pt x="1752" y="1560"/>
                </a:lnTo>
                <a:lnTo>
                  <a:pt x="1758" y="1548"/>
                </a:lnTo>
                <a:lnTo>
                  <a:pt x="1764" y="1542"/>
                </a:lnTo>
                <a:lnTo>
                  <a:pt x="1770" y="1554"/>
                </a:lnTo>
                <a:lnTo>
                  <a:pt x="1776" y="1560"/>
                </a:lnTo>
                <a:lnTo>
                  <a:pt x="1782" y="1572"/>
                </a:lnTo>
                <a:lnTo>
                  <a:pt x="1794" y="1578"/>
                </a:lnTo>
                <a:lnTo>
                  <a:pt x="1800" y="1584"/>
                </a:lnTo>
                <a:lnTo>
                  <a:pt x="1818" y="1584"/>
                </a:lnTo>
                <a:lnTo>
                  <a:pt x="1824" y="1578"/>
                </a:lnTo>
                <a:lnTo>
                  <a:pt x="1830" y="1566"/>
                </a:lnTo>
                <a:lnTo>
                  <a:pt x="1842" y="1554"/>
                </a:lnTo>
                <a:lnTo>
                  <a:pt x="1848" y="1554"/>
                </a:lnTo>
                <a:lnTo>
                  <a:pt x="1860" y="1560"/>
                </a:lnTo>
                <a:lnTo>
                  <a:pt x="1872" y="1572"/>
                </a:lnTo>
                <a:lnTo>
                  <a:pt x="1872" y="1584"/>
                </a:lnTo>
                <a:lnTo>
                  <a:pt x="1878" y="1596"/>
                </a:lnTo>
                <a:lnTo>
                  <a:pt x="1878" y="1614"/>
                </a:lnTo>
                <a:lnTo>
                  <a:pt x="1914" y="1614"/>
                </a:lnTo>
                <a:lnTo>
                  <a:pt x="1920" y="1620"/>
                </a:lnTo>
                <a:lnTo>
                  <a:pt x="1926" y="1620"/>
                </a:lnTo>
                <a:lnTo>
                  <a:pt x="1926" y="1608"/>
                </a:lnTo>
                <a:lnTo>
                  <a:pt x="1932" y="1602"/>
                </a:lnTo>
                <a:lnTo>
                  <a:pt x="1932" y="1608"/>
                </a:lnTo>
                <a:lnTo>
                  <a:pt x="1956" y="1632"/>
                </a:lnTo>
                <a:lnTo>
                  <a:pt x="1962" y="1626"/>
                </a:lnTo>
                <a:lnTo>
                  <a:pt x="1968" y="1614"/>
                </a:lnTo>
                <a:lnTo>
                  <a:pt x="1968" y="1596"/>
                </a:lnTo>
                <a:lnTo>
                  <a:pt x="1962" y="1584"/>
                </a:lnTo>
                <a:lnTo>
                  <a:pt x="1980" y="1590"/>
                </a:lnTo>
                <a:lnTo>
                  <a:pt x="1992" y="1608"/>
                </a:lnTo>
                <a:lnTo>
                  <a:pt x="2004" y="1614"/>
                </a:lnTo>
                <a:lnTo>
                  <a:pt x="2004" y="1626"/>
                </a:lnTo>
                <a:lnTo>
                  <a:pt x="2010" y="1626"/>
                </a:lnTo>
                <a:lnTo>
                  <a:pt x="2016" y="1632"/>
                </a:lnTo>
                <a:lnTo>
                  <a:pt x="2028" y="1632"/>
                </a:lnTo>
                <a:lnTo>
                  <a:pt x="2034" y="1626"/>
                </a:lnTo>
                <a:lnTo>
                  <a:pt x="2034" y="1620"/>
                </a:lnTo>
                <a:lnTo>
                  <a:pt x="2028" y="1608"/>
                </a:lnTo>
                <a:lnTo>
                  <a:pt x="2022" y="1602"/>
                </a:lnTo>
                <a:lnTo>
                  <a:pt x="2010" y="1596"/>
                </a:lnTo>
                <a:lnTo>
                  <a:pt x="2004" y="1590"/>
                </a:lnTo>
                <a:lnTo>
                  <a:pt x="1998" y="1578"/>
                </a:lnTo>
                <a:lnTo>
                  <a:pt x="2010" y="1578"/>
                </a:lnTo>
                <a:lnTo>
                  <a:pt x="2022" y="1566"/>
                </a:lnTo>
                <a:lnTo>
                  <a:pt x="2022" y="1554"/>
                </a:lnTo>
                <a:lnTo>
                  <a:pt x="2016" y="1548"/>
                </a:lnTo>
                <a:lnTo>
                  <a:pt x="1968" y="1548"/>
                </a:lnTo>
                <a:lnTo>
                  <a:pt x="1962" y="1542"/>
                </a:lnTo>
                <a:lnTo>
                  <a:pt x="1962" y="1530"/>
                </a:lnTo>
                <a:lnTo>
                  <a:pt x="1968" y="1524"/>
                </a:lnTo>
                <a:lnTo>
                  <a:pt x="1986" y="1524"/>
                </a:lnTo>
                <a:lnTo>
                  <a:pt x="1998" y="1530"/>
                </a:lnTo>
                <a:lnTo>
                  <a:pt x="2004" y="1530"/>
                </a:lnTo>
                <a:lnTo>
                  <a:pt x="2016" y="1536"/>
                </a:lnTo>
                <a:lnTo>
                  <a:pt x="2028" y="1536"/>
                </a:lnTo>
                <a:lnTo>
                  <a:pt x="2064" y="1518"/>
                </a:lnTo>
                <a:lnTo>
                  <a:pt x="2070" y="1512"/>
                </a:lnTo>
                <a:lnTo>
                  <a:pt x="2082" y="1512"/>
                </a:lnTo>
                <a:lnTo>
                  <a:pt x="2082" y="1518"/>
                </a:lnTo>
                <a:lnTo>
                  <a:pt x="2106" y="1518"/>
                </a:lnTo>
                <a:lnTo>
                  <a:pt x="2118" y="1512"/>
                </a:lnTo>
                <a:lnTo>
                  <a:pt x="2124" y="1512"/>
                </a:lnTo>
                <a:lnTo>
                  <a:pt x="2130" y="1506"/>
                </a:lnTo>
                <a:lnTo>
                  <a:pt x="2130" y="1500"/>
                </a:lnTo>
                <a:lnTo>
                  <a:pt x="2136" y="1488"/>
                </a:lnTo>
                <a:lnTo>
                  <a:pt x="2136" y="1482"/>
                </a:lnTo>
                <a:lnTo>
                  <a:pt x="2142" y="1482"/>
                </a:lnTo>
                <a:lnTo>
                  <a:pt x="2142" y="1488"/>
                </a:lnTo>
                <a:lnTo>
                  <a:pt x="2148" y="1500"/>
                </a:lnTo>
                <a:lnTo>
                  <a:pt x="2148" y="1524"/>
                </a:lnTo>
                <a:lnTo>
                  <a:pt x="2154" y="1524"/>
                </a:lnTo>
                <a:lnTo>
                  <a:pt x="2160" y="1518"/>
                </a:lnTo>
                <a:lnTo>
                  <a:pt x="2172" y="1512"/>
                </a:lnTo>
                <a:lnTo>
                  <a:pt x="2190" y="1512"/>
                </a:lnTo>
                <a:lnTo>
                  <a:pt x="2202" y="1506"/>
                </a:lnTo>
                <a:lnTo>
                  <a:pt x="2214" y="1506"/>
                </a:lnTo>
                <a:lnTo>
                  <a:pt x="2226" y="1512"/>
                </a:lnTo>
                <a:lnTo>
                  <a:pt x="2232" y="1524"/>
                </a:lnTo>
                <a:lnTo>
                  <a:pt x="2232" y="1506"/>
                </a:lnTo>
                <a:lnTo>
                  <a:pt x="2244" y="1506"/>
                </a:lnTo>
                <a:lnTo>
                  <a:pt x="2256" y="1518"/>
                </a:lnTo>
                <a:lnTo>
                  <a:pt x="2256" y="1530"/>
                </a:lnTo>
                <a:lnTo>
                  <a:pt x="2286" y="1524"/>
                </a:lnTo>
                <a:lnTo>
                  <a:pt x="2280" y="1536"/>
                </a:lnTo>
                <a:lnTo>
                  <a:pt x="2280" y="1548"/>
                </a:lnTo>
                <a:lnTo>
                  <a:pt x="2286" y="1554"/>
                </a:lnTo>
                <a:lnTo>
                  <a:pt x="2286" y="1566"/>
                </a:lnTo>
                <a:lnTo>
                  <a:pt x="2298" y="1578"/>
                </a:lnTo>
                <a:lnTo>
                  <a:pt x="2310" y="1578"/>
                </a:lnTo>
                <a:lnTo>
                  <a:pt x="2328" y="1572"/>
                </a:lnTo>
                <a:lnTo>
                  <a:pt x="2352" y="1548"/>
                </a:lnTo>
                <a:lnTo>
                  <a:pt x="2370" y="1542"/>
                </a:lnTo>
                <a:lnTo>
                  <a:pt x="2382" y="1542"/>
                </a:lnTo>
                <a:lnTo>
                  <a:pt x="2394" y="1548"/>
                </a:lnTo>
                <a:lnTo>
                  <a:pt x="2400" y="1554"/>
                </a:lnTo>
                <a:lnTo>
                  <a:pt x="2418" y="1590"/>
                </a:lnTo>
                <a:lnTo>
                  <a:pt x="2418" y="1602"/>
                </a:lnTo>
                <a:lnTo>
                  <a:pt x="2424" y="1608"/>
                </a:lnTo>
                <a:lnTo>
                  <a:pt x="2436" y="1614"/>
                </a:lnTo>
                <a:lnTo>
                  <a:pt x="2466" y="1614"/>
                </a:lnTo>
                <a:lnTo>
                  <a:pt x="2460" y="1656"/>
                </a:lnTo>
                <a:lnTo>
                  <a:pt x="2460" y="1662"/>
                </a:lnTo>
                <a:lnTo>
                  <a:pt x="2454" y="1668"/>
                </a:lnTo>
                <a:lnTo>
                  <a:pt x="2436" y="1704"/>
                </a:lnTo>
                <a:lnTo>
                  <a:pt x="2436" y="1710"/>
                </a:lnTo>
                <a:lnTo>
                  <a:pt x="2448" y="1722"/>
                </a:lnTo>
                <a:lnTo>
                  <a:pt x="2454" y="1722"/>
                </a:lnTo>
                <a:lnTo>
                  <a:pt x="2460" y="1734"/>
                </a:lnTo>
                <a:lnTo>
                  <a:pt x="2436" y="1758"/>
                </a:lnTo>
                <a:lnTo>
                  <a:pt x="2454" y="1806"/>
                </a:lnTo>
                <a:lnTo>
                  <a:pt x="2472" y="1788"/>
                </a:lnTo>
                <a:lnTo>
                  <a:pt x="2478" y="1788"/>
                </a:lnTo>
                <a:lnTo>
                  <a:pt x="2478" y="1794"/>
                </a:lnTo>
                <a:lnTo>
                  <a:pt x="2472" y="1800"/>
                </a:lnTo>
                <a:lnTo>
                  <a:pt x="2466" y="1812"/>
                </a:lnTo>
                <a:lnTo>
                  <a:pt x="2466" y="1818"/>
                </a:lnTo>
                <a:lnTo>
                  <a:pt x="2460" y="1830"/>
                </a:lnTo>
                <a:lnTo>
                  <a:pt x="2478" y="1830"/>
                </a:lnTo>
                <a:lnTo>
                  <a:pt x="2478" y="1878"/>
                </a:lnTo>
                <a:lnTo>
                  <a:pt x="2496" y="1878"/>
                </a:lnTo>
                <a:lnTo>
                  <a:pt x="2502" y="1884"/>
                </a:lnTo>
                <a:lnTo>
                  <a:pt x="2508" y="1884"/>
                </a:lnTo>
                <a:lnTo>
                  <a:pt x="2508" y="1896"/>
                </a:lnTo>
                <a:lnTo>
                  <a:pt x="2502" y="1908"/>
                </a:lnTo>
                <a:lnTo>
                  <a:pt x="2502" y="1920"/>
                </a:lnTo>
                <a:lnTo>
                  <a:pt x="2526" y="1944"/>
                </a:lnTo>
                <a:lnTo>
                  <a:pt x="2532" y="1944"/>
                </a:lnTo>
                <a:lnTo>
                  <a:pt x="2538" y="1938"/>
                </a:lnTo>
                <a:lnTo>
                  <a:pt x="2550" y="1932"/>
                </a:lnTo>
                <a:lnTo>
                  <a:pt x="2556" y="1932"/>
                </a:lnTo>
                <a:lnTo>
                  <a:pt x="2562" y="1926"/>
                </a:lnTo>
                <a:lnTo>
                  <a:pt x="2568" y="1914"/>
                </a:lnTo>
                <a:lnTo>
                  <a:pt x="2568" y="1896"/>
                </a:lnTo>
                <a:lnTo>
                  <a:pt x="2586" y="1896"/>
                </a:lnTo>
                <a:lnTo>
                  <a:pt x="2586" y="1872"/>
                </a:lnTo>
                <a:lnTo>
                  <a:pt x="2604" y="1836"/>
                </a:lnTo>
                <a:lnTo>
                  <a:pt x="2604" y="1818"/>
                </a:lnTo>
                <a:lnTo>
                  <a:pt x="2610" y="1806"/>
                </a:lnTo>
                <a:lnTo>
                  <a:pt x="2610" y="1794"/>
                </a:lnTo>
                <a:lnTo>
                  <a:pt x="2604" y="1782"/>
                </a:lnTo>
                <a:lnTo>
                  <a:pt x="2604" y="1770"/>
                </a:lnTo>
                <a:lnTo>
                  <a:pt x="2598" y="1752"/>
                </a:lnTo>
                <a:lnTo>
                  <a:pt x="2592" y="1740"/>
                </a:lnTo>
                <a:lnTo>
                  <a:pt x="2586" y="1722"/>
                </a:lnTo>
                <a:lnTo>
                  <a:pt x="2586" y="1704"/>
                </a:lnTo>
                <a:lnTo>
                  <a:pt x="2592" y="1686"/>
                </a:lnTo>
                <a:lnTo>
                  <a:pt x="2598" y="1674"/>
                </a:lnTo>
                <a:lnTo>
                  <a:pt x="2598" y="1644"/>
                </a:lnTo>
                <a:lnTo>
                  <a:pt x="2592" y="1626"/>
                </a:lnTo>
                <a:lnTo>
                  <a:pt x="2586" y="1614"/>
                </a:lnTo>
                <a:lnTo>
                  <a:pt x="2580" y="1596"/>
                </a:lnTo>
                <a:lnTo>
                  <a:pt x="2574" y="1584"/>
                </a:lnTo>
                <a:lnTo>
                  <a:pt x="2574" y="1518"/>
                </a:lnTo>
                <a:lnTo>
                  <a:pt x="2580" y="1488"/>
                </a:lnTo>
                <a:lnTo>
                  <a:pt x="2586" y="1470"/>
                </a:lnTo>
                <a:lnTo>
                  <a:pt x="2598" y="1452"/>
                </a:lnTo>
                <a:lnTo>
                  <a:pt x="2604" y="1440"/>
                </a:lnTo>
                <a:lnTo>
                  <a:pt x="2610" y="1422"/>
                </a:lnTo>
                <a:lnTo>
                  <a:pt x="2616" y="1416"/>
                </a:lnTo>
                <a:lnTo>
                  <a:pt x="2616" y="1410"/>
                </a:lnTo>
                <a:lnTo>
                  <a:pt x="2628" y="1398"/>
                </a:lnTo>
                <a:lnTo>
                  <a:pt x="2652" y="1380"/>
                </a:lnTo>
                <a:lnTo>
                  <a:pt x="2658" y="1356"/>
                </a:lnTo>
                <a:lnTo>
                  <a:pt x="2670" y="1368"/>
                </a:lnTo>
                <a:lnTo>
                  <a:pt x="2676" y="1344"/>
                </a:lnTo>
                <a:lnTo>
                  <a:pt x="2730" y="1344"/>
                </a:lnTo>
                <a:lnTo>
                  <a:pt x="2730" y="1314"/>
                </a:lnTo>
                <a:lnTo>
                  <a:pt x="2748" y="1320"/>
                </a:lnTo>
                <a:lnTo>
                  <a:pt x="2754" y="1308"/>
                </a:lnTo>
                <a:lnTo>
                  <a:pt x="2772" y="1308"/>
                </a:lnTo>
                <a:lnTo>
                  <a:pt x="2796" y="1278"/>
                </a:lnTo>
                <a:lnTo>
                  <a:pt x="2796" y="1272"/>
                </a:lnTo>
                <a:lnTo>
                  <a:pt x="2802" y="1266"/>
                </a:lnTo>
                <a:lnTo>
                  <a:pt x="2814" y="1242"/>
                </a:lnTo>
                <a:lnTo>
                  <a:pt x="2832" y="1236"/>
                </a:lnTo>
                <a:lnTo>
                  <a:pt x="2862" y="1236"/>
                </a:lnTo>
                <a:lnTo>
                  <a:pt x="2874" y="1242"/>
                </a:lnTo>
                <a:lnTo>
                  <a:pt x="2886" y="1242"/>
                </a:lnTo>
                <a:lnTo>
                  <a:pt x="2892" y="1236"/>
                </a:lnTo>
                <a:lnTo>
                  <a:pt x="2904" y="1212"/>
                </a:lnTo>
                <a:lnTo>
                  <a:pt x="2910" y="1206"/>
                </a:lnTo>
                <a:lnTo>
                  <a:pt x="2916" y="1194"/>
                </a:lnTo>
                <a:lnTo>
                  <a:pt x="2928" y="1200"/>
                </a:lnTo>
                <a:lnTo>
                  <a:pt x="2934" y="1176"/>
                </a:lnTo>
                <a:lnTo>
                  <a:pt x="3018" y="1170"/>
                </a:lnTo>
                <a:lnTo>
                  <a:pt x="3024" y="1146"/>
                </a:lnTo>
                <a:lnTo>
                  <a:pt x="2982" y="1152"/>
                </a:lnTo>
                <a:lnTo>
                  <a:pt x="2988" y="1146"/>
                </a:lnTo>
                <a:lnTo>
                  <a:pt x="3000" y="1140"/>
                </a:lnTo>
                <a:lnTo>
                  <a:pt x="3006" y="1140"/>
                </a:lnTo>
                <a:lnTo>
                  <a:pt x="3006" y="1134"/>
                </a:lnTo>
                <a:lnTo>
                  <a:pt x="3000" y="1128"/>
                </a:lnTo>
                <a:lnTo>
                  <a:pt x="2994" y="1116"/>
                </a:lnTo>
                <a:lnTo>
                  <a:pt x="2988" y="1110"/>
                </a:lnTo>
                <a:lnTo>
                  <a:pt x="3024" y="1104"/>
                </a:lnTo>
                <a:lnTo>
                  <a:pt x="3048" y="1116"/>
                </a:lnTo>
                <a:lnTo>
                  <a:pt x="3078" y="1080"/>
                </a:lnTo>
                <a:lnTo>
                  <a:pt x="3024" y="1074"/>
                </a:lnTo>
                <a:lnTo>
                  <a:pt x="3024" y="1050"/>
                </a:lnTo>
                <a:lnTo>
                  <a:pt x="3036" y="1062"/>
                </a:lnTo>
                <a:lnTo>
                  <a:pt x="3078" y="1050"/>
                </a:lnTo>
                <a:lnTo>
                  <a:pt x="3084" y="990"/>
                </a:lnTo>
                <a:lnTo>
                  <a:pt x="3054" y="1002"/>
                </a:lnTo>
                <a:lnTo>
                  <a:pt x="3048" y="972"/>
                </a:lnTo>
                <a:lnTo>
                  <a:pt x="3024" y="960"/>
                </a:lnTo>
                <a:lnTo>
                  <a:pt x="3072" y="978"/>
                </a:lnTo>
                <a:lnTo>
                  <a:pt x="3078" y="972"/>
                </a:lnTo>
                <a:lnTo>
                  <a:pt x="3060" y="954"/>
                </a:lnTo>
                <a:lnTo>
                  <a:pt x="3090" y="954"/>
                </a:lnTo>
                <a:lnTo>
                  <a:pt x="3084" y="948"/>
                </a:lnTo>
                <a:lnTo>
                  <a:pt x="3078" y="936"/>
                </a:lnTo>
                <a:lnTo>
                  <a:pt x="3060" y="918"/>
                </a:lnTo>
                <a:lnTo>
                  <a:pt x="3054" y="906"/>
                </a:lnTo>
                <a:lnTo>
                  <a:pt x="3054" y="894"/>
                </a:lnTo>
                <a:lnTo>
                  <a:pt x="3060" y="888"/>
                </a:lnTo>
                <a:lnTo>
                  <a:pt x="3042" y="870"/>
                </a:lnTo>
                <a:lnTo>
                  <a:pt x="3042" y="864"/>
                </a:lnTo>
                <a:lnTo>
                  <a:pt x="3048" y="864"/>
                </a:lnTo>
                <a:lnTo>
                  <a:pt x="3066" y="846"/>
                </a:lnTo>
                <a:lnTo>
                  <a:pt x="3072" y="846"/>
                </a:lnTo>
                <a:lnTo>
                  <a:pt x="3066" y="870"/>
                </a:lnTo>
                <a:lnTo>
                  <a:pt x="3096" y="894"/>
                </a:lnTo>
                <a:lnTo>
                  <a:pt x="3096" y="888"/>
                </a:lnTo>
                <a:lnTo>
                  <a:pt x="3102" y="882"/>
                </a:lnTo>
                <a:lnTo>
                  <a:pt x="3102" y="864"/>
                </a:lnTo>
                <a:lnTo>
                  <a:pt x="3108" y="852"/>
                </a:lnTo>
                <a:lnTo>
                  <a:pt x="3108" y="834"/>
                </a:lnTo>
                <a:lnTo>
                  <a:pt x="3114" y="822"/>
                </a:lnTo>
                <a:lnTo>
                  <a:pt x="3144" y="792"/>
                </a:lnTo>
                <a:lnTo>
                  <a:pt x="3156" y="786"/>
                </a:lnTo>
                <a:lnTo>
                  <a:pt x="3162" y="786"/>
                </a:lnTo>
                <a:lnTo>
                  <a:pt x="3162" y="792"/>
                </a:lnTo>
                <a:lnTo>
                  <a:pt x="3150" y="816"/>
                </a:lnTo>
                <a:lnTo>
                  <a:pt x="3132" y="834"/>
                </a:lnTo>
                <a:lnTo>
                  <a:pt x="3126" y="846"/>
                </a:lnTo>
                <a:lnTo>
                  <a:pt x="3120" y="882"/>
                </a:lnTo>
                <a:lnTo>
                  <a:pt x="3138" y="882"/>
                </a:lnTo>
                <a:lnTo>
                  <a:pt x="3138" y="894"/>
                </a:lnTo>
                <a:lnTo>
                  <a:pt x="3132" y="906"/>
                </a:lnTo>
                <a:lnTo>
                  <a:pt x="3132" y="918"/>
                </a:lnTo>
                <a:lnTo>
                  <a:pt x="3114" y="936"/>
                </a:lnTo>
                <a:lnTo>
                  <a:pt x="3102" y="960"/>
                </a:lnTo>
                <a:lnTo>
                  <a:pt x="3102" y="978"/>
                </a:lnTo>
                <a:lnTo>
                  <a:pt x="3126" y="954"/>
                </a:lnTo>
                <a:lnTo>
                  <a:pt x="3132" y="942"/>
                </a:lnTo>
                <a:lnTo>
                  <a:pt x="3144" y="930"/>
                </a:lnTo>
                <a:lnTo>
                  <a:pt x="3168" y="918"/>
                </a:lnTo>
                <a:lnTo>
                  <a:pt x="3180" y="906"/>
                </a:lnTo>
                <a:lnTo>
                  <a:pt x="3192" y="882"/>
                </a:lnTo>
                <a:lnTo>
                  <a:pt x="3192" y="798"/>
                </a:lnTo>
                <a:lnTo>
                  <a:pt x="3198" y="780"/>
                </a:lnTo>
                <a:lnTo>
                  <a:pt x="3198" y="768"/>
                </a:lnTo>
                <a:lnTo>
                  <a:pt x="3204" y="756"/>
                </a:lnTo>
                <a:lnTo>
                  <a:pt x="3210" y="756"/>
                </a:lnTo>
                <a:lnTo>
                  <a:pt x="3210" y="768"/>
                </a:lnTo>
                <a:lnTo>
                  <a:pt x="3204" y="780"/>
                </a:lnTo>
                <a:lnTo>
                  <a:pt x="3204" y="798"/>
                </a:lnTo>
                <a:lnTo>
                  <a:pt x="3210" y="798"/>
                </a:lnTo>
                <a:lnTo>
                  <a:pt x="3216" y="804"/>
                </a:lnTo>
                <a:lnTo>
                  <a:pt x="3216" y="840"/>
                </a:lnTo>
                <a:lnTo>
                  <a:pt x="3234" y="822"/>
                </a:lnTo>
                <a:lnTo>
                  <a:pt x="3240" y="810"/>
                </a:lnTo>
                <a:lnTo>
                  <a:pt x="3288" y="762"/>
                </a:lnTo>
                <a:lnTo>
                  <a:pt x="3300" y="756"/>
                </a:lnTo>
                <a:lnTo>
                  <a:pt x="3324" y="732"/>
                </a:lnTo>
                <a:lnTo>
                  <a:pt x="3324" y="726"/>
                </a:lnTo>
                <a:lnTo>
                  <a:pt x="3318" y="720"/>
                </a:lnTo>
                <a:lnTo>
                  <a:pt x="3312" y="720"/>
                </a:lnTo>
                <a:lnTo>
                  <a:pt x="3306" y="714"/>
                </a:lnTo>
                <a:lnTo>
                  <a:pt x="3306" y="702"/>
                </a:lnTo>
                <a:lnTo>
                  <a:pt x="3312" y="696"/>
                </a:lnTo>
                <a:lnTo>
                  <a:pt x="3324" y="696"/>
                </a:lnTo>
                <a:lnTo>
                  <a:pt x="3330" y="702"/>
                </a:lnTo>
                <a:lnTo>
                  <a:pt x="3360" y="702"/>
                </a:lnTo>
                <a:lnTo>
                  <a:pt x="3390" y="696"/>
                </a:lnTo>
                <a:lnTo>
                  <a:pt x="3450" y="672"/>
                </a:lnTo>
                <a:lnTo>
                  <a:pt x="3462" y="666"/>
                </a:lnTo>
                <a:lnTo>
                  <a:pt x="3444" y="660"/>
                </a:lnTo>
                <a:lnTo>
                  <a:pt x="3438" y="660"/>
                </a:lnTo>
                <a:lnTo>
                  <a:pt x="3432" y="666"/>
                </a:lnTo>
                <a:lnTo>
                  <a:pt x="3414" y="672"/>
                </a:lnTo>
                <a:lnTo>
                  <a:pt x="3402" y="672"/>
                </a:lnTo>
                <a:lnTo>
                  <a:pt x="3390" y="678"/>
                </a:lnTo>
                <a:lnTo>
                  <a:pt x="3372" y="678"/>
                </a:lnTo>
                <a:lnTo>
                  <a:pt x="3360" y="684"/>
                </a:lnTo>
                <a:lnTo>
                  <a:pt x="3348" y="684"/>
                </a:lnTo>
                <a:lnTo>
                  <a:pt x="3342" y="678"/>
                </a:lnTo>
                <a:lnTo>
                  <a:pt x="3342" y="672"/>
                </a:lnTo>
                <a:lnTo>
                  <a:pt x="3348" y="666"/>
                </a:lnTo>
                <a:lnTo>
                  <a:pt x="3354" y="654"/>
                </a:lnTo>
                <a:lnTo>
                  <a:pt x="3366" y="654"/>
                </a:lnTo>
                <a:lnTo>
                  <a:pt x="3378" y="648"/>
                </a:lnTo>
                <a:lnTo>
                  <a:pt x="3402" y="648"/>
                </a:lnTo>
                <a:lnTo>
                  <a:pt x="3492" y="642"/>
                </a:lnTo>
                <a:lnTo>
                  <a:pt x="3534" y="606"/>
                </a:lnTo>
                <a:lnTo>
                  <a:pt x="3546" y="618"/>
                </a:lnTo>
                <a:lnTo>
                  <a:pt x="3570" y="606"/>
                </a:lnTo>
                <a:lnTo>
                  <a:pt x="3570" y="642"/>
                </a:lnTo>
                <a:lnTo>
                  <a:pt x="3600" y="618"/>
                </a:lnTo>
                <a:lnTo>
                  <a:pt x="3624" y="612"/>
                </a:lnTo>
                <a:lnTo>
                  <a:pt x="3630" y="582"/>
                </a:lnTo>
                <a:lnTo>
                  <a:pt x="3618" y="570"/>
                </a:lnTo>
                <a:lnTo>
                  <a:pt x="3612" y="600"/>
                </a:lnTo>
                <a:lnTo>
                  <a:pt x="3588" y="600"/>
                </a:lnTo>
                <a:lnTo>
                  <a:pt x="3588" y="576"/>
                </a:lnTo>
                <a:lnTo>
                  <a:pt x="3570" y="552"/>
                </a:lnTo>
                <a:lnTo>
                  <a:pt x="3594" y="540"/>
                </a:lnTo>
                <a:lnTo>
                  <a:pt x="3600" y="504"/>
                </a:lnTo>
                <a:lnTo>
                  <a:pt x="3612" y="498"/>
                </a:lnTo>
                <a:lnTo>
                  <a:pt x="3618" y="486"/>
                </a:lnTo>
                <a:lnTo>
                  <a:pt x="3630" y="480"/>
                </a:lnTo>
                <a:lnTo>
                  <a:pt x="3636" y="474"/>
                </a:lnTo>
                <a:lnTo>
                  <a:pt x="3648" y="468"/>
                </a:lnTo>
                <a:lnTo>
                  <a:pt x="3654" y="456"/>
                </a:lnTo>
                <a:lnTo>
                  <a:pt x="3654" y="450"/>
                </a:lnTo>
                <a:lnTo>
                  <a:pt x="3660" y="444"/>
                </a:lnTo>
                <a:lnTo>
                  <a:pt x="3660" y="438"/>
                </a:lnTo>
                <a:lnTo>
                  <a:pt x="3690" y="444"/>
                </a:lnTo>
                <a:lnTo>
                  <a:pt x="3702" y="426"/>
                </a:lnTo>
                <a:lnTo>
                  <a:pt x="3708" y="432"/>
                </a:lnTo>
                <a:lnTo>
                  <a:pt x="3720" y="432"/>
                </a:lnTo>
                <a:lnTo>
                  <a:pt x="3726" y="426"/>
                </a:lnTo>
                <a:lnTo>
                  <a:pt x="3738" y="420"/>
                </a:lnTo>
                <a:lnTo>
                  <a:pt x="3744" y="408"/>
                </a:lnTo>
                <a:lnTo>
                  <a:pt x="3756" y="402"/>
                </a:lnTo>
                <a:lnTo>
                  <a:pt x="3774" y="384"/>
                </a:lnTo>
                <a:lnTo>
                  <a:pt x="3774" y="414"/>
                </a:lnTo>
                <a:lnTo>
                  <a:pt x="3786" y="408"/>
                </a:lnTo>
                <a:lnTo>
                  <a:pt x="3792" y="402"/>
                </a:lnTo>
                <a:lnTo>
                  <a:pt x="3828" y="384"/>
                </a:lnTo>
                <a:lnTo>
                  <a:pt x="3834" y="378"/>
                </a:lnTo>
                <a:lnTo>
                  <a:pt x="3846" y="378"/>
                </a:lnTo>
                <a:lnTo>
                  <a:pt x="3858" y="372"/>
                </a:lnTo>
                <a:lnTo>
                  <a:pt x="3876" y="372"/>
                </a:lnTo>
                <a:lnTo>
                  <a:pt x="3888" y="366"/>
                </a:lnTo>
                <a:lnTo>
                  <a:pt x="3900" y="366"/>
                </a:lnTo>
                <a:lnTo>
                  <a:pt x="3900" y="330"/>
                </a:lnTo>
                <a:lnTo>
                  <a:pt x="3876" y="330"/>
                </a:lnTo>
                <a:lnTo>
                  <a:pt x="3876" y="324"/>
                </a:lnTo>
                <a:lnTo>
                  <a:pt x="3882" y="312"/>
                </a:lnTo>
                <a:lnTo>
                  <a:pt x="3894" y="300"/>
                </a:lnTo>
                <a:lnTo>
                  <a:pt x="3888" y="294"/>
                </a:lnTo>
                <a:lnTo>
                  <a:pt x="3882" y="294"/>
                </a:lnTo>
                <a:lnTo>
                  <a:pt x="3876" y="288"/>
                </a:lnTo>
                <a:lnTo>
                  <a:pt x="3876" y="276"/>
                </a:lnTo>
                <a:lnTo>
                  <a:pt x="3888" y="252"/>
                </a:lnTo>
                <a:lnTo>
                  <a:pt x="3900" y="222"/>
                </a:lnTo>
                <a:lnTo>
                  <a:pt x="3912" y="198"/>
                </a:lnTo>
                <a:lnTo>
                  <a:pt x="3918" y="174"/>
                </a:lnTo>
                <a:lnTo>
                  <a:pt x="3918" y="168"/>
                </a:lnTo>
                <a:lnTo>
                  <a:pt x="3912" y="162"/>
                </a:lnTo>
                <a:lnTo>
                  <a:pt x="3876" y="162"/>
                </a:lnTo>
                <a:lnTo>
                  <a:pt x="3864" y="168"/>
                </a:lnTo>
                <a:lnTo>
                  <a:pt x="3858" y="168"/>
                </a:lnTo>
                <a:close/>
                <a:moveTo>
                  <a:pt x="2718" y="366"/>
                </a:moveTo>
                <a:lnTo>
                  <a:pt x="2712" y="366"/>
                </a:lnTo>
                <a:lnTo>
                  <a:pt x="2712" y="354"/>
                </a:lnTo>
                <a:lnTo>
                  <a:pt x="2718" y="348"/>
                </a:lnTo>
                <a:lnTo>
                  <a:pt x="2718" y="336"/>
                </a:lnTo>
                <a:lnTo>
                  <a:pt x="2712" y="336"/>
                </a:lnTo>
                <a:lnTo>
                  <a:pt x="2700" y="342"/>
                </a:lnTo>
                <a:lnTo>
                  <a:pt x="2694" y="348"/>
                </a:lnTo>
                <a:lnTo>
                  <a:pt x="2682" y="354"/>
                </a:lnTo>
                <a:lnTo>
                  <a:pt x="2676" y="372"/>
                </a:lnTo>
                <a:lnTo>
                  <a:pt x="2664" y="366"/>
                </a:lnTo>
                <a:lnTo>
                  <a:pt x="2664" y="378"/>
                </a:lnTo>
                <a:lnTo>
                  <a:pt x="2652" y="402"/>
                </a:lnTo>
                <a:lnTo>
                  <a:pt x="2628" y="414"/>
                </a:lnTo>
                <a:lnTo>
                  <a:pt x="2628" y="426"/>
                </a:lnTo>
                <a:lnTo>
                  <a:pt x="2634" y="432"/>
                </a:lnTo>
                <a:lnTo>
                  <a:pt x="2628" y="432"/>
                </a:lnTo>
                <a:lnTo>
                  <a:pt x="2598" y="462"/>
                </a:lnTo>
                <a:lnTo>
                  <a:pt x="2598" y="468"/>
                </a:lnTo>
                <a:lnTo>
                  <a:pt x="2604" y="474"/>
                </a:lnTo>
                <a:lnTo>
                  <a:pt x="2610" y="474"/>
                </a:lnTo>
                <a:lnTo>
                  <a:pt x="2616" y="480"/>
                </a:lnTo>
                <a:lnTo>
                  <a:pt x="2616" y="492"/>
                </a:lnTo>
                <a:lnTo>
                  <a:pt x="2610" y="498"/>
                </a:lnTo>
                <a:lnTo>
                  <a:pt x="2604" y="498"/>
                </a:lnTo>
                <a:lnTo>
                  <a:pt x="2604" y="510"/>
                </a:lnTo>
                <a:lnTo>
                  <a:pt x="2592" y="534"/>
                </a:lnTo>
                <a:lnTo>
                  <a:pt x="2580" y="552"/>
                </a:lnTo>
                <a:lnTo>
                  <a:pt x="2550" y="582"/>
                </a:lnTo>
                <a:lnTo>
                  <a:pt x="2478" y="618"/>
                </a:lnTo>
                <a:lnTo>
                  <a:pt x="2484" y="588"/>
                </a:lnTo>
                <a:lnTo>
                  <a:pt x="2478" y="582"/>
                </a:lnTo>
                <a:lnTo>
                  <a:pt x="2478" y="576"/>
                </a:lnTo>
                <a:lnTo>
                  <a:pt x="2472" y="570"/>
                </a:lnTo>
                <a:lnTo>
                  <a:pt x="2472" y="564"/>
                </a:lnTo>
                <a:lnTo>
                  <a:pt x="2478" y="552"/>
                </a:lnTo>
                <a:lnTo>
                  <a:pt x="2496" y="534"/>
                </a:lnTo>
                <a:lnTo>
                  <a:pt x="2502" y="522"/>
                </a:lnTo>
                <a:lnTo>
                  <a:pt x="2502" y="516"/>
                </a:lnTo>
                <a:lnTo>
                  <a:pt x="2496" y="510"/>
                </a:lnTo>
                <a:lnTo>
                  <a:pt x="2496" y="492"/>
                </a:lnTo>
                <a:lnTo>
                  <a:pt x="2502" y="480"/>
                </a:lnTo>
                <a:lnTo>
                  <a:pt x="2508" y="474"/>
                </a:lnTo>
                <a:lnTo>
                  <a:pt x="2514" y="462"/>
                </a:lnTo>
                <a:lnTo>
                  <a:pt x="2526" y="456"/>
                </a:lnTo>
                <a:lnTo>
                  <a:pt x="2532" y="450"/>
                </a:lnTo>
                <a:lnTo>
                  <a:pt x="2532" y="432"/>
                </a:lnTo>
                <a:lnTo>
                  <a:pt x="2538" y="432"/>
                </a:lnTo>
                <a:lnTo>
                  <a:pt x="2622" y="348"/>
                </a:lnTo>
                <a:lnTo>
                  <a:pt x="2592" y="354"/>
                </a:lnTo>
                <a:lnTo>
                  <a:pt x="2580" y="360"/>
                </a:lnTo>
                <a:lnTo>
                  <a:pt x="2574" y="366"/>
                </a:lnTo>
                <a:lnTo>
                  <a:pt x="2562" y="372"/>
                </a:lnTo>
                <a:lnTo>
                  <a:pt x="2556" y="378"/>
                </a:lnTo>
                <a:lnTo>
                  <a:pt x="2550" y="378"/>
                </a:lnTo>
                <a:lnTo>
                  <a:pt x="2550" y="372"/>
                </a:lnTo>
                <a:lnTo>
                  <a:pt x="2556" y="366"/>
                </a:lnTo>
                <a:lnTo>
                  <a:pt x="2568" y="360"/>
                </a:lnTo>
                <a:lnTo>
                  <a:pt x="2592" y="336"/>
                </a:lnTo>
                <a:lnTo>
                  <a:pt x="2604" y="330"/>
                </a:lnTo>
                <a:lnTo>
                  <a:pt x="2658" y="276"/>
                </a:lnTo>
                <a:lnTo>
                  <a:pt x="2670" y="288"/>
                </a:lnTo>
                <a:lnTo>
                  <a:pt x="2682" y="276"/>
                </a:lnTo>
                <a:lnTo>
                  <a:pt x="2682" y="288"/>
                </a:lnTo>
                <a:lnTo>
                  <a:pt x="2694" y="288"/>
                </a:lnTo>
                <a:lnTo>
                  <a:pt x="2700" y="282"/>
                </a:lnTo>
                <a:lnTo>
                  <a:pt x="2700" y="270"/>
                </a:lnTo>
                <a:lnTo>
                  <a:pt x="2724" y="276"/>
                </a:lnTo>
                <a:lnTo>
                  <a:pt x="2736" y="270"/>
                </a:lnTo>
                <a:lnTo>
                  <a:pt x="2742" y="270"/>
                </a:lnTo>
                <a:lnTo>
                  <a:pt x="2754" y="264"/>
                </a:lnTo>
                <a:lnTo>
                  <a:pt x="2772" y="264"/>
                </a:lnTo>
                <a:lnTo>
                  <a:pt x="2784" y="270"/>
                </a:lnTo>
                <a:lnTo>
                  <a:pt x="2790" y="276"/>
                </a:lnTo>
                <a:lnTo>
                  <a:pt x="2796" y="288"/>
                </a:lnTo>
                <a:lnTo>
                  <a:pt x="2772" y="294"/>
                </a:lnTo>
                <a:lnTo>
                  <a:pt x="2772" y="318"/>
                </a:lnTo>
                <a:lnTo>
                  <a:pt x="2742" y="318"/>
                </a:lnTo>
                <a:lnTo>
                  <a:pt x="2736" y="324"/>
                </a:lnTo>
                <a:lnTo>
                  <a:pt x="2736" y="360"/>
                </a:lnTo>
                <a:lnTo>
                  <a:pt x="2730" y="366"/>
                </a:lnTo>
                <a:lnTo>
                  <a:pt x="2718" y="366"/>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 name="Uruguay" descr="© INSCALE GmbH, 05.05.2010&#10;http://www.presentationload.com/">
            <a:extLst>
              <a:ext uri="{FF2B5EF4-FFF2-40B4-BE49-F238E27FC236}">
                <a16:creationId xmlns:a16="http://schemas.microsoft.com/office/drawing/2014/main" id="{1D6B3D92-0177-BA28-53C9-DA7534491842}"/>
              </a:ext>
            </a:extLst>
          </p:cNvPr>
          <p:cNvSpPr>
            <a:spLocks/>
          </p:cNvSpPr>
          <p:nvPr/>
        </p:nvSpPr>
        <p:spPr bwMode="gray">
          <a:xfrm>
            <a:off x="3748789" y="5530054"/>
            <a:ext cx="173343" cy="180719"/>
          </a:xfrm>
          <a:custGeom>
            <a:avLst/>
            <a:gdLst>
              <a:gd name="T0" fmla="*/ 2147483647 w 366"/>
              <a:gd name="T1" fmla="*/ 2147483647 h 384"/>
              <a:gd name="T2" fmla="*/ 2147483647 w 366"/>
              <a:gd name="T3" fmla="*/ 2147483647 h 384"/>
              <a:gd name="T4" fmla="*/ 2147483647 w 366"/>
              <a:gd name="T5" fmla="*/ 2147483647 h 384"/>
              <a:gd name="T6" fmla="*/ 2147483647 w 366"/>
              <a:gd name="T7" fmla="*/ 2147483647 h 384"/>
              <a:gd name="T8" fmla="*/ 2147483647 w 366"/>
              <a:gd name="T9" fmla="*/ 2147483647 h 384"/>
              <a:gd name="T10" fmla="*/ 2147483647 w 366"/>
              <a:gd name="T11" fmla="*/ 2147483647 h 384"/>
              <a:gd name="T12" fmla="*/ 2147483647 w 366"/>
              <a:gd name="T13" fmla="*/ 2147483647 h 384"/>
              <a:gd name="T14" fmla="*/ 2147483647 w 366"/>
              <a:gd name="T15" fmla="*/ 2147483647 h 384"/>
              <a:gd name="T16" fmla="*/ 2147483647 w 366"/>
              <a:gd name="T17" fmla="*/ 2147483647 h 384"/>
              <a:gd name="T18" fmla="*/ 2147483647 w 366"/>
              <a:gd name="T19" fmla="*/ 2147483647 h 384"/>
              <a:gd name="T20" fmla="*/ 2147483647 w 366"/>
              <a:gd name="T21" fmla="*/ 2147483647 h 384"/>
              <a:gd name="T22" fmla="*/ 2147483647 w 366"/>
              <a:gd name="T23" fmla="*/ 2147483647 h 384"/>
              <a:gd name="T24" fmla="*/ 2147483647 w 366"/>
              <a:gd name="T25" fmla="*/ 2147483647 h 384"/>
              <a:gd name="T26" fmla="*/ 2147483647 w 366"/>
              <a:gd name="T27" fmla="*/ 2147483647 h 384"/>
              <a:gd name="T28" fmla="*/ 2147483647 w 366"/>
              <a:gd name="T29" fmla="*/ 2147483647 h 384"/>
              <a:gd name="T30" fmla="*/ 2147483647 w 366"/>
              <a:gd name="T31" fmla="*/ 2147483647 h 384"/>
              <a:gd name="T32" fmla="*/ 2147483647 w 366"/>
              <a:gd name="T33" fmla="*/ 2147483647 h 384"/>
              <a:gd name="T34" fmla="*/ 2147483647 w 366"/>
              <a:gd name="T35" fmla="*/ 2147483647 h 384"/>
              <a:gd name="T36" fmla="*/ 2147483647 w 366"/>
              <a:gd name="T37" fmla="*/ 2147483647 h 384"/>
              <a:gd name="T38" fmla="*/ 2147483647 w 366"/>
              <a:gd name="T39" fmla="*/ 2147483647 h 384"/>
              <a:gd name="T40" fmla="*/ 2147483647 w 366"/>
              <a:gd name="T41" fmla="*/ 2147483647 h 384"/>
              <a:gd name="T42" fmla="*/ 2147483647 w 366"/>
              <a:gd name="T43" fmla="*/ 2147483647 h 384"/>
              <a:gd name="T44" fmla="*/ 2147483647 w 366"/>
              <a:gd name="T45" fmla="*/ 0 h 384"/>
              <a:gd name="T46" fmla="*/ 2147483647 w 366"/>
              <a:gd name="T47" fmla="*/ 2147483647 h 384"/>
              <a:gd name="T48" fmla="*/ 2147483647 w 366"/>
              <a:gd name="T49" fmla="*/ 2147483647 h 384"/>
              <a:gd name="T50" fmla="*/ 0 w 366"/>
              <a:gd name="T51" fmla="*/ 2147483647 h 384"/>
              <a:gd name="T52" fmla="*/ 2147483647 w 366"/>
              <a:gd name="T53" fmla="*/ 2147483647 h 384"/>
              <a:gd name="T54" fmla="*/ 2147483647 w 366"/>
              <a:gd name="T55" fmla="*/ 2147483647 h 384"/>
              <a:gd name="T56" fmla="*/ 2147483647 w 366"/>
              <a:gd name="T57" fmla="*/ 2147483647 h 384"/>
              <a:gd name="T58" fmla="*/ 2147483647 w 366"/>
              <a:gd name="T59" fmla="*/ 2147483647 h 384"/>
              <a:gd name="T60" fmla="*/ 2147483647 w 366"/>
              <a:gd name="T61" fmla="*/ 2147483647 h 384"/>
              <a:gd name="T62" fmla="*/ 2147483647 w 366"/>
              <a:gd name="T63" fmla="*/ 2147483647 h 384"/>
              <a:gd name="T64" fmla="*/ 2147483647 w 366"/>
              <a:gd name="T65" fmla="*/ 2147483647 h 384"/>
              <a:gd name="T66" fmla="*/ 2147483647 w 366"/>
              <a:gd name="T67" fmla="*/ 2147483647 h 384"/>
              <a:gd name="T68" fmla="*/ 2147483647 w 366"/>
              <a:gd name="T69" fmla="*/ 2147483647 h 384"/>
              <a:gd name="T70" fmla="*/ 2147483647 w 366"/>
              <a:gd name="T71" fmla="*/ 2147483647 h 384"/>
              <a:gd name="T72" fmla="*/ 2147483647 w 366"/>
              <a:gd name="T73" fmla="*/ 2147483647 h 384"/>
              <a:gd name="T74" fmla="*/ 2147483647 w 366"/>
              <a:gd name="T75" fmla="*/ 2147483647 h 384"/>
              <a:gd name="T76" fmla="*/ 2147483647 w 366"/>
              <a:gd name="T77" fmla="*/ 2147483647 h 38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66"/>
              <a:gd name="T118" fmla="*/ 0 h 384"/>
              <a:gd name="T119" fmla="*/ 366 w 366"/>
              <a:gd name="T120" fmla="*/ 384 h 38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66" h="384">
                <a:moveTo>
                  <a:pt x="138" y="372"/>
                </a:moveTo>
                <a:lnTo>
                  <a:pt x="174" y="372"/>
                </a:lnTo>
                <a:lnTo>
                  <a:pt x="198" y="378"/>
                </a:lnTo>
                <a:lnTo>
                  <a:pt x="228" y="378"/>
                </a:lnTo>
                <a:lnTo>
                  <a:pt x="288" y="384"/>
                </a:lnTo>
                <a:lnTo>
                  <a:pt x="330" y="366"/>
                </a:lnTo>
                <a:lnTo>
                  <a:pt x="342" y="354"/>
                </a:lnTo>
                <a:lnTo>
                  <a:pt x="360" y="300"/>
                </a:lnTo>
                <a:lnTo>
                  <a:pt x="366" y="294"/>
                </a:lnTo>
                <a:lnTo>
                  <a:pt x="348" y="294"/>
                </a:lnTo>
                <a:lnTo>
                  <a:pt x="348" y="264"/>
                </a:lnTo>
                <a:lnTo>
                  <a:pt x="342" y="264"/>
                </a:lnTo>
                <a:lnTo>
                  <a:pt x="342" y="240"/>
                </a:lnTo>
                <a:lnTo>
                  <a:pt x="348" y="234"/>
                </a:lnTo>
                <a:lnTo>
                  <a:pt x="360" y="210"/>
                </a:lnTo>
                <a:lnTo>
                  <a:pt x="360" y="198"/>
                </a:lnTo>
                <a:lnTo>
                  <a:pt x="354" y="198"/>
                </a:lnTo>
                <a:lnTo>
                  <a:pt x="342" y="192"/>
                </a:lnTo>
                <a:lnTo>
                  <a:pt x="336" y="192"/>
                </a:lnTo>
                <a:lnTo>
                  <a:pt x="318" y="174"/>
                </a:lnTo>
                <a:lnTo>
                  <a:pt x="312" y="162"/>
                </a:lnTo>
                <a:lnTo>
                  <a:pt x="306" y="156"/>
                </a:lnTo>
                <a:lnTo>
                  <a:pt x="300" y="144"/>
                </a:lnTo>
                <a:lnTo>
                  <a:pt x="288" y="144"/>
                </a:lnTo>
                <a:lnTo>
                  <a:pt x="270" y="138"/>
                </a:lnTo>
                <a:lnTo>
                  <a:pt x="258" y="132"/>
                </a:lnTo>
                <a:lnTo>
                  <a:pt x="252" y="126"/>
                </a:lnTo>
                <a:lnTo>
                  <a:pt x="252" y="114"/>
                </a:lnTo>
                <a:lnTo>
                  <a:pt x="246" y="114"/>
                </a:lnTo>
                <a:lnTo>
                  <a:pt x="228" y="96"/>
                </a:lnTo>
                <a:lnTo>
                  <a:pt x="210" y="96"/>
                </a:lnTo>
                <a:lnTo>
                  <a:pt x="192" y="78"/>
                </a:lnTo>
                <a:lnTo>
                  <a:pt x="186" y="66"/>
                </a:lnTo>
                <a:lnTo>
                  <a:pt x="174" y="60"/>
                </a:lnTo>
                <a:lnTo>
                  <a:pt x="168" y="60"/>
                </a:lnTo>
                <a:lnTo>
                  <a:pt x="156" y="72"/>
                </a:lnTo>
                <a:lnTo>
                  <a:pt x="156" y="78"/>
                </a:lnTo>
                <a:lnTo>
                  <a:pt x="144" y="78"/>
                </a:lnTo>
                <a:lnTo>
                  <a:pt x="144" y="66"/>
                </a:lnTo>
                <a:lnTo>
                  <a:pt x="132" y="54"/>
                </a:lnTo>
                <a:lnTo>
                  <a:pt x="126" y="42"/>
                </a:lnTo>
                <a:lnTo>
                  <a:pt x="120" y="36"/>
                </a:lnTo>
                <a:lnTo>
                  <a:pt x="108" y="30"/>
                </a:lnTo>
                <a:lnTo>
                  <a:pt x="102" y="18"/>
                </a:lnTo>
                <a:lnTo>
                  <a:pt x="78" y="6"/>
                </a:lnTo>
                <a:lnTo>
                  <a:pt x="72" y="0"/>
                </a:lnTo>
                <a:lnTo>
                  <a:pt x="60" y="0"/>
                </a:lnTo>
                <a:lnTo>
                  <a:pt x="48" y="6"/>
                </a:lnTo>
                <a:lnTo>
                  <a:pt x="42" y="12"/>
                </a:lnTo>
                <a:lnTo>
                  <a:pt x="18" y="12"/>
                </a:lnTo>
                <a:lnTo>
                  <a:pt x="0" y="30"/>
                </a:lnTo>
                <a:lnTo>
                  <a:pt x="0" y="36"/>
                </a:lnTo>
                <a:lnTo>
                  <a:pt x="24" y="60"/>
                </a:lnTo>
                <a:lnTo>
                  <a:pt x="30" y="60"/>
                </a:lnTo>
                <a:lnTo>
                  <a:pt x="6" y="72"/>
                </a:lnTo>
                <a:lnTo>
                  <a:pt x="6" y="108"/>
                </a:lnTo>
                <a:lnTo>
                  <a:pt x="30" y="126"/>
                </a:lnTo>
                <a:lnTo>
                  <a:pt x="12" y="126"/>
                </a:lnTo>
                <a:lnTo>
                  <a:pt x="0" y="138"/>
                </a:lnTo>
                <a:lnTo>
                  <a:pt x="6" y="144"/>
                </a:lnTo>
                <a:lnTo>
                  <a:pt x="12" y="156"/>
                </a:lnTo>
                <a:lnTo>
                  <a:pt x="24" y="168"/>
                </a:lnTo>
                <a:lnTo>
                  <a:pt x="12" y="186"/>
                </a:lnTo>
                <a:lnTo>
                  <a:pt x="18" y="192"/>
                </a:lnTo>
                <a:lnTo>
                  <a:pt x="24" y="204"/>
                </a:lnTo>
                <a:lnTo>
                  <a:pt x="36" y="210"/>
                </a:lnTo>
                <a:lnTo>
                  <a:pt x="42" y="222"/>
                </a:lnTo>
                <a:lnTo>
                  <a:pt x="42" y="228"/>
                </a:lnTo>
                <a:lnTo>
                  <a:pt x="36" y="228"/>
                </a:lnTo>
                <a:lnTo>
                  <a:pt x="30" y="234"/>
                </a:lnTo>
                <a:lnTo>
                  <a:pt x="6" y="234"/>
                </a:lnTo>
                <a:lnTo>
                  <a:pt x="6" y="282"/>
                </a:lnTo>
                <a:lnTo>
                  <a:pt x="36" y="318"/>
                </a:lnTo>
                <a:lnTo>
                  <a:pt x="42" y="318"/>
                </a:lnTo>
                <a:lnTo>
                  <a:pt x="54" y="324"/>
                </a:lnTo>
                <a:lnTo>
                  <a:pt x="78" y="348"/>
                </a:lnTo>
                <a:lnTo>
                  <a:pt x="90" y="354"/>
                </a:lnTo>
                <a:lnTo>
                  <a:pt x="126" y="354"/>
                </a:lnTo>
                <a:lnTo>
                  <a:pt x="138" y="3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 name="United Kingdom" descr="© INSCALE GmbH, 05.05.2010&#10;http://www.presentationload.com/">
            <a:extLst>
              <a:ext uri="{FF2B5EF4-FFF2-40B4-BE49-F238E27FC236}">
                <a16:creationId xmlns:a16="http://schemas.microsoft.com/office/drawing/2014/main" id="{9E1CE438-161B-5127-3F99-97E262A55754}"/>
              </a:ext>
            </a:extLst>
          </p:cNvPr>
          <p:cNvSpPr>
            <a:spLocks noEditPoints="1"/>
          </p:cNvSpPr>
          <p:nvPr/>
        </p:nvSpPr>
        <p:spPr bwMode="gray">
          <a:xfrm>
            <a:off x="5426896" y="2105611"/>
            <a:ext cx="272922" cy="389101"/>
          </a:xfrm>
          <a:custGeom>
            <a:avLst/>
            <a:gdLst>
              <a:gd name="T0" fmla="*/ 2147483647 w 576"/>
              <a:gd name="T1" fmla="*/ 2147483647 h 822"/>
              <a:gd name="T2" fmla="*/ 2147483647 w 576"/>
              <a:gd name="T3" fmla="*/ 2147483647 h 822"/>
              <a:gd name="T4" fmla="*/ 2147483647 w 576"/>
              <a:gd name="T5" fmla="*/ 2147483647 h 822"/>
              <a:gd name="T6" fmla="*/ 2147483647 w 576"/>
              <a:gd name="T7" fmla="*/ 2147483647 h 822"/>
              <a:gd name="T8" fmla="*/ 2147483647 w 576"/>
              <a:gd name="T9" fmla="*/ 2147483647 h 822"/>
              <a:gd name="T10" fmla="*/ 2147483647 w 576"/>
              <a:gd name="T11" fmla="*/ 2147483647 h 822"/>
              <a:gd name="T12" fmla="*/ 2147483647 w 576"/>
              <a:gd name="T13" fmla="*/ 2147483647 h 822"/>
              <a:gd name="T14" fmla="*/ 2147483647 w 576"/>
              <a:gd name="T15" fmla="*/ 0 h 822"/>
              <a:gd name="T16" fmla="*/ 2147483647 w 576"/>
              <a:gd name="T17" fmla="*/ 0 h 822"/>
              <a:gd name="T18" fmla="*/ 2147483647 w 576"/>
              <a:gd name="T19" fmla="*/ 2147483647 h 822"/>
              <a:gd name="T20" fmla="*/ 2147483647 w 576"/>
              <a:gd name="T21" fmla="*/ 2147483647 h 822"/>
              <a:gd name="T22" fmla="*/ 2147483647 w 576"/>
              <a:gd name="T23" fmla="*/ 2147483647 h 822"/>
              <a:gd name="T24" fmla="*/ 2147483647 w 576"/>
              <a:gd name="T25" fmla="*/ 2147483647 h 822"/>
              <a:gd name="T26" fmla="*/ 2147483647 w 576"/>
              <a:gd name="T27" fmla="*/ 2147483647 h 822"/>
              <a:gd name="T28" fmla="*/ 2147483647 w 576"/>
              <a:gd name="T29" fmla="*/ 2147483647 h 822"/>
              <a:gd name="T30" fmla="*/ 2147483647 w 576"/>
              <a:gd name="T31" fmla="*/ 2147483647 h 822"/>
              <a:gd name="T32" fmla="*/ 2147483647 w 576"/>
              <a:gd name="T33" fmla="*/ 2147483647 h 822"/>
              <a:gd name="T34" fmla="*/ 2147483647 w 576"/>
              <a:gd name="T35" fmla="*/ 2147483647 h 822"/>
              <a:gd name="T36" fmla="*/ 2147483647 w 576"/>
              <a:gd name="T37" fmla="*/ 2147483647 h 822"/>
              <a:gd name="T38" fmla="*/ 2147483647 w 576"/>
              <a:gd name="T39" fmla="*/ 2147483647 h 822"/>
              <a:gd name="T40" fmla="*/ 2147483647 w 576"/>
              <a:gd name="T41" fmla="*/ 2147483647 h 822"/>
              <a:gd name="T42" fmla="*/ 2147483647 w 576"/>
              <a:gd name="T43" fmla="*/ 2147483647 h 822"/>
              <a:gd name="T44" fmla="*/ 2147483647 w 576"/>
              <a:gd name="T45" fmla="*/ 2147483647 h 822"/>
              <a:gd name="T46" fmla="*/ 2147483647 w 576"/>
              <a:gd name="T47" fmla="*/ 2147483647 h 822"/>
              <a:gd name="T48" fmla="*/ 2147483647 w 576"/>
              <a:gd name="T49" fmla="*/ 2147483647 h 822"/>
              <a:gd name="T50" fmla="*/ 2147483647 w 576"/>
              <a:gd name="T51" fmla="*/ 2147483647 h 822"/>
              <a:gd name="T52" fmla="*/ 2147483647 w 576"/>
              <a:gd name="T53" fmla="*/ 2147483647 h 822"/>
              <a:gd name="T54" fmla="*/ 2147483647 w 576"/>
              <a:gd name="T55" fmla="*/ 2147483647 h 822"/>
              <a:gd name="T56" fmla="*/ 2147483647 w 576"/>
              <a:gd name="T57" fmla="*/ 2147483647 h 822"/>
              <a:gd name="T58" fmla="*/ 2147483647 w 576"/>
              <a:gd name="T59" fmla="*/ 2147483647 h 822"/>
              <a:gd name="T60" fmla="*/ 2147483647 w 576"/>
              <a:gd name="T61" fmla="*/ 2147483647 h 822"/>
              <a:gd name="T62" fmla="*/ 2147483647 w 576"/>
              <a:gd name="T63" fmla="*/ 2147483647 h 822"/>
              <a:gd name="T64" fmla="*/ 2147483647 w 576"/>
              <a:gd name="T65" fmla="*/ 2147483647 h 822"/>
              <a:gd name="T66" fmla="*/ 2147483647 w 576"/>
              <a:gd name="T67" fmla="*/ 2147483647 h 822"/>
              <a:gd name="T68" fmla="*/ 2147483647 w 576"/>
              <a:gd name="T69" fmla="*/ 2147483647 h 822"/>
              <a:gd name="T70" fmla="*/ 2147483647 w 576"/>
              <a:gd name="T71" fmla="*/ 2147483647 h 822"/>
              <a:gd name="T72" fmla="*/ 2147483647 w 576"/>
              <a:gd name="T73" fmla="*/ 2147483647 h 822"/>
              <a:gd name="T74" fmla="*/ 2147483647 w 576"/>
              <a:gd name="T75" fmla="*/ 2147483647 h 822"/>
              <a:gd name="T76" fmla="*/ 2147483647 w 576"/>
              <a:gd name="T77" fmla="*/ 2147483647 h 822"/>
              <a:gd name="T78" fmla="*/ 2147483647 w 576"/>
              <a:gd name="T79" fmla="*/ 2147483647 h 822"/>
              <a:gd name="T80" fmla="*/ 2147483647 w 576"/>
              <a:gd name="T81" fmla="*/ 2147483647 h 822"/>
              <a:gd name="T82" fmla="*/ 2147483647 w 576"/>
              <a:gd name="T83" fmla="*/ 2147483647 h 822"/>
              <a:gd name="T84" fmla="*/ 2147483647 w 576"/>
              <a:gd name="T85" fmla="*/ 2147483647 h 822"/>
              <a:gd name="T86" fmla="*/ 2147483647 w 576"/>
              <a:gd name="T87" fmla="*/ 2147483647 h 822"/>
              <a:gd name="T88" fmla="*/ 2147483647 w 576"/>
              <a:gd name="T89" fmla="*/ 2147483647 h 822"/>
              <a:gd name="T90" fmla="*/ 2147483647 w 576"/>
              <a:gd name="T91" fmla="*/ 2147483647 h 822"/>
              <a:gd name="T92" fmla="*/ 2147483647 w 576"/>
              <a:gd name="T93" fmla="*/ 2147483647 h 822"/>
              <a:gd name="T94" fmla="*/ 2147483647 w 576"/>
              <a:gd name="T95" fmla="*/ 2147483647 h 822"/>
              <a:gd name="T96" fmla="*/ 2147483647 w 576"/>
              <a:gd name="T97" fmla="*/ 2147483647 h 822"/>
              <a:gd name="T98" fmla="*/ 2147483647 w 576"/>
              <a:gd name="T99" fmla="*/ 2147483647 h 822"/>
              <a:gd name="T100" fmla="*/ 2147483647 w 576"/>
              <a:gd name="T101" fmla="*/ 2147483647 h 822"/>
              <a:gd name="T102" fmla="*/ 2147483647 w 576"/>
              <a:gd name="T103" fmla="*/ 2147483647 h 822"/>
              <a:gd name="T104" fmla="*/ 2147483647 w 576"/>
              <a:gd name="T105" fmla="*/ 2147483647 h 822"/>
              <a:gd name="T106" fmla="*/ 2147483647 w 576"/>
              <a:gd name="T107" fmla="*/ 2147483647 h 822"/>
              <a:gd name="T108" fmla="*/ 2147483647 w 576"/>
              <a:gd name="T109" fmla="*/ 2147483647 h 822"/>
              <a:gd name="T110" fmla="*/ 2147483647 w 576"/>
              <a:gd name="T111" fmla="*/ 2147483647 h 822"/>
              <a:gd name="T112" fmla="*/ 2147483647 w 576"/>
              <a:gd name="T113" fmla="*/ 2147483647 h 822"/>
              <a:gd name="T114" fmla="*/ 2147483647 w 576"/>
              <a:gd name="T115" fmla="*/ 2147483647 h 822"/>
              <a:gd name="T116" fmla="*/ 2147483647 w 576"/>
              <a:gd name="T117" fmla="*/ 2147483647 h 822"/>
              <a:gd name="T118" fmla="*/ 2147483647 w 576"/>
              <a:gd name="T119" fmla="*/ 2147483647 h 822"/>
              <a:gd name="T120" fmla="*/ 2147483647 w 576"/>
              <a:gd name="T121" fmla="*/ 2147483647 h 822"/>
              <a:gd name="T122" fmla="*/ 2147483647 w 576"/>
              <a:gd name="T123" fmla="*/ 2147483647 h 8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76"/>
              <a:gd name="T187" fmla="*/ 0 h 822"/>
              <a:gd name="T188" fmla="*/ 576 w 576"/>
              <a:gd name="T189" fmla="*/ 822 h 8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76" h="822">
                <a:moveTo>
                  <a:pt x="162" y="378"/>
                </a:moveTo>
                <a:lnTo>
                  <a:pt x="156" y="378"/>
                </a:lnTo>
                <a:lnTo>
                  <a:pt x="150" y="384"/>
                </a:lnTo>
                <a:lnTo>
                  <a:pt x="150" y="396"/>
                </a:lnTo>
                <a:lnTo>
                  <a:pt x="144" y="414"/>
                </a:lnTo>
                <a:lnTo>
                  <a:pt x="156" y="402"/>
                </a:lnTo>
                <a:lnTo>
                  <a:pt x="162" y="390"/>
                </a:lnTo>
                <a:lnTo>
                  <a:pt x="162" y="378"/>
                </a:lnTo>
                <a:close/>
                <a:moveTo>
                  <a:pt x="132" y="312"/>
                </a:moveTo>
                <a:lnTo>
                  <a:pt x="126" y="312"/>
                </a:lnTo>
                <a:lnTo>
                  <a:pt x="126" y="336"/>
                </a:lnTo>
                <a:lnTo>
                  <a:pt x="132" y="336"/>
                </a:lnTo>
                <a:lnTo>
                  <a:pt x="138" y="330"/>
                </a:lnTo>
                <a:lnTo>
                  <a:pt x="150" y="330"/>
                </a:lnTo>
                <a:lnTo>
                  <a:pt x="144" y="318"/>
                </a:lnTo>
                <a:lnTo>
                  <a:pt x="138" y="312"/>
                </a:lnTo>
                <a:lnTo>
                  <a:pt x="132" y="312"/>
                </a:lnTo>
                <a:close/>
                <a:moveTo>
                  <a:pt x="114" y="390"/>
                </a:moveTo>
                <a:lnTo>
                  <a:pt x="126" y="390"/>
                </a:lnTo>
                <a:lnTo>
                  <a:pt x="138" y="384"/>
                </a:lnTo>
                <a:lnTo>
                  <a:pt x="138" y="372"/>
                </a:lnTo>
                <a:lnTo>
                  <a:pt x="132" y="366"/>
                </a:lnTo>
                <a:lnTo>
                  <a:pt x="120" y="366"/>
                </a:lnTo>
                <a:lnTo>
                  <a:pt x="114" y="372"/>
                </a:lnTo>
                <a:lnTo>
                  <a:pt x="108" y="384"/>
                </a:lnTo>
                <a:lnTo>
                  <a:pt x="108" y="390"/>
                </a:lnTo>
                <a:lnTo>
                  <a:pt x="114" y="390"/>
                </a:lnTo>
                <a:close/>
                <a:moveTo>
                  <a:pt x="330" y="120"/>
                </a:moveTo>
                <a:lnTo>
                  <a:pt x="324" y="120"/>
                </a:lnTo>
                <a:lnTo>
                  <a:pt x="318" y="126"/>
                </a:lnTo>
                <a:lnTo>
                  <a:pt x="318" y="138"/>
                </a:lnTo>
                <a:lnTo>
                  <a:pt x="330" y="138"/>
                </a:lnTo>
                <a:lnTo>
                  <a:pt x="336" y="126"/>
                </a:lnTo>
                <a:lnTo>
                  <a:pt x="330" y="120"/>
                </a:lnTo>
                <a:close/>
                <a:moveTo>
                  <a:pt x="138" y="258"/>
                </a:moveTo>
                <a:lnTo>
                  <a:pt x="138" y="234"/>
                </a:lnTo>
                <a:lnTo>
                  <a:pt x="126" y="234"/>
                </a:lnTo>
                <a:lnTo>
                  <a:pt x="120" y="240"/>
                </a:lnTo>
                <a:lnTo>
                  <a:pt x="120" y="246"/>
                </a:lnTo>
                <a:lnTo>
                  <a:pt x="126" y="252"/>
                </a:lnTo>
                <a:lnTo>
                  <a:pt x="108" y="252"/>
                </a:lnTo>
                <a:lnTo>
                  <a:pt x="108" y="258"/>
                </a:lnTo>
                <a:lnTo>
                  <a:pt x="114" y="264"/>
                </a:lnTo>
                <a:lnTo>
                  <a:pt x="120" y="264"/>
                </a:lnTo>
                <a:lnTo>
                  <a:pt x="126" y="270"/>
                </a:lnTo>
                <a:lnTo>
                  <a:pt x="150" y="270"/>
                </a:lnTo>
                <a:lnTo>
                  <a:pt x="138" y="258"/>
                </a:lnTo>
                <a:close/>
                <a:moveTo>
                  <a:pt x="474" y="0"/>
                </a:moveTo>
                <a:lnTo>
                  <a:pt x="468" y="0"/>
                </a:lnTo>
                <a:lnTo>
                  <a:pt x="456" y="12"/>
                </a:lnTo>
                <a:lnTo>
                  <a:pt x="474" y="12"/>
                </a:lnTo>
                <a:lnTo>
                  <a:pt x="474" y="6"/>
                </a:lnTo>
                <a:lnTo>
                  <a:pt x="480" y="0"/>
                </a:lnTo>
                <a:lnTo>
                  <a:pt x="474" y="0"/>
                </a:lnTo>
                <a:close/>
                <a:moveTo>
                  <a:pt x="432" y="48"/>
                </a:moveTo>
                <a:lnTo>
                  <a:pt x="432" y="66"/>
                </a:lnTo>
                <a:lnTo>
                  <a:pt x="438" y="66"/>
                </a:lnTo>
                <a:lnTo>
                  <a:pt x="444" y="60"/>
                </a:lnTo>
                <a:lnTo>
                  <a:pt x="450" y="48"/>
                </a:lnTo>
                <a:lnTo>
                  <a:pt x="450" y="24"/>
                </a:lnTo>
                <a:lnTo>
                  <a:pt x="438" y="12"/>
                </a:lnTo>
                <a:lnTo>
                  <a:pt x="432" y="24"/>
                </a:lnTo>
                <a:lnTo>
                  <a:pt x="426" y="30"/>
                </a:lnTo>
                <a:lnTo>
                  <a:pt x="420" y="30"/>
                </a:lnTo>
                <a:lnTo>
                  <a:pt x="420" y="42"/>
                </a:lnTo>
                <a:lnTo>
                  <a:pt x="426" y="42"/>
                </a:lnTo>
                <a:lnTo>
                  <a:pt x="432" y="48"/>
                </a:lnTo>
                <a:close/>
                <a:moveTo>
                  <a:pt x="342" y="138"/>
                </a:moveTo>
                <a:lnTo>
                  <a:pt x="342" y="150"/>
                </a:lnTo>
                <a:lnTo>
                  <a:pt x="354" y="138"/>
                </a:lnTo>
                <a:lnTo>
                  <a:pt x="342" y="138"/>
                </a:lnTo>
                <a:close/>
                <a:moveTo>
                  <a:pt x="192" y="402"/>
                </a:moveTo>
                <a:lnTo>
                  <a:pt x="192" y="390"/>
                </a:lnTo>
                <a:lnTo>
                  <a:pt x="186" y="384"/>
                </a:lnTo>
                <a:lnTo>
                  <a:pt x="186" y="378"/>
                </a:lnTo>
                <a:lnTo>
                  <a:pt x="174" y="390"/>
                </a:lnTo>
                <a:lnTo>
                  <a:pt x="174" y="396"/>
                </a:lnTo>
                <a:lnTo>
                  <a:pt x="180" y="402"/>
                </a:lnTo>
                <a:lnTo>
                  <a:pt x="192" y="402"/>
                </a:lnTo>
                <a:close/>
                <a:moveTo>
                  <a:pt x="504" y="588"/>
                </a:moveTo>
                <a:lnTo>
                  <a:pt x="498" y="594"/>
                </a:lnTo>
                <a:lnTo>
                  <a:pt x="498" y="600"/>
                </a:lnTo>
                <a:lnTo>
                  <a:pt x="480" y="600"/>
                </a:lnTo>
                <a:lnTo>
                  <a:pt x="480" y="588"/>
                </a:lnTo>
                <a:lnTo>
                  <a:pt x="486" y="576"/>
                </a:lnTo>
                <a:lnTo>
                  <a:pt x="498" y="564"/>
                </a:lnTo>
                <a:lnTo>
                  <a:pt x="492" y="558"/>
                </a:lnTo>
                <a:lnTo>
                  <a:pt x="456" y="540"/>
                </a:lnTo>
                <a:lnTo>
                  <a:pt x="450" y="540"/>
                </a:lnTo>
                <a:lnTo>
                  <a:pt x="444" y="534"/>
                </a:lnTo>
                <a:lnTo>
                  <a:pt x="450" y="534"/>
                </a:lnTo>
                <a:lnTo>
                  <a:pt x="456" y="528"/>
                </a:lnTo>
                <a:lnTo>
                  <a:pt x="480" y="528"/>
                </a:lnTo>
                <a:lnTo>
                  <a:pt x="468" y="516"/>
                </a:lnTo>
                <a:lnTo>
                  <a:pt x="468" y="510"/>
                </a:lnTo>
                <a:lnTo>
                  <a:pt x="456" y="498"/>
                </a:lnTo>
                <a:lnTo>
                  <a:pt x="450" y="486"/>
                </a:lnTo>
                <a:lnTo>
                  <a:pt x="432" y="468"/>
                </a:lnTo>
                <a:lnTo>
                  <a:pt x="420" y="468"/>
                </a:lnTo>
                <a:lnTo>
                  <a:pt x="414" y="456"/>
                </a:lnTo>
                <a:lnTo>
                  <a:pt x="402" y="450"/>
                </a:lnTo>
                <a:lnTo>
                  <a:pt x="390" y="438"/>
                </a:lnTo>
                <a:lnTo>
                  <a:pt x="390" y="414"/>
                </a:lnTo>
                <a:lnTo>
                  <a:pt x="396" y="402"/>
                </a:lnTo>
                <a:lnTo>
                  <a:pt x="396" y="390"/>
                </a:lnTo>
                <a:lnTo>
                  <a:pt x="384" y="390"/>
                </a:lnTo>
                <a:lnTo>
                  <a:pt x="378" y="384"/>
                </a:lnTo>
                <a:lnTo>
                  <a:pt x="372" y="372"/>
                </a:lnTo>
                <a:lnTo>
                  <a:pt x="360" y="360"/>
                </a:lnTo>
                <a:lnTo>
                  <a:pt x="342" y="354"/>
                </a:lnTo>
                <a:lnTo>
                  <a:pt x="324" y="354"/>
                </a:lnTo>
                <a:lnTo>
                  <a:pt x="306" y="360"/>
                </a:lnTo>
                <a:lnTo>
                  <a:pt x="294" y="366"/>
                </a:lnTo>
                <a:lnTo>
                  <a:pt x="288" y="366"/>
                </a:lnTo>
                <a:lnTo>
                  <a:pt x="270" y="348"/>
                </a:lnTo>
                <a:lnTo>
                  <a:pt x="282" y="348"/>
                </a:lnTo>
                <a:lnTo>
                  <a:pt x="294" y="354"/>
                </a:lnTo>
                <a:lnTo>
                  <a:pt x="306" y="354"/>
                </a:lnTo>
                <a:lnTo>
                  <a:pt x="330" y="342"/>
                </a:lnTo>
                <a:lnTo>
                  <a:pt x="336" y="336"/>
                </a:lnTo>
                <a:lnTo>
                  <a:pt x="330" y="336"/>
                </a:lnTo>
                <a:lnTo>
                  <a:pt x="324" y="330"/>
                </a:lnTo>
                <a:lnTo>
                  <a:pt x="306" y="330"/>
                </a:lnTo>
                <a:lnTo>
                  <a:pt x="330" y="324"/>
                </a:lnTo>
                <a:lnTo>
                  <a:pt x="336" y="318"/>
                </a:lnTo>
                <a:lnTo>
                  <a:pt x="348" y="312"/>
                </a:lnTo>
                <a:lnTo>
                  <a:pt x="360" y="300"/>
                </a:lnTo>
                <a:lnTo>
                  <a:pt x="360" y="288"/>
                </a:lnTo>
                <a:lnTo>
                  <a:pt x="366" y="276"/>
                </a:lnTo>
                <a:lnTo>
                  <a:pt x="372" y="270"/>
                </a:lnTo>
                <a:lnTo>
                  <a:pt x="378" y="258"/>
                </a:lnTo>
                <a:lnTo>
                  <a:pt x="384" y="252"/>
                </a:lnTo>
                <a:lnTo>
                  <a:pt x="396" y="246"/>
                </a:lnTo>
                <a:lnTo>
                  <a:pt x="402" y="246"/>
                </a:lnTo>
                <a:lnTo>
                  <a:pt x="402" y="240"/>
                </a:lnTo>
                <a:lnTo>
                  <a:pt x="396" y="234"/>
                </a:lnTo>
                <a:lnTo>
                  <a:pt x="318" y="234"/>
                </a:lnTo>
                <a:lnTo>
                  <a:pt x="318" y="228"/>
                </a:lnTo>
                <a:lnTo>
                  <a:pt x="288" y="228"/>
                </a:lnTo>
                <a:lnTo>
                  <a:pt x="276" y="234"/>
                </a:lnTo>
                <a:lnTo>
                  <a:pt x="264" y="234"/>
                </a:lnTo>
                <a:lnTo>
                  <a:pt x="258" y="240"/>
                </a:lnTo>
                <a:lnTo>
                  <a:pt x="252" y="240"/>
                </a:lnTo>
                <a:lnTo>
                  <a:pt x="264" y="228"/>
                </a:lnTo>
                <a:lnTo>
                  <a:pt x="252" y="216"/>
                </a:lnTo>
                <a:lnTo>
                  <a:pt x="270" y="210"/>
                </a:lnTo>
                <a:lnTo>
                  <a:pt x="300" y="192"/>
                </a:lnTo>
                <a:lnTo>
                  <a:pt x="312" y="186"/>
                </a:lnTo>
                <a:lnTo>
                  <a:pt x="324" y="162"/>
                </a:lnTo>
                <a:lnTo>
                  <a:pt x="318" y="156"/>
                </a:lnTo>
                <a:lnTo>
                  <a:pt x="288" y="156"/>
                </a:lnTo>
                <a:lnTo>
                  <a:pt x="276" y="162"/>
                </a:lnTo>
                <a:lnTo>
                  <a:pt x="258" y="168"/>
                </a:lnTo>
                <a:lnTo>
                  <a:pt x="240" y="168"/>
                </a:lnTo>
                <a:lnTo>
                  <a:pt x="228" y="162"/>
                </a:lnTo>
                <a:lnTo>
                  <a:pt x="216" y="162"/>
                </a:lnTo>
                <a:lnTo>
                  <a:pt x="210" y="168"/>
                </a:lnTo>
                <a:lnTo>
                  <a:pt x="210" y="174"/>
                </a:lnTo>
                <a:lnTo>
                  <a:pt x="216" y="180"/>
                </a:lnTo>
                <a:lnTo>
                  <a:pt x="204" y="180"/>
                </a:lnTo>
                <a:lnTo>
                  <a:pt x="192" y="192"/>
                </a:lnTo>
                <a:lnTo>
                  <a:pt x="192" y="210"/>
                </a:lnTo>
                <a:lnTo>
                  <a:pt x="198" y="216"/>
                </a:lnTo>
                <a:lnTo>
                  <a:pt x="156" y="222"/>
                </a:lnTo>
                <a:lnTo>
                  <a:pt x="156" y="234"/>
                </a:lnTo>
                <a:lnTo>
                  <a:pt x="168" y="240"/>
                </a:lnTo>
                <a:lnTo>
                  <a:pt x="180" y="264"/>
                </a:lnTo>
                <a:lnTo>
                  <a:pt x="162" y="282"/>
                </a:lnTo>
                <a:lnTo>
                  <a:pt x="162" y="294"/>
                </a:lnTo>
                <a:lnTo>
                  <a:pt x="144" y="300"/>
                </a:lnTo>
                <a:lnTo>
                  <a:pt x="156" y="312"/>
                </a:lnTo>
                <a:lnTo>
                  <a:pt x="168" y="312"/>
                </a:lnTo>
                <a:lnTo>
                  <a:pt x="180" y="306"/>
                </a:lnTo>
                <a:lnTo>
                  <a:pt x="186" y="300"/>
                </a:lnTo>
                <a:lnTo>
                  <a:pt x="186" y="318"/>
                </a:lnTo>
                <a:lnTo>
                  <a:pt x="180" y="318"/>
                </a:lnTo>
                <a:lnTo>
                  <a:pt x="168" y="330"/>
                </a:lnTo>
                <a:lnTo>
                  <a:pt x="156" y="336"/>
                </a:lnTo>
                <a:lnTo>
                  <a:pt x="156" y="360"/>
                </a:lnTo>
                <a:lnTo>
                  <a:pt x="162" y="372"/>
                </a:lnTo>
                <a:lnTo>
                  <a:pt x="168" y="366"/>
                </a:lnTo>
                <a:lnTo>
                  <a:pt x="198" y="366"/>
                </a:lnTo>
                <a:lnTo>
                  <a:pt x="210" y="360"/>
                </a:lnTo>
                <a:lnTo>
                  <a:pt x="216" y="354"/>
                </a:lnTo>
                <a:lnTo>
                  <a:pt x="198" y="372"/>
                </a:lnTo>
                <a:lnTo>
                  <a:pt x="210" y="402"/>
                </a:lnTo>
                <a:lnTo>
                  <a:pt x="204" y="408"/>
                </a:lnTo>
                <a:lnTo>
                  <a:pt x="198" y="420"/>
                </a:lnTo>
                <a:lnTo>
                  <a:pt x="186" y="426"/>
                </a:lnTo>
                <a:lnTo>
                  <a:pt x="180" y="438"/>
                </a:lnTo>
                <a:lnTo>
                  <a:pt x="180" y="450"/>
                </a:lnTo>
                <a:lnTo>
                  <a:pt x="186" y="456"/>
                </a:lnTo>
                <a:lnTo>
                  <a:pt x="204" y="456"/>
                </a:lnTo>
                <a:lnTo>
                  <a:pt x="216" y="450"/>
                </a:lnTo>
                <a:lnTo>
                  <a:pt x="240" y="450"/>
                </a:lnTo>
                <a:lnTo>
                  <a:pt x="252" y="444"/>
                </a:lnTo>
                <a:lnTo>
                  <a:pt x="258" y="438"/>
                </a:lnTo>
                <a:lnTo>
                  <a:pt x="270" y="432"/>
                </a:lnTo>
                <a:lnTo>
                  <a:pt x="300" y="438"/>
                </a:lnTo>
                <a:lnTo>
                  <a:pt x="288" y="444"/>
                </a:lnTo>
                <a:lnTo>
                  <a:pt x="264" y="468"/>
                </a:lnTo>
                <a:lnTo>
                  <a:pt x="264" y="474"/>
                </a:lnTo>
                <a:lnTo>
                  <a:pt x="282" y="492"/>
                </a:lnTo>
                <a:lnTo>
                  <a:pt x="294" y="492"/>
                </a:lnTo>
                <a:lnTo>
                  <a:pt x="300" y="498"/>
                </a:lnTo>
                <a:lnTo>
                  <a:pt x="306" y="498"/>
                </a:lnTo>
                <a:lnTo>
                  <a:pt x="312" y="516"/>
                </a:lnTo>
                <a:lnTo>
                  <a:pt x="294" y="534"/>
                </a:lnTo>
                <a:lnTo>
                  <a:pt x="294" y="564"/>
                </a:lnTo>
                <a:lnTo>
                  <a:pt x="222" y="564"/>
                </a:lnTo>
                <a:lnTo>
                  <a:pt x="216" y="558"/>
                </a:lnTo>
                <a:lnTo>
                  <a:pt x="198" y="558"/>
                </a:lnTo>
                <a:lnTo>
                  <a:pt x="192" y="564"/>
                </a:lnTo>
                <a:lnTo>
                  <a:pt x="210" y="582"/>
                </a:lnTo>
                <a:lnTo>
                  <a:pt x="186" y="600"/>
                </a:lnTo>
                <a:lnTo>
                  <a:pt x="228" y="594"/>
                </a:lnTo>
                <a:lnTo>
                  <a:pt x="228" y="618"/>
                </a:lnTo>
                <a:lnTo>
                  <a:pt x="216" y="642"/>
                </a:lnTo>
                <a:lnTo>
                  <a:pt x="210" y="648"/>
                </a:lnTo>
                <a:lnTo>
                  <a:pt x="198" y="654"/>
                </a:lnTo>
                <a:lnTo>
                  <a:pt x="180" y="660"/>
                </a:lnTo>
                <a:lnTo>
                  <a:pt x="168" y="666"/>
                </a:lnTo>
                <a:lnTo>
                  <a:pt x="162" y="666"/>
                </a:lnTo>
                <a:lnTo>
                  <a:pt x="162" y="690"/>
                </a:lnTo>
                <a:lnTo>
                  <a:pt x="168" y="696"/>
                </a:lnTo>
                <a:lnTo>
                  <a:pt x="174" y="696"/>
                </a:lnTo>
                <a:lnTo>
                  <a:pt x="180" y="690"/>
                </a:lnTo>
                <a:lnTo>
                  <a:pt x="192" y="684"/>
                </a:lnTo>
                <a:lnTo>
                  <a:pt x="198" y="678"/>
                </a:lnTo>
                <a:lnTo>
                  <a:pt x="204" y="684"/>
                </a:lnTo>
                <a:lnTo>
                  <a:pt x="204" y="690"/>
                </a:lnTo>
                <a:lnTo>
                  <a:pt x="210" y="696"/>
                </a:lnTo>
                <a:lnTo>
                  <a:pt x="234" y="696"/>
                </a:lnTo>
                <a:lnTo>
                  <a:pt x="240" y="702"/>
                </a:lnTo>
                <a:lnTo>
                  <a:pt x="252" y="708"/>
                </a:lnTo>
                <a:lnTo>
                  <a:pt x="258" y="708"/>
                </a:lnTo>
                <a:lnTo>
                  <a:pt x="276" y="702"/>
                </a:lnTo>
                <a:lnTo>
                  <a:pt x="288" y="696"/>
                </a:lnTo>
                <a:lnTo>
                  <a:pt x="294" y="690"/>
                </a:lnTo>
                <a:lnTo>
                  <a:pt x="318" y="690"/>
                </a:lnTo>
                <a:lnTo>
                  <a:pt x="312" y="696"/>
                </a:lnTo>
                <a:lnTo>
                  <a:pt x="300" y="702"/>
                </a:lnTo>
                <a:lnTo>
                  <a:pt x="294" y="714"/>
                </a:lnTo>
                <a:lnTo>
                  <a:pt x="282" y="720"/>
                </a:lnTo>
                <a:lnTo>
                  <a:pt x="276" y="726"/>
                </a:lnTo>
                <a:lnTo>
                  <a:pt x="210" y="726"/>
                </a:lnTo>
                <a:lnTo>
                  <a:pt x="210" y="738"/>
                </a:lnTo>
                <a:lnTo>
                  <a:pt x="198" y="738"/>
                </a:lnTo>
                <a:lnTo>
                  <a:pt x="186" y="744"/>
                </a:lnTo>
                <a:lnTo>
                  <a:pt x="180" y="750"/>
                </a:lnTo>
                <a:lnTo>
                  <a:pt x="180" y="768"/>
                </a:lnTo>
                <a:lnTo>
                  <a:pt x="174" y="774"/>
                </a:lnTo>
                <a:lnTo>
                  <a:pt x="144" y="774"/>
                </a:lnTo>
                <a:lnTo>
                  <a:pt x="144" y="780"/>
                </a:lnTo>
                <a:lnTo>
                  <a:pt x="138" y="786"/>
                </a:lnTo>
                <a:lnTo>
                  <a:pt x="138" y="792"/>
                </a:lnTo>
                <a:lnTo>
                  <a:pt x="126" y="804"/>
                </a:lnTo>
                <a:lnTo>
                  <a:pt x="114" y="810"/>
                </a:lnTo>
                <a:lnTo>
                  <a:pt x="108" y="810"/>
                </a:lnTo>
                <a:lnTo>
                  <a:pt x="108" y="816"/>
                </a:lnTo>
                <a:lnTo>
                  <a:pt x="114" y="816"/>
                </a:lnTo>
                <a:lnTo>
                  <a:pt x="120" y="822"/>
                </a:lnTo>
                <a:lnTo>
                  <a:pt x="150" y="822"/>
                </a:lnTo>
                <a:lnTo>
                  <a:pt x="156" y="810"/>
                </a:lnTo>
                <a:lnTo>
                  <a:pt x="174" y="792"/>
                </a:lnTo>
                <a:lnTo>
                  <a:pt x="210" y="792"/>
                </a:lnTo>
                <a:lnTo>
                  <a:pt x="216" y="798"/>
                </a:lnTo>
                <a:lnTo>
                  <a:pt x="228" y="804"/>
                </a:lnTo>
                <a:lnTo>
                  <a:pt x="240" y="804"/>
                </a:lnTo>
                <a:lnTo>
                  <a:pt x="246" y="792"/>
                </a:lnTo>
                <a:lnTo>
                  <a:pt x="252" y="786"/>
                </a:lnTo>
                <a:lnTo>
                  <a:pt x="258" y="774"/>
                </a:lnTo>
                <a:lnTo>
                  <a:pt x="270" y="762"/>
                </a:lnTo>
                <a:lnTo>
                  <a:pt x="288" y="762"/>
                </a:lnTo>
                <a:lnTo>
                  <a:pt x="300" y="774"/>
                </a:lnTo>
                <a:lnTo>
                  <a:pt x="330" y="774"/>
                </a:lnTo>
                <a:lnTo>
                  <a:pt x="354" y="762"/>
                </a:lnTo>
                <a:lnTo>
                  <a:pt x="360" y="762"/>
                </a:lnTo>
                <a:lnTo>
                  <a:pt x="366" y="768"/>
                </a:lnTo>
                <a:lnTo>
                  <a:pt x="378" y="768"/>
                </a:lnTo>
                <a:lnTo>
                  <a:pt x="390" y="774"/>
                </a:lnTo>
                <a:lnTo>
                  <a:pt x="396" y="774"/>
                </a:lnTo>
                <a:lnTo>
                  <a:pt x="396" y="768"/>
                </a:lnTo>
                <a:lnTo>
                  <a:pt x="390" y="762"/>
                </a:lnTo>
                <a:lnTo>
                  <a:pt x="390" y="750"/>
                </a:lnTo>
                <a:lnTo>
                  <a:pt x="396" y="750"/>
                </a:lnTo>
                <a:lnTo>
                  <a:pt x="408" y="756"/>
                </a:lnTo>
                <a:lnTo>
                  <a:pt x="414" y="762"/>
                </a:lnTo>
                <a:lnTo>
                  <a:pt x="426" y="756"/>
                </a:lnTo>
                <a:lnTo>
                  <a:pt x="498" y="756"/>
                </a:lnTo>
                <a:lnTo>
                  <a:pt x="522" y="750"/>
                </a:lnTo>
                <a:lnTo>
                  <a:pt x="534" y="744"/>
                </a:lnTo>
                <a:lnTo>
                  <a:pt x="540" y="732"/>
                </a:lnTo>
                <a:lnTo>
                  <a:pt x="546" y="726"/>
                </a:lnTo>
                <a:lnTo>
                  <a:pt x="552" y="714"/>
                </a:lnTo>
                <a:lnTo>
                  <a:pt x="498" y="708"/>
                </a:lnTo>
                <a:lnTo>
                  <a:pt x="522" y="702"/>
                </a:lnTo>
                <a:lnTo>
                  <a:pt x="516" y="684"/>
                </a:lnTo>
                <a:lnTo>
                  <a:pt x="528" y="672"/>
                </a:lnTo>
                <a:lnTo>
                  <a:pt x="540" y="666"/>
                </a:lnTo>
                <a:lnTo>
                  <a:pt x="546" y="666"/>
                </a:lnTo>
                <a:lnTo>
                  <a:pt x="558" y="660"/>
                </a:lnTo>
                <a:lnTo>
                  <a:pt x="564" y="654"/>
                </a:lnTo>
                <a:lnTo>
                  <a:pt x="576" y="618"/>
                </a:lnTo>
                <a:lnTo>
                  <a:pt x="570" y="606"/>
                </a:lnTo>
                <a:lnTo>
                  <a:pt x="564" y="600"/>
                </a:lnTo>
                <a:lnTo>
                  <a:pt x="552" y="594"/>
                </a:lnTo>
                <a:lnTo>
                  <a:pt x="540" y="594"/>
                </a:lnTo>
                <a:lnTo>
                  <a:pt x="528" y="588"/>
                </a:lnTo>
                <a:lnTo>
                  <a:pt x="504" y="588"/>
                </a:lnTo>
                <a:close/>
                <a:moveTo>
                  <a:pt x="222" y="486"/>
                </a:moveTo>
                <a:lnTo>
                  <a:pt x="216" y="480"/>
                </a:lnTo>
                <a:lnTo>
                  <a:pt x="204" y="480"/>
                </a:lnTo>
                <a:lnTo>
                  <a:pt x="204" y="486"/>
                </a:lnTo>
                <a:lnTo>
                  <a:pt x="198" y="498"/>
                </a:lnTo>
                <a:lnTo>
                  <a:pt x="192" y="504"/>
                </a:lnTo>
                <a:lnTo>
                  <a:pt x="210" y="504"/>
                </a:lnTo>
                <a:lnTo>
                  <a:pt x="222" y="492"/>
                </a:lnTo>
                <a:lnTo>
                  <a:pt x="222" y="486"/>
                </a:lnTo>
                <a:close/>
                <a:moveTo>
                  <a:pt x="126" y="504"/>
                </a:moveTo>
                <a:lnTo>
                  <a:pt x="132" y="498"/>
                </a:lnTo>
                <a:lnTo>
                  <a:pt x="132" y="492"/>
                </a:lnTo>
                <a:lnTo>
                  <a:pt x="144" y="492"/>
                </a:lnTo>
                <a:lnTo>
                  <a:pt x="150" y="480"/>
                </a:lnTo>
                <a:lnTo>
                  <a:pt x="156" y="474"/>
                </a:lnTo>
                <a:lnTo>
                  <a:pt x="156" y="462"/>
                </a:lnTo>
                <a:lnTo>
                  <a:pt x="138" y="444"/>
                </a:lnTo>
                <a:lnTo>
                  <a:pt x="138" y="432"/>
                </a:lnTo>
                <a:lnTo>
                  <a:pt x="132" y="438"/>
                </a:lnTo>
                <a:lnTo>
                  <a:pt x="126" y="426"/>
                </a:lnTo>
                <a:lnTo>
                  <a:pt x="120" y="420"/>
                </a:lnTo>
                <a:lnTo>
                  <a:pt x="78" y="420"/>
                </a:lnTo>
                <a:lnTo>
                  <a:pt x="72" y="426"/>
                </a:lnTo>
                <a:lnTo>
                  <a:pt x="30" y="450"/>
                </a:lnTo>
                <a:lnTo>
                  <a:pt x="30" y="462"/>
                </a:lnTo>
                <a:lnTo>
                  <a:pt x="24" y="462"/>
                </a:lnTo>
                <a:lnTo>
                  <a:pt x="18" y="468"/>
                </a:lnTo>
                <a:lnTo>
                  <a:pt x="12" y="468"/>
                </a:lnTo>
                <a:lnTo>
                  <a:pt x="0" y="480"/>
                </a:lnTo>
                <a:lnTo>
                  <a:pt x="6" y="486"/>
                </a:lnTo>
                <a:lnTo>
                  <a:pt x="30" y="498"/>
                </a:lnTo>
                <a:lnTo>
                  <a:pt x="42" y="498"/>
                </a:lnTo>
                <a:lnTo>
                  <a:pt x="66" y="474"/>
                </a:lnTo>
                <a:lnTo>
                  <a:pt x="84" y="498"/>
                </a:lnTo>
                <a:lnTo>
                  <a:pt x="120" y="504"/>
                </a:lnTo>
                <a:lnTo>
                  <a:pt x="126" y="504"/>
                </a:lnTo>
                <a:close/>
                <a:moveTo>
                  <a:pt x="78" y="228"/>
                </a:moveTo>
                <a:lnTo>
                  <a:pt x="72" y="228"/>
                </a:lnTo>
                <a:lnTo>
                  <a:pt x="66" y="234"/>
                </a:lnTo>
                <a:lnTo>
                  <a:pt x="66" y="240"/>
                </a:lnTo>
                <a:lnTo>
                  <a:pt x="84" y="240"/>
                </a:lnTo>
                <a:lnTo>
                  <a:pt x="84" y="228"/>
                </a:lnTo>
                <a:lnTo>
                  <a:pt x="78" y="228"/>
                </a:lnTo>
                <a:close/>
                <a:moveTo>
                  <a:pt x="108" y="210"/>
                </a:moveTo>
                <a:lnTo>
                  <a:pt x="126" y="210"/>
                </a:lnTo>
                <a:lnTo>
                  <a:pt x="132" y="204"/>
                </a:lnTo>
                <a:lnTo>
                  <a:pt x="132" y="198"/>
                </a:lnTo>
                <a:lnTo>
                  <a:pt x="138" y="186"/>
                </a:lnTo>
                <a:lnTo>
                  <a:pt x="150" y="174"/>
                </a:lnTo>
                <a:lnTo>
                  <a:pt x="150" y="168"/>
                </a:lnTo>
                <a:lnTo>
                  <a:pt x="138" y="174"/>
                </a:lnTo>
                <a:lnTo>
                  <a:pt x="132" y="174"/>
                </a:lnTo>
                <a:lnTo>
                  <a:pt x="114" y="192"/>
                </a:lnTo>
                <a:lnTo>
                  <a:pt x="108" y="186"/>
                </a:lnTo>
                <a:lnTo>
                  <a:pt x="96" y="186"/>
                </a:lnTo>
                <a:lnTo>
                  <a:pt x="90" y="192"/>
                </a:lnTo>
                <a:lnTo>
                  <a:pt x="90" y="210"/>
                </a:lnTo>
                <a:lnTo>
                  <a:pt x="96" y="216"/>
                </a:lnTo>
                <a:lnTo>
                  <a:pt x="96" y="228"/>
                </a:lnTo>
                <a:lnTo>
                  <a:pt x="108" y="210"/>
                </a:lnTo>
                <a:close/>
                <a:moveTo>
                  <a:pt x="72" y="252"/>
                </a:moveTo>
                <a:lnTo>
                  <a:pt x="60" y="282"/>
                </a:lnTo>
                <a:lnTo>
                  <a:pt x="78" y="258"/>
                </a:lnTo>
                <a:lnTo>
                  <a:pt x="72" y="252"/>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United Arab Emirates" descr="© INSCALE GmbH, 05.05.2010&#10;http://www.presentationload.com/">
            <a:extLst>
              <a:ext uri="{FF2B5EF4-FFF2-40B4-BE49-F238E27FC236}">
                <a16:creationId xmlns:a16="http://schemas.microsoft.com/office/drawing/2014/main" id="{2D325FD9-5D9B-2F6B-3C7E-AA0A5BDDAC5D}"/>
              </a:ext>
            </a:extLst>
          </p:cNvPr>
          <p:cNvSpPr>
            <a:spLocks/>
          </p:cNvSpPr>
          <p:nvPr/>
        </p:nvSpPr>
        <p:spPr bwMode="gray">
          <a:xfrm>
            <a:off x="7298629" y="3376178"/>
            <a:ext cx="158591" cy="151215"/>
          </a:xfrm>
          <a:custGeom>
            <a:avLst/>
            <a:gdLst>
              <a:gd name="T0" fmla="*/ 2147483647 w 336"/>
              <a:gd name="T1" fmla="*/ 2147483647 h 318"/>
              <a:gd name="T2" fmla="*/ 2147483647 w 336"/>
              <a:gd name="T3" fmla="*/ 2147483647 h 318"/>
              <a:gd name="T4" fmla="*/ 2147483647 w 336"/>
              <a:gd name="T5" fmla="*/ 2147483647 h 318"/>
              <a:gd name="T6" fmla="*/ 2147483647 w 336"/>
              <a:gd name="T7" fmla="*/ 2147483647 h 318"/>
              <a:gd name="T8" fmla="*/ 2147483647 w 336"/>
              <a:gd name="T9" fmla="*/ 2147483647 h 318"/>
              <a:gd name="T10" fmla="*/ 2147483647 w 336"/>
              <a:gd name="T11" fmla="*/ 0 h 318"/>
              <a:gd name="T12" fmla="*/ 2147483647 w 336"/>
              <a:gd name="T13" fmla="*/ 2147483647 h 318"/>
              <a:gd name="T14" fmla="*/ 2147483647 w 336"/>
              <a:gd name="T15" fmla="*/ 2147483647 h 318"/>
              <a:gd name="T16" fmla="*/ 2147483647 w 336"/>
              <a:gd name="T17" fmla="*/ 2147483647 h 318"/>
              <a:gd name="T18" fmla="*/ 2147483647 w 336"/>
              <a:gd name="T19" fmla="*/ 2147483647 h 318"/>
              <a:gd name="T20" fmla="*/ 2147483647 w 336"/>
              <a:gd name="T21" fmla="*/ 2147483647 h 318"/>
              <a:gd name="T22" fmla="*/ 2147483647 w 336"/>
              <a:gd name="T23" fmla="*/ 2147483647 h 318"/>
              <a:gd name="T24" fmla="*/ 2147483647 w 336"/>
              <a:gd name="T25" fmla="*/ 2147483647 h 318"/>
              <a:gd name="T26" fmla="*/ 2147483647 w 336"/>
              <a:gd name="T27" fmla="*/ 2147483647 h 318"/>
              <a:gd name="T28" fmla="*/ 2147483647 w 336"/>
              <a:gd name="T29" fmla="*/ 2147483647 h 318"/>
              <a:gd name="T30" fmla="*/ 2147483647 w 336"/>
              <a:gd name="T31" fmla="*/ 2147483647 h 318"/>
              <a:gd name="T32" fmla="*/ 2147483647 w 336"/>
              <a:gd name="T33" fmla="*/ 2147483647 h 318"/>
              <a:gd name="T34" fmla="*/ 2147483647 w 336"/>
              <a:gd name="T35" fmla="*/ 2147483647 h 318"/>
              <a:gd name="T36" fmla="*/ 0 w 336"/>
              <a:gd name="T37" fmla="*/ 2147483647 h 318"/>
              <a:gd name="T38" fmla="*/ 2147483647 w 336"/>
              <a:gd name="T39" fmla="*/ 2147483647 h 318"/>
              <a:gd name="T40" fmla="*/ 2147483647 w 336"/>
              <a:gd name="T41" fmla="*/ 2147483647 h 318"/>
              <a:gd name="T42" fmla="*/ 2147483647 w 336"/>
              <a:gd name="T43" fmla="*/ 2147483647 h 318"/>
              <a:gd name="T44" fmla="*/ 2147483647 w 336"/>
              <a:gd name="T45" fmla="*/ 2147483647 h 318"/>
              <a:gd name="T46" fmla="*/ 2147483647 w 336"/>
              <a:gd name="T47" fmla="*/ 2147483647 h 318"/>
              <a:gd name="T48" fmla="*/ 2147483647 w 336"/>
              <a:gd name="T49" fmla="*/ 2147483647 h 318"/>
              <a:gd name="T50" fmla="*/ 2147483647 w 336"/>
              <a:gd name="T51" fmla="*/ 2147483647 h 318"/>
              <a:gd name="T52" fmla="*/ 2147483647 w 336"/>
              <a:gd name="T53" fmla="*/ 2147483647 h 318"/>
              <a:gd name="T54" fmla="*/ 2147483647 w 336"/>
              <a:gd name="T55" fmla="*/ 2147483647 h 318"/>
              <a:gd name="T56" fmla="*/ 2147483647 w 336"/>
              <a:gd name="T57" fmla="*/ 2147483647 h 318"/>
              <a:gd name="T58" fmla="*/ 2147483647 w 336"/>
              <a:gd name="T59" fmla="*/ 2147483647 h 318"/>
              <a:gd name="T60" fmla="*/ 2147483647 w 336"/>
              <a:gd name="T61" fmla="*/ 2147483647 h 318"/>
              <a:gd name="T62" fmla="*/ 2147483647 w 336"/>
              <a:gd name="T63" fmla="*/ 2147483647 h 318"/>
              <a:gd name="T64" fmla="*/ 2147483647 w 336"/>
              <a:gd name="T65" fmla="*/ 2147483647 h 318"/>
              <a:gd name="T66" fmla="*/ 2147483647 w 336"/>
              <a:gd name="T67" fmla="*/ 2147483647 h 318"/>
              <a:gd name="T68" fmla="*/ 2147483647 w 336"/>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36"/>
              <a:gd name="T106" fmla="*/ 0 h 318"/>
              <a:gd name="T107" fmla="*/ 336 w 336"/>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36" h="318">
                <a:moveTo>
                  <a:pt x="300" y="120"/>
                </a:moveTo>
                <a:lnTo>
                  <a:pt x="306" y="120"/>
                </a:lnTo>
                <a:lnTo>
                  <a:pt x="306" y="126"/>
                </a:lnTo>
                <a:lnTo>
                  <a:pt x="312" y="138"/>
                </a:lnTo>
                <a:lnTo>
                  <a:pt x="336" y="132"/>
                </a:lnTo>
                <a:lnTo>
                  <a:pt x="330" y="120"/>
                </a:lnTo>
                <a:lnTo>
                  <a:pt x="324" y="102"/>
                </a:lnTo>
                <a:lnTo>
                  <a:pt x="324" y="60"/>
                </a:lnTo>
                <a:lnTo>
                  <a:pt x="330" y="42"/>
                </a:lnTo>
                <a:lnTo>
                  <a:pt x="330" y="6"/>
                </a:lnTo>
                <a:lnTo>
                  <a:pt x="324" y="0"/>
                </a:lnTo>
                <a:lnTo>
                  <a:pt x="318" y="0"/>
                </a:lnTo>
                <a:lnTo>
                  <a:pt x="312" y="6"/>
                </a:lnTo>
                <a:lnTo>
                  <a:pt x="306" y="18"/>
                </a:lnTo>
                <a:lnTo>
                  <a:pt x="300" y="36"/>
                </a:lnTo>
                <a:lnTo>
                  <a:pt x="288" y="60"/>
                </a:lnTo>
                <a:lnTo>
                  <a:pt x="282" y="66"/>
                </a:lnTo>
                <a:lnTo>
                  <a:pt x="282" y="72"/>
                </a:lnTo>
                <a:lnTo>
                  <a:pt x="276" y="72"/>
                </a:lnTo>
                <a:lnTo>
                  <a:pt x="264" y="78"/>
                </a:lnTo>
                <a:lnTo>
                  <a:pt x="234" y="108"/>
                </a:lnTo>
                <a:lnTo>
                  <a:pt x="228" y="120"/>
                </a:lnTo>
                <a:lnTo>
                  <a:pt x="216" y="132"/>
                </a:lnTo>
                <a:lnTo>
                  <a:pt x="204" y="138"/>
                </a:lnTo>
                <a:lnTo>
                  <a:pt x="198" y="150"/>
                </a:lnTo>
                <a:lnTo>
                  <a:pt x="198" y="168"/>
                </a:lnTo>
                <a:lnTo>
                  <a:pt x="192" y="180"/>
                </a:lnTo>
                <a:lnTo>
                  <a:pt x="192" y="186"/>
                </a:lnTo>
                <a:lnTo>
                  <a:pt x="186" y="192"/>
                </a:lnTo>
                <a:lnTo>
                  <a:pt x="150" y="192"/>
                </a:lnTo>
                <a:lnTo>
                  <a:pt x="132" y="186"/>
                </a:lnTo>
                <a:lnTo>
                  <a:pt x="90" y="186"/>
                </a:lnTo>
                <a:lnTo>
                  <a:pt x="72" y="192"/>
                </a:lnTo>
                <a:lnTo>
                  <a:pt x="48" y="204"/>
                </a:lnTo>
                <a:lnTo>
                  <a:pt x="24" y="204"/>
                </a:lnTo>
                <a:lnTo>
                  <a:pt x="12" y="192"/>
                </a:lnTo>
                <a:lnTo>
                  <a:pt x="0" y="186"/>
                </a:lnTo>
                <a:lnTo>
                  <a:pt x="0" y="198"/>
                </a:lnTo>
                <a:lnTo>
                  <a:pt x="18" y="216"/>
                </a:lnTo>
                <a:lnTo>
                  <a:pt x="30" y="240"/>
                </a:lnTo>
                <a:lnTo>
                  <a:pt x="54" y="264"/>
                </a:lnTo>
                <a:lnTo>
                  <a:pt x="60" y="276"/>
                </a:lnTo>
                <a:lnTo>
                  <a:pt x="72" y="282"/>
                </a:lnTo>
                <a:lnTo>
                  <a:pt x="78" y="294"/>
                </a:lnTo>
                <a:lnTo>
                  <a:pt x="96" y="294"/>
                </a:lnTo>
                <a:lnTo>
                  <a:pt x="132" y="300"/>
                </a:lnTo>
                <a:lnTo>
                  <a:pt x="228" y="312"/>
                </a:lnTo>
                <a:lnTo>
                  <a:pt x="270" y="318"/>
                </a:lnTo>
                <a:lnTo>
                  <a:pt x="264" y="306"/>
                </a:lnTo>
                <a:lnTo>
                  <a:pt x="258" y="300"/>
                </a:lnTo>
                <a:lnTo>
                  <a:pt x="252" y="288"/>
                </a:lnTo>
                <a:lnTo>
                  <a:pt x="252" y="276"/>
                </a:lnTo>
                <a:lnTo>
                  <a:pt x="258" y="270"/>
                </a:lnTo>
                <a:lnTo>
                  <a:pt x="264" y="258"/>
                </a:lnTo>
                <a:lnTo>
                  <a:pt x="270" y="252"/>
                </a:lnTo>
                <a:lnTo>
                  <a:pt x="276" y="240"/>
                </a:lnTo>
                <a:lnTo>
                  <a:pt x="276" y="228"/>
                </a:lnTo>
                <a:lnTo>
                  <a:pt x="282" y="216"/>
                </a:lnTo>
                <a:lnTo>
                  <a:pt x="282" y="204"/>
                </a:lnTo>
                <a:lnTo>
                  <a:pt x="288" y="198"/>
                </a:lnTo>
                <a:lnTo>
                  <a:pt x="288" y="192"/>
                </a:lnTo>
                <a:lnTo>
                  <a:pt x="300" y="192"/>
                </a:lnTo>
                <a:lnTo>
                  <a:pt x="300" y="198"/>
                </a:lnTo>
                <a:lnTo>
                  <a:pt x="306" y="198"/>
                </a:lnTo>
                <a:lnTo>
                  <a:pt x="306" y="192"/>
                </a:lnTo>
                <a:lnTo>
                  <a:pt x="288" y="174"/>
                </a:lnTo>
                <a:lnTo>
                  <a:pt x="288" y="144"/>
                </a:lnTo>
                <a:lnTo>
                  <a:pt x="294" y="132"/>
                </a:lnTo>
                <a:lnTo>
                  <a:pt x="294" y="126"/>
                </a:lnTo>
                <a:lnTo>
                  <a:pt x="300" y="120"/>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Ukraine" descr="© INSCALE GmbH, 05.05.2010&#10;http://www.presentationload.com/">
            <a:extLst>
              <a:ext uri="{FF2B5EF4-FFF2-40B4-BE49-F238E27FC236}">
                <a16:creationId xmlns:a16="http://schemas.microsoft.com/office/drawing/2014/main" id="{9B116928-D9A1-8AF5-F812-8FCF98A84068}"/>
              </a:ext>
            </a:extLst>
          </p:cNvPr>
          <p:cNvSpPr>
            <a:spLocks/>
          </p:cNvSpPr>
          <p:nvPr/>
        </p:nvSpPr>
        <p:spPr bwMode="gray">
          <a:xfrm>
            <a:off x="6295453" y="2406196"/>
            <a:ext cx="527405" cy="295052"/>
          </a:xfrm>
          <a:custGeom>
            <a:avLst/>
            <a:gdLst>
              <a:gd name="T0" fmla="*/ 2147483647 w 1116"/>
              <a:gd name="T1" fmla="*/ 2147483647 h 624"/>
              <a:gd name="T2" fmla="*/ 2147483647 w 1116"/>
              <a:gd name="T3" fmla="*/ 2147483647 h 624"/>
              <a:gd name="T4" fmla="*/ 2147483647 w 1116"/>
              <a:gd name="T5" fmla="*/ 2147483647 h 624"/>
              <a:gd name="T6" fmla="*/ 2147483647 w 1116"/>
              <a:gd name="T7" fmla="*/ 2147483647 h 624"/>
              <a:gd name="T8" fmla="*/ 2147483647 w 1116"/>
              <a:gd name="T9" fmla="*/ 2147483647 h 624"/>
              <a:gd name="T10" fmla="*/ 2147483647 w 1116"/>
              <a:gd name="T11" fmla="*/ 2147483647 h 624"/>
              <a:gd name="T12" fmla="*/ 2147483647 w 1116"/>
              <a:gd name="T13" fmla="*/ 2147483647 h 624"/>
              <a:gd name="T14" fmla="*/ 2147483647 w 1116"/>
              <a:gd name="T15" fmla="*/ 2147483647 h 624"/>
              <a:gd name="T16" fmla="*/ 2147483647 w 1116"/>
              <a:gd name="T17" fmla="*/ 2147483647 h 624"/>
              <a:gd name="T18" fmla="*/ 2147483647 w 1116"/>
              <a:gd name="T19" fmla="*/ 2147483647 h 624"/>
              <a:gd name="T20" fmla="*/ 2147483647 w 1116"/>
              <a:gd name="T21" fmla="*/ 2147483647 h 624"/>
              <a:gd name="T22" fmla="*/ 2147483647 w 1116"/>
              <a:gd name="T23" fmla="*/ 2147483647 h 624"/>
              <a:gd name="T24" fmla="*/ 2147483647 w 1116"/>
              <a:gd name="T25" fmla="*/ 2147483647 h 624"/>
              <a:gd name="T26" fmla="*/ 2147483647 w 1116"/>
              <a:gd name="T27" fmla="*/ 2147483647 h 624"/>
              <a:gd name="T28" fmla="*/ 2147483647 w 1116"/>
              <a:gd name="T29" fmla="*/ 2147483647 h 624"/>
              <a:gd name="T30" fmla="*/ 2147483647 w 1116"/>
              <a:gd name="T31" fmla="*/ 2147483647 h 624"/>
              <a:gd name="T32" fmla="*/ 2147483647 w 1116"/>
              <a:gd name="T33" fmla="*/ 2147483647 h 624"/>
              <a:gd name="T34" fmla="*/ 2147483647 w 1116"/>
              <a:gd name="T35" fmla="*/ 2147483647 h 624"/>
              <a:gd name="T36" fmla="*/ 2147483647 w 1116"/>
              <a:gd name="T37" fmla="*/ 2147483647 h 624"/>
              <a:gd name="T38" fmla="*/ 2147483647 w 1116"/>
              <a:gd name="T39" fmla="*/ 2147483647 h 624"/>
              <a:gd name="T40" fmla="*/ 2147483647 w 1116"/>
              <a:gd name="T41" fmla="*/ 2147483647 h 624"/>
              <a:gd name="T42" fmla="*/ 2147483647 w 1116"/>
              <a:gd name="T43" fmla="*/ 2147483647 h 624"/>
              <a:gd name="T44" fmla="*/ 2147483647 w 1116"/>
              <a:gd name="T45" fmla="*/ 2147483647 h 624"/>
              <a:gd name="T46" fmla="*/ 2147483647 w 1116"/>
              <a:gd name="T47" fmla="*/ 2147483647 h 624"/>
              <a:gd name="T48" fmla="*/ 2147483647 w 1116"/>
              <a:gd name="T49" fmla="*/ 2147483647 h 624"/>
              <a:gd name="T50" fmla="*/ 2147483647 w 1116"/>
              <a:gd name="T51" fmla="*/ 2147483647 h 624"/>
              <a:gd name="T52" fmla="*/ 2147483647 w 1116"/>
              <a:gd name="T53" fmla="*/ 2147483647 h 624"/>
              <a:gd name="T54" fmla="*/ 2147483647 w 1116"/>
              <a:gd name="T55" fmla="*/ 2147483647 h 624"/>
              <a:gd name="T56" fmla="*/ 2147483647 w 1116"/>
              <a:gd name="T57" fmla="*/ 2147483647 h 624"/>
              <a:gd name="T58" fmla="*/ 2147483647 w 1116"/>
              <a:gd name="T59" fmla="*/ 2147483647 h 624"/>
              <a:gd name="T60" fmla="*/ 2147483647 w 1116"/>
              <a:gd name="T61" fmla="*/ 2147483647 h 624"/>
              <a:gd name="T62" fmla="*/ 2147483647 w 1116"/>
              <a:gd name="T63" fmla="*/ 2147483647 h 624"/>
              <a:gd name="T64" fmla="*/ 2147483647 w 1116"/>
              <a:gd name="T65" fmla="*/ 2147483647 h 624"/>
              <a:gd name="T66" fmla="*/ 2147483647 w 1116"/>
              <a:gd name="T67" fmla="*/ 2147483647 h 624"/>
              <a:gd name="T68" fmla="*/ 2147483647 w 1116"/>
              <a:gd name="T69" fmla="*/ 2147483647 h 624"/>
              <a:gd name="T70" fmla="*/ 2147483647 w 1116"/>
              <a:gd name="T71" fmla="*/ 2147483647 h 624"/>
              <a:gd name="T72" fmla="*/ 2147483647 w 1116"/>
              <a:gd name="T73" fmla="*/ 2147483647 h 624"/>
              <a:gd name="T74" fmla="*/ 2147483647 w 1116"/>
              <a:gd name="T75" fmla="*/ 2147483647 h 624"/>
              <a:gd name="T76" fmla="*/ 2147483647 w 1116"/>
              <a:gd name="T77" fmla="*/ 2147483647 h 624"/>
              <a:gd name="T78" fmla="*/ 2147483647 w 1116"/>
              <a:gd name="T79" fmla="*/ 2147483647 h 624"/>
              <a:gd name="T80" fmla="*/ 2147483647 w 1116"/>
              <a:gd name="T81" fmla="*/ 2147483647 h 624"/>
              <a:gd name="T82" fmla="*/ 2147483647 w 1116"/>
              <a:gd name="T83" fmla="*/ 2147483647 h 624"/>
              <a:gd name="T84" fmla="*/ 2147483647 w 1116"/>
              <a:gd name="T85" fmla="*/ 2147483647 h 624"/>
              <a:gd name="T86" fmla="*/ 2147483647 w 1116"/>
              <a:gd name="T87" fmla="*/ 2147483647 h 624"/>
              <a:gd name="T88" fmla="*/ 2147483647 w 1116"/>
              <a:gd name="T89" fmla="*/ 0 h 624"/>
              <a:gd name="T90" fmla="*/ 2147483647 w 1116"/>
              <a:gd name="T91" fmla="*/ 2147483647 h 624"/>
              <a:gd name="T92" fmla="*/ 2147483647 w 1116"/>
              <a:gd name="T93" fmla="*/ 2147483647 h 624"/>
              <a:gd name="T94" fmla="*/ 2147483647 w 1116"/>
              <a:gd name="T95" fmla="*/ 2147483647 h 624"/>
              <a:gd name="T96" fmla="*/ 2147483647 w 1116"/>
              <a:gd name="T97" fmla="*/ 2147483647 h 624"/>
              <a:gd name="T98" fmla="*/ 2147483647 w 1116"/>
              <a:gd name="T99" fmla="*/ 2147483647 h 624"/>
              <a:gd name="T100" fmla="*/ 2147483647 w 1116"/>
              <a:gd name="T101" fmla="*/ 2147483647 h 624"/>
              <a:gd name="T102" fmla="*/ 2147483647 w 1116"/>
              <a:gd name="T103" fmla="*/ 2147483647 h 624"/>
              <a:gd name="T104" fmla="*/ 2147483647 w 1116"/>
              <a:gd name="T105" fmla="*/ 2147483647 h 624"/>
              <a:gd name="T106" fmla="*/ 2147483647 w 1116"/>
              <a:gd name="T107" fmla="*/ 2147483647 h 624"/>
              <a:gd name="T108" fmla="*/ 2147483647 w 1116"/>
              <a:gd name="T109" fmla="*/ 2147483647 h 624"/>
              <a:gd name="T110" fmla="*/ 2147483647 w 1116"/>
              <a:gd name="T111" fmla="*/ 2147483647 h 624"/>
              <a:gd name="T112" fmla="*/ 2147483647 w 1116"/>
              <a:gd name="T113" fmla="*/ 2147483647 h 624"/>
              <a:gd name="T114" fmla="*/ 2147483647 w 1116"/>
              <a:gd name="T115" fmla="*/ 2147483647 h 624"/>
              <a:gd name="T116" fmla="*/ 2147483647 w 1116"/>
              <a:gd name="T117" fmla="*/ 2147483647 h 6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6"/>
              <a:gd name="T178" fmla="*/ 0 h 624"/>
              <a:gd name="T179" fmla="*/ 1116 w 1116"/>
              <a:gd name="T180" fmla="*/ 624 h 6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6" h="624">
                <a:moveTo>
                  <a:pt x="24" y="324"/>
                </a:moveTo>
                <a:lnTo>
                  <a:pt x="30" y="324"/>
                </a:lnTo>
                <a:lnTo>
                  <a:pt x="36" y="330"/>
                </a:lnTo>
                <a:lnTo>
                  <a:pt x="48" y="330"/>
                </a:lnTo>
                <a:lnTo>
                  <a:pt x="54" y="336"/>
                </a:lnTo>
                <a:lnTo>
                  <a:pt x="78" y="336"/>
                </a:lnTo>
                <a:lnTo>
                  <a:pt x="84" y="342"/>
                </a:lnTo>
                <a:lnTo>
                  <a:pt x="108" y="342"/>
                </a:lnTo>
                <a:lnTo>
                  <a:pt x="114" y="348"/>
                </a:lnTo>
                <a:lnTo>
                  <a:pt x="126" y="342"/>
                </a:lnTo>
                <a:lnTo>
                  <a:pt x="132" y="342"/>
                </a:lnTo>
                <a:lnTo>
                  <a:pt x="144" y="336"/>
                </a:lnTo>
                <a:lnTo>
                  <a:pt x="150" y="336"/>
                </a:lnTo>
                <a:lnTo>
                  <a:pt x="174" y="360"/>
                </a:lnTo>
                <a:lnTo>
                  <a:pt x="186" y="360"/>
                </a:lnTo>
                <a:lnTo>
                  <a:pt x="198" y="348"/>
                </a:lnTo>
                <a:lnTo>
                  <a:pt x="198" y="342"/>
                </a:lnTo>
                <a:lnTo>
                  <a:pt x="222" y="348"/>
                </a:lnTo>
                <a:lnTo>
                  <a:pt x="228" y="336"/>
                </a:lnTo>
                <a:lnTo>
                  <a:pt x="234" y="342"/>
                </a:lnTo>
                <a:lnTo>
                  <a:pt x="252" y="342"/>
                </a:lnTo>
                <a:lnTo>
                  <a:pt x="258" y="336"/>
                </a:lnTo>
                <a:lnTo>
                  <a:pt x="258" y="330"/>
                </a:lnTo>
                <a:lnTo>
                  <a:pt x="270" y="318"/>
                </a:lnTo>
                <a:lnTo>
                  <a:pt x="282" y="318"/>
                </a:lnTo>
                <a:lnTo>
                  <a:pt x="288" y="306"/>
                </a:lnTo>
                <a:lnTo>
                  <a:pt x="294" y="306"/>
                </a:lnTo>
                <a:lnTo>
                  <a:pt x="306" y="312"/>
                </a:lnTo>
                <a:lnTo>
                  <a:pt x="318" y="312"/>
                </a:lnTo>
                <a:lnTo>
                  <a:pt x="318" y="306"/>
                </a:lnTo>
                <a:lnTo>
                  <a:pt x="324" y="306"/>
                </a:lnTo>
                <a:lnTo>
                  <a:pt x="336" y="300"/>
                </a:lnTo>
                <a:lnTo>
                  <a:pt x="342" y="300"/>
                </a:lnTo>
                <a:lnTo>
                  <a:pt x="354" y="312"/>
                </a:lnTo>
                <a:lnTo>
                  <a:pt x="360" y="312"/>
                </a:lnTo>
                <a:lnTo>
                  <a:pt x="360" y="318"/>
                </a:lnTo>
                <a:lnTo>
                  <a:pt x="402" y="318"/>
                </a:lnTo>
                <a:lnTo>
                  <a:pt x="408" y="324"/>
                </a:lnTo>
                <a:lnTo>
                  <a:pt x="408" y="336"/>
                </a:lnTo>
                <a:lnTo>
                  <a:pt x="426" y="336"/>
                </a:lnTo>
                <a:lnTo>
                  <a:pt x="438" y="342"/>
                </a:lnTo>
                <a:lnTo>
                  <a:pt x="444" y="348"/>
                </a:lnTo>
                <a:lnTo>
                  <a:pt x="450" y="360"/>
                </a:lnTo>
                <a:lnTo>
                  <a:pt x="444" y="366"/>
                </a:lnTo>
                <a:lnTo>
                  <a:pt x="444" y="390"/>
                </a:lnTo>
                <a:lnTo>
                  <a:pt x="456" y="384"/>
                </a:lnTo>
                <a:lnTo>
                  <a:pt x="462" y="384"/>
                </a:lnTo>
                <a:lnTo>
                  <a:pt x="468" y="390"/>
                </a:lnTo>
                <a:lnTo>
                  <a:pt x="462" y="396"/>
                </a:lnTo>
                <a:lnTo>
                  <a:pt x="462" y="414"/>
                </a:lnTo>
                <a:lnTo>
                  <a:pt x="474" y="414"/>
                </a:lnTo>
                <a:lnTo>
                  <a:pt x="480" y="420"/>
                </a:lnTo>
                <a:lnTo>
                  <a:pt x="492" y="420"/>
                </a:lnTo>
                <a:lnTo>
                  <a:pt x="498" y="426"/>
                </a:lnTo>
                <a:lnTo>
                  <a:pt x="498" y="456"/>
                </a:lnTo>
                <a:lnTo>
                  <a:pt x="492" y="456"/>
                </a:lnTo>
                <a:lnTo>
                  <a:pt x="480" y="462"/>
                </a:lnTo>
                <a:lnTo>
                  <a:pt x="462" y="462"/>
                </a:lnTo>
                <a:lnTo>
                  <a:pt x="456" y="456"/>
                </a:lnTo>
                <a:lnTo>
                  <a:pt x="438" y="456"/>
                </a:lnTo>
                <a:lnTo>
                  <a:pt x="432" y="462"/>
                </a:lnTo>
                <a:lnTo>
                  <a:pt x="432" y="468"/>
                </a:lnTo>
                <a:lnTo>
                  <a:pt x="438" y="468"/>
                </a:lnTo>
                <a:lnTo>
                  <a:pt x="450" y="474"/>
                </a:lnTo>
                <a:lnTo>
                  <a:pt x="456" y="480"/>
                </a:lnTo>
                <a:lnTo>
                  <a:pt x="438" y="492"/>
                </a:lnTo>
                <a:lnTo>
                  <a:pt x="432" y="498"/>
                </a:lnTo>
                <a:lnTo>
                  <a:pt x="420" y="504"/>
                </a:lnTo>
                <a:lnTo>
                  <a:pt x="414" y="504"/>
                </a:lnTo>
                <a:lnTo>
                  <a:pt x="414" y="516"/>
                </a:lnTo>
                <a:lnTo>
                  <a:pt x="420" y="522"/>
                </a:lnTo>
                <a:lnTo>
                  <a:pt x="420" y="534"/>
                </a:lnTo>
                <a:lnTo>
                  <a:pt x="396" y="540"/>
                </a:lnTo>
                <a:lnTo>
                  <a:pt x="390" y="528"/>
                </a:lnTo>
                <a:lnTo>
                  <a:pt x="390" y="516"/>
                </a:lnTo>
                <a:lnTo>
                  <a:pt x="390" y="528"/>
                </a:lnTo>
                <a:lnTo>
                  <a:pt x="396" y="540"/>
                </a:lnTo>
                <a:lnTo>
                  <a:pt x="396" y="546"/>
                </a:lnTo>
                <a:lnTo>
                  <a:pt x="408" y="552"/>
                </a:lnTo>
                <a:lnTo>
                  <a:pt x="438" y="552"/>
                </a:lnTo>
                <a:lnTo>
                  <a:pt x="444" y="546"/>
                </a:lnTo>
                <a:lnTo>
                  <a:pt x="450" y="546"/>
                </a:lnTo>
                <a:lnTo>
                  <a:pt x="456" y="540"/>
                </a:lnTo>
                <a:lnTo>
                  <a:pt x="474" y="540"/>
                </a:lnTo>
                <a:lnTo>
                  <a:pt x="480" y="534"/>
                </a:lnTo>
                <a:lnTo>
                  <a:pt x="486" y="534"/>
                </a:lnTo>
                <a:lnTo>
                  <a:pt x="480" y="528"/>
                </a:lnTo>
                <a:lnTo>
                  <a:pt x="486" y="528"/>
                </a:lnTo>
                <a:lnTo>
                  <a:pt x="492" y="522"/>
                </a:lnTo>
                <a:lnTo>
                  <a:pt x="510" y="516"/>
                </a:lnTo>
                <a:lnTo>
                  <a:pt x="522" y="510"/>
                </a:lnTo>
                <a:lnTo>
                  <a:pt x="528" y="504"/>
                </a:lnTo>
                <a:lnTo>
                  <a:pt x="534" y="492"/>
                </a:lnTo>
                <a:lnTo>
                  <a:pt x="540" y="486"/>
                </a:lnTo>
                <a:lnTo>
                  <a:pt x="546" y="474"/>
                </a:lnTo>
                <a:lnTo>
                  <a:pt x="552" y="468"/>
                </a:lnTo>
                <a:lnTo>
                  <a:pt x="552" y="462"/>
                </a:lnTo>
                <a:lnTo>
                  <a:pt x="582" y="450"/>
                </a:lnTo>
                <a:lnTo>
                  <a:pt x="600" y="438"/>
                </a:lnTo>
                <a:lnTo>
                  <a:pt x="612" y="444"/>
                </a:lnTo>
                <a:lnTo>
                  <a:pt x="624" y="444"/>
                </a:lnTo>
                <a:lnTo>
                  <a:pt x="636" y="450"/>
                </a:lnTo>
                <a:lnTo>
                  <a:pt x="654" y="450"/>
                </a:lnTo>
                <a:lnTo>
                  <a:pt x="666" y="438"/>
                </a:lnTo>
                <a:lnTo>
                  <a:pt x="648" y="462"/>
                </a:lnTo>
                <a:lnTo>
                  <a:pt x="624" y="462"/>
                </a:lnTo>
                <a:lnTo>
                  <a:pt x="630" y="468"/>
                </a:lnTo>
                <a:lnTo>
                  <a:pt x="642" y="474"/>
                </a:lnTo>
                <a:lnTo>
                  <a:pt x="654" y="486"/>
                </a:lnTo>
                <a:lnTo>
                  <a:pt x="726" y="486"/>
                </a:lnTo>
                <a:lnTo>
                  <a:pt x="738" y="504"/>
                </a:lnTo>
                <a:lnTo>
                  <a:pt x="726" y="510"/>
                </a:lnTo>
                <a:lnTo>
                  <a:pt x="720" y="516"/>
                </a:lnTo>
                <a:lnTo>
                  <a:pt x="684" y="534"/>
                </a:lnTo>
                <a:lnTo>
                  <a:pt x="678" y="540"/>
                </a:lnTo>
                <a:lnTo>
                  <a:pt x="678" y="546"/>
                </a:lnTo>
                <a:lnTo>
                  <a:pt x="684" y="546"/>
                </a:lnTo>
                <a:lnTo>
                  <a:pt x="690" y="552"/>
                </a:lnTo>
                <a:lnTo>
                  <a:pt x="720" y="552"/>
                </a:lnTo>
                <a:lnTo>
                  <a:pt x="732" y="558"/>
                </a:lnTo>
                <a:lnTo>
                  <a:pt x="744" y="570"/>
                </a:lnTo>
                <a:lnTo>
                  <a:pt x="744" y="594"/>
                </a:lnTo>
                <a:lnTo>
                  <a:pt x="738" y="606"/>
                </a:lnTo>
                <a:lnTo>
                  <a:pt x="738" y="618"/>
                </a:lnTo>
                <a:lnTo>
                  <a:pt x="756" y="618"/>
                </a:lnTo>
                <a:lnTo>
                  <a:pt x="768" y="624"/>
                </a:lnTo>
                <a:lnTo>
                  <a:pt x="780" y="624"/>
                </a:lnTo>
                <a:lnTo>
                  <a:pt x="780" y="618"/>
                </a:lnTo>
                <a:lnTo>
                  <a:pt x="792" y="606"/>
                </a:lnTo>
                <a:lnTo>
                  <a:pt x="804" y="600"/>
                </a:lnTo>
                <a:lnTo>
                  <a:pt x="810" y="594"/>
                </a:lnTo>
                <a:lnTo>
                  <a:pt x="840" y="594"/>
                </a:lnTo>
                <a:lnTo>
                  <a:pt x="858" y="576"/>
                </a:lnTo>
                <a:lnTo>
                  <a:pt x="858" y="570"/>
                </a:lnTo>
                <a:lnTo>
                  <a:pt x="864" y="564"/>
                </a:lnTo>
                <a:lnTo>
                  <a:pt x="870" y="564"/>
                </a:lnTo>
                <a:lnTo>
                  <a:pt x="882" y="576"/>
                </a:lnTo>
                <a:lnTo>
                  <a:pt x="918" y="570"/>
                </a:lnTo>
                <a:lnTo>
                  <a:pt x="918" y="552"/>
                </a:lnTo>
                <a:lnTo>
                  <a:pt x="930" y="540"/>
                </a:lnTo>
                <a:lnTo>
                  <a:pt x="900" y="540"/>
                </a:lnTo>
                <a:lnTo>
                  <a:pt x="894" y="546"/>
                </a:lnTo>
                <a:lnTo>
                  <a:pt x="882" y="552"/>
                </a:lnTo>
                <a:lnTo>
                  <a:pt x="852" y="552"/>
                </a:lnTo>
                <a:lnTo>
                  <a:pt x="846" y="546"/>
                </a:lnTo>
                <a:lnTo>
                  <a:pt x="834" y="540"/>
                </a:lnTo>
                <a:lnTo>
                  <a:pt x="828" y="534"/>
                </a:lnTo>
                <a:lnTo>
                  <a:pt x="828" y="522"/>
                </a:lnTo>
                <a:lnTo>
                  <a:pt x="822" y="516"/>
                </a:lnTo>
                <a:lnTo>
                  <a:pt x="810" y="516"/>
                </a:lnTo>
                <a:lnTo>
                  <a:pt x="786" y="498"/>
                </a:lnTo>
                <a:lnTo>
                  <a:pt x="750" y="492"/>
                </a:lnTo>
                <a:lnTo>
                  <a:pt x="744" y="480"/>
                </a:lnTo>
                <a:lnTo>
                  <a:pt x="810" y="480"/>
                </a:lnTo>
                <a:lnTo>
                  <a:pt x="822" y="474"/>
                </a:lnTo>
                <a:lnTo>
                  <a:pt x="834" y="462"/>
                </a:lnTo>
                <a:lnTo>
                  <a:pt x="846" y="468"/>
                </a:lnTo>
                <a:lnTo>
                  <a:pt x="852" y="462"/>
                </a:lnTo>
                <a:lnTo>
                  <a:pt x="864" y="456"/>
                </a:lnTo>
                <a:lnTo>
                  <a:pt x="870" y="450"/>
                </a:lnTo>
                <a:lnTo>
                  <a:pt x="882" y="444"/>
                </a:lnTo>
                <a:lnTo>
                  <a:pt x="906" y="444"/>
                </a:lnTo>
                <a:lnTo>
                  <a:pt x="918" y="438"/>
                </a:lnTo>
                <a:lnTo>
                  <a:pt x="930" y="438"/>
                </a:lnTo>
                <a:lnTo>
                  <a:pt x="978" y="408"/>
                </a:lnTo>
                <a:lnTo>
                  <a:pt x="1014" y="408"/>
                </a:lnTo>
                <a:lnTo>
                  <a:pt x="1014" y="372"/>
                </a:lnTo>
                <a:lnTo>
                  <a:pt x="1032" y="372"/>
                </a:lnTo>
                <a:lnTo>
                  <a:pt x="1038" y="366"/>
                </a:lnTo>
                <a:lnTo>
                  <a:pt x="1038" y="360"/>
                </a:lnTo>
                <a:lnTo>
                  <a:pt x="1050" y="348"/>
                </a:lnTo>
                <a:lnTo>
                  <a:pt x="1080" y="348"/>
                </a:lnTo>
                <a:lnTo>
                  <a:pt x="1092" y="342"/>
                </a:lnTo>
                <a:lnTo>
                  <a:pt x="1104" y="342"/>
                </a:lnTo>
                <a:lnTo>
                  <a:pt x="1116" y="330"/>
                </a:lnTo>
                <a:lnTo>
                  <a:pt x="1116" y="324"/>
                </a:lnTo>
                <a:lnTo>
                  <a:pt x="1110" y="312"/>
                </a:lnTo>
                <a:lnTo>
                  <a:pt x="1110" y="300"/>
                </a:lnTo>
                <a:lnTo>
                  <a:pt x="1098" y="294"/>
                </a:lnTo>
                <a:lnTo>
                  <a:pt x="1086" y="282"/>
                </a:lnTo>
                <a:lnTo>
                  <a:pt x="1092" y="276"/>
                </a:lnTo>
                <a:lnTo>
                  <a:pt x="1110" y="276"/>
                </a:lnTo>
                <a:lnTo>
                  <a:pt x="1116" y="270"/>
                </a:lnTo>
                <a:lnTo>
                  <a:pt x="1110" y="264"/>
                </a:lnTo>
                <a:lnTo>
                  <a:pt x="1104" y="264"/>
                </a:lnTo>
                <a:lnTo>
                  <a:pt x="1098" y="258"/>
                </a:lnTo>
                <a:lnTo>
                  <a:pt x="1092" y="258"/>
                </a:lnTo>
                <a:lnTo>
                  <a:pt x="1110" y="246"/>
                </a:lnTo>
                <a:lnTo>
                  <a:pt x="1110" y="222"/>
                </a:lnTo>
                <a:lnTo>
                  <a:pt x="1104" y="216"/>
                </a:lnTo>
                <a:lnTo>
                  <a:pt x="1080" y="216"/>
                </a:lnTo>
                <a:lnTo>
                  <a:pt x="1062" y="204"/>
                </a:lnTo>
                <a:lnTo>
                  <a:pt x="1056" y="198"/>
                </a:lnTo>
                <a:lnTo>
                  <a:pt x="1056" y="192"/>
                </a:lnTo>
                <a:lnTo>
                  <a:pt x="1014" y="192"/>
                </a:lnTo>
                <a:lnTo>
                  <a:pt x="1002" y="186"/>
                </a:lnTo>
                <a:lnTo>
                  <a:pt x="996" y="180"/>
                </a:lnTo>
                <a:lnTo>
                  <a:pt x="978" y="180"/>
                </a:lnTo>
                <a:lnTo>
                  <a:pt x="966" y="186"/>
                </a:lnTo>
                <a:lnTo>
                  <a:pt x="942" y="162"/>
                </a:lnTo>
                <a:lnTo>
                  <a:pt x="936" y="150"/>
                </a:lnTo>
                <a:lnTo>
                  <a:pt x="924" y="150"/>
                </a:lnTo>
                <a:lnTo>
                  <a:pt x="918" y="156"/>
                </a:lnTo>
                <a:lnTo>
                  <a:pt x="918" y="162"/>
                </a:lnTo>
                <a:lnTo>
                  <a:pt x="912" y="156"/>
                </a:lnTo>
                <a:lnTo>
                  <a:pt x="864" y="156"/>
                </a:lnTo>
                <a:lnTo>
                  <a:pt x="858" y="150"/>
                </a:lnTo>
                <a:lnTo>
                  <a:pt x="846" y="150"/>
                </a:lnTo>
                <a:lnTo>
                  <a:pt x="840" y="144"/>
                </a:lnTo>
                <a:lnTo>
                  <a:pt x="816" y="150"/>
                </a:lnTo>
                <a:lnTo>
                  <a:pt x="810" y="150"/>
                </a:lnTo>
                <a:lnTo>
                  <a:pt x="798" y="102"/>
                </a:lnTo>
                <a:lnTo>
                  <a:pt x="756" y="84"/>
                </a:lnTo>
                <a:lnTo>
                  <a:pt x="720" y="84"/>
                </a:lnTo>
                <a:lnTo>
                  <a:pt x="720" y="66"/>
                </a:lnTo>
                <a:lnTo>
                  <a:pt x="714" y="48"/>
                </a:lnTo>
                <a:lnTo>
                  <a:pt x="720" y="48"/>
                </a:lnTo>
                <a:lnTo>
                  <a:pt x="726" y="42"/>
                </a:lnTo>
                <a:lnTo>
                  <a:pt x="726" y="30"/>
                </a:lnTo>
                <a:lnTo>
                  <a:pt x="720" y="30"/>
                </a:lnTo>
                <a:lnTo>
                  <a:pt x="708" y="24"/>
                </a:lnTo>
                <a:lnTo>
                  <a:pt x="702" y="18"/>
                </a:lnTo>
                <a:lnTo>
                  <a:pt x="696" y="18"/>
                </a:lnTo>
                <a:lnTo>
                  <a:pt x="690" y="0"/>
                </a:lnTo>
                <a:lnTo>
                  <a:pt x="642" y="0"/>
                </a:lnTo>
                <a:lnTo>
                  <a:pt x="630" y="6"/>
                </a:lnTo>
                <a:lnTo>
                  <a:pt x="600" y="6"/>
                </a:lnTo>
                <a:lnTo>
                  <a:pt x="600" y="18"/>
                </a:lnTo>
                <a:lnTo>
                  <a:pt x="594" y="24"/>
                </a:lnTo>
                <a:lnTo>
                  <a:pt x="558" y="24"/>
                </a:lnTo>
                <a:lnTo>
                  <a:pt x="546" y="18"/>
                </a:lnTo>
                <a:lnTo>
                  <a:pt x="516" y="18"/>
                </a:lnTo>
                <a:lnTo>
                  <a:pt x="510" y="30"/>
                </a:lnTo>
                <a:lnTo>
                  <a:pt x="498" y="36"/>
                </a:lnTo>
                <a:lnTo>
                  <a:pt x="492" y="42"/>
                </a:lnTo>
                <a:lnTo>
                  <a:pt x="486" y="54"/>
                </a:lnTo>
                <a:lnTo>
                  <a:pt x="492" y="60"/>
                </a:lnTo>
                <a:lnTo>
                  <a:pt x="492" y="72"/>
                </a:lnTo>
                <a:lnTo>
                  <a:pt x="486" y="78"/>
                </a:lnTo>
                <a:lnTo>
                  <a:pt x="468" y="78"/>
                </a:lnTo>
                <a:lnTo>
                  <a:pt x="462" y="72"/>
                </a:lnTo>
                <a:lnTo>
                  <a:pt x="438" y="72"/>
                </a:lnTo>
                <a:lnTo>
                  <a:pt x="426" y="78"/>
                </a:lnTo>
                <a:lnTo>
                  <a:pt x="420" y="78"/>
                </a:lnTo>
                <a:lnTo>
                  <a:pt x="420" y="66"/>
                </a:lnTo>
                <a:lnTo>
                  <a:pt x="414" y="60"/>
                </a:lnTo>
                <a:lnTo>
                  <a:pt x="396" y="60"/>
                </a:lnTo>
                <a:lnTo>
                  <a:pt x="390" y="66"/>
                </a:lnTo>
                <a:lnTo>
                  <a:pt x="390" y="72"/>
                </a:lnTo>
                <a:lnTo>
                  <a:pt x="378" y="60"/>
                </a:lnTo>
                <a:lnTo>
                  <a:pt x="366" y="66"/>
                </a:lnTo>
                <a:lnTo>
                  <a:pt x="360" y="60"/>
                </a:lnTo>
                <a:lnTo>
                  <a:pt x="342" y="66"/>
                </a:lnTo>
                <a:lnTo>
                  <a:pt x="336" y="54"/>
                </a:lnTo>
                <a:lnTo>
                  <a:pt x="324" y="66"/>
                </a:lnTo>
                <a:lnTo>
                  <a:pt x="306" y="54"/>
                </a:lnTo>
                <a:lnTo>
                  <a:pt x="300" y="60"/>
                </a:lnTo>
                <a:lnTo>
                  <a:pt x="282" y="48"/>
                </a:lnTo>
                <a:lnTo>
                  <a:pt x="258" y="42"/>
                </a:lnTo>
                <a:lnTo>
                  <a:pt x="222" y="42"/>
                </a:lnTo>
                <a:lnTo>
                  <a:pt x="216" y="36"/>
                </a:lnTo>
                <a:lnTo>
                  <a:pt x="216" y="30"/>
                </a:lnTo>
                <a:lnTo>
                  <a:pt x="168" y="30"/>
                </a:lnTo>
                <a:lnTo>
                  <a:pt x="162" y="36"/>
                </a:lnTo>
                <a:lnTo>
                  <a:pt x="150" y="42"/>
                </a:lnTo>
                <a:lnTo>
                  <a:pt x="114" y="42"/>
                </a:lnTo>
                <a:lnTo>
                  <a:pt x="114" y="48"/>
                </a:lnTo>
                <a:lnTo>
                  <a:pt x="96" y="66"/>
                </a:lnTo>
                <a:lnTo>
                  <a:pt x="78" y="66"/>
                </a:lnTo>
                <a:lnTo>
                  <a:pt x="66" y="60"/>
                </a:lnTo>
                <a:lnTo>
                  <a:pt x="72" y="78"/>
                </a:lnTo>
                <a:lnTo>
                  <a:pt x="90" y="96"/>
                </a:lnTo>
                <a:lnTo>
                  <a:pt x="90" y="102"/>
                </a:lnTo>
                <a:lnTo>
                  <a:pt x="102" y="108"/>
                </a:lnTo>
                <a:lnTo>
                  <a:pt x="108" y="114"/>
                </a:lnTo>
                <a:lnTo>
                  <a:pt x="102" y="126"/>
                </a:lnTo>
                <a:lnTo>
                  <a:pt x="108" y="132"/>
                </a:lnTo>
                <a:lnTo>
                  <a:pt x="108" y="138"/>
                </a:lnTo>
                <a:lnTo>
                  <a:pt x="114" y="144"/>
                </a:lnTo>
                <a:lnTo>
                  <a:pt x="108" y="150"/>
                </a:lnTo>
                <a:lnTo>
                  <a:pt x="102" y="150"/>
                </a:lnTo>
                <a:lnTo>
                  <a:pt x="96" y="156"/>
                </a:lnTo>
                <a:lnTo>
                  <a:pt x="84" y="156"/>
                </a:lnTo>
                <a:lnTo>
                  <a:pt x="30" y="204"/>
                </a:lnTo>
                <a:lnTo>
                  <a:pt x="30" y="246"/>
                </a:lnTo>
                <a:lnTo>
                  <a:pt x="42" y="258"/>
                </a:lnTo>
                <a:lnTo>
                  <a:pt x="18" y="258"/>
                </a:lnTo>
                <a:lnTo>
                  <a:pt x="18" y="270"/>
                </a:lnTo>
                <a:lnTo>
                  <a:pt x="12" y="276"/>
                </a:lnTo>
                <a:lnTo>
                  <a:pt x="12" y="282"/>
                </a:lnTo>
                <a:lnTo>
                  <a:pt x="6" y="288"/>
                </a:lnTo>
                <a:lnTo>
                  <a:pt x="0" y="288"/>
                </a:lnTo>
                <a:lnTo>
                  <a:pt x="0" y="306"/>
                </a:lnTo>
                <a:lnTo>
                  <a:pt x="6" y="306"/>
                </a:lnTo>
                <a:lnTo>
                  <a:pt x="24" y="3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Uganda" descr="© INSCALE GmbH, 05.05.2010&#10;http://www.presentationload.com/">
            <a:extLst>
              <a:ext uri="{FF2B5EF4-FFF2-40B4-BE49-F238E27FC236}">
                <a16:creationId xmlns:a16="http://schemas.microsoft.com/office/drawing/2014/main" id="{919C7DA2-CF90-EF07-F6F2-6896647E0109}"/>
              </a:ext>
            </a:extLst>
          </p:cNvPr>
          <p:cNvSpPr>
            <a:spLocks noEditPoints="1"/>
          </p:cNvSpPr>
          <p:nvPr/>
        </p:nvSpPr>
        <p:spPr bwMode="gray">
          <a:xfrm>
            <a:off x="6596036" y="4226294"/>
            <a:ext cx="184406" cy="217600"/>
          </a:xfrm>
          <a:custGeom>
            <a:avLst/>
            <a:gdLst>
              <a:gd name="T0" fmla="*/ 2147483647 w 390"/>
              <a:gd name="T1" fmla="*/ 2147483647 h 462"/>
              <a:gd name="T2" fmla="*/ 2147483647 w 390"/>
              <a:gd name="T3" fmla="*/ 2147483647 h 462"/>
              <a:gd name="T4" fmla="*/ 2147483647 w 390"/>
              <a:gd name="T5" fmla="*/ 2147483647 h 462"/>
              <a:gd name="T6" fmla="*/ 2147483647 w 390"/>
              <a:gd name="T7" fmla="*/ 2147483647 h 462"/>
              <a:gd name="T8" fmla="*/ 2147483647 w 390"/>
              <a:gd name="T9" fmla="*/ 2147483647 h 462"/>
              <a:gd name="T10" fmla="*/ 2147483647 w 390"/>
              <a:gd name="T11" fmla="*/ 2147483647 h 462"/>
              <a:gd name="T12" fmla="*/ 2147483647 w 390"/>
              <a:gd name="T13" fmla="*/ 2147483647 h 462"/>
              <a:gd name="T14" fmla="*/ 2147483647 w 390"/>
              <a:gd name="T15" fmla="*/ 2147483647 h 462"/>
              <a:gd name="T16" fmla="*/ 2147483647 w 390"/>
              <a:gd name="T17" fmla="*/ 2147483647 h 462"/>
              <a:gd name="T18" fmla="*/ 2147483647 w 390"/>
              <a:gd name="T19" fmla="*/ 2147483647 h 462"/>
              <a:gd name="T20" fmla="*/ 2147483647 w 390"/>
              <a:gd name="T21" fmla="*/ 2147483647 h 462"/>
              <a:gd name="T22" fmla="*/ 2147483647 w 390"/>
              <a:gd name="T23" fmla="*/ 2147483647 h 462"/>
              <a:gd name="T24" fmla="*/ 2147483647 w 390"/>
              <a:gd name="T25" fmla="*/ 0 h 462"/>
              <a:gd name="T26" fmla="*/ 2147483647 w 390"/>
              <a:gd name="T27" fmla="*/ 2147483647 h 462"/>
              <a:gd name="T28" fmla="*/ 2147483647 w 390"/>
              <a:gd name="T29" fmla="*/ 2147483647 h 462"/>
              <a:gd name="T30" fmla="*/ 2147483647 w 390"/>
              <a:gd name="T31" fmla="*/ 2147483647 h 462"/>
              <a:gd name="T32" fmla="*/ 2147483647 w 390"/>
              <a:gd name="T33" fmla="*/ 2147483647 h 462"/>
              <a:gd name="T34" fmla="*/ 2147483647 w 390"/>
              <a:gd name="T35" fmla="*/ 2147483647 h 462"/>
              <a:gd name="T36" fmla="*/ 2147483647 w 390"/>
              <a:gd name="T37" fmla="*/ 2147483647 h 462"/>
              <a:gd name="T38" fmla="*/ 2147483647 w 390"/>
              <a:gd name="T39" fmla="*/ 2147483647 h 462"/>
              <a:gd name="T40" fmla="*/ 2147483647 w 390"/>
              <a:gd name="T41" fmla="*/ 2147483647 h 462"/>
              <a:gd name="T42" fmla="*/ 2147483647 w 390"/>
              <a:gd name="T43" fmla="*/ 2147483647 h 462"/>
              <a:gd name="T44" fmla="*/ 2147483647 w 390"/>
              <a:gd name="T45" fmla="*/ 2147483647 h 462"/>
              <a:gd name="T46" fmla="*/ 2147483647 w 390"/>
              <a:gd name="T47" fmla="*/ 2147483647 h 462"/>
              <a:gd name="T48" fmla="*/ 2147483647 w 390"/>
              <a:gd name="T49" fmla="*/ 2147483647 h 462"/>
              <a:gd name="T50" fmla="*/ 2147483647 w 390"/>
              <a:gd name="T51" fmla="*/ 2147483647 h 462"/>
              <a:gd name="T52" fmla="*/ 2147483647 w 390"/>
              <a:gd name="T53" fmla="*/ 2147483647 h 462"/>
              <a:gd name="T54" fmla="*/ 2147483647 w 390"/>
              <a:gd name="T55" fmla="*/ 2147483647 h 462"/>
              <a:gd name="T56" fmla="*/ 2147483647 w 390"/>
              <a:gd name="T57" fmla="*/ 2147483647 h 462"/>
              <a:gd name="T58" fmla="*/ 2147483647 w 390"/>
              <a:gd name="T59" fmla="*/ 2147483647 h 462"/>
              <a:gd name="T60" fmla="*/ 2147483647 w 390"/>
              <a:gd name="T61" fmla="*/ 2147483647 h 462"/>
              <a:gd name="T62" fmla="*/ 2147483647 w 390"/>
              <a:gd name="T63" fmla="*/ 2147483647 h 462"/>
              <a:gd name="T64" fmla="*/ 2147483647 w 390"/>
              <a:gd name="T65" fmla="*/ 2147483647 h 462"/>
              <a:gd name="T66" fmla="*/ 2147483647 w 390"/>
              <a:gd name="T67" fmla="*/ 2147483647 h 462"/>
              <a:gd name="T68" fmla="*/ 2147483647 w 390"/>
              <a:gd name="T69" fmla="*/ 2147483647 h 462"/>
              <a:gd name="T70" fmla="*/ 2147483647 w 390"/>
              <a:gd name="T71" fmla="*/ 2147483647 h 462"/>
              <a:gd name="T72" fmla="*/ 2147483647 w 390"/>
              <a:gd name="T73" fmla="*/ 2147483647 h 462"/>
              <a:gd name="T74" fmla="*/ 2147483647 w 390"/>
              <a:gd name="T75" fmla="*/ 2147483647 h 462"/>
              <a:gd name="T76" fmla="*/ 2147483647 w 390"/>
              <a:gd name="T77" fmla="*/ 2147483647 h 462"/>
              <a:gd name="T78" fmla="*/ 2147483647 w 390"/>
              <a:gd name="T79" fmla="*/ 2147483647 h 462"/>
              <a:gd name="T80" fmla="*/ 2147483647 w 390"/>
              <a:gd name="T81" fmla="*/ 2147483647 h 462"/>
              <a:gd name="T82" fmla="*/ 2147483647 w 390"/>
              <a:gd name="T83" fmla="*/ 2147483647 h 462"/>
              <a:gd name="T84" fmla="*/ 2147483647 w 390"/>
              <a:gd name="T85" fmla="*/ 2147483647 h 462"/>
              <a:gd name="T86" fmla="*/ 2147483647 w 390"/>
              <a:gd name="T87" fmla="*/ 2147483647 h 462"/>
              <a:gd name="T88" fmla="*/ 2147483647 w 390"/>
              <a:gd name="T89" fmla="*/ 2147483647 h 462"/>
              <a:gd name="T90" fmla="*/ 2147483647 w 390"/>
              <a:gd name="T91" fmla="*/ 2147483647 h 462"/>
              <a:gd name="T92" fmla="*/ 2147483647 w 390"/>
              <a:gd name="T93" fmla="*/ 2147483647 h 462"/>
              <a:gd name="T94" fmla="*/ 2147483647 w 390"/>
              <a:gd name="T95" fmla="*/ 2147483647 h 462"/>
              <a:gd name="T96" fmla="*/ 2147483647 w 390"/>
              <a:gd name="T97" fmla="*/ 2147483647 h 462"/>
              <a:gd name="T98" fmla="*/ 2147483647 w 390"/>
              <a:gd name="T99" fmla="*/ 2147483647 h 462"/>
              <a:gd name="T100" fmla="*/ 2147483647 w 390"/>
              <a:gd name="T101" fmla="*/ 2147483647 h 462"/>
              <a:gd name="T102" fmla="*/ 2147483647 w 390"/>
              <a:gd name="T103" fmla="*/ 2147483647 h 462"/>
              <a:gd name="T104" fmla="*/ 2147483647 w 390"/>
              <a:gd name="T105" fmla="*/ 2147483647 h 462"/>
              <a:gd name="T106" fmla="*/ 2147483647 w 390"/>
              <a:gd name="T107" fmla="*/ 2147483647 h 4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90"/>
              <a:gd name="T163" fmla="*/ 0 h 462"/>
              <a:gd name="T164" fmla="*/ 390 w 390"/>
              <a:gd name="T165" fmla="*/ 462 h 4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90" h="462">
                <a:moveTo>
                  <a:pt x="306" y="426"/>
                </a:moveTo>
                <a:lnTo>
                  <a:pt x="318" y="426"/>
                </a:lnTo>
                <a:lnTo>
                  <a:pt x="318" y="420"/>
                </a:lnTo>
                <a:lnTo>
                  <a:pt x="306" y="420"/>
                </a:lnTo>
                <a:lnTo>
                  <a:pt x="306" y="426"/>
                </a:lnTo>
                <a:close/>
                <a:moveTo>
                  <a:pt x="390" y="192"/>
                </a:moveTo>
                <a:lnTo>
                  <a:pt x="384" y="180"/>
                </a:lnTo>
                <a:lnTo>
                  <a:pt x="378" y="174"/>
                </a:lnTo>
                <a:lnTo>
                  <a:pt x="366" y="150"/>
                </a:lnTo>
                <a:lnTo>
                  <a:pt x="366" y="144"/>
                </a:lnTo>
                <a:lnTo>
                  <a:pt x="372" y="138"/>
                </a:lnTo>
                <a:lnTo>
                  <a:pt x="378" y="138"/>
                </a:lnTo>
                <a:lnTo>
                  <a:pt x="384" y="132"/>
                </a:lnTo>
                <a:lnTo>
                  <a:pt x="348" y="90"/>
                </a:lnTo>
                <a:lnTo>
                  <a:pt x="354" y="84"/>
                </a:lnTo>
                <a:lnTo>
                  <a:pt x="336" y="66"/>
                </a:lnTo>
                <a:lnTo>
                  <a:pt x="336" y="60"/>
                </a:lnTo>
                <a:lnTo>
                  <a:pt x="342" y="54"/>
                </a:lnTo>
                <a:lnTo>
                  <a:pt x="342" y="42"/>
                </a:lnTo>
                <a:lnTo>
                  <a:pt x="336" y="42"/>
                </a:lnTo>
                <a:lnTo>
                  <a:pt x="336" y="48"/>
                </a:lnTo>
                <a:lnTo>
                  <a:pt x="330" y="42"/>
                </a:lnTo>
                <a:lnTo>
                  <a:pt x="324" y="42"/>
                </a:lnTo>
                <a:lnTo>
                  <a:pt x="324" y="18"/>
                </a:lnTo>
                <a:lnTo>
                  <a:pt x="318" y="6"/>
                </a:lnTo>
                <a:lnTo>
                  <a:pt x="312" y="0"/>
                </a:lnTo>
                <a:lnTo>
                  <a:pt x="300" y="0"/>
                </a:lnTo>
                <a:lnTo>
                  <a:pt x="300" y="6"/>
                </a:lnTo>
                <a:lnTo>
                  <a:pt x="294" y="12"/>
                </a:lnTo>
                <a:lnTo>
                  <a:pt x="294" y="18"/>
                </a:lnTo>
                <a:lnTo>
                  <a:pt x="276" y="36"/>
                </a:lnTo>
                <a:lnTo>
                  <a:pt x="252" y="36"/>
                </a:lnTo>
                <a:lnTo>
                  <a:pt x="246" y="30"/>
                </a:lnTo>
                <a:lnTo>
                  <a:pt x="246" y="24"/>
                </a:lnTo>
                <a:lnTo>
                  <a:pt x="234" y="24"/>
                </a:lnTo>
                <a:lnTo>
                  <a:pt x="222" y="36"/>
                </a:lnTo>
                <a:lnTo>
                  <a:pt x="198" y="36"/>
                </a:lnTo>
                <a:lnTo>
                  <a:pt x="180" y="60"/>
                </a:lnTo>
                <a:lnTo>
                  <a:pt x="156" y="30"/>
                </a:lnTo>
                <a:lnTo>
                  <a:pt x="150" y="30"/>
                </a:lnTo>
                <a:lnTo>
                  <a:pt x="144" y="36"/>
                </a:lnTo>
                <a:lnTo>
                  <a:pt x="144" y="42"/>
                </a:lnTo>
                <a:lnTo>
                  <a:pt x="132" y="42"/>
                </a:lnTo>
                <a:lnTo>
                  <a:pt x="120" y="36"/>
                </a:lnTo>
                <a:lnTo>
                  <a:pt x="114" y="30"/>
                </a:lnTo>
                <a:lnTo>
                  <a:pt x="102" y="30"/>
                </a:lnTo>
                <a:lnTo>
                  <a:pt x="84" y="48"/>
                </a:lnTo>
                <a:lnTo>
                  <a:pt x="90" y="72"/>
                </a:lnTo>
                <a:lnTo>
                  <a:pt x="72" y="90"/>
                </a:lnTo>
                <a:lnTo>
                  <a:pt x="84" y="96"/>
                </a:lnTo>
                <a:lnTo>
                  <a:pt x="90" y="102"/>
                </a:lnTo>
                <a:lnTo>
                  <a:pt x="90" y="108"/>
                </a:lnTo>
                <a:lnTo>
                  <a:pt x="84" y="114"/>
                </a:lnTo>
                <a:lnTo>
                  <a:pt x="78" y="126"/>
                </a:lnTo>
                <a:lnTo>
                  <a:pt x="78" y="138"/>
                </a:lnTo>
                <a:lnTo>
                  <a:pt x="84" y="144"/>
                </a:lnTo>
                <a:lnTo>
                  <a:pt x="96" y="144"/>
                </a:lnTo>
                <a:lnTo>
                  <a:pt x="108" y="150"/>
                </a:lnTo>
                <a:lnTo>
                  <a:pt x="114" y="156"/>
                </a:lnTo>
                <a:lnTo>
                  <a:pt x="114" y="168"/>
                </a:lnTo>
                <a:lnTo>
                  <a:pt x="108" y="180"/>
                </a:lnTo>
                <a:lnTo>
                  <a:pt x="96" y="192"/>
                </a:lnTo>
                <a:lnTo>
                  <a:pt x="84" y="216"/>
                </a:lnTo>
                <a:lnTo>
                  <a:pt x="72" y="222"/>
                </a:lnTo>
                <a:lnTo>
                  <a:pt x="66" y="234"/>
                </a:lnTo>
                <a:lnTo>
                  <a:pt x="42" y="246"/>
                </a:lnTo>
                <a:lnTo>
                  <a:pt x="42" y="258"/>
                </a:lnTo>
                <a:lnTo>
                  <a:pt x="24" y="270"/>
                </a:lnTo>
                <a:lnTo>
                  <a:pt x="6" y="342"/>
                </a:lnTo>
                <a:lnTo>
                  <a:pt x="6" y="372"/>
                </a:lnTo>
                <a:lnTo>
                  <a:pt x="0" y="450"/>
                </a:lnTo>
                <a:lnTo>
                  <a:pt x="12" y="450"/>
                </a:lnTo>
                <a:lnTo>
                  <a:pt x="24" y="462"/>
                </a:lnTo>
                <a:lnTo>
                  <a:pt x="30" y="462"/>
                </a:lnTo>
                <a:lnTo>
                  <a:pt x="42" y="438"/>
                </a:lnTo>
                <a:lnTo>
                  <a:pt x="48" y="432"/>
                </a:lnTo>
                <a:lnTo>
                  <a:pt x="48" y="426"/>
                </a:lnTo>
                <a:lnTo>
                  <a:pt x="72" y="420"/>
                </a:lnTo>
                <a:lnTo>
                  <a:pt x="162" y="426"/>
                </a:lnTo>
                <a:lnTo>
                  <a:pt x="162" y="414"/>
                </a:lnTo>
                <a:lnTo>
                  <a:pt x="156" y="408"/>
                </a:lnTo>
                <a:lnTo>
                  <a:pt x="150" y="396"/>
                </a:lnTo>
                <a:lnTo>
                  <a:pt x="162" y="372"/>
                </a:lnTo>
                <a:lnTo>
                  <a:pt x="168" y="366"/>
                </a:lnTo>
                <a:lnTo>
                  <a:pt x="168" y="342"/>
                </a:lnTo>
                <a:lnTo>
                  <a:pt x="174" y="336"/>
                </a:lnTo>
                <a:lnTo>
                  <a:pt x="186" y="330"/>
                </a:lnTo>
                <a:lnTo>
                  <a:pt x="204" y="324"/>
                </a:lnTo>
                <a:lnTo>
                  <a:pt x="240" y="324"/>
                </a:lnTo>
                <a:lnTo>
                  <a:pt x="252" y="312"/>
                </a:lnTo>
                <a:lnTo>
                  <a:pt x="258" y="300"/>
                </a:lnTo>
                <a:lnTo>
                  <a:pt x="264" y="300"/>
                </a:lnTo>
                <a:lnTo>
                  <a:pt x="264" y="306"/>
                </a:lnTo>
                <a:lnTo>
                  <a:pt x="270" y="312"/>
                </a:lnTo>
                <a:lnTo>
                  <a:pt x="270" y="330"/>
                </a:lnTo>
                <a:lnTo>
                  <a:pt x="276" y="324"/>
                </a:lnTo>
                <a:lnTo>
                  <a:pt x="312" y="324"/>
                </a:lnTo>
                <a:lnTo>
                  <a:pt x="312" y="330"/>
                </a:lnTo>
                <a:lnTo>
                  <a:pt x="312" y="318"/>
                </a:lnTo>
                <a:lnTo>
                  <a:pt x="318" y="306"/>
                </a:lnTo>
                <a:lnTo>
                  <a:pt x="324" y="300"/>
                </a:lnTo>
                <a:lnTo>
                  <a:pt x="330" y="282"/>
                </a:lnTo>
                <a:lnTo>
                  <a:pt x="348" y="270"/>
                </a:lnTo>
                <a:lnTo>
                  <a:pt x="348" y="246"/>
                </a:lnTo>
                <a:lnTo>
                  <a:pt x="354" y="240"/>
                </a:lnTo>
                <a:lnTo>
                  <a:pt x="372" y="240"/>
                </a:lnTo>
                <a:lnTo>
                  <a:pt x="378" y="216"/>
                </a:lnTo>
                <a:lnTo>
                  <a:pt x="390" y="204"/>
                </a:lnTo>
                <a:lnTo>
                  <a:pt x="390" y="19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0" name="Turkmenistan" descr="© INSCALE GmbH, 05.05.2010&#10;http://www.presentationload.com/">
            <a:extLst>
              <a:ext uri="{FF2B5EF4-FFF2-40B4-BE49-F238E27FC236}">
                <a16:creationId xmlns:a16="http://schemas.microsoft.com/office/drawing/2014/main" id="{0BAD2C89-C1DC-805B-494E-E77866BC1323}"/>
              </a:ext>
            </a:extLst>
          </p:cNvPr>
          <p:cNvSpPr>
            <a:spLocks/>
          </p:cNvSpPr>
          <p:nvPr/>
        </p:nvSpPr>
        <p:spPr bwMode="gray">
          <a:xfrm>
            <a:off x="7237774" y="2760259"/>
            <a:ext cx="475770" cy="285833"/>
          </a:xfrm>
          <a:custGeom>
            <a:avLst/>
            <a:gdLst>
              <a:gd name="T0" fmla="*/ 2147483647 w 1008"/>
              <a:gd name="T1" fmla="*/ 2147483647 h 606"/>
              <a:gd name="T2" fmla="*/ 2147483647 w 1008"/>
              <a:gd name="T3" fmla="*/ 2147483647 h 606"/>
              <a:gd name="T4" fmla="*/ 2147483647 w 1008"/>
              <a:gd name="T5" fmla="*/ 2147483647 h 606"/>
              <a:gd name="T6" fmla="*/ 2147483647 w 1008"/>
              <a:gd name="T7" fmla="*/ 2147483647 h 606"/>
              <a:gd name="T8" fmla="*/ 2147483647 w 1008"/>
              <a:gd name="T9" fmla="*/ 2147483647 h 606"/>
              <a:gd name="T10" fmla="*/ 2147483647 w 1008"/>
              <a:gd name="T11" fmla="*/ 2147483647 h 606"/>
              <a:gd name="T12" fmla="*/ 2147483647 w 1008"/>
              <a:gd name="T13" fmla="*/ 2147483647 h 606"/>
              <a:gd name="T14" fmla="*/ 2147483647 w 1008"/>
              <a:gd name="T15" fmla="*/ 2147483647 h 606"/>
              <a:gd name="T16" fmla="*/ 2147483647 w 1008"/>
              <a:gd name="T17" fmla="*/ 2147483647 h 606"/>
              <a:gd name="T18" fmla="*/ 2147483647 w 1008"/>
              <a:gd name="T19" fmla="*/ 2147483647 h 606"/>
              <a:gd name="T20" fmla="*/ 2147483647 w 1008"/>
              <a:gd name="T21" fmla="*/ 2147483647 h 606"/>
              <a:gd name="T22" fmla="*/ 2147483647 w 1008"/>
              <a:gd name="T23" fmla="*/ 2147483647 h 606"/>
              <a:gd name="T24" fmla="*/ 2147483647 w 1008"/>
              <a:gd name="T25" fmla="*/ 2147483647 h 606"/>
              <a:gd name="T26" fmla="*/ 2147483647 w 1008"/>
              <a:gd name="T27" fmla="*/ 2147483647 h 606"/>
              <a:gd name="T28" fmla="*/ 2147483647 w 1008"/>
              <a:gd name="T29" fmla="*/ 2147483647 h 606"/>
              <a:gd name="T30" fmla="*/ 2147483647 w 1008"/>
              <a:gd name="T31" fmla="*/ 2147483647 h 606"/>
              <a:gd name="T32" fmla="*/ 2147483647 w 1008"/>
              <a:gd name="T33" fmla="*/ 2147483647 h 606"/>
              <a:gd name="T34" fmla="*/ 2147483647 w 1008"/>
              <a:gd name="T35" fmla="*/ 2147483647 h 606"/>
              <a:gd name="T36" fmla="*/ 2147483647 w 1008"/>
              <a:gd name="T37" fmla="*/ 2147483647 h 606"/>
              <a:gd name="T38" fmla="*/ 2147483647 w 1008"/>
              <a:gd name="T39" fmla="*/ 2147483647 h 606"/>
              <a:gd name="T40" fmla="*/ 2147483647 w 1008"/>
              <a:gd name="T41" fmla="*/ 2147483647 h 606"/>
              <a:gd name="T42" fmla="*/ 2147483647 w 1008"/>
              <a:gd name="T43" fmla="*/ 2147483647 h 606"/>
              <a:gd name="T44" fmla="*/ 2147483647 w 1008"/>
              <a:gd name="T45" fmla="*/ 2147483647 h 606"/>
              <a:gd name="T46" fmla="*/ 2147483647 w 1008"/>
              <a:gd name="T47" fmla="*/ 2147483647 h 606"/>
              <a:gd name="T48" fmla="*/ 2147483647 w 1008"/>
              <a:gd name="T49" fmla="*/ 2147483647 h 606"/>
              <a:gd name="T50" fmla="*/ 2147483647 w 1008"/>
              <a:gd name="T51" fmla="*/ 2147483647 h 606"/>
              <a:gd name="T52" fmla="*/ 2147483647 w 1008"/>
              <a:gd name="T53" fmla="*/ 2147483647 h 606"/>
              <a:gd name="T54" fmla="*/ 2147483647 w 1008"/>
              <a:gd name="T55" fmla="*/ 2147483647 h 606"/>
              <a:gd name="T56" fmla="*/ 2147483647 w 1008"/>
              <a:gd name="T57" fmla="*/ 2147483647 h 606"/>
              <a:gd name="T58" fmla="*/ 2147483647 w 1008"/>
              <a:gd name="T59" fmla="*/ 2147483647 h 606"/>
              <a:gd name="T60" fmla="*/ 2147483647 w 1008"/>
              <a:gd name="T61" fmla="*/ 2147483647 h 606"/>
              <a:gd name="T62" fmla="*/ 2147483647 w 1008"/>
              <a:gd name="T63" fmla="*/ 2147483647 h 606"/>
              <a:gd name="T64" fmla="*/ 2147483647 w 1008"/>
              <a:gd name="T65" fmla="*/ 2147483647 h 606"/>
              <a:gd name="T66" fmla="*/ 2147483647 w 1008"/>
              <a:gd name="T67" fmla="*/ 2147483647 h 606"/>
              <a:gd name="T68" fmla="*/ 2147483647 w 1008"/>
              <a:gd name="T69" fmla="*/ 2147483647 h 606"/>
              <a:gd name="T70" fmla="*/ 2147483647 w 1008"/>
              <a:gd name="T71" fmla="*/ 2147483647 h 606"/>
              <a:gd name="T72" fmla="*/ 2147483647 w 1008"/>
              <a:gd name="T73" fmla="*/ 2147483647 h 606"/>
              <a:gd name="T74" fmla="*/ 2147483647 w 1008"/>
              <a:gd name="T75" fmla="*/ 2147483647 h 606"/>
              <a:gd name="T76" fmla="*/ 2147483647 w 1008"/>
              <a:gd name="T77" fmla="*/ 2147483647 h 606"/>
              <a:gd name="T78" fmla="*/ 2147483647 w 1008"/>
              <a:gd name="T79" fmla="*/ 2147483647 h 606"/>
              <a:gd name="T80" fmla="*/ 2147483647 w 1008"/>
              <a:gd name="T81" fmla="*/ 2147483647 h 606"/>
              <a:gd name="T82" fmla="*/ 2147483647 w 1008"/>
              <a:gd name="T83" fmla="*/ 2147483647 h 606"/>
              <a:gd name="T84" fmla="*/ 2147483647 w 1008"/>
              <a:gd name="T85" fmla="*/ 2147483647 h 606"/>
              <a:gd name="T86" fmla="*/ 2147483647 w 1008"/>
              <a:gd name="T87" fmla="*/ 2147483647 h 606"/>
              <a:gd name="T88" fmla="*/ 2147483647 w 1008"/>
              <a:gd name="T89" fmla="*/ 2147483647 h 606"/>
              <a:gd name="T90" fmla="*/ 2147483647 w 1008"/>
              <a:gd name="T91" fmla="*/ 2147483647 h 606"/>
              <a:gd name="T92" fmla="*/ 2147483647 w 1008"/>
              <a:gd name="T93" fmla="*/ 2147483647 h 606"/>
              <a:gd name="T94" fmla="*/ 2147483647 w 1008"/>
              <a:gd name="T95" fmla="*/ 2147483647 h 606"/>
              <a:gd name="T96" fmla="*/ 2147483647 w 1008"/>
              <a:gd name="T97" fmla="*/ 2147483647 h 606"/>
              <a:gd name="T98" fmla="*/ 2147483647 w 1008"/>
              <a:gd name="T99" fmla="*/ 2147483647 h 606"/>
              <a:gd name="T100" fmla="*/ 2147483647 w 1008"/>
              <a:gd name="T101" fmla="*/ 2147483647 h 606"/>
              <a:gd name="T102" fmla="*/ 2147483647 w 1008"/>
              <a:gd name="T103" fmla="*/ 2147483647 h 606"/>
              <a:gd name="T104" fmla="*/ 0 w 1008"/>
              <a:gd name="T105" fmla="*/ 2147483647 h 606"/>
              <a:gd name="T106" fmla="*/ 2147483647 w 1008"/>
              <a:gd name="T107" fmla="*/ 2147483647 h 606"/>
              <a:gd name="T108" fmla="*/ 2147483647 w 1008"/>
              <a:gd name="T109" fmla="*/ 2147483647 h 6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8"/>
              <a:gd name="T166" fmla="*/ 0 h 606"/>
              <a:gd name="T167" fmla="*/ 1008 w 1008"/>
              <a:gd name="T168" fmla="*/ 606 h 6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8" h="606">
                <a:moveTo>
                  <a:pt x="48" y="150"/>
                </a:moveTo>
                <a:lnTo>
                  <a:pt x="48" y="156"/>
                </a:lnTo>
                <a:lnTo>
                  <a:pt x="42" y="162"/>
                </a:lnTo>
                <a:lnTo>
                  <a:pt x="36" y="174"/>
                </a:lnTo>
                <a:lnTo>
                  <a:pt x="36" y="186"/>
                </a:lnTo>
                <a:lnTo>
                  <a:pt x="42" y="198"/>
                </a:lnTo>
                <a:lnTo>
                  <a:pt x="48" y="204"/>
                </a:lnTo>
                <a:lnTo>
                  <a:pt x="54" y="216"/>
                </a:lnTo>
                <a:lnTo>
                  <a:pt x="60" y="222"/>
                </a:lnTo>
                <a:lnTo>
                  <a:pt x="60" y="228"/>
                </a:lnTo>
                <a:lnTo>
                  <a:pt x="90" y="222"/>
                </a:lnTo>
                <a:lnTo>
                  <a:pt x="90" y="246"/>
                </a:lnTo>
                <a:lnTo>
                  <a:pt x="114" y="258"/>
                </a:lnTo>
                <a:lnTo>
                  <a:pt x="90" y="258"/>
                </a:lnTo>
                <a:lnTo>
                  <a:pt x="78" y="264"/>
                </a:lnTo>
                <a:lnTo>
                  <a:pt x="72" y="264"/>
                </a:lnTo>
                <a:lnTo>
                  <a:pt x="72" y="270"/>
                </a:lnTo>
                <a:lnTo>
                  <a:pt x="78" y="276"/>
                </a:lnTo>
                <a:lnTo>
                  <a:pt x="90" y="276"/>
                </a:lnTo>
                <a:lnTo>
                  <a:pt x="96" y="282"/>
                </a:lnTo>
                <a:lnTo>
                  <a:pt x="114" y="282"/>
                </a:lnTo>
                <a:lnTo>
                  <a:pt x="120" y="288"/>
                </a:lnTo>
                <a:lnTo>
                  <a:pt x="126" y="300"/>
                </a:lnTo>
                <a:lnTo>
                  <a:pt x="132" y="306"/>
                </a:lnTo>
                <a:lnTo>
                  <a:pt x="138" y="354"/>
                </a:lnTo>
                <a:lnTo>
                  <a:pt x="150" y="360"/>
                </a:lnTo>
                <a:lnTo>
                  <a:pt x="150" y="372"/>
                </a:lnTo>
                <a:lnTo>
                  <a:pt x="144" y="378"/>
                </a:lnTo>
                <a:lnTo>
                  <a:pt x="144" y="402"/>
                </a:lnTo>
                <a:lnTo>
                  <a:pt x="150" y="414"/>
                </a:lnTo>
                <a:lnTo>
                  <a:pt x="150" y="426"/>
                </a:lnTo>
                <a:lnTo>
                  <a:pt x="156" y="432"/>
                </a:lnTo>
                <a:lnTo>
                  <a:pt x="156" y="438"/>
                </a:lnTo>
                <a:lnTo>
                  <a:pt x="186" y="438"/>
                </a:lnTo>
                <a:lnTo>
                  <a:pt x="198" y="426"/>
                </a:lnTo>
                <a:lnTo>
                  <a:pt x="210" y="420"/>
                </a:lnTo>
                <a:lnTo>
                  <a:pt x="210" y="408"/>
                </a:lnTo>
                <a:lnTo>
                  <a:pt x="216" y="402"/>
                </a:lnTo>
                <a:lnTo>
                  <a:pt x="228" y="396"/>
                </a:lnTo>
                <a:lnTo>
                  <a:pt x="246" y="378"/>
                </a:lnTo>
                <a:lnTo>
                  <a:pt x="258" y="372"/>
                </a:lnTo>
                <a:lnTo>
                  <a:pt x="294" y="372"/>
                </a:lnTo>
                <a:lnTo>
                  <a:pt x="306" y="378"/>
                </a:lnTo>
                <a:lnTo>
                  <a:pt x="312" y="372"/>
                </a:lnTo>
                <a:lnTo>
                  <a:pt x="312" y="366"/>
                </a:lnTo>
                <a:lnTo>
                  <a:pt x="372" y="366"/>
                </a:lnTo>
                <a:lnTo>
                  <a:pt x="384" y="378"/>
                </a:lnTo>
                <a:lnTo>
                  <a:pt x="384" y="390"/>
                </a:lnTo>
                <a:lnTo>
                  <a:pt x="414" y="390"/>
                </a:lnTo>
                <a:lnTo>
                  <a:pt x="420" y="396"/>
                </a:lnTo>
                <a:lnTo>
                  <a:pt x="432" y="402"/>
                </a:lnTo>
                <a:lnTo>
                  <a:pt x="438" y="408"/>
                </a:lnTo>
                <a:lnTo>
                  <a:pt x="450" y="414"/>
                </a:lnTo>
                <a:lnTo>
                  <a:pt x="450" y="408"/>
                </a:lnTo>
                <a:lnTo>
                  <a:pt x="468" y="408"/>
                </a:lnTo>
                <a:lnTo>
                  <a:pt x="480" y="414"/>
                </a:lnTo>
                <a:lnTo>
                  <a:pt x="498" y="414"/>
                </a:lnTo>
                <a:lnTo>
                  <a:pt x="510" y="420"/>
                </a:lnTo>
                <a:lnTo>
                  <a:pt x="516" y="420"/>
                </a:lnTo>
                <a:lnTo>
                  <a:pt x="522" y="426"/>
                </a:lnTo>
                <a:lnTo>
                  <a:pt x="522" y="432"/>
                </a:lnTo>
                <a:lnTo>
                  <a:pt x="528" y="444"/>
                </a:lnTo>
                <a:lnTo>
                  <a:pt x="534" y="450"/>
                </a:lnTo>
                <a:lnTo>
                  <a:pt x="540" y="450"/>
                </a:lnTo>
                <a:lnTo>
                  <a:pt x="546" y="456"/>
                </a:lnTo>
                <a:lnTo>
                  <a:pt x="558" y="456"/>
                </a:lnTo>
                <a:lnTo>
                  <a:pt x="570" y="468"/>
                </a:lnTo>
                <a:lnTo>
                  <a:pt x="582" y="474"/>
                </a:lnTo>
                <a:lnTo>
                  <a:pt x="588" y="486"/>
                </a:lnTo>
                <a:lnTo>
                  <a:pt x="594" y="492"/>
                </a:lnTo>
                <a:lnTo>
                  <a:pt x="660" y="486"/>
                </a:lnTo>
                <a:lnTo>
                  <a:pt x="660" y="522"/>
                </a:lnTo>
                <a:lnTo>
                  <a:pt x="672" y="522"/>
                </a:lnTo>
                <a:lnTo>
                  <a:pt x="666" y="546"/>
                </a:lnTo>
                <a:lnTo>
                  <a:pt x="678" y="576"/>
                </a:lnTo>
                <a:lnTo>
                  <a:pt x="684" y="582"/>
                </a:lnTo>
                <a:lnTo>
                  <a:pt x="696" y="582"/>
                </a:lnTo>
                <a:lnTo>
                  <a:pt x="702" y="588"/>
                </a:lnTo>
                <a:lnTo>
                  <a:pt x="714" y="588"/>
                </a:lnTo>
                <a:lnTo>
                  <a:pt x="720" y="582"/>
                </a:lnTo>
                <a:lnTo>
                  <a:pt x="726" y="582"/>
                </a:lnTo>
                <a:lnTo>
                  <a:pt x="750" y="606"/>
                </a:lnTo>
                <a:lnTo>
                  <a:pt x="774" y="606"/>
                </a:lnTo>
                <a:lnTo>
                  <a:pt x="786" y="600"/>
                </a:lnTo>
                <a:lnTo>
                  <a:pt x="792" y="594"/>
                </a:lnTo>
                <a:lnTo>
                  <a:pt x="804" y="570"/>
                </a:lnTo>
                <a:lnTo>
                  <a:pt x="804" y="558"/>
                </a:lnTo>
                <a:lnTo>
                  <a:pt x="816" y="558"/>
                </a:lnTo>
                <a:lnTo>
                  <a:pt x="852" y="540"/>
                </a:lnTo>
                <a:lnTo>
                  <a:pt x="858" y="528"/>
                </a:lnTo>
                <a:lnTo>
                  <a:pt x="870" y="522"/>
                </a:lnTo>
                <a:lnTo>
                  <a:pt x="882" y="522"/>
                </a:lnTo>
                <a:lnTo>
                  <a:pt x="882" y="462"/>
                </a:lnTo>
                <a:lnTo>
                  <a:pt x="888" y="450"/>
                </a:lnTo>
                <a:lnTo>
                  <a:pt x="900" y="444"/>
                </a:lnTo>
                <a:lnTo>
                  <a:pt x="936" y="444"/>
                </a:lnTo>
                <a:lnTo>
                  <a:pt x="936" y="420"/>
                </a:lnTo>
                <a:lnTo>
                  <a:pt x="948" y="420"/>
                </a:lnTo>
                <a:lnTo>
                  <a:pt x="960" y="426"/>
                </a:lnTo>
                <a:lnTo>
                  <a:pt x="966" y="432"/>
                </a:lnTo>
                <a:lnTo>
                  <a:pt x="978" y="438"/>
                </a:lnTo>
                <a:lnTo>
                  <a:pt x="1008" y="438"/>
                </a:lnTo>
                <a:lnTo>
                  <a:pt x="1008" y="426"/>
                </a:lnTo>
                <a:lnTo>
                  <a:pt x="996" y="414"/>
                </a:lnTo>
                <a:lnTo>
                  <a:pt x="996" y="396"/>
                </a:lnTo>
                <a:lnTo>
                  <a:pt x="1002" y="390"/>
                </a:lnTo>
                <a:lnTo>
                  <a:pt x="954" y="360"/>
                </a:lnTo>
                <a:lnTo>
                  <a:pt x="930" y="366"/>
                </a:lnTo>
                <a:lnTo>
                  <a:pt x="924" y="366"/>
                </a:lnTo>
                <a:lnTo>
                  <a:pt x="912" y="354"/>
                </a:lnTo>
                <a:lnTo>
                  <a:pt x="900" y="354"/>
                </a:lnTo>
                <a:lnTo>
                  <a:pt x="888" y="342"/>
                </a:lnTo>
                <a:lnTo>
                  <a:pt x="876" y="336"/>
                </a:lnTo>
                <a:lnTo>
                  <a:pt x="870" y="330"/>
                </a:lnTo>
                <a:lnTo>
                  <a:pt x="846" y="318"/>
                </a:lnTo>
                <a:lnTo>
                  <a:pt x="828" y="306"/>
                </a:lnTo>
                <a:lnTo>
                  <a:pt x="804" y="306"/>
                </a:lnTo>
                <a:lnTo>
                  <a:pt x="774" y="288"/>
                </a:lnTo>
                <a:lnTo>
                  <a:pt x="768" y="282"/>
                </a:lnTo>
                <a:lnTo>
                  <a:pt x="762" y="270"/>
                </a:lnTo>
                <a:lnTo>
                  <a:pt x="750" y="258"/>
                </a:lnTo>
                <a:lnTo>
                  <a:pt x="744" y="258"/>
                </a:lnTo>
                <a:lnTo>
                  <a:pt x="732" y="252"/>
                </a:lnTo>
                <a:lnTo>
                  <a:pt x="714" y="252"/>
                </a:lnTo>
                <a:lnTo>
                  <a:pt x="702" y="246"/>
                </a:lnTo>
                <a:lnTo>
                  <a:pt x="690" y="234"/>
                </a:lnTo>
                <a:lnTo>
                  <a:pt x="672" y="198"/>
                </a:lnTo>
                <a:lnTo>
                  <a:pt x="666" y="192"/>
                </a:lnTo>
                <a:lnTo>
                  <a:pt x="666" y="186"/>
                </a:lnTo>
                <a:lnTo>
                  <a:pt x="648" y="168"/>
                </a:lnTo>
                <a:lnTo>
                  <a:pt x="630" y="138"/>
                </a:lnTo>
                <a:lnTo>
                  <a:pt x="594" y="120"/>
                </a:lnTo>
                <a:lnTo>
                  <a:pt x="594" y="126"/>
                </a:lnTo>
                <a:lnTo>
                  <a:pt x="540" y="120"/>
                </a:lnTo>
                <a:lnTo>
                  <a:pt x="510" y="120"/>
                </a:lnTo>
                <a:lnTo>
                  <a:pt x="492" y="102"/>
                </a:lnTo>
                <a:lnTo>
                  <a:pt x="492" y="90"/>
                </a:lnTo>
                <a:lnTo>
                  <a:pt x="504" y="78"/>
                </a:lnTo>
                <a:lnTo>
                  <a:pt x="492" y="72"/>
                </a:lnTo>
                <a:lnTo>
                  <a:pt x="492" y="60"/>
                </a:lnTo>
                <a:lnTo>
                  <a:pt x="486" y="48"/>
                </a:lnTo>
                <a:lnTo>
                  <a:pt x="480" y="42"/>
                </a:lnTo>
                <a:lnTo>
                  <a:pt x="444" y="42"/>
                </a:lnTo>
                <a:lnTo>
                  <a:pt x="432" y="36"/>
                </a:lnTo>
                <a:lnTo>
                  <a:pt x="432" y="24"/>
                </a:lnTo>
                <a:lnTo>
                  <a:pt x="408" y="24"/>
                </a:lnTo>
                <a:lnTo>
                  <a:pt x="390" y="0"/>
                </a:lnTo>
                <a:lnTo>
                  <a:pt x="384" y="12"/>
                </a:lnTo>
                <a:lnTo>
                  <a:pt x="354" y="6"/>
                </a:lnTo>
                <a:lnTo>
                  <a:pt x="384" y="36"/>
                </a:lnTo>
                <a:lnTo>
                  <a:pt x="378" y="30"/>
                </a:lnTo>
                <a:lnTo>
                  <a:pt x="366" y="30"/>
                </a:lnTo>
                <a:lnTo>
                  <a:pt x="360" y="24"/>
                </a:lnTo>
                <a:lnTo>
                  <a:pt x="354" y="24"/>
                </a:lnTo>
                <a:lnTo>
                  <a:pt x="348" y="30"/>
                </a:lnTo>
                <a:lnTo>
                  <a:pt x="348" y="42"/>
                </a:lnTo>
                <a:lnTo>
                  <a:pt x="342" y="42"/>
                </a:lnTo>
                <a:lnTo>
                  <a:pt x="336" y="48"/>
                </a:lnTo>
                <a:lnTo>
                  <a:pt x="324" y="48"/>
                </a:lnTo>
                <a:lnTo>
                  <a:pt x="312" y="54"/>
                </a:lnTo>
                <a:lnTo>
                  <a:pt x="294" y="72"/>
                </a:lnTo>
                <a:lnTo>
                  <a:pt x="294" y="84"/>
                </a:lnTo>
                <a:lnTo>
                  <a:pt x="300" y="102"/>
                </a:lnTo>
                <a:lnTo>
                  <a:pt x="312" y="108"/>
                </a:lnTo>
                <a:lnTo>
                  <a:pt x="318" y="120"/>
                </a:lnTo>
                <a:lnTo>
                  <a:pt x="252" y="120"/>
                </a:lnTo>
                <a:lnTo>
                  <a:pt x="240" y="108"/>
                </a:lnTo>
                <a:lnTo>
                  <a:pt x="228" y="108"/>
                </a:lnTo>
                <a:lnTo>
                  <a:pt x="228" y="114"/>
                </a:lnTo>
                <a:lnTo>
                  <a:pt x="216" y="126"/>
                </a:lnTo>
                <a:lnTo>
                  <a:pt x="210" y="120"/>
                </a:lnTo>
                <a:lnTo>
                  <a:pt x="198" y="114"/>
                </a:lnTo>
                <a:lnTo>
                  <a:pt x="174" y="90"/>
                </a:lnTo>
                <a:lnTo>
                  <a:pt x="168" y="78"/>
                </a:lnTo>
                <a:lnTo>
                  <a:pt x="162" y="72"/>
                </a:lnTo>
                <a:lnTo>
                  <a:pt x="156" y="60"/>
                </a:lnTo>
                <a:lnTo>
                  <a:pt x="144" y="54"/>
                </a:lnTo>
                <a:lnTo>
                  <a:pt x="132" y="42"/>
                </a:lnTo>
                <a:lnTo>
                  <a:pt x="120" y="42"/>
                </a:lnTo>
                <a:lnTo>
                  <a:pt x="96" y="30"/>
                </a:lnTo>
                <a:lnTo>
                  <a:pt x="78" y="30"/>
                </a:lnTo>
                <a:lnTo>
                  <a:pt x="72" y="36"/>
                </a:lnTo>
                <a:lnTo>
                  <a:pt x="72" y="48"/>
                </a:lnTo>
                <a:lnTo>
                  <a:pt x="84" y="54"/>
                </a:lnTo>
                <a:lnTo>
                  <a:pt x="90" y="54"/>
                </a:lnTo>
                <a:lnTo>
                  <a:pt x="90" y="66"/>
                </a:lnTo>
                <a:lnTo>
                  <a:pt x="96" y="66"/>
                </a:lnTo>
                <a:lnTo>
                  <a:pt x="96" y="72"/>
                </a:lnTo>
                <a:lnTo>
                  <a:pt x="102" y="84"/>
                </a:lnTo>
                <a:lnTo>
                  <a:pt x="114" y="90"/>
                </a:lnTo>
                <a:lnTo>
                  <a:pt x="126" y="102"/>
                </a:lnTo>
                <a:lnTo>
                  <a:pt x="138" y="108"/>
                </a:lnTo>
                <a:lnTo>
                  <a:pt x="150" y="120"/>
                </a:lnTo>
                <a:lnTo>
                  <a:pt x="162" y="126"/>
                </a:lnTo>
                <a:lnTo>
                  <a:pt x="162" y="150"/>
                </a:lnTo>
                <a:lnTo>
                  <a:pt x="156" y="156"/>
                </a:lnTo>
                <a:lnTo>
                  <a:pt x="144" y="156"/>
                </a:lnTo>
                <a:lnTo>
                  <a:pt x="132" y="150"/>
                </a:lnTo>
                <a:lnTo>
                  <a:pt x="120" y="138"/>
                </a:lnTo>
                <a:lnTo>
                  <a:pt x="120" y="162"/>
                </a:lnTo>
                <a:lnTo>
                  <a:pt x="78" y="162"/>
                </a:lnTo>
                <a:lnTo>
                  <a:pt x="66" y="144"/>
                </a:lnTo>
                <a:lnTo>
                  <a:pt x="60" y="150"/>
                </a:lnTo>
                <a:lnTo>
                  <a:pt x="48" y="138"/>
                </a:lnTo>
                <a:lnTo>
                  <a:pt x="42" y="126"/>
                </a:lnTo>
                <a:lnTo>
                  <a:pt x="36" y="120"/>
                </a:lnTo>
                <a:lnTo>
                  <a:pt x="36" y="102"/>
                </a:lnTo>
                <a:lnTo>
                  <a:pt x="30" y="96"/>
                </a:lnTo>
                <a:lnTo>
                  <a:pt x="30" y="84"/>
                </a:lnTo>
                <a:lnTo>
                  <a:pt x="24" y="78"/>
                </a:lnTo>
                <a:lnTo>
                  <a:pt x="0" y="78"/>
                </a:lnTo>
                <a:lnTo>
                  <a:pt x="0" y="84"/>
                </a:lnTo>
                <a:lnTo>
                  <a:pt x="6" y="90"/>
                </a:lnTo>
                <a:lnTo>
                  <a:pt x="12" y="102"/>
                </a:lnTo>
                <a:lnTo>
                  <a:pt x="18" y="108"/>
                </a:lnTo>
                <a:lnTo>
                  <a:pt x="24" y="120"/>
                </a:lnTo>
                <a:lnTo>
                  <a:pt x="36" y="126"/>
                </a:lnTo>
                <a:lnTo>
                  <a:pt x="42" y="138"/>
                </a:lnTo>
                <a:lnTo>
                  <a:pt x="48" y="144"/>
                </a:lnTo>
                <a:lnTo>
                  <a:pt x="48" y="15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1" name="Turkey" descr="© INSCALE GmbH, 05.05.2010&#10;http://www.presentationload.com/">
            <a:extLst>
              <a:ext uri="{FF2B5EF4-FFF2-40B4-BE49-F238E27FC236}">
                <a16:creationId xmlns:a16="http://schemas.microsoft.com/office/drawing/2014/main" id="{6088B8D2-56AA-A57D-6DBC-7D954C88B315}"/>
              </a:ext>
            </a:extLst>
          </p:cNvPr>
          <p:cNvSpPr>
            <a:spLocks noEditPoints="1"/>
          </p:cNvSpPr>
          <p:nvPr/>
        </p:nvSpPr>
        <p:spPr bwMode="gray">
          <a:xfrm>
            <a:off x="6404253" y="2782386"/>
            <a:ext cx="626985" cy="239729"/>
          </a:xfrm>
          <a:custGeom>
            <a:avLst/>
            <a:gdLst>
              <a:gd name="T0" fmla="*/ 2147483647 w 1332"/>
              <a:gd name="T1" fmla="*/ 2147483647 h 510"/>
              <a:gd name="T2" fmla="*/ 2147483647 w 1332"/>
              <a:gd name="T3" fmla="*/ 2147483647 h 510"/>
              <a:gd name="T4" fmla="*/ 2147483647 w 1332"/>
              <a:gd name="T5" fmla="*/ 2147483647 h 510"/>
              <a:gd name="T6" fmla="*/ 2147483647 w 1332"/>
              <a:gd name="T7" fmla="*/ 2147483647 h 510"/>
              <a:gd name="T8" fmla="*/ 2147483647 w 1332"/>
              <a:gd name="T9" fmla="*/ 2147483647 h 510"/>
              <a:gd name="T10" fmla="*/ 2147483647 w 1332"/>
              <a:gd name="T11" fmla="*/ 2147483647 h 510"/>
              <a:gd name="T12" fmla="*/ 2147483647 w 1332"/>
              <a:gd name="T13" fmla="*/ 2147483647 h 510"/>
              <a:gd name="T14" fmla="*/ 2147483647 w 1332"/>
              <a:gd name="T15" fmla="*/ 2147483647 h 510"/>
              <a:gd name="T16" fmla="*/ 2147483647 w 1332"/>
              <a:gd name="T17" fmla="*/ 2147483647 h 510"/>
              <a:gd name="T18" fmla="*/ 2147483647 w 1332"/>
              <a:gd name="T19" fmla="*/ 2147483647 h 510"/>
              <a:gd name="T20" fmla="*/ 2147483647 w 1332"/>
              <a:gd name="T21" fmla="*/ 2147483647 h 510"/>
              <a:gd name="T22" fmla="*/ 2147483647 w 1332"/>
              <a:gd name="T23" fmla="*/ 2147483647 h 510"/>
              <a:gd name="T24" fmla="*/ 2147483647 w 1332"/>
              <a:gd name="T25" fmla="*/ 2147483647 h 510"/>
              <a:gd name="T26" fmla="*/ 2147483647 w 1332"/>
              <a:gd name="T27" fmla="*/ 2147483647 h 510"/>
              <a:gd name="T28" fmla="*/ 2147483647 w 1332"/>
              <a:gd name="T29" fmla="*/ 2147483647 h 510"/>
              <a:gd name="T30" fmla="*/ 2147483647 w 1332"/>
              <a:gd name="T31" fmla="*/ 2147483647 h 510"/>
              <a:gd name="T32" fmla="*/ 2147483647 w 1332"/>
              <a:gd name="T33" fmla="*/ 2147483647 h 510"/>
              <a:gd name="T34" fmla="*/ 2147483647 w 1332"/>
              <a:gd name="T35" fmla="*/ 2147483647 h 510"/>
              <a:gd name="T36" fmla="*/ 2147483647 w 1332"/>
              <a:gd name="T37" fmla="*/ 2147483647 h 510"/>
              <a:gd name="T38" fmla="*/ 2147483647 w 1332"/>
              <a:gd name="T39" fmla="*/ 2147483647 h 510"/>
              <a:gd name="T40" fmla="*/ 2147483647 w 1332"/>
              <a:gd name="T41" fmla="*/ 2147483647 h 510"/>
              <a:gd name="T42" fmla="*/ 2147483647 w 1332"/>
              <a:gd name="T43" fmla="*/ 2147483647 h 510"/>
              <a:gd name="T44" fmla="*/ 2147483647 w 1332"/>
              <a:gd name="T45" fmla="*/ 2147483647 h 510"/>
              <a:gd name="T46" fmla="*/ 2147483647 w 1332"/>
              <a:gd name="T47" fmla="*/ 2147483647 h 510"/>
              <a:gd name="T48" fmla="*/ 2147483647 w 1332"/>
              <a:gd name="T49" fmla="*/ 2147483647 h 510"/>
              <a:gd name="T50" fmla="*/ 2147483647 w 1332"/>
              <a:gd name="T51" fmla="*/ 2147483647 h 510"/>
              <a:gd name="T52" fmla="*/ 2147483647 w 1332"/>
              <a:gd name="T53" fmla="*/ 2147483647 h 510"/>
              <a:gd name="T54" fmla="*/ 2147483647 w 1332"/>
              <a:gd name="T55" fmla="*/ 2147483647 h 510"/>
              <a:gd name="T56" fmla="*/ 2147483647 w 1332"/>
              <a:gd name="T57" fmla="*/ 2147483647 h 510"/>
              <a:gd name="T58" fmla="*/ 2147483647 w 1332"/>
              <a:gd name="T59" fmla="*/ 2147483647 h 510"/>
              <a:gd name="T60" fmla="*/ 2147483647 w 1332"/>
              <a:gd name="T61" fmla="*/ 2147483647 h 510"/>
              <a:gd name="T62" fmla="*/ 2147483647 w 1332"/>
              <a:gd name="T63" fmla="*/ 2147483647 h 510"/>
              <a:gd name="T64" fmla="*/ 2147483647 w 1332"/>
              <a:gd name="T65" fmla="*/ 2147483647 h 510"/>
              <a:gd name="T66" fmla="*/ 2147483647 w 1332"/>
              <a:gd name="T67" fmla="*/ 2147483647 h 510"/>
              <a:gd name="T68" fmla="*/ 2147483647 w 1332"/>
              <a:gd name="T69" fmla="*/ 2147483647 h 510"/>
              <a:gd name="T70" fmla="*/ 2147483647 w 1332"/>
              <a:gd name="T71" fmla="*/ 2147483647 h 510"/>
              <a:gd name="T72" fmla="*/ 2147483647 w 1332"/>
              <a:gd name="T73" fmla="*/ 2147483647 h 510"/>
              <a:gd name="T74" fmla="*/ 2147483647 w 1332"/>
              <a:gd name="T75" fmla="*/ 2147483647 h 510"/>
              <a:gd name="T76" fmla="*/ 2147483647 w 1332"/>
              <a:gd name="T77" fmla="*/ 2147483647 h 510"/>
              <a:gd name="T78" fmla="*/ 2147483647 w 1332"/>
              <a:gd name="T79" fmla="*/ 2147483647 h 510"/>
              <a:gd name="T80" fmla="*/ 2147483647 w 1332"/>
              <a:gd name="T81" fmla="*/ 2147483647 h 510"/>
              <a:gd name="T82" fmla="*/ 2147483647 w 1332"/>
              <a:gd name="T83" fmla="*/ 2147483647 h 510"/>
              <a:gd name="T84" fmla="*/ 2147483647 w 1332"/>
              <a:gd name="T85" fmla="*/ 2147483647 h 510"/>
              <a:gd name="T86" fmla="*/ 2147483647 w 1332"/>
              <a:gd name="T87" fmla="*/ 2147483647 h 510"/>
              <a:gd name="T88" fmla="*/ 2147483647 w 1332"/>
              <a:gd name="T89" fmla="*/ 2147483647 h 510"/>
              <a:gd name="T90" fmla="*/ 2147483647 w 1332"/>
              <a:gd name="T91" fmla="*/ 2147483647 h 510"/>
              <a:gd name="T92" fmla="*/ 2147483647 w 1332"/>
              <a:gd name="T93" fmla="*/ 2147483647 h 510"/>
              <a:gd name="T94" fmla="*/ 2147483647 w 1332"/>
              <a:gd name="T95" fmla="*/ 2147483647 h 510"/>
              <a:gd name="T96" fmla="*/ 2147483647 w 1332"/>
              <a:gd name="T97" fmla="*/ 2147483647 h 510"/>
              <a:gd name="T98" fmla="*/ 2147483647 w 1332"/>
              <a:gd name="T99" fmla="*/ 2147483647 h 510"/>
              <a:gd name="T100" fmla="*/ 2147483647 w 1332"/>
              <a:gd name="T101" fmla="*/ 2147483647 h 510"/>
              <a:gd name="T102" fmla="*/ 2147483647 w 1332"/>
              <a:gd name="T103" fmla="*/ 2147483647 h 510"/>
              <a:gd name="T104" fmla="*/ 2147483647 w 1332"/>
              <a:gd name="T105" fmla="*/ 2147483647 h 510"/>
              <a:gd name="T106" fmla="*/ 2147483647 w 1332"/>
              <a:gd name="T107" fmla="*/ 2147483647 h 510"/>
              <a:gd name="T108" fmla="*/ 2147483647 w 1332"/>
              <a:gd name="T109" fmla="*/ 2147483647 h 510"/>
              <a:gd name="T110" fmla="*/ 2147483647 w 1332"/>
              <a:gd name="T111" fmla="*/ 2147483647 h 510"/>
              <a:gd name="T112" fmla="*/ 2147483647 w 1332"/>
              <a:gd name="T113" fmla="*/ 2147483647 h 510"/>
              <a:gd name="T114" fmla="*/ 2147483647 w 1332"/>
              <a:gd name="T115" fmla="*/ 2147483647 h 51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32"/>
              <a:gd name="T175" fmla="*/ 0 h 510"/>
              <a:gd name="T176" fmla="*/ 1332 w 1332"/>
              <a:gd name="T177" fmla="*/ 510 h 51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32" h="510">
                <a:moveTo>
                  <a:pt x="6" y="192"/>
                </a:moveTo>
                <a:lnTo>
                  <a:pt x="24" y="186"/>
                </a:lnTo>
                <a:lnTo>
                  <a:pt x="30" y="174"/>
                </a:lnTo>
                <a:lnTo>
                  <a:pt x="0" y="174"/>
                </a:lnTo>
                <a:lnTo>
                  <a:pt x="6" y="192"/>
                </a:lnTo>
                <a:close/>
                <a:moveTo>
                  <a:pt x="42" y="162"/>
                </a:moveTo>
                <a:lnTo>
                  <a:pt x="42" y="168"/>
                </a:lnTo>
                <a:lnTo>
                  <a:pt x="48" y="174"/>
                </a:lnTo>
                <a:lnTo>
                  <a:pt x="60" y="174"/>
                </a:lnTo>
                <a:lnTo>
                  <a:pt x="60" y="162"/>
                </a:lnTo>
                <a:lnTo>
                  <a:pt x="54" y="156"/>
                </a:lnTo>
                <a:lnTo>
                  <a:pt x="54" y="150"/>
                </a:lnTo>
                <a:lnTo>
                  <a:pt x="48" y="150"/>
                </a:lnTo>
                <a:lnTo>
                  <a:pt x="48" y="156"/>
                </a:lnTo>
                <a:lnTo>
                  <a:pt x="42" y="162"/>
                </a:lnTo>
                <a:close/>
                <a:moveTo>
                  <a:pt x="96" y="138"/>
                </a:moveTo>
                <a:lnTo>
                  <a:pt x="66" y="138"/>
                </a:lnTo>
                <a:lnTo>
                  <a:pt x="66" y="174"/>
                </a:lnTo>
                <a:lnTo>
                  <a:pt x="78" y="150"/>
                </a:lnTo>
                <a:lnTo>
                  <a:pt x="96" y="138"/>
                </a:lnTo>
                <a:close/>
                <a:moveTo>
                  <a:pt x="1332" y="402"/>
                </a:moveTo>
                <a:lnTo>
                  <a:pt x="1332" y="390"/>
                </a:lnTo>
                <a:lnTo>
                  <a:pt x="1308" y="384"/>
                </a:lnTo>
                <a:lnTo>
                  <a:pt x="1308" y="354"/>
                </a:lnTo>
                <a:lnTo>
                  <a:pt x="1272" y="336"/>
                </a:lnTo>
                <a:lnTo>
                  <a:pt x="1278" y="330"/>
                </a:lnTo>
                <a:lnTo>
                  <a:pt x="1284" y="318"/>
                </a:lnTo>
                <a:lnTo>
                  <a:pt x="1284" y="312"/>
                </a:lnTo>
                <a:lnTo>
                  <a:pt x="1290" y="306"/>
                </a:lnTo>
                <a:lnTo>
                  <a:pt x="1284" y="306"/>
                </a:lnTo>
                <a:lnTo>
                  <a:pt x="1278" y="300"/>
                </a:lnTo>
                <a:lnTo>
                  <a:pt x="1278" y="288"/>
                </a:lnTo>
                <a:lnTo>
                  <a:pt x="1266" y="276"/>
                </a:lnTo>
                <a:lnTo>
                  <a:pt x="1266" y="246"/>
                </a:lnTo>
                <a:lnTo>
                  <a:pt x="1248" y="222"/>
                </a:lnTo>
                <a:lnTo>
                  <a:pt x="1272" y="222"/>
                </a:lnTo>
                <a:lnTo>
                  <a:pt x="1272" y="216"/>
                </a:lnTo>
                <a:lnTo>
                  <a:pt x="1278" y="210"/>
                </a:lnTo>
                <a:lnTo>
                  <a:pt x="1272" y="198"/>
                </a:lnTo>
                <a:lnTo>
                  <a:pt x="1272" y="186"/>
                </a:lnTo>
                <a:lnTo>
                  <a:pt x="1266" y="180"/>
                </a:lnTo>
                <a:lnTo>
                  <a:pt x="1266" y="174"/>
                </a:lnTo>
                <a:lnTo>
                  <a:pt x="1260" y="174"/>
                </a:lnTo>
                <a:lnTo>
                  <a:pt x="1248" y="180"/>
                </a:lnTo>
                <a:lnTo>
                  <a:pt x="1236" y="180"/>
                </a:lnTo>
                <a:lnTo>
                  <a:pt x="1224" y="174"/>
                </a:lnTo>
                <a:lnTo>
                  <a:pt x="1218" y="168"/>
                </a:lnTo>
                <a:lnTo>
                  <a:pt x="1212" y="156"/>
                </a:lnTo>
                <a:lnTo>
                  <a:pt x="1212" y="144"/>
                </a:lnTo>
                <a:lnTo>
                  <a:pt x="1200" y="108"/>
                </a:lnTo>
                <a:lnTo>
                  <a:pt x="1194" y="96"/>
                </a:lnTo>
                <a:lnTo>
                  <a:pt x="1194" y="84"/>
                </a:lnTo>
                <a:lnTo>
                  <a:pt x="1188" y="78"/>
                </a:lnTo>
                <a:lnTo>
                  <a:pt x="1164" y="78"/>
                </a:lnTo>
                <a:lnTo>
                  <a:pt x="1164" y="72"/>
                </a:lnTo>
                <a:lnTo>
                  <a:pt x="1158" y="60"/>
                </a:lnTo>
                <a:lnTo>
                  <a:pt x="1152" y="54"/>
                </a:lnTo>
                <a:lnTo>
                  <a:pt x="1140" y="48"/>
                </a:lnTo>
                <a:lnTo>
                  <a:pt x="1128" y="48"/>
                </a:lnTo>
                <a:lnTo>
                  <a:pt x="1116" y="54"/>
                </a:lnTo>
                <a:lnTo>
                  <a:pt x="1110" y="60"/>
                </a:lnTo>
                <a:lnTo>
                  <a:pt x="1074" y="54"/>
                </a:lnTo>
                <a:lnTo>
                  <a:pt x="1062" y="66"/>
                </a:lnTo>
                <a:lnTo>
                  <a:pt x="1026" y="90"/>
                </a:lnTo>
                <a:lnTo>
                  <a:pt x="1014" y="96"/>
                </a:lnTo>
                <a:lnTo>
                  <a:pt x="930" y="96"/>
                </a:lnTo>
                <a:lnTo>
                  <a:pt x="876" y="108"/>
                </a:lnTo>
                <a:lnTo>
                  <a:pt x="810" y="84"/>
                </a:lnTo>
                <a:lnTo>
                  <a:pt x="786" y="96"/>
                </a:lnTo>
                <a:lnTo>
                  <a:pt x="786" y="90"/>
                </a:lnTo>
                <a:lnTo>
                  <a:pt x="780" y="84"/>
                </a:lnTo>
                <a:lnTo>
                  <a:pt x="774" y="72"/>
                </a:lnTo>
                <a:lnTo>
                  <a:pt x="768" y="66"/>
                </a:lnTo>
                <a:lnTo>
                  <a:pt x="756" y="66"/>
                </a:lnTo>
                <a:lnTo>
                  <a:pt x="744" y="72"/>
                </a:lnTo>
                <a:lnTo>
                  <a:pt x="738" y="78"/>
                </a:lnTo>
                <a:lnTo>
                  <a:pt x="708" y="60"/>
                </a:lnTo>
                <a:lnTo>
                  <a:pt x="708" y="36"/>
                </a:lnTo>
                <a:lnTo>
                  <a:pt x="660" y="48"/>
                </a:lnTo>
                <a:lnTo>
                  <a:pt x="636" y="30"/>
                </a:lnTo>
                <a:lnTo>
                  <a:pt x="630" y="12"/>
                </a:lnTo>
                <a:lnTo>
                  <a:pt x="624" y="12"/>
                </a:lnTo>
                <a:lnTo>
                  <a:pt x="618" y="18"/>
                </a:lnTo>
                <a:lnTo>
                  <a:pt x="600" y="18"/>
                </a:lnTo>
                <a:lnTo>
                  <a:pt x="588" y="24"/>
                </a:lnTo>
                <a:lnTo>
                  <a:pt x="558" y="24"/>
                </a:lnTo>
                <a:lnTo>
                  <a:pt x="534" y="18"/>
                </a:lnTo>
                <a:lnTo>
                  <a:pt x="504" y="18"/>
                </a:lnTo>
                <a:lnTo>
                  <a:pt x="492" y="24"/>
                </a:lnTo>
                <a:lnTo>
                  <a:pt x="456" y="36"/>
                </a:lnTo>
                <a:lnTo>
                  <a:pt x="444" y="42"/>
                </a:lnTo>
                <a:lnTo>
                  <a:pt x="438" y="48"/>
                </a:lnTo>
                <a:lnTo>
                  <a:pt x="426" y="54"/>
                </a:lnTo>
                <a:lnTo>
                  <a:pt x="414" y="66"/>
                </a:lnTo>
                <a:lnTo>
                  <a:pt x="408" y="66"/>
                </a:lnTo>
                <a:lnTo>
                  <a:pt x="396" y="90"/>
                </a:lnTo>
                <a:lnTo>
                  <a:pt x="378" y="90"/>
                </a:lnTo>
                <a:lnTo>
                  <a:pt x="354" y="84"/>
                </a:lnTo>
                <a:lnTo>
                  <a:pt x="294" y="84"/>
                </a:lnTo>
                <a:lnTo>
                  <a:pt x="282" y="78"/>
                </a:lnTo>
                <a:lnTo>
                  <a:pt x="264" y="78"/>
                </a:lnTo>
                <a:lnTo>
                  <a:pt x="252" y="72"/>
                </a:lnTo>
                <a:lnTo>
                  <a:pt x="240" y="72"/>
                </a:lnTo>
                <a:lnTo>
                  <a:pt x="234" y="66"/>
                </a:lnTo>
                <a:lnTo>
                  <a:pt x="198" y="66"/>
                </a:lnTo>
                <a:lnTo>
                  <a:pt x="186" y="54"/>
                </a:lnTo>
                <a:lnTo>
                  <a:pt x="180" y="36"/>
                </a:lnTo>
                <a:lnTo>
                  <a:pt x="180" y="24"/>
                </a:lnTo>
                <a:lnTo>
                  <a:pt x="168" y="24"/>
                </a:lnTo>
                <a:lnTo>
                  <a:pt x="156" y="18"/>
                </a:lnTo>
                <a:lnTo>
                  <a:pt x="144" y="18"/>
                </a:lnTo>
                <a:lnTo>
                  <a:pt x="132" y="0"/>
                </a:lnTo>
                <a:lnTo>
                  <a:pt x="120" y="18"/>
                </a:lnTo>
                <a:lnTo>
                  <a:pt x="90" y="12"/>
                </a:lnTo>
                <a:lnTo>
                  <a:pt x="72" y="36"/>
                </a:lnTo>
                <a:lnTo>
                  <a:pt x="78" y="42"/>
                </a:lnTo>
                <a:lnTo>
                  <a:pt x="90" y="42"/>
                </a:lnTo>
                <a:lnTo>
                  <a:pt x="90" y="48"/>
                </a:lnTo>
                <a:lnTo>
                  <a:pt x="96" y="54"/>
                </a:lnTo>
                <a:lnTo>
                  <a:pt x="96" y="66"/>
                </a:lnTo>
                <a:lnTo>
                  <a:pt x="78" y="66"/>
                </a:lnTo>
                <a:lnTo>
                  <a:pt x="72" y="72"/>
                </a:lnTo>
                <a:lnTo>
                  <a:pt x="72" y="78"/>
                </a:lnTo>
                <a:lnTo>
                  <a:pt x="78" y="84"/>
                </a:lnTo>
                <a:lnTo>
                  <a:pt x="78" y="96"/>
                </a:lnTo>
                <a:lnTo>
                  <a:pt x="72" y="108"/>
                </a:lnTo>
                <a:lnTo>
                  <a:pt x="72" y="114"/>
                </a:lnTo>
                <a:lnTo>
                  <a:pt x="66" y="120"/>
                </a:lnTo>
                <a:lnTo>
                  <a:pt x="66" y="132"/>
                </a:lnTo>
                <a:lnTo>
                  <a:pt x="72" y="132"/>
                </a:lnTo>
                <a:lnTo>
                  <a:pt x="90" y="126"/>
                </a:lnTo>
                <a:lnTo>
                  <a:pt x="102" y="126"/>
                </a:lnTo>
                <a:lnTo>
                  <a:pt x="108" y="120"/>
                </a:lnTo>
                <a:lnTo>
                  <a:pt x="114" y="120"/>
                </a:lnTo>
                <a:lnTo>
                  <a:pt x="114" y="132"/>
                </a:lnTo>
                <a:lnTo>
                  <a:pt x="120" y="132"/>
                </a:lnTo>
                <a:lnTo>
                  <a:pt x="126" y="126"/>
                </a:lnTo>
                <a:lnTo>
                  <a:pt x="138" y="120"/>
                </a:lnTo>
                <a:lnTo>
                  <a:pt x="162" y="96"/>
                </a:lnTo>
                <a:lnTo>
                  <a:pt x="168" y="96"/>
                </a:lnTo>
                <a:lnTo>
                  <a:pt x="174" y="90"/>
                </a:lnTo>
                <a:lnTo>
                  <a:pt x="186" y="90"/>
                </a:lnTo>
                <a:lnTo>
                  <a:pt x="204" y="84"/>
                </a:lnTo>
                <a:lnTo>
                  <a:pt x="216" y="84"/>
                </a:lnTo>
                <a:lnTo>
                  <a:pt x="252" y="102"/>
                </a:lnTo>
                <a:lnTo>
                  <a:pt x="270" y="108"/>
                </a:lnTo>
                <a:lnTo>
                  <a:pt x="282" y="108"/>
                </a:lnTo>
                <a:lnTo>
                  <a:pt x="288" y="114"/>
                </a:lnTo>
                <a:lnTo>
                  <a:pt x="294" y="114"/>
                </a:lnTo>
                <a:lnTo>
                  <a:pt x="270" y="114"/>
                </a:lnTo>
                <a:lnTo>
                  <a:pt x="258" y="120"/>
                </a:lnTo>
                <a:lnTo>
                  <a:pt x="246" y="120"/>
                </a:lnTo>
                <a:lnTo>
                  <a:pt x="246" y="132"/>
                </a:lnTo>
                <a:lnTo>
                  <a:pt x="240" y="138"/>
                </a:lnTo>
                <a:lnTo>
                  <a:pt x="186" y="144"/>
                </a:lnTo>
                <a:lnTo>
                  <a:pt x="138" y="138"/>
                </a:lnTo>
                <a:lnTo>
                  <a:pt x="120" y="138"/>
                </a:lnTo>
                <a:lnTo>
                  <a:pt x="96" y="150"/>
                </a:lnTo>
                <a:lnTo>
                  <a:pt x="84" y="162"/>
                </a:lnTo>
                <a:lnTo>
                  <a:pt x="84" y="174"/>
                </a:lnTo>
                <a:lnTo>
                  <a:pt x="78" y="192"/>
                </a:lnTo>
                <a:lnTo>
                  <a:pt x="78" y="204"/>
                </a:lnTo>
                <a:lnTo>
                  <a:pt x="72" y="210"/>
                </a:lnTo>
                <a:lnTo>
                  <a:pt x="72" y="216"/>
                </a:lnTo>
                <a:lnTo>
                  <a:pt x="114" y="216"/>
                </a:lnTo>
                <a:lnTo>
                  <a:pt x="114" y="240"/>
                </a:lnTo>
                <a:lnTo>
                  <a:pt x="120" y="246"/>
                </a:lnTo>
                <a:lnTo>
                  <a:pt x="126" y="258"/>
                </a:lnTo>
                <a:lnTo>
                  <a:pt x="132" y="264"/>
                </a:lnTo>
                <a:lnTo>
                  <a:pt x="126" y="282"/>
                </a:lnTo>
                <a:lnTo>
                  <a:pt x="138" y="300"/>
                </a:lnTo>
                <a:lnTo>
                  <a:pt x="126" y="318"/>
                </a:lnTo>
                <a:lnTo>
                  <a:pt x="162" y="354"/>
                </a:lnTo>
                <a:lnTo>
                  <a:pt x="156" y="390"/>
                </a:lnTo>
                <a:lnTo>
                  <a:pt x="210" y="414"/>
                </a:lnTo>
                <a:lnTo>
                  <a:pt x="216" y="444"/>
                </a:lnTo>
                <a:lnTo>
                  <a:pt x="216" y="438"/>
                </a:lnTo>
                <a:lnTo>
                  <a:pt x="222" y="438"/>
                </a:lnTo>
                <a:lnTo>
                  <a:pt x="222" y="432"/>
                </a:lnTo>
                <a:lnTo>
                  <a:pt x="228" y="432"/>
                </a:lnTo>
                <a:lnTo>
                  <a:pt x="252" y="444"/>
                </a:lnTo>
                <a:lnTo>
                  <a:pt x="258" y="444"/>
                </a:lnTo>
                <a:lnTo>
                  <a:pt x="264" y="450"/>
                </a:lnTo>
                <a:lnTo>
                  <a:pt x="270" y="462"/>
                </a:lnTo>
                <a:lnTo>
                  <a:pt x="282" y="468"/>
                </a:lnTo>
                <a:lnTo>
                  <a:pt x="294" y="468"/>
                </a:lnTo>
                <a:lnTo>
                  <a:pt x="312" y="474"/>
                </a:lnTo>
                <a:lnTo>
                  <a:pt x="372" y="474"/>
                </a:lnTo>
                <a:lnTo>
                  <a:pt x="372" y="450"/>
                </a:lnTo>
                <a:lnTo>
                  <a:pt x="378" y="438"/>
                </a:lnTo>
                <a:lnTo>
                  <a:pt x="390" y="426"/>
                </a:lnTo>
                <a:lnTo>
                  <a:pt x="408" y="426"/>
                </a:lnTo>
                <a:lnTo>
                  <a:pt x="432" y="432"/>
                </a:lnTo>
                <a:lnTo>
                  <a:pt x="468" y="444"/>
                </a:lnTo>
                <a:lnTo>
                  <a:pt x="474" y="450"/>
                </a:lnTo>
                <a:lnTo>
                  <a:pt x="480" y="450"/>
                </a:lnTo>
                <a:lnTo>
                  <a:pt x="480" y="456"/>
                </a:lnTo>
                <a:lnTo>
                  <a:pt x="486" y="468"/>
                </a:lnTo>
                <a:lnTo>
                  <a:pt x="486" y="474"/>
                </a:lnTo>
                <a:lnTo>
                  <a:pt x="492" y="480"/>
                </a:lnTo>
                <a:lnTo>
                  <a:pt x="504" y="486"/>
                </a:lnTo>
                <a:lnTo>
                  <a:pt x="564" y="486"/>
                </a:lnTo>
                <a:lnTo>
                  <a:pt x="576" y="480"/>
                </a:lnTo>
                <a:lnTo>
                  <a:pt x="594" y="474"/>
                </a:lnTo>
                <a:lnTo>
                  <a:pt x="606" y="462"/>
                </a:lnTo>
                <a:lnTo>
                  <a:pt x="618" y="456"/>
                </a:lnTo>
                <a:lnTo>
                  <a:pt x="630" y="444"/>
                </a:lnTo>
                <a:lnTo>
                  <a:pt x="648" y="438"/>
                </a:lnTo>
                <a:lnTo>
                  <a:pt x="660" y="432"/>
                </a:lnTo>
                <a:lnTo>
                  <a:pt x="672" y="432"/>
                </a:lnTo>
                <a:lnTo>
                  <a:pt x="684" y="438"/>
                </a:lnTo>
                <a:lnTo>
                  <a:pt x="690" y="444"/>
                </a:lnTo>
                <a:lnTo>
                  <a:pt x="696" y="444"/>
                </a:lnTo>
                <a:lnTo>
                  <a:pt x="702" y="450"/>
                </a:lnTo>
                <a:lnTo>
                  <a:pt x="714" y="450"/>
                </a:lnTo>
                <a:lnTo>
                  <a:pt x="726" y="444"/>
                </a:lnTo>
                <a:lnTo>
                  <a:pt x="732" y="432"/>
                </a:lnTo>
                <a:lnTo>
                  <a:pt x="744" y="420"/>
                </a:lnTo>
                <a:lnTo>
                  <a:pt x="756" y="432"/>
                </a:lnTo>
                <a:lnTo>
                  <a:pt x="756" y="444"/>
                </a:lnTo>
                <a:lnTo>
                  <a:pt x="750" y="450"/>
                </a:lnTo>
                <a:lnTo>
                  <a:pt x="744" y="462"/>
                </a:lnTo>
                <a:lnTo>
                  <a:pt x="744" y="468"/>
                </a:lnTo>
                <a:lnTo>
                  <a:pt x="738" y="474"/>
                </a:lnTo>
                <a:lnTo>
                  <a:pt x="738" y="486"/>
                </a:lnTo>
                <a:lnTo>
                  <a:pt x="744" y="492"/>
                </a:lnTo>
                <a:lnTo>
                  <a:pt x="744" y="498"/>
                </a:lnTo>
                <a:lnTo>
                  <a:pt x="756" y="510"/>
                </a:lnTo>
                <a:lnTo>
                  <a:pt x="768" y="510"/>
                </a:lnTo>
                <a:lnTo>
                  <a:pt x="768" y="504"/>
                </a:lnTo>
                <a:lnTo>
                  <a:pt x="774" y="498"/>
                </a:lnTo>
                <a:lnTo>
                  <a:pt x="774" y="480"/>
                </a:lnTo>
                <a:lnTo>
                  <a:pt x="780" y="486"/>
                </a:lnTo>
                <a:lnTo>
                  <a:pt x="792" y="486"/>
                </a:lnTo>
                <a:lnTo>
                  <a:pt x="792" y="462"/>
                </a:lnTo>
                <a:lnTo>
                  <a:pt x="786" y="462"/>
                </a:lnTo>
                <a:lnTo>
                  <a:pt x="786" y="432"/>
                </a:lnTo>
                <a:lnTo>
                  <a:pt x="810" y="432"/>
                </a:lnTo>
                <a:lnTo>
                  <a:pt x="804" y="438"/>
                </a:lnTo>
                <a:lnTo>
                  <a:pt x="804" y="444"/>
                </a:lnTo>
                <a:lnTo>
                  <a:pt x="840" y="444"/>
                </a:lnTo>
                <a:lnTo>
                  <a:pt x="858" y="438"/>
                </a:lnTo>
                <a:lnTo>
                  <a:pt x="864" y="432"/>
                </a:lnTo>
                <a:lnTo>
                  <a:pt x="870" y="432"/>
                </a:lnTo>
                <a:lnTo>
                  <a:pt x="888" y="414"/>
                </a:lnTo>
                <a:lnTo>
                  <a:pt x="894" y="414"/>
                </a:lnTo>
                <a:lnTo>
                  <a:pt x="900" y="420"/>
                </a:lnTo>
                <a:lnTo>
                  <a:pt x="912" y="426"/>
                </a:lnTo>
                <a:lnTo>
                  <a:pt x="924" y="438"/>
                </a:lnTo>
                <a:lnTo>
                  <a:pt x="942" y="438"/>
                </a:lnTo>
                <a:lnTo>
                  <a:pt x="954" y="444"/>
                </a:lnTo>
                <a:lnTo>
                  <a:pt x="966" y="444"/>
                </a:lnTo>
                <a:lnTo>
                  <a:pt x="978" y="438"/>
                </a:lnTo>
                <a:lnTo>
                  <a:pt x="996" y="438"/>
                </a:lnTo>
                <a:lnTo>
                  <a:pt x="1002" y="432"/>
                </a:lnTo>
                <a:lnTo>
                  <a:pt x="1014" y="426"/>
                </a:lnTo>
                <a:lnTo>
                  <a:pt x="1026" y="414"/>
                </a:lnTo>
                <a:lnTo>
                  <a:pt x="1038" y="408"/>
                </a:lnTo>
                <a:lnTo>
                  <a:pt x="1086" y="408"/>
                </a:lnTo>
                <a:lnTo>
                  <a:pt x="1092" y="414"/>
                </a:lnTo>
                <a:lnTo>
                  <a:pt x="1110" y="414"/>
                </a:lnTo>
                <a:lnTo>
                  <a:pt x="1122" y="402"/>
                </a:lnTo>
                <a:lnTo>
                  <a:pt x="1146" y="402"/>
                </a:lnTo>
                <a:lnTo>
                  <a:pt x="1152" y="390"/>
                </a:lnTo>
                <a:lnTo>
                  <a:pt x="1152" y="384"/>
                </a:lnTo>
                <a:lnTo>
                  <a:pt x="1158" y="384"/>
                </a:lnTo>
                <a:lnTo>
                  <a:pt x="1158" y="408"/>
                </a:lnTo>
                <a:lnTo>
                  <a:pt x="1164" y="414"/>
                </a:lnTo>
                <a:lnTo>
                  <a:pt x="1170" y="414"/>
                </a:lnTo>
                <a:lnTo>
                  <a:pt x="1182" y="408"/>
                </a:lnTo>
                <a:lnTo>
                  <a:pt x="1188" y="402"/>
                </a:lnTo>
                <a:lnTo>
                  <a:pt x="1188" y="390"/>
                </a:lnTo>
                <a:lnTo>
                  <a:pt x="1230" y="390"/>
                </a:lnTo>
                <a:lnTo>
                  <a:pt x="1242" y="402"/>
                </a:lnTo>
                <a:lnTo>
                  <a:pt x="1254" y="402"/>
                </a:lnTo>
                <a:lnTo>
                  <a:pt x="1260" y="396"/>
                </a:lnTo>
                <a:lnTo>
                  <a:pt x="1260" y="390"/>
                </a:lnTo>
                <a:lnTo>
                  <a:pt x="1284" y="390"/>
                </a:lnTo>
                <a:lnTo>
                  <a:pt x="1290" y="396"/>
                </a:lnTo>
                <a:lnTo>
                  <a:pt x="1290" y="414"/>
                </a:lnTo>
                <a:lnTo>
                  <a:pt x="1332" y="402"/>
                </a:lnTo>
                <a:close/>
                <a:moveTo>
                  <a:pt x="102" y="282"/>
                </a:moveTo>
                <a:lnTo>
                  <a:pt x="96" y="282"/>
                </a:lnTo>
                <a:lnTo>
                  <a:pt x="96" y="312"/>
                </a:lnTo>
                <a:lnTo>
                  <a:pt x="102" y="324"/>
                </a:lnTo>
                <a:lnTo>
                  <a:pt x="108" y="330"/>
                </a:lnTo>
                <a:lnTo>
                  <a:pt x="114" y="324"/>
                </a:lnTo>
                <a:lnTo>
                  <a:pt x="114" y="318"/>
                </a:lnTo>
                <a:lnTo>
                  <a:pt x="120" y="312"/>
                </a:lnTo>
                <a:lnTo>
                  <a:pt x="120" y="300"/>
                </a:lnTo>
                <a:lnTo>
                  <a:pt x="102" y="282"/>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2" name="Tunisia" descr="© INSCALE GmbH, 05.05.2010&#10;http://www.presentationload.com/">
            <a:extLst>
              <a:ext uri="{FF2B5EF4-FFF2-40B4-BE49-F238E27FC236}">
                <a16:creationId xmlns:a16="http://schemas.microsoft.com/office/drawing/2014/main" id="{560A364C-BE64-6CE8-F242-F22ADD67F464}"/>
              </a:ext>
            </a:extLst>
          </p:cNvPr>
          <p:cNvSpPr>
            <a:spLocks/>
          </p:cNvSpPr>
          <p:nvPr/>
        </p:nvSpPr>
        <p:spPr bwMode="gray">
          <a:xfrm>
            <a:off x="5858409" y="2966794"/>
            <a:ext cx="129085" cy="269236"/>
          </a:xfrm>
          <a:custGeom>
            <a:avLst/>
            <a:gdLst>
              <a:gd name="T0" fmla="*/ 2147483647 w 276"/>
              <a:gd name="T1" fmla="*/ 2147483647 h 570"/>
              <a:gd name="T2" fmla="*/ 2147483647 w 276"/>
              <a:gd name="T3" fmla="*/ 2147483647 h 570"/>
              <a:gd name="T4" fmla="*/ 2147483647 w 276"/>
              <a:gd name="T5" fmla="*/ 2147483647 h 570"/>
              <a:gd name="T6" fmla="*/ 2147483647 w 276"/>
              <a:gd name="T7" fmla="*/ 2147483647 h 570"/>
              <a:gd name="T8" fmla="*/ 2147483647 w 276"/>
              <a:gd name="T9" fmla="*/ 2147483647 h 570"/>
              <a:gd name="T10" fmla="*/ 2147483647 w 276"/>
              <a:gd name="T11" fmla="*/ 2147483647 h 570"/>
              <a:gd name="T12" fmla="*/ 0 w 276"/>
              <a:gd name="T13" fmla="*/ 2147483647 h 570"/>
              <a:gd name="T14" fmla="*/ 2147483647 w 276"/>
              <a:gd name="T15" fmla="*/ 2147483647 h 570"/>
              <a:gd name="T16" fmla="*/ 2147483647 w 276"/>
              <a:gd name="T17" fmla="*/ 2147483647 h 570"/>
              <a:gd name="T18" fmla="*/ 2147483647 w 276"/>
              <a:gd name="T19" fmla="*/ 2147483647 h 570"/>
              <a:gd name="T20" fmla="*/ 2147483647 w 276"/>
              <a:gd name="T21" fmla="*/ 2147483647 h 570"/>
              <a:gd name="T22" fmla="*/ 2147483647 w 276"/>
              <a:gd name="T23" fmla="*/ 2147483647 h 570"/>
              <a:gd name="T24" fmla="*/ 2147483647 w 276"/>
              <a:gd name="T25" fmla="*/ 2147483647 h 570"/>
              <a:gd name="T26" fmla="*/ 2147483647 w 276"/>
              <a:gd name="T27" fmla="*/ 2147483647 h 570"/>
              <a:gd name="T28" fmla="*/ 2147483647 w 276"/>
              <a:gd name="T29" fmla="*/ 2147483647 h 570"/>
              <a:gd name="T30" fmla="*/ 2147483647 w 276"/>
              <a:gd name="T31" fmla="*/ 2147483647 h 570"/>
              <a:gd name="T32" fmla="*/ 2147483647 w 276"/>
              <a:gd name="T33" fmla="*/ 2147483647 h 570"/>
              <a:gd name="T34" fmla="*/ 2147483647 w 276"/>
              <a:gd name="T35" fmla="*/ 2147483647 h 570"/>
              <a:gd name="T36" fmla="*/ 2147483647 w 276"/>
              <a:gd name="T37" fmla="*/ 2147483647 h 570"/>
              <a:gd name="T38" fmla="*/ 2147483647 w 276"/>
              <a:gd name="T39" fmla="*/ 2147483647 h 570"/>
              <a:gd name="T40" fmla="*/ 2147483647 w 276"/>
              <a:gd name="T41" fmla="*/ 2147483647 h 570"/>
              <a:gd name="T42" fmla="*/ 2147483647 w 276"/>
              <a:gd name="T43" fmla="*/ 2147483647 h 570"/>
              <a:gd name="T44" fmla="*/ 2147483647 w 276"/>
              <a:gd name="T45" fmla="*/ 2147483647 h 570"/>
              <a:gd name="T46" fmla="*/ 2147483647 w 276"/>
              <a:gd name="T47" fmla="*/ 2147483647 h 570"/>
              <a:gd name="T48" fmla="*/ 2147483647 w 276"/>
              <a:gd name="T49" fmla="*/ 2147483647 h 570"/>
              <a:gd name="T50" fmla="*/ 2147483647 w 276"/>
              <a:gd name="T51" fmla="*/ 2147483647 h 570"/>
              <a:gd name="T52" fmla="*/ 2147483647 w 276"/>
              <a:gd name="T53" fmla="*/ 2147483647 h 570"/>
              <a:gd name="T54" fmla="*/ 2147483647 w 276"/>
              <a:gd name="T55" fmla="*/ 2147483647 h 570"/>
              <a:gd name="T56" fmla="*/ 2147483647 w 276"/>
              <a:gd name="T57" fmla="*/ 2147483647 h 570"/>
              <a:gd name="T58" fmla="*/ 2147483647 w 276"/>
              <a:gd name="T59" fmla="*/ 2147483647 h 570"/>
              <a:gd name="T60" fmla="*/ 2147483647 w 276"/>
              <a:gd name="T61" fmla="*/ 2147483647 h 570"/>
              <a:gd name="T62" fmla="*/ 2147483647 w 276"/>
              <a:gd name="T63" fmla="*/ 2147483647 h 570"/>
              <a:gd name="T64" fmla="*/ 2147483647 w 276"/>
              <a:gd name="T65" fmla="*/ 2147483647 h 570"/>
              <a:gd name="T66" fmla="*/ 2147483647 w 276"/>
              <a:gd name="T67" fmla="*/ 2147483647 h 570"/>
              <a:gd name="T68" fmla="*/ 2147483647 w 276"/>
              <a:gd name="T69" fmla="*/ 2147483647 h 570"/>
              <a:gd name="T70" fmla="*/ 2147483647 w 276"/>
              <a:gd name="T71" fmla="*/ 2147483647 h 570"/>
              <a:gd name="T72" fmla="*/ 2147483647 w 276"/>
              <a:gd name="T73" fmla="*/ 2147483647 h 570"/>
              <a:gd name="T74" fmla="*/ 2147483647 w 276"/>
              <a:gd name="T75" fmla="*/ 2147483647 h 570"/>
              <a:gd name="T76" fmla="*/ 2147483647 w 276"/>
              <a:gd name="T77" fmla="*/ 2147483647 h 570"/>
              <a:gd name="T78" fmla="*/ 2147483647 w 276"/>
              <a:gd name="T79" fmla="*/ 2147483647 h 570"/>
              <a:gd name="T80" fmla="*/ 2147483647 w 276"/>
              <a:gd name="T81" fmla="*/ 2147483647 h 570"/>
              <a:gd name="T82" fmla="*/ 2147483647 w 276"/>
              <a:gd name="T83" fmla="*/ 2147483647 h 570"/>
              <a:gd name="T84" fmla="*/ 2147483647 w 276"/>
              <a:gd name="T85" fmla="*/ 2147483647 h 570"/>
              <a:gd name="T86" fmla="*/ 2147483647 w 276"/>
              <a:gd name="T87" fmla="*/ 2147483647 h 570"/>
              <a:gd name="T88" fmla="*/ 2147483647 w 276"/>
              <a:gd name="T89" fmla="*/ 0 h 570"/>
              <a:gd name="T90" fmla="*/ 2147483647 w 276"/>
              <a:gd name="T91" fmla="*/ 2147483647 h 570"/>
              <a:gd name="T92" fmla="*/ 2147483647 w 276"/>
              <a:gd name="T93" fmla="*/ 2147483647 h 570"/>
              <a:gd name="T94" fmla="*/ 2147483647 w 276"/>
              <a:gd name="T95" fmla="*/ 2147483647 h 57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76"/>
              <a:gd name="T145" fmla="*/ 0 h 570"/>
              <a:gd name="T146" fmla="*/ 276 w 276"/>
              <a:gd name="T147" fmla="*/ 570 h 57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76" h="570">
                <a:moveTo>
                  <a:pt x="42" y="60"/>
                </a:moveTo>
                <a:lnTo>
                  <a:pt x="60" y="66"/>
                </a:lnTo>
                <a:lnTo>
                  <a:pt x="60" y="78"/>
                </a:lnTo>
                <a:lnTo>
                  <a:pt x="54" y="90"/>
                </a:lnTo>
                <a:lnTo>
                  <a:pt x="54" y="126"/>
                </a:lnTo>
                <a:lnTo>
                  <a:pt x="60" y="138"/>
                </a:lnTo>
                <a:lnTo>
                  <a:pt x="60" y="180"/>
                </a:lnTo>
                <a:lnTo>
                  <a:pt x="54" y="192"/>
                </a:lnTo>
                <a:lnTo>
                  <a:pt x="54" y="204"/>
                </a:lnTo>
                <a:lnTo>
                  <a:pt x="48" y="210"/>
                </a:lnTo>
                <a:lnTo>
                  <a:pt x="48" y="216"/>
                </a:lnTo>
                <a:lnTo>
                  <a:pt x="24" y="234"/>
                </a:lnTo>
                <a:lnTo>
                  <a:pt x="0" y="258"/>
                </a:lnTo>
                <a:lnTo>
                  <a:pt x="0" y="300"/>
                </a:lnTo>
                <a:lnTo>
                  <a:pt x="12" y="300"/>
                </a:lnTo>
                <a:lnTo>
                  <a:pt x="12" y="330"/>
                </a:lnTo>
                <a:lnTo>
                  <a:pt x="24" y="330"/>
                </a:lnTo>
                <a:lnTo>
                  <a:pt x="42" y="336"/>
                </a:lnTo>
                <a:lnTo>
                  <a:pt x="54" y="348"/>
                </a:lnTo>
                <a:lnTo>
                  <a:pt x="54" y="390"/>
                </a:lnTo>
                <a:lnTo>
                  <a:pt x="60" y="390"/>
                </a:lnTo>
                <a:lnTo>
                  <a:pt x="66" y="396"/>
                </a:lnTo>
                <a:lnTo>
                  <a:pt x="90" y="408"/>
                </a:lnTo>
                <a:lnTo>
                  <a:pt x="96" y="420"/>
                </a:lnTo>
                <a:lnTo>
                  <a:pt x="102" y="426"/>
                </a:lnTo>
                <a:lnTo>
                  <a:pt x="108" y="450"/>
                </a:lnTo>
                <a:lnTo>
                  <a:pt x="114" y="492"/>
                </a:lnTo>
                <a:lnTo>
                  <a:pt x="126" y="540"/>
                </a:lnTo>
                <a:lnTo>
                  <a:pt x="138" y="570"/>
                </a:lnTo>
                <a:lnTo>
                  <a:pt x="144" y="564"/>
                </a:lnTo>
                <a:lnTo>
                  <a:pt x="156" y="564"/>
                </a:lnTo>
                <a:lnTo>
                  <a:pt x="186" y="534"/>
                </a:lnTo>
                <a:lnTo>
                  <a:pt x="186" y="510"/>
                </a:lnTo>
                <a:lnTo>
                  <a:pt x="174" y="486"/>
                </a:lnTo>
                <a:lnTo>
                  <a:pt x="174" y="468"/>
                </a:lnTo>
                <a:lnTo>
                  <a:pt x="192" y="450"/>
                </a:lnTo>
                <a:lnTo>
                  <a:pt x="198" y="450"/>
                </a:lnTo>
                <a:lnTo>
                  <a:pt x="204" y="438"/>
                </a:lnTo>
                <a:lnTo>
                  <a:pt x="210" y="432"/>
                </a:lnTo>
                <a:lnTo>
                  <a:pt x="216" y="420"/>
                </a:lnTo>
                <a:lnTo>
                  <a:pt x="222" y="414"/>
                </a:lnTo>
                <a:lnTo>
                  <a:pt x="234" y="408"/>
                </a:lnTo>
                <a:lnTo>
                  <a:pt x="246" y="408"/>
                </a:lnTo>
                <a:lnTo>
                  <a:pt x="270" y="396"/>
                </a:lnTo>
                <a:lnTo>
                  <a:pt x="276" y="390"/>
                </a:lnTo>
                <a:lnTo>
                  <a:pt x="276" y="384"/>
                </a:lnTo>
                <a:lnTo>
                  <a:pt x="264" y="372"/>
                </a:lnTo>
                <a:lnTo>
                  <a:pt x="258" y="372"/>
                </a:lnTo>
                <a:lnTo>
                  <a:pt x="264" y="330"/>
                </a:lnTo>
                <a:lnTo>
                  <a:pt x="252" y="330"/>
                </a:lnTo>
                <a:lnTo>
                  <a:pt x="240" y="300"/>
                </a:lnTo>
                <a:lnTo>
                  <a:pt x="228" y="294"/>
                </a:lnTo>
                <a:lnTo>
                  <a:pt x="222" y="306"/>
                </a:lnTo>
                <a:lnTo>
                  <a:pt x="216" y="294"/>
                </a:lnTo>
                <a:lnTo>
                  <a:pt x="198" y="294"/>
                </a:lnTo>
                <a:lnTo>
                  <a:pt x="186" y="288"/>
                </a:lnTo>
                <a:lnTo>
                  <a:pt x="180" y="282"/>
                </a:lnTo>
                <a:lnTo>
                  <a:pt x="168" y="276"/>
                </a:lnTo>
                <a:lnTo>
                  <a:pt x="168" y="246"/>
                </a:lnTo>
                <a:lnTo>
                  <a:pt x="174" y="240"/>
                </a:lnTo>
                <a:lnTo>
                  <a:pt x="180" y="240"/>
                </a:lnTo>
                <a:lnTo>
                  <a:pt x="234" y="186"/>
                </a:lnTo>
                <a:lnTo>
                  <a:pt x="240" y="174"/>
                </a:lnTo>
                <a:lnTo>
                  <a:pt x="240" y="156"/>
                </a:lnTo>
                <a:lnTo>
                  <a:pt x="234" y="144"/>
                </a:lnTo>
                <a:lnTo>
                  <a:pt x="216" y="126"/>
                </a:lnTo>
                <a:lnTo>
                  <a:pt x="204" y="120"/>
                </a:lnTo>
                <a:lnTo>
                  <a:pt x="198" y="120"/>
                </a:lnTo>
                <a:lnTo>
                  <a:pt x="198" y="102"/>
                </a:lnTo>
                <a:lnTo>
                  <a:pt x="204" y="90"/>
                </a:lnTo>
                <a:lnTo>
                  <a:pt x="204" y="78"/>
                </a:lnTo>
                <a:lnTo>
                  <a:pt x="210" y="72"/>
                </a:lnTo>
                <a:lnTo>
                  <a:pt x="222" y="66"/>
                </a:lnTo>
                <a:lnTo>
                  <a:pt x="228" y="60"/>
                </a:lnTo>
                <a:lnTo>
                  <a:pt x="234" y="48"/>
                </a:lnTo>
                <a:lnTo>
                  <a:pt x="234" y="36"/>
                </a:lnTo>
                <a:lnTo>
                  <a:pt x="240" y="30"/>
                </a:lnTo>
                <a:lnTo>
                  <a:pt x="240" y="18"/>
                </a:lnTo>
                <a:lnTo>
                  <a:pt x="228" y="18"/>
                </a:lnTo>
                <a:lnTo>
                  <a:pt x="222" y="30"/>
                </a:lnTo>
                <a:lnTo>
                  <a:pt x="210" y="36"/>
                </a:lnTo>
                <a:lnTo>
                  <a:pt x="204" y="48"/>
                </a:lnTo>
                <a:lnTo>
                  <a:pt x="192" y="60"/>
                </a:lnTo>
                <a:lnTo>
                  <a:pt x="186" y="60"/>
                </a:lnTo>
                <a:lnTo>
                  <a:pt x="174" y="54"/>
                </a:lnTo>
                <a:lnTo>
                  <a:pt x="162" y="42"/>
                </a:lnTo>
                <a:lnTo>
                  <a:pt x="174" y="30"/>
                </a:lnTo>
                <a:lnTo>
                  <a:pt x="174" y="24"/>
                </a:lnTo>
                <a:lnTo>
                  <a:pt x="180" y="12"/>
                </a:lnTo>
                <a:lnTo>
                  <a:pt x="168" y="0"/>
                </a:lnTo>
                <a:lnTo>
                  <a:pt x="138" y="0"/>
                </a:lnTo>
                <a:lnTo>
                  <a:pt x="126" y="6"/>
                </a:lnTo>
                <a:lnTo>
                  <a:pt x="108" y="12"/>
                </a:lnTo>
                <a:lnTo>
                  <a:pt x="96" y="18"/>
                </a:lnTo>
                <a:lnTo>
                  <a:pt x="84" y="30"/>
                </a:lnTo>
                <a:lnTo>
                  <a:pt x="84" y="42"/>
                </a:lnTo>
                <a:lnTo>
                  <a:pt x="42"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3" name="Togo" descr="© INSCALE GmbH, 05.05.2010&#10;http://www.presentationload.com/">
            <a:extLst>
              <a:ext uri="{FF2B5EF4-FFF2-40B4-BE49-F238E27FC236}">
                <a16:creationId xmlns:a16="http://schemas.microsoft.com/office/drawing/2014/main" id="{18616D3F-7D22-B222-5A4D-9DA5D366AF53}"/>
              </a:ext>
            </a:extLst>
          </p:cNvPr>
          <p:cNvSpPr>
            <a:spLocks/>
          </p:cNvSpPr>
          <p:nvPr/>
        </p:nvSpPr>
        <p:spPr bwMode="gray">
          <a:xfrm>
            <a:off x="5596550" y="3964436"/>
            <a:ext cx="66386" cy="189941"/>
          </a:xfrm>
          <a:custGeom>
            <a:avLst/>
            <a:gdLst>
              <a:gd name="T0" fmla="*/ 2147483647 w 138"/>
              <a:gd name="T1" fmla="*/ 2147483647 h 402"/>
              <a:gd name="T2" fmla="*/ 2147483647 w 138"/>
              <a:gd name="T3" fmla="*/ 2147483647 h 402"/>
              <a:gd name="T4" fmla="*/ 2147483647 w 138"/>
              <a:gd name="T5" fmla="*/ 2147483647 h 402"/>
              <a:gd name="T6" fmla="*/ 2147483647 w 138"/>
              <a:gd name="T7" fmla="*/ 2147483647 h 402"/>
              <a:gd name="T8" fmla="*/ 2147483647 w 138"/>
              <a:gd name="T9" fmla="*/ 2147483647 h 402"/>
              <a:gd name="T10" fmla="*/ 2147483647 w 138"/>
              <a:gd name="T11" fmla="*/ 2147483647 h 402"/>
              <a:gd name="T12" fmla="*/ 2147483647 w 138"/>
              <a:gd name="T13" fmla="*/ 2147483647 h 402"/>
              <a:gd name="T14" fmla="*/ 2147483647 w 138"/>
              <a:gd name="T15" fmla="*/ 2147483647 h 402"/>
              <a:gd name="T16" fmla="*/ 2147483647 w 138"/>
              <a:gd name="T17" fmla="*/ 2147483647 h 402"/>
              <a:gd name="T18" fmla="*/ 2147483647 w 138"/>
              <a:gd name="T19" fmla="*/ 2147483647 h 402"/>
              <a:gd name="T20" fmla="*/ 2147483647 w 138"/>
              <a:gd name="T21" fmla="*/ 2147483647 h 402"/>
              <a:gd name="T22" fmla="*/ 2147483647 w 138"/>
              <a:gd name="T23" fmla="*/ 2147483647 h 402"/>
              <a:gd name="T24" fmla="*/ 2147483647 w 138"/>
              <a:gd name="T25" fmla="*/ 2147483647 h 402"/>
              <a:gd name="T26" fmla="*/ 2147483647 w 138"/>
              <a:gd name="T27" fmla="*/ 2147483647 h 402"/>
              <a:gd name="T28" fmla="*/ 2147483647 w 138"/>
              <a:gd name="T29" fmla="*/ 2147483647 h 402"/>
              <a:gd name="T30" fmla="*/ 2147483647 w 138"/>
              <a:gd name="T31" fmla="*/ 2147483647 h 402"/>
              <a:gd name="T32" fmla="*/ 2147483647 w 138"/>
              <a:gd name="T33" fmla="*/ 0 h 402"/>
              <a:gd name="T34" fmla="*/ 2147483647 w 138"/>
              <a:gd name="T35" fmla="*/ 0 h 402"/>
              <a:gd name="T36" fmla="*/ 2147483647 w 138"/>
              <a:gd name="T37" fmla="*/ 2147483647 h 402"/>
              <a:gd name="T38" fmla="*/ 0 w 138"/>
              <a:gd name="T39" fmla="*/ 2147483647 h 402"/>
              <a:gd name="T40" fmla="*/ 2147483647 w 138"/>
              <a:gd name="T41" fmla="*/ 2147483647 h 402"/>
              <a:gd name="T42" fmla="*/ 2147483647 w 138"/>
              <a:gd name="T43" fmla="*/ 2147483647 h 402"/>
              <a:gd name="T44" fmla="*/ 2147483647 w 138"/>
              <a:gd name="T45" fmla="*/ 2147483647 h 402"/>
              <a:gd name="T46" fmla="*/ 2147483647 w 138"/>
              <a:gd name="T47" fmla="*/ 2147483647 h 402"/>
              <a:gd name="T48" fmla="*/ 2147483647 w 138"/>
              <a:gd name="T49" fmla="*/ 2147483647 h 402"/>
              <a:gd name="T50" fmla="*/ 2147483647 w 138"/>
              <a:gd name="T51" fmla="*/ 2147483647 h 402"/>
              <a:gd name="T52" fmla="*/ 2147483647 w 138"/>
              <a:gd name="T53" fmla="*/ 2147483647 h 402"/>
              <a:gd name="T54" fmla="*/ 2147483647 w 138"/>
              <a:gd name="T55" fmla="*/ 2147483647 h 402"/>
              <a:gd name="T56" fmla="*/ 2147483647 w 138"/>
              <a:gd name="T57" fmla="*/ 2147483647 h 402"/>
              <a:gd name="T58" fmla="*/ 2147483647 w 138"/>
              <a:gd name="T59" fmla="*/ 2147483647 h 402"/>
              <a:gd name="T60" fmla="*/ 2147483647 w 138"/>
              <a:gd name="T61" fmla="*/ 2147483647 h 402"/>
              <a:gd name="T62" fmla="*/ 2147483647 w 138"/>
              <a:gd name="T63" fmla="*/ 2147483647 h 402"/>
              <a:gd name="T64" fmla="*/ 2147483647 w 138"/>
              <a:gd name="T65" fmla="*/ 2147483647 h 402"/>
              <a:gd name="T66" fmla="*/ 2147483647 w 138"/>
              <a:gd name="T67" fmla="*/ 2147483647 h 402"/>
              <a:gd name="T68" fmla="*/ 2147483647 w 138"/>
              <a:gd name="T69" fmla="*/ 2147483647 h 402"/>
              <a:gd name="T70" fmla="*/ 2147483647 w 138"/>
              <a:gd name="T71" fmla="*/ 2147483647 h 402"/>
              <a:gd name="T72" fmla="*/ 2147483647 w 138"/>
              <a:gd name="T73" fmla="*/ 2147483647 h 402"/>
              <a:gd name="T74" fmla="*/ 2147483647 w 138"/>
              <a:gd name="T75" fmla="*/ 2147483647 h 402"/>
              <a:gd name="T76" fmla="*/ 2147483647 w 138"/>
              <a:gd name="T77" fmla="*/ 2147483647 h 402"/>
              <a:gd name="T78" fmla="*/ 2147483647 w 138"/>
              <a:gd name="T79" fmla="*/ 2147483647 h 402"/>
              <a:gd name="T80" fmla="*/ 2147483647 w 138"/>
              <a:gd name="T81" fmla="*/ 2147483647 h 402"/>
              <a:gd name="T82" fmla="*/ 2147483647 w 138"/>
              <a:gd name="T83" fmla="*/ 2147483647 h 402"/>
              <a:gd name="T84" fmla="*/ 2147483647 w 138"/>
              <a:gd name="T85" fmla="*/ 2147483647 h 402"/>
              <a:gd name="T86" fmla="*/ 2147483647 w 138"/>
              <a:gd name="T87" fmla="*/ 2147483647 h 402"/>
              <a:gd name="T88" fmla="*/ 2147483647 w 138"/>
              <a:gd name="T89" fmla="*/ 2147483647 h 402"/>
              <a:gd name="T90" fmla="*/ 2147483647 w 138"/>
              <a:gd name="T91" fmla="*/ 2147483647 h 402"/>
              <a:gd name="T92" fmla="*/ 2147483647 w 138"/>
              <a:gd name="T93" fmla="*/ 2147483647 h 402"/>
              <a:gd name="T94" fmla="*/ 2147483647 w 138"/>
              <a:gd name="T95" fmla="*/ 2147483647 h 402"/>
              <a:gd name="T96" fmla="*/ 2147483647 w 138"/>
              <a:gd name="T97" fmla="*/ 2147483647 h 402"/>
              <a:gd name="T98" fmla="*/ 2147483647 w 138"/>
              <a:gd name="T99" fmla="*/ 2147483647 h 402"/>
              <a:gd name="T100" fmla="*/ 2147483647 w 138"/>
              <a:gd name="T101" fmla="*/ 2147483647 h 402"/>
              <a:gd name="T102" fmla="*/ 2147483647 w 138"/>
              <a:gd name="T103" fmla="*/ 2147483647 h 4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38"/>
              <a:gd name="T157" fmla="*/ 0 h 402"/>
              <a:gd name="T158" fmla="*/ 138 w 138"/>
              <a:gd name="T159" fmla="*/ 402 h 4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38" h="402">
                <a:moveTo>
                  <a:pt x="126" y="354"/>
                </a:moveTo>
                <a:lnTo>
                  <a:pt x="120" y="288"/>
                </a:lnTo>
                <a:lnTo>
                  <a:pt x="132" y="282"/>
                </a:lnTo>
                <a:lnTo>
                  <a:pt x="120" y="270"/>
                </a:lnTo>
                <a:lnTo>
                  <a:pt x="120" y="210"/>
                </a:lnTo>
                <a:lnTo>
                  <a:pt x="132" y="198"/>
                </a:lnTo>
                <a:lnTo>
                  <a:pt x="126" y="186"/>
                </a:lnTo>
                <a:lnTo>
                  <a:pt x="126" y="156"/>
                </a:lnTo>
                <a:lnTo>
                  <a:pt x="120" y="144"/>
                </a:lnTo>
                <a:lnTo>
                  <a:pt x="108" y="132"/>
                </a:lnTo>
                <a:lnTo>
                  <a:pt x="108" y="90"/>
                </a:lnTo>
                <a:lnTo>
                  <a:pt x="78" y="60"/>
                </a:lnTo>
                <a:lnTo>
                  <a:pt x="66" y="54"/>
                </a:lnTo>
                <a:lnTo>
                  <a:pt x="66" y="24"/>
                </a:lnTo>
                <a:lnTo>
                  <a:pt x="72" y="6"/>
                </a:lnTo>
                <a:lnTo>
                  <a:pt x="54" y="6"/>
                </a:lnTo>
                <a:lnTo>
                  <a:pt x="30" y="0"/>
                </a:lnTo>
                <a:lnTo>
                  <a:pt x="12" y="0"/>
                </a:lnTo>
                <a:lnTo>
                  <a:pt x="12" y="18"/>
                </a:lnTo>
                <a:lnTo>
                  <a:pt x="0" y="30"/>
                </a:lnTo>
                <a:lnTo>
                  <a:pt x="36" y="54"/>
                </a:lnTo>
                <a:lnTo>
                  <a:pt x="24" y="132"/>
                </a:lnTo>
                <a:lnTo>
                  <a:pt x="36" y="120"/>
                </a:lnTo>
                <a:lnTo>
                  <a:pt x="42" y="120"/>
                </a:lnTo>
                <a:lnTo>
                  <a:pt x="48" y="126"/>
                </a:lnTo>
                <a:lnTo>
                  <a:pt x="48" y="150"/>
                </a:lnTo>
                <a:lnTo>
                  <a:pt x="42" y="162"/>
                </a:lnTo>
                <a:lnTo>
                  <a:pt x="54" y="174"/>
                </a:lnTo>
                <a:lnTo>
                  <a:pt x="54" y="180"/>
                </a:lnTo>
                <a:lnTo>
                  <a:pt x="48" y="180"/>
                </a:lnTo>
                <a:lnTo>
                  <a:pt x="36" y="192"/>
                </a:lnTo>
                <a:lnTo>
                  <a:pt x="42" y="198"/>
                </a:lnTo>
                <a:lnTo>
                  <a:pt x="54" y="204"/>
                </a:lnTo>
                <a:lnTo>
                  <a:pt x="60" y="210"/>
                </a:lnTo>
                <a:lnTo>
                  <a:pt x="60" y="222"/>
                </a:lnTo>
                <a:lnTo>
                  <a:pt x="54" y="228"/>
                </a:lnTo>
                <a:lnTo>
                  <a:pt x="54" y="270"/>
                </a:lnTo>
                <a:lnTo>
                  <a:pt x="48" y="276"/>
                </a:lnTo>
                <a:lnTo>
                  <a:pt x="48" y="294"/>
                </a:lnTo>
                <a:lnTo>
                  <a:pt x="54" y="294"/>
                </a:lnTo>
                <a:lnTo>
                  <a:pt x="60" y="300"/>
                </a:lnTo>
                <a:lnTo>
                  <a:pt x="60" y="312"/>
                </a:lnTo>
                <a:lnTo>
                  <a:pt x="54" y="324"/>
                </a:lnTo>
                <a:lnTo>
                  <a:pt x="54" y="336"/>
                </a:lnTo>
                <a:lnTo>
                  <a:pt x="66" y="378"/>
                </a:lnTo>
                <a:lnTo>
                  <a:pt x="96" y="402"/>
                </a:lnTo>
                <a:lnTo>
                  <a:pt x="108" y="396"/>
                </a:lnTo>
                <a:lnTo>
                  <a:pt x="120" y="384"/>
                </a:lnTo>
                <a:lnTo>
                  <a:pt x="138" y="384"/>
                </a:lnTo>
                <a:lnTo>
                  <a:pt x="138" y="372"/>
                </a:lnTo>
                <a:lnTo>
                  <a:pt x="126" y="360"/>
                </a:lnTo>
                <a:lnTo>
                  <a:pt x="126" y="3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4" name="Thailand" descr="© INSCALE GmbH, 05.05.2010&#10;http://www.presentationload.com/">
            <a:extLst>
              <a:ext uri="{FF2B5EF4-FFF2-40B4-BE49-F238E27FC236}">
                <a16:creationId xmlns:a16="http://schemas.microsoft.com/office/drawing/2014/main" id="{AFEAE5B4-04C2-FAB7-F5D8-B2F3893FA795}"/>
              </a:ext>
            </a:extLst>
          </p:cNvPr>
          <p:cNvSpPr>
            <a:spLocks/>
          </p:cNvSpPr>
          <p:nvPr/>
        </p:nvSpPr>
        <p:spPr bwMode="gray">
          <a:xfrm>
            <a:off x="8829207" y="3608530"/>
            <a:ext cx="291364" cy="560598"/>
          </a:xfrm>
          <a:custGeom>
            <a:avLst/>
            <a:gdLst>
              <a:gd name="T0" fmla="*/ 2147483647 w 618"/>
              <a:gd name="T1" fmla="*/ 2147483647 h 1188"/>
              <a:gd name="T2" fmla="*/ 2147483647 w 618"/>
              <a:gd name="T3" fmla="*/ 2147483647 h 1188"/>
              <a:gd name="T4" fmla="*/ 2147483647 w 618"/>
              <a:gd name="T5" fmla="*/ 2147483647 h 1188"/>
              <a:gd name="T6" fmla="*/ 2147483647 w 618"/>
              <a:gd name="T7" fmla="*/ 2147483647 h 1188"/>
              <a:gd name="T8" fmla="*/ 2147483647 w 618"/>
              <a:gd name="T9" fmla="*/ 2147483647 h 1188"/>
              <a:gd name="T10" fmla="*/ 2147483647 w 618"/>
              <a:gd name="T11" fmla="*/ 2147483647 h 1188"/>
              <a:gd name="T12" fmla="*/ 2147483647 w 618"/>
              <a:gd name="T13" fmla="*/ 2147483647 h 1188"/>
              <a:gd name="T14" fmla="*/ 2147483647 w 618"/>
              <a:gd name="T15" fmla="*/ 2147483647 h 1188"/>
              <a:gd name="T16" fmla="*/ 2147483647 w 618"/>
              <a:gd name="T17" fmla="*/ 2147483647 h 1188"/>
              <a:gd name="T18" fmla="*/ 2147483647 w 618"/>
              <a:gd name="T19" fmla="*/ 2147483647 h 1188"/>
              <a:gd name="T20" fmla="*/ 2147483647 w 618"/>
              <a:gd name="T21" fmla="*/ 2147483647 h 1188"/>
              <a:gd name="T22" fmla="*/ 2147483647 w 618"/>
              <a:gd name="T23" fmla="*/ 2147483647 h 1188"/>
              <a:gd name="T24" fmla="*/ 2147483647 w 618"/>
              <a:gd name="T25" fmla="*/ 0 h 1188"/>
              <a:gd name="T26" fmla="*/ 2147483647 w 618"/>
              <a:gd name="T27" fmla="*/ 2147483647 h 1188"/>
              <a:gd name="T28" fmla="*/ 2147483647 w 618"/>
              <a:gd name="T29" fmla="*/ 2147483647 h 1188"/>
              <a:gd name="T30" fmla="*/ 2147483647 w 618"/>
              <a:gd name="T31" fmla="*/ 2147483647 h 1188"/>
              <a:gd name="T32" fmla="*/ 0 w 618"/>
              <a:gd name="T33" fmla="*/ 2147483647 h 1188"/>
              <a:gd name="T34" fmla="*/ 2147483647 w 618"/>
              <a:gd name="T35" fmla="*/ 2147483647 h 1188"/>
              <a:gd name="T36" fmla="*/ 2147483647 w 618"/>
              <a:gd name="T37" fmla="*/ 2147483647 h 1188"/>
              <a:gd name="T38" fmla="*/ 2147483647 w 618"/>
              <a:gd name="T39" fmla="*/ 2147483647 h 1188"/>
              <a:gd name="T40" fmla="*/ 2147483647 w 618"/>
              <a:gd name="T41" fmla="*/ 2147483647 h 1188"/>
              <a:gd name="T42" fmla="*/ 2147483647 w 618"/>
              <a:gd name="T43" fmla="*/ 2147483647 h 1188"/>
              <a:gd name="T44" fmla="*/ 2147483647 w 618"/>
              <a:gd name="T45" fmla="*/ 2147483647 h 1188"/>
              <a:gd name="T46" fmla="*/ 2147483647 w 618"/>
              <a:gd name="T47" fmla="*/ 2147483647 h 1188"/>
              <a:gd name="T48" fmla="*/ 2147483647 w 618"/>
              <a:gd name="T49" fmla="*/ 2147483647 h 1188"/>
              <a:gd name="T50" fmla="*/ 2147483647 w 618"/>
              <a:gd name="T51" fmla="*/ 2147483647 h 1188"/>
              <a:gd name="T52" fmla="*/ 2147483647 w 618"/>
              <a:gd name="T53" fmla="*/ 2147483647 h 1188"/>
              <a:gd name="T54" fmla="*/ 2147483647 w 618"/>
              <a:gd name="T55" fmla="*/ 2147483647 h 1188"/>
              <a:gd name="T56" fmla="*/ 2147483647 w 618"/>
              <a:gd name="T57" fmla="*/ 2147483647 h 1188"/>
              <a:gd name="T58" fmla="*/ 2147483647 w 618"/>
              <a:gd name="T59" fmla="*/ 2147483647 h 1188"/>
              <a:gd name="T60" fmla="*/ 2147483647 w 618"/>
              <a:gd name="T61" fmla="*/ 2147483647 h 1188"/>
              <a:gd name="T62" fmla="*/ 2147483647 w 618"/>
              <a:gd name="T63" fmla="*/ 2147483647 h 1188"/>
              <a:gd name="T64" fmla="*/ 2147483647 w 618"/>
              <a:gd name="T65" fmla="*/ 2147483647 h 1188"/>
              <a:gd name="T66" fmla="*/ 2147483647 w 618"/>
              <a:gd name="T67" fmla="*/ 2147483647 h 1188"/>
              <a:gd name="T68" fmla="*/ 2147483647 w 618"/>
              <a:gd name="T69" fmla="*/ 2147483647 h 1188"/>
              <a:gd name="T70" fmla="*/ 2147483647 w 618"/>
              <a:gd name="T71" fmla="*/ 2147483647 h 1188"/>
              <a:gd name="T72" fmla="*/ 2147483647 w 618"/>
              <a:gd name="T73" fmla="*/ 2147483647 h 1188"/>
              <a:gd name="T74" fmla="*/ 2147483647 w 618"/>
              <a:gd name="T75" fmla="*/ 2147483647 h 1188"/>
              <a:gd name="T76" fmla="*/ 2147483647 w 618"/>
              <a:gd name="T77" fmla="*/ 2147483647 h 1188"/>
              <a:gd name="T78" fmla="*/ 2147483647 w 618"/>
              <a:gd name="T79" fmla="*/ 2147483647 h 1188"/>
              <a:gd name="T80" fmla="*/ 2147483647 w 618"/>
              <a:gd name="T81" fmla="*/ 2147483647 h 1188"/>
              <a:gd name="T82" fmla="*/ 2147483647 w 618"/>
              <a:gd name="T83" fmla="*/ 2147483647 h 1188"/>
              <a:gd name="T84" fmla="*/ 2147483647 w 618"/>
              <a:gd name="T85" fmla="*/ 2147483647 h 1188"/>
              <a:gd name="T86" fmla="*/ 2147483647 w 618"/>
              <a:gd name="T87" fmla="*/ 2147483647 h 1188"/>
              <a:gd name="T88" fmla="*/ 2147483647 w 618"/>
              <a:gd name="T89" fmla="*/ 2147483647 h 1188"/>
              <a:gd name="T90" fmla="*/ 2147483647 w 618"/>
              <a:gd name="T91" fmla="*/ 2147483647 h 1188"/>
              <a:gd name="T92" fmla="*/ 2147483647 w 618"/>
              <a:gd name="T93" fmla="*/ 2147483647 h 1188"/>
              <a:gd name="T94" fmla="*/ 2147483647 w 618"/>
              <a:gd name="T95" fmla="*/ 2147483647 h 1188"/>
              <a:gd name="T96" fmla="*/ 2147483647 w 618"/>
              <a:gd name="T97" fmla="*/ 2147483647 h 1188"/>
              <a:gd name="T98" fmla="*/ 2147483647 w 618"/>
              <a:gd name="T99" fmla="*/ 2147483647 h 1188"/>
              <a:gd name="T100" fmla="*/ 2147483647 w 618"/>
              <a:gd name="T101" fmla="*/ 2147483647 h 1188"/>
              <a:gd name="T102" fmla="*/ 2147483647 w 618"/>
              <a:gd name="T103" fmla="*/ 2147483647 h 1188"/>
              <a:gd name="T104" fmla="*/ 2147483647 w 618"/>
              <a:gd name="T105" fmla="*/ 2147483647 h 1188"/>
              <a:gd name="T106" fmla="*/ 2147483647 w 618"/>
              <a:gd name="T107" fmla="*/ 2147483647 h 1188"/>
              <a:gd name="T108" fmla="*/ 2147483647 w 618"/>
              <a:gd name="T109" fmla="*/ 2147483647 h 1188"/>
              <a:gd name="T110" fmla="*/ 2147483647 w 618"/>
              <a:gd name="T111" fmla="*/ 2147483647 h 1188"/>
              <a:gd name="T112" fmla="*/ 2147483647 w 618"/>
              <a:gd name="T113" fmla="*/ 2147483647 h 1188"/>
              <a:gd name="T114" fmla="*/ 2147483647 w 618"/>
              <a:gd name="T115" fmla="*/ 2147483647 h 1188"/>
              <a:gd name="T116" fmla="*/ 2147483647 w 618"/>
              <a:gd name="T117" fmla="*/ 2147483647 h 118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18"/>
              <a:gd name="T178" fmla="*/ 0 h 1188"/>
              <a:gd name="T179" fmla="*/ 618 w 618"/>
              <a:gd name="T180" fmla="*/ 1188 h 118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18" h="1188">
                <a:moveTo>
                  <a:pt x="588" y="426"/>
                </a:moveTo>
                <a:lnTo>
                  <a:pt x="588" y="420"/>
                </a:lnTo>
                <a:lnTo>
                  <a:pt x="594" y="414"/>
                </a:lnTo>
                <a:lnTo>
                  <a:pt x="606" y="390"/>
                </a:lnTo>
                <a:lnTo>
                  <a:pt x="594" y="378"/>
                </a:lnTo>
                <a:lnTo>
                  <a:pt x="594" y="372"/>
                </a:lnTo>
                <a:lnTo>
                  <a:pt x="588" y="378"/>
                </a:lnTo>
                <a:lnTo>
                  <a:pt x="588" y="366"/>
                </a:lnTo>
                <a:lnTo>
                  <a:pt x="582" y="360"/>
                </a:lnTo>
                <a:lnTo>
                  <a:pt x="582" y="354"/>
                </a:lnTo>
                <a:lnTo>
                  <a:pt x="546" y="318"/>
                </a:lnTo>
                <a:lnTo>
                  <a:pt x="534" y="294"/>
                </a:lnTo>
                <a:lnTo>
                  <a:pt x="534" y="282"/>
                </a:lnTo>
                <a:lnTo>
                  <a:pt x="528" y="240"/>
                </a:lnTo>
                <a:lnTo>
                  <a:pt x="510" y="222"/>
                </a:lnTo>
                <a:lnTo>
                  <a:pt x="498" y="216"/>
                </a:lnTo>
                <a:lnTo>
                  <a:pt x="480" y="204"/>
                </a:lnTo>
                <a:lnTo>
                  <a:pt x="468" y="192"/>
                </a:lnTo>
                <a:lnTo>
                  <a:pt x="468" y="180"/>
                </a:lnTo>
                <a:lnTo>
                  <a:pt x="462" y="174"/>
                </a:lnTo>
                <a:lnTo>
                  <a:pt x="438" y="174"/>
                </a:lnTo>
                <a:lnTo>
                  <a:pt x="426" y="168"/>
                </a:lnTo>
                <a:lnTo>
                  <a:pt x="420" y="162"/>
                </a:lnTo>
                <a:lnTo>
                  <a:pt x="402" y="162"/>
                </a:lnTo>
                <a:lnTo>
                  <a:pt x="396" y="168"/>
                </a:lnTo>
                <a:lnTo>
                  <a:pt x="396" y="180"/>
                </a:lnTo>
                <a:lnTo>
                  <a:pt x="378" y="198"/>
                </a:lnTo>
                <a:lnTo>
                  <a:pt x="360" y="198"/>
                </a:lnTo>
                <a:lnTo>
                  <a:pt x="336" y="186"/>
                </a:lnTo>
                <a:lnTo>
                  <a:pt x="330" y="180"/>
                </a:lnTo>
                <a:lnTo>
                  <a:pt x="318" y="180"/>
                </a:lnTo>
                <a:lnTo>
                  <a:pt x="312" y="186"/>
                </a:lnTo>
                <a:lnTo>
                  <a:pt x="306" y="198"/>
                </a:lnTo>
                <a:lnTo>
                  <a:pt x="294" y="210"/>
                </a:lnTo>
                <a:lnTo>
                  <a:pt x="294" y="216"/>
                </a:lnTo>
                <a:lnTo>
                  <a:pt x="288" y="222"/>
                </a:lnTo>
                <a:lnTo>
                  <a:pt x="264" y="234"/>
                </a:lnTo>
                <a:lnTo>
                  <a:pt x="246" y="234"/>
                </a:lnTo>
                <a:lnTo>
                  <a:pt x="246" y="222"/>
                </a:lnTo>
                <a:lnTo>
                  <a:pt x="270" y="174"/>
                </a:lnTo>
                <a:lnTo>
                  <a:pt x="270" y="162"/>
                </a:lnTo>
                <a:lnTo>
                  <a:pt x="264" y="156"/>
                </a:lnTo>
                <a:lnTo>
                  <a:pt x="252" y="156"/>
                </a:lnTo>
                <a:lnTo>
                  <a:pt x="264" y="144"/>
                </a:lnTo>
                <a:lnTo>
                  <a:pt x="270" y="132"/>
                </a:lnTo>
                <a:lnTo>
                  <a:pt x="270" y="120"/>
                </a:lnTo>
                <a:lnTo>
                  <a:pt x="264" y="108"/>
                </a:lnTo>
                <a:lnTo>
                  <a:pt x="258" y="102"/>
                </a:lnTo>
                <a:lnTo>
                  <a:pt x="264" y="96"/>
                </a:lnTo>
                <a:lnTo>
                  <a:pt x="264" y="66"/>
                </a:lnTo>
                <a:lnTo>
                  <a:pt x="252" y="60"/>
                </a:lnTo>
                <a:lnTo>
                  <a:pt x="246" y="60"/>
                </a:lnTo>
                <a:lnTo>
                  <a:pt x="240" y="66"/>
                </a:lnTo>
                <a:lnTo>
                  <a:pt x="228" y="66"/>
                </a:lnTo>
                <a:lnTo>
                  <a:pt x="228" y="78"/>
                </a:lnTo>
                <a:lnTo>
                  <a:pt x="210" y="78"/>
                </a:lnTo>
                <a:lnTo>
                  <a:pt x="204" y="72"/>
                </a:lnTo>
                <a:lnTo>
                  <a:pt x="198" y="60"/>
                </a:lnTo>
                <a:lnTo>
                  <a:pt x="198" y="36"/>
                </a:lnTo>
                <a:lnTo>
                  <a:pt x="204" y="30"/>
                </a:lnTo>
                <a:lnTo>
                  <a:pt x="204" y="18"/>
                </a:lnTo>
                <a:lnTo>
                  <a:pt x="198" y="12"/>
                </a:lnTo>
                <a:lnTo>
                  <a:pt x="186" y="12"/>
                </a:lnTo>
                <a:lnTo>
                  <a:pt x="174" y="6"/>
                </a:lnTo>
                <a:lnTo>
                  <a:pt x="168" y="0"/>
                </a:lnTo>
                <a:lnTo>
                  <a:pt x="138" y="0"/>
                </a:lnTo>
                <a:lnTo>
                  <a:pt x="132" y="6"/>
                </a:lnTo>
                <a:lnTo>
                  <a:pt x="126" y="6"/>
                </a:lnTo>
                <a:lnTo>
                  <a:pt x="120" y="30"/>
                </a:lnTo>
                <a:lnTo>
                  <a:pt x="96" y="30"/>
                </a:lnTo>
                <a:lnTo>
                  <a:pt x="96" y="36"/>
                </a:lnTo>
                <a:lnTo>
                  <a:pt x="90" y="42"/>
                </a:lnTo>
                <a:lnTo>
                  <a:pt x="84" y="54"/>
                </a:lnTo>
                <a:lnTo>
                  <a:pt x="78" y="60"/>
                </a:lnTo>
                <a:lnTo>
                  <a:pt x="66" y="60"/>
                </a:lnTo>
                <a:lnTo>
                  <a:pt x="54" y="54"/>
                </a:lnTo>
                <a:lnTo>
                  <a:pt x="24" y="54"/>
                </a:lnTo>
                <a:lnTo>
                  <a:pt x="24" y="102"/>
                </a:lnTo>
                <a:lnTo>
                  <a:pt x="18" y="108"/>
                </a:lnTo>
                <a:lnTo>
                  <a:pt x="12" y="108"/>
                </a:lnTo>
                <a:lnTo>
                  <a:pt x="6" y="114"/>
                </a:lnTo>
                <a:lnTo>
                  <a:pt x="6" y="120"/>
                </a:lnTo>
                <a:lnTo>
                  <a:pt x="24" y="138"/>
                </a:lnTo>
                <a:lnTo>
                  <a:pt x="24" y="156"/>
                </a:lnTo>
                <a:lnTo>
                  <a:pt x="0" y="156"/>
                </a:lnTo>
                <a:lnTo>
                  <a:pt x="0" y="162"/>
                </a:lnTo>
                <a:lnTo>
                  <a:pt x="24" y="186"/>
                </a:lnTo>
                <a:lnTo>
                  <a:pt x="36" y="192"/>
                </a:lnTo>
                <a:lnTo>
                  <a:pt x="30" y="216"/>
                </a:lnTo>
                <a:lnTo>
                  <a:pt x="36" y="216"/>
                </a:lnTo>
                <a:lnTo>
                  <a:pt x="36" y="222"/>
                </a:lnTo>
                <a:lnTo>
                  <a:pt x="42" y="234"/>
                </a:lnTo>
                <a:lnTo>
                  <a:pt x="60" y="252"/>
                </a:lnTo>
                <a:lnTo>
                  <a:pt x="72" y="258"/>
                </a:lnTo>
                <a:lnTo>
                  <a:pt x="84" y="270"/>
                </a:lnTo>
                <a:lnTo>
                  <a:pt x="96" y="276"/>
                </a:lnTo>
                <a:lnTo>
                  <a:pt x="102" y="282"/>
                </a:lnTo>
                <a:lnTo>
                  <a:pt x="102" y="288"/>
                </a:lnTo>
                <a:lnTo>
                  <a:pt x="96" y="288"/>
                </a:lnTo>
                <a:lnTo>
                  <a:pt x="96" y="306"/>
                </a:lnTo>
                <a:lnTo>
                  <a:pt x="102" y="318"/>
                </a:lnTo>
                <a:lnTo>
                  <a:pt x="108" y="324"/>
                </a:lnTo>
                <a:lnTo>
                  <a:pt x="114" y="324"/>
                </a:lnTo>
                <a:lnTo>
                  <a:pt x="120" y="318"/>
                </a:lnTo>
                <a:lnTo>
                  <a:pt x="126" y="324"/>
                </a:lnTo>
                <a:lnTo>
                  <a:pt x="126" y="342"/>
                </a:lnTo>
                <a:lnTo>
                  <a:pt x="120" y="348"/>
                </a:lnTo>
                <a:lnTo>
                  <a:pt x="108" y="348"/>
                </a:lnTo>
                <a:lnTo>
                  <a:pt x="114" y="360"/>
                </a:lnTo>
                <a:lnTo>
                  <a:pt x="114" y="384"/>
                </a:lnTo>
                <a:lnTo>
                  <a:pt x="108" y="396"/>
                </a:lnTo>
                <a:lnTo>
                  <a:pt x="102" y="402"/>
                </a:lnTo>
                <a:lnTo>
                  <a:pt x="84" y="438"/>
                </a:lnTo>
                <a:lnTo>
                  <a:pt x="90" y="444"/>
                </a:lnTo>
                <a:lnTo>
                  <a:pt x="90" y="450"/>
                </a:lnTo>
                <a:lnTo>
                  <a:pt x="96" y="456"/>
                </a:lnTo>
                <a:lnTo>
                  <a:pt x="102" y="468"/>
                </a:lnTo>
                <a:lnTo>
                  <a:pt x="108" y="474"/>
                </a:lnTo>
                <a:lnTo>
                  <a:pt x="114" y="486"/>
                </a:lnTo>
                <a:lnTo>
                  <a:pt x="156" y="528"/>
                </a:lnTo>
                <a:lnTo>
                  <a:pt x="162" y="540"/>
                </a:lnTo>
                <a:lnTo>
                  <a:pt x="162" y="570"/>
                </a:lnTo>
                <a:lnTo>
                  <a:pt x="168" y="588"/>
                </a:lnTo>
                <a:lnTo>
                  <a:pt x="168" y="612"/>
                </a:lnTo>
                <a:lnTo>
                  <a:pt x="192" y="636"/>
                </a:lnTo>
                <a:lnTo>
                  <a:pt x="192" y="660"/>
                </a:lnTo>
                <a:lnTo>
                  <a:pt x="198" y="672"/>
                </a:lnTo>
                <a:lnTo>
                  <a:pt x="198" y="702"/>
                </a:lnTo>
                <a:lnTo>
                  <a:pt x="192" y="714"/>
                </a:lnTo>
                <a:lnTo>
                  <a:pt x="192" y="732"/>
                </a:lnTo>
                <a:lnTo>
                  <a:pt x="174" y="768"/>
                </a:lnTo>
                <a:lnTo>
                  <a:pt x="156" y="786"/>
                </a:lnTo>
                <a:lnTo>
                  <a:pt x="156" y="798"/>
                </a:lnTo>
                <a:lnTo>
                  <a:pt x="162" y="804"/>
                </a:lnTo>
                <a:lnTo>
                  <a:pt x="162" y="816"/>
                </a:lnTo>
                <a:lnTo>
                  <a:pt x="156" y="828"/>
                </a:lnTo>
                <a:lnTo>
                  <a:pt x="150" y="834"/>
                </a:lnTo>
                <a:lnTo>
                  <a:pt x="144" y="846"/>
                </a:lnTo>
                <a:lnTo>
                  <a:pt x="144" y="852"/>
                </a:lnTo>
                <a:lnTo>
                  <a:pt x="138" y="858"/>
                </a:lnTo>
                <a:lnTo>
                  <a:pt x="132" y="876"/>
                </a:lnTo>
                <a:lnTo>
                  <a:pt x="126" y="888"/>
                </a:lnTo>
                <a:lnTo>
                  <a:pt x="126" y="906"/>
                </a:lnTo>
                <a:lnTo>
                  <a:pt x="120" y="918"/>
                </a:lnTo>
                <a:lnTo>
                  <a:pt x="120" y="966"/>
                </a:lnTo>
                <a:lnTo>
                  <a:pt x="126" y="978"/>
                </a:lnTo>
                <a:lnTo>
                  <a:pt x="126" y="1008"/>
                </a:lnTo>
                <a:lnTo>
                  <a:pt x="132" y="1014"/>
                </a:lnTo>
                <a:lnTo>
                  <a:pt x="132" y="1020"/>
                </a:lnTo>
                <a:lnTo>
                  <a:pt x="138" y="1020"/>
                </a:lnTo>
                <a:lnTo>
                  <a:pt x="138" y="1002"/>
                </a:lnTo>
                <a:lnTo>
                  <a:pt x="144" y="990"/>
                </a:lnTo>
                <a:lnTo>
                  <a:pt x="144" y="978"/>
                </a:lnTo>
                <a:lnTo>
                  <a:pt x="150" y="972"/>
                </a:lnTo>
                <a:lnTo>
                  <a:pt x="150" y="996"/>
                </a:lnTo>
                <a:lnTo>
                  <a:pt x="162" y="996"/>
                </a:lnTo>
                <a:lnTo>
                  <a:pt x="186" y="1020"/>
                </a:lnTo>
                <a:lnTo>
                  <a:pt x="192" y="1032"/>
                </a:lnTo>
                <a:lnTo>
                  <a:pt x="198" y="1038"/>
                </a:lnTo>
                <a:lnTo>
                  <a:pt x="198" y="1044"/>
                </a:lnTo>
                <a:lnTo>
                  <a:pt x="228" y="1074"/>
                </a:lnTo>
                <a:lnTo>
                  <a:pt x="228" y="1098"/>
                </a:lnTo>
                <a:lnTo>
                  <a:pt x="234" y="1110"/>
                </a:lnTo>
                <a:lnTo>
                  <a:pt x="246" y="1128"/>
                </a:lnTo>
                <a:lnTo>
                  <a:pt x="264" y="1146"/>
                </a:lnTo>
                <a:lnTo>
                  <a:pt x="270" y="1140"/>
                </a:lnTo>
                <a:lnTo>
                  <a:pt x="276" y="1128"/>
                </a:lnTo>
                <a:lnTo>
                  <a:pt x="270" y="1122"/>
                </a:lnTo>
                <a:lnTo>
                  <a:pt x="270" y="1110"/>
                </a:lnTo>
                <a:lnTo>
                  <a:pt x="276" y="1104"/>
                </a:lnTo>
                <a:lnTo>
                  <a:pt x="288" y="1104"/>
                </a:lnTo>
                <a:lnTo>
                  <a:pt x="294" y="1116"/>
                </a:lnTo>
                <a:lnTo>
                  <a:pt x="294" y="1122"/>
                </a:lnTo>
                <a:lnTo>
                  <a:pt x="312" y="1122"/>
                </a:lnTo>
                <a:lnTo>
                  <a:pt x="324" y="1128"/>
                </a:lnTo>
                <a:lnTo>
                  <a:pt x="330" y="1134"/>
                </a:lnTo>
                <a:lnTo>
                  <a:pt x="330" y="1146"/>
                </a:lnTo>
                <a:lnTo>
                  <a:pt x="342" y="1146"/>
                </a:lnTo>
                <a:lnTo>
                  <a:pt x="342" y="1158"/>
                </a:lnTo>
                <a:lnTo>
                  <a:pt x="330" y="1170"/>
                </a:lnTo>
                <a:lnTo>
                  <a:pt x="330" y="1176"/>
                </a:lnTo>
                <a:lnTo>
                  <a:pt x="336" y="1182"/>
                </a:lnTo>
                <a:lnTo>
                  <a:pt x="354" y="1182"/>
                </a:lnTo>
                <a:lnTo>
                  <a:pt x="354" y="1176"/>
                </a:lnTo>
                <a:lnTo>
                  <a:pt x="366" y="1176"/>
                </a:lnTo>
                <a:lnTo>
                  <a:pt x="372" y="1170"/>
                </a:lnTo>
                <a:lnTo>
                  <a:pt x="378" y="1170"/>
                </a:lnTo>
                <a:lnTo>
                  <a:pt x="396" y="1188"/>
                </a:lnTo>
                <a:lnTo>
                  <a:pt x="402" y="1182"/>
                </a:lnTo>
                <a:lnTo>
                  <a:pt x="402" y="1176"/>
                </a:lnTo>
                <a:lnTo>
                  <a:pt x="408" y="1164"/>
                </a:lnTo>
                <a:lnTo>
                  <a:pt x="414" y="1158"/>
                </a:lnTo>
                <a:lnTo>
                  <a:pt x="420" y="1146"/>
                </a:lnTo>
                <a:lnTo>
                  <a:pt x="396" y="1134"/>
                </a:lnTo>
                <a:lnTo>
                  <a:pt x="390" y="1128"/>
                </a:lnTo>
                <a:lnTo>
                  <a:pt x="390" y="1116"/>
                </a:lnTo>
                <a:lnTo>
                  <a:pt x="384" y="1104"/>
                </a:lnTo>
                <a:lnTo>
                  <a:pt x="384" y="1092"/>
                </a:lnTo>
                <a:lnTo>
                  <a:pt x="378" y="1080"/>
                </a:lnTo>
                <a:lnTo>
                  <a:pt x="372" y="1074"/>
                </a:lnTo>
                <a:lnTo>
                  <a:pt x="354" y="1074"/>
                </a:lnTo>
                <a:lnTo>
                  <a:pt x="342" y="1080"/>
                </a:lnTo>
                <a:lnTo>
                  <a:pt x="336" y="1086"/>
                </a:lnTo>
                <a:lnTo>
                  <a:pt x="318" y="1086"/>
                </a:lnTo>
                <a:lnTo>
                  <a:pt x="312" y="1080"/>
                </a:lnTo>
                <a:lnTo>
                  <a:pt x="306" y="1068"/>
                </a:lnTo>
                <a:lnTo>
                  <a:pt x="306" y="1056"/>
                </a:lnTo>
                <a:lnTo>
                  <a:pt x="294" y="1032"/>
                </a:lnTo>
                <a:lnTo>
                  <a:pt x="288" y="1032"/>
                </a:lnTo>
                <a:lnTo>
                  <a:pt x="288" y="1050"/>
                </a:lnTo>
                <a:lnTo>
                  <a:pt x="282" y="1056"/>
                </a:lnTo>
                <a:lnTo>
                  <a:pt x="276" y="1056"/>
                </a:lnTo>
                <a:lnTo>
                  <a:pt x="270" y="1044"/>
                </a:lnTo>
                <a:lnTo>
                  <a:pt x="264" y="1038"/>
                </a:lnTo>
                <a:lnTo>
                  <a:pt x="258" y="1026"/>
                </a:lnTo>
                <a:lnTo>
                  <a:pt x="258" y="1014"/>
                </a:lnTo>
                <a:lnTo>
                  <a:pt x="270" y="1002"/>
                </a:lnTo>
                <a:lnTo>
                  <a:pt x="270" y="1008"/>
                </a:lnTo>
                <a:lnTo>
                  <a:pt x="276" y="1008"/>
                </a:lnTo>
                <a:lnTo>
                  <a:pt x="276" y="1014"/>
                </a:lnTo>
                <a:lnTo>
                  <a:pt x="282" y="1014"/>
                </a:lnTo>
                <a:lnTo>
                  <a:pt x="288" y="1008"/>
                </a:lnTo>
                <a:lnTo>
                  <a:pt x="282" y="1002"/>
                </a:lnTo>
                <a:lnTo>
                  <a:pt x="282" y="990"/>
                </a:lnTo>
                <a:lnTo>
                  <a:pt x="276" y="978"/>
                </a:lnTo>
                <a:lnTo>
                  <a:pt x="270" y="972"/>
                </a:lnTo>
                <a:lnTo>
                  <a:pt x="270" y="960"/>
                </a:lnTo>
                <a:lnTo>
                  <a:pt x="258" y="948"/>
                </a:lnTo>
                <a:lnTo>
                  <a:pt x="246" y="948"/>
                </a:lnTo>
                <a:lnTo>
                  <a:pt x="246" y="894"/>
                </a:lnTo>
                <a:lnTo>
                  <a:pt x="192" y="906"/>
                </a:lnTo>
                <a:lnTo>
                  <a:pt x="192" y="864"/>
                </a:lnTo>
                <a:lnTo>
                  <a:pt x="186" y="828"/>
                </a:lnTo>
                <a:lnTo>
                  <a:pt x="186" y="804"/>
                </a:lnTo>
                <a:lnTo>
                  <a:pt x="180" y="792"/>
                </a:lnTo>
                <a:lnTo>
                  <a:pt x="174" y="786"/>
                </a:lnTo>
                <a:lnTo>
                  <a:pt x="180" y="786"/>
                </a:lnTo>
                <a:lnTo>
                  <a:pt x="192" y="774"/>
                </a:lnTo>
                <a:lnTo>
                  <a:pt x="198" y="762"/>
                </a:lnTo>
                <a:lnTo>
                  <a:pt x="204" y="744"/>
                </a:lnTo>
                <a:lnTo>
                  <a:pt x="204" y="678"/>
                </a:lnTo>
                <a:lnTo>
                  <a:pt x="210" y="678"/>
                </a:lnTo>
                <a:lnTo>
                  <a:pt x="216" y="672"/>
                </a:lnTo>
                <a:lnTo>
                  <a:pt x="222" y="660"/>
                </a:lnTo>
                <a:lnTo>
                  <a:pt x="228" y="654"/>
                </a:lnTo>
                <a:lnTo>
                  <a:pt x="228" y="612"/>
                </a:lnTo>
                <a:lnTo>
                  <a:pt x="222" y="600"/>
                </a:lnTo>
                <a:lnTo>
                  <a:pt x="222" y="594"/>
                </a:lnTo>
                <a:lnTo>
                  <a:pt x="216" y="588"/>
                </a:lnTo>
                <a:lnTo>
                  <a:pt x="222" y="558"/>
                </a:lnTo>
                <a:lnTo>
                  <a:pt x="234" y="558"/>
                </a:lnTo>
                <a:lnTo>
                  <a:pt x="234" y="552"/>
                </a:lnTo>
                <a:lnTo>
                  <a:pt x="240" y="546"/>
                </a:lnTo>
                <a:lnTo>
                  <a:pt x="264" y="546"/>
                </a:lnTo>
                <a:lnTo>
                  <a:pt x="270" y="552"/>
                </a:lnTo>
                <a:lnTo>
                  <a:pt x="294" y="564"/>
                </a:lnTo>
                <a:lnTo>
                  <a:pt x="300" y="570"/>
                </a:lnTo>
                <a:lnTo>
                  <a:pt x="288" y="576"/>
                </a:lnTo>
                <a:lnTo>
                  <a:pt x="288" y="588"/>
                </a:lnTo>
                <a:lnTo>
                  <a:pt x="282" y="594"/>
                </a:lnTo>
                <a:lnTo>
                  <a:pt x="282" y="612"/>
                </a:lnTo>
                <a:lnTo>
                  <a:pt x="288" y="624"/>
                </a:lnTo>
                <a:lnTo>
                  <a:pt x="306" y="624"/>
                </a:lnTo>
                <a:lnTo>
                  <a:pt x="330" y="612"/>
                </a:lnTo>
                <a:lnTo>
                  <a:pt x="342" y="612"/>
                </a:lnTo>
                <a:lnTo>
                  <a:pt x="354" y="606"/>
                </a:lnTo>
                <a:lnTo>
                  <a:pt x="360" y="600"/>
                </a:lnTo>
                <a:lnTo>
                  <a:pt x="366" y="600"/>
                </a:lnTo>
                <a:lnTo>
                  <a:pt x="396" y="684"/>
                </a:lnTo>
                <a:lnTo>
                  <a:pt x="402" y="678"/>
                </a:lnTo>
                <a:lnTo>
                  <a:pt x="414" y="672"/>
                </a:lnTo>
                <a:lnTo>
                  <a:pt x="426" y="672"/>
                </a:lnTo>
                <a:lnTo>
                  <a:pt x="426" y="642"/>
                </a:lnTo>
                <a:lnTo>
                  <a:pt x="414" y="630"/>
                </a:lnTo>
                <a:lnTo>
                  <a:pt x="414" y="600"/>
                </a:lnTo>
                <a:lnTo>
                  <a:pt x="402" y="588"/>
                </a:lnTo>
                <a:lnTo>
                  <a:pt x="396" y="552"/>
                </a:lnTo>
                <a:lnTo>
                  <a:pt x="426" y="522"/>
                </a:lnTo>
                <a:lnTo>
                  <a:pt x="426" y="516"/>
                </a:lnTo>
                <a:lnTo>
                  <a:pt x="432" y="504"/>
                </a:lnTo>
                <a:lnTo>
                  <a:pt x="438" y="498"/>
                </a:lnTo>
                <a:lnTo>
                  <a:pt x="450" y="492"/>
                </a:lnTo>
                <a:lnTo>
                  <a:pt x="468" y="486"/>
                </a:lnTo>
                <a:lnTo>
                  <a:pt x="504" y="486"/>
                </a:lnTo>
                <a:lnTo>
                  <a:pt x="510" y="492"/>
                </a:lnTo>
                <a:lnTo>
                  <a:pt x="522" y="492"/>
                </a:lnTo>
                <a:lnTo>
                  <a:pt x="534" y="486"/>
                </a:lnTo>
                <a:lnTo>
                  <a:pt x="564" y="486"/>
                </a:lnTo>
                <a:lnTo>
                  <a:pt x="576" y="492"/>
                </a:lnTo>
                <a:lnTo>
                  <a:pt x="582" y="498"/>
                </a:lnTo>
                <a:lnTo>
                  <a:pt x="588" y="498"/>
                </a:lnTo>
                <a:lnTo>
                  <a:pt x="594" y="492"/>
                </a:lnTo>
                <a:lnTo>
                  <a:pt x="600" y="480"/>
                </a:lnTo>
                <a:lnTo>
                  <a:pt x="618" y="462"/>
                </a:lnTo>
                <a:lnTo>
                  <a:pt x="618" y="450"/>
                </a:lnTo>
                <a:lnTo>
                  <a:pt x="612" y="444"/>
                </a:lnTo>
                <a:lnTo>
                  <a:pt x="600" y="438"/>
                </a:lnTo>
                <a:lnTo>
                  <a:pt x="588" y="42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5" name="Tanzania" descr="© INSCALE GmbH, 05.05.2010&#10;http://www.presentationload.com/">
            <a:extLst>
              <a:ext uri="{FF2B5EF4-FFF2-40B4-BE49-F238E27FC236}">
                <a16:creationId xmlns:a16="http://schemas.microsoft.com/office/drawing/2014/main" id="{EDBCD597-163C-041D-0231-23EC71CDA723}"/>
              </a:ext>
            </a:extLst>
          </p:cNvPr>
          <p:cNvSpPr>
            <a:spLocks noEditPoints="1"/>
          </p:cNvSpPr>
          <p:nvPr/>
        </p:nvSpPr>
        <p:spPr bwMode="gray">
          <a:xfrm>
            <a:off x="6594192" y="4423611"/>
            <a:ext cx="361438" cy="409384"/>
          </a:xfrm>
          <a:custGeom>
            <a:avLst/>
            <a:gdLst>
              <a:gd name="T0" fmla="*/ 2147483647 w 768"/>
              <a:gd name="T1" fmla="*/ 2147483647 h 870"/>
              <a:gd name="T2" fmla="*/ 2147483647 w 768"/>
              <a:gd name="T3" fmla="*/ 2147483647 h 870"/>
              <a:gd name="T4" fmla="*/ 2147483647 w 768"/>
              <a:gd name="T5" fmla="*/ 2147483647 h 870"/>
              <a:gd name="T6" fmla="*/ 2147483647 w 768"/>
              <a:gd name="T7" fmla="*/ 2147483647 h 870"/>
              <a:gd name="T8" fmla="*/ 2147483647 w 768"/>
              <a:gd name="T9" fmla="*/ 2147483647 h 870"/>
              <a:gd name="T10" fmla="*/ 2147483647 w 768"/>
              <a:gd name="T11" fmla="*/ 2147483647 h 870"/>
              <a:gd name="T12" fmla="*/ 2147483647 w 768"/>
              <a:gd name="T13" fmla="*/ 2147483647 h 870"/>
              <a:gd name="T14" fmla="*/ 2147483647 w 768"/>
              <a:gd name="T15" fmla="*/ 2147483647 h 870"/>
              <a:gd name="T16" fmla="*/ 2147483647 w 768"/>
              <a:gd name="T17" fmla="*/ 2147483647 h 870"/>
              <a:gd name="T18" fmla="*/ 2147483647 w 768"/>
              <a:gd name="T19" fmla="*/ 2147483647 h 870"/>
              <a:gd name="T20" fmla="*/ 2147483647 w 768"/>
              <a:gd name="T21" fmla="*/ 2147483647 h 870"/>
              <a:gd name="T22" fmla="*/ 2147483647 w 768"/>
              <a:gd name="T23" fmla="*/ 2147483647 h 870"/>
              <a:gd name="T24" fmla="*/ 2147483647 w 768"/>
              <a:gd name="T25" fmla="*/ 2147483647 h 870"/>
              <a:gd name="T26" fmla="*/ 2147483647 w 768"/>
              <a:gd name="T27" fmla="*/ 2147483647 h 870"/>
              <a:gd name="T28" fmla="*/ 2147483647 w 768"/>
              <a:gd name="T29" fmla="*/ 2147483647 h 870"/>
              <a:gd name="T30" fmla="*/ 2147483647 w 768"/>
              <a:gd name="T31" fmla="*/ 2147483647 h 870"/>
              <a:gd name="T32" fmla="*/ 2147483647 w 768"/>
              <a:gd name="T33" fmla="*/ 2147483647 h 870"/>
              <a:gd name="T34" fmla="*/ 2147483647 w 768"/>
              <a:gd name="T35" fmla="*/ 2147483647 h 870"/>
              <a:gd name="T36" fmla="*/ 2147483647 w 768"/>
              <a:gd name="T37" fmla="*/ 2147483647 h 870"/>
              <a:gd name="T38" fmla="*/ 2147483647 w 768"/>
              <a:gd name="T39" fmla="*/ 2147483647 h 870"/>
              <a:gd name="T40" fmla="*/ 2147483647 w 768"/>
              <a:gd name="T41" fmla="*/ 2147483647 h 870"/>
              <a:gd name="T42" fmla="*/ 2147483647 w 768"/>
              <a:gd name="T43" fmla="*/ 2147483647 h 870"/>
              <a:gd name="T44" fmla="*/ 2147483647 w 768"/>
              <a:gd name="T45" fmla="*/ 2147483647 h 870"/>
              <a:gd name="T46" fmla="*/ 2147483647 w 768"/>
              <a:gd name="T47" fmla="*/ 2147483647 h 870"/>
              <a:gd name="T48" fmla="*/ 2147483647 w 768"/>
              <a:gd name="T49" fmla="*/ 2147483647 h 870"/>
              <a:gd name="T50" fmla="*/ 2147483647 w 768"/>
              <a:gd name="T51" fmla="*/ 2147483647 h 870"/>
              <a:gd name="T52" fmla="*/ 2147483647 w 768"/>
              <a:gd name="T53" fmla="*/ 2147483647 h 870"/>
              <a:gd name="T54" fmla="*/ 2147483647 w 768"/>
              <a:gd name="T55" fmla="*/ 2147483647 h 870"/>
              <a:gd name="T56" fmla="*/ 2147483647 w 768"/>
              <a:gd name="T57" fmla="*/ 2147483647 h 870"/>
              <a:gd name="T58" fmla="*/ 2147483647 w 768"/>
              <a:gd name="T59" fmla="*/ 2147483647 h 870"/>
              <a:gd name="T60" fmla="*/ 2147483647 w 768"/>
              <a:gd name="T61" fmla="*/ 2147483647 h 870"/>
              <a:gd name="T62" fmla="*/ 2147483647 w 768"/>
              <a:gd name="T63" fmla="*/ 2147483647 h 870"/>
              <a:gd name="T64" fmla="*/ 2147483647 w 768"/>
              <a:gd name="T65" fmla="*/ 2147483647 h 870"/>
              <a:gd name="T66" fmla="*/ 2147483647 w 768"/>
              <a:gd name="T67" fmla="*/ 2147483647 h 870"/>
              <a:gd name="T68" fmla="*/ 2147483647 w 768"/>
              <a:gd name="T69" fmla="*/ 2147483647 h 870"/>
              <a:gd name="T70" fmla="*/ 2147483647 w 768"/>
              <a:gd name="T71" fmla="*/ 2147483647 h 870"/>
              <a:gd name="T72" fmla="*/ 2147483647 w 768"/>
              <a:gd name="T73" fmla="*/ 2147483647 h 870"/>
              <a:gd name="T74" fmla="*/ 2147483647 w 768"/>
              <a:gd name="T75" fmla="*/ 2147483647 h 870"/>
              <a:gd name="T76" fmla="*/ 2147483647 w 768"/>
              <a:gd name="T77" fmla="*/ 2147483647 h 870"/>
              <a:gd name="T78" fmla="*/ 2147483647 w 768"/>
              <a:gd name="T79" fmla="*/ 2147483647 h 870"/>
              <a:gd name="T80" fmla="*/ 2147483647 w 768"/>
              <a:gd name="T81" fmla="*/ 2147483647 h 870"/>
              <a:gd name="T82" fmla="*/ 2147483647 w 768"/>
              <a:gd name="T83" fmla="*/ 2147483647 h 870"/>
              <a:gd name="T84" fmla="*/ 2147483647 w 768"/>
              <a:gd name="T85" fmla="*/ 2147483647 h 870"/>
              <a:gd name="T86" fmla="*/ 2147483647 w 768"/>
              <a:gd name="T87" fmla="*/ 2147483647 h 870"/>
              <a:gd name="T88" fmla="*/ 2147483647 w 768"/>
              <a:gd name="T89" fmla="*/ 2147483647 h 870"/>
              <a:gd name="T90" fmla="*/ 2147483647 w 768"/>
              <a:gd name="T91" fmla="*/ 2147483647 h 870"/>
              <a:gd name="T92" fmla="*/ 2147483647 w 768"/>
              <a:gd name="T93" fmla="*/ 2147483647 h 870"/>
              <a:gd name="T94" fmla="*/ 2147483647 w 768"/>
              <a:gd name="T95" fmla="*/ 2147483647 h 870"/>
              <a:gd name="T96" fmla="*/ 2147483647 w 768"/>
              <a:gd name="T97" fmla="*/ 2147483647 h 870"/>
              <a:gd name="T98" fmla="*/ 2147483647 w 768"/>
              <a:gd name="T99" fmla="*/ 2147483647 h 870"/>
              <a:gd name="T100" fmla="*/ 2147483647 w 768"/>
              <a:gd name="T101" fmla="*/ 2147483647 h 870"/>
              <a:gd name="T102" fmla="*/ 2147483647 w 768"/>
              <a:gd name="T103" fmla="*/ 2147483647 h 87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8"/>
              <a:gd name="T157" fmla="*/ 0 h 870"/>
              <a:gd name="T158" fmla="*/ 768 w 768"/>
              <a:gd name="T159" fmla="*/ 870 h 87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8" h="870">
                <a:moveTo>
                  <a:pt x="762" y="744"/>
                </a:moveTo>
                <a:lnTo>
                  <a:pt x="750" y="744"/>
                </a:lnTo>
                <a:lnTo>
                  <a:pt x="744" y="738"/>
                </a:lnTo>
                <a:lnTo>
                  <a:pt x="732" y="732"/>
                </a:lnTo>
                <a:lnTo>
                  <a:pt x="720" y="720"/>
                </a:lnTo>
                <a:lnTo>
                  <a:pt x="720" y="708"/>
                </a:lnTo>
                <a:lnTo>
                  <a:pt x="714" y="690"/>
                </a:lnTo>
                <a:lnTo>
                  <a:pt x="714" y="654"/>
                </a:lnTo>
                <a:lnTo>
                  <a:pt x="690" y="612"/>
                </a:lnTo>
                <a:lnTo>
                  <a:pt x="702" y="564"/>
                </a:lnTo>
                <a:lnTo>
                  <a:pt x="684" y="540"/>
                </a:lnTo>
                <a:lnTo>
                  <a:pt x="690" y="528"/>
                </a:lnTo>
                <a:lnTo>
                  <a:pt x="696" y="522"/>
                </a:lnTo>
                <a:lnTo>
                  <a:pt x="708" y="498"/>
                </a:lnTo>
                <a:lnTo>
                  <a:pt x="708" y="480"/>
                </a:lnTo>
                <a:lnTo>
                  <a:pt x="702" y="474"/>
                </a:lnTo>
                <a:lnTo>
                  <a:pt x="690" y="468"/>
                </a:lnTo>
                <a:lnTo>
                  <a:pt x="672" y="456"/>
                </a:lnTo>
                <a:lnTo>
                  <a:pt x="660" y="450"/>
                </a:lnTo>
                <a:lnTo>
                  <a:pt x="654" y="438"/>
                </a:lnTo>
                <a:lnTo>
                  <a:pt x="654" y="426"/>
                </a:lnTo>
                <a:lnTo>
                  <a:pt x="660" y="414"/>
                </a:lnTo>
                <a:lnTo>
                  <a:pt x="666" y="396"/>
                </a:lnTo>
                <a:lnTo>
                  <a:pt x="666" y="384"/>
                </a:lnTo>
                <a:lnTo>
                  <a:pt x="672" y="366"/>
                </a:lnTo>
                <a:lnTo>
                  <a:pt x="678" y="354"/>
                </a:lnTo>
                <a:lnTo>
                  <a:pt x="678" y="330"/>
                </a:lnTo>
                <a:lnTo>
                  <a:pt x="684" y="318"/>
                </a:lnTo>
                <a:lnTo>
                  <a:pt x="684" y="300"/>
                </a:lnTo>
                <a:lnTo>
                  <a:pt x="570" y="192"/>
                </a:lnTo>
                <a:lnTo>
                  <a:pt x="576" y="186"/>
                </a:lnTo>
                <a:lnTo>
                  <a:pt x="582" y="186"/>
                </a:lnTo>
                <a:lnTo>
                  <a:pt x="588" y="180"/>
                </a:lnTo>
                <a:lnTo>
                  <a:pt x="588" y="174"/>
                </a:lnTo>
                <a:lnTo>
                  <a:pt x="576" y="162"/>
                </a:lnTo>
                <a:lnTo>
                  <a:pt x="324" y="6"/>
                </a:lnTo>
                <a:lnTo>
                  <a:pt x="312" y="6"/>
                </a:lnTo>
                <a:lnTo>
                  <a:pt x="312" y="18"/>
                </a:lnTo>
                <a:lnTo>
                  <a:pt x="318" y="24"/>
                </a:lnTo>
                <a:lnTo>
                  <a:pt x="318" y="36"/>
                </a:lnTo>
                <a:lnTo>
                  <a:pt x="294" y="48"/>
                </a:lnTo>
                <a:lnTo>
                  <a:pt x="276" y="66"/>
                </a:lnTo>
                <a:lnTo>
                  <a:pt x="264" y="84"/>
                </a:lnTo>
                <a:lnTo>
                  <a:pt x="264" y="90"/>
                </a:lnTo>
                <a:lnTo>
                  <a:pt x="270" y="96"/>
                </a:lnTo>
                <a:lnTo>
                  <a:pt x="294" y="96"/>
                </a:lnTo>
                <a:lnTo>
                  <a:pt x="306" y="90"/>
                </a:lnTo>
                <a:lnTo>
                  <a:pt x="312" y="90"/>
                </a:lnTo>
                <a:lnTo>
                  <a:pt x="306" y="96"/>
                </a:lnTo>
                <a:lnTo>
                  <a:pt x="294" y="102"/>
                </a:lnTo>
                <a:lnTo>
                  <a:pt x="276" y="120"/>
                </a:lnTo>
                <a:lnTo>
                  <a:pt x="270" y="120"/>
                </a:lnTo>
                <a:lnTo>
                  <a:pt x="264" y="114"/>
                </a:lnTo>
                <a:lnTo>
                  <a:pt x="252" y="108"/>
                </a:lnTo>
                <a:lnTo>
                  <a:pt x="246" y="108"/>
                </a:lnTo>
                <a:lnTo>
                  <a:pt x="234" y="120"/>
                </a:lnTo>
                <a:lnTo>
                  <a:pt x="234" y="138"/>
                </a:lnTo>
                <a:lnTo>
                  <a:pt x="246" y="150"/>
                </a:lnTo>
                <a:lnTo>
                  <a:pt x="216" y="150"/>
                </a:lnTo>
                <a:lnTo>
                  <a:pt x="216" y="138"/>
                </a:lnTo>
                <a:lnTo>
                  <a:pt x="222" y="132"/>
                </a:lnTo>
                <a:lnTo>
                  <a:pt x="222" y="126"/>
                </a:lnTo>
                <a:lnTo>
                  <a:pt x="228" y="114"/>
                </a:lnTo>
                <a:lnTo>
                  <a:pt x="210" y="120"/>
                </a:lnTo>
                <a:lnTo>
                  <a:pt x="192" y="102"/>
                </a:lnTo>
                <a:lnTo>
                  <a:pt x="186" y="102"/>
                </a:lnTo>
                <a:lnTo>
                  <a:pt x="174" y="114"/>
                </a:lnTo>
                <a:lnTo>
                  <a:pt x="174" y="132"/>
                </a:lnTo>
                <a:lnTo>
                  <a:pt x="168" y="138"/>
                </a:lnTo>
                <a:lnTo>
                  <a:pt x="162" y="138"/>
                </a:lnTo>
                <a:lnTo>
                  <a:pt x="156" y="132"/>
                </a:lnTo>
                <a:lnTo>
                  <a:pt x="156" y="48"/>
                </a:lnTo>
                <a:lnTo>
                  <a:pt x="162" y="36"/>
                </a:lnTo>
                <a:lnTo>
                  <a:pt x="162" y="24"/>
                </a:lnTo>
                <a:lnTo>
                  <a:pt x="168" y="12"/>
                </a:lnTo>
                <a:lnTo>
                  <a:pt x="168" y="6"/>
                </a:lnTo>
                <a:lnTo>
                  <a:pt x="78" y="0"/>
                </a:lnTo>
                <a:lnTo>
                  <a:pt x="72" y="24"/>
                </a:lnTo>
                <a:lnTo>
                  <a:pt x="78" y="30"/>
                </a:lnTo>
                <a:lnTo>
                  <a:pt x="84" y="42"/>
                </a:lnTo>
                <a:lnTo>
                  <a:pt x="90" y="48"/>
                </a:lnTo>
                <a:lnTo>
                  <a:pt x="90" y="66"/>
                </a:lnTo>
                <a:lnTo>
                  <a:pt x="96" y="72"/>
                </a:lnTo>
                <a:lnTo>
                  <a:pt x="96" y="96"/>
                </a:lnTo>
                <a:lnTo>
                  <a:pt x="78" y="114"/>
                </a:lnTo>
                <a:lnTo>
                  <a:pt x="66" y="114"/>
                </a:lnTo>
                <a:lnTo>
                  <a:pt x="66" y="126"/>
                </a:lnTo>
                <a:lnTo>
                  <a:pt x="60" y="138"/>
                </a:lnTo>
                <a:lnTo>
                  <a:pt x="60" y="156"/>
                </a:lnTo>
                <a:lnTo>
                  <a:pt x="66" y="156"/>
                </a:lnTo>
                <a:lnTo>
                  <a:pt x="72" y="162"/>
                </a:lnTo>
                <a:lnTo>
                  <a:pt x="90" y="162"/>
                </a:lnTo>
                <a:lnTo>
                  <a:pt x="90" y="180"/>
                </a:lnTo>
                <a:lnTo>
                  <a:pt x="78" y="186"/>
                </a:lnTo>
                <a:lnTo>
                  <a:pt x="84" y="198"/>
                </a:lnTo>
                <a:lnTo>
                  <a:pt x="72" y="198"/>
                </a:lnTo>
                <a:lnTo>
                  <a:pt x="54" y="216"/>
                </a:lnTo>
                <a:lnTo>
                  <a:pt x="48" y="228"/>
                </a:lnTo>
                <a:lnTo>
                  <a:pt x="48" y="246"/>
                </a:lnTo>
                <a:lnTo>
                  <a:pt x="42" y="258"/>
                </a:lnTo>
                <a:lnTo>
                  <a:pt x="30" y="270"/>
                </a:lnTo>
                <a:lnTo>
                  <a:pt x="6" y="282"/>
                </a:lnTo>
                <a:lnTo>
                  <a:pt x="0" y="294"/>
                </a:lnTo>
                <a:lnTo>
                  <a:pt x="6" y="306"/>
                </a:lnTo>
                <a:lnTo>
                  <a:pt x="18" y="318"/>
                </a:lnTo>
                <a:lnTo>
                  <a:pt x="18" y="330"/>
                </a:lnTo>
                <a:lnTo>
                  <a:pt x="12" y="342"/>
                </a:lnTo>
                <a:lnTo>
                  <a:pt x="12" y="348"/>
                </a:lnTo>
                <a:lnTo>
                  <a:pt x="18" y="354"/>
                </a:lnTo>
                <a:lnTo>
                  <a:pt x="18" y="366"/>
                </a:lnTo>
                <a:lnTo>
                  <a:pt x="24" y="378"/>
                </a:lnTo>
                <a:lnTo>
                  <a:pt x="24" y="396"/>
                </a:lnTo>
                <a:lnTo>
                  <a:pt x="18" y="402"/>
                </a:lnTo>
                <a:lnTo>
                  <a:pt x="18" y="432"/>
                </a:lnTo>
                <a:lnTo>
                  <a:pt x="30" y="444"/>
                </a:lnTo>
                <a:lnTo>
                  <a:pt x="36" y="444"/>
                </a:lnTo>
                <a:lnTo>
                  <a:pt x="48" y="450"/>
                </a:lnTo>
                <a:lnTo>
                  <a:pt x="72" y="474"/>
                </a:lnTo>
                <a:lnTo>
                  <a:pt x="78" y="486"/>
                </a:lnTo>
                <a:lnTo>
                  <a:pt x="78" y="546"/>
                </a:lnTo>
                <a:lnTo>
                  <a:pt x="84" y="558"/>
                </a:lnTo>
                <a:lnTo>
                  <a:pt x="114" y="594"/>
                </a:lnTo>
                <a:lnTo>
                  <a:pt x="114" y="600"/>
                </a:lnTo>
                <a:lnTo>
                  <a:pt x="108" y="612"/>
                </a:lnTo>
                <a:lnTo>
                  <a:pt x="108" y="618"/>
                </a:lnTo>
                <a:lnTo>
                  <a:pt x="126" y="618"/>
                </a:lnTo>
                <a:lnTo>
                  <a:pt x="138" y="612"/>
                </a:lnTo>
                <a:lnTo>
                  <a:pt x="138" y="630"/>
                </a:lnTo>
                <a:lnTo>
                  <a:pt x="144" y="636"/>
                </a:lnTo>
                <a:lnTo>
                  <a:pt x="162" y="636"/>
                </a:lnTo>
                <a:lnTo>
                  <a:pt x="180" y="654"/>
                </a:lnTo>
                <a:lnTo>
                  <a:pt x="192" y="654"/>
                </a:lnTo>
                <a:lnTo>
                  <a:pt x="204" y="648"/>
                </a:lnTo>
                <a:lnTo>
                  <a:pt x="204" y="666"/>
                </a:lnTo>
                <a:lnTo>
                  <a:pt x="222" y="666"/>
                </a:lnTo>
                <a:lnTo>
                  <a:pt x="240" y="678"/>
                </a:lnTo>
                <a:lnTo>
                  <a:pt x="264" y="678"/>
                </a:lnTo>
                <a:lnTo>
                  <a:pt x="270" y="696"/>
                </a:lnTo>
                <a:lnTo>
                  <a:pt x="300" y="696"/>
                </a:lnTo>
                <a:lnTo>
                  <a:pt x="300" y="690"/>
                </a:lnTo>
                <a:lnTo>
                  <a:pt x="312" y="678"/>
                </a:lnTo>
                <a:lnTo>
                  <a:pt x="318" y="684"/>
                </a:lnTo>
                <a:lnTo>
                  <a:pt x="330" y="690"/>
                </a:lnTo>
                <a:lnTo>
                  <a:pt x="336" y="702"/>
                </a:lnTo>
                <a:lnTo>
                  <a:pt x="348" y="714"/>
                </a:lnTo>
                <a:lnTo>
                  <a:pt x="348" y="774"/>
                </a:lnTo>
                <a:lnTo>
                  <a:pt x="354" y="774"/>
                </a:lnTo>
                <a:lnTo>
                  <a:pt x="360" y="780"/>
                </a:lnTo>
                <a:lnTo>
                  <a:pt x="360" y="792"/>
                </a:lnTo>
                <a:lnTo>
                  <a:pt x="354" y="798"/>
                </a:lnTo>
                <a:lnTo>
                  <a:pt x="354" y="804"/>
                </a:lnTo>
                <a:lnTo>
                  <a:pt x="348" y="810"/>
                </a:lnTo>
                <a:lnTo>
                  <a:pt x="348" y="816"/>
                </a:lnTo>
                <a:lnTo>
                  <a:pt x="366" y="834"/>
                </a:lnTo>
                <a:lnTo>
                  <a:pt x="378" y="840"/>
                </a:lnTo>
                <a:lnTo>
                  <a:pt x="372" y="858"/>
                </a:lnTo>
                <a:lnTo>
                  <a:pt x="408" y="858"/>
                </a:lnTo>
                <a:lnTo>
                  <a:pt x="414" y="852"/>
                </a:lnTo>
                <a:lnTo>
                  <a:pt x="420" y="852"/>
                </a:lnTo>
                <a:lnTo>
                  <a:pt x="432" y="840"/>
                </a:lnTo>
                <a:lnTo>
                  <a:pt x="444" y="840"/>
                </a:lnTo>
                <a:lnTo>
                  <a:pt x="456" y="846"/>
                </a:lnTo>
                <a:lnTo>
                  <a:pt x="462" y="858"/>
                </a:lnTo>
                <a:lnTo>
                  <a:pt x="474" y="864"/>
                </a:lnTo>
                <a:lnTo>
                  <a:pt x="480" y="870"/>
                </a:lnTo>
                <a:lnTo>
                  <a:pt x="492" y="870"/>
                </a:lnTo>
                <a:lnTo>
                  <a:pt x="510" y="852"/>
                </a:lnTo>
                <a:lnTo>
                  <a:pt x="516" y="852"/>
                </a:lnTo>
                <a:lnTo>
                  <a:pt x="522" y="858"/>
                </a:lnTo>
                <a:lnTo>
                  <a:pt x="534" y="864"/>
                </a:lnTo>
                <a:lnTo>
                  <a:pt x="552" y="864"/>
                </a:lnTo>
                <a:lnTo>
                  <a:pt x="564" y="852"/>
                </a:lnTo>
                <a:lnTo>
                  <a:pt x="576" y="846"/>
                </a:lnTo>
                <a:lnTo>
                  <a:pt x="582" y="834"/>
                </a:lnTo>
                <a:lnTo>
                  <a:pt x="588" y="828"/>
                </a:lnTo>
                <a:lnTo>
                  <a:pt x="612" y="828"/>
                </a:lnTo>
                <a:lnTo>
                  <a:pt x="618" y="834"/>
                </a:lnTo>
                <a:lnTo>
                  <a:pt x="618" y="840"/>
                </a:lnTo>
                <a:lnTo>
                  <a:pt x="630" y="840"/>
                </a:lnTo>
                <a:lnTo>
                  <a:pt x="642" y="834"/>
                </a:lnTo>
                <a:lnTo>
                  <a:pt x="654" y="822"/>
                </a:lnTo>
                <a:lnTo>
                  <a:pt x="660" y="822"/>
                </a:lnTo>
                <a:lnTo>
                  <a:pt x="690" y="816"/>
                </a:lnTo>
                <a:lnTo>
                  <a:pt x="768" y="762"/>
                </a:lnTo>
                <a:lnTo>
                  <a:pt x="762" y="744"/>
                </a:lnTo>
                <a:close/>
                <a:moveTo>
                  <a:pt x="726" y="360"/>
                </a:moveTo>
                <a:lnTo>
                  <a:pt x="732" y="354"/>
                </a:lnTo>
                <a:lnTo>
                  <a:pt x="732" y="324"/>
                </a:lnTo>
                <a:lnTo>
                  <a:pt x="720" y="312"/>
                </a:lnTo>
                <a:lnTo>
                  <a:pt x="714" y="312"/>
                </a:lnTo>
                <a:lnTo>
                  <a:pt x="708" y="318"/>
                </a:lnTo>
                <a:lnTo>
                  <a:pt x="708" y="348"/>
                </a:lnTo>
                <a:lnTo>
                  <a:pt x="714" y="354"/>
                </a:lnTo>
                <a:lnTo>
                  <a:pt x="726" y="360"/>
                </a:lnTo>
                <a:close/>
                <a:moveTo>
                  <a:pt x="678" y="420"/>
                </a:moveTo>
                <a:lnTo>
                  <a:pt x="690" y="426"/>
                </a:lnTo>
                <a:lnTo>
                  <a:pt x="696" y="438"/>
                </a:lnTo>
                <a:lnTo>
                  <a:pt x="708" y="444"/>
                </a:lnTo>
                <a:lnTo>
                  <a:pt x="720" y="444"/>
                </a:lnTo>
                <a:lnTo>
                  <a:pt x="726" y="438"/>
                </a:lnTo>
                <a:lnTo>
                  <a:pt x="720" y="432"/>
                </a:lnTo>
                <a:lnTo>
                  <a:pt x="720" y="426"/>
                </a:lnTo>
                <a:lnTo>
                  <a:pt x="708" y="414"/>
                </a:lnTo>
                <a:lnTo>
                  <a:pt x="708" y="390"/>
                </a:lnTo>
                <a:lnTo>
                  <a:pt x="702" y="378"/>
                </a:lnTo>
                <a:lnTo>
                  <a:pt x="684" y="378"/>
                </a:lnTo>
                <a:lnTo>
                  <a:pt x="678" y="384"/>
                </a:lnTo>
                <a:lnTo>
                  <a:pt x="678" y="4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6" name="Tajikistan" descr="© INSCALE GmbH, 05.05.2010&#10;http://www.presentationload.com/">
            <a:extLst>
              <a:ext uri="{FF2B5EF4-FFF2-40B4-BE49-F238E27FC236}">
                <a16:creationId xmlns:a16="http://schemas.microsoft.com/office/drawing/2014/main" id="{72426519-2BBD-AA31-4469-CDD546CFF217}"/>
              </a:ext>
            </a:extLst>
          </p:cNvPr>
          <p:cNvSpPr>
            <a:spLocks/>
          </p:cNvSpPr>
          <p:nvPr/>
        </p:nvSpPr>
        <p:spPr bwMode="gray">
          <a:xfrm>
            <a:off x="7719076" y="2828489"/>
            <a:ext cx="260015" cy="164123"/>
          </a:xfrm>
          <a:custGeom>
            <a:avLst/>
            <a:gdLst>
              <a:gd name="T0" fmla="*/ 2147483647 w 552"/>
              <a:gd name="T1" fmla="*/ 2147483647 h 348"/>
              <a:gd name="T2" fmla="*/ 2147483647 w 552"/>
              <a:gd name="T3" fmla="*/ 2147483647 h 348"/>
              <a:gd name="T4" fmla="*/ 2147483647 w 552"/>
              <a:gd name="T5" fmla="*/ 2147483647 h 348"/>
              <a:gd name="T6" fmla="*/ 2147483647 w 552"/>
              <a:gd name="T7" fmla="*/ 2147483647 h 348"/>
              <a:gd name="T8" fmla="*/ 2147483647 w 552"/>
              <a:gd name="T9" fmla="*/ 2147483647 h 348"/>
              <a:gd name="T10" fmla="*/ 2147483647 w 552"/>
              <a:gd name="T11" fmla="*/ 2147483647 h 348"/>
              <a:gd name="T12" fmla="*/ 2147483647 w 552"/>
              <a:gd name="T13" fmla="*/ 2147483647 h 348"/>
              <a:gd name="T14" fmla="*/ 2147483647 w 552"/>
              <a:gd name="T15" fmla="*/ 2147483647 h 348"/>
              <a:gd name="T16" fmla="*/ 2147483647 w 552"/>
              <a:gd name="T17" fmla="*/ 2147483647 h 348"/>
              <a:gd name="T18" fmla="*/ 2147483647 w 552"/>
              <a:gd name="T19" fmla="*/ 2147483647 h 348"/>
              <a:gd name="T20" fmla="*/ 2147483647 w 552"/>
              <a:gd name="T21" fmla="*/ 2147483647 h 348"/>
              <a:gd name="T22" fmla="*/ 2147483647 w 552"/>
              <a:gd name="T23" fmla="*/ 2147483647 h 348"/>
              <a:gd name="T24" fmla="*/ 2147483647 w 552"/>
              <a:gd name="T25" fmla="*/ 2147483647 h 348"/>
              <a:gd name="T26" fmla="*/ 2147483647 w 552"/>
              <a:gd name="T27" fmla="*/ 2147483647 h 348"/>
              <a:gd name="T28" fmla="*/ 2147483647 w 552"/>
              <a:gd name="T29" fmla="*/ 2147483647 h 348"/>
              <a:gd name="T30" fmla="*/ 2147483647 w 552"/>
              <a:gd name="T31" fmla="*/ 2147483647 h 348"/>
              <a:gd name="T32" fmla="*/ 2147483647 w 552"/>
              <a:gd name="T33" fmla="*/ 2147483647 h 348"/>
              <a:gd name="T34" fmla="*/ 2147483647 w 552"/>
              <a:gd name="T35" fmla="*/ 2147483647 h 348"/>
              <a:gd name="T36" fmla="*/ 2147483647 w 552"/>
              <a:gd name="T37" fmla="*/ 2147483647 h 348"/>
              <a:gd name="T38" fmla="*/ 2147483647 w 552"/>
              <a:gd name="T39" fmla="*/ 0 h 348"/>
              <a:gd name="T40" fmla="*/ 2147483647 w 552"/>
              <a:gd name="T41" fmla="*/ 2147483647 h 348"/>
              <a:gd name="T42" fmla="*/ 2147483647 w 552"/>
              <a:gd name="T43" fmla="*/ 2147483647 h 348"/>
              <a:gd name="T44" fmla="*/ 2147483647 w 552"/>
              <a:gd name="T45" fmla="*/ 2147483647 h 348"/>
              <a:gd name="T46" fmla="*/ 2147483647 w 552"/>
              <a:gd name="T47" fmla="*/ 2147483647 h 348"/>
              <a:gd name="T48" fmla="*/ 2147483647 w 552"/>
              <a:gd name="T49" fmla="*/ 2147483647 h 348"/>
              <a:gd name="T50" fmla="*/ 2147483647 w 552"/>
              <a:gd name="T51" fmla="*/ 2147483647 h 348"/>
              <a:gd name="T52" fmla="*/ 2147483647 w 552"/>
              <a:gd name="T53" fmla="*/ 2147483647 h 348"/>
              <a:gd name="T54" fmla="*/ 2147483647 w 552"/>
              <a:gd name="T55" fmla="*/ 2147483647 h 348"/>
              <a:gd name="T56" fmla="*/ 2147483647 w 552"/>
              <a:gd name="T57" fmla="*/ 2147483647 h 348"/>
              <a:gd name="T58" fmla="*/ 2147483647 w 552"/>
              <a:gd name="T59" fmla="*/ 2147483647 h 348"/>
              <a:gd name="T60" fmla="*/ 2147483647 w 552"/>
              <a:gd name="T61" fmla="*/ 2147483647 h 348"/>
              <a:gd name="T62" fmla="*/ 2147483647 w 552"/>
              <a:gd name="T63" fmla="*/ 2147483647 h 348"/>
              <a:gd name="T64" fmla="*/ 2147483647 w 552"/>
              <a:gd name="T65" fmla="*/ 2147483647 h 348"/>
              <a:gd name="T66" fmla="*/ 2147483647 w 552"/>
              <a:gd name="T67" fmla="*/ 2147483647 h 348"/>
              <a:gd name="T68" fmla="*/ 2147483647 w 552"/>
              <a:gd name="T69" fmla="*/ 2147483647 h 348"/>
              <a:gd name="T70" fmla="*/ 2147483647 w 552"/>
              <a:gd name="T71" fmla="*/ 2147483647 h 348"/>
              <a:gd name="T72" fmla="*/ 2147483647 w 552"/>
              <a:gd name="T73" fmla="*/ 2147483647 h 348"/>
              <a:gd name="T74" fmla="*/ 2147483647 w 552"/>
              <a:gd name="T75" fmla="*/ 2147483647 h 348"/>
              <a:gd name="T76" fmla="*/ 2147483647 w 552"/>
              <a:gd name="T77" fmla="*/ 2147483647 h 348"/>
              <a:gd name="T78" fmla="*/ 2147483647 w 552"/>
              <a:gd name="T79" fmla="*/ 2147483647 h 348"/>
              <a:gd name="T80" fmla="*/ 2147483647 w 552"/>
              <a:gd name="T81" fmla="*/ 2147483647 h 348"/>
              <a:gd name="T82" fmla="*/ 2147483647 w 552"/>
              <a:gd name="T83" fmla="*/ 2147483647 h 348"/>
              <a:gd name="T84" fmla="*/ 2147483647 w 552"/>
              <a:gd name="T85" fmla="*/ 2147483647 h 348"/>
              <a:gd name="T86" fmla="*/ 2147483647 w 552"/>
              <a:gd name="T87" fmla="*/ 2147483647 h 348"/>
              <a:gd name="T88" fmla="*/ 2147483647 w 552"/>
              <a:gd name="T89" fmla="*/ 2147483647 h 348"/>
              <a:gd name="T90" fmla="*/ 2147483647 w 552"/>
              <a:gd name="T91" fmla="*/ 2147483647 h 348"/>
              <a:gd name="T92" fmla="*/ 2147483647 w 552"/>
              <a:gd name="T93" fmla="*/ 2147483647 h 348"/>
              <a:gd name="T94" fmla="*/ 2147483647 w 552"/>
              <a:gd name="T95" fmla="*/ 2147483647 h 348"/>
              <a:gd name="T96" fmla="*/ 2147483647 w 552"/>
              <a:gd name="T97" fmla="*/ 2147483647 h 348"/>
              <a:gd name="T98" fmla="*/ 2147483647 w 552"/>
              <a:gd name="T99" fmla="*/ 2147483647 h 34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52"/>
              <a:gd name="T151" fmla="*/ 0 h 348"/>
              <a:gd name="T152" fmla="*/ 552 w 552"/>
              <a:gd name="T153" fmla="*/ 348 h 34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52" h="348">
                <a:moveTo>
                  <a:pt x="528" y="270"/>
                </a:moveTo>
                <a:lnTo>
                  <a:pt x="516" y="246"/>
                </a:lnTo>
                <a:lnTo>
                  <a:pt x="516" y="204"/>
                </a:lnTo>
                <a:lnTo>
                  <a:pt x="510" y="198"/>
                </a:lnTo>
                <a:lnTo>
                  <a:pt x="498" y="192"/>
                </a:lnTo>
                <a:lnTo>
                  <a:pt x="492" y="192"/>
                </a:lnTo>
                <a:lnTo>
                  <a:pt x="480" y="186"/>
                </a:lnTo>
                <a:lnTo>
                  <a:pt x="456" y="186"/>
                </a:lnTo>
                <a:lnTo>
                  <a:pt x="450" y="192"/>
                </a:lnTo>
                <a:lnTo>
                  <a:pt x="438" y="192"/>
                </a:lnTo>
                <a:lnTo>
                  <a:pt x="426" y="180"/>
                </a:lnTo>
                <a:lnTo>
                  <a:pt x="426" y="168"/>
                </a:lnTo>
                <a:lnTo>
                  <a:pt x="432" y="156"/>
                </a:lnTo>
                <a:lnTo>
                  <a:pt x="432" y="144"/>
                </a:lnTo>
                <a:lnTo>
                  <a:pt x="414" y="144"/>
                </a:lnTo>
                <a:lnTo>
                  <a:pt x="414" y="120"/>
                </a:lnTo>
                <a:lnTo>
                  <a:pt x="396" y="114"/>
                </a:lnTo>
                <a:lnTo>
                  <a:pt x="384" y="126"/>
                </a:lnTo>
                <a:lnTo>
                  <a:pt x="342" y="126"/>
                </a:lnTo>
                <a:lnTo>
                  <a:pt x="336" y="132"/>
                </a:lnTo>
                <a:lnTo>
                  <a:pt x="324" y="138"/>
                </a:lnTo>
                <a:lnTo>
                  <a:pt x="312" y="138"/>
                </a:lnTo>
                <a:lnTo>
                  <a:pt x="312" y="132"/>
                </a:lnTo>
                <a:lnTo>
                  <a:pt x="306" y="132"/>
                </a:lnTo>
                <a:lnTo>
                  <a:pt x="294" y="138"/>
                </a:lnTo>
                <a:lnTo>
                  <a:pt x="264" y="108"/>
                </a:lnTo>
                <a:lnTo>
                  <a:pt x="258" y="114"/>
                </a:lnTo>
                <a:lnTo>
                  <a:pt x="246" y="120"/>
                </a:lnTo>
                <a:lnTo>
                  <a:pt x="240" y="126"/>
                </a:lnTo>
                <a:lnTo>
                  <a:pt x="222" y="126"/>
                </a:lnTo>
                <a:lnTo>
                  <a:pt x="210" y="114"/>
                </a:lnTo>
                <a:lnTo>
                  <a:pt x="186" y="114"/>
                </a:lnTo>
                <a:lnTo>
                  <a:pt x="174" y="108"/>
                </a:lnTo>
                <a:lnTo>
                  <a:pt x="156" y="108"/>
                </a:lnTo>
                <a:lnTo>
                  <a:pt x="150" y="114"/>
                </a:lnTo>
                <a:lnTo>
                  <a:pt x="138" y="114"/>
                </a:lnTo>
                <a:lnTo>
                  <a:pt x="126" y="120"/>
                </a:lnTo>
                <a:lnTo>
                  <a:pt x="120" y="114"/>
                </a:lnTo>
                <a:lnTo>
                  <a:pt x="120" y="108"/>
                </a:lnTo>
                <a:lnTo>
                  <a:pt x="114" y="102"/>
                </a:lnTo>
                <a:lnTo>
                  <a:pt x="114" y="90"/>
                </a:lnTo>
                <a:lnTo>
                  <a:pt x="126" y="84"/>
                </a:lnTo>
                <a:lnTo>
                  <a:pt x="132" y="78"/>
                </a:lnTo>
                <a:lnTo>
                  <a:pt x="132" y="66"/>
                </a:lnTo>
                <a:lnTo>
                  <a:pt x="138" y="60"/>
                </a:lnTo>
                <a:lnTo>
                  <a:pt x="150" y="60"/>
                </a:lnTo>
                <a:lnTo>
                  <a:pt x="186" y="72"/>
                </a:lnTo>
                <a:lnTo>
                  <a:pt x="198" y="78"/>
                </a:lnTo>
                <a:lnTo>
                  <a:pt x="204" y="78"/>
                </a:lnTo>
                <a:lnTo>
                  <a:pt x="210" y="72"/>
                </a:lnTo>
                <a:lnTo>
                  <a:pt x="210" y="66"/>
                </a:lnTo>
                <a:lnTo>
                  <a:pt x="204" y="60"/>
                </a:lnTo>
                <a:lnTo>
                  <a:pt x="198" y="60"/>
                </a:lnTo>
                <a:lnTo>
                  <a:pt x="186" y="54"/>
                </a:lnTo>
                <a:lnTo>
                  <a:pt x="180" y="48"/>
                </a:lnTo>
                <a:lnTo>
                  <a:pt x="174" y="48"/>
                </a:lnTo>
                <a:lnTo>
                  <a:pt x="198" y="12"/>
                </a:lnTo>
                <a:lnTo>
                  <a:pt x="192" y="6"/>
                </a:lnTo>
                <a:lnTo>
                  <a:pt x="180" y="0"/>
                </a:lnTo>
                <a:lnTo>
                  <a:pt x="162" y="0"/>
                </a:lnTo>
                <a:lnTo>
                  <a:pt x="156" y="12"/>
                </a:lnTo>
                <a:lnTo>
                  <a:pt x="144" y="18"/>
                </a:lnTo>
                <a:lnTo>
                  <a:pt x="138" y="30"/>
                </a:lnTo>
                <a:lnTo>
                  <a:pt x="132" y="30"/>
                </a:lnTo>
                <a:lnTo>
                  <a:pt x="114" y="12"/>
                </a:lnTo>
                <a:lnTo>
                  <a:pt x="102" y="12"/>
                </a:lnTo>
                <a:lnTo>
                  <a:pt x="102" y="24"/>
                </a:lnTo>
                <a:lnTo>
                  <a:pt x="96" y="30"/>
                </a:lnTo>
                <a:lnTo>
                  <a:pt x="96" y="42"/>
                </a:lnTo>
                <a:lnTo>
                  <a:pt x="108" y="54"/>
                </a:lnTo>
                <a:lnTo>
                  <a:pt x="108" y="60"/>
                </a:lnTo>
                <a:lnTo>
                  <a:pt x="66" y="60"/>
                </a:lnTo>
                <a:lnTo>
                  <a:pt x="90" y="84"/>
                </a:lnTo>
                <a:lnTo>
                  <a:pt x="72" y="96"/>
                </a:lnTo>
                <a:lnTo>
                  <a:pt x="78" y="96"/>
                </a:lnTo>
                <a:lnTo>
                  <a:pt x="78" y="108"/>
                </a:lnTo>
                <a:lnTo>
                  <a:pt x="54" y="120"/>
                </a:lnTo>
                <a:lnTo>
                  <a:pt x="6" y="120"/>
                </a:lnTo>
                <a:lnTo>
                  <a:pt x="0" y="126"/>
                </a:lnTo>
                <a:lnTo>
                  <a:pt x="0" y="144"/>
                </a:lnTo>
                <a:lnTo>
                  <a:pt x="18" y="144"/>
                </a:lnTo>
                <a:lnTo>
                  <a:pt x="30" y="156"/>
                </a:lnTo>
                <a:lnTo>
                  <a:pt x="36" y="156"/>
                </a:lnTo>
                <a:lnTo>
                  <a:pt x="42" y="162"/>
                </a:lnTo>
                <a:lnTo>
                  <a:pt x="54" y="162"/>
                </a:lnTo>
                <a:lnTo>
                  <a:pt x="66" y="174"/>
                </a:lnTo>
                <a:lnTo>
                  <a:pt x="66" y="180"/>
                </a:lnTo>
                <a:lnTo>
                  <a:pt x="60" y="186"/>
                </a:lnTo>
                <a:lnTo>
                  <a:pt x="60" y="204"/>
                </a:lnTo>
                <a:lnTo>
                  <a:pt x="66" y="210"/>
                </a:lnTo>
                <a:lnTo>
                  <a:pt x="78" y="216"/>
                </a:lnTo>
                <a:lnTo>
                  <a:pt x="90" y="228"/>
                </a:lnTo>
                <a:lnTo>
                  <a:pt x="90" y="246"/>
                </a:lnTo>
                <a:lnTo>
                  <a:pt x="84" y="258"/>
                </a:lnTo>
                <a:lnTo>
                  <a:pt x="72" y="264"/>
                </a:lnTo>
                <a:lnTo>
                  <a:pt x="66" y="276"/>
                </a:lnTo>
                <a:lnTo>
                  <a:pt x="60" y="282"/>
                </a:lnTo>
                <a:lnTo>
                  <a:pt x="60" y="306"/>
                </a:lnTo>
                <a:lnTo>
                  <a:pt x="66" y="312"/>
                </a:lnTo>
                <a:lnTo>
                  <a:pt x="78" y="318"/>
                </a:lnTo>
                <a:lnTo>
                  <a:pt x="84" y="324"/>
                </a:lnTo>
                <a:lnTo>
                  <a:pt x="90" y="324"/>
                </a:lnTo>
                <a:lnTo>
                  <a:pt x="108" y="306"/>
                </a:lnTo>
                <a:lnTo>
                  <a:pt x="120" y="300"/>
                </a:lnTo>
                <a:lnTo>
                  <a:pt x="126" y="294"/>
                </a:lnTo>
                <a:lnTo>
                  <a:pt x="138" y="294"/>
                </a:lnTo>
                <a:lnTo>
                  <a:pt x="144" y="300"/>
                </a:lnTo>
                <a:lnTo>
                  <a:pt x="150" y="312"/>
                </a:lnTo>
                <a:lnTo>
                  <a:pt x="156" y="318"/>
                </a:lnTo>
                <a:lnTo>
                  <a:pt x="162" y="318"/>
                </a:lnTo>
                <a:lnTo>
                  <a:pt x="162" y="288"/>
                </a:lnTo>
                <a:lnTo>
                  <a:pt x="174" y="276"/>
                </a:lnTo>
                <a:lnTo>
                  <a:pt x="186" y="270"/>
                </a:lnTo>
                <a:lnTo>
                  <a:pt x="204" y="270"/>
                </a:lnTo>
                <a:lnTo>
                  <a:pt x="216" y="282"/>
                </a:lnTo>
                <a:lnTo>
                  <a:pt x="222" y="258"/>
                </a:lnTo>
                <a:lnTo>
                  <a:pt x="216" y="258"/>
                </a:lnTo>
                <a:lnTo>
                  <a:pt x="210" y="252"/>
                </a:lnTo>
                <a:lnTo>
                  <a:pt x="210" y="246"/>
                </a:lnTo>
                <a:lnTo>
                  <a:pt x="222" y="234"/>
                </a:lnTo>
                <a:lnTo>
                  <a:pt x="228" y="234"/>
                </a:lnTo>
                <a:lnTo>
                  <a:pt x="234" y="228"/>
                </a:lnTo>
                <a:lnTo>
                  <a:pt x="234" y="204"/>
                </a:lnTo>
                <a:lnTo>
                  <a:pt x="240" y="198"/>
                </a:lnTo>
                <a:lnTo>
                  <a:pt x="258" y="198"/>
                </a:lnTo>
                <a:lnTo>
                  <a:pt x="276" y="216"/>
                </a:lnTo>
                <a:lnTo>
                  <a:pt x="276" y="246"/>
                </a:lnTo>
                <a:lnTo>
                  <a:pt x="294" y="246"/>
                </a:lnTo>
                <a:lnTo>
                  <a:pt x="306" y="312"/>
                </a:lnTo>
                <a:lnTo>
                  <a:pt x="306" y="318"/>
                </a:lnTo>
                <a:lnTo>
                  <a:pt x="336" y="348"/>
                </a:lnTo>
                <a:lnTo>
                  <a:pt x="342" y="348"/>
                </a:lnTo>
                <a:lnTo>
                  <a:pt x="348" y="342"/>
                </a:lnTo>
                <a:lnTo>
                  <a:pt x="360" y="336"/>
                </a:lnTo>
                <a:lnTo>
                  <a:pt x="366" y="324"/>
                </a:lnTo>
                <a:lnTo>
                  <a:pt x="372" y="318"/>
                </a:lnTo>
                <a:lnTo>
                  <a:pt x="390" y="318"/>
                </a:lnTo>
                <a:lnTo>
                  <a:pt x="396" y="312"/>
                </a:lnTo>
                <a:lnTo>
                  <a:pt x="402" y="300"/>
                </a:lnTo>
                <a:lnTo>
                  <a:pt x="408" y="294"/>
                </a:lnTo>
                <a:lnTo>
                  <a:pt x="432" y="282"/>
                </a:lnTo>
                <a:lnTo>
                  <a:pt x="456" y="282"/>
                </a:lnTo>
                <a:lnTo>
                  <a:pt x="456" y="300"/>
                </a:lnTo>
                <a:lnTo>
                  <a:pt x="492" y="288"/>
                </a:lnTo>
                <a:lnTo>
                  <a:pt x="516" y="288"/>
                </a:lnTo>
                <a:lnTo>
                  <a:pt x="522" y="294"/>
                </a:lnTo>
                <a:lnTo>
                  <a:pt x="546" y="294"/>
                </a:lnTo>
                <a:lnTo>
                  <a:pt x="552" y="288"/>
                </a:lnTo>
                <a:lnTo>
                  <a:pt x="540" y="276"/>
                </a:lnTo>
                <a:lnTo>
                  <a:pt x="534" y="276"/>
                </a:lnTo>
                <a:lnTo>
                  <a:pt x="528" y="27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7" name="Taiwan" descr="© INSCALE GmbH, 05.05.2010&#10;http://www.presentationload.com/">
            <a:extLst>
              <a:ext uri="{FF2B5EF4-FFF2-40B4-BE49-F238E27FC236}">
                <a16:creationId xmlns:a16="http://schemas.microsoft.com/office/drawing/2014/main" id="{163F5666-23C6-8362-AEDE-E4E69BE28409}"/>
              </a:ext>
            </a:extLst>
          </p:cNvPr>
          <p:cNvSpPr>
            <a:spLocks/>
          </p:cNvSpPr>
          <p:nvPr/>
        </p:nvSpPr>
        <p:spPr bwMode="gray">
          <a:xfrm>
            <a:off x="9541019" y="3422279"/>
            <a:ext cx="57167" cy="127241"/>
          </a:xfrm>
          <a:custGeom>
            <a:avLst/>
            <a:gdLst>
              <a:gd name="T0" fmla="*/ 2147483647 w 120"/>
              <a:gd name="T1" fmla="*/ 2147483647 h 270"/>
              <a:gd name="T2" fmla="*/ 2147483647 w 120"/>
              <a:gd name="T3" fmla="*/ 2147483647 h 270"/>
              <a:gd name="T4" fmla="*/ 2147483647 w 120"/>
              <a:gd name="T5" fmla="*/ 2147483647 h 270"/>
              <a:gd name="T6" fmla="*/ 2147483647 w 120"/>
              <a:gd name="T7" fmla="*/ 2147483647 h 270"/>
              <a:gd name="T8" fmla="*/ 2147483647 w 120"/>
              <a:gd name="T9" fmla="*/ 2147483647 h 270"/>
              <a:gd name="T10" fmla="*/ 2147483647 w 120"/>
              <a:gd name="T11" fmla="*/ 2147483647 h 270"/>
              <a:gd name="T12" fmla="*/ 2147483647 w 120"/>
              <a:gd name="T13" fmla="*/ 2147483647 h 270"/>
              <a:gd name="T14" fmla="*/ 2147483647 w 120"/>
              <a:gd name="T15" fmla="*/ 2147483647 h 270"/>
              <a:gd name="T16" fmla="*/ 2147483647 w 120"/>
              <a:gd name="T17" fmla="*/ 2147483647 h 270"/>
              <a:gd name="T18" fmla="*/ 2147483647 w 120"/>
              <a:gd name="T19" fmla="*/ 2147483647 h 270"/>
              <a:gd name="T20" fmla="*/ 2147483647 w 120"/>
              <a:gd name="T21" fmla="*/ 0 h 270"/>
              <a:gd name="T22" fmla="*/ 2147483647 w 120"/>
              <a:gd name="T23" fmla="*/ 2147483647 h 270"/>
              <a:gd name="T24" fmla="*/ 2147483647 w 120"/>
              <a:gd name="T25" fmla="*/ 2147483647 h 270"/>
              <a:gd name="T26" fmla="*/ 2147483647 w 120"/>
              <a:gd name="T27" fmla="*/ 2147483647 h 270"/>
              <a:gd name="T28" fmla="*/ 2147483647 w 120"/>
              <a:gd name="T29" fmla="*/ 2147483647 h 270"/>
              <a:gd name="T30" fmla="*/ 0 w 120"/>
              <a:gd name="T31" fmla="*/ 2147483647 h 270"/>
              <a:gd name="T32" fmla="*/ 0 w 120"/>
              <a:gd name="T33" fmla="*/ 2147483647 h 270"/>
              <a:gd name="T34" fmla="*/ 2147483647 w 120"/>
              <a:gd name="T35" fmla="*/ 2147483647 h 270"/>
              <a:gd name="T36" fmla="*/ 2147483647 w 120"/>
              <a:gd name="T37" fmla="*/ 2147483647 h 270"/>
              <a:gd name="T38" fmla="*/ 2147483647 w 120"/>
              <a:gd name="T39" fmla="*/ 2147483647 h 270"/>
              <a:gd name="T40" fmla="*/ 2147483647 w 120"/>
              <a:gd name="T41" fmla="*/ 2147483647 h 270"/>
              <a:gd name="T42" fmla="*/ 2147483647 w 120"/>
              <a:gd name="T43" fmla="*/ 2147483647 h 270"/>
              <a:gd name="T44" fmla="*/ 2147483647 w 120"/>
              <a:gd name="T45" fmla="*/ 2147483647 h 270"/>
              <a:gd name="T46" fmla="*/ 2147483647 w 120"/>
              <a:gd name="T47" fmla="*/ 2147483647 h 270"/>
              <a:gd name="T48" fmla="*/ 2147483647 w 120"/>
              <a:gd name="T49" fmla="*/ 2147483647 h 270"/>
              <a:gd name="T50" fmla="*/ 2147483647 w 120"/>
              <a:gd name="T51" fmla="*/ 2147483647 h 27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0"/>
              <a:gd name="T79" fmla="*/ 0 h 270"/>
              <a:gd name="T80" fmla="*/ 120 w 120"/>
              <a:gd name="T81" fmla="*/ 270 h 27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0" h="270">
                <a:moveTo>
                  <a:pt x="84" y="270"/>
                </a:moveTo>
                <a:lnTo>
                  <a:pt x="84" y="222"/>
                </a:lnTo>
                <a:lnTo>
                  <a:pt x="90" y="216"/>
                </a:lnTo>
                <a:lnTo>
                  <a:pt x="102" y="192"/>
                </a:lnTo>
                <a:lnTo>
                  <a:pt x="102" y="102"/>
                </a:lnTo>
                <a:lnTo>
                  <a:pt x="108" y="96"/>
                </a:lnTo>
                <a:lnTo>
                  <a:pt x="114" y="84"/>
                </a:lnTo>
                <a:lnTo>
                  <a:pt x="114" y="54"/>
                </a:lnTo>
                <a:lnTo>
                  <a:pt x="120" y="36"/>
                </a:lnTo>
                <a:lnTo>
                  <a:pt x="120" y="24"/>
                </a:lnTo>
                <a:lnTo>
                  <a:pt x="72" y="0"/>
                </a:lnTo>
                <a:lnTo>
                  <a:pt x="48" y="30"/>
                </a:lnTo>
                <a:lnTo>
                  <a:pt x="42" y="42"/>
                </a:lnTo>
                <a:lnTo>
                  <a:pt x="30" y="78"/>
                </a:lnTo>
                <a:lnTo>
                  <a:pt x="12" y="114"/>
                </a:lnTo>
                <a:lnTo>
                  <a:pt x="0" y="150"/>
                </a:lnTo>
                <a:lnTo>
                  <a:pt x="0" y="168"/>
                </a:lnTo>
                <a:lnTo>
                  <a:pt x="6" y="180"/>
                </a:lnTo>
                <a:lnTo>
                  <a:pt x="18" y="192"/>
                </a:lnTo>
                <a:lnTo>
                  <a:pt x="24" y="204"/>
                </a:lnTo>
                <a:lnTo>
                  <a:pt x="36" y="210"/>
                </a:lnTo>
                <a:lnTo>
                  <a:pt x="42" y="222"/>
                </a:lnTo>
                <a:lnTo>
                  <a:pt x="42" y="228"/>
                </a:lnTo>
                <a:lnTo>
                  <a:pt x="48" y="234"/>
                </a:lnTo>
                <a:lnTo>
                  <a:pt x="60" y="258"/>
                </a:lnTo>
                <a:lnTo>
                  <a:pt x="84" y="27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8" name="Syria" descr="© INSCALE GmbH, 05.05.2010&#10;http://www.presentationload.com/">
            <a:extLst>
              <a:ext uri="{FF2B5EF4-FFF2-40B4-BE49-F238E27FC236}">
                <a16:creationId xmlns:a16="http://schemas.microsoft.com/office/drawing/2014/main" id="{FEEB2F9B-AF5A-D5D7-0A34-6EE7DC7E2189}"/>
              </a:ext>
            </a:extLst>
          </p:cNvPr>
          <p:cNvSpPr>
            <a:spLocks/>
          </p:cNvSpPr>
          <p:nvPr/>
        </p:nvSpPr>
        <p:spPr bwMode="gray">
          <a:xfrm>
            <a:off x="6743562" y="2963106"/>
            <a:ext cx="212068" cy="195473"/>
          </a:xfrm>
          <a:custGeom>
            <a:avLst/>
            <a:gdLst>
              <a:gd name="T0" fmla="*/ 2147483647 w 450"/>
              <a:gd name="T1" fmla="*/ 2147483647 h 414"/>
              <a:gd name="T2" fmla="*/ 2147483647 w 450"/>
              <a:gd name="T3" fmla="*/ 2147483647 h 414"/>
              <a:gd name="T4" fmla="*/ 2147483647 w 450"/>
              <a:gd name="T5" fmla="*/ 2147483647 h 414"/>
              <a:gd name="T6" fmla="*/ 2147483647 w 450"/>
              <a:gd name="T7" fmla="*/ 0 h 414"/>
              <a:gd name="T8" fmla="*/ 2147483647 w 450"/>
              <a:gd name="T9" fmla="*/ 2147483647 h 414"/>
              <a:gd name="T10" fmla="*/ 2147483647 w 450"/>
              <a:gd name="T11" fmla="*/ 2147483647 h 414"/>
              <a:gd name="T12" fmla="*/ 2147483647 w 450"/>
              <a:gd name="T13" fmla="*/ 2147483647 h 414"/>
              <a:gd name="T14" fmla="*/ 2147483647 w 450"/>
              <a:gd name="T15" fmla="*/ 2147483647 h 414"/>
              <a:gd name="T16" fmla="*/ 2147483647 w 450"/>
              <a:gd name="T17" fmla="*/ 2147483647 h 414"/>
              <a:gd name="T18" fmla="*/ 2147483647 w 450"/>
              <a:gd name="T19" fmla="*/ 2147483647 h 414"/>
              <a:gd name="T20" fmla="*/ 2147483647 w 450"/>
              <a:gd name="T21" fmla="*/ 2147483647 h 414"/>
              <a:gd name="T22" fmla="*/ 2147483647 w 450"/>
              <a:gd name="T23" fmla="*/ 2147483647 h 414"/>
              <a:gd name="T24" fmla="*/ 2147483647 w 450"/>
              <a:gd name="T25" fmla="*/ 2147483647 h 414"/>
              <a:gd name="T26" fmla="*/ 2147483647 w 450"/>
              <a:gd name="T27" fmla="*/ 2147483647 h 414"/>
              <a:gd name="T28" fmla="*/ 2147483647 w 450"/>
              <a:gd name="T29" fmla="*/ 2147483647 h 414"/>
              <a:gd name="T30" fmla="*/ 2147483647 w 450"/>
              <a:gd name="T31" fmla="*/ 2147483647 h 414"/>
              <a:gd name="T32" fmla="*/ 2147483647 w 450"/>
              <a:gd name="T33" fmla="*/ 2147483647 h 414"/>
              <a:gd name="T34" fmla="*/ 2147483647 w 450"/>
              <a:gd name="T35" fmla="*/ 2147483647 h 414"/>
              <a:gd name="T36" fmla="*/ 2147483647 w 450"/>
              <a:gd name="T37" fmla="*/ 2147483647 h 414"/>
              <a:gd name="T38" fmla="*/ 2147483647 w 450"/>
              <a:gd name="T39" fmla="*/ 2147483647 h 414"/>
              <a:gd name="T40" fmla="*/ 2147483647 w 450"/>
              <a:gd name="T41" fmla="*/ 2147483647 h 414"/>
              <a:gd name="T42" fmla="*/ 2147483647 w 450"/>
              <a:gd name="T43" fmla="*/ 2147483647 h 414"/>
              <a:gd name="T44" fmla="*/ 2147483647 w 450"/>
              <a:gd name="T45" fmla="*/ 2147483647 h 414"/>
              <a:gd name="T46" fmla="*/ 2147483647 w 450"/>
              <a:gd name="T47" fmla="*/ 2147483647 h 414"/>
              <a:gd name="T48" fmla="*/ 2147483647 w 450"/>
              <a:gd name="T49" fmla="*/ 2147483647 h 414"/>
              <a:gd name="T50" fmla="*/ 2147483647 w 450"/>
              <a:gd name="T51" fmla="*/ 2147483647 h 414"/>
              <a:gd name="T52" fmla="*/ 2147483647 w 450"/>
              <a:gd name="T53" fmla="*/ 2147483647 h 414"/>
              <a:gd name="T54" fmla="*/ 2147483647 w 450"/>
              <a:gd name="T55" fmla="*/ 2147483647 h 414"/>
              <a:gd name="T56" fmla="*/ 2147483647 w 450"/>
              <a:gd name="T57" fmla="*/ 2147483647 h 414"/>
              <a:gd name="T58" fmla="*/ 2147483647 w 450"/>
              <a:gd name="T59" fmla="*/ 2147483647 h 414"/>
              <a:gd name="T60" fmla="*/ 2147483647 w 450"/>
              <a:gd name="T61" fmla="*/ 2147483647 h 414"/>
              <a:gd name="T62" fmla="*/ 2147483647 w 450"/>
              <a:gd name="T63" fmla="*/ 2147483647 h 414"/>
              <a:gd name="T64" fmla="*/ 2147483647 w 450"/>
              <a:gd name="T65" fmla="*/ 2147483647 h 414"/>
              <a:gd name="T66" fmla="*/ 2147483647 w 450"/>
              <a:gd name="T67" fmla="*/ 2147483647 h 414"/>
              <a:gd name="T68" fmla="*/ 2147483647 w 450"/>
              <a:gd name="T69" fmla="*/ 2147483647 h 414"/>
              <a:gd name="T70" fmla="*/ 2147483647 w 450"/>
              <a:gd name="T71" fmla="*/ 2147483647 h 414"/>
              <a:gd name="T72" fmla="*/ 2147483647 w 450"/>
              <a:gd name="T73" fmla="*/ 2147483647 h 414"/>
              <a:gd name="T74" fmla="*/ 2147483647 w 450"/>
              <a:gd name="T75" fmla="*/ 2147483647 h 414"/>
              <a:gd name="T76" fmla="*/ 2147483647 w 450"/>
              <a:gd name="T77" fmla="*/ 2147483647 h 414"/>
              <a:gd name="T78" fmla="*/ 2147483647 w 450"/>
              <a:gd name="T79" fmla="*/ 2147483647 h 414"/>
              <a:gd name="T80" fmla="*/ 2147483647 w 450"/>
              <a:gd name="T81" fmla="*/ 2147483647 h 414"/>
              <a:gd name="T82" fmla="*/ 2147483647 w 450"/>
              <a:gd name="T83" fmla="*/ 2147483647 h 414"/>
              <a:gd name="T84" fmla="*/ 2147483647 w 450"/>
              <a:gd name="T85" fmla="*/ 2147483647 h 414"/>
              <a:gd name="T86" fmla="*/ 2147483647 w 450"/>
              <a:gd name="T87" fmla="*/ 2147483647 h 414"/>
              <a:gd name="T88" fmla="*/ 2147483647 w 450"/>
              <a:gd name="T89" fmla="*/ 2147483647 h 414"/>
              <a:gd name="T90" fmla="*/ 2147483647 w 450"/>
              <a:gd name="T91" fmla="*/ 2147483647 h 414"/>
              <a:gd name="T92" fmla="*/ 2147483647 w 450"/>
              <a:gd name="T93" fmla="*/ 2147483647 h 414"/>
              <a:gd name="T94" fmla="*/ 2147483647 w 450"/>
              <a:gd name="T95" fmla="*/ 2147483647 h 414"/>
              <a:gd name="T96" fmla="*/ 2147483647 w 450"/>
              <a:gd name="T97" fmla="*/ 2147483647 h 41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50"/>
              <a:gd name="T148" fmla="*/ 0 h 414"/>
              <a:gd name="T149" fmla="*/ 450 w 450"/>
              <a:gd name="T150" fmla="*/ 414 h 41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50" h="414">
                <a:moveTo>
                  <a:pt x="426" y="60"/>
                </a:moveTo>
                <a:lnTo>
                  <a:pt x="432" y="54"/>
                </a:lnTo>
                <a:lnTo>
                  <a:pt x="438" y="42"/>
                </a:lnTo>
                <a:lnTo>
                  <a:pt x="450" y="30"/>
                </a:lnTo>
                <a:lnTo>
                  <a:pt x="444" y="30"/>
                </a:lnTo>
                <a:lnTo>
                  <a:pt x="438" y="24"/>
                </a:lnTo>
                <a:lnTo>
                  <a:pt x="438" y="0"/>
                </a:lnTo>
                <a:lnTo>
                  <a:pt x="432" y="0"/>
                </a:lnTo>
                <a:lnTo>
                  <a:pt x="432" y="6"/>
                </a:lnTo>
                <a:lnTo>
                  <a:pt x="426" y="18"/>
                </a:lnTo>
                <a:lnTo>
                  <a:pt x="402" y="18"/>
                </a:lnTo>
                <a:lnTo>
                  <a:pt x="390" y="30"/>
                </a:lnTo>
                <a:lnTo>
                  <a:pt x="372" y="30"/>
                </a:lnTo>
                <a:lnTo>
                  <a:pt x="366" y="24"/>
                </a:lnTo>
                <a:lnTo>
                  <a:pt x="318" y="24"/>
                </a:lnTo>
                <a:lnTo>
                  <a:pt x="306" y="30"/>
                </a:lnTo>
                <a:lnTo>
                  <a:pt x="294" y="42"/>
                </a:lnTo>
                <a:lnTo>
                  <a:pt x="282" y="48"/>
                </a:lnTo>
                <a:lnTo>
                  <a:pt x="276" y="54"/>
                </a:lnTo>
                <a:lnTo>
                  <a:pt x="258" y="54"/>
                </a:lnTo>
                <a:lnTo>
                  <a:pt x="246" y="60"/>
                </a:lnTo>
                <a:lnTo>
                  <a:pt x="234" y="60"/>
                </a:lnTo>
                <a:lnTo>
                  <a:pt x="222" y="54"/>
                </a:lnTo>
                <a:lnTo>
                  <a:pt x="204" y="54"/>
                </a:lnTo>
                <a:lnTo>
                  <a:pt x="192" y="42"/>
                </a:lnTo>
                <a:lnTo>
                  <a:pt x="180" y="36"/>
                </a:lnTo>
                <a:lnTo>
                  <a:pt x="174" y="30"/>
                </a:lnTo>
                <a:lnTo>
                  <a:pt x="168" y="30"/>
                </a:lnTo>
                <a:lnTo>
                  <a:pt x="150" y="48"/>
                </a:lnTo>
                <a:lnTo>
                  <a:pt x="144" y="48"/>
                </a:lnTo>
                <a:lnTo>
                  <a:pt x="138" y="54"/>
                </a:lnTo>
                <a:lnTo>
                  <a:pt x="120" y="60"/>
                </a:lnTo>
                <a:lnTo>
                  <a:pt x="84" y="60"/>
                </a:lnTo>
                <a:lnTo>
                  <a:pt x="84" y="54"/>
                </a:lnTo>
                <a:lnTo>
                  <a:pt x="90" y="48"/>
                </a:lnTo>
                <a:lnTo>
                  <a:pt x="66" y="48"/>
                </a:lnTo>
                <a:lnTo>
                  <a:pt x="66" y="78"/>
                </a:lnTo>
                <a:lnTo>
                  <a:pt x="72" y="78"/>
                </a:lnTo>
                <a:lnTo>
                  <a:pt x="72" y="102"/>
                </a:lnTo>
                <a:lnTo>
                  <a:pt x="60" y="102"/>
                </a:lnTo>
                <a:lnTo>
                  <a:pt x="54" y="96"/>
                </a:lnTo>
                <a:lnTo>
                  <a:pt x="54" y="114"/>
                </a:lnTo>
                <a:lnTo>
                  <a:pt x="48" y="120"/>
                </a:lnTo>
                <a:lnTo>
                  <a:pt x="48" y="126"/>
                </a:lnTo>
                <a:lnTo>
                  <a:pt x="36" y="126"/>
                </a:lnTo>
                <a:lnTo>
                  <a:pt x="24" y="114"/>
                </a:lnTo>
                <a:lnTo>
                  <a:pt x="18" y="120"/>
                </a:lnTo>
                <a:lnTo>
                  <a:pt x="12" y="132"/>
                </a:lnTo>
                <a:lnTo>
                  <a:pt x="12" y="150"/>
                </a:lnTo>
                <a:lnTo>
                  <a:pt x="6" y="150"/>
                </a:lnTo>
                <a:lnTo>
                  <a:pt x="0" y="198"/>
                </a:lnTo>
                <a:lnTo>
                  <a:pt x="6" y="204"/>
                </a:lnTo>
                <a:lnTo>
                  <a:pt x="18" y="210"/>
                </a:lnTo>
                <a:lnTo>
                  <a:pt x="24" y="216"/>
                </a:lnTo>
                <a:lnTo>
                  <a:pt x="24" y="222"/>
                </a:lnTo>
                <a:lnTo>
                  <a:pt x="72" y="222"/>
                </a:lnTo>
                <a:lnTo>
                  <a:pt x="66" y="234"/>
                </a:lnTo>
                <a:lnTo>
                  <a:pt x="72" y="240"/>
                </a:lnTo>
                <a:lnTo>
                  <a:pt x="78" y="252"/>
                </a:lnTo>
                <a:lnTo>
                  <a:pt x="78" y="270"/>
                </a:lnTo>
                <a:lnTo>
                  <a:pt x="72" y="282"/>
                </a:lnTo>
                <a:lnTo>
                  <a:pt x="66" y="282"/>
                </a:lnTo>
                <a:lnTo>
                  <a:pt x="54" y="288"/>
                </a:lnTo>
                <a:lnTo>
                  <a:pt x="48" y="288"/>
                </a:lnTo>
                <a:lnTo>
                  <a:pt x="42" y="294"/>
                </a:lnTo>
                <a:lnTo>
                  <a:pt x="42" y="318"/>
                </a:lnTo>
                <a:lnTo>
                  <a:pt x="24" y="336"/>
                </a:lnTo>
                <a:lnTo>
                  <a:pt x="30" y="378"/>
                </a:lnTo>
                <a:lnTo>
                  <a:pt x="36" y="378"/>
                </a:lnTo>
                <a:lnTo>
                  <a:pt x="72" y="396"/>
                </a:lnTo>
                <a:lnTo>
                  <a:pt x="84" y="408"/>
                </a:lnTo>
                <a:lnTo>
                  <a:pt x="96" y="414"/>
                </a:lnTo>
                <a:lnTo>
                  <a:pt x="114" y="414"/>
                </a:lnTo>
                <a:lnTo>
                  <a:pt x="174" y="384"/>
                </a:lnTo>
                <a:lnTo>
                  <a:pt x="204" y="354"/>
                </a:lnTo>
                <a:lnTo>
                  <a:pt x="228" y="336"/>
                </a:lnTo>
                <a:lnTo>
                  <a:pt x="240" y="324"/>
                </a:lnTo>
                <a:lnTo>
                  <a:pt x="300" y="276"/>
                </a:lnTo>
                <a:lnTo>
                  <a:pt x="312" y="270"/>
                </a:lnTo>
                <a:lnTo>
                  <a:pt x="372" y="246"/>
                </a:lnTo>
                <a:lnTo>
                  <a:pt x="396" y="234"/>
                </a:lnTo>
                <a:lnTo>
                  <a:pt x="402" y="228"/>
                </a:lnTo>
                <a:lnTo>
                  <a:pt x="402" y="222"/>
                </a:lnTo>
                <a:lnTo>
                  <a:pt x="384" y="204"/>
                </a:lnTo>
                <a:lnTo>
                  <a:pt x="384" y="198"/>
                </a:lnTo>
                <a:lnTo>
                  <a:pt x="390" y="180"/>
                </a:lnTo>
                <a:lnTo>
                  <a:pt x="396" y="168"/>
                </a:lnTo>
                <a:lnTo>
                  <a:pt x="396" y="138"/>
                </a:lnTo>
                <a:lnTo>
                  <a:pt x="390" y="126"/>
                </a:lnTo>
                <a:lnTo>
                  <a:pt x="390" y="114"/>
                </a:lnTo>
                <a:lnTo>
                  <a:pt x="384" y="108"/>
                </a:lnTo>
                <a:lnTo>
                  <a:pt x="378" y="96"/>
                </a:lnTo>
                <a:lnTo>
                  <a:pt x="378" y="84"/>
                </a:lnTo>
                <a:lnTo>
                  <a:pt x="384" y="72"/>
                </a:lnTo>
                <a:lnTo>
                  <a:pt x="390" y="66"/>
                </a:lnTo>
                <a:lnTo>
                  <a:pt x="402" y="66"/>
                </a:lnTo>
                <a:lnTo>
                  <a:pt x="414" y="60"/>
                </a:lnTo>
                <a:lnTo>
                  <a:pt x="426"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9" name="Switzerland" descr="© INSCALE GmbH, 05.05.2010&#10;http://www.presentationload.com/">
            <a:extLst>
              <a:ext uri="{FF2B5EF4-FFF2-40B4-BE49-F238E27FC236}">
                <a16:creationId xmlns:a16="http://schemas.microsoft.com/office/drawing/2014/main" id="{324EB96C-A182-FA92-7F66-0F360A2B7D4D}"/>
              </a:ext>
            </a:extLst>
          </p:cNvPr>
          <p:cNvSpPr>
            <a:spLocks/>
          </p:cNvSpPr>
          <p:nvPr/>
        </p:nvSpPr>
        <p:spPr bwMode="gray">
          <a:xfrm>
            <a:off x="5817839" y="2570318"/>
            <a:ext cx="136462" cy="75608"/>
          </a:xfrm>
          <a:custGeom>
            <a:avLst/>
            <a:gdLst>
              <a:gd name="T0" fmla="*/ 2147483647 w 288"/>
              <a:gd name="T1" fmla="*/ 2147483647 h 162"/>
              <a:gd name="T2" fmla="*/ 2147483647 w 288"/>
              <a:gd name="T3" fmla="*/ 2147483647 h 162"/>
              <a:gd name="T4" fmla="*/ 2147483647 w 288"/>
              <a:gd name="T5" fmla="*/ 2147483647 h 162"/>
              <a:gd name="T6" fmla="*/ 2147483647 w 288"/>
              <a:gd name="T7" fmla="*/ 2147483647 h 162"/>
              <a:gd name="T8" fmla="*/ 2147483647 w 288"/>
              <a:gd name="T9" fmla="*/ 2147483647 h 162"/>
              <a:gd name="T10" fmla="*/ 2147483647 w 288"/>
              <a:gd name="T11" fmla="*/ 2147483647 h 162"/>
              <a:gd name="T12" fmla="*/ 2147483647 w 288"/>
              <a:gd name="T13" fmla="*/ 2147483647 h 162"/>
              <a:gd name="T14" fmla="*/ 0 w 288"/>
              <a:gd name="T15" fmla="*/ 2147483647 h 162"/>
              <a:gd name="T16" fmla="*/ 2147483647 w 288"/>
              <a:gd name="T17" fmla="*/ 2147483647 h 162"/>
              <a:gd name="T18" fmla="*/ 2147483647 w 288"/>
              <a:gd name="T19" fmla="*/ 2147483647 h 162"/>
              <a:gd name="T20" fmla="*/ 2147483647 w 288"/>
              <a:gd name="T21" fmla="*/ 2147483647 h 162"/>
              <a:gd name="T22" fmla="*/ 2147483647 w 288"/>
              <a:gd name="T23" fmla="*/ 2147483647 h 162"/>
              <a:gd name="T24" fmla="*/ 2147483647 w 288"/>
              <a:gd name="T25" fmla="*/ 2147483647 h 162"/>
              <a:gd name="T26" fmla="*/ 2147483647 w 288"/>
              <a:gd name="T27" fmla="*/ 2147483647 h 162"/>
              <a:gd name="T28" fmla="*/ 2147483647 w 288"/>
              <a:gd name="T29" fmla="*/ 2147483647 h 162"/>
              <a:gd name="T30" fmla="*/ 2147483647 w 288"/>
              <a:gd name="T31" fmla="*/ 2147483647 h 162"/>
              <a:gd name="T32" fmla="*/ 2147483647 w 288"/>
              <a:gd name="T33" fmla="*/ 2147483647 h 162"/>
              <a:gd name="T34" fmla="*/ 2147483647 w 288"/>
              <a:gd name="T35" fmla="*/ 2147483647 h 162"/>
              <a:gd name="T36" fmla="*/ 2147483647 w 288"/>
              <a:gd name="T37" fmla="*/ 2147483647 h 162"/>
              <a:gd name="T38" fmla="*/ 2147483647 w 288"/>
              <a:gd name="T39" fmla="*/ 2147483647 h 162"/>
              <a:gd name="T40" fmla="*/ 2147483647 w 288"/>
              <a:gd name="T41" fmla="*/ 2147483647 h 162"/>
              <a:gd name="T42" fmla="*/ 2147483647 w 288"/>
              <a:gd name="T43" fmla="*/ 2147483647 h 162"/>
              <a:gd name="T44" fmla="*/ 2147483647 w 288"/>
              <a:gd name="T45" fmla="*/ 2147483647 h 162"/>
              <a:gd name="T46" fmla="*/ 2147483647 w 288"/>
              <a:gd name="T47" fmla="*/ 2147483647 h 162"/>
              <a:gd name="T48" fmla="*/ 2147483647 w 288"/>
              <a:gd name="T49" fmla="*/ 2147483647 h 162"/>
              <a:gd name="T50" fmla="*/ 2147483647 w 288"/>
              <a:gd name="T51" fmla="*/ 2147483647 h 162"/>
              <a:gd name="T52" fmla="*/ 2147483647 w 288"/>
              <a:gd name="T53" fmla="*/ 2147483647 h 162"/>
              <a:gd name="T54" fmla="*/ 2147483647 w 288"/>
              <a:gd name="T55" fmla="*/ 2147483647 h 162"/>
              <a:gd name="T56" fmla="*/ 2147483647 w 288"/>
              <a:gd name="T57" fmla="*/ 2147483647 h 162"/>
              <a:gd name="T58" fmla="*/ 2147483647 w 288"/>
              <a:gd name="T59" fmla="*/ 2147483647 h 162"/>
              <a:gd name="T60" fmla="*/ 2147483647 w 288"/>
              <a:gd name="T61" fmla="*/ 2147483647 h 162"/>
              <a:gd name="T62" fmla="*/ 2147483647 w 288"/>
              <a:gd name="T63" fmla="*/ 2147483647 h 162"/>
              <a:gd name="T64" fmla="*/ 2147483647 w 288"/>
              <a:gd name="T65" fmla="*/ 2147483647 h 162"/>
              <a:gd name="T66" fmla="*/ 2147483647 w 288"/>
              <a:gd name="T67" fmla="*/ 0 h 162"/>
              <a:gd name="T68" fmla="*/ 2147483647 w 288"/>
              <a:gd name="T69" fmla="*/ 2147483647 h 162"/>
              <a:gd name="T70" fmla="*/ 2147483647 w 288"/>
              <a:gd name="T71" fmla="*/ 2147483647 h 162"/>
              <a:gd name="T72" fmla="*/ 2147483647 w 288"/>
              <a:gd name="T73" fmla="*/ 2147483647 h 16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8"/>
              <a:gd name="T112" fmla="*/ 0 h 162"/>
              <a:gd name="T113" fmla="*/ 288 w 288"/>
              <a:gd name="T114" fmla="*/ 162 h 16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8" h="162">
                <a:moveTo>
                  <a:pt x="132" y="24"/>
                </a:moveTo>
                <a:lnTo>
                  <a:pt x="96" y="24"/>
                </a:lnTo>
                <a:lnTo>
                  <a:pt x="90" y="42"/>
                </a:lnTo>
                <a:lnTo>
                  <a:pt x="72" y="30"/>
                </a:lnTo>
                <a:lnTo>
                  <a:pt x="66" y="42"/>
                </a:lnTo>
                <a:lnTo>
                  <a:pt x="60" y="48"/>
                </a:lnTo>
                <a:lnTo>
                  <a:pt x="54" y="60"/>
                </a:lnTo>
                <a:lnTo>
                  <a:pt x="48" y="66"/>
                </a:lnTo>
                <a:lnTo>
                  <a:pt x="30" y="66"/>
                </a:lnTo>
                <a:lnTo>
                  <a:pt x="30" y="78"/>
                </a:lnTo>
                <a:lnTo>
                  <a:pt x="18" y="90"/>
                </a:lnTo>
                <a:lnTo>
                  <a:pt x="12" y="102"/>
                </a:lnTo>
                <a:lnTo>
                  <a:pt x="0" y="108"/>
                </a:lnTo>
                <a:lnTo>
                  <a:pt x="6" y="120"/>
                </a:lnTo>
                <a:lnTo>
                  <a:pt x="0" y="126"/>
                </a:lnTo>
                <a:lnTo>
                  <a:pt x="0" y="132"/>
                </a:lnTo>
                <a:lnTo>
                  <a:pt x="6" y="132"/>
                </a:lnTo>
                <a:lnTo>
                  <a:pt x="30" y="108"/>
                </a:lnTo>
                <a:lnTo>
                  <a:pt x="48" y="108"/>
                </a:lnTo>
                <a:lnTo>
                  <a:pt x="54" y="114"/>
                </a:lnTo>
                <a:lnTo>
                  <a:pt x="48" y="138"/>
                </a:lnTo>
                <a:lnTo>
                  <a:pt x="60" y="150"/>
                </a:lnTo>
                <a:lnTo>
                  <a:pt x="60" y="156"/>
                </a:lnTo>
                <a:lnTo>
                  <a:pt x="72" y="156"/>
                </a:lnTo>
                <a:lnTo>
                  <a:pt x="84" y="144"/>
                </a:lnTo>
                <a:lnTo>
                  <a:pt x="96" y="144"/>
                </a:lnTo>
                <a:lnTo>
                  <a:pt x="108" y="156"/>
                </a:lnTo>
                <a:lnTo>
                  <a:pt x="114" y="156"/>
                </a:lnTo>
                <a:lnTo>
                  <a:pt x="132" y="138"/>
                </a:lnTo>
                <a:lnTo>
                  <a:pt x="132" y="120"/>
                </a:lnTo>
                <a:lnTo>
                  <a:pt x="138" y="114"/>
                </a:lnTo>
                <a:lnTo>
                  <a:pt x="150" y="114"/>
                </a:lnTo>
                <a:lnTo>
                  <a:pt x="156" y="120"/>
                </a:lnTo>
                <a:lnTo>
                  <a:pt x="156" y="126"/>
                </a:lnTo>
                <a:lnTo>
                  <a:pt x="162" y="132"/>
                </a:lnTo>
                <a:lnTo>
                  <a:pt x="162" y="138"/>
                </a:lnTo>
                <a:lnTo>
                  <a:pt x="168" y="138"/>
                </a:lnTo>
                <a:lnTo>
                  <a:pt x="192" y="162"/>
                </a:lnTo>
                <a:lnTo>
                  <a:pt x="192" y="144"/>
                </a:lnTo>
                <a:lnTo>
                  <a:pt x="204" y="132"/>
                </a:lnTo>
                <a:lnTo>
                  <a:pt x="210" y="108"/>
                </a:lnTo>
                <a:lnTo>
                  <a:pt x="222" y="126"/>
                </a:lnTo>
                <a:lnTo>
                  <a:pt x="240" y="120"/>
                </a:lnTo>
                <a:lnTo>
                  <a:pt x="258" y="132"/>
                </a:lnTo>
                <a:lnTo>
                  <a:pt x="264" y="120"/>
                </a:lnTo>
                <a:lnTo>
                  <a:pt x="252" y="108"/>
                </a:lnTo>
                <a:lnTo>
                  <a:pt x="252" y="102"/>
                </a:lnTo>
                <a:lnTo>
                  <a:pt x="276" y="102"/>
                </a:lnTo>
                <a:lnTo>
                  <a:pt x="282" y="84"/>
                </a:lnTo>
                <a:lnTo>
                  <a:pt x="288" y="84"/>
                </a:lnTo>
                <a:lnTo>
                  <a:pt x="288" y="78"/>
                </a:lnTo>
                <a:lnTo>
                  <a:pt x="276" y="66"/>
                </a:lnTo>
                <a:lnTo>
                  <a:pt x="270" y="66"/>
                </a:lnTo>
                <a:lnTo>
                  <a:pt x="252" y="84"/>
                </a:lnTo>
                <a:lnTo>
                  <a:pt x="246" y="84"/>
                </a:lnTo>
                <a:lnTo>
                  <a:pt x="246" y="66"/>
                </a:lnTo>
                <a:lnTo>
                  <a:pt x="210" y="66"/>
                </a:lnTo>
                <a:lnTo>
                  <a:pt x="210" y="60"/>
                </a:lnTo>
                <a:lnTo>
                  <a:pt x="216" y="48"/>
                </a:lnTo>
                <a:lnTo>
                  <a:pt x="222" y="42"/>
                </a:lnTo>
                <a:lnTo>
                  <a:pt x="228" y="42"/>
                </a:lnTo>
                <a:lnTo>
                  <a:pt x="228" y="30"/>
                </a:lnTo>
                <a:lnTo>
                  <a:pt x="216" y="30"/>
                </a:lnTo>
                <a:lnTo>
                  <a:pt x="210" y="18"/>
                </a:lnTo>
                <a:lnTo>
                  <a:pt x="192" y="12"/>
                </a:lnTo>
                <a:lnTo>
                  <a:pt x="180" y="12"/>
                </a:lnTo>
                <a:lnTo>
                  <a:pt x="174" y="6"/>
                </a:lnTo>
                <a:lnTo>
                  <a:pt x="162" y="0"/>
                </a:lnTo>
                <a:lnTo>
                  <a:pt x="156" y="0"/>
                </a:lnTo>
                <a:lnTo>
                  <a:pt x="150" y="6"/>
                </a:lnTo>
                <a:lnTo>
                  <a:pt x="150" y="18"/>
                </a:lnTo>
                <a:lnTo>
                  <a:pt x="156" y="24"/>
                </a:lnTo>
                <a:lnTo>
                  <a:pt x="150" y="18"/>
                </a:lnTo>
                <a:lnTo>
                  <a:pt x="132" y="24"/>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0" name="Sweden" descr="© INSCALE GmbH, 05.05.2010&#10;http://www.presentationload.com/">
            <a:extLst>
              <a:ext uri="{FF2B5EF4-FFF2-40B4-BE49-F238E27FC236}">
                <a16:creationId xmlns:a16="http://schemas.microsoft.com/office/drawing/2014/main" id="{6F21B14E-1AD1-8BF0-896B-1C5DBDEED621}"/>
              </a:ext>
            </a:extLst>
          </p:cNvPr>
          <p:cNvSpPr>
            <a:spLocks noEditPoints="1"/>
          </p:cNvSpPr>
          <p:nvPr/>
        </p:nvSpPr>
        <p:spPr bwMode="gray">
          <a:xfrm>
            <a:off x="5972742" y="1829001"/>
            <a:ext cx="326402" cy="466551"/>
          </a:xfrm>
          <a:custGeom>
            <a:avLst/>
            <a:gdLst>
              <a:gd name="T0" fmla="*/ 2147483647 w 690"/>
              <a:gd name="T1" fmla="*/ 2147483647 h 990"/>
              <a:gd name="T2" fmla="*/ 2147483647 w 690"/>
              <a:gd name="T3" fmla="*/ 2147483647 h 990"/>
              <a:gd name="T4" fmla="*/ 2147483647 w 690"/>
              <a:gd name="T5" fmla="*/ 2147483647 h 990"/>
              <a:gd name="T6" fmla="*/ 2147483647 w 690"/>
              <a:gd name="T7" fmla="*/ 2147483647 h 990"/>
              <a:gd name="T8" fmla="*/ 2147483647 w 690"/>
              <a:gd name="T9" fmla="*/ 2147483647 h 990"/>
              <a:gd name="T10" fmla="*/ 2147483647 w 690"/>
              <a:gd name="T11" fmla="*/ 2147483647 h 990"/>
              <a:gd name="T12" fmla="*/ 2147483647 w 690"/>
              <a:gd name="T13" fmla="*/ 2147483647 h 990"/>
              <a:gd name="T14" fmla="*/ 2147483647 w 690"/>
              <a:gd name="T15" fmla="*/ 2147483647 h 990"/>
              <a:gd name="T16" fmla="*/ 2147483647 w 690"/>
              <a:gd name="T17" fmla="*/ 2147483647 h 990"/>
              <a:gd name="T18" fmla="*/ 2147483647 w 690"/>
              <a:gd name="T19" fmla="*/ 2147483647 h 990"/>
              <a:gd name="T20" fmla="*/ 2147483647 w 690"/>
              <a:gd name="T21" fmla="*/ 2147483647 h 990"/>
              <a:gd name="T22" fmla="*/ 2147483647 w 690"/>
              <a:gd name="T23" fmla="*/ 2147483647 h 990"/>
              <a:gd name="T24" fmla="*/ 2147483647 w 690"/>
              <a:gd name="T25" fmla="*/ 2147483647 h 990"/>
              <a:gd name="T26" fmla="*/ 2147483647 w 690"/>
              <a:gd name="T27" fmla="*/ 2147483647 h 990"/>
              <a:gd name="T28" fmla="*/ 2147483647 w 690"/>
              <a:gd name="T29" fmla="*/ 2147483647 h 990"/>
              <a:gd name="T30" fmla="*/ 2147483647 w 690"/>
              <a:gd name="T31" fmla="*/ 2147483647 h 990"/>
              <a:gd name="T32" fmla="*/ 2147483647 w 690"/>
              <a:gd name="T33" fmla="*/ 2147483647 h 990"/>
              <a:gd name="T34" fmla="*/ 2147483647 w 690"/>
              <a:gd name="T35" fmla="*/ 2147483647 h 990"/>
              <a:gd name="T36" fmla="*/ 2147483647 w 690"/>
              <a:gd name="T37" fmla="*/ 2147483647 h 990"/>
              <a:gd name="T38" fmla="*/ 2147483647 w 690"/>
              <a:gd name="T39" fmla="*/ 2147483647 h 990"/>
              <a:gd name="T40" fmla="*/ 2147483647 w 690"/>
              <a:gd name="T41" fmla="*/ 2147483647 h 990"/>
              <a:gd name="T42" fmla="*/ 2147483647 w 690"/>
              <a:gd name="T43" fmla="*/ 2147483647 h 990"/>
              <a:gd name="T44" fmla="*/ 2147483647 w 690"/>
              <a:gd name="T45" fmla="*/ 2147483647 h 990"/>
              <a:gd name="T46" fmla="*/ 0 w 690"/>
              <a:gd name="T47" fmla="*/ 2147483647 h 990"/>
              <a:gd name="T48" fmla="*/ 2147483647 w 690"/>
              <a:gd name="T49" fmla="*/ 2147483647 h 990"/>
              <a:gd name="T50" fmla="*/ 2147483647 w 690"/>
              <a:gd name="T51" fmla="*/ 2147483647 h 990"/>
              <a:gd name="T52" fmla="*/ 2147483647 w 690"/>
              <a:gd name="T53" fmla="*/ 2147483647 h 990"/>
              <a:gd name="T54" fmla="*/ 2147483647 w 690"/>
              <a:gd name="T55" fmla="*/ 2147483647 h 990"/>
              <a:gd name="T56" fmla="*/ 2147483647 w 690"/>
              <a:gd name="T57" fmla="*/ 2147483647 h 990"/>
              <a:gd name="T58" fmla="*/ 2147483647 w 690"/>
              <a:gd name="T59" fmla="*/ 2147483647 h 990"/>
              <a:gd name="T60" fmla="*/ 2147483647 w 690"/>
              <a:gd name="T61" fmla="*/ 2147483647 h 990"/>
              <a:gd name="T62" fmla="*/ 2147483647 w 690"/>
              <a:gd name="T63" fmla="*/ 2147483647 h 990"/>
              <a:gd name="T64" fmla="*/ 2147483647 w 690"/>
              <a:gd name="T65" fmla="*/ 2147483647 h 990"/>
              <a:gd name="T66" fmla="*/ 2147483647 w 690"/>
              <a:gd name="T67" fmla="*/ 2147483647 h 990"/>
              <a:gd name="T68" fmla="*/ 2147483647 w 690"/>
              <a:gd name="T69" fmla="*/ 2147483647 h 990"/>
              <a:gd name="T70" fmla="*/ 2147483647 w 690"/>
              <a:gd name="T71" fmla="*/ 2147483647 h 990"/>
              <a:gd name="T72" fmla="*/ 2147483647 w 690"/>
              <a:gd name="T73" fmla="*/ 2147483647 h 990"/>
              <a:gd name="T74" fmla="*/ 2147483647 w 690"/>
              <a:gd name="T75" fmla="*/ 2147483647 h 990"/>
              <a:gd name="T76" fmla="*/ 2147483647 w 690"/>
              <a:gd name="T77" fmla="*/ 2147483647 h 990"/>
              <a:gd name="T78" fmla="*/ 2147483647 w 690"/>
              <a:gd name="T79" fmla="*/ 2147483647 h 990"/>
              <a:gd name="T80" fmla="*/ 2147483647 w 690"/>
              <a:gd name="T81" fmla="*/ 2147483647 h 990"/>
              <a:gd name="T82" fmla="*/ 2147483647 w 690"/>
              <a:gd name="T83" fmla="*/ 2147483647 h 990"/>
              <a:gd name="T84" fmla="*/ 2147483647 w 690"/>
              <a:gd name="T85" fmla="*/ 2147483647 h 990"/>
              <a:gd name="T86" fmla="*/ 2147483647 w 690"/>
              <a:gd name="T87" fmla="*/ 2147483647 h 990"/>
              <a:gd name="T88" fmla="*/ 2147483647 w 690"/>
              <a:gd name="T89" fmla="*/ 2147483647 h 990"/>
              <a:gd name="T90" fmla="*/ 2147483647 w 690"/>
              <a:gd name="T91" fmla="*/ 2147483647 h 990"/>
              <a:gd name="T92" fmla="*/ 2147483647 w 690"/>
              <a:gd name="T93" fmla="*/ 2147483647 h 990"/>
              <a:gd name="T94" fmla="*/ 2147483647 w 690"/>
              <a:gd name="T95" fmla="*/ 2147483647 h 990"/>
              <a:gd name="T96" fmla="*/ 2147483647 w 690"/>
              <a:gd name="T97" fmla="*/ 2147483647 h 990"/>
              <a:gd name="T98" fmla="*/ 2147483647 w 690"/>
              <a:gd name="T99" fmla="*/ 2147483647 h 990"/>
              <a:gd name="T100" fmla="*/ 2147483647 w 690"/>
              <a:gd name="T101" fmla="*/ 2147483647 h 9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90"/>
              <a:gd name="T154" fmla="*/ 0 h 990"/>
              <a:gd name="T155" fmla="*/ 690 w 690"/>
              <a:gd name="T156" fmla="*/ 990 h 99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90" h="990">
                <a:moveTo>
                  <a:pt x="678" y="204"/>
                </a:moveTo>
                <a:lnTo>
                  <a:pt x="672" y="198"/>
                </a:lnTo>
                <a:lnTo>
                  <a:pt x="660" y="192"/>
                </a:lnTo>
                <a:lnTo>
                  <a:pt x="648" y="180"/>
                </a:lnTo>
                <a:lnTo>
                  <a:pt x="648" y="174"/>
                </a:lnTo>
                <a:lnTo>
                  <a:pt x="654" y="162"/>
                </a:lnTo>
                <a:lnTo>
                  <a:pt x="660" y="156"/>
                </a:lnTo>
                <a:lnTo>
                  <a:pt x="666" y="144"/>
                </a:lnTo>
                <a:lnTo>
                  <a:pt x="642" y="132"/>
                </a:lnTo>
                <a:lnTo>
                  <a:pt x="648" y="108"/>
                </a:lnTo>
                <a:lnTo>
                  <a:pt x="636" y="102"/>
                </a:lnTo>
                <a:lnTo>
                  <a:pt x="636" y="96"/>
                </a:lnTo>
                <a:lnTo>
                  <a:pt x="642" y="90"/>
                </a:lnTo>
                <a:lnTo>
                  <a:pt x="642" y="66"/>
                </a:lnTo>
                <a:lnTo>
                  <a:pt x="636" y="66"/>
                </a:lnTo>
                <a:lnTo>
                  <a:pt x="630" y="60"/>
                </a:lnTo>
                <a:lnTo>
                  <a:pt x="618" y="60"/>
                </a:lnTo>
                <a:lnTo>
                  <a:pt x="588" y="42"/>
                </a:lnTo>
                <a:lnTo>
                  <a:pt x="552" y="42"/>
                </a:lnTo>
                <a:lnTo>
                  <a:pt x="540" y="30"/>
                </a:lnTo>
                <a:lnTo>
                  <a:pt x="534" y="30"/>
                </a:lnTo>
                <a:lnTo>
                  <a:pt x="528" y="24"/>
                </a:lnTo>
                <a:lnTo>
                  <a:pt x="516" y="24"/>
                </a:lnTo>
                <a:lnTo>
                  <a:pt x="504" y="18"/>
                </a:lnTo>
                <a:lnTo>
                  <a:pt x="498" y="12"/>
                </a:lnTo>
                <a:lnTo>
                  <a:pt x="486" y="6"/>
                </a:lnTo>
                <a:lnTo>
                  <a:pt x="456" y="0"/>
                </a:lnTo>
                <a:lnTo>
                  <a:pt x="456" y="24"/>
                </a:lnTo>
                <a:lnTo>
                  <a:pt x="444" y="24"/>
                </a:lnTo>
                <a:lnTo>
                  <a:pt x="444" y="30"/>
                </a:lnTo>
                <a:lnTo>
                  <a:pt x="456" y="42"/>
                </a:lnTo>
                <a:lnTo>
                  <a:pt x="462" y="42"/>
                </a:lnTo>
                <a:lnTo>
                  <a:pt x="456" y="48"/>
                </a:lnTo>
                <a:lnTo>
                  <a:pt x="444" y="48"/>
                </a:lnTo>
                <a:lnTo>
                  <a:pt x="438" y="42"/>
                </a:lnTo>
                <a:lnTo>
                  <a:pt x="414" y="42"/>
                </a:lnTo>
                <a:lnTo>
                  <a:pt x="390" y="36"/>
                </a:lnTo>
                <a:lnTo>
                  <a:pt x="366" y="42"/>
                </a:lnTo>
                <a:lnTo>
                  <a:pt x="366" y="30"/>
                </a:lnTo>
                <a:lnTo>
                  <a:pt x="360" y="24"/>
                </a:lnTo>
                <a:lnTo>
                  <a:pt x="348" y="36"/>
                </a:lnTo>
                <a:lnTo>
                  <a:pt x="348" y="66"/>
                </a:lnTo>
                <a:lnTo>
                  <a:pt x="342" y="72"/>
                </a:lnTo>
                <a:lnTo>
                  <a:pt x="324" y="72"/>
                </a:lnTo>
                <a:lnTo>
                  <a:pt x="282" y="78"/>
                </a:lnTo>
                <a:lnTo>
                  <a:pt x="264" y="96"/>
                </a:lnTo>
                <a:lnTo>
                  <a:pt x="252" y="102"/>
                </a:lnTo>
                <a:lnTo>
                  <a:pt x="246" y="102"/>
                </a:lnTo>
                <a:lnTo>
                  <a:pt x="246" y="114"/>
                </a:lnTo>
                <a:lnTo>
                  <a:pt x="258" y="120"/>
                </a:lnTo>
                <a:lnTo>
                  <a:pt x="264" y="126"/>
                </a:lnTo>
                <a:lnTo>
                  <a:pt x="258" y="144"/>
                </a:lnTo>
                <a:lnTo>
                  <a:pt x="252" y="144"/>
                </a:lnTo>
                <a:lnTo>
                  <a:pt x="240" y="150"/>
                </a:lnTo>
                <a:lnTo>
                  <a:pt x="234" y="156"/>
                </a:lnTo>
                <a:lnTo>
                  <a:pt x="234" y="162"/>
                </a:lnTo>
                <a:lnTo>
                  <a:pt x="228" y="168"/>
                </a:lnTo>
                <a:lnTo>
                  <a:pt x="210" y="168"/>
                </a:lnTo>
                <a:lnTo>
                  <a:pt x="216" y="174"/>
                </a:lnTo>
                <a:lnTo>
                  <a:pt x="216" y="180"/>
                </a:lnTo>
                <a:lnTo>
                  <a:pt x="222" y="186"/>
                </a:lnTo>
                <a:lnTo>
                  <a:pt x="222" y="192"/>
                </a:lnTo>
                <a:lnTo>
                  <a:pt x="216" y="192"/>
                </a:lnTo>
                <a:lnTo>
                  <a:pt x="210" y="198"/>
                </a:lnTo>
                <a:lnTo>
                  <a:pt x="204" y="198"/>
                </a:lnTo>
                <a:lnTo>
                  <a:pt x="192" y="204"/>
                </a:lnTo>
                <a:lnTo>
                  <a:pt x="174" y="192"/>
                </a:lnTo>
                <a:lnTo>
                  <a:pt x="174" y="228"/>
                </a:lnTo>
                <a:lnTo>
                  <a:pt x="168" y="270"/>
                </a:lnTo>
                <a:lnTo>
                  <a:pt x="138" y="300"/>
                </a:lnTo>
                <a:lnTo>
                  <a:pt x="132" y="300"/>
                </a:lnTo>
                <a:lnTo>
                  <a:pt x="120" y="306"/>
                </a:lnTo>
                <a:lnTo>
                  <a:pt x="132" y="312"/>
                </a:lnTo>
                <a:lnTo>
                  <a:pt x="150" y="330"/>
                </a:lnTo>
                <a:lnTo>
                  <a:pt x="150" y="336"/>
                </a:lnTo>
                <a:lnTo>
                  <a:pt x="144" y="342"/>
                </a:lnTo>
                <a:lnTo>
                  <a:pt x="102" y="342"/>
                </a:lnTo>
                <a:lnTo>
                  <a:pt x="90" y="348"/>
                </a:lnTo>
                <a:lnTo>
                  <a:pt x="84" y="354"/>
                </a:lnTo>
                <a:lnTo>
                  <a:pt x="72" y="360"/>
                </a:lnTo>
                <a:lnTo>
                  <a:pt x="30" y="402"/>
                </a:lnTo>
                <a:lnTo>
                  <a:pt x="36" y="408"/>
                </a:lnTo>
                <a:lnTo>
                  <a:pt x="42" y="408"/>
                </a:lnTo>
                <a:lnTo>
                  <a:pt x="48" y="414"/>
                </a:lnTo>
                <a:lnTo>
                  <a:pt x="48" y="420"/>
                </a:lnTo>
                <a:lnTo>
                  <a:pt x="42" y="426"/>
                </a:lnTo>
                <a:lnTo>
                  <a:pt x="36" y="426"/>
                </a:lnTo>
                <a:lnTo>
                  <a:pt x="30" y="432"/>
                </a:lnTo>
                <a:lnTo>
                  <a:pt x="30" y="444"/>
                </a:lnTo>
                <a:lnTo>
                  <a:pt x="54" y="468"/>
                </a:lnTo>
                <a:lnTo>
                  <a:pt x="54" y="480"/>
                </a:lnTo>
                <a:lnTo>
                  <a:pt x="48" y="492"/>
                </a:lnTo>
                <a:lnTo>
                  <a:pt x="48" y="510"/>
                </a:lnTo>
                <a:lnTo>
                  <a:pt x="60" y="522"/>
                </a:lnTo>
                <a:lnTo>
                  <a:pt x="66" y="522"/>
                </a:lnTo>
                <a:lnTo>
                  <a:pt x="84" y="540"/>
                </a:lnTo>
                <a:lnTo>
                  <a:pt x="84" y="552"/>
                </a:lnTo>
                <a:lnTo>
                  <a:pt x="72" y="564"/>
                </a:lnTo>
                <a:lnTo>
                  <a:pt x="48" y="570"/>
                </a:lnTo>
                <a:lnTo>
                  <a:pt x="54" y="576"/>
                </a:lnTo>
                <a:lnTo>
                  <a:pt x="60" y="588"/>
                </a:lnTo>
                <a:lnTo>
                  <a:pt x="60" y="594"/>
                </a:lnTo>
                <a:lnTo>
                  <a:pt x="66" y="600"/>
                </a:lnTo>
                <a:lnTo>
                  <a:pt x="66" y="606"/>
                </a:lnTo>
                <a:lnTo>
                  <a:pt x="72" y="618"/>
                </a:lnTo>
                <a:lnTo>
                  <a:pt x="66" y="618"/>
                </a:lnTo>
                <a:lnTo>
                  <a:pt x="66" y="642"/>
                </a:lnTo>
                <a:lnTo>
                  <a:pt x="60" y="648"/>
                </a:lnTo>
                <a:lnTo>
                  <a:pt x="24" y="648"/>
                </a:lnTo>
                <a:lnTo>
                  <a:pt x="30" y="660"/>
                </a:lnTo>
                <a:lnTo>
                  <a:pt x="30" y="666"/>
                </a:lnTo>
                <a:lnTo>
                  <a:pt x="24" y="666"/>
                </a:lnTo>
                <a:lnTo>
                  <a:pt x="18" y="672"/>
                </a:lnTo>
                <a:lnTo>
                  <a:pt x="18" y="678"/>
                </a:lnTo>
                <a:lnTo>
                  <a:pt x="30" y="690"/>
                </a:lnTo>
                <a:lnTo>
                  <a:pt x="30" y="708"/>
                </a:lnTo>
                <a:lnTo>
                  <a:pt x="24" y="714"/>
                </a:lnTo>
                <a:lnTo>
                  <a:pt x="18" y="726"/>
                </a:lnTo>
                <a:lnTo>
                  <a:pt x="0" y="708"/>
                </a:lnTo>
                <a:lnTo>
                  <a:pt x="0" y="768"/>
                </a:lnTo>
                <a:lnTo>
                  <a:pt x="6" y="762"/>
                </a:lnTo>
                <a:lnTo>
                  <a:pt x="24" y="762"/>
                </a:lnTo>
                <a:lnTo>
                  <a:pt x="36" y="774"/>
                </a:lnTo>
                <a:lnTo>
                  <a:pt x="36" y="780"/>
                </a:lnTo>
                <a:lnTo>
                  <a:pt x="30" y="780"/>
                </a:lnTo>
                <a:lnTo>
                  <a:pt x="30" y="774"/>
                </a:lnTo>
                <a:lnTo>
                  <a:pt x="24" y="774"/>
                </a:lnTo>
                <a:lnTo>
                  <a:pt x="24" y="834"/>
                </a:lnTo>
                <a:lnTo>
                  <a:pt x="30" y="840"/>
                </a:lnTo>
                <a:lnTo>
                  <a:pt x="36" y="840"/>
                </a:lnTo>
                <a:lnTo>
                  <a:pt x="48" y="846"/>
                </a:lnTo>
                <a:lnTo>
                  <a:pt x="54" y="858"/>
                </a:lnTo>
                <a:lnTo>
                  <a:pt x="60" y="864"/>
                </a:lnTo>
                <a:lnTo>
                  <a:pt x="66" y="876"/>
                </a:lnTo>
                <a:lnTo>
                  <a:pt x="90" y="900"/>
                </a:lnTo>
                <a:lnTo>
                  <a:pt x="96" y="900"/>
                </a:lnTo>
                <a:lnTo>
                  <a:pt x="96" y="912"/>
                </a:lnTo>
                <a:lnTo>
                  <a:pt x="78" y="912"/>
                </a:lnTo>
                <a:lnTo>
                  <a:pt x="78" y="942"/>
                </a:lnTo>
                <a:lnTo>
                  <a:pt x="90" y="954"/>
                </a:lnTo>
                <a:lnTo>
                  <a:pt x="102" y="960"/>
                </a:lnTo>
                <a:lnTo>
                  <a:pt x="96" y="966"/>
                </a:lnTo>
                <a:lnTo>
                  <a:pt x="96" y="984"/>
                </a:lnTo>
                <a:lnTo>
                  <a:pt x="102" y="984"/>
                </a:lnTo>
                <a:lnTo>
                  <a:pt x="108" y="990"/>
                </a:lnTo>
                <a:lnTo>
                  <a:pt x="174" y="990"/>
                </a:lnTo>
                <a:lnTo>
                  <a:pt x="180" y="984"/>
                </a:lnTo>
                <a:lnTo>
                  <a:pt x="180" y="948"/>
                </a:lnTo>
                <a:lnTo>
                  <a:pt x="198" y="942"/>
                </a:lnTo>
                <a:lnTo>
                  <a:pt x="198" y="924"/>
                </a:lnTo>
                <a:lnTo>
                  <a:pt x="264" y="930"/>
                </a:lnTo>
                <a:lnTo>
                  <a:pt x="276" y="936"/>
                </a:lnTo>
                <a:lnTo>
                  <a:pt x="300" y="876"/>
                </a:lnTo>
                <a:lnTo>
                  <a:pt x="300" y="864"/>
                </a:lnTo>
                <a:lnTo>
                  <a:pt x="306" y="852"/>
                </a:lnTo>
                <a:lnTo>
                  <a:pt x="306" y="816"/>
                </a:lnTo>
                <a:lnTo>
                  <a:pt x="300" y="810"/>
                </a:lnTo>
                <a:lnTo>
                  <a:pt x="294" y="798"/>
                </a:lnTo>
                <a:lnTo>
                  <a:pt x="312" y="798"/>
                </a:lnTo>
                <a:lnTo>
                  <a:pt x="324" y="786"/>
                </a:lnTo>
                <a:lnTo>
                  <a:pt x="324" y="780"/>
                </a:lnTo>
                <a:lnTo>
                  <a:pt x="306" y="762"/>
                </a:lnTo>
                <a:lnTo>
                  <a:pt x="294" y="762"/>
                </a:lnTo>
                <a:lnTo>
                  <a:pt x="312" y="756"/>
                </a:lnTo>
                <a:lnTo>
                  <a:pt x="300" y="750"/>
                </a:lnTo>
                <a:lnTo>
                  <a:pt x="324" y="750"/>
                </a:lnTo>
                <a:lnTo>
                  <a:pt x="336" y="744"/>
                </a:lnTo>
                <a:lnTo>
                  <a:pt x="348" y="744"/>
                </a:lnTo>
                <a:lnTo>
                  <a:pt x="354" y="738"/>
                </a:lnTo>
                <a:lnTo>
                  <a:pt x="360" y="726"/>
                </a:lnTo>
                <a:lnTo>
                  <a:pt x="360" y="714"/>
                </a:lnTo>
                <a:lnTo>
                  <a:pt x="366" y="708"/>
                </a:lnTo>
                <a:lnTo>
                  <a:pt x="384" y="726"/>
                </a:lnTo>
                <a:lnTo>
                  <a:pt x="390" y="726"/>
                </a:lnTo>
                <a:lnTo>
                  <a:pt x="396" y="720"/>
                </a:lnTo>
                <a:lnTo>
                  <a:pt x="408" y="696"/>
                </a:lnTo>
                <a:lnTo>
                  <a:pt x="402" y="690"/>
                </a:lnTo>
                <a:lnTo>
                  <a:pt x="402" y="684"/>
                </a:lnTo>
                <a:lnTo>
                  <a:pt x="414" y="684"/>
                </a:lnTo>
                <a:lnTo>
                  <a:pt x="420" y="678"/>
                </a:lnTo>
                <a:lnTo>
                  <a:pt x="432" y="672"/>
                </a:lnTo>
                <a:lnTo>
                  <a:pt x="432" y="660"/>
                </a:lnTo>
                <a:lnTo>
                  <a:pt x="420" y="636"/>
                </a:lnTo>
                <a:lnTo>
                  <a:pt x="408" y="630"/>
                </a:lnTo>
                <a:lnTo>
                  <a:pt x="408" y="618"/>
                </a:lnTo>
                <a:lnTo>
                  <a:pt x="372" y="600"/>
                </a:lnTo>
                <a:lnTo>
                  <a:pt x="360" y="606"/>
                </a:lnTo>
                <a:lnTo>
                  <a:pt x="354" y="606"/>
                </a:lnTo>
                <a:lnTo>
                  <a:pt x="342" y="600"/>
                </a:lnTo>
                <a:lnTo>
                  <a:pt x="330" y="576"/>
                </a:lnTo>
                <a:lnTo>
                  <a:pt x="330" y="558"/>
                </a:lnTo>
                <a:lnTo>
                  <a:pt x="324" y="546"/>
                </a:lnTo>
                <a:lnTo>
                  <a:pt x="324" y="528"/>
                </a:lnTo>
                <a:lnTo>
                  <a:pt x="336" y="516"/>
                </a:lnTo>
                <a:lnTo>
                  <a:pt x="342" y="504"/>
                </a:lnTo>
                <a:lnTo>
                  <a:pt x="342" y="486"/>
                </a:lnTo>
                <a:lnTo>
                  <a:pt x="336" y="474"/>
                </a:lnTo>
                <a:lnTo>
                  <a:pt x="330" y="468"/>
                </a:lnTo>
                <a:lnTo>
                  <a:pt x="330" y="462"/>
                </a:lnTo>
                <a:lnTo>
                  <a:pt x="348" y="462"/>
                </a:lnTo>
                <a:lnTo>
                  <a:pt x="354" y="456"/>
                </a:lnTo>
                <a:lnTo>
                  <a:pt x="354" y="438"/>
                </a:lnTo>
                <a:lnTo>
                  <a:pt x="348" y="426"/>
                </a:lnTo>
                <a:lnTo>
                  <a:pt x="354" y="432"/>
                </a:lnTo>
                <a:lnTo>
                  <a:pt x="378" y="432"/>
                </a:lnTo>
                <a:lnTo>
                  <a:pt x="384" y="426"/>
                </a:lnTo>
                <a:lnTo>
                  <a:pt x="396" y="420"/>
                </a:lnTo>
                <a:lnTo>
                  <a:pt x="408" y="408"/>
                </a:lnTo>
                <a:lnTo>
                  <a:pt x="438" y="414"/>
                </a:lnTo>
                <a:lnTo>
                  <a:pt x="450" y="390"/>
                </a:lnTo>
                <a:lnTo>
                  <a:pt x="480" y="390"/>
                </a:lnTo>
                <a:lnTo>
                  <a:pt x="498" y="384"/>
                </a:lnTo>
                <a:lnTo>
                  <a:pt x="510" y="378"/>
                </a:lnTo>
                <a:lnTo>
                  <a:pt x="522" y="354"/>
                </a:lnTo>
                <a:lnTo>
                  <a:pt x="540" y="336"/>
                </a:lnTo>
                <a:lnTo>
                  <a:pt x="546" y="324"/>
                </a:lnTo>
                <a:lnTo>
                  <a:pt x="528" y="300"/>
                </a:lnTo>
                <a:lnTo>
                  <a:pt x="558" y="264"/>
                </a:lnTo>
                <a:lnTo>
                  <a:pt x="540" y="246"/>
                </a:lnTo>
                <a:lnTo>
                  <a:pt x="576" y="234"/>
                </a:lnTo>
                <a:lnTo>
                  <a:pt x="594" y="216"/>
                </a:lnTo>
                <a:lnTo>
                  <a:pt x="672" y="222"/>
                </a:lnTo>
                <a:lnTo>
                  <a:pt x="684" y="240"/>
                </a:lnTo>
                <a:lnTo>
                  <a:pt x="690" y="240"/>
                </a:lnTo>
                <a:lnTo>
                  <a:pt x="678" y="204"/>
                </a:lnTo>
                <a:close/>
                <a:moveTo>
                  <a:pt x="390" y="828"/>
                </a:moveTo>
                <a:lnTo>
                  <a:pt x="390" y="840"/>
                </a:lnTo>
                <a:lnTo>
                  <a:pt x="396" y="852"/>
                </a:lnTo>
                <a:lnTo>
                  <a:pt x="396" y="864"/>
                </a:lnTo>
                <a:lnTo>
                  <a:pt x="402" y="870"/>
                </a:lnTo>
                <a:lnTo>
                  <a:pt x="402" y="876"/>
                </a:lnTo>
                <a:lnTo>
                  <a:pt x="414" y="852"/>
                </a:lnTo>
                <a:lnTo>
                  <a:pt x="426" y="852"/>
                </a:lnTo>
                <a:lnTo>
                  <a:pt x="432" y="846"/>
                </a:lnTo>
                <a:lnTo>
                  <a:pt x="438" y="834"/>
                </a:lnTo>
                <a:lnTo>
                  <a:pt x="438" y="822"/>
                </a:lnTo>
                <a:lnTo>
                  <a:pt x="432" y="816"/>
                </a:lnTo>
                <a:lnTo>
                  <a:pt x="450" y="798"/>
                </a:lnTo>
                <a:lnTo>
                  <a:pt x="444" y="798"/>
                </a:lnTo>
                <a:lnTo>
                  <a:pt x="438" y="804"/>
                </a:lnTo>
                <a:lnTo>
                  <a:pt x="420" y="804"/>
                </a:lnTo>
                <a:lnTo>
                  <a:pt x="408" y="810"/>
                </a:lnTo>
                <a:lnTo>
                  <a:pt x="390" y="828"/>
                </a:lnTo>
                <a:close/>
                <a:moveTo>
                  <a:pt x="300" y="900"/>
                </a:moveTo>
                <a:lnTo>
                  <a:pt x="300" y="912"/>
                </a:lnTo>
                <a:lnTo>
                  <a:pt x="294" y="924"/>
                </a:lnTo>
                <a:lnTo>
                  <a:pt x="300" y="918"/>
                </a:lnTo>
                <a:lnTo>
                  <a:pt x="312" y="912"/>
                </a:lnTo>
                <a:lnTo>
                  <a:pt x="318" y="900"/>
                </a:lnTo>
                <a:lnTo>
                  <a:pt x="318" y="894"/>
                </a:lnTo>
                <a:lnTo>
                  <a:pt x="324" y="888"/>
                </a:lnTo>
                <a:lnTo>
                  <a:pt x="324" y="882"/>
                </a:lnTo>
                <a:lnTo>
                  <a:pt x="342" y="858"/>
                </a:lnTo>
                <a:lnTo>
                  <a:pt x="336" y="840"/>
                </a:lnTo>
                <a:lnTo>
                  <a:pt x="330" y="852"/>
                </a:lnTo>
                <a:lnTo>
                  <a:pt x="312" y="870"/>
                </a:lnTo>
                <a:lnTo>
                  <a:pt x="300" y="894"/>
                </a:lnTo>
                <a:lnTo>
                  <a:pt x="300" y="900"/>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1" name="Swaziland" descr="© INSCALE GmbH, 05.05.2010&#10;http://www.presentationload.com/">
            <a:extLst>
              <a:ext uri="{FF2B5EF4-FFF2-40B4-BE49-F238E27FC236}">
                <a16:creationId xmlns:a16="http://schemas.microsoft.com/office/drawing/2014/main" id="{8927EF86-B8D4-70BE-D0CF-F32B8A36BFAD}"/>
              </a:ext>
            </a:extLst>
          </p:cNvPr>
          <p:cNvSpPr>
            <a:spLocks/>
          </p:cNvSpPr>
          <p:nvPr/>
        </p:nvSpPr>
        <p:spPr bwMode="gray">
          <a:xfrm>
            <a:off x="6616321" y="5362243"/>
            <a:ext cx="47946" cy="62699"/>
          </a:xfrm>
          <a:custGeom>
            <a:avLst/>
            <a:gdLst>
              <a:gd name="T0" fmla="*/ 2147483647 w 102"/>
              <a:gd name="T1" fmla="*/ 2147483647 h 132"/>
              <a:gd name="T2" fmla="*/ 2147483647 w 102"/>
              <a:gd name="T3" fmla="*/ 2147483647 h 132"/>
              <a:gd name="T4" fmla="*/ 2147483647 w 102"/>
              <a:gd name="T5" fmla="*/ 2147483647 h 132"/>
              <a:gd name="T6" fmla="*/ 2147483647 w 102"/>
              <a:gd name="T7" fmla="*/ 2147483647 h 132"/>
              <a:gd name="T8" fmla="*/ 2147483647 w 102"/>
              <a:gd name="T9" fmla="*/ 2147483647 h 132"/>
              <a:gd name="T10" fmla="*/ 2147483647 w 102"/>
              <a:gd name="T11" fmla="*/ 0 h 132"/>
              <a:gd name="T12" fmla="*/ 2147483647 w 102"/>
              <a:gd name="T13" fmla="*/ 0 h 132"/>
              <a:gd name="T14" fmla="*/ 2147483647 w 102"/>
              <a:gd name="T15" fmla="*/ 2147483647 h 132"/>
              <a:gd name="T16" fmla="*/ 2147483647 w 102"/>
              <a:gd name="T17" fmla="*/ 2147483647 h 132"/>
              <a:gd name="T18" fmla="*/ 2147483647 w 102"/>
              <a:gd name="T19" fmla="*/ 2147483647 h 132"/>
              <a:gd name="T20" fmla="*/ 2147483647 w 102"/>
              <a:gd name="T21" fmla="*/ 2147483647 h 132"/>
              <a:gd name="T22" fmla="*/ 0 w 102"/>
              <a:gd name="T23" fmla="*/ 2147483647 h 132"/>
              <a:gd name="T24" fmla="*/ 0 w 102"/>
              <a:gd name="T25" fmla="*/ 2147483647 h 132"/>
              <a:gd name="T26" fmla="*/ 2147483647 w 102"/>
              <a:gd name="T27" fmla="*/ 2147483647 h 132"/>
              <a:gd name="T28" fmla="*/ 2147483647 w 102"/>
              <a:gd name="T29" fmla="*/ 2147483647 h 132"/>
              <a:gd name="T30" fmla="*/ 2147483647 w 102"/>
              <a:gd name="T31" fmla="*/ 2147483647 h 132"/>
              <a:gd name="T32" fmla="*/ 2147483647 w 102"/>
              <a:gd name="T33" fmla="*/ 2147483647 h 132"/>
              <a:gd name="T34" fmla="*/ 2147483647 w 102"/>
              <a:gd name="T35" fmla="*/ 2147483647 h 132"/>
              <a:gd name="T36" fmla="*/ 2147483647 w 102"/>
              <a:gd name="T37" fmla="*/ 2147483647 h 132"/>
              <a:gd name="T38" fmla="*/ 2147483647 w 102"/>
              <a:gd name="T39" fmla="*/ 2147483647 h 132"/>
              <a:gd name="T40" fmla="*/ 2147483647 w 102"/>
              <a:gd name="T41" fmla="*/ 2147483647 h 132"/>
              <a:gd name="T42" fmla="*/ 2147483647 w 102"/>
              <a:gd name="T43" fmla="*/ 2147483647 h 132"/>
              <a:gd name="T44" fmla="*/ 2147483647 w 102"/>
              <a:gd name="T45" fmla="*/ 2147483647 h 132"/>
              <a:gd name="T46" fmla="*/ 2147483647 w 102"/>
              <a:gd name="T47" fmla="*/ 2147483647 h 132"/>
              <a:gd name="T48" fmla="*/ 2147483647 w 102"/>
              <a:gd name="T49" fmla="*/ 2147483647 h 13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2"/>
              <a:gd name="T76" fmla="*/ 0 h 132"/>
              <a:gd name="T77" fmla="*/ 102 w 102"/>
              <a:gd name="T78" fmla="*/ 132 h 13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2" h="132">
                <a:moveTo>
                  <a:pt x="84" y="54"/>
                </a:moveTo>
                <a:lnTo>
                  <a:pt x="84" y="30"/>
                </a:lnTo>
                <a:lnTo>
                  <a:pt x="90" y="18"/>
                </a:lnTo>
                <a:lnTo>
                  <a:pt x="66" y="18"/>
                </a:lnTo>
                <a:lnTo>
                  <a:pt x="54" y="6"/>
                </a:lnTo>
                <a:lnTo>
                  <a:pt x="42" y="0"/>
                </a:lnTo>
                <a:lnTo>
                  <a:pt x="36" y="0"/>
                </a:lnTo>
                <a:lnTo>
                  <a:pt x="24" y="12"/>
                </a:lnTo>
                <a:lnTo>
                  <a:pt x="18" y="24"/>
                </a:lnTo>
                <a:lnTo>
                  <a:pt x="18" y="36"/>
                </a:lnTo>
                <a:lnTo>
                  <a:pt x="6" y="48"/>
                </a:lnTo>
                <a:lnTo>
                  <a:pt x="0" y="60"/>
                </a:lnTo>
                <a:lnTo>
                  <a:pt x="0" y="84"/>
                </a:lnTo>
                <a:lnTo>
                  <a:pt x="12" y="108"/>
                </a:lnTo>
                <a:lnTo>
                  <a:pt x="24" y="114"/>
                </a:lnTo>
                <a:lnTo>
                  <a:pt x="36" y="126"/>
                </a:lnTo>
                <a:lnTo>
                  <a:pt x="54" y="126"/>
                </a:lnTo>
                <a:lnTo>
                  <a:pt x="66" y="132"/>
                </a:lnTo>
                <a:lnTo>
                  <a:pt x="78" y="132"/>
                </a:lnTo>
                <a:lnTo>
                  <a:pt x="90" y="90"/>
                </a:lnTo>
                <a:lnTo>
                  <a:pt x="96" y="90"/>
                </a:lnTo>
                <a:lnTo>
                  <a:pt x="102" y="84"/>
                </a:lnTo>
                <a:lnTo>
                  <a:pt x="96" y="60"/>
                </a:lnTo>
                <a:lnTo>
                  <a:pt x="90" y="60"/>
                </a:lnTo>
                <a:lnTo>
                  <a:pt x="84" y="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2" name="Suriname" descr="© INSCALE GmbH, 05.05.2010&#10;http://www.presentationload.com/">
            <a:extLst>
              <a:ext uri="{FF2B5EF4-FFF2-40B4-BE49-F238E27FC236}">
                <a16:creationId xmlns:a16="http://schemas.microsoft.com/office/drawing/2014/main" id="{2C78B3E8-32BC-41A3-360C-3AC43A058E62}"/>
              </a:ext>
            </a:extLst>
          </p:cNvPr>
          <p:cNvSpPr>
            <a:spLocks/>
          </p:cNvSpPr>
          <p:nvPr/>
        </p:nvSpPr>
        <p:spPr bwMode="gray">
          <a:xfrm>
            <a:off x="3652899" y="4158064"/>
            <a:ext cx="138307" cy="158591"/>
          </a:xfrm>
          <a:custGeom>
            <a:avLst/>
            <a:gdLst>
              <a:gd name="T0" fmla="*/ 2147483647 w 294"/>
              <a:gd name="T1" fmla="*/ 2147483647 h 336"/>
              <a:gd name="T2" fmla="*/ 2147483647 w 294"/>
              <a:gd name="T3" fmla="*/ 2147483647 h 336"/>
              <a:gd name="T4" fmla="*/ 2147483647 w 294"/>
              <a:gd name="T5" fmla="*/ 2147483647 h 336"/>
              <a:gd name="T6" fmla="*/ 0 w 294"/>
              <a:gd name="T7" fmla="*/ 2147483647 h 336"/>
              <a:gd name="T8" fmla="*/ 2147483647 w 294"/>
              <a:gd name="T9" fmla="*/ 2147483647 h 336"/>
              <a:gd name="T10" fmla="*/ 2147483647 w 294"/>
              <a:gd name="T11" fmla="*/ 2147483647 h 336"/>
              <a:gd name="T12" fmla="*/ 2147483647 w 294"/>
              <a:gd name="T13" fmla="*/ 2147483647 h 336"/>
              <a:gd name="T14" fmla="*/ 2147483647 w 294"/>
              <a:gd name="T15" fmla="*/ 2147483647 h 336"/>
              <a:gd name="T16" fmla="*/ 2147483647 w 294"/>
              <a:gd name="T17" fmla="*/ 2147483647 h 336"/>
              <a:gd name="T18" fmla="*/ 2147483647 w 294"/>
              <a:gd name="T19" fmla="*/ 2147483647 h 336"/>
              <a:gd name="T20" fmla="*/ 2147483647 w 294"/>
              <a:gd name="T21" fmla="*/ 2147483647 h 336"/>
              <a:gd name="T22" fmla="*/ 2147483647 w 294"/>
              <a:gd name="T23" fmla="*/ 2147483647 h 336"/>
              <a:gd name="T24" fmla="*/ 2147483647 w 294"/>
              <a:gd name="T25" fmla="*/ 2147483647 h 336"/>
              <a:gd name="T26" fmla="*/ 2147483647 w 294"/>
              <a:gd name="T27" fmla="*/ 2147483647 h 336"/>
              <a:gd name="T28" fmla="*/ 2147483647 w 294"/>
              <a:gd name="T29" fmla="*/ 2147483647 h 336"/>
              <a:gd name="T30" fmla="*/ 2147483647 w 294"/>
              <a:gd name="T31" fmla="*/ 2147483647 h 336"/>
              <a:gd name="T32" fmla="*/ 2147483647 w 294"/>
              <a:gd name="T33" fmla="*/ 2147483647 h 336"/>
              <a:gd name="T34" fmla="*/ 2147483647 w 294"/>
              <a:gd name="T35" fmla="*/ 2147483647 h 336"/>
              <a:gd name="T36" fmla="*/ 2147483647 w 294"/>
              <a:gd name="T37" fmla="*/ 2147483647 h 336"/>
              <a:gd name="T38" fmla="*/ 2147483647 w 294"/>
              <a:gd name="T39" fmla="*/ 2147483647 h 336"/>
              <a:gd name="T40" fmla="*/ 2147483647 w 294"/>
              <a:gd name="T41" fmla="*/ 2147483647 h 336"/>
              <a:gd name="T42" fmla="*/ 2147483647 w 294"/>
              <a:gd name="T43" fmla="*/ 2147483647 h 336"/>
              <a:gd name="T44" fmla="*/ 2147483647 w 294"/>
              <a:gd name="T45" fmla="*/ 2147483647 h 336"/>
              <a:gd name="T46" fmla="*/ 2147483647 w 294"/>
              <a:gd name="T47" fmla="*/ 2147483647 h 336"/>
              <a:gd name="T48" fmla="*/ 2147483647 w 294"/>
              <a:gd name="T49" fmla="*/ 2147483647 h 336"/>
              <a:gd name="T50" fmla="*/ 2147483647 w 294"/>
              <a:gd name="T51" fmla="*/ 2147483647 h 336"/>
              <a:gd name="T52" fmla="*/ 2147483647 w 294"/>
              <a:gd name="T53" fmla="*/ 2147483647 h 336"/>
              <a:gd name="T54" fmla="*/ 2147483647 w 294"/>
              <a:gd name="T55" fmla="*/ 2147483647 h 336"/>
              <a:gd name="T56" fmla="*/ 2147483647 w 294"/>
              <a:gd name="T57" fmla="*/ 2147483647 h 336"/>
              <a:gd name="T58" fmla="*/ 2147483647 w 294"/>
              <a:gd name="T59" fmla="*/ 2147483647 h 336"/>
              <a:gd name="T60" fmla="*/ 2147483647 w 294"/>
              <a:gd name="T61" fmla="*/ 2147483647 h 336"/>
              <a:gd name="T62" fmla="*/ 2147483647 w 294"/>
              <a:gd name="T63" fmla="*/ 2147483647 h 336"/>
              <a:gd name="T64" fmla="*/ 2147483647 w 294"/>
              <a:gd name="T65" fmla="*/ 2147483647 h 336"/>
              <a:gd name="T66" fmla="*/ 2147483647 w 294"/>
              <a:gd name="T67" fmla="*/ 2147483647 h 336"/>
              <a:gd name="T68" fmla="*/ 2147483647 w 294"/>
              <a:gd name="T69" fmla="*/ 2147483647 h 336"/>
              <a:gd name="T70" fmla="*/ 2147483647 w 294"/>
              <a:gd name="T71" fmla="*/ 0 h 336"/>
              <a:gd name="T72" fmla="*/ 2147483647 w 294"/>
              <a:gd name="T73" fmla="*/ 2147483647 h 336"/>
              <a:gd name="T74" fmla="*/ 2147483647 w 294"/>
              <a:gd name="T75" fmla="*/ 2147483647 h 336"/>
              <a:gd name="T76" fmla="*/ 2147483647 w 294"/>
              <a:gd name="T77" fmla="*/ 2147483647 h 336"/>
              <a:gd name="T78" fmla="*/ 2147483647 w 294"/>
              <a:gd name="T79" fmla="*/ 2147483647 h 336"/>
              <a:gd name="T80" fmla="*/ 2147483647 w 294"/>
              <a:gd name="T81" fmla="*/ 2147483647 h 336"/>
              <a:gd name="T82" fmla="*/ 2147483647 w 294"/>
              <a:gd name="T83" fmla="*/ 2147483647 h 3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94"/>
              <a:gd name="T127" fmla="*/ 0 h 336"/>
              <a:gd name="T128" fmla="*/ 294 w 294"/>
              <a:gd name="T129" fmla="*/ 336 h 3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94" h="336">
                <a:moveTo>
                  <a:pt x="60" y="78"/>
                </a:moveTo>
                <a:lnTo>
                  <a:pt x="30" y="78"/>
                </a:lnTo>
                <a:lnTo>
                  <a:pt x="18" y="84"/>
                </a:lnTo>
                <a:lnTo>
                  <a:pt x="12" y="90"/>
                </a:lnTo>
                <a:lnTo>
                  <a:pt x="12" y="132"/>
                </a:lnTo>
                <a:lnTo>
                  <a:pt x="6" y="138"/>
                </a:lnTo>
                <a:lnTo>
                  <a:pt x="0" y="150"/>
                </a:lnTo>
                <a:lnTo>
                  <a:pt x="0" y="162"/>
                </a:lnTo>
                <a:lnTo>
                  <a:pt x="6" y="168"/>
                </a:lnTo>
                <a:lnTo>
                  <a:pt x="6" y="174"/>
                </a:lnTo>
                <a:lnTo>
                  <a:pt x="12" y="174"/>
                </a:lnTo>
                <a:lnTo>
                  <a:pt x="12" y="186"/>
                </a:lnTo>
                <a:lnTo>
                  <a:pt x="18" y="198"/>
                </a:lnTo>
                <a:lnTo>
                  <a:pt x="24" y="204"/>
                </a:lnTo>
                <a:lnTo>
                  <a:pt x="30" y="216"/>
                </a:lnTo>
                <a:lnTo>
                  <a:pt x="42" y="216"/>
                </a:lnTo>
                <a:lnTo>
                  <a:pt x="42" y="210"/>
                </a:lnTo>
                <a:lnTo>
                  <a:pt x="54" y="198"/>
                </a:lnTo>
                <a:lnTo>
                  <a:pt x="54" y="216"/>
                </a:lnTo>
                <a:lnTo>
                  <a:pt x="48" y="222"/>
                </a:lnTo>
                <a:lnTo>
                  <a:pt x="48" y="246"/>
                </a:lnTo>
                <a:lnTo>
                  <a:pt x="54" y="258"/>
                </a:lnTo>
                <a:lnTo>
                  <a:pt x="72" y="276"/>
                </a:lnTo>
                <a:lnTo>
                  <a:pt x="78" y="294"/>
                </a:lnTo>
                <a:lnTo>
                  <a:pt x="84" y="306"/>
                </a:lnTo>
                <a:lnTo>
                  <a:pt x="90" y="312"/>
                </a:lnTo>
                <a:lnTo>
                  <a:pt x="90" y="318"/>
                </a:lnTo>
                <a:lnTo>
                  <a:pt x="102" y="324"/>
                </a:lnTo>
                <a:lnTo>
                  <a:pt x="108" y="324"/>
                </a:lnTo>
                <a:lnTo>
                  <a:pt x="132" y="336"/>
                </a:lnTo>
                <a:lnTo>
                  <a:pt x="150" y="336"/>
                </a:lnTo>
                <a:lnTo>
                  <a:pt x="156" y="330"/>
                </a:lnTo>
                <a:lnTo>
                  <a:pt x="150" y="324"/>
                </a:lnTo>
                <a:lnTo>
                  <a:pt x="150" y="318"/>
                </a:lnTo>
                <a:lnTo>
                  <a:pt x="138" y="306"/>
                </a:lnTo>
                <a:lnTo>
                  <a:pt x="138" y="282"/>
                </a:lnTo>
                <a:lnTo>
                  <a:pt x="150" y="276"/>
                </a:lnTo>
                <a:lnTo>
                  <a:pt x="156" y="276"/>
                </a:lnTo>
                <a:lnTo>
                  <a:pt x="156" y="288"/>
                </a:lnTo>
                <a:lnTo>
                  <a:pt x="180" y="288"/>
                </a:lnTo>
                <a:lnTo>
                  <a:pt x="192" y="282"/>
                </a:lnTo>
                <a:lnTo>
                  <a:pt x="198" y="276"/>
                </a:lnTo>
                <a:lnTo>
                  <a:pt x="210" y="270"/>
                </a:lnTo>
                <a:lnTo>
                  <a:pt x="216" y="270"/>
                </a:lnTo>
                <a:lnTo>
                  <a:pt x="222" y="282"/>
                </a:lnTo>
                <a:lnTo>
                  <a:pt x="228" y="288"/>
                </a:lnTo>
                <a:lnTo>
                  <a:pt x="246" y="294"/>
                </a:lnTo>
                <a:lnTo>
                  <a:pt x="252" y="282"/>
                </a:lnTo>
                <a:lnTo>
                  <a:pt x="258" y="276"/>
                </a:lnTo>
                <a:lnTo>
                  <a:pt x="258" y="264"/>
                </a:lnTo>
                <a:lnTo>
                  <a:pt x="264" y="264"/>
                </a:lnTo>
                <a:lnTo>
                  <a:pt x="276" y="258"/>
                </a:lnTo>
                <a:lnTo>
                  <a:pt x="270" y="222"/>
                </a:lnTo>
                <a:lnTo>
                  <a:pt x="288" y="204"/>
                </a:lnTo>
                <a:lnTo>
                  <a:pt x="288" y="198"/>
                </a:lnTo>
                <a:lnTo>
                  <a:pt x="282" y="186"/>
                </a:lnTo>
                <a:lnTo>
                  <a:pt x="264" y="168"/>
                </a:lnTo>
                <a:lnTo>
                  <a:pt x="258" y="156"/>
                </a:lnTo>
                <a:lnTo>
                  <a:pt x="258" y="144"/>
                </a:lnTo>
                <a:lnTo>
                  <a:pt x="252" y="126"/>
                </a:lnTo>
                <a:lnTo>
                  <a:pt x="252" y="96"/>
                </a:lnTo>
                <a:lnTo>
                  <a:pt x="258" y="78"/>
                </a:lnTo>
                <a:lnTo>
                  <a:pt x="264" y="66"/>
                </a:lnTo>
                <a:lnTo>
                  <a:pt x="276" y="60"/>
                </a:lnTo>
                <a:lnTo>
                  <a:pt x="282" y="54"/>
                </a:lnTo>
                <a:lnTo>
                  <a:pt x="288" y="54"/>
                </a:lnTo>
                <a:lnTo>
                  <a:pt x="288" y="30"/>
                </a:lnTo>
                <a:lnTo>
                  <a:pt x="294" y="12"/>
                </a:lnTo>
                <a:lnTo>
                  <a:pt x="288" y="12"/>
                </a:lnTo>
                <a:lnTo>
                  <a:pt x="282" y="6"/>
                </a:lnTo>
                <a:lnTo>
                  <a:pt x="270" y="6"/>
                </a:lnTo>
                <a:lnTo>
                  <a:pt x="252" y="0"/>
                </a:lnTo>
                <a:lnTo>
                  <a:pt x="210" y="0"/>
                </a:lnTo>
                <a:lnTo>
                  <a:pt x="204" y="12"/>
                </a:lnTo>
                <a:lnTo>
                  <a:pt x="156" y="6"/>
                </a:lnTo>
                <a:lnTo>
                  <a:pt x="156" y="18"/>
                </a:lnTo>
                <a:lnTo>
                  <a:pt x="96" y="0"/>
                </a:lnTo>
                <a:lnTo>
                  <a:pt x="72" y="6"/>
                </a:lnTo>
                <a:lnTo>
                  <a:pt x="66" y="18"/>
                </a:lnTo>
                <a:lnTo>
                  <a:pt x="60" y="24"/>
                </a:lnTo>
                <a:lnTo>
                  <a:pt x="54" y="36"/>
                </a:lnTo>
                <a:lnTo>
                  <a:pt x="54" y="48"/>
                </a:lnTo>
                <a:lnTo>
                  <a:pt x="66" y="60"/>
                </a:lnTo>
                <a:lnTo>
                  <a:pt x="66" y="72"/>
                </a:lnTo>
                <a:lnTo>
                  <a:pt x="60" y="7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3" name="Sudan">
            <a:extLst>
              <a:ext uri="{FF2B5EF4-FFF2-40B4-BE49-F238E27FC236}">
                <a16:creationId xmlns:a16="http://schemas.microsoft.com/office/drawing/2014/main" id="{8DACD49A-5EB7-FD27-718D-AD8331427873}"/>
              </a:ext>
            </a:extLst>
          </p:cNvPr>
          <p:cNvSpPr>
            <a:spLocks/>
          </p:cNvSpPr>
          <p:nvPr/>
        </p:nvSpPr>
        <p:spPr bwMode="auto">
          <a:xfrm>
            <a:off x="6323015" y="3503872"/>
            <a:ext cx="563463" cy="552786"/>
          </a:xfrm>
          <a:custGeom>
            <a:avLst/>
            <a:gdLst/>
            <a:ahLst/>
            <a:cxnLst>
              <a:cxn ang="0">
                <a:pos x="442" y="199"/>
              </a:cxn>
              <a:cxn ang="0">
                <a:pos x="446" y="187"/>
              </a:cxn>
              <a:cxn ang="0">
                <a:pos x="475" y="170"/>
              </a:cxn>
              <a:cxn ang="0">
                <a:pos x="458" y="149"/>
              </a:cxn>
              <a:cxn ang="0">
                <a:pos x="439" y="137"/>
              </a:cxn>
              <a:cxn ang="0">
                <a:pos x="434" y="114"/>
              </a:cxn>
              <a:cxn ang="0">
                <a:pos x="430" y="90"/>
              </a:cxn>
              <a:cxn ang="0">
                <a:pos x="423" y="55"/>
              </a:cxn>
              <a:cxn ang="0">
                <a:pos x="413" y="29"/>
              </a:cxn>
              <a:cxn ang="0">
                <a:pos x="387" y="0"/>
              </a:cxn>
              <a:cxn ang="0">
                <a:pos x="361" y="26"/>
              </a:cxn>
              <a:cxn ang="0">
                <a:pos x="345" y="31"/>
              </a:cxn>
              <a:cxn ang="0">
                <a:pos x="326" y="47"/>
              </a:cxn>
              <a:cxn ang="0">
                <a:pos x="269" y="36"/>
              </a:cxn>
              <a:cxn ang="0">
                <a:pos x="87" y="36"/>
              </a:cxn>
              <a:cxn ang="0">
                <a:pos x="54" y="241"/>
              </a:cxn>
              <a:cxn ang="0">
                <a:pos x="30" y="246"/>
              </a:cxn>
              <a:cxn ang="0">
                <a:pos x="30" y="258"/>
              </a:cxn>
              <a:cxn ang="0">
                <a:pos x="16" y="272"/>
              </a:cxn>
              <a:cxn ang="0">
                <a:pos x="7" y="300"/>
              </a:cxn>
              <a:cxn ang="0">
                <a:pos x="9" y="322"/>
              </a:cxn>
              <a:cxn ang="0">
                <a:pos x="4" y="338"/>
              </a:cxn>
              <a:cxn ang="0">
                <a:pos x="19" y="338"/>
              </a:cxn>
              <a:cxn ang="0">
                <a:pos x="21" y="373"/>
              </a:cxn>
              <a:cxn ang="0">
                <a:pos x="35" y="385"/>
              </a:cxn>
              <a:cxn ang="0">
                <a:pos x="42" y="409"/>
              </a:cxn>
              <a:cxn ang="0">
                <a:pos x="54" y="430"/>
              </a:cxn>
              <a:cxn ang="0">
                <a:pos x="47" y="451"/>
              </a:cxn>
              <a:cxn ang="0">
                <a:pos x="49" y="463"/>
              </a:cxn>
              <a:cxn ang="0">
                <a:pos x="73" y="456"/>
              </a:cxn>
              <a:cxn ang="0">
                <a:pos x="78" y="447"/>
              </a:cxn>
              <a:cxn ang="0">
                <a:pos x="89" y="418"/>
              </a:cxn>
              <a:cxn ang="0">
                <a:pos x="115" y="416"/>
              </a:cxn>
              <a:cxn ang="0">
                <a:pos x="125" y="430"/>
              </a:cxn>
              <a:cxn ang="0">
                <a:pos x="170" y="433"/>
              </a:cxn>
              <a:cxn ang="0">
                <a:pos x="196" y="442"/>
              </a:cxn>
              <a:cxn ang="0">
                <a:pos x="234" y="411"/>
              </a:cxn>
              <a:cxn ang="0">
                <a:pos x="290" y="409"/>
              </a:cxn>
              <a:cxn ang="0">
                <a:pos x="307" y="364"/>
              </a:cxn>
              <a:cxn ang="0">
                <a:pos x="331" y="347"/>
              </a:cxn>
              <a:cxn ang="0">
                <a:pos x="328" y="378"/>
              </a:cxn>
              <a:cxn ang="0">
                <a:pos x="335" y="399"/>
              </a:cxn>
              <a:cxn ang="0">
                <a:pos x="357" y="423"/>
              </a:cxn>
              <a:cxn ang="0">
                <a:pos x="359" y="409"/>
              </a:cxn>
              <a:cxn ang="0">
                <a:pos x="368" y="399"/>
              </a:cxn>
              <a:cxn ang="0">
                <a:pos x="380" y="385"/>
              </a:cxn>
              <a:cxn ang="0">
                <a:pos x="382" y="364"/>
              </a:cxn>
              <a:cxn ang="0">
                <a:pos x="392" y="343"/>
              </a:cxn>
              <a:cxn ang="0">
                <a:pos x="411" y="333"/>
              </a:cxn>
              <a:cxn ang="0">
                <a:pos x="418" y="303"/>
              </a:cxn>
              <a:cxn ang="0">
                <a:pos x="416" y="262"/>
              </a:cxn>
              <a:cxn ang="0">
                <a:pos x="423" y="239"/>
              </a:cxn>
              <a:cxn ang="0">
                <a:pos x="430" y="215"/>
              </a:cxn>
            </a:cxnLst>
            <a:rect l="0" t="0" r="r" b="b"/>
            <a:pathLst>
              <a:path w="475" h="466">
                <a:moveTo>
                  <a:pt x="432" y="208"/>
                </a:moveTo>
                <a:lnTo>
                  <a:pt x="434" y="206"/>
                </a:lnTo>
                <a:lnTo>
                  <a:pt x="434" y="199"/>
                </a:lnTo>
                <a:lnTo>
                  <a:pt x="442" y="199"/>
                </a:lnTo>
                <a:lnTo>
                  <a:pt x="444" y="196"/>
                </a:lnTo>
                <a:lnTo>
                  <a:pt x="444" y="194"/>
                </a:lnTo>
                <a:lnTo>
                  <a:pt x="446" y="192"/>
                </a:lnTo>
                <a:lnTo>
                  <a:pt x="446" y="187"/>
                </a:lnTo>
                <a:lnTo>
                  <a:pt x="451" y="187"/>
                </a:lnTo>
                <a:lnTo>
                  <a:pt x="460" y="184"/>
                </a:lnTo>
                <a:lnTo>
                  <a:pt x="470" y="180"/>
                </a:lnTo>
                <a:lnTo>
                  <a:pt x="475" y="170"/>
                </a:lnTo>
                <a:lnTo>
                  <a:pt x="475" y="166"/>
                </a:lnTo>
                <a:lnTo>
                  <a:pt x="460" y="154"/>
                </a:lnTo>
                <a:lnTo>
                  <a:pt x="460" y="151"/>
                </a:lnTo>
                <a:lnTo>
                  <a:pt x="458" y="149"/>
                </a:lnTo>
                <a:lnTo>
                  <a:pt x="458" y="144"/>
                </a:lnTo>
                <a:lnTo>
                  <a:pt x="453" y="142"/>
                </a:lnTo>
                <a:lnTo>
                  <a:pt x="444" y="142"/>
                </a:lnTo>
                <a:lnTo>
                  <a:pt x="439" y="137"/>
                </a:lnTo>
                <a:lnTo>
                  <a:pt x="439" y="132"/>
                </a:lnTo>
                <a:lnTo>
                  <a:pt x="437" y="125"/>
                </a:lnTo>
                <a:lnTo>
                  <a:pt x="437" y="118"/>
                </a:lnTo>
                <a:lnTo>
                  <a:pt x="434" y="114"/>
                </a:lnTo>
                <a:lnTo>
                  <a:pt x="434" y="107"/>
                </a:lnTo>
                <a:lnTo>
                  <a:pt x="432" y="107"/>
                </a:lnTo>
                <a:lnTo>
                  <a:pt x="432" y="97"/>
                </a:lnTo>
                <a:lnTo>
                  <a:pt x="430" y="90"/>
                </a:lnTo>
                <a:lnTo>
                  <a:pt x="430" y="73"/>
                </a:lnTo>
                <a:lnTo>
                  <a:pt x="427" y="69"/>
                </a:lnTo>
                <a:lnTo>
                  <a:pt x="434" y="66"/>
                </a:lnTo>
                <a:lnTo>
                  <a:pt x="423" y="55"/>
                </a:lnTo>
                <a:lnTo>
                  <a:pt x="423" y="38"/>
                </a:lnTo>
                <a:lnTo>
                  <a:pt x="420" y="33"/>
                </a:lnTo>
                <a:lnTo>
                  <a:pt x="418" y="31"/>
                </a:lnTo>
                <a:lnTo>
                  <a:pt x="413" y="29"/>
                </a:lnTo>
                <a:lnTo>
                  <a:pt x="401" y="17"/>
                </a:lnTo>
                <a:lnTo>
                  <a:pt x="397" y="17"/>
                </a:lnTo>
                <a:lnTo>
                  <a:pt x="390" y="10"/>
                </a:lnTo>
                <a:lnTo>
                  <a:pt x="387" y="0"/>
                </a:lnTo>
                <a:lnTo>
                  <a:pt x="378" y="12"/>
                </a:lnTo>
                <a:lnTo>
                  <a:pt x="364" y="12"/>
                </a:lnTo>
                <a:lnTo>
                  <a:pt x="364" y="21"/>
                </a:lnTo>
                <a:lnTo>
                  <a:pt x="361" y="26"/>
                </a:lnTo>
                <a:lnTo>
                  <a:pt x="359" y="29"/>
                </a:lnTo>
                <a:lnTo>
                  <a:pt x="352" y="29"/>
                </a:lnTo>
                <a:lnTo>
                  <a:pt x="349" y="31"/>
                </a:lnTo>
                <a:lnTo>
                  <a:pt x="345" y="31"/>
                </a:lnTo>
                <a:lnTo>
                  <a:pt x="340" y="36"/>
                </a:lnTo>
                <a:lnTo>
                  <a:pt x="335" y="45"/>
                </a:lnTo>
                <a:lnTo>
                  <a:pt x="333" y="47"/>
                </a:lnTo>
                <a:lnTo>
                  <a:pt x="326" y="47"/>
                </a:lnTo>
                <a:lnTo>
                  <a:pt x="323" y="45"/>
                </a:lnTo>
                <a:lnTo>
                  <a:pt x="321" y="40"/>
                </a:lnTo>
                <a:lnTo>
                  <a:pt x="319" y="38"/>
                </a:lnTo>
                <a:lnTo>
                  <a:pt x="269" y="36"/>
                </a:lnTo>
                <a:lnTo>
                  <a:pt x="269" y="31"/>
                </a:lnTo>
                <a:lnTo>
                  <a:pt x="267" y="31"/>
                </a:lnTo>
                <a:lnTo>
                  <a:pt x="260" y="38"/>
                </a:lnTo>
                <a:lnTo>
                  <a:pt x="87" y="36"/>
                </a:lnTo>
                <a:lnTo>
                  <a:pt x="87" y="99"/>
                </a:lnTo>
                <a:lnTo>
                  <a:pt x="56" y="99"/>
                </a:lnTo>
                <a:lnTo>
                  <a:pt x="59" y="241"/>
                </a:lnTo>
                <a:lnTo>
                  <a:pt x="54" y="241"/>
                </a:lnTo>
                <a:lnTo>
                  <a:pt x="49" y="239"/>
                </a:lnTo>
                <a:lnTo>
                  <a:pt x="33" y="239"/>
                </a:lnTo>
                <a:lnTo>
                  <a:pt x="28" y="244"/>
                </a:lnTo>
                <a:lnTo>
                  <a:pt x="30" y="246"/>
                </a:lnTo>
                <a:lnTo>
                  <a:pt x="30" y="251"/>
                </a:lnTo>
                <a:lnTo>
                  <a:pt x="33" y="253"/>
                </a:lnTo>
                <a:lnTo>
                  <a:pt x="33" y="255"/>
                </a:lnTo>
                <a:lnTo>
                  <a:pt x="30" y="258"/>
                </a:lnTo>
                <a:lnTo>
                  <a:pt x="26" y="260"/>
                </a:lnTo>
                <a:lnTo>
                  <a:pt x="21" y="265"/>
                </a:lnTo>
                <a:lnTo>
                  <a:pt x="21" y="272"/>
                </a:lnTo>
                <a:lnTo>
                  <a:pt x="16" y="272"/>
                </a:lnTo>
                <a:lnTo>
                  <a:pt x="19" y="281"/>
                </a:lnTo>
                <a:lnTo>
                  <a:pt x="21" y="288"/>
                </a:lnTo>
                <a:lnTo>
                  <a:pt x="14" y="293"/>
                </a:lnTo>
                <a:lnTo>
                  <a:pt x="7" y="300"/>
                </a:lnTo>
                <a:lnTo>
                  <a:pt x="9" y="303"/>
                </a:lnTo>
                <a:lnTo>
                  <a:pt x="14" y="312"/>
                </a:lnTo>
                <a:lnTo>
                  <a:pt x="14" y="317"/>
                </a:lnTo>
                <a:lnTo>
                  <a:pt x="9" y="322"/>
                </a:lnTo>
                <a:lnTo>
                  <a:pt x="4" y="324"/>
                </a:lnTo>
                <a:lnTo>
                  <a:pt x="0" y="329"/>
                </a:lnTo>
                <a:lnTo>
                  <a:pt x="0" y="336"/>
                </a:lnTo>
                <a:lnTo>
                  <a:pt x="4" y="338"/>
                </a:lnTo>
                <a:lnTo>
                  <a:pt x="9" y="338"/>
                </a:lnTo>
                <a:lnTo>
                  <a:pt x="12" y="336"/>
                </a:lnTo>
                <a:lnTo>
                  <a:pt x="16" y="336"/>
                </a:lnTo>
                <a:lnTo>
                  <a:pt x="19" y="338"/>
                </a:lnTo>
                <a:lnTo>
                  <a:pt x="19" y="355"/>
                </a:lnTo>
                <a:lnTo>
                  <a:pt x="26" y="362"/>
                </a:lnTo>
                <a:lnTo>
                  <a:pt x="19" y="364"/>
                </a:lnTo>
                <a:lnTo>
                  <a:pt x="21" y="373"/>
                </a:lnTo>
                <a:lnTo>
                  <a:pt x="23" y="373"/>
                </a:lnTo>
                <a:lnTo>
                  <a:pt x="28" y="376"/>
                </a:lnTo>
                <a:lnTo>
                  <a:pt x="33" y="383"/>
                </a:lnTo>
                <a:lnTo>
                  <a:pt x="35" y="385"/>
                </a:lnTo>
                <a:lnTo>
                  <a:pt x="35" y="388"/>
                </a:lnTo>
                <a:lnTo>
                  <a:pt x="30" y="388"/>
                </a:lnTo>
                <a:lnTo>
                  <a:pt x="30" y="397"/>
                </a:lnTo>
                <a:lnTo>
                  <a:pt x="42" y="409"/>
                </a:lnTo>
                <a:lnTo>
                  <a:pt x="45" y="414"/>
                </a:lnTo>
                <a:lnTo>
                  <a:pt x="49" y="418"/>
                </a:lnTo>
                <a:lnTo>
                  <a:pt x="52" y="425"/>
                </a:lnTo>
                <a:lnTo>
                  <a:pt x="54" y="430"/>
                </a:lnTo>
                <a:lnTo>
                  <a:pt x="54" y="442"/>
                </a:lnTo>
                <a:lnTo>
                  <a:pt x="52" y="444"/>
                </a:lnTo>
                <a:lnTo>
                  <a:pt x="49" y="449"/>
                </a:lnTo>
                <a:lnTo>
                  <a:pt x="47" y="451"/>
                </a:lnTo>
                <a:lnTo>
                  <a:pt x="47" y="454"/>
                </a:lnTo>
                <a:lnTo>
                  <a:pt x="49" y="456"/>
                </a:lnTo>
                <a:lnTo>
                  <a:pt x="52" y="456"/>
                </a:lnTo>
                <a:lnTo>
                  <a:pt x="49" y="463"/>
                </a:lnTo>
                <a:lnTo>
                  <a:pt x="66" y="466"/>
                </a:lnTo>
                <a:lnTo>
                  <a:pt x="66" y="461"/>
                </a:lnTo>
                <a:lnTo>
                  <a:pt x="68" y="459"/>
                </a:lnTo>
                <a:lnTo>
                  <a:pt x="73" y="456"/>
                </a:lnTo>
                <a:lnTo>
                  <a:pt x="73" y="456"/>
                </a:lnTo>
                <a:lnTo>
                  <a:pt x="73" y="454"/>
                </a:lnTo>
                <a:lnTo>
                  <a:pt x="73" y="451"/>
                </a:lnTo>
                <a:lnTo>
                  <a:pt x="78" y="447"/>
                </a:lnTo>
                <a:lnTo>
                  <a:pt x="78" y="437"/>
                </a:lnTo>
                <a:lnTo>
                  <a:pt x="82" y="437"/>
                </a:lnTo>
                <a:lnTo>
                  <a:pt x="82" y="428"/>
                </a:lnTo>
                <a:lnTo>
                  <a:pt x="89" y="418"/>
                </a:lnTo>
                <a:lnTo>
                  <a:pt x="92" y="411"/>
                </a:lnTo>
                <a:lnTo>
                  <a:pt x="101" y="409"/>
                </a:lnTo>
                <a:lnTo>
                  <a:pt x="113" y="407"/>
                </a:lnTo>
                <a:lnTo>
                  <a:pt x="115" y="416"/>
                </a:lnTo>
                <a:lnTo>
                  <a:pt x="118" y="418"/>
                </a:lnTo>
                <a:lnTo>
                  <a:pt x="123" y="421"/>
                </a:lnTo>
                <a:lnTo>
                  <a:pt x="123" y="423"/>
                </a:lnTo>
                <a:lnTo>
                  <a:pt x="125" y="430"/>
                </a:lnTo>
                <a:lnTo>
                  <a:pt x="127" y="433"/>
                </a:lnTo>
                <a:lnTo>
                  <a:pt x="137" y="440"/>
                </a:lnTo>
                <a:lnTo>
                  <a:pt x="146" y="435"/>
                </a:lnTo>
                <a:lnTo>
                  <a:pt x="170" y="433"/>
                </a:lnTo>
                <a:lnTo>
                  <a:pt x="175" y="435"/>
                </a:lnTo>
                <a:lnTo>
                  <a:pt x="177" y="442"/>
                </a:lnTo>
                <a:lnTo>
                  <a:pt x="177" y="442"/>
                </a:lnTo>
                <a:lnTo>
                  <a:pt x="196" y="442"/>
                </a:lnTo>
                <a:lnTo>
                  <a:pt x="205" y="430"/>
                </a:lnTo>
                <a:lnTo>
                  <a:pt x="219" y="430"/>
                </a:lnTo>
                <a:lnTo>
                  <a:pt x="222" y="418"/>
                </a:lnTo>
                <a:lnTo>
                  <a:pt x="234" y="411"/>
                </a:lnTo>
                <a:lnTo>
                  <a:pt x="250" y="421"/>
                </a:lnTo>
                <a:lnTo>
                  <a:pt x="260" y="430"/>
                </a:lnTo>
                <a:lnTo>
                  <a:pt x="274" y="430"/>
                </a:lnTo>
                <a:lnTo>
                  <a:pt x="290" y="409"/>
                </a:lnTo>
                <a:lnTo>
                  <a:pt x="295" y="397"/>
                </a:lnTo>
                <a:lnTo>
                  <a:pt x="309" y="388"/>
                </a:lnTo>
                <a:lnTo>
                  <a:pt x="307" y="381"/>
                </a:lnTo>
                <a:lnTo>
                  <a:pt x="307" y="364"/>
                </a:lnTo>
                <a:lnTo>
                  <a:pt x="300" y="357"/>
                </a:lnTo>
                <a:lnTo>
                  <a:pt x="319" y="357"/>
                </a:lnTo>
                <a:lnTo>
                  <a:pt x="319" y="350"/>
                </a:lnTo>
                <a:lnTo>
                  <a:pt x="331" y="347"/>
                </a:lnTo>
                <a:lnTo>
                  <a:pt x="328" y="357"/>
                </a:lnTo>
                <a:lnTo>
                  <a:pt x="328" y="366"/>
                </a:lnTo>
                <a:lnTo>
                  <a:pt x="326" y="369"/>
                </a:lnTo>
                <a:lnTo>
                  <a:pt x="328" y="378"/>
                </a:lnTo>
                <a:lnTo>
                  <a:pt x="331" y="385"/>
                </a:lnTo>
                <a:lnTo>
                  <a:pt x="331" y="390"/>
                </a:lnTo>
                <a:lnTo>
                  <a:pt x="328" y="395"/>
                </a:lnTo>
                <a:lnTo>
                  <a:pt x="335" y="399"/>
                </a:lnTo>
                <a:lnTo>
                  <a:pt x="345" y="407"/>
                </a:lnTo>
                <a:lnTo>
                  <a:pt x="352" y="414"/>
                </a:lnTo>
                <a:lnTo>
                  <a:pt x="354" y="418"/>
                </a:lnTo>
                <a:lnTo>
                  <a:pt x="357" y="423"/>
                </a:lnTo>
                <a:lnTo>
                  <a:pt x="359" y="423"/>
                </a:lnTo>
                <a:lnTo>
                  <a:pt x="361" y="421"/>
                </a:lnTo>
                <a:lnTo>
                  <a:pt x="361" y="414"/>
                </a:lnTo>
                <a:lnTo>
                  <a:pt x="359" y="409"/>
                </a:lnTo>
                <a:lnTo>
                  <a:pt x="359" y="402"/>
                </a:lnTo>
                <a:lnTo>
                  <a:pt x="366" y="395"/>
                </a:lnTo>
                <a:lnTo>
                  <a:pt x="368" y="395"/>
                </a:lnTo>
                <a:lnTo>
                  <a:pt x="368" y="399"/>
                </a:lnTo>
                <a:lnTo>
                  <a:pt x="371" y="402"/>
                </a:lnTo>
                <a:lnTo>
                  <a:pt x="378" y="402"/>
                </a:lnTo>
                <a:lnTo>
                  <a:pt x="380" y="399"/>
                </a:lnTo>
                <a:lnTo>
                  <a:pt x="380" y="385"/>
                </a:lnTo>
                <a:lnTo>
                  <a:pt x="378" y="383"/>
                </a:lnTo>
                <a:lnTo>
                  <a:pt x="378" y="381"/>
                </a:lnTo>
                <a:lnTo>
                  <a:pt x="382" y="373"/>
                </a:lnTo>
                <a:lnTo>
                  <a:pt x="382" y="364"/>
                </a:lnTo>
                <a:lnTo>
                  <a:pt x="385" y="362"/>
                </a:lnTo>
                <a:lnTo>
                  <a:pt x="390" y="362"/>
                </a:lnTo>
                <a:lnTo>
                  <a:pt x="392" y="357"/>
                </a:lnTo>
                <a:lnTo>
                  <a:pt x="392" y="343"/>
                </a:lnTo>
                <a:lnTo>
                  <a:pt x="394" y="340"/>
                </a:lnTo>
                <a:lnTo>
                  <a:pt x="397" y="336"/>
                </a:lnTo>
                <a:lnTo>
                  <a:pt x="399" y="333"/>
                </a:lnTo>
                <a:lnTo>
                  <a:pt x="411" y="333"/>
                </a:lnTo>
                <a:lnTo>
                  <a:pt x="411" y="314"/>
                </a:lnTo>
                <a:lnTo>
                  <a:pt x="413" y="310"/>
                </a:lnTo>
                <a:lnTo>
                  <a:pt x="416" y="307"/>
                </a:lnTo>
                <a:lnTo>
                  <a:pt x="418" y="303"/>
                </a:lnTo>
                <a:lnTo>
                  <a:pt x="420" y="300"/>
                </a:lnTo>
                <a:lnTo>
                  <a:pt x="420" y="284"/>
                </a:lnTo>
                <a:lnTo>
                  <a:pt x="418" y="265"/>
                </a:lnTo>
                <a:lnTo>
                  <a:pt x="416" y="262"/>
                </a:lnTo>
                <a:lnTo>
                  <a:pt x="416" y="255"/>
                </a:lnTo>
                <a:lnTo>
                  <a:pt x="420" y="253"/>
                </a:lnTo>
                <a:lnTo>
                  <a:pt x="423" y="253"/>
                </a:lnTo>
                <a:lnTo>
                  <a:pt x="423" y="239"/>
                </a:lnTo>
                <a:lnTo>
                  <a:pt x="425" y="239"/>
                </a:lnTo>
                <a:lnTo>
                  <a:pt x="427" y="236"/>
                </a:lnTo>
                <a:lnTo>
                  <a:pt x="430" y="232"/>
                </a:lnTo>
                <a:lnTo>
                  <a:pt x="430" y="215"/>
                </a:lnTo>
                <a:lnTo>
                  <a:pt x="427" y="213"/>
                </a:lnTo>
                <a:lnTo>
                  <a:pt x="427" y="208"/>
                </a:lnTo>
                <a:lnTo>
                  <a:pt x="432" y="2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4" name="South Sudan">
            <a:extLst>
              <a:ext uri="{FF2B5EF4-FFF2-40B4-BE49-F238E27FC236}">
                <a16:creationId xmlns:a16="http://schemas.microsoft.com/office/drawing/2014/main" id="{FA0AE1BF-7D3B-200F-5737-234A81BBA94F}"/>
              </a:ext>
            </a:extLst>
          </p:cNvPr>
          <p:cNvSpPr>
            <a:spLocks/>
          </p:cNvSpPr>
          <p:nvPr/>
        </p:nvSpPr>
        <p:spPr bwMode="auto">
          <a:xfrm>
            <a:off x="6401306" y="3915494"/>
            <a:ext cx="405693" cy="339265"/>
          </a:xfrm>
          <a:custGeom>
            <a:avLst/>
            <a:gdLst/>
            <a:ahLst/>
            <a:cxnLst>
              <a:cxn ang="0">
                <a:pos x="269" y="52"/>
              </a:cxn>
              <a:cxn ang="0">
                <a:pos x="265" y="38"/>
              </a:cxn>
              <a:cxn ang="0">
                <a:pos x="262" y="19"/>
              </a:cxn>
              <a:cxn ang="0">
                <a:pos x="253" y="3"/>
              </a:cxn>
              <a:cxn ang="0">
                <a:pos x="241" y="17"/>
              </a:cxn>
              <a:cxn ang="0">
                <a:pos x="229" y="50"/>
              </a:cxn>
              <a:cxn ang="0">
                <a:pos x="194" y="83"/>
              </a:cxn>
              <a:cxn ang="0">
                <a:pos x="156" y="71"/>
              </a:cxn>
              <a:cxn ang="0">
                <a:pos x="130" y="95"/>
              </a:cxn>
              <a:cxn ang="0">
                <a:pos x="109" y="88"/>
              </a:cxn>
              <a:cxn ang="0">
                <a:pos x="71" y="93"/>
              </a:cxn>
              <a:cxn ang="0">
                <a:pos x="57" y="76"/>
              </a:cxn>
              <a:cxn ang="0">
                <a:pos x="49" y="69"/>
              </a:cxn>
              <a:cxn ang="0">
                <a:pos x="26" y="64"/>
              </a:cxn>
              <a:cxn ang="0">
                <a:pos x="16" y="90"/>
              </a:cxn>
              <a:cxn ang="0">
                <a:pos x="7" y="104"/>
              </a:cxn>
              <a:cxn ang="0">
                <a:pos x="7" y="109"/>
              </a:cxn>
              <a:cxn ang="0">
                <a:pos x="0" y="119"/>
              </a:cxn>
              <a:cxn ang="0">
                <a:pos x="12" y="135"/>
              </a:cxn>
              <a:cxn ang="0">
                <a:pos x="28" y="142"/>
              </a:cxn>
              <a:cxn ang="0">
                <a:pos x="38" y="152"/>
              </a:cxn>
              <a:cxn ang="0">
                <a:pos x="33" y="154"/>
              </a:cxn>
              <a:cxn ang="0">
                <a:pos x="42" y="164"/>
              </a:cxn>
              <a:cxn ang="0">
                <a:pos x="54" y="173"/>
              </a:cxn>
              <a:cxn ang="0">
                <a:pos x="59" y="182"/>
              </a:cxn>
              <a:cxn ang="0">
                <a:pos x="68" y="190"/>
              </a:cxn>
              <a:cxn ang="0">
                <a:pos x="68" y="197"/>
              </a:cxn>
              <a:cxn ang="0">
                <a:pos x="83" y="208"/>
              </a:cxn>
              <a:cxn ang="0">
                <a:pos x="92" y="218"/>
              </a:cxn>
              <a:cxn ang="0">
                <a:pos x="106" y="241"/>
              </a:cxn>
              <a:cxn ang="0">
                <a:pos x="127" y="258"/>
              </a:cxn>
              <a:cxn ang="0">
                <a:pos x="137" y="251"/>
              </a:cxn>
              <a:cxn ang="0">
                <a:pos x="146" y="258"/>
              </a:cxn>
              <a:cxn ang="0">
                <a:pos x="156" y="251"/>
              </a:cxn>
              <a:cxn ang="0">
                <a:pos x="168" y="251"/>
              </a:cxn>
              <a:cxn ang="0">
                <a:pos x="177" y="267"/>
              </a:cxn>
              <a:cxn ang="0">
                <a:pos x="187" y="272"/>
              </a:cxn>
              <a:cxn ang="0">
                <a:pos x="203" y="275"/>
              </a:cxn>
              <a:cxn ang="0">
                <a:pos x="215" y="279"/>
              </a:cxn>
              <a:cxn ang="0">
                <a:pos x="222" y="275"/>
              </a:cxn>
              <a:cxn ang="0">
                <a:pos x="243" y="277"/>
              </a:cxn>
              <a:cxn ang="0">
                <a:pos x="262" y="272"/>
              </a:cxn>
              <a:cxn ang="0">
                <a:pos x="274" y="277"/>
              </a:cxn>
              <a:cxn ang="0">
                <a:pos x="283" y="265"/>
              </a:cxn>
              <a:cxn ang="0">
                <a:pos x="295" y="251"/>
              </a:cxn>
              <a:cxn ang="0">
                <a:pos x="340" y="239"/>
              </a:cxn>
              <a:cxn ang="0">
                <a:pos x="335" y="225"/>
              </a:cxn>
              <a:cxn ang="0">
                <a:pos x="316" y="208"/>
              </a:cxn>
              <a:cxn ang="0">
                <a:pos x="312" y="185"/>
              </a:cxn>
              <a:cxn ang="0">
                <a:pos x="293" y="175"/>
              </a:cxn>
              <a:cxn ang="0">
                <a:pos x="286" y="159"/>
              </a:cxn>
              <a:cxn ang="0">
                <a:pos x="276" y="149"/>
              </a:cxn>
              <a:cxn ang="0">
                <a:pos x="260" y="147"/>
              </a:cxn>
              <a:cxn ang="0">
                <a:pos x="265" y="135"/>
              </a:cxn>
              <a:cxn ang="0">
                <a:pos x="279" y="128"/>
              </a:cxn>
              <a:cxn ang="0">
                <a:pos x="288" y="123"/>
              </a:cxn>
              <a:cxn ang="0">
                <a:pos x="291" y="100"/>
              </a:cxn>
              <a:cxn ang="0">
                <a:pos x="286" y="88"/>
              </a:cxn>
              <a:cxn ang="0">
                <a:pos x="291" y="76"/>
              </a:cxn>
            </a:cxnLst>
            <a:rect l="0" t="0" r="r" b="b"/>
            <a:pathLst>
              <a:path w="342" h="286">
                <a:moveTo>
                  <a:pt x="286" y="67"/>
                </a:moveTo>
                <a:lnTo>
                  <a:pt x="279" y="60"/>
                </a:lnTo>
                <a:lnTo>
                  <a:pt x="269" y="52"/>
                </a:lnTo>
                <a:lnTo>
                  <a:pt x="262" y="48"/>
                </a:lnTo>
                <a:lnTo>
                  <a:pt x="265" y="43"/>
                </a:lnTo>
                <a:lnTo>
                  <a:pt x="265" y="38"/>
                </a:lnTo>
                <a:lnTo>
                  <a:pt x="262" y="31"/>
                </a:lnTo>
                <a:lnTo>
                  <a:pt x="260" y="22"/>
                </a:lnTo>
                <a:lnTo>
                  <a:pt x="262" y="19"/>
                </a:lnTo>
                <a:lnTo>
                  <a:pt x="262" y="10"/>
                </a:lnTo>
                <a:lnTo>
                  <a:pt x="265" y="0"/>
                </a:lnTo>
                <a:lnTo>
                  <a:pt x="253" y="3"/>
                </a:lnTo>
                <a:lnTo>
                  <a:pt x="253" y="10"/>
                </a:lnTo>
                <a:lnTo>
                  <a:pt x="234" y="10"/>
                </a:lnTo>
                <a:lnTo>
                  <a:pt x="241" y="17"/>
                </a:lnTo>
                <a:lnTo>
                  <a:pt x="241" y="34"/>
                </a:lnTo>
                <a:lnTo>
                  <a:pt x="243" y="41"/>
                </a:lnTo>
                <a:lnTo>
                  <a:pt x="229" y="50"/>
                </a:lnTo>
                <a:lnTo>
                  <a:pt x="224" y="62"/>
                </a:lnTo>
                <a:lnTo>
                  <a:pt x="208" y="83"/>
                </a:lnTo>
                <a:lnTo>
                  <a:pt x="194" y="83"/>
                </a:lnTo>
                <a:lnTo>
                  <a:pt x="184" y="74"/>
                </a:lnTo>
                <a:lnTo>
                  <a:pt x="168" y="64"/>
                </a:lnTo>
                <a:lnTo>
                  <a:pt x="156" y="71"/>
                </a:lnTo>
                <a:lnTo>
                  <a:pt x="153" y="83"/>
                </a:lnTo>
                <a:lnTo>
                  <a:pt x="139" y="83"/>
                </a:lnTo>
                <a:lnTo>
                  <a:pt x="130" y="95"/>
                </a:lnTo>
                <a:lnTo>
                  <a:pt x="111" y="95"/>
                </a:lnTo>
                <a:lnTo>
                  <a:pt x="111" y="95"/>
                </a:lnTo>
                <a:lnTo>
                  <a:pt x="109" y="88"/>
                </a:lnTo>
                <a:lnTo>
                  <a:pt x="104" y="86"/>
                </a:lnTo>
                <a:lnTo>
                  <a:pt x="80" y="88"/>
                </a:lnTo>
                <a:lnTo>
                  <a:pt x="71" y="93"/>
                </a:lnTo>
                <a:lnTo>
                  <a:pt x="61" y="86"/>
                </a:lnTo>
                <a:lnTo>
                  <a:pt x="59" y="83"/>
                </a:lnTo>
                <a:lnTo>
                  <a:pt x="57" y="76"/>
                </a:lnTo>
                <a:lnTo>
                  <a:pt x="57" y="74"/>
                </a:lnTo>
                <a:lnTo>
                  <a:pt x="52" y="71"/>
                </a:lnTo>
                <a:lnTo>
                  <a:pt x="49" y="69"/>
                </a:lnTo>
                <a:lnTo>
                  <a:pt x="47" y="60"/>
                </a:lnTo>
                <a:lnTo>
                  <a:pt x="35" y="62"/>
                </a:lnTo>
                <a:lnTo>
                  <a:pt x="26" y="64"/>
                </a:lnTo>
                <a:lnTo>
                  <a:pt x="23" y="71"/>
                </a:lnTo>
                <a:lnTo>
                  <a:pt x="16" y="81"/>
                </a:lnTo>
                <a:lnTo>
                  <a:pt x="16" y="90"/>
                </a:lnTo>
                <a:lnTo>
                  <a:pt x="12" y="90"/>
                </a:lnTo>
                <a:lnTo>
                  <a:pt x="12" y="100"/>
                </a:lnTo>
                <a:lnTo>
                  <a:pt x="7" y="104"/>
                </a:lnTo>
                <a:lnTo>
                  <a:pt x="7" y="107"/>
                </a:lnTo>
                <a:lnTo>
                  <a:pt x="7" y="109"/>
                </a:lnTo>
                <a:lnTo>
                  <a:pt x="7" y="109"/>
                </a:lnTo>
                <a:lnTo>
                  <a:pt x="2" y="112"/>
                </a:lnTo>
                <a:lnTo>
                  <a:pt x="0" y="114"/>
                </a:lnTo>
                <a:lnTo>
                  <a:pt x="0" y="119"/>
                </a:lnTo>
                <a:lnTo>
                  <a:pt x="2" y="119"/>
                </a:lnTo>
                <a:lnTo>
                  <a:pt x="2" y="130"/>
                </a:lnTo>
                <a:lnTo>
                  <a:pt x="12" y="135"/>
                </a:lnTo>
                <a:lnTo>
                  <a:pt x="26" y="135"/>
                </a:lnTo>
                <a:lnTo>
                  <a:pt x="26" y="142"/>
                </a:lnTo>
                <a:lnTo>
                  <a:pt x="28" y="142"/>
                </a:lnTo>
                <a:lnTo>
                  <a:pt x="33" y="145"/>
                </a:lnTo>
                <a:lnTo>
                  <a:pt x="38" y="149"/>
                </a:lnTo>
                <a:lnTo>
                  <a:pt x="38" y="152"/>
                </a:lnTo>
                <a:lnTo>
                  <a:pt x="35" y="152"/>
                </a:lnTo>
                <a:lnTo>
                  <a:pt x="35" y="154"/>
                </a:lnTo>
                <a:lnTo>
                  <a:pt x="33" y="154"/>
                </a:lnTo>
                <a:lnTo>
                  <a:pt x="33" y="156"/>
                </a:lnTo>
                <a:lnTo>
                  <a:pt x="38" y="161"/>
                </a:lnTo>
                <a:lnTo>
                  <a:pt x="42" y="164"/>
                </a:lnTo>
                <a:lnTo>
                  <a:pt x="45" y="164"/>
                </a:lnTo>
                <a:lnTo>
                  <a:pt x="49" y="166"/>
                </a:lnTo>
                <a:lnTo>
                  <a:pt x="54" y="173"/>
                </a:lnTo>
                <a:lnTo>
                  <a:pt x="57" y="178"/>
                </a:lnTo>
                <a:lnTo>
                  <a:pt x="59" y="180"/>
                </a:lnTo>
                <a:lnTo>
                  <a:pt x="59" y="182"/>
                </a:lnTo>
                <a:lnTo>
                  <a:pt x="66" y="182"/>
                </a:lnTo>
                <a:lnTo>
                  <a:pt x="68" y="185"/>
                </a:lnTo>
                <a:lnTo>
                  <a:pt x="68" y="190"/>
                </a:lnTo>
                <a:lnTo>
                  <a:pt x="64" y="190"/>
                </a:lnTo>
                <a:lnTo>
                  <a:pt x="64" y="192"/>
                </a:lnTo>
                <a:lnTo>
                  <a:pt x="68" y="197"/>
                </a:lnTo>
                <a:lnTo>
                  <a:pt x="68" y="204"/>
                </a:lnTo>
                <a:lnTo>
                  <a:pt x="80" y="206"/>
                </a:lnTo>
                <a:lnTo>
                  <a:pt x="83" y="208"/>
                </a:lnTo>
                <a:lnTo>
                  <a:pt x="87" y="211"/>
                </a:lnTo>
                <a:lnTo>
                  <a:pt x="90" y="213"/>
                </a:lnTo>
                <a:lnTo>
                  <a:pt x="92" y="218"/>
                </a:lnTo>
                <a:lnTo>
                  <a:pt x="92" y="227"/>
                </a:lnTo>
                <a:lnTo>
                  <a:pt x="94" y="232"/>
                </a:lnTo>
                <a:lnTo>
                  <a:pt x="106" y="241"/>
                </a:lnTo>
                <a:lnTo>
                  <a:pt x="106" y="251"/>
                </a:lnTo>
                <a:lnTo>
                  <a:pt x="125" y="260"/>
                </a:lnTo>
                <a:lnTo>
                  <a:pt x="127" y="258"/>
                </a:lnTo>
                <a:lnTo>
                  <a:pt x="130" y="253"/>
                </a:lnTo>
                <a:lnTo>
                  <a:pt x="132" y="251"/>
                </a:lnTo>
                <a:lnTo>
                  <a:pt x="137" y="251"/>
                </a:lnTo>
                <a:lnTo>
                  <a:pt x="142" y="253"/>
                </a:lnTo>
                <a:lnTo>
                  <a:pt x="142" y="256"/>
                </a:lnTo>
                <a:lnTo>
                  <a:pt x="146" y="258"/>
                </a:lnTo>
                <a:lnTo>
                  <a:pt x="149" y="258"/>
                </a:lnTo>
                <a:lnTo>
                  <a:pt x="156" y="253"/>
                </a:lnTo>
                <a:lnTo>
                  <a:pt x="156" y="251"/>
                </a:lnTo>
                <a:lnTo>
                  <a:pt x="161" y="246"/>
                </a:lnTo>
                <a:lnTo>
                  <a:pt x="163" y="249"/>
                </a:lnTo>
                <a:lnTo>
                  <a:pt x="168" y="251"/>
                </a:lnTo>
                <a:lnTo>
                  <a:pt x="170" y="258"/>
                </a:lnTo>
                <a:lnTo>
                  <a:pt x="172" y="263"/>
                </a:lnTo>
                <a:lnTo>
                  <a:pt x="177" y="267"/>
                </a:lnTo>
                <a:lnTo>
                  <a:pt x="182" y="270"/>
                </a:lnTo>
                <a:lnTo>
                  <a:pt x="184" y="272"/>
                </a:lnTo>
                <a:lnTo>
                  <a:pt x="187" y="272"/>
                </a:lnTo>
                <a:lnTo>
                  <a:pt x="189" y="282"/>
                </a:lnTo>
                <a:lnTo>
                  <a:pt x="196" y="282"/>
                </a:lnTo>
                <a:lnTo>
                  <a:pt x="203" y="275"/>
                </a:lnTo>
                <a:lnTo>
                  <a:pt x="208" y="275"/>
                </a:lnTo>
                <a:lnTo>
                  <a:pt x="210" y="277"/>
                </a:lnTo>
                <a:lnTo>
                  <a:pt x="215" y="279"/>
                </a:lnTo>
                <a:lnTo>
                  <a:pt x="220" y="279"/>
                </a:lnTo>
                <a:lnTo>
                  <a:pt x="220" y="277"/>
                </a:lnTo>
                <a:lnTo>
                  <a:pt x="222" y="275"/>
                </a:lnTo>
                <a:lnTo>
                  <a:pt x="224" y="275"/>
                </a:lnTo>
                <a:lnTo>
                  <a:pt x="236" y="286"/>
                </a:lnTo>
                <a:lnTo>
                  <a:pt x="243" y="277"/>
                </a:lnTo>
                <a:lnTo>
                  <a:pt x="253" y="277"/>
                </a:lnTo>
                <a:lnTo>
                  <a:pt x="257" y="272"/>
                </a:lnTo>
                <a:lnTo>
                  <a:pt x="262" y="272"/>
                </a:lnTo>
                <a:lnTo>
                  <a:pt x="262" y="275"/>
                </a:lnTo>
                <a:lnTo>
                  <a:pt x="265" y="277"/>
                </a:lnTo>
                <a:lnTo>
                  <a:pt x="274" y="277"/>
                </a:lnTo>
                <a:lnTo>
                  <a:pt x="281" y="270"/>
                </a:lnTo>
                <a:lnTo>
                  <a:pt x="281" y="267"/>
                </a:lnTo>
                <a:lnTo>
                  <a:pt x="283" y="265"/>
                </a:lnTo>
                <a:lnTo>
                  <a:pt x="283" y="263"/>
                </a:lnTo>
                <a:lnTo>
                  <a:pt x="288" y="263"/>
                </a:lnTo>
                <a:lnTo>
                  <a:pt x="295" y="251"/>
                </a:lnTo>
                <a:lnTo>
                  <a:pt x="333" y="251"/>
                </a:lnTo>
                <a:lnTo>
                  <a:pt x="342" y="246"/>
                </a:lnTo>
                <a:lnTo>
                  <a:pt x="340" y="239"/>
                </a:lnTo>
                <a:lnTo>
                  <a:pt x="340" y="232"/>
                </a:lnTo>
                <a:lnTo>
                  <a:pt x="338" y="227"/>
                </a:lnTo>
                <a:lnTo>
                  <a:pt x="335" y="225"/>
                </a:lnTo>
                <a:lnTo>
                  <a:pt x="328" y="225"/>
                </a:lnTo>
                <a:lnTo>
                  <a:pt x="324" y="223"/>
                </a:lnTo>
                <a:lnTo>
                  <a:pt x="316" y="208"/>
                </a:lnTo>
                <a:lnTo>
                  <a:pt x="316" y="201"/>
                </a:lnTo>
                <a:lnTo>
                  <a:pt x="312" y="199"/>
                </a:lnTo>
                <a:lnTo>
                  <a:pt x="312" y="185"/>
                </a:lnTo>
                <a:lnTo>
                  <a:pt x="305" y="185"/>
                </a:lnTo>
                <a:lnTo>
                  <a:pt x="302" y="175"/>
                </a:lnTo>
                <a:lnTo>
                  <a:pt x="293" y="175"/>
                </a:lnTo>
                <a:lnTo>
                  <a:pt x="291" y="168"/>
                </a:lnTo>
                <a:lnTo>
                  <a:pt x="291" y="161"/>
                </a:lnTo>
                <a:lnTo>
                  <a:pt x="286" y="159"/>
                </a:lnTo>
                <a:lnTo>
                  <a:pt x="283" y="154"/>
                </a:lnTo>
                <a:lnTo>
                  <a:pt x="279" y="152"/>
                </a:lnTo>
                <a:lnTo>
                  <a:pt x="276" y="149"/>
                </a:lnTo>
                <a:lnTo>
                  <a:pt x="267" y="149"/>
                </a:lnTo>
                <a:lnTo>
                  <a:pt x="262" y="147"/>
                </a:lnTo>
                <a:lnTo>
                  <a:pt x="260" y="147"/>
                </a:lnTo>
                <a:lnTo>
                  <a:pt x="260" y="142"/>
                </a:lnTo>
                <a:lnTo>
                  <a:pt x="262" y="138"/>
                </a:lnTo>
                <a:lnTo>
                  <a:pt x="265" y="135"/>
                </a:lnTo>
                <a:lnTo>
                  <a:pt x="262" y="126"/>
                </a:lnTo>
                <a:lnTo>
                  <a:pt x="276" y="126"/>
                </a:lnTo>
                <a:lnTo>
                  <a:pt x="279" y="128"/>
                </a:lnTo>
                <a:lnTo>
                  <a:pt x="281" y="126"/>
                </a:lnTo>
                <a:lnTo>
                  <a:pt x="286" y="126"/>
                </a:lnTo>
                <a:lnTo>
                  <a:pt x="288" y="123"/>
                </a:lnTo>
                <a:lnTo>
                  <a:pt x="288" y="119"/>
                </a:lnTo>
                <a:lnTo>
                  <a:pt x="291" y="114"/>
                </a:lnTo>
                <a:lnTo>
                  <a:pt x="291" y="100"/>
                </a:lnTo>
                <a:lnTo>
                  <a:pt x="288" y="97"/>
                </a:lnTo>
                <a:lnTo>
                  <a:pt x="288" y="93"/>
                </a:lnTo>
                <a:lnTo>
                  <a:pt x="286" y="88"/>
                </a:lnTo>
                <a:lnTo>
                  <a:pt x="286" y="83"/>
                </a:lnTo>
                <a:lnTo>
                  <a:pt x="288" y="78"/>
                </a:lnTo>
                <a:lnTo>
                  <a:pt x="291" y="76"/>
                </a:lnTo>
                <a:lnTo>
                  <a:pt x="288" y="71"/>
                </a:lnTo>
                <a:lnTo>
                  <a:pt x="286" y="67"/>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5" name="Sri Lanka" descr="© INSCALE GmbH, 05.05.2010&#10;http://www.presentationload.com/">
            <a:extLst>
              <a:ext uri="{FF2B5EF4-FFF2-40B4-BE49-F238E27FC236}">
                <a16:creationId xmlns:a16="http://schemas.microsoft.com/office/drawing/2014/main" id="{6F9AC4CF-BCBB-B877-1A5B-FD4BDBED96D1}"/>
              </a:ext>
            </a:extLst>
          </p:cNvPr>
          <p:cNvSpPr>
            <a:spLocks/>
          </p:cNvSpPr>
          <p:nvPr/>
        </p:nvSpPr>
        <p:spPr bwMode="gray">
          <a:xfrm>
            <a:off x="8268611" y="4019758"/>
            <a:ext cx="81139" cy="143837"/>
          </a:xfrm>
          <a:custGeom>
            <a:avLst/>
            <a:gdLst>
              <a:gd name="T0" fmla="*/ 2147483647 w 174"/>
              <a:gd name="T1" fmla="*/ 2147483647 h 306"/>
              <a:gd name="T2" fmla="*/ 2147483647 w 174"/>
              <a:gd name="T3" fmla="*/ 0 h 306"/>
              <a:gd name="T4" fmla="*/ 2147483647 w 174"/>
              <a:gd name="T5" fmla="*/ 0 h 306"/>
              <a:gd name="T6" fmla="*/ 2147483647 w 174"/>
              <a:gd name="T7" fmla="*/ 2147483647 h 306"/>
              <a:gd name="T8" fmla="*/ 2147483647 w 174"/>
              <a:gd name="T9" fmla="*/ 2147483647 h 306"/>
              <a:gd name="T10" fmla="*/ 2147483647 w 174"/>
              <a:gd name="T11" fmla="*/ 2147483647 h 306"/>
              <a:gd name="T12" fmla="*/ 2147483647 w 174"/>
              <a:gd name="T13" fmla="*/ 2147483647 h 306"/>
              <a:gd name="T14" fmla="*/ 2147483647 w 174"/>
              <a:gd name="T15" fmla="*/ 2147483647 h 306"/>
              <a:gd name="T16" fmla="*/ 2147483647 w 174"/>
              <a:gd name="T17" fmla="*/ 2147483647 h 306"/>
              <a:gd name="T18" fmla="*/ 2147483647 w 174"/>
              <a:gd name="T19" fmla="*/ 2147483647 h 306"/>
              <a:gd name="T20" fmla="*/ 2147483647 w 174"/>
              <a:gd name="T21" fmla="*/ 2147483647 h 306"/>
              <a:gd name="T22" fmla="*/ 2147483647 w 174"/>
              <a:gd name="T23" fmla="*/ 2147483647 h 306"/>
              <a:gd name="T24" fmla="*/ 2147483647 w 174"/>
              <a:gd name="T25" fmla="*/ 2147483647 h 306"/>
              <a:gd name="T26" fmla="*/ 2147483647 w 174"/>
              <a:gd name="T27" fmla="*/ 2147483647 h 306"/>
              <a:gd name="T28" fmla="*/ 2147483647 w 174"/>
              <a:gd name="T29" fmla="*/ 2147483647 h 306"/>
              <a:gd name="T30" fmla="*/ 2147483647 w 174"/>
              <a:gd name="T31" fmla="*/ 2147483647 h 306"/>
              <a:gd name="T32" fmla="*/ 2147483647 w 174"/>
              <a:gd name="T33" fmla="*/ 2147483647 h 306"/>
              <a:gd name="T34" fmla="*/ 2147483647 w 174"/>
              <a:gd name="T35" fmla="*/ 2147483647 h 306"/>
              <a:gd name="T36" fmla="*/ 2147483647 w 174"/>
              <a:gd name="T37" fmla="*/ 2147483647 h 306"/>
              <a:gd name="T38" fmla="*/ 2147483647 w 174"/>
              <a:gd name="T39" fmla="*/ 2147483647 h 306"/>
              <a:gd name="T40" fmla="*/ 0 w 174"/>
              <a:gd name="T41" fmla="*/ 2147483647 h 306"/>
              <a:gd name="T42" fmla="*/ 0 w 174"/>
              <a:gd name="T43" fmla="*/ 2147483647 h 306"/>
              <a:gd name="T44" fmla="*/ 2147483647 w 174"/>
              <a:gd name="T45" fmla="*/ 2147483647 h 306"/>
              <a:gd name="T46" fmla="*/ 2147483647 w 174"/>
              <a:gd name="T47" fmla="*/ 2147483647 h 306"/>
              <a:gd name="T48" fmla="*/ 2147483647 w 174"/>
              <a:gd name="T49" fmla="*/ 2147483647 h 306"/>
              <a:gd name="T50" fmla="*/ 2147483647 w 174"/>
              <a:gd name="T51" fmla="*/ 2147483647 h 306"/>
              <a:gd name="T52" fmla="*/ 2147483647 w 174"/>
              <a:gd name="T53" fmla="*/ 2147483647 h 306"/>
              <a:gd name="T54" fmla="*/ 0 w 174"/>
              <a:gd name="T55" fmla="*/ 2147483647 h 306"/>
              <a:gd name="T56" fmla="*/ 2147483647 w 174"/>
              <a:gd name="T57" fmla="*/ 2147483647 h 306"/>
              <a:gd name="T58" fmla="*/ 2147483647 w 174"/>
              <a:gd name="T59" fmla="*/ 2147483647 h 30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74"/>
              <a:gd name="T91" fmla="*/ 0 h 306"/>
              <a:gd name="T92" fmla="*/ 174 w 174"/>
              <a:gd name="T93" fmla="*/ 306 h 30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74" h="306">
                <a:moveTo>
                  <a:pt x="24" y="6"/>
                </a:moveTo>
                <a:lnTo>
                  <a:pt x="36" y="0"/>
                </a:lnTo>
                <a:lnTo>
                  <a:pt x="48" y="0"/>
                </a:lnTo>
                <a:lnTo>
                  <a:pt x="66" y="6"/>
                </a:lnTo>
                <a:lnTo>
                  <a:pt x="78" y="12"/>
                </a:lnTo>
                <a:lnTo>
                  <a:pt x="114" y="66"/>
                </a:lnTo>
                <a:lnTo>
                  <a:pt x="132" y="84"/>
                </a:lnTo>
                <a:lnTo>
                  <a:pt x="126" y="120"/>
                </a:lnTo>
                <a:lnTo>
                  <a:pt x="150" y="114"/>
                </a:lnTo>
                <a:lnTo>
                  <a:pt x="156" y="168"/>
                </a:lnTo>
                <a:lnTo>
                  <a:pt x="162" y="174"/>
                </a:lnTo>
                <a:lnTo>
                  <a:pt x="168" y="198"/>
                </a:lnTo>
                <a:lnTo>
                  <a:pt x="174" y="228"/>
                </a:lnTo>
                <a:lnTo>
                  <a:pt x="174" y="258"/>
                </a:lnTo>
                <a:lnTo>
                  <a:pt x="156" y="276"/>
                </a:lnTo>
                <a:lnTo>
                  <a:pt x="120" y="294"/>
                </a:lnTo>
                <a:lnTo>
                  <a:pt x="84" y="306"/>
                </a:lnTo>
                <a:lnTo>
                  <a:pt x="48" y="306"/>
                </a:lnTo>
                <a:lnTo>
                  <a:pt x="24" y="282"/>
                </a:lnTo>
                <a:lnTo>
                  <a:pt x="12" y="240"/>
                </a:lnTo>
                <a:lnTo>
                  <a:pt x="0" y="192"/>
                </a:lnTo>
                <a:lnTo>
                  <a:pt x="0" y="156"/>
                </a:lnTo>
                <a:lnTo>
                  <a:pt x="12" y="138"/>
                </a:lnTo>
                <a:lnTo>
                  <a:pt x="18" y="132"/>
                </a:lnTo>
                <a:lnTo>
                  <a:pt x="24" y="120"/>
                </a:lnTo>
                <a:lnTo>
                  <a:pt x="30" y="102"/>
                </a:lnTo>
                <a:lnTo>
                  <a:pt x="30" y="78"/>
                </a:lnTo>
                <a:lnTo>
                  <a:pt x="0" y="36"/>
                </a:lnTo>
                <a:lnTo>
                  <a:pt x="24" y="36"/>
                </a:lnTo>
                <a:lnTo>
                  <a:pt x="24" y="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6" name="Spain" descr="© INSCALE GmbH, 05.05.2010&#10;http://www.presentationload.com/">
            <a:extLst>
              <a:ext uri="{FF2B5EF4-FFF2-40B4-BE49-F238E27FC236}">
                <a16:creationId xmlns:a16="http://schemas.microsoft.com/office/drawing/2014/main" id="{7544A672-98E9-4A12-6137-0437C9A7B3F2}"/>
              </a:ext>
            </a:extLst>
          </p:cNvPr>
          <p:cNvSpPr>
            <a:spLocks noEditPoints="1"/>
          </p:cNvSpPr>
          <p:nvPr/>
        </p:nvSpPr>
        <p:spPr bwMode="gray">
          <a:xfrm>
            <a:off x="5347600" y="2723377"/>
            <a:ext cx="413071" cy="291364"/>
          </a:xfrm>
          <a:custGeom>
            <a:avLst/>
            <a:gdLst>
              <a:gd name="T0" fmla="*/ 2147483647 w 876"/>
              <a:gd name="T1" fmla="*/ 2147483647 h 618"/>
              <a:gd name="T2" fmla="*/ 2147483647 w 876"/>
              <a:gd name="T3" fmla="*/ 2147483647 h 618"/>
              <a:gd name="T4" fmla="*/ 2147483647 w 876"/>
              <a:gd name="T5" fmla="*/ 2147483647 h 618"/>
              <a:gd name="T6" fmla="*/ 2147483647 w 876"/>
              <a:gd name="T7" fmla="*/ 2147483647 h 618"/>
              <a:gd name="T8" fmla="*/ 2147483647 w 876"/>
              <a:gd name="T9" fmla="*/ 2147483647 h 618"/>
              <a:gd name="T10" fmla="*/ 2147483647 w 876"/>
              <a:gd name="T11" fmla="*/ 2147483647 h 618"/>
              <a:gd name="T12" fmla="*/ 2147483647 w 876"/>
              <a:gd name="T13" fmla="*/ 2147483647 h 618"/>
              <a:gd name="T14" fmla="*/ 2147483647 w 876"/>
              <a:gd name="T15" fmla="*/ 2147483647 h 618"/>
              <a:gd name="T16" fmla="*/ 2147483647 w 876"/>
              <a:gd name="T17" fmla="*/ 2147483647 h 618"/>
              <a:gd name="T18" fmla="*/ 2147483647 w 876"/>
              <a:gd name="T19" fmla="*/ 2147483647 h 618"/>
              <a:gd name="T20" fmla="*/ 2147483647 w 876"/>
              <a:gd name="T21" fmla="*/ 2147483647 h 618"/>
              <a:gd name="T22" fmla="*/ 2147483647 w 876"/>
              <a:gd name="T23" fmla="*/ 2147483647 h 618"/>
              <a:gd name="T24" fmla="*/ 2147483647 w 876"/>
              <a:gd name="T25" fmla="*/ 2147483647 h 618"/>
              <a:gd name="T26" fmla="*/ 2147483647 w 876"/>
              <a:gd name="T27" fmla="*/ 2147483647 h 618"/>
              <a:gd name="T28" fmla="*/ 2147483647 w 876"/>
              <a:gd name="T29" fmla="*/ 2147483647 h 618"/>
              <a:gd name="T30" fmla="*/ 2147483647 w 876"/>
              <a:gd name="T31" fmla="*/ 2147483647 h 618"/>
              <a:gd name="T32" fmla="*/ 2147483647 w 876"/>
              <a:gd name="T33" fmla="*/ 2147483647 h 618"/>
              <a:gd name="T34" fmla="*/ 2147483647 w 876"/>
              <a:gd name="T35" fmla="*/ 2147483647 h 618"/>
              <a:gd name="T36" fmla="*/ 2147483647 w 876"/>
              <a:gd name="T37" fmla="*/ 2147483647 h 618"/>
              <a:gd name="T38" fmla="*/ 2147483647 w 876"/>
              <a:gd name="T39" fmla="*/ 2147483647 h 618"/>
              <a:gd name="T40" fmla="*/ 2147483647 w 876"/>
              <a:gd name="T41" fmla="*/ 0 h 618"/>
              <a:gd name="T42" fmla="*/ 2147483647 w 876"/>
              <a:gd name="T43" fmla="*/ 2147483647 h 618"/>
              <a:gd name="T44" fmla="*/ 0 w 876"/>
              <a:gd name="T45" fmla="*/ 2147483647 h 618"/>
              <a:gd name="T46" fmla="*/ 2147483647 w 876"/>
              <a:gd name="T47" fmla="*/ 2147483647 h 618"/>
              <a:gd name="T48" fmla="*/ 2147483647 w 876"/>
              <a:gd name="T49" fmla="*/ 2147483647 h 618"/>
              <a:gd name="T50" fmla="*/ 2147483647 w 876"/>
              <a:gd name="T51" fmla="*/ 2147483647 h 618"/>
              <a:gd name="T52" fmla="*/ 2147483647 w 876"/>
              <a:gd name="T53" fmla="*/ 2147483647 h 618"/>
              <a:gd name="T54" fmla="*/ 2147483647 w 876"/>
              <a:gd name="T55" fmla="*/ 2147483647 h 618"/>
              <a:gd name="T56" fmla="*/ 2147483647 w 876"/>
              <a:gd name="T57" fmla="*/ 2147483647 h 618"/>
              <a:gd name="T58" fmla="*/ 2147483647 w 876"/>
              <a:gd name="T59" fmla="*/ 2147483647 h 618"/>
              <a:gd name="T60" fmla="*/ 2147483647 w 876"/>
              <a:gd name="T61" fmla="*/ 2147483647 h 618"/>
              <a:gd name="T62" fmla="*/ 2147483647 w 876"/>
              <a:gd name="T63" fmla="*/ 2147483647 h 618"/>
              <a:gd name="T64" fmla="*/ 2147483647 w 876"/>
              <a:gd name="T65" fmla="*/ 2147483647 h 618"/>
              <a:gd name="T66" fmla="*/ 2147483647 w 876"/>
              <a:gd name="T67" fmla="*/ 2147483647 h 618"/>
              <a:gd name="T68" fmla="*/ 2147483647 w 876"/>
              <a:gd name="T69" fmla="*/ 2147483647 h 618"/>
              <a:gd name="T70" fmla="*/ 2147483647 w 876"/>
              <a:gd name="T71" fmla="*/ 2147483647 h 618"/>
              <a:gd name="T72" fmla="*/ 2147483647 w 876"/>
              <a:gd name="T73" fmla="*/ 2147483647 h 618"/>
              <a:gd name="T74" fmla="*/ 2147483647 w 876"/>
              <a:gd name="T75" fmla="*/ 2147483647 h 618"/>
              <a:gd name="T76" fmla="*/ 2147483647 w 876"/>
              <a:gd name="T77" fmla="*/ 2147483647 h 618"/>
              <a:gd name="T78" fmla="*/ 2147483647 w 876"/>
              <a:gd name="T79" fmla="*/ 2147483647 h 618"/>
              <a:gd name="T80" fmla="*/ 2147483647 w 876"/>
              <a:gd name="T81" fmla="*/ 2147483647 h 618"/>
              <a:gd name="T82" fmla="*/ 2147483647 w 876"/>
              <a:gd name="T83" fmla="*/ 2147483647 h 618"/>
              <a:gd name="T84" fmla="*/ 2147483647 w 876"/>
              <a:gd name="T85" fmla="*/ 2147483647 h 618"/>
              <a:gd name="T86" fmla="*/ 2147483647 w 876"/>
              <a:gd name="T87" fmla="*/ 2147483647 h 618"/>
              <a:gd name="T88" fmla="*/ 2147483647 w 876"/>
              <a:gd name="T89" fmla="*/ 2147483647 h 618"/>
              <a:gd name="T90" fmla="*/ 2147483647 w 876"/>
              <a:gd name="T91" fmla="*/ 2147483647 h 618"/>
              <a:gd name="T92" fmla="*/ 2147483647 w 876"/>
              <a:gd name="T93" fmla="*/ 2147483647 h 618"/>
              <a:gd name="T94" fmla="*/ 2147483647 w 876"/>
              <a:gd name="T95" fmla="*/ 2147483647 h 618"/>
              <a:gd name="T96" fmla="*/ 2147483647 w 876"/>
              <a:gd name="T97" fmla="*/ 2147483647 h 618"/>
              <a:gd name="T98" fmla="*/ 2147483647 w 876"/>
              <a:gd name="T99" fmla="*/ 2147483647 h 618"/>
              <a:gd name="T100" fmla="*/ 2147483647 w 876"/>
              <a:gd name="T101" fmla="*/ 2147483647 h 618"/>
              <a:gd name="T102" fmla="*/ 2147483647 w 876"/>
              <a:gd name="T103" fmla="*/ 2147483647 h 618"/>
              <a:gd name="T104" fmla="*/ 2147483647 w 876"/>
              <a:gd name="T105" fmla="*/ 2147483647 h 618"/>
              <a:gd name="T106" fmla="*/ 2147483647 w 876"/>
              <a:gd name="T107" fmla="*/ 2147483647 h 618"/>
              <a:gd name="T108" fmla="*/ 2147483647 w 876"/>
              <a:gd name="T109" fmla="*/ 2147483647 h 61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76"/>
              <a:gd name="T166" fmla="*/ 0 h 618"/>
              <a:gd name="T167" fmla="*/ 876 w 876"/>
              <a:gd name="T168" fmla="*/ 618 h 61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76" h="618">
                <a:moveTo>
                  <a:pt x="804" y="318"/>
                </a:moveTo>
                <a:lnTo>
                  <a:pt x="798" y="312"/>
                </a:lnTo>
                <a:lnTo>
                  <a:pt x="798" y="306"/>
                </a:lnTo>
                <a:lnTo>
                  <a:pt x="786" y="306"/>
                </a:lnTo>
                <a:lnTo>
                  <a:pt x="762" y="318"/>
                </a:lnTo>
                <a:lnTo>
                  <a:pt x="750" y="330"/>
                </a:lnTo>
                <a:lnTo>
                  <a:pt x="750" y="336"/>
                </a:lnTo>
                <a:lnTo>
                  <a:pt x="756" y="342"/>
                </a:lnTo>
                <a:lnTo>
                  <a:pt x="768" y="342"/>
                </a:lnTo>
                <a:lnTo>
                  <a:pt x="774" y="348"/>
                </a:lnTo>
                <a:lnTo>
                  <a:pt x="774" y="354"/>
                </a:lnTo>
                <a:lnTo>
                  <a:pt x="804" y="354"/>
                </a:lnTo>
                <a:lnTo>
                  <a:pt x="816" y="342"/>
                </a:lnTo>
                <a:lnTo>
                  <a:pt x="816" y="324"/>
                </a:lnTo>
                <a:lnTo>
                  <a:pt x="810" y="318"/>
                </a:lnTo>
                <a:lnTo>
                  <a:pt x="804" y="318"/>
                </a:lnTo>
                <a:close/>
                <a:moveTo>
                  <a:pt x="672" y="390"/>
                </a:moveTo>
                <a:lnTo>
                  <a:pt x="678" y="396"/>
                </a:lnTo>
                <a:lnTo>
                  <a:pt x="684" y="396"/>
                </a:lnTo>
                <a:lnTo>
                  <a:pt x="690" y="390"/>
                </a:lnTo>
                <a:lnTo>
                  <a:pt x="690" y="372"/>
                </a:lnTo>
                <a:lnTo>
                  <a:pt x="684" y="372"/>
                </a:lnTo>
                <a:lnTo>
                  <a:pt x="672" y="384"/>
                </a:lnTo>
                <a:lnTo>
                  <a:pt x="672" y="390"/>
                </a:lnTo>
                <a:close/>
                <a:moveTo>
                  <a:pt x="840" y="300"/>
                </a:moveTo>
                <a:lnTo>
                  <a:pt x="840" y="306"/>
                </a:lnTo>
                <a:lnTo>
                  <a:pt x="852" y="318"/>
                </a:lnTo>
                <a:lnTo>
                  <a:pt x="870" y="318"/>
                </a:lnTo>
                <a:lnTo>
                  <a:pt x="876" y="312"/>
                </a:lnTo>
                <a:lnTo>
                  <a:pt x="864" y="300"/>
                </a:lnTo>
                <a:lnTo>
                  <a:pt x="852" y="300"/>
                </a:lnTo>
                <a:lnTo>
                  <a:pt x="846" y="294"/>
                </a:lnTo>
                <a:lnTo>
                  <a:pt x="840" y="300"/>
                </a:lnTo>
                <a:close/>
                <a:moveTo>
                  <a:pt x="804" y="150"/>
                </a:moveTo>
                <a:lnTo>
                  <a:pt x="798" y="138"/>
                </a:lnTo>
                <a:lnTo>
                  <a:pt x="798" y="132"/>
                </a:lnTo>
                <a:lnTo>
                  <a:pt x="810" y="120"/>
                </a:lnTo>
                <a:lnTo>
                  <a:pt x="798" y="114"/>
                </a:lnTo>
                <a:lnTo>
                  <a:pt x="792" y="108"/>
                </a:lnTo>
                <a:lnTo>
                  <a:pt x="792" y="102"/>
                </a:lnTo>
                <a:lnTo>
                  <a:pt x="780" y="102"/>
                </a:lnTo>
                <a:lnTo>
                  <a:pt x="780" y="108"/>
                </a:lnTo>
                <a:lnTo>
                  <a:pt x="774" y="114"/>
                </a:lnTo>
                <a:lnTo>
                  <a:pt x="756" y="114"/>
                </a:lnTo>
                <a:lnTo>
                  <a:pt x="750" y="108"/>
                </a:lnTo>
                <a:lnTo>
                  <a:pt x="726" y="108"/>
                </a:lnTo>
                <a:lnTo>
                  <a:pt x="726" y="102"/>
                </a:lnTo>
                <a:lnTo>
                  <a:pt x="708" y="102"/>
                </a:lnTo>
                <a:lnTo>
                  <a:pt x="696" y="108"/>
                </a:lnTo>
                <a:lnTo>
                  <a:pt x="690" y="84"/>
                </a:lnTo>
                <a:lnTo>
                  <a:pt x="672" y="84"/>
                </a:lnTo>
                <a:lnTo>
                  <a:pt x="672" y="78"/>
                </a:lnTo>
                <a:lnTo>
                  <a:pt x="666" y="72"/>
                </a:lnTo>
                <a:lnTo>
                  <a:pt x="648" y="72"/>
                </a:lnTo>
                <a:lnTo>
                  <a:pt x="642" y="78"/>
                </a:lnTo>
                <a:lnTo>
                  <a:pt x="642" y="90"/>
                </a:lnTo>
                <a:lnTo>
                  <a:pt x="624" y="96"/>
                </a:lnTo>
                <a:lnTo>
                  <a:pt x="624" y="84"/>
                </a:lnTo>
                <a:lnTo>
                  <a:pt x="594" y="84"/>
                </a:lnTo>
                <a:lnTo>
                  <a:pt x="582" y="72"/>
                </a:lnTo>
                <a:lnTo>
                  <a:pt x="570" y="72"/>
                </a:lnTo>
                <a:lnTo>
                  <a:pt x="564" y="78"/>
                </a:lnTo>
                <a:lnTo>
                  <a:pt x="546" y="60"/>
                </a:lnTo>
                <a:lnTo>
                  <a:pt x="510" y="60"/>
                </a:lnTo>
                <a:lnTo>
                  <a:pt x="516" y="54"/>
                </a:lnTo>
                <a:lnTo>
                  <a:pt x="516" y="48"/>
                </a:lnTo>
                <a:lnTo>
                  <a:pt x="504" y="36"/>
                </a:lnTo>
                <a:lnTo>
                  <a:pt x="498" y="36"/>
                </a:lnTo>
                <a:lnTo>
                  <a:pt x="492" y="42"/>
                </a:lnTo>
                <a:lnTo>
                  <a:pt x="486" y="36"/>
                </a:lnTo>
                <a:lnTo>
                  <a:pt x="450" y="36"/>
                </a:lnTo>
                <a:lnTo>
                  <a:pt x="390" y="24"/>
                </a:lnTo>
                <a:lnTo>
                  <a:pt x="378" y="24"/>
                </a:lnTo>
                <a:lnTo>
                  <a:pt x="348" y="36"/>
                </a:lnTo>
                <a:lnTo>
                  <a:pt x="294" y="30"/>
                </a:lnTo>
                <a:lnTo>
                  <a:pt x="258" y="12"/>
                </a:lnTo>
                <a:lnTo>
                  <a:pt x="234" y="12"/>
                </a:lnTo>
                <a:lnTo>
                  <a:pt x="216" y="18"/>
                </a:lnTo>
                <a:lnTo>
                  <a:pt x="162" y="18"/>
                </a:lnTo>
                <a:lnTo>
                  <a:pt x="150" y="12"/>
                </a:lnTo>
                <a:lnTo>
                  <a:pt x="138" y="12"/>
                </a:lnTo>
                <a:lnTo>
                  <a:pt x="126" y="6"/>
                </a:lnTo>
                <a:lnTo>
                  <a:pt x="120" y="0"/>
                </a:lnTo>
                <a:lnTo>
                  <a:pt x="108" y="0"/>
                </a:lnTo>
                <a:lnTo>
                  <a:pt x="96" y="6"/>
                </a:lnTo>
                <a:lnTo>
                  <a:pt x="72" y="30"/>
                </a:lnTo>
                <a:lnTo>
                  <a:pt x="60" y="30"/>
                </a:lnTo>
                <a:lnTo>
                  <a:pt x="48" y="36"/>
                </a:lnTo>
                <a:lnTo>
                  <a:pt x="30" y="36"/>
                </a:lnTo>
                <a:lnTo>
                  <a:pt x="6" y="48"/>
                </a:lnTo>
                <a:lnTo>
                  <a:pt x="0" y="60"/>
                </a:lnTo>
                <a:lnTo>
                  <a:pt x="0" y="72"/>
                </a:lnTo>
                <a:lnTo>
                  <a:pt x="6" y="78"/>
                </a:lnTo>
                <a:lnTo>
                  <a:pt x="12" y="90"/>
                </a:lnTo>
                <a:lnTo>
                  <a:pt x="24" y="96"/>
                </a:lnTo>
                <a:lnTo>
                  <a:pt x="30" y="102"/>
                </a:lnTo>
                <a:lnTo>
                  <a:pt x="18" y="138"/>
                </a:lnTo>
                <a:lnTo>
                  <a:pt x="24" y="144"/>
                </a:lnTo>
                <a:lnTo>
                  <a:pt x="24" y="150"/>
                </a:lnTo>
                <a:lnTo>
                  <a:pt x="30" y="144"/>
                </a:lnTo>
                <a:lnTo>
                  <a:pt x="54" y="132"/>
                </a:lnTo>
                <a:lnTo>
                  <a:pt x="78" y="132"/>
                </a:lnTo>
                <a:lnTo>
                  <a:pt x="78" y="138"/>
                </a:lnTo>
                <a:lnTo>
                  <a:pt x="66" y="150"/>
                </a:lnTo>
                <a:lnTo>
                  <a:pt x="60" y="150"/>
                </a:lnTo>
                <a:lnTo>
                  <a:pt x="60" y="156"/>
                </a:lnTo>
                <a:lnTo>
                  <a:pt x="72" y="156"/>
                </a:lnTo>
                <a:lnTo>
                  <a:pt x="78" y="150"/>
                </a:lnTo>
                <a:lnTo>
                  <a:pt x="96" y="150"/>
                </a:lnTo>
                <a:lnTo>
                  <a:pt x="102" y="156"/>
                </a:lnTo>
                <a:lnTo>
                  <a:pt x="114" y="156"/>
                </a:lnTo>
                <a:lnTo>
                  <a:pt x="120" y="150"/>
                </a:lnTo>
                <a:lnTo>
                  <a:pt x="120" y="144"/>
                </a:lnTo>
                <a:lnTo>
                  <a:pt x="174" y="144"/>
                </a:lnTo>
                <a:lnTo>
                  <a:pt x="174" y="162"/>
                </a:lnTo>
                <a:lnTo>
                  <a:pt x="180" y="162"/>
                </a:lnTo>
                <a:lnTo>
                  <a:pt x="192" y="168"/>
                </a:lnTo>
                <a:lnTo>
                  <a:pt x="192" y="174"/>
                </a:lnTo>
                <a:lnTo>
                  <a:pt x="168" y="198"/>
                </a:lnTo>
                <a:lnTo>
                  <a:pt x="144" y="210"/>
                </a:lnTo>
                <a:lnTo>
                  <a:pt x="138" y="216"/>
                </a:lnTo>
                <a:lnTo>
                  <a:pt x="138" y="222"/>
                </a:lnTo>
                <a:lnTo>
                  <a:pt x="144" y="222"/>
                </a:lnTo>
                <a:lnTo>
                  <a:pt x="150" y="228"/>
                </a:lnTo>
                <a:lnTo>
                  <a:pt x="150" y="240"/>
                </a:lnTo>
                <a:lnTo>
                  <a:pt x="144" y="258"/>
                </a:lnTo>
                <a:lnTo>
                  <a:pt x="144" y="276"/>
                </a:lnTo>
                <a:lnTo>
                  <a:pt x="138" y="276"/>
                </a:lnTo>
                <a:lnTo>
                  <a:pt x="132" y="282"/>
                </a:lnTo>
                <a:lnTo>
                  <a:pt x="132" y="294"/>
                </a:lnTo>
                <a:lnTo>
                  <a:pt x="138" y="300"/>
                </a:lnTo>
                <a:lnTo>
                  <a:pt x="138" y="312"/>
                </a:lnTo>
                <a:lnTo>
                  <a:pt x="126" y="324"/>
                </a:lnTo>
                <a:lnTo>
                  <a:pt x="90" y="324"/>
                </a:lnTo>
                <a:lnTo>
                  <a:pt x="114" y="348"/>
                </a:lnTo>
                <a:lnTo>
                  <a:pt x="114" y="360"/>
                </a:lnTo>
                <a:lnTo>
                  <a:pt x="120" y="366"/>
                </a:lnTo>
                <a:lnTo>
                  <a:pt x="132" y="372"/>
                </a:lnTo>
                <a:lnTo>
                  <a:pt x="132" y="378"/>
                </a:lnTo>
                <a:lnTo>
                  <a:pt x="120" y="390"/>
                </a:lnTo>
                <a:lnTo>
                  <a:pt x="108" y="396"/>
                </a:lnTo>
                <a:lnTo>
                  <a:pt x="96" y="408"/>
                </a:lnTo>
                <a:lnTo>
                  <a:pt x="96" y="414"/>
                </a:lnTo>
                <a:lnTo>
                  <a:pt x="102" y="420"/>
                </a:lnTo>
                <a:lnTo>
                  <a:pt x="102" y="426"/>
                </a:lnTo>
                <a:lnTo>
                  <a:pt x="108" y="438"/>
                </a:lnTo>
                <a:lnTo>
                  <a:pt x="114" y="444"/>
                </a:lnTo>
                <a:lnTo>
                  <a:pt x="126" y="444"/>
                </a:lnTo>
                <a:lnTo>
                  <a:pt x="126" y="450"/>
                </a:lnTo>
                <a:lnTo>
                  <a:pt x="114" y="462"/>
                </a:lnTo>
                <a:lnTo>
                  <a:pt x="102" y="462"/>
                </a:lnTo>
                <a:lnTo>
                  <a:pt x="96" y="474"/>
                </a:lnTo>
                <a:lnTo>
                  <a:pt x="90" y="480"/>
                </a:lnTo>
                <a:lnTo>
                  <a:pt x="90" y="528"/>
                </a:lnTo>
                <a:lnTo>
                  <a:pt x="120" y="528"/>
                </a:lnTo>
                <a:lnTo>
                  <a:pt x="144" y="546"/>
                </a:lnTo>
                <a:lnTo>
                  <a:pt x="162" y="546"/>
                </a:lnTo>
                <a:lnTo>
                  <a:pt x="156" y="576"/>
                </a:lnTo>
                <a:lnTo>
                  <a:pt x="162" y="576"/>
                </a:lnTo>
                <a:lnTo>
                  <a:pt x="162" y="594"/>
                </a:lnTo>
                <a:lnTo>
                  <a:pt x="168" y="606"/>
                </a:lnTo>
                <a:lnTo>
                  <a:pt x="174" y="612"/>
                </a:lnTo>
                <a:lnTo>
                  <a:pt x="192" y="612"/>
                </a:lnTo>
                <a:lnTo>
                  <a:pt x="198" y="618"/>
                </a:lnTo>
                <a:lnTo>
                  <a:pt x="204" y="618"/>
                </a:lnTo>
                <a:lnTo>
                  <a:pt x="210" y="612"/>
                </a:lnTo>
                <a:lnTo>
                  <a:pt x="222" y="606"/>
                </a:lnTo>
                <a:lnTo>
                  <a:pt x="240" y="588"/>
                </a:lnTo>
                <a:lnTo>
                  <a:pt x="252" y="582"/>
                </a:lnTo>
                <a:lnTo>
                  <a:pt x="264" y="582"/>
                </a:lnTo>
                <a:lnTo>
                  <a:pt x="294" y="564"/>
                </a:lnTo>
                <a:lnTo>
                  <a:pt x="360" y="564"/>
                </a:lnTo>
                <a:lnTo>
                  <a:pt x="366" y="558"/>
                </a:lnTo>
                <a:lnTo>
                  <a:pt x="378" y="558"/>
                </a:lnTo>
                <a:lnTo>
                  <a:pt x="390" y="570"/>
                </a:lnTo>
                <a:lnTo>
                  <a:pt x="396" y="570"/>
                </a:lnTo>
                <a:lnTo>
                  <a:pt x="408" y="564"/>
                </a:lnTo>
                <a:lnTo>
                  <a:pt x="420" y="564"/>
                </a:lnTo>
                <a:lnTo>
                  <a:pt x="426" y="558"/>
                </a:lnTo>
                <a:lnTo>
                  <a:pt x="432" y="558"/>
                </a:lnTo>
                <a:lnTo>
                  <a:pt x="432" y="570"/>
                </a:lnTo>
                <a:lnTo>
                  <a:pt x="438" y="570"/>
                </a:lnTo>
                <a:lnTo>
                  <a:pt x="450" y="558"/>
                </a:lnTo>
                <a:lnTo>
                  <a:pt x="462" y="534"/>
                </a:lnTo>
                <a:lnTo>
                  <a:pt x="462" y="522"/>
                </a:lnTo>
                <a:lnTo>
                  <a:pt x="498" y="492"/>
                </a:lnTo>
                <a:lnTo>
                  <a:pt x="528" y="492"/>
                </a:lnTo>
                <a:lnTo>
                  <a:pt x="534" y="474"/>
                </a:lnTo>
                <a:lnTo>
                  <a:pt x="534" y="468"/>
                </a:lnTo>
                <a:lnTo>
                  <a:pt x="540" y="462"/>
                </a:lnTo>
                <a:lnTo>
                  <a:pt x="540" y="450"/>
                </a:lnTo>
                <a:lnTo>
                  <a:pt x="546" y="444"/>
                </a:lnTo>
                <a:lnTo>
                  <a:pt x="552" y="432"/>
                </a:lnTo>
                <a:lnTo>
                  <a:pt x="552" y="426"/>
                </a:lnTo>
                <a:lnTo>
                  <a:pt x="570" y="426"/>
                </a:lnTo>
                <a:lnTo>
                  <a:pt x="594" y="414"/>
                </a:lnTo>
                <a:lnTo>
                  <a:pt x="600" y="408"/>
                </a:lnTo>
                <a:lnTo>
                  <a:pt x="594" y="396"/>
                </a:lnTo>
                <a:lnTo>
                  <a:pt x="588" y="390"/>
                </a:lnTo>
                <a:lnTo>
                  <a:pt x="582" y="378"/>
                </a:lnTo>
                <a:lnTo>
                  <a:pt x="576" y="372"/>
                </a:lnTo>
                <a:lnTo>
                  <a:pt x="570" y="372"/>
                </a:lnTo>
                <a:lnTo>
                  <a:pt x="570" y="336"/>
                </a:lnTo>
                <a:lnTo>
                  <a:pt x="582" y="312"/>
                </a:lnTo>
                <a:lnTo>
                  <a:pt x="594" y="306"/>
                </a:lnTo>
                <a:lnTo>
                  <a:pt x="600" y="294"/>
                </a:lnTo>
                <a:lnTo>
                  <a:pt x="612" y="282"/>
                </a:lnTo>
                <a:lnTo>
                  <a:pt x="618" y="270"/>
                </a:lnTo>
                <a:lnTo>
                  <a:pt x="630" y="258"/>
                </a:lnTo>
                <a:lnTo>
                  <a:pt x="642" y="258"/>
                </a:lnTo>
                <a:lnTo>
                  <a:pt x="654" y="246"/>
                </a:lnTo>
                <a:lnTo>
                  <a:pt x="654" y="240"/>
                </a:lnTo>
                <a:lnTo>
                  <a:pt x="648" y="240"/>
                </a:lnTo>
                <a:lnTo>
                  <a:pt x="648" y="228"/>
                </a:lnTo>
                <a:lnTo>
                  <a:pt x="654" y="222"/>
                </a:lnTo>
                <a:lnTo>
                  <a:pt x="726" y="198"/>
                </a:lnTo>
                <a:lnTo>
                  <a:pt x="750" y="186"/>
                </a:lnTo>
                <a:lnTo>
                  <a:pt x="756" y="174"/>
                </a:lnTo>
                <a:lnTo>
                  <a:pt x="768" y="168"/>
                </a:lnTo>
                <a:lnTo>
                  <a:pt x="774" y="168"/>
                </a:lnTo>
                <a:lnTo>
                  <a:pt x="786" y="156"/>
                </a:lnTo>
                <a:lnTo>
                  <a:pt x="798" y="156"/>
                </a:lnTo>
                <a:lnTo>
                  <a:pt x="804" y="150"/>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7" name="South Africa" descr="© INSCALE GmbH, 05.05.2010&#10;http://www.presentationload.com/">
            <a:extLst>
              <a:ext uri="{FF2B5EF4-FFF2-40B4-BE49-F238E27FC236}">
                <a16:creationId xmlns:a16="http://schemas.microsoft.com/office/drawing/2014/main" id="{B9A07EC0-F647-38D8-EDFA-AF52B32F2153}"/>
              </a:ext>
            </a:extLst>
          </p:cNvPr>
          <p:cNvSpPr>
            <a:spLocks noEditPoints="1"/>
          </p:cNvSpPr>
          <p:nvPr/>
        </p:nvSpPr>
        <p:spPr bwMode="gray">
          <a:xfrm>
            <a:off x="6146085" y="5227627"/>
            <a:ext cx="534782" cy="481303"/>
          </a:xfrm>
          <a:custGeom>
            <a:avLst/>
            <a:gdLst>
              <a:gd name="T0" fmla="*/ 2147483647 w 1134"/>
              <a:gd name="T1" fmla="*/ 2147483647 h 1020"/>
              <a:gd name="T2" fmla="*/ 2147483647 w 1134"/>
              <a:gd name="T3" fmla="*/ 2147483647 h 1020"/>
              <a:gd name="T4" fmla="*/ 2147483647 w 1134"/>
              <a:gd name="T5" fmla="*/ 2147483647 h 1020"/>
              <a:gd name="T6" fmla="*/ 2147483647 w 1134"/>
              <a:gd name="T7" fmla="*/ 2147483647 h 1020"/>
              <a:gd name="T8" fmla="*/ 2147483647 w 1134"/>
              <a:gd name="T9" fmla="*/ 2147483647 h 1020"/>
              <a:gd name="T10" fmla="*/ 2147483647 w 1134"/>
              <a:gd name="T11" fmla="*/ 2147483647 h 1020"/>
              <a:gd name="T12" fmla="*/ 2147483647 w 1134"/>
              <a:gd name="T13" fmla="*/ 2147483647 h 1020"/>
              <a:gd name="T14" fmla="*/ 2147483647 w 1134"/>
              <a:gd name="T15" fmla="*/ 2147483647 h 1020"/>
              <a:gd name="T16" fmla="*/ 2147483647 w 1134"/>
              <a:gd name="T17" fmla="*/ 2147483647 h 1020"/>
              <a:gd name="T18" fmla="*/ 2147483647 w 1134"/>
              <a:gd name="T19" fmla="*/ 2147483647 h 1020"/>
              <a:gd name="T20" fmla="*/ 2147483647 w 1134"/>
              <a:gd name="T21" fmla="*/ 2147483647 h 1020"/>
              <a:gd name="T22" fmla="*/ 2147483647 w 1134"/>
              <a:gd name="T23" fmla="*/ 2147483647 h 1020"/>
              <a:gd name="T24" fmla="*/ 2147483647 w 1134"/>
              <a:gd name="T25" fmla="*/ 2147483647 h 1020"/>
              <a:gd name="T26" fmla="*/ 2147483647 w 1134"/>
              <a:gd name="T27" fmla="*/ 2147483647 h 1020"/>
              <a:gd name="T28" fmla="*/ 2147483647 w 1134"/>
              <a:gd name="T29" fmla="*/ 2147483647 h 1020"/>
              <a:gd name="T30" fmla="*/ 2147483647 w 1134"/>
              <a:gd name="T31" fmla="*/ 2147483647 h 1020"/>
              <a:gd name="T32" fmla="*/ 2147483647 w 1134"/>
              <a:gd name="T33" fmla="*/ 2147483647 h 1020"/>
              <a:gd name="T34" fmla="*/ 2147483647 w 1134"/>
              <a:gd name="T35" fmla="*/ 2147483647 h 1020"/>
              <a:gd name="T36" fmla="*/ 2147483647 w 1134"/>
              <a:gd name="T37" fmla="*/ 2147483647 h 1020"/>
              <a:gd name="T38" fmla="*/ 2147483647 w 1134"/>
              <a:gd name="T39" fmla="*/ 2147483647 h 1020"/>
              <a:gd name="T40" fmla="*/ 2147483647 w 1134"/>
              <a:gd name="T41" fmla="*/ 2147483647 h 1020"/>
              <a:gd name="T42" fmla="*/ 2147483647 w 1134"/>
              <a:gd name="T43" fmla="*/ 2147483647 h 1020"/>
              <a:gd name="T44" fmla="*/ 2147483647 w 1134"/>
              <a:gd name="T45" fmla="*/ 2147483647 h 1020"/>
              <a:gd name="T46" fmla="*/ 2147483647 w 1134"/>
              <a:gd name="T47" fmla="*/ 2147483647 h 1020"/>
              <a:gd name="T48" fmla="*/ 2147483647 w 1134"/>
              <a:gd name="T49" fmla="*/ 2147483647 h 1020"/>
              <a:gd name="T50" fmla="*/ 2147483647 w 1134"/>
              <a:gd name="T51" fmla="*/ 2147483647 h 1020"/>
              <a:gd name="T52" fmla="*/ 2147483647 w 1134"/>
              <a:gd name="T53" fmla="*/ 2147483647 h 1020"/>
              <a:gd name="T54" fmla="*/ 2147483647 w 1134"/>
              <a:gd name="T55" fmla="*/ 2147483647 h 1020"/>
              <a:gd name="T56" fmla="*/ 2147483647 w 1134"/>
              <a:gd name="T57" fmla="*/ 2147483647 h 1020"/>
              <a:gd name="T58" fmla="*/ 2147483647 w 1134"/>
              <a:gd name="T59" fmla="*/ 2147483647 h 1020"/>
              <a:gd name="T60" fmla="*/ 2147483647 w 1134"/>
              <a:gd name="T61" fmla="*/ 2147483647 h 1020"/>
              <a:gd name="T62" fmla="*/ 0 w 1134"/>
              <a:gd name="T63" fmla="*/ 2147483647 h 1020"/>
              <a:gd name="T64" fmla="*/ 2147483647 w 1134"/>
              <a:gd name="T65" fmla="*/ 2147483647 h 1020"/>
              <a:gd name="T66" fmla="*/ 2147483647 w 1134"/>
              <a:gd name="T67" fmla="*/ 2147483647 h 1020"/>
              <a:gd name="T68" fmla="*/ 2147483647 w 1134"/>
              <a:gd name="T69" fmla="*/ 2147483647 h 1020"/>
              <a:gd name="T70" fmla="*/ 2147483647 w 1134"/>
              <a:gd name="T71" fmla="*/ 2147483647 h 1020"/>
              <a:gd name="T72" fmla="*/ 2147483647 w 1134"/>
              <a:gd name="T73" fmla="*/ 2147483647 h 1020"/>
              <a:gd name="T74" fmla="*/ 2147483647 w 1134"/>
              <a:gd name="T75" fmla="*/ 2147483647 h 1020"/>
              <a:gd name="T76" fmla="*/ 2147483647 w 1134"/>
              <a:gd name="T77" fmla="*/ 2147483647 h 1020"/>
              <a:gd name="T78" fmla="*/ 2147483647 w 1134"/>
              <a:gd name="T79" fmla="*/ 2147483647 h 1020"/>
              <a:gd name="T80" fmla="*/ 2147483647 w 1134"/>
              <a:gd name="T81" fmla="*/ 2147483647 h 1020"/>
              <a:gd name="T82" fmla="*/ 2147483647 w 1134"/>
              <a:gd name="T83" fmla="*/ 2147483647 h 1020"/>
              <a:gd name="T84" fmla="*/ 2147483647 w 1134"/>
              <a:gd name="T85" fmla="*/ 2147483647 h 1020"/>
              <a:gd name="T86" fmla="*/ 2147483647 w 1134"/>
              <a:gd name="T87" fmla="*/ 2147483647 h 1020"/>
              <a:gd name="T88" fmla="*/ 2147483647 w 1134"/>
              <a:gd name="T89" fmla="*/ 2147483647 h 1020"/>
              <a:gd name="T90" fmla="*/ 2147483647 w 1134"/>
              <a:gd name="T91" fmla="*/ 2147483647 h 1020"/>
              <a:gd name="T92" fmla="*/ 2147483647 w 1134"/>
              <a:gd name="T93" fmla="*/ 2147483647 h 1020"/>
              <a:gd name="T94" fmla="*/ 2147483647 w 1134"/>
              <a:gd name="T95" fmla="*/ 2147483647 h 1020"/>
              <a:gd name="T96" fmla="*/ 2147483647 w 1134"/>
              <a:gd name="T97" fmla="*/ 2147483647 h 1020"/>
              <a:gd name="T98" fmla="*/ 2147483647 w 1134"/>
              <a:gd name="T99" fmla="*/ 2147483647 h 1020"/>
              <a:gd name="T100" fmla="*/ 2147483647 w 1134"/>
              <a:gd name="T101" fmla="*/ 2147483647 h 1020"/>
              <a:gd name="T102" fmla="*/ 2147483647 w 1134"/>
              <a:gd name="T103" fmla="*/ 2147483647 h 1020"/>
              <a:gd name="T104" fmla="*/ 2147483647 w 1134"/>
              <a:gd name="T105" fmla="*/ 2147483647 h 1020"/>
              <a:gd name="T106" fmla="*/ 2147483647 w 1134"/>
              <a:gd name="T107" fmla="*/ 2147483647 h 1020"/>
              <a:gd name="T108" fmla="*/ 2147483647 w 1134"/>
              <a:gd name="T109" fmla="*/ 2147483647 h 1020"/>
              <a:gd name="T110" fmla="*/ 2147483647 w 1134"/>
              <a:gd name="T111" fmla="*/ 2147483647 h 1020"/>
              <a:gd name="T112" fmla="*/ 2147483647 w 1134"/>
              <a:gd name="T113" fmla="*/ 2147483647 h 1020"/>
              <a:gd name="T114" fmla="*/ 2147483647 w 1134"/>
              <a:gd name="T115" fmla="*/ 2147483647 h 1020"/>
              <a:gd name="T116" fmla="*/ 2147483647 w 1134"/>
              <a:gd name="T117" fmla="*/ 2147483647 h 1020"/>
              <a:gd name="T118" fmla="*/ 2147483647 w 1134"/>
              <a:gd name="T119" fmla="*/ 2147483647 h 1020"/>
              <a:gd name="T120" fmla="*/ 2147483647 w 1134"/>
              <a:gd name="T121" fmla="*/ 2147483647 h 1020"/>
              <a:gd name="T122" fmla="*/ 2147483647 w 1134"/>
              <a:gd name="T123" fmla="*/ 2147483647 h 1020"/>
              <a:gd name="T124" fmla="*/ 2147483647 w 1134"/>
              <a:gd name="T125" fmla="*/ 2147483647 h 102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4"/>
              <a:gd name="T190" fmla="*/ 0 h 1020"/>
              <a:gd name="T191" fmla="*/ 1134 w 1134"/>
              <a:gd name="T192" fmla="*/ 1020 h 102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4" h="1020">
                <a:moveTo>
                  <a:pt x="1116" y="372"/>
                </a:moveTo>
                <a:lnTo>
                  <a:pt x="1098" y="372"/>
                </a:lnTo>
                <a:lnTo>
                  <a:pt x="1092" y="378"/>
                </a:lnTo>
                <a:lnTo>
                  <a:pt x="1086" y="378"/>
                </a:lnTo>
                <a:lnTo>
                  <a:pt x="1074" y="420"/>
                </a:lnTo>
                <a:lnTo>
                  <a:pt x="1062" y="420"/>
                </a:lnTo>
                <a:lnTo>
                  <a:pt x="1050" y="414"/>
                </a:lnTo>
                <a:lnTo>
                  <a:pt x="1032" y="414"/>
                </a:lnTo>
                <a:lnTo>
                  <a:pt x="1020" y="402"/>
                </a:lnTo>
                <a:lnTo>
                  <a:pt x="1008" y="396"/>
                </a:lnTo>
                <a:lnTo>
                  <a:pt x="996" y="372"/>
                </a:lnTo>
                <a:lnTo>
                  <a:pt x="996" y="348"/>
                </a:lnTo>
                <a:lnTo>
                  <a:pt x="1002" y="336"/>
                </a:lnTo>
                <a:lnTo>
                  <a:pt x="1014" y="324"/>
                </a:lnTo>
                <a:lnTo>
                  <a:pt x="1014" y="312"/>
                </a:lnTo>
                <a:lnTo>
                  <a:pt x="1020" y="300"/>
                </a:lnTo>
                <a:lnTo>
                  <a:pt x="1032" y="288"/>
                </a:lnTo>
                <a:lnTo>
                  <a:pt x="1038" y="288"/>
                </a:lnTo>
                <a:lnTo>
                  <a:pt x="1050" y="294"/>
                </a:lnTo>
                <a:lnTo>
                  <a:pt x="1062" y="306"/>
                </a:lnTo>
                <a:lnTo>
                  <a:pt x="1086" y="270"/>
                </a:lnTo>
                <a:lnTo>
                  <a:pt x="1086" y="180"/>
                </a:lnTo>
                <a:lnTo>
                  <a:pt x="1056" y="120"/>
                </a:lnTo>
                <a:lnTo>
                  <a:pt x="1056" y="102"/>
                </a:lnTo>
                <a:lnTo>
                  <a:pt x="1050" y="90"/>
                </a:lnTo>
                <a:lnTo>
                  <a:pt x="1050" y="72"/>
                </a:lnTo>
                <a:lnTo>
                  <a:pt x="1044" y="54"/>
                </a:lnTo>
                <a:lnTo>
                  <a:pt x="1044" y="24"/>
                </a:lnTo>
                <a:lnTo>
                  <a:pt x="1026" y="12"/>
                </a:lnTo>
                <a:lnTo>
                  <a:pt x="966" y="12"/>
                </a:lnTo>
                <a:lnTo>
                  <a:pt x="954" y="6"/>
                </a:lnTo>
                <a:lnTo>
                  <a:pt x="948" y="6"/>
                </a:lnTo>
                <a:lnTo>
                  <a:pt x="936" y="0"/>
                </a:lnTo>
                <a:lnTo>
                  <a:pt x="876" y="0"/>
                </a:lnTo>
                <a:lnTo>
                  <a:pt x="864" y="24"/>
                </a:lnTo>
                <a:lnTo>
                  <a:pt x="852" y="24"/>
                </a:lnTo>
                <a:lnTo>
                  <a:pt x="840" y="30"/>
                </a:lnTo>
                <a:lnTo>
                  <a:pt x="828" y="30"/>
                </a:lnTo>
                <a:lnTo>
                  <a:pt x="822" y="36"/>
                </a:lnTo>
                <a:lnTo>
                  <a:pt x="810" y="60"/>
                </a:lnTo>
                <a:lnTo>
                  <a:pt x="768" y="102"/>
                </a:lnTo>
                <a:lnTo>
                  <a:pt x="756" y="108"/>
                </a:lnTo>
                <a:lnTo>
                  <a:pt x="750" y="108"/>
                </a:lnTo>
                <a:lnTo>
                  <a:pt x="738" y="114"/>
                </a:lnTo>
                <a:lnTo>
                  <a:pt x="726" y="138"/>
                </a:lnTo>
                <a:lnTo>
                  <a:pt x="726" y="174"/>
                </a:lnTo>
                <a:lnTo>
                  <a:pt x="714" y="180"/>
                </a:lnTo>
                <a:lnTo>
                  <a:pt x="708" y="192"/>
                </a:lnTo>
                <a:lnTo>
                  <a:pt x="702" y="198"/>
                </a:lnTo>
                <a:lnTo>
                  <a:pt x="690" y="204"/>
                </a:lnTo>
                <a:lnTo>
                  <a:pt x="672" y="210"/>
                </a:lnTo>
                <a:lnTo>
                  <a:pt x="654" y="228"/>
                </a:lnTo>
                <a:lnTo>
                  <a:pt x="654" y="240"/>
                </a:lnTo>
                <a:lnTo>
                  <a:pt x="648" y="252"/>
                </a:lnTo>
                <a:lnTo>
                  <a:pt x="642" y="270"/>
                </a:lnTo>
                <a:lnTo>
                  <a:pt x="636" y="282"/>
                </a:lnTo>
                <a:lnTo>
                  <a:pt x="630" y="288"/>
                </a:lnTo>
                <a:lnTo>
                  <a:pt x="618" y="294"/>
                </a:lnTo>
                <a:lnTo>
                  <a:pt x="606" y="294"/>
                </a:lnTo>
                <a:lnTo>
                  <a:pt x="600" y="288"/>
                </a:lnTo>
                <a:lnTo>
                  <a:pt x="594" y="294"/>
                </a:lnTo>
                <a:lnTo>
                  <a:pt x="582" y="300"/>
                </a:lnTo>
                <a:lnTo>
                  <a:pt x="570" y="300"/>
                </a:lnTo>
                <a:lnTo>
                  <a:pt x="564" y="294"/>
                </a:lnTo>
                <a:lnTo>
                  <a:pt x="552" y="288"/>
                </a:lnTo>
                <a:lnTo>
                  <a:pt x="546" y="282"/>
                </a:lnTo>
                <a:lnTo>
                  <a:pt x="516" y="282"/>
                </a:lnTo>
                <a:lnTo>
                  <a:pt x="504" y="270"/>
                </a:lnTo>
                <a:lnTo>
                  <a:pt x="492" y="264"/>
                </a:lnTo>
                <a:lnTo>
                  <a:pt x="486" y="258"/>
                </a:lnTo>
                <a:lnTo>
                  <a:pt x="474" y="252"/>
                </a:lnTo>
                <a:lnTo>
                  <a:pt x="462" y="252"/>
                </a:lnTo>
                <a:lnTo>
                  <a:pt x="450" y="258"/>
                </a:lnTo>
                <a:lnTo>
                  <a:pt x="444" y="264"/>
                </a:lnTo>
                <a:lnTo>
                  <a:pt x="438" y="276"/>
                </a:lnTo>
                <a:lnTo>
                  <a:pt x="438" y="288"/>
                </a:lnTo>
                <a:lnTo>
                  <a:pt x="432" y="300"/>
                </a:lnTo>
                <a:lnTo>
                  <a:pt x="432" y="324"/>
                </a:lnTo>
                <a:lnTo>
                  <a:pt x="420" y="324"/>
                </a:lnTo>
                <a:lnTo>
                  <a:pt x="414" y="330"/>
                </a:lnTo>
                <a:lnTo>
                  <a:pt x="408" y="330"/>
                </a:lnTo>
                <a:lnTo>
                  <a:pt x="402" y="336"/>
                </a:lnTo>
                <a:lnTo>
                  <a:pt x="396" y="348"/>
                </a:lnTo>
                <a:lnTo>
                  <a:pt x="390" y="354"/>
                </a:lnTo>
                <a:lnTo>
                  <a:pt x="390" y="360"/>
                </a:lnTo>
                <a:lnTo>
                  <a:pt x="366" y="360"/>
                </a:lnTo>
                <a:lnTo>
                  <a:pt x="366" y="378"/>
                </a:lnTo>
                <a:lnTo>
                  <a:pt x="288" y="378"/>
                </a:lnTo>
                <a:lnTo>
                  <a:pt x="288" y="348"/>
                </a:lnTo>
                <a:lnTo>
                  <a:pt x="294" y="336"/>
                </a:lnTo>
                <a:lnTo>
                  <a:pt x="294" y="330"/>
                </a:lnTo>
                <a:lnTo>
                  <a:pt x="300" y="318"/>
                </a:lnTo>
                <a:lnTo>
                  <a:pt x="300" y="294"/>
                </a:lnTo>
                <a:lnTo>
                  <a:pt x="294" y="288"/>
                </a:lnTo>
                <a:lnTo>
                  <a:pt x="294" y="270"/>
                </a:lnTo>
                <a:lnTo>
                  <a:pt x="288" y="258"/>
                </a:lnTo>
                <a:lnTo>
                  <a:pt x="282" y="240"/>
                </a:lnTo>
                <a:lnTo>
                  <a:pt x="276" y="234"/>
                </a:lnTo>
                <a:lnTo>
                  <a:pt x="264" y="228"/>
                </a:lnTo>
                <a:lnTo>
                  <a:pt x="258" y="222"/>
                </a:lnTo>
                <a:lnTo>
                  <a:pt x="246" y="216"/>
                </a:lnTo>
                <a:lnTo>
                  <a:pt x="240" y="510"/>
                </a:lnTo>
                <a:lnTo>
                  <a:pt x="222" y="510"/>
                </a:lnTo>
                <a:lnTo>
                  <a:pt x="210" y="516"/>
                </a:lnTo>
                <a:lnTo>
                  <a:pt x="204" y="522"/>
                </a:lnTo>
                <a:lnTo>
                  <a:pt x="204" y="528"/>
                </a:lnTo>
                <a:lnTo>
                  <a:pt x="192" y="528"/>
                </a:lnTo>
                <a:lnTo>
                  <a:pt x="192" y="552"/>
                </a:lnTo>
                <a:lnTo>
                  <a:pt x="168" y="552"/>
                </a:lnTo>
                <a:lnTo>
                  <a:pt x="156" y="540"/>
                </a:lnTo>
                <a:lnTo>
                  <a:pt x="144" y="540"/>
                </a:lnTo>
                <a:lnTo>
                  <a:pt x="132" y="552"/>
                </a:lnTo>
                <a:lnTo>
                  <a:pt x="108" y="552"/>
                </a:lnTo>
                <a:lnTo>
                  <a:pt x="102" y="546"/>
                </a:lnTo>
                <a:lnTo>
                  <a:pt x="102" y="540"/>
                </a:lnTo>
                <a:lnTo>
                  <a:pt x="96" y="534"/>
                </a:lnTo>
                <a:lnTo>
                  <a:pt x="72" y="534"/>
                </a:lnTo>
                <a:lnTo>
                  <a:pt x="66" y="528"/>
                </a:lnTo>
                <a:lnTo>
                  <a:pt x="60" y="516"/>
                </a:lnTo>
                <a:lnTo>
                  <a:pt x="60" y="492"/>
                </a:lnTo>
                <a:lnTo>
                  <a:pt x="42" y="474"/>
                </a:lnTo>
                <a:lnTo>
                  <a:pt x="36" y="474"/>
                </a:lnTo>
                <a:lnTo>
                  <a:pt x="30" y="480"/>
                </a:lnTo>
                <a:lnTo>
                  <a:pt x="30" y="486"/>
                </a:lnTo>
                <a:lnTo>
                  <a:pt x="24" y="498"/>
                </a:lnTo>
                <a:lnTo>
                  <a:pt x="18" y="504"/>
                </a:lnTo>
                <a:lnTo>
                  <a:pt x="18" y="510"/>
                </a:lnTo>
                <a:lnTo>
                  <a:pt x="0" y="522"/>
                </a:lnTo>
                <a:lnTo>
                  <a:pt x="0" y="516"/>
                </a:lnTo>
                <a:lnTo>
                  <a:pt x="0" y="528"/>
                </a:lnTo>
                <a:lnTo>
                  <a:pt x="6" y="540"/>
                </a:lnTo>
                <a:lnTo>
                  <a:pt x="6" y="552"/>
                </a:lnTo>
                <a:lnTo>
                  <a:pt x="36" y="582"/>
                </a:lnTo>
                <a:lnTo>
                  <a:pt x="42" y="600"/>
                </a:lnTo>
                <a:lnTo>
                  <a:pt x="42" y="648"/>
                </a:lnTo>
                <a:lnTo>
                  <a:pt x="48" y="672"/>
                </a:lnTo>
                <a:lnTo>
                  <a:pt x="54" y="690"/>
                </a:lnTo>
                <a:lnTo>
                  <a:pt x="72" y="714"/>
                </a:lnTo>
                <a:lnTo>
                  <a:pt x="96" y="738"/>
                </a:lnTo>
                <a:lnTo>
                  <a:pt x="114" y="762"/>
                </a:lnTo>
                <a:lnTo>
                  <a:pt x="120" y="786"/>
                </a:lnTo>
                <a:lnTo>
                  <a:pt x="120" y="834"/>
                </a:lnTo>
                <a:lnTo>
                  <a:pt x="114" y="846"/>
                </a:lnTo>
                <a:lnTo>
                  <a:pt x="114" y="852"/>
                </a:lnTo>
                <a:lnTo>
                  <a:pt x="90" y="852"/>
                </a:lnTo>
                <a:lnTo>
                  <a:pt x="90" y="876"/>
                </a:lnTo>
                <a:lnTo>
                  <a:pt x="96" y="888"/>
                </a:lnTo>
                <a:lnTo>
                  <a:pt x="108" y="906"/>
                </a:lnTo>
                <a:lnTo>
                  <a:pt x="114" y="918"/>
                </a:lnTo>
                <a:lnTo>
                  <a:pt x="114" y="960"/>
                </a:lnTo>
                <a:lnTo>
                  <a:pt x="120" y="972"/>
                </a:lnTo>
                <a:lnTo>
                  <a:pt x="120" y="978"/>
                </a:lnTo>
                <a:lnTo>
                  <a:pt x="126" y="978"/>
                </a:lnTo>
                <a:lnTo>
                  <a:pt x="126" y="972"/>
                </a:lnTo>
                <a:lnTo>
                  <a:pt x="132" y="966"/>
                </a:lnTo>
                <a:lnTo>
                  <a:pt x="144" y="966"/>
                </a:lnTo>
                <a:lnTo>
                  <a:pt x="150" y="972"/>
                </a:lnTo>
                <a:lnTo>
                  <a:pt x="180" y="984"/>
                </a:lnTo>
                <a:lnTo>
                  <a:pt x="180" y="996"/>
                </a:lnTo>
                <a:lnTo>
                  <a:pt x="204" y="1020"/>
                </a:lnTo>
                <a:lnTo>
                  <a:pt x="216" y="1020"/>
                </a:lnTo>
                <a:lnTo>
                  <a:pt x="240" y="1008"/>
                </a:lnTo>
                <a:lnTo>
                  <a:pt x="246" y="996"/>
                </a:lnTo>
                <a:lnTo>
                  <a:pt x="252" y="990"/>
                </a:lnTo>
                <a:lnTo>
                  <a:pt x="264" y="984"/>
                </a:lnTo>
                <a:lnTo>
                  <a:pt x="294" y="984"/>
                </a:lnTo>
                <a:lnTo>
                  <a:pt x="306" y="990"/>
                </a:lnTo>
                <a:lnTo>
                  <a:pt x="354" y="990"/>
                </a:lnTo>
                <a:lnTo>
                  <a:pt x="354" y="984"/>
                </a:lnTo>
                <a:lnTo>
                  <a:pt x="360" y="978"/>
                </a:lnTo>
                <a:lnTo>
                  <a:pt x="360" y="966"/>
                </a:lnTo>
                <a:lnTo>
                  <a:pt x="366" y="960"/>
                </a:lnTo>
                <a:lnTo>
                  <a:pt x="378" y="954"/>
                </a:lnTo>
                <a:lnTo>
                  <a:pt x="408" y="954"/>
                </a:lnTo>
                <a:lnTo>
                  <a:pt x="420" y="960"/>
                </a:lnTo>
                <a:lnTo>
                  <a:pt x="432" y="960"/>
                </a:lnTo>
                <a:lnTo>
                  <a:pt x="438" y="966"/>
                </a:lnTo>
                <a:lnTo>
                  <a:pt x="444" y="960"/>
                </a:lnTo>
                <a:lnTo>
                  <a:pt x="456" y="960"/>
                </a:lnTo>
                <a:lnTo>
                  <a:pt x="468" y="954"/>
                </a:lnTo>
                <a:lnTo>
                  <a:pt x="504" y="954"/>
                </a:lnTo>
                <a:lnTo>
                  <a:pt x="522" y="960"/>
                </a:lnTo>
                <a:lnTo>
                  <a:pt x="534" y="966"/>
                </a:lnTo>
                <a:lnTo>
                  <a:pt x="552" y="966"/>
                </a:lnTo>
                <a:lnTo>
                  <a:pt x="558" y="960"/>
                </a:lnTo>
                <a:lnTo>
                  <a:pt x="570" y="954"/>
                </a:lnTo>
                <a:lnTo>
                  <a:pt x="606" y="954"/>
                </a:lnTo>
                <a:lnTo>
                  <a:pt x="618" y="948"/>
                </a:lnTo>
                <a:lnTo>
                  <a:pt x="624" y="942"/>
                </a:lnTo>
                <a:lnTo>
                  <a:pt x="636" y="936"/>
                </a:lnTo>
                <a:lnTo>
                  <a:pt x="684" y="936"/>
                </a:lnTo>
                <a:lnTo>
                  <a:pt x="708" y="924"/>
                </a:lnTo>
                <a:lnTo>
                  <a:pt x="720" y="912"/>
                </a:lnTo>
                <a:lnTo>
                  <a:pt x="738" y="900"/>
                </a:lnTo>
                <a:lnTo>
                  <a:pt x="774" y="864"/>
                </a:lnTo>
                <a:lnTo>
                  <a:pt x="786" y="858"/>
                </a:lnTo>
                <a:lnTo>
                  <a:pt x="804" y="846"/>
                </a:lnTo>
                <a:lnTo>
                  <a:pt x="900" y="750"/>
                </a:lnTo>
                <a:lnTo>
                  <a:pt x="918" y="750"/>
                </a:lnTo>
                <a:lnTo>
                  <a:pt x="924" y="744"/>
                </a:lnTo>
                <a:lnTo>
                  <a:pt x="960" y="696"/>
                </a:lnTo>
                <a:lnTo>
                  <a:pt x="972" y="672"/>
                </a:lnTo>
                <a:lnTo>
                  <a:pt x="984" y="654"/>
                </a:lnTo>
                <a:lnTo>
                  <a:pt x="990" y="642"/>
                </a:lnTo>
                <a:lnTo>
                  <a:pt x="1002" y="606"/>
                </a:lnTo>
                <a:lnTo>
                  <a:pt x="1014" y="588"/>
                </a:lnTo>
                <a:lnTo>
                  <a:pt x="1020" y="576"/>
                </a:lnTo>
                <a:lnTo>
                  <a:pt x="1026" y="570"/>
                </a:lnTo>
                <a:lnTo>
                  <a:pt x="1038" y="564"/>
                </a:lnTo>
                <a:lnTo>
                  <a:pt x="1050" y="552"/>
                </a:lnTo>
                <a:lnTo>
                  <a:pt x="1068" y="546"/>
                </a:lnTo>
                <a:lnTo>
                  <a:pt x="1086" y="534"/>
                </a:lnTo>
                <a:lnTo>
                  <a:pt x="1098" y="510"/>
                </a:lnTo>
                <a:lnTo>
                  <a:pt x="1098" y="498"/>
                </a:lnTo>
                <a:lnTo>
                  <a:pt x="1104" y="486"/>
                </a:lnTo>
                <a:lnTo>
                  <a:pt x="1110" y="468"/>
                </a:lnTo>
                <a:lnTo>
                  <a:pt x="1116" y="456"/>
                </a:lnTo>
                <a:lnTo>
                  <a:pt x="1122" y="450"/>
                </a:lnTo>
                <a:lnTo>
                  <a:pt x="1122" y="438"/>
                </a:lnTo>
                <a:lnTo>
                  <a:pt x="1128" y="432"/>
                </a:lnTo>
                <a:lnTo>
                  <a:pt x="1128" y="414"/>
                </a:lnTo>
                <a:lnTo>
                  <a:pt x="1134" y="396"/>
                </a:lnTo>
                <a:lnTo>
                  <a:pt x="1128" y="384"/>
                </a:lnTo>
                <a:lnTo>
                  <a:pt x="1116" y="372"/>
                </a:lnTo>
                <a:close/>
                <a:moveTo>
                  <a:pt x="870" y="624"/>
                </a:moveTo>
                <a:lnTo>
                  <a:pt x="858" y="630"/>
                </a:lnTo>
                <a:lnTo>
                  <a:pt x="852" y="636"/>
                </a:lnTo>
                <a:lnTo>
                  <a:pt x="840" y="642"/>
                </a:lnTo>
                <a:lnTo>
                  <a:pt x="822" y="642"/>
                </a:lnTo>
                <a:lnTo>
                  <a:pt x="810" y="648"/>
                </a:lnTo>
                <a:lnTo>
                  <a:pt x="804" y="654"/>
                </a:lnTo>
                <a:lnTo>
                  <a:pt x="798" y="666"/>
                </a:lnTo>
                <a:lnTo>
                  <a:pt x="792" y="672"/>
                </a:lnTo>
                <a:lnTo>
                  <a:pt x="792" y="684"/>
                </a:lnTo>
                <a:lnTo>
                  <a:pt x="774" y="684"/>
                </a:lnTo>
                <a:lnTo>
                  <a:pt x="744" y="654"/>
                </a:lnTo>
                <a:lnTo>
                  <a:pt x="744" y="636"/>
                </a:lnTo>
                <a:lnTo>
                  <a:pt x="720" y="600"/>
                </a:lnTo>
                <a:lnTo>
                  <a:pt x="744" y="600"/>
                </a:lnTo>
                <a:lnTo>
                  <a:pt x="750" y="582"/>
                </a:lnTo>
                <a:lnTo>
                  <a:pt x="768" y="564"/>
                </a:lnTo>
                <a:lnTo>
                  <a:pt x="768" y="546"/>
                </a:lnTo>
                <a:lnTo>
                  <a:pt x="774" y="540"/>
                </a:lnTo>
                <a:lnTo>
                  <a:pt x="798" y="540"/>
                </a:lnTo>
                <a:lnTo>
                  <a:pt x="798" y="528"/>
                </a:lnTo>
                <a:lnTo>
                  <a:pt x="810" y="522"/>
                </a:lnTo>
                <a:lnTo>
                  <a:pt x="846" y="522"/>
                </a:lnTo>
                <a:lnTo>
                  <a:pt x="852" y="528"/>
                </a:lnTo>
                <a:lnTo>
                  <a:pt x="858" y="540"/>
                </a:lnTo>
                <a:lnTo>
                  <a:pt x="864" y="546"/>
                </a:lnTo>
                <a:lnTo>
                  <a:pt x="870" y="558"/>
                </a:lnTo>
                <a:lnTo>
                  <a:pt x="882" y="564"/>
                </a:lnTo>
                <a:lnTo>
                  <a:pt x="888" y="588"/>
                </a:lnTo>
                <a:lnTo>
                  <a:pt x="864" y="606"/>
                </a:lnTo>
                <a:lnTo>
                  <a:pt x="870" y="6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Somalia" descr="© INSCALE GmbH, 05.05.2010&#10;http://www.presentationload.com/">
            <a:extLst>
              <a:ext uri="{FF2B5EF4-FFF2-40B4-BE49-F238E27FC236}">
                <a16:creationId xmlns:a16="http://schemas.microsoft.com/office/drawing/2014/main" id="{F8669292-94E6-F680-34D8-C8DDF0FC97D2}"/>
              </a:ext>
            </a:extLst>
          </p:cNvPr>
          <p:cNvSpPr>
            <a:spLocks/>
          </p:cNvSpPr>
          <p:nvPr/>
        </p:nvSpPr>
        <p:spPr bwMode="gray">
          <a:xfrm>
            <a:off x="6977759" y="3927556"/>
            <a:ext cx="337466" cy="521874"/>
          </a:xfrm>
          <a:custGeom>
            <a:avLst/>
            <a:gdLst>
              <a:gd name="T0" fmla="*/ 2147483647 w 714"/>
              <a:gd name="T1" fmla="*/ 2147483647 h 1104"/>
              <a:gd name="T2" fmla="*/ 2147483647 w 714"/>
              <a:gd name="T3" fmla="*/ 2147483647 h 1104"/>
              <a:gd name="T4" fmla="*/ 2147483647 w 714"/>
              <a:gd name="T5" fmla="*/ 2147483647 h 1104"/>
              <a:gd name="T6" fmla="*/ 2147483647 w 714"/>
              <a:gd name="T7" fmla="*/ 2147483647 h 1104"/>
              <a:gd name="T8" fmla="*/ 2147483647 w 714"/>
              <a:gd name="T9" fmla="*/ 2147483647 h 1104"/>
              <a:gd name="T10" fmla="*/ 2147483647 w 714"/>
              <a:gd name="T11" fmla="*/ 2147483647 h 1104"/>
              <a:gd name="T12" fmla="*/ 2147483647 w 714"/>
              <a:gd name="T13" fmla="*/ 2147483647 h 1104"/>
              <a:gd name="T14" fmla="*/ 2147483647 w 714"/>
              <a:gd name="T15" fmla="*/ 2147483647 h 1104"/>
              <a:gd name="T16" fmla="*/ 2147483647 w 714"/>
              <a:gd name="T17" fmla="*/ 2147483647 h 1104"/>
              <a:gd name="T18" fmla="*/ 2147483647 w 714"/>
              <a:gd name="T19" fmla="*/ 2147483647 h 1104"/>
              <a:gd name="T20" fmla="*/ 2147483647 w 714"/>
              <a:gd name="T21" fmla="*/ 2147483647 h 1104"/>
              <a:gd name="T22" fmla="*/ 2147483647 w 714"/>
              <a:gd name="T23" fmla="*/ 2147483647 h 1104"/>
              <a:gd name="T24" fmla="*/ 0 w 714"/>
              <a:gd name="T25" fmla="*/ 2147483647 h 1104"/>
              <a:gd name="T26" fmla="*/ 2147483647 w 714"/>
              <a:gd name="T27" fmla="*/ 2147483647 h 1104"/>
              <a:gd name="T28" fmla="*/ 2147483647 w 714"/>
              <a:gd name="T29" fmla="*/ 2147483647 h 1104"/>
              <a:gd name="T30" fmla="*/ 2147483647 w 714"/>
              <a:gd name="T31" fmla="*/ 2147483647 h 1104"/>
              <a:gd name="T32" fmla="*/ 2147483647 w 714"/>
              <a:gd name="T33" fmla="*/ 2147483647 h 1104"/>
              <a:gd name="T34" fmla="*/ 2147483647 w 714"/>
              <a:gd name="T35" fmla="*/ 2147483647 h 1104"/>
              <a:gd name="T36" fmla="*/ 2147483647 w 714"/>
              <a:gd name="T37" fmla="*/ 2147483647 h 1104"/>
              <a:gd name="T38" fmla="*/ 2147483647 w 714"/>
              <a:gd name="T39" fmla="*/ 2147483647 h 1104"/>
              <a:gd name="T40" fmla="*/ 2147483647 w 714"/>
              <a:gd name="T41" fmla="*/ 2147483647 h 1104"/>
              <a:gd name="T42" fmla="*/ 2147483647 w 714"/>
              <a:gd name="T43" fmla="*/ 2147483647 h 1104"/>
              <a:gd name="T44" fmla="*/ 2147483647 w 714"/>
              <a:gd name="T45" fmla="*/ 2147483647 h 1104"/>
              <a:gd name="T46" fmla="*/ 2147483647 w 714"/>
              <a:gd name="T47" fmla="*/ 2147483647 h 1104"/>
              <a:gd name="T48" fmla="*/ 2147483647 w 714"/>
              <a:gd name="T49" fmla="*/ 2147483647 h 1104"/>
              <a:gd name="T50" fmla="*/ 2147483647 w 714"/>
              <a:gd name="T51" fmla="*/ 2147483647 h 1104"/>
              <a:gd name="T52" fmla="*/ 2147483647 w 714"/>
              <a:gd name="T53" fmla="*/ 2147483647 h 1104"/>
              <a:gd name="T54" fmla="*/ 2147483647 w 714"/>
              <a:gd name="T55" fmla="*/ 2147483647 h 1104"/>
              <a:gd name="T56" fmla="*/ 2147483647 w 714"/>
              <a:gd name="T57" fmla="*/ 2147483647 h 1104"/>
              <a:gd name="T58" fmla="*/ 2147483647 w 714"/>
              <a:gd name="T59" fmla="*/ 2147483647 h 1104"/>
              <a:gd name="T60" fmla="*/ 2147483647 w 714"/>
              <a:gd name="T61" fmla="*/ 2147483647 h 1104"/>
              <a:gd name="T62" fmla="*/ 2147483647 w 714"/>
              <a:gd name="T63" fmla="*/ 2147483647 h 1104"/>
              <a:gd name="T64" fmla="*/ 2147483647 w 714"/>
              <a:gd name="T65" fmla="*/ 2147483647 h 1104"/>
              <a:gd name="T66" fmla="*/ 2147483647 w 714"/>
              <a:gd name="T67" fmla="*/ 2147483647 h 1104"/>
              <a:gd name="T68" fmla="*/ 2147483647 w 714"/>
              <a:gd name="T69" fmla="*/ 2147483647 h 1104"/>
              <a:gd name="T70" fmla="*/ 2147483647 w 714"/>
              <a:gd name="T71" fmla="*/ 2147483647 h 1104"/>
              <a:gd name="T72" fmla="*/ 2147483647 w 714"/>
              <a:gd name="T73" fmla="*/ 2147483647 h 1104"/>
              <a:gd name="T74" fmla="*/ 2147483647 w 714"/>
              <a:gd name="T75" fmla="*/ 2147483647 h 1104"/>
              <a:gd name="T76" fmla="*/ 2147483647 w 714"/>
              <a:gd name="T77" fmla="*/ 2147483647 h 1104"/>
              <a:gd name="T78" fmla="*/ 2147483647 w 714"/>
              <a:gd name="T79" fmla="*/ 2147483647 h 1104"/>
              <a:gd name="T80" fmla="*/ 2147483647 w 714"/>
              <a:gd name="T81" fmla="*/ 2147483647 h 1104"/>
              <a:gd name="T82" fmla="*/ 2147483647 w 714"/>
              <a:gd name="T83" fmla="*/ 2147483647 h 1104"/>
              <a:gd name="T84" fmla="*/ 2147483647 w 714"/>
              <a:gd name="T85" fmla="*/ 2147483647 h 1104"/>
              <a:gd name="T86" fmla="*/ 2147483647 w 714"/>
              <a:gd name="T87" fmla="*/ 2147483647 h 110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4"/>
              <a:gd name="T133" fmla="*/ 0 h 1104"/>
              <a:gd name="T134" fmla="*/ 714 w 714"/>
              <a:gd name="T135" fmla="*/ 1104 h 110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4" h="1104">
                <a:moveTo>
                  <a:pt x="108" y="114"/>
                </a:moveTo>
                <a:lnTo>
                  <a:pt x="120" y="126"/>
                </a:lnTo>
                <a:lnTo>
                  <a:pt x="120" y="138"/>
                </a:lnTo>
                <a:lnTo>
                  <a:pt x="126" y="150"/>
                </a:lnTo>
                <a:lnTo>
                  <a:pt x="132" y="156"/>
                </a:lnTo>
                <a:lnTo>
                  <a:pt x="138" y="168"/>
                </a:lnTo>
                <a:lnTo>
                  <a:pt x="144" y="174"/>
                </a:lnTo>
                <a:lnTo>
                  <a:pt x="156" y="198"/>
                </a:lnTo>
                <a:lnTo>
                  <a:pt x="162" y="204"/>
                </a:lnTo>
                <a:lnTo>
                  <a:pt x="162" y="210"/>
                </a:lnTo>
                <a:lnTo>
                  <a:pt x="186" y="210"/>
                </a:lnTo>
                <a:lnTo>
                  <a:pt x="192" y="222"/>
                </a:lnTo>
                <a:lnTo>
                  <a:pt x="198" y="228"/>
                </a:lnTo>
                <a:lnTo>
                  <a:pt x="204" y="240"/>
                </a:lnTo>
                <a:lnTo>
                  <a:pt x="240" y="258"/>
                </a:lnTo>
                <a:lnTo>
                  <a:pt x="312" y="282"/>
                </a:lnTo>
                <a:lnTo>
                  <a:pt x="336" y="288"/>
                </a:lnTo>
                <a:lnTo>
                  <a:pt x="348" y="294"/>
                </a:lnTo>
                <a:lnTo>
                  <a:pt x="366" y="300"/>
                </a:lnTo>
                <a:lnTo>
                  <a:pt x="378" y="312"/>
                </a:lnTo>
                <a:lnTo>
                  <a:pt x="414" y="330"/>
                </a:lnTo>
                <a:lnTo>
                  <a:pt x="486" y="324"/>
                </a:lnTo>
                <a:lnTo>
                  <a:pt x="276" y="570"/>
                </a:lnTo>
                <a:lnTo>
                  <a:pt x="192" y="570"/>
                </a:lnTo>
                <a:lnTo>
                  <a:pt x="186" y="576"/>
                </a:lnTo>
                <a:lnTo>
                  <a:pt x="174" y="576"/>
                </a:lnTo>
                <a:lnTo>
                  <a:pt x="162" y="582"/>
                </a:lnTo>
                <a:lnTo>
                  <a:pt x="156" y="588"/>
                </a:lnTo>
                <a:lnTo>
                  <a:pt x="144" y="594"/>
                </a:lnTo>
                <a:lnTo>
                  <a:pt x="144" y="606"/>
                </a:lnTo>
                <a:lnTo>
                  <a:pt x="126" y="624"/>
                </a:lnTo>
                <a:lnTo>
                  <a:pt x="102" y="624"/>
                </a:lnTo>
                <a:lnTo>
                  <a:pt x="90" y="630"/>
                </a:lnTo>
                <a:lnTo>
                  <a:pt x="78" y="630"/>
                </a:lnTo>
                <a:lnTo>
                  <a:pt x="66" y="642"/>
                </a:lnTo>
                <a:lnTo>
                  <a:pt x="66" y="654"/>
                </a:lnTo>
                <a:lnTo>
                  <a:pt x="60" y="660"/>
                </a:lnTo>
                <a:lnTo>
                  <a:pt x="42" y="696"/>
                </a:lnTo>
                <a:lnTo>
                  <a:pt x="0" y="738"/>
                </a:lnTo>
                <a:lnTo>
                  <a:pt x="0" y="1038"/>
                </a:lnTo>
                <a:lnTo>
                  <a:pt x="42" y="1104"/>
                </a:lnTo>
                <a:lnTo>
                  <a:pt x="48" y="1086"/>
                </a:lnTo>
                <a:lnTo>
                  <a:pt x="84" y="1032"/>
                </a:lnTo>
                <a:lnTo>
                  <a:pt x="96" y="1008"/>
                </a:lnTo>
                <a:lnTo>
                  <a:pt x="114" y="996"/>
                </a:lnTo>
                <a:lnTo>
                  <a:pt x="144" y="966"/>
                </a:lnTo>
                <a:lnTo>
                  <a:pt x="150" y="954"/>
                </a:lnTo>
                <a:lnTo>
                  <a:pt x="162" y="936"/>
                </a:lnTo>
                <a:lnTo>
                  <a:pt x="192" y="906"/>
                </a:lnTo>
                <a:lnTo>
                  <a:pt x="216" y="876"/>
                </a:lnTo>
                <a:lnTo>
                  <a:pt x="246" y="846"/>
                </a:lnTo>
                <a:lnTo>
                  <a:pt x="264" y="840"/>
                </a:lnTo>
                <a:lnTo>
                  <a:pt x="276" y="828"/>
                </a:lnTo>
                <a:lnTo>
                  <a:pt x="294" y="816"/>
                </a:lnTo>
                <a:lnTo>
                  <a:pt x="318" y="804"/>
                </a:lnTo>
                <a:lnTo>
                  <a:pt x="336" y="786"/>
                </a:lnTo>
                <a:lnTo>
                  <a:pt x="372" y="756"/>
                </a:lnTo>
                <a:lnTo>
                  <a:pt x="420" y="708"/>
                </a:lnTo>
                <a:lnTo>
                  <a:pt x="438" y="684"/>
                </a:lnTo>
                <a:lnTo>
                  <a:pt x="462" y="654"/>
                </a:lnTo>
                <a:lnTo>
                  <a:pt x="492" y="618"/>
                </a:lnTo>
                <a:lnTo>
                  <a:pt x="516" y="570"/>
                </a:lnTo>
                <a:lnTo>
                  <a:pt x="528" y="540"/>
                </a:lnTo>
                <a:lnTo>
                  <a:pt x="546" y="516"/>
                </a:lnTo>
                <a:lnTo>
                  <a:pt x="558" y="498"/>
                </a:lnTo>
                <a:lnTo>
                  <a:pt x="564" y="492"/>
                </a:lnTo>
                <a:lnTo>
                  <a:pt x="570" y="480"/>
                </a:lnTo>
                <a:lnTo>
                  <a:pt x="576" y="474"/>
                </a:lnTo>
                <a:lnTo>
                  <a:pt x="576" y="450"/>
                </a:lnTo>
                <a:lnTo>
                  <a:pt x="582" y="432"/>
                </a:lnTo>
                <a:lnTo>
                  <a:pt x="588" y="420"/>
                </a:lnTo>
                <a:lnTo>
                  <a:pt x="588" y="402"/>
                </a:lnTo>
                <a:lnTo>
                  <a:pt x="594" y="390"/>
                </a:lnTo>
                <a:lnTo>
                  <a:pt x="606" y="378"/>
                </a:lnTo>
                <a:lnTo>
                  <a:pt x="612" y="366"/>
                </a:lnTo>
                <a:lnTo>
                  <a:pt x="624" y="354"/>
                </a:lnTo>
                <a:lnTo>
                  <a:pt x="624" y="324"/>
                </a:lnTo>
                <a:lnTo>
                  <a:pt x="636" y="318"/>
                </a:lnTo>
                <a:lnTo>
                  <a:pt x="642" y="306"/>
                </a:lnTo>
                <a:lnTo>
                  <a:pt x="660" y="252"/>
                </a:lnTo>
                <a:lnTo>
                  <a:pt x="672" y="252"/>
                </a:lnTo>
                <a:lnTo>
                  <a:pt x="672" y="246"/>
                </a:lnTo>
                <a:lnTo>
                  <a:pt x="684" y="234"/>
                </a:lnTo>
                <a:lnTo>
                  <a:pt x="684" y="138"/>
                </a:lnTo>
                <a:lnTo>
                  <a:pt x="708" y="126"/>
                </a:lnTo>
                <a:lnTo>
                  <a:pt x="702" y="54"/>
                </a:lnTo>
                <a:lnTo>
                  <a:pt x="708" y="42"/>
                </a:lnTo>
                <a:lnTo>
                  <a:pt x="708" y="36"/>
                </a:lnTo>
                <a:lnTo>
                  <a:pt x="714" y="24"/>
                </a:lnTo>
                <a:lnTo>
                  <a:pt x="714" y="12"/>
                </a:lnTo>
                <a:lnTo>
                  <a:pt x="690" y="0"/>
                </a:lnTo>
                <a:lnTo>
                  <a:pt x="672" y="0"/>
                </a:lnTo>
                <a:lnTo>
                  <a:pt x="666" y="12"/>
                </a:lnTo>
                <a:lnTo>
                  <a:pt x="654" y="18"/>
                </a:lnTo>
                <a:lnTo>
                  <a:pt x="648" y="30"/>
                </a:lnTo>
                <a:lnTo>
                  <a:pt x="624" y="42"/>
                </a:lnTo>
                <a:lnTo>
                  <a:pt x="612" y="42"/>
                </a:lnTo>
                <a:lnTo>
                  <a:pt x="594" y="48"/>
                </a:lnTo>
                <a:lnTo>
                  <a:pt x="582" y="54"/>
                </a:lnTo>
                <a:lnTo>
                  <a:pt x="564" y="54"/>
                </a:lnTo>
                <a:lnTo>
                  <a:pt x="546" y="48"/>
                </a:lnTo>
                <a:lnTo>
                  <a:pt x="534" y="42"/>
                </a:lnTo>
                <a:lnTo>
                  <a:pt x="516" y="48"/>
                </a:lnTo>
                <a:lnTo>
                  <a:pt x="510" y="54"/>
                </a:lnTo>
                <a:lnTo>
                  <a:pt x="498" y="60"/>
                </a:lnTo>
                <a:lnTo>
                  <a:pt x="492" y="72"/>
                </a:lnTo>
                <a:lnTo>
                  <a:pt x="486" y="78"/>
                </a:lnTo>
                <a:lnTo>
                  <a:pt x="474" y="78"/>
                </a:lnTo>
                <a:lnTo>
                  <a:pt x="462" y="72"/>
                </a:lnTo>
                <a:lnTo>
                  <a:pt x="456" y="60"/>
                </a:lnTo>
                <a:lnTo>
                  <a:pt x="444" y="60"/>
                </a:lnTo>
                <a:lnTo>
                  <a:pt x="438" y="66"/>
                </a:lnTo>
                <a:lnTo>
                  <a:pt x="426" y="72"/>
                </a:lnTo>
                <a:lnTo>
                  <a:pt x="396" y="102"/>
                </a:lnTo>
                <a:lnTo>
                  <a:pt x="384" y="108"/>
                </a:lnTo>
                <a:lnTo>
                  <a:pt x="372" y="108"/>
                </a:lnTo>
                <a:lnTo>
                  <a:pt x="360" y="102"/>
                </a:lnTo>
                <a:lnTo>
                  <a:pt x="354" y="96"/>
                </a:lnTo>
                <a:lnTo>
                  <a:pt x="342" y="90"/>
                </a:lnTo>
                <a:lnTo>
                  <a:pt x="330" y="90"/>
                </a:lnTo>
                <a:lnTo>
                  <a:pt x="306" y="102"/>
                </a:lnTo>
                <a:lnTo>
                  <a:pt x="294" y="114"/>
                </a:lnTo>
                <a:lnTo>
                  <a:pt x="270" y="126"/>
                </a:lnTo>
                <a:lnTo>
                  <a:pt x="210" y="126"/>
                </a:lnTo>
                <a:lnTo>
                  <a:pt x="192" y="108"/>
                </a:lnTo>
                <a:lnTo>
                  <a:pt x="186" y="96"/>
                </a:lnTo>
                <a:lnTo>
                  <a:pt x="174" y="90"/>
                </a:lnTo>
                <a:lnTo>
                  <a:pt x="168" y="78"/>
                </a:lnTo>
                <a:lnTo>
                  <a:pt x="168" y="66"/>
                </a:lnTo>
                <a:lnTo>
                  <a:pt x="156" y="54"/>
                </a:lnTo>
                <a:lnTo>
                  <a:pt x="150" y="54"/>
                </a:lnTo>
                <a:lnTo>
                  <a:pt x="126" y="78"/>
                </a:lnTo>
                <a:lnTo>
                  <a:pt x="108" y="11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Solomon Islands" descr="© INSCALE GmbH, 05.05.2010&#10;http://www.presentationload.com/">
            <a:extLst>
              <a:ext uri="{FF2B5EF4-FFF2-40B4-BE49-F238E27FC236}">
                <a16:creationId xmlns:a16="http://schemas.microsoft.com/office/drawing/2014/main" id="{D0C546EA-1038-A3FA-014D-F5D8C32A5DCF}"/>
              </a:ext>
            </a:extLst>
          </p:cNvPr>
          <p:cNvSpPr>
            <a:spLocks noEditPoints="1"/>
          </p:cNvSpPr>
          <p:nvPr/>
        </p:nvSpPr>
        <p:spPr bwMode="gray">
          <a:xfrm>
            <a:off x="10848467" y="4639366"/>
            <a:ext cx="175188" cy="164123"/>
          </a:xfrm>
          <a:custGeom>
            <a:avLst/>
            <a:gdLst>
              <a:gd name="T0" fmla="*/ 2147483647 w 372"/>
              <a:gd name="T1" fmla="*/ 0 h 348"/>
              <a:gd name="T2" fmla="*/ 2147483647 w 372"/>
              <a:gd name="T3" fmla="*/ 2147483647 h 348"/>
              <a:gd name="T4" fmla="*/ 0 w 372"/>
              <a:gd name="T5" fmla="*/ 2147483647 h 348"/>
              <a:gd name="T6" fmla="*/ 2147483647 w 372"/>
              <a:gd name="T7" fmla="*/ 2147483647 h 348"/>
              <a:gd name="T8" fmla="*/ 0 w 372"/>
              <a:gd name="T9" fmla="*/ 2147483647 h 348"/>
              <a:gd name="T10" fmla="*/ 2147483647 w 372"/>
              <a:gd name="T11" fmla="*/ 2147483647 h 348"/>
              <a:gd name="T12" fmla="*/ 2147483647 w 372"/>
              <a:gd name="T13" fmla="*/ 2147483647 h 348"/>
              <a:gd name="T14" fmla="*/ 2147483647 w 372"/>
              <a:gd name="T15" fmla="*/ 2147483647 h 348"/>
              <a:gd name="T16" fmla="*/ 2147483647 w 372"/>
              <a:gd name="T17" fmla="*/ 2147483647 h 348"/>
              <a:gd name="T18" fmla="*/ 2147483647 w 372"/>
              <a:gd name="T19" fmla="*/ 2147483647 h 348"/>
              <a:gd name="T20" fmla="*/ 2147483647 w 372"/>
              <a:gd name="T21" fmla="*/ 2147483647 h 348"/>
              <a:gd name="T22" fmla="*/ 2147483647 w 372"/>
              <a:gd name="T23" fmla="*/ 2147483647 h 348"/>
              <a:gd name="T24" fmla="*/ 2147483647 w 372"/>
              <a:gd name="T25" fmla="*/ 2147483647 h 348"/>
              <a:gd name="T26" fmla="*/ 2147483647 w 372"/>
              <a:gd name="T27" fmla="*/ 2147483647 h 348"/>
              <a:gd name="T28" fmla="*/ 2147483647 w 372"/>
              <a:gd name="T29" fmla="*/ 2147483647 h 348"/>
              <a:gd name="T30" fmla="*/ 2147483647 w 372"/>
              <a:gd name="T31" fmla="*/ 2147483647 h 348"/>
              <a:gd name="T32" fmla="*/ 2147483647 w 372"/>
              <a:gd name="T33" fmla="*/ 2147483647 h 348"/>
              <a:gd name="T34" fmla="*/ 2147483647 w 372"/>
              <a:gd name="T35" fmla="*/ 2147483647 h 348"/>
              <a:gd name="T36" fmla="*/ 2147483647 w 372"/>
              <a:gd name="T37" fmla="*/ 2147483647 h 348"/>
              <a:gd name="T38" fmla="*/ 2147483647 w 372"/>
              <a:gd name="T39" fmla="*/ 2147483647 h 348"/>
              <a:gd name="T40" fmla="*/ 2147483647 w 372"/>
              <a:gd name="T41" fmla="*/ 2147483647 h 348"/>
              <a:gd name="T42" fmla="*/ 2147483647 w 372"/>
              <a:gd name="T43" fmla="*/ 2147483647 h 348"/>
              <a:gd name="T44" fmla="*/ 2147483647 w 372"/>
              <a:gd name="T45" fmla="*/ 2147483647 h 348"/>
              <a:gd name="T46" fmla="*/ 2147483647 w 372"/>
              <a:gd name="T47" fmla="*/ 2147483647 h 348"/>
              <a:gd name="T48" fmla="*/ 2147483647 w 372"/>
              <a:gd name="T49" fmla="*/ 2147483647 h 348"/>
              <a:gd name="T50" fmla="*/ 2147483647 w 372"/>
              <a:gd name="T51" fmla="*/ 2147483647 h 348"/>
              <a:gd name="T52" fmla="*/ 2147483647 w 372"/>
              <a:gd name="T53" fmla="*/ 2147483647 h 348"/>
              <a:gd name="T54" fmla="*/ 2147483647 w 372"/>
              <a:gd name="T55" fmla="*/ 2147483647 h 348"/>
              <a:gd name="T56" fmla="*/ 2147483647 w 372"/>
              <a:gd name="T57" fmla="*/ 2147483647 h 348"/>
              <a:gd name="T58" fmla="*/ 2147483647 w 372"/>
              <a:gd name="T59" fmla="*/ 2147483647 h 348"/>
              <a:gd name="T60" fmla="*/ 2147483647 w 372"/>
              <a:gd name="T61" fmla="*/ 2147483647 h 348"/>
              <a:gd name="T62" fmla="*/ 2147483647 w 372"/>
              <a:gd name="T63" fmla="*/ 2147483647 h 3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2"/>
              <a:gd name="T97" fmla="*/ 0 h 348"/>
              <a:gd name="T98" fmla="*/ 372 w 372"/>
              <a:gd name="T99" fmla="*/ 348 h 34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2" h="348">
                <a:moveTo>
                  <a:pt x="30" y="18"/>
                </a:moveTo>
                <a:lnTo>
                  <a:pt x="12" y="0"/>
                </a:lnTo>
                <a:lnTo>
                  <a:pt x="6" y="24"/>
                </a:lnTo>
                <a:lnTo>
                  <a:pt x="24" y="48"/>
                </a:lnTo>
                <a:lnTo>
                  <a:pt x="30" y="18"/>
                </a:lnTo>
                <a:close/>
                <a:moveTo>
                  <a:pt x="0" y="126"/>
                </a:moveTo>
                <a:lnTo>
                  <a:pt x="18" y="132"/>
                </a:lnTo>
                <a:lnTo>
                  <a:pt x="36" y="102"/>
                </a:lnTo>
                <a:lnTo>
                  <a:pt x="0" y="102"/>
                </a:lnTo>
                <a:lnTo>
                  <a:pt x="0" y="126"/>
                </a:lnTo>
                <a:close/>
                <a:moveTo>
                  <a:pt x="78" y="120"/>
                </a:moveTo>
                <a:lnTo>
                  <a:pt x="36" y="120"/>
                </a:lnTo>
                <a:lnTo>
                  <a:pt x="42" y="144"/>
                </a:lnTo>
                <a:lnTo>
                  <a:pt x="78" y="132"/>
                </a:lnTo>
                <a:lnTo>
                  <a:pt x="78" y="120"/>
                </a:lnTo>
                <a:close/>
                <a:moveTo>
                  <a:pt x="60" y="186"/>
                </a:moveTo>
                <a:lnTo>
                  <a:pt x="96" y="186"/>
                </a:lnTo>
                <a:lnTo>
                  <a:pt x="48" y="150"/>
                </a:lnTo>
                <a:lnTo>
                  <a:pt x="60" y="186"/>
                </a:lnTo>
                <a:close/>
                <a:moveTo>
                  <a:pt x="246" y="222"/>
                </a:moveTo>
                <a:lnTo>
                  <a:pt x="222" y="210"/>
                </a:lnTo>
                <a:lnTo>
                  <a:pt x="192" y="210"/>
                </a:lnTo>
                <a:lnTo>
                  <a:pt x="192" y="228"/>
                </a:lnTo>
                <a:lnTo>
                  <a:pt x="198" y="234"/>
                </a:lnTo>
                <a:lnTo>
                  <a:pt x="204" y="246"/>
                </a:lnTo>
                <a:lnTo>
                  <a:pt x="216" y="252"/>
                </a:lnTo>
                <a:lnTo>
                  <a:pt x="252" y="264"/>
                </a:lnTo>
                <a:lnTo>
                  <a:pt x="264" y="264"/>
                </a:lnTo>
                <a:lnTo>
                  <a:pt x="276" y="258"/>
                </a:lnTo>
                <a:lnTo>
                  <a:pt x="276" y="252"/>
                </a:lnTo>
                <a:lnTo>
                  <a:pt x="270" y="246"/>
                </a:lnTo>
                <a:lnTo>
                  <a:pt x="264" y="234"/>
                </a:lnTo>
                <a:lnTo>
                  <a:pt x="246" y="222"/>
                </a:lnTo>
                <a:close/>
                <a:moveTo>
                  <a:pt x="312" y="288"/>
                </a:moveTo>
                <a:lnTo>
                  <a:pt x="360" y="348"/>
                </a:lnTo>
                <a:lnTo>
                  <a:pt x="372" y="318"/>
                </a:lnTo>
                <a:lnTo>
                  <a:pt x="312" y="288"/>
                </a:lnTo>
                <a:close/>
                <a:moveTo>
                  <a:pt x="288" y="126"/>
                </a:moveTo>
                <a:lnTo>
                  <a:pt x="288" y="132"/>
                </a:lnTo>
                <a:lnTo>
                  <a:pt x="282" y="138"/>
                </a:lnTo>
                <a:lnTo>
                  <a:pt x="282" y="150"/>
                </a:lnTo>
                <a:lnTo>
                  <a:pt x="276" y="162"/>
                </a:lnTo>
                <a:lnTo>
                  <a:pt x="276" y="192"/>
                </a:lnTo>
                <a:lnTo>
                  <a:pt x="312" y="228"/>
                </a:lnTo>
                <a:lnTo>
                  <a:pt x="324" y="234"/>
                </a:lnTo>
                <a:lnTo>
                  <a:pt x="330" y="240"/>
                </a:lnTo>
                <a:lnTo>
                  <a:pt x="288" y="126"/>
                </a:lnTo>
                <a:close/>
                <a:moveTo>
                  <a:pt x="120" y="60"/>
                </a:moveTo>
                <a:lnTo>
                  <a:pt x="120" y="66"/>
                </a:lnTo>
                <a:lnTo>
                  <a:pt x="126" y="78"/>
                </a:lnTo>
                <a:lnTo>
                  <a:pt x="138" y="90"/>
                </a:lnTo>
                <a:lnTo>
                  <a:pt x="150" y="108"/>
                </a:lnTo>
                <a:lnTo>
                  <a:pt x="168" y="120"/>
                </a:lnTo>
                <a:lnTo>
                  <a:pt x="192" y="144"/>
                </a:lnTo>
                <a:lnTo>
                  <a:pt x="204" y="150"/>
                </a:lnTo>
                <a:lnTo>
                  <a:pt x="216" y="150"/>
                </a:lnTo>
                <a:lnTo>
                  <a:pt x="210" y="138"/>
                </a:lnTo>
                <a:lnTo>
                  <a:pt x="204" y="132"/>
                </a:lnTo>
                <a:lnTo>
                  <a:pt x="198" y="120"/>
                </a:lnTo>
                <a:lnTo>
                  <a:pt x="186" y="108"/>
                </a:lnTo>
                <a:lnTo>
                  <a:pt x="174" y="90"/>
                </a:lnTo>
                <a:lnTo>
                  <a:pt x="156" y="78"/>
                </a:lnTo>
                <a:lnTo>
                  <a:pt x="144" y="66"/>
                </a:lnTo>
                <a:lnTo>
                  <a:pt x="132" y="60"/>
                </a:lnTo>
                <a:lnTo>
                  <a:pt x="120"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0" name="Slovenia" descr="© INSCALE GmbH, 05.05.2010&#10;http://www.presentationload.com/">
            <a:extLst>
              <a:ext uri="{FF2B5EF4-FFF2-40B4-BE49-F238E27FC236}">
                <a16:creationId xmlns:a16="http://schemas.microsoft.com/office/drawing/2014/main" id="{D0A4C9BB-1108-5D34-3C66-99FF54208CB9}"/>
              </a:ext>
            </a:extLst>
          </p:cNvPr>
          <p:cNvSpPr>
            <a:spLocks/>
          </p:cNvSpPr>
          <p:nvPr/>
        </p:nvSpPr>
        <p:spPr bwMode="gray">
          <a:xfrm>
            <a:off x="6035437" y="2603511"/>
            <a:ext cx="99580" cy="57167"/>
          </a:xfrm>
          <a:custGeom>
            <a:avLst/>
            <a:gdLst>
              <a:gd name="T0" fmla="*/ 2147483647 w 210"/>
              <a:gd name="T1" fmla="*/ 2147483647 h 120"/>
              <a:gd name="T2" fmla="*/ 2147483647 w 210"/>
              <a:gd name="T3" fmla="*/ 2147483647 h 120"/>
              <a:gd name="T4" fmla="*/ 2147483647 w 210"/>
              <a:gd name="T5" fmla="*/ 2147483647 h 120"/>
              <a:gd name="T6" fmla="*/ 2147483647 w 210"/>
              <a:gd name="T7" fmla="*/ 2147483647 h 120"/>
              <a:gd name="T8" fmla="*/ 2147483647 w 210"/>
              <a:gd name="T9" fmla="*/ 2147483647 h 120"/>
              <a:gd name="T10" fmla="*/ 2147483647 w 210"/>
              <a:gd name="T11" fmla="*/ 2147483647 h 120"/>
              <a:gd name="T12" fmla="*/ 2147483647 w 210"/>
              <a:gd name="T13" fmla="*/ 2147483647 h 120"/>
              <a:gd name="T14" fmla="*/ 2147483647 w 210"/>
              <a:gd name="T15" fmla="*/ 2147483647 h 120"/>
              <a:gd name="T16" fmla="*/ 2147483647 w 210"/>
              <a:gd name="T17" fmla="*/ 2147483647 h 120"/>
              <a:gd name="T18" fmla="*/ 2147483647 w 210"/>
              <a:gd name="T19" fmla="*/ 2147483647 h 120"/>
              <a:gd name="T20" fmla="*/ 2147483647 w 210"/>
              <a:gd name="T21" fmla="*/ 2147483647 h 120"/>
              <a:gd name="T22" fmla="*/ 2147483647 w 210"/>
              <a:gd name="T23" fmla="*/ 2147483647 h 120"/>
              <a:gd name="T24" fmla="*/ 2147483647 w 210"/>
              <a:gd name="T25" fmla="*/ 2147483647 h 120"/>
              <a:gd name="T26" fmla="*/ 2147483647 w 210"/>
              <a:gd name="T27" fmla="*/ 2147483647 h 120"/>
              <a:gd name="T28" fmla="*/ 2147483647 w 210"/>
              <a:gd name="T29" fmla="*/ 2147483647 h 120"/>
              <a:gd name="T30" fmla="*/ 2147483647 w 210"/>
              <a:gd name="T31" fmla="*/ 2147483647 h 120"/>
              <a:gd name="T32" fmla="*/ 2147483647 w 210"/>
              <a:gd name="T33" fmla="*/ 2147483647 h 120"/>
              <a:gd name="T34" fmla="*/ 2147483647 w 210"/>
              <a:gd name="T35" fmla="*/ 2147483647 h 120"/>
              <a:gd name="T36" fmla="*/ 2147483647 w 210"/>
              <a:gd name="T37" fmla="*/ 2147483647 h 120"/>
              <a:gd name="T38" fmla="*/ 2147483647 w 210"/>
              <a:gd name="T39" fmla="*/ 2147483647 h 120"/>
              <a:gd name="T40" fmla="*/ 2147483647 w 210"/>
              <a:gd name="T41" fmla="*/ 2147483647 h 120"/>
              <a:gd name="T42" fmla="*/ 2147483647 w 210"/>
              <a:gd name="T43" fmla="*/ 0 h 120"/>
              <a:gd name="T44" fmla="*/ 2147483647 w 210"/>
              <a:gd name="T45" fmla="*/ 2147483647 h 120"/>
              <a:gd name="T46" fmla="*/ 2147483647 w 210"/>
              <a:gd name="T47" fmla="*/ 2147483647 h 120"/>
              <a:gd name="T48" fmla="*/ 2147483647 w 210"/>
              <a:gd name="T49" fmla="*/ 2147483647 h 120"/>
              <a:gd name="T50" fmla="*/ 2147483647 w 210"/>
              <a:gd name="T51" fmla="*/ 2147483647 h 120"/>
              <a:gd name="T52" fmla="*/ 2147483647 w 210"/>
              <a:gd name="T53" fmla="*/ 2147483647 h 120"/>
              <a:gd name="T54" fmla="*/ 2147483647 w 210"/>
              <a:gd name="T55" fmla="*/ 2147483647 h 120"/>
              <a:gd name="T56" fmla="*/ 2147483647 w 210"/>
              <a:gd name="T57" fmla="*/ 2147483647 h 120"/>
              <a:gd name="T58" fmla="*/ 2147483647 w 210"/>
              <a:gd name="T59" fmla="*/ 2147483647 h 120"/>
              <a:gd name="T60" fmla="*/ 2147483647 w 210"/>
              <a:gd name="T61" fmla="*/ 2147483647 h 120"/>
              <a:gd name="T62" fmla="*/ 2147483647 w 210"/>
              <a:gd name="T63" fmla="*/ 2147483647 h 120"/>
              <a:gd name="T64" fmla="*/ 2147483647 w 210"/>
              <a:gd name="T65" fmla="*/ 2147483647 h 120"/>
              <a:gd name="T66" fmla="*/ 2147483647 w 210"/>
              <a:gd name="T67" fmla="*/ 2147483647 h 120"/>
              <a:gd name="T68" fmla="*/ 0 w 210"/>
              <a:gd name="T69" fmla="*/ 2147483647 h 120"/>
              <a:gd name="T70" fmla="*/ 2147483647 w 210"/>
              <a:gd name="T71" fmla="*/ 2147483647 h 120"/>
              <a:gd name="T72" fmla="*/ 2147483647 w 210"/>
              <a:gd name="T73" fmla="*/ 2147483647 h 120"/>
              <a:gd name="T74" fmla="*/ 2147483647 w 210"/>
              <a:gd name="T75" fmla="*/ 2147483647 h 120"/>
              <a:gd name="T76" fmla="*/ 2147483647 w 210"/>
              <a:gd name="T77" fmla="*/ 2147483647 h 120"/>
              <a:gd name="T78" fmla="*/ 2147483647 w 210"/>
              <a:gd name="T79" fmla="*/ 2147483647 h 120"/>
              <a:gd name="T80" fmla="*/ 2147483647 w 210"/>
              <a:gd name="T81" fmla="*/ 2147483647 h 120"/>
              <a:gd name="T82" fmla="*/ 2147483647 w 210"/>
              <a:gd name="T83" fmla="*/ 2147483647 h 120"/>
              <a:gd name="T84" fmla="*/ 2147483647 w 210"/>
              <a:gd name="T85" fmla="*/ 2147483647 h 120"/>
              <a:gd name="T86" fmla="*/ 2147483647 w 210"/>
              <a:gd name="T87" fmla="*/ 2147483647 h 12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0"/>
              <a:gd name="T133" fmla="*/ 0 h 120"/>
              <a:gd name="T134" fmla="*/ 210 w 210"/>
              <a:gd name="T135" fmla="*/ 120 h 12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0" h="120">
                <a:moveTo>
                  <a:pt x="24" y="120"/>
                </a:moveTo>
                <a:lnTo>
                  <a:pt x="42" y="120"/>
                </a:lnTo>
                <a:lnTo>
                  <a:pt x="42" y="108"/>
                </a:lnTo>
                <a:lnTo>
                  <a:pt x="54" y="114"/>
                </a:lnTo>
                <a:lnTo>
                  <a:pt x="72" y="114"/>
                </a:lnTo>
                <a:lnTo>
                  <a:pt x="78" y="102"/>
                </a:lnTo>
                <a:lnTo>
                  <a:pt x="78" y="108"/>
                </a:lnTo>
                <a:lnTo>
                  <a:pt x="84" y="114"/>
                </a:lnTo>
                <a:lnTo>
                  <a:pt x="126" y="114"/>
                </a:lnTo>
                <a:lnTo>
                  <a:pt x="126" y="96"/>
                </a:lnTo>
                <a:lnTo>
                  <a:pt x="138" y="90"/>
                </a:lnTo>
                <a:lnTo>
                  <a:pt x="150" y="78"/>
                </a:lnTo>
                <a:lnTo>
                  <a:pt x="150" y="72"/>
                </a:lnTo>
                <a:lnTo>
                  <a:pt x="144" y="66"/>
                </a:lnTo>
                <a:lnTo>
                  <a:pt x="144" y="54"/>
                </a:lnTo>
                <a:lnTo>
                  <a:pt x="174" y="54"/>
                </a:lnTo>
                <a:lnTo>
                  <a:pt x="186" y="48"/>
                </a:lnTo>
                <a:lnTo>
                  <a:pt x="186" y="36"/>
                </a:lnTo>
                <a:lnTo>
                  <a:pt x="210" y="36"/>
                </a:lnTo>
                <a:lnTo>
                  <a:pt x="192" y="24"/>
                </a:lnTo>
                <a:lnTo>
                  <a:pt x="186" y="6"/>
                </a:lnTo>
                <a:lnTo>
                  <a:pt x="180" y="0"/>
                </a:lnTo>
                <a:lnTo>
                  <a:pt x="174" y="12"/>
                </a:lnTo>
                <a:lnTo>
                  <a:pt x="168" y="30"/>
                </a:lnTo>
                <a:lnTo>
                  <a:pt x="144" y="24"/>
                </a:lnTo>
                <a:lnTo>
                  <a:pt x="132" y="30"/>
                </a:lnTo>
                <a:lnTo>
                  <a:pt x="84" y="30"/>
                </a:lnTo>
                <a:lnTo>
                  <a:pt x="84" y="42"/>
                </a:lnTo>
                <a:lnTo>
                  <a:pt x="54" y="42"/>
                </a:lnTo>
                <a:lnTo>
                  <a:pt x="48" y="36"/>
                </a:lnTo>
                <a:lnTo>
                  <a:pt x="30" y="36"/>
                </a:lnTo>
                <a:lnTo>
                  <a:pt x="24" y="42"/>
                </a:lnTo>
                <a:lnTo>
                  <a:pt x="6" y="42"/>
                </a:lnTo>
                <a:lnTo>
                  <a:pt x="6" y="48"/>
                </a:lnTo>
                <a:lnTo>
                  <a:pt x="0" y="54"/>
                </a:lnTo>
                <a:lnTo>
                  <a:pt x="12" y="60"/>
                </a:lnTo>
                <a:lnTo>
                  <a:pt x="6" y="96"/>
                </a:lnTo>
                <a:lnTo>
                  <a:pt x="18" y="96"/>
                </a:lnTo>
                <a:lnTo>
                  <a:pt x="30" y="102"/>
                </a:lnTo>
                <a:lnTo>
                  <a:pt x="36" y="102"/>
                </a:lnTo>
                <a:lnTo>
                  <a:pt x="36" y="108"/>
                </a:lnTo>
                <a:lnTo>
                  <a:pt x="30" y="108"/>
                </a:lnTo>
                <a:lnTo>
                  <a:pt x="30" y="114"/>
                </a:lnTo>
                <a:lnTo>
                  <a:pt x="24" y="1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1" name="Slovakia" descr="© INSCALE GmbH, 05.05.2010&#10;http://www.presentationload.com/">
            <a:extLst>
              <a:ext uri="{FF2B5EF4-FFF2-40B4-BE49-F238E27FC236}">
                <a16:creationId xmlns:a16="http://schemas.microsoft.com/office/drawing/2014/main" id="{AF6A462B-E6CC-85F9-3E0F-7964FE64E5D7}"/>
              </a:ext>
            </a:extLst>
          </p:cNvPr>
          <p:cNvSpPr>
            <a:spLocks/>
          </p:cNvSpPr>
          <p:nvPr/>
        </p:nvSpPr>
        <p:spPr bwMode="gray">
          <a:xfrm>
            <a:off x="6136862" y="2507619"/>
            <a:ext cx="167812" cy="68231"/>
          </a:xfrm>
          <a:custGeom>
            <a:avLst/>
            <a:gdLst>
              <a:gd name="T0" fmla="*/ 2147483647 w 354"/>
              <a:gd name="T1" fmla="*/ 2147483647 h 144"/>
              <a:gd name="T2" fmla="*/ 2147483647 w 354"/>
              <a:gd name="T3" fmla="*/ 2147483647 h 144"/>
              <a:gd name="T4" fmla="*/ 2147483647 w 354"/>
              <a:gd name="T5" fmla="*/ 2147483647 h 144"/>
              <a:gd name="T6" fmla="*/ 2147483647 w 354"/>
              <a:gd name="T7" fmla="*/ 2147483647 h 144"/>
              <a:gd name="T8" fmla="*/ 2147483647 w 354"/>
              <a:gd name="T9" fmla="*/ 2147483647 h 144"/>
              <a:gd name="T10" fmla="*/ 2147483647 w 354"/>
              <a:gd name="T11" fmla="*/ 2147483647 h 144"/>
              <a:gd name="T12" fmla="*/ 2147483647 w 354"/>
              <a:gd name="T13" fmla="*/ 2147483647 h 144"/>
              <a:gd name="T14" fmla="*/ 2147483647 w 354"/>
              <a:gd name="T15" fmla="*/ 0 h 144"/>
              <a:gd name="T16" fmla="*/ 2147483647 w 354"/>
              <a:gd name="T17" fmla="*/ 2147483647 h 144"/>
              <a:gd name="T18" fmla="*/ 2147483647 w 354"/>
              <a:gd name="T19" fmla="*/ 0 h 144"/>
              <a:gd name="T20" fmla="*/ 2147483647 w 354"/>
              <a:gd name="T21" fmla="*/ 2147483647 h 144"/>
              <a:gd name="T22" fmla="*/ 2147483647 w 354"/>
              <a:gd name="T23" fmla="*/ 2147483647 h 144"/>
              <a:gd name="T24" fmla="*/ 2147483647 w 354"/>
              <a:gd name="T25" fmla="*/ 2147483647 h 144"/>
              <a:gd name="T26" fmla="*/ 2147483647 w 354"/>
              <a:gd name="T27" fmla="*/ 2147483647 h 144"/>
              <a:gd name="T28" fmla="*/ 2147483647 w 354"/>
              <a:gd name="T29" fmla="*/ 2147483647 h 144"/>
              <a:gd name="T30" fmla="*/ 0 w 354"/>
              <a:gd name="T31" fmla="*/ 2147483647 h 144"/>
              <a:gd name="T32" fmla="*/ 2147483647 w 354"/>
              <a:gd name="T33" fmla="*/ 2147483647 h 144"/>
              <a:gd name="T34" fmla="*/ 2147483647 w 354"/>
              <a:gd name="T35" fmla="*/ 2147483647 h 144"/>
              <a:gd name="T36" fmla="*/ 2147483647 w 354"/>
              <a:gd name="T37" fmla="*/ 2147483647 h 144"/>
              <a:gd name="T38" fmla="*/ 2147483647 w 354"/>
              <a:gd name="T39" fmla="*/ 2147483647 h 144"/>
              <a:gd name="T40" fmla="*/ 2147483647 w 354"/>
              <a:gd name="T41" fmla="*/ 2147483647 h 144"/>
              <a:gd name="T42" fmla="*/ 2147483647 w 354"/>
              <a:gd name="T43" fmla="*/ 2147483647 h 144"/>
              <a:gd name="T44" fmla="*/ 2147483647 w 354"/>
              <a:gd name="T45" fmla="*/ 2147483647 h 144"/>
              <a:gd name="T46" fmla="*/ 2147483647 w 354"/>
              <a:gd name="T47" fmla="*/ 2147483647 h 144"/>
              <a:gd name="T48" fmla="*/ 2147483647 w 354"/>
              <a:gd name="T49" fmla="*/ 2147483647 h 144"/>
              <a:gd name="T50" fmla="*/ 2147483647 w 354"/>
              <a:gd name="T51" fmla="*/ 2147483647 h 144"/>
              <a:gd name="T52" fmla="*/ 2147483647 w 354"/>
              <a:gd name="T53" fmla="*/ 2147483647 h 144"/>
              <a:gd name="T54" fmla="*/ 2147483647 w 354"/>
              <a:gd name="T55" fmla="*/ 2147483647 h 144"/>
              <a:gd name="T56" fmla="*/ 2147483647 w 354"/>
              <a:gd name="T57" fmla="*/ 2147483647 h 144"/>
              <a:gd name="T58" fmla="*/ 2147483647 w 354"/>
              <a:gd name="T59" fmla="*/ 2147483647 h 144"/>
              <a:gd name="T60" fmla="*/ 2147483647 w 354"/>
              <a:gd name="T61" fmla="*/ 2147483647 h 144"/>
              <a:gd name="T62" fmla="*/ 2147483647 w 354"/>
              <a:gd name="T63" fmla="*/ 2147483647 h 144"/>
              <a:gd name="T64" fmla="*/ 2147483647 w 354"/>
              <a:gd name="T65" fmla="*/ 2147483647 h 144"/>
              <a:gd name="T66" fmla="*/ 2147483647 w 354"/>
              <a:gd name="T67" fmla="*/ 2147483647 h 144"/>
              <a:gd name="T68" fmla="*/ 2147483647 w 354"/>
              <a:gd name="T69" fmla="*/ 2147483647 h 1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54"/>
              <a:gd name="T106" fmla="*/ 0 h 144"/>
              <a:gd name="T107" fmla="*/ 354 w 354"/>
              <a:gd name="T108" fmla="*/ 144 h 1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54" h="144">
                <a:moveTo>
                  <a:pt x="348" y="30"/>
                </a:moveTo>
                <a:lnTo>
                  <a:pt x="324" y="30"/>
                </a:lnTo>
                <a:lnTo>
                  <a:pt x="300" y="6"/>
                </a:lnTo>
                <a:lnTo>
                  <a:pt x="276" y="6"/>
                </a:lnTo>
                <a:lnTo>
                  <a:pt x="270" y="12"/>
                </a:lnTo>
                <a:lnTo>
                  <a:pt x="258" y="18"/>
                </a:lnTo>
                <a:lnTo>
                  <a:pt x="246" y="18"/>
                </a:lnTo>
                <a:lnTo>
                  <a:pt x="240" y="12"/>
                </a:lnTo>
                <a:lnTo>
                  <a:pt x="210" y="12"/>
                </a:lnTo>
                <a:lnTo>
                  <a:pt x="210" y="18"/>
                </a:lnTo>
                <a:lnTo>
                  <a:pt x="204" y="24"/>
                </a:lnTo>
                <a:lnTo>
                  <a:pt x="192" y="24"/>
                </a:lnTo>
                <a:lnTo>
                  <a:pt x="186" y="18"/>
                </a:lnTo>
                <a:lnTo>
                  <a:pt x="186" y="12"/>
                </a:lnTo>
                <a:lnTo>
                  <a:pt x="180" y="12"/>
                </a:lnTo>
                <a:lnTo>
                  <a:pt x="168" y="0"/>
                </a:lnTo>
                <a:lnTo>
                  <a:pt x="156" y="0"/>
                </a:lnTo>
                <a:lnTo>
                  <a:pt x="144" y="12"/>
                </a:lnTo>
                <a:lnTo>
                  <a:pt x="138" y="12"/>
                </a:lnTo>
                <a:lnTo>
                  <a:pt x="126" y="0"/>
                </a:lnTo>
                <a:lnTo>
                  <a:pt x="108" y="12"/>
                </a:lnTo>
                <a:lnTo>
                  <a:pt x="84" y="18"/>
                </a:lnTo>
                <a:lnTo>
                  <a:pt x="84" y="42"/>
                </a:lnTo>
                <a:lnTo>
                  <a:pt x="72" y="48"/>
                </a:lnTo>
                <a:lnTo>
                  <a:pt x="66" y="54"/>
                </a:lnTo>
                <a:lnTo>
                  <a:pt x="54" y="60"/>
                </a:lnTo>
                <a:lnTo>
                  <a:pt x="36" y="60"/>
                </a:lnTo>
                <a:lnTo>
                  <a:pt x="36" y="54"/>
                </a:lnTo>
                <a:lnTo>
                  <a:pt x="30" y="60"/>
                </a:lnTo>
                <a:lnTo>
                  <a:pt x="12" y="60"/>
                </a:lnTo>
                <a:lnTo>
                  <a:pt x="6" y="66"/>
                </a:lnTo>
                <a:lnTo>
                  <a:pt x="0" y="90"/>
                </a:lnTo>
                <a:lnTo>
                  <a:pt x="0" y="102"/>
                </a:lnTo>
                <a:lnTo>
                  <a:pt x="6" y="102"/>
                </a:lnTo>
                <a:lnTo>
                  <a:pt x="6" y="114"/>
                </a:lnTo>
                <a:lnTo>
                  <a:pt x="12" y="114"/>
                </a:lnTo>
                <a:lnTo>
                  <a:pt x="12" y="126"/>
                </a:lnTo>
                <a:lnTo>
                  <a:pt x="6" y="132"/>
                </a:lnTo>
                <a:lnTo>
                  <a:pt x="18" y="138"/>
                </a:lnTo>
                <a:lnTo>
                  <a:pt x="30" y="120"/>
                </a:lnTo>
                <a:lnTo>
                  <a:pt x="36" y="126"/>
                </a:lnTo>
                <a:lnTo>
                  <a:pt x="42" y="138"/>
                </a:lnTo>
                <a:lnTo>
                  <a:pt x="48" y="144"/>
                </a:lnTo>
                <a:lnTo>
                  <a:pt x="90" y="144"/>
                </a:lnTo>
                <a:lnTo>
                  <a:pt x="108" y="138"/>
                </a:lnTo>
                <a:lnTo>
                  <a:pt x="120" y="138"/>
                </a:lnTo>
                <a:lnTo>
                  <a:pt x="132" y="114"/>
                </a:lnTo>
                <a:lnTo>
                  <a:pt x="168" y="120"/>
                </a:lnTo>
                <a:lnTo>
                  <a:pt x="174" y="108"/>
                </a:lnTo>
                <a:lnTo>
                  <a:pt x="198" y="108"/>
                </a:lnTo>
                <a:lnTo>
                  <a:pt x="210" y="102"/>
                </a:lnTo>
                <a:lnTo>
                  <a:pt x="216" y="102"/>
                </a:lnTo>
                <a:lnTo>
                  <a:pt x="228" y="90"/>
                </a:lnTo>
                <a:lnTo>
                  <a:pt x="234" y="78"/>
                </a:lnTo>
                <a:lnTo>
                  <a:pt x="258" y="78"/>
                </a:lnTo>
                <a:lnTo>
                  <a:pt x="258" y="90"/>
                </a:lnTo>
                <a:lnTo>
                  <a:pt x="276" y="96"/>
                </a:lnTo>
                <a:lnTo>
                  <a:pt x="276" y="78"/>
                </a:lnTo>
                <a:lnTo>
                  <a:pt x="288" y="78"/>
                </a:lnTo>
                <a:lnTo>
                  <a:pt x="288" y="90"/>
                </a:lnTo>
                <a:lnTo>
                  <a:pt x="300" y="90"/>
                </a:lnTo>
                <a:lnTo>
                  <a:pt x="312" y="84"/>
                </a:lnTo>
                <a:lnTo>
                  <a:pt x="336" y="84"/>
                </a:lnTo>
                <a:lnTo>
                  <a:pt x="336" y="90"/>
                </a:lnTo>
                <a:lnTo>
                  <a:pt x="336" y="72"/>
                </a:lnTo>
                <a:lnTo>
                  <a:pt x="342" y="72"/>
                </a:lnTo>
                <a:lnTo>
                  <a:pt x="348" y="66"/>
                </a:lnTo>
                <a:lnTo>
                  <a:pt x="348" y="60"/>
                </a:lnTo>
                <a:lnTo>
                  <a:pt x="354" y="54"/>
                </a:lnTo>
                <a:lnTo>
                  <a:pt x="354" y="30"/>
                </a:lnTo>
                <a:lnTo>
                  <a:pt x="348" y="30"/>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2" name="Sierra Leone" descr="© INSCALE GmbH, 05.05.2010&#10;http://www.presentationload.com/">
            <a:extLst>
              <a:ext uri="{FF2B5EF4-FFF2-40B4-BE49-F238E27FC236}">
                <a16:creationId xmlns:a16="http://schemas.microsoft.com/office/drawing/2014/main" id="{99F7637C-10A1-FB7E-8795-1B9FBCCF076B}"/>
              </a:ext>
            </a:extLst>
          </p:cNvPr>
          <p:cNvSpPr>
            <a:spLocks/>
          </p:cNvSpPr>
          <p:nvPr/>
        </p:nvSpPr>
        <p:spPr bwMode="gray">
          <a:xfrm>
            <a:off x="5159503" y="4001318"/>
            <a:ext cx="97736" cy="127241"/>
          </a:xfrm>
          <a:custGeom>
            <a:avLst/>
            <a:gdLst>
              <a:gd name="T0" fmla="*/ 2147483647 w 210"/>
              <a:gd name="T1" fmla="*/ 2147483647 h 270"/>
              <a:gd name="T2" fmla="*/ 2147483647 w 210"/>
              <a:gd name="T3" fmla="*/ 2147483647 h 270"/>
              <a:gd name="T4" fmla="*/ 2147483647 w 210"/>
              <a:gd name="T5" fmla="*/ 2147483647 h 270"/>
              <a:gd name="T6" fmla="*/ 2147483647 w 210"/>
              <a:gd name="T7" fmla="*/ 2147483647 h 270"/>
              <a:gd name="T8" fmla="*/ 2147483647 w 210"/>
              <a:gd name="T9" fmla="*/ 2147483647 h 270"/>
              <a:gd name="T10" fmla="*/ 2147483647 w 210"/>
              <a:gd name="T11" fmla="*/ 2147483647 h 270"/>
              <a:gd name="T12" fmla="*/ 2147483647 w 210"/>
              <a:gd name="T13" fmla="*/ 2147483647 h 270"/>
              <a:gd name="T14" fmla="*/ 2147483647 w 210"/>
              <a:gd name="T15" fmla="*/ 2147483647 h 270"/>
              <a:gd name="T16" fmla="*/ 2147483647 w 210"/>
              <a:gd name="T17" fmla="*/ 2147483647 h 270"/>
              <a:gd name="T18" fmla="*/ 2147483647 w 210"/>
              <a:gd name="T19" fmla="*/ 2147483647 h 270"/>
              <a:gd name="T20" fmla="*/ 2147483647 w 210"/>
              <a:gd name="T21" fmla="*/ 2147483647 h 270"/>
              <a:gd name="T22" fmla="*/ 2147483647 w 210"/>
              <a:gd name="T23" fmla="*/ 0 h 270"/>
              <a:gd name="T24" fmla="*/ 2147483647 w 210"/>
              <a:gd name="T25" fmla="*/ 0 h 270"/>
              <a:gd name="T26" fmla="*/ 2147483647 w 210"/>
              <a:gd name="T27" fmla="*/ 2147483647 h 270"/>
              <a:gd name="T28" fmla="*/ 2147483647 w 210"/>
              <a:gd name="T29" fmla="*/ 2147483647 h 270"/>
              <a:gd name="T30" fmla="*/ 2147483647 w 210"/>
              <a:gd name="T31" fmla="*/ 2147483647 h 270"/>
              <a:gd name="T32" fmla="*/ 2147483647 w 210"/>
              <a:gd name="T33" fmla="*/ 2147483647 h 270"/>
              <a:gd name="T34" fmla="*/ 2147483647 w 210"/>
              <a:gd name="T35" fmla="*/ 2147483647 h 270"/>
              <a:gd name="T36" fmla="*/ 2147483647 w 210"/>
              <a:gd name="T37" fmla="*/ 2147483647 h 270"/>
              <a:gd name="T38" fmla="*/ 2147483647 w 210"/>
              <a:gd name="T39" fmla="*/ 2147483647 h 270"/>
              <a:gd name="T40" fmla="*/ 2147483647 w 210"/>
              <a:gd name="T41" fmla="*/ 2147483647 h 270"/>
              <a:gd name="T42" fmla="*/ 2147483647 w 210"/>
              <a:gd name="T43" fmla="*/ 2147483647 h 270"/>
              <a:gd name="T44" fmla="*/ 0 w 210"/>
              <a:gd name="T45" fmla="*/ 2147483647 h 270"/>
              <a:gd name="T46" fmla="*/ 2147483647 w 210"/>
              <a:gd name="T47" fmla="*/ 2147483647 h 270"/>
              <a:gd name="T48" fmla="*/ 2147483647 w 210"/>
              <a:gd name="T49" fmla="*/ 2147483647 h 270"/>
              <a:gd name="T50" fmla="*/ 0 w 210"/>
              <a:gd name="T51" fmla="*/ 2147483647 h 270"/>
              <a:gd name="T52" fmla="*/ 0 w 210"/>
              <a:gd name="T53" fmla="*/ 2147483647 h 270"/>
              <a:gd name="T54" fmla="*/ 2147483647 w 210"/>
              <a:gd name="T55" fmla="*/ 2147483647 h 270"/>
              <a:gd name="T56" fmla="*/ 2147483647 w 210"/>
              <a:gd name="T57" fmla="*/ 2147483647 h 270"/>
              <a:gd name="T58" fmla="*/ 2147483647 w 210"/>
              <a:gd name="T59" fmla="*/ 2147483647 h 270"/>
              <a:gd name="T60" fmla="*/ 2147483647 w 210"/>
              <a:gd name="T61" fmla="*/ 2147483647 h 270"/>
              <a:gd name="T62" fmla="*/ 2147483647 w 210"/>
              <a:gd name="T63" fmla="*/ 2147483647 h 270"/>
              <a:gd name="T64" fmla="*/ 2147483647 w 210"/>
              <a:gd name="T65" fmla="*/ 2147483647 h 270"/>
              <a:gd name="T66" fmla="*/ 2147483647 w 210"/>
              <a:gd name="T67" fmla="*/ 2147483647 h 270"/>
              <a:gd name="T68" fmla="*/ 2147483647 w 210"/>
              <a:gd name="T69" fmla="*/ 2147483647 h 270"/>
              <a:gd name="T70" fmla="*/ 2147483647 w 210"/>
              <a:gd name="T71" fmla="*/ 2147483647 h 270"/>
              <a:gd name="T72" fmla="*/ 2147483647 w 210"/>
              <a:gd name="T73" fmla="*/ 2147483647 h 270"/>
              <a:gd name="T74" fmla="*/ 2147483647 w 210"/>
              <a:gd name="T75" fmla="*/ 2147483647 h 270"/>
              <a:gd name="T76" fmla="*/ 2147483647 w 210"/>
              <a:gd name="T77" fmla="*/ 2147483647 h 270"/>
              <a:gd name="T78" fmla="*/ 2147483647 w 210"/>
              <a:gd name="T79" fmla="*/ 2147483647 h 270"/>
              <a:gd name="T80" fmla="*/ 2147483647 w 210"/>
              <a:gd name="T81" fmla="*/ 2147483647 h 270"/>
              <a:gd name="T82" fmla="*/ 2147483647 w 210"/>
              <a:gd name="T83" fmla="*/ 2147483647 h 270"/>
              <a:gd name="T84" fmla="*/ 2147483647 w 210"/>
              <a:gd name="T85" fmla="*/ 2147483647 h 270"/>
              <a:gd name="T86" fmla="*/ 2147483647 w 210"/>
              <a:gd name="T87" fmla="*/ 2147483647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0"/>
              <a:gd name="T133" fmla="*/ 0 h 270"/>
              <a:gd name="T134" fmla="*/ 210 w 210"/>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0" h="270">
                <a:moveTo>
                  <a:pt x="186" y="180"/>
                </a:moveTo>
                <a:lnTo>
                  <a:pt x="186" y="162"/>
                </a:lnTo>
                <a:lnTo>
                  <a:pt x="210" y="156"/>
                </a:lnTo>
                <a:lnTo>
                  <a:pt x="204" y="132"/>
                </a:lnTo>
                <a:lnTo>
                  <a:pt x="174" y="144"/>
                </a:lnTo>
                <a:lnTo>
                  <a:pt x="180" y="126"/>
                </a:lnTo>
                <a:lnTo>
                  <a:pt x="186" y="120"/>
                </a:lnTo>
                <a:lnTo>
                  <a:pt x="192" y="108"/>
                </a:lnTo>
                <a:lnTo>
                  <a:pt x="192" y="90"/>
                </a:lnTo>
                <a:lnTo>
                  <a:pt x="180" y="78"/>
                </a:lnTo>
                <a:lnTo>
                  <a:pt x="180" y="60"/>
                </a:lnTo>
                <a:lnTo>
                  <a:pt x="138" y="0"/>
                </a:lnTo>
                <a:lnTo>
                  <a:pt x="102" y="0"/>
                </a:lnTo>
                <a:lnTo>
                  <a:pt x="96" y="18"/>
                </a:lnTo>
                <a:lnTo>
                  <a:pt x="60" y="18"/>
                </a:lnTo>
                <a:lnTo>
                  <a:pt x="60" y="24"/>
                </a:lnTo>
                <a:lnTo>
                  <a:pt x="54" y="30"/>
                </a:lnTo>
                <a:lnTo>
                  <a:pt x="48" y="42"/>
                </a:lnTo>
                <a:lnTo>
                  <a:pt x="36" y="54"/>
                </a:lnTo>
                <a:lnTo>
                  <a:pt x="30" y="66"/>
                </a:lnTo>
                <a:lnTo>
                  <a:pt x="18" y="72"/>
                </a:lnTo>
                <a:lnTo>
                  <a:pt x="12" y="78"/>
                </a:lnTo>
                <a:lnTo>
                  <a:pt x="0" y="84"/>
                </a:lnTo>
                <a:lnTo>
                  <a:pt x="12" y="96"/>
                </a:lnTo>
                <a:lnTo>
                  <a:pt x="6" y="102"/>
                </a:lnTo>
                <a:lnTo>
                  <a:pt x="0" y="114"/>
                </a:lnTo>
                <a:lnTo>
                  <a:pt x="0" y="132"/>
                </a:lnTo>
                <a:lnTo>
                  <a:pt x="6" y="138"/>
                </a:lnTo>
                <a:lnTo>
                  <a:pt x="18" y="144"/>
                </a:lnTo>
                <a:lnTo>
                  <a:pt x="24" y="150"/>
                </a:lnTo>
                <a:lnTo>
                  <a:pt x="18" y="180"/>
                </a:lnTo>
                <a:lnTo>
                  <a:pt x="42" y="198"/>
                </a:lnTo>
                <a:lnTo>
                  <a:pt x="42" y="204"/>
                </a:lnTo>
                <a:lnTo>
                  <a:pt x="48" y="210"/>
                </a:lnTo>
                <a:lnTo>
                  <a:pt x="54" y="222"/>
                </a:lnTo>
                <a:lnTo>
                  <a:pt x="78" y="234"/>
                </a:lnTo>
                <a:lnTo>
                  <a:pt x="96" y="234"/>
                </a:lnTo>
                <a:lnTo>
                  <a:pt x="126" y="270"/>
                </a:lnTo>
                <a:lnTo>
                  <a:pt x="126" y="234"/>
                </a:lnTo>
                <a:lnTo>
                  <a:pt x="144" y="216"/>
                </a:lnTo>
                <a:lnTo>
                  <a:pt x="156" y="210"/>
                </a:lnTo>
                <a:lnTo>
                  <a:pt x="168" y="198"/>
                </a:lnTo>
                <a:lnTo>
                  <a:pt x="180" y="192"/>
                </a:lnTo>
                <a:lnTo>
                  <a:pt x="186" y="18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3" name="Serbia" descr="© INSCALE GmbH, 05.05.2010&#10;http://www.presentationload.com/">
            <a:extLst>
              <a:ext uri="{FF2B5EF4-FFF2-40B4-BE49-F238E27FC236}">
                <a16:creationId xmlns:a16="http://schemas.microsoft.com/office/drawing/2014/main" id="{A5F6288F-2313-92F3-6D87-4C84EBF0C901}"/>
              </a:ext>
            </a:extLst>
          </p:cNvPr>
          <p:cNvSpPr>
            <a:spLocks/>
          </p:cNvSpPr>
          <p:nvPr/>
        </p:nvSpPr>
        <p:spPr bwMode="gray">
          <a:xfrm>
            <a:off x="6201406" y="2633016"/>
            <a:ext cx="129085" cy="141528"/>
          </a:xfrm>
          <a:custGeom>
            <a:avLst/>
            <a:gdLst/>
            <a:ahLst/>
            <a:cxnLst>
              <a:cxn ang="0">
                <a:pos x="464" y="374"/>
              </a:cxn>
              <a:cxn ang="0">
                <a:pos x="453" y="310"/>
              </a:cxn>
              <a:cxn ang="0">
                <a:pos x="453" y="235"/>
              </a:cxn>
              <a:cxn ang="0">
                <a:pos x="378" y="224"/>
              </a:cxn>
              <a:cxn ang="0">
                <a:pos x="302" y="171"/>
              </a:cxn>
              <a:cxn ang="0">
                <a:pos x="291" y="118"/>
              </a:cxn>
              <a:cxn ang="0">
                <a:pos x="259" y="128"/>
              </a:cxn>
              <a:cxn ang="0">
                <a:pos x="216" y="53"/>
              </a:cxn>
              <a:cxn ang="0">
                <a:pos x="87" y="0"/>
              </a:cxn>
              <a:cxn ang="0">
                <a:pos x="0" y="43"/>
              </a:cxn>
              <a:cxn ang="0">
                <a:pos x="32" y="96"/>
              </a:cxn>
              <a:cxn ang="0">
                <a:pos x="65" y="139"/>
              </a:cxn>
              <a:cxn ang="0">
                <a:pos x="54" y="150"/>
              </a:cxn>
              <a:cxn ang="0">
                <a:pos x="32" y="181"/>
              </a:cxn>
              <a:cxn ang="0">
                <a:pos x="32" y="192"/>
              </a:cxn>
              <a:cxn ang="0">
                <a:pos x="76" y="203"/>
              </a:cxn>
              <a:cxn ang="0">
                <a:pos x="87" y="267"/>
              </a:cxn>
              <a:cxn ang="0">
                <a:pos x="65" y="310"/>
              </a:cxn>
              <a:cxn ang="0">
                <a:pos x="98" y="363"/>
              </a:cxn>
              <a:cxn ang="0">
                <a:pos x="119" y="395"/>
              </a:cxn>
              <a:cxn ang="0">
                <a:pos x="157" y="442"/>
              </a:cxn>
              <a:cxn ang="0">
                <a:pos x="173" y="438"/>
              </a:cxn>
              <a:cxn ang="0">
                <a:pos x="180" y="444"/>
              </a:cxn>
              <a:cxn ang="0">
                <a:pos x="230" y="446"/>
              </a:cxn>
              <a:cxn ang="0">
                <a:pos x="237" y="431"/>
              </a:cxn>
              <a:cxn ang="0">
                <a:pos x="258" y="416"/>
              </a:cxn>
              <a:cxn ang="0">
                <a:pos x="266" y="418"/>
              </a:cxn>
              <a:cxn ang="0">
                <a:pos x="268" y="407"/>
              </a:cxn>
              <a:cxn ang="0">
                <a:pos x="267" y="399"/>
              </a:cxn>
              <a:cxn ang="0">
                <a:pos x="254" y="388"/>
              </a:cxn>
              <a:cxn ang="0">
                <a:pos x="262" y="387"/>
              </a:cxn>
              <a:cxn ang="0">
                <a:pos x="279" y="380"/>
              </a:cxn>
              <a:cxn ang="0">
                <a:pos x="288" y="372"/>
              </a:cxn>
              <a:cxn ang="0">
                <a:pos x="298" y="389"/>
              </a:cxn>
              <a:cxn ang="0">
                <a:pos x="292" y="399"/>
              </a:cxn>
              <a:cxn ang="0">
                <a:pos x="309" y="402"/>
              </a:cxn>
              <a:cxn ang="0">
                <a:pos x="321" y="404"/>
              </a:cxn>
              <a:cxn ang="0">
                <a:pos x="326" y="408"/>
              </a:cxn>
              <a:cxn ang="0">
                <a:pos x="328" y="433"/>
              </a:cxn>
              <a:cxn ang="0">
                <a:pos x="334" y="429"/>
              </a:cxn>
              <a:cxn ang="0">
                <a:pos x="335" y="448"/>
              </a:cxn>
              <a:cxn ang="0">
                <a:pos x="348" y="452"/>
              </a:cxn>
              <a:cxn ang="0">
                <a:pos x="356" y="467"/>
              </a:cxn>
              <a:cxn ang="0">
                <a:pos x="354" y="478"/>
              </a:cxn>
              <a:cxn ang="0">
                <a:pos x="356" y="482"/>
              </a:cxn>
              <a:cxn ang="0">
                <a:pos x="369" y="485"/>
              </a:cxn>
              <a:cxn ang="0">
                <a:pos x="381" y="492"/>
              </a:cxn>
              <a:cxn ang="0">
                <a:pos x="390" y="496"/>
              </a:cxn>
              <a:cxn ang="0">
                <a:pos x="399" y="501"/>
              </a:cxn>
              <a:cxn ang="0">
                <a:pos x="392" y="513"/>
              </a:cxn>
              <a:cxn ang="0">
                <a:pos x="384" y="528"/>
              </a:cxn>
              <a:cxn ang="0">
                <a:pos x="376" y="542"/>
              </a:cxn>
              <a:cxn ang="0">
                <a:pos x="453" y="492"/>
              </a:cxn>
              <a:cxn ang="0">
                <a:pos x="486" y="470"/>
              </a:cxn>
              <a:cxn ang="0">
                <a:pos x="486" y="406"/>
              </a:cxn>
            </a:cxnLst>
            <a:rect l="0" t="0" r="r" b="b"/>
            <a:pathLst>
              <a:path w="496" h="542">
                <a:moveTo>
                  <a:pt x="486" y="406"/>
                </a:moveTo>
                <a:cubicBezTo>
                  <a:pt x="453" y="395"/>
                  <a:pt x="453" y="395"/>
                  <a:pt x="453" y="395"/>
                </a:cubicBezTo>
                <a:cubicBezTo>
                  <a:pt x="464" y="374"/>
                  <a:pt x="464" y="374"/>
                  <a:pt x="464" y="374"/>
                </a:cubicBezTo>
                <a:cubicBezTo>
                  <a:pt x="432" y="363"/>
                  <a:pt x="432" y="363"/>
                  <a:pt x="432" y="363"/>
                </a:cubicBezTo>
                <a:cubicBezTo>
                  <a:pt x="432" y="331"/>
                  <a:pt x="432" y="331"/>
                  <a:pt x="432" y="331"/>
                </a:cubicBezTo>
                <a:cubicBezTo>
                  <a:pt x="453" y="310"/>
                  <a:pt x="453" y="310"/>
                  <a:pt x="453" y="310"/>
                </a:cubicBezTo>
                <a:cubicBezTo>
                  <a:pt x="453" y="267"/>
                  <a:pt x="453" y="267"/>
                  <a:pt x="453" y="267"/>
                </a:cubicBezTo>
                <a:cubicBezTo>
                  <a:pt x="442" y="256"/>
                  <a:pt x="442" y="256"/>
                  <a:pt x="442" y="256"/>
                </a:cubicBezTo>
                <a:cubicBezTo>
                  <a:pt x="453" y="235"/>
                  <a:pt x="453" y="235"/>
                  <a:pt x="453" y="235"/>
                </a:cubicBezTo>
                <a:cubicBezTo>
                  <a:pt x="464" y="224"/>
                  <a:pt x="464" y="224"/>
                  <a:pt x="464" y="224"/>
                </a:cubicBezTo>
                <a:cubicBezTo>
                  <a:pt x="421" y="213"/>
                  <a:pt x="421" y="213"/>
                  <a:pt x="421" y="213"/>
                </a:cubicBezTo>
                <a:cubicBezTo>
                  <a:pt x="378" y="224"/>
                  <a:pt x="378" y="224"/>
                  <a:pt x="378" y="224"/>
                </a:cubicBezTo>
                <a:cubicBezTo>
                  <a:pt x="367" y="213"/>
                  <a:pt x="367" y="213"/>
                  <a:pt x="367" y="213"/>
                </a:cubicBezTo>
                <a:cubicBezTo>
                  <a:pt x="324" y="203"/>
                  <a:pt x="324" y="203"/>
                  <a:pt x="324" y="203"/>
                </a:cubicBezTo>
                <a:cubicBezTo>
                  <a:pt x="302" y="171"/>
                  <a:pt x="302" y="171"/>
                  <a:pt x="302" y="171"/>
                </a:cubicBezTo>
                <a:cubicBezTo>
                  <a:pt x="313" y="160"/>
                  <a:pt x="313" y="160"/>
                  <a:pt x="313" y="160"/>
                </a:cubicBezTo>
                <a:cubicBezTo>
                  <a:pt x="313" y="128"/>
                  <a:pt x="313" y="128"/>
                  <a:pt x="313" y="128"/>
                </a:cubicBezTo>
                <a:cubicBezTo>
                  <a:pt x="291" y="118"/>
                  <a:pt x="291" y="118"/>
                  <a:pt x="291" y="118"/>
                </a:cubicBezTo>
                <a:cubicBezTo>
                  <a:pt x="280" y="118"/>
                  <a:pt x="280" y="118"/>
                  <a:pt x="280" y="118"/>
                </a:cubicBezTo>
                <a:cubicBezTo>
                  <a:pt x="270" y="128"/>
                  <a:pt x="270" y="128"/>
                  <a:pt x="270" y="128"/>
                </a:cubicBezTo>
                <a:cubicBezTo>
                  <a:pt x="259" y="128"/>
                  <a:pt x="259" y="128"/>
                  <a:pt x="259" y="128"/>
                </a:cubicBezTo>
                <a:cubicBezTo>
                  <a:pt x="249" y="118"/>
                  <a:pt x="249" y="118"/>
                  <a:pt x="249" y="118"/>
                </a:cubicBezTo>
                <a:cubicBezTo>
                  <a:pt x="227" y="53"/>
                  <a:pt x="227" y="53"/>
                  <a:pt x="227" y="53"/>
                </a:cubicBezTo>
                <a:cubicBezTo>
                  <a:pt x="216" y="53"/>
                  <a:pt x="216" y="53"/>
                  <a:pt x="216" y="53"/>
                </a:cubicBezTo>
                <a:cubicBezTo>
                  <a:pt x="173" y="21"/>
                  <a:pt x="173" y="21"/>
                  <a:pt x="173" y="21"/>
                </a:cubicBezTo>
                <a:cubicBezTo>
                  <a:pt x="129" y="0"/>
                  <a:pt x="129" y="0"/>
                  <a:pt x="129" y="0"/>
                </a:cubicBezTo>
                <a:cubicBezTo>
                  <a:pt x="87" y="0"/>
                  <a:pt x="87" y="0"/>
                  <a:pt x="87" y="0"/>
                </a:cubicBezTo>
                <a:cubicBezTo>
                  <a:pt x="54" y="32"/>
                  <a:pt x="54" y="32"/>
                  <a:pt x="54" y="32"/>
                </a:cubicBezTo>
                <a:cubicBezTo>
                  <a:pt x="11" y="32"/>
                  <a:pt x="11" y="32"/>
                  <a:pt x="11" y="32"/>
                </a:cubicBezTo>
                <a:cubicBezTo>
                  <a:pt x="0" y="43"/>
                  <a:pt x="0" y="43"/>
                  <a:pt x="0" y="43"/>
                </a:cubicBezTo>
                <a:cubicBezTo>
                  <a:pt x="11" y="43"/>
                  <a:pt x="11" y="43"/>
                  <a:pt x="11" y="43"/>
                </a:cubicBezTo>
                <a:cubicBezTo>
                  <a:pt x="22" y="96"/>
                  <a:pt x="22" y="96"/>
                  <a:pt x="22" y="96"/>
                </a:cubicBezTo>
                <a:cubicBezTo>
                  <a:pt x="32" y="96"/>
                  <a:pt x="32" y="96"/>
                  <a:pt x="32" y="96"/>
                </a:cubicBezTo>
                <a:cubicBezTo>
                  <a:pt x="22" y="128"/>
                  <a:pt x="22" y="128"/>
                  <a:pt x="22" y="128"/>
                </a:cubicBezTo>
                <a:cubicBezTo>
                  <a:pt x="43" y="128"/>
                  <a:pt x="43" y="128"/>
                  <a:pt x="43" y="128"/>
                </a:cubicBezTo>
                <a:cubicBezTo>
                  <a:pt x="65" y="139"/>
                  <a:pt x="65" y="139"/>
                  <a:pt x="65" y="139"/>
                </a:cubicBezTo>
                <a:cubicBezTo>
                  <a:pt x="76" y="139"/>
                  <a:pt x="76" y="139"/>
                  <a:pt x="76" y="139"/>
                </a:cubicBezTo>
                <a:cubicBezTo>
                  <a:pt x="65" y="150"/>
                  <a:pt x="65" y="150"/>
                  <a:pt x="65" y="150"/>
                </a:cubicBezTo>
                <a:cubicBezTo>
                  <a:pt x="54" y="150"/>
                  <a:pt x="54" y="150"/>
                  <a:pt x="54" y="150"/>
                </a:cubicBezTo>
                <a:cubicBezTo>
                  <a:pt x="43" y="160"/>
                  <a:pt x="43" y="160"/>
                  <a:pt x="43" y="160"/>
                </a:cubicBezTo>
                <a:cubicBezTo>
                  <a:pt x="32" y="160"/>
                  <a:pt x="32" y="160"/>
                  <a:pt x="32" y="160"/>
                </a:cubicBezTo>
                <a:cubicBezTo>
                  <a:pt x="32" y="181"/>
                  <a:pt x="32" y="181"/>
                  <a:pt x="32" y="181"/>
                </a:cubicBezTo>
                <a:cubicBezTo>
                  <a:pt x="22" y="181"/>
                  <a:pt x="22" y="181"/>
                  <a:pt x="22" y="181"/>
                </a:cubicBezTo>
                <a:cubicBezTo>
                  <a:pt x="22" y="192"/>
                  <a:pt x="22" y="192"/>
                  <a:pt x="22" y="192"/>
                </a:cubicBezTo>
                <a:cubicBezTo>
                  <a:pt x="32" y="192"/>
                  <a:pt x="32" y="192"/>
                  <a:pt x="32" y="192"/>
                </a:cubicBezTo>
                <a:cubicBezTo>
                  <a:pt x="54" y="181"/>
                  <a:pt x="54" y="181"/>
                  <a:pt x="54" y="181"/>
                </a:cubicBezTo>
                <a:cubicBezTo>
                  <a:pt x="76" y="181"/>
                  <a:pt x="76" y="181"/>
                  <a:pt x="76" y="181"/>
                </a:cubicBezTo>
                <a:cubicBezTo>
                  <a:pt x="76" y="203"/>
                  <a:pt x="76" y="203"/>
                  <a:pt x="76" y="203"/>
                </a:cubicBezTo>
                <a:cubicBezTo>
                  <a:pt x="43" y="235"/>
                  <a:pt x="43" y="235"/>
                  <a:pt x="43" y="235"/>
                </a:cubicBezTo>
                <a:cubicBezTo>
                  <a:pt x="43" y="267"/>
                  <a:pt x="43" y="267"/>
                  <a:pt x="43" y="267"/>
                </a:cubicBezTo>
                <a:cubicBezTo>
                  <a:pt x="87" y="267"/>
                  <a:pt x="87" y="267"/>
                  <a:pt x="87" y="267"/>
                </a:cubicBezTo>
                <a:cubicBezTo>
                  <a:pt x="98" y="278"/>
                  <a:pt x="98" y="278"/>
                  <a:pt x="98" y="278"/>
                </a:cubicBezTo>
                <a:cubicBezTo>
                  <a:pt x="108" y="299"/>
                  <a:pt x="108" y="299"/>
                  <a:pt x="108" y="299"/>
                </a:cubicBezTo>
                <a:cubicBezTo>
                  <a:pt x="65" y="310"/>
                  <a:pt x="65" y="310"/>
                  <a:pt x="65" y="310"/>
                </a:cubicBezTo>
                <a:cubicBezTo>
                  <a:pt x="87" y="331"/>
                  <a:pt x="87" y="331"/>
                  <a:pt x="87" y="331"/>
                </a:cubicBezTo>
                <a:cubicBezTo>
                  <a:pt x="98" y="353"/>
                  <a:pt x="98" y="353"/>
                  <a:pt x="98" y="353"/>
                </a:cubicBezTo>
                <a:cubicBezTo>
                  <a:pt x="98" y="363"/>
                  <a:pt x="98" y="363"/>
                  <a:pt x="98" y="363"/>
                </a:cubicBezTo>
                <a:cubicBezTo>
                  <a:pt x="87" y="363"/>
                  <a:pt x="87" y="363"/>
                  <a:pt x="87" y="363"/>
                </a:cubicBezTo>
                <a:cubicBezTo>
                  <a:pt x="87" y="374"/>
                  <a:pt x="87" y="374"/>
                  <a:pt x="87" y="374"/>
                </a:cubicBezTo>
                <a:cubicBezTo>
                  <a:pt x="119" y="395"/>
                  <a:pt x="119" y="395"/>
                  <a:pt x="119" y="395"/>
                </a:cubicBezTo>
                <a:cubicBezTo>
                  <a:pt x="140" y="417"/>
                  <a:pt x="140" y="417"/>
                  <a:pt x="140" y="417"/>
                </a:cubicBezTo>
                <a:cubicBezTo>
                  <a:pt x="157" y="442"/>
                  <a:pt x="157" y="442"/>
                  <a:pt x="157" y="442"/>
                </a:cubicBezTo>
                <a:cubicBezTo>
                  <a:pt x="157" y="442"/>
                  <a:pt x="157" y="442"/>
                  <a:pt x="157" y="442"/>
                </a:cubicBezTo>
                <a:cubicBezTo>
                  <a:pt x="159" y="442"/>
                  <a:pt x="161" y="443"/>
                  <a:pt x="166" y="444"/>
                </a:cubicBezTo>
                <a:cubicBezTo>
                  <a:pt x="166" y="444"/>
                  <a:pt x="166" y="444"/>
                  <a:pt x="167" y="444"/>
                </a:cubicBezTo>
                <a:cubicBezTo>
                  <a:pt x="173" y="438"/>
                  <a:pt x="173" y="438"/>
                  <a:pt x="173" y="438"/>
                </a:cubicBezTo>
                <a:cubicBezTo>
                  <a:pt x="173" y="447"/>
                  <a:pt x="173" y="447"/>
                  <a:pt x="173" y="447"/>
                </a:cubicBezTo>
                <a:cubicBezTo>
                  <a:pt x="174" y="448"/>
                  <a:pt x="175" y="448"/>
                  <a:pt x="176" y="449"/>
                </a:cubicBezTo>
                <a:cubicBezTo>
                  <a:pt x="176" y="449"/>
                  <a:pt x="176" y="449"/>
                  <a:pt x="180" y="444"/>
                </a:cubicBezTo>
                <a:cubicBezTo>
                  <a:pt x="180" y="444"/>
                  <a:pt x="180" y="444"/>
                  <a:pt x="199" y="447"/>
                </a:cubicBezTo>
                <a:cubicBezTo>
                  <a:pt x="199" y="447"/>
                  <a:pt x="199" y="447"/>
                  <a:pt x="212" y="446"/>
                </a:cubicBezTo>
                <a:cubicBezTo>
                  <a:pt x="212" y="446"/>
                  <a:pt x="212" y="446"/>
                  <a:pt x="230" y="446"/>
                </a:cubicBezTo>
                <a:cubicBezTo>
                  <a:pt x="230" y="446"/>
                  <a:pt x="230" y="446"/>
                  <a:pt x="240" y="443"/>
                </a:cubicBezTo>
                <a:cubicBezTo>
                  <a:pt x="240" y="443"/>
                  <a:pt x="240" y="443"/>
                  <a:pt x="239" y="437"/>
                </a:cubicBezTo>
                <a:cubicBezTo>
                  <a:pt x="239" y="437"/>
                  <a:pt x="239" y="437"/>
                  <a:pt x="237" y="431"/>
                </a:cubicBezTo>
                <a:cubicBezTo>
                  <a:pt x="237" y="431"/>
                  <a:pt x="237" y="431"/>
                  <a:pt x="245" y="425"/>
                </a:cubicBezTo>
                <a:cubicBezTo>
                  <a:pt x="245" y="425"/>
                  <a:pt x="245" y="425"/>
                  <a:pt x="255" y="417"/>
                </a:cubicBezTo>
                <a:cubicBezTo>
                  <a:pt x="255" y="417"/>
                  <a:pt x="255" y="417"/>
                  <a:pt x="258" y="416"/>
                </a:cubicBezTo>
                <a:cubicBezTo>
                  <a:pt x="258" y="416"/>
                  <a:pt x="258" y="416"/>
                  <a:pt x="258" y="421"/>
                </a:cubicBezTo>
                <a:cubicBezTo>
                  <a:pt x="258" y="421"/>
                  <a:pt x="258" y="421"/>
                  <a:pt x="262" y="419"/>
                </a:cubicBezTo>
                <a:cubicBezTo>
                  <a:pt x="262" y="419"/>
                  <a:pt x="262" y="419"/>
                  <a:pt x="266" y="418"/>
                </a:cubicBezTo>
                <a:cubicBezTo>
                  <a:pt x="266" y="418"/>
                  <a:pt x="266" y="418"/>
                  <a:pt x="263" y="414"/>
                </a:cubicBezTo>
                <a:cubicBezTo>
                  <a:pt x="263" y="414"/>
                  <a:pt x="263" y="414"/>
                  <a:pt x="267" y="412"/>
                </a:cubicBezTo>
                <a:cubicBezTo>
                  <a:pt x="267" y="412"/>
                  <a:pt x="267" y="412"/>
                  <a:pt x="268" y="407"/>
                </a:cubicBezTo>
                <a:cubicBezTo>
                  <a:pt x="268" y="407"/>
                  <a:pt x="268" y="407"/>
                  <a:pt x="264" y="405"/>
                </a:cubicBezTo>
                <a:cubicBezTo>
                  <a:pt x="264" y="405"/>
                  <a:pt x="264" y="405"/>
                  <a:pt x="264" y="402"/>
                </a:cubicBezTo>
                <a:cubicBezTo>
                  <a:pt x="264" y="402"/>
                  <a:pt x="264" y="402"/>
                  <a:pt x="267" y="399"/>
                </a:cubicBezTo>
                <a:cubicBezTo>
                  <a:pt x="267" y="399"/>
                  <a:pt x="267" y="399"/>
                  <a:pt x="266" y="396"/>
                </a:cubicBezTo>
                <a:cubicBezTo>
                  <a:pt x="266" y="396"/>
                  <a:pt x="266" y="396"/>
                  <a:pt x="258" y="394"/>
                </a:cubicBezTo>
                <a:cubicBezTo>
                  <a:pt x="258" y="394"/>
                  <a:pt x="258" y="394"/>
                  <a:pt x="254" y="388"/>
                </a:cubicBezTo>
                <a:cubicBezTo>
                  <a:pt x="254" y="388"/>
                  <a:pt x="254" y="388"/>
                  <a:pt x="256" y="385"/>
                </a:cubicBezTo>
                <a:cubicBezTo>
                  <a:pt x="256" y="385"/>
                  <a:pt x="256" y="385"/>
                  <a:pt x="259" y="389"/>
                </a:cubicBezTo>
                <a:cubicBezTo>
                  <a:pt x="259" y="389"/>
                  <a:pt x="259" y="389"/>
                  <a:pt x="262" y="387"/>
                </a:cubicBezTo>
                <a:cubicBezTo>
                  <a:pt x="262" y="387"/>
                  <a:pt x="262" y="387"/>
                  <a:pt x="267" y="388"/>
                </a:cubicBezTo>
                <a:cubicBezTo>
                  <a:pt x="267" y="388"/>
                  <a:pt x="267" y="388"/>
                  <a:pt x="271" y="385"/>
                </a:cubicBezTo>
                <a:cubicBezTo>
                  <a:pt x="271" y="385"/>
                  <a:pt x="271" y="385"/>
                  <a:pt x="279" y="380"/>
                </a:cubicBezTo>
                <a:cubicBezTo>
                  <a:pt x="279" y="380"/>
                  <a:pt x="279" y="380"/>
                  <a:pt x="282" y="378"/>
                </a:cubicBezTo>
                <a:cubicBezTo>
                  <a:pt x="282" y="378"/>
                  <a:pt x="282" y="378"/>
                  <a:pt x="283" y="374"/>
                </a:cubicBezTo>
                <a:cubicBezTo>
                  <a:pt x="283" y="374"/>
                  <a:pt x="283" y="374"/>
                  <a:pt x="288" y="372"/>
                </a:cubicBezTo>
                <a:cubicBezTo>
                  <a:pt x="288" y="372"/>
                  <a:pt x="288" y="372"/>
                  <a:pt x="293" y="377"/>
                </a:cubicBezTo>
                <a:cubicBezTo>
                  <a:pt x="293" y="377"/>
                  <a:pt x="293" y="377"/>
                  <a:pt x="297" y="384"/>
                </a:cubicBezTo>
                <a:cubicBezTo>
                  <a:pt x="297" y="384"/>
                  <a:pt x="297" y="384"/>
                  <a:pt x="298" y="389"/>
                </a:cubicBezTo>
                <a:cubicBezTo>
                  <a:pt x="298" y="389"/>
                  <a:pt x="298" y="389"/>
                  <a:pt x="298" y="392"/>
                </a:cubicBezTo>
                <a:cubicBezTo>
                  <a:pt x="298" y="392"/>
                  <a:pt x="298" y="392"/>
                  <a:pt x="291" y="396"/>
                </a:cubicBezTo>
                <a:cubicBezTo>
                  <a:pt x="291" y="396"/>
                  <a:pt x="291" y="396"/>
                  <a:pt x="292" y="399"/>
                </a:cubicBezTo>
                <a:cubicBezTo>
                  <a:pt x="292" y="399"/>
                  <a:pt x="292" y="399"/>
                  <a:pt x="299" y="400"/>
                </a:cubicBezTo>
                <a:cubicBezTo>
                  <a:pt x="299" y="400"/>
                  <a:pt x="299" y="400"/>
                  <a:pt x="303" y="404"/>
                </a:cubicBezTo>
                <a:cubicBezTo>
                  <a:pt x="303" y="404"/>
                  <a:pt x="303" y="404"/>
                  <a:pt x="309" y="402"/>
                </a:cubicBezTo>
                <a:cubicBezTo>
                  <a:pt x="309" y="402"/>
                  <a:pt x="309" y="402"/>
                  <a:pt x="314" y="404"/>
                </a:cubicBezTo>
                <a:cubicBezTo>
                  <a:pt x="314" y="404"/>
                  <a:pt x="314" y="404"/>
                  <a:pt x="319" y="401"/>
                </a:cubicBezTo>
                <a:cubicBezTo>
                  <a:pt x="319" y="401"/>
                  <a:pt x="319" y="401"/>
                  <a:pt x="321" y="404"/>
                </a:cubicBezTo>
                <a:cubicBezTo>
                  <a:pt x="321" y="404"/>
                  <a:pt x="321" y="404"/>
                  <a:pt x="318" y="408"/>
                </a:cubicBezTo>
                <a:cubicBezTo>
                  <a:pt x="318" y="408"/>
                  <a:pt x="318" y="408"/>
                  <a:pt x="324" y="407"/>
                </a:cubicBezTo>
                <a:cubicBezTo>
                  <a:pt x="324" y="407"/>
                  <a:pt x="324" y="407"/>
                  <a:pt x="326" y="408"/>
                </a:cubicBezTo>
                <a:cubicBezTo>
                  <a:pt x="326" y="408"/>
                  <a:pt x="326" y="408"/>
                  <a:pt x="324" y="425"/>
                </a:cubicBezTo>
                <a:cubicBezTo>
                  <a:pt x="324" y="425"/>
                  <a:pt x="324" y="425"/>
                  <a:pt x="324" y="432"/>
                </a:cubicBezTo>
                <a:cubicBezTo>
                  <a:pt x="324" y="432"/>
                  <a:pt x="324" y="432"/>
                  <a:pt x="328" y="433"/>
                </a:cubicBezTo>
                <a:cubicBezTo>
                  <a:pt x="328" y="433"/>
                  <a:pt x="328" y="433"/>
                  <a:pt x="330" y="431"/>
                </a:cubicBezTo>
                <a:cubicBezTo>
                  <a:pt x="330" y="431"/>
                  <a:pt x="330" y="431"/>
                  <a:pt x="331" y="428"/>
                </a:cubicBezTo>
                <a:cubicBezTo>
                  <a:pt x="331" y="428"/>
                  <a:pt x="331" y="428"/>
                  <a:pt x="334" y="429"/>
                </a:cubicBezTo>
                <a:cubicBezTo>
                  <a:pt x="334" y="429"/>
                  <a:pt x="334" y="429"/>
                  <a:pt x="336" y="433"/>
                </a:cubicBezTo>
                <a:cubicBezTo>
                  <a:pt x="336" y="433"/>
                  <a:pt x="336" y="433"/>
                  <a:pt x="336" y="443"/>
                </a:cubicBezTo>
                <a:cubicBezTo>
                  <a:pt x="336" y="443"/>
                  <a:pt x="336" y="443"/>
                  <a:pt x="335" y="448"/>
                </a:cubicBezTo>
                <a:cubicBezTo>
                  <a:pt x="335" y="448"/>
                  <a:pt x="335" y="448"/>
                  <a:pt x="339" y="450"/>
                </a:cubicBezTo>
                <a:cubicBezTo>
                  <a:pt x="339" y="450"/>
                  <a:pt x="339" y="450"/>
                  <a:pt x="344" y="450"/>
                </a:cubicBezTo>
                <a:cubicBezTo>
                  <a:pt x="344" y="450"/>
                  <a:pt x="344" y="450"/>
                  <a:pt x="348" y="452"/>
                </a:cubicBezTo>
                <a:cubicBezTo>
                  <a:pt x="348" y="452"/>
                  <a:pt x="348" y="452"/>
                  <a:pt x="353" y="456"/>
                </a:cubicBezTo>
                <a:cubicBezTo>
                  <a:pt x="353" y="456"/>
                  <a:pt x="353" y="456"/>
                  <a:pt x="357" y="457"/>
                </a:cubicBezTo>
                <a:cubicBezTo>
                  <a:pt x="357" y="457"/>
                  <a:pt x="357" y="457"/>
                  <a:pt x="356" y="467"/>
                </a:cubicBezTo>
                <a:cubicBezTo>
                  <a:pt x="356" y="467"/>
                  <a:pt x="356" y="467"/>
                  <a:pt x="356" y="472"/>
                </a:cubicBezTo>
                <a:cubicBezTo>
                  <a:pt x="356" y="472"/>
                  <a:pt x="356" y="472"/>
                  <a:pt x="352" y="473"/>
                </a:cubicBezTo>
                <a:cubicBezTo>
                  <a:pt x="352" y="473"/>
                  <a:pt x="352" y="473"/>
                  <a:pt x="354" y="478"/>
                </a:cubicBezTo>
                <a:cubicBezTo>
                  <a:pt x="354" y="478"/>
                  <a:pt x="354" y="478"/>
                  <a:pt x="351" y="482"/>
                </a:cubicBezTo>
                <a:cubicBezTo>
                  <a:pt x="351" y="482"/>
                  <a:pt x="351" y="482"/>
                  <a:pt x="353" y="483"/>
                </a:cubicBezTo>
                <a:cubicBezTo>
                  <a:pt x="353" y="483"/>
                  <a:pt x="353" y="483"/>
                  <a:pt x="356" y="482"/>
                </a:cubicBezTo>
                <a:cubicBezTo>
                  <a:pt x="356" y="482"/>
                  <a:pt x="356" y="482"/>
                  <a:pt x="361" y="485"/>
                </a:cubicBezTo>
                <a:cubicBezTo>
                  <a:pt x="361" y="485"/>
                  <a:pt x="361" y="485"/>
                  <a:pt x="364" y="483"/>
                </a:cubicBezTo>
                <a:cubicBezTo>
                  <a:pt x="364" y="483"/>
                  <a:pt x="364" y="483"/>
                  <a:pt x="369" y="485"/>
                </a:cubicBezTo>
                <a:cubicBezTo>
                  <a:pt x="369" y="485"/>
                  <a:pt x="369" y="485"/>
                  <a:pt x="372" y="485"/>
                </a:cubicBezTo>
                <a:cubicBezTo>
                  <a:pt x="372" y="485"/>
                  <a:pt x="372" y="485"/>
                  <a:pt x="377" y="489"/>
                </a:cubicBezTo>
                <a:cubicBezTo>
                  <a:pt x="377" y="489"/>
                  <a:pt x="377" y="489"/>
                  <a:pt x="381" y="492"/>
                </a:cubicBezTo>
                <a:cubicBezTo>
                  <a:pt x="381" y="492"/>
                  <a:pt x="381" y="492"/>
                  <a:pt x="383" y="496"/>
                </a:cubicBezTo>
                <a:cubicBezTo>
                  <a:pt x="383" y="496"/>
                  <a:pt x="383" y="496"/>
                  <a:pt x="385" y="499"/>
                </a:cubicBezTo>
                <a:cubicBezTo>
                  <a:pt x="385" y="499"/>
                  <a:pt x="385" y="499"/>
                  <a:pt x="390" y="496"/>
                </a:cubicBezTo>
                <a:cubicBezTo>
                  <a:pt x="390" y="496"/>
                  <a:pt x="390" y="496"/>
                  <a:pt x="394" y="494"/>
                </a:cubicBezTo>
                <a:cubicBezTo>
                  <a:pt x="394" y="494"/>
                  <a:pt x="394" y="494"/>
                  <a:pt x="398" y="496"/>
                </a:cubicBezTo>
                <a:cubicBezTo>
                  <a:pt x="398" y="496"/>
                  <a:pt x="398" y="496"/>
                  <a:pt x="399" y="501"/>
                </a:cubicBezTo>
                <a:cubicBezTo>
                  <a:pt x="399" y="501"/>
                  <a:pt x="399" y="501"/>
                  <a:pt x="395" y="505"/>
                </a:cubicBezTo>
                <a:cubicBezTo>
                  <a:pt x="395" y="505"/>
                  <a:pt x="395" y="505"/>
                  <a:pt x="395" y="509"/>
                </a:cubicBezTo>
                <a:cubicBezTo>
                  <a:pt x="395" y="509"/>
                  <a:pt x="395" y="509"/>
                  <a:pt x="392" y="513"/>
                </a:cubicBezTo>
                <a:cubicBezTo>
                  <a:pt x="392" y="513"/>
                  <a:pt x="392" y="513"/>
                  <a:pt x="392" y="516"/>
                </a:cubicBezTo>
                <a:cubicBezTo>
                  <a:pt x="392" y="516"/>
                  <a:pt x="392" y="516"/>
                  <a:pt x="386" y="519"/>
                </a:cubicBezTo>
                <a:cubicBezTo>
                  <a:pt x="386" y="519"/>
                  <a:pt x="386" y="519"/>
                  <a:pt x="384" y="528"/>
                </a:cubicBezTo>
                <a:cubicBezTo>
                  <a:pt x="384" y="528"/>
                  <a:pt x="384" y="528"/>
                  <a:pt x="379" y="531"/>
                </a:cubicBezTo>
                <a:cubicBezTo>
                  <a:pt x="379" y="531"/>
                  <a:pt x="379" y="531"/>
                  <a:pt x="376" y="535"/>
                </a:cubicBezTo>
                <a:cubicBezTo>
                  <a:pt x="376" y="535"/>
                  <a:pt x="376" y="535"/>
                  <a:pt x="376" y="542"/>
                </a:cubicBezTo>
                <a:cubicBezTo>
                  <a:pt x="432" y="535"/>
                  <a:pt x="432" y="535"/>
                  <a:pt x="432" y="535"/>
                </a:cubicBezTo>
                <a:cubicBezTo>
                  <a:pt x="453" y="535"/>
                  <a:pt x="453" y="535"/>
                  <a:pt x="453" y="535"/>
                </a:cubicBezTo>
                <a:cubicBezTo>
                  <a:pt x="453" y="492"/>
                  <a:pt x="453" y="492"/>
                  <a:pt x="453" y="492"/>
                </a:cubicBezTo>
                <a:cubicBezTo>
                  <a:pt x="442" y="481"/>
                  <a:pt x="442" y="481"/>
                  <a:pt x="442" y="481"/>
                </a:cubicBezTo>
                <a:cubicBezTo>
                  <a:pt x="442" y="470"/>
                  <a:pt x="442" y="470"/>
                  <a:pt x="442" y="470"/>
                </a:cubicBezTo>
                <a:cubicBezTo>
                  <a:pt x="486" y="470"/>
                  <a:pt x="486" y="470"/>
                  <a:pt x="486" y="470"/>
                </a:cubicBezTo>
                <a:cubicBezTo>
                  <a:pt x="496" y="460"/>
                  <a:pt x="496" y="460"/>
                  <a:pt x="496" y="460"/>
                </a:cubicBezTo>
                <a:cubicBezTo>
                  <a:pt x="496" y="417"/>
                  <a:pt x="496" y="417"/>
                  <a:pt x="496" y="417"/>
                </a:cubicBezTo>
                <a:lnTo>
                  <a:pt x="486" y="40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4" name="Senegal" descr="© INSCALE GmbH, 05.05.2010&#10;http://www.presentationload.com/">
            <a:extLst>
              <a:ext uri="{FF2B5EF4-FFF2-40B4-BE49-F238E27FC236}">
                <a16:creationId xmlns:a16="http://schemas.microsoft.com/office/drawing/2014/main" id="{B1C45A96-BC55-4300-9432-238CB72B9C5E}"/>
              </a:ext>
            </a:extLst>
          </p:cNvPr>
          <p:cNvSpPr>
            <a:spLocks/>
          </p:cNvSpPr>
          <p:nvPr/>
        </p:nvSpPr>
        <p:spPr bwMode="gray">
          <a:xfrm>
            <a:off x="5061771" y="3744993"/>
            <a:ext cx="195472" cy="173342"/>
          </a:xfrm>
          <a:custGeom>
            <a:avLst/>
            <a:gdLst>
              <a:gd name="T0" fmla="*/ 2147483647 w 414"/>
              <a:gd name="T1" fmla="*/ 2147483647 h 366"/>
              <a:gd name="T2" fmla="*/ 2147483647 w 414"/>
              <a:gd name="T3" fmla="*/ 2147483647 h 366"/>
              <a:gd name="T4" fmla="*/ 2147483647 w 414"/>
              <a:gd name="T5" fmla="*/ 2147483647 h 366"/>
              <a:gd name="T6" fmla="*/ 2147483647 w 414"/>
              <a:gd name="T7" fmla="*/ 2147483647 h 366"/>
              <a:gd name="T8" fmla="*/ 2147483647 w 414"/>
              <a:gd name="T9" fmla="*/ 2147483647 h 366"/>
              <a:gd name="T10" fmla="*/ 2147483647 w 414"/>
              <a:gd name="T11" fmla="*/ 2147483647 h 366"/>
              <a:gd name="T12" fmla="*/ 2147483647 w 414"/>
              <a:gd name="T13" fmla="*/ 2147483647 h 366"/>
              <a:gd name="T14" fmla="*/ 2147483647 w 414"/>
              <a:gd name="T15" fmla="*/ 2147483647 h 366"/>
              <a:gd name="T16" fmla="*/ 2147483647 w 414"/>
              <a:gd name="T17" fmla="*/ 2147483647 h 366"/>
              <a:gd name="T18" fmla="*/ 2147483647 w 414"/>
              <a:gd name="T19" fmla="*/ 2147483647 h 366"/>
              <a:gd name="T20" fmla="*/ 2147483647 w 414"/>
              <a:gd name="T21" fmla="*/ 2147483647 h 366"/>
              <a:gd name="T22" fmla="*/ 2147483647 w 414"/>
              <a:gd name="T23" fmla="*/ 2147483647 h 366"/>
              <a:gd name="T24" fmla="*/ 2147483647 w 414"/>
              <a:gd name="T25" fmla="*/ 2147483647 h 366"/>
              <a:gd name="T26" fmla="*/ 2147483647 w 414"/>
              <a:gd name="T27" fmla="*/ 2147483647 h 366"/>
              <a:gd name="T28" fmla="*/ 2147483647 w 414"/>
              <a:gd name="T29" fmla="*/ 0 h 366"/>
              <a:gd name="T30" fmla="*/ 2147483647 w 414"/>
              <a:gd name="T31" fmla="*/ 2147483647 h 366"/>
              <a:gd name="T32" fmla="*/ 2147483647 w 414"/>
              <a:gd name="T33" fmla="*/ 2147483647 h 366"/>
              <a:gd name="T34" fmla="*/ 2147483647 w 414"/>
              <a:gd name="T35" fmla="*/ 2147483647 h 366"/>
              <a:gd name="T36" fmla="*/ 2147483647 w 414"/>
              <a:gd name="T37" fmla="*/ 2147483647 h 366"/>
              <a:gd name="T38" fmla="*/ 2147483647 w 414"/>
              <a:gd name="T39" fmla="*/ 2147483647 h 366"/>
              <a:gd name="T40" fmla="*/ 2147483647 w 414"/>
              <a:gd name="T41" fmla="*/ 2147483647 h 366"/>
              <a:gd name="T42" fmla="*/ 0 w 414"/>
              <a:gd name="T43" fmla="*/ 2147483647 h 366"/>
              <a:gd name="T44" fmla="*/ 2147483647 w 414"/>
              <a:gd name="T45" fmla="*/ 2147483647 h 366"/>
              <a:gd name="T46" fmla="*/ 2147483647 w 414"/>
              <a:gd name="T47" fmla="*/ 2147483647 h 366"/>
              <a:gd name="T48" fmla="*/ 2147483647 w 414"/>
              <a:gd name="T49" fmla="*/ 2147483647 h 366"/>
              <a:gd name="T50" fmla="*/ 2147483647 w 414"/>
              <a:gd name="T51" fmla="*/ 2147483647 h 366"/>
              <a:gd name="T52" fmla="*/ 2147483647 w 414"/>
              <a:gd name="T53" fmla="*/ 2147483647 h 366"/>
              <a:gd name="T54" fmla="*/ 2147483647 w 414"/>
              <a:gd name="T55" fmla="*/ 2147483647 h 366"/>
              <a:gd name="T56" fmla="*/ 2147483647 w 414"/>
              <a:gd name="T57" fmla="*/ 2147483647 h 366"/>
              <a:gd name="T58" fmla="*/ 2147483647 w 414"/>
              <a:gd name="T59" fmla="*/ 2147483647 h 366"/>
              <a:gd name="T60" fmla="*/ 2147483647 w 414"/>
              <a:gd name="T61" fmla="*/ 2147483647 h 366"/>
              <a:gd name="T62" fmla="*/ 2147483647 w 414"/>
              <a:gd name="T63" fmla="*/ 2147483647 h 366"/>
              <a:gd name="T64" fmla="*/ 2147483647 w 414"/>
              <a:gd name="T65" fmla="*/ 2147483647 h 366"/>
              <a:gd name="T66" fmla="*/ 2147483647 w 414"/>
              <a:gd name="T67" fmla="*/ 2147483647 h 366"/>
              <a:gd name="T68" fmla="*/ 2147483647 w 414"/>
              <a:gd name="T69" fmla="*/ 2147483647 h 366"/>
              <a:gd name="T70" fmla="*/ 2147483647 w 414"/>
              <a:gd name="T71" fmla="*/ 2147483647 h 366"/>
              <a:gd name="T72" fmla="*/ 2147483647 w 414"/>
              <a:gd name="T73" fmla="*/ 2147483647 h 366"/>
              <a:gd name="T74" fmla="*/ 2147483647 w 414"/>
              <a:gd name="T75" fmla="*/ 2147483647 h 366"/>
              <a:gd name="T76" fmla="*/ 2147483647 w 414"/>
              <a:gd name="T77" fmla="*/ 2147483647 h 366"/>
              <a:gd name="T78" fmla="*/ 2147483647 w 414"/>
              <a:gd name="T79" fmla="*/ 2147483647 h 366"/>
              <a:gd name="T80" fmla="*/ 2147483647 w 414"/>
              <a:gd name="T81" fmla="*/ 2147483647 h 366"/>
              <a:gd name="T82" fmla="*/ 2147483647 w 414"/>
              <a:gd name="T83" fmla="*/ 2147483647 h 366"/>
              <a:gd name="T84" fmla="*/ 2147483647 w 414"/>
              <a:gd name="T85" fmla="*/ 2147483647 h 366"/>
              <a:gd name="T86" fmla="*/ 2147483647 w 414"/>
              <a:gd name="T87" fmla="*/ 2147483647 h 366"/>
              <a:gd name="T88" fmla="*/ 2147483647 w 414"/>
              <a:gd name="T89" fmla="*/ 2147483647 h 366"/>
              <a:gd name="T90" fmla="*/ 2147483647 w 414"/>
              <a:gd name="T91" fmla="*/ 2147483647 h 366"/>
              <a:gd name="T92" fmla="*/ 2147483647 w 414"/>
              <a:gd name="T93" fmla="*/ 2147483647 h 366"/>
              <a:gd name="T94" fmla="*/ 2147483647 w 414"/>
              <a:gd name="T95" fmla="*/ 2147483647 h 366"/>
              <a:gd name="T96" fmla="*/ 2147483647 w 414"/>
              <a:gd name="T97" fmla="*/ 2147483647 h 366"/>
              <a:gd name="T98" fmla="*/ 2147483647 w 414"/>
              <a:gd name="T99" fmla="*/ 2147483647 h 366"/>
              <a:gd name="T100" fmla="*/ 2147483647 w 414"/>
              <a:gd name="T101" fmla="*/ 2147483647 h 366"/>
              <a:gd name="T102" fmla="*/ 2147483647 w 414"/>
              <a:gd name="T103" fmla="*/ 2147483647 h 366"/>
              <a:gd name="T104" fmla="*/ 2147483647 w 414"/>
              <a:gd name="T105" fmla="*/ 2147483647 h 36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14"/>
              <a:gd name="T160" fmla="*/ 0 h 366"/>
              <a:gd name="T161" fmla="*/ 414 w 414"/>
              <a:gd name="T162" fmla="*/ 366 h 36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14" h="366">
                <a:moveTo>
                  <a:pt x="402" y="270"/>
                </a:moveTo>
                <a:lnTo>
                  <a:pt x="396" y="270"/>
                </a:lnTo>
                <a:lnTo>
                  <a:pt x="396" y="276"/>
                </a:lnTo>
                <a:lnTo>
                  <a:pt x="384" y="276"/>
                </a:lnTo>
                <a:lnTo>
                  <a:pt x="378" y="270"/>
                </a:lnTo>
                <a:lnTo>
                  <a:pt x="378" y="246"/>
                </a:lnTo>
                <a:lnTo>
                  <a:pt x="384" y="240"/>
                </a:lnTo>
                <a:lnTo>
                  <a:pt x="384" y="222"/>
                </a:lnTo>
                <a:lnTo>
                  <a:pt x="372" y="210"/>
                </a:lnTo>
                <a:lnTo>
                  <a:pt x="372" y="204"/>
                </a:lnTo>
                <a:lnTo>
                  <a:pt x="360" y="186"/>
                </a:lnTo>
                <a:lnTo>
                  <a:pt x="360" y="162"/>
                </a:lnTo>
                <a:lnTo>
                  <a:pt x="348" y="138"/>
                </a:lnTo>
                <a:lnTo>
                  <a:pt x="318" y="132"/>
                </a:lnTo>
                <a:lnTo>
                  <a:pt x="318" y="108"/>
                </a:lnTo>
                <a:lnTo>
                  <a:pt x="312" y="102"/>
                </a:lnTo>
                <a:lnTo>
                  <a:pt x="294" y="102"/>
                </a:lnTo>
                <a:lnTo>
                  <a:pt x="294" y="72"/>
                </a:lnTo>
                <a:lnTo>
                  <a:pt x="288" y="60"/>
                </a:lnTo>
                <a:lnTo>
                  <a:pt x="288" y="54"/>
                </a:lnTo>
                <a:lnTo>
                  <a:pt x="282" y="48"/>
                </a:lnTo>
                <a:lnTo>
                  <a:pt x="264" y="48"/>
                </a:lnTo>
                <a:lnTo>
                  <a:pt x="252" y="54"/>
                </a:lnTo>
                <a:lnTo>
                  <a:pt x="246" y="42"/>
                </a:lnTo>
                <a:lnTo>
                  <a:pt x="234" y="30"/>
                </a:lnTo>
                <a:lnTo>
                  <a:pt x="228" y="18"/>
                </a:lnTo>
                <a:lnTo>
                  <a:pt x="222" y="18"/>
                </a:lnTo>
                <a:lnTo>
                  <a:pt x="210" y="12"/>
                </a:lnTo>
                <a:lnTo>
                  <a:pt x="186" y="12"/>
                </a:lnTo>
                <a:lnTo>
                  <a:pt x="162" y="0"/>
                </a:lnTo>
                <a:lnTo>
                  <a:pt x="162" y="18"/>
                </a:lnTo>
                <a:lnTo>
                  <a:pt x="132" y="12"/>
                </a:lnTo>
                <a:lnTo>
                  <a:pt x="120" y="18"/>
                </a:lnTo>
                <a:lnTo>
                  <a:pt x="114" y="18"/>
                </a:lnTo>
                <a:lnTo>
                  <a:pt x="108" y="12"/>
                </a:lnTo>
                <a:lnTo>
                  <a:pt x="102" y="12"/>
                </a:lnTo>
                <a:lnTo>
                  <a:pt x="90" y="18"/>
                </a:lnTo>
                <a:lnTo>
                  <a:pt x="84" y="24"/>
                </a:lnTo>
                <a:lnTo>
                  <a:pt x="66" y="60"/>
                </a:lnTo>
                <a:lnTo>
                  <a:pt x="60" y="66"/>
                </a:lnTo>
                <a:lnTo>
                  <a:pt x="60" y="90"/>
                </a:lnTo>
                <a:lnTo>
                  <a:pt x="48" y="96"/>
                </a:lnTo>
                <a:lnTo>
                  <a:pt x="30" y="132"/>
                </a:lnTo>
                <a:lnTo>
                  <a:pt x="0" y="162"/>
                </a:lnTo>
                <a:lnTo>
                  <a:pt x="6" y="168"/>
                </a:lnTo>
                <a:lnTo>
                  <a:pt x="12" y="168"/>
                </a:lnTo>
                <a:lnTo>
                  <a:pt x="18" y="174"/>
                </a:lnTo>
                <a:lnTo>
                  <a:pt x="24" y="186"/>
                </a:lnTo>
                <a:lnTo>
                  <a:pt x="24" y="204"/>
                </a:lnTo>
                <a:lnTo>
                  <a:pt x="42" y="222"/>
                </a:lnTo>
                <a:lnTo>
                  <a:pt x="42" y="246"/>
                </a:lnTo>
                <a:lnTo>
                  <a:pt x="48" y="252"/>
                </a:lnTo>
                <a:lnTo>
                  <a:pt x="126" y="252"/>
                </a:lnTo>
                <a:lnTo>
                  <a:pt x="126" y="240"/>
                </a:lnTo>
                <a:lnTo>
                  <a:pt x="180" y="240"/>
                </a:lnTo>
                <a:lnTo>
                  <a:pt x="180" y="252"/>
                </a:lnTo>
                <a:lnTo>
                  <a:pt x="192" y="246"/>
                </a:lnTo>
                <a:lnTo>
                  <a:pt x="198" y="252"/>
                </a:lnTo>
                <a:lnTo>
                  <a:pt x="204" y="264"/>
                </a:lnTo>
                <a:lnTo>
                  <a:pt x="216" y="264"/>
                </a:lnTo>
                <a:lnTo>
                  <a:pt x="222" y="258"/>
                </a:lnTo>
                <a:lnTo>
                  <a:pt x="246" y="258"/>
                </a:lnTo>
                <a:lnTo>
                  <a:pt x="252" y="264"/>
                </a:lnTo>
                <a:lnTo>
                  <a:pt x="252" y="270"/>
                </a:lnTo>
                <a:lnTo>
                  <a:pt x="246" y="276"/>
                </a:lnTo>
                <a:lnTo>
                  <a:pt x="234" y="282"/>
                </a:lnTo>
                <a:lnTo>
                  <a:pt x="228" y="288"/>
                </a:lnTo>
                <a:lnTo>
                  <a:pt x="204" y="288"/>
                </a:lnTo>
                <a:lnTo>
                  <a:pt x="186" y="282"/>
                </a:lnTo>
                <a:lnTo>
                  <a:pt x="180" y="270"/>
                </a:lnTo>
                <a:lnTo>
                  <a:pt x="168" y="264"/>
                </a:lnTo>
                <a:lnTo>
                  <a:pt x="162" y="258"/>
                </a:lnTo>
                <a:lnTo>
                  <a:pt x="156" y="264"/>
                </a:lnTo>
                <a:lnTo>
                  <a:pt x="150" y="276"/>
                </a:lnTo>
                <a:lnTo>
                  <a:pt x="126" y="276"/>
                </a:lnTo>
                <a:lnTo>
                  <a:pt x="120" y="282"/>
                </a:lnTo>
                <a:lnTo>
                  <a:pt x="108" y="282"/>
                </a:lnTo>
                <a:lnTo>
                  <a:pt x="108" y="294"/>
                </a:lnTo>
                <a:lnTo>
                  <a:pt x="36" y="294"/>
                </a:lnTo>
                <a:lnTo>
                  <a:pt x="36" y="318"/>
                </a:lnTo>
                <a:lnTo>
                  <a:pt x="30" y="324"/>
                </a:lnTo>
                <a:lnTo>
                  <a:pt x="30" y="336"/>
                </a:lnTo>
                <a:lnTo>
                  <a:pt x="36" y="342"/>
                </a:lnTo>
                <a:lnTo>
                  <a:pt x="42" y="354"/>
                </a:lnTo>
                <a:lnTo>
                  <a:pt x="48" y="360"/>
                </a:lnTo>
                <a:lnTo>
                  <a:pt x="60" y="366"/>
                </a:lnTo>
                <a:lnTo>
                  <a:pt x="66" y="366"/>
                </a:lnTo>
                <a:lnTo>
                  <a:pt x="72" y="360"/>
                </a:lnTo>
                <a:lnTo>
                  <a:pt x="78" y="360"/>
                </a:lnTo>
                <a:lnTo>
                  <a:pt x="90" y="348"/>
                </a:lnTo>
                <a:lnTo>
                  <a:pt x="126" y="348"/>
                </a:lnTo>
                <a:lnTo>
                  <a:pt x="156" y="324"/>
                </a:lnTo>
                <a:lnTo>
                  <a:pt x="294" y="330"/>
                </a:lnTo>
                <a:lnTo>
                  <a:pt x="294" y="336"/>
                </a:lnTo>
                <a:lnTo>
                  <a:pt x="300" y="348"/>
                </a:lnTo>
                <a:lnTo>
                  <a:pt x="318" y="348"/>
                </a:lnTo>
                <a:lnTo>
                  <a:pt x="324" y="342"/>
                </a:lnTo>
                <a:lnTo>
                  <a:pt x="330" y="348"/>
                </a:lnTo>
                <a:lnTo>
                  <a:pt x="336" y="360"/>
                </a:lnTo>
                <a:lnTo>
                  <a:pt x="342" y="366"/>
                </a:lnTo>
                <a:lnTo>
                  <a:pt x="354" y="366"/>
                </a:lnTo>
                <a:lnTo>
                  <a:pt x="366" y="360"/>
                </a:lnTo>
                <a:lnTo>
                  <a:pt x="372" y="354"/>
                </a:lnTo>
                <a:lnTo>
                  <a:pt x="414" y="354"/>
                </a:lnTo>
                <a:lnTo>
                  <a:pt x="414" y="288"/>
                </a:lnTo>
                <a:lnTo>
                  <a:pt x="408" y="276"/>
                </a:lnTo>
                <a:lnTo>
                  <a:pt x="402" y="27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5" name="Saudi Arabia" descr="© INSCALE GmbH, 05.05.2010&#10;http://www.presentationload.com/">
            <a:extLst>
              <a:ext uri="{FF2B5EF4-FFF2-40B4-BE49-F238E27FC236}">
                <a16:creationId xmlns:a16="http://schemas.microsoft.com/office/drawing/2014/main" id="{B3C094E3-74EB-4355-D0F8-F34D701E65C8}"/>
              </a:ext>
            </a:extLst>
          </p:cNvPr>
          <p:cNvSpPr>
            <a:spLocks/>
          </p:cNvSpPr>
          <p:nvPr/>
        </p:nvSpPr>
        <p:spPr bwMode="gray">
          <a:xfrm>
            <a:off x="6738031" y="3162267"/>
            <a:ext cx="700747" cy="601167"/>
          </a:xfrm>
          <a:custGeom>
            <a:avLst/>
            <a:gdLst>
              <a:gd name="T0" fmla="*/ 2147483647 w 1488"/>
              <a:gd name="T1" fmla="*/ 2147483647 h 1278"/>
              <a:gd name="T2" fmla="*/ 2147483647 w 1488"/>
              <a:gd name="T3" fmla="*/ 2147483647 h 1278"/>
              <a:gd name="T4" fmla="*/ 2147483647 w 1488"/>
              <a:gd name="T5" fmla="*/ 2147483647 h 1278"/>
              <a:gd name="T6" fmla="*/ 2147483647 w 1488"/>
              <a:gd name="T7" fmla="*/ 2147483647 h 1278"/>
              <a:gd name="T8" fmla="*/ 2147483647 w 1488"/>
              <a:gd name="T9" fmla="*/ 2147483647 h 1278"/>
              <a:gd name="T10" fmla="*/ 2147483647 w 1488"/>
              <a:gd name="T11" fmla="*/ 2147483647 h 1278"/>
              <a:gd name="T12" fmla="*/ 2147483647 w 1488"/>
              <a:gd name="T13" fmla="*/ 2147483647 h 1278"/>
              <a:gd name="T14" fmla="*/ 2147483647 w 1488"/>
              <a:gd name="T15" fmla="*/ 2147483647 h 1278"/>
              <a:gd name="T16" fmla="*/ 2147483647 w 1488"/>
              <a:gd name="T17" fmla="*/ 2147483647 h 1278"/>
              <a:gd name="T18" fmla="*/ 2147483647 w 1488"/>
              <a:gd name="T19" fmla="*/ 2147483647 h 1278"/>
              <a:gd name="T20" fmla="*/ 2147483647 w 1488"/>
              <a:gd name="T21" fmla="*/ 2147483647 h 1278"/>
              <a:gd name="T22" fmla="*/ 2147483647 w 1488"/>
              <a:gd name="T23" fmla="*/ 2147483647 h 1278"/>
              <a:gd name="T24" fmla="*/ 2147483647 w 1488"/>
              <a:gd name="T25" fmla="*/ 2147483647 h 1278"/>
              <a:gd name="T26" fmla="*/ 2147483647 w 1488"/>
              <a:gd name="T27" fmla="*/ 2147483647 h 1278"/>
              <a:gd name="T28" fmla="*/ 2147483647 w 1488"/>
              <a:gd name="T29" fmla="*/ 2147483647 h 1278"/>
              <a:gd name="T30" fmla="*/ 2147483647 w 1488"/>
              <a:gd name="T31" fmla="*/ 2147483647 h 1278"/>
              <a:gd name="T32" fmla="*/ 2147483647 w 1488"/>
              <a:gd name="T33" fmla="*/ 2147483647 h 1278"/>
              <a:gd name="T34" fmla="*/ 2147483647 w 1488"/>
              <a:gd name="T35" fmla="*/ 2147483647 h 1278"/>
              <a:gd name="T36" fmla="*/ 2147483647 w 1488"/>
              <a:gd name="T37" fmla="*/ 2147483647 h 1278"/>
              <a:gd name="T38" fmla="*/ 2147483647 w 1488"/>
              <a:gd name="T39" fmla="*/ 0 h 1278"/>
              <a:gd name="T40" fmla="*/ 2147483647 w 1488"/>
              <a:gd name="T41" fmla="*/ 2147483647 h 1278"/>
              <a:gd name="T42" fmla="*/ 2147483647 w 1488"/>
              <a:gd name="T43" fmla="*/ 2147483647 h 1278"/>
              <a:gd name="T44" fmla="*/ 2147483647 w 1488"/>
              <a:gd name="T45" fmla="*/ 2147483647 h 1278"/>
              <a:gd name="T46" fmla="*/ 2147483647 w 1488"/>
              <a:gd name="T47" fmla="*/ 2147483647 h 1278"/>
              <a:gd name="T48" fmla="*/ 2147483647 w 1488"/>
              <a:gd name="T49" fmla="*/ 2147483647 h 1278"/>
              <a:gd name="T50" fmla="*/ 2147483647 w 1488"/>
              <a:gd name="T51" fmla="*/ 2147483647 h 1278"/>
              <a:gd name="T52" fmla="*/ 2147483647 w 1488"/>
              <a:gd name="T53" fmla="*/ 2147483647 h 1278"/>
              <a:gd name="T54" fmla="*/ 2147483647 w 1488"/>
              <a:gd name="T55" fmla="*/ 2147483647 h 1278"/>
              <a:gd name="T56" fmla="*/ 2147483647 w 1488"/>
              <a:gd name="T57" fmla="*/ 2147483647 h 1278"/>
              <a:gd name="T58" fmla="*/ 2147483647 w 1488"/>
              <a:gd name="T59" fmla="*/ 2147483647 h 1278"/>
              <a:gd name="T60" fmla="*/ 2147483647 w 1488"/>
              <a:gd name="T61" fmla="*/ 2147483647 h 1278"/>
              <a:gd name="T62" fmla="*/ 0 w 1488"/>
              <a:gd name="T63" fmla="*/ 2147483647 h 1278"/>
              <a:gd name="T64" fmla="*/ 2147483647 w 1488"/>
              <a:gd name="T65" fmla="*/ 2147483647 h 1278"/>
              <a:gd name="T66" fmla="*/ 2147483647 w 1488"/>
              <a:gd name="T67" fmla="*/ 2147483647 h 1278"/>
              <a:gd name="T68" fmla="*/ 2147483647 w 1488"/>
              <a:gd name="T69" fmla="*/ 2147483647 h 1278"/>
              <a:gd name="T70" fmla="*/ 2147483647 w 1488"/>
              <a:gd name="T71" fmla="*/ 2147483647 h 1278"/>
              <a:gd name="T72" fmla="*/ 2147483647 w 1488"/>
              <a:gd name="T73" fmla="*/ 2147483647 h 1278"/>
              <a:gd name="T74" fmla="*/ 2147483647 w 1488"/>
              <a:gd name="T75" fmla="*/ 2147483647 h 1278"/>
              <a:gd name="T76" fmla="*/ 2147483647 w 1488"/>
              <a:gd name="T77" fmla="*/ 2147483647 h 1278"/>
              <a:gd name="T78" fmla="*/ 2147483647 w 1488"/>
              <a:gd name="T79" fmla="*/ 2147483647 h 1278"/>
              <a:gd name="T80" fmla="*/ 2147483647 w 1488"/>
              <a:gd name="T81" fmla="*/ 2147483647 h 1278"/>
              <a:gd name="T82" fmla="*/ 2147483647 w 1488"/>
              <a:gd name="T83" fmla="*/ 2147483647 h 1278"/>
              <a:gd name="T84" fmla="*/ 2147483647 w 1488"/>
              <a:gd name="T85" fmla="*/ 2147483647 h 1278"/>
              <a:gd name="T86" fmla="*/ 2147483647 w 1488"/>
              <a:gd name="T87" fmla="*/ 2147483647 h 1278"/>
              <a:gd name="T88" fmla="*/ 2147483647 w 1488"/>
              <a:gd name="T89" fmla="*/ 2147483647 h 1278"/>
              <a:gd name="T90" fmla="*/ 2147483647 w 1488"/>
              <a:gd name="T91" fmla="*/ 2147483647 h 1278"/>
              <a:gd name="T92" fmla="*/ 2147483647 w 1488"/>
              <a:gd name="T93" fmla="*/ 2147483647 h 1278"/>
              <a:gd name="T94" fmla="*/ 2147483647 w 1488"/>
              <a:gd name="T95" fmla="*/ 2147483647 h 1278"/>
              <a:gd name="T96" fmla="*/ 2147483647 w 1488"/>
              <a:gd name="T97" fmla="*/ 2147483647 h 1278"/>
              <a:gd name="T98" fmla="*/ 2147483647 w 1488"/>
              <a:gd name="T99" fmla="*/ 2147483647 h 1278"/>
              <a:gd name="T100" fmla="*/ 2147483647 w 1488"/>
              <a:gd name="T101" fmla="*/ 2147483647 h 1278"/>
              <a:gd name="T102" fmla="*/ 2147483647 w 1488"/>
              <a:gd name="T103" fmla="*/ 2147483647 h 1278"/>
              <a:gd name="T104" fmla="*/ 2147483647 w 1488"/>
              <a:gd name="T105" fmla="*/ 2147483647 h 1278"/>
              <a:gd name="T106" fmla="*/ 2147483647 w 1488"/>
              <a:gd name="T107" fmla="*/ 2147483647 h 1278"/>
              <a:gd name="T108" fmla="*/ 2147483647 w 1488"/>
              <a:gd name="T109" fmla="*/ 2147483647 h 1278"/>
              <a:gd name="T110" fmla="*/ 2147483647 w 1488"/>
              <a:gd name="T111" fmla="*/ 2147483647 h 1278"/>
              <a:gd name="T112" fmla="*/ 2147483647 w 1488"/>
              <a:gd name="T113" fmla="*/ 2147483647 h 1278"/>
              <a:gd name="T114" fmla="*/ 2147483647 w 1488"/>
              <a:gd name="T115" fmla="*/ 2147483647 h 1278"/>
              <a:gd name="T116" fmla="*/ 2147483647 w 1488"/>
              <a:gd name="T117" fmla="*/ 2147483647 h 127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88"/>
              <a:gd name="T178" fmla="*/ 0 h 1278"/>
              <a:gd name="T179" fmla="*/ 1488 w 1488"/>
              <a:gd name="T180" fmla="*/ 1278 h 127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88" h="1278">
                <a:moveTo>
                  <a:pt x="1464" y="792"/>
                </a:moveTo>
                <a:lnTo>
                  <a:pt x="1464" y="780"/>
                </a:lnTo>
                <a:lnTo>
                  <a:pt x="1458" y="774"/>
                </a:lnTo>
                <a:lnTo>
                  <a:pt x="1416" y="768"/>
                </a:lnTo>
                <a:lnTo>
                  <a:pt x="1320" y="756"/>
                </a:lnTo>
                <a:lnTo>
                  <a:pt x="1284" y="750"/>
                </a:lnTo>
                <a:lnTo>
                  <a:pt x="1266" y="750"/>
                </a:lnTo>
                <a:lnTo>
                  <a:pt x="1260" y="738"/>
                </a:lnTo>
                <a:lnTo>
                  <a:pt x="1248" y="732"/>
                </a:lnTo>
                <a:lnTo>
                  <a:pt x="1242" y="720"/>
                </a:lnTo>
                <a:lnTo>
                  <a:pt x="1218" y="696"/>
                </a:lnTo>
                <a:lnTo>
                  <a:pt x="1206" y="672"/>
                </a:lnTo>
                <a:lnTo>
                  <a:pt x="1188" y="654"/>
                </a:lnTo>
                <a:lnTo>
                  <a:pt x="1188" y="642"/>
                </a:lnTo>
                <a:lnTo>
                  <a:pt x="1182" y="636"/>
                </a:lnTo>
                <a:lnTo>
                  <a:pt x="1182" y="618"/>
                </a:lnTo>
                <a:lnTo>
                  <a:pt x="1176" y="624"/>
                </a:lnTo>
                <a:lnTo>
                  <a:pt x="1164" y="612"/>
                </a:lnTo>
                <a:lnTo>
                  <a:pt x="1146" y="612"/>
                </a:lnTo>
                <a:lnTo>
                  <a:pt x="1140" y="600"/>
                </a:lnTo>
                <a:lnTo>
                  <a:pt x="1134" y="594"/>
                </a:lnTo>
                <a:lnTo>
                  <a:pt x="1128" y="582"/>
                </a:lnTo>
                <a:lnTo>
                  <a:pt x="1122" y="564"/>
                </a:lnTo>
                <a:lnTo>
                  <a:pt x="1116" y="552"/>
                </a:lnTo>
                <a:lnTo>
                  <a:pt x="1116" y="540"/>
                </a:lnTo>
                <a:lnTo>
                  <a:pt x="1110" y="534"/>
                </a:lnTo>
                <a:lnTo>
                  <a:pt x="1098" y="528"/>
                </a:lnTo>
                <a:lnTo>
                  <a:pt x="1086" y="516"/>
                </a:lnTo>
                <a:lnTo>
                  <a:pt x="1074" y="510"/>
                </a:lnTo>
                <a:lnTo>
                  <a:pt x="1068" y="498"/>
                </a:lnTo>
                <a:lnTo>
                  <a:pt x="1068" y="462"/>
                </a:lnTo>
                <a:lnTo>
                  <a:pt x="1062" y="450"/>
                </a:lnTo>
                <a:lnTo>
                  <a:pt x="1062" y="438"/>
                </a:lnTo>
                <a:lnTo>
                  <a:pt x="1050" y="426"/>
                </a:lnTo>
                <a:lnTo>
                  <a:pt x="1002" y="402"/>
                </a:lnTo>
                <a:lnTo>
                  <a:pt x="996" y="396"/>
                </a:lnTo>
                <a:lnTo>
                  <a:pt x="990" y="384"/>
                </a:lnTo>
                <a:lnTo>
                  <a:pt x="990" y="360"/>
                </a:lnTo>
                <a:lnTo>
                  <a:pt x="972" y="342"/>
                </a:lnTo>
                <a:lnTo>
                  <a:pt x="966" y="330"/>
                </a:lnTo>
                <a:lnTo>
                  <a:pt x="960" y="324"/>
                </a:lnTo>
                <a:lnTo>
                  <a:pt x="960" y="300"/>
                </a:lnTo>
                <a:lnTo>
                  <a:pt x="954" y="300"/>
                </a:lnTo>
                <a:lnTo>
                  <a:pt x="948" y="294"/>
                </a:lnTo>
                <a:lnTo>
                  <a:pt x="882" y="294"/>
                </a:lnTo>
                <a:lnTo>
                  <a:pt x="876" y="288"/>
                </a:lnTo>
                <a:lnTo>
                  <a:pt x="876" y="252"/>
                </a:lnTo>
                <a:lnTo>
                  <a:pt x="852" y="246"/>
                </a:lnTo>
                <a:lnTo>
                  <a:pt x="804" y="246"/>
                </a:lnTo>
                <a:lnTo>
                  <a:pt x="750" y="240"/>
                </a:lnTo>
                <a:lnTo>
                  <a:pt x="684" y="240"/>
                </a:lnTo>
                <a:lnTo>
                  <a:pt x="492" y="96"/>
                </a:lnTo>
                <a:lnTo>
                  <a:pt x="480" y="90"/>
                </a:lnTo>
                <a:lnTo>
                  <a:pt x="474" y="84"/>
                </a:lnTo>
                <a:lnTo>
                  <a:pt x="426" y="60"/>
                </a:lnTo>
                <a:lnTo>
                  <a:pt x="414" y="48"/>
                </a:lnTo>
                <a:lnTo>
                  <a:pt x="402" y="42"/>
                </a:lnTo>
                <a:lnTo>
                  <a:pt x="372" y="12"/>
                </a:lnTo>
                <a:lnTo>
                  <a:pt x="306" y="12"/>
                </a:lnTo>
                <a:lnTo>
                  <a:pt x="294" y="0"/>
                </a:lnTo>
                <a:lnTo>
                  <a:pt x="288" y="6"/>
                </a:lnTo>
                <a:lnTo>
                  <a:pt x="276" y="12"/>
                </a:lnTo>
                <a:lnTo>
                  <a:pt x="270" y="12"/>
                </a:lnTo>
                <a:lnTo>
                  <a:pt x="264" y="18"/>
                </a:lnTo>
                <a:lnTo>
                  <a:pt x="252" y="24"/>
                </a:lnTo>
                <a:lnTo>
                  <a:pt x="210" y="24"/>
                </a:lnTo>
                <a:lnTo>
                  <a:pt x="198" y="48"/>
                </a:lnTo>
                <a:lnTo>
                  <a:pt x="132" y="48"/>
                </a:lnTo>
                <a:lnTo>
                  <a:pt x="120" y="54"/>
                </a:lnTo>
                <a:lnTo>
                  <a:pt x="108" y="54"/>
                </a:lnTo>
                <a:lnTo>
                  <a:pt x="108" y="60"/>
                </a:lnTo>
                <a:lnTo>
                  <a:pt x="132" y="60"/>
                </a:lnTo>
                <a:lnTo>
                  <a:pt x="144" y="66"/>
                </a:lnTo>
                <a:lnTo>
                  <a:pt x="156" y="66"/>
                </a:lnTo>
                <a:lnTo>
                  <a:pt x="180" y="90"/>
                </a:lnTo>
                <a:lnTo>
                  <a:pt x="192" y="114"/>
                </a:lnTo>
                <a:lnTo>
                  <a:pt x="198" y="120"/>
                </a:lnTo>
                <a:lnTo>
                  <a:pt x="198" y="132"/>
                </a:lnTo>
                <a:lnTo>
                  <a:pt x="192" y="138"/>
                </a:lnTo>
                <a:lnTo>
                  <a:pt x="192" y="150"/>
                </a:lnTo>
                <a:lnTo>
                  <a:pt x="186" y="156"/>
                </a:lnTo>
                <a:lnTo>
                  <a:pt x="180" y="168"/>
                </a:lnTo>
                <a:lnTo>
                  <a:pt x="174" y="174"/>
                </a:lnTo>
                <a:lnTo>
                  <a:pt x="162" y="180"/>
                </a:lnTo>
                <a:lnTo>
                  <a:pt x="150" y="180"/>
                </a:lnTo>
                <a:lnTo>
                  <a:pt x="138" y="186"/>
                </a:lnTo>
                <a:lnTo>
                  <a:pt x="132" y="186"/>
                </a:lnTo>
                <a:lnTo>
                  <a:pt x="120" y="198"/>
                </a:lnTo>
                <a:lnTo>
                  <a:pt x="120" y="210"/>
                </a:lnTo>
                <a:lnTo>
                  <a:pt x="108" y="234"/>
                </a:lnTo>
                <a:lnTo>
                  <a:pt x="96" y="246"/>
                </a:lnTo>
                <a:lnTo>
                  <a:pt x="60" y="246"/>
                </a:lnTo>
                <a:lnTo>
                  <a:pt x="36" y="234"/>
                </a:lnTo>
                <a:lnTo>
                  <a:pt x="6" y="234"/>
                </a:lnTo>
                <a:lnTo>
                  <a:pt x="6" y="264"/>
                </a:lnTo>
                <a:lnTo>
                  <a:pt x="0" y="306"/>
                </a:lnTo>
                <a:lnTo>
                  <a:pt x="0" y="348"/>
                </a:lnTo>
                <a:lnTo>
                  <a:pt x="6" y="372"/>
                </a:lnTo>
                <a:lnTo>
                  <a:pt x="24" y="378"/>
                </a:lnTo>
                <a:lnTo>
                  <a:pt x="36" y="390"/>
                </a:lnTo>
                <a:lnTo>
                  <a:pt x="54" y="390"/>
                </a:lnTo>
                <a:lnTo>
                  <a:pt x="72" y="408"/>
                </a:lnTo>
                <a:lnTo>
                  <a:pt x="90" y="438"/>
                </a:lnTo>
                <a:lnTo>
                  <a:pt x="102" y="474"/>
                </a:lnTo>
                <a:lnTo>
                  <a:pt x="120" y="504"/>
                </a:lnTo>
                <a:lnTo>
                  <a:pt x="132" y="516"/>
                </a:lnTo>
                <a:lnTo>
                  <a:pt x="150" y="528"/>
                </a:lnTo>
                <a:lnTo>
                  <a:pt x="162" y="540"/>
                </a:lnTo>
                <a:lnTo>
                  <a:pt x="174" y="558"/>
                </a:lnTo>
                <a:lnTo>
                  <a:pt x="180" y="570"/>
                </a:lnTo>
                <a:lnTo>
                  <a:pt x="186" y="594"/>
                </a:lnTo>
                <a:lnTo>
                  <a:pt x="192" y="612"/>
                </a:lnTo>
                <a:lnTo>
                  <a:pt x="198" y="636"/>
                </a:lnTo>
                <a:lnTo>
                  <a:pt x="210" y="648"/>
                </a:lnTo>
                <a:lnTo>
                  <a:pt x="234" y="660"/>
                </a:lnTo>
                <a:lnTo>
                  <a:pt x="264" y="660"/>
                </a:lnTo>
                <a:lnTo>
                  <a:pt x="282" y="666"/>
                </a:lnTo>
                <a:lnTo>
                  <a:pt x="294" y="678"/>
                </a:lnTo>
                <a:lnTo>
                  <a:pt x="312" y="708"/>
                </a:lnTo>
                <a:lnTo>
                  <a:pt x="330" y="756"/>
                </a:lnTo>
                <a:lnTo>
                  <a:pt x="336" y="804"/>
                </a:lnTo>
                <a:lnTo>
                  <a:pt x="342" y="840"/>
                </a:lnTo>
                <a:lnTo>
                  <a:pt x="348" y="870"/>
                </a:lnTo>
                <a:lnTo>
                  <a:pt x="366" y="906"/>
                </a:lnTo>
                <a:lnTo>
                  <a:pt x="384" y="924"/>
                </a:lnTo>
                <a:lnTo>
                  <a:pt x="390" y="936"/>
                </a:lnTo>
                <a:lnTo>
                  <a:pt x="414" y="936"/>
                </a:lnTo>
                <a:lnTo>
                  <a:pt x="438" y="948"/>
                </a:lnTo>
                <a:lnTo>
                  <a:pt x="456" y="972"/>
                </a:lnTo>
                <a:lnTo>
                  <a:pt x="480" y="1008"/>
                </a:lnTo>
                <a:lnTo>
                  <a:pt x="504" y="1056"/>
                </a:lnTo>
                <a:lnTo>
                  <a:pt x="552" y="1128"/>
                </a:lnTo>
                <a:lnTo>
                  <a:pt x="582" y="1170"/>
                </a:lnTo>
                <a:lnTo>
                  <a:pt x="606" y="1206"/>
                </a:lnTo>
                <a:lnTo>
                  <a:pt x="618" y="1236"/>
                </a:lnTo>
                <a:lnTo>
                  <a:pt x="618" y="1266"/>
                </a:lnTo>
                <a:lnTo>
                  <a:pt x="612" y="1278"/>
                </a:lnTo>
                <a:lnTo>
                  <a:pt x="624" y="1266"/>
                </a:lnTo>
                <a:lnTo>
                  <a:pt x="630" y="1254"/>
                </a:lnTo>
                <a:lnTo>
                  <a:pt x="636" y="1248"/>
                </a:lnTo>
                <a:lnTo>
                  <a:pt x="636" y="1200"/>
                </a:lnTo>
                <a:lnTo>
                  <a:pt x="642" y="1188"/>
                </a:lnTo>
                <a:lnTo>
                  <a:pt x="648" y="1182"/>
                </a:lnTo>
                <a:lnTo>
                  <a:pt x="654" y="1182"/>
                </a:lnTo>
                <a:lnTo>
                  <a:pt x="672" y="1200"/>
                </a:lnTo>
                <a:lnTo>
                  <a:pt x="696" y="1194"/>
                </a:lnTo>
                <a:lnTo>
                  <a:pt x="702" y="1188"/>
                </a:lnTo>
                <a:lnTo>
                  <a:pt x="792" y="1188"/>
                </a:lnTo>
                <a:lnTo>
                  <a:pt x="804" y="1194"/>
                </a:lnTo>
                <a:lnTo>
                  <a:pt x="810" y="1200"/>
                </a:lnTo>
                <a:lnTo>
                  <a:pt x="888" y="1200"/>
                </a:lnTo>
                <a:lnTo>
                  <a:pt x="894" y="1206"/>
                </a:lnTo>
                <a:lnTo>
                  <a:pt x="900" y="1218"/>
                </a:lnTo>
                <a:lnTo>
                  <a:pt x="912" y="1224"/>
                </a:lnTo>
                <a:lnTo>
                  <a:pt x="924" y="1224"/>
                </a:lnTo>
                <a:lnTo>
                  <a:pt x="930" y="1212"/>
                </a:lnTo>
                <a:lnTo>
                  <a:pt x="936" y="1206"/>
                </a:lnTo>
                <a:lnTo>
                  <a:pt x="936" y="1188"/>
                </a:lnTo>
                <a:lnTo>
                  <a:pt x="942" y="1176"/>
                </a:lnTo>
                <a:lnTo>
                  <a:pt x="948" y="1170"/>
                </a:lnTo>
                <a:lnTo>
                  <a:pt x="954" y="1158"/>
                </a:lnTo>
                <a:lnTo>
                  <a:pt x="966" y="1146"/>
                </a:lnTo>
                <a:lnTo>
                  <a:pt x="972" y="1134"/>
                </a:lnTo>
                <a:lnTo>
                  <a:pt x="990" y="1116"/>
                </a:lnTo>
                <a:lnTo>
                  <a:pt x="1020" y="1098"/>
                </a:lnTo>
                <a:lnTo>
                  <a:pt x="1050" y="1092"/>
                </a:lnTo>
                <a:lnTo>
                  <a:pt x="1068" y="1086"/>
                </a:lnTo>
                <a:lnTo>
                  <a:pt x="1092" y="1086"/>
                </a:lnTo>
                <a:lnTo>
                  <a:pt x="1140" y="1080"/>
                </a:lnTo>
                <a:lnTo>
                  <a:pt x="1188" y="1068"/>
                </a:lnTo>
                <a:lnTo>
                  <a:pt x="1230" y="1062"/>
                </a:lnTo>
                <a:lnTo>
                  <a:pt x="1248" y="1062"/>
                </a:lnTo>
                <a:lnTo>
                  <a:pt x="1452" y="990"/>
                </a:lnTo>
                <a:lnTo>
                  <a:pt x="1488" y="816"/>
                </a:lnTo>
                <a:lnTo>
                  <a:pt x="1482" y="810"/>
                </a:lnTo>
                <a:lnTo>
                  <a:pt x="1470" y="804"/>
                </a:lnTo>
                <a:lnTo>
                  <a:pt x="1464" y="798"/>
                </a:lnTo>
                <a:lnTo>
                  <a:pt x="1464" y="79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6" name="Rwanda" descr="© INSCALE GmbH, 05.05.2010&#10;http://www.presentationload.com/">
            <a:extLst>
              <a:ext uri="{FF2B5EF4-FFF2-40B4-BE49-F238E27FC236}">
                <a16:creationId xmlns:a16="http://schemas.microsoft.com/office/drawing/2014/main" id="{3A417E1A-9C39-134E-5DA5-01572EC9707C}"/>
              </a:ext>
            </a:extLst>
          </p:cNvPr>
          <p:cNvSpPr>
            <a:spLocks/>
          </p:cNvSpPr>
          <p:nvPr/>
        </p:nvSpPr>
        <p:spPr bwMode="gray">
          <a:xfrm>
            <a:off x="6568376" y="4423611"/>
            <a:ext cx="70075" cy="70074"/>
          </a:xfrm>
          <a:custGeom>
            <a:avLst/>
            <a:gdLst>
              <a:gd name="T0" fmla="*/ 2147483647 w 150"/>
              <a:gd name="T1" fmla="*/ 2147483647 h 150"/>
              <a:gd name="T2" fmla="*/ 2147483647 w 150"/>
              <a:gd name="T3" fmla="*/ 2147483647 h 150"/>
              <a:gd name="T4" fmla="*/ 2147483647 w 150"/>
              <a:gd name="T5" fmla="*/ 2147483647 h 150"/>
              <a:gd name="T6" fmla="*/ 2147483647 w 150"/>
              <a:gd name="T7" fmla="*/ 2147483647 h 150"/>
              <a:gd name="T8" fmla="*/ 2147483647 w 150"/>
              <a:gd name="T9" fmla="*/ 2147483647 h 150"/>
              <a:gd name="T10" fmla="*/ 2147483647 w 150"/>
              <a:gd name="T11" fmla="*/ 2147483647 h 150"/>
              <a:gd name="T12" fmla="*/ 2147483647 w 150"/>
              <a:gd name="T13" fmla="*/ 2147483647 h 150"/>
              <a:gd name="T14" fmla="*/ 2147483647 w 150"/>
              <a:gd name="T15" fmla="*/ 2147483647 h 150"/>
              <a:gd name="T16" fmla="*/ 2147483647 w 150"/>
              <a:gd name="T17" fmla="*/ 2147483647 h 150"/>
              <a:gd name="T18" fmla="*/ 2147483647 w 150"/>
              <a:gd name="T19" fmla="*/ 2147483647 h 150"/>
              <a:gd name="T20" fmla="*/ 2147483647 w 150"/>
              <a:gd name="T21" fmla="*/ 2147483647 h 150"/>
              <a:gd name="T22" fmla="*/ 2147483647 w 150"/>
              <a:gd name="T23" fmla="*/ 2147483647 h 150"/>
              <a:gd name="T24" fmla="*/ 2147483647 w 150"/>
              <a:gd name="T25" fmla="*/ 2147483647 h 150"/>
              <a:gd name="T26" fmla="*/ 2147483647 w 150"/>
              <a:gd name="T27" fmla="*/ 0 h 150"/>
              <a:gd name="T28" fmla="*/ 2147483647 w 150"/>
              <a:gd name="T29" fmla="*/ 2147483647 h 150"/>
              <a:gd name="T30" fmla="*/ 2147483647 w 150"/>
              <a:gd name="T31" fmla="*/ 2147483647 h 150"/>
              <a:gd name="T32" fmla="*/ 2147483647 w 150"/>
              <a:gd name="T33" fmla="*/ 2147483647 h 150"/>
              <a:gd name="T34" fmla="*/ 2147483647 w 150"/>
              <a:gd name="T35" fmla="*/ 2147483647 h 150"/>
              <a:gd name="T36" fmla="*/ 2147483647 w 150"/>
              <a:gd name="T37" fmla="*/ 2147483647 h 150"/>
              <a:gd name="T38" fmla="*/ 2147483647 w 150"/>
              <a:gd name="T39" fmla="*/ 2147483647 h 150"/>
              <a:gd name="T40" fmla="*/ 2147483647 w 150"/>
              <a:gd name="T41" fmla="*/ 2147483647 h 150"/>
              <a:gd name="T42" fmla="*/ 2147483647 w 150"/>
              <a:gd name="T43" fmla="*/ 2147483647 h 150"/>
              <a:gd name="T44" fmla="*/ 2147483647 w 150"/>
              <a:gd name="T45" fmla="*/ 2147483647 h 150"/>
              <a:gd name="T46" fmla="*/ 2147483647 w 150"/>
              <a:gd name="T47" fmla="*/ 2147483647 h 150"/>
              <a:gd name="T48" fmla="*/ 2147483647 w 150"/>
              <a:gd name="T49" fmla="*/ 2147483647 h 150"/>
              <a:gd name="T50" fmla="*/ 2147483647 w 150"/>
              <a:gd name="T51" fmla="*/ 2147483647 h 150"/>
              <a:gd name="T52" fmla="*/ 2147483647 w 150"/>
              <a:gd name="T53" fmla="*/ 2147483647 h 150"/>
              <a:gd name="T54" fmla="*/ 2147483647 w 150"/>
              <a:gd name="T55" fmla="*/ 2147483647 h 150"/>
              <a:gd name="T56" fmla="*/ 2147483647 w 150"/>
              <a:gd name="T57" fmla="*/ 2147483647 h 150"/>
              <a:gd name="T58" fmla="*/ 2147483647 w 150"/>
              <a:gd name="T59" fmla="*/ 2147483647 h 150"/>
              <a:gd name="T60" fmla="*/ 0 w 150"/>
              <a:gd name="T61" fmla="*/ 2147483647 h 150"/>
              <a:gd name="T62" fmla="*/ 0 w 150"/>
              <a:gd name="T63" fmla="*/ 2147483647 h 150"/>
              <a:gd name="T64" fmla="*/ 2147483647 w 150"/>
              <a:gd name="T65" fmla="*/ 2147483647 h 150"/>
              <a:gd name="T66" fmla="*/ 2147483647 w 150"/>
              <a:gd name="T67" fmla="*/ 2147483647 h 150"/>
              <a:gd name="T68" fmla="*/ 2147483647 w 150"/>
              <a:gd name="T69" fmla="*/ 2147483647 h 150"/>
              <a:gd name="T70" fmla="*/ 2147483647 w 150"/>
              <a:gd name="T71" fmla="*/ 2147483647 h 150"/>
              <a:gd name="T72" fmla="*/ 2147483647 w 150"/>
              <a:gd name="T73" fmla="*/ 2147483647 h 15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0"/>
              <a:gd name="T112" fmla="*/ 0 h 150"/>
              <a:gd name="T113" fmla="*/ 150 w 150"/>
              <a:gd name="T114" fmla="*/ 150 h 15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0" h="150">
                <a:moveTo>
                  <a:pt x="48" y="150"/>
                </a:moveTo>
                <a:lnTo>
                  <a:pt x="54" y="150"/>
                </a:lnTo>
                <a:lnTo>
                  <a:pt x="60" y="144"/>
                </a:lnTo>
                <a:lnTo>
                  <a:pt x="72" y="138"/>
                </a:lnTo>
                <a:lnTo>
                  <a:pt x="78" y="114"/>
                </a:lnTo>
                <a:lnTo>
                  <a:pt x="138" y="114"/>
                </a:lnTo>
                <a:lnTo>
                  <a:pt x="150" y="102"/>
                </a:lnTo>
                <a:lnTo>
                  <a:pt x="150" y="72"/>
                </a:lnTo>
                <a:lnTo>
                  <a:pt x="144" y="66"/>
                </a:lnTo>
                <a:lnTo>
                  <a:pt x="144" y="48"/>
                </a:lnTo>
                <a:lnTo>
                  <a:pt x="138" y="42"/>
                </a:lnTo>
                <a:lnTo>
                  <a:pt x="132" y="30"/>
                </a:lnTo>
                <a:lnTo>
                  <a:pt x="126" y="24"/>
                </a:lnTo>
                <a:lnTo>
                  <a:pt x="132" y="0"/>
                </a:lnTo>
                <a:lnTo>
                  <a:pt x="108" y="6"/>
                </a:lnTo>
                <a:lnTo>
                  <a:pt x="108" y="12"/>
                </a:lnTo>
                <a:lnTo>
                  <a:pt x="102" y="18"/>
                </a:lnTo>
                <a:lnTo>
                  <a:pt x="90" y="42"/>
                </a:lnTo>
                <a:lnTo>
                  <a:pt x="84" y="42"/>
                </a:lnTo>
                <a:lnTo>
                  <a:pt x="72" y="30"/>
                </a:lnTo>
                <a:lnTo>
                  <a:pt x="54" y="30"/>
                </a:lnTo>
                <a:lnTo>
                  <a:pt x="48" y="36"/>
                </a:lnTo>
                <a:lnTo>
                  <a:pt x="24" y="48"/>
                </a:lnTo>
                <a:lnTo>
                  <a:pt x="18" y="54"/>
                </a:lnTo>
                <a:lnTo>
                  <a:pt x="18" y="60"/>
                </a:lnTo>
                <a:lnTo>
                  <a:pt x="24" y="72"/>
                </a:lnTo>
                <a:lnTo>
                  <a:pt x="30" y="78"/>
                </a:lnTo>
                <a:lnTo>
                  <a:pt x="30" y="90"/>
                </a:lnTo>
                <a:lnTo>
                  <a:pt x="18" y="102"/>
                </a:lnTo>
                <a:lnTo>
                  <a:pt x="6" y="108"/>
                </a:lnTo>
                <a:lnTo>
                  <a:pt x="0" y="120"/>
                </a:lnTo>
                <a:lnTo>
                  <a:pt x="0" y="126"/>
                </a:lnTo>
                <a:lnTo>
                  <a:pt x="6" y="132"/>
                </a:lnTo>
                <a:lnTo>
                  <a:pt x="30" y="132"/>
                </a:lnTo>
                <a:lnTo>
                  <a:pt x="36" y="144"/>
                </a:lnTo>
                <a:lnTo>
                  <a:pt x="42" y="150"/>
                </a:lnTo>
                <a:lnTo>
                  <a:pt x="48" y="15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7" name="Russia (Urup,Simushir)" descr="© INSCALE GmbH, 05.05.2010&#10;http://www.presentationload.com/">
            <a:extLst>
              <a:ext uri="{FF2B5EF4-FFF2-40B4-BE49-F238E27FC236}">
                <a16:creationId xmlns:a16="http://schemas.microsoft.com/office/drawing/2014/main" id="{F6C8ACCD-37BC-FDEB-EBBB-4FF54BBB36E7}"/>
              </a:ext>
            </a:extLst>
          </p:cNvPr>
          <p:cNvSpPr>
            <a:spLocks noEditPoints="1"/>
          </p:cNvSpPr>
          <p:nvPr/>
        </p:nvSpPr>
        <p:spPr bwMode="gray">
          <a:xfrm>
            <a:off x="10042606" y="2159091"/>
            <a:ext cx="141994" cy="564285"/>
          </a:xfrm>
          <a:custGeom>
            <a:avLst/>
            <a:gdLst>
              <a:gd name="T0" fmla="*/ 0 w 300"/>
              <a:gd name="T1" fmla="*/ 2147483647 h 1194"/>
              <a:gd name="T2" fmla="*/ 2147483647 w 300"/>
              <a:gd name="T3" fmla="*/ 2147483647 h 1194"/>
              <a:gd name="T4" fmla="*/ 2147483647 w 300"/>
              <a:gd name="T5" fmla="*/ 2147483647 h 1194"/>
              <a:gd name="T6" fmla="*/ 2147483647 w 300"/>
              <a:gd name="T7" fmla="*/ 2147483647 h 1194"/>
              <a:gd name="T8" fmla="*/ 0 w 300"/>
              <a:gd name="T9" fmla="*/ 2147483647 h 1194"/>
              <a:gd name="T10" fmla="*/ 2147483647 w 300"/>
              <a:gd name="T11" fmla="*/ 2147483647 h 1194"/>
              <a:gd name="T12" fmla="*/ 2147483647 w 300"/>
              <a:gd name="T13" fmla="*/ 2147483647 h 1194"/>
              <a:gd name="T14" fmla="*/ 2147483647 w 300"/>
              <a:gd name="T15" fmla="*/ 2147483647 h 1194"/>
              <a:gd name="T16" fmla="*/ 2147483647 w 300"/>
              <a:gd name="T17" fmla="*/ 2147483647 h 1194"/>
              <a:gd name="T18" fmla="*/ 2147483647 w 300"/>
              <a:gd name="T19" fmla="*/ 2147483647 h 1194"/>
              <a:gd name="T20" fmla="*/ 2147483647 w 300"/>
              <a:gd name="T21" fmla="*/ 2147483647 h 1194"/>
              <a:gd name="T22" fmla="*/ 2147483647 w 300"/>
              <a:gd name="T23" fmla="*/ 2147483647 h 1194"/>
              <a:gd name="T24" fmla="*/ 2147483647 w 300"/>
              <a:gd name="T25" fmla="*/ 2147483647 h 1194"/>
              <a:gd name="T26" fmla="*/ 2147483647 w 300"/>
              <a:gd name="T27" fmla="*/ 2147483647 h 1194"/>
              <a:gd name="T28" fmla="*/ 2147483647 w 300"/>
              <a:gd name="T29" fmla="*/ 2147483647 h 1194"/>
              <a:gd name="T30" fmla="*/ 2147483647 w 300"/>
              <a:gd name="T31" fmla="*/ 2147483647 h 1194"/>
              <a:gd name="T32" fmla="*/ 2147483647 w 300"/>
              <a:gd name="T33" fmla="*/ 2147483647 h 1194"/>
              <a:gd name="T34" fmla="*/ 2147483647 w 300"/>
              <a:gd name="T35" fmla="*/ 2147483647 h 1194"/>
              <a:gd name="T36" fmla="*/ 2147483647 w 300"/>
              <a:gd name="T37" fmla="*/ 2147483647 h 1194"/>
              <a:gd name="T38" fmla="*/ 2147483647 w 300"/>
              <a:gd name="T39" fmla="*/ 2147483647 h 1194"/>
              <a:gd name="T40" fmla="*/ 2147483647 w 300"/>
              <a:gd name="T41" fmla="*/ 2147483647 h 1194"/>
              <a:gd name="T42" fmla="*/ 2147483647 w 300"/>
              <a:gd name="T43" fmla="*/ 2147483647 h 1194"/>
              <a:gd name="T44" fmla="*/ 2147483647 w 300"/>
              <a:gd name="T45" fmla="*/ 2147483647 h 1194"/>
              <a:gd name="T46" fmla="*/ 2147483647 w 300"/>
              <a:gd name="T47" fmla="*/ 2147483647 h 1194"/>
              <a:gd name="T48" fmla="*/ 2147483647 w 300"/>
              <a:gd name="T49" fmla="*/ 2147483647 h 1194"/>
              <a:gd name="T50" fmla="*/ 2147483647 w 300"/>
              <a:gd name="T51" fmla="*/ 2147483647 h 1194"/>
              <a:gd name="T52" fmla="*/ 2147483647 w 300"/>
              <a:gd name="T53" fmla="*/ 2147483647 h 1194"/>
              <a:gd name="T54" fmla="*/ 2147483647 w 300"/>
              <a:gd name="T55" fmla="*/ 2147483647 h 1194"/>
              <a:gd name="T56" fmla="*/ 2147483647 w 300"/>
              <a:gd name="T57" fmla="*/ 2147483647 h 1194"/>
              <a:gd name="T58" fmla="*/ 2147483647 w 300"/>
              <a:gd name="T59" fmla="*/ 2147483647 h 1194"/>
              <a:gd name="T60" fmla="*/ 2147483647 w 300"/>
              <a:gd name="T61" fmla="*/ 2147483647 h 1194"/>
              <a:gd name="T62" fmla="*/ 2147483647 w 300"/>
              <a:gd name="T63" fmla="*/ 2147483647 h 1194"/>
              <a:gd name="T64" fmla="*/ 2147483647 w 300"/>
              <a:gd name="T65" fmla="*/ 2147483647 h 1194"/>
              <a:gd name="T66" fmla="*/ 2147483647 w 300"/>
              <a:gd name="T67" fmla="*/ 2147483647 h 1194"/>
              <a:gd name="T68" fmla="*/ 2147483647 w 300"/>
              <a:gd name="T69" fmla="*/ 2147483647 h 1194"/>
              <a:gd name="T70" fmla="*/ 2147483647 w 300"/>
              <a:gd name="T71" fmla="*/ 2147483647 h 1194"/>
              <a:gd name="T72" fmla="*/ 2147483647 w 300"/>
              <a:gd name="T73" fmla="*/ 2147483647 h 1194"/>
              <a:gd name="T74" fmla="*/ 2147483647 w 300"/>
              <a:gd name="T75" fmla="*/ 2147483647 h 1194"/>
              <a:gd name="T76" fmla="*/ 2147483647 w 300"/>
              <a:gd name="T77" fmla="*/ 2147483647 h 1194"/>
              <a:gd name="T78" fmla="*/ 2147483647 w 300"/>
              <a:gd name="T79" fmla="*/ 2147483647 h 1194"/>
              <a:gd name="T80" fmla="*/ 2147483647 w 300"/>
              <a:gd name="T81" fmla="*/ 2147483647 h 1194"/>
              <a:gd name="T82" fmla="*/ 2147483647 w 300"/>
              <a:gd name="T83" fmla="*/ 2147483647 h 1194"/>
              <a:gd name="T84" fmla="*/ 2147483647 w 300"/>
              <a:gd name="T85" fmla="*/ 2147483647 h 1194"/>
              <a:gd name="T86" fmla="*/ 2147483647 w 300"/>
              <a:gd name="T87" fmla="*/ 2147483647 h 1194"/>
              <a:gd name="T88" fmla="*/ 2147483647 w 300"/>
              <a:gd name="T89" fmla="*/ 2147483647 h 1194"/>
              <a:gd name="T90" fmla="*/ 2147483647 w 300"/>
              <a:gd name="T91" fmla="*/ 2147483647 h 1194"/>
              <a:gd name="T92" fmla="*/ 2147483647 w 300"/>
              <a:gd name="T93" fmla="*/ 2147483647 h 1194"/>
              <a:gd name="T94" fmla="*/ 2147483647 w 300"/>
              <a:gd name="T95" fmla="*/ 2147483647 h 1194"/>
              <a:gd name="T96" fmla="*/ 2147483647 w 300"/>
              <a:gd name="T97" fmla="*/ 2147483647 h 1194"/>
              <a:gd name="T98" fmla="*/ 2147483647 w 300"/>
              <a:gd name="T99" fmla="*/ 0 h 1194"/>
              <a:gd name="T100" fmla="*/ 2147483647 w 300"/>
              <a:gd name="T101" fmla="*/ 2147483647 h 119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00"/>
              <a:gd name="T154" fmla="*/ 0 h 1194"/>
              <a:gd name="T155" fmla="*/ 300 w 300"/>
              <a:gd name="T156" fmla="*/ 1194 h 119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00" h="1194">
                <a:moveTo>
                  <a:pt x="0" y="1194"/>
                </a:moveTo>
                <a:lnTo>
                  <a:pt x="12" y="1188"/>
                </a:lnTo>
                <a:lnTo>
                  <a:pt x="36" y="1146"/>
                </a:lnTo>
                <a:lnTo>
                  <a:pt x="18" y="1134"/>
                </a:lnTo>
                <a:lnTo>
                  <a:pt x="0" y="1194"/>
                </a:lnTo>
                <a:close/>
                <a:moveTo>
                  <a:pt x="114" y="1068"/>
                </a:moveTo>
                <a:lnTo>
                  <a:pt x="72" y="1062"/>
                </a:lnTo>
                <a:lnTo>
                  <a:pt x="54" y="1134"/>
                </a:lnTo>
                <a:lnTo>
                  <a:pt x="66" y="1134"/>
                </a:lnTo>
                <a:lnTo>
                  <a:pt x="84" y="1104"/>
                </a:lnTo>
                <a:lnTo>
                  <a:pt x="132" y="1074"/>
                </a:lnTo>
                <a:lnTo>
                  <a:pt x="120" y="1050"/>
                </a:lnTo>
                <a:lnTo>
                  <a:pt x="114" y="1068"/>
                </a:lnTo>
                <a:close/>
                <a:moveTo>
                  <a:pt x="192" y="1008"/>
                </a:moveTo>
                <a:lnTo>
                  <a:pt x="186" y="1008"/>
                </a:lnTo>
                <a:lnTo>
                  <a:pt x="180" y="1020"/>
                </a:lnTo>
                <a:lnTo>
                  <a:pt x="174" y="1026"/>
                </a:lnTo>
                <a:lnTo>
                  <a:pt x="168" y="1038"/>
                </a:lnTo>
                <a:lnTo>
                  <a:pt x="168" y="1044"/>
                </a:lnTo>
                <a:lnTo>
                  <a:pt x="174" y="1050"/>
                </a:lnTo>
                <a:lnTo>
                  <a:pt x="180" y="1050"/>
                </a:lnTo>
                <a:lnTo>
                  <a:pt x="198" y="1032"/>
                </a:lnTo>
                <a:lnTo>
                  <a:pt x="198" y="1014"/>
                </a:lnTo>
                <a:lnTo>
                  <a:pt x="192" y="1008"/>
                </a:lnTo>
                <a:close/>
                <a:moveTo>
                  <a:pt x="282" y="636"/>
                </a:moveTo>
                <a:lnTo>
                  <a:pt x="264" y="654"/>
                </a:lnTo>
                <a:lnTo>
                  <a:pt x="276" y="678"/>
                </a:lnTo>
                <a:lnTo>
                  <a:pt x="258" y="678"/>
                </a:lnTo>
                <a:lnTo>
                  <a:pt x="258" y="702"/>
                </a:lnTo>
                <a:lnTo>
                  <a:pt x="282" y="702"/>
                </a:lnTo>
                <a:lnTo>
                  <a:pt x="294" y="684"/>
                </a:lnTo>
                <a:lnTo>
                  <a:pt x="282" y="654"/>
                </a:lnTo>
                <a:lnTo>
                  <a:pt x="300" y="654"/>
                </a:lnTo>
                <a:lnTo>
                  <a:pt x="282" y="636"/>
                </a:lnTo>
                <a:close/>
                <a:moveTo>
                  <a:pt x="276" y="768"/>
                </a:moveTo>
                <a:lnTo>
                  <a:pt x="294" y="750"/>
                </a:lnTo>
                <a:lnTo>
                  <a:pt x="270" y="732"/>
                </a:lnTo>
                <a:lnTo>
                  <a:pt x="276" y="768"/>
                </a:lnTo>
                <a:close/>
                <a:moveTo>
                  <a:pt x="258" y="954"/>
                </a:moveTo>
                <a:lnTo>
                  <a:pt x="258" y="924"/>
                </a:lnTo>
                <a:lnTo>
                  <a:pt x="240" y="948"/>
                </a:lnTo>
                <a:lnTo>
                  <a:pt x="258" y="954"/>
                </a:lnTo>
                <a:close/>
                <a:moveTo>
                  <a:pt x="252" y="858"/>
                </a:moveTo>
                <a:lnTo>
                  <a:pt x="270" y="858"/>
                </a:lnTo>
                <a:lnTo>
                  <a:pt x="252" y="840"/>
                </a:lnTo>
                <a:lnTo>
                  <a:pt x="252" y="858"/>
                </a:lnTo>
                <a:close/>
                <a:moveTo>
                  <a:pt x="126" y="24"/>
                </a:moveTo>
                <a:lnTo>
                  <a:pt x="144" y="60"/>
                </a:lnTo>
                <a:lnTo>
                  <a:pt x="174" y="24"/>
                </a:lnTo>
                <a:lnTo>
                  <a:pt x="162" y="0"/>
                </a:lnTo>
                <a:lnTo>
                  <a:pt x="126" y="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8" name="Russia" descr="© INSCALE GmbH, 05.05.2010&#10;http://www.presentationload.com/">
            <a:extLst>
              <a:ext uri="{FF2B5EF4-FFF2-40B4-BE49-F238E27FC236}">
                <a16:creationId xmlns:a16="http://schemas.microsoft.com/office/drawing/2014/main" id="{A6402FE4-D5F1-4298-6164-CA86E7EFC34F}"/>
              </a:ext>
            </a:extLst>
          </p:cNvPr>
          <p:cNvSpPr>
            <a:spLocks noEditPoints="1"/>
          </p:cNvSpPr>
          <p:nvPr/>
        </p:nvSpPr>
        <p:spPr bwMode="gray">
          <a:xfrm>
            <a:off x="6214315" y="1460186"/>
            <a:ext cx="4267183" cy="1359081"/>
          </a:xfrm>
          <a:custGeom>
            <a:avLst/>
            <a:gdLst>
              <a:gd name="T0" fmla="*/ 2147483647 w 9048"/>
              <a:gd name="T1" fmla="*/ 2147483647 h 2880"/>
              <a:gd name="T2" fmla="*/ 2147483647 w 9048"/>
              <a:gd name="T3" fmla="*/ 2147483647 h 2880"/>
              <a:gd name="T4" fmla="*/ 2147483647 w 9048"/>
              <a:gd name="T5" fmla="*/ 2147483647 h 2880"/>
              <a:gd name="T6" fmla="*/ 2147483647 w 9048"/>
              <a:gd name="T7" fmla="*/ 2147483647 h 2880"/>
              <a:gd name="T8" fmla="*/ 2147483647 w 9048"/>
              <a:gd name="T9" fmla="*/ 2147483647 h 2880"/>
              <a:gd name="T10" fmla="*/ 2147483647 w 9048"/>
              <a:gd name="T11" fmla="*/ 2147483647 h 2880"/>
              <a:gd name="T12" fmla="*/ 2147483647 w 9048"/>
              <a:gd name="T13" fmla="*/ 2147483647 h 2880"/>
              <a:gd name="T14" fmla="*/ 2147483647 w 9048"/>
              <a:gd name="T15" fmla="*/ 2147483647 h 2880"/>
              <a:gd name="T16" fmla="*/ 2147483647 w 9048"/>
              <a:gd name="T17" fmla="*/ 2147483647 h 2880"/>
              <a:gd name="T18" fmla="*/ 2147483647 w 9048"/>
              <a:gd name="T19" fmla="*/ 2147483647 h 2880"/>
              <a:gd name="T20" fmla="*/ 2147483647 w 9048"/>
              <a:gd name="T21" fmla="*/ 2147483647 h 2880"/>
              <a:gd name="T22" fmla="*/ 2147483647 w 9048"/>
              <a:gd name="T23" fmla="*/ 2147483647 h 2880"/>
              <a:gd name="T24" fmla="*/ 2147483647 w 9048"/>
              <a:gd name="T25" fmla="*/ 2147483647 h 2880"/>
              <a:gd name="T26" fmla="*/ 2147483647 w 9048"/>
              <a:gd name="T27" fmla="*/ 2147483647 h 2880"/>
              <a:gd name="T28" fmla="*/ 2147483647 w 9048"/>
              <a:gd name="T29" fmla="*/ 2147483647 h 2880"/>
              <a:gd name="T30" fmla="*/ 2147483647 w 9048"/>
              <a:gd name="T31" fmla="*/ 2147483647 h 2880"/>
              <a:gd name="T32" fmla="*/ 2147483647 w 9048"/>
              <a:gd name="T33" fmla="*/ 2147483647 h 2880"/>
              <a:gd name="T34" fmla="*/ 2147483647 w 9048"/>
              <a:gd name="T35" fmla="*/ 2147483647 h 2880"/>
              <a:gd name="T36" fmla="*/ 2147483647 w 9048"/>
              <a:gd name="T37" fmla="*/ 2147483647 h 2880"/>
              <a:gd name="T38" fmla="*/ 2147483647 w 9048"/>
              <a:gd name="T39" fmla="*/ 2147483647 h 2880"/>
              <a:gd name="T40" fmla="*/ 2147483647 w 9048"/>
              <a:gd name="T41" fmla="*/ 2147483647 h 2880"/>
              <a:gd name="T42" fmla="*/ 2147483647 w 9048"/>
              <a:gd name="T43" fmla="*/ 2147483647 h 2880"/>
              <a:gd name="T44" fmla="*/ 2147483647 w 9048"/>
              <a:gd name="T45" fmla="*/ 2147483647 h 2880"/>
              <a:gd name="T46" fmla="*/ 2147483647 w 9048"/>
              <a:gd name="T47" fmla="*/ 2147483647 h 2880"/>
              <a:gd name="T48" fmla="*/ 2147483647 w 9048"/>
              <a:gd name="T49" fmla="*/ 2147483647 h 2880"/>
              <a:gd name="T50" fmla="*/ 2147483647 w 9048"/>
              <a:gd name="T51" fmla="*/ 2147483647 h 2880"/>
              <a:gd name="T52" fmla="*/ 2147483647 w 9048"/>
              <a:gd name="T53" fmla="*/ 2147483647 h 2880"/>
              <a:gd name="T54" fmla="*/ 2147483647 w 9048"/>
              <a:gd name="T55" fmla="*/ 2147483647 h 2880"/>
              <a:gd name="T56" fmla="*/ 2147483647 w 9048"/>
              <a:gd name="T57" fmla="*/ 2147483647 h 2880"/>
              <a:gd name="T58" fmla="*/ 2147483647 w 9048"/>
              <a:gd name="T59" fmla="*/ 2147483647 h 2880"/>
              <a:gd name="T60" fmla="*/ 2147483647 w 9048"/>
              <a:gd name="T61" fmla="*/ 2147483647 h 2880"/>
              <a:gd name="T62" fmla="*/ 2147483647 w 9048"/>
              <a:gd name="T63" fmla="*/ 2147483647 h 2880"/>
              <a:gd name="T64" fmla="*/ 2147483647 w 9048"/>
              <a:gd name="T65" fmla="*/ 2147483647 h 2880"/>
              <a:gd name="T66" fmla="*/ 2147483647 w 9048"/>
              <a:gd name="T67" fmla="*/ 2147483647 h 2880"/>
              <a:gd name="T68" fmla="*/ 2147483647 w 9048"/>
              <a:gd name="T69" fmla="*/ 2147483647 h 2880"/>
              <a:gd name="T70" fmla="*/ 2147483647 w 9048"/>
              <a:gd name="T71" fmla="*/ 2147483647 h 2880"/>
              <a:gd name="T72" fmla="*/ 2147483647 w 9048"/>
              <a:gd name="T73" fmla="*/ 2147483647 h 2880"/>
              <a:gd name="T74" fmla="*/ 2147483647 w 9048"/>
              <a:gd name="T75" fmla="*/ 2147483647 h 2880"/>
              <a:gd name="T76" fmla="*/ 2147483647 w 9048"/>
              <a:gd name="T77" fmla="*/ 2147483647 h 2880"/>
              <a:gd name="T78" fmla="*/ 2147483647 w 9048"/>
              <a:gd name="T79" fmla="*/ 2147483647 h 2880"/>
              <a:gd name="T80" fmla="*/ 2147483647 w 9048"/>
              <a:gd name="T81" fmla="*/ 2147483647 h 2880"/>
              <a:gd name="T82" fmla="*/ 2147483647 w 9048"/>
              <a:gd name="T83" fmla="*/ 2147483647 h 2880"/>
              <a:gd name="T84" fmla="*/ 2147483647 w 9048"/>
              <a:gd name="T85" fmla="*/ 2147483647 h 2880"/>
              <a:gd name="T86" fmla="*/ 2147483647 w 9048"/>
              <a:gd name="T87" fmla="*/ 2147483647 h 2880"/>
              <a:gd name="T88" fmla="*/ 2147483647 w 9048"/>
              <a:gd name="T89" fmla="*/ 2147483647 h 2880"/>
              <a:gd name="T90" fmla="*/ 2147483647 w 9048"/>
              <a:gd name="T91" fmla="*/ 2147483647 h 2880"/>
              <a:gd name="T92" fmla="*/ 2147483647 w 9048"/>
              <a:gd name="T93" fmla="*/ 2147483647 h 2880"/>
              <a:gd name="T94" fmla="*/ 2147483647 w 9048"/>
              <a:gd name="T95" fmla="*/ 2147483647 h 2880"/>
              <a:gd name="T96" fmla="*/ 2147483647 w 9048"/>
              <a:gd name="T97" fmla="*/ 2147483647 h 2880"/>
              <a:gd name="T98" fmla="*/ 2147483647 w 9048"/>
              <a:gd name="T99" fmla="*/ 2147483647 h 2880"/>
              <a:gd name="T100" fmla="*/ 2147483647 w 9048"/>
              <a:gd name="T101" fmla="*/ 2147483647 h 2880"/>
              <a:gd name="T102" fmla="*/ 2147483647 w 9048"/>
              <a:gd name="T103" fmla="*/ 2147483647 h 2880"/>
              <a:gd name="T104" fmla="*/ 2147483647 w 9048"/>
              <a:gd name="T105" fmla="*/ 2147483647 h 2880"/>
              <a:gd name="T106" fmla="*/ 2147483647 w 9048"/>
              <a:gd name="T107" fmla="*/ 2147483647 h 2880"/>
              <a:gd name="T108" fmla="*/ 2147483647 w 9048"/>
              <a:gd name="T109" fmla="*/ 2147483647 h 2880"/>
              <a:gd name="T110" fmla="*/ 2147483647 w 9048"/>
              <a:gd name="T111" fmla="*/ 2147483647 h 2880"/>
              <a:gd name="T112" fmla="*/ 2147483647 w 9048"/>
              <a:gd name="T113" fmla="*/ 2147483647 h 2880"/>
              <a:gd name="T114" fmla="*/ 2147483647 w 9048"/>
              <a:gd name="T115" fmla="*/ 2147483647 h 2880"/>
              <a:gd name="T116" fmla="*/ 2147483647 w 9048"/>
              <a:gd name="T117" fmla="*/ 2147483647 h 2880"/>
              <a:gd name="T118" fmla="*/ 2147483647 w 9048"/>
              <a:gd name="T119" fmla="*/ 2147483647 h 2880"/>
              <a:gd name="T120" fmla="*/ 2147483647 w 9048"/>
              <a:gd name="T121" fmla="*/ 2147483647 h 2880"/>
              <a:gd name="T122" fmla="*/ 2147483647 w 9048"/>
              <a:gd name="T123" fmla="*/ 2147483647 h 2880"/>
              <a:gd name="T124" fmla="*/ 2147483647 w 9048"/>
              <a:gd name="T125" fmla="*/ 2147483647 h 288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048"/>
              <a:gd name="T190" fmla="*/ 0 h 2880"/>
              <a:gd name="T191" fmla="*/ 9048 w 9048"/>
              <a:gd name="T192" fmla="*/ 2880 h 288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048" h="2880">
                <a:moveTo>
                  <a:pt x="2790" y="546"/>
                </a:moveTo>
                <a:lnTo>
                  <a:pt x="2760" y="540"/>
                </a:lnTo>
                <a:lnTo>
                  <a:pt x="2736" y="558"/>
                </a:lnTo>
                <a:lnTo>
                  <a:pt x="2778" y="570"/>
                </a:lnTo>
                <a:lnTo>
                  <a:pt x="2790" y="546"/>
                </a:lnTo>
                <a:close/>
                <a:moveTo>
                  <a:pt x="2832" y="522"/>
                </a:moveTo>
                <a:lnTo>
                  <a:pt x="2820" y="516"/>
                </a:lnTo>
                <a:lnTo>
                  <a:pt x="2814" y="510"/>
                </a:lnTo>
                <a:lnTo>
                  <a:pt x="2808" y="510"/>
                </a:lnTo>
                <a:lnTo>
                  <a:pt x="2808" y="528"/>
                </a:lnTo>
                <a:lnTo>
                  <a:pt x="2820" y="534"/>
                </a:lnTo>
                <a:lnTo>
                  <a:pt x="2832" y="534"/>
                </a:lnTo>
                <a:lnTo>
                  <a:pt x="2844" y="540"/>
                </a:lnTo>
                <a:lnTo>
                  <a:pt x="2850" y="540"/>
                </a:lnTo>
                <a:lnTo>
                  <a:pt x="2850" y="534"/>
                </a:lnTo>
                <a:lnTo>
                  <a:pt x="2844" y="528"/>
                </a:lnTo>
                <a:lnTo>
                  <a:pt x="2832" y="522"/>
                </a:lnTo>
                <a:close/>
                <a:moveTo>
                  <a:pt x="1704" y="18"/>
                </a:moveTo>
                <a:lnTo>
                  <a:pt x="1710" y="18"/>
                </a:lnTo>
                <a:lnTo>
                  <a:pt x="1716" y="12"/>
                </a:lnTo>
                <a:lnTo>
                  <a:pt x="1728" y="6"/>
                </a:lnTo>
                <a:lnTo>
                  <a:pt x="1734" y="0"/>
                </a:lnTo>
                <a:lnTo>
                  <a:pt x="1644" y="0"/>
                </a:lnTo>
                <a:lnTo>
                  <a:pt x="1638" y="12"/>
                </a:lnTo>
                <a:lnTo>
                  <a:pt x="1680" y="12"/>
                </a:lnTo>
                <a:lnTo>
                  <a:pt x="1686" y="18"/>
                </a:lnTo>
                <a:lnTo>
                  <a:pt x="1704" y="18"/>
                </a:lnTo>
                <a:close/>
                <a:moveTo>
                  <a:pt x="1740" y="60"/>
                </a:moveTo>
                <a:lnTo>
                  <a:pt x="1746" y="60"/>
                </a:lnTo>
                <a:lnTo>
                  <a:pt x="1758" y="48"/>
                </a:lnTo>
                <a:lnTo>
                  <a:pt x="1764" y="48"/>
                </a:lnTo>
                <a:lnTo>
                  <a:pt x="1770" y="54"/>
                </a:lnTo>
                <a:lnTo>
                  <a:pt x="1782" y="54"/>
                </a:lnTo>
                <a:lnTo>
                  <a:pt x="1788" y="60"/>
                </a:lnTo>
                <a:lnTo>
                  <a:pt x="1800" y="60"/>
                </a:lnTo>
                <a:lnTo>
                  <a:pt x="1812" y="48"/>
                </a:lnTo>
                <a:lnTo>
                  <a:pt x="1812" y="36"/>
                </a:lnTo>
                <a:lnTo>
                  <a:pt x="1806" y="30"/>
                </a:lnTo>
                <a:lnTo>
                  <a:pt x="1794" y="24"/>
                </a:lnTo>
                <a:lnTo>
                  <a:pt x="1758" y="24"/>
                </a:lnTo>
                <a:lnTo>
                  <a:pt x="1710" y="48"/>
                </a:lnTo>
                <a:lnTo>
                  <a:pt x="1716" y="54"/>
                </a:lnTo>
                <a:lnTo>
                  <a:pt x="1728" y="60"/>
                </a:lnTo>
                <a:lnTo>
                  <a:pt x="1740" y="60"/>
                </a:lnTo>
                <a:close/>
                <a:moveTo>
                  <a:pt x="2382" y="510"/>
                </a:moveTo>
                <a:lnTo>
                  <a:pt x="2400" y="504"/>
                </a:lnTo>
                <a:lnTo>
                  <a:pt x="2412" y="498"/>
                </a:lnTo>
                <a:lnTo>
                  <a:pt x="2412" y="486"/>
                </a:lnTo>
                <a:lnTo>
                  <a:pt x="2406" y="486"/>
                </a:lnTo>
                <a:lnTo>
                  <a:pt x="2400" y="480"/>
                </a:lnTo>
                <a:lnTo>
                  <a:pt x="2346" y="480"/>
                </a:lnTo>
                <a:lnTo>
                  <a:pt x="2346" y="492"/>
                </a:lnTo>
                <a:lnTo>
                  <a:pt x="2358" y="504"/>
                </a:lnTo>
                <a:lnTo>
                  <a:pt x="2370" y="510"/>
                </a:lnTo>
                <a:lnTo>
                  <a:pt x="2382" y="510"/>
                </a:lnTo>
                <a:close/>
                <a:moveTo>
                  <a:pt x="1590" y="30"/>
                </a:moveTo>
                <a:lnTo>
                  <a:pt x="1548" y="24"/>
                </a:lnTo>
                <a:lnTo>
                  <a:pt x="1554" y="36"/>
                </a:lnTo>
                <a:lnTo>
                  <a:pt x="1590" y="30"/>
                </a:lnTo>
                <a:close/>
                <a:moveTo>
                  <a:pt x="1890" y="696"/>
                </a:moveTo>
                <a:lnTo>
                  <a:pt x="1896" y="708"/>
                </a:lnTo>
                <a:lnTo>
                  <a:pt x="1920" y="720"/>
                </a:lnTo>
                <a:lnTo>
                  <a:pt x="1950" y="738"/>
                </a:lnTo>
                <a:lnTo>
                  <a:pt x="1974" y="744"/>
                </a:lnTo>
                <a:lnTo>
                  <a:pt x="1992" y="738"/>
                </a:lnTo>
                <a:lnTo>
                  <a:pt x="1980" y="720"/>
                </a:lnTo>
                <a:lnTo>
                  <a:pt x="1950" y="702"/>
                </a:lnTo>
                <a:lnTo>
                  <a:pt x="1914" y="696"/>
                </a:lnTo>
                <a:lnTo>
                  <a:pt x="1890" y="696"/>
                </a:lnTo>
                <a:close/>
                <a:moveTo>
                  <a:pt x="3108" y="126"/>
                </a:moveTo>
                <a:lnTo>
                  <a:pt x="3120" y="108"/>
                </a:lnTo>
                <a:lnTo>
                  <a:pt x="3030" y="108"/>
                </a:lnTo>
                <a:lnTo>
                  <a:pt x="3108" y="126"/>
                </a:lnTo>
                <a:close/>
                <a:moveTo>
                  <a:pt x="1560" y="102"/>
                </a:moveTo>
                <a:lnTo>
                  <a:pt x="1632" y="102"/>
                </a:lnTo>
                <a:lnTo>
                  <a:pt x="1608" y="84"/>
                </a:lnTo>
                <a:lnTo>
                  <a:pt x="1560" y="102"/>
                </a:lnTo>
                <a:close/>
                <a:moveTo>
                  <a:pt x="1572" y="60"/>
                </a:moveTo>
                <a:lnTo>
                  <a:pt x="1584" y="66"/>
                </a:lnTo>
                <a:lnTo>
                  <a:pt x="1596" y="78"/>
                </a:lnTo>
                <a:lnTo>
                  <a:pt x="1620" y="66"/>
                </a:lnTo>
                <a:lnTo>
                  <a:pt x="1620" y="72"/>
                </a:lnTo>
                <a:lnTo>
                  <a:pt x="1644" y="72"/>
                </a:lnTo>
                <a:lnTo>
                  <a:pt x="1668" y="60"/>
                </a:lnTo>
                <a:lnTo>
                  <a:pt x="1674" y="54"/>
                </a:lnTo>
                <a:lnTo>
                  <a:pt x="1680" y="54"/>
                </a:lnTo>
                <a:lnTo>
                  <a:pt x="1626" y="48"/>
                </a:lnTo>
                <a:lnTo>
                  <a:pt x="1614" y="54"/>
                </a:lnTo>
                <a:lnTo>
                  <a:pt x="1608" y="54"/>
                </a:lnTo>
                <a:lnTo>
                  <a:pt x="1602" y="48"/>
                </a:lnTo>
                <a:lnTo>
                  <a:pt x="1584" y="48"/>
                </a:lnTo>
                <a:lnTo>
                  <a:pt x="1572" y="60"/>
                </a:lnTo>
                <a:close/>
                <a:moveTo>
                  <a:pt x="1662" y="36"/>
                </a:moveTo>
                <a:lnTo>
                  <a:pt x="1602" y="36"/>
                </a:lnTo>
                <a:lnTo>
                  <a:pt x="1650" y="48"/>
                </a:lnTo>
                <a:lnTo>
                  <a:pt x="1662" y="36"/>
                </a:lnTo>
                <a:close/>
                <a:moveTo>
                  <a:pt x="1542" y="522"/>
                </a:moveTo>
                <a:lnTo>
                  <a:pt x="1500" y="528"/>
                </a:lnTo>
                <a:lnTo>
                  <a:pt x="1512" y="552"/>
                </a:lnTo>
                <a:lnTo>
                  <a:pt x="1542" y="534"/>
                </a:lnTo>
                <a:lnTo>
                  <a:pt x="1524" y="558"/>
                </a:lnTo>
                <a:lnTo>
                  <a:pt x="1518" y="558"/>
                </a:lnTo>
                <a:lnTo>
                  <a:pt x="1512" y="564"/>
                </a:lnTo>
                <a:lnTo>
                  <a:pt x="1506" y="564"/>
                </a:lnTo>
                <a:lnTo>
                  <a:pt x="1494" y="570"/>
                </a:lnTo>
                <a:lnTo>
                  <a:pt x="1488" y="576"/>
                </a:lnTo>
                <a:lnTo>
                  <a:pt x="1488" y="582"/>
                </a:lnTo>
                <a:lnTo>
                  <a:pt x="1500" y="594"/>
                </a:lnTo>
                <a:lnTo>
                  <a:pt x="1524" y="606"/>
                </a:lnTo>
                <a:lnTo>
                  <a:pt x="1566" y="606"/>
                </a:lnTo>
                <a:lnTo>
                  <a:pt x="1590" y="612"/>
                </a:lnTo>
                <a:lnTo>
                  <a:pt x="1608" y="618"/>
                </a:lnTo>
                <a:lnTo>
                  <a:pt x="1614" y="624"/>
                </a:lnTo>
                <a:lnTo>
                  <a:pt x="1620" y="636"/>
                </a:lnTo>
                <a:lnTo>
                  <a:pt x="1620" y="648"/>
                </a:lnTo>
                <a:lnTo>
                  <a:pt x="1626" y="654"/>
                </a:lnTo>
                <a:lnTo>
                  <a:pt x="1626" y="660"/>
                </a:lnTo>
                <a:lnTo>
                  <a:pt x="1644" y="660"/>
                </a:lnTo>
                <a:lnTo>
                  <a:pt x="1662" y="666"/>
                </a:lnTo>
                <a:lnTo>
                  <a:pt x="1674" y="666"/>
                </a:lnTo>
                <a:lnTo>
                  <a:pt x="1692" y="672"/>
                </a:lnTo>
                <a:lnTo>
                  <a:pt x="1704" y="672"/>
                </a:lnTo>
                <a:lnTo>
                  <a:pt x="1818" y="666"/>
                </a:lnTo>
                <a:lnTo>
                  <a:pt x="1806" y="666"/>
                </a:lnTo>
                <a:lnTo>
                  <a:pt x="1734" y="642"/>
                </a:lnTo>
                <a:lnTo>
                  <a:pt x="1704" y="618"/>
                </a:lnTo>
                <a:lnTo>
                  <a:pt x="1692" y="600"/>
                </a:lnTo>
                <a:lnTo>
                  <a:pt x="1686" y="588"/>
                </a:lnTo>
                <a:lnTo>
                  <a:pt x="1674" y="582"/>
                </a:lnTo>
                <a:lnTo>
                  <a:pt x="1674" y="570"/>
                </a:lnTo>
                <a:lnTo>
                  <a:pt x="1668" y="564"/>
                </a:lnTo>
                <a:lnTo>
                  <a:pt x="1692" y="516"/>
                </a:lnTo>
                <a:lnTo>
                  <a:pt x="1686" y="510"/>
                </a:lnTo>
                <a:lnTo>
                  <a:pt x="1686" y="504"/>
                </a:lnTo>
                <a:lnTo>
                  <a:pt x="1674" y="504"/>
                </a:lnTo>
                <a:lnTo>
                  <a:pt x="1710" y="498"/>
                </a:lnTo>
                <a:lnTo>
                  <a:pt x="1698" y="480"/>
                </a:lnTo>
                <a:lnTo>
                  <a:pt x="1734" y="480"/>
                </a:lnTo>
                <a:lnTo>
                  <a:pt x="1710" y="468"/>
                </a:lnTo>
                <a:lnTo>
                  <a:pt x="1734" y="474"/>
                </a:lnTo>
                <a:lnTo>
                  <a:pt x="1740" y="462"/>
                </a:lnTo>
                <a:lnTo>
                  <a:pt x="1722" y="450"/>
                </a:lnTo>
                <a:lnTo>
                  <a:pt x="1764" y="450"/>
                </a:lnTo>
                <a:lnTo>
                  <a:pt x="1770" y="444"/>
                </a:lnTo>
                <a:lnTo>
                  <a:pt x="1752" y="426"/>
                </a:lnTo>
                <a:lnTo>
                  <a:pt x="1782" y="432"/>
                </a:lnTo>
                <a:lnTo>
                  <a:pt x="1782" y="402"/>
                </a:lnTo>
                <a:lnTo>
                  <a:pt x="1788" y="408"/>
                </a:lnTo>
                <a:lnTo>
                  <a:pt x="1800" y="414"/>
                </a:lnTo>
                <a:lnTo>
                  <a:pt x="1812" y="414"/>
                </a:lnTo>
                <a:lnTo>
                  <a:pt x="1830" y="408"/>
                </a:lnTo>
                <a:lnTo>
                  <a:pt x="1842" y="402"/>
                </a:lnTo>
                <a:lnTo>
                  <a:pt x="1860" y="390"/>
                </a:lnTo>
                <a:lnTo>
                  <a:pt x="1878" y="372"/>
                </a:lnTo>
                <a:lnTo>
                  <a:pt x="1896" y="372"/>
                </a:lnTo>
                <a:lnTo>
                  <a:pt x="1938" y="366"/>
                </a:lnTo>
                <a:lnTo>
                  <a:pt x="1992" y="354"/>
                </a:lnTo>
                <a:lnTo>
                  <a:pt x="2046" y="348"/>
                </a:lnTo>
                <a:lnTo>
                  <a:pt x="2094" y="336"/>
                </a:lnTo>
                <a:lnTo>
                  <a:pt x="2124" y="330"/>
                </a:lnTo>
                <a:lnTo>
                  <a:pt x="2136" y="324"/>
                </a:lnTo>
                <a:lnTo>
                  <a:pt x="2154" y="318"/>
                </a:lnTo>
                <a:lnTo>
                  <a:pt x="2160" y="312"/>
                </a:lnTo>
                <a:lnTo>
                  <a:pt x="2166" y="300"/>
                </a:lnTo>
                <a:lnTo>
                  <a:pt x="2166" y="294"/>
                </a:lnTo>
                <a:lnTo>
                  <a:pt x="2154" y="282"/>
                </a:lnTo>
                <a:lnTo>
                  <a:pt x="2136" y="276"/>
                </a:lnTo>
                <a:lnTo>
                  <a:pt x="2088" y="270"/>
                </a:lnTo>
                <a:lnTo>
                  <a:pt x="2046" y="276"/>
                </a:lnTo>
                <a:lnTo>
                  <a:pt x="2016" y="288"/>
                </a:lnTo>
                <a:lnTo>
                  <a:pt x="1980" y="300"/>
                </a:lnTo>
                <a:lnTo>
                  <a:pt x="1938" y="318"/>
                </a:lnTo>
                <a:lnTo>
                  <a:pt x="1860" y="318"/>
                </a:lnTo>
                <a:lnTo>
                  <a:pt x="1842" y="312"/>
                </a:lnTo>
                <a:lnTo>
                  <a:pt x="1824" y="312"/>
                </a:lnTo>
                <a:lnTo>
                  <a:pt x="1806" y="336"/>
                </a:lnTo>
                <a:lnTo>
                  <a:pt x="1782" y="318"/>
                </a:lnTo>
                <a:lnTo>
                  <a:pt x="1728" y="342"/>
                </a:lnTo>
                <a:lnTo>
                  <a:pt x="1698" y="342"/>
                </a:lnTo>
                <a:lnTo>
                  <a:pt x="1668" y="366"/>
                </a:lnTo>
                <a:lnTo>
                  <a:pt x="1692" y="372"/>
                </a:lnTo>
                <a:lnTo>
                  <a:pt x="1644" y="372"/>
                </a:lnTo>
                <a:lnTo>
                  <a:pt x="1614" y="378"/>
                </a:lnTo>
                <a:lnTo>
                  <a:pt x="1614" y="396"/>
                </a:lnTo>
                <a:lnTo>
                  <a:pt x="1638" y="378"/>
                </a:lnTo>
                <a:lnTo>
                  <a:pt x="1644" y="396"/>
                </a:lnTo>
                <a:lnTo>
                  <a:pt x="1668" y="396"/>
                </a:lnTo>
                <a:lnTo>
                  <a:pt x="1662" y="408"/>
                </a:lnTo>
                <a:lnTo>
                  <a:pt x="1620" y="408"/>
                </a:lnTo>
                <a:lnTo>
                  <a:pt x="1614" y="420"/>
                </a:lnTo>
                <a:lnTo>
                  <a:pt x="1644" y="426"/>
                </a:lnTo>
                <a:lnTo>
                  <a:pt x="1596" y="432"/>
                </a:lnTo>
                <a:lnTo>
                  <a:pt x="1632" y="438"/>
                </a:lnTo>
                <a:lnTo>
                  <a:pt x="1584" y="444"/>
                </a:lnTo>
                <a:lnTo>
                  <a:pt x="1584" y="462"/>
                </a:lnTo>
                <a:lnTo>
                  <a:pt x="1554" y="474"/>
                </a:lnTo>
                <a:lnTo>
                  <a:pt x="1560" y="486"/>
                </a:lnTo>
                <a:lnTo>
                  <a:pt x="1602" y="468"/>
                </a:lnTo>
                <a:lnTo>
                  <a:pt x="1590" y="498"/>
                </a:lnTo>
                <a:lnTo>
                  <a:pt x="1554" y="498"/>
                </a:lnTo>
                <a:lnTo>
                  <a:pt x="1542" y="504"/>
                </a:lnTo>
                <a:lnTo>
                  <a:pt x="1542" y="522"/>
                </a:lnTo>
                <a:close/>
                <a:moveTo>
                  <a:pt x="5778" y="498"/>
                </a:moveTo>
                <a:lnTo>
                  <a:pt x="5850" y="486"/>
                </a:lnTo>
                <a:lnTo>
                  <a:pt x="5958" y="504"/>
                </a:lnTo>
                <a:lnTo>
                  <a:pt x="5952" y="492"/>
                </a:lnTo>
                <a:lnTo>
                  <a:pt x="5940" y="486"/>
                </a:lnTo>
                <a:lnTo>
                  <a:pt x="5928" y="474"/>
                </a:lnTo>
                <a:lnTo>
                  <a:pt x="5904" y="462"/>
                </a:lnTo>
                <a:lnTo>
                  <a:pt x="5844" y="462"/>
                </a:lnTo>
                <a:lnTo>
                  <a:pt x="5808" y="468"/>
                </a:lnTo>
                <a:lnTo>
                  <a:pt x="5796" y="468"/>
                </a:lnTo>
                <a:lnTo>
                  <a:pt x="5778" y="498"/>
                </a:lnTo>
                <a:close/>
                <a:moveTo>
                  <a:pt x="5784" y="378"/>
                </a:moveTo>
                <a:lnTo>
                  <a:pt x="5838" y="384"/>
                </a:lnTo>
                <a:lnTo>
                  <a:pt x="5844" y="378"/>
                </a:lnTo>
                <a:lnTo>
                  <a:pt x="5850" y="366"/>
                </a:lnTo>
                <a:lnTo>
                  <a:pt x="5838" y="354"/>
                </a:lnTo>
                <a:lnTo>
                  <a:pt x="5802" y="354"/>
                </a:lnTo>
                <a:lnTo>
                  <a:pt x="5742" y="342"/>
                </a:lnTo>
                <a:lnTo>
                  <a:pt x="5724" y="342"/>
                </a:lnTo>
                <a:lnTo>
                  <a:pt x="5718" y="348"/>
                </a:lnTo>
                <a:lnTo>
                  <a:pt x="5730" y="354"/>
                </a:lnTo>
                <a:lnTo>
                  <a:pt x="5742" y="366"/>
                </a:lnTo>
                <a:lnTo>
                  <a:pt x="5754" y="372"/>
                </a:lnTo>
                <a:lnTo>
                  <a:pt x="5772" y="372"/>
                </a:lnTo>
                <a:lnTo>
                  <a:pt x="5778" y="378"/>
                </a:lnTo>
                <a:lnTo>
                  <a:pt x="5784" y="378"/>
                </a:lnTo>
                <a:close/>
                <a:moveTo>
                  <a:pt x="5724" y="432"/>
                </a:moveTo>
                <a:lnTo>
                  <a:pt x="5712" y="444"/>
                </a:lnTo>
                <a:lnTo>
                  <a:pt x="5712" y="456"/>
                </a:lnTo>
                <a:lnTo>
                  <a:pt x="5724" y="462"/>
                </a:lnTo>
                <a:lnTo>
                  <a:pt x="5772" y="462"/>
                </a:lnTo>
                <a:lnTo>
                  <a:pt x="5778" y="456"/>
                </a:lnTo>
                <a:lnTo>
                  <a:pt x="5778" y="450"/>
                </a:lnTo>
                <a:lnTo>
                  <a:pt x="5766" y="438"/>
                </a:lnTo>
                <a:lnTo>
                  <a:pt x="5742" y="426"/>
                </a:lnTo>
                <a:lnTo>
                  <a:pt x="5730" y="426"/>
                </a:lnTo>
                <a:lnTo>
                  <a:pt x="5724" y="432"/>
                </a:lnTo>
                <a:close/>
                <a:moveTo>
                  <a:pt x="3072" y="96"/>
                </a:moveTo>
                <a:lnTo>
                  <a:pt x="3192" y="96"/>
                </a:lnTo>
                <a:lnTo>
                  <a:pt x="3204" y="90"/>
                </a:lnTo>
                <a:lnTo>
                  <a:pt x="3228" y="90"/>
                </a:lnTo>
                <a:lnTo>
                  <a:pt x="3240" y="84"/>
                </a:lnTo>
                <a:lnTo>
                  <a:pt x="3240" y="72"/>
                </a:lnTo>
                <a:lnTo>
                  <a:pt x="3222" y="60"/>
                </a:lnTo>
                <a:lnTo>
                  <a:pt x="3192" y="42"/>
                </a:lnTo>
                <a:lnTo>
                  <a:pt x="3156" y="30"/>
                </a:lnTo>
                <a:lnTo>
                  <a:pt x="3132" y="24"/>
                </a:lnTo>
                <a:lnTo>
                  <a:pt x="3120" y="18"/>
                </a:lnTo>
                <a:lnTo>
                  <a:pt x="3108" y="18"/>
                </a:lnTo>
                <a:lnTo>
                  <a:pt x="3096" y="12"/>
                </a:lnTo>
                <a:lnTo>
                  <a:pt x="3060" y="12"/>
                </a:lnTo>
                <a:lnTo>
                  <a:pt x="3048" y="18"/>
                </a:lnTo>
                <a:lnTo>
                  <a:pt x="3036" y="18"/>
                </a:lnTo>
                <a:lnTo>
                  <a:pt x="3030" y="30"/>
                </a:lnTo>
                <a:lnTo>
                  <a:pt x="3030" y="42"/>
                </a:lnTo>
                <a:lnTo>
                  <a:pt x="3036" y="54"/>
                </a:lnTo>
                <a:lnTo>
                  <a:pt x="3048" y="66"/>
                </a:lnTo>
                <a:lnTo>
                  <a:pt x="3054" y="78"/>
                </a:lnTo>
                <a:lnTo>
                  <a:pt x="3072" y="96"/>
                </a:lnTo>
                <a:close/>
                <a:moveTo>
                  <a:pt x="6138" y="408"/>
                </a:moveTo>
                <a:lnTo>
                  <a:pt x="6144" y="402"/>
                </a:lnTo>
                <a:lnTo>
                  <a:pt x="6132" y="396"/>
                </a:lnTo>
                <a:lnTo>
                  <a:pt x="6102" y="390"/>
                </a:lnTo>
                <a:lnTo>
                  <a:pt x="6036" y="390"/>
                </a:lnTo>
                <a:lnTo>
                  <a:pt x="6012" y="366"/>
                </a:lnTo>
                <a:lnTo>
                  <a:pt x="6000" y="360"/>
                </a:lnTo>
                <a:lnTo>
                  <a:pt x="5970" y="360"/>
                </a:lnTo>
                <a:lnTo>
                  <a:pt x="5958" y="366"/>
                </a:lnTo>
                <a:lnTo>
                  <a:pt x="5910" y="366"/>
                </a:lnTo>
                <a:lnTo>
                  <a:pt x="5946" y="390"/>
                </a:lnTo>
                <a:lnTo>
                  <a:pt x="5964" y="396"/>
                </a:lnTo>
                <a:lnTo>
                  <a:pt x="6000" y="402"/>
                </a:lnTo>
                <a:lnTo>
                  <a:pt x="6054" y="414"/>
                </a:lnTo>
                <a:lnTo>
                  <a:pt x="6102" y="414"/>
                </a:lnTo>
                <a:lnTo>
                  <a:pt x="6138" y="408"/>
                </a:lnTo>
                <a:close/>
                <a:moveTo>
                  <a:pt x="7602" y="744"/>
                </a:moveTo>
                <a:lnTo>
                  <a:pt x="7596" y="732"/>
                </a:lnTo>
                <a:lnTo>
                  <a:pt x="7572" y="726"/>
                </a:lnTo>
                <a:lnTo>
                  <a:pt x="7512" y="714"/>
                </a:lnTo>
                <a:lnTo>
                  <a:pt x="7500" y="714"/>
                </a:lnTo>
                <a:lnTo>
                  <a:pt x="7512" y="726"/>
                </a:lnTo>
                <a:lnTo>
                  <a:pt x="7548" y="738"/>
                </a:lnTo>
                <a:lnTo>
                  <a:pt x="7584" y="744"/>
                </a:lnTo>
                <a:lnTo>
                  <a:pt x="7602" y="744"/>
                </a:lnTo>
                <a:close/>
                <a:moveTo>
                  <a:pt x="3162" y="120"/>
                </a:moveTo>
                <a:lnTo>
                  <a:pt x="3216" y="138"/>
                </a:lnTo>
                <a:lnTo>
                  <a:pt x="3246" y="144"/>
                </a:lnTo>
                <a:lnTo>
                  <a:pt x="3264" y="144"/>
                </a:lnTo>
                <a:lnTo>
                  <a:pt x="3312" y="138"/>
                </a:lnTo>
                <a:lnTo>
                  <a:pt x="3372" y="156"/>
                </a:lnTo>
                <a:lnTo>
                  <a:pt x="3432" y="156"/>
                </a:lnTo>
                <a:lnTo>
                  <a:pt x="3426" y="138"/>
                </a:lnTo>
                <a:lnTo>
                  <a:pt x="3402" y="102"/>
                </a:lnTo>
                <a:lnTo>
                  <a:pt x="3384" y="96"/>
                </a:lnTo>
                <a:lnTo>
                  <a:pt x="3372" y="90"/>
                </a:lnTo>
                <a:lnTo>
                  <a:pt x="3354" y="96"/>
                </a:lnTo>
                <a:lnTo>
                  <a:pt x="3318" y="114"/>
                </a:lnTo>
                <a:lnTo>
                  <a:pt x="3294" y="90"/>
                </a:lnTo>
                <a:lnTo>
                  <a:pt x="3282" y="90"/>
                </a:lnTo>
                <a:lnTo>
                  <a:pt x="3210" y="102"/>
                </a:lnTo>
                <a:lnTo>
                  <a:pt x="3174" y="114"/>
                </a:lnTo>
                <a:lnTo>
                  <a:pt x="3162" y="120"/>
                </a:lnTo>
                <a:close/>
                <a:moveTo>
                  <a:pt x="3582" y="198"/>
                </a:moveTo>
                <a:lnTo>
                  <a:pt x="3744" y="192"/>
                </a:lnTo>
                <a:lnTo>
                  <a:pt x="3702" y="168"/>
                </a:lnTo>
                <a:lnTo>
                  <a:pt x="3696" y="168"/>
                </a:lnTo>
                <a:lnTo>
                  <a:pt x="3690" y="162"/>
                </a:lnTo>
                <a:lnTo>
                  <a:pt x="3666" y="150"/>
                </a:lnTo>
                <a:lnTo>
                  <a:pt x="3648" y="144"/>
                </a:lnTo>
                <a:lnTo>
                  <a:pt x="3636" y="138"/>
                </a:lnTo>
                <a:lnTo>
                  <a:pt x="3618" y="138"/>
                </a:lnTo>
                <a:lnTo>
                  <a:pt x="3606" y="144"/>
                </a:lnTo>
                <a:lnTo>
                  <a:pt x="3600" y="150"/>
                </a:lnTo>
                <a:lnTo>
                  <a:pt x="3588" y="156"/>
                </a:lnTo>
                <a:lnTo>
                  <a:pt x="3588" y="150"/>
                </a:lnTo>
                <a:lnTo>
                  <a:pt x="3582" y="144"/>
                </a:lnTo>
                <a:lnTo>
                  <a:pt x="3576" y="132"/>
                </a:lnTo>
                <a:lnTo>
                  <a:pt x="3570" y="126"/>
                </a:lnTo>
                <a:lnTo>
                  <a:pt x="3546" y="114"/>
                </a:lnTo>
                <a:lnTo>
                  <a:pt x="3522" y="126"/>
                </a:lnTo>
                <a:lnTo>
                  <a:pt x="3504" y="162"/>
                </a:lnTo>
                <a:lnTo>
                  <a:pt x="3498" y="192"/>
                </a:lnTo>
                <a:lnTo>
                  <a:pt x="3492" y="210"/>
                </a:lnTo>
                <a:lnTo>
                  <a:pt x="3516" y="222"/>
                </a:lnTo>
                <a:lnTo>
                  <a:pt x="3534" y="216"/>
                </a:lnTo>
                <a:lnTo>
                  <a:pt x="3546" y="216"/>
                </a:lnTo>
                <a:lnTo>
                  <a:pt x="3582" y="198"/>
                </a:lnTo>
                <a:close/>
                <a:moveTo>
                  <a:pt x="5622" y="420"/>
                </a:moveTo>
                <a:lnTo>
                  <a:pt x="5640" y="390"/>
                </a:lnTo>
                <a:lnTo>
                  <a:pt x="5754" y="390"/>
                </a:lnTo>
                <a:lnTo>
                  <a:pt x="5688" y="360"/>
                </a:lnTo>
                <a:lnTo>
                  <a:pt x="5700" y="336"/>
                </a:lnTo>
                <a:lnTo>
                  <a:pt x="5610" y="318"/>
                </a:lnTo>
                <a:lnTo>
                  <a:pt x="5628" y="348"/>
                </a:lnTo>
                <a:lnTo>
                  <a:pt x="5616" y="342"/>
                </a:lnTo>
                <a:lnTo>
                  <a:pt x="5592" y="336"/>
                </a:lnTo>
                <a:lnTo>
                  <a:pt x="5556" y="330"/>
                </a:lnTo>
                <a:lnTo>
                  <a:pt x="5514" y="318"/>
                </a:lnTo>
                <a:lnTo>
                  <a:pt x="5454" y="318"/>
                </a:lnTo>
                <a:lnTo>
                  <a:pt x="5448" y="330"/>
                </a:lnTo>
                <a:lnTo>
                  <a:pt x="5460" y="354"/>
                </a:lnTo>
                <a:lnTo>
                  <a:pt x="5496" y="372"/>
                </a:lnTo>
                <a:lnTo>
                  <a:pt x="5538" y="390"/>
                </a:lnTo>
                <a:lnTo>
                  <a:pt x="5574" y="408"/>
                </a:lnTo>
                <a:lnTo>
                  <a:pt x="5610" y="414"/>
                </a:lnTo>
                <a:lnTo>
                  <a:pt x="5622" y="420"/>
                </a:lnTo>
                <a:close/>
                <a:moveTo>
                  <a:pt x="4320" y="432"/>
                </a:moveTo>
                <a:lnTo>
                  <a:pt x="4368" y="444"/>
                </a:lnTo>
                <a:lnTo>
                  <a:pt x="4380" y="444"/>
                </a:lnTo>
                <a:lnTo>
                  <a:pt x="4392" y="438"/>
                </a:lnTo>
                <a:lnTo>
                  <a:pt x="4398" y="438"/>
                </a:lnTo>
                <a:lnTo>
                  <a:pt x="4404" y="432"/>
                </a:lnTo>
                <a:lnTo>
                  <a:pt x="4404" y="426"/>
                </a:lnTo>
                <a:lnTo>
                  <a:pt x="4398" y="426"/>
                </a:lnTo>
                <a:lnTo>
                  <a:pt x="4362" y="414"/>
                </a:lnTo>
                <a:lnTo>
                  <a:pt x="4344" y="420"/>
                </a:lnTo>
                <a:lnTo>
                  <a:pt x="4332" y="420"/>
                </a:lnTo>
                <a:lnTo>
                  <a:pt x="4320" y="432"/>
                </a:lnTo>
                <a:close/>
                <a:moveTo>
                  <a:pt x="5424" y="354"/>
                </a:moveTo>
                <a:lnTo>
                  <a:pt x="5370" y="336"/>
                </a:lnTo>
                <a:lnTo>
                  <a:pt x="5394" y="366"/>
                </a:lnTo>
                <a:lnTo>
                  <a:pt x="5424" y="354"/>
                </a:lnTo>
                <a:close/>
                <a:moveTo>
                  <a:pt x="7986" y="666"/>
                </a:moveTo>
                <a:lnTo>
                  <a:pt x="8034" y="654"/>
                </a:lnTo>
                <a:lnTo>
                  <a:pt x="8088" y="654"/>
                </a:lnTo>
                <a:lnTo>
                  <a:pt x="8100" y="648"/>
                </a:lnTo>
                <a:lnTo>
                  <a:pt x="8106" y="642"/>
                </a:lnTo>
                <a:lnTo>
                  <a:pt x="8106" y="636"/>
                </a:lnTo>
                <a:lnTo>
                  <a:pt x="8100" y="630"/>
                </a:lnTo>
                <a:lnTo>
                  <a:pt x="8088" y="630"/>
                </a:lnTo>
                <a:lnTo>
                  <a:pt x="8052" y="618"/>
                </a:lnTo>
                <a:lnTo>
                  <a:pt x="8028" y="612"/>
                </a:lnTo>
                <a:lnTo>
                  <a:pt x="8010" y="606"/>
                </a:lnTo>
                <a:lnTo>
                  <a:pt x="7968" y="606"/>
                </a:lnTo>
                <a:lnTo>
                  <a:pt x="7944" y="618"/>
                </a:lnTo>
                <a:lnTo>
                  <a:pt x="7938" y="630"/>
                </a:lnTo>
                <a:lnTo>
                  <a:pt x="7938" y="654"/>
                </a:lnTo>
                <a:lnTo>
                  <a:pt x="7944" y="666"/>
                </a:lnTo>
                <a:lnTo>
                  <a:pt x="7950" y="666"/>
                </a:lnTo>
                <a:lnTo>
                  <a:pt x="7962" y="672"/>
                </a:lnTo>
                <a:lnTo>
                  <a:pt x="7968" y="672"/>
                </a:lnTo>
                <a:lnTo>
                  <a:pt x="7980" y="666"/>
                </a:lnTo>
                <a:lnTo>
                  <a:pt x="7986" y="666"/>
                </a:lnTo>
                <a:close/>
                <a:moveTo>
                  <a:pt x="162" y="1788"/>
                </a:moveTo>
                <a:lnTo>
                  <a:pt x="150" y="1788"/>
                </a:lnTo>
                <a:lnTo>
                  <a:pt x="138" y="1794"/>
                </a:lnTo>
                <a:lnTo>
                  <a:pt x="114" y="1794"/>
                </a:lnTo>
                <a:lnTo>
                  <a:pt x="108" y="1788"/>
                </a:lnTo>
                <a:lnTo>
                  <a:pt x="96" y="1788"/>
                </a:lnTo>
                <a:lnTo>
                  <a:pt x="96" y="1782"/>
                </a:lnTo>
                <a:lnTo>
                  <a:pt x="84" y="1782"/>
                </a:lnTo>
                <a:lnTo>
                  <a:pt x="84" y="1788"/>
                </a:lnTo>
                <a:lnTo>
                  <a:pt x="72" y="1800"/>
                </a:lnTo>
                <a:lnTo>
                  <a:pt x="12" y="1800"/>
                </a:lnTo>
                <a:lnTo>
                  <a:pt x="0" y="1812"/>
                </a:lnTo>
                <a:lnTo>
                  <a:pt x="0" y="1818"/>
                </a:lnTo>
                <a:lnTo>
                  <a:pt x="12" y="1830"/>
                </a:lnTo>
                <a:lnTo>
                  <a:pt x="6" y="1842"/>
                </a:lnTo>
                <a:lnTo>
                  <a:pt x="12" y="1848"/>
                </a:lnTo>
                <a:lnTo>
                  <a:pt x="18" y="1848"/>
                </a:lnTo>
                <a:lnTo>
                  <a:pt x="24" y="1842"/>
                </a:lnTo>
                <a:lnTo>
                  <a:pt x="48" y="1842"/>
                </a:lnTo>
                <a:lnTo>
                  <a:pt x="54" y="1848"/>
                </a:lnTo>
                <a:lnTo>
                  <a:pt x="66" y="1848"/>
                </a:lnTo>
                <a:lnTo>
                  <a:pt x="72" y="1854"/>
                </a:lnTo>
                <a:lnTo>
                  <a:pt x="162" y="1854"/>
                </a:lnTo>
                <a:lnTo>
                  <a:pt x="162" y="1848"/>
                </a:lnTo>
                <a:lnTo>
                  <a:pt x="168" y="1848"/>
                </a:lnTo>
                <a:lnTo>
                  <a:pt x="162" y="1830"/>
                </a:lnTo>
                <a:lnTo>
                  <a:pt x="174" y="1818"/>
                </a:lnTo>
                <a:lnTo>
                  <a:pt x="174" y="1800"/>
                </a:lnTo>
                <a:lnTo>
                  <a:pt x="168" y="1788"/>
                </a:lnTo>
                <a:lnTo>
                  <a:pt x="162" y="1788"/>
                </a:lnTo>
                <a:close/>
                <a:moveTo>
                  <a:pt x="1038" y="90"/>
                </a:moveTo>
                <a:lnTo>
                  <a:pt x="1062" y="72"/>
                </a:lnTo>
                <a:lnTo>
                  <a:pt x="1032" y="72"/>
                </a:lnTo>
                <a:lnTo>
                  <a:pt x="1032" y="84"/>
                </a:lnTo>
                <a:lnTo>
                  <a:pt x="1038" y="90"/>
                </a:lnTo>
                <a:close/>
                <a:moveTo>
                  <a:pt x="990" y="72"/>
                </a:moveTo>
                <a:lnTo>
                  <a:pt x="1074" y="54"/>
                </a:lnTo>
                <a:lnTo>
                  <a:pt x="1044" y="42"/>
                </a:lnTo>
                <a:lnTo>
                  <a:pt x="996" y="54"/>
                </a:lnTo>
                <a:lnTo>
                  <a:pt x="948" y="54"/>
                </a:lnTo>
                <a:lnTo>
                  <a:pt x="966" y="66"/>
                </a:lnTo>
                <a:lnTo>
                  <a:pt x="990" y="72"/>
                </a:lnTo>
                <a:close/>
                <a:moveTo>
                  <a:pt x="1122" y="90"/>
                </a:moveTo>
                <a:lnTo>
                  <a:pt x="1128" y="78"/>
                </a:lnTo>
                <a:lnTo>
                  <a:pt x="1152" y="78"/>
                </a:lnTo>
                <a:lnTo>
                  <a:pt x="1164" y="66"/>
                </a:lnTo>
                <a:lnTo>
                  <a:pt x="1218" y="66"/>
                </a:lnTo>
                <a:lnTo>
                  <a:pt x="1218" y="60"/>
                </a:lnTo>
                <a:lnTo>
                  <a:pt x="1206" y="54"/>
                </a:lnTo>
                <a:lnTo>
                  <a:pt x="1182" y="54"/>
                </a:lnTo>
                <a:lnTo>
                  <a:pt x="1182" y="48"/>
                </a:lnTo>
                <a:lnTo>
                  <a:pt x="1176" y="48"/>
                </a:lnTo>
                <a:lnTo>
                  <a:pt x="1164" y="42"/>
                </a:lnTo>
                <a:lnTo>
                  <a:pt x="1140" y="42"/>
                </a:lnTo>
                <a:lnTo>
                  <a:pt x="1134" y="48"/>
                </a:lnTo>
                <a:lnTo>
                  <a:pt x="1128" y="60"/>
                </a:lnTo>
                <a:lnTo>
                  <a:pt x="1128" y="66"/>
                </a:lnTo>
                <a:lnTo>
                  <a:pt x="1122" y="66"/>
                </a:lnTo>
                <a:lnTo>
                  <a:pt x="1116" y="72"/>
                </a:lnTo>
                <a:lnTo>
                  <a:pt x="1104" y="72"/>
                </a:lnTo>
                <a:lnTo>
                  <a:pt x="1086" y="78"/>
                </a:lnTo>
                <a:lnTo>
                  <a:pt x="1080" y="78"/>
                </a:lnTo>
                <a:lnTo>
                  <a:pt x="1074" y="84"/>
                </a:lnTo>
                <a:lnTo>
                  <a:pt x="1080" y="84"/>
                </a:lnTo>
                <a:lnTo>
                  <a:pt x="1092" y="90"/>
                </a:lnTo>
                <a:lnTo>
                  <a:pt x="1122" y="90"/>
                </a:lnTo>
                <a:close/>
                <a:moveTo>
                  <a:pt x="1176" y="78"/>
                </a:moveTo>
                <a:lnTo>
                  <a:pt x="1158" y="90"/>
                </a:lnTo>
                <a:lnTo>
                  <a:pt x="1176" y="102"/>
                </a:lnTo>
                <a:lnTo>
                  <a:pt x="1194" y="108"/>
                </a:lnTo>
                <a:lnTo>
                  <a:pt x="1248" y="102"/>
                </a:lnTo>
                <a:lnTo>
                  <a:pt x="1242" y="90"/>
                </a:lnTo>
                <a:lnTo>
                  <a:pt x="1212" y="90"/>
                </a:lnTo>
                <a:lnTo>
                  <a:pt x="1176" y="78"/>
                </a:lnTo>
                <a:close/>
                <a:moveTo>
                  <a:pt x="7812" y="2436"/>
                </a:moveTo>
                <a:lnTo>
                  <a:pt x="7782" y="2400"/>
                </a:lnTo>
                <a:lnTo>
                  <a:pt x="7776" y="2400"/>
                </a:lnTo>
                <a:lnTo>
                  <a:pt x="7770" y="2394"/>
                </a:lnTo>
                <a:lnTo>
                  <a:pt x="7752" y="2388"/>
                </a:lnTo>
                <a:lnTo>
                  <a:pt x="7728" y="2364"/>
                </a:lnTo>
                <a:lnTo>
                  <a:pt x="7722" y="2352"/>
                </a:lnTo>
                <a:lnTo>
                  <a:pt x="7704" y="2298"/>
                </a:lnTo>
                <a:lnTo>
                  <a:pt x="7698" y="2286"/>
                </a:lnTo>
                <a:lnTo>
                  <a:pt x="7698" y="2274"/>
                </a:lnTo>
                <a:lnTo>
                  <a:pt x="7674" y="2250"/>
                </a:lnTo>
                <a:lnTo>
                  <a:pt x="7680" y="2244"/>
                </a:lnTo>
                <a:lnTo>
                  <a:pt x="7698" y="2244"/>
                </a:lnTo>
                <a:lnTo>
                  <a:pt x="7770" y="2268"/>
                </a:lnTo>
                <a:lnTo>
                  <a:pt x="7800" y="2280"/>
                </a:lnTo>
                <a:lnTo>
                  <a:pt x="7812" y="2286"/>
                </a:lnTo>
                <a:lnTo>
                  <a:pt x="7740" y="2232"/>
                </a:lnTo>
                <a:lnTo>
                  <a:pt x="7734" y="2226"/>
                </a:lnTo>
                <a:lnTo>
                  <a:pt x="7722" y="2202"/>
                </a:lnTo>
                <a:lnTo>
                  <a:pt x="7710" y="2196"/>
                </a:lnTo>
                <a:lnTo>
                  <a:pt x="7704" y="2184"/>
                </a:lnTo>
                <a:lnTo>
                  <a:pt x="7698" y="2178"/>
                </a:lnTo>
                <a:lnTo>
                  <a:pt x="7674" y="2166"/>
                </a:lnTo>
                <a:lnTo>
                  <a:pt x="7668" y="2160"/>
                </a:lnTo>
                <a:lnTo>
                  <a:pt x="7656" y="2154"/>
                </a:lnTo>
                <a:lnTo>
                  <a:pt x="7578" y="2070"/>
                </a:lnTo>
                <a:lnTo>
                  <a:pt x="7554" y="2070"/>
                </a:lnTo>
                <a:lnTo>
                  <a:pt x="7542" y="2040"/>
                </a:lnTo>
                <a:lnTo>
                  <a:pt x="7524" y="2040"/>
                </a:lnTo>
                <a:lnTo>
                  <a:pt x="7512" y="2028"/>
                </a:lnTo>
                <a:lnTo>
                  <a:pt x="7500" y="2004"/>
                </a:lnTo>
                <a:lnTo>
                  <a:pt x="7500" y="1980"/>
                </a:lnTo>
                <a:lnTo>
                  <a:pt x="7470" y="1944"/>
                </a:lnTo>
                <a:lnTo>
                  <a:pt x="7446" y="1950"/>
                </a:lnTo>
                <a:lnTo>
                  <a:pt x="7434" y="1920"/>
                </a:lnTo>
                <a:lnTo>
                  <a:pt x="7392" y="1890"/>
                </a:lnTo>
                <a:lnTo>
                  <a:pt x="7380" y="1866"/>
                </a:lnTo>
                <a:lnTo>
                  <a:pt x="7368" y="1860"/>
                </a:lnTo>
                <a:lnTo>
                  <a:pt x="7362" y="1854"/>
                </a:lnTo>
                <a:lnTo>
                  <a:pt x="7344" y="1854"/>
                </a:lnTo>
                <a:lnTo>
                  <a:pt x="7344" y="1860"/>
                </a:lnTo>
                <a:lnTo>
                  <a:pt x="7392" y="1908"/>
                </a:lnTo>
                <a:lnTo>
                  <a:pt x="7392" y="1914"/>
                </a:lnTo>
                <a:lnTo>
                  <a:pt x="7386" y="1914"/>
                </a:lnTo>
                <a:lnTo>
                  <a:pt x="7380" y="1908"/>
                </a:lnTo>
                <a:lnTo>
                  <a:pt x="7368" y="1908"/>
                </a:lnTo>
                <a:lnTo>
                  <a:pt x="7362" y="1914"/>
                </a:lnTo>
                <a:lnTo>
                  <a:pt x="7362" y="1926"/>
                </a:lnTo>
                <a:lnTo>
                  <a:pt x="7374" y="1950"/>
                </a:lnTo>
                <a:lnTo>
                  <a:pt x="7386" y="1962"/>
                </a:lnTo>
                <a:lnTo>
                  <a:pt x="7392" y="1974"/>
                </a:lnTo>
                <a:lnTo>
                  <a:pt x="7404" y="1980"/>
                </a:lnTo>
                <a:lnTo>
                  <a:pt x="7404" y="1992"/>
                </a:lnTo>
                <a:lnTo>
                  <a:pt x="7416" y="2016"/>
                </a:lnTo>
                <a:lnTo>
                  <a:pt x="7422" y="2022"/>
                </a:lnTo>
                <a:lnTo>
                  <a:pt x="7440" y="2034"/>
                </a:lnTo>
                <a:lnTo>
                  <a:pt x="7470" y="2052"/>
                </a:lnTo>
                <a:lnTo>
                  <a:pt x="7500" y="2076"/>
                </a:lnTo>
                <a:lnTo>
                  <a:pt x="7518" y="2100"/>
                </a:lnTo>
                <a:lnTo>
                  <a:pt x="7524" y="2112"/>
                </a:lnTo>
                <a:lnTo>
                  <a:pt x="7536" y="2130"/>
                </a:lnTo>
                <a:lnTo>
                  <a:pt x="7536" y="2142"/>
                </a:lnTo>
                <a:lnTo>
                  <a:pt x="7548" y="2154"/>
                </a:lnTo>
                <a:lnTo>
                  <a:pt x="7554" y="2166"/>
                </a:lnTo>
                <a:lnTo>
                  <a:pt x="7572" y="2184"/>
                </a:lnTo>
                <a:lnTo>
                  <a:pt x="7590" y="2208"/>
                </a:lnTo>
                <a:lnTo>
                  <a:pt x="7608" y="2238"/>
                </a:lnTo>
                <a:lnTo>
                  <a:pt x="7620" y="2262"/>
                </a:lnTo>
                <a:lnTo>
                  <a:pt x="7626" y="2268"/>
                </a:lnTo>
                <a:lnTo>
                  <a:pt x="7626" y="2280"/>
                </a:lnTo>
                <a:lnTo>
                  <a:pt x="7632" y="2292"/>
                </a:lnTo>
                <a:lnTo>
                  <a:pt x="7644" y="2304"/>
                </a:lnTo>
                <a:lnTo>
                  <a:pt x="7656" y="2304"/>
                </a:lnTo>
                <a:lnTo>
                  <a:pt x="7668" y="2310"/>
                </a:lnTo>
                <a:lnTo>
                  <a:pt x="7674" y="2322"/>
                </a:lnTo>
                <a:lnTo>
                  <a:pt x="7686" y="2334"/>
                </a:lnTo>
                <a:lnTo>
                  <a:pt x="7698" y="2358"/>
                </a:lnTo>
                <a:lnTo>
                  <a:pt x="7698" y="2376"/>
                </a:lnTo>
                <a:lnTo>
                  <a:pt x="7740" y="2412"/>
                </a:lnTo>
                <a:lnTo>
                  <a:pt x="7752" y="2466"/>
                </a:lnTo>
                <a:lnTo>
                  <a:pt x="7794" y="2508"/>
                </a:lnTo>
                <a:lnTo>
                  <a:pt x="7794" y="2502"/>
                </a:lnTo>
                <a:lnTo>
                  <a:pt x="7788" y="2496"/>
                </a:lnTo>
                <a:lnTo>
                  <a:pt x="7788" y="2484"/>
                </a:lnTo>
                <a:lnTo>
                  <a:pt x="7782" y="2472"/>
                </a:lnTo>
                <a:lnTo>
                  <a:pt x="7782" y="2460"/>
                </a:lnTo>
                <a:lnTo>
                  <a:pt x="7776" y="2448"/>
                </a:lnTo>
                <a:lnTo>
                  <a:pt x="7782" y="2442"/>
                </a:lnTo>
                <a:lnTo>
                  <a:pt x="7788" y="2442"/>
                </a:lnTo>
                <a:lnTo>
                  <a:pt x="7800" y="2454"/>
                </a:lnTo>
                <a:lnTo>
                  <a:pt x="7830" y="2454"/>
                </a:lnTo>
                <a:lnTo>
                  <a:pt x="7866" y="2496"/>
                </a:lnTo>
                <a:lnTo>
                  <a:pt x="7866" y="2472"/>
                </a:lnTo>
                <a:lnTo>
                  <a:pt x="7836" y="2430"/>
                </a:lnTo>
                <a:lnTo>
                  <a:pt x="7812" y="2436"/>
                </a:lnTo>
                <a:close/>
                <a:moveTo>
                  <a:pt x="1344" y="84"/>
                </a:moveTo>
                <a:lnTo>
                  <a:pt x="1350" y="72"/>
                </a:lnTo>
                <a:lnTo>
                  <a:pt x="1308" y="66"/>
                </a:lnTo>
                <a:lnTo>
                  <a:pt x="1284" y="78"/>
                </a:lnTo>
                <a:lnTo>
                  <a:pt x="1290" y="90"/>
                </a:lnTo>
                <a:lnTo>
                  <a:pt x="1344" y="84"/>
                </a:lnTo>
                <a:close/>
                <a:moveTo>
                  <a:pt x="9048" y="996"/>
                </a:moveTo>
                <a:lnTo>
                  <a:pt x="9036" y="984"/>
                </a:lnTo>
                <a:lnTo>
                  <a:pt x="9024" y="978"/>
                </a:lnTo>
                <a:lnTo>
                  <a:pt x="9006" y="972"/>
                </a:lnTo>
                <a:lnTo>
                  <a:pt x="8994" y="966"/>
                </a:lnTo>
                <a:lnTo>
                  <a:pt x="8982" y="966"/>
                </a:lnTo>
                <a:lnTo>
                  <a:pt x="8940" y="948"/>
                </a:lnTo>
                <a:lnTo>
                  <a:pt x="8898" y="948"/>
                </a:lnTo>
                <a:lnTo>
                  <a:pt x="8868" y="930"/>
                </a:lnTo>
                <a:lnTo>
                  <a:pt x="8778" y="924"/>
                </a:lnTo>
                <a:lnTo>
                  <a:pt x="8736" y="906"/>
                </a:lnTo>
                <a:lnTo>
                  <a:pt x="8700" y="906"/>
                </a:lnTo>
                <a:lnTo>
                  <a:pt x="8754" y="942"/>
                </a:lnTo>
                <a:lnTo>
                  <a:pt x="8808" y="966"/>
                </a:lnTo>
                <a:lnTo>
                  <a:pt x="8796" y="966"/>
                </a:lnTo>
                <a:lnTo>
                  <a:pt x="8784" y="972"/>
                </a:lnTo>
                <a:lnTo>
                  <a:pt x="8754" y="972"/>
                </a:lnTo>
                <a:lnTo>
                  <a:pt x="8730" y="960"/>
                </a:lnTo>
                <a:lnTo>
                  <a:pt x="8676" y="906"/>
                </a:lnTo>
                <a:lnTo>
                  <a:pt x="8580" y="870"/>
                </a:lnTo>
                <a:lnTo>
                  <a:pt x="8496" y="846"/>
                </a:lnTo>
                <a:lnTo>
                  <a:pt x="8442" y="834"/>
                </a:lnTo>
                <a:lnTo>
                  <a:pt x="8370" y="822"/>
                </a:lnTo>
                <a:lnTo>
                  <a:pt x="8280" y="804"/>
                </a:lnTo>
                <a:lnTo>
                  <a:pt x="8190" y="780"/>
                </a:lnTo>
                <a:lnTo>
                  <a:pt x="8112" y="762"/>
                </a:lnTo>
                <a:lnTo>
                  <a:pt x="8052" y="750"/>
                </a:lnTo>
                <a:lnTo>
                  <a:pt x="7998" y="738"/>
                </a:lnTo>
                <a:lnTo>
                  <a:pt x="7956" y="732"/>
                </a:lnTo>
                <a:lnTo>
                  <a:pt x="7758" y="732"/>
                </a:lnTo>
                <a:lnTo>
                  <a:pt x="7746" y="714"/>
                </a:lnTo>
                <a:lnTo>
                  <a:pt x="7698" y="720"/>
                </a:lnTo>
                <a:lnTo>
                  <a:pt x="7680" y="708"/>
                </a:lnTo>
                <a:lnTo>
                  <a:pt x="7626" y="708"/>
                </a:lnTo>
                <a:lnTo>
                  <a:pt x="7650" y="726"/>
                </a:lnTo>
                <a:lnTo>
                  <a:pt x="7644" y="744"/>
                </a:lnTo>
                <a:lnTo>
                  <a:pt x="7656" y="744"/>
                </a:lnTo>
                <a:lnTo>
                  <a:pt x="7680" y="756"/>
                </a:lnTo>
                <a:lnTo>
                  <a:pt x="7716" y="762"/>
                </a:lnTo>
                <a:lnTo>
                  <a:pt x="7740" y="774"/>
                </a:lnTo>
                <a:lnTo>
                  <a:pt x="7758" y="786"/>
                </a:lnTo>
                <a:lnTo>
                  <a:pt x="7752" y="798"/>
                </a:lnTo>
                <a:lnTo>
                  <a:pt x="7728" y="804"/>
                </a:lnTo>
                <a:lnTo>
                  <a:pt x="7698" y="804"/>
                </a:lnTo>
                <a:lnTo>
                  <a:pt x="7686" y="798"/>
                </a:lnTo>
                <a:lnTo>
                  <a:pt x="7680" y="792"/>
                </a:lnTo>
                <a:lnTo>
                  <a:pt x="7656" y="774"/>
                </a:lnTo>
                <a:lnTo>
                  <a:pt x="7584" y="774"/>
                </a:lnTo>
                <a:lnTo>
                  <a:pt x="7530" y="738"/>
                </a:lnTo>
                <a:lnTo>
                  <a:pt x="7524" y="738"/>
                </a:lnTo>
                <a:lnTo>
                  <a:pt x="7518" y="744"/>
                </a:lnTo>
                <a:lnTo>
                  <a:pt x="7506" y="744"/>
                </a:lnTo>
                <a:lnTo>
                  <a:pt x="7500" y="750"/>
                </a:lnTo>
                <a:lnTo>
                  <a:pt x="7446" y="750"/>
                </a:lnTo>
                <a:lnTo>
                  <a:pt x="7440" y="738"/>
                </a:lnTo>
                <a:lnTo>
                  <a:pt x="7344" y="744"/>
                </a:lnTo>
                <a:lnTo>
                  <a:pt x="7320" y="726"/>
                </a:lnTo>
                <a:lnTo>
                  <a:pt x="7314" y="732"/>
                </a:lnTo>
                <a:lnTo>
                  <a:pt x="7212" y="732"/>
                </a:lnTo>
                <a:lnTo>
                  <a:pt x="7206" y="738"/>
                </a:lnTo>
                <a:lnTo>
                  <a:pt x="7212" y="744"/>
                </a:lnTo>
                <a:lnTo>
                  <a:pt x="7218" y="756"/>
                </a:lnTo>
                <a:lnTo>
                  <a:pt x="7254" y="792"/>
                </a:lnTo>
                <a:lnTo>
                  <a:pt x="7248" y="792"/>
                </a:lnTo>
                <a:lnTo>
                  <a:pt x="7242" y="786"/>
                </a:lnTo>
                <a:lnTo>
                  <a:pt x="7230" y="780"/>
                </a:lnTo>
                <a:lnTo>
                  <a:pt x="7218" y="768"/>
                </a:lnTo>
                <a:lnTo>
                  <a:pt x="7206" y="762"/>
                </a:lnTo>
                <a:lnTo>
                  <a:pt x="7194" y="750"/>
                </a:lnTo>
                <a:lnTo>
                  <a:pt x="7176" y="744"/>
                </a:lnTo>
                <a:lnTo>
                  <a:pt x="7104" y="732"/>
                </a:lnTo>
                <a:lnTo>
                  <a:pt x="7086" y="732"/>
                </a:lnTo>
                <a:lnTo>
                  <a:pt x="7086" y="726"/>
                </a:lnTo>
                <a:lnTo>
                  <a:pt x="7056" y="696"/>
                </a:lnTo>
                <a:lnTo>
                  <a:pt x="7032" y="684"/>
                </a:lnTo>
                <a:lnTo>
                  <a:pt x="6990" y="666"/>
                </a:lnTo>
                <a:lnTo>
                  <a:pt x="6948" y="660"/>
                </a:lnTo>
                <a:lnTo>
                  <a:pt x="6912" y="654"/>
                </a:lnTo>
                <a:lnTo>
                  <a:pt x="6882" y="654"/>
                </a:lnTo>
                <a:lnTo>
                  <a:pt x="6864" y="648"/>
                </a:lnTo>
                <a:lnTo>
                  <a:pt x="6834" y="648"/>
                </a:lnTo>
                <a:lnTo>
                  <a:pt x="6786" y="636"/>
                </a:lnTo>
                <a:lnTo>
                  <a:pt x="6774" y="642"/>
                </a:lnTo>
                <a:lnTo>
                  <a:pt x="6714" y="642"/>
                </a:lnTo>
                <a:lnTo>
                  <a:pt x="6696" y="660"/>
                </a:lnTo>
                <a:lnTo>
                  <a:pt x="6684" y="666"/>
                </a:lnTo>
                <a:lnTo>
                  <a:pt x="6648" y="666"/>
                </a:lnTo>
                <a:lnTo>
                  <a:pt x="6630" y="660"/>
                </a:lnTo>
                <a:lnTo>
                  <a:pt x="6594" y="660"/>
                </a:lnTo>
                <a:lnTo>
                  <a:pt x="6582" y="654"/>
                </a:lnTo>
                <a:lnTo>
                  <a:pt x="6576" y="648"/>
                </a:lnTo>
                <a:lnTo>
                  <a:pt x="6552" y="636"/>
                </a:lnTo>
                <a:lnTo>
                  <a:pt x="6534" y="630"/>
                </a:lnTo>
                <a:lnTo>
                  <a:pt x="6522" y="624"/>
                </a:lnTo>
                <a:lnTo>
                  <a:pt x="6498" y="624"/>
                </a:lnTo>
                <a:lnTo>
                  <a:pt x="6486" y="630"/>
                </a:lnTo>
                <a:lnTo>
                  <a:pt x="6474" y="612"/>
                </a:lnTo>
                <a:lnTo>
                  <a:pt x="6438" y="612"/>
                </a:lnTo>
                <a:lnTo>
                  <a:pt x="6372" y="606"/>
                </a:lnTo>
                <a:lnTo>
                  <a:pt x="6408" y="594"/>
                </a:lnTo>
                <a:lnTo>
                  <a:pt x="6372" y="570"/>
                </a:lnTo>
                <a:lnTo>
                  <a:pt x="6360" y="570"/>
                </a:lnTo>
                <a:lnTo>
                  <a:pt x="6324" y="564"/>
                </a:lnTo>
                <a:lnTo>
                  <a:pt x="6282" y="558"/>
                </a:lnTo>
                <a:lnTo>
                  <a:pt x="6246" y="558"/>
                </a:lnTo>
                <a:lnTo>
                  <a:pt x="6228" y="564"/>
                </a:lnTo>
                <a:lnTo>
                  <a:pt x="6228" y="594"/>
                </a:lnTo>
                <a:lnTo>
                  <a:pt x="6222" y="600"/>
                </a:lnTo>
                <a:lnTo>
                  <a:pt x="6192" y="600"/>
                </a:lnTo>
                <a:lnTo>
                  <a:pt x="6180" y="594"/>
                </a:lnTo>
                <a:lnTo>
                  <a:pt x="6168" y="594"/>
                </a:lnTo>
                <a:lnTo>
                  <a:pt x="6186" y="582"/>
                </a:lnTo>
                <a:lnTo>
                  <a:pt x="6168" y="570"/>
                </a:lnTo>
                <a:lnTo>
                  <a:pt x="6096" y="570"/>
                </a:lnTo>
                <a:lnTo>
                  <a:pt x="6114" y="558"/>
                </a:lnTo>
                <a:lnTo>
                  <a:pt x="6156" y="558"/>
                </a:lnTo>
                <a:lnTo>
                  <a:pt x="6216" y="588"/>
                </a:lnTo>
                <a:lnTo>
                  <a:pt x="6216" y="564"/>
                </a:lnTo>
                <a:lnTo>
                  <a:pt x="6162" y="540"/>
                </a:lnTo>
                <a:lnTo>
                  <a:pt x="6048" y="546"/>
                </a:lnTo>
                <a:lnTo>
                  <a:pt x="6048" y="534"/>
                </a:lnTo>
                <a:lnTo>
                  <a:pt x="5928" y="540"/>
                </a:lnTo>
                <a:lnTo>
                  <a:pt x="5880" y="522"/>
                </a:lnTo>
                <a:lnTo>
                  <a:pt x="5862" y="522"/>
                </a:lnTo>
                <a:lnTo>
                  <a:pt x="5898" y="546"/>
                </a:lnTo>
                <a:lnTo>
                  <a:pt x="5850" y="546"/>
                </a:lnTo>
                <a:lnTo>
                  <a:pt x="5838" y="552"/>
                </a:lnTo>
                <a:lnTo>
                  <a:pt x="5832" y="552"/>
                </a:lnTo>
                <a:lnTo>
                  <a:pt x="5832" y="558"/>
                </a:lnTo>
                <a:lnTo>
                  <a:pt x="5844" y="564"/>
                </a:lnTo>
                <a:lnTo>
                  <a:pt x="5850" y="570"/>
                </a:lnTo>
                <a:lnTo>
                  <a:pt x="5862" y="576"/>
                </a:lnTo>
                <a:lnTo>
                  <a:pt x="5892" y="576"/>
                </a:lnTo>
                <a:lnTo>
                  <a:pt x="5892" y="582"/>
                </a:lnTo>
                <a:lnTo>
                  <a:pt x="5952" y="618"/>
                </a:lnTo>
                <a:lnTo>
                  <a:pt x="5904" y="618"/>
                </a:lnTo>
                <a:lnTo>
                  <a:pt x="5898" y="612"/>
                </a:lnTo>
                <a:lnTo>
                  <a:pt x="5886" y="606"/>
                </a:lnTo>
                <a:lnTo>
                  <a:pt x="5874" y="606"/>
                </a:lnTo>
                <a:lnTo>
                  <a:pt x="5862" y="600"/>
                </a:lnTo>
                <a:lnTo>
                  <a:pt x="5844" y="618"/>
                </a:lnTo>
                <a:lnTo>
                  <a:pt x="5868" y="636"/>
                </a:lnTo>
                <a:lnTo>
                  <a:pt x="5814" y="630"/>
                </a:lnTo>
                <a:lnTo>
                  <a:pt x="5808" y="630"/>
                </a:lnTo>
                <a:lnTo>
                  <a:pt x="5802" y="624"/>
                </a:lnTo>
                <a:lnTo>
                  <a:pt x="5784" y="618"/>
                </a:lnTo>
                <a:lnTo>
                  <a:pt x="5766" y="618"/>
                </a:lnTo>
                <a:lnTo>
                  <a:pt x="5754" y="612"/>
                </a:lnTo>
                <a:lnTo>
                  <a:pt x="5736" y="606"/>
                </a:lnTo>
                <a:lnTo>
                  <a:pt x="5724" y="606"/>
                </a:lnTo>
                <a:lnTo>
                  <a:pt x="5712" y="612"/>
                </a:lnTo>
                <a:lnTo>
                  <a:pt x="5700" y="612"/>
                </a:lnTo>
                <a:lnTo>
                  <a:pt x="5688" y="618"/>
                </a:lnTo>
                <a:lnTo>
                  <a:pt x="5682" y="624"/>
                </a:lnTo>
                <a:lnTo>
                  <a:pt x="5676" y="624"/>
                </a:lnTo>
                <a:lnTo>
                  <a:pt x="5610" y="618"/>
                </a:lnTo>
                <a:lnTo>
                  <a:pt x="5604" y="618"/>
                </a:lnTo>
                <a:lnTo>
                  <a:pt x="5598" y="612"/>
                </a:lnTo>
                <a:lnTo>
                  <a:pt x="5562" y="594"/>
                </a:lnTo>
                <a:lnTo>
                  <a:pt x="5556" y="594"/>
                </a:lnTo>
                <a:lnTo>
                  <a:pt x="5550" y="588"/>
                </a:lnTo>
                <a:lnTo>
                  <a:pt x="5538" y="588"/>
                </a:lnTo>
                <a:lnTo>
                  <a:pt x="5538" y="606"/>
                </a:lnTo>
                <a:lnTo>
                  <a:pt x="5544" y="612"/>
                </a:lnTo>
                <a:lnTo>
                  <a:pt x="5550" y="624"/>
                </a:lnTo>
                <a:lnTo>
                  <a:pt x="5556" y="630"/>
                </a:lnTo>
                <a:lnTo>
                  <a:pt x="5562" y="642"/>
                </a:lnTo>
                <a:lnTo>
                  <a:pt x="5562" y="660"/>
                </a:lnTo>
                <a:lnTo>
                  <a:pt x="5556" y="666"/>
                </a:lnTo>
                <a:lnTo>
                  <a:pt x="5532" y="660"/>
                </a:lnTo>
                <a:lnTo>
                  <a:pt x="5424" y="624"/>
                </a:lnTo>
                <a:lnTo>
                  <a:pt x="5412" y="618"/>
                </a:lnTo>
                <a:lnTo>
                  <a:pt x="5406" y="618"/>
                </a:lnTo>
                <a:lnTo>
                  <a:pt x="5400" y="612"/>
                </a:lnTo>
                <a:lnTo>
                  <a:pt x="5394" y="600"/>
                </a:lnTo>
                <a:lnTo>
                  <a:pt x="5382" y="594"/>
                </a:lnTo>
                <a:lnTo>
                  <a:pt x="5376" y="588"/>
                </a:lnTo>
                <a:lnTo>
                  <a:pt x="5376" y="606"/>
                </a:lnTo>
                <a:lnTo>
                  <a:pt x="5322" y="588"/>
                </a:lnTo>
                <a:lnTo>
                  <a:pt x="5292" y="570"/>
                </a:lnTo>
                <a:lnTo>
                  <a:pt x="5298" y="570"/>
                </a:lnTo>
                <a:lnTo>
                  <a:pt x="5304" y="576"/>
                </a:lnTo>
                <a:lnTo>
                  <a:pt x="5328" y="576"/>
                </a:lnTo>
                <a:lnTo>
                  <a:pt x="5340" y="582"/>
                </a:lnTo>
                <a:lnTo>
                  <a:pt x="5352" y="582"/>
                </a:lnTo>
                <a:lnTo>
                  <a:pt x="5358" y="576"/>
                </a:lnTo>
                <a:lnTo>
                  <a:pt x="5358" y="570"/>
                </a:lnTo>
                <a:lnTo>
                  <a:pt x="5346" y="564"/>
                </a:lnTo>
                <a:lnTo>
                  <a:pt x="5334" y="552"/>
                </a:lnTo>
                <a:lnTo>
                  <a:pt x="5292" y="552"/>
                </a:lnTo>
                <a:lnTo>
                  <a:pt x="5304" y="540"/>
                </a:lnTo>
                <a:lnTo>
                  <a:pt x="5298" y="534"/>
                </a:lnTo>
                <a:lnTo>
                  <a:pt x="5286" y="528"/>
                </a:lnTo>
                <a:lnTo>
                  <a:pt x="5256" y="528"/>
                </a:lnTo>
                <a:lnTo>
                  <a:pt x="5268" y="510"/>
                </a:lnTo>
                <a:lnTo>
                  <a:pt x="5262" y="510"/>
                </a:lnTo>
                <a:lnTo>
                  <a:pt x="5256" y="504"/>
                </a:lnTo>
                <a:lnTo>
                  <a:pt x="5232" y="504"/>
                </a:lnTo>
                <a:lnTo>
                  <a:pt x="5220" y="498"/>
                </a:lnTo>
                <a:lnTo>
                  <a:pt x="5208" y="498"/>
                </a:lnTo>
                <a:lnTo>
                  <a:pt x="5202" y="492"/>
                </a:lnTo>
                <a:lnTo>
                  <a:pt x="5190" y="492"/>
                </a:lnTo>
                <a:lnTo>
                  <a:pt x="5184" y="486"/>
                </a:lnTo>
                <a:lnTo>
                  <a:pt x="5142" y="486"/>
                </a:lnTo>
                <a:lnTo>
                  <a:pt x="5130" y="492"/>
                </a:lnTo>
                <a:lnTo>
                  <a:pt x="5094" y="492"/>
                </a:lnTo>
                <a:lnTo>
                  <a:pt x="5076" y="486"/>
                </a:lnTo>
                <a:lnTo>
                  <a:pt x="5070" y="480"/>
                </a:lnTo>
                <a:lnTo>
                  <a:pt x="5064" y="480"/>
                </a:lnTo>
                <a:lnTo>
                  <a:pt x="5040" y="486"/>
                </a:lnTo>
                <a:lnTo>
                  <a:pt x="5040" y="474"/>
                </a:lnTo>
                <a:lnTo>
                  <a:pt x="4992" y="468"/>
                </a:lnTo>
                <a:lnTo>
                  <a:pt x="4980" y="456"/>
                </a:lnTo>
                <a:lnTo>
                  <a:pt x="4974" y="474"/>
                </a:lnTo>
                <a:lnTo>
                  <a:pt x="4956" y="480"/>
                </a:lnTo>
                <a:lnTo>
                  <a:pt x="4986" y="498"/>
                </a:lnTo>
                <a:lnTo>
                  <a:pt x="5010" y="528"/>
                </a:lnTo>
                <a:lnTo>
                  <a:pt x="4962" y="522"/>
                </a:lnTo>
                <a:lnTo>
                  <a:pt x="4956" y="516"/>
                </a:lnTo>
                <a:lnTo>
                  <a:pt x="4890" y="522"/>
                </a:lnTo>
                <a:lnTo>
                  <a:pt x="4872" y="528"/>
                </a:lnTo>
                <a:lnTo>
                  <a:pt x="4872" y="516"/>
                </a:lnTo>
                <a:lnTo>
                  <a:pt x="4824" y="522"/>
                </a:lnTo>
                <a:lnTo>
                  <a:pt x="4818" y="510"/>
                </a:lnTo>
                <a:lnTo>
                  <a:pt x="4764" y="510"/>
                </a:lnTo>
                <a:lnTo>
                  <a:pt x="4728" y="504"/>
                </a:lnTo>
                <a:lnTo>
                  <a:pt x="4746" y="480"/>
                </a:lnTo>
                <a:lnTo>
                  <a:pt x="4620" y="480"/>
                </a:lnTo>
                <a:lnTo>
                  <a:pt x="4608" y="468"/>
                </a:lnTo>
                <a:lnTo>
                  <a:pt x="4602" y="474"/>
                </a:lnTo>
                <a:lnTo>
                  <a:pt x="4590" y="468"/>
                </a:lnTo>
                <a:lnTo>
                  <a:pt x="4542" y="474"/>
                </a:lnTo>
                <a:lnTo>
                  <a:pt x="4548" y="486"/>
                </a:lnTo>
                <a:lnTo>
                  <a:pt x="4488" y="480"/>
                </a:lnTo>
                <a:lnTo>
                  <a:pt x="4476" y="486"/>
                </a:lnTo>
                <a:lnTo>
                  <a:pt x="4506" y="498"/>
                </a:lnTo>
                <a:lnTo>
                  <a:pt x="4464" y="492"/>
                </a:lnTo>
                <a:lnTo>
                  <a:pt x="4464" y="474"/>
                </a:lnTo>
                <a:lnTo>
                  <a:pt x="4434" y="456"/>
                </a:lnTo>
                <a:lnTo>
                  <a:pt x="4416" y="456"/>
                </a:lnTo>
                <a:lnTo>
                  <a:pt x="4428" y="474"/>
                </a:lnTo>
                <a:lnTo>
                  <a:pt x="4374" y="474"/>
                </a:lnTo>
                <a:lnTo>
                  <a:pt x="4368" y="468"/>
                </a:lnTo>
                <a:lnTo>
                  <a:pt x="4356" y="468"/>
                </a:lnTo>
                <a:lnTo>
                  <a:pt x="4350" y="456"/>
                </a:lnTo>
                <a:lnTo>
                  <a:pt x="4320" y="456"/>
                </a:lnTo>
                <a:lnTo>
                  <a:pt x="4296" y="444"/>
                </a:lnTo>
                <a:lnTo>
                  <a:pt x="4266" y="468"/>
                </a:lnTo>
                <a:lnTo>
                  <a:pt x="4320" y="474"/>
                </a:lnTo>
                <a:lnTo>
                  <a:pt x="4332" y="474"/>
                </a:lnTo>
                <a:lnTo>
                  <a:pt x="4326" y="480"/>
                </a:lnTo>
                <a:lnTo>
                  <a:pt x="4314" y="486"/>
                </a:lnTo>
                <a:lnTo>
                  <a:pt x="4308" y="492"/>
                </a:lnTo>
                <a:lnTo>
                  <a:pt x="4272" y="492"/>
                </a:lnTo>
                <a:lnTo>
                  <a:pt x="4266" y="498"/>
                </a:lnTo>
                <a:lnTo>
                  <a:pt x="4254" y="504"/>
                </a:lnTo>
                <a:lnTo>
                  <a:pt x="4182" y="504"/>
                </a:lnTo>
                <a:lnTo>
                  <a:pt x="4146" y="510"/>
                </a:lnTo>
                <a:lnTo>
                  <a:pt x="4134" y="534"/>
                </a:lnTo>
                <a:lnTo>
                  <a:pt x="4110" y="528"/>
                </a:lnTo>
                <a:lnTo>
                  <a:pt x="4110" y="516"/>
                </a:lnTo>
                <a:lnTo>
                  <a:pt x="4116" y="504"/>
                </a:lnTo>
                <a:lnTo>
                  <a:pt x="4122" y="498"/>
                </a:lnTo>
                <a:lnTo>
                  <a:pt x="4134" y="492"/>
                </a:lnTo>
                <a:lnTo>
                  <a:pt x="4152" y="492"/>
                </a:lnTo>
                <a:lnTo>
                  <a:pt x="4164" y="480"/>
                </a:lnTo>
                <a:lnTo>
                  <a:pt x="4206" y="474"/>
                </a:lnTo>
                <a:lnTo>
                  <a:pt x="4248" y="438"/>
                </a:lnTo>
                <a:lnTo>
                  <a:pt x="4248" y="426"/>
                </a:lnTo>
                <a:lnTo>
                  <a:pt x="4254" y="420"/>
                </a:lnTo>
                <a:lnTo>
                  <a:pt x="4266" y="414"/>
                </a:lnTo>
                <a:lnTo>
                  <a:pt x="4278" y="414"/>
                </a:lnTo>
                <a:lnTo>
                  <a:pt x="4290" y="408"/>
                </a:lnTo>
                <a:lnTo>
                  <a:pt x="4302" y="408"/>
                </a:lnTo>
                <a:lnTo>
                  <a:pt x="4320" y="402"/>
                </a:lnTo>
                <a:lnTo>
                  <a:pt x="4332" y="402"/>
                </a:lnTo>
                <a:lnTo>
                  <a:pt x="4344" y="396"/>
                </a:lnTo>
                <a:lnTo>
                  <a:pt x="4350" y="390"/>
                </a:lnTo>
                <a:lnTo>
                  <a:pt x="4356" y="378"/>
                </a:lnTo>
                <a:lnTo>
                  <a:pt x="4350" y="366"/>
                </a:lnTo>
                <a:lnTo>
                  <a:pt x="4344" y="360"/>
                </a:lnTo>
                <a:lnTo>
                  <a:pt x="4332" y="354"/>
                </a:lnTo>
                <a:lnTo>
                  <a:pt x="4326" y="348"/>
                </a:lnTo>
                <a:lnTo>
                  <a:pt x="4290" y="348"/>
                </a:lnTo>
                <a:lnTo>
                  <a:pt x="4320" y="336"/>
                </a:lnTo>
                <a:lnTo>
                  <a:pt x="4314" y="330"/>
                </a:lnTo>
                <a:lnTo>
                  <a:pt x="4302" y="324"/>
                </a:lnTo>
                <a:lnTo>
                  <a:pt x="4290" y="312"/>
                </a:lnTo>
                <a:lnTo>
                  <a:pt x="4284" y="312"/>
                </a:lnTo>
                <a:lnTo>
                  <a:pt x="4278" y="318"/>
                </a:lnTo>
                <a:lnTo>
                  <a:pt x="4254" y="318"/>
                </a:lnTo>
                <a:lnTo>
                  <a:pt x="4248" y="312"/>
                </a:lnTo>
                <a:lnTo>
                  <a:pt x="4242" y="300"/>
                </a:lnTo>
                <a:lnTo>
                  <a:pt x="4236" y="294"/>
                </a:lnTo>
                <a:lnTo>
                  <a:pt x="4194" y="294"/>
                </a:lnTo>
                <a:lnTo>
                  <a:pt x="4188" y="300"/>
                </a:lnTo>
                <a:lnTo>
                  <a:pt x="4182" y="300"/>
                </a:lnTo>
                <a:lnTo>
                  <a:pt x="4128" y="288"/>
                </a:lnTo>
                <a:lnTo>
                  <a:pt x="3990" y="282"/>
                </a:lnTo>
                <a:lnTo>
                  <a:pt x="3990" y="300"/>
                </a:lnTo>
                <a:lnTo>
                  <a:pt x="3924" y="300"/>
                </a:lnTo>
                <a:lnTo>
                  <a:pt x="3942" y="282"/>
                </a:lnTo>
                <a:lnTo>
                  <a:pt x="3942" y="276"/>
                </a:lnTo>
                <a:lnTo>
                  <a:pt x="3936" y="270"/>
                </a:lnTo>
                <a:lnTo>
                  <a:pt x="3912" y="264"/>
                </a:lnTo>
                <a:lnTo>
                  <a:pt x="3882" y="264"/>
                </a:lnTo>
                <a:lnTo>
                  <a:pt x="3852" y="270"/>
                </a:lnTo>
                <a:lnTo>
                  <a:pt x="3840" y="270"/>
                </a:lnTo>
                <a:lnTo>
                  <a:pt x="3780" y="264"/>
                </a:lnTo>
                <a:lnTo>
                  <a:pt x="3792" y="264"/>
                </a:lnTo>
                <a:lnTo>
                  <a:pt x="3810" y="258"/>
                </a:lnTo>
                <a:lnTo>
                  <a:pt x="3822" y="258"/>
                </a:lnTo>
                <a:lnTo>
                  <a:pt x="3834" y="252"/>
                </a:lnTo>
                <a:lnTo>
                  <a:pt x="3840" y="252"/>
                </a:lnTo>
                <a:lnTo>
                  <a:pt x="3840" y="246"/>
                </a:lnTo>
                <a:lnTo>
                  <a:pt x="3834" y="240"/>
                </a:lnTo>
                <a:lnTo>
                  <a:pt x="3822" y="240"/>
                </a:lnTo>
                <a:lnTo>
                  <a:pt x="3804" y="234"/>
                </a:lnTo>
                <a:lnTo>
                  <a:pt x="3762" y="234"/>
                </a:lnTo>
                <a:lnTo>
                  <a:pt x="3720" y="228"/>
                </a:lnTo>
                <a:lnTo>
                  <a:pt x="3714" y="240"/>
                </a:lnTo>
                <a:lnTo>
                  <a:pt x="3684" y="240"/>
                </a:lnTo>
                <a:lnTo>
                  <a:pt x="3672" y="246"/>
                </a:lnTo>
                <a:lnTo>
                  <a:pt x="3660" y="246"/>
                </a:lnTo>
                <a:lnTo>
                  <a:pt x="3648" y="252"/>
                </a:lnTo>
                <a:lnTo>
                  <a:pt x="3648" y="258"/>
                </a:lnTo>
                <a:lnTo>
                  <a:pt x="3654" y="270"/>
                </a:lnTo>
                <a:lnTo>
                  <a:pt x="3678" y="282"/>
                </a:lnTo>
                <a:lnTo>
                  <a:pt x="3696" y="294"/>
                </a:lnTo>
                <a:lnTo>
                  <a:pt x="3708" y="294"/>
                </a:lnTo>
                <a:lnTo>
                  <a:pt x="3714" y="300"/>
                </a:lnTo>
                <a:lnTo>
                  <a:pt x="3720" y="300"/>
                </a:lnTo>
                <a:lnTo>
                  <a:pt x="3576" y="294"/>
                </a:lnTo>
                <a:lnTo>
                  <a:pt x="3630" y="312"/>
                </a:lnTo>
                <a:lnTo>
                  <a:pt x="3576" y="324"/>
                </a:lnTo>
                <a:lnTo>
                  <a:pt x="3564" y="330"/>
                </a:lnTo>
                <a:lnTo>
                  <a:pt x="3534" y="336"/>
                </a:lnTo>
                <a:lnTo>
                  <a:pt x="3498" y="342"/>
                </a:lnTo>
                <a:lnTo>
                  <a:pt x="3474" y="342"/>
                </a:lnTo>
                <a:lnTo>
                  <a:pt x="3468" y="336"/>
                </a:lnTo>
                <a:lnTo>
                  <a:pt x="3474" y="324"/>
                </a:lnTo>
                <a:lnTo>
                  <a:pt x="3486" y="312"/>
                </a:lnTo>
                <a:lnTo>
                  <a:pt x="3420" y="312"/>
                </a:lnTo>
                <a:lnTo>
                  <a:pt x="3408" y="318"/>
                </a:lnTo>
                <a:lnTo>
                  <a:pt x="3390" y="318"/>
                </a:lnTo>
                <a:lnTo>
                  <a:pt x="3378" y="324"/>
                </a:lnTo>
                <a:lnTo>
                  <a:pt x="3366" y="336"/>
                </a:lnTo>
                <a:lnTo>
                  <a:pt x="3348" y="336"/>
                </a:lnTo>
                <a:lnTo>
                  <a:pt x="3318" y="342"/>
                </a:lnTo>
                <a:lnTo>
                  <a:pt x="3276" y="342"/>
                </a:lnTo>
                <a:lnTo>
                  <a:pt x="3246" y="348"/>
                </a:lnTo>
                <a:lnTo>
                  <a:pt x="3234" y="354"/>
                </a:lnTo>
                <a:lnTo>
                  <a:pt x="3216" y="354"/>
                </a:lnTo>
                <a:lnTo>
                  <a:pt x="3204" y="360"/>
                </a:lnTo>
                <a:lnTo>
                  <a:pt x="3186" y="360"/>
                </a:lnTo>
                <a:lnTo>
                  <a:pt x="3180" y="366"/>
                </a:lnTo>
                <a:lnTo>
                  <a:pt x="3174" y="366"/>
                </a:lnTo>
                <a:lnTo>
                  <a:pt x="3132" y="396"/>
                </a:lnTo>
                <a:lnTo>
                  <a:pt x="3114" y="396"/>
                </a:lnTo>
                <a:lnTo>
                  <a:pt x="3108" y="402"/>
                </a:lnTo>
                <a:lnTo>
                  <a:pt x="3102" y="402"/>
                </a:lnTo>
                <a:lnTo>
                  <a:pt x="3096" y="408"/>
                </a:lnTo>
                <a:lnTo>
                  <a:pt x="3102" y="414"/>
                </a:lnTo>
                <a:lnTo>
                  <a:pt x="3120" y="426"/>
                </a:lnTo>
                <a:lnTo>
                  <a:pt x="3132" y="438"/>
                </a:lnTo>
                <a:lnTo>
                  <a:pt x="3150" y="444"/>
                </a:lnTo>
                <a:lnTo>
                  <a:pt x="3156" y="450"/>
                </a:lnTo>
                <a:lnTo>
                  <a:pt x="3162" y="450"/>
                </a:lnTo>
                <a:lnTo>
                  <a:pt x="3120" y="462"/>
                </a:lnTo>
                <a:lnTo>
                  <a:pt x="3096" y="474"/>
                </a:lnTo>
                <a:lnTo>
                  <a:pt x="2994" y="474"/>
                </a:lnTo>
                <a:lnTo>
                  <a:pt x="2988" y="480"/>
                </a:lnTo>
                <a:lnTo>
                  <a:pt x="2952" y="468"/>
                </a:lnTo>
                <a:lnTo>
                  <a:pt x="2934" y="474"/>
                </a:lnTo>
                <a:lnTo>
                  <a:pt x="2880" y="474"/>
                </a:lnTo>
                <a:lnTo>
                  <a:pt x="2874" y="480"/>
                </a:lnTo>
                <a:lnTo>
                  <a:pt x="2874" y="498"/>
                </a:lnTo>
                <a:lnTo>
                  <a:pt x="2880" y="510"/>
                </a:lnTo>
                <a:lnTo>
                  <a:pt x="2892" y="522"/>
                </a:lnTo>
                <a:lnTo>
                  <a:pt x="2898" y="522"/>
                </a:lnTo>
                <a:lnTo>
                  <a:pt x="2904" y="528"/>
                </a:lnTo>
                <a:lnTo>
                  <a:pt x="2910" y="540"/>
                </a:lnTo>
                <a:lnTo>
                  <a:pt x="2916" y="546"/>
                </a:lnTo>
                <a:lnTo>
                  <a:pt x="2922" y="546"/>
                </a:lnTo>
                <a:lnTo>
                  <a:pt x="2928" y="552"/>
                </a:lnTo>
                <a:lnTo>
                  <a:pt x="2940" y="552"/>
                </a:lnTo>
                <a:lnTo>
                  <a:pt x="2952" y="558"/>
                </a:lnTo>
                <a:lnTo>
                  <a:pt x="2964" y="558"/>
                </a:lnTo>
                <a:lnTo>
                  <a:pt x="2976" y="564"/>
                </a:lnTo>
                <a:lnTo>
                  <a:pt x="2994" y="564"/>
                </a:lnTo>
                <a:lnTo>
                  <a:pt x="3012" y="570"/>
                </a:lnTo>
                <a:lnTo>
                  <a:pt x="3024" y="570"/>
                </a:lnTo>
                <a:lnTo>
                  <a:pt x="3036" y="576"/>
                </a:lnTo>
                <a:lnTo>
                  <a:pt x="3042" y="576"/>
                </a:lnTo>
                <a:lnTo>
                  <a:pt x="3054" y="588"/>
                </a:lnTo>
                <a:lnTo>
                  <a:pt x="3054" y="594"/>
                </a:lnTo>
                <a:lnTo>
                  <a:pt x="3060" y="600"/>
                </a:lnTo>
                <a:lnTo>
                  <a:pt x="3030" y="600"/>
                </a:lnTo>
                <a:lnTo>
                  <a:pt x="3012" y="606"/>
                </a:lnTo>
                <a:lnTo>
                  <a:pt x="3000" y="606"/>
                </a:lnTo>
                <a:lnTo>
                  <a:pt x="2964" y="588"/>
                </a:lnTo>
                <a:lnTo>
                  <a:pt x="2928" y="576"/>
                </a:lnTo>
                <a:lnTo>
                  <a:pt x="2904" y="570"/>
                </a:lnTo>
                <a:lnTo>
                  <a:pt x="2886" y="564"/>
                </a:lnTo>
                <a:lnTo>
                  <a:pt x="2862" y="564"/>
                </a:lnTo>
                <a:lnTo>
                  <a:pt x="2844" y="558"/>
                </a:lnTo>
                <a:lnTo>
                  <a:pt x="2802" y="558"/>
                </a:lnTo>
                <a:lnTo>
                  <a:pt x="2796" y="564"/>
                </a:lnTo>
                <a:lnTo>
                  <a:pt x="2796" y="576"/>
                </a:lnTo>
                <a:lnTo>
                  <a:pt x="2802" y="582"/>
                </a:lnTo>
                <a:lnTo>
                  <a:pt x="2808" y="582"/>
                </a:lnTo>
                <a:lnTo>
                  <a:pt x="2820" y="594"/>
                </a:lnTo>
                <a:lnTo>
                  <a:pt x="2784" y="594"/>
                </a:lnTo>
                <a:lnTo>
                  <a:pt x="2772" y="582"/>
                </a:lnTo>
                <a:lnTo>
                  <a:pt x="2754" y="582"/>
                </a:lnTo>
                <a:lnTo>
                  <a:pt x="2748" y="576"/>
                </a:lnTo>
                <a:lnTo>
                  <a:pt x="2724" y="576"/>
                </a:lnTo>
                <a:lnTo>
                  <a:pt x="2724" y="582"/>
                </a:lnTo>
                <a:lnTo>
                  <a:pt x="2730" y="600"/>
                </a:lnTo>
                <a:lnTo>
                  <a:pt x="2736" y="612"/>
                </a:lnTo>
                <a:lnTo>
                  <a:pt x="2748" y="618"/>
                </a:lnTo>
                <a:lnTo>
                  <a:pt x="2766" y="624"/>
                </a:lnTo>
                <a:lnTo>
                  <a:pt x="2802" y="624"/>
                </a:lnTo>
                <a:lnTo>
                  <a:pt x="2820" y="630"/>
                </a:lnTo>
                <a:lnTo>
                  <a:pt x="2844" y="630"/>
                </a:lnTo>
                <a:lnTo>
                  <a:pt x="2856" y="636"/>
                </a:lnTo>
                <a:lnTo>
                  <a:pt x="2862" y="648"/>
                </a:lnTo>
                <a:lnTo>
                  <a:pt x="2874" y="654"/>
                </a:lnTo>
                <a:lnTo>
                  <a:pt x="2844" y="654"/>
                </a:lnTo>
                <a:lnTo>
                  <a:pt x="2838" y="648"/>
                </a:lnTo>
                <a:lnTo>
                  <a:pt x="2826" y="642"/>
                </a:lnTo>
                <a:lnTo>
                  <a:pt x="2772" y="642"/>
                </a:lnTo>
                <a:lnTo>
                  <a:pt x="2760" y="636"/>
                </a:lnTo>
                <a:lnTo>
                  <a:pt x="2730" y="636"/>
                </a:lnTo>
                <a:lnTo>
                  <a:pt x="2724" y="624"/>
                </a:lnTo>
                <a:lnTo>
                  <a:pt x="2700" y="624"/>
                </a:lnTo>
                <a:lnTo>
                  <a:pt x="2694" y="606"/>
                </a:lnTo>
                <a:lnTo>
                  <a:pt x="2664" y="594"/>
                </a:lnTo>
                <a:lnTo>
                  <a:pt x="2670" y="588"/>
                </a:lnTo>
                <a:lnTo>
                  <a:pt x="2682" y="582"/>
                </a:lnTo>
                <a:lnTo>
                  <a:pt x="2688" y="576"/>
                </a:lnTo>
                <a:lnTo>
                  <a:pt x="2688" y="564"/>
                </a:lnTo>
                <a:lnTo>
                  <a:pt x="2658" y="534"/>
                </a:lnTo>
                <a:lnTo>
                  <a:pt x="2646" y="528"/>
                </a:lnTo>
                <a:lnTo>
                  <a:pt x="2616" y="528"/>
                </a:lnTo>
                <a:lnTo>
                  <a:pt x="2628" y="534"/>
                </a:lnTo>
                <a:lnTo>
                  <a:pt x="2652" y="558"/>
                </a:lnTo>
                <a:lnTo>
                  <a:pt x="2640" y="570"/>
                </a:lnTo>
                <a:lnTo>
                  <a:pt x="2616" y="582"/>
                </a:lnTo>
                <a:lnTo>
                  <a:pt x="2604" y="582"/>
                </a:lnTo>
                <a:lnTo>
                  <a:pt x="2586" y="624"/>
                </a:lnTo>
                <a:lnTo>
                  <a:pt x="2658" y="660"/>
                </a:lnTo>
                <a:lnTo>
                  <a:pt x="2676" y="660"/>
                </a:lnTo>
                <a:lnTo>
                  <a:pt x="2676" y="696"/>
                </a:lnTo>
                <a:lnTo>
                  <a:pt x="2670" y="708"/>
                </a:lnTo>
                <a:lnTo>
                  <a:pt x="2670" y="720"/>
                </a:lnTo>
                <a:lnTo>
                  <a:pt x="2676" y="738"/>
                </a:lnTo>
                <a:lnTo>
                  <a:pt x="2712" y="744"/>
                </a:lnTo>
                <a:lnTo>
                  <a:pt x="2712" y="768"/>
                </a:lnTo>
                <a:lnTo>
                  <a:pt x="2772" y="780"/>
                </a:lnTo>
                <a:lnTo>
                  <a:pt x="2778" y="780"/>
                </a:lnTo>
                <a:lnTo>
                  <a:pt x="2784" y="774"/>
                </a:lnTo>
                <a:lnTo>
                  <a:pt x="2796" y="774"/>
                </a:lnTo>
                <a:lnTo>
                  <a:pt x="2814" y="768"/>
                </a:lnTo>
                <a:lnTo>
                  <a:pt x="2850" y="768"/>
                </a:lnTo>
                <a:lnTo>
                  <a:pt x="2868" y="774"/>
                </a:lnTo>
                <a:lnTo>
                  <a:pt x="2874" y="780"/>
                </a:lnTo>
                <a:lnTo>
                  <a:pt x="2886" y="786"/>
                </a:lnTo>
                <a:lnTo>
                  <a:pt x="2904" y="786"/>
                </a:lnTo>
                <a:lnTo>
                  <a:pt x="2916" y="792"/>
                </a:lnTo>
                <a:lnTo>
                  <a:pt x="2952" y="804"/>
                </a:lnTo>
                <a:lnTo>
                  <a:pt x="2976" y="828"/>
                </a:lnTo>
                <a:lnTo>
                  <a:pt x="2976" y="834"/>
                </a:lnTo>
                <a:lnTo>
                  <a:pt x="2964" y="834"/>
                </a:lnTo>
                <a:lnTo>
                  <a:pt x="2958" y="840"/>
                </a:lnTo>
                <a:lnTo>
                  <a:pt x="2946" y="840"/>
                </a:lnTo>
                <a:lnTo>
                  <a:pt x="2940" y="846"/>
                </a:lnTo>
                <a:lnTo>
                  <a:pt x="2946" y="852"/>
                </a:lnTo>
                <a:lnTo>
                  <a:pt x="2958" y="858"/>
                </a:lnTo>
                <a:lnTo>
                  <a:pt x="2976" y="876"/>
                </a:lnTo>
                <a:lnTo>
                  <a:pt x="3024" y="876"/>
                </a:lnTo>
                <a:lnTo>
                  <a:pt x="3012" y="882"/>
                </a:lnTo>
                <a:lnTo>
                  <a:pt x="3006" y="882"/>
                </a:lnTo>
                <a:lnTo>
                  <a:pt x="2994" y="888"/>
                </a:lnTo>
                <a:lnTo>
                  <a:pt x="2970" y="888"/>
                </a:lnTo>
                <a:lnTo>
                  <a:pt x="2958" y="882"/>
                </a:lnTo>
                <a:lnTo>
                  <a:pt x="2952" y="876"/>
                </a:lnTo>
                <a:lnTo>
                  <a:pt x="2940" y="870"/>
                </a:lnTo>
                <a:lnTo>
                  <a:pt x="2940" y="858"/>
                </a:lnTo>
                <a:lnTo>
                  <a:pt x="2928" y="834"/>
                </a:lnTo>
                <a:lnTo>
                  <a:pt x="2916" y="822"/>
                </a:lnTo>
                <a:lnTo>
                  <a:pt x="2892" y="810"/>
                </a:lnTo>
                <a:lnTo>
                  <a:pt x="2886" y="804"/>
                </a:lnTo>
                <a:lnTo>
                  <a:pt x="2880" y="804"/>
                </a:lnTo>
                <a:lnTo>
                  <a:pt x="2874" y="798"/>
                </a:lnTo>
                <a:lnTo>
                  <a:pt x="2874" y="786"/>
                </a:lnTo>
                <a:lnTo>
                  <a:pt x="2868" y="780"/>
                </a:lnTo>
                <a:lnTo>
                  <a:pt x="2844" y="780"/>
                </a:lnTo>
                <a:lnTo>
                  <a:pt x="2832" y="786"/>
                </a:lnTo>
                <a:lnTo>
                  <a:pt x="2814" y="786"/>
                </a:lnTo>
                <a:lnTo>
                  <a:pt x="2802" y="792"/>
                </a:lnTo>
                <a:lnTo>
                  <a:pt x="2778" y="792"/>
                </a:lnTo>
                <a:lnTo>
                  <a:pt x="2760" y="810"/>
                </a:lnTo>
                <a:lnTo>
                  <a:pt x="2766" y="816"/>
                </a:lnTo>
                <a:lnTo>
                  <a:pt x="2772" y="828"/>
                </a:lnTo>
                <a:lnTo>
                  <a:pt x="2784" y="834"/>
                </a:lnTo>
                <a:lnTo>
                  <a:pt x="2802" y="852"/>
                </a:lnTo>
                <a:lnTo>
                  <a:pt x="2814" y="858"/>
                </a:lnTo>
                <a:lnTo>
                  <a:pt x="2814" y="864"/>
                </a:lnTo>
                <a:lnTo>
                  <a:pt x="2790" y="888"/>
                </a:lnTo>
                <a:lnTo>
                  <a:pt x="2784" y="888"/>
                </a:lnTo>
                <a:lnTo>
                  <a:pt x="2778" y="930"/>
                </a:lnTo>
                <a:lnTo>
                  <a:pt x="2736" y="948"/>
                </a:lnTo>
                <a:lnTo>
                  <a:pt x="2736" y="954"/>
                </a:lnTo>
                <a:lnTo>
                  <a:pt x="2730" y="966"/>
                </a:lnTo>
                <a:lnTo>
                  <a:pt x="2724" y="972"/>
                </a:lnTo>
                <a:lnTo>
                  <a:pt x="2694" y="972"/>
                </a:lnTo>
                <a:lnTo>
                  <a:pt x="2682" y="966"/>
                </a:lnTo>
                <a:lnTo>
                  <a:pt x="2652" y="966"/>
                </a:lnTo>
                <a:lnTo>
                  <a:pt x="2592" y="960"/>
                </a:lnTo>
                <a:lnTo>
                  <a:pt x="2586" y="960"/>
                </a:lnTo>
                <a:lnTo>
                  <a:pt x="2580" y="954"/>
                </a:lnTo>
                <a:lnTo>
                  <a:pt x="2568" y="948"/>
                </a:lnTo>
                <a:lnTo>
                  <a:pt x="2556" y="948"/>
                </a:lnTo>
                <a:lnTo>
                  <a:pt x="2544" y="936"/>
                </a:lnTo>
                <a:lnTo>
                  <a:pt x="2598" y="936"/>
                </a:lnTo>
                <a:lnTo>
                  <a:pt x="2616" y="942"/>
                </a:lnTo>
                <a:lnTo>
                  <a:pt x="2640" y="924"/>
                </a:lnTo>
                <a:lnTo>
                  <a:pt x="2652" y="924"/>
                </a:lnTo>
                <a:lnTo>
                  <a:pt x="2664" y="930"/>
                </a:lnTo>
                <a:lnTo>
                  <a:pt x="2682" y="930"/>
                </a:lnTo>
                <a:lnTo>
                  <a:pt x="2694" y="924"/>
                </a:lnTo>
                <a:lnTo>
                  <a:pt x="2694" y="906"/>
                </a:lnTo>
                <a:lnTo>
                  <a:pt x="2700" y="894"/>
                </a:lnTo>
                <a:lnTo>
                  <a:pt x="2700" y="882"/>
                </a:lnTo>
                <a:lnTo>
                  <a:pt x="2724" y="876"/>
                </a:lnTo>
                <a:lnTo>
                  <a:pt x="2724" y="852"/>
                </a:lnTo>
                <a:lnTo>
                  <a:pt x="2712" y="852"/>
                </a:lnTo>
                <a:lnTo>
                  <a:pt x="2718" y="846"/>
                </a:lnTo>
                <a:lnTo>
                  <a:pt x="2724" y="834"/>
                </a:lnTo>
                <a:lnTo>
                  <a:pt x="2724" y="822"/>
                </a:lnTo>
                <a:lnTo>
                  <a:pt x="2718" y="816"/>
                </a:lnTo>
                <a:lnTo>
                  <a:pt x="2712" y="816"/>
                </a:lnTo>
                <a:lnTo>
                  <a:pt x="2700" y="810"/>
                </a:lnTo>
                <a:lnTo>
                  <a:pt x="2682" y="810"/>
                </a:lnTo>
                <a:lnTo>
                  <a:pt x="2664" y="804"/>
                </a:lnTo>
                <a:lnTo>
                  <a:pt x="2652" y="804"/>
                </a:lnTo>
                <a:lnTo>
                  <a:pt x="2634" y="786"/>
                </a:lnTo>
                <a:lnTo>
                  <a:pt x="2634" y="744"/>
                </a:lnTo>
                <a:lnTo>
                  <a:pt x="2628" y="732"/>
                </a:lnTo>
                <a:lnTo>
                  <a:pt x="2616" y="720"/>
                </a:lnTo>
                <a:lnTo>
                  <a:pt x="2604" y="714"/>
                </a:lnTo>
                <a:lnTo>
                  <a:pt x="2598" y="702"/>
                </a:lnTo>
                <a:lnTo>
                  <a:pt x="2592" y="696"/>
                </a:lnTo>
                <a:lnTo>
                  <a:pt x="2586" y="660"/>
                </a:lnTo>
                <a:lnTo>
                  <a:pt x="2520" y="624"/>
                </a:lnTo>
                <a:lnTo>
                  <a:pt x="2532" y="612"/>
                </a:lnTo>
                <a:lnTo>
                  <a:pt x="2544" y="588"/>
                </a:lnTo>
                <a:lnTo>
                  <a:pt x="2544" y="576"/>
                </a:lnTo>
                <a:lnTo>
                  <a:pt x="2538" y="564"/>
                </a:lnTo>
                <a:lnTo>
                  <a:pt x="2514" y="540"/>
                </a:lnTo>
                <a:lnTo>
                  <a:pt x="2496" y="540"/>
                </a:lnTo>
                <a:lnTo>
                  <a:pt x="2484" y="534"/>
                </a:lnTo>
                <a:lnTo>
                  <a:pt x="2472" y="534"/>
                </a:lnTo>
                <a:lnTo>
                  <a:pt x="2340" y="522"/>
                </a:lnTo>
                <a:lnTo>
                  <a:pt x="2328" y="552"/>
                </a:lnTo>
                <a:lnTo>
                  <a:pt x="2346" y="570"/>
                </a:lnTo>
                <a:lnTo>
                  <a:pt x="2334" y="600"/>
                </a:lnTo>
                <a:lnTo>
                  <a:pt x="2280" y="624"/>
                </a:lnTo>
                <a:lnTo>
                  <a:pt x="2268" y="654"/>
                </a:lnTo>
                <a:lnTo>
                  <a:pt x="2304" y="660"/>
                </a:lnTo>
                <a:lnTo>
                  <a:pt x="2334" y="708"/>
                </a:lnTo>
                <a:lnTo>
                  <a:pt x="2322" y="726"/>
                </a:lnTo>
                <a:lnTo>
                  <a:pt x="2352" y="750"/>
                </a:lnTo>
                <a:lnTo>
                  <a:pt x="2388" y="744"/>
                </a:lnTo>
                <a:lnTo>
                  <a:pt x="2394" y="750"/>
                </a:lnTo>
                <a:lnTo>
                  <a:pt x="2400" y="762"/>
                </a:lnTo>
                <a:lnTo>
                  <a:pt x="2412" y="768"/>
                </a:lnTo>
                <a:lnTo>
                  <a:pt x="2418" y="774"/>
                </a:lnTo>
                <a:lnTo>
                  <a:pt x="2430" y="780"/>
                </a:lnTo>
                <a:lnTo>
                  <a:pt x="2472" y="780"/>
                </a:lnTo>
                <a:lnTo>
                  <a:pt x="2466" y="840"/>
                </a:lnTo>
                <a:lnTo>
                  <a:pt x="2448" y="816"/>
                </a:lnTo>
                <a:lnTo>
                  <a:pt x="2430" y="828"/>
                </a:lnTo>
                <a:lnTo>
                  <a:pt x="2418" y="822"/>
                </a:lnTo>
                <a:lnTo>
                  <a:pt x="2388" y="804"/>
                </a:lnTo>
                <a:lnTo>
                  <a:pt x="2352" y="792"/>
                </a:lnTo>
                <a:lnTo>
                  <a:pt x="2328" y="780"/>
                </a:lnTo>
                <a:lnTo>
                  <a:pt x="2268" y="780"/>
                </a:lnTo>
                <a:lnTo>
                  <a:pt x="2250" y="762"/>
                </a:lnTo>
                <a:lnTo>
                  <a:pt x="2244" y="780"/>
                </a:lnTo>
                <a:lnTo>
                  <a:pt x="2220" y="756"/>
                </a:lnTo>
                <a:lnTo>
                  <a:pt x="2214" y="756"/>
                </a:lnTo>
                <a:lnTo>
                  <a:pt x="2208" y="750"/>
                </a:lnTo>
                <a:lnTo>
                  <a:pt x="2196" y="744"/>
                </a:lnTo>
                <a:lnTo>
                  <a:pt x="2178" y="744"/>
                </a:lnTo>
                <a:lnTo>
                  <a:pt x="2154" y="732"/>
                </a:lnTo>
                <a:lnTo>
                  <a:pt x="2130" y="732"/>
                </a:lnTo>
                <a:lnTo>
                  <a:pt x="2118" y="738"/>
                </a:lnTo>
                <a:lnTo>
                  <a:pt x="2088" y="738"/>
                </a:lnTo>
                <a:lnTo>
                  <a:pt x="2076" y="732"/>
                </a:lnTo>
                <a:lnTo>
                  <a:pt x="2022" y="732"/>
                </a:lnTo>
                <a:lnTo>
                  <a:pt x="2016" y="738"/>
                </a:lnTo>
                <a:lnTo>
                  <a:pt x="2010" y="738"/>
                </a:lnTo>
                <a:lnTo>
                  <a:pt x="2004" y="744"/>
                </a:lnTo>
                <a:lnTo>
                  <a:pt x="2004" y="750"/>
                </a:lnTo>
                <a:lnTo>
                  <a:pt x="2016" y="762"/>
                </a:lnTo>
                <a:lnTo>
                  <a:pt x="2028" y="768"/>
                </a:lnTo>
                <a:lnTo>
                  <a:pt x="2040" y="780"/>
                </a:lnTo>
                <a:lnTo>
                  <a:pt x="2046" y="780"/>
                </a:lnTo>
                <a:lnTo>
                  <a:pt x="2022" y="810"/>
                </a:lnTo>
                <a:lnTo>
                  <a:pt x="2010" y="798"/>
                </a:lnTo>
                <a:lnTo>
                  <a:pt x="2010" y="828"/>
                </a:lnTo>
                <a:lnTo>
                  <a:pt x="1998" y="828"/>
                </a:lnTo>
                <a:lnTo>
                  <a:pt x="1986" y="822"/>
                </a:lnTo>
                <a:lnTo>
                  <a:pt x="1980" y="822"/>
                </a:lnTo>
                <a:lnTo>
                  <a:pt x="1974" y="816"/>
                </a:lnTo>
                <a:lnTo>
                  <a:pt x="1974" y="786"/>
                </a:lnTo>
                <a:lnTo>
                  <a:pt x="1968" y="780"/>
                </a:lnTo>
                <a:lnTo>
                  <a:pt x="1950" y="780"/>
                </a:lnTo>
                <a:lnTo>
                  <a:pt x="1938" y="786"/>
                </a:lnTo>
                <a:lnTo>
                  <a:pt x="1920" y="792"/>
                </a:lnTo>
                <a:lnTo>
                  <a:pt x="1908" y="804"/>
                </a:lnTo>
                <a:lnTo>
                  <a:pt x="1884" y="816"/>
                </a:lnTo>
                <a:lnTo>
                  <a:pt x="1866" y="816"/>
                </a:lnTo>
                <a:lnTo>
                  <a:pt x="1842" y="804"/>
                </a:lnTo>
                <a:lnTo>
                  <a:pt x="1824" y="804"/>
                </a:lnTo>
                <a:lnTo>
                  <a:pt x="1800" y="810"/>
                </a:lnTo>
                <a:lnTo>
                  <a:pt x="1782" y="816"/>
                </a:lnTo>
                <a:lnTo>
                  <a:pt x="1764" y="828"/>
                </a:lnTo>
                <a:lnTo>
                  <a:pt x="1752" y="834"/>
                </a:lnTo>
                <a:lnTo>
                  <a:pt x="1746" y="840"/>
                </a:lnTo>
                <a:lnTo>
                  <a:pt x="1680" y="840"/>
                </a:lnTo>
                <a:lnTo>
                  <a:pt x="1692" y="816"/>
                </a:lnTo>
                <a:lnTo>
                  <a:pt x="1692" y="780"/>
                </a:lnTo>
                <a:lnTo>
                  <a:pt x="1680" y="780"/>
                </a:lnTo>
                <a:lnTo>
                  <a:pt x="1668" y="786"/>
                </a:lnTo>
                <a:lnTo>
                  <a:pt x="1650" y="792"/>
                </a:lnTo>
                <a:lnTo>
                  <a:pt x="1638" y="792"/>
                </a:lnTo>
                <a:lnTo>
                  <a:pt x="1626" y="804"/>
                </a:lnTo>
                <a:lnTo>
                  <a:pt x="1626" y="816"/>
                </a:lnTo>
                <a:lnTo>
                  <a:pt x="1632" y="822"/>
                </a:lnTo>
                <a:lnTo>
                  <a:pt x="1632" y="828"/>
                </a:lnTo>
                <a:lnTo>
                  <a:pt x="1608" y="834"/>
                </a:lnTo>
                <a:lnTo>
                  <a:pt x="1608" y="810"/>
                </a:lnTo>
                <a:lnTo>
                  <a:pt x="1584" y="816"/>
                </a:lnTo>
                <a:lnTo>
                  <a:pt x="1530" y="822"/>
                </a:lnTo>
                <a:lnTo>
                  <a:pt x="1488" y="852"/>
                </a:lnTo>
                <a:lnTo>
                  <a:pt x="1440" y="858"/>
                </a:lnTo>
                <a:lnTo>
                  <a:pt x="1452" y="876"/>
                </a:lnTo>
                <a:lnTo>
                  <a:pt x="1440" y="876"/>
                </a:lnTo>
                <a:lnTo>
                  <a:pt x="1428" y="870"/>
                </a:lnTo>
                <a:lnTo>
                  <a:pt x="1422" y="870"/>
                </a:lnTo>
                <a:lnTo>
                  <a:pt x="1410" y="876"/>
                </a:lnTo>
                <a:lnTo>
                  <a:pt x="1404" y="882"/>
                </a:lnTo>
                <a:lnTo>
                  <a:pt x="1404" y="924"/>
                </a:lnTo>
                <a:lnTo>
                  <a:pt x="1332" y="930"/>
                </a:lnTo>
                <a:lnTo>
                  <a:pt x="1326" y="924"/>
                </a:lnTo>
                <a:lnTo>
                  <a:pt x="1314" y="918"/>
                </a:lnTo>
                <a:lnTo>
                  <a:pt x="1308" y="912"/>
                </a:lnTo>
                <a:lnTo>
                  <a:pt x="1266" y="912"/>
                </a:lnTo>
                <a:lnTo>
                  <a:pt x="1260" y="906"/>
                </a:lnTo>
                <a:lnTo>
                  <a:pt x="1260" y="876"/>
                </a:lnTo>
                <a:lnTo>
                  <a:pt x="1266" y="870"/>
                </a:lnTo>
                <a:lnTo>
                  <a:pt x="1266" y="864"/>
                </a:lnTo>
                <a:lnTo>
                  <a:pt x="1272" y="858"/>
                </a:lnTo>
                <a:lnTo>
                  <a:pt x="1284" y="864"/>
                </a:lnTo>
                <a:lnTo>
                  <a:pt x="1344" y="864"/>
                </a:lnTo>
                <a:lnTo>
                  <a:pt x="1332" y="858"/>
                </a:lnTo>
                <a:lnTo>
                  <a:pt x="1326" y="846"/>
                </a:lnTo>
                <a:lnTo>
                  <a:pt x="1314" y="840"/>
                </a:lnTo>
                <a:lnTo>
                  <a:pt x="1302" y="828"/>
                </a:lnTo>
                <a:lnTo>
                  <a:pt x="1290" y="822"/>
                </a:lnTo>
                <a:lnTo>
                  <a:pt x="1278" y="810"/>
                </a:lnTo>
                <a:lnTo>
                  <a:pt x="1152" y="810"/>
                </a:lnTo>
                <a:lnTo>
                  <a:pt x="1164" y="822"/>
                </a:lnTo>
                <a:lnTo>
                  <a:pt x="1188" y="822"/>
                </a:lnTo>
                <a:lnTo>
                  <a:pt x="1200" y="828"/>
                </a:lnTo>
                <a:lnTo>
                  <a:pt x="1200" y="846"/>
                </a:lnTo>
                <a:lnTo>
                  <a:pt x="1194" y="864"/>
                </a:lnTo>
                <a:lnTo>
                  <a:pt x="1194" y="876"/>
                </a:lnTo>
                <a:lnTo>
                  <a:pt x="1188" y="894"/>
                </a:lnTo>
                <a:lnTo>
                  <a:pt x="1188" y="918"/>
                </a:lnTo>
                <a:lnTo>
                  <a:pt x="1194" y="918"/>
                </a:lnTo>
                <a:lnTo>
                  <a:pt x="1206" y="924"/>
                </a:lnTo>
                <a:lnTo>
                  <a:pt x="1230" y="924"/>
                </a:lnTo>
                <a:lnTo>
                  <a:pt x="1236" y="930"/>
                </a:lnTo>
                <a:lnTo>
                  <a:pt x="1242" y="930"/>
                </a:lnTo>
                <a:lnTo>
                  <a:pt x="1236" y="966"/>
                </a:lnTo>
                <a:lnTo>
                  <a:pt x="1248" y="996"/>
                </a:lnTo>
                <a:lnTo>
                  <a:pt x="1212" y="972"/>
                </a:lnTo>
                <a:lnTo>
                  <a:pt x="1194" y="996"/>
                </a:lnTo>
                <a:lnTo>
                  <a:pt x="1188" y="966"/>
                </a:lnTo>
                <a:lnTo>
                  <a:pt x="1116" y="948"/>
                </a:lnTo>
                <a:lnTo>
                  <a:pt x="1086" y="984"/>
                </a:lnTo>
                <a:lnTo>
                  <a:pt x="1062" y="984"/>
                </a:lnTo>
                <a:lnTo>
                  <a:pt x="1056" y="996"/>
                </a:lnTo>
                <a:lnTo>
                  <a:pt x="1044" y="1002"/>
                </a:lnTo>
                <a:lnTo>
                  <a:pt x="1038" y="1008"/>
                </a:lnTo>
                <a:lnTo>
                  <a:pt x="1026" y="1014"/>
                </a:lnTo>
                <a:lnTo>
                  <a:pt x="1014" y="1014"/>
                </a:lnTo>
                <a:lnTo>
                  <a:pt x="1002" y="1020"/>
                </a:lnTo>
                <a:lnTo>
                  <a:pt x="1002" y="1032"/>
                </a:lnTo>
                <a:lnTo>
                  <a:pt x="1008" y="1038"/>
                </a:lnTo>
                <a:lnTo>
                  <a:pt x="1020" y="1044"/>
                </a:lnTo>
                <a:lnTo>
                  <a:pt x="1032" y="1056"/>
                </a:lnTo>
                <a:lnTo>
                  <a:pt x="1044" y="1062"/>
                </a:lnTo>
                <a:lnTo>
                  <a:pt x="1050" y="1068"/>
                </a:lnTo>
                <a:lnTo>
                  <a:pt x="1062" y="1074"/>
                </a:lnTo>
                <a:lnTo>
                  <a:pt x="1080" y="1104"/>
                </a:lnTo>
                <a:lnTo>
                  <a:pt x="1050" y="1086"/>
                </a:lnTo>
                <a:lnTo>
                  <a:pt x="1038" y="1092"/>
                </a:lnTo>
                <a:lnTo>
                  <a:pt x="1032" y="1098"/>
                </a:lnTo>
                <a:lnTo>
                  <a:pt x="1020" y="1098"/>
                </a:lnTo>
                <a:lnTo>
                  <a:pt x="1008" y="1092"/>
                </a:lnTo>
                <a:lnTo>
                  <a:pt x="996" y="1092"/>
                </a:lnTo>
                <a:lnTo>
                  <a:pt x="978" y="1086"/>
                </a:lnTo>
                <a:lnTo>
                  <a:pt x="966" y="1080"/>
                </a:lnTo>
                <a:lnTo>
                  <a:pt x="948" y="1080"/>
                </a:lnTo>
                <a:lnTo>
                  <a:pt x="936" y="1074"/>
                </a:lnTo>
                <a:lnTo>
                  <a:pt x="924" y="1074"/>
                </a:lnTo>
                <a:lnTo>
                  <a:pt x="918" y="1068"/>
                </a:lnTo>
                <a:lnTo>
                  <a:pt x="918" y="1056"/>
                </a:lnTo>
                <a:lnTo>
                  <a:pt x="906" y="1050"/>
                </a:lnTo>
                <a:lnTo>
                  <a:pt x="888" y="1050"/>
                </a:lnTo>
                <a:lnTo>
                  <a:pt x="864" y="1062"/>
                </a:lnTo>
                <a:lnTo>
                  <a:pt x="858" y="1068"/>
                </a:lnTo>
                <a:lnTo>
                  <a:pt x="840" y="1068"/>
                </a:lnTo>
                <a:lnTo>
                  <a:pt x="882" y="1104"/>
                </a:lnTo>
                <a:lnTo>
                  <a:pt x="900" y="1104"/>
                </a:lnTo>
                <a:lnTo>
                  <a:pt x="912" y="1110"/>
                </a:lnTo>
                <a:lnTo>
                  <a:pt x="924" y="1110"/>
                </a:lnTo>
                <a:lnTo>
                  <a:pt x="936" y="1116"/>
                </a:lnTo>
                <a:lnTo>
                  <a:pt x="942" y="1116"/>
                </a:lnTo>
                <a:lnTo>
                  <a:pt x="942" y="1122"/>
                </a:lnTo>
                <a:lnTo>
                  <a:pt x="936" y="1134"/>
                </a:lnTo>
                <a:lnTo>
                  <a:pt x="924" y="1140"/>
                </a:lnTo>
                <a:lnTo>
                  <a:pt x="918" y="1146"/>
                </a:lnTo>
                <a:lnTo>
                  <a:pt x="852" y="1128"/>
                </a:lnTo>
                <a:lnTo>
                  <a:pt x="840" y="1122"/>
                </a:lnTo>
                <a:lnTo>
                  <a:pt x="834" y="1116"/>
                </a:lnTo>
                <a:lnTo>
                  <a:pt x="822" y="1110"/>
                </a:lnTo>
                <a:lnTo>
                  <a:pt x="762" y="1110"/>
                </a:lnTo>
                <a:lnTo>
                  <a:pt x="756" y="1104"/>
                </a:lnTo>
                <a:lnTo>
                  <a:pt x="756" y="1056"/>
                </a:lnTo>
                <a:lnTo>
                  <a:pt x="738" y="1044"/>
                </a:lnTo>
                <a:lnTo>
                  <a:pt x="750" y="1032"/>
                </a:lnTo>
                <a:lnTo>
                  <a:pt x="756" y="1020"/>
                </a:lnTo>
                <a:lnTo>
                  <a:pt x="756" y="1002"/>
                </a:lnTo>
                <a:lnTo>
                  <a:pt x="738" y="990"/>
                </a:lnTo>
                <a:lnTo>
                  <a:pt x="702" y="978"/>
                </a:lnTo>
                <a:lnTo>
                  <a:pt x="672" y="972"/>
                </a:lnTo>
                <a:lnTo>
                  <a:pt x="660" y="966"/>
                </a:lnTo>
                <a:lnTo>
                  <a:pt x="630" y="948"/>
                </a:lnTo>
                <a:lnTo>
                  <a:pt x="606" y="930"/>
                </a:lnTo>
                <a:lnTo>
                  <a:pt x="594" y="912"/>
                </a:lnTo>
                <a:lnTo>
                  <a:pt x="630" y="912"/>
                </a:lnTo>
                <a:lnTo>
                  <a:pt x="630" y="924"/>
                </a:lnTo>
                <a:lnTo>
                  <a:pt x="642" y="924"/>
                </a:lnTo>
                <a:lnTo>
                  <a:pt x="654" y="930"/>
                </a:lnTo>
                <a:lnTo>
                  <a:pt x="672" y="930"/>
                </a:lnTo>
                <a:lnTo>
                  <a:pt x="690" y="936"/>
                </a:lnTo>
                <a:lnTo>
                  <a:pt x="720" y="936"/>
                </a:lnTo>
                <a:lnTo>
                  <a:pt x="732" y="942"/>
                </a:lnTo>
                <a:lnTo>
                  <a:pt x="738" y="954"/>
                </a:lnTo>
                <a:lnTo>
                  <a:pt x="762" y="966"/>
                </a:lnTo>
                <a:lnTo>
                  <a:pt x="816" y="966"/>
                </a:lnTo>
                <a:lnTo>
                  <a:pt x="846" y="972"/>
                </a:lnTo>
                <a:lnTo>
                  <a:pt x="858" y="972"/>
                </a:lnTo>
                <a:lnTo>
                  <a:pt x="870" y="978"/>
                </a:lnTo>
                <a:lnTo>
                  <a:pt x="894" y="984"/>
                </a:lnTo>
                <a:lnTo>
                  <a:pt x="930" y="990"/>
                </a:lnTo>
                <a:lnTo>
                  <a:pt x="978" y="984"/>
                </a:lnTo>
                <a:lnTo>
                  <a:pt x="1026" y="972"/>
                </a:lnTo>
                <a:lnTo>
                  <a:pt x="1062" y="954"/>
                </a:lnTo>
                <a:lnTo>
                  <a:pt x="1080" y="936"/>
                </a:lnTo>
                <a:lnTo>
                  <a:pt x="1074" y="912"/>
                </a:lnTo>
                <a:lnTo>
                  <a:pt x="1032" y="870"/>
                </a:lnTo>
                <a:lnTo>
                  <a:pt x="1014" y="858"/>
                </a:lnTo>
                <a:lnTo>
                  <a:pt x="996" y="852"/>
                </a:lnTo>
                <a:lnTo>
                  <a:pt x="948" y="840"/>
                </a:lnTo>
                <a:lnTo>
                  <a:pt x="900" y="822"/>
                </a:lnTo>
                <a:lnTo>
                  <a:pt x="828" y="798"/>
                </a:lnTo>
                <a:lnTo>
                  <a:pt x="792" y="780"/>
                </a:lnTo>
                <a:lnTo>
                  <a:pt x="756" y="774"/>
                </a:lnTo>
                <a:lnTo>
                  <a:pt x="624" y="774"/>
                </a:lnTo>
                <a:lnTo>
                  <a:pt x="612" y="756"/>
                </a:lnTo>
                <a:lnTo>
                  <a:pt x="588" y="762"/>
                </a:lnTo>
                <a:lnTo>
                  <a:pt x="552" y="744"/>
                </a:lnTo>
                <a:lnTo>
                  <a:pt x="588" y="738"/>
                </a:lnTo>
                <a:lnTo>
                  <a:pt x="606" y="726"/>
                </a:lnTo>
                <a:lnTo>
                  <a:pt x="600" y="726"/>
                </a:lnTo>
                <a:lnTo>
                  <a:pt x="594" y="720"/>
                </a:lnTo>
                <a:lnTo>
                  <a:pt x="582" y="720"/>
                </a:lnTo>
                <a:lnTo>
                  <a:pt x="564" y="714"/>
                </a:lnTo>
                <a:lnTo>
                  <a:pt x="546" y="714"/>
                </a:lnTo>
                <a:lnTo>
                  <a:pt x="534" y="708"/>
                </a:lnTo>
                <a:lnTo>
                  <a:pt x="522" y="720"/>
                </a:lnTo>
                <a:lnTo>
                  <a:pt x="522" y="726"/>
                </a:lnTo>
                <a:lnTo>
                  <a:pt x="516" y="732"/>
                </a:lnTo>
                <a:lnTo>
                  <a:pt x="498" y="732"/>
                </a:lnTo>
                <a:lnTo>
                  <a:pt x="486" y="744"/>
                </a:lnTo>
                <a:lnTo>
                  <a:pt x="450" y="744"/>
                </a:lnTo>
                <a:lnTo>
                  <a:pt x="444" y="756"/>
                </a:lnTo>
                <a:lnTo>
                  <a:pt x="420" y="762"/>
                </a:lnTo>
                <a:lnTo>
                  <a:pt x="420" y="768"/>
                </a:lnTo>
                <a:lnTo>
                  <a:pt x="414" y="780"/>
                </a:lnTo>
                <a:lnTo>
                  <a:pt x="390" y="780"/>
                </a:lnTo>
                <a:lnTo>
                  <a:pt x="384" y="792"/>
                </a:lnTo>
                <a:lnTo>
                  <a:pt x="396" y="804"/>
                </a:lnTo>
                <a:lnTo>
                  <a:pt x="396" y="810"/>
                </a:lnTo>
                <a:lnTo>
                  <a:pt x="378" y="810"/>
                </a:lnTo>
                <a:lnTo>
                  <a:pt x="378" y="822"/>
                </a:lnTo>
                <a:lnTo>
                  <a:pt x="384" y="834"/>
                </a:lnTo>
                <a:lnTo>
                  <a:pt x="384" y="840"/>
                </a:lnTo>
                <a:lnTo>
                  <a:pt x="390" y="846"/>
                </a:lnTo>
                <a:lnTo>
                  <a:pt x="396" y="846"/>
                </a:lnTo>
                <a:lnTo>
                  <a:pt x="402" y="840"/>
                </a:lnTo>
                <a:lnTo>
                  <a:pt x="420" y="840"/>
                </a:lnTo>
                <a:lnTo>
                  <a:pt x="468" y="888"/>
                </a:lnTo>
                <a:lnTo>
                  <a:pt x="468" y="900"/>
                </a:lnTo>
                <a:lnTo>
                  <a:pt x="462" y="900"/>
                </a:lnTo>
                <a:lnTo>
                  <a:pt x="450" y="906"/>
                </a:lnTo>
                <a:lnTo>
                  <a:pt x="444" y="906"/>
                </a:lnTo>
                <a:lnTo>
                  <a:pt x="444" y="918"/>
                </a:lnTo>
                <a:lnTo>
                  <a:pt x="438" y="918"/>
                </a:lnTo>
                <a:lnTo>
                  <a:pt x="426" y="924"/>
                </a:lnTo>
                <a:lnTo>
                  <a:pt x="420" y="930"/>
                </a:lnTo>
                <a:lnTo>
                  <a:pt x="438" y="948"/>
                </a:lnTo>
                <a:lnTo>
                  <a:pt x="450" y="954"/>
                </a:lnTo>
                <a:lnTo>
                  <a:pt x="456" y="966"/>
                </a:lnTo>
                <a:lnTo>
                  <a:pt x="468" y="972"/>
                </a:lnTo>
                <a:lnTo>
                  <a:pt x="492" y="996"/>
                </a:lnTo>
                <a:lnTo>
                  <a:pt x="504" y="1002"/>
                </a:lnTo>
                <a:lnTo>
                  <a:pt x="510" y="1008"/>
                </a:lnTo>
                <a:lnTo>
                  <a:pt x="510" y="1014"/>
                </a:lnTo>
                <a:lnTo>
                  <a:pt x="504" y="1020"/>
                </a:lnTo>
                <a:lnTo>
                  <a:pt x="492" y="1020"/>
                </a:lnTo>
                <a:lnTo>
                  <a:pt x="480" y="1014"/>
                </a:lnTo>
                <a:lnTo>
                  <a:pt x="474" y="1014"/>
                </a:lnTo>
                <a:lnTo>
                  <a:pt x="468" y="1044"/>
                </a:lnTo>
                <a:lnTo>
                  <a:pt x="480" y="1056"/>
                </a:lnTo>
                <a:lnTo>
                  <a:pt x="480" y="1068"/>
                </a:lnTo>
                <a:lnTo>
                  <a:pt x="492" y="1068"/>
                </a:lnTo>
                <a:lnTo>
                  <a:pt x="498" y="1074"/>
                </a:lnTo>
                <a:lnTo>
                  <a:pt x="504" y="1074"/>
                </a:lnTo>
                <a:lnTo>
                  <a:pt x="510" y="1080"/>
                </a:lnTo>
                <a:lnTo>
                  <a:pt x="510" y="1086"/>
                </a:lnTo>
                <a:lnTo>
                  <a:pt x="504" y="1092"/>
                </a:lnTo>
                <a:lnTo>
                  <a:pt x="498" y="1104"/>
                </a:lnTo>
                <a:lnTo>
                  <a:pt x="522" y="1110"/>
                </a:lnTo>
                <a:lnTo>
                  <a:pt x="534" y="1116"/>
                </a:lnTo>
                <a:lnTo>
                  <a:pt x="540" y="1122"/>
                </a:lnTo>
                <a:lnTo>
                  <a:pt x="540" y="1128"/>
                </a:lnTo>
                <a:lnTo>
                  <a:pt x="516" y="1152"/>
                </a:lnTo>
                <a:lnTo>
                  <a:pt x="510" y="1152"/>
                </a:lnTo>
                <a:lnTo>
                  <a:pt x="582" y="1188"/>
                </a:lnTo>
                <a:lnTo>
                  <a:pt x="588" y="1200"/>
                </a:lnTo>
                <a:lnTo>
                  <a:pt x="594" y="1206"/>
                </a:lnTo>
                <a:lnTo>
                  <a:pt x="600" y="1218"/>
                </a:lnTo>
                <a:lnTo>
                  <a:pt x="600" y="1230"/>
                </a:lnTo>
                <a:lnTo>
                  <a:pt x="594" y="1236"/>
                </a:lnTo>
                <a:lnTo>
                  <a:pt x="588" y="1248"/>
                </a:lnTo>
                <a:lnTo>
                  <a:pt x="552" y="1284"/>
                </a:lnTo>
                <a:lnTo>
                  <a:pt x="546" y="1284"/>
                </a:lnTo>
                <a:lnTo>
                  <a:pt x="486" y="1344"/>
                </a:lnTo>
                <a:lnTo>
                  <a:pt x="426" y="1374"/>
                </a:lnTo>
                <a:lnTo>
                  <a:pt x="432" y="1386"/>
                </a:lnTo>
                <a:lnTo>
                  <a:pt x="462" y="1368"/>
                </a:lnTo>
                <a:lnTo>
                  <a:pt x="468" y="1386"/>
                </a:lnTo>
                <a:lnTo>
                  <a:pt x="480" y="1398"/>
                </a:lnTo>
                <a:lnTo>
                  <a:pt x="492" y="1404"/>
                </a:lnTo>
                <a:lnTo>
                  <a:pt x="498" y="1410"/>
                </a:lnTo>
                <a:lnTo>
                  <a:pt x="546" y="1410"/>
                </a:lnTo>
                <a:lnTo>
                  <a:pt x="558" y="1428"/>
                </a:lnTo>
                <a:lnTo>
                  <a:pt x="546" y="1428"/>
                </a:lnTo>
                <a:lnTo>
                  <a:pt x="534" y="1422"/>
                </a:lnTo>
                <a:lnTo>
                  <a:pt x="504" y="1422"/>
                </a:lnTo>
                <a:lnTo>
                  <a:pt x="492" y="1434"/>
                </a:lnTo>
                <a:lnTo>
                  <a:pt x="492" y="1440"/>
                </a:lnTo>
                <a:lnTo>
                  <a:pt x="456" y="1440"/>
                </a:lnTo>
                <a:lnTo>
                  <a:pt x="450" y="1470"/>
                </a:lnTo>
                <a:lnTo>
                  <a:pt x="438" y="1470"/>
                </a:lnTo>
                <a:lnTo>
                  <a:pt x="432" y="1482"/>
                </a:lnTo>
                <a:lnTo>
                  <a:pt x="438" y="1494"/>
                </a:lnTo>
                <a:lnTo>
                  <a:pt x="432" y="1500"/>
                </a:lnTo>
                <a:lnTo>
                  <a:pt x="426" y="1500"/>
                </a:lnTo>
                <a:lnTo>
                  <a:pt x="414" y="1512"/>
                </a:lnTo>
                <a:lnTo>
                  <a:pt x="414" y="1530"/>
                </a:lnTo>
                <a:lnTo>
                  <a:pt x="432" y="1536"/>
                </a:lnTo>
                <a:lnTo>
                  <a:pt x="420" y="1560"/>
                </a:lnTo>
                <a:lnTo>
                  <a:pt x="432" y="1566"/>
                </a:lnTo>
                <a:lnTo>
                  <a:pt x="444" y="1584"/>
                </a:lnTo>
                <a:lnTo>
                  <a:pt x="426" y="1596"/>
                </a:lnTo>
                <a:lnTo>
                  <a:pt x="426" y="1608"/>
                </a:lnTo>
                <a:lnTo>
                  <a:pt x="432" y="1608"/>
                </a:lnTo>
                <a:lnTo>
                  <a:pt x="444" y="1620"/>
                </a:lnTo>
                <a:lnTo>
                  <a:pt x="456" y="1626"/>
                </a:lnTo>
                <a:lnTo>
                  <a:pt x="462" y="1632"/>
                </a:lnTo>
                <a:lnTo>
                  <a:pt x="462" y="1638"/>
                </a:lnTo>
                <a:lnTo>
                  <a:pt x="444" y="1638"/>
                </a:lnTo>
                <a:lnTo>
                  <a:pt x="438" y="1656"/>
                </a:lnTo>
                <a:lnTo>
                  <a:pt x="462" y="1662"/>
                </a:lnTo>
                <a:lnTo>
                  <a:pt x="468" y="1668"/>
                </a:lnTo>
                <a:lnTo>
                  <a:pt x="474" y="1680"/>
                </a:lnTo>
                <a:lnTo>
                  <a:pt x="486" y="1692"/>
                </a:lnTo>
                <a:lnTo>
                  <a:pt x="486" y="1716"/>
                </a:lnTo>
                <a:lnTo>
                  <a:pt x="510" y="1716"/>
                </a:lnTo>
                <a:lnTo>
                  <a:pt x="516" y="1722"/>
                </a:lnTo>
                <a:lnTo>
                  <a:pt x="516" y="1728"/>
                </a:lnTo>
                <a:lnTo>
                  <a:pt x="528" y="1722"/>
                </a:lnTo>
                <a:lnTo>
                  <a:pt x="564" y="1728"/>
                </a:lnTo>
                <a:lnTo>
                  <a:pt x="570" y="1746"/>
                </a:lnTo>
                <a:lnTo>
                  <a:pt x="600" y="1728"/>
                </a:lnTo>
                <a:lnTo>
                  <a:pt x="606" y="1728"/>
                </a:lnTo>
                <a:lnTo>
                  <a:pt x="612" y="1734"/>
                </a:lnTo>
                <a:lnTo>
                  <a:pt x="648" y="1752"/>
                </a:lnTo>
                <a:lnTo>
                  <a:pt x="654" y="1758"/>
                </a:lnTo>
                <a:lnTo>
                  <a:pt x="654" y="1770"/>
                </a:lnTo>
                <a:lnTo>
                  <a:pt x="648" y="1776"/>
                </a:lnTo>
                <a:lnTo>
                  <a:pt x="660" y="1794"/>
                </a:lnTo>
                <a:lnTo>
                  <a:pt x="654" y="1812"/>
                </a:lnTo>
                <a:lnTo>
                  <a:pt x="660" y="1818"/>
                </a:lnTo>
                <a:lnTo>
                  <a:pt x="672" y="1824"/>
                </a:lnTo>
                <a:lnTo>
                  <a:pt x="690" y="1842"/>
                </a:lnTo>
                <a:lnTo>
                  <a:pt x="690" y="1854"/>
                </a:lnTo>
                <a:lnTo>
                  <a:pt x="720" y="1866"/>
                </a:lnTo>
                <a:lnTo>
                  <a:pt x="720" y="1890"/>
                </a:lnTo>
                <a:lnTo>
                  <a:pt x="756" y="1890"/>
                </a:lnTo>
                <a:lnTo>
                  <a:pt x="762" y="1896"/>
                </a:lnTo>
                <a:lnTo>
                  <a:pt x="768" y="1896"/>
                </a:lnTo>
                <a:lnTo>
                  <a:pt x="768" y="1902"/>
                </a:lnTo>
                <a:lnTo>
                  <a:pt x="762" y="1908"/>
                </a:lnTo>
                <a:lnTo>
                  <a:pt x="786" y="1920"/>
                </a:lnTo>
                <a:lnTo>
                  <a:pt x="774" y="1926"/>
                </a:lnTo>
                <a:lnTo>
                  <a:pt x="768" y="1938"/>
                </a:lnTo>
                <a:lnTo>
                  <a:pt x="744" y="1950"/>
                </a:lnTo>
                <a:lnTo>
                  <a:pt x="738" y="1950"/>
                </a:lnTo>
                <a:lnTo>
                  <a:pt x="732" y="1944"/>
                </a:lnTo>
                <a:lnTo>
                  <a:pt x="726" y="1944"/>
                </a:lnTo>
                <a:lnTo>
                  <a:pt x="726" y="1938"/>
                </a:lnTo>
                <a:lnTo>
                  <a:pt x="702" y="1938"/>
                </a:lnTo>
                <a:lnTo>
                  <a:pt x="696" y="1944"/>
                </a:lnTo>
                <a:lnTo>
                  <a:pt x="696" y="1950"/>
                </a:lnTo>
                <a:lnTo>
                  <a:pt x="720" y="1974"/>
                </a:lnTo>
                <a:lnTo>
                  <a:pt x="720" y="1992"/>
                </a:lnTo>
                <a:lnTo>
                  <a:pt x="726" y="1998"/>
                </a:lnTo>
                <a:lnTo>
                  <a:pt x="732" y="2010"/>
                </a:lnTo>
                <a:lnTo>
                  <a:pt x="732" y="2028"/>
                </a:lnTo>
                <a:lnTo>
                  <a:pt x="720" y="2028"/>
                </a:lnTo>
                <a:lnTo>
                  <a:pt x="714" y="2022"/>
                </a:lnTo>
                <a:lnTo>
                  <a:pt x="708" y="2022"/>
                </a:lnTo>
                <a:lnTo>
                  <a:pt x="720" y="2028"/>
                </a:lnTo>
                <a:lnTo>
                  <a:pt x="768" y="2028"/>
                </a:lnTo>
                <a:lnTo>
                  <a:pt x="774" y="2022"/>
                </a:lnTo>
                <a:lnTo>
                  <a:pt x="774" y="2010"/>
                </a:lnTo>
                <a:lnTo>
                  <a:pt x="804" y="2010"/>
                </a:lnTo>
                <a:lnTo>
                  <a:pt x="816" y="2004"/>
                </a:lnTo>
                <a:lnTo>
                  <a:pt x="864" y="2004"/>
                </a:lnTo>
                <a:lnTo>
                  <a:pt x="870" y="2022"/>
                </a:lnTo>
                <a:lnTo>
                  <a:pt x="876" y="2022"/>
                </a:lnTo>
                <a:lnTo>
                  <a:pt x="882" y="2028"/>
                </a:lnTo>
                <a:lnTo>
                  <a:pt x="894" y="2034"/>
                </a:lnTo>
                <a:lnTo>
                  <a:pt x="900" y="2034"/>
                </a:lnTo>
                <a:lnTo>
                  <a:pt x="900" y="2046"/>
                </a:lnTo>
                <a:lnTo>
                  <a:pt x="894" y="2052"/>
                </a:lnTo>
                <a:lnTo>
                  <a:pt x="888" y="2052"/>
                </a:lnTo>
                <a:lnTo>
                  <a:pt x="894" y="2070"/>
                </a:lnTo>
                <a:lnTo>
                  <a:pt x="894" y="2088"/>
                </a:lnTo>
                <a:lnTo>
                  <a:pt x="930" y="2088"/>
                </a:lnTo>
                <a:lnTo>
                  <a:pt x="972" y="2106"/>
                </a:lnTo>
                <a:lnTo>
                  <a:pt x="984" y="2154"/>
                </a:lnTo>
                <a:lnTo>
                  <a:pt x="990" y="2154"/>
                </a:lnTo>
                <a:lnTo>
                  <a:pt x="1014" y="2148"/>
                </a:lnTo>
                <a:lnTo>
                  <a:pt x="1020" y="2154"/>
                </a:lnTo>
                <a:lnTo>
                  <a:pt x="1032" y="2154"/>
                </a:lnTo>
                <a:lnTo>
                  <a:pt x="1038" y="2160"/>
                </a:lnTo>
                <a:lnTo>
                  <a:pt x="1086" y="2160"/>
                </a:lnTo>
                <a:lnTo>
                  <a:pt x="1092" y="2166"/>
                </a:lnTo>
                <a:lnTo>
                  <a:pt x="1092" y="2160"/>
                </a:lnTo>
                <a:lnTo>
                  <a:pt x="1098" y="2154"/>
                </a:lnTo>
                <a:lnTo>
                  <a:pt x="1110" y="2154"/>
                </a:lnTo>
                <a:lnTo>
                  <a:pt x="1116" y="2166"/>
                </a:lnTo>
                <a:lnTo>
                  <a:pt x="1140" y="2190"/>
                </a:lnTo>
                <a:lnTo>
                  <a:pt x="1152" y="2184"/>
                </a:lnTo>
                <a:lnTo>
                  <a:pt x="1170" y="2184"/>
                </a:lnTo>
                <a:lnTo>
                  <a:pt x="1176" y="2190"/>
                </a:lnTo>
                <a:lnTo>
                  <a:pt x="1188" y="2196"/>
                </a:lnTo>
                <a:lnTo>
                  <a:pt x="1230" y="2196"/>
                </a:lnTo>
                <a:lnTo>
                  <a:pt x="1230" y="2202"/>
                </a:lnTo>
                <a:lnTo>
                  <a:pt x="1236" y="2208"/>
                </a:lnTo>
                <a:lnTo>
                  <a:pt x="1254" y="2220"/>
                </a:lnTo>
                <a:lnTo>
                  <a:pt x="1278" y="2220"/>
                </a:lnTo>
                <a:lnTo>
                  <a:pt x="1284" y="2226"/>
                </a:lnTo>
                <a:lnTo>
                  <a:pt x="1284" y="2250"/>
                </a:lnTo>
                <a:lnTo>
                  <a:pt x="1266" y="2262"/>
                </a:lnTo>
                <a:lnTo>
                  <a:pt x="1272" y="2262"/>
                </a:lnTo>
                <a:lnTo>
                  <a:pt x="1278" y="2268"/>
                </a:lnTo>
                <a:lnTo>
                  <a:pt x="1284" y="2268"/>
                </a:lnTo>
                <a:lnTo>
                  <a:pt x="1290" y="2274"/>
                </a:lnTo>
                <a:lnTo>
                  <a:pt x="1284" y="2280"/>
                </a:lnTo>
                <a:lnTo>
                  <a:pt x="1266" y="2280"/>
                </a:lnTo>
                <a:lnTo>
                  <a:pt x="1260" y="2286"/>
                </a:lnTo>
                <a:lnTo>
                  <a:pt x="1272" y="2298"/>
                </a:lnTo>
                <a:lnTo>
                  <a:pt x="1284" y="2304"/>
                </a:lnTo>
                <a:lnTo>
                  <a:pt x="1284" y="2316"/>
                </a:lnTo>
                <a:lnTo>
                  <a:pt x="1290" y="2328"/>
                </a:lnTo>
                <a:lnTo>
                  <a:pt x="1290" y="2334"/>
                </a:lnTo>
                <a:lnTo>
                  <a:pt x="1278" y="2346"/>
                </a:lnTo>
                <a:lnTo>
                  <a:pt x="1266" y="2346"/>
                </a:lnTo>
                <a:lnTo>
                  <a:pt x="1254" y="2352"/>
                </a:lnTo>
                <a:lnTo>
                  <a:pt x="1224" y="2352"/>
                </a:lnTo>
                <a:lnTo>
                  <a:pt x="1212" y="2364"/>
                </a:lnTo>
                <a:lnTo>
                  <a:pt x="1212" y="2370"/>
                </a:lnTo>
                <a:lnTo>
                  <a:pt x="1206" y="2376"/>
                </a:lnTo>
                <a:lnTo>
                  <a:pt x="1188" y="2376"/>
                </a:lnTo>
                <a:lnTo>
                  <a:pt x="1188" y="2412"/>
                </a:lnTo>
                <a:lnTo>
                  <a:pt x="1194" y="2412"/>
                </a:lnTo>
                <a:lnTo>
                  <a:pt x="1200" y="2406"/>
                </a:lnTo>
                <a:lnTo>
                  <a:pt x="1212" y="2406"/>
                </a:lnTo>
                <a:lnTo>
                  <a:pt x="1224" y="2400"/>
                </a:lnTo>
                <a:lnTo>
                  <a:pt x="1254" y="2400"/>
                </a:lnTo>
                <a:lnTo>
                  <a:pt x="1254" y="2412"/>
                </a:lnTo>
                <a:lnTo>
                  <a:pt x="1248" y="2418"/>
                </a:lnTo>
                <a:lnTo>
                  <a:pt x="1242" y="2430"/>
                </a:lnTo>
                <a:lnTo>
                  <a:pt x="1230" y="2436"/>
                </a:lnTo>
                <a:lnTo>
                  <a:pt x="1224" y="2442"/>
                </a:lnTo>
                <a:lnTo>
                  <a:pt x="1170" y="2454"/>
                </a:lnTo>
                <a:lnTo>
                  <a:pt x="1218" y="2490"/>
                </a:lnTo>
                <a:lnTo>
                  <a:pt x="1212" y="2490"/>
                </a:lnTo>
                <a:lnTo>
                  <a:pt x="1206" y="2496"/>
                </a:lnTo>
                <a:lnTo>
                  <a:pt x="1194" y="2496"/>
                </a:lnTo>
                <a:lnTo>
                  <a:pt x="1188" y="2502"/>
                </a:lnTo>
                <a:lnTo>
                  <a:pt x="1176" y="2526"/>
                </a:lnTo>
                <a:lnTo>
                  <a:pt x="1176" y="2544"/>
                </a:lnTo>
                <a:lnTo>
                  <a:pt x="1164" y="2550"/>
                </a:lnTo>
                <a:lnTo>
                  <a:pt x="1158" y="2556"/>
                </a:lnTo>
                <a:lnTo>
                  <a:pt x="1146" y="2556"/>
                </a:lnTo>
                <a:lnTo>
                  <a:pt x="1140" y="2550"/>
                </a:lnTo>
                <a:lnTo>
                  <a:pt x="1128" y="2544"/>
                </a:lnTo>
                <a:lnTo>
                  <a:pt x="1122" y="2538"/>
                </a:lnTo>
                <a:lnTo>
                  <a:pt x="1116" y="2556"/>
                </a:lnTo>
                <a:lnTo>
                  <a:pt x="1122" y="2562"/>
                </a:lnTo>
                <a:lnTo>
                  <a:pt x="1128" y="2574"/>
                </a:lnTo>
                <a:lnTo>
                  <a:pt x="1134" y="2580"/>
                </a:lnTo>
                <a:lnTo>
                  <a:pt x="1146" y="2580"/>
                </a:lnTo>
                <a:lnTo>
                  <a:pt x="1146" y="2586"/>
                </a:lnTo>
                <a:lnTo>
                  <a:pt x="1152" y="2598"/>
                </a:lnTo>
                <a:lnTo>
                  <a:pt x="1158" y="2604"/>
                </a:lnTo>
                <a:lnTo>
                  <a:pt x="1194" y="2604"/>
                </a:lnTo>
                <a:lnTo>
                  <a:pt x="1200" y="2610"/>
                </a:lnTo>
                <a:lnTo>
                  <a:pt x="1212" y="2616"/>
                </a:lnTo>
                <a:lnTo>
                  <a:pt x="1218" y="2628"/>
                </a:lnTo>
                <a:lnTo>
                  <a:pt x="1224" y="2634"/>
                </a:lnTo>
                <a:lnTo>
                  <a:pt x="1254" y="2634"/>
                </a:lnTo>
                <a:lnTo>
                  <a:pt x="1272" y="2652"/>
                </a:lnTo>
                <a:lnTo>
                  <a:pt x="1278" y="2664"/>
                </a:lnTo>
                <a:lnTo>
                  <a:pt x="1290" y="2670"/>
                </a:lnTo>
                <a:lnTo>
                  <a:pt x="1314" y="2694"/>
                </a:lnTo>
                <a:lnTo>
                  <a:pt x="1320" y="2694"/>
                </a:lnTo>
                <a:lnTo>
                  <a:pt x="1332" y="2700"/>
                </a:lnTo>
                <a:lnTo>
                  <a:pt x="1338" y="2700"/>
                </a:lnTo>
                <a:lnTo>
                  <a:pt x="1350" y="2706"/>
                </a:lnTo>
                <a:lnTo>
                  <a:pt x="1344" y="2706"/>
                </a:lnTo>
                <a:lnTo>
                  <a:pt x="1368" y="2688"/>
                </a:lnTo>
                <a:lnTo>
                  <a:pt x="1380" y="2688"/>
                </a:lnTo>
                <a:lnTo>
                  <a:pt x="1398" y="2694"/>
                </a:lnTo>
                <a:lnTo>
                  <a:pt x="1410" y="2700"/>
                </a:lnTo>
                <a:lnTo>
                  <a:pt x="1428" y="2706"/>
                </a:lnTo>
                <a:lnTo>
                  <a:pt x="1488" y="2718"/>
                </a:lnTo>
                <a:lnTo>
                  <a:pt x="1524" y="2718"/>
                </a:lnTo>
                <a:lnTo>
                  <a:pt x="1530" y="2724"/>
                </a:lnTo>
                <a:lnTo>
                  <a:pt x="1536" y="2724"/>
                </a:lnTo>
                <a:lnTo>
                  <a:pt x="1584" y="2754"/>
                </a:lnTo>
                <a:lnTo>
                  <a:pt x="1584" y="2760"/>
                </a:lnTo>
                <a:lnTo>
                  <a:pt x="1590" y="2760"/>
                </a:lnTo>
                <a:lnTo>
                  <a:pt x="1602" y="2766"/>
                </a:lnTo>
                <a:lnTo>
                  <a:pt x="1626" y="2766"/>
                </a:lnTo>
                <a:lnTo>
                  <a:pt x="1632" y="2760"/>
                </a:lnTo>
                <a:lnTo>
                  <a:pt x="1644" y="2760"/>
                </a:lnTo>
                <a:lnTo>
                  <a:pt x="1644" y="2754"/>
                </a:lnTo>
                <a:lnTo>
                  <a:pt x="1674" y="2754"/>
                </a:lnTo>
                <a:lnTo>
                  <a:pt x="1686" y="2760"/>
                </a:lnTo>
                <a:lnTo>
                  <a:pt x="1698" y="2772"/>
                </a:lnTo>
                <a:lnTo>
                  <a:pt x="1728" y="2778"/>
                </a:lnTo>
                <a:lnTo>
                  <a:pt x="1728" y="2790"/>
                </a:lnTo>
                <a:lnTo>
                  <a:pt x="1722" y="2796"/>
                </a:lnTo>
                <a:lnTo>
                  <a:pt x="1722" y="2802"/>
                </a:lnTo>
                <a:lnTo>
                  <a:pt x="1740" y="2802"/>
                </a:lnTo>
                <a:lnTo>
                  <a:pt x="1752" y="2814"/>
                </a:lnTo>
                <a:lnTo>
                  <a:pt x="1764" y="2820"/>
                </a:lnTo>
                <a:lnTo>
                  <a:pt x="1776" y="2832"/>
                </a:lnTo>
                <a:lnTo>
                  <a:pt x="1788" y="2826"/>
                </a:lnTo>
                <a:lnTo>
                  <a:pt x="1794" y="2826"/>
                </a:lnTo>
                <a:lnTo>
                  <a:pt x="1818" y="2838"/>
                </a:lnTo>
                <a:lnTo>
                  <a:pt x="1836" y="2856"/>
                </a:lnTo>
                <a:lnTo>
                  <a:pt x="1842" y="2868"/>
                </a:lnTo>
                <a:lnTo>
                  <a:pt x="1854" y="2874"/>
                </a:lnTo>
                <a:lnTo>
                  <a:pt x="1860" y="2880"/>
                </a:lnTo>
                <a:lnTo>
                  <a:pt x="1884" y="2880"/>
                </a:lnTo>
                <a:lnTo>
                  <a:pt x="1890" y="2874"/>
                </a:lnTo>
                <a:lnTo>
                  <a:pt x="1890" y="2862"/>
                </a:lnTo>
                <a:lnTo>
                  <a:pt x="1908" y="2862"/>
                </a:lnTo>
                <a:lnTo>
                  <a:pt x="1914" y="2856"/>
                </a:lnTo>
                <a:lnTo>
                  <a:pt x="1914" y="2826"/>
                </a:lnTo>
                <a:lnTo>
                  <a:pt x="1908" y="2820"/>
                </a:lnTo>
                <a:lnTo>
                  <a:pt x="1908" y="2814"/>
                </a:lnTo>
                <a:lnTo>
                  <a:pt x="1896" y="2802"/>
                </a:lnTo>
                <a:lnTo>
                  <a:pt x="1890" y="2790"/>
                </a:lnTo>
                <a:lnTo>
                  <a:pt x="1884" y="2784"/>
                </a:lnTo>
                <a:lnTo>
                  <a:pt x="1872" y="2778"/>
                </a:lnTo>
                <a:lnTo>
                  <a:pt x="1866" y="2772"/>
                </a:lnTo>
                <a:lnTo>
                  <a:pt x="1854" y="2772"/>
                </a:lnTo>
                <a:lnTo>
                  <a:pt x="1854" y="2748"/>
                </a:lnTo>
                <a:lnTo>
                  <a:pt x="1848" y="2742"/>
                </a:lnTo>
                <a:lnTo>
                  <a:pt x="1836" y="2736"/>
                </a:lnTo>
                <a:lnTo>
                  <a:pt x="1830" y="2724"/>
                </a:lnTo>
                <a:lnTo>
                  <a:pt x="1824" y="2718"/>
                </a:lnTo>
                <a:lnTo>
                  <a:pt x="1824" y="2706"/>
                </a:lnTo>
                <a:lnTo>
                  <a:pt x="1830" y="2694"/>
                </a:lnTo>
                <a:lnTo>
                  <a:pt x="1830" y="2682"/>
                </a:lnTo>
                <a:lnTo>
                  <a:pt x="1818" y="2658"/>
                </a:lnTo>
                <a:lnTo>
                  <a:pt x="1812" y="2652"/>
                </a:lnTo>
                <a:lnTo>
                  <a:pt x="1806" y="2640"/>
                </a:lnTo>
                <a:lnTo>
                  <a:pt x="1794" y="2634"/>
                </a:lnTo>
                <a:lnTo>
                  <a:pt x="1788" y="2628"/>
                </a:lnTo>
                <a:lnTo>
                  <a:pt x="1776" y="2628"/>
                </a:lnTo>
                <a:lnTo>
                  <a:pt x="1758" y="2622"/>
                </a:lnTo>
                <a:lnTo>
                  <a:pt x="1758" y="2604"/>
                </a:lnTo>
                <a:lnTo>
                  <a:pt x="1794" y="2568"/>
                </a:lnTo>
                <a:lnTo>
                  <a:pt x="1800" y="2556"/>
                </a:lnTo>
                <a:lnTo>
                  <a:pt x="1806" y="2550"/>
                </a:lnTo>
                <a:lnTo>
                  <a:pt x="1806" y="2544"/>
                </a:lnTo>
                <a:lnTo>
                  <a:pt x="1800" y="2532"/>
                </a:lnTo>
                <a:lnTo>
                  <a:pt x="1788" y="2520"/>
                </a:lnTo>
                <a:lnTo>
                  <a:pt x="1800" y="2520"/>
                </a:lnTo>
                <a:lnTo>
                  <a:pt x="1812" y="2526"/>
                </a:lnTo>
                <a:lnTo>
                  <a:pt x="1830" y="2526"/>
                </a:lnTo>
                <a:lnTo>
                  <a:pt x="1842" y="2514"/>
                </a:lnTo>
                <a:lnTo>
                  <a:pt x="1872" y="2514"/>
                </a:lnTo>
                <a:lnTo>
                  <a:pt x="1878" y="2508"/>
                </a:lnTo>
                <a:lnTo>
                  <a:pt x="1860" y="2490"/>
                </a:lnTo>
                <a:lnTo>
                  <a:pt x="1890" y="2490"/>
                </a:lnTo>
                <a:lnTo>
                  <a:pt x="1890" y="2472"/>
                </a:lnTo>
                <a:lnTo>
                  <a:pt x="1878" y="2472"/>
                </a:lnTo>
                <a:lnTo>
                  <a:pt x="1854" y="2460"/>
                </a:lnTo>
                <a:lnTo>
                  <a:pt x="1842" y="2448"/>
                </a:lnTo>
                <a:lnTo>
                  <a:pt x="1842" y="2442"/>
                </a:lnTo>
                <a:lnTo>
                  <a:pt x="1878" y="2442"/>
                </a:lnTo>
                <a:lnTo>
                  <a:pt x="1878" y="2430"/>
                </a:lnTo>
                <a:lnTo>
                  <a:pt x="1866" y="2418"/>
                </a:lnTo>
                <a:lnTo>
                  <a:pt x="1860" y="2406"/>
                </a:lnTo>
                <a:lnTo>
                  <a:pt x="1812" y="2358"/>
                </a:lnTo>
                <a:lnTo>
                  <a:pt x="1800" y="2358"/>
                </a:lnTo>
                <a:lnTo>
                  <a:pt x="1788" y="2364"/>
                </a:lnTo>
                <a:lnTo>
                  <a:pt x="1746" y="2364"/>
                </a:lnTo>
                <a:lnTo>
                  <a:pt x="1740" y="2358"/>
                </a:lnTo>
                <a:lnTo>
                  <a:pt x="1740" y="2328"/>
                </a:lnTo>
                <a:lnTo>
                  <a:pt x="1734" y="2322"/>
                </a:lnTo>
                <a:lnTo>
                  <a:pt x="1710" y="2322"/>
                </a:lnTo>
                <a:lnTo>
                  <a:pt x="1704" y="2316"/>
                </a:lnTo>
                <a:lnTo>
                  <a:pt x="1698" y="2316"/>
                </a:lnTo>
                <a:lnTo>
                  <a:pt x="1698" y="2286"/>
                </a:lnTo>
                <a:lnTo>
                  <a:pt x="1710" y="2262"/>
                </a:lnTo>
                <a:lnTo>
                  <a:pt x="1710" y="2238"/>
                </a:lnTo>
                <a:lnTo>
                  <a:pt x="1704" y="2232"/>
                </a:lnTo>
                <a:lnTo>
                  <a:pt x="1698" y="2196"/>
                </a:lnTo>
                <a:lnTo>
                  <a:pt x="1722" y="2196"/>
                </a:lnTo>
                <a:lnTo>
                  <a:pt x="1722" y="2172"/>
                </a:lnTo>
                <a:lnTo>
                  <a:pt x="1716" y="2166"/>
                </a:lnTo>
                <a:lnTo>
                  <a:pt x="1716" y="2154"/>
                </a:lnTo>
                <a:lnTo>
                  <a:pt x="1722" y="2148"/>
                </a:lnTo>
                <a:lnTo>
                  <a:pt x="1734" y="2148"/>
                </a:lnTo>
                <a:lnTo>
                  <a:pt x="1746" y="2154"/>
                </a:lnTo>
                <a:lnTo>
                  <a:pt x="1758" y="2166"/>
                </a:lnTo>
                <a:lnTo>
                  <a:pt x="1770" y="2172"/>
                </a:lnTo>
                <a:lnTo>
                  <a:pt x="1776" y="2184"/>
                </a:lnTo>
                <a:lnTo>
                  <a:pt x="1788" y="2190"/>
                </a:lnTo>
                <a:lnTo>
                  <a:pt x="1800" y="2190"/>
                </a:lnTo>
                <a:lnTo>
                  <a:pt x="1806" y="2184"/>
                </a:lnTo>
                <a:lnTo>
                  <a:pt x="1812" y="2172"/>
                </a:lnTo>
                <a:lnTo>
                  <a:pt x="1818" y="2166"/>
                </a:lnTo>
                <a:lnTo>
                  <a:pt x="1812" y="2154"/>
                </a:lnTo>
                <a:lnTo>
                  <a:pt x="1800" y="2142"/>
                </a:lnTo>
                <a:lnTo>
                  <a:pt x="1830" y="2130"/>
                </a:lnTo>
                <a:lnTo>
                  <a:pt x="1830" y="2106"/>
                </a:lnTo>
                <a:lnTo>
                  <a:pt x="1836" y="2106"/>
                </a:lnTo>
                <a:lnTo>
                  <a:pt x="1848" y="2100"/>
                </a:lnTo>
                <a:lnTo>
                  <a:pt x="1860" y="2100"/>
                </a:lnTo>
                <a:lnTo>
                  <a:pt x="1872" y="2094"/>
                </a:lnTo>
                <a:lnTo>
                  <a:pt x="1884" y="2082"/>
                </a:lnTo>
                <a:lnTo>
                  <a:pt x="1884" y="2064"/>
                </a:lnTo>
                <a:lnTo>
                  <a:pt x="1878" y="2058"/>
                </a:lnTo>
                <a:lnTo>
                  <a:pt x="1878" y="2052"/>
                </a:lnTo>
                <a:lnTo>
                  <a:pt x="1908" y="2052"/>
                </a:lnTo>
                <a:lnTo>
                  <a:pt x="1920" y="2058"/>
                </a:lnTo>
                <a:lnTo>
                  <a:pt x="1926" y="2058"/>
                </a:lnTo>
                <a:lnTo>
                  <a:pt x="1926" y="2064"/>
                </a:lnTo>
                <a:lnTo>
                  <a:pt x="1932" y="2070"/>
                </a:lnTo>
                <a:lnTo>
                  <a:pt x="1962" y="2070"/>
                </a:lnTo>
                <a:lnTo>
                  <a:pt x="1974" y="2058"/>
                </a:lnTo>
                <a:lnTo>
                  <a:pt x="1986" y="2052"/>
                </a:lnTo>
                <a:lnTo>
                  <a:pt x="2004" y="2052"/>
                </a:lnTo>
                <a:lnTo>
                  <a:pt x="2010" y="2058"/>
                </a:lnTo>
                <a:lnTo>
                  <a:pt x="2016" y="2070"/>
                </a:lnTo>
                <a:lnTo>
                  <a:pt x="2076" y="2070"/>
                </a:lnTo>
                <a:lnTo>
                  <a:pt x="2082" y="2076"/>
                </a:lnTo>
                <a:lnTo>
                  <a:pt x="2082" y="2082"/>
                </a:lnTo>
                <a:lnTo>
                  <a:pt x="2088" y="2094"/>
                </a:lnTo>
                <a:lnTo>
                  <a:pt x="2124" y="2094"/>
                </a:lnTo>
                <a:lnTo>
                  <a:pt x="2136" y="2124"/>
                </a:lnTo>
                <a:lnTo>
                  <a:pt x="2136" y="2130"/>
                </a:lnTo>
                <a:lnTo>
                  <a:pt x="2148" y="2142"/>
                </a:lnTo>
                <a:lnTo>
                  <a:pt x="2160" y="2142"/>
                </a:lnTo>
                <a:lnTo>
                  <a:pt x="2160" y="2124"/>
                </a:lnTo>
                <a:lnTo>
                  <a:pt x="2148" y="2112"/>
                </a:lnTo>
                <a:lnTo>
                  <a:pt x="2148" y="2106"/>
                </a:lnTo>
                <a:lnTo>
                  <a:pt x="2160" y="2106"/>
                </a:lnTo>
                <a:lnTo>
                  <a:pt x="2232" y="2142"/>
                </a:lnTo>
                <a:lnTo>
                  <a:pt x="2238" y="2136"/>
                </a:lnTo>
                <a:lnTo>
                  <a:pt x="2244" y="2124"/>
                </a:lnTo>
                <a:lnTo>
                  <a:pt x="2256" y="2118"/>
                </a:lnTo>
                <a:lnTo>
                  <a:pt x="2268" y="2106"/>
                </a:lnTo>
                <a:lnTo>
                  <a:pt x="2280" y="2100"/>
                </a:lnTo>
                <a:lnTo>
                  <a:pt x="2286" y="2100"/>
                </a:lnTo>
                <a:lnTo>
                  <a:pt x="2322" y="2118"/>
                </a:lnTo>
                <a:lnTo>
                  <a:pt x="2334" y="2118"/>
                </a:lnTo>
                <a:lnTo>
                  <a:pt x="2352" y="2112"/>
                </a:lnTo>
                <a:lnTo>
                  <a:pt x="2364" y="2106"/>
                </a:lnTo>
                <a:lnTo>
                  <a:pt x="2370" y="2100"/>
                </a:lnTo>
                <a:lnTo>
                  <a:pt x="2382" y="2100"/>
                </a:lnTo>
                <a:lnTo>
                  <a:pt x="2388" y="2106"/>
                </a:lnTo>
                <a:lnTo>
                  <a:pt x="2400" y="2112"/>
                </a:lnTo>
                <a:lnTo>
                  <a:pt x="2406" y="2124"/>
                </a:lnTo>
                <a:lnTo>
                  <a:pt x="2430" y="2136"/>
                </a:lnTo>
                <a:lnTo>
                  <a:pt x="2454" y="2136"/>
                </a:lnTo>
                <a:lnTo>
                  <a:pt x="2466" y="2142"/>
                </a:lnTo>
                <a:lnTo>
                  <a:pt x="2478" y="2142"/>
                </a:lnTo>
                <a:lnTo>
                  <a:pt x="2490" y="2118"/>
                </a:lnTo>
                <a:lnTo>
                  <a:pt x="2496" y="2124"/>
                </a:lnTo>
                <a:lnTo>
                  <a:pt x="2508" y="2124"/>
                </a:lnTo>
                <a:lnTo>
                  <a:pt x="2514" y="2130"/>
                </a:lnTo>
                <a:lnTo>
                  <a:pt x="2526" y="2136"/>
                </a:lnTo>
                <a:lnTo>
                  <a:pt x="2562" y="2136"/>
                </a:lnTo>
                <a:lnTo>
                  <a:pt x="2568" y="2130"/>
                </a:lnTo>
                <a:lnTo>
                  <a:pt x="2574" y="2118"/>
                </a:lnTo>
                <a:lnTo>
                  <a:pt x="2574" y="2106"/>
                </a:lnTo>
                <a:lnTo>
                  <a:pt x="2568" y="2088"/>
                </a:lnTo>
                <a:lnTo>
                  <a:pt x="2544" y="2064"/>
                </a:lnTo>
                <a:lnTo>
                  <a:pt x="2532" y="2058"/>
                </a:lnTo>
                <a:lnTo>
                  <a:pt x="2514" y="2052"/>
                </a:lnTo>
                <a:lnTo>
                  <a:pt x="2490" y="2052"/>
                </a:lnTo>
                <a:lnTo>
                  <a:pt x="2460" y="2022"/>
                </a:lnTo>
                <a:lnTo>
                  <a:pt x="2472" y="2022"/>
                </a:lnTo>
                <a:lnTo>
                  <a:pt x="2484" y="2016"/>
                </a:lnTo>
                <a:lnTo>
                  <a:pt x="2496" y="2016"/>
                </a:lnTo>
                <a:lnTo>
                  <a:pt x="2508" y="2004"/>
                </a:lnTo>
                <a:lnTo>
                  <a:pt x="2508" y="1992"/>
                </a:lnTo>
                <a:lnTo>
                  <a:pt x="2502" y="1986"/>
                </a:lnTo>
                <a:lnTo>
                  <a:pt x="2496" y="1974"/>
                </a:lnTo>
                <a:lnTo>
                  <a:pt x="2490" y="1968"/>
                </a:lnTo>
                <a:lnTo>
                  <a:pt x="2502" y="1956"/>
                </a:lnTo>
                <a:lnTo>
                  <a:pt x="2556" y="1956"/>
                </a:lnTo>
                <a:lnTo>
                  <a:pt x="2544" y="1944"/>
                </a:lnTo>
                <a:lnTo>
                  <a:pt x="2532" y="1944"/>
                </a:lnTo>
                <a:lnTo>
                  <a:pt x="2508" y="1932"/>
                </a:lnTo>
                <a:lnTo>
                  <a:pt x="2496" y="1932"/>
                </a:lnTo>
                <a:lnTo>
                  <a:pt x="2508" y="1914"/>
                </a:lnTo>
                <a:lnTo>
                  <a:pt x="2484" y="1914"/>
                </a:lnTo>
                <a:lnTo>
                  <a:pt x="2484" y="1908"/>
                </a:lnTo>
                <a:lnTo>
                  <a:pt x="2478" y="1902"/>
                </a:lnTo>
                <a:lnTo>
                  <a:pt x="2478" y="1896"/>
                </a:lnTo>
                <a:lnTo>
                  <a:pt x="2490" y="1884"/>
                </a:lnTo>
                <a:lnTo>
                  <a:pt x="2526" y="1872"/>
                </a:lnTo>
                <a:lnTo>
                  <a:pt x="2586" y="1866"/>
                </a:lnTo>
                <a:lnTo>
                  <a:pt x="2640" y="1866"/>
                </a:lnTo>
                <a:lnTo>
                  <a:pt x="2646" y="1848"/>
                </a:lnTo>
                <a:lnTo>
                  <a:pt x="2712" y="1848"/>
                </a:lnTo>
                <a:lnTo>
                  <a:pt x="2712" y="1830"/>
                </a:lnTo>
                <a:lnTo>
                  <a:pt x="2718" y="1824"/>
                </a:lnTo>
                <a:lnTo>
                  <a:pt x="2808" y="1824"/>
                </a:lnTo>
                <a:lnTo>
                  <a:pt x="2862" y="1806"/>
                </a:lnTo>
                <a:lnTo>
                  <a:pt x="2874" y="1806"/>
                </a:lnTo>
                <a:lnTo>
                  <a:pt x="2874" y="1794"/>
                </a:lnTo>
                <a:lnTo>
                  <a:pt x="2886" y="1782"/>
                </a:lnTo>
                <a:lnTo>
                  <a:pt x="2898" y="1776"/>
                </a:lnTo>
                <a:lnTo>
                  <a:pt x="2916" y="1770"/>
                </a:lnTo>
                <a:lnTo>
                  <a:pt x="2940" y="1770"/>
                </a:lnTo>
                <a:lnTo>
                  <a:pt x="2958" y="1776"/>
                </a:lnTo>
                <a:lnTo>
                  <a:pt x="2976" y="1776"/>
                </a:lnTo>
                <a:lnTo>
                  <a:pt x="2988" y="1788"/>
                </a:lnTo>
                <a:lnTo>
                  <a:pt x="3000" y="1788"/>
                </a:lnTo>
                <a:lnTo>
                  <a:pt x="3012" y="1776"/>
                </a:lnTo>
                <a:lnTo>
                  <a:pt x="3018" y="1776"/>
                </a:lnTo>
                <a:lnTo>
                  <a:pt x="3036" y="1794"/>
                </a:lnTo>
                <a:lnTo>
                  <a:pt x="3042" y="1806"/>
                </a:lnTo>
                <a:lnTo>
                  <a:pt x="3048" y="1812"/>
                </a:lnTo>
                <a:lnTo>
                  <a:pt x="3060" y="1812"/>
                </a:lnTo>
                <a:lnTo>
                  <a:pt x="3066" y="1818"/>
                </a:lnTo>
                <a:lnTo>
                  <a:pt x="3066" y="1860"/>
                </a:lnTo>
                <a:lnTo>
                  <a:pt x="3072" y="1866"/>
                </a:lnTo>
                <a:lnTo>
                  <a:pt x="3090" y="1866"/>
                </a:lnTo>
                <a:lnTo>
                  <a:pt x="3102" y="1860"/>
                </a:lnTo>
                <a:lnTo>
                  <a:pt x="3120" y="1860"/>
                </a:lnTo>
                <a:lnTo>
                  <a:pt x="3132" y="1842"/>
                </a:lnTo>
                <a:lnTo>
                  <a:pt x="3156" y="1878"/>
                </a:lnTo>
                <a:lnTo>
                  <a:pt x="3180" y="1866"/>
                </a:lnTo>
                <a:lnTo>
                  <a:pt x="3204" y="1878"/>
                </a:lnTo>
                <a:lnTo>
                  <a:pt x="3210" y="1872"/>
                </a:lnTo>
                <a:lnTo>
                  <a:pt x="3216" y="1872"/>
                </a:lnTo>
                <a:lnTo>
                  <a:pt x="3228" y="1878"/>
                </a:lnTo>
                <a:lnTo>
                  <a:pt x="3228" y="1902"/>
                </a:lnTo>
                <a:lnTo>
                  <a:pt x="3222" y="1908"/>
                </a:lnTo>
                <a:lnTo>
                  <a:pt x="3222" y="1914"/>
                </a:lnTo>
                <a:lnTo>
                  <a:pt x="3228" y="1914"/>
                </a:lnTo>
                <a:lnTo>
                  <a:pt x="3234" y="1908"/>
                </a:lnTo>
                <a:lnTo>
                  <a:pt x="3240" y="1908"/>
                </a:lnTo>
                <a:lnTo>
                  <a:pt x="3246" y="1902"/>
                </a:lnTo>
                <a:lnTo>
                  <a:pt x="3252" y="1902"/>
                </a:lnTo>
                <a:lnTo>
                  <a:pt x="3258" y="1908"/>
                </a:lnTo>
                <a:lnTo>
                  <a:pt x="3270" y="1914"/>
                </a:lnTo>
                <a:lnTo>
                  <a:pt x="3276" y="1920"/>
                </a:lnTo>
                <a:lnTo>
                  <a:pt x="3288" y="1926"/>
                </a:lnTo>
                <a:lnTo>
                  <a:pt x="3300" y="1914"/>
                </a:lnTo>
                <a:lnTo>
                  <a:pt x="3300" y="1896"/>
                </a:lnTo>
                <a:lnTo>
                  <a:pt x="3306" y="1890"/>
                </a:lnTo>
                <a:lnTo>
                  <a:pt x="3318" y="1884"/>
                </a:lnTo>
                <a:lnTo>
                  <a:pt x="3330" y="1884"/>
                </a:lnTo>
                <a:lnTo>
                  <a:pt x="3342" y="1866"/>
                </a:lnTo>
                <a:lnTo>
                  <a:pt x="3378" y="1854"/>
                </a:lnTo>
                <a:lnTo>
                  <a:pt x="3396" y="1836"/>
                </a:lnTo>
                <a:lnTo>
                  <a:pt x="3402" y="1836"/>
                </a:lnTo>
                <a:lnTo>
                  <a:pt x="3408" y="1842"/>
                </a:lnTo>
                <a:lnTo>
                  <a:pt x="3408" y="1860"/>
                </a:lnTo>
                <a:lnTo>
                  <a:pt x="3396" y="1872"/>
                </a:lnTo>
                <a:lnTo>
                  <a:pt x="3390" y="1872"/>
                </a:lnTo>
                <a:lnTo>
                  <a:pt x="3426" y="1890"/>
                </a:lnTo>
                <a:lnTo>
                  <a:pt x="3456" y="1902"/>
                </a:lnTo>
                <a:lnTo>
                  <a:pt x="3486" y="1920"/>
                </a:lnTo>
                <a:lnTo>
                  <a:pt x="3498" y="1926"/>
                </a:lnTo>
                <a:lnTo>
                  <a:pt x="3516" y="1938"/>
                </a:lnTo>
                <a:lnTo>
                  <a:pt x="3546" y="1968"/>
                </a:lnTo>
                <a:lnTo>
                  <a:pt x="3618" y="2028"/>
                </a:lnTo>
                <a:lnTo>
                  <a:pt x="3636" y="2052"/>
                </a:lnTo>
                <a:lnTo>
                  <a:pt x="3672" y="2088"/>
                </a:lnTo>
                <a:lnTo>
                  <a:pt x="3684" y="2106"/>
                </a:lnTo>
                <a:lnTo>
                  <a:pt x="3696" y="2118"/>
                </a:lnTo>
                <a:lnTo>
                  <a:pt x="3708" y="2124"/>
                </a:lnTo>
                <a:lnTo>
                  <a:pt x="3720" y="2124"/>
                </a:lnTo>
                <a:lnTo>
                  <a:pt x="3732" y="2118"/>
                </a:lnTo>
                <a:lnTo>
                  <a:pt x="3744" y="2106"/>
                </a:lnTo>
                <a:lnTo>
                  <a:pt x="3744" y="2094"/>
                </a:lnTo>
                <a:lnTo>
                  <a:pt x="3750" y="2088"/>
                </a:lnTo>
                <a:lnTo>
                  <a:pt x="3750" y="2082"/>
                </a:lnTo>
                <a:lnTo>
                  <a:pt x="3762" y="2082"/>
                </a:lnTo>
                <a:lnTo>
                  <a:pt x="3768" y="2088"/>
                </a:lnTo>
                <a:lnTo>
                  <a:pt x="3768" y="2100"/>
                </a:lnTo>
                <a:lnTo>
                  <a:pt x="3774" y="2106"/>
                </a:lnTo>
                <a:lnTo>
                  <a:pt x="3774" y="2112"/>
                </a:lnTo>
                <a:lnTo>
                  <a:pt x="3804" y="2112"/>
                </a:lnTo>
                <a:lnTo>
                  <a:pt x="3816" y="2118"/>
                </a:lnTo>
                <a:lnTo>
                  <a:pt x="3822" y="2130"/>
                </a:lnTo>
                <a:lnTo>
                  <a:pt x="3834" y="2136"/>
                </a:lnTo>
                <a:lnTo>
                  <a:pt x="3858" y="2136"/>
                </a:lnTo>
                <a:lnTo>
                  <a:pt x="3864" y="2124"/>
                </a:lnTo>
                <a:lnTo>
                  <a:pt x="3876" y="2118"/>
                </a:lnTo>
                <a:lnTo>
                  <a:pt x="3894" y="2112"/>
                </a:lnTo>
                <a:lnTo>
                  <a:pt x="3906" y="2106"/>
                </a:lnTo>
                <a:lnTo>
                  <a:pt x="3924" y="2106"/>
                </a:lnTo>
                <a:lnTo>
                  <a:pt x="3948" y="2118"/>
                </a:lnTo>
                <a:lnTo>
                  <a:pt x="3972" y="2142"/>
                </a:lnTo>
                <a:lnTo>
                  <a:pt x="3984" y="2148"/>
                </a:lnTo>
                <a:lnTo>
                  <a:pt x="3990" y="2160"/>
                </a:lnTo>
                <a:lnTo>
                  <a:pt x="4002" y="2160"/>
                </a:lnTo>
                <a:lnTo>
                  <a:pt x="4014" y="2166"/>
                </a:lnTo>
                <a:lnTo>
                  <a:pt x="4026" y="2166"/>
                </a:lnTo>
                <a:lnTo>
                  <a:pt x="4038" y="2172"/>
                </a:lnTo>
                <a:lnTo>
                  <a:pt x="4044" y="2172"/>
                </a:lnTo>
                <a:lnTo>
                  <a:pt x="4044" y="2178"/>
                </a:lnTo>
                <a:lnTo>
                  <a:pt x="4050" y="2190"/>
                </a:lnTo>
                <a:lnTo>
                  <a:pt x="4056" y="2196"/>
                </a:lnTo>
                <a:lnTo>
                  <a:pt x="4062" y="2208"/>
                </a:lnTo>
                <a:lnTo>
                  <a:pt x="4068" y="2214"/>
                </a:lnTo>
                <a:lnTo>
                  <a:pt x="4068" y="2220"/>
                </a:lnTo>
                <a:lnTo>
                  <a:pt x="4140" y="2226"/>
                </a:lnTo>
                <a:lnTo>
                  <a:pt x="4152" y="2190"/>
                </a:lnTo>
                <a:lnTo>
                  <a:pt x="4176" y="2214"/>
                </a:lnTo>
                <a:lnTo>
                  <a:pt x="4212" y="2256"/>
                </a:lnTo>
                <a:lnTo>
                  <a:pt x="4254" y="2256"/>
                </a:lnTo>
                <a:lnTo>
                  <a:pt x="4266" y="2244"/>
                </a:lnTo>
                <a:lnTo>
                  <a:pt x="4266" y="2226"/>
                </a:lnTo>
                <a:lnTo>
                  <a:pt x="4326" y="2226"/>
                </a:lnTo>
                <a:lnTo>
                  <a:pt x="4320" y="2214"/>
                </a:lnTo>
                <a:lnTo>
                  <a:pt x="4344" y="2214"/>
                </a:lnTo>
                <a:lnTo>
                  <a:pt x="4338" y="2208"/>
                </a:lnTo>
                <a:lnTo>
                  <a:pt x="4338" y="2202"/>
                </a:lnTo>
                <a:lnTo>
                  <a:pt x="4374" y="2166"/>
                </a:lnTo>
                <a:lnTo>
                  <a:pt x="4392" y="2166"/>
                </a:lnTo>
                <a:lnTo>
                  <a:pt x="4404" y="2148"/>
                </a:lnTo>
                <a:lnTo>
                  <a:pt x="4428" y="2148"/>
                </a:lnTo>
                <a:lnTo>
                  <a:pt x="4428" y="2142"/>
                </a:lnTo>
                <a:lnTo>
                  <a:pt x="4434" y="2136"/>
                </a:lnTo>
                <a:lnTo>
                  <a:pt x="4434" y="2130"/>
                </a:lnTo>
                <a:lnTo>
                  <a:pt x="4440" y="2124"/>
                </a:lnTo>
                <a:lnTo>
                  <a:pt x="4458" y="2124"/>
                </a:lnTo>
                <a:lnTo>
                  <a:pt x="4464" y="2130"/>
                </a:lnTo>
                <a:lnTo>
                  <a:pt x="4482" y="2124"/>
                </a:lnTo>
                <a:lnTo>
                  <a:pt x="4482" y="2130"/>
                </a:lnTo>
                <a:lnTo>
                  <a:pt x="4518" y="2130"/>
                </a:lnTo>
                <a:lnTo>
                  <a:pt x="4524" y="2148"/>
                </a:lnTo>
                <a:lnTo>
                  <a:pt x="4548" y="2148"/>
                </a:lnTo>
                <a:lnTo>
                  <a:pt x="4566" y="2142"/>
                </a:lnTo>
                <a:lnTo>
                  <a:pt x="4608" y="2142"/>
                </a:lnTo>
                <a:lnTo>
                  <a:pt x="4608" y="2148"/>
                </a:lnTo>
                <a:lnTo>
                  <a:pt x="4614" y="2154"/>
                </a:lnTo>
                <a:lnTo>
                  <a:pt x="4614" y="2166"/>
                </a:lnTo>
                <a:lnTo>
                  <a:pt x="4620" y="2172"/>
                </a:lnTo>
                <a:lnTo>
                  <a:pt x="4638" y="2178"/>
                </a:lnTo>
                <a:lnTo>
                  <a:pt x="4668" y="2178"/>
                </a:lnTo>
                <a:lnTo>
                  <a:pt x="4674" y="2190"/>
                </a:lnTo>
                <a:lnTo>
                  <a:pt x="4698" y="2184"/>
                </a:lnTo>
                <a:lnTo>
                  <a:pt x="4704" y="2196"/>
                </a:lnTo>
                <a:lnTo>
                  <a:pt x="4704" y="2190"/>
                </a:lnTo>
                <a:lnTo>
                  <a:pt x="4710" y="2184"/>
                </a:lnTo>
                <a:lnTo>
                  <a:pt x="4752" y="2184"/>
                </a:lnTo>
                <a:lnTo>
                  <a:pt x="4752" y="2196"/>
                </a:lnTo>
                <a:lnTo>
                  <a:pt x="4800" y="2190"/>
                </a:lnTo>
                <a:lnTo>
                  <a:pt x="4800" y="2202"/>
                </a:lnTo>
                <a:lnTo>
                  <a:pt x="4806" y="2208"/>
                </a:lnTo>
                <a:lnTo>
                  <a:pt x="4830" y="2196"/>
                </a:lnTo>
                <a:lnTo>
                  <a:pt x="4836" y="2190"/>
                </a:lnTo>
                <a:lnTo>
                  <a:pt x="4836" y="2184"/>
                </a:lnTo>
                <a:lnTo>
                  <a:pt x="4854" y="2184"/>
                </a:lnTo>
                <a:lnTo>
                  <a:pt x="4854" y="2160"/>
                </a:lnTo>
                <a:lnTo>
                  <a:pt x="4848" y="2148"/>
                </a:lnTo>
                <a:lnTo>
                  <a:pt x="4842" y="2142"/>
                </a:lnTo>
                <a:lnTo>
                  <a:pt x="4836" y="2142"/>
                </a:lnTo>
                <a:lnTo>
                  <a:pt x="4812" y="2106"/>
                </a:lnTo>
                <a:lnTo>
                  <a:pt x="4806" y="2088"/>
                </a:lnTo>
                <a:lnTo>
                  <a:pt x="4794" y="2076"/>
                </a:lnTo>
                <a:lnTo>
                  <a:pt x="4794" y="2064"/>
                </a:lnTo>
                <a:lnTo>
                  <a:pt x="4812" y="2064"/>
                </a:lnTo>
                <a:lnTo>
                  <a:pt x="4806" y="2052"/>
                </a:lnTo>
                <a:lnTo>
                  <a:pt x="4812" y="2052"/>
                </a:lnTo>
                <a:lnTo>
                  <a:pt x="4824" y="2046"/>
                </a:lnTo>
                <a:lnTo>
                  <a:pt x="4830" y="2034"/>
                </a:lnTo>
                <a:lnTo>
                  <a:pt x="4830" y="2016"/>
                </a:lnTo>
                <a:lnTo>
                  <a:pt x="4890" y="2046"/>
                </a:lnTo>
                <a:lnTo>
                  <a:pt x="4902" y="2046"/>
                </a:lnTo>
                <a:lnTo>
                  <a:pt x="4926" y="2052"/>
                </a:lnTo>
                <a:lnTo>
                  <a:pt x="4962" y="2052"/>
                </a:lnTo>
                <a:lnTo>
                  <a:pt x="4974" y="2058"/>
                </a:lnTo>
                <a:lnTo>
                  <a:pt x="4980" y="2064"/>
                </a:lnTo>
                <a:lnTo>
                  <a:pt x="5004" y="2076"/>
                </a:lnTo>
                <a:lnTo>
                  <a:pt x="5010" y="2076"/>
                </a:lnTo>
                <a:lnTo>
                  <a:pt x="5022" y="2070"/>
                </a:lnTo>
                <a:lnTo>
                  <a:pt x="5040" y="2070"/>
                </a:lnTo>
                <a:lnTo>
                  <a:pt x="5052" y="2076"/>
                </a:lnTo>
                <a:lnTo>
                  <a:pt x="5058" y="2082"/>
                </a:lnTo>
                <a:lnTo>
                  <a:pt x="5064" y="2094"/>
                </a:lnTo>
                <a:lnTo>
                  <a:pt x="5076" y="2106"/>
                </a:lnTo>
                <a:lnTo>
                  <a:pt x="5088" y="2130"/>
                </a:lnTo>
                <a:lnTo>
                  <a:pt x="5094" y="2136"/>
                </a:lnTo>
                <a:lnTo>
                  <a:pt x="5094" y="2142"/>
                </a:lnTo>
                <a:lnTo>
                  <a:pt x="5118" y="2136"/>
                </a:lnTo>
                <a:lnTo>
                  <a:pt x="5118" y="2142"/>
                </a:lnTo>
                <a:lnTo>
                  <a:pt x="5136" y="2160"/>
                </a:lnTo>
                <a:lnTo>
                  <a:pt x="5166" y="2160"/>
                </a:lnTo>
                <a:lnTo>
                  <a:pt x="5172" y="2166"/>
                </a:lnTo>
                <a:lnTo>
                  <a:pt x="5184" y="2166"/>
                </a:lnTo>
                <a:lnTo>
                  <a:pt x="5196" y="2172"/>
                </a:lnTo>
                <a:lnTo>
                  <a:pt x="5208" y="2172"/>
                </a:lnTo>
                <a:lnTo>
                  <a:pt x="5220" y="2166"/>
                </a:lnTo>
                <a:lnTo>
                  <a:pt x="5274" y="2148"/>
                </a:lnTo>
                <a:lnTo>
                  <a:pt x="5322" y="2148"/>
                </a:lnTo>
                <a:lnTo>
                  <a:pt x="5334" y="2154"/>
                </a:lnTo>
                <a:lnTo>
                  <a:pt x="5340" y="2154"/>
                </a:lnTo>
                <a:lnTo>
                  <a:pt x="5346" y="2160"/>
                </a:lnTo>
                <a:lnTo>
                  <a:pt x="5382" y="2160"/>
                </a:lnTo>
                <a:lnTo>
                  <a:pt x="5406" y="2184"/>
                </a:lnTo>
                <a:lnTo>
                  <a:pt x="5466" y="2184"/>
                </a:lnTo>
                <a:lnTo>
                  <a:pt x="5472" y="2190"/>
                </a:lnTo>
                <a:lnTo>
                  <a:pt x="5472" y="2196"/>
                </a:lnTo>
                <a:lnTo>
                  <a:pt x="5484" y="2208"/>
                </a:lnTo>
                <a:lnTo>
                  <a:pt x="5484" y="2214"/>
                </a:lnTo>
                <a:lnTo>
                  <a:pt x="5502" y="2214"/>
                </a:lnTo>
                <a:lnTo>
                  <a:pt x="5514" y="2220"/>
                </a:lnTo>
                <a:lnTo>
                  <a:pt x="5514" y="2232"/>
                </a:lnTo>
                <a:lnTo>
                  <a:pt x="5520" y="2238"/>
                </a:lnTo>
                <a:lnTo>
                  <a:pt x="5586" y="2238"/>
                </a:lnTo>
                <a:lnTo>
                  <a:pt x="5592" y="2244"/>
                </a:lnTo>
                <a:lnTo>
                  <a:pt x="5598" y="2244"/>
                </a:lnTo>
                <a:lnTo>
                  <a:pt x="5610" y="2250"/>
                </a:lnTo>
                <a:lnTo>
                  <a:pt x="5634" y="2250"/>
                </a:lnTo>
                <a:lnTo>
                  <a:pt x="5646" y="2244"/>
                </a:lnTo>
                <a:lnTo>
                  <a:pt x="5664" y="2244"/>
                </a:lnTo>
                <a:lnTo>
                  <a:pt x="5670" y="2250"/>
                </a:lnTo>
                <a:lnTo>
                  <a:pt x="5670" y="2256"/>
                </a:lnTo>
                <a:lnTo>
                  <a:pt x="5676" y="2256"/>
                </a:lnTo>
                <a:lnTo>
                  <a:pt x="5694" y="2238"/>
                </a:lnTo>
                <a:lnTo>
                  <a:pt x="5694" y="2232"/>
                </a:lnTo>
                <a:lnTo>
                  <a:pt x="5742" y="2232"/>
                </a:lnTo>
                <a:lnTo>
                  <a:pt x="5754" y="2220"/>
                </a:lnTo>
                <a:lnTo>
                  <a:pt x="5790" y="2220"/>
                </a:lnTo>
                <a:lnTo>
                  <a:pt x="5802" y="2208"/>
                </a:lnTo>
                <a:lnTo>
                  <a:pt x="5802" y="2196"/>
                </a:lnTo>
                <a:lnTo>
                  <a:pt x="5832" y="2166"/>
                </a:lnTo>
                <a:lnTo>
                  <a:pt x="5850" y="2166"/>
                </a:lnTo>
                <a:lnTo>
                  <a:pt x="5862" y="2172"/>
                </a:lnTo>
                <a:lnTo>
                  <a:pt x="5898" y="2172"/>
                </a:lnTo>
                <a:lnTo>
                  <a:pt x="5916" y="2190"/>
                </a:lnTo>
                <a:lnTo>
                  <a:pt x="5928" y="2196"/>
                </a:lnTo>
                <a:lnTo>
                  <a:pt x="5952" y="2196"/>
                </a:lnTo>
                <a:lnTo>
                  <a:pt x="5964" y="2190"/>
                </a:lnTo>
                <a:lnTo>
                  <a:pt x="5970" y="2184"/>
                </a:lnTo>
                <a:lnTo>
                  <a:pt x="5994" y="2190"/>
                </a:lnTo>
                <a:lnTo>
                  <a:pt x="6012" y="2190"/>
                </a:lnTo>
                <a:lnTo>
                  <a:pt x="6048" y="2214"/>
                </a:lnTo>
                <a:lnTo>
                  <a:pt x="6084" y="2214"/>
                </a:lnTo>
                <a:lnTo>
                  <a:pt x="6090" y="2220"/>
                </a:lnTo>
                <a:lnTo>
                  <a:pt x="6102" y="2220"/>
                </a:lnTo>
                <a:lnTo>
                  <a:pt x="6120" y="2202"/>
                </a:lnTo>
                <a:lnTo>
                  <a:pt x="6120" y="2190"/>
                </a:lnTo>
                <a:lnTo>
                  <a:pt x="6144" y="2190"/>
                </a:lnTo>
                <a:lnTo>
                  <a:pt x="6156" y="2184"/>
                </a:lnTo>
                <a:lnTo>
                  <a:pt x="6162" y="2178"/>
                </a:lnTo>
                <a:lnTo>
                  <a:pt x="6162" y="2166"/>
                </a:lnTo>
                <a:lnTo>
                  <a:pt x="6150" y="2166"/>
                </a:lnTo>
                <a:lnTo>
                  <a:pt x="6144" y="2160"/>
                </a:lnTo>
                <a:lnTo>
                  <a:pt x="6138" y="2118"/>
                </a:lnTo>
                <a:lnTo>
                  <a:pt x="6138" y="2046"/>
                </a:lnTo>
                <a:lnTo>
                  <a:pt x="6156" y="2028"/>
                </a:lnTo>
                <a:lnTo>
                  <a:pt x="6156" y="2016"/>
                </a:lnTo>
                <a:lnTo>
                  <a:pt x="6150" y="2010"/>
                </a:lnTo>
                <a:lnTo>
                  <a:pt x="6138" y="2004"/>
                </a:lnTo>
                <a:lnTo>
                  <a:pt x="6126" y="1992"/>
                </a:lnTo>
                <a:lnTo>
                  <a:pt x="6114" y="1992"/>
                </a:lnTo>
                <a:lnTo>
                  <a:pt x="6108" y="1986"/>
                </a:lnTo>
                <a:lnTo>
                  <a:pt x="6096" y="1986"/>
                </a:lnTo>
                <a:lnTo>
                  <a:pt x="6078" y="1980"/>
                </a:lnTo>
                <a:lnTo>
                  <a:pt x="6072" y="1980"/>
                </a:lnTo>
                <a:lnTo>
                  <a:pt x="6072" y="1968"/>
                </a:lnTo>
                <a:lnTo>
                  <a:pt x="6078" y="1968"/>
                </a:lnTo>
                <a:lnTo>
                  <a:pt x="6120" y="1926"/>
                </a:lnTo>
                <a:lnTo>
                  <a:pt x="6156" y="1920"/>
                </a:lnTo>
                <a:lnTo>
                  <a:pt x="6162" y="1908"/>
                </a:lnTo>
                <a:lnTo>
                  <a:pt x="6204" y="1914"/>
                </a:lnTo>
                <a:lnTo>
                  <a:pt x="6258" y="1902"/>
                </a:lnTo>
                <a:lnTo>
                  <a:pt x="6294" y="1920"/>
                </a:lnTo>
                <a:lnTo>
                  <a:pt x="6330" y="1944"/>
                </a:lnTo>
                <a:lnTo>
                  <a:pt x="6402" y="1944"/>
                </a:lnTo>
                <a:lnTo>
                  <a:pt x="6408" y="1950"/>
                </a:lnTo>
                <a:lnTo>
                  <a:pt x="6420" y="1956"/>
                </a:lnTo>
                <a:lnTo>
                  <a:pt x="6426" y="1962"/>
                </a:lnTo>
                <a:lnTo>
                  <a:pt x="6438" y="1968"/>
                </a:lnTo>
                <a:lnTo>
                  <a:pt x="6438" y="1980"/>
                </a:lnTo>
                <a:lnTo>
                  <a:pt x="6444" y="1980"/>
                </a:lnTo>
                <a:lnTo>
                  <a:pt x="6456" y="1992"/>
                </a:lnTo>
                <a:lnTo>
                  <a:pt x="6468" y="1998"/>
                </a:lnTo>
                <a:lnTo>
                  <a:pt x="6480" y="2010"/>
                </a:lnTo>
                <a:lnTo>
                  <a:pt x="6492" y="2010"/>
                </a:lnTo>
                <a:lnTo>
                  <a:pt x="6498" y="2016"/>
                </a:lnTo>
                <a:lnTo>
                  <a:pt x="6504" y="2016"/>
                </a:lnTo>
                <a:lnTo>
                  <a:pt x="6510" y="2046"/>
                </a:lnTo>
                <a:lnTo>
                  <a:pt x="6558" y="2070"/>
                </a:lnTo>
                <a:lnTo>
                  <a:pt x="6570" y="2100"/>
                </a:lnTo>
                <a:lnTo>
                  <a:pt x="6582" y="2100"/>
                </a:lnTo>
                <a:lnTo>
                  <a:pt x="6630" y="2124"/>
                </a:lnTo>
                <a:lnTo>
                  <a:pt x="6636" y="2136"/>
                </a:lnTo>
                <a:lnTo>
                  <a:pt x="6654" y="2154"/>
                </a:lnTo>
                <a:lnTo>
                  <a:pt x="6660" y="2166"/>
                </a:lnTo>
                <a:lnTo>
                  <a:pt x="6672" y="2166"/>
                </a:lnTo>
                <a:lnTo>
                  <a:pt x="6678" y="2190"/>
                </a:lnTo>
                <a:lnTo>
                  <a:pt x="6684" y="2190"/>
                </a:lnTo>
                <a:lnTo>
                  <a:pt x="6690" y="2196"/>
                </a:lnTo>
                <a:lnTo>
                  <a:pt x="6714" y="2208"/>
                </a:lnTo>
                <a:lnTo>
                  <a:pt x="6720" y="2214"/>
                </a:lnTo>
                <a:lnTo>
                  <a:pt x="6732" y="2220"/>
                </a:lnTo>
                <a:lnTo>
                  <a:pt x="6780" y="2220"/>
                </a:lnTo>
                <a:lnTo>
                  <a:pt x="6792" y="2226"/>
                </a:lnTo>
                <a:lnTo>
                  <a:pt x="6798" y="2232"/>
                </a:lnTo>
                <a:lnTo>
                  <a:pt x="6810" y="2238"/>
                </a:lnTo>
                <a:lnTo>
                  <a:pt x="6822" y="2226"/>
                </a:lnTo>
                <a:lnTo>
                  <a:pt x="6834" y="2226"/>
                </a:lnTo>
                <a:lnTo>
                  <a:pt x="6852" y="2244"/>
                </a:lnTo>
                <a:lnTo>
                  <a:pt x="6864" y="2250"/>
                </a:lnTo>
                <a:lnTo>
                  <a:pt x="6882" y="2268"/>
                </a:lnTo>
                <a:lnTo>
                  <a:pt x="6924" y="2268"/>
                </a:lnTo>
                <a:lnTo>
                  <a:pt x="6942" y="2298"/>
                </a:lnTo>
                <a:lnTo>
                  <a:pt x="6960" y="2298"/>
                </a:lnTo>
                <a:lnTo>
                  <a:pt x="6966" y="2304"/>
                </a:lnTo>
                <a:lnTo>
                  <a:pt x="6966" y="2310"/>
                </a:lnTo>
                <a:lnTo>
                  <a:pt x="6972" y="2322"/>
                </a:lnTo>
                <a:lnTo>
                  <a:pt x="6972" y="2334"/>
                </a:lnTo>
                <a:lnTo>
                  <a:pt x="7014" y="2364"/>
                </a:lnTo>
                <a:lnTo>
                  <a:pt x="7038" y="2358"/>
                </a:lnTo>
                <a:lnTo>
                  <a:pt x="7050" y="2370"/>
                </a:lnTo>
                <a:lnTo>
                  <a:pt x="7068" y="2370"/>
                </a:lnTo>
                <a:lnTo>
                  <a:pt x="7068" y="2358"/>
                </a:lnTo>
                <a:lnTo>
                  <a:pt x="7098" y="2364"/>
                </a:lnTo>
                <a:lnTo>
                  <a:pt x="7098" y="2346"/>
                </a:lnTo>
                <a:lnTo>
                  <a:pt x="7104" y="2340"/>
                </a:lnTo>
                <a:lnTo>
                  <a:pt x="7110" y="2340"/>
                </a:lnTo>
                <a:lnTo>
                  <a:pt x="7122" y="2334"/>
                </a:lnTo>
                <a:lnTo>
                  <a:pt x="7152" y="2334"/>
                </a:lnTo>
                <a:lnTo>
                  <a:pt x="7158" y="2310"/>
                </a:lnTo>
                <a:lnTo>
                  <a:pt x="7200" y="2310"/>
                </a:lnTo>
                <a:lnTo>
                  <a:pt x="7212" y="2316"/>
                </a:lnTo>
                <a:lnTo>
                  <a:pt x="7218" y="2328"/>
                </a:lnTo>
                <a:lnTo>
                  <a:pt x="7218" y="2346"/>
                </a:lnTo>
                <a:lnTo>
                  <a:pt x="7242" y="2358"/>
                </a:lnTo>
                <a:lnTo>
                  <a:pt x="7242" y="2388"/>
                </a:lnTo>
                <a:lnTo>
                  <a:pt x="7224" y="2394"/>
                </a:lnTo>
                <a:lnTo>
                  <a:pt x="7236" y="2412"/>
                </a:lnTo>
                <a:lnTo>
                  <a:pt x="7236" y="2430"/>
                </a:lnTo>
                <a:lnTo>
                  <a:pt x="7248" y="2442"/>
                </a:lnTo>
                <a:lnTo>
                  <a:pt x="7248" y="2466"/>
                </a:lnTo>
                <a:lnTo>
                  <a:pt x="7266" y="2472"/>
                </a:lnTo>
                <a:lnTo>
                  <a:pt x="7260" y="2502"/>
                </a:lnTo>
                <a:lnTo>
                  <a:pt x="7266" y="2526"/>
                </a:lnTo>
                <a:lnTo>
                  <a:pt x="7260" y="2532"/>
                </a:lnTo>
                <a:lnTo>
                  <a:pt x="7254" y="2532"/>
                </a:lnTo>
                <a:lnTo>
                  <a:pt x="7254" y="2550"/>
                </a:lnTo>
                <a:lnTo>
                  <a:pt x="7260" y="2562"/>
                </a:lnTo>
                <a:lnTo>
                  <a:pt x="7260" y="2574"/>
                </a:lnTo>
                <a:lnTo>
                  <a:pt x="7254" y="2580"/>
                </a:lnTo>
                <a:lnTo>
                  <a:pt x="7248" y="2580"/>
                </a:lnTo>
                <a:lnTo>
                  <a:pt x="7236" y="2574"/>
                </a:lnTo>
                <a:lnTo>
                  <a:pt x="7224" y="2574"/>
                </a:lnTo>
                <a:lnTo>
                  <a:pt x="7206" y="2568"/>
                </a:lnTo>
                <a:lnTo>
                  <a:pt x="7194" y="2562"/>
                </a:lnTo>
                <a:lnTo>
                  <a:pt x="7170" y="2562"/>
                </a:lnTo>
                <a:lnTo>
                  <a:pt x="7164" y="2568"/>
                </a:lnTo>
                <a:lnTo>
                  <a:pt x="7170" y="2574"/>
                </a:lnTo>
                <a:lnTo>
                  <a:pt x="7170" y="2586"/>
                </a:lnTo>
                <a:lnTo>
                  <a:pt x="7146" y="2586"/>
                </a:lnTo>
                <a:lnTo>
                  <a:pt x="7146" y="2598"/>
                </a:lnTo>
                <a:lnTo>
                  <a:pt x="7152" y="2610"/>
                </a:lnTo>
                <a:lnTo>
                  <a:pt x="7158" y="2610"/>
                </a:lnTo>
                <a:lnTo>
                  <a:pt x="7170" y="2622"/>
                </a:lnTo>
                <a:lnTo>
                  <a:pt x="7182" y="2628"/>
                </a:lnTo>
                <a:lnTo>
                  <a:pt x="7194" y="2646"/>
                </a:lnTo>
                <a:lnTo>
                  <a:pt x="7206" y="2658"/>
                </a:lnTo>
                <a:lnTo>
                  <a:pt x="7212" y="2676"/>
                </a:lnTo>
                <a:lnTo>
                  <a:pt x="7212" y="2688"/>
                </a:lnTo>
                <a:lnTo>
                  <a:pt x="7224" y="2700"/>
                </a:lnTo>
                <a:lnTo>
                  <a:pt x="7230" y="2712"/>
                </a:lnTo>
                <a:lnTo>
                  <a:pt x="7236" y="2748"/>
                </a:lnTo>
                <a:lnTo>
                  <a:pt x="7206" y="2742"/>
                </a:lnTo>
                <a:lnTo>
                  <a:pt x="7200" y="2766"/>
                </a:lnTo>
                <a:lnTo>
                  <a:pt x="7224" y="2778"/>
                </a:lnTo>
                <a:lnTo>
                  <a:pt x="7260" y="2778"/>
                </a:lnTo>
                <a:lnTo>
                  <a:pt x="7260" y="2718"/>
                </a:lnTo>
                <a:lnTo>
                  <a:pt x="7266" y="2712"/>
                </a:lnTo>
                <a:lnTo>
                  <a:pt x="7272" y="2712"/>
                </a:lnTo>
                <a:lnTo>
                  <a:pt x="7284" y="2718"/>
                </a:lnTo>
                <a:lnTo>
                  <a:pt x="7290" y="2724"/>
                </a:lnTo>
                <a:lnTo>
                  <a:pt x="7302" y="2712"/>
                </a:lnTo>
                <a:lnTo>
                  <a:pt x="7308" y="2724"/>
                </a:lnTo>
                <a:lnTo>
                  <a:pt x="7314" y="2730"/>
                </a:lnTo>
                <a:lnTo>
                  <a:pt x="7320" y="2742"/>
                </a:lnTo>
                <a:lnTo>
                  <a:pt x="7332" y="2754"/>
                </a:lnTo>
                <a:lnTo>
                  <a:pt x="7344" y="2754"/>
                </a:lnTo>
                <a:lnTo>
                  <a:pt x="7356" y="2748"/>
                </a:lnTo>
                <a:lnTo>
                  <a:pt x="7368" y="2748"/>
                </a:lnTo>
                <a:lnTo>
                  <a:pt x="7374" y="2742"/>
                </a:lnTo>
                <a:lnTo>
                  <a:pt x="7380" y="2742"/>
                </a:lnTo>
                <a:lnTo>
                  <a:pt x="7380" y="2760"/>
                </a:lnTo>
                <a:lnTo>
                  <a:pt x="7386" y="2760"/>
                </a:lnTo>
                <a:lnTo>
                  <a:pt x="7392" y="2754"/>
                </a:lnTo>
                <a:lnTo>
                  <a:pt x="7404" y="2748"/>
                </a:lnTo>
                <a:lnTo>
                  <a:pt x="7422" y="2742"/>
                </a:lnTo>
                <a:lnTo>
                  <a:pt x="7440" y="2730"/>
                </a:lnTo>
                <a:lnTo>
                  <a:pt x="7452" y="2724"/>
                </a:lnTo>
                <a:lnTo>
                  <a:pt x="7464" y="2700"/>
                </a:lnTo>
                <a:lnTo>
                  <a:pt x="7464" y="2682"/>
                </a:lnTo>
                <a:lnTo>
                  <a:pt x="7470" y="2664"/>
                </a:lnTo>
                <a:lnTo>
                  <a:pt x="7470" y="2628"/>
                </a:lnTo>
                <a:lnTo>
                  <a:pt x="7494" y="2622"/>
                </a:lnTo>
                <a:lnTo>
                  <a:pt x="7494" y="2562"/>
                </a:lnTo>
                <a:lnTo>
                  <a:pt x="7500" y="2550"/>
                </a:lnTo>
                <a:lnTo>
                  <a:pt x="7506" y="2544"/>
                </a:lnTo>
                <a:lnTo>
                  <a:pt x="7518" y="2520"/>
                </a:lnTo>
                <a:lnTo>
                  <a:pt x="7518" y="2490"/>
                </a:lnTo>
                <a:lnTo>
                  <a:pt x="7524" y="2472"/>
                </a:lnTo>
                <a:lnTo>
                  <a:pt x="7524" y="2454"/>
                </a:lnTo>
                <a:lnTo>
                  <a:pt x="7518" y="2442"/>
                </a:lnTo>
                <a:lnTo>
                  <a:pt x="7518" y="2424"/>
                </a:lnTo>
                <a:lnTo>
                  <a:pt x="7512" y="2418"/>
                </a:lnTo>
                <a:lnTo>
                  <a:pt x="7512" y="2412"/>
                </a:lnTo>
                <a:lnTo>
                  <a:pt x="7518" y="2400"/>
                </a:lnTo>
                <a:lnTo>
                  <a:pt x="7524" y="2394"/>
                </a:lnTo>
                <a:lnTo>
                  <a:pt x="7524" y="2382"/>
                </a:lnTo>
                <a:lnTo>
                  <a:pt x="7530" y="2376"/>
                </a:lnTo>
                <a:lnTo>
                  <a:pt x="7530" y="2364"/>
                </a:lnTo>
                <a:lnTo>
                  <a:pt x="7524" y="2358"/>
                </a:lnTo>
                <a:lnTo>
                  <a:pt x="7518" y="2346"/>
                </a:lnTo>
                <a:lnTo>
                  <a:pt x="7524" y="2334"/>
                </a:lnTo>
                <a:lnTo>
                  <a:pt x="7530" y="2328"/>
                </a:lnTo>
                <a:lnTo>
                  <a:pt x="7536" y="2316"/>
                </a:lnTo>
                <a:lnTo>
                  <a:pt x="7536" y="2298"/>
                </a:lnTo>
                <a:lnTo>
                  <a:pt x="7530" y="2292"/>
                </a:lnTo>
                <a:lnTo>
                  <a:pt x="7530" y="2280"/>
                </a:lnTo>
                <a:lnTo>
                  <a:pt x="7518" y="2256"/>
                </a:lnTo>
                <a:lnTo>
                  <a:pt x="7512" y="2250"/>
                </a:lnTo>
                <a:lnTo>
                  <a:pt x="7512" y="2238"/>
                </a:lnTo>
                <a:lnTo>
                  <a:pt x="7506" y="2232"/>
                </a:lnTo>
                <a:lnTo>
                  <a:pt x="7506" y="2220"/>
                </a:lnTo>
                <a:lnTo>
                  <a:pt x="7500" y="2214"/>
                </a:lnTo>
                <a:lnTo>
                  <a:pt x="7500" y="2202"/>
                </a:lnTo>
                <a:lnTo>
                  <a:pt x="7494" y="2196"/>
                </a:lnTo>
                <a:lnTo>
                  <a:pt x="7482" y="2190"/>
                </a:lnTo>
                <a:lnTo>
                  <a:pt x="7476" y="2184"/>
                </a:lnTo>
                <a:lnTo>
                  <a:pt x="7482" y="2178"/>
                </a:lnTo>
                <a:lnTo>
                  <a:pt x="7476" y="2178"/>
                </a:lnTo>
                <a:lnTo>
                  <a:pt x="7470" y="2172"/>
                </a:lnTo>
                <a:lnTo>
                  <a:pt x="7458" y="2166"/>
                </a:lnTo>
                <a:lnTo>
                  <a:pt x="7446" y="2154"/>
                </a:lnTo>
                <a:lnTo>
                  <a:pt x="7440" y="2142"/>
                </a:lnTo>
                <a:lnTo>
                  <a:pt x="7434" y="2124"/>
                </a:lnTo>
                <a:lnTo>
                  <a:pt x="7434" y="2112"/>
                </a:lnTo>
                <a:lnTo>
                  <a:pt x="7428" y="2106"/>
                </a:lnTo>
                <a:lnTo>
                  <a:pt x="7428" y="2100"/>
                </a:lnTo>
                <a:lnTo>
                  <a:pt x="7416" y="2094"/>
                </a:lnTo>
                <a:lnTo>
                  <a:pt x="7416" y="2082"/>
                </a:lnTo>
                <a:lnTo>
                  <a:pt x="7422" y="2070"/>
                </a:lnTo>
                <a:lnTo>
                  <a:pt x="7422" y="2040"/>
                </a:lnTo>
                <a:lnTo>
                  <a:pt x="7410" y="2028"/>
                </a:lnTo>
                <a:lnTo>
                  <a:pt x="7404" y="2016"/>
                </a:lnTo>
                <a:lnTo>
                  <a:pt x="7398" y="2010"/>
                </a:lnTo>
                <a:lnTo>
                  <a:pt x="7380" y="2004"/>
                </a:lnTo>
                <a:lnTo>
                  <a:pt x="7380" y="1998"/>
                </a:lnTo>
                <a:lnTo>
                  <a:pt x="7374" y="1992"/>
                </a:lnTo>
                <a:lnTo>
                  <a:pt x="7368" y="1980"/>
                </a:lnTo>
                <a:lnTo>
                  <a:pt x="7356" y="1968"/>
                </a:lnTo>
                <a:lnTo>
                  <a:pt x="7344" y="1968"/>
                </a:lnTo>
                <a:lnTo>
                  <a:pt x="7332" y="1956"/>
                </a:lnTo>
                <a:lnTo>
                  <a:pt x="7326" y="1956"/>
                </a:lnTo>
                <a:lnTo>
                  <a:pt x="7308" y="1950"/>
                </a:lnTo>
                <a:lnTo>
                  <a:pt x="7302" y="1938"/>
                </a:lnTo>
                <a:lnTo>
                  <a:pt x="7308" y="1938"/>
                </a:lnTo>
                <a:lnTo>
                  <a:pt x="7314" y="1944"/>
                </a:lnTo>
                <a:lnTo>
                  <a:pt x="7326" y="1944"/>
                </a:lnTo>
                <a:lnTo>
                  <a:pt x="7332" y="1950"/>
                </a:lnTo>
                <a:lnTo>
                  <a:pt x="7344" y="1950"/>
                </a:lnTo>
                <a:lnTo>
                  <a:pt x="7350" y="1944"/>
                </a:lnTo>
                <a:lnTo>
                  <a:pt x="7350" y="1938"/>
                </a:lnTo>
                <a:lnTo>
                  <a:pt x="7344" y="1938"/>
                </a:lnTo>
                <a:lnTo>
                  <a:pt x="7332" y="1932"/>
                </a:lnTo>
                <a:lnTo>
                  <a:pt x="7326" y="1926"/>
                </a:lnTo>
                <a:lnTo>
                  <a:pt x="7320" y="1926"/>
                </a:lnTo>
                <a:lnTo>
                  <a:pt x="7242" y="1890"/>
                </a:lnTo>
                <a:lnTo>
                  <a:pt x="7236" y="1890"/>
                </a:lnTo>
                <a:lnTo>
                  <a:pt x="7230" y="1884"/>
                </a:lnTo>
                <a:lnTo>
                  <a:pt x="7218" y="1878"/>
                </a:lnTo>
                <a:lnTo>
                  <a:pt x="7206" y="1866"/>
                </a:lnTo>
                <a:lnTo>
                  <a:pt x="7194" y="1860"/>
                </a:lnTo>
                <a:lnTo>
                  <a:pt x="7188" y="1854"/>
                </a:lnTo>
                <a:lnTo>
                  <a:pt x="7170" y="1854"/>
                </a:lnTo>
                <a:lnTo>
                  <a:pt x="7164" y="1860"/>
                </a:lnTo>
                <a:lnTo>
                  <a:pt x="7152" y="1866"/>
                </a:lnTo>
                <a:lnTo>
                  <a:pt x="7116" y="1854"/>
                </a:lnTo>
                <a:lnTo>
                  <a:pt x="7152" y="1896"/>
                </a:lnTo>
                <a:lnTo>
                  <a:pt x="7146" y="1920"/>
                </a:lnTo>
                <a:lnTo>
                  <a:pt x="7134" y="1920"/>
                </a:lnTo>
                <a:lnTo>
                  <a:pt x="7134" y="1890"/>
                </a:lnTo>
                <a:lnTo>
                  <a:pt x="7116" y="1878"/>
                </a:lnTo>
                <a:lnTo>
                  <a:pt x="7116" y="1908"/>
                </a:lnTo>
                <a:lnTo>
                  <a:pt x="7068" y="1908"/>
                </a:lnTo>
                <a:lnTo>
                  <a:pt x="7074" y="1902"/>
                </a:lnTo>
                <a:lnTo>
                  <a:pt x="7074" y="1884"/>
                </a:lnTo>
                <a:lnTo>
                  <a:pt x="7068" y="1878"/>
                </a:lnTo>
                <a:lnTo>
                  <a:pt x="7044" y="1878"/>
                </a:lnTo>
                <a:lnTo>
                  <a:pt x="7038" y="1890"/>
                </a:lnTo>
                <a:lnTo>
                  <a:pt x="7014" y="1890"/>
                </a:lnTo>
                <a:lnTo>
                  <a:pt x="7002" y="1854"/>
                </a:lnTo>
                <a:lnTo>
                  <a:pt x="6996" y="1854"/>
                </a:lnTo>
                <a:lnTo>
                  <a:pt x="6984" y="1830"/>
                </a:lnTo>
                <a:lnTo>
                  <a:pt x="6912" y="1836"/>
                </a:lnTo>
                <a:lnTo>
                  <a:pt x="6906" y="1824"/>
                </a:lnTo>
                <a:lnTo>
                  <a:pt x="6882" y="1824"/>
                </a:lnTo>
                <a:lnTo>
                  <a:pt x="6870" y="1818"/>
                </a:lnTo>
                <a:lnTo>
                  <a:pt x="6864" y="1812"/>
                </a:lnTo>
                <a:lnTo>
                  <a:pt x="6864" y="1794"/>
                </a:lnTo>
                <a:lnTo>
                  <a:pt x="6876" y="1788"/>
                </a:lnTo>
                <a:lnTo>
                  <a:pt x="6888" y="1776"/>
                </a:lnTo>
                <a:lnTo>
                  <a:pt x="6900" y="1776"/>
                </a:lnTo>
                <a:lnTo>
                  <a:pt x="6900" y="1752"/>
                </a:lnTo>
                <a:lnTo>
                  <a:pt x="6906" y="1752"/>
                </a:lnTo>
                <a:lnTo>
                  <a:pt x="6918" y="1746"/>
                </a:lnTo>
                <a:lnTo>
                  <a:pt x="6930" y="1734"/>
                </a:lnTo>
                <a:lnTo>
                  <a:pt x="6930" y="1728"/>
                </a:lnTo>
                <a:lnTo>
                  <a:pt x="6936" y="1716"/>
                </a:lnTo>
                <a:lnTo>
                  <a:pt x="6936" y="1710"/>
                </a:lnTo>
                <a:lnTo>
                  <a:pt x="6942" y="1698"/>
                </a:lnTo>
                <a:lnTo>
                  <a:pt x="6930" y="1686"/>
                </a:lnTo>
                <a:lnTo>
                  <a:pt x="6942" y="1662"/>
                </a:lnTo>
                <a:lnTo>
                  <a:pt x="6930" y="1650"/>
                </a:lnTo>
                <a:lnTo>
                  <a:pt x="6948" y="1632"/>
                </a:lnTo>
                <a:lnTo>
                  <a:pt x="6972" y="1626"/>
                </a:lnTo>
                <a:lnTo>
                  <a:pt x="6960" y="1596"/>
                </a:lnTo>
                <a:lnTo>
                  <a:pt x="6984" y="1590"/>
                </a:lnTo>
                <a:lnTo>
                  <a:pt x="6960" y="1554"/>
                </a:lnTo>
                <a:lnTo>
                  <a:pt x="6990" y="1542"/>
                </a:lnTo>
                <a:lnTo>
                  <a:pt x="6990" y="1500"/>
                </a:lnTo>
                <a:lnTo>
                  <a:pt x="6996" y="1488"/>
                </a:lnTo>
                <a:lnTo>
                  <a:pt x="7002" y="1482"/>
                </a:lnTo>
                <a:lnTo>
                  <a:pt x="7020" y="1470"/>
                </a:lnTo>
                <a:lnTo>
                  <a:pt x="7032" y="1464"/>
                </a:lnTo>
                <a:lnTo>
                  <a:pt x="7050" y="1464"/>
                </a:lnTo>
                <a:lnTo>
                  <a:pt x="7068" y="1470"/>
                </a:lnTo>
                <a:lnTo>
                  <a:pt x="7188" y="1470"/>
                </a:lnTo>
                <a:lnTo>
                  <a:pt x="7206" y="1488"/>
                </a:lnTo>
                <a:lnTo>
                  <a:pt x="7224" y="1482"/>
                </a:lnTo>
                <a:lnTo>
                  <a:pt x="7218" y="1464"/>
                </a:lnTo>
                <a:lnTo>
                  <a:pt x="7290" y="1482"/>
                </a:lnTo>
                <a:lnTo>
                  <a:pt x="7320" y="1464"/>
                </a:lnTo>
                <a:lnTo>
                  <a:pt x="7350" y="1488"/>
                </a:lnTo>
                <a:lnTo>
                  <a:pt x="7356" y="1452"/>
                </a:lnTo>
                <a:lnTo>
                  <a:pt x="7434" y="1452"/>
                </a:lnTo>
                <a:lnTo>
                  <a:pt x="7446" y="1458"/>
                </a:lnTo>
                <a:lnTo>
                  <a:pt x="7452" y="1470"/>
                </a:lnTo>
                <a:lnTo>
                  <a:pt x="7458" y="1470"/>
                </a:lnTo>
                <a:lnTo>
                  <a:pt x="7464" y="1464"/>
                </a:lnTo>
                <a:lnTo>
                  <a:pt x="7476" y="1464"/>
                </a:lnTo>
                <a:lnTo>
                  <a:pt x="7482" y="1458"/>
                </a:lnTo>
                <a:lnTo>
                  <a:pt x="7494" y="1452"/>
                </a:lnTo>
                <a:lnTo>
                  <a:pt x="7518" y="1470"/>
                </a:lnTo>
                <a:lnTo>
                  <a:pt x="7560" y="1476"/>
                </a:lnTo>
                <a:lnTo>
                  <a:pt x="7506" y="1488"/>
                </a:lnTo>
                <a:lnTo>
                  <a:pt x="7506" y="1494"/>
                </a:lnTo>
                <a:lnTo>
                  <a:pt x="7512" y="1500"/>
                </a:lnTo>
                <a:lnTo>
                  <a:pt x="7524" y="1506"/>
                </a:lnTo>
                <a:lnTo>
                  <a:pt x="7530" y="1512"/>
                </a:lnTo>
                <a:lnTo>
                  <a:pt x="7542" y="1512"/>
                </a:lnTo>
                <a:lnTo>
                  <a:pt x="7548" y="1506"/>
                </a:lnTo>
                <a:lnTo>
                  <a:pt x="7560" y="1506"/>
                </a:lnTo>
                <a:lnTo>
                  <a:pt x="7572" y="1500"/>
                </a:lnTo>
                <a:lnTo>
                  <a:pt x="7578" y="1494"/>
                </a:lnTo>
                <a:lnTo>
                  <a:pt x="7584" y="1494"/>
                </a:lnTo>
                <a:lnTo>
                  <a:pt x="7614" y="1506"/>
                </a:lnTo>
                <a:lnTo>
                  <a:pt x="7638" y="1488"/>
                </a:lnTo>
                <a:lnTo>
                  <a:pt x="7644" y="1488"/>
                </a:lnTo>
                <a:lnTo>
                  <a:pt x="7650" y="1494"/>
                </a:lnTo>
                <a:lnTo>
                  <a:pt x="7686" y="1494"/>
                </a:lnTo>
                <a:lnTo>
                  <a:pt x="7692" y="1488"/>
                </a:lnTo>
                <a:lnTo>
                  <a:pt x="7692" y="1476"/>
                </a:lnTo>
                <a:lnTo>
                  <a:pt x="7728" y="1482"/>
                </a:lnTo>
                <a:lnTo>
                  <a:pt x="7680" y="1452"/>
                </a:lnTo>
                <a:lnTo>
                  <a:pt x="7650" y="1464"/>
                </a:lnTo>
                <a:lnTo>
                  <a:pt x="7644" y="1446"/>
                </a:lnTo>
                <a:lnTo>
                  <a:pt x="7638" y="1434"/>
                </a:lnTo>
                <a:lnTo>
                  <a:pt x="7632" y="1428"/>
                </a:lnTo>
                <a:lnTo>
                  <a:pt x="7626" y="1416"/>
                </a:lnTo>
                <a:lnTo>
                  <a:pt x="7626" y="1398"/>
                </a:lnTo>
                <a:lnTo>
                  <a:pt x="7650" y="1374"/>
                </a:lnTo>
                <a:lnTo>
                  <a:pt x="7644" y="1344"/>
                </a:lnTo>
                <a:lnTo>
                  <a:pt x="7662" y="1332"/>
                </a:lnTo>
                <a:lnTo>
                  <a:pt x="7650" y="1326"/>
                </a:lnTo>
                <a:lnTo>
                  <a:pt x="7638" y="1314"/>
                </a:lnTo>
                <a:lnTo>
                  <a:pt x="7638" y="1302"/>
                </a:lnTo>
                <a:lnTo>
                  <a:pt x="7644" y="1296"/>
                </a:lnTo>
                <a:lnTo>
                  <a:pt x="7662" y="1290"/>
                </a:lnTo>
                <a:lnTo>
                  <a:pt x="7698" y="1290"/>
                </a:lnTo>
                <a:lnTo>
                  <a:pt x="7710" y="1296"/>
                </a:lnTo>
                <a:lnTo>
                  <a:pt x="7728" y="1296"/>
                </a:lnTo>
                <a:lnTo>
                  <a:pt x="7746" y="1278"/>
                </a:lnTo>
                <a:lnTo>
                  <a:pt x="7782" y="1308"/>
                </a:lnTo>
                <a:lnTo>
                  <a:pt x="7806" y="1290"/>
                </a:lnTo>
                <a:lnTo>
                  <a:pt x="7812" y="1302"/>
                </a:lnTo>
                <a:lnTo>
                  <a:pt x="7818" y="1308"/>
                </a:lnTo>
                <a:lnTo>
                  <a:pt x="7830" y="1332"/>
                </a:lnTo>
                <a:lnTo>
                  <a:pt x="7830" y="1338"/>
                </a:lnTo>
                <a:lnTo>
                  <a:pt x="7836" y="1344"/>
                </a:lnTo>
                <a:lnTo>
                  <a:pt x="7878" y="1344"/>
                </a:lnTo>
                <a:lnTo>
                  <a:pt x="7878" y="1362"/>
                </a:lnTo>
                <a:lnTo>
                  <a:pt x="7884" y="1374"/>
                </a:lnTo>
                <a:lnTo>
                  <a:pt x="7890" y="1380"/>
                </a:lnTo>
                <a:lnTo>
                  <a:pt x="7896" y="1380"/>
                </a:lnTo>
                <a:lnTo>
                  <a:pt x="7914" y="1362"/>
                </a:lnTo>
                <a:lnTo>
                  <a:pt x="7932" y="1326"/>
                </a:lnTo>
                <a:lnTo>
                  <a:pt x="7938" y="1320"/>
                </a:lnTo>
                <a:lnTo>
                  <a:pt x="7938" y="1314"/>
                </a:lnTo>
                <a:lnTo>
                  <a:pt x="7962" y="1302"/>
                </a:lnTo>
                <a:lnTo>
                  <a:pt x="7992" y="1314"/>
                </a:lnTo>
                <a:lnTo>
                  <a:pt x="7986" y="1302"/>
                </a:lnTo>
                <a:lnTo>
                  <a:pt x="7962" y="1284"/>
                </a:lnTo>
                <a:lnTo>
                  <a:pt x="7956" y="1278"/>
                </a:lnTo>
                <a:lnTo>
                  <a:pt x="7932" y="1266"/>
                </a:lnTo>
                <a:lnTo>
                  <a:pt x="7926" y="1254"/>
                </a:lnTo>
                <a:lnTo>
                  <a:pt x="7914" y="1248"/>
                </a:lnTo>
                <a:lnTo>
                  <a:pt x="7908" y="1242"/>
                </a:lnTo>
                <a:lnTo>
                  <a:pt x="7908" y="1230"/>
                </a:lnTo>
                <a:lnTo>
                  <a:pt x="7962" y="1230"/>
                </a:lnTo>
                <a:lnTo>
                  <a:pt x="7992" y="1236"/>
                </a:lnTo>
                <a:lnTo>
                  <a:pt x="8052" y="1236"/>
                </a:lnTo>
                <a:lnTo>
                  <a:pt x="8052" y="1254"/>
                </a:lnTo>
                <a:lnTo>
                  <a:pt x="8040" y="1254"/>
                </a:lnTo>
                <a:lnTo>
                  <a:pt x="8028" y="1248"/>
                </a:lnTo>
                <a:lnTo>
                  <a:pt x="7992" y="1248"/>
                </a:lnTo>
                <a:lnTo>
                  <a:pt x="7992" y="1266"/>
                </a:lnTo>
                <a:lnTo>
                  <a:pt x="8016" y="1290"/>
                </a:lnTo>
                <a:lnTo>
                  <a:pt x="8028" y="1296"/>
                </a:lnTo>
                <a:lnTo>
                  <a:pt x="8034" y="1320"/>
                </a:lnTo>
                <a:lnTo>
                  <a:pt x="8064" y="1326"/>
                </a:lnTo>
                <a:lnTo>
                  <a:pt x="8058" y="1344"/>
                </a:lnTo>
                <a:lnTo>
                  <a:pt x="8076" y="1362"/>
                </a:lnTo>
                <a:lnTo>
                  <a:pt x="8046" y="1368"/>
                </a:lnTo>
                <a:lnTo>
                  <a:pt x="8040" y="1380"/>
                </a:lnTo>
                <a:lnTo>
                  <a:pt x="8022" y="1386"/>
                </a:lnTo>
                <a:lnTo>
                  <a:pt x="8028" y="1398"/>
                </a:lnTo>
                <a:lnTo>
                  <a:pt x="8028" y="1404"/>
                </a:lnTo>
                <a:lnTo>
                  <a:pt x="8034" y="1416"/>
                </a:lnTo>
                <a:lnTo>
                  <a:pt x="8034" y="1440"/>
                </a:lnTo>
                <a:lnTo>
                  <a:pt x="8028" y="1452"/>
                </a:lnTo>
                <a:lnTo>
                  <a:pt x="8016" y="1464"/>
                </a:lnTo>
                <a:lnTo>
                  <a:pt x="8004" y="1488"/>
                </a:lnTo>
                <a:lnTo>
                  <a:pt x="8004" y="1506"/>
                </a:lnTo>
                <a:lnTo>
                  <a:pt x="8010" y="1506"/>
                </a:lnTo>
                <a:lnTo>
                  <a:pt x="8016" y="1512"/>
                </a:lnTo>
                <a:lnTo>
                  <a:pt x="8022" y="1524"/>
                </a:lnTo>
                <a:lnTo>
                  <a:pt x="8016" y="1530"/>
                </a:lnTo>
                <a:lnTo>
                  <a:pt x="8010" y="1542"/>
                </a:lnTo>
                <a:lnTo>
                  <a:pt x="7986" y="1566"/>
                </a:lnTo>
                <a:lnTo>
                  <a:pt x="7974" y="1572"/>
                </a:lnTo>
                <a:lnTo>
                  <a:pt x="7968" y="1578"/>
                </a:lnTo>
                <a:lnTo>
                  <a:pt x="7962" y="1578"/>
                </a:lnTo>
                <a:lnTo>
                  <a:pt x="7962" y="1596"/>
                </a:lnTo>
                <a:lnTo>
                  <a:pt x="7944" y="1596"/>
                </a:lnTo>
                <a:lnTo>
                  <a:pt x="7950" y="1596"/>
                </a:lnTo>
                <a:lnTo>
                  <a:pt x="7956" y="1602"/>
                </a:lnTo>
                <a:lnTo>
                  <a:pt x="7968" y="1608"/>
                </a:lnTo>
                <a:lnTo>
                  <a:pt x="7980" y="1632"/>
                </a:lnTo>
                <a:lnTo>
                  <a:pt x="7974" y="1650"/>
                </a:lnTo>
                <a:lnTo>
                  <a:pt x="7974" y="1662"/>
                </a:lnTo>
                <a:lnTo>
                  <a:pt x="7968" y="1674"/>
                </a:lnTo>
                <a:lnTo>
                  <a:pt x="7968" y="1686"/>
                </a:lnTo>
                <a:lnTo>
                  <a:pt x="7974" y="1704"/>
                </a:lnTo>
                <a:lnTo>
                  <a:pt x="7992" y="1722"/>
                </a:lnTo>
                <a:lnTo>
                  <a:pt x="8016" y="1752"/>
                </a:lnTo>
                <a:lnTo>
                  <a:pt x="8046" y="1776"/>
                </a:lnTo>
                <a:lnTo>
                  <a:pt x="8070" y="1800"/>
                </a:lnTo>
                <a:lnTo>
                  <a:pt x="8082" y="1806"/>
                </a:lnTo>
                <a:lnTo>
                  <a:pt x="8142" y="1872"/>
                </a:lnTo>
                <a:lnTo>
                  <a:pt x="8154" y="1866"/>
                </a:lnTo>
                <a:lnTo>
                  <a:pt x="8238" y="1962"/>
                </a:lnTo>
                <a:lnTo>
                  <a:pt x="8286" y="1980"/>
                </a:lnTo>
                <a:lnTo>
                  <a:pt x="8310" y="2004"/>
                </a:lnTo>
                <a:lnTo>
                  <a:pt x="8316" y="2016"/>
                </a:lnTo>
                <a:lnTo>
                  <a:pt x="8328" y="2022"/>
                </a:lnTo>
                <a:lnTo>
                  <a:pt x="8334" y="2034"/>
                </a:lnTo>
                <a:lnTo>
                  <a:pt x="8388" y="2088"/>
                </a:lnTo>
                <a:lnTo>
                  <a:pt x="8406" y="2088"/>
                </a:lnTo>
                <a:lnTo>
                  <a:pt x="8406" y="2106"/>
                </a:lnTo>
                <a:lnTo>
                  <a:pt x="8418" y="2106"/>
                </a:lnTo>
                <a:lnTo>
                  <a:pt x="8430" y="2100"/>
                </a:lnTo>
                <a:lnTo>
                  <a:pt x="8436" y="2094"/>
                </a:lnTo>
                <a:lnTo>
                  <a:pt x="8442" y="2082"/>
                </a:lnTo>
                <a:lnTo>
                  <a:pt x="8442" y="2076"/>
                </a:lnTo>
                <a:lnTo>
                  <a:pt x="8430" y="2064"/>
                </a:lnTo>
                <a:lnTo>
                  <a:pt x="8436" y="2058"/>
                </a:lnTo>
                <a:lnTo>
                  <a:pt x="8442" y="2046"/>
                </a:lnTo>
                <a:lnTo>
                  <a:pt x="8448" y="2040"/>
                </a:lnTo>
                <a:lnTo>
                  <a:pt x="8448" y="2022"/>
                </a:lnTo>
                <a:lnTo>
                  <a:pt x="8430" y="2004"/>
                </a:lnTo>
                <a:lnTo>
                  <a:pt x="8418" y="1998"/>
                </a:lnTo>
                <a:lnTo>
                  <a:pt x="8406" y="1974"/>
                </a:lnTo>
                <a:lnTo>
                  <a:pt x="8406" y="1962"/>
                </a:lnTo>
                <a:lnTo>
                  <a:pt x="8412" y="1950"/>
                </a:lnTo>
                <a:lnTo>
                  <a:pt x="8430" y="1932"/>
                </a:lnTo>
                <a:lnTo>
                  <a:pt x="8442" y="1932"/>
                </a:lnTo>
                <a:lnTo>
                  <a:pt x="8454" y="1938"/>
                </a:lnTo>
                <a:lnTo>
                  <a:pt x="8460" y="1938"/>
                </a:lnTo>
                <a:lnTo>
                  <a:pt x="8466" y="1944"/>
                </a:lnTo>
                <a:lnTo>
                  <a:pt x="8472" y="1944"/>
                </a:lnTo>
                <a:lnTo>
                  <a:pt x="8466" y="1938"/>
                </a:lnTo>
                <a:lnTo>
                  <a:pt x="8460" y="1926"/>
                </a:lnTo>
                <a:lnTo>
                  <a:pt x="8448" y="1920"/>
                </a:lnTo>
                <a:lnTo>
                  <a:pt x="8442" y="1908"/>
                </a:lnTo>
                <a:lnTo>
                  <a:pt x="8424" y="1890"/>
                </a:lnTo>
                <a:lnTo>
                  <a:pt x="8412" y="1890"/>
                </a:lnTo>
                <a:lnTo>
                  <a:pt x="8406" y="1884"/>
                </a:lnTo>
                <a:lnTo>
                  <a:pt x="8400" y="1872"/>
                </a:lnTo>
                <a:lnTo>
                  <a:pt x="8400" y="1860"/>
                </a:lnTo>
                <a:lnTo>
                  <a:pt x="8406" y="1848"/>
                </a:lnTo>
                <a:lnTo>
                  <a:pt x="8412" y="1842"/>
                </a:lnTo>
                <a:lnTo>
                  <a:pt x="8424" y="1836"/>
                </a:lnTo>
                <a:lnTo>
                  <a:pt x="8430" y="1830"/>
                </a:lnTo>
                <a:lnTo>
                  <a:pt x="8442" y="1836"/>
                </a:lnTo>
                <a:lnTo>
                  <a:pt x="8466" y="1836"/>
                </a:lnTo>
                <a:lnTo>
                  <a:pt x="8472" y="1830"/>
                </a:lnTo>
                <a:lnTo>
                  <a:pt x="8472" y="1812"/>
                </a:lnTo>
                <a:lnTo>
                  <a:pt x="8454" y="1794"/>
                </a:lnTo>
                <a:lnTo>
                  <a:pt x="8436" y="1788"/>
                </a:lnTo>
                <a:lnTo>
                  <a:pt x="8424" y="1782"/>
                </a:lnTo>
                <a:lnTo>
                  <a:pt x="8406" y="1770"/>
                </a:lnTo>
                <a:lnTo>
                  <a:pt x="8394" y="1758"/>
                </a:lnTo>
                <a:lnTo>
                  <a:pt x="8388" y="1740"/>
                </a:lnTo>
                <a:lnTo>
                  <a:pt x="8376" y="1716"/>
                </a:lnTo>
                <a:lnTo>
                  <a:pt x="8376" y="1704"/>
                </a:lnTo>
                <a:lnTo>
                  <a:pt x="8370" y="1698"/>
                </a:lnTo>
                <a:lnTo>
                  <a:pt x="8370" y="1692"/>
                </a:lnTo>
                <a:lnTo>
                  <a:pt x="8382" y="1686"/>
                </a:lnTo>
                <a:lnTo>
                  <a:pt x="8406" y="1710"/>
                </a:lnTo>
                <a:lnTo>
                  <a:pt x="8418" y="1716"/>
                </a:lnTo>
                <a:lnTo>
                  <a:pt x="8430" y="1716"/>
                </a:lnTo>
                <a:lnTo>
                  <a:pt x="8430" y="1710"/>
                </a:lnTo>
                <a:lnTo>
                  <a:pt x="8424" y="1704"/>
                </a:lnTo>
                <a:lnTo>
                  <a:pt x="8418" y="1692"/>
                </a:lnTo>
                <a:lnTo>
                  <a:pt x="8412" y="1686"/>
                </a:lnTo>
                <a:lnTo>
                  <a:pt x="8406" y="1674"/>
                </a:lnTo>
                <a:lnTo>
                  <a:pt x="8400" y="1668"/>
                </a:lnTo>
                <a:lnTo>
                  <a:pt x="8364" y="1668"/>
                </a:lnTo>
                <a:lnTo>
                  <a:pt x="8316" y="1626"/>
                </a:lnTo>
                <a:lnTo>
                  <a:pt x="8316" y="1596"/>
                </a:lnTo>
                <a:lnTo>
                  <a:pt x="8310" y="1590"/>
                </a:lnTo>
                <a:lnTo>
                  <a:pt x="8298" y="1584"/>
                </a:lnTo>
                <a:lnTo>
                  <a:pt x="8280" y="1578"/>
                </a:lnTo>
                <a:lnTo>
                  <a:pt x="8268" y="1572"/>
                </a:lnTo>
                <a:lnTo>
                  <a:pt x="8256" y="1572"/>
                </a:lnTo>
                <a:lnTo>
                  <a:pt x="8256" y="1590"/>
                </a:lnTo>
                <a:lnTo>
                  <a:pt x="8250" y="1590"/>
                </a:lnTo>
                <a:lnTo>
                  <a:pt x="8244" y="1584"/>
                </a:lnTo>
                <a:lnTo>
                  <a:pt x="8232" y="1584"/>
                </a:lnTo>
                <a:lnTo>
                  <a:pt x="8214" y="1572"/>
                </a:lnTo>
                <a:lnTo>
                  <a:pt x="8202" y="1566"/>
                </a:lnTo>
                <a:lnTo>
                  <a:pt x="8196" y="1560"/>
                </a:lnTo>
                <a:lnTo>
                  <a:pt x="8190" y="1548"/>
                </a:lnTo>
                <a:lnTo>
                  <a:pt x="8190" y="1536"/>
                </a:lnTo>
                <a:lnTo>
                  <a:pt x="8196" y="1524"/>
                </a:lnTo>
                <a:lnTo>
                  <a:pt x="8196" y="1500"/>
                </a:lnTo>
                <a:lnTo>
                  <a:pt x="8184" y="1476"/>
                </a:lnTo>
                <a:lnTo>
                  <a:pt x="8166" y="1458"/>
                </a:lnTo>
                <a:lnTo>
                  <a:pt x="8154" y="1452"/>
                </a:lnTo>
                <a:lnTo>
                  <a:pt x="8154" y="1434"/>
                </a:lnTo>
                <a:lnTo>
                  <a:pt x="8160" y="1428"/>
                </a:lnTo>
                <a:lnTo>
                  <a:pt x="8172" y="1428"/>
                </a:lnTo>
                <a:lnTo>
                  <a:pt x="8184" y="1434"/>
                </a:lnTo>
                <a:lnTo>
                  <a:pt x="8196" y="1416"/>
                </a:lnTo>
                <a:lnTo>
                  <a:pt x="8232" y="1446"/>
                </a:lnTo>
                <a:lnTo>
                  <a:pt x="8238" y="1440"/>
                </a:lnTo>
                <a:lnTo>
                  <a:pt x="8226" y="1428"/>
                </a:lnTo>
                <a:lnTo>
                  <a:pt x="8226" y="1422"/>
                </a:lnTo>
                <a:lnTo>
                  <a:pt x="8232" y="1416"/>
                </a:lnTo>
                <a:lnTo>
                  <a:pt x="8232" y="1404"/>
                </a:lnTo>
                <a:lnTo>
                  <a:pt x="8238" y="1392"/>
                </a:lnTo>
                <a:lnTo>
                  <a:pt x="8250" y="1386"/>
                </a:lnTo>
                <a:lnTo>
                  <a:pt x="8256" y="1386"/>
                </a:lnTo>
                <a:lnTo>
                  <a:pt x="8274" y="1404"/>
                </a:lnTo>
                <a:lnTo>
                  <a:pt x="8280" y="1416"/>
                </a:lnTo>
                <a:lnTo>
                  <a:pt x="8292" y="1428"/>
                </a:lnTo>
                <a:lnTo>
                  <a:pt x="8304" y="1434"/>
                </a:lnTo>
                <a:lnTo>
                  <a:pt x="8310" y="1446"/>
                </a:lnTo>
                <a:lnTo>
                  <a:pt x="8322" y="1398"/>
                </a:lnTo>
                <a:lnTo>
                  <a:pt x="8334" y="1398"/>
                </a:lnTo>
                <a:lnTo>
                  <a:pt x="8364" y="1392"/>
                </a:lnTo>
                <a:lnTo>
                  <a:pt x="8400" y="1386"/>
                </a:lnTo>
                <a:lnTo>
                  <a:pt x="8430" y="1386"/>
                </a:lnTo>
                <a:lnTo>
                  <a:pt x="8478" y="1410"/>
                </a:lnTo>
                <a:lnTo>
                  <a:pt x="8484" y="1416"/>
                </a:lnTo>
                <a:lnTo>
                  <a:pt x="8490" y="1416"/>
                </a:lnTo>
                <a:lnTo>
                  <a:pt x="8532" y="1434"/>
                </a:lnTo>
                <a:lnTo>
                  <a:pt x="8502" y="1374"/>
                </a:lnTo>
                <a:lnTo>
                  <a:pt x="8526" y="1374"/>
                </a:lnTo>
                <a:lnTo>
                  <a:pt x="8538" y="1368"/>
                </a:lnTo>
                <a:lnTo>
                  <a:pt x="8550" y="1356"/>
                </a:lnTo>
                <a:lnTo>
                  <a:pt x="8550" y="1332"/>
                </a:lnTo>
                <a:lnTo>
                  <a:pt x="8544" y="1326"/>
                </a:lnTo>
                <a:lnTo>
                  <a:pt x="8538" y="1314"/>
                </a:lnTo>
                <a:lnTo>
                  <a:pt x="8562" y="1314"/>
                </a:lnTo>
                <a:lnTo>
                  <a:pt x="8562" y="1290"/>
                </a:lnTo>
                <a:lnTo>
                  <a:pt x="8574" y="1290"/>
                </a:lnTo>
                <a:lnTo>
                  <a:pt x="8586" y="1296"/>
                </a:lnTo>
                <a:lnTo>
                  <a:pt x="8616" y="1296"/>
                </a:lnTo>
                <a:lnTo>
                  <a:pt x="8628" y="1290"/>
                </a:lnTo>
                <a:lnTo>
                  <a:pt x="8634" y="1284"/>
                </a:lnTo>
                <a:lnTo>
                  <a:pt x="8640" y="1272"/>
                </a:lnTo>
                <a:lnTo>
                  <a:pt x="8652" y="1260"/>
                </a:lnTo>
                <a:lnTo>
                  <a:pt x="8658" y="1248"/>
                </a:lnTo>
                <a:lnTo>
                  <a:pt x="8664" y="1242"/>
                </a:lnTo>
                <a:lnTo>
                  <a:pt x="8670" y="1242"/>
                </a:lnTo>
                <a:lnTo>
                  <a:pt x="8652" y="1218"/>
                </a:lnTo>
                <a:lnTo>
                  <a:pt x="8682" y="1218"/>
                </a:lnTo>
                <a:lnTo>
                  <a:pt x="8688" y="1236"/>
                </a:lnTo>
                <a:lnTo>
                  <a:pt x="8748" y="1242"/>
                </a:lnTo>
                <a:lnTo>
                  <a:pt x="8760" y="1242"/>
                </a:lnTo>
                <a:lnTo>
                  <a:pt x="8772" y="1248"/>
                </a:lnTo>
                <a:lnTo>
                  <a:pt x="8808" y="1248"/>
                </a:lnTo>
                <a:lnTo>
                  <a:pt x="8808" y="1230"/>
                </a:lnTo>
                <a:lnTo>
                  <a:pt x="8802" y="1218"/>
                </a:lnTo>
                <a:lnTo>
                  <a:pt x="8766" y="1218"/>
                </a:lnTo>
                <a:lnTo>
                  <a:pt x="8760" y="1194"/>
                </a:lnTo>
                <a:lnTo>
                  <a:pt x="8754" y="1194"/>
                </a:lnTo>
                <a:lnTo>
                  <a:pt x="8748" y="1188"/>
                </a:lnTo>
                <a:lnTo>
                  <a:pt x="8736" y="1188"/>
                </a:lnTo>
                <a:lnTo>
                  <a:pt x="8712" y="1176"/>
                </a:lnTo>
                <a:lnTo>
                  <a:pt x="8700" y="1176"/>
                </a:lnTo>
                <a:lnTo>
                  <a:pt x="8688" y="1170"/>
                </a:lnTo>
                <a:lnTo>
                  <a:pt x="8658" y="1170"/>
                </a:lnTo>
                <a:lnTo>
                  <a:pt x="8664" y="1152"/>
                </a:lnTo>
                <a:lnTo>
                  <a:pt x="8592" y="1104"/>
                </a:lnTo>
                <a:lnTo>
                  <a:pt x="8574" y="1122"/>
                </a:lnTo>
                <a:lnTo>
                  <a:pt x="8568" y="1122"/>
                </a:lnTo>
                <a:lnTo>
                  <a:pt x="8562" y="1116"/>
                </a:lnTo>
                <a:lnTo>
                  <a:pt x="8550" y="1116"/>
                </a:lnTo>
                <a:lnTo>
                  <a:pt x="8538" y="1110"/>
                </a:lnTo>
                <a:lnTo>
                  <a:pt x="8532" y="1110"/>
                </a:lnTo>
                <a:lnTo>
                  <a:pt x="8520" y="1104"/>
                </a:lnTo>
                <a:lnTo>
                  <a:pt x="8508" y="1092"/>
                </a:lnTo>
                <a:lnTo>
                  <a:pt x="8502" y="1092"/>
                </a:lnTo>
                <a:lnTo>
                  <a:pt x="8466" y="1098"/>
                </a:lnTo>
                <a:lnTo>
                  <a:pt x="8442" y="1092"/>
                </a:lnTo>
                <a:lnTo>
                  <a:pt x="8430" y="1086"/>
                </a:lnTo>
                <a:lnTo>
                  <a:pt x="8412" y="1068"/>
                </a:lnTo>
                <a:lnTo>
                  <a:pt x="8406" y="1068"/>
                </a:lnTo>
                <a:lnTo>
                  <a:pt x="8412" y="1062"/>
                </a:lnTo>
                <a:lnTo>
                  <a:pt x="8436" y="1062"/>
                </a:lnTo>
                <a:lnTo>
                  <a:pt x="8460" y="1074"/>
                </a:lnTo>
                <a:lnTo>
                  <a:pt x="8478" y="1074"/>
                </a:lnTo>
                <a:lnTo>
                  <a:pt x="8496" y="1080"/>
                </a:lnTo>
                <a:lnTo>
                  <a:pt x="8514" y="1080"/>
                </a:lnTo>
                <a:lnTo>
                  <a:pt x="8526" y="1086"/>
                </a:lnTo>
                <a:lnTo>
                  <a:pt x="8544" y="1086"/>
                </a:lnTo>
                <a:lnTo>
                  <a:pt x="8550" y="1080"/>
                </a:lnTo>
                <a:lnTo>
                  <a:pt x="8562" y="1080"/>
                </a:lnTo>
                <a:lnTo>
                  <a:pt x="8580" y="1074"/>
                </a:lnTo>
                <a:lnTo>
                  <a:pt x="8604" y="1062"/>
                </a:lnTo>
                <a:lnTo>
                  <a:pt x="8616" y="1050"/>
                </a:lnTo>
                <a:lnTo>
                  <a:pt x="8604" y="1038"/>
                </a:lnTo>
                <a:lnTo>
                  <a:pt x="8592" y="1032"/>
                </a:lnTo>
                <a:lnTo>
                  <a:pt x="8586" y="1026"/>
                </a:lnTo>
                <a:lnTo>
                  <a:pt x="8574" y="1020"/>
                </a:lnTo>
                <a:lnTo>
                  <a:pt x="8568" y="1014"/>
                </a:lnTo>
                <a:lnTo>
                  <a:pt x="8562" y="1014"/>
                </a:lnTo>
                <a:lnTo>
                  <a:pt x="8556" y="1008"/>
                </a:lnTo>
                <a:lnTo>
                  <a:pt x="8520" y="990"/>
                </a:lnTo>
                <a:lnTo>
                  <a:pt x="8508" y="978"/>
                </a:lnTo>
                <a:lnTo>
                  <a:pt x="8514" y="972"/>
                </a:lnTo>
                <a:lnTo>
                  <a:pt x="8538" y="972"/>
                </a:lnTo>
                <a:lnTo>
                  <a:pt x="8556" y="978"/>
                </a:lnTo>
                <a:lnTo>
                  <a:pt x="8562" y="984"/>
                </a:lnTo>
                <a:lnTo>
                  <a:pt x="8574" y="990"/>
                </a:lnTo>
                <a:lnTo>
                  <a:pt x="8580" y="990"/>
                </a:lnTo>
                <a:lnTo>
                  <a:pt x="8586" y="996"/>
                </a:lnTo>
                <a:lnTo>
                  <a:pt x="8610" y="1008"/>
                </a:lnTo>
                <a:lnTo>
                  <a:pt x="8628" y="1020"/>
                </a:lnTo>
                <a:lnTo>
                  <a:pt x="8652" y="1032"/>
                </a:lnTo>
                <a:lnTo>
                  <a:pt x="8664" y="1032"/>
                </a:lnTo>
                <a:lnTo>
                  <a:pt x="8676" y="1026"/>
                </a:lnTo>
                <a:lnTo>
                  <a:pt x="8682" y="1026"/>
                </a:lnTo>
                <a:lnTo>
                  <a:pt x="8688" y="1020"/>
                </a:lnTo>
                <a:lnTo>
                  <a:pt x="8730" y="1020"/>
                </a:lnTo>
                <a:lnTo>
                  <a:pt x="8754" y="1026"/>
                </a:lnTo>
                <a:lnTo>
                  <a:pt x="8808" y="1044"/>
                </a:lnTo>
                <a:lnTo>
                  <a:pt x="8850" y="1062"/>
                </a:lnTo>
                <a:lnTo>
                  <a:pt x="8880" y="1068"/>
                </a:lnTo>
                <a:lnTo>
                  <a:pt x="8886" y="1074"/>
                </a:lnTo>
                <a:lnTo>
                  <a:pt x="8898" y="1074"/>
                </a:lnTo>
                <a:lnTo>
                  <a:pt x="8934" y="1086"/>
                </a:lnTo>
                <a:lnTo>
                  <a:pt x="8946" y="1086"/>
                </a:lnTo>
                <a:lnTo>
                  <a:pt x="8952" y="1092"/>
                </a:lnTo>
                <a:lnTo>
                  <a:pt x="8958" y="1092"/>
                </a:lnTo>
                <a:lnTo>
                  <a:pt x="8970" y="1098"/>
                </a:lnTo>
                <a:lnTo>
                  <a:pt x="8976" y="1104"/>
                </a:lnTo>
                <a:lnTo>
                  <a:pt x="8988" y="1110"/>
                </a:lnTo>
                <a:lnTo>
                  <a:pt x="9000" y="1110"/>
                </a:lnTo>
                <a:lnTo>
                  <a:pt x="9018" y="1116"/>
                </a:lnTo>
                <a:lnTo>
                  <a:pt x="9024" y="1122"/>
                </a:lnTo>
                <a:lnTo>
                  <a:pt x="9042" y="1122"/>
                </a:lnTo>
                <a:lnTo>
                  <a:pt x="9042" y="1116"/>
                </a:lnTo>
                <a:lnTo>
                  <a:pt x="9036" y="1098"/>
                </a:lnTo>
                <a:lnTo>
                  <a:pt x="9012" y="1074"/>
                </a:lnTo>
                <a:lnTo>
                  <a:pt x="9006" y="1074"/>
                </a:lnTo>
                <a:lnTo>
                  <a:pt x="9024" y="1056"/>
                </a:lnTo>
                <a:lnTo>
                  <a:pt x="8976" y="1038"/>
                </a:lnTo>
                <a:lnTo>
                  <a:pt x="8988" y="1032"/>
                </a:lnTo>
                <a:lnTo>
                  <a:pt x="8940" y="1008"/>
                </a:lnTo>
                <a:lnTo>
                  <a:pt x="8994" y="1020"/>
                </a:lnTo>
                <a:lnTo>
                  <a:pt x="8988" y="996"/>
                </a:lnTo>
                <a:lnTo>
                  <a:pt x="9000" y="996"/>
                </a:lnTo>
                <a:lnTo>
                  <a:pt x="9012" y="1002"/>
                </a:lnTo>
                <a:lnTo>
                  <a:pt x="9048" y="1002"/>
                </a:lnTo>
                <a:lnTo>
                  <a:pt x="9048" y="99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9" name="Romania" descr="© INSCALE GmbH, 05.05.2010&#10;http://www.presentationload.com/">
            <a:extLst>
              <a:ext uri="{FF2B5EF4-FFF2-40B4-BE49-F238E27FC236}">
                <a16:creationId xmlns:a16="http://schemas.microsoft.com/office/drawing/2014/main" id="{5B5AD398-5E83-05C1-FBB9-2E3D707B0390}"/>
              </a:ext>
            </a:extLst>
          </p:cNvPr>
          <p:cNvSpPr>
            <a:spLocks/>
          </p:cNvSpPr>
          <p:nvPr/>
        </p:nvSpPr>
        <p:spPr bwMode="gray">
          <a:xfrm>
            <a:off x="6241976" y="2555567"/>
            <a:ext cx="289519" cy="173342"/>
          </a:xfrm>
          <a:custGeom>
            <a:avLst/>
            <a:gdLst>
              <a:gd name="T0" fmla="*/ 2147483647 w 612"/>
              <a:gd name="T1" fmla="*/ 2147483647 h 366"/>
              <a:gd name="T2" fmla="*/ 2147483647 w 612"/>
              <a:gd name="T3" fmla="*/ 2147483647 h 366"/>
              <a:gd name="T4" fmla="*/ 2147483647 w 612"/>
              <a:gd name="T5" fmla="*/ 2147483647 h 366"/>
              <a:gd name="T6" fmla="*/ 2147483647 w 612"/>
              <a:gd name="T7" fmla="*/ 2147483647 h 366"/>
              <a:gd name="T8" fmla="*/ 2147483647 w 612"/>
              <a:gd name="T9" fmla="*/ 2147483647 h 366"/>
              <a:gd name="T10" fmla="*/ 2147483647 w 612"/>
              <a:gd name="T11" fmla="*/ 2147483647 h 366"/>
              <a:gd name="T12" fmla="*/ 2147483647 w 612"/>
              <a:gd name="T13" fmla="*/ 2147483647 h 366"/>
              <a:gd name="T14" fmla="*/ 2147483647 w 612"/>
              <a:gd name="T15" fmla="*/ 2147483647 h 366"/>
              <a:gd name="T16" fmla="*/ 2147483647 w 612"/>
              <a:gd name="T17" fmla="*/ 2147483647 h 366"/>
              <a:gd name="T18" fmla="*/ 2147483647 w 612"/>
              <a:gd name="T19" fmla="*/ 2147483647 h 366"/>
              <a:gd name="T20" fmla="*/ 2147483647 w 612"/>
              <a:gd name="T21" fmla="*/ 2147483647 h 366"/>
              <a:gd name="T22" fmla="*/ 2147483647 w 612"/>
              <a:gd name="T23" fmla="*/ 2147483647 h 366"/>
              <a:gd name="T24" fmla="*/ 2147483647 w 612"/>
              <a:gd name="T25" fmla="*/ 2147483647 h 366"/>
              <a:gd name="T26" fmla="*/ 2147483647 w 612"/>
              <a:gd name="T27" fmla="*/ 0 h 366"/>
              <a:gd name="T28" fmla="*/ 2147483647 w 612"/>
              <a:gd name="T29" fmla="*/ 2147483647 h 366"/>
              <a:gd name="T30" fmla="*/ 2147483647 w 612"/>
              <a:gd name="T31" fmla="*/ 2147483647 h 366"/>
              <a:gd name="T32" fmla="*/ 2147483647 w 612"/>
              <a:gd name="T33" fmla="*/ 2147483647 h 366"/>
              <a:gd name="T34" fmla="*/ 2147483647 w 612"/>
              <a:gd name="T35" fmla="*/ 2147483647 h 366"/>
              <a:gd name="T36" fmla="*/ 2147483647 w 612"/>
              <a:gd name="T37" fmla="*/ 2147483647 h 366"/>
              <a:gd name="T38" fmla="*/ 2147483647 w 612"/>
              <a:gd name="T39" fmla="*/ 2147483647 h 366"/>
              <a:gd name="T40" fmla="*/ 2147483647 w 612"/>
              <a:gd name="T41" fmla="*/ 2147483647 h 366"/>
              <a:gd name="T42" fmla="*/ 2147483647 w 612"/>
              <a:gd name="T43" fmla="*/ 2147483647 h 366"/>
              <a:gd name="T44" fmla="*/ 2147483647 w 612"/>
              <a:gd name="T45" fmla="*/ 2147483647 h 366"/>
              <a:gd name="T46" fmla="*/ 2147483647 w 612"/>
              <a:gd name="T47" fmla="*/ 2147483647 h 366"/>
              <a:gd name="T48" fmla="*/ 0 w 612"/>
              <a:gd name="T49" fmla="*/ 2147483647 h 366"/>
              <a:gd name="T50" fmla="*/ 2147483647 w 612"/>
              <a:gd name="T51" fmla="*/ 2147483647 h 366"/>
              <a:gd name="T52" fmla="*/ 2147483647 w 612"/>
              <a:gd name="T53" fmla="*/ 2147483647 h 366"/>
              <a:gd name="T54" fmla="*/ 2147483647 w 612"/>
              <a:gd name="T55" fmla="*/ 2147483647 h 366"/>
              <a:gd name="T56" fmla="*/ 2147483647 w 612"/>
              <a:gd name="T57" fmla="*/ 2147483647 h 366"/>
              <a:gd name="T58" fmla="*/ 2147483647 w 612"/>
              <a:gd name="T59" fmla="*/ 2147483647 h 366"/>
              <a:gd name="T60" fmla="*/ 2147483647 w 612"/>
              <a:gd name="T61" fmla="*/ 2147483647 h 366"/>
              <a:gd name="T62" fmla="*/ 2147483647 w 612"/>
              <a:gd name="T63" fmla="*/ 2147483647 h 366"/>
              <a:gd name="T64" fmla="*/ 2147483647 w 612"/>
              <a:gd name="T65" fmla="*/ 2147483647 h 366"/>
              <a:gd name="T66" fmla="*/ 2147483647 w 612"/>
              <a:gd name="T67" fmla="*/ 2147483647 h 366"/>
              <a:gd name="T68" fmla="*/ 2147483647 w 612"/>
              <a:gd name="T69" fmla="*/ 2147483647 h 366"/>
              <a:gd name="T70" fmla="*/ 2147483647 w 612"/>
              <a:gd name="T71" fmla="*/ 2147483647 h 366"/>
              <a:gd name="T72" fmla="*/ 2147483647 w 612"/>
              <a:gd name="T73" fmla="*/ 2147483647 h 366"/>
              <a:gd name="T74" fmla="*/ 2147483647 w 612"/>
              <a:gd name="T75" fmla="*/ 2147483647 h 366"/>
              <a:gd name="T76" fmla="*/ 2147483647 w 612"/>
              <a:gd name="T77" fmla="*/ 2147483647 h 366"/>
              <a:gd name="T78" fmla="*/ 2147483647 w 612"/>
              <a:gd name="T79" fmla="*/ 2147483647 h 366"/>
              <a:gd name="T80" fmla="*/ 2147483647 w 612"/>
              <a:gd name="T81" fmla="*/ 2147483647 h 366"/>
              <a:gd name="T82" fmla="*/ 2147483647 w 612"/>
              <a:gd name="T83" fmla="*/ 2147483647 h 366"/>
              <a:gd name="T84" fmla="*/ 2147483647 w 612"/>
              <a:gd name="T85" fmla="*/ 2147483647 h 3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2"/>
              <a:gd name="T130" fmla="*/ 0 h 366"/>
              <a:gd name="T131" fmla="*/ 612 w 612"/>
              <a:gd name="T132" fmla="*/ 366 h 3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2" h="366">
                <a:moveTo>
                  <a:pt x="516" y="354"/>
                </a:moveTo>
                <a:lnTo>
                  <a:pt x="522" y="360"/>
                </a:lnTo>
                <a:lnTo>
                  <a:pt x="540" y="360"/>
                </a:lnTo>
                <a:lnTo>
                  <a:pt x="540" y="318"/>
                </a:lnTo>
                <a:lnTo>
                  <a:pt x="546" y="312"/>
                </a:lnTo>
                <a:lnTo>
                  <a:pt x="558" y="294"/>
                </a:lnTo>
                <a:lnTo>
                  <a:pt x="564" y="282"/>
                </a:lnTo>
                <a:lnTo>
                  <a:pt x="570" y="276"/>
                </a:lnTo>
                <a:lnTo>
                  <a:pt x="606" y="276"/>
                </a:lnTo>
                <a:lnTo>
                  <a:pt x="612" y="270"/>
                </a:lnTo>
                <a:lnTo>
                  <a:pt x="612" y="258"/>
                </a:lnTo>
                <a:lnTo>
                  <a:pt x="600" y="222"/>
                </a:lnTo>
                <a:lnTo>
                  <a:pt x="600" y="216"/>
                </a:lnTo>
                <a:lnTo>
                  <a:pt x="594" y="216"/>
                </a:lnTo>
                <a:lnTo>
                  <a:pt x="588" y="222"/>
                </a:lnTo>
                <a:lnTo>
                  <a:pt x="570" y="222"/>
                </a:lnTo>
                <a:lnTo>
                  <a:pt x="564" y="228"/>
                </a:lnTo>
                <a:lnTo>
                  <a:pt x="558" y="228"/>
                </a:lnTo>
                <a:lnTo>
                  <a:pt x="552" y="234"/>
                </a:lnTo>
                <a:lnTo>
                  <a:pt x="522" y="234"/>
                </a:lnTo>
                <a:lnTo>
                  <a:pt x="510" y="222"/>
                </a:lnTo>
                <a:lnTo>
                  <a:pt x="510" y="198"/>
                </a:lnTo>
                <a:lnTo>
                  <a:pt x="504" y="192"/>
                </a:lnTo>
                <a:lnTo>
                  <a:pt x="498" y="180"/>
                </a:lnTo>
                <a:lnTo>
                  <a:pt x="498" y="168"/>
                </a:lnTo>
                <a:lnTo>
                  <a:pt x="504" y="162"/>
                </a:lnTo>
                <a:lnTo>
                  <a:pt x="504" y="150"/>
                </a:lnTo>
                <a:lnTo>
                  <a:pt x="510" y="144"/>
                </a:lnTo>
                <a:lnTo>
                  <a:pt x="504" y="144"/>
                </a:lnTo>
                <a:lnTo>
                  <a:pt x="504" y="102"/>
                </a:lnTo>
                <a:lnTo>
                  <a:pt x="498" y="96"/>
                </a:lnTo>
                <a:lnTo>
                  <a:pt x="480" y="96"/>
                </a:lnTo>
                <a:lnTo>
                  <a:pt x="474" y="78"/>
                </a:lnTo>
                <a:lnTo>
                  <a:pt x="462" y="78"/>
                </a:lnTo>
                <a:lnTo>
                  <a:pt x="456" y="54"/>
                </a:lnTo>
                <a:lnTo>
                  <a:pt x="432" y="42"/>
                </a:lnTo>
                <a:lnTo>
                  <a:pt x="432" y="30"/>
                </a:lnTo>
                <a:lnTo>
                  <a:pt x="426" y="24"/>
                </a:lnTo>
                <a:lnTo>
                  <a:pt x="420" y="12"/>
                </a:lnTo>
                <a:lnTo>
                  <a:pt x="414" y="6"/>
                </a:lnTo>
                <a:lnTo>
                  <a:pt x="396" y="0"/>
                </a:lnTo>
                <a:lnTo>
                  <a:pt x="384" y="0"/>
                </a:lnTo>
                <a:lnTo>
                  <a:pt x="378" y="6"/>
                </a:lnTo>
                <a:lnTo>
                  <a:pt x="378" y="12"/>
                </a:lnTo>
                <a:lnTo>
                  <a:pt x="366" y="24"/>
                </a:lnTo>
                <a:lnTo>
                  <a:pt x="348" y="24"/>
                </a:lnTo>
                <a:lnTo>
                  <a:pt x="342" y="18"/>
                </a:lnTo>
                <a:lnTo>
                  <a:pt x="336" y="30"/>
                </a:lnTo>
                <a:lnTo>
                  <a:pt x="312" y="24"/>
                </a:lnTo>
                <a:lnTo>
                  <a:pt x="312" y="30"/>
                </a:lnTo>
                <a:lnTo>
                  <a:pt x="300" y="42"/>
                </a:lnTo>
                <a:lnTo>
                  <a:pt x="288" y="42"/>
                </a:lnTo>
                <a:lnTo>
                  <a:pt x="264" y="18"/>
                </a:lnTo>
                <a:lnTo>
                  <a:pt x="258" y="18"/>
                </a:lnTo>
                <a:lnTo>
                  <a:pt x="246" y="24"/>
                </a:lnTo>
                <a:lnTo>
                  <a:pt x="240" y="24"/>
                </a:lnTo>
                <a:lnTo>
                  <a:pt x="228" y="30"/>
                </a:lnTo>
                <a:lnTo>
                  <a:pt x="222" y="24"/>
                </a:lnTo>
                <a:lnTo>
                  <a:pt x="198" y="24"/>
                </a:lnTo>
                <a:lnTo>
                  <a:pt x="192" y="18"/>
                </a:lnTo>
                <a:lnTo>
                  <a:pt x="168" y="18"/>
                </a:lnTo>
                <a:lnTo>
                  <a:pt x="150" y="36"/>
                </a:lnTo>
                <a:lnTo>
                  <a:pt x="120" y="36"/>
                </a:lnTo>
                <a:lnTo>
                  <a:pt x="108" y="48"/>
                </a:lnTo>
                <a:lnTo>
                  <a:pt x="108" y="90"/>
                </a:lnTo>
                <a:lnTo>
                  <a:pt x="90" y="108"/>
                </a:lnTo>
                <a:lnTo>
                  <a:pt x="78" y="114"/>
                </a:lnTo>
                <a:lnTo>
                  <a:pt x="72" y="120"/>
                </a:lnTo>
                <a:lnTo>
                  <a:pt x="72" y="138"/>
                </a:lnTo>
                <a:lnTo>
                  <a:pt x="66" y="144"/>
                </a:lnTo>
                <a:lnTo>
                  <a:pt x="54" y="150"/>
                </a:lnTo>
                <a:lnTo>
                  <a:pt x="48" y="156"/>
                </a:lnTo>
                <a:lnTo>
                  <a:pt x="30" y="150"/>
                </a:lnTo>
                <a:lnTo>
                  <a:pt x="30" y="168"/>
                </a:lnTo>
                <a:lnTo>
                  <a:pt x="0" y="174"/>
                </a:lnTo>
                <a:lnTo>
                  <a:pt x="6" y="174"/>
                </a:lnTo>
                <a:lnTo>
                  <a:pt x="30" y="192"/>
                </a:lnTo>
                <a:lnTo>
                  <a:pt x="36" y="192"/>
                </a:lnTo>
                <a:lnTo>
                  <a:pt x="48" y="228"/>
                </a:lnTo>
                <a:lnTo>
                  <a:pt x="54" y="234"/>
                </a:lnTo>
                <a:lnTo>
                  <a:pt x="60" y="234"/>
                </a:lnTo>
                <a:lnTo>
                  <a:pt x="66" y="228"/>
                </a:lnTo>
                <a:lnTo>
                  <a:pt x="72" y="228"/>
                </a:lnTo>
                <a:lnTo>
                  <a:pt x="84" y="234"/>
                </a:lnTo>
                <a:lnTo>
                  <a:pt x="84" y="252"/>
                </a:lnTo>
                <a:lnTo>
                  <a:pt x="78" y="258"/>
                </a:lnTo>
                <a:lnTo>
                  <a:pt x="90" y="276"/>
                </a:lnTo>
                <a:lnTo>
                  <a:pt x="114" y="282"/>
                </a:lnTo>
                <a:lnTo>
                  <a:pt x="120" y="288"/>
                </a:lnTo>
                <a:lnTo>
                  <a:pt x="144" y="282"/>
                </a:lnTo>
                <a:lnTo>
                  <a:pt x="168" y="288"/>
                </a:lnTo>
                <a:lnTo>
                  <a:pt x="162" y="294"/>
                </a:lnTo>
                <a:lnTo>
                  <a:pt x="156" y="306"/>
                </a:lnTo>
                <a:lnTo>
                  <a:pt x="162" y="312"/>
                </a:lnTo>
                <a:lnTo>
                  <a:pt x="162" y="324"/>
                </a:lnTo>
                <a:lnTo>
                  <a:pt x="186" y="324"/>
                </a:lnTo>
                <a:lnTo>
                  <a:pt x="192" y="330"/>
                </a:lnTo>
                <a:lnTo>
                  <a:pt x="186" y="336"/>
                </a:lnTo>
                <a:lnTo>
                  <a:pt x="186" y="342"/>
                </a:lnTo>
                <a:lnTo>
                  <a:pt x="180" y="348"/>
                </a:lnTo>
                <a:lnTo>
                  <a:pt x="186" y="354"/>
                </a:lnTo>
                <a:lnTo>
                  <a:pt x="204" y="354"/>
                </a:lnTo>
                <a:lnTo>
                  <a:pt x="216" y="342"/>
                </a:lnTo>
                <a:lnTo>
                  <a:pt x="240" y="354"/>
                </a:lnTo>
                <a:lnTo>
                  <a:pt x="252" y="354"/>
                </a:lnTo>
                <a:lnTo>
                  <a:pt x="258" y="360"/>
                </a:lnTo>
                <a:lnTo>
                  <a:pt x="282" y="360"/>
                </a:lnTo>
                <a:lnTo>
                  <a:pt x="288" y="354"/>
                </a:lnTo>
                <a:lnTo>
                  <a:pt x="288" y="348"/>
                </a:lnTo>
                <a:lnTo>
                  <a:pt x="306" y="354"/>
                </a:lnTo>
                <a:lnTo>
                  <a:pt x="330" y="354"/>
                </a:lnTo>
                <a:lnTo>
                  <a:pt x="336" y="360"/>
                </a:lnTo>
                <a:lnTo>
                  <a:pt x="348" y="366"/>
                </a:lnTo>
                <a:lnTo>
                  <a:pt x="366" y="366"/>
                </a:lnTo>
                <a:lnTo>
                  <a:pt x="372" y="360"/>
                </a:lnTo>
                <a:lnTo>
                  <a:pt x="372" y="348"/>
                </a:lnTo>
                <a:lnTo>
                  <a:pt x="378" y="342"/>
                </a:lnTo>
                <a:lnTo>
                  <a:pt x="384" y="342"/>
                </a:lnTo>
                <a:lnTo>
                  <a:pt x="396" y="336"/>
                </a:lnTo>
                <a:lnTo>
                  <a:pt x="402" y="336"/>
                </a:lnTo>
                <a:lnTo>
                  <a:pt x="402" y="330"/>
                </a:lnTo>
                <a:lnTo>
                  <a:pt x="432" y="336"/>
                </a:lnTo>
                <a:lnTo>
                  <a:pt x="432" y="324"/>
                </a:lnTo>
                <a:lnTo>
                  <a:pt x="438" y="324"/>
                </a:lnTo>
                <a:lnTo>
                  <a:pt x="450" y="330"/>
                </a:lnTo>
                <a:lnTo>
                  <a:pt x="462" y="330"/>
                </a:lnTo>
                <a:lnTo>
                  <a:pt x="474" y="336"/>
                </a:lnTo>
                <a:lnTo>
                  <a:pt x="498" y="336"/>
                </a:lnTo>
                <a:lnTo>
                  <a:pt x="516" y="354"/>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0" name="Qatar" descr="© INSCALE GmbH, 05.05.2010&#10;http://www.presentationload.com/">
            <a:extLst>
              <a:ext uri="{FF2B5EF4-FFF2-40B4-BE49-F238E27FC236}">
                <a16:creationId xmlns:a16="http://schemas.microsoft.com/office/drawing/2014/main" id="{BC69FFB8-083D-601C-6AF0-B8E7FA21F51F}"/>
              </a:ext>
            </a:extLst>
          </p:cNvPr>
          <p:cNvSpPr>
            <a:spLocks/>
          </p:cNvSpPr>
          <p:nvPr/>
        </p:nvSpPr>
        <p:spPr bwMode="gray">
          <a:xfrm>
            <a:off x="7274655" y="3387242"/>
            <a:ext cx="31350" cy="68231"/>
          </a:xfrm>
          <a:custGeom>
            <a:avLst/>
            <a:gdLst>
              <a:gd name="T0" fmla="*/ 2147483647 w 66"/>
              <a:gd name="T1" fmla="*/ 2147483647 h 144"/>
              <a:gd name="T2" fmla="*/ 2147483647 w 66"/>
              <a:gd name="T3" fmla="*/ 2147483647 h 144"/>
              <a:gd name="T4" fmla="*/ 2147483647 w 66"/>
              <a:gd name="T5" fmla="*/ 2147483647 h 144"/>
              <a:gd name="T6" fmla="*/ 2147483647 w 66"/>
              <a:gd name="T7" fmla="*/ 2147483647 h 144"/>
              <a:gd name="T8" fmla="*/ 2147483647 w 66"/>
              <a:gd name="T9" fmla="*/ 2147483647 h 144"/>
              <a:gd name="T10" fmla="*/ 2147483647 w 66"/>
              <a:gd name="T11" fmla="*/ 2147483647 h 144"/>
              <a:gd name="T12" fmla="*/ 2147483647 w 66"/>
              <a:gd name="T13" fmla="*/ 2147483647 h 144"/>
              <a:gd name="T14" fmla="*/ 2147483647 w 66"/>
              <a:gd name="T15" fmla="*/ 2147483647 h 144"/>
              <a:gd name="T16" fmla="*/ 2147483647 w 66"/>
              <a:gd name="T17" fmla="*/ 2147483647 h 144"/>
              <a:gd name="T18" fmla="*/ 2147483647 w 66"/>
              <a:gd name="T19" fmla="*/ 0 h 144"/>
              <a:gd name="T20" fmla="*/ 2147483647 w 66"/>
              <a:gd name="T21" fmla="*/ 0 h 144"/>
              <a:gd name="T22" fmla="*/ 2147483647 w 66"/>
              <a:gd name="T23" fmla="*/ 2147483647 h 144"/>
              <a:gd name="T24" fmla="*/ 2147483647 w 66"/>
              <a:gd name="T25" fmla="*/ 2147483647 h 144"/>
              <a:gd name="T26" fmla="*/ 2147483647 w 66"/>
              <a:gd name="T27" fmla="*/ 2147483647 h 144"/>
              <a:gd name="T28" fmla="*/ 2147483647 w 66"/>
              <a:gd name="T29" fmla="*/ 2147483647 h 144"/>
              <a:gd name="T30" fmla="*/ 0 w 66"/>
              <a:gd name="T31" fmla="*/ 2147483647 h 144"/>
              <a:gd name="T32" fmla="*/ 2147483647 w 66"/>
              <a:gd name="T33" fmla="*/ 2147483647 h 144"/>
              <a:gd name="T34" fmla="*/ 2147483647 w 66"/>
              <a:gd name="T35" fmla="*/ 2147483647 h 14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44"/>
              <a:gd name="T56" fmla="*/ 66 w 66"/>
              <a:gd name="T57" fmla="*/ 144 h 14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44">
                <a:moveTo>
                  <a:pt x="24" y="132"/>
                </a:moveTo>
                <a:lnTo>
                  <a:pt x="36" y="144"/>
                </a:lnTo>
                <a:lnTo>
                  <a:pt x="48" y="132"/>
                </a:lnTo>
                <a:lnTo>
                  <a:pt x="54" y="114"/>
                </a:lnTo>
                <a:lnTo>
                  <a:pt x="60" y="102"/>
                </a:lnTo>
                <a:lnTo>
                  <a:pt x="66" y="84"/>
                </a:lnTo>
                <a:lnTo>
                  <a:pt x="66" y="30"/>
                </a:lnTo>
                <a:lnTo>
                  <a:pt x="54" y="18"/>
                </a:lnTo>
                <a:lnTo>
                  <a:pt x="48" y="6"/>
                </a:lnTo>
                <a:lnTo>
                  <a:pt x="36" y="0"/>
                </a:lnTo>
                <a:lnTo>
                  <a:pt x="30" y="0"/>
                </a:lnTo>
                <a:lnTo>
                  <a:pt x="24" y="6"/>
                </a:lnTo>
                <a:lnTo>
                  <a:pt x="18" y="18"/>
                </a:lnTo>
                <a:lnTo>
                  <a:pt x="12" y="36"/>
                </a:lnTo>
                <a:lnTo>
                  <a:pt x="12" y="108"/>
                </a:lnTo>
                <a:lnTo>
                  <a:pt x="0" y="120"/>
                </a:lnTo>
                <a:lnTo>
                  <a:pt x="6" y="132"/>
                </a:lnTo>
                <a:lnTo>
                  <a:pt x="24" y="1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1" name="Puerto Rico" descr="© INSCALE GmbH, 05.05.2010&#10;http://www.presentationload.com/">
            <a:extLst>
              <a:ext uri="{FF2B5EF4-FFF2-40B4-BE49-F238E27FC236}">
                <a16:creationId xmlns:a16="http://schemas.microsoft.com/office/drawing/2014/main" id="{233E295A-0599-11A1-A28C-715888C4F728}"/>
              </a:ext>
            </a:extLst>
          </p:cNvPr>
          <p:cNvSpPr>
            <a:spLocks/>
          </p:cNvSpPr>
          <p:nvPr/>
        </p:nvSpPr>
        <p:spPr bwMode="gray">
          <a:xfrm>
            <a:off x="3385509" y="3685983"/>
            <a:ext cx="64544" cy="27661"/>
          </a:xfrm>
          <a:custGeom>
            <a:avLst/>
            <a:gdLst>
              <a:gd name="T0" fmla="*/ 2147483647 w 138"/>
              <a:gd name="T1" fmla="*/ 2147483647 h 60"/>
              <a:gd name="T2" fmla="*/ 2147483647 w 138"/>
              <a:gd name="T3" fmla="*/ 2147483647 h 60"/>
              <a:gd name="T4" fmla="*/ 2147483647 w 138"/>
              <a:gd name="T5" fmla="*/ 0 h 60"/>
              <a:gd name="T6" fmla="*/ 2147483647 w 138"/>
              <a:gd name="T7" fmla="*/ 0 h 60"/>
              <a:gd name="T8" fmla="*/ 2147483647 w 138"/>
              <a:gd name="T9" fmla="*/ 2147483647 h 60"/>
              <a:gd name="T10" fmla="*/ 0 w 138"/>
              <a:gd name="T11" fmla="*/ 2147483647 h 60"/>
              <a:gd name="T12" fmla="*/ 0 w 138"/>
              <a:gd name="T13" fmla="*/ 2147483647 h 60"/>
              <a:gd name="T14" fmla="*/ 2147483647 w 138"/>
              <a:gd name="T15" fmla="*/ 2147483647 h 60"/>
              <a:gd name="T16" fmla="*/ 2147483647 w 138"/>
              <a:gd name="T17" fmla="*/ 2147483647 h 60"/>
              <a:gd name="T18" fmla="*/ 2147483647 w 138"/>
              <a:gd name="T19" fmla="*/ 2147483647 h 60"/>
              <a:gd name="T20" fmla="*/ 2147483647 w 138"/>
              <a:gd name="T21" fmla="*/ 2147483647 h 60"/>
              <a:gd name="T22" fmla="*/ 2147483647 w 138"/>
              <a:gd name="T23" fmla="*/ 2147483647 h 60"/>
              <a:gd name="T24" fmla="*/ 2147483647 w 138"/>
              <a:gd name="T25" fmla="*/ 2147483647 h 60"/>
              <a:gd name="T26" fmla="*/ 2147483647 w 138"/>
              <a:gd name="T27" fmla="*/ 2147483647 h 60"/>
              <a:gd name="T28" fmla="*/ 2147483647 w 138"/>
              <a:gd name="T29" fmla="*/ 2147483647 h 60"/>
              <a:gd name="T30" fmla="*/ 2147483647 w 138"/>
              <a:gd name="T31" fmla="*/ 2147483647 h 60"/>
              <a:gd name="T32" fmla="*/ 2147483647 w 138"/>
              <a:gd name="T33" fmla="*/ 2147483647 h 60"/>
              <a:gd name="T34" fmla="*/ 2147483647 w 138"/>
              <a:gd name="T35" fmla="*/ 2147483647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8"/>
              <a:gd name="T55" fmla="*/ 0 h 60"/>
              <a:gd name="T56" fmla="*/ 138 w 138"/>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8" h="60">
                <a:moveTo>
                  <a:pt x="84" y="12"/>
                </a:moveTo>
                <a:lnTo>
                  <a:pt x="72" y="12"/>
                </a:lnTo>
                <a:lnTo>
                  <a:pt x="36" y="0"/>
                </a:lnTo>
                <a:lnTo>
                  <a:pt x="12" y="0"/>
                </a:lnTo>
                <a:lnTo>
                  <a:pt x="6" y="12"/>
                </a:lnTo>
                <a:lnTo>
                  <a:pt x="0" y="18"/>
                </a:lnTo>
                <a:lnTo>
                  <a:pt x="0" y="48"/>
                </a:lnTo>
                <a:lnTo>
                  <a:pt x="36" y="60"/>
                </a:lnTo>
                <a:lnTo>
                  <a:pt x="48" y="48"/>
                </a:lnTo>
                <a:lnTo>
                  <a:pt x="102" y="48"/>
                </a:lnTo>
                <a:lnTo>
                  <a:pt x="120" y="36"/>
                </a:lnTo>
                <a:lnTo>
                  <a:pt x="132" y="30"/>
                </a:lnTo>
                <a:lnTo>
                  <a:pt x="138" y="18"/>
                </a:lnTo>
                <a:lnTo>
                  <a:pt x="138" y="12"/>
                </a:lnTo>
                <a:lnTo>
                  <a:pt x="132" y="6"/>
                </a:lnTo>
                <a:lnTo>
                  <a:pt x="114" y="6"/>
                </a:lnTo>
                <a:lnTo>
                  <a:pt x="102" y="12"/>
                </a:lnTo>
                <a:lnTo>
                  <a:pt x="84" y="1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2" name="Portugal" descr="© INSCALE GmbH, 05.05.2010&#10;http://www.presentationload.com/">
            <a:extLst>
              <a:ext uri="{FF2B5EF4-FFF2-40B4-BE49-F238E27FC236}">
                <a16:creationId xmlns:a16="http://schemas.microsoft.com/office/drawing/2014/main" id="{E4BC3F36-298E-2068-E55E-C550480D7C71}"/>
              </a:ext>
            </a:extLst>
          </p:cNvPr>
          <p:cNvSpPr>
            <a:spLocks/>
          </p:cNvSpPr>
          <p:nvPr/>
        </p:nvSpPr>
        <p:spPr bwMode="gray">
          <a:xfrm>
            <a:off x="5331005" y="2786075"/>
            <a:ext cx="106957" cy="193629"/>
          </a:xfrm>
          <a:custGeom>
            <a:avLst/>
            <a:gdLst>
              <a:gd name="T0" fmla="*/ 2147483647 w 228"/>
              <a:gd name="T1" fmla="*/ 2147483647 h 414"/>
              <a:gd name="T2" fmla="*/ 2147483647 w 228"/>
              <a:gd name="T3" fmla="*/ 2147483647 h 414"/>
              <a:gd name="T4" fmla="*/ 2147483647 w 228"/>
              <a:gd name="T5" fmla="*/ 2147483647 h 414"/>
              <a:gd name="T6" fmla="*/ 2147483647 w 228"/>
              <a:gd name="T7" fmla="*/ 2147483647 h 414"/>
              <a:gd name="T8" fmla="*/ 2147483647 w 228"/>
              <a:gd name="T9" fmla="*/ 2147483647 h 414"/>
              <a:gd name="T10" fmla="*/ 2147483647 w 228"/>
              <a:gd name="T11" fmla="*/ 2147483647 h 414"/>
              <a:gd name="T12" fmla="*/ 2147483647 w 228"/>
              <a:gd name="T13" fmla="*/ 0 h 414"/>
              <a:gd name="T14" fmla="*/ 2147483647 w 228"/>
              <a:gd name="T15" fmla="*/ 2147483647 h 414"/>
              <a:gd name="T16" fmla="*/ 2147483647 w 228"/>
              <a:gd name="T17" fmla="*/ 2147483647 h 414"/>
              <a:gd name="T18" fmla="*/ 2147483647 w 228"/>
              <a:gd name="T19" fmla="*/ 2147483647 h 414"/>
              <a:gd name="T20" fmla="*/ 2147483647 w 228"/>
              <a:gd name="T21" fmla="*/ 2147483647 h 414"/>
              <a:gd name="T22" fmla="*/ 2147483647 w 228"/>
              <a:gd name="T23" fmla="*/ 2147483647 h 414"/>
              <a:gd name="T24" fmla="*/ 2147483647 w 228"/>
              <a:gd name="T25" fmla="*/ 2147483647 h 414"/>
              <a:gd name="T26" fmla="*/ 0 w 228"/>
              <a:gd name="T27" fmla="*/ 2147483647 h 414"/>
              <a:gd name="T28" fmla="*/ 2147483647 w 228"/>
              <a:gd name="T29" fmla="*/ 2147483647 h 414"/>
              <a:gd name="T30" fmla="*/ 2147483647 w 228"/>
              <a:gd name="T31" fmla="*/ 2147483647 h 414"/>
              <a:gd name="T32" fmla="*/ 2147483647 w 228"/>
              <a:gd name="T33" fmla="*/ 2147483647 h 414"/>
              <a:gd name="T34" fmla="*/ 2147483647 w 228"/>
              <a:gd name="T35" fmla="*/ 2147483647 h 414"/>
              <a:gd name="T36" fmla="*/ 2147483647 w 228"/>
              <a:gd name="T37" fmla="*/ 2147483647 h 414"/>
              <a:gd name="T38" fmla="*/ 2147483647 w 228"/>
              <a:gd name="T39" fmla="*/ 2147483647 h 414"/>
              <a:gd name="T40" fmla="*/ 2147483647 w 228"/>
              <a:gd name="T41" fmla="*/ 2147483647 h 414"/>
              <a:gd name="T42" fmla="*/ 2147483647 w 228"/>
              <a:gd name="T43" fmla="*/ 2147483647 h 414"/>
              <a:gd name="T44" fmla="*/ 2147483647 w 228"/>
              <a:gd name="T45" fmla="*/ 2147483647 h 414"/>
              <a:gd name="T46" fmla="*/ 2147483647 w 228"/>
              <a:gd name="T47" fmla="*/ 2147483647 h 414"/>
              <a:gd name="T48" fmla="*/ 2147483647 w 228"/>
              <a:gd name="T49" fmla="*/ 2147483647 h 414"/>
              <a:gd name="T50" fmla="*/ 2147483647 w 228"/>
              <a:gd name="T51" fmla="*/ 2147483647 h 414"/>
              <a:gd name="T52" fmla="*/ 2147483647 w 228"/>
              <a:gd name="T53" fmla="*/ 2147483647 h 414"/>
              <a:gd name="T54" fmla="*/ 2147483647 w 228"/>
              <a:gd name="T55" fmla="*/ 2147483647 h 414"/>
              <a:gd name="T56" fmla="*/ 2147483647 w 228"/>
              <a:gd name="T57" fmla="*/ 2147483647 h 414"/>
              <a:gd name="T58" fmla="*/ 2147483647 w 228"/>
              <a:gd name="T59" fmla="*/ 2147483647 h 414"/>
              <a:gd name="T60" fmla="*/ 2147483647 w 228"/>
              <a:gd name="T61" fmla="*/ 2147483647 h 414"/>
              <a:gd name="T62" fmla="*/ 2147483647 w 228"/>
              <a:gd name="T63" fmla="*/ 2147483647 h 414"/>
              <a:gd name="T64" fmla="*/ 2147483647 w 228"/>
              <a:gd name="T65" fmla="*/ 2147483647 h 414"/>
              <a:gd name="T66" fmla="*/ 2147483647 w 228"/>
              <a:gd name="T67" fmla="*/ 2147483647 h 414"/>
              <a:gd name="T68" fmla="*/ 2147483647 w 228"/>
              <a:gd name="T69" fmla="*/ 2147483647 h 414"/>
              <a:gd name="T70" fmla="*/ 2147483647 w 228"/>
              <a:gd name="T71" fmla="*/ 2147483647 h 414"/>
              <a:gd name="T72" fmla="*/ 2147483647 w 228"/>
              <a:gd name="T73" fmla="*/ 2147483647 h 414"/>
              <a:gd name="T74" fmla="*/ 2147483647 w 228"/>
              <a:gd name="T75" fmla="*/ 2147483647 h 414"/>
              <a:gd name="T76" fmla="*/ 2147483647 w 228"/>
              <a:gd name="T77" fmla="*/ 2147483647 h 414"/>
              <a:gd name="T78" fmla="*/ 2147483647 w 228"/>
              <a:gd name="T79" fmla="*/ 2147483647 h 414"/>
              <a:gd name="T80" fmla="*/ 2147483647 w 228"/>
              <a:gd name="T81" fmla="*/ 2147483647 h 414"/>
              <a:gd name="T82" fmla="*/ 2147483647 w 228"/>
              <a:gd name="T83" fmla="*/ 2147483647 h 4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28"/>
              <a:gd name="T127" fmla="*/ 0 h 414"/>
              <a:gd name="T128" fmla="*/ 228 w 228"/>
              <a:gd name="T129" fmla="*/ 414 h 4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28" h="414">
                <a:moveTo>
                  <a:pt x="210" y="30"/>
                </a:moveTo>
                <a:lnTo>
                  <a:pt x="210" y="12"/>
                </a:lnTo>
                <a:lnTo>
                  <a:pt x="156" y="12"/>
                </a:lnTo>
                <a:lnTo>
                  <a:pt x="156" y="18"/>
                </a:lnTo>
                <a:lnTo>
                  <a:pt x="150" y="24"/>
                </a:lnTo>
                <a:lnTo>
                  <a:pt x="138" y="24"/>
                </a:lnTo>
                <a:lnTo>
                  <a:pt x="132" y="18"/>
                </a:lnTo>
                <a:lnTo>
                  <a:pt x="114" y="18"/>
                </a:lnTo>
                <a:lnTo>
                  <a:pt x="108" y="24"/>
                </a:lnTo>
                <a:lnTo>
                  <a:pt x="96" y="24"/>
                </a:lnTo>
                <a:lnTo>
                  <a:pt x="96" y="18"/>
                </a:lnTo>
                <a:lnTo>
                  <a:pt x="102" y="18"/>
                </a:lnTo>
                <a:lnTo>
                  <a:pt x="114" y="6"/>
                </a:lnTo>
                <a:lnTo>
                  <a:pt x="114" y="0"/>
                </a:lnTo>
                <a:lnTo>
                  <a:pt x="90" y="0"/>
                </a:lnTo>
                <a:lnTo>
                  <a:pt x="66" y="12"/>
                </a:lnTo>
                <a:lnTo>
                  <a:pt x="60" y="18"/>
                </a:lnTo>
                <a:lnTo>
                  <a:pt x="60" y="36"/>
                </a:lnTo>
                <a:lnTo>
                  <a:pt x="66" y="60"/>
                </a:lnTo>
                <a:lnTo>
                  <a:pt x="66" y="78"/>
                </a:lnTo>
                <a:lnTo>
                  <a:pt x="60" y="108"/>
                </a:lnTo>
                <a:lnTo>
                  <a:pt x="48" y="138"/>
                </a:lnTo>
                <a:lnTo>
                  <a:pt x="30" y="174"/>
                </a:lnTo>
                <a:lnTo>
                  <a:pt x="12" y="222"/>
                </a:lnTo>
                <a:lnTo>
                  <a:pt x="6" y="234"/>
                </a:lnTo>
                <a:lnTo>
                  <a:pt x="6" y="240"/>
                </a:lnTo>
                <a:lnTo>
                  <a:pt x="0" y="252"/>
                </a:lnTo>
                <a:lnTo>
                  <a:pt x="0" y="264"/>
                </a:lnTo>
                <a:lnTo>
                  <a:pt x="18" y="282"/>
                </a:lnTo>
                <a:lnTo>
                  <a:pt x="30" y="288"/>
                </a:lnTo>
                <a:lnTo>
                  <a:pt x="42" y="342"/>
                </a:lnTo>
                <a:lnTo>
                  <a:pt x="42" y="348"/>
                </a:lnTo>
                <a:lnTo>
                  <a:pt x="36" y="354"/>
                </a:lnTo>
                <a:lnTo>
                  <a:pt x="36" y="366"/>
                </a:lnTo>
                <a:lnTo>
                  <a:pt x="30" y="384"/>
                </a:lnTo>
                <a:lnTo>
                  <a:pt x="24" y="396"/>
                </a:lnTo>
                <a:lnTo>
                  <a:pt x="24" y="408"/>
                </a:lnTo>
                <a:lnTo>
                  <a:pt x="48" y="408"/>
                </a:lnTo>
                <a:lnTo>
                  <a:pt x="60" y="402"/>
                </a:lnTo>
                <a:lnTo>
                  <a:pt x="72" y="402"/>
                </a:lnTo>
                <a:lnTo>
                  <a:pt x="84" y="414"/>
                </a:lnTo>
                <a:lnTo>
                  <a:pt x="96" y="414"/>
                </a:lnTo>
                <a:lnTo>
                  <a:pt x="108" y="408"/>
                </a:lnTo>
                <a:lnTo>
                  <a:pt x="114" y="402"/>
                </a:lnTo>
                <a:lnTo>
                  <a:pt x="120" y="402"/>
                </a:lnTo>
                <a:lnTo>
                  <a:pt x="126" y="396"/>
                </a:lnTo>
                <a:lnTo>
                  <a:pt x="126" y="348"/>
                </a:lnTo>
                <a:lnTo>
                  <a:pt x="132" y="342"/>
                </a:lnTo>
                <a:lnTo>
                  <a:pt x="138" y="330"/>
                </a:lnTo>
                <a:lnTo>
                  <a:pt x="150" y="330"/>
                </a:lnTo>
                <a:lnTo>
                  <a:pt x="162" y="318"/>
                </a:lnTo>
                <a:lnTo>
                  <a:pt x="162" y="312"/>
                </a:lnTo>
                <a:lnTo>
                  <a:pt x="150" y="312"/>
                </a:lnTo>
                <a:lnTo>
                  <a:pt x="144" y="306"/>
                </a:lnTo>
                <a:lnTo>
                  <a:pt x="138" y="294"/>
                </a:lnTo>
                <a:lnTo>
                  <a:pt x="138" y="288"/>
                </a:lnTo>
                <a:lnTo>
                  <a:pt x="132" y="282"/>
                </a:lnTo>
                <a:lnTo>
                  <a:pt x="132" y="276"/>
                </a:lnTo>
                <a:lnTo>
                  <a:pt x="144" y="264"/>
                </a:lnTo>
                <a:lnTo>
                  <a:pt x="156" y="258"/>
                </a:lnTo>
                <a:lnTo>
                  <a:pt x="168" y="246"/>
                </a:lnTo>
                <a:lnTo>
                  <a:pt x="168" y="240"/>
                </a:lnTo>
                <a:lnTo>
                  <a:pt x="156" y="234"/>
                </a:lnTo>
                <a:lnTo>
                  <a:pt x="150" y="228"/>
                </a:lnTo>
                <a:lnTo>
                  <a:pt x="150" y="216"/>
                </a:lnTo>
                <a:lnTo>
                  <a:pt x="126" y="192"/>
                </a:lnTo>
                <a:lnTo>
                  <a:pt x="162" y="192"/>
                </a:lnTo>
                <a:lnTo>
                  <a:pt x="174" y="180"/>
                </a:lnTo>
                <a:lnTo>
                  <a:pt x="174" y="168"/>
                </a:lnTo>
                <a:lnTo>
                  <a:pt x="168" y="162"/>
                </a:lnTo>
                <a:lnTo>
                  <a:pt x="168" y="150"/>
                </a:lnTo>
                <a:lnTo>
                  <a:pt x="174" y="144"/>
                </a:lnTo>
                <a:lnTo>
                  <a:pt x="180" y="144"/>
                </a:lnTo>
                <a:lnTo>
                  <a:pt x="180" y="126"/>
                </a:lnTo>
                <a:lnTo>
                  <a:pt x="186" y="108"/>
                </a:lnTo>
                <a:lnTo>
                  <a:pt x="186" y="96"/>
                </a:lnTo>
                <a:lnTo>
                  <a:pt x="180" y="90"/>
                </a:lnTo>
                <a:lnTo>
                  <a:pt x="174" y="90"/>
                </a:lnTo>
                <a:lnTo>
                  <a:pt x="174" y="84"/>
                </a:lnTo>
                <a:lnTo>
                  <a:pt x="180" y="78"/>
                </a:lnTo>
                <a:lnTo>
                  <a:pt x="204" y="66"/>
                </a:lnTo>
                <a:lnTo>
                  <a:pt x="228" y="42"/>
                </a:lnTo>
                <a:lnTo>
                  <a:pt x="228" y="36"/>
                </a:lnTo>
                <a:lnTo>
                  <a:pt x="216" y="30"/>
                </a:lnTo>
                <a:lnTo>
                  <a:pt x="210" y="30"/>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3" name="Poland" descr="© INSCALE GmbH, 05.05.2010&#10;http://www.presentationload.com/">
            <a:extLst>
              <a:ext uri="{FF2B5EF4-FFF2-40B4-BE49-F238E27FC236}">
                <a16:creationId xmlns:a16="http://schemas.microsoft.com/office/drawing/2014/main" id="{A60CA2ED-E6B1-E711-87C0-5C0C77289A6B}"/>
              </a:ext>
            </a:extLst>
          </p:cNvPr>
          <p:cNvSpPr>
            <a:spLocks/>
          </p:cNvSpPr>
          <p:nvPr/>
        </p:nvSpPr>
        <p:spPr bwMode="gray">
          <a:xfrm>
            <a:off x="6055723" y="2315837"/>
            <a:ext cx="295052" cy="212069"/>
          </a:xfrm>
          <a:custGeom>
            <a:avLst/>
            <a:gdLst>
              <a:gd name="T0" fmla="*/ 2147483647 w 624"/>
              <a:gd name="T1" fmla="*/ 2147483647 h 450"/>
              <a:gd name="T2" fmla="*/ 2147483647 w 624"/>
              <a:gd name="T3" fmla="*/ 2147483647 h 450"/>
              <a:gd name="T4" fmla="*/ 2147483647 w 624"/>
              <a:gd name="T5" fmla="*/ 2147483647 h 450"/>
              <a:gd name="T6" fmla="*/ 2147483647 w 624"/>
              <a:gd name="T7" fmla="*/ 2147483647 h 450"/>
              <a:gd name="T8" fmla="*/ 2147483647 w 624"/>
              <a:gd name="T9" fmla="*/ 2147483647 h 450"/>
              <a:gd name="T10" fmla="*/ 2147483647 w 624"/>
              <a:gd name="T11" fmla="*/ 2147483647 h 450"/>
              <a:gd name="T12" fmla="*/ 2147483647 w 624"/>
              <a:gd name="T13" fmla="*/ 2147483647 h 450"/>
              <a:gd name="T14" fmla="*/ 2147483647 w 624"/>
              <a:gd name="T15" fmla="*/ 2147483647 h 450"/>
              <a:gd name="T16" fmla="*/ 2147483647 w 624"/>
              <a:gd name="T17" fmla="*/ 2147483647 h 450"/>
              <a:gd name="T18" fmla="*/ 2147483647 w 624"/>
              <a:gd name="T19" fmla="*/ 2147483647 h 450"/>
              <a:gd name="T20" fmla="*/ 2147483647 w 624"/>
              <a:gd name="T21" fmla="*/ 2147483647 h 450"/>
              <a:gd name="T22" fmla="*/ 2147483647 w 624"/>
              <a:gd name="T23" fmla="*/ 2147483647 h 450"/>
              <a:gd name="T24" fmla="*/ 2147483647 w 624"/>
              <a:gd name="T25" fmla="*/ 2147483647 h 450"/>
              <a:gd name="T26" fmla="*/ 2147483647 w 624"/>
              <a:gd name="T27" fmla="*/ 2147483647 h 450"/>
              <a:gd name="T28" fmla="*/ 2147483647 w 624"/>
              <a:gd name="T29" fmla="*/ 2147483647 h 450"/>
              <a:gd name="T30" fmla="*/ 2147483647 w 624"/>
              <a:gd name="T31" fmla="*/ 2147483647 h 450"/>
              <a:gd name="T32" fmla="*/ 2147483647 w 624"/>
              <a:gd name="T33" fmla="*/ 2147483647 h 450"/>
              <a:gd name="T34" fmla="*/ 2147483647 w 624"/>
              <a:gd name="T35" fmla="*/ 2147483647 h 450"/>
              <a:gd name="T36" fmla="*/ 2147483647 w 624"/>
              <a:gd name="T37" fmla="*/ 2147483647 h 450"/>
              <a:gd name="T38" fmla="*/ 2147483647 w 624"/>
              <a:gd name="T39" fmla="*/ 2147483647 h 450"/>
              <a:gd name="T40" fmla="*/ 2147483647 w 624"/>
              <a:gd name="T41" fmla="*/ 2147483647 h 450"/>
              <a:gd name="T42" fmla="*/ 2147483647 w 624"/>
              <a:gd name="T43" fmla="*/ 2147483647 h 450"/>
              <a:gd name="T44" fmla="*/ 2147483647 w 624"/>
              <a:gd name="T45" fmla="*/ 2147483647 h 450"/>
              <a:gd name="T46" fmla="*/ 2147483647 w 624"/>
              <a:gd name="T47" fmla="*/ 2147483647 h 450"/>
              <a:gd name="T48" fmla="*/ 2147483647 w 624"/>
              <a:gd name="T49" fmla="*/ 2147483647 h 450"/>
              <a:gd name="T50" fmla="*/ 2147483647 w 624"/>
              <a:gd name="T51" fmla="*/ 2147483647 h 450"/>
              <a:gd name="T52" fmla="*/ 2147483647 w 624"/>
              <a:gd name="T53" fmla="*/ 2147483647 h 450"/>
              <a:gd name="T54" fmla="*/ 2147483647 w 624"/>
              <a:gd name="T55" fmla="*/ 2147483647 h 450"/>
              <a:gd name="T56" fmla="*/ 2147483647 w 624"/>
              <a:gd name="T57" fmla="*/ 2147483647 h 450"/>
              <a:gd name="T58" fmla="*/ 0 w 624"/>
              <a:gd name="T59" fmla="*/ 2147483647 h 450"/>
              <a:gd name="T60" fmla="*/ 2147483647 w 624"/>
              <a:gd name="T61" fmla="*/ 2147483647 h 450"/>
              <a:gd name="T62" fmla="*/ 2147483647 w 624"/>
              <a:gd name="T63" fmla="*/ 2147483647 h 450"/>
              <a:gd name="T64" fmla="*/ 2147483647 w 624"/>
              <a:gd name="T65" fmla="*/ 2147483647 h 450"/>
              <a:gd name="T66" fmla="*/ 2147483647 w 624"/>
              <a:gd name="T67" fmla="*/ 2147483647 h 450"/>
              <a:gd name="T68" fmla="*/ 2147483647 w 624"/>
              <a:gd name="T69" fmla="*/ 2147483647 h 450"/>
              <a:gd name="T70" fmla="*/ 2147483647 w 624"/>
              <a:gd name="T71" fmla="*/ 2147483647 h 450"/>
              <a:gd name="T72" fmla="*/ 2147483647 w 624"/>
              <a:gd name="T73" fmla="*/ 2147483647 h 450"/>
              <a:gd name="T74" fmla="*/ 2147483647 w 624"/>
              <a:gd name="T75" fmla="*/ 2147483647 h 450"/>
              <a:gd name="T76" fmla="*/ 2147483647 w 624"/>
              <a:gd name="T77" fmla="*/ 2147483647 h 450"/>
              <a:gd name="T78" fmla="*/ 2147483647 w 624"/>
              <a:gd name="T79" fmla="*/ 2147483647 h 450"/>
              <a:gd name="T80" fmla="*/ 2147483647 w 624"/>
              <a:gd name="T81" fmla="*/ 2147483647 h 450"/>
              <a:gd name="T82" fmla="*/ 2147483647 w 624"/>
              <a:gd name="T83" fmla="*/ 2147483647 h 450"/>
              <a:gd name="T84" fmla="*/ 2147483647 w 624"/>
              <a:gd name="T85" fmla="*/ 2147483647 h 450"/>
              <a:gd name="T86" fmla="*/ 2147483647 w 624"/>
              <a:gd name="T87" fmla="*/ 2147483647 h 450"/>
              <a:gd name="T88" fmla="*/ 2147483647 w 624"/>
              <a:gd name="T89" fmla="*/ 2147483647 h 450"/>
              <a:gd name="T90" fmla="*/ 2147483647 w 624"/>
              <a:gd name="T91" fmla="*/ 2147483647 h 450"/>
              <a:gd name="T92" fmla="*/ 2147483647 w 624"/>
              <a:gd name="T93" fmla="*/ 2147483647 h 450"/>
              <a:gd name="T94" fmla="*/ 2147483647 w 624"/>
              <a:gd name="T95" fmla="*/ 2147483647 h 450"/>
              <a:gd name="T96" fmla="*/ 2147483647 w 624"/>
              <a:gd name="T97" fmla="*/ 2147483647 h 450"/>
              <a:gd name="T98" fmla="*/ 2147483647 w 624"/>
              <a:gd name="T99" fmla="*/ 2147483647 h 450"/>
              <a:gd name="T100" fmla="*/ 2147483647 w 624"/>
              <a:gd name="T101" fmla="*/ 2147483647 h 450"/>
              <a:gd name="T102" fmla="*/ 2147483647 w 624"/>
              <a:gd name="T103" fmla="*/ 2147483647 h 450"/>
              <a:gd name="T104" fmla="*/ 2147483647 w 624"/>
              <a:gd name="T105" fmla="*/ 2147483647 h 450"/>
              <a:gd name="T106" fmla="*/ 2147483647 w 624"/>
              <a:gd name="T107" fmla="*/ 2147483647 h 45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24"/>
              <a:gd name="T163" fmla="*/ 0 h 450"/>
              <a:gd name="T164" fmla="*/ 624 w 624"/>
              <a:gd name="T165" fmla="*/ 450 h 45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24" h="450">
                <a:moveTo>
                  <a:pt x="426" y="426"/>
                </a:moveTo>
                <a:lnTo>
                  <a:pt x="432" y="426"/>
                </a:lnTo>
                <a:lnTo>
                  <a:pt x="444" y="420"/>
                </a:lnTo>
                <a:lnTo>
                  <a:pt x="450" y="414"/>
                </a:lnTo>
                <a:lnTo>
                  <a:pt x="474" y="414"/>
                </a:lnTo>
                <a:lnTo>
                  <a:pt x="498" y="438"/>
                </a:lnTo>
                <a:lnTo>
                  <a:pt x="528" y="438"/>
                </a:lnTo>
                <a:lnTo>
                  <a:pt x="528" y="450"/>
                </a:lnTo>
                <a:lnTo>
                  <a:pt x="552" y="450"/>
                </a:lnTo>
                <a:lnTo>
                  <a:pt x="540" y="438"/>
                </a:lnTo>
                <a:lnTo>
                  <a:pt x="540" y="396"/>
                </a:lnTo>
                <a:lnTo>
                  <a:pt x="594" y="348"/>
                </a:lnTo>
                <a:lnTo>
                  <a:pt x="606" y="348"/>
                </a:lnTo>
                <a:lnTo>
                  <a:pt x="612" y="342"/>
                </a:lnTo>
                <a:lnTo>
                  <a:pt x="618" y="342"/>
                </a:lnTo>
                <a:lnTo>
                  <a:pt x="624" y="336"/>
                </a:lnTo>
                <a:lnTo>
                  <a:pt x="618" y="330"/>
                </a:lnTo>
                <a:lnTo>
                  <a:pt x="618" y="324"/>
                </a:lnTo>
                <a:lnTo>
                  <a:pt x="612" y="318"/>
                </a:lnTo>
                <a:lnTo>
                  <a:pt x="618" y="306"/>
                </a:lnTo>
                <a:lnTo>
                  <a:pt x="612" y="300"/>
                </a:lnTo>
                <a:lnTo>
                  <a:pt x="600" y="294"/>
                </a:lnTo>
                <a:lnTo>
                  <a:pt x="600" y="288"/>
                </a:lnTo>
                <a:lnTo>
                  <a:pt x="582" y="270"/>
                </a:lnTo>
                <a:lnTo>
                  <a:pt x="576" y="252"/>
                </a:lnTo>
                <a:lnTo>
                  <a:pt x="582" y="252"/>
                </a:lnTo>
                <a:lnTo>
                  <a:pt x="576" y="240"/>
                </a:lnTo>
                <a:lnTo>
                  <a:pt x="576" y="210"/>
                </a:lnTo>
                <a:lnTo>
                  <a:pt x="564" y="198"/>
                </a:lnTo>
                <a:lnTo>
                  <a:pt x="558" y="198"/>
                </a:lnTo>
                <a:lnTo>
                  <a:pt x="552" y="192"/>
                </a:lnTo>
                <a:lnTo>
                  <a:pt x="552" y="186"/>
                </a:lnTo>
                <a:lnTo>
                  <a:pt x="564" y="186"/>
                </a:lnTo>
                <a:lnTo>
                  <a:pt x="564" y="168"/>
                </a:lnTo>
                <a:lnTo>
                  <a:pt x="588" y="162"/>
                </a:lnTo>
                <a:lnTo>
                  <a:pt x="588" y="150"/>
                </a:lnTo>
                <a:lnTo>
                  <a:pt x="594" y="144"/>
                </a:lnTo>
                <a:lnTo>
                  <a:pt x="594" y="138"/>
                </a:lnTo>
                <a:lnTo>
                  <a:pt x="588" y="132"/>
                </a:lnTo>
                <a:lnTo>
                  <a:pt x="576" y="108"/>
                </a:lnTo>
                <a:lnTo>
                  <a:pt x="570" y="102"/>
                </a:lnTo>
                <a:lnTo>
                  <a:pt x="570" y="90"/>
                </a:lnTo>
                <a:lnTo>
                  <a:pt x="564" y="84"/>
                </a:lnTo>
                <a:lnTo>
                  <a:pt x="558" y="72"/>
                </a:lnTo>
                <a:lnTo>
                  <a:pt x="558" y="48"/>
                </a:lnTo>
                <a:lnTo>
                  <a:pt x="546" y="42"/>
                </a:lnTo>
                <a:lnTo>
                  <a:pt x="540" y="42"/>
                </a:lnTo>
                <a:lnTo>
                  <a:pt x="522" y="36"/>
                </a:lnTo>
                <a:lnTo>
                  <a:pt x="498" y="36"/>
                </a:lnTo>
                <a:lnTo>
                  <a:pt x="498" y="42"/>
                </a:lnTo>
                <a:lnTo>
                  <a:pt x="408" y="42"/>
                </a:lnTo>
                <a:lnTo>
                  <a:pt x="402" y="36"/>
                </a:lnTo>
                <a:lnTo>
                  <a:pt x="390" y="36"/>
                </a:lnTo>
                <a:lnTo>
                  <a:pt x="384" y="30"/>
                </a:lnTo>
                <a:lnTo>
                  <a:pt x="360" y="30"/>
                </a:lnTo>
                <a:lnTo>
                  <a:pt x="354" y="36"/>
                </a:lnTo>
                <a:lnTo>
                  <a:pt x="348" y="36"/>
                </a:lnTo>
                <a:lnTo>
                  <a:pt x="342" y="30"/>
                </a:lnTo>
                <a:lnTo>
                  <a:pt x="312" y="30"/>
                </a:lnTo>
                <a:lnTo>
                  <a:pt x="300" y="36"/>
                </a:lnTo>
                <a:lnTo>
                  <a:pt x="282" y="36"/>
                </a:lnTo>
                <a:lnTo>
                  <a:pt x="276" y="30"/>
                </a:lnTo>
                <a:lnTo>
                  <a:pt x="270" y="18"/>
                </a:lnTo>
                <a:lnTo>
                  <a:pt x="264" y="12"/>
                </a:lnTo>
                <a:lnTo>
                  <a:pt x="264" y="6"/>
                </a:lnTo>
                <a:lnTo>
                  <a:pt x="258" y="6"/>
                </a:lnTo>
                <a:lnTo>
                  <a:pt x="252" y="0"/>
                </a:lnTo>
                <a:lnTo>
                  <a:pt x="210" y="0"/>
                </a:lnTo>
                <a:lnTo>
                  <a:pt x="192" y="6"/>
                </a:lnTo>
                <a:lnTo>
                  <a:pt x="180" y="12"/>
                </a:lnTo>
                <a:lnTo>
                  <a:pt x="162" y="12"/>
                </a:lnTo>
                <a:lnTo>
                  <a:pt x="150" y="18"/>
                </a:lnTo>
                <a:lnTo>
                  <a:pt x="144" y="24"/>
                </a:lnTo>
                <a:lnTo>
                  <a:pt x="138" y="24"/>
                </a:lnTo>
                <a:lnTo>
                  <a:pt x="120" y="42"/>
                </a:lnTo>
                <a:lnTo>
                  <a:pt x="60" y="48"/>
                </a:lnTo>
                <a:lnTo>
                  <a:pt x="54" y="48"/>
                </a:lnTo>
                <a:lnTo>
                  <a:pt x="48" y="54"/>
                </a:lnTo>
                <a:lnTo>
                  <a:pt x="24" y="66"/>
                </a:lnTo>
                <a:lnTo>
                  <a:pt x="18" y="66"/>
                </a:lnTo>
                <a:lnTo>
                  <a:pt x="12" y="72"/>
                </a:lnTo>
                <a:lnTo>
                  <a:pt x="18" y="78"/>
                </a:lnTo>
                <a:lnTo>
                  <a:pt x="18" y="96"/>
                </a:lnTo>
                <a:lnTo>
                  <a:pt x="6" y="90"/>
                </a:lnTo>
                <a:lnTo>
                  <a:pt x="6" y="108"/>
                </a:lnTo>
                <a:lnTo>
                  <a:pt x="12" y="108"/>
                </a:lnTo>
                <a:lnTo>
                  <a:pt x="18" y="114"/>
                </a:lnTo>
                <a:lnTo>
                  <a:pt x="18" y="132"/>
                </a:lnTo>
                <a:lnTo>
                  <a:pt x="6" y="144"/>
                </a:lnTo>
                <a:lnTo>
                  <a:pt x="0" y="144"/>
                </a:lnTo>
                <a:lnTo>
                  <a:pt x="0" y="156"/>
                </a:lnTo>
                <a:lnTo>
                  <a:pt x="6" y="162"/>
                </a:lnTo>
                <a:lnTo>
                  <a:pt x="12" y="162"/>
                </a:lnTo>
                <a:lnTo>
                  <a:pt x="18" y="168"/>
                </a:lnTo>
                <a:lnTo>
                  <a:pt x="30" y="168"/>
                </a:lnTo>
                <a:lnTo>
                  <a:pt x="30" y="186"/>
                </a:lnTo>
                <a:lnTo>
                  <a:pt x="24" y="186"/>
                </a:lnTo>
                <a:lnTo>
                  <a:pt x="24" y="198"/>
                </a:lnTo>
                <a:lnTo>
                  <a:pt x="36" y="198"/>
                </a:lnTo>
                <a:lnTo>
                  <a:pt x="36" y="204"/>
                </a:lnTo>
                <a:lnTo>
                  <a:pt x="30" y="210"/>
                </a:lnTo>
                <a:lnTo>
                  <a:pt x="36" y="210"/>
                </a:lnTo>
                <a:lnTo>
                  <a:pt x="42" y="216"/>
                </a:lnTo>
                <a:lnTo>
                  <a:pt x="36" y="222"/>
                </a:lnTo>
                <a:lnTo>
                  <a:pt x="24" y="228"/>
                </a:lnTo>
                <a:lnTo>
                  <a:pt x="24" y="234"/>
                </a:lnTo>
                <a:lnTo>
                  <a:pt x="30" y="240"/>
                </a:lnTo>
                <a:lnTo>
                  <a:pt x="36" y="240"/>
                </a:lnTo>
                <a:lnTo>
                  <a:pt x="42" y="246"/>
                </a:lnTo>
                <a:lnTo>
                  <a:pt x="42" y="264"/>
                </a:lnTo>
                <a:lnTo>
                  <a:pt x="48" y="258"/>
                </a:lnTo>
                <a:lnTo>
                  <a:pt x="54" y="258"/>
                </a:lnTo>
                <a:lnTo>
                  <a:pt x="54" y="270"/>
                </a:lnTo>
                <a:lnTo>
                  <a:pt x="48" y="276"/>
                </a:lnTo>
                <a:lnTo>
                  <a:pt x="60" y="276"/>
                </a:lnTo>
                <a:lnTo>
                  <a:pt x="60" y="282"/>
                </a:lnTo>
                <a:lnTo>
                  <a:pt x="54" y="282"/>
                </a:lnTo>
                <a:lnTo>
                  <a:pt x="54" y="294"/>
                </a:lnTo>
                <a:lnTo>
                  <a:pt x="72" y="294"/>
                </a:lnTo>
                <a:lnTo>
                  <a:pt x="78" y="312"/>
                </a:lnTo>
                <a:lnTo>
                  <a:pt x="96" y="312"/>
                </a:lnTo>
                <a:lnTo>
                  <a:pt x="108" y="318"/>
                </a:lnTo>
                <a:lnTo>
                  <a:pt x="114" y="318"/>
                </a:lnTo>
                <a:lnTo>
                  <a:pt x="114" y="324"/>
                </a:lnTo>
                <a:lnTo>
                  <a:pt x="138" y="324"/>
                </a:lnTo>
                <a:lnTo>
                  <a:pt x="144" y="330"/>
                </a:lnTo>
                <a:lnTo>
                  <a:pt x="132" y="336"/>
                </a:lnTo>
                <a:lnTo>
                  <a:pt x="144" y="342"/>
                </a:lnTo>
                <a:lnTo>
                  <a:pt x="144" y="354"/>
                </a:lnTo>
                <a:lnTo>
                  <a:pt x="150" y="354"/>
                </a:lnTo>
                <a:lnTo>
                  <a:pt x="156" y="360"/>
                </a:lnTo>
                <a:lnTo>
                  <a:pt x="174" y="360"/>
                </a:lnTo>
                <a:lnTo>
                  <a:pt x="174" y="354"/>
                </a:lnTo>
                <a:lnTo>
                  <a:pt x="180" y="354"/>
                </a:lnTo>
                <a:lnTo>
                  <a:pt x="192" y="348"/>
                </a:lnTo>
                <a:lnTo>
                  <a:pt x="210" y="348"/>
                </a:lnTo>
                <a:lnTo>
                  <a:pt x="204" y="354"/>
                </a:lnTo>
                <a:lnTo>
                  <a:pt x="222" y="354"/>
                </a:lnTo>
                <a:lnTo>
                  <a:pt x="228" y="360"/>
                </a:lnTo>
                <a:lnTo>
                  <a:pt x="234" y="372"/>
                </a:lnTo>
                <a:lnTo>
                  <a:pt x="240" y="378"/>
                </a:lnTo>
                <a:lnTo>
                  <a:pt x="246" y="366"/>
                </a:lnTo>
                <a:lnTo>
                  <a:pt x="252" y="372"/>
                </a:lnTo>
                <a:lnTo>
                  <a:pt x="252" y="378"/>
                </a:lnTo>
                <a:lnTo>
                  <a:pt x="270" y="378"/>
                </a:lnTo>
                <a:lnTo>
                  <a:pt x="282" y="384"/>
                </a:lnTo>
                <a:lnTo>
                  <a:pt x="282" y="390"/>
                </a:lnTo>
                <a:lnTo>
                  <a:pt x="288" y="402"/>
                </a:lnTo>
                <a:lnTo>
                  <a:pt x="306" y="420"/>
                </a:lnTo>
                <a:lnTo>
                  <a:pt x="318" y="420"/>
                </a:lnTo>
                <a:lnTo>
                  <a:pt x="330" y="408"/>
                </a:lnTo>
                <a:lnTo>
                  <a:pt x="342" y="408"/>
                </a:lnTo>
                <a:lnTo>
                  <a:pt x="354" y="420"/>
                </a:lnTo>
                <a:lnTo>
                  <a:pt x="360" y="420"/>
                </a:lnTo>
                <a:lnTo>
                  <a:pt x="360" y="426"/>
                </a:lnTo>
                <a:lnTo>
                  <a:pt x="366" y="432"/>
                </a:lnTo>
                <a:lnTo>
                  <a:pt x="378" y="432"/>
                </a:lnTo>
                <a:lnTo>
                  <a:pt x="384" y="426"/>
                </a:lnTo>
                <a:lnTo>
                  <a:pt x="384" y="420"/>
                </a:lnTo>
                <a:lnTo>
                  <a:pt x="414" y="420"/>
                </a:lnTo>
                <a:lnTo>
                  <a:pt x="420" y="426"/>
                </a:lnTo>
                <a:lnTo>
                  <a:pt x="426" y="426"/>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4" name="Philippines" descr="© INSCALE GmbH, 05.05.2010&#10;http://www.presentationload.com/">
            <a:extLst>
              <a:ext uri="{FF2B5EF4-FFF2-40B4-BE49-F238E27FC236}">
                <a16:creationId xmlns:a16="http://schemas.microsoft.com/office/drawing/2014/main" id="{213E4022-F0D7-B8AF-5241-31D0004F54FE}"/>
              </a:ext>
            </a:extLst>
          </p:cNvPr>
          <p:cNvSpPr>
            <a:spLocks noEditPoints="1"/>
          </p:cNvSpPr>
          <p:nvPr/>
        </p:nvSpPr>
        <p:spPr bwMode="gray">
          <a:xfrm>
            <a:off x="9524424" y="3673074"/>
            <a:ext cx="337466" cy="566131"/>
          </a:xfrm>
          <a:custGeom>
            <a:avLst/>
            <a:gdLst>
              <a:gd name="T0" fmla="*/ 2147483647 w 714"/>
              <a:gd name="T1" fmla="*/ 2147483647 h 1200"/>
              <a:gd name="T2" fmla="*/ 2147483647 w 714"/>
              <a:gd name="T3" fmla="*/ 2147483647 h 1200"/>
              <a:gd name="T4" fmla="*/ 2147483647 w 714"/>
              <a:gd name="T5" fmla="*/ 2147483647 h 1200"/>
              <a:gd name="T6" fmla="*/ 2147483647 w 714"/>
              <a:gd name="T7" fmla="*/ 2147483647 h 1200"/>
              <a:gd name="T8" fmla="*/ 2147483647 w 714"/>
              <a:gd name="T9" fmla="*/ 2147483647 h 1200"/>
              <a:gd name="T10" fmla="*/ 2147483647 w 714"/>
              <a:gd name="T11" fmla="*/ 2147483647 h 1200"/>
              <a:gd name="T12" fmla="*/ 2147483647 w 714"/>
              <a:gd name="T13" fmla="*/ 2147483647 h 1200"/>
              <a:gd name="T14" fmla="*/ 2147483647 w 714"/>
              <a:gd name="T15" fmla="*/ 2147483647 h 1200"/>
              <a:gd name="T16" fmla="*/ 2147483647 w 714"/>
              <a:gd name="T17" fmla="*/ 2147483647 h 1200"/>
              <a:gd name="T18" fmla="*/ 2147483647 w 714"/>
              <a:gd name="T19" fmla="*/ 2147483647 h 1200"/>
              <a:gd name="T20" fmla="*/ 2147483647 w 714"/>
              <a:gd name="T21" fmla="*/ 2147483647 h 1200"/>
              <a:gd name="T22" fmla="*/ 2147483647 w 714"/>
              <a:gd name="T23" fmla="*/ 2147483647 h 1200"/>
              <a:gd name="T24" fmla="*/ 2147483647 w 714"/>
              <a:gd name="T25" fmla="*/ 2147483647 h 1200"/>
              <a:gd name="T26" fmla="*/ 2147483647 w 714"/>
              <a:gd name="T27" fmla="*/ 2147483647 h 1200"/>
              <a:gd name="T28" fmla="*/ 2147483647 w 714"/>
              <a:gd name="T29" fmla="*/ 2147483647 h 1200"/>
              <a:gd name="T30" fmla="*/ 2147483647 w 714"/>
              <a:gd name="T31" fmla="*/ 2147483647 h 1200"/>
              <a:gd name="T32" fmla="*/ 2147483647 w 714"/>
              <a:gd name="T33" fmla="*/ 2147483647 h 1200"/>
              <a:gd name="T34" fmla="*/ 2147483647 w 714"/>
              <a:gd name="T35" fmla="*/ 2147483647 h 1200"/>
              <a:gd name="T36" fmla="*/ 2147483647 w 714"/>
              <a:gd name="T37" fmla="*/ 2147483647 h 1200"/>
              <a:gd name="T38" fmla="*/ 2147483647 w 714"/>
              <a:gd name="T39" fmla="*/ 2147483647 h 1200"/>
              <a:gd name="T40" fmla="*/ 2147483647 w 714"/>
              <a:gd name="T41" fmla="*/ 2147483647 h 1200"/>
              <a:gd name="T42" fmla="*/ 2147483647 w 714"/>
              <a:gd name="T43" fmla="*/ 2147483647 h 1200"/>
              <a:gd name="T44" fmla="*/ 2147483647 w 714"/>
              <a:gd name="T45" fmla="*/ 2147483647 h 1200"/>
              <a:gd name="T46" fmla="*/ 2147483647 w 714"/>
              <a:gd name="T47" fmla="*/ 2147483647 h 1200"/>
              <a:gd name="T48" fmla="*/ 2147483647 w 714"/>
              <a:gd name="T49" fmla="*/ 2147483647 h 1200"/>
              <a:gd name="T50" fmla="*/ 2147483647 w 714"/>
              <a:gd name="T51" fmla="*/ 2147483647 h 1200"/>
              <a:gd name="T52" fmla="*/ 2147483647 w 714"/>
              <a:gd name="T53" fmla="*/ 2147483647 h 1200"/>
              <a:gd name="T54" fmla="*/ 2147483647 w 714"/>
              <a:gd name="T55" fmla="*/ 2147483647 h 1200"/>
              <a:gd name="T56" fmla="*/ 2147483647 w 714"/>
              <a:gd name="T57" fmla="*/ 2147483647 h 1200"/>
              <a:gd name="T58" fmla="*/ 2147483647 w 714"/>
              <a:gd name="T59" fmla="*/ 2147483647 h 1200"/>
              <a:gd name="T60" fmla="*/ 2147483647 w 714"/>
              <a:gd name="T61" fmla="*/ 2147483647 h 1200"/>
              <a:gd name="T62" fmla="*/ 2147483647 w 714"/>
              <a:gd name="T63" fmla="*/ 2147483647 h 1200"/>
              <a:gd name="T64" fmla="*/ 2147483647 w 714"/>
              <a:gd name="T65" fmla="*/ 2147483647 h 1200"/>
              <a:gd name="T66" fmla="*/ 2147483647 w 714"/>
              <a:gd name="T67" fmla="*/ 2147483647 h 1200"/>
              <a:gd name="T68" fmla="*/ 2147483647 w 714"/>
              <a:gd name="T69" fmla="*/ 2147483647 h 1200"/>
              <a:gd name="T70" fmla="*/ 2147483647 w 714"/>
              <a:gd name="T71" fmla="*/ 2147483647 h 1200"/>
              <a:gd name="T72" fmla="*/ 2147483647 w 714"/>
              <a:gd name="T73" fmla="*/ 2147483647 h 1200"/>
              <a:gd name="T74" fmla="*/ 2147483647 w 714"/>
              <a:gd name="T75" fmla="*/ 2147483647 h 1200"/>
              <a:gd name="T76" fmla="*/ 2147483647 w 714"/>
              <a:gd name="T77" fmla="*/ 2147483647 h 1200"/>
              <a:gd name="T78" fmla="*/ 2147483647 w 714"/>
              <a:gd name="T79" fmla="*/ 0 h 1200"/>
              <a:gd name="T80" fmla="*/ 2147483647 w 714"/>
              <a:gd name="T81" fmla="*/ 2147483647 h 1200"/>
              <a:gd name="T82" fmla="*/ 2147483647 w 714"/>
              <a:gd name="T83" fmla="*/ 2147483647 h 1200"/>
              <a:gd name="T84" fmla="*/ 2147483647 w 714"/>
              <a:gd name="T85" fmla="*/ 2147483647 h 1200"/>
              <a:gd name="T86" fmla="*/ 2147483647 w 714"/>
              <a:gd name="T87" fmla="*/ 2147483647 h 1200"/>
              <a:gd name="T88" fmla="*/ 2147483647 w 714"/>
              <a:gd name="T89" fmla="*/ 2147483647 h 1200"/>
              <a:gd name="T90" fmla="*/ 2147483647 w 714"/>
              <a:gd name="T91" fmla="*/ 2147483647 h 1200"/>
              <a:gd name="T92" fmla="*/ 2147483647 w 714"/>
              <a:gd name="T93" fmla="*/ 2147483647 h 1200"/>
              <a:gd name="T94" fmla="*/ 2147483647 w 714"/>
              <a:gd name="T95" fmla="*/ 2147483647 h 1200"/>
              <a:gd name="T96" fmla="*/ 2147483647 w 714"/>
              <a:gd name="T97" fmla="*/ 2147483647 h 1200"/>
              <a:gd name="T98" fmla="*/ 2147483647 w 714"/>
              <a:gd name="T99" fmla="*/ 2147483647 h 1200"/>
              <a:gd name="T100" fmla="*/ 2147483647 w 714"/>
              <a:gd name="T101" fmla="*/ 2147483647 h 1200"/>
              <a:gd name="T102" fmla="*/ 2147483647 w 714"/>
              <a:gd name="T103" fmla="*/ 2147483647 h 1200"/>
              <a:gd name="T104" fmla="*/ 2147483647 w 714"/>
              <a:gd name="T105" fmla="*/ 2147483647 h 1200"/>
              <a:gd name="T106" fmla="*/ 2147483647 w 714"/>
              <a:gd name="T107" fmla="*/ 2147483647 h 1200"/>
              <a:gd name="T108" fmla="*/ 2147483647 w 714"/>
              <a:gd name="T109" fmla="*/ 2147483647 h 1200"/>
              <a:gd name="T110" fmla="*/ 2147483647 w 714"/>
              <a:gd name="T111" fmla="*/ 2147483647 h 1200"/>
              <a:gd name="T112" fmla="*/ 2147483647 w 714"/>
              <a:gd name="T113" fmla="*/ 2147483647 h 1200"/>
              <a:gd name="T114" fmla="*/ 2147483647 w 714"/>
              <a:gd name="T115" fmla="*/ 2147483647 h 1200"/>
              <a:gd name="T116" fmla="*/ 2147483647 w 714"/>
              <a:gd name="T117" fmla="*/ 2147483647 h 120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14"/>
              <a:gd name="T178" fmla="*/ 0 h 1200"/>
              <a:gd name="T179" fmla="*/ 714 w 714"/>
              <a:gd name="T180" fmla="*/ 1200 h 120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14" h="1200">
                <a:moveTo>
                  <a:pt x="702" y="1140"/>
                </a:moveTo>
                <a:lnTo>
                  <a:pt x="690" y="1170"/>
                </a:lnTo>
                <a:lnTo>
                  <a:pt x="696" y="1200"/>
                </a:lnTo>
                <a:lnTo>
                  <a:pt x="714" y="1182"/>
                </a:lnTo>
                <a:lnTo>
                  <a:pt x="714" y="1140"/>
                </a:lnTo>
                <a:lnTo>
                  <a:pt x="702" y="1140"/>
                </a:lnTo>
                <a:close/>
                <a:moveTo>
                  <a:pt x="582" y="1176"/>
                </a:moveTo>
                <a:lnTo>
                  <a:pt x="600" y="1140"/>
                </a:lnTo>
                <a:lnTo>
                  <a:pt x="576" y="1134"/>
                </a:lnTo>
                <a:lnTo>
                  <a:pt x="582" y="1176"/>
                </a:lnTo>
                <a:close/>
                <a:moveTo>
                  <a:pt x="246" y="1038"/>
                </a:moveTo>
                <a:lnTo>
                  <a:pt x="264" y="1050"/>
                </a:lnTo>
                <a:lnTo>
                  <a:pt x="282" y="1020"/>
                </a:lnTo>
                <a:lnTo>
                  <a:pt x="258" y="1008"/>
                </a:lnTo>
                <a:lnTo>
                  <a:pt x="246" y="1038"/>
                </a:lnTo>
                <a:close/>
                <a:moveTo>
                  <a:pt x="504" y="558"/>
                </a:moveTo>
                <a:lnTo>
                  <a:pt x="540" y="576"/>
                </a:lnTo>
                <a:lnTo>
                  <a:pt x="540" y="582"/>
                </a:lnTo>
                <a:lnTo>
                  <a:pt x="534" y="588"/>
                </a:lnTo>
                <a:lnTo>
                  <a:pt x="504" y="588"/>
                </a:lnTo>
                <a:lnTo>
                  <a:pt x="570" y="642"/>
                </a:lnTo>
                <a:lnTo>
                  <a:pt x="570" y="618"/>
                </a:lnTo>
                <a:lnTo>
                  <a:pt x="600" y="624"/>
                </a:lnTo>
                <a:lnTo>
                  <a:pt x="576" y="588"/>
                </a:lnTo>
                <a:lnTo>
                  <a:pt x="576" y="582"/>
                </a:lnTo>
                <a:lnTo>
                  <a:pt x="570" y="576"/>
                </a:lnTo>
                <a:lnTo>
                  <a:pt x="570" y="558"/>
                </a:lnTo>
                <a:lnTo>
                  <a:pt x="564" y="546"/>
                </a:lnTo>
                <a:lnTo>
                  <a:pt x="534" y="516"/>
                </a:lnTo>
                <a:lnTo>
                  <a:pt x="522" y="510"/>
                </a:lnTo>
                <a:lnTo>
                  <a:pt x="504" y="504"/>
                </a:lnTo>
                <a:lnTo>
                  <a:pt x="492" y="498"/>
                </a:lnTo>
                <a:lnTo>
                  <a:pt x="474" y="498"/>
                </a:lnTo>
                <a:lnTo>
                  <a:pt x="468" y="504"/>
                </a:lnTo>
                <a:lnTo>
                  <a:pt x="468" y="528"/>
                </a:lnTo>
                <a:lnTo>
                  <a:pt x="492" y="552"/>
                </a:lnTo>
                <a:lnTo>
                  <a:pt x="504" y="558"/>
                </a:lnTo>
                <a:close/>
                <a:moveTo>
                  <a:pt x="462" y="666"/>
                </a:moveTo>
                <a:lnTo>
                  <a:pt x="474" y="750"/>
                </a:lnTo>
                <a:lnTo>
                  <a:pt x="486" y="672"/>
                </a:lnTo>
                <a:lnTo>
                  <a:pt x="462" y="618"/>
                </a:lnTo>
                <a:lnTo>
                  <a:pt x="438" y="618"/>
                </a:lnTo>
                <a:lnTo>
                  <a:pt x="462" y="666"/>
                </a:lnTo>
                <a:close/>
                <a:moveTo>
                  <a:pt x="492" y="738"/>
                </a:moveTo>
                <a:lnTo>
                  <a:pt x="522" y="738"/>
                </a:lnTo>
                <a:lnTo>
                  <a:pt x="528" y="708"/>
                </a:lnTo>
                <a:lnTo>
                  <a:pt x="498" y="702"/>
                </a:lnTo>
                <a:lnTo>
                  <a:pt x="492" y="738"/>
                </a:lnTo>
                <a:close/>
                <a:moveTo>
                  <a:pt x="570" y="660"/>
                </a:moveTo>
                <a:lnTo>
                  <a:pt x="546" y="648"/>
                </a:lnTo>
                <a:lnTo>
                  <a:pt x="528" y="630"/>
                </a:lnTo>
                <a:lnTo>
                  <a:pt x="528" y="624"/>
                </a:lnTo>
                <a:lnTo>
                  <a:pt x="522" y="618"/>
                </a:lnTo>
                <a:lnTo>
                  <a:pt x="486" y="618"/>
                </a:lnTo>
                <a:lnTo>
                  <a:pt x="492" y="660"/>
                </a:lnTo>
                <a:lnTo>
                  <a:pt x="510" y="654"/>
                </a:lnTo>
                <a:lnTo>
                  <a:pt x="522" y="678"/>
                </a:lnTo>
                <a:lnTo>
                  <a:pt x="570" y="714"/>
                </a:lnTo>
                <a:lnTo>
                  <a:pt x="570" y="660"/>
                </a:lnTo>
                <a:close/>
                <a:moveTo>
                  <a:pt x="162" y="600"/>
                </a:moveTo>
                <a:lnTo>
                  <a:pt x="144" y="582"/>
                </a:lnTo>
                <a:lnTo>
                  <a:pt x="138" y="606"/>
                </a:lnTo>
                <a:lnTo>
                  <a:pt x="132" y="618"/>
                </a:lnTo>
                <a:lnTo>
                  <a:pt x="126" y="624"/>
                </a:lnTo>
                <a:lnTo>
                  <a:pt x="120" y="642"/>
                </a:lnTo>
                <a:lnTo>
                  <a:pt x="120" y="654"/>
                </a:lnTo>
                <a:lnTo>
                  <a:pt x="126" y="660"/>
                </a:lnTo>
                <a:lnTo>
                  <a:pt x="138" y="666"/>
                </a:lnTo>
                <a:lnTo>
                  <a:pt x="150" y="678"/>
                </a:lnTo>
                <a:lnTo>
                  <a:pt x="144" y="684"/>
                </a:lnTo>
                <a:lnTo>
                  <a:pt x="120" y="696"/>
                </a:lnTo>
                <a:lnTo>
                  <a:pt x="114" y="702"/>
                </a:lnTo>
                <a:lnTo>
                  <a:pt x="102" y="708"/>
                </a:lnTo>
                <a:lnTo>
                  <a:pt x="96" y="732"/>
                </a:lnTo>
                <a:lnTo>
                  <a:pt x="72" y="750"/>
                </a:lnTo>
                <a:lnTo>
                  <a:pt x="72" y="762"/>
                </a:lnTo>
                <a:lnTo>
                  <a:pt x="60" y="774"/>
                </a:lnTo>
                <a:lnTo>
                  <a:pt x="48" y="780"/>
                </a:lnTo>
                <a:lnTo>
                  <a:pt x="42" y="786"/>
                </a:lnTo>
                <a:lnTo>
                  <a:pt x="30" y="792"/>
                </a:lnTo>
                <a:lnTo>
                  <a:pt x="24" y="798"/>
                </a:lnTo>
                <a:lnTo>
                  <a:pt x="18" y="798"/>
                </a:lnTo>
                <a:lnTo>
                  <a:pt x="18" y="804"/>
                </a:lnTo>
                <a:lnTo>
                  <a:pt x="12" y="810"/>
                </a:lnTo>
                <a:lnTo>
                  <a:pt x="0" y="834"/>
                </a:lnTo>
                <a:lnTo>
                  <a:pt x="0" y="864"/>
                </a:lnTo>
                <a:lnTo>
                  <a:pt x="30" y="834"/>
                </a:lnTo>
                <a:lnTo>
                  <a:pt x="30" y="816"/>
                </a:lnTo>
                <a:lnTo>
                  <a:pt x="36" y="810"/>
                </a:lnTo>
                <a:lnTo>
                  <a:pt x="42" y="810"/>
                </a:lnTo>
                <a:lnTo>
                  <a:pt x="78" y="798"/>
                </a:lnTo>
                <a:lnTo>
                  <a:pt x="84" y="792"/>
                </a:lnTo>
                <a:lnTo>
                  <a:pt x="84" y="762"/>
                </a:lnTo>
                <a:lnTo>
                  <a:pt x="90" y="750"/>
                </a:lnTo>
                <a:lnTo>
                  <a:pt x="96" y="744"/>
                </a:lnTo>
                <a:lnTo>
                  <a:pt x="114" y="738"/>
                </a:lnTo>
                <a:lnTo>
                  <a:pt x="126" y="732"/>
                </a:lnTo>
                <a:lnTo>
                  <a:pt x="144" y="720"/>
                </a:lnTo>
                <a:lnTo>
                  <a:pt x="162" y="714"/>
                </a:lnTo>
                <a:lnTo>
                  <a:pt x="168" y="702"/>
                </a:lnTo>
                <a:lnTo>
                  <a:pt x="174" y="696"/>
                </a:lnTo>
                <a:lnTo>
                  <a:pt x="174" y="684"/>
                </a:lnTo>
                <a:lnTo>
                  <a:pt x="156" y="648"/>
                </a:lnTo>
                <a:lnTo>
                  <a:pt x="156" y="624"/>
                </a:lnTo>
                <a:lnTo>
                  <a:pt x="162" y="612"/>
                </a:lnTo>
                <a:lnTo>
                  <a:pt x="162" y="600"/>
                </a:lnTo>
                <a:close/>
                <a:moveTo>
                  <a:pt x="330" y="1026"/>
                </a:moveTo>
                <a:lnTo>
                  <a:pt x="372" y="1056"/>
                </a:lnTo>
                <a:lnTo>
                  <a:pt x="372" y="1020"/>
                </a:lnTo>
                <a:lnTo>
                  <a:pt x="348" y="1002"/>
                </a:lnTo>
                <a:lnTo>
                  <a:pt x="330" y="1026"/>
                </a:lnTo>
                <a:close/>
                <a:moveTo>
                  <a:pt x="660" y="840"/>
                </a:moveTo>
                <a:lnTo>
                  <a:pt x="660" y="816"/>
                </a:lnTo>
                <a:lnTo>
                  <a:pt x="654" y="804"/>
                </a:lnTo>
                <a:lnTo>
                  <a:pt x="654" y="792"/>
                </a:lnTo>
                <a:lnTo>
                  <a:pt x="642" y="780"/>
                </a:lnTo>
                <a:lnTo>
                  <a:pt x="630" y="774"/>
                </a:lnTo>
                <a:lnTo>
                  <a:pt x="600" y="744"/>
                </a:lnTo>
                <a:lnTo>
                  <a:pt x="588" y="738"/>
                </a:lnTo>
                <a:lnTo>
                  <a:pt x="582" y="738"/>
                </a:lnTo>
                <a:lnTo>
                  <a:pt x="576" y="744"/>
                </a:lnTo>
                <a:lnTo>
                  <a:pt x="582" y="750"/>
                </a:lnTo>
                <a:lnTo>
                  <a:pt x="588" y="762"/>
                </a:lnTo>
                <a:lnTo>
                  <a:pt x="594" y="768"/>
                </a:lnTo>
                <a:lnTo>
                  <a:pt x="606" y="774"/>
                </a:lnTo>
                <a:lnTo>
                  <a:pt x="606" y="786"/>
                </a:lnTo>
                <a:lnTo>
                  <a:pt x="600" y="786"/>
                </a:lnTo>
                <a:lnTo>
                  <a:pt x="588" y="792"/>
                </a:lnTo>
                <a:lnTo>
                  <a:pt x="570" y="792"/>
                </a:lnTo>
                <a:lnTo>
                  <a:pt x="558" y="798"/>
                </a:lnTo>
                <a:lnTo>
                  <a:pt x="546" y="798"/>
                </a:lnTo>
                <a:lnTo>
                  <a:pt x="546" y="828"/>
                </a:lnTo>
                <a:lnTo>
                  <a:pt x="528" y="828"/>
                </a:lnTo>
                <a:lnTo>
                  <a:pt x="522" y="846"/>
                </a:lnTo>
                <a:lnTo>
                  <a:pt x="498" y="864"/>
                </a:lnTo>
                <a:lnTo>
                  <a:pt x="492" y="864"/>
                </a:lnTo>
                <a:lnTo>
                  <a:pt x="486" y="858"/>
                </a:lnTo>
                <a:lnTo>
                  <a:pt x="474" y="852"/>
                </a:lnTo>
                <a:lnTo>
                  <a:pt x="462" y="852"/>
                </a:lnTo>
                <a:lnTo>
                  <a:pt x="450" y="846"/>
                </a:lnTo>
                <a:lnTo>
                  <a:pt x="438" y="858"/>
                </a:lnTo>
                <a:lnTo>
                  <a:pt x="432" y="870"/>
                </a:lnTo>
                <a:lnTo>
                  <a:pt x="420" y="882"/>
                </a:lnTo>
                <a:lnTo>
                  <a:pt x="414" y="894"/>
                </a:lnTo>
                <a:lnTo>
                  <a:pt x="408" y="900"/>
                </a:lnTo>
                <a:lnTo>
                  <a:pt x="408" y="906"/>
                </a:lnTo>
                <a:lnTo>
                  <a:pt x="408" y="900"/>
                </a:lnTo>
                <a:lnTo>
                  <a:pt x="396" y="888"/>
                </a:lnTo>
                <a:lnTo>
                  <a:pt x="384" y="888"/>
                </a:lnTo>
                <a:lnTo>
                  <a:pt x="378" y="900"/>
                </a:lnTo>
                <a:lnTo>
                  <a:pt x="378" y="912"/>
                </a:lnTo>
                <a:lnTo>
                  <a:pt x="372" y="924"/>
                </a:lnTo>
                <a:lnTo>
                  <a:pt x="366" y="930"/>
                </a:lnTo>
                <a:lnTo>
                  <a:pt x="360" y="942"/>
                </a:lnTo>
                <a:lnTo>
                  <a:pt x="384" y="960"/>
                </a:lnTo>
                <a:lnTo>
                  <a:pt x="402" y="942"/>
                </a:lnTo>
                <a:lnTo>
                  <a:pt x="414" y="966"/>
                </a:lnTo>
                <a:lnTo>
                  <a:pt x="420" y="960"/>
                </a:lnTo>
                <a:lnTo>
                  <a:pt x="432" y="954"/>
                </a:lnTo>
                <a:lnTo>
                  <a:pt x="450" y="936"/>
                </a:lnTo>
                <a:lnTo>
                  <a:pt x="462" y="930"/>
                </a:lnTo>
                <a:lnTo>
                  <a:pt x="474" y="930"/>
                </a:lnTo>
                <a:lnTo>
                  <a:pt x="498" y="954"/>
                </a:lnTo>
                <a:lnTo>
                  <a:pt x="510" y="960"/>
                </a:lnTo>
                <a:lnTo>
                  <a:pt x="492" y="978"/>
                </a:lnTo>
                <a:lnTo>
                  <a:pt x="492" y="990"/>
                </a:lnTo>
                <a:lnTo>
                  <a:pt x="510" y="1026"/>
                </a:lnTo>
                <a:lnTo>
                  <a:pt x="522" y="1044"/>
                </a:lnTo>
                <a:lnTo>
                  <a:pt x="534" y="1056"/>
                </a:lnTo>
                <a:lnTo>
                  <a:pt x="546" y="1062"/>
                </a:lnTo>
                <a:lnTo>
                  <a:pt x="558" y="1062"/>
                </a:lnTo>
                <a:lnTo>
                  <a:pt x="570" y="1068"/>
                </a:lnTo>
                <a:lnTo>
                  <a:pt x="582" y="1068"/>
                </a:lnTo>
                <a:lnTo>
                  <a:pt x="606" y="1050"/>
                </a:lnTo>
                <a:lnTo>
                  <a:pt x="606" y="1074"/>
                </a:lnTo>
                <a:lnTo>
                  <a:pt x="630" y="1074"/>
                </a:lnTo>
                <a:lnTo>
                  <a:pt x="630" y="1038"/>
                </a:lnTo>
                <a:lnTo>
                  <a:pt x="624" y="1032"/>
                </a:lnTo>
                <a:lnTo>
                  <a:pt x="606" y="996"/>
                </a:lnTo>
                <a:lnTo>
                  <a:pt x="606" y="984"/>
                </a:lnTo>
                <a:lnTo>
                  <a:pt x="612" y="972"/>
                </a:lnTo>
                <a:lnTo>
                  <a:pt x="624" y="960"/>
                </a:lnTo>
                <a:lnTo>
                  <a:pt x="654" y="1014"/>
                </a:lnTo>
                <a:lnTo>
                  <a:pt x="654" y="1008"/>
                </a:lnTo>
                <a:lnTo>
                  <a:pt x="660" y="1002"/>
                </a:lnTo>
                <a:lnTo>
                  <a:pt x="672" y="978"/>
                </a:lnTo>
                <a:lnTo>
                  <a:pt x="678" y="960"/>
                </a:lnTo>
                <a:lnTo>
                  <a:pt x="678" y="936"/>
                </a:lnTo>
                <a:lnTo>
                  <a:pt x="672" y="918"/>
                </a:lnTo>
                <a:lnTo>
                  <a:pt x="666" y="912"/>
                </a:lnTo>
                <a:lnTo>
                  <a:pt x="660" y="900"/>
                </a:lnTo>
                <a:lnTo>
                  <a:pt x="660" y="840"/>
                </a:lnTo>
                <a:close/>
                <a:moveTo>
                  <a:pt x="330" y="384"/>
                </a:moveTo>
                <a:lnTo>
                  <a:pt x="348" y="384"/>
                </a:lnTo>
                <a:lnTo>
                  <a:pt x="354" y="390"/>
                </a:lnTo>
                <a:lnTo>
                  <a:pt x="366" y="396"/>
                </a:lnTo>
                <a:lnTo>
                  <a:pt x="366" y="408"/>
                </a:lnTo>
                <a:lnTo>
                  <a:pt x="372" y="420"/>
                </a:lnTo>
                <a:lnTo>
                  <a:pt x="384" y="438"/>
                </a:lnTo>
                <a:lnTo>
                  <a:pt x="396" y="450"/>
                </a:lnTo>
                <a:lnTo>
                  <a:pt x="414" y="462"/>
                </a:lnTo>
                <a:lnTo>
                  <a:pt x="432" y="462"/>
                </a:lnTo>
                <a:lnTo>
                  <a:pt x="444" y="438"/>
                </a:lnTo>
                <a:lnTo>
                  <a:pt x="444" y="426"/>
                </a:lnTo>
                <a:lnTo>
                  <a:pt x="432" y="402"/>
                </a:lnTo>
                <a:lnTo>
                  <a:pt x="420" y="396"/>
                </a:lnTo>
                <a:lnTo>
                  <a:pt x="408" y="396"/>
                </a:lnTo>
                <a:lnTo>
                  <a:pt x="408" y="390"/>
                </a:lnTo>
                <a:lnTo>
                  <a:pt x="414" y="384"/>
                </a:lnTo>
                <a:lnTo>
                  <a:pt x="414" y="378"/>
                </a:lnTo>
                <a:lnTo>
                  <a:pt x="420" y="372"/>
                </a:lnTo>
                <a:lnTo>
                  <a:pt x="408" y="372"/>
                </a:lnTo>
                <a:lnTo>
                  <a:pt x="396" y="366"/>
                </a:lnTo>
                <a:lnTo>
                  <a:pt x="390" y="360"/>
                </a:lnTo>
                <a:lnTo>
                  <a:pt x="372" y="360"/>
                </a:lnTo>
                <a:lnTo>
                  <a:pt x="366" y="366"/>
                </a:lnTo>
                <a:lnTo>
                  <a:pt x="354" y="372"/>
                </a:lnTo>
                <a:lnTo>
                  <a:pt x="342" y="360"/>
                </a:lnTo>
                <a:lnTo>
                  <a:pt x="330" y="354"/>
                </a:lnTo>
                <a:lnTo>
                  <a:pt x="312" y="354"/>
                </a:lnTo>
                <a:lnTo>
                  <a:pt x="300" y="366"/>
                </a:lnTo>
                <a:lnTo>
                  <a:pt x="288" y="372"/>
                </a:lnTo>
                <a:lnTo>
                  <a:pt x="282" y="372"/>
                </a:lnTo>
                <a:lnTo>
                  <a:pt x="264" y="354"/>
                </a:lnTo>
                <a:lnTo>
                  <a:pt x="258" y="342"/>
                </a:lnTo>
                <a:lnTo>
                  <a:pt x="258" y="252"/>
                </a:lnTo>
                <a:lnTo>
                  <a:pt x="270" y="228"/>
                </a:lnTo>
                <a:lnTo>
                  <a:pt x="270" y="222"/>
                </a:lnTo>
                <a:lnTo>
                  <a:pt x="288" y="204"/>
                </a:lnTo>
                <a:lnTo>
                  <a:pt x="288" y="174"/>
                </a:lnTo>
                <a:lnTo>
                  <a:pt x="276" y="150"/>
                </a:lnTo>
                <a:lnTo>
                  <a:pt x="276" y="126"/>
                </a:lnTo>
                <a:lnTo>
                  <a:pt x="282" y="108"/>
                </a:lnTo>
                <a:lnTo>
                  <a:pt x="282" y="72"/>
                </a:lnTo>
                <a:lnTo>
                  <a:pt x="264" y="54"/>
                </a:lnTo>
                <a:lnTo>
                  <a:pt x="264" y="36"/>
                </a:lnTo>
                <a:lnTo>
                  <a:pt x="258" y="30"/>
                </a:lnTo>
                <a:lnTo>
                  <a:pt x="258" y="6"/>
                </a:lnTo>
                <a:lnTo>
                  <a:pt x="252" y="0"/>
                </a:lnTo>
                <a:lnTo>
                  <a:pt x="240" y="0"/>
                </a:lnTo>
                <a:lnTo>
                  <a:pt x="234" y="6"/>
                </a:lnTo>
                <a:lnTo>
                  <a:pt x="234" y="12"/>
                </a:lnTo>
                <a:lnTo>
                  <a:pt x="228" y="18"/>
                </a:lnTo>
                <a:lnTo>
                  <a:pt x="216" y="24"/>
                </a:lnTo>
                <a:lnTo>
                  <a:pt x="204" y="24"/>
                </a:lnTo>
                <a:lnTo>
                  <a:pt x="192" y="18"/>
                </a:lnTo>
                <a:lnTo>
                  <a:pt x="186" y="12"/>
                </a:lnTo>
                <a:lnTo>
                  <a:pt x="174" y="12"/>
                </a:lnTo>
                <a:lnTo>
                  <a:pt x="162" y="18"/>
                </a:lnTo>
                <a:lnTo>
                  <a:pt x="162" y="36"/>
                </a:lnTo>
                <a:lnTo>
                  <a:pt x="156" y="42"/>
                </a:lnTo>
                <a:lnTo>
                  <a:pt x="156" y="48"/>
                </a:lnTo>
                <a:lnTo>
                  <a:pt x="144" y="72"/>
                </a:lnTo>
                <a:lnTo>
                  <a:pt x="132" y="84"/>
                </a:lnTo>
                <a:lnTo>
                  <a:pt x="132" y="96"/>
                </a:lnTo>
                <a:lnTo>
                  <a:pt x="138" y="102"/>
                </a:lnTo>
                <a:lnTo>
                  <a:pt x="144" y="114"/>
                </a:lnTo>
                <a:lnTo>
                  <a:pt x="150" y="132"/>
                </a:lnTo>
                <a:lnTo>
                  <a:pt x="156" y="138"/>
                </a:lnTo>
                <a:lnTo>
                  <a:pt x="156" y="150"/>
                </a:lnTo>
                <a:lnTo>
                  <a:pt x="150" y="162"/>
                </a:lnTo>
                <a:lnTo>
                  <a:pt x="150" y="168"/>
                </a:lnTo>
                <a:lnTo>
                  <a:pt x="144" y="174"/>
                </a:lnTo>
                <a:lnTo>
                  <a:pt x="138" y="186"/>
                </a:lnTo>
                <a:lnTo>
                  <a:pt x="138" y="198"/>
                </a:lnTo>
                <a:lnTo>
                  <a:pt x="150" y="210"/>
                </a:lnTo>
                <a:lnTo>
                  <a:pt x="150" y="216"/>
                </a:lnTo>
                <a:lnTo>
                  <a:pt x="144" y="222"/>
                </a:lnTo>
                <a:lnTo>
                  <a:pt x="138" y="222"/>
                </a:lnTo>
                <a:lnTo>
                  <a:pt x="126" y="228"/>
                </a:lnTo>
                <a:lnTo>
                  <a:pt x="120" y="228"/>
                </a:lnTo>
                <a:lnTo>
                  <a:pt x="120" y="210"/>
                </a:lnTo>
                <a:lnTo>
                  <a:pt x="114" y="204"/>
                </a:lnTo>
                <a:lnTo>
                  <a:pt x="114" y="252"/>
                </a:lnTo>
                <a:lnTo>
                  <a:pt x="150" y="306"/>
                </a:lnTo>
                <a:lnTo>
                  <a:pt x="174" y="330"/>
                </a:lnTo>
                <a:lnTo>
                  <a:pt x="186" y="348"/>
                </a:lnTo>
                <a:lnTo>
                  <a:pt x="204" y="384"/>
                </a:lnTo>
                <a:lnTo>
                  <a:pt x="216" y="402"/>
                </a:lnTo>
                <a:lnTo>
                  <a:pt x="228" y="408"/>
                </a:lnTo>
                <a:lnTo>
                  <a:pt x="252" y="408"/>
                </a:lnTo>
                <a:lnTo>
                  <a:pt x="258" y="396"/>
                </a:lnTo>
                <a:lnTo>
                  <a:pt x="270" y="390"/>
                </a:lnTo>
                <a:lnTo>
                  <a:pt x="276" y="384"/>
                </a:lnTo>
                <a:lnTo>
                  <a:pt x="288" y="384"/>
                </a:lnTo>
                <a:lnTo>
                  <a:pt x="294" y="396"/>
                </a:lnTo>
                <a:lnTo>
                  <a:pt x="306" y="402"/>
                </a:lnTo>
                <a:lnTo>
                  <a:pt x="324" y="420"/>
                </a:lnTo>
                <a:lnTo>
                  <a:pt x="342" y="420"/>
                </a:lnTo>
                <a:lnTo>
                  <a:pt x="342" y="402"/>
                </a:lnTo>
                <a:lnTo>
                  <a:pt x="336" y="396"/>
                </a:lnTo>
                <a:lnTo>
                  <a:pt x="330" y="384"/>
                </a:lnTo>
                <a:close/>
                <a:moveTo>
                  <a:pt x="258" y="432"/>
                </a:moveTo>
                <a:lnTo>
                  <a:pt x="246" y="426"/>
                </a:lnTo>
                <a:lnTo>
                  <a:pt x="204" y="426"/>
                </a:lnTo>
                <a:lnTo>
                  <a:pt x="234" y="468"/>
                </a:lnTo>
                <a:lnTo>
                  <a:pt x="258" y="534"/>
                </a:lnTo>
                <a:lnTo>
                  <a:pt x="270" y="528"/>
                </a:lnTo>
                <a:lnTo>
                  <a:pt x="276" y="516"/>
                </a:lnTo>
                <a:lnTo>
                  <a:pt x="282" y="510"/>
                </a:lnTo>
                <a:lnTo>
                  <a:pt x="282" y="486"/>
                </a:lnTo>
                <a:lnTo>
                  <a:pt x="276" y="480"/>
                </a:lnTo>
                <a:lnTo>
                  <a:pt x="270" y="468"/>
                </a:lnTo>
                <a:lnTo>
                  <a:pt x="270" y="450"/>
                </a:lnTo>
                <a:lnTo>
                  <a:pt x="264" y="438"/>
                </a:lnTo>
                <a:lnTo>
                  <a:pt x="258" y="432"/>
                </a:lnTo>
                <a:close/>
                <a:moveTo>
                  <a:pt x="330" y="648"/>
                </a:moveTo>
                <a:lnTo>
                  <a:pt x="336" y="660"/>
                </a:lnTo>
                <a:lnTo>
                  <a:pt x="354" y="678"/>
                </a:lnTo>
                <a:lnTo>
                  <a:pt x="360" y="672"/>
                </a:lnTo>
                <a:lnTo>
                  <a:pt x="372" y="666"/>
                </a:lnTo>
                <a:lnTo>
                  <a:pt x="378" y="660"/>
                </a:lnTo>
                <a:lnTo>
                  <a:pt x="384" y="660"/>
                </a:lnTo>
                <a:lnTo>
                  <a:pt x="390" y="666"/>
                </a:lnTo>
                <a:lnTo>
                  <a:pt x="390" y="696"/>
                </a:lnTo>
                <a:lnTo>
                  <a:pt x="402" y="708"/>
                </a:lnTo>
                <a:lnTo>
                  <a:pt x="396" y="720"/>
                </a:lnTo>
                <a:lnTo>
                  <a:pt x="390" y="726"/>
                </a:lnTo>
                <a:lnTo>
                  <a:pt x="372" y="762"/>
                </a:lnTo>
                <a:lnTo>
                  <a:pt x="372" y="786"/>
                </a:lnTo>
                <a:lnTo>
                  <a:pt x="378" y="792"/>
                </a:lnTo>
                <a:lnTo>
                  <a:pt x="384" y="804"/>
                </a:lnTo>
                <a:lnTo>
                  <a:pt x="396" y="804"/>
                </a:lnTo>
                <a:lnTo>
                  <a:pt x="408" y="798"/>
                </a:lnTo>
                <a:lnTo>
                  <a:pt x="420" y="798"/>
                </a:lnTo>
                <a:lnTo>
                  <a:pt x="432" y="792"/>
                </a:lnTo>
                <a:lnTo>
                  <a:pt x="438" y="786"/>
                </a:lnTo>
                <a:lnTo>
                  <a:pt x="438" y="768"/>
                </a:lnTo>
                <a:lnTo>
                  <a:pt x="432" y="756"/>
                </a:lnTo>
                <a:lnTo>
                  <a:pt x="426" y="738"/>
                </a:lnTo>
                <a:lnTo>
                  <a:pt x="426" y="726"/>
                </a:lnTo>
                <a:lnTo>
                  <a:pt x="432" y="714"/>
                </a:lnTo>
                <a:lnTo>
                  <a:pt x="444" y="678"/>
                </a:lnTo>
                <a:lnTo>
                  <a:pt x="444" y="660"/>
                </a:lnTo>
                <a:lnTo>
                  <a:pt x="438" y="648"/>
                </a:lnTo>
                <a:lnTo>
                  <a:pt x="432" y="642"/>
                </a:lnTo>
                <a:lnTo>
                  <a:pt x="426" y="642"/>
                </a:lnTo>
                <a:lnTo>
                  <a:pt x="414" y="654"/>
                </a:lnTo>
                <a:lnTo>
                  <a:pt x="402" y="660"/>
                </a:lnTo>
                <a:lnTo>
                  <a:pt x="396" y="660"/>
                </a:lnTo>
                <a:lnTo>
                  <a:pt x="396" y="648"/>
                </a:lnTo>
                <a:lnTo>
                  <a:pt x="408" y="624"/>
                </a:lnTo>
                <a:lnTo>
                  <a:pt x="408" y="612"/>
                </a:lnTo>
                <a:lnTo>
                  <a:pt x="414" y="600"/>
                </a:lnTo>
                <a:lnTo>
                  <a:pt x="414" y="594"/>
                </a:lnTo>
                <a:lnTo>
                  <a:pt x="408" y="588"/>
                </a:lnTo>
                <a:lnTo>
                  <a:pt x="372" y="570"/>
                </a:lnTo>
                <a:lnTo>
                  <a:pt x="366" y="564"/>
                </a:lnTo>
                <a:lnTo>
                  <a:pt x="330" y="564"/>
                </a:lnTo>
                <a:lnTo>
                  <a:pt x="324" y="570"/>
                </a:lnTo>
                <a:lnTo>
                  <a:pt x="324" y="576"/>
                </a:lnTo>
                <a:lnTo>
                  <a:pt x="330" y="582"/>
                </a:lnTo>
                <a:lnTo>
                  <a:pt x="336" y="582"/>
                </a:lnTo>
                <a:lnTo>
                  <a:pt x="342" y="594"/>
                </a:lnTo>
                <a:lnTo>
                  <a:pt x="342" y="600"/>
                </a:lnTo>
                <a:lnTo>
                  <a:pt x="336" y="606"/>
                </a:lnTo>
                <a:lnTo>
                  <a:pt x="336" y="618"/>
                </a:lnTo>
                <a:lnTo>
                  <a:pt x="330" y="630"/>
                </a:lnTo>
                <a:lnTo>
                  <a:pt x="330" y="64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5" name="Peru" descr="© INSCALE GmbH, 05.05.2010&#10;http://www.presentationload.com/">
            <a:extLst>
              <a:ext uri="{FF2B5EF4-FFF2-40B4-BE49-F238E27FC236}">
                <a16:creationId xmlns:a16="http://schemas.microsoft.com/office/drawing/2014/main" id="{7F3CAF08-0148-B0E4-5F8C-FDD0EA426C35}"/>
              </a:ext>
            </a:extLst>
          </p:cNvPr>
          <p:cNvSpPr>
            <a:spLocks/>
          </p:cNvSpPr>
          <p:nvPr/>
        </p:nvSpPr>
        <p:spPr bwMode="gray">
          <a:xfrm>
            <a:off x="2872857" y="4383042"/>
            <a:ext cx="444422" cy="702593"/>
          </a:xfrm>
          <a:custGeom>
            <a:avLst/>
            <a:gdLst>
              <a:gd name="T0" fmla="*/ 2147483647 w 942"/>
              <a:gd name="T1" fmla="*/ 2147483647 h 1488"/>
              <a:gd name="T2" fmla="*/ 2147483647 w 942"/>
              <a:gd name="T3" fmla="*/ 2147483647 h 1488"/>
              <a:gd name="T4" fmla="*/ 2147483647 w 942"/>
              <a:gd name="T5" fmla="*/ 2147483647 h 1488"/>
              <a:gd name="T6" fmla="*/ 2147483647 w 942"/>
              <a:gd name="T7" fmla="*/ 2147483647 h 1488"/>
              <a:gd name="T8" fmla="*/ 2147483647 w 942"/>
              <a:gd name="T9" fmla="*/ 2147483647 h 1488"/>
              <a:gd name="T10" fmla="*/ 2147483647 w 942"/>
              <a:gd name="T11" fmla="*/ 2147483647 h 1488"/>
              <a:gd name="T12" fmla="*/ 2147483647 w 942"/>
              <a:gd name="T13" fmla="*/ 2147483647 h 1488"/>
              <a:gd name="T14" fmla="*/ 2147483647 w 942"/>
              <a:gd name="T15" fmla="*/ 2147483647 h 1488"/>
              <a:gd name="T16" fmla="*/ 2147483647 w 942"/>
              <a:gd name="T17" fmla="*/ 2147483647 h 1488"/>
              <a:gd name="T18" fmla="*/ 2147483647 w 942"/>
              <a:gd name="T19" fmla="*/ 2147483647 h 1488"/>
              <a:gd name="T20" fmla="*/ 2147483647 w 942"/>
              <a:gd name="T21" fmla="*/ 2147483647 h 1488"/>
              <a:gd name="T22" fmla="*/ 2147483647 w 942"/>
              <a:gd name="T23" fmla="*/ 2147483647 h 1488"/>
              <a:gd name="T24" fmla="*/ 2147483647 w 942"/>
              <a:gd name="T25" fmla="*/ 2147483647 h 1488"/>
              <a:gd name="T26" fmla="*/ 2147483647 w 942"/>
              <a:gd name="T27" fmla="*/ 2147483647 h 1488"/>
              <a:gd name="T28" fmla="*/ 2147483647 w 942"/>
              <a:gd name="T29" fmla="*/ 2147483647 h 1488"/>
              <a:gd name="T30" fmla="*/ 2147483647 w 942"/>
              <a:gd name="T31" fmla="*/ 2147483647 h 1488"/>
              <a:gd name="T32" fmla="*/ 2147483647 w 942"/>
              <a:gd name="T33" fmla="*/ 2147483647 h 1488"/>
              <a:gd name="T34" fmla="*/ 2147483647 w 942"/>
              <a:gd name="T35" fmla="*/ 2147483647 h 1488"/>
              <a:gd name="T36" fmla="*/ 2147483647 w 942"/>
              <a:gd name="T37" fmla="*/ 2147483647 h 1488"/>
              <a:gd name="T38" fmla="*/ 2147483647 w 942"/>
              <a:gd name="T39" fmla="*/ 2147483647 h 1488"/>
              <a:gd name="T40" fmla="*/ 2147483647 w 942"/>
              <a:gd name="T41" fmla="*/ 2147483647 h 1488"/>
              <a:gd name="T42" fmla="*/ 2147483647 w 942"/>
              <a:gd name="T43" fmla="*/ 2147483647 h 1488"/>
              <a:gd name="T44" fmla="*/ 2147483647 w 942"/>
              <a:gd name="T45" fmla="*/ 2147483647 h 1488"/>
              <a:gd name="T46" fmla="*/ 2147483647 w 942"/>
              <a:gd name="T47" fmla="*/ 2147483647 h 1488"/>
              <a:gd name="T48" fmla="*/ 2147483647 w 942"/>
              <a:gd name="T49" fmla="*/ 2147483647 h 1488"/>
              <a:gd name="T50" fmla="*/ 2147483647 w 942"/>
              <a:gd name="T51" fmla="*/ 2147483647 h 1488"/>
              <a:gd name="T52" fmla="*/ 2147483647 w 942"/>
              <a:gd name="T53" fmla="*/ 2147483647 h 1488"/>
              <a:gd name="T54" fmla="*/ 2147483647 w 942"/>
              <a:gd name="T55" fmla="*/ 2147483647 h 1488"/>
              <a:gd name="T56" fmla="*/ 2147483647 w 942"/>
              <a:gd name="T57" fmla="*/ 2147483647 h 1488"/>
              <a:gd name="T58" fmla="*/ 2147483647 w 942"/>
              <a:gd name="T59" fmla="*/ 2147483647 h 1488"/>
              <a:gd name="T60" fmla="*/ 2147483647 w 942"/>
              <a:gd name="T61" fmla="*/ 2147483647 h 1488"/>
              <a:gd name="T62" fmla="*/ 2147483647 w 942"/>
              <a:gd name="T63" fmla="*/ 0 h 1488"/>
              <a:gd name="T64" fmla="*/ 2147483647 w 942"/>
              <a:gd name="T65" fmla="*/ 2147483647 h 1488"/>
              <a:gd name="T66" fmla="*/ 2147483647 w 942"/>
              <a:gd name="T67" fmla="*/ 2147483647 h 1488"/>
              <a:gd name="T68" fmla="*/ 2147483647 w 942"/>
              <a:gd name="T69" fmla="*/ 2147483647 h 1488"/>
              <a:gd name="T70" fmla="*/ 2147483647 w 942"/>
              <a:gd name="T71" fmla="*/ 2147483647 h 1488"/>
              <a:gd name="T72" fmla="*/ 2147483647 w 942"/>
              <a:gd name="T73" fmla="*/ 2147483647 h 1488"/>
              <a:gd name="T74" fmla="*/ 2147483647 w 942"/>
              <a:gd name="T75" fmla="*/ 2147483647 h 1488"/>
              <a:gd name="T76" fmla="*/ 2147483647 w 942"/>
              <a:gd name="T77" fmla="*/ 2147483647 h 1488"/>
              <a:gd name="T78" fmla="*/ 2147483647 w 942"/>
              <a:gd name="T79" fmla="*/ 2147483647 h 1488"/>
              <a:gd name="T80" fmla="*/ 2147483647 w 942"/>
              <a:gd name="T81" fmla="*/ 2147483647 h 1488"/>
              <a:gd name="T82" fmla="*/ 2147483647 w 942"/>
              <a:gd name="T83" fmla="*/ 2147483647 h 1488"/>
              <a:gd name="T84" fmla="*/ 0 w 942"/>
              <a:gd name="T85" fmla="*/ 2147483647 h 1488"/>
              <a:gd name="T86" fmla="*/ 2147483647 w 942"/>
              <a:gd name="T87" fmla="*/ 2147483647 h 1488"/>
              <a:gd name="T88" fmla="*/ 2147483647 w 942"/>
              <a:gd name="T89" fmla="*/ 2147483647 h 1488"/>
              <a:gd name="T90" fmla="*/ 2147483647 w 942"/>
              <a:gd name="T91" fmla="*/ 2147483647 h 1488"/>
              <a:gd name="T92" fmla="*/ 2147483647 w 942"/>
              <a:gd name="T93" fmla="*/ 2147483647 h 1488"/>
              <a:gd name="T94" fmla="*/ 2147483647 w 942"/>
              <a:gd name="T95" fmla="*/ 2147483647 h 1488"/>
              <a:gd name="T96" fmla="*/ 2147483647 w 942"/>
              <a:gd name="T97" fmla="*/ 2147483647 h 1488"/>
              <a:gd name="T98" fmla="*/ 2147483647 w 942"/>
              <a:gd name="T99" fmla="*/ 2147483647 h 1488"/>
              <a:gd name="T100" fmla="*/ 2147483647 w 942"/>
              <a:gd name="T101" fmla="*/ 2147483647 h 1488"/>
              <a:gd name="T102" fmla="*/ 2147483647 w 942"/>
              <a:gd name="T103" fmla="*/ 2147483647 h 1488"/>
              <a:gd name="T104" fmla="*/ 2147483647 w 942"/>
              <a:gd name="T105" fmla="*/ 2147483647 h 1488"/>
              <a:gd name="T106" fmla="*/ 2147483647 w 942"/>
              <a:gd name="T107" fmla="*/ 2147483647 h 1488"/>
              <a:gd name="T108" fmla="*/ 2147483647 w 942"/>
              <a:gd name="T109" fmla="*/ 2147483647 h 1488"/>
              <a:gd name="T110" fmla="*/ 2147483647 w 942"/>
              <a:gd name="T111" fmla="*/ 2147483647 h 1488"/>
              <a:gd name="T112" fmla="*/ 2147483647 w 942"/>
              <a:gd name="T113" fmla="*/ 2147483647 h 1488"/>
              <a:gd name="T114" fmla="*/ 2147483647 w 942"/>
              <a:gd name="T115" fmla="*/ 2147483647 h 1488"/>
              <a:gd name="T116" fmla="*/ 2147483647 w 942"/>
              <a:gd name="T117" fmla="*/ 2147483647 h 1488"/>
              <a:gd name="T118" fmla="*/ 2147483647 w 942"/>
              <a:gd name="T119" fmla="*/ 2147483647 h 1488"/>
              <a:gd name="T120" fmla="*/ 2147483647 w 942"/>
              <a:gd name="T121" fmla="*/ 2147483647 h 14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42"/>
              <a:gd name="T184" fmla="*/ 0 h 1488"/>
              <a:gd name="T185" fmla="*/ 942 w 942"/>
              <a:gd name="T186" fmla="*/ 1488 h 14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42" h="1488">
                <a:moveTo>
                  <a:pt x="930" y="1320"/>
                </a:moveTo>
                <a:lnTo>
                  <a:pt x="924" y="1314"/>
                </a:lnTo>
                <a:lnTo>
                  <a:pt x="912" y="1308"/>
                </a:lnTo>
                <a:lnTo>
                  <a:pt x="888" y="1284"/>
                </a:lnTo>
                <a:lnTo>
                  <a:pt x="864" y="1284"/>
                </a:lnTo>
                <a:lnTo>
                  <a:pt x="858" y="1278"/>
                </a:lnTo>
                <a:lnTo>
                  <a:pt x="870" y="1260"/>
                </a:lnTo>
                <a:lnTo>
                  <a:pt x="870" y="1230"/>
                </a:lnTo>
                <a:lnTo>
                  <a:pt x="882" y="1230"/>
                </a:lnTo>
                <a:lnTo>
                  <a:pt x="906" y="1254"/>
                </a:lnTo>
                <a:lnTo>
                  <a:pt x="918" y="1236"/>
                </a:lnTo>
                <a:lnTo>
                  <a:pt x="918" y="1230"/>
                </a:lnTo>
                <a:lnTo>
                  <a:pt x="912" y="1224"/>
                </a:lnTo>
                <a:lnTo>
                  <a:pt x="906" y="1212"/>
                </a:lnTo>
                <a:lnTo>
                  <a:pt x="900" y="1194"/>
                </a:lnTo>
                <a:lnTo>
                  <a:pt x="912" y="1170"/>
                </a:lnTo>
                <a:lnTo>
                  <a:pt x="924" y="1158"/>
                </a:lnTo>
                <a:lnTo>
                  <a:pt x="930" y="1146"/>
                </a:lnTo>
                <a:lnTo>
                  <a:pt x="930" y="1140"/>
                </a:lnTo>
                <a:lnTo>
                  <a:pt x="924" y="1128"/>
                </a:lnTo>
                <a:lnTo>
                  <a:pt x="912" y="1116"/>
                </a:lnTo>
                <a:lnTo>
                  <a:pt x="906" y="1116"/>
                </a:lnTo>
                <a:lnTo>
                  <a:pt x="924" y="1086"/>
                </a:lnTo>
                <a:lnTo>
                  <a:pt x="912" y="1038"/>
                </a:lnTo>
                <a:lnTo>
                  <a:pt x="918" y="1032"/>
                </a:lnTo>
                <a:lnTo>
                  <a:pt x="924" y="1020"/>
                </a:lnTo>
                <a:lnTo>
                  <a:pt x="930" y="1014"/>
                </a:lnTo>
                <a:lnTo>
                  <a:pt x="930" y="1002"/>
                </a:lnTo>
                <a:lnTo>
                  <a:pt x="918" y="978"/>
                </a:lnTo>
                <a:lnTo>
                  <a:pt x="906" y="960"/>
                </a:lnTo>
                <a:lnTo>
                  <a:pt x="894" y="948"/>
                </a:lnTo>
                <a:lnTo>
                  <a:pt x="882" y="930"/>
                </a:lnTo>
                <a:lnTo>
                  <a:pt x="870" y="918"/>
                </a:lnTo>
                <a:lnTo>
                  <a:pt x="864" y="900"/>
                </a:lnTo>
                <a:lnTo>
                  <a:pt x="864" y="882"/>
                </a:lnTo>
                <a:lnTo>
                  <a:pt x="828" y="882"/>
                </a:lnTo>
                <a:lnTo>
                  <a:pt x="822" y="888"/>
                </a:lnTo>
                <a:lnTo>
                  <a:pt x="816" y="888"/>
                </a:lnTo>
                <a:lnTo>
                  <a:pt x="816" y="894"/>
                </a:lnTo>
                <a:lnTo>
                  <a:pt x="804" y="894"/>
                </a:lnTo>
                <a:lnTo>
                  <a:pt x="798" y="888"/>
                </a:lnTo>
                <a:lnTo>
                  <a:pt x="798" y="882"/>
                </a:lnTo>
                <a:lnTo>
                  <a:pt x="786" y="888"/>
                </a:lnTo>
                <a:lnTo>
                  <a:pt x="786" y="858"/>
                </a:lnTo>
                <a:lnTo>
                  <a:pt x="780" y="840"/>
                </a:lnTo>
                <a:lnTo>
                  <a:pt x="780" y="828"/>
                </a:lnTo>
                <a:lnTo>
                  <a:pt x="786" y="816"/>
                </a:lnTo>
                <a:lnTo>
                  <a:pt x="786" y="804"/>
                </a:lnTo>
                <a:lnTo>
                  <a:pt x="792" y="798"/>
                </a:lnTo>
                <a:lnTo>
                  <a:pt x="792" y="780"/>
                </a:lnTo>
                <a:lnTo>
                  <a:pt x="786" y="768"/>
                </a:lnTo>
                <a:lnTo>
                  <a:pt x="786" y="756"/>
                </a:lnTo>
                <a:lnTo>
                  <a:pt x="732" y="804"/>
                </a:lnTo>
                <a:lnTo>
                  <a:pt x="672" y="810"/>
                </a:lnTo>
                <a:lnTo>
                  <a:pt x="672" y="804"/>
                </a:lnTo>
                <a:lnTo>
                  <a:pt x="666" y="798"/>
                </a:lnTo>
                <a:lnTo>
                  <a:pt x="660" y="786"/>
                </a:lnTo>
                <a:lnTo>
                  <a:pt x="660" y="774"/>
                </a:lnTo>
                <a:lnTo>
                  <a:pt x="654" y="768"/>
                </a:lnTo>
                <a:lnTo>
                  <a:pt x="648" y="768"/>
                </a:lnTo>
                <a:lnTo>
                  <a:pt x="636" y="762"/>
                </a:lnTo>
                <a:lnTo>
                  <a:pt x="594" y="762"/>
                </a:lnTo>
                <a:lnTo>
                  <a:pt x="600" y="756"/>
                </a:lnTo>
                <a:lnTo>
                  <a:pt x="612" y="750"/>
                </a:lnTo>
                <a:lnTo>
                  <a:pt x="618" y="738"/>
                </a:lnTo>
                <a:lnTo>
                  <a:pt x="624" y="732"/>
                </a:lnTo>
                <a:lnTo>
                  <a:pt x="600" y="708"/>
                </a:lnTo>
                <a:lnTo>
                  <a:pt x="588" y="702"/>
                </a:lnTo>
                <a:lnTo>
                  <a:pt x="576" y="690"/>
                </a:lnTo>
                <a:lnTo>
                  <a:pt x="564" y="666"/>
                </a:lnTo>
                <a:lnTo>
                  <a:pt x="558" y="660"/>
                </a:lnTo>
                <a:lnTo>
                  <a:pt x="558" y="654"/>
                </a:lnTo>
                <a:lnTo>
                  <a:pt x="552" y="630"/>
                </a:lnTo>
                <a:lnTo>
                  <a:pt x="540" y="624"/>
                </a:lnTo>
                <a:lnTo>
                  <a:pt x="534" y="618"/>
                </a:lnTo>
                <a:lnTo>
                  <a:pt x="534" y="606"/>
                </a:lnTo>
                <a:lnTo>
                  <a:pt x="540" y="600"/>
                </a:lnTo>
                <a:lnTo>
                  <a:pt x="552" y="594"/>
                </a:lnTo>
                <a:lnTo>
                  <a:pt x="546" y="588"/>
                </a:lnTo>
                <a:lnTo>
                  <a:pt x="546" y="564"/>
                </a:lnTo>
                <a:lnTo>
                  <a:pt x="552" y="552"/>
                </a:lnTo>
                <a:lnTo>
                  <a:pt x="582" y="522"/>
                </a:lnTo>
                <a:lnTo>
                  <a:pt x="588" y="528"/>
                </a:lnTo>
                <a:lnTo>
                  <a:pt x="594" y="528"/>
                </a:lnTo>
                <a:lnTo>
                  <a:pt x="588" y="522"/>
                </a:lnTo>
                <a:lnTo>
                  <a:pt x="588" y="504"/>
                </a:lnTo>
                <a:lnTo>
                  <a:pt x="582" y="498"/>
                </a:lnTo>
                <a:lnTo>
                  <a:pt x="582" y="486"/>
                </a:lnTo>
                <a:lnTo>
                  <a:pt x="600" y="468"/>
                </a:lnTo>
                <a:lnTo>
                  <a:pt x="600" y="414"/>
                </a:lnTo>
                <a:lnTo>
                  <a:pt x="624" y="414"/>
                </a:lnTo>
                <a:lnTo>
                  <a:pt x="624" y="408"/>
                </a:lnTo>
                <a:lnTo>
                  <a:pt x="630" y="402"/>
                </a:lnTo>
                <a:lnTo>
                  <a:pt x="630" y="396"/>
                </a:lnTo>
                <a:lnTo>
                  <a:pt x="642" y="384"/>
                </a:lnTo>
                <a:lnTo>
                  <a:pt x="654" y="378"/>
                </a:lnTo>
                <a:lnTo>
                  <a:pt x="660" y="372"/>
                </a:lnTo>
                <a:lnTo>
                  <a:pt x="672" y="366"/>
                </a:lnTo>
                <a:lnTo>
                  <a:pt x="702" y="366"/>
                </a:lnTo>
                <a:lnTo>
                  <a:pt x="708" y="354"/>
                </a:lnTo>
                <a:lnTo>
                  <a:pt x="738" y="360"/>
                </a:lnTo>
                <a:lnTo>
                  <a:pt x="744" y="354"/>
                </a:lnTo>
                <a:lnTo>
                  <a:pt x="750" y="342"/>
                </a:lnTo>
                <a:lnTo>
                  <a:pt x="756" y="336"/>
                </a:lnTo>
                <a:lnTo>
                  <a:pt x="774" y="336"/>
                </a:lnTo>
                <a:lnTo>
                  <a:pt x="786" y="348"/>
                </a:lnTo>
                <a:lnTo>
                  <a:pt x="786" y="354"/>
                </a:lnTo>
                <a:lnTo>
                  <a:pt x="804" y="354"/>
                </a:lnTo>
                <a:lnTo>
                  <a:pt x="816" y="342"/>
                </a:lnTo>
                <a:lnTo>
                  <a:pt x="798" y="330"/>
                </a:lnTo>
                <a:lnTo>
                  <a:pt x="786" y="312"/>
                </a:lnTo>
                <a:lnTo>
                  <a:pt x="768" y="312"/>
                </a:lnTo>
                <a:lnTo>
                  <a:pt x="762" y="306"/>
                </a:lnTo>
                <a:lnTo>
                  <a:pt x="762" y="288"/>
                </a:lnTo>
                <a:lnTo>
                  <a:pt x="774" y="264"/>
                </a:lnTo>
                <a:lnTo>
                  <a:pt x="774" y="258"/>
                </a:lnTo>
                <a:lnTo>
                  <a:pt x="780" y="252"/>
                </a:lnTo>
                <a:lnTo>
                  <a:pt x="786" y="252"/>
                </a:lnTo>
                <a:lnTo>
                  <a:pt x="792" y="246"/>
                </a:lnTo>
                <a:lnTo>
                  <a:pt x="798" y="234"/>
                </a:lnTo>
                <a:lnTo>
                  <a:pt x="798" y="216"/>
                </a:lnTo>
                <a:lnTo>
                  <a:pt x="792" y="210"/>
                </a:lnTo>
                <a:lnTo>
                  <a:pt x="780" y="204"/>
                </a:lnTo>
                <a:lnTo>
                  <a:pt x="756" y="204"/>
                </a:lnTo>
                <a:lnTo>
                  <a:pt x="750" y="198"/>
                </a:lnTo>
                <a:lnTo>
                  <a:pt x="744" y="186"/>
                </a:lnTo>
                <a:lnTo>
                  <a:pt x="744" y="180"/>
                </a:lnTo>
                <a:lnTo>
                  <a:pt x="732" y="180"/>
                </a:lnTo>
                <a:lnTo>
                  <a:pt x="726" y="186"/>
                </a:lnTo>
                <a:lnTo>
                  <a:pt x="714" y="192"/>
                </a:lnTo>
                <a:lnTo>
                  <a:pt x="702" y="192"/>
                </a:lnTo>
                <a:lnTo>
                  <a:pt x="696" y="186"/>
                </a:lnTo>
                <a:lnTo>
                  <a:pt x="690" y="186"/>
                </a:lnTo>
                <a:lnTo>
                  <a:pt x="684" y="180"/>
                </a:lnTo>
                <a:lnTo>
                  <a:pt x="660" y="180"/>
                </a:lnTo>
                <a:lnTo>
                  <a:pt x="648" y="192"/>
                </a:lnTo>
                <a:lnTo>
                  <a:pt x="648" y="204"/>
                </a:lnTo>
                <a:lnTo>
                  <a:pt x="612" y="204"/>
                </a:lnTo>
                <a:lnTo>
                  <a:pt x="588" y="198"/>
                </a:lnTo>
                <a:lnTo>
                  <a:pt x="576" y="192"/>
                </a:lnTo>
                <a:lnTo>
                  <a:pt x="576" y="168"/>
                </a:lnTo>
                <a:lnTo>
                  <a:pt x="582" y="162"/>
                </a:lnTo>
                <a:lnTo>
                  <a:pt x="582" y="156"/>
                </a:lnTo>
                <a:lnTo>
                  <a:pt x="576" y="150"/>
                </a:lnTo>
                <a:lnTo>
                  <a:pt x="564" y="144"/>
                </a:lnTo>
                <a:lnTo>
                  <a:pt x="552" y="144"/>
                </a:lnTo>
                <a:lnTo>
                  <a:pt x="552" y="138"/>
                </a:lnTo>
                <a:lnTo>
                  <a:pt x="546" y="132"/>
                </a:lnTo>
                <a:lnTo>
                  <a:pt x="546" y="108"/>
                </a:lnTo>
                <a:lnTo>
                  <a:pt x="540" y="102"/>
                </a:lnTo>
                <a:lnTo>
                  <a:pt x="528" y="102"/>
                </a:lnTo>
                <a:lnTo>
                  <a:pt x="516" y="84"/>
                </a:lnTo>
                <a:lnTo>
                  <a:pt x="498" y="84"/>
                </a:lnTo>
                <a:lnTo>
                  <a:pt x="486" y="48"/>
                </a:lnTo>
                <a:lnTo>
                  <a:pt x="480" y="42"/>
                </a:lnTo>
                <a:lnTo>
                  <a:pt x="468" y="36"/>
                </a:lnTo>
                <a:lnTo>
                  <a:pt x="450" y="18"/>
                </a:lnTo>
                <a:lnTo>
                  <a:pt x="438" y="12"/>
                </a:lnTo>
                <a:lnTo>
                  <a:pt x="426" y="0"/>
                </a:lnTo>
                <a:lnTo>
                  <a:pt x="396" y="0"/>
                </a:lnTo>
                <a:lnTo>
                  <a:pt x="414" y="0"/>
                </a:lnTo>
                <a:lnTo>
                  <a:pt x="414" y="24"/>
                </a:lnTo>
                <a:lnTo>
                  <a:pt x="408" y="24"/>
                </a:lnTo>
                <a:lnTo>
                  <a:pt x="408" y="30"/>
                </a:lnTo>
                <a:lnTo>
                  <a:pt x="402" y="30"/>
                </a:lnTo>
                <a:lnTo>
                  <a:pt x="426" y="48"/>
                </a:lnTo>
                <a:lnTo>
                  <a:pt x="426" y="78"/>
                </a:lnTo>
                <a:lnTo>
                  <a:pt x="414" y="84"/>
                </a:lnTo>
                <a:lnTo>
                  <a:pt x="402" y="126"/>
                </a:lnTo>
                <a:lnTo>
                  <a:pt x="396" y="138"/>
                </a:lnTo>
                <a:lnTo>
                  <a:pt x="384" y="150"/>
                </a:lnTo>
                <a:lnTo>
                  <a:pt x="378" y="162"/>
                </a:lnTo>
                <a:lnTo>
                  <a:pt x="366" y="174"/>
                </a:lnTo>
                <a:lnTo>
                  <a:pt x="354" y="192"/>
                </a:lnTo>
                <a:lnTo>
                  <a:pt x="336" y="204"/>
                </a:lnTo>
                <a:lnTo>
                  <a:pt x="276" y="234"/>
                </a:lnTo>
                <a:lnTo>
                  <a:pt x="258" y="240"/>
                </a:lnTo>
                <a:lnTo>
                  <a:pt x="240" y="252"/>
                </a:lnTo>
                <a:lnTo>
                  <a:pt x="222" y="270"/>
                </a:lnTo>
                <a:lnTo>
                  <a:pt x="222" y="276"/>
                </a:lnTo>
                <a:lnTo>
                  <a:pt x="210" y="282"/>
                </a:lnTo>
                <a:lnTo>
                  <a:pt x="210" y="300"/>
                </a:lnTo>
                <a:lnTo>
                  <a:pt x="198" y="312"/>
                </a:lnTo>
                <a:lnTo>
                  <a:pt x="198" y="336"/>
                </a:lnTo>
                <a:lnTo>
                  <a:pt x="192" y="348"/>
                </a:lnTo>
                <a:lnTo>
                  <a:pt x="192" y="378"/>
                </a:lnTo>
                <a:lnTo>
                  <a:pt x="174" y="378"/>
                </a:lnTo>
                <a:lnTo>
                  <a:pt x="168" y="384"/>
                </a:lnTo>
                <a:lnTo>
                  <a:pt x="168" y="390"/>
                </a:lnTo>
                <a:lnTo>
                  <a:pt x="162" y="396"/>
                </a:lnTo>
                <a:lnTo>
                  <a:pt x="162" y="402"/>
                </a:lnTo>
                <a:lnTo>
                  <a:pt x="144" y="402"/>
                </a:lnTo>
                <a:lnTo>
                  <a:pt x="138" y="390"/>
                </a:lnTo>
                <a:lnTo>
                  <a:pt x="138" y="372"/>
                </a:lnTo>
                <a:lnTo>
                  <a:pt x="132" y="366"/>
                </a:lnTo>
                <a:lnTo>
                  <a:pt x="132" y="360"/>
                </a:lnTo>
                <a:lnTo>
                  <a:pt x="102" y="360"/>
                </a:lnTo>
                <a:lnTo>
                  <a:pt x="90" y="348"/>
                </a:lnTo>
                <a:lnTo>
                  <a:pt x="78" y="360"/>
                </a:lnTo>
                <a:lnTo>
                  <a:pt x="66" y="366"/>
                </a:lnTo>
                <a:lnTo>
                  <a:pt x="60" y="366"/>
                </a:lnTo>
                <a:lnTo>
                  <a:pt x="54" y="360"/>
                </a:lnTo>
                <a:lnTo>
                  <a:pt x="66" y="348"/>
                </a:lnTo>
                <a:lnTo>
                  <a:pt x="54" y="336"/>
                </a:lnTo>
                <a:lnTo>
                  <a:pt x="60" y="330"/>
                </a:lnTo>
                <a:lnTo>
                  <a:pt x="66" y="318"/>
                </a:lnTo>
                <a:lnTo>
                  <a:pt x="78" y="312"/>
                </a:lnTo>
                <a:lnTo>
                  <a:pt x="84" y="300"/>
                </a:lnTo>
                <a:lnTo>
                  <a:pt x="90" y="294"/>
                </a:lnTo>
                <a:lnTo>
                  <a:pt x="90" y="288"/>
                </a:lnTo>
                <a:lnTo>
                  <a:pt x="84" y="288"/>
                </a:lnTo>
                <a:lnTo>
                  <a:pt x="72" y="282"/>
                </a:lnTo>
                <a:lnTo>
                  <a:pt x="66" y="282"/>
                </a:lnTo>
                <a:lnTo>
                  <a:pt x="6" y="342"/>
                </a:lnTo>
                <a:lnTo>
                  <a:pt x="0" y="354"/>
                </a:lnTo>
                <a:lnTo>
                  <a:pt x="0" y="390"/>
                </a:lnTo>
                <a:lnTo>
                  <a:pt x="6" y="396"/>
                </a:lnTo>
                <a:lnTo>
                  <a:pt x="18" y="396"/>
                </a:lnTo>
                <a:lnTo>
                  <a:pt x="12" y="420"/>
                </a:lnTo>
                <a:lnTo>
                  <a:pt x="36" y="444"/>
                </a:lnTo>
                <a:lnTo>
                  <a:pt x="36" y="462"/>
                </a:lnTo>
                <a:lnTo>
                  <a:pt x="12" y="486"/>
                </a:lnTo>
                <a:lnTo>
                  <a:pt x="12" y="492"/>
                </a:lnTo>
                <a:lnTo>
                  <a:pt x="18" y="504"/>
                </a:lnTo>
                <a:lnTo>
                  <a:pt x="24" y="510"/>
                </a:lnTo>
                <a:lnTo>
                  <a:pt x="36" y="516"/>
                </a:lnTo>
                <a:lnTo>
                  <a:pt x="54" y="522"/>
                </a:lnTo>
                <a:lnTo>
                  <a:pt x="66" y="522"/>
                </a:lnTo>
                <a:lnTo>
                  <a:pt x="108" y="564"/>
                </a:lnTo>
                <a:lnTo>
                  <a:pt x="114" y="576"/>
                </a:lnTo>
                <a:lnTo>
                  <a:pt x="132" y="594"/>
                </a:lnTo>
                <a:lnTo>
                  <a:pt x="138" y="612"/>
                </a:lnTo>
                <a:lnTo>
                  <a:pt x="144" y="624"/>
                </a:lnTo>
                <a:lnTo>
                  <a:pt x="144" y="642"/>
                </a:lnTo>
                <a:lnTo>
                  <a:pt x="150" y="648"/>
                </a:lnTo>
                <a:lnTo>
                  <a:pt x="156" y="660"/>
                </a:lnTo>
                <a:lnTo>
                  <a:pt x="168" y="666"/>
                </a:lnTo>
                <a:lnTo>
                  <a:pt x="174" y="678"/>
                </a:lnTo>
                <a:lnTo>
                  <a:pt x="192" y="696"/>
                </a:lnTo>
                <a:lnTo>
                  <a:pt x="204" y="720"/>
                </a:lnTo>
                <a:lnTo>
                  <a:pt x="216" y="732"/>
                </a:lnTo>
                <a:lnTo>
                  <a:pt x="222" y="744"/>
                </a:lnTo>
                <a:lnTo>
                  <a:pt x="234" y="762"/>
                </a:lnTo>
                <a:lnTo>
                  <a:pt x="240" y="768"/>
                </a:lnTo>
                <a:lnTo>
                  <a:pt x="246" y="780"/>
                </a:lnTo>
                <a:lnTo>
                  <a:pt x="252" y="822"/>
                </a:lnTo>
                <a:lnTo>
                  <a:pt x="252" y="828"/>
                </a:lnTo>
                <a:lnTo>
                  <a:pt x="258" y="834"/>
                </a:lnTo>
                <a:lnTo>
                  <a:pt x="264" y="846"/>
                </a:lnTo>
                <a:lnTo>
                  <a:pt x="270" y="864"/>
                </a:lnTo>
                <a:lnTo>
                  <a:pt x="282" y="876"/>
                </a:lnTo>
                <a:lnTo>
                  <a:pt x="288" y="894"/>
                </a:lnTo>
                <a:lnTo>
                  <a:pt x="294" y="906"/>
                </a:lnTo>
                <a:lnTo>
                  <a:pt x="294" y="918"/>
                </a:lnTo>
                <a:lnTo>
                  <a:pt x="300" y="924"/>
                </a:lnTo>
                <a:lnTo>
                  <a:pt x="312" y="924"/>
                </a:lnTo>
                <a:lnTo>
                  <a:pt x="324" y="936"/>
                </a:lnTo>
                <a:lnTo>
                  <a:pt x="324" y="948"/>
                </a:lnTo>
                <a:lnTo>
                  <a:pt x="330" y="954"/>
                </a:lnTo>
                <a:lnTo>
                  <a:pt x="330" y="966"/>
                </a:lnTo>
                <a:lnTo>
                  <a:pt x="336" y="984"/>
                </a:lnTo>
                <a:lnTo>
                  <a:pt x="360" y="1014"/>
                </a:lnTo>
                <a:lnTo>
                  <a:pt x="378" y="1050"/>
                </a:lnTo>
                <a:lnTo>
                  <a:pt x="396" y="1074"/>
                </a:lnTo>
                <a:lnTo>
                  <a:pt x="402" y="1086"/>
                </a:lnTo>
                <a:lnTo>
                  <a:pt x="408" y="1104"/>
                </a:lnTo>
                <a:lnTo>
                  <a:pt x="408" y="1116"/>
                </a:lnTo>
                <a:lnTo>
                  <a:pt x="402" y="1128"/>
                </a:lnTo>
                <a:lnTo>
                  <a:pt x="402" y="1146"/>
                </a:lnTo>
                <a:lnTo>
                  <a:pt x="414" y="1158"/>
                </a:lnTo>
                <a:lnTo>
                  <a:pt x="420" y="1170"/>
                </a:lnTo>
                <a:lnTo>
                  <a:pt x="444" y="1194"/>
                </a:lnTo>
                <a:lnTo>
                  <a:pt x="456" y="1200"/>
                </a:lnTo>
                <a:lnTo>
                  <a:pt x="468" y="1212"/>
                </a:lnTo>
                <a:lnTo>
                  <a:pt x="474" y="1224"/>
                </a:lnTo>
                <a:lnTo>
                  <a:pt x="498" y="1248"/>
                </a:lnTo>
                <a:lnTo>
                  <a:pt x="516" y="1260"/>
                </a:lnTo>
                <a:lnTo>
                  <a:pt x="546" y="1278"/>
                </a:lnTo>
                <a:lnTo>
                  <a:pt x="576" y="1290"/>
                </a:lnTo>
                <a:lnTo>
                  <a:pt x="600" y="1302"/>
                </a:lnTo>
                <a:lnTo>
                  <a:pt x="642" y="1320"/>
                </a:lnTo>
                <a:lnTo>
                  <a:pt x="696" y="1350"/>
                </a:lnTo>
                <a:lnTo>
                  <a:pt x="708" y="1362"/>
                </a:lnTo>
                <a:lnTo>
                  <a:pt x="726" y="1374"/>
                </a:lnTo>
                <a:lnTo>
                  <a:pt x="738" y="1380"/>
                </a:lnTo>
                <a:lnTo>
                  <a:pt x="750" y="1392"/>
                </a:lnTo>
                <a:lnTo>
                  <a:pt x="774" y="1404"/>
                </a:lnTo>
                <a:lnTo>
                  <a:pt x="780" y="1428"/>
                </a:lnTo>
                <a:lnTo>
                  <a:pt x="792" y="1434"/>
                </a:lnTo>
                <a:lnTo>
                  <a:pt x="798" y="1446"/>
                </a:lnTo>
                <a:lnTo>
                  <a:pt x="810" y="1452"/>
                </a:lnTo>
                <a:lnTo>
                  <a:pt x="816" y="1458"/>
                </a:lnTo>
                <a:lnTo>
                  <a:pt x="840" y="1470"/>
                </a:lnTo>
                <a:lnTo>
                  <a:pt x="846" y="1482"/>
                </a:lnTo>
                <a:lnTo>
                  <a:pt x="858" y="1488"/>
                </a:lnTo>
                <a:lnTo>
                  <a:pt x="894" y="1464"/>
                </a:lnTo>
                <a:lnTo>
                  <a:pt x="900" y="1458"/>
                </a:lnTo>
                <a:lnTo>
                  <a:pt x="900" y="1440"/>
                </a:lnTo>
                <a:lnTo>
                  <a:pt x="894" y="1428"/>
                </a:lnTo>
                <a:lnTo>
                  <a:pt x="912" y="1416"/>
                </a:lnTo>
                <a:lnTo>
                  <a:pt x="900" y="1392"/>
                </a:lnTo>
                <a:lnTo>
                  <a:pt x="918" y="1374"/>
                </a:lnTo>
                <a:lnTo>
                  <a:pt x="930" y="1368"/>
                </a:lnTo>
                <a:lnTo>
                  <a:pt x="942" y="1344"/>
                </a:lnTo>
                <a:lnTo>
                  <a:pt x="942" y="1332"/>
                </a:lnTo>
                <a:lnTo>
                  <a:pt x="930" y="13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6" name="Paraguay" descr="© INSCALE GmbH, 05.05.2010&#10;http://www.presentationload.com/">
            <a:extLst>
              <a:ext uri="{FF2B5EF4-FFF2-40B4-BE49-F238E27FC236}">
                <a16:creationId xmlns:a16="http://schemas.microsoft.com/office/drawing/2014/main" id="{572E9E6D-9B9A-1723-13D7-F32CAD2BAA1B}"/>
              </a:ext>
            </a:extLst>
          </p:cNvPr>
          <p:cNvSpPr>
            <a:spLocks/>
          </p:cNvSpPr>
          <p:nvPr/>
        </p:nvSpPr>
        <p:spPr bwMode="gray">
          <a:xfrm>
            <a:off x="3551474" y="5116983"/>
            <a:ext cx="282143" cy="319024"/>
          </a:xfrm>
          <a:custGeom>
            <a:avLst/>
            <a:gdLst>
              <a:gd name="T0" fmla="*/ 2147483647 w 600"/>
              <a:gd name="T1" fmla="*/ 2147483647 h 678"/>
              <a:gd name="T2" fmla="*/ 2147483647 w 600"/>
              <a:gd name="T3" fmla="*/ 2147483647 h 678"/>
              <a:gd name="T4" fmla="*/ 2147483647 w 600"/>
              <a:gd name="T5" fmla="*/ 2147483647 h 678"/>
              <a:gd name="T6" fmla="*/ 2147483647 w 600"/>
              <a:gd name="T7" fmla="*/ 2147483647 h 678"/>
              <a:gd name="T8" fmla="*/ 2147483647 w 600"/>
              <a:gd name="T9" fmla="*/ 2147483647 h 678"/>
              <a:gd name="T10" fmla="*/ 2147483647 w 600"/>
              <a:gd name="T11" fmla="*/ 2147483647 h 678"/>
              <a:gd name="T12" fmla="*/ 2147483647 w 600"/>
              <a:gd name="T13" fmla="*/ 2147483647 h 678"/>
              <a:gd name="T14" fmla="*/ 2147483647 w 600"/>
              <a:gd name="T15" fmla="*/ 2147483647 h 678"/>
              <a:gd name="T16" fmla="*/ 2147483647 w 600"/>
              <a:gd name="T17" fmla="*/ 2147483647 h 678"/>
              <a:gd name="T18" fmla="*/ 2147483647 w 600"/>
              <a:gd name="T19" fmla="*/ 2147483647 h 678"/>
              <a:gd name="T20" fmla="*/ 2147483647 w 600"/>
              <a:gd name="T21" fmla="*/ 2147483647 h 678"/>
              <a:gd name="T22" fmla="*/ 2147483647 w 600"/>
              <a:gd name="T23" fmla="*/ 2147483647 h 678"/>
              <a:gd name="T24" fmla="*/ 2147483647 w 600"/>
              <a:gd name="T25" fmla="*/ 2147483647 h 678"/>
              <a:gd name="T26" fmla="*/ 2147483647 w 600"/>
              <a:gd name="T27" fmla="*/ 2147483647 h 678"/>
              <a:gd name="T28" fmla="*/ 2147483647 w 600"/>
              <a:gd name="T29" fmla="*/ 2147483647 h 678"/>
              <a:gd name="T30" fmla="*/ 2147483647 w 600"/>
              <a:gd name="T31" fmla="*/ 2147483647 h 678"/>
              <a:gd name="T32" fmla="*/ 2147483647 w 600"/>
              <a:gd name="T33" fmla="*/ 2147483647 h 678"/>
              <a:gd name="T34" fmla="*/ 2147483647 w 600"/>
              <a:gd name="T35" fmla="*/ 2147483647 h 678"/>
              <a:gd name="T36" fmla="*/ 2147483647 w 600"/>
              <a:gd name="T37" fmla="*/ 2147483647 h 678"/>
              <a:gd name="T38" fmla="*/ 2147483647 w 600"/>
              <a:gd name="T39" fmla="*/ 2147483647 h 678"/>
              <a:gd name="T40" fmla="*/ 2147483647 w 600"/>
              <a:gd name="T41" fmla="*/ 2147483647 h 678"/>
              <a:gd name="T42" fmla="*/ 2147483647 w 600"/>
              <a:gd name="T43" fmla="*/ 2147483647 h 678"/>
              <a:gd name="T44" fmla="*/ 2147483647 w 600"/>
              <a:gd name="T45" fmla="*/ 2147483647 h 678"/>
              <a:gd name="T46" fmla="*/ 2147483647 w 600"/>
              <a:gd name="T47" fmla="*/ 2147483647 h 678"/>
              <a:gd name="T48" fmla="*/ 2147483647 w 600"/>
              <a:gd name="T49" fmla="*/ 2147483647 h 678"/>
              <a:gd name="T50" fmla="*/ 2147483647 w 600"/>
              <a:gd name="T51" fmla="*/ 2147483647 h 678"/>
              <a:gd name="T52" fmla="*/ 2147483647 w 600"/>
              <a:gd name="T53" fmla="*/ 0 h 678"/>
              <a:gd name="T54" fmla="*/ 2147483647 w 600"/>
              <a:gd name="T55" fmla="*/ 2147483647 h 678"/>
              <a:gd name="T56" fmla="*/ 2147483647 w 600"/>
              <a:gd name="T57" fmla="*/ 2147483647 h 678"/>
              <a:gd name="T58" fmla="*/ 0 w 600"/>
              <a:gd name="T59" fmla="*/ 2147483647 h 678"/>
              <a:gd name="T60" fmla="*/ 2147483647 w 600"/>
              <a:gd name="T61" fmla="*/ 2147483647 h 678"/>
              <a:gd name="T62" fmla="*/ 2147483647 w 600"/>
              <a:gd name="T63" fmla="*/ 2147483647 h 678"/>
              <a:gd name="T64" fmla="*/ 2147483647 w 600"/>
              <a:gd name="T65" fmla="*/ 2147483647 h 678"/>
              <a:gd name="T66" fmla="*/ 2147483647 w 600"/>
              <a:gd name="T67" fmla="*/ 2147483647 h 678"/>
              <a:gd name="T68" fmla="*/ 2147483647 w 600"/>
              <a:gd name="T69" fmla="*/ 2147483647 h 678"/>
              <a:gd name="T70" fmla="*/ 2147483647 w 600"/>
              <a:gd name="T71" fmla="*/ 2147483647 h 678"/>
              <a:gd name="T72" fmla="*/ 2147483647 w 600"/>
              <a:gd name="T73" fmla="*/ 2147483647 h 678"/>
              <a:gd name="T74" fmla="*/ 2147483647 w 600"/>
              <a:gd name="T75" fmla="*/ 2147483647 h 678"/>
              <a:gd name="T76" fmla="*/ 2147483647 w 600"/>
              <a:gd name="T77" fmla="*/ 2147483647 h 678"/>
              <a:gd name="T78" fmla="*/ 2147483647 w 600"/>
              <a:gd name="T79" fmla="*/ 2147483647 h 678"/>
              <a:gd name="T80" fmla="*/ 2147483647 w 600"/>
              <a:gd name="T81" fmla="*/ 2147483647 h 678"/>
              <a:gd name="T82" fmla="*/ 2147483647 w 600"/>
              <a:gd name="T83" fmla="*/ 2147483647 h 678"/>
              <a:gd name="T84" fmla="*/ 2147483647 w 600"/>
              <a:gd name="T85" fmla="*/ 2147483647 h 678"/>
              <a:gd name="T86" fmla="*/ 2147483647 w 600"/>
              <a:gd name="T87" fmla="*/ 2147483647 h 678"/>
              <a:gd name="T88" fmla="*/ 2147483647 w 600"/>
              <a:gd name="T89" fmla="*/ 2147483647 h 678"/>
              <a:gd name="T90" fmla="*/ 2147483647 w 600"/>
              <a:gd name="T91" fmla="*/ 2147483647 h 678"/>
              <a:gd name="T92" fmla="*/ 2147483647 w 600"/>
              <a:gd name="T93" fmla="*/ 2147483647 h 678"/>
              <a:gd name="T94" fmla="*/ 2147483647 w 600"/>
              <a:gd name="T95" fmla="*/ 2147483647 h 678"/>
              <a:gd name="T96" fmla="*/ 2147483647 w 600"/>
              <a:gd name="T97" fmla="*/ 2147483647 h 678"/>
              <a:gd name="T98" fmla="*/ 2147483647 w 600"/>
              <a:gd name="T99" fmla="*/ 2147483647 h 678"/>
              <a:gd name="T100" fmla="*/ 2147483647 w 600"/>
              <a:gd name="T101" fmla="*/ 2147483647 h 678"/>
              <a:gd name="T102" fmla="*/ 2147483647 w 600"/>
              <a:gd name="T103" fmla="*/ 2147483647 h 678"/>
              <a:gd name="T104" fmla="*/ 2147483647 w 600"/>
              <a:gd name="T105" fmla="*/ 2147483647 h 678"/>
              <a:gd name="T106" fmla="*/ 2147483647 w 600"/>
              <a:gd name="T107" fmla="*/ 2147483647 h 678"/>
              <a:gd name="T108" fmla="*/ 2147483647 w 600"/>
              <a:gd name="T109" fmla="*/ 2147483647 h 678"/>
              <a:gd name="T110" fmla="*/ 2147483647 w 600"/>
              <a:gd name="T111" fmla="*/ 2147483647 h 678"/>
              <a:gd name="T112" fmla="*/ 2147483647 w 600"/>
              <a:gd name="T113" fmla="*/ 2147483647 h 678"/>
              <a:gd name="T114" fmla="*/ 2147483647 w 600"/>
              <a:gd name="T115" fmla="*/ 2147483647 h 678"/>
              <a:gd name="T116" fmla="*/ 2147483647 w 600"/>
              <a:gd name="T117" fmla="*/ 2147483647 h 678"/>
              <a:gd name="T118" fmla="*/ 2147483647 w 600"/>
              <a:gd name="T119" fmla="*/ 2147483647 h 6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00"/>
              <a:gd name="T181" fmla="*/ 0 h 678"/>
              <a:gd name="T182" fmla="*/ 600 w 600"/>
              <a:gd name="T183" fmla="*/ 678 h 6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00" h="678">
                <a:moveTo>
                  <a:pt x="480" y="660"/>
                </a:moveTo>
                <a:lnTo>
                  <a:pt x="492" y="678"/>
                </a:lnTo>
                <a:lnTo>
                  <a:pt x="492" y="660"/>
                </a:lnTo>
                <a:lnTo>
                  <a:pt x="498" y="654"/>
                </a:lnTo>
                <a:lnTo>
                  <a:pt x="510" y="654"/>
                </a:lnTo>
                <a:lnTo>
                  <a:pt x="516" y="660"/>
                </a:lnTo>
                <a:lnTo>
                  <a:pt x="516" y="666"/>
                </a:lnTo>
                <a:lnTo>
                  <a:pt x="522" y="660"/>
                </a:lnTo>
                <a:lnTo>
                  <a:pt x="534" y="636"/>
                </a:lnTo>
                <a:lnTo>
                  <a:pt x="546" y="624"/>
                </a:lnTo>
                <a:lnTo>
                  <a:pt x="552" y="624"/>
                </a:lnTo>
                <a:lnTo>
                  <a:pt x="558" y="618"/>
                </a:lnTo>
                <a:lnTo>
                  <a:pt x="570" y="612"/>
                </a:lnTo>
                <a:lnTo>
                  <a:pt x="576" y="600"/>
                </a:lnTo>
                <a:lnTo>
                  <a:pt x="588" y="594"/>
                </a:lnTo>
                <a:lnTo>
                  <a:pt x="588" y="516"/>
                </a:lnTo>
                <a:lnTo>
                  <a:pt x="582" y="498"/>
                </a:lnTo>
                <a:lnTo>
                  <a:pt x="582" y="486"/>
                </a:lnTo>
                <a:lnTo>
                  <a:pt x="588" y="474"/>
                </a:lnTo>
                <a:lnTo>
                  <a:pt x="588" y="468"/>
                </a:lnTo>
                <a:lnTo>
                  <a:pt x="594" y="462"/>
                </a:lnTo>
                <a:lnTo>
                  <a:pt x="594" y="432"/>
                </a:lnTo>
                <a:lnTo>
                  <a:pt x="600" y="414"/>
                </a:lnTo>
                <a:lnTo>
                  <a:pt x="600" y="396"/>
                </a:lnTo>
                <a:lnTo>
                  <a:pt x="594" y="384"/>
                </a:lnTo>
                <a:lnTo>
                  <a:pt x="582" y="372"/>
                </a:lnTo>
                <a:lnTo>
                  <a:pt x="570" y="366"/>
                </a:lnTo>
                <a:lnTo>
                  <a:pt x="558" y="366"/>
                </a:lnTo>
                <a:lnTo>
                  <a:pt x="540" y="384"/>
                </a:lnTo>
                <a:lnTo>
                  <a:pt x="528" y="384"/>
                </a:lnTo>
                <a:lnTo>
                  <a:pt x="516" y="378"/>
                </a:lnTo>
                <a:lnTo>
                  <a:pt x="504" y="354"/>
                </a:lnTo>
                <a:lnTo>
                  <a:pt x="504" y="336"/>
                </a:lnTo>
                <a:lnTo>
                  <a:pt x="498" y="318"/>
                </a:lnTo>
                <a:lnTo>
                  <a:pt x="498" y="294"/>
                </a:lnTo>
                <a:lnTo>
                  <a:pt x="492" y="276"/>
                </a:lnTo>
                <a:lnTo>
                  <a:pt x="492" y="252"/>
                </a:lnTo>
                <a:lnTo>
                  <a:pt x="486" y="246"/>
                </a:lnTo>
                <a:lnTo>
                  <a:pt x="474" y="240"/>
                </a:lnTo>
                <a:lnTo>
                  <a:pt x="402" y="240"/>
                </a:lnTo>
                <a:lnTo>
                  <a:pt x="360" y="234"/>
                </a:lnTo>
                <a:lnTo>
                  <a:pt x="324" y="222"/>
                </a:lnTo>
                <a:lnTo>
                  <a:pt x="318" y="216"/>
                </a:lnTo>
                <a:lnTo>
                  <a:pt x="312" y="204"/>
                </a:lnTo>
                <a:lnTo>
                  <a:pt x="312" y="162"/>
                </a:lnTo>
                <a:lnTo>
                  <a:pt x="318" y="150"/>
                </a:lnTo>
                <a:lnTo>
                  <a:pt x="318" y="132"/>
                </a:lnTo>
                <a:lnTo>
                  <a:pt x="306" y="132"/>
                </a:lnTo>
                <a:lnTo>
                  <a:pt x="306" y="96"/>
                </a:lnTo>
                <a:lnTo>
                  <a:pt x="294" y="90"/>
                </a:lnTo>
                <a:lnTo>
                  <a:pt x="288" y="84"/>
                </a:lnTo>
                <a:lnTo>
                  <a:pt x="288" y="78"/>
                </a:lnTo>
                <a:lnTo>
                  <a:pt x="270" y="42"/>
                </a:lnTo>
                <a:lnTo>
                  <a:pt x="216" y="0"/>
                </a:lnTo>
                <a:lnTo>
                  <a:pt x="138" y="12"/>
                </a:lnTo>
                <a:lnTo>
                  <a:pt x="36" y="30"/>
                </a:lnTo>
                <a:lnTo>
                  <a:pt x="30" y="60"/>
                </a:lnTo>
                <a:lnTo>
                  <a:pt x="18" y="72"/>
                </a:lnTo>
                <a:lnTo>
                  <a:pt x="6" y="78"/>
                </a:lnTo>
                <a:lnTo>
                  <a:pt x="0" y="84"/>
                </a:lnTo>
                <a:lnTo>
                  <a:pt x="0" y="96"/>
                </a:lnTo>
                <a:lnTo>
                  <a:pt x="12" y="120"/>
                </a:lnTo>
                <a:lnTo>
                  <a:pt x="12" y="126"/>
                </a:lnTo>
                <a:lnTo>
                  <a:pt x="18" y="132"/>
                </a:lnTo>
                <a:lnTo>
                  <a:pt x="18" y="156"/>
                </a:lnTo>
                <a:lnTo>
                  <a:pt x="6" y="228"/>
                </a:lnTo>
                <a:lnTo>
                  <a:pt x="6" y="246"/>
                </a:lnTo>
                <a:lnTo>
                  <a:pt x="24" y="264"/>
                </a:lnTo>
                <a:lnTo>
                  <a:pt x="24" y="270"/>
                </a:lnTo>
                <a:lnTo>
                  <a:pt x="30" y="276"/>
                </a:lnTo>
                <a:lnTo>
                  <a:pt x="36" y="288"/>
                </a:lnTo>
                <a:lnTo>
                  <a:pt x="48" y="294"/>
                </a:lnTo>
                <a:lnTo>
                  <a:pt x="54" y="306"/>
                </a:lnTo>
                <a:lnTo>
                  <a:pt x="60" y="312"/>
                </a:lnTo>
                <a:lnTo>
                  <a:pt x="84" y="324"/>
                </a:lnTo>
                <a:lnTo>
                  <a:pt x="102" y="342"/>
                </a:lnTo>
                <a:lnTo>
                  <a:pt x="114" y="348"/>
                </a:lnTo>
                <a:lnTo>
                  <a:pt x="120" y="366"/>
                </a:lnTo>
                <a:lnTo>
                  <a:pt x="126" y="366"/>
                </a:lnTo>
                <a:lnTo>
                  <a:pt x="132" y="372"/>
                </a:lnTo>
                <a:lnTo>
                  <a:pt x="168" y="390"/>
                </a:lnTo>
                <a:lnTo>
                  <a:pt x="198" y="390"/>
                </a:lnTo>
                <a:lnTo>
                  <a:pt x="210" y="396"/>
                </a:lnTo>
                <a:lnTo>
                  <a:pt x="216" y="402"/>
                </a:lnTo>
                <a:lnTo>
                  <a:pt x="228" y="408"/>
                </a:lnTo>
                <a:lnTo>
                  <a:pt x="234" y="414"/>
                </a:lnTo>
                <a:lnTo>
                  <a:pt x="240" y="414"/>
                </a:lnTo>
                <a:lnTo>
                  <a:pt x="246" y="420"/>
                </a:lnTo>
                <a:lnTo>
                  <a:pt x="258" y="426"/>
                </a:lnTo>
                <a:lnTo>
                  <a:pt x="276" y="438"/>
                </a:lnTo>
                <a:lnTo>
                  <a:pt x="312" y="456"/>
                </a:lnTo>
                <a:lnTo>
                  <a:pt x="318" y="462"/>
                </a:lnTo>
                <a:lnTo>
                  <a:pt x="330" y="462"/>
                </a:lnTo>
                <a:lnTo>
                  <a:pt x="342" y="468"/>
                </a:lnTo>
                <a:lnTo>
                  <a:pt x="360" y="474"/>
                </a:lnTo>
                <a:lnTo>
                  <a:pt x="372" y="480"/>
                </a:lnTo>
                <a:lnTo>
                  <a:pt x="378" y="486"/>
                </a:lnTo>
                <a:lnTo>
                  <a:pt x="372" y="492"/>
                </a:lnTo>
                <a:lnTo>
                  <a:pt x="372" y="504"/>
                </a:lnTo>
                <a:lnTo>
                  <a:pt x="366" y="510"/>
                </a:lnTo>
                <a:lnTo>
                  <a:pt x="360" y="522"/>
                </a:lnTo>
                <a:lnTo>
                  <a:pt x="366" y="528"/>
                </a:lnTo>
                <a:lnTo>
                  <a:pt x="372" y="540"/>
                </a:lnTo>
                <a:lnTo>
                  <a:pt x="372" y="546"/>
                </a:lnTo>
                <a:lnTo>
                  <a:pt x="366" y="552"/>
                </a:lnTo>
                <a:lnTo>
                  <a:pt x="348" y="552"/>
                </a:lnTo>
                <a:lnTo>
                  <a:pt x="348" y="588"/>
                </a:lnTo>
                <a:lnTo>
                  <a:pt x="342" y="594"/>
                </a:lnTo>
                <a:lnTo>
                  <a:pt x="336" y="606"/>
                </a:lnTo>
                <a:lnTo>
                  <a:pt x="330" y="612"/>
                </a:lnTo>
                <a:lnTo>
                  <a:pt x="324" y="624"/>
                </a:lnTo>
                <a:lnTo>
                  <a:pt x="324" y="636"/>
                </a:lnTo>
                <a:lnTo>
                  <a:pt x="330" y="642"/>
                </a:lnTo>
                <a:lnTo>
                  <a:pt x="354" y="642"/>
                </a:lnTo>
                <a:lnTo>
                  <a:pt x="366" y="636"/>
                </a:lnTo>
                <a:lnTo>
                  <a:pt x="372" y="636"/>
                </a:lnTo>
                <a:lnTo>
                  <a:pt x="384" y="642"/>
                </a:lnTo>
                <a:lnTo>
                  <a:pt x="390" y="648"/>
                </a:lnTo>
                <a:lnTo>
                  <a:pt x="402" y="654"/>
                </a:lnTo>
                <a:lnTo>
                  <a:pt x="420" y="660"/>
                </a:lnTo>
                <a:lnTo>
                  <a:pt x="480" y="6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7" name="Papua New Guinea" descr="© INSCALE GmbH, 05.05.2010&#10;http://www.presentationload.com/">
            <a:extLst>
              <a:ext uri="{FF2B5EF4-FFF2-40B4-BE49-F238E27FC236}">
                <a16:creationId xmlns:a16="http://schemas.microsoft.com/office/drawing/2014/main" id="{F0DE7FDE-84C2-98FE-D303-C7BD1503769A}"/>
              </a:ext>
            </a:extLst>
          </p:cNvPr>
          <p:cNvSpPr>
            <a:spLocks noEditPoints="1"/>
          </p:cNvSpPr>
          <p:nvPr/>
        </p:nvSpPr>
        <p:spPr bwMode="gray">
          <a:xfrm>
            <a:off x="10313686" y="4454960"/>
            <a:ext cx="512651" cy="342998"/>
          </a:xfrm>
          <a:custGeom>
            <a:avLst/>
            <a:gdLst>
              <a:gd name="T0" fmla="*/ 2147483647 w 1086"/>
              <a:gd name="T1" fmla="*/ 2147483647 h 726"/>
              <a:gd name="T2" fmla="*/ 2147483647 w 1086"/>
              <a:gd name="T3" fmla="*/ 2147483647 h 726"/>
              <a:gd name="T4" fmla="*/ 2147483647 w 1086"/>
              <a:gd name="T5" fmla="*/ 2147483647 h 726"/>
              <a:gd name="T6" fmla="*/ 2147483647 w 1086"/>
              <a:gd name="T7" fmla="*/ 2147483647 h 726"/>
              <a:gd name="T8" fmla="*/ 2147483647 w 1086"/>
              <a:gd name="T9" fmla="*/ 2147483647 h 726"/>
              <a:gd name="T10" fmla="*/ 2147483647 w 1086"/>
              <a:gd name="T11" fmla="*/ 2147483647 h 726"/>
              <a:gd name="T12" fmla="*/ 2147483647 w 1086"/>
              <a:gd name="T13" fmla="*/ 2147483647 h 726"/>
              <a:gd name="T14" fmla="*/ 2147483647 w 1086"/>
              <a:gd name="T15" fmla="*/ 2147483647 h 726"/>
              <a:gd name="T16" fmla="*/ 2147483647 w 1086"/>
              <a:gd name="T17" fmla="*/ 2147483647 h 726"/>
              <a:gd name="T18" fmla="*/ 2147483647 w 1086"/>
              <a:gd name="T19" fmla="*/ 2147483647 h 726"/>
              <a:gd name="T20" fmla="*/ 2147483647 w 1086"/>
              <a:gd name="T21" fmla="*/ 2147483647 h 726"/>
              <a:gd name="T22" fmla="*/ 2147483647 w 1086"/>
              <a:gd name="T23" fmla="*/ 2147483647 h 726"/>
              <a:gd name="T24" fmla="*/ 2147483647 w 1086"/>
              <a:gd name="T25" fmla="*/ 2147483647 h 726"/>
              <a:gd name="T26" fmla="*/ 2147483647 w 1086"/>
              <a:gd name="T27" fmla="*/ 2147483647 h 726"/>
              <a:gd name="T28" fmla="*/ 2147483647 w 1086"/>
              <a:gd name="T29" fmla="*/ 2147483647 h 726"/>
              <a:gd name="T30" fmla="*/ 2147483647 w 1086"/>
              <a:gd name="T31" fmla="*/ 2147483647 h 726"/>
              <a:gd name="T32" fmla="*/ 2147483647 w 1086"/>
              <a:gd name="T33" fmla="*/ 2147483647 h 726"/>
              <a:gd name="T34" fmla="*/ 2147483647 w 1086"/>
              <a:gd name="T35" fmla="*/ 2147483647 h 726"/>
              <a:gd name="T36" fmla="*/ 2147483647 w 1086"/>
              <a:gd name="T37" fmla="*/ 2147483647 h 726"/>
              <a:gd name="T38" fmla="*/ 2147483647 w 1086"/>
              <a:gd name="T39" fmla="*/ 2147483647 h 726"/>
              <a:gd name="T40" fmla="*/ 2147483647 w 1086"/>
              <a:gd name="T41" fmla="*/ 2147483647 h 726"/>
              <a:gd name="T42" fmla="*/ 2147483647 w 1086"/>
              <a:gd name="T43" fmla="*/ 2147483647 h 726"/>
              <a:gd name="T44" fmla="*/ 2147483647 w 1086"/>
              <a:gd name="T45" fmla="*/ 2147483647 h 726"/>
              <a:gd name="T46" fmla="*/ 2147483647 w 1086"/>
              <a:gd name="T47" fmla="*/ 2147483647 h 726"/>
              <a:gd name="T48" fmla="*/ 2147483647 w 1086"/>
              <a:gd name="T49" fmla="*/ 2147483647 h 726"/>
              <a:gd name="T50" fmla="*/ 2147483647 w 1086"/>
              <a:gd name="T51" fmla="*/ 2147483647 h 726"/>
              <a:gd name="T52" fmla="*/ 2147483647 w 1086"/>
              <a:gd name="T53" fmla="*/ 2147483647 h 726"/>
              <a:gd name="T54" fmla="*/ 2147483647 w 1086"/>
              <a:gd name="T55" fmla="*/ 2147483647 h 726"/>
              <a:gd name="T56" fmla="*/ 2147483647 w 1086"/>
              <a:gd name="T57" fmla="*/ 2147483647 h 726"/>
              <a:gd name="T58" fmla="*/ 2147483647 w 1086"/>
              <a:gd name="T59" fmla="*/ 2147483647 h 726"/>
              <a:gd name="T60" fmla="*/ 2147483647 w 1086"/>
              <a:gd name="T61" fmla="*/ 2147483647 h 726"/>
              <a:gd name="T62" fmla="*/ 2147483647 w 1086"/>
              <a:gd name="T63" fmla="*/ 2147483647 h 726"/>
              <a:gd name="T64" fmla="*/ 2147483647 w 1086"/>
              <a:gd name="T65" fmla="*/ 2147483647 h 726"/>
              <a:gd name="T66" fmla="*/ 2147483647 w 1086"/>
              <a:gd name="T67" fmla="*/ 2147483647 h 726"/>
              <a:gd name="T68" fmla="*/ 2147483647 w 1086"/>
              <a:gd name="T69" fmla="*/ 2147483647 h 726"/>
              <a:gd name="T70" fmla="*/ 2147483647 w 1086"/>
              <a:gd name="T71" fmla="*/ 2147483647 h 726"/>
              <a:gd name="T72" fmla="*/ 2147483647 w 1086"/>
              <a:gd name="T73" fmla="*/ 2147483647 h 726"/>
              <a:gd name="T74" fmla="*/ 2147483647 w 1086"/>
              <a:gd name="T75" fmla="*/ 2147483647 h 726"/>
              <a:gd name="T76" fmla="*/ 2147483647 w 1086"/>
              <a:gd name="T77" fmla="*/ 2147483647 h 726"/>
              <a:gd name="T78" fmla="*/ 2147483647 w 1086"/>
              <a:gd name="T79" fmla="*/ 2147483647 h 726"/>
              <a:gd name="T80" fmla="*/ 2147483647 w 1086"/>
              <a:gd name="T81" fmla="*/ 2147483647 h 726"/>
              <a:gd name="T82" fmla="*/ 2147483647 w 1086"/>
              <a:gd name="T83" fmla="*/ 2147483647 h 726"/>
              <a:gd name="T84" fmla="*/ 2147483647 w 1086"/>
              <a:gd name="T85" fmla="*/ 2147483647 h 726"/>
              <a:gd name="T86" fmla="*/ 2147483647 w 1086"/>
              <a:gd name="T87" fmla="*/ 2147483647 h 726"/>
              <a:gd name="T88" fmla="*/ 2147483647 w 1086"/>
              <a:gd name="T89" fmla="*/ 2147483647 h 726"/>
              <a:gd name="T90" fmla="*/ 2147483647 w 1086"/>
              <a:gd name="T91" fmla="*/ 2147483647 h 726"/>
              <a:gd name="T92" fmla="*/ 2147483647 w 1086"/>
              <a:gd name="T93" fmla="*/ 2147483647 h 726"/>
              <a:gd name="T94" fmla="*/ 2147483647 w 1086"/>
              <a:gd name="T95" fmla="*/ 2147483647 h 726"/>
              <a:gd name="T96" fmla="*/ 2147483647 w 1086"/>
              <a:gd name="T97" fmla="*/ 2147483647 h 726"/>
              <a:gd name="T98" fmla="*/ 2147483647 w 1086"/>
              <a:gd name="T99" fmla="*/ 2147483647 h 726"/>
              <a:gd name="T100" fmla="*/ 2147483647 w 1086"/>
              <a:gd name="T101" fmla="*/ 2147483647 h 726"/>
              <a:gd name="T102" fmla="*/ 2147483647 w 1086"/>
              <a:gd name="T103" fmla="*/ 2147483647 h 726"/>
              <a:gd name="T104" fmla="*/ 2147483647 w 1086"/>
              <a:gd name="T105" fmla="*/ 2147483647 h 726"/>
              <a:gd name="T106" fmla="*/ 2147483647 w 1086"/>
              <a:gd name="T107" fmla="*/ 2147483647 h 726"/>
              <a:gd name="T108" fmla="*/ 2147483647 w 1086"/>
              <a:gd name="T109" fmla="*/ 2147483647 h 726"/>
              <a:gd name="T110" fmla="*/ 2147483647 w 1086"/>
              <a:gd name="T111" fmla="*/ 2147483647 h 726"/>
              <a:gd name="T112" fmla="*/ 2147483647 w 1086"/>
              <a:gd name="T113" fmla="*/ 2147483647 h 72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86"/>
              <a:gd name="T172" fmla="*/ 0 h 726"/>
              <a:gd name="T173" fmla="*/ 1086 w 1086"/>
              <a:gd name="T174" fmla="*/ 726 h 72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86" h="726">
                <a:moveTo>
                  <a:pt x="486" y="0"/>
                </a:moveTo>
                <a:lnTo>
                  <a:pt x="462" y="0"/>
                </a:lnTo>
                <a:lnTo>
                  <a:pt x="450" y="6"/>
                </a:lnTo>
                <a:lnTo>
                  <a:pt x="444" y="12"/>
                </a:lnTo>
                <a:lnTo>
                  <a:pt x="432" y="18"/>
                </a:lnTo>
                <a:lnTo>
                  <a:pt x="462" y="36"/>
                </a:lnTo>
                <a:lnTo>
                  <a:pt x="474" y="36"/>
                </a:lnTo>
                <a:lnTo>
                  <a:pt x="486" y="30"/>
                </a:lnTo>
                <a:lnTo>
                  <a:pt x="498" y="18"/>
                </a:lnTo>
                <a:lnTo>
                  <a:pt x="492" y="6"/>
                </a:lnTo>
                <a:lnTo>
                  <a:pt x="486" y="0"/>
                </a:lnTo>
                <a:close/>
                <a:moveTo>
                  <a:pt x="756" y="216"/>
                </a:moveTo>
                <a:lnTo>
                  <a:pt x="750" y="222"/>
                </a:lnTo>
                <a:lnTo>
                  <a:pt x="750" y="228"/>
                </a:lnTo>
                <a:lnTo>
                  <a:pt x="756" y="234"/>
                </a:lnTo>
                <a:lnTo>
                  <a:pt x="768" y="240"/>
                </a:lnTo>
                <a:lnTo>
                  <a:pt x="774" y="246"/>
                </a:lnTo>
                <a:lnTo>
                  <a:pt x="774" y="264"/>
                </a:lnTo>
                <a:lnTo>
                  <a:pt x="702" y="300"/>
                </a:lnTo>
                <a:lnTo>
                  <a:pt x="666" y="300"/>
                </a:lnTo>
                <a:lnTo>
                  <a:pt x="630" y="312"/>
                </a:lnTo>
                <a:lnTo>
                  <a:pt x="594" y="330"/>
                </a:lnTo>
                <a:lnTo>
                  <a:pt x="588" y="336"/>
                </a:lnTo>
                <a:lnTo>
                  <a:pt x="570" y="336"/>
                </a:lnTo>
                <a:lnTo>
                  <a:pt x="564" y="342"/>
                </a:lnTo>
                <a:lnTo>
                  <a:pt x="588" y="378"/>
                </a:lnTo>
                <a:lnTo>
                  <a:pt x="684" y="378"/>
                </a:lnTo>
                <a:lnTo>
                  <a:pt x="702" y="366"/>
                </a:lnTo>
                <a:lnTo>
                  <a:pt x="738" y="366"/>
                </a:lnTo>
                <a:lnTo>
                  <a:pt x="750" y="360"/>
                </a:lnTo>
                <a:lnTo>
                  <a:pt x="774" y="336"/>
                </a:lnTo>
                <a:lnTo>
                  <a:pt x="774" y="330"/>
                </a:lnTo>
                <a:lnTo>
                  <a:pt x="804" y="324"/>
                </a:lnTo>
                <a:lnTo>
                  <a:pt x="798" y="300"/>
                </a:lnTo>
                <a:lnTo>
                  <a:pt x="822" y="300"/>
                </a:lnTo>
                <a:lnTo>
                  <a:pt x="822" y="288"/>
                </a:lnTo>
                <a:lnTo>
                  <a:pt x="828" y="258"/>
                </a:lnTo>
                <a:lnTo>
                  <a:pt x="828" y="228"/>
                </a:lnTo>
                <a:lnTo>
                  <a:pt x="822" y="198"/>
                </a:lnTo>
                <a:lnTo>
                  <a:pt x="816" y="192"/>
                </a:lnTo>
                <a:lnTo>
                  <a:pt x="804" y="186"/>
                </a:lnTo>
                <a:lnTo>
                  <a:pt x="792" y="192"/>
                </a:lnTo>
                <a:lnTo>
                  <a:pt x="786" y="198"/>
                </a:lnTo>
                <a:lnTo>
                  <a:pt x="762" y="210"/>
                </a:lnTo>
                <a:lnTo>
                  <a:pt x="756" y="216"/>
                </a:lnTo>
                <a:close/>
                <a:moveTo>
                  <a:pt x="834" y="132"/>
                </a:moveTo>
                <a:lnTo>
                  <a:pt x="822" y="132"/>
                </a:lnTo>
                <a:lnTo>
                  <a:pt x="816" y="120"/>
                </a:lnTo>
                <a:lnTo>
                  <a:pt x="804" y="108"/>
                </a:lnTo>
                <a:lnTo>
                  <a:pt x="792" y="102"/>
                </a:lnTo>
                <a:lnTo>
                  <a:pt x="786" y="90"/>
                </a:lnTo>
                <a:lnTo>
                  <a:pt x="774" y="78"/>
                </a:lnTo>
                <a:lnTo>
                  <a:pt x="768" y="78"/>
                </a:lnTo>
                <a:lnTo>
                  <a:pt x="762" y="72"/>
                </a:lnTo>
                <a:lnTo>
                  <a:pt x="756" y="72"/>
                </a:lnTo>
                <a:lnTo>
                  <a:pt x="732" y="36"/>
                </a:lnTo>
                <a:lnTo>
                  <a:pt x="720" y="84"/>
                </a:lnTo>
                <a:lnTo>
                  <a:pt x="762" y="96"/>
                </a:lnTo>
                <a:lnTo>
                  <a:pt x="816" y="150"/>
                </a:lnTo>
                <a:lnTo>
                  <a:pt x="828" y="150"/>
                </a:lnTo>
                <a:lnTo>
                  <a:pt x="834" y="156"/>
                </a:lnTo>
                <a:lnTo>
                  <a:pt x="846" y="162"/>
                </a:lnTo>
                <a:lnTo>
                  <a:pt x="852" y="174"/>
                </a:lnTo>
                <a:lnTo>
                  <a:pt x="852" y="180"/>
                </a:lnTo>
                <a:lnTo>
                  <a:pt x="858" y="192"/>
                </a:lnTo>
                <a:lnTo>
                  <a:pt x="852" y="204"/>
                </a:lnTo>
                <a:lnTo>
                  <a:pt x="852" y="240"/>
                </a:lnTo>
                <a:lnTo>
                  <a:pt x="858" y="252"/>
                </a:lnTo>
                <a:lnTo>
                  <a:pt x="864" y="258"/>
                </a:lnTo>
                <a:lnTo>
                  <a:pt x="882" y="258"/>
                </a:lnTo>
                <a:lnTo>
                  <a:pt x="894" y="246"/>
                </a:lnTo>
                <a:lnTo>
                  <a:pt x="900" y="234"/>
                </a:lnTo>
                <a:lnTo>
                  <a:pt x="900" y="222"/>
                </a:lnTo>
                <a:lnTo>
                  <a:pt x="888" y="186"/>
                </a:lnTo>
                <a:lnTo>
                  <a:pt x="876" y="174"/>
                </a:lnTo>
                <a:lnTo>
                  <a:pt x="864" y="156"/>
                </a:lnTo>
                <a:lnTo>
                  <a:pt x="852" y="150"/>
                </a:lnTo>
                <a:lnTo>
                  <a:pt x="846" y="138"/>
                </a:lnTo>
                <a:lnTo>
                  <a:pt x="834" y="132"/>
                </a:lnTo>
                <a:close/>
                <a:moveTo>
                  <a:pt x="1086" y="360"/>
                </a:moveTo>
                <a:lnTo>
                  <a:pt x="1020" y="294"/>
                </a:lnTo>
                <a:lnTo>
                  <a:pt x="1020" y="288"/>
                </a:lnTo>
                <a:lnTo>
                  <a:pt x="1002" y="270"/>
                </a:lnTo>
                <a:lnTo>
                  <a:pt x="984" y="270"/>
                </a:lnTo>
                <a:lnTo>
                  <a:pt x="978" y="276"/>
                </a:lnTo>
                <a:lnTo>
                  <a:pt x="978" y="300"/>
                </a:lnTo>
                <a:lnTo>
                  <a:pt x="996" y="330"/>
                </a:lnTo>
                <a:lnTo>
                  <a:pt x="1020" y="378"/>
                </a:lnTo>
                <a:lnTo>
                  <a:pt x="1086" y="438"/>
                </a:lnTo>
                <a:lnTo>
                  <a:pt x="1086" y="360"/>
                </a:lnTo>
                <a:close/>
                <a:moveTo>
                  <a:pt x="672" y="672"/>
                </a:moveTo>
                <a:lnTo>
                  <a:pt x="630" y="642"/>
                </a:lnTo>
                <a:lnTo>
                  <a:pt x="648" y="630"/>
                </a:lnTo>
                <a:lnTo>
                  <a:pt x="636" y="630"/>
                </a:lnTo>
                <a:lnTo>
                  <a:pt x="624" y="624"/>
                </a:lnTo>
                <a:lnTo>
                  <a:pt x="612" y="624"/>
                </a:lnTo>
                <a:lnTo>
                  <a:pt x="600" y="618"/>
                </a:lnTo>
                <a:lnTo>
                  <a:pt x="594" y="606"/>
                </a:lnTo>
                <a:lnTo>
                  <a:pt x="594" y="594"/>
                </a:lnTo>
                <a:lnTo>
                  <a:pt x="600" y="582"/>
                </a:lnTo>
                <a:lnTo>
                  <a:pt x="600" y="564"/>
                </a:lnTo>
                <a:lnTo>
                  <a:pt x="588" y="570"/>
                </a:lnTo>
                <a:lnTo>
                  <a:pt x="582" y="570"/>
                </a:lnTo>
                <a:lnTo>
                  <a:pt x="570" y="576"/>
                </a:lnTo>
                <a:lnTo>
                  <a:pt x="564" y="576"/>
                </a:lnTo>
                <a:lnTo>
                  <a:pt x="552" y="582"/>
                </a:lnTo>
                <a:lnTo>
                  <a:pt x="552" y="552"/>
                </a:lnTo>
                <a:lnTo>
                  <a:pt x="528" y="540"/>
                </a:lnTo>
                <a:lnTo>
                  <a:pt x="528" y="492"/>
                </a:lnTo>
                <a:lnTo>
                  <a:pt x="474" y="456"/>
                </a:lnTo>
                <a:lnTo>
                  <a:pt x="450" y="402"/>
                </a:lnTo>
                <a:lnTo>
                  <a:pt x="474" y="390"/>
                </a:lnTo>
                <a:lnTo>
                  <a:pt x="480" y="384"/>
                </a:lnTo>
                <a:lnTo>
                  <a:pt x="492" y="378"/>
                </a:lnTo>
                <a:lnTo>
                  <a:pt x="504" y="366"/>
                </a:lnTo>
                <a:lnTo>
                  <a:pt x="504" y="360"/>
                </a:lnTo>
                <a:lnTo>
                  <a:pt x="492" y="336"/>
                </a:lnTo>
                <a:lnTo>
                  <a:pt x="468" y="324"/>
                </a:lnTo>
                <a:lnTo>
                  <a:pt x="462" y="318"/>
                </a:lnTo>
                <a:lnTo>
                  <a:pt x="456" y="318"/>
                </a:lnTo>
                <a:lnTo>
                  <a:pt x="450" y="312"/>
                </a:lnTo>
                <a:lnTo>
                  <a:pt x="438" y="312"/>
                </a:lnTo>
                <a:lnTo>
                  <a:pt x="402" y="300"/>
                </a:lnTo>
                <a:lnTo>
                  <a:pt x="390" y="300"/>
                </a:lnTo>
                <a:lnTo>
                  <a:pt x="378" y="294"/>
                </a:lnTo>
                <a:lnTo>
                  <a:pt x="372" y="294"/>
                </a:lnTo>
                <a:lnTo>
                  <a:pt x="372" y="234"/>
                </a:lnTo>
                <a:lnTo>
                  <a:pt x="366" y="222"/>
                </a:lnTo>
                <a:lnTo>
                  <a:pt x="354" y="210"/>
                </a:lnTo>
                <a:lnTo>
                  <a:pt x="342" y="210"/>
                </a:lnTo>
                <a:lnTo>
                  <a:pt x="288" y="156"/>
                </a:lnTo>
                <a:lnTo>
                  <a:pt x="252" y="162"/>
                </a:lnTo>
                <a:lnTo>
                  <a:pt x="216" y="126"/>
                </a:lnTo>
                <a:lnTo>
                  <a:pt x="186" y="120"/>
                </a:lnTo>
                <a:lnTo>
                  <a:pt x="66" y="60"/>
                </a:lnTo>
                <a:lnTo>
                  <a:pt x="42" y="72"/>
                </a:lnTo>
                <a:lnTo>
                  <a:pt x="0" y="42"/>
                </a:lnTo>
                <a:lnTo>
                  <a:pt x="42" y="72"/>
                </a:lnTo>
                <a:lnTo>
                  <a:pt x="36" y="102"/>
                </a:lnTo>
                <a:lnTo>
                  <a:pt x="36" y="240"/>
                </a:lnTo>
                <a:lnTo>
                  <a:pt x="30" y="258"/>
                </a:lnTo>
                <a:lnTo>
                  <a:pt x="30" y="372"/>
                </a:lnTo>
                <a:lnTo>
                  <a:pt x="24" y="378"/>
                </a:lnTo>
                <a:lnTo>
                  <a:pt x="12" y="384"/>
                </a:lnTo>
                <a:lnTo>
                  <a:pt x="0" y="396"/>
                </a:lnTo>
                <a:lnTo>
                  <a:pt x="0" y="402"/>
                </a:lnTo>
                <a:lnTo>
                  <a:pt x="6" y="408"/>
                </a:lnTo>
                <a:lnTo>
                  <a:pt x="18" y="414"/>
                </a:lnTo>
                <a:lnTo>
                  <a:pt x="30" y="414"/>
                </a:lnTo>
                <a:lnTo>
                  <a:pt x="30" y="444"/>
                </a:lnTo>
                <a:lnTo>
                  <a:pt x="24" y="456"/>
                </a:lnTo>
                <a:lnTo>
                  <a:pt x="24" y="480"/>
                </a:lnTo>
                <a:lnTo>
                  <a:pt x="18" y="492"/>
                </a:lnTo>
                <a:lnTo>
                  <a:pt x="18" y="504"/>
                </a:lnTo>
                <a:lnTo>
                  <a:pt x="12" y="510"/>
                </a:lnTo>
                <a:lnTo>
                  <a:pt x="12" y="516"/>
                </a:lnTo>
                <a:lnTo>
                  <a:pt x="18" y="540"/>
                </a:lnTo>
                <a:lnTo>
                  <a:pt x="18" y="588"/>
                </a:lnTo>
                <a:lnTo>
                  <a:pt x="30" y="594"/>
                </a:lnTo>
                <a:lnTo>
                  <a:pt x="48" y="594"/>
                </a:lnTo>
                <a:lnTo>
                  <a:pt x="60" y="588"/>
                </a:lnTo>
                <a:lnTo>
                  <a:pt x="90" y="588"/>
                </a:lnTo>
                <a:lnTo>
                  <a:pt x="96" y="582"/>
                </a:lnTo>
                <a:lnTo>
                  <a:pt x="102" y="582"/>
                </a:lnTo>
                <a:lnTo>
                  <a:pt x="126" y="600"/>
                </a:lnTo>
                <a:lnTo>
                  <a:pt x="132" y="600"/>
                </a:lnTo>
                <a:lnTo>
                  <a:pt x="138" y="594"/>
                </a:lnTo>
                <a:lnTo>
                  <a:pt x="156" y="588"/>
                </a:lnTo>
                <a:lnTo>
                  <a:pt x="168" y="582"/>
                </a:lnTo>
                <a:lnTo>
                  <a:pt x="180" y="570"/>
                </a:lnTo>
                <a:lnTo>
                  <a:pt x="180" y="564"/>
                </a:lnTo>
                <a:lnTo>
                  <a:pt x="168" y="552"/>
                </a:lnTo>
                <a:lnTo>
                  <a:pt x="150" y="540"/>
                </a:lnTo>
                <a:lnTo>
                  <a:pt x="138" y="534"/>
                </a:lnTo>
                <a:lnTo>
                  <a:pt x="120" y="522"/>
                </a:lnTo>
                <a:lnTo>
                  <a:pt x="108" y="516"/>
                </a:lnTo>
                <a:lnTo>
                  <a:pt x="102" y="510"/>
                </a:lnTo>
                <a:lnTo>
                  <a:pt x="96" y="510"/>
                </a:lnTo>
                <a:lnTo>
                  <a:pt x="108" y="510"/>
                </a:lnTo>
                <a:lnTo>
                  <a:pt x="138" y="516"/>
                </a:lnTo>
                <a:lnTo>
                  <a:pt x="204" y="516"/>
                </a:lnTo>
                <a:lnTo>
                  <a:pt x="204" y="510"/>
                </a:lnTo>
                <a:lnTo>
                  <a:pt x="198" y="504"/>
                </a:lnTo>
                <a:lnTo>
                  <a:pt x="198" y="498"/>
                </a:lnTo>
                <a:lnTo>
                  <a:pt x="186" y="486"/>
                </a:lnTo>
                <a:lnTo>
                  <a:pt x="192" y="492"/>
                </a:lnTo>
                <a:lnTo>
                  <a:pt x="204" y="492"/>
                </a:lnTo>
                <a:lnTo>
                  <a:pt x="210" y="498"/>
                </a:lnTo>
                <a:lnTo>
                  <a:pt x="216" y="498"/>
                </a:lnTo>
                <a:lnTo>
                  <a:pt x="222" y="492"/>
                </a:lnTo>
                <a:lnTo>
                  <a:pt x="222" y="486"/>
                </a:lnTo>
                <a:lnTo>
                  <a:pt x="216" y="480"/>
                </a:lnTo>
                <a:lnTo>
                  <a:pt x="216" y="468"/>
                </a:lnTo>
                <a:lnTo>
                  <a:pt x="210" y="462"/>
                </a:lnTo>
                <a:lnTo>
                  <a:pt x="222" y="468"/>
                </a:lnTo>
                <a:lnTo>
                  <a:pt x="228" y="474"/>
                </a:lnTo>
                <a:lnTo>
                  <a:pt x="246" y="474"/>
                </a:lnTo>
                <a:lnTo>
                  <a:pt x="252" y="468"/>
                </a:lnTo>
                <a:lnTo>
                  <a:pt x="264" y="462"/>
                </a:lnTo>
                <a:lnTo>
                  <a:pt x="270" y="456"/>
                </a:lnTo>
                <a:lnTo>
                  <a:pt x="288" y="474"/>
                </a:lnTo>
                <a:lnTo>
                  <a:pt x="300" y="480"/>
                </a:lnTo>
                <a:lnTo>
                  <a:pt x="306" y="486"/>
                </a:lnTo>
                <a:lnTo>
                  <a:pt x="312" y="486"/>
                </a:lnTo>
                <a:lnTo>
                  <a:pt x="330" y="492"/>
                </a:lnTo>
                <a:lnTo>
                  <a:pt x="342" y="492"/>
                </a:lnTo>
                <a:lnTo>
                  <a:pt x="378" y="504"/>
                </a:lnTo>
                <a:lnTo>
                  <a:pt x="390" y="510"/>
                </a:lnTo>
                <a:lnTo>
                  <a:pt x="402" y="534"/>
                </a:lnTo>
                <a:lnTo>
                  <a:pt x="402" y="558"/>
                </a:lnTo>
                <a:lnTo>
                  <a:pt x="408" y="570"/>
                </a:lnTo>
                <a:lnTo>
                  <a:pt x="420" y="582"/>
                </a:lnTo>
                <a:lnTo>
                  <a:pt x="438" y="582"/>
                </a:lnTo>
                <a:lnTo>
                  <a:pt x="450" y="594"/>
                </a:lnTo>
                <a:lnTo>
                  <a:pt x="450" y="606"/>
                </a:lnTo>
                <a:lnTo>
                  <a:pt x="456" y="618"/>
                </a:lnTo>
                <a:lnTo>
                  <a:pt x="468" y="654"/>
                </a:lnTo>
                <a:lnTo>
                  <a:pt x="486" y="672"/>
                </a:lnTo>
                <a:lnTo>
                  <a:pt x="516" y="678"/>
                </a:lnTo>
                <a:lnTo>
                  <a:pt x="558" y="684"/>
                </a:lnTo>
                <a:lnTo>
                  <a:pt x="618" y="684"/>
                </a:lnTo>
                <a:lnTo>
                  <a:pt x="630" y="690"/>
                </a:lnTo>
                <a:lnTo>
                  <a:pt x="654" y="714"/>
                </a:lnTo>
                <a:lnTo>
                  <a:pt x="678" y="726"/>
                </a:lnTo>
                <a:lnTo>
                  <a:pt x="684" y="726"/>
                </a:lnTo>
                <a:lnTo>
                  <a:pt x="684" y="720"/>
                </a:lnTo>
                <a:lnTo>
                  <a:pt x="678" y="708"/>
                </a:lnTo>
                <a:lnTo>
                  <a:pt x="678" y="702"/>
                </a:lnTo>
                <a:lnTo>
                  <a:pt x="672" y="690"/>
                </a:lnTo>
                <a:lnTo>
                  <a:pt x="666" y="684"/>
                </a:lnTo>
                <a:lnTo>
                  <a:pt x="672" y="6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8" name="Panama" descr="© INSCALE GmbH, 05.05.2010&#10;http://www.presentationload.com/">
            <a:extLst>
              <a:ext uri="{FF2B5EF4-FFF2-40B4-BE49-F238E27FC236}">
                <a16:creationId xmlns:a16="http://schemas.microsoft.com/office/drawing/2014/main" id="{691FA0B5-6B0A-A4FE-106D-5E7465673A8C}"/>
              </a:ext>
            </a:extLst>
          </p:cNvPr>
          <p:cNvSpPr>
            <a:spLocks/>
          </p:cNvSpPr>
          <p:nvPr/>
        </p:nvSpPr>
        <p:spPr bwMode="gray">
          <a:xfrm>
            <a:off x="2824910" y="4019758"/>
            <a:ext cx="191784" cy="92204"/>
          </a:xfrm>
          <a:custGeom>
            <a:avLst/>
            <a:gdLst>
              <a:gd name="T0" fmla="*/ 2147483647 w 408"/>
              <a:gd name="T1" fmla="*/ 2147483647 h 198"/>
              <a:gd name="T2" fmla="*/ 2147483647 w 408"/>
              <a:gd name="T3" fmla="*/ 2147483647 h 198"/>
              <a:gd name="T4" fmla="*/ 2147483647 w 408"/>
              <a:gd name="T5" fmla="*/ 2147483647 h 198"/>
              <a:gd name="T6" fmla="*/ 2147483647 w 408"/>
              <a:gd name="T7" fmla="*/ 2147483647 h 198"/>
              <a:gd name="T8" fmla="*/ 2147483647 w 408"/>
              <a:gd name="T9" fmla="*/ 2147483647 h 198"/>
              <a:gd name="T10" fmla="*/ 2147483647 w 408"/>
              <a:gd name="T11" fmla="*/ 2147483647 h 198"/>
              <a:gd name="T12" fmla="*/ 2147483647 w 408"/>
              <a:gd name="T13" fmla="*/ 2147483647 h 198"/>
              <a:gd name="T14" fmla="*/ 2147483647 w 408"/>
              <a:gd name="T15" fmla="*/ 2147483647 h 198"/>
              <a:gd name="T16" fmla="*/ 2147483647 w 408"/>
              <a:gd name="T17" fmla="*/ 2147483647 h 198"/>
              <a:gd name="T18" fmla="*/ 2147483647 w 408"/>
              <a:gd name="T19" fmla="*/ 2147483647 h 198"/>
              <a:gd name="T20" fmla="*/ 2147483647 w 408"/>
              <a:gd name="T21" fmla="*/ 2147483647 h 198"/>
              <a:gd name="T22" fmla="*/ 2147483647 w 408"/>
              <a:gd name="T23" fmla="*/ 2147483647 h 198"/>
              <a:gd name="T24" fmla="*/ 2147483647 w 408"/>
              <a:gd name="T25" fmla="*/ 2147483647 h 198"/>
              <a:gd name="T26" fmla="*/ 2147483647 w 408"/>
              <a:gd name="T27" fmla="*/ 2147483647 h 198"/>
              <a:gd name="T28" fmla="*/ 2147483647 w 408"/>
              <a:gd name="T29" fmla="*/ 2147483647 h 198"/>
              <a:gd name="T30" fmla="*/ 2147483647 w 408"/>
              <a:gd name="T31" fmla="*/ 2147483647 h 198"/>
              <a:gd name="T32" fmla="*/ 2147483647 w 408"/>
              <a:gd name="T33" fmla="*/ 0 h 198"/>
              <a:gd name="T34" fmla="*/ 2147483647 w 408"/>
              <a:gd name="T35" fmla="*/ 2147483647 h 198"/>
              <a:gd name="T36" fmla="*/ 2147483647 w 408"/>
              <a:gd name="T37" fmla="*/ 2147483647 h 198"/>
              <a:gd name="T38" fmla="*/ 2147483647 w 408"/>
              <a:gd name="T39" fmla="*/ 2147483647 h 198"/>
              <a:gd name="T40" fmla="*/ 2147483647 w 408"/>
              <a:gd name="T41" fmla="*/ 2147483647 h 198"/>
              <a:gd name="T42" fmla="*/ 2147483647 w 408"/>
              <a:gd name="T43" fmla="*/ 2147483647 h 198"/>
              <a:gd name="T44" fmla="*/ 2147483647 w 408"/>
              <a:gd name="T45" fmla="*/ 2147483647 h 198"/>
              <a:gd name="T46" fmla="*/ 2147483647 w 408"/>
              <a:gd name="T47" fmla="*/ 2147483647 h 198"/>
              <a:gd name="T48" fmla="*/ 2147483647 w 408"/>
              <a:gd name="T49" fmla="*/ 2147483647 h 198"/>
              <a:gd name="T50" fmla="*/ 2147483647 w 408"/>
              <a:gd name="T51" fmla="*/ 2147483647 h 198"/>
              <a:gd name="T52" fmla="*/ 2147483647 w 408"/>
              <a:gd name="T53" fmla="*/ 2147483647 h 198"/>
              <a:gd name="T54" fmla="*/ 2147483647 w 408"/>
              <a:gd name="T55" fmla="*/ 2147483647 h 198"/>
              <a:gd name="T56" fmla="*/ 0 w 408"/>
              <a:gd name="T57" fmla="*/ 2147483647 h 198"/>
              <a:gd name="T58" fmla="*/ 2147483647 w 408"/>
              <a:gd name="T59" fmla="*/ 2147483647 h 198"/>
              <a:gd name="T60" fmla="*/ 2147483647 w 408"/>
              <a:gd name="T61" fmla="*/ 2147483647 h 198"/>
              <a:gd name="T62" fmla="*/ 2147483647 w 408"/>
              <a:gd name="T63" fmla="*/ 2147483647 h 198"/>
              <a:gd name="T64" fmla="*/ 0 w 408"/>
              <a:gd name="T65" fmla="*/ 2147483647 h 198"/>
              <a:gd name="T66" fmla="*/ 2147483647 w 408"/>
              <a:gd name="T67" fmla="*/ 2147483647 h 198"/>
              <a:gd name="T68" fmla="*/ 2147483647 w 408"/>
              <a:gd name="T69" fmla="*/ 2147483647 h 198"/>
              <a:gd name="T70" fmla="*/ 2147483647 w 408"/>
              <a:gd name="T71" fmla="*/ 2147483647 h 198"/>
              <a:gd name="T72" fmla="*/ 2147483647 w 408"/>
              <a:gd name="T73" fmla="*/ 2147483647 h 198"/>
              <a:gd name="T74" fmla="*/ 2147483647 w 408"/>
              <a:gd name="T75" fmla="*/ 2147483647 h 198"/>
              <a:gd name="T76" fmla="*/ 2147483647 w 408"/>
              <a:gd name="T77" fmla="*/ 2147483647 h 198"/>
              <a:gd name="T78" fmla="*/ 2147483647 w 408"/>
              <a:gd name="T79" fmla="*/ 2147483647 h 198"/>
              <a:gd name="T80" fmla="*/ 2147483647 w 408"/>
              <a:gd name="T81" fmla="*/ 2147483647 h 198"/>
              <a:gd name="T82" fmla="*/ 2147483647 w 408"/>
              <a:gd name="T83" fmla="*/ 2147483647 h 198"/>
              <a:gd name="T84" fmla="*/ 2147483647 w 408"/>
              <a:gd name="T85" fmla="*/ 2147483647 h 198"/>
              <a:gd name="T86" fmla="*/ 2147483647 w 408"/>
              <a:gd name="T87" fmla="*/ 2147483647 h 198"/>
              <a:gd name="T88" fmla="*/ 2147483647 w 408"/>
              <a:gd name="T89" fmla="*/ 2147483647 h 198"/>
              <a:gd name="T90" fmla="*/ 2147483647 w 408"/>
              <a:gd name="T91" fmla="*/ 2147483647 h 198"/>
              <a:gd name="T92" fmla="*/ 2147483647 w 408"/>
              <a:gd name="T93" fmla="*/ 2147483647 h 198"/>
              <a:gd name="T94" fmla="*/ 2147483647 w 408"/>
              <a:gd name="T95" fmla="*/ 2147483647 h 198"/>
              <a:gd name="T96" fmla="*/ 2147483647 w 408"/>
              <a:gd name="T97" fmla="*/ 2147483647 h 198"/>
              <a:gd name="T98" fmla="*/ 2147483647 w 408"/>
              <a:gd name="T99" fmla="*/ 2147483647 h 198"/>
              <a:gd name="T100" fmla="*/ 2147483647 w 408"/>
              <a:gd name="T101" fmla="*/ 2147483647 h 19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08"/>
              <a:gd name="T154" fmla="*/ 0 h 198"/>
              <a:gd name="T155" fmla="*/ 408 w 408"/>
              <a:gd name="T156" fmla="*/ 198 h 19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08" h="198">
                <a:moveTo>
                  <a:pt x="306" y="66"/>
                </a:moveTo>
                <a:lnTo>
                  <a:pt x="318" y="78"/>
                </a:lnTo>
                <a:lnTo>
                  <a:pt x="324" y="90"/>
                </a:lnTo>
                <a:lnTo>
                  <a:pt x="330" y="96"/>
                </a:lnTo>
                <a:lnTo>
                  <a:pt x="342" y="90"/>
                </a:lnTo>
                <a:lnTo>
                  <a:pt x="372" y="120"/>
                </a:lnTo>
                <a:lnTo>
                  <a:pt x="342" y="102"/>
                </a:lnTo>
                <a:lnTo>
                  <a:pt x="342" y="120"/>
                </a:lnTo>
                <a:lnTo>
                  <a:pt x="336" y="132"/>
                </a:lnTo>
                <a:lnTo>
                  <a:pt x="336" y="162"/>
                </a:lnTo>
                <a:lnTo>
                  <a:pt x="342" y="168"/>
                </a:lnTo>
                <a:lnTo>
                  <a:pt x="348" y="180"/>
                </a:lnTo>
                <a:lnTo>
                  <a:pt x="354" y="186"/>
                </a:lnTo>
                <a:lnTo>
                  <a:pt x="360" y="186"/>
                </a:lnTo>
                <a:lnTo>
                  <a:pt x="372" y="156"/>
                </a:lnTo>
                <a:lnTo>
                  <a:pt x="378" y="162"/>
                </a:lnTo>
                <a:lnTo>
                  <a:pt x="390" y="168"/>
                </a:lnTo>
                <a:lnTo>
                  <a:pt x="396" y="162"/>
                </a:lnTo>
                <a:lnTo>
                  <a:pt x="408" y="138"/>
                </a:lnTo>
                <a:lnTo>
                  <a:pt x="408" y="126"/>
                </a:lnTo>
                <a:lnTo>
                  <a:pt x="396" y="120"/>
                </a:lnTo>
                <a:lnTo>
                  <a:pt x="390" y="108"/>
                </a:lnTo>
                <a:lnTo>
                  <a:pt x="390" y="90"/>
                </a:lnTo>
                <a:lnTo>
                  <a:pt x="396" y="84"/>
                </a:lnTo>
                <a:lnTo>
                  <a:pt x="372" y="66"/>
                </a:lnTo>
                <a:lnTo>
                  <a:pt x="372" y="60"/>
                </a:lnTo>
                <a:lnTo>
                  <a:pt x="366" y="54"/>
                </a:lnTo>
                <a:lnTo>
                  <a:pt x="366" y="42"/>
                </a:lnTo>
                <a:lnTo>
                  <a:pt x="360" y="30"/>
                </a:lnTo>
                <a:lnTo>
                  <a:pt x="348" y="24"/>
                </a:lnTo>
                <a:lnTo>
                  <a:pt x="330" y="18"/>
                </a:lnTo>
                <a:lnTo>
                  <a:pt x="288" y="18"/>
                </a:lnTo>
                <a:lnTo>
                  <a:pt x="282" y="0"/>
                </a:lnTo>
                <a:lnTo>
                  <a:pt x="246" y="0"/>
                </a:lnTo>
                <a:lnTo>
                  <a:pt x="234" y="6"/>
                </a:lnTo>
                <a:lnTo>
                  <a:pt x="228" y="12"/>
                </a:lnTo>
                <a:lnTo>
                  <a:pt x="222" y="24"/>
                </a:lnTo>
                <a:lnTo>
                  <a:pt x="210" y="36"/>
                </a:lnTo>
                <a:lnTo>
                  <a:pt x="204" y="36"/>
                </a:lnTo>
                <a:lnTo>
                  <a:pt x="198" y="30"/>
                </a:lnTo>
                <a:lnTo>
                  <a:pt x="192" y="30"/>
                </a:lnTo>
                <a:lnTo>
                  <a:pt x="168" y="42"/>
                </a:lnTo>
                <a:lnTo>
                  <a:pt x="144" y="66"/>
                </a:lnTo>
                <a:lnTo>
                  <a:pt x="132" y="72"/>
                </a:lnTo>
                <a:lnTo>
                  <a:pt x="120" y="72"/>
                </a:lnTo>
                <a:lnTo>
                  <a:pt x="114" y="66"/>
                </a:lnTo>
                <a:lnTo>
                  <a:pt x="102" y="60"/>
                </a:lnTo>
                <a:lnTo>
                  <a:pt x="90" y="42"/>
                </a:lnTo>
                <a:lnTo>
                  <a:pt x="78" y="54"/>
                </a:lnTo>
                <a:lnTo>
                  <a:pt x="60" y="54"/>
                </a:lnTo>
                <a:lnTo>
                  <a:pt x="48" y="42"/>
                </a:lnTo>
                <a:lnTo>
                  <a:pt x="48" y="18"/>
                </a:lnTo>
                <a:lnTo>
                  <a:pt x="36" y="6"/>
                </a:lnTo>
                <a:lnTo>
                  <a:pt x="24" y="6"/>
                </a:lnTo>
                <a:lnTo>
                  <a:pt x="18" y="12"/>
                </a:lnTo>
                <a:lnTo>
                  <a:pt x="6" y="12"/>
                </a:lnTo>
                <a:lnTo>
                  <a:pt x="0" y="18"/>
                </a:lnTo>
                <a:lnTo>
                  <a:pt x="0" y="36"/>
                </a:lnTo>
                <a:lnTo>
                  <a:pt x="6" y="42"/>
                </a:lnTo>
                <a:lnTo>
                  <a:pt x="6" y="48"/>
                </a:lnTo>
                <a:lnTo>
                  <a:pt x="24" y="48"/>
                </a:lnTo>
                <a:lnTo>
                  <a:pt x="30" y="54"/>
                </a:lnTo>
                <a:lnTo>
                  <a:pt x="12" y="72"/>
                </a:lnTo>
                <a:lnTo>
                  <a:pt x="6" y="72"/>
                </a:lnTo>
                <a:lnTo>
                  <a:pt x="6" y="96"/>
                </a:lnTo>
                <a:lnTo>
                  <a:pt x="0" y="102"/>
                </a:lnTo>
                <a:lnTo>
                  <a:pt x="6" y="108"/>
                </a:lnTo>
                <a:lnTo>
                  <a:pt x="48" y="102"/>
                </a:lnTo>
                <a:lnTo>
                  <a:pt x="60" y="120"/>
                </a:lnTo>
                <a:lnTo>
                  <a:pt x="90" y="114"/>
                </a:lnTo>
                <a:lnTo>
                  <a:pt x="90" y="126"/>
                </a:lnTo>
                <a:lnTo>
                  <a:pt x="84" y="132"/>
                </a:lnTo>
                <a:lnTo>
                  <a:pt x="84" y="150"/>
                </a:lnTo>
                <a:lnTo>
                  <a:pt x="90" y="156"/>
                </a:lnTo>
                <a:lnTo>
                  <a:pt x="108" y="156"/>
                </a:lnTo>
                <a:lnTo>
                  <a:pt x="114" y="150"/>
                </a:lnTo>
                <a:lnTo>
                  <a:pt x="120" y="150"/>
                </a:lnTo>
                <a:lnTo>
                  <a:pt x="120" y="132"/>
                </a:lnTo>
                <a:lnTo>
                  <a:pt x="138" y="126"/>
                </a:lnTo>
                <a:lnTo>
                  <a:pt x="138" y="150"/>
                </a:lnTo>
                <a:lnTo>
                  <a:pt x="144" y="168"/>
                </a:lnTo>
                <a:lnTo>
                  <a:pt x="144" y="180"/>
                </a:lnTo>
                <a:lnTo>
                  <a:pt x="150" y="192"/>
                </a:lnTo>
                <a:lnTo>
                  <a:pt x="156" y="198"/>
                </a:lnTo>
                <a:lnTo>
                  <a:pt x="162" y="198"/>
                </a:lnTo>
                <a:lnTo>
                  <a:pt x="180" y="192"/>
                </a:lnTo>
                <a:lnTo>
                  <a:pt x="198" y="174"/>
                </a:lnTo>
                <a:lnTo>
                  <a:pt x="204" y="174"/>
                </a:lnTo>
                <a:lnTo>
                  <a:pt x="198" y="168"/>
                </a:lnTo>
                <a:lnTo>
                  <a:pt x="186" y="162"/>
                </a:lnTo>
                <a:lnTo>
                  <a:pt x="180" y="150"/>
                </a:lnTo>
                <a:lnTo>
                  <a:pt x="174" y="144"/>
                </a:lnTo>
                <a:lnTo>
                  <a:pt x="168" y="132"/>
                </a:lnTo>
                <a:lnTo>
                  <a:pt x="162" y="126"/>
                </a:lnTo>
                <a:lnTo>
                  <a:pt x="186" y="102"/>
                </a:lnTo>
                <a:lnTo>
                  <a:pt x="222" y="84"/>
                </a:lnTo>
                <a:lnTo>
                  <a:pt x="228" y="72"/>
                </a:lnTo>
                <a:lnTo>
                  <a:pt x="246" y="54"/>
                </a:lnTo>
                <a:lnTo>
                  <a:pt x="258" y="48"/>
                </a:lnTo>
                <a:lnTo>
                  <a:pt x="276" y="54"/>
                </a:lnTo>
                <a:lnTo>
                  <a:pt x="288" y="60"/>
                </a:lnTo>
                <a:lnTo>
                  <a:pt x="306" y="6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9" name="Pakistan" descr="© INSCALE GmbH, 05.05.2010&#10;http://www.presentationload.com/">
            <a:extLst>
              <a:ext uri="{FF2B5EF4-FFF2-40B4-BE49-F238E27FC236}">
                <a16:creationId xmlns:a16="http://schemas.microsoft.com/office/drawing/2014/main" id="{EB3D3A6E-6BC2-A009-9B9D-42C58C5DD961}"/>
              </a:ext>
            </a:extLst>
          </p:cNvPr>
          <p:cNvSpPr>
            <a:spLocks/>
          </p:cNvSpPr>
          <p:nvPr/>
        </p:nvSpPr>
        <p:spPr bwMode="gray">
          <a:xfrm>
            <a:off x="7580771" y="2977858"/>
            <a:ext cx="496056" cy="497900"/>
          </a:xfrm>
          <a:custGeom>
            <a:avLst/>
            <a:gdLst>
              <a:gd name="T0" fmla="*/ 2147483647 w 1050"/>
              <a:gd name="T1" fmla="*/ 2147483647 h 1056"/>
              <a:gd name="T2" fmla="*/ 2147483647 w 1050"/>
              <a:gd name="T3" fmla="*/ 2147483647 h 1056"/>
              <a:gd name="T4" fmla="*/ 2147483647 w 1050"/>
              <a:gd name="T5" fmla="*/ 2147483647 h 1056"/>
              <a:gd name="T6" fmla="*/ 2147483647 w 1050"/>
              <a:gd name="T7" fmla="*/ 2147483647 h 1056"/>
              <a:gd name="T8" fmla="*/ 2147483647 w 1050"/>
              <a:gd name="T9" fmla="*/ 2147483647 h 1056"/>
              <a:gd name="T10" fmla="*/ 2147483647 w 1050"/>
              <a:gd name="T11" fmla="*/ 2147483647 h 1056"/>
              <a:gd name="T12" fmla="*/ 2147483647 w 1050"/>
              <a:gd name="T13" fmla="*/ 2147483647 h 1056"/>
              <a:gd name="T14" fmla="*/ 2147483647 w 1050"/>
              <a:gd name="T15" fmla="*/ 2147483647 h 1056"/>
              <a:gd name="T16" fmla="*/ 2147483647 w 1050"/>
              <a:gd name="T17" fmla="*/ 2147483647 h 1056"/>
              <a:gd name="T18" fmla="*/ 2147483647 w 1050"/>
              <a:gd name="T19" fmla="*/ 2147483647 h 1056"/>
              <a:gd name="T20" fmla="*/ 2147483647 w 1050"/>
              <a:gd name="T21" fmla="*/ 2147483647 h 1056"/>
              <a:gd name="T22" fmla="*/ 2147483647 w 1050"/>
              <a:gd name="T23" fmla="*/ 2147483647 h 1056"/>
              <a:gd name="T24" fmla="*/ 2147483647 w 1050"/>
              <a:gd name="T25" fmla="*/ 2147483647 h 1056"/>
              <a:gd name="T26" fmla="*/ 2147483647 w 1050"/>
              <a:gd name="T27" fmla="*/ 2147483647 h 1056"/>
              <a:gd name="T28" fmla="*/ 2147483647 w 1050"/>
              <a:gd name="T29" fmla="*/ 2147483647 h 1056"/>
              <a:gd name="T30" fmla="*/ 2147483647 w 1050"/>
              <a:gd name="T31" fmla="*/ 2147483647 h 1056"/>
              <a:gd name="T32" fmla="*/ 2147483647 w 1050"/>
              <a:gd name="T33" fmla="*/ 2147483647 h 1056"/>
              <a:gd name="T34" fmla="*/ 2147483647 w 1050"/>
              <a:gd name="T35" fmla="*/ 2147483647 h 1056"/>
              <a:gd name="T36" fmla="*/ 2147483647 w 1050"/>
              <a:gd name="T37" fmla="*/ 2147483647 h 1056"/>
              <a:gd name="T38" fmla="*/ 2147483647 w 1050"/>
              <a:gd name="T39" fmla="*/ 2147483647 h 1056"/>
              <a:gd name="T40" fmla="*/ 2147483647 w 1050"/>
              <a:gd name="T41" fmla="*/ 2147483647 h 1056"/>
              <a:gd name="T42" fmla="*/ 2147483647 w 1050"/>
              <a:gd name="T43" fmla="*/ 2147483647 h 1056"/>
              <a:gd name="T44" fmla="*/ 0 w 1050"/>
              <a:gd name="T45" fmla="*/ 2147483647 h 1056"/>
              <a:gd name="T46" fmla="*/ 2147483647 w 1050"/>
              <a:gd name="T47" fmla="*/ 2147483647 h 1056"/>
              <a:gd name="T48" fmla="*/ 2147483647 w 1050"/>
              <a:gd name="T49" fmla="*/ 2147483647 h 1056"/>
              <a:gd name="T50" fmla="*/ 2147483647 w 1050"/>
              <a:gd name="T51" fmla="*/ 2147483647 h 1056"/>
              <a:gd name="T52" fmla="*/ 2147483647 w 1050"/>
              <a:gd name="T53" fmla="*/ 2147483647 h 1056"/>
              <a:gd name="T54" fmla="*/ 2147483647 w 1050"/>
              <a:gd name="T55" fmla="*/ 2147483647 h 1056"/>
              <a:gd name="T56" fmla="*/ 2147483647 w 1050"/>
              <a:gd name="T57" fmla="*/ 2147483647 h 1056"/>
              <a:gd name="T58" fmla="*/ 2147483647 w 1050"/>
              <a:gd name="T59" fmla="*/ 2147483647 h 1056"/>
              <a:gd name="T60" fmla="*/ 2147483647 w 1050"/>
              <a:gd name="T61" fmla="*/ 2147483647 h 1056"/>
              <a:gd name="T62" fmla="*/ 2147483647 w 1050"/>
              <a:gd name="T63" fmla="*/ 2147483647 h 1056"/>
              <a:gd name="T64" fmla="*/ 2147483647 w 1050"/>
              <a:gd name="T65" fmla="*/ 2147483647 h 1056"/>
              <a:gd name="T66" fmla="*/ 2147483647 w 1050"/>
              <a:gd name="T67" fmla="*/ 2147483647 h 1056"/>
              <a:gd name="T68" fmla="*/ 2147483647 w 1050"/>
              <a:gd name="T69" fmla="*/ 2147483647 h 1056"/>
              <a:gd name="T70" fmla="*/ 2147483647 w 1050"/>
              <a:gd name="T71" fmla="*/ 2147483647 h 1056"/>
              <a:gd name="T72" fmla="*/ 2147483647 w 1050"/>
              <a:gd name="T73" fmla="*/ 2147483647 h 1056"/>
              <a:gd name="T74" fmla="*/ 2147483647 w 1050"/>
              <a:gd name="T75" fmla="*/ 2147483647 h 1056"/>
              <a:gd name="T76" fmla="*/ 2147483647 w 1050"/>
              <a:gd name="T77" fmla="*/ 2147483647 h 1056"/>
              <a:gd name="T78" fmla="*/ 2147483647 w 1050"/>
              <a:gd name="T79" fmla="*/ 2147483647 h 1056"/>
              <a:gd name="T80" fmla="*/ 2147483647 w 1050"/>
              <a:gd name="T81" fmla="*/ 2147483647 h 1056"/>
              <a:gd name="T82" fmla="*/ 2147483647 w 1050"/>
              <a:gd name="T83" fmla="*/ 2147483647 h 1056"/>
              <a:gd name="T84" fmla="*/ 2147483647 w 1050"/>
              <a:gd name="T85" fmla="*/ 2147483647 h 1056"/>
              <a:gd name="T86" fmla="*/ 2147483647 w 1050"/>
              <a:gd name="T87" fmla="*/ 2147483647 h 1056"/>
              <a:gd name="T88" fmla="*/ 2147483647 w 1050"/>
              <a:gd name="T89" fmla="*/ 2147483647 h 1056"/>
              <a:gd name="T90" fmla="*/ 2147483647 w 1050"/>
              <a:gd name="T91" fmla="*/ 2147483647 h 1056"/>
              <a:gd name="T92" fmla="*/ 2147483647 w 1050"/>
              <a:gd name="T93" fmla="*/ 2147483647 h 1056"/>
              <a:gd name="T94" fmla="*/ 2147483647 w 1050"/>
              <a:gd name="T95" fmla="*/ 2147483647 h 1056"/>
              <a:gd name="T96" fmla="*/ 2147483647 w 1050"/>
              <a:gd name="T97" fmla="*/ 2147483647 h 1056"/>
              <a:gd name="T98" fmla="*/ 2147483647 w 1050"/>
              <a:gd name="T99" fmla="*/ 2147483647 h 1056"/>
              <a:gd name="T100" fmla="*/ 2147483647 w 1050"/>
              <a:gd name="T101" fmla="*/ 2147483647 h 1056"/>
              <a:gd name="T102" fmla="*/ 2147483647 w 1050"/>
              <a:gd name="T103" fmla="*/ 2147483647 h 1056"/>
              <a:gd name="T104" fmla="*/ 2147483647 w 1050"/>
              <a:gd name="T105" fmla="*/ 2147483647 h 1056"/>
              <a:gd name="T106" fmla="*/ 2147483647 w 1050"/>
              <a:gd name="T107" fmla="*/ 2147483647 h 1056"/>
              <a:gd name="T108" fmla="*/ 2147483647 w 1050"/>
              <a:gd name="T109" fmla="*/ 2147483647 h 1056"/>
              <a:gd name="T110" fmla="*/ 2147483647 w 1050"/>
              <a:gd name="T111" fmla="*/ 2147483647 h 1056"/>
              <a:gd name="T112" fmla="*/ 2147483647 w 1050"/>
              <a:gd name="T113" fmla="*/ 2147483647 h 1056"/>
              <a:gd name="T114" fmla="*/ 2147483647 w 1050"/>
              <a:gd name="T115" fmla="*/ 2147483647 h 1056"/>
              <a:gd name="T116" fmla="*/ 2147483647 w 1050"/>
              <a:gd name="T117" fmla="*/ 2147483647 h 1056"/>
              <a:gd name="T118" fmla="*/ 2147483647 w 1050"/>
              <a:gd name="T119" fmla="*/ 2147483647 h 1056"/>
              <a:gd name="T120" fmla="*/ 2147483647 w 1050"/>
              <a:gd name="T121" fmla="*/ 2147483647 h 1056"/>
              <a:gd name="T122" fmla="*/ 2147483647 w 1050"/>
              <a:gd name="T123" fmla="*/ 2147483647 h 10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50"/>
              <a:gd name="T187" fmla="*/ 0 h 1056"/>
              <a:gd name="T188" fmla="*/ 1050 w 1050"/>
              <a:gd name="T189" fmla="*/ 1056 h 10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50" h="1056">
                <a:moveTo>
                  <a:pt x="1008" y="120"/>
                </a:moveTo>
                <a:lnTo>
                  <a:pt x="996" y="120"/>
                </a:lnTo>
                <a:lnTo>
                  <a:pt x="984" y="114"/>
                </a:lnTo>
                <a:lnTo>
                  <a:pt x="978" y="102"/>
                </a:lnTo>
                <a:lnTo>
                  <a:pt x="972" y="96"/>
                </a:lnTo>
                <a:lnTo>
                  <a:pt x="972" y="90"/>
                </a:lnTo>
                <a:lnTo>
                  <a:pt x="960" y="96"/>
                </a:lnTo>
                <a:lnTo>
                  <a:pt x="924" y="84"/>
                </a:lnTo>
                <a:lnTo>
                  <a:pt x="924" y="60"/>
                </a:lnTo>
                <a:lnTo>
                  <a:pt x="912" y="36"/>
                </a:lnTo>
                <a:lnTo>
                  <a:pt x="900" y="24"/>
                </a:lnTo>
                <a:lnTo>
                  <a:pt x="888" y="18"/>
                </a:lnTo>
                <a:lnTo>
                  <a:pt x="876" y="18"/>
                </a:lnTo>
                <a:lnTo>
                  <a:pt x="870" y="6"/>
                </a:lnTo>
                <a:lnTo>
                  <a:pt x="822" y="6"/>
                </a:lnTo>
                <a:lnTo>
                  <a:pt x="810" y="0"/>
                </a:lnTo>
                <a:lnTo>
                  <a:pt x="804" y="6"/>
                </a:lnTo>
                <a:lnTo>
                  <a:pt x="792" y="6"/>
                </a:lnTo>
                <a:lnTo>
                  <a:pt x="786" y="12"/>
                </a:lnTo>
                <a:lnTo>
                  <a:pt x="774" y="12"/>
                </a:lnTo>
                <a:lnTo>
                  <a:pt x="762" y="6"/>
                </a:lnTo>
                <a:lnTo>
                  <a:pt x="738" y="6"/>
                </a:lnTo>
                <a:lnTo>
                  <a:pt x="732" y="12"/>
                </a:lnTo>
                <a:lnTo>
                  <a:pt x="690" y="12"/>
                </a:lnTo>
                <a:lnTo>
                  <a:pt x="684" y="18"/>
                </a:lnTo>
                <a:lnTo>
                  <a:pt x="678" y="18"/>
                </a:lnTo>
                <a:lnTo>
                  <a:pt x="654" y="30"/>
                </a:lnTo>
                <a:lnTo>
                  <a:pt x="648" y="36"/>
                </a:lnTo>
                <a:lnTo>
                  <a:pt x="624" y="48"/>
                </a:lnTo>
                <a:lnTo>
                  <a:pt x="618" y="54"/>
                </a:lnTo>
                <a:lnTo>
                  <a:pt x="612" y="66"/>
                </a:lnTo>
                <a:lnTo>
                  <a:pt x="606" y="72"/>
                </a:lnTo>
                <a:lnTo>
                  <a:pt x="606" y="78"/>
                </a:lnTo>
                <a:lnTo>
                  <a:pt x="636" y="108"/>
                </a:lnTo>
                <a:lnTo>
                  <a:pt x="636" y="138"/>
                </a:lnTo>
                <a:lnTo>
                  <a:pt x="642" y="144"/>
                </a:lnTo>
                <a:lnTo>
                  <a:pt x="648" y="156"/>
                </a:lnTo>
                <a:lnTo>
                  <a:pt x="648" y="162"/>
                </a:lnTo>
                <a:lnTo>
                  <a:pt x="624" y="186"/>
                </a:lnTo>
                <a:lnTo>
                  <a:pt x="618" y="198"/>
                </a:lnTo>
                <a:lnTo>
                  <a:pt x="618" y="210"/>
                </a:lnTo>
                <a:lnTo>
                  <a:pt x="624" y="216"/>
                </a:lnTo>
                <a:lnTo>
                  <a:pt x="624" y="246"/>
                </a:lnTo>
                <a:lnTo>
                  <a:pt x="606" y="246"/>
                </a:lnTo>
                <a:lnTo>
                  <a:pt x="600" y="252"/>
                </a:lnTo>
                <a:lnTo>
                  <a:pt x="594" y="252"/>
                </a:lnTo>
                <a:lnTo>
                  <a:pt x="576" y="246"/>
                </a:lnTo>
                <a:lnTo>
                  <a:pt x="570" y="240"/>
                </a:lnTo>
                <a:lnTo>
                  <a:pt x="552" y="240"/>
                </a:lnTo>
                <a:lnTo>
                  <a:pt x="552" y="252"/>
                </a:lnTo>
                <a:lnTo>
                  <a:pt x="564" y="264"/>
                </a:lnTo>
                <a:lnTo>
                  <a:pt x="576" y="270"/>
                </a:lnTo>
                <a:lnTo>
                  <a:pt x="576" y="276"/>
                </a:lnTo>
                <a:lnTo>
                  <a:pt x="582" y="282"/>
                </a:lnTo>
                <a:lnTo>
                  <a:pt x="582" y="288"/>
                </a:lnTo>
                <a:lnTo>
                  <a:pt x="594" y="294"/>
                </a:lnTo>
                <a:lnTo>
                  <a:pt x="600" y="294"/>
                </a:lnTo>
                <a:lnTo>
                  <a:pt x="570" y="312"/>
                </a:lnTo>
                <a:lnTo>
                  <a:pt x="552" y="312"/>
                </a:lnTo>
                <a:lnTo>
                  <a:pt x="546" y="318"/>
                </a:lnTo>
                <a:lnTo>
                  <a:pt x="546" y="354"/>
                </a:lnTo>
                <a:lnTo>
                  <a:pt x="540" y="354"/>
                </a:lnTo>
                <a:lnTo>
                  <a:pt x="534" y="360"/>
                </a:lnTo>
                <a:lnTo>
                  <a:pt x="534" y="378"/>
                </a:lnTo>
                <a:lnTo>
                  <a:pt x="540" y="390"/>
                </a:lnTo>
                <a:lnTo>
                  <a:pt x="540" y="402"/>
                </a:lnTo>
                <a:lnTo>
                  <a:pt x="546" y="408"/>
                </a:lnTo>
                <a:lnTo>
                  <a:pt x="546" y="414"/>
                </a:lnTo>
                <a:lnTo>
                  <a:pt x="540" y="420"/>
                </a:lnTo>
                <a:lnTo>
                  <a:pt x="534" y="432"/>
                </a:lnTo>
                <a:lnTo>
                  <a:pt x="522" y="438"/>
                </a:lnTo>
                <a:lnTo>
                  <a:pt x="510" y="438"/>
                </a:lnTo>
                <a:lnTo>
                  <a:pt x="504" y="432"/>
                </a:lnTo>
                <a:lnTo>
                  <a:pt x="504" y="420"/>
                </a:lnTo>
                <a:lnTo>
                  <a:pt x="474" y="420"/>
                </a:lnTo>
                <a:lnTo>
                  <a:pt x="462" y="426"/>
                </a:lnTo>
                <a:lnTo>
                  <a:pt x="456" y="432"/>
                </a:lnTo>
                <a:lnTo>
                  <a:pt x="444" y="438"/>
                </a:lnTo>
                <a:lnTo>
                  <a:pt x="438" y="438"/>
                </a:lnTo>
                <a:lnTo>
                  <a:pt x="432" y="444"/>
                </a:lnTo>
                <a:lnTo>
                  <a:pt x="432" y="450"/>
                </a:lnTo>
                <a:lnTo>
                  <a:pt x="438" y="450"/>
                </a:lnTo>
                <a:lnTo>
                  <a:pt x="444" y="456"/>
                </a:lnTo>
                <a:lnTo>
                  <a:pt x="444" y="462"/>
                </a:lnTo>
                <a:lnTo>
                  <a:pt x="438" y="468"/>
                </a:lnTo>
                <a:lnTo>
                  <a:pt x="396" y="468"/>
                </a:lnTo>
                <a:lnTo>
                  <a:pt x="396" y="456"/>
                </a:lnTo>
                <a:lnTo>
                  <a:pt x="378" y="456"/>
                </a:lnTo>
                <a:lnTo>
                  <a:pt x="372" y="468"/>
                </a:lnTo>
                <a:lnTo>
                  <a:pt x="360" y="474"/>
                </a:lnTo>
                <a:lnTo>
                  <a:pt x="354" y="486"/>
                </a:lnTo>
                <a:lnTo>
                  <a:pt x="354" y="504"/>
                </a:lnTo>
                <a:lnTo>
                  <a:pt x="360" y="516"/>
                </a:lnTo>
                <a:lnTo>
                  <a:pt x="360" y="534"/>
                </a:lnTo>
                <a:lnTo>
                  <a:pt x="366" y="540"/>
                </a:lnTo>
                <a:lnTo>
                  <a:pt x="366" y="570"/>
                </a:lnTo>
                <a:lnTo>
                  <a:pt x="360" y="576"/>
                </a:lnTo>
                <a:lnTo>
                  <a:pt x="354" y="576"/>
                </a:lnTo>
                <a:lnTo>
                  <a:pt x="306" y="600"/>
                </a:lnTo>
                <a:lnTo>
                  <a:pt x="276" y="600"/>
                </a:lnTo>
                <a:lnTo>
                  <a:pt x="258" y="606"/>
                </a:lnTo>
                <a:lnTo>
                  <a:pt x="234" y="606"/>
                </a:lnTo>
                <a:lnTo>
                  <a:pt x="228" y="612"/>
                </a:lnTo>
                <a:lnTo>
                  <a:pt x="204" y="612"/>
                </a:lnTo>
                <a:lnTo>
                  <a:pt x="204" y="606"/>
                </a:lnTo>
                <a:lnTo>
                  <a:pt x="150" y="606"/>
                </a:lnTo>
                <a:lnTo>
                  <a:pt x="144" y="612"/>
                </a:lnTo>
                <a:lnTo>
                  <a:pt x="138" y="612"/>
                </a:lnTo>
                <a:lnTo>
                  <a:pt x="120" y="618"/>
                </a:lnTo>
                <a:lnTo>
                  <a:pt x="102" y="618"/>
                </a:lnTo>
                <a:lnTo>
                  <a:pt x="78" y="606"/>
                </a:lnTo>
                <a:lnTo>
                  <a:pt x="60" y="600"/>
                </a:lnTo>
                <a:lnTo>
                  <a:pt x="42" y="588"/>
                </a:lnTo>
                <a:lnTo>
                  <a:pt x="30" y="582"/>
                </a:lnTo>
                <a:lnTo>
                  <a:pt x="0" y="582"/>
                </a:lnTo>
                <a:lnTo>
                  <a:pt x="24" y="606"/>
                </a:lnTo>
                <a:lnTo>
                  <a:pt x="30" y="618"/>
                </a:lnTo>
                <a:lnTo>
                  <a:pt x="36" y="624"/>
                </a:lnTo>
                <a:lnTo>
                  <a:pt x="48" y="642"/>
                </a:lnTo>
                <a:lnTo>
                  <a:pt x="60" y="654"/>
                </a:lnTo>
                <a:lnTo>
                  <a:pt x="66" y="672"/>
                </a:lnTo>
                <a:lnTo>
                  <a:pt x="78" y="690"/>
                </a:lnTo>
                <a:lnTo>
                  <a:pt x="84" y="696"/>
                </a:lnTo>
                <a:lnTo>
                  <a:pt x="102" y="696"/>
                </a:lnTo>
                <a:lnTo>
                  <a:pt x="114" y="690"/>
                </a:lnTo>
                <a:lnTo>
                  <a:pt x="126" y="708"/>
                </a:lnTo>
                <a:lnTo>
                  <a:pt x="150" y="708"/>
                </a:lnTo>
                <a:lnTo>
                  <a:pt x="144" y="738"/>
                </a:lnTo>
                <a:lnTo>
                  <a:pt x="150" y="738"/>
                </a:lnTo>
                <a:lnTo>
                  <a:pt x="150" y="762"/>
                </a:lnTo>
                <a:lnTo>
                  <a:pt x="156" y="774"/>
                </a:lnTo>
                <a:lnTo>
                  <a:pt x="156" y="786"/>
                </a:lnTo>
                <a:lnTo>
                  <a:pt x="174" y="786"/>
                </a:lnTo>
                <a:lnTo>
                  <a:pt x="180" y="792"/>
                </a:lnTo>
                <a:lnTo>
                  <a:pt x="186" y="804"/>
                </a:lnTo>
                <a:lnTo>
                  <a:pt x="192" y="822"/>
                </a:lnTo>
                <a:lnTo>
                  <a:pt x="192" y="834"/>
                </a:lnTo>
                <a:lnTo>
                  <a:pt x="186" y="840"/>
                </a:lnTo>
                <a:lnTo>
                  <a:pt x="180" y="840"/>
                </a:lnTo>
                <a:lnTo>
                  <a:pt x="180" y="834"/>
                </a:lnTo>
                <a:lnTo>
                  <a:pt x="150" y="834"/>
                </a:lnTo>
                <a:lnTo>
                  <a:pt x="138" y="840"/>
                </a:lnTo>
                <a:lnTo>
                  <a:pt x="132" y="846"/>
                </a:lnTo>
                <a:lnTo>
                  <a:pt x="132" y="852"/>
                </a:lnTo>
                <a:lnTo>
                  <a:pt x="126" y="852"/>
                </a:lnTo>
                <a:lnTo>
                  <a:pt x="126" y="858"/>
                </a:lnTo>
                <a:lnTo>
                  <a:pt x="120" y="864"/>
                </a:lnTo>
                <a:lnTo>
                  <a:pt x="108" y="864"/>
                </a:lnTo>
                <a:lnTo>
                  <a:pt x="102" y="882"/>
                </a:lnTo>
                <a:lnTo>
                  <a:pt x="96" y="888"/>
                </a:lnTo>
                <a:lnTo>
                  <a:pt x="96" y="894"/>
                </a:lnTo>
                <a:lnTo>
                  <a:pt x="84" y="906"/>
                </a:lnTo>
                <a:lnTo>
                  <a:pt x="84" y="936"/>
                </a:lnTo>
                <a:lnTo>
                  <a:pt x="90" y="948"/>
                </a:lnTo>
                <a:lnTo>
                  <a:pt x="90" y="954"/>
                </a:lnTo>
                <a:lnTo>
                  <a:pt x="96" y="948"/>
                </a:lnTo>
                <a:lnTo>
                  <a:pt x="108" y="948"/>
                </a:lnTo>
                <a:lnTo>
                  <a:pt x="114" y="942"/>
                </a:lnTo>
                <a:lnTo>
                  <a:pt x="120" y="942"/>
                </a:lnTo>
                <a:lnTo>
                  <a:pt x="126" y="948"/>
                </a:lnTo>
                <a:lnTo>
                  <a:pt x="138" y="948"/>
                </a:lnTo>
                <a:lnTo>
                  <a:pt x="150" y="954"/>
                </a:lnTo>
                <a:lnTo>
                  <a:pt x="174" y="954"/>
                </a:lnTo>
                <a:lnTo>
                  <a:pt x="210" y="936"/>
                </a:lnTo>
                <a:lnTo>
                  <a:pt x="216" y="930"/>
                </a:lnTo>
                <a:lnTo>
                  <a:pt x="222" y="930"/>
                </a:lnTo>
                <a:lnTo>
                  <a:pt x="234" y="936"/>
                </a:lnTo>
                <a:lnTo>
                  <a:pt x="276" y="936"/>
                </a:lnTo>
                <a:lnTo>
                  <a:pt x="288" y="930"/>
                </a:lnTo>
                <a:lnTo>
                  <a:pt x="300" y="930"/>
                </a:lnTo>
                <a:lnTo>
                  <a:pt x="306" y="924"/>
                </a:lnTo>
                <a:lnTo>
                  <a:pt x="312" y="924"/>
                </a:lnTo>
                <a:lnTo>
                  <a:pt x="348" y="930"/>
                </a:lnTo>
                <a:lnTo>
                  <a:pt x="354" y="924"/>
                </a:lnTo>
                <a:lnTo>
                  <a:pt x="366" y="918"/>
                </a:lnTo>
                <a:lnTo>
                  <a:pt x="372" y="912"/>
                </a:lnTo>
                <a:lnTo>
                  <a:pt x="384" y="912"/>
                </a:lnTo>
                <a:lnTo>
                  <a:pt x="396" y="918"/>
                </a:lnTo>
                <a:lnTo>
                  <a:pt x="408" y="930"/>
                </a:lnTo>
                <a:lnTo>
                  <a:pt x="432" y="978"/>
                </a:lnTo>
                <a:lnTo>
                  <a:pt x="444" y="984"/>
                </a:lnTo>
                <a:lnTo>
                  <a:pt x="450" y="990"/>
                </a:lnTo>
                <a:lnTo>
                  <a:pt x="468" y="996"/>
                </a:lnTo>
                <a:lnTo>
                  <a:pt x="486" y="996"/>
                </a:lnTo>
                <a:lnTo>
                  <a:pt x="522" y="1008"/>
                </a:lnTo>
                <a:lnTo>
                  <a:pt x="540" y="1044"/>
                </a:lnTo>
                <a:lnTo>
                  <a:pt x="552" y="1056"/>
                </a:lnTo>
                <a:lnTo>
                  <a:pt x="570" y="1056"/>
                </a:lnTo>
                <a:lnTo>
                  <a:pt x="588" y="1050"/>
                </a:lnTo>
                <a:lnTo>
                  <a:pt x="582" y="1044"/>
                </a:lnTo>
                <a:lnTo>
                  <a:pt x="582" y="1032"/>
                </a:lnTo>
                <a:lnTo>
                  <a:pt x="594" y="1020"/>
                </a:lnTo>
                <a:lnTo>
                  <a:pt x="606" y="1020"/>
                </a:lnTo>
                <a:lnTo>
                  <a:pt x="618" y="1026"/>
                </a:lnTo>
                <a:lnTo>
                  <a:pt x="624" y="1032"/>
                </a:lnTo>
                <a:lnTo>
                  <a:pt x="648" y="1020"/>
                </a:lnTo>
                <a:lnTo>
                  <a:pt x="648" y="1026"/>
                </a:lnTo>
                <a:lnTo>
                  <a:pt x="654" y="1032"/>
                </a:lnTo>
                <a:lnTo>
                  <a:pt x="678" y="1032"/>
                </a:lnTo>
                <a:lnTo>
                  <a:pt x="690" y="1020"/>
                </a:lnTo>
                <a:lnTo>
                  <a:pt x="702" y="1014"/>
                </a:lnTo>
                <a:lnTo>
                  <a:pt x="708" y="1014"/>
                </a:lnTo>
                <a:lnTo>
                  <a:pt x="708" y="1026"/>
                </a:lnTo>
                <a:lnTo>
                  <a:pt x="714" y="1032"/>
                </a:lnTo>
                <a:lnTo>
                  <a:pt x="732" y="1032"/>
                </a:lnTo>
                <a:lnTo>
                  <a:pt x="738" y="1026"/>
                </a:lnTo>
                <a:lnTo>
                  <a:pt x="750" y="1020"/>
                </a:lnTo>
                <a:lnTo>
                  <a:pt x="750" y="996"/>
                </a:lnTo>
                <a:lnTo>
                  <a:pt x="744" y="990"/>
                </a:lnTo>
                <a:lnTo>
                  <a:pt x="738" y="978"/>
                </a:lnTo>
                <a:lnTo>
                  <a:pt x="714" y="936"/>
                </a:lnTo>
                <a:lnTo>
                  <a:pt x="714" y="912"/>
                </a:lnTo>
                <a:lnTo>
                  <a:pt x="690" y="912"/>
                </a:lnTo>
                <a:lnTo>
                  <a:pt x="678" y="900"/>
                </a:lnTo>
                <a:lnTo>
                  <a:pt x="672" y="888"/>
                </a:lnTo>
                <a:lnTo>
                  <a:pt x="666" y="882"/>
                </a:lnTo>
                <a:lnTo>
                  <a:pt x="672" y="852"/>
                </a:lnTo>
                <a:lnTo>
                  <a:pt x="672" y="834"/>
                </a:lnTo>
                <a:lnTo>
                  <a:pt x="642" y="840"/>
                </a:lnTo>
                <a:lnTo>
                  <a:pt x="636" y="840"/>
                </a:lnTo>
                <a:lnTo>
                  <a:pt x="624" y="834"/>
                </a:lnTo>
                <a:lnTo>
                  <a:pt x="618" y="828"/>
                </a:lnTo>
                <a:lnTo>
                  <a:pt x="618" y="804"/>
                </a:lnTo>
                <a:lnTo>
                  <a:pt x="624" y="792"/>
                </a:lnTo>
                <a:lnTo>
                  <a:pt x="636" y="780"/>
                </a:lnTo>
                <a:lnTo>
                  <a:pt x="642" y="768"/>
                </a:lnTo>
                <a:lnTo>
                  <a:pt x="648" y="762"/>
                </a:lnTo>
                <a:lnTo>
                  <a:pt x="654" y="750"/>
                </a:lnTo>
                <a:lnTo>
                  <a:pt x="654" y="744"/>
                </a:lnTo>
                <a:lnTo>
                  <a:pt x="666" y="732"/>
                </a:lnTo>
                <a:lnTo>
                  <a:pt x="678" y="726"/>
                </a:lnTo>
                <a:lnTo>
                  <a:pt x="684" y="726"/>
                </a:lnTo>
                <a:lnTo>
                  <a:pt x="690" y="732"/>
                </a:lnTo>
                <a:lnTo>
                  <a:pt x="690" y="744"/>
                </a:lnTo>
                <a:lnTo>
                  <a:pt x="696" y="750"/>
                </a:lnTo>
                <a:lnTo>
                  <a:pt x="702" y="750"/>
                </a:lnTo>
                <a:lnTo>
                  <a:pt x="726" y="738"/>
                </a:lnTo>
                <a:lnTo>
                  <a:pt x="732" y="732"/>
                </a:lnTo>
                <a:lnTo>
                  <a:pt x="738" y="738"/>
                </a:lnTo>
                <a:lnTo>
                  <a:pt x="756" y="738"/>
                </a:lnTo>
                <a:lnTo>
                  <a:pt x="762" y="732"/>
                </a:lnTo>
                <a:lnTo>
                  <a:pt x="768" y="720"/>
                </a:lnTo>
                <a:lnTo>
                  <a:pt x="774" y="714"/>
                </a:lnTo>
                <a:lnTo>
                  <a:pt x="774" y="708"/>
                </a:lnTo>
                <a:lnTo>
                  <a:pt x="792" y="696"/>
                </a:lnTo>
                <a:lnTo>
                  <a:pt x="792" y="678"/>
                </a:lnTo>
                <a:lnTo>
                  <a:pt x="798" y="672"/>
                </a:lnTo>
                <a:lnTo>
                  <a:pt x="798" y="666"/>
                </a:lnTo>
                <a:lnTo>
                  <a:pt x="804" y="660"/>
                </a:lnTo>
                <a:lnTo>
                  <a:pt x="828" y="648"/>
                </a:lnTo>
                <a:lnTo>
                  <a:pt x="840" y="636"/>
                </a:lnTo>
                <a:lnTo>
                  <a:pt x="846" y="618"/>
                </a:lnTo>
                <a:lnTo>
                  <a:pt x="846" y="606"/>
                </a:lnTo>
                <a:lnTo>
                  <a:pt x="852" y="588"/>
                </a:lnTo>
                <a:lnTo>
                  <a:pt x="852" y="576"/>
                </a:lnTo>
                <a:lnTo>
                  <a:pt x="858" y="570"/>
                </a:lnTo>
                <a:lnTo>
                  <a:pt x="870" y="564"/>
                </a:lnTo>
                <a:lnTo>
                  <a:pt x="876" y="558"/>
                </a:lnTo>
                <a:lnTo>
                  <a:pt x="888" y="558"/>
                </a:lnTo>
                <a:lnTo>
                  <a:pt x="870" y="534"/>
                </a:lnTo>
                <a:lnTo>
                  <a:pt x="894" y="498"/>
                </a:lnTo>
                <a:lnTo>
                  <a:pt x="924" y="480"/>
                </a:lnTo>
                <a:lnTo>
                  <a:pt x="924" y="474"/>
                </a:lnTo>
                <a:lnTo>
                  <a:pt x="912" y="462"/>
                </a:lnTo>
                <a:lnTo>
                  <a:pt x="906" y="450"/>
                </a:lnTo>
                <a:lnTo>
                  <a:pt x="906" y="414"/>
                </a:lnTo>
                <a:lnTo>
                  <a:pt x="912" y="408"/>
                </a:lnTo>
                <a:lnTo>
                  <a:pt x="924" y="408"/>
                </a:lnTo>
                <a:lnTo>
                  <a:pt x="948" y="396"/>
                </a:lnTo>
                <a:lnTo>
                  <a:pt x="954" y="390"/>
                </a:lnTo>
                <a:lnTo>
                  <a:pt x="954" y="384"/>
                </a:lnTo>
                <a:lnTo>
                  <a:pt x="948" y="378"/>
                </a:lnTo>
                <a:lnTo>
                  <a:pt x="936" y="372"/>
                </a:lnTo>
                <a:lnTo>
                  <a:pt x="900" y="372"/>
                </a:lnTo>
                <a:lnTo>
                  <a:pt x="894" y="336"/>
                </a:lnTo>
                <a:lnTo>
                  <a:pt x="876" y="336"/>
                </a:lnTo>
                <a:lnTo>
                  <a:pt x="864" y="318"/>
                </a:lnTo>
                <a:lnTo>
                  <a:pt x="846" y="318"/>
                </a:lnTo>
                <a:lnTo>
                  <a:pt x="846" y="306"/>
                </a:lnTo>
                <a:lnTo>
                  <a:pt x="852" y="294"/>
                </a:lnTo>
                <a:lnTo>
                  <a:pt x="852" y="288"/>
                </a:lnTo>
                <a:lnTo>
                  <a:pt x="846" y="288"/>
                </a:lnTo>
                <a:lnTo>
                  <a:pt x="834" y="276"/>
                </a:lnTo>
                <a:lnTo>
                  <a:pt x="834" y="270"/>
                </a:lnTo>
                <a:lnTo>
                  <a:pt x="840" y="264"/>
                </a:lnTo>
                <a:lnTo>
                  <a:pt x="846" y="252"/>
                </a:lnTo>
                <a:lnTo>
                  <a:pt x="852" y="246"/>
                </a:lnTo>
                <a:lnTo>
                  <a:pt x="822" y="240"/>
                </a:lnTo>
                <a:lnTo>
                  <a:pt x="828" y="228"/>
                </a:lnTo>
                <a:lnTo>
                  <a:pt x="804" y="210"/>
                </a:lnTo>
                <a:lnTo>
                  <a:pt x="804" y="204"/>
                </a:lnTo>
                <a:lnTo>
                  <a:pt x="810" y="192"/>
                </a:lnTo>
                <a:lnTo>
                  <a:pt x="834" y="180"/>
                </a:lnTo>
                <a:lnTo>
                  <a:pt x="876" y="180"/>
                </a:lnTo>
                <a:lnTo>
                  <a:pt x="894" y="186"/>
                </a:lnTo>
                <a:lnTo>
                  <a:pt x="912" y="186"/>
                </a:lnTo>
                <a:lnTo>
                  <a:pt x="918" y="192"/>
                </a:lnTo>
                <a:lnTo>
                  <a:pt x="918" y="204"/>
                </a:lnTo>
                <a:lnTo>
                  <a:pt x="930" y="204"/>
                </a:lnTo>
                <a:lnTo>
                  <a:pt x="942" y="198"/>
                </a:lnTo>
                <a:lnTo>
                  <a:pt x="948" y="192"/>
                </a:lnTo>
                <a:lnTo>
                  <a:pt x="960" y="186"/>
                </a:lnTo>
                <a:lnTo>
                  <a:pt x="966" y="180"/>
                </a:lnTo>
                <a:lnTo>
                  <a:pt x="972" y="186"/>
                </a:lnTo>
                <a:lnTo>
                  <a:pt x="978" y="180"/>
                </a:lnTo>
                <a:lnTo>
                  <a:pt x="1002" y="180"/>
                </a:lnTo>
                <a:lnTo>
                  <a:pt x="1002" y="162"/>
                </a:lnTo>
                <a:lnTo>
                  <a:pt x="1026" y="156"/>
                </a:lnTo>
                <a:lnTo>
                  <a:pt x="1050" y="120"/>
                </a:lnTo>
                <a:lnTo>
                  <a:pt x="1008" y="1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0" name="Parcel Islands" descr="© INSCALE GmbH, 05.05.2010&#10;http://www.presentationload.com/">
            <a:extLst>
              <a:ext uri="{FF2B5EF4-FFF2-40B4-BE49-F238E27FC236}">
                <a16:creationId xmlns:a16="http://schemas.microsoft.com/office/drawing/2014/main" id="{15B7AA7C-3162-2AC3-E484-DF8D04818657}"/>
              </a:ext>
            </a:extLst>
          </p:cNvPr>
          <p:cNvSpPr>
            <a:spLocks noEditPoints="1"/>
          </p:cNvSpPr>
          <p:nvPr/>
        </p:nvSpPr>
        <p:spPr bwMode="gray">
          <a:xfrm>
            <a:off x="9295757" y="3728394"/>
            <a:ext cx="44258" cy="29505"/>
          </a:xfrm>
          <a:custGeom>
            <a:avLst/>
            <a:gdLst>
              <a:gd name="T0" fmla="*/ 2147483647 w 96"/>
              <a:gd name="T1" fmla="*/ 2147483647 h 66"/>
              <a:gd name="T2" fmla="*/ 2147483647 w 96"/>
              <a:gd name="T3" fmla="*/ 2147483647 h 66"/>
              <a:gd name="T4" fmla="*/ 0 w 96"/>
              <a:gd name="T5" fmla="*/ 2147483647 h 66"/>
              <a:gd name="T6" fmla="*/ 0 w 96"/>
              <a:gd name="T7" fmla="*/ 2147483647 h 66"/>
              <a:gd name="T8" fmla="*/ 2147483647 w 96"/>
              <a:gd name="T9" fmla="*/ 2147483647 h 66"/>
              <a:gd name="T10" fmla="*/ 2147483647 w 96"/>
              <a:gd name="T11" fmla="*/ 2147483647 h 66"/>
              <a:gd name="T12" fmla="*/ 2147483647 w 96"/>
              <a:gd name="T13" fmla="*/ 2147483647 h 66"/>
              <a:gd name="T14" fmla="*/ 2147483647 w 96"/>
              <a:gd name="T15" fmla="*/ 2147483647 h 66"/>
              <a:gd name="T16" fmla="*/ 2147483647 w 96"/>
              <a:gd name="T17" fmla="*/ 2147483647 h 66"/>
              <a:gd name="T18" fmla="*/ 2147483647 w 96"/>
              <a:gd name="T19" fmla="*/ 0 h 66"/>
              <a:gd name="T20" fmla="*/ 2147483647 w 96"/>
              <a:gd name="T21" fmla="*/ 2147483647 h 66"/>
              <a:gd name="T22" fmla="*/ 2147483647 w 96"/>
              <a:gd name="T23" fmla="*/ 2147483647 h 66"/>
              <a:gd name="T24" fmla="*/ 2147483647 w 96"/>
              <a:gd name="T25" fmla="*/ 2147483647 h 66"/>
              <a:gd name="T26" fmla="*/ 2147483647 w 96"/>
              <a:gd name="T27" fmla="*/ 2147483647 h 66"/>
              <a:gd name="T28" fmla="*/ 2147483647 w 96"/>
              <a:gd name="T29" fmla="*/ 0 h 66"/>
              <a:gd name="T30" fmla="*/ 2147483647 w 96"/>
              <a:gd name="T31" fmla="*/ 0 h 66"/>
              <a:gd name="T32" fmla="*/ 2147483647 w 96"/>
              <a:gd name="T33" fmla="*/ 2147483647 h 66"/>
              <a:gd name="T34" fmla="*/ 2147483647 w 96"/>
              <a:gd name="T35" fmla="*/ 2147483647 h 66"/>
              <a:gd name="T36" fmla="*/ 2147483647 w 96"/>
              <a:gd name="T37" fmla="*/ 2147483647 h 66"/>
              <a:gd name="T38" fmla="*/ 2147483647 w 96"/>
              <a:gd name="T39" fmla="*/ 2147483647 h 66"/>
              <a:gd name="T40" fmla="*/ 2147483647 w 96"/>
              <a:gd name="T41" fmla="*/ 2147483647 h 66"/>
              <a:gd name="T42" fmla="*/ 2147483647 w 96"/>
              <a:gd name="T43" fmla="*/ 2147483647 h 66"/>
              <a:gd name="T44" fmla="*/ 2147483647 w 96"/>
              <a:gd name="T45" fmla="*/ 2147483647 h 6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6"/>
              <a:gd name="T70" fmla="*/ 0 h 66"/>
              <a:gd name="T71" fmla="*/ 96 w 96"/>
              <a:gd name="T72" fmla="*/ 66 h 6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6" h="66">
                <a:moveTo>
                  <a:pt x="12" y="42"/>
                </a:moveTo>
                <a:lnTo>
                  <a:pt x="6" y="42"/>
                </a:lnTo>
                <a:lnTo>
                  <a:pt x="0" y="48"/>
                </a:lnTo>
                <a:lnTo>
                  <a:pt x="0" y="60"/>
                </a:lnTo>
                <a:lnTo>
                  <a:pt x="6" y="66"/>
                </a:lnTo>
                <a:lnTo>
                  <a:pt x="12" y="66"/>
                </a:lnTo>
                <a:lnTo>
                  <a:pt x="24" y="54"/>
                </a:lnTo>
                <a:lnTo>
                  <a:pt x="24" y="42"/>
                </a:lnTo>
                <a:lnTo>
                  <a:pt x="12" y="42"/>
                </a:lnTo>
                <a:close/>
                <a:moveTo>
                  <a:pt x="42" y="0"/>
                </a:moveTo>
                <a:lnTo>
                  <a:pt x="42" y="18"/>
                </a:lnTo>
                <a:lnTo>
                  <a:pt x="54" y="30"/>
                </a:lnTo>
                <a:lnTo>
                  <a:pt x="60" y="30"/>
                </a:lnTo>
                <a:lnTo>
                  <a:pt x="72" y="24"/>
                </a:lnTo>
                <a:lnTo>
                  <a:pt x="48" y="0"/>
                </a:lnTo>
                <a:lnTo>
                  <a:pt x="42" y="0"/>
                </a:lnTo>
                <a:close/>
                <a:moveTo>
                  <a:pt x="96" y="36"/>
                </a:moveTo>
                <a:lnTo>
                  <a:pt x="78" y="36"/>
                </a:lnTo>
                <a:lnTo>
                  <a:pt x="72" y="42"/>
                </a:lnTo>
                <a:lnTo>
                  <a:pt x="72" y="54"/>
                </a:lnTo>
                <a:lnTo>
                  <a:pt x="84" y="60"/>
                </a:lnTo>
                <a:lnTo>
                  <a:pt x="96" y="48"/>
                </a:lnTo>
                <a:lnTo>
                  <a:pt x="96" y="3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1" name="Oman" descr="© INSCALE GmbH, 05.05.2010&#10;http://www.presentationload.com/">
            <a:extLst>
              <a:ext uri="{FF2B5EF4-FFF2-40B4-BE49-F238E27FC236}">
                <a16:creationId xmlns:a16="http://schemas.microsoft.com/office/drawing/2014/main" id="{C05E4AD2-CE5B-A79C-BCA6-ED40A24B314B}"/>
              </a:ext>
            </a:extLst>
          </p:cNvPr>
          <p:cNvSpPr>
            <a:spLocks/>
          </p:cNvSpPr>
          <p:nvPr/>
        </p:nvSpPr>
        <p:spPr bwMode="gray">
          <a:xfrm>
            <a:off x="7326289" y="3433345"/>
            <a:ext cx="254483" cy="317179"/>
          </a:xfrm>
          <a:custGeom>
            <a:avLst/>
            <a:gdLst>
              <a:gd name="T0" fmla="*/ 2147483647 w 540"/>
              <a:gd name="T1" fmla="*/ 2147483647 h 672"/>
              <a:gd name="T2" fmla="*/ 2147483647 w 540"/>
              <a:gd name="T3" fmla="*/ 2147483647 h 672"/>
              <a:gd name="T4" fmla="*/ 2147483647 w 540"/>
              <a:gd name="T5" fmla="*/ 2147483647 h 672"/>
              <a:gd name="T6" fmla="*/ 2147483647 w 540"/>
              <a:gd name="T7" fmla="*/ 2147483647 h 672"/>
              <a:gd name="T8" fmla="*/ 2147483647 w 540"/>
              <a:gd name="T9" fmla="*/ 2147483647 h 672"/>
              <a:gd name="T10" fmla="*/ 2147483647 w 540"/>
              <a:gd name="T11" fmla="*/ 2147483647 h 672"/>
              <a:gd name="T12" fmla="*/ 2147483647 w 540"/>
              <a:gd name="T13" fmla="*/ 2147483647 h 672"/>
              <a:gd name="T14" fmla="*/ 2147483647 w 540"/>
              <a:gd name="T15" fmla="*/ 2147483647 h 672"/>
              <a:gd name="T16" fmla="*/ 2147483647 w 540"/>
              <a:gd name="T17" fmla="*/ 2147483647 h 672"/>
              <a:gd name="T18" fmla="*/ 2147483647 w 540"/>
              <a:gd name="T19" fmla="*/ 2147483647 h 672"/>
              <a:gd name="T20" fmla="*/ 2147483647 w 540"/>
              <a:gd name="T21" fmla="*/ 2147483647 h 672"/>
              <a:gd name="T22" fmla="*/ 2147483647 w 540"/>
              <a:gd name="T23" fmla="*/ 2147483647 h 672"/>
              <a:gd name="T24" fmla="*/ 2147483647 w 540"/>
              <a:gd name="T25" fmla="*/ 2147483647 h 672"/>
              <a:gd name="T26" fmla="*/ 2147483647 w 540"/>
              <a:gd name="T27" fmla="*/ 2147483647 h 672"/>
              <a:gd name="T28" fmla="*/ 2147483647 w 540"/>
              <a:gd name="T29" fmla="*/ 2147483647 h 672"/>
              <a:gd name="T30" fmla="*/ 2147483647 w 540"/>
              <a:gd name="T31" fmla="*/ 2147483647 h 672"/>
              <a:gd name="T32" fmla="*/ 2147483647 w 540"/>
              <a:gd name="T33" fmla="*/ 2147483647 h 672"/>
              <a:gd name="T34" fmla="*/ 2147483647 w 540"/>
              <a:gd name="T35" fmla="*/ 2147483647 h 672"/>
              <a:gd name="T36" fmla="*/ 2147483647 w 540"/>
              <a:gd name="T37" fmla="*/ 2147483647 h 672"/>
              <a:gd name="T38" fmla="*/ 2147483647 w 540"/>
              <a:gd name="T39" fmla="*/ 2147483647 h 672"/>
              <a:gd name="T40" fmla="*/ 2147483647 w 540"/>
              <a:gd name="T41" fmla="*/ 2147483647 h 672"/>
              <a:gd name="T42" fmla="*/ 2147483647 w 540"/>
              <a:gd name="T43" fmla="*/ 2147483647 h 672"/>
              <a:gd name="T44" fmla="*/ 2147483647 w 540"/>
              <a:gd name="T45" fmla="*/ 2147483647 h 672"/>
              <a:gd name="T46" fmla="*/ 2147483647 w 540"/>
              <a:gd name="T47" fmla="*/ 2147483647 h 672"/>
              <a:gd name="T48" fmla="*/ 2147483647 w 540"/>
              <a:gd name="T49" fmla="*/ 2147483647 h 672"/>
              <a:gd name="T50" fmla="*/ 2147483647 w 540"/>
              <a:gd name="T51" fmla="*/ 0 h 672"/>
              <a:gd name="T52" fmla="*/ 2147483647 w 540"/>
              <a:gd name="T53" fmla="*/ 2147483647 h 672"/>
              <a:gd name="T54" fmla="*/ 2147483647 w 540"/>
              <a:gd name="T55" fmla="*/ 2147483647 h 672"/>
              <a:gd name="T56" fmla="*/ 2147483647 w 540"/>
              <a:gd name="T57" fmla="*/ 2147483647 h 672"/>
              <a:gd name="T58" fmla="*/ 2147483647 w 540"/>
              <a:gd name="T59" fmla="*/ 2147483647 h 672"/>
              <a:gd name="T60" fmla="*/ 2147483647 w 540"/>
              <a:gd name="T61" fmla="*/ 2147483647 h 672"/>
              <a:gd name="T62" fmla="*/ 2147483647 w 540"/>
              <a:gd name="T63" fmla="*/ 2147483647 h 672"/>
              <a:gd name="T64" fmla="*/ 2147483647 w 540"/>
              <a:gd name="T65" fmla="*/ 2147483647 h 672"/>
              <a:gd name="T66" fmla="*/ 2147483647 w 540"/>
              <a:gd name="T67" fmla="*/ 2147483647 h 672"/>
              <a:gd name="T68" fmla="*/ 2147483647 w 540"/>
              <a:gd name="T69" fmla="*/ 2147483647 h 672"/>
              <a:gd name="T70" fmla="*/ 2147483647 w 540"/>
              <a:gd name="T71" fmla="*/ 2147483647 h 672"/>
              <a:gd name="T72" fmla="*/ 2147483647 w 540"/>
              <a:gd name="T73" fmla="*/ 2147483647 h 672"/>
              <a:gd name="T74" fmla="*/ 2147483647 w 540"/>
              <a:gd name="T75" fmla="*/ 2147483647 h 672"/>
              <a:gd name="T76" fmla="*/ 2147483647 w 540"/>
              <a:gd name="T77" fmla="*/ 2147483647 h 672"/>
              <a:gd name="T78" fmla="*/ 2147483647 w 540"/>
              <a:gd name="T79" fmla="*/ 2147483647 h 672"/>
              <a:gd name="T80" fmla="*/ 2147483647 w 540"/>
              <a:gd name="T81" fmla="*/ 2147483647 h 672"/>
              <a:gd name="T82" fmla="*/ 2147483647 w 540"/>
              <a:gd name="T83" fmla="*/ 2147483647 h 672"/>
              <a:gd name="T84" fmla="*/ 2147483647 w 540"/>
              <a:gd name="T85" fmla="*/ 2147483647 h 672"/>
              <a:gd name="T86" fmla="*/ 2147483647 w 540"/>
              <a:gd name="T87" fmla="*/ 2147483647 h 67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0"/>
              <a:gd name="T133" fmla="*/ 0 h 672"/>
              <a:gd name="T134" fmla="*/ 540 w 540"/>
              <a:gd name="T135" fmla="*/ 672 h 67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0" h="672">
                <a:moveTo>
                  <a:pt x="258" y="564"/>
                </a:moveTo>
                <a:lnTo>
                  <a:pt x="276" y="564"/>
                </a:lnTo>
                <a:lnTo>
                  <a:pt x="288" y="558"/>
                </a:lnTo>
                <a:lnTo>
                  <a:pt x="306" y="552"/>
                </a:lnTo>
                <a:lnTo>
                  <a:pt x="330" y="540"/>
                </a:lnTo>
                <a:lnTo>
                  <a:pt x="336" y="528"/>
                </a:lnTo>
                <a:lnTo>
                  <a:pt x="342" y="510"/>
                </a:lnTo>
                <a:lnTo>
                  <a:pt x="342" y="498"/>
                </a:lnTo>
                <a:lnTo>
                  <a:pt x="348" y="498"/>
                </a:lnTo>
                <a:lnTo>
                  <a:pt x="354" y="492"/>
                </a:lnTo>
                <a:lnTo>
                  <a:pt x="366" y="486"/>
                </a:lnTo>
                <a:lnTo>
                  <a:pt x="384" y="480"/>
                </a:lnTo>
                <a:lnTo>
                  <a:pt x="408" y="456"/>
                </a:lnTo>
                <a:lnTo>
                  <a:pt x="414" y="444"/>
                </a:lnTo>
                <a:lnTo>
                  <a:pt x="414" y="426"/>
                </a:lnTo>
                <a:lnTo>
                  <a:pt x="420" y="408"/>
                </a:lnTo>
                <a:lnTo>
                  <a:pt x="420" y="378"/>
                </a:lnTo>
                <a:lnTo>
                  <a:pt x="426" y="372"/>
                </a:lnTo>
                <a:lnTo>
                  <a:pt x="432" y="372"/>
                </a:lnTo>
                <a:lnTo>
                  <a:pt x="444" y="378"/>
                </a:lnTo>
                <a:lnTo>
                  <a:pt x="450" y="384"/>
                </a:lnTo>
                <a:lnTo>
                  <a:pt x="462" y="384"/>
                </a:lnTo>
                <a:lnTo>
                  <a:pt x="468" y="378"/>
                </a:lnTo>
                <a:lnTo>
                  <a:pt x="480" y="354"/>
                </a:lnTo>
                <a:lnTo>
                  <a:pt x="480" y="330"/>
                </a:lnTo>
                <a:lnTo>
                  <a:pt x="534" y="276"/>
                </a:lnTo>
                <a:lnTo>
                  <a:pt x="534" y="264"/>
                </a:lnTo>
                <a:lnTo>
                  <a:pt x="540" y="252"/>
                </a:lnTo>
                <a:lnTo>
                  <a:pt x="540" y="204"/>
                </a:lnTo>
                <a:lnTo>
                  <a:pt x="528" y="192"/>
                </a:lnTo>
                <a:lnTo>
                  <a:pt x="510" y="192"/>
                </a:lnTo>
                <a:lnTo>
                  <a:pt x="510" y="186"/>
                </a:lnTo>
                <a:lnTo>
                  <a:pt x="492" y="168"/>
                </a:lnTo>
                <a:lnTo>
                  <a:pt x="486" y="150"/>
                </a:lnTo>
                <a:lnTo>
                  <a:pt x="462" y="126"/>
                </a:lnTo>
                <a:lnTo>
                  <a:pt x="456" y="114"/>
                </a:lnTo>
                <a:lnTo>
                  <a:pt x="432" y="96"/>
                </a:lnTo>
                <a:lnTo>
                  <a:pt x="396" y="84"/>
                </a:lnTo>
                <a:lnTo>
                  <a:pt x="366" y="78"/>
                </a:lnTo>
                <a:lnTo>
                  <a:pt x="348" y="78"/>
                </a:lnTo>
                <a:lnTo>
                  <a:pt x="342" y="72"/>
                </a:lnTo>
                <a:lnTo>
                  <a:pt x="330" y="72"/>
                </a:lnTo>
                <a:lnTo>
                  <a:pt x="318" y="60"/>
                </a:lnTo>
                <a:lnTo>
                  <a:pt x="294" y="48"/>
                </a:lnTo>
                <a:lnTo>
                  <a:pt x="288" y="36"/>
                </a:lnTo>
                <a:lnTo>
                  <a:pt x="288" y="30"/>
                </a:lnTo>
                <a:lnTo>
                  <a:pt x="282" y="18"/>
                </a:lnTo>
                <a:lnTo>
                  <a:pt x="276" y="12"/>
                </a:lnTo>
                <a:lnTo>
                  <a:pt x="252" y="18"/>
                </a:lnTo>
                <a:lnTo>
                  <a:pt x="246" y="6"/>
                </a:lnTo>
                <a:lnTo>
                  <a:pt x="246" y="0"/>
                </a:lnTo>
                <a:lnTo>
                  <a:pt x="240" y="0"/>
                </a:lnTo>
                <a:lnTo>
                  <a:pt x="234" y="6"/>
                </a:lnTo>
                <a:lnTo>
                  <a:pt x="234" y="12"/>
                </a:lnTo>
                <a:lnTo>
                  <a:pt x="228" y="24"/>
                </a:lnTo>
                <a:lnTo>
                  <a:pt x="228" y="54"/>
                </a:lnTo>
                <a:lnTo>
                  <a:pt x="246" y="72"/>
                </a:lnTo>
                <a:lnTo>
                  <a:pt x="246" y="78"/>
                </a:lnTo>
                <a:lnTo>
                  <a:pt x="240" y="78"/>
                </a:lnTo>
                <a:lnTo>
                  <a:pt x="240" y="72"/>
                </a:lnTo>
                <a:lnTo>
                  <a:pt x="228" y="72"/>
                </a:lnTo>
                <a:lnTo>
                  <a:pt x="228" y="78"/>
                </a:lnTo>
                <a:lnTo>
                  <a:pt x="222" y="84"/>
                </a:lnTo>
                <a:lnTo>
                  <a:pt x="222" y="96"/>
                </a:lnTo>
                <a:lnTo>
                  <a:pt x="216" y="108"/>
                </a:lnTo>
                <a:lnTo>
                  <a:pt x="216" y="120"/>
                </a:lnTo>
                <a:lnTo>
                  <a:pt x="210" y="132"/>
                </a:lnTo>
                <a:lnTo>
                  <a:pt x="204" y="138"/>
                </a:lnTo>
                <a:lnTo>
                  <a:pt x="198" y="150"/>
                </a:lnTo>
                <a:lnTo>
                  <a:pt x="192" y="156"/>
                </a:lnTo>
                <a:lnTo>
                  <a:pt x="192" y="168"/>
                </a:lnTo>
                <a:lnTo>
                  <a:pt x="210" y="204"/>
                </a:lnTo>
                <a:lnTo>
                  <a:pt x="216" y="210"/>
                </a:lnTo>
                <a:lnTo>
                  <a:pt x="216" y="222"/>
                </a:lnTo>
                <a:lnTo>
                  <a:pt x="222" y="228"/>
                </a:lnTo>
                <a:lnTo>
                  <a:pt x="234" y="234"/>
                </a:lnTo>
                <a:lnTo>
                  <a:pt x="240" y="240"/>
                </a:lnTo>
                <a:lnTo>
                  <a:pt x="204" y="414"/>
                </a:lnTo>
                <a:lnTo>
                  <a:pt x="0" y="486"/>
                </a:lnTo>
                <a:lnTo>
                  <a:pt x="84" y="672"/>
                </a:lnTo>
                <a:lnTo>
                  <a:pt x="114" y="660"/>
                </a:lnTo>
                <a:lnTo>
                  <a:pt x="198" y="636"/>
                </a:lnTo>
                <a:lnTo>
                  <a:pt x="228" y="624"/>
                </a:lnTo>
                <a:lnTo>
                  <a:pt x="246" y="618"/>
                </a:lnTo>
                <a:lnTo>
                  <a:pt x="252" y="606"/>
                </a:lnTo>
                <a:lnTo>
                  <a:pt x="252" y="594"/>
                </a:lnTo>
                <a:lnTo>
                  <a:pt x="258" y="582"/>
                </a:lnTo>
                <a:lnTo>
                  <a:pt x="258" y="56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2" name="Norway" descr="© INSCALE GmbH, 05.05.2010&#10;http://www.presentationload.com/">
            <a:extLst>
              <a:ext uri="{FF2B5EF4-FFF2-40B4-BE49-F238E27FC236}">
                <a16:creationId xmlns:a16="http://schemas.microsoft.com/office/drawing/2014/main" id="{40DC42CF-F670-2C67-EA41-DC1E3C31DDB1}"/>
              </a:ext>
            </a:extLst>
          </p:cNvPr>
          <p:cNvSpPr>
            <a:spLocks noEditPoints="1"/>
          </p:cNvSpPr>
          <p:nvPr/>
        </p:nvSpPr>
        <p:spPr bwMode="gray">
          <a:xfrm>
            <a:off x="5806775" y="1495225"/>
            <a:ext cx="641735" cy="706280"/>
          </a:xfrm>
          <a:custGeom>
            <a:avLst/>
            <a:gdLst>
              <a:gd name="T0" fmla="*/ 2147483647 w 1362"/>
              <a:gd name="T1" fmla="*/ 2147483647 h 1500"/>
              <a:gd name="T2" fmla="*/ 2147483647 w 1362"/>
              <a:gd name="T3" fmla="*/ 2147483647 h 1500"/>
              <a:gd name="T4" fmla="*/ 2147483647 w 1362"/>
              <a:gd name="T5" fmla="*/ 2147483647 h 1500"/>
              <a:gd name="T6" fmla="*/ 2147483647 w 1362"/>
              <a:gd name="T7" fmla="*/ 2147483647 h 1500"/>
              <a:gd name="T8" fmla="*/ 2147483647 w 1362"/>
              <a:gd name="T9" fmla="*/ 0 h 1500"/>
              <a:gd name="T10" fmla="*/ 2147483647 w 1362"/>
              <a:gd name="T11" fmla="*/ 2147483647 h 1500"/>
              <a:gd name="T12" fmla="*/ 2147483647 w 1362"/>
              <a:gd name="T13" fmla="*/ 2147483647 h 1500"/>
              <a:gd name="T14" fmla="*/ 2147483647 w 1362"/>
              <a:gd name="T15" fmla="*/ 2147483647 h 1500"/>
              <a:gd name="T16" fmla="*/ 2147483647 w 1362"/>
              <a:gd name="T17" fmla="*/ 2147483647 h 1500"/>
              <a:gd name="T18" fmla="*/ 2147483647 w 1362"/>
              <a:gd name="T19" fmla="*/ 2147483647 h 1500"/>
              <a:gd name="T20" fmla="*/ 2147483647 w 1362"/>
              <a:gd name="T21" fmla="*/ 2147483647 h 1500"/>
              <a:gd name="T22" fmla="*/ 2147483647 w 1362"/>
              <a:gd name="T23" fmla="*/ 2147483647 h 1500"/>
              <a:gd name="T24" fmla="*/ 2147483647 w 1362"/>
              <a:gd name="T25" fmla="*/ 2147483647 h 1500"/>
              <a:gd name="T26" fmla="*/ 2147483647 w 1362"/>
              <a:gd name="T27" fmla="*/ 2147483647 h 1500"/>
              <a:gd name="T28" fmla="*/ 2147483647 w 1362"/>
              <a:gd name="T29" fmla="*/ 2147483647 h 1500"/>
              <a:gd name="T30" fmla="*/ 2147483647 w 1362"/>
              <a:gd name="T31" fmla="*/ 2147483647 h 1500"/>
              <a:gd name="T32" fmla="*/ 2147483647 w 1362"/>
              <a:gd name="T33" fmla="*/ 2147483647 h 1500"/>
              <a:gd name="T34" fmla="*/ 2147483647 w 1362"/>
              <a:gd name="T35" fmla="*/ 2147483647 h 1500"/>
              <a:gd name="T36" fmla="*/ 2147483647 w 1362"/>
              <a:gd name="T37" fmla="*/ 2147483647 h 1500"/>
              <a:gd name="T38" fmla="*/ 2147483647 w 1362"/>
              <a:gd name="T39" fmla="*/ 2147483647 h 1500"/>
              <a:gd name="T40" fmla="*/ 2147483647 w 1362"/>
              <a:gd name="T41" fmla="*/ 2147483647 h 1500"/>
              <a:gd name="T42" fmla="*/ 2147483647 w 1362"/>
              <a:gd name="T43" fmla="*/ 2147483647 h 1500"/>
              <a:gd name="T44" fmla="*/ 2147483647 w 1362"/>
              <a:gd name="T45" fmla="*/ 2147483647 h 1500"/>
              <a:gd name="T46" fmla="*/ 2147483647 w 1362"/>
              <a:gd name="T47" fmla="*/ 2147483647 h 1500"/>
              <a:gd name="T48" fmla="*/ 2147483647 w 1362"/>
              <a:gd name="T49" fmla="*/ 2147483647 h 1500"/>
              <a:gd name="T50" fmla="*/ 2147483647 w 1362"/>
              <a:gd name="T51" fmla="*/ 2147483647 h 1500"/>
              <a:gd name="T52" fmla="*/ 2147483647 w 1362"/>
              <a:gd name="T53" fmla="*/ 2147483647 h 1500"/>
              <a:gd name="T54" fmla="*/ 2147483647 w 1362"/>
              <a:gd name="T55" fmla="*/ 2147483647 h 1500"/>
              <a:gd name="T56" fmla="*/ 2147483647 w 1362"/>
              <a:gd name="T57" fmla="*/ 2147483647 h 1500"/>
              <a:gd name="T58" fmla="*/ 2147483647 w 1362"/>
              <a:gd name="T59" fmla="*/ 2147483647 h 1500"/>
              <a:gd name="T60" fmla="*/ 2147483647 w 1362"/>
              <a:gd name="T61" fmla="*/ 2147483647 h 1500"/>
              <a:gd name="T62" fmla="*/ 2147483647 w 1362"/>
              <a:gd name="T63" fmla="*/ 2147483647 h 1500"/>
              <a:gd name="T64" fmla="*/ 2147483647 w 1362"/>
              <a:gd name="T65" fmla="*/ 2147483647 h 1500"/>
              <a:gd name="T66" fmla="*/ 2147483647 w 1362"/>
              <a:gd name="T67" fmla="*/ 2147483647 h 1500"/>
              <a:gd name="T68" fmla="*/ 2147483647 w 1362"/>
              <a:gd name="T69" fmla="*/ 2147483647 h 1500"/>
              <a:gd name="T70" fmla="*/ 2147483647 w 1362"/>
              <a:gd name="T71" fmla="*/ 2147483647 h 1500"/>
              <a:gd name="T72" fmla="*/ 2147483647 w 1362"/>
              <a:gd name="T73" fmla="*/ 2147483647 h 1500"/>
              <a:gd name="T74" fmla="*/ 2147483647 w 1362"/>
              <a:gd name="T75" fmla="*/ 2147483647 h 1500"/>
              <a:gd name="T76" fmla="*/ 2147483647 w 1362"/>
              <a:gd name="T77" fmla="*/ 2147483647 h 1500"/>
              <a:gd name="T78" fmla="*/ 2147483647 w 1362"/>
              <a:gd name="T79" fmla="*/ 2147483647 h 1500"/>
              <a:gd name="T80" fmla="*/ 2147483647 w 1362"/>
              <a:gd name="T81" fmla="*/ 2147483647 h 1500"/>
              <a:gd name="T82" fmla="*/ 2147483647 w 1362"/>
              <a:gd name="T83" fmla="*/ 2147483647 h 1500"/>
              <a:gd name="T84" fmla="*/ 2147483647 w 1362"/>
              <a:gd name="T85" fmla="*/ 2147483647 h 1500"/>
              <a:gd name="T86" fmla="*/ 2147483647 w 1362"/>
              <a:gd name="T87" fmla="*/ 2147483647 h 1500"/>
              <a:gd name="T88" fmla="*/ 2147483647 w 1362"/>
              <a:gd name="T89" fmla="*/ 2147483647 h 1500"/>
              <a:gd name="T90" fmla="*/ 2147483647 w 1362"/>
              <a:gd name="T91" fmla="*/ 2147483647 h 1500"/>
              <a:gd name="T92" fmla="*/ 2147483647 w 1362"/>
              <a:gd name="T93" fmla="*/ 2147483647 h 1500"/>
              <a:gd name="T94" fmla="*/ 2147483647 w 1362"/>
              <a:gd name="T95" fmla="*/ 2147483647 h 1500"/>
              <a:gd name="T96" fmla="*/ 2147483647 w 1362"/>
              <a:gd name="T97" fmla="*/ 2147483647 h 1500"/>
              <a:gd name="T98" fmla="*/ 2147483647 w 1362"/>
              <a:gd name="T99" fmla="*/ 2147483647 h 1500"/>
              <a:gd name="T100" fmla="*/ 2147483647 w 1362"/>
              <a:gd name="T101" fmla="*/ 2147483647 h 1500"/>
              <a:gd name="T102" fmla="*/ 2147483647 w 1362"/>
              <a:gd name="T103" fmla="*/ 2147483647 h 1500"/>
              <a:gd name="T104" fmla="*/ 2147483647 w 1362"/>
              <a:gd name="T105" fmla="*/ 2147483647 h 1500"/>
              <a:gd name="T106" fmla="*/ 2147483647 w 1362"/>
              <a:gd name="T107" fmla="*/ 2147483647 h 1500"/>
              <a:gd name="T108" fmla="*/ 2147483647 w 1362"/>
              <a:gd name="T109" fmla="*/ 2147483647 h 1500"/>
              <a:gd name="T110" fmla="*/ 2147483647 w 1362"/>
              <a:gd name="T111" fmla="*/ 2147483647 h 1500"/>
              <a:gd name="T112" fmla="*/ 2147483647 w 1362"/>
              <a:gd name="T113" fmla="*/ 2147483647 h 1500"/>
              <a:gd name="T114" fmla="*/ 2147483647 w 1362"/>
              <a:gd name="T115" fmla="*/ 2147483647 h 150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62"/>
              <a:gd name="T175" fmla="*/ 0 h 1500"/>
              <a:gd name="T176" fmla="*/ 1362 w 1362"/>
              <a:gd name="T177" fmla="*/ 1500 h 150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62" h="1500">
                <a:moveTo>
                  <a:pt x="324" y="120"/>
                </a:moveTo>
                <a:lnTo>
                  <a:pt x="336" y="126"/>
                </a:lnTo>
                <a:lnTo>
                  <a:pt x="354" y="132"/>
                </a:lnTo>
                <a:lnTo>
                  <a:pt x="378" y="132"/>
                </a:lnTo>
                <a:lnTo>
                  <a:pt x="294" y="90"/>
                </a:lnTo>
                <a:lnTo>
                  <a:pt x="294" y="102"/>
                </a:lnTo>
                <a:lnTo>
                  <a:pt x="306" y="108"/>
                </a:lnTo>
                <a:lnTo>
                  <a:pt x="312" y="114"/>
                </a:lnTo>
                <a:lnTo>
                  <a:pt x="324" y="120"/>
                </a:lnTo>
                <a:close/>
                <a:moveTo>
                  <a:pt x="684" y="48"/>
                </a:moveTo>
                <a:lnTo>
                  <a:pt x="732" y="48"/>
                </a:lnTo>
                <a:lnTo>
                  <a:pt x="738" y="54"/>
                </a:lnTo>
                <a:lnTo>
                  <a:pt x="750" y="54"/>
                </a:lnTo>
                <a:lnTo>
                  <a:pt x="774" y="66"/>
                </a:lnTo>
                <a:lnTo>
                  <a:pt x="786" y="66"/>
                </a:lnTo>
                <a:lnTo>
                  <a:pt x="798" y="60"/>
                </a:lnTo>
                <a:lnTo>
                  <a:pt x="804" y="60"/>
                </a:lnTo>
                <a:lnTo>
                  <a:pt x="816" y="54"/>
                </a:lnTo>
                <a:lnTo>
                  <a:pt x="828" y="54"/>
                </a:lnTo>
                <a:lnTo>
                  <a:pt x="840" y="60"/>
                </a:lnTo>
                <a:lnTo>
                  <a:pt x="876" y="72"/>
                </a:lnTo>
                <a:lnTo>
                  <a:pt x="888" y="78"/>
                </a:lnTo>
                <a:lnTo>
                  <a:pt x="894" y="84"/>
                </a:lnTo>
                <a:lnTo>
                  <a:pt x="900" y="84"/>
                </a:lnTo>
                <a:lnTo>
                  <a:pt x="924" y="60"/>
                </a:lnTo>
                <a:lnTo>
                  <a:pt x="984" y="66"/>
                </a:lnTo>
                <a:lnTo>
                  <a:pt x="984" y="42"/>
                </a:lnTo>
                <a:lnTo>
                  <a:pt x="1014" y="42"/>
                </a:lnTo>
                <a:lnTo>
                  <a:pt x="1026" y="36"/>
                </a:lnTo>
                <a:lnTo>
                  <a:pt x="1032" y="24"/>
                </a:lnTo>
                <a:lnTo>
                  <a:pt x="1038" y="18"/>
                </a:lnTo>
                <a:lnTo>
                  <a:pt x="1032" y="12"/>
                </a:lnTo>
                <a:lnTo>
                  <a:pt x="1002" y="12"/>
                </a:lnTo>
                <a:lnTo>
                  <a:pt x="990" y="18"/>
                </a:lnTo>
                <a:lnTo>
                  <a:pt x="984" y="18"/>
                </a:lnTo>
                <a:lnTo>
                  <a:pt x="972" y="6"/>
                </a:lnTo>
                <a:lnTo>
                  <a:pt x="960" y="0"/>
                </a:lnTo>
                <a:lnTo>
                  <a:pt x="918" y="0"/>
                </a:lnTo>
                <a:lnTo>
                  <a:pt x="900" y="6"/>
                </a:lnTo>
                <a:lnTo>
                  <a:pt x="882" y="18"/>
                </a:lnTo>
                <a:lnTo>
                  <a:pt x="870" y="18"/>
                </a:lnTo>
                <a:lnTo>
                  <a:pt x="864" y="12"/>
                </a:lnTo>
                <a:lnTo>
                  <a:pt x="864" y="6"/>
                </a:lnTo>
                <a:lnTo>
                  <a:pt x="858" y="6"/>
                </a:lnTo>
                <a:lnTo>
                  <a:pt x="852" y="0"/>
                </a:lnTo>
                <a:lnTo>
                  <a:pt x="822" y="0"/>
                </a:lnTo>
                <a:lnTo>
                  <a:pt x="804" y="18"/>
                </a:lnTo>
                <a:lnTo>
                  <a:pt x="738" y="0"/>
                </a:lnTo>
                <a:lnTo>
                  <a:pt x="726" y="0"/>
                </a:lnTo>
                <a:lnTo>
                  <a:pt x="708" y="6"/>
                </a:lnTo>
                <a:lnTo>
                  <a:pt x="690" y="6"/>
                </a:lnTo>
                <a:lnTo>
                  <a:pt x="672" y="12"/>
                </a:lnTo>
                <a:lnTo>
                  <a:pt x="660" y="12"/>
                </a:lnTo>
                <a:lnTo>
                  <a:pt x="660" y="6"/>
                </a:lnTo>
                <a:lnTo>
                  <a:pt x="666" y="0"/>
                </a:lnTo>
                <a:lnTo>
                  <a:pt x="630" y="12"/>
                </a:lnTo>
                <a:lnTo>
                  <a:pt x="648" y="36"/>
                </a:lnTo>
                <a:lnTo>
                  <a:pt x="684" y="48"/>
                </a:lnTo>
                <a:close/>
                <a:moveTo>
                  <a:pt x="324" y="66"/>
                </a:moveTo>
                <a:lnTo>
                  <a:pt x="342" y="66"/>
                </a:lnTo>
                <a:lnTo>
                  <a:pt x="348" y="72"/>
                </a:lnTo>
                <a:lnTo>
                  <a:pt x="360" y="72"/>
                </a:lnTo>
                <a:lnTo>
                  <a:pt x="360" y="78"/>
                </a:lnTo>
                <a:lnTo>
                  <a:pt x="342" y="96"/>
                </a:lnTo>
                <a:lnTo>
                  <a:pt x="336" y="96"/>
                </a:lnTo>
                <a:lnTo>
                  <a:pt x="378" y="114"/>
                </a:lnTo>
                <a:lnTo>
                  <a:pt x="390" y="120"/>
                </a:lnTo>
                <a:lnTo>
                  <a:pt x="396" y="126"/>
                </a:lnTo>
                <a:lnTo>
                  <a:pt x="414" y="126"/>
                </a:lnTo>
                <a:lnTo>
                  <a:pt x="426" y="132"/>
                </a:lnTo>
                <a:lnTo>
                  <a:pt x="438" y="132"/>
                </a:lnTo>
                <a:lnTo>
                  <a:pt x="462" y="108"/>
                </a:lnTo>
                <a:lnTo>
                  <a:pt x="504" y="96"/>
                </a:lnTo>
                <a:lnTo>
                  <a:pt x="534" y="120"/>
                </a:lnTo>
                <a:lnTo>
                  <a:pt x="528" y="120"/>
                </a:lnTo>
                <a:lnTo>
                  <a:pt x="516" y="126"/>
                </a:lnTo>
                <a:lnTo>
                  <a:pt x="504" y="126"/>
                </a:lnTo>
                <a:lnTo>
                  <a:pt x="480" y="132"/>
                </a:lnTo>
                <a:lnTo>
                  <a:pt x="468" y="138"/>
                </a:lnTo>
                <a:lnTo>
                  <a:pt x="456" y="150"/>
                </a:lnTo>
                <a:lnTo>
                  <a:pt x="486" y="150"/>
                </a:lnTo>
                <a:lnTo>
                  <a:pt x="498" y="156"/>
                </a:lnTo>
                <a:lnTo>
                  <a:pt x="522" y="156"/>
                </a:lnTo>
                <a:lnTo>
                  <a:pt x="516" y="162"/>
                </a:lnTo>
                <a:lnTo>
                  <a:pt x="504" y="162"/>
                </a:lnTo>
                <a:lnTo>
                  <a:pt x="486" y="168"/>
                </a:lnTo>
                <a:lnTo>
                  <a:pt x="474" y="174"/>
                </a:lnTo>
                <a:lnTo>
                  <a:pt x="468" y="180"/>
                </a:lnTo>
                <a:lnTo>
                  <a:pt x="462" y="180"/>
                </a:lnTo>
                <a:lnTo>
                  <a:pt x="516" y="198"/>
                </a:lnTo>
                <a:lnTo>
                  <a:pt x="522" y="198"/>
                </a:lnTo>
                <a:lnTo>
                  <a:pt x="528" y="204"/>
                </a:lnTo>
                <a:lnTo>
                  <a:pt x="540" y="210"/>
                </a:lnTo>
                <a:lnTo>
                  <a:pt x="558" y="210"/>
                </a:lnTo>
                <a:lnTo>
                  <a:pt x="576" y="216"/>
                </a:lnTo>
                <a:lnTo>
                  <a:pt x="594" y="210"/>
                </a:lnTo>
                <a:lnTo>
                  <a:pt x="606" y="204"/>
                </a:lnTo>
                <a:lnTo>
                  <a:pt x="612" y="204"/>
                </a:lnTo>
                <a:lnTo>
                  <a:pt x="618" y="198"/>
                </a:lnTo>
                <a:lnTo>
                  <a:pt x="612" y="192"/>
                </a:lnTo>
                <a:lnTo>
                  <a:pt x="612" y="186"/>
                </a:lnTo>
                <a:lnTo>
                  <a:pt x="606" y="180"/>
                </a:lnTo>
                <a:lnTo>
                  <a:pt x="606" y="174"/>
                </a:lnTo>
                <a:lnTo>
                  <a:pt x="612" y="168"/>
                </a:lnTo>
                <a:lnTo>
                  <a:pt x="618" y="168"/>
                </a:lnTo>
                <a:lnTo>
                  <a:pt x="630" y="162"/>
                </a:lnTo>
                <a:lnTo>
                  <a:pt x="648" y="162"/>
                </a:lnTo>
                <a:lnTo>
                  <a:pt x="648" y="144"/>
                </a:lnTo>
                <a:lnTo>
                  <a:pt x="678" y="132"/>
                </a:lnTo>
                <a:lnTo>
                  <a:pt x="690" y="102"/>
                </a:lnTo>
                <a:lnTo>
                  <a:pt x="714" y="114"/>
                </a:lnTo>
                <a:lnTo>
                  <a:pt x="738" y="102"/>
                </a:lnTo>
                <a:lnTo>
                  <a:pt x="750" y="114"/>
                </a:lnTo>
                <a:lnTo>
                  <a:pt x="762" y="120"/>
                </a:lnTo>
                <a:lnTo>
                  <a:pt x="780" y="126"/>
                </a:lnTo>
                <a:lnTo>
                  <a:pt x="792" y="138"/>
                </a:lnTo>
                <a:lnTo>
                  <a:pt x="792" y="144"/>
                </a:lnTo>
                <a:lnTo>
                  <a:pt x="786" y="150"/>
                </a:lnTo>
                <a:lnTo>
                  <a:pt x="786" y="162"/>
                </a:lnTo>
                <a:lnTo>
                  <a:pt x="774" y="174"/>
                </a:lnTo>
                <a:lnTo>
                  <a:pt x="828" y="174"/>
                </a:lnTo>
                <a:lnTo>
                  <a:pt x="834" y="180"/>
                </a:lnTo>
                <a:lnTo>
                  <a:pt x="846" y="186"/>
                </a:lnTo>
                <a:lnTo>
                  <a:pt x="852" y="192"/>
                </a:lnTo>
                <a:lnTo>
                  <a:pt x="858" y="192"/>
                </a:lnTo>
                <a:lnTo>
                  <a:pt x="864" y="186"/>
                </a:lnTo>
                <a:lnTo>
                  <a:pt x="876" y="186"/>
                </a:lnTo>
                <a:lnTo>
                  <a:pt x="894" y="174"/>
                </a:lnTo>
                <a:lnTo>
                  <a:pt x="906" y="168"/>
                </a:lnTo>
                <a:lnTo>
                  <a:pt x="924" y="162"/>
                </a:lnTo>
                <a:lnTo>
                  <a:pt x="936" y="156"/>
                </a:lnTo>
                <a:lnTo>
                  <a:pt x="942" y="150"/>
                </a:lnTo>
                <a:lnTo>
                  <a:pt x="942" y="144"/>
                </a:lnTo>
                <a:lnTo>
                  <a:pt x="936" y="144"/>
                </a:lnTo>
                <a:lnTo>
                  <a:pt x="924" y="138"/>
                </a:lnTo>
                <a:lnTo>
                  <a:pt x="888" y="138"/>
                </a:lnTo>
                <a:lnTo>
                  <a:pt x="882" y="120"/>
                </a:lnTo>
                <a:lnTo>
                  <a:pt x="828" y="114"/>
                </a:lnTo>
                <a:lnTo>
                  <a:pt x="828" y="96"/>
                </a:lnTo>
                <a:lnTo>
                  <a:pt x="798" y="102"/>
                </a:lnTo>
                <a:lnTo>
                  <a:pt x="798" y="84"/>
                </a:lnTo>
                <a:lnTo>
                  <a:pt x="726" y="84"/>
                </a:lnTo>
                <a:lnTo>
                  <a:pt x="720" y="72"/>
                </a:lnTo>
                <a:lnTo>
                  <a:pt x="684" y="72"/>
                </a:lnTo>
                <a:lnTo>
                  <a:pt x="678" y="60"/>
                </a:lnTo>
                <a:lnTo>
                  <a:pt x="654" y="48"/>
                </a:lnTo>
                <a:lnTo>
                  <a:pt x="624" y="48"/>
                </a:lnTo>
                <a:lnTo>
                  <a:pt x="624" y="30"/>
                </a:lnTo>
                <a:lnTo>
                  <a:pt x="618" y="30"/>
                </a:lnTo>
                <a:lnTo>
                  <a:pt x="612" y="24"/>
                </a:lnTo>
                <a:lnTo>
                  <a:pt x="540" y="24"/>
                </a:lnTo>
                <a:lnTo>
                  <a:pt x="534" y="30"/>
                </a:lnTo>
                <a:lnTo>
                  <a:pt x="534" y="36"/>
                </a:lnTo>
                <a:lnTo>
                  <a:pt x="540" y="42"/>
                </a:lnTo>
                <a:lnTo>
                  <a:pt x="546" y="54"/>
                </a:lnTo>
                <a:lnTo>
                  <a:pt x="564" y="72"/>
                </a:lnTo>
                <a:lnTo>
                  <a:pt x="552" y="66"/>
                </a:lnTo>
                <a:lnTo>
                  <a:pt x="546" y="60"/>
                </a:lnTo>
                <a:lnTo>
                  <a:pt x="528" y="48"/>
                </a:lnTo>
                <a:lnTo>
                  <a:pt x="492" y="30"/>
                </a:lnTo>
                <a:lnTo>
                  <a:pt x="480" y="30"/>
                </a:lnTo>
                <a:lnTo>
                  <a:pt x="474" y="36"/>
                </a:lnTo>
                <a:lnTo>
                  <a:pt x="468" y="48"/>
                </a:lnTo>
                <a:lnTo>
                  <a:pt x="462" y="54"/>
                </a:lnTo>
                <a:lnTo>
                  <a:pt x="450" y="54"/>
                </a:lnTo>
                <a:lnTo>
                  <a:pt x="438" y="48"/>
                </a:lnTo>
                <a:lnTo>
                  <a:pt x="420" y="48"/>
                </a:lnTo>
                <a:lnTo>
                  <a:pt x="420" y="42"/>
                </a:lnTo>
                <a:lnTo>
                  <a:pt x="426" y="42"/>
                </a:lnTo>
                <a:lnTo>
                  <a:pt x="438" y="30"/>
                </a:lnTo>
                <a:lnTo>
                  <a:pt x="384" y="30"/>
                </a:lnTo>
                <a:lnTo>
                  <a:pt x="372" y="42"/>
                </a:lnTo>
                <a:lnTo>
                  <a:pt x="366" y="30"/>
                </a:lnTo>
                <a:lnTo>
                  <a:pt x="354" y="30"/>
                </a:lnTo>
                <a:lnTo>
                  <a:pt x="318" y="48"/>
                </a:lnTo>
                <a:lnTo>
                  <a:pt x="318" y="60"/>
                </a:lnTo>
                <a:lnTo>
                  <a:pt x="324" y="66"/>
                </a:lnTo>
                <a:close/>
                <a:moveTo>
                  <a:pt x="642" y="708"/>
                </a:moveTo>
                <a:lnTo>
                  <a:pt x="666" y="696"/>
                </a:lnTo>
                <a:lnTo>
                  <a:pt x="666" y="690"/>
                </a:lnTo>
                <a:lnTo>
                  <a:pt x="678" y="690"/>
                </a:lnTo>
                <a:lnTo>
                  <a:pt x="678" y="678"/>
                </a:lnTo>
                <a:lnTo>
                  <a:pt x="672" y="672"/>
                </a:lnTo>
                <a:lnTo>
                  <a:pt x="630" y="690"/>
                </a:lnTo>
                <a:lnTo>
                  <a:pt x="642" y="708"/>
                </a:lnTo>
                <a:close/>
                <a:moveTo>
                  <a:pt x="774" y="648"/>
                </a:moveTo>
                <a:lnTo>
                  <a:pt x="780" y="642"/>
                </a:lnTo>
                <a:lnTo>
                  <a:pt x="786" y="642"/>
                </a:lnTo>
                <a:lnTo>
                  <a:pt x="792" y="636"/>
                </a:lnTo>
                <a:lnTo>
                  <a:pt x="792" y="630"/>
                </a:lnTo>
                <a:lnTo>
                  <a:pt x="786" y="624"/>
                </a:lnTo>
                <a:lnTo>
                  <a:pt x="774" y="624"/>
                </a:lnTo>
                <a:lnTo>
                  <a:pt x="768" y="630"/>
                </a:lnTo>
                <a:lnTo>
                  <a:pt x="768" y="642"/>
                </a:lnTo>
                <a:lnTo>
                  <a:pt x="774" y="648"/>
                </a:lnTo>
                <a:close/>
                <a:moveTo>
                  <a:pt x="594" y="696"/>
                </a:moveTo>
                <a:lnTo>
                  <a:pt x="576" y="696"/>
                </a:lnTo>
                <a:lnTo>
                  <a:pt x="552" y="708"/>
                </a:lnTo>
                <a:lnTo>
                  <a:pt x="546" y="714"/>
                </a:lnTo>
                <a:lnTo>
                  <a:pt x="570" y="720"/>
                </a:lnTo>
                <a:lnTo>
                  <a:pt x="576" y="714"/>
                </a:lnTo>
                <a:lnTo>
                  <a:pt x="588" y="714"/>
                </a:lnTo>
                <a:lnTo>
                  <a:pt x="600" y="702"/>
                </a:lnTo>
                <a:lnTo>
                  <a:pt x="594" y="696"/>
                </a:lnTo>
                <a:close/>
                <a:moveTo>
                  <a:pt x="918" y="612"/>
                </a:moveTo>
                <a:lnTo>
                  <a:pt x="936" y="618"/>
                </a:lnTo>
                <a:lnTo>
                  <a:pt x="942" y="606"/>
                </a:lnTo>
                <a:lnTo>
                  <a:pt x="948" y="600"/>
                </a:lnTo>
                <a:lnTo>
                  <a:pt x="948" y="594"/>
                </a:lnTo>
                <a:lnTo>
                  <a:pt x="918" y="594"/>
                </a:lnTo>
                <a:lnTo>
                  <a:pt x="918" y="612"/>
                </a:lnTo>
                <a:close/>
                <a:moveTo>
                  <a:pt x="486" y="756"/>
                </a:moveTo>
                <a:lnTo>
                  <a:pt x="474" y="756"/>
                </a:lnTo>
                <a:lnTo>
                  <a:pt x="438" y="774"/>
                </a:lnTo>
                <a:lnTo>
                  <a:pt x="432" y="780"/>
                </a:lnTo>
                <a:lnTo>
                  <a:pt x="432" y="786"/>
                </a:lnTo>
                <a:lnTo>
                  <a:pt x="444" y="786"/>
                </a:lnTo>
                <a:lnTo>
                  <a:pt x="456" y="780"/>
                </a:lnTo>
                <a:lnTo>
                  <a:pt x="462" y="774"/>
                </a:lnTo>
                <a:lnTo>
                  <a:pt x="474" y="768"/>
                </a:lnTo>
                <a:lnTo>
                  <a:pt x="510" y="768"/>
                </a:lnTo>
                <a:lnTo>
                  <a:pt x="510" y="762"/>
                </a:lnTo>
                <a:lnTo>
                  <a:pt x="504" y="762"/>
                </a:lnTo>
                <a:lnTo>
                  <a:pt x="504" y="756"/>
                </a:lnTo>
                <a:lnTo>
                  <a:pt x="486" y="756"/>
                </a:lnTo>
                <a:close/>
                <a:moveTo>
                  <a:pt x="1356" y="660"/>
                </a:moveTo>
                <a:lnTo>
                  <a:pt x="1326" y="666"/>
                </a:lnTo>
                <a:lnTo>
                  <a:pt x="1290" y="654"/>
                </a:lnTo>
                <a:lnTo>
                  <a:pt x="1260" y="642"/>
                </a:lnTo>
                <a:lnTo>
                  <a:pt x="1302" y="642"/>
                </a:lnTo>
                <a:lnTo>
                  <a:pt x="1326" y="630"/>
                </a:lnTo>
                <a:lnTo>
                  <a:pt x="1344" y="630"/>
                </a:lnTo>
                <a:lnTo>
                  <a:pt x="1350" y="624"/>
                </a:lnTo>
                <a:lnTo>
                  <a:pt x="1356" y="624"/>
                </a:lnTo>
                <a:lnTo>
                  <a:pt x="1344" y="618"/>
                </a:lnTo>
                <a:lnTo>
                  <a:pt x="1338" y="612"/>
                </a:lnTo>
                <a:lnTo>
                  <a:pt x="1320" y="606"/>
                </a:lnTo>
                <a:lnTo>
                  <a:pt x="1308" y="600"/>
                </a:lnTo>
                <a:lnTo>
                  <a:pt x="1284" y="600"/>
                </a:lnTo>
                <a:lnTo>
                  <a:pt x="1260" y="588"/>
                </a:lnTo>
                <a:lnTo>
                  <a:pt x="1254" y="588"/>
                </a:lnTo>
                <a:lnTo>
                  <a:pt x="1242" y="582"/>
                </a:lnTo>
                <a:lnTo>
                  <a:pt x="1242" y="588"/>
                </a:lnTo>
                <a:lnTo>
                  <a:pt x="1236" y="594"/>
                </a:lnTo>
                <a:lnTo>
                  <a:pt x="1236" y="600"/>
                </a:lnTo>
                <a:lnTo>
                  <a:pt x="1218" y="618"/>
                </a:lnTo>
                <a:lnTo>
                  <a:pt x="1206" y="618"/>
                </a:lnTo>
                <a:lnTo>
                  <a:pt x="1200" y="612"/>
                </a:lnTo>
                <a:lnTo>
                  <a:pt x="1224" y="588"/>
                </a:lnTo>
                <a:lnTo>
                  <a:pt x="1158" y="564"/>
                </a:lnTo>
                <a:lnTo>
                  <a:pt x="1158" y="576"/>
                </a:lnTo>
                <a:lnTo>
                  <a:pt x="1152" y="594"/>
                </a:lnTo>
                <a:lnTo>
                  <a:pt x="1134" y="630"/>
                </a:lnTo>
                <a:lnTo>
                  <a:pt x="1128" y="630"/>
                </a:lnTo>
                <a:lnTo>
                  <a:pt x="1122" y="624"/>
                </a:lnTo>
                <a:lnTo>
                  <a:pt x="1116" y="612"/>
                </a:lnTo>
                <a:lnTo>
                  <a:pt x="1116" y="594"/>
                </a:lnTo>
                <a:lnTo>
                  <a:pt x="1122" y="582"/>
                </a:lnTo>
                <a:lnTo>
                  <a:pt x="1116" y="594"/>
                </a:lnTo>
                <a:lnTo>
                  <a:pt x="1104" y="600"/>
                </a:lnTo>
                <a:lnTo>
                  <a:pt x="1080" y="624"/>
                </a:lnTo>
                <a:lnTo>
                  <a:pt x="1056" y="636"/>
                </a:lnTo>
                <a:lnTo>
                  <a:pt x="1050" y="636"/>
                </a:lnTo>
                <a:lnTo>
                  <a:pt x="1050" y="630"/>
                </a:lnTo>
                <a:lnTo>
                  <a:pt x="1056" y="618"/>
                </a:lnTo>
                <a:lnTo>
                  <a:pt x="1086" y="588"/>
                </a:lnTo>
                <a:lnTo>
                  <a:pt x="1092" y="576"/>
                </a:lnTo>
                <a:lnTo>
                  <a:pt x="1104" y="570"/>
                </a:lnTo>
                <a:lnTo>
                  <a:pt x="1068" y="570"/>
                </a:lnTo>
                <a:lnTo>
                  <a:pt x="1050" y="582"/>
                </a:lnTo>
                <a:lnTo>
                  <a:pt x="1026" y="582"/>
                </a:lnTo>
                <a:lnTo>
                  <a:pt x="984" y="606"/>
                </a:lnTo>
                <a:lnTo>
                  <a:pt x="960" y="606"/>
                </a:lnTo>
                <a:lnTo>
                  <a:pt x="954" y="636"/>
                </a:lnTo>
                <a:lnTo>
                  <a:pt x="918" y="624"/>
                </a:lnTo>
                <a:lnTo>
                  <a:pt x="882" y="630"/>
                </a:lnTo>
                <a:lnTo>
                  <a:pt x="894" y="660"/>
                </a:lnTo>
                <a:lnTo>
                  <a:pt x="846" y="648"/>
                </a:lnTo>
                <a:lnTo>
                  <a:pt x="828" y="654"/>
                </a:lnTo>
                <a:lnTo>
                  <a:pt x="834" y="678"/>
                </a:lnTo>
                <a:lnTo>
                  <a:pt x="792" y="690"/>
                </a:lnTo>
                <a:lnTo>
                  <a:pt x="792" y="654"/>
                </a:lnTo>
                <a:lnTo>
                  <a:pt x="762" y="654"/>
                </a:lnTo>
                <a:lnTo>
                  <a:pt x="774" y="678"/>
                </a:lnTo>
                <a:lnTo>
                  <a:pt x="750" y="660"/>
                </a:lnTo>
                <a:lnTo>
                  <a:pt x="750" y="690"/>
                </a:lnTo>
                <a:lnTo>
                  <a:pt x="726" y="690"/>
                </a:lnTo>
                <a:lnTo>
                  <a:pt x="726" y="660"/>
                </a:lnTo>
                <a:lnTo>
                  <a:pt x="738" y="654"/>
                </a:lnTo>
                <a:lnTo>
                  <a:pt x="744" y="648"/>
                </a:lnTo>
                <a:lnTo>
                  <a:pt x="708" y="642"/>
                </a:lnTo>
                <a:lnTo>
                  <a:pt x="708" y="684"/>
                </a:lnTo>
                <a:lnTo>
                  <a:pt x="678" y="696"/>
                </a:lnTo>
                <a:lnTo>
                  <a:pt x="696" y="708"/>
                </a:lnTo>
                <a:lnTo>
                  <a:pt x="660" y="714"/>
                </a:lnTo>
                <a:lnTo>
                  <a:pt x="672" y="726"/>
                </a:lnTo>
                <a:lnTo>
                  <a:pt x="630" y="726"/>
                </a:lnTo>
                <a:lnTo>
                  <a:pt x="630" y="738"/>
                </a:lnTo>
                <a:lnTo>
                  <a:pt x="660" y="750"/>
                </a:lnTo>
                <a:lnTo>
                  <a:pt x="654" y="762"/>
                </a:lnTo>
                <a:lnTo>
                  <a:pt x="618" y="744"/>
                </a:lnTo>
                <a:lnTo>
                  <a:pt x="600" y="750"/>
                </a:lnTo>
                <a:lnTo>
                  <a:pt x="624" y="762"/>
                </a:lnTo>
                <a:lnTo>
                  <a:pt x="606" y="780"/>
                </a:lnTo>
                <a:lnTo>
                  <a:pt x="594" y="762"/>
                </a:lnTo>
                <a:lnTo>
                  <a:pt x="576" y="768"/>
                </a:lnTo>
                <a:lnTo>
                  <a:pt x="576" y="780"/>
                </a:lnTo>
                <a:lnTo>
                  <a:pt x="546" y="780"/>
                </a:lnTo>
                <a:lnTo>
                  <a:pt x="540" y="792"/>
                </a:lnTo>
                <a:lnTo>
                  <a:pt x="564" y="804"/>
                </a:lnTo>
                <a:lnTo>
                  <a:pt x="564" y="822"/>
                </a:lnTo>
                <a:lnTo>
                  <a:pt x="528" y="810"/>
                </a:lnTo>
                <a:lnTo>
                  <a:pt x="522" y="822"/>
                </a:lnTo>
                <a:lnTo>
                  <a:pt x="552" y="834"/>
                </a:lnTo>
                <a:lnTo>
                  <a:pt x="504" y="834"/>
                </a:lnTo>
                <a:lnTo>
                  <a:pt x="504" y="852"/>
                </a:lnTo>
                <a:lnTo>
                  <a:pt x="492" y="846"/>
                </a:lnTo>
                <a:lnTo>
                  <a:pt x="486" y="846"/>
                </a:lnTo>
                <a:lnTo>
                  <a:pt x="474" y="852"/>
                </a:lnTo>
                <a:lnTo>
                  <a:pt x="468" y="858"/>
                </a:lnTo>
                <a:lnTo>
                  <a:pt x="456" y="858"/>
                </a:lnTo>
                <a:lnTo>
                  <a:pt x="456" y="870"/>
                </a:lnTo>
                <a:lnTo>
                  <a:pt x="462" y="876"/>
                </a:lnTo>
                <a:lnTo>
                  <a:pt x="456" y="876"/>
                </a:lnTo>
                <a:lnTo>
                  <a:pt x="450" y="882"/>
                </a:lnTo>
                <a:lnTo>
                  <a:pt x="444" y="882"/>
                </a:lnTo>
                <a:lnTo>
                  <a:pt x="444" y="900"/>
                </a:lnTo>
                <a:lnTo>
                  <a:pt x="480" y="900"/>
                </a:lnTo>
                <a:lnTo>
                  <a:pt x="468" y="912"/>
                </a:lnTo>
                <a:lnTo>
                  <a:pt x="432" y="906"/>
                </a:lnTo>
                <a:lnTo>
                  <a:pt x="420" y="912"/>
                </a:lnTo>
                <a:lnTo>
                  <a:pt x="414" y="918"/>
                </a:lnTo>
                <a:lnTo>
                  <a:pt x="414" y="930"/>
                </a:lnTo>
                <a:lnTo>
                  <a:pt x="420" y="936"/>
                </a:lnTo>
                <a:lnTo>
                  <a:pt x="420" y="948"/>
                </a:lnTo>
                <a:lnTo>
                  <a:pt x="408" y="954"/>
                </a:lnTo>
                <a:lnTo>
                  <a:pt x="390" y="954"/>
                </a:lnTo>
                <a:lnTo>
                  <a:pt x="390" y="972"/>
                </a:lnTo>
                <a:lnTo>
                  <a:pt x="408" y="990"/>
                </a:lnTo>
                <a:lnTo>
                  <a:pt x="408" y="996"/>
                </a:lnTo>
                <a:lnTo>
                  <a:pt x="402" y="1002"/>
                </a:lnTo>
                <a:lnTo>
                  <a:pt x="366" y="1002"/>
                </a:lnTo>
                <a:lnTo>
                  <a:pt x="360" y="1008"/>
                </a:lnTo>
                <a:lnTo>
                  <a:pt x="360" y="1026"/>
                </a:lnTo>
                <a:lnTo>
                  <a:pt x="354" y="1032"/>
                </a:lnTo>
                <a:lnTo>
                  <a:pt x="342" y="1032"/>
                </a:lnTo>
                <a:lnTo>
                  <a:pt x="336" y="1026"/>
                </a:lnTo>
                <a:lnTo>
                  <a:pt x="318" y="1026"/>
                </a:lnTo>
                <a:lnTo>
                  <a:pt x="294" y="1050"/>
                </a:lnTo>
                <a:lnTo>
                  <a:pt x="282" y="1050"/>
                </a:lnTo>
                <a:lnTo>
                  <a:pt x="270" y="1062"/>
                </a:lnTo>
                <a:lnTo>
                  <a:pt x="270" y="1068"/>
                </a:lnTo>
                <a:lnTo>
                  <a:pt x="276" y="1074"/>
                </a:lnTo>
                <a:lnTo>
                  <a:pt x="276" y="1080"/>
                </a:lnTo>
                <a:lnTo>
                  <a:pt x="264" y="1092"/>
                </a:lnTo>
                <a:lnTo>
                  <a:pt x="252" y="1092"/>
                </a:lnTo>
                <a:lnTo>
                  <a:pt x="246" y="1086"/>
                </a:lnTo>
                <a:lnTo>
                  <a:pt x="234" y="1080"/>
                </a:lnTo>
                <a:lnTo>
                  <a:pt x="234" y="1074"/>
                </a:lnTo>
                <a:lnTo>
                  <a:pt x="228" y="1074"/>
                </a:lnTo>
                <a:lnTo>
                  <a:pt x="204" y="1086"/>
                </a:lnTo>
                <a:lnTo>
                  <a:pt x="198" y="1092"/>
                </a:lnTo>
                <a:lnTo>
                  <a:pt x="180" y="1092"/>
                </a:lnTo>
                <a:lnTo>
                  <a:pt x="180" y="1110"/>
                </a:lnTo>
                <a:lnTo>
                  <a:pt x="186" y="1116"/>
                </a:lnTo>
                <a:lnTo>
                  <a:pt x="192" y="1116"/>
                </a:lnTo>
                <a:lnTo>
                  <a:pt x="192" y="1128"/>
                </a:lnTo>
                <a:lnTo>
                  <a:pt x="186" y="1128"/>
                </a:lnTo>
                <a:lnTo>
                  <a:pt x="174" y="1116"/>
                </a:lnTo>
                <a:lnTo>
                  <a:pt x="162" y="1116"/>
                </a:lnTo>
                <a:lnTo>
                  <a:pt x="156" y="1122"/>
                </a:lnTo>
                <a:lnTo>
                  <a:pt x="156" y="1134"/>
                </a:lnTo>
                <a:lnTo>
                  <a:pt x="168" y="1134"/>
                </a:lnTo>
                <a:lnTo>
                  <a:pt x="174" y="1140"/>
                </a:lnTo>
                <a:lnTo>
                  <a:pt x="180" y="1140"/>
                </a:lnTo>
                <a:lnTo>
                  <a:pt x="180" y="1152"/>
                </a:lnTo>
                <a:lnTo>
                  <a:pt x="138" y="1152"/>
                </a:lnTo>
                <a:lnTo>
                  <a:pt x="138" y="1146"/>
                </a:lnTo>
                <a:lnTo>
                  <a:pt x="132" y="1146"/>
                </a:lnTo>
                <a:lnTo>
                  <a:pt x="126" y="1158"/>
                </a:lnTo>
                <a:lnTo>
                  <a:pt x="126" y="1170"/>
                </a:lnTo>
                <a:lnTo>
                  <a:pt x="120" y="1164"/>
                </a:lnTo>
                <a:lnTo>
                  <a:pt x="102" y="1164"/>
                </a:lnTo>
                <a:lnTo>
                  <a:pt x="96" y="1158"/>
                </a:lnTo>
                <a:lnTo>
                  <a:pt x="90" y="1158"/>
                </a:lnTo>
                <a:lnTo>
                  <a:pt x="90" y="1164"/>
                </a:lnTo>
                <a:lnTo>
                  <a:pt x="96" y="1170"/>
                </a:lnTo>
                <a:lnTo>
                  <a:pt x="120" y="1182"/>
                </a:lnTo>
                <a:lnTo>
                  <a:pt x="132" y="1182"/>
                </a:lnTo>
                <a:lnTo>
                  <a:pt x="108" y="1200"/>
                </a:lnTo>
                <a:lnTo>
                  <a:pt x="108" y="1188"/>
                </a:lnTo>
                <a:lnTo>
                  <a:pt x="90" y="1188"/>
                </a:lnTo>
                <a:lnTo>
                  <a:pt x="84" y="1194"/>
                </a:lnTo>
                <a:lnTo>
                  <a:pt x="60" y="1182"/>
                </a:lnTo>
                <a:lnTo>
                  <a:pt x="54" y="1194"/>
                </a:lnTo>
                <a:lnTo>
                  <a:pt x="66" y="1200"/>
                </a:lnTo>
                <a:lnTo>
                  <a:pt x="30" y="1194"/>
                </a:lnTo>
                <a:lnTo>
                  <a:pt x="30" y="1212"/>
                </a:lnTo>
                <a:lnTo>
                  <a:pt x="78" y="1212"/>
                </a:lnTo>
                <a:lnTo>
                  <a:pt x="54" y="1218"/>
                </a:lnTo>
                <a:lnTo>
                  <a:pt x="18" y="1212"/>
                </a:lnTo>
                <a:lnTo>
                  <a:pt x="6" y="1224"/>
                </a:lnTo>
                <a:lnTo>
                  <a:pt x="6" y="1230"/>
                </a:lnTo>
                <a:lnTo>
                  <a:pt x="18" y="1242"/>
                </a:lnTo>
                <a:lnTo>
                  <a:pt x="36" y="1242"/>
                </a:lnTo>
                <a:lnTo>
                  <a:pt x="18" y="1248"/>
                </a:lnTo>
                <a:lnTo>
                  <a:pt x="12" y="1254"/>
                </a:lnTo>
                <a:lnTo>
                  <a:pt x="12" y="1260"/>
                </a:lnTo>
                <a:lnTo>
                  <a:pt x="66" y="1260"/>
                </a:lnTo>
                <a:lnTo>
                  <a:pt x="78" y="1272"/>
                </a:lnTo>
                <a:lnTo>
                  <a:pt x="96" y="1260"/>
                </a:lnTo>
                <a:lnTo>
                  <a:pt x="108" y="1272"/>
                </a:lnTo>
                <a:lnTo>
                  <a:pt x="138" y="1260"/>
                </a:lnTo>
                <a:lnTo>
                  <a:pt x="132" y="1266"/>
                </a:lnTo>
                <a:lnTo>
                  <a:pt x="126" y="1278"/>
                </a:lnTo>
                <a:lnTo>
                  <a:pt x="60" y="1278"/>
                </a:lnTo>
                <a:lnTo>
                  <a:pt x="54" y="1272"/>
                </a:lnTo>
                <a:lnTo>
                  <a:pt x="24" y="1272"/>
                </a:lnTo>
                <a:lnTo>
                  <a:pt x="12" y="1278"/>
                </a:lnTo>
                <a:lnTo>
                  <a:pt x="0" y="1278"/>
                </a:lnTo>
                <a:lnTo>
                  <a:pt x="6" y="1284"/>
                </a:lnTo>
                <a:lnTo>
                  <a:pt x="6" y="1296"/>
                </a:lnTo>
                <a:lnTo>
                  <a:pt x="12" y="1296"/>
                </a:lnTo>
                <a:lnTo>
                  <a:pt x="18" y="1302"/>
                </a:lnTo>
                <a:lnTo>
                  <a:pt x="30" y="1302"/>
                </a:lnTo>
                <a:lnTo>
                  <a:pt x="24" y="1308"/>
                </a:lnTo>
                <a:lnTo>
                  <a:pt x="18" y="1320"/>
                </a:lnTo>
                <a:lnTo>
                  <a:pt x="36" y="1338"/>
                </a:lnTo>
                <a:lnTo>
                  <a:pt x="48" y="1338"/>
                </a:lnTo>
                <a:lnTo>
                  <a:pt x="72" y="1320"/>
                </a:lnTo>
                <a:lnTo>
                  <a:pt x="102" y="1314"/>
                </a:lnTo>
                <a:lnTo>
                  <a:pt x="90" y="1338"/>
                </a:lnTo>
                <a:lnTo>
                  <a:pt x="78" y="1332"/>
                </a:lnTo>
                <a:lnTo>
                  <a:pt x="66" y="1350"/>
                </a:lnTo>
                <a:lnTo>
                  <a:pt x="30" y="1350"/>
                </a:lnTo>
                <a:lnTo>
                  <a:pt x="48" y="1368"/>
                </a:lnTo>
                <a:lnTo>
                  <a:pt x="24" y="1380"/>
                </a:lnTo>
                <a:lnTo>
                  <a:pt x="6" y="1380"/>
                </a:lnTo>
                <a:lnTo>
                  <a:pt x="6" y="1398"/>
                </a:lnTo>
                <a:lnTo>
                  <a:pt x="66" y="1398"/>
                </a:lnTo>
                <a:lnTo>
                  <a:pt x="54" y="1422"/>
                </a:lnTo>
                <a:lnTo>
                  <a:pt x="66" y="1422"/>
                </a:lnTo>
                <a:lnTo>
                  <a:pt x="54" y="1440"/>
                </a:lnTo>
                <a:lnTo>
                  <a:pt x="42" y="1434"/>
                </a:lnTo>
                <a:lnTo>
                  <a:pt x="36" y="1434"/>
                </a:lnTo>
                <a:lnTo>
                  <a:pt x="30" y="1428"/>
                </a:lnTo>
                <a:lnTo>
                  <a:pt x="18" y="1428"/>
                </a:lnTo>
                <a:lnTo>
                  <a:pt x="18" y="1440"/>
                </a:lnTo>
                <a:lnTo>
                  <a:pt x="24" y="1452"/>
                </a:lnTo>
                <a:lnTo>
                  <a:pt x="36" y="1464"/>
                </a:lnTo>
                <a:lnTo>
                  <a:pt x="84" y="1482"/>
                </a:lnTo>
                <a:lnTo>
                  <a:pt x="78" y="1488"/>
                </a:lnTo>
                <a:lnTo>
                  <a:pt x="84" y="1494"/>
                </a:lnTo>
                <a:lnTo>
                  <a:pt x="126" y="1494"/>
                </a:lnTo>
                <a:lnTo>
                  <a:pt x="132" y="1500"/>
                </a:lnTo>
                <a:lnTo>
                  <a:pt x="144" y="1500"/>
                </a:lnTo>
                <a:lnTo>
                  <a:pt x="192" y="1476"/>
                </a:lnTo>
                <a:lnTo>
                  <a:pt x="204" y="1464"/>
                </a:lnTo>
                <a:lnTo>
                  <a:pt x="216" y="1458"/>
                </a:lnTo>
                <a:lnTo>
                  <a:pt x="222" y="1452"/>
                </a:lnTo>
                <a:lnTo>
                  <a:pt x="258" y="1422"/>
                </a:lnTo>
                <a:lnTo>
                  <a:pt x="282" y="1422"/>
                </a:lnTo>
                <a:lnTo>
                  <a:pt x="294" y="1416"/>
                </a:lnTo>
                <a:lnTo>
                  <a:pt x="300" y="1410"/>
                </a:lnTo>
                <a:lnTo>
                  <a:pt x="300" y="1386"/>
                </a:lnTo>
                <a:lnTo>
                  <a:pt x="294" y="1380"/>
                </a:lnTo>
                <a:lnTo>
                  <a:pt x="294" y="1374"/>
                </a:lnTo>
                <a:lnTo>
                  <a:pt x="312" y="1368"/>
                </a:lnTo>
                <a:lnTo>
                  <a:pt x="306" y="1374"/>
                </a:lnTo>
                <a:lnTo>
                  <a:pt x="306" y="1380"/>
                </a:lnTo>
                <a:lnTo>
                  <a:pt x="300" y="1386"/>
                </a:lnTo>
                <a:lnTo>
                  <a:pt x="300" y="1392"/>
                </a:lnTo>
                <a:lnTo>
                  <a:pt x="312" y="1404"/>
                </a:lnTo>
                <a:lnTo>
                  <a:pt x="330" y="1410"/>
                </a:lnTo>
                <a:lnTo>
                  <a:pt x="342" y="1410"/>
                </a:lnTo>
                <a:lnTo>
                  <a:pt x="348" y="1416"/>
                </a:lnTo>
                <a:lnTo>
                  <a:pt x="354" y="1416"/>
                </a:lnTo>
                <a:lnTo>
                  <a:pt x="372" y="1434"/>
                </a:lnTo>
                <a:lnTo>
                  <a:pt x="378" y="1422"/>
                </a:lnTo>
                <a:lnTo>
                  <a:pt x="384" y="1416"/>
                </a:lnTo>
                <a:lnTo>
                  <a:pt x="384" y="1398"/>
                </a:lnTo>
                <a:lnTo>
                  <a:pt x="372" y="1386"/>
                </a:lnTo>
                <a:lnTo>
                  <a:pt x="372" y="1380"/>
                </a:lnTo>
                <a:lnTo>
                  <a:pt x="378" y="1374"/>
                </a:lnTo>
                <a:lnTo>
                  <a:pt x="384" y="1374"/>
                </a:lnTo>
                <a:lnTo>
                  <a:pt x="384" y="1368"/>
                </a:lnTo>
                <a:lnTo>
                  <a:pt x="378" y="1356"/>
                </a:lnTo>
                <a:lnTo>
                  <a:pt x="414" y="1356"/>
                </a:lnTo>
                <a:lnTo>
                  <a:pt x="420" y="1350"/>
                </a:lnTo>
                <a:lnTo>
                  <a:pt x="420" y="1326"/>
                </a:lnTo>
                <a:lnTo>
                  <a:pt x="426" y="1326"/>
                </a:lnTo>
                <a:lnTo>
                  <a:pt x="420" y="1314"/>
                </a:lnTo>
                <a:lnTo>
                  <a:pt x="420" y="1308"/>
                </a:lnTo>
                <a:lnTo>
                  <a:pt x="414" y="1302"/>
                </a:lnTo>
                <a:lnTo>
                  <a:pt x="414" y="1296"/>
                </a:lnTo>
                <a:lnTo>
                  <a:pt x="408" y="1284"/>
                </a:lnTo>
                <a:lnTo>
                  <a:pt x="402" y="1278"/>
                </a:lnTo>
                <a:lnTo>
                  <a:pt x="426" y="1272"/>
                </a:lnTo>
                <a:lnTo>
                  <a:pt x="438" y="1260"/>
                </a:lnTo>
                <a:lnTo>
                  <a:pt x="438" y="1248"/>
                </a:lnTo>
                <a:lnTo>
                  <a:pt x="420" y="1230"/>
                </a:lnTo>
                <a:lnTo>
                  <a:pt x="414" y="1230"/>
                </a:lnTo>
                <a:lnTo>
                  <a:pt x="402" y="1218"/>
                </a:lnTo>
                <a:lnTo>
                  <a:pt x="402" y="1200"/>
                </a:lnTo>
                <a:lnTo>
                  <a:pt x="408" y="1188"/>
                </a:lnTo>
                <a:lnTo>
                  <a:pt x="408" y="1176"/>
                </a:lnTo>
                <a:lnTo>
                  <a:pt x="384" y="1152"/>
                </a:lnTo>
                <a:lnTo>
                  <a:pt x="384" y="1140"/>
                </a:lnTo>
                <a:lnTo>
                  <a:pt x="390" y="1134"/>
                </a:lnTo>
                <a:lnTo>
                  <a:pt x="396" y="1134"/>
                </a:lnTo>
                <a:lnTo>
                  <a:pt x="402" y="1128"/>
                </a:lnTo>
                <a:lnTo>
                  <a:pt x="402" y="1122"/>
                </a:lnTo>
                <a:lnTo>
                  <a:pt x="396" y="1116"/>
                </a:lnTo>
                <a:lnTo>
                  <a:pt x="390" y="1116"/>
                </a:lnTo>
                <a:lnTo>
                  <a:pt x="384" y="1110"/>
                </a:lnTo>
                <a:lnTo>
                  <a:pt x="426" y="1068"/>
                </a:lnTo>
                <a:lnTo>
                  <a:pt x="438" y="1062"/>
                </a:lnTo>
                <a:lnTo>
                  <a:pt x="444" y="1056"/>
                </a:lnTo>
                <a:lnTo>
                  <a:pt x="456" y="1050"/>
                </a:lnTo>
                <a:lnTo>
                  <a:pt x="498" y="1050"/>
                </a:lnTo>
                <a:lnTo>
                  <a:pt x="504" y="1044"/>
                </a:lnTo>
                <a:lnTo>
                  <a:pt x="504" y="1038"/>
                </a:lnTo>
                <a:lnTo>
                  <a:pt x="486" y="1020"/>
                </a:lnTo>
                <a:lnTo>
                  <a:pt x="474" y="1014"/>
                </a:lnTo>
                <a:lnTo>
                  <a:pt x="486" y="1008"/>
                </a:lnTo>
                <a:lnTo>
                  <a:pt x="492" y="1008"/>
                </a:lnTo>
                <a:lnTo>
                  <a:pt x="522" y="978"/>
                </a:lnTo>
                <a:lnTo>
                  <a:pt x="528" y="936"/>
                </a:lnTo>
                <a:lnTo>
                  <a:pt x="528" y="900"/>
                </a:lnTo>
                <a:lnTo>
                  <a:pt x="546" y="912"/>
                </a:lnTo>
                <a:lnTo>
                  <a:pt x="558" y="906"/>
                </a:lnTo>
                <a:lnTo>
                  <a:pt x="564" y="906"/>
                </a:lnTo>
                <a:lnTo>
                  <a:pt x="570" y="900"/>
                </a:lnTo>
                <a:lnTo>
                  <a:pt x="576" y="900"/>
                </a:lnTo>
                <a:lnTo>
                  <a:pt x="576" y="894"/>
                </a:lnTo>
                <a:lnTo>
                  <a:pt x="570" y="888"/>
                </a:lnTo>
                <a:lnTo>
                  <a:pt x="570" y="882"/>
                </a:lnTo>
                <a:lnTo>
                  <a:pt x="564" y="876"/>
                </a:lnTo>
                <a:lnTo>
                  <a:pt x="582" y="876"/>
                </a:lnTo>
                <a:lnTo>
                  <a:pt x="588" y="870"/>
                </a:lnTo>
                <a:lnTo>
                  <a:pt x="588" y="864"/>
                </a:lnTo>
                <a:lnTo>
                  <a:pt x="594" y="858"/>
                </a:lnTo>
                <a:lnTo>
                  <a:pt x="606" y="852"/>
                </a:lnTo>
                <a:lnTo>
                  <a:pt x="612" y="852"/>
                </a:lnTo>
                <a:lnTo>
                  <a:pt x="618" y="834"/>
                </a:lnTo>
                <a:lnTo>
                  <a:pt x="612" y="828"/>
                </a:lnTo>
                <a:lnTo>
                  <a:pt x="600" y="822"/>
                </a:lnTo>
                <a:lnTo>
                  <a:pt x="600" y="810"/>
                </a:lnTo>
                <a:lnTo>
                  <a:pt x="606" y="810"/>
                </a:lnTo>
                <a:lnTo>
                  <a:pt x="618" y="804"/>
                </a:lnTo>
                <a:lnTo>
                  <a:pt x="636" y="786"/>
                </a:lnTo>
                <a:lnTo>
                  <a:pt x="678" y="780"/>
                </a:lnTo>
                <a:lnTo>
                  <a:pt x="696" y="780"/>
                </a:lnTo>
                <a:lnTo>
                  <a:pt x="702" y="774"/>
                </a:lnTo>
                <a:lnTo>
                  <a:pt x="702" y="744"/>
                </a:lnTo>
                <a:lnTo>
                  <a:pt x="714" y="732"/>
                </a:lnTo>
                <a:lnTo>
                  <a:pt x="720" y="738"/>
                </a:lnTo>
                <a:lnTo>
                  <a:pt x="720" y="750"/>
                </a:lnTo>
                <a:lnTo>
                  <a:pt x="744" y="744"/>
                </a:lnTo>
                <a:lnTo>
                  <a:pt x="768" y="750"/>
                </a:lnTo>
                <a:lnTo>
                  <a:pt x="792" y="750"/>
                </a:lnTo>
                <a:lnTo>
                  <a:pt x="798" y="756"/>
                </a:lnTo>
                <a:lnTo>
                  <a:pt x="810" y="756"/>
                </a:lnTo>
                <a:lnTo>
                  <a:pt x="816" y="750"/>
                </a:lnTo>
                <a:lnTo>
                  <a:pt x="810" y="750"/>
                </a:lnTo>
                <a:lnTo>
                  <a:pt x="798" y="738"/>
                </a:lnTo>
                <a:lnTo>
                  <a:pt x="798" y="732"/>
                </a:lnTo>
                <a:lnTo>
                  <a:pt x="810" y="732"/>
                </a:lnTo>
                <a:lnTo>
                  <a:pt x="810" y="708"/>
                </a:lnTo>
                <a:lnTo>
                  <a:pt x="840" y="714"/>
                </a:lnTo>
                <a:lnTo>
                  <a:pt x="834" y="708"/>
                </a:lnTo>
                <a:lnTo>
                  <a:pt x="840" y="702"/>
                </a:lnTo>
                <a:lnTo>
                  <a:pt x="858" y="708"/>
                </a:lnTo>
                <a:lnTo>
                  <a:pt x="858" y="696"/>
                </a:lnTo>
                <a:lnTo>
                  <a:pt x="864" y="690"/>
                </a:lnTo>
                <a:lnTo>
                  <a:pt x="882" y="690"/>
                </a:lnTo>
                <a:lnTo>
                  <a:pt x="888" y="696"/>
                </a:lnTo>
                <a:lnTo>
                  <a:pt x="894" y="708"/>
                </a:lnTo>
                <a:lnTo>
                  <a:pt x="906" y="714"/>
                </a:lnTo>
                <a:lnTo>
                  <a:pt x="918" y="726"/>
                </a:lnTo>
                <a:lnTo>
                  <a:pt x="930" y="726"/>
                </a:lnTo>
                <a:lnTo>
                  <a:pt x="942" y="732"/>
                </a:lnTo>
                <a:lnTo>
                  <a:pt x="960" y="732"/>
                </a:lnTo>
                <a:lnTo>
                  <a:pt x="966" y="738"/>
                </a:lnTo>
                <a:lnTo>
                  <a:pt x="978" y="738"/>
                </a:lnTo>
                <a:lnTo>
                  <a:pt x="990" y="732"/>
                </a:lnTo>
                <a:lnTo>
                  <a:pt x="996" y="726"/>
                </a:lnTo>
                <a:lnTo>
                  <a:pt x="1026" y="726"/>
                </a:lnTo>
                <a:lnTo>
                  <a:pt x="1038" y="732"/>
                </a:lnTo>
                <a:lnTo>
                  <a:pt x="1044" y="738"/>
                </a:lnTo>
                <a:lnTo>
                  <a:pt x="1062" y="738"/>
                </a:lnTo>
                <a:lnTo>
                  <a:pt x="1062" y="726"/>
                </a:lnTo>
                <a:lnTo>
                  <a:pt x="1068" y="720"/>
                </a:lnTo>
                <a:lnTo>
                  <a:pt x="1068" y="714"/>
                </a:lnTo>
                <a:lnTo>
                  <a:pt x="1092" y="714"/>
                </a:lnTo>
                <a:lnTo>
                  <a:pt x="1092" y="678"/>
                </a:lnTo>
                <a:lnTo>
                  <a:pt x="1098" y="672"/>
                </a:lnTo>
                <a:lnTo>
                  <a:pt x="1098" y="660"/>
                </a:lnTo>
                <a:lnTo>
                  <a:pt x="1110" y="654"/>
                </a:lnTo>
                <a:lnTo>
                  <a:pt x="1116" y="654"/>
                </a:lnTo>
                <a:lnTo>
                  <a:pt x="1128" y="648"/>
                </a:lnTo>
                <a:lnTo>
                  <a:pt x="1158" y="648"/>
                </a:lnTo>
                <a:lnTo>
                  <a:pt x="1170" y="642"/>
                </a:lnTo>
                <a:lnTo>
                  <a:pt x="1206" y="642"/>
                </a:lnTo>
                <a:lnTo>
                  <a:pt x="1206" y="654"/>
                </a:lnTo>
                <a:lnTo>
                  <a:pt x="1242" y="660"/>
                </a:lnTo>
                <a:lnTo>
                  <a:pt x="1248" y="660"/>
                </a:lnTo>
                <a:lnTo>
                  <a:pt x="1260" y="672"/>
                </a:lnTo>
                <a:lnTo>
                  <a:pt x="1266" y="684"/>
                </a:lnTo>
                <a:lnTo>
                  <a:pt x="1266" y="702"/>
                </a:lnTo>
                <a:lnTo>
                  <a:pt x="1260" y="702"/>
                </a:lnTo>
                <a:lnTo>
                  <a:pt x="1260" y="696"/>
                </a:lnTo>
                <a:lnTo>
                  <a:pt x="1254" y="696"/>
                </a:lnTo>
                <a:lnTo>
                  <a:pt x="1254" y="708"/>
                </a:lnTo>
                <a:lnTo>
                  <a:pt x="1278" y="708"/>
                </a:lnTo>
                <a:lnTo>
                  <a:pt x="1284" y="696"/>
                </a:lnTo>
                <a:lnTo>
                  <a:pt x="1284" y="690"/>
                </a:lnTo>
                <a:lnTo>
                  <a:pt x="1308" y="684"/>
                </a:lnTo>
                <a:lnTo>
                  <a:pt x="1314" y="672"/>
                </a:lnTo>
                <a:lnTo>
                  <a:pt x="1350" y="672"/>
                </a:lnTo>
                <a:lnTo>
                  <a:pt x="1362" y="660"/>
                </a:lnTo>
                <a:lnTo>
                  <a:pt x="1356" y="660"/>
                </a:lnTo>
                <a:close/>
                <a:moveTo>
                  <a:pt x="564" y="726"/>
                </a:moveTo>
                <a:lnTo>
                  <a:pt x="540" y="738"/>
                </a:lnTo>
                <a:lnTo>
                  <a:pt x="546" y="756"/>
                </a:lnTo>
                <a:lnTo>
                  <a:pt x="576" y="756"/>
                </a:lnTo>
                <a:lnTo>
                  <a:pt x="570" y="738"/>
                </a:lnTo>
                <a:lnTo>
                  <a:pt x="564" y="726"/>
                </a:lnTo>
                <a:close/>
                <a:moveTo>
                  <a:pt x="522" y="714"/>
                </a:moveTo>
                <a:lnTo>
                  <a:pt x="516" y="720"/>
                </a:lnTo>
                <a:lnTo>
                  <a:pt x="510" y="732"/>
                </a:lnTo>
                <a:lnTo>
                  <a:pt x="510" y="750"/>
                </a:lnTo>
                <a:lnTo>
                  <a:pt x="528" y="768"/>
                </a:lnTo>
                <a:lnTo>
                  <a:pt x="528" y="756"/>
                </a:lnTo>
                <a:lnTo>
                  <a:pt x="534" y="744"/>
                </a:lnTo>
                <a:lnTo>
                  <a:pt x="534" y="720"/>
                </a:lnTo>
                <a:lnTo>
                  <a:pt x="528" y="714"/>
                </a:lnTo>
                <a:lnTo>
                  <a:pt x="522" y="714"/>
                </a:lnTo>
                <a:close/>
                <a:moveTo>
                  <a:pt x="606" y="738"/>
                </a:moveTo>
                <a:lnTo>
                  <a:pt x="618" y="732"/>
                </a:lnTo>
                <a:lnTo>
                  <a:pt x="624" y="732"/>
                </a:lnTo>
                <a:lnTo>
                  <a:pt x="630" y="726"/>
                </a:lnTo>
                <a:lnTo>
                  <a:pt x="618" y="720"/>
                </a:lnTo>
                <a:lnTo>
                  <a:pt x="588" y="720"/>
                </a:lnTo>
                <a:lnTo>
                  <a:pt x="576" y="732"/>
                </a:lnTo>
                <a:lnTo>
                  <a:pt x="582" y="744"/>
                </a:lnTo>
                <a:lnTo>
                  <a:pt x="606" y="738"/>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3" name="Nigeria" descr="© INSCALE GmbH, 05.05.2010&#10;http://www.presentationload.com/">
            <a:extLst>
              <a:ext uri="{FF2B5EF4-FFF2-40B4-BE49-F238E27FC236}">
                <a16:creationId xmlns:a16="http://schemas.microsoft.com/office/drawing/2014/main" id="{928AA491-B4BD-2A35-73B2-E29B710A0609}"/>
              </a:ext>
            </a:extLst>
          </p:cNvPr>
          <p:cNvSpPr>
            <a:spLocks/>
          </p:cNvSpPr>
          <p:nvPr/>
        </p:nvSpPr>
        <p:spPr bwMode="gray">
          <a:xfrm>
            <a:off x="5694286" y="3857480"/>
            <a:ext cx="394632" cy="363283"/>
          </a:xfrm>
          <a:custGeom>
            <a:avLst/>
            <a:gdLst>
              <a:gd name="T0" fmla="*/ 2147483647 w 840"/>
              <a:gd name="T1" fmla="*/ 2147483647 h 768"/>
              <a:gd name="T2" fmla="*/ 2147483647 w 840"/>
              <a:gd name="T3" fmla="*/ 2147483647 h 768"/>
              <a:gd name="T4" fmla="*/ 2147483647 w 840"/>
              <a:gd name="T5" fmla="*/ 2147483647 h 768"/>
              <a:gd name="T6" fmla="*/ 2147483647 w 840"/>
              <a:gd name="T7" fmla="*/ 2147483647 h 768"/>
              <a:gd name="T8" fmla="*/ 2147483647 w 840"/>
              <a:gd name="T9" fmla="*/ 2147483647 h 768"/>
              <a:gd name="T10" fmla="*/ 2147483647 w 840"/>
              <a:gd name="T11" fmla="*/ 2147483647 h 768"/>
              <a:gd name="T12" fmla="*/ 2147483647 w 840"/>
              <a:gd name="T13" fmla="*/ 2147483647 h 768"/>
              <a:gd name="T14" fmla="*/ 2147483647 w 840"/>
              <a:gd name="T15" fmla="*/ 2147483647 h 768"/>
              <a:gd name="T16" fmla="*/ 2147483647 w 840"/>
              <a:gd name="T17" fmla="*/ 2147483647 h 768"/>
              <a:gd name="T18" fmla="*/ 2147483647 w 840"/>
              <a:gd name="T19" fmla="*/ 2147483647 h 768"/>
              <a:gd name="T20" fmla="*/ 2147483647 w 840"/>
              <a:gd name="T21" fmla="*/ 2147483647 h 768"/>
              <a:gd name="T22" fmla="*/ 2147483647 w 840"/>
              <a:gd name="T23" fmla="*/ 2147483647 h 768"/>
              <a:gd name="T24" fmla="*/ 2147483647 w 840"/>
              <a:gd name="T25" fmla="*/ 2147483647 h 768"/>
              <a:gd name="T26" fmla="*/ 2147483647 w 840"/>
              <a:gd name="T27" fmla="*/ 2147483647 h 768"/>
              <a:gd name="T28" fmla="*/ 2147483647 w 840"/>
              <a:gd name="T29" fmla="*/ 2147483647 h 768"/>
              <a:gd name="T30" fmla="*/ 2147483647 w 840"/>
              <a:gd name="T31" fmla="*/ 2147483647 h 768"/>
              <a:gd name="T32" fmla="*/ 2147483647 w 840"/>
              <a:gd name="T33" fmla="*/ 2147483647 h 768"/>
              <a:gd name="T34" fmla="*/ 2147483647 w 840"/>
              <a:gd name="T35" fmla="*/ 2147483647 h 768"/>
              <a:gd name="T36" fmla="*/ 2147483647 w 840"/>
              <a:gd name="T37" fmla="*/ 2147483647 h 768"/>
              <a:gd name="T38" fmla="*/ 2147483647 w 840"/>
              <a:gd name="T39" fmla="*/ 2147483647 h 768"/>
              <a:gd name="T40" fmla="*/ 2147483647 w 840"/>
              <a:gd name="T41" fmla="*/ 2147483647 h 768"/>
              <a:gd name="T42" fmla="*/ 2147483647 w 840"/>
              <a:gd name="T43" fmla="*/ 2147483647 h 768"/>
              <a:gd name="T44" fmla="*/ 2147483647 w 840"/>
              <a:gd name="T45" fmla="*/ 2147483647 h 768"/>
              <a:gd name="T46" fmla="*/ 2147483647 w 840"/>
              <a:gd name="T47" fmla="*/ 2147483647 h 768"/>
              <a:gd name="T48" fmla="*/ 2147483647 w 840"/>
              <a:gd name="T49" fmla="*/ 2147483647 h 768"/>
              <a:gd name="T50" fmla="*/ 2147483647 w 840"/>
              <a:gd name="T51" fmla="*/ 2147483647 h 768"/>
              <a:gd name="T52" fmla="*/ 2147483647 w 840"/>
              <a:gd name="T53" fmla="*/ 2147483647 h 768"/>
              <a:gd name="T54" fmla="*/ 2147483647 w 840"/>
              <a:gd name="T55" fmla="*/ 2147483647 h 768"/>
              <a:gd name="T56" fmla="*/ 2147483647 w 840"/>
              <a:gd name="T57" fmla="*/ 2147483647 h 768"/>
              <a:gd name="T58" fmla="*/ 2147483647 w 840"/>
              <a:gd name="T59" fmla="*/ 2147483647 h 768"/>
              <a:gd name="T60" fmla="*/ 2147483647 w 840"/>
              <a:gd name="T61" fmla="*/ 2147483647 h 768"/>
              <a:gd name="T62" fmla="*/ 2147483647 w 840"/>
              <a:gd name="T63" fmla="*/ 2147483647 h 768"/>
              <a:gd name="T64" fmla="*/ 2147483647 w 840"/>
              <a:gd name="T65" fmla="*/ 2147483647 h 768"/>
              <a:gd name="T66" fmla="*/ 2147483647 w 840"/>
              <a:gd name="T67" fmla="*/ 2147483647 h 768"/>
              <a:gd name="T68" fmla="*/ 2147483647 w 840"/>
              <a:gd name="T69" fmla="*/ 2147483647 h 768"/>
              <a:gd name="T70" fmla="*/ 2147483647 w 840"/>
              <a:gd name="T71" fmla="*/ 2147483647 h 768"/>
              <a:gd name="T72" fmla="*/ 2147483647 w 840"/>
              <a:gd name="T73" fmla="*/ 2147483647 h 768"/>
              <a:gd name="T74" fmla="*/ 2147483647 w 840"/>
              <a:gd name="T75" fmla="*/ 2147483647 h 768"/>
              <a:gd name="T76" fmla="*/ 2147483647 w 840"/>
              <a:gd name="T77" fmla="*/ 2147483647 h 768"/>
              <a:gd name="T78" fmla="*/ 2147483647 w 840"/>
              <a:gd name="T79" fmla="*/ 2147483647 h 768"/>
              <a:gd name="T80" fmla="*/ 2147483647 w 840"/>
              <a:gd name="T81" fmla="*/ 2147483647 h 768"/>
              <a:gd name="T82" fmla="*/ 2147483647 w 840"/>
              <a:gd name="T83" fmla="*/ 2147483647 h 768"/>
              <a:gd name="T84" fmla="*/ 2147483647 w 840"/>
              <a:gd name="T85" fmla="*/ 2147483647 h 768"/>
              <a:gd name="T86" fmla="*/ 2147483647 w 840"/>
              <a:gd name="T87" fmla="*/ 2147483647 h 768"/>
              <a:gd name="T88" fmla="*/ 2147483647 w 840"/>
              <a:gd name="T89" fmla="*/ 2147483647 h 768"/>
              <a:gd name="T90" fmla="*/ 2147483647 w 840"/>
              <a:gd name="T91" fmla="*/ 2147483647 h 768"/>
              <a:gd name="T92" fmla="*/ 2147483647 w 840"/>
              <a:gd name="T93" fmla="*/ 2147483647 h 768"/>
              <a:gd name="T94" fmla="*/ 2147483647 w 840"/>
              <a:gd name="T95" fmla="*/ 2147483647 h 768"/>
              <a:gd name="T96" fmla="*/ 2147483647 w 840"/>
              <a:gd name="T97" fmla="*/ 2147483647 h 768"/>
              <a:gd name="T98" fmla="*/ 2147483647 w 840"/>
              <a:gd name="T99" fmla="*/ 2147483647 h 768"/>
              <a:gd name="T100" fmla="*/ 2147483647 w 840"/>
              <a:gd name="T101" fmla="*/ 2147483647 h 768"/>
              <a:gd name="T102" fmla="*/ 2147483647 w 840"/>
              <a:gd name="T103" fmla="*/ 2147483647 h 768"/>
              <a:gd name="T104" fmla="*/ 2147483647 w 840"/>
              <a:gd name="T105" fmla="*/ 2147483647 h 768"/>
              <a:gd name="T106" fmla="*/ 2147483647 w 840"/>
              <a:gd name="T107" fmla="*/ 2147483647 h 768"/>
              <a:gd name="T108" fmla="*/ 2147483647 w 840"/>
              <a:gd name="T109" fmla="*/ 2147483647 h 768"/>
              <a:gd name="T110" fmla="*/ 2147483647 w 840"/>
              <a:gd name="T111" fmla="*/ 2147483647 h 768"/>
              <a:gd name="T112" fmla="*/ 2147483647 w 840"/>
              <a:gd name="T113" fmla="*/ 2147483647 h 768"/>
              <a:gd name="T114" fmla="*/ 2147483647 w 840"/>
              <a:gd name="T115" fmla="*/ 2147483647 h 768"/>
              <a:gd name="T116" fmla="*/ 2147483647 w 840"/>
              <a:gd name="T117" fmla="*/ 2147483647 h 768"/>
              <a:gd name="T118" fmla="*/ 2147483647 w 840"/>
              <a:gd name="T119" fmla="*/ 2147483647 h 76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40"/>
              <a:gd name="T181" fmla="*/ 0 h 768"/>
              <a:gd name="T182" fmla="*/ 840 w 840"/>
              <a:gd name="T183" fmla="*/ 768 h 76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40" h="768">
                <a:moveTo>
                  <a:pt x="420" y="738"/>
                </a:moveTo>
                <a:lnTo>
                  <a:pt x="420" y="732"/>
                </a:lnTo>
                <a:lnTo>
                  <a:pt x="426" y="726"/>
                </a:lnTo>
                <a:lnTo>
                  <a:pt x="426" y="714"/>
                </a:lnTo>
                <a:lnTo>
                  <a:pt x="432" y="702"/>
                </a:lnTo>
                <a:lnTo>
                  <a:pt x="432" y="648"/>
                </a:lnTo>
                <a:lnTo>
                  <a:pt x="498" y="594"/>
                </a:lnTo>
                <a:lnTo>
                  <a:pt x="498" y="588"/>
                </a:lnTo>
                <a:lnTo>
                  <a:pt x="504" y="582"/>
                </a:lnTo>
                <a:lnTo>
                  <a:pt x="516" y="558"/>
                </a:lnTo>
                <a:lnTo>
                  <a:pt x="522" y="552"/>
                </a:lnTo>
                <a:lnTo>
                  <a:pt x="528" y="552"/>
                </a:lnTo>
                <a:lnTo>
                  <a:pt x="534" y="558"/>
                </a:lnTo>
                <a:lnTo>
                  <a:pt x="546" y="564"/>
                </a:lnTo>
                <a:lnTo>
                  <a:pt x="552" y="564"/>
                </a:lnTo>
                <a:lnTo>
                  <a:pt x="558" y="558"/>
                </a:lnTo>
                <a:lnTo>
                  <a:pt x="558" y="546"/>
                </a:lnTo>
                <a:lnTo>
                  <a:pt x="552" y="540"/>
                </a:lnTo>
                <a:lnTo>
                  <a:pt x="564" y="540"/>
                </a:lnTo>
                <a:lnTo>
                  <a:pt x="570" y="552"/>
                </a:lnTo>
                <a:lnTo>
                  <a:pt x="582" y="564"/>
                </a:lnTo>
                <a:lnTo>
                  <a:pt x="588" y="576"/>
                </a:lnTo>
                <a:lnTo>
                  <a:pt x="588" y="582"/>
                </a:lnTo>
                <a:lnTo>
                  <a:pt x="594" y="594"/>
                </a:lnTo>
                <a:lnTo>
                  <a:pt x="600" y="600"/>
                </a:lnTo>
                <a:lnTo>
                  <a:pt x="606" y="600"/>
                </a:lnTo>
                <a:lnTo>
                  <a:pt x="624" y="582"/>
                </a:lnTo>
                <a:lnTo>
                  <a:pt x="624" y="570"/>
                </a:lnTo>
                <a:lnTo>
                  <a:pt x="630" y="558"/>
                </a:lnTo>
                <a:lnTo>
                  <a:pt x="642" y="552"/>
                </a:lnTo>
                <a:lnTo>
                  <a:pt x="648" y="546"/>
                </a:lnTo>
                <a:lnTo>
                  <a:pt x="648" y="516"/>
                </a:lnTo>
                <a:lnTo>
                  <a:pt x="672" y="486"/>
                </a:lnTo>
                <a:lnTo>
                  <a:pt x="684" y="438"/>
                </a:lnTo>
                <a:lnTo>
                  <a:pt x="696" y="432"/>
                </a:lnTo>
                <a:lnTo>
                  <a:pt x="702" y="426"/>
                </a:lnTo>
                <a:lnTo>
                  <a:pt x="714" y="420"/>
                </a:lnTo>
                <a:lnTo>
                  <a:pt x="720" y="414"/>
                </a:lnTo>
                <a:lnTo>
                  <a:pt x="720" y="402"/>
                </a:lnTo>
                <a:lnTo>
                  <a:pt x="726" y="384"/>
                </a:lnTo>
                <a:lnTo>
                  <a:pt x="726" y="354"/>
                </a:lnTo>
                <a:lnTo>
                  <a:pt x="744" y="354"/>
                </a:lnTo>
                <a:lnTo>
                  <a:pt x="750" y="348"/>
                </a:lnTo>
                <a:lnTo>
                  <a:pt x="756" y="330"/>
                </a:lnTo>
                <a:lnTo>
                  <a:pt x="756" y="300"/>
                </a:lnTo>
                <a:lnTo>
                  <a:pt x="762" y="294"/>
                </a:lnTo>
                <a:lnTo>
                  <a:pt x="768" y="264"/>
                </a:lnTo>
                <a:lnTo>
                  <a:pt x="774" y="252"/>
                </a:lnTo>
                <a:lnTo>
                  <a:pt x="786" y="240"/>
                </a:lnTo>
                <a:lnTo>
                  <a:pt x="786" y="234"/>
                </a:lnTo>
                <a:lnTo>
                  <a:pt x="792" y="228"/>
                </a:lnTo>
                <a:lnTo>
                  <a:pt x="792" y="222"/>
                </a:lnTo>
                <a:lnTo>
                  <a:pt x="798" y="216"/>
                </a:lnTo>
                <a:lnTo>
                  <a:pt x="798" y="210"/>
                </a:lnTo>
                <a:lnTo>
                  <a:pt x="810" y="210"/>
                </a:lnTo>
                <a:lnTo>
                  <a:pt x="822" y="204"/>
                </a:lnTo>
                <a:lnTo>
                  <a:pt x="840" y="186"/>
                </a:lnTo>
                <a:lnTo>
                  <a:pt x="840" y="174"/>
                </a:lnTo>
                <a:lnTo>
                  <a:pt x="834" y="168"/>
                </a:lnTo>
                <a:lnTo>
                  <a:pt x="834" y="162"/>
                </a:lnTo>
                <a:lnTo>
                  <a:pt x="840" y="156"/>
                </a:lnTo>
                <a:lnTo>
                  <a:pt x="840" y="126"/>
                </a:lnTo>
                <a:lnTo>
                  <a:pt x="810" y="126"/>
                </a:lnTo>
                <a:lnTo>
                  <a:pt x="810" y="120"/>
                </a:lnTo>
                <a:lnTo>
                  <a:pt x="804" y="108"/>
                </a:lnTo>
                <a:lnTo>
                  <a:pt x="804" y="60"/>
                </a:lnTo>
                <a:lnTo>
                  <a:pt x="774" y="12"/>
                </a:lnTo>
                <a:lnTo>
                  <a:pt x="756" y="12"/>
                </a:lnTo>
                <a:lnTo>
                  <a:pt x="750" y="18"/>
                </a:lnTo>
                <a:lnTo>
                  <a:pt x="750" y="24"/>
                </a:lnTo>
                <a:lnTo>
                  <a:pt x="744" y="30"/>
                </a:lnTo>
                <a:lnTo>
                  <a:pt x="744" y="36"/>
                </a:lnTo>
                <a:lnTo>
                  <a:pt x="720" y="36"/>
                </a:lnTo>
                <a:lnTo>
                  <a:pt x="714" y="42"/>
                </a:lnTo>
                <a:lnTo>
                  <a:pt x="702" y="48"/>
                </a:lnTo>
                <a:lnTo>
                  <a:pt x="696" y="54"/>
                </a:lnTo>
                <a:lnTo>
                  <a:pt x="684" y="60"/>
                </a:lnTo>
                <a:lnTo>
                  <a:pt x="654" y="60"/>
                </a:lnTo>
                <a:lnTo>
                  <a:pt x="648" y="54"/>
                </a:lnTo>
                <a:lnTo>
                  <a:pt x="636" y="48"/>
                </a:lnTo>
                <a:lnTo>
                  <a:pt x="600" y="36"/>
                </a:lnTo>
                <a:lnTo>
                  <a:pt x="546" y="36"/>
                </a:lnTo>
                <a:lnTo>
                  <a:pt x="528" y="42"/>
                </a:lnTo>
                <a:lnTo>
                  <a:pt x="516" y="54"/>
                </a:lnTo>
                <a:lnTo>
                  <a:pt x="504" y="60"/>
                </a:lnTo>
                <a:lnTo>
                  <a:pt x="492" y="84"/>
                </a:lnTo>
                <a:lnTo>
                  <a:pt x="486" y="90"/>
                </a:lnTo>
                <a:lnTo>
                  <a:pt x="480" y="90"/>
                </a:lnTo>
                <a:lnTo>
                  <a:pt x="468" y="84"/>
                </a:lnTo>
                <a:lnTo>
                  <a:pt x="438" y="84"/>
                </a:lnTo>
                <a:lnTo>
                  <a:pt x="414" y="72"/>
                </a:lnTo>
                <a:lnTo>
                  <a:pt x="402" y="60"/>
                </a:lnTo>
                <a:lnTo>
                  <a:pt x="390" y="54"/>
                </a:lnTo>
                <a:lnTo>
                  <a:pt x="384" y="48"/>
                </a:lnTo>
                <a:lnTo>
                  <a:pt x="372" y="42"/>
                </a:lnTo>
                <a:lnTo>
                  <a:pt x="360" y="42"/>
                </a:lnTo>
                <a:lnTo>
                  <a:pt x="336" y="54"/>
                </a:lnTo>
                <a:lnTo>
                  <a:pt x="324" y="66"/>
                </a:lnTo>
                <a:lnTo>
                  <a:pt x="312" y="72"/>
                </a:lnTo>
                <a:lnTo>
                  <a:pt x="306" y="72"/>
                </a:lnTo>
                <a:lnTo>
                  <a:pt x="294" y="66"/>
                </a:lnTo>
                <a:lnTo>
                  <a:pt x="288" y="60"/>
                </a:lnTo>
                <a:lnTo>
                  <a:pt x="288" y="54"/>
                </a:lnTo>
                <a:lnTo>
                  <a:pt x="282" y="48"/>
                </a:lnTo>
                <a:lnTo>
                  <a:pt x="282" y="42"/>
                </a:lnTo>
                <a:lnTo>
                  <a:pt x="258" y="18"/>
                </a:lnTo>
                <a:lnTo>
                  <a:pt x="222" y="18"/>
                </a:lnTo>
                <a:lnTo>
                  <a:pt x="222" y="12"/>
                </a:lnTo>
                <a:lnTo>
                  <a:pt x="210" y="0"/>
                </a:lnTo>
                <a:lnTo>
                  <a:pt x="198" y="0"/>
                </a:lnTo>
                <a:lnTo>
                  <a:pt x="186" y="6"/>
                </a:lnTo>
                <a:lnTo>
                  <a:pt x="180" y="6"/>
                </a:lnTo>
                <a:lnTo>
                  <a:pt x="180" y="12"/>
                </a:lnTo>
                <a:lnTo>
                  <a:pt x="126" y="12"/>
                </a:lnTo>
                <a:lnTo>
                  <a:pt x="102" y="36"/>
                </a:lnTo>
                <a:lnTo>
                  <a:pt x="102" y="60"/>
                </a:lnTo>
                <a:lnTo>
                  <a:pt x="96" y="78"/>
                </a:lnTo>
                <a:lnTo>
                  <a:pt x="90" y="90"/>
                </a:lnTo>
                <a:lnTo>
                  <a:pt x="84" y="96"/>
                </a:lnTo>
                <a:lnTo>
                  <a:pt x="78" y="108"/>
                </a:lnTo>
                <a:lnTo>
                  <a:pt x="72" y="114"/>
                </a:lnTo>
                <a:lnTo>
                  <a:pt x="66" y="114"/>
                </a:lnTo>
                <a:lnTo>
                  <a:pt x="66" y="168"/>
                </a:lnTo>
                <a:lnTo>
                  <a:pt x="60" y="180"/>
                </a:lnTo>
                <a:lnTo>
                  <a:pt x="60" y="186"/>
                </a:lnTo>
                <a:lnTo>
                  <a:pt x="54" y="192"/>
                </a:lnTo>
                <a:lnTo>
                  <a:pt x="66" y="216"/>
                </a:lnTo>
                <a:lnTo>
                  <a:pt x="72" y="222"/>
                </a:lnTo>
                <a:lnTo>
                  <a:pt x="78" y="234"/>
                </a:lnTo>
                <a:lnTo>
                  <a:pt x="78" y="246"/>
                </a:lnTo>
                <a:lnTo>
                  <a:pt x="84" y="252"/>
                </a:lnTo>
                <a:lnTo>
                  <a:pt x="84" y="264"/>
                </a:lnTo>
                <a:lnTo>
                  <a:pt x="78" y="270"/>
                </a:lnTo>
                <a:lnTo>
                  <a:pt x="72" y="270"/>
                </a:lnTo>
                <a:lnTo>
                  <a:pt x="60" y="276"/>
                </a:lnTo>
                <a:lnTo>
                  <a:pt x="60" y="318"/>
                </a:lnTo>
                <a:lnTo>
                  <a:pt x="48" y="324"/>
                </a:lnTo>
                <a:lnTo>
                  <a:pt x="42" y="336"/>
                </a:lnTo>
                <a:lnTo>
                  <a:pt x="36" y="342"/>
                </a:lnTo>
                <a:lnTo>
                  <a:pt x="36" y="372"/>
                </a:lnTo>
                <a:lnTo>
                  <a:pt x="24" y="396"/>
                </a:lnTo>
                <a:lnTo>
                  <a:pt x="6" y="396"/>
                </a:lnTo>
                <a:lnTo>
                  <a:pt x="0" y="426"/>
                </a:lnTo>
                <a:lnTo>
                  <a:pt x="6" y="462"/>
                </a:lnTo>
                <a:lnTo>
                  <a:pt x="0" y="492"/>
                </a:lnTo>
                <a:lnTo>
                  <a:pt x="0" y="606"/>
                </a:lnTo>
                <a:lnTo>
                  <a:pt x="6" y="612"/>
                </a:lnTo>
                <a:lnTo>
                  <a:pt x="30" y="612"/>
                </a:lnTo>
                <a:lnTo>
                  <a:pt x="54" y="600"/>
                </a:lnTo>
                <a:lnTo>
                  <a:pt x="60" y="594"/>
                </a:lnTo>
                <a:lnTo>
                  <a:pt x="66" y="600"/>
                </a:lnTo>
                <a:lnTo>
                  <a:pt x="108" y="600"/>
                </a:lnTo>
                <a:lnTo>
                  <a:pt x="126" y="606"/>
                </a:lnTo>
                <a:lnTo>
                  <a:pt x="138" y="618"/>
                </a:lnTo>
                <a:lnTo>
                  <a:pt x="150" y="636"/>
                </a:lnTo>
                <a:lnTo>
                  <a:pt x="156" y="648"/>
                </a:lnTo>
                <a:lnTo>
                  <a:pt x="168" y="660"/>
                </a:lnTo>
                <a:lnTo>
                  <a:pt x="186" y="660"/>
                </a:lnTo>
                <a:lnTo>
                  <a:pt x="180" y="666"/>
                </a:lnTo>
                <a:lnTo>
                  <a:pt x="180" y="678"/>
                </a:lnTo>
                <a:lnTo>
                  <a:pt x="174" y="684"/>
                </a:lnTo>
                <a:lnTo>
                  <a:pt x="186" y="684"/>
                </a:lnTo>
                <a:lnTo>
                  <a:pt x="198" y="678"/>
                </a:lnTo>
                <a:lnTo>
                  <a:pt x="198" y="684"/>
                </a:lnTo>
                <a:lnTo>
                  <a:pt x="192" y="690"/>
                </a:lnTo>
                <a:lnTo>
                  <a:pt x="186" y="702"/>
                </a:lnTo>
                <a:lnTo>
                  <a:pt x="186" y="714"/>
                </a:lnTo>
                <a:lnTo>
                  <a:pt x="204" y="750"/>
                </a:lnTo>
                <a:lnTo>
                  <a:pt x="216" y="762"/>
                </a:lnTo>
                <a:lnTo>
                  <a:pt x="234" y="768"/>
                </a:lnTo>
                <a:lnTo>
                  <a:pt x="270" y="768"/>
                </a:lnTo>
                <a:lnTo>
                  <a:pt x="276" y="762"/>
                </a:lnTo>
                <a:lnTo>
                  <a:pt x="282" y="762"/>
                </a:lnTo>
                <a:lnTo>
                  <a:pt x="288" y="738"/>
                </a:lnTo>
                <a:lnTo>
                  <a:pt x="312" y="750"/>
                </a:lnTo>
                <a:lnTo>
                  <a:pt x="336" y="744"/>
                </a:lnTo>
                <a:lnTo>
                  <a:pt x="354" y="756"/>
                </a:lnTo>
                <a:lnTo>
                  <a:pt x="396" y="756"/>
                </a:lnTo>
                <a:lnTo>
                  <a:pt x="396" y="732"/>
                </a:lnTo>
                <a:lnTo>
                  <a:pt x="420" y="732"/>
                </a:lnTo>
                <a:lnTo>
                  <a:pt x="420" y="73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4" name="Niger" descr="© INSCALE GmbH, 05.05.2010&#10;http://www.presentationload.com/">
            <a:extLst>
              <a:ext uri="{FF2B5EF4-FFF2-40B4-BE49-F238E27FC236}">
                <a16:creationId xmlns:a16="http://schemas.microsoft.com/office/drawing/2014/main" id="{966438BF-44CC-6740-385E-5BC974CD55DD}"/>
              </a:ext>
            </a:extLst>
          </p:cNvPr>
          <p:cNvSpPr>
            <a:spLocks/>
          </p:cNvSpPr>
          <p:nvPr/>
        </p:nvSpPr>
        <p:spPr bwMode="gray">
          <a:xfrm>
            <a:off x="5611303" y="3492355"/>
            <a:ext cx="523714" cy="444423"/>
          </a:xfrm>
          <a:custGeom>
            <a:avLst/>
            <a:gdLst>
              <a:gd name="T0" fmla="*/ 2147483647 w 1110"/>
              <a:gd name="T1" fmla="*/ 2147483647 h 942"/>
              <a:gd name="T2" fmla="*/ 2147483647 w 1110"/>
              <a:gd name="T3" fmla="*/ 2147483647 h 942"/>
              <a:gd name="T4" fmla="*/ 2147483647 w 1110"/>
              <a:gd name="T5" fmla="*/ 2147483647 h 942"/>
              <a:gd name="T6" fmla="*/ 2147483647 w 1110"/>
              <a:gd name="T7" fmla="*/ 2147483647 h 942"/>
              <a:gd name="T8" fmla="*/ 2147483647 w 1110"/>
              <a:gd name="T9" fmla="*/ 2147483647 h 942"/>
              <a:gd name="T10" fmla="*/ 2147483647 w 1110"/>
              <a:gd name="T11" fmla="*/ 2147483647 h 942"/>
              <a:gd name="T12" fmla="*/ 2147483647 w 1110"/>
              <a:gd name="T13" fmla="*/ 2147483647 h 942"/>
              <a:gd name="T14" fmla="*/ 2147483647 w 1110"/>
              <a:gd name="T15" fmla="*/ 2147483647 h 942"/>
              <a:gd name="T16" fmla="*/ 2147483647 w 1110"/>
              <a:gd name="T17" fmla="*/ 2147483647 h 942"/>
              <a:gd name="T18" fmla="*/ 2147483647 w 1110"/>
              <a:gd name="T19" fmla="*/ 2147483647 h 942"/>
              <a:gd name="T20" fmla="*/ 2147483647 w 1110"/>
              <a:gd name="T21" fmla="*/ 2147483647 h 942"/>
              <a:gd name="T22" fmla="*/ 2147483647 w 1110"/>
              <a:gd name="T23" fmla="*/ 2147483647 h 942"/>
              <a:gd name="T24" fmla="*/ 2147483647 w 1110"/>
              <a:gd name="T25" fmla="*/ 2147483647 h 942"/>
              <a:gd name="T26" fmla="*/ 2147483647 w 1110"/>
              <a:gd name="T27" fmla="*/ 2147483647 h 942"/>
              <a:gd name="T28" fmla="*/ 2147483647 w 1110"/>
              <a:gd name="T29" fmla="*/ 2147483647 h 942"/>
              <a:gd name="T30" fmla="*/ 2147483647 w 1110"/>
              <a:gd name="T31" fmla="*/ 2147483647 h 942"/>
              <a:gd name="T32" fmla="*/ 2147483647 w 1110"/>
              <a:gd name="T33" fmla="*/ 2147483647 h 942"/>
              <a:gd name="T34" fmla="*/ 2147483647 w 1110"/>
              <a:gd name="T35" fmla="*/ 2147483647 h 942"/>
              <a:gd name="T36" fmla="*/ 2147483647 w 1110"/>
              <a:gd name="T37" fmla="*/ 2147483647 h 942"/>
              <a:gd name="T38" fmla="*/ 2147483647 w 1110"/>
              <a:gd name="T39" fmla="*/ 2147483647 h 942"/>
              <a:gd name="T40" fmla="*/ 2147483647 w 1110"/>
              <a:gd name="T41" fmla="*/ 2147483647 h 942"/>
              <a:gd name="T42" fmla="*/ 2147483647 w 1110"/>
              <a:gd name="T43" fmla="*/ 2147483647 h 942"/>
              <a:gd name="T44" fmla="*/ 2147483647 w 1110"/>
              <a:gd name="T45" fmla="*/ 2147483647 h 942"/>
              <a:gd name="T46" fmla="*/ 2147483647 w 1110"/>
              <a:gd name="T47" fmla="*/ 2147483647 h 942"/>
              <a:gd name="T48" fmla="*/ 2147483647 w 1110"/>
              <a:gd name="T49" fmla="*/ 2147483647 h 942"/>
              <a:gd name="T50" fmla="*/ 2147483647 w 1110"/>
              <a:gd name="T51" fmla="*/ 2147483647 h 942"/>
              <a:gd name="T52" fmla="*/ 2147483647 w 1110"/>
              <a:gd name="T53" fmla="*/ 2147483647 h 942"/>
              <a:gd name="T54" fmla="*/ 2147483647 w 1110"/>
              <a:gd name="T55" fmla="*/ 2147483647 h 942"/>
              <a:gd name="T56" fmla="*/ 2147483647 w 1110"/>
              <a:gd name="T57" fmla="*/ 2147483647 h 942"/>
              <a:gd name="T58" fmla="*/ 2147483647 w 1110"/>
              <a:gd name="T59" fmla="*/ 2147483647 h 942"/>
              <a:gd name="T60" fmla="*/ 2147483647 w 1110"/>
              <a:gd name="T61" fmla="*/ 2147483647 h 942"/>
              <a:gd name="T62" fmla="*/ 2147483647 w 1110"/>
              <a:gd name="T63" fmla="*/ 2147483647 h 942"/>
              <a:gd name="T64" fmla="*/ 2147483647 w 1110"/>
              <a:gd name="T65" fmla="*/ 2147483647 h 942"/>
              <a:gd name="T66" fmla="*/ 2147483647 w 1110"/>
              <a:gd name="T67" fmla="*/ 2147483647 h 942"/>
              <a:gd name="T68" fmla="*/ 2147483647 w 1110"/>
              <a:gd name="T69" fmla="*/ 2147483647 h 942"/>
              <a:gd name="T70" fmla="*/ 2147483647 w 1110"/>
              <a:gd name="T71" fmla="*/ 2147483647 h 942"/>
              <a:gd name="T72" fmla="*/ 2147483647 w 1110"/>
              <a:gd name="T73" fmla="*/ 2147483647 h 942"/>
              <a:gd name="T74" fmla="*/ 2147483647 w 1110"/>
              <a:gd name="T75" fmla="*/ 2147483647 h 942"/>
              <a:gd name="T76" fmla="*/ 2147483647 w 1110"/>
              <a:gd name="T77" fmla="*/ 2147483647 h 942"/>
              <a:gd name="T78" fmla="*/ 2147483647 w 1110"/>
              <a:gd name="T79" fmla="*/ 2147483647 h 942"/>
              <a:gd name="T80" fmla="*/ 2147483647 w 1110"/>
              <a:gd name="T81" fmla="*/ 2147483647 h 942"/>
              <a:gd name="T82" fmla="*/ 2147483647 w 1110"/>
              <a:gd name="T83" fmla="*/ 2147483647 h 942"/>
              <a:gd name="T84" fmla="*/ 2147483647 w 1110"/>
              <a:gd name="T85" fmla="*/ 2147483647 h 942"/>
              <a:gd name="T86" fmla="*/ 2147483647 w 1110"/>
              <a:gd name="T87" fmla="*/ 2147483647 h 942"/>
              <a:gd name="T88" fmla="*/ 2147483647 w 1110"/>
              <a:gd name="T89" fmla="*/ 2147483647 h 942"/>
              <a:gd name="T90" fmla="*/ 2147483647 w 1110"/>
              <a:gd name="T91" fmla="*/ 2147483647 h 942"/>
              <a:gd name="T92" fmla="*/ 2147483647 w 1110"/>
              <a:gd name="T93" fmla="*/ 2147483647 h 942"/>
              <a:gd name="T94" fmla="*/ 2147483647 w 1110"/>
              <a:gd name="T95" fmla="*/ 2147483647 h 942"/>
              <a:gd name="T96" fmla="*/ 2147483647 w 1110"/>
              <a:gd name="T97" fmla="*/ 2147483647 h 942"/>
              <a:gd name="T98" fmla="*/ 0 w 1110"/>
              <a:gd name="T99" fmla="*/ 2147483647 h 942"/>
              <a:gd name="T100" fmla="*/ 2147483647 w 1110"/>
              <a:gd name="T101" fmla="*/ 2147483647 h 94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10"/>
              <a:gd name="T154" fmla="*/ 0 h 942"/>
              <a:gd name="T155" fmla="*/ 1110 w 1110"/>
              <a:gd name="T156" fmla="*/ 942 h 94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10" h="942">
                <a:moveTo>
                  <a:pt x="54" y="792"/>
                </a:moveTo>
                <a:lnTo>
                  <a:pt x="54" y="810"/>
                </a:lnTo>
                <a:lnTo>
                  <a:pt x="66" y="810"/>
                </a:lnTo>
                <a:lnTo>
                  <a:pt x="48" y="828"/>
                </a:lnTo>
                <a:lnTo>
                  <a:pt x="48" y="834"/>
                </a:lnTo>
                <a:lnTo>
                  <a:pt x="72" y="858"/>
                </a:lnTo>
                <a:lnTo>
                  <a:pt x="84" y="864"/>
                </a:lnTo>
                <a:lnTo>
                  <a:pt x="90" y="876"/>
                </a:lnTo>
                <a:lnTo>
                  <a:pt x="108" y="876"/>
                </a:lnTo>
                <a:lnTo>
                  <a:pt x="120" y="864"/>
                </a:lnTo>
                <a:lnTo>
                  <a:pt x="132" y="864"/>
                </a:lnTo>
                <a:lnTo>
                  <a:pt x="144" y="876"/>
                </a:lnTo>
                <a:lnTo>
                  <a:pt x="150" y="888"/>
                </a:lnTo>
                <a:lnTo>
                  <a:pt x="126" y="894"/>
                </a:lnTo>
                <a:lnTo>
                  <a:pt x="150" y="930"/>
                </a:lnTo>
                <a:lnTo>
                  <a:pt x="150" y="906"/>
                </a:lnTo>
                <a:lnTo>
                  <a:pt x="180" y="894"/>
                </a:lnTo>
                <a:lnTo>
                  <a:pt x="192" y="906"/>
                </a:lnTo>
                <a:lnTo>
                  <a:pt x="198" y="918"/>
                </a:lnTo>
                <a:lnTo>
                  <a:pt x="204" y="924"/>
                </a:lnTo>
                <a:lnTo>
                  <a:pt x="210" y="924"/>
                </a:lnTo>
                <a:lnTo>
                  <a:pt x="216" y="930"/>
                </a:lnTo>
                <a:lnTo>
                  <a:pt x="222" y="930"/>
                </a:lnTo>
                <a:lnTo>
                  <a:pt x="234" y="936"/>
                </a:lnTo>
                <a:lnTo>
                  <a:pt x="240" y="942"/>
                </a:lnTo>
                <a:lnTo>
                  <a:pt x="240" y="888"/>
                </a:lnTo>
                <a:lnTo>
                  <a:pt x="246" y="888"/>
                </a:lnTo>
                <a:lnTo>
                  <a:pt x="252" y="882"/>
                </a:lnTo>
                <a:lnTo>
                  <a:pt x="258" y="870"/>
                </a:lnTo>
                <a:lnTo>
                  <a:pt x="264" y="864"/>
                </a:lnTo>
                <a:lnTo>
                  <a:pt x="270" y="852"/>
                </a:lnTo>
                <a:lnTo>
                  <a:pt x="276" y="834"/>
                </a:lnTo>
                <a:lnTo>
                  <a:pt x="276" y="810"/>
                </a:lnTo>
                <a:lnTo>
                  <a:pt x="300" y="786"/>
                </a:lnTo>
                <a:lnTo>
                  <a:pt x="354" y="786"/>
                </a:lnTo>
                <a:lnTo>
                  <a:pt x="354" y="780"/>
                </a:lnTo>
                <a:lnTo>
                  <a:pt x="360" y="780"/>
                </a:lnTo>
                <a:lnTo>
                  <a:pt x="372" y="774"/>
                </a:lnTo>
                <a:lnTo>
                  <a:pt x="384" y="774"/>
                </a:lnTo>
                <a:lnTo>
                  <a:pt x="396" y="786"/>
                </a:lnTo>
                <a:lnTo>
                  <a:pt x="396" y="792"/>
                </a:lnTo>
                <a:lnTo>
                  <a:pt x="432" y="792"/>
                </a:lnTo>
                <a:lnTo>
                  <a:pt x="456" y="816"/>
                </a:lnTo>
                <a:lnTo>
                  <a:pt x="456" y="822"/>
                </a:lnTo>
                <a:lnTo>
                  <a:pt x="462" y="828"/>
                </a:lnTo>
                <a:lnTo>
                  <a:pt x="462" y="834"/>
                </a:lnTo>
                <a:lnTo>
                  <a:pt x="468" y="840"/>
                </a:lnTo>
                <a:lnTo>
                  <a:pt x="480" y="846"/>
                </a:lnTo>
                <a:lnTo>
                  <a:pt x="486" y="846"/>
                </a:lnTo>
                <a:lnTo>
                  <a:pt x="498" y="840"/>
                </a:lnTo>
                <a:lnTo>
                  <a:pt x="510" y="828"/>
                </a:lnTo>
                <a:lnTo>
                  <a:pt x="534" y="816"/>
                </a:lnTo>
                <a:lnTo>
                  <a:pt x="546" y="816"/>
                </a:lnTo>
                <a:lnTo>
                  <a:pt x="558" y="822"/>
                </a:lnTo>
                <a:lnTo>
                  <a:pt x="564" y="828"/>
                </a:lnTo>
                <a:lnTo>
                  <a:pt x="576" y="834"/>
                </a:lnTo>
                <a:lnTo>
                  <a:pt x="588" y="846"/>
                </a:lnTo>
                <a:lnTo>
                  <a:pt x="612" y="858"/>
                </a:lnTo>
                <a:lnTo>
                  <a:pt x="642" y="858"/>
                </a:lnTo>
                <a:lnTo>
                  <a:pt x="654" y="864"/>
                </a:lnTo>
                <a:lnTo>
                  <a:pt x="660" y="864"/>
                </a:lnTo>
                <a:lnTo>
                  <a:pt x="666" y="858"/>
                </a:lnTo>
                <a:lnTo>
                  <a:pt x="678" y="834"/>
                </a:lnTo>
                <a:lnTo>
                  <a:pt x="690" y="828"/>
                </a:lnTo>
                <a:lnTo>
                  <a:pt x="702" y="816"/>
                </a:lnTo>
                <a:lnTo>
                  <a:pt x="720" y="810"/>
                </a:lnTo>
                <a:lnTo>
                  <a:pt x="774" y="810"/>
                </a:lnTo>
                <a:lnTo>
                  <a:pt x="810" y="822"/>
                </a:lnTo>
                <a:lnTo>
                  <a:pt x="822" y="828"/>
                </a:lnTo>
                <a:lnTo>
                  <a:pt x="828" y="834"/>
                </a:lnTo>
                <a:lnTo>
                  <a:pt x="858" y="834"/>
                </a:lnTo>
                <a:lnTo>
                  <a:pt x="870" y="828"/>
                </a:lnTo>
                <a:lnTo>
                  <a:pt x="876" y="822"/>
                </a:lnTo>
                <a:lnTo>
                  <a:pt x="888" y="816"/>
                </a:lnTo>
                <a:lnTo>
                  <a:pt x="894" y="810"/>
                </a:lnTo>
                <a:lnTo>
                  <a:pt x="918" y="810"/>
                </a:lnTo>
                <a:lnTo>
                  <a:pt x="918" y="804"/>
                </a:lnTo>
                <a:lnTo>
                  <a:pt x="924" y="798"/>
                </a:lnTo>
                <a:lnTo>
                  <a:pt x="924" y="792"/>
                </a:lnTo>
                <a:lnTo>
                  <a:pt x="930" y="786"/>
                </a:lnTo>
                <a:lnTo>
                  <a:pt x="936" y="786"/>
                </a:lnTo>
                <a:lnTo>
                  <a:pt x="930" y="726"/>
                </a:lnTo>
                <a:lnTo>
                  <a:pt x="948" y="720"/>
                </a:lnTo>
                <a:lnTo>
                  <a:pt x="948" y="714"/>
                </a:lnTo>
                <a:lnTo>
                  <a:pt x="954" y="708"/>
                </a:lnTo>
                <a:lnTo>
                  <a:pt x="954" y="696"/>
                </a:lnTo>
                <a:lnTo>
                  <a:pt x="960" y="678"/>
                </a:lnTo>
                <a:lnTo>
                  <a:pt x="966" y="666"/>
                </a:lnTo>
                <a:lnTo>
                  <a:pt x="978" y="648"/>
                </a:lnTo>
                <a:lnTo>
                  <a:pt x="984" y="636"/>
                </a:lnTo>
                <a:lnTo>
                  <a:pt x="1002" y="618"/>
                </a:lnTo>
                <a:lnTo>
                  <a:pt x="1026" y="588"/>
                </a:lnTo>
                <a:lnTo>
                  <a:pt x="1050" y="564"/>
                </a:lnTo>
                <a:lnTo>
                  <a:pt x="1068" y="540"/>
                </a:lnTo>
                <a:lnTo>
                  <a:pt x="1074" y="534"/>
                </a:lnTo>
                <a:lnTo>
                  <a:pt x="1092" y="288"/>
                </a:lnTo>
                <a:lnTo>
                  <a:pt x="1110" y="252"/>
                </a:lnTo>
                <a:lnTo>
                  <a:pt x="1080" y="216"/>
                </a:lnTo>
                <a:lnTo>
                  <a:pt x="1074" y="192"/>
                </a:lnTo>
                <a:lnTo>
                  <a:pt x="1044" y="156"/>
                </a:lnTo>
                <a:lnTo>
                  <a:pt x="1056" y="108"/>
                </a:lnTo>
                <a:lnTo>
                  <a:pt x="1038" y="42"/>
                </a:lnTo>
                <a:lnTo>
                  <a:pt x="1020" y="48"/>
                </a:lnTo>
                <a:lnTo>
                  <a:pt x="1002" y="60"/>
                </a:lnTo>
                <a:lnTo>
                  <a:pt x="990" y="66"/>
                </a:lnTo>
                <a:lnTo>
                  <a:pt x="984" y="66"/>
                </a:lnTo>
                <a:lnTo>
                  <a:pt x="978" y="60"/>
                </a:lnTo>
                <a:lnTo>
                  <a:pt x="966" y="54"/>
                </a:lnTo>
                <a:lnTo>
                  <a:pt x="960" y="42"/>
                </a:lnTo>
                <a:lnTo>
                  <a:pt x="954" y="36"/>
                </a:lnTo>
                <a:lnTo>
                  <a:pt x="942" y="30"/>
                </a:lnTo>
                <a:lnTo>
                  <a:pt x="936" y="24"/>
                </a:lnTo>
                <a:lnTo>
                  <a:pt x="930" y="24"/>
                </a:lnTo>
                <a:lnTo>
                  <a:pt x="918" y="18"/>
                </a:lnTo>
                <a:lnTo>
                  <a:pt x="900" y="12"/>
                </a:lnTo>
                <a:lnTo>
                  <a:pt x="888" y="12"/>
                </a:lnTo>
                <a:lnTo>
                  <a:pt x="876" y="6"/>
                </a:lnTo>
                <a:lnTo>
                  <a:pt x="864" y="6"/>
                </a:lnTo>
                <a:lnTo>
                  <a:pt x="828" y="0"/>
                </a:lnTo>
                <a:lnTo>
                  <a:pt x="816" y="6"/>
                </a:lnTo>
                <a:lnTo>
                  <a:pt x="786" y="30"/>
                </a:lnTo>
                <a:lnTo>
                  <a:pt x="738" y="66"/>
                </a:lnTo>
                <a:lnTo>
                  <a:pt x="684" y="102"/>
                </a:lnTo>
                <a:lnTo>
                  <a:pt x="624" y="144"/>
                </a:lnTo>
                <a:lnTo>
                  <a:pt x="576" y="180"/>
                </a:lnTo>
                <a:lnTo>
                  <a:pt x="534" y="210"/>
                </a:lnTo>
                <a:lnTo>
                  <a:pt x="510" y="222"/>
                </a:lnTo>
                <a:lnTo>
                  <a:pt x="480" y="246"/>
                </a:lnTo>
                <a:lnTo>
                  <a:pt x="450" y="282"/>
                </a:lnTo>
                <a:lnTo>
                  <a:pt x="414" y="312"/>
                </a:lnTo>
                <a:lnTo>
                  <a:pt x="390" y="330"/>
                </a:lnTo>
                <a:lnTo>
                  <a:pt x="366" y="336"/>
                </a:lnTo>
                <a:lnTo>
                  <a:pt x="324" y="342"/>
                </a:lnTo>
                <a:lnTo>
                  <a:pt x="282" y="354"/>
                </a:lnTo>
                <a:lnTo>
                  <a:pt x="282" y="558"/>
                </a:lnTo>
                <a:lnTo>
                  <a:pt x="264" y="582"/>
                </a:lnTo>
                <a:lnTo>
                  <a:pt x="264" y="594"/>
                </a:lnTo>
                <a:lnTo>
                  <a:pt x="258" y="606"/>
                </a:lnTo>
                <a:lnTo>
                  <a:pt x="258" y="624"/>
                </a:lnTo>
                <a:lnTo>
                  <a:pt x="252" y="636"/>
                </a:lnTo>
                <a:lnTo>
                  <a:pt x="240" y="642"/>
                </a:lnTo>
                <a:lnTo>
                  <a:pt x="222" y="648"/>
                </a:lnTo>
                <a:lnTo>
                  <a:pt x="198" y="648"/>
                </a:lnTo>
                <a:lnTo>
                  <a:pt x="186" y="654"/>
                </a:lnTo>
                <a:lnTo>
                  <a:pt x="138" y="648"/>
                </a:lnTo>
                <a:lnTo>
                  <a:pt x="138" y="666"/>
                </a:lnTo>
                <a:lnTo>
                  <a:pt x="72" y="660"/>
                </a:lnTo>
                <a:lnTo>
                  <a:pt x="48" y="678"/>
                </a:lnTo>
                <a:lnTo>
                  <a:pt x="0" y="690"/>
                </a:lnTo>
                <a:lnTo>
                  <a:pt x="0" y="726"/>
                </a:lnTo>
                <a:lnTo>
                  <a:pt x="6" y="738"/>
                </a:lnTo>
                <a:lnTo>
                  <a:pt x="6" y="762"/>
                </a:lnTo>
                <a:lnTo>
                  <a:pt x="18" y="786"/>
                </a:lnTo>
                <a:lnTo>
                  <a:pt x="30" y="792"/>
                </a:lnTo>
                <a:lnTo>
                  <a:pt x="54" y="79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5" name="Nicaragua" descr="© INSCALE GmbH, 05.05.2010&#10;http://www.presentationload.com/">
            <a:extLst>
              <a:ext uri="{FF2B5EF4-FFF2-40B4-BE49-F238E27FC236}">
                <a16:creationId xmlns:a16="http://schemas.microsoft.com/office/drawing/2014/main" id="{4E302DE4-3971-4B6D-3746-A1A879B998A5}"/>
              </a:ext>
            </a:extLst>
          </p:cNvPr>
          <p:cNvSpPr>
            <a:spLocks/>
          </p:cNvSpPr>
          <p:nvPr/>
        </p:nvSpPr>
        <p:spPr bwMode="gray">
          <a:xfrm>
            <a:off x="2682917" y="3820599"/>
            <a:ext cx="153058" cy="156747"/>
          </a:xfrm>
          <a:custGeom>
            <a:avLst/>
            <a:gdLst>
              <a:gd name="T0" fmla="*/ 2147483647 w 324"/>
              <a:gd name="T1" fmla="*/ 2147483647 h 330"/>
              <a:gd name="T2" fmla="*/ 2147483647 w 324"/>
              <a:gd name="T3" fmla="*/ 0 h 330"/>
              <a:gd name="T4" fmla="*/ 2147483647 w 324"/>
              <a:gd name="T5" fmla="*/ 2147483647 h 330"/>
              <a:gd name="T6" fmla="*/ 2147483647 w 324"/>
              <a:gd name="T7" fmla="*/ 2147483647 h 330"/>
              <a:gd name="T8" fmla="*/ 2147483647 w 324"/>
              <a:gd name="T9" fmla="*/ 0 h 330"/>
              <a:gd name="T10" fmla="*/ 2147483647 w 324"/>
              <a:gd name="T11" fmla="*/ 2147483647 h 330"/>
              <a:gd name="T12" fmla="*/ 2147483647 w 324"/>
              <a:gd name="T13" fmla="*/ 2147483647 h 330"/>
              <a:gd name="T14" fmla="*/ 2147483647 w 324"/>
              <a:gd name="T15" fmla="*/ 2147483647 h 330"/>
              <a:gd name="T16" fmla="*/ 2147483647 w 324"/>
              <a:gd name="T17" fmla="*/ 2147483647 h 330"/>
              <a:gd name="T18" fmla="*/ 2147483647 w 324"/>
              <a:gd name="T19" fmla="*/ 2147483647 h 330"/>
              <a:gd name="T20" fmla="*/ 2147483647 w 324"/>
              <a:gd name="T21" fmla="*/ 2147483647 h 330"/>
              <a:gd name="T22" fmla="*/ 2147483647 w 324"/>
              <a:gd name="T23" fmla="*/ 2147483647 h 330"/>
              <a:gd name="T24" fmla="*/ 2147483647 w 324"/>
              <a:gd name="T25" fmla="*/ 2147483647 h 330"/>
              <a:gd name="T26" fmla="*/ 2147483647 w 324"/>
              <a:gd name="T27" fmla="*/ 2147483647 h 330"/>
              <a:gd name="T28" fmla="*/ 2147483647 w 324"/>
              <a:gd name="T29" fmla="*/ 2147483647 h 330"/>
              <a:gd name="T30" fmla="*/ 2147483647 w 324"/>
              <a:gd name="T31" fmla="*/ 2147483647 h 330"/>
              <a:gd name="T32" fmla="*/ 2147483647 w 324"/>
              <a:gd name="T33" fmla="*/ 2147483647 h 330"/>
              <a:gd name="T34" fmla="*/ 2147483647 w 324"/>
              <a:gd name="T35" fmla="*/ 2147483647 h 330"/>
              <a:gd name="T36" fmla="*/ 2147483647 w 324"/>
              <a:gd name="T37" fmla="*/ 2147483647 h 330"/>
              <a:gd name="T38" fmla="*/ 2147483647 w 324"/>
              <a:gd name="T39" fmla="*/ 2147483647 h 330"/>
              <a:gd name="T40" fmla="*/ 2147483647 w 324"/>
              <a:gd name="T41" fmla="*/ 2147483647 h 330"/>
              <a:gd name="T42" fmla="*/ 2147483647 w 324"/>
              <a:gd name="T43" fmla="*/ 2147483647 h 330"/>
              <a:gd name="T44" fmla="*/ 2147483647 w 324"/>
              <a:gd name="T45" fmla="*/ 2147483647 h 330"/>
              <a:gd name="T46" fmla="*/ 2147483647 w 324"/>
              <a:gd name="T47" fmla="*/ 2147483647 h 330"/>
              <a:gd name="T48" fmla="*/ 2147483647 w 324"/>
              <a:gd name="T49" fmla="*/ 2147483647 h 330"/>
              <a:gd name="T50" fmla="*/ 2147483647 w 324"/>
              <a:gd name="T51" fmla="*/ 2147483647 h 330"/>
              <a:gd name="T52" fmla="*/ 2147483647 w 324"/>
              <a:gd name="T53" fmla="*/ 2147483647 h 330"/>
              <a:gd name="T54" fmla="*/ 2147483647 w 324"/>
              <a:gd name="T55" fmla="*/ 2147483647 h 330"/>
              <a:gd name="T56" fmla="*/ 2147483647 w 324"/>
              <a:gd name="T57" fmla="*/ 2147483647 h 330"/>
              <a:gd name="T58" fmla="*/ 2147483647 w 324"/>
              <a:gd name="T59" fmla="*/ 2147483647 h 330"/>
              <a:gd name="T60" fmla="*/ 2147483647 w 324"/>
              <a:gd name="T61" fmla="*/ 2147483647 h 330"/>
              <a:gd name="T62" fmla="*/ 2147483647 w 324"/>
              <a:gd name="T63" fmla="*/ 2147483647 h 330"/>
              <a:gd name="T64" fmla="*/ 2147483647 w 324"/>
              <a:gd name="T65" fmla="*/ 2147483647 h 330"/>
              <a:gd name="T66" fmla="*/ 2147483647 w 324"/>
              <a:gd name="T67" fmla="*/ 2147483647 h 330"/>
              <a:gd name="T68" fmla="*/ 2147483647 w 324"/>
              <a:gd name="T69" fmla="*/ 2147483647 h 330"/>
              <a:gd name="T70" fmla="*/ 2147483647 w 324"/>
              <a:gd name="T71" fmla="*/ 2147483647 h 330"/>
              <a:gd name="T72" fmla="*/ 2147483647 w 324"/>
              <a:gd name="T73" fmla="*/ 2147483647 h 330"/>
              <a:gd name="T74" fmla="*/ 2147483647 w 324"/>
              <a:gd name="T75" fmla="*/ 2147483647 h 330"/>
              <a:gd name="T76" fmla="*/ 2147483647 w 324"/>
              <a:gd name="T77" fmla="*/ 2147483647 h 330"/>
              <a:gd name="T78" fmla="*/ 2147483647 w 324"/>
              <a:gd name="T79" fmla="*/ 2147483647 h 330"/>
              <a:gd name="T80" fmla="*/ 2147483647 w 324"/>
              <a:gd name="T81" fmla="*/ 2147483647 h 3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4"/>
              <a:gd name="T124" fmla="*/ 0 h 330"/>
              <a:gd name="T125" fmla="*/ 324 w 324"/>
              <a:gd name="T126" fmla="*/ 330 h 3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4" h="330">
                <a:moveTo>
                  <a:pt x="324" y="18"/>
                </a:moveTo>
                <a:lnTo>
                  <a:pt x="318" y="12"/>
                </a:lnTo>
                <a:lnTo>
                  <a:pt x="318" y="6"/>
                </a:lnTo>
                <a:lnTo>
                  <a:pt x="312" y="0"/>
                </a:lnTo>
                <a:lnTo>
                  <a:pt x="264" y="0"/>
                </a:lnTo>
                <a:lnTo>
                  <a:pt x="264" y="6"/>
                </a:lnTo>
                <a:lnTo>
                  <a:pt x="252" y="18"/>
                </a:lnTo>
                <a:lnTo>
                  <a:pt x="240" y="18"/>
                </a:lnTo>
                <a:lnTo>
                  <a:pt x="222" y="0"/>
                </a:lnTo>
                <a:lnTo>
                  <a:pt x="210" y="0"/>
                </a:lnTo>
                <a:lnTo>
                  <a:pt x="198" y="12"/>
                </a:lnTo>
                <a:lnTo>
                  <a:pt x="198" y="30"/>
                </a:lnTo>
                <a:lnTo>
                  <a:pt x="180" y="30"/>
                </a:lnTo>
                <a:lnTo>
                  <a:pt x="168" y="54"/>
                </a:lnTo>
                <a:lnTo>
                  <a:pt x="144" y="78"/>
                </a:lnTo>
                <a:lnTo>
                  <a:pt x="126" y="78"/>
                </a:lnTo>
                <a:lnTo>
                  <a:pt x="120" y="72"/>
                </a:lnTo>
                <a:lnTo>
                  <a:pt x="120" y="66"/>
                </a:lnTo>
                <a:lnTo>
                  <a:pt x="108" y="66"/>
                </a:lnTo>
                <a:lnTo>
                  <a:pt x="102" y="72"/>
                </a:lnTo>
                <a:lnTo>
                  <a:pt x="96" y="84"/>
                </a:lnTo>
                <a:lnTo>
                  <a:pt x="60" y="84"/>
                </a:lnTo>
                <a:lnTo>
                  <a:pt x="54" y="90"/>
                </a:lnTo>
                <a:lnTo>
                  <a:pt x="54" y="102"/>
                </a:lnTo>
                <a:lnTo>
                  <a:pt x="60" y="108"/>
                </a:lnTo>
                <a:lnTo>
                  <a:pt x="60" y="120"/>
                </a:lnTo>
                <a:lnTo>
                  <a:pt x="66" y="126"/>
                </a:lnTo>
                <a:lnTo>
                  <a:pt x="48" y="126"/>
                </a:lnTo>
                <a:lnTo>
                  <a:pt x="48" y="144"/>
                </a:lnTo>
                <a:lnTo>
                  <a:pt x="36" y="150"/>
                </a:lnTo>
                <a:lnTo>
                  <a:pt x="0" y="150"/>
                </a:lnTo>
                <a:lnTo>
                  <a:pt x="48" y="204"/>
                </a:lnTo>
                <a:lnTo>
                  <a:pt x="48" y="210"/>
                </a:lnTo>
                <a:lnTo>
                  <a:pt x="54" y="216"/>
                </a:lnTo>
                <a:lnTo>
                  <a:pt x="54" y="228"/>
                </a:lnTo>
                <a:lnTo>
                  <a:pt x="66" y="252"/>
                </a:lnTo>
                <a:lnTo>
                  <a:pt x="72" y="258"/>
                </a:lnTo>
                <a:lnTo>
                  <a:pt x="96" y="270"/>
                </a:lnTo>
                <a:lnTo>
                  <a:pt x="108" y="282"/>
                </a:lnTo>
                <a:lnTo>
                  <a:pt x="114" y="294"/>
                </a:lnTo>
                <a:lnTo>
                  <a:pt x="138" y="294"/>
                </a:lnTo>
                <a:lnTo>
                  <a:pt x="132" y="294"/>
                </a:lnTo>
                <a:lnTo>
                  <a:pt x="120" y="282"/>
                </a:lnTo>
                <a:lnTo>
                  <a:pt x="120" y="276"/>
                </a:lnTo>
                <a:lnTo>
                  <a:pt x="126" y="270"/>
                </a:lnTo>
                <a:lnTo>
                  <a:pt x="138" y="270"/>
                </a:lnTo>
                <a:lnTo>
                  <a:pt x="138" y="264"/>
                </a:lnTo>
                <a:lnTo>
                  <a:pt x="132" y="258"/>
                </a:lnTo>
                <a:lnTo>
                  <a:pt x="126" y="258"/>
                </a:lnTo>
                <a:lnTo>
                  <a:pt x="120" y="264"/>
                </a:lnTo>
                <a:lnTo>
                  <a:pt x="114" y="264"/>
                </a:lnTo>
                <a:lnTo>
                  <a:pt x="114" y="222"/>
                </a:lnTo>
                <a:lnTo>
                  <a:pt x="120" y="222"/>
                </a:lnTo>
                <a:lnTo>
                  <a:pt x="132" y="228"/>
                </a:lnTo>
                <a:lnTo>
                  <a:pt x="144" y="240"/>
                </a:lnTo>
                <a:lnTo>
                  <a:pt x="156" y="246"/>
                </a:lnTo>
                <a:lnTo>
                  <a:pt x="180" y="270"/>
                </a:lnTo>
                <a:lnTo>
                  <a:pt x="192" y="306"/>
                </a:lnTo>
                <a:lnTo>
                  <a:pt x="210" y="306"/>
                </a:lnTo>
                <a:lnTo>
                  <a:pt x="216" y="312"/>
                </a:lnTo>
                <a:lnTo>
                  <a:pt x="222" y="312"/>
                </a:lnTo>
                <a:lnTo>
                  <a:pt x="222" y="318"/>
                </a:lnTo>
                <a:lnTo>
                  <a:pt x="234" y="330"/>
                </a:lnTo>
                <a:lnTo>
                  <a:pt x="270" y="330"/>
                </a:lnTo>
                <a:lnTo>
                  <a:pt x="270" y="324"/>
                </a:lnTo>
                <a:lnTo>
                  <a:pt x="258" y="312"/>
                </a:lnTo>
                <a:lnTo>
                  <a:pt x="252" y="300"/>
                </a:lnTo>
                <a:lnTo>
                  <a:pt x="252" y="276"/>
                </a:lnTo>
                <a:lnTo>
                  <a:pt x="264" y="264"/>
                </a:lnTo>
                <a:lnTo>
                  <a:pt x="270" y="264"/>
                </a:lnTo>
                <a:lnTo>
                  <a:pt x="270" y="246"/>
                </a:lnTo>
                <a:lnTo>
                  <a:pt x="264" y="234"/>
                </a:lnTo>
                <a:lnTo>
                  <a:pt x="264" y="222"/>
                </a:lnTo>
                <a:lnTo>
                  <a:pt x="270" y="174"/>
                </a:lnTo>
                <a:lnTo>
                  <a:pt x="282" y="192"/>
                </a:lnTo>
                <a:lnTo>
                  <a:pt x="288" y="108"/>
                </a:lnTo>
                <a:lnTo>
                  <a:pt x="288" y="102"/>
                </a:lnTo>
                <a:lnTo>
                  <a:pt x="294" y="96"/>
                </a:lnTo>
                <a:lnTo>
                  <a:pt x="306" y="72"/>
                </a:lnTo>
                <a:lnTo>
                  <a:pt x="312" y="66"/>
                </a:lnTo>
                <a:lnTo>
                  <a:pt x="324" y="42"/>
                </a:lnTo>
                <a:lnTo>
                  <a:pt x="324"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6" name="New Zealand" descr="© INSCALE GmbH, 05.05.2010&#10;http://www.presentationload.com/">
            <a:extLst>
              <a:ext uri="{FF2B5EF4-FFF2-40B4-BE49-F238E27FC236}">
                <a16:creationId xmlns:a16="http://schemas.microsoft.com/office/drawing/2014/main" id="{B0483F7B-3819-95FB-D162-B4FC501A0AD0}"/>
              </a:ext>
            </a:extLst>
          </p:cNvPr>
          <p:cNvSpPr>
            <a:spLocks noEditPoints="1"/>
          </p:cNvSpPr>
          <p:nvPr/>
        </p:nvSpPr>
        <p:spPr bwMode="gray">
          <a:xfrm>
            <a:off x="10608737" y="5688644"/>
            <a:ext cx="599325" cy="462864"/>
          </a:xfrm>
          <a:custGeom>
            <a:avLst/>
            <a:gdLst>
              <a:gd name="T0" fmla="*/ 2147483647 w 1272"/>
              <a:gd name="T1" fmla="*/ 2147483647 h 984"/>
              <a:gd name="T2" fmla="*/ 2147483647 w 1272"/>
              <a:gd name="T3" fmla="*/ 2147483647 h 984"/>
              <a:gd name="T4" fmla="*/ 2147483647 w 1272"/>
              <a:gd name="T5" fmla="*/ 2147483647 h 984"/>
              <a:gd name="T6" fmla="*/ 2147483647 w 1272"/>
              <a:gd name="T7" fmla="*/ 2147483647 h 984"/>
              <a:gd name="T8" fmla="*/ 2147483647 w 1272"/>
              <a:gd name="T9" fmla="*/ 2147483647 h 984"/>
              <a:gd name="T10" fmla="*/ 2147483647 w 1272"/>
              <a:gd name="T11" fmla="*/ 2147483647 h 984"/>
              <a:gd name="T12" fmla="*/ 2147483647 w 1272"/>
              <a:gd name="T13" fmla="*/ 2147483647 h 984"/>
              <a:gd name="T14" fmla="*/ 2147483647 w 1272"/>
              <a:gd name="T15" fmla="*/ 2147483647 h 984"/>
              <a:gd name="T16" fmla="*/ 2147483647 w 1272"/>
              <a:gd name="T17" fmla="*/ 2147483647 h 984"/>
              <a:gd name="T18" fmla="*/ 2147483647 w 1272"/>
              <a:gd name="T19" fmla="*/ 2147483647 h 984"/>
              <a:gd name="T20" fmla="*/ 2147483647 w 1272"/>
              <a:gd name="T21" fmla="*/ 2147483647 h 984"/>
              <a:gd name="T22" fmla="*/ 2147483647 w 1272"/>
              <a:gd name="T23" fmla="*/ 2147483647 h 984"/>
              <a:gd name="T24" fmla="*/ 2147483647 w 1272"/>
              <a:gd name="T25" fmla="*/ 2147483647 h 984"/>
              <a:gd name="T26" fmla="*/ 2147483647 w 1272"/>
              <a:gd name="T27" fmla="*/ 2147483647 h 984"/>
              <a:gd name="T28" fmla="*/ 2147483647 w 1272"/>
              <a:gd name="T29" fmla="*/ 2147483647 h 984"/>
              <a:gd name="T30" fmla="*/ 2147483647 w 1272"/>
              <a:gd name="T31" fmla="*/ 2147483647 h 984"/>
              <a:gd name="T32" fmla="*/ 2147483647 w 1272"/>
              <a:gd name="T33" fmla="*/ 2147483647 h 984"/>
              <a:gd name="T34" fmla="*/ 2147483647 w 1272"/>
              <a:gd name="T35" fmla="*/ 2147483647 h 984"/>
              <a:gd name="T36" fmla="*/ 2147483647 w 1272"/>
              <a:gd name="T37" fmla="*/ 2147483647 h 984"/>
              <a:gd name="T38" fmla="*/ 2147483647 w 1272"/>
              <a:gd name="T39" fmla="*/ 2147483647 h 984"/>
              <a:gd name="T40" fmla="*/ 2147483647 w 1272"/>
              <a:gd name="T41" fmla="*/ 2147483647 h 984"/>
              <a:gd name="T42" fmla="*/ 2147483647 w 1272"/>
              <a:gd name="T43" fmla="*/ 2147483647 h 984"/>
              <a:gd name="T44" fmla="*/ 2147483647 w 1272"/>
              <a:gd name="T45" fmla="*/ 2147483647 h 984"/>
              <a:gd name="T46" fmla="*/ 2147483647 w 1272"/>
              <a:gd name="T47" fmla="*/ 2147483647 h 984"/>
              <a:gd name="T48" fmla="*/ 2147483647 w 1272"/>
              <a:gd name="T49" fmla="*/ 2147483647 h 984"/>
              <a:gd name="T50" fmla="*/ 2147483647 w 1272"/>
              <a:gd name="T51" fmla="*/ 2147483647 h 984"/>
              <a:gd name="T52" fmla="*/ 2147483647 w 1272"/>
              <a:gd name="T53" fmla="*/ 2147483647 h 984"/>
              <a:gd name="T54" fmla="*/ 2147483647 w 1272"/>
              <a:gd name="T55" fmla="*/ 2147483647 h 984"/>
              <a:gd name="T56" fmla="*/ 2147483647 w 1272"/>
              <a:gd name="T57" fmla="*/ 2147483647 h 984"/>
              <a:gd name="T58" fmla="*/ 2147483647 w 1272"/>
              <a:gd name="T59" fmla="*/ 2147483647 h 984"/>
              <a:gd name="T60" fmla="*/ 2147483647 w 1272"/>
              <a:gd name="T61" fmla="*/ 2147483647 h 984"/>
              <a:gd name="T62" fmla="*/ 2147483647 w 1272"/>
              <a:gd name="T63" fmla="*/ 2147483647 h 984"/>
              <a:gd name="T64" fmla="*/ 2147483647 w 1272"/>
              <a:gd name="T65" fmla="*/ 2147483647 h 984"/>
              <a:gd name="T66" fmla="*/ 2147483647 w 1272"/>
              <a:gd name="T67" fmla="*/ 2147483647 h 984"/>
              <a:gd name="T68" fmla="*/ 2147483647 w 1272"/>
              <a:gd name="T69" fmla="*/ 2147483647 h 984"/>
              <a:gd name="T70" fmla="*/ 2147483647 w 1272"/>
              <a:gd name="T71" fmla="*/ 2147483647 h 984"/>
              <a:gd name="T72" fmla="*/ 2147483647 w 1272"/>
              <a:gd name="T73" fmla="*/ 2147483647 h 984"/>
              <a:gd name="T74" fmla="*/ 2147483647 w 1272"/>
              <a:gd name="T75" fmla="*/ 2147483647 h 984"/>
              <a:gd name="T76" fmla="*/ 2147483647 w 1272"/>
              <a:gd name="T77" fmla="*/ 2147483647 h 984"/>
              <a:gd name="T78" fmla="*/ 2147483647 w 1272"/>
              <a:gd name="T79" fmla="*/ 2147483647 h 984"/>
              <a:gd name="T80" fmla="*/ 2147483647 w 1272"/>
              <a:gd name="T81" fmla="*/ 2147483647 h 984"/>
              <a:gd name="T82" fmla="*/ 2147483647 w 1272"/>
              <a:gd name="T83" fmla="*/ 2147483647 h 984"/>
              <a:gd name="T84" fmla="*/ 2147483647 w 1272"/>
              <a:gd name="T85" fmla="*/ 2147483647 h 984"/>
              <a:gd name="T86" fmla="*/ 2147483647 w 1272"/>
              <a:gd name="T87" fmla="*/ 2147483647 h 984"/>
              <a:gd name="T88" fmla="*/ 2147483647 w 1272"/>
              <a:gd name="T89" fmla="*/ 2147483647 h 984"/>
              <a:gd name="T90" fmla="*/ 2147483647 w 1272"/>
              <a:gd name="T91" fmla="*/ 2147483647 h 984"/>
              <a:gd name="T92" fmla="*/ 2147483647 w 1272"/>
              <a:gd name="T93" fmla="*/ 2147483647 h 984"/>
              <a:gd name="T94" fmla="*/ 2147483647 w 1272"/>
              <a:gd name="T95" fmla="*/ 2147483647 h 984"/>
              <a:gd name="T96" fmla="*/ 2147483647 w 1272"/>
              <a:gd name="T97" fmla="*/ 2147483647 h 984"/>
              <a:gd name="T98" fmla="*/ 2147483647 w 1272"/>
              <a:gd name="T99" fmla="*/ 2147483647 h 984"/>
              <a:gd name="T100" fmla="*/ 2147483647 w 1272"/>
              <a:gd name="T101" fmla="*/ 2147483647 h 984"/>
              <a:gd name="T102" fmla="*/ 2147483647 w 1272"/>
              <a:gd name="T103" fmla="*/ 2147483647 h 984"/>
              <a:gd name="T104" fmla="*/ 2147483647 w 1272"/>
              <a:gd name="T105" fmla="*/ 2147483647 h 984"/>
              <a:gd name="T106" fmla="*/ 2147483647 w 1272"/>
              <a:gd name="T107" fmla="*/ 2147483647 h 984"/>
              <a:gd name="T108" fmla="*/ 2147483647 w 1272"/>
              <a:gd name="T109" fmla="*/ 2147483647 h 984"/>
              <a:gd name="T110" fmla="*/ 2147483647 w 1272"/>
              <a:gd name="T111" fmla="*/ 2147483647 h 984"/>
              <a:gd name="T112" fmla="*/ 2147483647 w 1272"/>
              <a:gd name="T113" fmla="*/ 2147483647 h 984"/>
              <a:gd name="T114" fmla="*/ 2147483647 w 1272"/>
              <a:gd name="T115" fmla="*/ 2147483647 h 984"/>
              <a:gd name="T116" fmla="*/ 2147483647 w 1272"/>
              <a:gd name="T117" fmla="*/ 2147483647 h 984"/>
              <a:gd name="T118" fmla="*/ 2147483647 w 1272"/>
              <a:gd name="T119" fmla="*/ 2147483647 h 984"/>
              <a:gd name="T120" fmla="*/ 2147483647 w 1272"/>
              <a:gd name="T121" fmla="*/ 2147483647 h 98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272"/>
              <a:gd name="T184" fmla="*/ 0 h 984"/>
              <a:gd name="T185" fmla="*/ 1272 w 1272"/>
              <a:gd name="T186" fmla="*/ 984 h 98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272" h="984">
                <a:moveTo>
                  <a:pt x="750" y="564"/>
                </a:moveTo>
                <a:lnTo>
                  <a:pt x="738" y="564"/>
                </a:lnTo>
                <a:lnTo>
                  <a:pt x="744" y="528"/>
                </a:lnTo>
                <a:lnTo>
                  <a:pt x="720" y="546"/>
                </a:lnTo>
                <a:lnTo>
                  <a:pt x="726" y="540"/>
                </a:lnTo>
                <a:lnTo>
                  <a:pt x="726" y="504"/>
                </a:lnTo>
                <a:lnTo>
                  <a:pt x="708" y="504"/>
                </a:lnTo>
                <a:lnTo>
                  <a:pt x="702" y="510"/>
                </a:lnTo>
                <a:lnTo>
                  <a:pt x="696" y="522"/>
                </a:lnTo>
                <a:lnTo>
                  <a:pt x="690" y="528"/>
                </a:lnTo>
                <a:lnTo>
                  <a:pt x="672" y="540"/>
                </a:lnTo>
                <a:lnTo>
                  <a:pt x="660" y="546"/>
                </a:lnTo>
                <a:lnTo>
                  <a:pt x="654" y="558"/>
                </a:lnTo>
                <a:lnTo>
                  <a:pt x="642" y="570"/>
                </a:lnTo>
                <a:lnTo>
                  <a:pt x="630" y="576"/>
                </a:lnTo>
                <a:lnTo>
                  <a:pt x="618" y="588"/>
                </a:lnTo>
                <a:lnTo>
                  <a:pt x="606" y="588"/>
                </a:lnTo>
                <a:lnTo>
                  <a:pt x="588" y="600"/>
                </a:lnTo>
                <a:lnTo>
                  <a:pt x="576" y="606"/>
                </a:lnTo>
                <a:lnTo>
                  <a:pt x="546" y="636"/>
                </a:lnTo>
                <a:lnTo>
                  <a:pt x="540" y="648"/>
                </a:lnTo>
                <a:lnTo>
                  <a:pt x="534" y="648"/>
                </a:lnTo>
                <a:lnTo>
                  <a:pt x="528" y="654"/>
                </a:lnTo>
                <a:lnTo>
                  <a:pt x="510" y="660"/>
                </a:lnTo>
                <a:lnTo>
                  <a:pt x="498" y="666"/>
                </a:lnTo>
                <a:lnTo>
                  <a:pt x="462" y="678"/>
                </a:lnTo>
                <a:lnTo>
                  <a:pt x="438" y="690"/>
                </a:lnTo>
                <a:lnTo>
                  <a:pt x="426" y="702"/>
                </a:lnTo>
                <a:lnTo>
                  <a:pt x="414" y="708"/>
                </a:lnTo>
                <a:lnTo>
                  <a:pt x="408" y="720"/>
                </a:lnTo>
                <a:lnTo>
                  <a:pt x="396" y="726"/>
                </a:lnTo>
                <a:lnTo>
                  <a:pt x="378" y="726"/>
                </a:lnTo>
                <a:lnTo>
                  <a:pt x="366" y="732"/>
                </a:lnTo>
                <a:lnTo>
                  <a:pt x="312" y="750"/>
                </a:lnTo>
                <a:lnTo>
                  <a:pt x="288" y="762"/>
                </a:lnTo>
                <a:lnTo>
                  <a:pt x="270" y="774"/>
                </a:lnTo>
                <a:lnTo>
                  <a:pt x="246" y="786"/>
                </a:lnTo>
                <a:lnTo>
                  <a:pt x="222" y="792"/>
                </a:lnTo>
                <a:lnTo>
                  <a:pt x="198" y="804"/>
                </a:lnTo>
                <a:lnTo>
                  <a:pt x="180" y="810"/>
                </a:lnTo>
                <a:lnTo>
                  <a:pt x="174" y="816"/>
                </a:lnTo>
                <a:lnTo>
                  <a:pt x="168" y="828"/>
                </a:lnTo>
                <a:lnTo>
                  <a:pt x="168" y="846"/>
                </a:lnTo>
                <a:lnTo>
                  <a:pt x="156" y="834"/>
                </a:lnTo>
                <a:lnTo>
                  <a:pt x="150" y="834"/>
                </a:lnTo>
                <a:lnTo>
                  <a:pt x="144" y="840"/>
                </a:lnTo>
                <a:lnTo>
                  <a:pt x="120" y="852"/>
                </a:lnTo>
                <a:lnTo>
                  <a:pt x="108" y="864"/>
                </a:lnTo>
                <a:lnTo>
                  <a:pt x="72" y="882"/>
                </a:lnTo>
                <a:lnTo>
                  <a:pt x="66" y="882"/>
                </a:lnTo>
                <a:lnTo>
                  <a:pt x="54" y="888"/>
                </a:lnTo>
                <a:lnTo>
                  <a:pt x="36" y="888"/>
                </a:lnTo>
                <a:lnTo>
                  <a:pt x="18" y="894"/>
                </a:lnTo>
                <a:lnTo>
                  <a:pt x="12" y="906"/>
                </a:lnTo>
                <a:lnTo>
                  <a:pt x="0" y="912"/>
                </a:lnTo>
                <a:lnTo>
                  <a:pt x="18" y="912"/>
                </a:lnTo>
                <a:lnTo>
                  <a:pt x="24" y="918"/>
                </a:lnTo>
                <a:lnTo>
                  <a:pt x="30" y="918"/>
                </a:lnTo>
                <a:lnTo>
                  <a:pt x="24" y="924"/>
                </a:lnTo>
                <a:lnTo>
                  <a:pt x="24" y="942"/>
                </a:lnTo>
                <a:lnTo>
                  <a:pt x="30" y="948"/>
                </a:lnTo>
                <a:lnTo>
                  <a:pt x="42" y="948"/>
                </a:lnTo>
                <a:lnTo>
                  <a:pt x="54" y="942"/>
                </a:lnTo>
                <a:lnTo>
                  <a:pt x="60" y="936"/>
                </a:lnTo>
                <a:lnTo>
                  <a:pt x="72" y="948"/>
                </a:lnTo>
                <a:lnTo>
                  <a:pt x="96" y="948"/>
                </a:lnTo>
                <a:lnTo>
                  <a:pt x="102" y="954"/>
                </a:lnTo>
                <a:lnTo>
                  <a:pt x="132" y="954"/>
                </a:lnTo>
                <a:lnTo>
                  <a:pt x="150" y="972"/>
                </a:lnTo>
                <a:lnTo>
                  <a:pt x="180" y="966"/>
                </a:lnTo>
                <a:lnTo>
                  <a:pt x="192" y="972"/>
                </a:lnTo>
                <a:lnTo>
                  <a:pt x="198" y="978"/>
                </a:lnTo>
                <a:lnTo>
                  <a:pt x="216" y="984"/>
                </a:lnTo>
                <a:lnTo>
                  <a:pt x="228" y="984"/>
                </a:lnTo>
                <a:lnTo>
                  <a:pt x="252" y="972"/>
                </a:lnTo>
                <a:lnTo>
                  <a:pt x="264" y="948"/>
                </a:lnTo>
                <a:lnTo>
                  <a:pt x="288" y="936"/>
                </a:lnTo>
                <a:lnTo>
                  <a:pt x="312" y="936"/>
                </a:lnTo>
                <a:lnTo>
                  <a:pt x="336" y="924"/>
                </a:lnTo>
                <a:lnTo>
                  <a:pt x="342" y="912"/>
                </a:lnTo>
                <a:lnTo>
                  <a:pt x="342" y="894"/>
                </a:lnTo>
                <a:lnTo>
                  <a:pt x="348" y="882"/>
                </a:lnTo>
                <a:lnTo>
                  <a:pt x="372" y="870"/>
                </a:lnTo>
                <a:lnTo>
                  <a:pt x="396" y="870"/>
                </a:lnTo>
                <a:lnTo>
                  <a:pt x="408" y="858"/>
                </a:lnTo>
                <a:lnTo>
                  <a:pt x="408" y="846"/>
                </a:lnTo>
                <a:lnTo>
                  <a:pt x="402" y="840"/>
                </a:lnTo>
                <a:lnTo>
                  <a:pt x="420" y="840"/>
                </a:lnTo>
                <a:lnTo>
                  <a:pt x="480" y="792"/>
                </a:lnTo>
                <a:lnTo>
                  <a:pt x="462" y="774"/>
                </a:lnTo>
                <a:lnTo>
                  <a:pt x="504" y="792"/>
                </a:lnTo>
                <a:lnTo>
                  <a:pt x="504" y="774"/>
                </a:lnTo>
                <a:lnTo>
                  <a:pt x="510" y="768"/>
                </a:lnTo>
                <a:lnTo>
                  <a:pt x="540" y="768"/>
                </a:lnTo>
                <a:lnTo>
                  <a:pt x="546" y="774"/>
                </a:lnTo>
                <a:lnTo>
                  <a:pt x="558" y="780"/>
                </a:lnTo>
                <a:lnTo>
                  <a:pt x="570" y="780"/>
                </a:lnTo>
                <a:lnTo>
                  <a:pt x="576" y="774"/>
                </a:lnTo>
                <a:lnTo>
                  <a:pt x="576" y="768"/>
                </a:lnTo>
                <a:lnTo>
                  <a:pt x="582" y="762"/>
                </a:lnTo>
                <a:lnTo>
                  <a:pt x="582" y="756"/>
                </a:lnTo>
                <a:lnTo>
                  <a:pt x="570" y="744"/>
                </a:lnTo>
                <a:lnTo>
                  <a:pt x="612" y="702"/>
                </a:lnTo>
                <a:lnTo>
                  <a:pt x="618" y="702"/>
                </a:lnTo>
                <a:lnTo>
                  <a:pt x="624" y="696"/>
                </a:lnTo>
                <a:lnTo>
                  <a:pt x="660" y="678"/>
                </a:lnTo>
                <a:lnTo>
                  <a:pt x="666" y="666"/>
                </a:lnTo>
                <a:lnTo>
                  <a:pt x="672" y="660"/>
                </a:lnTo>
                <a:lnTo>
                  <a:pt x="672" y="654"/>
                </a:lnTo>
                <a:lnTo>
                  <a:pt x="696" y="654"/>
                </a:lnTo>
                <a:lnTo>
                  <a:pt x="708" y="648"/>
                </a:lnTo>
                <a:lnTo>
                  <a:pt x="738" y="618"/>
                </a:lnTo>
                <a:lnTo>
                  <a:pt x="738" y="612"/>
                </a:lnTo>
                <a:lnTo>
                  <a:pt x="744" y="612"/>
                </a:lnTo>
                <a:lnTo>
                  <a:pt x="750" y="606"/>
                </a:lnTo>
                <a:lnTo>
                  <a:pt x="768" y="594"/>
                </a:lnTo>
                <a:lnTo>
                  <a:pt x="780" y="582"/>
                </a:lnTo>
                <a:lnTo>
                  <a:pt x="786" y="570"/>
                </a:lnTo>
                <a:lnTo>
                  <a:pt x="786" y="546"/>
                </a:lnTo>
                <a:lnTo>
                  <a:pt x="780" y="540"/>
                </a:lnTo>
                <a:lnTo>
                  <a:pt x="780" y="534"/>
                </a:lnTo>
                <a:lnTo>
                  <a:pt x="750" y="564"/>
                </a:lnTo>
                <a:close/>
                <a:moveTo>
                  <a:pt x="1224" y="324"/>
                </a:moveTo>
                <a:lnTo>
                  <a:pt x="1236" y="318"/>
                </a:lnTo>
                <a:lnTo>
                  <a:pt x="1242" y="318"/>
                </a:lnTo>
                <a:lnTo>
                  <a:pt x="1266" y="306"/>
                </a:lnTo>
                <a:lnTo>
                  <a:pt x="1272" y="300"/>
                </a:lnTo>
                <a:lnTo>
                  <a:pt x="1272" y="282"/>
                </a:lnTo>
                <a:lnTo>
                  <a:pt x="1266" y="270"/>
                </a:lnTo>
                <a:lnTo>
                  <a:pt x="1260" y="264"/>
                </a:lnTo>
                <a:lnTo>
                  <a:pt x="1248" y="264"/>
                </a:lnTo>
                <a:lnTo>
                  <a:pt x="1236" y="276"/>
                </a:lnTo>
                <a:lnTo>
                  <a:pt x="1236" y="282"/>
                </a:lnTo>
                <a:lnTo>
                  <a:pt x="1224" y="282"/>
                </a:lnTo>
                <a:lnTo>
                  <a:pt x="1212" y="276"/>
                </a:lnTo>
                <a:lnTo>
                  <a:pt x="1200" y="276"/>
                </a:lnTo>
                <a:lnTo>
                  <a:pt x="1194" y="282"/>
                </a:lnTo>
                <a:lnTo>
                  <a:pt x="1176" y="288"/>
                </a:lnTo>
                <a:lnTo>
                  <a:pt x="1158" y="288"/>
                </a:lnTo>
                <a:lnTo>
                  <a:pt x="1146" y="276"/>
                </a:lnTo>
                <a:lnTo>
                  <a:pt x="1146" y="222"/>
                </a:lnTo>
                <a:lnTo>
                  <a:pt x="1170" y="180"/>
                </a:lnTo>
                <a:lnTo>
                  <a:pt x="1170" y="174"/>
                </a:lnTo>
                <a:lnTo>
                  <a:pt x="1164" y="162"/>
                </a:lnTo>
                <a:lnTo>
                  <a:pt x="1158" y="156"/>
                </a:lnTo>
                <a:lnTo>
                  <a:pt x="1146" y="156"/>
                </a:lnTo>
                <a:lnTo>
                  <a:pt x="1140" y="168"/>
                </a:lnTo>
                <a:lnTo>
                  <a:pt x="1134" y="174"/>
                </a:lnTo>
                <a:lnTo>
                  <a:pt x="1134" y="204"/>
                </a:lnTo>
                <a:lnTo>
                  <a:pt x="1128" y="216"/>
                </a:lnTo>
                <a:lnTo>
                  <a:pt x="1116" y="222"/>
                </a:lnTo>
                <a:lnTo>
                  <a:pt x="1116" y="192"/>
                </a:lnTo>
                <a:lnTo>
                  <a:pt x="1092" y="174"/>
                </a:lnTo>
                <a:lnTo>
                  <a:pt x="1104" y="150"/>
                </a:lnTo>
                <a:lnTo>
                  <a:pt x="1116" y="138"/>
                </a:lnTo>
                <a:lnTo>
                  <a:pt x="1122" y="126"/>
                </a:lnTo>
                <a:lnTo>
                  <a:pt x="1128" y="108"/>
                </a:lnTo>
                <a:lnTo>
                  <a:pt x="1128" y="84"/>
                </a:lnTo>
                <a:lnTo>
                  <a:pt x="1116" y="78"/>
                </a:lnTo>
                <a:lnTo>
                  <a:pt x="1110" y="72"/>
                </a:lnTo>
                <a:lnTo>
                  <a:pt x="1098" y="66"/>
                </a:lnTo>
                <a:lnTo>
                  <a:pt x="1092" y="60"/>
                </a:lnTo>
                <a:lnTo>
                  <a:pt x="1080" y="60"/>
                </a:lnTo>
                <a:lnTo>
                  <a:pt x="1086" y="42"/>
                </a:lnTo>
                <a:lnTo>
                  <a:pt x="1062" y="42"/>
                </a:lnTo>
                <a:lnTo>
                  <a:pt x="1044" y="18"/>
                </a:lnTo>
                <a:lnTo>
                  <a:pt x="1050" y="0"/>
                </a:lnTo>
                <a:lnTo>
                  <a:pt x="1020" y="18"/>
                </a:lnTo>
                <a:lnTo>
                  <a:pt x="1044" y="54"/>
                </a:lnTo>
                <a:lnTo>
                  <a:pt x="1032" y="90"/>
                </a:lnTo>
                <a:lnTo>
                  <a:pt x="1056" y="102"/>
                </a:lnTo>
                <a:lnTo>
                  <a:pt x="1044" y="108"/>
                </a:lnTo>
                <a:lnTo>
                  <a:pt x="1044" y="126"/>
                </a:lnTo>
                <a:lnTo>
                  <a:pt x="1068" y="132"/>
                </a:lnTo>
                <a:lnTo>
                  <a:pt x="1044" y="150"/>
                </a:lnTo>
                <a:lnTo>
                  <a:pt x="1062" y="156"/>
                </a:lnTo>
                <a:lnTo>
                  <a:pt x="1062" y="168"/>
                </a:lnTo>
                <a:lnTo>
                  <a:pt x="1056" y="174"/>
                </a:lnTo>
                <a:lnTo>
                  <a:pt x="1056" y="192"/>
                </a:lnTo>
                <a:lnTo>
                  <a:pt x="1068" y="198"/>
                </a:lnTo>
                <a:lnTo>
                  <a:pt x="1074" y="204"/>
                </a:lnTo>
                <a:lnTo>
                  <a:pt x="1056" y="210"/>
                </a:lnTo>
                <a:lnTo>
                  <a:pt x="1044" y="222"/>
                </a:lnTo>
                <a:lnTo>
                  <a:pt x="1062" y="234"/>
                </a:lnTo>
                <a:lnTo>
                  <a:pt x="1038" y="258"/>
                </a:lnTo>
                <a:lnTo>
                  <a:pt x="1032" y="270"/>
                </a:lnTo>
                <a:lnTo>
                  <a:pt x="1026" y="276"/>
                </a:lnTo>
                <a:lnTo>
                  <a:pt x="1026" y="288"/>
                </a:lnTo>
                <a:lnTo>
                  <a:pt x="1038" y="300"/>
                </a:lnTo>
                <a:lnTo>
                  <a:pt x="1026" y="300"/>
                </a:lnTo>
                <a:lnTo>
                  <a:pt x="1014" y="306"/>
                </a:lnTo>
                <a:lnTo>
                  <a:pt x="1002" y="306"/>
                </a:lnTo>
                <a:lnTo>
                  <a:pt x="978" y="318"/>
                </a:lnTo>
                <a:lnTo>
                  <a:pt x="948" y="348"/>
                </a:lnTo>
                <a:lnTo>
                  <a:pt x="930" y="360"/>
                </a:lnTo>
                <a:lnTo>
                  <a:pt x="894" y="372"/>
                </a:lnTo>
                <a:lnTo>
                  <a:pt x="870" y="384"/>
                </a:lnTo>
                <a:lnTo>
                  <a:pt x="858" y="396"/>
                </a:lnTo>
                <a:lnTo>
                  <a:pt x="858" y="432"/>
                </a:lnTo>
                <a:lnTo>
                  <a:pt x="864" y="444"/>
                </a:lnTo>
                <a:lnTo>
                  <a:pt x="870" y="450"/>
                </a:lnTo>
                <a:lnTo>
                  <a:pt x="870" y="456"/>
                </a:lnTo>
                <a:lnTo>
                  <a:pt x="924" y="456"/>
                </a:lnTo>
                <a:lnTo>
                  <a:pt x="924" y="474"/>
                </a:lnTo>
                <a:lnTo>
                  <a:pt x="918" y="486"/>
                </a:lnTo>
                <a:lnTo>
                  <a:pt x="918" y="522"/>
                </a:lnTo>
                <a:lnTo>
                  <a:pt x="894" y="534"/>
                </a:lnTo>
                <a:lnTo>
                  <a:pt x="882" y="534"/>
                </a:lnTo>
                <a:lnTo>
                  <a:pt x="864" y="540"/>
                </a:lnTo>
                <a:lnTo>
                  <a:pt x="852" y="546"/>
                </a:lnTo>
                <a:lnTo>
                  <a:pt x="852" y="558"/>
                </a:lnTo>
                <a:lnTo>
                  <a:pt x="840" y="570"/>
                </a:lnTo>
                <a:lnTo>
                  <a:pt x="852" y="576"/>
                </a:lnTo>
                <a:lnTo>
                  <a:pt x="858" y="582"/>
                </a:lnTo>
                <a:lnTo>
                  <a:pt x="876" y="588"/>
                </a:lnTo>
                <a:lnTo>
                  <a:pt x="888" y="588"/>
                </a:lnTo>
                <a:lnTo>
                  <a:pt x="912" y="576"/>
                </a:lnTo>
                <a:lnTo>
                  <a:pt x="924" y="558"/>
                </a:lnTo>
                <a:lnTo>
                  <a:pt x="972" y="510"/>
                </a:lnTo>
                <a:lnTo>
                  <a:pt x="996" y="498"/>
                </a:lnTo>
                <a:lnTo>
                  <a:pt x="1014" y="492"/>
                </a:lnTo>
                <a:lnTo>
                  <a:pt x="1026" y="486"/>
                </a:lnTo>
                <a:lnTo>
                  <a:pt x="1032" y="480"/>
                </a:lnTo>
                <a:lnTo>
                  <a:pt x="1038" y="480"/>
                </a:lnTo>
                <a:lnTo>
                  <a:pt x="1044" y="474"/>
                </a:lnTo>
                <a:lnTo>
                  <a:pt x="1050" y="462"/>
                </a:lnTo>
                <a:lnTo>
                  <a:pt x="1056" y="462"/>
                </a:lnTo>
                <a:lnTo>
                  <a:pt x="1062" y="456"/>
                </a:lnTo>
                <a:lnTo>
                  <a:pt x="1074" y="450"/>
                </a:lnTo>
                <a:lnTo>
                  <a:pt x="1080" y="444"/>
                </a:lnTo>
                <a:lnTo>
                  <a:pt x="1080" y="420"/>
                </a:lnTo>
                <a:lnTo>
                  <a:pt x="1074" y="414"/>
                </a:lnTo>
                <a:lnTo>
                  <a:pt x="1080" y="414"/>
                </a:lnTo>
                <a:lnTo>
                  <a:pt x="1086" y="408"/>
                </a:lnTo>
                <a:lnTo>
                  <a:pt x="1110" y="396"/>
                </a:lnTo>
                <a:lnTo>
                  <a:pt x="1140" y="396"/>
                </a:lnTo>
                <a:lnTo>
                  <a:pt x="1152" y="402"/>
                </a:lnTo>
                <a:lnTo>
                  <a:pt x="1164" y="402"/>
                </a:lnTo>
                <a:lnTo>
                  <a:pt x="1176" y="390"/>
                </a:lnTo>
                <a:lnTo>
                  <a:pt x="1176" y="360"/>
                </a:lnTo>
                <a:lnTo>
                  <a:pt x="1200" y="360"/>
                </a:lnTo>
                <a:lnTo>
                  <a:pt x="1212" y="354"/>
                </a:lnTo>
                <a:lnTo>
                  <a:pt x="1218" y="354"/>
                </a:lnTo>
                <a:lnTo>
                  <a:pt x="1224" y="348"/>
                </a:lnTo>
                <a:lnTo>
                  <a:pt x="1224" y="324"/>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7" name="Newfoundland" descr="© INSCALE GmbH, 05.05.2010&#10;http://www.presentationload.com/">
            <a:extLst>
              <a:ext uri="{FF2B5EF4-FFF2-40B4-BE49-F238E27FC236}">
                <a16:creationId xmlns:a16="http://schemas.microsoft.com/office/drawing/2014/main" id="{B8332DF6-7BC8-4055-9D9A-371BE69C1631}"/>
              </a:ext>
            </a:extLst>
          </p:cNvPr>
          <p:cNvSpPr>
            <a:spLocks/>
          </p:cNvSpPr>
          <p:nvPr/>
        </p:nvSpPr>
        <p:spPr bwMode="gray">
          <a:xfrm>
            <a:off x="3885252" y="2437545"/>
            <a:ext cx="201004" cy="180719"/>
          </a:xfrm>
          <a:custGeom>
            <a:avLst/>
            <a:gdLst>
              <a:gd name="T0" fmla="*/ 2147483647 w 426"/>
              <a:gd name="T1" fmla="*/ 2147483647 h 384"/>
              <a:gd name="T2" fmla="*/ 2147483647 w 426"/>
              <a:gd name="T3" fmla="*/ 2147483647 h 384"/>
              <a:gd name="T4" fmla="*/ 2147483647 w 426"/>
              <a:gd name="T5" fmla="*/ 0 h 384"/>
              <a:gd name="T6" fmla="*/ 2147483647 w 426"/>
              <a:gd name="T7" fmla="*/ 2147483647 h 384"/>
              <a:gd name="T8" fmla="*/ 2147483647 w 426"/>
              <a:gd name="T9" fmla="*/ 2147483647 h 384"/>
              <a:gd name="T10" fmla="*/ 2147483647 w 426"/>
              <a:gd name="T11" fmla="*/ 2147483647 h 384"/>
              <a:gd name="T12" fmla="*/ 2147483647 w 426"/>
              <a:gd name="T13" fmla="*/ 2147483647 h 384"/>
              <a:gd name="T14" fmla="*/ 2147483647 w 426"/>
              <a:gd name="T15" fmla="*/ 2147483647 h 384"/>
              <a:gd name="T16" fmla="*/ 2147483647 w 426"/>
              <a:gd name="T17" fmla="*/ 2147483647 h 384"/>
              <a:gd name="T18" fmla="*/ 2147483647 w 426"/>
              <a:gd name="T19" fmla="*/ 2147483647 h 384"/>
              <a:gd name="T20" fmla="*/ 2147483647 w 426"/>
              <a:gd name="T21" fmla="*/ 2147483647 h 384"/>
              <a:gd name="T22" fmla="*/ 2147483647 w 426"/>
              <a:gd name="T23" fmla="*/ 2147483647 h 384"/>
              <a:gd name="T24" fmla="*/ 2147483647 w 426"/>
              <a:gd name="T25" fmla="*/ 2147483647 h 384"/>
              <a:gd name="T26" fmla="*/ 2147483647 w 426"/>
              <a:gd name="T27" fmla="*/ 2147483647 h 384"/>
              <a:gd name="T28" fmla="*/ 2147483647 w 426"/>
              <a:gd name="T29" fmla="*/ 2147483647 h 384"/>
              <a:gd name="T30" fmla="*/ 2147483647 w 426"/>
              <a:gd name="T31" fmla="*/ 2147483647 h 384"/>
              <a:gd name="T32" fmla="*/ 2147483647 w 426"/>
              <a:gd name="T33" fmla="*/ 2147483647 h 384"/>
              <a:gd name="T34" fmla="*/ 2147483647 w 426"/>
              <a:gd name="T35" fmla="*/ 2147483647 h 384"/>
              <a:gd name="T36" fmla="*/ 2147483647 w 426"/>
              <a:gd name="T37" fmla="*/ 2147483647 h 384"/>
              <a:gd name="T38" fmla="*/ 2147483647 w 426"/>
              <a:gd name="T39" fmla="*/ 2147483647 h 384"/>
              <a:gd name="T40" fmla="*/ 2147483647 w 426"/>
              <a:gd name="T41" fmla="*/ 2147483647 h 384"/>
              <a:gd name="T42" fmla="*/ 2147483647 w 426"/>
              <a:gd name="T43" fmla="*/ 2147483647 h 384"/>
              <a:gd name="T44" fmla="*/ 2147483647 w 426"/>
              <a:gd name="T45" fmla="*/ 2147483647 h 384"/>
              <a:gd name="T46" fmla="*/ 2147483647 w 426"/>
              <a:gd name="T47" fmla="*/ 2147483647 h 384"/>
              <a:gd name="T48" fmla="*/ 2147483647 w 426"/>
              <a:gd name="T49" fmla="*/ 2147483647 h 384"/>
              <a:gd name="T50" fmla="*/ 2147483647 w 426"/>
              <a:gd name="T51" fmla="*/ 2147483647 h 384"/>
              <a:gd name="T52" fmla="*/ 2147483647 w 426"/>
              <a:gd name="T53" fmla="*/ 2147483647 h 384"/>
              <a:gd name="T54" fmla="*/ 2147483647 w 426"/>
              <a:gd name="T55" fmla="*/ 2147483647 h 384"/>
              <a:gd name="T56" fmla="*/ 2147483647 w 426"/>
              <a:gd name="T57" fmla="*/ 2147483647 h 384"/>
              <a:gd name="T58" fmla="*/ 2147483647 w 426"/>
              <a:gd name="T59" fmla="*/ 2147483647 h 384"/>
              <a:gd name="T60" fmla="*/ 2147483647 w 426"/>
              <a:gd name="T61" fmla="*/ 2147483647 h 384"/>
              <a:gd name="T62" fmla="*/ 2147483647 w 426"/>
              <a:gd name="T63" fmla="*/ 2147483647 h 384"/>
              <a:gd name="T64" fmla="*/ 2147483647 w 426"/>
              <a:gd name="T65" fmla="*/ 2147483647 h 384"/>
              <a:gd name="T66" fmla="*/ 2147483647 w 426"/>
              <a:gd name="T67" fmla="*/ 2147483647 h 384"/>
              <a:gd name="T68" fmla="*/ 2147483647 w 426"/>
              <a:gd name="T69" fmla="*/ 2147483647 h 384"/>
              <a:gd name="T70" fmla="*/ 2147483647 w 426"/>
              <a:gd name="T71" fmla="*/ 2147483647 h 384"/>
              <a:gd name="T72" fmla="*/ 2147483647 w 426"/>
              <a:gd name="T73" fmla="*/ 2147483647 h 384"/>
              <a:gd name="T74" fmla="*/ 2147483647 w 426"/>
              <a:gd name="T75" fmla="*/ 2147483647 h 384"/>
              <a:gd name="T76" fmla="*/ 2147483647 w 426"/>
              <a:gd name="T77" fmla="*/ 2147483647 h 384"/>
              <a:gd name="T78" fmla="*/ 2147483647 w 426"/>
              <a:gd name="T79" fmla="*/ 2147483647 h 384"/>
              <a:gd name="T80" fmla="*/ 2147483647 w 426"/>
              <a:gd name="T81" fmla="*/ 2147483647 h 384"/>
              <a:gd name="T82" fmla="*/ 2147483647 w 426"/>
              <a:gd name="T83" fmla="*/ 2147483647 h 3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6"/>
              <a:gd name="T127" fmla="*/ 0 h 384"/>
              <a:gd name="T128" fmla="*/ 426 w 426"/>
              <a:gd name="T129" fmla="*/ 384 h 3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6" h="384">
                <a:moveTo>
                  <a:pt x="258" y="18"/>
                </a:moveTo>
                <a:lnTo>
                  <a:pt x="270" y="12"/>
                </a:lnTo>
                <a:lnTo>
                  <a:pt x="276" y="12"/>
                </a:lnTo>
                <a:lnTo>
                  <a:pt x="294" y="6"/>
                </a:lnTo>
                <a:lnTo>
                  <a:pt x="306" y="0"/>
                </a:lnTo>
                <a:lnTo>
                  <a:pt x="330" y="0"/>
                </a:lnTo>
                <a:lnTo>
                  <a:pt x="342" y="6"/>
                </a:lnTo>
                <a:lnTo>
                  <a:pt x="342" y="18"/>
                </a:lnTo>
                <a:lnTo>
                  <a:pt x="336" y="24"/>
                </a:lnTo>
                <a:lnTo>
                  <a:pt x="312" y="42"/>
                </a:lnTo>
                <a:lnTo>
                  <a:pt x="312" y="48"/>
                </a:lnTo>
                <a:lnTo>
                  <a:pt x="306" y="54"/>
                </a:lnTo>
                <a:lnTo>
                  <a:pt x="300" y="72"/>
                </a:lnTo>
                <a:lnTo>
                  <a:pt x="276" y="96"/>
                </a:lnTo>
                <a:lnTo>
                  <a:pt x="258" y="102"/>
                </a:lnTo>
                <a:lnTo>
                  <a:pt x="246" y="102"/>
                </a:lnTo>
                <a:lnTo>
                  <a:pt x="210" y="150"/>
                </a:lnTo>
                <a:lnTo>
                  <a:pt x="210" y="174"/>
                </a:lnTo>
                <a:lnTo>
                  <a:pt x="234" y="156"/>
                </a:lnTo>
                <a:lnTo>
                  <a:pt x="264" y="108"/>
                </a:lnTo>
                <a:lnTo>
                  <a:pt x="282" y="126"/>
                </a:lnTo>
                <a:lnTo>
                  <a:pt x="306" y="138"/>
                </a:lnTo>
                <a:lnTo>
                  <a:pt x="294" y="168"/>
                </a:lnTo>
                <a:lnTo>
                  <a:pt x="324" y="168"/>
                </a:lnTo>
                <a:lnTo>
                  <a:pt x="330" y="192"/>
                </a:lnTo>
                <a:lnTo>
                  <a:pt x="384" y="162"/>
                </a:lnTo>
                <a:lnTo>
                  <a:pt x="402" y="174"/>
                </a:lnTo>
                <a:lnTo>
                  <a:pt x="396" y="180"/>
                </a:lnTo>
                <a:lnTo>
                  <a:pt x="390" y="192"/>
                </a:lnTo>
                <a:lnTo>
                  <a:pt x="378" y="204"/>
                </a:lnTo>
                <a:lnTo>
                  <a:pt x="372" y="204"/>
                </a:lnTo>
                <a:lnTo>
                  <a:pt x="384" y="204"/>
                </a:lnTo>
                <a:lnTo>
                  <a:pt x="396" y="210"/>
                </a:lnTo>
                <a:lnTo>
                  <a:pt x="408" y="210"/>
                </a:lnTo>
                <a:lnTo>
                  <a:pt x="408" y="216"/>
                </a:lnTo>
                <a:lnTo>
                  <a:pt x="396" y="240"/>
                </a:lnTo>
                <a:lnTo>
                  <a:pt x="384" y="252"/>
                </a:lnTo>
                <a:lnTo>
                  <a:pt x="378" y="264"/>
                </a:lnTo>
                <a:lnTo>
                  <a:pt x="366" y="276"/>
                </a:lnTo>
                <a:lnTo>
                  <a:pt x="360" y="288"/>
                </a:lnTo>
                <a:lnTo>
                  <a:pt x="354" y="294"/>
                </a:lnTo>
                <a:lnTo>
                  <a:pt x="390" y="294"/>
                </a:lnTo>
                <a:lnTo>
                  <a:pt x="354" y="312"/>
                </a:lnTo>
                <a:lnTo>
                  <a:pt x="384" y="312"/>
                </a:lnTo>
                <a:lnTo>
                  <a:pt x="420" y="300"/>
                </a:lnTo>
                <a:lnTo>
                  <a:pt x="426" y="324"/>
                </a:lnTo>
                <a:lnTo>
                  <a:pt x="360" y="384"/>
                </a:lnTo>
                <a:lnTo>
                  <a:pt x="318" y="378"/>
                </a:lnTo>
                <a:lnTo>
                  <a:pt x="336" y="354"/>
                </a:lnTo>
                <a:lnTo>
                  <a:pt x="306" y="360"/>
                </a:lnTo>
                <a:lnTo>
                  <a:pt x="300" y="348"/>
                </a:lnTo>
                <a:lnTo>
                  <a:pt x="228" y="360"/>
                </a:lnTo>
                <a:lnTo>
                  <a:pt x="192" y="354"/>
                </a:lnTo>
                <a:lnTo>
                  <a:pt x="186" y="348"/>
                </a:lnTo>
                <a:lnTo>
                  <a:pt x="228" y="336"/>
                </a:lnTo>
                <a:lnTo>
                  <a:pt x="234" y="330"/>
                </a:lnTo>
                <a:lnTo>
                  <a:pt x="234" y="324"/>
                </a:lnTo>
                <a:lnTo>
                  <a:pt x="228" y="324"/>
                </a:lnTo>
                <a:lnTo>
                  <a:pt x="222" y="318"/>
                </a:lnTo>
                <a:lnTo>
                  <a:pt x="198" y="318"/>
                </a:lnTo>
                <a:lnTo>
                  <a:pt x="162" y="312"/>
                </a:lnTo>
                <a:lnTo>
                  <a:pt x="126" y="300"/>
                </a:lnTo>
                <a:lnTo>
                  <a:pt x="96" y="294"/>
                </a:lnTo>
                <a:lnTo>
                  <a:pt x="78" y="294"/>
                </a:lnTo>
                <a:lnTo>
                  <a:pt x="72" y="300"/>
                </a:lnTo>
                <a:lnTo>
                  <a:pt x="48" y="300"/>
                </a:lnTo>
                <a:lnTo>
                  <a:pt x="36" y="306"/>
                </a:lnTo>
                <a:lnTo>
                  <a:pt x="24" y="306"/>
                </a:lnTo>
                <a:lnTo>
                  <a:pt x="12" y="300"/>
                </a:lnTo>
                <a:lnTo>
                  <a:pt x="6" y="294"/>
                </a:lnTo>
                <a:lnTo>
                  <a:pt x="18" y="282"/>
                </a:lnTo>
                <a:lnTo>
                  <a:pt x="24" y="282"/>
                </a:lnTo>
                <a:lnTo>
                  <a:pt x="30" y="276"/>
                </a:lnTo>
                <a:lnTo>
                  <a:pt x="42" y="276"/>
                </a:lnTo>
                <a:lnTo>
                  <a:pt x="30" y="276"/>
                </a:lnTo>
                <a:lnTo>
                  <a:pt x="12" y="270"/>
                </a:lnTo>
                <a:lnTo>
                  <a:pt x="0" y="258"/>
                </a:lnTo>
                <a:lnTo>
                  <a:pt x="6" y="252"/>
                </a:lnTo>
                <a:lnTo>
                  <a:pt x="18" y="252"/>
                </a:lnTo>
                <a:lnTo>
                  <a:pt x="54" y="234"/>
                </a:lnTo>
                <a:lnTo>
                  <a:pt x="60" y="228"/>
                </a:lnTo>
                <a:lnTo>
                  <a:pt x="66" y="228"/>
                </a:lnTo>
                <a:lnTo>
                  <a:pt x="204" y="90"/>
                </a:lnTo>
                <a:lnTo>
                  <a:pt x="258" y="18"/>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8" name="Netherlands" descr="© INSCALE GmbH, 05.05.2010&#10;http://www.presentationload.com/">
            <a:extLst>
              <a:ext uri="{FF2B5EF4-FFF2-40B4-BE49-F238E27FC236}">
                <a16:creationId xmlns:a16="http://schemas.microsoft.com/office/drawing/2014/main" id="{D87C8E48-1FD6-C0A8-99F9-43FE2F5FD8A3}"/>
              </a:ext>
            </a:extLst>
          </p:cNvPr>
          <p:cNvSpPr>
            <a:spLocks/>
          </p:cNvSpPr>
          <p:nvPr/>
        </p:nvSpPr>
        <p:spPr bwMode="gray">
          <a:xfrm>
            <a:off x="5733011" y="2365628"/>
            <a:ext cx="127240" cy="99579"/>
          </a:xfrm>
          <a:custGeom>
            <a:avLst/>
            <a:gdLst>
              <a:gd name="T0" fmla="*/ 0 w 270"/>
              <a:gd name="T1" fmla="*/ 2147483647 h 210"/>
              <a:gd name="T2" fmla="*/ 2147483647 w 270"/>
              <a:gd name="T3" fmla="*/ 2147483647 h 210"/>
              <a:gd name="T4" fmla="*/ 2147483647 w 270"/>
              <a:gd name="T5" fmla="*/ 2147483647 h 210"/>
              <a:gd name="T6" fmla="*/ 2147483647 w 270"/>
              <a:gd name="T7" fmla="*/ 2147483647 h 210"/>
              <a:gd name="T8" fmla="*/ 2147483647 w 270"/>
              <a:gd name="T9" fmla="*/ 2147483647 h 210"/>
              <a:gd name="T10" fmla="*/ 2147483647 w 270"/>
              <a:gd name="T11" fmla="*/ 2147483647 h 210"/>
              <a:gd name="T12" fmla="*/ 2147483647 w 270"/>
              <a:gd name="T13" fmla="*/ 2147483647 h 210"/>
              <a:gd name="T14" fmla="*/ 2147483647 w 270"/>
              <a:gd name="T15" fmla="*/ 2147483647 h 210"/>
              <a:gd name="T16" fmla="*/ 2147483647 w 270"/>
              <a:gd name="T17" fmla="*/ 2147483647 h 210"/>
              <a:gd name="T18" fmla="*/ 2147483647 w 270"/>
              <a:gd name="T19" fmla="*/ 2147483647 h 210"/>
              <a:gd name="T20" fmla="*/ 2147483647 w 270"/>
              <a:gd name="T21" fmla="*/ 2147483647 h 210"/>
              <a:gd name="T22" fmla="*/ 2147483647 w 270"/>
              <a:gd name="T23" fmla="*/ 2147483647 h 210"/>
              <a:gd name="T24" fmla="*/ 2147483647 w 270"/>
              <a:gd name="T25" fmla="*/ 2147483647 h 210"/>
              <a:gd name="T26" fmla="*/ 2147483647 w 270"/>
              <a:gd name="T27" fmla="*/ 2147483647 h 210"/>
              <a:gd name="T28" fmla="*/ 2147483647 w 270"/>
              <a:gd name="T29" fmla="*/ 2147483647 h 210"/>
              <a:gd name="T30" fmla="*/ 2147483647 w 270"/>
              <a:gd name="T31" fmla="*/ 2147483647 h 210"/>
              <a:gd name="T32" fmla="*/ 2147483647 w 270"/>
              <a:gd name="T33" fmla="*/ 2147483647 h 210"/>
              <a:gd name="T34" fmla="*/ 2147483647 w 270"/>
              <a:gd name="T35" fmla="*/ 2147483647 h 210"/>
              <a:gd name="T36" fmla="*/ 2147483647 w 270"/>
              <a:gd name="T37" fmla="*/ 2147483647 h 210"/>
              <a:gd name="T38" fmla="*/ 2147483647 w 270"/>
              <a:gd name="T39" fmla="*/ 2147483647 h 210"/>
              <a:gd name="T40" fmla="*/ 2147483647 w 270"/>
              <a:gd name="T41" fmla="*/ 2147483647 h 210"/>
              <a:gd name="T42" fmla="*/ 2147483647 w 270"/>
              <a:gd name="T43" fmla="*/ 2147483647 h 210"/>
              <a:gd name="T44" fmla="*/ 2147483647 w 270"/>
              <a:gd name="T45" fmla="*/ 2147483647 h 210"/>
              <a:gd name="T46" fmla="*/ 2147483647 w 270"/>
              <a:gd name="T47" fmla="*/ 2147483647 h 210"/>
              <a:gd name="T48" fmla="*/ 2147483647 w 270"/>
              <a:gd name="T49" fmla="*/ 2147483647 h 210"/>
              <a:gd name="T50" fmla="*/ 2147483647 w 270"/>
              <a:gd name="T51" fmla="*/ 2147483647 h 210"/>
              <a:gd name="T52" fmla="*/ 2147483647 w 270"/>
              <a:gd name="T53" fmla="*/ 2147483647 h 210"/>
              <a:gd name="T54" fmla="*/ 2147483647 w 270"/>
              <a:gd name="T55" fmla="*/ 2147483647 h 210"/>
              <a:gd name="T56" fmla="*/ 2147483647 w 270"/>
              <a:gd name="T57" fmla="*/ 2147483647 h 210"/>
              <a:gd name="T58" fmla="*/ 2147483647 w 270"/>
              <a:gd name="T59" fmla="*/ 0 h 210"/>
              <a:gd name="T60" fmla="*/ 2147483647 w 270"/>
              <a:gd name="T61" fmla="*/ 2147483647 h 210"/>
              <a:gd name="T62" fmla="*/ 2147483647 w 270"/>
              <a:gd name="T63" fmla="*/ 2147483647 h 210"/>
              <a:gd name="T64" fmla="*/ 2147483647 w 270"/>
              <a:gd name="T65" fmla="*/ 2147483647 h 210"/>
              <a:gd name="T66" fmla="*/ 2147483647 w 270"/>
              <a:gd name="T67" fmla="*/ 2147483647 h 210"/>
              <a:gd name="T68" fmla="*/ 2147483647 w 270"/>
              <a:gd name="T69" fmla="*/ 2147483647 h 210"/>
              <a:gd name="T70" fmla="*/ 2147483647 w 270"/>
              <a:gd name="T71" fmla="*/ 2147483647 h 210"/>
              <a:gd name="T72" fmla="*/ 2147483647 w 270"/>
              <a:gd name="T73" fmla="*/ 2147483647 h 210"/>
              <a:gd name="T74" fmla="*/ 2147483647 w 270"/>
              <a:gd name="T75" fmla="*/ 2147483647 h 210"/>
              <a:gd name="T76" fmla="*/ 2147483647 w 270"/>
              <a:gd name="T77" fmla="*/ 2147483647 h 210"/>
              <a:gd name="T78" fmla="*/ 2147483647 w 270"/>
              <a:gd name="T79" fmla="*/ 2147483647 h 210"/>
              <a:gd name="T80" fmla="*/ 2147483647 w 270"/>
              <a:gd name="T81" fmla="*/ 2147483647 h 210"/>
              <a:gd name="T82" fmla="*/ 2147483647 w 270"/>
              <a:gd name="T83" fmla="*/ 2147483647 h 210"/>
              <a:gd name="T84" fmla="*/ 2147483647 w 270"/>
              <a:gd name="T85" fmla="*/ 2147483647 h 210"/>
              <a:gd name="T86" fmla="*/ 2147483647 w 270"/>
              <a:gd name="T87" fmla="*/ 2147483647 h 210"/>
              <a:gd name="T88" fmla="*/ 2147483647 w 270"/>
              <a:gd name="T89" fmla="*/ 2147483647 h 2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70"/>
              <a:gd name="T136" fmla="*/ 0 h 210"/>
              <a:gd name="T137" fmla="*/ 270 w 270"/>
              <a:gd name="T138" fmla="*/ 210 h 2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70" h="210">
                <a:moveTo>
                  <a:pt x="18" y="156"/>
                </a:moveTo>
                <a:lnTo>
                  <a:pt x="0" y="174"/>
                </a:lnTo>
                <a:lnTo>
                  <a:pt x="12" y="162"/>
                </a:lnTo>
                <a:lnTo>
                  <a:pt x="24" y="162"/>
                </a:lnTo>
                <a:lnTo>
                  <a:pt x="30" y="168"/>
                </a:lnTo>
                <a:lnTo>
                  <a:pt x="54" y="168"/>
                </a:lnTo>
                <a:lnTo>
                  <a:pt x="60" y="174"/>
                </a:lnTo>
                <a:lnTo>
                  <a:pt x="66" y="162"/>
                </a:lnTo>
                <a:lnTo>
                  <a:pt x="84" y="168"/>
                </a:lnTo>
                <a:lnTo>
                  <a:pt x="84" y="156"/>
                </a:lnTo>
                <a:lnTo>
                  <a:pt x="96" y="162"/>
                </a:lnTo>
                <a:lnTo>
                  <a:pt x="96" y="156"/>
                </a:lnTo>
                <a:lnTo>
                  <a:pt x="132" y="156"/>
                </a:lnTo>
                <a:lnTo>
                  <a:pt x="132" y="168"/>
                </a:lnTo>
                <a:lnTo>
                  <a:pt x="138" y="174"/>
                </a:lnTo>
                <a:lnTo>
                  <a:pt x="150" y="174"/>
                </a:lnTo>
                <a:lnTo>
                  <a:pt x="162" y="168"/>
                </a:lnTo>
                <a:lnTo>
                  <a:pt x="168" y="168"/>
                </a:lnTo>
                <a:lnTo>
                  <a:pt x="174" y="174"/>
                </a:lnTo>
                <a:lnTo>
                  <a:pt x="174" y="192"/>
                </a:lnTo>
                <a:lnTo>
                  <a:pt x="168" y="198"/>
                </a:lnTo>
                <a:lnTo>
                  <a:pt x="168" y="210"/>
                </a:lnTo>
                <a:lnTo>
                  <a:pt x="180" y="210"/>
                </a:lnTo>
                <a:lnTo>
                  <a:pt x="180" y="198"/>
                </a:lnTo>
                <a:lnTo>
                  <a:pt x="186" y="192"/>
                </a:lnTo>
                <a:lnTo>
                  <a:pt x="186" y="180"/>
                </a:lnTo>
                <a:lnTo>
                  <a:pt x="180" y="174"/>
                </a:lnTo>
                <a:lnTo>
                  <a:pt x="186" y="168"/>
                </a:lnTo>
                <a:lnTo>
                  <a:pt x="198" y="162"/>
                </a:lnTo>
                <a:lnTo>
                  <a:pt x="198" y="156"/>
                </a:lnTo>
                <a:lnTo>
                  <a:pt x="192" y="150"/>
                </a:lnTo>
                <a:lnTo>
                  <a:pt x="192" y="144"/>
                </a:lnTo>
                <a:lnTo>
                  <a:pt x="186" y="120"/>
                </a:lnTo>
                <a:lnTo>
                  <a:pt x="192" y="120"/>
                </a:lnTo>
                <a:lnTo>
                  <a:pt x="198" y="126"/>
                </a:lnTo>
                <a:lnTo>
                  <a:pt x="222" y="126"/>
                </a:lnTo>
                <a:lnTo>
                  <a:pt x="222" y="120"/>
                </a:lnTo>
                <a:lnTo>
                  <a:pt x="228" y="114"/>
                </a:lnTo>
                <a:lnTo>
                  <a:pt x="234" y="114"/>
                </a:lnTo>
                <a:lnTo>
                  <a:pt x="240" y="102"/>
                </a:lnTo>
                <a:lnTo>
                  <a:pt x="246" y="96"/>
                </a:lnTo>
                <a:lnTo>
                  <a:pt x="252" y="96"/>
                </a:lnTo>
                <a:lnTo>
                  <a:pt x="252" y="90"/>
                </a:lnTo>
                <a:lnTo>
                  <a:pt x="240" y="78"/>
                </a:lnTo>
                <a:lnTo>
                  <a:pt x="234" y="78"/>
                </a:lnTo>
                <a:lnTo>
                  <a:pt x="228" y="72"/>
                </a:lnTo>
                <a:lnTo>
                  <a:pt x="228" y="66"/>
                </a:lnTo>
                <a:lnTo>
                  <a:pt x="234" y="66"/>
                </a:lnTo>
                <a:lnTo>
                  <a:pt x="246" y="60"/>
                </a:lnTo>
                <a:lnTo>
                  <a:pt x="258" y="60"/>
                </a:lnTo>
                <a:lnTo>
                  <a:pt x="252" y="54"/>
                </a:lnTo>
                <a:lnTo>
                  <a:pt x="252" y="36"/>
                </a:lnTo>
                <a:lnTo>
                  <a:pt x="258" y="36"/>
                </a:lnTo>
                <a:lnTo>
                  <a:pt x="270" y="30"/>
                </a:lnTo>
                <a:lnTo>
                  <a:pt x="264" y="18"/>
                </a:lnTo>
                <a:lnTo>
                  <a:pt x="270" y="12"/>
                </a:lnTo>
                <a:lnTo>
                  <a:pt x="264" y="12"/>
                </a:lnTo>
                <a:lnTo>
                  <a:pt x="252" y="6"/>
                </a:lnTo>
                <a:lnTo>
                  <a:pt x="246" y="6"/>
                </a:lnTo>
                <a:lnTo>
                  <a:pt x="234" y="0"/>
                </a:lnTo>
                <a:lnTo>
                  <a:pt x="180" y="0"/>
                </a:lnTo>
                <a:lnTo>
                  <a:pt x="168" y="12"/>
                </a:lnTo>
                <a:lnTo>
                  <a:pt x="156" y="18"/>
                </a:lnTo>
                <a:lnTo>
                  <a:pt x="156" y="30"/>
                </a:lnTo>
                <a:lnTo>
                  <a:pt x="162" y="36"/>
                </a:lnTo>
                <a:lnTo>
                  <a:pt x="162" y="54"/>
                </a:lnTo>
                <a:lnTo>
                  <a:pt x="168" y="60"/>
                </a:lnTo>
                <a:lnTo>
                  <a:pt x="174" y="60"/>
                </a:lnTo>
                <a:lnTo>
                  <a:pt x="180" y="66"/>
                </a:lnTo>
                <a:lnTo>
                  <a:pt x="180" y="78"/>
                </a:lnTo>
                <a:lnTo>
                  <a:pt x="168" y="84"/>
                </a:lnTo>
                <a:lnTo>
                  <a:pt x="162" y="90"/>
                </a:lnTo>
                <a:lnTo>
                  <a:pt x="144" y="90"/>
                </a:lnTo>
                <a:lnTo>
                  <a:pt x="138" y="84"/>
                </a:lnTo>
                <a:lnTo>
                  <a:pt x="138" y="66"/>
                </a:lnTo>
                <a:lnTo>
                  <a:pt x="150" y="54"/>
                </a:lnTo>
                <a:lnTo>
                  <a:pt x="150" y="36"/>
                </a:lnTo>
                <a:lnTo>
                  <a:pt x="144" y="30"/>
                </a:lnTo>
                <a:lnTo>
                  <a:pt x="144" y="24"/>
                </a:lnTo>
                <a:lnTo>
                  <a:pt x="132" y="36"/>
                </a:lnTo>
                <a:lnTo>
                  <a:pt x="120" y="42"/>
                </a:lnTo>
                <a:lnTo>
                  <a:pt x="114" y="48"/>
                </a:lnTo>
                <a:lnTo>
                  <a:pt x="102" y="54"/>
                </a:lnTo>
                <a:lnTo>
                  <a:pt x="96" y="66"/>
                </a:lnTo>
                <a:lnTo>
                  <a:pt x="96" y="84"/>
                </a:lnTo>
                <a:lnTo>
                  <a:pt x="90" y="90"/>
                </a:lnTo>
                <a:lnTo>
                  <a:pt x="90" y="102"/>
                </a:lnTo>
                <a:lnTo>
                  <a:pt x="60" y="132"/>
                </a:lnTo>
                <a:lnTo>
                  <a:pt x="72" y="144"/>
                </a:lnTo>
                <a:lnTo>
                  <a:pt x="42" y="144"/>
                </a:lnTo>
                <a:lnTo>
                  <a:pt x="18" y="156"/>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9" name="Nepal" descr="© INSCALE GmbH, 05.05.2010&#10;http://www.presentationload.com/">
            <a:extLst>
              <a:ext uri="{FF2B5EF4-FFF2-40B4-BE49-F238E27FC236}">
                <a16:creationId xmlns:a16="http://schemas.microsoft.com/office/drawing/2014/main" id="{0F600AAA-F5D2-BAE1-8A55-9F25C32E869D}"/>
              </a:ext>
            </a:extLst>
          </p:cNvPr>
          <p:cNvSpPr>
            <a:spLocks/>
          </p:cNvSpPr>
          <p:nvPr/>
        </p:nvSpPr>
        <p:spPr bwMode="gray">
          <a:xfrm>
            <a:off x="8204068" y="3226808"/>
            <a:ext cx="276610" cy="154902"/>
          </a:xfrm>
          <a:custGeom>
            <a:avLst/>
            <a:gdLst>
              <a:gd name="T0" fmla="*/ 2147483647 w 588"/>
              <a:gd name="T1" fmla="*/ 2147483647 h 330"/>
              <a:gd name="T2" fmla="*/ 2147483647 w 588"/>
              <a:gd name="T3" fmla="*/ 2147483647 h 330"/>
              <a:gd name="T4" fmla="*/ 2147483647 w 588"/>
              <a:gd name="T5" fmla="*/ 2147483647 h 330"/>
              <a:gd name="T6" fmla="*/ 2147483647 w 588"/>
              <a:gd name="T7" fmla="*/ 2147483647 h 330"/>
              <a:gd name="T8" fmla="*/ 2147483647 w 588"/>
              <a:gd name="T9" fmla="*/ 2147483647 h 330"/>
              <a:gd name="T10" fmla="*/ 2147483647 w 588"/>
              <a:gd name="T11" fmla="*/ 2147483647 h 330"/>
              <a:gd name="T12" fmla="*/ 2147483647 w 588"/>
              <a:gd name="T13" fmla="*/ 2147483647 h 330"/>
              <a:gd name="T14" fmla="*/ 2147483647 w 588"/>
              <a:gd name="T15" fmla="*/ 2147483647 h 330"/>
              <a:gd name="T16" fmla="*/ 2147483647 w 588"/>
              <a:gd name="T17" fmla="*/ 2147483647 h 330"/>
              <a:gd name="T18" fmla="*/ 2147483647 w 588"/>
              <a:gd name="T19" fmla="*/ 2147483647 h 330"/>
              <a:gd name="T20" fmla="*/ 2147483647 w 588"/>
              <a:gd name="T21" fmla="*/ 2147483647 h 330"/>
              <a:gd name="T22" fmla="*/ 2147483647 w 588"/>
              <a:gd name="T23" fmla="*/ 2147483647 h 330"/>
              <a:gd name="T24" fmla="*/ 2147483647 w 588"/>
              <a:gd name="T25" fmla="*/ 2147483647 h 330"/>
              <a:gd name="T26" fmla="*/ 2147483647 w 588"/>
              <a:gd name="T27" fmla="*/ 2147483647 h 330"/>
              <a:gd name="T28" fmla="*/ 2147483647 w 588"/>
              <a:gd name="T29" fmla="*/ 2147483647 h 330"/>
              <a:gd name="T30" fmla="*/ 2147483647 w 588"/>
              <a:gd name="T31" fmla="*/ 2147483647 h 330"/>
              <a:gd name="T32" fmla="*/ 2147483647 w 588"/>
              <a:gd name="T33" fmla="*/ 2147483647 h 330"/>
              <a:gd name="T34" fmla="*/ 2147483647 w 588"/>
              <a:gd name="T35" fmla="*/ 2147483647 h 330"/>
              <a:gd name="T36" fmla="*/ 2147483647 w 588"/>
              <a:gd name="T37" fmla="*/ 2147483647 h 330"/>
              <a:gd name="T38" fmla="*/ 2147483647 w 588"/>
              <a:gd name="T39" fmla="*/ 2147483647 h 330"/>
              <a:gd name="T40" fmla="*/ 2147483647 w 588"/>
              <a:gd name="T41" fmla="*/ 2147483647 h 330"/>
              <a:gd name="T42" fmla="*/ 2147483647 w 588"/>
              <a:gd name="T43" fmla="*/ 2147483647 h 330"/>
              <a:gd name="T44" fmla="*/ 2147483647 w 588"/>
              <a:gd name="T45" fmla="*/ 2147483647 h 330"/>
              <a:gd name="T46" fmla="*/ 2147483647 w 588"/>
              <a:gd name="T47" fmla="*/ 2147483647 h 330"/>
              <a:gd name="T48" fmla="*/ 2147483647 w 588"/>
              <a:gd name="T49" fmla="*/ 2147483647 h 330"/>
              <a:gd name="T50" fmla="*/ 2147483647 w 588"/>
              <a:gd name="T51" fmla="*/ 2147483647 h 330"/>
              <a:gd name="T52" fmla="*/ 2147483647 w 588"/>
              <a:gd name="T53" fmla="*/ 2147483647 h 330"/>
              <a:gd name="T54" fmla="*/ 2147483647 w 588"/>
              <a:gd name="T55" fmla="*/ 2147483647 h 330"/>
              <a:gd name="T56" fmla="*/ 2147483647 w 588"/>
              <a:gd name="T57" fmla="*/ 2147483647 h 330"/>
              <a:gd name="T58" fmla="*/ 2147483647 w 588"/>
              <a:gd name="T59" fmla="*/ 2147483647 h 330"/>
              <a:gd name="T60" fmla="*/ 2147483647 w 588"/>
              <a:gd name="T61" fmla="*/ 2147483647 h 330"/>
              <a:gd name="T62" fmla="*/ 2147483647 w 588"/>
              <a:gd name="T63" fmla="*/ 2147483647 h 330"/>
              <a:gd name="T64" fmla="*/ 2147483647 w 588"/>
              <a:gd name="T65" fmla="*/ 2147483647 h 330"/>
              <a:gd name="T66" fmla="*/ 2147483647 w 588"/>
              <a:gd name="T67" fmla="*/ 2147483647 h 330"/>
              <a:gd name="T68" fmla="*/ 2147483647 w 588"/>
              <a:gd name="T69" fmla="*/ 2147483647 h 330"/>
              <a:gd name="T70" fmla="*/ 2147483647 w 588"/>
              <a:gd name="T71" fmla="*/ 0 h 330"/>
              <a:gd name="T72" fmla="*/ 2147483647 w 588"/>
              <a:gd name="T73" fmla="*/ 2147483647 h 330"/>
              <a:gd name="T74" fmla="*/ 2147483647 w 588"/>
              <a:gd name="T75" fmla="*/ 2147483647 h 330"/>
              <a:gd name="T76" fmla="*/ 2147483647 w 588"/>
              <a:gd name="T77" fmla="*/ 2147483647 h 330"/>
              <a:gd name="T78" fmla="*/ 2147483647 w 588"/>
              <a:gd name="T79" fmla="*/ 2147483647 h 330"/>
              <a:gd name="T80" fmla="*/ 2147483647 w 588"/>
              <a:gd name="T81" fmla="*/ 2147483647 h 330"/>
              <a:gd name="T82" fmla="*/ 2147483647 w 588"/>
              <a:gd name="T83" fmla="*/ 2147483647 h 330"/>
              <a:gd name="T84" fmla="*/ 0 w 588"/>
              <a:gd name="T85" fmla="*/ 2147483647 h 330"/>
              <a:gd name="T86" fmla="*/ 2147483647 w 588"/>
              <a:gd name="T87" fmla="*/ 2147483647 h 330"/>
              <a:gd name="T88" fmla="*/ 2147483647 w 588"/>
              <a:gd name="T89" fmla="*/ 2147483647 h 330"/>
              <a:gd name="T90" fmla="*/ 2147483647 w 588"/>
              <a:gd name="T91" fmla="*/ 2147483647 h 330"/>
              <a:gd name="T92" fmla="*/ 2147483647 w 588"/>
              <a:gd name="T93" fmla="*/ 2147483647 h 330"/>
              <a:gd name="T94" fmla="*/ 2147483647 w 588"/>
              <a:gd name="T95" fmla="*/ 2147483647 h 330"/>
              <a:gd name="T96" fmla="*/ 2147483647 w 588"/>
              <a:gd name="T97" fmla="*/ 2147483647 h 330"/>
              <a:gd name="T98" fmla="*/ 2147483647 w 588"/>
              <a:gd name="T99" fmla="*/ 2147483647 h 330"/>
              <a:gd name="T100" fmla="*/ 2147483647 w 588"/>
              <a:gd name="T101" fmla="*/ 2147483647 h 330"/>
              <a:gd name="T102" fmla="*/ 2147483647 w 588"/>
              <a:gd name="T103" fmla="*/ 2147483647 h 330"/>
              <a:gd name="T104" fmla="*/ 2147483647 w 588"/>
              <a:gd name="T105" fmla="*/ 2147483647 h 330"/>
              <a:gd name="T106" fmla="*/ 2147483647 w 588"/>
              <a:gd name="T107" fmla="*/ 2147483647 h 330"/>
              <a:gd name="T108" fmla="*/ 2147483647 w 588"/>
              <a:gd name="T109" fmla="*/ 2147483647 h 33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88"/>
              <a:gd name="T166" fmla="*/ 0 h 330"/>
              <a:gd name="T167" fmla="*/ 588 w 588"/>
              <a:gd name="T168" fmla="*/ 330 h 33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88" h="330">
                <a:moveTo>
                  <a:pt x="294" y="234"/>
                </a:moveTo>
                <a:lnTo>
                  <a:pt x="306" y="246"/>
                </a:lnTo>
                <a:lnTo>
                  <a:pt x="306" y="252"/>
                </a:lnTo>
                <a:lnTo>
                  <a:pt x="330" y="252"/>
                </a:lnTo>
                <a:lnTo>
                  <a:pt x="384" y="306"/>
                </a:lnTo>
                <a:lnTo>
                  <a:pt x="402" y="294"/>
                </a:lnTo>
                <a:lnTo>
                  <a:pt x="432" y="312"/>
                </a:lnTo>
                <a:lnTo>
                  <a:pt x="438" y="306"/>
                </a:lnTo>
                <a:lnTo>
                  <a:pt x="456" y="306"/>
                </a:lnTo>
                <a:lnTo>
                  <a:pt x="474" y="312"/>
                </a:lnTo>
                <a:lnTo>
                  <a:pt x="486" y="318"/>
                </a:lnTo>
                <a:lnTo>
                  <a:pt x="492" y="330"/>
                </a:lnTo>
                <a:lnTo>
                  <a:pt x="498" y="318"/>
                </a:lnTo>
                <a:lnTo>
                  <a:pt x="510" y="312"/>
                </a:lnTo>
                <a:lnTo>
                  <a:pt x="516" y="312"/>
                </a:lnTo>
                <a:lnTo>
                  <a:pt x="522" y="318"/>
                </a:lnTo>
                <a:lnTo>
                  <a:pt x="522" y="330"/>
                </a:lnTo>
                <a:lnTo>
                  <a:pt x="588" y="330"/>
                </a:lnTo>
                <a:lnTo>
                  <a:pt x="588" y="294"/>
                </a:lnTo>
                <a:lnTo>
                  <a:pt x="576" y="270"/>
                </a:lnTo>
                <a:lnTo>
                  <a:pt x="576" y="222"/>
                </a:lnTo>
                <a:lnTo>
                  <a:pt x="564" y="204"/>
                </a:lnTo>
                <a:lnTo>
                  <a:pt x="540" y="216"/>
                </a:lnTo>
                <a:lnTo>
                  <a:pt x="522" y="216"/>
                </a:lnTo>
                <a:lnTo>
                  <a:pt x="498" y="204"/>
                </a:lnTo>
                <a:lnTo>
                  <a:pt x="480" y="198"/>
                </a:lnTo>
                <a:lnTo>
                  <a:pt x="474" y="192"/>
                </a:lnTo>
                <a:lnTo>
                  <a:pt x="462" y="186"/>
                </a:lnTo>
                <a:lnTo>
                  <a:pt x="462" y="192"/>
                </a:lnTo>
                <a:lnTo>
                  <a:pt x="456" y="198"/>
                </a:lnTo>
                <a:lnTo>
                  <a:pt x="438" y="198"/>
                </a:lnTo>
                <a:lnTo>
                  <a:pt x="432" y="192"/>
                </a:lnTo>
                <a:lnTo>
                  <a:pt x="432" y="180"/>
                </a:lnTo>
                <a:lnTo>
                  <a:pt x="432" y="186"/>
                </a:lnTo>
                <a:lnTo>
                  <a:pt x="420" y="198"/>
                </a:lnTo>
                <a:lnTo>
                  <a:pt x="408" y="198"/>
                </a:lnTo>
                <a:lnTo>
                  <a:pt x="402" y="192"/>
                </a:lnTo>
                <a:lnTo>
                  <a:pt x="402" y="174"/>
                </a:lnTo>
                <a:lnTo>
                  <a:pt x="396" y="174"/>
                </a:lnTo>
                <a:lnTo>
                  <a:pt x="390" y="180"/>
                </a:lnTo>
                <a:lnTo>
                  <a:pt x="378" y="180"/>
                </a:lnTo>
                <a:lnTo>
                  <a:pt x="360" y="174"/>
                </a:lnTo>
                <a:lnTo>
                  <a:pt x="354" y="168"/>
                </a:lnTo>
                <a:lnTo>
                  <a:pt x="348" y="168"/>
                </a:lnTo>
                <a:lnTo>
                  <a:pt x="348" y="162"/>
                </a:lnTo>
                <a:lnTo>
                  <a:pt x="354" y="156"/>
                </a:lnTo>
                <a:lnTo>
                  <a:pt x="354" y="150"/>
                </a:lnTo>
                <a:lnTo>
                  <a:pt x="348" y="144"/>
                </a:lnTo>
                <a:lnTo>
                  <a:pt x="342" y="144"/>
                </a:lnTo>
                <a:lnTo>
                  <a:pt x="330" y="150"/>
                </a:lnTo>
                <a:lnTo>
                  <a:pt x="324" y="156"/>
                </a:lnTo>
                <a:lnTo>
                  <a:pt x="312" y="150"/>
                </a:lnTo>
                <a:lnTo>
                  <a:pt x="282" y="120"/>
                </a:lnTo>
                <a:lnTo>
                  <a:pt x="282" y="102"/>
                </a:lnTo>
                <a:lnTo>
                  <a:pt x="276" y="90"/>
                </a:lnTo>
                <a:lnTo>
                  <a:pt x="270" y="84"/>
                </a:lnTo>
                <a:lnTo>
                  <a:pt x="258" y="84"/>
                </a:lnTo>
                <a:lnTo>
                  <a:pt x="252" y="96"/>
                </a:lnTo>
                <a:lnTo>
                  <a:pt x="246" y="102"/>
                </a:lnTo>
                <a:lnTo>
                  <a:pt x="246" y="108"/>
                </a:lnTo>
                <a:lnTo>
                  <a:pt x="234" y="108"/>
                </a:lnTo>
                <a:lnTo>
                  <a:pt x="234" y="96"/>
                </a:lnTo>
                <a:lnTo>
                  <a:pt x="228" y="90"/>
                </a:lnTo>
                <a:lnTo>
                  <a:pt x="222" y="78"/>
                </a:lnTo>
                <a:lnTo>
                  <a:pt x="216" y="72"/>
                </a:lnTo>
                <a:lnTo>
                  <a:pt x="210" y="60"/>
                </a:lnTo>
                <a:lnTo>
                  <a:pt x="168" y="54"/>
                </a:lnTo>
                <a:lnTo>
                  <a:pt x="150" y="36"/>
                </a:lnTo>
                <a:lnTo>
                  <a:pt x="138" y="30"/>
                </a:lnTo>
                <a:lnTo>
                  <a:pt x="132" y="18"/>
                </a:lnTo>
                <a:lnTo>
                  <a:pt x="120" y="6"/>
                </a:lnTo>
                <a:lnTo>
                  <a:pt x="108" y="0"/>
                </a:lnTo>
                <a:lnTo>
                  <a:pt x="96" y="0"/>
                </a:lnTo>
                <a:lnTo>
                  <a:pt x="84" y="6"/>
                </a:lnTo>
                <a:lnTo>
                  <a:pt x="78" y="12"/>
                </a:lnTo>
                <a:lnTo>
                  <a:pt x="54" y="30"/>
                </a:lnTo>
                <a:lnTo>
                  <a:pt x="36" y="12"/>
                </a:lnTo>
                <a:lnTo>
                  <a:pt x="30" y="36"/>
                </a:lnTo>
                <a:lnTo>
                  <a:pt x="6" y="60"/>
                </a:lnTo>
                <a:lnTo>
                  <a:pt x="12" y="72"/>
                </a:lnTo>
                <a:lnTo>
                  <a:pt x="6" y="78"/>
                </a:lnTo>
                <a:lnTo>
                  <a:pt x="6" y="84"/>
                </a:lnTo>
                <a:lnTo>
                  <a:pt x="18" y="96"/>
                </a:lnTo>
                <a:lnTo>
                  <a:pt x="12" y="96"/>
                </a:lnTo>
                <a:lnTo>
                  <a:pt x="0" y="108"/>
                </a:lnTo>
                <a:lnTo>
                  <a:pt x="0" y="120"/>
                </a:lnTo>
                <a:lnTo>
                  <a:pt x="30" y="150"/>
                </a:lnTo>
                <a:lnTo>
                  <a:pt x="42" y="144"/>
                </a:lnTo>
                <a:lnTo>
                  <a:pt x="60" y="168"/>
                </a:lnTo>
                <a:lnTo>
                  <a:pt x="84" y="168"/>
                </a:lnTo>
                <a:lnTo>
                  <a:pt x="96" y="186"/>
                </a:lnTo>
                <a:lnTo>
                  <a:pt x="138" y="204"/>
                </a:lnTo>
                <a:lnTo>
                  <a:pt x="150" y="204"/>
                </a:lnTo>
                <a:lnTo>
                  <a:pt x="156" y="210"/>
                </a:lnTo>
                <a:lnTo>
                  <a:pt x="162" y="222"/>
                </a:lnTo>
                <a:lnTo>
                  <a:pt x="168" y="228"/>
                </a:lnTo>
                <a:lnTo>
                  <a:pt x="186" y="228"/>
                </a:lnTo>
                <a:lnTo>
                  <a:pt x="192" y="222"/>
                </a:lnTo>
                <a:lnTo>
                  <a:pt x="204" y="222"/>
                </a:lnTo>
                <a:lnTo>
                  <a:pt x="204" y="234"/>
                </a:lnTo>
                <a:lnTo>
                  <a:pt x="210" y="240"/>
                </a:lnTo>
                <a:lnTo>
                  <a:pt x="234" y="240"/>
                </a:lnTo>
                <a:lnTo>
                  <a:pt x="240" y="246"/>
                </a:lnTo>
                <a:lnTo>
                  <a:pt x="246" y="258"/>
                </a:lnTo>
                <a:lnTo>
                  <a:pt x="258" y="246"/>
                </a:lnTo>
                <a:lnTo>
                  <a:pt x="276" y="246"/>
                </a:lnTo>
                <a:lnTo>
                  <a:pt x="282" y="252"/>
                </a:lnTo>
                <a:lnTo>
                  <a:pt x="282" y="258"/>
                </a:lnTo>
                <a:lnTo>
                  <a:pt x="282" y="240"/>
                </a:lnTo>
                <a:lnTo>
                  <a:pt x="288" y="234"/>
                </a:lnTo>
                <a:lnTo>
                  <a:pt x="294" y="23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0" name="Namibia" descr="© INSCALE GmbH, 05.05.2010&#10;http://www.presentationload.com/">
            <a:extLst>
              <a:ext uri="{FF2B5EF4-FFF2-40B4-BE49-F238E27FC236}">
                <a16:creationId xmlns:a16="http://schemas.microsoft.com/office/drawing/2014/main" id="{181E34A9-8C45-86F3-12BF-1DA2ACAF4EBA}"/>
              </a:ext>
            </a:extLst>
          </p:cNvPr>
          <p:cNvSpPr>
            <a:spLocks/>
          </p:cNvSpPr>
          <p:nvPr/>
        </p:nvSpPr>
        <p:spPr bwMode="gray">
          <a:xfrm>
            <a:off x="5991182" y="5028467"/>
            <a:ext cx="449952" cy="459175"/>
          </a:xfrm>
          <a:custGeom>
            <a:avLst/>
            <a:gdLst>
              <a:gd name="T0" fmla="*/ 2147483647 w 954"/>
              <a:gd name="T1" fmla="*/ 2147483647 h 972"/>
              <a:gd name="T2" fmla="*/ 2147483647 w 954"/>
              <a:gd name="T3" fmla="*/ 2147483647 h 972"/>
              <a:gd name="T4" fmla="*/ 2147483647 w 954"/>
              <a:gd name="T5" fmla="*/ 2147483647 h 972"/>
              <a:gd name="T6" fmla="*/ 2147483647 w 954"/>
              <a:gd name="T7" fmla="*/ 2147483647 h 972"/>
              <a:gd name="T8" fmla="*/ 2147483647 w 954"/>
              <a:gd name="T9" fmla="*/ 2147483647 h 972"/>
              <a:gd name="T10" fmla="*/ 2147483647 w 954"/>
              <a:gd name="T11" fmla="*/ 2147483647 h 972"/>
              <a:gd name="T12" fmla="*/ 2147483647 w 954"/>
              <a:gd name="T13" fmla="*/ 2147483647 h 972"/>
              <a:gd name="T14" fmla="*/ 2147483647 w 954"/>
              <a:gd name="T15" fmla="*/ 2147483647 h 972"/>
              <a:gd name="T16" fmla="*/ 2147483647 w 954"/>
              <a:gd name="T17" fmla="*/ 2147483647 h 972"/>
              <a:gd name="T18" fmla="*/ 2147483647 w 954"/>
              <a:gd name="T19" fmla="*/ 2147483647 h 972"/>
              <a:gd name="T20" fmla="*/ 2147483647 w 954"/>
              <a:gd name="T21" fmla="*/ 2147483647 h 972"/>
              <a:gd name="T22" fmla="*/ 2147483647 w 954"/>
              <a:gd name="T23" fmla="*/ 2147483647 h 972"/>
              <a:gd name="T24" fmla="*/ 2147483647 w 954"/>
              <a:gd name="T25" fmla="*/ 2147483647 h 972"/>
              <a:gd name="T26" fmla="*/ 2147483647 w 954"/>
              <a:gd name="T27" fmla="*/ 2147483647 h 972"/>
              <a:gd name="T28" fmla="*/ 2147483647 w 954"/>
              <a:gd name="T29" fmla="*/ 2147483647 h 972"/>
              <a:gd name="T30" fmla="*/ 2147483647 w 954"/>
              <a:gd name="T31" fmla="*/ 2147483647 h 972"/>
              <a:gd name="T32" fmla="*/ 2147483647 w 954"/>
              <a:gd name="T33" fmla="*/ 2147483647 h 972"/>
              <a:gd name="T34" fmla="*/ 2147483647 w 954"/>
              <a:gd name="T35" fmla="*/ 2147483647 h 972"/>
              <a:gd name="T36" fmla="*/ 2147483647 w 954"/>
              <a:gd name="T37" fmla="*/ 2147483647 h 972"/>
              <a:gd name="T38" fmla="*/ 2147483647 w 954"/>
              <a:gd name="T39" fmla="*/ 2147483647 h 972"/>
              <a:gd name="T40" fmla="*/ 2147483647 w 954"/>
              <a:gd name="T41" fmla="*/ 2147483647 h 972"/>
              <a:gd name="T42" fmla="*/ 2147483647 w 954"/>
              <a:gd name="T43" fmla="*/ 2147483647 h 972"/>
              <a:gd name="T44" fmla="*/ 2147483647 w 954"/>
              <a:gd name="T45" fmla="*/ 2147483647 h 972"/>
              <a:gd name="T46" fmla="*/ 2147483647 w 954"/>
              <a:gd name="T47" fmla="*/ 2147483647 h 972"/>
              <a:gd name="T48" fmla="*/ 2147483647 w 954"/>
              <a:gd name="T49" fmla="*/ 2147483647 h 972"/>
              <a:gd name="T50" fmla="*/ 2147483647 w 954"/>
              <a:gd name="T51" fmla="*/ 2147483647 h 972"/>
              <a:gd name="T52" fmla="*/ 2147483647 w 954"/>
              <a:gd name="T53" fmla="*/ 2147483647 h 972"/>
              <a:gd name="T54" fmla="*/ 2147483647 w 954"/>
              <a:gd name="T55" fmla="*/ 2147483647 h 972"/>
              <a:gd name="T56" fmla="*/ 2147483647 w 954"/>
              <a:gd name="T57" fmla="*/ 2147483647 h 972"/>
              <a:gd name="T58" fmla="*/ 2147483647 w 954"/>
              <a:gd name="T59" fmla="*/ 2147483647 h 972"/>
              <a:gd name="T60" fmla="*/ 2147483647 w 954"/>
              <a:gd name="T61" fmla="*/ 2147483647 h 972"/>
              <a:gd name="T62" fmla="*/ 2147483647 w 954"/>
              <a:gd name="T63" fmla="*/ 2147483647 h 972"/>
              <a:gd name="T64" fmla="*/ 2147483647 w 954"/>
              <a:gd name="T65" fmla="*/ 2147483647 h 972"/>
              <a:gd name="T66" fmla="*/ 2147483647 w 954"/>
              <a:gd name="T67" fmla="*/ 0 h 972"/>
              <a:gd name="T68" fmla="*/ 2147483647 w 954"/>
              <a:gd name="T69" fmla="*/ 2147483647 h 972"/>
              <a:gd name="T70" fmla="*/ 2147483647 w 954"/>
              <a:gd name="T71" fmla="*/ 2147483647 h 972"/>
              <a:gd name="T72" fmla="*/ 0 w 954"/>
              <a:gd name="T73" fmla="*/ 2147483647 h 972"/>
              <a:gd name="T74" fmla="*/ 2147483647 w 954"/>
              <a:gd name="T75" fmla="*/ 2147483647 h 972"/>
              <a:gd name="T76" fmla="*/ 2147483647 w 954"/>
              <a:gd name="T77" fmla="*/ 2147483647 h 972"/>
              <a:gd name="T78" fmla="*/ 2147483647 w 954"/>
              <a:gd name="T79" fmla="*/ 2147483647 h 972"/>
              <a:gd name="T80" fmla="*/ 2147483647 w 954"/>
              <a:gd name="T81" fmla="*/ 2147483647 h 972"/>
              <a:gd name="T82" fmla="*/ 2147483647 w 954"/>
              <a:gd name="T83" fmla="*/ 2147483647 h 972"/>
              <a:gd name="T84" fmla="*/ 2147483647 w 954"/>
              <a:gd name="T85" fmla="*/ 2147483647 h 972"/>
              <a:gd name="T86" fmla="*/ 2147483647 w 954"/>
              <a:gd name="T87" fmla="*/ 2147483647 h 972"/>
              <a:gd name="T88" fmla="*/ 2147483647 w 954"/>
              <a:gd name="T89" fmla="*/ 2147483647 h 972"/>
              <a:gd name="T90" fmla="*/ 2147483647 w 954"/>
              <a:gd name="T91" fmla="*/ 2147483647 h 972"/>
              <a:gd name="T92" fmla="*/ 2147483647 w 954"/>
              <a:gd name="T93" fmla="*/ 2147483647 h 972"/>
              <a:gd name="T94" fmla="*/ 2147483647 w 954"/>
              <a:gd name="T95" fmla="*/ 2147483647 h 972"/>
              <a:gd name="T96" fmla="*/ 2147483647 w 954"/>
              <a:gd name="T97" fmla="*/ 2147483647 h 972"/>
              <a:gd name="T98" fmla="*/ 2147483647 w 954"/>
              <a:gd name="T99" fmla="*/ 2147483647 h 972"/>
              <a:gd name="T100" fmla="*/ 2147483647 w 954"/>
              <a:gd name="T101" fmla="*/ 2147483647 h 972"/>
              <a:gd name="T102" fmla="*/ 2147483647 w 954"/>
              <a:gd name="T103" fmla="*/ 2147483647 h 972"/>
              <a:gd name="T104" fmla="*/ 2147483647 w 954"/>
              <a:gd name="T105" fmla="*/ 2147483647 h 972"/>
              <a:gd name="T106" fmla="*/ 2147483647 w 954"/>
              <a:gd name="T107" fmla="*/ 2147483647 h 972"/>
              <a:gd name="T108" fmla="*/ 2147483647 w 954"/>
              <a:gd name="T109" fmla="*/ 2147483647 h 972"/>
              <a:gd name="T110" fmla="*/ 2147483647 w 954"/>
              <a:gd name="T111" fmla="*/ 2147483647 h 972"/>
              <a:gd name="T112" fmla="*/ 2147483647 w 954"/>
              <a:gd name="T113" fmla="*/ 2147483647 h 972"/>
              <a:gd name="T114" fmla="*/ 2147483647 w 954"/>
              <a:gd name="T115" fmla="*/ 2147483647 h 972"/>
              <a:gd name="T116" fmla="*/ 2147483647 w 954"/>
              <a:gd name="T117" fmla="*/ 2147483647 h 972"/>
              <a:gd name="T118" fmla="*/ 2147483647 w 954"/>
              <a:gd name="T119" fmla="*/ 2147483647 h 9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4"/>
              <a:gd name="T181" fmla="*/ 0 h 972"/>
              <a:gd name="T182" fmla="*/ 954 w 954"/>
              <a:gd name="T183" fmla="*/ 972 h 9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4" h="972">
                <a:moveTo>
                  <a:pt x="366" y="894"/>
                </a:moveTo>
                <a:lnTo>
                  <a:pt x="372" y="894"/>
                </a:lnTo>
                <a:lnTo>
                  <a:pt x="390" y="912"/>
                </a:lnTo>
                <a:lnTo>
                  <a:pt x="390" y="936"/>
                </a:lnTo>
                <a:lnTo>
                  <a:pt x="396" y="948"/>
                </a:lnTo>
                <a:lnTo>
                  <a:pt x="402" y="954"/>
                </a:lnTo>
                <a:lnTo>
                  <a:pt x="426" y="954"/>
                </a:lnTo>
                <a:lnTo>
                  <a:pt x="432" y="960"/>
                </a:lnTo>
                <a:lnTo>
                  <a:pt x="432" y="966"/>
                </a:lnTo>
                <a:lnTo>
                  <a:pt x="438" y="972"/>
                </a:lnTo>
                <a:lnTo>
                  <a:pt x="462" y="972"/>
                </a:lnTo>
                <a:lnTo>
                  <a:pt x="474" y="960"/>
                </a:lnTo>
                <a:lnTo>
                  <a:pt x="486" y="960"/>
                </a:lnTo>
                <a:lnTo>
                  <a:pt x="498" y="972"/>
                </a:lnTo>
                <a:lnTo>
                  <a:pt x="522" y="972"/>
                </a:lnTo>
                <a:lnTo>
                  <a:pt x="522" y="948"/>
                </a:lnTo>
                <a:lnTo>
                  <a:pt x="534" y="948"/>
                </a:lnTo>
                <a:lnTo>
                  <a:pt x="534" y="942"/>
                </a:lnTo>
                <a:lnTo>
                  <a:pt x="540" y="936"/>
                </a:lnTo>
                <a:lnTo>
                  <a:pt x="552" y="930"/>
                </a:lnTo>
                <a:lnTo>
                  <a:pt x="570" y="930"/>
                </a:lnTo>
                <a:lnTo>
                  <a:pt x="582" y="414"/>
                </a:lnTo>
                <a:lnTo>
                  <a:pt x="654" y="414"/>
                </a:lnTo>
                <a:lnTo>
                  <a:pt x="648" y="288"/>
                </a:lnTo>
                <a:lnTo>
                  <a:pt x="654" y="282"/>
                </a:lnTo>
                <a:lnTo>
                  <a:pt x="654" y="108"/>
                </a:lnTo>
                <a:lnTo>
                  <a:pt x="690" y="108"/>
                </a:lnTo>
                <a:lnTo>
                  <a:pt x="708" y="102"/>
                </a:lnTo>
                <a:lnTo>
                  <a:pt x="744" y="102"/>
                </a:lnTo>
                <a:lnTo>
                  <a:pt x="792" y="90"/>
                </a:lnTo>
                <a:lnTo>
                  <a:pt x="804" y="84"/>
                </a:lnTo>
                <a:lnTo>
                  <a:pt x="822" y="84"/>
                </a:lnTo>
                <a:lnTo>
                  <a:pt x="828" y="90"/>
                </a:lnTo>
                <a:lnTo>
                  <a:pt x="828" y="108"/>
                </a:lnTo>
                <a:lnTo>
                  <a:pt x="834" y="108"/>
                </a:lnTo>
                <a:lnTo>
                  <a:pt x="834" y="126"/>
                </a:lnTo>
                <a:lnTo>
                  <a:pt x="840" y="126"/>
                </a:lnTo>
                <a:lnTo>
                  <a:pt x="882" y="84"/>
                </a:lnTo>
                <a:lnTo>
                  <a:pt x="906" y="84"/>
                </a:lnTo>
                <a:lnTo>
                  <a:pt x="918" y="72"/>
                </a:lnTo>
                <a:lnTo>
                  <a:pt x="954" y="66"/>
                </a:lnTo>
                <a:lnTo>
                  <a:pt x="936" y="48"/>
                </a:lnTo>
                <a:lnTo>
                  <a:pt x="906" y="54"/>
                </a:lnTo>
                <a:lnTo>
                  <a:pt x="906" y="48"/>
                </a:lnTo>
                <a:lnTo>
                  <a:pt x="900" y="42"/>
                </a:lnTo>
                <a:lnTo>
                  <a:pt x="882" y="42"/>
                </a:lnTo>
                <a:lnTo>
                  <a:pt x="876" y="48"/>
                </a:lnTo>
                <a:lnTo>
                  <a:pt x="870" y="48"/>
                </a:lnTo>
                <a:lnTo>
                  <a:pt x="846" y="60"/>
                </a:lnTo>
                <a:lnTo>
                  <a:pt x="828" y="54"/>
                </a:lnTo>
                <a:lnTo>
                  <a:pt x="816" y="60"/>
                </a:lnTo>
                <a:lnTo>
                  <a:pt x="780" y="72"/>
                </a:lnTo>
                <a:lnTo>
                  <a:pt x="732" y="78"/>
                </a:lnTo>
                <a:lnTo>
                  <a:pt x="696" y="84"/>
                </a:lnTo>
                <a:lnTo>
                  <a:pt x="624" y="84"/>
                </a:lnTo>
                <a:lnTo>
                  <a:pt x="618" y="72"/>
                </a:lnTo>
                <a:lnTo>
                  <a:pt x="546" y="78"/>
                </a:lnTo>
                <a:lnTo>
                  <a:pt x="540" y="66"/>
                </a:lnTo>
                <a:lnTo>
                  <a:pt x="504" y="66"/>
                </a:lnTo>
                <a:lnTo>
                  <a:pt x="480" y="42"/>
                </a:lnTo>
                <a:lnTo>
                  <a:pt x="480" y="36"/>
                </a:lnTo>
                <a:lnTo>
                  <a:pt x="174" y="36"/>
                </a:lnTo>
                <a:lnTo>
                  <a:pt x="168" y="30"/>
                </a:lnTo>
                <a:lnTo>
                  <a:pt x="156" y="30"/>
                </a:lnTo>
                <a:lnTo>
                  <a:pt x="132" y="18"/>
                </a:lnTo>
                <a:lnTo>
                  <a:pt x="126" y="6"/>
                </a:lnTo>
                <a:lnTo>
                  <a:pt x="120" y="0"/>
                </a:lnTo>
                <a:lnTo>
                  <a:pt x="90" y="0"/>
                </a:lnTo>
                <a:lnTo>
                  <a:pt x="90" y="6"/>
                </a:lnTo>
                <a:lnTo>
                  <a:pt x="72" y="24"/>
                </a:lnTo>
                <a:lnTo>
                  <a:pt x="42" y="24"/>
                </a:lnTo>
                <a:lnTo>
                  <a:pt x="36" y="18"/>
                </a:lnTo>
                <a:lnTo>
                  <a:pt x="18" y="24"/>
                </a:lnTo>
                <a:lnTo>
                  <a:pt x="0" y="24"/>
                </a:lnTo>
                <a:lnTo>
                  <a:pt x="6" y="96"/>
                </a:lnTo>
                <a:lnTo>
                  <a:pt x="12" y="108"/>
                </a:lnTo>
                <a:lnTo>
                  <a:pt x="30" y="126"/>
                </a:lnTo>
                <a:lnTo>
                  <a:pt x="36" y="138"/>
                </a:lnTo>
                <a:lnTo>
                  <a:pt x="54" y="162"/>
                </a:lnTo>
                <a:lnTo>
                  <a:pt x="72" y="192"/>
                </a:lnTo>
                <a:lnTo>
                  <a:pt x="96" y="228"/>
                </a:lnTo>
                <a:lnTo>
                  <a:pt x="102" y="258"/>
                </a:lnTo>
                <a:lnTo>
                  <a:pt x="102" y="276"/>
                </a:lnTo>
                <a:lnTo>
                  <a:pt x="114" y="294"/>
                </a:lnTo>
                <a:lnTo>
                  <a:pt x="120" y="312"/>
                </a:lnTo>
                <a:lnTo>
                  <a:pt x="138" y="348"/>
                </a:lnTo>
                <a:lnTo>
                  <a:pt x="156" y="366"/>
                </a:lnTo>
                <a:lnTo>
                  <a:pt x="156" y="390"/>
                </a:lnTo>
                <a:lnTo>
                  <a:pt x="162" y="396"/>
                </a:lnTo>
                <a:lnTo>
                  <a:pt x="174" y="402"/>
                </a:lnTo>
                <a:lnTo>
                  <a:pt x="180" y="414"/>
                </a:lnTo>
                <a:lnTo>
                  <a:pt x="192" y="420"/>
                </a:lnTo>
                <a:lnTo>
                  <a:pt x="198" y="432"/>
                </a:lnTo>
                <a:lnTo>
                  <a:pt x="198" y="582"/>
                </a:lnTo>
                <a:lnTo>
                  <a:pt x="222" y="630"/>
                </a:lnTo>
                <a:lnTo>
                  <a:pt x="222" y="678"/>
                </a:lnTo>
                <a:lnTo>
                  <a:pt x="216" y="678"/>
                </a:lnTo>
                <a:lnTo>
                  <a:pt x="228" y="726"/>
                </a:lnTo>
                <a:lnTo>
                  <a:pt x="228" y="762"/>
                </a:lnTo>
                <a:lnTo>
                  <a:pt x="240" y="762"/>
                </a:lnTo>
                <a:lnTo>
                  <a:pt x="240" y="804"/>
                </a:lnTo>
                <a:lnTo>
                  <a:pt x="252" y="810"/>
                </a:lnTo>
                <a:lnTo>
                  <a:pt x="258" y="816"/>
                </a:lnTo>
                <a:lnTo>
                  <a:pt x="258" y="846"/>
                </a:lnTo>
                <a:lnTo>
                  <a:pt x="264" y="858"/>
                </a:lnTo>
                <a:lnTo>
                  <a:pt x="270" y="864"/>
                </a:lnTo>
                <a:lnTo>
                  <a:pt x="276" y="876"/>
                </a:lnTo>
                <a:lnTo>
                  <a:pt x="282" y="894"/>
                </a:lnTo>
                <a:lnTo>
                  <a:pt x="282" y="900"/>
                </a:lnTo>
                <a:lnTo>
                  <a:pt x="288" y="912"/>
                </a:lnTo>
                <a:lnTo>
                  <a:pt x="294" y="918"/>
                </a:lnTo>
                <a:lnTo>
                  <a:pt x="318" y="930"/>
                </a:lnTo>
                <a:lnTo>
                  <a:pt x="324" y="936"/>
                </a:lnTo>
                <a:lnTo>
                  <a:pt x="330" y="936"/>
                </a:lnTo>
                <a:lnTo>
                  <a:pt x="330" y="942"/>
                </a:lnTo>
                <a:lnTo>
                  <a:pt x="348" y="930"/>
                </a:lnTo>
                <a:lnTo>
                  <a:pt x="348" y="924"/>
                </a:lnTo>
                <a:lnTo>
                  <a:pt x="354" y="918"/>
                </a:lnTo>
                <a:lnTo>
                  <a:pt x="360" y="906"/>
                </a:lnTo>
                <a:lnTo>
                  <a:pt x="360" y="900"/>
                </a:lnTo>
                <a:lnTo>
                  <a:pt x="366" y="89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1" name="Myanmar" descr="© INSCALE GmbH, 05.05.2010&#10;http://www.presentationload.com/">
            <a:extLst>
              <a:ext uri="{FF2B5EF4-FFF2-40B4-BE49-F238E27FC236}">
                <a16:creationId xmlns:a16="http://schemas.microsoft.com/office/drawing/2014/main" id="{7748405B-82E5-622C-F443-DDB743EE31A2}"/>
              </a:ext>
            </a:extLst>
          </p:cNvPr>
          <p:cNvSpPr>
            <a:spLocks/>
          </p:cNvSpPr>
          <p:nvPr/>
        </p:nvSpPr>
        <p:spPr bwMode="gray">
          <a:xfrm>
            <a:off x="8639269" y="3300572"/>
            <a:ext cx="300584" cy="706280"/>
          </a:xfrm>
          <a:custGeom>
            <a:avLst/>
            <a:gdLst>
              <a:gd name="T0" fmla="*/ 2147483647 w 636"/>
              <a:gd name="T1" fmla="*/ 2147483647 h 1500"/>
              <a:gd name="T2" fmla="*/ 2147483647 w 636"/>
              <a:gd name="T3" fmla="*/ 2147483647 h 1500"/>
              <a:gd name="T4" fmla="*/ 2147483647 w 636"/>
              <a:gd name="T5" fmla="*/ 2147483647 h 1500"/>
              <a:gd name="T6" fmla="*/ 2147483647 w 636"/>
              <a:gd name="T7" fmla="*/ 2147483647 h 1500"/>
              <a:gd name="T8" fmla="*/ 2147483647 w 636"/>
              <a:gd name="T9" fmla="*/ 2147483647 h 1500"/>
              <a:gd name="T10" fmla="*/ 2147483647 w 636"/>
              <a:gd name="T11" fmla="*/ 2147483647 h 1500"/>
              <a:gd name="T12" fmla="*/ 2147483647 w 636"/>
              <a:gd name="T13" fmla="*/ 2147483647 h 1500"/>
              <a:gd name="T14" fmla="*/ 2147483647 w 636"/>
              <a:gd name="T15" fmla="*/ 2147483647 h 1500"/>
              <a:gd name="T16" fmla="*/ 2147483647 w 636"/>
              <a:gd name="T17" fmla="*/ 2147483647 h 1500"/>
              <a:gd name="T18" fmla="*/ 2147483647 w 636"/>
              <a:gd name="T19" fmla="*/ 2147483647 h 1500"/>
              <a:gd name="T20" fmla="*/ 2147483647 w 636"/>
              <a:gd name="T21" fmla="*/ 2147483647 h 1500"/>
              <a:gd name="T22" fmla="*/ 2147483647 w 636"/>
              <a:gd name="T23" fmla="*/ 2147483647 h 1500"/>
              <a:gd name="T24" fmla="*/ 2147483647 w 636"/>
              <a:gd name="T25" fmla="*/ 2147483647 h 1500"/>
              <a:gd name="T26" fmla="*/ 2147483647 w 636"/>
              <a:gd name="T27" fmla="*/ 2147483647 h 1500"/>
              <a:gd name="T28" fmla="*/ 2147483647 w 636"/>
              <a:gd name="T29" fmla="*/ 2147483647 h 1500"/>
              <a:gd name="T30" fmla="*/ 2147483647 w 636"/>
              <a:gd name="T31" fmla="*/ 2147483647 h 1500"/>
              <a:gd name="T32" fmla="*/ 2147483647 w 636"/>
              <a:gd name="T33" fmla="*/ 2147483647 h 1500"/>
              <a:gd name="T34" fmla="*/ 2147483647 w 636"/>
              <a:gd name="T35" fmla="*/ 2147483647 h 1500"/>
              <a:gd name="T36" fmla="*/ 2147483647 w 636"/>
              <a:gd name="T37" fmla="*/ 2147483647 h 1500"/>
              <a:gd name="T38" fmla="*/ 2147483647 w 636"/>
              <a:gd name="T39" fmla="*/ 2147483647 h 1500"/>
              <a:gd name="T40" fmla="*/ 2147483647 w 636"/>
              <a:gd name="T41" fmla="*/ 2147483647 h 1500"/>
              <a:gd name="T42" fmla="*/ 2147483647 w 636"/>
              <a:gd name="T43" fmla="*/ 2147483647 h 1500"/>
              <a:gd name="T44" fmla="*/ 2147483647 w 636"/>
              <a:gd name="T45" fmla="*/ 2147483647 h 1500"/>
              <a:gd name="T46" fmla="*/ 2147483647 w 636"/>
              <a:gd name="T47" fmla="*/ 2147483647 h 1500"/>
              <a:gd name="T48" fmla="*/ 2147483647 w 636"/>
              <a:gd name="T49" fmla="*/ 2147483647 h 1500"/>
              <a:gd name="T50" fmla="*/ 2147483647 w 636"/>
              <a:gd name="T51" fmla="*/ 2147483647 h 1500"/>
              <a:gd name="T52" fmla="*/ 2147483647 w 636"/>
              <a:gd name="T53" fmla="*/ 2147483647 h 1500"/>
              <a:gd name="T54" fmla="*/ 2147483647 w 636"/>
              <a:gd name="T55" fmla="*/ 2147483647 h 1500"/>
              <a:gd name="T56" fmla="*/ 2147483647 w 636"/>
              <a:gd name="T57" fmla="*/ 2147483647 h 1500"/>
              <a:gd name="T58" fmla="*/ 2147483647 w 636"/>
              <a:gd name="T59" fmla="*/ 2147483647 h 1500"/>
              <a:gd name="T60" fmla="*/ 2147483647 w 636"/>
              <a:gd name="T61" fmla="*/ 2147483647 h 1500"/>
              <a:gd name="T62" fmla="*/ 2147483647 w 636"/>
              <a:gd name="T63" fmla="*/ 2147483647 h 1500"/>
              <a:gd name="T64" fmla="*/ 2147483647 w 636"/>
              <a:gd name="T65" fmla="*/ 2147483647 h 1500"/>
              <a:gd name="T66" fmla="*/ 2147483647 w 636"/>
              <a:gd name="T67" fmla="*/ 2147483647 h 1500"/>
              <a:gd name="T68" fmla="*/ 2147483647 w 636"/>
              <a:gd name="T69" fmla="*/ 2147483647 h 1500"/>
              <a:gd name="T70" fmla="*/ 2147483647 w 636"/>
              <a:gd name="T71" fmla="*/ 2147483647 h 1500"/>
              <a:gd name="T72" fmla="*/ 2147483647 w 636"/>
              <a:gd name="T73" fmla="*/ 2147483647 h 1500"/>
              <a:gd name="T74" fmla="*/ 2147483647 w 636"/>
              <a:gd name="T75" fmla="*/ 2147483647 h 1500"/>
              <a:gd name="T76" fmla="*/ 2147483647 w 636"/>
              <a:gd name="T77" fmla="*/ 2147483647 h 1500"/>
              <a:gd name="T78" fmla="*/ 2147483647 w 636"/>
              <a:gd name="T79" fmla="*/ 2147483647 h 1500"/>
              <a:gd name="T80" fmla="*/ 2147483647 w 636"/>
              <a:gd name="T81" fmla="*/ 2147483647 h 1500"/>
              <a:gd name="T82" fmla="*/ 2147483647 w 636"/>
              <a:gd name="T83" fmla="*/ 2147483647 h 1500"/>
              <a:gd name="T84" fmla="*/ 2147483647 w 636"/>
              <a:gd name="T85" fmla="*/ 2147483647 h 1500"/>
              <a:gd name="T86" fmla="*/ 2147483647 w 636"/>
              <a:gd name="T87" fmla="*/ 0 h 1500"/>
              <a:gd name="T88" fmla="*/ 2147483647 w 636"/>
              <a:gd name="T89" fmla="*/ 2147483647 h 1500"/>
              <a:gd name="T90" fmla="*/ 2147483647 w 636"/>
              <a:gd name="T91" fmla="*/ 2147483647 h 1500"/>
              <a:gd name="T92" fmla="*/ 2147483647 w 636"/>
              <a:gd name="T93" fmla="*/ 2147483647 h 1500"/>
              <a:gd name="T94" fmla="*/ 2147483647 w 636"/>
              <a:gd name="T95" fmla="*/ 2147483647 h 1500"/>
              <a:gd name="T96" fmla="*/ 2147483647 w 636"/>
              <a:gd name="T97" fmla="*/ 2147483647 h 1500"/>
              <a:gd name="T98" fmla="*/ 2147483647 w 636"/>
              <a:gd name="T99" fmla="*/ 2147483647 h 1500"/>
              <a:gd name="T100" fmla="*/ 2147483647 w 636"/>
              <a:gd name="T101" fmla="*/ 2147483647 h 1500"/>
              <a:gd name="T102" fmla="*/ 2147483647 w 636"/>
              <a:gd name="T103" fmla="*/ 2147483647 h 1500"/>
              <a:gd name="T104" fmla="*/ 2147483647 w 636"/>
              <a:gd name="T105" fmla="*/ 2147483647 h 1500"/>
              <a:gd name="T106" fmla="*/ 2147483647 w 636"/>
              <a:gd name="T107" fmla="*/ 2147483647 h 1500"/>
              <a:gd name="T108" fmla="*/ 2147483647 w 636"/>
              <a:gd name="T109" fmla="*/ 2147483647 h 150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36"/>
              <a:gd name="T166" fmla="*/ 0 h 1500"/>
              <a:gd name="T167" fmla="*/ 636 w 636"/>
              <a:gd name="T168" fmla="*/ 1500 h 150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36" h="1500">
                <a:moveTo>
                  <a:pt x="0" y="588"/>
                </a:moveTo>
                <a:lnTo>
                  <a:pt x="18" y="588"/>
                </a:lnTo>
                <a:lnTo>
                  <a:pt x="12" y="630"/>
                </a:lnTo>
                <a:lnTo>
                  <a:pt x="18" y="630"/>
                </a:lnTo>
                <a:lnTo>
                  <a:pt x="24" y="636"/>
                </a:lnTo>
                <a:lnTo>
                  <a:pt x="42" y="642"/>
                </a:lnTo>
                <a:lnTo>
                  <a:pt x="54" y="648"/>
                </a:lnTo>
                <a:lnTo>
                  <a:pt x="72" y="666"/>
                </a:lnTo>
                <a:lnTo>
                  <a:pt x="84" y="690"/>
                </a:lnTo>
                <a:lnTo>
                  <a:pt x="90" y="696"/>
                </a:lnTo>
                <a:lnTo>
                  <a:pt x="90" y="702"/>
                </a:lnTo>
                <a:lnTo>
                  <a:pt x="126" y="696"/>
                </a:lnTo>
                <a:lnTo>
                  <a:pt x="102" y="738"/>
                </a:lnTo>
                <a:lnTo>
                  <a:pt x="108" y="738"/>
                </a:lnTo>
                <a:lnTo>
                  <a:pt x="114" y="744"/>
                </a:lnTo>
                <a:lnTo>
                  <a:pt x="126" y="744"/>
                </a:lnTo>
                <a:lnTo>
                  <a:pt x="144" y="750"/>
                </a:lnTo>
                <a:lnTo>
                  <a:pt x="156" y="762"/>
                </a:lnTo>
                <a:lnTo>
                  <a:pt x="168" y="768"/>
                </a:lnTo>
                <a:lnTo>
                  <a:pt x="174" y="780"/>
                </a:lnTo>
                <a:lnTo>
                  <a:pt x="186" y="792"/>
                </a:lnTo>
                <a:lnTo>
                  <a:pt x="192" y="804"/>
                </a:lnTo>
                <a:lnTo>
                  <a:pt x="192" y="822"/>
                </a:lnTo>
                <a:lnTo>
                  <a:pt x="198" y="834"/>
                </a:lnTo>
                <a:lnTo>
                  <a:pt x="198" y="840"/>
                </a:lnTo>
                <a:lnTo>
                  <a:pt x="204" y="846"/>
                </a:lnTo>
                <a:lnTo>
                  <a:pt x="210" y="858"/>
                </a:lnTo>
                <a:lnTo>
                  <a:pt x="222" y="870"/>
                </a:lnTo>
                <a:lnTo>
                  <a:pt x="210" y="888"/>
                </a:lnTo>
                <a:lnTo>
                  <a:pt x="216" y="978"/>
                </a:lnTo>
                <a:lnTo>
                  <a:pt x="204" y="990"/>
                </a:lnTo>
                <a:lnTo>
                  <a:pt x="204" y="1002"/>
                </a:lnTo>
                <a:lnTo>
                  <a:pt x="222" y="1020"/>
                </a:lnTo>
                <a:lnTo>
                  <a:pt x="234" y="1020"/>
                </a:lnTo>
                <a:lnTo>
                  <a:pt x="246" y="1014"/>
                </a:lnTo>
                <a:lnTo>
                  <a:pt x="252" y="1008"/>
                </a:lnTo>
                <a:lnTo>
                  <a:pt x="258" y="1014"/>
                </a:lnTo>
                <a:lnTo>
                  <a:pt x="258" y="1020"/>
                </a:lnTo>
                <a:lnTo>
                  <a:pt x="276" y="1020"/>
                </a:lnTo>
                <a:lnTo>
                  <a:pt x="282" y="1014"/>
                </a:lnTo>
                <a:lnTo>
                  <a:pt x="294" y="1008"/>
                </a:lnTo>
                <a:lnTo>
                  <a:pt x="300" y="996"/>
                </a:lnTo>
                <a:lnTo>
                  <a:pt x="306" y="990"/>
                </a:lnTo>
                <a:lnTo>
                  <a:pt x="312" y="978"/>
                </a:lnTo>
                <a:lnTo>
                  <a:pt x="324" y="978"/>
                </a:lnTo>
                <a:lnTo>
                  <a:pt x="360" y="960"/>
                </a:lnTo>
                <a:lnTo>
                  <a:pt x="366" y="954"/>
                </a:lnTo>
                <a:lnTo>
                  <a:pt x="366" y="900"/>
                </a:lnTo>
                <a:lnTo>
                  <a:pt x="372" y="894"/>
                </a:lnTo>
                <a:lnTo>
                  <a:pt x="378" y="894"/>
                </a:lnTo>
                <a:lnTo>
                  <a:pt x="396" y="912"/>
                </a:lnTo>
                <a:lnTo>
                  <a:pt x="402" y="924"/>
                </a:lnTo>
                <a:lnTo>
                  <a:pt x="402" y="954"/>
                </a:lnTo>
                <a:lnTo>
                  <a:pt x="408" y="954"/>
                </a:lnTo>
                <a:lnTo>
                  <a:pt x="426" y="972"/>
                </a:lnTo>
                <a:lnTo>
                  <a:pt x="432" y="984"/>
                </a:lnTo>
                <a:lnTo>
                  <a:pt x="444" y="1014"/>
                </a:lnTo>
                <a:lnTo>
                  <a:pt x="450" y="1050"/>
                </a:lnTo>
                <a:lnTo>
                  <a:pt x="450" y="1074"/>
                </a:lnTo>
                <a:lnTo>
                  <a:pt x="456" y="1092"/>
                </a:lnTo>
                <a:lnTo>
                  <a:pt x="456" y="1128"/>
                </a:lnTo>
                <a:lnTo>
                  <a:pt x="462" y="1134"/>
                </a:lnTo>
                <a:lnTo>
                  <a:pt x="480" y="1170"/>
                </a:lnTo>
                <a:lnTo>
                  <a:pt x="486" y="1176"/>
                </a:lnTo>
                <a:lnTo>
                  <a:pt x="486" y="1182"/>
                </a:lnTo>
                <a:lnTo>
                  <a:pt x="528" y="1272"/>
                </a:lnTo>
                <a:lnTo>
                  <a:pt x="540" y="1320"/>
                </a:lnTo>
                <a:lnTo>
                  <a:pt x="522" y="1320"/>
                </a:lnTo>
                <a:lnTo>
                  <a:pt x="516" y="1326"/>
                </a:lnTo>
                <a:lnTo>
                  <a:pt x="516" y="1350"/>
                </a:lnTo>
                <a:lnTo>
                  <a:pt x="510" y="1362"/>
                </a:lnTo>
                <a:lnTo>
                  <a:pt x="510" y="1374"/>
                </a:lnTo>
                <a:lnTo>
                  <a:pt x="552" y="1362"/>
                </a:lnTo>
                <a:lnTo>
                  <a:pt x="540" y="1416"/>
                </a:lnTo>
                <a:lnTo>
                  <a:pt x="540" y="1428"/>
                </a:lnTo>
                <a:lnTo>
                  <a:pt x="534" y="1440"/>
                </a:lnTo>
                <a:lnTo>
                  <a:pt x="534" y="1464"/>
                </a:lnTo>
                <a:lnTo>
                  <a:pt x="540" y="1482"/>
                </a:lnTo>
                <a:lnTo>
                  <a:pt x="540" y="1488"/>
                </a:lnTo>
                <a:lnTo>
                  <a:pt x="546" y="1500"/>
                </a:lnTo>
                <a:lnTo>
                  <a:pt x="552" y="1488"/>
                </a:lnTo>
                <a:lnTo>
                  <a:pt x="558" y="1482"/>
                </a:lnTo>
                <a:lnTo>
                  <a:pt x="564" y="1470"/>
                </a:lnTo>
                <a:lnTo>
                  <a:pt x="564" y="1458"/>
                </a:lnTo>
                <a:lnTo>
                  <a:pt x="558" y="1452"/>
                </a:lnTo>
                <a:lnTo>
                  <a:pt x="558" y="1440"/>
                </a:lnTo>
                <a:lnTo>
                  <a:pt x="576" y="1422"/>
                </a:lnTo>
                <a:lnTo>
                  <a:pt x="594" y="1386"/>
                </a:lnTo>
                <a:lnTo>
                  <a:pt x="594" y="1368"/>
                </a:lnTo>
                <a:lnTo>
                  <a:pt x="600" y="1356"/>
                </a:lnTo>
                <a:lnTo>
                  <a:pt x="600" y="1326"/>
                </a:lnTo>
                <a:lnTo>
                  <a:pt x="594" y="1314"/>
                </a:lnTo>
                <a:lnTo>
                  <a:pt x="594" y="1290"/>
                </a:lnTo>
                <a:lnTo>
                  <a:pt x="570" y="1266"/>
                </a:lnTo>
                <a:lnTo>
                  <a:pt x="570" y="1242"/>
                </a:lnTo>
                <a:lnTo>
                  <a:pt x="564" y="1224"/>
                </a:lnTo>
                <a:lnTo>
                  <a:pt x="564" y="1194"/>
                </a:lnTo>
                <a:lnTo>
                  <a:pt x="558" y="1182"/>
                </a:lnTo>
                <a:lnTo>
                  <a:pt x="516" y="1140"/>
                </a:lnTo>
                <a:lnTo>
                  <a:pt x="510" y="1128"/>
                </a:lnTo>
                <a:lnTo>
                  <a:pt x="504" y="1122"/>
                </a:lnTo>
                <a:lnTo>
                  <a:pt x="498" y="1110"/>
                </a:lnTo>
                <a:lnTo>
                  <a:pt x="492" y="1104"/>
                </a:lnTo>
                <a:lnTo>
                  <a:pt x="492" y="1098"/>
                </a:lnTo>
                <a:lnTo>
                  <a:pt x="486" y="1092"/>
                </a:lnTo>
                <a:lnTo>
                  <a:pt x="504" y="1056"/>
                </a:lnTo>
                <a:lnTo>
                  <a:pt x="510" y="1050"/>
                </a:lnTo>
                <a:lnTo>
                  <a:pt x="516" y="1038"/>
                </a:lnTo>
                <a:lnTo>
                  <a:pt x="516" y="1014"/>
                </a:lnTo>
                <a:lnTo>
                  <a:pt x="510" y="1002"/>
                </a:lnTo>
                <a:lnTo>
                  <a:pt x="522" y="1002"/>
                </a:lnTo>
                <a:lnTo>
                  <a:pt x="528" y="996"/>
                </a:lnTo>
                <a:lnTo>
                  <a:pt x="528" y="978"/>
                </a:lnTo>
                <a:lnTo>
                  <a:pt x="522" y="972"/>
                </a:lnTo>
                <a:lnTo>
                  <a:pt x="516" y="978"/>
                </a:lnTo>
                <a:lnTo>
                  <a:pt x="510" y="978"/>
                </a:lnTo>
                <a:lnTo>
                  <a:pt x="504" y="972"/>
                </a:lnTo>
                <a:lnTo>
                  <a:pt x="498" y="960"/>
                </a:lnTo>
                <a:lnTo>
                  <a:pt x="498" y="942"/>
                </a:lnTo>
                <a:lnTo>
                  <a:pt x="504" y="942"/>
                </a:lnTo>
                <a:lnTo>
                  <a:pt x="504" y="936"/>
                </a:lnTo>
                <a:lnTo>
                  <a:pt x="498" y="930"/>
                </a:lnTo>
                <a:lnTo>
                  <a:pt x="486" y="924"/>
                </a:lnTo>
                <a:lnTo>
                  <a:pt x="474" y="912"/>
                </a:lnTo>
                <a:lnTo>
                  <a:pt x="462" y="906"/>
                </a:lnTo>
                <a:lnTo>
                  <a:pt x="444" y="888"/>
                </a:lnTo>
                <a:lnTo>
                  <a:pt x="438" y="876"/>
                </a:lnTo>
                <a:lnTo>
                  <a:pt x="438" y="870"/>
                </a:lnTo>
                <a:lnTo>
                  <a:pt x="432" y="870"/>
                </a:lnTo>
                <a:lnTo>
                  <a:pt x="438" y="846"/>
                </a:lnTo>
                <a:lnTo>
                  <a:pt x="426" y="840"/>
                </a:lnTo>
                <a:lnTo>
                  <a:pt x="402" y="816"/>
                </a:lnTo>
                <a:lnTo>
                  <a:pt x="402" y="810"/>
                </a:lnTo>
                <a:lnTo>
                  <a:pt x="426" y="810"/>
                </a:lnTo>
                <a:lnTo>
                  <a:pt x="426" y="792"/>
                </a:lnTo>
                <a:lnTo>
                  <a:pt x="408" y="774"/>
                </a:lnTo>
                <a:lnTo>
                  <a:pt x="408" y="768"/>
                </a:lnTo>
                <a:lnTo>
                  <a:pt x="414" y="762"/>
                </a:lnTo>
                <a:lnTo>
                  <a:pt x="420" y="762"/>
                </a:lnTo>
                <a:lnTo>
                  <a:pt x="426" y="756"/>
                </a:lnTo>
                <a:lnTo>
                  <a:pt x="426" y="708"/>
                </a:lnTo>
                <a:lnTo>
                  <a:pt x="456" y="708"/>
                </a:lnTo>
                <a:lnTo>
                  <a:pt x="468" y="714"/>
                </a:lnTo>
                <a:lnTo>
                  <a:pt x="480" y="714"/>
                </a:lnTo>
                <a:lnTo>
                  <a:pt x="486" y="708"/>
                </a:lnTo>
                <a:lnTo>
                  <a:pt x="492" y="696"/>
                </a:lnTo>
                <a:lnTo>
                  <a:pt x="498" y="690"/>
                </a:lnTo>
                <a:lnTo>
                  <a:pt x="498" y="684"/>
                </a:lnTo>
                <a:lnTo>
                  <a:pt x="522" y="684"/>
                </a:lnTo>
                <a:lnTo>
                  <a:pt x="528" y="660"/>
                </a:lnTo>
                <a:lnTo>
                  <a:pt x="534" y="660"/>
                </a:lnTo>
                <a:lnTo>
                  <a:pt x="540" y="654"/>
                </a:lnTo>
                <a:lnTo>
                  <a:pt x="564" y="654"/>
                </a:lnTo>
                <a:lnTo>
                  <a:pt x="564" y="642"/>
                </a:lnTo>
                <a:lnTo>
                  <a:pt x="582" y="624"/>
                </a:lnTo>
                <a:lnTo>
                  <a:pt x="594" y="624"/>
                </a:lnTo>
                <a:lnTo>
                  <a:pt x="600" y="618"/>
                </a:lnTo>
                <a:lnTo>
                  <a:pt x="594" y="612"/>
                </a:lnTo>
                <a:lnTo>
                  <a:pt x="600" y="600"/>
                </a:lnTo>
                <a:lnTo>
                  <a:pt x="600" y="588"/>
                </a:lnTo>
                <a:lnTo>
                  <a:pt x="636" y="570"/>
                </a:lnTo>
                <a:lnTo>
                  <a:pt x="636" y="552"/>
                </a:lnTo>
                <a:lnTo>
                  <a:pt x="630" y="546"/>
                </a:lnTo>
                <a:lnTo>
                  <a:pt x="618" y="546"/>
                </a:lnTo>
                <a:lnTo>
                  <a:pt x="600" y="564"/>
                </a:lnTo>
                <a:lnTo>
                  <a:pt x="600" y="570"/>
                </a:lnTo>
                <a:lnTo>
                  <a:pt x="558" y="570"/>
                </a:lnTo>
                <a:lnTo>
                  <a:pt x="558" y="552"/>
                </a:lnTo>
                <a:lnTo>
                  <a:pt x="546" y="552"/>
                </a:lnTo>
                <a:lnTo>
                  <a:pt x="534" y="522"/>
                </a:lnTo>
                <a:lnTo>
                  <a:pt x="480" y="516"/>
                </a:lnTo>
                <a:lnTo>
                  <a:pt x="486" y="504"/>
                </a:lnTo>
                <a:lnTo>
                  <a:pt x="486" y="498"/>
                </a:lnTo>
                <a:lnTo>
                  <a:pt x="492" y="492"/>
                </a:lnTo>
                <a:lnTo>
                  <a:pt x="492" y="480"/>
                </a:lnTo>
                <a:lnTo>
                  <a:pt x="480" y="468"/>
                </a:lnTo>
                <a:lnTo>
                  <a:pt x="486" y="462"/>
                </a:lnTo>
                <a:lnTo>
                  <a:pt x="498" y="462"/>
                </a:lnTo>
                <a:lnTo>
                  <a:pt x="504" y="456"/>
                </a:lnTo>
                <a:lnTo>
                  <a:pt x="504" y="450"/>
                </a:lnTo>
                <a:lnTo>
                  <a:pt x="498" y="444"/>
                </a:lnTo>
                <a:lnTo>
                  <a:pt x="486" y="438"/>
                </a:lnTo>
                <a:lnTo>
                  <a:pt x="456" y="438"/>
                </a:lnTo>
                <a:lnTo>
                  <a:pt x="444" y="396"/>
                </a:lnTo>
                <a:lnTo>
                  <a:pt x="420" y="378"/>
                </a:lnTo>
                <a:lnTo>
                  <a:pt x="450" y="354"/>
                </a:lnTo>
                <a:lnTo>
                  <a:pt x="390" y="354"/>
                </a:lnTo>
                <a:lnTo>
                  <a:pt x="384" y="360"/>
                </a:lnTo>
                <a:lnTo>
                  <a:pt x="372" y="360"/>
                </a:lnTo>
                <a:lnTo>
                  <a:pt x="366" y="366"/>
                </a:lnTo>
                <a:lnTo>
                  <a:pt x="354" y="372"/>
                </a:lnTo>
                <a:lnTo>
                  <a:pt x="366" y="354"/>
                </a:lnTo>
                <a:lnTo>
                  <a:pt x="360" y="342"/>
                </a:lnTo>
                <a:lnTo>
                  <a:pt x="342" y="324"/>
                </a:lnTo>
                <a:lnTo>
                  <a:pt x="342" y="306"/>
                </a:lnTo>
                <a:lnTo>
                  <a:pt x="354" y="306"/>
                </a:lnTo>
                <a:lnTo>
                  <a:pt x="348" y="276"/>
                </a:lnTo>
                <a:lnTo>
                  <a:pt x="360" y="276"/>
                </a:lnTo>
                <a:lnTo>
                  <a:pt x="366" y="270"/>
                </a:lnTo>
                <a:lnTo>
                  <a:pt x="366" y="234"/>
                </a:lnTo>
                <a:lnTo>
                  <a:pt x="372" y="240"/>
                </a:lnTo>
                <a:lnTo>
                  <a:pt x="384" y="240"/>
                </a:lnTo>
                <a:lnTo>
                  <a:pt x="390" y="234"/>
                </a:lnTo>
                <a:lnTo>
                  <a:pt x="396" y="222"/>
                </a:lnTo>
                <a:lnTo>
                  <a:pt x="396" y="216"/>
                </a:lnTo>
                <a:lnTo>
                  <a:pt x="378" y="198"/>
                </a:lnTo>
                <a:lnTo>
                  <a:pt x="390" y="198"/>
                </a:lnTo>
                <a:lnTo>
                  <a:pt x="396" y="192"/>
                </a:lnTo>
                <a:lnTo>
                  <a:pt x="408" y="192"/>
                </a:lnTo>
                <a:lnTo>
                  <a:pt x="396" y="132"/>
                </a:lnTo>
                <a:lnTo>
                  <a:pt x="384" y="108"/>
                </a:lnTo>
                <a:lnTo>
                  <a:pt x="384" y="78"/>
                </a:lnTo>
                <a:lnTo>
                  <a:pt x="378" y="72"/>
                </a:lnTo>
                <a:lnTo>
                  <a:pt x="342" y="72"/>
                </a:lnTo>
                <a:lnTo>
                  <a:pt x="342" y="66"/>
                </a:lnTo>
                <a:lnTo>
                  <a:pt x="336" y="60"/>
                </a:lnTo>
                <a:lnTo>
                  <a:pt x="318" y="24"/>
                </a:lnTo>
                <a:lnTo>
                  <a:pt x="306" y="18"/>
                </a:lnTo>
                <a:lnTo>
                  <a:pt x="300" y="6"/>
                </a:lnTo>
                <a:lnTo>
                  <a:pt x="294" y="0"/>
                </a:lnTo>
                <a:lnTo>
                  <a:pt x="288" y="0"/>
                </a:lnTo>
                <a:lnTo>
                  <a:pt x="282" y="18"/>
                </a:lnTo>
                <a:lnTo>
                  <a:pt x="282" y="48"/>
                </a:lnTo>
                <a:lnTo>
                  <a:pt x="276" y="48"/>
                </a:lnTo>
                <a:lnTo>
                  <a:pt x="270" y="54"/>
                </a:lnTo>
                <a:lnTo>
                  <a:pt x="258" y="60"/>
                </a:lnTo>
                <a:lnTo>
                  <a:pt x="246" y="72"/>
                </a:lnTo>
                <a:lnTo>
                  <a:pt x="252" y="84"/>
                </a:lnTo>
                <a:lnTo>
                  <a:pt x="258" y="90"/>
                </a:lnTo>
                <a:lnTo>
                  <a:pt x="270" y="96"/>
                </a:lnTo>
                <a:lnTo>
                  <a:pt x="276" y="102"/>
                </a:lnTo>
                <a:lnTo>
                  <a:pt x="276" y="108"/>
                </a:lnTo>
                <a:lnTo>
                  <a:pt x="258" y="108"/>
                </a:lnTo>
                <a:lnTo>
                  <a:pt x="252" y="102"/>
                </a:lnTo>
                <a:lnTo>
                  <a:pt x="216" y="102"/>
                </a:lnTo>
                <a:lnTo>
                  <a:pt x="204" y="108"/>
                </a:lnTo>
                <a:lnTo>
                  <a:pt x="198" y="108"/>
                </a:lnTo>
                <a:lnTo>
                  <a:pt x="198" y="126"/>
                </a:lnTo>
                <a:lnTo>
                  <a:pt x="186" y="138"/>
                </a:lnTo>
                <a:lnTo>
                  <a:pt x="174" y="144"/>
                </a:lnTo>
                <a:lnTo>
                  <a:pt x="162" y="144"/>
                </a:lnTo>
                <a:lnTo>
                  <a:pt x="156" y="150"/>
                </a:lnTo>
                <a:lnTo>
                  <a:pt x="150" y="150"/>
                </a:lnTo>
                <a:lnTo>
                  <a:pt x="150" y="174"/>
                </a:lnTo>
                <a:lnTo>
                  <a:pt x="156" y="180"/>
                </a:lnTo>
                <a:lnTo>
                  <a:pt x="156" y="186"/>
                </a:lnTo>
                <a:lnTo>
                  <a:pt x="162" y="192"/>
                </a:lnTo>
                <a:lnTo>
                  <a:pt x="162" y="204"/>
                </a:lnTo>
                <a:lnTo>
                  <a:pt x="144" y="234"/>
                </a:lnTo>
                <a:lnTo>
                  <a:pt x="138" y="240"/>
                </a:lnTo>
                <a:lnTo>
                  <a:pt x="126" y="246"/>
                </a:lnTo>
                <a:lnTo>
                  <a:pt x="126" y="264"/>
                </a:lnTo>
                <a:lnTo>
                  <a:pt x="132" y="276"/>
                </a:lnTo>
                <a:lnTo>
                  <a:pt x="138" y="282"/>
                </a:lnTo>
                <a:lnTo>
                  <a:pt x="120" y="336"/>
                </a:lnTo>
                <a:lnTo>
                  <a:pt x="120" y="372"/>
                </a:lnTo>
                <a:lnTo>
                  <a:pt x="108" y="372"/>
                </a:lnTo>
                <a:lnTo>
                  <a:pt x="96" y="366"/>
                </a:lnTo>
                <a:lnTo>
                  <a:pt x="42" y="366"/>
                </a:lnTo>
                <a:lnTo>
                  <a:pt x="48" y="366"/>
                </a:lnTo>
                <a:lnTo>
                  <a:pt x="66" y="384"/>
                </a:lnTo>
                <a:lnTo>
                  <a:pt x="72" y="432"/>
                </a:lnTo>
                <a:lnTo>
                  <a:pt x="66" y="432"/>
                </a:lnTo>
                <a:lnTo>
                  <a:pt x="48" y="450"/>
                </a:lnTo>
                <a:lnTo>
                  <a:pt x="54" y="462"/>
                </a:lnTo>
                <a:lnTo>
                  <a:pt x="54" y="486"/>
                </a:lnTo>
                <a:lnTo>
                  <a:pt x="72" y="504"/>
                </a:lnTo>
                <a:lnTo>
                  <a:pt x="72" y="516"/>
                </a:lnTo>
                <a:lnTo>
                  <a:pt x="60" y="516"/>
                </a:lnTo>
                <a:lnTo>
                  <a:pt x="54" y="510"/>
                </a:lnTo>
                <a:lnTo>
                  <a:pt x="48" y="510"/>
                </a:lnTo>
                <a:lnTo>
                  <a:pt x="48" y="534"/>
                </a:lnTo>
                <a:lnTo>
                  <a:pt x="30" y="516"/>
                </a:lnTo>
                <a:lnTo>
                  <a:pt x="42" y="576"/>
                </a:lnTo>
                <a:lnTo>
                  <a:pt x="6" y="570"/>
                </a:lnTo>
                <a:lnTo>
                  <a:pt x="6" y="576"/>
                </a:lnTo>
                <a:lnTo>
                  <a:pt x="0" y="58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2" name="Mozambique" descr="© INSCALE GmbH, 05.05.2010&#10;http://www.presentationload.com/">
            <a:extLst>
              <a:ext uri="{FF2B5EF4-FFF2-40B4-BE49-F238E27FC236}">
                <a16:creationId xmlns:a16="http://schemas.microsoft.com/office/drawing/2014/main" id="{75B7F13D-D9F2-BAE3-93C3-FC89D3F0059A}"/>
              </a:ext>
            </a:extLst>
          </p:cNvPr>
          <p:cNvSpPr>
            <a:spLocks/>
          </p:cNvSpPr>
          <p:nvPr/>
        </p:nvSpPr>
        <p:spPr bwMode="gray">
          <a:xfrm>
            <a:off x="6605258" y="4783206"/>
            <a:ext cx="359594" cy="630672"/>
          </a:xfrm>
          <a:custGeom>
            <a:avLst/>
            <a:gdLst>
              <a:gd name="T0" fmla="*/ 2147483647 w 762"/>
              <a:gd name="T1" fmla="*/ 2147483647 h 1338"/>
              <a:gd name="T2" fmla="*/ 2147483647 w 762"/>
              <a:gd name="T3" fmla="*/ 2147483647 h 1338"/>
              <a:gd name="T4" fmla="*/ 2147483647 w 762"/>
              <a:gd name="T5" fmla="*/ 2147483647 h 1338"/>
              <a:gd name="T6" fmla="*/ 2147483647 w 762"/>
              <a:gd name="T7" fmla="*/ 2147483647 h 1338"/>
              <a:gd name="T8" fmla="*/ 2147483647 w 762"/>
              <a:gd name="T9" fmla="*/ 2147483647 h 1338"/>
              <a:gd name="T10" fmla="*/ 2147483647 w 762"/>
              <a:gd name="T11" fmla="*/ 2147483647 h 1338"/>
              <a:gd name="T12" fmla="*/ 2147483647 w 762"/>
              <a:gd name="T13" fmla="*/ 2147483647 h 1338"/>
              <a:gd name="T14" fmla="*/ 2147483647 w 762"/>
              <a:gd name="T15" fmla="*/ 2147483647 h 1338"/>
              <a:gd name="T16" fmla="*/ 2147483647 w 762"/>
              <a:gd name="T17" fmla="*/ 2147483647 h 1338"/>
              <a:gd name="T18" fmla="*/ 2147483647 w 762"/>
              <a:gd name="T19" fmla="*/ 2147483647 h 1338"/>
              <a:gd name="T20" fmla="*/ 2147483647 w 762"/>
              <a:gd name="T21" fmla="*/ 2147483647 h 1338"/>
              <a:gd name="T22" fmla="*/ 2147483647 w 762"/>
              <a:gd name="T23" fmla="*/ 2147483647 h 1338"/>
              <a:gd name="T24" fmla="*/ 2147483647 w 762"/>
              <a:gd name="T25" fmla="*/ 2147483647 h 1338"/>
              <a:gd name="T26" fmla="*/ 2147483647 w 762"/>
              <a:gd name="T27" fmla="*/ 2147483647 h 1338"/>
              <a:gd name="T28" fmla="*/ 2147483647 w 762"/>
              <a:gd name="T29" fmla="*/ 2147483647 h 1338"/>
              <a:gd name="T30" fmla="*/ 2147483647 w 762"/>
              <a:gd name="T31" fmla="*/ 2147483647 h 1338"/>
              <a:gd name="T32" fmla="*/ 2147483647 w 762"/>
              <a:gd name="T33" fmla="*/ 2147483647 h 1338"/>
              <a:gd name="T34" fmla="*/ 2147483647 w 762"/>
              <a:gd name="T35" fmla="*/ 2147483647 h 1338"/>
              <a:gd name="T36" fmla="*/ 2147483647 w 762"/>
              <a:gd name="T37" fmla="*/ 2147483647 h 1338"/>
              <a:gd name="T38" fmla="*/ 2147483647 w 762"/>
              <a:gd name="T39" fmla="*/ 2147483647 h 1338"/>
              <a:gd name="T40" fmla="*/ 2147483647 w 762"/>
              <a:gd name="T41" fmla="*/ 2147483647 h 1338"/>
              <a:gd name="T42" fmla="*/ 2147483647 w 762"/>
              <a:gd name="T43" fmla="*/ 2147483647 h 1338"/>
              <a:gd name="T44" fmla="*/ 2147483647 w 762"/>
              <a:gd name="T45" fmla="*/ 2147483647 h 1338"/>
              <a:gd name="T46" fmla="*/ 2147483647 w 762"/>
              <a:gd name="T47" fmla="*/ 2147483647 h 1338"/>
              <a:gd name="T48" fmla="*/ 2147483647 w 762"/>
              <a:gd name="T49" fmla="*/ 2147483647 h 1338"/>
              <a:gd name="T50" fmla="*/ 2147483647 w 762"/>
              <a:gd name="T51" fmla="*/ 2147483647 h 1338"/>
              <a:gd name="T52" fmla="*/ 2147483647 w 762"/>
              <a:gd name="T53" fmla="*/ 2147483647 h 1338"/>
              <a:gd name="T54" fmla="*/ 2147483647 w 762"/>
              <a:gd name="T55" fmla="*/ 2147483647 h 1338"/>
              <a:gd name="T56" fmla="*/ 0 w 762"/>
              <a:gd name="T57" fmla="*/ 2147483647 h 1338"/>
              <a:gd name="T58" fmla="*/ 2147483647 w 762"/>
              <a:gd name="T59" fmla="*/ 2147483647 h 1338"/>
              <a:gd name="T60" fmla="*/ 2147483647 w 762"/>
              <a:gd name="T61" fmla="*/ 2147483647 h 1338"/>
              <a:gd name="T62" fmla="*/ 2147483647 w 762"/>
              <a:gd name="T63" fmla="*/ 2147483647 h 1338"/>
              <a:gd name="T64" fmla="*/ 2147483647 w 762"/>
              <a:gd name="T65" fmla="*/ 2147483647 h 1338"/>
              <a:gd name="T66" fmla="*/ 2147483647 w 762"/>
              <a:gd name="T67" fmla="*/ 2147483647 h 1338"/>
              <a:gd name="T68" fmla="*/ 2147483647 w 762"/>
              <a:gd name="T69" fmla="*/ 2147483647 h 1338"/>
              <a:gd name="T70" fmla="*/ 2147483647 w 762"/>
              <a:gd name="T71" fmla="*/ 2147483647 h 1338"/>
              <a:gd name="T72" fmla="*/ 2147483647 w 762"/>
              <a:gd name="T73" fmla="*/ 2147483647 h 1338"/>
              <a:gd name="T74" fmla="*/ 2147483647 w 762"/>
              <a:gd name="T75" fmla="*/ 2147483647 h 1338"/>
              <a:gd name="T76" fmla="*/ 2147483647 w 762"/>
              <a:gd name="T77" fmla="*/ 2147483647 h 1338"/>
              <a:gd name="T78" fmla="*/ 2147483647 w 762"/>
              <a:gd name="T79" fmla="*/ 2147483647 h 1338"/>
              <a:gd name="T80" fmla="*/ 2147483647 w 762"/>
              <a:gd name="T81" fmla="*/ 2147483647 h 1338"/>
              <a:gd name="T82" fmla="*/ 2147483647 w 762"/>
              <a:gd name="T83" fmla="*/ 2147483647 h 1338"/>
              <a:gd name="T84" fmla="*/ 2147483647 w 762"/>
              <a:gd name="T85" fmla="*/ 2147483647 h 1338"/>
              <a:gd name="T86" fmla="*/ 2147483647 w 762"/>
              <a:gd name="T87" fmla="*/ 2147483647 h 1338"/>
              <a:gd name="T88" fmla="*/ 2147483647 w 762"/>
              <a:gd name="T89" fmla="*/ 2147483647 h 1338"/>
              <a:gd name="T90" fmla="*/ 2147483647 w 762"/>
              <a:gd name="T91" fmla="*/ 2147483647 h 1338"/>
              <a:gd name="T92" fmla="*/ 2147483647 w 762"/>
              <a:gd name="T93" fmla="*/ 2147483647 h 1338"/>
              <a:gd name="T94" fmla="*/ 2147483647 w 762"/>
              <a:gd name="T95" fmla="*/ 2147483647 h 1338"/>
              <a:gd name="T96" fmla="*/ 2147483647 w 762"/>
              <a:gd name="T97" fmla="*/ 2147483647 h 1338"/>
              <a:gd name="T98" fmla="*/ 2147483647 w 762"/>
              <a:gd name="T99" fmla="*/ 2147483647 h 1338"/>
              <a:gd name="T100" fmla="*/ 2147483647 w 762"/>
              <a:gd name="T101" fmla="*/ 2147483647 h 1338"/>
              <a:gd name="T102" fmla="*/ 2147483647 w 762"/>
              <a:gd name="T103" fmla="*/ 2147483647 h 1338"/>
              <a:gd name="T104" fmla="*/ 2147483647 w 762"/>
              <a:gd name="T105" fmla="*/ 2147483647 h 1338"/>
              <a:gd name="T106" fmla="*/ 2147483647 w 762"/>
              <a:gd name="T107" fmla="*/ 2147483647 h 1338"/>
              <a:gd name="T108" fmla="*/ 2147483647 w 762"/>
              <a:gd name="T109" fmla="*/ 2147483647 h 1338"/>
              <a:gd name="T110" fmla="*/ 2147483647 w 762"/>
              <a:gd name="T111" fmla="*/ 2147483647 h 1338"/>
              <a:gd name="T112" fmla="*/ 2147483647 w 762"/>
              <a:gd name="T113" fmla="*/ 2147483647 h 1338"/>
              <a:gd name="T114" fmla="*/ 2147483647 w 762"/>
              <a:gd name="T115" fmla="*/ 2147483647 h 1338"/>
              <a:gd name="T116" fmla="*/ 2147483647 w 762"/>
              <a:gd name="T117" fmla="*/ 2147483647 h 1338"/>
              <a:gd name="T118" fmla="*/ 2147483647 w 762"/>
              <a:gd name="T119" fmla="*/ 2147483647 h 1338"/>
              <a:gd name="T120" fmla="*/ 2147483647 w 762"/>
              <a:gd name="T121" fmla="*/ 2147483647 h 1338"/>
              <a:gd name="T122" fmla="*/ 2147483647 w 762"/>
              <a:gd name="T123" fmla="*/ 2147483647 h 133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62"/>
              <a:gd name="T187" fmla="*/ 0 h 1338"/>
              <a:gd name="T188" fmla="*/ 762 w 762"/>
              <a:gd name="T189" fmla="*/ 1338 h 133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62" h="1338">
                <a:moveTo>
                  <a:pt x="762" y="342"/>
                </a:moveTo>
                <a:lnTo>
                  <a:pt x="762" y="324"/>
                </a:lnTo>
                <a:lnTo>
                  <a:pt x="756" y="318"/>
                </a:lnTo>
                <a:lnTo>
                  <a:pt x="744" y="318"/>
                </a:lnTo>
                <a:lnTo>
                  <a:pt x="744" y="258"/>
                </a:lnTo>
                <a:lnTo>
                  <a:pt x="732" y="246"/>
                </a:lnTo>
                <a:lnTo>
                  <a:pt x="750" y="234"/>
                </a:lnTo>
                <a:lnTo>
                  <a:pt x="738" y="186"/>
                </a:lnTo>
                <a:lnTo>
                  <a:pt x="750" y="156"/>
                </a:lnTo>
                <a:lnTo>
                  <a:pt x="738" y="120"/>
                </a:lnTo>
                <a:lnTo>
                  <a:pt x="738" y="108"/>
                </a:lnTo>
                <a:lnTo>
                  <a:pt x="750" y="72"/>
                </a:lnTo>
                <a:lnTo>
                  <a:pt x="756" y="42"/>
                </a:lnTo>
                <a:lnTo>
                  <a:pt x="756" y="12"/>
                </a:lnTo>
                <a:lnTo>
                  <a:pt x="744" y="0"/>
                </a:lnTo>
                <a:lnTo>
                  <a:pt x="666" y="54"/>
                </a:lnTo>
                <a:lnTo>
                  <a:pt x="636" y="60"/>
                </a:lnTo>
                <a:lnTo>
                  <a:pt x="630" y="60"/>
                </a:lnTo>
                <a:lnTo>
                  <a:pt x="618" y="72"/>
                </a:lnTo>
                <a:lnTo>
                  <a:pt x="606" y="78"/>
                </a:lnTo>
                <a:lnTo>
                  <a:pt x="594" y="78"/>
                </a:lnTo>
                <a:lnTo>
                  <a:pt x="594" y="72"/>
                </a:lnTo>
                <a:lnTo>
                  <a:pt x="588" y="66"/>
                </a:lnTo>
                <a:lnTo>
                  <a:pt x="564" y="66"/>
                </a:lnTo>
                <a:lnTo>
                  <a:pt x="558" y="72"/>
                </a:lnTo>
                <a:lnTo>
                  <a:pt x="552" y="84"/>
                </a:lnTo>
                <a:lnTo>
                  <a:pt x="540" y="90"/>
                </a:lnTo>
                <a:lnTo>
                  <a:pt x="528" y="102"/>
                </a:lnTo>
                <a:lnTo>
                  <a:pt x="510" y="102"/>
                </a:lnTo>
                <a:lnTo>
                  <a:pt x="498" y="96"/>
                </a:lnTo>
                <a:lnTo>
                  <a:pt x="492" y="90"/>
                </a:lnTo>
                <a:lnTo>
                  <a:pt x="486" y="90"/>
                </a:lnTo>
                <a:lnTo>
                  <a:pt x="468" y="108"/>
                </a:lnTo>
                <a:lnTo>
                  <a:pt x="456" y="108"/>
                </a:lnTo>
                <a:lnTo>
                  <a:pt x="450" y="102"/>
                </a:lnTo>
                <a:lnTo>
                  <a:pt x="438" y="96"/>
                </a:lnTo>
                <a:lnTo>
                  <a:pt x="432" y="84"/>
                </a:lnTo>
                <a:lnTo>
                  <a:pt x="420" y="78"/>
                </a:lnTo>
                <a:lnTo>
                  <a:pt x="408" y="78"/>
                </a:lnTo>
                <a:lnTo>
                  <a:pt x="396" y="90"/>
                </a:lnTo>
                <a:lnTo>
                  <a:pt x="390" y="90"/>
                </a:lnTo>
                <a:lnTo>
                  <a:pt x="384" y="96"/>
                </a:lnTo>
                <a:lnTo>
                  <a:pt x="354" y="96"/>
                </a:lnTo>
                <a:lnTo>
                  <a:pt x="354" y="114"/>
                </a:lnTo>
                <a:lnTo>
                  <a:pt x="330" y="138"/>
                </a:lnTo>
                <a:lnTo>
                  <a:pt x="330" y="150"/>
                </a:lnTo>
                <a:lnTo>
                  <a:pt x="342" y="162"/>
                </a:lnTo>
                <a:lnTo>
                  <a:pt x="348" y="174"/>
                </a:lnTo>
                <a:lnTo>
                  <a:pt x="348" y="204"/>
                </a:lnTo>
                <a:lnTo>
                  <a:pt x="342" y="216"/>
                </a:lnTo>
                <a:lnTo>
                  <a:pt x="336" y="234"/>
                </a:lnTo>
                <a:lnTo>
                  <a:pt x="336" y="246"/>
                </a:lnTo>
                <a:lnTo>
                  <a:pt x="342" y="246"/>
                </a:lnTo>
                <a:lnTo>
                  <a:pt x="342" y="252"/>
                </a:lnTo>
                <a:lnTo>
                  <a:pt x="348" y="252"/>
                </a:lnTo>
                <a:lnTo>
                  <a:pt x="372" y="276"/>
                </a:lnTo>
                <a:lnTo>
                  <a:pt x="384" y="300"/>
                </a:lnTo>
                <a:lnTo>
                  <a:pt x="390" y="306"/>
                </a:lnTo>
                <a:lnTo>
                  <a:pt x="396" y="318"/>
                </a:lnTo>
                <a:lnTo>
                  <a:pt x="408" y="336"/>
                </a:lnTo>
                <a:lnTo>
                  <a:pt x="420" y="348"/>
                </a:lnTo>
                <a:lnTo>
                  <a:pt x="420" y="366"/>
                </a:lnTo>
                <a:lnTo>
                  <a:pt x="414" y="372"/>
                </a:lnTo>
                <a:lnTo>
                  <a:pt x="408" y="384"/>
                </a:lnTo>
                <a:lnTo>
                  <a:pt x="402" y="390"/>
                </a:lnTo>
                <a:lnTo>
                  <a:pt x="402" y="450"/>
                </a:lnTo>
                <a:lnTo>
                  <a:pt x="396" y="456"/>
                </a:lnTo>
                <a:lnTo>
                  <a:pt x="372" y="456"/>
                </a:lnTo>
                <a:lnTo>
                  <a:pt x="360" y="462"/>
                </a:lnTo>
                <a:lnTo>
                  <a:pt x="354" y="474"/>
                </a:lnTo>
                <a:lnTo>
                  <a:pt x="354" y="492"/>
                </a:lnTo>
                <a:lnTo>
                  <a:pt x="360" y="492"/>
                </a:lnTo>
                <a:lnTo>
                  <a:pt x="366" y="498"/>
                </a:lnTo>
                <a:lnTo>
                  <a:pt x="366" y="528"/>
                </a:lnTo>
                <a:lnTo>
                  <a:pt x="354" y="534"/>
                </a:lnTo>
                <a:lnTo>
                  <a:pt x="348" y="540"/>
                </a:lnTo>
                <a:lnTo>
                  <a:pt x="342" y="534"/>
                </a:lnTo>
                <a:lnTo>
                  <a:pt x="342" y="522"/>
                </a:lnTo>
                <a:lnTo>
                  <a:pt x="348" y="516"/>
                </a:lnTo>
                <a:lnTo>
                  <a:pt x="348" y="504"/>
                </a:lnTo>
                <a:lnTo>
                  <a:pt x="336" y="498"/>
                </a:lnTo>
                <a:lnTo>
                  <a:pt x="330" y="492"/>
                </a:lnTo>
                <a:lnTo>
                  <a:pt x="318" y="486"/>
                </a:lnTo>
                <a:lnTo>
                  <a:pt x="312" y="480"/>
                </a:lnTo>
                <a:lnTo>
                  <a:pt x="300" y="474"/>
                </a:lnTo>
                <a:lnTo>
                  <a:pt x="300" y="444"/>
                </a:lnTo>
                <a:lnTo>
                  <a:pt x="288" y="444"/>
                </a:lnTo>
                <a:lnTo>
                  <a:pt x="288" y="438"/>
                </a:lnTo>
                <a:lnTo>
                  <a:pt x="294" y="432"/>
                </a:lnTo>
                <a:lnTo>
                  <a:pt x="306" y="426"/>
                </a:lnTo>
                <a:lnTo>
                  <a:pt x="312" y="420"/>
                </a:lnTo>
                <a:lnTo>
                  <a:pt x="300" y="402"/>
                </a:lnTo>
                <a:lnTo>
                  <a:pt x="312" y="396"/>
                </a:lnTo>
                <a:lnTo>
                  <a:pt x="318" y="366"/>
                </a:lnTo>
                <a:lnTo>
                  <a:pt x="312" y="366"/>
                </a:lnTo>
                <a:lnTo>
                  <a:pt x="312" y="330"/>
                </a:lnTo>
                <a:lnTo>
                  <a:pt x="306" y="324"/>
                </a:lnTo>
                <a:lnTo>
                  <a:pt x="288" y="324"/>
                </a:lnTo>
                <a:lnTo>
                  <a:pt x="282" y="330"/>
                </a:lnTo>
                <a:lnTo>
                  <a:pt x="252" y="330"/>
                </a:lnTo>
                <a:lnTo>
                  <a:pt x="222" y="282"/>
                </a:lnTo>
                <a:lnTo>
                  <a:pt x="216" y="282"/>
                </a:lnTo>
                <a:lnTo>
                  <a:pt x="210" y="288"/>
                </a:lnTo>
                <a:lnTo>
                  <a:pt x="192" y="294"/>
                </a:lnTo>
                <a:lnTo>
                  <a:pt x="180" y="300"/>
                </a:lnTo>
                <a:lnTo>
                  <a:pt x="162" y="312"/>
                </a:lnTo>
                <a:lnTo>
                  <a:pt x="138" y="324"/>
                </a:lnTo>
                <a:lnTo>
                  <a:pt x="132" y="324"/>
                </a:lnTo>
                <a:lnTo>
                  <a:pt x="120" y="330"/>
                </a:lnTo>
                <a:lnTo>
                  <a:pt x="102" y="336"/>
                </a:lnTo>
                <a:lnTo>
                  <a:pt x="84" y="336"/>
                </a:lnTo>
                <a:lnTo>
                  <a:pt x="72" y="342"/>
                </a:lnTo>
                <a:lnTo>
                  <a:pt x="60" y="342"/>
                </a:lnTo>
                <a:lnTo>
                  <a:pt x="42" y="360"/>
                </a:lnTo>
                <a:lnTo>
                  <a:pt x="12" y="360"/>
                </a:lnTo>
                <a:lnTo>
                  <a:pt x="0" y="372"/>
                </a:lnTo>
                <a:lnTo>
                  <a:pt x="18" y="390"/>
                </a:lnTo>
                <a:lnTo>
                  <a:pt x="24" y="444"/>
                </a:lnTo>
                <a:lnTo>
                  <a:pt x="84" y="444"/>
                </a:lnTo>
                <a:lnTo>
                  <a:pt x="96" y="462"/>
                </a:lnTo>
                <a:lnTo>
                  <a:pt x="114" y="462"/>
                </a:lnTo>
                <a:lnTo>
                  <a:pt x="132" y="486"/>
                </a:lnTo>
                <a:lnTo>
                  <a:pt x="138" y="486"/>
                </a:lnTo>
                <a:lnTo>
                  <a:pt x="150" y="480"/>
                </a:lnTo>
                <a:lnTo>
                  <a:pt x="162" y="480"/>
                </a:lnTo>
                <a:lnTo>
                  <a:pt x="180" y="498"/>
                </a:lnTo>
                <a:lnTo>
                  <a:pt x="192" y="498"/>
                </a:lnTo>
                <a:lnTo>
                  <a:pt x="204" y="510"/>
                </a:lnTo>
                <a:lnTo>
                  <a:pt x="204" y="516"/>
                </a:lnTo>
                <a:lnTo>
                  <a:pt x="198" y="528"/>
                </a:lnTo>
                <a:lnTo>
                  <a:pt x="192" y="534"/>
                </a:lnTo>
                <a:lnTo>
                  <a:pt x="204" y="552"/>
                </a:lnTo>
                <a:lnTo>
                  <a:pt x="192" y="564"/>
                </a:lnTo>
                <a:lnTo>
                  <a:pt x="204" y="576"/>
                </a:lnTo>
                <a:lnTo>
                  <a:pt x="198" y="582"/>
                </a:lnTo>
                <a:lnTo>
                  <a:pt x="198" y="588"/>
                </a:lnTo>
                <a:lnTo>
                  <a:pt x="192" y="594"/>
                </a:lnTo>
                <a:lnTo>
                  <a:pt x="192" y="606"/>
                </a:lnTo>
                <a:lnTo>
                  <a:pt x="204" y="630"/>
                </a:lnTo>
                <a:lnTo>
                  <a:pt x="204" y="642"/>
                </a:lnTo>
                <a:lnTo>
                  <a:pt x="198" y="648"/>
                </a:lnTo>
                <a:lnTo>
                  <a:pt x="198" y="654"/>
                </a:lnTo>
                <a:lnTo>
                  <a:pt x="192" y="654"/>
                </a:lnTo>
                <a:lnTo>
                  <a:pt x="192" y="666"/>
                </a:lnTo>
                <a:lnTo>
                  <a:pt x="174" y="678"/>
                </a:lnTo>
                <a:lnTo>
                  <a:pt x="192" y="702"/>
                </a:lnTo>
                <a:lnTo>
                  <a:pt x="174" y="720"/>
                </a:lnTo>
                <a:lnTo>
                  <a:pt x="174" y="732"/>
                </a:lnTo>
                <a:lnTo>
                  <a:pt x="198" y="756"/>
                </a:lnTo>
                <a:lnTo>
                  <a:pt x="198" y="762"/>
                </a:lnTo>
                <a:lnTo>
                  <a:pt x="192" y="774"/>
                </a:lnTo>
                <a:lnTo>
                  <a:pt x="180" y="786"/>
                </a:lnTo>
                <a:lnTo>
                  <a:pt x="180" y="798"/>
                </a:lnTo>
                <a:lnTo>
                  <a:pt x="168" y="810"/>
                </a:lnTo>
                <a:lnTo>
                  <a:pt x="156" y="816"/>
                </a:lnTo>
                <a:lnTo>
                  <a:pt x="156" y="846"/>
                </a:lnTo>
                <a:lnTo>
                  <a:pt x="144" y="858"/>
                </a:lnTo>
                <a:lnTo>
                  <a:pt x="156" y="876"/>
                </a:lnTo>
                <a:lnTo>
                  <a:pt x="138" y="882"/>
                </a:lnTo>
                <a:lnTo>
                  <a:pt x="72" y="966"/>
                </a:lnTo>
                <a:lnTo>
                  <a:pt x="72" y="996"/>
                </a:lnTo>
                <a:lnTo>
                  <a:pt x="78" y="1014"/>
                </a:lnTo>
                <a:lnTo>
                  <a:pt x="78" y="1032"/>
                </a:lnTo>
                <a:lnTo>
                  <a:pt x="84" y="1044"/>
                </a:lnTo>
                <a:lnTo>
                  <a:pt x="84" y="1062"/>
                </a:lnTo>
                <a:lnTo>
                  <a:pt x="114" y="1122"/>
                </a:lnTo>
                <a:lnTo>
                  <a:pt x="114" y="1212"/>
                </a:lnTo>
                <a:lnTo>
                  <a:pt x="90" y="1248"/>
                </a:lnTo>
                <a:lnTo>
                  <a:pt x="114" y="1248"/>
                </a:lnTo>
                <a:lnTo>
                  <a:pt x="108" y="1260"/>
                </a:lnTo>
                <a:lnTo>
                  <a:pt x="108" y="1284"/>
                </a:lnTo>
                <a:lnTo>
                  <a:pt x="114" y="1290"/>
                </a:lnTo>
                <a:lnTo>
                  <a:pt x="120" y="1290"/>
                </a:lnTo>
                <a:lnTo>
                  <a:pt x="126" y="1314"/>
                </a:lnTo>
                <a:lnTo>
                  <a:pt x="144" y="1314"/>
                </a:lnTo>
                <a:lnTo>
                  <a:pt x="156" y="1326"/>
                </a:lnTo>
                <a:lnTo>
                  <a:pt x="162" y="1338"/>
                </a:lnTo>
                <a:lnTo>
                  <a:pt x="168" y="1320"/>
                </a:lnTo>
                <a:lnTo>
                  <a:pt x="168" y="1284"/>
                </a:lnTo>
                <a:lnTo>
                  <a:pt x="162" y="1272"/>
                </a:lnTo>
                <a:lnTo>
                  <a:pt x="156" y="1266"/>
                </a:lnTo>
                <a:lnTo>
                  <a:pt x="150" y="1266"/>
                </a:lnTo>
                <a:lnTo>
                  <a:pt x="150" y="1242"/>
                </a:lnTo>
                <a:lnTo>
                  <a:pt x="162" y="1230"/>
                </a:lnTo>
                <a:lnTo>
                  <a:pt x="222" y="1188"/>
                </a:lnTo>
                <a:lnTo>
                  <a:pt x="276" y="1158"/>
                </a:lnTo>
                <a:lnTo>
                  <a:pt x="294" y="1146"/>
                </a:lnTo>
                <a:lnTo>
                  <a:pt x="312" y="1140"/>
                </a:lnTo>
                <a:lnTo>
                  <a:pt x="330" y="1128"/>
                </a:lnTo>
                <a:lnTo>
                  <a:pt x="342" y="1122"/>
                </a:lnTo>
                <a:lnTo>
                  <a:pt x="360" y="1104"/>
                </a:lnTo>
                <a:lnTo>
                  <a:pt x="360" y="1080"/>
                </a:lnTo>
                <a:lnTo>
                  <a:pt x="354" y="1080"/>
                </a:lnTo>
                <a:lnTo>
                  <a:pt x="354" y="1086"/>
                </a:lnTo>
                <a:lnTo>
                  <a:pt x="348" y="1080"/>
                </a:lnTo>
                <a:lnTo>
                  <a:pt x="342" y="1080"/>
                </a:lnTo>
                <a:lnTo>
                  <a:pt x="342" y="1068"/>
                </a:lnTo>
                <a:lnTo>
                  <a:pt x="366" y="1020"/>
                </a:lnTo>
                <a:lnTo>
                  <a:pt x="366" y="990"/>
                </a:lnTo>
                <a:lnTo>
                  <a:pt x="360" y="984"/>
                </a:lnTo>
                <a:lnTo>
                  <a:pt x="360" y="978"/>
                </a:lnTo>
                <a:lnTo>
                  <a:pt x="372" y="948"/>
                </a:lnTo>
                <a:lnTo>
                  <a:pt x="366" y="942"/>
                </a:lnTo>
                <a:lnTo>
                  <a:pt x="348" y="960"/>
                </a:lnTo>
                <a:lnTo>
                  <a:pt x="354" y="918"/>
                </a:lnTo>
                <a:lnTo>
                  <a:pt x="348" y="906"/>
                </a:lnTo>
                <a:lnTo>
                  <a:pt x="336" y="900"/>
                </a:lnTo>
                <a:lnTo>
                  <a:pt x="330" y="888"/>
                </a:lnTo>
                <a:lnTo>
                  <a:pt x="330" y="870"/>
                </a:lnTo>
                <a:lnTo>
                  <a:pt x="336" y="858"/>
                </a:lnTo>
                <a:lnTo>
                  <a:pt x="336" y="834"/>
                </a:lnTo>
                <a:lnTo>
                  <a:pt x="324" y="822"/>
                </a:lnTo>
                <a:lnTo>
                  <a:pt x="318" y="822"/>
                </a:lnTo>
                <a:lnTo>
                  <a:pt x="312" y="816"/>
                </a:lnTo>
                <a:lnTo>
                  <a:pt x="312" y="792"/>
                </a:lnTo>
                <a:lnTo>
                  <a:pt x="318" y="780"/>
                </a:lnTo>
                <a:lnTo>
                  <a:pt x="324" y="762"/>
                </a:lnTo>
                <a:lnTo>
                  <a:pt x="336" y="750"/>
                </a:lnTo>
                <a:lnTo>
                  <a:pt x="372" y="732"/>
                </a:lnTo>
                <a:lnTo>
                  <a:pt x="378" y="726"/>
                </a:lnTo>
                <a:lnTo>
                  <a:pt x="378" y="714"/>
                </a:lnTo>
                <a:lnTo>
                  <a:pt x="390" y="690"/>
                </a:lnTo>
                <a:lnTo>
                  <a:pt x="396" y="684"/>
                </a:lnTo>
                <a:lnTo>
                  <a:pt x="402" y="684"/>
                </a:lnTo>
                <a:lnTo>
                  <a:pt x="414" y="678"/>
                </a:lnTo>
                <a:lnTo>
                  <a:pt x="420" y="678"/>
                </a:lnTo>
                <a:lnTo>
                  <a:pt x="426" y="672"/>
                </a:lnTo>
                <a:lnTo>
                  <a:pt x="450" y="660"/>
                </a:lnTo>
                <a:lnTo>
                  <a:pt x="462" y="648"/>
                </a:lnTo>
                <a:lnTo>
                  <a:pt x="474" y="612"/>
                </a:lnTo>
                <a:lnTo>
                  <a:pt x="498" y="576"/>
                </a:lnTo>
                <a:lnTo>
                  <a:pt x="522" y="564"/>
                </a:lnTo>
                <a:lnTo>
                  <a:pt x="558" y="552"/>
                </a:lnTo>
                <a:lnTo>
                  <a:pt x="600" y="534"/>
                </a:lnTo>
                <a:lnTo>
                  <a:pt x="624" y="522"/>
                </a:lnTo>
                <a:lnTo>
                  <a:pt x="630" y="516"/>
                </a:lnTo>
                <a:lnTo>
                  <a:pt x="666" y="498"/>
                </a:lnTo>
                <a:lnTo>
                  <a:pt x="672" y="492"/>
                </a:lnTo>
                <a:lnTo>
                  <a:pt x="684" y="486"/>
                </a:lnTo>
                <a:lnTo>
                  <a:pt x="684" y="474"/>
                </a:lnTo>
                <a:lnTo>
                  <a:pt x="714" y="444"/>
                </a:lnTo>
                <a:lnTo>
                  <a:pt x="714" y="432"/>
                </a:lnTo>
                <a:lnTo>
                  <a:pt x="720" y="420"/>
                </a:lnTo>
                <a:lnTo>
                  <a:pt x="732" y="414"/>
                </a:lnTo>
                <a:lnTo>
                  <a:pt x="738" y="402"/>
                </a:lnTo>
                <a:lnTo>
                  <a:pt x="744" y="396"/>
                </a:lnTo>
                <a:lnTo>
                  <a:pt x="744" y="378"/>
                </a:lnTo>
                <a:lnTo>
                  <a:pt x="750" y="372"/>
                </a:lnTo>
                <a:lnTo>
                  <a:pt x="762" y="348"/>
                </a:lnTo>
                <a:lnTo>
                  <a:pt x="762" y="3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3" name="Morocco" descr="© INSCALE GmbH, 05.05.2010&#10;http://www.presentationload.com/">
            <a:extLst>
              <a:ext uri="{FF2B5EF4-FFF2-40B4-BE49-F238E27FC236}">
                <a16:creationId xmlns:a16="http://schemas.microsoft.com/office/drawing/2014/main" id="{01483F09-9DC3-7D22-8534-E58A66D0F7B0}"/>
              </a:ext>
            </a:extLst>
          </p:cNvPr>
          <p:cNvSpPr>
            <a:spLocks/>
          </p:cNvSpPr>
          <p:nvPr/>
        </p:nvSpPr>
        <p:spPr bwMode="gray">
          <a:xfrm>
            <a:off x="5183476" y="3022117"/>
            <a:ext cx="400165" cy="311648"/>
          </a:xfrm>
          <a:custGeom>
            <a:avLst/>
            <a:gdLst>
              <a:gd name="T0" fmla="*/ 2147483647 w 846"/>
              <a:gd name="T1" fmla="*/ 2147483647 h 660"/>
              <a:gd name="T2" fmla="*/ 2147483647 w 846"/>
              <a:gd name="T3" fmla="*/ 2147483647 h 660"/>
              <a:gd name="T4" fmla="*/ 2147483647 w 846"/>
              <a:gd name="T5" fmla="*/ 2147483647 h 660"/>
              <a:gd name="T6" fmla="*/ 2147483647 w 846"/>
              <a:gd name="T7" fmla="*/ 2147483647 h 660"/>
              <a:gd name="T8" fmla="*/ 2147483647 w 846"/>
              <a:gd name="T9" fmla="*/ 2147483647 h 660"/>
              <a:gd name="T10" fmla="*/ 2147483647 w 846"/>
              <a:gd name="T11" fmla="*/ 2147483647 h 660"/>
              <a:gd name="T12" fmla="*/ 2147483647 w 846"/>
              <a:gd name="T13" fmla="*/ 2147483647 h 660"/>
              <a:gd name="T14" fmla="*/ 2147483647 w 846"/>
              <a:gd name="T15" fmla="*/ 2147483647 h 660"/>
              <a:gd name="T16" fmla="*/ 2147483647 w 846"/>
              <a:gd name="T17" fmla="*/ 2147483647 h 660"/>
              <a:gd name="T18" fmla="*/ 2147483647 w 846"/>
              <a:gd name="T19" fmla="*/ 0 h 660"/>
              <a:gd name="T20" fmla="*/ 2147483647 w 846"/>
              <a:gd name="T21" fmla="*/ 2147483647 h 660"/>
              <a:gd name="T22" fmla="*/ 2147483647 w 846"/>
              <a:gd name="T23" fmla="*/ 2147483647 h 660"/>
              <a:gd name="T24" fmla="*/ 2147483647 w 846"/>
              <a:gd name="T25" fmla="*/ 2147483647 h 660"/>
              <a:gd name="T26" fmla="*/ 2147483647 w 846"/>
              <a:gd name="T27" fmla="*/ 2147483647 h 660"/>
              <a:gd name="T28" fmla="*/ 2147483647 w 846"/>
              <a:gd name="T29" fmla="*/ 2147483647 h 660"/>
              <a:gd name="T30" fmla="*/ 2147483647 w 846"/>
              <a:gd name="T31" fmla="*/ 2147483647 h 660"/>
              <a:gd name="T32" fmla="*/ 2147483647 w 846"/>
              <a:gd name="T33" fmla="*/ 2147483647 h 660"/>
              <a:gd name="T34" fmla="*/ 2147483647 w 846"/>
              <a:gd name="T35" fmla="*/ 2147483647 h 660"/>
              <a:gd name="T36" fmla="*/ 2147483647 w 846"/>
              <a:gd name="T37" fmla="*/ 2147483647 h 660"/>
              <a:gd name="T38" fmla="*/ 2147483647 w 846"/>
              <a:gd name="T39" fmla="*/ 2147483647 h 660"/>
              <a:gd name="T40" fmla="*/ 2147483647 w 846"/>
              <a:gd name="T41" fmla="*/ 2147483647 h 660"/>
              <a:gd name="T42" fmla="*/ 2147483647 w 846"/>
              <a:gd name="T43" fmla="*/ 2147483647 h 660"/>
              <a:gd name="T44" fmla="*/ 2147483647 w 846"/>
              <a:gd name="T45" fmla="*/ 2147483647 h 660"/>
              <a:gd name="T46" fmla="*/ 2147483647 w 846"/>
              <a:gd name="T47" fmla="*/ 2147483647 h 660"/>
              <a:gd name="T48" fmla="*/ 2147483647 w 846"/>
              <a:gd name="T49" fmla="*/ 2147483647 h 660"/>
              <a:gd name="T50" fmla="*/ 2147483647 w 846"/>
              <a:gd name="T51" fmla="*/ 2147483647 h 660"/>
              <a:gd name="T52" fmla="*/ 2147483647 w 846"/>
              <a:gd name="T53" fmla="*/ 2147483647 h 660"/>
              <a:gd name="T54" fmla="*/ 2147483647 w 846"/>
              <a:gd name="T55" fmla="*/ 2147483647 h 660"/>
              <a:gd name="T56" fmla="*/ 2147483647 w 846"/>
              <a:gd name="T57" fmla="*/ 2147483647 h 660"/>
              <a:gd name="T58" fmla="*/ 2147483647 w 846"/>
              <a:gd name="T59" fmla="*/ 2147483647 h 660"/>
              <a:gd name="T60" fmla="*/ 2147483647 w 846"/>
              <a:gd name="T61" fmla="*/ 2147483647 h 660"/>
              <a:gd name="T62" fmla="*/ 2147483647 w 846"/>
              <a:gd name="T63" fmla="*/ 2147483647 h 660"/>
              <a:gd name="T64" fmla="*/ 2147483647 w 846"/>
              <a:gd name="T65" fmla="*/ 2147483647 h 660"/>
              <a:gd name="T66" fmla="*/ 2147483647 w 846"/>
              <a:gd name="T67" fmla="*/ 2147483647 h 660"/>
              <a:gd name="T68" fmla="*/ 2147483647 w 846"/>
              <a:gd name="T69" fmla="*/ 2147483647 h 660"/>
              <a:gd name="T70" fmla="*/ 2147483647 w 846"/>
              <a:gd name="T71" fmla="*/ 2147483647 h 660"/>
              <a:gd name="T72" fmla="*/ 2147483647 w 846"/>
              <a:gd name="T73" fmla="*/ 2147483647 h 660"/>
              <a:gd name="T74" fmla="*/ 2147483647 w 846"/>
              <a:gd name="T75" fmla="*/ 2147483647 h 660"/>
              <a:gd name="T76" fmla="*/ 2147483647 w 846"/>
              <a:gd name="T77" fmla="*/ 2147483647 h 660"/>
              <a:gd name="T78" fmla="*/ 2147483647 w 846"/>
              <a:gd name="T79" fmla="*/ 2147483647 h 660"/>
              <a:gd name="T80" fmla="*/ 2147483647 w 846"/>
              <a:gd name="T81" fmla="*/ 2147483647 h 660"/>
              <a:gd name="T82" fmla="*/ 2147483647 w 846"/>
              <a:gd name="T83" fmla="*/ 2147483647 h 660"/>
              <a:gd name="T84" fmla="*/ 2147483647 w 846"/>
              <a:gd name="T85" fmla="*/ 2147483647 h 660"/>
              <a:gd name="T86" fmla="*/ 2147483647 w 846"/>
              <a:gd name="T87" fmla="*/ 2147483647 h 660"/>
              <a:gd name="T88" fmla="*/ 2147483647 w 846"/>
              <a:gd name="T89" fmla="*/ 2147483647 h 6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46"/>
              <a:gd name="T136" fmla="*/ 0 h 660"/>
              <a:gd name="T137" fmla="*/ 846 w 846"/>
              <a:gd name="T138" fmla="*/ 660 h 6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46" h="660">
                <a:moveTo>
                  <a:pt x="822" y="246"/>
                </a:moveTo>
                <a:lnTo>
                  <a:pt x="822" y="216"/>
                </a:lnTo>
                <a:lnTo>
                  <a:pt x="804" y="216"/>
                </a:lnTo>
                <a:lnTo>
                  <a:pt x="816" y="186"/>
                </a:lnTo>
                <a:lnTo>
                  <a:pt x="804" y="168"/>
                </a:lnTo>
                <a:lnTo>
                  <a:pt x="810" y="102"/>
                </a:lnTo>
                <a:lnTo>
                  <a:pt x="798" y="102"/>
                </a:lnTo>
                <a:lnTo>
                  <a:pt x="798" y="90"/>
                </a:lnTo>
                <a:lnTo>
                  <a:pt x="804" y="84"/>
                </a:lnTo>
                <a:lnTo>
                  <a:pt x="792" y="78"/>
                </a:lnTo>
                <a:lnTo>
                  <a:pt x="786" y="66"/>
                </a:lnTo>
                <a:lnTo>
                  <a:pt x="780" y="60"/>
                </a:lnTo>
                <a:lnTo>
                  <a:pt x="744" y="42"/>
                </a:lnTo>
                <a:lnTo>
                  <a:pt x="720" y="42"/>
                </a:lnTo>
                <a:lnTo>
                  <a:pt x="708" y="48"/>
                </a:lnTo>
                <a:lnTo>
                  <a:pt x="702" y="54"/>
                </a:lnTo>
                <a:lnTo>
                  <a:pt x="696" y="54"/>
                </a:lnTo>
                <a:lnTo>
                  <a:pt x="690" y="48"/>
                </a:lnTo>
                <a:lnTo>
                  <a:pt x="678" y="48"/>
                </a:lnTo>
                <a:lnTo>
                  <a:pt x="666" y="42"/>
                </a:lnTo>
                <a:lnTo>
                  <a:pt x="654" y="42"/>
                </a:lnTo>
                <a:lnTo>
                  <a:pt x="642" y="48"/>
                </a:lnTo>
                <a:lnTo>
                  <a:pt x="636" y="54"/>
                </a:lnTo>
                <a:lnTo>
                  <a:pt x="624" y="54"/>
                </a:lnTo>
                <a:lnTo>
                  <a:pt x="588" y="36"/>
                </a:lnTo>
                <a:lnTo>
                  <a:pt x="570" y="18"/>
                </a:lnTo>
                <a:lnTo>
                  <a:pt x="564" y="6"/>
                </a:lnTo>
                <a:lnTo>
                  <a:pt x="558" y="6"/>
                </a:lnTo>
                <a:lnTo>
                  <a:pt x="552" y="0"/>
                </a:lnTo>
                <a:lnTo>
                  <a:pt x="528" y="0"/>
                </a:lnTo>
                <a:lnTo>
                  <a:pt x="528" y="6"/>
                </a:lnTo>
                <a:lnTo>
                  <a:pt x="522" y="12"/>
                </a:lnTo>
                <a:lnTo>
                  <a:pt x="522" y="30"/>
                </a:lnTo>
                <a:lnTo>
                  <a:pt x="516" y="48"/>
                </a:lnTo>
                <a:lnTo>
                  <a:pt x="498" y="84"/>
                </a:lnTo>
                <a:lnTo>
                  <a:pt x="492" y="102"/>
                </a:lnTo>
                <a:lnTo>
                  <a:pt x="468" y="138"/>
                </a:lnTo>
                <a:lnTo>
                  <a:pt x="462" y="150"/>
                </a:lnTo>
                <a:lnTo>
                  <a:pt x="450" y="162"/>
                </a:lnTo>
                <a:lnTo>
                  <a:pt x="438" y="168"/>
                </a:lnTo>
                <a:lnTo>
                  <a:pt x="420" y="168"/>
                </a:lnTo>
                <a:lnTo>
                  <a:pt x="408" y="174"/>
                </a:lnTo>
                <a:lnTo>
                  <a:pt x="402" y="174"/>
                </a:lnTo>
                <a:lnTo>
                  <a:pt x="396" y="180"/>
                </a:lnTo>
                <a:lnTo>
                  <a:pt x="384" y="186"/>
                </a:lnTo>
                <a:lnTo>
                  <a:pt x="378" y="198"/>
                </a:lnTo>
                <a:lnTo>
                  <a:pt x="360" y="192"/>
                </a:lnTo>
                <a:lnTo>
                  <a:pt x="330" y="204"/>
                </a:lnTo>
                <a:lnTo>
                  <a:pt x="330" y="210"/>
                </a:lnTo>
                <a:lnTo>
                  <a:pt x="324" y="216"/>
                </a:lnTo>
                <a:lnTo>
                  <a:pt x="324" y="228"/>
                </a:lnTo>
                <a:lnTo>
                  <a:pt x="318" y="240"/>
                </a:lnTo>
                <a:lnTo>
                  <a:pt x="312" y="240"/>
                </a:lnTo>
                <a:lnTo>
                  <a:pt x="288" y="264"/>
                </a:lnTo>
                <a:lnTo>
                  <a:pt x="288" y="288"/>
                </a:lnTo>
                <a:lnTo>
                  <a:pt x="276" y="312"/>
                </a:lnTo>
                <a:lnTo>
                  <a:pt x="264" y="324"/>
                </a:lnTo>
                <a:lnTo>
                  <a:pt x="258" y="336"/>
                </a:lnTo>
                <a:lnTo>
                  <a:pt x="246" y="354"/>
                </a:lnTo>
                <a:lnTo>
                  <a:pt x="246" y="402"/>
                </a:lnTo>
                <a:lnTo>
                  <a:pt x="240" y="408"/>
                </a:lnTo>
                <a:lnTo>
                  <a:pt x="234" y="408"/>
                </a:lnTo>
                <a:lnTo>
                  <a:pt x="234" y="414"/>
                </a:lnTo>
                <a:lnTo>
                  <a:pt x="240" y="420"/>
                </a:lnTo>
                <a:lnTo>
                  <a:pt x="252" y="420"/>
                </a:lnTo>
                <a:lnTo>
                  <a:pt x="252" y="474"/>
                </a:lnTo>
                <a:lnTo>
                  <a:pt x="240" y="474"/>
                </a:lnTo>
                <a:lnTo>
                  <a:pt x="228" y="480"/>
                </a:lnTo>
                <a:lnTo>
                  <a:pt x="192" y="540"/>
                </a:lnTo>
                <a:lnTo>
                  <a:pt x="180" y="552"/>
                </a:lnTo>
                <a:lnTo>
                  <a:pt x="168" y="552"/>
                </a:lnTo>
                <a:lnTo>
                  <a:pt x="162" y="558"/>
                </a:lnTo>
                <a:lnTo>
                  <a:pt x="150" y="564"/>
                </a:lnTo>
                <a:lnTo>
                  <a:pt x="144" y="576"/>
                </a:lnTo>
                <a:lnTo>
                  <a:pt x="132" y="588"/>
                </a:lnTo>
                <a:lnTo>
                  <a:pt x="126" y="600"/>
                </a:lnTo>
                <a:lnTo>
                  <a:pt x="120" y="606"/>
                </a:lnTo>
                <a:lnTo>
                  <a:pt x="84" y="624"/>
                </a:lnTo>
                <a:lnTo>
                  <a:pt x="66" y="624"/>
                </a:lnTo>
                <a:lnTo>
                  <a:pt x="54" y="630"/>
                </a:lnTo>
                <a:lnTo>
                  <a:pt x="48" y="630"/>
                </a:lnTo>
                <a:lnTo>
                  <a:pt x="42" y="636"/>
                </a:lnTo>
                <a:lnTo>
                  <a:pt x="12" y="636"/>
                </a:lnTo>
                <a:lnTo>
                  <a:pt x="6" y="642"/>
                </a:lnTo>
                <a:lnTo>
                  <a:pt x="6" y="654"/>
                </a:lnTo>
                <a:lnTo>
                  <a:pt x="0" y="660"/>
                </a:lnTo>
                <a:lnTo>
                  <a:pt x="312" y="660"/>
                </a:lnTo>
                <a:lnTo>
                  <a:pt x="312" y="600"/>
                </a:lnTo>
                <a:lnTo>
                  <a:pt x="318" y="570"/>
                </a:lnTo>
                <a:lnTo>
                  <a:pt x="330" y="564"/>
                </a:lnTo>
                <a:lnTo>
                  <a:pt x="336" y="558"/>
                </a:lnTo>
                <a:lnTo>
                  <a:pt x="348" y="552"/>
                </a:lnTo>
                <a:lnTo>
                  <a:pt x="378" y="522"/>
                </a:lnTo>
                <a:lnTo>
                  <a:pt x="378" y="516"/>
                </a:lnTo>
                <a:lnTo>
                  <a:pt x="396" y="516"/>
                </a:lnTo>
                <a:lnTo>
                  <a:pt x="426" y="498"/>
                </a:lnTo>
                <a:lnTo>
                  <a:pt x="438" y="504"/>
                </a:lnTo>
                <a:lnTo>
                  <a:pt x="444" y="510"/>
                </a:lnTo>
                <a:lnTo>
                  <a:pt x="456" y="510"/>
                </a:lnTo>
                <a:lnTo>
                  <a:pt x="462" y="498"/>
                </a:lnTo>
                <a:lnTo>
                  <a:pt x="462" y="492"/>
                </a:lnTo>
                <a:lnTo>
                  <a:pt x="486" y="486"/>
                </a:lnTo>
                <a:lnTo>
                  <a:pt x="492" y="474"/>
                </a:lnTo>
                <a:lnTo>
                  <a:pt x="504" y="474"/>
                </a:lnTo>
                <a:lnTo>
                  <a:pt x="516" y="480"/>
                </a:lnTo>
                <a:lnTo>
                  <a:pt x="540" y="480"/>
                </a:lnTo>
                <a:lnTo>
                  <a:pt x="552" y="468"/>
                </a:lnTo>
                <a:lnTo>
                  <a:pt x="564" y="444"/>
                </a:lnTo>
                <a:lnTo>
                  <a:pt x="570" y="438"/>
                </a:lnTo>
                <a:lnTo>
                  <a:pt x="576" y="426"/>
                </a:lnTo>
                <a:lnTo>
                  <a:pt x="618" y="426"/>
                </a:lnTo>
                <a:lnTo>
                  <a:pt x="624" y="420"/>
                </a:lnTo>
                <a:lnTo>
                  <a:pt x="636" y="414"/>
                </a:lnTo>
                <a:lnTo>
                  <a:pt x="648" y="402"/>
                </a:lnTo>
                <a:lnTo>
                  <a:pt x="648" y="396"/>
                </a:lnTo>
                <a:lnTo>
                  <a:pt x="672" y="384"/>
                </a:lnTo>
                <a:lnTo>
                  <a:pt x="660" y="366"/>
                </a:lnTo>
                <a:lnTo>
                  <a:pt x="654" y="354"/>
                </a:lnTo>
                <a:lnTo>
                  <a:pt x="648" y="348"/>
                </a:lnTo>
                <a:lnTo>
                  <a:pt x="648" y="336"/>
                </a:lnTo>
                <a:lnTo>
                  <a:pt x="654" y="330"/>
                </a:lnTo>
                <a:lnTo>
                  <a:pt x="678" y="330"/>
                </a:lnTo>
                <a:lnTo>
                  <a:pt x="690" y="324"/>
                </a:lnTo>
                <a:lnTo>
                  <a:pt x="714" y="324"/>
                </a:lnTo>
                <a:lnTo>
                  <a:pt x="714" y="312"/>
                </a:lnTo>
                <a:lnTo>
                  <a:pt x="720" y="306"/>
                </a:lnTo>
                <a:lnTo>
                  <a:pt x="720" y="300"/>
                </a:lnTo>
                <a:lnTo>
                  <a:pt x="732" y="300"/>
                </a:lnTo>
                <a:lnTo>
                  <a:pt x="738" y="306"/>
                </a:lnTo>
                <a:lnTo>
                  <a:pt x="744" y="300"/>
                </a:lnTo>
                <a:lnTo>
                  <a:pt x="744" y="294"/>
                </a:lnTo>
                <a:lnTo>
                  <a:pt x="762" y="294"/>
                </a:lnTo>
                <a:lnTo>
                  <a:pt x="774" y="300"/>
                </a:lnTo>
                <a:lnTo>
                  <a:pt x="828" y="294"/>
                </a:lnTo>
                <a:lnTo>
                  <a:pt x="828" y="282"/>
                </a:lnTo>
                <a:lnTo>
                  <a:pt x="846" y="264"/>
                </a:lnTo>
                <a:lnTo>
                  <a:pt x="822" y="24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4" name="Montenegro" descr="© INSCALE GmbH, 05.05.2010&#10;http://www.presentationload.com/">
            <a:extLst>
              <a:ext uri="{FF2B5EF4-FFF2-40B4-BE49-F238E27FC236}">
                <a16:creationId xmlns:a16="http://schemas.microsoft.com/office/drawing/2014/main" id="{AFC8CEC3-CD01-26F2-7493-3A9932F967C6}"/>
              </a:ext>
            </a:extLst>
          </p:cNvPr>
          <p:cNvSpPr>
            <a:spLocks/>
          </p:cNvSpPr>
          <p:nvPr/>
        </p:nvSpPr>
        <p:spPr bwMode="gray">
          <a:xfrm>
            <a:off x="6192186" y="2728909"/>
            <a:ext cx="53478" cy="64543"/>
          </a:xfrm>
          <a:custGeom>
            <a:avLst/>
            <a:gdLst>
              <a:gd name="T0" fmla="*/ 2147483647 w 114"/>
              <a:gd name="T1" fmla="*/ 2147483647 h 138"/>
              <a:gd name="T2" fmla="*/ 2147483647 w 114"/>
              <a:gd name="T3" fmla="*/ 2147483647 h 138"/>
              <a:gd name="T4" fmla="*/ 2147483647 w 114"/>
              <a:gd name="T5" fmla="*/ 2147483647 h 138"/>
              <a:gd name="T6" fmla="*/ 2147483647 w 114"/>
              <a:gd name="T7" fmla="*/ 2147483647 h 138"/>
              <a:gd name="T8" fmla="*/ 2147483647 w 114"/>
              <a:gd name="T9" fmla="*/ 2147483647 h 138"/>
              <a:gd name="T10" fmla="*/ 2147483647 w 114"/>
              <a:gd name="T11" fmla="*/ 2147483647 h 138"/>
              <a:gd name="T12" fmla="*/ 2147483647 w 114"/>
              <a:gd name="T13" fmla="*/ 0 h 138"/>
              <a:gd name="T14" fmla="*/ 2147483647 w 114"/>
              <a:gd name="T15" fmla="*/ 0 h 138"/>
              <a:gd name="T16" fmla="*/ 2147483647 w 114"/>
              <a:gd name="T17" fmla="*/ 2147483647 h 138"/>
              <a:gd name="T18" fmla="*/ 2147483647 w 114"/>
              <a:gd name="T19" fmla="*/ 2147483647 h 138"/>
              <a:gd name="T20" fmla="*/ 2147483647 w 114"/>
              <a:gd name="T21" fmla="*/ 2147483647 h 138"/>
              <a:gd name="T22" fmla="*/ 2147483647 w 114"/>
              <a:gd name="T23" fmla="*/ 2147483647 h 138"/>
              <a:gd name="T24" fmla="*/ 2147483647 w 114"/>
              <a:gd name="T25" fmla="*/ 2147483647 h 138"/>
              <a:gd name="T26" fmla="*/ 2147483647 w 114"/>
              <a:gd name="T27" fmla="*/ 2147483647 h 138"/>
              <a:gd name="T28" fmla="*/ 0 w 114"/>
              <a:gd name="T29" fmla="*/ 2147483647 h 138"/>
              <a:gd name="T30" fmla="*/ 0 w 114"/>
              <a:gd name="T31" fmla="*/ 2147483647 h 138"/>
              <a:gd name="T32" fmla="*/ 2147483647 w 114"/>
              <a:gd name="T33" fmla="*/ 2147483647 h 138"/>
              <a:gd name="T34" fmla="*/ 2147483647 w 114"/>
              <a:gd name="T35" fmla="*/ 2147483647 h 138"/>
              <a:gd name="T36" fmla="*/ 2147483647 w 114"/>
              <a:gd name="T37" fmla="*/ 2147483647 h 138"/>
              <a:gd name="T38" fmla="*/ 2147483647 w 114"/>
              <a:gd name="T39" fmla="*/ 2147483647 h 138"/>
              <a:gd name="T40" fmla="*/ 2147483647 w 114"/>
              <a:gd name="T41" fmla="*/ 2147483647 h 138"/>
              <a:gd name="T42" fmla="*/ 2147483647 w 114"/>
              <a:gd name="T43" fmla="*/ 2147483647 h 138"/>
              <a:gd name="T44" fmla="*/ 2147483647 w 114"/>
              <a:gd name="T45" fmla="*/ 2147483647 h 138"/>
              <a:gd name="T46" fmla="*/ 2147483647 w 114"/>
              <a:gd name="T47" fmla="*/ 2147483647 h 138"/>
              <a:gd name="T48" fmla="*/ 2147483647 w 114"/>
              <a:gd name="T49" fmla="*/ 2147483647 h 138"/>
              <a:gd name="T50" fmla="*/ 2147483647 w 114"/>
              <a:gd name="T51" fmla="*/ 2147483647 h 138"/>
              <a:gd name="T52" fmla="*/ 2147483647 w 114"/>
              <a:gd name="T53" fmla="*/ 2147483647 h 138"/>
              <a:gd name="T54" fmla="*/ 2147483647 w 114"/>
              <a:gd name="T55" fmla="*/ 2147483647 h 138"/>
              <a:gd name="T56" fmla="*/ 2147483647 w 114"/>
              <a:gd name="T57" fmla="*/ 2147483647 h 138"/>
              <a:gd name="T58" fmla="*/ 2147483647 w 114"/>
              <a:gd name="T59" fmla="*/ 2147483647 h 138"/>
              <a:gd name="T60" fmla="*/ 2147483647 w 114"/>
              <a:gd name="T61" fmla="*/ 2147483647 h 138"/>
              <a:gd name="T62" fmla="*/ 2147483647 w 114"/>
              <a:gd name="T63" fmla="*/ 2147483647 h 138"/>
              <a:gd name="T64" fmla="*/ 2147483647 w 114"/>
              <a:gd name="T65" fmla="*/ 2147483647 h 138"/>
              <a:gd name="T66" fmla="*/ 2147483647 w 114"/>
              <a:gd name="T67" fmla="*/ 2147483647 h 138"/>
              <a:gd name="T68" fmla="*/ 2147483647 w 114"/>
              <a:gd name="T69" fmla="*/ 2147483647 h 138"/>
              <a:gd name="T70" fmla="*/ 2147483647 w 114"/>
              <a:gd name="T71" fmla="*/ 2147483647 h 1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8"/>
              <a:gd name="T110" fmla="*/ 114 w 114"/>
              <a:gd name="T111" fmla="*/ 138 h 13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8">
                <a:moveTo>
                  <a:pt x="114" y="42"/>
                </a:moveTo>
                <a:lnTo>
                  <a:pt x="108" y="48"/>
                </a:lnTo>
                <a:lnTo>
                  <a:pt x="96" y="30"/>
                </a:lnTo>
                <a:lnTo>
                  <a:pt x="84" y="18"/>
                </a:lnTo>
                <a:lnTo>
                  <a:pt x="66" y="6"/>
                </a:lnTo>
                <a:lnTo>
                  <a:pt x="60" y="6"/>
                </a:lnTo>
                <a:lnTo>
                  <a:pt x="48" y="0"/>
                </a:lnTo>
                <a:lnTo>
                  <a:pt x="42" y="0"/>
                </a:lnTo>
                <a:lnTo>
                  <a:pt x="42" y="24"/>
                </a:lnTo>
                <a:lnTo>
                  <a:pt x="24" y="24"/>
                </a:lnTo>
                <a:lnTo>
                  <a:pt x="18" y="30"/>
                </a:lnTo>
                <a:lnTo>
                  <a:pt x="18" y="36"/>
                </a:lnTo>
                <a:lnTo>
                  <a:pt x="12" y="48"/>
                </a:lnTo>
                <a:lnTo>
                  <a:pt x="6" y="48"/>
                </a:lnTo>
                <a:lnTo>
                  <a:pt x="0" y="54"/>
                </a:lnTo>
                <a:lnTo>
                  <a:pt x="0" y="60"/>
                </a:lnTo>
                <a:lnTo>
                  <a:pt x="6" y="66"/>
                </a:lnTo>
                <a:lnTo>
                  <a:pt x="12" y="66"/>
                </a:lnTo>
                <a:lnTo>
                  <a:pt x="24" y="72"/>
                </a:lnTo>
                <a:lnTo>
                  <a:pt x="6" y="102"/>
                </a:lnTo>
                <a:lnTo>
                  <a:pt x="18" y="102"/>
                </a:lnTo>
                <a:lnTo>
                  <a:pt x="24" y="96"/>
                </a:lnTo>
                <a:lnTo>
                  <a:pt x="36" y="96"/>
                </a:lnTo>
                <a:lnTo>
                  <a:pt x="36" y="114"/>
                </a:lnTo>
                <a:lnTo>
                  <a:pt x="60" y="138"/>
                </a:lnTo>
                <a:lnTo>
                  <a:pt x="72" y="126"/>
                </a:lnTo>
                <a:lnTo>
                  <a:pt x="66" y="108"/>
                </a:lnTo>
                <a:lnTo>
                  <a:pt x="60" y="114"/>
                </a:lnTo>
                <a:lnTo>
                  <a:pt x="42" y="102"/>
                </a:lnTo>
                <a:lnTo>
                  <a:pt x="66" y="102"/>
                </a:lnTo>
                <a:lnTo>
                  <a:pt x="78" y="96"/>
                </a:lnTo>
                <a:lnTo>
                  <a:pt x="78" y="78"/>
                </a:lnTo>
                <a:lnTo>
                  <a:pt x="108" y="90"/>
                </a:lnTo>
                <a:lnTo>
                  <a:pt x="114" y="84"/>
                </a:lnTo>
                <a:lnTo>
                  <a:pt x="114" y="90"/>
                </a:lnTo>
                <a:lnTo>
                  <a:pt x="114"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5" name="Mongolia" descr="© INSCALE GmbH, 05.05.2010&#10;http://www.presentationload.com/">
            <a:extLst>
              <a:ext uri="{FF2B5EF4-FFF2-40B4-BE49-F238E27FC236}">
                <a16:creationId xmlns:a16="http://schemas.microsoft.com/office/drawing/2014/main" id="{EFABAE1A-20CA-2A9F-5630-C4E025EC7257}"/>
              </a:ext>
            </a:extLst>
          </p:cNvPr>
          <p:cNvSpPr>
            <a:spLocks/>
          </p:cNvSpPr>
          <p:nvPr/>
        </p:nvSpPr>
        <p:spPr bwMode="gray">
          <a:xfrm>
            <a:off x="8220664" y="2411729"/>
            <a:ext cx="990268" cy="392788"/>
          </a:xfrm>
          <a:custGeom>
            <a:avLst/>
            <a:gdLst>
              <a:gd name="T0" fmla="*/ 2147483647 w 2100"/>
              <a:gd name="T1" fmla="*/ 2147483647 h 834"/>
              <a:gd name="T2" fmla="*/ 2147483647 w 2100"/>
              <a:gd name="T3" fmla="*/ 2147483647 h 834"/>
              <a:gd name="T4" fmla="*/ 2147483647 w 2100"/>
              <a:gd name="T5" fmla="*/ 2147483647 h 834"/>
              <a:gd name="T6" fmla="*/ 2147483647 w 2100"/>
              <a:gd name="T7" fmla="*/ 2147483647 h 834"/>
              <a:gd name="T8" fmla="*/ 2147483647 w 2100"/>
              <a:gd name="T9" fmla="*/ 2147483647 h 834"/>
              <a:gd name="T10" fmla="*/ 2147483647 w 2100"/>
              <a:gd name="T11" fmla="*/ 2147483647 h 834"/>
              <a:gd name="T12" fmla="*/ 2147483647 w 2100"/>
              <a:gd name="T13" fmla="*/ 2147483647 h 834"/>
              <a:gd name="T14" fmla="*/ 2147483647 w 2100"/>
              <a:gd name="T15" fmla="*/ 2147483647 h 834"/>
              <a:gd name="T16" fmla="*/ 2147483647 w 2100"/>
              <a:gd name="T17" fmla="*/ 2147483647 h 834"/>
              <a:gd name="T18" fmla="*/ 2147483647 w 2100"/>
              <a:gd name="T19" fmla="*/ 2147483647 h 834"/>
              <a:gd name="T20" fmla="*/ 2147483647 w 2100"/>
              <a:gd name="T21" fmla="*/ 2147483647 h 834"/>
              <a:gd name="T22" fmla="*/ 2147483647 w 2100"/>
              <a:gd name="T23" fmla="*/ 2147483647 h 834"/>
              <a:gd name="T24" fmla="*/ 2147483647 w 2100"/>
              <a:gd name="T25" fmla="*/ 2147483647 h 834"/>
              <a:gd name="T26" fmla="*/ 2147483647 w 2100"/>
              <a:gd name="T27" fmla="*/ 2147483647 h 834"/>
              <a:gd name="T28" fmla="*/ 2147483647 w 2100"/>
              <a:gd name="T29" fmla="*/ 2147483647 h 834"/>
              <a:gd name="T30" fmla="*/ 2147483647 w 2100"/>
              <a:gd name="T31" fmla="*/ 2147483647 h 834"/>
              <a:gd name="T32" fmla="*/ 2147483647 w 2100"/>
              <a:gd name="T33" fmla="*/ 2147483647 h 834"/>
              <a:gd name="T34" fmla="*/ 2147483647 w 2100"/>
              <a:gd name="T35" fmla="*/ 2147483647 h 834"/>
              <a:gd name="T36" fmla="*/ 2147483647 w 2100"/>
              <a:gd name="T37" fmla="*/ 2147483647 h 834"/>
              <a:gd name="T38" fmla="*/ 2147483647 w 2100"/>
              <a:gd name="T39" fmla="*/ 2147483647 h 834"/>
              <a:gd name="T40" fmla="*/ 2147483647 w 2100"/>
              <a:gd name="T41" fmla="*/ 2147483647 h 834"/>
              <a:gd name="T42" fmla="*/ 2147483647 w 2100"/>
              <a:gd name="T43" fmla="*/ 2147483647 h 834"/>
              <a:gd name="T44" fmla="*/ 2147483647 w 2100"/>
              <a:gd name="T45" fmla="*/ 2147483647 h 834"/>
              <a:gd name="T46" fmla="*/ 2147483647 w 2100"/>
              <a:gd name="T47" fmla="*/ 2147483647 h 834"/>
              <a:gd name="T48" fmla="*/ 2147483647 w 2100"/>
              <a:gd name="T49" fmla="*/ 2147483647 h 834"/>
              <a:gd name="T50" fmla="*/ 2147483647 w 2100"/>
              <a:gd name="T51" fmla="*/ 2147483647 h 834"/>
              <a:gd name="T52" fmla="*/ 2147483647 w 2100"/>
              <a:gd name="T53" fmla="*/ 2147483647 h 834"/>
              <a:gd name="T54" fmla="*/ 2147483647 w 2100"/>
              <a:gd name="T55" fmla="*/ 2147483647 h 834"/>
              <a:gd name="T56" fmla="*/ 2147483647 w 2100"/>
              <a:gd name="T57" fmla="*/ 2147483647 h 834"/>
              <a:gd name="T58" fmla="*/ 2147483647 w 2100"/>
              <a:gd name="T59" fmla="*/ 2147483647 h 834"/>
              <a:gd name="T60" fmla="*/ 2147483647 w 2100"/>
              <a:gd name="T61" fmla="*/ 2147483647 h 834"/>
              <a:gd name="T62" fmla="*/ 0 w 2100"/>
              <a:gd name="T63" fmla="*/ 2147483647 h 834"/>
              <a:gd name="T64" fmla="*/ 2147483647 w 2100"/>
              <a:gd name="T65" fmla="*/ 2147483647 h 834"/>
              <a:gd name="T66" fmla="*/ 2147483647 w 2100"/>
              <a:gd name="T67" fmla="*/ 2147483647 h 834"/>
              <a:gd name="T68" fmla="*/ 2147483647 w 2100"/>
              <a:gd name="T69" fmla="*/ 2147483647 h 834"/>
              <a:gd name="T70" fmla="*/ 2147483647 w 2100"/>
              <a:gd name="T71" fmla="*/ 2147483647 h 834"/>
              <a:gd name="T72" fmla="*/ 2147483647 w 2100"/>
              <a:gd name="T73" fmla="*/ 2147483647 h 834"/>
              <a:gd name="T74" fmla="*/ 2147483647 w 2100"/>
              <a:gd name="T75" fmla="*/ 2147483647 h 834"/>
              <a:gd name="T76" fmla="*/ 2147483647 w 2100"/>
              <a:gd name="T77" fmla="*/ 2147483647 h 834"/>
              <a:gd name="T78" fmla="*/ 2147483647 w 2100"/>
              <a:gd name="T79" fmla="*/ 2147483647 h 834"/>
              <a:gd name="T80" fmla="*/ 2147483647 w 2100"/>
              <a:gd name="T81" fmla="*/ 2147483647 h 834"/>
              <a:gd name="T82" fmla="*/ 2147483647 w 2100"/>
              <a:gd name="T83" fmla="*/ 2147483647 h 834"/>
              <a:gd name="T84" fmla="*/ 2147483647 w 2100"/>
              <a:gd name="T85" fmla="*/ 2147483647 h 834"/>
              <a:gd name="T86" fmla="*/ 2147483647 w 2100"/>
              <a:gd name="T87" fmla="*/ 2147483647 h 834"/>
              <a:gd name="T88" fmla="*/ 2147483647 w 2100"/>
              <a:gd name="T89" fmla="*/ 2147483647 h 834"/>
              <a:gd name="T90" fmla="*/ 2147483647 w 2100"/>
              <a:gd name="T91" fmla="*/ 2147483647 h 834"/>
              <a:gd name="T92" fmla="*/ 2147483647 w 2100"/>
              <a:gd name="T93" fmla="*/ 2147483647 h 834"/>
              <a:gd name="T94" fmla="*/ 2147483647 w 2100"/>
              <a:gd name="T95" fmla="*/ 2147483647 h 834"/>
              <a:gd name="T96" fmla="*/ 2147483647 w 2100"/>
              <a:gd name="T97" fmla="*/ 2147483647 h 834"/>
              <a:gd name="T98" fmla="*/ 2147483647 w 2100"/>
              <a:gd name="T99" fmla="*/ 2147483647 h 834"/>
              <a:gd name="T100" fmla="*/ 2147483647 w 2100"/>
              <a:gd name="T101" fmla="*/ 2147483647 h 834"/>
              <a:gd name="T102" fmla="*/ 2147483647 w 2100"/>
              <a:gd name="T103" fmla="*/ 2147483647 h 834"/>
              <a:gd name="T104" fmla="*/ 2147483647 w 2100"/>
              <a:gd name="T105" fmla="*/ 2147483647 h 834"/>
              <a:gd name="T106" fmla="*/ 2147483647 w 2100"/>
              <a:gd name="T107" fmla="*/ 2147483647 h 834"/>
              <a:gd name="T108" fmla="*/ 2147483647 w 2100"/>
              <a:gd name="T109" fmla="*/ 2147483647 h 834"/>
              <a:gd name="T110" fmla="*/ 2147483647 w 2100"/>
              <a:gd name="T111" fmla="*/ 2147483647 h 834"/>
              <a:gd name="T112" fmla="*/ 2147483647 w 2100"/>
              <a:gd name="T113" fmla="*/ 2147483647 h 834"/>
              <a:gd name="T114" fmla="*/ 2147483647 w 2100"/>
              <a:gd name="T115" fmla="*/ 2147483647 h 834"/>
              <a:gd name="T116" fmla="*/ 2147483647 w 2100"/>
              <a:gd name="T117" fmla="*/ 2147483647 h 834"/>
              <a:gd name="T118" fmla="*/ 2147483647 w 2100"/>
              <a:gd name="T119" fmla="*/ 2147483647 h 834"/>
              <a:gd name="T120" fmla="*/ 2147483647 w 2100"/>
              <a:gd name="T121" fmla="*/ 2147483647 h 834"/>
              <a:gd name="T122" fmla="*/ 2147483647 w 2100"/>
              <a:gd name="T123" fmla="*/ 2147483647 h 83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100"/>
              <a:gd name="T187" fmla="*/ 0 h 834"/>
              <a:gd name="T188" fmla="*/ 2100 w 2100"/>
              <a:gd name="T189" fmla="*/ 834 h 83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100" h="834">
                <a:moveTo>
                  <a:pt x="2088" y="408"/>
                </a:moveTo>
                <a:lnTo>
                  <a:pt x="2076" y="396"/>
                </a:lnTo>
                <a:lnTo>
                  <a:pt x="2070" y="384"/>
                </a:lnTo>
                <a:lnTo>
                  <a:pt x="2058" y="384"/>
                </a:lnTo>
                <a:lnTo>
                  <a:pt x="2034" y="372"/>
                </a:lnTo>
                <a:lnTo>
                  <a:pt x="2022" y="360"/>
                </a:lnTo>
                <a:lnTo>
                  <a:pt x="2010" y="354"/>
                </a:lnTo>
                <a:lnTo>
                  <a:pt x="2004" y="348"/>
                </a:lnTo>
                <a:lnTo>
                  <a:pt x="1986" y="348"/>
                </a:lnTo>
                <a:lnTo>
                  <a:pt x="1974" y="342"/>
                </a:lnTo>
                <a:lnTo>
                  <a:pt x="1968" y="336"/>
                </a:lnTo>
                <a:lnTo>
                  <a:pt x="1968" y="324"/>
                </a:lnTo>
                <a:lnTo>
                  <a:pt x="1902" y="324"/>
                </a:lnTo>
                <a:lnTo>
                  <a:pt x="1902" y="348"/>
                </a:lnTo>
                <a:lnTo>
                  <a:pt x="1896" y="354"/>
                </a:lnTo>
                <a:lnTo>
                  <a:pt x="1890" y="354"/>
                </a:lnTo>
                <a:lnTo>
                  <a:pt x="1878" y="348"/>
                </a:lnTo>
                <a:lnTo>
                  <a:pt x="1866" y="336"/>
                </a:lnTo>
                <a:lnTo>
                  <a:pt x="1812" y="336"/>
                </a:lnTo>
                <a:lnTo>
                  <a:pt x="1806" y="342"/>
                </a:lnTo>
                <a:lnTo>
                  <a:pt x="1812" y="342"/>
                </a:lnTo>
                <a:lnTo>
                  <a:pt x="1812" y="348"/>
                </a:lnTo>
                <a:lnTo>
                  <a:pt x="1794" y="348"/>
                </a:lnTo>
                <a:lnTo>
                  <a:pt x="1788" y="342"/>
                </a:lnTo>
                <a:lnTo>
                  <a:pt x="1776" y="336"/>
                </a:lnTo>
                <a:lnTo>
                  <a:pt x="1770" y="324"/>
                </a:lnTo>
                <a:lnTo>
                  <a:pt x="1770" y="306"/>
                </a:lnTo>
                <a:lnTo>
                  <a:pt x="1776" y="306"/>
                </a:lnTo>
                <a:lnTo>
                  <a:pt x="1770" y="294"/>
                </a:lnTo>
                <a:lnTo>
                  <a:pt x="1764" y="270"/>
                </a:lnTo>
                <a:lnTo>
                  <a:pt x="1758" y="258"/>
                </a:lnTo>
                <a:lnTo>
                  <a:pt x="1758" y="174"/>
                </a:lnTo>
                <a:lnTo>
                  <a:pt x="1740" y="174"/>
                </a:lnTo>
                <a:lnTo>
                  <a:pt x="1716" y="168"/>
                </a:lnTo>
                <a:lnTo>
                  <a:pt x="1710" y="174"/>
                </a:lnTo>
                <a:lnTo>
                  <a:pt x="1698" y="180"/>
                </a:lnTo>
                <a:lnTo>
                  <a:pt x="1674" y="180"/>
                </a:lnTo>
                <a:lnTo>
                  <a:pt x="1662" y="174"/>
                </a:lnTo>
                <a:lnTo>
                  <a:pt x="1644" y="156"/>
                </a:lnTo>
                <a:lnTo>
                  <a:pt x="1608" y="156"/>
                </a:lnTo>
                <a:lnTo>
                  <a:pt x="1596" y="150"/>
                </a:lnTo>
                <a:lnTo>
                  <a:pt x="1578" y="150"/>
                </a:lnTo>
                <a:lnTo>
                  <a:pt x="1548" y="180"/>
                </a:lnTo>
                <a:lnTo>
                  <a:pt x="1548" y="192"/>
                </a:lnTo>
                <a:lnTo>
                  <a:pt x="1536" y="204"/>
                </a:lnTo>
                <a:lnTo>
                  <a:pt x="1500" y="204"/>
                </a:lnTo>
                <a:lnTo>
                  <a:pt x="1488" y="216"/>
                </a:lnTo>
                <a:lnTo>
                  <a:pt x="1440" y="216"/>
                </a:lnTo>
                <a:lnTo>
                  <a:pt x="1440" y="222"/>
                </a:lnTo>
                <a:lnTo>
                  <a:pt x="1422" y="240"/>
                </a:lnTo>
                <a:lnTo>
                  <a:pt x="1416" y="240"/>
                </a:lnTo>
                <a:lnTo>
                  <a:pt x="1416" y="234"/>
                </a:lnTo>
                <a:lnTo>
                  <a:pt x="1410" y="228"/>
                </a:lnTo>
                <a:lnTo>
                  <a:pt x="1392" y="228"/>
                </a:lnTo>
                <a:lnTo>
                  <a:pt x="1380" y="234"/>
                </a:lnTo>
                <a:lnTo>
                  <a:pt x="1356" y="234"/>
                </a:lnTo>
                <a:lnTo>
                  <a:pt x="1344" y="228"/>
                </a:lnTo>
                <a:lnTo>
                  <a:pt x="1338" y="228"/>
                </a:lnTo>
                <a:lnTo>
                  <a:pt x="1332" y="222"/>
                </a:lnTo>
                <a:lnTo>
                  <a:pt x="1266" y="222"/>
                </a:lnTo>
                <a:lnTo>
                  <a:pt x="1260" y="216"/>
                </a:lnTo>
                <a:lnTo>
                  <a:pt x="1260" y="204"/>
                </a:lnTo>
                <a:lnTo>
                  <a:pt x="1248" y="198"/>
                </a:lnTo>
                <a:lnTo>
                  <a:pt x="1230" y="198"/>
                </a:lnTo>
                <a:lnTo>
                  <a:pt x="1230" y="192"/>
                </a:lnTo>
                <a:lnTo>
                  <a:pt x="1218" y="180"/>
                </a:lnTo>
                <a:lnTo>
                  <a:pt x="1218" y="174"/>
                </a:lnTo>
                <a:lnTo>
                  <a:pt x="1212" y="168"/>
                </a:lnTo>
                <a:lnTo>
                  <a:pt x="1152" y="168"/>
                </a:lnTo>
                <a:lnTo>
                  <a:pt x="1128" y="144"/>
                </a:lnTo>
                <a:lnTo>
                  <a:pt x="1092" y="144"/>
                </a:lnTo>
                <a:lnTo>
                  <a:pt x="1086" y="138"/>
                </a:lnTo>
                <a:lnTo>
                  <a:pt x="1080" y="138"/>
                </a:lnTo>
                <a:lnTo>
                  <a:pt x="1068" y="132"/>
                </a:lnTo>
                <a:lnTo>
                  <a:pt x="1020" y="132"/>
                </a:lnTo>
                <a:lnTo>
                  <a:pt x="966" y="150"/>
                </a:lnTo>
                <a:lnTo>
                  <a:pt x="954" y="156"/>
                </a:lnTo>
                <a:lnTo>
                  <a:pt x="942" y="156"/>
                </a:lnTo>
                <a:lnTo>
                  <a:pt x="930" y="150"/>
                </a:lnTo>
                <a:lnTo>
                  <a:pt x="918" y="150"/>
                </a:lnTo>
                <a:lnTo>
                  <a:pt x="912" y="144"/>
                </a:lnTo>
                <a:lnTo>
                  <a:pt x="882" y="144"/>
                </a:lnTo>
                <a:lnTo>
                  <a:pt x="864" y="126"/>
                </a:lnTo>
                <a:lnTo>
                  <a:pt x="864" y="120"/>
                </a:lnTo>
                <a:lnTo>
                  <a:pt x="840" y="126"/>
                </a:lnTo>
                <a:lnTo>
                  <a:pt x="840" y="120"/>
                </a:lnTo>
                <a:lnTo>
                  <a:pt x="834" y="114"/>
                </a:lnTo>
                <a:lnTo>
                  <a:pt x="822" y="90"/>
                </a:lnTo>
                <a:lnTo>
                  <a:pt x="810" y="78"/>
                </a:lnTo>
                <a:lnTo>
                  <a:pt x="804" y="66"/>
                </a:lnTo>
                <a:lnTo>
                  <a:pt x="798" y="60"/>
                </a:lnTo>
                <a:lnTo>
                  <a:pt x="786" y="54"/>
                </a:lnTo>
                <a:lnTo>
                  <a:pt x="768" y="54"/>
                </a:lnTo>
                <a:lnTo>
                  <a:pt x="756" y="60"/>
                </a:lnTo>
                <a:lnTo>
                  <a:pt x="750" y="60"/>
                </a:lnTo>
                <a:lnTo>
                  <a:pt x="726" y="48"/>
                </a:lnTo>
                <a:lnTo>
                  <a:pt x="720" y="42"/>
                </a:lnTo>
                <a:lnTo>
                  <a:pt x="708" y="36"/>
                </a:lnTo>
                <a:lnTo>
                  <a:pt x="672" y="36"/>
                </a:lnTo>
                <a:lnTo>
                  <a:pt x="648" y="30"/>
                </a:lnTo>
                <a:lnTo>
                  <a:pt x="636" y="30"/>
                </a:lnTo>
                <a:lnTo>
                  <a:pt x="576" y="0"/>
                </a:lnTo>
                <a:lnTo>
                  <a:pt x="576" y="18"/>
                </a:lnTo>
                <a:lnTo>
                  <a:pt x="570" y="30"/>
                </a:lnTo>
                <a:lnTo>
                  <a:pt x="558" y="36"/>
                </a:lnTo>
                <a:lnTo>
                  <a:pt x="552" y="36"/>
                </a:lnTo>
                <a:lnTo>
                  <a:pt x="558" y="48"/>
                </a:lnTo>
                <a:lnTo>
                  <a:pt x="540" y="48"/>
                </a:lnTo>
                <a:lnTo>
                  <a:pt x="540" y="60"/>
                </a:lnTo>
                <a:lnTo>
                  <a:pt x="552" y="72"/>
                </a:lnTo>
                <a:lnTo>
                  <a:pt x="558" y="90"/>
                </a:lnTo>
                <a:lnTo>
                  <a:pt x="582" y="126"/>
                </a:lnTo>
                <a:lnTo>
                  <a:pt x="588" y="126"/>
                </a:lnTo>
                <a:lnTo>
                  <a:pt x="594" y="132"/>
                </a:lnTo>
                <a:lnTo>
                  <a:pt x="600" y="144"/>
                </a:lnTo>
                <a:lnTo>
                  <a:pt x="600" y="168"/>
                </a:lnTo>
                <a:lnTo>
                  <a:pt x="582" y="168"/>
                </a:lnTo>
                <a:lnTo>
                  <a:pt x="582" y="174"/>
                </a:lnTo>
                <a:lnTo>
                  <a:pt x="576" y="180"/>
                </a:lnTo>
                <a:lnTo>
                  <a:pt x="552" y="192"/>
                </a:lnTo>
                <a:lnTo>
                  <a:pt x="546" y="186"/>
                </a:lnTo>
                <a:lnTo>
                  <a:pt x="546" y="174"/>
                </a:lnTo>
                <a:lnTo>
                  <a:pt x="498" y="180"/>
                </a:lnTo>
                <a:lnTo>
                  <a:pt x="498" y="168"/>
                </a:lnTo>
                <a:lnTo>
                  <a:pt x="456" y="168"/>
                </a:lnTo>
                <a:lnTo>
                  <a:pt x="450" y="174"/>
                </a:lnTo>
                <a:lnTo>
                  <a:pt x="450" y="180"/>
                </a:lnTo>
                <a:lnTo>
                  <a:pt x="444" y="168"/>
                </a:lnTo>
                <a:lnTo>
                  <a:pt x="420" y="174"/>
                </a:lnTo>
                <a:lnTo>
                  <a:pt x="414" y="162"/>
                </a:lnTo>
                <a:lnTo>
                  <a:pt x="384" y="162"/>
                </a:lnTo>
                <a:lnTo>
                  <a:pt x="366" y="156"/>
                </a:lnTo>
                <a:lnTo>
                  <a:pt x="360" y="150"/>
                </a:lnTo>
                <a:lnTo>
                  <a:pt x="360" y="138"/>
                </a:lnTo>
                <a:lnTo>
                  <a:pt x="354" y="132"/>
                </a:lnTo>
                <a:lnTo>
                  <a:pt x="354" y="126"/>
                </a:lnTo>
                <a:lnTo>
                  <a:pt x="312" y="126"/>
                </a:lnTo>
                <a:lnTo>
                  <a:pt x="294" y="132"/>
                </a:lnTo>
                <a:lnTo>
                  <a:pt x="270" y="132"/>
                </a:lnTo>
                <a:lnTo>
                  <a:pt x="264" y="114"/>
                </a:lnTo>
                <a:lnTo>
                  <a:pt x="228" y="114"/>
                </a:lnTo>
                <a:lnTo>
                  <a:pt x="228" y="108"/>
                </a:lnTo>
                <a:lnTo>
                  <a:pt x="210" y="114"/>
                </a:lnTo>
                <a:lnTo>
                  <a:pt x="204" y="108"/>
                </a:lnTo>
                <a:lnTo>
                  <a:pt x="186" y="108"/>
                </a:lnTo>
                <a:lnTo>
                  <a:pt x="180" y="114"/>
                </a:lnTo>
                <a:lnTo>
                  <a:pt x="180" y="120"/>
                </a:lnTo>
                <a:lnTo>
                  <a:pt x="174" y="126"/>
                </a:lnTo>
                <a:lnTo>
                  <a:pt x="174" y="132"/>
                </a:lnTo>
                <a:lnTo>
                  <a:pt x="150" y="132"/>
                </a:lnTo>
                <a:lnTo>
                  <a:pt x="138" y="150"/>
                </a:lnTo>
                <a:lnTo>
                  <a:pt x="120" y="150"/>
                </a:lnTo>
                <a:lnTo>
                  <a:pt x="84" y="186"/>
                </a:lnTo>
                <a:lnTo>
                  <a:pt x="84" y="192"/>
                </a:lnTo>
                <a:lnTo>
                  <a:pt x="90" y="198"/>
                </a:lnTo>
                <a:lnTo>
                  <a:pt x="66" y="198"/>
                </a:lnTo>
                <a:lnTo>
                  <a:pt x="72" y="210"/>
                </a:lnTo>
                <a:lnTo>
                  <a:pt x="12" y="210"/>
                </a:lnTo>
                <a:lnTo>
                  <a:pt x="12" y="228"/>
                </a:lnTo>
                <a:lnTo>
                  <a:pt x="0" y="240"/>
                </a:lnTo>
                <a:lnTo>
                  <a:pt x="6" y="246"/>
                </a:lnTo>
                <a:lnTo>
                  <a:pt x="6" y="258"/>
                </a:lnTo>
                <a:lnTo>
                  <a:pt x="0" y="264"/>
                </a:lnTo>
                <a:lnTo>
                  <a:pt x="24" y="264"/>
                </a:lnTo>
                <a:lnTo>
                  <a:pt x="24" y="282"/>
                </a:lnTo>
                <a:lnTo>
                  <a:pt x="36" y="288"/>
                </a:lnTo>
                <a:lnTo>
                  <a:pt x="48" y="288"/>
                </a:lnTo>
                <a:lnTo>
                  <a:pt x="60" y="294"/>
                </a:lnTo>
                <a:lnTo>
                  <a:pt x="72" y="294"/>
                </a:lnTo>
                <a:lnTo>
                  <a:pt x="78" y="306"/>
                </a:lnTo>
                <a:lnTo>
                  <a:pt x="102" y="330"/>
                </a:lnTo>
                <a:lnTo>
                  <a:pt x="138" y="318"/>
                </a:lnTo>
                <a:lnTo>
                  <a:pt x="156" y="330"/>
                </a:lnTo>
                <a:lnTo>
                  <a:pt x="162" y="336"/>
                </a:lnTo>
                <a:lnTo>
                  <a:pt x="174" y="336"/>
                </a:lnTo>
                <a:lnTo>
                  <a:pt x="186" y="342"/>
                </a:lnTo>
                <a:lnTo>
                  <a:pt x="204" y="348"/>
                </a:lnTo>
                <a:lnTo>
                  <a:pt x="222" y="366"/>
                </a:lnTo>
                <a:lnTo>
                  <a:pt x="228" y="378"/>
                </a:lnTo>
                <a:lnTo>
                  <a:pt x="240" y="396"/>
                </a:lnTo>
                <a:lnTo>
                  <a:pt x="264" y="414"/>
                </a:lnTo>
                <a:lnTo>
                  <a:pt x="276" y="426"/>
                </a:lnTo>
                <a:lnTo>
                  <a:pt x="282" y="438"/>
                </a:lnTo>
                <a:lnTo>
                  <a:pt x="282" y="450"/>
                </a:lnTo>
                <a:lnTo>
                  <a:pt x="288" y="456"/>
                </a:lnTo>
                <a:lnTo>
                  <a:pt x="294" y="468"/>
                </a:lnTo>
                <a:lnTo>
                  <a:pt x="300" y="474"/>
                </a:lnTo>
                <a:lnTo>
                  <a:pt x="300" y="480"/>
                </a:lnTo>
                <a:lnTo>
                  <a:pt x="288" y="492"/>
                </a:lnTo>
                <a:lnTo>
                  <a:pt x="288" y="504"/>
                </a:lnTo>
                <a:lnTo>
                  <a:pt x="294" y="522"/>
                </a:lnTo>
                <a:lnTo>
                  <a:pt x="300" y="534"/>
                </a:lnTo>
                <a:lnTo>
                  <a:pt x="306" y="540"/>
                </a:lnTo>
                <a:lnTo>
                  <a:pt x="318" y="546"/>
                </a:lnTo>
                <a:lnTo>
                  <a:pt x="330" y="546"/>
                </a:lnTo>
                <a:lnTo>
                  <a:pt x="342" y="552"/>
                </a:lnTo>
                <a:lnTo>
                  <a:pt x="348" y="552"/>
                </a:lnTo>
                <a:lnTo>
                  <a:pt x="366" y="558"/>
                </a:lnTo>
                <a:lnTo>
                  <a:pt x="390" y="564"/>
                </a:lnTo>
                <a:lnTo>
                  <a:pt x="486" y="564"/>
                </a:lnTo>
                <a:lnTo>
                  <a:pt x="492" y="570"/>
                </a:lnTo>
                <a:lnTo>
                  <a:pt x="498" y="570"/>
                </a:lnTo>
                <a:lnTo>
                  <a:pt x="510" y="576"/>
                </a:lnTo>
                <a:lnTo>
                  <a:pt x="516" y="576"/>
                </a:lnTo>
                <a:lnTo>
                  <a:pt x="528" y="582"/>
                </a:lnTo>
                <a:lnTo>
                  <a:pt x="534" y="594"/>
                </a:lnTo>
                <a:lnTo>
                  <a:pt x="540" y="594"/>
                </a:lnTo>
                <a:lnTo>
                  <a:pt x="546" y="600"/>
                </a:lnTo>
                <a:lnTo>
                  <a:pt x="552" y="600"/>
                </a:lnTo>
                <a:lnTo>
                  <a:pt x="576" y="612"/>
                </a:lnTo>
                <a:lnTo>
                  <a:pt x="588" y="612"/>
                </a:lnTo>
                <a:lnTo>
                  <a:pt x="594" y="618"/>
                </a:lnTo>
                <a:lnTo>
                  <a:pt x="630" y="618"/>
                </a:lnTo>
                <a:lnTo>
                  <a:pt x="642" y="642"/>
                </a:lnTo>
                <a:lnTo>
                  <a:pt x="684" y="684"/>
                </a:lnTo>
                <a:lnTo>
                  <a:pt x="690" y="696"/>
                </a:lnTo>
                <a:lnTo>
                  <a:pt x="720" y="726"/>
                </a:lnTo>
                <a:lnTo>
                  <a:pt x="732" y="732"/>
                </a:lnTo>
                <a:lnTo>
                  <a:pt x="738" y="744"/>
                </a:lnTo>
                <a:lnTo>
                  <a:pt x="750" y="750"/>
                </a:lnTo>
                <a:lnTo>
                  <a:pt x="810" y="744"/>
                </a:lnTo>
                <a:lnTo>
                  <a:pt x="864" y="750"/>
                </a:lnTo>
                <a:lnTo>
                  <a:pt x="912" y="750"/>
                </a:lnTo>
                <a:lnTo>
                  <a:pt x="948" y="756"/>
                </a:lnTo>
                <a:lnTo>
                  <a:pt x="954" y="750"/>
                </a:lnTo>
                <a:lnTo>
                  <a:pt x="966" y="744"/>
                </a:lnTo>
                <a:lnTo>
                  <a:pt x="972" y="738"/>
                </a:lnTo>
                <a:lnTo>
                  <a:pt x="984" y="738"/>
                </a:lnTo>
                <a:lnTo>
                  <a:pt x="996" y="744"/>
                </a:lnTo>
                <a:lnTo>
                  <a:pt x="1002" y="744"/>
                </a:lnTo>
                <a:lnTo>
                  <a:pt x="1008" y="750"/>
                </a:lnTo>
                <a:lnTo>
                  <a:pt x="1062" y="750"/>
                </a:lnTo>
                <a:lnTo>
                  <a:pt x="1080" y="756"/>
                </a:lnTo>
                <a:lnTo>
                  <a:pt x="1092" y="756"/>
                </a:lnTo>
                <a:lnTo>
                  <a:pt x="1110" y="774"/>
                </a:lnTo>
                <a:lnTo>
                  <a:pt x="1116" y="786"/>
                </a:lnTo>
                <a:lnTo>
                  <a:pt x="1128" y="792"/>
                </a:lnTo>
                <a:lnTo>
                  <a:pt x="1152" y="798"/>
                </a:lnTo>
                <a:lnTo>
                  <a:pt x="1200" y="798"/>
                </a:lnTo>
                <a:lnTo>
                  <a:pt x="1218" y="804"/>
                </a:lnTo>
                <a:lnTo>
                  <a:pt x="1242" y="816"/>
                </a:lnTo>
                <a:lnTo>
                  <a:pt x="1248" y="822"/>
                </a:lnTo>
                <a:lnTo>
                  <a:pt x="1260" y="822"/>
                </a:lnTo>
                <a:lnTo>
                  <a:pt x="1266" y="816"/>
                </a:lnTo>
                <a:lnTo>
                  <a:pt x="1278" y="816"/>
                </a:lnTo>
                <a:lnTo>
                  <a:pt x="1290" y="810"/>
                </a:lnTo>
                <a:lnTo>
                  <a:pt x="1302" y="810"/>
                </a:lnTo>
                <a:lnTo>
                  <a:pt x="1302" y="816"/>
                </a:lnTo>
                <a:lnTo>
                  <a:pt x="1308" y="828"/>
                </a:lnTo>
                <a:lnTo>
                  <a:pt x="1314" y="828"/>
                </a:lnTo>
                <a:lnTo>
                  <a:pt x="1320" y="834"/>
                </a:lnTo>
                <a:lnTo>
                  <a:pt x="1338" y="834"/>
                </a:lnTo>
                <a:lnTo>
                  <a:pt x="1344" y="828"/>
                </a:lnTo>
                <a:lnTo>
                  <a:pt x="1362" y="816"/>
                </a:lnTo>
                <a:lnTo>
                  <a:pt x="1422" y="780"/>
                </a:lnTo>
                <a:lnTo>
                  <a:pt x="1440" y="768"/>
                </a:lnTo>
                <a:lnTo>
                  <a:pt x="1596" y="768"/>
                </a:lnTo>
                <a:lnTo>
                  <a:pt x="1614" y="744"/>
                </a:lnTo>
                <a:lnTo>
                  <a:pt x="1638" y="744"/>
                </a:lnTo>
                <a:lnTo>
                  <a:pt x="1650" y="738"/>
                </a:lnTo>
                <a:lnTo>
                  <a:pt x="1662" y="714"/>
                </a:lnTo>
                <a:lnTo>
                  <a:pt x="1662" y="708"/>
                </a:lnTo>
                <a:lnTo>
                  <a:pt x="1668" y="696"/>
                </a:lnTo>
                <a:lnTo>
                  <a:pt x="1668" y="690"/>
                </a:lnTo>
                <a:lnTo>
                  <a:pt x="1692" y="690"/>
                </a:lnTo>
                <a:lnTo>
                  <a:pt x="1704" y="678"/>
                </a:lnTo>
                <a:lnTo>
                  <a:pt x="1710" y="666"/>
                </a:lnTo>
                <a:lnTo>
                  <a:pt x="1716" y="660"/>
                </a:lnTo>
                <a:lnTo>
                  <a:pt x="1716" y="654"/>
                </a:lnTo>
                <a:lnTo>
                  <a:pt x="1704" y="648"/>
                </a:lnTo>
                <a:lnTo>
                  <a:pt x="1686" y="630"/>
                </a:lnTo>
                <a:lnTo>
                  <a:pt x="1674" y="624"/>
                </a:lnTo>
                <a:lnTo>
                  <a:pt x="1656" y="606"/>
                </a:lnTo>
                <a:lnTo>
                  <a:pt x="1650" y="594"/>
                </a:lnTo>
                <a:lnTo>
                  <a:pt x="1650" y="582"/>
                </a:lnTo>
                <a:lnTo>
                  <a:pt x="1656" y="570"/>
                </a:lnTo>
                <a:lnTo>
                  <a:pt x="1656" y="558"/>
                </a:lnTo>
                <a:lnTo>
                  <a:pt x="1668" y="552"/>
                </a:lnTo>
                <a:lnTo>
                  <a:pt x="1692" y="552"/>
                </a:lnTo>
                <a:lnTo>
                  <a:pt x="1698" y="558"/>
                </a:lnTo>
                <a:lnTo>
                  <a:pt x="1704" y="558"/>
                </a:lnTo>
                <a:lnTo>
                  <a:pt x="1710" y="564"/>
                </a:lnTo>
                <a:lnTo>
                  <a:pt x="1722" y="570"/>
                </a:lnTo>
                <a:lnTo>
                  <a:pt x="1728" y="576"/>
                </a:lnTo>
                <a:lnTo>
                  <a:pt x="1740" y="582"/>
                </a:lnTo>
                <a:lnTo>
                  <a:pt x="1764" y="582"/>
                </a:lnTo>
                <a:lnTo>
                  <a:pt x="1776" y="576"/>
                </a:lnTo>
                <a:lnTo>
                  <a:pt x="1794" y="576"/>
                </a:lnTo>
                <a:lnTo>
                  <a:pt x="1806" y="570"/>
                </a:lnTo>
                <a:lnTo>
                  <a:pt x="1812" y="558"/>
                </a:lnTo>
                <a:lnTo>
                  <a:pt x="1818" y="552"/>
                </a:lnTo>
                <a:lnTo>
                  <a:pt x="1818" y="528"/>
                </a:lnTo>
                <a:lnTo>
                  <a:pt x="1890" y="528"/>
                </a:lnTo>
                <a:lnTo>
                  <a:pt x="1914" y="504"/>
                </a:lnTo>
                <a:lnTo>
                  <a:pt x="1902" y="492"/>
                </a:lnTo>
                <a:lnTo>
                  <a:pt x="1896" y="480"/>
                </a:lnTo>
                <a:lnTo>
                  <a:pt x="1902" y="474"/>
                </a:lnTo>
                <a:lnTo>
                  <a:pt x="1938" y="456"/>
                </a:lnTo>
                <a:lnTo>
                  <a:pt x="1950" y="456"/>
                </a:lnTo>
                <a:lnTo>
                  <a:pt x="1950" y="438"/>
                </a:lnTo>
                <a:lnTo>
                  <a:pt x="1980" y="444"/>
                </a:lnTo>
                <a:lnTo>
                  <a:pt x="1998" y="426"/>
                </a:lnTo>
                <a:lnTo>
                  <a:pt x="2004" y="426"/>
                </a:lnTo>
                <a:lnTo>
                  <a:pt x="2010" y="420"/>
                </a:lnTo>
                <a:lnTo>
                  <a:pt x="2040" y="420"/>
                </a:lnTo>
                <a:lnTo>
                  <a:pt x="2052" y="426"/>
                </a:lnTo>
                <a:lnTo>
                  <a:pt x="2058" y="432"/>
                </a:lnTo>
                <a:lnTo>
                  <a:pt x="2094" y="432"/>
                </a:lnTo>
                <a:lnTo>
                  <a:pt x="2100" y="426"/>
                </a:lnTo>
                <a:lnTo>
                  <a:pt x="2100" y="420"/>
                </a:lnTo>
                <a:lnTo>
                  <a:pt x="2088" y="4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6" name="Moldova" descr="© INSCALE GmbH, 05.05.2010&#10;http://www.presentationload.com/">
            <a:extLst>
              <a:ext uri="{FF2B5EF4-FFF2-40B4-BE49-F238E27FC236}">
                <a16:creationId xmlns:a16="http://schemas.microsoft.com/office/drawing/2014/main" id="{A97275B4-2081-EDB7-02E4-22DBC3600FFF}"/>
              </a:ext>
            </a:extLst>
          </p:cNvPr>
          <p:cNvSpPr>
            <a:spLocks/>
          </p:cNvSpPr>
          <p:nvPr/>
        </p:nvSpPr>
        <p:spPr bwMode="gray">
          <a:xfrm>
            <a:off x="6430070" y="2548188"/>
            <a:ext cx="101425" cy="112488"/>
          </a:xfrm>
          <a:custGeom>
            <a:avLst/>
            <a:gdLst>
              <a:gd name="T0" fmla="*/ 2147483647 w 216"/>
              <a:gd name="T1" fmla="*/ 2147483647 h 240"/>
              <a:gd name="T2" fmla="*/ 2147483647 w 216"/>
              <a:gd name="T3" fmla="*/ 2147483647 h 240"/>
              <a:gd name="T4" fmla="*/ 2147483647 w 216"/>
              <a:gd name="T5" fmla="*/ 2147483647 h 240"/>
              <a:gd name="T6" fmla="*/ 2147483647 w 216"/>
              <a:gd name="T7" fmla="*/ 2147483647 h 240"/>
              <a:gd name="T8" fmla="*/ 2147483647 w 216"/>
              <a:gd name="T9" fmla="*/ 2147483647 h 240"/>
              <a:gd name="T10" fmla="*/ 2147483647 w 216"/>
              <a:gd name="T11" fmla="*/ 2147483647 h 240"/>
              <a:gd name="T12" fmla="*/ 2147483647 w 216"/>
              <a:gd name="T13" fmla="*/ 2147483647 h 240"/>
              <a:gd name="T14" fmla="*/ 2147483647 w 216"/>
              <a:gd name="T15" fmla="*/ 2147483647 h 240"/>
              <a:gd name="T16" fmla="*/ 2147483647 w 216"/>
              <a:gd name="T17" fmla="*/ 2147483647 h 240"/>
              <a:gd name="T18" fmla="*/ 2147483647 w 216"/>
              <a:gd name="T19" fmla="*/ 2147483647 h 240"/>
              <a:gd name="T20" fmla="*/ 2147483647 w 216"/>
              <a:gd name="T21" fmla="*/ 2147483647 h 240"/>
              <a:gd name="T22" fmla="*/ 2147483647 w 216"/>
              <a:gd name="T23" fmla="*/ 2147483647 h 240"/>
              <a:gd name="T24" fmla="*/ 2147483647 w 216"/>
              <a:gd name="T25" fmla="*/ 2147483647 h 240"/>
              <a:gd name="T26" fmla="*/ 2147483647 w 216"/>
              <a:gd name="T27" fmla="*/ 2147483647 h 240"/>
              <a:gd name="T28" fmla="*/ 2147483647 w 216"/>
              <a:gd name="T29" fmla="*/ 2147483647 h 240"/>
              <a:gd name="T30" fmla="*/ 2147483647 w 216"/>
              <a:gd name="T31" fmla="*/ 2147483647 h 240"/>
              <a:gd name="T32" fmla="*/ 2147483647 w 216"/>
              <a:gd name="T33" fmla="*/ 2147483647 h 240"/>
              <a:gd name="T34" fmla="*/ 2147483647 w 216"/>
              <a:gd name="T35" fmla="*/ 2147483647 h 240"/>
              <a:gd name="T36" fmla="*/ 2147483647 w 216"/>
              <a:gd name="T37" fmla="*/ 2147483647 h 240"/>
              <a:gd name="T38" fmla="*/ 2147483647 w 216"/>
              <a:gd name="T39" fmla="*/ 2147483647 h 240"/>
              <a:gd name="T40" fmla="*/ 2147483647 w 216"/>
              <a:gd name="T41" fmla="*/ 2147483647 h 240"/>
              <a:gd name="T42" fmla="*/ 2147483647 w 216"/>
              <a:gd name="T43" fmla="*/ 2147483647 h 240"/>
              <a:gd name="T44" fmla="*/ 2147483647 w 216"/>
              <a:gd name="T45" fmla="*/ 2147483647 h 240"/>
              <a:gd name="T46" fmla="*/ 2147483647 w 216"/>
              <a:gd name="T47" fmla="*/ 2147483647 h 240"/>
              <a:gd name="T48" fmla="*/ 2147483647 w 216"/>
              <a:gd name="T49" fmla="*/ 2147483647 h 240"/>
              <a:gd name="T50" fmla="*/ 2147483647 w 216"/>
              <a:gd name="T51" fmla="*/ 2147483647 h 240"/>
              <a:gd name="T52" fmla="*/ 2147483647 w 216"/>
              <a:gd name="T53" fmla="*/ 2147483647 h 240"/>
              <a:gd name="T54" fmla="*/ 2147483647 w 216"/>
              <a:gd name="T55" fmla="*/ 2147483647 h 240"/>
              <a:gd name="T56" fmla="*/ 2147483647 w 216"/>
              <a:gd name="T57" fmla="*/ 2147483647 h 240"/>
              <a:gd name="T58" fmla="*/ 2147483647 w 216"/>
              <a:gd name="T59" fmla="*/ 2147483647 h 240"/>
              <a:gd name="T60" fmla="*/ 2147483647 w 216"/>
              <a:gd name="T61" fmla="*/ 0 h 240"/>
              <a:gd name="T62" fmla="*/ 2147483647 w 216"/>
              <a:gd name="T63" fmla="*/ 2147483647 h 240"/>
              <a:gd name="T64" fmla="*/ 2147483647 w 216"/>
              <a:gd name="T65" fmla="*/ 2147483647 h 240"/>
              <a:gd name="T66" fmla="*/ 2147483647 w 216"/>
              <a:gd name="T67" fmla="*/ 2147483647 h 2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240"/>
              <a:gd name="T104" fmla="*/ 216 w 216"/>
              <a:gd name="T105" fmla="*/ 240 h 2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240">
                <a:moveTo>
                  <a:pt x="0" y="18"/>
                </a:moveTo>
                <a:lnTo>
                  <a:pt x="18" y="24"/>
                </a:lnTo>
                <a:lnTo>
                  <a:pt x="24" y="30"/>
                </a:lnTo>
                <a:lnTo>
                  <a:pt x="30" y="42"/>
                </a:lnTo>
                <a:lnTo>
                  <a:pt x="36" y="48"/>
                </a:lnTo>
                <a:lnTo>
                  <a:pt x="36" y="60"/>
                </a:lnTo>
                <a:lnTo>
                  <a:pt x="60" y="72"/>
                </a:lnTo>
                <a:lnTo>
                  <a:pt x="66" y="96"/>
                </a:lnTo>
                <a:lnTo>
                  <a:pt x="78" y="96"/>
                </a:lnTo>
                <a:lnTo>
                  <a:pt x="84" y="114"/>
                </a:lnTo>
                <a:lnTo>
                  <a:pt x="102" y="114"/>
                </a:lnTo>
                <a:lnTo>
                  <a:pt x="108" y="120"/>
                </a:lnTo>
                <a:lnTo>
                  <a:pt x="108" y="162"/>
                </a:lnTo>
                <a:lnTo>
                  <a:pt x="114" y="162"/>
                </a:lnTo>
                <a:lnTo>
                  <a:pt x="108" y="168"/>
                </a:lnTo>
                <a:lnTo>
                  <a:pt x="108" y="180"/>
                </a:lnTo>
                <a:lnTo>
                  <a:pt x="102" y="186"/>
                </a:lnTo>
                <a:lnTo>
                  <a:pt x="102" y="198"/>
                </a:lnTo>
                <a:lnTo>
                  <a:pt x="108" y="210"/>
                </a:lnTo>
                <a:lnTo>
                  <a:pt x="114" y="216"/>
                </a:lnTo>
                <a:lnTo>
                  <a:pt x="114" y="240"/>
                </a:lnTo>
                <a:lnTo>
                  <a:pt x="138" y="234"/>
                </a:lnTo>
                <a:lnTo>
                  <a:pt x="138" y="222"/>
                </a:lnTo>
                <a:lnTo>
                  <a:pt x="132" y="216"/>
                </a:lnTo>
                <a:lnTo>
                  <a:pt x="132" y="204"/>
                </a:lnTo>
                <a:lnTo>
                  <a:pt x="138" y="204"/>
                </a:lnTo>
                <a:lnTo>
                  <a:pt x="150" y="198"/>
                </a:lnTo>
                <a:lnTo>
                  <a:pt x="156" y="192"/>
                </a:lnTo>
                <a:lnTo>
                  <a:pt x="174" y="180"/>
                </a:lnTo>
                <a:lnTo>
                  <a:pt x="168" y="174"/>
                </a:lnTo>
                <a:lnTo>
                  <a:pt x="156" y="168"/>
                </a:lnTo>
                <a:lnTo>
                  <a:pt x="150" y="168"/>
                </a:lnTo>
                <a:lnTo>
                  <a:pt x="150" y="162"/>
                </a:lnTo>
                <a:lnTo>
                  <a:pt x="156" y="156"/>
                </a:lnTo>
                <a:lnTo>
                  <a:pt x="174" y="156"/>
                </a:lnTo>
                <a:lnTo>
                  <a:pt x="180" y="162"/>
                </a:lnTo>
                <a:lnTo>
                  <a:pt x="198" y="162"/>
                </a:lnTo>
                <a:lnTo>
                  <a:pt x="210" y="156"/>
                </a:lnTo>
                <a:lnTo>
                  <a:pt x="216" y="156"/>
                </a:lnTo>
                <a:lnTo>
                  <a:pt x="216" y="126"/>
                </a:lnTo>
                <a:lnTo>
                  <a:pt x="210" y="120"/>
                </a:lnTo>
                <a:lnTo>
                  <a:pt x="198" y="120"/>
                </a:lnTo>
                <a:lnTo>
                  <a:pt x="192" y="114"/>
                </a:lnTo>
                <a:lnTo>
                  <a:pt x="180" y="114"/>
                </a:lnTo>
                <a:lnTo>
                  <a:pt x="180" y="96"/>
                </a:lnTo>
                <a:lnTo>
                  <a:pt x="186" y="90"/>
                </a:lnTo>
                <a:lnTo>
                  <a:pt x="180" y="84"/>
                </a:lnTo>
                <a:lnTo>
                  <a:pt x="174" y="84"/>
                </a:lnTo>
                <a:lnTo>
                  <a:pt x="162" y="90"/>
                </a:lnTo>
                <a:lnTo>
                  <a:pt x="162" y="66"/>
                </a:lnTo>
                <a:lnTo>
                  <a:pt x="168" y="60"/>
                </a:lnTo>
                <a:lnTo>
                  <a:pt x="162" y="48"/>
                </a:lnTo>
                <a:lnTo>
                  <a:pt x="156" y="42"/>
                </a:lnTo>
                <a:lnTo>
                  <a:pt x="144" y="36"/>
                </a:lnTo>
                <a:lnTo>
                  <a:pt x="126" y="36"/>
                </a:lnTo>
                <a:lnTo>
                  <a:pt x="126" y="24"/>
                </a:lnTo>
                <a:lnTo>
                  <a:pt x="120" y="18"/>
                </a:lnTo>
                <a:lnTo>
                  <a:pt x="78" y="18"/>
                </a:lnTo>
                <a:lnTo>
                  <a:pt x="78" y="12"/>
                </a:lnTo>
                <a:lnTo>
                  <a:pt x="72" y="12"/>
                </a:lnTo>
                <a:lnTo>
                  <a:pt x="60" y="0"/>
                </a:lnTo>
                <a:lnTo>
                  <a:pt x="54" y="0"/>
                </a:lnTo>
                <a:lnTo>
                  <a:pt x="42" y="6"/>
                </a:lnTo>
                <a:lnTo>
                  <a:pt x="36" y="6"/>
                </a:lnTo>
                <a:lnTo>
                  <a:pt x="36" y="12"/>
                </a:lnTo>
                <a:lnTo>
                  <a:pt x="24" y="12"/>
                </a:lnTo>
                <a:lnTo>
                  <a:pt x="12" y="6"/>
                </a:lnTo>
                <a:lnTo>
                  <a:pt x="6" y="6"/>
                </a:lnTo>
                <a:lnTo>
                  <a:pt x="0"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7" name="Mexico" descr="© INSCALE GmbH, 05.05.2010&#10;http://www.presentationload.com/">
            <a:extLst>
              <a:ext uri="{FF2B5EF4-FFF2-40B4-BE49-F238E27FC236}">
                <a16:creationId xmlns:a16="http://schemas.microsoft.com/office/drawing/2014/main" id="{1D8D35DB-D992-85F3-654D-385F7D806CC7}"/>
              </a:ext>
            </a:extLst>
          </p:cNvPr>
          <p:cNvSpPr>
            <a:spLocks/>
          </p:cNvSpPr>
          <p:nvPr/>
        </p:nvSpPr>
        <p:spPr bwMode="gray">
          <a:xfrm>
            <a:off x="1873369" y="3143826"/>
            <a:ext cx="877778" cy="687839"/>
          </a:xfrm>
          <a:custGeom>
            <a:avLst/>
            <a:gdLst>
              <a:gd name="T0" fmla="*/ 2147483647 w 1860"/>
              <a:gd name="T1" fmla="*/ 2147483647 h 1458"/>
              <a:gd name="T2" fmla="*/ 2147483647 w 1860"/>
              <a:gd name="T3" fmla="*/ 2147483647 h 1458"/>
              <a:gd name="T4" fmla="*/ 2147483647 w 1860"/>
              <a:gd name="T5" fmla="*/ 2147483647 h 1458"/>
              <a:gd name="T6" fmla="*/ 2147483647 w 1860"/>
              <a:gd name="T7" fmla="*/ 2147483647 h 1458"/>
              <a:gd name="T8" fmla="*/ 2147483647 w 1860"/>
              <a:gd name="T9" fmla="*/ 2147483647 h 1458"/>
              <a:gd name="T10" fmla="*/ 2147483647 w 1860"/>
              <a:gd name="T11" fmla="*/ 2147483647 h 1458"/>
              <a:gd name="T12" fmla="*/ 2147483647 w 1860"/>
              <a:gd name="T13" fmla="*/ 2147483647 h 1458"/>
              <a:gd name="T14" fmla="*/ 2147483647 w 1860"/>
              <a:gd name="T15" fmla="*/ 2147483647 h 1458"/>
              <a:gd name="T16" fmla="*/ 2147483647 w 1860"/>
              <a:gd name="T17" fmla="*/ 2147483647 h 1458"/>
              <a:gd name="T18" fmla="*/ 2147483647 w 1860"/>
              <a:gd name="T19" fmla="*/ 2147483647 h 1458"/>
              <a:gd name="T20" fmla="*/ 2147483647 w 1860"/>
              <a:gd name="T21" fmla="*/ 2147483647 h 1458"/>
              <a:gd name="T22" fmla="*/ 2147483647 w 1860"/>
              <a:gd name="T23" fmla="*/ 2147483647 h 1458"/>
              <a:gd name="T24" fmla="*/ 2147483647 w 1860"/>
              <a:gd name="T25" fmla="*/ 2147483647 h 1458"/>
              <a:gd name="T26" fmla="*/ 2147483647 w 1860"/>
              <a:gd name="T27" fmla="*/ 2147483647 h 1458"/>
              <a:gd name="T28" fmla="*/ 2147483647 w 1860"/>
              <a:gd name="T29" fmla="*/ 2147483647 h 1458"/>
              <a:gd name="T30" fmla="*/ 2147483647 w 1860"/>
              <a:gd name="T31" fmla="*/ 2147483647 h 1458"/>
              <a:gd name="T32" fmla="*/ 2147483647 w 1860"/>
              <a:gd name="T33" fmla="*/ 2147483647 h 1458"/>
              <a:gd name="T34" fmla="*/ 2147483647 w 1860"/>
              <a:gd name="T35" fmla="*/ 2147483647 h 1458"/>
              <a:gd name="T36" fmla="*/ 2147483647 w 1860"/>
              <a:gd name="T37" fmla="*/ 2147483647 h 1458"/>
              <a:gd name="T38" fmla="*/ 2147483647 w 1860"/>
              <a:gd name="T39" fmla="*/ 2147483647 h 1458"/>
              <a:gd name="T40" fmla="*/ 2147483647 w 1860"/>
              <a:gd name="T41" fmla="*/ 2147483647 h 1458"/>
              <a:gd name="T42" fmla="*/ 2147483647 w 1860"/>
              <a:gd name="T43" fmla="*/ 2147483647 h 1458"/>
              <a:gd name="T44" fmla="*/ 2147483647 w 1860"/>
              <a:gd name="T45" fmla="*/ 2147483647 h 1458"/>
              <a:gd name="T46" fmla="*/ 2147483647 w 1860"/>
              <a:gd name="T47" fmla="*/ 2147483647 h 1458"/>
              <a:gd name="T48" fmla="*/ 2147483647 w 1860"/>
              <a:gd name="T49" fmla="*/ 2147483647 h 1458"/>
              <a:gd name="T50" fmla="*/ 2147483647 w 1860"/>
              <a:gd name="T51" fmla="*/ 2147483647 h 1458"/>
              <a:gd name="T52" fmla="*/ 2147483647 w 1860"/>
              <a:gd name="T53" fmla="*/ 2147483647 h 1458"/>
              <a:gd name="T54" fmla="*/ 2147483647 w 1860"/>
              <a:gd name="T55" fmla="*/ 2147483647 h 1458"/>
              <a:gd name="T56" fmla="*/ 0 w 1860"/>
              <a:gd name="T57" fmla="*/ 2147483647 h 1458"/>
              <a:gd name="T58" fmla="*/ 2147483647 w 1860"/>
              <a:gd name="T59" fmla="*/ 2147483647 h 1458"/>
              <a:gd name="T60" fmla="*/ 2147483647 w 1860"/>
              <a:gd name="T61" fmla="*/ 2147483647 h 1458"/>
              <a:gd name="T62" fmla="*/ 2147483647 w 1860"/>
              <a:gd name="T63" fmla="*/ 2147483647 h 1458"/>
              <a:gd name="T64" fmla="*/ 2147483647 w 1860"/>
              <a:gd name="T65" fmla="*/ 2147483647 h 1458"/>
              <a:gd name="T66" fmla="*/ 2147483647 w 1860"/>
              <a:gd name="T67" fmla="*/ 2147483647 h 1458"/>
              <a:gd name="T68" fmla="*/ 2147483647 w 1860"/>
              <a:gd name="T69" fmla="*/ 2147483647 h 1458"/>
              <a:gd name="T70" fmla="*/ 2147483647 w 1860"/>
              <a:gd name="T71" fmla="*/ 2147483647 h 1458"/>
              <a:gd name="T72" fmla="*/ 2147483647 w 1860"/>
              <a:gd name="T73" fmla="*/ 2147483647 h 1458"/>
              <a:gd name="T74" fmla="*/ 2147483647 w 1860"/>
              <a:gd name="T75" fmla="*/ 2147483647 h 1458"/>
              <a:gd name="T76" fmla="*/ 2147483647 w 1860"/>
              <a:gd name="T77" fmla="*/ 2147483647 h 1458"/>
              <a:gd name="T78" fmla="*/ 2147483647 w 1860"/>
              <a:gd name="T79" fmla="*/ 2147483647 h 1458"/>
              <a:gd name="T80" fmla="*/ 2147483647 w 1860"/>
              <a:gd name="T81" fmla="*/ 2147483647 h 1458"/>
              <a:gd name="T82" fmla="*/ 2147483647 w 1860"/>
              <a:gd name="T83" fmla="*/ 2147483647 h 1458"/>
              <a:gd name="T84" fmla="*/ 2147483647 w 1860"/>
              <a:gd name="T85" fmla="*/ 2147483647 h 1458"/>
              <a:gd name="T86" fmla="*/ 2147483647 w 1860"/>
              <a:gd name="T87" fmla="*/ 2147483647 h 1458"/>
              <a:gd name="T88" fmla="*/ 2147483647 w 1860"/>
              <a:gd name="T89" fmla="*/ 2147483647 h 1458"/>
              <a:gd name="T90" fmla="*/ 2147483647 w 1860"/>
              <a:gd name="T91" fmla="*/ 2147483647 h 1458"/>
              <a:gd name="T92" fmla="*/ 2147483647 w 1860"/>
              <a:gd name="T93" fmla="*/ 2147483647 h 1458"/>
              <a:gd name="T94" fmla="*/ 2147483647 w 1860"/>
              <a:gd name="T95" fmla="*/ 2147483647 h 1458"/>
              <a:gd name="T96" fmla="*/ 2147483647 w 1860"/>
              <a:gd name="T97" fmla="*/ 2147483647 h 1458"/>
              <a:gd name="T98" fmla="*/ 2147483647 w 1860"/>
              <a:gd name="T99" fmla="*/ 2147483647 h 1458"/>
              <a:gd name="T100" fmla="*/ 2147483647 w 1860"/>
              <a:gd name="T101" fmla="*/ 2147483647 h 1458"/>
              <a:gd name="T102" fmla="*/ 2147483647 w 1860"/>
              <a:gd name="T103" fmla="*/ 2147483647 h 1458"/>
              <a:gd name="T104" fmla="*/ 2147483647 w 1860"/>
              <a:gd name="T105" fmla="*/ 2147483647 h 1458"/>
              <a:gd name="T106" fmla="*/ 2147483647 w 1860"/>
              <a:gd name="T107" fmla="*/ 2147483647 h 1458"/>
              <a:gd name="T108" fmla="*/ 2147483647 w 1860"/>
              <a:gd name="T109" fmla="*/ 2147483647 h 1458"/>
              <a:gd name="T110" fmla="*/ 2147483647 w 1860"/>
              <a:gd name="T111" fmla="*/ 2147483647 h 1458"/>
              <a:gd name="T112" fmla="*/ 2147483647 w 1860"/>
              <a:gd name="T113" fmla="*/ 2147483647 h 1458"/>
              <a:gd name="T114" fmla="*/ 2147483647 w 1860"/>
              <a:gd name="T115" fmla="*/ 2147483647 h 1458"/>
              <a:gd name="T116" fmla="*/ 2147483647 w 1860"/>
              <a:gd name="T117" fmla="*/ 2147483647 h 1458"/>
              <a:gd name="T118" fmla="*/ 2147483647 w 1860"/>
              <a:gd name="T119" fmla="*/ 2147483647 h 1458"/>
              <a:gd name="T120" fmla="*/ 2147483647 w 1860"/>
              <a:gd name="T121" fmla="*/ 2147483647 h 145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60"/>
              <a:gd name="T184" fmla="*/ 0 h 1458"/>
              <a:gd name="T185" fmla="*/ 1860 w 1860"/>
              <a:gd name="T186" fmla="*/ 1458 h 145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60" h="1458">
                <a:moveTo>
                  <a:pt x="1422" y="1440"/>
                </a:moveTo>
                <a:lnTo>
                  <a:pt x="1422" y="1380"/>
                </a:lnTo>
                <a:lnTo>
                  <a:pt x="1452" y="1332"/>
                </a:lnTo>
                <a:lnTo>
                  <a:pt x="1542" y="1338"/>
                </a:lnTo>
                <a:lnTo>
                  <a:pt x="1542" y="1320"/>
                </a:lnTo>
                <a:lnTo>
                  <a:pt x="1548" y="1320"/>
                </a:lnTo>
                <a:lnTo>
                  <a:pt x="1554" y="1314"/>
                </a:lnTo>
                <a:lnTo>
                  <a:pt x="1554" y="1302"/>
                </a:lnTo>
                <a:lnTo>
                  <a:pt x="1536" y="1302"/>
                </a:lnTo>
                <a:lnTo>
                  <a:pt x="1530" y="1278"/>
                </a:lnTo>
                <a:lnTo>
                  <a:pt x="1524" y="1278"/>
                </a:lnTo>
                <a:lnTo>
                  <a:pt x="1512" y="1272"/>
                </a:lnTo>
                <a:lnTo>
                  <a:pt x="1506" y="1272"/>
                </a:lnTo>
                <a:lnTo>
                  <a:pt x="1500" y="1266"/>
                </a:lnTo>
                <a:lnTo>
                  <a:pt x="1494" y="1254"/>
                </a:lnTo>
                <a:lnTo>
                  <a:pt x="1494" y="1248"/>
                </a:lnTo>
                <a:lnTo>
                  <a:pt x="1482" y="1242"/>
                </a:lnTo>
                <a:lnTo>
                  <a:pt x="1506" y="1242"/>
                </a:lnTo>
                <a:lnTo>
                  <a:pt x="1518" y="1236"/>
                </a:lnTo>
                <a:lnTo>
                  <a:pt x="1524" y="1236"/>
                </a:lnTo>
                <a:lnTo>
                  <a:pt x="1524" y="1212"/>
                </a:lnTo>
                <a:lnTo>
                  <a:pt x="1518" y="1200"/>
                </a:lnTo>
                <a:lnTo>
                  <a:pt x="1518" y="1188"/>
                </a:lnTo>
                <a:lnTo>
                  <a:pt x="1650" y="1194"/>
                </a:lnTo>
                <a:lnTo>
                  <a:pt x="1656" y="1182"/>
                </a:lnTo>
                <a:lnTo>
                  <a:pt x="1656" y="1176"/>
                </a:lnTo>
                <a:lnTo>
                  <a:pt x="1662" y="1176"/>
                </a:lnTo>
                <a:lnTo>
                  <a:pt x="1668" y="1182"/>
                </a:lnTo>
                <a:lnTo>
                  <a:pt x="1668" y="1188"/>
                </a:lnTo>
                <a:lnTo>
                  <a:pt x="1674" y="1188"/>
                </a:lnTo>
                <a:lnTo>
                  <a:pt x="1680" y="1182"/>
                </a:lnTo>
                <a:lnTo>
                  <a:pt x="1692" y="1176"/>
                </a:lnTo>
                <a:lnTo>
                  <a:pt x="1698" y="1164"/>
                </a:lnTo>
                <a:lnTo>
                  <a:pt x="1698" y="1152"/>
                </a:lnTo>
                <a:lnTo>
                  <a:pt x="1704" y="1146"/>
                </a:lnTo>
                <a:lnTo>
                  <a:pt x="1704" y="1140"/>
                </a:lnTo>
                <a:lnTo>
                  <a:pt x="1710" y="1152"/>
                </a:lnTo>
                <a:lnTo>
                  <a:pt x="1746" y="1116"/>
                </a:lnTo>
                <a:lnTo>
                  <a:pt x="1746" y="1122"/>
                </a:lnTo>
                <a:lnTo>
                  <a:pt x="1740" y="1128"/>
                </a:lnTo>
                <a:lnTo>
                  <a:pt x="1740" y="1146"/>
                </a:lnTo>
                <a:lnTo>
                  <a:pt x="1746" y="1152"/>
                </a:lnTo>
                <a:lnTo>
                  <a:pt x="1758" y="1152"/>
                </a:lnTo>
                <a:lnTo>
                  <a:pt x="1782" y="1086"/>
                </a:lnTo>
                <a:lnTo>
                  <a:pt x="1770" y="1074"/>
                </a:lnTo>
                <a:lnTo>
                  <a:pt x="1794" y="1068"/>
                </a:lnTo>
                <a:lnTo>
                  <a:pt x="1794" y="1056"/>
                </a:lnTo>
                <a:lnTo>
                  <a:pt x="1776" y="1050"/>
                </a:lnTo>
                <a:lnTo>
                  <a:pt x="1794" y="1032"/>
                </a:lnTo>
                <a:lnTo>
                  <a:pt x="1800" y="1008"/>
                </a:lnTo>
                <a:lnTo>
                  <a:pt x="1806" y="996"/>
                </a:lnTo>
                <a:lnTo>
                  <a:pt x="1818" y="990"/>
                </a:lnTo>
                <a:lnTo>
                  <a:pt x="1824" y="978"/>
                </a:lnTo>
                <a:lnTo>
                  <a:pt x="1836" y="966"/>
                </a:lnTo>
                <a:lnTo>
                  <a:pt x="1842" y="954"/>
                </a:lnTo>
                <a:lnTo>
                  <a:pt x="1848" y="948"/>
                </a:lnTo>
                <a:lnTo>
                  <a:pt x="1854" y="936"/>
                </a:lnTo>
                <a:lnTo>
                  <a:pt x="1854" y="930"/>
                </a:lnTo>
                <a:lnTo>
                  <a:pt x="1860" y="918"/>
                </a:lnTo>
                <a:lnTo>
                  <a:pt x="1860" y="900"/>
                </a:lnTo>
                <a:lnTo>
                  <a:pt x="1854" y="894"/>
                </a:lnTo>
                <a:lnTo>
                  <a:pt x="1818" y="894"/>
                </a:lnTo>
                <a:lnTo>
                  <a:pt x="1812" y="900"/>
                </a:lnTo>
                <a:lnTo>
                  <a:pt x="1800" y="900"/>
                </a:lnTo>
                <a:lnTo>
                  <a:pt x="1794" y="894"/>
                </a:lnTo>
                <a:lnTo>
                  <a:pt x="1782" y="894"/>
                </a:lnTo>
                <a:lnTo>
                  <a:pt x="1770" y="888"/>
                </a:lnTo>
                <a:lnTo>
                  <a:pt x="1746" y="888"/>
                </a:lnTo>
                <a:lnTo>
                  <a:pt x="1734" y="894"/>
                </a:lnTo>
                <a:lnTo>
                  <a:pt x="1716" y="900"/>
                </a:lnTo>
                <a:lnTo>
                  <a:pt x="1698" y="900"/>
                </a:lnTo>
                <a:lnTo>
                  <a:pt x="1686" y="906"/>
                </a:lnTo>
                <a:lnTo>
                  <a:pt x="1668" y="906"/>
                </a:lnTo>
                <a:lnTo>
                  <a:pt x="1656" y="912"/>
                </a:lnTo>
                <a:lnTo>
                  <a:pt x="1626" y="912"/>
                </a:lnTo>
                <a:lnTo>
                  <a:pt x="1614" y="918"/>
                </a:lnTo>
                <a:lnTo>
                  <a:pt x="1608" y="924"/>
                </a:lnTo>
                <a:lnTo>
                  <a:pt x="1596" y="948"/>
                </a:lnTo>
                <a:lnTo>
                  <a:pt x="1590" y="966"/>
                </a:lnTo>
                <a:lnTo>
                  <a:pt x="1590" y="1026"/>
                </a:lnTo>
                <a:lnTo>
                  <a:pt x="1572" y="1032"/>
                </a:lnTo>
                <a:lnTo>
                  <a:pt x="1572" y="1062"/>
                </a:lnTo>
                <a:lnTo>
                  <a:pt x="1566" y="1074"/>
                </a:lnTo>
                <a:lnTo>
                  <a:pt x="1542" y="1086"/>
                </a:lnTo>
                <a:lnTo>
                  <a:pt x="1524" y="1098"/>
                </a:lnTo>
                <a:lnTo>
                  <a:pt x="1512" y="1110"/>
                </a:lnTo>
                <a:lnTo>
                  <a:pt x="1512" y="1122"/>
                </a:lnTo>
                <a:lnTo>
                  <a:pt x="1506" y="1128"/>
                </a:lnTo>
                <a:lnTo>
                  <a:pt x="1506" y="1140"/>
                </a:lnTo>
                <a:lnTo>
                  <a:pt x="1500" y="1146"/>
                </a:lnTo>
                <a:lnTo>
                  <a:pt x="1488" y="1146"/>
                </a:lnTo>
                <a:lnTo>
                  <a:pt x="1476" y="1134"/>
                </a:lnTo>
                <a:lnTo>
                  <a:pt x="1476" y="1128"/>
                </a:lnTo>
                <a:lnTo>
                  <a:pt x="1470" y="1122"/>
                </a:lnTo>
                <a:lnTo>
                  <a:pt x="1440" y="1122"/>
                </a:lnTo>
                <a:lnTo>
                  <a:pt x="1416" y="1128"/>
                </a:lnTo>
                <a:lnTo>
                  <a:pt x="1392" y="1140"/>
                </a:lnTo>
                <a:lnTo>
                  <a:pt x="1356" y="1140"/>
                </a:lnTo>
                <a:lnTo>
                  <a:pt x="1338" y="1146"/>
                </a:lnTo>
                <a:lnTo>
                  <a:pt x="1290" y="1170"/>
                </a:lnTo>
                <a:lnTo>
                  <a:pt x="1284" y="1170"/>
                </a:lnTo>
                <a:lnTo>
                  <a:pt x="1272" y="1158"/>
                </a:lnTo>
                <a:lnTo>
                  <a:pt x="1266" y="1146"/>
                </a:lnTo>
                <a:lnTo>
                  <a:pt x="1266" y="1140"/>
                </a:lnTo>
                <a:lnTo>
                  <a:pt x="1260" y="1128"/>
                </a:lnTo>
                <a:lnTo>
                  <a:pt x="1242" y="1128"/>
                </a:lnTo>
                <a:lnTo>
                  <a:pt x="1224" y="1122"/>
                </a:lnTo>
                <a:lnTo>
                  <a:pt x="1194" y="1122"/>
                </a:lnTo>
                <a:lnTo>
                  <a:pt x="1194" y="1104"/>
                </a:lnTo>
                <a:lnTo>
                  <a:pt x="1188" y="1092"/>
                </a:lnTo>
                <a:lnTo>
                  <a:pt x="1176" y="1080"/>
                </a:lnTo>
                <a:lnTo>
                  <a:pt x="1170" y="1068"/>
                </a:lnTo>
                <a:lnTo>
                  <a:pt x="1164" y="1062"/>
                </a:lnTo>
                <a:lnTo>
                  <a:pt x="1164" y="1026"/>
                </a:lnTo>
                <a:lnTo>
                  <a:pt x="1128" y="966"/>
                </a:lnTo>
                <a:lnTo>
                  <a:pt x="1122" y="924"/>
                </a:lnTo>
                <a:lnTo>
                  <a:pt x="1110" y="894"/>
                </a:lnTo>
                <a:lnTo>
                  <a:pt x="1104" y="804"/>
                </a:lnTo>
                <a:lnTo>
                  <a:pt x="1110" y="798"/>
                </a:lnTo>
                <a:lnTo>
                  <a:pt x="1122" y="774"/>
                </a:lnTo>
                <a:lnTo>
                  <a:pt x="1128" y="768"/>
                </a:lnTo>
                <a:lnTo>
                  <a:pt x="1128" y="654"/>
                </a:lnTo>
                <a:lnTo>
                  <a:pt x="1152" y="648"/>
                </a:lnTo>
                <a:lnTo>
                  <a:pt x="1152" y="612"/>
                </a:lnTo>
                <a:lnTo>
                  <a:pt x="1158" y="600"/>
                </a:lnTo>
                <a:lnTo>
                  <a:pt x="1158" y="594"/>
                </a:lnTo>
                <a:lnTo>
                  <a:pt x="1164" y="588"/>
                </a:lnTo>
                <a:lnTo>
                  <a:pt x="1176" y="588"/>
                </a:lnTo>
                <a:lnTo>
                  <a:pt x="1182" y="594"/>
                </a:lnTo>
                <a:lnTo>
                  <a:pt x="1188" y="594"/>
                </a:lnTo>
                <a:lnTo>
                  <a:pt x="1188" y="588"/>
                </a:lnTo>
                <a:lnTo>
                  <a:pt x="1194" y="576"/>
                </a:lnTo>
                <a:lnTo>
                  <a:pt x="1194" y="564"/>
                </a:lnTo>
                <a:lnTo>
                  <a:pt x="1200" y="558"/>
                </a:lnTo>
                <a:lnTo>
                  <a:pt x="1206" y="546"/>
                </a:lnTo>
                <a:lnTo>
                  <a:pt x="1206" y="540"/>
                </a:lnTo>
                <a:lnTo>
                  <a:pt x="1206" y="546"/>
                </a:lnTo>
                <a:lnTo>
                  <a:pt x="1182" y="546"/>
                </a:lnTo>
                <a:lnTo>
                  <a:pt x="1176" y="534"/>
                </a:lnTo>
                <a:lnTo>
                  <a:pt x="1176" y="528"/>
                </a:lnTo>
                <a:lnTo>
                  <a:pt x="1134" y="528"/>
                </a:lnTo>
                <a:lnTo>
                  <a:pt x="1122" y="516"/>
                </a:lnTo>
                <a:lnTo>
                  <a:pt x="1110" y="516"/>
                </a:lnTo>
                <a:lnTo>
                  <a:pt x="1092" y="510"/>
                </a:lnTo>
                <a:lnTo>
                  <a:pt x="1080" y="498"/>
                </a:lnTo>
                <a:lnTo>
                  <a:pt x="1080" y="468"/>
                </a:lnTo>
                <a:lnTo>
                  <a:pt x="1068" y="456"/>
                </a:lnTo>
                <a:lnTo>
                  <a:pt x="1068" y="420"/>
                </a:lnTo>
                <a:lnTo>
                  <a:pt x="1074" y="420"/>
                </a:lnTo>
                <a:lnTo>
                  <a:pt x="1080" y="414"/>
                </a:lnTo>
                <a:lnTo>
                  <a:pt x="1080" y="408"/>
                </a:lnTo>
                <a:lnTo>
                  <a:pt x="1068" y="396"/>
                </a:lnTo>
                <a:lnTo>
                  <a:pt x="1056" y="390"/>
                </a:lnTo>
                <a:lnTo>
                  <a:pt x="1050" y="384"/>
                </a:lnTo>
                <a:lnTo>
                  <a:pt x="1050" y="360"/>
                </a:lnTo>
                <a:lnTo>
                  <a:pt x="1038" y="354"/>
                </a:lnTo>
                <a:lnTo>
                  <a:pt x="1032" y="342"/>
                </a:lnTo>
                <a:lnTo>
                  <a:pt x="1032" y="330"/>
                </a:lnTo>
                <a:lnTo>
                  <a:pt x="1038" y="318"/>
                </a:lnTo>
                <a:lnTo>
                  <a:pt x="1038" y="294"/>
                </a:lnTo>
                <a:lnTo>
                  <a:pt x="1026" y="282"/>
                </a:lnTo>
                <a:lnTo>
                  <a:pt x="1020" y="270"/>
                </a:lnTo>
                <a:lnTo>
                  <a:pt x="1008" y="258"/>
                </a:lnTo>
                <a:lnTo>
                  <a:pt x="1002" y="246"/>
                </a:lnTo>
                <a:lnTo>
                  <a:pt x="996" y="240"/>
                </a:lnTo>
                <a:lnTo>
                  <a:pt x="990" y="228"/>
                </a:lnTo>
                <a:lnTo>
                  <a:pt x="948" y="228"/>
                </a:lnTo>
                <a:lnTo>
                  <a:pt x="930" y="222"/>
                </a:lnTo>
                <a:lnTo>
                  <a:pt x="930" y="228"/>
                </a:lnTo>
                <a:lnTo>
                  <a:pt x="912" y="228"/>
                </a:lnTo>
                <a:lnTo>
                  <a:pt x="900" y="240"/>
                </a:lnTo>
                <a:lnTo>
                  <a:pt x="888" y="264"/>
                </a:lnTo>
                <a:lnTo>
                  <a:pt x="876" y="276"/>
                </a:lnTo>
                <a:lnTo>
                  <a:pt x="852" y="288"/>
                </a:lnTo>
                <a:lnTo>
                  <a:pt x="840" y="288"/>
                </a:lnTo>
                <a:lnTo>
                  <a:pt x="822" y="276"/>
                </a:lnTo>
                <a:lnTo>
                  <a:pt x="810" y="270"/>
                </a:lnTo>
                <a:lnTo>
                  <a:pt x="780" y="240"/>
                </a:lnTo>
                <a:lnTo>
                  <a:pt x="780" y="228"/>
                </a:lnTo>
                <a:lnTo>
                  <a:pt x="786" y="216"/>
                </a:lnTo>
                <a:lnTo>
                  <a:pt x="786" y="174"/>
                </a:lnTo>
                <a:lnTo>
                  <a:pt x="780" y="162"/>
                </a:lnTo>
                <a:lnTo>
                  <a:pt x="768" y="150"/>
                </a:lnTo>
                <a:lnTo>
                  <a:pt x="756" y="144"/>
                </a:lnTo>
                <a:lnTo>
                  <a:pt x="744" y="144"/>
                </a:lnTo>
                <a:lnTo>
                  <a:pt x="738" y="114"/>
                </a:lnTo>
                <a:lnTo>
                  <a:pt x="708" y="102"/>
                </a:lnTo>
                <a:lnTo>
                  <a:pt x="708" y="78"/>
                </a:lnTo>
                <a:lnTo>
                  <a:pt x="696" y="66"/>
                </a:lnTo>
                <a:lnTo>
                  <a:pt x="582" y="66"/>
                </a:lnTo>
                <a:lnTo>
                  <a:pt x="576" y="72"/>
                </a:lnTo>
                <a:lnTo>
                  <a:pt x="576" y="90"/>
                </a:lnTo>
                <a:lnTo>
                  <a:pt x="570" y="102"/>
                </a:lnTo>
                <a:lnTo>
                  <a:pt x="570" y="108"/>
                </a:lnTo>
                <a:lnTo>
                  <a:pt x="366" y="108"/>
                </a:lnTo>
                <a:lnTo>
                  <a:pt x="156" y="12"/>
                </a:lnTo>
                <a:lnTo>
                  <a:pt x="150" y="12"/>
                </a:lnTo>
                <a:lnTo>
                  <a:pt x="150" y="6"/>
                </a:lnTo>
                <a:lnTo>
                  <a:pt x="156" y="0"/>
                </a:lnTo>
                <a:lnTo>
                  <a:pt x="12" y="6"/>
                </a:lnTo>
                <a:lnTo>
                  <a:pt x="6" y="0"/>
                </a:lnTo>
                <a:lnTo>
                  <a:pt x="0" y="18"/>
                </a:lnTo>
                <a:lnTo>
                  <a:pt x="0" y="48"/>
                </a:lnTo>
                <a:lnTo>
                  <a:pt x="6" y="60"/>
                </a:lnTo>
                <a:lnTo>
                  <a:pt x="12" y="66"/>
                </a:lnTo>
                <a:lnTo>
                  <a:pt x="18" y="78"/>
                </a:lnTo>
                <a:lnTo>
                  <a:pt x="0" y="90"/>
                </a:lnTo>
                <a:lnTo>
                  <a:pt x="12" y="114"/>
                </a:lnTo>
                <a:lnTo>
                  <a:pt x="6" y="126"/>
                </a:lnTo>
                <a:lnTo>
                  <a:pt x="24" y="144"/>
                </a:lnTo>
                <a:lnTo>
                  <a:pt x="6" y="174"/>
                </a:lnTo>
                <a:lnTo>
                  <a:pt x="18" y="180"/>
                </a:lnTo>
                <a:lnTo>
                  <a:pt x="18" y="210"/>
                </a:lnTo>
                <a:lnTo>
                  <a:pt x="24" y="228"/>
                </a:lnTo>
                <a:lnTo>
                  <a:pt x="24" y="240"/>
                </a:lnTo>
                <a:lnTo>
                  <a:pt x="30" y="252"/>
                </a:lnTo>
                <a:lnTo>
                  <a:pt x="42" y="264"/>
                </a:lnTo>
                <a:lnTo>
                  <a:pt x="60" y="264"/>
                </a:lnTo>
                <a:lnTo>
                  <a:pt x="60" y="270"/>
                </a:lnTo>
                <a:lnTo>
                  <a:pt x="66" y="276"/>
                </a:lnTo>
                <a:lnTo>
                  <a:pt x="72" y="288"/>
                </a:lnTo>
                <a:lnTo>
                  <a:pt x="84" y="300"/>
                </a:lnTo>
                <a:lnTo>
                  <a:pt x="90" y="318"/>
                </a:lnTo>
                <a:lnTo>
                  <a:pt x="96" y="330"/>
                </a:lnTo>
                <a:lnTo>
                  <a:pt x="96" y="342"/>
                </a:lnTo>
                <a:lnTo>
                  <a:pt x="78" y="378"/>
                </a:lnTo>
                <a:lnTo>
                  <a:pt x="72" y="384"/>
                </a:lnTo>
                <a:lnTo>
                  <a:pt x="72" y="390"/>
                </a:lnTo>
                <a:lnTo>
                  <a:pt x="84" y="396"/>
                </a:lnTo>
                <a:lnTo>
                  <a:pt x="72" y="414"/>
                </a:lnTo>
                <a:lnTo>
                  <a:pt x="60" y="396"/>
                </a:lnTo>
                <a:lnTo>
                  <a:pt x="12" y="390"/>
                </a:lnTo>
                <a:lnTo>
                  <a:pt x="36" y="414"/>
                </a:lnTo>
                <a:lnTo>
                  <a:pt x="42" y="438"/>
                </a:lnTo>
                <a:lnTo>
                  <a:pt x="66" y="444"/>
                </a:lnTo>
                <a:lnTo>
                  <a:pt x="78" y="456"/>
                </a:lnTo>
                <a:lnTo>
                  <a:pt x="84" y="468"/>
                </a:lnTo>
                <a:lnTo>
                  <a:pt x="90" y="474"/>
                </a:lnTo>
                <a:lnTo>
                  <a:pt x="96" y="474"/>
                </a:lnTo>
                <a:lnTo>
                  <a:pt x="102" y="468"/>
                </a:lnTo>
                <a:lnTo>
                  <a:pt x="108" y="468"/>
                </a:lnTo>
                <a:lnTo>
                  <a:pt x="120" y="462"/>
                </a:lnTo>
                <a:lnTo>
                  <a:pt x="126" y="456"/>
                </a:lnTo>
                <a:lnTo>
                  <a:pt x="126" y="480"/>
                </a:lnTo>
                <a:lnTo>
                  <a:pt x="144" y="516"/>
                </a:lnTo>
                <a:lnTo>
                  <a:pt x="156" y="528"/>
                </a:lnTo>
                <a:lnTo>
                  <a:pt x="168" y="552"/>
                </a:lnTo>
                <a:lnTo>
                  <a:pt x="168" y="564"/>
                </a:lnTo>
                <a:lnTo>
                  <a:pt x="156" y="588"/>
                </a:lnTo>
                <a:lnTo>
                  <a:pt x="150" y="606"/>
                </a:lnTo>
                <a:lnTo>
                  <a:pt x="150" y="618"/>
                </a:lnTo>
                <a:lnTo>
                  <a:pt x="180" y="648"/>
                </a:lnTo>
                <a:lnTo>
                  <a:pt x="192" y="666"/>
                </a:lnTo>
                <a:lnTo>
                  <a:pt x="222" y="696"/>
                </a:lnTo>
                <a:lnTo>
                  <a:pt x="234" y="714"/>
                </a:lnTo>
                <a:lnTo>
                  <a:pt x="264" y="744"/>
                </a:lnTo>
                <a:lnTo>
                  <a:pt x="258" y="750"/>
                </a:lnTo>
                <a:lnTo>
                  <a:pt x="258" y="762"/>
                </a:lnTo>
                <a:lnTo>
                  <a:pt x="252" y="768"/>
                </a:lnTo>
                <a:lnTo>
                  <a:pt x="252" y="780"/>
                </a:lnTo>
                <a:lnTo>
                  <a:pt x="258" y="786"/>
                </a:lnTo>
                <a:lnTo>
                  <a:pt x="276" y="786"/>
                </a:lnTo>
                <a:lnTo>
                  <a:pt x="288" y="780"/>
                </a:lnTo>
                <a:lnTo>
                  <a:pt x="294" y="768"/>
                </a:lnTo>
                <a:lnTo>
                  <a:pt x="306" y="762"/>
                </a:lnTo>
                <a:lnTo>
                  <a:pt x="312" y="756"/>
                </a:lnTo>
                <a:lnTo>
                  <a:pt x="306" y="738"/>
                </a:lnTo>
                <a:lnTo>
                  <a:pt x="306" y="732"/>
                </a:lnTo>
                <a:lnTo>
                  <a:pt x="300" y="726"/>
                </a:lnTo>
                <a:lnTo>
                  <a:pt x="300" y="708"/>
                </a:lnTo>
                <a:lnTo>
                  <a:pt x="288" y="684"/>
                </a:lnTo>
                <a:lnTo>
                  <a:pt x="282" y="678"/>
                </a:lnTo>
                <a:lnTo>
                  <a:pt x="258" y="678"/>
                </a:lnTo>
                <a:lnTo>
                  <a:pt x="240" y="648"/>
                </a:lnTo>
                <a:lnTo>
                  <a:pt x="240" y="576"/>
                </a:lnTo>
                <a:lnTo>
                  <a:pt x="222" y="546"/>
                </a:lnTo>
                <a:lnTo>
                  <a:pt x="228" y="534"/>
                </a:lnTo>
                <a:lnTo>
                  <a:pt x="228" y="528"/>
                </a:lnTo>
                <a:lnTo>
                  <a:pt x="234" y="516"/>
                </a:lnTo>
                <a:lnTo>
                  <a:pt x="234" y="492"/>
                </a:lnTo>
                <a:lnTo>
                  <a:pt x="228" y="486"/>
                </a:lnTo>
                <a:lnTo>
                  <a:pt x="216" y="480"/>
                </a:lnTo>
                <a:lnTo>
                  <a:pt x="210" y="474"/>
                </a:lnTo>
                <a:lnTo>
                  <a:pt x="198" y="474"/>
                </a:lnTo>
                <a:lnTo>
                  <a:pt x="198" y="432"/>
                </a:lnTo>
                <a:lnTo>
                  <a:pt x="168" y="396"/>
                </a:lnTo>
                <a:lnTo>
                  <a:pt x="174" y="336"/>
                </a:lnTo>
                <a:lnTo>
                  <a:pt x="168" y="330"/>
                </a:lnTo>
                <a:lnTo>
                  <a:pt x="162" y="318"/>
                </a:lnTo>
                <a:lnTo>
                  <a:pt x="144" y="300"/>
                </a:lnTo>
                <a:lnTo>
                  <a:pt x="138" y="288"/>
                </a:lnTo>
                <a:lnTo>
                  <a:pt x="138" y="276"/>
                </a:lnTo>
                <a:lnTo>
                  <a:pt x="132" y="264"/>
                </a:lnTo>
                <a:lnTo>
                  <a:pt x="132" y="246"/>
                </a:lnTo>
                <a:lnTo>
                  <a:pt x="126" y="240"/>
                </a:lnTo>
                <a:lnTo>
                  <a:pt x="120" y="228"/>
                </a:lnTo>
                <a:lnTo>
                  <a:pt x="108" y="216"/>
                </a:lnTo>
                <a:lnTo>
                  <a:pt x="102" y="204"/>
                </a:lnTo>
                <a:lnTo>
                  <a:pt x="96" y="198"/>
                </a:lnTo>
                <a:lnTo>
                  <a:pt x="96" y="192"/>
                </a:lnTo>
                <a:lnTo>
                  <a:pt x="102" y="186"/>
                </a:lnTo>
                <a:lnTo>
                  <a:pt x="114" y="162"/>
                </a:lnTo>
                <a:lnTo>
                  <a:pt x="114" y="114"/>
                </a:lnTo>
                <a:lnTo>
                  <a:pt x="120" y="108"/>
                </a:lnTo>
                <a:lnTo>
                  <a:pt x="126" y="96"/>
                </a:lnTo>
                <a:lnTo>
                  <a:pt x="126" y="60"/>
                </a:lnTo>
                <a:lnTo>
                  <a:pt x="132" y="66"/>
                </a:lnTo>
                <a:lnTo>
                  <a:pt x="144" y="72"/>
                </a:lnTo>
                <a:lnTo>
                  <a:pt x="150" y="84"/>
                </a:lnTo>
                <a:lnTo>
                  <a:pt x="162" y="90"/>
                </a:lnTo>
                <a:lnTo>
                  <a:pt x="180" y="90"/>
                </a:lnTo>
                <a:lnTo>
                  <a:pt x="186" y="84"/>
                </a:lnTo>
                <a:lnTo>
                  <a:pt x="198" y="84"/>
                </a:lnTo>
                <a:lnTo>
                  <a:pt x="198" y="102"/>
                </a:lnTo>
                <a:lnTo>
                  <a:pt x="204" y="108"/>
                </a:lnTo>
                <a:lnTo>
                  <a:pt x="216" y="114"/>
                </a:lnTo>
                <a:lnTo>
                  <a:pt x="234" y="114"/>
                </a:lnTo>
                <a:lnTo>
                  <a:pt x="234" y="120"/>
                </a:lnTo>
                <a:lnTo>
                  <a:pt x="228" y="126"/>
                </a:lnTo>
                <a:lnTo>
                  <a:pt x="228" y="186"/>
                </a:lnTo>
                <a:lnTo>
                  <a:pt x="240" y="258"/>
                </a:lnTo>
                <a:lnTo>
                  <a:pt x="240" y="270"/>
                </a:lnTo>
                <a:lnTo>
                  <a:pt x="246" y="282"/>
                </a:lnTo>
                <a:lnTo>
                  <a:pt x="252" y="306"/>
                </a:lnTo>
                <a:lnTo>
                  <a:pt x="264" y="342"/>
                </a:lnTo>
                <a:lnTo>
                  <a:pt x="276" y="372"/>
                </a:lnTo>
                <a:lnTo>
                  <a:pt x="282" y="384"/>
                </a:lnTo>
                <a:lnTo>
                  <a:pt x="324" y="384"/>
                </a:lnTo>
                <a:lnTo>
                  <a:pt x="318" y="390"/>
                </a:lnTo>
                <a:lnTo>
                  <a:pt x="306" y="414"/>
                </a:lnTo>
                <a:lnTo>
                  <a:pt x="318" y="438"/>
                </a:lnTo>
                <a:lnTo>
                  <a:pt x="330" y="444"/>
                </a:lnTo>
                <a:lnTo>
                  <a:pt x="336" y="450"/>
                </a:lnTo>
                <a:lnTo>
                  <a:pt x="348" y="450"/>
                </a:lnTo>
                <a:lnTo>
                  <a:pt x="354" y="474"/>
                </a:lnTo>
                <a:lnTo>
                  <a:pt x="384" y="474"/>
                </a:lnTo>
                <a:lnTo>
                  <a:pt x="390" y="516"/>
                </a:lnTo>
                <a:lnTo>
                  <a:pt x="384" y="516"/>
                </a:lnTo>
                <a:lnTo>
                  <a:pt x="378" y="522"/>
                </a:lnTo>
                <a:lnTo>
                  <a:pt x="366" y="528"/>
                </a:lnTo>
                <a:lnTo>
                  <a:pt x="360" y="534"/>
                </a:lnTo>
                <a:lnTo>
                  <a:pt x="354" y="546"/>
                </a:lnTo>
                <a:lnTo>
                  <a:pt x="354" y="558"/>
                </a:lnTo>
                <a:lnTo>
                  <a:pt x="360" y="564"/>
                </a:lnTo>
                <a:lnTo>
                  <a:pt x="372" y="570"/>
                </a:lnTo>
                <a:lnTo>
                  <a:pt x="384" y="558"/>
                </a:lnTo>
                <a:lnTo>
                  <a:pt x="384" y="564"/>
                </a:lnTo>
                <a:lnTo>
                  <a:pt x="396" y="576"/>
                </a:lnTo>
                <a:lnTo>
                  <a:pt x="396" y="588"/>
                </a:lnTo>
                <a:lnTo>
                  <a:pt x="402" y="594"/>
                </a:lnTo>
                <a:lnTo>
                  <a:pt x="414" y="594"/>
                </a:lnTo>
                <a:lnTo>
                  <a:pt x="426" y="600"/>
                </a:lnTo>
                <a:lnTo>
                  <a:pt x="432" y="600"/>
                </a:lnTo>
                <a:lnTo>
                  <a:pt x="438" y="606"/>
                </a:lnTo>
                <a:lnTo>
                  <a:pt x="438" y="624"/>
                </a:lnTo>
                <a:lnTo>
                  <a:pt x="432" y="630"/>
                </a:lnTo>
                <a:lnTo>
                  <a:pt x="432" y="636"/>
                </a:lnTo>
                <a:lnTo>
                  <a:pt x="426" y="648"/>
                </a:lnTo>
                <a:lnTo>
                  <a:pt x="426" y="654"/>
                </a:lnTo>
                <a:lnTo>
                  <a:pt x="468" y="654"/>
                </a:lnTo>
                <a:lnTo>
                  <a:pt x="468" y="684"/>
                </a:lnTo>
                <a:lnTo>
                  <a:pt x="504" y="720"/>
                </a:lnTo>
                <a:lnTo>
                  <a:pt x="510" y="732"/>
                </a:lnTo>
                <a:lnTo>
                  <a:pt x="528" y="750"/>
                </a:lnTo>
                <a:lnTo>
                  <a:pt x="534" y="768"/>
                </a:lnTo>
                <a:lnTo>
                  <a:pt x="546" y="780"/>
                </a:lnTo>
                <a:lnTo>
                  <a:pt x="552" y="798"/>
                </a:lnTo>
                <a:lnTo>
                  <a:pt x="558" y="810"/>
                </a:lnTo>
                <a:lnTo>
                  <a:pt x="558" y="870"/>
                </a:lnTo>
                <a:lnTo>
                  <a:pt x="564" y="882"/>
                </a:lnTo>
                <a:lnTo>
                  <a:pt x="576" y="894"/>
                </a:lnTo>
                <a:lnTo>
                  <a:pt x="576" y="906"/>
                </a:lnTo>
                <a:lnTo>
                  <a:pt x="570" y="918"/>
                </a:lnTo>
                <a:lnTo>
                  <a:pt x="552" y="936"/>
                </a:lnTo>
                <a:lnTo>
                  <a:pt x="546" y="948"/>
                </a:lnTo>
                <a:lnTo>
                  <a:pt x="546" y="954"/>
                </a:lnTo>
                <a:lnTo>
                  <a:pt x="552" y="960"/>
                </a:lnTo>
                <a:lnTo>
                  <a:pt x="564" y="966"/>
                </a:lnTo>
                <a:lnTo>
                  <a:pt x="540" y="966"/>
                </a:lnTo>
                <a:lnTo>
                  <a:pt x="528" y="972"/>
                </a:lnTo>
                <a:lnTo>
                  <a:pt x="528" y="1038"/>
                </a:lnTo>
                <a:lnTo>
                  <a:pt x="534" y="1056"/>
                </a:lnTo>
                <a:lnTo>
                  <a:pt x="540" y="1062"/>
                </a:lnTo>
                <a:lnTo>
                  <a:pt x="546" y="1074"/>
                </a:lnTo>
                <a:lnTo>
                  <a:pt x="558" y="1074"/>
                </a:lnTo>
                <a:lnTo>
                  <a:pt x="576" y="1080"/>
                </a:lnTo>
                <a:lnTo>
                  <a:pt x="600" y="1080"/>
                </a:lnTo>
                <a:lnTo>
                  <a:pt x="612" y="1086"/>
                </a:lnTo>
                <a:lnTo>
                  <a:pt x="636" y="1110"/>
                </a:lnTo>
                <a:lnTo>
                  <a:pt x="642" y="1122"/>
                </a:lnTo>
                <a:lnTo>
                  <a:pt x="648" y="1140"/>
                </a:lnTo>
                <a:lnTo>
                  <a:pt x="654" y="1152"/>
                </a:lnTo>
                <a:lnTo>
                  <a:pt x="666" y="1164"/>
                </a:lnTo>
                <a:lnTo>
                  <a:pt x="678" y="1170"/>
                </a:lnTo>
                <a:lnTo>
                  <a:pt x="732" y="1170"/>
                </a:lnTo>
                <a:lnTo>
                  <a:pt x="750" y="1176"/>
                </a:lnTo>
                <a:lnTo>
                  <a:pt x="762" y="1182"/>
                </a:lnTo>
                <a:lnTo>
                  <a:pt x="768" y="1188"/>
                </a:lnTo>
                <a:lnTo>
                  <a:pt x="774" y="1200"/>
                </a:lnTo>
                <a:lnTo>
                  <a:pt x="786" y="1218"/>
                </a:lnTo>
                <a:lnTo>
                  <a:pt x="810" y="1242"/>
                </a:lnTo>
                <a:lnTo>
                  <a:pt x="834" y="1254"/>
                </a:lnTo>
                <a:lnTo>
                  <a:pt x="870" y="1266"/>
                </a:lnTo>
                <a:lnTo>
                  <a:pt x="912" y="1272"/>
                </a:lnTo>
                <a:lnTo>
                  <a:pt x="942" y="1278"/>
                </a:lnTo>
                <a:lnTo>
                  <a:pt x="960" y="1290"/>
                </a:lnTo>
                <a:lnTo>
                  <a:pt x="966" y="1302"/>
                </a:lnTo>
                <a:lnTo>
                  <a:pt x="978" y="1314"/>
                </a:lnTo>
                <a:lnTo>
                  <a:pt x="990" y="1320"/>
                </a:lnTo>
                <a:lnTo>
                  <a:pt x="996" y="1320"/>
                </a:lnTo>
                <a:lnTo>
                  <a:pt x="1002" y="1326"/>
                </a:lnTo>
                <a:lnTo>
                  <a:pt x="1008" y="1338"/>
                </a:lnTo>
                <a:lnTo>
                  <a:pt x="1014" y="1344"/>
                </a:lnTo>
                <a:lnTo>
                  <a:pt x="1080" y="1344"/>
                </a:lnTo>
                <a:lnTo>
                  <a:pt x="1092" y="1356"/>
                </a:lnTo>
                <a:lnTo>
                  <a:pt x="1098" y="1368"/>
                </a:lnTo>
                <a:lnTo>
                  <a:pt x="1104" y="1374"/>
                </a:lnTo>
                <a:lnTo>
                  <a:pt x="1116" y="1374"/>
                </a:lnTo>
                <a:lnTo>
                  <a:pt x="1140" y="1362"/>
                </a:lnTo>
                <a:lnTo>
                  <a:pt x="1170" y="1350"/>
                </a:lnTo>
                <a:lnTo>
                  <a:pt x="1206" y="1332"/>
                </a:lnTo>
                <a:lnTo>
                  <a:pt x="1260" y="1314"/>
                </a:lnTo>
                <a:lnTo>
                  <a:pt x="1278" y="1326"/>
                </a:lnTo>
                <a:lnTo>
                  <a:pt x="1308" y="1350"/>
                </a:lnTo>
                <a:lnTo>
                  <a:pt x="1344" y="1374"/>
                </a:lnTo>
                <a:lnTo>
                  <a:pt x="1386" y="1416"/>
                </a:lnTo>
                <a:lnTo>
                  <a:pt x="1386" y="1428"/>
                </a:lnTo>
                <a:lnTo>
                  <a:pt x="1392" y="1446"/>
                </a:lnTo>
                <a:lnTo>
                  <a:pt x="1398" y="1458"/>
                </a:lnTo>
                <a:lnTo>
                  <a:pt x="1416" y="1458"/>
                </a:lnTo>
                <a:lnTo>
                  <a:pt x="1422" y="1452"/>
                </a:lnTo>
                <a:lnTo>
                  <a:pt x="1422" y="1440"/>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8" name="Malta" descr="© INSCALE GmbH, 05.05.2010&#10;http://www.presentationload.com/">
            <a:extLst>
              <a:ext uri="{FF2B5EF4-FFF2-40B4-BE49-F238E27FC236}">
                <a16:creationId xmlns:a16="http://schemas.microsoft.com/office/drawing/2014/main" id="{01C48CCE-75AD-D4D4-EC2A-747AFE5E5A99}"/>
              </a:ext>
            </a:extLst>
          </p:cNvPr>
          <p:cNvSpPr>
            <a:spLocks/>
          </p:cNvSpPr>
          <p:nvPr/>
        </p:nvSpPr>
        <p:spPr bwMode="gray">
          <a:xfrm>
            <a:off x="6066788" y="3009208"/>
            <a:ext cx="14753" cy="12909"/>
          </a:xfrm>
          <a:custGeom>
            <a:avLst/>
            <a:gdLst>
              <a:gd name="T0" fmla="*/ 2147483647 w 30"/>
              <a:gd name="T1" fmla="*/ 2147483647 h 30"/>
              <a:gd name="T2" fmla="*/ 2147483647 w 30"/>
              <a:gd name="T3" fmla="*/ 2147483647 h 30"/>
              <a:gd name="T4" fmla="*/ 2147483647 w 30"/>
              <a:gd name="T5" fmla="*/ 2147483647 h 30"/>
              <a:gd name="T6" fmla="*/ 2147483647 w 30"/>
              <a:gd name="T7" fmla="*/ 0 h 30"/>
              <a:gd name="T8" fmla="*/ 2147483647 w 30"/>
              <a:gd name="T9" fmla="*/ 0 h 30"/>
              <a:gd name="T10" fmla="*/ 0 w 30"/>
              <a:gd name="T11" fmla="*/ 2147483647 h 30"/>
              <a:gd name="T12" fmla="*/ 0 w 30"/>
              <a:gd name="T13" fmla="*/ 2147483647 h 30"/>
              <a:gd name="T14" fmla="*/ 2147483647 w 30"/>
              <a:gd name="T15" fmla="*/ 2147483647 h 30"/>
              <a:gd name="T16" fmla="*/ 2147483647 w 30"/>
              <a:gd name="T17" fmla="*/ 2147483647 h 30"/>
              <a:gd name="T18" fmla="*/ 2147483647 w 30"/>
              <a:gd name="T19" fmla="*/ 2147483647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30"/>
              <a:gd name="T32" fmla="*/ 30 w 30"/>
              <a:gd name="T33" fmla="*/ 30 h 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30">
                <a:moveTo>
                  <a:pt x="24" y="30"/>
                </a:moveTo>
                <a:lnTo>
                  <a:pt x="30" y="24"/>
                </a:lnTo>
                <a:lnTo>
                  <a:pt x="30" y="12"/>
                </a:lnTo>
                <a:lnTo>
                  <a:pt x="18" y="0"/>
                </a:lnTo>
                <a:lnTo>
                  <a:pt x="6" y="0"/>
                </a:lnTo>
                <a:lnTo>
                  <a:pt x="0" y="6"/>
                </a:lnTo>
                <a:lnTo>
                  <a:pt x="0" y="18"/>
                </a:lnTo>
                <a:lnTo>
                  <a:pt x="6" y="24"/>
                </a:lnTo>
                <a:lnTo>
                  <a:pt x="18" y="30"/>
                </a:lnTo>
                <a:lnTo>
                  <a:pt x="24" y="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9" name="Mauritania" descr="© INSCALE GmbH, 05.05.2010&#10;http://www.presentationload.com/">
            <a:extLst>
              <a:ext uri="{FF2B5EF4-FFF2-40B4-BE49-F238E27FC236}">
                <a16:creationId xmlns:a16="http://schemas.microsoft.com/office/drawing/2014/main" id="{5CCC197F-C67B-3E92-13EE-CA0DBBCB8D94}"/>
              </a:ext>
            </a:extLst>
          </p:cNvPr>
          <p:cNvSpPr>
            <a:spLocks/>
          </p:cNvSpPr>
          <p:nvPr/>
        </p:nvSpPr>
        <p:spPr bwMode="gray">
          <a:xfrm>
            <a:off x="5048862" y="3350362"/>
            <a:ext cx="403852" cy="473926"/>
          </a:xfrm>
          <a:custGeom>
            <a:avLst/>
            <a:gdLst>
              <a:gd name="T0" fmla="*/ 2147483647 w 858"/>
              <a:gd name="T1" fmla="*/ 2147483647 h 1002"/>
              <a:gd name="T2" fmla="*/ 2147483647 w 858"/>
              <a:gd name="T3" fmla="*/ 2147483647 h 1002"/>
              <a:gd name="T4" fmla="*/ 2147483647 w 858"/>
              <a:gd name="T5" fmla="*/ 2147483647 h 1002"/>
              <a:gd name="T6" fmla="*/ 2147483647 w 858"/>
              <a:gd name="T7" fmla="*/ 2147483647 h 1002"/>
              <a:gd name="T8" fmla="*/ 2147483647 w 858"/>
              <a:gd name="T9" fmla="*/ 2147483647 h 1002"/>
              <a:gd name="T10" fmla="*/ 2147483647 w 858"/>
              <a:gd name="T11" fmla="*/ 2147483647 h 1002"/>
              <a:gd name="T12" fmla="*/ 2147483647 w 858"/>
              <a:gd name="T13" fmla="*/ 2147483647 h 1002"/>
              <a:gd name="T14" fmla="*/ 2147483647 w 858"/>
              <a:gd name="T15" fmla="*/ 2147483647 h 1002"/>
              <a:gd name="T16" fmla="*/ 2147483647 w 858"/>
              <a:gd name="T17" fmla="*/ 2147483647 h 1002"/>
              <a:gd name="T18" fmla="*/ 2147483647 w 858"/>
              <a:gd name="T19" fmla="*/ 2147483647 h 1002"/>
              <a:gd name="T20" fmla="*/ 2147483647 w 858"/>
              <a:gd name="T21" fmla="*/ 2147483647 h 1002"/>
              <a:gd name="T22" fmla="*/ 2147483647 w 858"/>
              <a:gd name="T23" fmla="*/ 2147483647 h 1002"/>
              <a:gd name="T24" fmla="*/ 2147483647 w 858"/>
              <a:gd name="T25" fmla="*/ 2147483647 h 1002"/>
              <a:gd name="T26" fmla="*/ 2147483647 w 858"/>
              <a:gd name="T27" fmla="*/ 2147483647 h 1002"/>
              <a:gd name="T28" fmla="*/ 2147483647 w 858"/>
              <a:gd name="T29" fmla="*/ 2147483647 h 1002"/>
              <a:gd name="T30" fmla="*/ 2147483647 w 858"/>
              <a:gd name="T31" fmla="*/ 2147483647 h 1002"/>
              <a:gd name="T32" fmla="*/ 2147483647 w 858"/>
              <a:gd name="T33" fmla="*/ 2147483647 h 1002"/>
              <a:gd name="T34" fmla="*/ 2147483647 w 858"/>
              <a:gd name="T35" fmla="*/ 2147483647 h 1002"/>
              <a:gd name="T36" fmla="*/ 2147483647 w 858"/>
              <a:gd name="T37" fmla="*/ 2147483647 h 1002"/>
              <a:gd name="T38" fmla="*/ 2147483647 w 858"/>
              <a:gd name="T39" fmla="*/ 2147483647 h 1002"/>
              <a:gd name="T40" fmla="*/ 2147483647 w 858"/>
              <a:gd name="T41" fmla="*/ 2147483647 h 1002"/>
              <a:gd name="T42" fmla="*/ 2147483647 w 858"/>
              <a:gd name="T43" fmla="*/ 2147483647 h 1002"/>
              <a:gd name="T44" fmla="*/ 2147483647 w 858"/>
              <a:gd name="T45" fmla="*/ 2147483647 h 1002"/>
              <a:gd name="T46" fmla="*/ 2147483647 w 858"/>
              <a:gd name="T47" fmla="*/ 2147483647 h 1002"/>
              <a:gd name="T48" fmla="*/ 2147483647 w 858"/>
              <a:gd name="T49" fmla="*/ 2147483647 h 1002"/>
              <a:gd name="T50" fmla="*/ 2147483647 w 858"/>
              <a:gd name="T51" fmla="*/ 2147483647 h 1002"/>
              <a:gd name="T52" fmla="*/ 2147483647 w 858"/>
              <a:gd name="T53" fmla="*/ 2147483647 h 1002"/>
              <a:gd name="T54" fmla="*/ 2147483647 w 858"/>
              <a:gd name="T55" fmla="*/ 2147483647 h 1002"/>
              <a:gd name="T56" fmla="*/ 2147483647 w 858"/>
              <a:gd name="T57" fmla="*/ 2147483647 h 1002"/>
              <a:gd name="T58" fmla="*/ 2147483647 w 858"/>
              <a:gd name="T59" fmla="*/ 2147483647 h 1002"/>
              <a:gd name="T60" fmla="*/ 2147483647 w 858"/>
              <a:gd name="T61" fmla="*/ 2147483647 h 1002"/>
              <a:gd name="T62" fmla="*/ 2147483647 w 858"/>
              <a:gd name="T63" fmla="*/ 2147483647 h 1002"/>
              <a:gd name="T64" fmla="*/ 2147483647 w 858"/>
              <a:gd name="T65" fmla="*/ 2147483647 h 1002"/>
              <a:gd name="T66" fmla="*/ 2147483647 w 858"/>
              <a:gd name="T67" fmla="*/ 2147483647 h 1002"/>
              <a:gd name="T68" fmla="*/ 2147483647 w 858"/>
              <a:gd name="T69" fmla="*/ 2147483647 h 1002"/>
              <a:gd name="T70" fmla="*/ 2147483647 w 858"/>
              <a:gd name="T71" fmla="*/ 2147483647 h 1002"/>
              <a:gd name="T72" fmla="*/ 2147483647 w 858"/>
              <a:gd name="T73" fmla="*/ 2147483647 h 1002"/>
              <a:gd name="T74" fmla="*/ 2147483647 w 858"/>
              <a:gd name="T75" fmla="*/ 2147483647 h 1002"/>
              <a:gd name="T76" fmla="*/ 2147483647 w 858"/>
              <a:gd name="T77" fmla="*/ 2147483647 h 1002"/>
              <a:gd name="T78" fmla="*/ 2147483647 w 858"/>
              <a:gd name="T79" fmla="*/ 2147483647 h 1002"/>
              <a:gd name="T80" fmla="*/ 2147483647 w 858"/>
              <a:gd name="T81" fmla="*/ 2147483647 h 1002"/>
              <a:gd name="T82" fmla="*/ 2147483647 w 858"/>
              <a:gd name="T83" fmla="*/ 2147483647 h 1002"/>
              <a:gd name="T84" fmla="*/ 2147483647 w 858"/>
              <a:gd name="T85" fmla="*/ 2147483647 h 1002"/>
              <a:gd name="T86" fmla="*/ 2147483647 w 858"/>
              <a:gd name="T87" fmla="*/ 2147483647 h 1002"/>
              <a:gd name="T88" fmla="*/ 2147483647 w 858"/>
              <a:gd name="T89" fmla="*/ 2147483647 h 1002"/>
              <a:gd name="T90" fmla="*/ 2147483647 w 858"/>
              <a:gd name="T91" fmla="*/ 2147483647 h 1002"/>
              <a:gd name="T92" fmla="*/ 2147483647 w 858"/>
              <a:gd name="T93" fmla="*/ 2147483647 h 1002"/>
              <a:gd name="T94" fmla="*/ 2147483647 w 858"/>
              <a:gd name="T95" fmla="*/ 2147483647 h 1002"/>
              <a:gd name="T96" fmla="*/ 2147483647 w 858"/>
              <a:gd name="T97" fmla="*/ 2147483647 h 1002"/>
              <a:gd name="T98" fmla="*/ 0 w 858"/>
              <a:gd name="T99" fmla="*/ 2147483647 h 100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58"/>
              <a:gd name="T151" fmla="*/ 0 h 1002"/>
              <a:gd name="T152" fmla="*/ 858 w 858"/>
              <a:gd name="T153" fmla="*/ 1002 h 100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58" h="1002">
                <a:moveTo>
                  <a:pt x="0" y="498"/>
                </a:moveTo>
                <a:lnTo>
                  <a:pt x="18" y="498"/>
                </a:lnTo>
                <a:lnTo>
                  <a:pt x="18" y="528"/>
                </a:lnTo>
                <a:lnTo>
                  <a:pt x="24" y="534"/>
                </a:lnTo>
                <a:lnTo>
                  <a:pt x="30" y="534"/>
                </a:lnTo>
                <a:lnTo>
                  <a:pt x="30" y="528"/>
                </a:lnTo>
                <a:lnTo>
                  <a:pt x="36" y="522"/>
                </a:lnTo>
                <a:lnTo>
                  <a:pt x="48" y="558"/>
                </a:lnTo>
                <a:lnTo>
                  <a:pt x="42" y="600"/>
                </a:lnTo>
                <a:lnTo>
                  <a:pt x="30" y="600"/>
                </a:lnTo>
                <a:lnTo>
                  <a:pt x="36" y="624"/>
                </a:lnTo>
                <a:lnTo>
                  <a:pt x="24" y="630"/>
                </a:lnTo>
                <a:lnTo>
                  <a:pt x="30" y="642"/>
                </a:lnTo>
                <a:lnTo>
                  <a:pt x="36" y="648"/>
                </a:lnTo>
                <a:lnTo>
                  <a:pt x="48" y="666"/>
                </a:lnTo>
                <a:lnTo>
                  <a:pt x="60" y="690"/>
                </a:lnTo>
                <a:lnTo>
                  <a:pt x="60" y="720"/>
                </a:lnTo>
                <a:lnTo>
                  <a:pt x="54" y="738"/>
                </a:lnTo>
                <a:lnTo>
                  <a:pt x="54" y="750"/>
                </a:lnTo>
                <a:lnTo>
                  <a:pt x="48" y="756"/>
                </a:lnTo>
                <a:lnTo>
                  <a:pt x="48" y="804"/>
                </a:lnTo>
                <a:lnTo>
                  <a:pt x="42" y="816"/>
                </a:lnTo>
                <a:lnTo>
                  <a:pt x="30" y="822"/>
                </a:lnTo>
                <a:lnTo>
                  <a:pt x="24" y="840"/>
                </a:lnTo>
                <a:lnTo>
                  <a:pt x="18" y="852"/>
                </a:lnTo>
                <a:lnTo>
                  <a:pt x="18" y="864"/>
                </a:lnTo>
                <a:lnTo>
                  <a:pt x="12" y="876"/>
                </a:lnTo>
                <a:lnTo>
                  <a:pt x="12" y="906"/>
                </a:lnTo>
                <a:lnTo>
                  <a:pt x="18" y="900"/>
                </a:lnTo>
                <a:lnTo>
                  <a:pt x="36" y="864"/>
                </a:lnTo>
                <a:lnTo>
                  <a:pt x="42" y="858"/>
                </a:lnTo>
                <a:lnTo>
                  <a:pt x="54" y="852"/>
                </a:lnTo>
                <a:lnTo>
                  <a:pt x="60" y="852"/>
                </a:lnTo>
                <a:lnTo>
                  <a:pt x="66" y="858"/>
                </a:lnTo>
                <a:lnTo>
                  <a:pt x="72" y="858"/>
                </a:lnTo>
                <a:lnTo>
                  <a:pt x="84" y="852"/>
                </a:lnTo>
                <a:lnTo>
                  <a:pt x="114" y="858"/>
                </a:lnTo>
                <a:lnTo>
                  <a:pt x="114" y="840"/>
                </a:lnTo>
                <a:lnTo>
                  <a:pt x="138" y="852"/>
                </a:lnTo>
                <a:lnTo>
                  <a:pt x="162" y="852"/>
                </a:lnTo>
                <a:lnTo>
                  <a:pt x="174" y="858"/>
                </a:lnTo>
                <a:lnTo>
                  <a:pt x="180" y="858"/>
                </a:lnTo>
                <a:lnTo>
                  <a:pt x="186" y="870"/>
                </a:lnTo>
                <a:lnTo>
                  <a:pt x="198" y="882"/>
                </a:lnTo>
                <a:lnTo>
                  <a:pt x="204" y="894"/>
                </a:lnTo>
                <a:lnTo>
                  <a:pt x="216" y="888"/>
                </a:lnTo>
                <a:lnTo>
                  <a:pt x="234" y="888"/>
                </a:lnTo>
                <a:lnTo>
                  <a:pt x="240" y="894"/>
                </a:lnTo>
                <a:lnTo>
                  <a:pt x="240" y="900"/>
                </a:lnTo>
                <a:lnTo>
                  <a:pt x="246" y="912"/>
                </a:lnTo>
                <a:lnTo>
                  <a:pt x="246" y="942"/>
                </a:lnTo>
                <a:lnTo>
                  <a:pt x="264" y="942"/>
                </a:lnTo>
                <a:lnTo>
                  <a:pt x="270" y="948"/>
                </a:lnTo>
                <a:lnTo>
                  <a:pt x="270" y="972"/>
                </a:lnTo>
                <a:lnTo>
                  <a:pt x="300" y="978"/>
                </a:lnTo>
                <a:lnTo>
                  <a:pt x="312" y="1002"/>
                </a:lnTo>
                <a:lnTo>
                  <a:pt x="330" y="1002"/>
                </a:lnTo>
                <a:lnTo>
                  <a:pt x="342" y="996"/>
                </a:lnTo>
                <a:lnTo>
                  <a:pt x="348" y="996"/>
                </a:lnTo>
                <a:lnTo>
                  <a:pt x="348" y="948"/>
                </a:lnTo>
                <a:lnTo>
                  <a:pt x="360" y="936"/>
                </a:lnTo>
                <a:lnTo>
                  <a:pt x="378" y="936"/>
                </a:lnTo>
                <a:lnTo>
                  <a:pt x="402" y="960"/>
                </a:lnTo>
                <a:lnTo>
                  <a:pt x="408" y="972"/>
                </a:lnTo>
                <a:lnTo>
                  <a:pt x="420" y="948"/>
                </a:lnTo>
                <a:lnTo>
                  <a:pt x="456" y="948"/>
                </a:lnTo>
                <a:lnTo>
                  <a:pt x="462" y="954"/>
                </a:lnTo>
                <a:lnTo>
                  <a:pt x="492" y="954"/>
                </a:lnTo>
                <a:lnTo>
                  <a:pt x="504" y="948"/>
                </a:lnTo>
                <a:lnTo>
                  <a:pt x="510" y="948"/>
                </a:lnTo>
                <a:lnTo>
                  <a:pt x="510" y="936"/>
                </a:lnTo>
                <a:lnTo>
                  <a:pt x="516" y="930"/>
                </a:lnTo>
                <a:lnTo>
                  <a:pt x="522" y="930"/>
                </a:lnTo>
                <a:lnTo>
                  <a:pt x="522" y="942"/>
                </a:lnTo>
                <a:lnTo>
                  <a:pt x="786" y="942"/>
                </a:lnTo>
                <a:lnTo>
                  <a:pt x="798" y="900"/>
                </a:lnTo>
                <a:lnTo>
                  <a:pt x="804" y="894"/>
                </a:lnTo>
                <a:lnTo>
                  <a:pt x="804" y="882"/>
                </a:lnTo>
                <a:lnTo>
                  <a:pt x="786" y="864"/>
                </a:lnTo>
                <a:lnTo>
                  <a:pt x="780" y="864"/>
                </a:lnTo>
                <a:lnTo>
                  <a:pt x="738" y="174"/>
                </a:lnTo>
                <a:lnTo>
                  <a:pt x="858" y="180"/>
                </a:lnTo>
                <a:lnTo>
                  <a:pt x="600" y="0"/>
                </a:lnTo>
                <a:lnTo>
                  <a:pt x="594" y="48"/>
                </a:lnTo>
                <a:lnTo>
                  <a:pt x="588" y="54"/>
                </a:lnTo>
                <a:lnTo>
                  <a:pt x="588" y="90"/>
                </a:lnTo>
                <a:lnTo>
                  <a:pt x="366" y="96"/>
                </a:lnTo>
                <a:lnTo>
                  <a:pt x="366" y="108"/>
                </a:lnTo>
                <a:lnTo>
                  <a:pt x="354" y="114"/>
                </a:lnTo>
                <a:lnTo>
                  <a:pt x="354" y="306"/>
                </a:lnTo>
                <a:lnTo>
                  <a:pt x="348" y="312"/>
                </a:lnTo>
                <a:lnTo>
                  <a:pt x="336" y="318"/>
                </a:lnTo>
                <a:lnTo>
                  <a:pt x="306" y="318"/>
                </a:lnTo>
                <a:lnTo>
                  <a:pt x="282" y="330"/>
                </a:lnTo>
                <a:lnTo>
                  <a:pt x="276" y="342"/>
                </a:lnTo>
                <a:lnTo>
                  <a:pt x="276" y="360"/>
                </a:lnTo>
                <a:lnTo>
                  <a:pt x="282" y="372"/>
                </a:lnTo>
                <a:lnTo>
                  <a:pt x="276" y="474"/>
                </a:lnTo>
                <a:lnTo>
                  <a:pt x="0" y="474"/>
                </a:lnTo>
                <a:lnTo>
                  <a:pt x="0" y="49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0" name="Mali" descr="© INSCALE GmbH, 05.05.2010&#10;http://www.presentationload.com/">
            <a:extLst>
              <a:ext uri="{FF2B5EF4-FFF2-40B4-BE49-F238E27FC236}">
                <a16:creationId xmlns:a16="http://schemas.microsoft.com/office/drawing/2014/main" id="{08954CAC-FAD4-6F97-1497-08000852FC7C}"/>
              </a:ext>
            </a:extLst>
          </p:cNvPr>
          <p:cNvSpPr>
            <a:spLocks/>
          </p:cNvSpPr>
          <p:nvPr/>
        </p:nvSpPr>
        <p:spPr bwMode="gray">
          <a:xfrm>
            <a:off x="5196388" y="3433345"/>
            <a:ext cx="547690" cy="566131"/>
          </a:xfrm>
          <a:custGeom>
            <a:avLst/>
            <a:gdLst>
              <a:gd name="T0" fmla="*/ 2147483647 w 1164"/>
              <a:gd name="T1" fmla="*/ 2147483647 h 1200"/>
              <a:gd name="T2" fmla="*/ 2147483647 w 1164"/>
              <a:gd name="T3" fmla="*/ 2147483647 h 1200"/>
              <a:gd name="T4" fmla="*/ 2147483647 w 1164"/>
              <a:gd name="T5" fmla="*/ 2147483647 h 1200"/>
              <a:gd name="T6" fmla="*/ 2147483647 w 1164"/>
              <a:gd name="T7" fmla="*/ 2147483647 h 1200"/>
              <a:gd name="T8" fmla="*/ 2147483647 w 1164"/>
              <a:gd name="T9" fmla="*/ 2147483647 h 1200"/>
              <a:gd name="T10" fmla="*/ 2147483647 w 1164"/>
              <a:gd name="T11" fmla="*/ 2147483647 h 1200"/>
              <a:gd name="T12" fmla="*/ 2147483647 w 1164"/>
              <a:gd name="T13" fmla="*/ 2147483647 h 1200"/>
              <a:gd name="T14" fmla="*/ 2147483647 w 1164"/>
              <a:gd name="T15" fmla="*/ 2147483647 h 1200"/>
              <a:gd name="T16" fmla="*/ 2147483647 w 1164"/>
              <a:gd name="T17" fmla="*/ 2147483647 h 1200"/>
              <a:gd name="T18" fmla="*/ 2147483647 w 1164"/>
              <a:gd name="T19" fmla="*/ 2147483647 h 1200"/>
              <a:gd name="T20" fmla="*/ 2147483647 w 1164"/>
              <a:gd name="T21" fmla="*/ 2147483647 h 1200"/>
              <a:gd name="T22" fmla="*/ 2147483647 w 1164"/>
              <a:gd name="T23" fmla="*/ 2147483647 h 1200"/>
              <a:gd name="T24" fmla="*/ 2147483647 w 1164"/>
              <a:gd name="T25" fmla="*/ 2147483647 h 1200"/>
              <a:gd name="T26" fmla="*/ 2147483647 w 1164"/>
              <a:gd name="T27" fmla="*/ 2147483647 h 1200"/>
              <a:gd name="T28" fmla="*/ 2147483647 w 1164"/>
              <a:gd name="T29" fmla="*/ 2147483647 h 1200"/>
              <a:gd name="T30" fmla="*/ 2147483647 w 1164"/>
              <a:gd name="T31" fmla="*/ 2147483647 h 1200"/>
              <a:gd name="T32" fmla="*/ 2147483647 w 1164"/>
              <a:gd name="T33" fmla="*/ 2147483647 h 1200"/>
              <a:gd name="T34" fmla="*/ 2147483647 w 1164"/>
              <a:gd name="T35" fmla="*/ 2147483647 h 1200"/>
              <a:gd name="T36" fmla="*/ 2147483647 w 1164"/>
              <a:gd name="T37" fmla="*/ 2147483647 h 1200"/>
              <a:gd name="T38" fmla="*/ 2147483647 w 1164"/>
              <a:gd name="T39" fmla="*/ 2147483647 h 1200"/>
              <a:gd name="T40" fmla="*/ 2147483647 w 1164"/>
              <a:gd name="T41" fmla="*/ 2147483647 h 1200"/>
              <a:gd name="T42" fmla="*/ 2147483647 w 1164"/>
              <a:gd name="T43" fmla="*/ 2147483647 h 1200"/>
              <a:gd name="T44" fmla="*/ 2147483647 w 1164"/>
              <a:gd name="T45" fmla="*/ 2147483647 h 1200"/>
              <a:gd name="T46" fmla="*/ 2147483647 w 1164"/>
              <a:gd name="T47" fmla="*/ 2147483647 h 1200"/>
              <a:gd name="T48" fmla="*/ 2147483647 w 1164"/>
              <a:gd name="T49" fmla="*/ 2147483647 h 1200"/>
              <a:gd name="T50" fmla="*/ 2147483647 w 1164"/>
              <a:gd name="T51" fmla="*/ 2147483647 h 1200"/>
              <a:gd name="T52" fmla="*/ 2147483647 w 1164"/>
              <a:gd name="T53" fmla="*/ 2147483647 h 1200"/>
              <a:gd name="T54" fmla="*/ 0 w 1164"/>
              <a:gd name="T55" fmla="*/ 2147483647 h 1200"/>
              <a:gd name="T56" fmla="*/ 2147483647 w 1164"/>
              <a:gd name="T57" fmla="*/ 2147483647 h 1200"/>
              <a:gd name="T58" fmla="*/ 2147483647 w 1164"/>
              <a:gd name="T59" fmla="*/ 2147483647 h 1200"/>
              <a:gd name="T60" fmla="*/ 2147483647 w 1164"/>
              <a:gd name="T61" fmla="*/ 2147483647 h 1200"/>
              <a:gd name="T62" fmla="*/ 2147483647 w 1164"/>
              <a:gd name="T63" fmla="*/ 2147483647 h 1200"/>
              <a:gd name="T64" fmla="*/ 2147483647 w 1164"/>
              <a:gd name="T65" fmla="*/ 2147483647 h 1200"/>
              <a:gd name="T66" fmla="*/ 2147483647 w 1164"/>
              <a:gd name="T67" fmla="*/ 2147483647 h 1200"/>
              <a:gd name="T68" fmla="*/ 2147483647 w 1164"/>
              <a:gd name="T69" fmla="*/ 2147483647 h 1200"/>
              <a:gd name="T70" fmla="*/ 2147483647 w 1164"/>
              <a:gd name="T71" fmla="*/ 2147483647 h 1200"/>
              <a:gd name="T72" fmla="*/ 2147483647 w 1164"/>
              <a:gd name="T73" fmla="*/ 2147483647 h 1200"/>
              <a:gd name="T74" fmla="*/ 2147483647 w 1164"/>
              <a:gd name="T75" fmla="*/ 2147483647 h 1200"/>
              <a:gd name="T76" fmla="*/ 2147483647 w 1164"/>
              <a:gd name="T77" fmla="*/ 2147483647 h 1200"/>
              <a:gd name="T78" fmla="*/ 2147483647 w 1164"/>
              <a:gd name="T79" fmla="*/ 2147483647 h 1200"/>
              <a:gd name="T80" fmla="*/ 2147483647 w 1164"/>
              <a:gd name="T81" fmla="*/ 2147483647 h 1200"/>
              <a:gd name="T82" fmla="*/ 2147483647 w 1164"/>
              <a:gd name="T83" fmla="*/ 2147483647 h 1200"/>
              <a:gd name="T84" fmla="*/ 2147483647 w 1164"/>
              <a:gd name="T85" fmla="*/ 2147483647 h 1200"/>
              <a:gd name="T86" fmla="*/ 2147483647 w 1164"/>
              <a:gd name="T87" fmla="*/ 2147483647 h 1200"/>
              <a:gd name="T88" fmla="*/ 2147483647 w 1164"/>
              <a:gd name="T89" fmla="*/ 2147483647 h 1200"/>
              <a:gd name="T90" fmla="*/ 2147483647 w 1164"/>
              <a:gd name="T91" fmla="*/ 2147483647 h 1200"/>
              <a:gd name="T92" fmla="*/ 2147483647 w 1164"/>
              <a:gd name="T93" fmla="*/ 2147483647 h 1200"/>
              <a:gd name="T94" fmla="*/ 2147483647 w 1164"/>
              <a:gd name="T95" fmla="*/ 2147483647 h 1200"/>
              <a:gd name="T96" fmla="*/ 2147483647 w 1164"/>
              <a:gd name="T97" fmla="*/ 2147483647 h 1200"/>
              <a:gd name="T98" fmla="*/ 2147483647 w 1164"/>
              <a:gd name="T99" fmla="*/ 2147483647 h 1200"/>
              <a:gd name="T100" fmla="*/ 2147483647 w 1164"/>
              <a:gd name="T101" fmla="*/ 2147483647 h 1200"/>
              <a:gd name="T102" fmla="*/ 2147483647 w 1164"/>
              <a:gd name="T103" fmla="*/ 2147483647 h 1200"/>
              <a:gd name="T104" fmla="*/ 2147483647 w 1164"/>
              <a:gd name="T105" fmla="*/ 2147483647 h 1200"/>
              <a:gd name="T106" fmla="*/ 2147483647 w 1164"/>
              <a:gd name="T107" fmla="*/ 2147483647 h 12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64"/>
              <a:gd name="T163" fmla="*/ 0 h 1200"/>
              <a:gd name="T164" fmla="*/ 1164 w 1164"/>
              <a:gd name="T165" fmla="*/ 1200 h 120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64" h="1200">
                <a:moveTo>
                  <a:pt x="612" y="954"/>
                </a:moveTo>
                <a:lnTo>
                  <a:pt x="636" y="948"/>
                </a:lnTo>
                <a:lnTo>
                  <a:pt x="636" y="912"/>
                </a:lnTo>
                <a:lnTo>
                  <a:pt x="654" y="912"/>
                </a:lnTo>
                <a:lnTo>
                  <a:pt x="654" y="906"/>
                </a:lnTo>
                <a:lnTo>
                  <a:pt x="660" y="900"/>
                </a:lnTo>
                <a:lnTo>
                  <a:pt x="666" y="888"/>
                </a:lnTo>
                <a:lnTo>
                  <a:pt x="678" y="882"/>
                </a:lnTo>
                <a:lnTo>
                  <a:pt x="684" y="870"/>
                </a:lnTo>
                <a:lnTo>
                  <a:pt x="690" y="864"/>
                </a:lnTo>
                <a:lnTo>
                  <a:pt x="696" y="864"/>
                </a:lnTo>
                <a:lnTo>
                  <a:pt x="708" y="876"/>
                </a:lnTo>
                <a:lnTo>
                  <a:pt x="720" y="876"/>
                </a:lnTo>
                <a:lnTo>
                  <a:pt x="720" y="870"/>
                </a:lnTo>
                <a:lnTo>
                  <a:pt x="726" y="864"/>
                </a:lnTo>
                <a:lnTo>
                  <a:pt x="726" y="846"/>
                </a:lnTo>
                <a:lnTo>
                  <a:pt x="750" y="846"/>
                </a:lnTo>
                <a:lnTo>
                  <a:pt x="768" y="822"/>
                </a:lnTo>
                <a:lnTo>
                  <a:pt x="792" y="822"/>
                </a:lnTo>
                <a:lnTo>
                  <a:pt x="810" y="804"/>
                </a:lnTo>
                <a:lnTo>
                  <a:pt x="858" y="804"/>
                </a:lnTo>
                <a:lnTo>
                  <a:pt x="882" y="816"/>
                </a:lnTo>
                <a:lnTo>
                  <a:pt x="930" y="804"/>
                </a:lnTo>
                <a:lnTo>
                  <a:pt x="954" y="786"/>
                </a:lnTo>
                <a:lnTo>
                  <a:pt x="1020" y="792"/>
                </a:lnTo>
                <a:lnTo>
                  <a:pt x="1020" y="774"/>
                </a:lnTo>
                <a:lnTo>
                  <a:pt x="1068" y="780"/>
                </a:lnTo>
                <a:lnTo>
                  <a:pt x="1080" y="774"/>
                </a:lnTo>
                <a:lnTo>
                  <a:pt x="1104" y="774"/>
                </a:lnTo>
                <a:lnTo>
                  <a:pt x="1122" y="768"/>
                </a:lnTo>
                <a:lnTo>
                  <a:pt x="1134" y="762"/>
                </a:lnTo>
                <a:lnTo>
                  <a:pt x="1140" y="750"/>
                </a:lnTo>
                <a:lnTo>
                  <a:pt x="1140" y="732"/>
                </a:lnTo>
                <a:lnTo>
                  <a:pt x="1146" y="720"/>
                </a:lnTo>
                <a:lnTo>
                  <a:pt x="1146" y="708"/>
                </a:lnTo>
                <a:lnTo>
                  <a:pt x="1164" y="684"/>
                </a:lnTo>
                <a:lnTo>
                  <a:pt x="1164" y="480"/>
                </a:lnTo>
                <a:lnTo>
                  <a:pt x="1140" y="480"/>
                </a:lnTo>
                <a:lnTo>
                  <a:pt x="1134" y="486"/>
                </a:lnTo>
                <a:lnTo>
                  <a:pt x="1104" y="486"/>
                </a:lnTo>
                <a:lnTo>
                  <a:pt x="1092" y="480"/>
                </a:lnTo>
                <a:lnTo>
                  <a:pt x="1086" y="474"/>
                </a:lnTo>
                <a:lnTo>
                  <a:pt x="1086" y="468"/>
                </a:lnTo>
                <a:lnTo>
                  <a:pt x="1104" y="450"/>
                </a:lnTo>
                <a:lnTo>
                  <a:pt x="1104" y="432"/>
                </a:lnTo>
                <a:lnTo>
                  <a:pt x="1092" y="408"/>
                </a:lnTo>
                <a:lnTo>
                  <a:pt x="1080" y="402"/>
                </a:lnTo>
                <a:lnTo>
                  <a:pt x="1050" y="402"/>
                </a:lnTo>
                <a:lnTo>
                  <a:pt x="1044" y="408"/>
                </a:lnTo>
                <a:lnTo>
                  <a:pt x="1038" y="408"/>
                </a:lnTo>
                <a:lnTo>
                  <a:pt x="1032" y="378"/>
                </a:lnTo>
                <a:lnTo>
                  <a:pt x="996" y="378"/>
                </a:lnTo>
                <a:lnTo>
                  <a:pt x="984" y="366"/>
                </a:lnTo>
                <a:lnTo>
                  <a:pt x="984" y="348"/>
                </a:lnTo>
                <a:lnTo>
                  <a:pt x="978" y="342"/>
                </a:lnTo>
                <a:lnTo>
                  <a:pt x="954" y="342"/>
                </a:lnTo>
                <a:lnTo>
                  <a:pt x="954" y="318"/>
                </a:lnTo>
                <a:lnTo>
                  <a:pt x="546" y="6"/>
                </a:lnTo>
                <a:lnTo>
                  <a:pt x="426" y="0"/>
                </a:lnTo>
                <a:lnTo>
                  <a:pt x="468" y="690"/>
                </a:lnTo>
                <a:lnTo>
                  <a:pt x="474" y="690"/>
                </a:lnTo>
                <a:lnTo>
                  <a:pt x="492" y="708"/>
                </a:lnTo>
                <a:lnTo>
                  <a:pt x="492" y="720"/>
                </a:lnTo>
                <a:lnTo>
                  <a:pt x="486" y="726"/>
                </a:lnTo>
                <a:lnTo>
                  <a:pt x="474" y="768"/>
                </a:lnTo>
                <a:lnTo>
                  <a:pt x="210" y="768"/>
                </a:lnTo>
                <a:lnTo>
                  <a:pt x="210" y="756"/>
                </a:lnTo>
                <a:lnTo>
                  <a:pt x="204" y="756"/>
                </a:lnTo>
                <a:lnTo>
                  <a:pt x="198" y="762"/>
                </a:lnTo>
                <a:lnTo>
                  <a:pt x="198" y="774"/>
                </a:lnTo>
                <a:lnTo>
                  <a:pt x="192" y="774"/>
                </a:lnTo>
                <a:lnTo>
                  <a:pt x="180" y="780"/>
                </a:lnTo>
                <a:lnTo>
                  <a:pt x="150" y="780"/>
                </a:lnTo>
                <a:lnTo>
                  <a:pt x="144" y="774"/>
                </a:lnTo>
                <a:lnTo>
                  <a:pt x="108" y="774"/>
                </a:lnTo>
                <a:lnTo>
                  <a:pt x="96" y="798"/>
                </a:lnTo>
                <a:lnTo>
                  <a:pt x="90" y="786"/>
                </a:lnTo>
                <a:lnTo>
                  <a:pt x="66" y="762"/>
                </a:lnTo>
                <a:lnTo>
                  <a:pt x="48" y="762"/>
                </a:lnTo>
                <a:lnTo>
                  <a:pt x="36" y="774"/>
                </a:lnTo>
                <a:lnTo>
                  <a:pt x="36" y="822"/>
                </a:lnTo>
                <a:lnTo>
                  <a:pt x="30" y="822"/>
                </a:lnTo>
                <a:lnTo>
                  <a:pt x="18" y="828"/>
                </a:lnTo>
                <a:lnTo>
                  <a:pt x="0" y="828"/>
                </a:lnTo>
                <a:lnTo>
                  <a:pt x="0" y="852"/>
                </a:lnTo>
                <a:lnTo>
                  <a:pt x="12" y="870"/>
                </a:lnTo>
                <a:lnTo>
                  <a:pt x="12" y="876"/>
                </a:lnTo>
                <a:lnTo>
                  <a:pt x="24" y="888"/>
                </a:lnTo>
                <a:lnTo>
                  <a:pt x="24" y="906"/>
                </a:lnTo>
                <a:lnTo>
                  <a:pt x="18" y="912"/>
                </a:lnTo>
                <a:lnTo>
                  <a:pt x="18" y="936"/>
                </a:lnTo>
                <a:lnTo>
                  <a:pt x="24" y="942"/>
                </a:lnTo>
                <a:lnTo>
                  <a:pt x="36" y="942"/>
                </a:lnTo>
                <a:lnTo>
                  <a:pt x="36" y="936"/>
                </a:lnTo>
                <a:lnTo>
                  <a:pt x="42" y="936"/>
                </a:lnTo>
                <a:lnTo>
                  <a:pt x="48" y="942"/>
                </a:lnTo>
                <a:lnTo>
                  <a:pt x="54" y="954"/>
                </a:lnTo>
                <a:lnTo>
                  <a:pt x="54" y="1032"/>
                </a:lnTo>
                <a:lnTo>
                  <a:pt x="60" y="1044"/>
                </a:lnTo>
                <a:lnTo>
                  <a:pt x="60" y="1050"/>
                </a:lnTo>
                <a:lnTo>
                  <a:pt x="66" y="1056"/>
                </a:lnTo>
                <a:lnTo>
                  <a:pt x="72" y="1050"/>
                </a:lnTo>
                <a:lnTo>
                  <a:pt x="78" y="1038"/>
                </a:lnTo>
                <a:lnTo>
                  <a:pt x="90" y="1026"/>
                </a:lnTo>
                <a:lnTo>
                  <a:pt x="102" y="1038"/>
                </a:lnTo>
                <a:lnTo>
                  <a:pt x="108" y="1050"/>
                </a:lnTo>
                <a:lnTo>
                  <a:pt x="108" y="1062"/>
                </a:lnTo>
                <a:lnTo>
                  <a:pt x="114" y="1050"/>
                </a:lnTo>
                <a:lnTo>
                  <a:pt x="126" y="1038"/>
                </a:lnTo>
                <a:lnTo>
                  <a:pt x="132" y="1026"/>
                </a:lnTo>
                <a:lnTo>
                  <a:pt x="138" y="1026"/>
                </a:lnTo>
                <a:lnTo>
                  <a:pt x="144" y="1032"/>
                </a:lnTo>
                <a:lnTo>
                  <a:pt x="150" y="1032"/>
                </a:lnTo>
                <a:lnTo>
                  <a:pt x="162" y="1038"/>
                </a:lnTo>
                <a:lnTo>
                  <a:pt x="168" y="1044"/>
                </a:lnTo>
                <a:lnTo>
                  <a:pt x="180" y="1050"/>
                </a:lnTo>
                <a:lnTo>
                  <a:pt x="198" y="1032"/>
                </a:lnTo>
                <a:lnTo>
                  <a:pt x="198" y="1014"/>
                </a:lnTo>
                <a:lnTo>
                  <a:pt x="204" y="1008"/>
                </a:lnTo>
                <a:lnTo>
                  <a:pt x="216" y="1008"/>
                </a:lnTo>
                <a:lnTo>
                  <a:pt x="228" y="1014"/>
                </a:lnTo>
                <a:lnTo>
                  <a:pt x="228" y="1032"/>
                </a:lnTo>
                <a:lnTo>
                  <a:pt x="246" y="1044"/>
                </a:lnTo>
                <a:lnTo>
                  <a:pt x="234" y="1074"/>
                </a:lnTo>
                <a:lnTo>
                  <a:pt x="270" y="1092"/>
                </a:lnTo>
                <a:lnTo>
                  <a:pt x="246" y="1128"/>
                </a:lnTo>
                <a:lnTo>
                  <a:pt x="270" y="1128"/>
                </a:lnTo>
                <a:lnTo>
                  <a:pt x="270" y="1164"/>
                </a:lnTo>
                <a:lnTo>
                  <a:pt x="300" y="1194"/>
                </a:lnTo>
                <a:lnTo>
                  <a:pt x="312" y="1200"/>
                </a:lnTo>
                <a:lnTo>
                  <a:pt x="312" y="1182"/>
                </a:lnTo>
                <a:lnTo>
                  <a:pt x="318" y="1176"/>
                </a:lnTo>
                <a:lnTo>
                  <a:pt x="330" y="1176"/>
                </a:lnTo>
                <a:lnTo>
                  <a:pt x="348" y="1182"/>
                </a:lnTo>
                <a:lnTo>
                  <a:pt x="366" y="1200"/>
                </a:lnTo>
                <a:lnTo>
                  <a:pt x="372" y="1182"/>
                </a:lnTo>
                <a:lnTo>
                  <a:pt x="390" y="1182"/>
                </a:lnTo>
                <a:lnTo>
                  <a:pt x="396" y="1158"/>
                </a:lnTo>
                <a:lnTo>
                  <a:pt x="408" y="1176"/>
                </a:lnTo>
                <a:lnTo>
                  <a:pt x="420" y="1152"/>
                </a:lnTo>
                <a:lnTo>
                  <a:pt x="420" y="1188"/>
                </a:lnTo>
                <a:lnTo>
                  <a:pt x="444" y="1194"/>
                </a:lnTo>
                <a:lnTo>
                  <a:pt x="450" y="1188"/>
                </a:lnTo>
                <a:lnTo>
                  <a:pt x="456" y="1176"/>
                </a:lnTo>
                <a:lnTo>
                  <a:pt x="462" y="1170"/>
                </a:lnTo>
                <a:lnTo>
                  <a:pt x="474" y="1170"/>
                </a:lnTo>
                <a:lnTo>
                  <a:pt x="468" y="1116"/>
                </a:lnTo>
                <a:lnTo>
                  <a:pt x="492" y="1116"/>
                </a:lnTo>
                <a:lnTo>
                  <a:pt x="504" y="1092"/>
                </a:lnTo>
                <a:lnTo>
                  <a:pt x="480" y="1062"/>
                </a:lnTo>
                <a:lnTo>
                  <a:pt x="498" y="1050"/>
                </a:lnTo>
                <a:lnTo>
                  <a:pt x="504" y="1050"/>
                </a:lnTo>
                <a:lnTo>
                  <a:pt x="510" y="1044"/>
                </a:lnTo>
                <a:lnTo>
                  <a:pt x="546" y="1044"/>
                </a:lnTo>
                <a:lnTo>
                  <a:pt x="546" y="1032"/>
                </a:lnTo>
                <a:lnTo>
                  <a:pt x="540" y="1026"/>
                </a:lnTo>
                <a:lnTo>
                  <a:pt x="546" y="1026"/>
                </a:lnTo>
                <a:lnTo>
                  <a:pt x="552" y="1020"/>
                </a:lnTo>
                <a:lnTo>
                  <a:pt x="552" y="990"/>
                </a:lnTo>
                <a:lnTo>
                  <a:pt x="570" y="990"/>
                </a:lnTo>
                <a:lnTo>
                  <a:pt x="570" y="960"/>
                </a:lnTo>
                <a:lnTo>
                  <a:pt x="564" y="954"/>
                </a:lnTo>
                <a:lnTo>
                  <a:pt x="582" y="924"/>
                </a:lnTo>
                <a:lnTo>
                  <a:pt x="612" y="9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1" name="Malaysia" descr="© INSCALE GmbH, 05.05.2010&#10;http://www.presentationload.com/">
            <a:extLst>
              <a:ext uri="{FF2B5EF4-FFF2-40B4-BE49-F238E27FC236}">
                <a16:creationId xmlns:a16="http://schemas.microsoft.com/office/drawing/2014/main" id="{E5FEC99C-72C1-BE62-5556-5119138497EC}"/>
              </a:ext>
            </a:extLst>
          </p:cNvPr>
          <p:cNvSpPr>
            <a:spLocks/>
          </p:cNvSpPr>
          <p:nvPr/>
        </p:nvSpPr>
        <p:spPr bwMode="gray">
          <a:xfrm>
            <a:off x="8952762" y="4128559"/>
            <a:ext cx="143838" cy="206536"/>
          </a:xfrm>
          <a:custGeom>
            <a:avLst/>
            <a:gdLst>
              <a:gd name="T0" fmla="*/ 2147483647 w 306"/>
              <a:gd name="T1" fmla="*/ 2147483647 h 438"/>
              <a:gd name="T2" fmla="*/ 2147483647 w 306"/>
              <a:gd name="T3" fmla="*/ 2147483647 h 438"/>
              <a:gd name="T4" fmla="*/ 2147483647 w 306"/>
              <a:gd name="T5" fmla="*/ 2147483647 h 438"/>
              <a:gd name="T6" fmla="*/ 2147483647 w 306"/>
              <a:gd name="T7" fmla="*/ 2147483647 h 438"/>
              <a:gd name="T8" fmla="*/ 2147483647 w 306"/>
              <a:gd name="T9" fmla="*/ 2147483647 h 438"/>
              <a:gd name="T10" fmla="*/ 2147483647 w 306"/>
              <a:gd name="T11" fmla="*/ 2147483647 h 438"/>
              <a:gd name="T12" fmla="*/ 2147483647 w 306"/>
              <a:gd name="T13" fmla="*/ 2147483647 h 438"/>
              <a:gd name="T14" fmla="*/ 2147483647 w 306"/>
              <a:gd name="T15" fmla="*/ 2147483647 h 438"/>
              <a:gd name="T16" fmla="*/ 2147483647 w 306"/>
              <a:gd name="T17" fmla="*/ 2147483647 h 438"/>
              <a:gd name="T18" fmla="*/ 2147483647 w 306"/>
              <a:gd name="T19" fmla="*/ 2147483647 h 438"/>
              <a:gd name="T20" fmla="*/ 2147483647 w 306"/>
              <a:gd name="T21" fmla="*/ 2147483647 h 438"/>
              <a:gd name="T22" fmla="*/ 2147483647 w 306"/>
              <a:gd name="T23" fmla="*/ 2147483647 h 438"/>
              <a:gd name="T24" fmla="*/ 2147483647 w 306"/>
              <a:gd name="T25" fmla="*/ 2147483647 h 438"/>
              <a:gd name="T26" fmla="*/ 2147483647 w 306"/>
              <a:gd name="T27" fmla="*/ 2147483647 h 438"/>
              <a:gd name="T28" fmla="*/ 2147483647 w 306"/>
              <a:gd name="T29" fmla="*/ 2147483647 h 438"/>
              <a:gd name="T30" fmla="*/ 2147483647 w 306"/>
              <a:gd name="T31" fmla="*/ 2147483647 h 438"/>
              <a:gd name="T32" fmla="*/ 2147483647 w 306"/>
              <a:gd name="T33" fmla="*/ 2147483647 h 438"/>
              <a:gd name="T34" fmla="*/ 2147483647 w 306"/>
              <a:gd name="T35" fmla="*/ 2147483647 h 438"/>
              <a:gd name="T36" fmla="*/ 2147483647 w 306"/>
              <a:gd name="T37" fmla="*/ 2147483647 h 438"/>
              <a:gd name="T38" fmla="*/ 2147483647 w 306"/>
              <a:gd name="T39" fmla="*/ 2147483647 h 438"/>
              <a:gd name="T40" fmla="*/ 2147483647 w 306"/>
              <a:gd name="T41" fmla="*/ 2147483647 h 438"/>
              <a:gd name="T42" fmla="*/ 2147483647 w 306"/>
              <a:gd name="T43" fmla="*/ 2147483647 h 438"/>
              <a:gd name="T44" fmla="*/ 2147483647 w 306"/>
              <a:gd name="T45" fmla="*/ 2147483647 h 438"/>
              <a:gd name="T46" fmla="*/ 2147483647 w 306"/>
              <a:gd name="T47" fmla="*/ 2147483647 h 438"/>
              <a:gd name="T48" fmla="*/ 2147483647 w 306"/>
              <a:gd name="T49" fmla="*/ 2147483647 h 438"/>
              <a:gd name="T50" fmla="*/ 2147483647 w 306"/>
              <a:gd name="T51" fmla="*/ 2147483647 h 438"/>
              <a:gd name="T52" fmla="*/ 2147483647 w 306"/>
              <a:gd name="T53" fmla="*/ 2147483647 h 438"/>
              <a:gd name="T54" fmla="*/ 2147483647 w 306"/>
              <a:gd name="T55" fmla="*/ 2147483647 h 438"/>
              <a:gd name="T56" fmla="*/ 2147483647 w 306"/>
              <a:gd name="T57" fmla="*/ 2147483647 h 438"/>
              <a:gd name="T58" fmla="*/ 2147483647 w 306"/>
              <a:gd name="T59" fmla="*/ 2147483647 h 438"/>
              <a:gd name="T60" fmla="*/ 2147483647 w 306"/>
              <a:gd name="T61" fmla="*/ 2147483647 h 438"/>
              <a:gd name="T62" fmla="*/ 2147483647 w 306"/>
              <a:gd name="T63" fmla="*/ 2147483647 h 438"/>
              <a:gd name="T64" fmla="*/ 2147483647 w 306"/>
              <a:gd name="T65" fmla="*/ 2147483647 h 438"/>
              <a:gd name="T66" fmla="*/ 2147483647 w 306"/>
              <a:gd name="T67" fmla="*/ 2147483647 h 438"/>
              <a:gd name="T68" fmla="*/ 2147483647 w 306"/>
              <a:gd name="T69" fmla="*/ 2147483647 h 438"/>
              <a:gd name="T70" fmla="*/ 2147483647 w 306"/>
              <a:gd name="T71" fmla="*/ 2147483647 h 438"/>
              <a:gd name="T72" fmla="*/ 2147483647 w 306"/>
              <a:gd name="T73" fmla="*/ 2147483647 h 438"/>
              <a:gd name="T74" fmla="*/ 2147483647 w 306"/>
              <a:gd name="T75" fmla="*/ 2147483647 h 438"/>
              <a:gd name="T76" fmla="*/ 2147483647 w 306"/>
              <a:gd name="T77" fmla="*/ 0 h 438"/>
              <a:gd name="T78" fmla="*/ 2147483647 w 306"/>
              <a:gd name="T79" fmla="*/ 2147483647 h 438"/>
              <a:gd name="T80" fmla="*/ 2147483647 w 306"/>
              <a:gd name="T81" fmla="*/ 2147483647 h 4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6"/>
              <a:gd name="T124" fmla="*/ 0 h 438"/>
              <a:gd name="T125" fmla="*/ 306 w 306"/>
              <a:gd name="T126" fmla="*/ 438 h 4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6" h="438">
                <a:moveTo>
                  <a:pt x="0" y="42"/>
                </a:moveTo>
                <a:lnTo>
                  <a:pt x="6" y="138"/>
                </a:lnTo>
                <a:lnTo>
                  <a:pt x="18" y="138"/>
                </a:lnTo>
                <a:lnTo>
                  <a:pt x="24" y="132"/>
                </a:lnTo>
                <a:lnTo>
                  <a:pt x="42" y="132"/>
                </a:lnTo>
                <a:lnTo>
                  <a:pt x="54" y="138"/>
                </a:lnTo>
                <a:lnTo>
                  <a:pt x="54" y="168"/>
                </a:lnTo>
                <a:lnTo>
                  <a:pt x="48" y="180"/>
                </a:lnTo>
                <a:lnTo>
                  <a:pt x="48" y="198"/>
                </a:lnTo>
                <a:lnTo>
                  <a:pt x="54" y="216"/>
                </a:lnTo>
                <a:lnTo>
                  <a:pt x="60" y="228"/>
                </a:lnTo>
                <a:lnTo>
                  <a:pt x="66" y="234"/>
                </a:lnTo>
                <a:lnTo>
                  <a:pt x="84" y="234"/>
                </a:lnTo>
                <a:lnTo>
                  <a:pt x="90" y="228"/>
                </a:lnTo>
                <a:lnTo>
                  <a:pt x="90" y="240"/>
                </a:lnTo>
                <a:lnTo>
                  <a:pt x="84" y="252"/>
                </a:lnTo>
                <a:lnTo>
                  <a:pt x="84" y="282"/>
                </a:lnTo>
                <a:lnTo>
                  <a:pt x="96" y="306"/>
                </a:lnTo>
                <a:lnTo>
                  <a:pt x="102" y="312"/>
                </a:lnTo>
                <a:lnTo>
                  <a:pt x="114" y="318"/>
                </a:lnTo>
                <a:lnTo>
                  <a:pt x="132" y="330"/>
                </a:lnTo>
                <a:lnTo>
                  <a:pt x="144" y="336"/>
                </a:lnTo>
                <a:lnTo>
                  <a:pt x="162" y="354"/>
                </a:lnTo>
                <a:lnTo>
                  <a:pt x="168" y="354"/>
                </a:lnTo>
                <a:lnTo>
                  <a:pt x="168" y="366"/>
                </a:lnTo>
                <a:lnTo>
                  <a:pt x="174" y="372"/>
                </a:lnTo>
                <a:lnTo>
                  <a:pt x="174" y="378"/>
                </a:lnTo>
                <a:lnTo>
                  <a:pt x="180" y="384"/>
                </a:lnTo>
                <a:lnTo>
                  <a:pt x="186" y="384"/>
                </a:lnTo>
                <a:lnTo>
                  <a:pt x="198" y="390"/>
                </a:lnTo>
                <a:lnTo>
                  <a:pt x="204" y="396"/>
                </a:lnTo>
                <a:lnTo>
                  <a:pt x="216" y="396"/>
                </a:lnTo>
                <a:lnTo>
                  <a:pt x="222" y="402"/>
                </a:lnTo>
                <a:lnTo>
                  <a:pt x="228" y="402"/>
                </a:lnTo>
                <a:lnTo>
                  <a:pt x="252" y="438"/>
                </a:lnTo>
                <a:lnTo>
                  <a:pt x="300" y="432"/>
                </a:lnTo>
                <a:lnTo>
                  <a:pt x="300" y="420"/>
                </a:lnTo>
                <a:lnTo>
                  <a:pt x="306" y="408"/>
                </a:lnTo>
                <a:lnTo>
                  <a:pt x="306" y="378"/>
                </a:lnTo>
                <a:lnTo>
                  <a:pt x="294" y="354"/>
                </a:lnTo>
                <a:lnTo>
                  <a:pt x="270" y="330"/>
                </a:lnTo>
                <a:lnTo>
                  <a:pt x="264" y="318"/>
                </a:lnTo>
                <a:lnTo>
                  <a:pt x="258" y="312"/>
                </a:lnTo>
                <a:lnTo>
                  <a:pt x="258" y="288"/>
                </a:lnTo>
                <a:lnTo>
                  <a:pt x="252" y="276"/>
                </a:lnTo>
                <a:lnTo>
                  <a:pt x="246" y="270"/>
                </a:lnTo>
                <a:lnTo>
                  <a:pt x="246" y="258"/>
                </a:lnTo>
                <a:lnTo>
                  <a:pt x="252" y="252"/>
                </a:lnTo>
                <a:lnTo>
                  <a:pt x="252" y="126"/>
                </a:lnTo>
                <a:lnTo>
                  <a:pt x="246" y="114"/>
                </a:lnTo>
                <a:lnTo>
                  <a:pt x="222" y="90"/>
                </a:lnTo>
                <a:lnTo>
                  <a:pt x="204" y="84"/>
                </a:lnTo>
                <a:lnTo>
                  <a:pt x="192" y="72"/>
                </a:lnTo>
                <a:lnTo>
                  <a:pt x="180" y="66"/>
                </a:lnTo>
                <a:lnTo>
                  <a:pt x="156" y="42"/>
                </a:lnTo>
                <a:lnTo>
                  <a:pt x="150" y="54"/>
                </a:lnTo>
                <a:lnTo>
                  <a:pt x="144" y="60"/>
                </a:lnTo>
                <a:lnTo>
                  <a:pt x="138" y="72"/>
                </a:lnTo>
                <a:lnTo>
                  <a:pt x="138" y="78"/>
                </a:lnTo>
                <a:lnTo>
                  <a:pt x="132" y="84"/>
                </a:lnTo>
                <a:lnTo>
                  <a:pt x="114" y="66"/>
                </a:lnTo>
                <a:lnTo>
                  <a:pt x="108" y="66"/>
                </a:lnTo>
                <a:lnTo>
                  <a:pt x="102" y="72"/>
                </a:lnTo>
                <a:lnTo>
                  <a:pt x="90" y="72"/>
                </a:lnTo>
                <a:lnTo>
                  <a:pt x="90" y="78"/>
                </a:lnTo>
                <a:lnTo>
                  <a:pt x="72" y="78"/>
                </a:lnTo>
                <a:lnTo>
                  <a:pt x="66" y="72"/>
                </a:lnTo>
                <a:lnTo>
                  <a:pt x="66" y="66"/>
                </a:lnTo>
                <a:lnTo>
                  <a:pt x="78" y="54"/>
                </a:lnTo>
                <a:lnTo>
                  <a:pt x="78" y="42"/>
                </a:lnTo>
                <a:lnTo>
                  <a:pt x="66" y="42"/>
                </a:lnTo>
                <a:lnTo>
                  <a:pt x="66" y="30"/>
                </a:lnTo>
                <a:lnTo>
                  <a:pt x="60" y="24"/>
                </a:lnTo>
                <a:lnTo>
                  <a:pt x="48" y="18"/>
                </a:lnTo>
                <a:lnTo>
                  <a:pt x="30" y="18"/>
                </a:lnTo>
                <a:lnTo>
                  <a:pt x="30" y="12"/>
                </a:lnTo>
                <a:lnTo>
                  <a:pt x="24" y="0"/>
                </a:lnTo>
                <a:lnTo>
                  <a:pt x="12" y="0"/>
                </a:lnTo>
                <a:lnTo>
                  <a:pt x="6" y="6"/>
                </a:lnTo>
                <a:lnTo>
                  <a:pt x="6" y="18"/>
                </a:lnTo>
                <a:lnTo>
                  <a:pt x="12" y="24"/>
                </a:lnTo>
                <a:lnTo>
                  <a:pt x="6" y="36"/>
                </a:lnTo>
                <a:lnTo>
                  <a:pt x="0" y="42"/>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2" name="Malaysia" descr="© INSCALE GmbH, 05.05.2010&#10;http://www.presentationload.com/">
            <a:extLst>
              <a:ext uri="{FF2B5EF4-FFF2-40B4-BE49-F238E27FC236}">
                <a16:creationId xmlns:a16="http://schemas.microsoft.com/office/drawing/2014/main" id="{2775A510-4135-559C-9390-B9AE450AE57C}"/>
              </a:ext>
            </a:extLst>
          </p:cNvPr>
          <p:cNvSpPr>
            <a:spLocks/>
          </p:cNvSpPr>
          <p:nvPr/>
        </p:nvSpPr>
        <p:spPr bwMode="gray">
          <a:xfrm>
            <a:off x="9290226" y="4104587"/>
            <a:ext cx="324557" cy="248950"/>
          </a:xfrm>
          <a:custGeom>
            <a:avLst/>
            <a:gdLst>
              <a:gd name="T0" fmla="*/ 2147483647 w 690"/>
              <a:gd name="T1" fmla="*/ 2147483647 h 528"/>
              <a:gd name="T2" fmla="*/ 2147483647 w 690"/>
              <a:gd name="T3" fmla="*/ 2147483647 h 528"/>
              <a:gd name="T4" fmla="*/ 2147483647 w 690"/>
              <a:gd name="T5" fmla="*/ 2147483647 h 528"/>
              <a:gd name="T6" fmla="*/ 2147483647 w 690"/>
              <a:gd name="T7" fmla="*/ 2147483647 h 528"/>
              <a:gd name="T8" fmla="*/ 2147483647 w 690"/>
              <a:gd name="T9" fmla="*/ 2147483647 h 528"/>
              <a:gd name="T10" fmla="*/ 2147483647 w 690"/>
              <a:gd name="T11" fmla="*/ 2147483647 h 528"/>
              <a:gd name="T12" fmla="*/ 2147483647 w 690"/>
              <a:gd name="T13" fmla="*/ 2147483647 h 528"/>
              <a:gd name="T14" fmla="*/ 2147483647 w 690"/>
              <a:gd name="T15" fmla="*/ 2147483647 h 528"/>
              <a:gd name="T16" fmla="*/ 2147483647 w 690"/>
              <a:gd name="T17" fmla="*/ 2147483647 h 528"/>
              <a:gd name="T18" fmla="*/ 2147483647 w 690"/>
              <a:gd name="T19" fmla="*/ 2147483647 h 528"/>
              <a:gd name="T20" fmla="*/ 2147483647 w 690"/>
              <a:gd name="T21" fmla="*/ 2147483647 h 528"/>
              <a:gd name="T22" fmla="*/ 2147483647 w 690"/>
              <a:gd name="T23" fmla="*/ 2147483647 h 528"/>
              <a:gd name="T24" fmla="*/ 2147483647 w 690"/>
              <a:gd name="T25" fmla="*/ 2147483647 h 528"/>
              <a:gd name="T26" fmla="*/ 2147483647 w 690"/>
              <a:gd name="T27" fmla="*/ 2147483647 h 528"/>
              <a:gd name="T28" fmla="*/ 2147483647 w 690"/>
              <a:gd name="T29" fmla="*/ 2147483647 h 528"/>
              <a:gd name="T30" fmla="*/ 2147483647 w 690"/>
              <a:gd name="T31" fmla="*/ 2147483647 h 528"/>
              <a:gd name="T32" fmla="*/ 2147483647 w 690"/>
              <a:gd name="T33" fmla="*/ 2147483647 h 528"/>
              <a:gd name="T34" fmla="*/ 2147483647 w 690"/>
              <a:gd name="T35" fmla="*/ 2147483647 h 528"/>
              <a:gd name="T36" fmla="*/ 2147483647 w 690"/>
              <a:gd name="T37" fmla="*/ 2147483647 h 528"/>
              <a:gd name="T38" fmla="*/ 2147483647 w 690"/>
              <a:gd name="T39" fmla="*/ 2147483647 h 528"/>
              <a:gd name="T40" fmla="*/ 2147483647 w 690"/>
              <a:gd name="T41" fmla="*/ 2147483647 h 528"/>
              <a:gd name="T42" fmla="*/ 2147483647 w 690"/>
              <a:gd name="T43" fmla="*/ 2147483647 h 528"/>
              <a:gd name="T44" fmla="*/ 2147483647 w 690"/>
              <a:gd name="T45" fmla="*/ 2147483647 h 528"/>
              <a:gd name="T46" fmla="*/ 2147483647 w 690"/>
              <a:gd name="T47" fmla="*/ 2147483647 h 528"/>
              <a:gd name="T48" fmla="*/ 2147483647 w 690"/>
              <a:gd name="T49" fmla="*/ 2147483647 h 528"/>
              <a:gd name="T50" fmla="*/ 2147483647 w 690"/>
              <a:gd name="T51" fmla="*/ 2147483647 h 528"/>
              <a:gd name="T52" fmla="*/ 2147483647 w 690"/>
              <a:gd name="T53" fmla="*/ 2147483647 h 528"/>
              <a:gd name="T54" fmla="*/ 2147483647 w 690"/>
              <a:gd name="T55" fmla="*/ 2147483647 h 528"/>
              <a:gd name="T56" fmla="*/ 2147483647 w 690"/>
              <a:gd name="T57" fmla="*/ 2147483647 h 528"/>
              <a:gd name="T58" fmla="*/ 2147483647 w 690"/>
              <a:gd name="T59" fmla="*/ 2147483647 h 528"/>
              <a:gd name="T60" fmla="*/ 2147483647 w 690"/>
              <a:gd name="T61" fmla="*/ 2147483647 h 528"/>
              <a:gd name="T62" fmla="*/ 2147483647 w 690"/>
              <a:gd name="T63" fmla="*/ 2147483647 h 528"/>
              <a:gd name="T64" fmla="*/ 2147483647 w 690"/>
              <a:gd name="T65" fmla="*/ 2147483647 h 528"/>
              <a:gd name="T66" fmla="*/ 2147483647 w 690"/>
              <a:gd name="T67" fmla="*/ 2147483647 h 528"/>
              <a:gd name="T68" fmla="*/ 2147483647 w 690"/>
              <a:gd name="T69" fmla="*/ 2147483647 h 528"/>
              <a:gd name="T70" fmla="*/ 2147483647 w 690"/>
              <a:gd name="T71" fmla="*/ 0 h 528"/>
              <a:gd name="T72" fmla="*/ 2147483647 w 690"/>
              <a:gd name="T73" fmla="*/ 0 h 528"/>
              <a:gd name="T74" fmla="*/ 2147483647 w 690"/>
              <a:gd name="T75" fmla="*/ 2147483647 h 528"/>
              <a:gd name="T76" fmla="*/ 2147483647 w 690"/>
              <a:gd name="T77" fmla="*/ 2147483647 h 528"/>
              <a:gd name="T78" fmla="*/ 2147483647 w 690"/>
              <a:gd name="T79" fmla="*/ 2147483647 h 528"/>
              <a:gd name="T80" fmla="*/ 2147483647 w 690"/>
              <a:gd name="T81" fmla="*/ 2147483647 h 528"/>
              <a:gd name="T82" fmla="*/ 2147483647 w 690"/>
              <a:gd name="T83" fmla="*/ 2147483647 h 528"/>
              <a:gd name="T84" fmla="*/ 2147483647 w 690"/>
              <a:gd name="T85" fmla="*/ 2147483647 h 528"/>
              <a:gd name="T86" fmla="*/ 2147483647 w 690"/>
              <a:gd name="T87" fmla="*/ 2147483647 h 528"/>
              <a:gd name="T88" fmla="*/ 2147483647 w 690"/>
              <a:gd name="T89" fmla="*/ 2147483647 h 528"/>
              <a:gd name="T90" fmla="*/ 2147483647 w 690"/>
              <a:gd name="T91" fmla="*/ 2147483647 h 528"/>
              <a:gd name="T92" fmla="*/ 2147483647 w 690"/>
              <a:gd name="T93" fmla="*/ 2147483647 h 528"/>
              <a:gd name="T94" fmla="*/ 2147483647 w 690"/>
              <a:gd name="T95" fmla="*/ 2147483647 h 528"/>
              <a:gd name="T96" fmla="*/ 2147483647 w 690"/>
              <a:gd name="T97" fmla="*/ 2147483647 h 528"/>
              <a:gd name="T98" fmla="*/ 2147483647 w 690"/>
              <a:gd name="T99" fmla="*/ 2147483647 h 528"/>
              <a:gd name="T100" fmla="*/ 2147483647 w 690"/>
              <a:gd name="T101" fmla="*/ 2147483647 h 528"/>
              <a:gd name="T102" fmla="*/ 2147483647 w 690"/>
              <a:gd name="T103" fmla="*/ 2147483647 h 528"/>
              <a:gd name="T104" fmla="*/ 2147483647 w 690"/>
              <a:gd name="T105" fmla="*/ 2147483647 h 528"/>
              <a:gd name="T106" fmla="*/ 2147483647 w 690"/>
              <a:gd name="T107" fmla="*/ 2147483647 h 528"/>
              <a:gd name="T108" fmla="*/ 2147483647 w 690"/>
              <a:gd name="T109" fmla="*/ 2147483647 h 528"/>
              <a:gd name="T110" fmla="*/ 2147483647 w 690"/>
              <a:gd name="T111" fmla="*/ 2147483647 h 528"/>
              <a:gd name="T112" fmla="*/ 2147483647 w 690"/>
              <a:gd name="T113" fmla="*/ 2147483647 h 528"/>
              <a:gd name="T114" fmla="*/ 0 w 690"/>
              <a:gd name="T115" fmla="*/ 2147483647 h 52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90"/>
              <a:gd name="T175" fmla="*/ 0 h 528"/>
              <a:gd name="T176" fmla="*/ 690 w 690"/>
              <a:gd name="T177" fmla="*/ 528 h 52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90" h="528">
                <a:moveTo>
                  <a:pt x="12" y="504"/>
                </a:moveTo>
                <a:lnTo>
                  <a:pt x="24" y="510"/>
                </a:lnTo>
                <a:lnTo>
                  <a:pt x="30" y="516"/>
                </a:lnTo>
                <a:lnTo>
                  <a:pt x="54" y="528"/>
                </a:lnTo>
                <a:lnTo>
                  <a:pt x="60" y="528"/>
                </a:lnTo>
                <a:lnTo>
                  <a:pt x="78" y="510"/>
                </a:lnTo>
                <a:lnTo>
                  <a:pt x="102" y="510"/>
                </a:lnTo>
                <a:lnTo>
                  <a:pt x="120" y="516"/>
                </a:lnTo>
                <a:lnTo>
                  <a:pt x="144" y="516"/>
                </a:lnTo>
                <a:lnTo>
                  <a:pt x="174" y="486"/>
                </a:lnTo>
                <a:lnTo>
                  <a:pt x="180" y="474"/>
                </a:lnTo>
                <a:lnTo>
                  <a:pt x="222" y="474"/>
                </a:lnTo>
                <a:lnTo>
                  <a:pt x="234" y="486"/>
                </a:lnTo>
                <a:lnTo>
                  <a:pt x="258" y="498"/>
                </a:lnTo>
                <a:lnTo>
                  <a:pt x="264" y="504"/>
                </a:lnTo>
                <a:lnTo>
                  <a:pt x="270" y="504"/>
                </a:lnTo>
                <a:lnTo>
                  <a:pt x="282" y="492"/>
                </a:lnTo>
                <a:lnTo>
                  <a:pt x="294" y="486"/>
                </a:lnTo>
                <a:lnTo>
                  <a:pt x="300" y="480"/>
                </a:lnTo>
                <a:lnTo>
                  <a:pt x="324" y="480"/>
                </a:lnTo>
                <a:lnTo>
                  <a:pt x="354" y="444"/>
                </a:lnTo>
                <a:lnTo>
                  <a:pt x="348" y="432"/>
                </a:lnTo>
                <a:lnTo>
                  <a:pt x="384" y="402"/>
                </a:lnTo>
                <a:lnTo>
                  <a:pt x="378" y="390"/>
                </a:lnTo>
                <a:lnTo>
                  <a:pt x="372" y="384"/>
                </a:lnTo>
                <a:lnTo>
                  <a:pt x="372" y="360"/>
                </a:lnTo>
                <a:lnTo>
                  <a:pt x="378" y="354"/>
                </a:lnTo>
                <a:lnTo>
                  <a:pt x="396" y="354"/>
                </a:lnTo>
                <a:lnTo>
                  <a:pt x="402" y="342"/>
                </a:lnTo>
                <a:lnTo>
                  <a:pt x="402" y="336"/>
                </a:lnTo>
                <a:lnTo>
                  <a:pt x="408" y="318"/>
                </a:lnTo>
                <a:lnTo>
                  <a:pt x="408" y="264"/>
                </a:lnTo>
                <a:lnTo>
                  <a:pt x="414" y="252"/>
                </a:lnTo>
                <a:lnTo>
                  <a:pt x="420" y="246"/>
                </a:lnTo>
                <a:lnTo>
                  <a:pt x="516" y="246"/>
                </a:lnTo>
                <a:lnTo>
                  <a:pt x="540" y="270"/>
                </a:lnTo>
                <a:lnTo>
                  <a:pt x="552" y="276"/>
                </a:lnTo>
                <a:lnTo>
                  <a:pt x="558" y="282"/>
                </a:lnTo>
                <a:lnTo>
                  <a:pt x="576" y="276"/>
                </a:lnTo>
                <a:lnTo>
                  <a:pt x="564" y="216"/>
                </a:lnTo>
                <a:lnTo>
                  <a:pt x="576" y="222"/>
                </a:lnTo>
                <a:lnTo>
                  <a:pt x="582" y="234"/>
                </a:lnTo>
                <a:lnTo>
                  <a:pt x="594" y="240"/>
                </a:lnTo>
                <a:lnTo>
                  <a:pt x="636" y="240"/>
                </a:lnTo>
                <a:lnTo>
                  <a:pt x="630" y="234"/>
                </a:lnTo>
                <a:lnTo>
                  <a:pt x="624" y="222"/>
                </a:lnTo>
                <a:lnTo>
                  <a:pt x="618" y="216"/>
                </a:lnTo>
                <a:lnTo>
                  <a:pt x="606" y="192"/>
                </a:lnTo>
                <a:lnTo>
                  <a:pt x="606" y="186"/>
                </a:lnTo>
                <a:lnTo>
                  <a:pt x="612" y="180"/>
                </a:lnTo>
                <a:lnTo>
                  <a:pt x="624" y="180"/>
                </a:lnTo>
                <a:lnTo>
                  <a:pt x="642" y="186"/>
                </a:lnTo>
                <a:lnTo>
                  <a:pt x="654" y="186"/>
                </a:lnTo>
                <a:lnTo>
                  <a:pt x="660" y="192"/>
                </a:lnTo>
                <a:lnTo>
                  <a:pt x="666" y="192"/>
                </a:lnTo>
                <a:lnTo>
                  <a:pt x="690" y="162"/>
                </a:lnTo>
                <a:lnTo>
                  <a:pt x="666" y="156"/>
                </a:lnTo>
                <a:lnTo>
                  <a:pt x="660" y="144"/>
                </a:lnTo>
                <a:lnTo>
                  <a:pt x="642" y="126"/>
                </a:lnTo>
                <a:lnTo>
                  <a:pt x="630" y="120"/>
                </a:lnTo>
                <a:lnTo>
                  <a:pt x="612" y="120"/>
                </a:lnTo>
                <a:lnTo>
                  <a:pt x="600" y="114"/>
                </a:lnTo>
                <a:lnTo>
                  <a:pt x="588" y="114"/>
                </a:lnTo>
                <a:lnTo>
                  <a:pt x="588" y="108"/>
                </a:lnTo>
                <a:lnTo>
                  <a:pt x="582" y="102"/>
                </a:lnTo>
                <a:lnTo>
                  <a:pt x="582" y="90"/>
                </a:lnTo>
                <a:lnTo>
                  <a:pt x="576" y="78"/>
                </a:lnTo>
                <a:lnTo>
                  <a:pt x="564" y="66"/>
                </a:lnTo>
                <a:lnTo>
                  <a:pt x="540" y="54"/>
                </a:lnTo>
                <a:lnTo>
                  <a:pt x="534" y="60"/>
                </a:lnTo>
                <a:lnTo>
                  <a:pt x="528" y="60"/>
                </a:lnTo>
                <a:lnTo>
                  <a:pt x="510" y="0"/>
                </a:lnTo>
                <a:lnTo>
                  <a:pt x="504" y="18"/>
                </a:lnTo>
                <a:lnTo>
                  <a:pt x="492" y="0"/>
                </a:lnTo>
                <a:lnTo>
                  <a:pt x="480" y="60"/>
                </a:lnTo>
                <a:lnTo>
                  <a:pt x="468" y="66"/>
                </a:lnTo>
                <a:lnTo>
                  <a:pt x="462" y="66"/>
                </a:lnTo>
                <a:lnTo>
                  <a:pt x="450" y="72"/>
                </a:lnTo>
                <a:lnTo>
                  <a:pt x="438" y="96"/>
                </a:lnTo>
                <a:lnTo>
                  <a:pt x="438" y="114"/>
                </a:lnTo>
                <a:lnTo>
                  <a:pt x="408" y="126"/>
                </a:lnTo>
                <a:lnTo>
                  <a:pt x="420" y="162"/>
                </a:lnTo>
                <a:lnTo>
                  <a:pt x="408" y="162"/>
                </a:lnTo>
                <a:lnTo>
                  <a:pt x="390" y="156"/>
                </a:lnTo>
                <a:lnTo>
                  <a:pt x="378" y="156"/>
                </a:lnTo>
                <a:lnTo>
                  <a:pt x="360" y="150"/>
                </a:lnTo>
                <a:lnTo>
                  <a:pt x="354" y="150"/>
                </a:lnTo>
                <a:lnTo>
                  <a:pt x="342" y="156"/>
                </a:lnTo>
                <a:lnTo>
                  <a:pt x="342" y="168"/>
                </a:lnTo>
                <a:lnTo>
                  <a:pt x="336" y="180"/>
                </a:lnTo>
                <a:lnTo>
                  <a:pt x="336" y="204"/>
                </a:lnTo>
                <a:lnTo>
                  <a:pt x="294" y="246"/>
                </a:lnTo>
                <a:lnTo>
                  <a:pt x="294" y="258"/>
                </a:lnTo>
                <a:lnTo>
                  <a:pt x="282" y="294"/>
                </a:lnTo>
                <a:lnTo>
                  <a:pt x="276" y="306"/>
                </a:lnTo>
                <a:lnTo>
                  <a:pt x="264" y="318"/>
                </a:lnTo>
                <a:lnTo>
                  <a:pt x="228" y="336"/>
                </a:lnTo>
                <a:lnTo>
                  <a:pt x="186" y="342"/>
                </a:lnTo>
                <a:lnTo>
                  <a:pt x="162" y="348"/>
                </a:lnTo>
                <a:lnTo>
                  <a:pt x="156" y="354"/>
                </a:lnTo>
                <a:lnTo>
                  <a:pt x="132" y="366"/>
                </a:lnTo>
                <a:lnTo>
                  <a:pt x="114" y="384"/>
                </a:lnTo>
                <a:lnTo>
                  <a:pt x="102" y="390"/>
                </a:lnTo>
                <a:lnTo>
                  <a:pt x="84" y="426"/>
                </a:lnTo>
                <a:lnTo>
                  <a:pt x="102" y="444"/>
                </a:lnTo>
                <a:lnTo>
                  <a:pt x="102" y="462"/>
                </a:lnTo>
                <a:lnTo>
                  <a:pt x="96" y="474"/>
                </a:lnTo>
                <a:lnTo>
                  <a:pt x="84" y="480"/>
                </a:lnTo>
                <a:lnTo>
                  <a:pt x="72" y="480"/>
                </a:lnTo>
                <a:lnTo>
                  <a:pt x="48" y="468"/>
                </a:lnTo>
                <a:lnTo>
                  <a:pt x="42" y="462"/>
                </a:lnTo>
                <a:lnTo>
                  <a:pt x="30" y="456"/>
                </a:lnTo>
                <a:lnTo>
                  <a:pt x="24" y="456"/>
                </a:lnTo>
                <a:lnTo>
                  <a:pt x="12" y="462"/>
                </a:lnTo>
                <a:lnTo>
                  <a:pt x="0" y="474"/>
                </a:lnTo>
                <a:lnTo>
                  <a:pt x="0" y="492"/>
                </a:lnTo>
                <a:lnTo>
                  <a:pt x="12" y="50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3" name="Malawi" descr="© INSCALE GmbH, 05.05.2010&#10;http://www.presentationload.com/">
            <a:extLst>
              <a:ext uri="{FF2B5EF4-FFF2-40B4-BE49-F238E27FC236}">
                <a16:creationId xmlns:a16="http://schemas.microsoft.com/office/drawing/2014/main" id="{C41A07CA-0E7F-3AFC-B134-FB3760BA39B9}"/>
              </a:ext>
            </a:extLst>
          </p:cNvPr>
          <p:cNvSpPr>
            <a:spLocks/>
          </p:cNvSpPr>
          <p:nvPr/>
        </p:nvSpPr>
        <p:spPr bwMode="gray">
          <a:xfrm>
            <a:off x="6691930" y="4742634"/>
            <a:ext cx="110644" cy="295052"/>
          </a:xfrm>
          <a:custGeom>
            <a:avLst/>
            <a:gdLst>
              <a:gd name="T0" fmla="*/ 2147483647 w 234"/>
              <a:gd name="T1" fmla="*/ 2147483647 h 624"/>
              <a:gd name="T2" fmla="*/ 2147483647 w 234"/>
              <a:gd name="T3" fmla="*/ 2147483647 h 624"/>
              <a:gd name="T4" fmla="*/ 2147483647 w 234"/>
              <a:gd name="T5" fmla="*/ 2147483647 h 624"/>
              <a:gd name="T6" fmla="*/ 2147483647 w 234"/>
              <a:gd name="T7" fmla="*/ 2147483647 h 624"/>
              <a:gd name="T8" fmla="*/ 2147483647 w 234"/>
              <a:gd name="T9" fmla="*/ 2147483647 h 624"/>
              <a:gd name="T10" fmla="*/ 2147483647 w 234"/>
              <a:gd name="T11" fmla="*/ 2147483647 h 624"/>
              <a:gd name="T12" fmla="*/ 2147483647 w 234"/>
              <a:gd name="T13" fmla="*/ 2147483647 h 624"/>
              <a:gd name="T14" fmla="*/ 2147483647 w 234"/>
              <a:gd name="T15" fmla="*/ 2147483647 h 624"/>
              <a:gd name="T16" fmla="*/ 2147483647 w 234"/>
              <a:gd name="T17" fmla="*/ 2147483647 h 624"/>
              <a:gd name="T18" fmla="*/ 2147483647 w 234"/>
              <a:gd name="T19" fmla="*/ 2147483647 h 624"/>
              <a:gd name="T20" fmla="*/ 2147483647 w 234"/>
              <a:gd name="T21" fmla="*/ 2147483647 h 624"/>
              <a:gd name="T22" fmla="*/ 2147483647 w 234"/>
              <a:gd name="T23" fmla="*/ 2147483647 h 624"/>
              <a:gd name="T24" fmla="*/ 2147483647 w 234"/>
              <a:gd name="T25" fmla="*/ 2147483647 h 624"/>
              <a:gd name="T26" fmla="*/ 2147483647 w 234"/>
              <a:gd name="T27" fmla="*/ 2147483647 h 624"/>
              <a:gd name="T28" fmla="*/ 2147483647 w 234"/>
              <a:gd name="T29" fmla="*/ 2147483647 h 624"/>
              <a:gd name="T30" fmla="*/ 2147483647 w 234"/>
              <a:gd name="T31" fmla="*/ 2147483647 h 624"/>
              <a:gd name="T32" fmla="*/ 2147483647 w 234"/>
              <a:gd name="T33" fmla="*/ 2147483647 h 624"/>
              <a:gd name="T34" fmla="*/ 2147483647 w 234"/>
              <a:gd name="T35" fmla="*/ 2147483647 h 624"/>
              <a:gd name="T36" fmla="*/ 2147483647 w 234"/>
              <a:gd name="T37" fmla="*/ 2147483647 h 624"/>
              <a:gd name="T38" fmla="*/ 2147483647 w 234"/>
              <a:gd name="T39" fmla="*/ 2147483647 h 624"/>
              <a:gd name="T40" fmla="*/ 2147483647 w 234"/>
              <a:gd name="T41" fmla="*/ 2147483647 h 624"/>
              <a:gd name="T42" fmla="*/ 2147483647 w 234"/>
              <a:gd name="T43" fmla="*/ 2147483647 h 624"/>
              <a:gd name="T44" fmla="*/ 2147483647 w 234"/>
              <a:gd name="T45" fmla="*/ 2147483647 h 624"/>
              <a:gd name="T46" fmla="*/ 2147483647 w 234"/>
              <a:gd name="T47" fmla="*/ 0 h 624"/>
              <a:gd name="T48" fmla="*/ 2147483647 w 234"/>
              <a:gd name="T49" fmla="*/ 2147483647 h 624"/>
              <a:gd name="T50" fmla="*/ 2147483647 w 234"/>
              <a:gd name="T51" fmla="*/ 2147483647 h 624"/>
              <a:gd name="T52" fmla="*/ 2147483647 w 234"/>
              <a:gd name="T53" fmla="*/ 2147483647 h 624"/>
              <a:gd name="T54" fmla="*/ 2147483647 w 234"/>
              <a:gd name="T55" fmla="*/ 2147483647 h 624"/>
              <a:gd name="T56" fmla="*/ 2147483647 w 234"/>
              <a:gd name="T57" fmla="*/ 2147483647 h 624"/>
              <a:gd name="T58" fmla="*/ 2147483647 w 234"/>
              <a:gd name="T59" fmla="*/ 2147483647 h 624"/>
              <a:gd name="T60" fmla="*/ 2147483647 w 234"/>
              <a:gd name="T61" fmla="*/ 2147483647 h 624"/>
              <a:gd name="T62" fmla="*/ 2147483647 w 234"/>
              <a:gd name="T63" fmla="*/ 2147483647 h 624"/>
              <a:gd name="T64" fmla="*/ 2147483647 w 234"/>
              <a:gd name="T65" fmla="*/ 2147483647 h 624"/>
              <a:gd name="T66" fmla="*/ 2147483647 w 234"/>
              <a:gd name="T67" fmla="*/ 2147483647 h 624"/>
              <a:gd name="T68" fmla="*/ 2147483647 w 234"/>
              <a:gd name="T69" fmla="*/ 2147483647 h 624"/>
              <a:gd name="T70" fmla="*/ 2147483647 w 234"/>
              <a:gd name="T71" fmla="*/ 2147483647 h 624"/>
              <a:gd name="T72" fmla="*/ 2147483647 w 234"/>
              <a:gd name="T73" fmla="*/ 2147483647 h 624"/>
              <a:gd name="T74" fmla="*/ 0 w 234"/>
              <a:gd name="T75" fmla="*/ 2147483647 h 624"/>
              <a:gd name="T76" fmla="*/ 2147483647 w 234"/>
              <a:gd name="T77" fmla="*/ 2147483647 h 624"/>
              <a:gd name="T78" fmla="*/ 2147483647 w 234"/>
              <a:gd name="T79" fmla="*/ 2147483647 h 624"/>
              <a:gd name="T80" fmla="*/ 2147483647 w 234"/>
              <a:gd name="T81" fmla="*/ 2147483647 h 624"/>
              <a:gd name="T82" fmla="*/ 2147483647 w 234"/>
              <a:gd name="T83" fmla="*/ 2147483647 h 624"/>
              <a:gd name="T84" fmla="*/ 2147483647 w 234"/>
              <a:gd name="T85" fmla="*/ 2147483647 h 624"/>
              <a:gd name="T86" fmla="*/ 2147483647 w 234"/>
              <a:gd name="T87" fmla="*/ 2147483647 h 624"/>
              <a:gd name="T88" fmla="*/ 2147483647 w 234"/>
              <a:gd name="T89" fmla="*/ 2147483647 h 624"/>
              <a:gd name="T90" fmla="*/ 2147483647 w 234"/>
              <a:gd name="T91" fmla="*/ 2147483647 h 624"/>
              <a:gd name="T92" fmla="*/ 2147483647 w 234"/>
              <a:gd name="T93" fmla="*/ 2147483647 h 624"/>
              <a:gd name="T94" fmla="*/ 2147483647 w 234"/>
              <a:gd name="T95" fmla="*/ 2147483647 h 624"/>
              <a:gd name="T96" fmla="*/ 2147483647 w 234"/>
              <a:gd name="T97" fmla="*/ 2147483647 h 624"/>
              <a:gd name="T98" fmla="*/ 2147483647 w 234"/>
              <a:gd name="T99" fmla="*/ 2147483647 h 624"/>
              <a:gd name="T100" fmla="*/ 2147483647 w 234"/>
              <a:gd name="T101" fmla="*/ 2147483647 h 624"/>
              <a:gd name="T102" fmla="*/ 2147483647 w 234"/>
              <a:gd name="T103" fmla="*/ 2147483647 h 624"/>
              <a:gd name="T104" fmla="*/ 2147483647 w 234"/>
              <a:gd name="T105" fmla="*/ 2147483647 h 624"/>
              <a:gd name="T106" fmla="*/ 2147483647 w 234"/>
              <a:gd name="T107" fmla="*/ 2147483647 h 624"/>
              <a:gd name="T108" fmla="*/ 2147483647 w 234"/>
              <a:gd name="T109" fmla="*/ 2147483647 h 624"/>
              <a:gd name="T110" fmla="*/ 2147483647 w 234"/>
              <a:gd name="T111" fmla="*/ 2147483647 h 624"/>
              <a:gd name="T112" fmla="*/ 2147483647 w 234"/>
              <a:gd name="T113" fmla="*/ 2147483647 h 624"/>
              <a:gd name="T114" fmla="*/ 2147483647 w 234"/>
              <a:gd name="T115" fmla="*/ 2147483647 h 624"/>
              <a:gd name="T116" fmla="*/ 2147483647 w 234"/>
              <a:gd name="T117" fmla="*/ 2147483647 h 6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34"/>
              <a:gd name="T178" fmla="*/ 0 h 624"/>
              <a:gd name="T179" fmla="*/ 234 w 234"/>
              <a:gd name="T180" fmla="*/ 624 h 6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34" h="624">
                <a:moveTo>
                  <a:pt x="234" y="432"/>
                </a:moveTo>
                <a:lnTo>
                  <a:pt x="222" y="420"/>
                </a:lnTo>
                <a:lnTo>
                  <a:pt x="210" y="402"/>
                </a:lnTo>
                <a:lnTo>
                  <a:pt x="204" y="390"/>
                </a:lnTo>
                <a:lnTo>
                  <a:pt x="198" y="384"/>
                </a:lnTo>
                <a:lnTo>
                  <a:pt x="186" y="360"/>
                </a:lnTo>
                <a:lnTo>
                  <a:pt x="162" y="336"/>
                </a:lnTo>
                <a:lnTo>
                  <a:pt x="156" y="336"/>
                </a:lnTo>
                <a:lnTo>
                  <a:pt x="156" y="330"/>
                </a:lnTo>
                <a:lnTo>
                  <a:pt x="150" y="330"/>
                </a:lnTo>
                <a:lnTo>
                  <a:pt x="150" y="342"/>
                </a:lnTo>
                <a:lnTo>
                  <a:pt x="156" y="342"/>
                </a:lnTo>
                <a:lnTo>
                  <a:pt x="168" y="354"/>
                </a:lnTo>
                <a:lnTo>
                  <a:pt x="168" y="366"/>
                </a:lnTo>
                <a:lnTo>
                  <a:pt x="174" y="378"/>
                </a:lnTo>
                <a:lnTo>
                  <a:pt x="174" y="390"/>
                </a:lnTo>
                <a:lnTo>
                  <a:pt x="168" y="396"/>
                </a:lnTo>
                <a:lnTo>
                  <a:pt x="162" y="396"/>
                </a:lnTo>
                <a:lnTo>
                  <a:pt x="162" y="390"/>
                </a:lnTo>
                <a:lnTo>
                  <a:pt x="156" y="384"/>
                </a:lnTo>
                <a:lnTo>
                  <a:pt x="156" y="378"/>
                </a:lnTo>
                <a:lnTo>
                  <a:pt x="144" y="384"/>
                </a:lnTo>
                <a:lnTo>
                  <a:pt x="132" y="384"/>
                </a:lnTo>
                <a:lnTo>
                  <a:pt x="132" y="360"/>
                </a:lnTo>
                <a:lnTo>
                  <a:pt x="126" y="354"/>
                </a:lnTo>
                <a:lnTo>
                  <a:pt x="126" y="342"/>
                </a:lnTo>
                <a:lnTo>
                  <a:pt x="120" y="330"/>
                </a:lnTo>
                <a:lnTo>
                  <a:pt x="120" y="282"/>
                </a:lnTo>
                <a:lnTo>
                  <a:pt x="84" y="246"/>
                </a:lnTo>
                <a:lnTo>
                  <a:pt x="90" y="240"/>
                </a:lnTo>
                <a:lnTo>
                  <a:pt x="90" y="222"/>
                </a:lnTo>
                <a:lnTo>
                  <a:pt x="96" y="210"/>
                </a:lnTo>
                <a:lnTo>
                  <a:pt x="114" y="192"/>
                </a:lnTo>
                <a:lnTo>
                  <a:pt x="120" y="180"/>
                </a:lnTo>
                <a:lnTo>
                  <a:pt x="126" y="174"/>
                </a:lnTo>
                <a:lnTo>
                  <a:pt x="126" y="156"/>
                </a:lnTo>
                <a:lnTo>
                  <a:pt x="120" y="150"/>
                </a:lnTo>
                <a:lnTo>
                  <a:pt x="120" y="102"/>
                </a:lnTo>
                <a:lnTo>
                  <a:pt x="114" y="78"/>
                </a:lnTo>
                <a:lnTo>
                  <a:pt x="114" y="60"/>
                </a:lnTo>
                <a:lnTo>
                  <a:pt x="102" y="60"/>
                </a:lnTo>
                <a:lnTo>
                  <a:pt x="84" y="42"/>
                </a:lnTo>
                <a:lnTo>
                  <a:pt x="84" y="36"/>
                </a:lnTo>
                <a:lnTo>
                  <a:pt x="90" y="24"/>
                </a:lnTo>
                <a:lnTo>
                  <a:pt x="90" y="18"/>
                </a:lnTo>
                <a:lnTo>
                  <a:pt x="60" y="18"/>
                </a:lnTo>
                <a:lnTo>
                  <a:pt x="54" y="0"/>
                </a:lnTo>
                <a:lnTo>
                  <a:pt x="30" y="0"/>
                </a:lnTo>
                <a:lnTo>
                  <a:pt x="30" y="12"/>
                </a:lnTo>
                <a:lnTo>
                  <a:pt x="42" y="12"/>
                </a:lnTo>
                <a:lnTo>
                  <a:pt x="54" y="24"/>
                </a:lnTo>
                <a:lnTo>
                  <a:pt x="54" y="66"/>
                </a:lnTo>
                <a:lnTo>
                  <a:pt x="60" y="66"/>
                </a:lnTo>
                <a:lnTo>
                  <a:pt x="66" y="60"/>
                </a:lnTo>
                <a:lnTo>
                  <a:pt x="66" y="84"/>
                </a:lnTo>
                <a:lnTo>
                  <a:pt x="78" y="84"/>
                </a:lnTo>
                <a:lnTo>
                  <a:pt x="78" y="96"/>
                </a:lnTo>
                <a:lnTo>
                  <a:pt x="54" y="108"/>
                </a:lnTo>
                <a:lnTo>
                  <a:pt x="48" y="114"/>
                </a:lnTo>
                <a:lnTo>
                  <a:pt x="42" y="114"/>
                </a:lnTo>
                <a:lnTo>
                  <a:pt x="42" y="132"/>
                </a:lnTo>
                <a:lnTo>
                  <a:pt x="54" y="138"/>
                </a:lnTo>
                <a:lnTo>
                  <a:pt x="48" y="156"/>
                </a:lnTo>
                <a:lnTo>
                  <a:pt x="48" y="228"/>
                </a:lnTo>
                <a:lnTo>
                  <a:pt x="60" y="228"/>
                </a:lnTo>
                <a:lnTo>
                  <a:pt x="60" y="234"/>
                </a:lnTo>
                <a:lnTo>
                  <a:pt x="42" y="252"/>
                </a:lnTo>
                <a:lnTo>
                  <a:pt x="30" y="258"/>
                </a:lnTo>
                <a:lnTo>
                  <a:pt x="24" y="264"/>
                </a:lnTo>
                <a:lnTo>
                  <a:pt x="18" y="264"/>
                </a:lnTo>
                <a:lnTo>
                  <a:pt x="24" y="300"/>
                </a:lnTo>
                <a:lnTo>
                  <a:pt x="18" y="312"/>
                </a:lnTo>
                <a:lnTo>
                  <a:pt x="12" y="318"/>
                </a:lnTo>
                <a:lnTo>
                  <a:pt x="6" y="330"/>
                </a:lnTo>
                <a:lnTo>
                  <a:pt x="0" y="336"/>
                </a:lnTo>
                <a:lnTo>
                  <a:pt x="0" y="342"/>
                </a:lnTo>
                <a:lnTo>
                  <a:pt x="12" y="348"/>
                </a:lnTo>
                <a:lnTo>
                  <a:pt x="24" y="360"/>
                </a:lnTo>
                <a:lnTo>
                  <a:pt x="36" y="366"/>
                </a:lnTo>
                <a:lnTo>
                  <a:pt x="66" y="414"/>
                </a:lnTo>
                <a:lnTo>
                  <a:pt x="96" y="414"/>
                </a:lnTo>
                <a:lnTo>
                  <a:pt x="102" y="408"/>
                </a:lnTo>
                <a:lnTo>
                  <a:pt x="120" y="408"/>
                </a:lnTo>
                <a:lnTo>
                  <a:pt x="126" y="414"/>
                </a:lnTo>
                <a:lnTo>
                  <a:pt x="126" y="450"/>
                </a:lnTo>
                <a:lnTo>
                  <a:pt x="132" y="450"/>
                </a:lnTo>
                <a:lnTo>
                  <a:pt x="126" y="480"/>
                </a:lnTo>
                <a:lnTo>
                  <a:pt x="114" y="486"/>
                </a:lnTo>
                <a:lnTo>
                  <a:pt x="126" y="504"/>
                </a:lnTo>
                <a:lnTo>
                  <a:pt x="120" y="510"/>
                </a:lnTo>
                <a:lnTo>
                  <a:pt x="108" y="516"/>
                </a:lnTo>
                <a:lnTo>
                  <a:pt x="102" y="522"/>
                </a:lnTo>
                <a:lnTo>
                  <a:pt x="102" y="528"/>
                </a:lnTo>
                <a:lnTo>
                  <a:pt x="114" y="528"/>
                </a:lnTo>
                <a:lnTo>
                  <a:pt x="114" y="558"/>
                </a:lnTo>
                <a:lnTo>
                  <a:pt x="126" y="564"/>
                </a:lnTo>
                <a:lnTo>
                  <a:pt x="132" y="570"/>
                </a:lnTo>
                <a:lnTo>
                  <a:pt x="144" y="576"/>
                </a:lnTo>
                <a:lnTo>
                  <a:pt x="150" y="582"/>
                </a:lnTo>
                <a:lnTo>
                  <a:pt x="162" y="588"/>
                </a:lnTo>
                <a:lnTo>
                  <a:pt x="162" y="600"/>
                </a:lnTo>
                <a:lnTo>
                  <a:pt x="156" y="606"/>
                </a:lnTo>
                <a:lnTo>
                  <a:pt x="156" y="618"/>
                </a:lnTo>
                <a:lnTo>
                  <a:pt x="162" y="624"/>
                </a:lnTo>
                <a:lnTo>
                  <a:pt x="168" y="618"/>
                </a:lnTo>
                <a:lnTo>
                  <a:pt x="180" y="612"/>
                </a:lnTo>
                <a:lnTo>
                  <a:pt x="180" y="582"/>
                </a:lnTo>
                <a:lnTo>
                  <a:pt x="174" y="576"/>
                </a:lnTo>
                <a:lnTo>
                  <a:pt x="168" y="576"/>
                </a:lnTo>
                <a:lnTo>
                  <a:pt x="168" y="558"/>
                </a:lnTo>
                <a:lnTo>
                  <a:pt x="174" y="546"/>
                </a:lnTo>
                <a:lnTo>
                  <a:pt x="186" y="540"/>
                </a:lnTo>
                <a:lnTo>
                  <a:pt x="210" y="540"/>
                </a:lnTo>
                <a:lnTo>
                  <a:pt x="216" y="534"/>
                </a:lnTo>
                <a:lnTo>
                  <a:pt x="216" y="474"/>
                </a:lnTo>
                <a:lnTo>
                  <a:pt x="222" y="468"/>
                </a:lnTo>
                <a:lnTo>
                  <a:pt x="228" y="456"/>
                </a:lnTo>
                <a:lnTo>
                  <a:pt x="234" y="450"/>
                </a:lnTo>
                <a:lnTo>
                  <a:pt x="234" y="4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4" name="Madagascar" descr="© INSCALE GmbH, 05.05.2010&#10;http://www.presentationload.com/">
            <a:extLst>
              <a:ext uri="{FF2B5EF4-FFF2-40B4-BE49-F238E27FC236}">
                <a16:creationId xmlns:a16="http://schemas.microsoft.com/office/drawing/2014/main" id="{EAB6B67E-878A-E341-B40A-59E37F362446}"/>
              </a:ext>
            </a:extLst>
          </p:cNvPr>
          <p:cNvSpPr>
            <a:spLocks/>
          </p:cNvSpPr>
          <p:nvPr/>
        </p:nvSpPr>
        <p:spPr bwMode="gray">
          <a:xfrm>
            <a:off x="7014642" y="4851437"/>
            <a:ext cx="280298" cy="514497"/>
          </a:xfrm>
          <a:custGeom>
            <a:avLst/>
            <a:gdLst>
              <a:gd name="T0" fmla="*/ 2147483647 w 594"/>
              <a:gd name="T1" fmla="*/ 2147483647 h 1092"/>
              <a:gd name="T2" fmla="*/ 2147483647 w 594"/>
              <a:gd name="T3" fmla="*/ 2147483647 h 1092"/>
              <a:gd name="T4" fmla="*/ 2147483647 w 594"/>
              <a:gd name="T5" fmla="*/ 2147483647 h 1092"/>
              <a:gd name="T6" fmla="*/ 2147483647 w 594"/>
              <a:gd name="T7" fmla="*/ 2147483647 h 1092"/>
              <a:gd name="T8" fmla="*/ 2147483647 w 594"/>
              <a:gd name="T9" fmla="*/ 2147483647 h 1092"/>
              <a:gd name="T10" fmla="*/ 2147483647 w 594"/>
              <a:gd name="T11" fmla="*/ 2147483647 h 1092"/>
              <a:gd name="T12" fmla="*/ 2147483647 w 594"/>
              <a:gd name="T13" fmla="*/ 2147483647 h 1092"/>
              <a:gd name="T14" fmla="*/ 2147483647 w 594"/>
              <a:gd name="T15" fmla="*/ 2147483647 h 1092"/>
              <a:gd name="T16" fmla="*/ 2147483647 w 594"/>
              <a:gd name="T17" fmla="*/ 2147483647 h 1092"/>
              <a:gd name="T18" fmla="*/ 2147483647 w 594"/>
              <a:gd name="T19" fmla="*/ 2147483647 h 1092"/>
              <a:gd name="T20" fmla="*/ 2147483647 w 594"/>
              <a:gd name="T21" fmla="*/ 2147483647 h 1092"/>
              <a:gd name="T22" fmla="*/ 2147483647 w 594"/>
              <a:gd name="T23" fmla="*/ 2147483647 h 1092"/>
              <a:gd name="T24" fmla="*/ 2147483647 w 594"/>
              <a:gd name="T25" fmla="*/ 2147483647 h 1092"/>
              <a:gd name="T26" fmla="*/ 2147483647 w 594"/>
              <a:gd name="T27" fmla="*/ 2147483647 h 1092"/>
              <a:gd name="T28" fmla="*/ 2147483647 w 594"/>
              <a:gd name="T29" fmla="*/ 2147483647 h 1092"/>
              <a:gd name="T30" fmla="*/ 2147483647 w 594"/>
              <a:gd name="T31" fmla="*/ 2147483647 h 1092"/>
              <a:gd name="T32" fmla="*/ 2147483647 w 594"/>
              <a:gd name="T33" fmla="*/ 0 h 1092"/>
              <a:gd name="T34" fmla="*/ 2147483647 w 594"/>
              <a:gd name="T35" fmla="*/ 2147483647 h 1092"/>
              <a:gd name="T36" fmla="*/ 2147483647 w 594"/>
              <a:gd name="T37" fmla="*/ 2147483647 h 1092"/>
              <a:gd name="T38" fmla="*/ 2147483647 w 594"/>
              <a:gd name="T39" fmla="*/ 2147483647 h 1092"/>
              <a:gd name="T40" fmla="*/ 2147483647 w 594"/>
              <a:gd name="T41" fmla="*/ 2147483647 h 1092"/>
              <a:gd name="T42" fmla="*/ 2147483647 w 594"/>
              <a:gd name="T43" fmla="*/ 2147483647 h 1092"/>
              <a:gd name="T44" fmla="*/ 2147483647 w 594"/>
              <a:gd name="T45" fmla="*/ 2147483647 h 1092"/>
              <a:gd name="T46" fmla="*/ 2147483647 w 594"/>
              <a:gd name="T47" fmla="*/ 2147483647 h 1092"/>
              <a:gd name="T48" fmla="*/ 2147483647 w 594"/>
              <a:gd name="T49" fmla="*/ 2147483647 h 1092"/>
              <a:gd name="T50" fmla="*/ 2147483647 w 594"/>
              <a:gd name="T51" fmla="*/ 2147483647 h 1092"/>
              <a:gd name="T52" fmla="*/ 2147483647 w 594"/>
              <a:gd name="T53" fmla="*/ 2147483647 h 1092"/>
              <a:gd name="T54" fmla="*/ 2147483647 w 594"/>
              <a:gd name="T55" fmla="*/ 2147483647 h 1092"/>
              <a:gd name="T56" fmla="*/ 2147483647 w 594"/>
              <a:gd name="T57" fmla="*/ 2147483647 h 1092"/>
              <a:gd name="T58" fmla="*/ 2147483647 w 594"/>
              <a:gd name="T59" fmla="*/ 2147483647 h 1092"/>
              <a:gd name="T60" fmla="*/ 2147483647 w 594"/>
              <a:gd name="T61" fmla="*/ 2147483647 h 1092"/>
              <a:gd name="T62" fmla="*/ 2147483647 w 594"/>
              <a:gd name="T63" fmla="*/ 2147483647 h 1092"/>
              <a:gd name="T64" fmla="*/ 2147483647 w 594"/>
              <a:gd name="T65" fmla="*/ 2147483647 h 1092"/>
              <a:gd name="T66" fmla="*/ 2147483647 w 594"/>
              <a:gd name="T67" fmla="*/ 2147483647 h 1092"/>
              <a:gd name="T68" fmla="*/ 2147483647 w 594"/>
              <a:gd name="T69" fmla="*/ 2147483647 h 1092"/>
              <a:gd name="T70" fmla="*/ 2147483647 w 594"/>
              <a:gd name="T71" fmla="*/ 2147483647 h 1092"/>
              <a:gd name="T72" fmla="*/ 2147483647 w 594"/>
              <a:gd name="T73" fmla="*/ 2147483647 h 1092"/>
              <a:gd name="T74" fmla="*/ 2147483647 w 594"/>
              <a:gd name="T75" fmla="*/ 2147483647 h 1092"/>
              <a:gd name="T76" fmla="*/ 2147483647 w 594"/>
              <a:gd name="T77" fmla="*/ 2147483647 h 1092"/>
              <a:gd name="T78" fmla="*/ 2147483647 w 594"/>
              <a:gd name="T79" fmla="*/ 2147483647 h 1092"/>
              <a:gd name="T80" fmla="*/ 2147483647 w 594"/>
              <a:gd name="T81" fmla="*/ 2147483647 h 1092"/>
              <a:gd name="T82" fmla="*/ 2147483647 w 594"/>
              <a:gd name="T83" fmla="*/ 2147483647 h 1092"/>
              <a:gd name="T84" fmla="*/ 2147483647 w 594"/>
              <a:gd name="T85" fmla="*/ 2147483647 h 1092"/>
              <a:gd name="T86" fmla="*/ 0 w 594"/>
              <a:gd name="T87" fmla="*/ 2147483647 h 1092"/>
              <a:gd name="T88" fmla="*/ 2147483647 w 594"/>
              <a:gd name="T89" fmla="*/ 2147483647 h 1092"/>
              <a:gd name="T90" fmla="*/ 2147483647 w 594"/>
              <a:gd name="T91" fmla="*/ 2147483647 h 1092"/>
              <a:gd name="T92" fmla="*/ 2147483647 w 594"/>
              <a:gd name="T93" fmla="*/ 2147483647 h 1092"/>
              <a:gd name="T94" fmla="*/ 2147483647 w 594"/>
              <a:gd name="T95" fmla="*/ 2147483647 h 1092"/>
              <a:gd name="T96" fmla="*/ 2147483647 w 594"/>
              <a:gd name="T97" fmla="*/ 2147483647 h 1092"/>
              <a:gd name="T98" fmla="*/ 2147483647 w 594"/>
              <a:gd name="T99" fmla="*/ 2147483647 h 1092"/>
              <a:gd name="T100" fmla="*/ 2147483647 w 594"/>
              <a:gd name="T101" fmla="*/ 2147483647 h 1092"/>
              <a:gd name="T102" fmla="*/ 2147483647 w 594"/>
              <a:gd name="T103" fmla="*/ 2147483647 h 109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4"/>
              <a:gd name="T157" fmla="*/ 0 h 1092"/>
              <a:gd name="T158" fmla="*/ 594 w 594"/>
              <a:gd name="T159" fmla="*/ 1092 h 109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4" h="1092">
                <a:moveTo>
                  <a:pt x="120" y="330"/>
                </a:moveTo>
                <a:lnTo>
                  <a:pt x="144" y="324"/>
                </a:lnTo>
                <a:lnTo>
                  <a:pt x="192" y="324"/>
                </a:lnTo>
                <a:lnTo>
                  <a:pt x="192" y="300"/>
                </a:lnTo>
                <a:lnTo>
                  <a:pt x="252" y="312"/>
                </a:lnTo>
                <a:lnTo>
                  <a:pt x="270" y="282"/>
                </a:lnTo>
                <a:lnTo>
                  <a:pt x="312" y="288"/>
                </a:lnTo>
                <a:lnTo>
                  <a:pt x="312" y="258"/>
                </a:lnTo>
                <a:lnTo>
                  <a:pt x="324" y="228"/>
                </a:lnTo>
                <a:lnTo>
                  <a:pt x="324" y="258"/>
                </a:lnTo>
                <a:lnTo>
                  <a:pt x="336" y="276"/>
                </a:lnTo>
                <a:lnTo>
                  <a:pt x="348" y="240"/>
                </a:lnTo>
                <a:lnTo>
                  <a:pt x="348" y="210"/>
                </a:lnTo>
                <a:lnTo>
                  <a:pt x="354" y="192"/>
                </a:lnTo>
                <a:lnTo>
                  <a:pt x="354" y="186"/>
                </a:lnTo>
                <a:lnTo>
                  <a:pt x="360" y="186"/>
                </a:lnTo>
                <a:lnTo>
                  <a:pt x="372" y="198"/>
                </a:lnTo>
                <a:lnTo>
                  <a:pt x="372" y="204"/>
                </a:lnTo>
                <a:lnTo>
                  <a:pt x="378" y="204"/>
                </a:lnTo>
                <a:lnTo>
                  <a:pt x="402" y="180"/>
                </a:lnTo>
                <a:lnTo>
                  <a:pt x="396" y="168"/>
                </a:lnTo>
                <a:lnTo>
                  <a:pt x="396" y="150"/>
                </a:lnTo>
                <a:lnTo>
                  <a:pt x="390" y="138"/>
                </a:lnTo>
                <a:lnTo>
                  <a:pt x="402" y="126"/>
                </a:lnTo>
                <a:lnTo>
                  <a:pt x="414" y="126"/>
                </a:lnTo>
                <a:lnTo>
                  <a:pt x="420" y="132"/>
                </a:lnTo>
                <a:lnTo>
                  <a:pt x="426" y="132"/>
                </a:lnTo>
                <a:lnTo>
                  <a:pt x="432" y="126"/>
                </a:lnTo>
                <a:lnTo>
                  <a:pt x="438" y="114"/>
                </a:lnTo>
                <a:lnTo>
                  <a:pt x="450" y="102"/>
                </a:lnTo>
                <a:lnTo>
                  <a:pt x="456" y="90"/>
                </a:lnTo>
                <a:lnTo>
                  <a:pt x="462" y="72"/>
                </a:lnTo>
                <a:lnTo>
                  <a:pt x="462" y="42"/>
                </a:lnTo>
                <a:lnTo>
                  <a:pt x="492" y="0"/>
                </a:lnTo>
                <a:lnTo>
                  <a:pt x="546" y="60"/>
                </a:lnTo>
                <a:lnTo>
                  <a:pt x="546" y="90"/>
                </a:lnTo>
                <a:lnTo>
                  <a:pt x="552" y="96"/>
                </a:lnTo>
                <a:lnTo>
                  <a:pt x="558" y="114"/>
                </a:lnTo>
                <a:lnTo>
                  <a:pt x="576" y="150"/>
                </a:lnTo>
                <a:lnTo>
                  <a:pt x="582" y="156"/>
                </a:lnTo>
                <a:lnTo>
                  <a:pt x="582" y="162"/>
                </a:lnTo>
                <a:lnTo>
                  <a:pt x="564" y="216"/>
                </a:lnTo>
                <a:lnTo>
                  <a:pt x="594" y="276"/>
                </a:lnTo>
                <a:lnTo>
                  <a:pt x="594" y="288"/>
                </a:lnTo>
                <a:lnTo>
                  <a:pt x="588" y="294"/>
                </a:lnTo>
                <a:lnTo>
                  <a:pt x="576" y="294"/>
                </a:lnTo>
                <a:lnTo>
                  <a:pt x="564" y="288"/>
                </a:lnTo>
                <a:lnTo>
                  <a:pt x="558" y="282"/>
                </a:lnTo>
                <a:lnTo>
                  <a:pt x="552" y="282"/>
                </a:lnTo>
                <a:lnTo>
                  <a:pt x="522" y="288"/>
                </a:lnTo>
                <a:lnTo>
                  <a:pt x="528" y="330"/>
                </a:lnTo>
                <a:lnTo>
                  <a:pt x="522" y="336"/>
                </a:lnTo>
                <a:lnTo>
                  <a:pt x="516" y="348"/>
                </a:lnTo>
                <a:lnTo>
                  <a:pt x="504" y="354"/>
                </a:lnTo>
                <a:lnTo>
                  <a:pt x="486" y="390"/>
                </a:lnTo>
                <a:lnTo>
                  <a:pt x="486" y="402"/>
                </a:lnTo>
                <a:lnTo>
                  <a:pt x="492" y="414"/>
                </a:lnTo>
                <a:lnTo>
                  <a:pt x="504" y="450"/>
                </a:lnTo>
                <a:lnTo>
                  <a:pt x="498" y="468"/>
                </a:lnTo>
                <a:lnTo>
                  <a:pt x="486" y="510"/>
                </a:lnTo>
                <a:lnTo>
                  <a:pt x="462" y="570"/>
                </a:lnTo>
                <a:lnTo>
                  <a:pt x="432" y="642"/>
                </a:lnTo>
                <a:lnTo>
                  <a:pt x="390" y="720"/>
                </a:lnTo>
                <a:lnTo>
                  <a:pt x="324" y="852"/>
                </a:lnTo>
                <a:lnTo>
                  <a:pt x="312" y="894"/>
                </a:lnTo>
                <a:lnTo>
                  <a:pt x="306" y="912"/>
                </a:lnTo>
                <a:lnTo>
                  <a:pt x="306" y="948"/>
                </a:lnTo>
                <a:lnTo>
                  <a:pt x="294" y="984"/>
                </a:lnTo>
                <a:lnTo>
                  <a:pt x="276" y="1014"/>
                </a:lnTo>
                <a:lnTo>
                  <a:pt x="258" y="1032"/>
                </a:lnTo>
                <a:lnTo>
                  <a:pt x="240" y="1044"/>
                </a:lnTo>
                <a:lnTo>
                  <a:pt x="222" y="1062"/>
                </a:lnTo>
                <a:lnTo>
                  <a:pt x="216" y="1062"/>
                </a:lnTo>
                <a:lnTo>
                  <a:pt x="210" y="1068"/>
                </a:lnTo>
                <a:lnTo>
                  <a:pt x="186" y="1068"/>
                </a:lnTo>
                <a:lnTo>
                  <a:pt x="150" y="1086"/>
                </a:lnTo>
                <a:lnTo>
                  <a:pt x="114" y="1092"/>
                </a:lnTo>
                <a:lnTo>
                  <a:pt x="78" y="1074"/>
                </a:lnTo>
                <a:lnTo>
                  <a:pt x="60" y="1056"/>
                </a:lnTo>
                <a:lnTo>
                  <a:pt x="48" y="1038"/>
                </a:lnTo>
                <a:lnTo>
                  <a:pt x="36" y="1026"/>
                </a:lnTo>
                <a:lnTo>
                  <a:pt x="36" y="1020"/>
                </a:lnTo>
                <a:lnTo>
                  <a:pt x="30" y="1014"/>
                </a:lnTo>
                <a:lnTo>
                  <a:pt x="48" y="990"/>
                </a:lnTo>
                <a:lnTo>
                  <a:pt x="42" y="978"/>
                </a:lnTo>
                <a:lnTo>
                  <a:pt x="24" y="948"/>
                </a:lnTo>
                <a:lnTo>
                  <a:pt x="12" y="900"/>
                </a:lnTo>
                <a:lnTo>
                  <a:pt x="0" y="834"/>
                </a:lnTo>
                <a:lnTo>
                  <a:pt x="0" y="786"/>
                </a:lnTo>
                <a:lnTo>
                  <a:pt x="6" y="756"/>
                </a:lnTo>
                <a:lnTo>
                  <a:pt x="18" y="738"/>
                </a:lnTo>
                <a:lnTo>
                  <a:pt x="60" y="696"/>
                </a:lnTo>
                <a:lnTo>
                  <a:pt x="72" y="678"/>
                </a:lnTo>
                <a:lnTo>
                  <a:pt x="90" y="672"/>
                </a:lnTo>
                <a:lnTo>
                  <a:pt x="96" y="660"/>
                </a:lnTo>
                <a:lnTo>
                  <a:pt x="108" y="654"/>
                </a:lnTo>
                <a:lnTo>
                  <a:pt x="108" y="636"/>
                </a:lnTo>
                <a:lnTo>
                  <a:pt x="102" y="600"/>
                </a:lnTo>
                <a:lnTo>
                  <a:pt x="96" y="558"/>
                </a:lnTo>
                <a:lnTo>
                  <a:pt x="96" y="522"/>
                </a:lnTo>
                <a:lnTo>
                  <a:pt x="78" y="432"/>
                </a:lnTo>
                <a:lnTo>
                  <a:pt x="90" y="408"/>
                </a:lnTo>
                <a:lnTo>
                  <a:pt x="132" y="366"/>
                </a:lnTo>
                <a:lnTo>
                  <a:pt x="132" y="360"/>
                </a:lnTo>
                <a:lnTo>
                  <a:pt x="120" y="3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5" name="Macedonia" descr="© INSCALE GmbH, 05.05.2010&#10;http://www.presentationload.com/">
            <a:extLst>
              <a:ext uri="{FF2B5EF4-FFF2-40B4-BE49-F238E27FC236}">
                <a16:creationId xmlns:a16="http://schemas.microsoft.com/office/drawing/2014/main" id="{1E6D5C36-2989-20CF-3020-473F60EEA04E}"/>
              </a:ext>
            </a:extLst>
          </p:cNvPr>
          <p:cNvSpPr>
            <a:spLocks/>
          </p:cNvSpPr>
          <p:nvPr/>
        </p:nvSpPr>
        <p:spPr bwMode="gray">
          <a:xfrm>
            <a:off x="6258571" y="2773166"/>
            <a:ext cx="77450" cy="60855"/>
          </a:xfrm>
          <a:custGeom>
            <a:avLst/>
            <a:gdLst>
              <a:gd name="T0" fmla="*/ 2147483647 w 162"/>
              <a:gd name="T1" fmla="*/ 2147483647 h 126"/>
              <a:gd name="T2" fmla="*/ 2147483647 w 162"/>
              <a:gd name="T3" fmla="*/ 2147483647 h 126"/>
              <a:gd name="T4" fmla="*/ 2147483647 w 162"/>
              <a:gd name="T5" fmla="*/ 2147483647 h 126"/>
              <a:gd name="T6" fmla="*/ 2147483647 w 162"/>
              <a:gd name="T7" fmla="*/ 2147483647 h 126"/>
              <a:gd name="T8" fmla="*/ 2147483647 w 162"/>
              <a:gd name="T9" fmla="*/ 0 h 126"/>
              <a:gd name="T10" fmla="*/ 2147483647 w 162"/>
              <a:gd name="T11" fmla="*/ 2147483647 h 126"/>
              <a:gd name="T12" fmla="*/ 2147483647 w 162"/>
              <a:gd name="T13" fmla="*/ 2147483647 h 126"/>
              <a:gd name="T14" fmla="*/ 2147483647 w 162"/>
              <a:gd name="T15" fmla="*/ 2147483647 h 126"/>
              <a:gd name="T16" fmla="*/ 2147483647 w 162"/>
              <a:gd name="T17" fmla="*/ 2147483647 h 126"/>
              <a:gd name="T18" fmla="*/ 2147483647 w 162"/>
              <a:gd name="T19" fmla="*/ 2147483647 h 126"/>
              <a:gd name="T20" fmla="*/ 2147483647 w 162"/>
              <a:gd name="T21" fmla="*/ 2147483647 h 126"/>
              <a:gd name="T22" fmla="*/ 0 w 162"/>
              <a:gd name="T23" fmla="*/ 2147483647 h 126"/>
              <a:gd name="T24" fmla="*/ 0 w 162"/>
              <a:gd name="T25" fmla="*/ 2147483647 h 126"/>
              <a:gd name="T26" fmla="*/ 2147483647 w 162"/>
              <a:gd name="T27" fmla="*/ 2147483647 h 126"/>
              <a:gd name="T28" fmla="*/ 2147483647 w 162"/>
              <a:gd name="T29" fmla="*/ 2147483647 h 126"/>
              <a:gd name="T30" fmla="*/ 2147483647 w 162"/>
              <a:gd name="T31" fmla="*/ 2147483647 h 126"/>
              <a:gd name="T32" fmla="*/ 2147483647 w 162"/>
              <a:gd name="T33" fmla="*/ 2147483647 h 126"/>
              <a:gd name="T34" fmla="*/ 2147483647 w 162"/>
              <a:gd name="T35" fmla="*/ 2147483647 h 126"/>
              <a:gd name="T36" fmla="*/ 2147483647 w 162"/>
              <a:gd name="T37" fmla="*/ 2147483647 h 126"/>
              <a:gd name="T38" fmla="*/ 2147483647 w 162"/>
              <a:gd name="T39" fmla="*/ 2147483647 h 126"/>
              <a:gd name="T40" fmla="*/ 2147483647 w 162"/>
              <a:gd name="T41" fmla="*/ 2147483647 h 126"/>
              <a:gd name="T42" fmla="*/ 2147483647 w 162"/>
              <a:gd name="T43" fmla="*/ 2147483647 h 126"/>
              <a:gd name="T44" fmla="*/ 2147483647 w 162"/>
              <a:gd name="T45" fmla="*/ 2147483647 h 126"/>
              <a:gd name="T46" fmla="*/ 2147483647 w 162"/>
              <a:gd name="T47" fmla="*/ 2147483647 h 126"/>
              <a:gd name="T48" fmla="*/ 2147483647 w 162"/>
              <a:gd name="T49" fmla="*/ 2147483647 h 126"/>
              <a:gd name="T50" fmla="*/ 2147483647 w 162"/>
              <a:gd name="T51" fmla="*/ 2147483647 h 126"/>
              <a:gd name="T52" fmla="*/ 2147483647 w 162"/>
              <a:gd name="T53" fmla="*/ 2147483647 h 126"/>
              <a:gd name="T54" fmla="*/ 2147483647 w 162"/>
              <a:gd name="T55" fmla="*/ 2147483647 h 126"/>
              <a:gd name="T56" fmla="*/ 2147483647 w 162"/>
              <a:gd name="T57" fmla="*/ 2147483647 h 126"/>
              <a:gd name="T58" fmla="*/ 2147483647 w 162"/>
              <a:gd name="T59" fmla="*/ 2147483647 h 126"/>
              <a:gd name="T60" fmla="*/ 2147483647 w 162"/>
              <a:gd name="T61" fmla="*/ 2147483647 h 126"/>
              <a:gd name="T62" fmla="*/ 2147483647 w 162"/>
              <a:gd name="T63" fmla="*/ 2147483647 h 126"/>
              <a:gd name="T64" fmla="*/ 2147483647 w 162"/>
              <a:gd name="T65" fmla="*/ 2147483647 h 1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2"/>
              <a:gd name="T100" fmla="*/ 0 h 126"/>
              <a:gd name="T101" fmla="*/ 162 w 162"/>
              <a:gd name="T102" fmla="*/ 126 h 12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2" h="126">
                <a:moveTo>
                  <a:pt x="150" y="42"/>
                </a:moveTo>
                <a:lnTo>
                  <a:pt x="132" y="30"/>
                </a:lnTo>
                <a:lnTo>
                  <a:pt x="132" y="18"/>
                </a:lnTo>
                <a:lnTo>
                  <a:pt x="126" y="18"/>
                </a:lnTo>
                <a:lnTo>
                  <a:pt x="114" y="0"/>
                </a:lnTo>
                <a:lnTo>
                  <a:pt x="72" y="6"/>
                </a:lnTo>
                <a:lnTo>
                  <a:pt x="66" y="12"/>
                </a:lnTo>
                <a:lnTo>
                  <a:pt x="48" y="12"/>
                </a:lnTo>
                <a:lnTo>
                  <a:pt x="48" y="24"/>
                </a:lnTo>
                <a:lnTo>
                  <a:pt x="24" y="24"/>
                </a:lnTo>
                <a:lnTo>
                  <a:pt x="18" y="36"/>
                </a:lnTo>
                <a:lnTo>
                  <a:pt x="0" y="42"/>
                </a:lnTo>
                <a:lnTo>
                  <a:pt x="0" y="66"/>
                </a:lnTo>
                <a:lnTo>
                  <a:pt x="6" y="78"/>
                </a:lnTo>
                <a:lnTo>
                  <a:pt x="6" y="102"/>
                </a:lnTo>
                <a:lnTo>
                  <a:pt x="12" y="108"/>
                </a:lnTo>
                <a:lnTo>
                  <a:pt x="18" y="108"/>
                </a:lnTo>
                <a:lnTo>
                  <a:pt x="18" y="126"/>
                </a:lnTo>
                <a:lnTo>
                  <a:pt x="42" y="120"/>
                </a:lnTo>
                <a:lnTo>
                  <a:pt x="42" y="126"/>
                </a:lnTo>
                <a:lnTo>
                  <a:pt x="54" y="120"/>
                </a:lnTo>
                <a:lnTo>
                  <a:pt x="60" y="120"/>
                </a:lnTo>
                <a:lnTo>
                  <a:pt x="66" y="126"/>
                </a:lnTo>
                <a:lnTo>
                  <a:pt x="90" y="126"/>
                </a:lnTo>
                <a:lnTo>
                  <a:pt x="96" y="114"/>
                </a:lnTo>
                <a:lnTo>
                  <a:pt x="96" y="108"/>
                </a:lnTo>
                <a:lnTo>
                  <a:pt x="120" y="108"/>
                </a:lnTo>
                <a:lnTo>
                  <a:pt x="132" y="102"/>
                </a:lnTo>
                <a:lnTo>
                  <a:pt x="156" y="78"/>
                </a:lnTo>
                <a:lnTo>
                  <a:pt x="162" y="66"/>
                </a:lnTo>
                <a:lnTo>
                  <a:pt x="162" y="60"/>
                </a:lnTo>
                <a:lnTo>
                  <a:pt x="156" y="48"/>
                </a:lnTo>
                <a:lnTo>
                  <a:pt x="150"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6" name="Luxembourg" descr="© INSCALE GmbH, 05.05.2010&#10;http://www.presentationload.com/">
            <a:extLst>
              <a:ext uri="{FF2B5EF4-FFF2-40B4-BE49-F238E27FC236}">
                <a16:creationId xmlns:a16="http://schemas.microsoft.com/office/drawing/2014/main" id="{A9D1F63A-8F2F-15A1-C58A-51CD9151EB05}"/>
              </a:ext>
            </a:extLst>
          </p:cNvPr>
          <p:cNvSpPr>
            <a:spLocks/>
          </p:cNvSpPr>
          <p:nvPr/>
        </p:nvSpPr>
        <p:spPr bwMode="gray">
          <a:xfrm>
            <a:off x="5810463" y="2487335"/>
            <a:ext cx="23973" cy="20286"/>
          </a:xfrm>
          <a:custGeom>
            <a:avLst/>
            <a:gdLst>
              <a:gd name="T0" fmla="*/ 2147483647 w 54"/>
              <a:gd name="T1" fmla="*/ 2147483647 h 42"/>
              <a:gd name="T2" fmla="*/ 2147483647 w 54"/>
              <a:gd name="T3" fmla="*/ 2147483647 h 42"/>
              <a:gd name="T4" fmla="*/ 2147483647 w 54"/>
              <a:gd name="T5" fmla="*/ 2147483647 h 42"/>
              <a:gd name="T6" fmla="*/ 2147483647 w 54"/>
              <a:gd name="T7" fmla="*/ 2147483647 h 42"/>
              <a:gd name="T8" fmla="*/ 2147483647 w 54"/>
              <a:gd name="T9" fmla="*/ 2147483647 h 42"/>
              <a:gd name="T10" fmla="*/ 2147483647 w 54"/>
              <a:gd name="T11" fmla="*/ 2147483647 h 42"/>
              <a:gd name="T12" fmla="*/ 2147483647 w 54"/>
              <a:gd name="T13" fmla="*/ 2147483647 h 42"/>
              <a:gd name="T14" fmla="*/ 2147483647 w 54"/>
              <a:gd name="T15" fmla="*/ 2147483647 h 42"/>
              <a:gd name="T16" fmla="*/ 2147483647 w 54"/>
              <a:gd name="T17" fmla="*/ 0 h 42"/>
              <a:gd name="T18" fmla="*/ 2147483647 w 54"/>
              <a:gd name="T19" fmla="*/ 0 h 42"/>
              <a:gd name="T20" fmla="*/ 2147483647 w 54"/>
              <a:gd name="T21" fmla="*/ 2147483647 h 42"/>
              <a:gd name="T22" fmla="*/ 2147483647 w 54"/>
              <a:gd name="T23" fmla="*/ 2147483647 h 42"/>
              <a:gd name="T24" fmla="*/ 0 w 54"/>
              <a:gd name="T25" fmla="*/ 2147483647 h 42"/>
              <a:gd name="T26" fmla="*/ 0 w 54"/>
              <a:gd name="T27" fmla="*/ 2147483647 h 42"/>
              <a:gd name="T28" fmla="*/ 2147483647 w 54"/>
              <a:gd name="T29" fmla="*/ 2147483647 h 42"/>
              <a:gd name="T30" fmla="*/ 2147483647 w 54"/>
              <a:gd name="T31" fmla="*/ 2147483647 h 4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4"/>
              <a:gd name="T49" fmla="*/ 0 h 42"/>
              <a:gd name="T50" fmla="*/ 54 w 54"/>
              <a:gd name="T51" fmla="*/ 42 h 4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4" h="42">
                <a:moveTo>
                  <a:pt x="18" y="42"/>
                </a:moveTo>
                <a:lnTo>
                  <a:pt x="30" y="36"/>
                </a:lnTo>
                <a:lnTo>
                  <a:pt x="48" y="42"/>
                </a:lnTo>
                <a:lnTo>
                  <a:pt x="54" y="36"/>
                </a:lnTo>
                <a:lnTo>
                  <a:pt x="54" y="24"/>
                </a:lnTo>
                <a:lnTo>
                  <a:pt x="42" y="18"/>
                </a:lnTo>
                <a:lnTo>
                  <a:pt x="36" y="18"/>
                </a:lnTo>
                <a:lnTo>
                  <a:pt x="30" y="12"/>
                </a:lnTo>
                <a:lnTo>
                  <a:pt x="30" y="0"/>
                </a:lnTo>
                <a:lnTo>
                  <a:pt x="24" y="0"/>
                </a:lnTo>
                <a:lnTo>
                  <a:pt x="18" y="6"/>
                </a:lnTo>
                <a:lnTo>
                  <a:pt x="6" y="12"/>
                </a:lnTo>
                <a:lnTo>
                  <a:pt x="0" y="12"/>
                </a:lnTo>
                <a:lnTo>
                  <a:pt x="0" y="18"/>
                </a:lnTo>
                <a:lnTo>
                  <a:pt x="12" y="30"/>
                </a:lnTo>
                <a:lnTo>
                  <a:pt x="18"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7" name="Lithuania" descr="© INSCALE GmbH, 05.05.2010&#10;http://www.presentationload.com/">
            <a:extLst>
              <a:ext uri="{FF2B5EF4-FFF2-40B4-BE49-F238E27FC236}">
                <a16:creationId xmlns:a16="http://schemas.microsoft.com/office/drawing/2014/main" id="{D9293CBC-037B-CB88-8614-4E7C6C56FDFD}"/>
              </a:ext>
            </a:extLst>
          </p:cNvPr>
          <p:cNvSpPr>
            <a:spLocks/>
          </p:cNvSpPr>
          <p:nvPr/>
        </p:nvSpPr>
        <p:spPr bwMode="gray">
          <a:xfrm>
            <a:off x="6245665" y="2256826"/>
            <a:ext cx="160435" cy="92204"/>
          </a:xfrm>
          <a:custGeom>
            <a:avLst/>
            <a:gdLst>
              <a:gd name="T0" fmla="*/ 2147483647 w 342"/>
              <a:gd name="T1" fmla="*/ 2147483647 h 198"/>
              <a:gd name="T2" fmla="*/ 2147483647 w 342"/>
              <a:gd name="T3" fmla="*/ 2147483647 h 198"/>
              <a:gd name="T4" fmla="*/ 2147483647 w 342"/>
              <a:gd name="T5" fmla="*/ 2147483647 h 198"/>
              <a:gd name="T6" fmla="*/ 2147483647 w 342"/>
              <a:gd name="T7" fmla="*/ 2147483647 h 198"/>
              <a:gd name="T8" fmla="*/ 2147483647 w 342"/>
              <a:gd name="T9" fmla="*/ 2147483647 h 198"/>
              <a:gd name="T10" fmla="*/ 2147483647 w 342"/>
              <a:gd name="T11" fmla="*/ 2147483647 h 198"/>
              <a:gd name="T12" fmla="*/ 2147483647 w 342"/>
              <a:gd name="T13" fmla="*/ 2147483647 h 198"/>
              <a:gd name="T14" fmla="*/ 2147483647 w 342"/>
              <a:gd name="T15" fmla="*/ 2147483647 h 198"/>
              <a:gd name="T16" fmla="*/ 2147483647 w 342"/>
              <a:gd name="T17" fmla="*/ 2147483647 h 198"/>
              <a:gd name="T18" fmla="*/ 2147483647 w 342"/>
              <a:gd name="T19" fmla="*/ 2147483647 h 198"/>
              <a:gd name="T20" fmla="*/ 2147483647 w 342"/>
              <a:gd name="T21" fmla="*/ 2147483647 h 198"/>
              <a:gd name="T22" fmla="*/ 2147483647 w 342"/>
              <a:gd name="T23" fmla="*/ 2147483647 h 198"/>
              <a:gd name="T24" fmla="*/ 2147483647 w 342"/>
              <a:gd name="T25" fmla="*/ 0 h 198"/>
              <a:gd name="T26" fmla="*/ 2147483647 w 342"/>
              <a:gd name="T27" fmla="*/ 2147483647 h 198"/>
              <a:gd name="T28" fmla="*/ 0 w 342"/>
              <a:gd name="T29" fmla="*/ 2147483647 h 198"/>
              <a:gd name="T30" fmla="*/ 2147483647 w 342"/>
              <a:gd name="T31" fmla="*/ 2147483647 h 198"/>
              <a:gd name="T32" fmla="*/ 2147483647 w 342"/>
              <a:gd name="T33" fmla="*/ 2147483647 h 198"/>
              <a:gd name="T34" fmla="*/ 2147483647 w 342"/>
              <a:gd name="T35" fmla="*/ 2147483647 h 198"/>
              <a:gd name="T36" fmla="*/ 2147483647 w 342"/>
              <a:gd name="T37" fmla="*/ 2147483647 h 198"/>
              <a:gd name="T38" fmla="*/ 2147483647 w 342"/>
              <a:gd name="T39" fmla="*/ 2147483647 h 198"/>
              <a:gd name="T40" fmla="*/ 2147483647 w 342"/>
              <a:gd name="T41" fmla="*/ 2147483647 h 198"/>
              <a:gd name="T42" fmla="*/ 2147483647 w 342"/>
              <a:gd name="T43" fmla="*/ 2147483647 h 198"/>
              <a:gd name="T44" fmla="*/ 2147483647 w 342"/>
              <a:gd name="T45" fmla="*/ 2147483647 h 198"/>
              <a:gd name="T46" fmla="*/ 2147483647 w 342"/>
              <a:gd name="T47" fmla="*/ 2147483647 h 198"/>
              <a:gd name="T48" fmla="*/ 2147483647 w 342"/>
              <a:gd name="T49" fmla="*/ 2147483647 h 198"/>
              <a:gd name="T50" fmla="*/ 2147483647 w 342"/>
              <a:gd name="T51" fmla="*/ 2147483647 h 198"/>
              <a:gd name="T52" fmla="*/ 2147483647 w 342"/>
              <a:gd name="T53" fmla="*/ 2147483647 h 198"/>
              <a:gd name="T54" fmla="*/ 2147483647 w 342"/>
              <a:gd name="T55" fmla="*/ 2147483647 h 198"/>
              <a:gd name="T56" fmla="*/ 2147483647 w 342"/>
              <a:gd name="T57" fmla="*/ 2147483647 h 198"/>
              <a:gd name="T58" fmla="*/ 2147483647 w 342"/>
              <a:gd name="T59" fmla="*/ 2147483647 h 198"/>
              <a:gd name="T60" fmla="*/ 2147483647 w 342"/>
              <a:gd name="T61" fmla="*/ 2147483647 h 198"/>
              <a:gd name="T62" fmla="*/ 2147483647 w 342"/>
              <a:gd name="T63" fmla="*/ 2147483647 h 198"/>
              <a:gd name="T64" fmla="*/ 2147483647 w 342"/>
              <a:gd name="T65" fmla="*/ 2147483647 h 198"/>
              <a:gd name="T66" fmla="*/ 2147483647 w 342"/>
              <a:gd name="T67" fmla="*/ 2147483647 h 198"/>
              <a:gd name="T68" fmla="*/ 2147483647 w 342"/>
              <a:gd name="T69" fmla="*/ 2147483647 h 198"/>
              <a:gd name="T70" fmla="*/ 2147483647 w 342"/>
              <a:gd name="T71" fmla="*/ 2147483647 h 198"/>
              <a:gd name="T72" fmla="*/ 2147483647 w 342"/>
              <a:gd name="T73" fmla="*/ 2147483647 h 198"/>
              <a:gd name="T74" fmla="*/ 2147483647 w 342"/>
              <a:gd name="T75" fmla="*/ 2147483647 h 198"/>
              <a:gd name="T76" fmla="*/ 2147483647 w 342"/>
              <a:gd name="T77" fmla="*/ 2147483647 h 198"/>
              <a:gd name="T78" fmla="*/ 2147483647 w 342"/>
              <a:gd name="T79" fmla="*/ 2147483647 h 198"/>
              <a:gd name="T80" fmla="*/ 2147483647 w 342"/>
              <a:gd name="T81" fmla="*/ 2147483647 h 198"/>
              <a:gd name="T82" fmla="*/ 2147483647 w 342"/>
              <a:gd name="T83" fmla="*/ 2147483647 h 198"/>
              <a:gd name="T84" fmla="*/ 2147483647 w 342"/>
              <a:gd name="T85" fmla="*/ 2147483647 h 19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2"/>
              <a:gd name="T130" fmla="*/ 0 h 198"/>
              <a:gd name="T131" fmla="*/ 342 w 342"/>
              <a:gd name="T132" fmla="*/ 198 h 19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2" h="198">
                <a:moveTo>
                  <a:pt x="330" y="60"/>
                </a:moveTo>
                <a:lnTo>
                  <a:pt x="312" y="54"/>
                </a:lnTo>
                <a:lnTo>
                  <a:pt x="294" y="42"/>
                </a:lnTo>
                <a:lnTo>
                  <a:pt x="282" y="30"/>
                </a:lnTo>
                <a:lnTo>
                  <a:pt x="276" y="30"/>
                </a:lnTo>
                <a:lnTo>
                  <a:pt x="264" y="24"/>
                </a:lnTo>
                <a:lnTo>
                  <a:pt x="234" y="24"/>
                </a:lnTo>
                <a:lnTo>
                  <a:pt x="228" y="12"/>
                </a:lnTo>
                <a:lnTo>
                  <a:pt x="222" y="6"/>
                </a:lnTo>
                <a:lnTo>
                  <a:pt x="210" y="6"/>
                </a:lnTo>
                <a:lnTo>
                  <a:pt x="198" y="18"/>
                </a:lnTo>
                <a:lnTo>
                  <a:pt x="180" y="18"/>
                </a:lnTo>
                <a:lnTo>
                  <a:pt x="174" y="12"/>
                </a:lnTo>
                <a:lnTo>
                  <a:pt x="162" y="12"/>
                </a:lnTo>
                <a:lnTo>
                  <a:pt x="156" y="18"/>
                </a:lnTo>
                <a:lnTo>
                  <a:pt x="150" y="18"/>
                </a:lnTo>
                <a:lnTo>
                  <a:pt x="144" y="12"/>
                </a:lnTo>
                <a:lnTo>
                  <a:pt x="138" y="12"/>
                </a:lnTo>
                <a:lnTo>
                  <a:pt x="126" y="6"/>
                </a:lnTo>
                <a:lnTo>
                  <a:pt x="120" y="6"/>
                </a:lnTo>
                <a:lnTo>
                  <a:pt x="114" y="12"/>
                </a:lnTo>
                <a:lnTo>
                  <a:pt x="108" y="12"/>
                </a:lnTo>
                <a:lnTo>
                  <a:pt x="102" y="6"/>
                </a:lnTo>
                <a:lnTo>
                  <a:pt x="96" y="6"/>
                </a:lnTo>
                <a:lnTo>
                  <a:pt x="90" y="0"/>
                </a:lnTo>
                <a:lnTo>
                  <a:pt x="72" y="0"/>
                </a:lnTo>
                <a:lnTo>
                  <a:pt x="60" y="12"/>
                </a:lnTo>
                <a:lnTo>
                  <a:pt x="18" y="12"/>
                </a:lnTo>
                <a:lnTo>
                  <a:pt x="6" y="18"/>
                </a:lnTo>
                <a:lnTo>
                  <a:pt x="0" y="18"/>
                </a:lnTo>
                <a:lnTo>
                  <a:pt x="0" y="60"/>
                </a:lnTo>
                <a:lnTo>
                  <a:pt x="12" y="84"/>
                </a:lnTo>
                <a:lnTo>
                  <a:pt x="18" y="90"/>
                </a:lnTo>
                <a:lnTo>
                  <a:pt x="18" y="96"/>
                </a:lnTo>
                <a:lnTo>
                  <a:pt x="30" y="96"/>
                </a:lnTo>
                <a:lnTo>
                  <a:pt x="30" y="102"/>
                </a:lnTo>
                <a:lnTo>
                  <a:pt x="42" y="102"/>
                </a:lnTo>
                <a:lnTo>
                  <a:pt x="48" y="108"/>
                </a:lnTo>
                <a:lnTo>
                  <a:pt x="72" y="108"/>
                </a:lnTo>
                <a:lnTo>
                  <a:pt x="84" y="102"/>
                </a:lnTo>
                <a:lnTo>
                  <a:pt x="102" y="102"/>
                </a:lnTo>
                <a:lnTo>
                  <a:pt x="108" y="114"/>
                </a:lnTo>
                <a:lnTo>
                  <a:pt x="108" y="132"/>
                </a:lnTo>
                <a:lnTo>
                  <a:pt x="96" y="144"/>
                </a:lnTo>
                <a:lnTo>
                  <a:pt x="102" y="162"/>
                </a:lnTo>
                <a:lnTo>
                  <a:pt x="120" y="162"/>
                </a:lnTo>
                <a:lnTo>
                  <a:pt x="138" y="168"/>
                </a:lnTo>
                <a:lnTo>
                  <a:pt x="144" y="168"/>
                </a:lnTo>
                <a:lnTo>
                  <a:pt x="156" y="174"/>
                </a:lnTo>
                <a:lnTo>
                  <a:pt x="156" y="198"/>
                </a:lnTo>
                <a:lnTo>
                  <a:pt x="162" y="198"/>
                </a:lnTo>
                <a:lnTo>
                  <a:pt x="168" y="192"/>
                </a:lnTo>
                <a:lnTo>
                  <a:pt x="180" y="192"/>
                </a:lnTo>
                <a:lnTo>
                  <a:pt x="192" y="186"/>
                </a:lnTo>
                <a:lnTo>
                  <a:pt x="198" y="186"/>
                </a:lnTo>
                <a:lnTo>
                  <a:pt x="204" y="192"/>
                </a:lnTo>
                <a:lnTo>
                  <a:pt x="204" y="198"/>
                </a:lnTo>
                <a:lnTo>
                  <a:pt x="234" y="198"/>
                </a:lnTo>
                <a:lnTo>
                  <a:pt x="234" y="180"/>
                </a:lnTo>
                <a:lnTo>
                  <a:pt x="246" y="192"/>
                </a:lnTo>
                <a:lnTo>
                  <a:pt x="252" y="180"/>
                </a:lnTo>
                <a:lnTo>
                  <a:pt x="258" y="174"/>
                </a:lnTo>
                <a:lnTo>
                  <a:pt x="270" y="168"/>
                </a:lnTo>
                <a:lnTo>
                  <a:pt x="288" y="168"/>
                </a:lnTo>
                <a:lnTo>
                  <a:pt x="288" y="174"/>
                </a:lnTo>
                <a:lnTo>
                  <a:pt x="282" y="180"/>
                </a:lnTo>
                <a:lnTo>
                  <a:pt x="294" y="180"/>
                </a:lnTo>
                <a:lnTo>
                  <a:pt x="294" y="174"/>
                </a:lnTo>
                <a:lnTo>
                  <a:pt x="288" y="168"/>
                </a:lnTo>
                <a:lnTo>
                  <a:pt x="288" y="156"/>
                </a:lnTo>
                <a:lnTo>
                  <a:pt x="282" y="150"/>
                </a:lnTo>
                <a:lnTo>
                  <a:pt x="282" y="144"/>
                </a:lnTo>
                <a:lnTo>
                  <a:pt x="294" y="144"/>
                </a:lnTo>
                <a:lnTo>
                  <a:pt x="294" y="138"/>
                </a:lnTo>
                <a:lnTo>
                  <a:pt x="288" y="126"/>
                </a:lnTo>
                <a:lnTo>
                  <a:pt x="288" y="120"/>
                </a:lnTo>
                <a:lnTo>
                  <a:pt x="294" y="114"/>
                </a:lnTo>
                <a:lnTo>
                  <a:pt x="312" y="114"/>
                </a:lnTo>
                <a:lnTo>
                  <a:pt x="306" y="96"/>
                </a:lnTo>
                <a:lnTo>
                  <a:pt x="312" y="96"/>
                </a:lnTo>
                <a:lnTo>
                  <a:pt x="318" y="102"/>
                </a:lnTo>
                <a:lnTo>
                  <a:pt x="336" y="102"/>
                </a:lnTo>
                <a:lnTo>
                  <a:pt x="342" y="96"/>
                </a:lnTo>
                <a:lnTo>
                  <a:pt x="324" y="78"/>
                </a:lnTo>
                <a:lnTo>
                  <a:pt x="324" y="72"/>
                </a:lnTo>
                <a:lnTo>
                  <a:pt x="330" y="66"/>
                </a:lnTo>
                <a:lnTo>
                  <a:pt x="330" y="60"/>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8" name="Liechtenstein" descr="© INSCALE GmbH, 05.05.2010&#10;http://www.presentationload.com/">
            <a:extLst>
              <a:ext uri="{FF2B5EF4-FFF2-40B4-BE49-F238E27FC236}">
                <a16:creationId xmlns:a16="http://schemas.microsoft.com/office/drawing/2014/main" id="{3CE5367D-5537-B774-F940-9FCE25361D26}"/>
              </a:ext>
            </a:extLst>
          </p:cNvPr>
          <p:cNvSpPr>
            <a:spLocks/>
          </p:cNvSpPr>
          <p:nvPr/>
        </p:nvSpPr>
        <p:spPr bwMode="gray">
          <a:xfrm>
            <a:off x="5917419" y="2590604"/>
            <a:ext cx="7376" cy="11064"/>
          </a:xfrm>
          <a:custGeom>
            <a:avLst/>
            <a:gdLst>
              <a:gd name="T0" fmla="*/ 2147483647 w 18"/>
              <a:gd name="T1" fmla="*/ 0 h 24"/>
              <a:gd name="T2" fmla="*/ 2147483647 w 18"/>
              <a:gd name="T3" fmla="*/ 2147483647 h 24"/>
              <a:gd name="T4" fmla="*/ 0 w 18"/>
              <a:gd name="T5" fmla="*/ 2147483647 h 24"/>
              <a:gd name="T6" fmla="*/ 0 w 18"/>
              <a:gd name="T7" fmla="*/ 2147483647 h 24"/>
              <a:gd name="T8" fmla="*/ 2147483647 w 18"/>
              <a:gd name="T9" fmla="*/ 2147483647 h 24"/>
              <a:gd name="T10" fmla="*/ 2147483647 w 18"/>
              <a:gd name="T11" fmla="*/ 0 h 24"/>
              <a:gd name="T12" fmla="*/ 2147483647 w 18"/>
              <a:gd name="T13" fmla="*/ 0 h 24"/>
              <a:gd name="T14" fmla="*/ 0 60000 65536"/>
              <a:gd name="T15" fmla="*/ 0 60000 65536"/>
              <a:gd name="T16" fmla="*/ 0 60000 65536"/>
              <a:gd name="T17" fmla="*/ 0 60000 65536"/>
              <a:gd name="T18" fmla="*/ 0 60000 65536"/>
              <a:gd name="T19" fmla="*/ 0 60000 65536"/>
              <a:gd name="T20" fmla="*/ 0 60000 65536"/>
              <a:gd name="T21" fmla="*/ 0 w 18"/>
              <a:gd name="T22" fmla="*/ 0 h 24"/>
              <a:gd name="T23" fmla="*/ 18 w 18"/>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24">
                <a:moveTo>
                  <a:pt x="12" y="0"/>
                </a:moveTo>
                <a:lnTo>
                  <a:pt x="6" y="6"/>
                </a:lnTo>
                <a:lnTo>
                  <a:pt x="0" y="18"/>
                </a:lnTo>
                <a:lnTo>
                  <a:pt x="0" y="24"/>
                </a:lnTo>
                <a:lnTo>
                  <a:pt x="18" y="24"/>
                </a:lnTo>
                <a:lnTo>
                  <a:pt x="18" y="0"/>
                </a:lnTo>
                <a:lnTo>
                  <a:pt x="12"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9" name="Libya" descr="© INSCALE GmbH, 05.05.2010&#10;http://www.presentationload.com/">
            <a:extLst>
              <a:ext uri="{FF2B5EF4-FFF2-40B4-BE49-F238E27FC236}">
                <a16:creationId xmlns:a16="http://schemas.microsoft.com/office/drawing/2014/main" id="{E810EB3E-3EB0-AA21-C86C-BCE5031FE9FE}"/>
              </a:ext>
            </a:extLst>
          </p:cNvPr>
          <p:cNvSpPr>
            <a:spLocks/>
          </p:cNvSpPr>
          <p:nvPr/>
        </p:nvSpPr>
        <p:spPr bwMode="gray">
          <a:xfrm>
            <a:off x="5913732" y="3121695"/>
            <a:ext cx="518185" cy="523716"/>
          </a:xfrm>
          <a:custGeom>
            <a:avLst/>
            <a:gdLst>
              <a:gd name="T0" fmla="*/ 2147483647 w 1098"/>
              <a:gd name="T1" fmla="*/ 2147483647 h 1110"/>
              <a:gd name="T2" fmla="*/ 2147483647 w 1098"/>
              <a:gd name="T3" fmla="*/ 2147483647 h 1110"/>
              <a:gd name="T4" fmla="*/ 2147483647 w 1098"/>
              <a:gd name="T5" fmla="*/ 2147483647 h 1110"/>
              <a:gd name="T6" fmla="*/ 2147483647 w 1098"/>
              <a:gd name="T7" fmla="*/ 2147483647 h 1110"/>
              <a:gd name="T8" fmla="*/ 2147483647 w 1098"/>
              <a:gd name="T9" fmla="*/ 2147483647 h 1110"/>
              <a:gd name="T10" fmla="*/ 2147483647 w 1098"/>
              <a:gd name="T11" fmla="*/ 2147483647 h 1110"/>
              <a:gd name="T12" fmla="*/ 2147483647 w 1098"/>
              <a:gd name="T13" fmla="*/ 2147483647 h 1110"/>
              <a:gd name="T14" fmla="*/ 2147483647 w 1098"/>
              <a:gd name="T15" fmla="*/ 2147483647 h 1110"/>
              <a:gd name="T16" fmla="*/ 2147483647 w 1098"/>
              <a:gd name="T17" fmla="*/ 2147483647 h 1110"/>
              <a:gd name="T18" fmla="*/ 2147483647 w 1098"/>
              <a:gd name="T19" fmla="*/ 2147483647 h 1110"/>
              <a:gd name="T20" fmla="*/ 2147483647 w 1098"/>
              <a:gd name="T21" fmla="*/ 2147483647 h 1110"/>
              <a:gd name="T22" fmla="*/ 2147483647 w 1098"/>
              <a:gd name="T23" fmla="*/ 2147483647 h 1110"/>
              <a:gd name="T24" fmla="*/ 0 w 1098"/>
              <a:gd name="T25" fmla="*/ 2147483647 h 1110"/>
              <a:gd name="T26" fmla="*/ 2147483647 w 1098"/>
              <a:gd name="T27" fmla="*/ 2147483647 h 1110"/>
              <a:gd name="T28" fmla="*/ 2147483647 w 1098"/>
              <a:gd name="T29" fmla="*/ 2147483647 h 1110"/>
              <a:gd name="T30" fmla="*/ 2147483647 w 1098"/>
              <a:gd name="T31" fmla="*/ 2147483647 h 1110"/>
              <a:gd name="T32" fmla="*/ 2147483647 w 1098"/>
              <a:gd name="T33" fmla="*/ 2147483647 h 1110"/>
              <a:gd name="T34" fmla="*/ 2147483647 w 1098"/>
              <a:gd name="T35" fmla="*/ 2147483647 h 1110"/>
              <a:gd name="T36" fmla="*/ 2147483647 w 1098"/>
              <a:gd name="T37" fmla="*/ 2147483647 h 1110"/>
              <a:gd name="T38" fmla="*/ 2147483647 w 1098"/>
              <a:gd name="T39" fmla="*/ 2147483647 h 1110"/>
              <a:gd name="T40" fmla="*/ 2147483647 w 1098"/>
              <a:gd name="T41" fmla="*/ 2147483647 h 1110"/>
              <a:gd name="T42" fmla="*/ 2147483647 w 1098"/>
              <a:gd name="T43" fmla="*/ 2147483647 h 1110"/>
              <a:gd name="T44" fmla="*/ 2147483647 w 1098"/>
              <a:gd name="T45" fmla="*/ 2147483647 h 1110"/>
              <a:gd name="T46" fmla="*/ 2147483647 w 1098"/>
              <a:gd name="T47" fmla="*/ 2147483647 h 1110"/>
              <a:gd name="T48" fmla="*/ 2147483647 w 1098"/>
              <a:gd name="T49" fmla="*/ 2147483647 h 1110"/>
              <a:gd name="T50" fmla="*/ 2147483647 w 1098"/>
              <a:gd name="T51" fmla="*/ 2147483647 h 1110"/>
              <a:gd name="T52" fmla="*/ 2147483647 w 1098"/>
              <a:gd name="T53" fmla="*/ 2147483647 h 1110"/>
              <a:gd name="T54" fmla="*/ 2147483647 w 1098"/>
              <a:gd name="T55" fmla="*/ 2147483647 h 1110"/>
              <a:gd name="T56" fmla="*/ 2147483647 w 1098"/>
              <a:gd name="T57" fmla="*/ 2147483647 h 1110"/>
              <a:gd name="T58" fmla="*/ 2147483647 w 1098"/>
              <a:gd name="T59" fmla="*/ 2147483647 h 1110"/>
              <a:gd name="T60" fmla="*/ 2147483647 w 1098"/>
              <a:gd name="T61" fmla="*/ 2147483647 h 1110"/>
              <a:gd name="T62" fmla="*/ 2147483647 w 1098"/>
              <a:gd name="T63" fmla="*/ 2147483647 h 1110"/>
              <a:gd name="T64" fmla="*/ 2147483647 w 1098"/>
              <a:gd name="T65" fmla="*/ 2147483647 h 1110"/>
              <a:gd name="T66" fmla="*/ 2147483647 w 1098"/>
              <a:gd name="T67" fmla="*/ 2147483647 h 1110"/>
              <a:gd name="T68" fmla="*/ 2147483647 w 1098"/>
              <a:gd name="T69" fmla="*/ 2147483647 h 1110"/>
              <a:gd name="T70" fmla="*/ 2147483647 w 1098"/>
              <a:gd name="T71" fmla="*/ 2147483647 h 1110"/>
              <a:gd name="T72" fmla="*/ 2147483647 w 1098"/>
              <a:gd name="T73" fmla="*/ 2147483647 h 1110"/>
              <a:gd name="T74" fmla="*/ 2147483647 w 1098"/>
              <a:gd name="T75" fmla="*/ 2147483647 h 1110"/>
              <a:gd name="T76" fmla="*/ 2147483647 w 1098"/>
              <a:gd name="T77" fmla="*/ 2147483647 h 1110"/>
              <a:gd name="T78" fmla="*/ 2147483647 w 1098"/>
              <a:gd name="T79" fmla="*/ 2147483647 h 1110"/>
              <a:gd name="T80" fmla="*/ 2147483647 w 1098"/>
              <a:gd name="T81" fmla="*/ 2147483647 h 1110"/>
              <a:gd name="T82" fmla="*/ 2147483647 w 1098"/>
              <a:gd name="T83" fmla="*/ 2147483647 h 1110"/>
              <a:gd name="T84" fmla="*/ 2147483647 w 1098"/>
              <a:gd name="T85" fmla="*/ 2147483647 h 1110"/>
              <a:gd name="T86" fmla="*/ 2147483647 w 1098"/>
              <a:gd name="T87" fmla="*/ 2147483647 h 1110"/>
              <a:gd name="T88" fmla="*/ 2147483647 w 1098"/>
              <a:gd name="T89" fmla="*/ 2147483647 h 1110"/>
              <a:gd name="T90" fmla="*/ 2147483647 w 1098"/>
              <a:gd name="T91" fmla="*/ 2147483647 h 1110"/>
              <a:gd name="T92" fmla="*/ 2147483647 w 1098"/>
              <a:gd name="T93" fmla="*/ 2147483647 h 1110"/>
              <a:gd name="T94" fmla="*/ 2147483647 w 1098"/>
              <a:gd name="T95" fmla="*/ 2147483647 h 1110"/>
              <a:gd name="T96" fmla="*/ 2147483647 w 1098"/>
              <a:gd name="T97" fmla="*/ 2147483647 h 1110"/>
              <a:gd name="T98" fmla="*/ 2147483647 w 1098"/>
              <a:gd name="T99" fmla="*/ 2147483647 h 1110"/>
              <a:gd name="T100" fmla="*/ 2147483647 w 1098"/>
              <a:gd name="T101" fmla="*/ 2147483647 h 1110"/>
              <a:gd name="T102" fmla="*/ 2147483647 w 1098"/>
              <a:gd name="T103" fmla="*/ 2147483647 h 1110"/>
              <a:gd name="T104" fmla="*/ 2147483647 w 1098"/>
              <a:gd name="T105" fmla="*/ 2147483647 h 1110"/>
              <a:gd name="T106" fmla="*/ 2147483647 w 1098"/>
              <a:gd name="T107" fmla="*/ 2147483647 h 1110"/>
              <a:gd name="T108" fmla="*/ 2147483647 w 1098"/>
              <a:gd name="T109" fmla="*/ 2147483647 h 1110"/>
              <a:gd name="T110" fmla="*/ 2147483647 w 1098"/>
              <a:gd name="T111" fmla="*/ 2147483647 h 1110"/>
              <a:gd name="T112" fmla="*/ 2147483647 w 1098"/>
              <a:gd name="T113" fmla="*/ 2147483647 h 111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98"/>
              <a:gd name="T172" fmla="*/ 0 h 1110"/>
              <a:gd name="T173" fmla="*/ 1098 w 1098"/>
              <a:gd name="T174" fmla="*/ 1110 h 111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98" h="1110">
                <a:moveTo>
                  <a:pt x="156" y="60"/>
                </a:moveTo>
                <a:lnTo>
                  <a:pt x="150" y="66"/>
                </a:lnTo>
                <a:lnTo>
                  <a:pt x="126" y="78"/>
                </a:lnTo>
                <a:lnTo>
                  <a:pt x="114" y="78"/>
                </a:lnTo>
                <a:lnTo>
                  <a:pt x="102" y="84"/>
                </a:lnTo>
                <a:lnTo>
                  <a:pt x="96" y="90"/>
                </a:lnTo>
                <a:lnTo>
                  <a:pt x="90" y="102"/>
                </a:lnTo>
                <a:lnTo>
                  <a:pt x="84" y="108"/>
                </a:lnTo>
                <a:lnTo>
                  <a:pt x="78" y="120"/>
                </a:lnTo>
                <a:lnTo>
                  <a:pt x="72" y="120"/>
                </a:lnTo>
                <a:lnTo>
                  <a:pt x="54" y="138"/>
                </a:lnTo>
                <a:lnTo>
                  <a:pt x="54" y="156"/>
                </a:lnTo>
                <a:lnTo>
                  <a:pt x="66" y="180"/>
                </a:lnTo>
                <a:lnTo>
                  <a:pt x="66" y="204"/>
                </a:lnTo>
                <a:lnTo>
                  <a:pt x="36" y="234"/>
                </a:lnTo>
                <a:lnTo>
                  <a:pt x="30" y="234"/>
                </a:lnTo>
                <a:lnTo>
                  <a:pt x="24" y="240"/>
                </a:lnTo>
                <a:lnTo>
                  <a:pt x="12" y="246"/>
                </a:lnTo>
                <a:lnTo>
                  <a:pt x="6" y="246"/>
                </a:lnTo>
                <a:lnTo>
                  <a:pt x="0" y="252"/>
                </a:lnTo>
                <a:lnTo>
                  <a:pt x="12" y="270"/>
                </a:lnTo>
                <a:lnTo>
                  <a:pt x="36" y="330"/>
                </a:lnTo>
                <a:lnTo>
                  <a:pt x="48" y="354"/>
                </a:lnTo>
                <a:lnTo>
                  <a:pt x="48" y="360"/>
                </a:lnTo>
                <a:lnTo>
                  <a:pt x="42" y="372"/>
                </a:lnTo>
                <a:lnTo>
                  <a:pt x="42" y="402"/>
                </a:lnTo>
                <a:lnTo>
                  <a:pt x="36" y="408"/>
                </a:lnTo>
                <a:lnTo>
                  <a:pt x="36" y="414"/>
                </a:lnTo>
                <a:lnTo>
                  <a:pt x="42" y="432"/>
                </a:lnTo>
                <a:lnTo>
                  <a:pt x="30" y="456"/>
                </a:lnTo>
                <a:lnTo>
                  <a:pt x="36" y="510"/>
                </a:lnTo>
                <a:lnTo>
                  <a:pt x="36" y="516"/>
                </a:lnTo>
                <a:lnTo>
                  <a:pt x="42" y="522"/>
                </a:lnTo>
                <a:lnTo>
                  <a:pt x="42" y="534"/>
                </a:lnTo>
                <a:lnTo>
                  <a:pt x="36" y="546"/>
                </a:lnTo>
                <a:lnTo>
                  <a:pt x="30" y="552"/>
                </a:lnTo>
                <a:lnTo>
                  <a:pt x="18" y="558"/>
                </a:lnTo>
                <a:lnTo>
                  <a:pt x="6" y="558"/>
                </a:lnTo>
                <a:lnTo>
                  <a:pt x="0" y="564"/>
                </a:lnTo>
                <a:lnTo>
                  <a:pt x="0" y="570"/>
                </a:lnTo>
                <a:lnTo>
                  <a:pt x="6" y="582"/>
                </a:lnTo>
                <a:lnTo>
                  <a:pt x="18" y="594"/>
                </a:lnTo>
                <a:lnTo>
                  <a:pt x="24" y="612"/>
                </a:lnTo>
                <a:lnTo>
                  <a:pt x="36" y="624"/>
                </a:lnTo>
                <a:lnTo>
                  <a:pt x="42" y="636"/>
                </a:lnTo>
                <a:lnTo>
                  <a:pt x="48" y="642"/>
                </a:lnTo>
                <a:lnTo>
                  <a:pt x="48" y="684"/>
                </a:lnTo>
                <a:lnTo>
                  <a:pt x="72" y="708"/>
                </a:lnTo>
                <a:lnTo>
                  <a:pt x="96" y="696"/>
                </a:lnTo>
                <a:lnTo>
                  <a:pt x="102" y="696"/>
                </a:lnTo>
                <a:lnTo>
                  <a:pt x="138" y="714"/>
                </a:lnTo>
                <a:lnTo>
                  <a:pt x="150" y="714"/>
                </a:lnTo>
                <a:lnTo>
                  <a:pt x="162" y="726"/>
                </a:lnTo>
                <a:lnTo>
                  <a:pt x="162" y="732"/>
                </a:lnTo>
                <a:lnTo>
                  <a:pt x="168" y="744"/>
                </a:lnTo>
                <a:lnTo>
                  <a:pt x="174" y="762"/>
                </a:lnTo>
                <a:lnTo>
                  <a:pt x="180" y="774"/>
                </a:lnTo>
                <a:lnTo>
                  <a:pt x="186" y="780"/>
                </a:lnTo>
                <a:lnTo>
                  <a:pt x="186" y="786"/>
                </a:lnTo>
                <a:lnTo>
                  <a:pt x="222" y="792"/>
                </a:lnTo>
                <a:lnTo>
                  <a:pt x="234" y="792"/>
                </a:lnTo>
                <a:lnTo>
                  <a:pt x="246" y="798"/>
                </a:lnTo>
                <a:lnTo>
                  <a:pt x="258" y="798"/>
                </a:lnTo>
                <a:lnTo>
                  <a:pt x="276" y="804"/>
                </a:lnTo>
                <a:lnTo>
                  <a:pt x="288" y="810"/>
                </a:lnTo>
                <a:lnTo>
                  <a:pt x="294" y="810"/>
                </a:lnTo>
                <a:lnTo>
                  <a:pt x="300" y="816"/>
                </a:lnTo>
                <a:lnTo>
                  <a:pt x="312" y="822"/>
                </a:lnTo>
                <a:lnTo>
                  <a:pt x="318" y="828"/>
                </a:lnTo>
                <a:lnTo>
                  <a:pt x="324" y="840"/>
                </a:lnTo>
                <a:lnTo>
                  <a:pt x="336" y="846"/>
                </a:lnTo>
                <a:lnTo>
                  <a:pt x="342" y="852"/>
                </a:lnTo>
                <a:lnTo>
                  <a:pt x="360" y="846"/>
                </a:lnTo>
                <a:lnTo>
                  <a:pt x="396" y="828"/>
                </a:lnTo>
                <a:lnTo>
                  <a:pt x="456" y="792"/>
                </a:lnTo>
                <a:lnTo>
                  <a:pt x="468" y="786"/>
                </a:lnTo>
                <a:lnTo>
                  <a:pt x="1026" y="1110"/>
                </a:lnTo>
                <a:lnTo>
                  <a:pt x="1026" y="1062"/>
                </a:lnTo>
                <a:lnTo>
                  <a:pt x="1098" y="1062"/>
                </a:lnTo>
                <a:lnTo>
                  <a:pt x="1098" y="828"/>
                </a:lnTo>
                <a:lnTo>
                  <a:pt x="1092" y="750"/>
                </a:lnTo>
                <a:lnTo>
                  <a:pt x="1092" y="660"/>
                </a:lnTo>
                <a:lnTo>
                  <a:pt x="1086" y="564"/>
                </a:lnTo>
                <a:lnTo>
                  <a:pt x="1086" y="468"/>
                </a:lnTo>
                <a:lnTo>
                  <a:pt x="1080" y="390"/>
                </a:lnTo>
                <a:lnTo>
                  <a:pt x="1080" y="306"/>
                </a:lnTo>
                <a:lnTo>
                  <a:pt x="1068" y="270"/>
                </a:lnTo>
                <a:lnTo>
                  <a:pt x="1056" y="258"/>
                </a:lnTo>
                <a:lnTo>
                  <a:pt x="1050" y="246"/>
                </a:lnTo>
                <a:lnTo>
                  <a:pt x="1050" y="240"/>
                </a:lnTo>
                <a:lnTo>
                  <a:pt x="1056" y="228"/>
                </a:lnTo>
                <a:lnTo>
                  <a:pt x="1062" y="222"/>
                </a:lnTo>
                <a:lnTo>
                  <a:pt x="1068" y="210"/>
                </a:lnTo>
                <a:lnTo>
                  <a:pt x="1074" y="204"/>
                </a:lnTo>
                <a:lnTo>
                  <a:pt x="1074" y="198"/>
                </a:lnTo>
                <a:lnTo>
                  <a:pt x="1068" y="186"/>
                </a:lnTo>
                <a:lnTo>
                  <a:pt x="1056" y="180"/>
                </a:lnTo>
                <a:lnTo>
                  <a:pt x="1056" y="150"/>
                </a:lnTo>
                <a:lnTo>
                  <a:pt x="1080" y="126"/>
                </a:lnTo>
                <a:lnTo>
                  <a:pt x="1074" y="114"/>
                </a:lnTo>
                <a:lnTo>
                  <a:pt x="1074" y="96"/>
                </a:lnTo>
                <a:lnTo>
                  <a:pt x="1056" y="102"/>
                </a:lnTo>
                <a:lnTo>
                  <a:pt x="1044" y="90"/>
                </a:lnTo>
                <a:lnTo>
                  <a:pt x="1032" y="102"/>
                </a:lnTo>
                <a:lnTo>
                  <a:pt x="1026" y="102"/>
                </a:lnTo>
                <a:lnTo>
                  <a:pt x="1020" y="96"/>
                </a:lnTo>
                <a:lnTo>
                  <a:pt x="1008" y="90"/>
                </a:lnTo>
                <a:lnTo>
                  <a:pt x="1002" y="84"/>
                </a:lnTo>
                <a:lnTo>
                  <a:pt x="990" y="78"/>
                </a:lnTo>
                <a:lnTo>
                  <a:pt x="978" y="78"/>
                </a:lnTo>
                <a:lnTo>
                  <a:pt x="966" y="84"/>
                </a:lnTo>
                <a:lnTo>
                  <a:pt x="954" y="84"/>
                </a:lnTo>
                <a:lnTo>
                  <a:pt x="942" y="78"/>
                </a:lnTo>
                <a:lnTo>
                  <a:pt x="936" y="72"/>
                </a:lnTo>
                <a:lnTo>
                  <a:pt x="936" y="48"/>
                </a:lnTo>
                <a:lnTo>
                  <a:pt x="930" y="42"/>
                </a:lnTo>
                <a:lnTo>
                  <a:pt x="918" y="36"/>
                </a:lnTo>
                <a:lnTo>
                  <a:pt x="882" y="36"/>
                </a:lnTo>
                <a:lnTo>
                  <a:pt x="876" y="30"/>
                </a:lnTo>
                <a:lnTo>
                  <a:pt x="864" y="30"/>
                </a:lnTo>
                <a:lnTo>
                  <a:pt x="852" y="24"/>
                </a:lnTo>
                <a:lnTo>
                  <a:pt x="840" y="24"/>
                </a:lnTo>
                <a:lnTo>
                  <a:pt x="834" y="30"/>
                </a:lnTo>
                <a:lnTo>
                  <a:pt x="834" y="36"/>
                </a:lnTo>
                <a:lnTo>
                  <a:pt x="798" y="36"/>
                </a:lnTo>
                <a:lnTo>
                  <a:pt x="780" y="42"/>
                </a:lnTo>
                <a:lnTo>
                  <a:pt x="768" y="48"/>
                </a:lnTo>
                <a:lnTo>
                  <a:pt x="732" y="84"/>
                </a:lnTo>
                <a:lnTo>
                  <a:pt x="720" y="108"/>
                </a:lnTo>
                <a:lnTo>
                  <a:pt x="720" y="120"/>
                </a:lnTo>
                <a:lnTo>
                  <a:pt x="726" y="138"/>
                </a:lnTo>
                <a:lnTo>
                  <a:pt x="738" y="150"/>
                </a:lnTo>
                <a:lnTo>
                  <a:pt x="744" y="162"/>
                </a:lnTo>
                <a:lnTo>
                  <a:pt x="744" y="180"/>
                </a:lnTo>
                <a:lnTo>
                  <a:pt x="738" y="192"/>
                </a:lnTo>
                <a:lnTo>
                  <a:pt x="714" y="216"/>
                </a:lnTo>
                <a:lnTo>
                  <a:pt x="708" y="228"/>
                </a:lnTo>
                <a:lnTo>
                  <a:pt x="696" y="234"/>
                </a:lnTo>
                <a:lnTo>
                  <a:pt x="666" y="234"/>
                </a:lnTo>
                <a:lnTo>
                  <a:pt x="648" y="228"/>
                </a:lnTo>
                <a:lnTo>
                  <a:pt x="630" y="216"/>
                </a:lnTo>
                <a:lnTo>
                  <a:pt x="612" y="198"/>
                </a:lnTo>
                <a:lnTo>
                  <a:pt x="582" y="180"/>
                </a:lnTo>
                <a:lnTo>
                  <a:pt x="552" y="168"/>
                </a:lnTo>
                <a:lnTo>
                  <a:pt x="528" y="162"/>
                </a:lnTo>
                <a:lnTo>
                  <a:pt x="462" y="162"/>
                </a:lnTo>
                <a:lnTo>
                  <a:pt x="438" y="150"/>
                </a:lnTo>
                <a:lnTo>
                  <a:pt x="426" y="138"/>
                </a:lnTo>
                <a:lnTo>
                  <a:pt x="420" y="126"/>
                </a:lnTo>
                <a:lnTo>
                  <a:pt x="414" y="108"/>
                </a:lnTo>
                <a:lnTo>
                  <a:pt x="414" y="96"/>
                </a:lnTo>
                <a:lnTo>
                  <a:pt x="402" y="72"/>
                </a:lnTo>
                <a:lnTo>
                  <a:pt x="378" y="60"/>
                </a:lnTo>
                <a:lnTo>
                  <a:pt x="366" y="60"/>
                </a:lnTo>
                <a:lnTo>
                  <a:pt x="354" y="54"/>
                </a:lnTo>
                <a:lnTo>
                  <a:pt x="348" y="48"/>
                </a:lnTo>
                <a:lnTo>
                  <a:pt x="324" y="36"/>
                </a:lnTo>
                <a:lnTo>
                  <a:pt x="318" y="36"/>
                </a:lnTo>
                <a:lnTo>
                  <a:pt x="306" y="30"/>
                </a:lnTo>
                <a:lnTo>
                  <a:pt x="264" y="30"/>
                </a:lnTo>
                <a:lnTo>
                  <a:pt x="252" y="36"/>
                </a:lnTo>
                <a:lnTo>
                  <a:pt x="216" y="36"/>
                </a:lnTo>
                <a:lnTo>
                  <a:pt x="192" y="24"/>
                </a:lnTo>
                <a:lnTo>
                  <a:pt x="180" y="12"/>
                </a:lnTo>
                <a:lnTo>
                  <a:pt x="168" y="6"/>
                </a:lnTo>
                <a:lnTo>
                  <a:pt x="150" y="6"/>
                </a:lnTo>
                <a:lnTo>
                  <a:pt x="144" y="0"/>
                </a:lnTo>
                <a:lnTo>
                  <a:pt x="138" y="42"/>
                </a:lnTo>
                <a:lnTo>
                  <a:pt x="144" y="42"/>
                </a:lnTo>
                <a:lnTo>
                  <a:pt x="156" y="54"/>
                </a:lnTo>
                <a:lnTo>
                  <a:pt x="156"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0" name="Liberia" descr="© INSCALE GmbH, 05.05.2010&#10;http://www.presentationload.com/">
            <a:extLst>
              <a:ext uri="{FF2B5EF4-FFF2-40B4-BE49-F238E27FC236}">
                <a16:creationId xmlns:a16="http://schemas.microsoft.com/office/drawing/2014/main" id="{2C848563-07A5-5548-C3A0-4B6D3AA083DA}"/>
              </a:ext>
            </a:extLst>
          </p:cNvPr>
          <p:cNvSpPr>
            <a:spLocks/>
          </p:cNvSpPr>
          <p:nvPr/>
        </p:nvSpPr>
        <p:spPr bwMode="gray">
          <a:xfrm>
            <a:off x="5207452" y="4058485"/>
            <a:ext cx="145682" cy="162278"/>
          </a:xfrm>
          <a:custGeom>
            <a:avLst/>
            <a:gdLst>
              <a:gd name="T0" fmla="*/ 2147483647 w 312"/>
              <a:gd name="T1" fmla="*/ 2147483647 h 342"/>
              <a:gd name="T2" fmla="*/ 2147483647 w 312"/>
              <a:gd name="T3" fmla="*/ 2147483647 h 342"/>
              <a:gd name="T4" fmla="*/ 2147483647 w 312"/>
              <a:gd name="T5" fmla="*/ 2147483647 h 342"/>
              <a:gd name="T6" fmla="*/ 2147483647 w 312"/>
              <a:gd name="T7" fmla="*/ 2147483647 h 342"/>
              <a:gd name="T8" fmla="*/ 2147483647 w 312"/>
              <a:gd name="T9" fmla="*/ 2147483647 h 342"/>
              <a:gd name="T10" fmla="*/ 2147483647 w 312"/>
              <a:gd name="T11" fmla="*/ 2147483647 h 342"/>
              <a:gd name="T12" fmla="*/ 2147483647 w 312"/>
              <a:gd name="T13" fmla="*/ 2147483647 h 342"/>
              <a:gd name="T14" fmla="*/ 2147483647 w 312"/>
              <a:gd name="T15" fmla="*/ 2147483647 h 342"/>
              <a:gd name="T16" fmla="*/ 2147483647 w 312"/>
              <a:gd name="T17" fmla="*/ 2147483647 h 342"/>
              <a:gd name="T18" fmla="*/ 2147483647 w 312"/>
              <a:gd name="T19" fmla="*/ 2147483647 h 342"/>
              <a:gd name="T20" fmla="*/ 2147483647 w 312"/>
              <a:gd name="T21" fmla="*/ 2147483647 h 342"/>
              <a:gd name="T22" fmla="*/ 2147483647 w 312"/>
              <a:gd name="T23" fmla="*/ 2147483647 h 342"/>
              <a:gd name="T24" fmla="*/ 2147483647 w 312"/>
              <a:gd name="T25" fmla="*/ 2147483647 h 342"/>
              <a:gd name="T26" fmla="*/ 2147483647 w 312"/>
              <a:gd name="T27" fmla="*/ 2147483647 h 342"/>
              <a:gd name="T28" fmla="*/ 2147483647 w 312"/>
              <a:gd name="T29" fmla="*/ 2147483647 h 342"/>
              <a:gd name="T30" fmla="*/ 2147483647 w 312"/>
              <a:gd name="T31" fmla="*/ 2147483647 h 342"/>
              <a:gd name="T32" fmla="*/ 2147483647 w 312"/>
              <a:gd name="T33" fmla="*/ 2147483647 h 342"/>
              <a:gd name="T34" fmla="*/ 2147483647 w 312"/>
              <a:gd name="T35" fmla="*/ 2147483647 h 342"/>
              <a:gd name="T36" fmla="*/ 2147483647 w 312"/>
              <a:gd name="T37" fmla="*/ 2147483647 h 342"/>
              <a:gd name="T38" fmla="*/ 2147483647 w 312"/>
              <a:gd name="T39" fmla="*/ 2147483647 h 342"/>
              <a:gd name="T40" fmla="*/ 2147483647 w 312"/>
              <a:gd name="T41" fmla="*/ 2147483647 h 342"/>
              <a:gd name="T42" fmla="*/ 2147483647 w 312"/>
              <a:gd name="T43" fmla="*/ 2147483647 h 342"/>
              <a:gd name="T44" fmla="*/ 2147483647 w 312"/>
              <a:gd name="T45" fmla="*/ 2147483647 h 342"/>
              <a:gd name="T46" fmla="*/ 2147483647 w 312"/>
              <a:gd name="T47" fmla="*/ 2147483647 h 342"/>
              <a:gd name="T48" fmla="*/ 2147483647 w 312"/>
              <a:gd name="T49" fmla="*/ 2147483647 h 342"/>
              <a:gd name="T50" fmla="*/ 2147483647 w 312"/>
              <a:gd name="T51" fmla="*/ 0 h 342"/>
              <a:gd name="T52" fmla="*/ 2147483647 w 312"/>
              <a:gd name="T53" fmla="*/ 0 h 342"/>
              <a:gd name="T54" fmla="*/ 2147483647 w 312"/>
              <a:gd name="T55" fmla="*/ 2147483647 h 342"/>
              <a:gd name="T56" fmla="*/ 2147483647 w 312"/>
              <a:gd name="T57" fmla="*/ 2147483647 h 342"/>
              <a:gd name="T58" fmla="*/ 2147483647 w 312"/>
              <a:gd name="T59" fmla="*/ 2147483647 h 342"/>
              <a:gd name="T60" fmla="*/ 2147483647 w 312"/>
              <a:gd name="T61" fmla="*/ 2147483647 h 342"/>
              <a:gd name="T62" fmla="*/ 2147483647 w 312"/>
              <a:gd name="T63" fmla="*/ 2147483647 h 342"/>
              <a:gd name="T64" fmla="*/ 2147483647 w 312"/>
              <a:gd name="T65" fmla="*/ 2147483647 h 342"/>
              <a:gd name="T66" fmla="*/ 2147483647 w 312"/>
              <a:gd name="T67" fmla="*/ 2147483647 h 342"/>
              <a:gd name="T68" fmla="*/ 2147483647 w 312"/>
              <a:gd name="T69" fmla="*/ 2147483647 h 342"/>
              <a:gd name="T70" fmla="*/ 2147483647 w 312"/>
              <a:gd name="T71" fmla="*/ 2147483647 h 342"/>
              <a:gd name="T72" fmla="*/ 2147483647 w 312"/>
              <a:gd name="T73" fmla="*/ 2147483647 h 342"/>
              <a:gd name="T74" fmla="*/ 2147483647 w 312"/>
              <a:gd name="T75" fmla="*/ 2147483647 h 342"/>
              <a:gd name="T76" fmla="*/ 2147483647 w 312"/>
              <a:gd name="T77" fmla="*/ 2147483647 h 342"/>
              <a:gd name="T78" fmla="*/ 0 w 312"/>
              <a:gd name="T79" fmla="*/ 2147483647 h 342"/>
              <a:gd name="T80" fmla="*/ 2147483647 w 312"/>
              <a:gd name="T81" fmla="*/ 2147483647 h 342"/>
              <a:gd name="T82" fmla="*/ 2147483647 w 312"/>
              <a:gd name="T83" fmla="*/ 2147483647 h 342"/>
              <a:gd name="T84" fmla="*/ 2147483647 w 312"/>
              <a:gd name="T85" fmla="*/ 2147483647 h 342"/>
              <a:gd name="T86" fmla="*/ 2147483647 w 312"/>
              <a:gd name="T87" fmla="*/ 2147483647 h 342"/>
              <a:gd name="T88" fmla="*/ 2147483647 w 312"/>
              <a:gd name="T89" fmla="*/ 2147483647 h 342"/>
              <a:gd name="T90" fmla="*/ 2147483647 w 312"/>
              <a:gd name="T91" fmla="*/ 2147483647 h 342"/>
              <a:gd name="T92" fmla="*/ 2147483647 w 312"/>
              <a:gd name="T93" fmla="*/ 2147483647 h 342"/>
              <a:gd name="T94" fmla="*/ 2147483647 w 312"/>
              <a:gd name="T95" fmla="*/ 2147483647 h 342"/>
              <a:gd name="T96" fmla="*/ 2147483647 w 312"/>
              <a:gd name="T97" fmla="*/ 2147483647 h 342"/>
              <a:gd name="T98" fmla="*/ 2147483647 w 312"/>
              <a:gd name="T99" fmla="*/ 2147483647 h 342"/>
              <a:gd name="T100" fmla="*/ 2147483647 w 312"/>
              <a:gd name="T101" fmla="*/ 2147483647 h 342"/>
              <a:gd name="T102" fmla="*/ 2147483647 w 312"/>
              <a:gd name="T103" fmla="*/ 2147483647 h 342"/>
              <a:gd name="T104" fmla="*/ 2147483647 w 312"/>
              <a:gd name="T105" fmla="*/ 2147483647 h 342"/>
              <a:gd name="T106" fmla="*/ 2147483647 w 312"/>
              <a:gd name="T107" fmla="*/ 2147483647 h 342"/>
              <a:gd name="T108" fmla="*/ 2147483647 w 312"/>
              <a:gd name="T109" fmla="*/ 2147483647 h 342"/>
              <a:gd name="T110" fmla="*/ 2147483647 w 312"/>
              <a:gd name="T111" fmla="*/ 2147483647 h 342"/>
              <a:gd name="T112" fmla="*/ 2147483647 w 312"/>
              <a:gd name="T113" fmla="*/ 2147483647 h 342"/>
              <a:gd name="T114" fmla="*/ 2147483647 w 312"/>
              <a:gd name="T115" fmla="*/ 2147483647 h 342"/>
              <a:gd name="T116" fmla="*/ 2147483647 w 312"/>
              <a:gd name="T117" fmla="*/ 2147483647 h 342"/>
              <a:gd name="T118" fmla="*/ 2147483647 w 312"/>
              <a:gd name="T119" fmla="*/ 2147483647 h 342"/>
              <a:gd name="T120" fmla="*/ 2147483647 w 312"/>
              <a:gd name="T121" fmla="*/ 2147483647 h 3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12"/>
              <a:gd name="T184" fmla="*/ 0 h 342"/>
              <a:gd name="T185" fmla="*/ 312 w 312"/>
              <a:gd name="T186" fmla="*/ 342 h 3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12" h="342">
                <a:moveTo>
                  <a:pt x="312" y="252"/>
                </a:moveTo>
                <a:lnTo>
                  <a:pt x="312" y="240"/>
                </a:lnTo>
                <a:lnTo>
                  <a:pt x="282" y="210"/>
                </a:lnTo>
                <a:lnTo>
                  <a:pt x="282" y="180"/>
                </a:lnTo>
                <a:lnTo>
                  <a:pt x="246" y="186"/>
                </a:lnTo>
                <a:lnTo>
                  <a:pt x="246" y="174"/>
                </a:lnTo>
                <a:lnTo>
                  <a:pt x="228" y="174"/>
                </a:lnTo>
                <a:lnTo>
                  <a:pt x="222" y="168"/>
                </a:lnTo>
                <a:lnTo>
                  <a:pt x="228" y="156"/>
                </a:lnTo>
                <a:lnTo>
                  <a:pt x="240" y="150"/>
                </a:lnTo>
                <a:lnTo>
                  <a:pt x="246" y="132"/>
                </a:lnTo>
                <a:lnTo>
                  <a:pt x="246" y="108"/>
                </a:lnTo>
                <a:lnTo>
                  <a:pt x="228" y="72"/>
                </a:lnTo>
                <a:lnTo>
                  <a:pt x="222" y="72"/>
                </a:lnTo>
                <a:lnTo>
                  <a:pt x="216" y="78"/>
                </a:lnTo>
                <a:lnTo>
                  <a:pt x="210" y="90"/>
                </a:lnTo>
                <a:lnTo>
                  <a:pt x="210" y="102"/>
                </a:lnTo>
                <a:lnTo>
                  <a:pt x="198" y="114"/>
                </a:lnTo>
                <a:lnTo>
                  <a:pt x="192" y="114"/>
                </a:lnTo>
                <a:lnTo>
                  <a:pt x="180" y="102"/>
                </a:lnTo>
                <a:lnTo>
                  <a:pt x="180" y="96"/>
                </a:lnTo>
                <a:lnTo>
                  <a:pt x="168" y="96"/>
                </a:lnTo>
                <a:lnTo>
                  <a:pt x="168" y="36"/>
                </a:lnTo>
                <a:lnTo>
                  <a:pt x="162" y="18"/>
                </a:lnTo>
                <a:lnTo>
                  <a:pt x="150" y="6"/>
                </a:lnTo>
                <a:lnTo>
                  <a:pt x="138" y="0"/>
                </a:lnTo>
                <a:lnTo>
                  <a:pt x="132" y="0"/>
                </a:lnTo>
                <a:lnTo>
                  <a:pt x="126" y="6"/>
                </a:lnTo>
                <a:lnTo>
                  <a:pt x="126" y="18"/>
                </a:lnTo>
                <a:lnTo>
                  <a:pt x="102" y="12"/>
                </a:lnTo>
                <a:lnTo>
                  <a:pt x="108" y="36"/>
                </a:lnTo>
                <a:lnTo>
                  <a:pt x="84" y="42"/>
                </a:lnTo>
                <a:lnTo>
                  <a:pt x="84" y="60"/>
                </a:lnTo>
                <a:lnTo>
                  <a:pt x="78" y="72"/>
                </a:lnTo>
                <a:lnTo>
                  <a:pt x="66" y="78"/>
                </a:lnTo>
                <a:lnTo>
                  <a:pt x="54" y="90"/>
                </a:lnTo>
                <a:lnTo>
                  <a:pt x="42" y="96"/>
                </a:lnTo>
                <a:lnTo>
                  <a:pt x="24" y="114"/>
                </a:lnTo>
                <a:lnTo>
                  <a:pt x="24" y="150"/>
                </a:lnTo>
                <a:lnTo>
                  <a:pt x="0" y="126"/>
                </a:lnTo>
                <a:lnTo>
                  <a:pt x="36" y="162"/>
                </a:lnTo>
                <a:lnTo>
                  <a:pt x="60" y="162"/>
                </a:lnTo>
                <a:lnTo>
                  <a:pt x="72" y="192"/>
                </a:lnTo>
                <a:lnTo>
                  <a:pt x="102" y="192"/>
                </a:lnTo>
                <a:lnTo>
                  <a:pt x="108" y="198"/>
                </a:lnTo>
                <a:lnTo>
                  <a:pt x="120" y="222"/>
                </a:lnTo>
                <a:lnTo>
                  <a:pt x="132" y="240"/>
                </a:lnTo>
                <a:lnTo>
                  <a:pt x="150" y="252"/>
                </a:lnTo>
                <a:lnTo>
                  <a:pt x="162" y="270"/>
                </a:lnTo>
                <a:lnTo>
                  <a:pt x="180" y="282"/>
                </a:lnTo>
                <a:lnTo>
                  <a:pt x="198" y="288"/>
                </a:lnTo>
                <a:lnTo>
                  <a:pt x="210" y="294"/>
                </a:lnTo>
                <a:lnTo>
                  <a:pt x="228" y="300"/>
                </a:lnTo>
                <a:lnTo>
                  <a:pt x="258" y="330"/>
                </a:lnTo>
                <a:lnTo>
                  <a:pt x="294" y="342"/>
                </a:lnTo>
                <a:lnTo>
                  <a:pt x="300" y="342"/>
                </a:lnTo>
                <a:lnTo>
                  <a:pt x="300" y="294"/>
                </a:lnTo>
                <a:lnTo>
                  <a:pt x="306" y="288"/>
                </a:lnTo>
                <a:lnTo>
                  <a:pt x="306" y="276"/>
                </a:lnTo>
                <a:lnTo>
                  <a:pt x="312" y="264"/>
                </a:lnTo>
                <a:lnTo>
                  <a:pt x="312" y="25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1" name="Lesotho" descr="© INSCALE GmbH, 05.05.2010&#10;http://www.presentationload.com/">
            <a:extLst>
              <a:ext uri="{FF2B5EF4-FFF2-40B4-BE49-F238E27FC236}">
                <a16:creationId xmlns:a16="http://schemas.microsoft.com/office/drawing/2014/main" id="{B7C1518E-2FEA-8DF4-F0B4-A46A9B942DF7}"/>
              </a:ext>
            </a:extLst>
          </p:cNvPr>
          <p:cNvSpPr>
            <a:spLocks/>
          </p:cNvSpPr>
          <p:nvPr/>
        </p:nvSpPr>
        <p:spPr bwMode="gray">
          <a:xfrm>
            <a:off x="6485394" y="5472889"/>
            <a:ext cx="79297" cy="77451"/>
          </a:xfrm>
          <a:custGeom>
            <a:avLst/>
            <a:gdLst>
              <a:gd name="T0" fmla="*/ 0 w 168"/>
              <a:gd name="T1" fmla="*/ 2147483647 h 162"/>
              <a:gd name="T2" fmla="*/ 2147483647 w 168"/>
              <a:gd name="T3" fmla="*/ 2147483647 h 162"/>
              <a:gd name="T4" fmla="*/ 2147483647 w 168"/>
              <a:gd name="T5" fmla="*/ 2147483647 h 162"/>
              <a:gd name="T6" fmla="*/ 2147483647 w 168"/>
              <a:gd name="T7" fmla="*/ 2147483647 h 162"/>
              <a:gd name="T8" fmla="*/ 2147483647 w 168"/>
              <a:gd name="T9" fmla="*/ 2147483647 h 162"/>
              <a:gd name="T10" fmla="*/ 2147483647 w 168"/>
              <a:gd name="T11" fmla="*/ 2147483647 h 162"/>
              <a:gd name="T12" fmla="*/ 2147483647 w 168"/>
              <a:gd name="T13" fmla="*/ 2147483647 h 162"/>
              <a:gd name="T14" fmla="*/ 2147483647 w 168"/>
              <a:gd name="T15" fmla="*/ 2147483647 h 162"/>
              <a:gd name="T16" fmla="*/ 2147483647 w 168"/>
              <a:gd name="T17" fmla="*/ 2147483647 h 162"/>
              <a:gd name="T18" fmla="*/ 2147483647 w 168"/>
              <a:gd name="T19" fmla="*/ 2147483647 h 162"/>
              <a:gd name="T20" fmla="*/ 2147483647 w 168"/>
              <a:gd name="T21" fmla="*/ 2147483647 h 162"/>
              <a:gd name="T22" fmla="*/ 2147483647 w 168"/>
              <a:gd name="T23" fmla="*/ 2147483647 h 162"/>
              <a:gd name="T24" fmla="*/ 2147483647 w 168"/>
              <a:gd name="T25" fmla="*/ 2147483647 h 162"/>
              <a:gd name="T26" fmla="*/ 2147483647 w 168"/>
              <a:gd name="T27" fmla="*/ 2147483647 h 162"/>
              <a:gd name="T28" fmla="*/ 2147483647 w 168"/>
              <a:gd name="T29" fmla="*/ 2147483647 h 162"/>
              <a:gd name="T30" fmla="*/ 2147483647 w 168"/>
              <a:gd name="T31" fmla="*/ 2147483647 h 162"/>
              <a:gd name="T32" fmla="*/ 2147483647 w 168"/>
              <a:gd name="T33" fmla="*/ 2147483647 h 162"/>
              <a:gd name="T34" fmla="*/ 2147483647 w 168"/>
              <a:gd name="T35" fmla="*/ 2147483647 h 162"/>
              <a:gd name="T36" fmla="*/ 2147483647 w 168"/>
              <a:gd name="T37" fmla="*/ 2147483647 h 162"/>
              <a:gd name="T38" fmla="*/ 2147483647 w 168"/>
              <a:gd name="T39" fmla="*/ 2147483647 h 162"/>
              <a:gd name="T40" fmla="*/ 2147483647 w 168"/>
              <a:gd name="T41" fmla="*/ 2147483647 h 162"/>
              <a:gd name="T42" fmla="*/ 2147483647 w 168"/>
              <a:gd name="T43" fmla="*/ 0 h 162"/>
              <a:gd name="T44" fmla="*/ 2147483647 w 168"/>
              <a:gd name="T45" fmla="*/ 0 h 162"/>
              <a:gd name="T46" fmla="*/ 2147483647 w 168"/>
              <a:gd name="T47" fmla="*/ 2147483647 h 162"/>
              <a:gd name="T48" fmla="*/ 2147483647 w 168"/>
              <a:gd name="T49" fmla="*/ 2147483647 h 162"/>
              <a:gd name="T50" fmla="*/ 2147483647 w 168"/>
              <a:gd name="T51" fmla="*/ 2147483647 h 162"/>
              <a:gd name="T52" fmla="*/ 2147483647 w 168"/>
              <a:gd name="T53" fmla="*/ 2147483647 h 162"/>
              <a:gd name="T54" fmla="*/ 2147483647 w 168"/>
              <a:gd name="T55" fmla="*/ 2147483647 h 162"/>
              <a:gd name="T56" fmla="*/ 2147483647 w 168"/>
              <a:gd name="T57" fmla="*/ 2147483647 h 162"/>
              <a:gd name="T58" fmla="*/ 2147483647 w 168"/>
              <a:gd name="T59" fmla="*/ 2147483647 h 162"/>
              <a:gd name="T60" fmla="*/ 0 w 168"/>
              <a:gd name="T61" fmla="*/ 2147483647 h 16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62"/>
              <a:gd name="T95" fmla="*/ 168 w 168"/>
              <a:gd name="T96" fmla="*/ 162 h 16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62">
                <a:moveTo>
                  <a:pt x="0" y="78"/>
                </a:moveTo>
                <a:lnTo>
                  <a:pt x="24" y="114"/>
                </a:lnTo>
                <a:lnTo>
                  <a:pt x="24" y="132"/>
                </a:lnTo>
                <a:lnTo>
                  <a:pt x="54" y="162"/>
                </a:lnTo>
                <a:lnTo>
                  <a:pt x="72" y="162"/>
                </a:lnTo>
                <a:lnTo>
                  <a:pt x="72" y="150"/>
                </a:lnTo>
                <a:lnTo>
                  <a:pt x="78" y="144"/>
                </a:lnTo>
                <a:lnTo>
                  <a:pt x="84" y="132"/>
                </a:lnTo>
                <a:lnTo>
                  <a:pt x="90" y="126"/>
                </a:lnTo>
                <a:lnTo>
                  <a:pt x="102" y="120"/>
                </a:lnTo>
                <a:lnTo>
                  <a:pt x="120" y="120"/>
                </a:lnTo>
                <a:lnTo>
                  <a:pt x="132" y="114"/>
                </a:lnTo>
                <a:lnTo>
                  <a:pt x="138" y="108"/>
                </a:lnTo>
                <a:lnTo>
                  <a:pt x="150" y="102"/>
                </a:lnTo>
                <a:lnTo>
                  <a:pt x="144" y="84"/>
                </a:lnTo>
                <a:lnTo>
                  <a:pt x="168" y="66"/>
                </a:lnTo>
                <a:lnTo>
                  <a:pt x="162" y="42"/>
                </a:lnTo>
                <a:lnTo>
                  <a:pt x="150" y="36"/>
                </a:lnTo>
                <a:lnTo>
                  <a:pt x="144" y="24"/>
                </a:lnTo>
                <a:lnTo>
                  <a:pt x="138" y="18"/>
                </a:lnTo>
                <a:lnTo>
                  <a:pt x="132" y="6"/>
                </a:lnTo>
                <a:lnTo>
                  <a:pt x="126" y="0"/>
                </a:lnTo>
                <a:lnTo>
                  <a:pt x="90" y="0"/>
                </a:lnTo>
                <a:lnTo>
                  <a:pt x="78" y="6"/>
                </a:lnTo>
                <a:lnTo>
                  <a:pt x="78" y="18"/>
                </a:lnTo>
                <a:lnTo>
                  <a:pt x="54" y="18"/>
                </a:lnTo>
                <a:lnTo>
                  <a:pt x="48" y="24"/>
                </a:lnTo>
                <a:lnTo>
                  <a:pt x="48" y="42"/>
                </a:lnTo>
                <a:lnTo>
                  <a:pt x="30" y="60"/>
                </a:lnTo>
                <a:lnTo>
                  <a:pt x="24" y="78"/>
                </a:lnTo>
                <a:lnTo>
                  <a:pt x="0" y="7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2" name="Lebanon" descr="© INSCALE GmbH, 05.05.2010&#10;http://www.presentationload.com/">
            <a:extLst>
              <a:ext uri="{FF2B5EF4-FFF2-40B4-BE49-F238E27FC236}">
                <a16:creationId xmlns:a16="http://schemas.microsoft.com/office/drawing/2014/main" id="{94C6ED75-A01F-E774-38E4-C91B1CA31AA8}"/>
              </a:ext>
            </a:extLst>
          </p:cNvPr>
          <p:cNvSpPr>
            <a:spLocks/>
          </p:cNvSpPr>
          <p:nvPr/>
        </p:nvSpPr>
        <p:spPr bwMode="gray">
          <a:xfrm>
            <a:off x="6728811" y="3068217"/>
            <a:ext cx="51634" cy="73763"/>
          </a:xfrm>
          <a:custGeom>
            <a:avLst/>
            <a:gdLst>
              <a:gd name="T0" fmla="*/ 2147483647 w 108"/>
              <a:gd name="T1" fmla="*/ 2147483647 h 156"/>
              <a:gd name="T2" fmla="*/ 2147483647 w 108"/>
              <a:gd name="T3" fmla="*/ 2147483647 h 156"/>
              <a:gd name="T4" fmla="*/ 2147483647 w 108"/>
              <a:gd name="T5" fmla="*/ 2147483647 h 156"/>
              <a:gd name="T6" fmla="*/ 2147483647 w 108"/>
              <a:gd name="T7" fmla="*/ 2147483647 h 156"/>
              <a:gd name="T8" fmla="*/ 2147483647 w 108"/>
              <a:gd name="T9" fmla="*/ 2147483647 h 156"/>
              <a:gd name="T10" fmla="*/ 2147483647 w 108"/>
              <a:gd name="T11" fmla="*/ 2147483647 h 156"/>
              <a:gd name="T12" fmla="*/ 2147483647 w 108"/>
              <a:gd name="T13" fmla="*/ 2147483647 h 156"/>
              <a:gd name="T14" fmla="*/ 2147483647 w 108"/>
              <a:gd name="T15" fmla="*/ 2147483647 h 156"/>
              <a:gd name="T16" fmla="*/ 2147483647 w 108"/>
              <a:gd name="T17" fmla="*/ 2147483647 h 156"/>
              <a:gd name="T18" fmla="*/ 2147483647 w 108"/>
              <a:gd name="T19" fmla="*/ 2147483647 h 156"/>
              <a:gd name="T20" fmla="*/ 2147483647 w 108"/>
              <a:gd name="T21" fmla="*/ 0 h 156"/>
              <a:gd name="T22" fmla="*/ 2147483647 w 108"/>
              <a:gd name="T23" fmla="*/ 0 h 156"/>
              <a:gd name="T24" fmla="*/ 2147483647 w 108"/>
              <a:gd name="T25" fmla="*/ 0 h 156"/>
              <a:gd name="T26" fmla="*/ 2147483647 w 108"/>
              <a:gd name="T27" fmla="*/ 2147483647 h 156"/>
              <a:gd name="T28" fmla="*/ 2147483647 w 108"/>
              <a:gd name="T29" fmla="*/ 2147483647 h 156"/>
              <a:gd name="T30" fmla="*/ 2147483647 w 108"/>
              <a:gd name="T31" fmla="*/ 2147483647 h 156"/>
              <a:gd name="T32" fmla="*/ 2147483647 w 108"/>
              <a:gd name="T33" fmla="*/ 2147483647 h 156"/>
              <a:gd name="T34" fmla="*/ 2147483647 w 108"/>
              <a:gd name="T35" fmla="*/ 2147483647 h 156"/>
              <a:gd name="T36" fmla="*/ 2147483647 w 108"/>
              <a:gd name="T37" fmla="*/ 2147483647 h 156"/>
              <a:gd name="T38" fmla="*/ 2147483647 w 108"/>
              <a:gd name="T39" fmla="*/ 2147483647 h 156"/>
              <a:gd name="T40" fmla="*/ 2147483647 w 108"/>
              <a:gd name="T41" fmla="*/ 2147483647 h 156"/>
              <a:gd name="T42" fmla="*/ 0 w 108"/>
              <a:gd name="T43" fmla="*/ 2147483647 h 156"/>
              <a:gd name="T44" fmla="*/ 0 w 108"/>
              <a:gd name="T45" fmla="*/ 2147483647 h 156"/>
              <a:gd name="T46" fmla="*/ 2147483647 w 108"/>
              <a:gd name="T47" fmla="*/ 2147483647 h 156"/>
              <a:gd name="T48" fmla="*/ 2147483647 w 108"/>
              <a:gd name="T49" fmla="*/ 2147483647 h 156"/>
              <a:gd name="T50" fmla="*/ 2147483647 w 108"/>
              <a:gd name="T51" fmla="*/ 2147483647 h 156"/>
              <a:gd name="T52" fmla="*/ 2147483647 w 108"/>
              <a:gd name="T53" fmla="*/ 2147483647 h 156"/>
              <a:gd name="T54" fmla="*/ 2147483647 w 108"/>
              <a:gd name="T55" fmla="*/ 2147483647 h 156"/>
              <a:gd name="T56" fmla="*/ 2147483647 w 108"/>
              <a:gd name="T57" fmla="*/ 2147483647 h 156"/>
              <a:gd name="T58" fmla="*/ 2147483647 w 108"/>
              <a:gd name="T59" fmla="*/ 2147483647 h 156"/>
              <a:gd name="T60" fmla="*/ 2147483647 w 108"/>
              <a:gd name="T61" fmla="*/ 2147483647 h 1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8"/>
              <a:gd name="T94" fmla="*/ 0 h 156"/>
              <a:gd name="T95" fmla="*/ 108 w 108"/>
              <a:gd name="T96" fmla="*/ 156 h 1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8" h="156">
                <a:moveTo>
                  <a:pt x="72" y="96"/>
                </a:moveTo>
                <a:lnTo>
                  <a:pt x="72" y="72"/>
                </a:lnTo>
                <a:lnTo>
                  <a:pt x="78" y="66"/>
                </a:lnTo>
                <a:lnTo>
                  <a:pt x="84" y="66"/>
                </a:lnTo>
                <a:lnTo>
                  <a:pt x="96" y="60"/>
                </a:lnTo>
                <a:lnTo>
                  <a:pt x="102" y="60"/>
                </a:lnTo>
                <a:lnTo>
                  <a:pt x="108" y="48"/>
                </a:lnTo>
                <a:lnTo>
                  <a:pt x="108" y="30"/>
                </a:lnTo>
                <a:lnTo>
                  <a:pt x="102" y="18"/>
                </a:lnTo>
                <a:lnTo>
                  <a:pt x="96" y="12"/>
                </a:lnTo>
                <a:lnTo>
                  <a:pt x="102" y="0"/>
                </a:lnTo>
                <a:lnTo>
                  <a:pt x="54" y="0"/>
                </a:lnTo>
                <a:lnTo>
                  <a:pt x="60" y="0"/>
                </a:lnTo>
                <a:lnTo>
                  <a:pt x="60" y="6"/>
                </a:lnTo>
                <a:lnTo>
                  <a:pt x="54" y="6"/>
                </a:lnTo>
                <a:lnTo>
                  <a:pt x="48" y="18"/>
                </a:lnTo>
                <a:lnTo>
                  <a:pt x="36" y="24"/>
                </a:lnTo>
                <a:lnTo>
                  <a:pt x="30" y="30"/>
                </a:lnTo>
                <a:lnTo>
                  <a:pt x="18" y="66"/>
                </a:lnTo>
                <a:lnTo>
                  <a:pt x="12" y="78"/>
                </a:lnTo>
                <a:lnTo>
                  <a:pt x="12" y="90"/>
                </a:lnTo>
                <a:lnTo>
                  <a:pt x="0" y="114"/>
                </a:lnTo>
                <a:lnTo>
                  <a:pt x="0" y="156"/>
                </a:lnTo>
                <a:lnTo>
                  <a:pt x="12" y="150"/>
                </a:lnTo>
                <a:lnTo>
                  <a:pt x="24" y="126"/>
                </a:lnTo>
                <a:lnTo>
                  <a:pt x="30" y="132"/>
                </a:lnTo>
                <a:lnTo>
                  <a:pt x="36" y="132"/>
                </a:lnTo>
                <a:lnTo>
                  <a:pt x="42" y="126"/>
                </a:lnTo>
                <a:lnTo>
                  <a:pt x="48" y="114"/>
                </a:lnTo>
                <a:lnTo>
                  <a:pt x="48" y="102"/>
                </a:lnTo>
                <a:lnTo>
                  <a:pt x="72" y="9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3" name="Latvia" descr="© INSCALE GmbH, 05.05.2010&#10;http://www.presentationload.com/">
            <a:extLst>
              <a:ext uri="{FF2B5EF4-FFF2-40B4-BE49-F238E27FC236}">
                <a16:creationId xmlns:a16="http://schemas.microsoft.com/office/drawing/2014/main" id="{BD003218-E6EC-F22C-CD52-AFB10BCA5775}"/>
              </a:ext>
            </a:extLst>
          </p:cNvPr>
          <p:cNvSpPr>
            <a:spLocks/>
          </p:cNvSpPr>
          <p:nvPr/>
        </p:nvSpPr>
        <p:spPr bwMode="gray">
          <a:xfrm>
            <a:off x="6241976" y="2199660"/>
            <a:ext cx="201004" cy="84827"/>
          </a:xfrm>
          <a:custGeom>
            <a:avLst/>
            <a:gdLst>
              <a:gd name="T0" fmla="*/ 2147483647 w 426"/>
              <a:gd name="T1" fmla="*/ 2147483647 h 180"/>
              <a:gd name="T2" fmla="*/ 2147483647 w 426"/>
              <a:gd name="T3" fmla="*/ 2147483647 h 180"/>
              <a:gd name="T4" fmla="*/ 2147483647 w 426"/>
              <a:gd name="T5" fmla="*/ 2147483647 h 180"/>
              <a:gd name="T6" fmla="*/ 2147483647 w 426"/>
              <a:gd name="T7" fmla="*/ 2147483647 h 180"/>
              <a:gd name="T8" fmla="*/ 2147483647 w 426"/>
              <a:gd name="T9" fmla="*/ 2147483647 h 180"/>
              <a:gd name="T10" fmla="*/ 2147483647 w 426"/>
              <a:gd name="T11" fmla="*/ 2147483647 h 180"/>
              <a:gd name="T12" fmla="*/ 2147483647 w 426"/>
              <a:gd name="T13" fmla="*/ 2147483647 h 180"/>
              <a:gd name="T14" fmla="*/ 2147483647 w 426"/>
              <a:gd name="T15" fmla="*/ 2147483647 h 180"/>
              <a:gd name="T16" fmla="*/ 2147483647 w 426"/>
              <a:gd name="T17" fmla="*/ 2147483647 h 180"/>
              <a:gd name="T18" fmla="*/ 2147483647 w 426"/>
              <a:gd name="T19" fmla="*/ 2147483647 h 180"/>
              <a:gd name="T20" fmla="*/ 2147483647 w 426"/>
              <a:gd name="T21" fmla="*/ 2147483647 h 180"/>
              <a:gd name="T22" fmla="*/ 2147483647 w 426"/>
              <a:gd name="T23" fmla="*/ 2147483647 h 180"/>
              <a:gd name="T24" fmla="*/ 2147483647 w 426"/>
              <a:gd name="T25" fmla="*/ 2147483647 h 180"/>
              <a:gd name="T26" fmla="*/ 2147483647 w 426"/>
              <a:gd name="T27" fmla="*/ 2147483647 h 180"/>
              <a:gd name="T28" fmla="*/ 2147483647 w 426"/>
              <a:gd name="T29" fmla="*/ 2147483647 h 180"/>
              <a:gd name="T30" fmla="*/ 2147483647 w 426"/>
              <a:gd name="T31" fmla="*/ 2147483647 h 180"/>
              <a:gd name="T32" fmla="*/ 2147483647 w 426"/>
              <a:gd name="T33" fmla="*/ 2147483647 h 180"/>
              <a:gd name="T34" fmla="*/ 2147483647 w 426"/>
              <a:gd name="T35" fmla="*/ 2147483647 h 180"/>
              <a:gd name="T36" fmla="*/ 2147483647 w 426"/>
              <a:gd name="T37" fmla="*/ 2147483647 h 180"/>
              <a:gd name="T38" fmla="*/ 2147483647 w 426"/>
              <a:gd name="T39" fmla="*/ 2147483647 h 180"/>
              <a:gd name="T40" fmla="*/ 2147483647 w 426"/>
              <a:gd name="T41" fmla="*/ 2147483647 h 180"/>
              <a:gd name="T42" fmla="*/ 2147483647 w 426"/>
              <a:gd name="T43" fmla="*/ 2147483647 h 180"/>
              <a:gd name="T44" fmla="*/ 2147483647 w 426"/>
              <a:gd name="T45" fmla="*/ 2147483647 h 180"/>
              <a:gd name="T46" fmla="*/ 2147483647 w 426"/>
              <a:gd name="T47" fmla="*/ 2147483647 h 180"/>
              <a:gd name="T48" fmla="*/ 2147483647 w 426"/>
              <a:gd name="T49" fmla="*/ 2147483647 h 180"/>
              <a:gd name="T50" fmla="*/ 2147483647 w 426"/>
              <a:gd name="T51" fmla="*/ 2147483647 h 180"/>
              <a:gd name="T52" fmla="*/ 2147483647 w 426"/>
              <a:gd name="T53" fmla="*/ 2147483647 h 180"/>
              <a:gd name="T54" fmla="*/ 2147483647 w 426"/>
              <a:gd name="T55" fmla="*/ 2147483647 h 180"/>
              <a:gd name="T56" fmla="*/ 2147483647 w 426"/>
              <a:gd name="T57" fmla="*/ 2147483647 h 180"/>
              <a:gd name="T58" fmla="*/ 2147483647 w 426"/>
              <a:gd name="T59" fmla="*/ 2147483647 h 180"/>
              <a:gd name="T60" fmla="*/ 2147483647 w 426"/>
              <a:gd name="T61" fmla="*/ 0 h 180"/>
              <a:gd name="T62" fmla="*/ 2147483647 w 426"/>
              <a:gd name="T63" fmla="*/ 2147483647 h 180"/>
              <a:gd name="T64" fmla="*/ 2147483647 w 426"/>
              <a:gd name="T65" fmla="*/ 2147483647 h 180"/>
              <a:gd name="T66" fmla="*/ 2147483647 w 426"/>
              <a:gd name="T67" fmla="*/ 2147483647 h 180"/>
              <a:gd name="T68" fmla="*/ 2147483647 w 426"/>
              <a:gd name="T69" fmla="*/ 2147483647 h 180"/>
              <a:gd name="T70" fmla="*/ 2147483647 w 426"/>
              <a:gd name="T71" fmla="*/ 2147483647 h 180"/>
              <a:gd name="T72" fmla="*/ 2147483647 w 426"/>
              <a:gd name="T73" fmla="*/ 2147483647 h 180"/>
              <a:gd name="T74" fmla="*/ 2147483647 w 426"/>
              <a:gd name="T75" fmla="*/ 2147483647 h 180"/>
              <a:gd name="T76" fmla="*/ 2147483647 w 426"/>
              <a:gd name="T77" fmla="*/ 2147483647 h 180"/>
              <a:gd name="T78" fmla="*/ 2147483647 w 426"/>
              <a:gd name="T79" fmla="*/ 2147483647 h 180"/>
              <a:gd name="T80" fmla="*/ 2147483647 w 426"/>
              <a:gd name="T81" fmla="*/ 2147483647 h 180"/>
              <a:gd name="T82" fmla="*/ 2147483647 w 426"/>
              <a:gd name="T83" fmla="*/ 2147483647 h 180"/>
              <a:gd name="T84" fmla="*/ 0 w 426"/>
              <a:gd name="T85" fmla="*/ 2147483647 h 180"/>
              <a:gd name="T86" fmla="*/ 2147483647 w 426"/>
              <a:gd name="T87" fmla="*/ 2147483647 h 1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26"/>
              <a:gd name="T133" fmla="*/ 0 h 180"/>
              <a:gd name="T134" fmla="*/ 426 w 426"/>
              <a:gd name="T135" fmla="*/ 180 h 1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26" h="180">
                <a:moveTo>
                  <a:pt x="6" y="144"/>
                </a:moveTo>
                <a:lnTo>
                  <a:pt x="6" y="138"/>
                </a:lnTo>
                <a:lnTo>
                  <a:pt x="12" y="138"/>
                </a:lnTo>
                <a:lnTo>
                  <a:pt x="24" y="132"/>
                </a:lnTo>
                <a:lnTo>
                  <a:pt x="66" y="132"/>
                </a:lnTo>
                <a:lnTo>
                  <a:pt x="78" y="120"/>
                </a:lnTo>
                <a:lnTo>
                  <a:pt x="96" y="120"/>
                </a:lnTo>
                <a:lnTo>
                  <a:pt x="102" y="126"/>
                </a:lnTo>
                <a:lnTo>
                  <a:pt x="108" y="126"/>
                </a:lnTo>
                <a:lnTo>
                  <a:pt x="114" y="132"/>
                </a:lnTo>
                <a:lnTo>
                  <a:pt x="120" y="132"/>
                </a:lnTo>
                <a:lnTo>
                  <a:pt x="126" y="126"/>
                </a:lnTo>
                <a:lnTo>
                  <a:pt x="132" y="126"/>
                </a:lnTo>
                <a:lnTo>
                  <a:pt x="144" y="132"/>
                </a:lnTo>
                <a:lnTo>
                  <a:pt x="150" y="132"/>
                </a:lnTo>
                <a:lnTo>
                  <a:pt x="156" y="138"/>
                </a:lnTo>
                <a:lnTo>
                  <a:pt x="162" y="138"/>
                </a:lnTo>
                <a:lnTo>
                  <a:pt x="168" y="132"/>
                </a:lnTo>
                <a:lnTo>
                  <a:pt x="180" y="132"/>
                </a:lnTo>
                <a:lnTo>
                  <a:pt x="186" y="138"/>
                </a:lnTo>
                <a:lnTo>
                  <a:pt x="204" y="138"/>
                </a:lnTo>
                <a:lnTo>
                  <a:pt x="216" y="126"/>
                </a:lnTo>
                <a:lnTo>
                  <a:pt x="228" y="126"/>
                </a:lnTo>
                <a:lnTo>
                  <a:pt x="234" y="132"/>
                </a:lnTo>
                <a:lnTo>
                  <a:pt x="240" y="144"/>
                </a:lnTo>
                <a:lnTo>
                  <a:pt x="270" y="144"/>
                </a:lnTo>
                <a:lnTo>
                  <a:pt x="282" y="150"/>
                </a:lnTo>
                <a:lnTo>
                  <a:pt x="288" y="150"/>
                </a:lnTo>
                <a:lnTo>
                  <a:pt x="300" y="162"/>
                </a:lnTo>
                <a:lnTo>
                  <a:pt x="318" y="174"/>
                </a:lnTo>
                <a:lnTo>
                  <a:pt x="336" y="180"/>
                </a:lnTo>
                <a:lnTo>
                  <a:pt x="360" y="168"/>
                </a:lnTo>
                <a:lnTo>
                  <a:pt x="378" y="168"/>
                </a:lnTo>
                <a:lnTo>
                  <a:pt x="384" y="174"/>
                </a:lnTo>
                <a:lnTo>
                  <a:pt x="390" y="168"/>
                </a:lnTo>
                <a:lnTo>
                  <a:pt x="396" y="168"/>
                </a:lnTo>
                <a:lnTo>
                  <a:pt x="402" y="162"/>
                </a:lnTo>
                <a:lnTo>
                  <a:pt x="408" y="150"/>
                </a:lnTo>
                <a:lnTo>
                  <a:pt x="414" y="144"/>
                </a:lnTo>
                <a:lnTo>
                  <a:pt x="420" y="150"/>
                </a:lnTo>
                <a:lnTo>
                  <a:pt x="426" y="150"/>
                </a:lnTo>
                <a:lnTo>
                  <a:pt x="426" y="126"/>
                </a:lnTo>
                <a:lnTo>
                  <a:pt x="414" y="114"/>
                </a:lnTo>
                <a:lnTo>
                  <a:pt x="408" y="102"/>
                </a:lnTo>
                <a:lnTo>
                  <a:pt x="402" y="96"/>
                </a:lnTo>
                <a:lnTo>
                  <a:pt x="378" y="90"/>
                </a:lnTo>
                <a:lnTo>
                  <a:pt x="384" y="72"/>
                </a:lnTo>
                <a:lnTo>
                  <a:pt x="402" y="72"/>
                </a:lnTo>
                <a:lnTo>
                  <a:pt x="402" y="66"/>
                </a:lnTo>
                <a:lnTo>
                  <a:pt x="396" y="60"/>
                </a:lnTo>
                <a:lnTo>
                  <a:pt x="384" y="54"/>
                </a:lnTo>
                <a:lnTo>
                  <a:pt x="372" y="42"/>
                </a:lnTo>
                <a:lnTo>
                  <a:pt x="354" y="42"/>
                </a:lnTo>
                <a:lnTo>
                  <a:pt x="348" y="36"/>
                </a:lnTo>
                <a:lnTo>
                  <a:pt x="330" y="36"/>
                </a:lnTo>
                <a:lnTo>
                  <a:pt x="324" y="42"/>
                </a:lnTo>
                <a:lnTo>
                  <a:pt x="306" y="42"/>
                </a:lnTo>
                <a:lnTo>
                  <a:pt x="288" y="24"/>
                </a:lnTo>
                <a:lnTo>
                  <a:pt x="276" y="18"/>
                </a:lnTo>
                <a:lnTo>
                  <a:pt x="270" y="12"/>
                </a:lnTo>
                <a:lnTo>
                  <a:pt x="246" y="0"/>
                </a:lnTo>
                <a:lnTo>
                  <a:pt x="216" y="0"/>
                </a:lnTo>
                <a:lnTo>
                  <a:pt x="186" y="12"/>
                </a:lnTo>
                <a:lnTo>
                  <a:pt x="174" y="12"/>
                </a:lnTo>
                <a:lnTo>
                  <a:pt x="180" y="24"/>
                </a:lnTo>
                <a:lnTo>
                  <a:pt x="180" y="30"/>
                </a:lnTo>
                <a:lnTo>
                  <a:pt x="186" y="42"/>
                </a:lnTo>
                <a:lnTo>
                  <a:pt x="186" y="60"/>
                </a:lnTo>
                <a:lnTo>
                  <a:pt x="192" y="66"/>
                </a:lnTo>
                <a:lnTo>
                  <a:pt x="186" y="78"/>
                </a:lnTo>
                <a:lnTo>
                  <a:pt x="156" y="78"/>
                </a:lnTo>
                <a:lnTo>
                  <a:pt x="138" y="72"/>
                </a:lnTo>
                <a:lnTo>
                  <a:pt x="126" y="72"/>
                </a:lnTo>
                <a:lnTo>
                  <a:pt x="114" y="54"/>
                </a:lnTo>
                <a:lnTo>
                  <a:pt x="84" y="24"/>
                </a:lnTo>
                <a:lnTo>
                  <a:pt x="72" y="24"/>
                </a:lnTo>
                <a:lnTo>
                  <a:pt x="60" y="30"/>
                </a:lnTo>
                <a:lnTo>
                  <a:pt x="48" y="30"/>
                </a:lnTo>
                <a:lnTo>
                  <a:pt x="36" y="36"/>
                </a:lnTo>
                <a:lnTo>
                  <a:pt x="30" y="42"/>
                </a:lnTo>
                <a:lnTo>
                  <a:pt x="24" y="54"/>
                </a:lnTo>
                <a:lnTo>
                  <a:pt x="24" y="66"/>
                </a:lnTo>
                <a:lnTo>
                  <a:pt x="18" y="78"/>
                </a:lnTo>
                <a:lnTo>
                  <a:pt x="6" y="84"/>
                </a:lnTo>
                <a:lnTo>
                  <a:pt x="0" y="96"/>
                </a:lnTo>
                <a:lnTo>
                  <a:pt x="0" y="120"/>
                </a:lnTo>
                <a:lnTo>
                  <a:pt x="6" y="132"/>
                </a:lnTo>
                <a:lnTo>
                  <a:pt x="6" y="150"/>
                </a:lnTo>
                <a:lnTo>
                  <a:pt x="6" y="144"/>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4" name="Laos" descr="© INSCALE GmbH, 05.05.2010&#10;http://www.presentationload.com/">
            <a:extLst>
              <a:ext uri="{FF2B5EF4-FFF2-40B4-BE49-F238E27FC236}">
                <a16:creationId xmlns:a16="http://schemas.microsoft.com/office/drawing/2014/main" id="{F55146C0-AC89-69F3-D10D-5A23D26B79D7}"/>
              </a:ext>
            </a:extLst>
          </p:cNvPr>
          <p:cNvSpPr>
            <a:spLocks/>
          </p:cNvSpPr>
          <p:nvPr/>
        </p:nvSpPr>
        <p:spPr bwMode="gray">
          <a:xfrm>
            <a:off x="8904817" y="3529237"/>
            <a:ext cx="283987" cy="328246"/>
          </a:xfrm>
          <a:custGeom>
            <a:avLst/>
            <a:gdLst>
              <a:gd name="T0" fmla="*/ 2147483647 w 600"/>
              <a:gd name="T1" fmla="*/ 2147483647 h 696"/>
              <a:gd name="T2" fmla="*/ 2147483647 w 600"/>
              <a:gd name="T3" fmla="*/ 2147483647 h 696"/>
              <a:gd name="T4" fmla="*/ 2147483647 w 600"/>
              <a:gd name="T5" fmla="*/ 2147483647 h 696"/>
              <a:gd name="T6" fmla="*/ 2147483647 w 600"/>
              <a:gd name="T7" fmla="*/ 2147483647 h 696"/>
              <a:gd name="T8" fmla="*/ 2147483647 w 600"/>
              <a:gd name="T9" fmla="*/ 2147483647 h 696"/>
              <a:gd name="T10" fmla="*/ 2147483647 w 600"/>
              <a:gd name="T11" fmla="*/ 2147483647 h 696"/>
              <a:gd name="T12" fmla="*/ 2147483647 w 600"/>
              <a:gd name="T13" fmla="*/ 2147483647 h 696"/>
              <a:gd name="T14" fmla="*/ 2147483647 w 600"/>
              <a:gd name="T15" fmla="*/ 2147483647 h 696"/>
              <a:gd name="T16" fmla="*/ 2147483647 w 600"/>
              <a:gd name="T17" fmla="*/ 2147483647 h 696"/>
              <a:gd name="T18" fmla="*/ 2147483647 w 600"/>
              <a:gd name="T19" fmla="*/ 2147483647 h 696"/>
              <a:gd name="T20" fmla="*/ 2147483647 w 600"/>
              <a:gd name="T21" fmla="*/ 2147483647 h 696"/>
              <a:gd name="T22" fmla="*/ 2147483647 w 600"/>
              <a:gd name="T23" fmla="*/ 2147483647 h 696"/>
              <a:gd name="T24" fmla="*/ 2147483647 w 600"/>
              <a:gd name="T25" fmla="*/ 2147483647 h 696"/>
              <a:gd name="T26" fmla="*/ 2147483647 w 600"/>
              <a:gd name="T27" fmla="*/ 2147483647 h 696"/>
              <a:gd name="T28" fmla="*/ 2147483647 w 600"/>
              <a:gd name="T29" fmla="*/ 2147483647 h 696"/>
              <a:gd name="T30" fmla="*/ 2147483647 w 600"/>
              <a:gd name="T31" fmla="*/ 2147483647 h 696"/>
              <a:gd name="T32" fmla="*/ 2147483647 w 600"/>
              <a:gd name="T33" fmla="*/ 2147483647 h 696"/>
              <a:gd name="T34" fmla="*/ 2147483647 w 600"/>
              <a:gd name="T35" fmla="*/ 2147483647 h 696"/>
              <a:gd name="T36" fmla="*/ 2147483647 w 600"/>
              <a:gd name="T37" fmla="*/ 2147483647 h 696"/>
              <a:gd name="T38" fmla="*/ 2147483647 w 600"/>
              <a:gd name="T39" fmla="*/ 2147483647 h 696"/>
              <a:gd name="T40" fmla="*/ 2147483647 w 600"/>
              <a:gd name="T41" fmla="*/ 2147483647 h 696"/>
              <a:gd name="T42" fmla="*/ 2147483647 w 600"/>
              <a:gd name="T43" fmla="*/ 2147483647 h 696"/>
              <a:gd name="T44" fmla="*/ 2147483647 w 600"/>
              <a:gd name="T45" fmla="*/ 2147483647 h 696"/>
              <a:gd name="T46" fmla="*/ 2147483647 w 600"/>
              <a:gd name="T47" fmla="*/ 2147483647 h 696"/>
              <a:gd name="T48" fmla="*/ 2147483647 w 600"/>
              <a:gd name="T49" fmla="*/ 2147483647 h 696"/>
              <a:gd name="T50" fmla="*/ 2147483647 w 600"/>
              <a:gd name="T51" fmla="*/ 2147483647 h 696"/>
              <a:gd name="T52" fmla="*/ 2147483647 w 600"/>
              <a:gd name="T53" fmla="*/ 2147483647 h 696"/>
              <a:gd name="T54" fmla="*/ 2147483647 w 600"/>
              <a:gd name="T55" fmla="*/ 2147483647 h 696"/>
              <a:gd name="T56" fmla="*/ 2147483647 w 600"/>
              <a:gd name="T57" fmla="*/ 2147483647 h 696"/>
              <a:gd name="T58" fmla="*/ 2147483647 w 600"/>
              <a:gd name="T59" fmla="*/ 2147483647 h 696"/>
              <a:gd name="T60" fmla="*/ 2147483647 w 600"/>
              <a:gd name="T61" fmla="*/ 2147483647 h 696"/>
              <a:gd name="T62" fmla="*/ 2147483647 w 600"/>
              <a:gd name="T63" fmla="*/ 2147483647 h 696"/>
              <a:gd name="T64" fmla="*/ 2147483647 w 600"/>
              <a:gd name="T65" fmla="*/ 2147483647 h 696"/>
              <a:gd name="T66" fmla="*/ 2147483647 w 600"/>
              <a:gd name="T67" fmla="*/ 2147483647 h 696"/>
              <a:gd name="T68" fmla="*/ 2147483647 w 600"/>
              <a:gd name="T69" fmla="*/ 2147483647 h 696"/>
              <a:gd name="T70" fmla="*/ 2147483647 w 600"/>
              <a:gd name="T71" fmla="*/ 2147483647 h 696"/>
              <a:gd name="T72" fmla="*/ 2147483647 w 600"/>
              <a:gd name="T73" fmla="*/ 2147483647 h 696"/>
              <a:gd name="T74" fmla="*/ 2147483647 w 600"/>
              <a:gd name="T75" fmla="*/ 2147483647 h 696"/>
              <a:gd name="T76" fmla="*/ 2147483647 w 600"/>
              <a:gd name="T77" fmla="*/ 2147483647 h 696"/>
              <a:gd name="T78" fmla="*/ 2147483647 w 600"/>
              <a:gd name="T79" fmla="*/ 2147483647 h 696"/>
              <a:gd name="T80" fmla="*/ 2147483647 w 600"/>
              <a:gd name="T81" fmla="*/ 2147483647 h 696"/>
              <a:gd name="T82" fmla="*/ 2147483647 w 600"/>
              <a:gd name="T83" fmla="*/ 2147483647 h 696"/>
              <a:gd name="T84" fmla="*/ 2147483647 w 600"/>
              <a:gd name="T85" fmla="*/ 2147483647 h 696"/>
              <a:gd name="T86" fmla="*/ 2147483647 w 600"/>
              <a:gd name="T87" fmla="*/ 2147483647 h 696"/>
              <a:gd name="T88" fmla="*/ 2147483647 w 600"/>
              <a:gd name="T89" fmla="*/ 2147483647 h 696"/>
              <a:gd name="T90" fmla="*/ 2147483647 w 600"/>
              <a:gd name="T91" fmla="*/ 2147483647 h 696"/>
              <a:gd name="T92" fmla="*/ 2147483647 w 600"/>
              <a:gd name="T93" fmla="*/ 2147483647 h 696"/>
              <a:gd name="T94" fmla="*/ 2147483647 w 600"/>
              <a:gd name="T95" fmla="*/ 2147483647 h 696"/>
              <a:gd name="T96" fmla="*/ 2147483647 w 600"/>
              <a:gd name="T97" fmla="*/ 2147483647 h 696"/>
              <a:gd name="T98" fmla="*/ 2147483647 w 600"/>
              <a:gd name="T99" fmla="*/ 2147483647 h 696"/>
              <a:gd name="T100" fmla="*/ 2147483647 w 600"/>
              <a:gd name="T101" fmla="*/ 2147483647 h 696"/>
              <a:gd name="T102" fmla="*/ 2147483647 w 600"/>
              <a:gd name="T103" fmla="*/ 2147483647 h 696"/>
              <a:gd name="T104" fmla="*/ 2147483647 w 600"/>
              <a:gd name="T105" fmla="*/ 2147483647 h 696"/>
              <a:gd name="T106" fmla="*/ 2147483647 w 600"/>
              <a:gd name="T107" fmla="*/ 2147483647 h 696"/>
              <a:gd name="T108" fmla="*/ 2147483647 w 600"/>
              <a:gd name="T109" fmla="*/ 2147483647 h 696"/>
              <a:gd name="T110" fmla="*/ 2147483647 w 600"/>
              <a:gd name="T111" fmla="*/ 2147483647 h 696"/>
              <a:gd name="T112" fmla="*/ 2147483647 w 600"/>
              <a:gd name="T113" fmla="*/ 2147483647 h 696"/>
              <a:gd name="T114" fmla="*/ 2147483647 w 600"/>
              <a:gd name="T115" fmla="*/ 2147483647 h 696"/>
              <a:gd name="T116" fmla="*/ 2147483647 w 600"/>
              <a:gd name="T117" fmla="*/ 2147483647 h 696"/>
              <a:gd name="T118" fmla="*/ 0 w 600"/>
              <a:gd name="T119" fmla="*/ 2147483647 h 696"/>
              <a:gd name="T120" fmla="*/ 2147483647 w 600"/>
              <a:gd name="T121" fmla="*/ 2147483647 h 69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00"/>
              <a:gd name="T184" fmla="*/ 0 h 696"/>
              <a:gd name="T185" fmla="*/ 600 w 600"/>
              <a:gd name="T186" fmla="*/ 696 h 69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00" h="696">
                <a:moveTo>
                  <a:pt x="24" y="180"/>
                </a:moveTo>
                <a:lnTo>
                  <a:pt x="36" y="180"/>
                </a:lnTo>
                <a:lnTo>
                  <a:pt x="42" y="186"/>
                </a:lnTo>
                <a:lnTo>
                  <a:pt x="42" y="198"/>
                </a:lnTo>
                <a:lnTo>
                  <a:pt x="36" y="204"/>
                </a:lnTo>
                <a:lnTo>
                  <a:pt x="36" y="228"/>
                </a:lnTo>
                <a:lnTo>
                  <a:pt x="42" y="240"/>
                </a:lnTo>
                <a:lnTo>
                  <a:pt x="48" y="246"/>
                </a:lnTo>
                <a:lnTo>
                  <a:pt x="66" y="246"/>
                </a:lnTo>
                <a:lnTo>
                  <a:pt x="66" y="234"/>
                </a:lnTo>
                <a:lnTo>
                  <a:pt x="78" y="234"/>
                </a:lnTo>
                <a:lnTo>
                  <a:pt x="84" y="228"/>
                </a:lnTo>
                <a:lnTo>
                  <a:pt x="90" y="228"/>
                </a:lnTo>
                <a:lnTo>
                  <a:pt x="102" y="234"/>
                </a:lnTo>
                <a:lnTo>
                  <a:pt x="102" y="264"/>
                </a:lnTo>
                <a:lnTo>
                  <a:pt x="96" y="270"/>
                </a:lnTo>
                <a:lnTo>
                  <a:pt x="102" y="276"/>
                </a:lnTo>
                <a:lnTo>
                  <a:pt x="108" y="288"/>
                </a:lnTo>
                <a:lnTo>
                  <a:pt x="108" y="300"/>
                </a:lnTo>
                <a:lnTo>
                  <a:pt x="102" y="312"/>
                </a:lnTo>
                <a:lnTo>
                  <a:pt x="90" y="324"/>
                </a:lnTo>
                <a:lnTo>
                  <a:pt x="102" y="324"/>
                </a:lnTo>
                <a:lnTo>
                  <a:pt x="108" y="330"/>
                </a:lnTo>
                <a:lnTo>
                  <a:pt x="108" y="342"/>
                </a:lnTo>
                <a:lnTo>
                  <a:pt x="84" y="390"/>
                </a:lnTo>
                <a:lnTo>
                  <a:pt x="84" y="402"/>
                </a:lnTo>
                <a:lnTo>
                  <a:pt x="102" y="402"/>
                </a:lnTo>
                <a:lnTo>
                  <a:pt x="126" y="390"/>
                </a:lnTo>
                <a:lnTo>
                  <a:pt x="132" y="384"/>
                </a:lnTo>
                <a:lnTo>
                  <a:pt x="132" y="378"/>
                </a:lnTo>
                <a:lnTo>
                  <a:pt x="144" y="366"/>
                </a:lnTo>
                <a:lnTo>
                  <a:pt x="150" y="354"/>
                </a:lnTo>
                <a:lnTo>
                  <a:pt x="156" y="348"/>
                </a:lnTo>
                <a:lnTo>
                  <a:pt x="168" y="348"/>
                </a:lnTo>
                <a:lnTo>
                  <a:pt x="174" y="354"/>
                </a:lnTo>
                <a:lnTo>
                  <a:pt x="198" y="366"/>
                </a:lnTo>
                <a:lnTo>
                  <a:pt x="216" y="366"/>
                </a:lnTo>
                <a:lnTo>
                  <a:pt x="234" y="348"/>
                </a:lnTo>
                <a:lnTo>
                  <a:pt x="234" y="336"/>
                </a:lnTo>
                <a:lnTo>
                  <a:pt x="240" y="330"/>
                </a:lnTo>
                <a:lnTo>
                  <a:pt x="258" y="330"/>
                </a:lnTo>
                <a:lnTo>
                  <a:pt x="264" y="336"/>
                </a:lnTo>
                <a:lnTo>
                  <a:pt x="276" y="342"/>
                </a:lnTo>
                <a:lnTo>
                  <a:pt x="300" y="342"/>
                </a:lnTo>
                <a:lnTo>
                  <a:pt x="306" y="348"/>
                </a:lnTo>
                <a:lnTo>
                  <a:pt x="306" y="360"/>
                </a:lnTo>
                <a:lnTo>
                  <a:pt x="318" y="372"/>
                </a:lnTo>
                <a:lnTo>
                  <a:pt x="336" y="384"/>
                </a:lnTo>
                <a:lnTo>
                  <a:pt x="348" y="390"/>
                </a:lnTo>
                <a:lnTo>
                  <a:pt x="366" y="408"/>
                </a:lnTo>
                <a:lnTo>
                  <a:pt x="372" y="450"/>
                </a:lnTo>
                <a:lnTo>
                  <a:pt x="372" y="462"/>
                </a:lnTo>
                <a:lnTo>
                  <a:pt x="384" y="486"/>
                </a:lnTo>
                <a:lnTo>
                  <a:pt x="420" y="522"/>
                </a:lnTo>
                <a:lnTo>
                  <a:pt x="420" y="528"/>
                </a:lnTo>
                <a:lnTo>
                  <a:pt x="426" y="534"/>
                </a:lnTo>
                <a:lnTo>
                  <a:pt x="426" y="546"/>
                </a:lnTo>
                <a:lnTo>
                  <a:pt x="432" y="540"/>
                </a:lnTo>
                <a:lnTo>
                  <a:pt x="432" y="546"/>
                </a:lnTo>
                <a:lnTo>
                  <a:pt x="444" y="558"/>
                </a:lnTo>
                <a:lnTo>
                  <a:pt x="432" y="582"/>
                </a:lnTo>
                <a:lnTo>
                  <a:pt x="426" y="588"/>
                </a:lnTo>
                <a:lnTo>
                  <a:pt x="426" y="594"/>
                </a:lnTo>
                <a:lnTo>
                  <a:pt x="438" y="606"/>
                </a:lnTo>
                <a:lnTo>
                  <a:pt x="450" y="612"/>
                </a:lnTo>
                <a:lnTo>
                  <a:pt x="456" y="618"/>
                </a:lnTo>
                <a:lnTo>
                  <a:pt x="456" y="630"/>
                </a:lnTo>
                <a:lnTo>
                  <a:pt x="450" y="636"/>
                </a:lnTo>
                <a:lnTo>
                  <a:pt x="444" y="648"/>
                </a:lnTo>
                <a:lnTo>
                  <a:pt x="432" y="654"/>
                </a:lnTo>
                <a:lnTo>
                  <a:pt x="426" y="660"/>
                </a:lnTo>
                <a:lnTo>
                  <a:pt x="426" y="672"/>
                </a:lnTo>
                <a:lnTo>
                  <a:pt x="450" y="672"/>
                </a:lnTo>
                <a:lnTo>
                  <a:pt x="456" y="678"/>
                </a:lnTo>
                <a:lnTo>
                  <a:pt x="462" y="678"/>
                </a:lnTo>
                <a:lnTo>
                  <a:pt x="462" y="684"/>
                </a:lnTo>
                <a:lnTo>
                  <a:pt x="474" y="696"/>
                </a:lnTo>
                <a:lnTo>
                  <a:pt x="486" y="696"/>
                </a:lnTo>
                <a:lnTo>
                  <a:pt x="492" y="690"/>
                </a:lnTo>
                <a:lnTo>
                  <a:pt x="492" y="678"/>
                </a:lnTo>
                <a:lnTo>
                  <a:pt x="480" y="666"/>
                </a:lnTo>
                <a:lnTo>
                  <a:pt x="498" y="654"/>
                </a:lnTo>
                <a:lnTo>
                  <a:pt x="510" y="642"/>
                </a:lnTo>
                <a:lnTo>
                  <a:pt x="546" y="654"/>
                </a:lnTo>
                <a:lnTo>
                  <a:pt x="558" y="642"/>
                </a:lnTo>
                <a:lnTo>
                  <a:pt x="582" y="648"/>
                </a:lnTo>
                <a:lnTo>
                  <a:pt x="588" y="648"/>
                </a:lnTo>
                <a:lnTo>
                  <a:pt x="600" y="636"/>
                </a:lnTo>
                <a:lnTo>
                  <a:pt x="600" y="630"/>
                </a:lnTo>
                <a:lnTo>
                  <a:pt x="588" y="618"/>
                </a:lnTo>
                <a:lnTo>
                  <a:pt x="582" y="618"/>
                </a:lnTo>
                <a:lnTo>
                  <a:pt x="600" y="582"/>
                </a:lnTo>
                <a:lnTo>
                  <a:pt x="594" y="582"/>
                </a:lnTo>
                <a:lnTo>
                  <a:pt x="588" y="576"/>
                </a:lnTo>
                <a:lnTo>
                  <a:pt x="564" y="564"/>
                </a:lnTo>
                <a:lnTo>
                  <a:pt x="540" y="540"/>
                </a:lnTo>
                <a:lnTo>
                  <a:pt x="546" y="540"/>
                </a:lnTo>
                <a:lnTo>
                  <a:pt x="552" y="534"/>
                </a:lnTo>
                <a:lnTo>
                  <a:pt x="558" y="534"/>
                </a:lnTo>
                <a:lnTo>
                  <a:pt x="564" y="528"/>
                </a:lnTo>
                <a:lnTo>
                  <a:pt x="564" y="516"/>
                </a:lnTo>
                <a:lnTo>
                  <a:pt x="558" y="510"/>
                </a:lnTo>
                <a:lnTo>
                  <a:pt x="546" y="504"/>
                </a:lnTo>
                <a:lnTo>
                  <a:pt x="540" y="498"/>
                </a:lnTo>
                <a:lnTo>
                  <a:pt x="528" y="498"/>
                </a:lnTo>
                <a:lnTo>
                  <a:pt x="516" y="486"/>
                </a:lnTo>
                <a:lnTo>
                  <a:pt x="504" y="462"/>
                </a:lnTo>
                <a:lnTo>
                  <a:pt x="498" y="456"/>
                </a:lnTo>
                <a:lnTo>
                  <a:pt x="498" y="450"/>
                </a:lnTo>
                <a:lnTo>
                  <a:pt x="480" y="450"/>
                </a:lnTo>
                <a:lnTo>
                  <a:pt x="474" y="432"/>
                </a:lnTo>
                <a:lnTo>
                  <a:pt x="456" y="414"/>
                </a:lnTo>
                <a:lnTo>
                  <a:pt x="438" y="402"/>
                </a:lnTo>
                <a:lnTo>
                  <a:pt x="426" y="378"/>
                </a:lnTo>
                <a:lnTo>
                  <a:pt x="426" y="354"/>
                </a:lnTo>
                <a:lnTo>
                  <a:pt x="420" y="354"/>
                </a:lnTo>
                <a:lnTo>
                  <a:pt x="414" y="348"/>
                </a:lnTo>
                <a:lnTo>
                  <a:pt x="402" y="342"/>
                </a:lnTo>
                <a:lnTo>
                  <a:pt x="390" y="342"/>
                </a:lnTo>
                <a:lnTo>
                  <a:pt x="384" y="336"/>
                </a:lnTo>
                <a:lnTo>
                  <a:pt x="384" y="306"/>
                </a:lnTo>
                <a:lnTo>
                  <a:pt x="372" y="306"/>
                </a:lnTo>
                <a:lnTo>
                  <a:pt x="366" y="300"/>
                </a:lnTo>
                <a:lnTo>
                  <a:pt x="354" y="294"/>
                </a:lnTo>
                <a:lnTo>
                  <a:pt x="342" y="282"/>
                </a:lnTo>
                <a:lnTo>
                  <a:pt x="306" y="264"/>
                </a:lnTo>
                <a:lnTo>
                  <a:pt x="300" y="258"/>
                </a:lnTo>
                <a:lnTo>
                  <a:pt x="288" y="252"/>
                </a:lnTo>
                <a:lnTo>
                  <a:pt x="288" y="234"/>
                </a:lnTo>
                <a:lnTo>
                  <a:pt x="282" y="228"/>
                </a:lnTo>
                <a:lnTo>
                  <a:pt x="306" y="228"/>
                </a:lnTo>
                <a:lnTo>
                  <a:pt x="312" y="234"/>
                </a:lnTo>
                <a:lnTo>
                  <a:pt x="330" y="234"/>
                </a:lnTo>
                <a:lnTo>
                  <a:pt x="336" y="228"/>
                </a:lnTo>
                <a:lnTo>
                  <a:pt x="342" y="216"/>
                </a:lnTo>
                <a:lnTo>
                  <a:pt x="354" y="210"/>
                </a:lnTo>
                <a:lnTo>
                  <a:pt x="360" y="198"/>
                </a:lnTo>
                <a:lnTo>
                  <a:pt x="360" y="186"/>
                </a:lnTo>
                <a:lnTo>
                  <a:pt x="348" y="180"/>
                </a:lnTo>
                <a:lnTo>
                  <a:pt x="330" y="174"/>
                </a:lnTo>
                <a:lnTo>
                  <a:pt x="306" y="162"/>
                </a:lnTo>
                <a:lnTo>
                  <a:pt x="306" y="156"/>
                </a:lnTo>
                <a:lnTo>
                  <a:pt x="312" y="150"/>
                </a:lnTo>
                <a:lnTo>
                  <a:pt x="318" y="150"/>
                </a:lnTo>
                <a:lnTo>
                  <a:pt x="294" y="126"/>
                </a:lnTo>
                <a:lnTo>
                  <a:pt x="282" y="120"/>
                </a:lnTo>
                <a:lnTo>
                  <a:pt x="270" y="120"/>
                </a:lnTo>
                <a:lnTo>
                  <a:pt x="264" y="132"/>
                </a:lnTo>
                <a:lnTo>
                  <a:pt x="264" y="138"/>
                </a:lnTo>
                <a:lnTo>
                  <a:pt x="258" y="150"/>
                </a:lnTo>
                <a:lnTo>
                  <a:pt x="252" y="156"/>
                </a:lnTo>
                <a:lnTo>
                  <a:pt x="240" y="144"/>
                </a:lnTo>
                <a:lnTo>
                  <a:pt x="240" y="138"/>
                </a:lnTo>
                <a:lnTo>
                  <a:pt x="222" y="138"/>
                </a:lnTo>
                <a:lnTo>
                  <a:pt x="216" y="126"/>
                </a:lnTo>
                <a:lnTo>
                  <a:pt x="198" y="108"/>
                </a:lnTo>
                <a:lnTo>
                  <a:pt x="186" y="84"/>
                </a:lnTo>
                <a:lnTo>
                  <a:pt x="186" y="54"/>
                </a:lnTo>
                <a:lnTo>
                  <a:pt x="180" y="54"/>
                </a:lnTo>
                <a:lnTo>
                  <a:pt x="174" y="60"/>
                </a:lnTo>
                <a:lnTo>
                  <a:pt x="168" y="48"/>
                </a:lnTo>
                <a:lnTo>
                  <a:pt x="156" y="42"/>
                </a:lnTo>
                <a:lnTo>
                  <a:pt x="150" y="30"/>
                </a:lnTo>
                <a:lnTo>
                  <a:pt x="144" y="24"/>
                </a:lnTo>
                <a:lnTo>
                  <a:pt x="138" y="12"/>
                </a:lnTo>
                <a:lnTo>
                  <a:pt x="132" y="6"/>
                </a:lnTo>
                <a:lnTo>
                  <a:pt x="96" y="0"/>
                </a:lnTo>
                <a:lnTo>
                  <a:pt x="90" y="6"/>
                </a:lnTo>
                <a:lnTo>
                  <a:pt x="90" y="48"/>
                </a:lnTo>
                <a:lnTo>
                  <a:pt x="114" y="72"/>
                </a:lnTo>
                <a:lnTo>
                  <a:pt x="114" y="108"/>
                </a:lnTo>
                <a:lnTo>
                  <a:pt x="72" y="108"/>
                </a:lnTo>
                <a:lnTo>
                  <a:pt x="72" y="84"/>
                </a:lnTo>
                <a:lnTo>
                  <a:pt x="36" y="102"/>
                </a:lnTo>
                <a:lnTo>
                  <a:pt x="36" y="114"/>
                </a:lnTo>
                <a:lnTo>
                  <a:pt x="30" y="126"/>
                </a:lnTo>
                <a:lnTo>
                  <a:pt x="36" y="132"/>
                </a:lnTo>
                <a:lnTo>
                  <a:pt x="30" y="138"/>
                </a:lnTo>
                <a:lnTo>
                  <a:pt x="18" y="138"/>
                </a:lnTo>
                <a:lnTo>
                  <a:pt x="0" y="156"/>
                </a:lnTo>
                <a:lnTo>
                  <a:pt x="0" y="168"/>
                </a:lnTo>
                <a:lnTo>
                  <a:pt x="6" y="168"/>
                </a:lnTo>
                <a:lnTo>
                  <a:pt x="12" y="174"/>
                </a:lnTo>
                <a:lnTo>
                  <a:pt x="24" y="18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5" name="Kyrgyzstan" descr="© INSCALE GmbH, 05.05.2010&#10;http://www.presentationload.com/">
            <a:extLst>
              <a:ext uri="{FF2B5EF4-FFF2-40B4-BE49-F238E27FC236}">
                <a16:creationId xmlns:a16="http://schemas.microsoft.com/office/drawing/2014/main" id="{342D4CAE-F08F-ED98-FA86-C07B536E47B6}"/>
              </a:ext>
            </a:extLst>
          </p:cNvPr>
          <p:cNvSpPr>
            <a:spLocks/>
          </p:cNvSpPr>
          <p:nvPr/>
        </p:nvSpPr>
        <p:spPr bwMode="gray">
          <a:xfrm>
            <a:off x="7772555" y="2745505"/>
            <a:ext cx="317179" cy="147526"/>
          </a:xfrm>
          <a:custGeom>
            <a:avLst/>
            <a:gdLst>
              <a:gd name="T0" fmla="*/ 2147483647 w 672"/>
              <a:gd name="T1" fmla="*/ 2147483647 h 312"/>
              <a:gd name="T2" fmla="*/ 2147483647 w 672"/>
              <a:gd name="T3" fmla="*/ 2147483647 h 312"/>
              <a:gd name="T4" fmla="*/ 2147483647 w 672"/>
              <a:gd name="T5" fmla="*/ 2147483647 h 312"/>
              <a:gd name="T6" fmla="*/ 2147483647 w 672"/>
              <a:gd name="T7" fmla="*/ 2147483647 h 312"/>
              <a:gd name="T8" fmla="*/ 2147483647 w 672"/>
              <a:gd name="T9" fmla="*/ 2147483647 h 312"/>
              <a:gd name="T10" fmla="*/ 2147483647 w 672"/>
              <a:gd name="T11" fmla="*/ 2147483647 h 312"/>
              <a:gd name="T12" fmla="*/ 2147483647 w 672"/>
              <a:gd name="T13" fmla="*/ 2147483647 h 312"/>
              <a:gd name="T14" fmla="*/ 2147483647 w 672"/>
              <a:gd name="T15" fmla="*/ 2147483647 h 312"/>
              <a:gd name="T16" fmla="*/ 2147483647 w 672"/>
              <a:gd name="T17" fmla="*/ 2147483647 h 312"/>
              <a:gd name="T18" fmla="*/ 2147483647 w 672"/>
              <a:gd name="T19" fmla="*/ 2147483647 h 312"/>
              <a:gd name="T20" fmla="*/ 2147483647 w 672"/>
              <a:gd name="T21" fmla="*/ 2147483647 h 312"/>
              <a:gd name="T22" fmla="*/ 2147483647 w 672"/>
              <a:gd name="T23" fmla="*/ 2147483647 h 312"/>
              <a:gd name="T24" fmla="*/ 0 w 672"/>
              <a:gd name="T25" fmla="*/ 2147483647 h 312"/>
              <a:gd name="T26" fmla="*/ 2147483647 w 672"/>
              <a:gd name="T27" fmla="*/ 2147483647 h 312"/>
              <a:gd name="T28" fmla="*/ 2147483647 w 672"/>
              <a:gd name="T29" fmla="*/ 2147483647 h 312"/>
              <a:gd name="T30" fmla="*/ 2147483647 w 672"/>
              <a:gd name="T31" fmla="*/ 2147483647 h 312"/>
              <a:gd name="T32" fmla="*/ 2147483647 w 672"/>
              <a:gd name="T33" fmla="*/ 2147483647 h 312"/>
              <a:gd name="T34" fmla="*/ 2147483647 w 672"/>
              <a:gd name="T35" fmla="*/ 2147483647 h 312"/>
              <a:gd name="T36" fmla="*/ 2147483647 w 672"/>
              <a:gd name="T37" fmla="*/ 2147483647 h 312"/>
              <a:gd name="T38" fmla="*/ 2147483647 w 672"/>
              <a:gd name="T39" fmla="*/ 2147483647 h 312"/>
              <a:gd name="T40" fmla="*/ 2147483647 w 672"/>
              <a:gd name="T41" fmla="*/ 2147483647 h 312"/>
              <a:gd name="T42" fmla="*/ 2147483647 w 672"/>
              <a:gd name="T43" fmla="*/ 2147483647 h 312"/>
              <a:gd name="T44" fmla="*/ 2147483647 w 672"/>
              <a:gd name="T45" fmla="*/ 2147483647 h 312"/>
              <a:gd name="T46" fmla="*/ 2147483647 w 672"/>
              <a:gd name="T47" fmla="*/ 2147483647 h 312"/>
              <a:gd name="T48" fmla="*/ 2147483647 w 672"/>
              <a:gd name="T49" fmla="*/ 2147483647 h 312"/>
              <a:gd name="T50" fmla="*/ 2147483647 w 672"/>
              <a:gd name="T51" fmla="*/ 2147483647 h 312"/>
              <a:gd name="T52" fmla="*/ 2147483647 w 672"/>
              <a:gd name="T53" fmla="*/ 2147483647 h 312"/>
              <a:gd name="T54" fmla="*/ 2147483647 w 672"/>
              <a:gd name="T55" fmla="*/ 2147483647 h 312"/>
              <a:gd name="T56" fmla="*/ 2147483647 w 672"/>
              <a:gd name="T57" fmla="*/ 2147483647 h 312"/>
              <a:gd name="T58" fmla="*/ 2147483647 w 672"/>
              <a:gd name="T59" fmla="*/ 2147483647 h 312"/>
              <a:gd name="T60" fmla="*/ 2147483647 w 672"/>
              <a:gd name="T61" fmla="*/ 2147483647 h 312"/>
              <a:gd name="T62" fmla="*/ 2147483647 w 672"/>
              <a:gd name="T63" fmla="*/ 2147483647 h 312"/>
              <a:gd name="T64" fmla="*/ 2147483647 w 672"/>
              <a:gd name="T65" fmla="*/ 2147483647 h 312"/>
              <a:gd name="T66" fmla="*/ 2147483647 w 672"/>
              <a:gd name="T67" fmla="*/ 2147483647 h 312"/>
              <a:gd name="T68" fmla="*/ 2147483647 w 672"/>
              <a:gd name="T69" fmla="*/ 2147483647 h 312"/>
              <a:gd name="T70" fmla="*/ 2147483647 w 672"/>
              <a:gd name="T71" fmla="*/ 2147483647 h 312"/>
              <a:gd name="T72" fmla="*/ 2147483647 w 672"/>
              <a:gd name="T73" fmla="*/ 2147483647 h 312"/>
              <a:gd name="T74" fmla="*/ 2147483647 w 672"/>
              <a:gd name="T75" fmla="*/ 2147483647 h 312"/>
              <a:gd name="T76" fmla="*/ 2147483647 w 672"/>
              <a:gd name="T77" fmla="*/ 0 h 312"/>
              <a:gd name="T78" fmla="*/ 2147483647 w 672"/>
              <a:gd name="T79" fmla="*/ 2147483647 h 312"/>
              <a:gd name="T80" fmla="*/ 2147483647 w 672"/>
              <a:gd name="T81" fmla="*/ 2147483647 h 312"/>
              <a:gd name="T82" fmla="*/ 2147483647 w 672"/>
              <a:gd name="T83" fmla="*/ 2147483647 h 312"/>
              <a:gd name="T84" fmla="*/ 2147483647 w 672"/>
              <a:gd name="T85" fmla="*/ 2147483647 h 312"/>
              <a:gd name="T86" fmla="*/ 2147483647 w 672"/>
              <a:gd name="T87" fmla="*/ 2147483647 h 312"/>
              <a:gd name="T88" fmla="*/ 2147483647 w 672"/>
              <a:gd name="T89" fmla="*/ 2147483647 h 31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72"/>
              <a:gd name="T136" fmla="*/ 0 h 312"/>
              <a:gd name="T137" fmla="*/ 672 w 672"/>
              <a:gd name="T138" fmla="*/ 312 h 31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72" h="312">
                <a:moveTo>
                  <a:pt x="36" y="132"/>
                </a:moveTo>
                <a:lnTo>
                  <a:pt x="66" y="144"/>
                </a:lnTo>
                <a:lnTo>
                  <a:pt x="78" y="156"/>
                </a:lnTo>
                <a:lnTo>
                  <a:pt x="114" y="156"/>
                </a:lnTo>
                <a:lnTo>
                  <a:pt x="114" y="144"/>
                </a:lnTo>
                <a:lnTo>
                  <a:pt x="126" y="144"/>
                </a:lnTo>
                <a:lnTo>
                  <a:pt x="126" y="132"/>
                </a:lnTo>
                <a:lnTo>
                  <a:pt x="144" y="156"/>
                </a:lnTo>
                <a:lnTo>
                  <a:pt x="162" y="156"/>
                </a:lnTo>
                <a:lnTo>
                  <a:pt x="168" y="174"/>
                </a:lnTo>
                <a:lnTo>
                  <a:pt x="192" y="174"/>
                </a:lnTo>
                <a:lnTo>
                  <a:pt x="198" y="186"/>
                </a:lnTo>
                <a:lnTo>
                  <a:pt x="204" y="186"/>
                </a:lnTo>
                <a:lnTo>
                  <a:pt x="216" y="180"/>
                </a:lnTo>
                <a:lnTo>
                  <a:pt x="228" y="180"/>
                </a:lnTo>
                <a:lnTo>
                  <a:pt x="228" y="192"/>
                </a:lnTo>
                <a:lnTo>
                  <a:pt x="216" y="204"/>
                </a:lnTo>
                <a:lnTo>
                  <a:pt x="204" y="210"/>
                </a:lnTo>
                <a:lnTo>
                  <a:pt x="192" y="210"/>
                </a:lnTo>
                <a:lnTo>
                  <a:pt x="192" y="216"/>
                </a:lnTo>
                <a:lnTo>
                  <a:pt x="174" y="222"/>
                </a:lnTo>
                <a:lnTo>
                  <a:pt x="156" y="240"/>
                </a:lnTo>
                <a:lnTo>
                  <a:pt x="150" y="240"/>
                </a:lnTo>
                <a:lnTo>
                  <a:pt x="144" y="234"/>
                </a:lnTo>
                <a:lnTo>
                  <a:pt x="138" y="234"/>
                </a:lnTo>
                <a:lnTo>
                  <a:pt x="132" y="228"/>
                </a:lnTo>
                <a:lnTo>
                  <a:pt x="114" y="228"/>
                </a:lnTo>
                <a:lnTo>
                  <a:pt x="102" y="234"/>
                </a:lnTo>
                <a:lnTo>
                  <a:pt x="96" y="234"/>
                </a:lnTo>
                <a:lnTo>
                  <a:pt x="96" y="246"/>
                </a:lnTo>
                <a:lnTo>
                  <a:pt x="90" y="252"/>
                </a:lnTo>
                <a:lnTo>
                  <a:pt x="84" y="252"/>
                </a:lnTo>
                <a:lnTo>
                  <a:pt x="72" y="246"/>
                </a:lnTo>
                <a:lnTo>
                  <a:pt x="36" y="234"/>
                </a:lnTo>
                <a:lnTo>
                  <a:pt x="24" y="234"/>
                </a:lnTo>
                <a:lnTo>
                  <a:pt x="18" y="240"/>
                </a:lnTo>
                <a:lnTo>
                  <a:pt x="18" y="252"/>
                </a:lnTo>
                <a:lnTo>
                  <a:pt x="12" y="258"/>
                </a:lnTo>
                <a:lnTo>
                  <a:pt x="0" y="264"/>
                </a:lnTo>
                <a:lnTo>
                  <a:pt x="0" y="276"/>
                </a:lnTo>
                <a:lnTo>
                  <a:pt x="6" y="282"/>
                </a:lnTo>
                <a:lnTo>
                  <a:pt x="6" y="288"/>
                </a:lnTo>
                <a:lnTo>
                  <a:pt x="12" y="294"/>
                </a:lnTo>
                <a:lnTo>
                  <a:pt x="24" y="288"/>
                </a:lnTo>
                <a:lnTo>
                  <a:pt x="36" y="288"/>
                </a:lnTo>
                <a:lnTo>
                  <a:pt x="42" y="282"/>
                </a:lnTo>
                <a:lnTo>
                  <a:pt x="60" y="282"/>
                </a:lnTo>
                <a:lnTo>
                  <a:pt x="72" y="288"/>
                </a:lnTo>
                <a:lnTo>
                  <a:pt x="96" y="288"/>
                </a:lnTo>
                <a:lnTo>
                  <a:pt x="108" y="300"/>
                </a:lnTo>
                <a:lnTo>
                  <a:pt x="126" y="300"/>
                </a:lnTo>
                <a:lnTo>
                  <a:pt x="132" y="294"/>
                </a:lnTo>
                <a:lnTo>
                  <a:pt x="144" y="288"/>
                </a:lnTo>
                <a:lnTo>
                  <a:pt x="150" y="282"/>
                </a:lnTo>
                <a:lnTo>
                  <a:pt x="180" y="312"/>
                </a:lnTo>
                <a:lnTo>
                  <a:pt x="192" y="306"/>
                </a:lnTo>
                <a:lnTo>
                  <a:pt x="198" y="306"/>
                </a:lnTo>
                <a:lnTo>
                  <a:pt x="198" y="312"/>
                </a:lnTo>
                <a:lnTo>
                  <a:pt x="210" y="312"/>
                </a:lnTo>
                <a:lnTo>
                  <a:pt x="222" y="306"/>
                </a:lnTo>
                <a:lnTo>
                  <a:pt x="228" y="300"/>
                </a:lnTo>
                <a:lnTo>
                  <a:pt x="270" y="300"/>
                </a:lnTo>
                <a:lnTo>
                  <a:pt x="282" y="288"/>
                </a:lnTo>
                <a:lnTo>
                  <a:pt x="300" y="294"/>
                </a:lnTo>
                <a:lnTo>
                  <a:pt x="318" y="294"/>
                </a:lnTo>
                <a:lnTo>
                  <a:pt x="318" y="282"/>
                </a:lnTo>
                <a:lnTo>
                  <a:pt x="312" y="270"/>
                </a:lnTo>
                <a:lnTo>
                  <a:pt x="300" y="264"/>
                </a:lnTo>
                <a:lnTo>
                  <a:pt x="300" y="258"/>
                </a:lnTo>
                <a:lnTo>
                  <a:pt x="306" y="252"/>
                </a:lnTo>
                <a:lnTo>
                  <a:pt x="318" y="246"/>
                </a:lnTo>
                <a:lnTo>
                  <a:pt x="330" y="246"/>
                </a:lnTo>
                <a:lnTo>
                  <a:pt x="336" y="240"/>
                </a:lnTo>
                <a:lnTo>
                  <a:pt x="348" y="234"/>
                </a:lnTo>
                <a:lnTo>
                  <a:pt x="348" y="216"/>
                </a:lnTo>
                <a:lnTo>
                  <a:pt x="372" y="216"/>
                </a:lnTo>
                <a:lnTo>
                  <a:pt x="384" y="204"/>
                </a:lnTo>
                <a:lnTo>
                  <a:pt x="396" y="204"/>
                </a:lnTo>
                <a:lnTo>
                  <a:pt x="402" y="210"/>
                </a:lnTo>
                <a:lnTo>
                  <a:pt x="408" y="222"/>
                </a:lnTo>
                <a:lnTo>
                  <a:pt x="414" y="228"/>
                </a:lnTo>
                <a:lnTo>
                  <a:pt x="426" y="222"/>
                </a:lnTo>
                <a:lnTo>
                  <a:pt x="456" y="228"/>
                </a:lnTo>
                <a:lnTo>
                  <a:pt x="462" y="222"/>
                </a:lnTo>
                <a:lnTo>
                  <a:pt x="462" y="198"/>
                </a:lnTo>
                <a:lnTo>
                  <a:pt x="468" y="186"/>
                </a:lnTo>
                <a:lnTo>
                  <a:pt x="486" y="168"/>
                </a:lnTo>
                <a:lnTo>
                  <a:pt x="516" y="168"/>
                </a:lnTo>
                <a:lnTo>
                  <a:pt x="534" y="174"/>
                </a:lnTo>
                <a:lnTo>
                  <a:pt x="552" y="174"/>
                </a:lnTo>
                <a:lnTo>
                  <a:pt x="558" y="168"/>
                </a:lnTo>
                <a:lnTo>
                  <a:pt x="564" y="156"/>
                </a:lnTo>
                <a:lnTo>
                  <a:pt x="564" y="138"/>
                </a:lnTo>
                <a:lnTo>
                  <a:pt x="570" y="132"/>
                </a:lnTo>
                <a:lnTo>
                  <a:pt x="582" y="126"/>
                </a:lnTo>
                <a:lnTo>
                  <a:pt x="594" y="114"/>
                </a:lnTo>
                <a:lnTo>
                  <a:pt x="642" y="96"/>
                </a:lnTo>
                <a:lnTo>
                  <a:pt x="666" y="96"/>
                </a:lnTo>
                <a:lnTo>
                  <a:pt x="672" y="90"/>
                </a:lnTo>
                <a:lnTo>
                  <a:pt x="672" y="78"/>
                </a:lnTo>
                <a:lnTo>
                  <a:pt x="660" y="66"/>
                </a:lnTo>
                <a:lnTo>
                  <a:pt x="642" y="60"/>
                </a:lnTo>
                <a:lnTo>
                  <a:pt x="600" y="60"/>
                </a:lnTo>
                <a:lnTo>
                  <a:pt x="576" y="30"/>
                </a:lnTo>
                <a:lnTo>
                  <a:pt x="558" y="30"/>
                </a:lnTo>
                <a:lnTo>
                  <a:pt x="546" y="18"/>
                </a:lnTo>
                <a:lnTo>
                  <a:pt x="498" y="24"/>
                </a:lnTo>
                <a:lnTo>
                  <a:pt x="486" y="24"/>
                </a:lnTo>
                <a:lnTo>
                  <a:pt x="474" y="18"/>
                </a:lnTo>
                <a:lnTo>
                  <a:pt x="354" y="18"/>
                </a:lnTo>
                <a:lnTo>
                  <a:pt x="336" y="24"/>
                </a:lnTo>
                <a:lnTo>
                  <a:pt x="318" y="24"/>
                </a:lnTo>
                <a:lnTo>
                  <a:pt x="306" y="18"/>
                </a:lnTo>
                <a:lnTo>
                  <a:pt x="282" y="18"/>
                </a:lnTo>
                <a:lnTo>
                  <a:pt x="276" y="6"/>
                </a:lnTo>
                <a:lnTo>
                  <a:pt x="264" y="0"/>
                </a:lnTo>
                <a:lnTo>
                  <a:pt x="222" y="0"/>
                </a:lnTo>
                <a:lnTo>
                  <a:pt x="216" y="6"/>
                </a:lnTo>
                <a:lnTo>
                  <a:pt x="216" y="36"/>
                </a:lnTo>
                <a:lnTo>
                  <a:pt x="222" y="48"/>
                </a:lnTo>
                <a:lnTo>
                  <a:pt x="222" y="60"/>
                </a:lnTo>
                <a:lnTo>
                  <a:pt x="204" y="54"/>
                </a:lnTo>
                <a:lnTo>
                  <a:pt x="174" y="54"/>
                </a:lnTo>
                <a:lnTo>
                  <a:pt x="138" y="36"/>
                </a:lnTo>
                <a:lnTo>
                  <a:pt x="120" y="30"/>
                </a:lnTo>
                <a:lnTo>
                  <a:pt x="108" y="24"/>
                </a:lnTo>
                <a:lnTo>
                  <a:pt x="78" y="24"/>
                </a:lnTo>
                <a:lnTo>
                  <a:pt x="60" y="42"/>
                </a:lnTo>
                <a:lnTo>
                  <a:pt x="54" y="54"/>
                </a:lnTo>
                <a:lnTo>
                  <a:pt x="54" y="72"/>
                </a:lnTo>
                <a:lnTo>
                  <a:pt x="72" y="72"/>
                </a:lnTo>
                <a:lnTo>
                  <a:pt x="78" y="78"/>
                </a:lnTo>
                <a:lnTo>
                  <a:pt x="84" y="78"/>
                </a:lnTo>
                <a:lnTo>
                  <a:pt x="84" y="84"/>
                </a:lnTo>
                <a:lnTo>
                  <a:pt x="36" y="1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6" name="Kuwait" descr="© INSCALE GmbH, 05.05.2010&#10;http://www.presentationload.com/">
            <a:extLst>
              <a:ext uri="{FF2B5EF4-FFF2-40B4-BE49-F238E27FC236}">
                <a16:creationId xmlns:a16="http://schemas.microsoft.com/office/drawing/2014/main" id="{92E12E58-F624-1607-790D-A6AD1B091733}"/>
              </a:ext>
            </a:extLst>
          </p:cNvPr>
          <p:cNvSpPr>
            <a:spLocks/>
          </p:cNvSpPr>
          <p:nvPr/>
        </p:nvSpPr>
        <p:spPr bwMode="gray">
          <a:xfrm>
            <a:off x="7119755" y="3243405"/>
            <a:ext cx="64544" cy="57167"/>
          </a:xfrm>
          <a:custGeom>
            <a:avLst/>
            <a:gdLst>
              <a:gd name="T0" fmla="*/ 2147483647 w 138"/>
              <a:gd name="T1" fmla="*/ 0 h 120"/>
              <a:gd name="T2" fmla="*/ 2147483647 w 138"/>
              <a:gd name="T3" fmla="*/ 0 h 120"/>
              <a:gd name="T4" fmla="*/ 2147483647 w 138"/>
              <a:gd name="T5" fmla="*/ 2147483647 h 120"/>
              <a:gd name="T6" fmla="*/ 2147483647 w 138"/>
              <a:gd name="T7" fmla="*/ 2147483647 h 120"/>
              <a:gd name="T8" fmla="*/ 2147483647 w 138"/>
              <a:gd name="T9" fmla="*/ 2147483647 h 120"/>
              <a:gd name="T10" fmla="*/ 2147483647 w 138"/>
              <a:gd name="T11" fmla="*/ 2147483647 h 120"/>
              <a:gd name="T12" fmla="*/ 0 w 138"/>
              <a:gd name="T13" fmla="*/ 2147483647 h 120"/>
              <a:gd name="T14" fmla="*/ 2147483647 w 138"/>
              <a:gd name="T15" fmla="*/ 2147483647 h 120"/>
              <a:gd name="T16" fmla="*/ 2147483647 w 138"/>
              <a:gd name="T17" fmla="*/ 2147483647 h 120"/>
              <a:gd name="T18" fmla="*/ 2147483647 w 138"/>
              <a:gd name="T19" fmla="*/ 2147483647 h 120"/>
              <a:gd name="T20" fmla="*/ 2147483647 w 138"/>
              <a:gd name="T21" fmla="*/ 2147483647 h 120"/>
              <a:gd name="T22" fmla="*/ 2147483647 w 138"/>
              <a:gd name="T23" fmla="*/ 2147483647 h 120"/>
              <a:gd name="T24" fmla="*/ 2147483647 w 138"/>
              <a:gd name="T25" fmla="*/ 2147483647 h 120"/>
              <a:gd name="T26" fmla="*/ 2147483647 w 138"/>
              <a:gd name="T27" fmla="*/ 2147483647 h 120"/>
              <a:gd name="T28" fmla="*/ 2147483647 w 138"/>
              <a:gd name="T29" fmla="*/ 2147483647 h 120"/>
              <a:gd name="T30" fmla="*/ 2147483647 w 138"/>
              <a:gd name="T31" fmla="*/ 2147483647 h 120"/>
              <a:gd name="T32" fmla="*/ 2147483647 w 138"/>
              <a:gd name="T33" fmla="*/ 2147483647 h 120"/>
              <a:gd name="T34" fmla="*/ 2147483647 w 138"/>
              <a:gd name="T35" fmla="*/ 2147483647 h 120"/>
              <a:gd name="T36" fmla="*/ 2147483647 w 138"/>
              <a:gd name="T37" fmla="*/ 2147483647 h 120"/>
              <a:gd name="T38" fmla="*/ 2147483647 w 138"/>
              <a:gd name="T39" fmla="*/ 2147483647 h 120"/>
              <a:gd name="T40" fmla="*/ 2147483647 w 138"/>
              <a:gd name="T41" fmla="*/ 2147483647 h 120"/>
              <a:gd name="T42" fmla="*/ 2147483647 w 138"/>
              <a:gd name="T43" fmla="*/ 2147483647 h 120"/>
              <a:gd name="T44" fmla="*/ 2147483647 w 138"/>
              <a:gd name="T45" fmla="*/ 2147483647 h 120"/>
              <a:gd name="T46" fmla="*/ 2147483647 w 138"/>
              <a:gd name="T47" fmla="*/ 2147483647 h 120"/>
              <a:gd name="T48" fmla="*/ 2147483647 w 138"/>
              <a:gd name="T49" fmla="*/ 0 h 120"/>
              <a:gd name="T50" fmla="*/ 2147483647 w 138"/>
              <a:gd name="T51" fmla="*/ 0 h 12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8"/>
              <a:gd name="T79" fmla="*/ 0 h 120"/>
              <a:gd name="T80" fmla="*/ 138 w 138"/>
              <a:gd name="T81" fmla="*/ 120 h 12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8" h="120">
                <a:moveTo>
                  <a:pt x="54" y="0"/>
                </a:moveTo>
                <a:lnTo>
                  <a:pt x="36" y="0"/>
                </a:lnTo>
                <a:lnTo>
                  <a:pt x="30" y="12"/>
                </a:lnTo>
                <a:lnTo>
                  <a:pt x="24" y="18"/>
                </a:lnTo>
                <a:lnTo>
                  <a:pt x="24" y="30"/>
                </a:lnTo>
                <a:lnTo>
                  <a:pt x="6" y="66"/>
                </a:lnTo>
                <a:lnTo>
                  <a:pt x="0" y="72"/>
                </a:lnTo>
                <a:lnTo>
                  <a:pt x="42" y="72"/>
                </a:lnTo>
                <a:lnTo>
                  <a:pt x="60" y="78"/>
                </a:lnTo>
                <a:lnTo>
                  <a:pt x="66" y="78"/>
                </a:lnTo>
                <a:lnTo>
                  <a:pt x="66" y="114"/>
                </a:lnTo>
                <a:lnTo>
                  <a:pt x="72" y="120"/>
                </a:lnTo>
                <a:lnTo>
                  <a:pt x="138" y="120"/>
                </a:lnTo>
                <a:lnTo>
                  <a:pt x="126" y="114"/>
                </a:lnTo>
                <a:lnTo>
                  <a:pt x="114" y="102"/>
                </a:lnTo>
                <a:lnTo>
                  <a:pt x="102" y="78"/>
                </a:lnTo>
                <a:lnTo>
                  <a:pt x="102" y="66"/>
                </a:lnTo>
                <a:lnTo>
                  <a:pt x="90" y="60"/>
                </a:lnTo>
                <a:lnTo>
                  <a:pt x="84" y="36"/>
                </a:lnTo>
                <a:lnTo>
                  <a:pt x="120" y="36"/>
                </a:lnTo>
                <a:lnTo>
                  <a:pt x="120" y="18"/>
                </a:lnTo>
                <a:lnTo>
                  <a:pt x="114" y="12"/>
                </a:lnTo>
                <a:lnTo>
                  <a:pt x="90" y="12"/>
                </a:lnTo>
                <a:lnTo>
                  <a:pt x="90" y="18"/>
                </a:lnTo>
                <a:lnTo>
                  <a:pt x="84" y="0"/>
                </a:lnTo>
                <a:lnTo>
                  <a:pt x="54"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7" name="Kosovo" descr="© INSCALE GmbH, 05.05.2010&#10;http://www.presentationload.com/">
            <a:extLst>
              <a:ext uri="{FF2B5EF4-FFF2-40B4-BE49-F238E27FC236}">
                <a16:creationId xmlns:a16="http://schemas.microsoft.com/office/drawing/2014/main" id="{2495ABCC-2E21-0286-7E96-0F274AB894C0}"/>
              </a:ext>
            </a:extLst>
          </p:cNvPr>
          <p:cNvSpPr>
            <a:spLocks noEditPoints="1"/>
          </p:cNvSpPr>
          <p:nvPr/>
        </p:nvSpPr>
        <p:spPr bwMode="gray">
          <a:xfrm>
            <a:off x="6243597" y="2730380"/>
            <a:ext cx="60776" cy="61228"/>
          </a:xfrm>
          <a:custGeom>
            <a:avLst/>
            <a:gdLst/>
            <a:ahLst/>
            <a:cxnLst>
              <a:cxn ang="0">
                <a:pos x="6" y="75"/>
              </a:cxn>
              <a:cxn ang="0">
                <a:pos x="0" y="72"/>
              </a:cxn>
              <a:cxn ang="0">
                <a:pos x="227" y="122"/>
              </a:cxn>
              <a:cxn ang="0">
                <a:pos x="218" y="127"/>
              </a:cxn>
              <a:cxn ang="0">
                <a:pos x="214" y="120"/>
              </a:cxn>
              <a:cxn ang="0">
                <a:pos x="206" y="113"/>
              </a:cxn>
              <a:cxn ang="0">
                <a:pos x="197" y="111"/>
              </a:cxn>
              <a:cxn ang="0">
                <a:pos x="190" y="110"/>
              </a:cxn>
              <a:cxn ang="0">
                <a:pos x="185" y="110"/>
              </a:cxn>
              <a:cxn ang="0">
                <a:pos x="185" y="101"/>
              </a:cxn>
              <a:cxn ang="0">
                <a:pos x="189" y="95"/>
              </a:cxn>
              <a:cxn ang="0">
                <a:pos x="187" y="84"/>
              </a:cxn>
              <a:cxn ang="0">
                <a:pos x="177" y="78"/>
              </a:cxn>
              <a:cxn ang="0">
                <a:pos x="169" y="76"/>
              </a:cxn>
              <a:cxn ang="0">
                <a:pos x="170" y="61"/>
              </a:cxn>
              <a:cxn ang="0">
                <a:pos x="165" y="56"/>
              </a:cxn>
              <a:cxn ang="0">
                <a:pos x="161" y="61"/>
              </a:cxn>
              <a:cxn ang="0">
                <a:pos x="157" y="53"/>
              </a:cxn>
              <a:cxn ang="0">
                <a:pos x="158" y="35"/>
              </a:cxn>
              <a:cxn ang="0">
                <a:pos x="154" y="32"/>
              </a:cxn>
              <a:cxn ang="0">
                <a:pos x="147" y="32"/>
              </a:cxn>
              <a:cxn ang="0">
                <a:pos x="137" y="32"/>
              </a:cxn>
              <a:cxn ang="0">
                <a:pos x="126" y="27"/>
              </a:cxn>
              <a:cxn ang="0">
                <a:pos x="131" y="20"/>
              </a:cxn>
              <a:cxn ang="0">
                <a:pos x="130" y="12"/>
              </a:cxn>
              <a:cxn ang="0">
                <a:pos x="122" y="0"/>
              </a:cxn>
              <a:cxn ang="0">
                <a:pos x="115" y="6"/>
              </a:cxn>
              <a:cxn ang="0">
                <a:pos x="104" y="13"/>
              </a:cxn>
              <a:cxn ang="0">
                <a:pos x="96" y="15"/>
              </a:cxn>
              <a:cxn ang="0">
                <a:pos x="89" y="13"/>
              </a:cxn>
              <a:cxn ang="0">
                <a:pos x="91" y="22"/>
              </a:cxn>
              <a:cxn ang="0">
                <a:pos x="101" y="27"/>
              </a:cxn>
              <a:cxn ang="0">
                <a:pos x="97" y="33"/>
              </a:cxn>
              <a:cxn ang="0">
                <a:pos x="100" y="40"/>
              </a:cxn>
              <a:cxn ang="0">
                <a:pos x="99" y="46"/>
              </a:cxn>
              <a:cxn ang="0">
                <a:pos x="92" y="49"/>
              </a:cxn>
              <a:cxn ang="0">
                <a:pos x="88" y="45"/>
              </a:cxn>
              <a:cxn ang="0">
                <a:pos x="70" y="59"/>
              </a:cxn>
              <a:cxn ang="0">
                <a:pos x="73" y="71"/>
              </a:cxn>
              <a:cxn ang="0">
                <a:pos x="45" y="74"/>
              </a:cxn>
              <a:cxn ang="0">
                <a:pos x="14" y="72"/>
              </a:cxn>
              <a:cxn ang="0">
                <a:pos x="6" y="75"/>
              </a:cxn>
              <a:cxn ang="0">
                <a:pos x="6" y="141"/>
              </a:cxn>
              <a:cxn ang="0">
                <a:pos x="14" y="155"/>
              </a:cxn>
              <a:cxn ang="0">
                <a:pos x="27" y="173"/>
              </a:cxn>
              <a:cxn ang="0">
                <a:pos x="50" y="175"/>
              </a:cxn>
              <a:cxn ang="0">
                <a:pos x="60" y="211"/>
              </a:cxn>
              <a:cxn ang="0">
                <a:pos x="60" y="237"/>
              </a:cxn>
              <a:cxn ang="0">
                <a:pos x="92" y="226"/>
              </a:cxn>
              <a:cxn ang="0">
                <a:pos x="138" y="205"/>
              </a:cxn>
              <a:cxn ang="0">
                <a:pos x="146" y="184"/>
              </a:cxn>
              <a:cxn ang="0">
                <a:pos x="189" y="173"/>
              </a:cxn>
              <a:cxn ang="0">
                <a:pos x="209" y="163"/>
              </a:cxn>
              <a:cxn ang="0">
                <a:pos x="217" y="156"/>
              </a:cxn>
              <a:cxn ang="0">
                <a:pos x="225" y="144"/>
              </a:cxn>
              <a:cxn ang="0">
                <a:pos x="228" y="137"/>
              </a:cxn>
              <a:cxn ang="0">
                <a:pos x="232" y="129"/>
              </a:cxn>
            </a:cxnLst>
            <a:rect l="0" t="0" r="r" b="b"/>
            <a:pathLst>
              <a:path w="232" h="237">
                <a:moveTo>
                  <a:pt x="0" y="72"/>
                </a:moveTo>
                <a:cubicBezTo>
                  <a:pt x="1" y="72"/>
                  <a:pt x="2" y="73"/>
                  <a:pt x="6" y="75"/>
                </a:cubicBezTo>
                <a:cubicBezTo>
                  <a:pt x="6" y="66"/>
                  <a:pt x="6" y="66"/>
                  <a:pt x="6" y="66"/>
                </a:cubicBezTo>
                <a:lnTo>
                  <a:pt x="0" y="72"/>
                </a:lnTo>
                <a:close/>
                <a:moveTo>
                  <a:pt x="231" y="124"/>
                </a:moveTo>
                <a:cubicBezTo>
                  <a:pt x="227" y="122"/>
                  <a:pt x="227" y="122"/>
                  <a:pt x="227" y="122"/>
                </a:cubicBezTo>
                <a:cubicBezTo>
                  <a:pt x="223" y="124"/>
                  <a:pt x="223" y="124"/>
                  <a:pt x="223" y="124"/>
                </a:cubicBezTo>
                <a:cubicBezTo>
                  <a:pt x="218" y="127"/>
                  <a:pt x="218" y="127"/>
                  <a:pt x="218" y="127"/>
                </a:cubicBezTo>
                <a:cubicBezTo>
                  <a:pt x="216" y="124"/>
                  <a:pt x="216" y="124"/>
                  <a:pt x="216" y="124"/>
                </a:cubicBezTo>
                <a:cubicBezTo>
                  <a:pt x="214" y="120"/>
                  <a:pt x="214" y="120"/>
                  <a:pt x="214" y="120"/>
                </a:cubicBezTo>
                <a:cubicBezTo>
                  <a:pt x="210" y="117"/>
                  <a:pt x="210" y="117"/>
                  <a:pt x="210" y="117"/>
                </a:cubicBezTo>
                <a:cubicBezTo>
                  <a:pt x="206" y="113"/>
                  <a:pt x="206" y="113"/>
                  <a:pt x="206" y="113"/>
                </a:cubicBezTo>
                <a:cubicBezTo>
                  <a:pt x="202" y="113"/>
                  <a:pt x="202" y="113"/>
                  <a:pt x="202" y="113"/>
                </a:cubicBezTo>
                <a:cubicBezTo>
                  <a:pt x="197" y="111"/>
                  <a:pt x="197" y="111"/>
                  <a:pt x="197" y="111"/>
                </a:cubicBezTo>
                <a:cubicBezTo>
                  <a:pt x="195" y="113"/>
                  <a:pt x="195" y="113"/>
                  <a:pt x="195" y="113"/>
                </a:cubicBezTo>
                <a:cubicBezTo>
                  <a:pt x="190" y="110"/>
                  <a:pt x="190" y="110"/>
                  <a:pt x="190" y="110"/>
                </a:cubicBezTo>
                <a:cubicBezTo>
                  <a:pt x="186" y="111"/>
                  <a:pt x="186" y="111"/>
                  <a:pt x="186" y="111"/>
                </a:cubicBezTo>
                <a:cubicBezTo>
                  <a:pt x="185" y="110"/>
                  <a:pt x="185" y="110"/>
                  <a:pt x="185" y="110"/>
                </a:cubicBezTo>
                <a:cubicBezTo>
                  <a:pt x="187" y="106"/>
                  <a:pt x="187" y="106"/>
                  <a:pt x="187" y="106"/>
                </a:cubicBezTo>
                <a:cubicBezTo>
                  <a:pt x="185" y="101"/>
                  <a:pt x="185" y="101"/>
                  <a:pt x="185" y="101"/>
                </a:cubicBezTo>
                <a:cubicBezTo>
                  <a:pt x="189" y="100"/>
                  <a:pt x="189" y="100"/>
                  <a:pt x="189" y="100"/>
                </a:cubicBezTo>
                <a:cubicBezTo>
                  <a:pt x="189" y="95"/>
                  <a:pt x="189" y="95"/>
                  <a:pt x="189" y="95"/>
                </a:cubicBezTo>
                <a:cubicBezTo>
                  <a:pt x="191" y="85"/>
                  <a:pt x="191" y="85"/>
                  <a:pt x="191" y="85"/>
                </a:cubicBezTo>
                <a:cubicBezTo>
                  <a:pt x="187" y="84"/>
                  <a:pt x="187" y="84"/>
                  <a:pt x="187" y="84"/>
                </a:cubicBezTo>
                <a:cubicBezTo>
                  <a:pt x="182" y="80"/>
                  <a:pt x="182" y="80"/>
                  <a:pt x="182" y="80"/>
                </a:cubicBezTo>
                <a:cubicBezTo>
                  <a:pt x="177" y="78"/>
                  <a:pt x="177" y="78"/>
                  <a:pt x="177" y="78"/>
                </a:cubicBezTo>
                <a:cubicBezTo>
                  <a:pt x="172" y="78"/>
                  <a:pt x="172" y="78"/>
                  <a:pt x="172" y="78"/>
                </a:cubicBezTo>
                <a:cubicBezTo>
                  <a:pt x="169" y="76"/>
                  <a:pt x="169" y="76"/>
                  <a:pt x="169" y="76"/>
                </a:cubicBezTo>
                <a:cubicBezTo>
                  <a:pt x="169" y="71"/>
                  <a:pt x="169" y="71"/>
                  <a:pt x="169" y="71"/>
                </a:cubicBezTo>
                <a:cubicBezTo>
                  <a:pt x="170" y="61"/>
                  <a:pt x="170" y="61"/>
                  <a:pt x="170" y="61"/>
                </a:cubicBezTo>
                <a:cubicBezTo>
                  <a:pt x="167" y="57"/>
                  <a:pt x="167" y="57"/>
                  <a:pt x="167" y="57"/>
                </a:cubicBezTo>
                <a:cubicBezTo>
                  <a:pt x="165" y="56"/>
                  <a:pt x="165" y="56"/>
                  <a:pt x="165" y="56"/>
                </a:cubicBezTo>
                <a:cubicBezTo>
                  <a:pt x="163" y="59"/>
                  <a:pt x="163" y="59"/>
                  <a:pt x="163" y="59"/>
                </a:cubicBezTo>
                <a:cubicBezTo>
                  <a:pt x="161" y="61"/>
                  <a:pt x="161" y="61"/>
                  <a:pt x="161" y="61"/>
                </a:cubicBezTo>
                <a:cubicBezTo>
                  <a:pt x="158" y="60"/>
                  <a:pt x="158" y="60"/>
                  <a:pt x="158" y="60"/>
                </a:cubicBezTo>
                <a:cubicBezTo>
                  <a:pt x="157" y="53"/>
                  <a:pt x="157" y="53"/>
                  <a:pt x="157" y="53"/>
                </a:cubicBezTo>
                <a:cubicBezTo>
                  <a:pt x="159" y="36"/>
                  <a:pt x="159" y="36"/>
                  <a:pt x="159" y="36"/>
                </a:cubicBezTo>
                <a:cubicBezTo>
                  <a:pt x="158" y="35"/>
                  <a:pt x="158" y="35"/>
                  <a:pt x="158" y="35"/>
                </a:cubicBezTo>
                <a:cubicBezTo>
                  <a:pt x="151" y="36"/>
                  <a:pt x="151" y="36"/>
                  <a:pt x="151" y="36"/>
                </a:cubicBezTo>
                <a:cubicBezTo>
                  <a:pt x="154" y="32"/>
                  <a:pt x="154" y="32"/>
                  <a:pt x="154" y="32"/>
                </a:cubicBezTo>
                <a:cubicBezTo>
                  <a:pt x="152" y="29"/>
                  <a:pt x="152" y="29"/>
                  <a:pt x="152" y="29"/>
                </a:cubicBezTo>
                <a:cubicBezTo>
                  <a:pt x="147" y="32"/>
                  <a:pt x="147" y="32"/>
                  <a:pt x="147" y="32"/>
                </a:cubicBezTo>
                <a:cubicBezTo>
                  <a:pt x="142" y="30"/>
                  <a:pt x="142" y="30"/>
                  <a:pt x="142" y="30"/>
                </a:cubicBezTo>
                <a:cubicBezTo>
                  <a:pt x="137" y="32"/>
                  <a:pt x="137" y="32"/>
                  <a:pt x="137" y="32"/>
                </a:cubicBezTo>
                <a:cubicBezTo>
                  <a:pt x="132" y="28"/>
                  <a:pt x="132" y="28"/>
                  <a:pt x="132" y="28"/>
                </a:cubicBezTo>
                <a:cubicBezTo>
                  <a:pt x="126" y="27"/>
                  <a:pt x="126" y="27"/>
                  <a:pt x="126" y="27"/>
                </a:cubicBezTo>
                <a:cubicBezTo>
                  <a:pt x="125" y="24"/>
                  <a:pt x="125" y="24"/>
                  <a:pt x="125" y="24"/>
                </a:cubicBezTo>
                <a:cubicBezTo>
                  <a:pt x="131" y="20"/>
                  <a:pt x="131" y="20"/>
                  <a:pt x="131" y="20"/>
                </a:cubicBezTo>
                <a:cubicBezTo>
                  <a:pt x="131" y="17"/>
                  <a:pt x="131" y="17"/>
                  <a:pt x="131" y="17"/>
                </a:cubicBezTo>
                <a:cubicBezTo>
                  <a:pt x="130" y="12"/>
                  <a:pt x="130" y="12"/>
                  <a:pt x="130" y="12"/>
                </a:cubicBezTo>
                <a:cubicBezTo>
                  <a:pt x="126" y="5"/>
                  <a:pt x="126" y="5"/>
                  <a:pt x="126" y="5"/>
                </a:cubicBezTo>
                <a:cubicBezTo>
                  <a:pt x="122" y="0"/>
                  <a:pt x="122" y="0"/>
                  <a:pt x="122" y="0"/>
                </a:cubicBezTo>
                <a:cubicBezTo>
                  <a:pt x="116" y="2"/>
                  <a:pt x="116" y="2"/>
                  <a:pt x="116" y="2"/>
                </a:cubicBezTo>
                <a:cubicBezTo>
                  <a:pt x="115" y="6"/>
                  <a:pt x="115" y="6"/>
                  <a:pt x="115" y="6"/>
                </a:cubicBezTo>
                <a:cubicBezTo>
                  <a:pt x="112" y="8"/>
                  <a:pt x="112" y="8"/>
                  <a:pt x="112" y="8"/>
                </a:cubicBezTo>
                <a:cubicBezTo>
                  <a:pt x="104" y="13"/>
                  <a:pt x="104" y="13"/>
                  <a:pt x="104" y="13"/>
                </a:cubicBezTo>
                <a:cubicBezTo>
                  <a:pt x="100" y="16"/>
                  <a:pt x="100" y="16"/>
                  <a:pt x="100" y="16"/>
                </a:cubicBezTo>
                <a:cubicBezTo>
                  <a:pt x="96" y="15"/>
                  <a:pt x="96" y="15"/>
                  <a:pt x="96" y="15"/>
                </a:cubicBezTo>
                <a:cubicBezTo>
                  <a:pt x="92" y="17"/>
                  <a:pt x="92" y="17"/>
                  <a:pt x="92" y="17"/>
                </a:cubicBezTo>
                <a:cubicBezTo>
                  <a:pt x="89" y="13"/>
                  <a:pt x="89" y="13"/>
                  <a:pt x="89" y="13"/>
                </a:cubicBezTo>
                <a:cubicBezTo>
                  <a:pt x="88" y="16"/>
                  <a:pt x="88" y="16"/>
                  <a:pt x="88" y="16"/>
                </a:cubicBezTo>
                <a:cubicBezTo>
                  <a:pt x="91" y="22"/>
                  <a:pt x="91" y="22"/>
                  <a:pt x="91" y="22"/>
                </a:cubicBezTo>
                <a:cubicBezTo>
                  <a:pt x="99" y="24"/>
                  <a:pt x="99" y="24"/>
                  <a:pt x="99" y="24"/>
                </a:cubicBezTo>
                <a:cubicBezTo>
                  <a:pt x="101" y="27"/>
                  <a:pt x="101" y="27"/>
                  <a:pt x="101" y="27"/>
                </a:cubicBezTo>
                <a:cubicBezTo>
                  <a:pt x="97" y="30"/>
                  <a:pt x="97" y="30"/>
                  <a:pt x="97" y="30"/>
                </a:cubicBezTo>
                <a:cubicBezTo>
                  <a:pt x="97" y="33"/>
                  <a:pt x="97" y="33"/>
                  <a:pt x="97" y="33"/>
                </a:cubicBezTo>
                <a:cubicBezTo>
                  <a:pt x="101" y="35"/>
                  <a:pt x="101" y="35"/>
                  <a:pt x="101" y="35"/>
                </a:cubicBezTo>
                <a:cubicBezTo>
                  <a:pt x="100" y="40"/>
                  <a:pt x="100" y="40"/>
                  <a:pt x="100" y="40"/>
                </a:cubicBezTo>
                <a:cubicBezTo>
                  <a:pt x="97" y="42"/>
                  <a:pt x="97" y="42"/>
                  <a:pt x="97" y="42"/>
                </a:cubicBezTo>
                <a:cubicBezTo>
                  <a:pt x="99" y="46"/>
                  <a:pt x="99" y="46"/>
                  <a:pt x="99" y="46"/>
                </a:cubicBezTo>
                <a:cubicBezTo>
                  <a:pt x="96" y="47"/>
                  <a:pt x="96" y="47"/>
                  <a:pt x="96" y="47"/>
                </a:cubicBezTo>
                <a:cubicBezTo>
                  <a:pt x="92" y="49"/>
                  <a:pt x="92" y="49"/>
                  <a:pt x="92" y="49"/>
                </a:cubicBezTo>
                <a:cubicBezTo>
                  <a:pt x="91" y="44"/>
                  <a:pt x="91" y="44"/>
                  <a:pt x="91" y="44"/>
                </a:cubicBezTo>
                <a:cubicBezTo>
                  <a:pt x="88" y="45"/>
                  <a:pt x="88" y="45"/>
                  <a:pt x="88" y="45"/>
                </a:cubicBezTo>
                <a:cubicBezTo>
                  <a:pt x="78" y="53"/>
                  <a:pt x="78" y="53"/>
                  <a:pt x="78" y="53"/>
                </a:cubicBezTo>
                <a:cubicBezTo>
                  <a:pt x="70" y="59"/>
                  <a:pt x="70" y="59"/>
                  <a:pt x="70" y="59"/>
                </a:cubicBezTo>
                <a:cubicBezTo>
                  <a:pt x="72" y="65"/>
                  <a:pt x="72" y="65"/>
                  <a:pt x="72" y="65"/>
                </a:cubicBezTo>
                <a:cubicBezTo>
                  <a:pt x="73" y="71"/>
                  <a:pt x="73" y="71"/>
                  <a:pt x="73" y="71"/>
                </a:cubicBezTo>
                <a:cubicBezTo>
                  <a:pt x="63" y="74"/>
                  <a:pt x="63" y="74"/>
                  <a:pt x="63" y="74"/>
                </a:cubicBezTo>
                <a:cubicBezTo>
                  <a:pt x="45" y="74"/>
                  <a:pt x="45" y="74"/>
                  <a:pt x="45" y="74"/>
                </a:cubicBezTo>
                <a:cubicBezTo>
                  <a:pt x="32" y="75"/>
                  <a:pt x="32" y="75"/>
                  <a:pt x="32" y="75"/>
                </a:cubicBezTo>
                <a:cubicBezTo>
                  <a:pt x="14" y="72"/>
                  <a:pt x="14" y="72"/>
                  <a:pt x="14" y="72"/>
                </a:cubicBezTo>
                <a:cubicBezTo>
                  <a:pt x="9" y="77"/>
                  <a:pt x="9" y="77"/>
                  <a:pt x="9" y="77"/>
                </a:cubicBezTo>
                <a:cubicBezTo>
                  <a:pt x="8" y="76"/>
                  <a:pt x="7" y="76"/>
                  <a:pt x="6" y="75"/>
                </a:cubicBezTo>
                <a:cubicBezTo>
                  <a:pt x="6" y="116"/>
                  <a:pt x="6" y="116"/>
                  <a:pt x="6" y="116"/>
                </a:cubicBezTo>
                <a:cubicBezTo>
                  <a:pt x="6" y="141"/>
                  <a:pt x="6" y="141"/>
                  <a:pt x="6" y="141"/>
                </a:cubicBezTo>
                <a:cubicBezTo>
                  <a:pt x="14" y="153"/>
                  <a:pt x="14" y="153"/>
                  <a:pt x="14" y="153"/>
                </a:cubicBezTo>
                <a:cubicBezTo>
                  <a:pt x="14" y="154"/>
                  <a:pt x="14" y="155"/>
                  <a:pt x="14" y="155"/>
                </a:cubicBezTo>
                <a:cubicBezTo>
                  <a:pt x="14" y="155"/>
                  <a:pt x="15" y="155"/>
                  <a:pt x="16" y="156"/>
                </a:cubicBezTo>
                <a:cubicBezTo>
                  <a:pt x="27" y="173"/>
                  <a:pt x="27" y="173"/>
                  <a:pt x="27" y="173"/>
                </a:cubicBezTo>
                <a:cubicBezTo>
                  <a:pt x="48" y="173"/>
                  <a:pt x="48" y="173"/>
                  <a:pt x="48" y="173"/>
                </a:cubicBezTo>
                <a:cubicBezTo>
                  <a:pt x="48" y="173"/>
                  <a:pt x="49" y="174"/>
                  <a:pt x="50" y="175"/>
                </a:cubicBezTo>
                <a:cubicBezTo>
                  <a:pt x="59" y="201"/>
                  <a:pt x="59" y="201"/>
                  <a:pt x="59" y="201"/>
                </a:cubicBezTo>
                <a:cubicBezTo>
                  <a:pt x="59" y="205"/>
                  <a:pt x="60" y="208"/>
                  <a:pt x="60" y="211"/>
                </a:cubicBezTo>
                <a:cubicBezTo>
                  <a:pt x="60" y="229"/>
                  <a:pt x="60" y="229"/>
                  <a:pt x="60" y="229"/>
                </a:cubicBezTo>
                <a:cubicBezTo>
                  <a:pt x="60" y="237"/>
                  <a:pt x="60" y="237"/>
                  <a:pt x="60" y="237"/>
                </a:cubicBezTo>
                <a:cubicBezTo>
                  <a:pt x="76" y="232"/>
                  <a:pt x="76" y="232"/>
                  <a:pt x="76" y="232"/>
                </a:cubicBezTo>
                <a:cubicBezTo>
                  <a:pt x="92" y="226"/>
                  <a:pt x="92" y="226"/>
                  <a:pt x="92" y="226"/>
                </a:cubicBezTo>
                <a:cubicBezTo>
                  <a:pt x="103" y="205"/>
                  <a:pt x="103" y="205"/>
                  <a:pt x="103" y="205"/>
                </a:cubicBezTo>
                <a:cubicBezTo>
                  <a:pt x="138" y="205"/>
                  <a:pt x="138" y="205"/>
                  <a:pt x="138" y="205"/>
                </a:cubicBezTo>
                <a:cubicBezTo>
                  <a:pt x="146" y="205"/>
                  <a:pt x="146" y="205"/>
                  <a:pt x="146" y="205"/>
                </a:cubicBezTo>
                <a:cubicBezTo>
                  <a:pt x="146" y="184"/>
                  <a:pt x="146" y="184"/>
                  <a:pt x="146" y="184"/>
                </a:cubicBezTo>
                <a:cubicBezTo>
                  <a:pt x="178" y="184"/>
                  <a:pt x="178" y="184"/>
                  <a:pt x="178" y="184"/>
                </a:cubicBezTo>
                <a:cubicBezTo>
                  <a:pt x="189" y="173"/>
                  <a:pt x="189" y="173"/>
                  <a:pt x="189" y="173"/>
                </a:cubicBezTo>
                <a:cubicBezTo>
                  <a:pt x="210" y="170"/>
                  <a:pt x="210" y="170"/>
                  <a:pt x="210" y="170"/>
                </a:cubicBezTo>
                <a:cubicBezTo>
                  <a:pt x="209" y="163"/>
                  <a:pt x="209" y="163"/>
                  <a:pt x="209" y="163"/>
                </a:cubicBezTo>
                <a:cubicBezTo>
                  <a:pt x="213" y="159"/>
                  <a:pt x="213" y="159"/>
                  <a:pt x="213" y="159"/>
                </a:cubicBezTo>
                <a:cubicBezTo>
                  <a:pt x="217" y="156"/>
                  <a:pt x="217" y="156"/>
                  <a:pt x="217" y="156"/>
                </a:cubicBezTo>
                <a:cubicBezTo>
                  <a:pt x="219" y="147"/>
                  <a:pt x="219" y="147"/>
                  <a:pt x="219" y="147"/>
                </a:cubicBezTo>
                <a:cubicBezTo>
                  <a:pt x="225" y="144"/>
                  <a:pt x="225" y="144"/>
                  <a:pt x="225" y="144"/>
                </a:cubicBezTo>
                <a:cubicBezTo>
                  <a:pt x="225" y="141"/>
                  <a:pt x="225" y="141"/>
                  <a:pt x="225" y="141"/>
                </a:cubicBezTo>
                <a:cubicBezTo>
                  <a:pt x="228" y="137"/>
                  <a:pt x="228" y="137"/>
                  <a:pt x="228" y="137"/>
                </a:cubicBezTo>
                <a:cubicBezTo>
                  <a:pt x="229" y="133"/>
                  <a:pt x="229" y="133"/>
                  <a:pt x="229" y="133"/>
                </a:cubicBezTo>
                <a:cubicBezTo>
                  <a:pt x="232" y="129"/>
                  <a:pt x="232" y="129"/>
                  <a:pt x="232" y="129"/>
                </a:cubicBezTo>
                <a:cubicBezTo>
                  <a:pt x="231" y="124"/>
                  <a:pt x="231" y="124"/>
                  <a:pt x="231" y="124"/>
                </a:cubicBez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8" name="Korea, South" descr="© INSCALE GmbH, 05.05.2010&#10;http://www.presentationload.com/">
            <a:extLst>
              <a:ext uri="{FF2B5EF4-FFF2-40B4-BE49-F238E27FC236}">
                <a16:creationId xmlns:a16="http://schemas.microsoft.com/office/drawing/2014/main" id="{9F6F92E1-105C-C46B-979C-183A550B6DEE}"/>
              </a:ext>
            </a:extLst>
          </p:cNvPr>
          <p:cNvSpPr>
            <a:spLocks noEditPoints="1"/>
          </p:cNvSpPr>
          <p:nvPr/>
        </p:nvSpPr>
        <p:spPr bwMode="gray">
          <a:xfrm>
            <a:off x="9581591" y="2920692"/>
            <a:ext cx="129085" cy="201004"/>
          </a:xfrm>
          <a:custGeom>
            <a:avLst/>
            <a:gdLst>
              <a:gd name="T0" fmla="*/ 2147483647 w 276"/>
              <a:gd name="T1" fmla="*/ 2147483647 h 426"/>
              <a:gd name="T2" fmla="*/ 2147483647 w 276"/>
              <a:gd name="T3" fmla="*/ 2147483647 h 426"/>
              <a:gd name="T4" fmla="*/ 2147483647 w 276"/>
              <a:gd name="T5" fmla="*/ 2147483647 h 426"/>
              <a:gd name="T6" fmla="*/ 2147483647 w 276"/>
              <a:gd name="T7" fmla="*/ 2147483647 h 426"/>
              <a:gd name="T8" fmla="*/ 2147483647 w 276"/>
              <a:gd name="T9" fmla="*/ 2147483647 h 426"/>
              <a:gd name="T10" fmla="*/ 2147483647 w 276"/>
              <a:gd name="T11" fmla="*/ 2147483647 h 426"/>
              <a:gd name="T12" fmla="*/ 2147483647 w 276"/>
              <a:gd name="T13" fmla="*/ 2147483647 h 426"/>
              <a:gd name="T14" fmla="*/ 2147483647 w 276"/>
              <a:gd name="T15" fmla="*/ 2147483647 h 426"/>
              <a:gd name="T16" fmla="*/ 2147483647 w 276"/>
              <a:gd name="T17" fmla="*/ 2147483647 h 426"/>
              <a:gd name="T18" fmla="*/ 2147483647 w 276"/>
              <a:gd name="T19" fmla="*/ 2147483647 h 426"/>
              <a:gd name="T20" fmla="*/ 2147483647 w 276"/>
              <a:gd name="T21" fmla="*/ 2147483647 h 426"/>
              <a:gd name="T22" fmla="*/ 2147483647 w 276"/>
              <a:gd name="T23" fmla="*/ 2147483647 h 426"/>
              <a:gd name="T24" fmla="*/ 2147483647 w 276"/>
              <a:gd name="T25" fmla="*/ 0 h 426"/>
              <a:gd name="T26" fmla="*/ 2147483647 w 276"/>
              <a:gd name="T27" fmla="*/ 2147483647 h 426"/>
              <a:gd name="T28" fmla="*/ 2147483647 w 276"/>
              <a:gd name="T29" fmla="*/ 2147483647 h 426"/>
              <a:gd name="T30" fmla="*/ 2147483647 w 276"/>
              <a:gd name="T31" fmla="*/ 2147483647 h 426"/>
              <a:gd name="T32" fmla="*/ 2147483647 w 276"/>
              <a:gd name="T33" fmla="*/ 2147483647 h 426"/>
              <a:gd name="T34" fmla="*/ 0 w 276"/>
              <a:gd name="T35" fmla="*/ 2147483647 h 426"/>
              <a:gd name="T36" fmla="*/ 2147483647 w 276"/>
              <a:gd name="T37" fmla="*/ 2147483647 h 426"/>
              <a:gd name="T38" fmla="*/ 2147483647 w 276"/>
              <a:gd name="T39" fmla="*/ 2147483647 h 426"/>
              <a:gd name="T40" fmla="*/ 2147483647 w 276"/>
              <a:gd name="T41" fmla="*/ 2147483647 h 426"/>
              <a:gd name="T42" fmla="*/ 2147483647 w 276"/>
              <a:gd name="T43" fmla="*/ 2147483647 h 426"/>
              <a:gd name="T44" fmla="*/ 2147483647 w 276"/>
              <a:gd name="T45" fmla="*/ 2147483647 h 426"/>
              <a:gd name="T46" fmla="*/ 2147483647 w 276"/>
              <a:gd name="T47" fmla="*/ 2147483647 h 426"/>
              <a:gd name="T48" fmla="*/ 2147483647 w 276"/>
              <a:gd name="T49" fmla="*/ 2147483647 h 426"/>
              <a:gd name="T50" fmla="*/ 2147483647 w 276"/>
              <a:gd name="T51" fmla="*/ 2147483647 h 426"/>
              <a:gd name="T52" fmla="*/ 2147483647 w 276"/>
              <a:gd name="T53" fmla="*/ 2147483647 h 426"/>
              <a:gd name="T54" fmla="*/ 2147483647 w 276"/>
              <a:gd name="T55" fmla="*/ 2147483647 h 426"/>
              <a:gd name="T56" fmla="*/ 2147483647 w 276"/>
              <a:gd name="T57" fmla="*/ 2147483647 h 426"/>
              <a:gd name="T58" fmla="*/ 2147483647 w 276"/>
              <a:gd name="T59" fmla="*/ 2147483647 h 426"/>
              <a:gd name="T60" fmla="*/ 2147483647 w 276"/>
              <a:gd name="T61" fmla="*/ 2147483647 h 426"/>
              <a:gd name="T62" fmla="*/ 2147483647 w 276"/>
              <a:gd name="T63" fmla="*/ 2147483647 h 426"/>
              <a:gd name="T64" fmla="*/ 2147483647 w 276"/>
              <a:gd name="T65" fmla="*/ 2147483647 h 426"/>
              <a:gd name="T66" fmla="*/ 2147483647 w 276"/>
              <a:gd name="T67" fmla="*/ 2147483647 h 426"/>
              <a:gd name="T68" fmla="*/ 2147483647 w 276"/>
              <a:gd name="T69" fmla="*/ 2147483647 h 426"/>
              <a:gd name="T70" fmla="*/ 2147483647 w 276"/>
              <a:gd name="T71" fmla="*/ 2147483647 h 426"/>
              <a:gd name="T72" fmla="*/ 2147483647 w 276"/>
              <a:gd name="T73" fmla="*/ 2147483647 h 426"/>
              <a:gd name="T74" fmla="*/ 2147483647 w 276"/>
              <a:gd name="T75" fmla="*/ 2147483647 h 4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6"/>
              <a:gd name="T115" fmla="*/ 0 h 426"/>
              <a:gd name="T116" fmla="*/ 276 w 276"/>
              <a:gd name="T117" fmla="*/ 426 h 4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6" h="426">
                <a:moveTo>
                  <a:pt x="150" y="402"/>
                </a:moveTo>
                <a:lnTo>
                  <a:pt x="132" y="408"/>
                </a:lnTo>
                <a:lnTo>
                  <a:pt x="126" y="414"/>
                </a:lnTo>
                <a:lnTo>
                  <a:pt x="138" y="426"/>
                </a:lnTo>
                <a:lnTo>
                  <a:pt x="162" y="426"/>
                </a:lnTo>
                <a:lnTo>
                  <a:pt x="174" y="414"/>
                </a:lnTo>
                <a:lnTo>
                  <a:pt x="174" y="408"/>
                </a:lnTo>
                <a:lnTo>
                  <a:pt x="168" y="402"/>
                </a:lnTo>
                <a:lnTo>
                  <a:pt x="150" y="402"/>
                </a:lnTo>
                <a:close/>
                <a:moveTo>
                  <a:pt x="276" y="246"/>
                </a:moveTo>
                <a:lnTo>
                  <a:pt x="270" y="228"/>
                </a:lnTo>
                <a:lnTo>
                  <a:pt x="264" y="216"/>
                </a:lnTo>
                <a:lnTo>
                  <a:pt x="246" y="198"/>
                </a:lnTo>
                <a:lnTo>
                  <a:pt x="252" y="186"/>
                </a:lnTo>
                <a:lnTo>
                  <a:pt x="252" y="180"/>
                </a:lnTo>
                <a:lnTo>
                  <a:pt x="246" y="162"/>
                </a:lnTo>
                <a:lnTo>
                  <a:pt x="240" y="150"/>
                </a:lnTo>
                <a:lnTo>
                  <a:pt x="210" y="120"/>
                </a:lnTo>
                <a:lnTo>
                  <a:pt x="198" y="102"/>
                </a:lnTo>
                <a:lnTo>
                  <a:pt x="168" y="72"/>
                </a:lnTo>
                <a:lnTo>
                  <a:pt x="144" y="66"/>
                </a:lnTo>
                <a:lnTo>
                  <a:pt x="144" y="60"/>
                </a:lnTo>
                <a:lnTo>
                  <a:pt x="138" y="54"/>
                </a:lnTo>
                <a:lnTo>
                  <a:pt x="132" y="42"/>
                </a:lnTo>
                <a:lnTo>
                  <a:pt x="102" y="12"/>
                </a:lnTo>
                <a:lnTo>
                  <a:pt x="96" y="0"/>
                </a:lnTo>
                <a:lnTo>
                  <a:pt x="78" y="12"/>
                </a:lnTo>
                <a:lnTo>
                  <a:pt x="48" y="12"/>
                </a:lnTo>
                <a:lnTo>
                  <a:pt x="24" y="24"/>
                </a:lnTo>
                <a:lnTo>
                  <a:pt x="18" y="30"/>
                </a:lnTo>
                <a:lnTo>
                  <a:pt x="12" y="30"/>
                </a:lnTo>
                <a:lnTo>
                  <a:pt x="12" y="36"/>
                </a:lnTo>
                <a:lnTo>
                  <a:pt x="18" y="42"/>
                </a:lnTo>
                <a:lnTo>
                  <a:pt x="18" y="48"/>
                </a:lnTo>
                <a:lnTo>
                  <a:pt x="12" y="54"/>
                </a:lnTo>
                <a:lnTo>
                  <a:pt x="0" y="60"/>
                </a:lnTo>
                <a:lnTo>
                  <a:pt x="0" y="66"/>
                </a:lnTo>
                <a:lnTo>
                  <a:pt x="6" y="72"/>
                </a:lnTo>
                <a:lnTo>
                  <a:pt x="12" y="84"/>
                </a:lnTo>
                <a:lnTo>
                  <a:pt x="24" y="90"/>
                </a:lnTo>
                <a:lnTo>
                  <a:pt x="30" y="90"/>
                </a:lnTo>
                <a:lnTo>
                  <a:pt x="42" y="96"/>
                </a:lnTo>
                <a:lnTo>
                  <a:pt x="60" y="132"/>
                </a:lnTo>
                <a:lnTo>
                  <a:pt x="54" y="132"/>
                </a:lnTo>
                <a:lnTo>
                  <a:pt x="48" y="126"/>
                </a:lnTo>
                <a:lnTo>
                  <a:pt x="36" y="126"/>
                </a:lnTo>
                <a:lnTo>
                  <a:pt x="24" y="120"/>
                </a:lnTo>
                <a:lnTo>
                  <a:pt x="6" y="120"/>
                </a:lnTo>
                <a:lnTo>
                  <a:pt x="6" y="126"/>
                </a:lnTo>
                <a:lnTo>
                  <a:pt x="18" y="132"/>
                </a:lnTo>
                <a:lnTo>
                  <a:pt x="30" y="144"/>
                </a:lnTo>
                <a:lnTo>
                  <a:pt x="42" y="150"/>
                </a:lnTo>
                <a:lnTo>
                  <a:pt x="54" y="192"/>
                </a:lnTo>
                <a:lnTo>
                  <a:pt x="90" y="198"/>
                </a:lnTo>
                <a:lnTo>
                  <a:pt x="90" y="228"/>
                </a:lnTo>
                <a:lnTo>
                  <a:pt x="78" y="240"/>
                </a:lnTo>
                <a:lnTo>
                  <a:pt x="78" y="270"/>
                </a:lnTo>
                <a:lnTo>
                  <a:pt x="84" y="282"/>
                </a:lnTo>
                <a:lnTo>
                  <a:pt x="102" y="300"/>
                </a:lnTo>
                <a:lnTo>
                  <a:pt x="108" y="300"/>
                </a:lnTo>
                <a:lnTo>
                  <a:pt x="108" y="306"/>
                </a:lnTo>
                <a:lnTo>
                  <a:pt x="102" y="312"/>
                </a:lnTo>
                <a:lnTo>
                  <a:pt x="102" y="324"/>
                </a:lnTo>
                <a:lnTo>
                  <a:pt x="108" y="330"/>
                </a:lnTo>
                <a:lnTo>
                  <a:pt x="132" y="330"/>
                </a:lnTo>
                <a:lnTo>
                  <a:pt x="144" y="324"/>
                </a:lnTo>
                <a:lnTo>
                  <a:pt x="144" y="318"/>
                </a:lnTo>
                <a:lnTo>
                  <a:pt x="150" y="312"/>
                </a:lnTo>
                <a:lnTo>
                  <a:pt x="150" y="306"/>
                </a:lnTo>
                <a:lnTo>
                  <a:pt x="198" y="282"/>
                </a:lnTo>
                <a:lnTo>
                  <a:pt x="222" y="288"/>
                </a:lnTo>
                <a:lnTo>
                  <a:pt x="234" y="270"/>
                </a:lnTo>
                <a:lnTo>
                  <a:pt x="258" y="270"/>
                </a:lnTo>
                <a:lnTo>
                  <a:pt x="270" y="264"/>
                </a:lnTo>
                <a:lnTo>
                  <a:pt x="276" y="264"/>
                </a:lnTo>
                <a:lnTo>
                  <a:pt x="276" y="24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9" name="Korea, North" descr="© INSCALE GmbH, 05.05.2010&#10;http://www.presentationload.com/">
            <a:extLst>
              <a:ext uri="{FF2B5EF4-FFF2-40B4-BE49-F238E27FC236}">
                <a16:creationId xmlns:a16="http://schemas.microsoft.com/office/drawing/2014/main" id="{CB045E69-51AB-F6B8-EC78-39AE71CD79CE}"/>
              </a:ext>
            </a:extLst>
          </p:cNvPr>
          <p:cNvSpPr>
            <a:spLocks/>
          </p:cNvSpPr>
          <p:nvPr/>
        </p:nvSpPr>
        <p:spPr bwMode="gray">
          <a:xfrm>
            <a:off x="9474632" y="2754725"/>
            <a:ext cx="154902" cy="197316"/>
          </a:xfrm>
          <a:custGeom>
            <a:avLst/>
            <a:gdLst>
              <a:gd name="T0" fmla="*/ 2147483647 w 330"/>
              <a:gd name="T1" fmla="*/ 0 h 420"/>
              <a:gd name="T2" fmla="*/ 2147483647 w 330"/>
              <a:gd name="T3" fmla="*/ 2147483647 h 420"/>
              <a:gd name="T4" fmla="*/ 2147483647 w 330"/>
              <a:gd name="T5" fmla="*/ 2147483647 h 420"/>
              <a:gd name="T6" fmla="*/ 2147483647 w 330"/>
              <a:gd name="T7" fmla="*/ 2147483647 h 420"/>
              <a:gd name="T8" fmla="*/ 2147483647 w 330"/>
              <a:gd name="T9" fmla="*/ 2147483647 h 420"/>
              <a:gd name="T10" fmla="*/ 2147483647 w 330"/>
              <a:gd name="T11" fmla="*/ 2147483647 h 420"/>
              <a:gd name="T12" fmla="*/ 2147483647 w 330"/>
              <a:gd name="T13" fmla="*/ 2147483647 h 420"/>
              <a:gd name="T14" fmla="*/ 2147483647 w 330"/>
              <a:gd name="T15" fmla="*/ 2147483647 h 420"/>
              <a:gd name="T16" fmla="*/ 2147483647 w 330"/>
              <a:gd name="T17" fmla="*/ 2147483647 h 420"/>
              <a:gd name="T18" fmla="*/ 2147483647 w 330"/>
              <a:gd name="T19" fmla="*/ 2147483647 h 420"/>
              <a:gd name="T20" fmla="*/ 2147483647 w 330"/>
              <a:gd name="T21" fmla="*/ 2147483647 h 420"/>
              <a:gd name="T22" fmla="*/ 2147483647 w 330"/>
              <a:gd name="T23" fmla="*/ 2147483647 h 420"/>
              <a:gd name="T24" fmla="*/ 2147483647 w 330"/>
              <a:gd name="T25" fmla="*/ 2147483647 h 420"/>
              <a:gd name="T26" fmla="*/ 2147483647 w 330"/>
              <a:gd name="T27" fmla="*/ 2147483647 h 420"/>
              <a:gd name="T28" fmla="*/ 2147483647 w 330"/>
              <a:gd name="T29" fmla="*/ 2147483647 h 420"/>
              <a:gd name="T30" fmla="*/ 2147483647 w 330"/>
              <a:gd name="T31" fmla="*/ 2147483647 h 420"/>
              <a:gd name="T32" fmla="*/ 2147483647 w 330"/>
              <a:gd name="T33" fmla="*/ 2147483647 h 420"/>
              <a:gd name="T34" fmla="*/ 2147483647 w 330"/>
              <a:gd name="T35" fmla="*/ 2147483647 h 420"/>
              <a:gd name="T36" fmla="*/ 2147483647 w 330"/>
              <a:gd name="T37" fmla="*/ 2147483647 h 420"/>
              <a:gd name="T38" fmla="*/ 2147483647 w 330"/>
              <a:gd name="T39" fmla="*/ 2147483647 h 420"/>
              <a:gd name="T40" fmla="*/ 2147483647 w 330"/>
              <a:gd name="T41" fmla="*/ 2147483647 h 420"/>
              <a:gd name="T42" fmla="*/ 2147483647 w 330"/>
              <a:gd name="T43" fmla="*/ 2147483647 h 420"/>
              <a:gd name="T44" fmla="*/ 2147483647 w 330"/>
              <a:gd name="T45" fmla="*/ 2147483647 h 420"/>
              <a:gd name="T46" fmla="*/ 2147483647 w 330"/>
              <a:gd name="T47" fmla="*/ 2147483647 h 420"/>
              <a:gd name="T48" fmla="*/ 2147483647 w 330"/>
              <a:gd name="T49" fmla="*/ 2147483647 h 420"/>
              <a:gd name="T50" fmla="*/ 2147483647 w 330"/>
              <a:gd name="T51" fmla="*/ 2147483647 h 420"/>
              <a:gd name="T52" fmla="*/ 2147483647 w 330"/>
              <a:gd name="T53" fmla="*/ 2147483647 h 420"/>
              <a:gd name="T54" fmla="*/ 2147483647 w 330"/>
              <a:gd name="T55" fmla="*/ 2147483647 h 420"/>
              <a:gd name="T56" fmla="*/ 2147483647 w 330"/>
              <a:gd name="T57" fmla="*/ 2147483647 h 420"/>
              <a:gd name="T58" fmla="*/ 2147483647 w 330"/>
              <a:gd name="T59" fmla="*/ 2147483647 h 420"/>
              <a:gd name="T60" fmla="*/ 2147483647 w 330"/>
              <a:gd name="T61" fmla="*/ 2147483647 h 420"/>
              <a:gd name="T62" fmla="*/ 2147483647 w 330"/>
              <a:gd name="T63" fmla="*/ 2147483647 h 420"/>
              <a:gd name="T64" fmla="*/ 2147483647 w 330"/>
              <a:gd name="T65" fmla="*/ 2147483647 h 420"/>
              <a:gd name="T66" fmla="*/ 2147483647 w 330"/>
              <a:gd name="T67" fmla="*/ 2147483647 h 420"/>
              <a:gd name="T68" fmla="*/ 2147483647 w 330"/>
              <a:gd name="T69" fmla="*/ 2147483647 h 420"/>
              <a:gd name="T70" fmla="*/ 2147483647 w 330"/>
              <a:gd name="T71" fmla="*/ 2147483647 h 420"/>
              <a:gd name="T72" fmla="*/ 2147483647 w 330"/>
              <a:gd name="T73" fmla="*/ 2147483647 h 420"/>
              <a:gd name="T74" fmla="*/ 2147483647 w 330"/>
              <a:gd name="T75" fmla="*/ 2147483647 h 420"/>
              <a:gd name="T76" fmla="*/ 2147483647 w 330"/>
              <a:gd name="T77" fmla="*/ 2147483647 h 420"/>
              <a:gd name="T78" fmla="*/ 2147483647 w 330"/>
              <a:gd name="T79" fmla="*/ 2147483647 h 420"/>
              <a:gd name="T80" fmla="*/ 2147483647 w 330"/>
              <a:gd name="T81" fmla="*/ 2147483647 h 420"/>
              <a:gd name="T82" fmla="*/ 2147483647 w 330"/>
              <a:gd name="T83" fmla="*/ 2147483647 h 420"/>
              <a:gd name="T84" fmla="*/ 2147483647 w 330"/>
              <a:gd name="T85" fmla="*/ 2147483647 h 420"/>
              <a:gd name="T86" fmla="*/ 2147483647 w 330"/>
              <a:gd name="T87" fmla="*/ 2147483647 h 420"/>
              <a:gd name="T88" fmla="*/ 2147483647 w 330"/>
              <a:gd name="T89" fmla="*/ 2147483647 h 420"/>
              <a:gd name="T90" fmla="*/ 2147483647 w 330"/>
              <a:gd name="T91" fmla="*/ 2147483647 h 420"/>
              <a:gd name="T92" fmla="*/ 2147483647 w 330"/>
              <a:gd name="T93" fmla="*/ 2147483647 h 420"/>
              <a:gd name="T94" fmla="*/ 2147483647 w 330"/>
              <a:gd name="T95" fmla="*/ 2147483647 h 420"/>
              <a:gd name="T96" fmla="*/ 2147483647 w 330"/>
              <a:gd name="T97" fmla="*/ 2147483647 h 420"/>
              <a:gd name="T98" fmla="*/ 2147483647 w 330"/>
              <a:gd name="T99" fmla="*/ 2147483647 h 420"/>
              <a:gd name="T100" fmla="*/ 2147483647 w 330"/>
              <a:gd name="T101" fmla="*/ 2147483647 h 420"/>
              <a:gd name="T102" fmla="*/ 2147483647 w 330"/>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0"/>
              <a:gd name="T157" fmla="*/ 0 h 420"/>
              <a:gd name="T158" fmla="*/ 330 w 330"/>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0" h="420">
                <a:moveTo>
                  <a:pt x="270" y="0"/>
                </a:moveTo>
                <a:lnTo>
                  <a:pt x="240" y="0"/>
                </a:lnTo>
                <a:lnTo>
                  <a:pt x="240" y="6"/>
                </a:lnTo>
                <a:lnTo>
                  <a:pt x="246" y="12"/>
                </a:lnTo>
                <a:lnTo>
                  <a:pt x="252" y="24"/>
                </a:lnTo>
                <a:lnTo>
                  <a:pt x="252" y="42"/>
                </a:lnTo>
                <a:lnTo>
                  <a:pt x="228" y="42"/>
                </a:lnTo>
                <a:lnTo>
                  <a:pt x="234" y="54"/>
                </a:lnTo>
                <a:lnTo>
                  <a:pt x="234" y="60"/>
                </a:lnTo>
                <a:lnTo>
                  <a:pt x="228" y="72"/>
                </a:lnTo>
                <a:lnTo>
                  <a:pt x="216" y="78"/>
                </a:lnTo>
                <a:lnTo>
                  <a:pt x="204" y="72"/>
                </a:lnTo>
                <a:lnTo>
                  <a:pt x="180" y="72"/>
                </a:lnTo>
                <a:lnTo>
                  <a:pt x="174" y="66"/>
                </a:lnTo>
                <a:lnTo>
                  <a:pt x="168" y="72"/>
                </a:lnTo>
                <a:lnTo>
                  <a:pt x="168" y="84"/>
                </a:lnTo>
                <a:lnTo>
                  <a:pt x="192" y="108"/>
                </a:lnTo>
                <a:lnTo>
                  <a:pt x="198" y="108"/>
                </a:lnTo>
                <a:lnTo>
                  <a:pt x="198" y="120"/>
                </a:lnTo>
                <a:lnTo>
                  <a:pt x="150" y="120"/>
                </a:lnTo>
                <a:lnTo>
                  <a:pt x="138" y="114"/>
                </a:lnTo>
                <a:lnTo>
                  <a:pt x="126" y="114"/>
                </a:lnTo>
                <a:lnTo>
                  <a:pt x="114" y="102"/>
                </a:lnTo>
                <a:lnTo>
                  <a:pt x="102" y="96"/>
                </a:lnTo>
                <a:lnTo>
                  <a:pt x="90" y="96"/>
                </a:lnTo>
                <a:lnTo>
                  <a:pt x="90" y="102"/>
                </a:lnTo>
                <a:lnTo>
                  <a:pt x="84" y="108"/>
                </a:lnTo>
                <a:lnTo>
                  <a:pt x="84" y="138"/>
                </a:lnTo>
                <a:lnTo>
                  <a:pt x="66" y="174"/>
                </a:lnTo>
                <a:lnTo>
                  <a:pt x="54" y="186"/>
                </a:lnTo>
                <a:lnTo>
                  <a:pt x="18" y="204"/>
                </a:lnTo>
                <a:lnTo>
                  <a:pt x="12" y="216"/>
                </a:lnTo>
                <a:lnTo>
                  <a:pt x="6" y="222"/>
                </a:lnTo>
                <a:lnTo>
                  <a:pt x="6" y="234"/>
                </a:lnTo>
                <a:lnTo>
                  <a:pt x="0" y="246"/>
                </a:lnTo>
                <a:lnTo>
                  <a:pt x="12" y="228"/>
                </a:lnTo>
                <a:lnTo>
                  <a:pt x="18" y="246"/>
                </a:lnTo>
                <a:lnTo>
                  <a:pt x="36" y="270"/>
                </a:lnTo>
                <a:lnTo>
                  <a:pt x="48" y="252"/>
                </a:lnTo>
                <a:lnTo>
                  <a:pt x="54" y="258"/>
                </a:lnTo>
                <a:lnTo>
                  <a:pt x="60" y="270"/>
                </a:lnTo>
                <a:lnTo>
                  <a:pt x="96" y="270"/>
                </a:lnTo>
                <a:lnTo>
                  <a:pt x="96" y="282"/>
                </a:lnTo>
                <a:lnTo>
                  <a:pt x="102" y="294"/>
                </a:lnTo>
                <a:lnTo>
                  <a:pt x="102" y="336"/>
                </a:lnTo>
                <a:lnTo>
                  <a:pt x="138" y="336"/>
                </a:lnTo>
                <a:lnTo>
                  <a:pt x="144" y="348"/>
                </a:lnTo>
                <a:lnTo>
                  <a:pt x="132" y="342"/>
                </a:lnTo>
                <a:lnTo>
                  <a:pt x="108" y="342"/>
                </a:lnTo>
                <a:lnTo>
                  <a:pt x="102" y="348"/>
                </a:lnTo>
                <a:lnTo>
                  <a:pt x="102" y="360"/>
                </a:lnTo>
                <a:lnTo>
                  <a:pt x="108" y="378"/>
                </a:lnTo>
                <a:lnTo>
                  <a:pt x="114" y="384"/>
                </a:lnTo>
                <a:lnTo>
                  <a:pt x="126" y="408"/>
                </a:lnTo>
                <a:lnTo>
                  <a:pt x="156" y="396"/>
                </a:lnTo>
                <a:lnTo>
                  <a:pt x="162" y="402"/>
                </a:lnTo>
                <a:lnTo>
                  <a:pt x="174" y="408"/>
                </a:lnTo>
                <a:lnTo>
                  <a:pt x="180" y="414"/>
                </a:lnTo>
                <a:lnTo>
                  <a:pt x="192" y="420"/>
                </a:lnTo>
                <a:lnTo>
                  <a:pt x="198" y="420"/>
                </a:lnTo>
                <a:lnTo>
                  <a:pt x="216" y="414"/>
                </a:lnTo>
                <a:lnTo>
                  <a:pt x="228" y="414"/>
                </a:lnTo>
                <a:lnTo>
                  <a:pt x="240" y="408"/>
                </a:lnTo>
                <a:lnTo>
                  <a:pt x="246" y="402"/>
                </a:lnTo>
                <a:lnTo>
                  <a:pt x="246" y="396"/>
                </a:lnTo>
                <a:lnTo>
                  <a:pt x="240" y="390"/>
                </a:lnTo>
                <a:lnTo>
                  <a:pt x="240" y="384"/>
                </a:lnTo>
                <a:lnTo>
                  <a:pt x="246" y="384"/>
                </a:lnTo>
                <a:lnTo>
                  <a:pt x="252" y="378"/>
                </a:lnTo>
                <a:lnTo>
                  <a:pt x="276" y="366"/>
                </a:lnTo>
                <a:lnTo>
                  <a:pt x="306" y="366"/>
                </a:lnTo>
                <a:lnTo>
                  <a:pt x="324" y="354"/>
                </a:lnTo>
                <a:lnTo>
                  <a:pt x="312" y="342"/>
                </a:lnTo>
                <a:lnTo>
                  <a:pt x="312" y="336"/>
                </a:lnTo>
                <a:lnTo>
                  <a:pt x="264" y="312"/>
                </a:lnTo>
                <a:lnTo>
                  <a:pt x="240" y="312"/>
                </a:lnTo>
                <a:lnTo>
                  <a:pt x="240" y="300"/>
                </a:lnTo>
                <a:lnTo>
                  <a:pt x="246" y="288"/>
                </a:lnTo>
                <a:lnTo>
                  <a:pt x="252" y="282"/>
                </a:lnTo>
                <a:lnTo>
                  <a:pt x="246" y="276"/>
                </a:lnTo>
                <a:lnTo>
                  <a:pt x="234" y="270"/>
                </a:lnTo>
                <a:lnTo>
                  <a:pt x="228" y="264"/>
                </a:lnTo>
                <a:lnTo>
                  <a:pt x="228" y="252"/>
                </a:lnTo>
                <a:lnTo>
                  <a:pt x="240" y="246"/>
                </a:lnTo>
                <a:lnTo>
                  <a:pt x="246" y="240"/>
                </a:lnTo>
                <a:lnTo>
                  <a:pt x="258" y="234"/>
                </a:lnTo>
                <a:lnTo>
                  <a:pt x="270" y="234"/>
                </a:lnTo>
                <a:lnTo>
                  <a:pt x="276" y="228"/>
                </a:lnTo>
                <a:lnTo>
                  <a:pt x="288" y="204"/>
                </a:lnTo>
                <a:lnTo>
                  <a:pt x="288" y="192"/>
                </a:lnTo>
                <a:lnTo>
                  <a:pt x="294" y="186"/>
                </a:lnTo>
                <a:lnTo>
                  <a:pt x="300" y="174"/>
                </a:lnTo>
                <a:lnTo>
                  <a:pt x="324" y="162"/>
                </a:lnTo>
                <a:lnTo>
                  <a:pt x="312" y="132"/>
                </a:lnTo>
                <a:lnTo>
                  <a:pt x="306" y="126"/>
                </a:lnTo>
                <a:lnTo>
                  <a:pt x="294" y="102"/>
                </a:lnTo>
                <a:lnTo>
                  <a:pt x="294" y="90"/>
                </a:lnTo>
                <a:lnTo>
                  <a:pt x="306" y="66"/>
                </a:lnTo>
                <a:lnTo>
                  <a:pt x="318" y="60"/>
                </a:lnTo>
                <a:lnTo>
                  <a:pt x="324" y="54"/>
                </a:lnTo>
                <a:lnTo>
                  <a:pt x="330" y="54"/>
                </a:lnTo>
                <a:lnTo>
                  <a:pt x="312" y="36"/>
                </a:lnTo>
                <a:lnTo>
                  <a:pt x="288" y="24"/>
                </a:lnTo>
                <a:lnTo>
                  <a:pt x="270"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0" name="Kenya" descr="© INSCALE GmbH, 05.05.2010&#10;http://www.presentationload.com/">
            <a:extLst>
              <a:ext uri="{FF2B5EF4-FFF2-40B4-BE49-F238E27FC236}">
                <a16:creationId xmlns:a16="http://schemas.microsoft.com/office/drawing/2014/main" id="{58DA327C-AEB5-6FB7-BC27-FF19BAE13685}"/>
              </a:ext>
            </a:extLst>
          </p:cNvPr>
          <p:cNvSpPr>
            <a:spLocks/>
          </p:cNvSpPr>
          <p:nvPr/>
        </p:nvSpPr>
        <p:spPr bwMode="gray">
          <a:xfrm>
            <a:off x="6743563" y="4206012"/>
            <a:ext cx="265548" cy="359596"/>
          </a:xfrm>
          <a:custGeom>
            <a:avLst/>
            <a:gdLst>
              <a:gd name="T0" fmla="*/ 2147483647 w 564"/>
              <a:gd name="T1" fmla="*/ 2147483647 h 762"/>
              <a:gd name="T2" fmla="*/ 2147483647 w 564"/>
              <a:gd name="T3" fmla="*/ 2147483647 h 762"/>
              <a:gd name="T4" fmla="*/ 2147483647 w 564"/>
              <a:gd name="T5" fmla="*/ 2147483647 h 762"/>
              <a:gd name="T6" fmla="*/ 2147483647 w 564"/>
              <a:gd name="T7" fmla="*/ 2147483647 h 762"/>
              <a:gd name="T8" fmla="*/ 2147483647 w 564"/>
              <a:gd name="T9" fmla="*/ 2147483647 h 762"/>
              <a:gd name="T10" fmla="*/ 2147483647 w 564"/>
              <a:gd name="T11" fmla="*/ 2147483647 h 762"/>
              <a:gd name="T12" fmla="*/ 2147483647 w 564"/>
              <a:gd name="T13" fmla="*/ 2147483647 h 762"/>
              <a:gd name="T14" fmla="*/ 2147483647 w 564"/>
              <a:gd name="T15" fmla="*/ 2147483647 h 762"/>
              <a:gd name="T16" fmla="*/ 2147483647 w 564"/>
              <a:gd name="T17" fmla="*/ 2147483647 h 762"/>
              <a:gd name="T18" fmla="*/ 2147483647 w 564"/>
              <a:gd name="T19" fmla="*/ 2147483647 h 762"/>
              <a:gd name="T20" fmla="*/ 2147483647 w 564"/>
              <a:gd name="T21" fmla="*/ 2147483647 h 762"/>
              <a:gd name="T22" fmla="*/ 2147483647 w 564"/>
              <a:gd name="T23" fmla="*/ 2147483647 h 762"/>
              <a:gd name="T24" fmla="*/ 2147483647 w 564"/>
              <a:gd name="T25" fmla="*/ 0 h 762"/>
              <a:gd name="T26" fmla="*/ 2147483647 w 564"/>
              <a:gd name="T27" fmla="*/ 2147483647 h 762"/>
              <a:gd name="T28" fmla="*/ 2147483647 w 564"/>
              <a:gd name="T29" fmla="*/ 2147483647 h 762"/>
              <a:gd name="T30" fmla="*/ 2147483647 w 564"/>
              <a:gd name="T31" fmla="*/ 2147483647 h 762"/>
              <a:gd name="T32" fmla="*/ 2147483647 w 564"/>
              <a:gd name="T33" fmla="*/ 2147483647 h 762"/>
              <a:gd name="T34" fmla="*/ 2147483647 w 564"/>
              <a:gd name="T35" fmla="*/ 2147483647 h 762"/>
              <a:gd name="T36" fmla="*/ 2147483647 w 564"/>
              <a:gd name="T37" fmla="*/ 2147483647 h 762"/>
              <a:gd name="T38" fmla="*/ 2147483647 w 564"/>
              <a:gd name="T39" fmla="*/ 2147483647 h 762"/>
              <a:gd name="T40" fmla="*/ 2147483647 w 564"/>
              <a:gd name="T41" fmla="*/ 2147483647 h 762"/>
              <a:gd name="T42" fmla="*/ 2147483647 w 564"/>
              <a:gd name="T43" fmla="*/ 2147483647 h 762"/>
              <a:gd name="T44" fmla="*/ 2147483647 w 564"/>
              <a:gd name="T45" fmla="*/ 2147483647 h 762"/>
              <a:gd name="T46" fmla="*/ 2147483647 w 564"/>
              <a:gd name="T47" fmla="*/ 2147483647 h 762"/>
              <a:gd name="T48" fmla="*/ 2147483647 w 564"/>
              <a:gd name="T49" fmla="*/ 2147483647 h 762"/>
              <a:gd name="T50" fmla="*/ 2147483647 w 564"/>
              <a:gd name="T51" fmla="*/ 2147483647 h 762"/>
              <a:gd name="T52" fmla="*/ 2147483647 w 564"/>
              <a:gd name="T53" fmla="*/ 2147483647 h 762"/>
              <a:gd name="T54" fmla="*/ 2147483647 w 564"/>
              <a:gd name="T55" fmla="*/ 2147483647 h 762"/>
              <a:gd name="T56" fmla="*/ 2147483647 w 564"/>
              <a:gd name="T57" fmla="*/ 2147483647 h 762"/>
              <a:gd name="T58" fmla="*/ 0 w 564"/>
              <a:gd name="T59" fmla="*/ 2147483647 h 762"/>
              <a:gd name="T60" fmla="*/ 2147483647 w 564"/>
              <a:gd name="T61" fmla="*/ 2147483647 h 762"/>
              <a:gd name="T62" fmla="*/ 2147483647 w 564"/>
              <a:gd name="T63" fmla="*/ 2147483647 h 762"/>
              <a:gd name="T64" fmla="*/ 2147483647 w 564"/>
              <a:gd name="T65" fmla="*/ 2147483647 h 762"/>
              <a:gd name="T66" fmla="*/ 2147483647 w 564"/>
              <a:gd name="T67" fmla="*/ 2147483647 h 762"/>
              <a:gd name="T68" fmla="*/ 2147483647 w 564"/>
              <a:gd name="T69" fmla="*/ 2147483647 h 762"/>
              <a:gd name="T70" fmla="*/ 0 w 564"/>
              <a:gd name="T71" fmla="*/ 2147483647 h 762"/>
              <a:gd name="T72" fmla="*/ 2147483647 w 564"/>
              <a:gd name="T73" fmla="*/ 2147483647 h 762"/>
              <a:gd name="T74" fmla="*/ 2147483647 w 564"/>
              <a:gd name="T75" fmla="*/ 2147483647 h 762"/>
              <a:gd name="T76" fmla="*/ 2147483647 w 564"/>
              <a:gd name="T77" fmla="*/ 2147483647 h 762"/>
              <a:gd name="T78" fmla="*/ 2147483647 w 564"/>
              <a:gd name="T79" fmla="*/ 2147483647 h 762"/>
              <a:gd name="T80" fmla="*/ 2147483647 w 564"/>
              <a:gd name="T81" fmla="*/ 2147483647 h 762"/>
              <a:gd name="T82" fmla="*/ 2147483647 w 564"/>
              <a:gd name="T83" fmla="*/ 2147483647 h 762"/>
              <a:gd name="T84" fmla="*/ 2147483647 w 564"/>
              <a:gd name="T85" fmla="*/ 2147483647 h 762"/>
              <a:gd name="T86" fmla="*/ 2147483647 w 564"/>
              <a:gd name="T87" fmla="*/ 2147483647 h 762"/>
              <a:gd name="T88" fmla="*/ 2147483647 w 564"/>
              <a:gd name="T89" fmla="*/ 2147483647 h 762"/>
              <a:gd name="T90" fmla="*/ 2147483647 w 564"/>
              <a:gd name="T91" fmla="*/ 2147483647 h 762"/>
              <a:gd name="T92" fmla="*/ 2147483647 w 564"/>
              <a:gd name="T93" fmla="*/ 2147483647 h 762"/>
              <a:gd name="T94" fmla="*/ 2147483647 w 564"/>
              <a:gd name="T95" fmla="*/ 2147483647 h 762"/>
              <a:gd name="T96" fmla="*/ 2147483647 w 564"/>
              <a:gd name="T97" fmla="*/ 2147483647 h 762"/>
              <a:gd name="T98" fmla="*/ 2147483647 w 564"/>
              <a:gd name="T99" fmla="*/ 2147483647 h 762"/>
              <a:gd name="T100" fmla="*/ 2147483647 w 564"/>
              <a:gd name="T101" fmla="*/ 2147483647 h 76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64"/>
              <a:gd name="T154" fmla="*/ 0 h 762"/>
              <a:gd name="T155" fmla="*/ 564 w 564"/>
              <a:gd name="T156" fmla="*/ 762 h 76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64" h="762">
                <a:moveTo>
                  <a:pt x="498" y="150"/>
                </a:moveTo>
                <a:lnTo>
                  <a:pt x="540" y="108"/>
                </a:lnTo>
                <a:lnTo>
                  <a:pt x="558" y="72"/>
                </a:lnTo>
                <a:lnTo>
                  <a:pt x="564" y="66"/>
                </a:lnTo>
                <a:lnTo>
                  <a:pt x="564" y="60"/>
                </a:lnTo>
                <a:lnTo>
                  <a:pt x="540" y="54"/>
                </a:lnTo>
                <a:lnTo>
                  <a:pt x="534" y="60"/>
                </a:lnTo>
                <a:lnTo>
                  <a:pt x="504" y="60"/>
                </a:lnTo>
                <a:lnTo>
                  <a:pt x="480" y="30"/>
                </a:lnTo>
                <a:lnTo>
                  <a:pt x="462" y="48"/>
                </a:lnTo>
                <a:lnTo>
                  <a:pt x="456" y="48"/>
                </a:lnTo>
                <a:lnTo>
                  <a:pt x="450" y="54"/>
                </a:lnTo>
                <a:lnTo>
                  <a:pt x="438" y="60"/>
                </a:lnTo>
                <a:lnTo>
                  <a:pt x="426" y="60"/>
                </a:lnTo>
                <a:lnTo>
                  <a:pt x="414" y="72"/>
                </a:lnTo>
                <a:lnTo>
                  <a:pt x="414" y="84"/>
                </a:lnTo>
                <a:lnTo>
                  <a:pt x="390" y="102"/>
                </a:lnTo>
                <a:lnTo>
                  <a:pt x="378" y="96"/>
                </a:lnTo>
                <a:lnTo>
                  <a:pt x="372" y="96"/>
                </a:lnTo>
                <a:lnTo>
                  <a:pt x="360" y="90"/>
                </a:lnTo>
                <a:lnTo>
                  <a:pt x="330" y="90"/>
                </a:lnTo>
                <a:lnTo>
                  <a:pt x="318" y="84"/>
                </a:lnTo>
                <a:lnTo>
                  <a:pt x="288" y="84"/>
                </a:lnTo>
                <a:lnTo>
                  <a:pt x="210" y="24"/>
                </a:lnTo>
                <a:lnTo>
                  <a:pt x="138" y="18"/>
                </a:lnTo>
                <a:lnTo>
                  <a:pt x="132" y="0"/>
                </a:lnTo>
                <a:lnTo>
                  <a:pt x="108" y="12"/>
                </a:lnTo>
                <a:lnTo>
                  <a:pt x="18" y="12"/>
                </a:lnTo>
                <a:lnTo>
                  <a:pt x="0" y="42"/>
                </a:lnTo>
                <a:lnTo>
                  <a:pt x="6" y="48"/>
                </a:lnTo>
                <a:lnTo>
                  <a:pt x="12" y="60"/>
                </a:lnTo>
                <a:lnTo>
                  <a:pt x="12" y="84"/>
                </a:lnTo>
                <a:lnTo>
                  <a:pt x="18" y="84"/>
                </a:lnTo>
                <a:lnTo>
                  <a:pt x="24" y="90"/>
                </a:lnTo>
                <a:lnTo>
                  <a:pt x="24" y="84"/>
                </a:lnTo>
                <a:lnTo>
                  <a:pt x="30" y="84"/>
                </a:lnTo>
                <a:lnTo>
                  <a:pt x="30" y="96"/>
                </a:lnTo>
                <a:lnTo>
                  <a:pt x="24" y="102"/>
                </a:lnTo>
                <a:lnTo>
                  <a:pt x="24" y="108"/>
                </a:lnTo>
                <a:lnTo>
                  <a:pt x="42" y="126"/>
                </a:lnTo>
                <a:lnTo>
                  <a:pt x="36" y="132"/>
                </a:lnTo>
                <a:lnTo>
                  <a:pt x="72" y="174"/>
                </a:lnTo>
                <a:lnTo>
                  <a:pt x="66" y="180"/>
                </a:lnTo>
                <a:lnTo>
                  <a:pt x="60" y="180"/>
                </a:lnTo>
                <a:lnTo>
                  <a:pt x="54" y="186"/>
                </a:lnTo>
                <a:lnTo>
                  <a:pt x="54" y="192"/>
                </a:lnTo>
                <a:lnTo>
                  <a:pt x="66" y="216"/>
                </a:lnTo>
                <a:lnTo>
                  <a:pt x="72" y="222"/>
                </a:lnTo>
                <a:lnTo>
                  <a:pt x="78" y="234"/>
                </a:lnTo>
                <a:lnTo>
                  <a:pt x="78" y="246"/>
                </a:lnTo>
                <a:lnTo>
                  <a:pt x="66" y="258"/>
                </a:lnTo>
                <a:lnTo>
                  <a:pt x="60" y="282"/>
                </a:lnTo>
                <a:lnTo>
                  <a:pt x="42" y="282"/>
                </a:lnTo>
                <a:lnTo>
                  <a:pt x="36" y="288"/>
                </a:lnTo>
                <a:lnTo>
                  <a:pt x="36" y="312"/>
                </a:lnTo>
                <a:lnTo>
                  <a:pt x="18" y="324"/>
                </a:lnTo>
                <a:lnTo>
                  <a:pt x="12" y="342"/>
                </a:lnTo>
                <a:lnTo>
                  <a:pt x="6" y="348"/>
                </a:lnTo>
                <a:lnTo>
                  <a:pt x="0" y="360"/>
                </a:lnTo>
                <a:lnTo>
                  <a:pt x="0" y="384"/>
                </a:lnTo>
                <a:lnTo>
                  <a:pt x="18" y="402"/>
                </a:lnTo>
                <a:lnTo>
                  <a:pt x="30" y="402"/>
                </a:lnTo>
                <a:lnTo>
                  <a:pt x="30" y="390"/>
                </a:lnTo>
                <a:lnTo>
                  <a:pt x="54" y="390"/>
                </a:lnTo>
                <a:lnTo>
                  <a:pt x="60" y="408"/>
                </a:lnTo>
                <a:lnTo>
                  <a:pt x="42" y="408"/>
                </a:lnTo>
                <a:lnTo>
                  <a:pt x="30" y="420"/>
                </a:lnTo>
                <a:lnTo>
                  <a:pt x="24" y="414"/>
                </a:lnTo>
                <a:lnTo>
                  <a:pt x="18" y="414"/>
                </a:lnTo>
                <a:lnTo>
                  <a:pt x="6" y="420"/>
                </a:lnTo>
                <a:lnTo>
                  <a:pt x="0" y="432"/>
                </a:lnTo>
                <a:lnTo>
                  <a:pt x="0" y="438"/>
                </a:lnTo>
                <a:lnTo>
                  <a:pt x="12" y="450"/>
                </a:lnTo>
                <a:lnTo>
                  <a:pt x="6" y="468"/>
                </a:lnTo>
                <a:lnTo>
                  <a:pt x="258" y="624"/>
                </a:lnTo>
                <a:lnTo>
                  <a:pt x="270" y="636"/>
                </a:lnTo>
                <a:lnTo>
                  <a:pt x="270" y="642"/>
                </a:lnTo>
                <a:lnTo>
                  <a:pt x="264" y="648"/>
                </a:lnTo>
                <a:lnTo>
                  <a:pt x="258" y="648"/>
                </a:lnTo>
                <a:lnTo>
                  <a:pt x="252" y="654"/>
                </a:lnTo>
                <a:lnTo>
                  <a:pt x="366" y="762"/>
                </a:lnTo>
                <a:lnTo>
                  <a:pt x="384" y="756"/>
                </a:lnTo>
                <a:lnTo>
                  <a:pt x="414" y="690"/>
                </a:lnTo>
                <a:lnTo>
                  <a:pt x="414" y="660"/>
                </a:lnTo>
                <a:lnTo>
                  <a:pt x="426" y="648"/>
                </a:lnTo>
                <a:lnTo>
                  <a:pt x="432" y="648"/>
                </a:lnTo>
                <a:lnTo>
                  <a:pt x="444" y="636"/>
                </a:lnTo>
                <a:lnTo>
                  <a:pt x="444" y="624"/>
                </a:lnTo>
                <a:lnTo>
                  <a:pt x="438" y="618"/>
                </a:lnTo>
                <a:lnTo>
                  <a:pt x="438" y="600"/>
                </a:lnTo>
                <a:lnTo>
                  <a:pt x="444" y="594"/>
                </a:lnTo>
                <a:lnTo>
                  <a:pt x="456" y="588"/>
                </a:lnTo>
                <a:lnTo>
                  <a:pt x="468" y="588"/>
                </a:lnTo>
                <a:lnTo>
                  <a:pt x="474" y="582"/>
                </a:lnTo>
                <a:lnTo>
                  <a:pt x="480" y="582"/>
                </a:lnTo>
                <a:lnTo>
                  <a:pt x="486" y="540"/>
                </a:lnTo>
                <a:lnTo>
                  <a:pt x="516" y="540"/>
                </a:lnTo>
                <a:lnTo>
                  <a:pt x="528" y="534"/>
                </a:lnTo>
                <a:lnTo>
                  <a:pt x="534" y="522"/>
                </a:lnTo>
                <a:lnTo>
                  <a:pt x="540" y="516"/>
                </a:lnTo>
                <a:lnTo>
                  <a:pt x="498" y="450"/>
                </a:lnTo>
                <a:lnTo>
                  <a:pt x="498" y="15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1" name="Kazakhstan" descr="© INSCALE GmbH, 05.05.2010&#10;http://www.presentationload.com/">
            <a:extLst>
              <a:ext uri="{FF2B5EF4-FFF2-40B4-BE49-F238E27FC236}">
                <a16:creationId xmlns:a16="http://schemas.microsoft.com/office/drawing/2014/main" id="{6AB1A0BD-EBF7-0B6D-EF38-CE0BC6FFDD29}"/>
              </a:ext>
            </a:extLst>
          </p:cNvPr>
          <p:cNvSpPr>
            <a:spLocks noEditPoints="1"/>
          </p:cNvSpPr>
          <p:nvPr/>
        </p:nvSpPr>
        <p:spPr bwMode="gray">
          <a:xfrm>
            <a:off x="7014642" y="2295552"/>
            <a:ext cx="1185740" cy="549534"/>
          </a:xfrm>
          <a:custGeom>
            <a:avLst/>
            <a:gdLst>
              <a:gd name="T0" fmla="*/ 2147483647 w 2514"/>
              <a:gd name="T1" fmla="*/ 2147483647 h 1164"/>
              <a:gd name="T2" fmla="*/ 2147483647 w 2514"/>
              <a:gd name="T3" fmla="*/ 2147483647 h 1164"/>
              <a:gd name="T4" fmla="*/ 2147483647 w 2514"/>
              <a:gd name="T5" fmla="*/ 2147483647 h 1164"/>
              <a:gd name="T6" fmla="*/ 2147483647 w 2514"/>
              <a:gd name="T7" fmla="*/ 2147483647 h 1164"/>
              <a:gd name="T8" fmla="*/ 2147483647 w 2514"/>
              <a:gd name="T9" fmla="*/ 2147483647 h 1164"/>
              <a:gd name="T10" fmla="*/ 2147483647 w 2514"/>
              <a:gd name="T11" fmla="*/ 2147483647 h 1164"/>
              <a:gd name="T12" fmla="*/ 2147483647 w 2514"/>
              <a:gd name="T13" fmla="*/ 2147483647 h 1164"/>
              <a:gd name="T14" fmla="*/ 2147483647 w 2514"/>
              <a:gd name="T15" fmla="*/ 2147483647 h 1164"/>
              <a:gd name="T16" fmla="*/ 2147483647 w 2514"/>
              <a:gd name="T17" fmla="*/ 2147483647 h 1164"/>
              <a:gd name="T18" fmla="*/ 2147483647 w 2514"/>
              <a:gd name="T19" fmla="*/ 2147483647 h 1164"/>
              <a:gd name="T20" fmla="*/ 2147483647 w 2514"/>
              <a:gd name="T21" fmla="*/ 2147483647 h 1164"/>
              <a:gd name="T22" fmla="*/ 2147483647 w 2514"/>
              <a:gd name="T23" fmla="*/ 2147483647 h 1164"/>
              <a:gd name="T24" fmla="*/ 2147483647 w 2514"/>
              <a:gd name="T25" fmla="*/ 2147483647 h 1164"/>
              <a:gd name="T26" fmla="*/ 2147483647 w 2514"/>
              <a:gd name="T27" fmla="*/ 2147483647 h 1164"/>
              <a:gd name="T28" fmla="*/ 2147483647 w 2514"/>
              <a:gd name="T29" fmla="*/ 2147483647 h 1164"/>
              <a:gd name="T30" fmla="*/ 2147483647 w 2514"/>
              <a:gd name="T31" fmla="*/ 2147483647 h 1164"/>
              <a:gd name="T32" fmla="*/ 2147483647 w 2514"/>
              <a:gd name="T33" fmla="*/ 2147483647 h 1164"/>
              <a:gd name="T34" fmla="*/ 2147483647 w 2514"/>
              <a:gd name="T35" fmla="*/ 2147483647 h 1164"/>
              <a:gd name="T36" fmla="*/ 2147483647 w 2514"/>
              <a:gd name="T37" fmla="*/ 2147483647 h 1164"/>
              <a:gd name="T38" fmla="*/ 2147483647 w 2514"/>
              <a:gd name="T39" fmla="*/ 2147483647 h 1164"/>
              <a:gd name="T40" fmla="*/ 2147483647 w 2514"/>
              <a:gd name="T41" fmla="*/ 2147483647 h 1164"/>
              <a:gd name="T42" fmla="*/ 2147483647 w 2514"/>
              <a:gd name="T43" fmla="*/ 2147483647 h 1164"/>
              <a:gd name="T44" fmla="*/ 2147483647 w 2514"/>
              <a:gd name="T45" fmla="*/ 2147483647 h 1164"/>
              <a:gd name="T46" fmla="*/ 2147483647 w 2514"/>
              <a:gd name="T47" fmla="*/ 2147483647 h 1164"/>
              <a:gd name="T48" fmla="*/ 2147483647 w 2514"/>
              <a:gd name="T49" fmla="*/ 2147483647 h 1164"/>
              <a:gd name="T50" fmla="*/ 2147483647 w 2514"/>
              <a:gd name="T51" fmla="*/ 2147483647 h 1164"/>
              <a:gd name="T52" fmla="*/ 2147483647 w 2514"/>
              <a:gd name="T53" fmla="*/ 2147483647 h 1164"/>
              <a:gd name="T54" fmla="*/ 2147483647 w 2514"/>
              <a:gd name="T55" fmla="*/ 2147483647 h 1164"/>
              <a:gd name="T56" fmla="*/ 2147483647 w 2514"/>
              <a:gd name="T57" fmla="*/ 2147483647 h 1164"/>
              <a:gd name="T58" fmla="*/ 2147483647 w 2514"/>
              <a:gd name="T59" fmla="*/ 2147483647 h 1164"/>
              <a:gd name="T60" fmla="*/ 2147483647 w 2514"/>
              <a:gd name="T61" fmla="*/ 2147483647 h 1164"/>
              <a:gd name="T62" fmla="*/ 2147483647 w 2514"/>
              <a:gd name="T63" fmla="*/ 2147483647 h 1164"/>
              <a:gd name="T64" fmla="*/ 2147483647 w 2514"/>
              <a:gd name="T65" fmla="*/ 2147483647 h 1164"/>
              <a:gd name="T66" fmla="*/ 2147483647 w 2514"/>
              <a:gd name="T67" fmla="*/ 2147483647 h 1164"/>
              <a:gd name="T68" fmla="*/ 2147483647 w 2514"/>
              <a:gd name="T69" fmla="*/ 2147483647 h 1164"/>
              <a:gd name="T70" fmla="*/ 2147483647 w 2514"/>
              <a:gd name="T71" fmla="*/ 2147483647 h 1164"/>
              <a:gd name="T72" fmla="*/ 2147483647 w 2514"/>
              <a:gd name="T73" fmla="*/ 2147483647 h 1164"/>
              <a:gd name="T74" fmla="*/ 2147483647 w 2514"/>
              <a:gd name="T75" fmla="*/ 2147483647 h 1164"/>
              <a:gd name="T76" fmla="*/ 2147483647 w 2514"/>
              <a:gd name="T77" fmla="*/ 2147483647 h 1164"/>
              <a:gd name="T78" fmla="*/ 2147483647 w 2514"/>
              <a:gd name="T79" fmla="*/ 2147483647 h 1164"/>
              <a:gd name="T80" fmla="*/ 2147483647 w 2514"/>
              <a:gd name="T81" fmla="*/ 2147483647 h 1164"/>
              <a:gd name="T82" fmla="*/ 2147483647 w 2514"/>
              <a:gd name="T83" fmla="*/ 2147483647 h 1164"/>
              <a:gd name="T84" fmla="*/ 2147483647 w 2514"/>
              <a:gd name="T85" fmla="*/ 2147483647 h 1164"/>
              <a:gd name="T86" fmla="*/ 2147483647 w 2514"/>
              <a:gd name="T87" fmla="*/ 2147483647 h 1164"/>
              <a:gd name="T88" fmla="*/ 2147483647 w 2514"/>
              <a:gd name="T89" fmla="*/ 2147483647 h 1164"/>
              <a:gd name="T90" fmla="*/ 2147483647 w 2514"/>
              <a:gd name="T91" fmla="*/ 2147483647 h 1164"/>
              <a:gd name="T92" fmla="*/ 2147483647 w 2514"/>
              <a:gd name="T93" fmla="*/ 2147483647 h 1164"/>
              <a:gd name="T94" fmla="*/ 2147483647 w 2514"/>
              <a:gd name="T95" fmla="*/ 2147483647 h 1164"/>
              <a:gd name="T96" fmla="*/ 2147483647 w 2514"/>
              <a:gd name="T97" fmla="*/ 2147483647 h 1164"/>
              <a:gd name="T98" fmla="*/ 2147483647 w 2514"/>
              <a:gd name="T99" fmla="*/ 2147483647 h 1164"/>
              <a:gd name="T100" fmla="*/ 2147483647 w 2514"/>
              <a:gd name="T101" fmla="*/ 2147483647 h 1164"/>
              <a:gd name="T102" fmla="*/ 2147483647 w 2514"/>
              <a:gd name="T103" fmla="*/ 2147483647 h 1164"/>
              <a:gd name="T104" fmla="*/ 2147483647 w 2514"/>
              <a:gd name="T105" fmla="*/ 2147483647 h 1164"/>
              <a:gd name="T106" fmla="*/ 2147483647 w 2514"/>
              <a:gd name="T107" fmla="*/ 2147483647 h 1164"/>
              <a:gd name="T108" fmla="*/ 2147483647 w 2514"/>
              <a:gd name="T109" fmla="*/ 2147483647 h 1164"/>
              <a:gd name="T110" fmla="*/ 2147483647 w 2514"/>
              <a:gd name="T111" fmla="*/ 2147483647 h 1164"/>
              <a:gd name="T112" fmla="*/ 2147483647 w 2514"/>
              <a:gd name="T113" fmla="*/ 2147483647 h 1164"/>
              <a:gd name="T114" fmla="*/ 2147483647 w 2514"/>
              <a:gd name="T115" fmla="*/ 2147483647 h 1164"/>
              <a:gd name="T116" fmla="*/ 2147483647 w 2514"/>
              <a:gd name="T117" fmla="*/ 2147483647 h 1164"/>
              <a:gd name="T118" fmla="*/ 2147483647 w 2514"/>
              <a:gd name="T119" fmla="*/ 2147483647 h 1164"/>
              <a:gd name="T120" fmla="*/ 2147483647 w 2514"/>
              <a:gd name="T121" fmla="*/ 2147483647 h 1164"/>
              <a:gd name="T122" fmla="*/ 2147483647 w 2514"/>
              <a:gd name="T123" fmla="*/ 2147483647 h 11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14"/>
              <a:gd name="T187" fmla="*/ 0 h 1164"/>
              <a:gd name="T188" fmla="*/ 2514 w 2514"/>
              <a:gd name="T189" fmla="*/ 1164 h 116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14" h="1164">
                <a:moveTo>
                  <a:pt x="852" y="756"/>
                </a:moveTo>
                <a:lnTo>
                  <a:pt x="840" y="744"/>
                </a:lnTo>
                <a:lnTo>
                  <a:pt x="822" y="768"/>
                </a:lnTo>
                <a:lnTo>
                  <a:pt x="816" y="780"/>
                </a:lnTo>
                <a:lnTo>
                  <a:pt x="870" y="804"/>
                </a:lnTo>
                <a:lnTo>
                  <a:pt x="870" y="786"/>
                </a:lnTo>
                <a:lnTo>
                  <a:pt x="864" y="780"/>
                </a:lnTo>
                <a:lnTo>
                  <a:pt x="858" y="768"/>
                </a:lnTo>
                <a:lnTo>
                  <a:pt x="858" y="762"/>
                </a:lnTo>
                <a:lnTo>
                  <a:pt x="852" y="756"/>
                </a:lnTo>
                <a:close/>
                <a:moveTo>
                  <a:pt x="2484" y="492"/>
                </a:moveTo>
                <a:lnTo>
                  <a:pt x="2484" y="486"/>
                </a:lnTo>
                <a:lnTo>
                  <a:pt x="2514" y="486"/>
                </a:lnTo>
                <a:lnTo>
                  <a:pt x="2478" y="444"/>
                </a:lnTo>
                <a:lnTo>
                  <a:pt x="2454" y="420"/>
                </a:lnTo>
                <a:lnTo>
                  <a:pt x="2442" y="456"/>
                </a:lnTo>
                <a:lnTo>
                  <a:pt x="2370" y="450"/>
                </a:lnTo>
                <a:lnTo>
                  <a:pt x="2370" y="444"/>
                </a:lnTo>
                <a:lnTo>
                  <a:pt x="2364" y="438"/>
                </a:lnTo>
                <a:lnTo>
                  <a:pt x="2358" y="426"/>
                </a:lnTo>
                <a:lnTo>
                  <a:pt x="2352" y="420"/>
                </a:lnTo>
                <a:lnTo>
                  <a:pt x="2346" y="408"/>
                </a:lnTo>
                <a:lnTo>
                  <a:pt x="2346" y="402"/>
                </a:lnTo>
                <a:lnTo>
                  <a:pt x="2340" y="402"/>
                </a:lnTo>
                <a:lnTo>
                  <a:pt x="2328" y="396"/>
                </a:lnTo>
                <a:lnTo>
                  <a:pt x="2316" y="396"/>
                </a:lnTo>
                <a:lnTo>
                  <a:pt x="2304" y="390"/>
                </a:lnTo>
                <a:lnTo>
                  <a:pt x="2292" y="390"/>
                </a:lnTo>
                <a:lnTo>
                  <a:pt x="2286" y="378"/>
                </a:lnTo>
                <a:lnTo>
                  <a:pt x="2274" y="372"/>
                </a:lnTo>
                <a:lnTo>
                  <a:pt x="2250" y="348"/>
                </a:lnTo>
                <a:lnTo>
                  <a:pt x="2226" y="336"/>
                </a:lnTo>
                <a:lnTo>
                  <a:pt x="2208" y="336"/>
                </a:lnTo>
                <a:lnTo>
                  <a:pt x="2196" y="342"/>
                </a:lnTo>
                <a:lnTo>
                  <a:pt x="2178" y="348"/>
                </a:lnTo>
                <a:lnTo>
                  <a:pt x="2166" y="354"/>
                </a:lnTo>
                <a:lnTo>
                  <a:pt x="2160" y="366"/>
                </a:lnTo>
                <a:lnTo>
                  <a:pt x="2136" y="366"/>
                </a:lnTo>
                <a:lnTo>
                  <a:pt x="2124" y="360"/>
                </a:lnTo>
                <a:lnTo>
                  <a:pt x="2118" y="348"/>
                </a:lnTo>
                <a:lnTo>
                  <a:pt x="2106" y="342"/>
                </a:lnTo>
                <a:lnTo>
                  <a:pt x="2076" y="342"/>
                </a:lnTo>
                <a:lnTo>
                  <a:pt x="2076" y="336"/>
                </a:lnTo>
                <a:lnTo>
                  <a:pt x="2070" y="330"/>
                </a:lnTo>
                <a:lnTo>
                  <a:pt x="2070" y="318"/>
                </a:lnTo>
                <a:lnTo>
                  <a:pt x="2064" y="312"/>
                </a:lnTo>
                <a:lnTo>
                  <a:pt x="2052" y="312"/>
                </a:lnTo>
                <a:lnTo>
                  <a:pt x="2052" y="318"/>
                </a:lnTo>
                <a:lnTo>
                  <a:pt x="2046" y="324"/>
                </a:lnTo>
                <a:lnTo>
                  <a:pt x="2046" y="336"/>
                </a:lnTo>
                <a:lnTo>
                  <a:pt x="2034" y="348"/>
                </a:lnTo>
                <a:lnTo>
                  <a:pt x="2022" y="354"/>
                </a:lnTo>
                <a:lnTo>
                  <a:pt x="2010" y="354"/>
                </a:lnTo>
                <a:lnTo>
                  <a:pt x="1998" y="348"/>
                </a:lnTo>
                <a:lnTo>
                  <a:pt x="1986" y="336"/>
                </a:lnTo>
                <a:lnTo>
                  <a:pt x="1974" y="318"/>
                </a:lnTo>
                <a:lnTo>
                  <a:pt x="1938" y="282"/>
                </a:lnTo>
                <a:lnTo>
                  <a:pt x="1920" y="258"/>
                </a:lnTo>
                <a:lnTo>
                  <a:pt x="1848" y="198"/>
                </a:lnTo>
                <a:lnTo>
                  <a:pt x="1818" y="168"/>
                </a:lnTo>
                <a:lnTo>
                  <a:pt x="1800" y="156"/>
                </a:lnTo>
                <a:lnTo>
                  <a:pt x="1788" y="150"/>
                </a:lnTo>
                <a:lnTo>
                  <a:pt x="1758" y="132"/>
                </a:lnTo>
                <a:lnTo>
                  <a:pt x="1728" y="120"/>
                </a:lnTo>
                <a:lnTo>
                  <a:pt x="1692" y="102"/>
                </a:lnTo>
                <a:lnTo>
                  <a:pt x="1698" y="102"/>
                </a:lnTo>
                <a:lnTo>
                  <a:pt x="1710" y="90"/>
                </a:lnTo>
                <a:lnTo>
                  <a:pt x="1710" y="72"/>
                </a:lnTo>
                <a:lnTo>
                  <a:pt x="1704" y="66"/>
                </a:lnTo>
                <a:lnTo>
                  <a:pt x="1698" y="66"/>
                </a:lnTo>
                <a:lnTo>
                  <a:pt x="1680" y="84"/>
                </a:lnTo>
                <a:lnTo>
                  <a:pt x="1644" y="96"/>
                </a:lnTo>
                <a:lnTo>
                  <a:pt x="1632" y="114"/>
                </a:lnTo>
                <a:lnTo>
                  <a:pt x="1620" y="114"/>
                </a:lnTo>
                <a:lnTo>
                  <a:pt x="1608" y="120"/>
                </a:lnTo>
                <a:lnTo>
                  <a:pt x="1602" y="126"/>
                </a:lnTo>
                <a:lnTo>
                  <a:pt x="1602" y="144"/>
                </a:lnTo>
                <a:lnTo>
                  <a:pt x="1590" y="156"/>
                </a:lnTo>
                <a:lnTo>
                  <a:pt x="1578" y="150"/>
                </a:lnTo>
                <a:lnTo>
                  <a:pt x="1572" y="144"/>
                </a:lnTo>
                <a:lnTo>
                  <a:pt x="1560" y="138"/>
                </a:lnTo>
                <a:lnTo>
                  <a:pt x="1554" y="132"/>
                </a:lnTo>
                <a:lnTo>
                  <a:pt x="1548" y="132"/>
                </a:lnTo>
                <a:lnTo>
                  <a:pt x="1542" y="138"/>
                </a:lnTo>
                <a:lnTo>
                  <a:pt x="1536" y="138"/>
                </a:lnTo>
                <a:lnTo>
                  <a:pt x="1530" y="144"/>
                </a:lnTo>
                <a:lnTo>
                  <a:pt x="1524" y="144"/>
                </a:lnTo>
                <a:lnTo>
                  <a:pt x="1524" y="138"/>
                </a:lnTo>
                <a:lnTo>
                  <a:pt x="1530" y="132"/>
                </a:lnTo>
                <a:lnTo>
                  <a:pt x="1530" y="108"/>
                </a:lnTo>
                <a:lnTo>
                  <a:pt x="1518" y="102"/>
                </a:lnTo>
                <a:lnTo>
                  <a:pt x="1512" y="102"/>
                </a:lnTo>
                <a:lnTo>
                  <a:pt x="1506" y="108"/>
                </a:lnTo>
                <a:lnTo>
                  <a:pt x="1482" y="96"/>
                </a:lnTo>
                <a:lnTo>
                  <a:pt x="1458" y="108"/>
                </a:lnTo>
                <a:lnTo>
                  <a:pt x="1434" y="72"/>
                </a:lnTo>
                <a:lnTo>
                  <a:pt x="1422" y="90"/>
                </a:lnTo>
                <a:lnTo>
                  <a:pt x="1404" y="90"/>
                </a:lnTo>
                <a:lnTo>
                  <a:pt x="1392" y="96"/>
                </a:lnTo>
                <a:lnTo>
                  <a:pt x="1374" y="96"/>
                </a:lnTo>
                <a:lnTo>
                  <a:pt x="1368" y="90"/>
                </a:lnTo>
                <a:lnTo>
                  <a:pt x="1368" y="48"/>
                </a:lnTo>
                <a:lnTo>
                  <a:pt x="1362" y="42"/>
                </a:lnTo>
                <a:lnTo>
                  <a:pt x="1350" y="42"/>
                </a:lnTo>
                <a:lnTo>
                  <a:pt x="1344" y="36"/>
                </a:lnTo>
                <a:lnTo>
                  <a:pt x="1338" y="24"/>
                </a:lnTo>
                <a:lnTo>
                  <a:pt x="1320" y="6"/>
                </a:lnTo>
                <a:lnTo>
                  <a:pt x="1314" y="6"/>
                </a:lnTo>
                <a:lnTo>
                  <a:pt x="1302" y="18"/>
                </a:lnTo>
                <a:lnTo>
                  <a:pt x="1290" y="18"/>
                </a:lnTo>
                <a:lnTo>
                  <a:pt x="1278" y="6"/>
                </a:lnTo>
                <a:lnTo>
                  <a:pt x="1260" y="6"/>
                </a:lnTo>
                <a:lnTo>
                  <a:pt x="1242" y="0"/>
                </a:lnTo>
                <a:lnTo>
                  <a:pt x="1218" y="0"/>
                </a:lnTo>
                <a:lnTo>
                  <a:pt x="1200" y="6"/>
                </a:lnTo>
                <a:lnTo>
                  <a:pt x="1188" y="12"/>
                </a:lnTo>
                <a:lnTo>
                  <a:pt x="1176" y="24"/>
                </a:lnTo>
                <a:lnTo>
                  <a:pt x="1176" y="36"/>
                </a:lnTo>
                <a:lnTo>
                  <a:pt x="1164" y="36"/>
                </a:lnTo>
                <a:lnTo>
                  <a:pt x="1110" y="54"/>
                </a:lnTo>
                <a:lnTo>
                  <a:pt x="1020" y="54"/>
                </a:lnTo>
                <a:lnTo>
                  <a:pt x="1014" y="60"/>
                </a:lnTo>
                <a:lnTo>
                  <a:pt x="1014" y="78"/>
                </a:lnTo>
                <a:lnTo>
                  <a:pt x="948" y="78"/>
                </a:lnTo>
                <a:lnTo>
                  <a:pt x="942" y="96"/>
                </a:lnTo>
                <a:lnTo>
                  <a:pt x="888" y="96"/>
                </a:lnTo>
                <a:lnTo>
                  <a:pt x="828" y="102"/>
                </a:lnTo>
                <a:lnTo>
                  <a:pt x="792" y="114"/>
                </a:lnTo>
                <a:lnTo>
                  <a:pt x="780" y="126"/>
                </a:lnTo>
                <a:lnTo>
                  <a:pt x="780" y="132"/>
                </a:lnTo>
                <a:lnTo>
                  <a:pt x="786" y="138"/>
                </a:lnTo>
                <a:lnTo>
                  <a:pt x="786" y="144"/>
                </a:lnTo>
                <a:lnTo>
                  <a:pt x="810" y="144"/>
                </a:lnTo>
                <a:lnTo>
                  <a:pt x="798" y="162"/>
                </a:lnTo>
                <a:lnTo>
                  <a:pt x="810" y="162"/>
                </a:lnTo>
                <a:lnTo>
                  <a:pt x="834" y="174"/>
                </a:lnTo>
                <a:lnTo>
                  <a:pt x="846" y="174"/>
                </a:lnTo>
                <a:lnTo>
                  <a:pt x="858" y="186"/>
                </a:lnTo>
                <a:lnTo>
                  <a:pt x="804" y="186"/>
                </a:lnTo>
                <a:lnTo>
                  <a:pt x="792" y="198"/>
                </a:lnTo>
                <a:lnTo>
                  <a:pt x="798" y="204"/>
                </a:lnTo>
                <a:lnTo>
                  <a:pt x="804" y="216"/>
                </a:lnTo>
                <a:lnTo>
                  <a:pt x="810" y="222"/>
                </a:lnTo>
                <a:lnTo>
                  <a:pt x="810" y="234"/>
                </a:lnTo>
                <a:lnTo>
                  <a:pt x="798" y="246"/>
                </a:lnTo>
                <a:lnTo>
                  <a:pt x="786" y="246"/>
                </a:lnTo>
                <a:lnTo>
                  <a:pt x="774" y="252"/>
                </a:lnTo>
                <a:lnTo>
                  <a:pt x="762" y="252"/>
                </a:lnTo>
                <a:lnTo>
                  <a:pt x="792" y="282"/>
                </a:lnTo>
                <a:lnTo>
                  <a:pt x="816" y="282"/>
                </a:lnTo>
                <a:lnTo>
                  <a:pt x="834" y="288"/>
                </a:lnTo>
                <a:lnTo>
                  <a:pt x="846" y="294"/>
                </a:lnTo>
                <a:lnTo>
                  <a:pt x="870" y="318"/>
                </a:lnTo>
                <a:lnTo>
                  <a:pt x="876" y="336"/>
                </a:lnTo>
                <a:lnTo>
                  <a:pt x="876" y="348"/>
                </a:lnTo>
                <a:lnTo>
                  <a:pt x="870" y="360"/>
                </a:lnTo>
                <a:lnTo>
                  <a:pt x="864" y="366"/>
                </a:lnTo>
                <a:lnTo>
                  <a:pt x="828" y="366"/>
                </a:lnTo>
                <a:lnTo>
                  <a:pt x="816" y="360"/>
                </a:lnTo>
                <a:lnTo>
                  <a:pt x="810" y="354"/>
                </a:lnTo>
                <a:lnTo>
                  <a:pt x="798" y="354"/>
                </a:lnTo>
                <a:lnTo>
                  <a:pt x="792" y="348"/>
                </a:lnTo>
                <a:lnTo>
                  <a:pt x="780" y="372"/>
                </a:lnTo>
                <a:lnTo>
                  <a:pt x="768" y="372"/>
                </a:lnTo>
                <a:lnTo>
                  <a:pt x="756" y="366"/>
                </a:lnTo>
                <a:lnTo>
                  <a:pt x="732" y="366"/>
                </a:lnTo>
                <a:lnTo>
                  <a:pt x="708" y="354"/>
                </a:lnTo>
                <a:lnTo>
                  <a:pt x="702" y="342"/>
                </a:lnTo>
                <a:lnTo>
                  <a:pt x="690" y="336"/>
                </a:lnTo>
                <a:lnTo>
                  <a:pt x="684" y="330"/>
                </a:lnTo>
                <a:lnTo>
                  <a:pt x="672" y="330"/>
                </a:lnTo>
                <a:lnTo>
                  <a:pt x="666" y="336"/>
                </a:lnTo>
                <a:lnTo>
                  <a:pt x="654" y="342"/>
                </a:lnTo>
                <a:lnTo>
                  <a:pt x="636" y="348"/>
                </a:lnTo>
                <a:lnTo>
                  <a:pt x="624" y="348"/>
                </a:lnTo>
                <a:lnTo>
                  <a:pt x="588" y="330"/>
                </a:lnTo>
                <a:lnTo>
                  <a:pt x="582" y="330"/>
                </a:lnTo>
                <a:lnTo>
                  <a:pt x="570" y="336"/>
                </a:lnTo>
                <a:lnTo>
                  <a:pt x="558" y="348"/>
                </a:lnTo>
                <a:lnTo>
                  <a:pt x="546" y="354"/>
                </a:lnTo>
                <a:lnTo>
                  <a:pt x="540" y="366"/>
                </a:lnTo>
                <a:lnTo>
                  <a:pt x="534" y="372"/>
                </a:lnTo>
                <a:lnTo>
                  <a:pt x="462" y="336"/>
                </a:lnTo>
                <a:lnTo>
                  <a:pt x="450" y="336"/>
                </a:lnTo>
                <a:lnTo>
                  <a:pt x="450" y="342"/>
                </a:lnTo>
                <a:lnTo>
                  <a:pt x="462" y="354"/>
                </a:lnTo>
                <a:lnTo>
                  <a:pt x="462" y="372"/>
                </a:lnTo>
                <a:lnTo>
                  <a:pt x="450" y="372"/>
                </a:lnTo>
                <a:lnTo>
                  <a:pt x="438" y="360"/>
                </a:lnTo>
                <a:lnTo>
                  <a:pt x="438" y="354"/>
                </a:lnTo>
                <a:lnTo>
                  <a:pt x="426" y="324"/>
                </a:lnTo>
                <a:lnTo>
                  <a:pt x="390" y="324"/>
                </a:lnTo>
                <a:lnTo>
                  <a:pt x="384" y="312"/>
                </a:lnTo>
                <a:lnTo>
                  <a:pt x="384" y="306"/>
                </a:lnTo>
                <a:lnTo>
                  <a:pt x="378" y="300"/>
                </a:lnTo>
                <a:lnTo>
                  <a:pt x="318" y="300"/>
                </a:lnTo>
                <a:lnTo>
                  <a:pt x="312" y="288"/>
                </a:lnTo>
                <a:lnTo>
                  <a:pt x="306" y="282"/>
                </a:lnTo>
                <a:lnTo>
                  <a:pt x="288" y="282"/>
                </a:lnTo>
                <a:lnTo>
                  <a:pt x="276" y="288"/>
                </a:lnTo>
                <a:lnTo>
                  <a:pt x="264" y="300"/>
                </a:lnTo>
                <a:lnTo>
                  <a:pt x="234" y="300"/>
                </a:lnTo>
                <a:lnTo>
                  <a:pt x="228" y="294"/>
                </a:lnTo>
                <a:lnTo>
                  <a:pt x="228" y="288"/>
                </a:lnTo>
                <a:lnTo>
                  <a:pt x="222" y="288"/>
                </a:lnTo>
                <a:lnTo>
                  <a:pt x="210" y="282"/>
                </a:lnTo>
                <a:lnTo>
                  <a:pt x="180" y="282"/>
                </a:lnTo>
                <a:lnTo>
                  <a:pt x="180" y="288"/>
                </a:lnTo>
                <a:lnTo>
                  <a:pt x="186" y="294"/>
                </a:lnTo>
                <a:lnTo>
                  <a:pt x="186" y="312"/>
                </a:lnTo>
                <a:lnTo>
                  <a:pt x="174" y="324"/>
                </a:lnTo>
                <a:lnTo>
                  <a:pt x="162" y="330"/>
                </a:lnTo>
                <a:lnTo>
                  <a:pt x="150" y="330"/>
                </a:lnTo>
                <a:lnTo>
                  <a:pt x="138" y="336"/>
                </a:lnTo>
                <a:lnTo>
                  <a:pt x="132" y="336"/>
                </a:lnTo>
                <a:lnTo>
                  <a:pt x="132" y="360"/>
                </a:lnTo>
                <a:lnTo>
                  <a:pt x="102" y="372"/>
                </a:lnTo>
                <a:lnTo>
                  <a:pt x="114" y="384"/>
                </a:lnTo>
                <a:lnTo>
                  <a:pt x="120" y="396"/>
                </a:lnTo>
                <a:lnTo>
                  <a:pt x="114" y="402"/>
                </a:lnTo>
                <a:lnTo>
                  <a:pt x="108" y="414"/>
                </a:lnTo>
                <a:lnTo>
                  <a:pt x="102" y="420"/>
                </a:lnTo>
                <a:lnTo>
                  <a:pt x="90" y="420"/>
                </a:lnTo>
                <a:lnTo>
                  <a:pt x="78" y="414"/>
                </a:lnTo>
                <a:lnTo>
                  <a:pt x="72" y="402"/>
                </a:lnTo>
                <a:lnTo>
                  <a:pt x="60" y="396"/>
                </a:lnTo>
                <a:lnTo>
                  <a:pt x="48" y="384"/>
                </a:lnTo>
                <a:lnTo>
                  <a:pt x="36" y="378"/>
                </a:lnTo>
                <a:lnTo>
                  <a:pt x="24" y="378"/>
                </a:lnTo>
                <a:lnTo>
                  <a:pt x="18" y="384"/>
                </a:lnTo>
                <a:lnTo>
                  <a:pt x="18" y="396"/>
                </a:lnTo>
                <a:lnTo>
                  <a:pt x="24" y="402"/>
                </a:lnTo>
                <a:lnTo>
                  <a:pt x="24" y="426"/>
                </a:lnTo>
                <a:lnTo>
                  <a:pt x="0" y="426"/>
                </a:lnTo>
                <a:lnTo>
                  <a:pt x="6" y="462"/>
                </a:lnTo>
                <a:lnTo>
                  <a:pt x="12" y="468"/>
                </a:lnTo>
                <a:lnTo>
                  <a:pt x="12" y="492"/>
                </a:lnTo>
                <a:lnTo>
                  <a:pt x="0" y="516"/>
                </a:lnTo>
                <a:lnTo>
                  <a:pt x="0" y="546"/>
                </a:lnTo>
                <a:lnTo>
                  <a:pt x="6" y="546"/>
                </a:lnTo>
                <a:lnTo>
                  <a:pt x="12" y="552"/>
                </a:lnTo>
                <a:lnTo>
                  <a:pt x="36" y="552"/>
                </a:lnTo>
                <a:lnTo>
                  <a:pt x="42" y="558"/>
                </a:lnTo>
                <a:lnTo>
                  <a:pt x="42" y="588"/>
                </a:lnTo>
                <a:lnTo>
                  <a:pt x="48" y="594"/>
                </a:lnTo>
                <a:lnTo>
                  <a:pt x="90" y="594"/>
                </a:lnTo>
                <a:lnTo>
                  <a:pt x="102" y="588"/>
                </a:lnTo>
                <a:lnTo>
                  <a:pt x="114" y="588"/>
                </a:lnTo>
                <a:lnTo>
                  <a:pt x="162" y="636"/>
                </a:lnTo>
                <a:lnTo>
                  <a:pt x="168" y="648"/>
                </a:lnTo>
                <a:lnTo>
                  <a:pt x="180" y="660"/>
                </a:lnTo>
                <a:lnTo>
                  <a:pt x="180" y="672"/>
                </a:lnTo>
                <a:lnTo>
                  <a:pt x="144" y="672"/>
                </a:lnTo>
                <a:lnTo>
                  <a:pt x="144" y="678"/>
                </a:lnTo>
                <a:lnTo>
                  <a:pt x="156" y="690"/>
                </a:lnTo>
                <a:lnTo>
                  <a:pt x="174" y="696"/>
                </a:lnTo>
                <a:lnTo>
                  <a:pt x="186" y="696"/>
                </a:lnTo>
                <a:lnTo>
                  <a:pt x="192" y="702"/>
                </a:lnTo>
                <a:lnTo>
                  <a:pt x="198" y="702"/>
                </a:lnTo>
                <a:lnTo>
                  <a:pt x="204" y="690"/>
                </a:lnTo>
                <a:lnTo>
                  <a:pt x="222" y="690"/>
                </a:lnTo>
                <a:lnTo>
                  <a:pt x="228" y="684"/>
                </a:lnTo>
                <a:lnTo>
                  <a:pt x="246" y="672"/>
                </a:lnTo>
                <a:lnTo>
                  <a:pt x="306" y="648"/>
                </a:lnTo>
                <a:lnTo>
                  <a:pt x="324" y="642"/>
                </a:lnTo>
                <a:lnTo>
                  <a:pt x="336" y="648"/>
                </a:lnTo>
                <a:lnTo>
                  <a:pt x="342" y="654"/>
                </a:lnTo>
                <a:lnTo>
                  <a:pt x="360" y="666"/>
                </a:lnTo>
                <a:lnTo>
                  <a:pt x="366" y="672"/>
                </a:lnTo>
                <a:lnTo>
                  <a:pt x="384" y="672"/>
                </a:lnTo>
                <a:lnTo>
                  <a:pt x="390" y="666"/>
                </a:lnTo>
                <a:lnTo>
                  <a:pt x="402" y="666"/>
                </a:lnTo>
                <a:lnTo>
                  <a:pt x="408" y="660"/>
                </a:lnTo>
                <a:lnTo>
                  <a:pt x="414" y="666"/>
                </a:lnTo>
                <a:lnTo>
                  <a:pt x="426" y="672"/>
                </a:lnTo>
                <a:lnTo>
                  <a:pt x="450" y="696"/>
                </a:lnTo>
                <a:lnTo>
                  <a:pt x="450" y="726"/>
                </a:lnTo>
                <a:lnTo>
                  <a:pt x="444" y="732"/>
                </a:lnTo>
                <a:lnTo>
                  <a:pt x="444" y="738"/>
                </a:lnTo>
                <a:lnTo>
                  <a:pt x="438" y="744"/>
                </a:lnTo>
                <a:lnTo>
                  <a:pt x="438" y="750"/>
                </a:lnTo>
                <a:lnTo>
                  <a:pt x="444" y="756"/>
                </a:lnTo>
                <a:lnTo>
                  <a:pt x="450" y="768"/>
                </a:lnTo>
                <a:lnTo>
                  <a:pt x="462" y="774"/>
                </a:lnTo>
                <a:lnTo>
                  <a:pt x="474" y="786"/>
                </a:lnTo>
                <a:lnTo>
                  <a:pt x="486" y="786"/>
                </a:lnTo>
                <a:lnTo>
                  <a:pt x="504" y="768"/>
                </a:lnTo>
                <a:lnTo>
                  <a:pt x="516" y="762"/>
                </a:lnTo>
                <a:lnTo>
                  <a:pt x="528" y="762"/>
                </a:lnTo>
                <a:lnTo>
                  <a:pt x="528" y="792"/>
                </a:lnTo>
                <a:lnTo>
                  <a:pt x="546" y="810"/>
                </a:lnTo>
                <a:lnTo>
                  <a:pt x="510" y="816"/>
                </a:lnTo>
                <a:lnTo>
                  <a:pt x="510" y="828"/>
                </a:lnTo>
                <a:lnTo>
                  <a:pt x="504" y="834"/>
                </a:lnTo>
                <a:lnTo>
                  <a:pt x="498" y="834"/>
                </a:lnTo>
                <a:lnTo>
                  <a:pt x="486" y="822"/>
                </a:lnTo>
                <a:lnTo>
                  <a:pt x="486" y="816"/>
                </a:lnTo>
                <a:lnTo>
                  <a:pt x="498" y="804"/>
                </a:lnTo>
                <a:lnTo>
                  <a:pt x="504" y="804"/>
                </a:lnTo>
                <a:lnTo>
                  <a:pt x="510" y="798"/>
                </a:lnTo>
                <a:lnTo>
                  <a:pt x="480" y="798"/>
                </a:lnTo>
                <a:lnTo>
                  <a:pt x="462" y="792"/>
                </a:lnTo>
                <a:lnTo>
                  <a:pt x="450" y="792"/>
                </a:lnTo>
                <a:lnTo>
                  <a:pt x="432" y="786"/>
                </a:lnTo>
                <a:lnTo>
                  <a:pt x="408" y="786"/>
                </a:lnTo>
                <a:lnTo>
                  <a:pt x="390" y="780"/>
                </a:lnTo>
                <a:lnTo>
                  <a:pt x="372" y="780"/>
                </a:lnTo>
                <a:lnTo>
                  <a:pt x="360" y="774"/>
                </a:lnTo>
                <a:lnTo>
                  <a:pt x="348" y="774"/>
                </a:lnTo>
                <a:lnTo>
                  <a:pt x="360" y="804"/>
                </a:lnTo>
                <a:lnTo>
                  <a:pt x="342" y="804"/>
                </a:lnTo>
                <a:lnTo>
                  <a:pt x="330" y="816"/>
                </a:lnTo>
                <a:lnTo>
                  <a:pt x="330" y="822"/>
                </a:lnTo>
                <a:lnTo>
                  <a:pt x="336" y="828"/>
                </a:lnTo>
                <a:lnTo>
                  <a:pt x="348" y="834"/>
                </a:lnTo>
                <a:lnTo>
                  <a:pt x="354" y="840"/>
                </a:lnTo>
                <a:lnTo>
                  <a:pt x="366" y="840"/>
                </a:lnTo>
                <a:lnTo>
                  <a:pt x="372" y="846"/>
                </a:lnTo>
                <a:lnTo>
                  <a:pt x="372" y="852"/>
                </a:lnTo>
                <a:lnTo>
                  <a:pt x="360" y="852"/>
                </a:lnTo>
                <a:lnTo>
                  <a:pt x="348" y="846"/>
                </a:lnTo>
                <a:lnTo>
                  <a:pt x="336" y="846"/>
                </a:lnTo>
                <a:lnTo>
                  <a:pt x="324" y="840"/>
                </a:lnTo>
                <a:lnTo>
                  <a:pt x="306" y="834"/>
                </a:lnTo>
                <a:lnTo>
                  <a:pt x="300" y="834"/>
                </a:lnTo>
                <a:lnTo>
                  <a:pt x="294" y="840"/>
                </a:lnTo>
                <a:lnTo>
                  <a:pt x="294" y="846"/>
                </a:lnTo>
                <a:lnTo>
                  <a:pt x="306" y="858"/>
                </a:lnTo>
                <a:lnTo>
                  <a:pt x="318" y="864"/>
                </a:lnTo>
                <a:lnTo>
                  <a:pt x="324" y="870"/>
                </a:lnTo>
                <a:lnTo>
                  <a:pt x="336" y="870"/>
                </a:lnTo>
                <a:lnTo>
                  <a:pt x="336" y="882"/>
                </a:lnTo>
                <a:lnTo>
                  <a:pt x="342" y="894"/>
                </a:lnTo>
                <a:lnTo>
                  <a:pt x="366" y="918"/>
                </a:lnTo>
                <a:lnTo>
                  <a:pt x="372" y="930"/>
                </a:lnTo>
                <a:lnTo>
                  <a:pt x="372" y="954"/>
                </a:lnTo>
                <a:lnTo>
                  <a:pt x="408" y="960"/>
                </a:lnTo>
                <a:lnTo>
                  <a:pt x="414" y="978"/>
                </a:lnTo>
                <a:lnTo>
                  <a:pt x="444" y="978"/>
                </a:lnTo>
                <a:lnTo>
                  <a:pt x="480" y="996"/>
                </a:lnTo>
                <a:lnTo>
                  <a:pt x="486" y="1002"/>
                </a:lnTo>
                <a:lnTo>
                  <a:pt x="486" y="1014"/>
                </a:lnTo>
                <a:lnTo>
                  <a:pt x="480" y="1020"/>
                </a:lnTo>
                <a:lnTo>
                  <a:pt x="468" y="1026"/>
                </a:lnTo>
                <a:lnTo>
                  <a:pt x="462" y="1038"/>
                </a:lnTo>
                <a:lnTo>
                  <a:pt x="462" y="1056"/>
                </a:lnTo>
                <a:lnTo>
                  <a:pt x="468" y="1062"/>
                </a:lnTo>
                <a:lnTo>
                  <a:pt x="492" y="1062"/>
                </a:lnTo>
                <a:lnTo>
                  <a:pt x="498" y="1056"/>
                </a:lnTo>
                <a:lnTo>
                  <a:pt x="504" y="1038"/>
                </a:lnTo>
                <a:lnTo>
                  <a:pt x="510" y="1026"/>
                </a:lnTo>
                <a:lnTo>
                  <a:pt x="516" y="1020"/>
                </a:lnTo>
                <a:lnTo>
                  <a:pt x="528" y="1020"/>
                </a:lnTo>
                <a:lnTo>
                  <a:pt x="546" y="1026"/>
                </a:lnTo>
                <a:lnTo>
                  <a:pt x="546" y="1020"/>
                </a:lnTo>
                <a:lnTo>
                  <a:pt x="552" y="1014"/>
                </a:lnTo>
                <a:lnTo>
                  <a:pt x="570" y="1014"/>
                </a:lnTo>
                <a:lnTo>
                  <a:pt x="594" y="1026"/>
                </a:lnTo>
                <a:lnTo>
                  <a:pt x="606" y="1026"/>
                </a:lnTo>
                <a:lnTo>
                  <a:pt x="618" y="1038"/>
                </a:lnTo>
                <a:lnTo>
                  <a:pt x="630" y="1044"/>
                </a:lnTo>
                <a:lnTo>
                  <a:pt x="636" y="1056"/>
                </a:lnTo>
                <a:lnTo>
                  <a:pt x="642" y="1062"/>
                </a:lnTo>
                <a:lnTo>
                  <a:pt x="648" y="1074"/>
                </a:lnTo>
                <a:lnTo>
                  <a:pt x="672" y="1098"/>
                </a:lnTo>
                <a:lnTo>
                  <a:pt x="684" y="1104"/>
                </a:lnTo>
                <a:lnTo>
                  <a:pt x="690" y="1110"/>
                </a:lnTo>
                <a:lnTo>
                  <a:pt x="696" y="1104"/>
                </a:lnTo>
                <a:lnTo>
                  <a:pt x="696" y="1098"/>
                </a:lnTo>
                <a:lnTo>
                  <a:pt x="702" y="1092"/>
                </a:lnTo>
                <a:lnTo>
                  <a:pt x="654" y="810"/>
                </a:lnTo>
                <a:lnTo>
                  <a:pt x="798" y="768"/>
                </a:lnTo>
                <a:lnTo>
                  <a:pt x="804" y="774"/>
                </a:lnTo>
                <a:lnTo>
                  <a:pt x="804" y="762"/>
                </a:lnTo>
                <a:lnTo>
                  <a:pt x="810" y="756"/>
                </a:lnTo>
                <a:lnTo>
                  <a:pt x="810" y="750"/>
                </a:lnTo>
                <a:lnTo>
                  <a:pt x="816" y="738"/>
                </a:lnTo>
                <a:lnTo>
                  <a:pt x="816" y="732"/>
                </a:lnTo>
                <a:lnTo>
                  <a:pt x="822" y="726"/>
                </a:lnTo>
                <a:lnTo>
                  <a:pt x="846" y="726"/>
                </a:lnTo>
                <a:lnTo>
                  <a:pt x="852" y="750"/>
                </a:lnTo>
                <a:lnTo>
                  <a:pt x="864" y="744"/>
                </a:lnTo>
                <a:lnTo>
                  <a:pt x="870" y="744"/>
                </a:lnTo>
                <a:lnTo>
                  <a:pt x="876" y="738"/>
                </a:lnTo>
                <a:lnTo>
                  <a:pt x="876" y="732"/>
                </a:lnTo>
                <a:lnTo>
                  <a:pt x="852" y="708"/>
                </a:lnTo>
                <a:lnTo>
                  <a:pt x="870" y="708"/>
                </a:lnTo>
                <a:lnTo>
                  <a:pt x="882" y="720"/>
                </a:lnTo>
                <a:lnTo>
                  <a:pt x="936" y="720"/>
                </a:lnTo>
                <a:lnTo>
                  <a:pt x="924" y="708"/>
                </a:lnTo>
                <a:lnTo>
                  <a:pt x="918" y="708"/>
                </a:lnTo>
                <a:lnTo>
                  <a:pt x="906" y="696"/>
                </a:lnTo>
                <a:lnTo>
                  <a:pt x="882" y="696"/>
                </a:lnTo>
                <a:lnTo>
                  <a:pt x="876" y="690"/>
                </a:lnTo>
                <a:lnTo>
                  <a:pt x="876" y="684"/>
                </a:lnTo>
                <a:lnTo>
                  <a:pt x="882" y="678"/>
                </a:lnTo>
                <a:lnTo>
                  <a:pt x="906" y="678"/>
                </a:lnTo>
                <a:lnTo>
                  <a:pt x="924" y="666"/>
                </a:lnTo>
                <a:lnTo>
                  <a:pt x="930" y="672"/>
                </a:lnTo>
                <a:lnTo>
                  <a:pt x="936" y="684"/>
                </a:lnTo>
                <a:lnTo>
                  <a:pt x="942" y="690"/>
                </a:lnTo>
                <a:lnTo>
                  <a:pt x="948" y="690"/>
                </a:lnTo>
                <a:lnTo>
                  <a:pt x="954" y="684"/>
                </a:lnTo>
                <a:lnTo>
                  <a:pt x="960" y="690"/>
                </a:lnTo>
                <a:lnTo>
                  <a:pt x="966" y="702"/>
                </a:lnTo>
                <a:lnTo>
                  <a:pt x="966" y="708"/>
                </a:lnTo>
                <a:lnTo>
                  <a:pt x="960" y="714"/>
                </a:lnTo>
                <a:lnTo>
                  <a:pt x="954" y="714"/>
                </a:lnTo>
                <a:lnTo>
                  <a:pt x="942" y="720"/>
                </a:lnTo>
                <a:lnTo>
                  <a:pt x="924" y="738"/>
                </a:lnTo>
                <a:lnTo>
                  <a:pt x="888" y="738"/>
                </a:lnTo>
                <a:lnTo>
                  <a:pt x="882" y="744"/>
                </a:lnTo>
                <a:lnTo>
                  <a:pt x="882" y="756"/>
                </a:lnTo>
                <a:lnTo>
                  <a:pt x="888" y="762"/>
                </a:lnTo>
                <a:lnTo>
                  <a:pt x="900" y="762"/>
                </a:lnTo>
                <a:lnTo>
                  <a:pt x="906" y="768"/>
                </a:lnTo>
                <a:lnTo>
                  <a:pt x="918" y="768"/>
                </a:lnTo>
                <a:lnTo>
                  <a:pt x="918" y="786"/>
                </a:lnTo>
                <a:lnTo>
                  <a:pt x="912" y="798"/>
                </a:lnTo>
                <a:lnTo>
                  <a:pt x="912" y="816"/>
                </a:lnTo>
                <a:lnTo>
                  <a:pt x="918" y="822"/>
                </a:lnTo>
                <a:lnTo>
                  <a:pt x="984" y="858"/>
                </a:lnTo>
                <a:lnTo>
                  <a:pt x="1062" y="930"/>
                </a:lnTo>
                <a:lnTo>
                  <a:pt x="1068" y="930"/>
                </a:lnTo>
                <a:lnTo>
                  <a:pt x="1074" y="924"/>
                </a:lnTo>
                <a:lnTo>
                  <a:pt x="1110" y="924"/>
                </a:lnTo>
                <a:lnTo>
                  <a:pt x="1128" y="918"/>
                </a:lnTo>
                <a:lnTo>
                  <a:pt x="1188" y="918"/>
                </a:lnTo>
                <a:lnTo>
                  <a:pt x="1206" y="924"/>
                </a:lnTo>
                <a:lnTo>
                  <a:pt x="1224" y="924"/>
                </a:lnTo>
                <a:lnTo>
                  <a:pt x="1230" y="918"/>
                </a:lnTo>
                <a:lnTo>
                  <a:pt x="1254" y="906"/>
                </a:lnTo>
                <a:lnTo>
                  <a:pt x="1266" y="906"/>
                </a:lnTo>
                <a:lnTo>
                  <a:pt x="1272" y="918"/>
                </a:lnTo>
                <a:lnTo>
                  <a:pt x="1290" y="936"/>
                </a:lnTo>
                <a:lnTo>
                  <a:pt x="1296" y="954"/>
                </a:lnTo>
                <a:lnTo>
                  <a:pt x="1308" y="960"/>
                </a:lnTo>
                <a:lnTo>
                  <a:pt x="1314" y="972"/>
                </a:lnTo>
                <a:lnTo>
                  <a:pt x="1344" y="972"/>
                </a:lnTo>
                <a:lnTo>
                  <a:pt x="1344" y="984"/>
                </a:lnTo>
                <a:lnTo>
                  <a:pt x="1350" y="1002"/>
                </a:lnTo>
                <a:lnTo>
                  <a:pt x="1350" y="1044"/>
                </a:lnTo>
                <a:lnTo>
                  <a:pt x="1356" y="1050"/>
                </a:lnTo>
                <a:lnTo>
                  <a:pt x="1362" y="1050"/>
                </a:lnTo>
                <a:lnTo>
                  <a:pt x="1368" y="1044"/>
                </a:lnTo>
                <a:lnTo>
                  <a:pt x="1380" y="1044"/>
                </a:lnTo>
                <a:lnTo>
                  <a:pt x="1386" y="1050"/>
                </a:lnTo>
                <a:lnTo>
                  <a:pt x="1416" y="1110"/>
                </a:lnTo>
                <a:lnTo>
                  <a:pt x="1494" y="1110"/>
                </a:lnTo>
                <a:lnTo>
                  <a:pt x="1512" y="1116"/>
                </a:lnTo>
                <a:lnTo>
                  <a:pt x="1512" y="1134"/>
                </a:lnTo>
                <a:lnTo>
                  <a:pt x="1506" y="1140"/>
                </a:lnTo>
                <a:lnTo>
                  <a:pt x="1506" y="1152"/>
                </a:lnTo>
                <a:lnTo>
                  <a:pt x="1512" y="1152"/>
                </a:lnTo>
                <a:lnTo>
                  <a:pt x="1524" y="1158"/>
                </a:lnTo>
                <a:lnTo>
                  <a:pt x="1536" y="1158"/>
                </a:lnTo>
                <a:lnTo>
                  <a:pt x="1542" y="1164"/>
                </a:lnTo>
                <a:lnTo>
                  <a:pt x="1542" y="1152"/>
                </a:lnTo>
                <a:lnTo>
                  <a:pt x="1536" y="1146"/>
                </a:lnTo>
                <a:lnTo>
                  <a:pt x="1536" y="1134"/>
                </a:lnTo>
                <a:lnTo>
                  <a:pt x="1548" y="1122"/>
                </a:lnTo>
                <a:lnTo>
                  <a:pt x="1560" y="1116"/>
                </a:lnTo>
                <a:lnTo>
                  <a:pt x="1566" y="1110"/>
                </a:lnTo>
                <a:lnTo>
                  <a:pt x="1572" y="1110"/>
                </a:lnTo>
                <a:lnTo>
                  <a:pt x="1572" y="1092"/>
                </a:lnTo>
                <a:lnTo>
                  <a:pt x="1584" y="1080"/>
                </a:lnTo>
                <a:lnTo>
                  <a:pt x="1596" y="1074"/>
                </a:lnTo>
                <a:lnTo>
                  <a:pt x="1608" y="1074"/>
                </a:lnTo>
                <a:lnTo>
                  <a:pt x="1614" y="1068"/>
                </a:lnTo>
                <a:lnTo>
                  <a:pt x="1620" y="1068"/>
                </a:lnTo>
                <a:lnTo>
                  <a:pt x="1632" y="1044"/>
                </a:lnTo>
                <a:lnTo>
                  <a:pt x="1656" y="1044"/>
                </a:lnTo>
                <a:lnTo>
                  <a:pt x="1686" y="1026"/>
                </a:lnTo>
                <a:lnTo>
                  <a:pt x="1662" y="1026"/>
                </a:lnTo>
                <a:lnTo>
                  <a:pt x="1662" y="1008"/>
                </a:lnTo>
                <a:lnTo>
                  <a:pt x="1668" y="996"/>
                </a:lnTo>
                <a:lnTo>
                  <a:pt x="1686" y="978"/>
                </a:lnTo>
                <a:lnTo>
                  <a:pt x="1716" y="978"/>
                </a:lnTo>
                <a:lnTo>
                  <a:pt x="1728" y="984"/>
                </a:lnTo>
                <a:lnTo>
                  <a:pt x="1746" y="990"/>
                </a:lnTo>
                <a:lnTo>
                  <a:pt x="1782" y="1008"/>
                </a:lnTo>
                <a:lnTo>
                  <a:pt x="1812" y="1008"/>
                </a:lnTo>
                <a:lnTo>
                  <a:pt x="1830" y="1014"/>
                </a:lnTo>
                <a:lnTo>
                  <a:pt x="1830" y="1002"/>
                </a:lnTo>
                <a:lnTo>
                  <a:pt x="1824" y="990"/>
                </a:lnTo>
                <a:lnTo>
                  <a:pt x="1824" y="960"/>
                </a:lnTo>
                <a:lnTo>
                  <a:pt x="1830" y="954"/>
                </a:lnTo>
                <a:lnTo>
                  <a:pt x="1872" y="954"/>
                </a:lnTo>
                <a:lnTo>
                  <a:pt x="1884" y="960"/>
                </a:lnTo>
                <a:lnTo>
                  <a:pt x="1890" y="972"/>
                </a:lnTo>
                <a:lnTo>
                  <a:pt x="1914" y="972"/>
                </a:lnTo>
                <a:lnTo>
                  <a:pt x="1926" y="978"/>
                </a:lnTo>
                <a:lnTo>
                  <a:pt x="1944" y="978"/>
                </a:lnTo>
                <a:lnTo>
                  <a:pt x="1962" y="972"/>
                </a:lnTo>
                <a:lnTo>
                  <a:pt x="2082" y="972"/>
                </a:lnTo>
                <a:lnTo>
                  <a:pt x="2094" y="978"/>
                </a:lnTo>
                <a:lnTo>
                  <a:pt x="2106" y="978"/>
                </a:lnTo>
                <a:lnTo>
                  <a:pt x="2154" y="972"/>
                </a:lnTo>
                <a:lnTo>
                  <a:pt x="2166" y="984"/>
                </a:lnTo>
                <a:lnTo>
                  <a:pt x="2184" y="984"/>
                </a:lnTo>
                <a:lnTo>
                  <a:pt x="2208" y="1014"/>
                </a:lnTo>
                <a:lnTo>
                  <a:pt x="2250" y="1014"/>
                </a:lnTo>
                <a:lnTo>
                  <a:pt x="2268" y="1020"/>
                </a:lnTo>
                <a:lnTo>
                  <a:pt x="2262" y="1014"/>
                </a:lnTo>
                <a:lnTo>
                  <a:pt x="2262" y="1002"/>
                </a:lnTo>
                <a:lnTo>
                  <a:pt x="2256" y="996"/>
                </a:lnTo>
                <a:lnTo>
                  <a:pt x="2256" y="984"/>
                </a:lnTo>
                <a:lnTo>
                  <a:pt x="2280" y="984"/>
                </a:lnTo>
                <a:lnTo>
                  <a:pt x="2262" y="966"/>
                </a:lnTo>
                <a:lnTo>
                  <a:pt x="2262" y="960"/>
                </a:lnTo>
                <a:lnTo>
                  <a:pt x="2268" y="954"/>
                </a:lnTo>
                <a:lnTo>
                  <a:pt x="2286" y="954"/>
                </a:lnTo>
                <a:lnTo>
                  <a:pt x="2286" y="942"/>
                </a:lnTo>
                <a:lnTo>
                  <a:pt x="2274" y="936"/>
                </a:lnTo>
                <a:lnTo>
                  <a:pt x="2268" y="924"/>
                </a:lnTo>
                <a:lnTo>
                  <a:pt x="2226" y="882"/>
                </a:lnTo>
                <a:lnTo>
                  <a:pt x="2214" y="858"/>
                </a:lnTo>
                <a:lnTo>
                  <a:pt x="2214" y="828"/>
                </a:lnTo>
                <a:lnTo>
                  <a:pt x="2196" y="828"/>
                </a:lnTo>
                <a:lnTo>
                  <a:pt x="2184" y="822"/>
                </a:lnTo>
                <a:lnTo>
                  <a:pt x="2178" y="816"/>
                </a:lnTo>
                <a:lnTo>
                  <a:pt x="2178" y="810"/>
                </a:lnTo>
                <a:lnTo>
                  <a:pt x="2184" y="804"/>
                </a:lnTo>
                <a:lnTo>
                  <a:pt x="2196" y="798"/>
                </a:lnTo>
                <a:lnTo>
                  <a:pt x="2208" y="798"/>
                </a:lnTo>
                <a:lnTo>
                  <a:pt x="2220" y="792"/>
                </a:lnTo>
                <a:lnTo>
                  <a:pt x="2232" y="792"/>
                </a:lnTo>
                <a:lnTo>
                  <a:pt x="2268" y="774"/>
                </a:lnTo>
                <a:lnTo>
                  <a:pt x="2280" y="774"/>
                </a:lnTo>
                <a:lnTo>
                  <a:pt x="2286" y="780"/>
                </a:lnTo>
                <a:lnTo>
                  <a:pt x="2292" y="792"/>
                </a:lnTo>
                <a:lnTo>
                  <a:pt x="2298" y="798"/>
                </a:lnTo>
                <a:lnTo>
                  <a:pt x="2316" y="786"/>
                </a:lnTo>
                <a:lnTo>
                  <a:pt x="2328" y="798"/>
                </a:lnTo>
                <a:lnTo>
                  <a:pt x="2334" y="798"/>
                </a:lnTo>
                <a:lnTo>
                  <a:pt x="2340" y="792"/>
                </a:lnTo>
                <a:lnTo>
                  <a:pt x="2340" y="780"/>
                </a:lnTo>
                <a:lnTo>
                  <a:pt x="2334" y="774"/>
                </a:lnTo>
                <a:lnTo>
                  <a:pt x="2328" y="774"/>
                </a:lnTo>
                <a:lnTo>
                  <a:pt x="2322" y="768"/>
                </a:lnTo>
                <a:lnTo>
                  <a:pt x="2316" y="768"/>
                </a:lnTo>
                <a:lnTo>
                  <a:pt x="2316" y="630"/>
                </a:lnTo>
                <a:lnTo>
                  <a:pt x="2328" y="630"/>
                </a:lnTo>
                <a:lnTo>
                  <a:pt x="2340" y="636"/>
                </a:lnTo>
                <a:lnTo>
                  <a:pt x="2352" y="636"/>
                </a:lnTo>
                <a:lnTo>
                  <a:pt x="2376" y="648"/>
                </a:lnTo>
                <a:lnTo>
                  <a:pt x="2424" y="648"/>
                </a:lnTo>
                <a:lnTo>
                  <a:pt x="2436" y="660"/>
                </a:lnTo>
                <a:lnTo>
                  <a:pt x="2454" y="642"/>
                </a:lnTo>
                <a:lnTo>
                  <a:pt x="2472" y="642"/>
                </a:lnTo>
                <a:lnTo>
                  <a:pt x="2478" y="636"/>
                </a:lnTo>
                <a:lnTo>
                  <a:pt x="2478" y="618"/>
                </a:lnTo>
                <a:lnTo>
                  <a:pt x="2466" y="594"/>
                </a:lnTo>
                <a:lnTo>
                  <a:pt x="2454" y="582"/>
                </a:lnTo>
                <a:lnTo>
                  <a:pt x="2442" y="558"/>
                </a:lnTo>
                <a:lnTo>
                  <a:pt x="2442" y="540"/>
                </a:lnTo>
                <a:lnTo>
                  <a:pt x="2454" y="528"/>
                </a:lnTo>
                <a:lnTo>
                  <a:pt x="2496" y="528"/>
                </a:lnTo>
                <a:lnTo>
                  <a:pt x="2502" y="522"/>
                </a:lnTo>
                <a:lnTo>
                  <a:pt x="2502" y="510"/>
                </a:lnTo>
                <a:lnTo>
                  <a:pt x="2484" y="492"/>
                </a:lnTo>
                <a:close/>
                <a:moveTo>
                  <a:pt x="2082" y="696"/>
                </a:moveTo>
                <a:lnTo>
                  <a:pt x="2046" y="696"/>
                </a:lnTo>
                <a:lnTo>
                  <a:pt x="2046" y="702"/>
                </a:lnTo>
                <a:lnTo>
                  <a:pt x="2040" y="708"/>
                </a:lnTo>
                <a:lnTo>
                  <a:pt x="2028" y="708"/>
                </a:lnTo>
                <a:lnTo>
                  <a:pt x="2022" y="702"/>
                </a:lnTo>
                <a:lnTo>
                  <a:pt x="2010" y="696"/>
                </a:lnTo>
                <a:lnTo>
                  <a:pt x="1980" y="702"/>
                </a:lnTo>
                <a:lnTo>
                  <a:pt x="1950" y="696"/>
                </a:lnTo>
                <a:lnTo>
                  <a:pt x="1932" y="696"/>
                </a:lnTo>
                <a:lnTo>
                  <a:pt x="1908" y="690"/>
                </a:lnTo>
                <a:lnTo>
                  <a:pt x="1860" y="690"/>
                </a:lnTo>
                <a:lnTo>
                  <a:pt x="1854" y="684"/>
                </a:lnTo>
                <a:lnTo>
                  <a:pt x="1854" y="678"/>
                </a:lnTo>
                <a:lnTo>
                  <a:pt x="1836" y="696"/>
                </a:lnTo>
                <a:lnTo>
                  <a:pt x="1830" y="696"/>
                </a:lnTo>
                <a:lnTo>
                  <a:pt x="1824" y="708"/>
                </a:lnTo>
                <a:lnTo>
                  <a:pt x="1824" y="714"/>
                </a:lnTo>
                <a:lnTo>
                  <a:pt x="1818" y="726"/>
                </a:lnTo>
                <a:lnTo>
                  <a:pt x="1812" y="732"/>
                </a:lnTo>
                <a:lnTo>
                  <a:pt x="1794" y="732"/>
                </a:lnTo>
                <a:lnTo>
                  <a:pt x="1800" y="762"/>
                </a:lnTo>
                <a:lnTo>
                  <a:pt x="1788" y="768"/>
                </a:lnTo>
                <a:lnTo>
                  <a:pt x="1806" y="786"/>
                </a:lnTo>
                <a:lnTo>
                  <a:pt x="1800" y="810"/>
                </a:lnTo>
                <a:lnTo>
                  <a:pt x="1794" y="810"/>
                </a:lnTo>
                <a:lnTo>
                  <a:pt x="1788" y="798"/>
                </a:lnTo>
                <a:lnTo>
                  <a:pt x="1776" y="792"/>
                </a:lnTo>
                <a:lnTo>
                  <a:pt x="1770" y="780"/>
                </a:lnTo>
                <a:lnTo>
                  <a:pt x="1758" y="774"/>
                </a:lnTo>
                <a:lnTo>
                  <a:pt x="1752" y="762"/>
                </a:lnTo>
                <a:lnTo>
                  <a:pt x="1752" y="750"/>
                </a:lnTo>
                <a:lnTo>
                  <a:pt x="1746" y="732"/>
                </a:lnTo>
                <a:lnTo>
                  <a:pt x="1746" y="720"/>
                </a:lnTo>
                <a:lnTo>
                  <a:pt x="1764" y="702"/>
                </a:lnTo>
                <a:lnTo>
                  <a:pt x="1776" y="702"/>
                </a:lnTo>
                <a:lnTo>
                  <a:pt x="1782" y="696"/>
                </a:lnTo>
                <a:lnTo>
                  <a:pt x="1788" y="684"/>
                </a:lnTo>
                <a:lnTo>
                  <a:pt x="1788" y="678"/>
                </a:lnTo>
                <a:lnTo>
                  <a:pt x="1800" y="666"/>
                </a:lnTo>
                <a:lnTo>
                  <a:pt x="1818" y="666"/>
                </a:lnTo>
                <a:lnTo>
                  <a:pt x="1830" y="672"/>
                </a:lnTo>
                <a:lnTo>
                  <a:pt x="1848" y="672"/>
                </a:lnTo>
                <a:lnTo>
                  <a:pt x="1854" y="666"/>
                </a:lnTo>
                <a:lnTo>
                  <a:pt x="1896" y="666"/>
                </a:lnTo>
                <a:lnTo>
                  <a:pt x="1908" y="672"/>
                </a:lnTo>
                <a:lnTo>
                  <a:pt x="1914" y="678"/>
                </a:lnTo>
                <a:lnTo>
                  <a:pt x="1932" y="678"/>
                </a:lnTo>
                <a:lnTo>
                  <a:pt x="1944" y="684"/>
                </a:lnTo>
                <a:lnTo>
                  <a:pt x="1974" y="684"/>
                </a:lnTo>
                <a:lnTo>
                  <a:pt x="1986" y="672"/>
                </a:lnTo>
                <a:lnTo>
                  <a:pt x="2028" y="672"/>
                </a:lnTo>
                <a:lnTo>
                  <a:pt x="2034" y="678"/>
                </a:lnTo>
                <a:lnTo>
                  <a:pt x="2046" y="678"/>
                </a:lnTo>
                <a:lnTo>
                  <a:pt x="2052" y="672"/>
                </a:lnTo>
                <a:lnTo>
                  <a:pt x="2064" y="666"/>
                </a:lnTo>
                <a:lnTo>
                  <a:pt x="2088" y="666"/>
                </a:lnTo>
                <a:lnTo>
                  <a:pt x="2088" y="684"/>
                </a:lnTo>
                <a:lnTo>
                  <a:pt x="2082" y="690"/>
                </a:lnTo>
                <a:lnTo>
                  <a:pt x="2082" y="69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2" name="Jordan" descr="© INSCALE GmbH, 05.05.2010&#10;http://www.presentationload.com/">
            <a:extLst>
              <a:ext uri="{FF2B5EF4-FFF2-40B4-BE49-F238E27FC236}">
                <a16:creationId xmlns:a16="http://schemas.microsoft.com/office/drawing/2014/main" id="{AE846EB5-7924-089A-190A-B42B5BD72D8F}"/>
              </a:ext>
            </a:extLst>
          </p:cNvPr>
          <p:cNvSpPr>
            <a:spLocks/>
          </p:cNvSpPr>
          <p:nvPr/>
        </p:nvSpPr>
        <p:spPr bwMode="gray">
          <a:xfrm>
            <a:off x="6743563" y="3119852"/>
            <a:ext cx="132773" cy="158591"/>
          </a:xfrm>
          <a:custGeom>
            <a:avLst/>
            <a:gdLst>
              <a:gd name="T0" fmla="*/ 2147483647 w 282"/>
              <a:gd name="T1" fmla="*/ 2147483647 h 336"/>
              <a:gd name="T2" fmla="*/ 2147483647 w 282"/>
              <a:gd name="T3" fmla="*/ 2147483647 h 336"/>
              <a:gd name="T4" fmla="*/ 2147483647 w 282"/>
              <a:gd name="T5" fmla="*/ 0 h 336"/>
              <a:gd name="T6" fmla="*/ 2147483647 w 282"/>
              <a:gd name="T7" fmla="*/ 2147483647 h 336"/>
              <a:gd name="T8" fmla="*/ 2147483647 w 282"/>
              <a:gd name="T9" fmla="*/ 2147483647 h 336"/>
              <a:gd name="T10" fmla="*/ 2147483647 w 282"/>
              <a:gd name="T11" fmla="*/ 2147483647 h 336"/>
              <a:gd name="T12" fmla="*/ 2147483647 w 282"/>
              <a:gd name="T13" fmla="*/ 2147483647 h 336"/>
              <a:gd name="T14" fmla="*/ 2147483647 w 282"/>
              <a:gd name="T15" fmla="*/ 2147483647 h 336"/>
              <a:gd name="T16" fmla="*/ 2147483647 w 282"/>
              <a:gd name="T17" fmla="*/ 2147483647 h 336"/>
              <a:gd name="T18" fmla="*/ 2147483647 w 282"/>
              <a:gd name="T19" fmla="*/ 2147483647 h 336"/>
              <a:gd name="T20" fmla="*/ 2147483647 w 282"/>
              <a:gd name="T21" fmla="*/ 2147483647 h 336"/>
              <a:gd name="T22" fmla="*/ 2147483647 w 282"/>
              <a:gd name="T23" fmla="*/ 2147483647 h 336"/>
              <a:gd name="T24" fmla="*/ 2147483647 w 282"/>
              <a:gd name="T25" fmla="*/ 2147483647 h 336"/>
              <a:gd name="T26" fmla="*/ 2147483647 w 282"/>
              <a:gd name="T27" fmla="*/ 2147483647 h 336"/>
              <a:gd name="T28" fmla="*/ 2147483647 w 282"/>
              <a:gd name="T29" fmla="*/ 2147483647 h 336"/>
              <a:gd name="T30" fmla="*/ 2147483647 w 282"/>
              <a:gd name="T31" fmla="*/ 2147483647 h 336"/>
              <a:gd name="T32" fmla="*/ 2147483647 w 282"/>
              <a:gd name="T33" fmla="*/ 2147483647 h 336"/>
              <a:gd name="T34" fmla="*/ 2147483647 w 282"/>
              <a:gd name="T35" fmla="*/ 2147483647 h 336"/>
              <a:gd name="T36" fmla="*/ 2147483647 w 282"/>
              <a:gd name="T37" fmla="*/ 2147483647 h 336"/>
              <a:gd name="T38" fmla="*/ 2147483647 w 282"/>
              <a:gd name="T39" fmla="*/ 2147483647 h 336"/>
              <a:gd name="T40" fmla="*/ 2147483647 w 282"/>
              <a:gd name="T41" fmla="*/ 2147483647 h 336"/>
              <a:gd name="T42" fmla="*/ 2147483647 w 282"/>
              <a:gd name="T43" fmla="*/ 2147483647 h 336"/>
              <a:gd name="T44" fmla="*/ 2147483647 w 282"/>
              <a:gd name="T45" fmla="*/ 2147483647 h 336"/>
              <a:gd name="T46" fmla="*/ 0 w 282"/>
              <a:gd name="T47" fmla="*/ 2147483647 h 336"/>
              <a:gd name="T48" fmla="*/ 0 w 282"/>
              <a:gd name="T49" fmla="*/ 2147483647 h 336"/>
              <a:gd name="T50" fmla="*/ 2147483647 w 282"/>
              <a:gd name="T51" fmla="*/ 2147483647 h 336"/>
              <a:gd name="T52" fmla="*/ 2147483647 w 282"/>
              <a:gd name="T53" fmla="*/ 2147483647 h 336"/>
              <a:gd name="T54" fmla="*/ 2147483647 w 282"/>
              <a:gd name="T55" fmla="*/ 2147483647 h 336"/>
              <a:gd name="T56" fmla="*/ 2147483647 w 282"/>
              <a:gd name="T57" fmla="*/ 2147483647 h 336"/>
              <a:gd name="T58" fmla="*/ 2147483647 w 282"/>
              <a:gd name="T59" fmla="*/ 2147483647 h 336"/>
              <a:gd name="T60" fmla="*/ 2147483647 w 282"/>
              <a:gd name="T61" fmla="*/ 2147483647 h 336"/>
              <a:gd name="T62" fmla="*/ 2147483647 w 282"/>
              <a:gd name="T63" fmla="*/ 2147483647 h 336"/>
              <a:gd name="T64" fmla="*/ 2147483647 w 282"/>
              <a:gd name="T65" fmla="*/ 2147483647 h 336"/>
              <a:gd name="T66" fmla="*/ 2147483647 w 282"/>
              <a:gd name="T67" fmla="*/ 2147483647 h 336"/>
              <a:gd name="T68" fmla="*/ 2147483647 w 282"/>
              <a:gd name="T69" fmla="*/ 2147483647 h 336"/>
              <a:gd name="T70" fmla="*/ 2147483647 w 282"/>
              <a:gd name="T71" fmla="*/ 2147483647 h 336"/>
              <a:gd name="T72" fmla="*/ 2147483647 w 282"/>
              <a:gd name="T73" fmla="*/ 2147483647 h 336"/>
              <a:gd name="T74" fmla="*/ 2147483647 w 282"/>
              <a:gd name="T75" fmla="*/ 2147483647 h 336"/>
              <a:gd name="T76" fmla="*/ 2147483647 w 282"/>
              <a:gd name="T77" fmla="*/ 2147483647 h 336"/>
              <a:gd name="T78" fmla="*/ 2147483647 w 282"/>
              <a:gd name="T79" fmla="*/ 2147483647 h 336"/>
              <a:gd name="T80" fmla="*/ 2147483647 w 282"/>
              <a:gd name="T81" fmla="*/ 2147483647 h 336"/>
              <a:gd name="T82" fmla="*/ 2147483647 w 282"/>
              <a:gd name="T83" fmla="*/ 2147483647 h 336"/>
              <a:gd name="T84" fmla="*/ 2147483647 w 282"/>
              <a:gd name="T85" fmla="*/ 2147483647 h 336"/>
              <a:gd name="T86" fmla="*/ 2147483647 w 282"/>
              <a:gd name="T87" fmla="*/ 2147483647 h 336"/>
              <a:gd name="T88" fmla="*/ 2147483647 w 282"/>
              <a:gd name="T89" fmla="*/ 2147483647 h 336"/>
              <a:gd name="T90" fmla="*/ 2147483647 w 282"/>
              <a:gd name="T91" fmla="*/ 2147483647 h 336"/>
              <a:gd name="T92" fmla="*/ 2147483647 w 282"/>
              <a:gd name="T93" fmla="*/ 2147483647 h 336"/>
              <a:gd name="T94" fmla="*/ 2147483647 w 282"/>
              <a:gd name="T95" fmla="*/ 2147483647 h 336"/>
              <a:gd name="T96" fmla="*/ 2147483647 w 282"/>
              <a:gd name="T97" fmla="*/ 2147483647 h 336"/>
              <a:gd name="T98" fmla="*/ 2147483647 w 282"/>
              <a:gd name="T99" fmla="*/ 2147483647 h 336"/>
              <a:gd name="T100" fmla="*/ 2147483647 w 282"/>
              <a:gd name="T101" fmla="*/ 2147483647 h 336"/>
              <a:gd name="T102" fmla="*/ 2147483647 w 282"/>
              <a:gd name="T103" fmla="*/ 2147483647 h 336"/>
              <a:gd name="T104" fmla="*/ 2147483647 w 282"/>
              <a:gd name="T105" fmla="*/ 2147483647 h 336"/>
              <a:gd name="T106" fmla="*/ 2147483647 w 282"/>
              <a:gd name="T107" fmla="*/ 2147483647 h 336"/>
              <a:gd name="T108" fmla="*/ 2147483647 w 282"/>
              <a:gd name="T109" fmla="*/ 2147483647 h 336"/>
              <a:gd name="T110" fmla="*/ 2147483647 w 282"/>
              <a:gd name="T111" fmla="*/ 2147483647 h 336"/>
              <a:gd name="T112" fmla="*/ 2147483647 w 282"/>
              <a:gd name="T113" fmla="*/ 2147483647 h 336"/>
              <a:gd name="T114" fmla="*/ 2147483647 w 282"/>
              <a:gd name="T115" fmla="*/ 2147483647 h 336"/>
              <a:gd name="T116" fmla="*/ 2147483647 w 282"/>
              <a:gd name="T117" fmla="*/ 2147483647 h 336"/>
              <a:gd name="T118" fmla="*/ 2147483647 w 282"/>
              <a:gd name="T119" fmla="*/ 2147483647 h 336"/>
              <a:gd name="T120" fmla="*/ 2147483647 w 282"/>
              <a:gd name="T121" fmla="*/ 2147483647 h 336"/>
              <a:gd name="T122" fmla="*/ 2147483647 w 282"/>
              <a:gd name="T123" fmla="*/ 2147483647 h 3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82"/>
              <a:gd name="T187" fmla="*/ 0 h 336"/>
              <a:gd name="T188" fmla="*/ 282 w 282"/>
              <a:gd name="T189" fmla="*/ 336 h 3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82" h="336">
                <a:moveTo>
                  <a:pt x="258" y="60"/>
                </a:moveTo>
                <a:lnTo>
                  <a:pt x="258" y="42"/>
                </a:lnTo>
                <a:lnTo>
                  <a:pt x="234" y="0"/>
                </a:lnTo>
                <a:lnTo>
                  <a:pt x="222" y="6"/>
                </a:lnTo>
                <a:lnTo>
                  <a:pt x="198" y="30"/>
                </a:lnTo>
                <a:lnTo>
                  <a:pt x="138" y="78"/>
                </a:lnTo>
                <a:lnTo>
                  <a:pt x="114" y="84"/>
                </a:lnTo>
                <a:lnTo>
                  <a:pt x="96" y="84"/>
                </a:lnTo>
                <a:lnTo>
                  <a:pt x="84" y="78"/>
                </a:lnTo>
                <a:lnTo>
                  <a:pt x="72" y="66"/>
                </a:lnTo>
                <a:lnTo>
                  <a:pt x="36" y="48"/>
                </a:lnTo>
                <a:lnTo>
                  <a:pt x="30" y="48"/>
                </a:lnTo>
                <a:lnTo>
                  <a:pt x="24" y="66"/>
                </a:lnTo>
                <a:lnTo>
                  <a:pt x="30" y="138"/>
                </a:lnTo>
                <a:lnTo>
                  <a:pt x="18" y="150"/>
                </a:lnTo>
                <a:lnTo>
                  <a:pt x="18" y="162"/>
                </a:lnTo>
                <a:lnTo>
                  <a:pt x="30" y="174"/>
                </a:lnTo>
                <a:lnTo>
                  <a:pt x="30" y="186"/>
                </a:lnTo>
                <a:lnTo>
                  <a:pt x="24" y="198"/>
                </a:lnTo>
                <a:lnTo>
                  <a:pt x="18" y="204"/>
                </a:lnTo>
                <a:lnTo>
                  <a:pt x="12" y="216"/>
                </a:lnTo>
                <a:lnTo>
                  <a:pt x="6" y="222"/>
                </a:lnTo>
                <a:lnTo>
                  <a:pt x="6" y="282"/>
                </a:lnTo>
                <a:lnTo>
                  <a:pt x="0" y="294"/>
                </a:lnTo>
                <a:lnTo>
                  <a:pt x="0" y="312"/>
                </a:lnTo>
                <a:lnTo>
                  <a:pt x="6" y="324"/>
                </a:lnTo>
                <a:lnTo>
                  <a:pt x="24" y="324"/>
                </a:lnTo>
                <a:lnTo>
                  <a:pt x="48" y="336"/>
                </a:lnTo>
                <a:lnTo>
                  <a:pt x="84" y="336"/>
                </a:lnTo>
                <a:lnTo>
                  <a:pt x="96" y="324"/>
                </a:lnTo>
                <a:lnTo>
                  <a:pt x="108" y="300"/>
                </a:lnTo>
                <a:lnTo>
                  <a:pt x="108" y="288"/>
                </a:lnTo>
                <a:lnTo>
                  <a:pt x="120" y="276"/>
                </a:lnTo>
                <a:lnTo>
                  <a:pt x="126" y="276"/>
                </a:lnTo>
                <a:lnTo>
                  <a:pt x="138" y="270"/>
                </a:lnTo>
                <a:lnTo>
                  <a:pt x="150" y="270"/>
                </a:lnTo>
                <a:lnTo>
                  <a:pt x="162" y="264"/>
                </a:lnTo>
                <a:lnTo>
                  <a:pt x="168" y="258"/>
                </a:lnTo>
                <a:lnTo>
                  <a:pt x="174" y="246"/>
                </a:lnTo>
                <a:lnTo>
                  <a:pt x="180" y="240"/>
                </a:lnTo>
                <a:lnTo>
                  <a:pt x="180" y="228"/>
                </a:lnTo>
                <a:lnTo>
                  <a:pt x="186" y="222"/>
                </a:lnTo>
                <a:lnTo>
                  <a:pt x="186" y="210"/>
                </a:lnTo>
                <a:lnTo>
                  <a:pt x="180" y="204"/>
                </a:lnTo>
                <a:lnTo>
                  <a:pt x="168" y="180"/>
                </a:lnTo>
                <a:lnTo>
                  <a:pt x="144" y="156"/>
                </a:lnTo>
                <a:lnTo>
                  <a:pt x="132" y="156"/>
                </a:lnTo>
                <a:lnTo>
                  <a:pt x="120" y="150"/>
                </a:lnTo>
                <a:lnTo>
                  <a:pt x="96" y="150"/>
                </a:lnTo>
                <a:lnTo>
                  <a:pt x="96" y="144"/>
                </a:lnTo>
                <a:lnTo>
                  <a:pt x="108" y="144"/>
                </a:lnTo>
                <a:lnTo>
                  <a:pt x="120" y="138"/>
                </a:lnTo>
                <a:lnTo>
                  <a:pt x="186" y="138"/>
                </a:lnTo>
                <a:lnTo>
                  <a:pt x="198" y="114"/>
                </a:lnTo>
                <a:lnTo>
                  <a:pt x="240" y="114"/>
                </a:lnTo>
                <a:lnTo>
                  <a:pt x="252" y="108"/>
                </a:lnTo>
                <a:lnTo>
                  <a:pt x="258" y="102"/>
                </a:lnTo>
                <a:lnTo>
                  <a:pt x="264" y="102"/>
                </a:lnTo>
                <a:lnTo>
                  <a:pt x="276" y="96"/>
                </a:lnTo>
                <a:lnTo>
                  <a:pt x="282" y="90"/>
                </a:lnTo>
                <a:lnTo>
                  <a:pt x="282" y="78"/>
                </a:lnTo>
                <a:lnTo>
                  <a:pt x="258"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3" name="Jamaica" descr="© INSCALE GmbH, 05.05.2010&#10;http://www.presentationload.com/">
            <a:extLst>
              <a:ext uri="{FF2B5EF4-FFF2-40B4-BE49-F238E27FC236}">
                <a16:creationId xmlns:a16="http://schemas.microsoft.com/office/drawing/2014/main" id="{940FB274-C617-2464-A1F3-A4E563A53448}"/>
              </a:ext>
            </a:extLst>
          </p:cNvPr>
          <p:cNvSpPr>
            <a:spLocks/>
          </p:cNvSpPr>
          <p:nvPr/>
        </p:nvSpPr>
        <p:spPr bwMode="gray">
          <a:xfrm>
            <a:off x="3007474" y="3685983"/>
            <a:ext cx="73763" cy="23973"/>
          </a:xfrm>
          <a:custGeom>
            <a:avLst/>
            <a:gdLst>
              <a:gd name="T0" fmla="*/ 2147483647 w 156"/>
              <a:gd name="T1" fmla="*/ 2147483647 h 54"/>
              <a:gd name="T2" fmla="*/ 2147483647 w 156"/>
              <a:gd name="T3" fmla="*/ 2147483647 h 54"/>
              <a:gd name="T4" fmla="*/ 2147483647 w 156"/>
              <a:gd name="T5" fmla="*/ 2147483647 h 54"/>
              <a:gd name="T6" fmla="*/ 2147483647 w 156"/>
              <a:gd name="T7" fmla="*/ 2147483647 h 54"/>
              <a:gd name="T8" fmla="*/ 2147483647 w 156"/>
              <a:gd name="T9" fmla="*/ 2147483647 h 54"/>
              <a:gd name="T10" fmla="*/ 2147483647 w 156"/>
              <a:gd name="T11" fmla="*/ 2147483647 h 54"/>
              <a:gd name="T12" fmla="*/ 2147483647 w 156"/>
              <a:gd name="T13" fmla="*/ 2147483647 h 54"/>
              <a:gd name="T14" fmla="*/ 2147483647 w 156"/>
              <a:gd name="T15" fmla="*/ 2147483647 h 54"/>
              <a:gd name="T16" fmla="*/ 2147483647 w 156"/>
              <a:gd name="T17" fmla="*/ 0 h 54"/>
              <a:gd name="T18" fmla="*/ 2147483647 w 156"/>
              <a:gd name="T19" fmla="*/ 0 h 54"/>
              <a:gd name="T20" fmla="*/ 2147483647 w 156"/>
              <a:gd name="T21" fmla="*/ 2147483647 h 54"/>
              <a:gd name="T22" fmla="*/ 0 w 156"/>
              <a:gd name="T23" fmla="*/ 2147483647 h 54"/>
              <a:gd name="T24" fmla="*/ 2147483647 w 156"/>
              <a:gd name="T25" fmla="*/ 2147483647 h 54"/>
              <a:gd name="T26" fmla="*/ 2147483647 w 156"/>
              <a:gd name="T27" fmla="*/ 2147483647 h 54"/>
              <a:gd name="T28" fmla="*/ 2147483647 w 156"/>
              <a:gd name="T29" fmla="*/ 2147483647 h 54"/>
              <a:gd name="T30" fmla="*/ 2147483647 w 156"/>
              <a:gd name="T31" fmla="*/ 2147483647 h 54"/>
              <a:gd name="T32" fmla="*/ 2147483647 w 156"/>
              <a:gd name="T33" fmla="*/ 2147483647 h 54"/>
              <a:gd name="T34" fmla="*/ 2147483647 w 156"/>
              <a:gd name="T35" fmla="*/ 2147483647 h 54"/>
              <a:gd name="T36" fmla="*/ 2147483647 w 156"/>
              <a:gd name="T37" fmla="*/ 2147483647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6"/>
              <a:gd name="T58" fmla="*/ 0 h 54"/>
              <a:gd name="T59" fmla="*/ 156 w 156"/>
              <a:gd name="T60" fmla="*/ 54 h 5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6" h="54">
                <a:moveTo>
                  <a:pt x="108" y="54"/>
                </a:moveTo>
                <a:lnTo>
                  <a:pt x="114" y="36"/>
                </a:lnTo>
                <a:lnTo>
                  <a:pt x="156" y="48"/>
                </a:lnTo>
                <a:lnTo>
                  <a:pt x="156" y="42"/>
                </a:lnTo>
                <a:lnTo>
                  <a:pt x="150" y="36"/>
                </a:lnTo>
                <a:lnTo>
                  <a:pt x="144" y="24"/>
                </a:lnTo>
                <a:lnTo>
                  <a:pt x="126" y="6"/>
                </a:lnTo>
                <a:lnTo>
                  <a:pt x="84" y="6"/>
                </a:lnTo>
                <a:lnTo>
                  <a:pt x="66" y="0"/>
                </a:lnTo>
                <a:lnTo>
                  <a:pt x="24" y="0"/>
                </a:lnTo>
                <a:lnTo>
                  <a:pt x="12" y="6"/>
                </a:lnTo>
                <a:lnTo>
                  <a:pt x="0" y="6"/>
                </a:lnTo>
                <a:lnTo>
                  <a:pt x="6" y="18"/>
                </a:lnTo>
                <a:lnTo>
                  <a:pt x="18" y="24"/>
                </a:lnTo>
                <a:lnTo>
                  <a:pt x="24" y="36"/>
                </a:lnTo>
                <a:lnTo>
                  <a:pt x="36" y="42"/>
                </a:lnTo>
                <a:lnTo>
                  <a:pt x="60" y="42"/>
                </a:lnTo>
                <a:lnTo>
                  <a:pt x="78" y="48"/>
                </a:lnTo>
                <a:lnTo>
                  <a:pt x="108" y="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4" name="Japan" descr="© INSCALE GmbH, 05.05.2010&#10;http://www.presentationload.com/">
            <a:extLst>
              <a:ext uri="{FF2B5EF4-FFF2-40B4-BE49-F238E27FC236}">
                <a16:creationId xmlns:a16="http://schemas.microsoft.com/office/drawing/2014/main" id="{A6FF165B-AF10-7937-32BD-2D65398DEF44}"/>
              </a:ext>
            </a:extLst>
          </p:cNvPr>
          <p:cNvSpPr>
            <a:spLocks noEditPoints="1"/>
          </p:cNvSpPr>
          <p:nvPr/>
        </p:nvSpPr>
        <p:spPr bwMode="gray">
          <a:xfrm>
            <a:off x="9655353" y="2658834"/>
            <a:ext cx="413071" cy="805859"/>
          </a:xfrm>
          <a:custGeom>
            <a:avLst/>
            <a:gdLst>
              <a:gd name="T0" fmla="*/ 2147483647 w 876"/>
              <a:gd name="T1" fmla="*/ 2147483647 h 1710"/>
              <a:gd name="T2" fmla="*/ 2147483647 w 876"/>
              <a:gd name="T3" fmla="*/ 2147483647 h 1710"/>
              <a:gd name="T4" fmla="*/ 2147483647 w 876"/>
              <a:gd name="T5" fmla="*/ 2147483647 h 1710"/>
              <a:gd name="T6" fmla="*/ 2147483647 w 876"/>
              <a:gd name="T7" fmla="*/ 2147483647 h 1710"/>
              <a:gd name="T8" fmla="*/ 2147483647 w 876"/>
              <a:gd name="T9" fmla="*/ 2147483647 h 1710"/>
              <a:gd name="T10" fmla="*/ 2147483647 w 876"/>
              <a:gd name="T11" fmla="*/ 2147483647 h 1710"/>
              <a:gd name="T12" fmla="*/ 2147483647 w 876"/>
              <a:gd name="T13" fmla="*/ 2147483647 h 1710"/>
              <a:gd name="T14" fmla="*/ 2147483647 w 876"/>
              <a:gd name="T15" fmla="*/ 2147483647 h 1710"/>
              <a:gd name="T16" fmla="*/ 2147483647 w 876"/>
              <a:gd name="T17" fmla="*/ 2147483647 h 1710"/>
              <a:gd name="T18" fmla="*/ 2147483647 w 876"/>
              <a:gd name="T19" fmla="*/ 2147483647 h 1710"/>
              <a:gd name="T20" fmla="*/ 2147483647 w 876"/>
              <a:gd name="T21" fmla="*/ 2147483647 h 1710"/>
              <a:gd name="T22" fmla="*/ 2147483647 w 876"/>
              <a:gd name="T23" fmla="*/ 2147483647 h 1710"/>
              <a:gd name="T24" fmla="*/ 2147483647 w 876"/>
              <a:gd name="T25" fmla="*/ 2147483647 h 1710"/>
              <a:gd name="T26" fmla="*/ 2147483647 w 876"/>
              <a:gd name="T27" fmla="*/ 2147483647 h 1710"/>
              <a:gd name="T28" fmla="*/ 2147483647 w 876"/>
              <a:gd name="T29" fmla="*/ 2147483647 h 1710"/>
              <a:gd name="T30" fmla="*/ 2147483647 w 876"/>
              <a:gd name="T31" fmla="*/ 2147483647 h 1710"/>
              <a:gd name="T32" fmla="*/ 2147483647 w 876"/>
              <a:gd name="T33" fmla="*/ 2147483647 h 1710"/>
              <a:gd name="T34" fmla="*/ 2147483647 w 876"/>
              <a:gd name="T35" fmla="*/ 2147483647 h 1710"/>
              <a:gd name="T36" fmla="*/ 2147483647 w 876"/>
              <a:gd name="T37" fmla="*/ 2147483647 h 1710"/>
              <a:gd name="T38" fmla="*/ 2147483647 w 876"/>
              <a:gd name="T39" fmla="*/ 2147483647 h 1710"/>
              <a:gd name="T40" fmla="*/ 2147483647 w 876"/>
              <a:gd name="T41" fmla="*/ 2147483647 h 1710"/>
              <a:gd name="T42" fmla="*/ 2147483647 w 876"/>
              <a:gd name="T43" fmla="*/ 2147483647 h 1710"/>
              <a:gd name="T44" fmla="*/ 2147483647 w 876"/>
              <a:gd name="T45" fmla="*/ 2147483647 h 1710"/>
              <a:gd name="T46" fmla="*/ 2147483647 w 876"/>
              <a:gd name="T47" fmla="*/ 2147483647 h 1710"/>
              <a:gd name="T48" fmla="*/ 2147483647 w 876"/>
              <a:gd name="T49" fmla="*/ 2147483647 h 1710"/>
              <a:gd name="T50" fmla="*/ 2147483647 w 876"/>
              <a:gd name="T51" fmla="*/ 2147483647 h 1710"/>
              <a:gd name="T52" fmla="*/ 2147483647 w 876"/>
              <a:gd name="T53" fmla="*/ 2147483647 h 1710"/>
              <a:gd name="T54" fmla="*/ 2147483647 w 876"/>
              <a:gd name="T55" fmla="*/ 2147483647 h 1710"/>
              <a:gd name="T56" fmla="*/ 2147483647 w 876"/>
              <a:gd name="T57" fmla="*/ 2147483647 h 1710"/>
              <a:gd name="T58" fmla="*/ 2147483647 w 876"/>
              <a:gd name="T59" fmla="*/ 2147483647 h 1710"/>
              <a:gd name="T60" fmla="*/ 2147483647 w 876"/>
              <a:gd name="T61" fmla="*/ 2147483647 h 1710"/>
              <a:gd name="T62" fmla="*/ 2147483647 w 876"/>
              <a:gd name="T63" fmla="*/ 2147483647 h 1710"/>
              <a:gd name="T64" fmla="*/ 2147483647 w 876"/>
              <a:gd name="T65" fmla="*/ 2147483647 h 1710"/>
              <a:gd name="T66" fmla="*/ 2147483647 w 876"/>
              <a:gd name="T67" fmla="*/ 2147483647 h 1710"/>
              <a:gd name="T68" fmla="*/ 2147483647 w 876"/>
              <a:gd name="T69" fmla="*/ 2147483647 h 1710"/>
              <a:gd name="T70" fmla="*/ 2147483647 w 876"/>
              <a:gd name="T71" fmla="*/ 2147483647 h 1710"/>
              <a:gd name="T72" fmla="*/ 2147483647 w 876"/>
              <a:gd name="T73" fmla="*/ 2147483647 h 1710"/>
              <a:gd name="T74" fmla="*/ 2147483647 w 876"/>
              <a:gd name="T75" fmla="*/ 2147483647 h 1710"/>
              <a:gd name="T76" fmla="*/ 2147483647 w 876"/>
              <a:gd name="T77" fmla="*/ 2147483647 h 1710"/>
              <a:gd name="T78" fmla="*/ 2147483647 w 876"/>
              <a:gd name="T79" fmla="*/ 2147483647 h 1710"/>
              <a:gd name="T80" fmla="*/ 2147483647 w 876"/>
              <a:gd name="T81" fmla="*/ 2147483647 h 1710"/>
              <a:gd name="T82" fmla="*/ 2147483647 w 876"/>
              <a:gd name="T83" fmla="*/ 2147483647 h 1710"/>
              <a:gd name="T84" fmla="*/ 2147483647 w 876"/>
              <a:gd name="T85" fmla="*/ 2147483647 h 1710"/>
              <a:gd name="T86" fmla="*/ 2147483647 w 876"/>
              <a:gd name="T87" fmla="*/ 2147483647 h 1710"/>
              <a:gd name="T88" fmla="*/ 2147483647 w 876"/>
              <a:gd name="T89" fmla="*/ 2147483647 h 1710"/>
              <a:gd name="T90" fmla="*/ 2147483647 w 876"/>
              <a:gd name="T91" fmla="*/ 2147483647 h 1710"/>
              <a:gd name="T92" fmla="*/ 2147483647 w 876"/>
              <a:gd name="T93" fmla="*/ 2147483647 h 1710"/>
              <a:gd name="T94" fmla="*/ 2147483647 w 876"/>
              <a:gd name="T95" fmla="*/ 2147483647 h 1710"/>
              <a:gd name="T96" fmla="*/ 2147483647 w 876"/>
              <a:gd name="T97" fmla="*/ 2147483647 h 1710"/>
              <a:gd name="T98" fmla="*/ 2147483647 w 876"/>
              <a:gd name="T99" fmla="*/ 2147483647 h 1710"/>
              <a:gd name="T100" fmla="*/ 2147483647 w 876"/>
              <a:gd name="T101" fmla="*/ 2147483647 h 1710"/>
              <a:gd name="T102" fmla="*/ 2147483647 w 876"/>
              <a:gd name="T103" fmla="*/ 2147483647 h 1710"/>
              <a:gd name="T104" fmla="*/ 2147483647 w 876"/>
              <a:gd name="T105" fmla="*/ 2147483647 h 1710"/>
              <a:gd name="T106" fmla="*/ 2147483647 w 876"/>
              <a:gd name="T107" fmla="*/ 2147483647 h 1710"/>
              <a:gd name="T108" fmla="*/ 2147483647 w 876"/>
              <a:gd name="T109" fmla="*/ 2147483647 h 1710"/>
              <a:gd name="T110" fmla="*/ 2147483647 w 876"/>
              <a:gd name="T111" fmla="*/ 2147483647 h 1710"/>
              <a:gd name="T112" fmla="*/ 2147483647 w 876"/>
              <a:gd name="T113" fmla="*/ 2147483647 h 1710"/>
              <a:gd name="T114" fmla="*/ 2147483647 w 876"/>
              <a:gd name="T115" fmla="*/ 2147483647 h 1710"/>
              <a:gd name="T116" fmla="*/ 2147483647 w 876"/>
              <a:gd name="T117" fmla="*/ 2147483647 h 1710"/>
              <a:gd name="T118" fmla="*/ 2147483647 w 876"/>
              <a:gd name="T119" fmla="*/ 2147483647 h 171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76"/>
              <a:gd name="T181" fmla="*/ 0 h 1710"/>
              <a:gd name="T182" fmla="*/ 876 w 876"/>
              <a:gd name="T183" fmla="*/ 1710 h 171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76" h="1710">
                <a:moveTo>
                  <a:pt x="876" y="780"/>
                </a:moveTo>
                <a:lnTo>
                  <a:pt x="864" y="774"/>
                </a:lnTo>
                <a:lnTo>
                  <a:pt x="858" y="768"/>
                </a:lnTo>
                <a:lnTo>
                  <a:pt x="846" y="762"/>
                </a:lnTo>
                <a:lnTo>
                  <a:pt x="840" y="750"/>
                </a:lnTo>
                <a:lnTo>
                  <a:pt x="828" y="744"/>
                </a:lnTo>
                <a:lnTo>
                  <a:pt x="828" y="720"/>
                </a:lnTo>
                <a:lnTo>
                  <a:pt x="834" y="702"/>
                </a:lnTo>
                <a:lnTo>
                  <a:pt x="834" y="684"/>
                </a:lnTo>
                <a:lnTo>
                  <a:pt x="828" y="666"/>
                </a:lnTo>
                <a:lnTo>
                  <a:pt x="816" y="642"/>
                </a:lnTo>
                <a:lnTo>
                  <a:pt x="792" y="618"/>
                </a:lnTo>
                <a:lnTo>
                  <a:pt x="786" y="600"/>
                </a:lnTo>
                <a:lnTo>
                  <a:pt x="786" y="576"/>
                </a:lnTo>
                <a:lnTo>
                  <a:pt x="792" y="570"/>
                </a:lnTo>
                <a:lnTo>
                  <a:pt x="810" y="570"/>
                </a:lnTo>
                <a:lnTo>
                  <a:pt x="810" y="528"/>
                </a:lnTo>
                <a:lnTo>
                  <a:pt x="798" y="516"/>
                </a:lnTo>
                <a:lnTo>
                  <a:pt x="810" y="510"/>
                </a:lnTo>
                <a:lnTo>
                  <a:pt x="810" y="498"/>
                </a:lnTo>
                <a:lnTo>
                  <a:pt x="804" y="486"/>
                </a:lnTo>
                <a:lnTo>
                  <a:pt x="804" y="474"/>
                </a:lnTo>
                <a:lnTo>
                  <a:pt x="798" y="468"/>
                </a:lnTo>
                <a:lnTo>
                  <a:pt x="792" y="456"/>
                </a:lnTo>
                <a:lnTo>
                  <a:pt x="786" y="450"/>
                </a:lnTo>
                <a:lnTo>
                  <a:pt x="774" y="444"/>
                </a:lnTo>
                <a:lnTo>
                  <a:pt x="768" y="438"/>
                </a:lnTo>
                <a:lnTo>
                  <a:pt x="762" y="420"/>
                </a:lnTo>
                <a:lnTo>
                  <a:pt x="756" y="420"/>
                </a:lnTo>
                <a:lnTo>
                  <a:pt x="738" y="402"/>
                </a:lnTo>
                <a:lnTo>
                  <a:pt x="714" y="390"/>
                </a:lnTo>
                <a:lnTo>
                  <a:pt x="702" y="378"/>
                </a:lnTo>
                <a:lnTo>
                  <a:pt x="696" y="360"/>
                </a:lnTo>
                <a:lnTo>
                  <a:pt x="690" y="348"/>
                </a:lnTo>
                <a:lnTo>
                  <a:pt x="690" y="330"/>
                </a:lnTo>
                <a:lnTo>
                  <a:pt x="684" y="324"/>
                </a:lnTo>
                <a:lnTo>
                  <a:pt x="678" y="324"/>
                </a:lnTo>
                <a:lnTo>
                  <a:pt x="666" y="318"/>
                </a:lnTo>
                <a:lnTo>
                  <a:pt x="654" y="318"/>
                </a:lnTo>
                <a:lnTo>
                  <a:pt x="648" y="324"/>
                </a:lnTo>
                <a:lnTo>
                  <a:pt x="648" y="342"/>
                </a:lnTo>
                <a:lnTo>
                  <a:pt x="654" y="342"/>
                </a:lnTo>
                <a:lnTo>
                  <a:pt x="660" y="348"/>
                </a:lnTo>
                <a:lnTo>
                  <a:pt x="672" y="342"/>
                </a:lnTo>
                <a:lnTo>
                  <a:pt x="678" y="348"/>
                </a:lnTo>
                <a:lnTo>
                  <a:pt x="678" y="366"/>
                </a:lnTo>
                <a:lnTo>
                  <a:pt x="672" y="366"/>
                </a:lnTo>
                <a:lnTo>
                  <a:pt x="666" y="360"/>
                </a:lnTo>
                <a:lnTo>
                  <a:pt x="654" y="372"/>
                </a:lnTo>
                <a:lnTo>
                  <a:pt x="630" y="342"/>
                </a:lnTo>
                <a:lnTo>
                  <a:pt x="612" y="342"/>
                </a:lnTo>
                <a:lnTo>
                  <a:pt x="636" y="378"/>
                </a:lnTo>
                <a:lnTo>
                  <a:pt x="618" y="378"/>
                </a:lnTo>
                <a:lnTo>
                  <a:pt x="648" y="426"/>
                </a:lnTo>
                <a:lnTo>
                  <a:pt x="636" y="438"/>
                </a:lnTo>
                <a:lnTo>
                  <a:pt x="648" y="444"/>
                </a:lnTo>
                <a:lnTo>
                  <a:pt x="666" y="462"/>
                </a:lnTo>
                <a:lnTo>
                  <a:pt x="678" y="468"/>
                </a:lnTo>
                <a:lnTo>
                  <a:pt x="684" y="480"/>
                </a:lnTo>
                <a:lnTo>
                  <a:pt x="684" y="504"/>
                </a:lnTo>
                <a:lnTo>
                  <a:pt x="678" y="516"/>
                </a:lnTo>
                <a:lnTo>
                  <a:pt x="678" y="534"/>
                </a:lnTo>
                <a:lnTo>
                  <a:pt x="672" y="540"/>
                </a:lnTo>
                <a:lnTo>
                  <a:pt x="672" y="570"/>
                </a:lnTo>
                <a:lnTo>
                  <a:pt x="678" y="570"/>
                </a:lnTo>
                <a:lnTo>
                  <a:pt x="690" y="582"/>
                </a:lnTo>
                <a:lnTo>
                  <a:pt x="690" y="600"/>
                </a:lnTo>
                <a:lnTo>
                  <a:pt x="678" y="606"/>
                </a:lnTo>
                <a:lnTo>
                  <a:pt x="660" y="606"/>
                </a:lnTo>
                <a:lnTo>
                  <a:pt x="660" y="618"/>
                </a:lnTo>
                <a:lnTo>
                  <a:pt x="666" y="630"/>
                </a:lnTo>
                <a:lnTo>
                  <a:pt x="666" y="642"/>
                </a:lnTo>
                <a:lnTo>
                  <a:pt x="660" y="654"/>
                </a:lnTo>
                <a:lnTo>
                  <a:pt x="654" y="660"/>
                </a:lnTo>
                <a:lnTo>
                  <a:pt x="642" y="666"/>
                </a:lnTo>
                <a:lnTo>
                  <a:pt x="630" y="666"/>
                </a:lnTo>
                <a:lnTo>
                  <a:pt x="618" y="672"/>
                </a:lnTo>
                <a:lnTo>
                  <a:pt x="612" y="678"/>
                </a:lnTo>
                <a:lnTo>
                  <a:pt x="606" y="678"/>
                </a:lnTo>
                <a:lnTo>
                  <a:pt x="606" y="696"/>
                </a:lnTo>
                <a:lnTo>
                  <a:pt x="588" y="696"/>
                </a:lnTo>
                <a:lnTo>
                  <a:pt x="564" y="672"/>
                </a:lnTo>
                <a:lnTo>
                  <a:pt x="564" y="654"/>
                </a:lnTo>
                <a:lnTo>
                  <a:pt x="570" y="636"/>
                </a:lnTo>
                <a:lnTo>
                  <a:pt x="558" y="636"/>
                </a:lnTo>
                <a:lnTo>
                  <a:pt x="552" y="642"/>
                </a:lnTo>
                <a:lnTo>
                  <a:pt x="540" y="648"/>
                </a:lnTo>
                <a:lnTo>
                  <a:pt x="534" y="654"/>
                </a:lnTo>
                <a:lnTo>
                  <a:pt x="534" y="660"/>
                </a:lnTo>
                <a:lnTo>
                  <a:pt x="540" y="666"/>
                </a:lnTo>
                <a:lnTo>
                  <a:pt x="558" y="702"/>
                </a:lnTo>
                <a:lnTo>
                  <a:pt x="558" y="714"/>
                </a:lnTo>
                <a:lnTo>
                  <a:pt x="552" y="720"/>
                </a:lnTo>
                <a:lnTo>
                  <a:pt x="540" y="744"/>
                </a:lnTo>
                <a:lnTo>
                  <a:pt x="540" y="756"/>
                </a:lnTo>
                <a:lnTo>
                  <a:pt x="546" y="762"/>
                </a:lnTo>
                <a:lnTo>
                  <a:pt x="546" y="768"/>
                </a:lnTo>
                <a:lnTo>
                  <a:pt x="552" y="780"/>
                </a:lnTo>
                <a:lnTo>
                  <a:pt x="558" y="786"/>
                </a:lnTo>
                <a:lnTo>
                  <a:pt x="558" y="792"/>
                </a:lnTo>
                <a:lnTo>
                  <a:pt x="522" y="792"/>
                </a:lnTo>
                <a:lnTo>
                  <a:pt x="498" y="780"/>
                </a:lnTo>
                <a:lnTo>
                  <a:pt x="474" y="780"/>
                </a:lnTo>
                <a:lnTo>
                  <a:pt x="450" y="792"/>
                </a:lnTo>
                <a:lnTo>
                  <a:pt x="438" y="792"/>
                </a:lnTo>
                <a:lnTo>
                  <a:pt x="420" y="798"/>
                </a:lnTo>
                <a:lnTo>
                  <a:pt x="414" y="804"/>
                </a:lnTo>
                <a:lnTo>
                  <a:pt x="378" y="804"/>
                </a:lnTo>
                <a:lnTo>
                  <a:pt x="366" y="792"/>
                </a:lnTo>
                <a:lnTo>
                  <a:pt x="336" y="816"/>
                </a:lnTo>
                <a:lnTo>
                  <a:pt x="330" y="828"/>
                </a:lnTo>
                <a:lnTo>
                  <a:pt x="312" y="846"/>
                </a:lnTo>
                <a:lnTo>
                  <a:pt x="306" y="864"/>
                </a:lnTo>
                <a:lnTo>
                  <a:pt x="300" y="870"/>
                </a:lnTo>
                <a:lnTo>
                  <a:pt x="294" y="882"/>
                </a:lnTo>
                <a:lnTo>
                  <a:pt x="270" y="882"/>
                </a:lnTo>
                <a:lnTo>
                  <a:pt x="264" y="888"/>
                </a:lnTo>
                <a:lnTo>
                  <a:pt x="258" y="888"/>
                </a:lnTo>
                <a:lnTo>
                  <a:pt x="258" y="900"/>
                </a:lnTo>
                <a:lnTo>
                  <a:pt x="264" y="912"/>
                </a:lnTo>
                <a:lnTo>
                  <a:pt x="276" y="924"/>
                </a:lnTo>
                <a:lnTo>
                  <a:pt x="288" y="924"/>
                </a:lnTo>
                <a:lnTo>
                  <a:pt x="294" y="918"/>
                </a:lnTo>
                <a:lnTo>
                  <a:pt x="312" y="918"/>
                </a:lnTo>
                <a:lnTo>
                  <a:pt x="318" y="924"/>
                </a:lnTo>
                <a:lnTo>
                  <a:pt x="324" y="924"/>
                </a:lnTo>
                <a:lnTo>
                  <a:pt x="336" y="930"/>
                </a:lnTo>
                <a:lnTo>
                  <a:pt x="342" y="930"/>
                </a:lnTo>
                <a:lnTo>
                  <a:pt x="348" y="924"/>
                </a:lnTo>
                <a:lnTo>
                  <a:pt x="348" y="912"/>
                </a:lnTo>
                <a:lnTo>
                  <a:pt x="354" y="906"/>
                </a:lnTo>
                <a:lnTo>
                  <a:pt x="354" y="894"/>
                </a:lnTo>
                <a:lnTo>
                  <a:pt x="372" y="906"/>
                </a:lnTo>
                <a:lnTo>
                  <a:pt x="378" y="906"/>
                </a:lnTo>
                <a:lnTo>
                  <a:pt x="384" y="900"/>
                </a:lnTo>
                <a:lnTo>
                  <a:pt x="420" y="882"/>
                </a:lnTo>
                <a:lnTo>
                  <a:pt x="426" y="882"/>
                </a:lnTo>
                <a:lnTo>
                  <a:pt x="432" y="876"/>
                </a:lnTo>
                <a:lnTo>
                  <a:pt x="444" y="876"/>
                </a:lnTo>
                <a:lnTo>
                  <a:pt x="456" y="882"/>
                </a:lnTo>
                <a:lnTo>
                  <a:pt x="480" y="882"/>
                </a:lnTo>
                <a:lnTo>
                  <a:pt x="480" y="876"/>
                </a:lnTo>
                <a:lnTo>
                  <a:pt x="474" y="870"/>
                </a:lnTo>
                <a:lnTo>
                  <a:pt x="474" y="864"/>
                </a:lnTo>
                <a:lnTo>
                  <a:pt x="480" y="858"/>
                </a:lnTo>
                <a:lnTo>
                  <a:pt x="498" y="858"/>
                </a:lnTo>
                <a:lnTo>
                  <a:pt x="516" y="876"/>
                </a:lnTo>
                <a:lnTo>
                  <a:pt x="522" y="870"/>
                </a:lnTo>
                <a:lnTo>
                  <a:pt x="534" y="864"/>
                </a:lnTo>
                <a:lnTo>
                  <a:pt x="540" y="864"/>
                </a:lnTo>
                <a:lnTo>
                  <a:pt x="546" y="858"/>
                </a:lnTo>
                <a:lnTo>
                  <a:pt x="552" y="864"/>
                </a:lnTo>
                <a:lnTo>
                  <a:pt x="552" y="882"/>
                </a:lnTo>
                <a:lnTo>
                  <a:pt x="546" y="894"/>
                </a:lnTo>
                <a:lnTo>
                  <a:pt x="540" y="900"/>
                </a:lnTo>
                <a:lnTo>
                  <a:pt x="540" y="912"/>
                </a:lnTo>
                <a:lnTo>
                  <a:pt x="546" y="918"/>
                </a:lnTo>
                <a:lnTo>
                  <a:pt x="552" y="930"/>
                </a:lnTo>
                <a:lnTo>
                  <a:pt x="576" y="954"/>
                </a:lnTo>
                <a:lnTo>
                  <a:pt x="600" y="966"/>
                </a:lnTo>
                <a:lnTo>
                  <a:pt x="612" y="960"/>
                </a:lnTo>
                <a:lnTo>
                  <a:pt x="618" y="954"/>
                </a:lnTo>
                <a:lnTo>
                  <a:pt x="630" y="930"/>
                </a:lnTo>
                <a:lnTo>
                  <a:pt x="630" y="906"/>
                </a:lnTo>
                <a:lnTo>
                  <a:pt x="660" y="900"/>
                </a:lnTo>
                <a:lnTo>
                  <a:pt x="654" y="894"/>
                </a:lnTo>
                <a:lnTo>
                  <a:pt x="648" y="882"/>
                </a:lnTo>
                <a:lnTo>
                  <a:pt x="636" y="870"/>
                </a:lnTo>
                <a:lnTo>
                  <a:pt x="624" y="870"/>
                </a:lnTo>
                <a:lnTo>
                  <a:pt x="612" y="858"/>
                </a:lnTo>
                <a:lnTo>
                  <a:pt x="630" y="834"/>
                </a:lnTo>
                <a:lnTo>
                  <a:pt x="636" y="834"/>
                </a:lnTo>
                <a:lnTo>
                  <a:pt x="636" y="840"/>
                </a:lnTo>
                <a:lnTo>
                  <a:pt x="642" y="852"/>
                </a:lnTo>
                <a:lnTo>
                  <a:pt x="642" y="858"/>
                </a:lnTo>
                <a:lnTo>
                  <a:pt x="654" y="858"/>
                </a:lnTo>
                <a:lnTo>
                  <a:pt x="666" y="870"/>
                </a:lnTo>
                <a:lnTo>
                  <a:pt x="666" y="876"/>
                </a:lnTo>
                <a:lnTo>
                  <a:pt x="684" y="864"/>
                </a:lnTo>
                <a:lnTo>
                  <a:pt x="696" y="870"/>
                </a:lnTo>
                <a:lnTo>
                  <a:pt x="732" y="870"/>
                </a:lnTo>
                <a:lnTo>
                  <a:pt x="744" y="858"/>
                </a:lnTo>
                <a:lnTo>
                  <a:pt x="744" y="852"/>
                </a:lnTo>
                <a:lnTo>
                  <a:pt x="738" y="846"/>
                </a:lnTo>
                <a:lnTo>
                  <a:pt x="738" y="840"/>
                </a:lnTo>
                <a:lnTo>
                  <a:pt x="744" y="834"/>
                </a:lnTo>
                <a:lnTo>
                  <a:pt x="762" y="834"/>
                </a:lnTo>
                <a:lnTo>
                  <a:pt x="768" y="840"/>
                </a:lnTo>
                <a:lnTo>
                  <a:pt x="768" y="858"/>
                </a:lnTo>
                <a:lnTo>
                  <a:pt x="774" y="864"/>
                </a:lnTo>
                <a:lnTo>
                  <a:pt x="774" y="870"/>
                </a:lnTo>
                <a:lnTo>
                  <a:pt x="780" y="870"/>
                </a:lnTo>
                <a:lnTo>
                  <a:pt x="786" y="864"/>
                </a:lnTo>
                <a:lnTo>
                  <a:pt x="786" y="852"/>
                </a:lnTo>
                <a:lnTo>
                  <a:pt x="780" y="840"/>
                </a:lnTo>
                <a:lnTo>
                  <a:pt x="780" y="816"/>
                </a:lnTo>
                <a:lnTo>
                  <a:pt x="804" y="816"/>
                </a:lnTo>
                <a:lnTo>
                  <a:pt x="804" y="798"/>
                </a:lnTo>
                <a:lnTo>
                  <a:pt x="810" y="792"/>
                </a:lnTo>
                <a:lnTo>
                  <a:pt x="810" y="786"/>
                </a:lnTo>
                <a:lnTo>
                  <a:pt x="816" y="780"/>
                </a:lnTo>
                <a:lnTo>
                  <a:pt x="828" y="792"/>
                </a:lnTo>
                <a:lnTo>
                  <a:pt x="828" y="840"/>
                </a:lnTo>
                <a:lnTo>
                  <a:pt x="852" y="840"/>
                </a:lnTo>
                <a:lnTo>
                  <a:pt x="858" y="828"/>
                </a:lnTo>
                <a:lnTo>
                  <a:pt x="858" y="792"/>
                </a:lnTo>
                <a:lnTo>
                  <a:pt x="876" y="780"/>
                </a:lnTo>
                <a:close/>
                <a:moveTo>
                  <a:pt x="498" y="912"/>
                </a:moveTo>
                <a:lnTo>
                  <a:pt x="486" y="906"/>
                </a:lnTo>
                <a:lnTo>
                  <a:pt x="480" y="900"/>
                </a:lnTo>
                <a:lnTo>
                  <a:pt x="468" y="894"/>
                </a:lnTo>
                <a:lnTo>
                  <a:pt x="444" y="894"/>
                </a:lnTo>
                <a:lnTo>
                  <a:pt x="438" y="900"/>
                </a:lnTo>
                <a:lnTo>
                  <a:pt x="438" y="924"/>
                </a:lnTo>
                <a:lnTo>
                  <a:pt x="432" y="924"/>
                </a:lnTo>
                <a:lnTo>
                  <a:pt x="426" y="918"/>
                </a:lnTo>
                <a:lnTo>
                  <a:pt x="396" y="918"/>
                </a:lnTo>
                <a:lnTo>
                  <a:pt x="390" y="924"/>
                </a:lnTo>
                <a:lnTo>
                  <a:pt x="390" y="942"/>
                </a:lnTo>
                <a:lnTo>
                  <a:pt x="396" y="948"/>
                </a:lnTo>
                <a:lnTo>
                  <a:pt x="396" y="954"/>
                </a:lnTo>
                <a:lnTo>
                  <a:pt x="378" y="972"/>
                </a:lnTo>
                <a:lnTo>
                  <a:pt x="390" y="978"/>
                </a:lnTo>
                <a:lnTo>
                  <a:pt x="396" y="990"/>
                </a:lnTo>
                <a:lnTo>
                  <a:pt x="408" y="1002"/>
                </a:lnTo>
                <a:lnTo>
                  <a:pt x="432" y="1014"/>
                </a:lnTo>
                <a:lnTo>
                  <a:pt x="438" y="1020"/>
                </a:lnTo>
                <a:lnTo>
                  <a:pt x="450" y="1026"/>
                </a:lnTo>
                <a:lnTo>
                  <a:pt x="450" y="984"/>
                </a:lnTo>
                <a:lnTo>
                  <a:pt x="456" y="972"/>
                </a:lnTo>
                <a:lnTo>
                  <a:pt x="462" y="966"/>
                </a:lnTo>
                <a:lnTo>
                  <a:pt x="474" y="960"/>
                </a:lnTo>
                <a:lnTo>
                  <a:pt x="486" y="960"/>
                </a:lnTo>
                <a:lnTo>
                  <a:pt x="492" y="966"/>
                </a:lnTo>
                <a:lnTo>
                  <a:pt x="504" y="972"/>
                </a:lnTo>
                <a:lnTo>
                  <a:pt x="510" y="984"/>
                </a:lnTo>
                <a:lnTo>
                  <a:pt x="516" y="990"/>
                </a:lnTo>
                <a:lnTo>
                  <a:pt x="516" y="978"/>
                </a:lnTo>
                <a:lnTo>
                  <a:pt x="522" y="966"/>
                </a:lnTo>
                <a:lnTo>
                  <a:pt x="522" y="954"/>
                </a:lnTo>
                <a:lnTo>
                  <a:pt x="528" y="942"/>
                </a:lnTo>
                <a:lnTo>
                  <a:pt x="528" y="930"/>
                </a:lnTo>
                <a:lnTo>
                  <a:pt x="522" y="918"/>
                </a:lnTo>
                <a:lnTo>
                  <a:pt x="516" y="912"/>
                </a:lnTo>
                <a:lnTo>
                  <a:pt x="516" y="906"/>
                </a:lnTo>
                <a:lnTo>
                  <a:pt x="498" y="912"/>
                </a:lnTo>
                <a:close/>
                <a:moveTo>
                  <a:pt x="354" y="1050"/>
                </a:moveTo>
                <a:lnTo>
                  <a:pt x="354" y="1038"/>
                </a:lnTo>
                <a:lnTo>
                  <a:pt x="372" y="1020"/>
                </a:lnTo>
                <a:lnTo>
                  <a:pt x="372" y="1008"/>
                </a:lnTo>
                <a:lnTo>
                  <a:pt x="360" y="1002"/>
                </a:lnTo>
                <a:lnTo>
                  <a:pt x="354" y="990"/>
                </a:lnTo>
                <a:lnTo>
                  <a:pt x="348" y="984"/>
                </a:lnTo>
                <a:lnTo>
                  <a:pt x="336" y="978"/>
                </a:lnTo>
                <a:lnTo>
                  <a:pt x="336" y="966"/>
                </a:lnTo>
                <a:lnTo>
                  <a:pt x="330" y="960"/>
                </a:lnTo>
                <a:lnTo>
                  <a:pt x="324" y="960"/>
                </a:lnTo>
                <a:lnTo>
                  <a:pt x="318" y="954"/>
                </a:lnTo>
                <a:lnTo>
                  <a:pt x="300" y="954"/>
                </a:lnTo>
                <a:lnTo>
                  <a:pt x="294" y="948"/>
                </a:lnTo>
                <a:lnTo>
                  <a:pt x="270" y="936"/>
                </a:lnTo>
                <a:lnTo>
                  <a:pt x="258" y="936"/>
                </a:lnTo>
                <a:lnTo>
                  <a:pt x="240" y="954"/>
                </a:lnTo>
                <a:lnTo>
                  <a:pt x="204" y="972"/>
                </a:lnTo>
                <a:lnTo>
                  <a:pt x="234" y="1026"/>
                </a:lnTo>
                <a:lnTo>
                  <a:pt x="252" y="1014"/>
                </a:lnTo>
                <a:lnTo>
                  <a:pt x="252" y="1008"/>
                </a:lnTo>
                <a:lnTo>
                  <a:pt x="246" y="1002"/>
                </a:lnTo>
                <a:lnTo>
                  <a:pt x="246" y="990"/>
                </a:lnTo>
                <a:lnTo>
                  <a:pt x="252" y="990"/>
                </a:lnTo>
                <a:lnTo>
                  <a:pt x="264" y="1002"/>
                </a:lnTo>
                <a:lnTo>
                  <a:pt x="270" y="1014"/>
                </a:lnTo>
                <a:lnTo>
                  <a:pt x="276" y="1020"/>
                </a:lnTo>
                <a:lnTo>
                  <a:pt x="282" y="1032"/>
                </a:lnTo>
                <a:lnTo>
                  <a:pt x="282" y="1068"/>
                </a:lnTo>
                <a:lnTo>
                  <a:pt x="264" y="1074"/>
                </a:lnTo>
                <a:lnTo>
                  <a:pt x="264" y="1080"/>
                </a:lnTo>
                <a:lnTo>
                  <a:pt x="270" y="1086"/>
                </a:lnTo>
                <a:lnTo>
                  <a:pt x="270" y="1104"/>
                </a:lnTo>
                <a:lnTo>
                  <a:pt x="276" y="1116"/>
                </a:lnTo>
                <a:lnTo>
                  <a:pt x="282" y="1134"/>
                </a:lnTo>
                <a:lnTo>
                  <a:pt x="294" y="1146"/>
                </a:lnTo>
                <a:lnTo>
                  <a:pt x="300" y="1146"/>
                </a:lnTo>
                <a:lnTo>
                  <a:pt x="306" y="1140"/>
                </a:lnTo>
                <a:lnTo>
                  <a:pt x="306" y="1104"/>
                </a:lnTo>
                <a:lnTo>
                  <a:pt x="336" y="1116"/>
                </a:lnTo>
                <a:lnTo>
                  <a:pt x="336" y="1140"/>
                </a:lnTo>
                <a:lnTo>
                  <a:pt x="342" y="1146"/>
                </a:lnTo>
                <a:lnTo>
                  <a:pt x="342" y="1152"/>
                </a:lnTo>
                <a:lnTo>
                  <a:pt x="348" y="1152"/>
                </a:lnTo>
                <a:lnTo>
                  <a:pt x="348" y="1140"/>
                </a:lnTo>
                <a:lnTo>
                  <a:pt x="360" y="1128"/>
                </a:lnTo>
                <a:lnTo>
                  <a:pt x="366" y="1116"/>
                </a:lnTo>
                <a:lnTo>
                  <a:pt x="366" y="1110"/>
                </a:lnTo>
                <a:lnTo>
                  <a:pt x="360" y="1104"/>
                </a:lnTo>
                <a:lnTo>
                  <a:pt x="360" y="1074"/>
                </a:lnTo>
                <a:lnTo>
                  <a:pt x="354" y="1062"/>
                </a:lnTo>
                <a:lnTo>
                  <a:pt x="354" y="1050"/>
                </a:lnTo>
                <a:close/>
                <a:moveTo>
                  <a:pt x="264" y="1026"/>
                </a:moveTo>
                <a:lnTo>
                  <a:pt x="246" y="1062"/>
                </a:lnTo>
                <a:lnTo>
                  <a:pt x="264" y="1056"/>
                </a:lnTo>
                <a:lnTo>
                  <a:pt x="264" y="1026"/>
                </a:lnTo>
                <a:close/>
                <a:moveTo>
                  <a:pt x="624" y="618"/>
                </a:moveTo>
                <a:lnTo>
                  <a:pt x="636" y="618"/>
                </a:lnTo>
                <a:lnTo>
                  <a:pt x="636" y="594"/>
                </a:lnTo>
                <a:lnTo>
                  <a:pt x="630" y="594"/>
                </a:lnTo>
                <a:lnTo>
                  <a:pt x="612" y="570"/>
                </a:lnTo>
                <a:lnTo>
                  <a:pt x="606" y="582"/>
                </a:lnTo>
                <a:lnTo>
                  <a:pt x="618" y="600"/>
                </a:lnTo>
                <a:lnTo>
                  <a:pt x="624" y="618"/>
                </a:lnTo>
                <a:close/>
                <a:moveTo>
                  <a:pt x="546" y="72"/>
                </a:moveTo>
                <a:lnTo>
                  <a:pt x="552" y="96"/>
                </a:lnTo>
                <a:lnTo>
                  <a:pt x="558" y="102"/>
                </a:lnTo>
                <a:lnTo>
                  <a:pt x="570" y="108"/>
                </a:lnTo>
                <a:lnTo>
                  <a:pt x="576" y="114"/>
                </a:lnTo>
                <a:lnTo>
                  <a:pt x="576" y="132"/>
                </a:lnTo>
                <a:lnTo>
                  <a:pt x="564" y="144"/>
                </a:lnTo>
                <a:lnTo>
                  <a:pt x="564" y="150"/>
                </a:lnTo>
                <a:lnTo>
                  <a:pt x="570" y="156"/>
                </a:lnTo>
                <a:lnTo>
                  <a:pt x="576" y="168"/>
                </a:lnTo>
                <a:lnTo>
                  <a:pt x="582" y="174"/>
                </a:lnTo>
                <a:lnTo>
                  <a:pt x="582" y="186"/>
                </a:lnTo>
                <a:lnTo>
                  <a:pt x="576" y="186"/>
                </a:lnTo>
                <a:lnTo>
                  <a:pt x="564" y="180"/>
                </a:lnTo>
                <a:lnTo>
                  <a:pt x="552" y="180"/>
                </a:lnTo>
                <a:lnTo>
                  <a:pt x="540" y="174"/>
                </a:lnTo>
                <a:lnTo>
                  <a:pt x="528" y="174"/>
                </a:lnTo>
                <a:lnTo>
                  <a:pt x="522" y="168"/>
                </a:lnTo>
                <a:lnTo>
                  <a:pt x="522" y="180"/>
                </a:lnTo>
                <a:lnTo>
                  <a:pt x="540" y="198"/>
                </a:lnTo>
                <a:lnTo>
                  <a:pt x="516" y="228"/>
                </a:lnTo>
                <a:lnTo>
                  <a:pt x="522" y="240"/>
                </a:lnTo>
                <a:lnTo>
                  <a:pt x="528" y="246"/>
                </a:lnTo>
                <a:lnTo>
                  <a:pt x="528" y="252"/>
                </a:lnTo>
                <a:lnTo>
                  <a:pt x="534" y="258"/>
                </a:lnTo>
                <a:lnTo>
                  <a:pt x="546" y="264"/>
                </a:lnTo>
                <a:lnTo>
                  <a:pt x="552" y="270"/>
                </a:lnTo>
                <a:lnTo>
                  <a:pt x="564" y="276"/>
                </a:lnTo>
                <a:lnTo>
                  <a:pt x="570" y="282"/>
                </a:lnTo>
                <a:lnTo>
                  <a:pt x="576" y="282"/>
                </a:lnTo>
                <a:lnTo>
                  <a:pt x="576" y="318"/>
                </a:lnTo>
                <a:lnTo>
                  <a:pt x="582" y="330"/>
                </a:lnTo>
                <a:lnTo>
                  <a:pt x="600" y="330"/>
                </a:lnTo>
                <a:lnTo>
                  <a:pt x="600" y="300"/>
                </a:lnTo>
                <a:lnTo>
                  <a:pt x="636" y="300"/>
                </a:lnTo>
                <a:lnTo>
                  <a:pt x="642" y="294"/>
                </a:lnTo>
                <a:lnTo>
                  <a:pt x="606" y="270"/>
                </a:lnTo>
                <a:lnTo>
                  <a:pt x="588" y="270"/>
                </a:lnTo>
                <a:lnTo>
                  <a:pt x="576" y="264"/>
                </a:lnTo>
                <a:lnTo>
                  <a:pt x="570" y="264"/>
                </a:lnTo>
                <a:lnTo>
                  <a:pt x="558" y="258"/>
                </a:lnTo>
                <a:lnTo>
                  <a:pt x="558" y="246"/>
                </a:lnTo>
                <a:lnTo>
                  <a:pt x="564" y="240"/>
                </a:lnTo>
                <a:lnTo>
                  <a:pt x="576" y="234"/>
                </a:lnTo>
                <a:lnTo>
                  <a:pt x="600" y="246"/>
                </a:lnTo>
                <a:lnTo>
                  <a:pt x="606" y="252"/>
                </a:lnTo>
                <a:lnTo>
                  <a:pt x="618" y="240"/>
                </a:lnTo>
                <a:lnTo>
                  <a:pt x="630" y="234"/>
                </a:lnTo>
                <a:lnTo>
                  <a:pt x="636" y="234"/>
                </a:lnTo>
                <a:lnTo>
                  <a:pt x="690" y="252"/>
                </a:lnTo>
                <a:lnTo>
                  <a:pt x="726" y="270"/>
                </a:lnTo>
                <a:lnTo>
                  <a:pt x="756" y="282"/>
                </a:lnTo>
                <a:lnTo>
                  <a:pt x="768" y="282"/>
                </a:lnTo>
                <a:lnTo>
                  <a:pt x="768" y="270"/>
                </a:lnTo>
                <a:lnTo>
                  <a:pt x="762" y="258"/>
                </a:lnTo>
                <a:lnTo>
                  <a:pt x="762" y="222"/>
                </a:lnTo>
                <a:lnTo>
                  <a:pt x="780" y="204"/>
                </a:lnTo>
                <a:lnTo>
                  <a:pt x="792" y="204"/>
                </a:lnTo>
                <a:lnTo>
                  <a:pt x="798" y="210"/>
                </a:lnTo>
                <a:lnTo>
                  <a:pt x="816" y="210"/>
                </a:lnTo>
                <a:lnTo>
                  <a:pt x="840" y="198"/>
                </a:lnTo>
                <a:lnTo>
                  <a:pt x="858" y="180"/>
                </a:lnTo>
                <a:lnTo>
                  <a:pt x="804" y="144"/>
                </a:lnTo>
                <a:lnTo>
                  <a:pt x="804" y="120"/>
                </a:lnTo>
                <a:lnTo>
                  <a:pt x="798" y="108"/>
                </a:lnTo>
                <a:lnTo>
                  <a:pt x="792" y="102"/>
                </a:lnTo>
                <a:lnTo>
                  <a:pt x="786" y="102"/>
                </a:lnTo>
                <a:lnTo>
                  <a:pt x="774" y="114"/>
                </a:lnTo>
                <a:lnTo>
                  <a:pt x="774" y="126"/>
                </a:lnTo>
                <a:lnTo>
                  <a:pt x="756" y="120"/>
                </a:lnTo>
                <a:lnTo>
                  <a:pt x="720" y="114"/>
                </a:lnTo>
                <a:lnTo>
                  <a:pt x="678" y="102"/>
                </a:lnTo>
                <a:lnTo>
                  <a:pt x="648" y="90"/>
                </a:lnTo>
                <a:lnTo>
                  <a:pt x="624" y="72"/>
                </a:lnTo>
                <a:lnTo>
                  <a:pt x="552" y="24"/>
                </a:lnTo>
                <a:lnTo>
                  <a:pt x="516" y="6"/>
                </a:lnTo>
                <a:lnTo>
                  <a:pt x="498" y="0"/>
                </a:lnTo>
                <a:lnTo>
                  <a:pt x="498" y="18"/>
                </a:lnTo>
                <a:lnTo>
                  <a:pt x="510" y="30"/>
                </a:lnTo>
                <a:lnTo>
                  <a:pt x="516" y="42"/>
                </a:lnTo>
                <a:lnTo>
                  <a:pt x="528" y="54"/>
                </a:lnTo>
                <a:lnTo>
                  <a:pt x="534" y="66"/>
                </a:lnTo>
                <a:lnTo>
                  <a:pt x="546" y="72"/>
                </a:lnTo>
                <a:close/>
                <a:moveTo>
                  <a:pt x="282" y="1458"/>
                </a:moveTo>
                <a:lnTo>
                  <a:pt x="306" y="1458"/>
                </a:lnTo>
                <a:lnTo>
                  <a:pt x="276" y="1440"/>
                </a:lnTo>
                <a:lnTo>
                  <a:pt x="282" y="1458"/>
                </a:lnTo>
                <a:close/>
                <a:moveTo>
                  <a:pt x="300" y="1386"/>
                </a:moveTo>
                <a:lnTo>
                  <a:pt x="312" y="1398"/>
                </a:lnTo>
                <a:lnTo>
                  <a:pt x="318" y="1398"/>
                </a:lnTo>
                <a:lnTo>
                  <a:pt x="330" y="1386"/>
                </a:lnTo>
                <a:lnTo>
                  <a:pt x="336" y="1386"/>
                </a:lnTo>
                <a:lnTo>
                  <a:pt x="342" y="1380"/>
                </a:lnTo>
                <a:lnTo>
                  <a:pt x="342" y="1368"/>
                </a:lnTo>
                <a:lnTo>
                  <a:pt x="336" y="1362"/>
                </a:lnTo>
                <a:lnTo>
                  <a:pt x="318" y="1362"/>
                </a:lnTo>
                <a:lnTo>
                  <a:pt x="306" y="1368"/>
                </a:lnTo>
                <a:lnTo>
                  <a:pt x="300" y="1380"/>
                </a:lnTo>
                <a:lnTo>
                  <a:pt x="300" y="1386"/>
                </a:lnTo>
                <a:close/>
                <a:moveTo>
                  <a:pt x="312" y="1416"/>
                </a:moveTo>
                <a:lnTo>
                  <a:pt x="300" y="1416"/>
                </a:lnTo>
                <a:lnTo>
                  <a:pt x="300" y="1428"/>
                </a:lnTo>
                <a:lnTo>
                  <a:pt x="318" y="1428"/>
                </a:lnTo>
                <a:lnTo>
                  <a:pt x="318" y="1422"/>
                </a:lnTo>
                <a:lnTo>
                  <a:pt x="312" y="1416"/>
                </a:lnTo>
                <a:close/>
                <a:moveTo>
                  <a:pt x="336" y="1200"/>
                </a:moveTo>
                <a:lnTo>
                  <a:pt x="336" y="1206"/>
                </a:lnTo>
                <a:lnTo>
                  <a:pt x="330" y="1206"/>
                </a:lnTo>
                <a:lnTo>
                  <a:pt x="318" y="1212"/>
                </a:lnTo>
                <a:lnTo>
                  <a:pt x="342" y="1230"/>
                </a:lnTo>
                <a:lnTo>
                  <a:pt x="342" y="1218"/>
                </a:lnTo>
                <a:lnTo>
                  <a:pt x="336" y="1206"/>
                </a:lnTo>
                <a:lnTo>
                  <a:pt x="336" y="1200"/>
                </a:lnTo>
                <a:close/>
                <a:moveTo>
                  <a:pt x="366" y="1170"/>
                </a:moveTo>
                <a:lnTo>
                  <a:pt x="366" y="1182"/>
                </a:lnTo>
                <a:lnTo>
                  <a:pt x="360" y="1194"/>
                </a:lnTo>
                <a:lnTo>
                  <a:pt x="378" y="1224"/>
                </a:lnTo>
                <a:lnTo>
                  <a:pt x="378" y="1200"/>
                </a:lnTo>
                <a:lnTo>
                  <a:pt x="372" y="1194"/>
                </a:lnTo>
                <a:lnTo>
                  <a:pt x="372" y="1176"/>
                </a:lnTo>
                <a:lnTo>
                  <a:pt x="366" y="1170"/>
                </a:lnTo>
                <a:close/>
                <a:moveTo>
                  <a:pt x="36" y="1698"/>
                </a:moveTo>
                <a:lnTo>
                  <a:pt x="54" y="1698"/>
                </a:lnTo>
                <a:lnTo>
                  <a:pt x="60" y="1692"/>
                </a:lnTo>
                <a:lnTo>
                  <a:pt x="72" y="1692"/>
                </a:lnTo>
                <a:lnTo>
                  <a:pt x="42" y="1680"/>
                </a:lnTo>
                <a:lnTo>
                  <a:pt x="36" y="1686"/>
                </a:lnTo>
                <a:lnTo>
                  <a:pt x="36" y="1698"/>
                </a:lnTo>
                <a:close/>
                <a:moveTo>
                  <a:pt x="114" y="1662"/>
                </a:moveTo>
                <a:lnTo>
                  <a:pt x="96" y="1632"/>
                </a:lnTo>
                <a:lnTo>
                  <a:pt x="96" y="1662"/>
                </a:lnTo>
                <a:lnTo>
                  <a:pt x="102" y="1674"/>
                </a:lnTo>
                <a:lnTo>
                  <a:pt x="114" y="1680"/>
                </a:lnTo>
                <a:lnTo>
                  <a:pt x="120" y="1680"/>
                </a:lnTo>
                <a:lnTo>
                  <a:pt x="126" y="1674"/>
                </a:lnTo>
                <a:lnTo>
                  <a:pt x="126" y="1662"/>
                </a:lnTo>
                <a:lnTo>
                  <a:pt x="114" y="1662"/>
                </a:lnTo>
                <a:close/>
                <a:moveTo>
                  <a:pt x="12" y="1686"/>
                </a:moveTo>
                <a:lnTo>
                  <a:pt x="6" y="1686"/>
                </a:lnTo>
                <a:lnTo>
                  <a:pt x="0" y="1692"/>
                </a:lnTo>
                <a:lnTo>
                  <a:pt x="0" y="1704"/>
                </a:lnTo>
                <a:lnTo>
                  <a:pt x="6" y="1710"/>
                </a:lnTo>
                <a:lnTo>
                  <a:pt x="12" y="1710"/>
                </a:lnTo>
                <a:lnTo>
                  <a:pt x="24" y="1698"/>
                </a:lnTo>
                <a:lnTo>
                  <a:pt x="24" y="1686"/>
                </a:lnTo>
                <a:lnTo>
                  <a:pt x="12" y="1686"/>
                </a:lnTo>
                <a:close/>
                <a:moveTo>
                  <a:pt x="168" y="1536"/>
                </a:moveTo>
                <a:lnTo>
                  <a:pt x="168" y="1542"/>
                </a:lnTo>
                <a:lnTo>
                  <a:pt x="180" y="1548"/>
                </a:lnTo>
                <a:lnTo>
                  <a:pt x="186" y="1548"/>
                </a:lnTo>
                <a:lnTo>
                  <a:pt x="186" y="1536"/>
                </a:lnTo>
                <a:lnTo>
                  <a:pt x="180" y="1530"/>
                </a:lnTo>
                <a:lnTo>
                  <a:pt x="168" y="1530"/>
                </a:lnTo>
                <a:lnTo>
                  <a:pt x="168" y="1536"/>
                </a:lnTo>
                <a:close/>
                <a:moveTo>
                  <a:pt x="264" y="1494"/>
                </a:moveTo>
                <a:lnTo>
                  <a:pt x="252" y="1518"/>
                </a:lnTo>
                <a:lnTo>
                  <a:pt x="246" y="1536"/>
                </a:lnTo>
                <a:lnTo>
                  <a:pt x="246" y="1548"/>
                </a:lnTo>
                <a:lnTo>
                  <a:pt x="240" y="1554"/>
                </a:lnTo>
                <a:lnTo>
                  <a:pt x="240" y="1560"/>
                </a:lnTo>
                <a:lnTo>
                  <a:pt x="258" y="1566"/>
                </a:lnTo>
                <a:lnTo>
                  <a:pt x="264" y="1554"/>
                </a:lnTo>
                <a:lnTo>
                  <a:pt x="264" y="1548"/>
                </a:lnTo>
                <a:lnTo>
                  <a:pt x="270" y="1542"/>
                </a:lnTo>
                <a:lnTo>
                  <a:pt x="270" y="1524"/>
                </a:lnTo>
                <a:lnTo>
                  <a:pt x="288" y="1506"/>
                </a:lnTo>
                <a:lnTo>
                  <a:pt x="282" y="1500"/>
                </a:lnTo>
                <a:lnTo>
                  <a:pt x="282" y="1494"/>
                </a:lnTo>
                <a:lnTo>
                  <a:pt x="276" y="1488"/>
                </a:lnTo>
                <a:lnTo>
                  <a:pt x="264" y="1494"/>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6" name="Israel" descr="© INSCALE GmbH, 05.05.2010&#10;http://www.presentationload.com/">
            <a:extLst>
              <a:ext uri="{FF2B5EF4-FFF2-40B4-BE49-F238E27FC236}">
                <a16:creationId xmlns:a16="http://schemas.microsoft.com/office/drawing/2014/main" id="{B8FE84E5-47F3-A772-DAC4-20BE8B5EA961}"/>
              </a:ext>
            </a:extLst>
          </p:cNvPr>
          <p:cNvSpPr>
            <a:spLocks/>
          </p:cNvSpPr>
          <p:nvPr/>
        </p:nvSpPr>
        <p:spPr bwMode="gray">
          <a:xfrm>
            <a:off x="6715902" y="3114320"/>
            <a:ext cx="47946" cy="151215"/>
          </a:xfrm>
          <a:custGeom>
            <a:avLst/>
            <a:gdLst>
              <a:gd name="T0" fmla="*/ 0 w 102"/>
              <a:gd name="T1" fmla="*/ 2147483647 h 324"/>
              <a:gd name="T2" fmla="*/ 2147483647 w 102"/>
              <a:gd name="T3" fmla="*/ 2147483647 h 324"/>
              <a:gd name="T4" fmla="*/ 2147483647 w 102"/>
              <a:gd name="T5" fmla="*/ 2147483647 h 324"/>
              <a:gd name="T6" fmla="*/ 2147483647 w 102"/>
              <a:gd name="T7" fmla="*/ 2147483647 h 324"/>
              <a:gd name="T8" fmla="*/ 2147483647 w 102"/>
              <a:gd name="T9" fmla="*/ 2147483647 h 324"/>
              <a:gd name="T10" fmla="*/ 2147483647 w 102"/>
              <a:gd name="T11" fmla="*/ 2147483647 h 324"/>
              <a:gd name="T12" fmla="*/ 2147483647 w 102"/>
              <a:gd name="T13" fmla="*/ 2147483647 h 324"/>
              <a:gd name="T14" fmla="*/ 2147483647 w 102"/>
              <a:gd name="T15" fmla="*/ 2147483647 h 324"/>
              <a:gd name="T16" fmla="*/ 2147483647 w 102"/>
              <a:gd name="T17" fmla="*/ 2147483647 h 324"/>
              <a:gd name="T18" fmla="*/ 2147483647 w 102"/>
              <a:gd name="T19" fmla="*/ 2147483647 h 324"/>
              <a:gd name="T20" fmla="*/ 2147483647 w 102"/>
              <a:gd name="T21" fmla="*/ 2147483647 h 324"/>
              <a:gd name="T22" fmla="*/ 2147483647 w 102"/>
              <a:gd name="T23" fmla="*/ 2147483647 h 324"/>
              <a:gd name="T24" fmla="*/ 2147483647 w 102"/>
              <a:gd name="T25" fmla="*/ 2147483647 h 324"/>
              <a:gd name="T26" fmla="*/ 2147483647 w 102"/>
              <a:gd name="T27" fmla="*/ 2147483647 h 324"/>
              <a:gd name="T28" fmla="*/ 2147483647 w 102"/>
              <a:gd name="T29" fmla="*/ 2147483647 h 324"/>
              <a:gd name="T30" fmla="*/ 2147483647 w 102"/>
              <a:gd name="T31" fmla="*/ 2147483647 h 324"/>
              <a:gd name="T32" fmla="*/ 2147483647 w 102"/>
              <a:gd name="T33" fmla="*/ 2147483647 h 324"/>
              <a:gd name="T34" fmla="*/ 2147483647 w 102"/>
              <a:gd name="T35" fmla="*/ 2147483647 h 324"/>
              <a:gd name="T36" fmla="*/ 2147483647 w 102"/>
              <a:gd name="T37" fmla="*/ 2147483647 h 324"/>
              <a:gd name="T38" fmla="*/ 2147483647 w 102"/>
              <a:gd name="T39" fmla="*/ 2147483647 h 324"/>
              <a:gd name="T40" fmla="*/ 2147483647 w 102"/>
              <a:gd name="T41" fmla="*/ 2147483647 h 324"/>
              <a:gd name="T42" fmla="*/ 2147483647 w 102"/>
              <a:gd name="T43" fmla="*/ 2147483647 h 324"/>
              <a:gd name="T44" fmla="*/ 2147483647 w 102"/>
              <a:gd name="T45" fmla="*/ 2147483647 h 324"/>
              <a:gd name="T46" fmla="*/ 2147483647 w 102"/>
              <a:gd name="T47" fmla="*/ 2147483647 h 324"/>
              <a:gd name="T48" fmla="*/ 2147483647 w 102"/>
              <a:gd name="T49" fmla="*/ 0 h 324"/>
              <a:gd name="T50" fmla="*/ 2147483647 w 102"/>
              <a:gd name="T51" fmla="*/ 2147483647 h 324"/>
              <a:gd name="T52" fmla="*/ 2147483647 w 102"/>
              <a:gd name="T53" fmla="*/ 2147483647 h 324"/>
              <a:gd name="T54" fmla="*/ 2147483647 w 102"/>
              <a:gd name="T55" fmla="*/ 2147483647 h 324"/>
              <a:gd name="T56" fmla="*/ 2147483647 w 102"/>
              <a:gd name="T57" fmla="*/ 2147483647 h 324"/>
              <a:gd name="T58" fmla="*/ 2147483647 w 102"/>
              <a:gd name="T59" fmla="*/ 2147483647 h 324"/>
              <a:gd name="T60" fmla="*/ 2147483647 w 102"/>
              <a:gd name="T61" fmla="*/ 2147483647 h 324"/>
              <a:gd name="T62" fmla="*/ 2147483647 w 102"/>
              <a:gd name="T63" fmla="*/ 2147483647 h 324"/>
              <a:gd name="T64" fmla="*/ 2147483647 w 102"/>
              <a:gd name="T65" fmla="*/ 2147483647 h 324"/>
              <a:gd name="T66" fmla="*/ 2147483647 w 102"/>
              <a:gd name="T67" fmla="*/ 2147483647 h 324"/>
              <a:gd name="T68" fmla="*/ 2147483647 w 102"/>
              <a:gd name="T69" fmla="*/ 2147483647 h 324"/>
              <a:gd name="T70" fmla="*/ 2147483647 w 102"/>
              <a:gd name="T71" fmla="*/ 2147483647 h 324"/>
              <a:gd name="T72" fmla="*/ 2147483647 w 102"/>
              <a:gd name="T73" fmla="*/ 2147483647 h 324"/>
              <a:gd name="T74" fmla="*/ 2147483647 w 102"/>
              <a:gd name="T75" fmla="*/ 2147483647 h 324"/>
              <a:gd name="T76" fmla="*/ 2147483647 w 102"/>
              <a:gd name="T77" fmla="*/ 2147483647 h 324"/>
              <a:gd name="T78" fmla="*/ 0 w 102"/>
              <a:gd name="T79" fmla="*/ 2147483647 h 3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2"/>
              <a:gd name="T121" fmla="*/ 0 h 324"/>
              <a:gd name="T122" fmla="*/ 102 w 102"/>
              <a:gd name="T123" fmla="*/ 324 h 3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2" h="324">
                <a:moveTo>
                  <a:pt x="0" y="168"/>
                </a:moveTo>
                <a:lnTo>
                  <a:pt x="54" y="312"/>
                </a:lnTo>
                <a:lnTo>
                  <a:pt x="60" y="324"/>
                </a:lnTo>
                <a:lnTo>
                  <a:pt x="60" y="306"/>
                </a:lnTo>
                <a:lnTo>
                  <a:pt x="66" y="294"/>
                </a:lnTo>
                <a:lnTo>
                  <a:pt x="66" y="234"/>
                </a:lnTo>
                <a:lnTo>
                  <a:pt x="72" y="228"/>
                </a:lnTo>
                <a:lnTo>
                  <a:pt x="78" y="216"/>
                </a:lnTo>
                <a:lnTo>
                  <a:pt x="84" y="210"/>
                </a:lnTo>
                <a:lnTo>
                  <a:pt x="90" y="198"/>
                </a:lnTo>
                <a:lnTo>
                  <a:pt x="90" y="186"/>
                </a:lnTo>
                <a:lnTo>
                  <a:pt x="78" y="174"/>
                </a:lnTo>
                <a:lnTo>
                  <a:pt x="78" y="162"/>
                </a:lnTo>
                <a:lnTo>
                  <a:pt x="72" y="156"/>
                </a:lnTo>
                <a:lnTo>
                  <a:pt x="66" y="162"/>
                </a:lnTo>
                <a:lnTo>
                  <a:pt x="66" y="168"/>
                </a:lnTo>
                <a:lnTo>
                  <a:pt x="60" y="168"/>
                </a:lnTo>
                <a:lnTo>
                  <a:pt x="54" y="174"/>
                </a:lnTo>
                <a:lnTo>
                  <a:pt x="48" y="168"/>
                </a:lnTo>
                <a:lnTo>
                  <a:pt x="48" y="96"/>
                </a:lnTo>
                <a:lnTo>
                  <a:pt x="66" y="78"/>
                </a:lnTo>
                <a:lnTo>
                  <a:pt x="84" y="78"/>
                </a:lnTo>
                <a:lnTo>
                  <a:pt x="90" y="60"/>
                </a:lnTo>
                <a:lnTo>
                  <a:pt x="84" y="18"/>
                </a:lnTo>
                <a:lnTo>
                  <a:pt x="102" y="0"/>
                </a:lnTo>
                <a:lnTo>
                  <a:pt x="78" y="6"/>
                </a:lnTo>
                <a:lnTo>
                  <a:pt x="78" y="18"/>
                </a:lnTo>
                <a:lnTo>
                  <a:pt x="72" y="30"/>
                </a:lnTo>
                <a:lnTo>
                  <a:pt x="66" y="36"/>
                </a:lnTo>
                <a:lnTo>
                  <a:pt x="60" y="36"/>
                </a:lnTo>
                <a:lnTo>
                  <a:pt x="54" y="30"/>
                </a:lnTo>
                <a:lnTo>
                  <a:pt x="42" y="54"/>
                </a:lnTo>
                <a:lnTo>
                  <a:pt x="30" y="60"/>
                </a:lnTo>
                <a:lnTo>
                  <a:pt x="36" y="72"/>
                </a:lnTo>
                <a:lnTo>
                  <a:pt x="36" y="84"/>
                </a:lnTo>
                <a:lnTo>
                  <a:pt x="42" y="90"/>
                </a:lnTo>
                <a:lnTo>
                  <a:pt x="42" y="96"/>
                </a:lnTo>
                <a:lnTo>
                  <a:pt x="18" y="138"/>
                </a:lnTo>
                <a:lnTo>
                  <a:pt x="18" y="156"/>
                </a:lnTo>
                <a:lnTo>
                  <a:pt x="0" y="168"/>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7" name="Ireland" descr="© INSCALE GmbH, 05.05.2010&#10;http://www.presentationload.com/">
            <a:extLst>
              <a:ext uri="{FF2B5EF4-FFF2-40B4-BE49-F238E27FC236}">
                <a16:creationId xmlns:a16="http://schemas.microsoft.com/office/drawing/2014/main" id="{A4F33375-5270-79EE-4778-217B595AEF97}"/>
              </a:ext>
            </a:extLst>
          </p:cNvPr>
          <p:cNvSpPr>
            <a:spLocks/>
          </p:cNvSpPr>
          <p:nvPr/>
        </p:nvSpPr>
        <p:spPr bwMode="gray">
          <a:xfrm>
            <a:off x="5351288" y="2299240"/>
            <a:ext cx="132773" cy="140149"/>
          </a:xfrm>
          <a:custGeom>
            <a:avLst/>
            <a:gdLst>
              <a:gd name="T0" fmla="*/ 2147483647 w 282"/>
              <a:gd name="T1" fmla="*/ 2147483647 h 300"/>
              <a:gd name="T2" fmla="*/ 2147483647 w 282"/>
              <a:gd name="T3" fmla="*/ 2147483647 h 300"/>
              <a:gd name="T4" fmla="*/ 2147483647 w 282"/>
              <a:gd name="T5" fmla="*/ 2147483647 h 300"/>
              <a:gd name="T6" fmla="*/ 2147483647 w 282"/>
              <a:gd name="T7" fmla="*/ 2147483647 h 300"/>
              <a:gd name="T8" fmla="*/ 2147483647 w 282"/>
              <a:gd name="T9" fmla="*/ 2147483647 h 300"/>
              <a:gd name="T10" fmla="*/ 2147483647 w 282"/>
              <a:gd name="T11" fmla="*/ 2147483647 h 300"/>
              <a:gd name="T12" fmla="*/ 2147483647 w 282"/>
              <a:gd name="T13" fmla="*/ 2147483647 h 300"/>
              <a:gd name="T14" fmla="*/ 2147483647 w 282"/>
              <a:gd name="T15" fmla="*/ 2147483647 h 300"/>
              <a:gd name="T16" fmla="*/ 2147483647 w 282"/>
              <a:gd name="T17" fmla="*/ 2147483647 h 300"/>
              <a:gd name="T18" fmla="*/ 2147483647 w 282"/>
              <a:gd name="T19" fmla="*/ 2147483647 h 300"/>
              <a:gd name="T20" fmla="*/ 2147483647 w 282"/>
              <a:gd name="T21" fmla="*/ 2147483647 h 300"/>
              <a:gd name="T22" fmla="*/ 2147483647 w 282"/>
              <a:gd name="T23" fmla="*/ 2147483647 h 300"/>
              <a:gd name="T24" fmla="*/ 2147483647 w 282"/>
              <a:gd name="T25" fmla="*/ 0 h 300"/>
              <a:gd name="T26" fmla="*/ 2147483647 w 282"/>
              <a:gd name="T27" fmla="*/ 2147483647 h 300"/>
              <a:gd name="T28" fmla="*/ 2147483647 w 282"/>
              <a:gd name="T29" fmla="*/ 2147483647 h 300"/>
              <a:gd name="T30" fmla="*/ 2147483647 w 282"/>
              <a:gd name="T31" fmla="*/ 2147483647 h 300"/>
              <a:gd name="T32" fmla="*/ 2147483647 w 282"/>
              <a:gd name="T33" fmla="*/ 2147483647 h 300"/>
              <a:gd name="T34" fmla="*/ 2147483647 w 282"/>
              <a:gd name="T35" fmla="*/ 2147483647 h 300"/>
              <a:gd name="T36" fmla="*/ 2147483647 w 282"/>
              <a:gd name="T37" fmla="*/ 2147483647 h 300"/>
              <a:gd name="T38" fmla="*/ 2147483647 w 282"/>
              <a:gd name="T39" fmla="*/ 2147483647 h 300"/>
              <a:gd name="T40" fmla="*/ 2147483647 w 282"/>
              <a:gd name="T41" fmla="*/ 2147483647 h 300"/>
              <a:gd name="T42" fmla="*/ 2147483647 w 282"/>
              <a:gd name="T43" fmla="*/ 2147483647 h 300"/>
              <a:gd name="T44" fmla="*/ 2147483647 w 282"/>
              <a:gd name="T45" fmla="*/ 2147483647 h 300"/>
              <a:gd name="T46" fmla="*/ 2147483647 w 282"/>
              <a:gd name="T47" fmla="*/ 2147483647 h 300"/>
              <a:gd name="T48" fmla="*/ 2147483647 w 282"/>
              <a:gd name="T49" fmla="*/ 2147483647 h 300"/>
              <a:gd name="T50" fmla="*/ 2147483647 w 282"/>
              <a:gd name="T51" fmla="*/ 2147483647 h 300"/>
              <a:gd name="T52" fmla="*/ 2147483647 w 282"/>
              <a:gd name="T53" fmla="*/ 2147483647 h 300"/>
              <a:gd name="T54" fmla="*/ 2147483647 w 282"/>
              <a:gd name="T55" fmla="*/ 2147483647 h 300"/>
              <a:gd name="T56" fmla="*/ 2147483647 w 282"/>
              <a:gd name="T57" fmla="*/ 2147483647 h 300"/>
              <a:gd name="T58" fmla="*/ 2147483647 w 282"/>
              <a:gd name="T59" fmla="*/ 2147483647 h 300"/>
              <a:gd name="T60" fmla="*/ 2147483647 w 282"/>
              <a:gd name="T61" fmla="*/ 2147483647 h 300"/>
              <a:gd name="T62" fmla="*/ 2147483647 w 282"/>
              <a:gd name="T63" fmla="*/ 2147483647 h 300"/>
              <a:gd name="T64" fmla="*/ 2147483647 w 282"/>
              <a:gd name="T65" fmla="*/ 2147483647 h 300"/>
              <a:gd name="T66" fmla="*/ 2147483647 w 282"/>
              <a:gd name="T67" fmla="*/ 2147483647 h 300"/>
              <a:gd name="T68" fmla="*/ 2147483647 w 282"/>
              <a:gd name="T69" fmla="*/ 2147483647 h 300"/>
              <a:gd name="T70" fmla="*/ 2147483647 w 282"/>
              <a:gd name="T71" fmla="*/ 2147483647 h 300"/>
              <a:gd name="T72" fmla="*/ 2147483647 w 282"/>
              <a:gd name="T73" fmla="*/ 2147483647 h 300"/>
              <a:gd name="T74" fmla="*/ 2147483647 w 282"/>
              <a:gd name="T75" fmla="*/ 2147483647 h 300"/>
              <a:gd name="T76" fmla="*/ 2147483647 w 282"/>
              <a:gd name="T77" fmla="*/ 2147483647 h 300"/>
              <a:gd name="T78" fmla="*/ 2147483647 w 282"/>
              <a:gd name="T79" fmla="*/ 2147483647 h 300"/>
              <a:gd name="T80" fmla="*/ 0 w 282"/>
              <a:gd name="T81" fmla="*/ 2147483647 h 300"/>
              <a:gd name="T82" fmla="*/ 2147483647 w 282"/>
              <a:gd name="T83" fmla="*/ 2147483647 h 300"/>
              <a:gd name="T84" fmla="*/ 2147483647 w 282"/>
              <a:gd name="T85" fmla="*/ 2147483647 h 300"/>
              <a:gd name="T86" fmla="*/ 2147483647 w 282"/>
              <a:gd name="T87" fmla="*/ 2147483647 h 300"/>
              <a:gd name="T88" fmla="*/ 2147483647 w 282"/>
              <a:gd name="T89" fmla="*/ 2147483647 h 300"/>
              <a:gd name="T90" fmla="*/ 2147483647 w 282"/>
              <a:gd name="T91" fmla="*/ 2147483647 h 300"/>
              <a:gd name="T92" fmla="*/ 2147483647 w 282"/>
              <a:gd name="T93" fmla="*/ 2147483647 h 300"/>
              <a:gd name="T94" fmla="*/ 2147483647 w 282"/>
              <a:gd name="T95" fmla="*/ 2147483647 h 300"/>
              <a:gd name="T96" fmla="*/ 2147483647 w 282"/>
              <a:gd name="T97" fmla="*/ 2147483647 h 300"/>
              <a:gd name="T98" fmla="*/ 2147483647 w 282"/>
              <a:gd name="T99" fmla="*/ 2147483647 h 300"/>
              <a:gd name="T100" fmla="*/ 2147483647 w 282"/>
              <a:gd name="T101" fmla="*/ 2147483647 h 300"/>
              <a:gd name="T102" fmla="*/ 2147483647 w 282"/>
              <a:gd name="T103" fmla="*/ 2147483647 h 300"/>
              <a:gd name="T104" fmla="*/ 2147483647 w 282"/>
              <a:gd name="T105" fmla="*/ 2147483647 h 300"/>
              <a:gd name="T106" fmla="*/ 2147483647 w 282"/>
              <a:gd name="T107" fmla="*/ 2147483647 h 300"/>
              <a:gd name="T108" fmla="*/ 2147483647 w 282"/>
              <a:gd name="T109" fmla="*/ 2147483647 h 300"/>
              <a:gd name="T110" fmla="*/ 2147483647 w 282"/>
              <a:gd name="T111" fmla="*/ 2147483647 h 3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2"/>
              <a:gd name="T169" fmla="*/ 0 h 300"/>
              <a:gd name="T170" fmla="*/ 282 w 282"/>
              <a:gd name="T171" fmla="*/ 300 h 30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2" h="300">
                <a:moveTo>
                  <a:pt x="276" y="156"/>
                </a:moveTo>
                <a:lnTo>
                  <a:pt x="276" y="144"/>
                </a:lnTo>
                <a:lnTo>
                  <a:pt x="270" y="132"/>
                </a:lnTo>
                <a:lnTo>
                  <a:pt x="264" y="126"/>
                </a:lnTo>
                <a:lnTo>
                  <a:pt x="264" y="114"/>
                </a:lnTo>
                <a:lnTo>
                  <a:pt x="258" y="108"/>
                </a:lnTo>
                <a:lnTo>
                  <a:pt x="258" y="102"/>
                </a:lnTo>
                <a:lnTo>
                  <a:pt x="276" y="102"/>
                </a:lnTo>
                <a:lnTo>
                  <a:pt x="282" y="96"/>
                </a:lnTo>
                <a:lnTo>
                  <a:pt x="246" y="90"/>
                </a:lnTo>
                <a:lnTo>
                  <a:pt x="228" y="66"/>
                </a:lnTo>
                <a:lnTo>
                  <a:pt x="204" y="90"/>
                </a:lnTo>
                <a:lnTo>
                  <a:pt x="192" y="90"/>
                </a:lnTo>
                <a:lnTo>
                  <a:pt x="168" y="78"/>
                </a:lnTo>
                <a:lnTo>
                  <a:pt x="162" y="72"/>
                </a:lnTo>
                <a:lnTo>
                  <a:pt x="174" y="60"/>
                </a:lnTo>
                <a:lnTo>
                  <a:pt x="180" y="60"/>
                </a:lnTo>
                <a:lnTo>
                  <a:pt x="186" y="54"/>
                </a:lnTo>
                <a:lnTo>
                  <a:pt x="192" y="54"/>
                </a:lnTo>
                <a:lnTo>
                  <a:pt x="192" y="42"/>
                </a:lnTo>
                <a:lnTo>
                  <a:pt x="234" y="18"/>
                </a:lnTo>
                <a:lnTo>
                  <a:pt x="240" y="12"/>
                </a:lnTo>
                <a:lnTo>
                  <a:pt x="240" y="6"/>
                </a:lnTo>
                <a:lnTo>
                  <a:pt x="234" y="6"/>
                </a:lnTo>
                <a:lnTo>
                  <a:pt x="228" y="0"/>
                </a:lnTo>
                <a:lnTo>
                  <a:pt x="222" y="0"/>
                </a:lnTo>
                <a:lnTo>
                  <a:pt x="210" y="6"/>
                </a:lnTo>
                <a:lnTo>
                  <a:pt x="204" y="18"/>
                </a:lnTo>
                <a:lnTo>
                  <a:pt x="198" y="6"/>
                </a:lnTo>
                <a:lnTo>
                  <a:pt x="174" y="6"/>
                </a:lnTo>
                <a:lnTo>
                  <a:pt x="162" y="12"/>
                </a:lnTo>
                <a:lnTo>
                  <a:pt x="156" y="12"/>
                </a:lnTo>
                <a:lnTo>
                  <a:pt x="150" y="18"/>
                </a:lnTo>
                <a:lnTo>
                  <a:pt x="150" y="30"/>
                </a:lnTo>
                <a:lnTo>
                  <a:pt x="144" y="36"/>
                </a:lnTo>
                <a:lnTo>
                  <a:pt x="144" y="42"/>
                </a:lnTo>
                <a:lnTo>
                  <a:pt x="126" y="42"/>
                </a:lnTo>
                <a:lnTo>
                  <a:pt x="120" y="48"/>
                </a:lnTo>
                <a:lnTo>
                  <a:pt x="120" y="54"/>
                </a:lnTo>
                <a:lnTo>
                  <a:pt x="138" y="54"/>
                </a:lnTo>
                <a:lnTo>
                  <a:pt x="144" y="60"/>
                </a:lnTo>
                <a:lnTo>
                  <a:pt x="150" y="60"/>
                </a:lnTo>
                <a:lnTo>
                  <a:pt x="150" y="66"/>
                </a:lnTo>
                <a:lnTo>
                  <a:pt x="144" y="72"/>
                </a:lnTo>
                <a:lnTo>
                  <a:pt x="132" y="72"/>
                </a:lnTo>
                <a:lnTo>
                  <a:pt x="132" y="78"/>
                </a:lnTo>
                <a:lnTo>
                  <a:pt x="126" y="84"/>
                </a:lnTo>
                <a:lnTo>
                  <a:pt x="102" y="84"/>
                </a:lnTo>
                <a:lnTo>
                  <a:pt x="102" y="90"/>
                </a:lnTo>
                <a:lnTo>
                  <a:pt x="90" y="78"/>
                </a:lnTo>
                <a:lnTo>
                  <a:pt x="42" y="78"/>
                </a:lnTo>
                <a:lnTo>
                  <a:pt x="42" y="102"/>
                </a:lnTo>
                <a:lnTo>
                  <a:pt x="54" y="102"/>
                </a:lnTo>
                <a:lnTo>
                  <a:pt x="54" y="108"/>
                </a:lnTo>
                <a:lnTo>
                  <a:pt x="60" y="114"/>
                </a:lnTo>
                <a:lnTo>
                  <a:pt x="42" y="126"/>
                </a:lnTo>
                <a:lnTo>
                  <a:pt x="36" y="126"/>
                </a:lnTo>
                <a:lnTo>
                  <a:pt x="30" y="132"/>
                </a:lnTo>
                <a:lnTo>
                  <a:pt x="30" y="138"/>
                </a:lnTo>
                <a:lnTo>
                  <a:pt x="42" y="150"/>
                </a:lnTo>
                <a:lnTo>
                  <a:pt x="54" y="156"/>
                </a:lnTo>
                <a:lnTo>
                  <a:pt x="60" y="162"/>
                </a:lnTo>
                <a:lnTo>
                  <a:pt x="72" y="162"/>
                </a:lnTo>
                <a:lnTo>
                  <a:pt x="78" y="156"/>
                </a:lnTo>
                <a:lnTo>
                  <a:pt x="96" y="156"/>
                </a:lnTo>
                <a:lnTo>
                  <a:pt x="96" y="168"/>
                </a:lnTo>
                <a:lnTo>
                  <a:pt x="90" y="174"/>
                </a:lnTo>
                <a:lnTo>
                  <a:pt x="72" y="174"/>
                </a:lnTo>
                <a:lnTo>
                  <a:pt x="72" y="192"/>
                </a:lnTo>
                <a:lnTo>
                  <a:pt x="54" y="192"/>
                </a:lnTo>
                <a:lnTo>
                  <a:pt x="48" y="198"/>
                </a:lnTo>
                <a:lnTo>
                  <a:pt x="48" y="210"/>
                </a:lnTo>
                <a:lnTo>
                  <a:pt x="42" y="222"/>
                </a:lnTo>
                <a:lnTo>
                  <a:pt x="42" y="234"/>
                </a:lnTo>
                <a:lnTo>
                  <a:pt x="18" y="234"/>
                </a:lnTo>
                <a:lnTo>
                  <a:pt x="12" y="240"/>
                </a:lnTo>
                <a:lnTo>
                  <a:pt x="6" y="240"/>
                </a:lnTo>
                <a:lnTo>
                  <a:pt x="6" y="246"/>
                </a:lnTo>
                <a:lnTo>
                  <a:pt x="12" y="246"/>
                </a:lnTo>
                <a:lnTo>
                  <a:pt x="18" y="252"/>
                </a:lnTo>
                <a:lnTo>
                  <a:pt x="6" y="252"/>
                </a:lnTo>
                <a:lnTo>
                  <a:pt x="0" y="258"/>
                </a:lnTo>
                <a:lnTo>
                  <a:pt x="0" y="270"/>
                </a:lnTo>
                <a:lnTo>
                  <a:pt x="42" y="270"/>
                </a:lnTo>
                <a:lnTo>
                  <a:pt x="24" y="288"/>
                </a:lnTo>
                <a:lnTo>
                  <a:pt x="30" y="282"/>
                </a:lnTo>
                <a:lnTo>
                  <a:pt x="48" y="282"/>
                </a:lnTo>
                <a:lnTo>
                  <a:pt x="48" y="288"/>
                </a:lnTo>
                <a:lnTo>
                  <a:pt x="42" y="288"/>
                </a:lnTo>
                <a:lnTo>
                  <a:pt x="36" y="294"/>
                </a:lnTo>
                <a:lnTo>
                  <a:pt x="30" y="294"/>
                </a:lnTo>
                <a:lnTo>
                  <a:pt x="36" y="300"/>
                </a:lnTo>
                <a:lnTo>
                  <a:pt x="60" y="300"/>
                </a:lnTo>
                <a:lnTo>
                  <a:pt x="96" y="288"/>
                </a:lnTo>
                <a:lnTo>
                  <a:pt x="108" y="282"/>
                </a:lnTo>
                <a:lnTo>
                  <a:pt x="120" y="270"/>
                </a:lnTo>
                <a:lnTo>
                  <a:pt x="120" y="264"/>
                </a:lnTo>
                <a:lnTo>
                  <a:pt x="132" y="270"/>
                </a:lnTo>
                <a:lnTo>
                  <a:pt x="138" y="270"/>
                </a:lnTo>
                <a:lnTo>
                  <a:pt x="150" y="264"/>
                </a:lnTo>
                <a:lnTo>
                  <a:pt x="162" y="252"/>
                </a:lnTo>
                <a:lnTo>
                  <a:pt x="180" y="246"/>
                </a:lnTo>
                <a:lnTo>
                  <a:pt x="204" y="246"/>
                </a:lnTo>
                <a:lnTo>
                  <a:pt x="210" y="240"/>
                </a:lnTo>
                <a:lnTo>
                  <a:pt x="252" y="240"/>
                </a:lnTo>
                <a:lnTo>
                  <a:pt x="246" y="222"/>
                </a:lnTo>
                <a:lnTo>
                  <a:pt x="264" y="222"/>
                </a:lnTo>
                <a:lnTo>
                  <a:pt x="264" y="198"/>
                </a:lnTo>
                <a:lnTo>
                  <a:pt x="270" y="192"/>
                </a:lnTo>
                <a:lnTo>
                  <a:pt x="270" y="180"/>
                </a:lnTo>
                <a:lnTo>
                  <a:pt x="276" y="168"/>
                </a:lnTo>
                <a:lnTo>
                  <a:pt x="276" y="156"/>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8" name="Iraq" descr="© INSCALE GmbH, 05.05.2010&#10;http://www.presentationload.com/">
            <a:extLst>
              <a:ext uri="{FF2B5EF4-FFF2-40B4-BE49-F238E27FC236}">
                <a16:creationId xmlns:a16="http://schemas.microsoft.com/office/drawing/2014/main" id="{EB386E8F-DF51-EEDA-E2A9-6A3C69461BAB}"/>
              </a:ext>
            </a:extLst>
          </p:cNvPr>
          <p:cNvSpPr>
            <a:spLocks/>
          </p:cNvSpPr>
          <p:nvPr/>
        </p:nvSpPr>
        <p:spPr bwMode="gray">
          <a:xfrm>
            <a:off x="6854208" y="2966794"/>
            <a:ext cx="322714" cy="311648"/>
          </a:xfrm>
          <a:custGeom>
            <a:avLst/>
            <a:gdLst>
              <a:gd name="T0" fmla="*/ 2147483647 w 684"/>
              <a:gd name="T1" fmla="*/ 2147483647 h 660"/>
              <a:gd name="T2" fmla="*/ 2147483647 w 684"/>
              <a:gd name="T3" fmla="*/ 2147483647 h 660"/>
              <a:gd name="T4" fmla="*/ 2147483647 w 684"/>
              <a:gd name="T5" fmla="*/ 2147483647 h 660"/>
              <a:gd name="T6" fmla="*/ 2147483647 w 684"/>
              <a:gd name="T7" fmla="*/ 2147483647 h 660"/>
              <a:gd name="T8" fmla="*/ 2147483647 w 684"/>
              <a:gd name="T9" fmla="*/ 2147483647 h 660"/>
              <a:gd name="T10" fmla="*/ 2147483647 w 684"/>
              <a:gd name="T11" fmla="*/ 2147483647 h 660"/>
              <a:gd name="T12" fmla="*/ 2147483647 w 684"/>
              <a:gd name="T13" fmla="*/ 2147483647 h 660"/>
              <a:gd name="T14" fmla="*/ 2147483647 w 684"/>
              <a:gd name="T15" fmla="*/ 2147483647 h 660"/>
              <a:gd name="T16" fmla="*/ 2147483647 w 684"/>
              <a:gd name="T17" fmla="*/ 2147483647 h 660"/>
              <a:gd name="T18" fmla="*/ 2147483647 w 684"/>
              <a:gd name="T19" fmla="*/ 2147483647 h 660"/>
              <a:gd name="T20" fmla="*/ 2147483647 w 684"/>
              <a:gd name="T21" fmla="*/ 2147483647 h 660"/>
              <a:gd name="T22" fmla="*/ 2147483647 w 684"/>
              <a:gd name="T23" fmla="*/ 2147483647 h 660"/>
              <a:gd name="T24" fmla="*/ 2147483647 w 684"/>
              <a:gd name="T25" fmla="*/ 2147483647 h 660"/>
              <a:gd name="T26" fmla="*/ 2147483647 w 684"/>
              <a:gd name="T27" fmla="*/ 2147483647 h 660"/>
              <a:gd name="T28" fmla="*/ 2147483647 w 684"/>
              <a:gd name="T29" fmla="*/ 2147483647 h 660"/>
              <a:gd name="T30" fmla="*/ 2147483647 w 684"/>
              <a:gd name="T31" fmla="*/ 2147483647 h 660"/>
              <a:gd name="T32" fmla="*/ 2147483647 w 684"/>
              <a:gd name="T33" fmla="*/ 2147483647 h 660"/>
              <a:gd name="T34" fmla="*/ 2147483647 w 684"/>
              <a:gd name="T35" fmla="*/ 2147483647 h 660"/>
              <a:gd name="T36" fmla="*/ 2147483647 w 684"/>
              <a:gd name="T37" fmla="*/ 2147483647 h 660"/>
              <a:gd name="T38" fmla="*/ 2147483647 w 684"/>
              <a:gd name="T39" fmla="*/ 2147483647 h 660"/>
              <a:gd name="T40" fmla="*/ 2147483647 w 684"/>
              <a:gd name="T41" fmla="*/ 2147483647 h 660"/>
              <a:gd name="T42" fmla="*/ 2147483647 w 684"/>
              <a:gd name="T43" fmla="*/ 2147483647 h 660"/>
              <a:gd name="T44" fmla="*/ 2147483647 w 684"/>
              <a:gd name="T45" fmla="*/ 2147483647 h 660"/>
              <a:gd name="T46" fmla="*/ 2147483647 w 684"/>
              <a:gd name="T47" fmla="*/ 2147483647 h 660"/>
              <a:gd name="T48" fmla="*/ 2147483647 w 684"/>
              <a:gd name="T49" fmla="*/ 2147483647 h 660"/>
              <a:gd name="T50" fmla="*/ 2147483647 w 684"/>
              <a:gd name="T51" fmla="*/ 2147483647 h 660"/>
              <a:gd name="T52" fmla="*/ 2147483647 w 684"/>
              <a:gd name="T53" fmla="*/ 0 h 660"/>
              <a:gd name="T54" fmla="*/ 2147483647 w 684"/>
              <a:gd name="T55" fmla="*/ 2147483647 h 660"/>
              <a:gd name="T56" fmla="*/ 2147483647 w 684"/>
              <a:gd name="T57" fmla="*/ 2147483647 h 660"/>
              <a:gd name="T58" fmla="*/ 2147483647 w 684"/>
              <a:gd name="T59" fmla="*/ 0 h 660"/>
              <a:gd name="T60" fmla="*/ 2147483647 w 684"/>
              <a:gd name="T61" fmla="*/ 2147483647 h 660"/>
              <a:gd name="T62" fmla="*/ 2147483647 w 684"/>
              <a:gd name="T63" fmla="*/ 2147483647 h 660"/>
              <a:gd name="T64" fmla="*/ 2147483647 w 684"/>
              <a:gd name="T65" fmla="*/ 2147483647 h 660"/>
              <a:gd name="T66" fmla="*/ 2147483647 w 684"/>
              <a:gd name="T67" fmla="*/ 2147483647 h 660"/>
              <a:gd name="T68" fmla="*/ 2147483647 w 684"/>
              <a:gd name="T69" fmla="*/ 2147483647 h 660"/>
              <a:gd name="T70" fmla="*/ 2147483647 w 684"/>
              <a:gd name="T71" fmla="*/ 2147483647 h 660"/>
              <a:gd name="T72" fmla="*/ 2147483647 w 684"/>
              <a:gd name="T73" fmla="*/ 2147483647 h 660"/>
              <a:gd name="T74" fmla="*/ 2147483647 w 684"/>
              <a:gd name="T75" fmla="*/ 2147483647 h 660"/>
              <a:gd name="T76" fmla="*/ 2147483647 w 684"/>
              <a:gd name="T77" fmla="*/ 2147483647 h 660"/>
              <a:gd name="T78" fmla="*/ 2147483647 w 684"/>
              <a:gd name="T79" fmla="*/ 2147483647 h 660"/>
              <a:gd name="T80" fmla="*/ 2147483647 w 684"/>
              <a:gd name="T81" fmla="*/ 2147483647 h 660"/>
              <a:gd name="T82" fmla="*/ 2147483647 w 684"/>
              <a:gd name="T83" fmla="*/ 2147483647 h 660"/>
              <a:gd name="T84" fmla="*/ 2147483647 w 684"/>
              <a:gd name="T85" fmla="*/ 2147483647 h 660"/>
              <a:gd name="T86" fmla="*/ 0 w 684"/>
              <a:gd name="T87" fmla="*/ 2147483647 h 660"/>
              <a:gd name="T88" fmla="*/ 2147483647 w 684"/>
              <a:gd name="T89" fmla="*/ 2147483647 h 660"/>
              <a:gd name="T90" fmla="*/ 2147483647 w 684"/>
              <a:gd name="T91" fmla="*/ 2147483647 h 660"/>
              <a:gd name="T92" fmla="*/ 2147483647 w 684"/>
              <a:gd name="T93" fmla="*/ 2147483647 h 660"/>
              <a:gd name="T94" fmla="*/ 2147483647 w 684"/>
              <a:gd name="T95" fmla="*/ 2147483647 h 660"/>
              <a:gd name="T96" fmla="*/ 2147483647 w 684"/>
              <a:gd name="T97" fmla="*/ 2147483647 h 660"/>
              <a:gd name="T98" fmla="*/ 2147483647 w 684"/>
              <a:gd name="T99" fmla="*/ 2147483647 h 660"/>
              <a:gd name="T100" fmla="*/ 2147483647 w 684"/>
              <a:gd name="T101" fmla="*/ 2147483647 h 660"/>
              <a:gd name="T102" fmla="*/ 2147483647 w 684"/>
              <a:gd name="T103" fmla="*/ 2147483647 h 660"/>
              <a:gd name="T104" fmla="*/ 2147483647 w 684"/>
              <a:gd name="T105" fmla="*/ 2147483647 h 660"/>
              <a:gd name="T106" fmla="*/ 2147483647 w 684"/>
              <a:gd name="T107" fmla="*/ 2147483647 h 660"/>
              <a:gd name="T108" fmla="*/ 2147483647 w 684"/>
              <a:gd name="T109" fmla="*/ 2147483647 h 660"/>
              <a:gd name="T110" fmla="*/ 2147483647 w 684"/>
              <a:gd name="T111" fmla="*/ 2147483647 h 660"/>
              <a:gd name="T112" fmla="*/ 2147483647 w 684"/>
              <a:gd name="T113" fmla="*/ 2147483647 h 660"/>
              <a:gd name="T114" fmla="*/ 2147483647 w 684"/>
              <a:gd name="T115" fmla="*/ 2147483647 h 66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84"/>
              <a:gd name="T175" fmla="*/ 0 h 660"/>
              <a:gd name="T176" fmla="*/ 684 w 684"/>
              <a:gd name="T177" fmla="*/ 660 h 66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84" h="660">
                <a:moveTo>
                  <a:pt x="678" y="564"/>
                </a:moveTo>
                <a:lnTo>
                  <a:pt x="666" y="552"/>
                </a:lnTo>
                <a:lnTo>
                  <a:pt x="654" y="546"/>
                </a:lnTo>
                <a:lnTo>
                  <a:pt x="648" y="516"/>
                </a:lnTo>
                <a:lnTo>
                  <a:pt x="642" y="516"/>
                </a:lnTo>
                <a:lnTo>
                  <a:pt x="636" y="510"/>
                </a:lnTo>
                <a:lnTo>
                  <a:pt x="624" y="504"/>
                </a:lnTo>
                <a:lnTo>
                  <a:pt x="618" y="498"/>
                </a:lnTo>
                <a:lnTo>
                  <a:pt x="618" y="462"/>
                </a:lnTo>
                <a:lnTo>
                  <a:pt x="624" y="450"/>
                </a:lnTo>
                <a:lnTo>
                  <a:pt x="624" y="438"/>
                </a:lnTo>
                <a:lnTo>
                  <a:pt x="594" y="402"/>
                </a:lnTo>
                <a:lnTo>
                  <a:pt x="588" y="390"/>
                </a:lnTo>
                <a:lnTo>
                  <a:pt x="582" y="384"/>
                </a:lnTo>
                <a:lnTo>
                  <a:pt x="564" y="384"/>
                </a:lnTo>
                <a:lnTo>
                  <a:pt x="546" y="366"/>
                </a:lnTo>
                <a:lnTo>
                  <a:pt x="534" y="360"/>
                </a:lnTo>
                <a:lnTo>
                  <a:pt x="528" y="354"/>
                </a:lnTo>
                <a:lnTo>
                  <a:pt x="504" y="354"/>
                </a:lnTo>
                <a:lnTo>
                  <a:pt x="504" y="312"/>
                </a:lnTo>
                <a:lnTo>
                  <a:pt x="498" y="312"/>
                </a:lnTo>
                <a:lnTo>
                  <a:pt x="492" y="306"/>
                </a:lnTo>
                <a:lnTo>
                  <a:pt x="468" y="294"/>
                </a:lnTo>
                <a:lnTo>
                  <a:pt x="456" y="282"/>
                </a:lnTo>
                <a:lnTo>
                  <a:pt x="444" y="276"/>
                </a:lnTo>
                <a:lnTo>
                  <a:pt x="438" y="270"/>
                </a:lnTo>
                <a:lnTo>
                  <a:pt x="438" y="264"/>
                </a:lnTo>
                <a:lnTo>
                  <a:pt x="444" y="252"/>
                </a:lnTo>
                <a:lnTo>
                  <a:pt x="450" y="246"/>
                </a:lnTo>
                <a:lnTo>
                  <a:pt x="438" y="234"/>
                </a:lnTo>
                <a:lnTo>
                  <a:pt x="438" y="228"/>
                </a:lnTo>
                <a:lnTo>
                  <a:pt x="450" y="216"/>
                </a:lnTo>
                <a:lnTo>
                  <a:pt x="462" y="216"/>
                </a:lnTo>
                <a:lnTo>
                  <a:pt x="462" y="186"/>
                </a:lnTo>
                <a:lnTo>
                  <a:pt x="468" y="186"/>
                </a:lnTo>
                <a:lnTo>
                  <a:pt x="480" y="174"/>
                </a:lnTo>
                <a:lnTo>
                  <a:pt x="480" y="168"/>
                </a:lnTo>
                <a:lnTo>
                  <a:pt x="474" y="156"/>
                </a:lnTo>
                <a:lnTo>
                  <a:pt x="462" y="144"/>
                </a:lnTo>
                <a:lnTo>
                  <a:pt x="462" y="138"/>
                </a:lnTo>
                <a:lnTo>
                  <a:pt x="480" y="120"/>
                </a:lnTo>
                <a:lnTo>
                  <a:pt x="480" y="114"/>
                </a:lnTo>
                <a:lnTo>
                  <a:pt x="468" y="114"/>
                </a:lnTo>
                <a:lnTo>
                  <a:pt x="456" y="120"/>
                </a:lnTo>
                <a:lnTo>
                  <a:pt x="450" y="126"/>
                </a:lnTo>
                <a:lnTo>
                  <a:pt x="438" y="108"/>
                </a:lnTo>
                <a:lnTo>
                  <a:pt x="414" y="102"/>
                </a:lnTo>
                <a:lnTo>
                  <a:pt x="414" y="84"/>
                </a:lnTo>
                <a:lnTo>
                  <a:pt x="402" y="72"/>
                </a:lnTo>
                <a:lnTo>
                  <a:pt x="378" y="24"/>
                </a:lnTo>
                <a:lnTo>
                  <a:pt x="378" y="12"/>
                </a:lnTo>
                <a:lnTo>
                  <a:pt x="336" y="24"/>
                </a:lnTo>
                <a:lnTo>
                  <a:pt x="336" y="6"/>
                </a:lnTo>
                <a:lnTo>
                  <a:pt x="330" y="0"/>
                </a:lnTo>
                <a:lnTo>
                  <a:pt x="306" y="0"/>
                </a:lnTo>
                <a:lnTo>
                  <a:pt x="306" y="6"/>
                </a:lnTo>
                <a:lnTo>
                  <a:pt x="300" y="12"/>
                </a:lnTo>
                <a:lnTo>
                  <a:pt x="288" y="12"/>
                </a:lnTo>
                <a:lnTo>
                  <a:pt x="276" y="0"/>
                </a:lnTo>
                <a:lnTo>
                  <a:pt x="234" y="0"/>
                </a:lnTo>
                <a:lnTo>
                  <a:pt x="234" y="12"/>
                </a:lnTo>
                <a:lnTo>
                  <a:pt x="228" y="18"/>
                </a:lnTo>
                <a:lnTo>
                  <a:pt x="216" y="24"/>
                </a:lnTo>
                <a:lnTo>
                  <a:pt x="204" y="36"/>
                </a:lnTo>
                <a:lnTo>
                  <a:pt x="198" y="48"/>
                </a:lnTo>
                <a:lnTo>
                  <a:pt x="192" y="54"/>
                </a:lnTo>
                <a:lnTo>
                  <a:pt x="180" y="54"/>
                </a:lnTo>
                <a:lnTo>
                  <a:pt x="168" y="60"/>
                </a:lnTo>
                <a:lnTo>
                  <a:pt x="156" y="60"/>
                </a:lnTo>
                <a:lnTo>
                  <a:pt x="150" y="66"/>
                </a:lnTo>
                <a:lnTo>
                  <a:pt x="144" y="78"/>
                </a:lnTo>
                <a:lnTo>
                  <a:pt x="144" y="90"/>
                </a:lnTo>
                <a:lnTo>
                  <a:pt x="150" y="102"/>
                </a:lnTo>
                <a:lnTo>
                  <a:pt x="156" y="108"/>
                </a:lnTo>
                <a:lnTo>
                  <a:pt x="156" y="120"/>
                </a:lnTo>
                <a:lnTo>
                  <a:pt x="162" y="132"/>
                </a:lnTo>
                <a:lnTo>
                  <a:pt x="162" y="162"/>
                </a:lnTo>
                <a:lnTo>
                  <a:pt x="156" y="174"/>
                </a:lnTo>
                <a:lnTo>
                  <a:pt x="150" y="192"/>
                </a:lnTo>
                <a:lnTo>
                  <a:pt x="150" y="198"/>
                </a:lnTo>
                <a:lnTo>
                  <a:pt x="168" y="216"/>
                </a:lnTo>
                <a:lnTo>
                  <a:pt x="168" y="222"/>
                </a:lnTo>
                <a:lnTo>
                  <a:pt x="162" y="228"/>
                </a:lnTo>
                <a:lnTo>
                  <a:pt x="138" y="240"/>
                </a:lnTo>
                <a:lnTo>
                  <a:pt x="78" y="264"/>
                </a:lnTo>
                <a:lnTo>
                  <a:pt x="66" y="270"/>
                </a:lnTo>
                <a:lnTo>
                  <a:pt x="6" y="318"/>
                </a:lnTo>
                <a:lnTo>
                  <a:pt x="0" y="318"/>
                </a:lnTo>
                <a:lnTo>
                  <a:pt x="0" y="324"/>
                </a:lnTo>
                <a:lnTo>
                  <a:pt x="24" y="366"/>
                </a:lnTo>
                <a:lnTo>
                  <a:pt x="24" y="384"/>
                </a:lnTo>
                <a:lnTo>
                  <a:pt x="48" y="402"/>
                </a:lnTo>
                <a:lnTo>
                  <a:pt x="48" y="414"/>
                </a:lnTo>
                <a:lnTo>
                  <a:pt x="60" y="426"/>
                </a:lnTo>
                <a:lnTo>
                  <a:pt x="126" y="426"/>
                </a:lnTo>
                <a:lnTo>
                  <a:pt x="156" y="456"/>
                </a:lnTo>
                <a:lnTo>
                  <a:pt x="168" y="462"/>
                </a:lnTo>
                <a:lnTo>
                  <a:pt x="180" y="474"/>
                </a:lnTo>
                <a:lnTo>
                  <a:pt x="228" y="498"/>
                </a:lnTo>
                <a:lnTo>
                  <a:pt x="234" y="504"/>
                </a:lnTo>
                <a:lnTo>
                  <a:pt x="246" y="510"/>
                </a:lnTo>
                <a:lnTo>
                  <a:pt x="438" y="654"/>
                </a:lnTo>
                <a:lnTo>
                  <a:pt x="522" y="654"/>
                </a:lnTo>
                <a:lnTo>
                  <a:pt x="570" y="660"/>
                </a:lnTo>
                <a:lnTo>
                  <a:pt x="564" y="660"/>
                </a:lnTo>
                <a:lnTo>
                  <a:pt x="570" y="654"/>
                </a:lnTo>
                <a:lnTo>
                  <a:pt x="588" y="618"/>
                </a:lnTo>
                <a:lnTo>
                  <a:pt x="588" y="606"/>
                </a:lnTo>
                <a:lnTo>
                  <a:pt x="594" y="600"/>
                </a:lnTo>
                <a:lnTo>
                  <a:pt x="600" y="588"/>
                </a:lnTo>
                <a:lnTo>
                  <a:pt x="648" y="588"/>
                </a:lnTo>
                <a:lnTo>
                  <a:pt x="654" y="594"/>
                </a:lnTo>
                <a:lnTo>
                  <a:pt x="678" y="582"/>
                </a:lnTo>
                <a:lnTo>
                  <a:pt x="684" y="576"/>
                </a:lnTo>
                <a:lnTo>
                  <a:pt x="678" y="570"/>
                </a:lnTo>
                <a:lnTo>
                  <a:pt x="678" y="56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9" name="Iran" descr="© INSCALE GmbH, 05.05.2010&#10;http://www.presentationload.com/">
            <a:extLst>
              <a:ext uri="{FF2B5EF4-FFF2-40B4-BE49-F238E27FC236}">
                <a16:creationId xmlns:a16="http://schemas.microsoft.com/office/drawing/2014/main" id="{3C66A53F-55FD-F61C-F716-5C4E0215F619}"/>
              </a:ext>
            </a:extLst>
          </p:cNvPr>
          <p:cNvSpPr>
            <a:spLocks/>
          </p:cNvSpPr>
          <p:nvPr/>
        </p:nvSpPr>
        <p:spPr bwMode="gray">
          <a:xfrm>
            <a:off x="6992513" y="2872746"/>
            <a:ext cx="678618" cy="556908"/>
          </a:xfrm>
          <a:custGeom>
            <a:avLst/>
            <a:gdLst>
              <a:gd name="T0" fmla="*/ 2147483647 w 1440"/>
              <a:gd name="T1" fmla="*/ 2147483647 h 1182"/>
              <a:gd name="T2" fmla="*/ 2147483647 w 1440"/>
              <a:gd name="T3" fmla="*/ 2147483647 h 1182"/>
              <a:gd name="T4" fmla="*/ 2147483647 w 1440"/>
              <a:gd name="T5" fmla="*/ 2147483647 h 1182"/>
              <a:gd name="T6" fmla="*/ 2147483647 w 1440"/>
              <a:gd name="T7" fmla="*/ 2147483647 h 1182"/>
              <a:gd name="T8" fmla="*/ 2147483647 w 1440"/>
              <a:gd name="T9" fmla="*/ 2147483647 h 1182"/>
              <a:gd name="T10" fmla="*/ 2147483647 w 1440"/>
              <a:gd name="T11" fmla="*/ 2147483647 h 1182"/>
              <a:gd name="T12" fmla="*/ 2147483647 w 1440"/>
              <a:gd name="T13" fmla="*/ 2147483647 h 1182"/>
              <a:gd name="T14" fmla="*/ 2147483647 w 1440"/>
              <a:gd name="T15" fmla="*/ 2147483647 h 1182"/>
              <a:gd name="T16" fmla="*/ 2147483647 w 1440"/>
              <a:gd name="T17" fmla="*/ 2147483647 h 1182"/>
              <a:gd name="T18" fmla="*/ 2147483647 w 1440"/>
              <a:gd name="T19" fmla="*/ 2147483647 h 1182"/>
              <a:gd name="T20" fmla="*/ 2147483647 w 1440"/>
              <a:gd name="T21" fmla="*/ 2147483647 h 1182"/>
              <a:gd name="T22" fmla="*/ 2147483647 w 1440"/>
              <a:gd name="T23" fmla="*/ 2147483647 h 1182"/>
              <a:gd name="T24" fmla="*/ 2147483647 w 1440"/>
              <a:gd name="T25" fmla="*/ 2147483647 h 1182"/>
              <a:gd name="T26" fmla="*/ 2147483647 w 1440"/>
              <a:gd name="T27" fmla="*/ 2147483647 h 1182"/>
              <a:gd name="T28" fmla="*/ 2147483647 w 1440"/>
              <a:gd name="T29" fmla="*/ 2147483647 h 1182"/>
              <a:gd name="T30" fmla="*/ 2147483647 w 1440"/>
              <a:gd name="T31" fmla="*/ 2147483647 h 1182"/>
              <a:gd name="T32" fmla="*/ 2147483647 w 1440"/>
              <a:gd name="T33" fmla="*/ 2147483647 h 1182"/>
              <a:gd name="T34" fmla="*/ 2147483647 w 1440"/>
              <a:gd name="T35" fmla="*/ 2147483647 h 1182"/>
              <a:gd name="T36" fmla="*/ 2147483647 w 1440"/>
              <a:gd name="T37" fmla="*/ 2147483647 h 1182"/>
              <a:gd name="T38" fmla="*/ 2147483647 w 1440"/>
              <a:gd name="T39" fmla="*/ 2147483647 h 1182"/>
              <a:gd name="T40" fmla="*/ 2147483647 w 1440"/>
              <a:gd name="T41" fmla="*/ 2147483647 h 1182"/>
              <a:gd name="T42" fmla="*/ 2147483647 w 1440"/>
              <a:gd name="T43" fmla="*/ 2147483647 h 1182"/>
              <a:gd name="T44" fmla="*/ 2147483647 w 1440"/>
              <a:gd name="T45" fmla="*/ 2147483647 h 1182"/>
              <a:gd name="T46" fmla="*/ 2147483647 w 1440"/>
              <a:gd name="T47" fmla="*/ 2147483647 h 1182"/>
              <a:gd name="T48" fmla="*/ 2147483647 w 1440"/>
              <a:gd name="T49" fmla="*/ 2147483647 h 1182"/>
              <a:gd name="T50" fmla="*/ 2147483647 w 1440"/>
              <a:gd name="T51" fmla="*/ 2147483647 h 1182"/>
              <a:gd name="T52" fmla="*/ 2147483647 w 1440"/>
              <a:gd name="T53" fmla="*/ 2147483647 h 1182"/>
              <a:gd name="T54" fmla="*/ 2147483647 w 1440"/>
              <a:gd name="T55" fmla="*/ 2147483647 h 1182"/>
              <a:gd name="T56" fmla="*/ 2147483647 w 1440"/>
              <a:gd name="T57" fmla="*/ 2147483647 h 1182"/>
              <a:gd name="T58" fmla="*/ 2147483647 w 1440"/>
              <a:gd name="T59" fmla="*/ 2147483647 h 1182"/>
              <a:gd name="T60" fmla="*/ 2147483647 w 1440"/>
              <a:gd name="T61" fmla="*/ 0 h 1182"/>
              <a:gd name="T62" fmla="*/ 2147483647 w 1440"/>
              <a:gd name="T63" fmla="*/ 2147483647 h 1182"/>
              <a:gd name="T64" fmla="*/ 2147483647 w 1440"/>
              <a:gd name="T65" fmla="*/ 2147483647 h 1182"/>
              <a:gd name="T66" fmla="*/ 2147483647 w 1440"/>
              <a:gd name="T67" fmla="*/ 2147483647 h 1182"/>
              <a:gd name="T68" fmla="*/ 2147483647 w 1440"/>
              <a:gd name="T69" fmla="*/ 2147483647 h 1182"/>
              <a:gd name="T70" fmla="*/ 2147483647 w 1440"/>
              <a:gd name="T71" fmla="*/ 2147483647 h 1182"/>
              <a:gd name="T72" fmla="*/ 2147483647 w 1440"/>
              <a:gd name="T73" fmla="*/ 2147483647 h 1182"/>
              <a:gd name="T74" fmla="*/ 2147483647 w 1440"/>
              <a:gd name="T75" fmla="*/ 2147483647 h 1182"/>
              <a:gd name="T76" fmla="*/ 2147483647 w 1440"/>
              <a:gd name="T77" fmla="*/ 2147483647 h 1182"/>
              <a:gd name="T78" fmla="*/ 2147483647 w 1440"/>
              <a:gd name="T79" fmla="*/ 2147483647 h 1182"/>
              <a:gd name="T80" fmla="*/ 2147483647 w 1440"/>
              <a:gd name="T81" fmla="*/ 2147483647 h 1182"/>
              <a:gd name="T82" fmla="*/ 2147483647 w 1440"/>
              <a:gd name="T83" fmla="*/ 2147483647 h 1182"/>
              <a:gd name="T84" fmla="*/ 2147483647 w 1440"/>
              <a:gd name="T85" fmla="*/ 2147483647 h 1182"/>
              <a:gd name="T86" fmla="*/ 2147483647 w 1440"/>
              <a:gd name="T87" fmla="*/ 2147483647 h 1182"/>
              <a:gd name="T88" fmla="*/ 2147483647 w 1440"/>
              <a:gd name="T89" fmla="*/ 2147483647 h 1182"/>
              <a:gd name="T90" fmla="*/ 2147483647 w 1440"/>
              <a:gd name="T91" fmla="*/ 2147483647 h 1182"/>
              <a:gd name="T92" fmla="*/ 2147483647 w 1440"/>
              <a:gd name="T93" fmla="*/ 2147483647 h 1182"/>
              <a:gd name="T94" fmla="*/ 2147483647 w 1440"/>
              <a:gd name="T95" fmla="*/ 2147483647 h 1182"/>
              <a:gd name="T96" fmla="*/ 2147483647 w 1440"/>
              <a:gd name="T97" fmla="*/ 2147483647 h 1182"/>
              <a:gd name="T98" fmla="*/ 2147483647 w 1440"/>
              <a:gd name="T99" fmla="*/ 2147483647 h 1182"/>
              <a:gd name="T100" fmla="*/ 2147483647 w 1440"/>
              <a:gd name="T101" fmla="*/ 2147483647 h 1182"/>
              <a:gd name="T102" fmla="*/ 2147483647 w 1440"/>
              <a:gd name="T103" fmla="*/ 2147483647 h 1182"/>
              <a:gd name="T104" fmla="*/ 2147483647 w 1440"/>
              <a:gd name="T105" fmla="*/ 2147483647 h 1182"/>
              <a:gd name="T106" fmla="*/ 2147483647 w 1440"/>
              <a:gd name="T107" fmla="*/ 2147483647 h 1182"/>
              <a:gd name="T108" fmla="*/ 2147483647 w 1440"/>
              <a:gd name="T109" fmla="*/ 2147483647 h 1182"/>
              <a:gd name="T110" fmla="*/ 2147483647 w 1440"/>
              <a:gd name="T111" fmla="*/ 2147483647 h 118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40"/>
              <a:gd name="T169" fmla="*/ 0 h 1182"/>
              <a:gd name="T170" fmla="*/ 1440 w 1440"/>
              <a:gd name="T171" fmla="*/ 1182 h 118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40" h="1182">
                <a:moveTo>
                  <a:pt x="1338" y="1176"/>
                </a:moveTo>
                <a:lnTo>
                  <a:pt x="1338" y="1170"/>
                </a:lnTo>
                <a:lnTo>
                  <a:pt x="1332" y="1158"/>
                </a:lnTo>
                <a:lnTo>
                  <a:pt x="1332" y="1128"/>
                </a:lnTo>
                <a:lnTo>
                  <a:pt x="1344" y="1116"/>
                </a:lnTo>
                <a:lnTo>
                  <a:pt x="1344" y="1110"/>
                </a:lnTo>
                <a:lnTo>
                  <a:pt x="1350" y="1104"/>
                </a:lnTo>
                <a:lnTo>
                  <a:pt x="1356" y="1086"/>
                </a:lnTo>
                <a:lnTo>
                  <a:pt x="1368" y="1086"/>
                </a:lnTo>
                <a:lnTo>
                  <a:pt x="1374" y="1080"/>
                </a:lnTo>
                <a:lnTo>
                  <a:pt x="1374" y="1074"/>
                </a:lnTo>
                <a:lnTo>
                  <a:pt x="1380" y="1074"/>
                </a:lnTo>
                <a:lnTo>
                  <a:pt x="1380" y="1068"/>
                </a:lnTo>
                <a:lnTo>
                  <a:pt x="1386" y="1062"/>
                </a:lnTo>
                <a:lnTo>
                  <a:pt x="1398" y="1056"/>
                </a:lnTo>
                <a:lnTo>
                  <a:pt x="1428" y="1056"/>
                </a:lnTo>
                <a:lnTo>
                  <a:pt x="1428" y="1062"/>
                </a:lnTo>
                <a:lnTo>
                  <a:pt x="1434" y="1062"/>
                </a:lnTo>
                <a:lnTo>
                  <a:pt x="1440" y="1056"/>
                </a:lnTo>
                <a:lnTo>
                  <a:pt x="1440" y="1044"/>
                </a:lnTo>
                <a:lnTo>
                  <a:pt x="1434" y="1026"/>
                </a:lnTo>
                <a:lnTo>
                  <a:pt x="1428" y="1014"/>
                </a:lnTo>
                <a:lnTo>
                  <a:pt x="1422" y="1008"/>
                </a:lnTo>
                <a:lnTo>
                  <a:pt x="1404" y="1008"/>
                </a:lnTo>
                <a:lnTo>
                  <a:pt x="1404" y="996"/>
                </a:lnTo>
                <a:lnTo>
                  <a:pt x="1398" y="984"/>
                </a:lnTo>
                <a:lnTo>
                  <a:pt x="1398" y="960"/>
                </a:lnTo>
                <a:lnTo>
                  <a:pt x="1392" y="960"/>
                </a:lnTo>
                <a:lnTo>
                  <a:pt x="1398" y="930"/>
                </a:lnTo>
                <a:lnTo>
                  <a:pt x="1374" y="930"/>
                </a:lnTo>
                <a:lnTo>
                  <a:pt x="1362" y="912"/>
                </a:lnTo>
                <a:lnTo>
                  <a:pt x="1350" y="918"/>
                </a:lnTo>
                <a:lnTo>
                  <a:pt x="1332" y="918"/>
                </a:lnTo>
                <a:lnTo>
                  <a:pt x="1326" y="912"/>
                </a:lnTo>
                <a:lnTo>
                  <a:pt x="1314" y="894"/>
                </a:lnTo>
                <a:lnTo>
                  <a:pt x="1308" y="876"/>
                </a:lnTo>
                <a:lnTo>
                  <a:pt x="1296" y="864"/>
                </a:lnTo>
                <a:lnTo>
                  <a:pt x="1284" y="846"/>
                </a:lnTo>
                <a:lnTo>
                  <a:pt x="1278" y="840"/>
                </a:lnTo>
                <a:lnTo>
                  <a:pt x="1272" y="828"/>
                </a:lnTo>
                <a:lnTo>
                  <a:pt x="1248" y="804"/>
                </a:lnTo>
                <a:lnTo>
                  <a:pt x="1242" y="804"/>
                </a:lnTo>
                <a:lnTo>
                  <a:pt x="1242" y="792"/>
                </a:lnTo>
                <a:lnTo>
                  <a:pt x="1260" y="774"/>
                </a:lnTo>
                <a:lnTo>
                  <a:pt x="1266" y="762"/>
                </a:lnTo>
                <a:lnTo>
                  <a:pt x="1272" y="756"/>
                </a:lnTo>
                <a:lnTo>
                  <a:pt x="1296" y="708"/>
                </a:lnTo>
                <a:lnTo>
                  <a:pt x="1284" y="684"/>
                </a:lnTo>
                <a:lnTo>
                  <a:pt x="1278" y="678"/>
                </a:lnTo>
                <a:lnTo>
                  <a:pt x="1242" y="678"/>
                </a:lnTo>
                <a:lnTo>
                  <a:pt x="1230" y="672"/>
                </a:lnTo>
                <a:lnTo>
                  <a:pt x="1224" y="672"/>
                </a:lnTo>
                <a:lnTo>
                  <a:pt x="1218" y="666"/>
                </a:lnTo>
                <a:lnTo>
                  <a:pt x="1218" y="612"/>
                </a:lnTo>
                <a:lnTo>
                  <a:pt x="1212" y="606"/>
                </a:lnTo>
                <a:lnTo>
                  <a:pt x="1200" y="582"/>
                </a:lnTo>
                <a:lnTo>
                  <a:pt x="1188" y="564"/>
                </a:lnTo>
                <a:lnTo>
                  <a:pt x="1176" y="540"/>
                </a:lnTo>
                <a:lnTo>
                  <a:pt x="1182" y="528"/>
                </a:lnTo>
                <a:lnTo>
                  <a:pt x="1200" y="510"/>
                </a:lnTo>
                <a:lnTo>
                  <a:pt x="1200" y="504"/>
                </a:lnTo>
                <a:lnTo>
                  <a:pt x="1194" y="498"/>
                </a:lnTo>
                <a:lnTo>
                  <a:pt x="1170" y="498"/>
                </a:lnTo>
                <a:lnTo>
                  <a:pt x="1170" y="468"/>
                </a:lnTo>
                <a:lnTo>
                  <a:pt x="1158" y="456"/>
                </a:lnTo>
                <a:lnTo>
                  <a:pt x="1158" y="450"/>
                </a:lnTo>
                <a:lnTo>
                  <a:pt x="1164" y="444"/>
                </a:lnTo>
                <a:lnTo>
                  <a:pt x="1176" y="438"/>
                </a:lnTo>
                <a:lnTo>
                  <a:pt x="1182" y="432"/>
                </a:lnTo>
                <a:lnTo>
                  <a:pt x="1188" y="432"/>
                </a:lnTo>
                <a:lnTo>
                  <a:pt x="1176" y="414"/>
                </a:lnTo>
                <a:lnTo>
                  <a:pt x="1200" y="408"/>
                </a:lnTo>
                <a:lnTo>
                  <a:pt x="1200" y="402"/>
                </a:lnTo>
                <a:lnTo>
                  <a:pt x="1194" y="396"/>
                </a:lnTo>
                <a:lnTo>
                  <a:pt x="1194" y="372"/>
                </a:lnTo>
                <a:lnTo>
                  <a:pt x="1188" y="360"/>
                </a:lnTo>
                <a:lnTo>
                  <a:pt x="1188" y="354"/>
                </a:lnTo>
                <a:lnTo>
                  <a:pt x="1194" y="342"/>
                </a:lnTo>
                <a:lnTo>
                  <a:pt x="1200" y="336"/>
                </a:lnTo>
                <a:lnTo>
                  <a:pt x="1188" y="306"/>
                </a:lnTo>
                <a:lnTo>
                  <a:pt x="1194" y="282"/>
                </a:lnTo>
                <a:lnTo>
                  <a:pt x="1182" y="282"/>
                </a:lnTo>
                <a:lnTo>
                  <a:pt x="1182" y="246"/>
                </a:lnTo>
                <a:lnTo>
                  <a:pt x="1116" y="252"/>
                </a:lnTo>
                <a:lnTo>
                  <a:pt x="1110" y="246"/>
                </a:lnTo>
                <a:lnTo>
                  <a:pt x="1104" y="234"/>
                </a:lnTo>
                <a:lnTo>
                  <a:pt x="1092" y="228"/>
                </a:lnTo>
                <a:lnTo>
                  <a:pt x="1080" y="216"/>
                </a:lnTo>
                <a:lnTo>
                  <a:pt x="1068" y="216"/>
                </a:lnTo>
                <a:lnTo>
                  <a:pt x="1062" y="210"/>
                </a:lnTo>
                <a:lnTo>
                  <a:pt x="1056" y="210"/>
                </a:lnTo>
                <a:lnTo>
                  <a:pt x="1050" y="204"/>
                </a:lnTo>
                <a:lnTo>
                  <a:pt x="1044" y="192"/>
                </a:lnTo>
                <a:lnTo>
                  <a:pt x="1044" y="186"/>
                </a:lnTo>
                <a:lnTo>
                  <a:pt x="1038" y="180"/>
                </a:lnTo>
                <a:lnTo>
                  <a:pt x="1032" y="180"/>
                </a:lnTo>
                <a:lnTo>
                  <a:pt x="1020" y="174"/>
                </a:lnTo>
                <a:lnTo>
                  <a:pt x="1002" y="174"/>
                </a:lnTo>
                <a:lnTo>
                  <a:pt x="990" y="168"/>
                </a:lnTo>
                <a:lnTo>
                  <a:pt x="972" y="168"/>
                </a:lnTo>
                <a:lnTo>
                  <a:pt x="972" y="174"/>
                </a:lnTo>
                <a:lnTo>
                  <a:pt x="960" y="168"/>
                </a:lnTo>
                <a:lnTo>
                  <a:pt x="954" y="162"/>
                </a:lnTo>
                <a:lnTo>
                  <a:pt x="942" y="156"/>
                </a:lnTo>
                <a:lnTo>
                  <a:pt x="936" y="150"/>
                </a:lnTo>
                <a:lnTo>
                  <a:pt x="906" y="150"/>
                </a:lnTo>
                <a:lnTo>
                  <a:pt x="906" y="138"/>
                </a:lnTo>
                <a:lnTo>
                  <a:pt x="894" y="126"/>
                </a:lnTo>
                <a:lnTo>
                  <a:pt x="834" y="126"/>
                </a:lnTo>
                <a:lnTo>
                  <a:pt x="834" y="132"/>
                </a:lnTo>
                <a:lnTo>
                  <a:pt x="828" y="138"/>
                </a:lnTo>
                <a:lnTo>
                  <a:pt x="816" y="132"/>
                </a:lnTo>
                <a:lnTo>
                  <a:pt x="780" y="132"/>
                </a:lnTo>
                <a:lnTo>
                  <a:pt x="768" y="138"/>
                </a:lnTo>
                <a:lnTo>
                  <a:pt x="750" y="156"/>
                </a:lnTo>
                <a:lnTo>
                  <a:pt x="738" y="162"/>
                </a:lnTo>
                <a:lnTo>
                  <a:pt x="732" y="168"/>
                </a:lnTo>
                <a:lnTo>
                  <a:pt x="732" y="180"/>
                </a:lnTo>
                <a:lnTo>
                  <a:pt x="720" y="186"/>
                </a:lnTo>
                <a:lnTo>
                  <a:pt x="708" y="198"/>
                </a:lnTo>
                <a:lnTo>
                  <a:pt x="678" y="198"/>
                </a:lnTo>
                <a:lnTo>
                  <a:pt x="690" y="210"/>
                </a:lnTo>
                <a:lnTo>
                  <a:pt x="690" y="222"/>
                </a:lnTo>
                <a:lnTo>
                  <a:pt x="696" y="228"/>
                </a:lnTo>
                <a:lnTo>
                  <a:pt x="696" y="234"/>
                </a:lnTo>
                <a:lnTo>
                  <a:pt x="690" y="240"/>
                </a:lnTo>
                <a:lnTo>
                  <a:pt x="678" y="240"/>
                </a:lnTo>
                <a:lnTo>
                  <a:pt x="666" y="234"/>
                </a:lnTo>
                <a:lnTo>
                  <a:pt x="660" y="228"/>
                </a:lnTo>
                <a:lnTo>
                  <a:pt x="654" y="228"/>
                </a:lnTo>
                <a:lnTo>
                  <a:pt x="648" y="234"/>
                </a:lnTo>
                <a:lnTo>
                  <a:pt x="624" y="234"/>
                </a:lnTo>
                <a:lnTo>
                  <a:pt x="612" y="240"/>
                </a:lnTo>
                <a:lnTo>
                  <a:pt x="600" y="240"/>
                </a:lnTo>
                <a:lnTo>
                  <a:pt x="582" y="246"/>
                </a:lnTo>
                <a:lnTo>
                  <a:pt x="558" y="258"/>
                </a:lnTo>
                <a:lnTo>
                  <a:pt x="546" y="252"/>
                </a:lnTo>
                <a:lnTo>
                  <a:pt x="534" y="252"/>
                </a:lnTo>
                <a:lnTo>
                  <a:pt x="522" y="246"/>
                </a:lnTo>
                <a:lnTo>
                  <a:pt x="498" y="246"/>
                </a:lnTo>
                <a:lnTo>
                  <a:pt x="480" y="240"/>
                </a:lnTo>
                <a:lnTo>
                  <a:pt x="468" y="228"/>
                </a:lnTo>
                <a:lnTo>
                  <a:pt x="456" y="222"/>
                </a:lnTo>
                <a:lnTo>
                  <a:pt x="444" y="210"/>
                </a:lnTo>
                <a:lnTo>
                  <a:pt x="438" y="198"/>
                </a:lnTo>
                <a:lnTo>
                  <a:pt x="432" y="192"/>
                </a:lnTo>
                <a:lnTo>
                  <a:pt x="432" y="186"/>
                </a:lnTo>
                <a:lnTo>
                  <a:pt x="378" y="186"/>
                </a:lnTo>
                <a:lnTo>
                  <a:pt x="354" y="162"/>
                </a:lnTo>
                <a:lnTo>
                  <a:pt x="336" y="126"/>
                </a:lnTo>
                <a:lnTo>
                  <a:pt x="330" y="120"/>
                </a:lnTo>
                <a:lnTo>
                  <a:pt x="330" y="114"/>
                </a:lnTo>
                <a:lnTo>
                  <a:pt x="312" y="114"/>
                </a:lnTo>
                <a:lnTo>
                  <a:pt x="312" y="108"/>
                </a:lnTo>
                <a:lnTo>
                  <a:pt x="306" y="102"/>
                </a:lnTo>
                <a:lnTo>
                  <a:pt x="300" y="102"/>
                </a:lnTo>
                <a:lnTo>
                  <a:pt x="294" y="96"/>
                </a:lnTo>
                <a:lnTo>
                  <a:pt x="282" y="90"/>
                </a:lnTo>
                <a:lnTo>
                  <a:pt x="270" y="78"/>
                </a:lnTo>
                <a:lnTo>
                  <a:pt x="270" y="72"/>
                </a:lnTo>
                <a:lnTo>
                  <a:pt x="282" y="72"/>
                </a:lnTo>
                <a:lnTo>
                  <a:pt x="288" y="66"/>
                </a:lnTo>
                <a:lnTo>
                  <a:pt x="288" y="60"/>
                </a:lnTo>
                <a:lnTo>
                  <a:pt x="282" y="54"/>
                </a:lnTo>
                <a:lnTo>
                  <a:pt x="276" y="54"/>
                </a:lnTo>
                <a:lnTo>
                  <a:pt x="276" y="42"/>
                </a:lnTo>
                <a:lnTo>
                  <a:pt x="282" y="36"/>
                </a:lnTo>
                <a:lnTo>
                  <a:pt x="282" y="18"/>
                </a:lnTo>
                <a:lnTo>
                  <a:pt x="276" y="12"/>
                </a:lnTo>
                <a:lnTo>
                  <a:pt x="270" y="0"/>
                </a:lnTo>
                <a:lnTo>
                  <a:pt x="258" y="0"/>
                </a:lnTo>
                <a:lnTo>
                  <a:pt x="246" y="6"/>
                </a:lnTo>
                <a:lnTo>
                  <a:pt x="234" y="18"/>
                </a:lnTo>
                <a:lnTo>
                  <a:pt x="222" y="24"/>
                </a:lnTo>
                <a:lnTo>
                  <a:pt x="204" y="36"/>
                </a:lnTo>
                <a:lnTo>
                  <a:pt x="192" y="48"/>
                </a:lnTo>
                <a:lnTo>
                  <a:pt x="192" y="54"/>
                </a:lnTo>
                <a:lnTo>
                  <a:pt x="186" y="60"/>
                </a:lnTo>
                <a:lnTo>
                  <a:pt x="180" y="72"/>
                </a:lnTo>
                <a:lnTo>
                  <a:pt x="132" y="72"/>
                </a:lnTo>
                <a:lnTo>
                  <a:pt x="96" y="60"/>
                </a:lnTo>
                <a:lnTo>
                  <a:pt x="84" y="54"/>
                </a:lnTo>
                <a:lnTo>
                  <a:pt x="66" y="36"/>
                </a:lnTo>
                <a:lnTo>
                  <a:pt x="54" y="12"/>
                </a:lnTo>
                <a:lnTo>
                  <a:pt x="54" y="6"/>
                </a:lnTo>
                <a:lnTo>
                  <a:pt x="48" y="0"/>
                </a:lnTo>
                <a:lnTo>
                  <a:pt x="42" y="0"/>
                </a:lnTo>
                <a:lnTo>
                  <a:pt x="24" y="18"/>
                </a:lnTo>
                <a:lnTo>
                  <a:pt x="24" y="30"/>
                </a:lnTo>
                <a:lnTo>
                  <a:pt x="0" y="30"/>
                </a:lnTo>
                <a:lnTo>
                  <a:pt x="18" y="54"/>
                </a:lnTo>
                <a:lnTo>
                  <a:pt x="18" y="84"/>
                </a:lnTo>
                <a:lnTo>
                  <a:pt x="30" y="96"/>
                </a:lnTo>
                <a:lnTo>
                  <a:pt x="30" y="108"/>
                </a:lnTo>
                <a:lnTo>
                  <a:pt x="36" y="114"/>
                </a:lnTo>
                <a:lnTo>
                  <a:pt x="42" y="114"/>
                </a:lnTo>
                <a:lnTo>
                  <a:pt x="36" y="120"/>
                </a:lnTo>
                <a:lnTo>
                  <a:pt x="36" y="126"/>
                </a:lnTo>
                <a:lnTo>
                  <a:pt x="30" y="138"/>
                </a:lnTo>
                <a:lnTo>
                  <a:pt x="24" y="144"/>
                </a:lnTo>
                <a:lnTo>
                  <a:pt x="60" y="162"/>
                </a:lnTo>
                <a:lnTo>
                  <a:pt x="60" y="192"/>
                </a:lnTo>
                <a:lnTo>
                  <a:pt x="84" y="198"/>
                </a:lnTo>
                <a:lnTo>
                  <a:pt x="84" y="210"/>
                </a:lnTo>
                <a:lnTo>
                  <a:pt x="96" y="246"/>
                </a:lnTo>
                <a:lnTo>
                  <a:pt x="108" y="270"/>
                </a:lnTo>
                <a:lnTo>
                  <a:pt x="120" y="282"/>
                </a:lnTo>
                <a:lnTo>
                  <a:pt x="120" y="300"/>
                </a:lnTo>
                <a:lnTo>
                  <a:pt x="144" y="306"/>
                </a:lnTo>
                <a:lnTo>
                  <a:pt x="156" y="324"/>
                </a:lnTo>
                <a:lnTo>
                  <a:pt x="162" y="318"/>
                </a:lnTo>
                <a:lnTo>
                  <a:pt x="174" y="312"/>
                </a:lnTo>
                <a:lnTo>
                  <a:pt x="186" y="312"/>
                </a:lnTo>
                <a:lnTo>
                  <a:pt x="186" y="318"/>
                </a:lnTo>
                <a:lnTo>
                  <a:pt x="168" y="336"/>
                </a:lnTo>
                <a:lnTo>
                  <a:pt x="168" y="342"/>
                </a:lnTo>
                <a:lnTo>
                  <a:pt x="180" y="354"/>
                </a:lnTo>
                <a:lnTo>
                  <a:pt x="186" y="366"/>
                </a:lnTo>
                <a:lnTo>
                  <a:pt x="186" y="372"/>
                </a:lnTo>
                <a:lnTo>
                  <a:pt x="174" y="384"/>
                </a:lnTo>
                <a:lnTo>
                  <a:pt x="168" y="384"/>
                </a:lnTo>
                <a:lnTo>
                  <a:pt x="168" y="414"/>
                </a:lnTo>
                <a:lnTo>
                  <a:pt x="156" y="414"/>
                </a:lnTo>
                <a:lnTo>
                  <a:pt x="144" y="426"/>
                </a:lnTo>
                <a:lnTo>
                  <a:pt x="144" y="432"/>
                </a:lnTo>
                <a:lnTo>
                  <a:pt x="156" y="444"/>
                </a:lnTo>
                <a:lnTo>
                  <a:pt x="150" y="450"/>
                </a:lnTo>
                <a:lnTo>
                  <a:pt x="144" y="462"/>
                </a:lnTo>
                <a:lnTo>
                  <a:pt x="144" y="468"/>
                </a:lnTo>
                <a:lnTo>
                  <a:pt x="150" y="474"/>
                </a:lnTo>
                <a:lnTo>
                  <a:pt x="162" y="480"/>
                </a:lnTo>
                <a:lnTo>
                  <a:pt x="174" y="492"/>
                </a:lnTo>
                <a:lnTo>
                  <a:pt x="198" y="504"/>
                </a:lnTo>
                <a:lnTo>
                  <a:pt x="204" y="510"/>
                </a:lnTo>
                <a:lnTo>
                  <a:pt x="210" y="510"/>
                </a:lnTo>
                <a:lnTo>
                  <a:pt x="210" y="552"/>
                </a:lnTo>
                <a:lnTo>
                  <a:pt x="234" y="552"/>
                </a:lnTo>
                <a:lnTo>
                  <a:pt x="240" y="558"/>
                </a:lnTo>
                <a:lnTo>
                  <a:pt x="252" y="564"/>
                </a:lnTo>
                <a:lnTo>
                  <a:pt x="270" y="582"/>
                </a:lnTo>
                <a:lnTo>
                  <a:pt x="288" y="582"/>
                </a:lnTo>
                <a:lnTo>
                  <a:pt x="294" y="588"/>
                </a:lnTo>
                <a:lnTo>
                  <a:pt x="300" y="600"/>
                </a:lnTo>
                <a:lnTo>
                  <a:pt x="330" y="636"/>
                </a:lnTo>
                <a:lnTo>
                  <a:pt x="330" y="648"/>
                </a:lnTo>
                <a:lnTo>
                  <a:pt x="324" y="660"/>
                </a:lnTo>
                <a:lnTo>
                  <a:pt x="324" y="696"/>
                </a:lnTo>
                <a:lnTo>
                  <a:pt x="330" y="702"/>
                </a:lnTo>
                <a:lnTo>
                  <a:pt x="342" y="708"/>
                </a:lnTo>
                <a:lnTo>
                  <a:pt x="348" y="714"/>
                </a:lnTo>
                <a:lnTo>
                  <a:pt x="354" y="714"/>
                </a:lnTo>
                <a:lnTo>
                  <a:pt x="360" y="744"/>
                </a:lnTo>
                <a:lnTo>
                  <a:pt x="372" y="750"/>
                </a:lnTo>
                <a:lnTo>
                  <a:pt x="384" y="762"/>
                </a:lnTo>
                <a:lnTo>
                  <a:pt x="384" y="768"/>
                </a:lnTo>
                <a:lnTo>
                  <a:pt x="390" y="774"/>
                </a:lnTo>
                <a:lnTo>
                  <a:pt x="402" y="780"/>
                </a:lnTo>
                <a:lnTo>
                  <a:pt x="408" y="786"/>
                </a:lnTo>
                <a:lnTo>
                  <a:pt x="420" y="792"/>
                </a:lnTo>
                <a:lnTo>
                  <a:pt x="426" y="786"/>
                </a:lnTo>
                <a:lnTo>
                  <a:pt x="426" y="774"/>
                </a:lnTo>
                <a:lnTo>
                  <a:pt x="420" y="768"/>
                </a:lnTo>
                <a:lnTo>
                  <a:pt x="420" y="762"/>
                </a:lnTo>
                <a:lnTo>
                  <a:pt x="426" y="756"/>
                </a:lnTo>
                <a:lnTo>
                  <a:pt x="438" y="750"/>
                </a:lnTo>
                <a:lnTo>
                  <a:pt x="444" y="756"/>
                </a:lnTo>
                <a:lnTo>
                  <a:pt x="450" y="756"/>
                </a:lnTo>
                <a:lnTo>
                  <a:pt x="450" y="768"/>
                </a:lnTo>
                <a:lnTo>
                  <a:pt x="456" y="780"/>
                </a:lnTo>
                <a:lnTo>
                  <a:pt x="474" y="780"/>
                </a:lnTo>
                <a:lnTo>
                  <a:pt x="474" y="786"/>
                </a:lnTo>
                <a:lnTo>
                  <a:pt x="474" y="780"/>
                </a:lnTo>
                <a:lnTo>
                  <a:pt x="480" y="780"/>
                </a:lnTo>
                <a:lnTo>
                  <a:pt x="480" y="768"/>
                </a:lnTo>
                <a:lnTo>
                  <a:pt x="504" y="768"/>
                </a:lnTo>
                <a:lnTo>
                  <a:pt x="504" y="804"/>
                </a:lnTo>
                <a:lnTo>
                  <a:pt x="510" y="810"/>
                </a:lnTo>
                <a:lnTo>
                  <a:pt x="516" y="810"/>
                </a:lnTo>
                <a:lnTo>
                  <a:pt x="528" y="816"/>
                </a:lnTo>
                <a:lnTo>
                  <a:pt x="540" y="828"/>
                </a:lnTo>
                <a:lnTo>
                  <a:pt x="540" y="846"/>
                </a:lnTo>
                <a:lnTo>
                  <a:pt x="552" y="858"/>
                </a:lnTo>
                <a:lnTo>
                  <a:pt x="558" y="870"/>
                </a:lnTo>
                <a:lnTo>
                  <a:pt x="564" y="876"/>
                </a:lnTo>
                <a:lnTo>
                  <a:pt x="570" y="876"/>
                </a:lnTo>
                <a:lnTo>
                  <a:pt x="582" y="894"/>
                </a:lnTo>
                <a:lnTo>
                  <a:pt x="582" y="906"/>
                </a:lnTo>
                <a:lnTo>
                  <a:pt x="594" y="930"/>
                </a:lnTo>
                <a:lnTo>
                  <a:pt x="600" y="936"/>
                </a:lnTo>
                <a:lnTo>
                  <a:pt x="606" y="936"/>
                </a:lnTo>
                <a:lnTo>
                  <a:pt x="612" y="942"/>
                </a:lnTo>
                <a:lnTo>
                  <a:pt x="618" y="954"/>
                </a:lnTo>
                <a:lnTo>
                  <a:pt x="618" y="960"/>
                </a:lnTo>
                <a:lnTo>
                  <a:pt x="648" y="960"/>
                </a:lnTo>
                <a:lnTo>
                  <a:pt x="666" y="984"/>
                </a:lnTo>
                <a:lnTo>
                  <a:pt x="684" y="978"/>
                </a:lnTo>
                <a:lnTo>
                  <a:pt x="702" y="978"/>
                </a:lnTo>
                <a:lnTo>
                  <a:pt x="720" y="996"/>
                </a:lnTo>
                <a:lnTo>
                  <a:pt x="738" y="1008"/>
                </a:lnTo>
                <a:lnTo>
                  <a:pt x="756" y="1026"/>
                </a:lnTo>
                <a:lnTo>
                  <a:pt x="792" y="1050"/>
                </a:lnTo>
                <a:lnTo>
                  <a:pt x="810" y="1050"/>
                </a:lnTo>
                <a:lnTo>
                  <a:pt x="822" y="1056"/>
                </a:lnTo>
                <a:lnTo>
                  <a:pt x="834" y="1068"/>
                </a:lnTo>
                <a:lnTo>
                  <a:pt x="852" y="1068"/>
                </a:lnTo>
                <a:lnTo>
                  <a:pt x="876" y="1056"/>
                </a:lnTo>
                <a:lnTo>
                  <a:pt x="876" y="1050"/>
                </a:lnTo>
                <a:lnTo>
                  <a:pt x="900" y="1056"/>
                </a:lnTo>
                <a:lnTo>
                  <a:pt x="912" y="1032"/>
                </a:lnTo>
                <a:lnTo>
                  <a:pt x="930" y="1032"/>
                </a:lnTo>
                <a:lnTo>
                  <a:pt x="954" y="1008"/>
                </a:lnTo>
                <a:lnTo>
                  <a:pt x="966" y="1020"/>
                </a:lnTo>
                <a:lnTo>
                  <a:pt x="972" y="1014"/>
                </a:lnTo>
                <a:lnTo>
                  <a:pt x="984" y="1014"/>
                </a:lnTo>
                <a:lnTo>
                  <a:pt x="1002" y="1032"/>
                </a:lnTo>
                <a:lnTo>
                  <a:pt x="1014" y="1050"/>
                </a:lnTo>
                <a:lnTo>
                  <a:pt x="1020" y="1068"/>
                </a:lnTo>
                <a:lnTo>
                  <a:pt x="1032" y="1080"/>
                </a:lnTo>
                <a:lnTo>
                  <a:pt x="1032" y="1098"/>
                </a:lnTo>
                <a:lnTo>
                  <a:pt x="1038" y="1110"/>
                </a:lnTo>
                <a:lnTo>
                  <a:pt x="1044" y="1116"/>
                </a:lnTo>
                <a:lnTo>
                  <a:pt x="1056" y="1122"/>
                </a:lnTo>
                <a:lnTo>
                  <a:pt x="1080" y="1122"/>
                </a:lnTo>
                <a:lnTo>
                  <a:pt x="1080" y="1128"/>
                </a:lnTo>
                <a:lnTo>
                  <a:pt x="1086" y="1134"/>
                </a:lnTo>
                <a:lnTo>
                  <a:pt x="1098" y="1140"/>
                </a:lnTo>
                <a:lnTo>
                  <a:pt x="1164" y="1140"/>
                </a:lnTo>
                <a:lnTo>
                  <a:pt x="1176" y="1146"/>
                </a:lnTo>
                <a:lnTo>
                  <a:pt x="1200" y="1170"/>
                </a:lnTo>
                <a:lnTo>
                  <a:pt x="1212" y="1170"/>
                </a:lnTo>
                <a:lnTo>
                  <a:pt x="1224" y="1164"/>
                </a:lnTo>
                <a:lnTo>
                  <a:pt x="1230" y="1164"/>
                </a:lnTo>
                <a:lnTo>
                  <a:pt x="1242" y="1158"/>
                </a:lnTo>
                <a:lnTo>
                  <a:pt x="1248" y="1158"/>
                </a:lnTo>
                <a:lnTo>
                  <a:pt x="1254" y="1164"/>
                </a:lnTo>
                <a:lnTo>
                  <a:pt x="1278" y="1176"/>
                </a:lnTo>
                <a:lnTo>
                  <a:pt x="1296" y="1182"/>
                </a:lnTo>
                <a:lnTo>
                  <a:pt x="1326" y="1182"/>
                </a:lnTo>
                <a:lnTo>
                  <a:pt x="1338" y="117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0" name="Indonesia" descr="© INSCALE GmbH, 05.05.2010&#10;http://www.presentationload.com/">
            <a:extLst>
              <a:ext uri="{FF2B5EF4-FFF2-40B4-BE49-F238E27FC236}">
                <a16:creationId xmlns:a16="http://schemas.microsoft.com/office/drawing/2014/main" id="{572F8659-7A00-01FE-9E4B-E2CA86EBD331}"/>
              </a:ext>
            </a:extLst>
          </p:cNvPr>
          <p:cNvSpPr>
            <a:spLocks noEditPoints="1"/>
          </p:cNvSpPr>
          <p:nvPr/>
        </p:nvSpPr>
        <p:spPr bwMode="gray">
          <a:xfrm>
            <a:off x="8794171" y="4169128"/>
            <a:ext cx="1539800" cy="614076"/>
          </a:xfrm>
          <a:custGeom>
            <a:avLst/>
            <a:gdLst>
              <a:gd name="T0" fmla="*/ 2147483647 w 3264"/>
              <a:gd name="T1" fmla="*/ 2147483647 h 1302"/>
              <a:gd name="T2" fmla="*/ 2147483647 w 3264"/>
              <a:gd name="T3" fmla="*/ 2147483647 h 1302"/>
              <a:gd name="T4" fmla="*/ 2147483647 w 3264"/>
              <a:gd name="T5" fmla="*/ 2147483647 h 1302"/>
              <a:gd name="T6" fmla="*/ 2147483647 w 3264"/>
              <a:gd name="T7" fmla="*/ 2147483647 h 1302"/>
              <a:gd name="T8" fmla="*/ 2147483647 w 3264"/>
              <a:gd name="T9" fmla="*/ 2147483647 h 1302"/>
              <a:gd name="T10" fmla="*/ 2147483647 w 3264"/>
              <a:gd name="T11" fmla="*/ 2147483647 h 1302"/>
              <a:gd name="T12" fmla="*/ 2147483647 w 3264"/>
              <a:gd name="T13" fmla="*/ 2147483647 h 1302"/>
              <a:gd name="T14" fmla="*/ 2147483647 w 3264"/>
              <a:gd name="T15" fmla="*/ 2147483647 h 1302"/>
              <a:gd name="T16" fmla="*/ 2147483647 w 3264"/>
              <a:gd name="T17" fmla="*/ 2147483647 h 1302"/>
              <a:gd name="T18" fmla="*/ 2147483647 w 3264"/>
              <a:gd name="T19" fmla="*/ 2147483647 h 1302"/>
              <a:gd name="T20" fmla="*/ 2147483647 w 3264"/>
              <a:gd name="T21" fmla="*/ 2147483647 h 1302"/>
              <a:gd name="T22" fmla="*/ 2147483647 w 3264"/>
              <a:gd name="T23" fmla="*/ 2147483647 h 1302"/>
              <a:gd name="T24" fmla="*/ 2147483647 w 3264"/>
              <a:gd name="T25" fmla="*/ 2147483647 h 1302"/>
              <a:gd name="T26" fmla="*/ 2147483647 w 3264"/>
              <a:gd name="T27" fmla="*/ 2147483647 h 1302"/>
              <a:gd name="T28" fmla="*/ 2147483647 w 3264"/>
              <a:gd name="T29" fmla="*/ 2147483647 h 1302"/>
              <a:gd name="T30" fmla="*/ 2147483647 w 3264"/>
              <a:gd name="T31" fmla="*/ 2147483647 h 1302"/>
              <a:gd name="T32" fmla="*/ 2147483647 w 3264"/>
              <a:gd name="T33" fmla="*/ 2147483647 h 1302"/>
              <a:gd name="T34" fmla="*/ 2147483647 w 3264"/>
              <a:gd name="T35" fmla="*/ 2147483647 h 1302"/>
              <a:gd name="T36" fmla="*/ 2147483647 w 3264"/>
              <a:gd name="T37" fmla="*/ 2147483647 h 1302"/>
              <a:gd name="T38" fmla="*/ 2147483647 w 3264"/>
              <a:gd name="T39" fmla="*/ 2147483647 h 1302"/>
              <a:gd name="T40" fmla="*/ 2147483647 w 3264"/>
              <a:gd name="T41" fmla="*/ 2147483647 h 1302"/>
              <a:gd name="T42" fmla="*/ 2147483647 w 3264"/>
              <a:gd name="T43" fmla="*/ 2147483647 h 1302"/>
              <a:gd name="T44" fmla="*/ 2147483647 w 3264"/>
              <a:gd name="T45" fmla="*/ 2147483647 h 1302"/>
              <a:gd name="T46" fmla="*/ 2147483647 w 3264"/>
              <a:gd name="T47" fmla="*/ 2147483647 h 1302"/>
              <a:gd name="T48" fmla="*/ 2147483647 w 3264"/>
              <a:gd name="T49" fmla="*/ 2147483647 h 1302"/>
              <a:gd name="T50" fmla="*/ 2147483647 w 3264"/>
              <a:gd name="T51" fmla="*/ 2147483647 h 1302"/>
              <a:gd name="T52" fmla="*/ 2147483647 w 3264"/>
              <a:gd name="T53" fmla="*/ 2147483647 h 1302"/>
              <a:gd name="T54" fmla="*/ 2147483647 w 3264"/>
              <a:gd name="T55" fmla="*/ 2147483647 h 1302"/>
              <a:gd name="T56" fmla="*/ 2147483647 w 3264"/>
              <a:gd name="T57" fmla="*/ 2147483647 h 1302"/>
              <a:gd name="T58" fmla="*/ 2147483647 w 3264"/>
              <a:gd name="T59" fmla="*/ 2147483647 h 1302"/>
              <a:gd name="T60" fmla="*/ 2147483647 w 3264"/>
              <a:gd name="T61" fmla="*/ 2147483647 h 1302"/>
              <a:gd name="T62" fmla="*/ 2147483647 w 3264"/>
              <a:gd name="T63" fmla="*/ 2147483647 h 1302"/>
              <a:gd name="T64" fmla="*/ 2147483647 w 3264"/>
              <a:gd name="T65" fmla="*/ 2147483647 h 1302"/>
              <a:gd name="T66" fmla="*/ 2147483647 w 3264"/>
              <a:gd name="T67" fmla="*/ 2147483647 h 1302"/>
              <a:gd name="T68" fmla="*/ 2147483647 w 3264"/>
              <a:gd name="T69" fmla="*/ 2147483647 h 1302"/>
              <a:gd name="T70" fmla="*/ 2147483647 w 3264"/>
              <a:gd name="T71" fmla="*/ 2147483647 h 1302"/>
              <a:gd name="T72" fmla="*/ 2147483647 w 3264"/>
              <a:gd name="T73" fmla="*/ 2147483647 h 1302"/>
              <a:gd name="T74" fmla="*/ 2147483647 w 3264"/>
              <a:gd name="T75" fmla="*/ 2147483647 h 1302"/>
              <a:gd name="T76" fmla="*/ 2147483647 w 3264"/>
              <a:gd name="T77" fmla="*/ 2147483647 h 1302"/>
              <a:gd name="T78" fmla="*/ 2147483647 w 3264"/>
              <a:gd name="T79" fmla="*/ 2147483647 h 1302"/>
              <a:gd name="T80" fmla="*/ 2147483647 w 3264"/>
              <a:gd name="T81" fmla="*/ 2147483647 h 1302"/>
              <a:gd name="T82" fmla="*/ 2147483647 w 3264"/>
              <a:gd name="T83" fmla="*/ 2147483647 h 1302"/>
              <a:gd name="T84" fmla="*/ 2147483647 w 3264"/>
              <a:gd name="T85" fmla="*/ 2147483647 h 1302"/>
              <a:gd name="T86" fmla="*/ 2147483647 w 3264"/>
              <a:gd name="T87" fmla="*/ 2147483647 h 1302"/>
              <a:gd name="T88" fmla="*/ 2147483647 w 3264"/>
              <a:gd name="T89" fmla="*/ 2147483647 h 1302"/>
              <a:gd name="T90" fmla="*/ 2147483647 w 3264"/>
              <a:gd name="T91" fmla="*/ 2147483647 h 1302"/>
              <a:gd name="T92" fmla="*/ 2147483647 w 3264"/>
              <a:gd name="T93" fmla="*/ 2147483647 h 1302"/>
              <a:gd name="T94" fmla="*/ 2147483647 w 3264"/>
              <a:gd name="T95" fmla="*/ 2147483647 h 1302"/>
              <a:gd name="T96" fmla="*/ 2147483647 w 3264"/>
              <a:gd name="T97" fmla="*/ 2147483647 h 1302"/>
              <a:gd name="T98" fmla="*/ 2147483647 w 3264"/>
              <a:gd name="T99" fmla="*/ 2147483647 h 1302"/>
              <a:gd name="T100" fmla="*/ 2147483647 w 3264"/>
              <a:gd name="T101" fmla="*/ 2147483647 h 1302"/>
              <a:gd name="T102" fmla="*/ 2147483647 w 3264"/>
              <a:gd name="T103" fmla="*/ 2147483647 h 1302"/>
              <a:gd name="T104" fmla="*/ 2147483647 w 3264"/>
              <a:gd name="T105" fmla="*/ 2147483647 h 1302"/>
              <a:gd name="T106" fmla="*/ 2147483647 w 3264"/>
              <a:gd name="T107" fmla="*/ 2147483647 h 1302"/>
              <a:gd name="T108" fmla="*/ 2147483647 w 3264"/>
              <a:gd name="T109" fmla="*/ 2147483647 h 1302"/>
              <a:gd name="T110" fmla="*/ 2147483647 w 3264"/>
              <a:gd name="T111" fmla="*/ 2147483647 h 1302"/>
              <a:gd name="T112" fmla="*/ 2147483647 w 3264"/>
              <a:gd name="T113" fmla="*/ 2147483647 h 1302"/>
              <a:gd name="T114" fmla="*/ 2147483647 w 3264"/>
              <a:gd name="T115" fmla="*/ 2147483647 h 1302"/>
              <a:gd name="T116" fmla="*/ 2147483647 w 3264"/>
              <a:gd name="T117" fmla="*/ 2147483647 h 1302"/>
              <a:gd name="T118" fmla="*/ 2147483647 w 3264"/>
              <a:gd name="T119" fmla="*/ 2147483647 h 1302"/>
              <a:gd name="T120" fmla="*/ 2147483647 w 3264"/>
              <a:gd name="T121" fmla="*/ 2147483647 h 1302"/>
              <a:gd name="T122" fmla="*/ 2147483647 w 3264"/>
              <a:gd name="T123" fmla="*/ 2147483647 h 1302"/>
              <a:gd name="T124" fmla="*/ 2147483647 w 3264"/>
              <a:gd name="T125" fmla="*/ 2147483647 h 130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64"/>
              <a:gd name="T190" fmla="*/ 0 h 1302"/>
              <a:gd name="T191" fmla="*/ 3264 w 3264"/>
              <a:gd name="T192" fmla="*/ 1302 h 130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64" h="1302">
                <a:moveTo>
                  <a:pt x="1788" y="984"/>
                </a:moveTo>
                <a:lnTo>
                  <a:pt x="1806" y="978"/>
                </a:lnTo>
                <a:lnTo>
                  <a:pt x="1818" y="954"/>
                </a:lnTo>
                <a:lnTo>
                  <a:pt x="1812" y="930"/>
                </a:lnTo>
                <a:lnTo>
                  <a:pt x="1788" y="984"/>
                </a:lnTo>
                <a:close/>
                <a:moveTo>
                  <a:pt x="672" y="462"/>
                </a:moveTo>
                <a:lnTo>
                  <a:pt x="702" y="480"/>
                </a:lnTo>
                <a:lnTo>
                  <a:pt x="702" y="450"/>
                </a:lnTo>
                <a:lnTo>
                  <a:pt x="672" y="426"/>
                </a:lnTo>
                <a:lnTo>
                  <a:pt x="672" y="462"/>
                </a:lnTo>
                <a:close/>
                <a:moveTo>
                  <a:pt x="678" y="492"/>
                </a:moveTo>
                <a:lnTo>
                  <a:pt x="654" y="516"/>
                </a:lnTo>
                <a:lnTo>
                  <a:pt x="678" y="546"/>
                </a:lnTo>
                <a:lnTo>
                  <a:pt x="678" y="492"/>
                </a:lnTo>
                <a:close/>
                <a:moveTo>
                  <a:pt x="906" y="714"/>
                </a:moveTo>
                <a:lnTo>
                  <a:pt x="930" y="732"/>
                </a:lnTo>
                <a:lnTo>
                  <a:pt x="936" y="708"/>
                </a:lnTo>
                <a:lnTo>
                  <a:pt x="936" y="702"/>
                </a:lnTo>
                <a:lnTo>
                  <a:pt x="930" y="696"/>
                </a:lnTo>
                <a:lnTo>
                  <a:pt x="930" y="690"/>
                </a:lnTo>
                <a:lnTo>
                  <a:pt x="912" y="672"/>
                </a:lnTo>
                <a:lnTo>
                  <a:pt x="900" y="666"/>
                </a:lnTo>
                <a:lnTo>
                  <a:pt x="888" y="666"/>
                </a:lnTo>
                <a:lnTo>
                  <a:pt x="882" y="672"/>
                </a:lnTo>
                <a:lnTo>
                  <a:pt x="876" y="684"/>
                </a:lnTo>
                <a:lnTo>
                  <a:pt x="882" y="696"/>
                </a:lnTo>
                <a:lnTo>
                  <a:pt x="882" y="708"/>
                </a:lnTo>
                <a:lnTo>
                  <a:pt x="888" y="720"/>
                </a:lnTo>
                <a:lnTo>
                  <a:pt x="906" y="714"/>
                </a:lnTo>
                <a:close/>
                <a:moveTo>
                  <a:pt x="684" y="372"/>
                </a:moveTo>
                <a:lnTo>
                  <a:pt x="672" y="360"/>
                </a:lnTo>
                <a:lnTo>
                  <a:pt x="660" y="372"/>
                </a:lnTo>
                <a:lnTo>
                  <a:pt x="672" y="396"/>
                </a:lnTo>
                <a:lnTo>
                  <a:pt x="684" y="396"/>
                </a:lnTo>
                <a:lnTo>
                  <a:pt x="684" y="372"/>
                </a:lnTo>
                <a:close/>
                <a:moveTo>
                  <a:pt x="750" y="624"/>
                </a:moveTo>
                <a:lnTo>
                  <a:pt x="750" y="630"/>
                </a:lnTo>
                <a:lnTo>
                  <a:pt x="756" y="636"/>
                </a:lnTo>
                <a:lnTo>
                  <a:pt x="756" y="648"/>
                </a:lnTo>
                <a:lnTo>
                  <a:pt x="774" y="684"/>
                </a:lnTo>
                <a:lnTo>
                  <a:pt x="786" y="690"/>
                </a:lnTo>
                <a:lnTo>
                  <a:pt x="804" y="696"/>
                </a:lnTo>
                <a:lnTo>
                  <a:pt x="816" y="702"/>
                </a:lnTo>
                <a:lnTo>
                  <a:pt x="834" y="702"/>
                </a:lnTo>
                <a:lnTo>
                  <a:pt x="828" y="660"/>
                </a:lnTo>
                <a:lnTo>
                  <a:pt x="810" y="648"/>
                </a:lnTo>
                <a:lnTo>
                  <a:pt x="810" y="618"/>
                </a:lnTo>
                <a:lnTo>
                  <a:pt x="804" y="606"/>
                </a:lnTo>
                <a:lnTo>
                  <a:pt x="792" y="600"/>
                </a:lnTo>
                <a:lnTo>
                  <a:pt x="786" y="588"/>
                </a:lnTo>
                <a:lnTo>
                  <a:pt x="768" y="582"/>
                </a:lnTo>
                <a:lnTo>
                  <a:pt x="756" y="576"/>
                </a:lnTo>
                <a:lnTo>
                  <a:pt x="732" y="576"/>
                </a:lnTo>
                <a:lnTo>
                  <a:pt x="732" y="582"/>
                </a:lnTo>
                <a:lnTo>
                  <a:pt x="726" y="588"/>
                </a:lnTo>
                <a:lnTo>
                  <a:pt x="726" y="600"/>
                </a:lnTo>
                <a:lnTo>
                  <a:pt x="714" y="600"/>
                </a:lnTo>
                <a:lnTo>
                  <a:pt x="714" y="606"/>
                </a:lnTo>
                <a:lnTo>
                  <a:pt x="708" y="612"/>
                </a:lnTo>
                <a:lnTo>
                  <a:pt x="714" y="624"/>
                </a:lnTo>
                <a:lnTo>
                  <a:pt x="750" y="624"/>
                </a:lnTo>
                <a:close/>
                <a:moveTo>
                  <a:pt x="246" y="438"/>
                </a:moveTo>
                <a:lnTo>
                  <a:pt x="222" y="462"/>
                </a:lnTo>
                <a:lnTo>
                  <a:pt x="234" y="492"/>
                </a:lnTo>
                <a:lnTo>
                  <a:pt x="234" y="498"/>
                </a:lnTo>
                <a:lnTo>
                  <a:pt x="228" y="504"/>
                </a:lnTo>
                <a:lnTo>
                  <a:pt x="228" y="510"/>
                </a:lnTo>
                <a:lnTo>
                  <a:pt x="240" y="510"/>
                </a:lnTo>
                <a:lnTo>
                  <a:pt x="246" y="504"/>
                </a:lnTo>
                <a:lnTo>
                  <a:pt x="246" y="468"/>
                </a:lnTo>
                <a:lnTo>
                  <a:pt x="252" y="456"/>
                </a:lnTo>
                <a:lnTo>
                  <a:pt x="246" y="438"/>
                </a:lnTo>
                <a:close/>
                <a:moveTo>
                  <a:pt x="264" y="534"/>
                </a:moveTo>
                <a:lnTo>
                  <a:pt x="258" y="546"/>
                </a:lnTo>
                <a:lnTo>
                  <a:pt x="258" y="588"/>
                </a:lnTo>
                <a:lnTo>
                  <a:pt x="264" y="600"/>
                </a:lnTo>
                <a:lnTo>
                  <a:pt x="276" y="612"/>
                </a:lnTo>
                <a:lnTo>
                  <a:pt x="288" y="612"/>
                </a:lnTo>
                <a:lnTo>
                  <a:pt x="294" y="606"/>
                </a:lnTo>
                <a:lnTo>
                  <a:pt x="294" y="588"/>
                </a:lnTo>
                <a:lnTo>
                  <a:pt x="288" y="576"/>
                </a:lnTo>
                <a:lnTo>
                  <a:pt x="282" y="558"/>
                </a:lnTo>
                <a:lnTo>
                  <a:pt x="282" y="546"/>
                </a:lnTo>
                <a:lnTo>
                  <a:pt x="276" y="534"/>
                </a:lnTo>
                <a:lnTo>
                  <a:pt x="264" y="534"/>
                </a:lnTo>
                <a:close/>
                <a:moveTo>
                  <a:pt x="48" y="222"/>
                </a:moveTo>
                <a:lnTo>
                  <a:pt x="42" y="228"/>
                </a:lnTo>
                <a:lnTo>
                  <a:pt x="42" y="246"/>
                </a:lnTo>
                <a:lnTo>
                  <a:pt x="48" y="258"/>
                </a:lnTo>
                <a:lnTo>
                  <a:pt x="66" y="258"/>
                </a:lnTo>
                <a:lnTo>
                  <a:pt x="84" y="276"/>
                </a:lnTo>
                <a:lnTo>
                  <a:pt x="90" y="270"/>
                </a:lnTo>
                <a:lnTo>
                  <a:pt x="90" y="252"/>
                </a:lnTo>
                <a:lnTo>
                  <a:pt x="78" y="246"/>
                </a:lnTo>
                <a:lnTo>
                  <a:pt x="72" y="234"/>
                </a:lnTo>
                <a:lnTo>
                  <a:pt x="60" y="228"/>
                </a:lnTo>
                <a:lnTo>
                  <a:pt x="54" y="222"/>
                </a:lnTo>
                <a:lnTo>
                  <a:pt x="48" y="222"/>
                </a:lnTo>
                <a:close/>
                <a:moveTo>
                  <a:pt x="162" y="330"/>
                </a:moveTo>
                <a:lnTo>
                  <a:pt x="156" y="330"/>
                </a:lnTo>
                <a:lnTo>
                  <a:pt x="144" y="342"/>
                </a:lnTo>
                <a:lnTo>
                  <a:pt x="144" y="354"/>
                </a:lnTo>
                <a:lnTo>
                  <a:pt x="156" y="366"/>
                </a:lnTo>
                <a:lnTo>
                  <a:pt x="162" y="378"/>
                </a:lnTo>
                <a:lnTo>
                  <a:pt x="174" y="390"/>
                </a:lnTo>
                <a:lnTo>
                  <a:pt x="180" y="402"/>
                </a:lnTo>
                <a:lnTo>
                  <a:pt x="192" y="414"/>
                </a:lnTo>
                <a:lnTo>
                  <a:pt x="198" y="408"/>
                </a:lnTo>
                <a:lnTo>
                  <a:pt x="198" y="402"/>
                </a:lnTo>
                <a:lnTo>
                  <a:pt x="204" y="390"/>
                </a:lnTo>
                <a:lnTo>
                  <a:pt x="204" y="384"/>
                </a:lnTo>
                <a:lnTo>
                  <a:pt x="198" y="372"/>
                </a:lnTo>
                <a:lnTo>
                  <a:pt x="198" y="366"/>
                </a:lnTo>
                <a:lnTo>
                  <a:pt x="192" y="360"/>
                </a:lnTo>
                <a:lnTo>
                  <a:pt x="186" y="348"/>
                </a:lnTo>
                <a:lnTo>
                  <a:pt x="180" y="342"/>
                </a:lnTo>
                <a:lnTo>
                  <a:pt x="168" y="336"/>
                </a:lnTo>
                <a:lnTo>
                  <a:pt x="162" y="330"/>
                </a:lnTo>
                <a:close/>
                <a:moveTo>
                  <a:pt x="2574" y="486"/>
                </a:moveTo>
                <a:lnTo>
                  <a:pt x="2574" y="474"/>
                </a:lnTo>
                <a:lnTo>
                  <a:pt x="2568" y="474"/>
                </a:lnTo>
                <a:lnTo>
                  <a:pt x="2556" y="468"/>
                </a:lnTo>
                <a:lnTo>
                  <a:pt x="2520" y="468"/>
                </a:lnTo>
                <a:lnTo>
                  <a:pt x="2514" y="474"/>
                </a:lnTo>
                <a:lnTo>
                  <a:pt x="2520" y="498"/>
                </a:lnTo>
                <a:lnTo>
                  <a:pt x="2526" y="498"/>
                </a:lnTo>
                <a:lnTo>
                  <a:pt x="2538" y="492"/>
                </a:lnTo>
                <a:lnTo>
                  <a:pt x="2562" y="492"/>
                </a:lnTo>
                <a:lnTo>
                  <a:pt x="2568" y="486"/>
                </a:lnTo>
                <a:lnTo>
                  <a:pt x="2574" y="486"/>
                </a:lnTo>
                <a:close/>
                <a:moveTo>
                  <a:pt x="336" y="648"/>
                </a:moveTo>
                <a:lnTo>
                  <a:pt x="342" y="648"/>
                </a:lnTo>
                <a:lnTo>
                  <a:pt x="342" y="636"/>
                </a:lnTo>
                <a:lnTo>
                  <a:pt x="330" y="624"/>
                </a:lnTo>
                <a:lnTo>
                  <a:pt x="318" y="624"/>
                </a:lnTo>
                <a:lnTo>
                  <a:pt x="318" y="636"/>
                </a:lnTo>
                <a:lnTo>
                  <a:pt x="330" y="648"/>
                </a:lnTo>
                <a:lnTo>
                  <a:pt x="336" y="648"/>
                </a:lnTo>
                <a:close/>
                <a:moveTo>
                  <a:pt x="2472" y="654"/>
                </a:moveTo>
                <a:lnTo>
                  <a:pt x="2484" y="648"/>
                </a:lnTo>
                <a:lnTo>
                  <a:pt x="2502" y="630"/>
                </a:lnTo>
                <a:lnTo>
                  <a:pt x="2502" y="618"/>
                </a:lnTo>
                <a:lnTo>
                  <a:pt x="2430" y="612"/>
                </a:lnTo>
                <a:lnTo>
                  <a:pt x="2430" y="624"/>
                </a:lnTo>
                <a:lnTo>
                  <a:pt x="2436" y="630"/>
                </a:lnTo>
                <a:lnTo>
                  <a:pt x="2442" y="642"/>
                </a:lnTo>
                <a:lnTo>
                  <a:pt x="2448" y="648"/>
                </a:lnTo>
                <a:lnTo>
                  <a:pt x="2460" y="654"/>
                </a:lnTo>
                <a:lnTo>
                  <a:pt x="2472" y="654"/>
                </a:lnTo>
                <a:close/>
                <a:moveTo>
                  <a:pt x="2406" y="288"/>
                </a:moveTo>
                <a:lnTo>
                  <a:pt x="2418" y="276"/>
                </a:lnTo>
                <a:lnTo>
                  <a:pt x="2418" y="264"/>
                </a:lnTo>
                <a:lnTo>
                  <a:pt x="2412" y="258"/>
                </a:lnTo>
                <a:lnTo>
                  <a:pt x="2400" y="252"/>
                </a:lnTo>
                <a:lnTo>
                  <a:pt x="2376" y="252"/>
                </a:lnTo>
                <a:lnTo>
                  <a:pt x="2370" y="258"/>
                </a:lnTo>
                <a:lnTo>
                  <a:pt x="2370" y="264"/>
                </a:lnTo>
                <a:lnTo>
                  <a:pt x="2394" y="288"/>
                </a:lnTo>
                <a:lnTo>
                  <a:pt x="2406" y="288"/>
                </a:lnTo>
                <a:close/>
                <a:moveTo>
                  <a:pt x="2868" y="528"/>
                </a:moveTo>
                <a:lnTo>
                  <a:pt x="2886" y="534"/>
                </a:lnTo>
                <a:lnTo>
                  <a:pt x="2892" y="534"/>
                </a:lnTo>
                <a:lnTo>
                  <a:pt x="2898" y="528"/>
                </a:lnTo>
                <a:lnTo>
                  <a:pt x="2898" y="522"/>
                </a:lnTo>
                <a:lnTo>
                  <a:pt x="2874" y="510"/>
                </a:lnTo>
                <a:lnTo>
                  <a:pt x="2868" y="516"/>
                </a:lnTo>
                <a:lnTo>
                  <a:pt x="2862" y="516"/>
                </a:lnTo>
                <a:lnTo>
                  <a:pt x="2862" y="522"/>
                </a:lnTo>
                <a:lnTo>
                  <a:pt x="2868" y="528"/>
                </a:lnTo>
                <a:close/>
                <a:moveTo>
                  <a:pt x="2916" y="618"/>
                </a:moveTo>
                <a:lnTo>
                  <a:pt x="2928" y="618"/>
                </a:lnTo>
                <a:lnTo>
                  <a:pt x="2940" y="612"/>
                </a:lnTo>
                <a:lnTo>
                  <a:pt x="2958" y="612"/>
                </a:lnTo>
                <a:lnTo>
                  <a:pt x="2964" y="606"/>
                </a:lnTo>
                <a:lnTo>
                  <a:pt x="2970" y="606"/>
                </a:lnTo>
                <a:lnTo>
                  <a:pt x="2964" y="606"/>
                </a:lnTo>
                <a:lnTo>
                  <a:pt x="2958" y="600"/>
                </a:lnTo>
                <a:lnTo>
                  <a:pt x="2946" y="594"/>
                </a:lnTo>
                <a:lnTo>
                  <a:pt x="2934" y="594"/>
                </a:lnTo>
                <a:lnTo>
                  <a:pt x="2928" y="588"/>
                </a:lnTo>
                <a:lnTo>
                  <a:pt x="2922" y="588"/>
                </a:lnTo>
                <a:lnTo>
                  <a:pt x="2910" y="594"/>
                </a:lnTo>
                <a:lnTo>
                  <a:pt x="2892" y="594"/>
                </a:lnTo>
                <a:lnTo>
                  <a:pt x="2886" y="600"/>
                </a:lnTo>
                <a:lnTo>
                  <a:pt x="2880" y="600"/>
                </a:lnTo>
                <a:lnTo>
                  <a:pt x="2892" y="606"/>
                </a:lnTo>
                <a:lnTo>
                  <a:pt x="2898" y="612"/>
                </a:lnTo>
                <a:lnTo>
                  <a:pt x="2910" y="618"/>
                </a:lnTo>
                <a:lnTo>
                  <a:pt x="2916" y="618"/>
                </a:lnTo>
                <a:close/>
                <a:moveTo>
                  <a:pt x="1710" y="552"/>
                </a:moveTo>
                <a:lnTo>
                  <a:pt x="1710" y="564"/>
                </a:lnTo>
                <a:lnTo>
                  <a:pt x="1716" y="570"/>
                </a:lnTo>
                <a:lnTo>
                  <a:pt x="1716" y="582"/>
                </a:lnTo>
                <a:lnTo>
                  <a:pt x="1722" y="594"/>
                </a:lnTo>
                <a:lnTo>
                  <a:pt x="1722" y="612"/>
                </a:lnTo>
                <a:lnTo>
                  <a:pt x="1716" y="618"/>
                </a:lnTo>
                <a:lnTo>
                  <a:pt x="1692" y="630"/>
                </a:lnTo>
                <a:lnTo>
                  <a:pt x="1686" y="636"/>
                </a:lnTo>
                <a:lnTo>
                  <a:pt x="1674" y="642"/>
                </a:lnTo>
                <a:lnTo>
                  <a:pt x="1674" y="678"/>
                </a:lnTo>
                <a:lnTo>
                  <a:pt x="1680" y="684"/>
                </a:lnTo>
                <a:lnTo>
                  <a:pt x="1686" y="696"/>
                </a:lnTo>
                <a:lnTo>
                  <a:pt x="1674" y="708"/>
                </a:lnTo>
                <a:lnTo>
                  <a:pt x="1674" y="720"/>
                </a:lnTo>
                <a:lnTo>
                  <a:pt x="1680" y="726"/>
                </a:lnTo>
                <a:lnTo>
                  <a:pt x="1692" y="732"/>
                </a:lnTo>
                <a:lnTo>
                  <a:pt x="1698" y="726"/>
                </a:lnTo>
                <a:lnTo>
                  <a:pt x="1722" y="726"/>
                </a:lnTo>
                <a:lnTo>
                  <a:pt x="1728" y="732"/>
                </a:lnTo>
                <a:lnTo>
                  <a:pt x="1728" y="756"/>
                </a:lnTo>
                <a:lnTo>
                  <a:pt x="1722" y="762"/>
                </a:lnTo>
                <a:lnTo>
                  <a:pt x="1740" y="780"/>
                </a:lnTo>
                <a:lnTo>
                  <a:pt x="1728" y="846"/>
                </a:lnTo>
                <a:lnTo>
                  <a:pt x="1710" y="864"/>
                </a:lnTo>
                <a:lnTo>
                  <a:pt x="1704" y="876"/>
                </a:lnTo>
                <a:lnTo>
                  <a:pt x="1704" y="888"/>
                </a:lnTo>
                <a:lnTo>
                  <a:pt x="1710" y="906"/>
                </a:lnTo>
                <a:lnTo>
                  <a:pt x="1722" y="924"/>
                </a:lnTo>
                <a:lnTo>
                  <a:pt x="1746" y="936"/>
                </a:lnTo>
                <a:lnTo>
                  <a:pt x="1764" y="930"/>
                </a:lnTo>
                <a:lnTo>
                  <a:pt x="1788" y="906"/>
                </a:lnTo>
                <a:lnTo>
                  <a:pt x="1788" y="864"/>
                </a:lnTo>
                <a:lnTo>
                  <a:pt x="1782" y="858"/>
                </a:lnTo>
                <a:lnTo>
                  <a:pt x="1776" y="846"/>
                </a:lnTo>
                <a:lnTo>
                  <a:pt x="1800" y="822"/>
                </a:lnTo>
                <a:lnTo>
                  <a:pt x="1806" y="804"/>
                </a:lnTo>
                <a:lnTo>
                  <a:pt x="1806" y="774"/>
                </a:lnTo>
                <a:lnTo>
                  <a:pt x="1812" y="756"/>
                </a:lnTo>
                <a:lnTo>
                  <a:pt x="1812" y="726"/>
                </a:lnTo>
                <a:lnTo>
                  <a:pt x="1806" y="714"/>
                </a:lnTo>
                <a:lnTo>
                  <a:pt x="1800" y="696"/>
                </a:lnTo>
                <a:lnTo>
                  <a:pt x="1794" y="684"/>
                </a:lnTo>
                <a:lnTo>
                  <a:pt x="1794" y="636"/>
                </a:lnTo>
                <a:lnTo>
                  <a:pt x="1800" y="630"/>
                </a:lnTo>
                <a:lnTo>
                  <a:pt x="1800" y="624"/>
                </a:lnTo>
                <a:lnTo>
                  <a:pt x="1806" y="618"/>
                </a:lnTo>
                <a:lnTo>
                  <a:pt x="1812" y="618"/>
                </a:lnTo>
                <a:lnTo>
                  <a:pt x="1818" y="624"/>
                </a:lnTo>
                <a:lnTo>
                  <a:pt x="1824" y="642"/>
                </a:lnTo>
                <a:lnTo>
                  <a:pt x="1830" y="666"/>
                </a:lnTo>
                <a:lnTo>
                  <a:pt x="1836" y="684"/>
                </a:lnTo>
                <a:lnTo>
                  <a:pt x="1836" y="702"/>
                </a:lnTo>
                <a:lnTo>
                  <a:pt x="1866" y="738"/>
                </a:lnTo>
                <a:lnTo>
                  <a:pt x="1866" y="792"/>
                </a:lnTo>
                <a:lnTo>
                  <a:pt x="1890" y="822"/>
                </a:lnTo>
                <a:lnTo>
                  <a:pt x="1890" y="858"/>
                </a:lnTo>
                <a:lnTo>
                  <a:pt x="1902" y="930"/>
                </a:lnTo>
                <a:lnTo>
                  <a:pt x="1920" y="918"/>
                </a:lnTo>
                <a:lnTo>
                  <a:pt x="1962" y="930"/>
                </a:lnTo>
                <a:lnTo>
                  <a:pt x="1962" y="870"/>
                </a:lnTo>
                <a:lnTo>
                  <a:pt x="1968" y="864"/>
                </a:lnTo>
                <a:lnTo>
                  <a:pt x="1974" y="852"/>
                </a:lnTo>
                <a:lnTo>
                  <a:pt x="1980" y="876"/>
                </a:lnTo>
                <a:lnTo>
                  <a:pt x="1998" y="876"/>
                </a:lnTo>
                <a:lnTo>
                  <a:pt x="2004" y="870"/>
                </a:lnTo>
                <a:lnTo>
                  <a:pt x="2010" y="858"/>
                </a:lnTo>
                <a:lnTo>
                  <a:pt x="2010" y="828"/>
                </a:lnTo>
                <a:lnTo>
                  <a:pt x="2004" y="822"/>
                </a:lnTo>
                <a:lnTo>
                  <a:pt x="2004" y="816"/>
                </a:lnTo>
                <a:lnTo>
                  <a:pt x="1992" y="810"/>
                </a:lnTo>
                <a:lnTo>
                  <a:pt x="1986" y="798"/>
                </a:lnTo>
                <a:lnTo>
                  <a:pt x="1974" y="792"/>
                </a:lnTo>
                <a:lnTo>
                  <a:pt x="1962" y="780"/>
                </a:lnTo>
                <a:lnTo>
                  <a:pt x="1956" y="768"/>
                </a:lnTo>
                <a:lnTo>
                  <a:pt x="1944" y="756"/>
                </a:lnTo>
                <a:lnTo>
                  <a:pt x="1944" y="750"/>
                </a:lnTo>
                <a:lnTo>
                  <a:pt x="1956" y="726"/>
                </a:lnTo>
                <a:lnTo>
                  <a:pt x="1968" y="720"/>
                </a:lnTo>
                <a:lnTo>
                  <a:pt x="1968" y="708"/>
                </a:lnTo>
                <a:lnTo>
                  <a:pt x="1962" y="696"/>
                </a:lnTo>
                <a:lnTo>
                  <a:pt x="1938" y="684"/>
                </a:lnTo>
                <a:lnTo>
                  <a:pt x="1932" y="672"/>
                </a:lnTo>
                <a:lnTo>
                  <a:pt x="1932" y="642"/>
                </a:lnTo>
                <a:lnTo>
                  <a:pt x="1938" y="636"/>
                </a:lnTo>
                <a:lnTo>
                  <a:pt x="1938" y="630"/>
                </a:lnTo>
                <a:lnTo>
                  <a:pt x="1926" y="618"/>
                </a:lnTo>
                <a:lnTo>
                  <a:pt x="1914" y="612"/>
                </a:lnTo>
                <a:lnTo>
                  <a:pt x="1896" y="594"/>
                </a:lnTo>
                <a:lnTo>
                  <a:pt x="1884" y="588"/>
                </a:lnTo>
                <a:lnTo>
                  <a:pt x="1878" y="582"/>
                </a:lnTo>
                <a:lnTo>
                  <a:pt x="1914" y="582"/>
                </a:lnTo>
                <a:lnTo>
                  <a:pt x="1926" y="576"/>
                </a:lnTo>
                <a:lnTo>
                  <a:pt x="1932" y="570"/>
                </a:lnTo>
                <a:lnTo>
                  <a:pt x="1944" y="546"/>
                </a:lnTo>
                <a:lnTo>
                  <a:pt x="1950" y="540"/>
                </a:lnTo>
                <a:lnTo>
                  <a:pt x="1956" y="528"/>
                </a:lnTo>
                <a:lnTo>
                  <a:pt x="1992" y="528"/>
                </a:lnTo>
                <a:lnTo>
                  <a:pt x="2004" y="522"/>
                </a:lnTo>
                <a:lnTo>
                  <a:pt x="2010" y="522"/>
                </a:lnTo>
                <a:lnTo>
                  <a:pt x="2016" y="516"/>
                </a:lnTo>
                <a:lnTo>
                  <a:pt x="2016" y="504"/>
                </a:lnTo>
                <a:lnTo>
                  <a:pt x="1998" y="486"/>
                </a:lnTo>
                <a:lnTo>
                  <a:pt x="1986" y="480"/>
                </a:lnTo>
                <a:lnTo>
                  <a:pt x="1974" y="486"/>
                </a:lnTo>
                <a:lnTo>
                  <a:pt x="1956" y="504"/>
                </a:lnTo>
                <a:lnTo>
                  <a:pt x="1956" y="510"/>
                </a:lnTo>
                <a:lnTo>
                  <a:pt x="1944" y="510"/>
                </a:lnTo>
                <a:lnTo>
                  <a:pt x="1932" y="504"/>
                </a:lnTo>
                <a:lnTo>
                  <a:pt x="1896" y="504"/>
                </a:lnTo>
                <a:lnTo>
                  <a:pt x="1890" y="510"/>
                </a:lnTo>
                <a:lnTo>
                  <a:pt x="1884" y="522"/>
                </a:lnTo>
                <a:lnTo>
                  <a:pt x="1854" y="552"/>
                </a:lnTo>
                <a:lnTo>
                  <a:pt x="1848" y="546"/>
                </a:lnTo>
                <a:lnTo>
                  <a:pt x="1836" y="540"/>
                </a:lnTo>
                <a:lnTo>
                  <a:pt x="1824" y="516"/>
                </a:lnTo>
                <a:lnTo>
                  <a:pt x="1788" y="498"/>
                </a:lnTo>
                <a:lnTo>
                  <a:pt x="1776" y="498"/>
                </a:lnTo>
                <a:lnTo>
                  <a:pt x="1776" y="486"/>
                </a:lnTo>
                <a:lnTo>
                  <a:pt x="1782" y="468"/>
                </a:lnTo>
                <a:lnTo>
                  <a:pt x="1782" y="456"/>
                </a:lnTo>
                <a:lnTo>
                  <a:pt x="1794" y="420"/>
                </a:lnTo>
                <a:lnTo>
                  <a:pt x="1806" y="408"/>
                </a:lnTo>
                <a:lnTo>
                  <a:pt x="1824" y="408"/>
                </a:lnTo>
                <a:lnTo>
                  <a:pt x="1842" y="414"/>
                </a:lnTo>
                <a:lnTo>
                  <a:pt x="1896" y="414"/>
                </a:lnTo>
                <a:lnTo>
                  <a:pt x="1902" y="408"/>
                </a:lnTo>
                <a:lnTo>
                  <a:pt x="1908" y="408"/>
                </a:lnTo>
                <a:lnTo>
                  <a:pt x="1908" y="402"/>
                </a:lnTo>
                <a:lnTo>
                  <a:pt x="1914" y="396"/>
                </a:lnTo>
                <a:lnTo>
                  <a:pt x="1920" y="396"/>
                </a:lnTo>
                <a:lnTo>
                  <a:pt x="1944" y="402"/>
                </a:lnTo>
                <a:lnTo>
                  <a:pt x="1980" y="420"/>
                </a:lnTo>
                <a:lnTo>
                  <a:pt x="2010" y="432"/>
                </a:lnTo>
                <a:lnTo>
                  <a:pt x="2034" y="438"/>
                </a:lnTo>
                <a:lnTo>
                  <a:pt x="2040" y="438"/>
                </a:lnTo>
                <a:lnTo>
                  <a:pt x="2052" y="432"/>
                </a:lnTo>
                <a:lnTo>
                  <a:pt x="2064" y="420"/>
                </a:lnTo>
                <a:lnTo>
                  <a:pt x="2082" y="420"/>
                </a:lnTo>
                <a:lnTo>
                  <a:pt x="2094" y="414"/>
                </a:lnTo>
                <a:lnTo>
                  <a:pt x="2106" y="414"/>
                </a:lnTo>
                <a:lnTo>
                  <a:pt x="2112" y="408"/>
                </a:lnTo>
                <a:lnTo>
                  <a:pt x="2112" y="402"/>
                </a:lnTo>
                <a:lnTo>
                  <a:pt x="2106" y="396"/>
                </a:lnTo>
                <a:lnTo>
                  <a:pt x="2106" y="390"/>
                </a:lnTo>
                <a:lnTo>
                  <a:pt x="2118" y="378"/>
                </a:lnTo>
                <a:lnTo>
                  <a:pt x="2142" y="366"/>
                </a:lnTo>
                <a:lnTo>
                  <a:pt x="2148" y="360"/>
                </a:lnTo>
                <a:lnTo>
                  <a:pt x="2160" y="354"/>
                </a:lnTo>
                <a:lnTo>
                  <a:pt x="2148" y="324"/>
                </a:lnTo>
                <a:lnTo>
                  <a:pt x="2070" y="360"/>
                </a:lnTo>
                <a:lnTo>
                  <a:pt x="2076" y="366"/>
                </a:lnTo>
                <a:lnTo>
                  <a:pt x="2076" y="372"/>
                </a:lnTo>
                <a:lnTo>
                  <a:pt x="2070" y="378"/>
                </a:lnTo>
                <a:lnTo>
                  <a:pt x="2046" y="378"/>
                </a:lnTo>
                <a:lnTo>
                  <a:pt x="2022" y="366"/>
                </a:lnTo>
                <a:lnTo>
                  <a:pt x="2004" y="366"/>
                </a:lnTo>
                <a:lnTo>
                  <a:pt x="1968" y="384"/>
                </a:lnTo>
                <a:lnTo>
                  <a:pt x="1950" y="384"/>
                </a:lnTo>
                <a:lnTo>
                  <a:pt x="1938" y="378"/>
                </a:lnTo>
                <a:lnTo>
                  <a:pt x="1926" y="378"/>
                </a:lnTo>
                <a:lnTo>
                  <a:pt x="1902" y="366"/>
                </a:lnTo>
                <a:lnTo>
                  <a:pt x="1860" y="366"/>
                </a:lnTo>
                <a:lnTo>
                  <a:pt x="1872" y="348"/>
                </a:lnTo>
                <a:lnTo>
                  <a:pt x="1860" y="348"/>
                </a:lnTo>
                <a:lnTo>
                  <a:pt x="1848" y="342"/>
                </a:lnTo>
                <a:lnTo>
                  <a:pt x="1824" y="342"/>
                </a:lnTo>
                <a:lnTo>
                  <a:pt x="1824" y="366"/>
                </a:lnTo>
                <a:lnTo>
                  <a:pt x="1812" y="378"/>
                </a:lnTo>
                <a:lnTo>
                  <a:pt x="1788" y="390"/>
                </a:lnTo>
                <a:lnTo>
                  <a:pt x="1764" y="390"/>
                </a:lnTo>
                <a:lnTo>
                  <a:pt x="1758" y="396"/>
                </a:lnTo>
                <a:lnTo>
                  <a:pt x="1758" y="426"/>
                </a:lnTo>
                <a:lnTo>
                  <a:pt x="1740" y="432"/>
                </a:lnTo>
                <a:lnTo>
                  <a:pt x="1752" y="498"/>
                </a:lnTo>
                <a:lnTo>
                  <a:pt x="1740" y="498"/>
                </a:lnTo>
                <a:lnTo>
                  <a:pt x="1734" y="510"/>
                </a:lnTo>
                <a:lnTo>
                  <a:pt x="1728" y="516"/>
                </a:lnTo>
                <a:lnTo>
                  <a:pt x="1710" y="552"/>
                </a:lnTo>
                <a:close/>
                <a:moveTo>
                  <a:pt x="1986" y="576"/>
                </a:moveTo>
                <a:lnTo>
                  <a:pt x="1986" y="594"/>
                </a:lnTo>
                <a:lnTo>
                  <a:pt x="1992" y="600"/>
                </a:lnTo>
                <a:lnTo>
                  <a:pt x="2004" y="600"/>
                </a:lnTo>
                <a:lnTo>
                  <a:pt x="2016" y="588"/>
                </a:lnTo>
                <a:lnTo>
                  <a:pt x="2016" y="576"/>
                </a:lnTo>
                <a:lnTo>
                  <a:pt x="1986" y="576"/>
                </a:lnTo>
                <a:close/>
                <a:moveTo>
                  <a:pt x="1686" y="1110"/>
                </a:moveTo>
                <a:lnTo>
                  <a:pt x="1674" y="1110"/>
                </a:lnTo>
                <a:lnTo>
                  <a:pt x="1668" y="1116"/>
                </a:lnTo>
                <a:lnTo>
                  <a:pt x="1662" y="1116"/>
                </a:lnTo>
                <a:lnTo>
                  <a:pt x="1614" y="1104"/>
                </a:lnTo>
                <a:lnTo>
                  <a:pt x="1644" y="1146"/>
                </a:lnTo>
                <a:lnTo>
                  <a:pt x="1650" y="1152"/>
                </a:lnTo>
                <a:lnTo>
                  <a:pt x="1662" y="1158"/>
                </a:lnTo>
                <a:lnTo>
                  <a:pt x="1668" y="1164"/>
                </a:lnTo>
                <a:lnTo>
                  <a:pt x="1680" y="1170"/>
                </a:lnTo>
                <a:lnTo>
                  <a:pt x="1692" y="1158"/>
                </a:lnTo>
                <a:lnTo>
                  <a:pt x="1698" y="1140"/>
                </a:lnTo>
                <a:lnTo>
                  <a:pt x="1698" y="1128"/>
                </a:lnTo>
                <a:lnTo>
                  <a:pt x="1692" y="1116"/>
                </a:lnTo>
                <a:lnTo>
                  <a:pt x="1686" y="1110"/>
                </a:lnTo>
                <a:close/>
                <a:moveTo>
                  <a:pt x="2094" y="1104"/>
                </a:moveTo>
                <a:lnTo>
                  <a:pt x="2064" y="1128"/>
                </a:lnTo>
                <a:lnTo>
                  <a:pt x="2094" y="1134"/>
                </a:lnTo>
                <a:lnTo>
                  <a:pt x="2094" y="1104"/>
                </a:lnTo>
                <a:close/>
                <a:moveTo>
                  <a:pt x="486" y="294"/>
                </a:moveTo>
                <a:lnTo>
                  <a:pt x="474" y="288"/>
                </a:lnTo>
                <a:lnTo>
                  <a:pt x="468" y="288"/>
                </a:lnTo>
                <a:lnTo>
                  <a:pt x="456" y="294"/>
                </a:lnTo>
                <a:lnTo>
                  <a:pt x="456" y="312"/>
                </a:lnTo>
                <a:lnTo>
                  <a:pt x="468" y="324"/>
                </a:lnTo>
                <a:lnTo>
                  <a:pt x="474" y="318"/>
                </a:lnTo>
                <a:lnTo>
                  <a:pt x="486" y="318"/>
                </a:lnTo>
                <a:lnTo>
                  <a:pt x="486" y="312"/>
                </a:lnTo>
                <a:lnTo>
                  <a:pt x="492" y="300"/>
                </a:lnTo>
                <a:lnTo>
                  <a:pt x="486" y="294"/>
                </a:lnTo>
                <a:close/>
                <a:moveTo>
                  <a:pt x="2346" y="588"/>
                </a:moveTo>
                <a:lnTo>
                  <a:pt x="2340" y="576"/>
                </a:lnTo>
                <a:lnTo>
                  <a:pt x="2328" y="570"/>
                </a:lnTo>
                <a:lnTo>
                  <a:pt x="2310" y="552"/>
                </a:lnTo>
                <a:lnTo>
                  <a:pt x="2304" y="552"/>
                </a:lnTo>
                <a:lnTo>
                  <a:pt x="2304" y="600"/>
                </a:lnTo>
                <a:lnTo>
                  <a:pt x="2316" y="600"/>
                </a:lnTo>
                <a:lnTo>
                  <a:pt x="2328" y="606"/>
                </a:lnTo>
                <a:lnTo>
                  <a:pt x="2334" y="606"/>
                </a:lnTo>
                <a:lnTo>
                  <a:pt x="2346" y="600"/>
                </a:lnTo>
                <a:lnTo>
                  <a:pt x="2346" y="588"/>
                </a:lnTo>
                <a:close/>
                <a:moveTo>
                  <a:pt x="2310" y="474"/>
                </a:moveTo>
                <a:lnTo>
                  <a:pt x="2340" y="504"/>
                </a:lnTo>
                <a:lnTo>
                  <a:pt x="2358" y="516"/>
                </a:lnTo>
                <a:lnTo>
                  <a:pt x="2382" y="528"/>
                </a:lnTo>
                <a:lnTo>
                  <a:pt x="2400" y="528"/>
                </a:lnTo>
                <a:lnTo>
                  <a:pt x="2400" y="522"/>
                </a:lnTo>
                <a:lnTo>
                  <a:pt x="2358" y="480"/>
                </a:lnTo>
                <a:lnTo>
                  <a:pt x="2358" y="468"/>
                </a:lnTo>
                <a:lnTo>
                  <a:pt x="2364" y="456"/>
                </a:lnTo>
                <a:lnTo>
                  <a:pt x="2376" y="450"/>
                </a:lnTo>
                <a:lnTo>
                  <a:pt x="2394" y="450"/>
                </a:lnTo>
                <a:lnTo>
                  <a:pt x="2406" y="456"/>
                </a:lnTo>
                <a:lnTo>
                  <a:pt x="2424" y="444"/>
                </a:lnTo>
                <a:lnTo>
                  <a:pt x="2400" y="432"/>
                </a:lnTo>
                <a:lnTo>
                  <a:pt x="2412" y="426"/>
                </a:lnTo>
                <a:lnTo>
                  <a:pt x="2424" y="402"/>
                </a:lnTo>
                <a:lnTo>
                  <a:pt x="2412" y="378"/>
                </a:lnTo>
                <a:lnTo>
                  <a:pt x="2400" y="372"/>
                </a:lnTo>
                <a:lnTo>
                  <a:pt x="2382" y="372"/>
                </a:lnTo>
                <a:lnTo>
                  <a:pt x="2358" y="396"/>
                </a:lnTo>
                <a:lnTo>
                  <a:pt x="2346" y="402"/>
                </a:lnTo>
                <a:lnTo>
                  <a:pt x="2340" y="408"/>
                </a:lnTo>
                <a:lnTo>
                  <a:pt x="2334" y="408"/>
                </a:lnTo>
                <a:lnTo>
                  <a:pt x="2328" y="402"/>
                </a:lnTo>
                <a:lnTo>
                  <a:pt x="2328" y="366"/>
                </a:lnTo>
                <a:lnTo>
                  <a:pt x="2334" y="360"/>
                </a:lnTo>
                <a:lnTo>
                  <a:pt x="2346" y="336"/>
                </a:lnTo>
                <a:lnTo>
                  <a:pt x="2346" y="318"/>
                </a:lnTo>
                <a:lnTo>
                  <a:pt x="2340" y="312"/>
                </a:lnTo>
                <a:lnTo>
                  <a:pt x="2358" y="276"/>
                </a:lnTo>
                <a:lnTo>
                  <a:pt x="2316" y="312"/>
                </a:lnTo>
                <a:lnTo>
                  <a:pt x="2316" y="342"/>
                </a:lnTo>
                <a:lnTo>
                  <a:pt x="2304" y="348"/>
                </a:lnTo>
                <a:lnTo>
                  <a:pt x="2298" y="354"/>
                </a:lnTo>
                <a:lnTo>
                  <a:pt x="2286" y="378"/>
                </a:lnTo>
                <a:lnTo>
                  <a:pt x="2286" y="408"/>
                </a:lnTo>
                <a:lnTo>
                  <a:pt x="2298" y="420"/>
                </a:lnTo>
                <a:lnTo>
                  <a:pt x="2304" y="432"/>
                </a:lnTo>
                <a:lnTo>
                  <a:pt x="2310" y="438"/>
                </a:lnTo>
                <a:lnTo>
                  <a:pt x="2310" y="444"/>
                </a:lnTo>
                <a:lnTo>
                  <a:pt x="2304" y="450"/>
                </a:lnTo>
                <a:lnTo>
                  <a:pt x="2304" y="468"/>
                </a:lnTo>
                <a:lnTo>
                  <a:pt x="2310" y="474"/>
                </a:lnTo>
                <a:close/>
                <a:moveTo>
                  <a:pt x="2250" y="708"/>
                </a:moveTo>
                <a:lnTo>
                  <a:pt x="2238" y="696"/>
                </a:lnTo>
                <a:lnTo>
                  <a:pt x="2214" y="708"/>
                </a:lnTo>
                <a:lnTo>
                  <a:pt x="2214" y="732"/>
                </a:lnTo>
                <a:lnTo>
                  <a:pt x="2220" y="744"/>
                </a:lnTo>
                <a:lnTo>
                  <a:pt x="2226" y="750"/>
                </a:lnTo>
                <a:lnTo>
                  <a:pt x="2250" y="762"/>
                </a:lnTo>
                <a:lnTo>
                  <a:pt x="2274" y="762"/>
                </a:lnTo>
                <a:lnTo>
                  <a:pt x="2280" y="750"/>
                </a:lnTo>
                <a:lnTo>
                  <a:pt x="2280" y="738"/>
                </a:lnTo>
                <a:lnTo>
                  <a:pt x="2274" y="726"/>
                </a:lnTo>
                <a:lnTo>
                  <a:pt x="2274" y="714"/>
                </a:lnTo>
                <a:lnTo>
                  <a:pt x="2268" y="708"/>
                </a:lnTo>
                <a:lnTo>
                  <a:pt x="2268" y="702"/>
                </a:lnTo>
                <a:lnTo>
                  <a:pt x="2250" y="708"/>
                </a:lnTo>
                <a:close/>
                <a:moveTo>
                  <a:pt x="2148" y="1104"/>
                </a:moveTo>
                <a:lnTo>
                  <a:pt x="2226" y="1092"/>
                </a:lnTo>
                <a:lnTo>
                  <a:pt x="2166" y="1074"/>
                </a:lnTo>
                <a:lnTo>
                  <a:pt x="2148" y="1104"/>
                </a:lnTo>
                <a:close/>
                <a:moveTo>
                  <a:pt x="2544" y="750"/>
                </a:moveTo>
                <a:lnTo>
                  <a:pt x="2520" y="732"/>
                </a:lnTo>
                <a:lnTo>
                  <a:pt x="2526" y="714"/>
                </a:lnTo>
                <a:lnTo>
                  <a:pt x="2514" y="702"/>
                </a:lnTo>
                <a:lnTo>
                  <a:pt x="2508" y="690"/>
                </a:lnTo>
                <a:lnTo>
                  <a:pt x="2490" y="684"/>
                </a:lnTo>
                <a:lnTo>
                  <a:pt x="2472" y="672"/>
                </a:lnTo>
                <a:lnTo>
                  <a:pt x="2442" y="666"/>
                </a:lnTo>
                <a:lnTo>
                  <a:pt x="2424" y="666"/>
                </a:lnTo>
                <a:lnTo>
                  <a:pt x="2388" y="684"/>
                </a:lnTo>
                <a:lnTo>
                  <a:pt x="2358" y="684"/>
                </a:lnTo>
                <a:lnTo>
                  <a:pt x="2346" y="696"/>
                </a:lnTo>
                <a:lnTo>
                  <a:pt x="2340" y="708"/>
                </a:lnTo>
                <a:lnTo>
                  <a:pt x="2340" y="726"/>
                </a:lnTo>
                <a:lnTo>
                  <a:pt x="2346" y="732"/>
                </a:lnTo>
                <a:lnTo>
                  <a:pt x="2364" y="714"/>
                </a:lnTo>
                <a:lnTo>
                  <a:pt x="2364" y="726"/>
                </a:lnTo>
                <a:lnTo>
                  <a:pt x="2370" y="738"/>
                </a:lnTo>
                <a:lnTo>
                  <a:pt x="2376" y="744"/>
                </a:lnTo>
                <a:lnTo>
                  <a:pt x="2388" y="738"/>
                </a:lnTo>
                <a:lnTo>
                  <a:pt x="2394" y="732"/>
                </a:lnTo>
                <a:lnTo>
                  <a:pt x="2394" y="726"/>
                </a:lnTo>
                <a:lnTo>
                  <a:pt x="2400" y="720"/>
                </a:lnTo>
                <a:lnTo>
                  <a:pt x="2400" y="714"/>
                </a:lnTo>
                <a:lnTo>
                  <a:pt x="2406" y="726"/>
                </a:lnTo>
                <a:lnTo>
                  <a:pt x="2418" y="732"/>
                </a:lnTo>
                <a:lnTo>
                  <a:pt x="2430" y="732"/>
                </a:lnTo>
                <a:lnTo>
                  <a:pt x="2442" y="720"/>
                </a:lnTo>
                <a:lnTo>
                  <a:pt x="2454" y="714"/>
                </a:lnTo>
                <a:lnTo>
                  <a:pt x="2460" y="708"/>
                </a:lnTo>
                <a:lnTo>
                  <a:pt x="2472" y="762"/>
                </a:lnTo>
                <a:lnTo>
                  <a:pt x="2502" y="738"/>
                </a:lnTo>
                <a:lnTo>
                  <a:pt x="2538" y="774"/>
                </a:lnTo>
                <a:lnTo>
                  <a:pt x="2544" y="750"/>
                </a:lnTo>
                <a:close/>
                <a:moveTo>
                  <a:pt x="3264" y="678"/>
                </a:moveTo>
                <a:lnTo>
                  <a:pt x="3222" y="648"/>
                </a:lnTo>
                <a:lnTo>
                  <a:pt x="3210" y="648"/>
                </a:lnTo>
                <a:lnTo>
                  <a:pt x="3198" y="654"/>
                </a:lnTo>
                <a:lnTo>
                  <a:pt x="3180" y="654"/>
                </a:lnTo>
                <a:lnTo>
                  <a:pt x="3162" y="648"/>
                </a:lnTo>
                <a:lnTo>
                  <a:pt x="3126" y="630"/>
                </a:lnTo>
                <a:lnTo>
                  <a:pt x="3096" y="612"/>
                </a:lnTo>
                <a:lnTo>
                  <a:pt x="3060" y="594"/>
                </a:lnTo>
                <a:lnTo>
                  <a:pt x="3042" y="582"/>
                </a:lnTo>
                <a:lnTo>
                  <a:pt x="3030" y="582"/>
                </a:lnTo>
                <a:lnTo>
                  <a:pt x="3006" y="594"/>
                </a:lnTo>
                <a:lnTo>
                  <a:pt x="3000" y="600"/>
                </a:lnTo>
                <a:lnTo>
                  <a:pt x="2988" y="606"/>
                </a:lnTo>
                <a:lnTo>
                  <a:pt x="3006" y="630"/>
                </a:lnTo>
                <a:lnTo>
                  <a:pt x="2928" y="642"/>
                </a:lnTo>
                <a:lnTo>
                  <a:pt x="2934" y="666"/>
                </a:lnTo>
                <a:lnTo>
                  <a:pt x="2928" y="678"/>
                </a:lnTo>
                <a:lnTo>
                  <a:pt x="2922" y="684"/>
                </a:lnTo>
                <a:lnTo>
                  <a:pt x="2916" y="696"/>
                </a:lnTo>
                <a:lnTo>
                  <a:pt x="2880" y="720"/>
                </a:lnTo>
                <a:lnTo>
                  <a:pt x="2862" y="726"/>
                </a:lnTo>
                <a:lnTo>
                  <a:pt x="2844" y="726"/>
                </a:lnTo>
                <a:lnTo>
                  <a:pt x="2832" y="720"/>
                </a:lnTo>
                <a:lnTo>
                  <a:pt x="2826" y="714"/>
                </a:lnTo>
                <a:lnTo>
                  <a:pt x="2820" y="702"/>
                </a:lnTo>
                <a:lnTo>
                  <a:pt x="2820" y="678"/>
                </a:lnTo>
                <a:lnTo>
                  <a:pt x="2814" y="672"/>
                </a:lnTo>
                <a:lnTo>
                  <a:pt x="2814" y="660"/>
                </a:lnTo>
                <a:lnTo>
                  <a:pt x="2808" y="666"/>
                </a:lnTo>
                <a:lnTo>
                  <a:pt x="2808" y="672"/>
                </a:lnTo>
                <a:lnTo>
                  <a:pt x="2802" y="684"/>
                </a:lnTo>
                <a:lnTo>
                  <a:pt x="2796" y="690"/>
                </a:lnTo>
                <a:lnTo>
                  <a:pt x="2796" y="696"/>
                </a:lnTo>
                <a:lnTo>
                  <a:pt x="2796" y="690"/>
                </a:lnTo>
                <a:lnTo>
                  <a:pt x="2790" y="684"/>
                </a:lnTo>
                <a:lnTo>
                  <a:pt x="2790" y="672"/>
                </a:lnTo>
                <a:lnTo>
                  <a:pt x="2784" y="660"/>
                </a:lnTo>
                <a:lnTo>
                  <a:pt x="2784" y="576"/>
                </a:lnTo>
                <a:lnTo>
                  <a:pt x="2778" y="558"/>
                </a:lnTo>
                <a:lnTo>
                  <a:pt x="2760" y="522"/>
                </a:lnTo>
                <a:lnTo>
                  <a:pt x="2724" y="522"/>
                </a:lnTo>
                <a:lnTo>
                  <a:pt x="2718" y="510"/>
                </a:lnTo>
                <a:lnTo>
                  <a:pt x="2694" y="498"/>
                </a:lnTo>
                <a:lnTo>
                  <a:pt x="2676" y="486"/>
                </a:lnTo>
                <a:lnTo>
                  <a:pt x="2652" y="486"/>
                </a:lnTo>
                <a:lnTo>
                  <a:pt x="2634" y="498"/>
                </a:lnTo>
                <a:lnTo>
                  <a:pt x="2628" y="504"/>
                </a:lnTo>
                <a:lnTo>
                  <a:pt x="2616" y="510"/>
                </a:lnTo>
                <a:lnTo>
                  <a:pt x="2610" y="522"/>
                </a:lnTo>
                <a:lnTo>
                  <a:pt x="2586" y="528"/>
                </a:lnTo>
                <a:lnTo>
                  <a:pt x="2580" y="546"/>
                </a:lnTo>
                <a:lnTo>
                  <a:pt x="2562" y="558"/>
                </a:lnTo>
                <a:lnTo>
                  <a:pt x="2562" y="540"/>
                </a:lnTo>
                <a:lnTo>
                  <a:pt x="2556" y="534"/>
                </a:lnTo>
                <a:lnTo>
                  <a:pt x="2532" y="534"/>
                </a:lnTo>
                <a:lnTo>
                  <a:pt x="2532" y="546"/>
                </a:lnTo>
                <a:lnTo>
                  <a:pt x="2544" y="570"/>
                </a:lnTo>
                <a:lnTo>
                  <a:pt x="2568" y="582"/>
                </a:lnTo>
                <a:lnTo>
                  <a:pt x="2604" y="582"/>
                </a:lnTo>
                <a:lnTo>
                  <a:pt x="2616" y="588"/>
                </a:lnTo>
                <a:lnTo>
                  <a:pt x="2622" y="594"/>
                </a:lnTo>
                <a:lnTo>
                  <a:pt x="2628" y="594"/>
                </a:lnTo>
                <a:lnTo>
                  <a:pt x="2628" y="618"/>
                </a:lnTo>
                <a:lnTo>
                  <a:pt x="2634" y="630"/>
                </a:lnTo>
                <a:lnTo>
                  <a:pt x="2640" y="636"/>
                </a:lnTo>
                <a:lnTo>
                  <a:pt x="2652" y="642"/>
                </a:lnTo>
                <a:lnTo>
                  <a:pt x="2694" y="642"/>
                </a:lnTo>
                <a:lnTo>
                  <a:pt x="2712" y="636"/>
                </a:lnTo>
                <a:lnTo>
                  <a:pt x="2754" y="636"/>
                </a:lnTo>
                <a:lnTo>
                  <a:pt x="2760" y="642"/>
                </a:lnTo>
                <a:lnTo>
                  <a:pt x="2760" y="660"/>
                </a:lnTo>
                <a:lnTo>
                  <a:pt x="2700" y="660"/>
                </a:lnTo>
                <a:lnTo>
                  <a:pt x="2688" y="666"/>
                </a:lnTo>
                <a:lnTo>
                  <a:pt x="2676" y="678"/>
                </a:lnTo>
                <a:lnTo>
                  <a:pt x="2640" y="678"/>
                </a:lnTo>
                <a:lnTo>
                  <a:pt x="2616" y="690"/>
                </a:lnTo>
                <a:lnTo>
                  <a:pt x="2616" y="696"/>
                </a:lnTo>
                <a:lnTo>
                  <a:pt x="2622" y="696"/>
                </a:lnTo>
                <a:lnTo>
                  <a:pt x="2646" y="708"/>
                </a:lnTo>
                <a:lnTo>
                  <a:pt x="2658" y="708"/>
                </a:lnTo>
                <a:lnTo>
                  <a:pt x="2676" y="726"/>
                </a:lnTo>
                <a:lnTo>
                  <a:pt x="2682" y="738"/>
                </a:lnTo>
                <a:lnTo>
                  <a:pt x="2688" y="744"/>
                </a:lnTo>
                <a:lnTo>
                  <a:pt x="2682" y="750"/>
                </a:lnTo>
                <a:lnTo>
                  <a:pt x="2676" y="762"/>
                </a:lnTo>
                <a:lnTo>
                  <a:pt x="2676" y="774"/>
                </a:lnTo>
                <a:lnTo>
                  <a:pt x="2670" y="780"/>
                </a:lnTo>
                <a:lnTo>
                  <a:pt x="2676" y="792"/>
                </a:lnTo>
                <a:lnTo>
                  <a:pt x="2682" y="798"/>
                </a:lnTo>
                <a:lnTo>
                  <a:pt x="2694" y="792"/>
                </a:lnTo>
                <a:lnTo>
                  <a:pt x="2706" y="780"/>
                </a:lnTo>
                <a:lnTo>
                  <a:pt x="2712" y="768"/>
                </a:lnTo>
                <a:lnTo>
                  <a:pt x="2718" y="762"/>
                </a:lnTo>
                <a:lnTo>
                  <a:pt x="2718" y="750"/>
                </a:lnTo>
                <a:lnTo>
                  <a:pt x="2724" y="744"/>
                </a:lnTo>
                <a:lnTo>
                  <a:pt x="2736" y="720"/>
                </a:lnTo>
                <a:lnTo>
                  <a:pt x="2742" y="714"/>
                </a:lnTo>
                <a:lnTo>
                  <a:pt x="2748" y="702"/>
                </a:lnTo>
                <a:lnTo>
                  <a:pt x="2748" y="744"/>
                </a:lnTo>
                <a:lnTo>
                  <a:pt x="2754" y="750"/>
                </a:lnTo>
                <a:lnTo>
                  <a:pt x="2766" y="756"/>
                </a:lnTo>
                <a:lnTo>
                  <a:pt x="2772" y="768"/>
                </a:lnTo>
                <a:lnTo>
                  <a:pt x="2784" y="774"/>
                </a:lnTo>
                <a:lnTo>
                  <a:pt x="2790" y="780"/>
                </a:lnTo>
                <a:lnTo>
                  <a:pt x="2814" y="780"/>
                </a:lnTo>
                <a:lnTo>
                  <a:pt x="2820" y="774"/>
                </a:lnTo>
                <a:lnTo>
                  <a:pt x="2826" y="774"/>
                </a:lnTo>
                <a:lnTo>
                  <a:pt x="2814" y="792"/>
                </a:lnTo>
                <a:lnTo>
                  <a:pt x="2844" y="822"/>
                </a:lnTo>
                <a:lnTo>
                  <a:pt x="2904" y="822"/>
                </a:lnTo>
                <a:lnTo>
                  <a:pt x="2940" y="846"/>
                </a:lnTo>
                <a:lnTo>
                  <a:pt x="2976" y="864"/>
                </a:lnTo>
                <a:lnTo>
                  <a:pt x="3006" y="876"/>
                </a:lnTo>
                <a:lnTo>
                  <a:pt x="3036" y="894"/>
                </a:lnTo>
                <a:lnTo>
                  <a:pt x="3066" y="924"/>
                </a:lnTo>
                <a:lnTo>
                  <a:pt x="3066" y="972"/>
                </a:lnTo>
                <a:lnTo>
                  <a:pt x="3090" y="996"/>
                </a:lnTo>
                <a:lnTo>
                  <a:pt x="3102" y="1002"/>
                </a:lnTo>
                <a:lnTo>
                  <a:pt x="3096" y="1002"/>
                </a:lnTo>
                <a:lnTo>
                  <a:pt x="3084" y="1008"/>
                </a:lnTo>
                <a:lnTo>
                  <a:pt x="3078" y="1014"/>
                </a:lnTo>
                <a:lnTo>
                  <a:pt x="3078" y="1020"/>
                </a:lnTo>
                <a:lnTo>
                  <a:pt x="3090" y="1032"/>
                </a:lnTo>
                <a:lnTo>
                  <a:pt x="3114" y="1032"/>
                </a:lnTo>
                <a:lnTo>
                  <a:pt x="3090" y="1044"/>
                </a:lnTo>
                <a:lnTo>
                  <a:pt x="3090" y="1056"/>
                </a:lnTo>
                <a:lnTo>
                  <a:pt x="3102" y="1062"/>
                </a:lnTo>
                <a:lnTo>
                  <a:pt x="3108" y="1092"/>
                </a:lnTo>
                <a:lnTo>
                  <a:pt x="3096" y="1122"/>
                </a:lnTo>
                <a:lnTo>
                  <a:pt x="3120" y="1122"/>
                </a:lnTo>
                <a:lnTo>
                  <a:pt x="3126" y="1116"/>
                </a:lnTo>
                <a:lnTo>
                  <a:pt x="3138" y="1116"/>
                </a:lnTo>
                <a:lnTo>
                  <a:pt x="3150" y="1110"/>
                </a:lnTo>
                <a:lnTo>
                  <a:pt x="3162" y="1110"/>
                </a:lnTo>
                <a:lnTo>
                  <a:pt x="3168" y="1104"/>
                </a:lnTo>
                <a:lnTo>
                  <a:pt x="3174" y="1104"/>
                </a:lnTo>
                <a:lnTo>
                  <a:pt x="3174" y="1134"/>
                </a:lnTo>
                <a:lnTo>
                  <a:pt x="3234" y="1194"/>
                </a:lnTo>
                <a:lnTo>
                  <a:pt x="3240" y="1194"/>
                </a:lnTo>
                <a:lnTo>
                  <a:pt x="3240" y="1146"/>
                </a:lnTo>
                <a:lnTo>
                  <a:pt x="3234" y="1122"/>
                </a:lnTo>
                <a:lnTo>
                  <a:pt x="3234" y="1116"/>
                </a:lnTo>
                <a:lnTo>
                  <a:pt x="3240" y="1110"/>
                </a:lnTo>
                <a:lnTo>
                  <a:pt x="3240" y="1098"/>
                </a:lnTo>
                <a:lnTo>
                  <a:pt x="3246" y="1086"/>
                </a:lnTo>
                <a:lnTo>
                  <a:pt x="3246" y="1062"/>
                </a:lnTo>
                <a:lnTo>
                  <a:pt x="3252" y="1050"/>
                </a:lnTo>
                <a:lnTo>
                  <a:pt x="3252" y="1020"/>
                </a:lnTo>
                <a:lnTo>
                  <a:pt x="3240" y="1020"/>
                </a:lnTo>
                <a:lnTo>
                  <a:pt x="3228" y="1014"/>
                </a:lnTo>
                <a:lnTo>
                  <a:pt x="3222" y="1008"/>
                </a:lnTo>
                <a:lnTo>
                  <a:pt x="3222" y="1002"/>
                </a:lnTo>
                <a:lnTo>
                  <a:pt x="3234" y="990"/>
                </a:lnTo>
                <a:lnTo>
                  <a:pt x="3246" y="984"/>
                </a:lnTo>
                <a:lnTo>
                  <a:pt x="3252" y="978"/>
                </a:lnTo>
                <a:lnTo>
                  <a:pt x="3252" y="864"/>
                </a:lnTo>
                <a:lnTo>
                  <a:pt x="3258" y="846"/>
                </a:lnTo>
                <a:lnTo>
                  <a:pt x="3258" y="708"/>
                </a:lnTo>
                <a:lnTo>
                  <a:pt x="3264" y="678"/>
                </a:lnTo>
                <a:close/>
                <a:moveTo>
                  <a:pt x="336" y="666"/>
                </a:moveTo>
                <a:lnTo>
                  <a:pt x="330" y="672"/>
                </a:lnTo>
                <a:lnTo>
                  <a:pt x="354" y="696"/>
                </a:lnTo>
                <a:lnTo>
                  <a:pt x="360" y="708"/>
                </a:lnTo>
                <a:lnTo>
                  <a:pt x="366" y="714"/>
                </a:lnTo>
                <a:lnTo>
                  <a:pt x="378" y="714"/>
                </a:lnTo>
                <a:lnTo>
                  <a:pt x="378" y="696"/>
                </a:lnTo>
                <a:lnTo>
                  <a:pt x="366" y="690"/>
                </a:lnTo>
                <a:lnTo>
                  <a:pt x="360" y="678"/>
                </a:lnTo>
                <a:lnTo>
                  <a:pt x="348" y="672"/>
                </a:lnTo>
                <a:lnTo>
                  <a:pt x="342" y="666"/>
                </a:lnTo>
                <a:lnTo>
                  <a:pt x="336" y="666"/>
                </a:lnTo>
                <a:close/>
                <a:moveTo>
                  <a:pt x="2526" y="1104"/>
                </a:moveTo>
                <a:lnTo>
                  <a:pt x="2544" y="1116"/>
                </a:lnTo>
                <a:lnTo>
                  <a:pt x="2574" y="1092"/>
                </a:lnTo>
                <a:lnTo>
                  <a:pt x="2592" y="1092"/>
                </a:lnTo>
                <a:lnTo>
                  <a:pt x="2604" y="1080"/>
                </a:lnTo>
                <a:lnTo>
                  <a:pt x="2604" y="1062"/>
                </a:lnTo>
                <a:lnTo>
                  <a:pt x="2592" y="1056"/>
                </a:lnTo>
                <a:lnTo>
                  <a:pt x="2586" y="1056"/>
                </a:lnTo>
                <a:lnTo>
                  <a:pt x="2574" y="1062"/>
                </a:lnTo>
                <a:lnTo>
                  <a:pt x="2556" y="1068"/>
                </a:lnTo>
                <a:lnTo>
                  <a:pt x="2526" y="1098"/>
                </a:lnTo>
                <a:lnTo>
                  <a:pt x="2526" y="1104"/>
                </a:lnTo>
                <a:close/>
                <a:moveTo>
                  <a:pt x="3096" y="1068"/>
                </a:moveTo>
                <a:lnTo>
                  <a:pt x="3090" y="1068"/>
                </a:lnTo>
                <a:lnTo>
                  <a:pt x="3090" y="1062"/>
                </a:lnTo>
                <a:lnTo>
                  <a:pt x="3084" y="1062"/>
                </a:lnTo>
                <a:lnTo>
                  <a:pt x="3078" y="1056"/>
                </a:lnTo>
                <a:lnTo>
                  <a:pt x="3066" y="1056"/>
                </a:lnTo>
                <a:lnTo>
                  <a:pt x="3048" y="1062"/>
                </a:lnTo>
                <a:lnTo>
                  <a:pt x="3024" y="1086"/>
                </a:lnTo>
                <a:lnTo>
                  <a:pt x="3012" y="1122"/>
                </a:lnTo>
                <a:lnTo>
                  <a:pt x="3012" y="1134"/>
                </a:lnTo>
                <a:lnTo>
                  <a:pt x="3072" y="1128"/>
                </a:lnTo>
                <a:lnTo>
                  <a:pt x="3084" y="1128"/>
                </a:lnTo>
                <a:lnTo>
                  <a:pt x="3090" y="1122"/>
                </a:lnTo>
                <a:lnTo>
                  <a:pt x="3102" y="1092"/>
                </a:lnTo>
                <a:lnTo>
                  <a:pt x="3096" y="1068"/>
                </a:lnTo>
                <a:close/>
                <a:moveTo>
                  <a:pt x="2778" y="942"/>
                </a:moveTo>
                <a:lnTo>
                  <a:pt x="2766" y="960"/>
                </a:lnTo>
                <a:lnTo>
                  <a:pt x="2766" y="1014"/>
                </a:lnTo>
                <a:lnTo>
                  <a:pt x="2784" y="1014"/>
                </a:lnTo>
                <a:lnTo>
                  <a:pt x="2778" y="996"/>
                </a:lnTo>
                <a:lnTo>
                  <a:pt x="2790" y="990"/>
                </a:lnTo>
                <a:lnTo>
                  <a:pt x="2790" y="972"/>
                </a:lnTo>
                <a:lnTo>
                  <a:pt x="2778" y="972"/>
                </a:lnTo>
                <a:lnTo>
                  <a:pt x="2796" y="936"/>
                </a:lnTo>
                <a:lnTo>
                  <a:pt x="2814" y="906"/>
                </a:lnTo>
                <a:lnTo>
                  <a:pt x="2784" y="912"/>
                </a:lnTo>
                <a:lnTo>
                  <a:pt x="2778" y="942"/>
                </a:lnTo>
                <a:close/>
                <a:moveTo>
                  <a:pt x="2136" y="600"/>
                </a:moveTo>
                <a:lnTo>
                  <a:pt x="2124" y="594"/>
                </a:lnTo>
                <a:lnTo>
                  <a:pt x="2118" y="594"/>
                </a:lnTo>
                <a:lnTo>
                  <a:pt x="2106" y="588"/>
                </a:lnTo>
                <a:lnTo>
                  <a:pt x="2088" y="588"/>
                </a:lnTo>
                <a:lnTo>
                  <a:pt x="2082" y="594"/>
                </a:lnTo>
                <a:lnTo>
                  <a:pt x="2082" y="600"/>
                </a:lnTo>
                <a:lnTo>
                  <a:pt x="2076" y="606"/>
                </a:lnTo>
                <a:lnTo>
                  <a:pt x="2082" y="612"/>
                </a:lnTo>
                <a:lnTo>
                  <a:pt x="2094" y="618"/>
                </a:lnTo>
                <a:lnTo>
                  <a:pt x="2136" y="618"/>
                </a:lnTo>
                <a:lnTo>
                  <a:pt x="2214" y="606"/>
                </a:lnTo>
                <a:lnTo>
                  <a:pt x="2136" y="600"/>
                </a:lnTo>
                <a:close/>
                <a:moveTo>
                  <a:pt x="1308" y="1038"/>
                </a:moveTo>
                <a:lnTo>
                  <a:pt x="1368" y="1002"/>
                </a:lnTo>
                <a:lnTo>
                  <a:pt x="1362" y="990"/>
                </a:lnTo>
                <a:lnTo>
                  <a:pt x="1350" y="990"/>
                </a:lnTo>
                <a:lnTo>
                  <a:pt x="1332" y="996"/>
                </a:lnTo>
                <a:lnTo>
                  <a:pt x="1320" y="996"/>
                </a:lnTo>
                <a:lnTo>
                  <a:pt x="1302" y="1002"/>
                </a:lnTo>
                <a:lnTo>
                  <a:pt x="1290" y="1008"/>
                </a:lnTo>
                <a:lnTo>
                  <a:pt x="1284" y="1014"/>
                </a:lnTo>
                <a:lnTo>
                  <a:pt x="1284" y="1032"/>
                </a:lnTo>
                <a:lnTo>
                  <a:pt x="1290" y="1038"/>
                </a:lnTo>
                <a:lnTo>
                  <a:pt x="1308" y="1038"/>
                </a:lnTo>
                <a:close/>
                <a:moveTo>
                  <a:pt x="1428" y="1116"/>
                </a:moveTo>
                <a:lnTo>
                  <a:pt x="1392" y="1116"/>
                </a:lnTo>
                <a:lnTo>
                  <a:pt x="1386" y="1146"/>
                </a:lnTo>
                <a:lnTo>
                  <a:pt x="1386" y="1152"/>
                </a:lnTo>
                <a:lnTo>
                  <a:pt x="1404" y="1170"/>
                </a:lnTo>
                <a:lnTo>
                  <a:pt x="1416" y="1176"/>
                </a:lnTo>
                <a:lnTo>
                  <a:pt x="1428" y="1164"/>
                </a:lnTo>
                <a:lnTo>
                  <a:pt x="1440" y="1140"/>
                </a:lnTo>
                <a:lnTo>
                  <a:pt x="1440" y="1128"/>
                </a:lnTo>
                <a:lnTo>
                  <a:pt x="1428" y="1116"/>
                </a:lnTo>
                <a:close/>
                <a:moveTo>
                  <a:pt x="708" y="930"/>
                </a:moveTo>
                <a:lnTo>
                  <a:pt x="714" y="924"/>
                </a:lnTo>
                <a:lnTo>
                  <a:pt x="714" y="900"/>
                </a:lnTo>
                <a:lnTo>
                  <a:pt x="744" y="924"/>
                </a:lnTo>
                <a:lnTo>
                  <a:pt x="744" y="918"/>
                </a:lnTo>
                <a:lnTo>
                  <a:pt x="750" y="912"/>
                </a:lnTo>
                <a:lnTo>
                  <a:pt x="750" y="900"/>
                </a:lnTo>
                <a:lnTo>
                  <a:pt x="756" y="882"/>
                </a:lnTo>
                <a:lnTo>
                  <a:pt x="756" y="840"/>
                </a:lnTo>
                <a:lnTo>
                  <a:pt x="762" y="822"/>
                </a:lnTo>
                <a:lnTo>
                  <a:pt x="762" y="810"/>
                </a:lnTo>
                <a:lnTo>
                  <a:pt x="768" y="792"/>
                </a:lnTo>
                <a:lnTo>
                  <a:pt x="768" y="780"/>
                </a:lnTo>
                <a:lnTo>
                  <a:pt x="762" y="774"/>
                </a:lnTo>
                <a:lnTo>
                  <a:pt x="756" y="762"/>
                </a:lnTo>
                <a:lnTo>
                  <a:pt x="756" y="750"/>
                </a:lnTo>
                <a:lnTo>
                  <a:pt x="768" y="726"/>
                </a:lnTo>
                <a:lnTo>
                  <a:pt x="774" y="720"/>
                </a:lnTo>
                <a:lnTo>
                  <a:pt x="774" y="714"/>
                </a:lnTo>
                <a:lnTo>
                  <a:pt x="756" y="696"/>
                </a:lnTo>
                <a:lnTo>
                  <a:pt x="744" y="654"/>
                </a:lnTo>
                <a:lnTo>
                  <a:pt x="702" y="654"/>
                </a:lnTo>
                <a:lnTo>
                  <a:pt x="702" y="618"/>
                </a:lnTo>
                <a:lnTo>
                  <a:pt x="666" y="618"/>
                </a:lnTo>
                <a:lnTo>
                  <a:pt x="660" y="546"/>
                </a:lnTo>
                <a:lnTo>
                  <a:pt x="606" y="546"/>
                </a:lnTo>
                <a:lnTo>
                  <a:pt x="594" y="534"/>
                </a:lnTo>
                <a:lnTo>
                  <a:pt x="594" y="504"/>
                </a:lnTo>
                <a:lnTo>
                  <a:pt x="600" y="498"/>
                </a:lnTo>
                <a:lnTo>
                  <a:pt x="606" y="486"/>
                </a:lnTo>
                <a:lnTo>
                  <a:pt x="582" y="486"/>
                </a:lnTo>
                <a:lnTo>
                  <a:pt x="600" y="468"/>
                </a:lnTo>
                <a:lnTo>
                  <a:pt x="606" y="456"/>
                </a:lnTo>
                <a:lnTo>
                  <a:pt x="612" y="450"/>
                </a:lnTo>
                <a:lnTo>
                  <a:pt x="612" y="438"/>
                </a:lnTo>
                <a:lnTo>
                  <a:pt x="600" y="426"/>
                </a:lnTo>
                <a:lnTo>
                  <a:pt x="588" y="432"/>
                </a:lnTo>
                <a:lnTo>
                  <a:pt x="570" y="432"/>
                </a:lnTo>
                <a:lnTo>
                  <a:pt x="552" y="438"/>
                </a:lnTo>
                <a:lnTo>
                  <a:pt x="540" y="438"/>
                </a:lnTo>
                <a:lnTo>
                  <a:pt x="534" y="444"/>
                </a:lnTo>
                <a:lnTo>
                  <a:pt x="528" y="444"/>
                </a:lnTo>
                <a:lnTo>
                  <a:pt x="534" y="438"/>
                </a:lnTo>
                <a:lnTo>
                  <a:pt x="546" y="432"/>
                </a:lnTo>
                <a:lnTo>
                  <a:pt x="552" y="420"/>
                </a:lnTo>
                <a:lnTo>
                  <a:pt x="558" y="414"/>
                </a:lnTo>
                <a:lnTo>
                  <a:pt x="558" y="402"/>
                </a:lnTo>
                <a:lnTo>
                  <a:pt x="546" y="396"/>
                </a:lnTo>
                <a:lnTo>
                  <a:pt x="534" y="396"/>
                </a:lnTo>
                <a:lnTo>
                  <a:pt x="522" y="390"/>
                </a:lnTo>
                <a:lnTo>
                  <a:pt x="510" y="390"/>
                </a:lnTo>
                <a:lnTo>
                  <a:pt x="516" y="384"/>
                </a:lnTo>
                <a:lnTo>
                  <a:pt x="516" y="378"/>
                </a:lnTo>
                <a:lnTo>
                  <a:pt x="504" y="354"/>
                </a:lnTo>
                <a:lnTo>
                  <a:pt x="492" y="342"/>
                </a:lnTo>
                <a:lnTo>
                  <a:pt x="480" y="336"/>
                </a:lnTo>
                <a:lnTo>
                  <a:pt x="462" y="330"/>
                </a:lnTo>
                <a:lnTo>
                  <a:pt x="456" y="324"/>
                </a:lnTo>
                <a:lnTo>
                  <a:pt x="450" y="324"/>
                </a:lnTo>
                <a:lnTo>
                  <a:pt x="450" y="318"/>
                </a:lnTo>
                <a:lnTo>
                  <a:pt x="444" y="312"/>
                </a:lnTo>
                <a:lnTo>
                  <a:pt x="438" y="300"/>
                </a:lnTo>
                <a:lnTo>
                  <a:pt x="438" y="288"/>
                </a:lnTo>
                <a:lnTo>
                  <a:pt x="426" y="276"/>
                </a:lnTo>
                <a:lnTo>
                  <a:pt x="414" y="276"/>
                </a:lnTo>
                <a:lnTo>
                  <a:pt x="408" y="282"/>
                </a:lnTo>
                <a:lnTo>
                  <a:pt x="414" y="306"/>
                </a:lnTo>
                <a:lnTo>
                  <a:pt x="408" y="300"/>
                </a:lnTo>
                <a:lnTo>
                  <a:pt x="396" y="294"/>
                </a:lnTo>
                <a:lnTo>
                  <a:pt x="360" y="258"/>
                </a:lnTo>
                <a:lnTo>
                  <a:pt x="360" y="246"/>
                </a:lnTo>
                <a:lnTo>
                  <a:pt x="354" y="240"/>
                </a:lnTo>
                <a:lnTo>
                  <a:pt x="348" y="228"/>
                </a:lnTo>
                <a:lnTo>
                  <a:pt x="342" y="222"/>
                </a:lnTo>
                <a:lnTo>
                  <a:pt x="342" y="216"/>
                </a:lnTo>
                <a:lnTo>
                  <a:pt x="330" y="210"/>
                </a:lnTo>
                <a:lnTo>
                  <a:pt x="312" y="192"/>
                </a:lnTo>
                <a:lnTo>
                  <a:pt x="294" y="186"/>
                </a:lnTo>
                <a:lnTo>
                  <a:pt x="288" y="174"/>
                </a:lnTo>
                <a:lnTo>
                  <a:pt x="276" y="168"/>
                </a:lnTo>
                <a:lnTo>
                  <a:pt x="264" y="156"/>
                </a:lnTo>
                <a:lnTo>
                  <a:pt x="252" y="150"/>
                </a:lnTo>
                <a:lnTo>
                  <a:pt x="240" y="138"/>
                </a:lnTo>
                <a:lnTo>
                  <a:pt x="234" y="126"/>
                </a:lnTo>
                <a:lnTo>
                  <a:pt x="222" y="120"/>
                </a:lnTo>
                <a:lnTo>
                  <a:pt x="222" y="102"/>
                </a:lnTo>
                <a:lnTo>
                  <a:pt x="204" y="84"/>
                </a:lnTo>
                <a:lnTo>
                  <a:pt x="198" y="72"/>
                </a:lnTo>
                <a:lnTo>
                  <a:pt x="168" y="42"/>
                </a:lnTo>
                <a:lnTo>
                  <a:pt x="150" y="42"/>
                </a:lnTo>
                <a:lnTo>
                  <a:pt x="66" y="36"/>
                </a:lnTo>
                <a:lnTo>
                  <a:pt x="42" y="12"/>
                </a:lnTo>
                <a:lnTo>
                  <a:pt x="30" y="6"/>
                </a:lnTo>
                <a:lnTo>
                  <a:pt x="24" y="0"/>
                </a:lnTo>
                <a:lnTo>
                  <a:pt x="18" y="0"/>
                </a:lnTo>
                <a:lnTo>
                  <a:pt x="6" y="6"/>
                </a:lnTo>
                <a:lnTo>
                  <a:pt x="0" y="18"/>
                </a:lnTo>
                <a:lnTo>
                  <a:pt x="0" y="48"/>
                </a:lnTo>
                <a:lnTo>
                  <a:pt x="6" y="60"/>
                </a:lnTo>
                <a:lnTo>
                  <a:pt x="18" y="78"/>
                </a:lnTo>
                <a:lnTo>
                  <a:pt x="66" y="126"/>
                </a:lnTo>
                <a:lnTo>
                  <a:pt x="96" y="150"/>
                </a:lnTo>
                <a:lnTo>
                  <a:pt x="126" y="180"/>
                </a:lnTo>
                <a:lnTo>
                  <a:pt x="162" y="234"/>
                </a:lnTo>
                <a:lnTo>
                  <a:pt x="174" y="228"/>
                </a:lnTo>
                <a:lnTo>
                  <a:pt x="174" y="252"/>
                </a:lnTo>
                <a:lnTo>
                  <a:pt x="180" y="264"/>
                </a:lnTo>
                <a:lnTo>
                  <a:pt x="186" y="270"/>
                </a:lnTo>
                <a:lnTo>
                  <a:pt x="198" y="276"/>
                </a:lnTo>
                <a:lnTo>
                  <a:pt x="216" y="288"/>
                </a:lnTo>
                <a:lnTo>
                  <a:pt x="228" y="300"/>
                </a:lnTo>
                <a:lnTo>
                  <a:pt x="246" y="312"/>
                </a:lnTo>
                <a:lnTo>
                  <a:pt x="258" y="324"/>
                </a:lnTo>
                <a:lnTo>
                  <a:pt x="264" y="336"/>
                </a:lnTo>
                <a:lnTo>
                  <a:pt x="276" y="372"/>
                </a:lnTo>
                <a:lnTo>
                  <a:pt x="276" y="384"/>
                </a:lnTo>
                <a:lnTo>
                  <a:pt x="282" y="390"/>
                </a:lnTo>
                <a:lnTo>
                  <a:pt x="282" y="426"/>
                </a:lnTo>
                <a:lnTo>
                  <a:pt x="288" y="438"/>
                </a:lnTo>
                <a:lnTo>
                  <a:pt x="288" y="444"/>
                </a:lnTo>
                <a:lnTo>
                  <a:pt x="294" y="450"/>
                </a:lnTo>
                <a:lnTo>
                  <a:pt x="300" y="450"/>
                </a:lnTo>
                <a:lnTo>
                  <a:pt x="312" y="444"/>
                </a:lnTo>
                <a:lnTo>
                  <a:pt x="324" y="444"/>
                </a:lnTo>
                <a:lnTo>
                  <a:pt x="324" y="450"/>
                </a:lnTo>
                <a:lnTo>
                  <a:pt x="330" y="462"/>
                </a:lnTo>
                <a:lnTo>
                  <a:pt x="330" y="474"/>
                </a:lnTo>
                <a:lnTo>
                  <a:pt x="336" y="480"/>
                </a:lnTo>
                <a:lnTo>
                  <a:pt x="336" y="486"/>
                </a:lnTo>
                <a:lnTo>
                  <a:pt x="378" y="522"/>
                </a:lnTo>
                <a:lnTo>
                  <a:pt x="372" y="546"/>
                </a:lnTo>
                <a:lnTo>
                  <a:pt x="408" y="606"/>
                </a:lnTo>
                <a:lnTo>
                  <a:pt x="402" y="618"/>
                </a:lnTo>
                <a:lnTo>
                  <a:pt x="402" y="636"/>
                </a:lnTo>
                <a:lnTo>
                  <a:pt x="408" y="648"/>
                </a:lnTo>
                <a:lnTo>
                  <a:pt x="438" y="678"/>
                </a:lnTo>
                <a:lnTo>
                  <a:pt x="438" y="684"/>
                </a:lnTo>
                <a:lnTo>
                  <a:pt x="444" y="690"/>
                </a:lnTo>
                <a:lnTo>
                  <a:pt x="462" y="726"/>
                </a:lnTo>
                <a:lnTo>
                  <a:pt x="498" y="744"/>
                </a:lnTo>
                <a:lnTo>
                  <a:pt x="504" y="750"/>
                </a:lnTo>
                <a:lnTo>
                  <a:pt x="510" y="750"/>
                </a:lnTo>
                <a:lnTo>
                  <a:pt x="510" y="786"/>
                </a:lnTo>
                <a:lnTo>
                  <a:pt x="522" y="792"/>
                </a:lnTo>
                <a:lnTo>
                  <a:pt x="528" y="804"/>
                </a:lnTo>
                <a:lnTo>
                  <a:pt x="540" y="810"/>
                </a:lnTo>
                <a:lnTo>
                  <a:pt x="564" y="834"/>
                </a:lnTo>
                <a:lnTo>
                  <a:pt x="576" y="840"/>
                </a:lnTo>
                <a:lnTo>
                  <a:pt x="594" y="858"/>
                </a:lnTo>
                <a:lnTo>
                  <a:pt x="600" y="858"/>
                </a:lnTo>
                <a:lnTo>
                  <a:pt x="606" y="864"/>
                </a:lnTo>
                <a:lnTo>
                  <a:pt x="612" y="864"/>
                </a:lnTo>
                <a:lnTo>
                  <a:pt x="612" y="870"/>
                </a:lnTo>
                <a:lnTo>
                  <a:pt x="618" y="876"/>
                </a:lnTo>
                <a:lnTo>
                  <a:pt x="630" y="900"/>
                </a:lnTo>
                <a:lnTo>
                  <a:pt x="642" y="912"/>
                </a:lnTo>
                <a:lnTo>
                  <a:pt x="654" y="936"/>
                </a:lnTo>
                <a:lnTo>
                  <a:pt x="660" y="942"/>
                </a:lnTo>
                <a:lnTo>
                  <a:pt x="660" y="906"/>
                </a:lnTo>
                <a:lnTo>
                  <a:pt x="672" y="906"/>
                </a:lnTo>
                <a:lnTo>
                  <a:pt x="684" y="918"/>
                </a:lnTo>
                <a:lnTo>
                  <a:pt x="696" y="924"/>
                </a:lnTo>
                <a:lnTo>
                  <a:pt x="702" y="930"/>
                </a:lnTo>
                <a:lnTo>
                  <a:pt x="708" y="930"/>
                </a:lnTo>
                <a:close/>
                <a:moveTo>
                  <a:pt x="2118" y="1194"/>
                </a:moveTo>
                <a:lnTo>
                  <a:pt x="2106" y="1176"/>
                </a:lnTo>
                <a:lnTo>
                  <a:pt x="2088" y="1176"/>
                </a:lnTo>
                <a:lnTo>
                  <a:pt x="2064" y="1200"/>
                </a:lnTo>
                <a:lnTo>
                  <a:pt x="2064" y="1212"/>
                </a:lnTo>
                <a:lnTo>
                  <a:pt x="2052" y="1212"/>
                </a:lnTo>
                <a:lnTo>
                  <a:pt x="2040" y="1218"/>
                </a:lnTo>
                <a:lnTo>
                  <a:pt x="2010" y="1248"/>
                </a:lnTo>
                <a:lnTo>
                  <a:pt x="1998" y="1272"/>
                </a:lnTo>
                <a:lnTo>
                  <a:pt x="1992" y="1278"/>
                </a:lnTo>
                <a:lnTo>
                  <a:pt x="1992" y="1290"/>
                </a:lnTo>
                <a:lnTo>
                  <a:pt x="2004" y="1302"/>
                </a:lnTo>
                <a:lnTo>
                  <a:pt x="2022" y="1302"/>
                </a:lnTo>
                <a:lnTo>
                  <a:pt x="2052" y="1284"/>
                </a:lnTo>
                <a:lnTo>
                  <a:pt x="2082" y="1260"/>
                </a:lnTo>
                <a:lnTo>
                  <a:pt x="2106" y="1242"/>
                </a:lnTo>
                <a:lnTo>
                  <a:pt x="2100" y="1236"/>
                </a:lnTo>
                <a:lnTo>
                  <a:pt x="2100" y="1224"/>
                </a:lnTo>
                <a:lnTo>
                  <a:pt x="2112" y="1200"/>
                </a:lnTo>
                <a:lnTo>
                  <a:pt x="2118" y="1194"/>
                </a:lnTo>
                <a:close/>
                <a:moveTo>
                  <a:pt x="1374" y="1128"/>
                </a:moveTo>
                <a:lnTo>
                  <a:pt x="1374" y="1116"/>
                </a:lnTo>
                <a:lnTo>
                  <a:pt x="1368" y="1110"/>
                </a:lnTo>
                <a:lnTo>
                  <a:pt x="1344" y="1098"/>
                </a:lnTo>
                <a:lnTo>
                  <a:pt x="1332" y="1098"/>
                </a:lnTo>
                <a:lnTo>
                  <a:pt x="1320" y="1092"/>
                </a:lnTo>
                <a:lnTo>
                  <a:pt x="1314" y="1092"/>
                </a:lnTo>
                <a:lnTo>
                  <a:pt x="1302" y="1098"/>
                </a:lnTo>
                <a:lnTo>
                  <a:pt x="1296" y="1104"/>
                </a:lnTo>
                <a:lnTo>
                  <a:pt x="1296" y="1116"/>
                </a:lnTo>
                <a:lnTo>
                  <a:pt x="1290" y="1122"/>
                </a:lnTo>
                <a:lnTo>
                  <a:pt x="1290" y="1134"/>
                </a:lnTo>
                <a:lnTo>
                  <a:pt x="1254" y="1104"/>
                </a:lnTo>
                <a:lnTo>
                  <a:pt x="1260" y="1092"/>
                </a:lnTo>
                <a:lnTo>
                  <a:pt x="1260" y="1080"/>
                </a:lnTo>
                <a:lnTo>
                  <a:pt x="1266" y="1068"/>
                </a:lnTo>
                <a:lnTo>
                  <a:pt x="1266" y="1050"/>
                </a:lnTo>
                <a:lnTo>
                  <a:pt x="1260" y="1038"/>
                </a:lnTo>
                <a:lnTo>
                  <a:pt x="1254" y="1032"/>
                </a:lnTo>
                <a:lnTo>
                  <a:pt x="1242" y="1026"/>
                </a:lnTo>
                <a:lnTo>
                  <a:pt x="1188" y="1026"/>
                </a:lnTo>
                <a:lnTo>
                  <a:pt x="1158" y="1008"/>
                </a:lnTo>
                <a:lnTo>
                  <a:pt x="1158" y="984"/>
                </a:lnTo>
                <a:lnTo>
                  <a:pt x="1116" y="984"/>
                </a:lnTo>
                <a:lnTo>
                  <a:pt x="1116" y="996"/>
                </a:lnTo>
                <a:lnTo>
                  <a:pt x="1110" y="1008"/>
                </a:lnTo>
                <a:lnTo>
                  <a:pt x="1110" y="1026"/>
                </a:lnTo>
                <a:lnTo>
                  <a:pt x="1086" y="1026"/>
                </a:lnTo>
                <a:lnTo>
                  <a:pt x="1074" y="1020"/>
                </a:lnTo>
                <a:lnTo>
                  <a:pt x="1056" y="1014"/>
                </a:lnTo>
                <a:lnTo>
                  <a:pt x="1044" y="1014"/>
                </a:lnTo>
                <a:lnTo>
                  <a:pt x="1032" y="1008"/>
                </a:lnTo>
                <a:lnTo>
                  <a:pt x="966" y="1008"/>
                </a:lnTo>
                <a:lnTo>
                  <a:pt x="960" y="996"/>
                </a:lnTo>
                <a:lnTo>
                  <a:pt x="948" y="990"/>
                </a:lnTo>
                <a:lnTo>
                  <a:pt x="942" y="978"/>
                </a:lnTo>
                <a:lnTo>
                  <a:pt x="918" y="954"/>
                </a:lnTo>
                <a:lnTo>
                  <a:pt x="900" y="954"/>
                </a:lnTo>
                <a:lnTo>
                  <a:pt x="888" y="960"/>
                </a:lnTo>
                <a:lnTo>
                  <a:pt x="876" y="954"/>
                </a:lnTo>
                <a:lnTo>
                  <a:pt x="870" y="948"/>
                </a:lnTo>
                <a:lnTo>
                  <a:pt x="858" y="942"/>
                </a:lnTo>
                <a:lnTo>
                  <a:pt x="846" y="942"/>
                </a:lnTo>
                <a:lnTo>
                  <a:pt x="840" y="936"/>
                </a:lnTo>
                <a:lnTo>
                  <a:pt x="822" y="936"/>
                </a:lnTo>
                <a:lnTo>
                  <a:pt x="810" y="930"/>
                </a:lnTo>
                <a:lnTo>
                  <a:pt x="792" y="930"/>
                </a:lnTo>
                <a:lnTo>
                  <a:pt x="786" y="924"/>
                </a:lnTo>
                <a:lnTo>
                  <a:pt x="762" y="924"/>
                </a:lnTo>
                <a:lnTo>
                  <a:pt x="750" y="930"/>
                </a:lnTo>
                <a:lnTo>
                  <a:pt x="738" y="954"/>
                </a:lnTo>
                <a:lnTo>
                  <a:pt x="738" y="966"/>
                </a:lnTo>
                <a:lnTo>
                  <a:pt x="732" y="978"/>
                </a:lnTo>
                <a:lnTo>
                  <a:pt x="720" y="990"/>
                </a:lnTo>
                <a:lnTo>
                  <a:pt x="714" y="990"/>
                </a:lnTo>
                <a:lnTo>
                  <a:pt x="702" y="1002"/>
                </a:lnTo>
                <a:lnTo>
                  <a:pt x="702" y="1014"/>
                </a:lnTo>
                <a:lnTo>
                  <a:pt x="738" y="1008"/>
                </a:lnTo>
                <a:lnTo>
                  <a:pt x="786" y="1008"/>
                </a:lnTo>
                <a:lnTo>
                  <a:pt x="780" y="1014"/>
                </a:lnTo>
                <a:lnTo>
                  <a:pt x="768" y="1020"/>
                </a:lnTo>
                <a:lnTo>
                  <a:pt x="762" y="1032"/>
                </a:lnTo>
                <a:lnTo>
                  <a:pt x="762" y="1044"/>
                </a:lnTo>
                <a:lnTo>
                  <a:pt x="774" y="1050"/>
                </a:lnTo>
                <a:lnTo>
                  <a:pt x="780" y="1050"/>
                </a:lnTo>
                <a:lnTo>
                  <a:pt x="798" y="1044"/>
                </a:lnTo>
                <a:lnTo>
                  <a:pt x="810" y="1044"/>
                </a:lnTo>
                <a:lnTo>
                  <a:pt x="816" y="1038"/>
                </a:lnTo>
                <a:lnTo>
                  <a:pt x="828" y="1032"/>
                </a:lnTo>
                <a:lnTo>
                  <a:pt x="840" y="1038"/>
                </a:lnTo>
                <a:lnTo>
                  <a:pt x="870" y="1056"/>
                </a:lnTo>
                <a:lnTo>
                  <a:pt x="900" y="1068"/>
                </a:lnTo>
                <a:lnTo>
                  <a:pt x="924" y="1080"/>
                </a:lnTo>
                <a:lnTo>
                  <a:pt x="960" y="1086"/>
                </a:lnTo>
                <a:lnTo>
                  <a:pt x="1014" y="1092"/>
                </a:lnTo>
                <a:lnTo>
                  <a:pt x="1062" y="1092"/>
                </a:lnTo>
                <a:lnTo>
                  <a:pt x="1080" y="1110"/>
                </a:lnTo>
                <a:lnTo>
                  <a:pt x="1086" y="1122"/>
                </a:lnTo>
                <a:lnTo>
                  <a:pt x="1098" y="1128"/>
                </a:lnTo>
                <a:lnTo>
                  <a:pt x="1110" y="1140"/>
                </a:lnTo>
                <a:lnTo>
                  <a:pt x="1128" y="1146"/>
                </a:lnTo>
                <a:lnTo>
                  <a:pt x="1152" y="1152"/>
                </a:lnTo>
                <a:lnTo>
                  <a:pt x="1170" y="1152"/>
                </a:lnTo>
                <a:lnTo>
                  <a:pt x="1182" y="1158"/>
                </a:lnTo>
                <a:lnTo>
                  <a:pt x="1248" y="1158"/>
                </a:lnTo>
                <a:lnTo>
                  <a:pt x="1260" y="1164"/>
                </a:lnTo>
                <a:lnTo>
                  <a:pt x="1278" y="1170"/>
                </a:lnTo>
                <a:lnTo>
                  <a:pt x="1290" y="1182"/>
                </a:lnTo>
                <a:lnTo>
                  <a:pt x="1302" y="1188"/>
                </a:lnTo>
                <a:lnTo>
                  <a:pt x="1320" y="1206"/>
                </a:lnTo>
                <a:lnTo>
                  <a:pt x="1338" y="1206"/>
                </a:lnTo>
                <a:lnTo>
                  <a:pt x="1350" y="1200"/>
                </a:lnTo>
                <a:lnTo>
                  <a:pt x="1356" y="1206"/>
                </a:lnTo>
                <a:lnTo>
                  <a:pt x="1374" y="1206"/>
                </a:lnTo>
                <a:lnTo>
                  <a:pt x="1374" y="1194"/>
                </a:lnTo>
                <a:lnTo>
                  <a:pt x="1368" y="1182"/>
                </a:lnTo>
                <a:lnTo>
                  <a:pt x="1362" y="1176"/>
                </a:lnTo>
                <a:lnTo>
                  <a:pt x="1356" y="1164"/>
                </a:lnTo>
                <a:lnTo>
                  <a:pt x="1374" y="1146"/>
                </a:lnTo>
                <a:lnTo>
                  <a:pt x="1374" y="1128"/>
                </a:lnTo>
                <a:close/>
                <a:moveTo>
                  <a:pt x="1500" y="726"/>
                </a:moveTo>
                <a:lnTo>
                  <a:pt x="1542" y="684"/>
                </a:lnTo>
                <a:lnTo>
                  <a:pt x="1548" y="672"/>
                </a:lnTo>
                <a:lnTo>
                  <a:pt x="1554" y="654"/>
                </a:lnTo>
                <a:lnTo>
                  <a:pt x="1560" y="642"/>
                </a:lnTo>
                <a:lnTo>
                  <a:pt x="1566" y="624"/>
                </a:lnTo>
                <a:lnTo>
                  <a:pt x="1566" y="612"/>
                </a:lnTo>
                <a:lnTo>
                  <a:pt x="1572" y="606"/>
                </a:lnTo>
                <a:lnTo>
                  <a:pt x="1572" y="600"/>
                </a:lnTo>
                <a:lnTo>
                  <a:pt x="1566" y="600"/>
                </a:lnTo>
                <a:lnTo>
                  <a:pt x="1554" y="594"/>
                </a:lnTo>
                <a:lnTo>
                  <a:pt x="1542" y="582"/>
                </a:lnTo>
                <a:lnTo>
                  <a:pt x="1542" y="564"/>
                </a:lnTo>
                <a:lnTo>
                  <a:pt x="1554" y="516"/>
                </a:lnTo>
                <a:lnTo>
                  <a:pt x="1590" y="498"/>
                </a:lnTo>
                <a:lnTo>
                  <a:pt x="1626" y="498"/>
                </a:lnTo>
                <a:lnTo>
                  <a:pt x="1632" y="486"/>
                </a:lnTo>
                <a:lnTo>
                  <a:pt x="1638" y="480"/>
                </a:lnTo>
                <a:lnTo>
                  <a:pt x="1644" y="468"/>
                </a:lnTo>
                <a:lnTo>
                  <a:pt x="1644" y="444"/>
                </a:lnTo>
                <a:lnTo>
                  <a:pt x="1626" y="444"/>
                </a:lnTo>
                <a:lnTo>
                  <a:pt x="1620" y="450"/>
                </a:lnTo>
                <a:lnTo>
                  <a:pt x="1608" y="450"/>
                </a:lnTo>
                <a:lnTo>
                  <a:pt x="1608" y="438"/>
                </a:lnTo>
                <a:lnTo>
                  <a:pt x="1614" y="420"/>
                </a:lnTo>
                <a:lnTo>
                  <a:pt x="1626" y="408"/>
                </a:lnTo>
                <a:lnTo>
                  <a:pt x="1650" y="396"/>
                </a:lnTo>
                <a:lnTo>
                  <a:pt x="1662" y="396"/>
                </a:lnTo>
                <a:lnTo>
                  <a:pt x="1680" y="402"/>
                </a:lnTo>
                <a:lnTo>
                  <a:pt x="1704" y="402"/>
                </a:lnTo>
                <a:lnTo>
                  <a:pt x="1716" y="390"/>
                </a:lnTo>
                <a:lnTo>
                  <a:pt x="1716" y="384"/>
                </a:lnTo>
                <a:lnTo>
                  <a:pt x="1680" y="348"/>
                </a:lnTo>
                <a:lnTo>
                  <a:pt x="1680" y="312"/>
                </a:lnTo>
                <a:lnTo>
                  <a:pt x="1668" y="312"/>
                </a:lnTo>
                <a:lnTo>
                  <a:pt x="1650" y="294"/>
                </a:lnTo>
                <a:lnTo>
                  <a:pt x="1650" y="282"/>
                </a:lnTo>
                <a:lnTo>
                  <a:pt x="1662" y="270"/>
                </a:lnTo>
                <a:lnTo>
                  <a:pt x="1668" y="258"/>
                </a:lnTo>
                <a:lnTo>
                  <a:pt x="1668" y="246"/>
                </a:lnTo>
                <a:lnTo>
                  <a:pt x="1662" y="240"/>
                </a:lnTo>
                <a:lnTo>
                  <a:pt x="1638" y="228"/>
                </a:lnTo>
                <a:lnTo>
                  <a:pt x="1614" y="228"/>
                </a:lnTo>
                <a:lnTo>
                  <a:pt x="1632" y="198"/>
                </a:lnTo>
                <a:lnTo>
                  <a:pt x="1614" y="192"/>
                </a:lnTo>
                <a:lnTo>
                  <a:pt x="1620" y="162"/>
                </a:lnTo>
                <a:lnTo>
                  <a:pt x="1608" y="144"/>
                </a:lnTo>
                <a:lnTo>
                  <a:pt x="1602" y="138"/>
                </a:lnTo>
                <a:lnTo>
                  <a:pt x="1590" y="132"/>
                </a:lnTo>
                <a:lnTo>
                  <a:pt x="1566" y="108"/>
                </a:lnTo>
                <a:lnTo>
                  <a:pt x="1470" y="108"/>
                </a:lnTo>
                <a:lnTo>
                  <a:pt x="1464" y="114"/>
                </a:lnTo>
                <a:lnTo>
                  <a:pt x="1458" y="126"/>
                </a:lnTo>
                <a:lnTo>
                  <a:pt x="1458" y="180"/>
                </a:lnTo>
                <a:lnTo>
                  <a:pt x="1452" y="198"/>
                </a:lnTo>
                <a:lnTo>
                  <a:pt x="1452" y="204"/>
                </a:lnTo>
                <a:lnTo>
                  <a:pt x="1446" y="216"/>
                </a:lnTo>
                <a:lnTo>
                  <a:pt x="1428" y="216"/>
                </a:lnTo>
                <a:lnTo>
                  <a:pt x="1422" y="222"/>
                </a:lnTo>
                <a:lnTo>
                  <a:pt x="1422" y="246"/>
                </a:lnTo>
                <a:lnTo>
                  <a:pt x="1428" y="252"/>
                </a:lnTo>
                <a:lnTo>
                  <a:pt x="1434" y="264"/>
                </a:lnTo>
                <a:lnTo>
                  <a:pt x="1398" y="294"/>
                </a:lnTo>
                <a:lnTo>
                  <a:pt x="1404" y="306"/>
                </a:lnTo>
                <a:lnTo>
                  <a:pt x="1374" y="342"/>
                </a:lnTo>
                <a:lnTo>
                  <a:pt x="1350" y="342"/>
                </a:lnTo>
                <a:lnTo>
                  <a:pt x="1344" y="348"/>
                </a:lnTo>
                <a:lnTo>
                  <a:pt x="1332" y="354"/>
                </a:lnTo>
                <a:lnTo>
                  <a:pt x="1320" y="366"/>
                </a:lnTo>
                <a:lnTo>
                  <a:pt x="1314" y="366"/>
                </a:lnTo>
                <a:lnTo>
                  <a:pt x="1308" y="360"/>
                </a:lnTo>
                <a:lnTo>
                  <a:pt x="1284" y="348"/>
                </a:lnTo>
                <a:lnTo>
                  <a:pt x="1272" y="336"/>
                </a:lnTo>
                <a:lnTo>
                  <a:pt x="1230" y="336"/>
                </a:lnTo>
                <a:lnTo>
                  <a:pt x="1224" y="348"/>
                </a:lnTo>
                <a:lnTo>
                  <a:pt x="1194" y="378"/>
                </a:lnTo>
                <a:lnTo>
                  <a:pt x="1170" y="378"/>
                </a:lnTo>
                <a:lnTo>
                  <a:pt x="1152" y="372"/>
                </a:lnTo>
                <a:lnTo>
                  <a:pt x="1128" y="372"/>
                </a:lnTo>
                <a:lnTo>
                  <a:pt x="1110" y="390"/>
                </a:lnTo>
                <a:lnTo>
                  <a:pt x="1104" y="390"/>
                </a:lnTo>
                <a:lnTo>
                  <a:pt x="1080" y="378"/>
                </a:lnTo>
                <a:lnTo>
                  <a:pt x="1074" y="372"/>
                </a:lnTo>
                <a:lnTo>
                  <a:pt x="1062" y="366"/>
                </a:lnTo>
                <a:lnTo>
                  <a:pt x="1050" y="354"/>
                </a:lnTo>
                <a:lnTo>
                  <a:pt x="1050" y="342"/>
                </a:lnTo>
                <a:lnTo>
                  <a:pt x="1044" y="336"/>
                </a:lnTo>
                <a:lnTo>
                  <a:pt x="1032" y="330"/>
                </a:lnTo>
                <a:lnTo>
                  <a:pt x="1008" y="330"/>
                </a:lnTo>
                <a:lnTo>
                  <a:pt x="996" y="336"/>
                </a:lnTo>
                <a:lnTo>
                  <a:pt x="990" y="348"/>
                </a:lnTo>
                <a:lnTo>
                  <a:pt x="978" y="366"/>
                </a:lnTo>
                <a:lnTo>
                  <a:pt x="972" y="384"/>
                </a:lnTo>
                <a:lnTo>
                  <a:pt x="972" y="402"/>
                </a:lnTo>
                <a:lnTo>
                  <a:pt x="966" y="408"/>
                </a:lnTo>
                <a:lnTo>
                  <a:pt x="966" y="414"/>
                </a:lnTo>
                <a:lnTo>
                  <a:pt x="990" y="444"/>
                </a:lnTo>
                <a:lnTo>
                  <a:pt x="1002" y="498"/>
                </a:lnTo>
                <a:lnTo>
                  <a:pt x="1050" y="528"/>
                </a:lnTo>
                <a:lnTo>
                  <a:pt x="1038" y="564"/>
                </a:lnTo>
                <a:lnTo>
                  <a:pt x="1068" y="582"/>
                </a:lnTo>
                <a:lnTo>
                  <a:pt x="1050" y="606"/>
                </a:lnTo>
                <a:lnTo>
                  <a:pt x="1068" y="636"/>
                </a:lnTo>
                <a:lnTo>
                  <a:pt x="1056" y="648"/>
                </a:lnTo>
                <a:lnTo>
                  <a:pt x="1068" y="702"/>
                </a:lnTo>
                <a:lnTo>
                  <a:pt x="1110" y="696"/>
                </a:lnTo>
                <a:lnTo>
                  <a:pt x="1140" y="708"/>
                </a:lnTo>
                <a:lnTo>
                  <a:pt x="1146" y="696"/>
                </a:lnTo>
                <a:lnTo>
                  <a:pt x="1170" y="672"/>
                </a:lnTo>
                <a:lnTo>
                  <a:pt x="1182" y="672"/>
                </a:lnTo>
                <a:lnTo>
                  <a:pt x="1182" y="690"/>
                </a:lnTo>
                <a:lnTo>
                  <a:pt x="1188" y="702"/>
                </a:lnTo>
                <a:lnTo>
                  <a:pt x="1188" y="726"/>
                </a:lnTo>
                <a:lnTo>
                  <a:pt x="1194" y="738"/>
                </a:lnTo>
                <a:lnTo>
                  <a:pt x="1212" y="738"/>
                </a:lnTo>
                <a:lnTo>
                  <a:pt x="1218" y="726"/>
                </a:lnTo>
                <a:lnTo>
                  <a:pt x="1218" y="720"/>
                </a:lnTo>
                <a:lnTo>
                  <a:pt x="1224" y="714"/>
                </a:lnTo>
                <a:lnTo>
                  <a:pt x="1224" y="708"/>
                </a:lnTo>
                <a:lnTo>
                  <a:pt x="1254" y="726"/>
                </a:lnTo>
                <a:lnTo>
                  <a:pt x="1266" y="720"/>
                </a:lnTo>
                <a:lnTo>
                  <a:pt x="1272" y="708"/>
                </a:lnTo>
                <a:lnTo>
                  <a:pt x="1284" y="702"/>
                </a:lnTo>
                <a:lnTo>
                  <a:pt x="1296" y="702"/>
                </a:lnTo>
                <a:lnTo>
                  <a:pt x="1296" y="714"/>
                </a:lnTo>
                <a:lnTo>
                  <a:pt x="1302" y="720"/>
                </a:lnTo>
                <a:lnTo>
                  <a:pt x="1302" y="738"/>
                </a:lnTo>
                <a:lnTo>
                  <a:pt x="1308" y="744"/>
                </a:lnTo>
                <a:lnTo>
                  <a:pt x="1332" y="744"/>
                </a:lnTo>
                <a:lnTo>
                  <a:pt x="1350" y="738"/>
                </a:lnTo>
                <a:lnTo>
                  <a:pt x="1362" y="732"/>
                </a:lnTo>
                <a:lnTo>
                  <a:pt x="1392" y="732"/>
                </a:lnTo>
                <a:lnTo>
                  <a:pt x="1404" y="744"/>
                </a:lnTo>
                <a:lnTo>
                  <a:pt x="1404" y="786"/>
                </a:lnTo>
                <a:lnTo>
                  <a:pt x="1398" y="798"/>
                </a:lnTo>
                <a:lnTo>
                  <a:pt x="1398" y="810"/>
                </a:lnTo>
                <a:lnTo>
                  <a:pt x="1404" y="810"/>
                </a:lnTo>
                <a:lnTo>
                  <a:pt x="1410" y="804"/>
                </a:lnTo>
                <a:lnTo>
                  <a:pt x="1422" y="798"/>
                </a:lnTo>
                <a:lnTo>
                  <a:pt x="1440" y="792"/>
                </a:lnTo>
                <a:lnTo>
                  <a:pt x="1452" y="786"/>
                </a:lnTo>
                <a:lnTo>
                  <a:pt x="1476" y="762"/>
                </a:lnTo>
                <a:lnTo>
                  <a:pt x="1482" y="750"/>
                </a:lnTo>
                <a:lnTo>
                  <a:pt x="1500" y="732"/>
                </a:lnTo>
                <a:lnTo>
                  <a:pt x="1500" y="726"/>
                </a:lnTo>
                <a:close/>
                <a:moveTo>
                  <a:pt x="1476" y="1116"/>
                </a:moveTo>
                <a:lnTo>
                  <a:pt x="1470" y="1116"/>
                </a:lnTo>
                <a:lnTo>
                  <a:pt x="1458" y="1122"/>
                </a:lnTo>
                <a:lnTo>
                  <a:pt x="1452" y="1128"/>
                </a:lnTo>
                <a:lnTo>
                  <a:pt x="1458" y="1134"/>
                </a:lnTo>
                <a:lnTo>
                  <a:pt x="1470" y="1140"/>
                </a:lnTo>
                <a:lnTo>
                  <a:pt x="1476" y="1140"/>
                </a:lnTo>
                <a:lnTo>
                  <a:pt x="1488" y="1146"/>
                </a:lnTo>
                <a:lnTo>
                  <a:pt x="1500" y="1134"/>
                </a:lnTo>
                <a:lnTo>
                  <a:pt x="1500" y="1128"/>
                </a:lnTo>
                <a:lnTo>
                  <a:pt x="1488" y="1116"/>
                </a:lnTo>
                <a:lnTo>
                  <a:pt x="1476" y="1116"/>
                </a:lnTo>
                <a:close/>
                <a:moveTo>
                  <a:pt x="1716" y="1230"/>
                </a:moveTo>
                <a:lnTo>
                  <a:pt x="1680" y="1218"/>
                </a:lnTo>
                <a:lnTo>
                  <a:pt x="1674" y="1224"/>
                </a:lnTo>
                <a:lnTo>
                  <a:pt x="1674" y="1230"/>
                </a:lnTo>
                <a:lnTo>
                  <a:pt x="1686" y="1254"/>
                </a:lnTo>
                <a:lnTo>
                  <a:pt x="1692" y="1260"/>
                </a:lnTo>
                <a:lnTo>
                  <a:pt x="1704" y="1266"/>
                </a:lnTo>
                <a:lnTo>
                  <a:pt x="1716" y="1266"/>
                </a:lnTo>
                <a:lnTo>
                  <a:pt x="1722" y="1260"/>
                </a:lnTo>
                <a:lnTo>
                  <a:pt x="1740" y="1260"/>
                </a:lnTo>
                <a:lnTo>
                  <a:pt x="1746" y="1266"/>
                </a:lnTo>
                <a:lnTo>
                  <a:pt x="1746" y="1278"/>
                </a:lnTo>
                <a:lnTo>
                  <a:pt x="1752" y="1290"/>
                </a:lnTo>
                <a:lnTo>
                  <a:pt x="1764" y="1296"/>
                </a:lnTo>
                <a:lnTo>
                  <a:pt x="1788" y="1296"/>
                </a:lnTo>
                <a:lnTo>
                  <a:pt x="1794" y="1290"/>
                </a:lnTo>
                <a:lnTo>
                  <a:pt x="1800" y="1290"/>
                </a:lnTo>
                <a:lnTo>
                  <a:pt x="1800" y="1284"/>
                </a:lnTo>
                <a:lnTo>
                  <a:pt x="1794" y="1272"/>
                </a:lnTo>
                <a:lnTo>
                  <a:pt x="1782" y="1260"/>
                </a:lnTo>
                <a:lnTo>
                  <a:pt x="1770" y="1236"/>
                </a:lnTo>
                <a:lnTo>
                  <a:pt x="1746" y="1224"/>
                </a:lnTo>
                <a:lnTo>
                  <a:pt x="1728" y="1224"/>
                </a:lnTo>
                <a:lnTo>
                  <a:pt x="1716" y="1230"/>
                </a:lnTo>
                <a:close/>
                <a:moveTo>
                  <a:pt x="1962" y="1122"/>
                </a:moveTo>
                <a:lnTo>
                  <a:pt x="1932" y="1146"/>
                </a:lnTo>
                <a:lnTo>
                  <a:pt x="1920" y="1134"/>
                </a:lnTo>
                <a:lnTo>
                  <a:pt x="1890" y="1134"/>
                </a:lnTo>
                <a:lnTo>
                  <a:pt x="1884" y="1140"/>
                </a:lnTo>
                <a:lnTo>
                  <a:pt x="1872" y="1146"/>
                </a:lnTo>
                <a:lnTo>
                  <a:pt x="1866" y="1152"/>
                </a:lnTo>
                <a:lnTo>
                  <a:pt x="1860" y="1140"/>
                </a:lnTo>
                <a:lnTo>
                  <a:pt x="1836" y="1116"/>
                </a:lnTo>
                <a:lnTo>
                  <a:pt x="1824" y="1116"/>
                </a:lnTo>
                <a:lnTo>
                  <a:pt x="1800" y="1128"/>
                </a:lnTo>
                <a:lnTo>
                  <a:pt x="1764" y="1164"/>
                </a:lnTo>
                <a:lnTo>
                  <a:pt x="1728" y="1158"/>
                </a:lnTo>
                <a:lnTo>
                  <a:pt x="1716" y="1176"/>
                </a:lnTo>
                <a:lnTo>
                  <a:pt x="1746" y="1176"/>
                </a:lnTo>
                <a:lnTo>
                  <a:pt x="1752" y="1182"/>
                </a:lnTo>
                <a:lnTo>
                  <a:pt x="1764" y="1182"/>
                </a:lnTo>
                <a:lnTo>
                  <a:pt x="1776" y="1188"/>
                </a:lnTo>
                <a:lnTo>
                  <a:pt x="1788" y="1188"/>
                </a:lnTo>
                <a:lnTo>
                  <a:pt x="1794" y="1182"/>
                </a:lnTo>
                <a:lnTo>
                  <a:pt x="1806" y="1176"/>
                </a:lnTo>
                <a:lnTo>
                  <a:pt x="1812" y="1170"/>
                </a:lnTo>
                <a:lnTo>
                  <a:pt x="1908" y="1164"/>
                </a:lnTo>
                <a:lnTo>
                  <a:pt x="1956" y="1158"/>
                </a:lnTo>
                <a:lnTo>
                  <a:pt x="1992" y="1128"/>
                </a:lnTo>
                <a:lnTo>
                  <a:pt x="1992" y="1110"/>
                </a:lnTo>
                <a:lnTo>
                  <a:pt x="1962" y="1122"/>
                </a:lnTo>
                <a:close/>
                <a:moveTo>
                  <a:pt x="1578" y="1158"/>
                </a:moveTo>
                <a:lnTo>
                  <a:pt x="1566" y="1152"/>
                </a:lnTo>
                <a:lnTo>
                  <a:pt x="1560" y="1146"/>
                </a:lnTo>
                <a:lnTo>
                  <a:pt x="1548" y="1140"/>
                </a:lnTo>
                <a:lnTo>
                  <a:pt x="1536" y="1140"/>
                </a:lnTo>
                <a:lnTo>
                  <a:pt x="1512" y="1164"/>
                </a:lnTo>
                <a:lnTo>
                  <a:pt x="1506" y="1176"/>
                </a:lnTo>
                <a:lnTo>
                  <a:pt x="1500" y="1182"/>
                </a:lnTo>
                <a:lnTo>
                  <a:pt x="1554" y="1188"/>
                </a:lnTo>
                <a:lnTo>
                  <a:pt x="1554" y="1212"/>
                </a:lnTo>
                <a:lnTo>
                  <a:pt x="1578" y="1206"/>
                </a:lnTo>
                <a:lnTo>
                  <a:pt x="1590" y="1188"/>
                </a:lnTo>
                <a:lnTo>
                  <a:pt x="1614" y="1206"/>
                </a:lnTo>
                <a:lnTo>
                  <a:pt x="1644" y="1170"/>
                </a:lnTo>
                <a:lnTo>
                  <a:pt x="1596" y="1152"/>
                </a:lnTo>
                <a:lnTo>
                  <a:pt x="1578" y="115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1" name="India" descr="© INSCALE GmbH, 05.05.2010&#10;http://www.presentationload.com/">
            <a:extLst>
              <a:ext uri="{FF2B5EF4-FFF2-40B4-BE49-F238E27FC236}">
                <a16:creationId xmlns:a16="http://schemas.microsoft.com/office/drawing/2014/main" id="{8E46283F-F331-0680-5B29-F7241D691FDF}"/>
              </a:ext>
            </a:extLst>
          </p:cNvPr>
          <p:cNvSpPr>
            <a:spLocks noEditPoints="1"/>
          </p:cNvSpPr>
          <p:nvPr/>
        </p:nvSpPr>
        <p:spPr bwMode="gray">
          <a:xfrm>
            <a:off x="7850006" y="3016585"/>
            <a:ext cx="922036" cy="1111975"/>
          </a:xfrm>
          <a:custGeom>
            <a:avLst/>
            <a:gdLst>
              <a:gd name="T0" fmla="*/ 2147483647 w 1956"/>
              <a:gd name="T1" fmla="*/ 2147483647 h 2358"/>
              <a:gd name="T2" fmla="*/ 2147483647 w 1956"/>
              <a:gd name="T3" fmla="*/ 2147483647 h 2358"/>
              <a:gd name="T4" fmla="*/ 2147483647 w 1956"/>
              <a:gd name="T5" fmla="*/ 2147483647 h 2358"/>
              <a:gd name="T6" fmla="*/ 2147483647 w 1956"/>
              <a:gd name="T7" fmla="*/ 2147483647 h 2358"/>
              <a:gd name="T8" fmla="*/ 2147483647 w 1956"/>
              <a:gd name="T9" fmla="*/ 2147483647 h 2358"/>
              <a:gd name="T10" fmla="*/ 2147483647 w 1956"/>
              <a:gd name="T11" fmla="*/ 2147483647 h 2358"/>
              <a:gd name="T12" fmla="*/ 2147483647 w 1956"/>
              <a:gd name="T13" fmla="*/ 2147483647 h 2358"/>
              <a:gd name="T14" fmla="*/ 2147483647 w 1956"/>
              <a:gd name="T15" fmla="*/ 2147483647 h 2358"/>
              <a:gd name="T16" fmla="*/ 2147483647 w 1956"/>
              <a:gd name="T17" fmla="*/ 2147483647 h 2358"/>
              <a:gd name="T18" fmla="*/ 2147483647 w 1956"/>
              <a:gd name="T19" fmla="*/ 2147483647 h 2358"/>
              <a:gd name="T20" fmla="*/ 2147483647 w 1956"/>
              <a:gd name="T21" fmla="*/ 2147483647 h 2358"/>
              <a:gd name="T22" fmla="*/ 2147483647 w 1956"/>
              <a:gd name="T23" fmla="*/ 2147483647 h 2358"/>
              <a:gd name="T24" fmla="*/ 2147483647 w 1956"/>
              <a:gd name="T25" fmla="*/ 2147483647 h 2358"/>
              <a:gd name="T26" fmla="*/ 2147483647 w 1956"/>
              <a:gd name="T27" fmla="*/ 2147483647 h 2358"/>
              <a:gd name="T28" fmla="*/ 2147483647 w 1956"/>
              <a:gd name="T29" fmla="*/ 2147483647 h 2358"/>
              <a:gd name="T30" fmla="*/ 2147483647 w 1956"/>
              <a:gd name="T31" fmla="*/ 2147483647 h 2358"/>
              <a:gd name="T32" fmla="*/ 2147483647 w 1956"/>
              <a:gd name="T33" fmla="*/ 2147483647 h 2358"/>
              <a:gd name="T34" fmla="*/ 2147483647 w 1956"/>
              <a:gd name="T35" fmla="*/ 2147483647 h 2358"/>
              <a:gd name="T36" fmla="*/ 2147483647 w 1956"/>
              <a:gd name="T37" fmla="*/ 2147483647 h 2358"/>
              <a:gd name="T38" fmla="*/ 2147483647 w 1956"/>
              <a:gd name="T39" fmla="*/ 2147483647 h 2358"/>
              <a:gd name="T40" fmla="*/ 2147483647 w 1956"/>
              <a:gd name="T41" fmla="*/ 2147483647 h 2358"/>
              <a:gd name="T42" fmla="*/ 2147483647 w 1956"/>
              <a:gd name="T43" fmla="*/ 2147483647 h 2358"/>
              <a:gd name="T44" fmla="*/ 2147483647 w 1956"/>
              <a:gd name="T45" fmla="*/ 2147483647 h 2358"/>
              <a:gd name="T46" fmla="*/ 2147483647 w 1956"/>
              <a:gd name="T47" fmla="*/ 2147483647 h 2358"/>
              <a:gd name="T48" fmla="*/ 2147483647 w 1956"/>
              <a:gd name="T49" fmla="*/ 2147483647 h 2358"/>
              <a:gd name="T50" fmla="*/ 2147483647 w 1956"/>
              <a:gd name="T51" fmla="*/ 2147483647 h 2358"/>
              <a:gd name="T52" fmla="*/ 2147483647 w 1956"/>
              <a:gd name="T53" fmla="*/ 2147483647 h 2358"/>
              <a:gd name="T54" fmla="*/ 2147483647 w 1956"/>
              <a:gd name="T55" fmla="*/ 2147483647 h 2358"/>
              <a:gd name="T56" fmla="*/ 2147483647 w 1956"/>
              <a:gd name="T57" fmla="*/ 2147483647 h 2358"/>
              <a:gd name="T58" fmla="*/ 2147483647 w 1956"/>
              <a:gd name="T59" fmla="*/ 2147483647 h 2358"/>
              <a:gd name="T60" fmla="*/ 2147483647 w 1956"/>
              <a:gd name="T61" fmla="*/ 2147483647 h 2358"/>
              <a:gd name="T62" fmla="*/ 2147483647 w 1956"/>
              <a:gd name="T63" fmla="*/ 2147483647 h 2358"/>
              <a:gd name="T64" fmla="*/ 2147483647 w 1956"/>
              <a:gd name="T65" fmla="*/ 2147483647 h 2358"/>
              <a:gd name="T66" fmla="*/ 2147483647 w 1956"/>
              <a:gd name="T67" fmla="*/ 2147483647 h 2358"/>
              <a:gd name="T68" fmla="*/ 2147483647 w 1956"/>
              <a:gd name="T69" fmla="*/ 2147483647 h 2358"/>
              <a:gd name="T70" fmla="*/ 2147483647 w 1956"/>
              <a:gd name="T71" fmla="*/ 2147483647 h 2358"/>
              <a:gd name="T72" fmla="*/ 2147483647 w 1956"/>
              <a:gd name="T73" fmla="*/ 2147483647 h 2358"/>
              <a:gd name="T74" fmla="*/ 2147483647 w 1956"/>
              <a:gd name="T75" fmla="*/ 2147483647 h 2358"/>
              <a:gd name="T76" fmla="*/ 2147483647 w 1956"/>
              <a:gd name="T77" fmla="*/ 2147483647 h 2358"/>
              <a:gd name="T78" fmla="*/ 2147483647 w 1956"/>
              <a:gd name="T79" fmla="*/ 2147483647 h 2358"/>
              <a:gd name="T80" fmla="*/ 2147483647 w 1956"/>
              <a:gd name="T81" fmla="*/ 2147483647 h 2358"/>
              <a:gd name="T82" fmla="*/ 2147483647 w 1956"/>
              <a:gd name="T83" fmla="*/ 2147483647 h 2358"/>
              <a:gd name="T84" fmla="*/ 2147483647 w 1956"/>
              <a:gd name="T85" fmla="*/ 2147483647 h 2358"/>
              <a:gd name="T86" fmla="*/ 2147483647 w 1956"/>
              <a:gd name="T87" fmla="*/ 2147483647 h 2358"/>
              <a:gd name="T88" fmla="*/ 2147483647 w 1956"/>
              <a:gd name="T89" fmla="*/ 2147483647 h 2358"/>
              <a:gd name="T90" fmla="*/ 2147483647 w 1956"/>
              <a:gd name="T91" fmla="*/ 2147483647 h 2358"/>
              <a:gd name="T92" fmla="*/ 2147483647 w 1956"/>
              <a:gd name="T93" fmla="*/ 2147483647 h 2358"/>
              <a:gd name="T94" fmla="*/ 2147483647 w 1956"/>
              <a:gd name="T95" fmla="*/ 2147483647 h 2358"/>
              <a:gd name="T96" fmla="*/ 2147483647 w 1956"/>
              <a:gd name="T97" fmla="*/ 2147483647 h 2358"/>
              <a:gd name="T98" fmla="*/ 2147483647 w 1956"/>
              <a:gd name="T99" fmla="*/ 2147483647 h 2358"/>
              <a:gd name="T100" fmla="*/ 2147483647 w 1956"/>
              <a:gd name="T101" fmla="*/ 2147483647 h 2358"/>
              <a:gd name="T102" fmla="*/ 2147483647 w 1956"/>
              <a:gd name="T103" fmla="*/ 2147483647 h 2358"/>
              <a:gd name="T104" fmla="*/ 2147483647 w 1956"/>
              <a:gd name="T105" fmla="*/ 2147483647 h 2358"/>
              <a:gd name="T106" fmla="*/ 2147483647 w 1956"/>
              <a:gd name="T107" fmla="*/ 2147483647 h 2358"/>
              <a:gd name="T108" fmla="*/ 2147483647 w 1956"/>
              <a:gd name="T109" fmla="*/ 2147483647 h 2358"/>
              <a:gd name="T110" fmla="*/ 2147483647 w 1956"/>
              <a:gd name="T111" fmla="*/ 2147483647 h 2358"/>
              <a:gd name="T112" fmla="*/ 2147483647 w 1956"/>
              <a:gd name="T113" fmla="*/ 2147483647 h 2358"/>
              <a:gd name="T114" fmla="*/ 2147483647 w 1956"/>
              <a:gd name="T115" fmla="*/ 2147483647 h 2358"/>
              <a:gd name="T116" fmla="*/ 2147483647 w 1956"/>
              <a:gd name="T117" fmla="*/ 2147483647 h 2358"/>
              <a:gd name="T118" fmla="*/ 2147483647 w 1956"/>
              <a:gd name="T119" fmla="*/ 2147483647 h 235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956"/>
              <a:gd name="T181" fmla="*/ 0 h 2358"/>
              <a:gd name="T182" fmla="*/ 1956 w 1956"/>
              <a:gd name="T183" fmla="*/ 2358 h 235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956" h="2358">
                <a:moveTo>
                  <a:pt x="1806" y="1788"/>
                </a:moveTo>
                <a:lnTo>
                  <a:pt x="1794" y="1800"/>
                </a:lnTo>
                <a:lnTo>
                  <a:pt x="1782" y="1824"/>
                </a:lnTo>
                <a:lnTo>
                  <a:pt x="1782" y="1884"/>
                </a:lnTo>
                <a:lnTo>
                  <a:pt x="1788" y="1980"/>
                </a:lnTo>
                <a:lnTo>
                  <a:pt x="1800" y="1950"/>
                </a:lnTo>
                <a:lnTo>
                  <a:pt x="1800" y="1848"/>
                </a:lnTo>
                <a:lnTo>
                  <a:pt x="1806" y="1836"/>
                </a:lnTo>
                <a:lnTo>
                  <a:pt x="1806" y="1830"/>
                </a:lnTo>
                <a:lnTo>
                  <a:pt x="1812" y="1818"/>
                </a:lnTo>
                <a:lnTo>
                  <a:pt x="1812" y="1806"/>
                </a:lnTo>
                <a:lnTo>
                  <a:pt x="1818" y="1800"/>
                </a:lnTo>
                <a:lnTo>
                  <a:pt x="1812" y="1788"/>
                </a:lnTo>
                <a:lnTo>
                  <a:pt x="1806" y="1788"/>
                </a:lnTo>
                <a:close/>
                <a:moveTo>
                  <a:pt x="1794" y="2028"/>
                </a:moveTo>
                <a:lnTo>
                  <a:pt x="1788" y="2028"/>
                </a:lnTo>
                <a:lnTo>
                  <a:pt x="1782" y="2040"/>
                </a:lnTo>
                <a:lnTo>
                  <a:pt x="1782" y="2046"/>
                </a:lnTo>
                <a:lnTo>
                  <a:pt x="1788" y="2058"/>
                </a:lnTo>
                <a:lnTo>
                  <a:pt x="1788" y="2064"/>
                </a:lnTo>
                <a:lnTo>
                  <a:pt x="1794" y="2076"/>
                </a:lnTo>
                <a:lnTo>
                  <a:pt x="1800" y="2064"/>
                </a:lnTo>
                <a:lnTo>
                  <a:pt x="1800" y="2028"/>
                </a:lnTo>
                <a:lnTo>
                  <a:pt x="1794" y="2028"/>
                </a:lnTo>
                <a:close/>
                <a:moveTo>
                  <a:pt x="1890" y="2310"/>
                </a:moveTo>
                <a:lnTo>
                  <a:pt x="1884" y="2316"/>
                </a:lnTo>
                <a:lnTo>
                  <a:pt x="1884" y="2334"/>
                </a:lnTo>
                <a:lnTo>
                  <a:pt x="1890" y="2346"/>
                </a:lnTo>
                <a:lnTo>
                  <a:pt x="1896" y="2352"/>
                </a:lnTo>
                <a:lnTo>
                  <a:pt x="1908" y="2358"/>
                </a:lnTo>
                <a:lnTo>
                  <a:pt x="1908" y="2346"/>
                </a:lnTo>
                <a:lnTo>
                  <a:pt x="1902" y="2334"/>
                </a:lnTo>
                <a:lnTo>
                  <a:pt x="1902" y="2322"/>
                </a:lnTo>
                <a:lnTo>
                  <a:pt x="1896" y="2310"/>
                </a:lnTo>
                <a:lnTo>
                  <a:pt x="1890" y="2310"/>
                </a:lnTo>
                <a:close/>
                <a:moveTo>
                  <a:pt x="1920" y="672"/>
                </a:moveTo>
                <a:lnTo>
                  <a:pt x="1932" y="660"/>
                </a:lnTo>
                <a:lnTo>
                  <a:pt x="1944" y="654"/>
                </a:lnTo>
                <a:lnTo>
                  <a:pt x="1950" y="648"/>
                </a:lnTo>
                <a:lnTo>
                  <a:pt x="1956" y="648"/>
                </a:lnTo>
                <a:lnTo>
                  <a:pt x="1956" y="618"/>
                </a:lnTo>
                <a:lnTo>
                  <a:pt x="1950" y="618"/>
                </a:lnTo>
                <a:lnTo>
                  <a:pt x="1944" y="612"/>
                </a:lnTo>
                <a:lnTo>
                  <a:pt x="1878" y="612"/>
                </a:lnTo>
                <a:lnTo>
                  <a:pt x="1878" y="606"/>
                </a:lnTo>
                <a:lnTo>
                  <a:pt x="1890" y="594"/>
                </a:lnTo>
                <a:lnTo>
                  <a:pt x="1896" y="594"/>
                </a:lnTo>
                <a:lnTo>
                  <a:pt x="1878" y="564"/>
                </a:lnTo>
                <a:lnTo>
                  <a:pt x="1848" y="564"/>
                </a:lnTo>
                <a:lnTo>
                  <a:pt x="1842" y="558"/>
                </a:lnTo>
                <a:lnTo>
                  <a:pt x="1848" y="558"/>
                </a:lnTo>
                <a:lnTo>
                  <a:pt x="1860" y="546"/>
                </a:lnTo>
                <a:lnTo>
                  <a:pt x="1854" y="540"/>
                </a:lnTo>
                <a:lnTo>
                  <a:pt x="1818" y="522"/>
                </a:lnTo>
                <a:lnTo>
                  <a:pt x="1806" y="534"/>
                </a:lnTo>
                <a:lnTo>
                  <a:pt x="1806" y="558"/>
                </a:lnTo>
                <a:lnTo>
                  <a:pt x="1788" y="558"/>
                </a:lnTo>
                <a:lnTo>
                  <a:pt x="1770" y="546"/>
                </a:lnTo>
                <a:lnTo>
                  <a:pt x="1758" y="540"/>
                </a:lnTo>
                <a:lnTo>
                  <a:pt x="1740" y="540"/>
                </a:lnTo>
                <a:lnTo>
                  <a:pt x="1728" y="552"/>
                </a:lnTo>
                <a:lnTo>
                  <a:pt x="1716" y="558"/>
                </a:lnTo>
                <a:lnTo>
                  <a:pt x="1692" y="582"/>
                </a:lnTo>
                <a:lnTo>
                  <a:pt x="1656" y="582"/>
                </a:lnTo>
                <a:lnTo>
                  <a:pt x="1656" y="588"/>
                </a:lnTo>
                <a:lnTo>
                  <a:pt x="1662" y="594"/>
                </a:lnTo>
                <a:lnTo>
                  <a:pt x="1662" y="618"/>
                </a:lnTo>
                <a:lnTo>
                  <a:pt x="1656" y="624"/>
                </a:lnTo>
                <a:lnTo>
                  <a:pt x="1626" y="624"/>
                </a:lnTo>
                <a:lnTo>
                  <a:pt x="1632" y="636"/>
                </a:lnTo>
                <a:lnTo>
                  <a:pt x="1632" y="654"/>
                </a:lnTo>
                <a:lnTo>
                  <a:pt x="1620" y="666"/>
                </a:lnTo>
                <a:lnTo>
                  <a:pt x="1566" y="666"/>
                </a:lnTo>
                <a:lnTo>
                  <a:pt x="1566" y="684"/>
                </a:lnTo>
                <a:lnTo>
                  <a:pt x="1572" y="690"/>
                </a:lnTo>
                <a:lnTo>
                  <a:pt x="1596" y="690"/>
                </a:lnTo>
                <a:lnTo>
                  <a:pt x="1596" y="714"/>
                </a:lnTo>
                <a:lnTo>
                  <a:pt x="1608" y="726"/>
                </a:lnTo>
                <a:lnTo>
                  <a:pt x="1608" y="732"/>
                </a:lnTo>
                <a:lnTo>
                  <a:pt x="1584" y="744"/>
                </a:lnTo>
                <a:lnTo>
                  <a:pt x="1572" y="744"/>
                </a:lnTo>
                <a:lnTo>
                  <a:pt x="1566" y="738"/>
                </a:lnTo>
                <a:lnTo>
                  <a:pt x="1554" y="738"/>
                </a:lnTo>
                <a:lnTo>
                  <a:pt x="1542" y="744"/>
                </a:lnTo>
                <a:lnTo>
                  <a:pt x="1512" y="744"/>
                </a:lnTo>
                <a:lnTo>
                  <a:pt x="1500" y="738"/>
                </a:lnTo>
                <a:lnTo>
                  <a:pt x="1482" y="738"/>
                </a:lnTo>
                <a:lnTo>
                  <a:pt x="1476" y="744"/>
                </a:lnTo>
                <a:lnTo>
                  <a:pt x="1464" y="750"/>
                </a:lnTo>
                <a:lnTo>
                  <a:pt x="1440" y="750"/>
                </a:lnTo>
                <a:lnTo>
                  <a:pt x="1428" y="738"/>
                </a:lnTo>
                <a:lnTo>
                  <a:pt x="1428" y="732"/>
                </a:lnTo>
                <a:lnTo>
                  <a:pt x="1428" y="738"/>
                </a:lnTo>
                <a:lnTo>
                  <a:pt x="1416" y="738"/>
                </a:lnTo>
                <a:lnTo>
                  <a:pt x="1392" y="726"/>
                </a:lnTo>
                <a:lnTo>
                  <a:pt x="1374" y="708"/>
                </a:lnTo>
                <a:lnTo>
                  <a:pt x="1374" y="696"/>
                </a:lnTo>
                <a:lnTo>
                  <a:pt x="1380" y="696"/>
                </a:lnTo>
                <a:lnTo>
                  <a:pt x="1374" y="696"/>
                </a:lnTo>
                <a:lnTo>
                  <a:pt x="1368" y="690"/>
                </a:lnTo>
                <a:lnTo>
                  <a:pt x="1368" y="642"/>
                </a:lnTo>
                <a:lnTo>
                  <a:pt x="1362" y="636"/>
                </a:lnTo>
                <a:lnTo>
                  <a:pt x="1350" y="630"/>
                </a:lnTo>
                <a:lnTo>
                  <a:pt x="1338" y="630"/>
                </a:lnTo>
                <a:lnTo>
                  <a:pt x="1326" y="642"/>
                </a:lnTo>
                <a:lnTo>
                  <a:pt x="1314" y="648"/>
                </a:lnTo>
                <a:lnTo>
                  <a:pt x="1326" y="666"/>
                </a:lnTo>
                <a:lnTo>
                  <a:pt x="1326" y="714"/>
                </a:lnTo>
                <a:lnTo>
                  <a:pt x="1338" y="738"/>
                </a:lnTo>
                <a:lnTo>
                  <a:pt x="1338" y="774"/>
                </a:lnTo>
                <a:lnTo>
                  <a:pt x="1272" y="774"/>
                </a:lnTo>
                <a:lnTo>
                  <a:pt x="1272" y="762"/>
                </a:lnTo>
                <a:lnTo>
                  <a:pt x="1266" y="756"/>
                </a:lnTo>
                <a:lnTo>
                  <a:pt x="1260" y="756"/>
                </a:lnTo>
                <a:lnTo>
                  <a:pt x="1248" y="762"/>
                </a:lnTo>
                <a:lnTo>
                  <a:pt x="1242" y="774"/>
                </a:lnTo>
                <a:lnTo>
                  <a:pt x="1236" y="762"/>
                </a:lnTo>
                <a:lnTo>
                  <a:pt x="1224" y="756"/>
                </a:lnTo>
                <a:lnTo>
                  <a:pt x="1206" y="750"/>
                </a:lnTo>
                <a:lnTo>
                  <a:pt x="1188" y="750"/>
                </a:lnTo>
                <a:lnTo>
                  <a:pt x="1182" y="756"/>
                </a:lnTo>
                <a:lnTo>
                  <a:pt x="1152" y="738"/>
                </a:lnTo>
                <a:lnTo>
                  <a:pt x="1134" y="750"/>
                </a:lnTo>
                <a:lnTo>
                  <a:pt x="1080" y="696"/>
                </a:lnTo>
                <a:lnTo>
                  <a:pt x="1056" y="696"/>
                </a:lnTo>
                <a:lnTo>
                  <a:pt x="1056" y="690"/>
                </a:lnTo>
                <a:lnTo>
                  <a:pt x="1044" y="678"/>
                </a:lnTo>
                <a:lnTo>
                  <a:pt x="1038" y="678"/>
                </a:lnTo>
                <a:lnTo>
                  <a:pt x="1032" y="684"/>
                </a:lnTo>
                <a:lnTo>
                  <a:pt x="1032" y="702"/>
                </a:lnTo>
                <a:lnTo>
                  <a:pt x="1032" y="696"/>
                </a:lnTo>
                <a:lnTo>
                  <a:pt x="1026" y="690"/>
                </a:lnTo>
                <a:lnTo>
                  <a:pt x="1008" y="690"/>
                </a:lnTo>
                <a:lnTo>
                  <a:pt x="996" y="702"/>
                </a:lnTo>
                <a:lnTo>
                  <a:pt x="990" y="690"/>
                </a:lnTo>
                <a:lnTo>
                  <a:pt x="984" y="684"/>
                </a:lnTo>
                <a:lnTo>
                  <a:pt x="960" y="684"/>
                </a:lnTo>
                <a:lnTo>
                  <a:pt x="954" y="678"/>
                </a:lnTo>
                <a:lnTo>
                  <a:pt x="954" y="666"/>
                </a:lnTo>
                <a:lnTo>
                  <a:pt x="942" y="666"/>
                </a:lnTo>
                <a:lnTo>
                  <a:pt x="936" y="672"/>
                </a:lnTo>
                <a:lnTo>
                  <a:pt x="918" y="672"/>
                </a:lnTo>
                <a:lnTo>
                  <a:pt x="912" y="666"/>
                </a:lnTo>
                <a:lnTo>
                  <a:pt x="906" y="654"/>
                </a:lnTo>
                <a:lnTo>
                  <a:pt x="900" y="648"/>
                </a:lnTo>
                <a:lnTo>
                  <a:pt x="888" y="648"/>
                </a:lnTo>
                <a:lnTo>
                  <a:pt x="846" y="630"/>
                </a:lnTo>
                <a:lnTo>
                  <a:pt x="834" y="612"/>
                </a:lnTo>
                <a:lnTo>
                  <a:pt x="810" y="612"/>
                </a:lnTo>
                <a:lnTo>
                  <a:pt x="792" y="588"/>
                </a:lnTo>
                <a:lnTo>
                  <a:pt x="780" y="594"/>
                </a:lnTo>
                <a:lnTo>
                  <a:pt x="750" y="564"/>
                </a:lnTo>
                <a:lnTo>
                  <a:pt x="750" y="552"/>
                </a:lnTo>
                <a:lnTo>
                  <a:pt x="762" y="540"/>
                </a:lnTo>
                <a:lnTo>
                  <a:pt x="768" y="540"/>
                </a:lnTo>
                <a:lnTo>
                  <a:pt x="756" y="528"/>
                </a:lnTo>
                <a:lnTo>
                  <a:pt x="756" y="522"/>
                </a:lnTo>
                <a:lnTo>
                  <a:pt x="762" y="516"/>
                </a:lnTo>
                <a:lnTo>
                  <a:pt x="756" y="504"/>
                </a:lnTo>
                <a:lnTo>
                  <a:pt x="780" y="480"/>
                </a:lnTo>
                <a:lnTo>
                  <a:pt x="786" y="456"/>
                </a:lnTo>
                <a:lnTo>
                  <a:pt x="762" y="438"/>
                </a:lnTo>
                <a:lnTo>
                  <a:pt x="750" y="438"/>
                </a:lnTo>
                <a:lnTo>
                  <a:pt x="738" y="432"/>
                </a:lnTo>
                <a:lnTo>
                  <a:pt x="738" y="414"/>
                </a:lnTo>
                <a:lnTo>
                  <a:pt x="720" y="420"/>
                </a:lnTo>
                <a:lnTo>
                  <a:pt x="702" y="402"/>
                </a:lnTo>
                <a:lnTo>
                  <a:pt x="696" y="402"/>
                </a:lnTo>
                <a:lnTo>
                  <a:pt x="690" y="396"/>
                </a:lnTo>
                <a:lnTo>
                  <a:pt x="678" y="396"/>
                </a:lnTo>
                <a:lnTo>
                  <a:pt x="666" y="390"/>
                </a:lnTo>
                <a:lnTo>
                  <a:pt x="654" y="378"/>
                </a:lnTo>
                <a:lnTo>
                  <a:pt x="648" y="366"/>
                </a:lnTo>
                <a:lnTo>
                  <a:pt x="618" y="366"/>
                </a:lnTo>
                <a:lnTo>
                  <a:pt x="612" y="360"/>
                </a:lnTo>
                <a:lnTo>
                  <a:pt x="612" y="342"/>
                </a:lnTo>
                <a:lnTo>
                  <a:pt x="618" y="336"/>
                </a:lnTo>
                <a:lnTo>
                  <a:pt x="618" y="324"/>
                </a:lnTo>
                <a:lnTo>
                  <a:pt x="612" y="324"/>
                </a:lnTo>
                <a:lnTo>
                  <a:pt x="600" y="312"/>
                </a:lnTo>
                <a:lnTo>
                  <a:pt x="594" y="300"/>
                </a:lnTo>
                <a:lnTo>
                  <a:pt x="588" y="294"/>
                </a:lnTo>
                <a:lnTo>
                  <a:pt x="588" y="276"/>
                </a:lnTo>
                <a:lnTo>
                  <a:pt x="594" y="276"/>
                </a:lnTo>
                <a:lnTo>
                  <a:pt x="600" y="270"/>
                </a:lnTo>
                <a:lnTo>
                  <a:pt x="612" y="270"/>
                </a:lnTo>
                <a:lnTo>
                  <a:pt x="612" y="288"/>
                </a:lnTo>
                <a:lnTo>
                  <a:pt x="624" y="300"/>
                </a:lnTo>
                <a:lnTo>
                  <a:pt x="636" y="282"/>
                </a:lnTo>
                <a:lnTo>
                  <a:pt x="642" y="282"/>
                </a:lnTo>
                <a:lnTo>
                  <a:pt x="648" y="276"/>
                </a:lnTo>
                <a:lnTo>
                  <a:pt x="660" y="270"/>
                </a:lnTo>
                <a:lnTo>
                  <a:pt x="660" y="258"/>
                </a:lnTo>
                <a:lnTo>
                  <a:pt x="642" y="240"/>
                </a:lnTo>
                <a:lnTo>
                  <a:pt x="636" y="228"/>
                </a:lnTo>
                <a:lnTo>
                  <a:pt x="630" y="222"/>
                </a:lnTo>
                <a:lnTo>
                  <a:pt x="618" y="222"/>
                </a:lnTo>
                <a:lnTo>
                  <a:pt x="594" y="210"/>
                </a:lnTo>
                <a:lnTo>
                  <a:pt x="594" y="186"/>
                </a:lnTo>
                <a:lnTo>
                  <a:pt x="612" y="180"/>
                </a:lnTo>
                <a:lnTo>
                  <a:pt x="594" y="156"/>
                </a:lnTo>
                <a:lnTo>
                  <a:pt x="624" y="156"/>
                </a:lnTo>
                <a:lnTo>
                  <a:pt x="636" y="150"/>
                </a:lnTo>
                <a:lnTo>
                  <a:pt x="642" y="138"/>
                </a:lnTo>
                <a:lnTo>
                  <a:pt x="642" y="114"/>
                </a:lnTo>
                <a:lnTo>
                  <a:pt x="636" y="108"/>
                </a:lnTo>
                <a:lnTo>
                  <a:pt x="636" y="102"/>
                </a:lnTo>
                <a:lnTo>
                  <a:pt x="654" y="102"/>
                </a:lnTo>
                <a:lnTo>
                  <a:pt x="660" y="96"/>
                </a:lnTo>
                <a:lnTo>
                  <a:pt x="660" y="36"/>
                </a:lnTo>
                <a:lnTo>
                  <a:pt x="618" y="36"/>
                </a:lnTo>
                <a:lnTo>
                  <a:pt x="594" y="12"/>
                </a:lnTo>
                <a:lnTo>
                  <a:pt x="576" y="0"/>
                </a:lnTo>
                <a:lnTo>
                  <a:pt x="564" y="0"/>
                </a:lnTo>
                <a:lnTo>
                  <a:pt x="540" y="12"/>
                </a:lnTo>
                <a:lnTo>
                  <a:pt x="522" y="18"/>
                </a:lnTo>
                <a:lnTo>
                  <a:pt x="516" y="30"/>
                </a:lnTo>
                <a:lnTo>
                  <a:pt x="504" y="36"/>
                </a:lnTo>
                <a:lnTo>
                  <a:pt x="480" y="36"/>
                </a:lnTo>
                <a:lnTo>
                  <a:pt x="456" y="72"/>
                </a:lnTo>
                <a:lnTo>
                  <a:pt x="432" y="78"/>
                </a:lnTo>
                <a:lnTo>
                  <a:pt x="432" y="96"/>
                </a:lnTo>
                <a:lnTo>
                  <a:pt x="408" y="96"/>
                </a:lnTo>
                <a:lnTo>
                  <a:pt x="402" y="102"/>
                </a:lnTo>
                <a:lnTo>
                  <a:pt x="396" y="96"/>
                </a:lnTo>
                <a:lnTo>
                  <a:pt x="390" y="102"/>
                </a:lnTo>
                <a:lnTo>
                  <a:pt x="378" y="108"/>
                </a:lnTo>
                <a:lnTo>
                  <a:pt x="372" y="114"/>
                </a:lnTo>
                <a:lnTo>
                  <a:pt x="360" y="120"/>
                </a:lnTo>
                <a:lnTo>
                  <a:pt x="348" y="120"/>
                </a:lnTo>
                <a:lnTo>
                  <a:pt x="348" y="108"/>
                </a:lnTo>
                <a:lnTo>
                  <a:pt x="342" y="102"/>
                </a:lnTo>
                <a:lnTo>
                  <a:pt x="324" y="102"/>
                </a:lnTo>
                <a:lnTo>
                  <a:pt x="306" y="96"/>
                </a:lnTo>
                <a:lnTo>
                  <a:pt x="264" y="96"/>
                </a:lnTo>
                <a:lnTo>
                  <a:pt x="240" y="108"/>
                </a:lnTo>
                <a:lnTo>
                  <a:pt x="234" y="120"/>
                </a:lnTo>
                <a:lnTo>
                  <a:pt x="234" y="126"/>
                </a:lnTo>
                <a:lnTo>
                  <a:pt x="258" y="144"/>
                </a:lnTo>
                <a:lnTo>
                  <a:pt x="252" y="156"/>
                </a:lnTo>
                <a:lnTo>
                  <a:pt x="282" y="162"/>
                </a:lnTo>
                <a:lnTo>
                  <a:pt x="276" y="168"/>
                </a:lnTo>
                <a:lnTo>
                  <a:pt x="270" y="180"/>
                </a:lnTo>
                <a:lnTo>
                  <a:pt x="264" y="186"/>
                </a:lnTo>
                <a:lnTo>
                  <a:pt x="264" y="192"/>
                </a:lnTo>
                <a:lnTo>
                  <a:pt x="276" y="204"/>
                </a:lnTo>
                <a:lnTo>
                  <a:pt x="282" y="204"/>
                </a:lnTo>
                <a:lnTo>
                  <a:pt x="282" y="210"/>
                </a:lnTo>
                <a:lnTo>
                  <a:pt x="276" y="222"/>
                </a:lnTo>
                <a:lnTo>
                  <a:pt x="276" y="234"/>
                </a:lnTo>
                <a:lnTo>
                  <a:pt x="294" y="234"/>
                </a:lnTo>
                <a:lnTo>
                  <a:pt x="306" y="252"/>
                </a:lnTo>
                <a:lnTo>
                  <a:pt x="324" y="252"/>
                </a:lnTo>
                <a:lnTo>
                  <a:pt x="330" y="288"/>
                </a:lnTo>
                <a:lnTo>
                  <a:pt x="366" y="288"/>
                </a:lnTo>
                <a:lnTo>
                  <a:pt x="378" y="294"/>
                </a:lnTo>
                <a:lnTo>
                  <a:pt x="384" y="300"/>
                </a:lnTo>
                <a:lnTo>
                  <a:pt x="384" y="306"/>
                </a:lnTo>
                <a:lnTo>
                  <a:pt x="378" y="312"/>
                </a:lnTo>
                <a:lnTo>
                  <a:pt x="354" y="324"/>
                </a:lnTo>
                <a:lnTo>
                  <a:pt x="342" y="324"/>
                </a:lnTo>
                <a:lnTo>
                  <a:pt x="336" y="330"/>
                </a:lnTo>
                <a:lnTo>
                  <a:pt x="336" y="366"/>
                </a:lnTo>
                <a:lnTo>
                  <a:pt x="342" y="378"/>
                </a:lnTo>
                <a:lnTo>
                  <a:pt x="354" y="390"/>
                </a:lnTo>
                <a:lnTo>
                  <a:pt x="354" y="396"/>
                </a:lnTo>
                <a:lnTo>
                  <a:pt x="324" y="414"/>
                </a:lnTo>
                <a:lnTo>
                  <a:pt x="300" y="450"/>
                </a:lnTo>
                <a:lnTo>
                  <a:pt x="318" y="474"/>
                </a:lnTo>
                <a:lnTo>
                  <a:pt x="306" y="474"/>
                </a:lnTo>
                <a:lnTo>
                  <a:pt x="300" y="480"/>
                </a:lnTo>
                <a:lnTo>
                  <a:pt x="288" y="486"/>
                </a:lnTo>
                <a:lnTo>
                  <a:pt x="282" y="492"/>
                </a:lnTo>
                <a:lnTo>
                  <a:pt x="282" y="504"/>
                </a:lnTo>
                <a:lnTo>
                  <a:pt x="276" y="522"/>
                </a:lnTo>
                <a:lnTo>
                  <a:pt x="276" y="534"/>
                </a:lnTo>
                <a:lnTo>
                  <a:pt x="270" y="552"/>
                </a:lnTo>
                <a:lnTo>
                  <a:pt x="258" y="564"/>
                </a:lnTo>
                <a:lnTo>
                  <a:pt x="234" y="576"/>
                </a:lnTo>
                <a:lnTo>
                  <a:pt x="228" y="582"/>
                </a:lnTo>
                <a:lnTo>
                  <a:pt x="228" y="588"/>
                </a:lnTo>
                <a:lnTo>
                  <a:pt x="222" y="594"/>
                </a:lnTo>
                <a:lnTo>
                  <a:pt x="222" y="612"/>
                </a:lnTo>
                <a:lnTo>
                  <a:pt x="204" y="624"/>
                </a:lnTo>
                <a:lnTo>
                  <a:pt x="204" y="630"/>
                </a:lnTo>
                <a:lnTo>
                  <a:pt x="198" y="636"/>
                </a:lnTo>
                <a:lnTo>
                  <a:pt x="192" y="648"/>
                </a:lnTo>
                <a:lnTo>
                  <a:pt x="186" y="654"/>
                </a:lnTo>
                <a:lnTo>
                  <a:pt x="168" y="654"/>
                </a:lnTo>
                <a:lnTo>
                  <a:pt x="162" y="648"/>
                </a:lnTo>
                <a:lnTo>
                  <a:pt x="156" y="654"/>
                </a:lnTo>
                <a:lnTo>
                  <a:pt x="132" y="666"/>
                </a:lnTo>
                <a:lnTo>
                  <a:pt x="126" y="666"/>
                </a:lnTo>
                <a:lnTo>
                  <a:pt x="120" y="660"/>
                </a:lnTo>
                <a:lnTo>
                  <a:pt x="120" y="648"/>
                </a:lnTo>
                <a:lnTo>
                  <a:pt x="114" y="642"/>
                </a:lnTo>
                <a:lnTo>
                  <a:pt x="108" y="642"/>
                </a:lnTo>
                <a:lnTo>
                  <a:pt x="96" y="648"/>
                </a:lnTo>
                <a:lnTo>
                  <a:pt x="84" y="660"/>
                </a:lnTo>
                <a:lnTo>
                  <a:pt x="84" y="666"/>
                </a:lnTo>
                <a:lnTo>
                  <a:pt x="78" y="678"/>
                </a:lnTo>
                <a:lnTo>
                  <a:pt x="72" y="684"/>
                </a:lnTo>
                <a:lnTo>
                  <a:pt x="66" y="696"/>
                </a:lnTo>
                <a:lnTo>
                  <a:pt x="54" y="708"/>
                </a:lnTo>
                <a:lnTo>
                  <a:pt x="48" y="720"/>
                </a:lnTo>
                <a:lnTo>
                  <a:pt x="48" y="744"/>
                </a:lnTo>
                <a:lnTo>
                  <a:pt x="54" y="750"/>
                </a:lnTo>
                <a:lnTo>
                  <a:pt x="66" y="756"/>
                </a:lnTo>
                <a:lnTo>
                  <a:pt x="72" y="756"/>
                </a:lnTo>
                <a:lnTo>
                  <a:pt x="102" y="750"/>
                </a:lnTo>
                <a:lnTo>
                  <a:pt x="102" y="768"/>
                </a:lnTo>
                <a:lnTo>
                  <a:pt x="96" y="798"/>
                </a:lnTo>
                <a:lnTo>
                  <a:pt x="102" y="804"/>
                </a:lnTo>
                <a:lnTo>
                  <a:pt x="108" y="816"/>
                </a:lnTo>
                <a:lnTo>
                  <a:pt x="120" y="828"/>
                </a:lnTo>
                <a:lnTo>
                  <a:pt x="144" y="828"/>
                </a:lnTo>
                <a:lnTo>
                  <a:pt x="144" y="852"/>
                </a:lnTo>
                <a:lnTo>
                  <a:pt x="168" y="894"/>
                </a:lnTo>
                <a:lnTo>
                  <a:pt x="174" y="906"/>
                </a:lnTo>
                <a:lnTo>
                  <a:pt x="180" y="912"/>
                </a:lnTo>
                <a:lnTo>
                  <a:pt x="180" y="936"/>
                </a:lnTo>
                <a:lnTo>
                  <a:pt x="168" y="942"/>
                </a:lnTo>
                <a:lnTo>
                  <a:pt x="162" y="948"/>
                </a:lnTo>
                <a:lnTo>
                  <a:pt x="144" y="948"/>
                </a:lnTo>
                <a:lnTo>
                  <a:pt x="138" y="942"/>
                </a:lnTo>
                <a:lnTo>
                  <a:pt x="138" y="930"/>
                </a:lnTo>
                <a:lnTo>
                  <a:pt x="132" y="930"/>
                </a:lnTo>
                <a:lnTo>
                  <a:pt x="120" y="936"/>
                </a:lnTo>
                <a:lnTo>
                  <a:pt x="108" y="948"/>
                </a:lnTo>
                <a:lnTo>
                  <a:pt x="84" y="948"/>
                </a:lnTo>
                <a:lnTo>
                  <a:pt x="78" y="942"/>
                </a:lnTo>
                <a:lnTo>
                  <a:pt x="78" y="936"/>
                </a:lnTo>
                <a:lnTo>
                  <a:pt x="54" y="948"/>
                </a:lnTo>
                <a:lnTo>
                  <a:pt x="48" y="942"/>
                </a:lnTo>
                <a:lnTo>
                  <a:pt x="36" y="936"/>
                </a:lnTo>
                <a:lnTo>
                  <a:pt x="24" y="936"/>
                </a:lnTo>
                <a:lnTo>
                  <a:pt x="12" y="948"/>
                </a:lnTo>
                <a:lnTo>
                  <a:pt x="12" y="960"/>
                </a:lnTo>
                <a:lnTo>
                  <a:pt x="18" y="966"/>
                </a:lnTo>
                <a:lnTo>
                  <a:pt x="0" y="972"/>
                </a:lnTo>
                <a:lnTo>
                  <a:pt x="36" y="972"/>
                </a:lnTo>
                <a:lnTo>
                  <a:pt x="30" y="984"/>
                </a:lnTo>
                <a:lnTo>
                  <a:pt x="30" y="1014"/>
                </a:lnTo>
                <a:lnTo>
                  <a:pt x="36" y="1026"/>
                </a:lnTo>
                <a:lnTo>
                  <a:pt x="48" y="1032"/>
                </a:lnTo>
                <a:lnTo>
                  <a:pt x="66" y="1038"/>
                </a:lnTo>
                <a:lnTo>
                  <a:pt x="120" y="1038"/>
                </a:lnTo>
                <a:lnTo>
                  <a:pt x="132" y="1032"/>
                </a:lnTo>
                <a:lnTo>
                  <a:pt x="150" y="1014"/>
                </a:lnTo>
                <a:lnTo>
                  <a:pt x="162" y="1008"/>
                </a:lnTo>
                <a:lnTo>
                  <a:pt x="168" y="1020"/>
                </a:lnTo>
                <a:lnTo>
                  <a:pt x="168" y="1026"/>
                </a:lnTo>
                <a:lnTo>
                  <a:pt x="162" y="1038"/>
                </a:lnTo>
                <a:lnTo>
                  <a:pt x="144" y="1056"/>
                </a:lnTo>
                <a:lnTo>
                  <a:pt x="120" y="1068"/>
                </a:lnTo>
                <a:lnTo>
                  <a:pt x="114" y="1074"/>
                </a:lnTo>
                <a:lnTo>
                  <a:pt x="90" y="1074"/>
                </a:lnTo>
                <a:lnTo>
                  <a:pt x="78" y="1080"/>
                </a:lnTo>
                <a:lnTo>
                  <a:pt x="60" y="1086"/>
                </a:lnTo>
                <a:lnTo>
                  <a:pt x="48" y="1092"/>
                </a:lnTo>
                <a:lnTo>
                  <a:pt x="42" y="1098"/>
                </a:lnTo>
                <a:lnTo>
                  <a:pt x="54" y="1122"/>
                </a:lnTo>
                <a:lnTo>
                  <a:pt x="66" y="1128"/>
                </a:lnTo>
                <a:lnTo>
                  <a:pt x="78" y="1140"/>
                </a:lnTo>
                <a:lnTo>
                  <a:pt x="96" y="1152"/>
                </a:lnTo>
                <a:lnTo>
                  <a:pt x="108" y="1164"/>
                </a:lnTo>
                <a:lnTo>
                  <a:pt x="132" y="1182"/>
                </a:lnTo>
                <a:lnTo>
                  <a:pt x="162" y="1206"/>
                </a:lnTo>
                <a:lnTo>
                  <a:pt x="204" y="1224"/>
                </a:lnTo>
                <a:lnTo>
                  <a:pt x="240" y="1218"/>
                </a:lnTo>
                <a:lnTo>
                  <a:pt x="270" y="1200"/>
                </a:lnTo>
                <a:lnTo>
                  <a:pt x="294" y="1176"/>
                </a:lnTo>
                <a:lnTo>
                  <a:pt x="300" y="1158"/>
                </a:lnTo>
                <a:lnTo>
                  <a:pt x="300" y="1128"/>
                </a:lnTo>
                <a:lnTo>
                  <a:pt x="306" y="1116"/>
                </a:lnTo>
                <a:lnTo>
                  <a:pt x="318" y="1104"/>
                </a:lnTo>
                <a:lnTo>
                  <a:pt x="324" y="1092"/>
                </a:lnTo>
                <a:lnTo>
                  <a:pt x="330" y="1086"/>
                </a:lnTo>
                <a:lnTo>
                  <a:pt x="342" y="1086"/>
                </a:lnTo>
                <a:lnTo>
                  <a:pt x="348" y="1080"/>
                </a:lnTo>
                <a:lnTo>
                  <a:pt x="354" y="1080"/>
                </a:lnTo>
                <a:lnTo>
                  <a:pt x="360" y="1086"/>
                </a:lnTo>
                <a:lnTo>
                  <a:pt x="360" y="1098"/>
                </a:lnTo>
                <a:lnTo>
                  <a:pt x="348" y="1110"/>
                </a:lnTo>
                <a:lnTo>
                  <a:pt x="336" y="1128"/>
                </a:lnTo>
                <a:lnTo>
                  <a:pt x="324" y="1140"/>
                </a:lnTo>
                <a:lnTo>
                  <a:pt x="318" y="1152"/>
                </a:lnTo>
                <a:lnTo>
                  <a:pt x="318" y="1164"/>
                </a:lnTo>
                <a:lnTo>
                  <a:pt x="324" y="1176"/>
                </a:lnTo>
                <a:lnTo>
                  <a:pt x="336" y="1182"/>
                </a:lnTo>
                <a:lnTo>
                  <a:pt x="342" y="1182"/>
                </a:lnTo>
                <a:lnTo>
                  <a:pt x="354" y="1194"/>
                </a:lnTo>
                <a:lnTo>
                  <a:pt x="354" y="1206"/>
                </a:lnTo>
                <a:lnTo>
                  <a:pt x="348" y="1242"/>
                </a:lnTo>
                <a:lnTo>
                  <a:pt x="342" y="1284"/>
                </a:lnTo>
                <a:lnTo>
                  <a:pt x="336" y="1338"/>
                </a:lnTo>
                <a:lnTo>
                  <a:pt x="342" y="1398"/>
                </a:lnTo>
                <a:lnTo>
                  <a:pt x="354" y="1446"/>
                </a:lnTo>
                <a:lnTo>
                  <a:pt x="384" y="1536"/>
                </a:lnTo>
                <a:lnTo>
                  <a:pt x="402" y="1554"/>
                </a:lnTo>
                <a:lnTo>
                  <a:pt x="402" y="1596"/>
                </a:lnTo>
                <a:lnTo>
                  <a:pt x="414" y="1620"/>
                </a:lnTo>
                <a:lnTo>
                  <a:pt x="426" y="1626"/>
                </a:lnTo>
                <a:lnTo>
                  <a:pt x="438" y="1626"/>
                </a:lnTo>
                <a:lnTo>
                  <a:pt x="444" y="1632"/>
                </a:lnTo>
                <a:lnTo>
                  <a:pt x="450" y="1632"/>
                </a:lnTo>
                <a:lnTo>
                  <a:pt x="450" y="1644"/>
                </a:lnTo>
                <a:lnTo>
                  <a:pt x="456" y="1656"/>
                </a:lnTo>
                <a:lnTo>
                  <a:pt x="456" y="1674"/>
                </a:lnTo>
                <a:lnTo>
                  <a:pt x="474" y="1710"/>
                </a:lnTo>
                <a:lnTo>
                  <a:pt x="498" y="1722"/>
                </a:lnTo>
                <a:lnTo>
                  <a:pt x="504" y="1728"/>
                </a:lnTo>
                <a:lnTo>
                  <a:pt x="510" y="1728"/>
                </a:lnTo>
                <a:lnTo>
                  <a:pt x="510" y="1746"/>
                </a:lnTo>
                <a:lnTo>
                  <a:pt x="516" y="1782"/>
                </a:lnTo>
                <a:lnTo>
                  <a:pt x="522" y="1830"/>
                </a:lnTo>
                <a:lnTo>
                  <a:pt x="534" y="1872"/>
                </a:lnTo>
                <a:lnTo>
                  <a:pt x="552" y="1908"/>
                </a:lnTo>
                <a:lnTo>
                  <a:pt x="576" y="1944"/>
                </a:lnTo>
                <a:lnTo>
                  <a:pt x="600" y="1974"/>
                </a:lnTo>
                <a:lnTo>
                  <a:pt x="612" y="1998"/>
                </a:lnTo>
                <a:lnTo>
                  <a:pt x="618" y="2016"/>
                </a:lnTo>
                <a:lnTo>
                  <a:pt x="618" y="2070"/>
                </a:lnTo>
                <a:lnTo>
                  <a:pt x="624" y="2094"/>
                </a:lnTo>
                <a:lnTo>
                  <a:pt x="642" y="2124"/>
                </a:lnTo>
                <a:lnTo>
                  <a:pt x="672" y="2166"/>
                </a:lnTo>
                <a:lnTo>
                  <a:pt x="696" y="2202"/>
                </a:lnTo>
                <a:lnTo>
                  <a:pt x="714" y="2232"/>
                </a:lnTo>
                <a:lnTo>
                  <a:pt x="720" y="2244"/>
                </a:lnTo>
                <a:lnTo>
                  <a:pt x="726" y="2244"/>
                </a:lnTo>
                <a:lnTo>
                  <a:pt x="732" y="2238"/>
                </a:lnTo>
                <a:lnTo>
                  <a:pt x="744" y="2238"/>
                </a:lnTo>
                <a:lnTo>
                  <a:pt x="768" y="2226"/>
                </a:lnTo>
                <a:lnTo>
                  <a:pt x="774" y="2220"/>
                </a:lnTo>
                <a:lnTo>
                  <a:pt x="780" y="2208"/>
                </a:lnTo>
                <a:lnTo>
                  <a:pt x="780" y="2172"/>
                </a:lnTo>
                <a:lnTo>
                  <a:pt x="786" y="2160"/>
                </a:lnTo>
                <a:lnTo>
                  <a:pt x="798" y="2154"/>
                </a:lnTo>
                <a:lnTo>
                  <a:pt x="804" y="2154"/>
                </a:lnTo>
                <a:lnTo>
                  <a:pt x="810" y="2160"/>
                </a:lnTo>
                <a:lnTo>
                  <a:pt x="828" y="2160"/>
                </a:lnTo>
                <a:lnTo>
                  <a:pt x="834" y="2154"/>
                </a:lnTo>
                <a:lnTo>
                  <a:pt x="846" y="2148"/>
                </a:lnTo>
                <a:lnTo>
                  <a:pt x="852" y="2142"/>
                </a:lnTo>
                <a:lnTo>
                  <a:pt x="864" y="2136"/>
                </a:lnTo>
                <a:lnTo>
                  <a:pt x="852" y="2136"/>
                </a:lnTo>
                <a:lnTo>
                  <a:pt x="846" y="2130"/>
                </a:lnTo>
                <a:lnTo>
                  <a:pt x="846" y="2118"/>
                </a:lnTo>
                <a:lnTo>
                  <a:pt x="852" y="2100"/>
                </a:lnTo>
                <a:lnTo>
                  <a:pt x="858" y="2088"/>
                </a:lnTo>
                <a:lnTo>
                  <a:pt x="906" y="2064"/>
                </a:lnTo>
                <a:lnTo>
                  <a:pt x="918" y="2052"/>
                </a:lnTo>
                <a:lnTo>
                  <a:pt x="918" y="2040"/>
                </a:lnTo>
                <a:lnTo>
                  <a:pt x="912" y="2028"/>
                </a:lnTo>
                <a:lnTo>
                  <a:pt x="912" y="2010"/>
                </a:lnTo>
                <a:lnTo>
                  <a:pt x="900" y="1974"/>
                </a:lnTo>
                <a:lnTo>
                  <a:pt x="900" y="1908"/>
                </a:lnTo>
                <a:lnTo>
                  <a:pt x="906" y="1890"/>
                </a:lnTo>
                <a:lnTo>
                  <a:pt x="906" y="1884"/>
                </a:lnTo>
                <a:lnTo>
                  <a:pt x="912" y="1878"/>
                </a:lnTo>
                <a:lnTo>
                  <a:pt x="912" y="1860"/>
                </a:lnTo>
                <a:lnTo>
                  <a:pt x="918" y="1842"/>
                </a:lnTo>
                <a:lnTo>
                  <a:pt x="918" y="1800"/>
                </a:lnTo>
                <a:lnTo>
                  <a:pt x="906" y="1776"/>
                </a:lnTo>
                <a:lnTo>
                  <a:pt x="888" y="1758"/>
                </a:lnTo>
                <a:lnTo>
                  <a:pt x="888" y="1728"/>
                </a:lnTo>
                <a:lnTo>
                  <a:pt x="894" y="1722"/>
                </a:lnTo>
                <a:lnTo>
                  <a:pt x="900" y="1710"/>
                </a:lnTo>
                <a:lnTo>
                  <a:pt x="900" y="1698"/>
                </a:lnTo>
                <a:lnTo>
                  <a:pt x="894" y="1686"/>
                </a:lnTo>
                <a:lnTo>
                  <a:pt x="894" y="1644"/>
                </a:lnTo>
                <a:lnTo>
                  <a:pt x="918" y="1632"/>
                </a:lnTo>
                <a:lnTo>
                  <a:pt x="924" y="1632"/>
                </a:lnTo>
                <a:lnTo>
                  <a:pt x="948" y="1620"/>
                </a:lnTo>
                <a:lnTo>
                  <a:pt x="948" y="1596"/>
                </a:lnTo>
                <a:lnTo>
                  <a:pt x="954" y="1584"/>
                </a:lnTo>
                <a:lnTo>
                  <a:pt x="960" y="1578"/>
                </a:lnTo>
                <a:lnTo>
                  <a:pt x="972" y="1572"/>
                </a:lnTo>
                <a:lnTo>
                  <a:pt x="990" y="1572"/>
                </a:lnTo>
                <a:lnTo>
                  <a:pt x="996" y="1560"/>
                </a:lnTo>
                <a:lnTo>
                  <a:pt x="1002" y="1566"/>
                </a:lnTo>
                <a:lnTo>
                  <a:pt x="1032" y="1566"/>
                </a:lnTo>
                <a:lnTo>
                  <a:pt x="1032" y="1548"/>
                </a:lnTo>
                <a:lnTo>
                  <a:pt x="1038" y="1530"/>
                </a:lnTo>
                <a:lnTo>
                  <a:pt x="1050" y="1518"/>
                </a:lnTo>
                <a:lnTo>
                  <a:pt x="1056" y="1500"/>
                </a:lnTo>
                <a:lnTo>
                  <a:pt x="1068" y="1488"/>
                </a:lnTo>
                <a:lnTo>
                  <a:pt x="1074" y="1476"/>
                </a:lnTo>
                <a:lnTo>
                  <a:pt x="1086" y="1470"/>
                </a:lnTo>
                <a:lnTo>
                  <a:pt x="1092" y="1464"/>
                </a:lnTo>
                <a:lnTo>
                  <a:pt x="1110" y="1458"/>
                </a:lnTo>
                <a:lnTo>
                  <a:pt x="1116" y="1452"/>
                </a:lnTo>
                <a:lnTo>
                  <a:pt x="1128" y="1446"/>
                </a:lnTo>
                <a:lnTo>
                  <a:pt x="1134" y="1428"/>
                </a:lnTo>
                <a:lnTo>
                  <a:pt x="1158" y="1380"/>
                </a:lnTo>
                <a:lnTo>
                  <a:pt x="1176" y="1362"/>
                </a:lnTo>
                <a:lnTo>
                  <a:pt x="1188" y="1356"/>
                </a:lnTo>
                <a:lnTo>
                  <a:pt x="1206" y="1344"/>
                </a:lnTo>
                <a:lnTo>
                  <a:pt x="1218" y="1338"/>
                </a:lnTo>
                <a:lnTo>
                  <a:pt x="1236" y="1320"/>
                </a:lnTo>
                <a:lnTo>
                  <a:pt x="1242" y="1320"/>
                </a:lnTo>
                <a:lnTo>
                  <a:pt x="1230" y="1290"/>
                </a:lnTo>
                <a:lnTo>
                  <a:pt x="1236" y="1284"/>
                </a:lnTo>
                <a:lnTo>
                  <a:pt x="1260" y="1314"/>
                </a:lnTo>
                <a:lnTo>
                  <a:pt x="1320" y="1254"/>
                </a:lnTo>
                <a:lnTo>
                  <a:pt x="1332" y="1230"/>
                </a:lnTo>
                <a:lnTo>
                  <a:pt x="1326" y="1224"/>
                </a:lnTo>
                <a:lnTo>
                  <a:pt x="1320" y="1212"/>
                </a:lnTo>
                <a:lnTo>
                  <a:pt x="1314" y="1206"/>
                </a:lnTo>
                <a:lnTo>
                  <a:pt x="1308" y="1194"/>
                </a:lnTo>
                <a:lnTo>
                  <a:pt x="1308" y="1182"/>
                </a:lnTo>
                <a:lnTo>
                  <a:pt x="1320" y="1176"/>
                </a:lnTo>
                <a:lnTo>
                  <a:pt x="1326" y="1170"/>
                </a:lnTo>
                <a:lnTo>
                  <a:pt x="1338" y="1170"/>
                </a:lnTo>
                <a:lnTo>
                  <a:pt x="1350" y="1164"/>
                </a:lnTo>
                <a:lnTo>
                  <a:pt x="1362" y="1152"/>
                </a:lnTo>
                <a:lnTo>
                  <a:pt x="1374" y="1134"/>
                </a:lnTo>
                <a:lnTo>
                  <a:pt x="1374" y="1110"/>
                </a:lnTo>
                <a:lnTo>
                  <a:pt x="1392" y="1116"/>
                </a:lnTo>
                <a:lnTo>
                  <a:pt x="1398" y="1146"/>
                </a:lnTo>
                <a:lnTo>
                  <a:pt x="1416" y="1110"/>
                </a:lnTo>
                <a:lnTo>
                  <a:pt x="1416" y="1128"/>
                </a:lnTo>
                <a:lnTo>
                  <a:pt x="1422" y="1140"/>
                </a:lnTo>
                <a:lnTo>
                  <a:pt x="1422" y="1158"/>
                </a:lnTo>
                <a:lnTo>
                  <a:pt x="1428" y="1170"/>
                </a:lnTo>
                <a:lnTo>
                  <a:pt x="1434" y="1176"/>
                </a:lnTo>
                <a:lnTo>
                  <a:pt x="1440" y="1176"/>
                </a:lnTo>
                <a:lnTo>
                  <a:pt x="1446" y="1170"/>
                </a:lnTo>
                <a:lnTo>
                  <a:pt x="1446" y="1158"/>
                </a:lnTo>
                <a:lnTo>
                  <a:pt x="1452" y="1152"/>
                </a:lnTo>
                <a:lnTo>
                  <a:pt x="1452" y="1140"/>
                </a:lnTo>
                <a:lnTo>
                  <a:pt x="1458" y="1110"/>
                </a:lnTo>
                <a:lnTo>
                  <a:pt x="1440" y="1068"/>
                </a:lnTo>
                <a:lnTo>
                  <a:pt x="1440" y="1038"/>
                </a:lnTo>
                <a:lnTo>
                  <a:pt x="1410" y="1014"/>
                </a:lnTo>
                <a:lnTo>
                  <a:pt x="1398" y="984"/>
                </a:lnTo>
                <a:lnTo>
                  <a:pt x="1404" y="972"/>
                </a:lnTo>
                <a:lnTo>
                  <a:pt x="1410" y="966"/>
                </a:lnTo>
                <a:lnTo>
                  <a:pt x="1416" y="948"/>
                </a:lnTo>
                <a:lnTo>
                  <a:pt x="1416" y="942"/>
                </a:lnTo>
                <a:lnTo>
                  <a:pt x="1410" y="936"/>
                </a:lnTo>
                <a:lnTo>
                  <a:pt x="1398" y="930"/>
                </a:lnTo>
                <a:lnTo>
                  <a:pt x="1380" y="930"/>
                </a:lnTo>
                <a:lnTo>
                  <a:pt x="1368" y="924"/>
                </a:lnTo>
                <a:lnTo>
                  <a:pt x="1356" y="912"/>
                </a:lnTo>
                <a:lnTo>
                  <a:pt x="1368" y="900"/>
                </a:lnTo>
                <a:lnTo>
                  <a:pt x="1374" y="900"/>
                </a:lnTo>
                <a:lnTo>
                  <a:pt x="1374" y="870"/>
                </a:lnTo>
                <a:lnTo>
                  <a:pt x="1410" y="870"/>
                </a:lnTo>
                <a:lnTo>
                  <a:pt x="1410" y="858"/>
                </a:lnTo>
                <a:lnTo>
                  <a:pt x="1380" y="840"/>
                </a:lnTo>
                <a:lnTo>
                  <a:pt x="1374" y="840"/>
                </a:lnTo>
                <a:lnTo>
                  <a:pt x="1362" y="828"/>
                </a:lnTo>
                <a:lnTo>
                  <a:pt x="1350" y="822"/>
                </a:lnTo>
                <a:lnTo>
                  <a:pt x="1344" y="810"/>
                </a:lnTo>
                <a:lnTo>
                  <a:pt x="1344" y="804"/>
                </a:lnTo>
                <a:lnTo>
                  <a:pt x="1350" y="792"/>
                </a:lnTo>
                <a:lnTo>
                  <a:pt x="1362" y="780"/>
                </a:lnTo>
                <a:lnTo>
                  <a:pt x="1350" y="762"/>
                </a:lnTo>
                <a:lnTo>
                  <a:pt x="1368" y="762"/>
                </a:lnTo>
                <a:lnTo>
                  <a:pt x="1392" y="774"/>
                </a:lnTo>
                <a:lnTo>
                  <a:pt x="1386" y="768"/>
                </a:lnTo>
                <a:lnTo>
                  <a:pt x="1404" y="762"/>
                </a:lnTo>
                <a:lnTo>
                  <a:pt x="1410" y="774"/>
                </a:lnTo>
                <a:lnTo>
                  <a:pt x="1410" y="780"/>
                </a:lnTo>
                <a:lnTo>
                  <a:pt x="1416" y="792"/>
                </a:lnTo>
                <a:lnTo>
                  <a:pt x="1422" y="798"/>
                </a:lnTo>
                <a:lnTo>
                  <a:pt x="1434" y="798"/>
                </a:lnTo>
                <a:lnTo>
                  <a:pt x="1440" y="804"/>
                </a:lnTo>
                <a:lnTo>
                  <a:pt x="1446" y="786"/>
                </a:lnTo>
                <a:lnTo>
                  <a:pt x="1452" y="792"/>
                </a:lnTo>
                <a:lnTo>
                  <a:pt x="1458" y="792"/>
                </a:lnTo>
                <a:lnTo>
                  <a:pt x="1464" y="798"/>
                </a:lnTo>
                <a:lnTo>
                  <a:pt x="1464" y="828"/>
                </a:lnTo>
                <a:lnTo>
                  <a:pt x="1470" y="828"/>
                </a:lnTo>
                <a:lnTo>
                  <a:pt x="1470" y="864"/>
                </a:lnTo>
                <a:lnTo>
                  <a:pt x="1476" y="864"/>
                </a:lnTo>
                <a:lnTo>
                  <a:pt x="1482" y="870"/>
                </a:lnTo>
                <a:lnTo>
                  <a:pt x="1542" y="870"/>
                </a:lnTo>
                <a:lnTo>
                  <a:pt x="1554" y="876"/>
                </a:lnTo>
                <a:lnTo>
                  <a:pt x="1572" y="876"/>
                </a:lnTo>
                <a:lnTo>
                  <a:pt x="1620" y="864"/>
                </a:lnTo>
                <a:lnTo>
                  <a:pt x="1626" y="864"/>
                </a:lnTo>
                <a:lnTo>
                  <a:pt x="1650" y="888"/>
                </a:lnTo>
                <a:lnTo>
                  <a:pt x="1650" y="894"/>
                </a:lnTo>
                <a:lnTo>
                  <a:pt x="1644" y="900"/>
                </a:lnTo>
                <a:lnTo>
                  <a:pt x="1638" y="900"/>
                </a:lnTo>
                <a:lnTo>
                  <a:pt x="1638" y="912"/>
                </a:lnTo>
                <a:lnTo>
                  <a:pt x="1632" y="930"/>
                </a:lnTo>
                <a:lnTo>
                  <a:pt x="1626" y="942"/>
                </a:lnTo>
                <a:lnTo>
                  <a:pt x="1620" y="948"/>
                </a:lnTo>
                <a:lnTo>
                  <a:pt x="1614" y="948"/>
                </a:lnTo>
                <a:lnTo>
                  <a:pt x="1602" y="954"/>
                </a:lnTo>
                <a:lnTo>
                  <a:pt x="1596" y="954"/>
                </a:lnTo>
                <a:lnTo>
                  <a:pt x="1584" y="966"/>
                </a:lnTo>
                <a:lnTo>
                  <a:pt x="1578" y="978"/>
                </a:lnTo>
                <a:lnTo>
                  <a:pt x="1578" y="996"/>
                </a:lnTo>
                <a:lnTo>
                  <a:pt x="1584" y="1008"/>
                </a:lnTo>
                <a:lnTo>
                  <a:pt x="1602" y="1026"/>
                </a:lnTo>
                <a:lnTo>
                  <a:pt x="1608" y="1026"/>
                </a:lnTo>
                <a:lnTo>
                  <a:pt x="1626" y="1050"/>
                </a:lnTo>
                <a:lnTo>
                  <a:pt x="1632" y="1014"/>
                </a:lnTo>
                <a:lnTo>
                  <a:pt x="1632" y="990"/>
                </a:lnTo>
                <a:lnTo>
                  <a:pt x="1650" y="990"/>
                </a:lnTo>
                <a:lnTo>
                  <a:pt x="1662" y="996"/>
                </a:lnTo>
                <a:lnTo>
                  <a:pt x="1668" y="1002"/>
                </a:lnTo>
                <a:lnTo>
                  <a:pt x="1668" y="1020"/>
                </a:lnTo>
                <a:lnTo>
                  <a:pt x="1674" y="1032"/>
                </a:lnTo>
                <a:lnTo>
                  <a:pt x="1674" y="1038"/>
                </a:lnTo>
                <a:lnTo>
                  <a:pt x="1680" y="1050"/>
                </a:lnTo>
                <a:lnTo>
                  <a:pt x="1680" y="1062"/>
                </a:lnTo>
                <a:lnTo>
                  <a:pt x="1686" y="1074"/>
                </a:lnTo>
                <a:lnTo>
                  <a:pt x="1692" y="1092"/>
                </a:lnTo>
                <a:lnTo>
                  <a:pt x="1698" y="1104"/>
                </a:lnTo>
                <a:lnTo>
                  <a:pt x="1704" y="1110"/>
                </a:lnTo>
                <a:lnTo>
                  <a:pt x="1704" y="1116"/>
                </a:lnTo>
                <a:lnTo>
                  <a:pt x="1722" y="1134"/>
                </a:lnTo>
                <a:lnTo>
                  <a:pt x="1722" y="1110"/>
                </a:lnTo>
                <a:lnTo>
                  <a:pt x="1728" y="1110"/>
                </a:lnTo>
                <a:lnTo>
                  <a:pt x="1734" y="1116"/>
                </a:lnTo>
                <a:lnTo>
                  <a:pt x="1746" y="1116"/>
                </a:lnTo>
                <a:lnTo>
                  <a:pt x="1746" y="1104"/>
                </a:lnTo>
                <a:lnTo>
                  <a:pt x="1728" y="1086"/>
                </a:lnTo>
                <a:lnTo>
                  <a:pt x="1728" y="1062"/>
                </a:lnTo>
                <a:lnTo>
                  <a:pt x="1722" y="1050"/>
                </a:lnTo>
                <a:lnTo>
                  <a:pt x="1740" y="1032"/>
                </a:lnTo>
                <a:lnTo>
                  <a:pt x="1746" y="1032"/>
                </a:lnTo>
                <a:lnTo>
                  <a:pt x="1740" y="984"/>
                </a:lnTo>
                <a:lnTo>
                  <a:pt x="1722" y="966"/>
                </a:lnTo>
                <a:lnTo>
                  <a:pt x="1716" y="966"/>
                </a:lnTo>
                <a:lnTo>
                  <a:pt x="1770" y="966"/>
                </a:lnTo>
                <a:lnTo>
                  <a:pt x="1782" y="972"/>
                </a:lnTo>
                <a:lnTo>
                  <a:pt x="1794" y="972"/>
                </a:lnTo>
                <a:lnTo>
                  <a:pt x="1794" y="936"/>
                </a:lnTo>
                <a:lnTo>
                  <a:pt x="1812" y="882"/>
                </a:lnTo>
                <a:lnTo>
                  <a:pt x="1806" y="876"/>
                </a:lnTo>
                <a:lnTo>
                  <a:pt x="1800" y="864"/>
                </a:lnTo>
                <a:lnTo>
                  <a:pt x="1800" y="846"/>
                </a:lnTo>
                <a:lnTo>
                  <a:pt x="1812" y="840"/>
                </a:lnTo>
                <a:lnTo>
                  <a:pt x="1818" y="834"/>
                </a:lnTo>
                <a:lnTo>
                  <a:pt x="1836" y="804"/>
                </a:lnTo>
                <a:lnTo>
                  <a:pt x="1836" y="792"/>
                </a:lnTo>
                <a:lnTo>
                  <a:pt x="1830" y="786"/>
                </a:lnTo>
                <a:lnTo>
                  <a:pt x="1830" y="780"/>
                </a:lnTo>
                <a:lnTo>
                  <a:pt x="1824" y="774"/>
                </a:lnTo>
                <a:lnTo>
                  <a:pt x="1824" y="750"/>
                </a:lnTo>
                <a:lnTo>
                  <a:pt x="1830" y="750"/>
                </a:lnTo>
                <a:lnTo>
                  <a:pt x="1836" y="744"/>
                </a:lnTo>
                <a:lnTo>
                  <a:pt x="1848" y="744"/>
                </a:lnTo>
                <a:lnTo>
                  <a:pt x="1860" y="738"/>
                </a:lnTo>
                <a:lnTo>
                  <a:pt x="1872" y="726"/>
                </a:lnTo>
                <a:lnTo>
                  <a:pt x="1872" y="708"/>
                </a:lnTo>
                <a:lnTo>
                  <a:pt x="1878" y="708"/>
                </a:lnTo>
                <a:lnTo>
                  <a:pt x="1890" y="702"/>
                </a:lnTo>
                <a:lnTo>
                  <a:pt x="1926" y="702"/>
                </a:lnTo>
                <a:lnTo>
                  <a:pt x="1932" y="708"/>
                </a:lnTo>
                <a:lnTo>
                  <a:pt x="1950" y="708"/>
                </a:lnTo>
                <a:lnTo>
                  <a:pt x="1950" y="702"/>
                </a:lnTo>
                <a:lnTo>
                  <a:pt x="1944" y="696"/>
                </a:lnTo>
                <a:lnTo>
                  <a:pt x="1932" y="690"/>
                </a:lnTo>
                <a:lnTo>
                  <a:pt x="1926" y="684"/>
                </a:lnTo>
                <a:lnTo>
                  <a:pt x="1920" y="672"/>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2" name="Iceland" descr="© INSCALE GmbH, 05.05.2010&#10;http://www.presentationload.com/">
            <a:extLst>
              <a:ext uri="{FF2B5EF4-FFF2-40B4-BE49-F238E27FC236}">
                <a16:creationId xmlns:a16="http://schemas.microsoft.com/office/drawing/2014/main" id="{13B9B706-0C44-22EF-22D0-2B292EE39AD9}"/>
              </a:ext>
            </a:extLst>
          </p:cNvPr>
          <p:cNvSpPr>
            <a:spLocks/>
          </p:cNvSpPr>
          <p:nvPr/>
        </p:nvSpPr>
        <p:spPr bwMode="gray">
          <a:xfrm>
            <a:off x="5067301" y="1910141"/>
            <a:ext cx="269235" cy="105113"/>
          </a:xfrm>
          <a:custGeom>
            <a:avLst/>
            <a:gdLst>
              <a:gd name="T0" fmla="*/ 2147483647 w 570"/>
              <a:gd name="T1" fmla="*/ 2147483647 h 222"/>
              <a:gd name="T2" fmla="*/ 2147483647 w 570"/>
              <a:gd name="T3" fmla="*/ 2147483647 h 222"/>
              <a:gd name="T4" fmla="*/ 2147483647 w 570"/>
              <a:gd name="T5" fmla="*/ 2147483647 h 222"/>
              <a:gd name="T6" fmla="*/ 2147483647 w 570"/>
              <a:gd name="T7" fmla="*/ 2147483647 h 222"/>
              <a:gd name="T8" fmla="*/ 2147483647 w 570"/>
              <a:gd name="T9" fmla="*/ 2147483647 h 222"/>
              <a:gd name="T10" fmla="*/ 2147483647 w 570"/>
              <a:gd name="T11" fmla="*/ 2147483647 h 222"/>
              <a:gd name="T12" fmla="*/ 2147483647 w 570"/>
              <a:gd name="T13" fmla="*/ 2147483647 h 222"/>
              <a:gd name="T14" fmla="*/ 2147483647 w 570"/>
              <a:gd name="T15" fmla="*/ 2147483647 h 222"/>
              <a:gd name="T16" fmla="*/ 2147483647 w 570"/>
              <a:gd name="T17" fmla="*/ 2147483647 h 222"/>
              <a:gd name="T18" fmla="*/ 2147483647 w 570"/>
              <a:gd name="T19" fmla="*/ 2147483647 h 222"/>
              <a:gd name="T20" fmla="*/ 2147483647 w 570"/>
              <a:gd name="T21" fmla="*/ 2147483647 h 222"/>
              <a:gd name="T22" fmla="*/ 2147483647 w 570"/>
              <a:gd name="T23" fmla="*/ 2147483647 h 222"/>
              <a:gd name="T24" fmla="*/ 2147483647 w 570"/>
              <a:gd name="T25" fmla="*/ 2147483647 h 222"/>
              <a:gd name="T26" fmla="*/ 2147483647 w 570"/>
              <a:gd name="T27" fmla="*/ 2147483647 h 222"/>
              <a:gd name="T28" fmla="*/ 2147483647 w 570"/>
              <a:gd name="T29" fmla="*/ 2147483647 h 222"/>
              <a:gd name="T30" fmla="*/ 2147483647 w 570"/>
              <a:gd name="T31" fmla="*/ 2147483647 h 222"/>
              <a:gd name="T32" fmla="*/ 2147483647 w 570"/>
              <a:gd name="T33" fmla="*/ 2147483647 h 222"/>
              <a:gd name="T34" fmla="*/ 2147483647 w 570"/>
              <a:gd name="T35" fmla="*/ 2147483647 h 222"/>
              <a:gd name="T36" fmla="*/ 2147483647 w 570"/>
              <a:gd name="T37" fmla="*/ 2147483647 h 222"/>
              <a:gd name="T38" fmla="*/ 2147483647 w 570"/>
              <a:gd name="T39" fmla="*/ 2147483647 h 222"/>
              <a:gd name="T40" fmla="*/ 2147483647 w 570"/>
              <a:gd name="T41" fmla="*/ 2147483647 h 222"/>
              <a:gd name="T42" fmla="*/ 2147483647 w 570"/>
              <a:gd name="T43" fmla="*/ 2147483647 h 222"/>
              <a:gd name="T44" fmla="*/ 2147483647 w 570"/>
              <a:gd name="T45" fmla="*/ 2147483647 h 222"/>
              <a:gd name="T46" fmla="*/ 2147483647 w 570"/>
              <a:gd name="T47" fmla="*/ 2147483647 h 222"/>
              <a:gd name="T48" fmla="*/ 2147483647 w 570"/>
              <a:gd name="T49" fmla="*/ 2147483647 h 222"/>
              <a:gd name="T50" fmla="*/ 2147483647 w 570"/>
              <a:gd name="T51" fmla="*/ 2147483647 h 222"/>
              <a:gd name="T52" fmla="*/ 2147483647 w 570"/>
              <a:gd name="T53" fmla="*/ 2147483647 h 222"/>
              <a:gd name="T54" fmla="*/ 2147483647 w 570"/>
              <a:gd name="T55" fmla="*/ 2147483647 h 222"/>
              <a:gd name="T56" fmla="*/ 2147483647 w 570"/>
              <a:gd name="T57" fmla="*/ 2147483647 h 222"/>
              <a:gd name="T58" fmla="*/ 2147483647 w 570"/>
              <a:gd name="T59" fmla="*/ 2147483647 h 222"/>
              <a:gd name="T60" fmla="*/ 2147483647 w 570"/>
              <a:gd name="T61" fmla="*/ 2147483647 h 222"/>
              <a:gd name="T62" fmla="*/ 2147483647 w 570"/>
              <a:gd name="T63" fmla="*/ 2147483647 h 222"/>
              <a:gd name="T64" fmla="*/ 2147483647 w 570"/>
              <a:gd name="T65" fmla="*/ 2147483647 h 222"/>
              <a:gd name="T66" fmla="*/ 0 w 570"/>
              <a:gd name="T67" fmla="*/ 2147483647 h 222"/>
              <a:gd name="T68" fmla="*/ 2147483647 w 570"/>
              <a:gd name="T69" fmla="*/ 2147483647 h 222"/>
              <a:gd name="T70" fmla="*/ 2147483647 w 570"/>
              <a:gd name="T71" fmla="*/ 2147483647 h 222"/>
              <a:gd name="T72" fmla="*/ 2147483647 w 570"/>
              <a:gd name="T73" fmla="*/ 2147483647 h 222"/>
              <a:gd name="T74" fmla="*/ 2147483647 w 570"/>
              <a:gd name="T75" fmla="*/ 2147483647 h 222"/>
              <a:gd name="T76" fmla="*/ 2147483647 w 570"/>
              <a:gd name="T77" fmla="*/ 2147483647 h 222"/>
              <a:gd name="T78" fmla="*/ 2147483647 w 570"/>
              <a:gd name="T79" fmla="*/ 2147483647 h 222"/>
              <a:gd name="T80" fmla="*/ 2147483647 w 570"/>
              <a:gd name="T81" fmla="*/ 2147483647 h 222"/>
              <a:gd name="T82" fmla="*/ 2147483647 w 570"/>
              <a:gd name="T83" fmla="*/ 2147483647 h 222"/>
              <a:gd name="T84" fmla="*/ 2147483647 w 570"/>
              <a:gd name="T85" fmla="*/ 2147483647 h 222"/>
              <a:gd name="T86" fmla="*/ 2147483647 w 570"/>
              <a:gd name="T87" fmla="*/ 2147483647 h 222"/>
              <a:gd name="T88" fmla="*/ 2147483647 w 570"/>
              <a:gd name="T89" fmla="*/ 2147483647 h 222"/>
              <a:gd name="T90" fmla="*/ 2147483647 w 570"/>
              <a:gd name="T91" fmla="*/ 2147483647 h 222"/>
              <a:gd name="T92" fmla="*/ 2147483647 w 570"/>
              <a:gd name="T93" fmla="*/ 2147483647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70"/>
              <a:gd name="T142" fmla="*/ 0 h 222"/>
              <a:gd name="T143" fmla="*/ 570 w 57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70" h="222">
                <a:moveTo>
                  <a:pt x="252" y="222"/>
                </a:moveTo>
                <a:lnTo>
                  <a:pt x="270" y="216"/>
                </a:lnTo>
                <a:lnTo>
                  <a:pt x="306" y="216"/>
                </a:lnTo>
                <a:lnTo>
                  <a:pt x="312" y="204"/>
                </a:lnTo>
                <a:lnTo>
                  <a:pt x="312" y="192"/>
                </a:lnTo>
                <a:lnTo>
                  <a:pt x="324" y="198"/>
                </a:lnTo>
                <a:lnTo>
                  <a:pt x="330" y="198"/>
                </a:lnTo>
                <a:lnTo>
                  <a:pt x="342" y="204"/>
                </a:lnTo>
                <a:lnTo>
                  <a:pt x="348" y="204"/>
                </a:lnTo>
                <a:lnTo>
                  <a:pt x="360" y="192"/>
                </a:lnTo>
                <a:lnTo>
                  <a:pt x="360" y="186"/>
                </a:lnTo>
                <a:lnTo>
                  <a:pt x="372" y="186"/>
                </a:lnTo>
                <a:lnTo>
                  <a:pt x="378" y="192"/>
                </a:lnTo>
                <a:lnTo>
                  <a:pt x="390" y="192"/>
                </a:lnTo>
                <a:lnTo>
                  <a:pt x="414" y="180"/>
                </a:lnTo>
                <a:lnTo>
                  <a:pt x="432" y="168"/>
                </a:lnTo>
                <a:lnTo>
                  <a:pt x="456" y="156"/>
                </a:lnTo>
                <a:lnTo>
                  <a:pt x="474" y="156"/>
                </a:lnTo>
                <a:lnTo>
                  <a:pt x="480" y="162"/>
                </a:lnTo>
                <a:lnTo>
                  <a:pt x="492" y="162"/>
                </a:lnTo>
                <a:lnTo>
                  <a:pt x="504" y="156"/>
                </a:lnTo>
                <a:lnTo>
                  <a:pt x="510" y="144"/>
                </a:lnTo>
                <a:lnTo>
                  <a:pt x="510" y="138"/>
                </a:lnTo>
                <a:lnTo>
                  <a:pt x="516" y="126"/>
                </a:lnTo>
                <a:lnTo>
                  <a:pt x="528" y="126"/>
                </a:lnTo>
                <a:lnTo>
                  <a:pt x="552" y="114"/>
                </a:lnTo>
                <a:lnTo>
                  <a:pt x="564" y="102"/>
                </a:lnTo>
                <a:lnTo>
                  <a:pt x="570" y="102"/>
                </a:lnTo>
                <a:lnTo>
                  <a:pt x="552" y="102"/>
                </a:lnTo>
                <a:lnTo>
                  <a:pt x="570" y="84"/>
                </a:lnTo>
                <a:lnTo>
                  <a:pt x="570" y="78"/>
                </a:lnTo>
                <a:lnTo>
                  <a:pt x="564" y="72"/>
                </a:lnTo>
                <a:lnTo>
                  <a:pt x="552" y="66"/>
                </a:lnTo>
                <a:lnTo>
                  <a:pt x="540" y="66"/>
                </a:lnTo>
                <a:lnTo>
                  <a:pt x="534" y="72"/>
                </a:lnTo>
                <a:lnTo>
                  <a:pt x="528" y="72"/>
                </a:lnTo>
                <a:lnTo>
                  <a:pt x="534" y="60"/>
                </a:lnTo>
                <a:lnTo>
                  <a:pt x="504" y="60"/>
                </a:lnTo>
                <a:lnTo>
                  <a:pt x="522" y="36"/>
                </a:lnTo>
                <a:lnTo>
                  <a:pt x="504" y="36"/>
                </a:lnTo>
                <a:lnTo>
                  <a:pt x="510" y="18"/>
                </a:lnTo>
                <a:lnTo>
                  <a:pt x="480" y="24"/>
                </a:lnTo>
                <a:lnTo>
                  <a:pt x="474" y="18"/>
                </a:lnTo>
                <a:lnTo>
                  <a:pt x="462" y="12"/>
                </a:lnTo>
                <a:lnTo>
                  <a:pt x="456" y="6"/>
                </a:lnTo>
                <a:lnTo>
                  <a:pt x="444" y="0"/>
                </a:lnTo>
                <a:lnTo>
                  <a:pt x="432" y="0"/>
                </a:lnTo>
                <a:lnTo>
                  <a:pt x="432" y="24"/>
                </a:lnTo>
                <a:lnTo>
                  <a:pt x="414" y="30"/>
                </a:lnTo>
                <a:lnTo>
                  <a:pt x="408" y="30"/>
                </a:lnTo>
                <a:lnTo>
                  <a:pt x="402" y="24"/>
                </a:lnTo>
                <a:lnTo>
                  <a:pt x="378" y="24"/>
                </a:lnTo>
                <a:lnTo>
                  <a:pt x="372" y="30"/>
                </a:lnTo>
                <a:lnTo>
                  <a:pt x="366" y="42"/>
                </a:lnTo>
                <a:lnTo>
                  <a:pt x="360" y="36"/>
                </a:lnTo>
                <a:lnTo>
                  <a:pt x="348" y="30"/>
                </a:lnTo>
                <a:lnTo>
                  <a:pt x="342" y="24"/>
                </a:lnTo>
                <a:lnTo>
                  <a:pt x="336" y="24"/>
                </a:lnTo>
                <a:lnTo>
                  <a:pt x="330" y="30"/>
                </a:lnTo>
                <a:lnTo>
                  <a:pt x="330" y="60"/>
                </a:lnTo>
                <a:lnTo>
                  <a:pt x="324" y="48"/>
                </a:lnTo>
                <a:lnTo>
                  <a:pt x="318" y="42"/>
                </a:lnTo>
                <a:lnTo>
                  <a:pt x="306" y="36"/>
                </a:lnTo>
                <a:lnTo>
                  <a:pt x="300" y="24"/>
                </a:lnTo>
                <a:lnTo>
                  <a:pt x="288" y="24"/>
                </a:lnTo>
                <a:lnTo>
                  <a:pt x="288" y="30"/>
                </a:lnTo>
                <a:lnTo>
                  <a:pt x="270" y="30"/>
                </a:lnTo>
                <a:lnTo>
                  <a:pt x="264" y="36"/>
                </a:lnTo>
                <a:lnTo>
                  <a:pt x="264" y="54"/>
                </a:lnTo>
                <a:lnTo>
                  <a:pt x="252" y="54"/>
                </a:lnTo>
                <a:lnTo>
                  <a:pt x="240" y="42"/>
                </a:lnTo>
                <a:lnTo>
                  <a:pt x="228" y="36"/>
                </a:lnTo>
                <a:lnTo>
                  <a:pt x="222" y="30"/>
                </a:lnTo>
                <a:lnTo>
                  <a:pt x="216" y="30"/>
                </a:lnTo>
                <a:lnTo>
                  <a:pt x="216" y="48"/>
                </a:lnTo>
                <a:lnTo>
                  <a:pt x="210" y="60"/>
                </a:lnTo>
                <a:lnTo>
                  <a:pt x="210" y="72"/>
                </a:lnTo>
                <a:lnTo>
                  <a:pt x="204" y="72"/>
                </a:lnTo>
                <a:lnTo>
                  <a:pt x="192" y="60"/>
                </a:lnTo>
                <a:lnTo>
                  <a:pt x="186" y="60"/>
                </a:lnTo>
                <a:lnTo>
                  <a:pt x="162" y="84"/>
                </a:lnTo>
                <a:lnTo>
                  <a:pt x="162" y="90"/>
                </a:lnTo>
                <a:lnTo>
                  <a:pt x="156" y="84"/>
                </a:lnTo>
                <a:lnTo>
                  <a:pt x="144" y="60"/>
                </a:lnTo>
                <a:lnTo>
                  <a:pt x="162" y="42"/>
                </a:lnTo>
                <a:lnTo>
                  <a:pt x="162" y="36"/>
                </a:lnTo>
                <a:lnTo>
                  <a:pt x="156" y="30"/>
                </a:lnTo>
                <a:lnTo>
                  <a:pt x="108" y="6"/>
                </a:lnTo>
                <a:lnTo>
                  <a:pt x="96" y="6"/>
                </a:lnTo>
                <a:lnTo>
                  <a:pt x="96" y="36"/>
                </a:lnTo>
                <a:lnTo>
                  <a:pt x="90" y="36"/>
                </a:lnTo>
                <a:lnTo>
                  <a:pt x="84" y="30"/>
                </a:lnTo>
                <a:lnTo>
                  <a:pt x="78" y="30"/>
                </a:lnTo>
                <a:lnTo>
                  <a:pt x="66" y="24"/>
                </a:lnTo>
                <a:lnTo>
                  <a:pt x="54" y="24"/>
                </a:lnTo>
                <a:lnTo>
                  <a:pt x="42" y="30"/>
                </a:lnTo>
                <a:lnTo>
                  <a:pt x="30" y="42"/>
                </a:lnTo>
                <a:lnTo>
                  <a:pt x="48" y="54"/>
                </a:lnTo>
                <a:lnTo>
                  <a:pt x="30" y="54"/>
                </a:lnTo>
                <a:lnTo>
                  <a:pt x="18" y="60"/>
                </a:lnTo>
                <a:lnTo>
                  <a:pt x="12" y="66"/>
                </a:lnTo>
                <a:lnTo>
                  <a:pt x="0" y="66"/>
                </a:lnTo>
                <a:lnTo>
                  <a:pt x="6" y="72"/>
                </a:lnTo>
                <a:lnTo>
                  <a:pt x="18" y="78"/>
                </a:lnTo>
                <a:lnTo>
                  <a:pt x="30" y="78"/>
                </a:lnTo>
                <a:lnTo>
                  <a:pt x="54" y="66"/>
                </a:lnTo>
                <a:lnTo>
                  <a:pt x="66" y="66"/>
                </a:lnTo>
                <a:lnTo>
                  <a:pt x="72" y="60"/>
                </a:lnTo>
                <a:lnTo>
                  <a:pt x="78" y="60"/>
                </a:lnTo>
                <a:lnTo>
                  <a:pt x="126" y="72"/>
                </a:lnTo>
                <a:lnTo>
                  <a:pt x="90" y="90"/>
                </a:lnTo>
                <a:lnTo>
                  <a:pt x="102" y="90"/>
                </a:lnTo>
                <a:lnTo>
                  <a:pt x="108" y="96"/>
                </a:lnTo>
                <a:lnTo>
                  <a:pt x="114" y="96"/>
                </a:lnTo>
                <a:lnTo>
                  <a:pt x="120" y="102"/>
                </a:lnTo>
                <a:lnTo>
                  <a:pt x="114" y="102"/>
                </a:lnTo>
                <a:lnTo>
                  <a:pt x="108" y="108"/>
                </a:lnTo>
                <a:lnTo>
                  <a:pt x="6" y="108"/>
                </a:lnTo>
                <a:lnTo>
                  <a:pt x="0" y="114"/>
                </a:lnTo>
                <a:lnTo>
                  <a:pt x="12" y="120"/>
                </a:lnTo>
                <a:lnTo>
                  <a:pt x="60" y="120"/>
                </a:lnTo>
                <a:lnTo>
                  <a:pt x="84" y="132"/>
                </a:lnTo>
                <a:lnTo>
                  <a:pt x="90" y="138"/>
                </a:lnTo>
                <a:lnTo>
                  <a:pt x="126" y="132"/>
                </a:lnTo>
                <a:lnTo>
                  <a:pt x="108" y="150"/>
                </a:lnTo>
                <a:lnTo>
                  <a:pt x="120" y="156"/>
                </a:lnTo>
                <a:lnTo>
                  <a:pt x="114" y="162"/>
                </a:lnTo>
                <a:lnTo>
                  <a:pt x="114" y="168"/>
                </a:lnTo>
                <a:lnTo>
                  <a:pt x="108" y="174"/>
                </a:lnTo>
                <a:lnTo>
                  <a:pt x="90" y="174"/>
                </a:lnTo>
                <a:lnTo>
                  <a:pt x="78" y="180"/>
                </a:lnTo>
                <a:lnTo>
                  <a:pt x="54" y="180"/>
                </a:lnTo>
                <a:lnTo>
                  <a:pt x="54" y="186"/>
                </a:lnTo>
                <a:lnTo>
                  <a:pt x="66" y="192"/>
                </a:lnTo>
                <a:lnTo>
                  <a:pt x="120" y="192"/>
                </a:lnTo>
                <a:lnTo>
                  <a:pt x="132" y="186"/>
                </a:lnTo>
                <a:lnTo>
                  <a:pt x="138" y="180"/>
                </a:lnTo>
                <a:lnTo>
                  <a:pt x="168" y="198"/>
                </a:lnTo>
                <a:lnTo>
                  <a:pt x="180" y="186"/>
                </a:lnTo>
                <a:lnTo>
                  <a:pt x="180" y="198"/>
                </a:lnTo>
                <a:lnTo>
                  <a:pt x="228" y="222"/>
                </a:lnTo>
                <a:lnTo>
                  <a:pt x="252" y="222"/>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3" name="Hungary" descr="© INSCALE GmbH, 05.05.2010&#10;http://www.presentationload.com/">
            <a:extLst>
              <a:ext uri="{FF2B5EF4-FFF2-40B4-BE49-F238E27FC236}">
                <a16:creationId xmlns:a16="http://schemas.microsoft.com/office/drawing/2014/main" id="{FDBBDD63-5F98-193C-580B-B269F90F72F1}"/>
              </a:ext>
            </a:extLst>
          </p:cNvPr>
          <p:cNvSpPr>
            <a:spLocks/>
          </p:cNvSpPr>
          <p:nvPr/>
        </p:nvSpPr>
        <p:spPr bwMode="gray">
          <a:xfrm>
            <a:off x="6120268" y="2544502"/>
            <a:ext cx="201004" cy="105113"/>
          </a:xfrm>
          <a:custGeom>
            <a:avLst/>
            <a:gdLst>
              <a:gd name="T0" fmla="*/ 2147483647 w 426"/>
              <a:gd name="T1" fmla="*/ 2147483647 h 222"/>
              <a:gd name="T2" fmla="*/ 2147483647 w 426"/>
              <a:gd name="T3" fmla="*/ 2147483647 h 222"/>
              <a:gd name="T4" fmla="*/ 2147483647 w 426"/>
              <a:gd name="T5" fmla="*/ 2147483647 h 222"/>
              <a:gd name="T6" fmla="*/ 0 w 426"/>
              <a:gd name="T7" fmla="*/ 2147483647 h 222"/>
              <a:gd name="T8" fmla="*/ 2147483647 w 426"/>
              <a:gd name="T9" fmla="*/ 2147483647 h 222"/>
              <a:gd name="T10" fmla="*/ 2147483647 w 426"/>
              <a:gd name="T11" fmla="*/ 2147483647 h 222"/>
              <a:gd name="T12" fmla="*/ 2147483647 w 426"/>
              <a:gd name="T13" fmla="*/ 2147483647 h 222"/>
              <a:gd name="T14" fmla="*/ 2147483647 w 426"/>
              <a:gd name="T15" fmla="*/ 2147483647 h 222"/>
              <a:gd name="T16" fmla="*/ 2147483647 w 426"/>
              <a:gd name="T17" fmla="*/ 2147483647 h 222"/>
              <a:gd name="T18" fmla="*/ 2147483647 w 426"/>
              <a:gd name="T19" fmla="*/ 2147483647 h 222"/>
              <a:gd name="T20" fmla="*/ 2147483647 w 426"/>
              <a:gd name="T21" fmla="*/ 2147483647 h 222"/>
              <a:gd name="T22" fmla="*/ 2147483647 w 426"/>
              <a:gd name="T23" fmla="*/ 2147483647 h 222"/>
              <a:gd name="T24" fmla="*/ 2147483647 w 426"/>
              <a:gd name="T25" fmla="*/ 2147483647 h 222"/>
              <a:gd name="T26" fmla="*/ 2147483647 w 426"/>
              <a:gd name="T27" fmla="*/ 2147483647 h 222"/>
              <a:gd name="T28" fmla="*/ 2147483647 w 426"/>
              <a:gd name="T29" fmla="*/ 2147483647 h 222"/>
              <a:gd name="T30" fmla="*/ 2147483647 w 426"/>
              <a:gd name="T31" fmla="*/ 2147483647 h 222"/>
              <a:gd name="T32" fmla="*/ 2147483647 w 426"/>
              <a:gd name="T33" fmla="*/ 2147483647 h 222"/>
              <a:gd name="T34" fmla="*/ 2147483647 w 426"/>
              <a:gd name="T35" fmla="*/ 2147483647 h 222"/>
              <a:gd name="T36" fmla="*/ 2147483647 w 426"/>
              <a:gd name="T37" fmla="*/ 2147483647 h 222"/>
              <a:gd name="T38" fmla="*/ 2147483647 w 426"/>
              <a:gd name="T39" fmla="*/ 2147483647 h 222"/>
              <a:gd name="T40" fmla="*/ 2147483647 w 426"/>
              <a:gd name="T41" fmla="*/ 2147483647 h 222"/>
              <a:gd name="T42" fmla="*/ 2147483647 w 426"/>
              <a:gd name="T43" fmla="*/ 2147483647 h 222"/>
              <a:gd name="T44" fmla="*/ 2147483647 w 426"/>
              <a:gd name="T45" fmla="*/ 2147483647 h 222"/>
              <a:gd name="T46" fmla="*/ 2147483647 w 426"/>
              <a:gd name="T47" fmla="*/ 2147483647 h 222"/>
              <a:gd name="T48" fmla="*/ 2147483647 w 426"/>
              <a:gd name="T49" fmla="*/ 0 h 222"/>
              <a:gd name="T50" fmla="*/ 2147483647 w 426"/>
              <a:gd name="T51" fmla="*/ 2147483647 h 222"/>
              <a:gd name="T52" fmla="*/ 2147483647 w 426"/>
              <a:gd name="T53" fmla="*/ 0 h 222"/>
              <a:gd name="T54" fmla="*/ 2147483647 w 426"/>
              <a:gd name="T55" fmla="*/ 2147483647 h 222"/>
              <a:gd name="T56" fmla="*/ 2147483647 w 426"/>
              <a:gd name="T57" fmla="*/ 2147483647 h 222"/>
              <a:gd name="T58" fmla="*/ 2147483647 w 426"/>
              <a:gd name="T59" fmla="*/ 2147483647 h 222"/>
              <a:gd name="T60" fmla="*/ 2147483647 w 426"/>
              <a:gd name="T61" fmla="*/ 2147483647 h 222"/>
              <a:gd name="T62" fmla="*/ 2147483647 w 426"/>
              <a:gd name="T63" fmla="*/ 2147483647 h 222"/>
              <a:gd name="T64" fmla="*/ 2147483647 w 426"/>
              <a:gd name="T65" fmla="*/ 2147483647 h 222"/>
              <a:gd name="T66" fmla="*/ 2147483647 w 426"/>
              <a:gd name="T67" fmla="*/ 2147483647 h 222"/>
              <a:gd name="T68" fmla="*/ 2147483647 w 426"/>
              <a:gd name="T69" fmla="*/ 2147483647 h 222"/>
              <a:gd name="T70" fmla="*/ 2147483647 w 426"/>
              <a:gd name="T71" fmla="*/ 2147483647 h 22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6"/>
              <a:gd name="T109" fmla="*/ 0 h 222"/>
              <a:gd name="T110" fmla="*/ 426 w 426"/>
              <a:gd name="T111" fmla="*/ 222 h 22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6" h="222">
                <a:moveTo>
                  <a:pt x="42" y="66"/>
                </a:moveTo>
                <a:lnTo>
                  <a:pt x="24" y="66"/>
                </a:lnTo>
                <a:lnTo>
                  <a:pt x="18" y="78"/>
                </a:lnTo>
                <a:lnTo>
                  <a:pt x="30" y="78"/>
                </a:lnTo>
                <a:lnTo>
                  <a:pt x="18" y="96"/>
                </a:lnTo>
                <a:lnTo>
                  <a:pt x="18" y="120"/>
                </a:lnTo>
                <a:lnTo>
                  <a:pt x="0" y="120"/>
                </a:lnTo>
                <a:lnTo>
                  <a:pt x="0" y="126"/>
                </a:lnTo>
                <a:lnTo>
                  <a:pt x="6" y="132"/>
                </a:lnTo>
                <a:lnTo>
                  <a:pt x="12" y="150"/>
                </a:lnTo>
                <a:lnTo>
                  <a:pt x="30" y="162"/>
                </a:lnTo>
                <a:lnTo>
                  <a:pt x="42" y="168"/>
                </a:lnTo>
                <a:lnTo>
                  <a:pt x="48" y="174"/>
                </a:lnTo>
                <a:lnTo>
                  <a:pt x="48" y="180"/>
                </a:lnTo>
                <a:lnTo>
                  <a:pt x="60" y="192"/>
                </a:lnTo>
                <a:lnTo>
                  <a:pt x="72" y="198"/>
                </a:lnTo>
                <a:lnTo>
                  <a:pt x="78" y="204"/>
                </a:lnTo>
                <a:lnTo>
                  <a:pt x="90" y="210"/>
                </a:lnTo>
                <a:lnTo>
                  <a:pt x="108" y="210"/>
                </a:lnTo>
                <a:lnTo>
                  <a:pt x="114" y="222"/>
                </a:lnTo>
                <a:lnTo>
                  <a:pt x="156" y="216"/>
                </a:lnTo>
                <a:lnTo>
                  <a:pt x="168" y="210"/>
                </a:lnTo>
                <a:lnTo>
                  <a:pt x="174" y="204"/>
                </a:lnTo>
                <a:lnTo>
                  <a:pt x="198" y="204"/>
                </a:lnTo>
                <a:lnTo>
                  <a:pt x="216" y="186"/>
                </a:lnTo>
                <a:lnTo>
                  <a:pt x="240" y="186"/>
                </a:lnTo>
                <a:lnTo>
                  <a:pt x="258" y="198"/>
                </a:lnTo>
                <a:lnTo>
                  <a:pt x="288" y="192"/>
                </a:lnTo>
                <a:lnTo>
                  <a:pt x="288" y="174"/>
                </a:lnTo>
                <a:lnTo>
                  <a:pt x="306" y="180"/>
                </a:lnTo>
                <a:lnTo>
                  <a:pt x="312" y="174"/>
                </a:lnTo>
                <a:lnTo>
                  <a:pt x="324" y="168"/>
                </a:lnTo>
                <a:lnTo>
                  <a:pt x="330" y="162"/>
                </a:lnTo>
                <a:lnTo>
                  <a:pt x="330" y="144"/>
                </a:lnTo>
                <a:lnTo>
                  <a:pt x="336" y="138"/>
                </a:lnTo>
                <a:lnTo>
                  <a:pt x="348" y="132"/>
                </a:lnTo>
                <a:lnTo>
                  <a:pt x="366" y="114"/>
                </a:lnTo>
                <a:lnTo>
                  <a:pt x="366" y="72"/>
                </a:lnTo>
                <a:lnTo>
                  <a:pt x="378" y="60"/>
                </a:lnTo>
                <a:lnTo>
                  <a:pt x="408" y="60"/>
                </a:lnTo>
                <a:lnTo>
                  <a:pt x="426" y="42"/>
                </a:lnTo>
                <a:lnTo>
                  <a:pt x="420" y="36"/>
                </a:lnTo>
                <a:lnTo>
                  <a:pt x="408" y="36"/>
                </a:lnTo>
                <a:lnTo>
                  <a:pt x="402" y="30"/>
                </a:lnTo>
                <a:lnTo>
                  <a:pt x="396" y="30"/>
                </a:lnTo>
                <a:lnTo>
                  <a:pt x="372" y="6"/>
                </a:lnTo>
                <a:lnTo>
                  <a:pt x="348" y="6"/>
                </a:lnTo>
                <a:lnTo>
                  <a:pt x="336" y="12"/>
                </a:lnTo>
                <a:lnTo>
                  <a:pt x="324" y="12"/>
                </a:lnTo>
                <a:lnTo>
                  <a:pt x="324" y="0"/>
                </a:lnTo>
                <a:lnTo>
                  <a:pt x="312" y="0"/>
                </a:lnTo>
                <a:lnTo>
                  <a:pt x="312" y="18"/>
                </a:lnTo>
                <a:lnTo>
                  <a:pt x="294" y="12"/>
                </a:lnTo>
                <a:lnTo>
                  <a:pt x="294" y="0"/>
                </a:lnTo>
                <a:lnTo>
                  <a:pt x="270" y="0"/>
                </a:lnTo>
                <a:lnTo>
                  <a:pt x="264" y="12"/>
                </a:lnTo>
                <a:lnTo>
                  <a:pt x="252" y="24"/>
                </a:lnTo>
                <a:lnTo>
                  <a:pt x="246" y="24"/>
                </a:lnTo>
                <a:lnTo>
                  <a:pt x="234" y="30"/>
                </a:lnTo>
                <a:lnTo>
                  <a:pt x="210" y="30"/>
                </a:lnTo>
                <a:lnTo>
                  <a:pt x="204" y="42"/>
                </a:lnTo>
                <a:lnTo>
                  <a:pt x="168" y="36"/>
                </a:lnTo>
                <a:lnTo>
                  <a:pt x="156" y="60"/>
                </a:lnTo>
                <a:lnTo>
                  <a:pt x="144" y="60"/>
                </a:lnTo>
                <a:lnTo>
                  <a:pt x="126" y="66"/>
                </a:lnTo>
                <a:lnTo>
                  <a:pt x="84" y="66"/>
                </a:lnTo>
                <a:lnTo>
                  <a:pt x="78" y="60"/>
                </a:lnTo>
                <a:lnTo>
                  <a:pt x="72" y="48"/>
                </a:lnTo>
                <a:lnTo>
                  <a:pt x="66" y="42"/>
                </a:lnTo>
                <a:lnTo>
                  <a:pt x="54" y="60"/>
                </a:lnTo>
                <a:lnTo>
                  <a:pt x="42" y="54"/>
                </a:lnTo>
                <a:lnTo>
                  <a:pt x="42" y="66"/>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4" name="Honduras" descr="© INSCALE GmbH, 05.05.2010&#10;http://www.presentationload.com/">
            <a:extLst>
              <a:ext uri="{FF2B5EF4-FFF2-40B4-BE49-F238E27FC236}">
                <a16:creationId xmlns:a16="http://schemas.microsoft.com/office/drawing/2014/main" id="{2BCBFAB4-FEB5-80DB-C511-5CD1D8716151}"/>
              </a:ext>
            </a:extLst>
          </p:cNvPr>
          <p:cNvSpPr>
            <a:spLocks/>
          </p:cNvSpPr>
          <p:nvPr/>
        </p:nvSpPr>
        <p:spPr bwMode="gray">
          <a:xfrm>
            <a:off x="2631282" y="3776342"/>
            <a:ext cx="210225" cy="116177"/>
          </a:xfrm>
          <a:custGeom>
            <a:avLst/>
            <a:gdLst>
              <a:gd name="T0" fmla="*/ 2147483647 w 444"/>
              <a:gd name="T1" fmla="*/ 2147483647 h 246"/>
              <a:gd name="T2" fmla="*/ 2147483647 w 444"/>
              <a:gd name="T3" fmla="*/ 2147483647 h 246"/>
              <a:gd name="T4" fmla="*/ 2147483647 w 444"/>
              <a:gd name="T5" fmla="*/ 2147483647 h 246"/>
              <a:gd name="T6" fmla="*/ 2147483647 w 444"/>
              <a:gd name="T7" fmla="*/ 2147483647 h 246"/>
              <a:gd name="T8" fmla="*/ 2147483647 w 444"/>
              <a:gd name="T9" fmla="*/ 2147483647 h 246"/>
              <a:gd name="T10" fmla="*/ 2147483647 w 444"/>
              <a:gd name="T11" fmla="*/ 2147483647 h 246"/>
              <a:gd name="T12" fmla="*/ 2147483647 w 444"/>
              <a:gd name="T13" fmla="*/ 2147483647 h 246"/>
              <a:gd name="T14" fmla="*/ 2147483647 w 444"/>
              <a:gd name="T15" fmla="*/ 2147483647 h 246"/>
              <a:gd name="T16" fmla="*/ 2147483647 w 444"/>
              <a:gd name="T17" fmla="*/ 2147483647 h 246"/>
              <a:gd name="T18" fmla="*/ 2147483647 w 444"/>
              <a:gd name="T19" fmla="*/ 2147483647 h 246"/>
              <a:gd name="T20" fmla="*/ 2147483647 w 444"/>
              <a:gd name="T21" fmla="*/ 2147483647 h 246"/>
              <a:gd name="T22" fmla="*/ 2147483647 w 444"/>
              <a:gd name="T23" fmla="*/ 2147483647 h 246"/>
              <a:gd name="T24" fmla="*/ 2147483647 w 444"/>
              <a:gd name="T25" fmla="*/ 2147483647 h 246"/>
              <a:gd name="T26" fmla="*/ 2147483647 w 444"/>
              <a:gd name="T27" fmla="*/ 2147483647 h 246"/>
              <a:gd name="T28" fmla="*/ 2147483647 w 444"/>
              <a:gd name="T29" fmla="*/ 2147483647 h 246"/>
              <a:gd name="T30" fmla="*/ 2147483647 w 444"/>
              <a:gd name="T31" fmla="*/ 2147483647 h 246"/>
              <a:gd name="T32" fmla="*/ 2147483647 w 444"/>
              <a:gd name="T33" fmla="*/ 2147483647 h 246"/>
              <a:gd name="T34" fmla="*/ 2147483647 w 444"/>
              <a:gd name="T35" fmla="*/ 2147483647 h 246"/>
              <a:gd name="T36" fmla="*/ 2147483647 w 444"/>
              <a:gd name="T37" fmla="*/ 2147483647 h 246"/>
              <a:gd name="T38" fmla="*/ 2147483647 w 444"/>
              <a:gd name="T39" fmla="*/ 0 h 246"/>
              <a:gd name="T40" fmla="*/ 2147483647 w 444"/>
              <a:gd name="T41" fmla="*/ 2147483647 h 246"/>
              <a:gd name="T42" fmla="*/ 2147483647 w 444"/>
              <a:gd name="T43" fmla="*/ 2147483647 h 246"/>
              <a:gd name="T44" fmla="*/ 2147483647 w 444"/>
              <a:gd name="T45" fmla="*/ 0 h 246"/>
              <a:gd name="T46" fmla="*/ 2147483647 w 444"/>
              <a:gd name="T47" fmla="*/ 2147483647 h 246"/>
              <a:gd name="T48" fmla="*/ 2147483647 w 444"/>
              <a:gd name="T49" fmla="*/ 2147483647 h 246"/>
              <a:gd name="T50" fmla="*/ 2147483647 w 444"/>
              <a:gd name="T51" fmla="*/ 2147483647 h 246"/>
              <a:gd name="T52" fmla="*/ 2147483647 w 444"/>
              <a:gd name="T53" fmla="*/ 2147483647 h 246"/>
              <a:gd name="T54" fmla="*/ 2147483647 w 444"/>
              <a:gd name="T55" fmla="*/ 2147483647 h 246"/>
              <a:gd name="T56" fmla="*/ 2147483647 w 444"/>
              <a:gd name="T57" fmla="*/ 2147483647 h 246"/>
              <a:gd name="T58" fmla="*/ 2147483647 w 444"/>
              <a:gd name="T59" fmla="*/ 2147483647 h 246"/>
              <a:gd name="T60" fmla="*/ 2147483647 w 444"/>
              <a:gd name="T61" fmla="*/ 0 h 246"/>
              <a:gd name="T62" fmla="*/ 2147483647 w 444"/>
              <a:gd name="T63" fmla="*/ 2147483647 h 246"/>
              <a:gd name="T64" fmla="*/ 2147483647 w 444"/>
              <a:gd name="T65" fmla="*/ 2147483647 h 246"/>
              <a:gd name="T66" fmla="*/ 2147483647 w 444"/>
              <a:gd name="T67" fmla="*/ 2147483647 h 246"/>
              <a:gd name="T68" fmla="*/ 2147483647 w 444"/>
              <a:gd name="T69" fmla="*/ 2147483647 h 246"/>
              <a:gd name="T70" fmla="*/ 2147483647 w 444"/>
              <a:gd name="T71" fmla="*/ 2147483647 h 246"/>
              <a:gd name="T72" fmla="*/ 0 w 444"/>
              <a:gd name="T73" fmla="*/ 2147483647 h 246"/>
              <a:gd name="T74" fmla="*/ 2147483647 w 444"/>
              <a:gd name="T75" fmla="*/ 2147483647 h 246"/>
              <a:gd name="T76" fmla="*/ 2147483647 w 444"/>
              <a:gd name="T77" fmla="*/ 2147483647 h 246"/>
              <a:gd name="T78" fmla="*/ 2147483647 w 444"/>
              <a:gd name="T79" fmla="*/ 2147483647 h 246"/>
              <a:gd name="T80" fmla="*/ 2147483647 w 444"/>
              <a:gd name="T81" fmla="*/ 2147483647 h 246"/>
              <a:gd name="T82" fmla="*/ 2147483647 w 444"/>
              <a:gd name="T83" fmla="*/ 2147483647 h 246"/>
              <a:gd name="T84" fmla="*/ 2147483647 w 444"/>
              <a:gd name="T85" fmla="*/ 2147483647 h 246"/>
              <a:gd name="T86" fmla="*/ 2147483647 w 444"/>
              <a:gd name="T87" fmla="*/ 2147483647 h 2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44"/>
              <a:gd name="T133" fmla="*/ 0 h 246"/>
              <a:gd name="T134" fmla="*/ 444 w 444"/>
              <a:gd name="T135" fmla="*/ 246 h 24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44" h="246">
                <a:moveTo>
                  <a:pt x="156" y="240"/>
                </a:moveTo>
                <a:lnTo>
                  <a:pt x="156" y="222"/>
                </a:lnTo>
                <a:lnTo>
                  <a:pt x="174" y="222"/>
                </a:lnTo>
                <a:lnTo>
                  <a:pt x="168" y="216"/>
                </a:lnTo>
                <a:lnTo>
                  <a:pt x="168" y="204"/>
                </a:lnTo>
                <a:lnTo>
                  <a:pt x="162" y="198"/>
                </a:lnTo>
                <a:lnTo>
                  <a:pt x="162" y="186"/>
                </a:lnTo>
                <a:lnTo>
                  <a:pt x="168" y="180"/>
                </a:lnTo>
                <a:lnTo>
                  <a:pt x="204" y="180"/>
                </a:lnTo>
                <a:lnTo>
                  <a:pt x="210" y="168"/>
                </a:lnTo>
                <a:lnTo>
                  <a:pt x="216" y="162"/>
                </a:lnTo>
                <a:lnTo>
                  <a:pt x="228" y="162"/>
                </a:lnTo>
                <a:lnTo>
                  <a:pt x="228" y="168"/>
                </a:lnTo>
                <a:lnTo>
                  <a:pt x="234" y="174"/>
                </a:lnTo>
                <a:lnTo>
                  <a:pt x="252" y="174"/>
                </a:lnTo>
                <a:lnTo>
                  <a:pt x="276" y="150"/>
                </a:lnTo>
                <a:lnTo>
                  <a:pt x="288" y="126"/>
                </a:lnTo>
                <a:lnTo>
                  <a:pt x="306" y="126"/>
                </a:lnTo>
                <a:lnTo>
                  <a:pt x="306" y="108"/>
                </a:lnTo>
                <a:lnTo>
                  <a:pt x="318" y="96"/>
                </a:lnTo>
                <a:lnTo>
                  <a:pt x="330" y="96"/>
                </a:lnTo>
                <a:lnTo>
                  <a:pt x="348" y="114"/>
                </a:lnTo>
                <a:lnTo>
                  <a:pt x="360" y="114"/>
                </a:lnTo>
                <a:lnTo>
                  <a:pt x="372" y="102"/>
                </a:lnTo>
                <a:lnTo>
                  <a:pt x="372" y="96"/>
                </a:lnTo>
                <a:lnTo>
                  <a:pt x="420" y="96"/>
                </a:lnTo>
                <a:lnTo>
                  <a:pt x="426" y="90"/>
                </a:lnTo>
                <a:lnTo>
                  <a:pt x="432" y="90"/>
                </a:lnTo>
                <a:lnTo>
                  <a:pt x="444" y="84"/>
                </a:lnTo>
                <a:lnTo>
                  <a:pt x="444" y="78"/>
                </a:lnTo>
                <a:lnTo>
                  <a:pt x="426" y="60"/>
                </a:lnTo>
                <a:lnTo>
                  <a:pt x="402" y="48"/>
                </a:lnTo>
                <a:lnTo>
                  <a:pt x="396" y="48"/>
                </a:lnTo>
                <a:lnTo>
                  <a:pt x="390" y="42"/>
                </a:lnTo>
                <a:lnTo>
                  <a:pt x="384" y="30"/>
                </a:lnTo>
                <a:lnTo>
                  <a:pt x="372" y="24"/>
                </a:lnTo>
                <a:lnTo>
                  <a:pt x="366" y="18"/>
                </a:lnTo>
                <a:lnTo>
                  <a:pt x="348" y="18"/>
                </a:lnTo>
                <a:lnTo>
                  <a:pt x="342" y="6"/>
                </a:lnTo>
                <a:lnTo>
                  <a:pt x="336" y="0"/>
                </a:lnTo>
                <a:lnTo>
                  <a:pt x="312" y="0"/>
                </a:lnTo>
                <a:lnTo>
                  <a:pt x="300" y="6"/>
                </a:lnTo>
                <a:lnTo>
                  <a:pt x="294" y="12"/>
                </a:lnTo>
                <a:lnTo>
                  <a:pt x="282" y="12"/>
                </a:lnTo>
                <a:lnTo>
                  <a:pt x="270" y="0"/>
                </a:lnTo>
                <a:lnTo>
                  <a:pt x="252" y="0"/>
                </a:lnTo>
                <a:lnTo>
                  <a:pt x="240" y="6"/>
                </a:lnTo>
                <a:lnTo>
                  <a:pt x="234" y="18"/>
                </a:lnTo>
                <a:lnTo>
                  <a:pt x="222" y="24"/>
                </a:lnTo>
                <a:lnTo>
                  <a:pt x="186" y="24"/>
                </a:lnTo>
                <a:lnTo>
                  <a:pt x="174" y="18"/>
                </a:lnTo>
                <a:lnTo>
                  <a:pt x="168" y="12"/>
                </a:lnTo>
                <a:lnTo>
                  <a:pt x="156" y="12"/>
                </a:lnTo>
                <a:lnTo>
                  <a:pt x="150" y="18"/>
                </a:lnTo>
                <a:lnTo>
                  <a:pt x="144" y="18"/>
                </a:lnTo>
                <a:lnTo>
                  <a:pt x="138" y="24"/>
                </a:lnTo>
                <a:lnTo>
                  <a:pt x="132" y="24"/>
                </a:lnTo>
                <a:lnTo>
                  <a:pt x="132" y="18"/>
                </a:lnTo>
                <a:lnTo>
                  <a:pt x="126" y="12"/>
                </a:lnTo>
                <a:lnTo>
                  <a:pt x="126" y="6"/>
                </a:lnTo>
                <a:lnTo>
                  <a:pt x="120" y="0"/>
                </a:lnTo>
                <a:lnTo>
                  <a:pt x="114" y="0"/>
                </a:lnTo>
                <a:lnTo>
                  <a:pt x="96" y="18"/>
                </a:lnTo>
                <a:lnTo>
                  <a:pt x="90" y="18"/>
                </a:lnTo>
                <a:lnTo>
                  <a:pt x="84" y="30"/>
                </a:lnTo>
                <a:lnTo>
                  <a:pt x="72" y="36"/>
                </a:lnTo>
                <a:lnTo>
                  <a:pt x="60" y="48"/>
                </a:lnTo>
                <a:lnTo>
                  <a:pt x="48" y="54"/>
                </a:lnTo>
                <a:lnTo>
                  <a:pt x="36" y="66"/>
                </a:lnTo>
                <a:lnTo>
                  <a:pt x="24" y="72"/>
                </a:lnTo>
                <a:lnTo>
                  <a:pt x="18" y="84"/>
                </a:lnTo>
                <a:lnTo>
                  <a:pt x="18" y="102"/>
                </a:lnTo>
                <a:lnTo>
                  <a:pt x="12" y="114"/>
                </a:lnTo>
                <a:lnTo>
                  <a:pt x="0" y="126"/>
                </a:lnTo>
                <a:lnTo>
                  <a:pt x="6" y="138"/>
                </a:lnTo>
                <a:lnTo>
                  <a:pt x="18" y="150"/>
                </a:lnTo>
                <a:lnTo>
                  <a:pt x="42" y="150"/>
                </a:lnTo>
                <a:lnTo>
                  <a:pt x="42" y="168"/>
                </a:lnTo>
                <a:lnTo>
                  <a:pt x="48" y="174"/>
                </a:lnTo>
                <a:lnTo>
                  <a:pt x="60" y="174"/>
                </a:lnTo>
                <a:lnTo>
                  <a:pt x="66" y="168"/>
                </a:lnTo>
                <a:lnTo>
                  <a:pt x="102" y="168"/>
                </a:lnTo>
                <a:lnTo>
                  <a:pt x="102" y="210"/>
                </a:lnTo>
                <a:lnTo>
                  <a:pt x="126" y="222"/>
                </a:lnTo>
                <a:lnTo>
                  <a:pt x="132" y="228"/>
                </a:lnTo>
                <a:lnTo>
                  <a:pt x="132" y="246"/>
                </a:lnTo>
                <a:lnTo>
                  <a:pt x="144" y="246"/>
                </a:lnTo>
                <a:lnTo>
                  <a:pt x="156" y="24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5" name="Haiti" descr="© INSCALE GmbH, 05.05.2010&#10;http://www.presentationload.com/">
            <a:extLst>
              <a:ext uri="{FF2B5EF4-FFF2-40B4-BE49-F238E27FC236}">
                <a16:creationId xmlns:a16="http://schemas.microsoft.com/office/drawing/2014/main" id="{EB43EEB3-2198-2B97-5027-3CA7B5647F12}"/>
              </a:ext>
            </a:extLst>
          </p:cNvPr>
          <p:cNvSpPr>
            <a:spLocks/>
          </p:cNvSpPr>
          <p:nvPr/>
        </p:nvSpPr>
        <p:spPr bwMode="gray">
          <a:xfrm>
            <a:off x="3147623" y="3628815"/>
            <a:ext cx="92204" cy="73763"/>
          </a:xfrm>
          <a:custGeom>
            <a:avLst/>
            <a:gdLst>
              <a:gd name="T0" fmla="*/ 2147483647 w 198"/>
              <a:gd name="T1" fmla="*/ 2147483647 h 156"/>
              <a:gd name="T2" fmla="*/ 2147483647 w 198"/>
              <a:gd name="T3" fmla="*/ 2147483647 h 156"/>
              <a:gd name="T4" fmla="*/ 2147483647 w 198"/>
              <a:gd name="T5" fmla="*/ 2147483647 h 156"/>
              <a:gd name="T6" fmla="*/ 2147483647 w 198"/>
              <a:gd name="T7" fmla="*/ 2147483647 h 156"/>
              <a:gd name="T8" fmla="*/ 2147483647 w 198"/>
              <a:gd name="T9" fmla="*/ 2147483647 h 156"/>
              <a:gd name="T10" fmla="*/ 2147483647 w 198"/>
              <a:gd name="T11" fmla="*/ 2147483647 h 156"/>
              <a:gd name="T12" fmla="*/ 2147483647 w 198"/>
              <a:gd name="T13" fmla="*/ 2147483647 h 156"/>
              <a:gd name="T14" fmla="*/ 2147483647 w 198"/>
              <a:gd name="T15" fmla="*/ 2147483647 h 156"/>
              <a:gd name="T16" fmla="*/ 2147483647 w 198"/>
              <a:gd name="T17" fmla="*/ 2147483647 h 156"/>
              <a:gd name="T18" fmla="*/ 2147483647 w 198"/>
              <a:gd name="T19" fmla="*/ 2147483647 h 156"/>
              <a:gd name="T20" fmla="*/ 2147483647 w 198"/>
              <a:gd name="T21" fmla="*/ 2147483647 h 156"/>
              <a:gd name="T22" fmla="*/ 2147483647 w 198"/>
              <a:gd name="T23" fmla="*/ 2147483647 h 156"/>
              <a:gd name="T24" fmla="*/ 2147483647 w 198"/>
              <a:gd name="T25" fmla="*/ 2147483647 h 156"/>
              <a:gd name="T26" fmla="*/ 2147483647 w 198"/>
              <a:gd name="T27" fmla="*/ 2147483647 h 156"/>
              <a:gd name="T28" fmla="*/ 2147483647 w 198"/>
              <a:gd name="T29" fmla="*/ 2147483647 h 156"/>
              <a:gd name="T30" fmla="*/ 2147483647 w 198"/>
              <a:gd name="T31" fmla="*/ 2147483647 h 156"/>
              <a:gd name="T32" fmla="*/ 2147483647 w 198"/>
              <a:gd name="T33" fmla="*/ 2147483647 h 156"/>
              <a:gd name="T34" fmla="*/ 2147483647 w 198"/>
              <a:gd name="T35" fmla="*/ 0 h 156"/>
              <a:gd name="T36" fmla="*/ 2147483647 w 198"/>
              <a:gd name="T37" fmla="*/ 0 h 156"/>
              <a:gd name="T38" fmla="*/ 2147483647 w 198"/>
              <a:gd name="T39" fmla="*/ 2147483647 h 156"/>
              <a:gd name="T40" fmla="*/ 2147483647 w 198"/>
              <a:gd name="T41" fmla="*/ 2147483647 h 156"/>
              <a:gd name="T42" fmla="*/ 2147483647 w 198"/>
              <a:gd name="T43" fmla="*/ 2147483647 h 156"/>
              <a:gd name="T44" fmla="*/ 2147483647 w 198"/>
              <a:gd name="T45" fmla="*/ 2147483647 h 156"/>
              <a:gd name="T46" fmla="*/ 2147483647 w 198"/>
              <a:gd name="T47" fmla="*/ 2147483647 h 156"/>
              <a:gd name="T48" fmla="*/ 2147483647 w 198"/>
              <a:gd name="T49" fmla="*/ 2147483647 h 156"/>
              <a:gd name="T50" fmla="*/ 2147483647 w 198"/>
              <a:gd name="T51" fmla="*/ 2147483647 h 156"/>
              <a:gd name="T52" fmla="*/ 2147483647 w 198"/>
              <a:gd name="T53" fmla="*/ 2147483647 h 156"/>
              <a:gd name="T54" fmla="*/ 2147483647 w 198"/>
              <a:gd name="T55" fmla="*/ 2147483647 h 156"/>
              <a:gd name="T56" fmla="*/ 2147483647 w 198"/>
              <a:gd name="T57" fmla="*/ 2147483647 h 156"/>
              <a:gd name="T58" fmla="*/ 2147483647 w 198"/>
              <a:gd name="T59" fmla="*/ 2147483647 h 156"/>
              <a:gd name="T60" fmla="*/ 2147483647 w 198"/>
              <a:gd name="T61" fmla="*/ 2147483647 h 156"/>
              <a:gd name="T62" fmla="*/ 2147483647 w 198"/>
              <a:gd name="T63" fmla="*/ 2147483647 h 156"/>
              <a:gd name="T64" fmla="*/ 2147483647 w 198"/>
              <a:gd name="T65" fmla="*/ 2147483647 h 156"/>
              <a:gd name="T66" fmla="*/ 2147483647 w 198"/>
              <a:gd name="T67" fmla="*/ 2147483647 h 156"/>
              <a:gd name="T68" fmla="*/ 2147483647 w 198"/>
              <a:gd name="T69" fmla="*/ 2147483647 h 156"/>
              <a:gd name="T70" fmla="*/ 2147483647 w 198"/>
              <a:gd name="T71" fmla="*/ 2147483647 h 156"/>
              <a:gd name="T72" fmla="*/ 2147483647 w 198"/>
              <a:gd name="T73" fmla="*/ 2147483647 h 156"/>
              <a:gd name="T74" fmla="*/ 2147483647 w 198"/>
              <a:gd name="T75" fmla="*/ 2147483647 h 156"/>
              <a:gd name="T76" fmla="*/ 2147483647 w 198"/>
              <a:gd name="T77" fmla="*/ 2147483647 h 156"/>
              <a:gd name="T78" fmla="*/ 2147483647 w 198"/>
              <a:gd name="T79" fmla="*/ 2147483647 h 156"/>
              <a:gd name="T80" fmla="*/ 2147483647 w 198"/>
              <a:gd name="T81" fmla="*/ 2147483647 h 156"/>
              <a:gd name="T82" fmla="*/ 0 w 198"/>
              <a:gd name="T83" fmla="*/ 2147483647 h 156"/>
              <a:gd name="T84" fmla="*/ 0 w 198"/>
              <a:gd name="T85" fmla="*/ 2147483647 h 156"/>
              <a:gd name="T86" fmla="*/ 2147483647 w 198"/>
              <a:gd name="T87" fmla="*/ 2147483647 h 156"/>
              <a:gd name="T88" fmla="*/ 2147483647 w 198"/>
              <a:gd name="T89" fmla="*/ 2147483647 h 156"/>
              <a:gd name="T90" fmla="*/ 2147483647 w 198"/>
              <a:gd name="T91" fmla="*/ 2147483647 h 156"/>
              <a:gd name="T92" fmla="*/ 2147483647 w 198"/>
              <a:gd name="T93" fmla="*/ 2147483647 h 156"/>
              <a:gd name="T94" fmla="*/ 2147483647 w 198"/>
              <a:gd name="T95" fmla="*/ 2147483647 h 156"/>
              <a:gd name="T96" fmla="*/ 2147483647 w 198"/>
              <a:gd name="T97" fmla="*/ 2147483647 h 156"/>
              <a:gd name="T98" fmla="*/ 2147483647 w 198"/>
              <a:gd name="T99" fmla="*/ 2147483647 h 156"/>
              <a:gd name="T100" fmla="*/ 2147483647 w 198"/>
              <a:gd name="T101" fmla="*/ 2147483647 h 156"/>
              <a:gd name="T102" fmla="*/ 2147483647 w 198"/>
              <a:gd name="T103" fmla="*/ 2147483647 h 156"/>
              <a:gd name="T104" fmla="*/ 2147483647 w 198"/>
              <a:gd name="T105" fmla="*/ 2147483647 h 156"/>
              <a:gd name="T106" fmla="*/ 2147483647 w 198"/>
              <a:gd name="T107" fmla="*/ 2147483647 h 156"/>
              <a:gd name="T108" fmla="*/ 2147483647 w 198"/>
              <a:gd name="T109" fmla="*/ 2147483647 h 156"/>
              <a:gd name="T110" fmla="*/ 2147483647 w 198"/>
              <a:gd name="T111" fmla="*/ 2147483647 h 156"/>
              <a:gd name="T112" fmla="*/ 2147483647 w 198"/>
              <a:gd name="T113" fmla="*/ 2147483647 h 1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8"/>
              <a:gd name="T172" fmla="*/ 0 h 156"/>
              <a:gd name="T173" fmla="*/ 198 w 198"/>
              <a:gd name="T174" fmla="*/ 156 h 1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8" h="156">
                <a:moveTo>
                  <a:pt x="168" y="114"/>
                </a:moveTo>
                <a:lnTo>
                  <a:pt x="168" y="108"/>
                </a:lnTo>
                <a:lnTo>
                  <a:pt x="174" y="102"/>
                </a:lnTo>
                <a:lnTo>
                  <a:pt x="180" y="90"/>
                </a:lnTo>
                <a:lnTo>
                  <a:pt x="180" y="78"/>
                </a:lnTo>
                <a:lnTo>
                  <a:pt x="186" y="72"/>
                </a:lnTo>
                <a:lnTo>
                  <a:pt x="192" y="60"/>
                </a:lnTo>
                <a:lnTo>
                  <a:pt x="198" y="54"/>
                </a:lnTo>
                <a:lnTo>
                  <a:pt x="198" y="42"/>
                </a:lnTo>
                <a:lnTo>
                  <a:pt x="186" y="6"/>
                </a:lnTo>
                <a:lnTo>
                  <a:pt x="180" y="12"/>
                </a:lnTo>
                <a:lnTo>
                  <a:pt x="180" y="18"/>
                </a:lnTo>
                <a:lnTo>
                  <a:pt x="174" y="18"/>
                </a:lnTo>
                <a:lnTo>
                  <a:pt x="168" y="12"/>
                </a:lnTo>
                <a:lnTo>
                  <a:pt x="156" y="12"/>
                </a:lnTo>
                <a:lnTo>
                  <a:pt x="144" y="6"/>
                </a:lnTo>
                <a:lnTo>
                  <a:pt x="126" y="6"/>
                </a:lnTo>
                <a:lnTo>
                  <a:pt x="114" y="0"/>
                </a:lnTo>
                <a:lnTo>
                  <a:pt x="84" y="0"/>
                </a:lnTo>
                <a:lnTo>
                  <a:pt x="72" y="6"/>
                </a:lnTo>
                <a:lnTo>
                  <a:pt x="66" y="12"/>
                </a:lnTo>
                <a:lnTo>
                  <a:pt x="66" y="18"/>
                </a:lnTo>
                <a:lnTo>
                  <a:pt x="72" y="24"/>
                </a:lnTo>
                <a:lnTo>
                  <a:pt x="108" y="24"/>
                </a:lnTo>
                <a:lnTo>
                  <a:pt x="114" y="30"/>
                </a:lnTo>
                <a:lnTo>
                  <a:pt x="120" y="42"/>
                </a:lnTo>
                <a:lnTo>
                  <a:pt x="126" y="48"/>
                </a:lnTo>
                <a:lnTo>
                  <a:pt x="114" y="54"/>
                </a:lnTo>
                <a:lnTo>
                  <a:pt x="108" y="60"/>
                </a:lnTo>
                <a:lnTo>
                  <a:pt x="108" y="72"/>
                </a:lnTo>
                <a:lnTo>
                  <a:pt x="114" y="84"/>
                </a:lnTo>
                <a:lnTo>
                  <a:pt x="114" y="96"/>
                </a:lnTo>
                <a:lnTo>
                  <a:pt x="120" y="102"/>
                </a:lnTo>
                <a:lnTo>
                  <a:pt x="114" y="108"/>
                </a:lnTo>
                <a:lnTo>
                  <a:pt x="96" y="108"/>
                </a:lnTo>
                <a:lnTo>
                  <a:pt x="78" y="102"/>
                </a:lnTo>
                <a:lnTo>
                  <a:pt x="66" y="102"/>
                </a:lnTo>
                <a:lnTo>
                  <a:pt x="54" y="96"/>
                </a:lnTo>
                <a:lnTo>
                  <a:pt x="36" y="96"/>
                </a:lnTo>
                <a:lnTo>
                  <a:pt x="24" y="102"/>
                </a:lnTo>
                <a:lnTo>
                  <a:pt x="6" y="102"/>
                </a:lnTo>
                <a:lnTo>
                  <a:pt x="0" y="108"/>
                </a:lnTo>
                <a:lnTo>
                  <a:pt x="0" y="114"/>
                </a:lnTo>
                <a:lnTo>
                  <a:pt x="6" y="120"/>
                </a:lnTo>
                <a:lnTo>
                  <a:pt x="12" y="132"/>
                </a:lnTo>
                <a:lnTo>
                  <a:pt x="24" y="138"/>
                </a:lnTo>
                <a:lnTo>
                  <a:pt x="30" y="150"/>
                </a:lnTo>
                <a:lnTo>
                  <a:pt x="36" y="156"/>
                </a:lnTo>
                <a:lnTo>
                  <a:pt x="42" y="156"/>
                </a:lnTo>
                <a:lnTo>
                  <a:pt x="48" y="150"/>
                </a:lnTo>
                <a:lnTo>
                  <a:pt x="54" y="138"/>
                </a:lnTo>
                <a:lnTo>
                  <a:pt x="60" y="132"/>
                </a:lnTo>
                <a:lnTo>
                  <a:pt x="138" y="132"/>
                </a:lnTo>
                <a:lnTo>
                  <a:pt x="156" y="126"/>
                </a:lnTo>
                <a:lnTo>
                  <a:pt x="168" y="126"/>
                </a:lnTo>
                <a:lnTo>
                  <a:pt x="180" y="144"/>
                </a:lnTo>
                <a:lnTo>
                  <a:pt x="168" y="11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6" name="Guyane (French Guiana)" descr="© INSCALE GmbH, 05.05.2010&#10;http://www.presentationload.com/">
            <a:extLst>
              <a:ext uri="{FF2B5EF4-FFF2-40B4-BE49-F238E27FC236}">
                <a16:creationId xmlns:a16="http://schemas.microsoft.com/office/drawing/2014/main" id="{90564ECC-FF71-6659-AD5A-C18083B7A829}"/>
              </a:ext>
            </a:extLst>
          </p:cNvPr>
          <p:cNvSpPr>
            <a:spLocks/>
          </p:cNvSpPr>
          <p:nvPr/>
        </p:nvSpPr>
        <p:spPr bwMode="gray">
          <a:xfrm>
            <a:off x="3767231" y="4165440"/>
            <a:ext cx="95892" cy="140149"/>
          </a:xfrm>
          <a:custGeom>
            <a:avLst/>
            <a:gdLst>
              <a:gd name="T0" fmla="*/ 2147483647 w 52"/>
              <a:gd name="T1" fmla="*/ 2147483647 h 76"/>
              <a:gd name="T2" fmla="*/ 2147483647 w 52"/>
              <a:gd name="T3" fmla="*/ 2147483647 h 76"/>
              <a:gd name="T4" fmla="*/ 2147483647 w 52"/>
              <a:gd name="T5" fmla="*/ 2147483647 h 76"/>
              <a:gd name="T6" fmla="*/ 2147483647 w 52"/>
              <a:gd name="T7" fmla="*/ 2147483647 h 76"/>
              <a:gd name="T8" fmla="*/ 2147483647 w 52"/>
              <a:gd name="T9" fmla="*/ 2147483647 h 76"/>
              <a:gd name="T10" fmla="*/ 2147483647 w 52"/>
              <a:gd name="T11" fmla="*/ 2147483647 h 76"/>
              <a:gd name="T12" fmla="*/ 2147483647 w 52"/>
              <a:gd name="T13" fmla="*/ 2147483647 h 76"/>
              <a:gd name="T14" fmla="*/ 2147483647 w 52"/>
              <a:gd name="T15" fmla="*/ 2147483647 h 76"/>
              <a:gd name="T16" fmla="*/ 2147483647 w 52"/>
              <a:gd name="T17" fmla="*/ 2147483647 h 76"/>
              <a:gd name="T18" fmla="*/ 2147483647 w 52"/>
              <a:gd name="T19" fmla="*/ 2147483647 h 76"/>
              <a:gd name="T20" fmla="*/ 2147483647 w 52"/>
              <a:gd name="T21" fmla="*/ 2147483647 h 76"/>
              <a:gd name="T22" fmla="*/ 2147483647 w 52"/>
              <a:gd name="T23" fmla="*/ 0 h 76"/>
              <a:gd name="T24" fmla="*/ 2147483647 w 52"/>
              <a:gd name="T25" fmla="*/ 2147483647 h 76"/>
              <a:gd name="T26" fmla="*/ 2147483647 w 52"/>
              <a:gd name="T27" fmla="*/ 2147483647 h 76"/>
              <a:gd name="T28" fmla="*/ 2147483647 w 52"/>
              <a:gd name="T29" fmla="*/ 2147483647 h 76"/>
              <a:gd name="T30" fmla="*/ 2147483647 w 52"/>
              <a:gd name="T31" fmla="*/ 2147483647 h 76"/>
              <a:gd name="T32" fmla="*/ 2147483647 w 52"/>
              <a:gd name="T33" fmla="*/ 2147483647 h 76"/>
              <a:gd name="T34" fmla="*/ 2147483647 w 52"/>
              <a:gd name="T35" fmla="*/ 2147483647 h 76"/>
              <a:gd name="T36" fmla="*/ 2147483647 w 52"/>
              <a:gd name="T37" fmla="*/ 2147483647 h 76"/>
              <a:gd name="T38" fmla="*/ 2147483647 w 52"/>
              <a:gd name="T39" fmla="*/ 2147483647 h 76"/>
              <a:gd name="T40" fmla="*/ 2147483647 w 52"/>
              <a:gd name="T41" fmla="*/ 2147483647 h 76"/>
              <a:gd name="T42" fmla="*/ 2147483647 w 52"/>
              <a:gd name="T43" fmla="*/ 2147483647 h 76"/>
              <a:gd name="T44" fmla="*/ 2147483647 w 52"/>
              <a:gd name="T45" fmla="*/ 2147483647 h 76"/>
              <a:gd name="T46" fmla="*/ 2147483647 w 52"/>
              <a:gd name="T47" fmla="*/ 2147483647 h 76"/>
              <a:gd name="T48" fmla="*/ 2147483647 w 52"/>
              <a:gd name="T49" fmla="*/ 2147483647 h 76"/>
              <a:gd name="T50" fmla="*/ 2147483647 w 52"/>
              <a:gd name="T51" fmla="*/ 2147483647 h 76"/>
              <a:gd name="T52" fmla="*/ 2147483647 w 52"/>
              <a:gd name="T53" fmla="*/ 2147483647 h 76"/>
              <a:gd name="T54" fmla="*/ 2147483647 w 52"/>
              <a:gd name="T55" fmla="*/ 2147483647 h 76"/>
              <a:gd name="T56" fmla="*/ 2147483647 w 52"/>
              <a:gd name="T57" fmla="*/ 2147483647 h 76"/>
              <a:gd name="T58" fmla="*/ 2147483647 w 52"/>
              <a:gd name="T59" fmla="*/ 2147483647 h 76"/>
              <a:gd name="T60" fmla="*/ 2147483647 w 52"/>
              <a:gd name="T61" fmla="*/ 2147483647 h 76"/>
              <a:gd name="T62" fmla="*/ 2147483647 w 52"/>
              <a:gd name="T63" fmla="*/ 2147483647 h 76"/>
              <a:gd name="T64" fmla="*/ 0 w 52"/>
              <a:gd name="T65" fmla="*/ 2147483647 h 76"/>
              <a:gd name="T66" fmla="*/ 0 w 52"/>
              <a:gd name="T67" fmla="*/ 2147483647 h 76"/>
              <a:gd name="T68" fmla="*/ 2147483647 w 52"/>
              <a:gd name="T69" fmla="*/ 2147483647 h 76"/>
              <a:gd name="T70" fmla="*/ 2147483647 w 52"/>
              <a:gd name="T71" fmla="*/ 2147483647 h 76"/>
              <a:gd name="T72" fmla="*/ 2147483647 w 52"/>
              <a:gd name="T73" fmla="*/ 2147483647 h 76"/>
              <a:gd name="T74" fmla="*/ 2147483647 w 52"/>
              <a:gd name="T75" fmla="*/ 2147483647 h 76"/>
              <a:gd name="T76" fmla="*/ 2147483647 w 52"/>
              <a:gd name="T77" fmla="*/ 2147483647 h 76"/>
              <a:gd name="T78" fmla="*/ 2147483647 w 52"/>
              <a:gd name="T79" fmla="*/ 2147483647 h 76"/>
              <a:gd name="T80" fmla="*/ 2147483647 w 52"/>
              <a:gd name="T81" fmla="*/ 2147483647 h 76"/>
              <a:gd name="T82" fmla="*/ 2147483647 w 52"/>
              <a:gd name="T83" fmla="*/ 2147483647 h 76"/>
              <a:gd name="T84" fmla="*/ 2147483647 w 52"/>
              <a:gd name="T85" fmla="*/ 2147483647 h 76"/>
              <a:gd name="T86" fmla="*/ 2147483647 w 52"/>
              <a:gd name="T87" fmla="*/ 2147483647 h 76"/>
              <a:gd name="T88" fmla="*/ 2147483647 w 52"/>
              <a:gd name="T89" fmla="*/ 2147483647 h 76"/>
              <a:gd name="T90" fmla="*/ 2147483647 w 52"/>
              <a:gd name="T91" fmla="*/ 2147483647 h 76"/>
              <a:gd name="T92" fmla="*/ 2147483647 w 52"/>
              <a:gd name="T93" fmla="*/ 2147483647 h 76"/>
              <a:gd name="T94" fmla="*/ 2147483647 w 52"/>
              <a:gd name="T95" fmla="*/ 2147483647 h 76"/>
              <a:gd name="T96" fmla="*/ 2147483647 w 52"/>
              <a:gd name="T97" fmla="*/ 2147483647 h 76"/>
              <a:gd name="T98" fmla="*/ 2147483647 w 52"/>
              <a:gd name="T99" fmla="*/ 2147483647 h 76"/>
              <a:gd name="T100" fmla="*/ 2147483647 w 52"/>
              <a:gd name="T101" fmla="*/ 2147483647 h 76"/>
              <a:gd name="T102" fmla="*/ 2147483647 w 52"/>
              <a:gd name="T103" fmla="*/ 2147483647 h 76"/>
              <a:gd name="T104" fmla="*/ 2147483647 w 52"/>
              <a:gd name="T105" fmla="*/ 2147483647 h 76"/>
              <a:gd name="T106" fmla="*/ 2147483647 w 52"/>
              <a:gd name="T107" fmla="*/ 2147483647 h 76"/>
              <a:gd name="T108" fmla="*/ 2147483647 w 52"/>
              <a:gd name="T109" fmla="*/ 2147483647 h 76"/>
              <a:gd name="T110" fmla="*/ 2147483647 w 52"/>
              <a:gd name="T111" fmla="*/ 2147483647 h 76"/>
              <a:gd name="T112" fmla="*/ 2147483647 w 52"/>
              <a:gd name="T113" fmla="*/ 2147483647 h 76"/>
              <a:gd name="T114" fmla="*/ 2147483647 w 52"/>
              <a:gd name="T115" fmla="*/ 2147483647 h 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2"/>
              <a:gd name="T175" fmla="*/ 0 h 76"/>
              <a:gd name="T176" fmla="*/ 52 w 52"/>
              <a:gd name="T177" fmla="*/ 76 h 7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2" h="76">
                <a:moveTo>
                  <a:pt x="52" y="32"/>
                </a:moveTo>
                <a:lnTo>
                  <a:pt x="50" y="26"/>
                </a:lnTo>
                <a:lnTo>
                  <a:pt x="48" y="24"/>
                </a:lnTo>
                <a:lnTo>
                  <a:pt x="46" y="22"/>
                </a:lnTo>
                <a:lnTo>
                  <a:pt x="46" y="20"/>
                </a:lnTo>
                <a:lnTo>
                  <a:pt x="40" y="20"/>
                </a:lnTo>
                <a:lnTo>
                  <a:pt x="32" y="6"/>
                </a:lnTo>
                <a:lnTo>
                  <a:pt x="24" y="6"/>
                </a:lnTo>
                <a:lnTo>
                  <a:pt x="22" y="4"/>
                </a:lnTo>
                <a:lnTo>
                  <a:pt x="20" y="4"/>
                </a:lnTo>
                <a:lnTo>
                  <a:pt x="16" y="2"/>
                </a:lnTo>
                <a:lnTo>
                  <a:pt x="14" y="0"/>
                </a:lnTo>
                <a:lnTo>
                  <a:pt x="12" y="4"/>
                </a:lnTo>
                <a:lnTo>
                  <a:pt x="12" y="10"/>
                </a:lnTo>
                <a:lnTo>
                  <a:pt x="10" y="10"/>
                </a:lnTo>
                <a:lnTo>
                  <a:pt x="8" y="12"/>
                </a:lnTo>
                <a:lnTo>
                  <a:pt x="6" y="14"/>
                </a:lnTo>
                <a:lnTo>
                  <a:pt x="4" y="16"/>
                </a:lnTo>
                <a:lnTo>
                  <a:pt x="2" y="20"/>
                </a:lnTo>
                <a:lnTo>
                  <a:pt x="2" y="28"/>
                </a:lnTo>
                <a:lnTo>
                  <a:pt x="4" y="32"/>
                </a:lnTo>
                <a:lnTo>
                  <a:pt x="4" y="36"/>
                </a:lnTo>
                <a:lnTo>
                  <a:pt x="6" y="40"/>
                </a:lnTo>
                <a:lnTo>
                  <a:pt x="10" y="44"/>
                </a:lnTo>
                <a:lnTo>
                  <a:pt x="12" y="46"/>
                </a:lnTo>
                <a:lnTo>
                  <a:pt x="12" y="48"/>
                </a:lnTo>
                <a:lnTo>
                  <a:pt x="6" y="54"/>
                </a:lnTo>
                <a:lnTo>
                  <a:pt x="8" y="62"/>
                </a:lnTo>
                <a:lnTo>
                  <a:pt x="6" y="64"/>
                </a:lnTo>
                <a:lnTo>
                  <a:pt x="4" y="64"/>
                </a:lnTo>
                <a:lnTo>
                  <a:pt x="4" y="66"/>
                </a:lnTo>
                <a:lnTo>
                  <a:pt x="2" y="68"/>
                </a:lnTo>
                <a:lnTo>
                  <a:pt x="0" y="72"/>
                </a:lnTo>
                <a:lnTo>
                  <a:pt x="4" y="76"/>
                </a:lnTo>
                <a:lnTo>
                  <a:pt x="10" y="76"/>
                </a:lnTo>
                <a:lnTo>
                  <a:pt x="12" y="74"/>
                </a:lnTo>
                <a:lnTo>
                  <a:pt x="12" y="72"/>
                </a:lnTo>
                <a:lnTo>
                  <a:pt x="14" y="72"/>
                </a:lnTo>
                <a:lnTo>
                  <a:pt x="16" y="72"/>
                </a:lnTo>
                <a:lnTo>
                  <a:pt x="18" y="72"/>
                </a:lnTo>
                <a:lnTo>
                  <a:pt x="20" y="72"/>
                </a:lnTo>
                <a:lnTo>
                  <a:pt x="22" y="72"/>
                </a:lnTo>
                <a:lnTo>
                  <a:pt x="26" y="74"/>
                </a:lnTo>
                <a:lnTo>
                  <a:pt x="30" y="74"/>
                </a:lnTo>
                <a:lnTo>
                  <a:pt x="32" y="72"/>
                </a:lnTo>
                <a:lnTo>
                  <a:pt x="40" y="64"/>
                </a:lnTo>
                <a:lnTo>
                  <a:pt x="40" y="60"/>
                </a:lnTo>
                <a:lnTo>
                  <a:pt x="44" y="50"/>
                </a:lnTo>
                <a:lnTo>
                  <a:pt x="46" y="46"/>
                </a:lnTo>
                <a:lnTo>
                  <a:pt x="48" y="44"/>
                </a:lnTo>
                <a:lnTo>
                  <a:pt x="50" y="42"/>
                </a:lnTo>
                <a:lnTo>
                  <a:pt x="50" y="40"/>
                </a:lnTo>
                <a:lnTo>
                  <a:pt x="52" y="38"/>
                </a:lnTo>
                <a:lnTo>
                  <a:pt x="52" y="36"/>
                </a:lnTo>
                <a:lnTo>
                  <a:pt x="52" y="34"/>
                </a:lnTo>
                <a:lnTo>
                  <a:pt x="52" y="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7" name="Guyana" descr="© INSCALE GmbH, 05.05.2010&#10;http://www.presentationload.com/">
            <a:extLst>
              <a:ext uri="{FF2B5EF4-FFF2-40B4-BE49-F238E27FC236}">
                <a16:creationId xmlns:a16="http://schemas.microsoft.com/office/drawing/2014/main" id="{445D00E8-E979-5AB9-B9EC-045D5BF1EB94}"/>
              </a:ext>
            </a:extLst>
          </p:cNvPr>
          <p:cNvSpPr>
            <a:spLocks/>
          </p:cNvSpPr>
          <p:nvPr/>
        </p:nvSpPr>
        <p:spPr bwMode="gray">
          <a:xfrm>
            <a:off x="3542255" y="4064016"/>
            <a:ext cx="153058" cy="274766"/>
          </a:xfrm>
          <a:custGeom>
            <a:avLst/>
            <a:gdLst>
              <a:gd name="T0" fmla="*/ 2147483647 w 324"/>
              <a:gd name="T1" fmla="*/ 2147483647 h 582"/>
              <a:gd name="T2" fmla="*/ 2147483647 w 324"/>
              <a:gd name="T3" fmla="*/ 2147483647 h 582"/>
              <a:gd name="T4" fmla="*/ 2147483647 w 324"/>
              <a:gd name="T5" fmla="*/ 2147483647 h 582"/>
              <a:gd name="T6" fmla="*/ 2147483647 w 324"/>
              <a:gd name="T7" fmla="*/ 2147483647 h 582"/>
              <a:gd name="T8" fmla="*/ 2147483647 w 324"/>
              <a:gd name="T9" fmla="*/ 2147483647 h 582"/>
              <a:gd name="T10" fmla="*/ 2147483647 w 324"/>
              <a:gd name="T11" fmla="*/ 2147483647 h 582"/>
              <a:gd name="T12" fmla="*/ 2147483647 w 324"/>
              <a:gd name="T13" fmla="*/ 2147483647 h 582"/>
              <a:gd name="T14" fmla="*/ 2147483647 w 324"/>
              <a:gd name="T15" fmla="*/ 2147483647 h 582"/>
              <a:gd name="T16" fmla="*/ 0 w 324"/>
              <a:gd name="T17" fmla="*/ 2147483647 h 582"/>
              <a:gd name="T18" fmla="*/ 2147483647 w 324"/>
              <a:gd name="T19" fmla="*/ 2147483647 h 582"/>
              <a:gd name="T20" fmla="*/ 2147483647 w 324"/>
              <a:gd name="T21" fmla="*/ 2147483647 h 582"/>
              <a:gd name="T22" fmla="*/ 2147483647 w 324"/>
              <a:gd name="T23" fmla="*/ 2147483647 h 582"/>
              <a:gd name="T24" fmla="*/ 2147483647 w 324"/>
              <a:gd name="T25" fmla="*/ 2147483647 h 582"/>
              <a:gd name="T26" fmla="*/ 2147483647 w 324"/>
              <a:gd name="T27" fmla="*/ 2147483647 h 582"/>
              <a:gd name="T28" fmla="*/ 2147483647 w 324"/>
              <a:gd name="T29" fmla="*/ 2147483647 h 582"/>
              <a:gd name="T30" fmla="*/ 2147483647 w 324"/>
              <a:gd name="T31" fmla="*/ 2147483647 h 582"/>
              <a:gd name="T32" fmla="*/ 2147483647 w 324"/>
              <a:gd name="T33" fmla="*/ 2147483647 h 582"/>
              <a:gd name="T34" fmla="*/ 2147483647 w 324"/>
              <a:gd name="T35" fmla="*/ 2147483647 h 582"/>
              <a:gd name="T36" fmla="*/ 2147483647 w 324"/>
              <a:gd name="T37" fmla="*/ 2147483647 h 582"/>
              <a:gd name="T38" fmla="*/ 2147483647 w 324"/>
              <a:gd name="T39" fmla="*/ 2147483647 h 582"/>
              <a:gd name="T40" fmla="*/ 2147483647 w 324"/>
              <a:gd name="T41" fmla="*/ 2147483647 h 582"/>
              <a:gd name="T42" fmla="*/ 2147483647 w 324"/>
              <a:gd name="T43" fmla="*/ 2147483647 h 582"/>
              <a:gd name="T44" fmla="*/ 2147483647 w 324"/>
              <a:gd name="T45" fmla="*/ 2147483647 h 582"/>
              <a:gd name="T46" fmla="*/ 2147483647 w 324"/>
              <a:gd name="T47" fmla="*/ 2147483647 h 582"/>
              <a:gd name="T48" fmla="*/ 2147483647 w 324"/>
              <a:gd name="T49" fmla="*/ 2147483647 h 582"/>
              <a:gd name="T50" fmla="*/ 2147483647 w 324"/>
              <a:gd name="T51" fmla="*/ 2147483647 h 582"/>
              <a:gd name="T52" fmla="*/ 2147483647 w 324"/>
              <a:gd name="T53" fmla="*/ 2147483647 h 582"/>
              <a:gd name="T54" fmla="*/ 2147483647 w 324"/>
              <a:gd name="T55" fmla="*/ 2147483647 h 582"/>
              <a:gd name="T56" fmla="*/ 2147483647 w 324"/>
              <a:gd name="T57" fmla="*/ 2147483647 h 582"/>
              <a:gd name="T58" fmla="*/ 2147483647 w 324"/>
              <a:gd name="T59" fmla="*/ 2147483647 h 582"/>
              <a:gd name="T60" fmla="*/ 2147483647 w 324"/>
              <a:gd name="T61" fmla="*/ 2147483647 h 582"/>
              <a:gd name="T62" fmla="*/ 2147483647 w 324"/>
              <a:gd name="T63" fmla="*/ 2147483647 h 582"/>
              <a:gd name="T64" fmla="*/ 2147483647 w 324"/>
              <a:gd name="T65" fmla="*/ 2147483647 h 582"/>
              <a:gd name="T66" fmla="*/ 2147483647 w 324"/>
              <a:gd name="T67" fmla="*/ 2147483647 h 582"/>
              <a:gd name="T68" fmla="*/ 2147483647 w 324"/>
              <a:gd name="T69" fmla="*/ 2147483647 h 582"/>
              <a:gd name="T70" fmla="*/ 2147483647 w 324"/>
              <a:gd name="T71" fmla="*/ 2147483647 h 582"/>
              <a:gd name="T72" fmla="*/ 2147483647 w 324"/>
              <a:gd name="T73" fmla="*/ 2147483647 h 582"/>
              <a:gd name="T74" fmla="*/ 2147483647 w 324"/>
              <a:gd name="T75" fmla="*/ 2147483647 h 582"/>
              <a:gd name="T76" fmla="*/ 2147483647 w 324"/>
              <a:gd name="T77" fmla="*/ 2147483647 h 582"/>
              <a:gd name="T78" fmla="*/ 2147483647 w 324"/>
              <a:gd name="T79" fmla="*/ 2147483647 h 582"/>
              <a:gd name="T80" fmla="*/ 2147483647 w 324"/>
              <a:gd name="T81" fmla="*/ 2147483647 h 582"/>
              <a:gd name="T82" fmla="*/ 2147483647 w 324"/>
              <a:gd name="T83" fmla="*/ 2147483647 h 582"/>
              <a:gd name="T84" fmla="*/ 2147483647 w 324"/>
              <a:gd name="T85" fmla="*/ 2147483647 h 582"/>
              <a:gd name="T86" fmla="*/ 2147483647 w 324"/>
              <a:gd name="T87" fmla="*/ 2147483647 h 582"/>
              <a:gd name="T88" fmla="*/ 2147483647 w 324"/>
              <a:gd name="T89" fmla="*/ 2147483647 h 582"/>
              <a:gd name="T90" fmla="*/ 2147483647 w 324"/>
              <a:gd name="T91" fmla="*/ 2147483647 h 582"/>
              <a:gd name="T92" fmla="*/ 2147483647 w 324"/>
              <a:gd name="T93" fmla="*/ 2147483647 h 582"/>
              <a:gd name="T94" fmla="*/ 2147483647 w 324"/>
              <a:gd name="T95" fmla="*/ 2147483647 h 582"/>
              <a:gd name="T96" fmla="*/ 2147483647 w 324"/>
              <a:gd name="T97" fmla="*/ 2147483647 h 582"/>
              <a:gd name="T98" fmla="*/ 2147483647 w 324"/>
              <a:gd name="T99" fmla="*/ 2147483647 h 582"/>
              <a:gd name="T100" fmla="*/ 2147483647 w 324"/>
              <a:gd name="T101" fmla="*/ 2147483647 h 582"/>
              <a:gd name="T102" fmla="*/ 2147483647 w 324"/>
              <a:gd name="T103" fmla="*/ 2147483647 h 582"/>
              <a:gd name="T104" fmla="*/ 2147483647 w 324"/>
              <a:gd name="T105" fmla="*/ 2147483647 h 582"/>
              <a:gd name="T106" fmla="*/ 2147483647 w 324"/>
              <a:gd name="T107" fmla="*/ 2147483647 h 582"/>
              <a:gd name="T108" fmla="*/ 2147483647 w 324"/>
              <a:gd name="T109" fmla="*/ 2147483647 h 582"/>
              <a:gd name="T110" fmla="*/ 2147483647 w 324"/>
              <a:gd name="T111" fmla="*/ 2147483647 h 582"/>
              <a:gd name="T112" fmla="*/ 2147483647 w 324"/>
              <a:gd name="T113" fmla="*/ 2147483647 h 582"/>
              <a:gd name="T114" fmla="*/ 2147483647 w 324"/>
              <a:gd name="T115" fmla="*/ 2147483647 h 582"/>
              <a:gd name="T116" fmla="*/ 2147483647 w 324"/>
              <a:gd name="T117" fmla="*/ 2147483647 h 582"/>
              <a:gd name="T118" fmla="*/ 2147483647 w 324"/>
              <a:gd name="T119" fmla="*/ 2147483647 h 582"/>
              <a:gd name="T120" fmla="*/ 2147483647 w 324"/>
              <a:gd name="T121" fmla="*/ 2147483647 h 582"/>
              <a:gd name="T122" fmla="*/ 2147483647 w 324"/>
              <a:gd name="T123" fmla="*/ 0 h 582"/>
              <a:gd name="T124" fmla="*/ 2147483647 w 324"/>
              <a:gd name="T125" fmla="*/ 2147483647 h 5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4"/>
              <a:gd name="T190" fmla="*/ 0 h 582"/>
              <a:gd name="T191" fmla="*/ 324 w 324"/>
              <a:gd name="T192" fmla="*/ 582 h 58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4" h="582">
                <a:moveTo>
                  <a:pt x="90" y="42"/>
                </a:moveTo>
                <a:lnTo>
                  <a:pt x="84" y="48"/>
                </a:lnTo>
                <a:lnTo>
                  <a:pt x="72" y="48"/>
                </a:lnTo>
                <a:lnTo>
                  <a:pt x="60" y="60"/>
                </a:lnTo>
                <a:lnTo>
                  <a:pt x="60" y="102"/>
                </a:lnTo>
                <a:lnTo>
                  <a:pt x="84" y="102"/>
                </a:lnTo>
                <a:lnTo>
                  <a:pt x="84" y="120"/>
                </a:lnTo>
                <a:lnTo>
                  <a:pt x="78" y="126"/>
                </a:lnTo>
                <a:lnTo>
                  <a:pt x="66" y="132"/>
                </a:lnTo>
                <a:lnTo>
                  <a:pt x="54" y="132"/>
                </a:lnTo>
                <a:lnTo>
                  <a:pt x="42" y="138"/>
                </a:lnTo>
                <a:lnTo>
                  <a:pt x="12" y="138"/>
                </a:lnTo>
                <a:lnTo>
                  <a:pt x="12" y="144"/>
                </a:lnTo>
                <a:lnTo>
                  <a:pt x="30" y="162"/>
                </a:lnTo>
                <a:lnTo>
                  <a:pt x="30" y="180"/>
                </a:lnTo>
                <a:lnTo>
                  <a:pt x="18" y="186"/>
                </a:lnTo>
                <a:lnTo>
                  <a:pt x="12" y="186"/>
                </a:lnTo>
                <a:lnTo>
                  <a:pt x="0" y="192"/>
                </a:lnTo>
                <a:lnTo>
                  <a:pt x="0" y="204"/>
                </a:lnTo>
                <a:lnTo>
                  <a:pt x="6" y="210"/>
                </a:lnTo>
                <a:lnTo>
                  <a:pt x="12" y="222"/>
                </a:lnTo>
                <a:lnTo>
                  <a:pt x="48" y="258"/>
                </a:lnTo>
                <a:lnTo>
                  <a:pt x="72" y="264"/>
                </a:lnTo>
                <a:lnTo>
                  <a:pt x="78" y="252"/>
                </a:lnTo>
                <a:lnTo>
                  <a:pt x="90" y="264"/>
                </a:lnTo>
                <a:lnTo>
                  <a:pt x="96" y="276"/>
                </a:lnTo>
                <a:lnTo>
                  <a:pt x="96" y="294"/>
                </a:lnTo>
                <a:lnTo>
                  <a:pt x="90" y="306"/>
                </a:lnTo>
                <a:lnTo>
                  <a:pt x="84" y="312"/>
                </a:lnTo>
                <a:lnTo>
                  <a:pt x="84" y="318"/>
                </a:lnTo>
                <a:lnTo>
                  <a:pt x="90" y="324"/>
                </a:lnTo>
                <a:lnTo>
                  <a:pt x="96" y="324"/>
                </a:lnTo>
                <a:lnTo>
                  <a:pt x="108" y="318"/>
                </a:lnTo>
                <a:lnTo>
                  <a:pt x="114" y="318"/>
                </a:lnTo>
                <a:lnTo>
                  <a:pt x="114" y="348"/>
                </a:lnTo>
                <a:lnTo>
                  <a:pt x="120" y="354"/>
                </a:lnTo>
                <a:lnTo>
                  <a:pt x="126" y="354"/>
                </a:lnTo>
                <a:lnTo>
                  <a:pt x="126" y="366"/>
                </a:lnTo>
                <a:lnTo>
                  <a:pt x="120" y="378"/>
                </a:lnTo>
                <a:lnTo>
                  <a:pt x="108" y="390"/>
                </a:lnTo>
                <a:lnTo>
                  <a:pt x="96" y="432"/>
                </a:lnTo>
                <a:lnTo>
                  <a:pt x="90" y="444"/>
                </a:lnTo>
                <a:lnTo>
                  <a:pt x="90" y="450"/>
                </a:lnTo>
                <a:lnTo>
                  <a:pt x="84" y="462"/>
                </a:lnTo>
                <a:lnTo>
                  <a:pt x="84" y="468"/>
                </a:lnTo>
                <a:lnTo>
                  <a:pt x="90" y="480"/>
                </a:lnTo>
                <a:lnTo>
                  <a:pt x="114" y="504"/>
                </a:lnTo>
                <a:lnTo>
                  <a:pt x="114" y="534"/>
                </a:lnTo>
                <a:lnTo>
                  <a:pt x="144" y="570"/>
                </a:lnTo>
                <a:lnTo>
                  <a:pt x="156" y="570"/>
                </a:lnTo>
                <a:lnTo>
                  <a:pt x="162" y="582"/>
                </a:lnTo>
                <a:lnTo>
                  <a:pt x="198" y="582"/>
                </a:lnTo>
                <a:lnTo>
                  <a:pt x="204" y="576"/>
                </a:lnTo>
                <a:lnTo>
                  <a:pt x="204" y="564"/>
                </a:lnTo>
                <a:lnTo>
                  <a:pt x="216" y="552"/>
                </a:lnTo>
                <a:lnTo>
                  <a:pt x="234" y="552"/>
                </a:lnTo>
                <a:lnTo>
                  <a:pt x="240" y="540"/>
                </a:lnTo>
                <a:lnTo>
                  <a:pt x="270" y="540"/>
                </a:lnTo>
                <a:lnTo>
                  <a:pt x="270" y="534"/>
                </a:lnTo>
                <a:lnTo>
                  <a:pt x="288" y="516"/>
                </a:lnTo>
                <a:lnTo>
                  <a:pt x="300" y="516"/>
                </a:lnTo>
                <a:lnTo>
                  <a:pt x="312" y="528"/>
                </a:lnTo>
                <a:lnTo>
                  <a:pt x="318" y="528"/>
                </a:lnTo>
                <a:lnTo>
                  <a:pt x="324" y="522"/>
                </a:lnTo>
                <a:lnTo>
                  <a:pt x="324" y="510"/>
                </a:lnTo>
                <a:lnTo>
                  <a:pt x="318" y="504"/>
                </a:lnTo>
                <a:lnTo>
                  <a:pt x="312" y="492"/>
                </a:lnTo>
                <a:lnTo>
                  <a:pt x="306" y="474"/>
                </a:lnTo>
                <a:lnTo>
                  <a:pt x="288" y="456"/>
                </a:lnTo>
                <a:lnTo>
                  <a:pt x="282" y="444"/>
                </a:lnTo>
                <a:lnTo>
                  <a:pt x="282" y="420"/>
                </a:lnTo>
                <a:lnTo>
                  <a:pt x="288" y="414"/>
                </a:lnTo>
                <a:lnTo>
                  <a:pt x="288" y="396"/>
                </a:lnTo>
                <a:lnTo>
                  <a:pt x="276" y="408"/>
                </a:lnTo>
                <a:lnTo>
                  <a:pt x="276" y="414"/>
                </a:lnTo>
                <a:lnTo>
                  <a:pt x="264" y="414"/>
                </a:lnTo>
                <a:lnTo>
                  <a:pt x="258" y="402"/>
                </a:lnTo>
                <a:lnTo>
                  <a:pt x="252" y="396"/>
                </a:lnTo>
                <a:lnTo>
                  <a:pt x="246" y="384"/>
                </a:lnTo>
                <a:lnTo>
                  <a:pt x="246" y="372"/>
                </a:lnTo>
                <a:lnTo>
                  <a:pt x="240" y="372"/>
                </a:lnTo>
                <a:lnTo>
                  <a:pt x="240" y="366"/>
                </a:lnTo>
                <a:lnTo>
                  <a:pt x="234" y="360"/>
                </a:lnTo>
                <a:lnTo>
                  <a:pt x="234" y="348"/>
                </a:lnTo>
                <a:lnTo>
                  <a:pt x="240" y="336"/>
                </a:lnTo>
                <a:lnTo>
                  <a:pt x="246" y="330"/>
                </a:lnTo>
                <a:lnTo>
                  <a:pt x="246" y="288"/>
                </a:lnTo>
                <a:lnTo>
                  <a:pt x="252" y="282"/>
                </a:lnTo>
                <a:lnTo>
                  <a:pt x="264" y="276"/>
                </a:lnTo>
                <a:lnTo>
                  <a:pt x="294" y="276"/>
                </a:lnTo>
                <a:lnTo>
                  <a:pt x="300" y="270"/>
                </a:lnTo>
                <a:lnTo>
                  <a:pt x="300" y="258"/>
                </a:lnTo>
                <a:lnTo>
                  <a:pt x="288" y="246"/>
                </a:lnTo>
                <a:lnTo>
                  <a:pt x="288" y="234"/>
                </a:lnTo>
                <a:lnTo>
                  <a:pt x="294" y="222"/>
                </a:lnTo>
                <a:lnTo>
                  <a:pt x="300" y="216"/>
                </a:lnTo>
                <a:lnTo>
                  <a:pt x="306" y="204"/>
                </a:lnTo>
                <a:lnTo>
                  <a:pt x="306" y="192"/>
                </a:lnTo>
                <a:lnTo>
                  <a:pt x="300" y="180"/>
                </a:lnTo>
                <a:lnTo>
                  <a:pt x="294" y="174"/>
                </a:lnTo>
                <a:lnTo>
                  <a:pt x="276" y="174"/>
                </a:lnTo>
                <a:lnTo>
                  <a:pt x="270" y="180"/>
                </a:lnTo>
                <a:lnTo>
                  <a:pt x="270" y="156"/>
                </a:lnTo>
                <a:lnTo>
                  <a:pt x="258" y="150"/>
                </a:lnTo>
                <a:lnTo>
                  <a:pt x="252" y="138"/>
                </a:lnTo>
                <a:lnTo>
                  <a:pt x="234" y="132"/>
                </a:lnTo>
                <a:lnTo>
                  <a:pt x="216" y="132"/>
                </a:lnTo>
                <a:lnTo>
                  <a:pt x="204" y="138"/>
                </a:lnTo>
                <a:lnTo>
                  <a:pt x="198" y="150"/>
                </a:lnTo>
                <a:lnTo>
                  <a:pt x="198" y="156"/>
                </a:lnTo>
                <a:lnTo>
                  <a:pt x="192" y="162"/>
                </a:lnTo>
                <a:lnTo>
                  <a:pt x="192" y="168"/>
                </a:lnTo>
                <a:lnTo>
                  <a:pt x="192" y="162"/>
                </a:lnTo>
                <a:lnTo>
                  <a:pt x="198" y="156"/>
                </a:lnTo>
                <a:lnTo>
                  <a:pt x="198" y="144"/>
                </a:lnTo>
                <a:lnTo>
                  <a:pt x="204" y="132"/>
                </a:lnTo>
                <a:lnTo>
                  <a:pt x="204" y="114"/>
                </a:lnTo>
                <a:lnTo>
                  <a:pt x="210" y="102"/>
                </a:lnTo>
                <a:lnTo>
                  <a:pt x="210" y="78"/>
                </a:lnTo>
                <a:lnTo>
                  <a:pt x="192" y="42"/>
                </a:lnTo>
                <a:lnTo>
                  <a:pt x="180" y="30"/>
                </a:lnTo>
                <a:lnTo>
                  <a:pt x="132" y="6"/>
                </a:lnTo>
                <a:lnTo>
                  <a:pt x="126" y="0"/>
                </a:lnTo>
                <a:lnTo>
                  <a:pt x="120" y="0"/>
                </a:lnTo>
                <a:lnTo>
                  <a:pt x="102" y="36"/>
                </a:lnTo>
                <a:lnTo>
                  <a:pt x="96" y="42"/>
                </a:lnTo>
                <a:lnTo>
                  <a:pt x="90"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8" name="Guinea-Bissau" descr="© INSCALE GmbH, 05.05.2010&#10;http://www.presentationload.com/">
            <a:extLst>
              <a:ext uri="{FF2B5EF4-FFF2-40B4-BE49-F238E27FC236}">
                <a16:creationId xmlns:a16="http://schemas.microsoft.com/office/drawing/2014/main" id="{3845E73F-D504-FE75-3328-9893DAEC6613}"/>
              </a:ext>
            </a:extLst>
          </p:cNvPr>
          <p:cNvSpPr>
            <a:spLocks/>
          </p:cNvSpPr>
          <p:nvPr/>
        </p:nvSpPr>
        <p:spPr bwMode="gray">
          <a:xfrm>
            <a:off x="5059926" y="3899895"/>
            <a:ext cx="86672" cy="73763"/>
          </a:xfrm>
          <a:custGeom>
            <a:avLst/>
            <a:gdLst>
              <a:gd name="T0" fmla="*/ 2147483647 w 186"/>
              <a:gd name="T1" fmla="*/ 2147483647 h 156"/>
              <a:gd name="T2" fmla="*/ 2147483647 w 186"/>
              <a:gd name="T3" fmla="*/ 2147483647 h 156"/>
              <a:gd name="T4" fmla="*/ 2147483647 w 186"/>
              <a:gd name="T5" fmla="*/ 2147483647 h 156"/>
              <a:gd name="T6" fmla="*/ 2147483647 w 186"/>
              <a:gd name="T7" fmla="*/ 2147483647 h 156"/>
              <a:gd name="T8" fmla="*/ 2147483647 w 186"/>
              <a:gd name="T9" fmla="*/ 2147483647 h 156"/>
              <a:gd name="T10" fmla="*/ 2147483647 w 186"/>
              <a:gd name="T11" fmla="*/ 2147483647 h 156"/>
              <a:gd name="T12" fmla="*/ 2147483647 w 186"/>
              <a:gd name="T13" fmla="*/ 2147483647 h 156"/>
              <a:gd name="T14" fmla="*/ 2147483647 w 186"/>
              <a:gd name="T15" fmla="*/ 2147483647 h 156"/>
              <a:gd name="T16" fmla="*/ 2147483647 w 186"/>
              <a:gd name="T17" fmla="*/ 2147483647 h 156"/>
              <a:gd name="T18" fmla="*/ 2147483647 w 186"/>
              <a:gd name="T19" fmla="*/ 2147483647 h 156"/>
              <a:gd name="T20" fmla="*/ 2147483647 w 186"/>
              <a:gd name="T21" fmla="*/ 2147483647 h 156"/>
              <a:gd name="T22" fmla="*/ 2147483647 w 186"/>
              <a:gd name="T23" fmla="*/ 2147483647 h 156"/>
              <a:gd name="T24" fmla="*/ 2147483647 w 186"/>
              <a:gd name="T25" fmla="*/ 2147483647 h 156"/>
              <a:gd name="T26" fmla="*/ 2147483647 w 186"/>
              <a:gd name="T27" fmla="*/ 2147483647 h 156"/>
              <a:gd name="T28" fmla="*/ 2147483647 w 186"/>
              <a:gd name="T29" fmla="*/ 0 h 156"/>
              <a:gd name="T30" fmla="*/ 2147483647 w 186"/>
              <a:gd name="T31" fmla="*/ 2147483647 h 156"/>
              <a:gd name="T32" fmla="*/ 2147483647 w 186"/>
              <a:gd name="T33" fmla="*/ 2147483647 h 156"/>
              <a:gd name="T34" fmla="*/ 2147483647 w 186"/>
              <a:gd name="T35" fmla="*/ 2147483647 h 156"/>
              <a:gd name="T36" fmla="*/ 0 w 186"/>
              <a:gd name="T37" fmla="*/ 2147483647 h 156"/>
              <a:gd name="T38" fmla="*/ 2147483647 w 186"/>
              <a:gd name="T39" fmla="*/ 2147483647 h 156"/>
              <a:gd name="T40" fmla="*/ 2147483647 w 186"/>
              <a:gd name="T41" fmla="*/ 2147483647 h 156"/>
              <a:gd name="T42" fmla="*/ 2147483647 w 186"/>
              <a:gd name="T43" fmla="*/ 2147483647 h 156"/>
              <a:gd name="T44" fmla="*/ 2147483647 w 186"/>
              <a:gd name="T45" fmla="*/ 2147483647 h 156"/>
              <a:gd name="T46" fmla="*/ 2147483647 w 186"/>
              <a:gd name="T47" fmla="*/ 2147483647 h 156"/>
              <a:gd name="T48" fmla="*/ 2147483647 w 186"/>
              <a:gd name="T49" fmla="*/ 2147483647 h 156"/>
              <a:gd name="T50" fmla="*/ 2147483647 w 186"/>
              <a:gd name="T51" fmla="*/ 2147483647 h 156"/>
              <a:gd name="T52" fmla="*/ 2147483647 w 186"/>
              <a:gd name="T53" fmla="*/ 2147483647 h 156"/>
              <a:gd name="T54" fmla="*/ 2147483647 w 186"/>
              <a:gd name="T55" fmla="*/ 2147483647 h 156"/>
              <a:gd name="T56" fmla="*/ 2147483647 w 186"/>
              <a:gd name="T57" fmla="*/ 2147483647 h 156"/>
              <a:gd name="T58" fmla="*/ 2147483647 w 186"/>
              <a:gd name="T59" fmla="*/ 2147483647 h 156"/>
              <a:gd name="T60" fmla="*/ 2147483647 w 186"/>
              <a:gd name="T61" fmla="*/ 2147483647 h 156"/>
              <a:gd name="T62" fmla="*/ 2147483647 w 186"/>
              <a:gd name="T63" fmla="*/ 2147483647 h 156"/>
              <a:gd name="T64" fmla="*/ 2147483647 w 186"/>
              <a:gd name="T65" fmla="*/ 2147483647 h 156"/>
              <a:gd name="T66" fmla="*/ 2147483647 w 186"/>
              <a:gd name="T67" fmla="*/ 2147483647 h 156"/>
              <a:gd name="T68" fmla="*/ 2147483647 w 186"/>
              <a:gd name="T69" fmla="*/ 2147483647 h 156"/>
              <a:gd name="T70" fmla="*/ 2147483647 w 186"/>
              <a:gd name="T71" fmla="*/ 2147483647 h 156"/>
              <a:gd name="T72" fmla="*/ 2147483647 w 186"/>
              <a:gd name="T73" fmla="*/ 2147483647 h 1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86"/>
              <a:gd name="T112" fmla="*/ 0 h 156"/>
              <a:gd name="T113" fmla="*/ 186 w 186"/>
              <a:gd name="T114" fmla="*/ 156 h 15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86" h="156">
                <a:moveTo>
                  <a:pt x="126" y="102"/>
                </a:moveTo>
                <a:lnTo>
                  <a:pt x="132" y="96"/>
                </a:lnTo>
                <a:lnTo>
                  <a:pt x="144" y="90"/>
                </a:lnTo>
                <a:lnTo>
                  <a:pt x="174" y="90"/>
                </a:lnTo>
                <a:lnTo>
                  <a:pt x="180" y="84"/>
                </a:lnTo>
                <a:lnTo>
                  <a:pt x="186" y="72"/>
                </a:lnTo>
                <a:lnTo>
                  <a:pt x="186" y="66"/>
                </a:lnTo>
                <a:lnTo>
                  <a:pt x="180" y="60"/>
                </a:lnTo>
                <a:lnTo>
                  <a:pt x="168" y="54"/>
                </a:lnTo>
                <a:lnTo>
                  <a:pt x="162" y="48"/>
                </a:lnTo>
                <a:lnTo>
                  <a:pt x="162" y="36"/>
                </a:lnTo>
                <a:lnTo>
                  <a:pt x="168" y="30"/>
                </a:lnTo>
                <a:lnTo>
                  <a:pt x="186" y="30"/>
                </a:lnTo>
                <a:lnTo>
                  <a:pt x="186" y="6"/>
                </a:lnTo>
                <a:lnTo>
                  <a:pt x="84" y="0"/>
                </a:lnTo>
                <a:lnTo>
                  <a:pt x="54" y="24"/>
                </a:lnTo>
                <a:lnTo>
                  <a:pt x="18" y="24"/>
                </a:lnTo>
                <a:lnTo>
                  <a:pt x="6" y="36"/>
                </a:lnTo>
                <a:lnTo>
                  <a:pt x="0" y="72"/>
                </a:lnTo>
                <a:lnTo>
                  <a:pt x="6" y="78"/>
                </a:lnTo>
                <a:lnTo>
                  <a:pt x="18" y="78"/>
                </a:lnTo>
                <a:lnTo>
                  <a:pt x="42" y="66"/>
                </a:lnTo>
                <a:lnTo>
                  <a:pt x="66" y="66"/>
                </a:lnTo>
                <a:lnTo>
                  <a:pt x="90" y="60"/>
                </a:lnTo>
                <a:lnTo>
                  <a:pt x="90" y="84"/>
                </a:lnTo>
                <a:lnTo>
                  <a:pt x="78" y="78"/>
                </a:lnTo>
                <a:lnTo>
                  <a:pt x="72" y="78"/>
                </a:lnTo>
                <a:lnTo>
                  <a:pt x="66" y="72"/>
                </a:lnTo>
                <a:lnTo>
                  <a:pt x="54" y="72"/>
                </a:lnTo>
                <a:lnTo>
                  <a:pt x="54" y="96"/>
                </a:lnTo>
                <a:lnTo>
                  <a:pt x="60" y="102"/>
                </a:lnTo>
                <a:lnTo>
                  <a:pt x="90" y="96"/>
                </a:lnTo>
                <a:lnTo>
                  <a:pt x="54" y="114"/>
                </a:lnTo>
                <a:lnTo>
                  <a:pt x="84" y="156"/>
                </a:lnTo>
                <a:lnTo>
                  <a:pt x="90" y="132"/>
                </a:lnTo>
                <a:lnTo>
                  <a:pt x="108" y="102"/>
                </a:lnTo>
                <a:lnTo>
                  <a:pt x="126" y="10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9" name="Guinea" descr="© INSCALE GmbH, 05.05.2010&#10;http://www.presentationload.com/">
            <a:extLst>
              <a:ext uri="{FF2B5EF4-FFF2-40B4-BE49-F238E27FC236}">
                <a16:creationId xmlns:a16="http://schemas.microsoft.com/office/drawing/2014/main" id="{DD1D332B-4F16-F7ED-9694-2F0C1B034AA2}"/>
              </a:ext>
            </a:extLst>
          </p:cNvPr>
          <p:cNvSpPr>
            <a:spLocks/>
          </p:cNvSpPr>
          <p:nvPr/>
        </p:nvSpPr>
        <p:spPr bwMode="gray">
          <a:xfrm>
            <a:off x="5102340" y="3903584"/>
            <a:ext cx="245262" cy="208381"/>
          </a:xfrm>
          <a:custGeom>
            <a:avLst/>
            <a:gdLst>
              <a:gd name="T0" fmla="*/ 2147483647 w 522"/>
              <a:gd name="T1" fmla="*/ 2147483647 h 444"/>
              <a:gd name="T2" fmla="*/ 2147483647 w 522"/>
              <a:gd name="T3" fmla="*/ 2147483647 h 444"/>
              <a:gd name="T4" fmla="*/ 2147483647 w 522"/>
              <a:gd name="T5" fmla="*/ 2147483647 h 444"/>
              <a:gd name="T6" fmla="*/ 2147483647 w 522"/>
              <a:gd name="T7" fmla="*/ 2147483647 h 444"/>
              <a:gd name="T8" fmla="*/ 2147483647 w 522"/>
              <a:gd name="T9" fmla="*/ 2147483647 h 444"/>
              <a:gd name="T10" fmla="*/ 2147483647 w 522"/>
              <a:gd name="T11" fmla="*/ 2147483647 h 444"/>
              <a:gd name="T12" fmla="*/ 2147483647 w 522"/>
              <a:gd name="T13" fmla="*/ 2147483647 h 444"/>
              <a:gd name="T14" fmla="*/ 2147483647 w 522"/>
              <a:gd name="T15" fmla="*/ 2147483647 h 444"/>
              <a:gd name="T16" fmla="*/ 2147483647 w 522"/>
              <a:gd name="T17" fmla="*/ 2147483647 h 444"/>
              <a:gd name="T18" fmla="*/ 2147483647 w 522"/>
              <a:gd name="T19" fmla="*/ 2147483647 h 444"/>
              <a:gd name="T20" fmla="*/ 2147483647 w 522"/>
              <a:gd name="T21" fmla="*/ 2147483647 h 444"/>
              <a:gd name="T22" fmla="*/ 2147483647 w 522"/>
              <a:gd name="T23" fmla="*/ 2147483647 h 444"/>
              <a:gd name="T24" fmla="*/ 2147483647 w 522"/>
              <a:gd name="T25" fmla="*/ 2147483647 h 444"/>
              <a:gd name="T26" fmla="*/ 2147483647 w 522"/>
              <a:gd name="T27" fmla="*/ 2147483647 h 444"/>
              <a:gd name="T28" fmla="*/ 2147483647 w 522"/>
              <a:gd name="T29" fmla="*/ 2147483647 h 444"/>
              <a:gd name="T30" fmla="*/ 2147483647 w 522"/>
              <a:gd name="T31" fmla="*/ 2147483647 h 444"/>
              <a:gd name="T32" fmla="*/ 2147483647 w 522"/>
              <a:gd name="T33" fmla="*/ 2147483647 h 444"/>
              <a:gd name="T34" fmla="*/ 2147483647 w 522"/>
              <a:gd name="T35" fmla="*/ 2147483647 h 444"/>
              <a:gd name="T36" fmla="*/ 2147483647 w 522"/>
              <a:gd name="T37" fmla="*/ 2147483647 h 444"/>
              <a:gd name="T38" fmla="*/ 2147483647 w 522"/>
              <a:gd name="T39" fmla="*/ 2147483647 h 444"/>
              <a:gd name="T40" fmla="*/ 2147483647 w 522"/>
              <a:gd name="T41" fmla="*/ 2147483647 h 444"/>
              <a:gd name="T42" fmla="*/ 2147483647 w 522"/>
              <a:gd name="T43" fmla="*/ 2147483647 h 444"/>
              <a:gd name="T44" fmla="*/ 2147483647 w 522"/>
              <a:gd name="T45" fmla="*/ 2147483647 h 444"/>
              <a:gd name="T46" fmla="*/ 2147483647 w 522"/>
              <a:gd name="T47" fmla="*/ 2147483647 h 444"/>
              <a:gd name="T48" fmla="*/ 2147483647 w 522"/>
              <a:gd name="T49" fmla="*/ 2147483647 h 444"/>
              <a:gd name="T50" fmla="*/ 2147483647 w 522"/>
              <a:gd name="T51" fmla="*/ 2147483647 h 444"/>
              <a:gd name="T52" fmla="*/ 2147483647 w 522"/>
              <a:gd name="T53" fmla="*/ 2147483647 h 444"/>
              <a:gd name="T54" fmla="*/ 2147483647 w 522"/>
              <a:gd name="T55" fmla="*/ 2147483647 h 444"/>
              <a:gd name="T56" fmla="*/ 2147483647 w 522"/>
              <a:gd name="T57" fmla="*/ 2147483647 h 444"/>
              <a:gd name="T58" fmla="*/ 2147483647 w 522"/>
              <a:gd name="T59" fmla="*/ 2147483647 h 444"/>
              <a:gd name="T60" fmla="*/ 2147483647 w 522"/>
              <a:gd name="T61" fmla="*/ 2147483647 h 444"/>
              <a:gd name="T62" fmla="*/ 2147483647 w 522"/>
              <a:gd name="T63" fmla="*/ 2147483647 h 444"/>
              <a:gd name="T64" fmla="*/ 2147483647 w 522"/>
              <a:gd name="T65" fmla="*/ 2147483647 h 444"/>
              <a:gd name="T66" fmla="*/ 2147483647 w 522"/>
              <a:gd name="T67" fmla="*/ 2147483647 h 444"/>
              <a:gd name="T68" fmla="*/ 2147483647 w 522"/>
              <a:gd name="T69" fmla="*/ 2147483647 h 444"/>
              <a:gd name="T70" fmla="*/ 2147483647 w 522"/>
              <a:gd name="T71" fmla="*/ 2147483647 h 444"/>
              <a:gd name="T72" fmla="*/ 2147483647 w 522"/>
              <a:gd name="T73" fmla="*/ 2147483647 h 444"/>
              <a:gd name="T74" fmla="*/ 2147483647 w 522"/>
              <a:gd name="T75" fmla="*/ 2147483647 h 444"/>
              <a:gd name="T76" fmla="*/ 2147483647 w 522"/>
              <a:gd name="T77" fmla="*/ 2147483647 h 444"/>
              <a:gd name="T78" fmla="*/ 2147483647 w 522"/>
              <a:gd name="T79" fmla="*/ 2147483647 h 444"/>
              <a:gd name="T80" fmla="*/ 2147483647 w 522"/>
              <a:gd name="T81" fmla="*/ 2147483647 h 444"/>
              <a:gd name="T82" fmla="*/ 2147483647 w 522"/>
              <a:gd name="T83" fmla="*/ 2147483647 h 444"/>
              <a:gd name="T84" fmla="*/ 2147483647 w 522"/>
              <a:gd name="T85" fmla="*/ 2147483647 h 444"/>
              <a:gd name="T86" fmla="*/ 2147483647 w 522"/>
              <a:gd name="T87" fmla="*/ 2147483647 h 444"/>
              <a:gd name="T88" fmla="*/ 2147483647 w 522"/>
              <a:gd name="T89" fmla="*/ 2147483647 h 444"/>
              <a:gd name="T90" fmla="*/ 2147483647 w 522"/>
              <a:gd name="T91" fmla="*/ 2147483647 h 444"/>
              <a:gd name="T92" fmla="*/ 2147483647 w 522"/>
              <a:gd name="T93" fmla="*/ 2147483647 h 4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22"/>
              <a:gd name="T142" fmla="*/ 0 h 444"/>
              <a:gd name="T143" fmla="*/ 522 w 522"/>
              <a:gd name="T144" fmla="*/ 444 h 4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22" h="444">
                <a:moveTo>
                  <a:pt x="96" y="0"/>
                </a:moveTo>
                <a:lnTo>
                  <a:pt x="96" y="24"/>
                </a:lnTo>
                <a:lnTo>
                  <a:pt x="78" y="24"/>
                </a:lnTo>
                <a:lnTo>
                  <a:pt x="72" y="30"/>
                </a:lnTo>
                <a:lnTo>
                  <a:pt x="72" y="42"/>
                </a:lnTo>
                <a:lnTo>
                  <a:pt x="78" y="48"/>
                </a:lnTo>
                <a:lnTo>
                  <a:pt x="90" y="54"/>
                </a:lnTo>
                <a:lnTo>
                  <a:pt x="96" y="60"/>
                </a:lnTo>
                <a:lnTo>
                  <a:pt x="96" y="66"/>
                </a:lnTo>
                <a:lnTo>
                  <a:pt x="90" y="78"/>
                </a:lnTo>
                <a:lnTo>
                  <a:pt x="84" y="84"/>
                </a:lnTo>
                <a:lnTo>
                  <a:pt x="54" y="84"/>
                </a:lnTo>
                <a:lnTo>
                  <a:pt x="42" y="90"/>
                </a:lnTo>
                <a:lnTo>
                  <a:pt x="36" y="96"/>
                </a:lnTo>
                <a:lnTo>
                  <a:pt x="18" y="96"/>
                </a:lnTo>
                <a:lnTo>
                  <a:pt x="0" y="126"/>
                </a:lnTo>
                <a:lnTo>
                  <a:pt x="0" y="132"/>
                </a:lnTo>
                <a:lnTo>
                  <a:pt x="18" y="150"/>
                </a:lnTo>
                <a:lnTo>
                  <a:pt x="30" y="150"/>
                </a:lnTo>
                <a:lnTo>
                  <a:pt x="30" y="162"/>
                </a:lnTo>
                <a:lnTo>
                  <a:pt x="24" y="168"/>
                </a:lnTo>
                <a:lnTo>
                  <a:pt x="30" y="180"/>
                </a:lnTo>
                <a:lnTo>
                  <a:pt x="30" y="192"/>
                </a:lnTo>
                <a:lnTo>
                  <a:pt x="54" y="204"/>
                </a:lnTo>
                <a:lnTo>
                  <a:pt x="72" y="204"/>
                </a:lnTo>
                <a:lnTo>
                  <a:pt x="72" y="228"/>
                </a:lnTo>
                <a:lnTo>
                  <a:pt x="84" y="228"/>
                </a:lnTo>
                <a:lnTo>
                  <a:pt x="90" y="222"/>
                </a:lnTo>
                <a:lnTo>
                  <a:pt x="90" y="234"/>
                </a:lnTo>
                <a:lnTo>
                  <a:pt x="96" y="246"/>
                </a:lnTo>
                <a:lnTo>
                  <a:pt x="96" y="258"/>
                </a:lnTo>
                <a:lnTo>
                  <a:pt x="114" y="276"/>
                </a:lnTo>
                <a:lnTo>
                  <a:pt x="126" y="282"/>
                </a:lnTo>
                <a:lnTo>
                  <a:pt x="132" y="288"/>
                </a:lnTo>
                <a:lnTo>
                  <a:pt x="138" y="282"/>
                </a:lnTo>
                <a:lnTo>
                  <a:pt x="150" y="276"/>
                </a:lnTo>
                <a:lnTo>
                  <a:pt x="156" y="264"/>
                </a:lnTo>
                <a:lnTo>
                  <a:pt x="168" y="252"/>
                </a:lnTo>
                <a:lnTo>
                  <a:pt x="174" y="240"/>
                </a:lnTo>
                <a:lnTo>
                  <a:pt x="180" y="234"/>
                </a:lnTo>
                <a:lnTo>
                  <a:pt x="180" y="228"/>
                </a:lnTo>
                <a:lnTo>
                  <a:pt x="216" y="228"/>
                </a:lnTo>
                <a:lnTo>
                  <a:pt x="222" y="210"/>
                </a:lnTo>
                <a:lnTo>
                  <a:pt x="258" y="210"/>
                </a:lnTo>
                <a:lnTo>
                  <a:pt x="300" y="270"/>
                </a:lnTo>
                <a:lnTo>
                  <a:pt x="300" y="288"/>
                </a:lnTo>
                <a:lnTo>
                  <a:pt x="312" y="300"/>
                </a:lnTo>
                <a:lnTo>
                  <a:pt x="312" y="318"/>
                </a:lnTo>
                <a:lnTo>
                  <a:pt x="306" y="330"/>
                </a:lnTo>
                <a:lnTo>
                  <a:pt x="300" y="336"/>
                </a:lnTo>
                <a:lnTo>
                  <a:pt x="294" y="354"/>
                </a:lnTo>
                <a:lnTo>
                  <a:pt x="324" y="342"/>
                </a:lnTo>
                <a:lnTo>
                  <a:pt x="348" y="348"/>
                </a:lnTo>
                <a:lnTo>
                  <a:pt x="348" y="336"/>
                </a:lnTo>
                <a:lnTo>
                  <a:pt x="354" y="330"/>
                </a:lnTo>
                <a:lnTo>
                  <a:pt x="360" y="330"/>
                </a:lnTo>
                <a:lnTo>
                  <a:pt x="372" y="336"/>
                </a:lnTo>
                <a:lnTo>
                  <a:pt x="384" y="348"/>
                </a:lnTo>
                <a:lnTo>
                  <a:pt x="390" y="366"/>
                </a:lnTo>
                <a:lnTo>
                  <a:pt x="390" y="426"/>
                </a:lnTo>
                <a:lnTo>
                  <a:pt x="402" y="426"/>
                </a:lnTo>
                <a:lnTo>
                  <a:pt x="402" y="432"/>
                </a:lnTo>
                <a:lnTo>
                  <a:pt x="414" y="444"/>
                </a:lnTo>
                <a:lnTo>
                  <a:pt x="420" y="444"/>
                </a:lnTo>
                <a:lnTo>
                  <a:pt x="432" y="432"/>
                </a:lnTo>
                <a:lnTo>
                  <a:pt x="432" y="420"/>
                </a:lnTo>
                <a:lnTo>
                  <a:pt x="438" y="408"/>
                </a:lnTo>
                <a:lnTo>
                  <a:pt x="444" y="402"/>
                </a:lnTo>
                <a:lnTo>
                  <a:pt x="456" y="402"/>
                </a:lnTo>
                <a:lnTo>
                  <a:pt x="468" y="408"/>
                </a:lnTo>
                <a:lnTo>
                  <a:pt x="474" y="414"/>
                </a:lnTo>
                <a:lnTo>
                  <a:pt x="480" y="414"/>
                </a:lnTo>
                <a:lnTo>
                  <a:pt x="486" y="408"/>
                </a:lnTo>
                <a:lnTo>
                  <a:pt x="486" y="390"/>
                </a:lnTo>
                <a:lnTo>
                  <a:pt x="480" y="384"/>
                </a:lnTo>
                <a:lnTo>
                  <a:pt x="480" y="378"/>
                </a:lnTo>
                <a:lnTo>
                  <a:pt x="498" y="378"/>
                </a:lnTo>
                <a:lnTo>
                  <a:pt x="492" y="366"/>
                </a:lnTo>
                <a:lnTo>
                  <a:pt x="480" y="360"/>
                </a:lnTo>
                <a:lnTo>
                  <a:pt x="474" y="348"/>
                </a:lnTo>
                <a:lnTo>
                  <a:pt x="474" y="336"/>
                </a:lnTo>
                <a:lnTo>
                  <a:pt x="492" y="336"/>
                </a:lnTo>
                <a:lnTo>
                  <a:pt x="498" y="342"/>
                </a:lnTo>
                <a:lnTo>
                  <a:pt x="510" y="342"/>
                </a:lnTo>
                <a:lnTo>
                  <a:pt x="516" y="348"/>
                </a:lnTo>
                <a:lnTo>
                  <a:pt x="516" y="342"/>
                </a:lnTo>
                <a:lnTo>
                  <a:pt x="522" y="336"/>
                </a:lnTo>
                <a:lnTo>
                  <a:pt x="522" y="324"/>
                </a:lnTo>
                <a:lnTo>
                  <a:pt x="516" y="324"/>
                </a:lnTo>
                <a:lnTo>
                  <a:pt x="504" y="318"/>
                </a:lnTo>
                <a:lnTo>
                  <a:pt x="498" y="318"/>
                </a:lnTo>
                <a:lnTo>
                  <a:pt x="498" y="306"/>
                </a:lnTo>
                <a:lnTo>
                  <a:pt x="504" y="294"/>
                </a:lnTo>
                <a:lnTo>
                  <a:pt x="510" y="288"/>
                </a:lnTo>
                <a:lnTo>
                  <a:pt x="492" y="282"/>
                </a:lnTo>
                <a:lnTo>
                  <a:pt x="504" y="264"/>
                </a:lnTo>
                <a:lnTo>
                  <a:pt x="486" y="258"/>
                </a:lnTo>
                <a:lnTo>
                  <a:pt x="480" y="222"/>
                </a:lnTo>
                <a:lnTo>
                  <a:pt x="498" y="198"/>
                </a:lnTo>
                <a:lnTo>
                  <a:pt x="468" y="168"/>
                </a:lnTo>
                <a:lnTo>
                  <a:pt x="468" y="132"/>
                </a:lnTo>
                <a:lnTo>
                  <a:pt x="444" y="132"/>
                </a:lnTo>
                <a:lnTo>
                  <a:pt x="468" y="96"/>
                </a:lnTo>
                <a:lnTo>
                  <a:pt x="432" y="78"/>
                </a:lnTo>
                <a:lnTo>
                  <a:pt x="444" y="48"/>
                </a:lnTo>
                <a:lnTo>
                  <a:pt x="426" y="36"/>
                </a:lnTo>
                <a:lnTo>
                  <a:pt x="426" y="18"/>
                </a:lnTo>
                <a:lnTo>
                  <a:pt x="414" y="12"/>
                </a:lnTo>
                <a:lnTo>
                  <a:pt x="402" y="12"/>
                </a:lnTo>
                <a:lnTo>
                  <a:pt x="396" y="18"/>
                </a:lnTo>
                <a:lnTo>
                  <a:pt x="396" y="36"/>
                </a:lnTo>
                <a:lnTo>
                  <a:pt x="378" y="54"/>
                </a:lnTo>
                <a:lnTo>
                  <a:pt x="366" y="48"/>
                </a:lnTo>
                <a:lnTo>
                  <a:pt x="360" y="42"/>
                </a:lnTo>
                <a:lnTo>
                  <a:pt x="348" y="36"/>
                </a:lnTo>
                <a:lnTo>
                  <a:pt x="342" y="36"/>
                </a:lnTo>
                <a:lnTo>
                  <a:pt x="336" y="30"/>
                </a:lnTo>
                <a:lnTo>
                  <a:pt x="330" y="30"/>
                </a:lnTo>
                <a:lnTo>
                  <a:pt x="324" y="42"/>
                </a:lnTo>
                <a:lnTo>
                  <a:pt x="312" y="54"/>
                </a:lnTo>
                <a:lnTo>
                  <a:pt x="306" y="66"/>
                </a:lnTo>
                <a:lnTo>
                  <a:pt x="306" y="54"/>
                </a:lnTo>
                <a:lnTo>
                  <a:pt x="300" y="42"/>
                </a:lnTo>
                <a:lnTo>
                  <a:pt x="288" y="30"/>
                </a:lnTo>
                <a:lnTo>
                  <a:pt x="276" y="42"/>
                </a:lnTo>
                <a:lnTo>
                  <a:pt x="270" y="54"/>
                </a:lnTo>
                <a:lnTo>
                  <a:pt x="264" y="60"/>
                </a:lnTo>
                <a:lnTo>
                  <a:pt x="258" y="54"/>
                </a:lnTo>
                <a:lnTo>
                  <a:pt x="258" y="48"/>
                </a:lnTo>
                <a:lnTo>
                  <a:pt x="252" y="36"/>
                </a:lnTo>
                <a:lnTo>
                  <a:pt x="252" y="24"/>
                </a:lnTo>
                <a:lnTo>
                  <a:pt x="210" y="24"/>
                </a:lnTo>
                <a:lnTo>
                  <a:pt x="204" y="30"/>
                </a:lnTo>
                <a:lnTo>
                  <a:pt x="192" y="36"/>
                </a:lnTo>
                <a:lnTo>
                  <a:pt x="180" y="36"/>
                </a:lnTo>
                <a:lnTo>
                  <a:pt x="174" y="30"/>
                </a:lnTo>
                <a:lnTo>
                  <a:pt x="168" y="18"/>
                </a:lnTo>
                <a:lnTo>
                  <a:pt x="162" y="12"/>
                </a:lnTo>
                <a:lnTo>
                  <a:pt x="156" y="18"/>
                </a:lnTo>
                <a:lnTo>
                  <a:pt x="138" y="18"/>
                </a:lnTo>
                <a:lnTo>
                  <a:pt x="132" y="6"/>
                </a:lnTo>
                <a:lnTo>
                  <a:pt x="132" y="0"/>
                </a:lnTo>
                <a:lnTo>
                  <a:pt x="96"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0" name="Guatemala" descr="© INSCALE GmbH, 05.05.2010&#10;http://www.presentationload.com/">
            <a:extLst>
              <a:ext uri="{FF2B5EF4-FFF2-40B4-BE49-F238E27FC236}">
                <a16:creationId xmlns:a16="http://schemas.microsoft.com/office/drawing/2014/main" id="{A089016E-A42D-44E2-9A49-B05D6B8F457E}"/>
              </a:ext>
            </a:extLst>
          </p:cNvPr>
          <p:cNvSpPr>
            <a:spLocks/>
          </p:cNvSpPr>
          <p:nvPr/>
        </p:nvSpPr>
        <p:spPr bwMode="gray">
          <a:xfrm>
            <a:off x="2533548" y="3704424"/>
            <a:ext cx="140149" cy="158591"/>
          </a:xfrm>
          <a:custGeom>
            <a:avLst/>
            <a:gdLst>
              <a:gd name="T0" fmla="*/ 2147483647 w 300"/>
              <a:gd name="T1" fmla="*/ 2147483647 h 336"/>
              <a:gd name="T2" fmla="*/ 2147483647 w 300"/>
              <a:gd name="T3" fmla="*/ 2147483647 h 336"/>
              <a:gd name="T4" fmla="*/ 2147483647 w 300"/>
              <a:gd name="T5" fmla="*/ 2147483647 h 336"/>
              <a:gd name="T6" fmla="*/ 2147483647 w 300"/>
              <a:gd name="T7" fmla="*/ 2147483647 h 336"/>
              <a:gd name="T8" fmla="*/ 2147483647 w 300"/>
              <a:gd name="T9" fmla="*/ 2147483647 h 336"/>
              <a:gd name="T10" fmla="*/ 2147483647 w 300"/>
              <a:gd name="T11" fmla="*/ 0 h 336"/>
              <a:gd name="T12" fmla="*/ 2147483647 w 300"/>
              <a:gd name="T13" fmla="*/ 2147483647 h 336"/>
              <a:gd name="T14" fmla="*/ 2147483647 w 300"/>
              <a:gd name="T15" fmla="*/ 2147483647 h 336"/>
              <a:gd name="T16" fmla="*/ 2147483647 w 300"/>
              <a:gd name="T17" fmla="*/ 2147483647 h 336"/>
              <a:gd name="T18" fmla="*/ 2147483647 w 300"/>
              <a:gd name="T19" fmla="*/ 2147483647 h 336"/>
              <a:gd name="T20" fmla="*/ 2147483647 w 300"/>
              <a:gd name="T21" fmla="*/ 2147483647 h 336"/>
              <a:gd name="T22" fmla="*/ 2147483647 w 300"/>
              <a:gd name="T23" fmla="*/ 2147483647 h 336"/>
              <a:gd name="T24" fmla="*/ 2147483647 w 300"/>
              <a:gd name="T25" fmla="*/ 2147483647 h 336"/>
              <a:gd name="T26" fmla="*/ 2147483647 w 300"/>
              <a:gd name="T27" fmla="*/ 2147483647 h 336"/>
              <a:gd name="T28" fmla="*/ 2147483647 w 300"/>
              <a:gd name="T29" fmla="*/ 2147483647 h 336"/>
              <a:gd name="T30" fmla="*/ 2147483647 w 300"/>
              <a:gd name="T31" fmla="*/ 2147483647 h 336"/>
              <a:gd name="T32" fmla="*/ 2147483647 w 300"/>
              <a:gd name="T33" fmla="*/ 2147483647 h 336"/>
              <a:gd name="T34" fmla="*/ 2147483647 w 300"/>
              <a:gd name="T35" fmla="*/ 2147483647 h 336"/>
              <a:gd name="T36" fmla="*/ 2147483647 w 300"/>
              <a:gd name="T37" fmla="*/ 2147483647 h 336"/>
              <a:gd name="T38" fmla="*/ 2147483647 w 300"/>
              <a:gd name="T39" fmla="*/ 2147483647 h 336"/>
              <a:gd name="T40" fmla="*/ 2147483647 w 300"/>
              <a:gd name="T41" fmla="*/ 2147483647 h 336"/>
              <a:gd name="T42" fmla="*/ 2147483647 w 300"/>
              <a:gd name="T43" fmla="*/ 2147483647 h 336"/>
              <a:gd name="T44" fmla="*/ 2147483647 w 300"/>
              <a:gd name="T45" fmla="*/ 2147483647 h 336"/>
              <a:gd name="T46" fmla="*/ 2147483647 w 300"/>
              <a:gd name="T47" fmla="*/ 2147483647 h 336"/>
              <a:gd name="T48" fmla="*/ 2147483647 w 300"/>
              <a:gd name="T49" fmla="*/ 2147483647 h 336"/>
              <a:gd name="T50" fmla="*/ 2147483647 w 300"/>
              <a:gd name="T51" fmla="*/ 2147483647 h 336"/>
              <a:gd name="T52" fmla="*/ 2147483647 w 300"/>
              <a:gd name="T53" fmla="*/ 2147483647 h 336"/>
              <a:gd name="T54" fmla="*/ 2147483647 w 300"/>
              <a:gd name="T55" fmla="*/ 2147483647 h 336"/>
              <a:gd name="T56" fmla="*/ 2147483647 w 300"/>
              <a:gd name="T57" fmla="*/ 2147483647 h 336"/>
              <a:gd name="T58" fmla="*/ 0 w 300"/>
              <a:gd name="T59" fmla="*/ 2147483647 h 336"/>
              <a:gd name="T60" fmla="*/ 2147483647 w 300"/>
              <a:gd name="T61" fmla="*/ 2147483647 h 336"/>
              <a:gd name="T62" fmla="*/ 2147483647 w 300"/>
              <a:gd name="T63" fmla="*/ 2147483647 h 336"/>
              <a:gd name="T64" fmla="*/ 2147483647 w 300"/>
              <a:gd name="T65" fmla="*/ 2147483647 h 336"/>
              <a:gd name="T66" fmla="*/ 2147483647 w 300"/>
              <a:gd name="T67" fmla="*/ 2147483647 h 336"/>
              <a:gd name="T68" fmla="*/ 2147483647 w 300"/>
              <a:gd name="T69" fmla="*/ 2147483647 h 336"/>
              <a:gd name="T70" fmla="*/ 2147483647 w 300"/>
              <a:gd name="T71" fmla="*/ 2147483647 h 336"/>
              <a:gd name="T72" fmla="*/ 2147483647 w 300"/>
              <a:gd name="T73" fmla="*/ 2147483647 h 336"/>
              <a:gd name="T74" fmla="*/ 2147483647 w 300"/>
              <a:gd name="T75" fmla="*/ 2147483647 h 336"/>
              <a:gd name="T76" fmla="*/ 2147483647 w 300"/>
              <a:gd name="T77" fmla="*/ 2147483647 h 336"/>
              <a:gd name="T78" fmla="*/ 2147483647 w 300"/>
              <a:gd name="T79" fmla="*/ 2147483647 h 336"/>
              <a:gd name="T80" fmla="*/ 2147483647 w 300"/>
              <a:gd name="T81" fmla="*/ 2147483647 h 336"/>
              <a:gd name="T82" fmla="*/ 2147483647 w 300"/>
              <a:gd name="T83" fmla="*/ 2147483647 h 336"/>
              <a:gd name="T84" fmla="*/ 2147483647 w 300"/>
              <a:gd name="T85" fmla="*/ 2147483647 h 336"/>
              <a:gd name="T86" fmla="*/ 2147483647 w 300"/>
              <a:gd name="T87" fmla="*/ 2147483647 h 336"/>
              <a:gd name="T88" fmla="*/ 2147483647 w 300"/>
              <a:gd name="T89" fmla="*/ 2147483647 h 336"/>
              <a:gd name="T90" fmla="*/ 2147483647 w 300"/>
              <a:gd name="T91" fmla="*/ 2147483647 h 336"/>
              <a:gd name="T92" fmla="*/ 2147483647 w 300"/>
              <a:gd name="T93" fmla="*/ 2147483647 h 336"/>
              <a:gd name="T94" fmla="*/ 2147483647 w 300"/>
              <a:gd name="T95" fmla="*/ 2147483647 h 336"/>
              <a:gd name="T96" fmla="*/ 2147483647 w 300"/>
              <a:gd name="T97" fmla="*/ 2147483647 h 336"/>
              <a:gd name="T98" fmla="*/ 2147483647 w 300"/>
              <a:gd name="T99" fmla="*/ 2147483647 h 336"/>
              <a:gd name="T100" fmla="*/ 2147483647 w 300"/>
              <a:gd name="T101" fmla="*/ 2147483647 h 336"/>
              <a:gd name="T102" fmla="*/ 2147483647 w 300"/>
              <a:gd name="T103" fmla="*/ 2147483647 h 336"/>
              <a:gd name="T104" fmla="*/ 2147483647 w 300"/>
              <a:gd name="T105" fmla="*/ 2147483647 h 336"/>
              <a:gd name="T106" fmla="*/ 2147483647 w 300"/>
              <a:gd name="T107" fmla="*/ 2147483647 h 336"/>
              <a:gd name="T108" fmla="*/ 2147483647 w 300"/>
              <a:gd name="T109" fmla="*/ 2147483647 h 336"/>
              <a:gd name="T110" fmla="*/ 2147483647 w 300"/>
              <a:gd name="T111" fmla="*/ 2147483647 h 336"/>
              <a:gd name="T112" fmla="*/ 2147483647 w 300"/>
              <a:gd name="T113" fmla="*/ 2147483647 h 336"/>
              <a:gd name="T114" fmla="*/ 2147483647 w 300"/>
              <a:gd name="T115" fmla="*/ 2147483647 h 336"/>
              <a:gd name="T116" fmla="*/ 2147483647 w 300"/>
              <a:gd name="T117" fmla="*/ 2147483647 h 336"/>
              <a:gd name="T118" fmla="*/ 2147483647 w 300"/>
              <a:gd name="T119" fmla="*/ 2147483647 h 336"/>
              <a:gd name="T120" fmla="*/ 2147483647 w 300"/>
              <a:gd name="T121" fmla="*/ 2147483647 h 3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0"/>
              <a:gd name="T184" fmla="*/ 0 h 336"/>
              <a:gd name="T185" fmla="*/ 300 w 300"/>
              <a:gd name="T186" fmla="*/ 336 h 3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0" h="336">
                <a:moveTo>
                  <a:pt x="288" y="156"/>
                </a:moveTo>
                <a:lnTo>
                  <a:pt x="270" y="168"/>
                </a:lnTo>
                <a:lnTo>
                  <a:pt x="258" y="162"/>
                </a:lnTo>
                <a:lnTo>
                  <a:pt x="228" y="162"/>
                </a:lnTo>
                <a:lnTo>
                  <a:pt x="252" y="6"/>
                </a:lnTo>
                <a:lnTo>
                  <a:pt x="120" y="0"/>
                </a:lnTo>
                <a:lnTo>
                  <a:pt x="120" y="12"/>
                </a:lnTo>
                <a:lnTo>
                  <a:pt x="126" y="24"/>
                </a:lnTo>
                <a:lnTo>
                  <a:pt x="126" y="48"/>
                </a:lnTo>
                <a:lnTo>
                  <a:pt x="120" y="48"/>
                </a:lnTo>
                <a:lnTo>
                  <a:pt x="108" y="54"/>
                </a:lnTo>
                <a:lnTo>
                  <a:pt x="84" y="54"/>
                </a:lnTo>
                <a:lnTo>
                  <a:pt x="96" y="60"/>
                </a:lnTo>
                <a:lnTo>
                  <a:pt x="96" y="66"/>
                </a:lnTo>
                <a:lnTo>
                  <a:pt x="102" y="78"/>
                </a:lnTo>
                <a:lnTo>
                  <a:pt x="108" y="84"/>
                </a:lnTo>
                <a:lnTo>
                  <a:pt x="114" y="84"/>
                </a:lnTo>
                <a:lnTo>
                  <a:pt x="126" y="90"/>
                </a:lnTo>
                <a:lnTo>
                  <a:pt x="132" y="90"/>
                </a:lnTo>
                <a:lnTo>
                  <a:pt x="138" y="114"/>
                </a:lnTo>
                <a:lnTo>
                  <a:pt x="156" y="114"/>
                </a:lnTo>
                <a:lnTo>
                  <a:pt x="156" y="126"/>
                </a:lnTo>
                <a:lnTo>
                  <a:pt x="150" y="132"/>
                </a:lnTo>
                <a:lnTo>
                  <a:pt x="144" y="132"/>
                </a:lnTo>
                <a:lnTo>
                  <a:pt x="144" y="150"/>
                </a:lnTo>
                <a:lnTo>
                  <a:pt x="54" y="144"/>
                </a:lnTo>
                <a:lnTo>
                  <a:pt x="24" y="192"/>
                </a:lnTo>
                <a:lnTo>
                  <a:pt x="24" y="264"/>
                </a:lnTo>
                <a:lnTo>
                  <a:pt x="18" y="270"/>
                </a:lnTo>
                <a:lnTo>
                  <a:pt x="0" y="270"/>
                </a:lnTo>
                <a:lnTo>
                  <a:pt x="6" y="282"/>
                </a:lnTo>
                <a:lnTo>
                  <a:pt x="12" y="288"/>
                </a:lnTo>
                <a:lnTo>
                  <a:pt x="24" y="288"/>
                </a:lnTo>
                <a:lnTo>
                  <a:pt x="42" y="300"/>
                </a:lnTo>
                <a:lnTo>
                  <a:pt x="60" y="318"/>
                </a:lnTo>
                <a:lnTo>
                  <a:pt x="72" y="324"/>
                </a:lnTo>
                <a:lnTo>
                  <a:pt x="120" y="324"/>
                </a:lnTo>
                <a:lnTo>
                  <a:pt x="126" y="330"/>
                </a:lnTo>
                <a:lnTo>
                  <a:pt x="132" y="330"/>
                </a:lnTo>
                <a:lnTo>
                  <a:pt x="138" y="336"/>
                </a:lnTo>
                <a:lnTo>
                  <a:pt x="150" y="324"/>
                </a:lnTo>
                <a:lnTo>
                  <a:pt x="162" y="318"/>
                </a:lnTo>
                <a:lnTo>
                  <a:pt x="168" y="312"/>
                </a:lnTo>
                <a:lnTo>
                  <a:pt x="174" y="312"/>
                </a:lnTo>
                <a:lnTo>
                  <a:pt x="180" y="300"/>
                </a:lnTo>
                <a:lnTo>
                  <a:pt x="186" y="294"/>
                </a:lnTo>
                <a:lnTo>
                  <a:pt x="186" y="282"/>
                </a:lnTo>
                <a:lnTo>
                  <a:pt x="204" y="282"/>
                </a:lnTo>
                <a:lnTo>
                  <a:pt x="210" y="276"/>
                </a:lnTo>
                <a:lnTo>
                  <a:pt x="222" y="270"/>
                </a:lnTo>
                <a:lnTo>
                  <a:pt x="222" y="264"/>
                </a:lnTo>
                <a:lnTo>
                  <a:pt x="228" y="252"/>
                </a:lnTo>
                <a:lnTo>
                  <a:pt x="228" y="234"/>
                </a:lnTo>
                <a:lnTo>
                  <a:pt x="234" y="222"/>
                </a:lnTo>
                <a:lnTo>
                  <a:pt x="246" y="216"/>
                </a:lnTo>
                <a:lnTo>
                  <a:pt x="258" y="204"/>
                </a:lnTo>
                <a:lnTo>
                  <a:pt x="270" y="198"/>
                </a:lnTo>
                <a:lnTo>
                  <a:pt x="282" y="186"/>
                </a:lnTo>
                <a:lnTo>
                  <a:pt x="294" y="180"/>
                </a:lnTo>
                <a:lnTo>
                  <a:pt x="300" y="168"/>
                </a:lnTo>
                <a:lnTo>
                  <a:pt x="288" y="15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1" name="Greenland" descr="© INSCALE GmbH, 05.05.2010&#10;http://www.presentationload.com/">
            <a:extLst>
              <a:ext uri="{FF2B5EF4-FFF2-40B4-BE49-F238E27FC236}">
                <a16:creationId xmlns:a16="http://schemas.microsoft.com/office/drawing/2014/main" id="{DC11E441-7FFA-A7AB-F272-0B3B73A3B6AA}"/>
              </a:ext>
            </a:extLst>
          </p:cNvPr>
          <p:cNvSpPr>
            <a:spLocks noEditPoints="1"/>
          </p:cNvSpPr>
          <p:nvPr/>
        </p:nvSpPr>
        <p:spPr bwMode="gray">
          <a:xfrm>
            <a:off x="4160018" y="1419617"/>
            <a:ext cx="1322199" cy="719187"/>
          </a:xfrm>
          <a:custGeom>
            <a:avLst/>
            <a:gdLst>
              <a:gd name="T0" fmla="*/ 2147483647 w 732"/>
              <a:gd name="T1" fmla="*/ 2147483647 h 398"/>
              <a:gd name="T2" fmla="*/ 2147483647 w 732"/>
              <a:gd name="T3" fmla="*/ 2147483647 h 398"/>
              <a:gd name="T4" fmla="*/ 2147483647 w 732"/>
              <a:gd name="T5" fmla="*/ 2147483647 h 398"/>
              <a:gd name="T6" fmla="*/ 2147483647 w 732"/>
              <a:gd name="T7" fmla="*/ 2147483647 h 398"/>
              <a:gd name="T8" fmla="*/ 2147483647 w 732"/>
              <a:gd name="T9" fmla="*/ 2147483647 h 398"/>
              <a:gd name="T10" fmla="*/ 2147483647 w 732"/>
              <a:gd name="T11" fmla="*/ 2147483647 h 398"/>
              <a:gd name="T12" fmla="*/ 2147483647 w 732"/>
              <a:gd name="T13" fmla="*/ 2147483647 h 398"/>
              <a:gd name="T14" fmla="*/ 2147483647 w 732"/>
              <a:gd name="T15" fmla="*/ 2147483647 h 398"/>
              <a:gd name="T16" fmla="*/ 2147483647 w 732"/>
              <a:gd name="T17" fmla="*/ 2147483647 h 398"/>
              <a:gd name="T18" fmla="*/ 2147483647 w 732"/>
              <a:gd name="T19" fmla="*/ 2147483647 h 398"/>
              <a:gd name="T20" fmla="*/ 2147483647 w 732"/>
              <a:gd name="T21" fmla="*/ 2147483647 h 398"/>
              <a:gd name="T22" fmla="*/ 2147483647 w 732"/>
              <a:gd name="T23" fmla="*/ 2147483647 h 398"/>
              <a:gd name="T24" fmla="*/ 2147483647 w 732"/>
              <a:gd name="T25" fmla="*/ 2147483647 h 398"/>
              <a:gd name="T26" fmla="*/ 2147483647 w 732"/>
              <a:gd name="T27" fmla="*/ 2147483647 h 398"/>
              <a:gd name="T28" fmla="*/ 2147483647 w 732"/>
              <a:gd name="T29" fmla="*/ 2147483647 h 398"/>
              <a:gd name="T30" fmla="*/ 2147483647 w 732"/>
              <a:gd name="T31" fmla="*/ 2147483647 h 398"/>
              <a:gd name="T32" fmla="*/ 2147483647 w 732"/>
              <a:gd name="T33" fmla="*/ 2147483647 h 398"/>
              <a:gd name="T34" fmla="*/ 2147483647 w 732"/>
              <a:gd name="T35" fmla="*/ 2147483647 h 398"/>
              <a:gd name="T36" fmla="*/ 2147483647 w 732"/>
              <a:gd name="T37" fmla="*/ 2147483647 h 398"/>
              <a:gd name="T38" fmla="*/ 2147483647 w 732"/>
              <a:gd name="T39" fmla="*/ 2147483647 h 398"/>
              <a:gd name="T40" fmla="*/ 2147483647 w 732"/>
              <a:gd name="T41" fmla="*/ 2147483647 h 398"/>
              <a:gd name="T42" fmla="*/ 2147483647 w 732"/>
              <a:gd name="T43" fmla="*/ 2147483647 h 398"/>
              <a:gd name="T44" fmla="*/ 2147483647 w 732"/>
              <a:gd name="T45" fmla="*/ 2147483647 h 398"/>
              <a:gd name="T46" fmla="*/ 2147483647 w 732"/>
              <a:gd name="T47" fmla="*/ 2147483647 h 398"/>
              <a:gd name="T48" fmla="*/ 2147483647 w 732"/>
              <a:gd name="T49" fmla="*/ 2147483647 h 398"/>
              <a:gd name="T50" fmla="*/ 2147483647 w 732"/>
              <a:gd name="T51" fmla="*/ 2147483647 h 398"/>
              <a:gd name="T52" fmla="*/ 2147483647 w 732"/>
              <a:gd name="T53" fmla="*/ 2147483647 h 398"/>
              <a:gd name="T54" fmla="*/ 2147483647 w 732"/>
              <a:gd name="T55" fmla="*/ 2147483647 h 398"/>
              <a:gd name="T56" fmla="*/ 2147483647 w 732"/>
              <a:gd name="T57" fmla="*/ 2147483647 h 398"/>
              <a:gd name="T58" fmla="*/ 2147483647 w 732"/>
              <a:gd name="T59" fmla="*/ 2147483647 h 398"/>
              <a:gd name="T60" fmla="*/ 2147483647 w 732"/>
              <a:gd name="T61" fmla="*/ 2147483647 h 398"/>
              <a:gd name="T62" fmla="*/ 2147483647 w 732"/>
              <a:gd name="T63" fmla="*/ 2147483647 h 398"/>
              <a:gd name="T64" fmla="*/ 2147483647 w 732"/>
              <a:gd name="T65" fmla="*/ 2147483647 h 398"/>
              <a:gd name="T66" fmla="*/ 2147483647 w 732"/>
              <a:gd name="T67" fmla="*/ 2147483647 h 398"/>
              <a:gd name="T68" fmla="*/ 2147483647 w 732"/>
              <a:gd name="T69" fmla="*/ 2147483647 h 398"/>
              <a:gd name="T70" fmla="*/ 2147483647 w 732"/>
              <a:gd name="T71" fmla="*/ 2147483647 h 398"/>
              <a:gd name="T72" fmla="*/ 2147483647 w 732"/>
              <a:gd name="T73" fmla="*/ 2147483647 h 398"/>
              <a:gd name="T74" fmla="*/ 2147483647 w 732"/>
              <a:gd name="T75" fmla="*/ 2147483647 h 398"/>
              <a:gd name="T76" fmla="*/ 2147483647 w 732"/>
              <a:gd name="T77" fmla="*/ 2147483647 h 398"/>
              <a:gd name="T78" fmla="*/ 2147483647 w 732"/>
              <a:gd name="T79" fmla="*/ 2147483647 h 398"/>
              <a:gd name="T80" fmla="*/ 2147483647 w 732"/>
              <a:gd name="T81" fmla="*/ 2147483647 h 398"/>
              <a:gd name="T82" fmla="*/ 2147483647 w 732"/>
              <a:gd name="T83" fmla="*/ 2147483647 h 398"/>
              <a:gd name="T84" fmla="*/ 2147483647 w 732"/>
              <a:gd name="T85" fmla="*/ 2147483647 h 398"/>
              <a:gd name="T86" fmla="*/ 2147483647 w 732"/>
              <a:gd name="T87" fmla="*/ 2147483647 h 398"/>
              <a:gd name="T88" fmla="*/ 2147483647 w 732"/>
              <a:gd name="T89" fmla="*/ 2147483647 h 398"/>
              <a:gd name="T90" fmla="*/ 2147483647 w 732"/>
              <a:gd name="T91" fmla="*/ 2147483647 h 398"/>
              <a:gd name="T92" fmla="*/ 2147483647 w 732"/>
              <a:gd name="T93" fmla="*/ 2147483647 h 398"/>
              <a:gd name="T94" fmla="*/ 2147483647 w 732"/>
              <a:gd name="T95" fmla="*/ 2147483647 h 398"/>
              <a:gd name="T96" fmla="*/ 2147483647 w 732"/>
              <a:gd name="T97" fmla="*/ 2147483647 h 398"/>
              <a:gd name="T98" fmla="*/ 2147483647 w 732"/>
              <a:gd name="T99" fmla="*/ 2147483647 h 398"/>
              <a:gd name="T100" fmla="*/ 2147483647 w 732"/>
              <a:gd name="T101" fmla="*/ 2147483647 h 398"/>
              <a:gd name="T102" fmla="*/ 2147483647 w 732"/>
              <a:gd name="T103" fmla="*/ 2147483647 h 398"/>
              <a:gd name="T104" fmla="*/ 2147483647 w 732"/>
              <a:gd name="T105" fmla="*/ 2147483647 h 398"/>
              <a:gd name="T106" fmla="*/ 2147483647 w 732"/>
              <a:gd name="T107" fmla="*/ 2147483647 h 398"/>
              <a:gd name="T108" fmla="*/ 2147483647 w 732"/>
              <a:gd name="T109" fmla="*/ 2147483647 h 398"/>
              <a:gd name="T110" fmla="*/ 2147483647 w 732"/>
              <a:gd name="T111" fmla="*/ 2147483647 h 398"/>
              <a:gd name="T112" fmla="*/ 2147483647 w 732"/>
              <a:gd name="T113" fmla="*/ 2147483647 h 398"/>
              <a:gd name="T114" fmla="*/ 2147483647 w 732"/>
              <a:gd name="T115" fmla="*/ 2147483647 h 398"/>
              <a:gd name="T116" fmla="*/ 2147483647 w 732"/>
              <a:gd name="T117" fmla="*/ 2147483647 h 398"/>
              <a:gd name="T118" fmla="*/ 2147483647 w 732"/>
              <a:gd name="T119" fmla="*/ 2147483647 h 398"/>
              <a:gd name="T120" fmla="*/ 2147483647 w 732"/>
              <a:gd name="T121" fmla="*/ 2147483647 h 398"/>
              <a:gd name="T122" fmla="*/ 2147483647 w 732"/>
              <a:gd name="T123" fmla="*/ 2147483647 h 39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32"/>
              <a:gd name="T187" fmla="*/ 0 h 398"/>
              <a:gd name="T188" fmla="*/ 732 w 732"/>
              <a:gd name="T189" fmla="*/ 398 h 39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32" h="398">
                <a:moveTo>
                  <a:pt x="730" y="24"/>
                </a:moveTo>
                <a:lnTo>
                  <a:pt x="728" y="24"/>
                </a:lnTo>
                <a:lnTo>
                  <a:pt x="723" y="24"/>
                </a:lnTo>
                <a:lnTo>
                  <a:pt x="718" y="22"/>
                </a:lnTo>
                <a:lnTo>
                  <a:pt x="678" y="22"/>
                </a:lnTo>
                <a:lnTo>
                  <a:pt x="678" y="24"/>
                </a:lnTo>
                <a:lnTo>
                  <a:pt x="670" y="26"/>
                </a:lnTo>
                <a:lnTo>
                  <a:pt x="659" y="26"/>
                </a:lnTo>
                <a:lnTo>
                  <a:pt x="651" y="24"/>
                </a:lnTo>
                <a:lnTo>
                  <a:pt x="637" y="24"/>
                </a:lnTo>
                <a:lnTo>
                  <a:pt x="623" y="29"/>
                </a:lnTo>
                <a:lnTo>
                  <a:pt x="616" y="34"/>
                </a:lnTo>
                <a:lnTo>
                  <a:pt x="611" y="34"/>
                </a:lnTo>
                <a:lnTo>
                  <a:pt x="606" y="34"/>
                </a:lnTo>
                <a:lnTo>
                  <a:pt x="604" y="36"/>
                </a:lnTo>
                <a:lnTo>
                  <a:pt x="602" y="36"/>
                </a:lnTo>
                <a:lnTo>
                  <a:pt x="597" y="38"/>
                </a:lnTo>
                <a:lnTo>
                  <a:pt x="592" y="38"/>
                </a:lnTo>
                <a:lnTo>
                  <a:pt x="599" y="34"/>
                </a:lnTo>
                <a:lnTo>
                  <a:pt x="609" y="31"/>
                </a:lnTo>
                <a:lnTo>
                  <a:pt x="621" y="26"/>
                </a:lnTo>
                <a:lnTo>
                  <a:pt x="623" y="24"/>
                </a:lnTo>
                <a:lnTo>
                  <a:pt x="618" y="19"/>
                </a:lnTo>
                <a:lnTo>
                  <a:pt x="606" y="19"/>
                </a:lnTo>
                <a:lnTo>
                  <a:pt x="604" y="22"/>
                </a:lnTo>
                <a:lnTo>
                  <a:pt x="602" y="22"/>
                </a:lnTo>
                <a:lnTo>
                  <a:pt x="597" y="24"/>
                </a:lnTo>
                <a:lnTo>
                  <a:pt x="594" y="24"/>
                </a:lnTo>
                <a:lnTo>
                  <a:pt x="566" y="26"/>
                </a:lnTo>
                <a:lnTo>
                  <a:pt x="566" y="29"/>
                </a:lnTo>
                <a:lnTo>
                  <a:pt x="563" y="29"/>
                </a:lnTo>
                <a:lnTo>
                  <a:pt x="566" y="26"/>
                </a:lnTo>
                <a:lnTo>
                  <a:pt x="568" y="26"/>
                </a:lnTo>
                <a:lnTo>
                  <a:pt x="573" y="26"/>
                </a:lnTo>
                <a:lnTo>
                  <a:pt x="578" y="24"/>
                </a:lnTo>
                <a:lnTo>
                  <a:pt x="580" y="24"/>
                </a:lnTo>
                <a:lnTo>
                  <a:pt x="582" y="24"/>
                </a:lnTo>
                <a:lnTo>
                  <a:pt x="585" y="22"/>
                </a:lnTo>
                <a:lnTo>
                  <a:pt x="578" y="19"/>
                </a:lnTo>
                <a:lnTo>
                  <a:pt x="552" y="19"/>
                </a:lnTo>
                <a:lnTo>
                  <a:pt x="542" y="22"/>
                </a:lnTo>
                <a:lnTo>
                  <a:pt x="525" y="19"/>
                </a:lnTo>
                <a:lnTo>
                  <a:pt x="523" y="19"/>
                </a:lnTo>
                <a:lnTo>
                  <a:pt x="523" y="22"/>
                </a:lnTo>
                <a:lnTo>
                  <a:pt x="518" y="22"/>
                </a:lnTo>
                <a:lnTo>
                  <a:pt x="514" y="24"/>
                </a:lnTo>
                <a:lnTo>
                  <a:pt x="511" y="24"/>
                </a:lnTo>
                <a:lnTo>
                  <a:pt x="509" y="24"/>
                </a:lnTo>
                <a:lnTo>
                  <a:pt x="506" y="24"/>
                </a:lnTo>
                <a:lnTo>
                  <a:pt x="509" y="22"/>
                </a:lnTo>
                <a:lnTo>
                  <a:pt x="518" y="19"/>
                </a:lnTo>
                <a:lnTo>
                  <a:pt x="530" y="19"/>
                </a:lnTo>
                <a:lnTo>
                  <a:pt x="563" y="19"/>
                </a:lnTo>
                <a:lnTo>
                  <a:pt x="580" y="17"/>
                </a:lnTo>
                <a:lnTo>
                  <a:pt x="625" y="17"/>
                </a:lnTo>
                <a:lnTo>
                  <a:pt x="632" y="14"/>
                </a:lnTo>
                <a:lnTo>
                  <a:pt x="628" y="12"/>
                </a:lnTo>
                <a:lnTo>
                  <a:pt x="618" y="10"/>
                </a:lnTo>
                <a:lnTo>
                  <a:pt x="592" y="10"/>
                </a:lnTo>
                <a:lnTo>
                  <a:pt x="594" y="10"/>
                </a:lnTo>
                <a:lnTo>
                  <a:pt x="597" y="7"/>
                </a:lnTo>
                <a:lnTo>
                  <a:pt x="594" y="5"/>
                </a:lnTo>
                <a:lnTo>
                  <a:pt x="585" y="5"/>
                </a:lnTo>
                <a:lnTo>
                  <a:pt x="582" y="7"/>
                </a:lnTo>
                <a:lnTo>
                  <a:pt x="568" y="7"/>
                </a:lnTo>
                <a:lnTo>
                  <a:pt x="566" y="5"/>
                </a:lnTo>
                <a:lnTo>
                  <a:pt x="571" y="5"/>
                </a:lnTo>
                <a:lnTo>
                  <a:pt x="573" y="5"/>
                </a:lnTo>
                <a:lnTo>
                  <a:pt x="578" y="5"/>
                </a:lnTo>
                <a:lnTo>
                  <a:pt x="578" y="2"/>
                </a:lnTo>
                <a:lnTo>
                  <a:pt x="575" y="2"/>
                </a:lnTo>
                <a:lnTo>
                  <a:pt x="571" y="0"/>
                </a:lnTo>
                <a:lnTo>
                  <a:pt x="537" y="0"/>
                </a:lnTo>
                <a:lnTo>
                  <a:pt x="528" y="2"/>
                </a:lnTo>
                <a:lnTo>
                  <a:pt x="518" y="2"/>
                </a:lnTo>
                <a:lnTo>
                  <a:pt x="509" y="0"/>
                </a:lnTo>
                <a:lnTo>
                  <a:pt x="483" y="0"/>
                </a:lnTo>
                <a:lnTo>
                  <a:pt x="478" y="2"/>
                </a:lnTo>
                <a:lnTo>
                  <a:pt x="454" y="2"/>
                </a:lnTo>
                <a:lnTo>
                  <a:pt x="452" y="0"/>
                </a:lnTo>
                <a:lnTo>
                  <a:pt x="447" y="0"/>
                </a:lnTo>
                <a:lnTo>
                  <a:pt x="445" y="2"/>
                </a:lnTo>
                <a:lnTo>
                  <a:pt x="442" y="2"/>
                </a:lnTo>
                <a:lnTo>
                  <a:pt x="442" y="5"/>
                </a:lnTo>
                <a:lnTo>
                  <a:pt x="445" y="5"/>
                </a:lnTo>
                <a:lnTo>
                  <a:pt x="447" y="5"/>
                </a:lnTo>
                <a:lnTo>
                  <a:pt x="442" y="7"/>
                </a:lnTo>
                <a:lnTo>
                  <a:pt x="428" y="7"/>
                </a:lnTo>
                <a:lnTo>
                  <a:pt x="409" y="5"/>
                </a:lnTo>
                <a:lnTo>
                  <a:pt x="378" y="5"/>
                </a:lnTo>
                <a:lnTo>
                  <a:pt x="373" y="5"/>
                </a:lnTo>
                <a:lnTo>
                  <a:pt x="371" y="5"/>
                </a:lnTo>
                <a:lnTo>
                  <a:pt x="368" y="7"/>
                </a:lnTo>
                <a:lnTo>
                  <a:pt x="366" y="7"/>
                </a:lnTo>
                <a:lnTo>
                  <a:pt x="366" y="10"/>
                </a:lnTo>
                <a:lnTo>
                  <a:pt x="368" y="10"/>
                </a:lnTo>
                <a:lnTo>
                  <a:pt x="378" y="10"/>
                </a:lnTo>
                <a:lnTo>
                  <a:pt x="387" y="10"/>
                </a:lnTo>
                <a:lnTo>
                  <a:pt x="399" y="12"/>
                </a:lnTo>
                <a:lnTo>
                  <a:pt x="404" y="12"/>
                </a:lnTo>
                <a:lnTo>
                  <a:pt x="426" y="14"/>
                </a:lnTo>
                <a:lnTo>
                  <a:pt x="399" y="14"/>
                </a:lnTo>
                <a:lnTo>
                  <a:pt x="395" y="14"/>
                </a:lnTo>
                <a:lnTo>
                  <a:pt x="392" y="14"/>
                </a:lnTo>
                <a:lnTo>
                  <a:pt x="387" y="12"/>
                </a:lnTo>
                <a:lnTo>
                  <a:pt x="378" y="12"/>
                </a:lnTo>
                <a:lnTo>
                  <a:pt x="380" y="14"/>
                </a:lnTo>
                <a:lnTo>
                  <a:pt x="383" y="14"/>
                </a:lnTo>
                <a:lnTo>
                  <a:pt x="385" y="14"/>
                </a:lnTo>
                <a:lnTo>
                  <a:pt x="376" y="14"/>
                </a:lnTo>
                <a:lnTo>
                  <a:pt x="373" y="17"/>
                </a:lnTo>
                <a:lnTo>
                  <a:pt x="373" y="19"/>
                </a:lnTo>
                <a:lnTo>
                  <a:pt x="371" y="22"/>
                </a:lnTo>
                <a:lnTo>
                  <a:pt x="371" y="24"/>
                </a:lnTo>
                <a:lnTo>
                  <a:pt x="368" y="24"/>
                </a:lnTo>
                <a:lnTo>
                  <a:pt x="366" y="24"/>
                </a:lnTo>
                <a:lnTo>
                  <a:pt x="364" y="24"/>
                </a:lnTo>
                <a:lnTo>
                  <a:pt x="359" y="24"/>
                </a:lnTo>
                <a:lnTo>
                  <a:pt x="357" y="22"/>
                </a:lnTo>
                <a:lnTo>
                  <a:pt x="345" y="19"/>
                </a:lnTo>
                <a:lnTo>
                  <a:pt x="330" y="14"/>
                </a:lnTo>
                <a:lnTo>
                  <a:pt x="309" y="14"/>
                </a:lnTo>
                <a:lnTo>
                  <a:pt x="309" y="24"/>
                </a:lnTo>
                <a:lnTo>
                  <a:pt x="297" y="24"/>
                </a:lnTo>
                <a:lnTo>
                  <a:pt x="292" y="22"/>
                </a:lnTo>
                <a:lnTo>
                  <a:pt x="288" y="22"/>
                </a:lnTo>
                <a:lnTo>
                  <a:pt x="285" y="19"/>
                </a:lnTo>
                <a:lnTo>
                  <a:pt x="278" y="19"/>
                </a:lnTo>
                <a:lnTo>
                  <a:pt x="273" y="22"/>
                </a:lnTo>
                <a:lnTo>
                  <a:pt x="273" y="24"/>
                </a:lnTo>
                <a:lnTo>
                  <a:pt x="269" y="24"/>
                </a:lnTo>
                <a:lnTo>
                  <a:pt x="271" y="19"/>
                </a:lnTo>
                <a:lnTo>
                  <a:pt x="269" y="17"/>
                </a:lnTo>
                <a:lnTo>
                  <a:pt x="238" y="17"/>
                </a:lnTo>
                <a:lnTo>
                  <a:pt x="228" y="19"/>
                </a:lnTo>
                <a:lnTo>
                  <a:pt x="209" y="19"/>
                </a:lnTo>
                <a:lnTo>
                  <a:pt x="214" y="22"/>
                </a:lnTo>
                <a:lnTo>
                  <a:pt x="223" y="26"/>
                </a:lnTo>
                <a:lnTo>
                  <a:pt x="226" y="29"/>
                </a:lnTo>
                <a:lnTo>
                  <a:pt x="223" y="29"/>
                </a:lnTo>
                <a:lnTo>
                  <a:pt x="223" y="26"/>
                </a:lnTo>
                <a:lnTo>
                  <a:pt x="214" y="24"/>
                </a:lnTo>
                <a:lnTo>
                  <a:pt x="207" y="24"/>
                </a:lnTo>
                <a:lnTo>
                  <a:pt x="202" y="22"/>
                </a:lnTo>
                <a:lnTo>
                  <a:pt x="197" y="22"/>
                </a:lnTo>
                <a:lnTo>
                  <a:pt x="192" y="19"/>
                </a:lnTo>
                <a:lnTo>
                  <a:pt x="190" y="19"/>
                </a:lnTo>
                <a:lnTo>
                  <a:pt x="188" y="22"/>
                </a:lnTo>
                <a:lnTo>
                  <a:pt x="185" y="24"/>
                </a:lnTo>
                <a:lnTo>
                  <a:pt x="183" y="26"/>
                </a:lnTo>
                <a:lnTo>
                  <a:pt x="178" y="29"/>
                </a:lnTo>
                <a:lnTo>
                  <a:pt x="176" y="29"/>
                </a:lnTo>
                <a:lnTo>
                  <a:pt x="171" y="31"/>
                </a:lnTo>
                <a:lnTo>
                  <a:pt x="150" y="31"/>
                </a:lnTo>
                <a:lnTo>
                  <a:pt x="143" y="34"/>
                </a:lnTo>
                <a:lnTo>
                  <a:pt x="133" y="36"/>
                </a:lnTo>
                <a:lnTo>
                  <a:pt x="124" y="38"/>
                </a:lnTo>
                <a:lnTo>
                  <a:pt x="119" y="38"/>
                </a:lnTo>
                <a:lnTo>
                  <a:pt x="102" y="41"/>
                </a:lnTo>
                <a:lnTo>
                  <a:pt x="97" y="43"/>
                </a:lnTo>
                <a:lnTo>
                  <a:pt x="100" y="46"/>
                </a:lnTo>
                <a:lnTo>
                  <a:pt x="105" y="48"/>
                </a:lnTo>
                <a:lnTo>
                  <a:pt x="126" y="48"/>
                </a:lnTo>
                <a:lnTo>
                  <a:pt x="116" y="50"/>
                </a:lnTo>
                <a:lnTo>
                  <a:pt x="112" y="55"/>
                </a:lnTo>
                <a:lnTo>
                  <a:pt x="109" y="55"/>
                </a:lnTo>
                <a:lnTo>
                  <a:pt x="93" y="60"/>
                </a:lnTo>
                <a:lnTo>
                  <a:pt x="88" y="60"/>
                </a:lnTo>
                <a:lnTo>
                  <a:pt x="66" y="60"/>
                </a:lnTo>
                <a:lnTo>
                  <a:pt x="57" y="62"/>
                </a:lnTo>
                <a:lnTo>
                  <a:pt x="47" y="65"/>
                </a:lnTo>
                <a:lnTo>
                  <a:pt x="45" y="67"/>
                </a:lnTo>
                <a:lnTo>
                  <a:pt x="40" y="67"/>
                </a:lnTo>
                <a:lnTo>
                  <a:pt x="38" y="65"/>
                </a:lnTo>
                <a:lnTo>
                  <a:pt x="31" y="70"/>
                </a:lnTo>
                <a:lnTo>
                  <a:pt x="9" y="70"/>
                </a:lnTo>
                <a:lnTo>
                  <a:pt x="7" y="70"/>
                </a:lnTo>
                <a:lnTo>
                  <a:pt x="2" y="70"/>
                </a:lnTo>
                <a:lnTo>
                  <a:pt x="0" y="74"/>
                </a:lnTo>
                <a:lnTo>
                  <a:pt x="2" y="74"/>
                </a:lnTo>
                <a:lnTo>
                  <a:pt x="9" y="79"/>
                </a:lnTo>
                <a:lnTo>
                  <a:pt x="12" y="82"/>
                </a:lnTo>
                <a:lnTo>
                  <a:pt x="14" y="84"/>
                </a:lnTo>
                <a:lnTo>
                  <a:pt x="24" y="79"/>
                </a:lnTo>
                <a:lnTo>
                  <a:pt x="24" y="84"/>
                </a:lnTo>
                <a:lnTo>
                  <a:pt x="28" y="86"/>
                </a:lnTo>
                <a:lnTo>
                  <a:pt x="33" y="86"/>
                </a:lnTo>
                <a:lnTo>
                  <a:pt x="36" y="84"/>
                </a:lnTo>
                <a:lnTo>
                  <a:pt x="38" y="84"/>
                </a:lnTo>
                <a:lnTo>
                  <a:pt x="40" y="82"/>
                </a:lnTo>
                <a:lnTo>
                  <a:pt x="40" y="84"/>
                </a:lnTo>
                <a:lnTo>
                  <a:pt x="43" y="86"/>
                </a:lnTo>
                <a:lnTo>
                  <a:pt x="45" y="86"/>
                </a:lnTo>
                <a:lnTo>
                  <a:pt x="47" y="84"/>
                </a:lnTo>
                <a:lnTo>
                  <a:pt x="52" y="84"/>
                </a:lnTo>
                <a:lnTo>
                  <a:pt x="57" y="84"/>
                </a:lnTo>
                <a:lnTo>
                  <a:pt x="59" y="82"/>
                </a:lnTo>
                <a:lnTo>
                  <a:pt x="64" y="82"/>
                </a:lnTo>
                <a:lnTo>
                  <a:pt x="64" y="84"/>
                </a:lnTo>
                <a:lnTo>
                  <a:pt x="64" y="86"/>
                </a:lnTo>
                <a:lnTo>
                  <a:pt x="62" y="86"/>
                </a:lnTo>
                <a:lnTo>
                  <a:pt x="57" y="91"/>
                </a:lnTo>
                <a:lnTo>
                  <a:pt x="55" y="91"/>
                </a:lnTo>
                <a:lnTo>
                  <a:pt x="52" y="89"/>
                </a:lnTo>
                <a:lnTo>
                  <a:pt x="40" y="89"/>
                </a:lnTo>
                <a:lnTo>
                  <a:pt x="36" y="91"/>
                </a:lnTo>
                <a:lnTo>
                  <a:pt x="33" y="91"/>
                </a:lnTo>
                <a:lnTo>
                  <a:pt x="21" y="89"/>
                </a:lnTo>
                <a:lnTo>
                  <a:pt x="19" y="89"/>
                </a:lnTo>
                <a:lnTo>
                  <a:pt x="14" y="86"/>
                </a:lnTo>
                <a:lnTo>
                  <a:pt x="7" y="86"/>
                </a:lnTo>
                <a:lnTo>
                  <a:pt x="2" y="89"/>
                </a:lnTo>
                <a:lnTo>
                  <a:pt x="2" y="93"/>
                </a:lnTo>
                <a:lnTo>
                  <a:pt x="2" y="96"/>
                </a:lnTo>
                <a:lnTo>
                  <a:pt x="7" y="98"/>
                </a:lnTo>
                <a:lnTo>
                  <a:pt x="19" y="98"/>
                </a:lnTo>
                <a:lnTo>
                  <a:pt x="17" y="101"/>
                </a:lnTo>
                <a:lnTo>
                  <a:pt x="14" y="101"/>
                </a:lnTo>
                <a:lnTo>
                  <a:pt x="9" y="101"/>
                </a:lnTo>
                <a:lnTo>
                  <a:pt x="12" y="103"/>
                </a:lnTo>
                <a:lnTo>
                  <a:pt x="19" y="105"/>
                </a:lnTo>
                <a:lnTo>
                  <a:pt x="21" y="105"/>
                </a:lnTo>
                <a:lnTo>
                  <a:pt x="24" y="108"/>
                </a:lnTo>
                <a:lnTo>
                  <a:pt x="33" y="108"/>
                </a:lnTo>
                <a:lnTo>
                  <a:pt x="33" y="105"/>
                </a:lnTo>
                <a:lnTo>
                  <a:pt x="36" y="105"/>
                </a:lnTo>
                <a:lnTo>
                  <a:pt x="38" y="105"/>
                </a:lnTo>
                <a:lnTo>
                  <a:pt x="43" y="108"/>
                </a:lnTo>
                <a:lnTo>
                  <a:pt x="52" y="105"/>
                </a:lnTo>
                <a:lnTo>
                  <a:pt x="52" y="108"/>
                </a:lnTo>
                <a:lnTo>
                  <a:pt x="57" y="108"/>
                </a:lnTo>
                <a:lnTo>
                  <a:pt x="62" y="105"/>
                </a:lnTo>
                <a:lnTo>
                  <a:pt x="64" y="105"/>
                </a:lnTo>
                <a:lnTo>
                  <a:pt x="69" y="103"/>
                </a:lnTo>
                <a:lnTo>
                  <a:pt x="76" y="105"/>
                </a:lnTo>
                <a:lnTo>
                  <a:pt x="81" y="105"/>
                </a:lnTo>
                <a:lnTo>
                  <a:pt x="83" y="105"/>
                </a:lnTo>
                <a:lnTo>
                  <a:pt x="85" y="103"/>
                </a:lnTo>
                <a:lnTo>
                  <a:pt x="88" y="103"/>
                </a:lnTo>
                <a:lnTo>
                  <a:pt x="93" y="105"/>
                </a:lnTo>
                <a:lnTo>
                  <a:pt x="97" y="105"/>
                </a:lnTo>
                <a:lnTo>
                  <a:pt x="112" y="105"/>
                </a:lnTo>
                <a:lnTo>
                  <a:pt x="121" y="110"/>
                </a:lnTo>
                <a:lnTo>
                  <a:pt x="124" y="110"/>
                </a:lnTo>
                <a:lnTo>
                  <a:pt x="128" y="115"/>
                </a:lnTo>
                <a:lnTo>
                  <a:pt x="135" y="115"/>
                </a:lnTo>
                <a:lnTo>
                  <a:pt x="133" y="117"/>
                </a:lnTo>
                <a:lnTo>
                  <a:pt x="133" y="120"/>
                </a:lnTo>
                <a:lnTo>
                  <a:pt x="133" y="125"/>
                </a:lnTo>
                <a:lnTo>
                  <a:pt x="138" y="125"/>
                </a:lnTo>
                <a:lnTo>
                  <a:pt x="140" y="125"/>
                </a:lnTo>
                <a:lnTo>
                  <a:pt x="145" y="127"/>
                </a:lnTo>
                <a:lnTo>
                  <a:pt x="147" y="129"/>
                </a:lnTo>
                <a:lnTo>
                  <a:pt x="143" y="134"/>
                </a:lnTo>
                <a:lnTo>
                  <a:pt x="145" y="141"/>
                </a:lnTo>
                <a:lnTo>
                  <a:pt x="152" y="144"/>
                </a:lnTo>
                <a:lnTo>
                  <a:pt x="145" y="149"/>
                </a:lnTo>
                <a:lnTo>
                  <a:pt x="150" y="151"/>
                </a:lnTo>
                <a:lnTo>
                  <a:pt x="147" y="151"/>
                </a:lnTo>
                <a:lnTo>
                  <a:pt x="145" y="153"/>
                </a:lnTo>
                <a:lnTo>
                  <a:pt x="145" y="156"/>
                </a:lnTo>
                <a:lnTo>
                  <a:pt x="150" y="161"/>
                </a:lnTo>
                <a:lnTo>
                  <a:pt x="152" y="161"/>
                </a:lnTo>
                <a:lnTo>
                  <a:pt x="152" y="163"/>
                </a:lnTo>
                <a:lnTo>
                  <a:pt x="147" y="165"/>
                </a:lnTo>
                <a:lnTo>
                  <a:pt x="145" y="168"/>
                </a:lnTo>
                <a:lnTo>
                  <a:pt x="143" y="168"/>
                </a:lnTo>
                <a:lnTo>
                  <a:pt x="147" y="170"/>
                </a:lnTo>
                <a:lnTo>
                  <a:pt x="143" y="170"/>
                </a:lnTo>
                <a:lnTo>
                  <a:pt x="140" y="170"/>
                </a:lnTo>
                <a:lnTo>
                  <a:pt x="138" y="170"/>
                </a:lnTo>
                <a:lnTo>
                  <a:pt x="133" y="173"/>
                </a:lnTo>
                <a:lnTo>
                  <a:pt x="131" y="173"/>
                </a:lnTo>
                <a:lnTo>
                  <a:pt x="131" y="175"/>
                </a:lnTo>
                <a:lnTo>
                  <a:pt x="143" y="175"/>
                </a:lnTo>
                <a:lnTo>
                  <a:pt x="138" y="180"/>
                </a:lnTo>
                <a:lnTo>
                  <a:pt x="126" y="180"/>
                </a:lnTo>
                <a:lnTo>
                  <a:pt x="124" y="180"/>
                </a:lnTo>
                <a:lnTo>
                  <a:pt x="124" y="182"/>
                </a:lnTo>
                <a:lnTo>
                  <a:pt x="133" y="189"/>
                </a:lnTo>
                <a:lnTo>
                  <a:pt x="138" y="189"/>
                </a:lnTo>
                <a:lnTo>
                  <a:pt x="145" y="184"/>
                </a:lnTo>
                <a:lnTo>
                  <a:pt x="147" y="184"/>
                </a:lnTo>
                <a:lnTo>
                  <a:pt x="152" y="184"/>
                </a:lnTo>
                <a:lnTo>
                  <a:pt x="154" y="182"/>
                </a:lnTo>
                <a:lnTo>
                  <a:pt x="157" y="182"/>
                </a:lnTo>
                <a:lnTo>
                  <a:pt x="157" y="180"/>
                </a:lnTo>
                <a:lnTo>
                  <a:pt x="157" y="175"/>
                </a:lnTo>
                <a:lnTo>
                  <a:pt x="159" y="173"/>
                </a:lnTo>
                <a:lnTo>
                  <a:pt x="159" y="180"/>
                </a:lnTo>
                <a:lnTo>
                  <a:pt x="166" y="175"/>
                </a:lnTo>
                <a:lnTo>
                  <a:pt x="164" y="177"/>
                </a:lnTo>
                <a:lnTo>
                  <a:pt x="164" y="180"/>
                </a:lnTo>
                <a:lnTo>
                  <a:pt x="166" y="180"/>
                </a:lnTo>
                <a:lnTo>
                  <a:pt x="169" y="182"/>
                </a:lnTo>
                <a:lnTo>
                  <a:pt x="176" y="182"/>
                </a:lnTo>
                <a:lnTo>
                  <a:pt x="171" y="187"/>
                </a:lnTo>
                <a:lnTo>
                  <a:pt x="171" y="189"/>
                </a:lnTo>
                <a:lnTo>
                  <a:pt x="173" y="192"/>
                </a:lnTo>
                <a:lnTo>
                  <a:pt x="176" y="194"/>
                </a:lnTo>
                <a:lnTo>
                  <a:pt x="178" y="196"/>
                </a:lnTo>
                <a:lnTo>
                  <a:pt x="181" y="199"/>
                </a:lnTo>
                <a:lnTo>
                  <a:pt x="178" y="201"/>
                </a:lnTo>
                <a:lnTo>
                  <a:pt x="173" y="201"/>
                </a:lnTo>
                <a:lnTo>
                  <a:pt x="173" y="204"/>
                </a:lnTo>
                <a:lnTo>
                  <a:pt x="166" y="204"/>
                </a:lnTo>
                <a:lnTo>
                  <a:pt x="164" y="201"/>
                </a:lnTo>
                <a:lnTo>
                  <a:pt x="162" y="201"/>
                </a:lnTo>
                <a:lnTo>
                  <a:pt x="159" y="201"/>
                </a:lnTo>
                <a:lnTo>
                  <a:pt x="157" y="199"/>
                </a:lnTo>
                <a:lnTo>
                  <a:pt x="143" y="199"/>
                </a:lnTo>
                <a:lnTo>
                  <a:pt x="140" y="196"/>
                </a:lnTo>
                <a:lnTo>
                  <a:pt x="138" y="194"/>
                </a:lnTo>
                <a:lnTo>
                  <a:pt x="131" y="194"/>
                </a:lnTo>
                <a:lnTo>
                  <a:pt x="128" y="199"/>
                </a:lnTo>
                <a:lnTo>
                  <a:pt x="128" y="201"/>
                </a:lnTo>
                <a:lnTo>
                  <a:pt x="133" y="201"/>
                </a:lnTo>
                <a:lnTo>
                  <a:pt x="133" y="204"/>
                </a:lnTo>
                <a:lnTo>
                  <a:pt x="140" y="204"/>
                </a:lnTo>
                <a:lnTo>
                  <a:pt x="143" y="206"/>
                </a:lnTo>
                <a:lnTo>
                  <a:pt x="145" y="206"/>
                </a:lnTo>
                <a:lnTo>
                  <a:pt x="147" y="206"/>
                </a:lnTo>
                <a:lnTo>
                  <a:pt x="152" y="211"/>
                </a:lnTo>
                <a:lnTo>
                  <a:pt x="162" y="211"/>
                </a:lnTo>
                <a:lnTo>
                  <a:pt x="164" y="211"/>
                </a:lnTo>
                <a:lnTo>
                  <a:pt x="166" y="211"/>
                </a:lnTo>
                <a:lnTo>
                  <a:pt x="173" y="213"/>
                </a:lnTo>
                <a:lnTo>
                  <a:pt x="178" y="208"/>
                </a:lnTo>
                <a:lnTo>
                  <a:pt x="178" y="216"/>
                </a:lnTo>
                <a:lnTo>
                  <a:pt x="176" y="213"/>
                </a:lnTo>
                <a:lnTo>
                  <a:pt x="173" y="213"/>
                </a:lnTo>
                <a:lnTo>
                  <a:pt x="171" y="213"/>
                </a:lnTo>
                <a:lnTo>
                  <a:pt x="171" y="216"/>
                </a:lnTo>
                <a:lnTo>
                  <a:pt x="173" y="220"/>
                </a:lnTo>
                <a:lnTo>
                  <a:pt x="169" y="220"/>
                </a:lnTo>
                <a:lnTo>
                  <a:pt x="166" y="220"/>
                </a:lnTo>
                <a:lnTo>
                  <a:pt x="164" y="220"/>
                </a:lnTo>
                <a:lnTo>
                  <a:pt x="164" y="223"/>
                </a:lnTo>
                <a:lnTo>
                  <a:pt x="164" y="225"/>
                </a:lnTo>
                <a:lnTo>
                  <a:pt x="173" y="225"/>
                </a:lnTo>
                <a:lnTo>
                  <a:pt x="171" y="225"/>
                </a:lnTo>
                <a:lnTo>
                  <a:pt x="171" y="228"/>
                </a:lnTo>
                <a:lnTo>
                  <a:pt x="169" y="230"/>
                </a:lnTo>
                <a:lnTo>
                  <a:pt x="162" y="225"/>
                </a:lnTo>
                <a:lnTo>
                  <a:pt x="159" y="225"/>
                </a:lnTo>
                <a:lnTo>
                  <a:pt x="159" y="228"/>
                </a:lnTo>
                <a:lnTo>
                  <a:pt x="159" y="230"/>
                </a:lnTo>
                <a:lnTo>
                  <a:pt x="162" y="232"/>
                </a:lnTo>
                <a:lnTo>
                  <a:pt x="157" y="232"/>
                </a:lnTo>
                <a:lnTo>
                  <a:pt x="157" y="237"/>
                </a:lnTo>
                <a:lnTo>
                  <a:pt x="154" y="237"/>
                </a:lnTo>
                <a:lnTo>
                  <a:pt x="152" y="240"/>
                </a:lnTo>
                <a:lnTo>
                  <a:pt x="152" y="242"/>
                </a:lnTo>
                <a:lnTo>
                  <a:pt x="157" y="247"/>
                </a:lnTo>
                <a:lnTo>
                  <a:pt x="159" y="247"/>
                </a:lnTo>
                <a:lnTo>
                  <a:pt x="159" y="252"/>
                </a:lnTo>
                <a:lnTo>
                  <a:pt x="157" y="252"/>
                </a:lnTo>
                <a:lnTo>
                  <a:pt x="154" y="252"/>
                </a:lnTo>
                <a:lnTo>
                  <a:pt x="152" y="249"/>
                </a:lnTo>
                <a:lnTo>
                  <a:pt x="150" y="244"/>
                </a:lnTo>
                <a:lnTo>
                  <a:pt x="147" y="242"/>
                </a:lnTo>
                <a:lnTo>
                  <a:pt x="147" y="240"/>
                </a:lnTo>
                <a:lnTo>
                  <a:pt x="145" y="237"/>
                </a:lnTo>
                <a:lnTo>
                  <a:pt x="143" y="235"/>
                </a:lnTo>
                <a:lnTo>
                  <a:pt x="140" y="235"/>
                </a:lnTo>
                <a:lnTo>
                  <a:pt x="135" y="235"/>
                </a:lnTo>
                <a:lnTo>
                  <a:pt x="133" y="235"/>
                </a:lnTo>
                <a:lnTo>
                  <a:pt x="128" y="240"/>
                </a:lnTo>
                <a:lnTo>
                  <a:pt x="128" y="242"/>
                </a:lnTo>
                <a:lnTo>
                  <a:pt x="133" y="244"/>
                </a:lnTo>
                <a:lnTo>
                  <a:pt x="138" y="244"/>
                </a:lnTo>
                <a:lnTo>
                  <a:pt x="140" y="247"/>
                </a:lnTo>
                <a:lnTo>
                  <a:pt x="135" y="249"/>
                </a:lnTo>
                <a:lnTo>
                  <a:pt x="131" y="249"/>
                </a:lnTo>
                <a:lnTo>
                  <a:pt x="128" y="247"/>
                </a:lnTo>
                <a:lnTo>
                  <a:pt x="121" y="247"/>
                </a:lnTo>
                <a:lnTo>
                  <a:pt x="119" y="249"/>
                </a:lnTo>
                <a:lnTo>
                  <a:pt x="116" y="249"/>
                </a:lnTo>
                <a:lnTo>
                  <a:pt x="114" y="249"/>
                </a:lnTo>
                <a:lnTo>
                  <a:pt x="112" y="252"/>
                </a:lnTo>
                <a:lnTo>
                  <a:pt x="109" y="252"/>
                </a:lnTo>
                <a:lnTo>
                  <a:pt x="121" y="252"/>
                </a:lnTo>
                <a:lnTo>
                  <a:pt x="126" y="252"/>
                </a:lnTo>
                <a:lnTo>
                  <a:pt x="140" y="252"/>
                </a:lnTo>
                <a:lnTo>
                  <a:pt x="143" y="252"/>
                </a:lnTo>
                <a:lnTo>
                  <a:pt x="131" y="252"/>
                </a:lnTo>
                <a:lnTo>
                  <a:pt x="112" y="256"/>
                </a:lnTo>
                <a:lnTo>
                  <a:pt x="107" y="256"/>
                </a:lnTo>
                <a:lnTo>
                  <a:pt x="105" y="259"/>
                </a:lnTo>
                <a:lnTo>
                  <a:pt x="107" y="259"/>
                </a:lnTo>
                <a:lnTo>
                  <a:pt x="107" y="261"/>
                </a:lnTo>
                <a:lnTo>
                  <a:pt x="114" y="261"/>
                </a:lnTo>
                <a:lnTo>
                  <a:pt x="119" y="259"/>
                </a:lnTo>
                <a:lnTo>
                  <a:pt x="124" y="259"/>
                </a:lnTo>
                <a:lnTo>
                  <a:pt x="128" y="256"/>
                </a:lnTo>
                <a:lnTo>
                  <a:pt x="138" y="256"/>
                </a:lnTo>
                <a:lnTo>
                  <a:pt x="140" y="259"/>
                </a:lnTo>
                <a:lnTo>
                  <a:pt x="138" y="261"/>
                </a:lnTo>
                <a:lnTo>
                  <a:pt x="114" y="261"/>
                </a:lnTo>
                <a:lnTo>
                  <a:pt x="112" y="261"/>
                </a:lnTo>
                <a:lnTo>
                  <a:pt x="102" y="261"/>
                </a:lnTo>
                <a:lnTo>
                  <a:pt x="102" y="264"/>
                </a:lnTo>
                <a:lnTo>
                  <a:pt x="107" y="264"/>
                </a:lnTo>
                <a:lnTo>
                  <a:pt x="107" y="266"/>
                </a:lnTo>
                <a:lnTo>
                  <a:pt x="112" y="266"/>
                </a:lnTo>
                <a:lnTo>
                  <a:pt x="114" y="266"/>
                </a:lnTo>
                <a:lnTo>
                  <a:pt x="109" y="266"/>
                </a:lnTo>
                <a:lnTo>
                  <a:pt x="107" y="268"/>
                </a:lnTo>
                <a:lnTo>
                  <a:pt x="107" y="271"/>
                </a:lnTo>
                <a:lnTo>
                  <a:pt x="105" y="273"/>
                </a:lnTo>
                <a:lnTo>
                  <a:pt x="102" y="273"/>
                </a:lnTo>
                <a:lnTo>
                  <a:pt x="100" y="275"/>
                </a:lnTo>
                <a:lnTo>
                  <a:pt x="97" y="275"/>
                </a:lnTo>
                <a:lnTo>
                  <a:pt x="107" y="278"/>
                </a:lnTo>
                <a:lnTo>
                  <a:pt x="97" y="280"/>
                </a:lnTo>
                <a:lnTo>
                  <a:pt x="97" y="283"/>
                </a:lnTo>
                <a:lnTo>
                  <a:pt x="100" y="285"/>
                </a:lnTo>
                <a:lnTo>
                  <a:pt x="105" y="285"/>
                </a:lnTo>
                <a:lnTo>
                  <a:pt x="107" y="285"/>
                </a:lnTo>
                <a:lnTo>
                  <a:pt x="114" y="285"/>
                </a:lnTo>
                <a:lnTo>
                  <a:pt x="112" y="285"/>
                </a:lnTo>
                <a:lnTo>
                  <a:pt x="109" y="285"/>
                </a:lnTo>
                <a:lnTo>
                  <a:pt x="107" y="287"/>
                </a:lnTo>
                <a:lnTo>
                  <a:pt x="102" y="290"/>
                </a:lnTo>
                <a:lnTo>
                  <a:pt x="102" y="292"/>
                </a:lnTo>
                <a:lnTo>
                  <a:pt x="105" y="295"/>
                </a:lnTo>
                <a:lnTo>
                  <a:pt x="107" y="295"/>
                </a:lnTo>
                <a:lnTo>
                  <a:pt x="109" y="292"/>
                </a:lnTo>
                <a:lnTo>
                  <a:pt x="114" y="290"/>
                </a:lnTo>
                <a:lnTo>
                  <a:pt x="112" y="295"/>
                </a:lnTo>
                <a:lnTo>
                  <a:pt x="109" y="295"/>
                </a:lnTo>
                <a:lnTo>
                  <a:pt x="107" y="299"/>
                </a:lnTo>
                <a:lnTo>
                  <a:pt x="107" y="304"/>
                </a:lnTo>
                <a:lnTo>
                  <a:pt x="109" y="304"/>
                </a:lnTo>
                <a:lnTo>
                  <a:pt x="109" y="302"/>
                </a:lnTo>
                <a:lnTo>
                  <a:pt x="114" y="302"/>
                </a:lnTo>
                <a:lnTo>
                  <a:pt x="109" y="307"/>
                </a:lnTo>
                <a:lnTo>
                  <a:pt x="107" y="307"/>
                </a:lnTo>
                <a:lnTo>
                  <a:pt x="105" y="309"/>
                </a:lnTo>
                <a:lnTo>
                  <a:pt x="102" y="311"/>
                </a:lnTo>
                <a:lnTo>
                  <a:pt x="102" y="316"/>
                </a:lnTo>
                <a:lnTo>
                  <a:pt x="105" y="316"/>
                </a:lnTo>
                <a:lnTo>
                  <a:pt x="107" y="314"/>
                </a:lnTo>
                <a:lnTo>
                  <a:pt x="114" y="307"/>
                </a:lnTo>
                <a:lnTo>
                  <a:pt x="124" y="307"/>
                </a:lnTo>
                <a:lnTo>
                  <a:pt x="126" y="304"/>
                </a:lnTo>
                <a:lnTo>
                  <a:pt x="128" y="304"/>
                </a:lnTo>
                <a:lnTo>
                  <a:pt x="128" y="307"/>
                </a:lnTo>
                <a:lnTo>
                  <a:pt x="133" y="304"/>
                </a:lnTo>
                <a:lnTo>
                  <a:pt x="128" y="311"/>
                </a:lnTo>
                <a:lnTo>
                  <a:pt x="135" y="311"/>
                </a:lnTo>
                <a:lnTo>
                  <a:pt x="128" y="311"/>
                </a:lnTo>
                <a:lnTo>
                  <a:pt x="124" y="314"/>
                </a:lnTo>
                <a:lnTo>
                  <a:pt x="124" y="316"/>
                </a:lnTo>
                <a:lnTo>
                  <a:pt x="119" y="316"/>
                </a:lnTo>
                <a:lnTo>
                  <a:pt x="116" y="316"/>
                </a:lnTo>
                <a:lnTo>
                  <a:pt x="114" y="319"/>
                </a:lnTo>
                <a:lnTo>
                  <a:pt x="114" y="321"/>
                </a:lnTo>
                <a:lnTo>
                  <a:pt x="112" y="321"/>
                </a:lnTo>
                <a:lnTo>
                  <a:pt x="107" y="323"/>
                </a:lnTo>
                <a:lnTo>
                  <a:pt x="105" y="326"/>
                </a:lnTo>
                <a:lnTo>
                  <a:pt x="109" y="326"/>
                </a:lnTo>
                <a:lnTo>
                  <a:pt x="107" y="326"/>
                </a:lnTo>
                <a:lnTo>
                  <a:pt x="107" y="328"/>
                </a:lnTo>
                <a:lnTo>
                  <a:pt x="107" y="331"/>
                </a:lnTo>
                <a:lnTo>
                  <a:pt x="109" y="331"/>
                </a:lnTo>
                <a:lnTo>
                  <a:pt x="107" y="333"/>
                </a:lnTo>
                <a:lnTo>
                  <a:pt x="107" y="335"/>
                </a:lnTo>
                <a:lnTo>
                  <a:pt x="116" y="335"/>
                </a:lnTo>
                <a:lnTo>
                  <a:pt x="112" y="343"/>
                </a:lnTo>
                <a:lnTo>
                  <a:pt x="116" y="340"/>
                </a:lnTo>
                <a:lnTo>
                  <a:pt x="119" y="340"/>
                </a:lnTo>
                <a:lnTo>
                  <a:pt x="116" y="340"/>
                </a:lnTo>
                <a:lnTo>
                  <a:pt x="114" y="343"/>
                </a:lnTo>
                <a:lnTo>
                  <a:pt x="114" y="345"/>
                </a:lnTo>
                <a:lnTo>
                  <a:pt x="112" y="347"/>
                </a:lnTo>
                <a:lnTo>
                  <a:pt x="112" y="352"/>
                </a:lnTo>
                <a:lnTo>
                  <a:pt x="114" y="352"/>
                </a:lnTo>
                <a:lnTo>
                  <a:pt x="121" y="352"/>
                </a:lnTo>
                <a:lnTo>
                  <a:pt x="116" y="359"/>
                </a:lnTo>
                <a:lnTo>
                  <a:pt x="126" y="357"/>
                </a:lnTo>
                <a:lnTo>
                  <a:pt x="121" y="362"/>
                </a:lnTo>
                <a:lnTo>
                  <a:pt x="124" y="366"/>
                </a:lnTo>
                <a:lnTo>
                  <a:pt x="128" y="366"/>
                </a:lnTo>
                <a:lnTo>
                  <a:pt x="126" y="366"/>
                </a:lnTo>
                <a:lnTo>
                  <a:pt x="126" y="369"/>
                </a:lnTo>
                <a:lnTo>
                  <a:pt x="128" y="371"/>
                </a:lnTo>
                <a:lnTo>
                  <a:pt x="133" y="371"/>
                </a:lnTo>
                <a:lnTo>
                  <a:pt x="128" y="376"/>
                </a:lnTo>
                <a:lnTo>
                  <a:pt x="135" y="376"/>
                </a:lnTo>
                <a:lnTo>
                  <a:pt x="133" y="381"/>
                </a:lnTo>
                <a:lnTo>
                  <a:pt x="145" y="378"/>
                </a:lnTo>
                <a:lnTo>
                  <a:pt x="147" y="381"/>
                </a:lnTo>
                <a:lnTo>
                  <a:pt x="150" y="381"/>
                </a:lnTo>
                <a:lnTo>
                  <a:pt x="152" y="378"/>
                </a:lnTo>
                <a:lnTo>
                  <a:pt x="162" y="374"/>
                </a:lnTo>
                <a:lnTo>
                  <a:pt x="164" y="371"/>
                </a:lnTo>
                <a:lnTo>
                  <a:pt x="164" y="374"/>
                </a:lnTo>
                <a:lnTo>
                  <a:pt x="162" y="376"/>
                </a:lnTo>
                <a:lnTo>
                  <a:pt x="169" y="378"/>
                </a:lnTo>
                <a:lnTo>
                  <a:pt x="171" y="376"/>
                </a:lnTo>
                <a:lnTo>
                  <a:pt x="173" y="376"/>
                </a:lnTo>
                <a:lnTo>
                  <a:pt x="169" y="378"/>
                </a:lnTo>
                <a:lnTo>
                  <a:pt x="164" y="381"/>
                </a:lnTo>
                <a:lnTo>
                  <a:pt x="162" y="383"/>
                </a:lnTo>
                <a:lnTo>
                  <a:pt x="162" y="386"/>
                </a:lnTo>
                <a:lnTo>
                  <a:pt x="169" y="386"/>
                </a:lnTo>
                <a:lnTo>
                  <a:pt x="173" y="386"/>
                </a:lnTo>
                <a:lnTo>
                  <a:pt x="176" y="386"/>
                </a:lnTo>
                <a:lnTo>
                  <a:pt x="173" y="386"/>
                </a:lnTo>
                <a:lnTo>
                  <a:pt x="171" y="388"/>
                </a:lnTo>
                <a:lnTo>
                  <a:pt x="169" y="390"/>
                </a:lnTo>
                <a:lnTo>
                  <a:pt x="169" y="393"/>
                </a:lnTo>
                <a:lnTo>
                  <a:pt x="169" y="395"/>
                </a:lnTo>
                <a:lnTo>
                  <a:pt x="176" y="395"/>
                </a:lnTo>
                <a:lnTo>
                  <a:pt x="178" y="393"/>
                </a:lnTo>
                <a:lnTo>
                  <a:pt x="178" y="395"/>
                </a:lnTo>
                <a:lnTo>
                  <a:pt x="183" y="398"/>
                </a:lnTo>
                <a:lnTo>
                  <a:pt x="188" y="398"/>
                </a:lnTo>
                <a:lnTo>
                  <a:pt x="192" y="395"/>
                </a:lnTo>
                <a:lnTo>
                  <a:pt x="195" y="393"/>
                </a:lnTo>
                <a:lnTo>
                  <a:pt x="192" y="390"/>
                </a:lnTo>
                <a:lnTo>
                  <a:pt x="192" y="388"/>
                </a:lnTo>
                <a:lnTo>
                  <a:pt x="197" y="388"/>
                </a:lnTo>
                <a:lnTo>
                  <a:pt x="200" y="386"/>
                </a:lnTo>
                <a:lnTo>
                  <a:pt x="200" y="378"/>
                </a:lnTo>
                <a:lnTo>
                  <a:pt x="202" y="381"/>
                </a:lnTo>
                <a:lnTo>
                  <a:pt x="207" y="381"/>
                </a:lnTo>
                <a:lnTo>
                  <a:pt x="207" y="376"/>
                </a:lnTo>
                <a:lnTo>
                  <a:pt x="207" y="374"/>
                </a:lnTo>
                <a:lnTo>
                  <a:pt x="207" y="371"/>
                </a:lnTo>
                <a:lnTo>
                  <a:pt x="207" y="374"/>
                </a:lnTo>
                <a:lnTo>
                  <a:pt x="209" y="376"/>
                </a:lnTo>
                <a:lnTo>
                  <a:pt x="212" y="376"/>
                </a:lnTo>
                <a:lnTo>
                  <a:pt x="214" y="374"/>
                </a:lnTo>
                <a:lnTo>
                  <a:pt x="214" y="371"/>
                </a:lnTo>
                <a:lnTo>
                  <a:pt x="209" y="366"/>
                </a:lnTo>
                <a:lnTo>
                  <a:pt x="216" y="366"/>
                </a:lnTo>
                <a:lnTo>
                  <a:pt x="216" y="364"/>
                </a:lnTo>
                <a:lnTo>
                  <a:pt x="214" y="362"/>
                </a:lnTo>
                <a:lnTo>
                  <a:pt x="223" y="362"/>
                </a:lnTo>
                <a:lnTo>
                  <a:pt x="219" y="357"/>
                </a:lnTo>
                <a:lnTo>
                  <a:pt x="223" y="355"/>
                </a:lnTo>
                <a:lnTo>
                  <a:pt x="219" y="352"/>
                </a:lnTo>
                <a:lnTo>
                  <a:pt x="216" y="350"/>
                </a:lnTo>
                <a:lnTo>
                  <a:pt x="219" y="350"/>
                </a:lnTo>
                <a:lnTo>
                  <a:pt x="221" y="350"/>
                </a:lnTo>
                <a:lnTo>
                  <a:pt x="216" y="343"/>
                </a:lnTo>
                <a:lnTo>
                  <a:pt x="221" y="347"/>
                </a:lnTo>
                <a:lnTo>
                  <a:pt x="223" y="347"/>
                </a:lnTo>
                <a:lnTo>
                  <a:pt x="228" y="343"/>
                </a:lnTo>
                <a:lnTo>
                  <a:pt x="235" y="343"/>
                </a:lnTo>
                <a:lnTo>
                  <a:pt x="235" y="340"/>
                </a:lnTo>
                <a:lnTo>
                  <a:pt x="233" y="338"/>
                </a:lnTo>
                <a:lnTo>
                  <a:pt x="238" y="338"/>
                </a:lnTo>
                <a:lnTo>
                  <a:pt x="242" y="331"/>
                </a:lnTo>
                <a:lnTo>
                  <a:pt x="245" y="331"/>
                </a:lnTo>
                <a:lnTo>
                  <a:pt x="252" y="331"/>
                </a:lnTo>
                <a:lnTo>
                  <a:pt x="252" y="326"/>
                </a:lnTo>
                <a:lnTo>
                  <a:pt x="257" y="331"/>
                </a:lnTo>
                <a:lnTo>
                  <a:pt x="259" y="326"/>
                </a:lnTo>
                <a:lnTo>
                  <a:pt x="259" y="319"/>
                </a:lnTo>
                <a:lnTo>
                  <a:pt x="252" y="316"/>
                </a:lnTo>
                <a:lnTo>
                  <a:pt x="257" y="316"/>
                </a:lnTo>
                <a:lnTo>
                  <a:pt x="264" y="311"/>
                </a:lnTo>
                <a:lnTo>
                  <a:pt x="266" y="307"/>
                </a:lnTo>
                <a:lnTo>
                  <a:pt x="259" y="304"/>
                </a:lnTo>
                <a:lnTo>
                  <a:pt x="264" y="299"/>
                </a:lnTo>
                <a:lnTo>
                  <a:pt x="278" y="299"/>
                </a:lnTo>
                <a:lnTo>
                  <a:pt x="280" y="297"/>
                </a:lnTo>
                <a:lnTo>
                  <a:pt x="280" y="292"/>
                </a:lnTo>
                <a:lnTo>
                  <a:pt x="288" y="290"/>
                </a:lnTo>
                <a:lnTo>
                  <a:pt x="292" y="290"/>
                </a:lnTo>
                <a:lnTo>
                  <a:pt x="295" y="292"/>
                </a:lnTo>
                <a:lnTo>
                  <a:pt x="302" y="292"/>
                </a:lnTo>
                <a:lnTo>
                  <a:pt x="311" y="283"/>
                </a:lnTo>
                <a:lnTo>
                  <a:pt x="311" y="280"/>
                </a:lnTo>
                <a:lnTo>
                  <a:pt x="314" y="280"/>
                </a:lnTo>
                <a:lnTo>
                  <a:pt x="316" y="278"/>
                </a:lnTo>
                <a:lnTo>
                  <a:pt x="319" y="278"/>
                </a:lnTo>
                <a:lnTo>
                  <a:pt x="319" y="280"/>
                </a:lnTo>
                <a:lnTo>
                  <a:pt x="316" y="283"/>
                </a:lnTo>
                <a:lnTo>
                  <a:pt x="314" y="285"/>
                </a:lnTo>
                <a:lnTo>
                  <a:pt x="311" y="290"/>
                </a:lnTo>
                <a:lnTo>
                  <a:pt x="319" y="290"/>
                </a:lnTo>
                <a:lnTo>
                  <a:pt x="319" y="285"/>
                </a:lnTo>
                <a:lnTo>
                  <a:pt x="323" y="285"/>
                </a:lnTo>
                <a:lnTo>
                  <a:pt x="326" y="283"/>
                </a:lnTo>
                <a:lnTo>
                  <a:pt x="328" y="283"/>
                </a:lnTo>
                <a:lnTo>
                  <a:pt x="328" y="285"/>
                </a:lnTo>
                <a:lnTo>
                  <a:pt x="333" y="285"/>
                </a:lnTo>
                <a:lnTo>
                  <a:pt x="335" y="285"/>
                </a:lnTo>
                <a:lnTo>
                  <a:pt x="342" y="283"/>
                </a:lnTo>
                <a:lnTo>
                  <a:pt x="347" y="278"/>
                </a:lnTo>
                <a:lnTo>
                  <a:pt x="349" y="275"/>
                </a:lnTo>
                <a:lnTo>
                  <a:pt x="359" y="275"/>
                </a:lnTo>
                <a:lnTo>
                  <a:pt x="366" y="275"/>
                </a:lnTo>
                <a:lnTo>
                  <a:pt x="371" y="271"/>
                </a:lnTo>
                <a:lnTo>
                  <a:pt x="373" y="268"/>
                </a:lnTo>
                <a:lnTo>
                  <a:pt x="376" y="266"/>
                </a:lnTo>
                <a:lnTo>
                  <a:pt x="383" y="259"/>
                </a:lnTo>
                <a:lnTo>
                  <a:pt x="385" y="256"/>
                </a:lnTo>
                <a:lnTo>
                  <a:pt x="390" y="254"/>
                </a:lnTo>
                <a:lnTo>
                  <a:pt x="399" y="252"/>
                </a:lnTo>
                <a:lnTo>
                  <a:pt x="402" y="252"/>
                </a:lnTo>
                <a:lnTo>
                  <a:pt x="404" y="249"/>
                </a:lnTo>
                <a:lnTo>
                  <a:pt x="407" y="249"/>
                </a:lnTo>
                <a:lnTo>
                  <a:pt x="407" y="247"/>
                </a:lnTo>
                <a:lnTo>
                  <a:pt x="407" y="244"/>
                </a:lnTo>
                <a:lnTo>
                  <a:pt x="407" y="240"/>
                </a:lnTo>
                <a:lnTo>
                  <a:pt x="407" y="235"/>
                </a:lnTo>
                <a:lnTo>
                  <a:pt x="414" y="242"/>
                </a:lnTo>
                <a:lnTo>
                  <a:pt x="416" y="244"/>
                </a:lnTo>
                <a:lnTo>
                  <a:pt x="418" y="244"/>
                </a:lnTo>
                <a:lnTo>
                  <a:pt x="437" y="244"/>
                </a:lnTo>
                <a:lnTo>
                  <a:pt x="447" y="242"/>
                </a:lnTo>
                <a:lnTo>
                  <a:pt x="454" y="240"/>
                </a:lnTo>
                <a:lnTo>
                  <a:pt x="459" y="240"/>
                </a:lnTo>
                <a:lnTo>
                  <a:pt x="468" y="237"/>
                </a:lnTo>
                <a:lnTo>
                  <a:pt x="480" y="235"/>
                </a:lnTo>
                <a:lnTo>
                  <a:pt x="487" y="235"/>
                </a:lnTo>
                <a:lnTo>
                  <a:pt x="492" y="230"/>
                </a:lnTo>
                <a:lnTo>
                  <a:pt x="499" y="230"/>
                </a:lnTo>
                <a:lnTo>
                  <a:pt x="502" y="228"/>
                </a:lnTo>
                <a:lnTo>
                  <a:pt x="509" y="228"/>
                </a:lnTo>
                <a:lnTo>
                  <a:pt x="516" y="220"/>
                </a:lnTo>
                <a:lnTo>
                  <a:pt x="518" y="220"/>
                </a:lnTo>
                <a:lnTo>
                  <a:pt x="518" y="218"/>
                </a:lnTo>
                <a:lnTo>
                  <a:pt x="523" y="218"/>
                </a:lnTo>
                <a:lnTo>
                  <a:pt x="525" y="216"/>
                </a:lnTo>
                <a:lnTo>
                  <a:pt x="528" y="216"/>
                </a:lnTo>
                <a:lnTo>
                  <a:pt x="542" y="213"/>
                </a:lnTo>
                <a:lnTo>
                  <a:pt x="552" y="211"/>
                </a:lnTo>
                <a:lnTo>
                  <a:pt x="552" y="206"/>
                </a:lnTo>
                <a:lnTo>
                  <a:pt x="549" y="206"/>
                </a:lnTo>
                <a:lnTo>
                  <a:pt x="547" y="208"/>
                </a:lnTo>
                <a:lnTo>
                  <a:pt x="537" y="208"/>
                </a:lnTo>
                <a:lnTo>
                  <a:pt x="530" y="206"/>
                </a:lnTo>
                <a:lnTo>
                  <a:pt x="525" y="206"/>
                </a:lnTo>
                <a:lnTo>
                  <a:pt x="521" y="204"/>
                </a:lnTo>
                <a:lnTo>
                  <a:pt x="509" y="204"/>
                </a:lnTo>
                <a:lnTo>
                  <a:pt x="499" y="206"/>
                </a:lnTo>
                <a:lnTo>
                  <a:pt x="490" y="206"/>
                </a:lnTo>
                <a:lnTo>
                  <a:pt x="487" y="211"/>
                </a:lnTo>
                <a:lnTo>
                  <a:pt x="471" y="211"/>
                </a:lnTo>
                <a:lnTo>
                  <a:pt x="485" y="206"/>
                </a:lnTo>
                <a:lnTo>
                  <a:pt x="494" y="204"/>
                </a:lnTo>
                <a:lnTo>
                  <a:pt x="499" y="204"/>
                </a:lnTo>
                <a:lnTo>
                  <a:pt x="502" y="201"/>
                </a:lnTo>
                <a:lnTo>
                  <a:pt x="506" y="201"/>
                </a:lnTo>
                <a:lnTo>
                  <a:pt x="511" y="199"/>
                </a:lnTo>
                <a:lnTo>
                  <a:pt x="514" y="199"/>
                </a:lnTo>
                <a:lnTo>
                  <a:pt x="516" y="199"/>
                </a:lnTo>
                <a:lnTo>
                  <a:pt x="514" y="196"/>
                </a:lnTo>
                <a:lnTo>
                  <a:pt x="509" y="194"/>
                </a:lnTo>
                <a:lnTo>
                  <a:pt x="506" y="194"/>
                </a:lnTo>
                <a:lnTo>
                  <a:pt x="504" y="194"/>
                </a:lnTo>
                <a:lnTo>
                  <a:pt x="497" y="196"/>
                </a:lnTo>
                <a:lnTo>
                  <a:pt x="483" y="201"/>
                </a:lnTo>
                <a:lnTo>
                  <a:pt x="468" y="201"/>
                </a:lnTo>
                <a:lnTo>
                  <a:pt x="478" y="196"/>
                </a:lnTo>
                <a:lnTo>
                  <a:pt x="485" y="192"/>
                </a:lnTo>
                <a:lnTo>
                  <a:pt x="487" y="192"/>
                </a:lnTo>
                <a:lnTo>
                  <a:pt x="492" y="194"/>
                </a:lnTo>
                <a:lnTo>
                  <a:pt x="497" y="194"/>
                </a:lnTo>
                <a:lnTo>
                  <a:pt x="499" y="192"/>
                </a:lnTo>
                <a:lnTo>
                  <a:pt x="504" y="192"/>
                </a:lnTo>
                <a:lnTo>
                  <a:pt x="506" y="189"/>
                </a:lnTo>
                <a:lnTo>
                  <a:pt x="516" y="189"/>
                </a:lnTo>
                <a:lnTo>
                  <a:pt x="518" y="189"/>
                </a:lnTo>
                <a:lnTo>
                  <a:pt x="516" y="187"/>
                </a:lnTo>
                <a:lnTo>
                  <a:pt x="514" y="187"/>
                </a:lnTo>
                <a:lnTo>
                  <a:pt x="509" y="184"/>
                </a:lnTo>
                <a:lnTo>
                  <a:pt x="485" y="184"/>
                </a:lnTo>
                <a:lnTo>
                  <a:pt x="492" y="182"/>
                </a:lnTo>
                <a:lnTo>
                  <a:pt x="485" y="180"/>
                </a:lnTo>
                <a:lnTo>
                  <a:pt x="485" y="175"/>
                </a:lnTo>
                <a:lnTo>
                  <a:pt x="487" y="175"/>
                </a:lnTo>
                <a:lnTo>
                  <a:pt x="490" y="177"/>
                </a:lnTo>
                <a:lnTo>
                  <a:pt x="492" y="180"/>
                </a:lnTo>
                <a:lnTo>
                  <a:pt x="497" y="182"/>
                </a:lnTo>
                <a:lnTo>
                  <a:pt x="504" y="182"/>
                </a:lnTo>
                <a:lnTo>
                  <a:pt x="506" y="184"/>
                </a:lnTo>
                <a:lnTo>
                  <a:pt x="509" y="184"/>
                </a:lnTo>
                <a:lnTo>
                  <a:pt x="514" y="184"/>
                </a:lnTo>
                <a:lnTo>
                  <a:pt x="518" y="184"/>
                </a:lnTo>
                <a:lnTo>
                  <a:pt x="518" y="187"/>
                </a:lnTo>
                <a:lnTo>
                  <a:pt x="523" y="187"/>
                </a:lnTo>
                <a:lnTo>
                  <a:pt x="523" y="184"/>
                </a:lnTo>
                <a:lnTo>
                  <a:pt x="528" y="184"/>
                </a:lnTo>
                <a:lnTo>
                  <a:pt x="528" y="187"/>
                </a:lnTo>
                <a:lnTo>
                  <a:pt x="528" y="189"/>
                </a:lnTo>
                <a:lnTo>
                  <a:pt x="528" y="192"/>
                </a:lnTo>
                <a:lnTo>
                  <a:pt x="528" y="196"/>
                </a:lnTo>
                <a:lnTo>
                  <a:pt x="528" y="199"/>
                </a:lnTo>
                <a:lnTo>
                  <a:pt x="533" y="199"/>
                </a:lnTo>
                <a:lnTo>
                  <a:pt x="537" y="201"/>
                </a:lnTo>
                <a:lnTo>
                  <a:pt x="542" y="201"/>
                </a:lnTo>
                <a:lnTo>
                  <a:pt x="547" y="201"/>
                </a:lnTo>
                <a:lnTo>
                  <a:pt x="549" y="201"/>
                </a:lnTo>
                <a:lnTo>
                  <a:pt x="552" y="199"/>
                </a:lnTo>
                <a:lnTo>
                  <a:pt x="554" y="199"/>
                </a:lnTo>
                <a:lnTo>
                  <a:pt x="554" y="204"/>
                </a:lnTo>
                <a:lnTo>
                  <a:pt x="559" y="204"/>
                </a:lnTo>
                <a:lnTo>
                  <a:pt x="561" y="201"/>
                </a:lnTo>
                <a:lnTo>
                  <a:pt x="563" y="201"/>
                </a:lnTo>
                <a:lnTo>
                  <a:pt x="563" y="194"/>
                </a:lnTo>
                <a:lnTo>
                  <a:pt x="561" y="194"/>
                </a:lnTo>
                <a:lnTo>
                  <a:pt x="563" y="189"/>
                </a:lnTo>
                <a:lnTo>
                  <a:pt x="563" y="187"/>
                </a:lnTo>
                <a:lnTo>
                  <a:pt x="559" y="187"/>
                </a:lnTo>
                <a:lnTo>
                  <a:pt x="556" y="182"/>
                </a:lnTo>
                <a:lnTo>
                  <a:pt x="552" y="180"/>
                </a:lnTo>
                <a:lnTo>
                  <a:pt x="552" y="175"/>
                </a:lnTo>
                <a:lnTo>
                  <a:pt x="533" y="170"/>
                </a:lnTo>
                <a:lnTo>
                  <a:pt x="523" y="170"/>
                </a:lnTo>
                <a:lnTo>
                  <a:pt x="521" y="170"/>
                </a:lnTo>
                <a:lnTo>
                  <a:pt x="528" y="168"/>
                </a:lnTo>
                <a:lnTo>
                  <a:pt x="530" y="165"/>
                </a:lnTo>
                <a:lnTo>
                  <a:pt x="528" y="165"/>
                </a:lnTo>
                <a:lnTo>
                  <a:pt x="525" y="163"/>
                </a:lnTo>
                <a:lnTo>
                  <a:pt x="514" y="163"/>
                </a:lnTo>
                <a:lnTo>
                  <a:pt x="509" y="161"/>
                </a:lnTo>
                <a:lnTo>
                  <a:pt x="504" y="161"/>
                </a:lnTo>
                <a:lnTo>
                  <a:pt x="509" y="156"/>
                </a:lnTo>
                <a:lnTo>
                  <a:pt x="523" y="156"/>
                </a:lnTo>
                <a:lnTo>
                  <a:pt x="528" y="153"/>
                </a:lnTo>
                <a:lnTo>
                  <a:pt x="533" y="153"/>
                </a:lnTo>
                <a:lnTo>
                  <a:pt x="547" y="156"/>
                </a:lnTo>
                <a:lnTo>
                  <a:pt x="552" y="156"/>
                </a:lnTo>
                <a:lnTo>
                  <a:pt x="554" y="156"/>
                </a:lnTo>
                <a:lnTo>
                  <a:pt x="556" y="158"/>
                </a:lnTo>
                <a:lnTo>
                  <a:pt x="559" y="161"/>
                </a:lnTo>
                <a:lnTo>
                  <a:pt x="563" y="165"/>
                </a:lnTo>
                <a:lnTo>
                  <a:pt x="568" y="165"/>
                </a:lnTo>
                <a:lnTo>
                  <a:pt x="568" y="163"/>
                </a:lnTo>
                <a:lnTo>
                  <a:pt x="568" y="158"/>
                </a:lnTo>
                <a:lnTo>
                  <a:pt x="559" y="156"/>
                </a:lnTo>
                <a:lnTo>
                  <a:pt x="552" y="153"/>
                </a:lnTo>
                <a:lnTo>
                  <a:pt x="540" y="151"/>
                </a:lnTo>
                <a:lnTo>
                  <a:pt x="544" y="149"/>
                </a:lnTo>
                <a:lnTo>
                  <a:pt x="547" y="149"/>
                </a:lnTo>
                <a:lnTo>
                  <a:pt x="552" y="151"/>
                </a:lnTo>
                <a:lnTo>
                  <a:pt x="556" y="151"/>
                </a:lnTo>
                <a:lnTo>
                  <a:pt x="559" y="153"/>
                </a:lnTo>
                <a:lnTo>
                  <a:pt x="578" y="153"/>
                </a:lnTo>
                <a:lnTo>
                  <a:pt x="594" y="151"/>
                </a:lnTo>
                <a:lnTo>
                  <a:pt x="594" y="144"/>
                </a:lnTo>
                <a:lnTo>
                  <a:pt x="582" y="141"/>
                </a:lnTo>
                <a:lnTo>
                  <a:pt x="578" y="146"/>
                </a:lnTo>
                <a:lnTo>
                  <a:pt x="573" y="141"/>
                </a:lnTo>
                <a:lnTo>
                  <a:pt x="573" y="139"/>
                </a:lnTo>
                <a:lnTo>
                  <a:pt x="587" y="139"/>
                </a:lnTo>
                <a:lnTo>
                  <a:pt x="599" y="137"/>
                </a:lnTo>
                <a:lnTo>
                  <a:pt x="602" y="139"/>
                </a:lnTo>
                <a:lnTo>
                  <a:pt x="609" y="139"/>
                </a:lnTo>
                <a:lnTo>
                  <a:pt x="616" y="134"/>
                </a:lnTo>
                <a:lnTo>
                  <a:pt x="618" y="134"/>
                </a:lnTo>
                <a:lnTo>
                  <a:pt x="618" y="132"/>
                </a:lnTo>
                <a:lnTo>
                  <a:pt x="599" y="132"/>
                </a:lnTo>
                <a:lnTo>
                  <a:pt x="599" y="129"/>
                </a:lnTo>
                <a:lnTo>
                  <a:pt x="597" y="129"/>
                </a:lnTo>
                <a:lnTo>
                  <a:pt x="597" y="127"/>
                </a:lnTo>
                <a:lnTo>
                  <a:pt x="592" y="127"/>
                </a:lnTo>
                <a:lnTo>
                  <a:pt x="587" y="125"/>
                </a:lnTo>
                <a:lnTo>
                  <a:pt x="592" y="125"/>
                </a:lnTo>
                <a:lnTo>
                  <a:pt x="594" y="125"/>
                </a:lnTo>
                <a:lnTo>
                  <a:pt x="594" y="122"/>
                </a:lnTo>
                <a:lnTo>
                  <a:pt x="592" y="120"/>
                </a:lnTo>
                <a:lnTo>
                  <a:pt x="590" y="120"/>
                </a:lnTo>
                <a:lnTo>
                  <a:pt x="582" y="117"/>
                </a:lnTo>
                <a:lnTo>
                  <a:pt x="592" y="117"/>
                </a:lnTo>
                <a:lnTo>
                  <a:pt x="594" y="120"/>
                </a:lnTo>
                <a:lnTo>
                  <a:pt x="597" y="120"/>
                </a:lnTo>
                <a:lnTo>
                  <a:pt x="602" y="120"/>
                </a:lnTo>
                <a:lnTo>
                  <a:pt x="606" y="120"/>
                </a:lnTo>
                <a:lnTo>
                  <a:pt x="609" y="125"/>
                </a:lnTo>
                <a:lnTo>
                  <a:pt x="613" y="125"/>
                </a:lnTo>
                <a:lnTo>
                  <a:pt x="618" y="120"/>
                </a:lnTo>
                <a:lnTo>
                  <a:pt x="618" y="113"/>
                </a:lnTo>
                <a:lnTo>
                  <a:pt x="616" y="110"/>
                </a:lnTo>
                <a:lnTo>
                  <a:pt x="613" y="110"/>
                </a:lnTo>
                <a:lnTo>
                  <a:pt x="611" y="108"/>
                </a:lnTo>
                <a:lnTo>
                  <a:pt x="609" y="105"/>
                </a:lnTo>
                <a:lnTo>
                  <a:pt x="592" y="103"/>
                </a:lnTo>
                <a:lnTo>
                  <a:pt x="587" y="101"/>
                </a:lnTo>
                <a:lnTo>
                  <a:pt x="587" y="98"/>
                </a:lnTo>
                <a:lnTo>
                  <a:pt x="590" y="98"/>
                </a:lnTo>
                <a:lnTo>
                  <a:pt x="599" y="98"/>
                </a:lnTo>
                <a:lnTo>
                  <a:pt x="611" y="96"/>
                </a:lnTo>
                <a:lnTo>
                  <a:pt x="618" y="96"/>
                </a:lnTo>
                <a:lnTo>
                  <a:pt x="623" y="98"/>
                </a:lnTo>
                <a:lnTo>
                  <a:pt x="632" y="98"/>
                </a:lnTo>
                <a:lnTo>
                  <a:pt x="637" y="96"/>
                </a:lnTo>
                <a:lnTo>
                  <a:pt x="642" y="93"/>
                </a:lnTo>
                <a:lnTo>
                  <a:pt x="642" y="91"/>
                </a:lnTo>
                <a:lnTo>
                  <a:pt x="642" y="89"/>
                </a:lnTo>
                <a:lnTo>
                  <a:pt x="632" y="89"/>
                </a:lnTo>
                <a:lnTo>
                  <a:pt x="625" y="86"/>
                </a:lnTo>
                <a:lnTo>
                  <a:pt x="616" y="86"/>
                </a:lnTo>
                <a:lnTo>
                  <a:pt x="613" y="84"/>
                </a:lnTo>
                <a:lnTo>
                  <a:pt x="623" y="84"/>
                </a:lnTo>
                <a:lnTo>
                  <a:pt x="621" y="82"/>
                </a:lnTo>
                <a:lnTo>
                  <a:pt x="618" y="79"/>
                </a:lnTo>
                <a:lnTo>
                  <a:pt x="618" y="77"/>
                </a:lnTo>
                <a:lnTo>
                  <a:pt x="613" y="77"/>
                </a:lnTo>
                <a:lnTo>
                  <a:pt x="611" y="79"/>
                </a:lnTo>
                <a:lnTo>
                  <a:pt x="611" y="84"/>
                </a:lnTo>
                <a:lnTo>
                  <a:pt x="606" y="84"/>
                </a:lnTo>
                <a:lnTo>
                  <a:pt x="604" y="84"/>
                </a:lnTo>
                <a:lnTo>
                  <a:pt x="602" y="82"/>
                </a:lnTo>
                <a:lnTo>
                  <a:pt x="599" y="79"/>
                </a:lnTo>
                <a:lnTo>
                  <a:pt x="602" y="79"/>
                </a:lnTo>
                <a:lnTo>
                  <a:pt x="606" y="77"/>
                </a:lnTo>
                <a:lnTo>
                  <a:pt x="609" y="74"/>
                </a:lnTo>
                <a:lnTo>
                  <a:pt x="613" y="70"/>
                </a:lnTo>
                <a:lnTo>
                  <a:pt x="616" y="67"/>
                </a:lnTo>
                <a:lnTo>
                  <a:pt x="618" y="65"/>
                </a:lnTo>
                <a:lnTo>
                  <a:pt x="621" y="65"/>
                </a:lnTo>
                <a:lnTo>
                  <a:pt x="623" y="65"/>
                </a:lnTo>
                <a:lnTo>
                  <a:pt x="628" y="65"/>
                </a:lnTo>
                <a:lnTo>
                  <a:pt x="630" y="65"/>
                </a:lnTo>
                <a:lnTo>
                  <a:pt x="632" y="62"/>
                </a:lnTo>
                <a:lnTo>
                  <a:pt x="637" y="60"/>
                </a:lnTo>
                <a:lnTo>
                  <a:pt x="635" y="55"/>
                </a:lnTo>
                <a:lnTo>
                  <a:pt x="637" y="53"/>
                </a:lnTo>
                <a:lnTo>
                  <a:pt x="640" y="50"/>
                </a:lnTo>
                <a:lnTo>
                  <a:pt x="642" y="50"/>
                </a:lnTo>
                <a:lnTo>
                  <a:pt x="647" y="50"/>
                </a:lnTo>
                <a:lnTo>
                  <a:pt x="649" y="50"/>
                </a:lnTo>
                <a:lnTo>
                  <a:pt x="651" y="53"/>
                </a:lnTo>
                <a:lnTo>
                  <a:pt x="656" y="53"/>
                </a:lnTo>
                <a:lnTo>
                  <a:pt x="659" y="50"/>
                </a:lnTo>
                <a:lnTo>
                  <a:pt x="661" y="50"/>
                </a:lnTo>
                <a:lnTo>
                  <a:pt x="663" y="48"/>
                </a:lnTo>
                <a:lnTo>
                  <a:pt x="644" y="48"/>
                </a:lnTo>
                <a:lnTo>
                  <a:pt x="642" y="48"/>
                </a:lnTo>
                <a:lnTo>
                  <a:pt x="637" y="48"/>
                </a:lnTo>
                <a:lnTo>
                  <a:pt x="635" y="50"/>
                </a:lnTo>
                <a:lnTo>
                  <a:pt x="630" y="50"/>
                </a:lnTo>
                <a:lnTo>
                  <a:pt x="630" y="48"/>
                </a:lnTo>
                <a:lnTo>
                  <a:pt x="640" y="43"/>
                </a:lnTo>
                <a:lnTo>
                  <a:pt x="670" y="43"/>
                </a:lnTo>
                <a:lnTo>
                  <a:pt x="675" y="43"/>
                </a:lnTo>
                <a:lnTo>
                  <a:pt x="678" y="43"/>
                </a:lnTo>
                <a:lnTo>
                  <a:pt x="682" y="41"/>
                </a:lnTo>
                <a:lnTo>
                  <a:pt x="678" y="41"/>
                </a:lnTo>
                <a:lnTo>
                  <a:pt x="673" y="38"/>
                </a:lnTo>
                <a:lnTo>
                  <a:pt x="656" y="38"/>
                </a:lnTo>
                <a:lnTo>
                  <a:pt x="651" y="41"/>
                </a:lnTo>
                <a:lnTo>
                  <a:pt x="635" y="41"/>
                </a:lnTo>
                <a:lnTo>
                  <a:pt x="635" y="38"/>
                </a:lnTo>
                <a:lnTo>
                  <a:pt x="637" y="38"/>
                </a:lnTo>
                <a:lnTo>
                  <a:pt x="642" y="38"/>
                </a:lnTo>
                <a:lnTo>
                  <a:pt x="687" y="38"/>
                </a:lnTo>
                <a:lnTo>
                  <a:pt x="692" y="36"/>
                </a:lnTo>
                <a:lnTo>
                  <a:pt x="699" y="34"/>
                </a:lnTo>
                <a:lnTo>
                  <a:pt x="701" y="31"/>
                </a:lnTo>
                <a:lnTo>
                  <a:pt x="718" y="31"/>
                </a:lnTo>
                <a:lnTo>
                  <a:pt x="723" y="29"/>
                </a:lnTo>
                <a:lnTo>
                  <a:pt x="725" y="29"/>
                </a:lnTo>
                <a:lnTo>
                  <a:pt x="730" y="29"/>
                </a:lnTo>
                <a:lnTo>
                  <a:pt x="732" y="26"/>
                </a:lnTo>
                <a:lnTo>
                  <a:pt x="730" y="24"/>
                </a:lnTo>
                <a:close/>
                <a:moveTo>
                  <a:pt x="119" y="268"/>
                </a:moveTo>
                <a:lnTo>
                  <a:pt x="116" y="266"/>
                </a:lnTo>
                <a:lnTo>
                  <a:pt x="119" y="268"/>
                </a:lnTo>
                <a:close/>
                <a:moveTo>
                  <a:pt x="128" y="223"/>
                </a:moveTo>
                <a:lnTo>
                  <a:pt x="135" y="223"/>
                </a:lnTo>
                <a:lnTo>
                  <a:pt x="138" y="220"/>
                </a:lnTo>
                <a:lnTo>
                  <a:pt x="145" y="220"/>
                </a:lnTo>
                <a:lnTo>
                  <a:pt x="147" y="220"/>
                </a:lnTo>
                <a:lnTo>
                  <a:pt x="147" y="216"/>
                </a:lnTo>
                <a:lnTo>
                  <a:pt x="150" y="216"/>
                </a:lnTo>
                <a:lnTo>
                  <a:pt x="147" y="213"/>
                </a:lnTo>
                <a:lnTo>
                  <a:pt x="145" y="211"/>
                </a:lnTo>
                <a:lnTo>
                  <a:pt x="143" y="211"/>
                </a:lnTo>
                <a:lnTo>
                  <a:pt x="138" y="211"/>
                </a:lnTo>
                <a:lnTo>
                  <a:pt x="135" y="206"/>
                </a:lnTo>
                <a:lnTo>
                  <a:pt x="119" y="206"/>
                </a:lnTo>
                <a:lnTo>
                  <a:pt x="119" y="213"/>
                </a:lnTo>
                <a:lnTo>
                  <a:pt x="116" y="216"/>
                </a:lnTo>
                <a:lnTo>
                  <a:pt x="114" y="216"/>
                </a:lnTo>
                <a:lnTo>
                  <a:pt x="114" y="218"/>
                </a:lnTo>
                <a:lnTo>
                  <a:pt x="116" y="220"/>
                </a:lnTo>
                <a:lnTo>
                  <a:pt x="119" y="220"/>
                </a:lnTo>
                <a:lnTo>
                  <a:pt x="119" y="225"/>
                </a:lnTo>
                <a:lnTo>
                  <a:pt x="128" y="223"/>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2" name="Greece" descr="© INSCALE GmbH, 05.05.2010&#10;http://www.presentationload.com/">
            <a:extLst>
              <a:ext uri="{FF2B5EF4-FFF2-40B4-BE49-F238E27FC236}">
                <a16:creationId xmlns:a16="http://schemas.microsoft.com/office/drawing/2014/main" id="{3B298EC0-EA33-3048-3F18-2B5550DE31B3}"/>
              </a:ext>
            </a:extLst>
          </p:cNvPr>
          <p:cNvSpPr>
            <a:spLocks noEditPoints="1"/>
          </p:cNvSpPr>
          <p:nvPr/>
        </p:nvSpPr>
        <p:spPr bwMode="gray">
          <a:xfrm>
            <a:off x="6256727" y="2798984"/>
            <a:ext cx="250792" cy="260015"/>
          </a:xfrm>
          <a:custGeom>
            <a:avLst/>
            <a:gdLst>
              <a:gd name="T0" fmla="*/ 0 w 534"/>
              <a:gd name="T1" fmla="*/ 2147483647 h 552"/>
              <a:gd name="T2" fmla="*/ 2147483647 w 534"/>
              <a:gd name="T3" fmla="*/ 2147483647 h 552"/>
              <a:gd name="T4" fmla="*/ 2147483647 w 534"/>
              <a:gd name="T5" fmla="*/ 2147483647 h 552"/>
              <a:gd name="T6" fmla="*/ 2147483647 w 534"/>
              <a:gd name="T7" fmla="*/ 2147483647 h 552"/>
              <a:gd name="T8" fmla="*/ 2147483647 w 534"/>
              <a:gd name="T9" fmla="*/ 2147483647 h 552"/>
              <a:gd name="T10" fmla="*/ 2147483647 w 534"/>
              <a:gd name="T11" fmla="*/ 2147483647 h 552"/>
              <a:gd name="T12" fmla="*/ 2147483647 w 534"/>
              <a:gd name="T13" fmla="*/ 2147483647 h 552"/>
              <a:gd name="T14" fmla="*/ 2147483647 w 534"/>
              <a:gd name="T15" fmla="*/ 2147483647 h 552"/>
              <a:gd name="T16" fmla="*/ 2147483647 w 534"/>
              <a:gd name="T17" fmla="*/ 2147483647 h 552"/>
              <a:gd name="T18" fmla="*/ 2147483647 w 534"/>
              <a:gd name="T19" fmla="*/ 2147483647 h 552"/>
              <a:gd name="T20" fmla="*/ 2147483647 w 534"/>
              <a:gd name="T21" fmla="*/ 2147483647 h 552"/>
              <a:gd name="T22" fmla="*/ 2147483647 w 534"/>
              <a:gd name="T23" fmla="*/ 2147483647 h 552"/>
              <a:gd name="T24" fmla="*/ 2147483647 w 534"/>
              <a:gd name="T25" fmla="*/ 2147483647 h 552"/>
              <a:gd name="T26" fmla="*/ 2147483647 w 534"/>
              <a:gd name="T27" fmla="*/ 2147483647 h 552"/>
              <a:gd name="T28" fmla="*/ 2147483647 w 534"/>
              <a:gd name="T29" fmla="*/ 2147483647 h 552"/>
              <a:gd name="T30" fmla="*/ 2147483647 w 534"/>
              <a:gd name="T31" fmla="*/ 2147483647 h 552"/>
              <a:gd name="T32" fmla="*/ 2147483647 w 534"/>
              <a:gd name="T33" fmla="*/ 2147483647 h 552"/>
              <a:gd name="T34" fmla="*/ 2147483647 w 534"/>
              <a:gd name="T35" fmla="*/ 2147483647 h 552"/>
              <a:gd name="T36" fmla="*/ 2147483647 w 534"/>
              <a:gd name="T37" fmla="*/ 2147483647 h 552"/>
              <a:gd name="T38" fmla="*/ 2147483647 w 534"/>
              <a:gd name="T39" fmla="*/ 2147483647 h 552"/>
              <a:gd name="T40" fmla="*/ 2147483647 w 534"/>
              <a:gd name="T41" fmla="*/ 2147483647 h 552"/>
              <a:gd name="T42" fmla="*/ 2147483647 w 534"/>
              <a:gd name="T43" fmla="*/ 2147483647 h 552"/>
              <a:gd name="T44" fmla="*/ 2147483647 w 534"/>
              <a:gd name="T45" fmla="*/ 2147483647 h 552"/>
              <a:gd name="T46" fmla="*/ 2147483647 w 534"/>
              <a:gd name="T47" fmla="*/ 2147483647 h 552"/>
              <a:gd name="T48" fmla="*/ 2147483647 w 534"/>
              <a:gd name="T49" fmla="*/ 2147483647 h 552"/>
              <a:gd name="T50" fmla="*/ 2147483647 w 534"/>
              <a:gd name="T51" fmla="*/ 2147483647 h 552"/>
              <a:gd name="T52" fmla="*/ 2147483647 w 534"/>
              <a:gd name="T53" fmla="*/ 2147483647 h 552"/>
              <a:gd name="T54" fmla="*/ 2147483647 w 534"/>
              <a:gd name="T55" fmla="*/ 2147483647 h 552"/>
              <a:gd name="T56" fmla="*/ 2147483647 w 534"/>
              <a:gd name="T57" fmla="*/ 2147483647 h 552"/>
              <a:gd name="T58" fmla="*/ 2147483647 w 534"/>
              <a:gd name="T59" fmla="*/ 2147483647 h 552"/>
              <a:gd name="T60" fmla="*/ 2147483647 w 534"/>
              <a:gd name="T61" fmla="*/ 2147483647 h 552"/>
              <a:gd name="T62" fmla="*/ 2147483647 w 534"/>
              <a:gd name="T63" fmla="*/ 2147483647 h 552"/>
              <a:gd name="T64" fmla="*/ 2147483647 w 534"/>
              <a:gd name="T65" fmla="*/ 2147483647 h 552"/>
              <a:gd name="T66" fmla="*/ 2147483647 w 534"/>
              <a:gd name="T67" fmla="*/ 2147483647 h 552"/>
              <a:gd name="T68" fmla="*/ 2147483647 w 534"/>
              <a:gd name="T69" fmla="*/ 2147483647 h 552"/>
              <a:gd name="T70" fmla="*/ 2147483647 w 534"/>
              <a:gd name="T71" fmla="*/ 2147483647 h 552"/>
              <a:gd name="T72" fmla="*/ 2147483647 w 534"/>
              <a:gd name="T73" fmla="*/ 2147483647 h 552"/>
              <a:gd name="T74" fmla="*/ 2147483647 w 534"/>
              <a:gd name="T75" fmla="*/ 2147483647 h 552"/>
              <a:gd name="T76" fmla="*/ 2147483647 w 534"/>
              <a:gd name="T77" fmla="*/ 2147483647 h 552"/>
              <a:gd name="T78" fmla="*/ 2147483647 w 534"/>
              <a:gd name="T79" fmla="*/ 2147483647 h 552"/>
              <a:gd name="T80" fmla="*/ 2147483647 w 534"/>
              <a:gd name="T81" fmla="*/ 2147483647 h 552"/>
              <a:gd name="T82" fmla="*/ 2147483647 w 534"/>
              <a:gd name="T83" fmla="*/ 2147483647 h 552"/>
              <a:gd name="T84" fmla="*/ 2147483647 w 534"/>
              <a:gd name="T85" fmla="*/ 2147483647 h 552"/>
              <a:gd name="T86" fmla="*/ 2147483647 w 534"/>
              <a:gd name="T87" fmla="*/ 2147483647 h 552"/>
              <a:gd name="T88" fmla="*/ 2147483647 w 534"/>
              <a:gd name="T89" fmla="*/ 2147483647 h 552"/>
              <a:gd name="T90" fmla="*/ 2147483647 w 534"/>
              <a:gd name="T91" fmla="*/ 2147483647 h 552"/>
              <a:gd name="T92" fmla="*/ 2147483647 w 534"/>
              <a:gd name="T93" fmla="*/ 2147483647 h 552"/>
              <a:gd name="T94" fmla="*/ 2147483647 w 534"/>
              <a:gd name="T95" fmla="*/ 2147483647 h 552"/>
              <a:gd name="T96" fmla="*/ 2147483647 w 534"/>
              <a:gd name="T97" fmla="*/ 2147483647 h 552"/>
              <a:gd name="T98" fmla="*/ 2147483647 w 534"/>
              <a:gd name="T99" fmla="*/ 2147483647 h 552"/>
              <a:gd name="T100" fmla="*/ 2147483647 w 534"/>
              <a:gd name="T101" fmla="*/ 2147483647 h 552"/>
              <a:gd name="T102" fmla="*/ 2147483647 w 534"/>
              <a:gd name="T103" fmla="*/ 2147483647 h 552"/>
              <a:gd name="T104" fmla="*/ 2147483647 w 534"/>
              <a:gd name="T105" fmla="*/ 2147483647 h 552"/>
              <a:gd name="T106" fmla="*/ 2147483647 w 534"/>
              <a:gd name="T107" fmla="*/ 2147483647 h 5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34"/>
              <a:gd name="T163" fmla="*/ 0 h 552"/>
              <a:gd name="T164" fmla="*/ 534 w 534"/>
              <a:gd name="T165" fmla="*/ 552 h 55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34" h="552">
                <a:moveTo>
                  <a:pt x="240" y="108"/>
                </a:moveTo>
                <a:lnTo>
                  <a:pt x="270" y="126"/>
                </a:lnTo>
                <a:lnTo>
                  <a:pt x="282" y="120"/>
                </a:lnTo>
                <a:lnTo>
                  <a:pt x="240" y="108"/>
                </a:lnTo>
                <a:close/>
                <a:moveTo>
                  <a:pt x="24" y="258"/>
                </a:moveTo>
                <a:lnTo>
                  <a:pt x="0" y="282"/>
                </a:lnTo>
                <a:lnTo>
                  <a:pt x="42" y="294"/>
                </a:lnTo>
                <a:lnTo>
                  <a:pt x="24" y="258"/>
                </a:lnTo>
                <a:close/>
                <a:moveTo>
                  <a:pt x="312" y="414"/>
                </a:moveTo>
                <a:lnTo>
                  <a:pt x="312" y="420"/>
                </a:lnTo>
                <a:lnTo>
                  <a:pt x="324" y="420"/>
                </a:lnTo>
                <a:lnTo>
                  <a:pt x="324" y="414"/>
                </a:lnTo>
                <a:lnTo>
                  <a:pt x="318" y="408"/>
                </a:lnTo>
                <a:lnTo>
                  <a:pt x="312" y="408"/>
                </a:lnTo>
                <a:lnTo>
                  <a:pt x="312" y="414"/>
                </a:lnTo>
                <a:close/>
                <a:moveTo>
                  <a:pt x="306" y="390"/>
                </a:moveTo>
                <a:lnTo>
                  <a:pt x="300" y="378"/>
                </a:lnTo>
                <a:lnTo>
                  <a:pt x="294" y="390"/>
                </a:lnTo>
                <a:lnTo>
                  <a:pt x="306" y="390"/>
                </a:lnTo>
                <a:close/>
                <a:moveTo>
                  <a:pt x="294" y="294"/>
                </a:moveTo>
                <a:lnTo>
                  <a:pt x="318" y="336"/>
                </a:lnTo>
                <a:lnTo>
                  <a:pt x="330" y="318"/>
                </a:lnTo>
                <a:lnTo>
                  <a:pt x="294" y="294"/>
                </a:lnTo>
                <a:close/>
                <a:moveTo>
                  <a:pt x="108" y="264"/>
                </a:moveTo>
                <a:lnTo>
                  <a:pt x="138" y="264"/>
                </a:lnTo>
                <a:lnTo>
                  <a:pt x="144" y="270"/>
                </a:lnTo>
                <a:lnTo>
                  <a:pt x="156" y="270"/>
                </a:lnTo>
                <a:lnTo>
                  <a:pt x="180" y="282"/>
                </a:lnTo>
                <a:lnTo>
                  <a:pt x="192" y="282"/>
                </a:lnTo>
                <a:lnTo>
                  <a:pt x="198" y="288"/>
                </a:lnTo>
                <a:lnTo>
                  <a:pt x="204" y="288"/>
                </a:lnTo>
                <a:lnTo>
                  <a:pt x="216" y="300"/>
                </a:lnTo>
                <a:lnTo>
                  <a:pt x="228" y="306"/>
                </a:lnTo>
                <a:lnTo>
                  <a:pt x="234" y="312"/>
                </a:lnTo>
                <a:lnTo>
                  <a:pt x="246" y="312"/>
                </a:lnTo>
                <a:lnTo>
                  <a:pt x="252" y="306"/>
                </a:lnTo>
                <a:lnTo>
                  <a:pt x="252" y="288"/>
                </a:lnTo>
                <a:lnTo>
                  <a:pt x="228" y="264"/>
                </a:lnTo>
                <a:lnTo>
                  <a:pt x="216" y="258"/>
                </a:lnTo>
                <a:lnTo>
                  <a:pt x="210" y="252"/>
                </a:lnTo>
                <a:lnTo>
                  <a:pt x="204" y="252"/>
                </a:lnTo>
                <a:lnTo>
                  <a:pt x="198" y="246"/>
                </a:lnTo>
                <a:lnTo>
                  <a:pt x="186" y="246"/>
                </a:lnTo>
                <a:lnTo>
                  <a:pt x="174" y="234"/>
                </a:lnTo>
                <a:lnTo>
                  <a:pt x="168" y="234"/>
                </a:lnTo>
                <a:lnTo>
                  <a:pt x="174" y="228"/>
                </a:lnTo>
                <a:lnTo>
                  <a:pt x="192" y="228"/>
                </a:lnTo>
                <a:lnTo>
                  <a:pt x="198" y="240"/>
                </a:lnTo>
                <a:lnTo>
                  <a:pt x="222" y="252"/>
                </a:lnTo>
                <a:lnTo>
                  <a:pt x="234" y="264"/>
                </a:lnTo>
                <a:lnTo>
                  <a:pt x="258" y="264"/>
                </a:lnTo>
                <a:lnTo>
                  <a:pt x="270" y="252"/>
                </a:lnTo>
                <a:lnTo>
                  <a:pt x="258" y="240"/>
                </a:lnTo>
                <a:lnTo>
                  <a:pt x="246" y="240"/>
                </a:lnTo>
                <a:lnTo>
                  <a:pt x="234" y="234"/>
                </a:lnTo>
                <a:lnTo>
                  <a:pt x="222" y="234"/>
                </a:lnTo>
                <a:lnTo>
                  <a:pt x="210" y="228"/>
                </a:lnTo>
                <a:lnTo>
                  <a:pt x="204" y="216"/>
                </a:lnTo>
                <a:lnTo>
                  <a:pt x="198" y="210"/>
                </a:lnTo>
                <a:lnTo>
                  <a:pt x="198" y="204"/>
                </a:lnTo>
                <a:lnTo>
                  <a:pt x="192" y="192"/>
                </a:lnTo>
                <a:lnTo>
                  <a:pt x="186" y="186"/>
                </a:lnTo>
                <a:lnTo>
                  <a:pt x="174" y="162"/>
                </a:lnTo>
                <a:lnTo>
                  <a:pt x="168" y="156"/>
                </a:lnTo>
                <a:lnTo>
                  <a:pt x="162" y="144"/>
                </a:lnTo>
                <a:lnTo>
                  <a:pt x="150" y="132"/>
                </a:lnTo>
                <a:lnTo>
                  <a:pt x="150" y="120"/>
                </a:lnTo>
                <a:lnTo>
                  <a:pt x="144" y="114"/>
                </a:lnTo>
                <a:lnTo>
                  <a:pt x="144" y="102"/>
                </a:lnTo>
                <a:lnTo>
                  <a:pt x="150" y="96"/>
                </a:lnTo>
                <a:lnTo>
                  <a:pt x="156" y="96"/>
                </a:lnTo>
                <a:lnTo>
                  <a:pt x="162" y="102"/>
                </a:lnTo>
                <a:lnTo>
                  <a:pt x="162" y="108"/>
                </a:lnTo>
                <a:lnTo>
                  <a:pt x="168" y="114"/>
                </a:lnTo>
                <a:lnTo>
                  <a:pt x="180" y="114"/>
                </a:lnTo>
                <a:lnTo>
                  <a:pt x="180" y="120"/>
                </a:lnTo>
                <a:lnTo>
                  <a:pt x="186" y="120"/>
                </a:lnTo>
                <a:lnTo>
                  <a:pt x="198" y="132"/>
                </a:lnTo>
                <a:lnTo>
                  <a:pt x="198" y="144"/>
                </a:lnTo>
                <a:lnTo>
                  <a:pt x="204" y="144"/>
                </a:lnTo>
                <a:lnTo>
                  <a:pt x="210" y="138"/>
                </a:lnTo>
                <a:lnTo>
                  <a:pt x="216" y="138"/>
                </a:lnTo>
                <a:lnTo>
                  <a:pt x="204" y="120"/>
                </a:lnTo>
                <a:lnTo>
                  <a:pt x="210" y="120"/>
                </a:lnTo>
                <a:lnTo>
                  <a:pt x="234" y="132"/>
                </a:lnTo>
                <a:lnTo>
                  <a:pt x="222" y="114"/>
                </a:lnTo>
                <a:lnTo>
                  <a:pt x="228" y="108"/>
                </a:lnTo>
                <a:lnTo>
                  <a:pt x="228" y="84"/>
                </a:lnTo>
                <a:lnTo>
                  <a:pt x="240" y="72"/>
                </a:lnTo>
                <a:lnTo>
                  <a:pt x="270" y="72"/>
                </a:lnTo>
                <a:lnTo>
                  <a:pt x="276" y="78"/>
                </a:lnTo>
                <a:lnTo>
                  <a:pt x="276" y="90"/>
                </a:lnTo>
                <a:lnTo>
                  <a:pt x="288" y="90"/>
                </a:lnTo>
                <a:lnTo>
                  <a:pt x="294" y="84"/>
                </a:lnTo>
                <a:lnTo>
                  <a:pt x="300" y="72"/>
                </a:lnTo>
                <a:lnTo>
                  <a:pt x="306" y="66"/>
                </a:lnTo>
                <a:lnTo>
                  <a:pt x="342" y="66"/>
                </a:lnTo>
                <a:lnTo>
                  <a:pt x="360" y="72"/>
                </a:lnTo>
                <a:lnTo>
                  <a:pt x="372" y="72"/>
                </a:lnTo>
                <a:lnTo>
                  <a:pt x="378" y="78"/>
                </a:lnTo>
                <a:lnTo>
                  <a:pt x="384" y="78"/>
                </a:lnTo>
                <a:lnTo>
                  <a:pt x="384" y="72"/>
                </a:lnTo>
                <a:lnTo>
                  <a:pt x="390" y="60"/>
                </a:lnTo>
                <a:lnTo>
                  <a:pt x="390" y="48"/>
                </a:lnTo>
                <a:lnTo>
                  <a:pt x="384" y="42"/>
                </a:lnTo>
                <a:lnTo>
                  <a:pt x="384" y="36"/>
                </a:lnTo>
                <a:lnTo>
                  <a:pt x="390" y="30"/>
                </a:lnTo>
                <a:lnTo>
                  <a:pt x="408" y="30"/>
                </a:lnTo>
                <a:lnTo>
                  <a:pt x="408" y="18"/>
                </a:lnTo>
                <a:lnTo>
                  <a:pt x="402" y="12"/>
                </a:lnTo>
                <a:lnTo>
                  <a:pt x="402" y="6"/>
                </a:lnTo>
                <a:lnTo>
                  <a:pt x="390" y="6"/>
                </a:lnTo>
                <a:lnTo>
                  <a:pt x="384" y="0"/>
                </a:lnTo>
                <a:lnTo>
                  <a:pt x="366" y="6"/>
                </a:lnTo>
                <a:lnTo>
                  <a:pt x="372" y="12"/>
                </a:lnTo>
                <a:lnTo>
                  <a:pt x="372" y="30"/>
                </a:lnTo>
                <a:lnTo>
                  <a:pt x="366" y="36"/>
                </a:lnTo>
                <a:lnTo>
                  <a:pt x="348" y="36"/>
                </a:lnTo>
                <a:lnTo>
                  <a:pt x="336" y="24"/>
                </a:lnTo>
                <a:lnTo>
                  <a:pt x="324" y="36"/>
                </a:lnTo>
                <a:lnTo>
                  <a:pt x="312" y="36"/>
                </a:lnTo>
                <a:lnTo>
                  <a:pt x="300" y="24"/>
                </a:lnTo>
                <a:lnTo>
                  <a:pt x="294" y="30"/>
                </a:lnTo>
                <a:lnTo>
                  <a:pt x="282" y="30"/>
                </a:lnTo>
                <a:lnTo>
                  <a:pt x="264" y="12"/>
                </a:lnTo>
                <a:lnTo>
                  <a:pt x="264" y="6"/>
                </a:lnTo>
                <a:lnTo>
                  <a:pt x="234" y="12"/>
                </a:lnTo>
                <a:lnTo>
                  <a:pt x="228" y="30"/>
                </a:lnTo>
                <a:lnTo>
                  <a:pt x="204" y="24"/>
                </a:lnTo>
                <a:lnTo>
                  <a:pt x="198" y="30"/>
                </a:lnTo>
                <a:lnTo>
                  <a:pt x="186" y="36"/>
                </a:lnTo>
                <a:lnTo>
                  <a:pt x="174" y="36"/>
                </a:lnTo>
                <a:lnTo>
                  <a:pt x="168" y="30"/>
                </a:lnTo>
                <a:lnTo>
                  <a:pt x="162" y="30"/>
                </a:lnTo>
                <a:lnTo>
                  <a:pt x="150" y="36"/>
                </a:lnTo>
                <a:lnTo>
                  <a:pt x="138" y="48"/>
                </a:lnTo>
                <a:lnTo>
                  <a:pt x="126" y="54"/>
                </a:lnTo>
                <a:lnTo>
                  <a:pt x="102" y="54"/>
                </a:lnTo>
                <a:lnTo>
                  <a:pt x="102" y="60"/>
                </a:lnTo>
                <a:lnTo>
                  <a:pt x="96" y="72"/>
                </a:lnTo>
                <a:lnTo>
                  <a:pt x="72" y="72"/>
                </a:lnTo>
                <a:lnTo>
                  <a:pt x="66" y="66"/>
                </a:lnTo>
                <a:lnTo>
                  <a:pt x="60" y="66"/>
                </a:lnTo>
                <a:lnTo>
                  <a:pt x="48" y="72"/>
                </a:lnTo>
                <a:lnTo>
                  <a:pt x="54" y="84"/>
                </a:lnTo>
                <a:lnTo>
                  <a:pt x="54" y="90"/>
                </a:lnTo>
                <a:lnTo>
                  <a:pt x="42" y="102"/>
                </a:lnTo>
                <a:lnTo>
                  <a:pt x="24" y="102"/>
                </a:lnTo>
                <a:lnTo>
                  <a:pt x="24" y="126"/>
                </a:lnTo>
                <a:lnTo>
                  <a:pt x="12" y="132"/>
                </a:lnTo>
                <a:lnTo>
                  <a:pt x="0" y="132"/>
                </a:lnTo>
                <a:lnTo>
                  <a:pt x="0" y="198"/>
                </a:lnTo>
                <a:lnTo>
                  <a:pt x="6" y="204"/>
                </a:lnTo>
                <a:lnTo>
                  <a:pt x="18" y="210"/>
                </a:lnTo>
                <a:lnTo>
                  <a:pt x="24" y="216"/>
                </a:lnTo>
                <a:lnTo>
                  <a:pt x="30" y="228"/>
                </a:lnTo>
                <a:lnTo>
                  <a:pt x="36" y="234"/>
                </a:lnTo>
                <a:lnTo>
                  <a:pt x="42" y="246"/>
                </a:lnTo>
                <a:lnTo>
                  <a:pt x="54" y="258"/>
                </a:lnTo>
                <a:lnTo>
                  <a:pt x="60" y="270"/>
                </a:lnTo>
                <a:lnTo>
                  <a:pt x="84" y="270"/>
                </a:lnTo>
                <a:lnTo>
                  <a:pt x="96" y="264"/>
                </a:lnTo>
                <a:lnTo>
                  <a:pt x="108" y="264"/>
                </a:lnTo>
                <a:close/>
                <a:moveTo>
                  <a:pt x="396" y="252"/>
                </a:moveTo>
                <a:lnTo>
                  <a:pt x="372" y="252"/>
                </a:lnTo>
                <a:lnTo>
                  <a:pt x="372" y="270"/>
                </a:lnTo>
                <a:lnTo>
                  <a:pt x="384" y="294"/>
                </a:lnTo>
                <a:lnTo>
                  <a:pt x="396" y="252"/>
                </a:lnTo>
                <a:close/>
                <a:moveTo>
                  <a:pt x="24" y="312"/>
                </a:moveTo>
                <a:lnTo>
                  <a:pt x="18" y="318"/>
                </a:lnTo>
                <a:lnTo>
                  <a:pt x="24" y="324"/>
                </a:lnTo>
                <a:lnTo>
                  <a:pt x="30" y="324"/>
                </a:lnTo>
                <a:lnTo>
                  <a:pt x="36" y="330"/>
                </a:lnTo>
                <a:lnTo>
                  <a:pt x="42" y="324"/>
                </a:lnTo>
                <a:lnTo>
                  <a:pt x="42" y="318"/>
                </a:lnTo>
                <a:lnTo>
                  <a:pt x="30" y="306"/>
                </a:lnTo>
                <a:lnTo>
                  <a:pt x="24" y="312"/>
                </a:lnTo>
                <a:close/>
                <a:moveTo>
                  <a:pt x="378" y="390"/>
                </a:moveTo>
                <a:lnTo>
                  <a:pt x="378" y="408"/>
                </a:lnTo>
                <a:lnTo>
                  <a:pt x="390" y="390"/>
                </a:lnTo>
                <a:lnTo>
                  <a:pt x="378" y="390"/>
                </a:lnTo>
                <a:close/>
                <a:moveTo>
                  <a:pt x="408" y="330"/>
                </a:moveTo>
                <a:lnTo>
                  <a:pt x="396" y="330"/>
                </a:lnTo>
                <a:lnTo>
                  <a:pt x="384" y="336"/>
                </a:lnTo>
                <a:lnTo>
                  <a:pt x="384" y="342"/>
                </a:lnTo>
                <a:lnTo>
                  <a:pt x="396" y="342"/>
                </a:lnTo>
                <a:lnTo>
                  <a:pt x="402" y="336"/>
                </a:lnTo>
                <a:lnTo>
                  <a:pt x="408" y="336"/>
                </a:lnTo>
                <a:lnTo>
                  <a:pt x="408" y="330"/>
                </a:lnTo>
                <a:close/>
                <a:moveTo>
                  <a:pt x="396" y="192"/>
                </a:moveTo>
                <a:lnTo>
                  <a:pt x="372" y="198"/>
                </a:lnTo>
                <a:lnTo>
                  <a:pt x="372" y="210"/>
                </a:lnTo>
                <a:lnTo>
                  <a:pt x="390" y="210"/>
                </a:lnTo>
                <a:lnTo>
                  <a:pt x="396" y="216"/>
                </a:lnTo>
                <a:lnTo>
                  <a:pt x="396" y="222"/>
                </a:lnTo>
                <a:lnTo>
                  <a:pt x="414" y="222"/>
                </a:lnTo>
                <a:lnTo>
                  <a:pt x="414" y="210"/>
                </a:lnTo>
                <a:lnTo>
                  <a:pt x="396" y="192"/>
                </a:lnTo>
                <a:close/>
                <a:moveTo>
                  <a:pt x="342" y="372"/>
                </a:moveTo>
                <a:lnTo>
                  <a:pt x="342" y="378"/>
                </a:lnTo>
                <a:lnTo>
                  <a:pt x="348" y="384"/>
                </a:lnTo>
                <a:lnTo>
                  <a:pt x="360" y="384"/>
                </a:lnTo>
                <a:lnTo>
                  <a:pt x="366" y="378"/>
                </a:lnTo>
                <a:lnTo>
                  <a:pt x="366" y="372"/>
                </a:lnTo>
                <a:lnTo>
                  <a:pt x="360" y="366"/>
                </a:lnTo>
                <a:lnTo>
                  <a:pt x="342" y="366"/>
                </a:lnTo>
                <a:lnTo>
                  <a:pt x="342" y="372"/>
                </a:lnTo>
                <a:close/>
                <a:moveTo>
                  <a:pt x="444" y="312"/>
                </a:moveTo>
                <a:lnTo>
                  <a:pt x="432" y="312"/>
                </a:lnTo>
                <a:lnTo>
                  <a:pt x="432" y="330"/>
                </a:lnTo>
                <a:lnTo>
                  <a:pt x="444" y="336"/>
                </a:lnTo>
                <a:lnTo>
                  <a:pt x="450" y="330"/>
                </a:lnTo>
                <a:lnTo>
                  <a:pt x="450" y="318"/>
                </a:lnTo>
                <a:lnTo>
                  <a:pt x="444" y="312"/>
                </a:lnTo>
                <a:close/>
                <a:moveTo>
                  <a:pt x="444" y="372"/>
                </a:moveTo>
                <a:lnTo>
                  <a:pt x="456" y="354"/>
                </a:lnTo>
                <a:lnTo>
                  <a:pt x="438" y="354"/>
                </a:lnTo>
                <a:lnTo>
                  <a:pt x="444" y="372"/>
                </a:lnTo>
                <a:close/>
                <a:moveTo>
                  <a:pt x="276" y="222"/>
                </a:moveTo>
                <a:lnTo>
                  <a:pt x="276" y="240"/>
                </a:lnTo>
                <a:lnTo>
                  <a:pt x="288" y="240"/>
                </a:lnTo>
                <a:lnTo>
                  <a:pt x="276" y="222"/>
                </a:lnTo>
                <a:close/>
                <a:moveTo>
                  <a:pt x="534" y="420"/>
                </a:moveTo>
                <a:lnTo>
                  <a:pt x="522" y="420"/>
                </a:lnTo>
                <a:lnTo>
                  <a:pt x="516" y="426"/>
                </a:lnTo>
                <a:lnTo>
                  <a:pt x="510" y="438"/>
                </a:lnTo>
                <a:lnTo>
                  <a:pt x="510" y="468"/>
                </a:lnTo>
                <a:lnTo>
                  <a:pt x="516" y="468"/>
                </a:lnTo>
                <a:lnTo>
                  <a:pt x="522" y="456"/>
                </a:lnTo>
                <a:lnTo>
                  <a:pt x="528" y="450"/>
                </a:lnTo>
                <a:lnTo>
                  <a:pt x="534" y="438"/>
                </a:lnTo>
                <a:lnTo>
                  <a:pt x="534" y="420"/>
                </a:lnTo>
                <a:close/>
                <a:moveTo>
                  <a:pt x="462" y="384"/>
                </a:moveTo>
                <a:lnTo>
                  <a:pt x="456" y="408"/>
                </a:lnTo>
                <a:lnTo>
                  <a:pt x="498" y="378"/>
                </a:lnTo>
                <a:lnTo>
                  <a:pt x="486" y="372"/>
                </a:lnTo>
                <a:lnTo>
                  <a:pt x="462" y="384"/>
                </a:lnTo>
                <a:close/>
                <a:moveTo>
                  <a:pt x="462" y="510"/>
                </a:moveTo>
                <a:lnTo>
                  <a:pt x="480" y="510"/>
                </a:lnTo>
                <a:lnTo>
                  <a:pt x="468" y="468"/>
                </a:lnTo>
                <a:lnTo>
                  <a:pt x="462" y="510"/>
                </a:lnTo>
                <a:close/>
                <a:moveTo>
                  <a:pt x="276" y="330"/>
                </a:moveTo>
                <a:lnTo>
                  <a:pt x="270" y="336"/>
                </a:lnTo>
                <a:lnTo>
                  <a:pt x="270" y="348"/>
                </a:lnTo>
                <a:lnTo>
                  <a:pt x="276" y="348"/>
                </a:lnTo>
                <a:lnTo>
                  <a:pt x="288" y="336"/>
                </a:lnTo>
                <a:lnTo>
                  <a:pt x="282" y="330"/>
                </a:lnTo>
                <a:lnTo>
                  <a:pt x="276" y="330"/>
                </a:lnTo>
                <a:close/>
                <a:moveTo>
                  <a:pt x="186" y="432"/>
                </a:moveTo>
                <a:lnTo>
                  <a:pt x="180" y="438"/>
                </a:lnTo>
                <a:lnTo>
                  <a:pt x="180" y="450"/>
                </a:lnTo>
                <a:lnTo>
                  <a:pt x="186" y="456"/>
                </a:lnTo>
                <a:lnTo>
                  <a:pt x="198" y="444"/>
                </a:lnTo>
                <a:lnTo>
                  <a:pt x="198" y="438"/>
                </a:lnTo>
                <a:lnTo>
                  <a:pt x="192" y="432"/>
                </a:lnTo>
                <a:lnTo>
                  <a:pt x="186" y="432"/>
                </a:lnTo>
                <a:close/>
                <a:moveTo>
                  <a:pt x="384" y="528"/>
                </a:moveTo>
                <a:lnTo>
                  <a:pt x="378" y="528"/>
                </a:lnTo>
                <a:lnTo>
                  <a:pt x="378" y="516"/>
                </a:lnTo>
                <a:lnTo>
                  <a:pt x="372" y="510"/>
                </a:lnTo>
                <a:lnTo>
                  <a:pt x="342" y="510"/>
                </a:lnTo>
                <a:lnTo>
                  <a:pt x="306" y="504"/>
                </a:lnTo>
                <a:lnTo>
                  <a:pt x="276" y="504"/>
                </a:lnTo>
                <a:lnTo>
                  <a:pt x="246" y="486"/>
                </a:lnTo>
                <a:lnTo>
                  <a:pt x="228" y="504"/>
                </a:lnTo>
                <a:lnTo>
                  <a:pt x="234" y="510"/>
                </a:lnTo>
                <a:lnTo>
                  <a:pt x="246" y="516"/>
                </a:lnTo>
                <a:lnTo>
                  <a:pt x="252" y="522"/>
                </a:lnTo>
                <a:lnTo>
                  <a:pt x="258" y="516"/>
                </a:lnTo>
                <a:lnTo>
                  <a:pt x="264" y="528"/>
                </a:lnTo>
                <a:lnTo>
                  <a:pt x="300" y="528"/>
                </a:lnTo>
                <a:lnTo>
                  <a:pt x="312" y="552"/>
                </a:lnTo>
                <a:lnTo>
                  <a:pt x="354" y="546"/>
                </a:lnTo>
                <a:lnTo>
                  <a:pt x="354" y="540"/>
                </a:lnTo>
                <a:lnTo>
                  <a:pt x="402" y="540"/>
                </a:lnTo>
                <a:lnTo>
                  <a:pt x="414" y="528"/>
                </a:lnTo>
                <a:lnTo>
                  <a:pt x="414" y="522"/>
                </a:lnTo>
                <a:lnTo>
                  <a:pt x="408" y="516"/>
                </a:lnTo>
                <a:lnTo>
                  <a:pt x="402" y="516"/>
                </a:lnTo>
                <a:lnTo>
                  <a:pt x="396" y="522"/>
                </a:lnTo>
                <a:lnTo>
                  <a:pt x="390" y="522"/>
                </a:lnTo>
                <a:lnTo>
                  <a:pt x="384" y="528"/>
                </a:lnTo>
                <a:close/>
                <a:moveTo>
                  <a:pt x="420" y="408"/>
                </a:moveTo>
                <a:lnTo>
                  <a:pt x="408" y="408"/>
                </a:lnTo>
                <a:lnTo>
                  <a:pt x="408" y="420"/>
                </a:lnTo>
                <a:lnTo>
                  <a:pt x="420" y="420"/>
                </a:lnTo>
                <a:lnTo>
                  <a:pt x="426" y="414"/>
                </a:lnTo>
                <a:lnTo>
                  <a:pt x="420" y="408"/>
                </a:lnTo>
                <a:close/>
                <a:moveTo>
                  <a:pt x="114" y="276"/>
                </a:moveTo>
                <a:lnTo>
                  <a:pt x="90" y="288"/>
                </a:lnTo>
                <a:lnTo>
                  <a:pt x="84" y="288"/>
                </a:lnTo>
                <a:lnTo>
                  <a:pt x="66" y="312"/>
                </a:lnTo>
                <a:lnTo>
                  <a:pt x="96" y="336"/>
                </a:lnTo>
                <a:lnTo>
                  <a:pt x="96" y="348"/>
                </a:lnTo>
                <a:lnTo>
                  <a:pt x="90" y="366"/>
                </a:lnTo>
                <a:lnTo>
                  <a:pt x="90" y="384"/>
                </a:lnTo>
                <a:lnTo>
                  <a:pt x="96" y="390"/>
                </a:lnTo>
                <a:lnTo>
                  <a:pt x="108" y="396"/>
                </a:lnTo>
                <a:lnTo>
                  <a:pt x="114" y="396"/>
                </a:lnTo>
                <a:lnTo>
                  <a:pt x="114" y="390"/>
                </a:lnTo>
                <a:lnTo>
                  <a:pt x="126" y="378"/>
                </a:lnTo>
                <a:lnTo>
                  <a:pt x="132" y="378"/>
                </a:lnTo>
                <a:lnTo>
                  <a:pt x="156" y="420"/>
                </a:lnTo>
                <a:lnTo>
                  <a:pt x="162" y="390"/>
                </a:lnTo>
                <a:lnTo>
                  <a:pt x="180" y="414"/>
                </a:lnTo>
                <a:lnTo>
                  <a:pt x="204" y="420"/>
                </a:lnTo>
                <a:lnTo>
                  <a:pt x="186" y="402"/>
                </a:lnTo>
                <a:lnTo>
                  <a:pt x="192" y="396"/>
                </a:lnTo>
                <a:lnTo>
                  <a:pt x="192" y="372"/>
                </a:lnTo>
                <a:lnTo>
                  <a:pt x="186" y="366"/>
                </a:lnTo>
                <a:lnTo>
                  <a:pt x="180" y="354"/>
                </a:lnTo>
                <a:lnTo>
                  <a:pt x="174" y="348"/>
                </a:lnTo>
                <a:lnTo>
                  <a:pt x="168" y="336"/>
                </a:lnTo>
                <a:lnTo>
                  <a:pt x="168" y="330"/>
                </a:lnTo>
                <a:lnTo>
                  <a:pt x="186" y="330"/>
                </a:lnTo>
                <a:lnTo>
                  <a:pt x="198" y="336"/>
                </a:lnTo>
                <a:lnTo>
                  <a:pt x="210" y="348"/>
                </a:lnTo>
                <a:lnTo>
                  <a:pt x="222" y="342"/>
                </a:lnTo>
                <a:lnTo>
                  <a:pt x="210" y="336"/>
                </a:lnTo>
                <a:lnTo>
                  <a:pt x="204" y="324"/>
                </a:lnTo>
                <a:lnTo>
                  <a:pt x="192" y="318"/>
                </a:lnTo>
                <a:lnTo>
                  <a:pt x="186" y="312"/>
                </a:lnTo>
                <a:lnTo>
                  <a:pt x="174" y="306"/>
                </a:lnTo>
                <a:lnTo>
                  <a:pt x="156" y="294"/>
                </a:lnTo>
                <a:lnTo>
                  <a:pt x="138" y="288"/>
                </a:lnTo>
                <a:lnTo>
                  <a:pt x="126" y="282"/>
                </a:lnTo>
                <a:lnTo>
                  <a:pt x="120" y="276"/>
                </a:lnTo>
                <a:lnTo>
                  <a:pt x="114" y="276"/>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3" name="Ghana" descr="© INSCALE GmbH, 05.05.2010&#10;http://www.presentationload.com/">
            <a:extLst>
              <a:ext uri="{FF2B5EF4-FFF2-40B4-BE49-F238E27FC236}">
                <a16:creationId xmlns:a16="http://schemas.microsoft.com/office/drawing/2014/main" id="{B73ED2FA-7CE6-7EA6-0CEF-A083F70071EA}"/>
              </a:ext>
            </a:extLst>
          </p:cNvPr>
          <p:cNvSpPr>
            <a:spLocks/>
          </p:cNvSpPr>
          <p:nvPr/>
        </p:nvSpPr>
        <p:spPr bwMode="gray">
          <a:xfrm>
            <a:off x="5489595" y="3962593"/>
            <a:ext cx="153058" cy="243416"/>
          </a:xfrm>
          <a:custGeom>
            <a:avLst/>
            <a:gdLst>
              <a:gd name="T0" fmla="*/ 2147483647 w 324"/>
              <a:gd name="T1" fmla="*/ 2147483647 h 516"/>
              <a:gd name="T2" fmla="*/ 2147483647 w 324"/>
              <a:gd name="T3" fmla="*/ 2147483647 h 516"/>
              <a:gd name="T4" fmla="*/ 2147483647 w 324"/>
              <a:gd name="T5" fmla="*/ 2147483647 h 516"/>
              <a:gd name="T6" fmla="*/ 2147483647 w 324"/>
              <a:gd name="T7" fmla="*/ 2147483647 h 516"/>
              <a:gd name="T8" fmla="*/ 2147483647 w 324"/>
              <a:gd name="T9" fmla="*/ 2147483647 h 516"/>
              <a:gd name="T10" fmla="*/ 2147483647 w 324"/>
              <a:gd name="T11" fmla="*/ 2147483647 h 516"/>
              <a:gd name="T12" fmla="*/ 2147483647 w 324"/>
              <a:gd name="T13" fmla="*/ 2147483647 h 516"/>
              <a:gd name="T14" fmla="*/ 2147483647 w 324"/>
              <a:gd name="T15" fmla="*/ 2147483647 h 516"/>
              <a:gd name="T16" fmla="*/ 2147483647 w 324"/>
              <a:gd name="T17" fmla="*/ 2147483647 h 516"/>
              <a:gd name="T18" fmla="*/ 2147483647 w 324"/>
              <a:gd name="T19" fmla="*/ 2147483647 h 516"/>
              <a:gd name="T20" fmla="*/ 2147483647 w 324"/>
              <a:gd name="T21" fmla="*/ 2147483647 h 516"/>
              <a:gd name="T22" fmla="*/ 2147483647 w 324"/>
              <a:gd name="T23" fmla="*/ 2147483647 h 516"/>
              <a:gd name="T24" fmla="*/ 2147483647 w 324"/>
              <a:gd name="T25" fmla="*/ 2147483647 h 516"/>
              <a:gd name="T26" fmla="*/ 2147483647 w 324"/>
              <a:gd name="T27" fmla="*/ 0 h 516"/>
              <a:gd name="T28" fmla="*/ 2147483647 w 324"/>
              <a:gd name="T29" fmla="*/ 2147483647 h 516"/>
              <a:gd name="T30" fmla="*/ 2147483647 w 324"/>
              <a:gd name="T31" fmla="*/ 2147483647 h 516"/>
              <a:gd name="T32" fmla="*/ 2147483647 w 324"/>
              <a:gd name="T33" fmla="*/ 2147483647 h 516"/>
              <a:gd name="T34" fmla="*/ 2147483647 w 324"/>
              <a:gd name="T35" fmla="*/ 2147483647 h 516"/>
              <a:gd name="T36" fmla="*/ 2147483647 w 324"/>
              <a:gd name="T37" fmla="*/ 2147483647 h 516"/>
              <a:gd name="T38" fmla="*/ 2147483647 w 324"/>
              <a:gd name="T39" fmla="*/ 2147483647 h 516"/>
              <a:gd name="T40" fmla="*/ 2147483647 w 324"/>
              <a:gd name="T41" fmla="*/ 2147483647 h 516"/>
              <a:gd name="T42" fmla="*/ 2147483647 w 324"/>
              <a:gd name="T43" fmla="*/ 2147483647 h 516"/>
              <a:gd name="T44" fmla="*/ 2147483647 w 324"/>
              <a:gd name="T45" fmla="*/ 2147483647 h 516"/>
              <a:gd name="T46" fmla="*/ 2147483647 w 324"/>
              <a:gd name="T47" fmla="*/ 2147483647 h 516"/>
              <a:gd name="T48" fmla="*/ 2147483647 w 324"/>
              <a:gd name="T49" fmla="*/ 2147483647 h 516"/>
              <a:gd name="T50" fmla="*/ 2147483647 w 324"/>
              <a:gd name="T51" fmla="*/ 2147483647 h 516"/>
              <a:gd name="T52" fmla="*/ 2147483647 w 324"/>
              <a:gd name="T53" fmla="*/ 2147483647 h 516"/>
              <a:gd name="T54" fmla="*/ 0 w 324"/>
              <a:gd name="T55" fmla="*/ 2147483647 h 516"/>
              <a:gd name="T56" fmla="*/ 2147483647 w 324"/>
              <a:gd name="T57" fmla="*/ 2147483647 h 516"/>
              <a:gd name="T58" fmla="*/ 2147483647 w 324"/>
              <a:gd name="T59" fmla="*/ 2147483647 h 516"/>
              <a:gd name="T60" fmla="*/ 2147483647 w 324"/>
              <a:gd name="T61" fmla="*/ 2147483647 h 516"/>
              <a:gd name="T62" fmla="*/ 2147483647 w 324"/>
              <a:gd name="T63" fmla="*/ 2147483647 h 516"/>
              <a:gd name="T64" fmla="*/ 2147483647 w 324"/>
              <a:gd name="T65" fmla="*/ 2147483647 h 516"/>
              <a:gd name="T66" fmla="*/ 2147483647 w 324"/>
              <a:gd name="T67" fmla="*/ 2147483647 h 516"/>
              <a:gd name="T68" fmla="*/ 2147483647 w 324"/>
              <a:gd name="T69" fmla="*/ 2147483647 h 516"/>
              <a:gd name="T70" fmla="*/ 2147483647 w 324"/>
              <a:gd name="T71" fmla="*/ 2147483647 h 516"/>
              <a:gd name="T72" fmla="*/ 2147483647 w 324"/>
              <a:gd name="T73" fmla="*/ 2147483647 h 516"/>
              <a:gd name="T74" fmla="*/ 2147483647 w 324"/>
              <a:gd name="T75" fmla="*/ 2147483647 h 516"/>
              <a:gd name="T76" fmla="*/ 2147483647 w 324"/>
              <a:gd name="T77" fmla="*/ 2147483647 h 516"/>
              <a:gd name="T78" fmla="*/ 2147483647 w 324"/>
              <a:gd name="T79" fmla="*/ 2147483647 h 516"/>
              <a:gd name="T80" fmla="*/ 2147483647 w 324"/>
              <a:gd name="T81" fmla="*/ 2147483647 h 516"/>
              <a:gd name="T82" fmla="*/ 2147483647 w 324"/>
              <a:gd name="T83" fmla="*/ 2147483647 h 516"/>
              <a:gd name="T84" fmla="*/ 2147483647 w 324"/>
              <a:gd name="T85" fmla="*/ 2147483647 h 516"/>
              <a:gd name="T86" fmla="*/ 2147483647 w 324"/>
              <a:gd name="T87" fmla="*/ 2147483647 h 5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4"/>
              <a:gd name="T133" fmla="*/ 0 h 516"/>
              <a:gd name="T134" fmla="*/ 324 w 324"/>
              <a:gd name="T135" fmla="*/ 516 h 51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4" h="516">
                <a:moveTo>
                  <a:pt x="282" y="342"/>
                </a:moveTo>
                <a:lnTo>
                  <a:pt x="282" y="330"/>
                </a:lnTo>
                <a:lnTo>
                  <a:pt x="288" y="318"/>
                </a:lnTo>
                <a:lnTo>
                  <a:pt x="288" y="306"/>
                </a:lnTo>
                <a:lnTo>
                  <a:pt x="282" y="300"/>
                </a:lnTo>
                <a:lnTo>
                  <a:pt x="276" y="300"/>
                </a:lnTo>
                <a:lnTo>
                  <a:pt x="276" y="282"/>
                </a:lnTo>
                <a:lnTo>
                  <a:pt x="282" y="276"/>
                </a:lnTo>
                <a:lnTo>
                  <a:pt x="282" y="234"/>
                </a:lnTo>
                <a:lnTo>
                  <a:pt x="288" y="228"/>
                </a:lnTo>
                <a:lnTo>
                  <a:pt x="288" y="216"/>
                </a:lnTo>
                <a:lnTo>
                  <a:pt x="282" y="210"/>
                </a:lnTo>
                <a:lnTo>
                  <a:pt x="270" y="204"/>
                </a:lnTo>
                <a:lnTo>
                  <a:pt x="264" y="198"/>
                </a:lnTo>
                <a:lnTo>
                  <a:pt x="276" y="186"/>
                </a:lnTo>
                <a:lnTo>
                  <a:pt x="282" y="186"/>
                </a:lnTo>
                <a:lnTo>
                  <a:pt x="282" y="180"/>
                </a:lnTo>
                <a:lnTo>
                  <a:pt x="270" y="168"/>
                </a:lnTo>
                <a:lnTo>
                  <a:pt x="276" y="156"/>
                </a:lnTo>
                <a:lnTo>
                  <a:pt x="276" y="132"/>
                </a:lnTo>
                <a:lnTo>
                  <a:pt x="270" y="126"/>
                </a:lnTo>
                <a:lnTo>
                  <a:pt x="264" y="126"/>
                </a:lnTo>
                <a:lnTo>
                  <a:pt x="252" y="138"/>
                </a:lnTo>
                <a:lnTo>
                  <a:pt x="264" y="60"/>
                </a:lnTo>
                <a:lnTo>
                  <a:pt x="228" y="36"/>
                </a:lnTo>
                <a:lnTo>
                  <a:pt x="240" y="24"/>
                </a:lnTo>
                <a:lnTo>
                  <a:pt x="240" y="6"/>
                </a:lnTo>
                <a:lnTo>
                  <a:pt x="222" y="0"/>
                </a:lnTo>
                <a:lnTo>
                  <a:pt x="198" y="12"/>
                </a:lnTo>
                <a:lnTo>
                  <a:pt x="42" y="12"/>
                </a:lnTo>
                <a:lnTo>
                  <a:pt x="36" y="18"/>
                </a:lnTo>
                <a:lnTo>
                  <a:pt x="30" y="30"/>
                </a:lnTo>
                <a:lnTo>
                  <a:pt x="30" y="48"/>
                </a:lnTo>
                <a:lnTo>
                  <a:pt x="36" y="48"/>
                </a:lnTo>
                <a:lnTo>
                  <a:pt x="42" y="78"/>
                </a:lnTo>
                <a:lnTo>
                  <a:pt x="42" y="132"/>
                </a:lnTo>
                <a:lnTo>
                  <a:pt x="48" y="126"/>
                </a:lnTo>
                <a:lnTo>
                  <a:pt x="54" y="156"/>
                </a:lnTo>
                <a:lnTo>
                  <a:pt x="42" y="156"/>
                </a:lnTo>
                <a:lnTo>
                  <a:pt x="42" y="162"/>
                </a:lnTo>
                <a:lnTo>
                  <a:pt x="48" y="168"/>
                </a:lnTo>
                <a:lnTo>
                  <a:pt x="48" y="180"/>
                </a:lnTo>
                <a:lnTo>
                  <a:pt x="54" y="192"/>
                </a:lnTo>
                <a:lnTo>
                  <a:pt x="54" y="204"/>
                </a:lnTo>
                <a:lnTo>
                  <a:pt x="60" y="216"/>
                </a:lnTo>
                <a:lnTo>
                  <a:pt x="60" y="228"/>
                </a:lnTo>
                <a:lnTo>
                  <a:pt x="48" y="252"/>
                </a:lnTo>
                <a:lnTo>
                  <a:pt x="42" y="258"/>
                </a:lnTo>
                <a:lnTo>
                  <a:pt x="36" y="270"/>
                </a:lnTo>
                <a:lnTo>
                  <a:pt x="36" y="288"/>
                </a:lnTo>
                <a:lnTo>
                  <a:pt x="30" y="300"/>
                </a:lnTo>
                <a:lnTo>
                  <a:pt x="30" y="312"/>
                </a:lnTo>
                <a:lnTo>
                  <a:pt x="12" y="330"/>
                </a:lnTo>
                <a:lnTo>
                  <a:pt x="6" y="342"/>
                </a:lnTo>
                <a:lnTo>
                  <a:pt x="0" y="348"/>
                </a:lnTo>
                <a:lnTo>
                  <a:pt x="0" y="372"/>
                </a:lnTo>
                <a:lnTo>
                  <a:pt x="6" y="384"/>
                </a:lnTo>
                <a:lnTo>
                  <a:pt x="12" y="402"/>
                </a:lnTo>
                <a:lnTo>
                  <a:pt x="12" y="414"/>
                </a:lnTo>
                <a:lnTo>
                  <a:pt x="18" y="426"/>
                </a:lnTo>
                <a:lnTo>
                  <a:pt x="24" y="432"/>
                </a:lnTo>
                <a:lnTo>
                  <a:pt x="24" y="438"/>
                </a:lnTo>
                <a:lnTo>
                  <a:pt x="48" y="444"/>
                </a:lnTo>
                <a:lnTo>
                  <a:pt x="48" y="498"/>
                </a:lnTo>
                <a:lnTo>
                  <a:pt x="72" y="498"/>
                </a:lnTo>
                <a:lnTo>
                  <a:pt x="78" y="504"/>
                </a:lnTo>
                <a:lnTo>
                  <a:pt x="78" y="510"/>
                </a:lnTo>
                <a:lnTo>
                  <a:pt x="84" y="516"/>
                </a:lnTo>
                <a:lnTo>
                  <a:pt x="96" y="516"/>
                </a:lnTo>
                <a:lnTo>
                  <a:pt x="108" y="510"/>
                </a:lnTo>
                <a:lnTo>
                  <a:pt x="114" y="504"/>
                </a:lnTo>
                <a:lnTo>
                  <a:pt x="132" y="492"/>
                </a:lnTo>
                <a:lnTo>
                  <a:pt x="138" y="486"/>
                </a:lnTo>
                <a:lnTo>
                  <a:pt x="150" y="480"/>
                </a:lnTo>
                <a:lnTo>
                  <a:pt x="180" y="480"/>
                </a:lnTo>
                <a:lnTo>
                  <a:pt x="186" y="474"/>
                </a:lnTo>
                <a:lnTo>
                  <a:pt x="198" y="468"/>
                </a:lnTo>
                <a:lnTo>
                  <a:pt x="216" y="450"/>
                </a:lnTo>
                <a:lnTo>
                  <a:pt x="228" y="450"/>
                </a:lnTo>
                <a:lnTo>
                  <a:pt x="234" y="444"/>
                </a:lnTo>
                <a:lnTo>
                  <a:pt x="240" y="444"/>
                </a:lnTo>
                <a:lnTo>
                  <a:pt x="258" y="426"/>
                </a:lnTo>
                <a:lnTo>
                  <a:pt x="270" y="426"/>
                </a:lnTo>
                <a:lnTo>
                  <a:pt x="276" y="432"/>
                </a:lnTo>
                <a:lnTo>
                  <a:pt x="294" y="432"/>
                </a:lnTo>
                <a:lnTo>
                  <a:pt x="306" y="426"/>
                </a:lnTo>
                <a:lnTo>
                  <a:pt x="324" y="408"/>
                </a:lnTo>
                <a:lnTo>
                  <a:pt x="294" y="384"/>
                </a:lnTo>
                <a:lnTo>
                  <a:pt x="282" y="3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4" name="Germany" descr="© INSCALE GmbH, 05.05.2010&#10;http://www.presentationload.com/">
            <a:extLst>
              <a:ext uri="{FF2B5EF4-FFF2-40B4-BE49-F238E27FC236}">
                <a16:creationId xmlns:a16="http://schemas.microsoft.com/office/drawing/2014/main" id="{D4615A3C-438C-6B58-B2C6-233804B57D0E}"/>
              </a:ext>
            </a:extLst>
          </p:cNvPr>
          <p:cNvSpPr>
            <a:spLocks/>
          </p:cNvSpPr>
          <p:nvPr/>
        </p:nvSpPr>
        <p:spPr bwMode="gray">
          <a:xfrm>
            <a:off x="5817839" y="2312148"/>
            <a:ext cx="265548" cy="278455"/>
          </a:xfrm>
          <a:custGeom>
            <a:avLst/>
            <a:gdLst>
              <a:gd name="T0" fmla="*/ 2147483647 w 564"/>
              <a:gd name="T1" fmla="*/ 2147483647 h 588"/>
              <a:gd name="T2" fmla="*/ 2147483647 w 564"/>
              <a:gd name="T3" fmla="*/ 2147483647 h 588"/>
              <a:gd name="T4" fmla="*/ 2147483647 w 564"/>
              <a:gd name="T5" fmla="*/ 2147483647 h 588"/>
              <a:gd name="T6" fmla="*/ 2147483647 w 564"/>
              <a:gd name="T7" fmla="*/ 2147483647 h 588"/>
              <a:gd name="T8" fmla="*/ 2147483647 w 564"/>
              <a:gd name="T9" fmla="*/ 2147483647 h 588"/>
              <a:gd name="T10" fmla="*/ 2147483647 w 564"/>
              <a:gd name="T11" fmla="*/ 2147483647 h 588"/>
              <a:gd name="T12" fmla="*/ 2147483647 w 564"/>
              <a:gd name="T13" fmla="*/ 2147483647 h 588"/>
              <a:gd name="T14" fmla="*/ 2147483647 w 564"/>
              <a:gd name="T15" fmla="*/ 2147483647 h 588"/>
              <a:gd name="T16" fmla="*/ 2147483647 w 564"/>
              <a:gd name="T17" fmla="*/ 2147483647 h 588"/>
              <a:gd name="T18" fmla="*/ 2147483647 w 564"/>
              <a:gd name="T19" fmla="*/ 2147483647 h 588"/>
              <a:gd name="T20" fmla="*/ 2147483647 w 564"/>
              <a:gd name="T21" fmla="*/ 2147483647 h 588"/>
              <a:gd name="T22" fmla="*/ 2147483647 w 564"/>
              <a:gd name="T23" fmla="*/ 2147483647 h 588"/>
              <a:gd name="T24" fmla="*/ 2147483647 w 564"/>
              <a:gd name="T25" fmla="*/ 2147483647 h 588"/>
              <a:gd name="T26" fmla="*/ 2147483647 w 564"/>
              <a:gd name="T27" fmla="*/ 2147483647 h 588"/>
              <a:gd name="T28" fmla="*/ 2147483647 w 564"/>
              <a:gd name="T29" fmla="*/ 2147483647 h 588"/>
              <a:gd name="T30" fmla="*/ 2147483647 w 564"/>
              <a:gd name="T31" fmla="*/ 2147483647 h 588"/>
              <a:gd name="T32" fmla="*/ 2147483647 w 564"/>
              <a:gd name="T33" fmla="*/ 2147483647 h 588"/>
              <a:gd name="T34" fmla="*/ 2147483647 w 564"/>
              <a:gd name="T35" fmla="*/ 2147483647 h 588"/>
              <a:gd name="T36" fmla="*/ 2147483647 w 564"/>
              <a:gd name="T37" fmla="*/ 2147483647 h 588"/>
              <a:gd name="T38" fmla="*/ 2147483647 w 564"/>
              <a:gd name="T39" fmla="*/ 2147483647 h 588"/>
              <a:gd name="T40" fmla="*/ 2147483647 w 564"/>
              <a:gd name="T41" fmla="*/ 2147483647 h 588"/>
              <a:gd name="T42" fmla="*/ 2147483647 w 564"/>
              <a:gd name="T43" fmla="*/ 2147483647 h 588"/>
              <a:gd name="T44" fmla="*/ 2147483647 w 564"/>
              <a:gd name="T45" fmla="*/ 2147483647 h 588"/>
              <a:gd name="T46" fmla="*/ 2147483647 w 564"/>
              <a:gd name="T47" fmla="*/ 2147483647 h 588"/>
              <a:gd name="T48" fmla="*/ 2147483647 w 564"/>
              <a:gd name="T49" fmla="*/ 2147483647 h 588"/>
              <a:gd name="T50" fmla="*/ 2147483647 w 564"/>
              <a:gd name="T51" fmla="*/ 2147483647 h 588"/>
              <a:gd name="T52" fmla="*/ 2147483647 w 564"/>
              <a:gd name="T53" fmla="*/ 2147483647 h 588"/>
              <a:gd name="T54" fmla="*/ 2147483647 w 564"/>
              <a:gd name="T55" fmla="*/ 2147483647 h 588"/>
              <a:gd name="T56" fmla="*/ 2147483647 w 564"/>
              <a:gd name="T57" fmla="*/ 2147483647 h 588"/>
              <a:gd name="T58" fmla="*/ 2147483647 w 564"/>
              <a:gd name="T59" fmla="*/ 2147483647 h 588"/>
              <a:gd name="T60" fmla="*/ 2147483647 w 564"/>
              <a:gd name="T61" fmla="*/ 2147483647 h 588"/>
              <a:gd name="T62" fmla="*/ 2147483647 w 564"/>
              <a:gd name="T63" fmla="*/ 2147483647 h 588"/>
              <a:gd name="T64" fmla="*/ 2147483647 w 564"/>
              <a:gd name="T65" fmla="*/ 2147483647 h 588"/>
              <a:gd name="T66" fmla="*/ 2147483647 w 564"/>
              <a:gd name="T67" fmla="*/ 2147483647 h 588"/>
              <a:gd name="T68" fmla="*/ 2147483647 w 564"/>
              <a:gd name="T69" fmla="*/ 2147483647 h 588"/>
              <a:gd name="T70" fmla="*/ 2147483647 w 564"/>
              <a:gd name="T71" fmla="*/ 2147483647 h 588"/>
              <a:gd name="T72" fmla="*/ 2147483647 w 564"/>
              <a:gd name="T73" fmla="*/ 2147483647 h 588"/>
              <a:gd name="T74" fmla="*/ 2147483647 w 564"/>
              <a:gd name="T75" fmla="*/ 2147483647 h 588"/>
              <a:gd name="T76" fmla="*/ 2147483647 w 564"/>
              <a:gd name="T77" fmla="*/ 2147483647 h 588"/>
              <a:gd name="T78" fmla="*/ 2147483647 w 564"/>
              <a:gd name="T79" fmla="*/ 2147483647 h 588"/>
              <a:gd name="T80" fmla="*/ 2147483647 w 564"/>
              <a:gd name="T81" fmla="*/ 2147483647 h 588"/>
              <a:gd name="T82" fmla="*/ 2147483647 w 564"/>
              <a:gd name="T83" fmla="*/ 0 h 588"/>
              <a:gd name="T84" fmla="*/ 2147483647 w 564"/>
              <a:gd name="T85" fmla="*/ 2147483647 h 588"/>
              <a:gd name="T86" fmla="*/ 2147483647 w 564"/>
              <a:gd name="T87" fmla="*/ 2147483647 h 588"/>
              <a:gd name="T88" fmla="*/ 2147483647 w 564"/>
              <a:gd name="T89" fmla="*/ 2147483647 h 588"/>
              <a:gd name="T90" fmla="*/ 2147483647 w 564"/>
              <a:gd name="T91" fmla="*/ 2147483647 h 588"/>
              <a:gd name="T92" fmla="*/ 2147483647 w 564"/>
              <a:gd name="T93" fmla="*/ 2147483647 h 588"/>
              <a:gd name="T94" fmla="*/ 2147483647 w 564"/>
              <a:gd name="T95" fmla="*/ 2147483647 h 588"/>
              <a:gd name="T96" fmla="*/ 2147483647 w 564"/>
              <a:gd name="T97" fmla="*/ 2147483647 h 588"/>
              <a:gd name="T98" fmla="*/ 2147483647 w 564"/>
              <a:gd name="T99" fmla="*/ 2147483647 h 588"/>
              <a:gd name="T100" fmla="*/ 2147483647 w 564"/>
              <a:gd name="T101" fmla="*/ 2147483647 h 588"/>
              <a:gd name="T102" fmla="*/ 2147483647 w 564"/>
              <a:gd name="T103" fmla="*/ 2147483647 h 588"/>
              <a:gd name="T104" fmla="*/ 0 w 564"/>
              <a:gd name="T105" fmla="*/ 2147483647 h 588"/>
              <a:gd name="T106" fmla="*/ 2147483647 w 564"/>
              <a:gd name="T107" fmla="*/ 2147483647 h 588"/>
              <a:gd name="T108" fmla="*/ 2147483647 w 564"/>
              <a:gd name="T109" fmla="*/ 2147483647 h 588"/>
              <a:gd name="T110" fmla="*/ 2147483647 w 564"/>
              <a:gd name="T111" fmla="*/ 2147483647 h 58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64"/>
              <a:gd name="T169" fmla="*/ 0 h 588"/>
              <a:gd name="T170" fmla="*/ 564 w 564"/>
              <a:gd name="T171" fmla="*/ 588 h 58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64" h="588">
                <a:moveTo>
                  <a:pt x="30" y="414"/>
                </a:moveTo>
                <a:lnTo>
                  <a:pt x="30" y="420"/>
                </a:lnTo>
                <a:lnTo>
                  <a:pt x="36" y="420"/>
                </a:lnTo>
                <a:lnTo>
                  <a:pt x="36" y="444"/>
                </a:lnTo>
                <a:lnTo>
                  <a:pt x="60" y="444"/>
                </a:lnTo>
                <a:lnTo>
                  <a:pt x="60" y="450"/>
                </a:lnTo>
                <a:lnTo>
                  <a:pt x="72" y="450"/>
                </a:lnTo>
                <a:lnTo>
                  <a:pt x="84" y="444"/>
                </a:lnTo>
                <a:lnTo>
                  <a:pt x="96" y="444"/>
                </a:lnTo>
                <a:lnTo>
                  <a:pt x="96" y="450"/>
                </a:lnTo>
                <a:lnTo>
                  <a:pt x="120" y="450"/>
                </a:lnTo>
                <a:lnTo>
                  <a:pt x="138" y="456"/>
                </a:lnTo>
                <a:lnTo>
                  <a:pt x="132" y="468"/>
                </a:lnTo>
                <a:lnTo>
                  <a:pt x="114" y="486"/>
                </a:lnTo>
                <a:lnTo>
                  <a:pt x="114" y="498"/>
                </a:lnTo>
                <a:lnTo>
                  <a:pt x="108" y="510"/>
                </a:lnTo>
                <a:lnTo>
                  <a:pt x="102" y="516"/>
                </a:lnTo>
                <a:lnTo>
                  <a:pt x="96" y="528"/>
                </a:lnTo>
                <a:lnTo>
                  <a:pt x="96" y="570"/>
                </a:lnTo>
                <a:lnTo>
                  <a:pt x="132" y="570"/>
                </a:lnTo>
                <a:lnTo>
                  <a:pt x="150" y="564"/>
                </a:lnTo>
                <a:lnTo>
                  <a:pt x="156" y="570"/>
                </a:lnTo>
                <a:lnTo>
                  <a:pt x="150" y="564"/>
                </a:lnTo>
                <a:lnTo>
                  <a:pt x="150" y="552"/>
                </a:lnTo>
                <a:lnTo>
                  <a:pt x="156" y="546"/>
                </a:lnTo>
                <a:lnTo>
                  <a:pt x="162" y="546"/>
                </a:lnTo>
                <a:lnTo>
                  <a:pt x="174" y="552"/>
                </a:lnTo>
                <a:lnTo>
                  <a:pt x="180" y="558"/>
                </a:lnTo>
                <a:lnTo>
                  <a:pt x="192" y="558"/>
                </a:lnTo>
                <a:lnTo>
                  <a:pt x="210" y="564"/>
                </a:lnTo>
                <a:lnTo>
                  <a:pt x="216" y="576"/>
                </a:lnTo>
                <a:lnTo>
                  <a:pt x="252" y="576"/>
                </a:lnTo>
                <a:lnTo>
                  <a:pt x="258" y="582"/>
                </a:lnTo>
                <a:lnTo>
                  <a:pt x="258" y="588"/>
                </a:lnTo>
                <a:lnTo>
                  <a:pt x="270" y="588"/>
                </a:lnTo>
                <a:lnTo>
                  <a:pt x="276" y="582"/>
                </a:lnTo>
                <a:lnTo>
                  <a:pt x="276" y="570"/>
                </a:lnTo>
                <a:lnTo>
                  <a:pt x="294" y="570"/>
                </a:lnTo>
                <a:lnTo>
                  <a:pt x="312" y="588"/>
                </a:lnTo>
                <a:lnTo>
                  <a:pt x="330" y="588"/>
                </a:lnTo>
                <a:lnTo>
                  <a:pt x="336" y="582"/>
                </a:lnTo>
                <a:lnTo>
                  <a:pt x="354" y="570"/>
                </a:lnTo>
                <a:lnTo>
                  <a:pt x="372" y="570"/>
                </a:lnTo>
                <a:lnTo>
                  <a:pt x="390" y="558"/>
                </a:lnTo>
                <a:lnTo>
                  <a:pt x="402" y="564"/>
                </a:lnTo>
                <a:lnTo>
                  <a:pt x="420" y="570"/>
                </a:lnTo>
                <a:lnTo>
                  <a:pt x="432" y="582"/>
                </a:lnTo>
                <a:lnTo>
                  <a:pt x="438" y="582"/>
                </a:lnTo>
                <a:lnTo>
                  <a:pt x="438" y="540"/>
                </a:lnTo>
                <a:lnTo>
                  <a:pt x="426" y="540"/>
                </a:lnTo>
                <a:lnTo>
                  <a:pt x="426" y="534"/>
                </a:lnTo>
                <a:lnTo>
                  <a:pt x="432" y="528"/>
                </a:lnTo>
                <a:lnTo>
                  <a:pt x="432" y="522"/>
                </a:lnTo>
                <a:lnTo>
                  <a:pt x="438" y="516"/>
                </a:lnTo>
                <a:lnTo>
                  <a:pt x="456" y="516"/>
                </a:lnTo>
                <a:lnTo>
                  <a:pt x="462" y="522"/>
                </a:lnTo>
                <a:lnTo>
                  <a:pt x="468" y="522"/>
                </a:lnTo>
                <a:lnTo>
                  <a:pt x="468" y="504"/>
                </a:lnTo>
                <a:lnTo>
                  <a:pt x="462" y="492"/>
                </a:lnTo>
                <a:lnTo>
                  <a:pt x="480" y="492"/>
                </a:lnTo>
                <a:lnTo>
                  <a:pt x="486" y="474"/>
                </a:lnTo>
                <a:lnTo>
                  <a:pt x="486" y="462"/>
                </a:lnTo>
                <a:lnTo>
                  <a:pt x="480" y="462"/>
                </a:lnTo>
                <a:lnTo>
                  <a:pt x="474" y="456"/>
                </a:lnTo>
                <a:lnTo>
                  <a:pt x="462" y="456"/>
                </a:lnTo>
                <a:lnTo>
                  <a:pt x="456" y="444"/>
                </a:lnTo>
                <a:lnTo>
                  <a:pt x="450" y="444"/>
                </a:lnTo>
                <a:lnTo>
                  <a:pt x="444" y="432"/>
                </a:lnTo>
                <a:lnTo>
                  <a:pt x="432" y="432"/>
                </a:lnTo>
                <a:lnTo>
                  <a:pt x="420" y="426"/>
                </a:lnTo>
                <a:lnTo>
                  <a:pt x="420" y="420"/>
                </a:lnTo>
                <a:lnTo>
                  <a:pt x="414" y="420"/>
                </a:lnTo>
                <a:lnTo>
                  <a:pt x="408" y="408"/>
                </a:lnTo>
                <a:lnTo>
                  <a:pt x="396" y="396"/>
                </a:lnTo>
                <a:lnTo>
                  <a:pt x="396" y="390"/>
                </a:lnTo>
                <a:lnTo>
                  <a:pt x="402" y="390"/>
                </a:lnTo>
                <a:lnTo>
                  <a:pt x="408" y="384"/>
                </a:lnTo>
                <a:lnTo>
                  <a:pt x="396" y="372"/>
                </a:lnTo>
                <a:lnTo>
                  <a:pt x="390" y="372"/>
                </a:lnTo>
                <a:lnTo>
                  <a:pt x="384" y="366"/>
                </a:lnTo>
                <a:lnTo>
                  <a:pt x="384" y="354"/>
                </a:lnTo>
                <a:lnTo>
                  <a:pt x="390" y="354"/>
                </a:lnTo>
                <a:lnTo>
                  <a:pt x="390" y="360"/>
                </a:lnTo>
                <a:lnTo>
                  <a:pt x="402" y="360"/>
                </a:lnTo>
                <a:lnTo>
                  <a:pt x="402" y="354"/>
                </a:lnTo>
                <a:lnTo>
                  <a:pt x="414" y="354"/>
                </a:lnTo>
                <a:lnTo>
                  <a:pt x="414" y="348"/>
                </a:lnTo>
                <a:lnTo>
                  <a:pt x="420" y="342"/>
                </a:lnTo>
                <a:lnTo>
                  <a:pt x="426" y="342"/>
                </a:lnTo>
                <a:lnTo>
                  <a:pt x="438" y="348"/>
                </a:lnTo>
                <a:lnTo>
                  <a:pt x="450" y="336"/>
                </a:lnTo>
                <a:lnTo>
                  <a:pt x="468" y="330"/>
                </a:lnTo>
                <a:lnTo>
                  <a:pt x="468" y="324"/>
                </a:lnTo>
                <a:lnTo>
                  <a:pt x="492" y="324"/>
                </a:lnTo>
                <a:lnTo>
                  <a:pt x="492" y="318"/>
                </a:lnTo>
                <a:lnTo>
                  <a:pt x="510" y="318"/>
                </a:lnTo>
                <a:lnTo>
                  <a:pt x="510" y="312"/>
                </a:lnTo>
                <a:lnTo>
                  <a:pt x="516" y="306"/>
                </a:lnTo>
                <a:lnTo>
                  <a:pt x="522" y="306"/>
                </a:lnTo>
                <a:lnTo>
                  <a:pt x="528" y="300"/>
                </a:lnTo>
                <a:lnTo>
                  <a:pt x="540" y="312"/>
                </a:lnTo>
                <a:lnTo>
                  <a:pt x="552" y="312"/>
                </a:lnTo>
                <a:lnTo>
                  <a:pt x="558" y="300"/>
                </a:lnTo>
                <a:lnTo>
                  <a:pt x="558" y="294"/>
                </a:lnTo>
                <a:lnTo>
                  <a:pt x="564" y="288"/>
                </a:lnTo>
                <a:lnTo>
                  <a:pt x="564" y="282"/>
                </a:lnTo>
                <a:lnTo>
                  <a:pt x="552" y="282"/>
                </a:lnTo>
                <a:lnTo>
                  <a:pt x="558" y="276"/>
                </a:lnTo>
                <a:lnTo>
                  <a:pt x="558" y="264"/>
                </a:lnTo>
                <a:lnTo>
                  <a:pt x="552" y="264"/>
                </a:lnTo>
                <a:lnTo>
                  <a:pt x="546" y="270"/>
                </a:lnTo>
                <a:lnTo>
                  <a:pt x="546" y="252"/>
                </a:lnTo>
                <a:lnTo>
                  <a:pt x="540" y="246"/>
                </a:lnTo>
                <a:lnTo>
                  <a:pt x="534" y="246"/>
                </a:lnTo>
                <a:lnTo>
                  <a:pt x="528" y="240"/>
                </a:lnTo>
                <a:lnTo>
                  <a:pt x="528" y="234"/>
                </a:lnTo>
                <a:lnTo>
                  <a:pt x="540" y="228"/>
                </a:lnTo>
                <a:lnTo>
                  <a:pt x="546" y="222"/>
                </a:lnTo>
                <a:lnTo>
                  <a:pt x="540" y="216"/>
                </a:lnTo>
                <a:lnTo>
                  <a:pt x="534" y="216"/>
                </a:lnTo>
                <a:lnTo>
                  <a:pt x="540" y="210"/>
                </a:lnTo>
                <a:lnTo>
                  <a:pt x="540" y="204"/>
                </a:lnTo>
                <a:lnTo>
                  <a:pt x="528" y="204"/>
                </a:lnTo>
                <a:lnTo>
                  <a:pt x="528" y="192"/>
                </a:lnTo>
                <a:lnTo>
                  <a:pt x="534" y="192"/>
                </a:lnTo>
                <a:lnTo>
                  <a:pt x="534" y="174"/>
                </a:lnTo>
                <a:lnTo>
                  <a:pt x="522" y="174"/>
                </a:lnTo>
                <a:lnTo>
                  <a:pt x="516" y="168"/>
                </a:lnTo>
                <a:lnTo>
                  <a:pt x="510" y="168"/>
                </a:lnTo>
                <a:lnTo>
                  <a:pt x="504" y="162"/>
                </a:lnTo>
                <a:lnTo>
                  <a:pt x="504" y="150"/>
                </a:lnTo>
                <a:lnTo>
                  <a:pt x="510" y="150"/>
                </a:lnTo>
                <a:lnTo>
                  <a:pt x="522" y="138"/>
                </a:lnTo>
                <a:lnTo>
                  <a:pt x="522" y="120"/>
                </a:lnTo>
                <a:lnTo>
                  <a:pt x="516" y="114"/>
                </a:lnTo>
                <a:lnTo>
                  <a:pt x="510" y="114"/>
                </a:lnTo>
                <a:lnTo>
                  <a:pt x="510" y="96"/>
                </a:lnTo>
                <a:lnTo>
                  <a:pt x="504" y="90"/>
                </a:lnTo>
                <a:lnTo>
                  <a:pt x="486" y="84"/>
                </a:lnTo>
                <a:lnTo>
                  <a:pt x="486" y="78"/>
                </a:lnTo>
                <a:lnTo>
                  <a:pt x="480" y="66"/>
                </a:lnTo>
                <a:lnTo>
                  <a:pt x="474" y="60"/>
                </a:lnTo>
                <a:lnTo>
                  <a:pt x="456" y="60"/>
                </a:lnTo>
                <a:lnTo>
                  <a:pt x="450" y="54"/>
                </a:lnTo>
                <a:lnTo>
                  <a:pt x="444" y="54"/>
                </a:lnTo>
                <a:lnTo>
                  <a:pt x="438" y="48"/>
                </a:lnTo>
                <a:lnTo>
                  <a:pt x="426" y="48"/>
                </a:lnTo>
                <a:lnTo>
                  <a:pt x="420" y="42"/>
                </a:lnTo>
                <a:lnTo>
                  <a:pt x="396" y="42"/>
                </a:lnTo>
                <a:lnTo>
                  <a:pt x="384" y="54"/>
                </a:lnTo>
                <a:lnTo>
                  <a:pt x="342" y="54"/>
                </a:lnTo>
                <a:lnTo>
                  <a:pt x="342" y="72"/>
                </a:lnTo>
                <a:lnTo>
                  <a:pt x="300" y="72"/>
                </a:lnTo>
                <a:lnTo>
                  <a:pt x="300" y="60"/>
                </a:lnTo>
                <a:lnTo>
                  <a:pt x="312" y="48"/>
                </a:lnTo>
                <a:lnTo>
                  <a:pt x="312" y="42"/>
                </a:lnTo>
                <a:lnTo>
                  <a:pt x="318" y="30"/>
                </a:lnTo>
                <a:lnTo>
                  <a:pt x="294" y="42"/>
                </a:lnTo>
                <a:lnTo>
                  <a:pt x="252" y="36"/>
                </a:lnTo>
                <a:lnTo>
                  <a:pt x="246" y="30"/>
                </a:lnTo>
                <a:lnTo>
                  <a:pt x="246" y="18"/>
                </a:lnTo>
                <a:lnTo>
                  <a:pt x="240" y="6"/>
                </a:lnTo>
                <a:lnTo>
                  <a:pt x="234" y="6"/>
                </a:lnTo>
                <a:lnTo>
                  <a:pt x="234" y="12"/>
                </a:lnTo>
                <a:lnTo>
                  <a:pt x="228" y="6"/>
                </a:lnTo>
                <a:lnTo>
                  <a:pt x="204" y="6"/>
                </a:lnTo>
                <a:lnTo>
                  <a:pt x="198" y="0"/>
                </a:lnTo>
                <a:lnTo>
                  <a:pt x="168" y="0"/>
                </a:lnTo>
                <a:lnTo>
                  <a:pt x="192" y="36"/>
                </a:lnTo>
                <a:lnTo>
                  <a:pt x="180" y="48"/>
                </a:lnTo>
                <a:lnTo>
                  <a:pt x="198" y="72"/>
                </a:lnTo>
                <a:lnTo>
                  <a:pt x="216" y="90"/>
                </a:lnTo>
                <a:lnTo>
                  <a:pt x="186" y="78"/>
                </a:lnTo>
                <a:lnTo>
                  <a:pt x="162" y="84"/>
                </a:lnTo>
                <a:lnTo>
                  <a:pt x="162" y="108"/>
                </a:lnTo>
                <a:lnTo>
                  <a:pt x="132" y="108"/>
                </a:lnTo>
                <a:lnTo>
                  <a:pt x="126" y="96"/>
                </a:lnTo>
                <a:lnTo>
                  <a:pt x="84" y="96"/>
                </a:lnTo>
                <a:lnTo>
                  <a:pt x="84" y="126"/>
                </a:lnTo>
                <a:lnTo>
                  <a:pt x="90" y="126"/>
                </a:lnTo>
                <a:lnTo>
                  <a:pt x="84" y="132"/>
                </a:lnTo>
                <a:lnTo>
                  <a:pt x="90" y="144"/>
                </a:lnTo>
                <a:lnTo>
                  <a:pt x="78" y="150"/>
                </a:lnTo>
                <a:lnTo>
                  <a:pt x="72" y="150"/>
                </a:lnTo>
                <a:lnTo>
                  <a:pt x="72" y="168"/>
                </a:lnTo>
                <a:lnTo>
                  <a:pt x="78" y="174"/>
                </a:lnTo>
                <a:lnTo>
                  <a:pt x="66" y="174"/>
                </a:lnTo>
                <a:lnTo>
                  <a:pt x="54" y="180"/>
                </a:lnTo>
                <a:lnTo>
                  <a:pt x="48" y="180"/>
                </a:lnTo>
                <a:lnTo>
                  <a:pt x="48" y="186"/>
                </a:lnTo>
                <a:lnTo>
                  <a:pt x="54" y="192"/>
                </a:lnTo>
                <a:lnTo>
                  <a:pt x="60" y="192"/>
                </a:lnTo>
                <a:lnTo>
                  <a:pt x="72" y="204"/>
                </a:lnTo>
                <a:lnTo>
                  <a:pt x="72" y="210"/>
                </a:lnTo>
                <a:lnTo>
                  <a:pt x="66" y="210"/>
                </a:lnTo>
                <a:lnTo>
                  <a:pt x="60" y="216"/>
                </a:lnTo>
                <a:lnTo>
                  <a:pt x="54" y="228"/>
                </a:lnTo>
                <a:lnTo>
                  <a:pt x="48" y="228"/>
                </a:lnTo>
                <a:lnTo>
                  <a:pt x="42" y="234"/>
                </a:lnTo>
                <a:lnTo>
                  <a:pt x="42" y="240"/>
                </a:lnTo>
                <a:lnTo>
                  <a:pt x="18" y="240"/>
                </a:lnTo>
                <a:lnTo>
                  <a:pt x="12" y="234"/>
                </a:lnTo>
                <a:lnTo>
                  <a:pt x="6" y="234"/>
                </a:lnTo>
                <a:lnTo>
                  <a:pt x="12" y="258"/>
                </a:lnTo>
                <a:lnTo>
                  <a:pt x="12" y="264"/>
                </a:lnTo>
                <a:lnTo>
                  <a:pt x="18" y="270"/>
                </a:lnTo>
                <a:lnTo>
                  <a:pt x="18" y="276"/>
                </a:lnTo>
                <a:lnTo>
                  <a:pt x="6" y="282"/>
                </a:lnTo>
                <a:lnTo>
                  <a:pt x="0" y="288"/>
                </a:lnTo>
                <a:lnTo>
                  <a:pt x="6" y="294"/>
                </a:lnTo>
                <a:lnTo>
                  <a:pt x="6" y="306"/>
                </a:lnTo>
                <a:lnTo>
                  <a:pt x="0" y="312"/>
                </a:lnTo>
                <a:lnTo>
                  <a:pt x="0" y="324"/>
                </a:lnTo>
                <a:lnTo>
                  <a:pt x="12" y="324"/>
                </a:lnTo>
                <a:lnTo>
                  <a:pt x="24" y="336"/>
                </a:lnTo>
                <a:lnTo>
                  <a:pt x="24" y="354"/>
                </a:lnTo>
                <a:lnTo>
                  <a:pt x="30" y="360"/>
                </a:lnTo>
                <a:lnTo>
                  <a:pt x="18" y="360"/>
                </a:lnTo>
                <a:lnTo>
                  <a:pt x="12" y="366"/>
                </a:lnTo>
                <a:lnTo>
                  <a:pt x="12" y="384"/>
                </a:lnTo>
                <a:lnTo>
                  <a:pt x="18" y="390"/>
                </a:lnTo>
                <a:lnTo>
                  <a:pt x="24" y="390"/>
                </a:lnTo>
                <a:lnTo>
                  <a:pt x="36" y="396"/>
                </a:lnTo>
                <a:lnTo>
                  <a:pt x="36" y="408"/>
                </a:lnTo>
                <a:lnTo>
                  <a:pt x="30" y="414"/>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5" name="Georgia" descr="© INSCALE GmbH, 05.05.2010&#10;http://www.presentationload.com/">
            <a:extLst>
              <a:ext uri="{FF2B5EF4-FFF2-40B4-BE49-F238E27FC236}">
                <a16:creationId xmlns:a16="http://schemas.microsoft.com/office/drawing/2014/main" id="{EF49A950-74CA-F4D3-E233-B834939C5FB7}"/>
              </a:ext>
            </a:extLst>
          </p:cNvPr>
          <p:cNvSpPr>
            <a:spLocks/>
          </p:cNvSpPr>
          <p:nvPr/>
        </p:nvSpPr>
        <p:spPr bwMode="gray">
          <a:xfrm>
            <a:off x="6848675" y="2728909"/>
            <a:ext cx="217599" cy="99579"/>
          </a:xfrm>
          <a:custGeom>
            <a:avLst/>
            <a:gdLst>
              <a:gd name="T0" fmla="*/ 2147483647 w 462"/>
              <a:gd name="T1" fmla="*/ 2147483647 h 210"/>
              <a:gd name="T2" fmla="*/ 2147483647 w 462"/>
              <a:gd name="T3" fmla="*/ 2147483647 h 210"/>
              <a:gd name="T4" fmla="*/ 2147483647 w 462"/>
              <a:gd name="T5" fmla="*/ 2147483647 h 210"/>
              <a:gd name="T6" fmla="*/ 2147483647 w 462"/>
              <a:gd name="T7" fmla="*/ 2147483647 h 210"/>
              <a:gd name="T8" fmla="*/ 2147483647 w 462"/>
              <a:gd name="T9" fmla="*/ 2147483647 h 210"/>
              <a:gd name="T10" fmla="*/ 2147483647 w 462"/>
              <a:gd name="T11" fmla="*/ 2147483647 h 210"/>
              <a:gd name="T12" fmla="*/ 2147483647 w 462"/>
              <a:gd name="T13" fmla="*/ 2147483647 h 210"/>
              <a:gd name="T14" fmla="*/ 2147483647 w 462"/>
              <a:gd name="T15" fmla="*/ 2147483647 h 210"/>
              <a:gd name="T16" fmla="*/ 2147483647 w 462"/>
              <a:gd name="T17" fmla="*/ 2147483647 h 210"/>
              <a:gd name="T18" fmla="*/ 2147483647 w 462"/>
              <a:gd name="T19" fmla="*/ 2147483647 h 210"/>
              <a:gd name="T20" fmla="*/ 2147483647 w 462"/>
              <a:gd name="T21" fmla="*/ 2147483647 h 210"/>
              <a:gd name="T22" fmla="*/ 2147483647 w 462"/>
              <a:gd name="T23" fmla="*/ 2147483647 h 210"/>
              <a:gd name="T24" fmla="*/ 2147483647 w 462"/>
              <a:gd name="T25" fmla="*/ 2147483647 h 210"/>
              <a:gd name="T26" fmla="*/ 2147483647 w 462"/>
              <a:gd name="T27" fmla="*/ 2147483647 h 210"/>
              <a:gd name="T28" fmla="*/ 2147483647 w 462"/>
              <a:gd name="T29" fmla="*/ 2147483647 h 210"/>
              <a:gd name="T30" fmla="*/ 2147483647 w 462"/>
              <a:gd name="T31" fmla="*/ 2147483647 h 210"/>
              <a:gd name="T32" fmla="*/ 2147483647 w 462"/>
              <a:gd name="T33" fmla="*/ 2147483647 h 210"/>
              <a:gd name="T34" fmla="*/ 2147483647 w 462"/>
              <a:gd name="T35" fmla="*/ 2147483647 h 210"/>
              <a:gd name="T36" fmla="*/ 2147483647 w 462"/>
              <a:gd name="T37" fmla="*/ 2147483647 h 210"/>
              <a:gd name="T38" fmla="*/ 2147483647 w 462"/>
              <a:gd name="T39" fmla="*/ 2147483647 h 210"/>
              <a:gd name="T40" fmla="*/ 2147483647 w 462"/>
              <a:gd name="T41" fmla="*/ 2147483647 h 210"/>
              <a:gd name="T42" fmla="*/ 2147483647 w 462"/>
              <a:gd name="T43" fmla="*/ 2147483647 h 210"/>
              <a:gd name="T44" fmla="*/ 2147483647 w 462"/>
              <a:gd name="T45" fmla="*/ 2147483647 h 210"/>
              <a:gd name="T46" fmla="*/ 2147483647 w 462"/>
              <a:gd name="T47" fmla="*/ 2147483647 h 210"/>
              <a:gd name="T48" fmla="*/ 2147483647 w 462"/>
              <a:gd name="T49" fmla="*/ 2147483647 h 210"/>
              <a:gd name="T50" fmla="*/ 2147483647 w 462"/>
              <a:gd name="T51" fmla="*/ 2147483647 h 210"/>
              <a:gd name="T52" fmla="*/ 2147483647 w 462"/>
              <a:gd name="T53" fmla="*/ 2147483647 h 210"/>
              <a:gd name="T54" fmla="*/ 2147483647 w 462"/>
              <a:gd name="T55" fmla="*/ 2147483647 h 210"/>
              <a:gd name="T56" fmla="*/ 2147483647 w 462"/>
              <a:gd name="T57" fmla="*/ 2147483647 h 210"/>
              <a:gd name="T58" fmla="*/ 2147483647 w 462"/>
              <a:gd name="T59" fmla="*/ 2147483647 h 210"/>
              <a:gd name="T60" fmla="*/ 2147483647 w 462"/>
              <a:gd name="T61" fmla="*/ 2147483647 h 210"/>
              <a:gd name="T62" fmla="*/ 2147483647 w 462"/>
              <a:gd name="T63" fmla="*/ 2147483647 h 210"/>
              <a:gd name="T64" fmla="*/ 2147483647 w 462"/>
              <a:gd name="T65" fmla="*/ 2147483647 h 210"/>
              <a:gd name="T66" fmla="*/ 2147483647 w 462"/>
              <a:gd name="T67" fmla="*/ 2147483647 h 210"/>
              <a:gd name="T68" fmla="*/ 2147483647 w 462"/>
              <a:gd name="T69" fmla="*/ 2147483647 h 210"/>
              <a:gd name="T70" fmla="*/ 2147483647 w 462"/>
              <a:gd name="T71" fmla="*/ 2147483647 h 210"/>
              <a:gd name="T72" fmla="*/ 2147483647 w 462"/>
              <a:gd name="T73" fmla="*/ 2147483647 h 210"/>
              <a:gd name="T74" fmla="*/ 2147483647 w 462"/>
              <a:gd name="T75" fmla="*/ 2147483647 h 210"/>
              <a:gd name="T76" fmla="*/ 2147483647 w 462"/>
              <a:gd name="T77" fmla="*/ 2147483647 h 210"/>
              <a:gd name="T78" fmla="*/ 2147483647 w 462"/>
              <a:gd name="T79" fmla="*/ 2147483647 h 210"/>
              <a:gd name="T80" fmla="*/ 2147483647 w 462"/>
              <a:gd name="T81" fmla="*/ 0 h 210"/>
              <a:gd name="T82" fmla="*/ 0 w 462"/>
              <a:gd name="T83" fmla="*/ 2147483647 h 2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2"/>
              <a:gd name="T127" fmla="*/ 0 h 210"/>
              <a:gd name="T128" fmla="*/ 462 w 462"/>
              <a:gd name="T129" fmla="*/ 210 h 21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2" h="210">
                <a:moveTo>
                  <a:pt x="6" y="18"/>
                </a:moveTo>
                <a:lnTo>
                  <a:pt x="12" y="18"/>
                </a:lnTo>
                <a:lnTo>
                  <a:pt x="18" y="24"/>
                </a:lnTo>
                <a:lnTo>
                  <a:pt x="30" y="30"/>
                </a:lnTo>
                <a:lnTo>
                  <a:pt x="42" y="42"/>
                </a:lnTo>
                <a:lnTo>
                  <a:pt x="60" y="48"/>
                </a:lnTo>
                <a:lnTo>
                  <a:pt x="72" y="54"/>
                </a:lnTo>
                <a:lnTo>
                  <a:pt x="78" y="54"/>
                </a:lnTo>
                <a:lnTo>
                  <a:pt x="84" y="60"/>
                </a:lnTo>
                <a:lnTo>
                  <a:pt x="96" y="66"/>
                </a:lnTo>
                <a:lnTo>
                  <a:pt x="102" y="78"/>
                </a:lnTo>
                <a:lnTo>
                  <a:pt x="114" y="84"/>
                </a:lnTo>
                <a:lnTo>
                  <a:pt x="114" y="96"/>
                </a:lnTo>
                <a:lnTo>
                  <a:pt x="120" y="114"/>
                </a:lnTo>
                <a:lnTo>
                  <a:pt x="120" y="132"/>
                </a:lnTo>
                <a:lnTo>
                  <a:pt x="126" y="138"/>
                </a:lnTo>
                <a:lnTo>
                  <a:pt x="132" y="150"/>
                </a:lnTo>
                <a:lnTo>
                  <a:pt x="138" y="156"/>
                </a:lnTo>
                <a:lnTo>
                  <a:pt x="138" y="162"/>
                </a:lnTo>
                <a:lnTo>
                  <a:pt x="132" y="168"/>
                </a:lnTo>
                <a:lnTo>
                  <a:pt x="168" y="174"/>
                </a:lnTo>
                <a:lnTo>
                  <a:pt x="174" y="168"/>
                </a:lnTo>
                <a:lnTo>
                  <a:pt x="186" y="162"/>
                </a:lnTo>
                <a:lnTo>
                  <a:pt x="198" y="162"/>
                </a:lnTo>
                <a:lnTo>
                  <a:pt x="210" y="168"/>
                </a:lnTo>
                <a:lnTo>
                  <a:pt x="216" y="174"/>
                </a:lnTo>
                <a:lnTo>
                  <a:pt x="222" y="186"/>
                </a:lnTo>
                <a:lnTo>
                  <a:pt x="222" y="192"/>
                </a:lnTo>
                <a:lnTo>
                  <a:pt x="246" y="192"/>
                </a:lnTo>
                <a:lnTo>
                  <a:pt x="246" y="198"/>
                </a:lnTo>
                <a:lnTo>
                  <a:pt x="252" y="204"/>
                </a:lnTo>
                <a:lnTo>
                  <a:pt x="276" y="198"/>
                </a:lnTo>
                <a:lnTo>
                  <a:pt x="282" y="192"/>
                </a:lnTo>
                <a:lnTo>
                  <a:pt x="336" y="198"/>
                </a:lnTo>
                <a:lnTo>
                  <a:pt x="336" y="180"/>
                </a:lnTo>
                <a:lnTo>
                  <a:pt x="342" y="180"/>
                </a:lnTo>
                <a:lnTo>
                  <a:pt x="348" y="186"/>
                </a:lnTo>
                <a:lnTo>
                  <a:pt x="354" y="186"/>
                </a:lnTo>
                <a:lnTo>
                  <a:pt x="354" y="180"/>
                </a:lnTo>
                <a:lnTo>
                  <a:pt x="366" y="168"/>
                </a:lnTo>
                <a:lnTo>
                  <a:pt x="390" y="168"/>
                </a:lnTo>
                <a:lnTo>
                  <a:pt x="396" y="174"/>
                </a:lnTo>
                <a:lnTo>
                  <a:pt x="396" y="180"/>
                </a:lnTo>
                <a:lnTo>
                  <a:pt x="414" y="198"/>
                </a:lnTo>
                <a:lnTo>
                  <a:pt x="426" y="192"/>
                </a:lnTo>
                <a:lnTo>
                  <a:pt x="438" y="192"/>
                </a:lnTo>
                <a:lnTo>
                  <a:pt x="456" y="210"/>
                </a:lnTo>
                <a:lnTo>
                  <a:pt x="462" y="204"/>
                </a:lnTo>
                <a:lnTo>
                  <a:pt x="456" y="192"/>
                </a:lnTo>
                <a:lnTo>
                  <a:pt x="450" y="186"/>
                </a:lnTo>
                <a:lnTo>
                  <a:pt x="444" y="174"/>
                </a:lnTo>
                <a:lnTo>
                  <a:pt x="438" y="168"/>
                </a:lnTo>
                <a:lnTo>
                  <a:pt x="432" y="168"/>
                </a:lnTo>
                <a:lnTo>
                  <a:pt x="414" y="150"/>
                </a:lnTo>
                <a:lnTo>
                  <a:pt x="420" y="144"/>
                </a:lnTo>
                <a:lnTo>
                  <a:pt x="432" y="144"/>
                </a:lnTo>
                <a:lnTo>
                  <a:pt x="420" y="132"/>
                </a:lnTo>
                <a:lnTo>
                  <a:pt x="408" y="126"/>
                </a:lnTo>
                <a:lnTo>
                  <a:pt x="396" y="114"/>
                </a:lnTo>
                <a:lnTo>
                  <a:pt x="378" y="114"/>
                </a:lnTo>
                <a:lnTo>
                  <a:pt x="378" y="108"/>
                </a:lnTo>
                <a:lnTo>
                  <a:pt x="384" y="102"/>
                </a:lnTo>
                <a:lnTo>
                  <a:pt x="384" y="90"/>
                </a:lnTo>
                <a:lnTo>
                  <a:pt x="354" y="84"/>
                </a:lnTo>
                <a:lnTo>
                  <a:pt x="342" y="72"/>
                </a:lnTo>
                <a:lnTo>
                  <a:pt x="330" y="66"/>
                </a:lnTo>
                <a:lnTo>
                  <a:pt x="300" y="66"/>
                </a:lnTo>
                <a:lnTo>
                  <a:pt x="300" y="72"/>
                </a:lnTo>
                <a:lnTo>
                  <a:pt x="288" y="72"/>
                </a:lnTo>
                <a:lnTo>
                  <a:pt x="282" y="78"/>
                </a:lnTo>
                <a:lnTo>
                  <a:pt x="258" y="78"/>
                </a:lnTo>
                <a:lnTo>
                  <a:pt x="246" y="72"/>
                </a:lnTo>
                <a:lnTo>
                  <a:pt x="240" y="72"/>
                </a:lnTo>
                <a:lnTo>
                  <a:pt x="240" y="66"/>
                </a:lnTo>
                <a:lnTo>
                  <a:pt x="192" y="36"/>
                </a:lnTo>
                <a:lnTo>
                  <a:pt x="186" y="36"/>
                </a:lnTo>
                <a:lnTo>
                  <a:pt x="180" y="30"/>
                </a:lnTo>
                <a:lnTo>
                  <a:pt x="144" y="30"/>
                </a:lnTo>
                <a:lnTo>
                  <a:pt x="84" y="18"/>
                </a:lnTo>
                <a:lnTo>
                  <a:pt x="66" y="12"/>
                </a:lnTo>
                <a:lnTo>
                  <a:pt x="54" y="6"/>
                </a:lnTo>
                <a:lnTo>
                  <a:pt x="36" y="0"/>
                </a:lnTo>
                <a:lnTo>
                  <a:pt x="24" y="0"/>
                </a:lnTo>
                <a:lnTo>
                  <a:pt x="0" y="18"/>
                </a:lnTo>
                <a:lnTo>
                  <a:pt x="6"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6" name="The Gambia" descr="© INSCALE GmbH, 05.05.2010&#10;http://www.presentationload.com/">
            <a:extLst>
              <a:ext uri="{FF2B5EF4-FFF2-40B4-BE49-F238E27FC236}">
                <a16:creationId xmlns:a16="http://schemas.microsoft.com/office/drawing/2014/main" id="{4F928DE8-28BE-36F0-1470-4F2DA6931F4F}"/>
              </a:ext>
            </a:extLst>
          </p:cNvPr>
          <p:cNvSpPr>
            <a:spLocks/>
          </p:cNvSpPr>
          <p:nvPr/>
        </p:nvSpPr>
        <p:spPr bwMode="gray">
          <a:xfrm>
            <a:off x="5043330" y="3861170"/>
            <a:ext cx="101425" cy="23973"/>
          </a:xfrm>
          <a:custGeom>
            <a:avLst/>
            <a:gdLst>
              <a:gd name="T0" fmla="*/ 2147483647 w 216"/>
              <a:gd name="T1" fmla="*/ 2147483647 h 54"/>
              <a:gd name="T2" fmla="*/ 2147483647 w 216"/>
              <a:gd name="T3" fmla="*/ 2147483647 h 54"/>
              <a:gd name="T4" fmla="*/ 2147483647 w 216"/>
              <a:gd name="T5" fmla="*/ 2147483647 h 54"/>
              <a:gd name="T6" fmla="*/ 2147483647 w 216"/>
              <a:gd name="T7" fmla="*/ 2147483647 h 54"/>
              <a:gd name="T8" fmla="*/ 0 w 216"/>
              <a:gd name="T9" fmla="*/ 2147483647 h 54"/>
              <a:gd name="T10" fmla="*/ 0 w 216"/>
              <a:gd name="T11" fmla="*/ 2147483647 h 54"/>
              <a:gd name="T12" fmla="*/ 2147483647 w 216"/>
              <a:gd name="T13" fmla="*/ 2147483647 h 54"/>
              <a:gd name="T14" fmla="*/ 2147483647 w 216"/>
              <a:gd name="T15" fmla="*/ 2147483647 h 54"/>
              <a:gd name="T16" fmla="*/ 2147483647 w 216"/>
              <a:gd name="T17" fmla="*/ 2147483647 h 54"/>
              <a:gd name="T18" fmla="*/ 2147483647 w 216"/>
              <a:gd name="T19" fmla="*/ 2147483647 h 54"/>
              <a:gd name="T20" fmla="*/ 2147483647 w 216"/>
              <a:gd name="T21" fmla="*/ 2147483647 h 54"/>
              <a:gd name="T22" fmla="*/ 2147483647 w 216"/>
              <a:gd name="T23" fmla="*/ 2147483647 h 54"/>
              <a:gd name="T24" fmla="*/ 2147483647 w 216"/>
              <a:gd name="T25" fmla="*/ 2147483647 h 54"/>
              <a:gd name="T26" fmla="*/ 2147483647 w 216"/>
              <a:gd name="T27" fmla="*/ 2147483647 h 54"/>
              <a:gd name="T28" fmla="*/ 2147483647 w 216"/>
              <a:gd name="T29" fmla="*/ 2147483647 h 54"/>
              <a:gd name="T30" fmla="*/ 2147483647 w 216"/>
              <a:gd name="T31" fmla="*/ 2147483647 h 54"/>
              <a:gd name="T32" fmla="*/ 2147483647 w 216"/>
              <a:gd name="T33" fmla="*/ 2147483647 h 54"/>
              <a:gd name="T34" fmla="*/ 2147483647 w 216"/>
              <a:gd name="T35" fmla="*/ 2147483647 h 54"/>
              <a:gd name="T36" fmla="*/ 2147483647 w 216"/>
              <a:gd name="T37" fmla="*/ 2147483647 h 54"/>
              <a:gd name="T38" fmla="*/ 2147483647 w 216"/>
              <a:gd name="T39" fmla="*/ 2147483647 h 54"/>
              <a:gd name="T40" fmla="*/ 2147483647 w 216"/>
              <a:gd name="T41" fmla="*/ 2147483647 h 54"/>
              <a:gd name="T42" fmla="*/ 2147483647 w 216"/>
              <a:gd name="T43" fmla="*/ 2147483647 h 54"/>
              <a:gd name="T44" fmla="*/ 2147483647 w 216"/>
              <a:gd name="T45" fmla="*/ 2147483647 h 54"/>
              <a:gd name="T46" fmla="*/ 2147483647 w 216"/>
              <a:gd name="T47" fmla="*/ 2147483647 h 54"/>
              <a:gd name="T48" fmla="*/ 2147483647 w 216"/>
              <a:gd name="T49" fmla="*/ 2147483647 h 54"/>
              <a:gd name="T50" fmla="*/ 2147483647 w 216"/>
              <a:gd name="T51" fmla="*/ 2147483647 h 54"/>
              <a:gd name="T52" fmla="*/ 2147483647 w 216"/>
              <a:gd name="T53" fmla="*/ 2147483647 h 54"/>
              <a:gd name="T54" fmla="*/ 2147483647 w 216"/>
              <a:gd name="T55" fmla="*/ 2147483647 h 54"/>
              <a:gd name="T56" fmla="*/ 2147483647 w 216"/>
              <a:gd name="T57" fmla="*/ 2147483647 h 54"/>
              <a:gd name="T58" fmla="*/ 2147483647 w 216"/>
              <a:gd name="T59" fmla="*/ 0 h 54"/>
              <a:gd name="T60" fmla="*/ 2147483647 w 216"/>
              <a:gd name="T61" fmla="*/ 0 h 54"/>
              <a:gd name="T62" fmla="*/ 2147483647 w 216"/>
              <a:gd name="T63" fmla="*/ 2147483647 h 54"/>
              <a:gd name="T64" fmla="*/ 2147483647 w 216"/>
              <a:gd name="T65" fmla="*/ 2147483647 h 54"/>
              <a:gd name="T66" fmla="*/ 2147483647 w 216"/>
              <a:gd name="T67" fmla="*/ 2147483647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54"/>
              <a:gd name="T104" fmla="*/ 216 w 216"/>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54">
                <a:moveTo>
                  <a:pt x="18" y="18"/>
                </a:moveTo>
                <a:lnTo>
                  <a:pt x="12" y="24"/>
                </a:lnTo>
                <a:lnTo>
                  <a:pt x="6" y="36"/>
                </a:lnTo>
                <a:lnTo>
                  <a:pt x="6" y="42"/>
                </a:lnTo>
                <a:lnTo>
                  <a:pt x="0" y="48"/>
                </a:lnTo>
                <a:lnTo>
                  <a:pt x="0" y="54"/>
                </a:lnTo>
                <a:lnTo>
                  <a:pt x="72" y="54"/>
                </a:lnTo>
                <a:lnTo>
                  <a:pt x="72" y="42"/>
                </a:lnTo>
                <a:lnTo>
                  <a:pt x="84" y="42"/>
                </a:lnTo>
                <a:lnTo>
                  <a:pt x="90" y="36"/>
                </a:lnTo>
                <a:lnTo>
                  <a:pt x="114" y="36"/>
                </a:lnTo>
                <a:lnTo>
                  <a:pt x="120" y="24"/>
                </a:lnTo>
                <a:lnTo>
                  <a:pt x="126" y="18"/>
                </a:lnTo>
                <a:lnTo>
                  <a:pt x="132" y="24"/>
                </a:lnTo>
                <a:lnTo>
                  <a:pt x="144" y="30"/>
                </a:lnTo>
                <a:lnTo>
                  <a:pt x="150" y="42"/>
                </a:lnTo>
                <a:lnTo>
                  <a:pt x="168" y="48"/>
                </a:lnTo>
                <a:lnTo>
                  <a:pt x="192" y="48"/>
                </a:lnTo>
                <a:lnTo>
                  <a:pt x="198" y="42"/>
                </a:lnTo>
                <a:lnTo>
                  <a:pt x="210" y="36"/>
                </a:lnTo>
                <a:lnTo>
                  <a:pt x="216" y="30"/>
                </a:lnTo>
                <a:lnTo>
                  <a:pt x="216" y="24"/>
                </a:lnTo>
                <a:lnTo>
                  <a:pt x="210" y="18"/>
                </a:lnTo>
                <a:lnTo>
                  <a:pt x="186" y="18"/>
                </a:lnTo>
                <a:lnTo>
                  <a:pt x="180" y="24"/>
                </a:lnTo>
                <a:lnTo>
                  <a:pt x="168" y="24"/>
                </a:lnTo>
                <a:lnTo>
                  <a:pt x="162" y="12"/>
                </a:lnTo>
                <a:lnTo>
                  <a:pt x="156" y="6"/>
                </a:lnTo>
                <a:lnTo>
                  <a:pt x="144" y="12"/>
                </a:lnTo>
                <a:lnTo>
                  <a:pt x="144" y="0"/>
                </a:lnTo>
                <a:lnTo>
                  <a:pt x="90" y="0"/>
                </a:lnTo>
                <a:lnTo>
                  <a:pt x="90" y="12"/>
                </a:lnTo>
                <a:lnTo>
                  <a:pt x="18" y="12"/>
                </a:lnTo>
                <a:lnTo>
                  <a:pt x="18"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7" name="Gabon" descr="© INSCALE GmbH, 05.05.2010&#10;http://www.presentationload.com/">
            <a:extLst>
              <a:ext uri="{FF2B5EF4-FFF2-40B4-BE49-F238E27FC236}">
                <a16:creationId xmlns:a16="http://schemas.microsoft.com/office/drawing/2014/main" id="{1A18D591-B66A-12E2-A37C-A40C86F6A1B1}"/>
              </a:ext>
            </a:extLst>
          </p:cNvPr>
          <p:cNvSpPr>
            <a:spLocks/>
          </p:cNvSpPr>
          <p:nvPr/>
        </p:nvSpPr>
        <p:spPr bwMode="gray">
          <a:xfrm>
            <a:off x="5891602" y="4292682"/>
            <a:ext cx="197316" cy="241574"/>
          </a:xfrm>
          <a:custGeom>
            <a:avLst/>
            <a:gdLst>
              <a:gd name="T0" fmla="*/ 2147483647 w 420"/>
              <a:gd name="T1" fmla="*/ 2147483647 h 510"/>
              <a:gd name="T2" fmla="*/ 2147483647 w 420"/>
              <a:gd name="T3" fmla="*/ 2147483647 h 510"/>
              <a:gd name="T4" fmla="*/ 2147483647 w 420"/>
              <a:gd name="T5" fmla="*/ 2147483647 h 510"/>
              <a:gd name="T6" fmla="*/ 2147483647 w 420"/>
              <a:gd name="T7" fmla="*/ 2147483647 h 510"/>
              <a:gd name="T8" fmla="*/ 2147483647 w 420"/>
              <a:gd name="T9" fmla="*/ 2147483647 h 510"/>
              <a:gd name="T10" fmla="*/ 2147483647 w 420"/>
              <a:gd name="T11" fmla="*/ 2147483647 h 510"/>
              <a:gd name="T12" fmla="*/ 2147483647 w 420"/>
              <a:gd name="T13" fmla="*/ 2147483647 h 510"/>
              <a:gd name="T14" fmla="*/ 2147483647 w 420"/>
              <a:gd name="T15" fmla="*/ 2147483647 h 510"/>
              <a:gd name="T16" fmla="*/ 2147483647 w 420"/>
              <a:gd name="T17" fmla="*/ 2147483647 h 510"/>
              <a:gd name="T18" fmla="*/ 2147483647 w 420"/>
              <a:gd name="T19" fmla="*/ 2147483647 h 510"/>
              <a:gd name="T20" fmla="*/ 2147483647 w 420"/>
              <a:gd name="T21" fmla="*/ 2147483647 h 510"/>
              <a:gd name="T22" fmla="*/ 2147483647 w 420"/>
              <a:gd name="T23" fmla="*/ 2147483647 h 510"/>
              <a:gd name="T24" fmla="*/ 2147483647 w 420"/>
              <a:gd name="T25" fmla="*/ 2147483647 h 510"/>
              <a:gd name="T26" fmla="*/ 2147483647 w 420"/>
              <a:gd name="T27" fmla="*/ 2147483647 h 510"/>
              <a:gd name="T28" fmla="*/ 2147483647 w 420"/>
              <a:gd name="T29" fmla="*/ 2147483647 h 510"/>
              <a:gd name="T30" fmla="*/ 2147483647 w 420"/>
              <a:gd name="T31" fmla="*/ 2147483647 h 510"/>
              <a:gd name="T32" fmla="*/ 2147483647 w 420"/>
              <a:gd name="T33" fmla="*/ 2147483647 h 510"/>
              <a:gd name="T34" fmla="*/ 2147483647 w 420"/>
              <a:gd name="T35" fmla="*/ 2147483647 h 510"/>
              <a:gd name="T36" fmla="*/ 2147483647 w 420"/>
              <a:gd name="T37" fmla="*/ 2147483647 h 510"/>
              <a:gd name="T38" fmla="*/ 2147483647 w 420"/>
              <a:gd name="T39" fmla="*/ 2147483647 h 510"/>
              <a:gd name="T40" fmla="*/ 2147483647 w 420"/>
              <a:gd name="T41" fmla="*/ 2147483647 h 510"/>
              <a:gd name="T42" fmla="*/ 2147483647 w 420"/>
              <a:gd name="T43" fmla="*/ 2147483647 h 510"/>
              <a:gd name="T44" fmla="*/ 2147483647 w 420"/>
              <a:gd name="T45" fmla="*/ 2147483647 h 510"/>
              <a:gd name="T46" fmla="*/ 2147483647 w 420"/>
              <a:gd name="T47" fmla="*/ 2147483647 h 510"/>
              <a:gd name="T48" fmla="*/ 2147483647 w 420"/>
              <a:gd name="T49" fmla="*/ 2147483647 h 510"/>
              <a:gd name="T50" fmla="*/ 2147483647 w 420"/>
              <a:gd name="T51" fmla="*/ 2147483647 h 510"/>
              <a:gd name="T52" fmla="*/ 2147483647 w 420"/>
              <a:gd name="T53" fmla="*/ 2147483647 h 510"/>
              <a:gd name="T54" fmla="*/ 2147483647 w 420"/>
              <a:gd name="T55" fmla="*/ 2147483647 h 510"/>
              <a:gd name="T56" fmla="*/ 2147483647 w 420"/>
              <a:gd name="T57" fmla="*/ 2147483647 h 510"/>
              <a:gd name="T58" fmla="*/ 2147483647 w 420"/>
              <a:gd name="T59" fmla="*/ 2147483647 h 510"/>
              <a:gd name="T60" fmla="*/ 2147483647 w 420"/>
              <a:gd name="T61" fmla="*/ 2147483647 h 510"/>
              <a:gd name="T62" fmla="*/ 2147483647 w 420"/>
              <a:gd name="T63" fmla="*/ 2147483647 h 510"/>
              <a:gd name="T64" fmla="*/ 2147483647 w 420"/>
              <a:gd name="T65" fmla="*/ 2147483647 h 510"/>
              <a:gd name="T66" fmla="*/ 2147483647 w 420"/>
              <a:gd name="T67" fmla="*/ 2147483647 h 510"/>
              <a:gd name="T68" fmla="*/ 2147483647 w 420"/>
              <a:gd name="T69" fmla="*/ 2147483647 h 510"/>
              <a:gd name="T70" fmla="*/ 2147483647 w 420"/>
              <a:gd name="T71" fmla="*/ 2147483647 h 510"/>
              <a:gd name="T72" fmla="*/ 2147483647 w 420"/>
              <a:gd name="T73" fmla="*/ 2147483647 h 510"/>
              <a:gd name="T74" fmla="*/ 2147483647 w 420"/>
              <a:gd name="T75" fmla="*/ 2147483647 h 510"/>
              <a:gd name="T76" fmla="*/ 2147483647 w 420"/>
              <a:gd name="T77" fmla="*/ 2147483647 h 510"/>
              <a:gd name="T78" fmla="*/ 2147483647 w 420"/>
              <a:gd name="T79" fmla="*/ 2147483647 h 510"/>
              <a:gd name="T80" fmla="*/ 2147483647 w 420"/>
              <a:gd name="T81" fmla="*/ 2147483647 h 510"/>
              <a:gd name="T82" fmla="*/ 2147483647 w 420"/>
              <a:gd name="T83" fmla="*/ 2147483647 h 510"/>
              <a:gd name="T84" fmla="*/ 2147483647 w 420"/>
              <a:gd name="T85" fmla="*/ 2147483647 h 510"/>
              <a:gd name="T86" fmla="*/ 2147483647 w 420"/>
              <a:gd name="T87" fmla="*/ 2147483647 h 510"/>
              <a:gd name="T88" fmla="*/ 2147483647 w 420"/>
              <a:gd name="T89" fmla="*/ 2147483647 h 510"/>
              <a:gd name="T90" fmla="*/ 2147483647 w 420"/>
              <a:gd name="T91" fmla="*/ 2147483647 h 510"/>
              <a:gd name="T92" fmla="*/ 2147483647 w 420"/>
              <a:gd name="T93" fmla="*/ 2147483647 h 510"/>
              <a:gd name="T94" fmla="*/ 2147483647 w 420"/>
              <a:gd name="T95" fmla="*/ 2147483647 h 510"/>
              <a:gd name="T96" fmla="*/ 2147483647 w 420"/>
              <a:gd name="T97" fmla="*/ 2147483647 h 510"/>
              <a:gd name="T98" fmla="*/ 2147483647 w 420"/>
              <a:gd name="T99" fmla="*/ 2147483647 h 510"/>
              <a:gd name="T100" fmla="*/ 2147483647 w 420"/>
              <a:gd name="T101" fmla="*/ 2147483647 h 510"/>
              <a:gd name="T102" fmla="*/ 2147483647 w 420"/>
              <a:gd name="T103" fmla="*/ 2147483647 h 510"/>
              <a:gd name="T104" fmla="*/ 2147483647 w 420"/>
              <a:gd name="T105" fmla="*/ 2147483647 h 510"/>
              <a:gd name="T106" fmla="*/ 2147483647 w 420"/>
              <a:gd name="T107" fmla="*/ 2147483647 h 510"/>
              <a:gd name="T108" fmla="*/ 2147483647 w 420"/>
              <a:gd name="T109" fmla="*/ 2147483647 h 510"/>
              <a:gd name="T110" fmla="*/ 2147483647 w 420"/>
              <a:gd name="T111" fmla="*/ 2147483647 h 51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0"/>
              <a:gd name="T169" fmla="*/ 0 h 510"/>
              <a:gd name="T170" fmla="*/ 420 w 420"/>
              <a:gd name="T171" fmla="*/ 510 h 51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0" h="510">
                <a:moveTo>
                  <a:pt x="420" y="240"/>
                </a:moveTo>
                <a:lnTo>
                  <a:pt x="414" y="234"/>
                </a:lnTo>
                <a:lnTo>
                  <a:pt x="396" y="234"/>
                </a:lnTo>
                <a:lnTo>
                  <a:pt x="390" y="216"/>
                </a:lnTo>
                <a:lnTo>
                  <a:pt x="372" y="210"/>
                </a:lnTo>
                <a:lnTo>
                  <a:pt x="372" y="174"/>
                </a:lnTo>
                <a:lnTo>
                  <a:pt x="384" y="150"/>
                </a:lnTo>
                <a:lnTo>
                  <a:pt x="396" y="150"/>
                </a:lnTo>
                <a:lnTo>
                  <a:pt x="402" y="144"/>
                </a:lnTo>
                <a:lnTo>
                  <a:pt x="408" y="132"/>
                </a:lnTo>
                <a:lnTo>
                  <a:pt x="414" y="126"/>
                </a:lnTo>
                <a:lnTo>
                  <a:pt x="414" y="114"/>
                </a:lnTo>
                <a:lnTo>
                  <a:pt x="402" y="108"/>
                </a:lnTo>
                <a:lnTo>
                  <a:pt x="402" y="90"/>
                </a:lnTo>
                <a:lnTo>
                  <a:pt x="396" y="84"/>
                </a:lnTo>
                <a:lnTo>
                  <a:pt x="396" y="78"/>
                </a:lnTo>
                <a:lnTo>
                  <a:pt x="384" y="78"/>
                </a:lnTo>
                <a:lnTo>
                  <a:pt x="378" y="72"/>
                </a:lnTo>
                <a:lnTo>
                  <a:pt x="360" y="72"/>
                </a:lnTo>
                <a:lnTo>
                  <a:pt x="360" y="90"/>
                </a:lnTo>
                <a:lnTo>
                  <a:pt x="354" y="96"/>
                </a:lnTo>
                <a:lnTo>
                  <a:pt x="330" y="96"/>
                </a:lnTo>
                <a:lnTo>
                  <a:pt x="324" y="90"/>
                </a:lnTo>
                <a:lnTo>
                  <a:pt x="318" y="54"/>
                </a:lnTo>
                <a:lnTo>
                  <a:pt x="336" y="24"/>
                </a:lnTo>
                <a:lnTo>
                  <a:pt x="336" y="6"/>
                </a:lnTo>
                <a:lnTo>
                  <a:pt x="288" y="12"/>
                </a:lnTo>
                <a:lnTo>
                  <a:pt x="282" y="12"/>
                </a:lnTo>
                <a:lnTo>
                  <a:pt x="270" y="6"/>
                </a:lnTo>
                <a:lnTo>
                  <a:pt x="264" y="6"/>
                </a:lnTo>
                <a:lnTo>
                  <a:pt x="252" y="18"/>
                </a:lnTo>
                <a:lnTo>
                  <a:pt x="222" y="18"/>
                </a:lnTo>
                <a:lnTo>
                  <a:pt x="210" y="0"/>
                </a:lnTo>
                <a:lnTo>
                  <a:pt x="192" y="18"/>
                </a:lnTo>
                <a:lnTo>
                  <a:pt x="186" y="54"/>
                </a:lnTo>
                <a:lnTo>
                  <a:pt x="192" y="60"/>
                </a:lnTo>
                <a:lnTo>
                  <a:pt x="192" y="90"/>
                </a:lnTo>
                <a:lnTo>
                  <a:pt x="186" y="108"/>
                </a:lnTo>
                <a:lnTo>
                  <a:pt x="186" y="114"/>
                </a:lnTo>
                <a:lnTo>
                  <a:pt x="84" y="114"/>
                </a:lnTo>
                <a:lnTo>
                  <a:pt x="84" y="108"/>
                </a:lnTo>
                <a:lnTo>
                  <a:pt x="72" y="108"/>
                </a:lnTo>
                <a:lnTo>
                  <a:pt x="60" y="120"/>
                </a:lnTo>
                <a:lnTo>
                  <a:pt x="60" y="126"/>
                </a:lnTo>
                <a:lnTo>
                  <a:pt x="66" y="132"/>
                </a:lnTo>
                <a:lnTo>
                  <a:pt x="66" y="144"/>
                </a:lnTo>
                <a:lnTo>
                  <a:pt x="72" y="150"/>
                </a:lnTo>
                <a:lnTo>
                  <a:pt x="72" y="162"/>
                </a:lnTo>
                <a:lnTo>
                  <a:pt x="48" y="162"/>
                </a:lnTo>
                <a:lnTo>
                  <a:pt x="48" y="210"/>
                </a:lnTo>
                <a:lnTo>
                  <a:pt x="42" y="228"/>
                </a:lnTo>
                <a:lnTo>
                  <a:pt x="36" y="240"/>
                </a:lnTo>
                <a:lnTo>
                  <a:pt x="30" y="246"/>
                </a:lnTo>
                <a:lnTo>
                  <a:pt x="18" y="252"/>
                </a:lnTo>
                <a:lnTo>
                  <a:pt x="0" y="252"/>
                </a:lnTo>
                <a:lnTo>
                  <a:pt x="30" y="306"/>
                </a:lnTo>
                <a:lnTo>
                  <a:pt x="42" y="294"/>
                </a:lnTo>
                <a:lnTo>
                  <a:pt x="54" y="312"/>
                </a:lnTo>
                <a:lnTo>
                  <a:pt x="48" y="318"/>
                </a:lnTo>
                <a:lnTo>
                  <a:pt x="48" y="330"/>
                </a:lnTo>
                <a:lnTo>
                  <a:pt x="42" y="336"/>
                </a:lnTo>
                <a:lnTo>
                  <a:pt x="42" y="342"/>
                </a:lnTo>
                <a:lnTo>
                  <a:pt x="48" y="348"/>
                </a:lnTo>
                <a:lnTo>
                  <a:pt x="66" y="348"/>
                </a:lnTo>
                <a:lnTo>
                  <a:pt x="72" y="390"/>
                </a:lnTo>
                <a:lnTo>
                  <a:pt x="102" y="396"/>
                </a:lnTo>
                <a:lnTo>
                  <a:pt x="96" y="408"/>
                </a:lnTo>
                <a:lnTo>
                  <a:pt x="144" y="462"/>
                </a:lnTo>
                <a:lnTo>
                  <a:pt x="138" y="468"/>
                </a:lnTo>
                <a:lnTo>
                  <a:pt x="174" y="510"/>
                </a:lnTo>
                <a:lnTo>
                  <a:pt x="180" y="492"/>
                </a:lnTo>
                <a:lnTo>
                  <a:pt x="204" y="480"/>
                </a:lnTo>
                <a:lnTo>
                  <a:pt x="222" y="498"/>
                </a:lnTo>
                <a:lnTo>
                  <a:pt x="228" y="492"/>
                </a:lnTo>
                <a:lnTo>
                  <a:pt x="228" y="456"/>
                </a:lnTo>
                <a:lnTo>
                  <a:pt x="210" y="444"/>
                </a:lnTo>
                <a:lnTo>
                  <a:pt x="228" y="432"/>
                </a:lnTo>
                <a:lnTo>
                  <a:pt x="198" y="414"/>
                </a:lnTo>
                <a:lnTo>
                  <a:pt x="210" y="414"/>
                </a:lnTo>
                <a:lnTo>
                  <a:pt x="210" y="402"/>
                </a:lnTo>
                <a:lnTo>
                  <a:pt x="204" y="396"/>
                </a:lnTo>
                <a:lnTo>
                  <a:pt x="204" y="378"/>
                </a:lnTo>
                <a:lnTo>
                  <a:pt x="210" y="378"/>
                </a:lnTo>
                <a:lnTo>
                  <a:pt x="216" y="384"/>
                </a:lnTo>
                <a:lnTo>
                  <a:pt x="228" y="384"/>
                </a:lnTo>
                <a:lnTo>
                  <a:pt x="240" y="390"/>
                </a:lnTo>
                <a:lnTo>
                  <a:pt x="258" y="390"/>
                </a:lnTo>
                <a:lnTo>
                  <a:pt x="264" y="384"/>
                </a:lnTo>
                <a:lnTo>
                  <a:pt x="270" y="372"/>
                </a:lnTo>
                <a:lnTo>
                  <a:pt x="282" y="366"/>
                </a:lnTo>
                <a:lnTo>
                  <a:pt x="264" y="348"/>
                </a:lnTo>
                <a:lnTo>
                  <a:pt x="264" y="342"/>
                </a:lnTo>
                <a:lnTo>
                  <a:pt x="294" y="342"/>
                </a:lnTo>
                <a:lnTo>
                  <a:pt x="312" y="384"/>
                </a:lnTo>
                <a:lnTo>
                  <a:pt x="342" y="384"/>
                </a:lnTo>
                <a:lnTo>
                  <a:pt x="348" y="378"/>
                </a:lnTo>
                <a:lnTo>
                  <a:pt x="354" y="366"/>
                </a:lnTo>
                <a:lnTo>
                  <a:pt x="360" y="360"/>
                </a:lnTo>
                <a:lnTo>
                  <a:pt x="366" y="360"/>
                </a:lnTo>
                <a:lnTo>
                  <a:pt x="366" y="390"/>
                </a:lnTo>
                <a:lnTo>
                  <a:pt x="372" y="396"/>
                </a:lnTo>
                <a:lnTo>
                  <a:pt x="384" y="396"/>
                </a:lnTo>
                <a:lnTo>
                  <a:pt x="390" y="390"/>
                </a:lnTo>
                <a:lnTo>
                  <a:pt x="396" y="378"/>
                </a:lnTo>
                <a:lnTo>
                  <a:pt x="396" y="354"/>
                </a:lnTo>
                <a:lnTo>
                  <a:pt x="408" y="348"/>
                </a:lnTo>
                <a:lnTo>
                  <a:pt x="414" y="342"/>
                </a:lnTo>
                <a:lnTo>
                  <a:pt x="408" y="318"/>
                </a:lnTo>
                <a:lnTo>
                  <a:pt x="414" y="306"/>
                </a:lnTo>
                <a:lnTo>
                  <a:pt x="414" y="258"/>
                </a:lnTo>
                <a:lnTo>
                  <a:pt x="420" y="252"/>
                </a:lnTo>
                <a:lnTo>
                  <a:pt x="420" y="24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8" name="France" descr="© INSCALE GmbH, 05.05.2010&#10;http://www.presentationload.com/">
            <a:extLst>
              <a:ext uri="{FF2B5EF4-FFF2-40B4-BE49-F238E27FC236}">
                <a16:creationId xmlns:a16="http://schemas.microsoft.com/office/drawing/2014/main" id="{C4E17B0C-2B63-202D-70AD-5789010B356A}"/>
              </a:ext>
            </a:extLst>
          </p:cNvPr>
          <p:cNvSpPr>
            <a:spLocks noEditPoints="1"/>
          </p:cNvSpPr>
          <p:nvPr/>
        </p:nvSpPr>
        <p:spPr bwMode="gray">
          <a:xfrm>
            <a:off x="5495126" y="2446765"/>
            <a:ext cx="429670" cy="370660"/>
          </a:xfrm>
          <a:custGeom>
            <a:avLst/>
            <a:gdLst>
              <a:gd name="T0" fmla="*/ 2147483647 w 230"/>
              <a:gd name="T1" fmla="*/ 2147483647 h 198"/>
              <a:gd name="T2" fmla="*/ 2147483647 w 230"/>
              <a:gd name="T3" fmla="*/ 2147483647 h 198"/>
              <a:gd name="T4" fmla="*/ 2147483647 w 230"/>
              <a:gd name="T5" fmla="*/ 2147483647 h 198"/>
              <a:gd name="T6" fmla="*/ 2147483647 w 230"/>
              <a:gd name="T7" fmla="*/ 2147483647 h 198"/>
              <a:gd name="T8" fmla="*/ 2147483647 w 230"/>
              <a:gd name="T9" fmla="*/ 2147483647 h 198"/>
              <a:gd name="T10" fmla="*/ 2147483647 w 230"/>
              <a:gd name="T11" fmla="*/ 2147483647 h 198"/>
              <a:gd name="T12" fmla="*/ 2147483647 w 230"/>
              <a:gd name="T13" fmla="*/ 2147483647 h 198"/>
              <a:gd name="T14" fmla="*/ 2147483647 w 230"/>
              <a:gd name="T15" fmla="*/ 2147483647 h 198"/>
              <a:gd name="T16" fmla="*/ 2147483647 w 230"/>
              <a:gd name="T17" fmla="*/ 2147483647 h 198"/>
              <a:gd name="T18" fmla="*/ 2147483647 w 230"/>
              <a:gd name="T19" fmla="*/ 2147483647 h 198"/>
              <a:gd name="T20" fmla="*/ 2147483647 w 230"/>
              <a:gd name="T21" fmla="*/ 2147483647 h 198"/>
              <a:gd name="T22" fmla="*/ 2147483647 w 230"/>
              <a:gd name="T23" fmla="*/ 2147483647 h 198"/>
              <a:gd name="T24" fmla="*/ 2147483647 w 230"/>
              <a:gd name="T25" fmla="*/ 2147483647 h 198"/>
              <a:gd name="T26" fmla="*/ 2147483647 w 230"/>
              <a:gd name="T27" fmla="*/ 2147483647 h 198"/>
              <a:gd name="T28" fmla="*/ 2147483647 w 230"/>
              <a:gd name="T29" fmla="*/ 2147483647 h 198"/>
              <a:gd name="T30" fmla="*/ 2147483647 w 230"/>
              <a:gd name="T31" fmla="*/ 2147483647 h 198"/>
              <a:gd name="T32" fmla="*/ 2147483647 w 230"/>
              <a:gd name="T33" fmla="*/ 2147483647 h 198"/>
              <a:gd name="T34" fmla="*/ 2147483647 w 230"/>
              <a:gd name="T35" fmla="*/ 2147483647 h 198"/>
              <a:gd name="T36" fmla="*/ 2147483647 w 230"/>
              <a:gd name="T37" fmla="*/ 2147483647 h 198"/>
              <a:gd name="T38" fmla="*/ 2147483647 w 230"/>
              <a:gd name="T39" fmla="*/ 2147483647 h 198"/>
              <a:gd name="T40" fmla="*/ 2147483647 w 230"/>
              <a:gd name="T41" fmla="*/ 2147483647 h 198"/>
              <a:gd name="T42" fmla="*/ 2147483647 w 230"/>
              <a:gd name="T43" fmla="*/ 2147483647 h 198"/>
              <a:gd name="T44" fmla="*/ 2147483647 w 230"/>
              <a:gd name="T45" fmla="*/ 2147483647 h 198"/>
              <a:gd name="T46" fmla="*/ 2147483647 w 230"/>
              <a:gd name="T47" fmla="*/ 2147483647 h 198"/>
              <a:gd name="T48" fmla="*/ 2147483647 w 230"/>
              <a:gd name="T49" fmla="*/ 2147483647 h 198"/>
              <a:gd name="T50" fmla="*/ 2147483647 w 230"/>
              <a:gd name="T51" fmla="*/ 2147483647 h 198"/>
              <a:gd name="T52" fmla="*/ 2147483647 w 230"/>
              <a:gd name="T53" fmla="*/ 2147483647 h 198"/>
              <a:gd name="T54" fmla="*/ 2147483647 w 230"/>
              <a:gd name="T55" fmla="*/ 2147483647 h 198"/>
              <a:gd name="T56" fmla="*/ 2147483647 w 230"/>
              <a:gd name="T57" fmla="*/ 2147483647 h 198"/>
              <a:gd name="T58" fmla="*/ 2147483647 w 230"/>
              <a:gd name="T59" fmla="*/ 2147483647 h 198"/>
              <a:gd name="T60" fmla="*/ 2147483647 w 230"/>
              <a:gd name="T61" fmla="*/ 2147483647 h 198"/>
              <a:gd name="T62" fmla="*/ 2147483647 w 230"/>
              <a:gd name="T63" fmla="*/ 2147483647 h 198"/>
              <a:gd name="T64" fmla="*/ 2147483647 w 230"/>
              <a:gd name="T65" fmla="*/ 2147483647 h 198"/>
              <a:gd name="T66" fmla="*/ 2147483647 w 230"/>
              <a:gd name="T67" fmla="*/ 2147483647 h 198"/>
              <a:gd name="T68" fmla="*/ 2147483647 w 230"/>
              <a:gd name="T69" fmla="*/ 2147483647 h 198"/>
              <a:gd name="T70" fmla="*/ 2147483647 w 230"/>
              <a:gd name="T71" fmla="*/ 2147483647 h 198"/>
              <a:gd name="T72" fmla="*/ 2147483647 w 230"/>
              <a:gd name="T73" fmla="*/ 2147483647 h 198"/>
              <a:gd name="T74" fmla="*/ 2147483647 w 230"/>
              <a:gd name="T75" fmla="*/ 2147483647 h 198"/>
              <a:gd name="T76" fmla="*/ 2147483647 w 230"/>
              <a:gd name="T77" fmla="*/ 2147483647 h 198"/>
              <a:gd name="T78" fmla="*/ 2147483647 w 230"/>
              <a:gd name="T79" fmla="*/ 2147483647 h 198"/>
              <a:gd name="T80" fmla="*/ 2147483647 w 230"/>
              <a:gd name="T81" fmla="*/ 2147483647 h 198"/>
              <a:gd name="T82" fmla="*/ 2147483647 w 230"/>
              <a:gd name="T83" fmla="*/ 2147483647 h 198"/>
              <a:gd name="T84" fmla="*/ 2147483647 w 230"/>
              <a:gd name="T85" fmla="*/ 2147483647 h 198"/>
              <a:gd name="T86" fmla="*/ 2147483647 w 230"/>
              <a:gd name="T87" fmla="*/ 2147483647 h 198"/>
              <a:gd name="T88" fmla="*/ 2147483647 w 230"/>
              <a:gd name="T89" fmla="*/ 2147483647 h 198"/>
              <a:gd name="T90" fmla="*/ 2147483647 w 230"/>
              <a:gd name="T91" fmla="*/ 2147483647 h 198"/>
              <a:gd name="T92" fmla="*/ 2147483647 w 230"/>
              <a:gd name="T93" fmla="*/ 2147483647 h 198"/>
              <a:gd name="T94" fmla="*/ 2147483647 w 230"/>
              <a:gd name="T95" fmla="*/ 2147483647 h 198"/>
              <a:gd name="T96" fmla="*/ 2147483647 w 230"/>
              <a:gd name="T97" fmla="*/ 2147483647 h 198"/>
              <a:gd name="T98" fmla="*/ 2147483647 w 230"/>
              <a:gd name="T99" fmla="*/ 2147483647 h 198"/>
              <a:gd name="T100" fmla="*/ 2147483647 w 230"/>
              <a:gd name="T101" fmla="*/ 2147483647 h 198"/>
              <a:gd name="T102" fmla="*/ 2147483647 w 230"/>
              <a:gd name="T103" fmla="*/ 2147483647 h 198"/>
              <a:gd name="T104" fmla="*/ 2147483647 w 230"/>
              <a:gd name="T105" fmla="*/ 2147483647 h 198"/>
              <a:gd name="T106" fmla="*/ 2147483647 w 230"/>
              <a:gd name="T107" fmla="*/ 2147483647 h 198"/>
              <a:gd name="T108" fmla="*/ 2147483647 w 230"/>
              <a:gd name="T109" fmla="*/ 2147483647 h 198"/>
              <a:gd name="T110" fmla="*/ 2147483647 w 230"/>
              <a:gd name="T111" fmla="*/ 2147483647 h 198"/>
              <a:gd name="T112" fmla="*/ 2147483647 w 230"/>
              <a:gd name="T113" fmla="*/ 2147483647 h 198"/>
              <a:gd name="T114" fmla="*/ 2147483647 w 230"/>
              <a:gd name="T115" fmla="*/ 2147483647 h 198"/>
              <a:gd name="T116" fmla="*/ 2147483647 w 230"/>
              <a:gd name="T117" fmla="*/ 2147483647 h 198"/>
              <a:gd name="T118" fmla="*/ 2147483647 w 230"/>
              <a:gd name="T119" fmla="*/ 2147483647 h 198"/>
              <a:gd name="T120" fmla="*/ 2147483647 w 230"/>
              <a:gd name="T121" fmla="*/ 2147483647 h 19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0"/>
              <a:gd name="T184" fmla="*/ 0 h 198"/>
              <a:gd name="T185" fmla="*/ 230 w 230"/>
              <a:gd name="T186" fmla="*/ 198 h 19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0" h="198">
                <a:moveTo>
                  <a:pt x="230" y="172"/>
                </a:moveTo>
                <a:lnTo>
                  <a:pt x="230" y="172"/>
                </a:lnTo>
                <a:lnTo>
                  <a:pt x="230" y="166"/>
                </a:lnTo>
                <a:lnTo>
                  <a:pt x="228" y="166"/>
                </a:lnTo>
                <a:lnTo>
                  <a:pt x="224" y="168"/>
                </a:lnTo>
                <a:lnTo>
                  <a:pt x="224" y="170"/>
                </a:lnTo>
                <a:lnTo>
                  <a:pt x="220" y="172"/>
                </a:lnTo>
                <a:lnTo>
                  <a:pt x="218" y="174"/>
                </a:lnTo>
                <a:lnTo>
                  <a:pt x="216" y="178"/>
                </a:lnTo>
                <a:lnTo>
                  <a:pt x="216" y="182"/>
                </a:lnTo>
                <a:lnTo>
                  <a:pt x="218" y="186"/>
                </a:lnTo>
                <a:lnTo>
                  <a:pt x="218" y="190"/>
                </a:lnTo>
                <a:lnTo>
                  <a:pt x="218" y="192"/>
                </a:lnTo>
                <a:lnTo>
                  <a:pt x="218" y="194"/>
                </a:lnTo>
                <a:lnTo>
                  <a:pt x="222" y="196"/>
                </a:lnTo>
                <a:lnTo>
                  <a:pt x="224" y="198"/>
                </a:lnTo>
                <a:lnTo>
                  <a:pt x="230" y="192"/>
                </a:lnTo>
                <a:lnTo>
                  <a:pt x="230" y="186"/>
                </a:lnTo>
                <a:lnTo>
                  <a:pt x="228" y="186"/>
                </a:lnTo>
                <a:lnTo>
                  <a:pt x="230" y="184"/>
                </a:lnTo>
                <a:lnTo>
                  <a:pt x="230" y="172"/>
                </a:lnTo>
                <a:close/>
                <a:moveTo>
                  <a:pt x="198" y="40"/>
                </a:moveTo>
                <a:lnTo>
                  <a:pt x="198" y="40"/>
                </a:lnTo>
                <a:lnTo>
                  <a:pt x="196" y="40"/>
                </a:lnTo>
                <a:lnTo>
                  <a:pt x="192" y="40"/>
                </a:lnTo>
                <a:lnTo>
                  <a:pt x="190" y="40"/>
                </a:lnTo>
                <a:lnTo>
                  <a:pt x="184" y="40"/>
                </a:lnTo>
                <a:lnTo>
                  <a:pt x="184" y="34"/>
                </a:lnTo>
                <a:lnTo>
                  <a:pt x="182" y="34"/>
                </a:lnTo>
                <a:lnTo>
                  <a:pt x="182" y="32"/>
                </a:lnTo>
                <a:lnTo>
                  <a:pt x="178" y="30"/>
                </a:lnTo>
                <a:lnTo>
                  <a:pt x="174" y="34"/>
                </a:lnTo>
                <a:lnTo>
                  <a:pt x="172" y="32"/>
                </a:lnTo>
                <a:lnTo>
                  <a:pt x="166" y="32"/>
                </a:lnTo>
                <a:lnTo>
                  <a:pt x="164" y="28"/>
                </a:lnTo>
                <a:lnTo>
                  <a:pt x="162" y="28"/>
                </a:lnTo>
                <a:lnTo>
                  <a:pt x="158" y="28"/>
                </a:lnTo>
                <a:lnTo>
                  <a:pt x="156" y="28"/>
                </a:lnTo>
                <a:lnTo>
                  <a:pt x="156" y="22"/>
                </a:lnTo>
                <a:lnTo>
                  <a:pt x="152" y="24"/>
                </a:lnTo>
                <a:lnTo>
                  <a:pt x="146" y="24"/>
                </a:lnTo>
                <a:lnTo>
                  <a:pt x="146" y="18"/>
                </a:lnTo>
                <a:lnTo>
                  <a:pt x="144" y="16"/>
                </a:lnTo>
                <a:lnTo>
                  <a:pt x="142" y="14"/>
                </a:lnTo>
                <a:lnTo>
                  <a:pt x="136" y="14"/>
                </a:lnTo>
                <a:lnTo>
                  <a:pt x="132" y="12"/>
                </a:lnTo>
                <a:lnTo>
                  <a:pt x="126" y="10"/>
                </a:lnTo>
                <a:lnTo>
                  <a:pt x="126" y="6"/>
                </a:lnTo>
                <a:lnTo>
                  <a:pt x="126" y="0"/>
                </a:lnTo>
                <a:lnTo>
                  <a:pt x="118" y="0"/>
                </a:lnTo>
                <a:lnTo>
                  <a:pt x="114" y="2"/>
                </a:lnTo>
                <a:lnTo>
                  <a:pt x="112" y="2"/>
                </a:lnTo>
                <a:lnTo>
                  <a:pt x="110" y="4"/>
                </a:lnTo>
                <a:lnTo>
                  <a:pt x="104" y="4"/>
                </a:lnTo>
                <a:lnTo>
                  <a:pt x="104" y="6"/>
                </a:lnTo>
                <a:lnTo>
                  <a:pt x="104" y="8"/>
                </a:lnTo>
                <a:lnTo>
                  <a:pt x="104" y="12"/>
                </a:lnTo>
                <a:lnTo>
                  <a:pt x="106" y="14"/>
                </a:lnTo>
                <a:lnTo>
                  <a:pt x="106" y="20"/>
                </a:lnTo>
                <a:lnTo>
                  <a:pt x="104" y="22"/>
                </a:lnTo>
                <a:lnTo>
                  <a:pt x="98" y="24"/>
                </a:lnTo>
                <a:lnTo>
                  <a:pt x="92" y="24"/>
                </a:lnTo>
                <a:lnTo>
                  <a:pt x="82" y="32"/>
                </a:lnTo>
                <a:lnTo>
                  <a:pt x="86" y="34"/>
                </a:lnTo>
                <a:lnTo>
                  <a:pt x="84" y="34"/>
                </a:lnTo>
                <a:lnTo>
                  <a:pt x="82" y="34"/>
                </a:lnTo>
                <a:lnTo>
                  <a:pt x="76" y="38"/>
                </a:lnTo>
                <a:lnTo>
                  <a:pt x="68" y="38"/>
                </a:lnTo>
                <a:lnTo>
                  <a:pt x="66" y="36"/>
                </a:lnTo>
                <a:lnTo>
                  <a:pt x="60" y="30"/>
                </a:lnTo>
                <a:lnTo>
                  <a:pt x="58" y="30"/>
                </a:lnTo>
                <a:lnTo>
                  <a:pt x="56" y="28"/>
                </a:lnTo>
                <a:lnTo>
                  <a:pt x="52" y="28"/>
                </a:lnTo>
                <a:lnTo>
                  <a:pt x="52" y="30"/>
                </a:lnTo>
                <a:lnTo>
                  <a:pt x="52" y="34"/>
                </a:lnTo>
                <a:lnTo>
                  <a:pt x="54" y="34"/>
                </a:lnTo>
                <a:lnTo>
                  <a:pt x="56" y="38"/>
                </a:lnTo>
                <a:lnTo>
                  <a:pt x="58" y="40"/>
                </a:lnTo>
                <a:lnTo>
                  <a:pt x="58" y="46"/>
                </a:lnTo>
                <a:lnTo>
                  <a:pt x="56" y="48"/>
                </a:lnTo>
                <a:lnTo>
                  <a:pt x="54" y="48"/>
                </a:lnTo>
                <a:lnTo>
                  <a:pt x="48" y="48"/>
                </a:lnTo>
                <a:lnTo>
                  <a:pt x="38" y="48"/>
                </a:lnTo>
                <a:lnTo>
                  <a:pt x="38" y="54"/>
                </a:lnTo>
                <a:lnTo>
                  <a:pt x="36" y="52"/>
                </a:lnTo>
                <a:lnTo>
                  <a:pt x="34" y="48"/>
                </a:lnTo>
                <a:lnTo>
                  <a:pt x="32" y="48"/>
                </a:lnTo>
                <a:lnTo>
                  <a:pt x="30" y="46"/>
                </a:lnTo>
                <a:lnTo>
                  <a:pt x="26" y="46"/>
                </a:lnTo>
                <a:lnTo>
                  <a:pt x="24" y="48"/>
                </a:lnTo>
                <a:lnTo>
                  <a:pt x="22" y="48"/>
                </a:lnTo>
                <a:lnTo>
                  <a:pt x="20" y="48"/>
                </a:lnTo>
                <a:lnTo>
                  <a:pt x="16" y="48"/>
                </a:lnTo>
                <a:lnTo>
                  <a:pt x="12" y="50"/>
                </a:lnTo>
                <a:lnTo>
                  <a:pt x="8" y="50"/>
                </a:lnTo>
                <a:lnTo>
                  <a:pt x="6" y="52"/>
                </a:lnTo>
                <a:lnTo>
                  <a:pt x="4" y="54"/>
                </a:lnTo>
                <a:lnTo>
                  <a:pt x="6" y="56"/>
                </a:lnTo>
                <a:lnTo>
                  <a:pt x="8" y="56"/>
                </a:lnTo>
                <a:lnTo>
                  <a:pt x="10" y="58"/>
                </a:lnTo>
                <a:lnTo>
                  <a:pt x="10" y="60"/>
                </a:lnTo>
                <a:lnTo>
                  <a:pt x="6" y="60"/>
                </a:lnTo>
                <a:lnTo>
                  <a:pt x="2" y="60"/>
                </a:lnTo>
                <a:lnTo>
                  <a:pt x="0" y="60"/>
                </a:lnTo>
                <a:lnTo>
                  <a:pt x="0" y="62"/>
                </a:lnTo>
                <a:lnTo>
                  <a:pt x="6" y="66"/>
                </a:lnTo>
                <a:lnTo>
                  <a:pt x="12" y="66"/>
                </a:lnTo>
                <a:lnTo>
                  <a:pt x="12" y="64"/>
                </a:lnTo>
                <a:lnTo>
                  <a:pt x="26" y="72"/>
                </a:lnTo>
                <a:lnTo>
                  <a:pt x="32" y="72"/>
                </a:lnTo>
                <a:lnTo>
                  <a:pt x="38" y="76"/>
                </a:lnTo>
                <a:lnTo>
                  <a:pt x="48" y="76"/>
                </a:lnTo>
                <a:lnTo>
                  <a:pt x="40" y="80"/>
                </a:lnTo>
                <a:lnTo>
                  <a:pt x="42" y="84"/>
                </a:lnTo>
                <a:lnTo>
                  <a:pt x="44" y="86"/>
                </a:lnTo>
                <a:lnTo>
                  <a:pt x="46" y="92"/>
                </a:lnTo>
                <a:lnTo>
                  <a:pt x="52" y="96"/>
                </a:lnTo>
                <a:lnTo>
                  <a:pt x="58" y="96"/>
                </a:lnTo>
                <a:lnTo>
                  <a:pt x="58" y="106"/>
                </a:lnTo>
                <a:lnTo>
                  <a:pt x="62" y="114"/>
                </a:lnTo>
                <a:lnTo>
                  <a:pt x="66" y="124"/>
                </a:lnTo>
                <a:lnTo>
                  <a:pt x="58" y="114"/>
                </a:lnTo>
                <a:lnTo>
                  <a:pt x="58" y="118"/>
                </a:lnTo>
                <a:lnTo>
                  <a:pt x="56" y="120"/>
                </a:lnTo>
                <a:lnTo>
                  <a:pt x="56" y="132"/>
                </a:lnTo>
                <a:lnTo>
                  <a:pt x="54" y="134"/>
                </a:lnTo>
                <a:lnTo>
                  <a:pt x="52" y="144"/>
                </a:lnTo>
                <a:lnTo>
                  <a:pt x="52" y="146"/>
                </a:lnTo>
                <a:lnTo>
                  <a:pt x="50" y="150"/>
                </a:lnTo>
                <a:lnTo>
                  <a:pt x="50" y="152"/>
                </a:lnTo>
                <a:lnTo>
                  <a:pt x="48" y="152"/>
                </a:lnTo>
                <a:lnTo>
                  <a:pt x="48" y="154"/>
                </a:lnTo>
                <a:lnTo>
                  <a:pt x="46" y="156"/>
                </a:lnTo>
                <a:lnTo>
                  <a:pt x="44" y="158"/>
                </a:lnTo>
                <a:lnTo>
                  <a:pt x="46" y="160"/>
                </a:lnTo>
                <a:lnTo>
                  <a:pt x="46" y="158"/>
                </a:lnTo>
                <a:lnTo>
                  <a:pt x="48" y="158"/>
                </a:lnTo>
                <a:lnTo>
                  <a:pt x="52" y="160"/>
                </a:lnTo>
                <a:lnTo>
                  <a:pt x="52" y="162"/>
                </a:lnTo>
                <a:lnTo>
                  <a:pt x="50" y="164"/>
                </a:lnTo>
                <a:lnTo>
                  <a:pt x="60" y="164"/>
                </a:lnTo>
                <a:lnTo>
                  <a:pt x="64" y="168"/>
                </a:lnTo>
                <a:lnTo>
                  <a:pt x="66" y="166"/>
                </a:lnTo>
                <a:lnTo>
                  <a:pt x="68" y="166"/>
                </a:lnTo>
                <a:lnTo>
                  <a:pt x="72" y="170"/>
                </a:lnTo>
                <a:lnTo>
                  <a:pt x="78" y="170"/>
                </a:lnTo>
                <a:lnTo>
                  <a:pt x="78" y="172"/>
                </a:lnTo>
                <a:lnTo>
                  <a:pt x="84" y="172"/>
                </a:lnTo>
                <a:lnTo>
                  <a:pt x="84" y="168"/>
                </a:lnTo>
                <a:lnTo>
                  <a:pt x="86" y="166"/>
                </a:lnTo>
                <a:lnTo>
                  <a:pt x="90" y="166"/>
                </a:lnTo>
                <a:lnTo>
                  <a:pt x="92" y="168"/>
                </a:lnTo>
                <a:lnTo>
                  <a:pt x="92" y="170"/>
                </a:lnTo>
                <a:lnTo>
                  <a:pt x="96" y="170"/>
                </a:lnTo>
                <a:lnTo>
                  <a:pt x="96" y="172"/>
                </a:lnTo>
                <a:lnTo>
                  <a:pt x="104" y="172"/>
                </a:lnTo>
                <a:lnTo>
                  <a:pt x="104" y="174"/>
                </a:lnTo>
                <a:lnTo>
                  <a:pt x="104" y="176"/>
                </a:lnTo>
                <a:lnTo>
                  <a:pt x="112" y="176"/>
                </a:lnTo>
                <a:lnTo>
                  <a:pt x="112" y="178"/>
                </a:lnTo>
                <a:lnTo>
                  <a:pt x="118" y="178"/>
                </a:lnTo>
                <a:lnTo>
                  <a:pt x="118" y="176"/>
                </a:lnTo>
                <a:lnTo>
                  <a:pt x="118" y="174"/>
                </a:lnTo>
                <a:lnTo>
                  <a:pt x="122" y="174"/>
                </a:lnTo>
                <a:lnTo>
                  <a:pt x="122" y="170"/>
                </a:lnTo>
                <a:lnTo>
                  <a:pt x="126" y="164"/>
                </a:lnTo>
                <a:lnTo>
                  <a:pt x="130" y="160"/>
                </a:lnTo>
                <a:lnTo>
                  <a:pt x="132" y="158"/>
                </a:lnTo>
                <a:lnTo>
                  <a:pt x="134" y="156"/>
                </a:lnTo>
                <a:lnTo>
                  <a:pt x="138" y="154"/>
                </a:lnTo>
                <a:lnTo>
                  <a:pt x="140" y="152"/>
                </a:lnTo>
                <a:lnTo>
                  <a:pt x="144" y="152"/>
                </a:lnTo>
                <a:lnTo>
                  <a:pt x="146" y="154"/>
                </a:lnTo>
                <a:lnTo>
                  <a:pt x="150" y="154"/>
                </a:lnTo>
                <a:lnTo>
                  <a:pt x="152" y="156"/>
                </a:lnTo>
                <a:lnTo>
                  <a:pt x="162" y="156"/>
                </a:lnTo>
                <a:lnTo>
                  <a:pt x="166" y="160"/>
                </a:lnTo>
                <a:lnTo>
                  <a:pt x="166" y="162"/>
                </a:lnTo>
                <a:lnTo>
                  <a:pt x="170" y="162"/>
                </a:lnTo>
                <a:lnTo>
                  <a:pt x="172" y="164"/>
                </a:lnTo>
                <a:lnTo>
                  <a:pt x="178" y="164"/>
                </a:lnTo>
                <a:lnTo>
                  <a:pt x="182" y="162"/>
                </a:lnTo>
                <a:lnTo>
                  <a:pt x="184" y="160"/>
                </a:lnTo>
                <a:lnTo>
                  <a:pt x="186" y="154"/>
                </a:lnTo>
                <a:lnTo>
                  <a:pt x="192" y="150"/>
                </a:lnTo>
                <a:lnTo>
                  <a:pt x="196" y="150"/>
                </a:lnTo>
                <a:lnTo>
                  <a:pt x="196" y="148"/>
                </a:lnTo>
                <a:lnTo>
                  <a:pt x="200" y="144"/>
                </a:lnTo>
                <a:lnTo>
                  <a:pt x="200" y="142"/>
                </a:lnTo>
                <a:lnTo>
                  <a:pt x="198" y="140"/>
                </a:lnTo>
                <a:lnTo>
                  <a:pt x="192" y="140"/>
                </a:lnTo>
                <a:lnTo>
                  <a:pt x="188" y="138"/>
                </a:lnTo>
                <a:lnTo>
                  <a:pt x="186" y="136"/>
                </a:lnTo>
                <a:lnTo>
                  <a:pt x="186" y="134"/>
                </a:lnTo>
                <a:lnTo>
                  <a:pt x="188" y="132"/>
                </a:lnTo>
                <a:lnTo>
                  <a:pt x="190" y="130"/>
                </a:lnTo>
                <a:lnTo>
                  <a:pt x="190" y="126"/>
                </a:lnTo>
                <a:lnTo>
                  <a:pt x="188" y="126"/>
                </a:lnTo>
                <a:lnTo>
                  <a:pt x="184" y="126"/>
                </a:lnTo>
                <a:lnTo>
                  <a:pt x="182" y="120"/>
                </a:lnTo>
                <a:lnTo>
                  <a:pt x="188" y="120"/>
                </a:lnTo>
                <a:lnTo>
                  <a:pt x="192" y="116"/>
                </a:lnTo>
                <a:lnTo>
                  <a:pt x="192" y="114"/>
                </a:lnTo>
                <a:lnTo>
                  <a:pt x="186" y="108"/>
                </a:lnTo>
                <a:lnTo>
                  <a:pt x="188" y="106"/>
                </a:lnTo>
                <a:lnTo>
                  <a:pt x="190" y="106"/>
                </a:lnTo>
                <a:lnTo>
                  <a:pt x="190" y="104"/>
                </a:lnTo>
                <a:lnTo>
                  <a:pt x="186" y="100"/>
                </a:lnTo>
                <a:lnTo>
                  <a:pt x="188" y="94"/>
                </a:lnTo>
                <a:lnTo>
                  <a:pt x="186" y="94"/>
                </a:lnTo>
                <a:lnTo>
                  <a:pt x="182" y="94"/>
                </a:lnTo>
                <a:lnTo>
                  <a:pt x="176" y="100"/>
                </a:lnTo>
                <a:lnTo>
                  <a:pt x="174" y="100"/>
                </a:lnTo>
                <a:lnTo>
                  <a:pt x="174" y="98"/>
                </a:lnTo>
                <a:lnTo>
                  <a:pt x="176" y="96"/>
                </a:lnTo>
                <a:lnTo>
                  <a:pt x="174" y="94"/>
                </a:lnTo>
                <a:lnTo>
                  <a:pt x="178" y="92"/>
                </a:lnTo>
                <a:lnTo>
                  <a:pt x="178" y="88"/>
                </a:lnTo>
                <a:lnTo>
                  <a:pt x="182" y="86"/>
                </a:lnTo>
                <a:lnTo>
                  <a:pt x="182" y="82"/>
                </a:lnTo>
                <a:lnTo>
                  <a:pt x="186" y="82"/>
                </a:lnTo>
                <a:lnTo>
                  <a:pt x="188" y="80"/>
                </a:lnTo>
                <a:lnTo>
                  <a:pt x="190" y="78"/>
                </a:lnTo>
                <a:lnTo>
                  <a:pt x="192" y="76"/>
                </a:lnTo>
                <a:lnTo>
                  <a:pt x="192" y="74"/>
                </a:lnTo>
                <a:lnTo>
                  <a:pt x="198" y="76"/>
                </a:lnTo>
                <a:lnTo>
                  <a:pt x="198" y="72"/>
                </a:lnTo>
                <a:lnTo>
                  <a:pt x="198" y="60"/>
                </a:lnTo>
                <a:lnTo>
                  <a:pt x="200" y="58"/>
                </a:lnTo>
                <a:lnTo>
                  <a:pt x="202" y="56"/>
                </a:lnTo>
                <a:lnTo>
                  <a:pt x="204" y="54"/>
                </a:lnTo>
                <a:lnTo>
                  <a:pt x="204" y="50"/>
                </a:lnTo>
                <a:lnTo>
                  <a:pt x="208" y="46"/>
                </a:lnTo>
                <a:lnTo>
                  <a:pt x="210" y="42"/>
                </a:lnTo>
                <a:lnTo>
                  <a:pt x="204" y="40"/>
                </a:lnTo>
                <a:lnTo>
                  <a:pt x="198" y="40"/>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9" name="Finland" descr="© INSCALE GmbH, 05.05.2010&#10;http://www.presentationload.com/">
            <a:extLst>
              <a:ext uri="{FF2B5EF4-FFF2-40B4-BE49-F238E27FC236}">
                <a16:creationId xmlns:a16="http://schemas.microsoft.com/office/drawing/2014/main" id="{DDD5F35C-D3D3-D0BA-6861-48C784DD481B}"/>
              </a:ext>
            </a:extLst>
          </p:cNvPr>
          <p:cNvSpPr>
            <a:spLocks/>
          </p:cNvSpPr>
          <p:nvPr/>
        </p:nvSpPr>
        <p:spPr bwMode="gray">
          <a:xfrm>
            <a:off x="6199561" y="1797653"/>
            <a:ext cx="296896" cy="337466"/>
          </a:xfrm>
          <a:custGeom>
            <a:avLst/>
            <a:gdLst>
              <a:gd name="T0" fmla="*/ 2147483647 w 630"/>
              <a:gd name="T1" fmla="*/ 2147483647 h 714"/>
              <a:gd name="T2" fmla="*/ 2147483647 w 630"/>
              <a:gd name="T3" fmla="*/ 2147483647 h 714"/>
              <a:gd name="T4" fmla="*/ 2147483647 w 630"/>
              <a:gd name="T5" fmla="*/ 2147483647 h 714"/>
              <a:gd name="T6" fmla="*/ 2147483647 w 630"/>
              <a:gd name="T7" fmla="*/ 2147483647 h 714"/>
              <a:gd name="T8" fmla="*/ 2147483647 w 630"/>
              <a:gd name="T9" fmla="*/ 2147483647 h 714"/>
              <a:gd name="T10" fmla="*/ 2147483647 w 630"/>
              <a:gd name="T11" fmla="*/ 2147483647 h 714"/>
              <a:gd name="T12" fmla="*/ 2147483647 w 630"/>
              <a:gd name="T13" fmla="*/ 2147483647 h 714"/>
              <a:gd name="T14" fmla="*/ 2147483647 w 630"/>
              <a:gd name="T15" fmla="*/ 2147483647 h 714"/>
              <a:gd name="T16" fmla="*/ 2147483647 w 630"/>
              <a:gd name="T17" fmla="*/ 2147483647 h 714"/>
              <a:gd name="T18" fmla="*/ 2147483647 w 630"/>
              <a:gd name="T19" fmla="*/ 2147483647 h 714"/>
              <a:gd name="T20" fmla="*/ 2147483647 w 630"/>
              <a:gd name="T21" fmla="*/ 2147483647 h 714"/>
              <a:gd name="T22" fmla="*/ 2147483647 w 630"/>
              <a:gd name="T23" fmla="*/ 2147483647 h 714"/>
              <a:gd name="T24" fmla="*/ 2147483647 w 630"/>
              <a:gd name="T25" fmla="*/ 2147483647 h 714"/>
              <a:gd name="T26" fmla="*/ 2147483647 w 630"/>
              <a:gd name="T27" fmla="*/ 2147483647 h 714"/>
              <a:gd name="T28" fmla="*/ 2147483647 w 630"/>
              <a:gd name="T29" fmla="*/ 2147483647 h 714"/>
              <a:gd name="T30" fmla="*/ 2147483647 w 630"/>
              <a:gd name="T31" fmla="*/ 2147483647 h 714"/>
              <a:gd name="T32" fmla="*/ 2147483647 w 630"/>
              <a:gd name="T33" fmla="*/ 2147483647 h 714"/>
              <a:gd name="T34" fmla="*/ 2147483647 w 630"/>
              <a:gd name="T35" fmla="*/ 2147483647 h 714"/>
              <a:gd name="T36" fmla="*/ 2147483647 w 630"/>
              <a:gd name="T37" fmla="*/ 2147483647 h 714"/>
              <a:gd name="T38" fmla="*/ 2147483647 w 630"/>
              <a:gd name="T39" fmla="*/ 2147483647 h 714"/>
              <a:gd name="T40" fmla="*/ 2147483647 w 630"/>
              <a:gd name="T41" fmla="*/ 2147483647 h 714"/>
              <a:gd name="T42" fmla="*/ 2147483647 w 630"/>
              <a:gd name="T43" fmla="*/ 2147483647 h 714"/>
              <a:gd name="T44" fmla="*/ 2147483647 w 630"/>
              <a:gd name="T45" fmla="*/ 2147483647 h 714"/>
              <a:gd name="T46" fmla="*/ 2147483647 w 630"/>
              <a:gd name="T47" fmla="*/ 2147483647 h 714"/>
              <a:gd name="T48" fmla="*/ 2147483647 w 630"/>
              <a:gd name="T49" fmla="*/ 2147483647 h 714"/>
              <a:gd name="T50" fmla="*/ 2147483647 w 630"/>
              <a:gd name="T51" fmla="*/ 2147483647 h 714"/>
              <a:gd name="T52" fmla="*/ 2147483647 w 630"/>
              <a:gd name="T53" fmla="*/ 2147483647 h 714"/>
              <a:gd name="T54" fmla="*/ 2147483647 w 630"/>
              <a:gd name="T55" fmla="*/ 2147483647 h 714"/>
              <a:gd name="T56" fmla="*/ 2147483647 w 630"/>
              <a:gd name="T57" fmla="*/ 2147483647 h 714"/>
              <a:gd name="T58" fmla="*/ 2147483647 w 630"/>
              <a:gd name="T59" fmla="*/ 2147483647 h 714"/>
              <a:gd name="T60" fmla="*/ 2147483647 w 630"/>
              <a:gd name="T61" fmla="*/ 2147483647 h 714"/>
              <a:gd name="T62" fmla="*/ 2147483647 w 630"/>
              <a:gd name="T63" fmla="*/ 2147483647 h 714"/>
              <a:gd name="T64" fmla="*/ 2147483647 w 630"/>
              <a:gd name="T65" fmla="*/ 2147483647 h 714"/>
              <a:gd name="T66" fmla="*/ 2147483647 w 630"/>
              <a:gd name="T67" fmla="*/ 2147483647 h 714"/>
              <a:gd name="T68" fmla="*/ 2147483647 w 630"/>
              <a:gd name="T69" fmla="*/ 2147483647 h 714"/>
              <a:gd name="T70" fmla="*/ 2147483647 w 630"/>
              <a:gd name="T71" fmla="*/ 2147483647 h 714"/>
              <a:gd name="T72" fmla="*/ 2147483647 w 630"/>
              <a:gd name="T73" fmla="*/ 2147483647 h 714"/>
              <a:gd name="T74" fmla="*/ 2147483647 w 630"/>
              <a:gd name="T75" fmla="*/ 2147483647 h 714"/>
              <a:gd name="T76" fmla="*/ 2147483647 w 630"/>
              <a:gd name="T77" fmla="*/ 2147483647 h 714"/>
              <a:gd name="T78" fmla="*/ 2147483647 w 630"/>
              <a:gd name="T79" fmla="*/ 2147483647 h 714"/>
              <a:gd name="T80" fmla="*/ 2147483647 w 630"/>
              <a:gd name="T81" fmla="*/ 2147483647 h 714"/>
              <a:gd name="T82" fmla="*/ 2147483647 w 630"/>
              <a:gd name="T83" fmla="*/ 2147483647 h 714"/>
              <a:gd name="T84" fmla="*/ 2147483647 w 630"/>
              <a:gd name="T85" fmla="*/ 2147483647 h 714"/>
              <a:gd name="T86" fmla="*/ 2147483647 w 630"/>
              <a:gd name="T87" fmla="*/ 2147483647 h 714"/>
              <a:gd name="T88" fmla="*/ 2147483647 w 630"/>
              <a:gd name="T89" fmla="*/ 2147483647 h 714"/>
              <a:gd name="T90" fmla="*/ 2147483647 w 630"/>
              <a:gd name="T91" fmla="*/ 2147483647 h 714"/>
              <a:gd name="T92" fmla="*/ 2147483647 w 630"/>
              <a:gd name="T93" fmla="*/ 2147483647 h 714"/>
              <a:gd name="T94" fmla="*/ 2147483647 w 630"/>
              <a:gd name="T95" fmla="*/ 2147483647 h 714"/>
              <a:gd name="T96" fmla="*/ 2147483647 w 630"/>
              <a:gd name="T97" fmla="*/ 2147483647 h 714"/>
              <a:gd name="T98" fmla="*/ 2147483647 w 630"/>
              <a:gd name="T99" fmla="*/ 2147483647 h 714"/>
              <a:gd name="T100" fmla="*/ 2147483647 w 630"/>
              <a:gd name="T101" fmla="*/ 2147483647 h 714"/>
              <a:gd name="T102" fmla="*/ 2147483647 w 630"/>
              <a:gd name="T103" fmla="*/ 2147483647 h 714"/>
              <a:gd name="T104" fmla="*/ 2147483647 w 630"/>
              <a:gd name="T105" fmla="*/ 2147483647 h 714"/>
              <a:gd name="T106" fmla="*/ 2147483647 w 630"/>
              <a:gd name="T107" fmla="*/ 0 h 714"/>
              <a:gd name="T108" fmla="*/ 2147483647 w 630"/>
              <a:gd name="T109" fmla="*/ 2147483647 h 714"/>
              <a:gd name="T110" fmla="*/ 2147483647 w 630"/>
              <a:gd name="T111" fmla="*/ 2147483647 h 714"/>
              <a:gd name="T112" fmla="*/ 2147483647 w 630"/>
              <a:gd name="T113" fmla="*/ 2147483647 h 714"/>
              <a:gd name="T114" fmla="*/ 2147483647 w 630"/>
              <a:gd name="T115" fmla="*/ 2147483647 h 714"/>
              <a:gd name="T116" fmla="*/ 2147483647 w 630"/>
              <a:gd name="T117" fmla="*/ 2147483647 h 71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30"/>
              <a:gd name="T178" fmla="*/ 0 h 714"/>
              <a:gd name="T179" fmla="*/ 630 w 630"/>
              <a:gd name="T180" fmla="*/ 714 h 71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30" h="714">
                <a:moveTo>
                  <a:pt x="162" y="84"/>
                </a:moveTo>
                <a:lnTo>
                  <a:pt x="156" y="90"/>
                </a:lnTo>
                <a:lnTo>
                  <a:pt x="144" y="96"/>
                </a:lnTo>
                <a:lnTo>
                  <a:pt x="132" y="96"/>
                </a:lnTo>
                <a:lnTo>
                  <a:pt x="126" y="90"/>
                </a:lnTo>
                <a:lnTo>
                  <a:pt x="108" y="90"/>
                </a:lnTo>
                <a:lnTo>
                  <a:pt x="96" y="84"/>
                </a:lnTo>
                <a:lnTo>
                  <a:pt x="84" y="84"/>
                </a:lnTo>
                <a:lnTo>
                  <a:pt x="72" y="72"/>
                </a:lnTo>
                <a:lnTo>
                  <a:pt x="60" y="66"/>
                </a:lnTo>
                <a:lnTo>
                  <a:pt x="54" y="54"/>
                </a:lnTo>
                <a:lnTo>
                  <a:pt x="48" y="48"/>
                </a:lnTo>
                <a:lnTo>
                  <a:pt x="30" y="48"/>
                </a:lnTo>
                <a:lnTo>
                  <a:pt x="24" y="54"/>
                </a:lnTo>
                <a:lnTo>
                  <a:pt x="24" y="66"/>
                </a:lnTo>
                <a:lnTo>
                  <a:pt x="6" y="60"/>
                </a:lnTo>
                <a:lnTo>
                  <a:pt x="0" y="66"/>
                </a:lnTo>
                <a:lnTo>
                  <a:pt x="6" y="72"/>
                </a:lnTo>
                <a:lnTo>
                  <a:pt x="18" y="78"/>
                </a:lnTo>
                <a:lnTo>
                  <a:pt x="24" y="84"/>
                </a:lnTo>
                <a:lnTo>
                  <a:pt x="36" y="90"/>
                </a:lnTo>
                <a:lnTo>
                  <a:pt x="48" y="90"/>
                </a:lnTo>
                <a:lnTo>
                  <a:pt x="54" y="96"/>
                </a:lnTo>
                <a:lnTo>
                  <a:pt x="60" y="96"/>
                </a:lnTo>
                <a:lnTo>
                  <a:pt x="72" y="108"/>
                </a:lnTo>
                <a:lnTo>
                  <a:pt x="108" y="108"/>
                </a:lnTo>
                <a:lnTo>
                  <a:pt x="138" y="126"/>
                </a:lnTo>
                <a:lnTo>
                  <a:pt x="150" y="126"/>
                </a:lnTo>
                <a:lnTo>
                  <a:pt x="156" y="132"/>
                </a:lnTo>
                <a:lnTo>
                  <a:pt x="162" y="132"/>
                </a:lnTo>
                <a:lnTo>
                  <a:pt x="162" y="156"/>
                </a:lnTo>
                <a:lnTo>
                  <a:pt x="156" y="162"/>
                </a:lnTo>
                <a:lnTo>
                  <a:pt x="156" y="168"/>
                </a:lnTo>
                <a:lnTo>
                  <a:pt x="168" y="174"/>
                </a:lnTo>
                <a:lnTo>
                  <a:pt x="162" y="198"/>
                </a:lnTo>
                <a:lnTo>
                  <a:pt x="186" y="210"/>
                </a:lnTo>
                <a:lnTo>
                  <a:pt x="180" y="222"/>
                </a:lnTo>
                <a:lnTo>
                  <a:pt x="174" y="228"/>
                </a:lnTo>
                <a:lnTo>
                  <a:pt x="168" y="240"/>
                </a:lnTo>
                <a:lnTo>
                  <a:pt x="168" y="246"/>
                </a:lnTo>
                <a:lnTo>
                  <a:pt x="180" y="258"/>
                </a:lnTo>
                <a:lnTo>
                  <a:pt x="192" y="264"/>
                </a:lnTo>
                <a:lnTo>
                  <a:pt x="198" y="270"/>
                </a:lnTo>
                <a:lnTo>
                  <a:pt x="210" y="306"/>
                </a:lnTo>
                <a:lnTo>
                  <a:pt x="222" y="294"/>
                </a:lnTo>
                <a:lnTo>
                  <a:pt x="228" y="294"/>
                </a:lnTo>
                <a:lnTo>
                  <a:pt x="234" y="300"/>
                </a:lnTo>
                <a:lnTo>
                  <a:pt x="246" y="300"/>
                </a:lnTo>
                <a:lnTo>
                  <a:pt x="270" y="324"/>
                </a:lnTo>
                <a:lnTo>
                  <a:pt x="270" y="336"/>
                </a:lnTo>
                <a:lnTo>
                  <a:pt x="276" y="348"/>
                </a:lnTo>
                <a:lnTo>
                  <a:pt x="276" y="354"/>
                </a:lnTo>
                <a:lnTo>
                  <a:pt x="264" y="348"/>
                </a:lnTo>
                <a:lnTo>
                  <a:pt x="246" y="348"/>
                </a:lnTo>
                <a:lnTo>
                  <a:pt x="240" y="354"/>
                </a:lnTo>
                <a:lnTo>
                  <a:pt x="234" y="366"/>
                </a:lnTo>
                <a:lnTo>
                  <a:pt x="228" y="372"/>
                </a:lnTo>
                <a:lnTo>
                  <a:pt x="222" y="384"/>
                </a:lnTo>
                <a:lnTo>
                  <a:pt x="216" y="390"/>
                </a:lnTo>
                <a:lnTo>
                  <a:pt x="180" y="420"/>
                </a:lnTo>
                <a:lnTo>
                  <a:pt x="144" y="432"/>
                </a:lnTo>
                <a:lnTo>
                  <a:pt x="138" y="438"/>
                </a:lnTo>
                <a:lnTo>
                  <a:pt x="126" y="444"/>
                </a:lnTo>
                <a:lnTo>
                  <a:pt x="120" y="456"/>
                </a:lnTo>
                <a:lnTo>
                  <a:pt x="120" y="462"/>
                </a:lnTo>
                <a:lnTo>
                  <a:pt x="108" y="474"/>
                </a:lnTo>
                <a:lnTo>
                  <a:pt x="90" y="474"/>
                </a:lnTo>
                <a:lnTo>
                  <a:pt x="66" y="504"/>
                </a:lnTo>
                <a:lnTo>
                  <a:pt x="66" y="534"/>
                </a:lnTo>
                <a:lnTo>
                  <a:pt x="72" y="540"/>
                </a:lnTo>
                <a:lnTo>
                  <a:pt x="72" y="570"/>
                </a:lnTo>
                <a:lnTo>
                  <a:pt x="96" y="588"/>
                </a:lnTo>
                <a:lnTo>
                  <a:pt x="96" y="594"/>
                </a:lnTo>
                <a:lnTo>
                  <a:pt x="90" y="600"/>
                </a:lnTo>
                <a:lnTo>
                  <a:pt x="90" y="612"/>
                </a:lnTo>
                <a:lnTo>
                  <a:pt x="84" y="630"/>
                </a:lnTo>
                <a:lnTo>
                  <a:pt x="84" y="648"/>
                </a:lnTo>
                <a:lnTo>
                  <a:pt x="90" y="654"/>
                </a:lnTo>
                <a:lnTo>
                  <a:pt x="96" y="666"/>
                </a:lnTo>
                <a:lnTo>
                  <a:pt x="108" y="678"/>
                </a:lnTo>
                <a:lnTo>
                  <a:pt x="132" y="690"/>
                </a:lnTo>
                <a:lnTo>
                  <a:pt x="174" y="690"/>
                </a:lnTo>
                <a:lnTo>
                  <a:pt x="174" y="696"/>
                </a:lnTo>
                <a:lnTo>
                  <a:pt x="168" y="702"/>
                </a:lnTo>
                <a:lnTo>
                  <a:pt x="168" y="708"/>
                </a:lnTo>
                <a:lnTo>
                  <a:pt x="174" y="714"/>
                </a:lnTo>
                <a:lnTo>
                  <a:pt x="240" y="714"/>
                </a:lnTo>
                <a:lnTo>
                  <a:pt x="252" y="708"/>
                </a:lnTo>
                <a:lnTo>
                  <a:pt x="270" y="708"/>
                </a:lnTo>
                <a:lnTo>
                  <a:pt x="300" y="696"/>
                </a:lnTo>
                <a:lnTo>
                  <a:pt x="336" y="696"/>
                </a:lnTo>
                <a:lnTo>
                  <a:pt x="384" y="672"/>
                </a:lnTo>
                <a:lnTo>
                  <a:pt x="462" y="672"/>
                </a:lnTo>
                <a:lnTo>
                  <a:pt x="456" y="660"/>
                </a:lnTo>
                <a:lnTo>
                  <a:pt x="516" y="630"/>
                </a:lnTo>
                <a:lnTo>
                  <a:pt x="576" y="570"/>
                </a:lnTo>
                <a:lnTo>
                  <a:pt x="582" y="570"/>
                </a:lnTo>
                <a:lnTo>
                  <a:pt x="618" y="534"/>
                </a:lnTo>
                <a:lnTo>
                  <a:pt x="624" y="522"/>
                </a:lnTo>
                <a:lnTo>
                  <a:pt x="630" y="516"/>
                </a:lnTo>
                <a:lnTo>
                  <a:pt x="630" y="504"/>
                </a:lnTo>
                <a:lnTo>
                  <a:pt x="624" y="492"/>
                </a:lnTo>
                <a:lnTo>
                  <a:pt x="618" y="486"/>
                </a:lnTo>
                <a:lnTo>
                  <a:pt x="612" y="474"/>
                </a:lnTo>
                <a:lnTo>
                  <a:pt x="540" y="438"/>
                </a:lnTo>
                <a:lnTo>
                  <a:pt x="546" y="438"/>
                </a:lnTo>
                <a:lnTo>
                  <a:pt x="570" y="414"/>
                </a:lnTo>
                <a:lnTo>
                  <a:pt x="570" y="408"/>
                </a:lnTo>
                <a:lnTo>
                  <a:pt x="564" y="402"/>
                </a:lnTo>
                <a:lnTo>
                  <a:pt x="552" y="396"/>
                </a:lnTo>
                <a:lnTo>
                  <a:pt x="528" y="390"/>
                </a:lnTo>
                <a:lnTo>
                  <a:pt x="534" y="378"/>
                </a:lnTo>
                <a:lnTo>
                  <a:pt x="540" y="372"/>
                </a:lnTo>
                <a:lnTo>
                  <a:pt x="540" y="366"/>
                </a:lnTo>
                <a:lnTo>
                  <a:pt x="534" y="360"/>
                </a:lnTo>
                <a:lnTo>
                  <a:pt x="528" y="360"/>
                </a:lnTo>
                <a:lnTo>
                  <a:pt x="522" y="354"/>
                </a:lnTo>
                <a:lnTo>
                  <a:pt x="510" y="354"/>
                </a:lnTo>
                <a:lnTo>
                  <a:pt x="510" y="342"/>
                </a:lnTo>
                <a:lnTo>
                  <a:pt x="498" y="330"/>
                </a:lnTo>
                <a:lnTo>
                  <a:pt x="504" y="300"/>
                </a:lnTo>
                <a:lnTo>
                  <a:pt x="510" y="300"/>
                </a:lnTo>
                <a:lnTo>
                  <a:pt x="522" y="306"/>
                </a:lnTo>
                <a:lnTo>
                  <a:pt x="534" y="306"/>
                </a:lnTo>
                <a:lnTo>
                  <a:pt x="540" y="300"/>
                </a:lnTo>
                <a:lnTo>
                  <a:pt x="540" y="294"/>
                </a:lnTo>
                <a:lnTo>
                  <a:pt x="534" y="288"/>
                </a:lnTo>
                <a:lnTo>
                  <a:pt x="522" y="282"/>
                </a:lnTo>
                <a:lnTo>
                  <a:pt x="498" y="258"/>
                </a:lnTo>
                <a:lnTo>
                  <a:pt x="486" y="252"/>
                </a:lnTo>
                <a:lnTo>
                  <a:pt x="480" y="240"/>
                </a:lnTo>
                <a:lnTo>
                  <a:pt x="468" y="234"/>
                </a:lnTo>
                <a:lnTo>
                  <a:pt x="450" y="216"/>
                </a:lnTo>
                <a:lnTo>
                  <a:pt x="456" y="210"/>
                </a:lnTo>
                <a:lnTo>
                  <a:pt x="468" y="204"/>
                </a:lnTo>
                <a:lnTo>
                  <a:pt x="474" y="204"/>
                </a:lnTo>
                <a:lnTo>
                  <a:pt x="474" y="192"/>
                </a:lnTo>
                <a:lnTo>
                  <a:pt x="480" y="192"/>
                </a:lnTo>
                <a:lnTo>
                  <a:pt x="492" y="186"/>
                </a:lnTo>
                <a:lnTo>
                  <a:pt x="498" y="186"/>
                </a:lnTo>
                <a:lnTo>
                  <a:pt x="498" y="174"/>
                </a:lnTo>
                <a:lnTo>
                  <a:pt x="450" y="126"/>
                </a:lnTo>
                <a:lnTo>
                  <a:pt x="432" y="126"/>
                </a:lnTo>
                <a:lnTo>
                  <a:pt x="426" y="132"/>
                </a:lnTo>
                <a:lnTo>
                  <a:pt x="420" y="132"/>
                </a:lnTo>
                <a:lnTo>
                  <a:pt x="414" y="126"/>
                </a:lnTo>
                <a:lnTo>
                  <a:pt x="414" y="120"/>
                </a:lnTo>
                <a:lnTo>
                  <a:pt x="408" y="108"/>
                </a:lnTo>
                <a:lnTo>
                  <a:pt x="408" y="96"/>
                </a:lnTo>
                <a:lnTo>
                  <a:pt x="426" y="96"/>
                </a:lnTo>
                <a:lnTo>
                  <a:pt x="426" y="90"/>
                </a:lnTo>
                <a:lnTo>
                  <a:pt x="414" y="78"/>
                </a:lnTo>
                <a:lnTo>
                  <a:pt x="420" y="54"/>
                </a:lnTo>
                <a:lnTo>
                  <a:pt x="426" y="54"/>
                </a:lnTo>
                <a:lnTo>
                  <a:pt x="426" y="60"/>
                </a:lnTo>
                <a:lnTo>
                  <a:pt x="432" y="60"/>
                </a:lnTo>
                <a:lnTo>
                  <a:pt x="432" y="42"/>
                </a:lnTo>
                <a:lnTo>
                  <a:pt x="426" y="30"/>
                </a:lnTo>
                <a:lnTo>
                  <a:pt x="414" y="18"/>
                </a:lnTo>
                <a:lnTo>
                  <a:pt x="408" y="18"/>
                </a:lnTo>
                <a:lnTo>
                  <a:pt x="372" y="12"/>
                </a:lnTo>
                <a:lnTo>
                  <a:pt x="372" y="0"/>
                </a:lnTo>
                <a:lnTo>
                  <a:pt x="336" y="0"/>
                </a:lnTo>
                <a:lnTo>
                  <a:pt x="324" y="6"/>
                </a:lnTo>
                <a:lnTo>
                  <a:pt x="294" y="6"/>
                </a:lnTo>
                <a:lnTo>
                  <a:pt x="282" y="12"/>
                </a:lnTo>
                <a:lnTo>
                  <a:pt x="276" y="12"/>
                </a:lnTo>
                <a:lnTo>
                  <a:pt x="264" y="18"/>
                </a:lnTo>
                <a:lnTo>
                  <a:pt x="264" y="30"/>
                </a:lnTo>
                <a:lnTo>
                  <a:pt x="258" y="36"/>
                </a:lnTo>
                <a:lnTo>
                  <a:pt x="258" y="72"/>
                </a:lnTo>
                <a:lnTo>
                  <a:pt x="234" y="72"/>
                </a:lnTo>
                <a:lnTo>
                  <a:pt x="234" y="78"/>
                </a:lnTo>
                <a:lnTo>
                  <a:pt x="228" y="84"/>
                </a:lnTo>
                <a:lnTo>
                  <a:pt x="228" y="96"/>
                </a:lnTo>
                <a:lnTo>
                  <a:pt x="210" y="96"/>
                </a:lnTo>
                <a:lnTo>
                  <a:pt x="204" y="90"/>
                </a:lnTo>
                <a:lnTo>
                  <a:pt x="192" y="84"/>
                </a:lnTo>
                <a:lnTo>
                  <a:pt x="162" y="84"/>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0" name="Ethiopia" descr="© INSCALE GmbH, 05.05.2010&#10;http://www.presentationload.com/">
            <a:extLst>
              <a:ext uri="{FF2B5EF4-FFF2-40B4-BE49-F238E27FC236}">
                <a16:creationId xmlns:a16="http://schemas.microsoft.com/office/drawing/2014/main" id="{3B1893F4-8744-89D5-5617-D67ACE7CEF8B}"/>
              </a:ext>
            </a:extLst>
          </p:cNvPr>
          <p:cNvSpPr>
            <a:spLocks/>
          </p:cNvSpPr>
          <p:nvPr/>
        </p:nvSpPr>
        <p:spPr bwMode="gray">
          <a:xfrm>
            <a:off x="6708525" y="3818756"/>
            <a:ext cx="497900" cy="435201"/>
          </a:xfrm>
          <a:custGeom>
            <a:avLst/>
            <a:gdLst>
              <a:gd name="T0" fmla="*/ 2147483647 w 1056"/>
              <a:gd name="T1" fmla="*/ 2147483647 h 924"/>
              <a:gd name="T2" fmla="*/ 2147483647 w 1056"/>
              <a:gd name="T3" fmla="*/ 2147483647 h 924"/>
              <a:gd name="T4" fmla="*/ 2147483647 w 1056"/>
              <a:gd name="T5" fmla="*/ 2147483647 h 924"/>
              <a:gd name="T6" fmla="*/ 2147483647 w 1056"/>
              <a:gd name="T7" fmla="*/ 2147483647 h 924"/>
              <a:gd name="T8" fmla="*/ 2147483647 w 1056"/>
              <a:gd name="T9" fmla="*/ 2147483647 h 924"/>
              <a:gd name="T10" fmla="*/ 2147483647 w 1056"/>
              <a:gd name="T11" fmla="*/ 2147483647 h 924"/>
              <a:gd name="T12" fmla="*/ 2147483647 w 1056"/>
              <a:gd name="T13" fmla="*/ 2147483647 h 924"/>
              <a:gd name="T14" fmla="*/ 2147483647 w 1056"/>
              <a:gd name="T15" fmla="*/ 2147483647 h 924"/>
              <a:gd name="T16" fmla="*/ 2147483647 w 1056"/>
              <a:gd name="T17" fmla="*/ 2147483647 h 924"/>
              <a:gd name="T18" fmla="*/ 2147483647 w 1056"/>
              <a:gd name="T19" fmla="*/ 2147483647 h 924"/>
              <a:gd name="T20" fmla="*/ 2147483647 w 1056"/>
              <a:gd name="T21" fmla="*/ 2147483647 h 924"/>
              <a:gd name="T22" fmla="*/ 2147483647 w 1056"/>
              <a:gd name="T23" fmla="*/ 2147483647 h 924"/>
              <a:gd name="T24" fmla="*/ 2147483647 w 1056"/>
              <a:gd name="T25" fmla="*/ 2147483647 h 924"/>
              <a:gd name="T26" fmla="*/ 2147483647 w 1056"/>
              <a:gd name="T27" fmla="*/ 2147483647 h 924"/>
              <a:gd name="T28" fmla="*/ 2147483647 w 1056"/>
              <a:gd name="T29" fmla="*/ 2147483647 h 924"/>
              <a:gd name="T30" fmla="*/ 2147483647 w 1056"/>
              <a:gd name="T31" fmla="*/ 2147483647 h 924"/>
              <a:gd name="T32" fmla="*/ 2147483647 w 1056"/>
              <a:gd name="T33" fmla="*/ 2147483647 h 924"/>
              <a:gd name="T34" fmla="*/ 2147483647 w 1056"/>
              <a:gd name="T35" fmla="*/ 2147483647 h 924"/>
              <a:gd name="T36" fmla="*/ 2147483647 w 1056"/>
              <a:gd name="T37" fmla="*/ 2147483647 h 924"/>
              <a:gd name="T38" fmla="*/ 2147483647 w 1056"/>
              <a:gd name="T39" fmla="*/ 2147483647 h 924"/>
              <a:gd name="T40" fmla="*/ 2147483647 w 1056"/>
              <a:gd name="T41" fmla="*/ 2147483647 h 924"/>
              <a:gd name="T42" fmla="*/ 2147483647 w 1056"/>
              <a:gd name="T43" fmla="*/ 2147483647 h 924"/>
              <a:gd name="T44" fmla="*/ 2147483647 w 1056"/>
              <a:gd name="T45" fmla="*/ 2147483647 h 924"/>
              <a:gd name="T46" fmla="*/ 2147483647 w 1056"/>
              <a:gd name="T47" fmla="*/ 2147483647 h 924"/>
              <a:gd name="T48" fmla="*/ 2147483647 w 1056"/>
              <a:gd name="T49" fmla="*/ 2147483647 h 924"/>
              <a:gd name="T50" fmla="*/ 2147483647 w 1056"/>
              <a:gd name="T51" fmla="*/ 2147483647 h 924"/>
              <a:gd name="T52" fmla="*/ 2147483647 w 1056"/>
              <a:gd name="T53" fmla="*/ 2147483647 h 924"/>
              <a:gd name="T54" fmla="*/ 2147483647 w 1056"/>
              <a:gd name="T55" fmla="*/ 2147483647 h 924"/>
              <a:gd name="T56" fmla="*/ 2147483647 w 1056"/>
              <a:gd name="T57" fmla="*/ 2147483647 h 924"/>
              <a:gd name="T58" fmla="*/ 2147483647 w 1056"/>
              <a:gd name="T59" fmla="*/ 2147483647 h 924"/>
              <a:gd name="T60" fmla="*/ 2147483647 w 1056"/>
              <a:gd name="T61" fmla="*/ 2147483647 h 924"/>
              <a:gd name="T62" fmla="*/ 2147483647 w 1056"/>
              <a:gd name="T63" fmla="*/ 2147483647 h 924"/>
              <a:gd name="T64" fmla="*/ 2147483647 w 1056"/>
              <a:gd name="T65" fmla="*/ 2147483647 h 924"/>
              <a:gd name="T66" fmla="*/ 2147483647 w 1056"/>
              <a:gd name="T67" fmla="*/ 2147483647 h 924"/>
              <a:gd name="T68" fmla="*/ 2147483647 w 1056"/>
              <a:gd name="T69" fmla="*/ 2147483647 h 924"/>
              <a:gd name="T70" fmla="*/ 2147483647 w 1056"/>
              <a:gd name="T71" fmla="*/ 2147483647 h 924"/>
              <a:gd name="T72" fmla="*/ 2147483647 w 1056"/>
              <a:gd name="T73" fmla="*/ 0 h 924"/>
              <a:gd name="T74" fmla="*/ 2147483647 w 1056"/>
              <a:gd name="T75" fmla="*/ 2147483647 h 924"/>
              <a:gd name="T76" fmla="*/ 2147483647 w 1056"/>
              <a:gd name="T77" fmla="*/ 2147483647 h 924"/>
              <a:gd name="T78" fmla="*/ 2147483647 w 1056"/>
              <a:gd name="T79" fmla="*/ 2147483647 h 924"/>
              <a:gd name="T80" fmla="*/ 2147483647 w 1056"/>
              <a:gd name="T81" fmla="*/ 2147483647 h 924"/>
              <a:gd name="T82" fmla="*/ 2147483647 w 1056"/>
              <a:gd name="T83" fmla="*/ 2147483647 h 924"/>
              <a:gd name="T84" fmla="*/ 2147483647 w 1056"/>
              <a:gd name="T85" fmla="*/ 2147483647 h 924"/>
              <a:gd name="T86" fmla="*/ 2147483647 w 1056"/>
              <a:gd name="T87" fmla="*/ 2147483647 h 924"/>
              <a:gd name="T88" fmla="*/ 2147483647 w 1056"/>
              <a:gd name="T89" fmla="*/ 2147483647 h 924"/>
              <a:gd name="T90" fmla="*/ 2147483647 w 1056"/>
              <a:gd name="T91" fmla="*/ 2147483647 h 924"/>
              <a:gd name="T92" fmla="*/ 2147483647 w 1056"/>
              <a:gd name="T93" fmla="*/ 2147483647 h 924"/>
              <a:gd name="T94" fmla="*/ 2147483647 w 1056"/>
              <a:gd name="T95" fmla="*/ 2147483647 h 924"/>
              <a:gd name="T96" fmla="*/ 2147483647 w 1056"/>
              <a:gd name="T97" fmla="*/ 2147483647 h 924"/>
              <a:gd name="T98" fmla="*/ 2147483647 w 1056"/>
              <a:gd name="T99" fmla="*/ 2147483647 h 924"/>
              <a:gd name="T100" fmla="*/ 2147483647 w 1056"/>
              <a:gd name="T101" fmla="*/ 2147483647 h 924"/>
              <a:gd name="T102" fmla="*/ 2147483647 w 1056"/>
              <a:gd name="T103" fmla="*/ 2147483647 h 924"/>
              <a:gd name="T104" fmla="*/ 2147483647 w 1056"/>
              <a:gd name="T105" fmla="*/ 2147483647 h 924"/>
              <a:gd name="T106" fmla="*/ 2147483647 w 1056"/>
              <a:gd name="T107" fmla="*/ 2147483647 h 924"/>
              <a:gd name="T108" fmla="*/ 2147483647 w 1056"/>
              <a:gd name="T109" fmla="*/ 2147483647 h 924"/>
              <a:gd name="T110" fmla="*/ 2147483647 w 1056"/>
              <a:gd name="T111" fmla="*/ 2147483647 h 924"/>
              <a:gd name="T112" fmla="*/ 2147483647 w 1056"/>
              <a:gd name="T113" fmla="*/ 2147483647 h 924"/>
              <a:gd name="T114" fmla="*/ 2147483647 w 1056"/>
              <a:gd name="T115" fmla="*/ 2147483647 h 924"/>
              <a:gd name="T116" fmla="*/ 2147483647 w 1056"/>
              <a:gd name="T117" fmla="*/ 2147483647 h 9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56"/>
              <a:gd name="T178" fmla="*/ 0 h 924"/>
              <a:gd name="T179" fmla="*/ 1056 w 1056"/>
              <a:gd name="T180" fmla="*/ 924 h 9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56" h="924">
                <a:moveTo>
                  <a:pt x="84" y="642"/>
                </a:moveTo>
                <a:lnTo>
                  <a:pt x="108" y="642"/>
                </a:lnTo>
                <a:lnTo>
                  <a:pt x="114" y="666"/>
                </a:lnTo>
                <a:lnTo>
                  <a:pt x="126" y="666"/>
                </a:lnTo>
                <a:lnTo>
                  <a:pt x="126" y="702"/>
                </a:lnTo>
                <a:lnTo>
                  <a:pt x="138" y="708"/>
                </a:lnTo>
                <a:lnTo>
                  <a:pt x="138" y="726"/>
                </a:lnTo>
                <a:lnTo>
                  <a:pt x="156" y="762"/>
                </a:lnTo>
                <a:lnTo>
                  <a:pt x="168" y="768"/>
                </a:lnTo>
                <a:lnTo>
                  <a:pt x="186" y="768"/>
                </a:lnTo>
                <a:lnTo>
                  <a:pt x="192" y="774"/>
                </a:lnTo>
                <a:lnTo>
                  <a:pt x="198" y="786"/>
                </a:lnTo>
                <a:lnTo>
                  <a:pt x="198" y="804"/>
                </a:lnTo>
                <a:lnTo>
                  <a:pt x="210" y="840"/>
                </a:lnTo>
                <a:lnTo>
                  <a:pt x="282" y="846"/>
                </a:lnTo>
                <a:lnTo>
                  <a:pt x="360" y="906"/>
                </a:lnTo>
                <a:lnTo>
                  <a:pt x="390" y="906"/>
                </a:lnTo>
                <a:lnTo>
                  <a:pt x="402" y="912"/>
                </a:lnTo>
                <a:lnTo>
                  <a:pt x="432" y="912"/>
                </a:lnTo>
                <a:lnTo>
                  <a:pt x="444" y="918"/>
                </a:lnTo>
                <a:lnTo>
                  <a:pt x="450" y="918"/>
                </a:lnTo>
                <a:lnTo>
                  <a:pt x="462" y="924"/>
                </a:lnTo>
                <a:lnTo>
                  <a:pt x="486" y="906"/>
                </a:lnTo>
                <a:lnTo>
                  <a:pt x="486" y="894"/>
                </a:lnTo>
                <a:lnTo>
                  <a:pt x="498" y="882"/>
                </a:lnTo>
                <a:lnTo>
                  <a:pt x="510" y="882"/>
                </a:lnTo>
                <a:lnTo>
                  <a:pt x="522" y="876"/>
                </a:lnTo>
                <a:lnTo>
                  <a:pt x="528" y="870"/>
                </a:lnTo>
                <a:lnTo>
                  <a:pt x="534" y="870"/>
                </a:lnTo>
                <a:lnTo>
                  <a:pt x="552" y="852"/>
                </a:lnTo>
                <a:lnTo>
                  <a:pt x="576" y="882"/>
                </a:lnTo>
                <a:lnTo>
                  <a:pt x="606" y="882"/>
                </a:lnTo>
                <a:lnTo>
                  <a:pt x="612" y="876"/>
                </a:lnTo>
                <a:lnTo>
                  <a:pt x="636" y="882"/>
                </a:lnTo>
                <a:lnTo>
                  <a:pt x="636" y="876"/>
                </a:lnTo>
                <a:lnTo>
                  <a:pt x="648" y="864"/>
                </a:lnTo>
                <a:lnTo>
                  <a:pt x="660" y="864"/>
                </a:lnTo>
                <a:lnTo>
                  <a:pt x="672" y="858"/>
                </a:lnTo>
                <a:lnTo>
                  <a:pt x="696" y="858"/>
                </a:lnTo>
                <a:lnTo>
                  <a:pt x="714" y="840"/>
                </a:lnTo>
                <a:lnTo>
                  <a:pt x="714" y="828"/>
                </a:lnTo>
                <a:lnTo>
                  <a:pt x="726" y="822"/>
                </a:lnTo>
                <a:lnTo>
                  <a:pt x="732" y="816"/>
                </a:lnTo>
                <a:lnTo>
                  <a:pt x="744" y="810"/>
                </a:lnTo>
                <a:lnTo>
                  <a:pt x="756" y="810"/>
                </a:lnTo>
                <a:lnTo>
                  <a:pt x="762" y="804"/>
                </a:lnTo>
                <a:lnTo>
                  <a:pt x="846" y="804"/>
                </a:lnTo>
                <a:lnTo>
                  <a:pt x="1056" y="558"/>
                </a:lnTo>
                <a:lnTo>
                  <a:pt x="984" y="564"/>
                </a:lnTo>
                <a:lnTo>
                  <a:pt x="948" y="546"/>
                </a:lnTo>
                <a:lnTo>
                  <a:pt x="936" y="534"/>
                </a:lnTo>
                <a:lnTo>
                  <a:pt x="918" y="528"/>
                </a:lnTo>
                <a:lnTo>
                  <a:pt x="906" y="522"/>
                </a:lnTo>
                <a:lnTo>
                  <a:pt x="882" y="516"/>
                </a:lnTo>
                <a:lnTo>
                  <a:pt x="810" y="492"/>
                </a:lnTo>
                <a:lnTo>
                  <a:pt x="774" y="474"/>
                </a:lnTo>
                <a:lnTo>
                  <a:pt x="768" y="462"/>
                </a:lnTo>
                <a:lnTo>
                  <a:pt x="762" y="456"/>
                </a:lnTo>
                <a:lnTo>
                  <a:pt x="756" y="444"/>
                </a:lnTo>
                <a:lnTo>
                  <a:pt x="732" y="444"/>
                </a:lnTo>
                <a:lnTo>
                  <a:pt x="732" y="438"/>
                </a:lnTo>
                <a:lnTo>
                  <a:pt x="726" y="432"/>
                </a:lnTo>
                <a:lnTo>
                  <a:pt x="714" y="408"/>
                </a:lnTo>
                <a:lnTo>
                  <a:pt x="708" y="402"/>
                </a:lnTo>
                <a:lnTo>
                  <a:pt x="702" y="390"/>
                </a:lnTo>
                <a:lnTo>
                  <a:pt x="696" y="384"/>
                </a:lnTo>
                <a:lnTo>
                  <a:pt x="690" y="372"/>
                </a:lnTo>
                <a:lnTo>
                  <a:pt x="690" y="360"/>
                </a:lnTo>
                <a:lnTo>
                  <a:pt x="678" y="348"/>
                </a:lnTo>
                <a:lnTo>
                  <a:pt x="696" y="318"/>
                </a:lnTo>
                <a:lnTo>
                  <a:pt x="690" y="312"/>
                </a:lnTo>
                <a:lnTo>
                  <a:pt x="678" y="306"/>
                </a:lnTo>
                <a:lnTo>
                  <a:pt x="666" y="306"/>
                </a:lnTo>
                <a:lnTo>
                  <a:pt x="660" y="312"/>
                </a:lnTo>
                <a:lnTo>
                  <a:pt x="654" y="312"/>
                </a:lnTo>
                <a:lnTo>
                  <a:pt x="648" y="318"/>
                </a:lnTo>
                <a:lnTo>
                  <a:pt x="624" y="318"/>
                </a:lnTo>
                <a:lnTo>
                  <a:pt x="612" y="306"/>
                </a:lnTo>
                <a:lnTo>
                  <a:pt x="612" y="294"/>
                </a:lnTo>
                <a:lnTo>
                  <a:pt x="606" y="276"/>
                </a:lnTo>
                <a:lnTo>
                  <a:pt x="606" y="264"/>
                </a:lnTo>
                <a:lnTo>
                  <a:pt x="624" y="246"/>
                </a:lnTo>
                <a:lnTo>
                  <a:pt x="654" y="192"/>
                </a:lnTo>
                <a:lnTo>
                  <a:pt x="642" y="174"/>
                </a:lnTo>
                <a:lnTo>
                  <a:pt x="630" y="174"/>
                </a:lnTo>
                <a:lnTo>
                  <a:pt x="618" y="168"/>
                </a:lnTo>
                <a:lnTo>
                  <a:pt x="612" y="162"/>
                </a:lnTo>
                <a:lnTo>
                  <a:pt x="612" y="138"/>
                </a:lnTo>
                <a:lnTo>
                  <a:pt x="600" y="126"/>
                </a:lnTo>
                <a:lnTo>
                  <a:pt x="576" y="114"/>
                </a:lnTo>
                <a:lnTo>
                  <a:pt x="570" y="108"/>
                </a:lnTo>
                <a:lnTo>
                  <a:pt x="546" y="72"/>
                </a:lnTo>
                <a:lnTo>
                  <a:pt x="534" y="66"/>
                </a:lnTo>
                <a:lnTo>
                  <a:pt x="528" y="60"/>
                </a:lnTo>
                <a:lnTo>
                  <a:pt x="516" y="60"/>
                </a:lnTo>
                <a:lnTo>
                  <a:pt x="498" y="36"/>
                </a:lnTo>
                <a:lnTo>
                  <a:pt x="468" y="36"/>
                </a:lnTo>
                <a:lnTo>
                  <a:pt x="462" y="30"/>
                </a:lnTo>
                <a:lnTo>
                  <a:pt x="444" y="30"/>
                </a:lnTo>
                <a:lnTo>
                  <a:pt x="432" y="36"/>
                </a:lnTo>
                <a:lnTo>
                  <a:pt x="420" y="36"/>
                </a:lnTo>
                <a:lnTo>
                  <a:pt x="420" y="24"/>
                </a:lnTo>
                <a:lnTo>
                  <a:pt x="414" y="18"/>
                </a:lnTo>
                <a:lnTo>
                  <a:pt x="408" y="24"/>
                </a:lnTo>
                <a:lnTo>
                  <a:pt x="402" y="36"/>
                </a:lnTo>
                <a:lnTo>
                  <a:pt x="372" y="36"/>
                </a:lnTo>
                <a:lnTo>
                  <a:pt x="366" y="24"/>
                </a:lnTo>
                <a:lnTo>
                  <a:pt x="360" y="18"/>
                </a:lnTo>
                <a:lnTo>
                  <a:pt x="354" y="18"/>
                </a:lnTo>
                <a:lnTo>
                  <a:pt x="342" y="6"/>
                </a:lnTo>
                <a:lnTo>
                  <a:pt x="330" y="0"/>
                </a:lnTo>
                <a:lnTo>
                  <a:pt x="330" y="12"/>
                </a:lnTo>
                <a:lnTo>
                  <a:pt x="324" y="24"/>
                </a:lnTo>
                <a:lnTo>
                  <a:pt x="318" y="42"/>
                </a:lnTo>
                <a:lnTo>
                  <a:pt x="318" y="54"/>
                </a:lnTo>
                <a:lnTo>
                  <a:pt x="306" y="66"/>
                </a:lnTo>
                <a:lnTo>
                  <a:pt x="288" y="48"/>
                </a:lnTo>
                <a:lnTo>
                  <a:pt x="288" y="42"/>
                </a:lnTo>
                <a:lnTo>
                  <a:pt x="282" y="36"/>
                </a:lnTo>
                <a:lnTo>
                  <a:pt x="276" y="36"/>
                </a:lnTo>
                <a:lnTo>
                  <a:pt x="276" y="42"/>
                </a:lnTo>
                <a:lnTo>
                  <a:pt x="270" y="48"/>
                </a:lnTo>
                <a:lnTo>
                  <a:pt x="234" y="48"/>
                </a:lnTo>
                <a:lnTo>
                  <a:pt x="234" y="90"/>
                </a:lnTo>
                <a:lnTo>
                  <a:pt x="228" y="96"/>
                </a:lnTo>
                <a:lnTo>
                  <a:pt x="222" y="108"/>
                </a:lnTo>
                <a:lnTo>
                  <a:pt x="216" y="114"/>
                </a:lnTo>
                <a:lnTo>
                  <a:pt x="210" y="126"/>
                </a:lnTo>
                <a:lnTo>
                  <a:pt x="210" y="174"/>
                </a:lnTo>
                <a:lnTo>
                  <a:pt x="180" y="174"/>
                </a:lnTo>
                <a:lnTo>
                  <a:pt x="174" y="180"/>
                </a:lnTo>
                <a:lnTo>
                  <a:pt x="168" y="192"/>
                </a:lnTo>
                <a:lnTo>
                  <a:pt x="162" y="198"/>
                </a:lnTo>
                <a:lnTo>
                  <a:pt x="162" y="234"/>
                </a:lnTo>
                <a:lnTo>
                  <a:pt x="156" y="240"/>
                </a:lnTo>
                <a:lnTo>
                  <a:pt x="144" y="240"/>
                </a:lnTo>
                <a:lnTo>
                  <a:pt x="138" y="246"/>
                </a:lnTo>
                <a:lnTo>
                  <a:pt x="138" y="270"/>
                </a:lnTo>
                <a:lnTo>
                  <a:pt x="126" y="288"/>
                </a:lnTo>
                <a:lnTo>
                  <a:pt x="126" y="294"/>
                </a:lnTo>
                <a:lnTo>
                  <a:pt x="132" y="300"/>
                </a:lnTo>
                <a:lnTo>
                  <a:pt x="132" y="336"/>
                </a:lnTo>
                <a:lnTo>
                  <a:pt x="126" y="342"/>
                </a:lnTo>
                <a:lnTo>
                  <a:pt x="114" y="342"/>
                </a:lnTo>
                <a:lnTo>
                  <a:pt x="108" y="336"/>
                </a:lnTo>
                <a:lnTo>
                  <a:pt x="108" y="324"/>
                </a:lnTo>
                <a:lnTo>
                  <a:pt x="102" y="324"/>
                </a:lnTo>
                <a:lnTo>
                  <a:pt x="84" y="342"/>
                </a:lnTo>
                <a:lnTo>
                  <a:pt x="84" y="360"/>
                </a:lnTo>
                <a:lnTo>
                  <a:pt x="90" y="372"/>
                </a:lnTo>
                <a:lnTo>
                  <a:pt x="90" y="390"/>
                </a:lnTo>
                <a:lnTo>
                  <a:pt x="84" y="396"/>
                </a:lnTo>
                <a:lnTo>
                  <a:pt x="72" y="402"/>
                </a:lnTo>
                <a:lnTo>
                  <a:pt x="66" y="414"/>
                </a:lnTo>
                <a:lnTo>
                  <a:pt x="66" y="426"/>
                </a:lnTo>
                <a:lnTo>
                  <a:pt x="72" y="438"/>
                </a:lnTo>
                <a:lnTo>
                  <a:pt x="72" y="450"/>
                </a:lnTo>
                <a:lnTo>
                  <a:pt x="78" y="456"/>
                </a:lnTo>
                <a:lnTo>
                  <a:pt x="78" y="492"/>
                </a:lnTo>
                <a:lnTo>
                  <a:pt x="72" y="504"/>
                </a:lnTo>
                <a:lnTo>
                  <a:pt x="72" y="516"/>
                </a:lnTo>
                <a:lnTo>
                  <a:pt x="66" y="522"/>
                </a:lnTo>
                <a:lnTo>
                  <a:pt x="54" y="522"/>
                </a:lnTo>
                <a:lnTo>
                  <a:pt x="48" y="528"/>
                </a:lnTo>
                <a:lnTo>
                  <a:pt x="42" y="522"/>
                </a:lnTo>
                <a:lnTo>
                  <a:pt x="6" y="522"/>
                </a:lnTo>
                <a:lnTo>
                  <a:pt x="12" y="546"/>
                </a:lnTo>
                <a:lnTo>
                  <a:pt x="6" y="552"/>
                </a:lnTo>
                <a:lnTo>
                  <a:pt x="0" y="564"/>
                </a:lnTo>
                <a:lnTo>
                  <a:pt x="0" y="576"/>
                </a:lnTo>
                <a:lnTo>
                  <a:pt x="6" y="576"/>
                </a:lnTo>
                <a:lnTo>
                  <a:pt x="18" y="582"/>
                </a:lnTo>
                <a:lnTo>
                  <a:pt x="42" y="582"/>
                </a:lnTo>
                <a:lnTo>
                  <a:pt x="48" y="588"/>
                </a:lnTo>
                <a:lnTo>
                  <a:pt x="60" y="594"/>
                </a:lnTo>
                <a:lnTo>
                  <a:pt x="66" y="606"/>
                </a:lnTo>
                <a:lnTo>
                  <a:pt x="78" y="612"/>
                </a:lnTo>
                <a:lnTo>
                  <a:pt x="78" y="630"/>
                </a:lnTo>
                <a:lnTo>
                  <a:pt x="84" y="6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1" name="Estonia" descr="© INSCALE GmbH, 05.05.2010&#10;http://www.presentationload.com/">
            <a:extLst>
              <a:ext uri="{FF2B5EF4-FFF2-40B4-BE49-F238E27FC236}">
                <a16:creationId xmlns:a16="http://schemas.microsoft.com/office/drawing/2014/main" id="{FE97DE75-5D71-56A2-A453-8102DE80D1B1}"/>
              </a:ext>
            </a:extLst>
          </p:cNvPr>
          <p:cNvSpPr>
            <a:spLocks noEditPoints="1"/>
          </p:cNvSpPr>
          <p:nvPr/>
        </p:nvSpPr>
        <p:spPr bwMode="gray">
          <a:xfrm>
            <a:off x="6258571" y="2146183"/>
            <a:ext cx="164123" cy="73763"/>
          </a:xfrm>
          <a:custGeom>
            <a:avLst/>
            <a:gdLst>
              <a:gd name="T0" fmla="*/ 2147483647 w 348"/>
              <a:gd name="T1" fmla="*/ 2147483647 h 156"/>
              <a:gd name="T2" fmla="*/ 2147483647 w 348"/>
              <a:gd name="T3" fmla="*/ 2147483647 h 156"/>
              <a:gd name="T4" fmla="*/ 2147483647 w 348"/>
              <a:gd name="T5" fmla="*/ 2147483647 h 156"/>
              <a:gd name="T6" fmla="*/ 2147483647 w 348"/>
              <a:gd name="T7" fmla="*/ 2147483647 h 156"/>
              <a:gd name="T8" fmla="*/ 2147483647 w 348"/>
              <a:gd name="T9" fmla="*/ 2147483647 h 156"/>
              <a:gd name="T10" fmla="*/ 2147483647 w 348"/>
              <a:gd name="T11" fmla="*/ 2147483647 h 156"/>
              <a:gd name="T12" fmla="*/ 2147483647 w 348"/>
              <a:gd name="T13" fmla="*/ 2147483647 h 156"/>
              <a:gd name="T14" fmla="*/ 2147483647 w 348"/>
              <a:gd name="T15" fmla="*/ 0 h 156"/>
              <a:gd name="T16" fmla="*/ 2147483647 w 348"/>
              <a:gd name="T17" fmla="*/ 2147483647 h 156"/>
              <a:gd name="T18" fmla="*/ 2147483647 w 348"/>
              <a:gd name="T19" fmla="*/ 2147483647 h 156"/>
              <a:gd name="T20" fmla="*/ 2147483647 w 348"/>
              <a:gd name="T21" fmla="*/ 2147483647 h 156"/>
              <a:gd name="T22" fmla="*/ 2147483647 w 348"/>
              <a:gd name="T23" fmla="*/ 2147483647 h 156"/>
              <a:gd name="T24" fmla="*/ 2147483647 w 348"/>
              <a:gd name="T25" fmla="*/ 2147483647 h 156"/>
              <a:gd name="T26" fmla="*/ 2147483647 w 348"/>
              <a:gd name="T27" fmla="*/ 2147483647 h 156"/>
              <a:gd name="T28" fmla="*/ 2147483647 w 348"/>
              <a:gd name="T29" fmla="*/ 2147483647 h 156"/>
              <a:gd name="T30" fmla="*/ 2147483647 w 348"/>
              <a:gd name="T31" fmla="*/ 2147483647 h 156"/>
              <a:gd name="T32" fmla="*/ 2147483647 w 348"/>
              <a:gd name="T33" fmla="*/ 2147483647 h 156"/>
              <a:gd name="T34" fmla="*/ 2147483647 w 348"/>
              <a:gd name="T35" fmla="*/ 2147483647 h 156"/>
              <a:gd name="T36" fmla="*/ 2147483647 w 348"/>
              <a:gd name="T37" fmla="*/ 2147483647 h 156"/>
              <a:gd name="T38" fmla="*/ 2147483647 w 348"/>
              <a:gd name="T39" fmla="*/ 2147483647 h 156"/>
              <a:gd name="T40" fmla="*/ 2147483647 w 348"/>
              <a:gd name="T41" fmla="*/ 2147483647 h 156"/>
              <a:gd name="T42" fmla="*/ 2147483647 w 348"/>
              <a:gd name="T43" fmla="*/ 2147483647 h 156"/>
              <a:gd name="T44" fmla="*/ 2147483647 w 348"/>
              <a:gd name="T45" fmla="*/ 2147483647 h 156"/>
              <a:gd name="T46" fmla="*/ 2147483647 w 348"/>
              <a:gd name="T47" fmla="*/ 2147483647 h 156"/>
              <a:gd name="T48" fmla="*/ 0 w 348"/>
              <a:gd name="T49" fmla="*/ 2147483647 h 156"/>
              <a:gd name="T50" fmla="*/ 2147483647 w 348"/>
              <a:gd name="T51" fmla="*/ 2147483647 h 156"/>
              <a:gd name="T52" fmla="*/ 2147483647 w 348"/>
              <a:gd name="T53" fmla="*/ 2147483647 h 156"/>
              <a:gd name="T54" fmla="*/ 2147483647 w 348"/>
              <a:gd name="T55" fmla="*/ 2147483647 h 156"/>
              <a:gd name="T56" fmla="*/ 2147483647 w 348"/>
              <a:gd name="T57" fmla="*/ 2147483647 h 156"/>
              <a:gd name="T58" fmla="*/ 2147483647 w 348"/>
              <a:gd name="T59" fmla="*/ 2147483647 h 156"/>
              <a:gd name="T60" fmla="*/ 2147483647 w 348"/>
              <a:gd name="T61" fmla="*/ 2147483647 h 156"/>
              <a:gd name="T62" fmla="*/ 2147483647 w 348"/>
              <a:gd name="T63" fmla="*/ 2147483647 h 156"/>
              <a:gd name="T64" fmla="*/ 2147483647 w 348"/>
              <a:gd name="T65" fmla="*/ 2147483647 h 156"/>
              <a:gd name="T66" fmla="*/ 2147483647 w 348"/>
              <a:gd name="T67" fmla="*/ 2147483647 h 156"/>
              <a:gd name="T68" fmla="*/ 2147483647 w 348"/>
              <a:gd name="T69" fmla="*/ 2147483647 h 156"/>
              <a:gd name="T70" fmla="*/ 2147483647 w 348"/>
              <a:gd name="T71" fmla="*/ 2147483647 h 15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8"/>
              <a:gd name="T109" fmla="*/ 0 h 156"/>
              <a:gd name="T110" fmla="*/ 348 w 348"/>
              <a:gd name="T111" fmla="*/ 156 h 15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8" h="156">
                <a:moveTo>
                  <a:pt x="336" y="114"/>
                </a:moveTo>
                <a:lnTo>
                  <a:pt x="324" y="108"/>
                </a:lnTo>
                <a:lnTo>
                  <a:pt x="336" y="84"/>
                </a:lnTo>
                <a:lnTo>
                  <a:pt x="318" y="78"/>
                </a:lnTo>
                <a:lnTo>
                  <a:pt x="318" y="60"/>
                </a:lnTo>
                <a:lnTo>
                  <a:pt x="330" y="48"/>
                </a:lnTo>
                <a:lnTo>
                  <a:pt x="336" y="48"/>
                </a:lnTo>
                <a:lnTo>
                  <a:pt x="342" y="42"/>
                </a:lnTo>
                <a:lnTo>
                  <a:pt x="336" y="30"/>
                </a:lnTo>
                <a:lnTo>
                  <a:pt x="342" y="18"/>
                </a:lnTo>
                <a:lnTo>
                  <a:pt x="330" y="12"/>
                </a:lnTo>
                <a:lnTo>
                  <a:pt x="312" y="12"/>
                </a:lnTo>
                <a:lnTo>
                  <a:pt x="294" y="6"/>
                </a:lnTo>
                <a:lnTo>
                  <a:pt x="276" y="6"/>
                </a:lnTo>
                <a:lnTo>
                  <a:pt x="264" y="0"/>
                </a:lnTo>
                <a:lnTo>
                  <a:pt x="204" y="0"/>
                </a:lnTo>
                <a:lnTo>
                  <a:pt x="192" y="6"/>
                </a:lnTo>
                <a:lnTo>
                  <a:pt x="156" y="6"/>
                </a:lnTo>
                <a:lnTo>
                  <a:pt x="150" y="12"/>
                </a:lnTo>
                <a:lnTo>
                  <a:pt x="126" y="24"/>
                </a:lnTo>
                <a:lnTo>
                  <a:pt x="108" y="30"/>
                </a:lnTo>
                <a:lnTo>
                  <a:pt x="96" y="36"/>
                </a:lnTo>
                <a:lnTo>
                  <a:pt x="90" y="36"/>
                </a:lnTo>
                <a:lnTo>
                  <a:pt x="84" y="42"/>
                </a:lnTo>
                <a:lnTo>
                  <a:pt x="84" y="48"/>
                </a:lnTo>
                <a:lnTo>
                  <a:pt x="90" y="60"/>
                </a:lnTo>
                <a:lnTo>
                  <a:pt x="90" y="72"/>
                </a:lnTo>
                <a:lnTo>
                  <a:pt x="96" y="78"/>
                </a:lnTo>
                <a:lnTo>
                  <a:pt x="96" y="84"/>
                </a:lnTo>
                <a:lnTo>
                  <a:pt x="150" y="90"/>
                </a:lnTo>
                <a:lnTo>
                  <a:pt x="138" y="126"/>
                </a:lnTo>
                <a:lnTo>
                  <a:pt x="150" y="126"/>
                </a:lnTo>
                <a:lnTo>
                  <a:pt x="180" y="114"/>
                </a:lnTo>
                <a:lnTo>
                  <a:pt x="210" y="114"/>
                </a:lnTo>
                <a:lnTo>
                  <a:pt x="234" y="126"/>
                </a:lnTo>
                <a:lnTo>
                  <a:pt x="240" y="132"/>
                </a:lnTo>
                <a:lnTo>
                  <a:pt x="252" y="138"/>
                </a:lnTo>
                <a:lnTo>
                  <a:pt x="270" y="156"/>
                </a:lnTo>
                <a:lnTo>
                  <a:pt x="288" y="156"/>
                </a:lnTo>
                <a:lnTo>
                  <a:pt x="294" y="150"/>
                </a:lnTo>
                <a:lnTo>
                  <a:pt x="312" y="150"/>
                </a:lnTo>
                <a:lnTo>
                  <a:pt x="318" y="156"/>
                </a:lnTo>
                <a:lnTo>
                  <a:pt x="330" y="156"/>
                </a:lnTo>
                <a:lnTo>
                  <a:pt x="330" y="144"/>
                </a:lnTo>
                <a:lnTo>
                  <a:pt x="348" y="132"/>
                </a:lnTo>
                <a:lnTo>
                  <a:pt x="336" y="114"/>
                </a:lnTo>
                <a:close/>
                <a:moveTo>
                  <a:pt x="36" y="78"/>
                </a:moveTo>
                <a:lnTo>
                  <a:pt x="6" y="78"/>
                </a:lnTo>
                <a:lnTo>
                  <a:pt x="0" y="84"/>
                </a:lnTo>
                <a:lnTo>
                  <a:pt x="0" y="102"/>
                </a:lnTo>
                <a:lnTo>
                  <a:pt x="6" y="108"/>
                </a:lnTo>
                <a:lnTo>
                  <a:pt x="18" y="132"/>
                </a:lnTo>
                <a:lnTo>
                  <a:pt x="24" y="126"/>
                </a:lnTo>
                <a:lnTo>
                  <a:pt x="30" y="114"/>
                </a:lnTo>
                <a:lnTo>
                  <a:pt x="42" y="108"/>
                </a:lnTo>
                <a:lnTo>
                  <a:pt x="54" y="108"/>
                </a:lnTo>
                <a:lnTo>
                  <a:pt x="60" y="102"/>
                </a:lnTo>
                <a:lnTo>
                  <a:pt x="72" y="96"/>
                </a:lnTo>
                <a:lnTo>
                  <a:pt x="78" y="90"/>
                </a:lnTo>
                <a:lnTo>
                  <a:pt x="72" y="72"/>
                </a:lnTo>
                <a:lnTo>
                  <a:pt x="36" y="78"/>
                </a:lnTo>
                <a:close/>
                <a:moveTo>
                  <a:pt x="36" y="66"/>
                </a:moveTo>
                <a:lnTo>
                  <a:pt x="48" y="66"/>
                </a:lnTo>
                <a:lnTo>
                  <a:pt x="54" y="54"/>
                </a:lnTo>
                <a:lnTo>
                  <a:pt x="60" y="48"/>
                </a:lnTo>
                <a:lnTo>
                  <a:pt x="60" y="42"/>
                </a:lnTo>
                <a:lnTo>
                  <a:pt x="54" y="36"/>
                </a:lnTo>
                <a:lnTo>
                  <a:pt x="48" y="36"/>
                </a:lnTo>
                <a:lnTo>
                  <a:pt x="36" y="42"/>
                </a:lnTo>
                <a:lnTo>
                  <a:pt x="30" y="48"/>
                </a:lnTo>
                <a:lnTo>
                  <a:pt x="24" y="60"/>
                </a:lnTo>
                <a:lnTo>
                  <a:pt x="30" y="66"/>
                </a:lnTo>
                <a:lnTo>
                  <a:pt x="36" y="66"/>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2" name="Eritrea" descr="© INSCALE GmbH, 05.05.2010&#10;http://www.presentationload.com/">
            <a:extLst>
              <a:ext uri="{FF2B5EF4-FFF2-40B4-BE49-F238E27FC236}">
                <a16:creationId xmlns:a16="http://schemas.microsoft.com/office/drawing/2014/main" id="{982D1F03-1DFE-9AD7-7307-A1C6383DE511}"/>
              </a:ext>
            </a:extLst>
          </p:cNvPr>
          <p:cNvSpPr>
            <a:spLocks/>
          </p:cNvSpPr>
          <p:nvPr/>
        </p:nvSpPr>
        <p:spPr bwMode="gray">
          <a:xfrm>
            <a:off x="6813638" y="3698889"/>
            <a:ext cx="226822" cy="215756"/>
          </a:xfrm>
          <a:custGeom>
            <a:avLst/>
            <a:gdLst>
              <a:gd name="T0" fmla="*/ 2147483647 w 480"/>
              <a:gd name="T1" fmla="*/ 2147483647 h 456"/>
              <a:gd name="T2" fmla="*/ 2147483647 w 480"/>
              <a:gd name="T3" fmla="*/ 2147483647 h 456"/>
              <a:gd name="T4" fmla="*/ 2147483647 w 480"/>
              <a:gd name="T5" fmla="*/ 2147483647 h 456"/>
              <a:gd name="T6" fmla="*/ 2147483647 w 480"/>
              <a:gd name="T7" fmla="*/ 2147483647 h 456"/>
              <a:gd name="T8" fmla="*/ 2147483647 w 480"/>
              <a:gd name="T9" fmla="*/ 2147483647 h 456"/>
              <a:gd name="T10" fmla="*/ 2147483647 w 480"/>
              <a:gd name="T11" fmla="*/ 2147483647 h 456"/>
              <a:gd name="T12" fmla="*/ 2147483647 w 480"/>
              <a:gd name="T13" fmla="*/ 2147483647 h 456"/>
              <a:gd name="T14" fmla="*/ 2147483647 w 480"/>
              <a:gd name="T15" fmla="*/ 2147483647 h 456"/>
              <a:gd name="T16" fmla="*/ 0 w 480"/>
              <a:gd name="T17" fmla="*/ 2147483647 h 456"/>
              <a:gd name="T18" fmla="*/ 2147483647 w 480"/>
              <a:gd name="T19" fmla="*/ 2147483647 h 456"/>
              <a:gd name="T20" fmla="*/ 2147483647 w 480"/>
              <a:gd name="T21" fmla="*/ 2147483647 h 456"/>
              <a:gd name="T22" fmla="*/ 2147483647 w 480"/>
              <a:gd name="T23" fmla="*/ 2147483647 h 456"/>
              <a:gd name="T24" fmla="*/ 2147483647 w 480"/>
              <a:gd name="T25" fmla="*/ 2147483647 h 456"/>
              <a:gd name="T26" fmla="*/ 2147483647 w 480"/>
              <a:gd name="T27" fmla="*/ 2147483647 h 456"/>
              <a:gd name="T28" fmla="*/ 2147483647 w 480"/>
              <a:gd name="T29" fmla="*/ 2147483647 h 456"/>
              <a:gd name="T30" fmla="*/ 2147483647 w 480"/>
              <a:gd name="T31" fmla="*/ 2147483647 h 456"/>
              <a:gd name="T32" fmla="*/ 2147483647 w 480"/>
              <a:gd name="T33" fmla="*/ 2147483647 h 456"/>
              <a:gd name="T34" fmla="*/ 2147483647 w 480"/>
              <a:gd name="T35" fmla="*/ 2147483647 h 456"/>
              <a:gd name="T36" fmla="*/ 2147483647 w 480"/>
              <a:gd name="T37" fmla="*/ 2147483647 h 456"/>
              <a:gd name="T38" fmla="*/ 2147483647 w 480"/>
              <a:gd name="T39" fmla="*/ 2147483647 h 456"/>
              <a:gd name="T40" fmla="*/ 2147483647 w 480"/>
              <a:gd name="T41" fmla="*/ 2147483647 h 456"/>
              <a:gd name="T42" fmla="*/ 2147483647 w 480"/>
              <a:gd name="T43" fmla="*/ 2147483647 h 456"/>
              <a:gd name="T44" fmla="*/ 2147483647 w 480"/>
              <a:gd name="T45" fmla="*/ 2147483647 h 456"/>
              <a:gd name="T46" fmla="*/ 2147483647 w 480"/>
              <a:gd name="T47" fmla="*/ 2147483647 h 456"/>
              <a:gd name="T48" fmla="*/ 2147483647 w 480"/>
              <a:gd name="T49" fmla="*/ 2147483647 h 456"/>
              <a:gd name="T50" fmla="*/ 2147483647 w 480"/>
              <a:gd name="T51" fmla="*/ 2147483647 h 456"/>
              <a:gd name="T52" fmla="*/ 2147483647 w 480"/>
              <a:gd name="T53" fmla="*/ 2147483647 h 456"/>
              <a:gd name="T54" fmla="*/ 2147483647 w 480"/>
              <a:gd name="T55" fmla="*/ 2147483647 h 456"/>
              <a:gd name="T56" fmla="*/ 2147483647 w 480"/>
              <a:gd name="T57" fmla="*/ 2147483647 h 456"/>
              <a:gd name="T58" fmla="*/ 2147483647 w 480"/>
              <a:gd name="T59" fmla="*/ 2147483647 h 456"/>
              <a:gd name="T60" fmla="*/ 2147483647 w 480"/>
              <a:gd name="T61" fmla="*/ 2147483647 h 456"/>
              <a:gd name="T62" fmla="*/ 2147483647 w 480"/>
              <a:gd name="T63" fmla="*/ 2147483647 h 456"/>
              <a:gd name="T64" fmla="*/ 2147483647 w 480"/>
              <a:gd name="T65" fmla="*/ 2147483647 h 456"/>
              <a:gd name="T66" fmla="*/ 2147483647 w 480"/>
              <a:gd name="T67" fmla="*/ 2147483647 h 456"/>
              <a:gd name="T68" fmla="*/ 2147483647 w 480"/>
              <a:gd name="T69" fmla="*/ 2147483647 h 456"/>
              <a:gd name="T70" fmla="*/ 2147483647 w 480"/>
              <a:gd name="T71" fmla="*/ 2147483647 h 456"/>
              <a:gd name="T72" fmla="*/ 2147483647 w 480"/>
              <a:gd name="T73" fmla="*/ 2147483647 h 456"/>
              <a:gd name="T74" fmla="*/ 2147483647 w 480"/>
              <a:gd name="T75" fmla="*/ 2147483647 h 456"/>
              <a:gd name="T76" fmla="*/ 2147483647 w 480"/>
              <a:gd name="T77" fmla="*/ 2147483647 h 456"/>
              <a:gd name="T78" fmla="*/ 2147483647 w 480"/>
              <a:gd name="T79" fmla="*/ 2147483647 h 456"/>
              <a:gd name="T80" fmla="*/ 2147483647 w 480"/>
              <a:gd name="T81" fmla="*/ 2147483647 h 456"/>
              <a:gd name="T82" fmla="*/ 2147483647 w 480"/>
              <a:gd name="T83" fmla="*/ 2147483647 h 456"/>
              <a:gd name="T84" fmla="*/ 2147483647 w 480"/>
              <a:gd name="T85" fmla="*/ 2147483647 h 456"/>
              <a:gd name="T86" fmla="*/ 2147483647 w 480"/>
              <a:gd name="T87" fmla="*/ 2147483647 h 456"/>
              <a:gd name="T88" fmla="*/ 2147483647 w 480"/>
              <a:gd name="T89" fmla="*/ 2147483647 h 456"/>
              <a:gd name="T90" fmla="*/ 2147483647 w 480"/>
              <a:gd name="T91" fmla="*/ 2147483647 h 456"/>
              <a:gd name="T92" fmla="*/ 2147483647 w 480"/>
              <a:gd name="T93" fmla="*/ 2147483647 h 456"/>
              <a:gd name="T94" fmla="*/ 2147483647 w 480"/>
              <a:gd name="T95" fmla="*/ 2147483647 h 456"/>
              <a:gd name="T96" fmla="*/ 2147483647 w 480"/>
              <a:gd name="T97" fmla="*/ 0 h 456"/>
              <a:gd name="T98" fmla="*/ 2147483647 w 480"/>
              <a:gd name="T99" fmla="*/ 2147483647 h 456"/>
              <a:gd name="T100" fmla="*/ 2147483647 w 480"/>
              <a:gd name="T101" fmla="*/ 2147483647 h 456"/>
              <a:gd name="T102" fmla="*/ 2147483647 w 480"/>
              <a:gd name="T103" fmla="*/ 2147483647 h 4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80"/>
              <a:gd name="T157" fmla="*/ 0 h 456"/>
              <a:gd name="T158" fmla="*/ 480 w 480"/>
              <a:gd name="T159" fmla="*/ 456 h 45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80" h="456">
                <a:moveTo>
                  <a:pt x="78" y="54"/>
                </a:moveTo>
                <a:lnTo>
                  <a:pt x="78" y="66"/>
                </a:lnTo>
                <a:lnTo>
                  <a:pt x="72" y="72"/>
                </a:lnTo>
                <a:lnTo>
                  <a:pt x="72" y="78"/>
                </a:lnTo>
                <a:lnTo>
                  <a:pt x="66" y="84"/>
                </a:lnTo>
                <a:lnTo>
                  <a:pt x="48" y="84"/>
                </a:lnTo>
                <a:lnTo>
                  <a:pt x="48" y="102"/>
                </a:lnTo>
                <a:lnTo>
                  <a:pt x="42" y="108"/>
                </a:lnTo>
                <a:lnTo>
                  <a:pt x="30" y="108"/>
                </a:lnTo>
                <a:lnTo>
                  <a:pt x="30" y="120"/>
                </a:lnTo>
                <a:lnTo>
                  <a:pt x="36" y="126"/>
                </a:lnTo>
                <a:lnTo>
                  <a:pt x="36" y="168"/>
                </a:lnTo>
                <a:lnTo>
                  <a:pt x="30" y="180"/>
                </a:lnTo>
                <a:lnTo>
                  <a:pt x="24" y="186"/>
                </a:lnTo>
                <a:lnTo>
                  <a:pt x="18" y="186"/>
                </a:lnTo>
                <a:lnTo>
                  <a:pt x="18" y="222"/>
                </a:lnTo>
                <a:lnTo>
                  <a:pt x="12" y="222"/>
                </a:lnTo>
                <a:lnTo>
                  <a:pt x="0" y="228"/>
                </a:lnTo>
                <a:lnTo>
                  <a:pt x="0" y="246"/>
                </a:lnTo>
                <a:lnTo>
                  <a:pt x="6" y="252"/>
                </a:lnTo>
                <a:lnTo>
                  <a:pt x="12" y="300"/>
                </a:lnTo>
                <a:lnTo>
                  <a:pt x="48" y="300"/>
                </a:lnTo>
                <a:lnTo>
                  <a:pt x="54" y="294"/>
                </a:lnTo>
                <a:lnTo>
                  <a:pt x="54" y="288"/>
                </a:lnTo>
                <a:lnTo>
                  <a:pt x="60" y="288"/>
                </a:lnTo>
                <a:lnTo>
                  <a:pt x="66" y="294"/>
                </a:lnTo>
                <a:lnTo>
                  <a:pt x="66" y="300"/>
                </a:lnTo>
                <a:lnTo>
                  <a:pt x="84" y="318"/>
                </a:lnTo>
                <a:lnTo>
                  <a:pt x="96" y="306"/>
                </a:lnTo>
                <a:lnTo>
                  <a:pt x="96" y="294"/>
                </a:lnTo>
                <a:lnTo>
                  <a:pt x="102" y="276"/>
                </a:lnTo>
                <a:lnTo>
                  <a:pt x="108" y="264"/>
                </a:lnTo>
                <a:lnTo>
                  <a:pt x="108" y="252"/>
                </a:lnTo>
                <a:lnTo>
                  <a:pt x="120" y="258"/>
                </a:lnTo>
                <a:lnTo>
                  <a:pt x="132" y="270"/>
                </a:lnTo>
                <a:lnTo>
                  <a:pt x="138" y="270"/>
                </a:lnTo>
                <a:lnTo>
                  <a:pt x="144" y="276"/>
                </a:lnTo>
                <a:lnTo>
                  <a:pt x="150" y="288"/>
                </a:lnTo>
                <a:lnTo>
                  <a:pt x="180" y="288"/>
                </a:lnTo>
                <a:lnTo>
                  <a:pt x="186" y="276"/>
                </a:lnTo>
                <a:lnTo>
                  <a:pt x="192" y="270"/>
                </a:lnTo>
                <a:lnTo>
                  <a:pt x="198" y="276"/>
                </a:lnTo>
                <a:lnTo>
                  <a:pt x="198" y="288"/>
                </a:lnTo>
                <a:lnTo>
                  <a:pt x="210" y="288"/>
                </a:lnTo>
                <a:lnTo>
                  <a:pt x="222" y="282"/>
                </a:lnTo>
                <a:lnTo>
                  <a:pt x="240" y="282"/>
                </a:lnTo>
                <a:lnTo>
                  <a:pt x="246" y="288"/>
                </a:lnTo>
                <a:lnTo>
                  <a:pt x="276" y="288"/>
                </a:lnTo>
                <a:lnTo>
                  <a:pt x="294" y="312"/>
                </a:lnTo>
                <a:lnTo>
                  <a:pt x="306" y="312"/>
                </a:lnTo>
                <a:lnTo>
                  <a:pt x="312" y="318"/>
                </a:lnTo>
                <a:lnTo>
                  <a:pt x="324" y="324"/>
                </a:lnTo>
                <a:lnTo>
                  <a:pt x="348" y="360"/>
                </a:lnTo>
                <a:lnTo>
                  <a:pt x="354" y="366"/>
                </a:lnTo>
                <a:lnTo>
                  <a:pt x="378" y="378"/>
                </a:lnTo>
                <a:lnTo>
                  <a:pt x="390" y="390"/>
                </a:lnTo>
                <a:lnTo>
                  <a:pt x="390" y="414"/>
                </a:lnTo>
                <a:lnTo>
                  <a:pt x="396" y="420"/>
                </a:lnTo>
                <a:lnTo>
                  <a:pt x="408" y="426"/>
                </a:lnTo>
                <a:lnTo>
                  <a:pt x="420" y="426"/>
                </a:lnTo>
                <a:lnTo>
                  <a:pt x="432" y="444"/>
                </a:lnTo>
                <a:lnTo>
                  <a:pt x="456" y="456"/>
                </a:lnTo>
                <a:lnTo>
                  <a:pt x="468" y="438"/>
                </a:lnTo>
                <a:lnTo>
                  <a:pt x="480" y="432"/>
                </a:lnTo>
                <a:lnTo>
                  <a:pt x="474" y="420"/>
                </a:lnTo>
                <a:lnTo>
                  <a:pt x="456" y="402"/>
                </a:lnTo>
                <a:lnTo>
                  <a:pt x="432" y="402"/>
                </a:lnTo>
                <a:lnTo>
                  <a:pt x="426" y="396"/>
                </a:lnTo>
                <a:lnTo>
                  <a:pt x="426" y="360"/>
                </a:lnTo>
                <a:lnTo>
                  <a:pt x="420" y="360"/>
                </a:lnTo>
                <a:lnTo>
                  <a:pt x="414" y="354"/>
                </a:lnTo>
                <a:lnTo>
                  <a:pt x="366" y="330"/>
                </a:lnTo>
                <a:lnTo>
                  <a:pt x="360" y="324"/>
                </a:lnTo>
                <a:lnTo>
                  <a:pt x="360" y="312"/>
                </a:lnTo>
                <a:lnTo>
                  <a:pt x="354" y="300"/>
                </a:lnTo>
                <a:lnTo>
                  <a:pt x="354" y="288"/>
                </a:lnTo>
                <a:lnTo>
                  <a:pt x="348" y="276"/>
                </a:lnTo>
                <a:lnTo>
                  <a:pt x="348" y="270"/>
                </a:lnTo>
                <a:lnTo>
                  <a:pt x="336" y="270"/>
                </a:lnTo>
                <a:lnTo>
                  <a:pt x="324" y="264"/>
                </a:lnTo>
                <a:lnTo>
                  <a:pt x="306" y="264"/>
                </a:lnTo>
                <a:lnTo>
                  <a:pt x="282" y="240"/>
                </a:lnTo>
                <a:lnTo>
                  <a:pt x="264" y="246"/>
                </a:lnTo>
                <a:lnTo>
                  <a:pt x="252" y="228"/>
                </a:lnTo>
                <a:lnTo>
                  <a:pt x="234" y="222"/>
                </a:lnTo>
                <a:lnTo>
                  <a:pt x="216" y="204"/>
                </a:lnTo>
                <a:lnTo>
                  <a:pt x="210" y="192"/>
                </a:lnTo>
                <a:lnTo>
                  <a:pt x="204" y="186"/>
                </a:lnTo>
                <a:lnTo>
                  <a:pt x="198" y="174"/>
                </a:lnTo>
                <a:lnTo>
                  <a:pt x="198" y="114"/>
                </a:lnTo>
                <a:lnTo>
                  <a:pt x="192" y="90"/>
                </a:lnTo>
                <a:lnTo>
                  <a:pt x="186" y="78"/>
                </a:lnTo>
                <a:lnTo>
                  <a:pt x="180" y="60"/>
                </a:lnTo>
                <a:lnTo>
                  <a:pt x="168" y="42"/>
                </a:lnTo>
                <a:lnTo>
                  <a:pt x="162" y="24"/>
                </a:lnTo>
                <a:lnTo>
                  <a:pt x="156" y="12"/>
                </a:lnTo>
                <a:lnTo>
                  <a:pt x="150" y="6"/>
                </a:lnTo>
                <a:lnTo>
                  <a:pt x="150" y="0"/>
                </a:lnTo>
                <a:lnTo>
                  <a:pt x="144" y="0"/>
                </a:lnTo>
                <a:lnTo>
                  <a:pt x="144" y="12"/>
                </a:lnTo>
                <a:lnTo>
                  <a:pt x="132" y="36"/>
                </a:lnTo>
                <a:lnTo>
                  <a:pt x="108" y="48"/>
                </a:lnTo>
                <a:lnTo>
                  <a:pt x="90" y="54"/>
                </a:lnTo>
                <a:lnTo>
                  <a:pt x="78" y="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3" name="Equatorial Guinea" descr="© INSCALE GmbH, 05.05.2010&#10;http://www.presentationload.com/">
            <a:extLst>
              <a:ext uri="{FF2B5EF4-FFF2-40B4-BE49-F238E27FC236}">
                <a16:creationId xmlns:a16="http://schemas.microsoft.com/office/drawing/2014/main" id="{3E849D1D-B5DD-3219-89C9-F83F1E33C320}"/>
              </a:ext>
            </a:extLst>
          </p:cNvPr>
          <p:cNvSpPr>
            <a:spLocks/>
          </p:cNvSpPr>
          <p:nvPr/>
        </p:nvSpPr>
        <p:spPr bwMode="gray">
          <a:xfrm>
            <a:off x="5913732" y="4296371"/>
            <a:ext cx="68231" cy="51633"/>
          </a:xfrm>
          <a:custGeom>
            <a:avLst/>
            <a:gdLst>
              <a:gd name="T0" fmla="*/ 2147483647 w 144"/>
              <a:gd name="T1" fmla="*/ 2147483647 h 108"/>
              <a:gd name="T2" fmla="*/ 2147483647 w 144"/>
              <a:gd name="T3" fmla="*/ 2147483647 h 108"/>
              <a:gd name="T4" fmla="*/ 2147483647 w 144"/>
              <a:gd name="T5" fmla="*/ 2147483647 h 108"/>
              <a:gd name="T6" fmla="*/ 2147483647 w 144"/>
              <a:gd name="T7" fmla="*/ 0 h 108"/>
              <a:gd name="T8" fmla="*/ 2147483647 w 144"/>
              <a:gd name="T9" fmla="*/ 2147483647 h 108"/>
              <a:gd name="T10" fmla="*/ 2147483647 w 144"/>
              <a:gd name="T11" fmla="*/ 2147483647 h 108"/>
              <a:gd name="T12" fmla="*/ 2147483647 w 144"/>
              <a:gd name="T13" fmla="*/ 2147483647 h 108"/>
              <a:gd name="T14" fmla="*/ 2147483647 w 144"/>
              <a:gd name="T15" fmla="*/ 2147483647 h 108"/>
              <a:gd name="T16" fmla="*/ 2147483647 w 144"/>
              <a:gd name="T17" fmla="*/ 2147483647 h 108"/>
              <a:gd name="T18" fmla="*/ 0 w 144"/>
              <a:gd name="T19" fmla="*/ 2147483647 h 108"/>
              <a:gd name="T20" fmla="*/ 0 w 144"/>
              <a:gd name="T21" fmla="*/ 2147483647 h 108"/>
              <a:gd name="T22" fmla="*/ 2147483647 w 144"/>
              <a:gd name="T23" fmla="*/ 2147483647 h 108"/>
              <a:gd name="T24" fmla="*/ 2147483647 w 144"/>
              <a:gd name="T25" fmla="*/ 2147483647 h 108"/>
              <a:gd name="T26" fmla="*/ 2147483647 w 144"/>
              <a:gd name="T27" fmla="*/ 2147483647 h 108"/>
              <a:gd name="T28" fmla="*/ 2147483647 w 144"/>
              <a:gd name="T29" fmla="*/ 2147483647 h 108"/>
              <a:gd name="T30" fmla="*/ 2147483647 w 144"/>
              <a:gd name="T31" fmla="*/ 2147483647 h 108"/>
              <a:gd name="T32" fmla="*/ 2147483647 w 144"/>
              <a:gd name="T33" fmla="*/ 2147483647 h 108"/>
              <a:gd name="T34" fmla="*/ 2147483647 w 144"/>
              <a:gd name="T35" fmla="*/ 2147483647 h 108"/>
              <a:gd name="T36" fmla="*/ 2147483647 w 144"/>
              <a:gd name="T37" fmla="*/ 2147483647 h 108"/>
              <a:gd name="T38" fmla="*/ 2147483647 w 144"/>
              <a:gd name="T39" fmla="*/ 2147483647 h 1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4"/>
              <a:gd name="T61" fmla="*/ 0 h 108"/>
              <a:gd name="T62" fmla="*/ 144 w 144"/>
              <a:gd name="T63" fmla="*/ 108 h 1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4" h="108">
                <a:moveTo>
                  <a:pt x="138" y="48"/>
                </a:moveTo>
                <a:lnTo>
                  <a:pt x="144" y="12"/>
                </a:lnTo>
                <a:lnTo>
                  <a:pt x="48" y="12"/>
                </a:lnTo>
                <a:lnTo>
                  <a:pt x="36" y="0"/>
                </a:lnTo>
                <a:lnTo>
                  <a:pt x="30" y="6"/>
                </a:lnTo>
                <a:lnTo>
                  <a:pt x="30" y="42"/>
                </a:lnTo>
                <a:lnTo>
                  <a:pt x="18" y="54"/>
                </a:lnTo>
                <a:lnTo>
                  <a:pt x="12" y="66"/>
                </a:lnTo>
                <a:lnTo>
                  <a:pt x="6" y="72"/>
                </a:lnTo>
                <a:lnTo>
                  <a:pt x="0" y="84"/>
                </a:lnTo>
                <a:lnTo>
                  <a:pt x="0" y="90"/>
                </a:lnTo>
                <a:lnTo>
                  <a:pt x="6" y="96"/>
                </a:lnTo>
                <a:lnTo>
                  <a:pt x="18" y="102"/>
                </a:lnTo>
                <a:lnTo>
                  <a:pt x="36" y="102"/>
                </a:lnTo>
                <a:lnTo>
                  <a:pt x="36" y="108"/>
                </a:lnTo>
                <a:lnTo>
                  <a:pt x="138" y="108"/>
                </a:lnTo>
                <a:lnTo>
                  <a:pt x="138" y="102"/>
                </a:lnTo>
                <a:lnTo>
                  <a:pt x="144" y="84"/>
                </a:lnTo>
                <a:lnTo>
                  <a:pt x="144" y="54"/>
                </a:lnTo>
                <a:lnTo>
                  <a:pt x="138" y="4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4" name="El Salvador" descr="© INSCALE GmbH, 05.05.2010&#10;http://www.presentationload.com/">
            <a:extLst>
              <a:ext uri="{FF2B5EF4-FFF2-40B4-BE49-F238E27FC236}">
                <a16:creationId xmlns:a16="http://schemas.microsoft.com/office/drawing/2014/main" id="{5B453F9B-6F6C-2BA6-52A8-64FFA536333E}"/>
              </a:ext>
            </a:extLst>
          </p:cNvPr>
          <p:cNvSpPr>
            <a:spLocks/>
          </p:cNvSpPr>
          <p:nvPr/>
        </p:nvSpPr>
        <p:spPr bwMode="gray">
          <a:xfrm>
            <a:off x="2598091" y="3835352"/>
            <a:ext cx="81139" cy="53478"/>
          </a:xfrm>
          <a:custGeom>
            <a:avLst/>
            <a:gdLst>
              <a:gd name="T0" fmla="*/ 2147483647 w 174"/>
              <a:gd name="T1" fmla="*/ 2147483647 h 114"/>
              <a:gd name="T2" fmla="*/ 2147483647 w 174"/>
              <a:gd name="T3" fmla="*/ 2147483647 h 114"/>
              <a:gd name="T4" fmla="*/ 2147483647 w 174"/>
              <a:gd name="T5" fmla="*/ 2147483647 h 114"/>
              <a:gd name="T6" fmla="*/ 2147483647 w 174"/>
              <a:gd name="T7" fmla="*/ 2147483647 h 114"/>
              <a:gd name="T8" fmla="*/ 2147483647 w 174"/>
              <a:gd name="T9" fmla="*/ 2147483647 h 114"/>
              <a:gd name="T10" fmla="*/ 2147483647 w 174"/>
              <a:gd name="T11" fmla="*/ 2147483647 h 114"/>
              <a:gd name="T12" fmla="*/ 2147483647 w 174"/>
              <a:gd name="T13" fmla="*/ 2147483647 h 114"/>
              <a:gd name="T14" fmla="*/ 2147483647 w 174"/>
              <a:gd name="T15" fmla="*/ 2147483647 h 114"/>
              <a:gd name="T16" fmla="*/ 2147483647 w 174"/>
              <a:gd name="T17" fmla="*/ 2147483647 h 114"/>
              <a:gd name="T18" fmla="*/ 2147483647 w 174"/>
              <a:gd name="T19" fmla="*/ 0 h 114"/>
              <a:gd name="T20" fmla="*/ 2147483647 w 174"/>
              <a:gd name="T21" fmla="*/ 2147483647 h 114"/>
              <a:gd name="T22" fmla="*/ 2147483647 w 174"/>
              <a:gd name="T23" fmla="*/ 2147483647 h 114"/>
              <a:gd name="T24" fmla="*/ 2147483647 w 174"/>
              <a:gd name="T25" fmla="*/ 2147483647 h 114"/>
              <a:gd name="T26" fmla="*/ 2147483647 w 174"/>
              <a:gd name="T27" fmla="*/ 2147483647 h 114"/>
              <a:gd name="T28" fmla="*/ 2147483647 w 174"/>
              <a:gd name="T29" fmla="*/ 2147483647 h 114"/>
              <a:gd name="T30" fmla="*/ 2147483647 w 174"/>
              <a:gd name="T31" fmla="*/ 2147483647 h 114"/>
              <a:gd name="T32" fmla="*/ 2147483647 w 174"/>
              <a:gd name="T33" fmla="*/ 2147483647 h 114"/>
              <a:gd name="T34" fmla="*/ 2147483647 w 174"/>
              <a:gd name="T35" fmla="*/ 2147483647 h 114"/>
              <a:gd name="T36" fmla="*/ 0 w 174"/>
              <a:gd name="T37" fmla="*/ 2147483647 h 114"/>
              <a:gd name="T38" fmla="*/ 2147483647 w 174"/>
              <a:gd name="T39" fmla="*/ 2147483647 h 114"/>
              <a:gd name="T40" fmla="*/ 2147483647 w 174"/>
              <a:gd name="T41" fmla="*/ 2147483647 h 114"/>
              <a:gd name="T42" fmla="*/ 2147483647 w 174"/>
              <a:gd name="T43" fmla="*/ 2147483647 h 114"/>
              <a:gd name="T44" fmla="*/ 2147483647 w 174"/>
              <a:gd name="T45" fmla="*/ 2147483647 h 114"/>
              <a:gd name="T46" fmla="*/ 2147483647 w 174"/>
              <a:gd name="T47" fmla="*/ 2147483647 h 114"/>
              <a:gd name="T48" fmla="*/ 2147483647 w 174"/>
              <a:gd name="T49" fmla="*/ 2147483647 h 114"/>
              <a:gd name="T50" fmla="*/ 2147483647 w 174"/>
              <a:gd name="T51" fmla="*/ 2147483647 h 114"/>
              <a:gd name="T52" fmla="*/ 2147483647 w 174"/>
              <a:gd name="T53" fmla="*/ 2147483647 h 114"/>
              <a:gd name="T54" fmla="*/ 2147483647 w 174"/>
              <a:gd name="T55" fmla="*/ 2147483647 h 114"/>
              <a:gd name="T56" fmla="*/ 2147483647 w 174"/>
              <a:gd name="T57" fmla="*/ 2147483647 h 11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4"/>
              <a:gd name="T88" fmla="*/ 0 h 114"/>
              <a:gd name="T89" fmla="*/ 174 w 174"/>
              <a:gd name="T90" fmla="*/ 114 h 11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4" h="114">
                <a:moveTo>
                  <a:pt x="174" y="84"/>
                </a:moveTo>
                <a:lnTo>
                  <a:pt x="174" y="42"/>
                </a:lnTo>
                <a:lnTo>
                  <a:pt x="138" y="42"/>
                </a:lnTo>
                <a:lnTo>
                  <a:pt x="132" y="48"/>
                </a:lnTo>
                <a:lnTo>
                  <a:pt x="120" y="48"/>
                </a:lnTo>
                <a:lnTo>
                  <a:pt x="114" y="42"/>
                </a:lnTo>
                <a:lnTo>
                  <a:pt x="114" y="24"/>
                </a:lnTo>
                <a:lnTo>
                  <a:pt x="90" y="24"/>
                </a:lnTo>
                <a:lnTo>
                  <a:pt x="78" y="12"/>
                </a:lnTo>
                <a:lnTo>
                  <a:pt x="72" y="0"/>
                </a:lnTo>
                <a:lnTo>
                  <a:pt x="60" y="6"/>
                </a:lnTo>
                <a:lnTo>
                  <a:pt x="48" y="6"/>
                </a:lnTo>
                <a:lnTo>
                  <a:pt x="48" y="18"/>
                </a:lnTo>
                <a:lnTo>
                  <a:pt x="42" y="24"/>
                </a:lnTo>
                <a:lnTo>
                  <a:pt x="36" y="36"/>
                </a:lnTo>
                <a:lnTo>
                  <a:pt x="30" y="36"/>
                </a:lnTo>
                <a:lnTo>
                  <a:pt x="24" y="42"/>
                </a:lnTo>
                <a:lnTo>
                  <a:pt x="12" y="48"/>
                </a:lnTo>
                <a:lnTo>
                  <a:pt x="0" y="60"/>
                </a:lnTo>
                <a:lnTo>
                  <a:pt x="6" y="66"/>
                </a:lnTo>
                <a:lnTo>
                  <a:pt x="18" y="72"/>
                </a:lnTo>
                <a:lnTo>
                  <a:pt x="24" y="78"/>
                </a:lnTo>
                <a:lnTo>
                  <a:pt x="72" y="78"/>
                </a:lnTo>
                <a:lnTo>
                  <a:pt x="96" y="102"/>
                </a:lnTo>
                <a:lnTo>
                  <a:pt x="132" y="96"/>
                </a:lnTo>
                <a:lnTo>
                  <a:pt x="150" y="114"/>
                </a:lnTo>
                <a:lnTo>
                  <a:pt x="168" y="84"/>
                </a:lnTo>
                <a:lnTo>
                  <a:pt x="174" y="90"/>
                </a:lnTo>
                <a:lnTo>
                  <a:pt x="174" y="8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5" name="Egypt" descr="© INSCALE GmbH, 05.05.2010&#10;http://www.presentationload.com/">
            <a:extLst>
              <a:ext uri="{FF2B5EF4-FFF2-40B4-BE49-F238E27FC236}">
                <a16:creationId xmlns:a16="http://schemas.microsoft.com/office/drawing/2014/main" id="{1C86CFC0-F506-CB73-2C6A-860E9543DCC4}"/>
              </a:ext>
            </a:extLst>
          </p:cNvPr>
          <p:cNvSpPr>
            <a:spLocks/>
          </p:cNvSpPr>
          <p:nvPr/>
        </p:nvSpPr>
        <p:spPr bwMode="gray">
          <a:xfrm>
            <a:off x="6409787" y="3180705"/>
            <a:ext cx="372503" cy="379879"/>
          </a:xfrm>
          <a:custGeom>
            <a:avLst/>
            <a:gdLst>
              <a:gd name="T0" fmla="*/ 2147483647 w 792"/>
              <a:gd name="T1" fmla="*/ 2147483647 h 804"/>
              <a:gd name="T2" fmla="*/ 2147483647 w 792"/>
              <a:gd name="T3" fmla="*/ 2147483647 h 804"/>
              <a:gd name="T4" fmla="*/ 2147483647 w 792"/>
              <a:gd name="T5" fmla="*/ 2147483647 h 804"/>
              <a:gd name="T6" fmla="*/ 2147483647 w 792"/>
              <a:gd name="T7" fmla="*/ 2147483647 h 804"/>
              <a:gd name="T8" fmla="*/ 2147483647 w 792"/>
              <a:gd name="T9" fmla="*/ 2147483647 h 804"/>
              <a:gd name="T10" fmla="*/ 2147483647 w 792"/>
              <a:gd name="T11" fmla="*/ 2147483647 h 804"/>
              <a:gd name="T12" fmla="*/ 2147483647 w 792"/>
              <a:gd name="T13" fmla="*/ 2147483647 h 804"/>
              <a:gd name="T14" fmla="*/ 2147483647 w 792"/>
              <a:gd name="T15" fmla="*/ 2147483647 h 804"/>
              <a:gd name="T16" fmla="*/ 2147483647 w 792"/>
              <a:gd name="T17" fmla="*/ 2147483647 h 804"/>
              <a:gd name="T18" fmla="*/ 2147483647 w 792"/>
              <a:gd name="T19" fmla="*/ 2147483647 h 804"/>
              <a:gd name="T20" fmla="*/ 2147483647 w 792"/>
              <a:gd name="T21" fmla="*/ 2147483647 h 804"/>
              <a:gd name="T22" fmla="*/ 2147483647 w 792"/>
              <a:gd name="T23" fmla="*/ 2147483647 h 804"/>
              <a:gd name="T24" fmla="*/ 2147483647 w 792"/>
              <a:gd name="T25" fmla="*/ 2147483647 h 804"/>
              <a:gd name="T26" fmla="*/ 2147483647 w 792"/>
              <a:gd name="T27" fmla="*/ 2147483647 h 804"/>
              <a:gd name="T28" fmla="*/ 2147483647 w 792"/>
              <a:gd name="T29" fmla="*/ 2147483647 h 804"/>
              <a:gd name="T30" fmla="*/ 2147483647 w 792"/>
              <a:gd name="T31" fmla="*/ 2147483647 h 804"/>
              <a:gd name="T32" fmla="*/ 2147483647 w 792"/>
              <a:gd name="T33" fmla="*/ 2147483647 h 804"/>
              <a:gd name="T34" fmla="*/ 2147483647 w 792"/>
              <a:gd name="T35" fmla="*/ 2147483647 h 804"/>
              <a:gd name="T36" fmla="*/ 2147483647 w 792"/>
              <a:gd name="T37" fmla="*/ 2147483647 h 804"/>
              <a:gd name="T38" fmla="*/ 2147483647 w 792"/>
              <a:gd name="T39" fmla="*/ 2147483647 h 804"/>
              <a:gd name="T40" fmla="*/ 2147483647 w 792"/>
              <a:gd name="T41" fmla="*/ 2147483647 h 804"/>
              <a:gd name="T42" fmla="*/ 2147483647 w 792"/>
              <a:gd name="T43" fmla="*/ 2147483647 h 804"/>
              <a:gd name="T44" fmla="*/ 2147483647 w 792"/>
              <a:gd name="T45" fmla="*/ 2147483647 h 804"/>
              <a:gd name="T46" fmla="*/ 2147483647 w 792"/>
              <a:gd name="T47" fmla="*/ 2147483647 h 804"/>
              <a:gd name="T48" fmla="*/ 2147483647 w 792"/>
              <a:gd name="T49" fmla="*/ 2147483647 h 804"/>
              <a:gd name="T50" fmla="*/ 2147483647 w 792"/>
              <a:gd name="T51" fmla="*/ 2147483647 h 804"/>
              <a:gd name="T52" fmla="*/ 2147483647 w 792"/>
              <a:gd name="T53" fmla="*/ 2147483647 h 804"/>
              <a:gd name="T54" fmla="*/ 2147483647 w 792"/>
              <a:gd name="T55" fmla="*/ 2147483647 h 804"/>
              <a:gd name="T56" fmla="*/ 2147483647 w 792"/>
              <a:gd name="T57" fmla="*/ 2147483647 h 804"/>
              <a:gd name="T58" fmla="*/ 2147483647 w 792"/>
              <a:gd name="T59" fmla="*/ 2147483647 h 804"/>
              <a:gd name="T60" fmla="*/ 2147483647 w 792"/>
              <a:gd name="T61" fmla="*/ 2147483647 h 804"/>
              <a:gd name="T62" fmla="*/ 2147483647 w 792"/>
              <a:gd name="T63" fmla="*/ 2147483647 h 804"/>
              <a:gd name="T64" fmla="*/ 2147483647 w 792"/>
              <a:gd name="T65" fmla="*/ 2147483647 h 804"/>
              <a:gd name="T66" fmla="*/ 2147483647 w 792"/>
              <a:gd name="T67" fmla="*/ 2147483647 h 804"/>
              <a:gd name="T68" fmla="*/ 2147483647 w 792"/>
              <a:gd name="T69" fmla="*/ 2147483647 h 804"/>
              <a:gd name="T70" fmla="*/ 2147483647 w 792"/>
              <a:gd name="T71" fmla="*/ 2147483647 h 804"/>
              <a:gd name="T72" fmla="*/ 2147483647 w 792"/>
              <a:gd name="T73" fmla="*/ 2147483647 h 804"/>
              <a:gd name="T74" fmla="*/ 2147483647 w 792"/>
              <a:gd name="T75" fmla="*/ 2147483647 h 804"/>
              <a:gd name="T76" fmla="*/ 2147483647 w 792"/>
              <a:gd name="T77" fmla="*/ 2147483647 h 804"/>
              <a:gd name="T78" fmla="*/ 2147483647 w 792"/>
              <a:gd name="T79" fmla="*/ 2147483647 h 804"/>
              <a:gd name="T80" fmla="*/ 2147483647 w 792"/>
              <a:gd name="T81" fmla="*/ 2147483647 h 804"/>
              <a:gd name="T82" fmla="*/ 2147483647 w 792"/>
              <a:gd name="T83" fmla="*/ 2147483647 h 804"/>
              <a:gd name="T84" fmla="*/ 2147483647 w 792"/>
              <a:gd name="T85" fmla="*/ 2147483647 h 804"/>
              <a:gd name="T86" fmla="*/ 2147483647 w 792"/>
              <a:gd name="T87" fmla="*/ 2147483647 h 804"/>
              <a:gd name="T88" fmla="*/ 2147483647 w 792"/>
              <a:gd name="T89" fmla="*/ 2147483647 h 804"/>
              <a:gd name="T90" fmla="*/ 2147483647 w 792"/>
              <a:gd name="T91" fmla="*/ 0 h 804"/>
              <a:gd name="T92" fmla="*/ 2147483647 w 792"/>
              <a:gd name="T93" fmla="*/ 2147483647 h 804"/>
              <a:gd name="T94" fmla="*/ 2147483647 w 792"/>
              <a:gd name="T95" fmla="*/ 0 h 8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92"/>
              <a:gd name="T145" fmla="*/ 0 h 804"/>
              <a:gd name="T146" fmla="*/ 792 w 792"/>
              <a:gd name="T147" fmla="*/ 804 h 80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92" h="804">
                <a:moveTo>
                  <a:pt x="12" y="18"/>
                </a:moveTo>
                <a:lnTo>
                  <a:pt x="6" y="24"/>
                </a:lnTo>
                <a:lnTo>
                  <a:pt x="6" y="54"/>
                </a:lnTo>
                <a:lnTo>
                  <a:pt x="18" y="60"/>
                </a:lnTo>
                <a:lnTo>
                  <a:pt x="24" y="72"/>
                </a:lnTo>
                <a:lnTo>
                  <a:pt x="24" y="78"/>
                </a:lnTo>
                <a:lnTo>
                  <a:pt x="18" y="84"/>
                </a:lnTo>
                <a:lnTo>
                  <a:pt x="12" y="96"/>
                </a:lnTo>
                <a:lnTo>
                  <a:pt x="6" y="102"/>
                </a:lnTo>
                <a:lnTo>
                  <a:pt x="0" y="114"/>
                </a:lnTo>
                <a:lnTo>
                  <a:pt x="0" y="120"/>
                </a:lnTo>
                <a:lnTo>
                  <a:pt x="6" y="132"/>
                </a:lnTo>
                <a:lnTo>
                  <a:pt x="18" y="144"/>
                </a:lnTo>
                <a:lnTo>
                  <a:pt x="30" y="180"/>
                </a:lnTo>
                <a:lnTo>
                  <a:pt x="30" y="264"/>
                </a:lnTo>
                <a:lnTo>
                  <a:pt x="36" y="342"/>
                </a:lnTo>
                <a:lnTo>
                  <a:pt x="36" y="438"/>
                </a:lnTo>
                <a:lnTo>
                  <a:pt x="42" y="534"/>
                </a:lnTo>
                <a:lnTo>
                  <a:pt x="42" y="624"/>
                </a:lnTo>
                <a:lnTo>
                  <a:pt x="48" y="702"/>
                </a:lnTo>
                <a:lnTo>
                  <a:pt x="48" y="774"/>
                </a:lnTo>
                <a:lnTo>
                  <a:pt x="474" y="780"/>
                </a:lnTo>
                <a:lnTo>
                  <a:pt x="492" y="762"/>
                </a:lnTo>
                <a:lnTo>
                  <a:pt x="498" y="762"/>
                </a:lnTo>
                <a:lnTo>
                  <a:pt x="498" y="774"/>
                </a:lnTo>
                <a:lnTo>
                  <a:pt x="618" y="780"/>
                </a:lnTo>
                <a:lnTo>
                  <a:pt x="624" y="786"/>
                </a:lnTo>
                <a:lnTo>
                  <a:pt x="630" y="798"/>
                </a:lnTo>
                <a:lnTo>
                  <a:pt x="636" y="804"/>
                </a:lnTo>
                <a:lnTo>
                  <a:pt x="654" y="804"/>
                </a:lnTo>
                <a:lnTo>
                  <a:pt x="660" y="798"/>
                </a:lnTo>
                <a:lnTo>
                  <a:pt x="672" y="774"/>
                </a:lnTo>
                <a:lnTo>
                  <a:pt x="684" y="762"/>
                </a:lnTo>
                <a:lnTo>
                  <a:pt x="696" y="762"/>
                </a:lnTo>
                <a:lnTo>
                  <a:pt x="702" y="756"/>
                </a:lnTo>
                <a:lnTo>
                  <a:pt x="720" y="756"/>
                </a:lnTo>
                <a:lnTo>
                  <a:pt x="726" y="750"/>
                </a:lnTo>
                <a:lnTo>
                  <a:pt x="732" y="738"/>
                </a:lnTo>
                <a:lnTo>
                  <a:pt x="732" y="714"/>
                </a:lnTo>
                <a:lnTo>
                  <a:pt x="762" y="714"/>
                </a:lnTo>
                <a:lnTo>
                  <a:pt x="786" y="690"/>
                </a:lnTo>
                <a:lnTo>
                  <a:pt x="780" y="684"/>
                </a:lnTo>
                <a:lnTo>
                  <a:pt x="774" y="672"/>
                </a:lnTo>
                <a:lnTo>
                  <a:pt x="774" y="624"/>
                </a:lnTo>
                <a:lnTo>
                  <a:pt x="792" y="618"/>
                </a:lnTo>
                <a:lnTo>
                  <a:pt x="786" y="618"/>
                </a:lnTo>
                <a:lnTo>
                  <a:pt x="756" y="588"/>
                </a:lnTo>
                <a:lnTo>
                  <a:pt x="732" y="552"/>
                </a:lnTo>
                <a:lnTo>
                  <a:pt x="726" y="528"/>
                </a:lnTo>
                <a:lnTo>
                  <a:pt x="714" y="492"/>
                </a:lnTo>
                <a:lnTo>
                  <a:pt x="702" y="468"/>
                </a:lnTo>
                <a:lnTo>
                  <a:pt x="690" y="462"/>
                </a:lnTo>
                <a:lnTo>
                  <a:pt x="684" y="450"/>
                </a:lnTo>
                <a:lnTo>
                  <a:pt x="672" y="444"/>
                </a:lnTo>
                <a:lnTo>
                  <a:pt x="666" y="432"/>
                </a:lnTo>
                <a:lnTo>
                  <a:pt x="654" y="396"/>
                </a:lnTo>
                <a:lnTo>
                  <a:pt x="654" y="378"/>
                </a:lnTo>
                <a:lnTo>
                  <a:pt x="618" y="336"/>
                </a:lnTo>
                <a:lnTo>
                  <a:pt x="618" y="318"/>
                </a:lnTo>
                <a:lnTo>
                  <a:pt x="606" y="294"/>
                </a:lnTo>
                <a:lnTo>
                  <a:pt x="594" y="282"/>
                </a:lnTo>
                <a:lnTo>
                  <a:pt x="588" y="270"/>
                </a:lnTo>
                <a:lnTo>
                  <a:pt x="576" y="258"/>
                </a:lnTo>
                <a:lnTo>
                  <a:pt x="570" y="246"/>
                </a:lnTo>
                <a:lnTo>
                  <a:pt x="558" y="234"/>
                </a:lnTo>
                <a:lnTo>
                  <a:pt x="552" y="222"/>
                </a:lnTo>
                <a:lnTo>
                  <a:pt x="546" y="216"/>
                </a:lnTo>
                <a:lnTo>
                  <a:pt x="552" y="210"/>
                </a:lnTo>
                <a:lnTo>
                  <a:pt x="552" y="198"/>
                </a:lnTo>
                <a:lnTo>
                  <a:pt x="540" y="174"/>
                </a:lnTo>
                <a:lnTo>
                  <a:pt x="528" y="168"/>
                </a:lnTo>
                <a:lnTo>
                  <a:pt x="522" y="168"/>
                </a:lnTo>
                <a:lnTo>
                  <a:pt x="540" y="144"/>
                </a:lnTo>
                <a:lnTo>
                  <a:pt x="558" y="156"/>
                </a:lnTo>
                <a:lnTo>
                  <a:pt x="558" y="174"/>
                </a:lnTo>
                <a:lnTo>
                  <a:pt x="564" y="186"/>
                </a:lnTo>
                <a:lnTo>
                  <a:pt x="576" y="198"/>
                </a:lnTo>
                <a:lnTo>
                  <a:pt x="582" y="210"/>
                </a:lnTo>
                <a:lnTo>
                  <a:pt x="588" y="216"/>
                </a:lnTo>
                <a:lnTo>
                  <a:pt x="588" y="246"/>
                </a:lnTo>
                <a:lnTo>
                  <a:pt x="606" y="264"/>
                </a:lnTo>
                <a:lnTo>
                  <a:pt x="612" y="276"/>
                </a:lnTo>
                <a:lnTo>
                  <a:pt x="636" y="300"/>
                </a:lnTo>
                <a:lnTo>
                  <a:pt x="648" y="306"/>
                </a:lnTo>
                <a:lnTo>
                  <a:pt x="654" y="306"/>
                </a:lnTo>
                <a:lnTo>
                  <a:pt x="666" y="300"/>
                </a:lnTo>
                <a:lnTo>
                  <a:pt x="678" y="288"/>
                </a:lnTo>
                <a:lnTo>
                  <a:pt x="672" y="270"/>
                </a:lnTo>
                <a:lnTo>
                  <a:pt x="684" y="246"/>
                </a:lnTo>
                <a:lnTo>
                  <a:pt x="684" y="234"/>
                </a:lnTo>
                <a:lnTo>
                  <a:pt x="690" y="222"/>
                </a:lnTo>
                <a:lnTo>
                  <a:pt x="690" y="198"/>
                </a:lnTo>
                <a:lnTo>
                  <a:pt x="696" y="186"/>
                </a:lnTo>
                <a:lnTo>
                  <a:pt x="696" y="180"/>
                </a:lnTo>
                <a:lnTo>
                  <a:pt x="702" y="168"/>
                </a:lnTo>
                <a:lnTo>
                  <a:pt x="648" y="24"/>
                </a:lnTo>
                <a:lnTo>
                  <a:pt x="642" y="24"/>
                </a:lnTo>
                <a:lnTo>
                  <a:pt x="636" y="30"/>
                </a:lnTo>
                <a:lnTo>
                  <a:pt x="624" y="30"/>
                </a:lnTo>
                <a:lnTo>
                  <a:pt x="600" y="42"/>
                </a:lnTo>
                <a:lnTo>
                  <a:pt x="576" y="42"/>
                </a:lnTo>
                <a:lnTo>
                  <a:pt x="564" y="36"/>
                </a:lnTo>
                <a:lnTo>
                  <a:pt x="558" y="30"/>
                </a:lnTo>
                <a:lnTo>
                  <a:pt x="552" y="36"/>
                </a:lnTo>
                <a:lnTo>
                  <a:pt x="540" y="42"/>
                </a:lnTo>
                <a:lnTo>
                  <a:pt x="534" y="42"/>
                </a:lnTo>
                <a:lnTo>
                  <a:pt x="510" y="30"/>
                </a:lnTo>
                <a:lnTo>
                  <a:pt x="504" y="24"/>
                </a:lnTo>
                <a:lnTo>
                  <a:pt x="504" y="18"/>
                </a:lnTo>
                <a:lnTo>
                  <a:pt x="498" y="12"/>
                </a:lnTo>
                <a:lnTo>
                  <a:pt x="486" y="6"/>
                </a:lnTo>
                <a:lnTo>
                  <a:pt x="468" y="6"/>
                </a:lnTo>
                <a:lnTo>
                  <a:pt x="456" y="12"/>
                </a:lnTo>
                <a:lnTo>
                  <a:pt x="438" y="12"/>
                </a:lnTo>
                <a:lnTo>
                  <a:pt x="432" y="18"/>
                </a:lnTo>
                <a:lnTo>
                  <a:pt x="420" y="18"/>
                </a:lnTo>
                <a:lnTo>
                  <a:pt x="414" y="12"/>
                </a:lnTo>
                <a:lnTo>
                  <a:pt x="390" y="12"/>
                </a:lnTo>
                <a:lnTo>
                  <a:pt x="378" y="18"/>
                </a:lnTo>
                <a:lnTo>
                  <a:pt x="372" y="24"/>
                </a:lnTo>
                <a:lnTo>
                  <a:pt x="366" y="36"/>
                </a:lnTo>
                <a:lnTo>
                  <a:pt x="360" y="42"/>
                </a:lnTo>
                <a:lnTo>
                  <a:pt x="336" y="42"/>
                </a:lnTo>
                <a:lnTo>
                  <a:pt x="324" y="54"/>
                </a:lnTo>
                <a:lnTo>
                  <a:pt x="312" y="60"/>
                </a:lnTo>
                <a:lnTo>
                  <a:pt x="306" y="60"/>
                </a:lnTo>
                <a:lnTo>
                  <a:pt x="300" y="54"/>
                </a:lnTo>
                <a:lnTo>
                  <a:pt x="288" y="54"/>
                </a:lnTo>
                <a:lnTo>
                  <a:pt x="276" y="48"/>
                </a:lnTo>
                <a:lnTo>
                  <a:pt x="264" y="48"/>
                </a:lnTo>
                <a:lnTo>
                  <a:pt x="258" y="42"/>
                </a:lnTo>
                <a:lnTo>
                  <a:pt x="204" y="42"/>
                </a:lnTo>
                <a:lnTo>
                  <a:pt x="198" y="36"/>
                </a:lnTo>
                <a:lnTo>
                  <a:pt x="186" y="30"/>
                </a:lnTo>
                <a:lnTo>
                  <a:pt x="174" y="18"/>
                </a:lnTo>
                <a:lnTo>
                  <a:pt x="126" y="18"/>
                </a:lnTo>
                <a:lnTo>
                  <a:pt x="120" y="12"/>
                </a:lnTo>
                <a:lnTo>
                  <a:pt x="96" y="0"/>
                </a:lnTo>
                <a:lnTo>
                  <a:pt x="78" y="0"/>
                </a:lnTo>
                <a:lnTo>
                  <a:pt x="66" y="12"/>
                </a:lnTo>
                <a:lnTo>
                  <a:pt x="54" y="12"/>
                </a:lnTo>
                <a:lnTo>
                  <a:pt x="42" y="6"/>
                </a:lnTo>
                <a:lnTo>
                  <a:pt x="36" y="6"/>
                </a:lnTo>
                <a:lnTo>
                  <a:pt x="36" y="0"/>
                </a:lnTo>
                <a:lnTo>
                  <a:pt x="30" y="0"/>
                </a:lnTo>
                <a:lnTo>
                  <a:pt x="12"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6" name="Ecuador" descr="© INSCALE GmbH, 05.05.2010&#10;http://www.presentationload.com/">
            <a:extLst>
              <a:ext uri="{FF2B5EF4-FFF2-40B4-BE49-F238E27FC236}">
                <a16:creationId xmlns:a16="http://schemas.microsoft.com/office/drawing/2014/main" id="{E6364ED5-D41D-6E16-441F-745C36E122B3}"/>
              </a:ext>
            </a:extLst>
          </p:cNvPr>
          <p:cNvSpPr>
            <a:spLocks noEditPoints="1"/>
          </p:cNvSpPr>
          <p:nvPr/>
        </p:nvSpPr>
        <p:spPr bwMode="gray">
          <a:xfrm>
            <a:off x="2878387" y="4324032"/>
            <a:ext cx="195472" cy="248950"/>
          </a:xfrm>
          <a:custGeom>
            <a:avLst/>
            <a:gdLst>
              <a:gd name="T0" fmla="*/ 2147483647 w 414"/>
              <a:gd name="T1" fmla="*/ 2147483647 h 528"/>
              <a:gd name="T2" fmla="*/ 2147483647 w 414"/>
              <a:gd name="T3" fmla="*/ 2147483647 h 528"/>
              <a:gd name="T4" fmla="*/ 2147483647 w 414"/>
              <a:gd name="T5" fmla="*/ 2147483647 h 528"/>
              <a:gd name="T6" fmla="*/ 2147483647 w 414"/>
              <a:gd name="T7" fmla="*/ 2147483647 h 528"/>
              <a:gd name="T8" fmla="*/ 2147483647 w 414"/>
              <a:gd name="T9" fmla="*/ 2147483647 h 528"/>
              <a:gd name="T10" fmla="*/ 2147483647 w 414"/>
              <a:gd name="T11" fmla="*/ 2147483647 h 528"/>
              <a:gd name="T12" fmla="*/ 2147483647 w 414"/>
              <a:gd name="T13" fmla="*/ 2147483647 h 528"/>
              <a:gd name="T14" fmla="*/ 2147483647 w 414"/>
              <a:gd name="T15" fmla="*/ 2147483647 h 528"/>
              <a:gd name="T16" fmla="*/ 2147483647 w 414"/>
              <a:gd name="T17" fmla="*/ 2147483647 h 528"/>
              <a:gd name="T18" fmla="*/ 2147483647 w 414"/>
              <a:gd name="T19" fmla="*/ 2147483647 h 528"/>
              <a:gd name="T20" fmla="*/ 2147483647 w 414"/>
              <a:gd name="T21" fmla="*/ 2147483647 h 528"/>
              <a:gd name="T22" fmla="*/ 2147483647 w 414"/>
              <a:gd name="T23" fmla="*/ 2147483647 h 528"/>
              <a:gd name="T24" fmla="*/ 2147483647 w 414"/>
              <a:gd name="T25" fmla="*/ 2147483647 h 528"/>
              <a:gd name="T26" fmla="*/ 2147483647 w 414"/>
              <a:gd name="T27" fmla="*/ 2147483647 h 528"/>
              <a:gd name="T28" fmla="*/ 2147483647 w 414"/>
              <a:gd name="T29" fmla="*/ 2147483647 h 528"/>
              <a:gd name="T30" fmla="*/ 2147483647 w 414"/>
              <a:gd name="T31" fmla="*/ 2147483647 h 528"/>
              <a:gd name="T32" fmla="*/ 2147483647 w 414"/>
              <a:gd name="T33" fmla="*/ 2147483647 h 528"/>
              <a:gd name="T34" fmla="*/ 2147483647 w 414"/>
              <a:gd name="T35" fmla="*/ 2147483647 h 528"/>
              <a:gd name="T36" fmla="*/ 2147483647 w 414"/>
              <a:gd name="T37" fmla="*/ 2147483647 h 528"/>
              <a:gd name="T38" fmla="*/ 2147483647 w 414"/>
              <a:gd name="T39" fmla="*/ 2147483647 h 528"/>
              <a:gd name="T40" fmla="*/ 2147483647 w 414"/>
              <a:gd name="T41" fmla="*/ 2147483647 h 528"/>
              <a:gd name="T42" fmla="*/ 2147483647 w 414"/>
              <a:gd name="T43" fmla="*/ 2147483647 h 528"/>
              <a:gd name="T44" fmla="*/ 2147483647 w 414"/>
              <a:gd name="T45" fmla="*/ 2147483647 h 528"/>
              <a:gd name="T46" fmla="*/ 2147483647 w 414"/>
              <a:gd name="T47" fmla="*/ 2147483647 h 528"/>
              <a:gd name="T48" fmla="*/ 2147483647 w 414"/>
              <a:gd name="T49" fmla="*/ 2147483647 h 528"/>
              <a:gd name="T50" fmla="*/ 2147483647 w 414"/>
              <a:gd name="T51" fmla="*/ 2147483647 h 528"/>
              <a:gd name="T52" fmla="*/ 2147483647 w 414"/>
              <a:gd name="T53" fmla="*/ 2147483647 h 528"/>
              <a:gd name="T54" fmla="*/ 2147483647 w 414"/>
              <a:gd name="T55" fmla="*/ 2147483647 h 528"/>
              <a:gd name="T56" fmla="*/ 2147483647 w 414"/>
              <a:gd name="T57" fmla="*/ 2147483647 h 528"/>
              <a:gd name="T58" fmla="*/ 2147483647 w 414"/>
              <a:gd name="T59" fmla="*/ 2147483647 h 528"/>
              <a:gd name="T60" fmla="*/ 2147483647 w 414"/>
              <a:gd name="T61" fmla="*/ 2147483647 h 528"/>
              <a:gd name="T62" fmla="*/ 2147483647 w 414"/>
              <a:gd name="T63" fmla="*/ 2147483647 h 528"/>
              <a:gd name="T64" fmla="*/ 2147483647 w 414"/>
              <a:gd name="T65" fmla="*/ 2147483647 h 528"/>
              <a:gd name="T66" fmla="*/ 2147483647 w 414"/>
              <a:gd name="T67" fmla="*/ 2147483647 h 528"/>
              <a:gd name="T68" fmla="*/ 2147483647 w 414"/>
              <a:gd name="T69" fmla="*/ 2147483647 h 528"/>
              <a:gd name="T70" fmla="*/ 2147483647 w 414"/>
              <a:gd name="T71" fmla="*/ 2147483647 h 528"/>
              <a:gd name="T72" fmla="*/ 2147483647 w 414"/>
              <a:gd name="T73" fmla="*/ 2147483647 h 528"/>
              <a:gd name="T74" fmla="*/ 2147483647 w 414"/>
              <a:gd name="T75" fmla="*/ 2147483647 h 528"/>
              <a:gd name="T76" fmla="*/ 2147483647 w 414"/>
              <a:gd name="T77" fmla="*/ 2147483647 h 528"/>
              <a:gd name="T78" fmla="*/ 2147483647 w 414"/>
              <a:gd name="T79" fmla="*/ 2147483647 h 528"/>
              <a:gd name="T80" fmla="*/ 2147483647 w 414"/>
              <a:gd name="T81" fmla="*/ 2147483647 h 528"/>
              <a:gd name="T82" fmla="*/ 2147483647 w 414"/>
              <a:gd name="T83" fmla="*/ 2147483647 h 528"/>
              <a:gd name="T84" fmla="*/ 2147483647 w 414"/>
              <a:gd name="T85" fmla="*/ 2147483647 h 528"/>
              <a:gd name="T86" fmla="*/ 2147483647 w 414"/>
              <a:gd name="T87" fmla="*/ 2147483647 h 528"/>
              <a:gd name="T88" fmla="*/ 2147483647 w 414"/>
              <a:gd name="T89" fmla="*/ 2147483647 h 5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4"/>
              <a:gd name="T136" fmla="*/ 0 h 528"/>
              <a:gd name="T137" fmla="*/ 414 w 414"/>
              <a:gd name="T138" fmla="*/ 528 h 5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4" h="528">
                <a:moveTo>
                  <a:pt x="60" y="372"/>
                </a:moveTo>
                <a:lnTo>
                  <a:pt x="72" y="366"/>
                </a:lnTo>
                <a:lnTo>
                  <a:pt x="78" y="360"/>
                </a:lnTo>
                <a:lnTo>
                  <a:pt x="78" y="342"/>
                </a:lnTo>
                <a:lnTo>
                  <a:pt x="72" y="342"/>
                </a:lnTo>
                <a:lnTo>
                  <a:pt x="54" y="360"/>
                </a:lnTo>
                <a:lnTo>
                  <a:pt x="54" y="372"/>
                </a:lnTo>
                <a:lnTo>
                  <a:pt x="60" y="372"/>
                </a:lnTo>
                <a:close/>
                <a:moveTo>
                  <a:pt x="414" y="174"/>
                </a:moveTo>
                <a:lnTo>
                  <a:pt x="390" y="156"/>
                </a:lnTo>
                <a:lnTo>
                  <a:pt x="396" y="156"/>
                </a:lnTo>
                <a:lnTo>
                  <a:pt x="396" y="150"/>
                </a:lnTo>
                <a:lnTo>
                  <a:pt x="402" y="150"/>
                </a:lnTo>
                <a:lnTo>
                  <a:pt x="402" y="126"/>
                </a:lnTo>
                <a:lnTo>
                  <a:pt x="372" y="126"/>
                </a:lnTo>
                <a:lnTo>
                  <a:pt x="360" y="114"/>
                </a:lnTo>
                <a:lnTo>
                  <a:pt x="360" y="108"/>
                </a:lnTo>
                <a:lnTo>
                  <a:pt x="354" y="102"/>
                </a:lnTo>
                <a:lnTo>
                  <a:pt x="354" y="96"/>
                </a:lnTo>
                <a:lnTo>
                  <a:pt x="342" y="90"/>
                </a:lnTo>
                <a:lnTo>
                  <a:pt x="336" y="90"/>
                </a:lnTo>
                <a:lnTo>
                  <a:pt x="330" y="96"/>
                </a:lnTo>
                <a:lnTo>
                  <a:pt x="330" y="108"/>
                </a:lnTo>
                <a:lnTo>
                  <a:pt x="306" y="108"/>
                </a:lnTo>
                <a:lnTo>
                  <a:pt x="300" y="102"/>
                </a:lnTo>
                <a:lnTo>
                  <a:pt x="288" y="96"/>
                </a:lnTo>
                <a:lnTo>
                  <a:pt x="282" y="102"/>
                </a:lnTo>
                <a:lnTo>
                  <a:pt x="270" y="102"/>
                </a:lnTo>
                <a:lnTo>
                  <a:pt x="258" y="96"/>
                </a:lnTo>
                <a:lnTo>
                  <a:pt x="252" y="90"/>
                </a:lnTo>
                <a:lnTo>
                  <a:pt x="252" y="84"/>
                </a:lnTo>
                <a:lnTo>
                  <a:pt x="246" y="72"/>
                </a:lnTo>
                <a:lnTo>
                  <a:pt x="240" y="66"/>
                </a:lnTo>
                <a:lnTo>
                  <a:pt x="228" y="60"/>
                </a:lnTo>
                <a:lnTo>
                  <a:pt x="210" y="60"/>
                </a:lnTo>
                <a:lnTo>
                  <a:pt x="204" y="48"/>
                </a:lnTo>
                <a:lnTo>
                  <a:pt x="168" y="30"/>
                </a:lnTo>
                <a:lnTo>
                  <a:pt x="162" y="18"/>
                </a:lnTo>
                <a:lnTo>
                  <a:pt x="150" y="12"/>
                </a:lnTo>
                <a:lnTo>
                  <a:pt x="144" y="0"/>
                </a:lnTo>
                <a:lnTo>
                  <a:pt x="144" y="12"/>
                </a:lnTo>
                <a:lnTo>
                  <a:pt x="150" y="18"/>
                </a:lnTo>
                <a:lnTo>
                  <a:pt x="150" y="36"/>
                </a:lnTo>
                <a:lnTo>
                  <a:pt x="144" y="42"/>
                </a:lnTo>
                <a:lnTo>
                  <a:pt x="120" y="54"/>
                </a:lnTo>
                <a:lnTo>
                  <a:pt x="102" y="54"/>
                </a:lnTo>
                <a:lnTo>
                  <a:pt x="96" y="42"/>
                </a:lnTo>
                <a:lnTo>
                  <a:pt x="90" y="42"/>
                </a:lnTo>
                <a:lnTo>
                  <a:pt x="78" y="54"/>
                </a:lnTo>
                <a:lnTo>
                  <a:pt x="66" y="60"/>
                </a:lnTo>
                <a:lnTo>
                  <a:pt x="60" y="72"/>
                </a:lnTo>
                <a:lnTo>
                  <a:pt x="60" y="84"/>
                </a:lnTo>
                <a:lnTo>
                  <a:pt x="66" y="90"/>
                </a:lnTo>
                <a:lnTo>
                  <a:pt x="72" y="102"/>
                </a:lnTo>
                <a:lnTo>
                  <a:pt x="72" y="120"/>
                </a:lnTo>
                <a:lnTo>
                  <a:pt x="66" y="126"/>
                </a:lnTo>
                <a:lnTo>
                  <a:pt x="54" y="132"/>
                </a:lnTo>
                <a:lnTo>
                  <a:pt x="42" y="144"/>
                </a:lnTo>
                <a:lnTo>
                  <a:pt x="42" y="162"/>
                </a:lnTo>
                <a:lnTo>
                  <a:pt x="48" y="168"/>
                </a:lnTo>
                <a:lnTo>
                  <a:pt x="54" y="180"/>
                </a:lnTo>
                <a:lnTo>
                  <a:pt x="36" y="180"/>
                </a:lnTo>
                <a:lnTo>
                  <a:pt x="36" y="198"/>
                </a:lnTo>
                <a:lnTo>
                  <a:pt x="0" y="216"/>
                </a:lnTo>
                <a:lnTo>
                  <a:pt x="24" y="228"/>
                </a:lnTo>
                <a:lnTo>
                  <a:pt x="12" y="258"/>
                </a:lnTo>
                <a:lnTo>
                  <a:pt x="24" y="270"/>
                </a:lnTo>
                <a:lnTo>
                  <a:pt x="24" y="282"/>
                </a:lnTo>
                <a:lnTo>
                  <a:pt x="6" y="300"/>
                </a:lnTo>
                <a:lnTo>
                  <a:pt x="0" y="300"/>
                </a:lnTo>
                <a:lnTo>
                  <a:pt x="12" y="312"/>
                </a:lnTo>
                <a:lnTo>
                  <a:pt x="6" y="318"/>
                </a:lnTo>
                <a:lnTo>
                  <a:pt x="6" y="324"/>
                </a:lnTo>
                <a:lnTo>
                  <a:pt x="18" y="336"/>
                </a:lnTo>
                <a:lnTo>
                  <a:pt x="30" y="342"/>
                </a:lnTo>
                <a:lnTo>
                  <a:pt x="60" y="342"/>
                </a:lnTo>
                <a:lnTo>
                  <a:pt x="72" y="330"/>
                </a:lnTo>
                <a:lnTo>
                  <a:pt x="72" y="324"/>
                </a:lnTo>
                <a:lnTo>
                  <a:pt x="96" y="330"/>
                </a:lnTo>
                <a:lnTo>
                  <a:pt x="102" y="342"/>
                </a:lnTo>
                <a:lnTo>
                  <a:pt x="102" y="348"/>
                </a:lnTo>
                <a:lnTo>
                  <a:pt x="96" y="366"/>
                </a:lnTo>
                <a:lnTo>
                  <a:pt x="90" y="372"/>
                </a:lnTo>
                <a:lnTo>
                  <a:pt x="90" y="384"/>
                </a:lnTo>
                <a:lnTo>
                  <a:pt x="84" y="396"/>
                </a:lnTo>
                <a:lnTo>
                  <a:pt x="72" y="402"/>
                </a:lnTo>
                <a:lnTo>
                  <a:pt x="66" y="402"/>
                </a:lnTo>
                <a:lnTo>
                  <a:pt x="60" y="408"/>
                </a:lnTo>
                <a:lnTo>
                  <a:pt x="54" y="408"/>
                </a:lnTo>
                <a:lnTo>
                  <a:pt x="60" y="408"/>
                </a:lnTo>
                <a:lnTo>
                  <a:pt x="72" y="414"/>
                </a:lnTo>
                <a:lnTo>
                  <a:pt x="78" y="414"/>
                </a:lnTo>
                <a:lnTo>
                  <a:pt x="78" y="420"/>
                </a:lnTo>
                <a:lnTo>
                  <a:pt x="72" y="426"/>
                </a:lnTo>
                <a:lnTo>
                  <a:pt x="66" y="438"/>
                </a:lnTo>
                <a:lnTo>
                  <a:pt x="54" y="444"/>
                </a:lnTo>
                <a:lnTo>
                  <a:pt x="48" y="456"/>
                </a:lnTo>
                <a:lnTo>
                  <a:pt x="42" y="462"/>
                </a:lnTo>
                <a:lnTo>
                  <a:pt x="54" y="474"/>
                </a:lnTo>
                <a:lnTo>
                  <a:pt x="42" y="486"/>
                </a:lnTo>
                <a:lnTo>
                  <a:pt x="48" y="492"/>
                </a:lnTo>
                <a:lnTo>
                  <a:pt x="54" y="492"/>
                </a:lnTo>
                <a:lnTo>
                  <a:pt x="66" y="486"/>
                </a:lnTo>
                <a:lnTo>
                  <a:pt x="78" y="474"/>
                </a:lnTo>
                <a:lnTo>
                  <a:pt x="90" y="486"/>
                </a:lnTo>
                <a:lnTo>
                  <a:pt x="120" y="486"/>
                </a:lnTo>
                <a:lnTo>
                  <a:pt x="120" y="492"/>
                </a:lnTo>
                <a:lnTo>
                  <a:pt x="126" y="498"/>
                </a:lnTo>
                <a:lnTo>
                  <a:pt x="126" y="516"/>
                </a:lnTo>
                <a:lnTo>
                  <a:pt x="132" y="528"/>
                </a:lnTo>
                <a:lnTo>
                  <a:pt x="150" y="528"/>
                </a:lnTo>
                <a:lnTo>
                  <a:pt x="150" y="522"/>
                </a:lnTo>
                <a:lnTo>
                  <a:pt x="156" y="516"/>
                </a:lnTo>
                <a:lnTo>
                  <a:pt x="156" y="510"/>
                </a:lnTo>
                <a:lnTo>
                  <a:pt x="162" y="504"/>
                </a:lnTo>
                <a:lnTo>
                  <a:pt x="180" y="504"/>
                </a:lnTo>
                <a:lnTo>
                  <a:pt x="180" y="474"/>
                </a:lnTo>
                <a:lnTo>
                  <a:pt x="186" y="462"/>
                </a:lnTo>
                <a:lnTo>
                  <a:pt x="186" y="438"/>
                </a:lnTo>
                <a:lnTo>
                  <a:pt x="198" y="426"/>
                </a:lnTo>
                <a:lnTo>
                  <a:pt x="198" y="408"/>
                </a:lnTo>
                <a:lnTo>
                  <a:pt x="210" y="402"/>
                </a:lnTo>
                <a:lnTo>
                  <a:pt x="210" y="396"/>
                </a:lnTo>
                <a:lnTo>
                  <a:pt x="228" y="378"/>
                </a:lnTo>
                <a:lnTo>
                  <a:pt x="246" y="366"/>
                </a:lnTo>
                <a:lnTo>
                  <a:pt x="264" y="360"/>
                </a:lnTo>
                <a:lnTo>
                  <a:pt x="324" y="330"/>
                </a:lnTo>
                <a:lnTo>
                  <a:pt x="342" y="318"/>
                </a:lnTo>
                <a:lnTo>
                  <a:pt x="354" y="300"/>
                </a:lnTo>
                <a:lnTo>
                  <a:pt x="366" y="288"/>
                </a:lnTo>
                <a:lnTo>
                  <a:pt x="372" y="276"/>
                </a:lnTo>
                <a:lnTo>
                  <a:pt x="384" y="264"/>
                </a:lnTo>
                <a:lnTo>
                  <a:pt x="390" y="252"/>
                </a:lnTo>
                <a:lnTo>
                  <a:pt x="402" y="210"/>
                </a:lnTo>
                <a:lnTo>
                  <a:pt x="414" y="204"/>
                </a:lnTo>
                <a:lnTo>
                  <a:pt x="414" y="17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7" name="East Timor" descr="© INSCALE GmbH, 05.05.2010&#10;http://www.presentationload.com/">
            <a:extLst>
              <a:ext uri="{FF2B5EF4-FFF2-40B4-BE49-F238E27FC236}">
                <a16:creationId xmlns:a16="http://schemas.microsoft.com/office/drawing/2014/main" id="{BFBA57C9-5F08-CB0D-4E8B-21D449BC92F0}"/>
              </a:ext>
            </a:extLst>
          </p:cNvPr>
          <p:cNvSpPr>
            <a:spLocks noEditPoints="1"/>
          </p:cNvSpPr>
          <p:nvPr/>
        </p:nvSpPr>
        <p:spPr bwMode="gray">
          <a:xfrm>
            <a:off x="9751244" y="4698377"/>
            <a:ext cx="118021" cy="55322"/>
          </a:xfrm>
          <a:custGeom>
            <a:avLst/>
            <a:gdLst>
              <a:gd name="T0" fmla="*/ 2147483647 w 252"/>
              <a:gd name="T1" fmla="*/ 0 h 120"/>
              <a:gd name="T2" fmla="*/ 2147483647 w 252"/>
              <a:gd name="T3" fmla="*/ 2147483647 h 120"/>
              <a:gd name="T4" fmla="*/ 2147483647 w 252"/>
              <a:gd name="T5" fmla="*/ 2147483647 h 120"/>
              <a:gd name="T6" fmla="*/ 2147483647 w 252"/>
              <a:gd name="T7" fmla="*/ 2147483647 h 120"/>
              <a:gd name="T8" fmla="*/ 2147483647 w 252"/>
              <a:gd name="T9" fmla="*/ 2147483647 h 120"/>
              <a:gd name="T10" fmla="*/ 2147483647 w 252"/>
              <a:gd name="T11" fmla="*/ 2147483647 h 120"/>
              <a:gd name="T12" fmla="*/ 2147483647 w 252"/>
              <a:gd name="T13" fmla="*/ 2147483647 h 120"/>
              <a:gd name="T14" fmla="*/ 2147483647 w 252"/>
              <a:gd name="T15" fmla="*/ 2147483647 h 120"/>
              <a:gd name="T16" fmla="*/ 2147483647 w 252"/>
              <a:gd name="T17" fmla="*/ 2147483647 h 120"/>
              <a:gd name="T18" fmla="*/ 2147483647 w 252"/>
              <a:gd name="T19" fmla="*/ 2147483647 h 120"/>
              <a:gd name="T20" fmla="*/ 2147483647 w 252"/>
              <a:gd name="T21" fmla="*/ 2147483647 h 120"/>
              <a:gd name="T22" fmla="*/ 2147483647 w 252"/>
              <a:gd name="T23" fmla="*/ 2147483647 h 120"/>
              <a:gd name="T24" fmla="*/ 2147483647 w 252"/>
              <a:gd name="T25" fmla="*/ 2147483647 h 120"/>
              <a:gd name="T26" fmla="*/ 2147483647 w 252"/>
              <a:gd name="T27" fmla="*/ 2147483647 h 120"/>
              <a:gd name="T28" fmla="*/ 2147483647 w 252"/>
              <a:gd name="T29" fmla="*/ 2147483647 h 120"/>
              <a:gd name="T30" fmla="*/ 2147483647 w 252"/>
              <a:gd name="T31" fmla="*/ 2147483647 h 120"/>
              <a:gd name="T32" fmla="*/ 2147483647 w 252"/>
              <a:gd name="T33" fmla="*/ 2147483647 h 120"/>
              <a:gd name="T34" fmla="*/ 2147483647 w 252"/>
              <a:gd name="T35" fmla="*/ 2147483647 h 120"/>
              <a:gd name="T36" fmla="*/ 2147483647 w 252"/>
              <a:gd name="T37" fmla="*/ 2147483647 h 120"/>
              <a:gd name="T38" fmla="*/ 2147483647 w 252"/>
              <a:gd name="T39" fmla="*/ 2147483647 h 120"/>
              <a:gd name="T40" fmla="*/ 2147483647 w 252"/>
              <a:gd name="T41" fmla="*/ 2147483647 h 120"/>
              <a:gd name="T42" fmla="*/ 2147483647 w 252"/>
              <a:gd name="T43" fmla="*/ 2147483647 h 120"/>
              <a:gd name="T44" fmla="*/ 2147483647 w 252"/>
              <a:gd name="T45" fmla="*/ 2147483647 h 120"/>
              <a:gd name="T46" fmla="*/ 2147483647 w 252"/>
              <a:gd name="T47" fmla="*/ 0 h 120"/>
              <a:gd name="T48" fmla="*/ 0 w 252"/>
              <a:gd name="T49" fmla="*/ 2147483647 h 120"/>
              <a:gd name="T50" fmla="*/ 2147483647 w 252"/>
              <a:gd name="T51" fmla="*/ 2147483647 h 120"/>
              <a:gd name="T52" fmla="*/ 2147483647 w 252"/>
              <a:gd name="T53" fmla="*/ 2147483647 h 120"/>
              <a:gd name="T54" fmla="*/ 2147483647 w 252"/>
              <a:gd name="T55" fmla="*/ 2147483647 h 120"/>
              <a:gd name="T56" fmla="*/ 2147483647 w 252"/>
              <a:gd name="T57" fmla="*/ 2147483647 h 120"/>
              <a:gd name="T58" fmla="*/ 2147483647 w 252"/>
              <a:gd name="T59" fmla="*/ 2147483647 h 120"/>
              <a:gd name="T60" fmla="*/ 2147483647 w 252"/>
              <a:gd name="T61" fmla="*/ 2147483647 h 120"/>
              <a:gd name="T62" fmla="*/ 2147483647 w 252"/>
              <a:gd name="T63" fmla="*/ 2147483647 h 120"/>
              <a:gd name="T64" fmla="*/ 0 w 252"/>
              <a:gd name="T65" fmla="*/ 2147483647 h 1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2"/>
              <a:gd name="T100" fmla="*/ 0 h 120"/>
              <a:gd name="T101" fmla="*/ 252 w 252"/>
              <a:gd name="T102" fmla="*/ 120 h 1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2" h="120">
                <a:moveTo>
                  <a:pt x="228" y="0"/>
                </a:moveTo>
                <a:lnTo>
                  <a:pt x="204" y="24"/>
                </a:lnTo>
                <a:lnTo>
                  <a:pt x="114" y="24"/>
                </a:lnTo>
                <a:lnTo>
                  <a:pt x="108" y="30"/>
                </a:lnTo>
                <a:lnTo>
                  <a:pt x="102" y="42"/>
                </a:lnTo>
                <a:lnTo>
                  <a:pt x="96" y="48"/>
                </a:lnTo>
                <a:lnTo>
                  <a:pt x="90" y="48"/>
                </a:lnTo>
                <a:lnTo>
                  <a:pt x="78" y="54"/>
                </a:lnTo>
                <a:lnTo>
                  <a:pt x="90" y="72"/>
                </a:lnTo>
                <a:lnTo>
                  <a:pt x="84" y="78"/>
                </a:lnTo>
                <a:lnTo>
                  <a:pt x="72" y="102"/>
                </a:lnTo>
                <a:lnTo>
                  <a:pt x="72" y="114"/>
                </a:lnTo>
                <a:lnTo>
                  <a:pt x="78" y="120"/>
                </a:lnTo>
                <a:lnTo>
                  <a:pt x="78" y="114"/>
                </a:lnTo>
                <a:lnTo>
                  <a:pt x="84" y="108"/>
                </a:lnTo>
                <a:lnTo>
                  <a:pt x="96" y="108"/>
                </a:lnTo>
                <a:lnTo>
                  <a:pt x="132" y="84"/>
                </a:lnTo>
                <a:lnTo>
                  <a:pt x="138" y="90"/>
                </a:lnTo>
                <a:lnTo>
                  <a:pt x="162" y="90"/>
                </a:lnTo>
                <a:lnTo>
                  <a:pt x="186" y="78"/>
                </a:lnTo>
                <a:lnTo>
                  <a:pt x="198" y="66"/>
                </a:lnTo>
                <a:lnTo>
                  <a:pt x="210" y="60"/>
                </a:lnTo>
                <a:lnTo>
                  <a:pt x="252" y="18"/>
                </a:lnTo>
                <a:lnTo>
                  <a:pt x="228" y="0"/>
                </a:lnTo>
                <a:close/>
                <a:moveTo>
                  <a:pt x="0" y="90"/>
                </a:moveTo>
                <a:lnTo>
                  <a:pt x="6" y="102"/>
                </a:lnTo>
                <a:lnTo>
                  <a:pt x="18" y="96"/>
                </a:lnTo>
                <a:lnTo>
                  <a:pt x="24" y="90"/>
                </a:lnTo>
                <a:lnTo>
                  <a:pt x="36" y="90"/>
                </a:lnTo>
                <a:lnTo>
                  <a:pt x="36" y="84"/>
                </a:lnTo>
                <a:lnTo>
                  <a:pt x="42" y="72"/>
                </a:lnTo>
                <a:lnTo>
                  <a:pt x="18" y="72"/>
                </a:lnTo>
                <a:lnTo>
                  <a:pt x="0" y="9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8" name="Dominican Republic" descr="© INSCALE GmbH, 05.05.2010&#10;http://www.presentationload.com/">
            <a:extLst>
              <a:ext uri="{FF2B5EF4-FFF2-40B4-BE49-F238E27FC236}">
                <a16:creationId xmlns:a16="http://schemas.microsoft.com/office/drawing/2014/main" id="{037BD6B3-21D7-E69D-61B2-495F31BC12F8}"/>
              </a:ext>
            </a:extLst>
          </p:cNvPr>
          <p:cNvSpPr>
            <a:spLocks/>
          </p:cNvSpPr>
          <p:nvPr/>
        </p:nvSpPr>
        <p:spPr bwMode="gray">
          <a:xfrm>
            <a:off x="3226917" y="3628815"/>
            <a:ext cx="118021" cy="79296"/>
          </a:xfrm>
          <a:custGeom>
            <a:avLst/>
            <a:gdLst>
              <a:gd name="T0" fmla="*/ 2147483647 w 252"/>
              <a:gd name="T1" fmla="*/ 2147483647 h 168"/>
              <a:gd name="T2" fmla="*/ 2147483647 w 252"/>
              <a:gd name="T3" fmla="*/ 2147483647 h 168"/>
              <a:gd name="T4" fmla="*/ 2147483647 w 252"/>
              <a:gd name="T5" fmla="*/ 2147483647 h 168"/>
              <a:gd name="T6" fmla="*/ 2147483647 w 252"/>
              <a:gd name="T7" fmla="*/ 2147483647 h 168"/>
              <a:gd name="T8" fmla="*/ 2147483647 w 252"/>
              <a:gd name="T9" fmla="*/ 2147483647 h 168"/>
              <a:gd name="T10" fmla="*/ 2147483647 w 252"/>
              <a:gd name="T11" fmla="*/ 2147483647 h 168"/>
              <a:gd name="T12" fmla="*/ 2147483647 w 252"/>
              <a:gd name="T13" fmla="*/ 2147483647 h 168"/>
              <a:gd name="T14" fmla="*/ 2147483647 w 252"/>
              <a:gd name="T15" fmla="*/ 2147483647 h 168"/>
              <a:gd name="T16" fmla="*/ 2147483647 w 252"/>
              <a:gd name="T17" fmla="*/ 2147483647 h 168"/>
              <a:gd name="T18" fmla="*/ 2147483647 w 252"/>
              <a:gd name="T19" fmla="*/ 2147483647 h 168"/>
              <a:gd name="T20" fmla="*/ 2147483647 w 252"/>
              <a:gd name="T21" fmla="*/ 0 h 168"/>
              <a:gd name="T22" fmla="*/ 2147483647 w 252"/>
              <a:gd name="T23" fmla="*/ 0 h 168"/>
              <a:gd name="T24" fmla="*/ 2147483647 w 252"/>
              <a:gd name="T25" fmla="*/ 2147483647 h 168"/>
              <a:gd name="T26" fmla="*/ 2147483647 w 252"/>
              <a:gd name="T27" fmla="*/ 2147483647 h 168"/>
              <a:gd name="T28" fmla="*/ 2147483647 w 252"/>
              <a:gd name="T29" fmla="*/ 2147483647 h 168"/>
              <a:gd name="T30" fmla="*/ 2147483647 w 252"/>
              <a:gd name="T31" fmla="*/ 2147483647 h 168"/>
              <a:gd name="T32" fmla="*/ 2147483647 w 252"/>
              <a:gd name="T33" fmla="*/ 2147483647 h 168"/>
              <a:gd name="T34" fmla="*/ 2147483647 w 252"/>
              <a:gd name="T35" fmla="*/ 2147483647 h 168"/>
              <a:gd name="T36" fmla="*/ 2147483647 w 252"/>
              <a:gd name="T37" fmla="*/ 2147483647 h 168"/>
              <a:gd name="T38" fmla="*/ 2147483647 w 252"/>
              <a:gd name="T39" fmla="*/ 2147483647 h 168"/>
              <a:gd name="T40" fmla="*/ 2147483647 w 252"/>
              <a:gd name="T41" fmla="*/ 2147483647 h 168"/>
              <a:gd name="T42" fmla="*/ 0 w 252"/>
              <a:gd name="T43" fmla="*/ 2147483647 h 168"/>
              <a:gd name="T44" fmla="*/ 0 w 252"/>
              <a:gd name="T45" fmla="*/ 2147483647 h 168"/>
              <a:gd name="T46" fmla="*/ 2147483647 w 252"/>
              <a:gd name="T47" fmla="*/ 2147483647 h 168"/>
              <a:gd name="T48" fmla="*/ 0 w 252"/>
              <a:gd name="T49" fmla="*/ 2147483647 h 168"/>
              <a:gd name="T50" fmla="*/ 2147483647 w 252"/>
              <a:gd name="T51" fmla="*/ 2147483647 h 168"/>
              <a:gd name="T52" fmla="*/ 2147483647 w 252"/>
              <a:gd name="T53" fmla="*/ 2147483647 h 168"/>
              <a:gd name="T54" fmla="*/ 2147483647 w 252"/>
              <a:gd name="T55" fmla="*/ 2147483647 h 168"/>
              <a:gd name="T56" fmla="*/ 2147483647 w 252"/>
              <a:gd name="T57" fmla="*/ 2147483647 h 168"/>
              <a:gd name="T58" fmla="*/ 2147483647 w 252"/>
              <a:gd name="T59" fmla="*/ 2147483647 h 168"/>
              <a:gd name="T60" fmla="*/ 2147483647 w 252"/>
              <a:gd name="T61" fmla="*/ 2147483647 h 168"/>
              <a:gd name="T62" fmla="*/ 2147483647 w 252"/>
              <a:gd name="T63" fmla="*/ 2147483647 h 168"/>
              <a:gd name="T64" fmla="*/ 2147483647 w 252"/>
              <a:gd name="T65" fmla="*/ 2147483647 h 168"/>
              <a:gd name="T66" fmla="*/ 2147483647 w 252"/>
              <a:gd name="T67" fmla="*/ 2147483647 h 1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2"/>
              <a:gd name="T103" fmla="*/ 0 h 168"/>
              <a:gd name="T104" fmla="*/ 252 w 252"/>
              <a:gd name="T105" fmla="*/ 168 h 1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2" h="168">
                <a:moveTo>
                  <a:pt x="246" y="102"/>
                </a:moveTo>
                <a:lnTo>
                  <a:pt x="234" y="96"/>
                </a:lnTo>
                <a:lnTo>
                  <a:pt x="216" y="78"/>
                </a:lnTo>
                <a:lnTo>
                  <a:pt x="192" y="66"/>
                </a:lnTo>
                <a:lnTo>
                  <a:pt x="156" y="54"/>
                </a:lnTo>
                <a:lnTo>
                  <a:pt x="132" y="42"/>
                </a:lnTo>
                <a:lnTo>
                  <a:pt x="126" y="30"/>
                </a:lnTo>
                <a:lnTo>
                  <a:pt x="108" y="12"/>
                </a:lnTo>
                <a:lnTo>
                  <a:pt x="96" y="6"/>
                </a:lnTo>
                <a:lnTo>
                  <a:pt x="84" y="6"/>
                </a:lnTo>
                <a:lnTo>
                  <a:pt x="60" y="0"/>
                </a:lnTo>
                <a:lnTo>
                  <a:pt x="30" y="0"/>
                </a:lnTo>
                <a:lnTo>
                  <a:pt x="24" y="6"/>
                </a:lnTo>
                <a:lnTo>
                  <a:pt x="18" y="6"/>
                </a:lnTo>
                <a:lnTo>
                  <a:pt x="30" y="42"/>
                </a:lnTo>
                <a:lnTo>
                  <a:pt x="30" y="54"/>
                </a:lnTo>
                <a:lnTo>
                  <a:pt x="24" y="60"/>
                </a:lnTo>
                <a:lnTo>
                  <a:pt x="18" y="72"/>
                </a:lnTo>
                <a:lnTo>
                  <a:pt x="12" y="78"/>
                </a:lnTo>
                <a:lnTo>
                  <a:pt x="12" y="90"/>
                </a:lnTo>
                <a:lnTo>
                  <a:pt x="6" y="102"/>
                </a:lnTo>
                <a:lnTo>
                  <a:pt x="0" y="108"/>
                </a:lnTo>
                <a:lnTo>
                  <a:pt x="0" y="114"/>
                </a:lnTo>
                <a:lnTo>
                  <a:pt x="12" y="144"/>
                </a:lnTo>
                <a:lnTo>
                  <a:pt x="0" y="126"/>
                </a:lnTo>
                <a:lnTo>
                  <a:pt x="30" y="168"/>
                </a:lnTo>
                <a:lnTo>
                  <a:pt x="78" y="132"/>
                </a:lnTo>
                <a:lnTo>
                  <a:pt x="174" y="132"/>
                </a:lnTo>
                <a:lnTo>
                  <a:pt x="186" y="138"/>
                </a:lnTo>
                <a:lnTo>
                  <a:pt x="240" y="138"/>
                </a:lnTo>
                <a:lnTo>
                  <a:pt x="246" y="132"/>
                </a:lnTo>
                <a:lnTo>
                  <a:pt x="252" y="120"/>
                </a:lnTo>
                <a:lnTo>
                  <a:pt x="252" y="114"/>
                </a:lnTo>
                <a:lnTo>
                  <a:pt x="246" y="10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9" name="Djibouti" descr="© INSCALE GmbH, 05.05.2010&#10;http://www.presentationload.com/">
            <a:extLst>
              <a:ext uri="{FF2B5EF4-FFF2-40B4-BE49-F238E27FC236}">
                <a16:creationId xmlns:a16="http://schemas.microsoft.com/office/drawing/2014/main" id="{96B6DA7E-237B-9FB6-A17A-97B88985DFFE}"/>
              </a:ext>
            </a:extLst>
          </p:cNvPr>
          <p:cNvSpPr>
            <a:spLocks/>
          </p:cNvSpPr>
          <p:nvPr/>
        </p:nvSpPr>
        <p:spPr bwMode="gray">
          <a:xfrm>
            <a:off x="6994358" y="3903583"/>
            <a:ext cx="55322" cy="64543"/>
          </a:xfrm>
          <a:custGeom>
            <a:avLst/>
            <a:gdLst>
              <a:gd name="T0" fmla="*/ 2147483647 w 114"/>
              <a:gd name="T1" fmla="*/ 2147483647 h 138"/>
              <a:gd name="T2" fmla="*/ 2147483647 w 114"/>
              <a:gd name="T3" fmla="*/ 2147483647 h 138"/>
              <a:gd name="T4" fmla="*/ 2147483647 w 114"/>
              <a:gd name="T5" fmla="*/ 2147483647 h 138"/>
              <a:gd name="T6" fmla="*/ 0 w 114"/>
              <a:gd name="T7" fmla="*/ 2147483647 h 138"/>
              <a:gd name="T8" fmla="*/ 0 w 114"/>
              <a:gd name="T9" fmla="*/ 2147483647 h 138"/>
              <a:gd name="T10" fmla="*/ 2147483647 w 114"/>
              <a:gd name="T11" fmla="*/ 2147483647 h 138"/>
              <a:gd name="T12" fmla="*/ 2147483647 w 114"/>
              <a:gd name="T13" fmla="*/ 2147483647 h 138"/>
              <a:gd name="T14" fmla="*/ 2147483647 w 114"/>
              <a:gd name="T15" fmla="*/ 2147483647 h 138"/>
              <a:gd name="T16" fmla="*/ 2147483647 w 114"/>
              <a:gd name="T17" fmla="*/ 2147483647 h 138"/>
              <a:gd name="T18" fmla="*/ 2147483647 w 114"/>
              <a:gd name="T19" fmla="*/ 2147483647 h 138"/>
              <a:gd name="T20" fmla="*/ 2147483647 w 114"/>
              <a:gd name="T21" fmla="*/ 2147483647 h 138"/>
              <a:gd name="T22" fmla="*/ 2147483647 w 114"/>
              <a:gd name="T23" fmla="*/ 2147483647 h 138"/>
              <a:gd name="T24" fmla="*/ 2147483647 w 114"/>
              <a:gd name="T25" fmla="*/ 2147483647 h 138"/>
              <a:gd name="T26" fmla="*/ 2147483647 w 114"/>
              <a:gd name="T27" fmla="*/ 2147483647 h 138"/>
              <a:gd name="T28" fmla="*/ 2147483647 w 114"/>
              <a:gd name="T29" fmla="*/ 2147483647 h 138"/>
              <a:gd name="T30" fmla="*/ 2147483647 w 114"/>
              <a:gd name="T31" fmla="*/ 2147483647 h 138"/>
              <a:gd name="T32" fmla="*/ 2147483647 w 114"/>
              <a:gd name="T33" fmla="*/ 2147483647 h 138"/>
              <a:gd name="T34" fmla="*/ 2147483647 w 114"/>
              <a:gd name="T35" fmla="*/ 2147483647 h 138"/>
              <a:gd name="T36" fmla="*/ 2147483647 w 114"/>
              <a:gd name="T37" fmla="*/ 2147483647 h 138"/>
              <a:gd name="T38" fmla="*/ 2147483647 w 114"/>
              <a:gd name="T39" fmla="*/ 2147483647 h 138"/>
              <a:gd name="T40" fmla="*/ 2147483647 w 114"/>
              <a:gd name="T41" fmla="*/ 2147483647 h 138"/>
              <a:gd name="T42" fmla="*/ 2147483647 w 114"/>
              <a:gd name="T43" fmla="*/ 2147483647 h 138"/>
              <a:gd name="T44" fmla="*/ 2147483647 w 114"/>
              <a:gd name="T45" fmla="*/ 2147483647 h 138"/>
              <a:gd name="T46" fmla="*/ 2147483647 w 114"/>
              <a:gd name="T47" fmla="*/ 2147483647 h 138"/>
              <a:gd name="T48" fmla="*/ 2147483647 w 114"/>
              <a:gd name="T49" fmla="*/ 2147483647 h 138"/>
              <a:gd name="T50" fmla="*/ 2147483647 w 114"/>
              <a:gd name="T51" fmla="*/ 2147483647 h 138"/>
              <a:gd name="T52" fmla="*/ 2147483647 w 114"/>
              <a:gd name="T53" fmla="*/ 2147483647 h 138"/>
              <a:gd name="T54" fmla="*/ 2147483647 w 114"/>
              <a:gd name="T55" fmla="*/ 0 h 138"/>
              <a:gd name="T56" fmla="*/ 2147483647 w 114"/>
              <a:gd name="T57" fmla="*/ 2147483647 h 138"/>
              <a:gd name="T58" fmla="*/ 2147483647 w 114"/>
              <a:gd name="T59" fmla="*/ 2147483647 h 13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14"/>
              <a:gd name="T91" fmla="*/ 0 h 138"/>
              <a:gd name="T92" fmla="*/ 114 w 114"/>
              <a:gd name="T93" fmla="*/ 138 h 13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14" h="138">
                <a:moveTo>
                  <a:pt x="72" y="24"/>
                </a:moveTo>
                <a:lnTo>
                  <a:pt x="48" y="12"/>
                </a:lnTo>
                <a:lnTo>
                  <a:pt x="18" y="66"/>
                </a:lnTo>
                <a:lnTo>
                  <a:pt x="0" y="84"/>
                </a:lnTo>
                <a:lnTo>
                  <a:pt x="0" y="96"/>
                </a:lnTo>
                <a:lnTo>
                  <a:pt x="6" y="114"/>
                </a:lnTo>
                <a:lnTo>
                  <a:pt x="6" y="126"/>
                </a:lnTo>
                <a:lnTo>
                  <a:pt x="18" y="138"/>
                </a:lnTo>
                <a:lnTo>
                  <a:pt x="42" y="138"/>
                </a:lnTo>
                <a:lnTo>
                  <a:pt x="48" y="132"/>
                </a:lnTo>
                <a:lnTo>
                  <a:pt x="54" y="132"/>
                </a:lnTo>
                <a:lnTo>
                  <a:pt x="60" y="126"/>
                </a:lnTo>
                <a:lnTo>
                  <a:pt x="72" y="126"/>
                </a:lnTo>
                <a:lnTo>
                  <a:pt x="84" y="132"/>
                </a:lnTo>
                <a:lnTo>
                  <a:pt x="90" y="138"/>
                </a:lnTo>
                <a:lnTo>
                  <a:pt x="90" y="132"/>
                </a:lnTo>
                <a:lnTo>
                  <a:pt x="114" y="108"/>
                </a:lnTo>
                <a:lnTo>
                  <a:pt x="114" y="102"/>
                </a:lnTo>
                <a:lnTo>
                  <a:pt x="102" y="90"/>
                </a:lnTo>
                <a:lnTo>
                  <a:pt x="66" y="90"/>
                </a:lnTo>
                <a:lnTo>
                  <a:pt x="78" y="84"/>
                </a:lnTo>
                <a:lnTo>
                  <a:pt x="84" y="72"/>
                </a:lnTo>
                <a:lnTo>
                  <a:pt x="96" y="66"/>
                </a:lnTo>
                <a:lnTo>
                  <a:pt x="102" y="54"/>
                </a:lnTo>
                <a:lnTo>
                  <a:pt x="114" y="42"/>
                </a:lnTo>
                <a:lnTo>
                  <a:pt x="114" y="24"/>
                </a:lnTo>
                <a:lnTo>
                  <a:pt x="108" y="12"/>
                </a:lnTo>
                <a:lnTo>
                  <a:pt x="96" y="0"/>
                </a:lnTo>
                <a:lnTo>
                  <a:pt x="84" y="6"/>
                </a:lnTo>
                <a:lnTo>
                  <a:pt x="72" y="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0" name="Denmark" descr="© INSCALE GmbH, 05.05.2010&#10;http://www.presentationload.com/">
            <a:extLst>
              <a:ext uri="{FF2B5EF4-FFF2-40B4-BE49-F238E27FC236}">
                <a16:creationId xmlns:a16="http://schemas.microsoft.com/office/drawing/2014/main" id="{7F74A878-FBD8-834A-EAD9-DCB8562238C5}"/>
              </a:ext>
            </a:extLst>
          </p:cNvPr>
          <p:cNvSpPr>
            <a:spLocks noEditPoints="1"/>
          </p:cNvSpPr>
          <p:nvPr/>
        </p:nvSpPr>
        <p:spPr bwMode="gray">
          <a:xfrm>
            <a:off x="5882381" y="2216257"/>
            <a:ext cx="130930" cy="110644"/>
          </a:xfrm>
          <a:custGeom>
            <a:avLst/>
            <a:gdLst>
              <a:gd name="T0" fmla="*/ 2147483647 w 71"/>
              <a:gd name="T1" fmla="*/ 2147483647 h 60"/>
              <a:gd name="T2" fmla="*/ 2147483647 w 71"/>
              <a:gd name="T3" fmla="*/ 2147483647 h 60"/>
              <a:gd name="T4" fmla="*/ 2147483647 w 71"/>
              <a:gd name="T5" fmla="*/ 2147483647 h 60"/>
              <a:gd name="T6" fmla="*/ 2147483647 w 71"/>
              <a:gd name="T7" fmla="*/ 2147483647 h 60"/>
              <a:gd name="T8" fmla="*/ 2147483647 w 71"/>
              <a:gd name="T9" fmla="*/ 2147483647 h 60"/>
              <a:gd name="T10" fmla="*/ 2147483647 w 71"/>
              <a:gd name="T11" fmla="*/ 2147483647 h 60"/>
              <a:gd name="T12" fmla="*/ 2147483647 w 71"/>
              <a:gd name="T13" fmla="*/ 2147483647 h 60"/>
              <a:gd name="T14" fmla="*/ 2147483647 w 71"/>
              <a:gd name="T15" fmla="*/ 2147483647 h 60"/>
              <a:gd name="T16" fmla="*/ 2147483647 w 71"/>
              <a:gd name="T17" fmla="*/ 2147483647 h 60"/>
              <a:gd name="T18" fmla="*/ 2147483647 w 71"/>
              <a:gd name="T19" fmla="*/ 2147483647 h 60"/>
              <a:gd name="T20" fmla="*/ 2147483647 w 71"/>
              <a:gd name="T21" fmla="*/ 2147483647 h 60"/>
              <a:gd name="T22" fmla="*/ 2147483647 w 71"/>
              <a:gd name="T23" fmla="*/ 2147483647 h 60"/>
              <a:gd name="T24" fmla="*/ 2147483647 w 71"/>
              <a:gd name="T25" fmla="*/ 2147483647 h 60"/>
              <a:gd name="T26" fmla="*/ 2147483647 w 71"/>
              <a:gd name="T27" fmla="*/ 2147483647 h 60"/>
              <a:gd name="T28" fmla="*/ 2147483647 w 71"/>
              <a:gd name="T29" fmla="*/ 2147483647 h 60"/>
              <a:gd name="T30" fmla="*/ 2147483647 w 71"/>
              <a:gd name="T31" fmla="*/ 2147483647 h 60"/>
              <a:gd name="T32" fmla="*/ 2147483647 w 71"/>
              <a:gd name="T33" fmla="*/ 2147483647 h 60"/>
              <a:gd name="T34" fmla="*/ 2147483647 w 71"/>
              <a:gd name="T35" fmla="*/ 2147483647 h 60"/>
              <a:gd name="T36" fmla="*/ 2147483647 w 71"/>
              <a:gd name="T37" fmla="*/ 2147483647 h 60"/>
              <a:gd name="T38" fmla="*/ 2147483647 w 71"/>
              <a:gd name="T39" fmla="*/ 2147483647 h 60"/>
              <a:gd name="T40" fmla="*/ 2147483647 w 71"/>
              <a:gd name="T41" fmla="*/ 2147483647 h 60"/>
              <a:gd name="T42" fmla="*/ 2147483647 w 71"/>
              <a:gd name="T43" fmla="*/ 2147483647 h 60"/>
              <a:gd name="T44" fmla="*/ 2147483647 w 71"/>
              <a:gd name="T45" fmla="*/ 2147483647 h 60"/>
              <a:gd name="T46" fmla="*/ 2147483647 w 71"/>
              <a:gd name="T47" fmla="*/ 2147483647 h 60"/>
              <a:gd name="T48" fmla="*/ 2147483647 w 71"/>
              <a:gd name="T49" fmla="*/ 2147483647 h 60"/>
              <a:gd name="T50" fmla="*/ 2147483647 w 71"/>
              <a:gd name="T51" fmla="*/ 2147483647 h 60"/>
              <a:gd name="T52" fmla="*/ 2147483647 w 71"/>
              <a:gd name="T53" fmla="*/ 2147483647 h 60"/>
              <a:gd name="T54" fmla="*/ 2147483647 w 71"/>
              <a:gd name="T55" fmla="*/ 2147483647 h 60"/>
              <a:gd name="T56" fmla="*/ 2147483647 w 71"/>
              <a:gd name="T57" fmla="*/ 2147483647 h 60"/>
              <a:gd name="T58" fmla="*/ 2147483647 w 71"/>
              <a:gd name="T59" fmla="*/ 2147483647 h 60"/>
              <a:gd name="T60" fmla="*/ 2147483647 w 71"/>
              <a:gd name="T61" fmla="*/ 2147483647 h 60"/>
              <a:gd name="T62" fmla="*/ 2147483647 w 71"/>
              <a:gd name="T63" fmla="*/ 0 h 60"/>
              <a:gd name="T64" fmla="*/ 2147483647 w 71"/>
              <a:gd name="T65" fmla="*/ 2147483647 h 60"/>
              <a:gd name="T66" fmla="*/ 2147483647 w 71"/>
              <a:gd name="T67" fmla="*/ 2147483647 h 60"/>
              <a:gd name="T68" fmla="*/ 2147483647 w 71"/>
              <a:gd name="T69" fmla="*/ 2147483647 h 60"/>
              <a:gd name="T70" fmla="*/ 2147483647 w 71"/>
              <a:gd name="T71" fmla="*/ 2147483647 h 60"/>
              <a:gd name="T72" fmla="*/ 2147483647 w 71"/>
              <a:gd name="T73" fmla="*/ 2147483647 h 60"/>
              <a:gd name="T74" fmla="*/ 2147483647 w 71"/>
              <a:gd name="T75" fmla="*/ 2147483647 h 60"/>
              <a:gd name="T76" fmla="*/ 2147483647 w 71"/>
              <a:gd name="T77" fmla="*/ 2147483647 h 60"/>
              <a:gd name="T78" fmla="*/ 2147483647 w 71"/>
              <a:gd name="T79" fmla="*/ 2147483647 h 60"/>
              <a:gd name="T80" fmla="*/ 2147483647 w 71"/>
              <a:gd name="T81" fmla="*/ 2147483647 h 60"/>
              <a:gd name="T82" fmla="*/ 0 w 71"/>
              <a:gd name="T83" fmla="*/ 2147483647 h 60"/>
              <a:gd name="T84" fmla="*/ 0 w 71"/>
              <a:gd name="T85" fmla="*/ 2147483647 h 60"/>
              <a:gd name="T86" fmla="*/ 2147483647 w 71"/>
              <a:gd name="T87" fmla="*/ 2147483647 h 60"/>
              <a:gd name="T88" fmla="*/ 2147483647 w 71"/>
              <a:gd name="T89" fmla="*/ 2147483647 h 60"/>
              <a:gd name="T90" fmla="*/ 2147483647 w 71"/>
              <a:gd name="T91" fmla="*/ 2147483647 h 60"/>
              <a:gd name="T92" fmla="*/ 2147483647 w 71"/>
              <a:gd name="T93" fmla="*/ 2147483647 h 60"/>
              <a:gd name="T94" fmla="*/ 2147483647 w 71"/>
              <a:gd name="T95" fmla="*/ 2147483647 h 60"/>
              <a:gd name="T96" fmla="*/ 2147483647 w 71"/>
              <a:gd name="T97" fmla="*/ 2147483647 h 60"/>
              <a:gd name="T98" fmla="*/ 2147483647 w 71"/>
              <a:gd name="T99" fmla="*/ 2147483647 h 60"/>
              <a:gd name="T100" fmla="*/ 2147483647 w 71"/>
              <a:gd name="T101" fmla="*/ 2147483647 h 60"/>
              <a:gd name="T102" fmla="*/ 2147483647 w 71"/>
              <a:gd name="T103" fmla="*/ 2147483647 h 60"/>
              <a:gd name="T104" fmla="*/ 2147483647 w 71"/>
              <a:gd name="T105" fmla="*/ 2147483647 h 60"/>
              <a:gd name="T106" fmla="*/ 2147483647 w 71"/>
              <a:gd name="T107" fmla="*/ 2147483647 h 60"/>
              <a:gd name="T108" fmla="*/ 2147483647 w 71"/>
              <a:gd name="T109" fmla="*/ 2147483647 h 60"/>
              <a:gd name="T110" fmla="*/ 2147483647 w 71"/>
              <a:gd name="T111" fmla="*/ 2147483647 h 60"/>
              <a:gd name="T112" fmla="*/ 2147483647 w 71"/>
              <a:gd name="T113" fmla="*/ 2147483647 h 60"/>
              <a:gd name="T114" fmla="*/ 2147483647 w 71"/>
              <a:gd name="T115" fmla="*/ 2147483647 h 60"/>
              <a:gd name="T116" fmla="*/ 2147483647 w 71"/>
              <a:gd name="T117" fmla="*/ 2147483647 h 60"/>
              <a:gd name="T118" fmla="*/ 2147483647 w 71"/>
              <a:gd name="T119" fmla="*/ 2147483647 h 60"/>
              <a:gd name="T120" fmla="*/ 2147483647 w 71"/>
              <a:gd name="T121" fmla="*/ 2147483647 h 6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1"/>
              <a:gd name="T184" fmla="*/ 0 h 60"/>
              <a:gd name="T185" fmla="*/ 71 w 71"/>
              <a:gd name="T186" fmla="*/ 60 h 6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1" h="60">
                <a:moveTo>
                  <a:pt x="62" y="48"/>
                </a:moveTo>
                <a:lnTo>
                  <a:pt x="67" y="46"/>
                </a:lnTo>
                <a:lnTo>
                  <a:pt x="69" y="46"/>
                </a:lnTo>
                <a:lnTo>
                  <a:pt x="69" y="43"/>
                </a:lnTo>
                <a:lnTo>
                  <a:pt x="67" y="43"/>
                </a:lnTo>
                <a:lnTo>
                  <a:pt x="62" y="41"/>
                </a:lnTo>
                <a:lnTo>
                  <a:pt x="62" y="38"/>
                </a:lnTo>
                <a:lnTo>
                  <a:pt x="64" y="38"/>
                </a:lnTo>
                <a:lnTo>
                  <a:pt x="64" y="36"/>
                </a:lnTo>
                <a:lnTo>
                  <a:pt x="67" y="34"/>
                </a:lnTo>
                <a:lnTo>
                  <a:pt x="67" y="29"/>
                </a:lnTo>
                <a:lnTo>
                  <a:pt x="64" y="29"/>
                </a:lnTo>
                <a:lnTo>
                  <a:pt x="62" y="29"/>
                </a:lnTo>
                <a:lnTo>
                  <a:pt x="60" y="31"/>
                </a:lnTo>
                <a:lnTo>
                  <a:pt x="60" y="34"/>
                </a:lnTo>
                <a:lnTo>
                  <a:pt x="57" y="36"/>
                </a:lnTo>
                <a:lnTo>
                  <a:pt x="57" y="34"/>
                </a:lnTo>
                <a:lnTo>
                  <a:pt x="55" y="31"/>
                </a:lnTo>
                <a:lnTo>
                  <a:pt x="52" y="34"/>
                </a:lnTo>
                <a:lnTo>
                  <a:pt x="45" y="38"/>
                </a:lnTo>
                <a:lnTo>
                  <a:pt x="48" y="38"/>
                </a:lnTo>
                <a:lnTo>
                  <a:pt x="50" y="41"/>
                </a:lnTo>
                <a:lnTo>
                  <a:pt x="50" y="43"/>
                </a:lnTo>
                <a:lnTo>
                  <a:pt x="50" y="46"/>
                </a:lnTo>
                <a:lnTo>
                  <a:pt x="50" y="48"/>
                </a:lnTo>
                <a:lnTo>
                  <a:pt x="48" y="48"/>
                </a:lnTo>
                <a:lnTo>
                  <a:pt x="50" y="48"/>
                </a:lnTo>
                <a:lnTo>
                  <a:pt x="50" y="50"/>
                </a:lnTo>
                <a:lnTo>
                  <a:pt x="55" y="50"/>
                </a:lnTo>
                <a:lnTo>
                  <a:pt x="55" y="48"/>
                </a:lnTo>
                <a:lnTo>
                  <a:pt x="57" y="48"/>
                </a:lnTo>
                <a:lnTo>
                  <a:pt x="57" y="50"/>
                </a:lnTo>
                <a:lnTo>
                  <a:pt x="60" y="53"/>
                </a:lnTo>
                <a:lnTo>
                  <a:pt x="60" y="55"/>
                </a:lnTo>
                <a:lnTo>
                  <a:pt x="62" y="55"/>
                </a:lnTo>
                <a:lnTo>
                  <a:pt x="62" y="53"/>
                </a:lnTo>
                <a:lnTo>
                  <a:pt x="62" y="48"/>
                </a:lnTo>
                <a:close/>
                <a:moveTo>
                  <a:pt x="71" y="53"/>
                </a:moveTo>
                <a:lnTo>
                  <a:pt x="62" y="55"/>
                </a:lnTo>
                <a:lnTo>
                  <a:pt x="60" y="58"/>
                </a:lnTo>
                <a:lnTo>
                  <a:pt x="57" y="58"/>
                </a:lnTo>
                <a:lnTo>
                  <a:pt x="57" y="55"/>
                </a:lnTo>
                <a:lnTo>
                  <a:pt x="55" y="55"/>
                </a:lnTo>
                <a:lnTo>
                  <a:pt x="50" y="53"/>
                </a:lnTo>
                <a:lnTo>
                  <a:pt x="45" y="53"/>
                </a:lnTo>
                <a:lnTo>
                  <a:pt x="45" y="58"/>
                </a:lnTo>
                <a:lnTo>
                  <a:pt x="50" y="58"/>
                </a:lnTo>
                <a:lnTo>
                  <a:pt x="52" y="58"/>
                </a:lnTo>
                <a:lnTo>
                  <a:pt x="55" y="60"/>
                </a:lnTo>
                <a:lnTo>
                  <a:pt x="57" y="60"/>
                </a:lnTo>
                <a:lnTo>
                  <a:pt x="60" y="60"/>
                </a:lnTo>
                <a:lnTo>
                  <a:pt x="62" y="60"/>
                </a:lnTo>
                <a:lnTo>
                  <a:pt x="69" y="58"/>
                </a:lnTo>
                <a:lnTo>
                  <a:pt x="71" y="58"/>
                </a:lnTo>
                <a:lnTo>
                  <a:pt x="71" y="53"/>
                </a:lnTo>
                <a:close/>
                <a:moveTo>
                  <a:pt x="31" y="12"/>
                </a:moveTo>
                <a:lnTo>
                  <a:pt x="36" y="7"/>
                </a:lnTo>
                <a:lnTo>
                  <a:pt x="36" y="3"/>
                </a:lnTo>
                <a:lnTo>
                  <a:pt x="36" y="0"/>
                </a:lnTo>
                <a:lnTo>
                  <a:pt x="26" y="0"/>
                </a:lnTo>
                <a:lnTo>
                  <a:pt x="26" y="3"/>
                </a:lnTo>
                <a:lnTo>
                  <a:pt x="21" y="7"/>
                </a:lnTo>
                <a:lnTo>
                  <a:pt x="21" y="10"/>
                </a:lnTo>
                <a:lnTo>
                  <a:pt x="19" y="10"/>
                </a:lnTo>
                <a:lnTo>
                  <a:pt x="19" y="19"/>
                </a:lnTo>
                <a:lnTo>
                  <a:pt x="14" y="14"/>
                </a:lnTo>
                <a:lnTo>
                  <a:pt x="12" y="7"/>
                </a:lnTo>
                <a:lnTo>
                  <a:pt x="7" y="10"/>
                </a:lnTo>
                <a:lnTo>
                  <a:pt x="5" y="10"/>
                </a:lnTo>
                <a:lnTo>
                  <a:pt x="5" y="12"/>
                </a:lnTo>
                <a:lnTo>
                  <a:pt x="5" y="14"/>
                </a:lnTo>
                <a:lnTo>
                  <a:pt x="7" y="14"/>
                </a:lnTo>
                <a:lnTo>
                  <a:pt x="12" y="19"/>
                </a:lnTo>
                <a:lnTo>
                  <a:pt x="12" y="22"/>
                </a:lnTo>
                <a:lnTo>
                  <a:pt x="5" y="19"/>
                </a:lnTo>
                <a:lnTo>
                  <a:pt x="2" y="24"/>
                </a:lnTo>
                <a:lnTo>
                  <a:pt x="0" y="24"/>
                </a:lnTo>
                <a:lnTo>
                  <a:pt x="0" y="29"/>
                </a:lnTo>
                <a:lnTo>
                  <a:pt x="0" y="31"/>
                </a:lnTo>
                <a:lnTo>
                  <a:pt x="5" y="34"/>
                </a:lnTo>
                <a:lnTo>
                  <a:pt x="7" y="34"/>
                </a:lnTo>
                <a:lnTo>
                  <a:pt x="2" y="38"/>
                </a:lnTo>
                <a:lnTo>
                  <a:pt x="2" y="41"/>
                </a:lnTo>
                <a:lnTo>
                  <a:pt x="5" y="43"/>
                </a:lnTo>
                <a:lnTo>
                  <a:pt x="7" y="43"/>
                </a:lnTo>
                <a:lnTo>
                  <a:pt x="7" y="48"/>
                </a:lnTo>
                <a:lnTo>
                  <a:pt x="5" y="53"/>
                </a:lnTo>
                <a:lnTo>
                  <a:pt x="7" y="53"/>
                </a:lnTo>
                <a:lnTo>
                  <a:pt x="17" y="53"/>
                </a:lnTo>
                <a:lnTo>
                  <a:pt x="17" y="55"/>
                </a:lnTo>
                <a:lnTo>
                  <a:pt x="24" y="55"/>
                </a:lnTo>
                <a:lnTo>
                  <a:pt x="26" y="58"/>
                </a:lnTo>
                <a:lnTo>
                  <a:pt x="26" y="55"/>
                </a:lnTo>
                <a:lnTo>
                  <a:pt x="24" y="53"/>
                </a:lnTo>
                <a:lnTo>
                  <a:pt x="24" y="48"/>
                </a:lnTo>
                <a:lnTo>
                  <a:pt x="26" y="43"/>
                </a:lnTo>
                <a:lnTo>
                  <a:pt x="24" y="41"/>
                </a:lnTo>
                <a:lnTo>
                  <a:pt x="24" y="38"/>
                </a:lnTo>
                <a:lnTo>
                  <a:pt x="21" y="38"/>
                </a:lnTo>
                <a:lnTo>
                  <a:pt x="24" y="38"/>
                </a:lnTo>
                <a:lnTo>
                  <a:pt x="31" y="34"/>
                </a:lnTo>
                <a:lnTo>
                  <a:pt x="33" y="26"/>
                </a:lnTo>
                <a:lnTo>
                  <a:pt x="38" y="26"/>
                </a:lnTo>
                <a:lnTo>
                  <a:pt x="41" y="19"/>
                </a:lnTo>
                <a:lnTo>
                  <a:pt x="31" y="19"/>
                </a:lnTo>
                <a:lnTo>
                  <a:pt x="31" y="12"/>
                </a:lnTo>
                <a:close/>
                <a:moveTo>
                  <a:pt x="29" y="38"/>
                </a:moveTo>
                <a:lnTo>
                  <a:pt x="31" y="48"/>
                </a:lnTo>
                <a:lnTo>
                  <a:pt x="36" y="53"/>
                </a:lnTo>
                <a:lnTo>
                  <a:pt x="38" y="46"/>
                </a:lnTo>
                <a:lnTo>
                  <a:pt x="33" y="41"/>
                </a:lnTo>
                <a:lnTo>
                  <a:pt x="29" y="38"/>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1" name="Czech Republic" descr="© INSCALE GmbH, 05.05.2010&#10;http://www.presentationload.com/">
            <a:extLst>
              <a:ext uri="{FF2B5EF4-FFF2-40B4-BE49-F238E27FC236}">
                <a16:creationId xmlns:a16="http://schemas.microsoft.com/office/drawing/2014/main" id="{7B313BE1-5F7C-9684-DA28-C1942DF73412}"/>
              </a:ext>
            </a:extLst>
          </p:cNvPr>
          <p:cNvSpPr>
            <a:spLocks/>
          </p:cNvSpPr>
          <p:nvPr/>
        </p:nvSpPr>
        <p:spPr bwMode="gray">
          <a:xfrm>
            <a:off x="5998558" y="2454142"/>
            <a:ext cx="199159" cy="90360"/>
          </a:xfrm>
          <a:custGeom>
            <a:avLst/>
            <a:gdLst>
              <a:gd name="T0" fmla="*/ 2147483647 w 420"/>
              <a:gd name="T1" fmla="*/ 2147483647 h 192"/>
              <a:gd name="T2" fmla="*/ 2147483647 w 420"/>
              <a:gd name="T3" fmla="*/ 2147483647 h 192"/>
              <a:gd name="T4" fmla="*/ 2147483647 w 420"/>
              <a:gd name="T5" fmla="*/ 2147483647 h 192"/>
              <a:gd name="T6" fmla="*/ 2147483647 w 420"/>
              <a:gd name="T7" fmla="*/ 2147483647 h 192"/>
              <a:gd name="T8" fmla="*/ 2147483647 w 420"/>
              <a:gd name="T9" fmla="*/ 2147483647 h 192"/>
              <a:gd name="T10" fmla="*/ 2147483647 w 420"/>
              <a:gd name="T11" fmla="*/ 2147483647 h 192"/>
              <a:gd name="T12" fmla="*/ 2147483647 w 420"/>
              <a:gd name="T13" fmla="*/ 2147483647 h 192"/>
              <a:gd name="T14" fmla="*/ 2147483647 w 420"/>
              <a:gd name="T15" fmla="*/ 2147483647 h 192"/>
              <a:gd name="T16" fmla="*/ 2147483647 w 420"/>
              <a:gd name="T17" fmla="*/ 2147483647 h 192"/>
              <a:gd name="T18" fmla="*/ 2147483647 w 420"/>
              <a:gd name="T19" fmla="*/ 2147483647 h 192"/>
              <a:gd name="T20" fmla="*/ 2147483647 w 420"/>
              <a:gd name="T21" fmla="*/ 2147483647 h 192"/>
              <a:gd name="T22" fmla="*/ 2147483647 w 420"/>
              <a:gd name="T23" fmla="*/ 2147483647 h 192"/>
              <a:gd name="T24" fmla="*/ 2147483647 w 420"/>
              <a:gd name="T25" fmla="*/ 2147483647 h 192"/>
              <a:gd name="T26" fmla="*/ 2147483647 w 420"/>
              <a:gd name="T27" fmla="*/ 2147483647 h 192"/>
              <a:gd name="T28" fmla="*/ 2147483647 w 420"/>
              <a:gd name="T29" fmla="*/ 0 h 192"/>
              <a:gd name="T30" fmla="*/ 2147483647 w 420"/>
              <a:gd name="T31" fmla="*/ 2147483647 h 192"/>
              <a:gd name="T32" fmla="*/ 2147483647 w 420"/>
              <a:gd name="T33" fmla="*/ 0 h 192"/>
              <a:gd name="T34" fmla="*/ 2147483647 w 420"/>
              <a:gd name="T35" fmla="*/ 2147483647 h 192"/>
              <a:gd name="T36" fmla="*/ 2147483647 w 420"/>
              <a:gd name="T37" fmla="*/ 2147483647 h 192"/>
              <a:gd name="T38" fmla="*/ 2147483647 w 420"/>
              <a:gd name="T39" fmla="*/ 2147483647 h 192"/>
              <a:gd name="T40" fmla="*/ 2147483647 w 420"/>
              <a:gd name="T41" fmla="*/ 2147483647 h 192"/>
              <a:gd name="T42" fmla="*/ 2147483647 w 420"/>
              <a:gd name="T43" fmla="*/ 2147483647 h 192"/>
              <a:gd name="T44" fmla="*/ 2147483647 w 420"/>
              <a:gd name="T45" fmla="*/ 2147483647 h 192"/>
              <a:gd name="T46" fmla="*/ 2147483647 w 420"/>
              <a:gd name="T47" fmla="*/ 2147483647 h 192"/>
              <a:gd name="T48" fmla="*/ 2147483647 w 420"/>
              <a:gd name="T49" fmla="*/ 2147483647 h 192"/>
              <a:gd name="T50" fmla="*/ 2147483647 w 420"/>
              <a:gd name="T51" fmla="*/ 2147483647 h 192"/>
              <a:gd name="T52" fmla="*/ 0 w 420"/>
              <a:gd name="T53" fmla="*/ 2147483647 h 192"/>
              <a:gd name="T54" fmla="*/ 2147483647 w 420"/>
              <a:gd name="T55" fmla="*/ 2147483647 h 192"/>
              <a:gd name="T56" fmla="*/ 2147483647 w 420"/>
              <a:gd name="T57" fmla="*/ 2147483647 h 192"/>
              <a:gd name="T58" fmla="*/ 2147483647 w 420"/>
              <a:gd name="T59" fmla="*/ 2147483647 h 192"/>
              <a:gd name="T60" fmla="*/ 2147483647 w 420"/>
              <a:gd name="T61" fmla="*/ 2147483647 h 192"/>
              <a:gd name="T62" fmla="*/ 2147483647 w 420"/>
              <a:gd name="T63" fmla="*/ 2147483647 h 192"/>
              <a:gd name="T64" fmla="*/ 2147483647 w 420"/>
              <a:gd name="T65" fmla="*/ 2147483647 h 192"/>
              <a:gd name="T66" fmla="*/ 2147483647 w 420"/>
              <a:gd name="T67" fmla="*/ 2147483647 h 192"/>
              <a:gd name="T68" fmla="*/ 2147483647 w 420"/>
              <a:gd name="T69" fmla="*/ 2147483647 h 192"/>
              <a:gd name="T70" fmla="*/ 2147483647 w 420"/>
              <a:gd name="T71" fmla="*/ 2147483647 h 192"/>
              <a:gd name="T72" fmla="*/ 2147483647 w 420"/>
              <a:gd name="T73" fmla="*/ 2147483647 h 192"/>
              <a:gd name="T74" fmla="*/ 2147483647 w 420"/>
              <a:gd name="T75" fmla="*/ 2147483647 h 192"/>
              <a:gd name="T76" fmla="*/ 2147483647 w 420"/>
              <a:gd name="T77" fmla="*/ 2147483647 h 192"/>
              <a:gd name="T78" fmla="*/ 2147483647 w 420"/>
              <a:gd name="T79" fmla="*/ 2147483647 h 192"/>
              <a:gd name="T80" fmla="*/ 2147483647 w 420"/>
              <a:gd name="T81" fmla="*/ 2147483647 h 192"/>
              <a:gd name="T82" fmla="*/ 2147483647 w 420"/>
              <a:gd name="T83" fmla="*/ 2147483647 h 192"/>
              <a:gd name="T84" fmla="*/ 2147483647 w 420"/>
              <a:gd name="T85" fmla="*/ 2147483647 h 192"/>
              <a:gd name="T86" fmla="*/ 2147483647 w 420"/>
              <a:gd name="T87" fmla="*/ 2147483647 h 192"/>
              <a:gd name="T88" fmla="*/ 2147483647 w 420"/>
              <a:gd name="T89" fmla="*/ 2147483647 h 192"/>
              <a:gd name="T90" fmla="*/ 2147483647 w 420"/>
              <a:gd name="T91" fmla="*/ 2147483647 h 192"/>
              <a:gd name="T92" fmla="*/ 2147483647 w 420"/>
              <a:gd name="T93" fmla="*/ 2147483647 h 192"/>
              <a:gd name="T94" fmla="*/ 2147483647 w 420"/>
              <a:gd name="T95" fmla="*/ 2147483647 h 192"/>
              <a:gd name="T96" fmla="*/ 2147483647 w 420"/>
              <a:gd name="T97" fmla="*/ 2147483647 h 192"/>
              <a:gd name="T98" fmla="*/ 2147483647 w 420"/>
              <a:gd name="T99" fmla="*/ 2147483647 h 192"/>
              <a:gd name="T100" fmla="*/ 2147483647 w 420"/>
              <a:gd name="T101" fmla="*/ 2147483647 h 192"/>
              <a:gd name="T102" fmla="*/ 2147483647 w 420"/>
              <a:gd name="T103" fmla="*/ 2147483647 h 192"/>
              <a:gd name="T104" fmla="*/ 2147483647 w 420"/>
              <a:gd name="T105" fmla="*/ 2147483647 h 19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20"/>
              <a:gd name="T160" fmla="*/ 0 h 192"/>
              <a:gd name="T161" fmla="*/ 420 w 420"/>
              <a:gd name="T162" fmla="*/ 192 h 19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20" h="192">
                <a:moveTo>
                  <a:pt x="408" y="108"/>
                </a:moveTo>
                <a:lnTo>
                  <a:pt x="402" y="96"/>
                </a:lnTo>
                <a:lnTo>
                  <a:pt x="402" y="90"/>
                </a:lnTo>
                <a:lnTo>
                  <a:pt x="390" y="84"/>
                </a:lnTo>
                <a:lnTo>
                  <a:pt x="372" y="84"/>
                </a:lnTo>
                <a:lnTo>
                  <a:pt x="372" y="78"/>
                </a:lnTo>
                <a:lnTo>
                  <a:pt x="366" y="72"/>
                </a:lnTo>
                <a:lnTo>
                  <a:pt x="360" y="84"/>
                </a:lnTo>
                <a:lnTo>
                  <a:pt x="354" y="78"/>
                </a:lnTo>
                <a:lnTo>
                  <a:pt x="348" y="66"/>
                </a:lnTo>
                <a:lnTo>
                  <a:pt x="342" y="60"/>
                </a:lnTo>
                <a:lnTo>
                  <a:pt x="324" y="60"/>
                </a:lnTo>
                <a:lnTo>
                  <a:pt x="330" y="54"/>
                </a:lnTo>
                <a:lnTo>
                  <a:pt x="312" y="54"/>
                </a:lnTo>
                <a:lnTo>
                  <a:pt x="300" y="60"/>
                </a:lnTo>
                <a:lnTo>
                  <a:pt x="294" y="60"/>
                </a:lnTo>
                <a:lnTo>
                  <a:pt x="294" y="66"/>
                </a:lnTo>
                <a:lnTo>
                  <a:pt x="276" y="66"/>
                </a:lnTo>
                <a:lnTo>
                  <a:pt x="270" y="60"/>
                </a:lnTo>
                <a:lnTo>
                  <a:pt x="264" y="60"/>
                </a:lnTo>
                <a:lnTo>
                  <a:pt x="264" y="48"/>
                </a:lnTo>
                <a:lnTo>
                  <a:pt x="252" y="42"/>
                </a:lnTo>
                <a:lnTo>
                  <a:pt x="264" y="36"/>
                </a:lnTo>
                <a:lnTo>
                  <a:pt x="258" y="30"/>
                </a:lnTo>
                <a:lnTo>
                  <a:pt x="234" y="30"/>
                </a:lnTo>
                <a:lnTo>
                  <a:pt x="234" y="24"/>
                </a:lnTo>
                <a:lnTo>
                  <a:pt x="228" y="24"/>
                </a:lnTo>
                <a:lnTo>
                  <a:pt x="216" y="18"/>
                </a:lnTo>
                <a:lnTo>
                  <a:pt x="198" y="18"/>
                </a:lnTo>
                <a:lnTo>
                  <a:pt x="192" y="0"/>
                </a:lnTo>
                <a:lnTo>
                  <a:pt x="174" y="0"/>
                </a:lnTo>
                <a:lnTo>
                  <a:pt x="162" y="12"/>
                </a:lnTo>
                <a:lnTo>
                  <a:pt x="156" y="12"/>
                </a:lnTo>
                <a:lnTo>
                  <a:pt x="144" y="0"/>
                </a:lnTo>
                <a:lnTo>
                  <a:pt x="138" y="6"/>
                </a:lnTo>
                <a:lnTo>
                  <a:pt x="132" y="6"/>
                </a:lnTo>
                <a:lnTo>
                  <a:pt x="126" y="12"/>
                </a:lnTo>
                <a:lnTo>
                  <a:pt x="126" y="18"/>
                </a:lnTo>
                <a:lnTo>
                  <a:pt x="108" y="18"/>
                </a:lnTo>
                <a:lnTo>
                  <a:pt x="108" y="24"/>
                </a:lnTo>
                <a:lnTo>
                  <a:pt x="84" y="24"/>
                </a:lnTo>
                <a:lnTo>
                  <a:pt x="84" y="30"/>
                </a:lnTo>
                <a:lnTo>
                  <a:pt x="66" y="36"/>
                </a:lnTo>
                <a:lnTo>
                  <a:pt x="54" y="48"/>
                </a:lnTo>
                <a:lnTo>
                  <a:pt x="42" y="42"/>
                </a:lnTo>
                <a:lnTo>
                  <a:pt x="36" y="42"/>
                </a:lnTo>
                <a:lnTo>
                  <a:pt x="30" y="48"/>
                </a:lnTo>
                <a:lnTo>
                  <a:pt x="30" y="54"/>
                </a:lnTo>
                <a:lnTo>
                  <a:pt x="18" y="54"/>
                </a:lnTo>
                <a:lnTo>
                  <a:pt x="18" y="60"/>
                </a:lnTo>
                <a:lnTo>
                  <a:pt x="6" y="60"/>
                </a:lnTo>
                <a:lnTo>
                  <a:pt x="6" y="54"/>
                </a:lnTo>
                <a:lnTo>
                  <a:pt x="0" y="54"/>
                </a:lnTo>
                <a:lnTo>
                  <a:pt x="0" y="66"/>
                </a:lnTo>
                <a:lnTo>
                  <a:pt x="6" y="72"/>
                </a:lnTo>
                <a:lnTo>
                  <a:pt x="12" y="72"/>
                </a:lnTo>
                <a:lnTo>
                  <a:pt x="24" y="84"/>
                </a:lnTo>
                <a:lnTo>
                  <a:pt x="18" y="90"/>
                </a:lnTo>
                <a:lnTo>
                  <a:pt x="12" y="90"/>
                </a:lnTo>
                <a:lnTo>
                  <a:pt x="12" y="96"/>
                </a:lnTo>
                <a:lnTo>
                  <a:pt x="24" y="108"/>
                </a:lnTo>
                <a:lnTo>
                  <a:pt x="30" y="120"/>
                </a:lnTo>
                <a:lnTo>
                  <a:pt x="36" y="120"/>
                </a:lnTo>
                <a:lnTo>
                  <a:pt x="36" y="126"/>
                </a:lnTo>
                <a:lnTo>
                  <a:pt x="48" y="132"/>
                </a:lnTo>
                <a:lnTo>
                  <a:pt x="60" y="132"/>
                </a:lnTo>
                <a:lnTo>
                  <a:pt x="66" y="144"/>
                </a:lnTo>
                <a:lnTo>
                  <a:pt x="72" y="144"/>
                </a:lnTo>
                <a:lnTo>
                  <a:pt x="78" y="156"/>
                </a:lnTo>
                <a:lnTo>
                  <a:pt x="90" y="156"/>
                </a:lnTo>
                <a:lnTo>
                  <a:pt x="96" y="162"/>
                </a:lnTo>
                <a:lnTo>
                  <a:pt x="102" y="162"/>
                </a:lnTo>
                <a:lnTo>
                  <a:pt x="102" y="174"/>
                </a:lnTo>
                <a:lnTo>
                  <a:pt x="120" y="192"/>
                </a:lnTo>
                <a:lnTo>
                  <a:pt x="132" y="192"/>
                </a:lnTo>
                <a:lnTo>
                  <a:pt x="144" y="186"/>
                </a:lnTo>
                <a:lnTo>
                  <a:pt x="150" y="186"/>
                </a:lnTo>
                <a:lnTo>
                  <a:pt x="162" y="192"/>
                </a:lnTo>
                <a:lnTo>
                  <a:pt x="162" y="174"/>
                </a:lnTo>
                <a:lnTo>
                  <a:pt x="168" y="174"/>
                </a:lnTo>
                <a:lnTo>
                  <a:pt x="174" y="162"/>
                </a:lnTo>
                <a:lnTo>
                  <a:pt x="180" y="156"/>
                </a:lnTo>
                <a:lnTo>
                  <a:pt x="198" y="156"/>
                </a:lnTo>
                <a:lnTo>
                  <a:pt x="210" y="162"/>
                </a:lnTo>
                <a:lnTo>
                  <a:pt x="222" y="174"/>
                </a:lnTo>
                <a:lnTo>
                  <a:pt x="234" y="168"/>
                </a:lnTo>
                <a:lnTo>
                  <a:pt x="246" y="180"/>
                </a:lnTo>
                <a:lnTo>
                  <a:pt x="258" y="174"/>
                </a:lnTo>
                <a:lnTo>
                  <a:pt x="264" y="168"/>
                </a:lnTo>
                <a:lnTo>
                  <a:pt x="276" y="168"/>
                </a:lnTo>
                <a:lnTo>
                  <a:pt x="282" y="174"/>
                </a:lnTo>
                <a:lnTo>
                  <a:pt x="288" y="174"/>
                </a:lnTo>
                <a:lnTo>
                  <a:pt x="300" y="180"/>
                </a:lnTo>
                <a:lnTo>
                  <a:pt x="306" y="174"/>
                </a:lnTo>
                <a:lnTo>
                  <a:pt x="324" y="174"/>
                </a:lnTo>
                <a:lnTo>
                  <a:pt x="330" y="168"/>
                </a:lnTo>
                <a:lnTo>
                  <a:pt x="330" y="174"/>
                </a:lnTo>
                <a:lnTo>
                  <a:pt x="348" y="174"/>
                </a:lnTo>
                <a:lnTo>
                  <a:pt x="360" y="168"/>
                </a:lnTo>
                <a:lnTo>
                  <a:pt x="366" y="162"/>
                </a:lnTo>
                <a:lnTo>
                  <a:pt x="378" y="156"/>
                </a:lnTo>
                <a:lnTo>
                  <a:pt x="378" y="132"/>
                </a:lnTo>
                <a:lnTo>
                  <a:pt x="402" y="126"/>
                </a:lnTo>
                <a:lnTo>
                  <a:pt x="420" y="114"/>
                </a:lnTo>
                <a:lnTo>
                  <a:pt x="414" y="108"/>
                </a:lnTo>
                <a:lnTo>
                  <a:pt x="408" y="108"/>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2" name="Cyprus" descr="© INSCALE GmbH, 05.05.2010&#10;http://www.presentationload.com/">
            <a:extLst>
              <a:ext uri="{FF2B5EF4-FFF2-40B4-BE49-F238E27FC236}">
                <a16:creationId xmlns:a16="http://schemas.microsoft.com/office/drawing/2014/main" id="{A6BA2F30-6EAE-3C6D-177F-300C0B07B5AB}"/>
              </a:ext>
            </a:extLst>
          </p:cNvPr>
          <p:cNvSpPr>
            <a:spLocks/>
          </p:cNvSpPr>
          <p:nvPr/>
        </p:nvSpPr>
        <p:spPr bwMode="gray">
          <a:xfrm>
            <a:off x="6638450" y="3031338"/>
            <a:ext cx="70075" cy="40569"/>
          </a:xfrm>
          <a:custGeom>
            <a:avLst/>
            <a:gdLst>
              <a:gd name="T0" fmla="*/ 0 w 150"/>
              <a:gd name="T1" fmla="*/ 2147483647 h 84"/>
              <a:gd name="T2" fmla="*/ 2147483647 w 150"/>
              <a:gd name="T3" fmla="*/ 2147483647 h 84"/>
              <a:gd name="T4" fmla="*/ 2147483647 w 150"/>
              <a:gd name="T5" fmla="*/ 2147483647 h 84"/>
              <a:gd name="T6" fmla="*/ 2147483647 w 150"/>
              <a:gd name="T7" fmla="*/ 2147483647 h 84"/>
              <a:gd name="T8" fmla="*/ 2147483647 w 150"/>
              <a:gd name="T9" fmla="*/ 2147483647 h 84"/>
              <a:gd name="T10" fmla="*/ 2147483647 w 150"/>
              <a:gd name="T11" fmla="*/ 2147483647 h 84"/>
              <a:gd name="T12" fmla="*/ 2147483647 w 150"/>
              <a:gd name="T13" fmla="*/ 2147483647 h 84"/>
              <a:gd name="T14" fmla="*/ 2147483647 w 150"/>
              <a:gd name="T15" fmla="*/ 2147483647 h 84"/>
              <a:gd name="T16" fmla="*/ 2147483647 w 150"/>
              <a:gd name="T17" fmla="*/ 2147483647 h 84"/>
              <a:gd name="T18" fmla="*/ 2147483647 w 150"/>
              <a:gd name="T19" fmla="*/ 2147483647 h 84"/>
              <a:gd name="T20" fmla="*/ 2147483647 w 150"/>
              <a:gd name="T21" fmla="*/ 2147483647 h 84"/>
              <a:gd name="T22" fmla="*/ 2147483647 w 150"/>
              <a:gd name="T23" fmla="*/ 2147483647 h 84"/>
              <a:gd name="T24" fmla="*/ 2147483647 w 150"/>
              <a:gd name="T25" fmla="*/ 2147483647 h 84"/>
              <a:gd name="T26" fmla="*/ 2147483647 w 150"/>
              <a:gd name="T27" fmla="*/ 0 h 84"/>
              <a:gd name="T28" fmla="*/ 2147483647 w 150"/>
              <a:gd name="T29" fmla="*/ 2147483647 h 84"/>
              <a:gd name="T30" fmla="*/ 2147483647 w 150"/>
              <a:gd name="T31" fmla="*/ 2147483647 h 84"/>
              <a:gd name="T32" fmla="*/ 2147483647 w 150"/>
              <a:gd name="T33" fmla="*/ 2147483647 h 84"/>
              <a:gd name="T34" fmla="*/ 2147483647 w 150"/>
              <a:gd name="T35" fmla="*/ 2147483647 h 84"/>
              <a:gd name="T36" fmla="*/ 2147483647 w 150"/>
              <a:gd name="T37" fmla="*/ 2147483647 h 84"/>
              <a:gd name="T38" fmla="*/ 0 w 150"/>
              <a:gd name="T39" fmla="*/ 2147483647 h 84"/>
              <a:gd name="T40" fmla="*/ 0 w 150"/>
              <a:gd name="T41" fmla="*/ 2147483647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0"/>
              <a:gd name="T64" fmla="*/ 0 h 84"/>
              <a:gd name="T65" fmla="*/ 150 w 150"/>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0" h="84">
                <a:moveTo>
                  <a:pt x="0" y="48"/>
                </a:moveTo>
                <a:lnTo>
                  <a:pt x="6" y="60"/>
                </a:lnTo>
                <a:lnTo>
                  <a:pt x="30" y="72"/>
                </a:lnTo>
                <a:lnTo>
                  <a:pt x="36" y="84"/>
                </a:lnTo>
                <a:lnTo>
                  <a:pt x="54" y="84"/>
                </a:lnTo>
                <a:lnTo>
                  <a:pt x="60" y="78"/>
                </a:lnTo>
                <a:lnTo>
                  <a:pt x="72" y="72"/>
                </a:lnTo>
                <a:lnTo>
                  <a:pt x="78" y="66"/>
                </a:lnTo>
                <a:lnTo>
                  <a:pt x="90" y="60"/>
                </a:lnTo>
                <a:lnTo>
                  <a:pt x="96" y="54"/>
                </a:lnTo>
                <a:lnTo>
                  <a:pt x="102" y="60"/>
                </a:lnTo>
                <a:lnTo>
                  <a:pt x="120" y="60"/>
                </a:lnTo>
                <a:lnTo>
                  <a:pt x="120" y="36"/>
                </a:lnTo>
                <a:lnTo>
                  <a:pt x="150" y="0"/>
                </a:lnTo>
                <a:lnTo>
                  <a:pt x="108" y="24"/>
                </a:lnTo>
                <a:lnTo>
                  <a:pt x="54" y="24"/>
                </a:lnTo>
                <a:lnTo>
                  <a:pt x="48" y="30"/>
                </a:lnTo>
                <a:lnTo>
                  <a:pt x="48" y="36"/>
                </a:lnTo>
                <a:lnTo>
                  <a:pt x="12" y="36"/>
                </a:lnTo>
                <a:lnTo>
                  <a:pt x="0" y="42"/>
                </a:lnTo>
                <a:lnTo>
                  <a:pt x="0" y="48"/>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3" name="Cuba" descr="© INSCALE GmbH, 05.05.2010&#10;http://www.presentationload.com/">
            <a:extLst>
              <a:ext uri="{FF2B5EF4-FFF2-40B4-BE49-F238E27FC236}">
                <a16:creationId xmlns:a16="http://schemas.microsoft.com/office/drawing/2014/main" id="{B8F3A058-CFEC-73E5-C908-6F92C9497119}"/>
              </a:ext>
            </a:extLst>
          </p:cNvPr>
          <p:cNvSpPr>
            <a:spLocks noEditPoints="1"/>
          </p:cNvSpPr>
          <p:nvPr/>
        </p:nvSpPr>
        <p:spPr bwMode="gray">
          <a:xfrm>
            <a:off x="2815691" y="3501575"/>
            <a:ext cx="348529" cy="127241"/>
          </a:xfrm>
          <a:custGeom>
            <a:avLst/>
            <a:gdLst>
              <a:gd name="T0" fmla="*/ 2147483647 w 738"/>
              <a:gd name="T1" fmla="*/ 2147483647 h 270"/>
              <a:gd name="T2" fmla="*/ 2147483647 w 738"/>
              <a:gd name="T3" fmla="*/ 2147483647 h 270"/>
              <a:gd name="T4" fmla="*/ 2147483647 w 738"/>
              <a:gd name="T5" fmla="*/ 2147483647 h 270"/>
              <a:gd name="T6" fmla="*/ 2147483647 w 738"/>
              <a:gd name="T7" fmla="*/ 2147483647 h 270"/>
              <a:gd name="T8" fmla="*/ 2147483647 w 738"/>
              <a:gd name="T9" fmla="*/ 2147483647 h 270"/>
              <a:gd name="T10" fmla="*/ 2147483647 w 738"/>
              <a:gd name="T11" fmla="*/ 2147483647 h 270"/>
              <a:gd name="T12" fmla="*/ 2147483647 w 738"/>
              <a:gd name="T13" fmla="*/ 2147483647 h 270"/>
              <a:gd name="T14" fmla="*/ 2147483647 w 738"/>
              <a:gd name="T15" fmla="*/ 2147483647 h 270"/>
              <a:gd name="T16" fmla="*/ 2147483647 w 738"/>
              <a:gd name="T17" fmla="*/ 2147483647 h 270"/>
              <a:gd name="T18" fmla="*/ 2147483647 w 738"/>
              <a:gd name="T19" fmla="*/ 2147483647 h 270"/>
              <a:gd name="T20" fmla="*/ 2147483647 w 738"/>
              <a:gd name="T21" fmla="*/ 2147483647 h 270"/>
              <a:gd name="T22" fmla="*/ 2147483647 w 738"/>
              <a:gd name="T23" fmla="*/ 2147483647 h 270"/>
              <a:gd name="T24" fmla="*/ 2147483647 w 738"/>
              <a:gd name="T25" fmla="*/ 2147483647 h 270"/>
              <a:gd name="T26" fmla="*/ 2147483647 w 738"/>
              <a:gd name="T27" fmla="*/ 2147483647 h 270"/>
              <a:gd name="T28" fmla="*/ 2147483647 w 738"/>
              <a:gd name="T29" fmla="*/ 2147483647 h 270"/>
              <a:gd name="T30" fmla="*/ 2147483647 w 738"/>
              <a:gd name="T31" fmla="*/ 2147483647 h 270"/>
              <a:gd name="T32" fmla="*/ 2147483647 w 738"/>
              <a:gd name="T33" fmla="*/ 2147483647 h 270"/>
              <a:gd name="T34" fmla="*/ 2147483647 w 738"/>
              <a:gd name="T35" fmla="*/ 2147483647 h 270"/>
              <a:gd name="T36" fmla="*/ 2147483647 w 738"/>
              <a:gd name="T37" fmla="*/ 0 h 270"/>
              <a:gd name="T38" fmla="*/ 2147483647 w 738"/>
              <a:gd name="T39" fmla="*/ 2147483647 h 270"/>
              <a:gd name="T40" fmla="*/ 2147483647 w 738"/>
              <a:gd name="T41" fmla="*/ 2147483647 h 270"/>
              <a:gd name="T42" fmla="*/ 2147483647 w 738"/>
              <a:gd name="T43" fmla="*/ 2147483647 h 270"/>
              <a:gd name="T44" fmla="*/ 2147483647 w 738"/>
              <a:gd name="T45" fmla="*/ 2147483647 h 270"/>
              <a:gd name="T46" fmla="*/ 2147483647 w 738"/>
              <a:gd name="T47" fmla="*/ 2147483647 h 270"/>
              <a:gd name="T48" fmla="*/ 2147483647 w 738"/>
              <a:gd name="T49" fmla="*/ 2147483647 h 270"/>
              <a:gd name="T50" fmla="*/ 2147483647 w 738"/>
              <a:gd name="T51" fmla="*/ 2147483647 h 270"/>
              <a:gd name="T52" fmla="*/ 2147483647 w 738"/>
              <a:gd name="T53" fmla="*/ 2147483647 h 270"/>
              <a:gd name="T54" fmla="*/ 2147483647 w 738"/>
              <a:gd name="T55" fmla="*/ 2147483647 h 270"/>
              <a:gd name="T56" fmla="*/ 2147483647 w 738"/>
              <a:gd name="T57" fmla="*/ 2147483647 h 270"/>
              <a:gd name="T58" fmla="*/ 2147483647 w 738"/>
              <a:gd name="T59" fmla="*/ 2147483647 h 270"/>
              <a:gd name="T60" fmla="*/ 2147483647 w 738"/>
              <a:gd name="T61" fmla="*/ 2147483647 h 270"/>
              <a:gd name="T62" fmla="*/ 2147483647 w 738"/>
              <a:gd name="T63" fmla="*/ 2147483647 h 270"/>
              <a:gd name="T64" fmla="*/ 2147483647 w 738"/>
              <a:gd name="T65" fmla="*/ 2147483647 h 270"/>
              <a:gd name="T66" fmla="*/ 2147483647 w 738"/>
              <a:gd name="T67" fmla="*/ 2147483647 h 270"/>
              <a:gd name="T68" fmla="*/ 2147483647 w 738"/>
              <a:gd name="T69" fmla="*/ 2147483647 h 270"/>
              <a:gd name="T70" fmla="*/ 2147483647 w 738"/>
              <a:gd name="T71" fmla="*/ 2147483647 h 270"/>
              <a:gd name="T72" fmla="*/ 2147483647 w 738"/>
              <a:gd name="T73" fmla="*/ 2147483647 h 270"/>
              <a:gd name="T74" fmla="*/ 2147483647 w 738"/>
              <a:gd name="T75" fmla="*/ 2147483647 h 270"/>
              <a:gd name="T76" fmla="*/ 2147483647 w 738"/>
              <a:gd name="T77" fmla="*/ 2147483647 h 270"/>
              <a:gd name="T78" fmla="*/ 2147483647 w 738"/>
              <a:gd name="T79" fmla="*/ 2147483647 h 270"/>
              <a:gd name="T80" fmla="*/ 2147483647 w 738"/>
              <a:gd name="T81" fmla="*/ 2147483647 h 270"/>
              <a:gd name="T82" fmla="*/ 2147483647 w 738"/>
              <a:gd name="T83" fmla="*/ 2147483647 h 270"/>
              <a:gd name="T84" fmla="*/ 2147483647 w 738"/>
              <a:gd name="T85" fmla="*/ 2147483647 h 270"/>
              <a:gd name="T86" fmla="*/ 2147483647 w 738"/>
              <a:gd name="T87" fmla="*/ 2147483647 h 270"/>
              <a:gd name="T88" fmla="*/ 2147483647 w 738"/>
              <a:gd name="T89" fmla="*/ 2147483647 h 270"/>
              <a:gd name="T90" fmla="*/ 2147483647 w 738"/>
              <a:gd name="T91" fmla="*/ 2147483647 h 270"/>
              <a:gd name="T92" fmla="*/ 2147483647 w 738"/>
              <a:gd name="T93" fmla="*/ 2147483647 h 270"/>
              <a:gd name="T94" fmla="*/ 2147483647 w 738"/>
              <a:gd name="T95" fmla="*/ 2147483647 h 270"/>
              <a:gd name="T96" fmla="*/ 2147483647 w 738"/>
              <a:gd name="T97" fmla="*/ 2147483647 h 270"/>
              <a:gd name="T98" fmla="*/ 2147483647 w 738"/>
              <a:gd name="T99" fmla="*/ 2147483647 h 270"/>
              <a:gd name="T100" fmla="*/ 2147483647 w 738"/>
              <a:gd name="T101" fmla="*/ 2147483647 h 270"/>
              <a:gd name="T102" fmla="*/ 2147483647 w 738"/>
              <a:gd name="T103" fmla="*/ 2147483647 h 270"/>
              <a:gd name="T104" fmla="*/ 2147483647 w 738"/>
              <a:gd name="T105" fmla="*/ 2147483647 h 270"/>
              <a:gd name="T106" fmla="*/ 2147483647 w 738"/>
              <a:gd name="T107" fmla="*/ 2147483647 h 270"/>
              <a:gd name="T108" fmla="*/ 2147483647 w 738"/>
              <a:gd name="T109" fmla="*/ 2147483647 h 270"/>
              <a:gd name="T110" fmla="*/ 2147483647 w 738"/>
              <a:gd name="T111" fmla="*/ 2147483647 h 270"/>
              <a:gd name="T112" fmla="*/ 2147483647 w 738"/>
              <a:gd name="T113" fmla="*/ 2147483647 h 270"/>
              <a:gd name="T114" fmla="*/ 2147483647 w 738"/>
              <a:gd name="T115" fmla="*/ 2147483647 h 2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38"/>
              <a:gd name="T175" fmla="*/ 0 h 270"/>
              <a:gd name="T176" fmla="*/ 738 w 738"/>
              <a:gd name="T177" fmla="*/ 270 h 2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38" h="270">
                <a:moveTo>
                  <a:pt x="708" y="228"/>
                </a:moveTo>
                <a:lnTo>
                  <a:pt x="690" y="222"/>
                </a:lnTo>
                <a:lnTo>
                  <a:pt x="666" y="222"/>
                </a:lnTo>
                <a:lnTo>
                  <a:pt x="666" y="204"/>
                </a:lnTo>
                <a:lnTo>
                  <a:pt x="660" y="198"/>
                </a:lnTo>
                <a:lnTo>
                  <a:pt x="648" y="192"/>
                </a:lnTo>
                <a:lnTo>
                  <a:pt x="600" y="192"/>
                </a:lnTo>
                <a:lnTo>
                  <a:pt x="624" y="168"/>
                </a:lnTo>
                <a:lnTo>
                  <a:pt x="612" y="168"/>
                </a:lnTo>
                <a:lnTo>
                  <a:pt x="600" y="162"/>
                </a:lnTo>
                <a:lnTo>
                  <a:pt x="558" y="162"/>
                </a:lnTo>
                <a:lnTo>
                  <a:pt x="534" y="150"/>
                </a:lnTo>
                <a:lnTo>
                  <a:pt x="528" y="144"/>
                </a:lnTo>
                <a:lnTo>
                  <a:pt x="522" y="144"/>
                </a:lnTo>
                <a:lnTo>
                  <a:pt x="528" y="138"/>
                </a:lnTo>
                <a:lnTo>
                  <a:pt x="528" y="132"/>
                </a:lnTo>
                <a:lnTo>
                  <a:pt x="534" y="126"/>
                </a:lnTo>
                <a:lnTo>
                  <a:pt x="534" y="120"/>
                </a:lnTo>
                <a:lnTo>
                  <a:pt x="522" y="120"/>
                </a:lnTo>
                <a:lnTo>
                  <a:pt x="510" y="114"/>
                </a:lnTo>
                <a:lnTo>
                  <a:pt x="504" y="114"/>
                </a:lnTo>
                <a:lnTo>
                  <a:pt x="474" y="84"/>
                </a:lnTo>
                <a:lnTo>
                  <a:pt x="462" y="78"/>
                </a:lnTo>
                <a:lnTo>
                  <a:pt x="450" y="66"/>
                </a:lnTo>
                <a:lnTo>
                  <a:pt x="432" y="66"/>
                </a:lnTo>
                <a:lnTo>
                  <a:pt x="432" y="84"/>
                </a:lnTo>
                <a:lnTo>
                  <a:pt x="444" y="96"/>
                </a:lnTo>
                <a:lnTo>
                  <a:pt x="450" y="96"/>
                </a:lnTo>
                <a:lnTo>
                  <a:pt x="378" y="60"/>
                </a:lnTo>
                <a:lnTo>
                  <a:pt x="372" y="54"/>
                </a:lnTo>
                <a:lnTo>
                  <a:pt x="360" y="48"/>
                </a:lnTo>
                <a:lnTo>
                  <a:pt x="354" y="36"/>
                </a:lnTo>
                <a:lnTo>
                  <a:pt x="342" y="30"/>
                </a:lnTo>
                <a:lnTo>
                  <a:pt x="330" y="18"/>
                </a:lnTo>
                <a:lnTo>
                  <a:pt x="270" y="18"/>
                </a:lnTo>
                <a:lnTo>
                  <a:pt x="258" y="12"/>
                </a:lnTo>
                <a:lnTo>
                  <a:pt x="228" y="6"/>
                </a:lnTo>
                <a:lnTo>
                  <a:pt x="174" y="0"/>
                </a:lnTo>
                <a:lnTo>
                  <a:pt x="126" y="6"/>
                </a:lnTo>
                <a:lnTo>
                  <a:pt x="96" y="18"/>
                </a:lnTo>
                <a:lnTo>
                  <a:pt x="72" y="42"/>
                </a:lnTo>
                <a:lnTo>
                  <a:pt x="60" y="48"/>
                </a:lnTo>
                <a:lnTo>
                  <a:pt x="42" y="60"/>
                </a:lnTo>
                <a:lnTo>
                  <a:pt x="24" y="66"/>
                </a:lnTo>
                <a:lnTo>
                  <a:pt x="12" y="72"/>
                </a:lnTo>
                <a:lnTo>
                  <a:pt x="6" y="78"/>
                </a:lnTo>
                <a:lnTo>
                  <a:pt x="0" y="78"/>
                </a:lnTo>
                <a:lnTo>
                  <a:pt x="72" y="72"/>
                </a:lnTo>
                <a:lnTo>
                  <a:pt x="72" y="60"/>
                </a:lnTo>
                <a:lnTo>
                  <a:pt x="150" y="54"/>
                </a:lnTo>
                <a:lnTo>
                  <a:pt x="174" y="42"/>
                </a:lnTo>
                <a:lnTo>
                  <a:pt x="198" y="42"/>
                </a:lnTo>
                <a:lnTo>
                  <a:pt x="222" y="54"/>
                </a:lnTo>
                <a:lnTo>
                  <a:pt x="222" y="60"/>
                </a:lnTo>
                <a:lnTo>
                  <a:pt x="216" y="60"/>
                </a:lnTo>
                <a:lnTo>
                  <a:pt x="210" y="66"/>
                </a:lnTo>
                <a:lnTo>
                  <a:pt x="198" y="66"/>
                </a:lnTo>
                <a:lnTo>
                  <a:pt x="192" y="72"/>
                </a:lnTo>
                <a:lnTo>
                  <a:pt x="186" y="72"/>
                </a:lnTo>
                <a:lnTo>
                  <a:pt x="204" y="78"/>
                </a:lnTo>
                <a:lnTo>
                  <a:pt x="210" y="78"/>
                </a:lnTo>
                <a:lnTo>
                  <a:pt x="216" y="84"/>
                </a:lnTo>
                <a:lnTo>
                  <a:pt x="228" y="90"/>
                </a:lnTo>
                <a:lnTo>
                  <a:pt x="246" y="96"/>
                </a:lnTo>
                <a:lnTo>
                  <a:pt x="258" y="102"/>
                </a:lnTo>
                <a:lnTo>
                  <a:pt x="276" y="102"/>
                </a:lnTo>
                <a:lnTo>
                  <a:pt x="282" y="96"/>
                </a:lnTo>
                <a:lnTo>
                  <a:pt x="282" y="90"/>
                </a:lnTo>
                <a:lnTo>
                  <a:pt x="294" y="96"/>
                </a:lnTo>
                <a:lnTo>
                  <a:pt x="300" y="102"/>
                </a:lnTo>
                <a:lnTo>
                  <a:pt x="318" y="114"/>
                </a:lnTo>
                <a:lnTo>
                  <a:pt x="342" y="126"/>
                </a:lnTo>
                <a:lnTo>
                  <a:pt x="372" y="126"/>
                </a:lnTo>
                <a:lnTo>
                  <a:pt x="390" y="120"/>
                </a:lnTo>
                <a:lnTo>
                  <a:pt x="402" y="120"/>
                </a:lnTo>
                <a:lnTo>
                  <a:pt x="390" y="144"/>
                </a:lnTo>
                <a:lnTo>
                  <a:pt x="450" y="168"/>
                </a:lnTo>
                <a:lnTo>
                  <a:pt x="474" y="204"/>
                </a:lnTo>
                <a:lnTo>
                  <a:pt x="480" y="210"/>
                </a:lnTo>
                <a:lnTo>
                  <a:pt x="492" y="216"/>
                </a:lnTo>
                <a:lnTo>
                  <a:pt x="498" y="222"/>
                </a:lnTo>
                <a:lnTo>
                  <a:pt x="498" y="228"/>
                </a:lnTo>
                <a:lnTo>
                  <a:pt x="474" y="252"/>
                </a:lnTo>
                <a:lnTo>
                  <a:pt x="474" y="258"/>
                </a:lnTo>
                <a:lnTo>
                  <a:pt x="480" y="264"/>
                </a:lnTo>
                <a:lnTo>
                  <a:pt x="492" y="258"/>
                </a:lnTo>
                <a:lnTo>
                  <a:pt x="504" y="258"/>
                </a:lnTo>
                <a:lnTo>
                  <a:pt x="528" y="246"/>
                </a:lnTo>
                <a:lnTo>
                  <a:pt x="558" y="246"/>
                </a:lnTo>
                <a:lnTo>
                  <a:pt x="558" y="252"/>
                </a:lnTo>
                <a:lnTo>
                  <a:pt x="552" y="252"/>
                </a:lnTo>
                <a:lnTo>
                  <a:pt x="546" y="258"/>
                </a:lnTo>
                <a:lnTo>
                  <a:pt x="546" y="264"/>
                </a:lnTo>
                <a:lnTo>
                  <a:pt x="558" y="264"/>
                </a:lnTo>
                <a:lnTo>
                  <a:pt x="564" y="270"/>
                </a:lnTo>
                <a:lnTo>
                  <a:pt x="612" y="270"/>
                </a:lnTo>
                <a:lnTo>
                  <a:pt x="636" y="264"/>
                </a:lnTo>
                <a:lnTo>
                  <a:pt x="684" y="258"/>
                </a:lnTo>
                <a:lnTo>
                  <a:pt x="720" y="252"/>
                </a:lnTo>
                <a:lnTo>
                  <a:pt x="738" y="246"/>
                </a:lnTo>
                <a:lnTo>
                  <a:pt x="738" y="240"/>
                </a:lnTo>
                <a:lnTo>
                  <a:pt x="732" y="234"/>
                </a:lnTo>
                <a:lnTo>
                  <a:pt x="720" y="228"/>
                </a:lnTo>
                <a:lnTo>
                  <a:pt x="708" y="228"/>
                </a:lnTo>
                <a:close/>
                <a:moveTo>
                  <a:pt x="114" y="126"/>
                </a:moveTo>
                <a:lnTo>
                  <a:pt x="114" y="132"/>
                </a:lnTo>
                <a:lnTo>
                  <a:pt x="120" y="138"/>
                </a:lnTo>
                <a:lnTo>
                  <a:pt x="132" y="144"/>
                </a:lnTo>
                <a:lnTo>
                  <a:pt x="144" y="138"/>
                </a:lnTo>
                <a:lnTo>
                  <a:pt x="150" y="138"/>
                </a:lnTo>
                <a:lnTo>
                  <a:pt x="156" y="126"/>
                </a:lnTo>
                <a:lnTo>
                  <a:pt x="156" y="120"/>
                </a:lnTo>
                <a:lnTo>
                  <a:pt x="150" y="114"/>
                </a:lnTo>
                <a:lnTo>
                  <a:pt x="138" y="114"/>
                </a:lnTo>
                <a:lnTo>
                  <a:pt x="126" y="120"/>
                </a:lnTo>
                <a:lnTo>
                  <a:pt x="120" y="120"/>
                </a:lnTo>
                <a:lnTo>
                  <a:pt x="114" y="12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5" name="Côte d'Ivoire" descr="© INSCALE GmbH, 05.05.2010&#10;http://www.presentationload.com/">
            <a:extLst>
              <a:ext uri="{FF2B5EF4-FFF2-40B4-BE49-F238E27FC236}">
                <a16:creationId xmlns:a16="http://schemas.microsoft.com/office/drawing/2014/main" id="{5BF84DB2-95BC-BFC7-8DDF-A6D985F2D1A0}"/>
              </a:ext>
            </a:extLst>
          </p:cNvPr>
          <p:cNvSpPr>
            <a:spLocks/>
          </p:cNvSpPr>
          <p:nvPr/>
        </p:nvSpPr>
        <p:spPr bwMode="gray">
          <a:xfrm>
            <a:off x="5310719" y="3977345"/>
            <a:ext cx="206536" cy="243416"/>
          </a:xfrm>
          <a:custGeom>
            <a:avLst/>
            <a:gdLst>
              <a:gd name="T0" fmla="*/ 2147483647 w 438"/>
              <a:gd name="T1" fmla="*/ 2147483647 h 516"/>
              <a:gd name="T2" fmla="*/ 2147483647 w 438"/>
              <a:gd name="T3" fmla="*/ 2147483647 h 516"/>
              <a:gd name="T4" fmla="*/ 2147483647 w 438"/>
              <a:gd name="T5" fmla="*/ 2147483647 h 516"/>
              <a:gd name="T6" fmla="*/ 2147483647 w 438"/>
              <a:gd name="T7" fmla="*/ 2147483647 h 516"/>
              <a:gd name="T8" fmla="*/ 2147483647 w 438"/>
              <a:gd name="T9" fmla="*/ 2147483647 h 516"/>
              <a:gd name="T10" fmla="*/ 2147483647 w 438"/>
              <a:gd name="T11" fmla="*/ 2147483647 h 516"/>
              <a:gd name="T12" fmla="*/ 2147483647 w 438"/>
              <a:gd name="T13" fmla="*/ 2147483647 h 516"/>
              <a:gd name="T14" fmla="*/ 2147483647 w 438"/>
              <a:gd name="T15" fmla="*/ 2147483647 h 516"/>
              <a:gd name="T16" fmla="*/ 2147483647 w 438"/>
              <a:gd name="T17" fmla="*/ 2147483647 h 516"/>
              <a:gd name="T18" fmla="*/ 2147483647 w 438"/>
              <a:gd name="T19" fmla="*/ 2147483647 h 516"/>
              <a:gd name="T20" fmla="*/ 2147483647 w 438"/>
              <a:gd name="T21" fmla="*/ 2147483647 h 516"/>
              <a:gd name="T22" fmla="*/ 2147483647 w 438"/>
              <a:gd name="T23" fmla="*/ 2147483647 h 516"/>
              <a:gd name="T24" fmla="*/ 2147483647 w 438"/>
              <a:gd name="T25" fmla="*/ 2147483647 h 516"/>
              <a:gd name="T26" fmla="*/ 2147483647 w 438"/>
              <a:gd name="T27" fmla="*/ 2147483647 h 516"/>
              <a:gd name="T28" fmla="*/ 2147483647 w 438"/>
              <a:gd name="T29" fmla="*/ 2147483647 h 516"/>
              <a:gd name="T30" fmla="*/ 2147483647 w 438"/>
              <a:gd name="T31" fmla="*/ 2147483647 h 516"/>
              <a:gd name="T32" fmla="*/ 2147483647 w 438"/>
              <a:gd name="T33" fmla="*/ 0 h 516"/>
              <a:gd name="T34" fmla="*/ 2147483647 w 438"/>
              <a:gd name="T35" fmla="*/ 2147483647 h 516"/>
              <a:gd name="T36" fmla="*/ 2147483647 w 438"/>
              <a:gd name="T37" fmla="*/ 2147483647 h 516"/>
              <a:gd name="T38" fmla="*/ 2147483647 w 438"/>
              <a:gd name="T39" fmla="*/ 2147483647 h 516"/>
              <a:gd name="T40" fmla="*/ 2147483647 w 438"/>
              <a:gd name="T41" fmla="*/ 2147483647 h 516"/>
              <a:gd name="T42" fmla="*/ 2147483647 w 438"/>
              <a:gd name="T43" fmla="*/ 2147483647 h 516"/>
              <a:gd name="T44" fmla="*/ 2147483647 w 438"/>
              <a:gd name="T45" fmla="*/ 2147483647 h 516"/>
              <a:gd name="T46" fmla="*/ 2147483647 w 438"/>
              <a:gd name="T47" fmla="*/ 2147483647 h 516"/>
              <a:gd name="T48" fmla="*/ 2147483647 w 438"/>
              <a:gd name="T49" fmla="*/ 2147483647 h 516"/>
              <a:gd name="T50" fmla="*/ 2147483647 w 438"/>
              <a:gd name="T51" fmla="*/ 2147483647 h 516"/>
              <a:gd name="T52" fmla="*/ 2147483647 w 438"/>
              <a:gd name="T53" fmla="*/ 2147483647 h 516"/>
              <a:gd name="T54" fmla="*/ 2147483647 w 438"/>
              <a:gd name="T55" fmla="*/ 2147483647 h 516"/>
              <a:gd name="T56" fmla="*/ 2147483647 w 438"/>
              <a:gd name="T57" fmla="*/ 2147483647 h 516"/>
              <a:gd name="T58" fmla="*/ 2147483647 w 438"/>
              <a:gd name="T59" fmla="*/ 2147483647 h 516"/>
              <a:gd name="T60" fmla="*/ 2147483647 w 438"/>
              <a:gd name="T61" fmla="*/ 2147483647 h 516"/>
              <a:gd name="T62" fmla="*/ 2147483647 w 438"/>
              <a:gd name="T63" fmla="*/ 2147483647 h 516"/>
              <a:gd name="T64" fmla="*/ 2147483647 w 438"/>
              <a:gd name="T65" fmla="*/ 2147483647 h 516"/>
              <a:gd name="T66" fmla="*/ 2147483647 w 438"/>
              <a:gd name="T67" fmla="*/ 2147483647 h 516"/>
              <a:gd name="T68" fmla="*/ 2147483647 w 438"/>
              <a:gd name="T69" fmla="*/ 2147483647 h 516"/>
              <a:gd name="T70" fmla="*/ 2147483647 w 438"/>
              <a:gd name="T71" fmla="*/ 2147483647 h 516"/>
              <a:gd name="T72" fmla="*/ 2147483647 w 438"/>
              <a:gd name="T73" fmla="*/ 2147483647 h 516"/>
              <a:gd name="T74" fmla="*/ 2147483647 w 438"/>
              <a:gd name="T75" fmla="*/ 2147483647 h 516"/>
              <a:gd name="T76" fmla="*/ 2147483647 w 438"/>
              <a:gd name="T77" fmla="*/ 2147483647 h 516"/>
              <a:gd name="T78" fmla="*/ 2147483647 w 438"/>
              <a:gd name="T79" fmla="*/ 2147483647 h 516"/>
              <a:gd name="T80" fmla="*/ 2147483647 w 438"/>
              <a:gd name="T81" fmla="*/ 2147483647 h 516"/>
              <a:gd name="T82" fmla="*/ 2147483647 w 438"/>
              <a:gd name="T83" fmla="*/ 2147483647 h 516"/>
              <a:gd name="T84" fmla="*/ 2147483647 w 438"/>
              <a:gd name="T85" fmla="*/ 2147483647 h 516"/>
              <a:gd name="T86" fmla="*/ 2147483647 w 438"/>
              <a:gd name="T87" fmla="*/ 2147483647 h 516"/>
              <a:gd name="T88" fmla="*/ 2147483647 w 438"/>
              <a:gd name="T89" fmla="*/ 2147483647 h 51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38"/>
              <a:gd name="T136" fmla="*/ 0 h 516"/>
              <a:gd name="T137" fmla="*/ 438 w 438"/>
              <a:gd name="T138" fmla="*/ 516 h 51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38" h="516">
                <a:moveTo>
                  <a:pt x="402" y="408"/>
                </a:moveTo>
                <a:lnTo>
                  <a:pt x="402" y="402"/>
                </a:lnTo>
                <a:lnTo>
                  <a:pt x="396" y="396"/>
                </a:lnTo>
                <a:lnTo>
                  <a:pt x="390" y="384"/>
                </a:lnTo>
                <a:lnTo>
                  <a:pt x="390" y="372"/>
                </a:lnTo>
                <a:lnTo>
                  <a:pt x="384" y="354"/>
                </a:lnTo>
                <a:lnTo>
                  <a:pt x="378" y="342"/>
                </a:lnTo>
                <a:lnTo>
                  <a:pt x="378" y="318"/>
                </a:lnTo>
                <a:lnTo>
                  <a:pt x="384" y="312"/>
                </a:lnTo>
                <a:lnTo>
                  <a:pt x="390" y="300"/>
                </a:lnTo>
                <a:lnTo>
                  <a:pt x="408" y="282"/>
                </a:lnTo>
                <a:lnTo>
                  <a:pt x="408" y="270"/>
                </a:lnTo>
                <a:lnTo>
                  <a:pt x="414" y="258"/>
                </a:lnTo>
                <a:lnTo>
                  <a:pt x="414" y="240"/>
                </a:lnTo>
                <a:lnTo>
                  <a:pt x="420" y="228"/>
                </a:lnTo>
                <a:lnTo>
                  <a:pt x="426" y="222"/>
                </a:lnTo>
                <a:lnTo>
                  <a:pt x="438" y="198"/>
                </a:lnTo>
                <a:lnTo>
                  <a:pt x="438" y="186"/>
                </a:lnTo>
                <a:lnTo>
                  <a:pt x="432" y="174"/>
                </a:lnTo>
                <a:lnTo>
                  <a:pt x="432" y="162"/>
                </a:lnTo>
                <a:lnTo>
                  <a:pt x="426" y="150"/>
                </a:lnTo>
                <a:lnTo>
                  <a:pt x="426" y="138"/>
                </a:lnTo>
                <a:lnTo>
                  <a:pt x="420" y="132"/>
                </a:lnTo>
                <a:lnTo>
                  <a:pt x="420" y="126"/>
                </a:lnTo>
                <a:lnTo>
                  <a:pt x="432" y="126"/>
                </a:lnTo>
                <a:lnTo>
                  <a:pt x="426" y="96"/>
                </a:lnTo>
                <a:lnTo>
                  <a:pt x="408" y="102"/>
                </a:lnTo>
                <a:lnTo>
                  <a:pt x="408" y="90"/>
                </a:lnTo>
                <a:lnTo>
                  <a:pt x="390" y="72"/>
                </a:lnTo>
                <a:lnTo>
                  <a:pt x="372" y="66"/>
                </a:lnTo>
                <a:lnTo>
                  <a:pt x="342" y="66"/>
                </a:lnTo>
                <a:lnTo>
                  <a:pt x="318" y="78"/>
                </a:lnTo>
                <a:lnTo>
                  <a:pt x="318" y="84"/>
                </a:lnTo>
                <a:lnTo>
                  <a:pt x="312" y="90"/>
                </a:lnTo>
                <a:lnTo>
                  <a:pt x="300" y="90"/>
                </a:lnTo>
                <a:lnTo>
                  <a:pt x="294" y="84"/>
                </a:lnTo>
                <a:lnTo>
                  <a:pt x="282" y="84"/>
                </a:lnTo>
                <a:lnTo>
                  <a:pt x="276" y="78"/>
                </a:lnTo>
                <a:lnTo>
                  <a:pt x="264" y="72"/>
                </a:lnTo>
                <a:lnTo>
                  <a:pt x="258" y="60"/>
                </a:lnTo>
                <a:lnTo>
                  <a:pt x="258" y="48"/>
                </a:lnTo>
                <a:lnTo>
                  <a:pt x="252" y="42"/>
                </a:lnTo>
                <a:lnTo>
                  <a:pt x="252" y="36"/>
                </a:lnTo>
                <a:lnTo>
                  <a:pt x="228" y="42"/>
                </a:lnTo>
                <a:lnTo>
                  <a:pt x="228" y="18"/>
                </a:lnTo>
                <a:lnTo>
                  <a:pt x="216" y="18"/>
                </a:lnTo>
                <a:lnTo>
                  <a:pt x="210" y="24"/>
                </a:lnTo>
                <a:lnTo>
                  <a:pt x="204" y="36"/>
                </a:lnTo>
                <a:lnTo>
                  <a:pt x="198" y="42"/>
                </a:lnTo>
                <a:lnTo>
                  <a:pt x="174" y="36"/>
                </a:lnTo>
                <a:lnTo>
                  <a:pt x="174" y="0"/>
                </a:lnTo>
                <a:lnTo>
                  <a:pt x="162" y="24"/>
                </a:lnTo>
                <a:lnTo>
                  <a:pt x="150" y="6"/>
                </a:lnTo>
                <a:lnTo>
                  <a:pt x="144" y="30"/>
                </a:lnTo>
                <a:lnTo>
                  <a:pt x="126" y="30"/>
                </a:lnTo>
                <a:lnTo>
                  <a:pt x="120" y="48"/>
                </a:lnTo>
                <a:lnTo>
                  <a:pt x="102" y="30"/>
                </a:lnTo>
                <a:lnTo>
                  <a:pt x="84" y="24"/>
                </a:lnTo>
                <a:lnTo>
                  <a:pt x="72" y="24"/>
                </a:lnTo>
                <a:lnTo>
                  <a:pt x="66" y="30"/>
                </a:lnTo>
                <a:lnTo>
                  <a:pt x="66" y="48"/>
                </a:lnTo>
                <a:lnTo>
                  <a:pt x="54" y="42"/>
                </a:lnTo>
                <a:lnTo>
                  <a:pt x="36" y="66"/>
                </a:lnTo>
                <a:lnTo>
                  <a:pt x="42" y="102"/>
                </a:lnTo>
                <a:lnTo>
                  <a:pt x="60" y="108"/>
                </a:lnTo>
                <a:lnTo>
                  <a:pt x="48" y="126"/>
                </a:lnTo>
                <a:lnTo>
                  <a:pt x="66" y="132"/>
                </a:lnTo>
                <a:lnTo>
                  <a:pt x="60" y="138"/>
                </a:lnTo>
                <a:lnTo>
                  <a:pt x="54" y="150"/>
                </a:lnTo>
                <a:lnTo>
                  <a:pt x="54" y="162"/>
                </a:lnTo>
                <a:lnTo>
                  <a:pt x="60" y="162"/>
                </a:lnTo>
                <a:lnTo>
                  <a:pt x="72" y="168"/>
                </a:lnTo>
                <a:lnTo>
                  <a:pt x="78" y="168"/>
                </a:lnTo>
                <a:lnTo>
                  <a:pt x="78" y="180"/>
                </a:lnTo>
                <a:lnTo>
                  <a:pt x="72" y="186"/>
                </a:lnTo>
                <a:lnTo>
                  <a:pt x="72" y="192"/>
                </a:lnTo>
                <a:lnTo>
                  <a:pt x="66" y="186"/>
                </a:lnTo>
                <a:lnTo>
                  <a:pt x="54" y="186"/>
                </a:lnTo>
                <a:lnTo>
                  <a:pt x="48" y="180"/>
                </a:lnTo>
                <a:lnTo>
                  <a:pt x="30" y="180"/>
                </a:lnTo>
                <a:lnTo>
                  <a:pt x="30" y="192"/>
                </a:lnTo>
                <a:lnTo>
                  <a:pt x="36" y="204"/>
                </a:lnTo>
                <a:lnTo>
                  <a:pt x="48" y="210"/>
                </a:lnTo>
                <a:lnTo>
                  <a:pt x="54" y="222"/>
                </a:lnTo>
                <a:lnTo>
                  <a:pt x="36" y="222"/>
                </a:lnTo>
                <a:lnTo>
                  <a:pt x="36" y="228"/>
                </a:lnTo>
                <a:lnTo>
                  <a:pt x="42" y="234"/>
                </a:lnTo>
                <a:lnTo>
                  <a:pt x="42" y="252"/>
                </a:lnTo>
                <a:lnTo>
                  <a:pt x="36" y="258"/>
                </a:lnTo>
                <a:lnTo>
                  <a:pt x="30" y="258"/>
                </a:lnTo>
                <a:lnTo>
                  <a:pt x="18" y="252"/>
                </a:lnTo>
                <a:lnTo>
                  <a:pt x="12" y="246"/>
                </a:lnTo>
                <a:lnTo>
                  <a:pt x="6" y="246"/>
                </a:lnTo>
                <a:lnTo>
                  <a:pt x="24" y="282"/>
                </a:lnTo>
                <a:lnTo>
                  <a:pt x="24" y="306"/>
                </a:lnTo>
                <a:lnTo>
                  <a:pt x="18" y="324"/>
                </a:lnTo>
                <a:lnTo>
                  <a:pt x="6" y="330"/>
                </a:lnTo>
                <a:lnTo>
                  <a:pt x="0" y="342"/>
                </a:lnTo>
                <a:lnTo>
                  <a:pt x="6" y="348"/>
                </a:lnTo>
                <a:lnTo>
                  <a:pt x="24" y="348"/>
                </a:lnTo>
                <a:lnTo>
                  <a:pt x="24" y="360"/>
                </a:lnTo>
                <a:lnTo>
                  <a:pt x="60" y="354"/>
                </a:lnTo>
                <a:lnTo>
                  <a:pt x="60" y="384"/>
                </a:lnTo>
                <a:lnTo>
                  <a:pt x="90" y="414"/>
                </a:lnTo>
                <a:lnTo>
                  <a:pt x="90" y="438"/>
                </a:lnTo>
                <a:lnTo>
                  <a:pt x="84" y="450"/>
                </a:lnTo>
                <a:lnTo>
                  <a:pt x="84" y="462"/>
                </a:lnTo>
                <a:lnTo>
                  <a:pt x="78" y="468"/>
                </a:lnTo>
                <a:lnTo>
                  <a:pt x="78" y="516"/>
                </a:lnTo>
                <a:lnTo>
                  <a:pt x="90" y="516"/>
                </a:lnTo>
                <a:lnTo>
                  <a:pt x="96" y="510"/>
                </a:lnTo>
                <a:lnTo>
                  <a:pt x="102" y="498"/>
                </a:lnTo>
                <a:lnTo>
                  <a:pt x="114" y="498"/>
                </a:lnTo>
                <a:lnTo>
                  <a:pt x="126" y="486"/>
                </a:lnTo>
                <a:lnTo>
                  <a:pt x="138" y="480"/>
                </a:lnTo>
                <a:lnTo>
                  <a:pt x="198" y="456"/>
                </a:lnTo>
                <a:lnTo>
                  <a:pt x="228" y="450"/>
                </a:lnTo>
                <a:lnTo>
                  <a:pt x="264" y="450"/>
                </a:lnTo>
                <a:lnTo>
                  <a:pt x="270" y="444"/>
                </a:lnTo>
                <a:lnTo>
                  <a:pt x="282" y="444"/>
                </a:lnTo>
                <a:lnTo>
                  <a:pt x="294" y="438"/>
                </a:lnTo>
                <a:lnTo>
                  <a:pt x="330" y="438"/>
                </a:lnTo>
                <a:lnTo>
                  <a:pt x="336" y="444"/>
                </a:lnTo>
                <a:lnTo>
                  <a:pt x="342" y="444"/>
                </a:lnTo>
                <a:lnTo>
                  <a:pt x="348" y="450"/>
                </a:lnTo>
                <a:lnTo>
                  <a:pt x="366" y="450"/>
                </a:lnTo>
                <a:lnTo>
                  <a:pt x="378" y="438"/>
                </a:lnTo>
                <a:lnTo>
                  <a:pt x="384" y="438"/>
                </a:lnTo>
                <a:lnTo>
                  <a:pt x="384" y="444"/>
                </a:lnTo>
                <a:lnTo>
                  <a:pt x="396" y="456"/>
                </a:lnTo>
                <a:lnTo>
                  <a:pt x="408" y="462"/>
                </a:lnTo>
                <a:lnTo>
                  <a:pt x="420" y="462"/>
                </a:lnTo>
                <a:lnTo>
                  <a:pt x="426" y="468"/>
                </a:lnTo>
                <a:lnTo>
                  <a:pt x="426" y="414"/>
                </a:lnTo>
                <a:lnTo>
                  <a:pt x="402" y="4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6" name="Costa Rica" descr="© INSCALE GmbH, 05.05.2010&#10;http://www.presentationload.com/">
            <a:extLst>
              <a:ext uri="{FF2B5EF4-FFF2-40B4-BE49-F238E27FC236}">
                <a16:creationId xmlns:a16="http://schemas.microsoft.com/office/drawing/2014/main" id="{E7173A4D-499F-3097-5413-9D48AC7AB6CE}"/>
              </a:ext>
            </a:extLst>
          </p:cNvPr>
          <p:cNvSpPr>
            <a:spLocks/>
          </p:cNvSpPr>
          <p:nvPr/>
        </p:nvSpPr>
        <p:spPr bwMode="gray">
          <a:xfrm>
            <a:off x="2729019" y="3958904"/>
            <a:ext cx="112489" cy="108801"/>
          </a:xfrm>
          <a:custGeom>
            <a:avLst/>
            <a:gdLst>
              <a:gd name="T0" fmla="*/ 2147483647 w 240"/>
              <a:gd name="T1" fmla="*/ 2147483647 h 228"/>
              <a:gd name="T2" fmla="*/ 2147483647 w 240"/>
              <a:gd name="T3" fmla="*/ 2147483647 h 228"/>
              <a:gd name="T4" fmla="*/ 2147483647 w 240"/>
              <a:gd name="T5" fmla="*/ 2147483647 h 228"/>
              <a:gd name="T6" fmla="*/ 2147483647 w 240"/>
              <a:gd name="T7" fmla="*/ 2147483647 h 228"/>
              <a:gd name="T8" fmla="*/ 2147483647 w 240"/>
              <a:gd name="T9" fmla="*/ 2147483647 h 228"/>
              <a:gd name="T10" fmla="*/ 2147483647 w 240"/>
              <a:gd name="T11" fmla="*/ 2147483647 h 228"/>
              <a:gd name="T12" fmla="*/ 2147483647 w 240"/>
              <a:gd name="T13" fmla="*/ 2147483647 h 228"/>
              <a:gd name="T14" fmla="*/ 2147483647 w 240"/>
              <a:gd name="T15" fmla="*/ 2147483647 h 228"/>
              <a:gd name="T16" fmla="*/ 2147483647 w 240"/>
              <a:gd name="T17" fmla="*/ 2147483647 h 228"/>
              <a:gd name="T18" fmla="*/ 2147483647 w 240"/>
              <a:gd name="T19" fmla="*/ 2147483647 h 228"/>
              <a:gd name="T20" fmla="*/ 2147483647 w 240"/>
              <a:gd name="T21" fmla="*/ 2147483647 h 228"/>
              <a:gd name="T22" fmla="*/ 2147483647 w 240"/>
              <a:gd name="T23" fmla="*/ 2147483647 h 228"/>
              <a:gd name="T24" fmla="*/ 2147483647 w 240"/>
              <a:gd name="T25" fmla="*/ 2147483647 h 228"/>
              <a:gd name="T26" fmla="*/ 2147483647 w 240"/>
              <a:gd name="T27" fmla="*/ 2147483647 h 228"/>
              <a:gd name="T28" fmla="*/ 2147483647 w 240"/>
              <a:gd name="T29" fmla="*/ 2147483647 h 228"/>
              <a:gd name="T30" fmla="*/ 2147483647 w 240"/>
              <a:gd name="T31" fmla="*/ 0 h 228"/>
              <a:gd name="T32" fmla="*/ 2147483647 w 240"/>
              <a:gd name="T33" fmla="*/ 2147483647 h 228"/>
              <a:gd name="T34" fmla="*/ 2147483647 w 240"/>
              <a:gd name="T35" fmla="*/ 2147483647 h 228"/>
              <a:gd name="T36" fmla="*/ 0 w 240"/>
              <a:gd name="T37" fmla="*/ 2147483647 h 228"/>
              <a:gd name="T38" fmla="*/ 2147483647 w 240"/>
              <a:gd name="T39" fmla="*/ 2147483647 h 228"/>
              <a:gd name="T40" fmla="*/ 2147483647 w 240"/>
              <a:gd name="T41" fmla="*/ 2147483647 h 228"/>
              <a:gd name="T42" fmla="*/ 2147483647 w 240"/>
              <a:gd name="T43" fmla="*/ 2147483647 h 228"/>
              <a:gd name="T44" fmla="*/ 2147483647 w 240"/>
              <a:gd name="T45" fmla="*/ 2147483647 h 228"/>
              <a:gd name="T46" fmla="*/ 2147483647 w 240"/>
              <a:gd name="T47" fmla="*/ 2147483647 h 228"/>
              <a:gd name="T48" fmla="*/ 2147483647 w 240"/>
              <a:gd name="T49" fmla="*/ 2147483647 h 228"/>
              <a:gd name="T50" fmla="*/ 2147483647 w 240"/>
              <a:gd name="T51" fmla="*/ 2147483647 h 228"/>
              <a:gd name="T52" fmla="*/ 2147483647 w 240"/>
              <a:gd name="T53" fmla="*/ 2147483647 h 228"/>
              <a:gd name="T54" fmla="*/ 2147483647 w 240"/>
              <a:gd name="T55" fmla="*/ 2147483647 h 228"/>
              <a:gd name="T56" fmla="*/ 2147483647 w 240"/>
              <a:gd name="T57" fmla="*/ 2147483647 h 228"/>
              <a:gd name="T58" fmla="*/ 2147483647 w 240"/>
              <a:gd name="T59" fmla="*/ 2147483647 h 228"/>
              <a:gd name="T60" fmla="*/ 2147483647 w 240"/>
              <a:gd name="T61" fmla="*/ 2147483647 h 228"/>
              <a:gd name="T62" fmla="*/ 2147483647 w 240"/>
              <a:gd name="T63" fmla="*/ 2147483647 h 228"/>
              <a:gd name="T64" fmla="*/ 2147483647 w 240"/>
              <a:gd name="T65" fmla="*/ 2147483647 h 228"/>
              <a:gd name="T66" fmla="*/ 2147483647 w 240"/>
              <a:gd name="T67" fmla="*/ 2147483647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0"/>
              <a:gd name="T103" fmla="*/ 0 h 228"/>
              <a:gd name="T104" fmla="*/ 240 w 240"/>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0" h="228">
                <a:moveTo>
                  <a:pt x="210" y="198"/>
                </a:moveTo>
                <a:lnTo>
                  <a:pt x="216" y="198"/>
                </a:lnTo>
                <a:lnTo>
                  <a:pt x="234" y="180"/>
                </a:lnTo>
                <a:lnTo>
                  <a:pt x="228" y="174"/>
                </a:lnTo>
                <a:lnTo>
                  <a:pt x="210" y="174"/>
                </a:lnTo>
                <a:lnTo>
                  <a:pt x="210" y="168"/>
                </a:lnTo>
                <a:lnTo>
                  <a:pt x="204" y="162"/>
                </a:lnTo>
                <a:lnTo>
                  <a:pt x="204" y="144"/>
                </a:lnTo>
                <a:lnTo>
                  <a:pt x="210" y="138"/>
                </a:lnTo>
                <a:lnTo>
                  <a:pt x="222" y="138"/>
                </a:lnTo>
                <a:lnTo>
                  <a:pt x="228" y="132"/>
                </a:lnTo>
                <a:lnTo>
                  <a:pt x="240" y="132"/>
                </a:lnTo>
                <a:lnTo>
                  <a:pt x="228" y="126"/>
                </a:lnTo>
                <a:lnTo>
                  <a:pt x="210" y="108"/>
                </a:lnTo>
                <a:lnTo>
                  <a:pt x="198" y="84"/>
                </a:lnTo>
                <a:lnTo>
                  <a:pt x="192" y="78"/>
                </a:lnTo>
                <a:lnTo>
                  <a:pt x="186" y="66"/>
                </a:lnTo>
                <a:lnTo>
                  <a:pt x="180" y="60"/>
                </a:lnTo>
                <a:lnTo>
                  <a:pt x="174" y="36"/>
                </a:lnTo>
                <a:lnTo>
                  <a:pt x="138" y="36"/>
                </a:lnTo>
                <a:lnTo>
                  <a:pt x="126" y="24"/>
                </a:lnTo>
                <a:lnTo>
                  <a:pt x="126" y="18"/>
                </a:lnTo>
                <a:lnTo>
                  <a:pt x="120" y="18"/>
                </a:lnTo>
                <a:lnTo>
                  <a:pt x="114" y="12"/>
                </a:lnTo>
                <a:lnTo>
                  <a:pt x="84" y="12"/>
                </a:lnTo>
                <a:lnTo>
                  <a:pt x="84" y="18"/>
                </a:lnTo>
                <a:lnTo>
                  <a:pt x="78" y="18"/>
                </a:lnTo>
                <a:lnTo>
                  <a:pt x="72" y="12"/>
                </a:lnTo>
                <a:lnTo>
                  <a:pt x="60" y="6"/>
                </a:lnTo>
                <a:lnTo>
                  <a:pt x="48" y="6"/>
                </a:lnTo>
                <a:lnTo>
                  <a:pt x="42" y="0"/>
                </a:lnTo>
                <a:lnTo>
                  <a:pt x="24" y="0"/>
                </a:lnTo>
                <a:lnTo>
                  <a:pt x="6" y="30"/>
                </a:lnTo>
                <a:lnTo>
                  <a:pt x="18" y="42"/>
                </a:lnTo>
                <a:lnTo>
                  <a:pt x="24" y="42"/>
                </a:lnTo>
                <a:lnTo>
                  <a:pt x="24" y="48"/>
                </a:lnTo>
                <a:lnTo>
                  <a:pt x="6" y="66"/>
                </a:lnTo>
                <a:lnTo>
                  <a:pt x="0" y="78"/>
                </a:lnTo>
                <a:lnTo>
                  <a:pt x="6" y="90"/>
                </a:lnTo>
                <a:lnTo>
                  <a:pt x="18" y="102"/>
                </a:lnTo>
                <a:lnTo>
                  <a:pt x="30" y="108"/>
                </a:lnTo>
                <a:lnTo>
                  <a:pt x="42" y="108"/>
                </a:lnTo>
                <a:lnTo>
                  <a:pt x="60" y="126"/>
                </a:lnTo>
                <a:lnTo>
                  <a:pt x="72" y="126"/>
                </a:lnTo>
                <a:lnTo>
                  <a:pt x="72" y="102"/>
                </a:lnTo>
                <a:lnTo>
                  <a:pt x="66" y="96"/>
                </a:lnTo>
                <a:lnTo>
                  <a:pt x="54" y="90"/>
                </a:lnTo>
                <a:lnTo>
                  <a:pt x="42" y="78"/>
                </a:lnTo>
                <a:lnTo>
                  <a:pt x="42" y="72"/>
                </a:lnTo>
                <a:lnTo>
                  <a:pt x="48" y="72"/>
                </a:lnTo>
                <a:lnTo>
                  <a:pt x="60" y="78"/>
                </a:lnTo>
                <a:lnTo>
                  <a:pt x="66" y="84"/>
                </a:lnTo>
                <a:lnTo>
                  <a:pt x="90" y="96"/>
                </a:lnTo>
                <a:lnTo>
                  <a:pt x="96" y="102"/>
                </a:lnTo>
                <a:lnTo>
                  <a:pt x="96" y="132"/>
                </a:lnTo>
                <a:lnTo>
                  <a:pt x="114" y="132"/>
                </a:lnTo>
                <a:lnTo>
                  <a:pt x="126" y="138"/>
                </a:lnTo>
                <a:lnTo>
                  <a:pt x="138" y="138"/>
                </a:lnTo>
                <a:lnTo>
                  <a:pt x="156" y="180"/>
                </a:lnTo>
                <a:lnTo>
                  <a:pt x="150" y="186"/>
                </a:lnTo>
                <a:lnTo>
                  <a:pt x="150" y="198"/>
                </a:lnTo>
                <a:lnTo>
                  <a:pt x="168" y="216"/>
                </a:lnTo>
                <a:lnTo>
                  <a:pt x="180" y="222"/>
                </a:lnTo>
                <a:lnTo>
                  <a:pt x="192" y="222"/>
                </a:lnTo>
                <a:lnTo>
                  <a:pt x="174" y="198"/>
                </a:lnTo>
                <a:lnTo>
                  <a:pt x="204" y="228"/>
                </a:lnTo>
                <a:lnTo>
                  <a:pt x="210" y="222"/>
                </a:lnTo>
                <a:lnTo>
                  <a:pt x="210" y="19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7" name="Congo" descr="© INSCALE GmbH, 05.05.2010&#10;http://www.presentationload.com/">
            <a:extLst>
              <a:ext uri="{FF2B5EF4-FFF2-40B4-BE49-F238E27FC236}">
                <a16:creationId xmlns:a16="http://schemas.microsoft.com/office/drawing/2014/main" id="{939E49EB-E5F5-F9CA-B22F-57A88BD7742C}"/>
              </a:ext>
            </a:extLst>
          </p:cNvPr>
          <p:cNvSpPr>
            <a:spLocks/>
          </p:cNvSpPr>
          <p:nvPr/>
        </p:nvSpPr>
        <p:spPr bwMode="gray">
          <a:xfrm>
            <a:off x="6013312" y="4180194"/>
            <a:ext cx="636205" cy="715499"/>
          </a:xfrm>
          <a:custGeom>
            <a:avLst/>
            <a:gdLst>
              <a:gd name="T0" fmla="*/ 2147483647 w 1350"/>
              <a:gd name="T1" fmla="*/ 2147483647 h 1518"/>
              <a:gd name="T2" fmla="*/ 2147483647 w 1350"/>
              <a:gd name="T3" fmla="*/ 2147483647 h 1518"/>
              <a:gd name="T4" fmla="*/ 2147483647 w 1350"/>
              <a:gd name="T5" fmla="*/ 2147483647 h 1518"/>
              <a:gd name="T6" fmla="*/ 2147483647 w 1350"/>
              <a:gd name="T7" fmla="*/ 2147483647 h 1518"/>
              <a:gd name="T8" fmla="*/ 2147483647 w 1350"/>
              <a:gd name="T9" fmla="*/ 2147483647 h 1518"/>
              <a:gd name="T10" fmla="*/ 2147483647 w 1350"/>
              <a:gd name="T11" fmla="*/ 2147483647 h 1518"/>
              <a:gd name="T12" fmla="*/ 2147483647 w 1350"/>
              <a:gd name="T13" fmla="*/ 2147483647 h 1518"/>
              <a:gd name="T14" fmla="*/ 2147483647 w 1350"/>
              <a:gd name="T15" fmla="*/ 2147483647 h 1518"/>
              <a:gd name="T16" fmla="*/ 2147483647 w 1350"/>
              <a:gd name="T17" fmla="*/ 2147483647 h 1518"/>
              <a:gd name="T18" fmla="*/ 2147483647 w 1350"/>
              <a:gd name="T19" fmla="*/ 2147483647 h 1518"/>
              <a:gd name="T20" fmla="*/ 2147483647 w 1350"/>
              <a:gd name="T21" fmla="*/ 2147483647 h 1518"/>
              <a:gd name="T22" fmla="*/ 2147483647 w 1350"/>
              <a:gd name="T23" fmla="*/ 2147483647 h 1518"/>
              <a:gd name="T24" fmla="*/ 2147483647 w 1350"/>
              <a:gd name="T25" fmla="*/ 2147483647 h 1518"/>
              <a:gd name="T26" fmla="*/ 2147483647 w 1350"/>
              <a:gd name="T27" fmla="*/ 2147483647 h 1518"/>
              <a:gd name="T28" fmla="*/ 2147483647 w 1350"/>
              <a:gd name="T29" fmla="*/ 2147483647 h 1518"/>
              <a:gd name="T30" fmla="*/ 2147483647 w 1350"/>
              <a:gd name="T31" fmla="*/ 2147483647 h 1518"/>
              <a:gd name="T32" fmla="*/ 2147483647 w 1350"/>
              <a:gd name="T33" fmla="*/ 2147483647 h 1518"/>
              <a:gd name="T34" fmla="*/ 2147483647 w 1350"/>
              <a:gd name="T35" fmla="*/ 2147483647 h 1518"/>
              <a:gd name="T36" fmla="*/ 2147483647 w 1350"/>
              <a:gd name="T37" fmla="*/ 2147483647 h 1518"/>
              <a:gd name="T38" fmla="*/ 2147483647 w 1350"/>
              <a:gd name="T39" fmla="*/ 2147483647 h 1518"/>
              <a:gd name="T40" fmla="*/ 2147483647 w 1350"/>
              <a:gd name="T41" fmla="*/ 2147483647 h 1518"/>
              <a:gd name="T42" fmla="*/ 2147483647 w 1350"/>
              <a:gd name="T43" fmla="*/ 2147483647 h 1518"/>
              <a:gd name="T44" fmla="*/ 2147483647 w 1350"/>
              <a:gd name="T45" fmla="*/ 2147483647 h 1518"/>
              <a:gd name="T46" fmla="*/ 2147483647 w 1350"/>
              <a:gd name="T47" fmla="*/ 2147483647 h 1518"/>
              <a:gd name="T48" fmla="*/ 2147483647 w 1350"/>
              <a:gd name="T49" fmla="*/ 2147483647 h 1518"/>
              <a:gd name="T50" fmla="*/ 2147483647 w 1350"/>
              <a:gd name="T51" fmla="*/ 2147483647 h 1518"/>
              <a:gd name="T52" fmla="*/ 2147483647 w 1350"/>
              <a:gd name="T53" fmla="*/ 2147483647 h 1518"/>
              <a:gd name="T54" fmla="*/ 2147483647 w 1350"/>
              <a:gd name="T55" fmla="*/ 2147483647 h 1518"/>
              <a:gd name="T56" fmla="*/ 2147483647 w 1350"/>
              <a:gd name="T57" fmla="*/ 2147483647 h 1518"/>
              <a:gd name="T58" fmla="*/ 2147483647 w 1350"/>
              <a:gd name="T59" fmla="*/ 2147483647 h 1518"/>
              <a:gd name="T60" fmla="*/ 2147483647 w 1350"/>
              <a:gd name="T61" fmla="*/ 2147483647 h 1518"/>
              <a:gd name="T62" fmla="*/ 2147483647 w 1350"/>
              <a:gd name="T63" fmla="*/ 2147483647 h 1518"/>
              <a:gd name="T64" fmla="*/ 2147483647 w 1350"/>
              <a:gd name="T65" fmla="*/ 2147483647 h 1518"/>
              <a:gd name="T66" fmla="*/ 2147483647 w 1350"/>
              <a:gd name="T67" fmla="*/ 2147483647 h 1518"/>
              <a:gd name="T68" fmla="*/ 2147483647 w 1350"/>
              <a:gd name="T69" fmla="*/ 2147483647 h 1518"/>
              <a:gd name="T70" fmla="*/ 2147483647 w 1350"/>
              <a:gd name="T71" fmla="*/ 2147483647 h 1518"/>
              <a:gd name="T72" fmla="*/ 2147483647 w 1350"/>
              <a:gd name="T73" fmla="*/ 2147483647 h 1518"/>
              <a:gd name="T74" fmla="*/ 2147483647 w 1350"/>
              <a:gd name="T75" fmla="*/ 2147483647 h 1518"/>
              <a:gd name="T76" fmla="*/ 2147483647 w 1350"/>
              <a:gd name="T77" fmla="*/ 2147483647 h 1518"/>
              <a:gd name="T78" fmla="*/ 2147483647 w 1350"/>
              <a:gd name="T79" fmla="*/ 2147483647 h 1518"/>
              <a:gd name="T80" fmla="*/ 2147483647 w 1350"/>
              <a:gd name="T81" fmla="*/ 2147483647 h 1518"/>
              <a:gd name="T82" fmla="*/ 2147483647 w 1350"/>
              <a:gd name="T83" fmla="*/ 2147483647 h 1518"/>
              <a:gd name="T84" fmla="*/ 2147483647 w 1350"/>
              <a:gd name="T85" fmla="*/ 2147483647 h 1518"/>
              <a:gd name="T86" fmla="*/ 2147483647 w 1350"/>
              <a:gd name="T87" fmla="*/ 2147483647 h 1518"/>
              <a:gd name="T88" fmla="*/ 2147483647 w 1350"/>
              <a:gd name="T89" fmla="*/ 2147483647 h 1518"/>
              <a:gd name="T90" fmla="*/ 2147483647 w 1350"/>
              <a:gd name="T91" fmla="*/ 2147483647 h 1518"/>
              <a:gd name="T92" fmla="*/ 2147483647 w 1350"/>
              <a:gd name="T93" fmla="*/ 2147483647 h 1518"/>
              <a:gd name="T94" fmla="*/ 2147483647 w 1350"/>
              <a:gd name="T95" fmla="*/ 2147483647 h 1518"/>
              <a:gd name="T96" fmla="*/ 2147483647 w 1350"/>
              <a:gd name="T97" fmla="*/ 2147483647 h 1518"/>
              <a:gd name="T98" fmla="*/ 2147483647 w 1350"/>
              <a:gd name="T99" fmla="*/ 2147483647 h 1518"/>
              <a:gd name="T100" fmla="*/ 2147483647 w 1350"/>
              <a:gd name="T101" fmla="*/ 2147483647 h 1518"/>
              <a:gd name="T102" fmla="*/ 2147483647 w 1350"/>
              <a:gd name="T103" fmla="*/ 2147483647 h 1518"/>
              <a:gd name="T104" fmla="*/ 2147483647 w 1350"/>
              <a:gd name="T105" fmla="*/ 2147483647 h 1518"/>
              <a:gd name="T106" fmla="*/ 2147483647 w 1350"/>
              <a:gd name="T107" fmla="*/ 2147483647 h 1518"/>
              <a:gd name="T108" fmla="*/ 2147483647 w 1350"/>
              <a:gd name="T109" fmla="*/ 2147483647 h 1518"/>
              <a:gd name="T110" fmla="*/ 2147483647 w 1350"/>
              <a:gd name="T111" fmla="*/ 2147483647 h 1518"/>
              <a:gd name="T112" fmla="*/ 2147483647 w 1350"/>
              <a:gd name="T113" fmla="*/ 2147483647 h 1518"/>
              <a:gd name="T114" fmla="*/ 2147483647 w 1350"/>
              <a:gd name="T115" fmla="*/ 2147483647 h 1518"/>
              <a:gd name="T116" fmla="*/ 2147483647 w 1350"/>
              <a:gd name="T117" fmla="*/ 2147483647 h 1518"/>
              <a:gd name="T118" fmla="*/ 2147483647 w 1350"/>
              <a:gd name="T119" fmla="*/ 2147483647 h 1518"/>
              <a:gd name="T120" fmla="*/ 2147483647 w 1350"/>
              <a:gd name="T121" fmla="*/ 2147483647 h 1518"/>
              <a:gd name="T122" fmla="*/ 2147483647 w 1350"/>
              <a:gd name="T123" fmla="*/ 2147483647 h 1518"/>
              <a:gd name="T124" fmla="*/ 2147483647 w 1350"/>
              <a:gd name="T125" fmla="*/ 2147483647 h 15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50"/>
              <a:gd name="T190" fmla="*/ 0 h 1518"/>
              <a:gd name="T191" fmla="*/ 1350 w 1350"/>
              <a:gd name="T192" fmla="*/ 1518 h 151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50" h="1518">
                <a:moveTo>
                  <a:pt x="1242" y="468"/>
                </a:moveTo>
                <a:lnTo>
                  <a:pt x="1242" y="438"/>
                </a:lnTo>
                <a:lnTo>
                  <a:pt x="1260" y="366"/>
                </a:lnTo>
                <a:lnTo>
                  <a:pt x="1278" y="354"/>
                </a:lnTo>
                <a:lnTo>
                  <a:pt x="1278" y="342"/>
                </a:lnTo>
                <a:lnTo>
                  <a:pt x="1302" y="330"/>
                </a:lnTo>
                <a:lnTo>
                  <a:pt x="1308" y="318"/>
                </a:lnTo>
                <a:lnTo>
                  <a:pt x="1320" y="312"/>
                </a:lnTo>
                <a:lnTo>
                  <a:pt x="1332" y="288"/>
                </a:lnTo>
                <a:lnTo>
                  <a:pt x="1344" y="276"/>
                </a:lnTo>
                <a:lnTo>
                  <a:pt x="1350" y="264"/>
                </a:lnTo>
                <a:lnTo>
                  <a:pt x="1350" y="252"/>
                </a:lnTo>
                <a:lnTo>
                  <a:pt x="1344" y="246"/>
                </a:lnTo>
                <a:lnTo>
                  <a:pt x="1332" y="240"/>
                </a:lnTo>
                <a:lnTo>
                  <a:pt x="1320" y="240"/>
                </a:lnTo>
                <a:lnTo>
                  <a:pt x="1314" y="234"/>
                </a:lnTo>
                <a:lnTo>
                  <a:pt x="1314" y="222"/>
                </a:lnTo>
                <a:lnTo>
                  <a:pt x="1320" y="210"/>
                </a:lnTo>
                <a:lnTo>
                  <a:pt x="1326" y="204"/>
                </a:lnTo>
                <a:lnTo>
                  <a:pt x="1326" y="198"/>
                </a:lnTo>
                <a:lnTo>
                  <a:pt x="1320" y="192"/>
                </a:lnTo>
                <a:lnTo>
                  <a:pt x="1308" y="186"/>
                </a:lnTo>
                <a:lnTo>
                  <a:pt x="1326" y="168"/>
                </a:lnTo>
                <a:lnTo>
                  <a:pt x="1320" y="144"/>
                </a:lnTo>
                <a:lnTo>
                  <a:pt x="1302" y="144"/>
                </a:lnTo>
                <a:lnTo>
                  <a:pt x="1296" y="120"/>
                </a:lnTo>
                <a:lnTo>
                  <a:pt x="1290" y="120"/>
                </a:lnTo>
                <a:lnTo>
                  <a:pt x="1284" y="114"/>
                </a:lnTo>
                <a:lnTo>
                  <a:pt x="1272" y="108"/>
                </a:lnTo>
                <a:lnTo>
                  <a:pt x="1260" y="96"/>
                </a:lnTo>
                <a:lnTo>
                  <a:pt x="1254" y="84"/>
                </a:lnTo>
                <a:lnTo>
                  <a:pt x="1248" y="66"/>
                </a:lnTo>
                <a:lnTo>
                  <a:pt x="1236" y="60"/>
                </a:lnTo>
                <a:lnTo>
                  <a:pt x="1230" y="54"/>
                </a:lnTo>
                <a:lnTo>
                  <a:pt x="1218" y="66"/>
                </a:lnTo>
                <a:lnTo>
                  <a:pt x="1218" y="72"/>
                </a:lnTo>
                <a:lnTo>
                  <a:pt x="1206" y="84"/>
                </a:lnTo>
                <a:lnTo>
                  <a:pt x="1200" y="84"/>
                </a:lnTo>
                <a:lnTo>
                  <a:pt x="1188" y="78"/>
                </a:lnTo>
                <a:lnTo>
                  <a:pt x="1188" y="72"/>
                </a:lnTo>
                <a:lnTo>
                  <a:pt x="1176" y="66"/>
                </a:lnTo>
                <a:lnTo>
                  <a:pt x="1164" y="66"/>
                </a:lnTo>
                <a:lnTo>
                  <a:pt x="1158" y="72"/>
                </a:lnTo>
                <a:lnTo>
                  <a:pt x="1152" y="84"/>
                </a:lnTo>
                <a:lnTo>
                  <a:pt x="1146" y="90"/>
                </a:lnTo>
                <a:lnTo>
                  <a:pt x="1098" y="66"/>
                </a:lnTo>
                <a:lnTo>
                  <a:pt x="1098" y="42"/>
                </a:lnTo>
                <a:lnTo>
                  <a:pt x="1068" y="18"/>
                </a:lnTo>
                <a:lnTo>
                  <a:pt x="1062" y="6"/>
                </a:lnTo>
                <a:lnTo>
                  <a:pt x="1044" y="24"/>
                </a:lnTo>
                <a:lnTo>
                  <a:pt x="1026" y="30"/>
                </a:lnTo>
                <a:lnTo>
                  <a:pt x="1002" y="30"/>
                </a:lnTo>
                <a:lnTo>
                  <a:pt x="990" y="18"/>
                </a:lnTo>
                <a:lnTo>
                  <a:pt x="990" y="12"/>
                </a:lnTo>
                <a:lnTo>
                  <a:pt x="954" y="18"/>
                </a:lnTo>
                <a:lnTo>
                  <a:pt x="942" y="6"/>
                </a:lnTo>
                <a:lnTo>
                  <a:pt x="942" y="0"/>
                </a:lnTo>
                <a:lnTo>
                  <a:pt x="936" y="0"/>
                </a:lnTo>
                <a:lnTo>
                  <a:pt x="918" y="18"/>
                </a:lnTo>
                <a:lnTo>
                  <a:pt x="918" y="30"/>
                </a:lnTo>
                <a:lnTo>
                  <a:pt x="906" y="30"/>
                </a:lnTo>
                <a:lnTo>
                  <a:pt x="900" y="36"/>
                </a:lnTo>
                <a:lnTo>
                  <a:pt x="876" y="36"/>
                </a:lnTo>
                <a:lnTo>
                  <a:pt x="864" y="24"/>
                </a:lnTo>
                <a:lnTo>
                  <a:pt x="840" y="42"/>
                </a:lnTo>
                <a:lnTo>
                  <a:pt x="822" y="42"/>
                </a:lnTo>
                <a:lnTo>
                  <a:pt x="810" y="54"/>
                </a:lnTo>
                <a:lnTo>
                  <a:pt x="798" y="60"/>
                </a:lnTo>
                <a:lnTo>
                  <a:pt x="792" y="66"/>
                </a:lnTo>
                <a:lnTo>
                  <a:pt x="786" y="66"/>
                </a:lnTo>
                <a:lnTo>
                  <a:pt x="762" y="42"/>
                </a:lnTo>
                <a:lnTo>
                  <a:pt x="756" y="54"/>
                </a:lnTo>
                <a:lnTo>
                  <a:pt x="738" y="72"/>
                </a:lnTo>
                <a:lnTo>
                  <a:pt x="738" y="84"/>
                </a:lnTo>
                <a:lnTo>
                  <a:pt x="732" y="90"/>
                </a:lnTo>
                <a:lnTo>
                  <a:pt x="726" y="102"/>
                </a:lnTo>
                <a:lnTo>
                  <a:pt x="720" y="108"/>
                </a:lnTo>
                <a:lnTo>
                  <a:pt x="708" y="102"/>
                </a:lnTo>
                <a:lnTo>
                  <a:pt x="702" y="96"/>
                </a:lnTo>
                <a:lnTo>
                  <a:pt x="690" y="90"/>
                </a:lnTo>
                <a:lnTo>
                  <a:pt x="642" y="90"/>
                </a:lnTo>
                <a:lnTo>
                  <a:pt x="630" y="84"/>
                </a:lnTo>
                <a:lnTo>
                  <a:pt x="624" y="78"/>
                </a:lnTo>
                <a:lnTo>
                  <a:pt x="582" y="78"/>
                </a:lnTo>
                <a:lnTo>
                  <a:pt x="582" y="48"/>
                </a:lnTo>
                <a:lnTo>
                  <a:pt x="576" y="42"/>
                </a:lnTo>
                <a:lnTo>
                  <a:pt x="558" y="42"/>
                </a:lnTo>
                <a:lnTo>
                  <a:pt x="558" y="30"/>
                </a:lnTo>
                <a:lnTo>
                  <a:pt x="546" y="24"/>
                </a:lnTo>
                <a:lnTo>
                  <a:pt x="534" y="24"/>
                </a:lnTo>
                <a:lnTo>
                  <a:pt x="516" y="18"/>
                </a:lnTo>
                <a:lnTo>
                  <a:pt x="504" y="18"/>
                </a:lnTo>
                <a:lnTo>
                  <a:pt x="492" y="24"/>
                </a:lnTo>
                <a:lnTo>
                  <a:pt x="486" y="30"/>
                </a:lnTo>
                <a:lnTo>
                  <a:pt x="486" y="36"/>
                </a:lnTo>
                <a:lnTo>
                  <a:pt x="480" y="48"/>
                </a:lnTo>
                <a:lnTo>
                  <a:pt x="480" y="54"/>
                </a:lnTo>
                <a:lnTo>
                  <a:pt x="474" y="66"/>
                </a:lnTo>
                <a:lnTo>
                  <a:pt x="462" y="78"/>
                </a:lnTo>
                <a:lnTo>
                  <a:pt x="456" y="78"/>
                </a:lnTo>
                <a:lnTo>
                  <a:pt x="444" y="90"/>
                </a:lnTo>
                <a:lnTo>
                  <a:pt x="444" y="102"/>
                </a:lnTo>
                <a:lnTo>
                  <a:pt x="450" y="102"/>
                </a:lnTo>
                <a:lnTo>
                  <a:pt x="450" y="120"/>
                </a:lnTo>
                <a:lnTo>
                  <a:pt x="438" y="138"/>
                </a:lnTo>
                <a:lnTo>
                  <a:pt x="450" y="150"/>
                </a:lnTo>
                <a:lnTo>
                  <a:pt x="450" y="186"/>
                </a:lnTo>
                <a:lnTo>
                  <a:pt x="444" y="198"/>
                </a:lnTo>
                <a:lnTo>
                  <a:pt x="438" y="216"/>
                </a:lnTo>
                <a:lnTo>
                  <a:pt x="426" y="228"/>
                </a:lnTo>
                <a:lnTo>
                  <a:pt x="414" y="252"/>
                </a:lnTo>
                <a:lnTo>
                  <a:pt x="408" y="258"/>
                </a:lnTo>
                <a:lnTo>
                  <a:pt x="408" y="288"/>
                </a:lnTo>
                <a:lnTo>
                  <a:pt x="414" y="300"/>
                </a:lnTo>
                <a:lnTo>
                  <a:pt x="414" y="324"/>
                </a:lnTo>
                <a:lnTo>
                  <a:pt x="396" y="360"/>
                </a:lnTo>
                <a:lnTo>
                  <a:pt x="396" y="372"/>
                </a:lnTo>
                <a:lnTo>
                  <a:pt x="402" y="378"/>
                </a:lnTo>
                <a:lnTo>
                  <a:pt x="408" y="390"/>
                </a:lnTo>
                <a:lnTo>
                  <a:pt x="408" y="414"/>
                </a:lnTo>
                <a:lnTo>
                  <a:pt x="402" y="426"/>
                </a:lnTo>
                <a:lnTo>
                  <a:pt x="390" y="432"/>
                </a:lnTo>
                <a:lnTo>
                  <a:pt x="390" y="486"/>
                </a:lnTo>
                <a:lnTo>
                  <a:pt x="384" y="492"/>
                </a:lnTo>
                <a:lnTo>
                  <a:pt x="372" y="498"/>
                </a:lnTo>
                <a:lnTo>
                  <a:pt x="366" y="510"/>
                </a:lnTo>
                <a:lnTo>
                  <a:pt x="318" y="534"/>
                </a:lnTo>
                <a:lnTo>
                  <a:pt x="312" y="540"/>
                </a:lnTo>
                <a:lnTo>
                  <a:pt x="306" y="552"/>
                </a:lnTo>
                <a:lnTo>
                  <a:pt x="306" y="588"/>
                </a:lnTo>
                <a:lnTo>
                  <a:pt x="282" y="612"/>
                </a:lnTo>
                <a:lnTo>
                  <a:pt x="276" y="612"/>
                </a:lnTo>
                <a:lnTo>
                  <a:pt x="282" y="714"/>
                </a:lnTo>
                <a:lnTo>
                  <a:pt x="252" y="756"/>
                </a:lnTo>
                <a:lnTo>
                  <a:pt x="246" y="762"/>
                </a:lnTo>
                <a:lnTo>
                  <a:pt x="228" y="762"/>
                </a:lnTo>
                <a:lnTo>
                  <a:pt x="216" y="774"/>
                </a:lnTo>
                <a:lnTo>
                  <a:pt x="210" y="786"/>
                </a:lnTo>
                <a:lnTo>
                  <a:pt x="192" y="804"/>
                </a:lnTo>
                <a:lnTo>
                  <a:pt x="186" y="816"/>
                </a:lnTo>
                <a:lnTo>
                  <a:pt x="180" y="822"/>
                </a:lnTo>
                <a:lnTo>
                  <a:pt x="168" y="828"/>
                </a:lnTo>
                <a:lnTo>
                  <a:pt x="150" y="828"/>
                </a:lnTo>
                <a:lnTo>
                  <a:pt x="144" y="822"/>
                </a:lnTo>
                <a:lnTo>
                  <a:pt x="150" y="810"/>
                </a:lnTo>
                <a:lnTo>
                  <a:pt x="150" y="780"/>
                </a:lnTo>
                <a:lnTo>
                  <a:pt x="144" y="780"/>
                </a:lnTo>
                <a:lnTo>
                  <a:pt x="126" y="798"/>
                </a:lnTo>
                <a:lnTo>
                  <a:pt x="102" y="792"/>
                </a:lnTo>
                <a:lnTo>
                  <a:pt x="102" y="810"/>
                </a:lnTo>
                <a:lnTo>
                  <a:pt x="96" y="822"/>
                </a:lnTo>
                <a:lnTo>
                  <a:pt x="90" y="828"/>
                </a:lnTo>
                <a:lnTo>
                  <a:pt x="78" y="828"/>
                </a:lnTo>
                <a:lnTo>
                  <a:pt x="72" y="822"/>
                </a:lnTo>
                <a:lnTo>
                  <a:pt x="72" y="816"/>
                </a:lnTo>
                <a:lnTo>
                  <a:pt x="66" y="810"/>
                </a:lnTo>
                <a:lnTo>
                  <a:pt x="66" y="804"/>
                </a:lnTo>
                <a:lnTo>
                  <a:pt x="54" y="804"/>
                </a:lnTo>
                <a:lnTo>
                  <a:pt x="48" y="816"/>
                </a:lnTo>
                <a:lnTo>
                  <a:pt x="12" y="846"/>
                </a:lnTo>
                <a:lnTo>
                  <a:pt x="18" y="858"/>
                </a:lnTo>
                <a:lnTo>
                  <a:pt x="18" y="864"/>
                </a:lnTo>
                <a:lnTo>
                  <a:pt x="24" y="876"/>
                </a:lnTo>
                <a:lnTo>
                  <a:pt x="24" y="882"/>
                </a:lnTo>
                <a:lnTo>
                  <a:pt x="18" y="888"/>
                </a:lnTo>
                <a:lnTo>
                  <a:pt x="6" y="894"/>
                </a:lnTo>
                <a:lnTo>
                  <a:pt x="0" y="900"/>
                </a:lnTo>
                <a:lnTo>
                  <a:pt x="6" y="906"/>
                </a:lnTo>
                <a:lnTo>
                  <a:pt x="6" y="912"/>
                </a:lnTo>
                <a:lnTo>
                  <a:pt x="18" y="918"/>
                </a:lnTo>
                <a:lnTo>
                  <a:pt x="18" y="924"/>
                </a:lnTo>
                <a:lnTo>
                  <a:pt x="54" y="906"/>
                </a:lnTo>
                <a:lnTo>
                  <a:pt x="78" y="912"/>
                </a:lnTo>
                <a:lnTo>
                  <a:pt x="84" y="906"/>
                </a:lnTo>
                <a:lnTo>
                  <a:pt x="96" y="912"/>
                </a:lnTo>
                <a:lnTo>
                  <a:pt x="120" y="906"/>
                </a:lnTo>
                <a:lnTo>
                  <a:pt x="132" y="912"/>
                </a:lnTo>
                <a:lnTo>
                  <a:pt x="162" y="912"/>
                </a:lnTo>
                <a:lnTo>
                  <a:pt x="174" y="906"/>
                </a:lnTo>
                <a:lnTo>
                  <a:pt x="186" y="906"/>
                </a:lnTo>
                <a:lnTo>
                  <a:pt x="198" y="912"/>
                </a:lnTo>
                <a:lnTo>
                  <a:pt x="228" y="912"/>
                </a:lnTo>
                <a:lnTo>
                  <a:pt x="246" y="906"/>
                </a:lnTo>
                <a:lnTo>
                  <a:pt x="270" y="906"/>
                </a:lnTo>
                <a:lnTo>
                  <a:pt x="276" y="900"/>
                </a:lnTo>
                <a:lnTo>
                  <a:pt x="294" y="900"/>
                </a:lnTo>
                <a:lnTo>
                  <a:pt x="300" y="906"/>
                </a:lnTo>
                <a:lnTo>
                  <a:pt x="306" y="918"/>
                </a:lnTo>
                <a:lnTo>
                  <a:pt x="318" y="930"/>
                </a:lnTo>
                <a:lnTo>
                  <a:pt x="318" y="972"/>
                </a:lnTo>
                <a:lnTo>
                  <a:pt x="336" y="990"/>
                </a:lnTo>
                <a:lnTo>
                  <a:pt x="336" y="1014"/>
                </a:lnTo>
                <a:lnTo>
                  <a:pt x="330" y="1020"/>
                </a:lnTo>
                <a:lnTo>
                  <a:pt x="330" y="1026"/>
                </a:lnTo>
                <a:lnTo>
                  <a:pt x="336" y="1032"/>
                </a:lnTo>
                <a:lnTo>
                  <a:pt x="342" y="1032"/>
                </a:lnTo>
                <a:lnTo>
                  <a:pt x="354" y="1044"/>
                </a:lnTo>
                <a:lnTo>
                  <a:pt x="354" y="1056"/>
                </a:lnTo>
                <a:lnTo>
                  <a:pt x="360" y="1062"/>
                </a:lnTo>
                <a:lnTo>
                  <a:pt x="372" y="1086"/>
                </a:lnTo>
                <a:lnTo>
                  <a:pt x="402" y="1086"/>
                </a:lnTo>
                <a:lnTo>
                  <a:pt x="414" y="1092"/>
                </a:lnTo>
                <a:lnTo>
                  <a:pt x="420" y="1080"/>
                </a:lnTo>
                <a:lnTo>
                  <a:pt x="444" y="1080"/>
                </a:lnTo>
                <a:lnTo>
                  <a:pt x="456" y="1074"/>
                </a:lnTo>
                <a:lnTo>
                  <a:pt x="462" y="1080"/>
                </a:lnTo>
                <a:lnTo>
                  <a:pt x="504" y="1074"/>
                </a:lnTo>
                <a:lnTo>
                  <a:pt x="504" y="1056"/>
                </a:lnTo>
                <a:lnTo>
                  <a:pt x="510" y="1050"/>
                </a:lnTo>
                <a:lnTo>
                  <a:pt x="510" y="1044"/>
                </a:lnTo>
                <a:lnTo>
                  <a:pt x="522" y="1044"/>
                </a:lnTo>
                <a:lnTo>
                  <a:pt x="522" y="1032"/>
                </a:lnTo>
                <a:lnTo>
                  <a:pt x="516" y="1020"/>
                </a:lnTo>
                <a:lnTo>
                  <a:pt x="510" y="1014"/>
                </a:lnTo>
                <a:lnTo>
                  <a:pt x="510" y="1008"/>
                </a:lnTo>
                <a:lnTo>
                  <a:pt x="516" y="1002"/>
                </a:lnTo>
                <a:lnTo>
                  <a:pt x="564" y="1002"/>
                </a:lnTo>
                <a:lnTo>
                  <a:pt x="564" y="996"/>
                </a:lnTo>
                <a:lnTo>
                  <a:pt x="576" y="996"/>
                </a:lnTo>
                <a:lnTo>
                  <a:pt x="588" y="1002"/>
                </a:lnTo>
                <a:lnTo>
                  <a:pt x="588" y="1026"/>
                </a:lnTo>
                <a:lnTo>
                  <a:pt x="678" y="1026"/>
                </a:lnTo>
                <a:lnTo>
                  <a:pt x="678" y="1050"/>
                </a:lnTo>
                <a:lnTo>
                  <a:pt x="666" y="1068"/>
                </a:lnTo>
                <a:lnTo>
                  <a:pt x="672" y="1086"/>
                </a:lnTo>
                <a:lnTo>
                  <a:pt x="684" y="1098"/>
                </a:lnTo>
                <a:lnTo>
                  <a:pt x="690" y="1110"/>
                </a:lnTo>
                <a:lnTo>
                  <a:pt x="690" y="1122"/>
                </a:lnTo>
                <a:lnTo>
                  <a:pt x="684" y="1134"/>
                </a:lnTo>
                <a:lnTo>
                  <a:pt x="678" y="1140"/>
                </a:lnTo>
                <a:lnTo>
                  <a:pt x="684" y="1164"/>
                </a:lnTo>
                <a:lnTo>
                  <a:pt x="684" y="1176"/>
                </a:lnTo>
                <a:lnTo>
                  <a:pt x="678" y="1182"/>
                </a:lnTo>
                <a:lnTo>
                  <a:pt x="678" y="1194"/>
                </a:lnTo>
                <a:lnTo>
                  <a:pt x="684" y="1212"/>
                </a:lnTo>
                <a:lnTo>
                  <a:pt x="696" y="1230"/>
                </a:lnTo>
                <a:lnTo>
                  <a:pt x="708" y="1254"/>
                </a:lnTo>
                <a:lnTo>
                  <a:pt x="714" y="1260"/>
                </a:lnTo>
                <a:lnTo>
                  <a:pt x="714" y="1278"/>
                </a:lnTo>
                <a:lnTo>
                  <a:pt x="708" y="1290"/>
                </a:lnTo>
                <a:lnTo>
                  <a:pt x="708" y="1302"/>
                </a:lnTo>
                <a:lnTo>
                  <a:pt x="702" y="1308"/>
                </a:lnTo>
                <a:lnTo>
                  <a:pt x="702" y="1332"/>
                </a:lnTo>
                <a:lnTo>
                  <a:pt x="708" y="1338"/>
                </a:lnTo>
                <a:lnTo>
                  <a:pt x="714" y="1338"/>
                </a:lnTo>
                <a:lnTo>
                  <a:pt x="720" y="1344"/>
                </a:lnTo>
                <a:lnTo>
                  <a:pt x="726" y="1326"/>
                </a:lnTo>
                <a:lnTo>
                  <a:pt x="756" y="1332"/>
                </a:lnTo>
                <a:lnTo>
                  <a:pt x="780" y="1326"/>
                </a:lnTo>
                <a:lnTo>
                  <a:pt x="780" y="1314"/>
                </a:lnTo>
                <a:lnTo>
                  <a:pt x="792" y="1314"/>
                </a:lnTo>
                <a:lnTo>
                  <a:pt x="804" y="1326"/>
                </a:lnTo>
                <a:lnTo>
                  <a:pt x="828" y="1326"/>
                </a:lnTo>
                <a:lnTo>
                  <a:pt x="834" y="1308"/>
                </a:lnTo>
                <a:lnTo>
                  <a:pt x="840" y="1320"/>
                </a:lnTo>
                <a:lnTo>
                  <a:pt x="858" y="1320"/>
                </a:lnTo>
                <a:lnTo>
                  <a:pt x="858" y="1350"/>
                </a:lnTo>
                <a:lnTo>
                  <a:pt x="864" y="1356"/>
                </a:lnTo>
                <a:lnTo>
                  <a:pt x="882" y="1356"/>
                </a:lnTo>
                <a:lnTo>
                  <a:pt x="882" y="1350"/>
                </a:lnTo>
                <a:lnTo>
                  <a:pt x="876" y="1344"/>
                </a:lnTo>
                <a:lnTo>
                  <a:pt x="918" y="1338"/>
                </a:lnTo>
                <a:lnTo>
                  <a:pt x="918" y="1356"/>
                </a:lnTo>
                <a:lnTo>
                  <a:pt x="924" y="1368"/>
                </a:lnTo>
                <a:lnTo>
                  <a:pt x="930" y="1374"/>
                </a:lnTo>
                <a:lnTo>
                  <a:pt x="948" y="1386"/>
                </a:lnTo>
                <a:lnTo>
                  <a:pt x="984" y="1392"/>
                </a:lnTo>
                <a:lnTo>
                  <a:pt x="1014" y="1398"/>
                </a:lnTo>
                <a:lnTo>
                  <a:pt x="1032" y="1398"/>
                </a:lnTo>
                <a:lnTo>
                  <a:pt x="1032" y="1392"/>
                </a:lnTo>
                <a:lnTo>
                  <a:pt x="1038" y="1386"/>
                </a:lnTo>
                <a:lnTo>
                  <a:pt x="1038" y="1368"/>
                </a:lnTo>
                <a:lnTo>
                  <a:pt x="1044" y="1362"/>
                </a:lnTo>
                <a:lnTo>
                  <a:pt x="1050" y="1362"/>
                </a:lnTo>
                <a:lnTo>
                  <a:pt x="1062" y="1374"/>
                </a:lnTo>
                <a:lnTo>
                  <a:pt x="1062" y="1386"/>
                </a:lnTo>
                <a:lnTo>
                  <a:pt x="1068" y="1392"/>
                </a:lnTo>
                <a:lnTo>
                  <a:pt x="1080" y="1392"/>
                </a:lnTo>
                <a:lnTo>
                  <a:pt x="1080" y="1404"/>
                </a:lnTo>
                <a:lnTo>
                  <a:pt x="1074" y="1404"/>
                </a:lnTo>
                <a:lnTo>
                  <a:pt x="1074" y="1416"/>
                </a:lnTo>
                <a:lnTo>
                  <a:pt x="1104" y="1416"/>
                </a:lnTo>
                <a:lnTo>
                  <a:pt x="1110" y="1422"/>
                </a:lnTo>
                <a:lnTo>
                  <a:pt x="1110" y="1434"/>
                </a:lnTo>
                <a:lnTo>
                  <a:pt x="1122" y="1434"/>
                </a:lnTo>
                <a:lnTo>
                  <a:pt x="1128" y="1428"/>
                </a:lnTo>
                <a:lnTo>
                  <a:pt x="1134" y="1428"/>
                </a:lnTo>
                <a:lnTo>
                  <a:pt x="1140" y="1434"/>
                </a:lnTo>
                <a:lnTo>
                  <a:pt x="1146" y="1446"/>
                </a:lnTo>
                <a:lnTo>
                  <a:pt x="1146" y="1452"/>
                </a:lnTo>
                <a:lnTo>
                  <a:pt x="1152" y="1464"/>
                </a:lnTo>
                <a:lnTo>
                  <a:pt x="1164" y="1464"/>
                </a:lnTo>
                <a:lnTo>
                  <a:pt x="1176" y="1476"/>
                </a:lnTo>
                <a:lnTo>
                  <a:pt x="1176" y="1488"/>
                </a:lnTo>
                <a:lnTo>
                  <a:pt x="1182" y="1500"/>
                </a:lnTo>
                <a:lnTo>
                  <a:pt x="1182" y="1512"/>
                </a:lnTo>
                <a:lnTo>
                  <a:pt x="1200" y="1512"/>
                </a:lnTo>
                <a:lnTo>
                  <a:pt x="1218" y="1500"/>
                </a:lnTo>
                <a:lnTo>
                  <a:pt x="1224" y="1512"/>
                </a:lnTo>
                <a:lnTo>
                  <a:pt x="1224" y="1518"/>
                </a:lnTo>
                <a:lnTo>
                  <a:pt x="1230" y="1518"/>
                </a:lnTo>
                <a:lnTo>
                  <a:pt x="1236" y="1500"/>
                </a:lnTo>
                <a:lnTo>
                  <a:pt x="1242" y="1464"/>
                </a:lnTo>
                <a:lnTo>
                  <a:pt x="1242" y="1416"/>
                </a:lnTo>
                <a:lnTo>
                  <a:pt x="1218" y="1416"/>
                </a:lnTo>
                <a:lnTo>
                  <a:pt x="1218" y="1434"/>
                </a:lnTo>
                <a:lnTo>
                  <a:pt x="1212" y="1440"/>
                </a:lnTo>
                <a:lnTo>
                  <a:pt x="1206" y="1440"/>
                </a:lnTo>
                <a:lnTo>
                  <a:pt x="1194" y="1434"/>
                </a:lnTo>
                <a:lnTo>
                  <a:pt x="1164" y="1404"/>
                </a:lnTo>
                <a:lnTo>
                  <a:pt x="1158" y="1404"/>
                </a:lnTo>
                <a:lnTo>
                  <a:pt x="1158" y="1398"/>
                </a:lnTo>
                <a:lnTo>
                  <a:pt x="1152" y="1398"/>
                </a:lnTo>
                <a:lnTo>
                  <a:pt x="1140" y="1386"/>
                </a:lnTo>
                <a:lnTo>
                  <a:pt x="1140" y="1362"/>
                </a:lnTo>
                <a:lnTo>
                  <a:pt x="1146" y="1350"/>
                </a:lnTo>
                <a:lnTo>
                  <a:pt x="1152" y="1332"/>
                </a:lnTo>
                <a:lnTo>
                  <a:pt x="1158" y="1320"/>
                </a:lnTo>
                <a:lnTo>
                  <a:pt x="1170" y="1308"/>
                </a:lnTo>
                <a:lnTo>
                  <a:pt x="1170" y="1254"/>
                </a:lnTo>
                <a:lnTo>
                  <a:pt x="1164" y="1236"/>
                </a:lnTo>
                <a:lnTo>
                  <a:pt x="1164" y="1212"/>
                </a:lnTo>
                <a:lnTo>
                  <a:pt x="1158" y="1206"/>
                </a:lnTo>
                <a:lnTo>
                  <a:pt x="1158" y="1200"/>
                </a:lnTo>
                <a:lnTo>
                  <a:pt x="1152" y="1194"/>
                </a:lnTo>
                <a:lnTo>
                  <a:pt x="1152" y="1188"/>
                </a:lnTo>
                <a:lnTo>
                  <a:pt x="1140" y="1176"/>
                </a:lnTo>
                <a:lnTo>
                  <a:pt x="1146" y="1176"/>
                </a:lnTo>
                <a:lnTo>
                  <a:pt x="1152" y="1170"/>
                </a:lnTo>
                <a:lnTo>
                  <a:pt x="1164" y="1164"/>
                </a:lnTo>
                <a:lnTo>
                  <a:pt x="1182" y="1146"/>
                </a:lnTo>
                <a:lnTo>
                  <a:pt x="1182" y="1116"/>
                </a:lnTo>
                <a:lnTo>
                  <a:pt x="1194" y="1116"/>
                </a:lnTo>
                <a:lnTo>
                  <a:pt x="1212" y="1110"/>
                </a:lnTo>
                <a:lnTo>
                  <a:pt x="1230" y="1110"/>
                </a:lnTo>
                <a:lnTo>
                  <a:pt x="1242" y="1104"/>
                </a:lnTo>
                <a:lnTo>
                  <a:pt x="1260" y="1104"/>
                </a:lnTo>
                <a:lnTo>
                  <a:pt x="1284" y="1092"/>
                </a:lnTo>
                <a:lnTo>
                  <a:pt x="1290" y="1092"/>
                </a:lnTo>
                <a:lnTo>
                  <a:pt x="1290" y="1086"/>
                </a:lnTo>
                <a:lnTo>
                  <a:pt x="1284" y="1074"/>
                </a:lnTo>
                <a:lnTo>
                  <a:pt x="1272" y="1062"/>
                </a:lnTo>
                <a:lnTo>
                  <a:pt x="1272" y="1014"/>
                </a:lnTo>
                <a:lnTo>
                  <a:pt x="1248" y="1014"/>
                </a:lnTo>
                <a:lnTo>
                  <a:pt x="1248" y="1008"/>
                </a:lnTo>
                <a:lnTo>
                  <a:pt x="1242" y="996"/>
                </a:lnTo>
                <a:lnTo>
                  <a:pt x="1242" y="978"/>
                </a:lnTo>
                <a:lnTo>
                  <a:pt x="1236" y="972"/>
                </a:lnTo>
                <a:lnTo>
                  <a:pt x="1224" y="966"/>
                </a:lnTo>
                <a:lnTo>
                  <a:pt x="1218" y="960"/>
                </a:lnTo>
                <a:lnTo>
                  <a:pt x="1206" y="936"/>
                </a:lnTo>
                <a:lnTo>
                  <a:pt x="1206" y="906"/>
                </a:lnTo>
                <a:lnTo>
                  <a:pt x="1212" y="900"/>
                </a:lnTo>
                <a:lnTo>
                  <a:pt x="1212" y="876"/>
                </a:lnTo>
                <a:lnTo>
                  <a:pt x="1200" y="864"/>
                </a:lnTo>
                <a:lnTo>
                  <a:pt x="1194" y="852"/>
                </a:lnTo>
                <a:lnTo>
                  <a:pt x="1194" y="804"/>
                </a:lnTo>
                <a:lnTo>
                  <a:pt x="1200" y="780"/>
                </a:lnTo>
                <a:lnTo>
                  <a:pt x="1200" y="750"/>
                </a:lnTo>
                <a:lnTo>
                  <a:pt x="1212" y="738"/>
                </a:lnTo>
                <a:lnTo>
                  <a:pt x="1218" y="744"/>
                </a:lnTo>
                <a:lnTo>
                  <a:pt x="1218" y="732"/>
                </a:lnTo>
                <a:lnTo>
                  <a:pt x="1224" y="726"/>
                </a:lnTo>
                <a:lnTo>
                  <a:pt x="1224" y="696"/>
                </a:lnTo>
                <a:lnTo>
                  <a:pt x="1218" y="690"/>
                </a:lnTo>
                <a:lnTo>
                  <a:pt x="1206" y="684"/>
                </a:lnTo>
                <a:lnTo>
                  <a:pt x="1200" y="678"/>
                </a:lnTo>
                <a:lnTo>
                  <a:pt x="1188" y="648"/>
                </a:lnTo>
                <a:lnTo>
                  <a:pt x="1182" y="642"/>
                </a:lnTo>
                <a:lnTo>
                  <a:pt x="1176" y="642"/>
                </a:lnTo>
                <a:lnTo>
                  <a:pt x="1176" y="636"/>
                </a:lnTo>
                <a:lnTo>
                  <a:pt x="1182" y="624"/>
                </a:lnTo>
                <a:lnTo>
                  <a:pt x="1194" y="618"/>
                </a:lnTo>
                <a:lnTo>
                  <a:pt x="1206" y="606"/>
                </a:lnTo>
                <a:lnTo>
                  <a:pt x="1206" y="594"/>
                </a:lnTo>
                <a:lnTo>
                  <a:pt x="1200" y="588"/>
                </a:lnTo>
                <a:lnTo>
                  <a:pt x="1194" y="576"/>
                </a:lnTo>
                <a:lnTo>
                  <a:pt x="1194" y="570"/>
                </a:lnTo>
                <a:lnTo>
                  <a:pt x="1200" y="564"/>
                </a:lnTo>
                <a:lnTo>
                  <a:pt x="1224" y="552"/>
                </a:lnTo>
                <a:lnTo>
                  <a:pt x="1230" y="546"/>
                </a:lnTo>
                <a:lnTo>
                  <a:pt x="1236" y="546"/>
                </a:lnTo>
                <a:lnTo>
                  <a:pt x="1242" y="46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8" name="Congo (Brazzaville)" descr="© INSCALE GmbH, 05.05.2010&#10;http://www.presentationload.com/">
            <a:extLst>
              <a:ext uri="{FF2B5EF4-FFF2-40B4-BE49-F238E27FC236}">
                <a16:creationId xmlns:a16="http://schemas.microsoft.com/office/drawing/2014/main" id="{6037ED94-1BA7-1AD5-D0CA-30FFE64BC1EA}"/>
              </a:ext>
            </a:extLst>
          </p:cNvPr>
          <p:cNvSpPr>
            <a:spLocks/>
          </p:cNvSpPr>
          <p:nvPr/>
        </p:nvSpPr>
        <p:spPr bwMode="gray">
          <a:xfrm>
            <a:off x="5972742" y="4242892"/>
            <a:ext cx="252638" cy="330089"/>
          </a:xfrm>
          <a:custGeom>
            <a:avLst/>
            <a:gdLst>
              <a:gd name="T0" fmla="*/ 2147483647 w 534"/>
              <a:gd name="T1" fmla="*/ 2147483647 h 702"/>
              <a:gd name="T2" fmla="*/ 2147483647 w 534"/>
              <a:gd name="T3" fmla="*/ 2147483647 h 702"/>
              <a:gd name="T4" fmla="*/ 2147483647 w 534"/>
              <a:gd name="T5" fmla="*/ 2147483647 h 702"/>
              <a:gd name="T6" fmla="*/ 2147483647 w 534"/>
              <a:gd name="T7" fmla="*/ 2147483647 h 702"/>
              <a:gd name="T8" fmla="*/ 2147483647 w 534"/>
              <a:gd name="T9" fmla="*/ 2147483647 h 702"/>
              <a:gd name="T10" fmla="*/ 2147483647 w 534"/>
              <a:gd name="T11" fmla="*/ 2147483647 h 702"/>
              <a:gd name="T12" fmla="*/ 2147483647 w 534"/>
              <a:gd name="T13" fmla="*/ 2147483647 h 702"/>
              <a:gd name="T14" fmla="*/ 2147483647 w 534"/>
              <a:gd name="T15" fmla="*/ 2147483647 h 702"/>
              <a:gd name="T16" fmla="*/ 2147483647 w 534"/>
              <a:gd name="T17" fmla="*/ 2147483647 h 702"/>
              <a:gd name="T18" fmla="*/ 2147483647 w 534"/>
              <a:gd name="T19" fmla="*/ 2147483647 h 702"/>
              <a:gd name="T20" fmla="*/ 2147483647 w 534"/>
              <a:gd name="T21" fmla="*/ 2147483647 h 702"/>
              <a:gd name="T22" fmla="*/ 2147483647 w 534"/>
              <a:gd name="T23" fmla="*/ 2147483647 h 702"/>
              <a:gd name="T24" fmla="*/ 2147483647 w 534"/>
              <a:gd name="T25" fmla="*/ 2147483647 h 702"/>
              <a:gd name="T26" fmla="*/ 2147483647 w 534"/>
              <a:gd name="T27" fmla="*/ 2147483647 h 702"/>
              <a:gd name="T28" fmla="*/ 2147483647 w 534"/>
              <a:gd name="T29" fmla="*/ 2147483647 h 702"/>
              <a:gd name="T30" fmla="*/ 2147483647 w 534"/>
              <a:gd name="T31" fmla="*/ 2147483647 h 702"/>
              <a:gd name="T32" fmla="*/ 2147483647 w 534"/>
              <a:gd name="T33" fmla="*/ 2147483647 h 702"/>
              <a:gd name="T34" fmla="*/ 2147483647 w 534"/>
              <a:gd name="T35" fmla="*/ 2147483647 h 702"/>
              <a:gd name="T36" fmla="*/ 2147483647 w 534"/>
              <a:gd name="T37" fmla="*/ 2147483647 h 702"/>
              <a:gd name="T38" fmla="*/ 2147483647 w 534"/>
              <a:gd name="T39" fmla="*/ 2147483647 h 702"/>
              <a:gd name="T40" fmla="*/ 2147483647 w 534"/>
              <a:gd name="T41" fmla="*/ 2147483647 h 702"/>
              <a:gd name="T42" fmla="*/ 2147483647 w 534"/>
              <a:gd name="T43" fmla="*/ 2147483647 h 702"/>
              <a:gd name="T44" fmla="*/ 2147483647 w 534"/>
              <a:gd name="T45" fmla="*/ 2147483647 h 702"/>
              <a:gd name="T46" fmla="*/ 2147483647 w 534"/>
              <a:gd name="T47" fmla="*/ 2147483647 h 702"/>
              <a:gd name="T48" fmla="*/ 2147483647 w 534"/>
              <a:gd name="T49" fmla="*/ 2147483647 h 702"/>
              <a:gd name="T50" fmla="*/ 0 w 534"/>
              <a:gd name="T51" fmla="*/ 2147483647 h 702"/>
              <a:gd name="T52" fmla="*/ 2147483647 w 534"/>
              <a:gd name="T53" fmla="*/ 2147483647 h 702"/>
              <a:gd name="T54" fmla="*/ 2147483647 w 534"/>
              <a:gd name="T55" fmla="*/ 2147483647 h 702"/>
              <a:gd name="T56" fmla="*/ 2147483647 w 534"/>
              <a:gd name="T57" fmla="*/ 2147483647 h 702"/>
              <a:gd name="T58" fmla="*/ 2147483647 w 534"/>
              <a:gd name="T59" fmla="*/ 2147483647 h 702"/>
              <a:gd name="T60" fmla="*/ 2147483647 w 534"/>
              <a:gd name="T61" fmla="*/ 2147483647 h 702"/>
              <a:gd name="T62" fmla="*/ 2147483647 w 534"/>
              <a:gd name="T63" fmla="*/ 2147483647 h 702"/>
              <a:gd name="T64" fmla="*/ 2147483647 w 534"/>
              <a:gd name="T65" fmla="*/ 2147483647 h 702"/>
              <a:gd name="T66" fmla="*/ 2147483647 w 534"/>
              <a:gd name="T67" fmla="*/ 2147483647 h 702"/>
              <a:gd name="T68" fmla="*/ 2147483647 w 534"/>
              <a:gd name="T69" fmla="*/ 2147483647 h 702"/>
              <a:gd name="T70" fmla="*/ 2147483647 w 534"/>
              <a:gd name="T71" fmla="*/ 2147483647 h 702"/>
              <a:gd name="T72" fmla="*/ 2147483647 w 534"/>
              <a:gd name="T73" fmla="*/ 2147483647 h 702"/>
              <a:gd name="T74" fmla="*/ 2147483647 w 534"/>
              <a:gd name="T75" fmla="*/ 2147483647 h 702"/>
              <a:gd name="T76" fmla="*/ 2147483647 w 534"/>
              <a:gd name="T77" fmla="*/ 2147483647 h 702"/>
              <a:gd name="T78" fmla="*/ 2147483647 w 534"/>
              <a:gd name="T79" fmla="*/ 2147483647 h 702"/>
              <a:gd name="T80" fmla="*/ 2147483647 w 534"/>
              <a:gd name="T81" fmla="*/ 2147483647 h 702"/>
              <a:gd name="T82" fmla="*/ 2147483647 w 534"/>
              <a:gd name="T83" fmla="*/ 2147483647 h 702"/>
              <a:gd name="T84" fmla="*/ 2147483647 w 534"/>
              <a:gd name="T85" fmla="*/ 2147483647 h 702"/>
              <a:gd name="T86" fmla="*/ 2147483647 w 534"/>
              <a:gd name="T87" fmla="*/ 2147483647 h 702"/>
              <a:gd name="T88" fmla="*/ 2147483647 w 534"/>
              <a:gd name="T89" fmla="*/ 2147483647 h 702"/>
              <a:gd name="T90" fmla="*/ 2147483647 w 534"/>
              <a:gd name="T91" fmla="*/ 2147483647 h 702"/>
              <a:gd name="T92" fmla="*/ 2147483647 w 534"/>
              <a:gd name="T93" fmla="*/ 2147483647 h 702"/>
              <a:gd name="T94" fmla="*/ 2147483647 w 534"/>
              <a:gd name="T95" fmla="*/ 2147483647 h 702"/>
              <a:gd name="T96" fmla="*/ 2147483647 w 534"/>
              <a:gd name="T97" fmla="*/ 2147483647 h 702"/>
              <a:gd name="T98" fmla="*/ 2147483647 w 534"/>
              <a:gd name="T99" fmla="*/ 2147483647 h 702"/>
              <a:gd name="T100" fmla="*/ 2147483647 w 534"/>
              <a:gd name="T101" fmla="*/ 2147483647 h 702"/>
              <a:gd name="T102" fmla="*/ 2147483647 w 534"/>
              <a:gd name="T103" fmla="*/ 2147483647 h 7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4"/>
              <a:gd name="T157" fmla="*/ 0 h 702"/>
              <a:gd name="T158" fmla="*/ 534 w 534"/>
              <a:gd name="T159" fmla="*/ 702 h 7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4" h="702">
                <a:moveTo>
                  <a:pt x="366" y="120"/>
                </a:moveTo>
                <a:lnTo>
                  <a:pt x="360" y="126"/>
                </a:lnTo>
                <a:lnTo>
                  <a:pt x="354" y="168"/>
                </a:lnTo>
                <a:lnTo>
                  <a:pt x="330" y="144"/>
                </a:lnTo>
                <a:lnTo>
                  <a:pt x="294" y="144"/>
                </a:lnTo>
                <a:lnTo>
                  <a:pt x="288" y="138"/>
                </a:lnTo>
                <a:lnTo>
                  <a:pt x="276" y="138"/>
                </a:lnTo>
                <a:lnTo>
                  <a:pt x="270" y="132"/>
                </a:lnTo>
                <a:lnTo>
                  <a:pt x="258" y="126"/>
                </a:lnTo>
                <a:lnTo>
                  <a:pt x="210" y="126"/>
                </a:lnTo>
                <a:lnTo>
                  <a:pt x="192" y="132"/>
                </a:lnTo>
                <a:lnTo>
                  <a:pt x="162" y="132"/>
                </a:lnTo>
                <a:lnTo>
                  <a:pt x="144" y="162"/>
                </a:lnTo>
                <a:lnTo>
                  <a:pt x="150" y="198"/>
                </a:lnTo>
                <a:lnTo>
                  <a:pt x="156" y="204"/>
                </a:lnTo>
                <a:lnTo>
                  <a:pt x="180" y="204"/>
                </a:lnTo>
                <a:lnTo>
                  <a:pt x="186" y="198"/>
                </a:lnTo>
                <a:lnTo>
                  <a:pt x="186" y="180"/>
                </a:lnTo>
                <a:lnTo>
                  <a:pt x="204" y="180"/>
                </a:lnTo>
                <a:lnTo>
                  <a:pt x="210" y="186"/>
                </a:lnTo>
                <a:lnTo>
                  <a:pt x="222" y="186"/>
                </a:lnTo>
                <a:lnTo>
                  <a:pt x="222" y="192"/>
                </a:lnTo>
                <a:lnTo>
                  <a:pt x="228" y="198"/>
                </a:lnTo>
                <a:lnTo>
                  <a:pt x="228" y="216"/>
                </a:lnTo>
                <a:lnTo>
                  <a:pt x="240" y="222"/>
                </a:lnTo>
                <a:lnTo>
                  <a:pt x="240" y="234"/>
                </a:lnTo>
                <a:lnTo>
                  <a:pt x="234" y="240"/>
                </a:lnTo>
                <a:lnTo>
                  <a:pt x="228" y="252"/>
                </a:lnTo>
                <a:lnTo>
                  <a:pt x="222" y="258"/>
                </a:lnTo>
                <a:lnTo>
                  <a:pt x="210" y="258"/>
                </a:lnTo>
                <a:lnTo>
                  <a:pt x="198" y="282"/>
                </a:lnTo>
                <a:lnTo>
                  <a:pt x="198" y="318"/>
                </a:lnTo>
                <a:lnTo>
                  <a:pt x="216" y="324"/>
                </a:lnTo>
                <a:lnTo>
                  <a:pt x="222" y="342"/>
                </a:lnTo>
                <a:lnTo>
                  <a:pt x="240" y="342"/>
                </a:lnTo>
                <a:lnTo>
                  <a:pt x="246" y="348"/>
                </a:lnTo>
                <a:lnTo>
                  <a:pt x="246" y="360"/>
                </a:lnTo>
                <a:lnTo>
                  <a:pt x="240" y="366"/>
                </a:lnTo>
                <a:lnTo>
                  <a:pt x="240" y="414"/>
                </a:lnTo>
                <a:lnTo>
                  <a:pt x="234" y="426"/>
                </a:lnTo>
                <a:lnTo>
                  <a:pt x="240" y="450"/>
                </a:lnTo>
                <a:lnTo>
                  <a:pt x="234" y="456"/>
                </a:lnTo>
                <a:lnTo>
                  <a:pt x="222" y="462"/>
                </a:lnTo>
                <a:lnTo>
                  <a:pt x="222" y="486"/>
                </a:lnTo>
                <a:lnTo>
                  <a:pt x="216" y="498"/>
                </a:lnTo>
                <a:lnTo>
                  <a:pt x="210" y="504"/>
                </a:lnTo>
                <a:lnTo>
                  <a:pt x="198" y="504"/>
                </a:lnTo>
                <a:lnTo>
                  <a:pt x="192" y="498"/>
                </a:lnTo>
                <a:lnTo>
                  <a:pt x="192" y="468"/>
                </a:lnTo>
                <a:lnTo>
                  <a:pt x="186" y="468"/>
                </a:lnTo>
                <a:lnTo>
                  <a:pt x="180" y="474"/>
                </a:lnTo>
                <a:lnTo>
                  <a:pt x="174" y="486"/>
                </a:lnTo>
                <a:lnTo>
                  <a:pt x="168" y="492"/>
                </a:lnTo>
                <a:lnTo>
                  <a:pt x="138" y="492"/>
                </a:lnTo>
                <a:lnTo>
                  <a:pt x="120" y="450"/>
                </a:lnTo>
                <a:lnTo>
                  <a:pt x="90" y="450"/>
                </a:lnTo>
                <a:lnTo>
                  <a:pt x="90" y="456"/>
                </a:lnTo>
                <a:lnTo>
                  <a:pt x="108" y="474"/>
                </a:lnTo>
                <a:lnTo>
                  <a:pt x="96" y="480"/>
                </a:lnTo>
                <a:lnTo>
                  <a:pt x="90" y="492"/>
                </a:lnTo>
                <a:lnTo>
                  <a:pt x="84" y="498"/>
                </a:lnTo>
                <a:lnTo>
                  <a:pt x="66" y="498"/>
                </a:lnTo>
                <a:lnTo>
                  <a:pt x="54" y="492"/>
                </a:lnTo>
                <a:lnTo>
                  <a:pt x="42" y="492"/>
                </a:lnTo>
                <a:lnTo>
                  <a:pt x="36" y="486"/>
                </a:lnTo>
                <a:lnTo>
                  <a:pt x="30" y="486"/>
                </a:lnTo>
                <a:lnTo>
                  <a:pt x="30" y="504"/>
                </a:lnTo>
                <a:lnTo>
                  <a:pt x="36" y="510"/>
                </a:lnTo>
                <a:lnTo>
                  <a:pt x="36" y="522"/>
                </a:lnTo>
                <a:lnTo>
                  <a:pt x="24" y="522"/>
                </a:lnTo>
                <a:lnTo>
                  <a:pt x="54" y="540"/>
                </a:lnTo>
                <a:lnTo>
                  <a:pt x="36" y="552"/>
                </a:lnTo>
                <a:lnTo>
                  <a:pt x="54" y="564"/>
                </a:lnTo>
                <a:lnTo>
                  <a:pt x="54" y="600"/>
                </a:lnTo>
                <a:lnTo>
                  <a:pt x="48" y="606"/>
                </a:lnTo>
                <a:lnTo>
                  <a:pt x="30" y="588"/>
                </a:lnTo>
                <a:lnTo>
                  <a:pt x="6" y="600"/>
                </a:lnTo>
                <a:lnTo>
                  <a:pt x="0" y="618"/>
                </a:lnTo>
                <a:lnTo>
                  <a:pt x="54" y="666"/>
                </a:lnTo>
                <a:lnTo>
                  <a:pt x="54" y="684"/>
                </a:lnTo>
                <a:lnTo>
                  <a:pt x="72" y="702"/>
                </a:lnTo>
                <a:lnTo>
                  <a:pt x="72" y="690"/>
                </a:lnTo>
                <a:lnTo>
                  <a:pt x="90" y="690"/>
                </a:lnTo>
                <a:lnTo>
                  <a:pt x="90" y="672"/>
                </a:lnTo>
                <a:lnTo>
                  <a:pt x="102" y="666"/>
                </a:lnTo>
                <a:lnTo>
                  <a:pt x="108" y="660"/>
                </a:lnTo>
                <a:lnTo>
                  <a:pt x="120" y="654"/>
                </a:lnTo>
                <a:lnTo>
                  <a:pt x="126" y="648"/>
                </a:lnTo>
                <a:lnTo>
                  <a:pt x="132" y="654"/>
                </a:lnTo>
                <a:lnTo>
                  <a:pt x="132" y="660"/>
                </a:lnTo>
                <a:lnTo>
                  <a:pt x="138" y="666"/>
                </a:lnTo>
                <a:lnTo>
                  <a:pt x="138" y="672"/>
                </a:lnTo>
                <a:lnTo>
                  <a:pt x="150" y="672"/>
                </a:lnTo>
                <a:lnTo>
                  <a:pt x="150" y="678"/>
                </a:lnTo>
                <a:lnTo>
                  <a:pt x="156" y="684"/>
                </a:lnTo>
                <a:lnTo>
                  <a:pt x="156" y="690"/>
                </a:lnTo>
                <a:lnTo>
                  <a:pt x="162" y="696"/>
                </a:lnTo>
                <a:lnTo>
                  <a:pt x="174" y="696"/>
                </a:lnTo>
                <a:lnTo>
                  <a:pt x="180" y="690"/>
                </a:lnTo>
                <a:lnTo>
                  <a:pt x="186" y="678"/>
                </a:lnTo>
                <a:lnTo>
                  <a:pt x="186" y="660"/>
                </a:lnTo>
                <a:lnTo>
                  <a:pt x="210" y="666"/>
                </a:lnTo>
                <a:lnTo>
                  <a:pt x="228" y="648"/>
                </a:lnTo>
                <a:lnTo>
                  <a:pt x="234" y="648"/>
                </a:lnTo>
                <a:lnTo>
                  <a:pt x="234" y="678"/>
                </a:lnTo>
                <a:lnTo>
                  <a:pt x="228" y="690"/>
                </a:lnTo>
                <a:lnTo>
                  <a:pt x="234" y="696"/>
                </a:lnTo>
                <a:lnTo>
                  <a:pt x="252" y="696"/>
                </a:lnTo>
                <a:lnTo>
                  <a:pt x="264" y="690"/>
                </a:lnTo>
                <a:lnTo>
                  <a:pt x="270" y="684"/>
                </a:lnTo>
                <a:lnTo>
                  <a:pt x="276" y="672"/>
                </a:lnTo>
                <a:lnTo>
                  <a:pt x="294" y="654"/>
                </a:lnTo>
                <a:lnTo>
                  <a:pt x="300" y="642"/>
                </a:lnTo>
                <a:lnTo>
                  <a:pt x="312" y="630"/>
                </a:lnTo>
                <a:lnTo>
                  <a:pt x="330" y="630"/>
                </a:lnTo>
                <a:lnTo>
                  <a:pt x="336" y="624"/>
                </a:lnTo>
                <a:lnTo>
                  <a:pt x="366" y="582"/>
                </a:lnTo>
                <a:lnTo>
                  <a:pt x="360" y="480"/>
                </a:lnTo>
                <a:lnTo>
                  <a:pt x="366" y="480"/>
                </a:lnTo>
                <a:lnTo>
                  <a:pt x="390" y="456"/>
                </a:lnTo>
                <a:lnTo>
                  <a:pt x="390" y="420"/>
                </a:lnTo>
                <a:lnTo>
                  <a:pt x="396" y="408"/>
                </a:lnTo>
                <a:lnTo>
                  <a:pt x="402" y="402"/>
                </a:lnTo>
                <a:lnTo>
                  <a:pt x="450" y="378"/>
                </a:lnTo>
                <a:lnTo>
                  <a:pt x="456" y="366"/>
                </a:lnTo>
                <a:lnTo>
                  <a:pt x="468" y="360"/>
                </a:lnTo>
                <a:lnTo>
                  <a:pt x="474" y="354"/>
                </a:lnTo>
                <a:lnTo>
                  <a:pt x="474" y="300"/>
                </a:lnTo>
                <a:lnTo>
                  <a:pt x="486" y="294"/>
                </a:lnTo>
                <a:lnTo>
                  <a:pt x="492" y="282"/>
                </a:lnTo>
                <a:lnTo>
                  <a:pt x="492" y="258"/>
                </a:lnTo>
                <a:lnTo>
                  <a:pt x="486" y="246"/>
                </a:lnTo>
                <a:lnTo>
                  <a:pt x="480" y="240"/>
                </a:lnTo>
                <a:lnTo>
                  <a:pt x="480" y="228"/>
                </a:lnTo>
                <a:lnTo>
                  <a:pt x="498" y="192"/>
                </a:lnTo>
                <a:lnTo>
                  <a:pt x="498" y="168"/>
                </a:lnTo>
                <a:lnTo>
                  <a:pt x="492" y="156"/>
                </a:lnTo>
                <a:lnTo>
                  <a:pt x="492" y="126"/>
                </a:lnTo>
                <a:lnTo>
                  <a:pt x="498" y="120"/>
                </a:lnTo>
                <a:lnTo>
                  <a:pt x="510" y="96"/>
                </a:lnTo>
                <a:lnTo>
                  <a:pt x="522" y="84"/>
                </a:lnTo>
                <a:lnTo>
                  <a:pt x="528" y="66"/>
                </a:lnTo>
                <a:lnTo>
                  <a:pt x="534" y="54"/>
                </a:lnTo>
                <a:lnTo>
                  <a:pt x="534" y="18"/>
                </a:lnTo>
                <a:lnTo>
                  <a:pt x="522" y="6"/>
                </a:lnTo>
                <a:lnTo>
                  <a:pt x="510" y="18"/>
                </a:lnTo>
                <a:lnTo>
                  <a:pt x="498" y="18"/>
                </a:lnTo>
                <a:lnTo>
                  <a:pt x="462" y="0"/>
                </a:lnTo>
                <a:lnTo>
                  <a:pt x="444" y="0"/>
                </a:lnTo>
                <a:lnTo>
                  <a:pt x="426" y="18"/>
                </a:lnTo>
                <a:lnTo>
                  <a:pt x="396" y="18"/>
                </a:lnTo>
                <a:lnTo>
                  <a:pt x="378" y="48"/>
                </a:lnTo>
                <a:lnTo>
                  <a:pt x="390" y="60"/>
                </a:lnTo>
                <a:lnTo>
                  <a:pt x="390" y="84"/>
                </a:lnTo>
                <a:lnTo>
                  <a:pt x="384" y="96"/>
                </a:lnTo>
                <a:lnTo>
                  <a:pt x="378" y="102"/>
                </a:lnTo>
                <a:lnTo>
                  <a:pt x="372" y="114"/>
                </a:lnTo>
                <a:lnTo>
                  <a:pt x="366" y="1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9" name="Colombia" descr="© INSCALE GmbH, 05.05.2010&#10;http://www.presentationload.com/">
            <a:extLst>
              <a:ext uri="{FF2B5EF4-FFF2-40B4-BE49-F238E27FC236}">
                <a16:creationId xmlns:a16="http://schemas.microsoft.com/office/drawing/2014/main" id="{8BD2AF4F-D4A5-EA11-4E04-C7D438741385}"/>
              </a:ext>
            </a:extLst>
          </p:cNvPr>
          <p:cNvSpPr>
            <a:spLocks/>
          </p:cNvSpPr>
          <p:nvPr/>
        </p:nvSpPr>
        <p:spPr bwMode="gray">
          <a:xfrm>
            <a:off x="2946618" y="3910959"/>
            <a:ext cx="409383" cy="634361"/>
          </a:xfrm>
          <a:custGeom>
            <a:avLst/>
            <a:gdLst>
              <a:gd name="T0" fmla="*/ 2147483647 w 870"/>
              <a:gd name="T1" fmla="*/ 2147483647 h 1344"/>
              <a:gd name="T2" fmla="*/ 2147483647 w 870"/>
              <a:gd name="T3" fmla="*/ 2147483647 h 1344"/>
              <a:gd name="T4" fmla="*/ 2147483647 w 870"/>
              <a:gd name="T5" fmla="*/ 2147483647 h 1344"/>
              <a:gd name="T6" fmla="*/ 2147483647 w 870"/>
              <a:gd name="T7" fmla="*/ 2147483647 h 1344"/>
              <a:gd name="T8" fmla="*/ 2147483647 w 870"/>
              <a:gd name="T9" fmla="*/ 2147483647 h 1344"/>
              <a:gd name="T10" fmla="*/ 2147483647 w 870"/>
              <a:gd name="T11" fmla="*/ 2147483647 h 1344"/>
              <a:gd name="T12" fmla="*/ 2147483647 w 870"/>
              <a:gd name="T13" fmla="*/ 2147483647 h 1344"/>
              <a:gd name="T14" fmla="*/ 2147483647 w 870"/>
              <a:gd name="T15" fmla="*/ 2147483647 h 1344"/>
              <a:gd name="T16" fmla="*/ 2147483647 w 870"/>
              <a:gd name="T17" fmla="*/ 2147483647 h 1344"/>
              <a:gd name="T18" fmla="*/ 2147483647 w 870"/>
              <a:gd name="T19" fmla="*/ 2147483647 h 1344"/>
              <a:gd name="T20" fmla="*/ 2147483647 w 870"/>
              <a:gd name="T21" fmla="*/ 2147483647 h 1344"/>
              <a:gd name="T22" fmla="*/ 2147483647 w 870"/>
              <a:gd name="T23" fmla="*/ 2147483647 h 1344"/>
              <a:gd name="T24" fmla="*/ 2147483647 w 870"/>
              <a:gd name="T25" fmla="*/ 2147483647 h 1344"/>
              <a:gd name="T26" fmla="*/ 2147483647 w 870"/>
              <a:gd name="T27" fmla="*/ 2147483647 h 1344"/>
              <a:gd name="T28" fmla="*/ 2147483647 w 870"/>
              <a:gd name="T29" fmla="*/ 2147483647 h 1344"/>
              <a:gd name="T30" fmla="*/ 2147483647 w 870"/>
              <a:gd name="T31" fmla="*/ 2147483647 h 1344"/>
              <a:gd name="T32" fmla="*/ 2147483647 w 870"/>
              <a:gd name="T33" fmla="*/ 2147483647 h 1344"/>
              <a:gd name="T34" fmla="*/ 2147483647 w 870"/>
              <a:gd name="T35" fmla="*/ 2147483647 h 1344"/>
              <a:gd name="T36" fmla="*/ 2147483647 w 870"/>
              <a:gd name="T37" fmla="*/ 2147483647 h 1344"/>
              <a:gd name="T38" fmla="*/ 2147483647 w 870"/>
              <a:gd name="T39" fmla="*/ 2147483647 h 1344"/>
              <a:gd name="T40" fmla="*/ 2147483647 w 870"/>
              <a:gd name="T41" fmla="*/ 2147483647 h 1344"/>
              <a:gd name="T42" fmla="*/ 2147483647 w 870"/>
              <a:gd name="T43" fmla="*/ 2147483647 h 1344"/>
              <a:gd name="T44" fmla="*/ 2147483647 w 870"/>
              <a:gd name="T45" fmla="*/ 2147483647 h 1344"/>
              <a:gd name="T46" fmla="*/ 2147483647 w 870"/>
              <a:gd name="T47" fmla="*/ 2147483647 h 1344"/>
              <a:gd name="T48" fmla="*/ 2147483647 w 870"/>
              <a:gd name="T49" fmla="*/ 2147483647 h 1344"/>
              <a:gd name="T50" fmla="*/ 2147483647 w 870"/>
              <a:gd name="T51" fmla="*/ 2147483647 h 1344"/>
              <a:gd name="T52" fmla="*/ 2147483647 w 870"/>
              <a:gd name="T53" fmla="*/ 2147483647 h 1344"/>
              <a:gd name="T54" fmla="*/ 2147483647 w 870"/>
              <a:gd name="T55" fmla="*/ 2147483647 h 1344"/>
              <a:gd name="T56" fmla="*/ 2147483647 w 870"/>
              <a:gd name="T57" fmla="*/ 2147483647 h 1344"/>
              <a:gd name="T58" fmla="*/ 2147483647 w 870"/>
              <a:gd name="T59" fmla="*/ 2147483647 h 1344"/>
              <a:gd name="T60" fmla="*/ 2147483647 w 870"/>
              <a:gd name="T61" fmla="*/ 2147483647 h 1344"/>
              <a:gd name="T62" fmla="*/ 2147483647 w 870"/>
              <a:gd name="T63" fmla="*/ 2147483647 h 1344"/>
              <a:gd name="T64" fmla="*/ 2147483647 w 870"/>
              <a:gd name="T65" fmla="*/ 2147483647 h 1344"/>
              <a:gd name="T66" fmla="*/ 2147483647 w 870"/>
              <a:gd name="T67" fmla="*/ 2147483647 h 1344"/>
              <a:gd name="T68" fmla="*/ 2147483647 w 870"/>
              <a:gd name="T69" fmla="*/ 2147483647 h 1344"/>
              <a:gd name="T70" fmla="*/ 2147483647 w 870"/>
              <a:gd name="T71" fmla="*/ 2147483647 h 1344"/>
              <a:gd name="T72" fmla="*/ 2147483647 w 870"/>
              <a:gd name="T73" fmla="*/ 0 h 1344"/>
              <a:gd name="T74" fmla="*/ 2147483647 w 870"/>
              <a:gd name="T75" fmla="*/ 2147483647 h 1344"/>
              <a:gd name="T76" fmla="*/ 2147483647 w 870"/>
              <a:gd name="T77" fmla="*/ 2147483647 h 1344"/>
              <a:gd name="T78" fmla="*/ 2147483647 w 870"/>
              <a:gd name="T79" fmla="*/ 2147483647 h 1344"/>
              <a:gd name="T80" fmla="*/ 2147483647 w 870"/>
              <a:gd name="T81" fmla="*/ 2147483647 h 1344"/>
              <a:gd name="T82" fmla="*/ 2147483647 w 870"/>
              <a:gd name="T83" fmla="*/ 2147483647 h 1344"/>
              <a:gd name="T84" fmla="*/ 2147483647 w 870"/>
              <a:gd name="T85" fmla="*/ 2147483647 h 1344"/>
              <a:gd name="T86" fmla="*/ 2147483647 w 870"/>
              <a:gd name="T87" fmla="*/ 2147483647 h 1344"/>
              <a:gd name="T88" fmla="*/ 2147483647 w 870"/>
              <a:gd name="T89" fmla="*/ 2147483647 h 1344"/>
              <a:gd name="T90" fmla="*/ 2147483647 w 870"/>
              <a:gd name="T91" fmla="*/ 2147483647 h 1344"/>
              <a:gd name="T92" fmla="*/ 2147483647 w 870"/>
              <a:gd name="T93" fmla="*/ 2147483647 h 1344"/>
              <a:gd name="T94" fmla="*/ 2147483647 w 870"/>
              <a:gd name="T95" fmla="*/ 2147483647 h 1344"/>
              <a:gd name="T96" fmla="*/ 2147483647 w 870"/>
              <a:gd name="T97" fmla="*/ 2147483647 h 1344"/>
              <a:gd name="T98" fmla="*/ 2147483647 w 870"/>
              <a:gd name="T99" fmla="*/ 2147483647 h 1344"/>
              <a:gd name="T100" fmla="*/ 2147483647 w 870"/>
              <a:gd name="T101" fmla="*/ 2147483647 h 1344"/>
              <a:gd name="T102" fmla="*/ 2147483647 w 870"/>
              <a:gd name="T103" fmla="*/ 2147483647 h 1344"/>
              <a:gd name="T104" fmla="*/ 2147483647 w 870"/>
              <a:gd name="T105" fmla="*/ 2147483647 h 1344"/>
              <a:gd name="T106" fmla="*/ 2147483647 w 870"/>
              <a:gd name="T107" fmla="*/ 2147483647 h 134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70"/>
              <a:gd name="T163" fmla="*/ 0 h 1344"/>
              <a:gd name="T164" fmla="*/ 870 w 870"/>
              <a:gd name="T165" fmla="*/ 1344 h 134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70" h="1344">
                <a:moveTo>
                  <a:pt x="36" y="912"/>
                </a:moveTo>
                <a:lnTo>
                  <a:pt x="60" y="924"/>
                </a:lnTo>
                <a:lnTo>
                  <a:pt x="66" y="936"/>
                </a:lnTo>
                <a:lnTo>
                  <a:pt x="84" y="936"/>
                </a:lnTo>
                <a:lnTo>
                  <a:pt x="96" y="942"/>
                </a:lnTo>
                <a:lnTo>
                  <a:pt x="102" y="948"/>
                </a:lnTo>
                <a:lnTo>
                  <a:pt x="108" y="960"/>
                </a:lnTo>
                <a:lnTo>
                  <a:pt x="108" y="966"/>
                </a:lnTo>
                <a:lnTo>
                  <a:pt x="114" y="972"/>
                </a:lnTo>
                <a:lnTo>
                  <a:pt x="126" y="978"/>
                </a:lnTo>
                <a:lnTo>
                  <a:pt x="138" y="978"/>
                </a:lnTo>
                <a:lnTo>
                  <a:pt x="144" y="972"/>
                </a:lnTo>
                <a:lnTo>
                  <a:pt x="156" y="978"/>
                </a:lnTo>
                <a:lnTo>
                  <a:pt x="162" y="984"/>
                </a:lnTo>
                <a:lnTo>
                  <a:pt x="186" y="984"/>
                </a:lnTo>
                <a:lnTo>
                  <a:pt x="186" y="972"/>
                </a:lnTo>
                <a:lnTo>
                  <a:pt x="192" y="966"/>
                </a:lnTo>
                <a:lnTo>
                  <a:pt x="198" y="966"/>
                </a:lnTo>
                <a:lnTo>
                  <a:pt x="210" y="972"/>
                </a:lnTo>
                <a:lnTo>
                  <a:pt x="210" y="978"/>
                </a:lnTo>
                <a:lnTo>
                  <a:pt x="216" y="984"/>
                </a:lnTo>
                <a:lnTo>
                  <a:pt x="216" y="990"/>
                </a:lnTo>
                <a:lnTo>
                  <a:pt x="228" y="1002"/>
                </a:lnTo>
                <a:lnTo>
                  <a:pt x="264" y="1002"/>
                </a:lnTo>
                <a:lnTo>
                  <a:pt x="276" y="1008"/>
                </a:lnTo>
                <a:lnTo>
                  <a:pt x="282" y="1014"/>
                </a:lnTo>
                <a:lnTo>
                  <a:pt x="294" y="1020"/>
                </a:lnTo>
                <a:lnTo>
                  <a:pt x="312" y="1038"/>
                </a:lnTo>
                <a:lnTo>
                  <a:pt x="324" y="1044"/>
                </a:lnTo>
                <a:lnTo>
                  <a:pt x="330" y="1050"/>
                </a:lnTo>
                <a:lnTo>
                  <a:pt x="342" y="1086"/>
                </a:lnTo>
                <a:lnTo>
                  <a:pt x="360" y="1086"/>
                </a:lnTo>
                <a:lnTo>
                  <a:pt x="372" y="1104"/>
                </a:lnTo>
                <a:lnTo>
                  <a:pt x="384" y="1104"/>
                </a:lnTo>
                <a:lnTo>
                  <a:pt x="390" y="1110"/>
                </a:lnTo>
                <a:lnTo>
                  <a:pt x="390" y="1134"/>
                </a:lnTo>
                <a:lnTo>
                  <a:pt x="396" y="1140"/>
                </a:lnTo>
                <a:lnTo>
                  <a:pt x="396" y="1146"/>
                </a:lnTo>
                <a:lnTo>
                  <a:pt x="408" y="1146"/>
                </a:lnTo>
                <a:lnTo>
                  <a:pt x="420" y="1152"/>
                </a:lnTo>
                <a:lnTo>
                  <a:pt x="426" y="1158"/>
                </a:lnTo>
                <a:lnTo>
                  <a:pt x="426" y="1164"/>
                </a:lnTo>
                <a:lnTo>
                  <a:pt x="420" y="1170"/>
                </a:lnTo>
                <a:lnTo>
                  <a:pt x="420" y="1194"/>
                </a:lnTo>
                <a:lnTo>
                  <a:pt x="432" y="1200"/>
                </a:lnTo>
                <a:lnTo>
                  <a:pt x="456" y="1206"/>
                </a:lnTo>
                <a:lnTo>
                  <a:pt x="492" y="1206"/>
                </a:lnTo>
                <a:lnTo>
                  <a:pt x="492" y="1194"/>
                </a:lnTo>
                <a:lnTo>
                  <a:pt x="504" y="1182"/>
                </a:lnTo>
                <a:lnTo>
                  <a:pt x="528" y="1182"/>
                </a:lnTo>
                <a:lnTo>
                  <a:pt x="534" y="1188"/>
                </a:lnTo>
                <a:lnTo>
                  <a:pt x="540" y="1188"/>
                </a:lnTo>
                <a:lnTo>
                  <a:pt x="546" y="1194"/>
                </a:lnTo>
                <a:lnTo>
                  <a:pt x="558" y="1194"/>
                </a:lnTo>
                <a:lnTo>
                  <a:pt x="570" y="1188"/>
                </a:lnTo>
                <a:lnTo>
                  <a:pt x="576" y="1182"/>
                </a:lnTo>
                <a:lnTo>
                  <a:pt x="588" y="1182"/>
                </a:lnTo>
                <a:lnTo>
                  <a:pt x="588" y="1188"/>
                </a:lnTo>
                <a:lnTo>
                  <a:pt x="594" y="1200"/>
                </a:lnTo>
                <a:lnTo>
                  <a:pt x="600" y="1206"/>
                </a:lnTo>
                <a:lnTo>
                  <a:pt x="624" y="1206"/>
                </a:lnTo>
                <a:lnTo>
                  <a:pt x="636" y="1212"/>
                </a:lnTo>
                <a:lnTo>
                  <a:pt x="642" y="1218"/>
                </a:lnTo>
                <a:lnTo>
                  <a:pt x="642" y="1236"/>
                </a:lnTo>
                <a:lnTo>
                  <a:pt x="636" y="1248"/>
                </a:lnTo>
                <a:lnTo>
                  <a:pt x="630" y="1254"/>
                </a:lnTo>
                <a:lnTo>
                  <a:pt x="624" y="1254"/>
                </a:lnTo>
                <a:lnTo>
                  <a:pt x="618" y="1260"/>
                </a:lnTo>
                <a:lnTo>
                  <a:pt x="618" y="1266"/>
                </a:lnTo>
                <a:lnTo>
                  <a:pt x="606" y="1290"/>
                </a:lnTo>
                <a:lnTo>
                  <a:pt x="606" y="1308"/>
                </a:lnTo>
                <a:lnTo>
                  <a:pt x="612" y="1314"/>
                </a:lnTo>
                <a:lnTo>
                  <a:pt x="630" y="1314"/>
                </a:lnTo>
                <a:lnTo>
                  <a:pt x="642" y="1332"/>
                </a:lnTo>
                <a:lnTo>
                  <a:pt x="660" y="1344"/>
                </a:lnTo>
                <a:lnTo>
                  <a:pt x="660" y="1308"/>
                </a:lnTo>
                <a:lnTo>
                  <a:pt x="666" y="1236"/>
                </a:lnTo>
                <a:lnTo>
                  <a:pt x="684" y="1188"/>
                </a:lnTo>
                <a:lnTo>
                  <a:pt x="678" y="1140"/>
                </a:lnTo>
                <a:lnTo>
                  <a:pt x="690" y="1128"/>
                </a:lnTo>
                <a:lnTo>
                  <a:pt x="696" y="1116"/>
                </a:lnTo>
                <a:lnTo>
                  <a:pt x="696" y="1104"/>
                </a:lnTo>
                <a:lnTo>
                  <a:pt x="690" y="1092"/>
                </a:lnTo>
                <a:lnTo>
                  <a:pt x="678" y="1080"/>
                </a:lnTo>
                <a:lnTo>
                  <a:pt x="678" y="1074"/>
                </a:lnTo>
                <a:lnTo>
                  <a:pt x="672" y="1068"/>
                </a:lnTo>
                <a:lnTo>
                  <a:pt x="672" y="1044"/>
                </a:lnTo>
                <a:lnTo>
                  <a:pt x="666" y="1038"/>
                </a:lnTo>
                <a:lnTo>
                  <a:pt x="654" y="1032"/>
                </a:lnTo>
                <a:lnTo>
                  <a:pt x="642" y="1020"/>
                </a:lnTo>
                <a:lnTo>
                  <a:pt x="636" y="1020"/>
                </a:lnTo>
                <a:lnTo>
                  <a:pt x="642" y="954"/>
                </a:lnTo>
                <a:lnTo>
                  <a:pt x="672" y="948"/>
                </a:lnTo>
                <a:lnTo>
                  <a:pt x="678" y="954"/>
                </a:lnTo>
                <a:lnTo>
                  <a:pt x="708" y="954"/>
                </a:lnTo>
                <a:lnTo>
                  <a:pt x="714" y="948"/>
                </a:lnTo>
                <a:lnTo>
                  <a:pt x="714" y="942"/>
                </a:lnTo>
                <a:lnTo>
                  <a:pt x="708" y="936"/>
                </a:lnTo>
                <a:lnTo>
                  <a:pt x="708" y="930"/>
                </a:lnTo>
                <a:lnTo>
                  <a:pt x="696" y="918"/>
                </a:lnTo>
                <a:lnTo>
                  <a:pt x="684" y="924"/>
                </a:lnTo>
                <a:lnTo>
                  <a:pt x="660" y="912"/>
                </a:lnTo>
                <a:lnTo>
                  <a:pt x="660" y="900"/>
                </a:lnTo>
                <a:lnTo>
                  <a:pt x="654" y="888"/>
                </a:lnTo>
                <a:lnTo>
                  <a:pt x="654" y="876"/>
                </a:lnTo>
                <a:lnTo>
                  <a:pt x="660" y="864"/>
                </a:lnTo>
                <a:lnTo>
                  <a:pt x="666" y="858"/>
                </a:lnTo>
                <a:lnTo>
                  <a:pt x="684" y="858"/>
                </a:lnTo>
                <a:lnTo>
                  <a:pt x="696" y="870"/>
                </a:lnTo>
                <a:lnTo>
                  <a:pt x="762" y="864"/>
                </a:lnTo>
                <a:lnTo>
                  <a:pt x="762" y="846"/>
                </a:lnTo>
                <a:lnTo>
                  <a:pt x="768" y="840"/>
                </a:lnTo>
                <a:lnTo>
                  <a:pt x="774" y="840"/>
                </a:lnTo>
                <a:lnTo>
                  <a:pt x="798" y="864"/>
                </a:lnTo>
                <a:lnTo>
                  <a:pt x="828" y="834"/>
                </a:lnTo>
                <a:lnTo>
                  <a:pt x="834" y="834"/>
                </a:lnTo>
                <a:lnTo>
                  <a:pt x="834" y="846"/>
                </a:lnTo>
                <a:lnTo>
                  <a:pt x="840" y="852"/>
                </a:lnTo>
                <a:lnTo>
                  <a:pt x="840" y="864"/>
                </a:lnTo>
                <a:lnTo>
                  <a:pt x="846" y="876"/>
                </a:lnTo>
                <a:lnTo>
                  <a:pt x="846" y="906"/>
                </a:lnTo>
                <a:lnTo>
                  <a:pt x="870" y="906"/>
                </a:lnTo>
                <a:lnTo>
                  <a:pt x="864" y="900"/>
                </a:lnTo>
                <a:lnTo>
                  <a:pt x="864" y="882"/>
                </a:lnTo>
                <a:lnTo>
                  <a:pt x="858" y="870"/>
                </a:lnTo>
                <a:lnTo>
                  <a:pt x="858" y="852"/>
                </a:lnTo>
                <a:lnTo>
                  <a:pt x="852" y="846"/>
                </a:lnTo>
                <a:lnTo>
                  <a:pt x="852" y="828"/>
                </a:lnTo>
                <a:lnTo>
                  <a:pt x="846" y="822"/>
                </a:lnTo>
                <a:lnTo>
                  <a:pt x="846" y="798"/>
                </a:lnTo>
                <a:lnTo>
                  <a:pt x="834" y="798"/>
                </a:lnTo>
                <a:lnTo>
                  <a:pt x="822" y="786"/>
                </a:lnTo>
                <a:lnTo>
                  <a:pt x="798" y="774"/>
                </a:lnTo>
                <a:lnTo>
                  <a:pt x="804" y="774"/>
                </a:lnTo>
                <a:lnTo>
                  <a:pt x="834" y="744"/>
                </a:lnTo>
                <a:lnTo>
                  <a:pt x="840" y="732"/>
                </a:lnTo>
                <a:lnTo>
                  <a:pt x="840" y="726"/>
                </a:lnTo>
                <a:lnTo>
                  <a:pt x="834" y="714"/>
                </a:lnTo>
                <a:lnTo>
                  <a:pt x="822" y="708"/>
                </a:lnTo>
                <a:lnTo>
                  <a:pt x="816" y="696"/>
                </a:lnTo>
                <a:lnTo>
                  <a:pt x="816" y="672"/>
                </a:lnTo>
                <a:lnTo>
                  <a:pt x="804" y="672"/>
                </a:lnTo>
                <a:lnTo>
                  <a:pt x="798" y="666"/>
                </a:lnTo>
                <a:lnTo>
                  <a:pt x="798" y="654"/>
                </a:lnTo>
                <a:lnTo>
                  <a:pt x="804" y="642"/>
                </a:lnTo>
                <a:lnTo>
                  <a:pt x="804" y="612"/>
                </a:lnTo>
                <a:lnTo>
                  <a:pt x="798" y="600"/>
                </a:lnTo>
                <a:lnTo>
                  <a:pt x="798" y="576"/>
                </a:lnTo>
                <a:lnTo>
                  <a:pt x="810" y="564"/>
                </a:lnTo>
                <a:lnTo>
                  <a:pt x="816" y="564"/>
                </a:lnTo>
                <a:lnTo>
                  <a:pt x="822" y="558"/>
                </a:lnTo>
                <a:lnTo>
                  <a:pt x="822" y="534"/>
                </a:lnTo>
                <a:lnTo>
                  <a:pt x="840" y="516"/>
                </a:lnTo>
                <a:lnTo>
                  <a:pt x="840" y="504"/>
                </a:lnTo>
                <a:lnTo>
                  <a:pt x="834" y="498"/>
                </a:lnTo>
                <a:lnTo>
                  <a:pt x="816" y="498"/>
                </a:lnTo>
                <a:lnTo>
                  <a:pt x="804" y="504"/>
                </a:lnTo>
                <a:lnTo>
                  <a:pt x="798" y="510"/>
                </a:lnTo>
                <a:lnTo>
                  <a:pt x="774" y="504"/>
                </a:lnTo>
                <a:lnTo>
                  <a:pt x="768" y="510"/>
                </a:lnTo>
                <a:lnTo>
                  <a:pt x="744" y="510"/>
                </a:lnTo>
                <a:lnTo>
                  <a:pt x="738" y="504"/>
                </a:lnTo>
                <a:lnTo>
                  <a:pt x="720" y="504"/>
                </a:lnTo>
                <a:lnTo>
                  <a:pt x="720" y="510"/>
                </a:lnTo>
                <a:lnTo>
                  <a:pt x="696" y="510"/>
                </a:lnTo>
                <a:lnTo>
                  <a:pt x="672" y="486"/>
                </a:lnTo>
                <a:lnTo>
                  <a:pt x="666" y="468"/>
                </a:lnTo>
                <a:lnTo>
                  <a:pt x="660" y="456"/>
                </a:lnTo>
                <a:lnTo>
                  <a:pt x="654" y="450"/>
                </a:lnTo>
                <a:lnTo>
                  <a:pt x="654" y="444"/>
                </a:lnTo>
                <a:lnTo>
                  <a:pt x="630" y="444"/>
                </a:lnTo>
                <a:lnTo>
                  <a:pt x="618" y="438"/>
                </a:lnTo>
                <a:lnTo>
                  <a:pt x="612" y="432"/>
                </a:lnTo>
                <a:lnTo>
                  <a:pt x="600" y="432"/>
                </a:lnTo>
                <a:lnTo>
                  <a:pt x="600" y="438"/>
                </a:lnTo>
                <a:lnTo>
                  <a:pt x="594" y="444"/>
                </a:lnTo>
                <a:lnTo>
                  <a:pt x="582" y="444"/>
                </a:lnTo>
                <a:lnTo>
                  <a:pt x="570" y="438"/>
                </a:lnTo>
                <a:lnTo>
                  <a:pt x="564" y="438"/>
                </a:lnTo>
                <a:lnTo>
                  <a:pt x="552" y="432"/>
                </a:lnTo>
                <a:lnTo>
                  <a:pt x="540" y="432"/>
                </a:lnTo>
                <a:lnTo>
                  <a:pt x="534" y="438"/>
                </a:lnTo>
                <a:lnTo>
                  <a:pt x="510" y="438"/>
                </a:lnTo>
                <a:lnTo>
                  <a:pt x="504" y="432"/>
                </a:lnTo>
                <a:lnTo>
                  <a:pt x="498" y="420"/>
                </a:lnTo>
                <a:lnTo>
                  <a:pt x="498" y="408"/>
                </a:lnTo>
                <a:lnTo>
                  <a:pt x="486" y="408"/>
                </a:lnTo>
                <a:lnTo>
                  <a:pt x="486" y="366"/>
                </a:lnTo>
                <a:lnTo>
                  <a:pt x="498" y="342"/>
                </a:lnTo>
                <a:lnTo>
                  <a:pt x="498" y="330"/>
                </a:lnTo>
                <a:lnTo>
                  <a:pt x="492" y="324"/>
                </a:lnTo>
                <a:lnTo>
                  <a:pt x="480" y="318"/>
                </a:lnTo>
                <a:lnTo>
                  <a:pt x="474" y="312"/>
                </a:lnTo>
                <a:lnTo>
                  <a:pt x="474" y="276"/>
                </a:lnTo>
                <a:lnTo>
                  <a:pt x="468" y="264"/>
                </a:lnTo>
                <a:lnTo>
                  <a:pt x="456" y="252"/>
                </a:lnTo>
                <a:lnTo>
                  <a:pt x="450" y="252"/>
                </a:lnTo>
                <a:lnTo>
                  <a:pt x="438" y="264"/>
                </a:lnTo>
                <a:lnTo>
                  <a:pt x="438" y="270"/>
                </a:lnTo>
                <a:lnTo>
                  <a:pt x="432" y="264"/>
                </a:lnTo>
                <a:lnTo>
                  <a:pt x="432" y="252"/>
                </a:lnTo>
                <a:lnTo>
                  <a:pt x="438" y="240"/>
                </a:lnTo>
                <a:lnTo>
                  <a:pt x="462" y="216"/>
                </a:lnTo>
                <a:lnTo>
                  <a:pt x="462" y="192"/>
                </a:lnTo>
                <a:lnTo>
                  <a:pt x="468" y="186"/>
                </a:lnTo>
                <a:lnTo>
                  <a:pt x="468" y="168"/>
                </a:lnTo>
                <a:lnTo>
                  <a:pt x="480" y="132"/>
                </a:lnTo>
                <a:lnTo>
                  <a:pt x="504" y="108"/>
                </a:lnTo>
                <a:lnTo>
                  <a:pt x="522" y="102"/>
                </a:lnTo>
                <a:lnTo>
                  <a:pt x="534" y="90"/>
                </a:lnTo>
                <a:lnTo>
                  <a:pt x="540" y="78"/>
                </a:lnTo>
                <a:lnTo>
                  <a:pt x="540" y="72"/>
                </a:lnTo>
                <a:lnTo>
                  <a:pt x="546" y="66"/>
                </a:lnTo>
                <a:lnTo>
                  <a:pt x="558" y="66"/>
                </a:lnTo>
                <a:lnTo>
                  <a:pt x="564" y="60"/>
                </a:lnTo>
                <a:lnTo>
                  <a:pt x="570" y="60"/>
                </a:lnTo>
                <a:lnTo>
                  <a:pt x="576" y="54"/>
                </a:lnTo>
                <a:lnTo>
                  <a:pt x="582" y="54"/>
                </a:lnTo>
                <a:lnTo>
                  <a:pt x="600" y="36"/>
                </a:lnTo>
                <a:lnTo>
                  <a:pt x="600" y="12"/>
                </a:lnTo>
                <a:lnTo>
                  <a:pt x="594" y="6"/>
                </a:lnTo>
                <a:lnTo>
                  <a:pt x="582" y="0"/>
                </a:lnTo>
                <a:lnTo>
                  <a:pt x="570" y="6"/>
                </a:lnTo>
                <a:lnTo>
                  <a:pt x="546" y="6"/>
                </a:lnTo>
                <a:lnTo>
                  <a:pt x="540" y="12"/>
                </a:lnTo>
                <a:lnTo>
                  <a:pt x="534" y="12"/>
                </a:lnTo>
                <a:lnTo>
                  <a:pt x="522" y="24"/>
                </a:lnTo>
                <a:lnTo>
                  <a:pt x="522" y="36"/>
                </a:lnTo>
                <a:lnTo>
                  <a:pt x="516" y="48"/>
                </a:lnTo>
                <a:lnTo>
                  <a:pt x="504" y="60"/>
                </a:lnTo>
                <a:lnTo>
                  <a:pt x="492" y="60"/>
                </a:lnTo>
                <a:lnTo>
                  <a:pt x="480" y="54"/>
                </a:lnTo>
                <a:lnTo>
                  <a:pt x="474" y="54"/>
                </a:lnTo>
                <a:lnTo>
                  <a:pt x="444" y="84"/>
                </a:lnTo>
                <a:lnTo>
                  <a:pt x="444" y="90"/>
                </a:lnTo>
                <a:lnTo>
                  <a:pt x="408" y="102"/>
                </a:lnTo>
                <a:lnTo>
                  <a:pt x="402" y="96"/>
                </a:lnTo>
                <a:lnTo>
                  <a:pt x="390" y="90"/>
                </a:lnTo>
                <a:lnTo>
                  <a:pt x="384" y="90"/>
                </a:lnTo>
                <a:lnTo>
                  <a:pt x="378" y="102"/>
                </a:lnTo>
                <a:lnTo>
                  <a:pt x="378" y="120"/>
                </a:lnTo>
                <a:lnTo>
                  <a:pt x="372" y="132"/>
                </a:lnTo>
                <a:lnTo>
                  <a:pt x="366" y="138"/>
                </a:lnTo>
                <a:lnTo>
                  <a:pt x="354" y="138"/>
                </a:lnTo>
                <a:lnTo>
                  <a:pt x="354" y="132"/>
                </a:lnTo>
                <a:lnTo>
                  <a:pt x="360" y="126"/>
                </a:lnTo>
                <a:lnTo>
                  <a:pt x="354" y="120"/>
                </a:lnTo>
                <a:lnTo>
                  <a:pt x="342" y="120"/>
                </a:lnTo>
                <a:lnTo>
                  <a:pt x="330" y="126"/>
                </a:lnTo>
                <a:lnTo>
                  <a:pt x="318" y="126"/>
                </a:lnTo>
                <a:lnTo>
                  <a:pt x="312" y="132"/>
                </a:lnTo>
                <a:lnTo>
                  <a:pt x="306" y="132"/>
                </a:lnTo>
                <a:lnTo>
                  <a:pt x="300" y="144"/>
                </a:lnTo>
                <a:lnTo>
                  <a:pt x="288" y="150"/>
                </a:lnTo>
                <a:lnTo>
                  <a:pt x="282" y="162"/>
                </a:lnTo>
                <a:lnTo>
                  <a:pt x="276" y="168"/>
                </a:lnTo>
                <a:lnTo>
                  <a:pt x="276" y="186"/>
                </a:lnTo>
                <a:lnTo>
                  <a:pt x="282" y="192"/>
                </a:lnTo>
                <a:lnTo>
                  <a:pt x="264" y="222"/>
                </a:lnTo>
                <a:lnTo>
                  <a:pt x="276" y="246"/>
                </a:lnTo>
                <a:lnTo>
                  <a:pt x="252" y="246"/>
                </a:lnTo>
                <a:lnTo>
                  <a:pt x="240" y="252"/>
                </a:lnTo>
                <a:lnTo>
                  <a:pt x="228" y="264"/>
                </a:lnTo>
                <a:lnTo>
                  <a:pt x="228" y="276"/>
                </a:lnTo>
                <a:lnTo>
                  <a:pt x="222" y="288"/>
                </a:lnTo>
                <a:lnTo>
                  <a:pt x="216" y="294"/>
                </a:lnTo>
                <a:lnTo>
                  <a:pt x="204" y="294"/>
                </a:lnTo>
                <a:lnTo>
                  <a:pt x="198" y="300"/>
                </a:lnTo>
                <a:lnTo>
                  <a:pt x="192" y="300"/>
                </a:lnTo>
                <a:lnTo>
                  <a:pt x="174" y="306"/>
                </a:lnTo>
                <a:lnTo>
                  <a:pt x="186" y="330"/>
                </a:lnTo>
                <a:lnTo>
                  <a:pt x="186" y="366"/>
                </a:lnTo>
                <a:lnTo>
                  <a:pt x="168" y="366"/>
                </a:lnTo>
                <a:lnTo>
                  <a:pt x="168" y="360"/>
                </a:lnTo>
                <a:lnTo>
                  <a:pt x="174" y="354"/>
                </a:lnTo>
                <a:lnTo>
                  <a:pt x="174" y="342"/>
                </a:lnTo>
                <a:lnTo>
                  <a:pt x="144" y="312"/>
                </a:lnTo>
                <a:lnTo>
                  <a:pt x="138" y="312"/>
                </a:lnTo>
                <a:lnTo>
                  <a:pt x="132" y="318"/>
                </a:lnTo>
                <a:lnTo>
                  <a:pt x="132" y="336"/>
                </a:lnTo>
                <a:lnTo>
                  <a:pt x="138" y="348"/>
                </a:lnTo>
                <a:lnTo>
                  <a:pt x="150" y="354"/>
                </a:lnTo>
                <a:lnTo>
                  <a:pt x="150" y="366"/>
                </a:lnTo>
                <a:lnTo>
                  <a:pt x="138" y="390"/>
                </a:lnTo>
                <a:lnTo>
                  <a:pt x="132" y="396"/>
                </a:lnTo>
                <a:lnTo>
                  <a:pt x="120" y="390"/>
                </a:lnTo>
                <a:lnTo>
                  <a:pt x="114" y="384"/>
                </a:lnTo>
                <a:lnTo>
                  <a:pt x="102" y="414"/>
                </a:lnTo>
                <a:lnTo>
                  <a:pt x="114" y="438"/>
                </a:lnTo>
                <a:lnTo>
                  <a:pt x="114" y="450"/>
                </a:lnTo>
                <a:lnTo>
                  <a:pt x="126" y="462"/>
                </a:lnTo>
                <a:lnTo>
                  <a:pt x="132" y="474"/>
                </a:lnTo>
                <a:lnTo>
                  <a:pt x="132" y="480"/>
                </a:lnTo>
                <a:lnTo>
                  <a:pt x="120" y="492"/>
                </a:lnTo>
                <a:lnTo>
                  <a:pt x="114" y="492"/>
                </a:lnTo>
                <a:lnTo>
                  <a:pt x="132" y="516"/>
                </a:lnTo>
                <a:lnTo>
                  <a:pt x="138" y="552"/>
                </a:lnTo>
                <a:lnTo>
                  <a:pt x="114" y="558"/>
                </a:lnTo>
                <a:lnTo>
                  <a:pt x="132" y="576"/>
                </a:lnTo>
                <a:lnTo>
                  <a:pt x="132" y="636"/>
                </a:lnTo>
                <a:lnTo>
                  <a:pt x="120" y="642"/>
                </a:lnTo>
                <a:lnTo>
                  <a:pt x="114" y="654"/>
                </a:lnTo>
                <a:lnTo>
                  <a:pt x="114" y="678"/>
                </a:lnTo>
                <a:lnTo>
                  <a:pt x="138" y="702"/>
                </a:lnTo>
                <a:lnTo>
                  <a:pt x="138" y="720"/>
                </a:lnTo>
                <a:lnTo>
                  <a:pt x="132" y="732"/>
                </a:lnTo>
                <a:lnTo>
                  <a:pt x="120" y="738"/>
                </a:lnTo>
                <a:lnTo>
                  <a:pt x="114" y="750"/>
                </a:lnTo>
                <a:lnTo>
                  <a:pt x="102" y="756"/>
                </a:lnTo>
                <a:lnTo>
                  <a:pt x="96" y="762"/>
                </a:lnTo>
                <a:lnTo>
                  <a:pt x="114" y="774"/>
                </a:lnTo>
                <a:lnTo>
                  <a:pt x="84" y="798"/>
                </a:lnTo>
                <a:lnTo>
                  <a:pt x="66" y="798"/>
                </a:lnTo>
                <a:lnTo>
                  <a:pt x="54" y="804"/>
                </a:lnTo>
                <a:lnTo>
                  <a:pt x="36" y="810"/>
                </a:lnTo>
                <a:lnTo>
                  <a:pt x="30" y="822"/>
                </a:lnTo>
                <a:lnTo>
                  <a:pt x="30" y="846"/>
                </a:lnTo>
                <a:lnTo>
                  <a:pt x="36" y="852"/>
                </a:lnTo>
                <a:lnTo>
                  <a:pt x="36" y="858"/>
                </a:lnTo>
                <a:lnTo>
                  <a:pt x="6" y="858"/>
                </a:lnTo>
                <a:lnTo>
                  <a:pt x="0" y="864"/>
                </a:lnTo>
                <a:lnTo>
                  <a:pt x="0" y="876"/>
                </a:lnTo>
                <a:lnTo>
                  <a:pt x="6" y="888"/>
                </a:lnTo>
                <a:lnTo>
                  <a:pt x="18" y="894"/>
                </a:lnTo>
                <a:lnTo>
                  <a:pt x="24" y="906"/>
                </a:lnTo>
                <a:lnTo>
                  <a:pt x="36" y="91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0" name="Chile" descr="© INSCALE GmbH, 05.05.2010&#10;http://www.presentationload.com/">
            <a:extLst>
              <a:ext uri="{FF2B5EF4-FFF2-40B4-BE49-F238E27FC236}">
                <a16:creationId xmlns:a16="http://schemas.microsoft.com/office/drawing/2014/main" id="{AFB7BE39-64AB-6271-AE5E-8B87AC16A01C}"/>
              </a:ext>
            </a:extLst>
          </p:cNvPr>
          <p:cNvSpPr>
            <a:spLocks noEditPoints="1"/>
          </p:cNvSpPr>
          <p:nvPr/>
        </p:nvSpPr>
        <p:spPr bwMode="gray">
          <a:xfrm>
            <a:off x="3276707" y="5054283"/>
            <a:ext cx="545845" cy="1429156"/>
          </a:xfrm>
          <a:custGeom>
            <a:avLst/>
            <a:gdLst>
              <a:gd name="T0" fmla="*/ 2147483647 w 1158"/>
              <a:gd name="T1" fmla="*/ 2147483647 h 3030"/>
              <a:gd name="T2" fmla="*/ 2147483647 w 1158"/>
              <a:gd name="T3" fmla="*/ 2147483647 h 3030"/>
              <a:gd name="T4" fmla="*/ 2147483647 w 1158"/>
              <a:gd name="T5" fmla="*/ 2147483647 h 3030"/>
              <a:gd name="T6" fmla="*/ 2147483647 w 1158"/>
              <a:gd name="T7" fmla="*/ 2147483647 h 3030"/>
              <a:gd name="T8" fmla="*/ 2147483647 w 1158"/>
              <a:gd name="T9" fmla="*/ 2147483647 h 3030"/>
              <a:gd name="T10" fmla="*/ 2147483647 w 1158"/>
              <a:gd name="T11" fmla="*/ 2147483647 h 3030"/>
              <a:gd name="T12" fmla="*/ 2147483647 w 1158"/>
              <a:gd name="T13" fmla="*/ 2147483647 h 3030"/>
              <a:gd name="T14" fmla="*/ 2147483647 w 1158"/>
              <a:gd name="T15" fmla="*/ 2147483647 h 3030"/>
              <a:gd name="T16" fmla="*/ 2147483647 w 1158"/>
              <a:gd name="T17" fmla="*/ 2147483647 h 3030"/>
              <a:gd name="T18" fmla="*/ 2147483647 w 1158"/>
              <a:gd name="T19" fmla="*/ 2147483647 h 3030"/>
              <a:gd name="T20" fmla="*/ 2147483647 w 1158"/>
              <a:gd name="T21" fmla="*/ 2147483647 h 3030"/>
              <a:gd name="T22" fmla="*/ 2147483647 w 1158"/>
              <a:gd name="T23" fmla="*/ 2147483647 h 3030"/>
              <a:gd name="T24" fmla="*/ 2147483647 w 1158"/>
              <a:gd name="T25" fmla="*/ 2147483647 h 3030"/>
              <a:gd name="T26" fmla="*/ 2147483647 w 1158"/>
              <a:gd name="T27" fmla="*/ 2147483647 h 3030"/>
              <a:gd name="T28" fmla="*/ 2147483647 w 1158"/>
              <a:gd name="T29" fmla="*/ 2147483647 h 3030"/>
              <a:gd name="T30" fmla="*/ 2147483647 w 1158"/>
              <a:gd name="T31" fmla="*/ 2147483647 h 3030"/>
              <a:gd name="T32" fmla="*/ 2147483647 w 1158"/>
              <a:gd name="T33" fmla="*/ 2147483647 h 3030"/>
              <a:gd name="T34" fmla="*/ 2147483647 w 1158"/>
              <a:gd name="T35" fmla="*/ 2147483647 h 3030"/>
              <a:gd name="T36" fmla="*/ 2147483647 w 1158"/>
              <a:gd name="T37" fmla="*/ 2147483647 h 3030"/>
              <a:gd name="T38" fmla="*/ 2147483647 w 1158"/>
              <a:gd name="T39" fmla="*/ 2147483647 h 3030"/>
              <a:gd name="T40" fmla="*/ 2147483647 w 1158"/>
              <a:gd name="T41" fmla="*/ 2147483647 h 3030"/>
              <a:gd name="T42" fmla="*/ 2147483647 w 1158"/>
              <a:gd name="T43" fmla="*/ 2147483647 h 3030"/>
              <a:gd name="T44" fmla="*/ 2147483647 w 1158"/>
              <a:gd name="T45" fmla="*/ 2147483647 h 3030"/>
              <a:gd name="T46" fmla="*/ 2147483647 w 1158"/>
              <a:gd name="T47" fmla="*/ 2147483647 h 3030"/>
              <a:gd name="T48" fmla="*/ 2147483647 w 1158"/>
              <a:gd name="T49" fmla="*/ 2147483647 h 3030"/>
              <a:gd name="T50" fmla="*/ 2147483647 w 1158"/>
              <a:gd name="T51" fmla="*/ 2147483647 h 3030"/>
              <a:gd name="T52" fmla="*/ 2147483647 w 1158"/>
              <a:gd name="T53" fmla="*/ 2147483647 h 3030"/>
              <a:gd name="T54" fmla="*/ 2147483647 w 1158"/>
              <a:gd name="T55" fmla="*/ 2147483647 h 3030"/>
              <a:gd name="T56" fmla="*/ 2147483647 w 1158"/>
              <a:gd name="T57" fmla="*/ 2147483647 h 3030"/>
              <a:gd name="T58" fmla="*/ 2147483647 w 1158"/>
              <a:gd name="T59" fmla="*/ 2147483647 h 3030"/>
              <a:gd name="T60" fmla="*/ 2147483647 w 1158"/>
              <a:gd name="T61" fmla="*/ 2147483647 h 3030"/>
              <a:gd name="T62" fmla="*/ 2147483647 w 1158"/>
              <a:gd name="T63" fmla="*/ 2147483647 h 3030"/>
              <a:gd name="T64" fmla="*/ 2147483647 w 1158"/>
              <a:gd name="T65" fmla="*/ 2147483647 h 3030"/>
              <a:gd name="T66" fmla="*/ 2147483647 w 1158"/>
              <a:gd name="T67" fmla="*/ 2147483647 h 3030"/>
              <a:gd name="T68" fmla="*/ 2147483647 w 1158"/>
              <a:gd name="T69" fmla="*/ 2147483647 h 3030"/>
              <a:gd name="T70" fmla="*/ 2147483647 w 1158"/>
              <a:gd name="T71" fmla="*/ 2147483647 h 3030"/>
              <a:gd name="T72" fmla="*/ 2147483647 w 1158"/>
              <a:gd name="T73" fmla="*/ 2147483647 h 3030"/>
              <a:gd name="T74" fmla="*/ 2147483647 w 1158"/>
              <a:gd name="T75" fmla="*/ 2147483647 h 3030"/>
              <a:gd name="T76" fmla="*/ 2147483647 w 1158"/>
              <a:gd name="T77" fmla="*/ 2147483647 h 3030"/>
              <a:gd name="T78" fmla="*/ 0 w 1158"/>
              <a:gd name="T79" fmla="*/ 2147483647 h 3030"/>
              <a:gd name="T80" fmla="*/ 2147483647 w 1158"/>
              <a:gd name="T81" fmla="*/ 2147483647 h 3030"/>
              <a:gd name="T82" fmla="*/ 2147483647 w 1158"/>
              <a:gd name="T83" fmla="*/ 2147483647 h 3030"/>
              <a:gd name="T84" fmla="*/ 2147483647 w 1158"/>
              <a:gd name="T85" fmla="*/ 2147483647 h 3030"/>
              <a:gd name="T86" fmla="*/ 2147483647 w 1158"/>
              <a:gd name="T87" fmla="*/ 2147483647 h 3030"/>
              <a:gd name="T88" fmla="*/ 2147483647 w 1158"/>
              <a:gd name="T89" fmla="*/ 2147483647 h 3030"/>
              <a:gd name="T90" fmla="*/ 2147483647 w 1158"/>
              <a:gd name="T91" fmla="*/ 2147483647 h 3030"/>
              <a:gd name="T92" fmla="*/ 2147483647 w 1158"/>
              <a:gd name="T93" fmla="*/ 2147483647 h 3030"/>
              <a:gd name="T94" fmla="*/ 2147483647 w 1158"/>
              <a:gd name="T95" fmla="*/ 2147483647 h 3030"/>
              <a:gd name="T96" fmla="*/ 2147483647 w 1158"/>
              <a:gd name="T97" fmla="*/ 2147483647 h 3030"/>
              <a:gd name="T98" fmla="*/ 2147483647 w 1158"/>
              <a:gd name="T99" fmla="*/ 2147483647 h 3030"/>
              <a:gd name="T100" fmla="*/ 2147483647 w 1158"/>
              <a:gd name="T101" fmla="*/ 2147483647 h 3030"/>
              <a:gd name="T102" fmla="*/ 2147483647 w 1158"/>
              <a:gd name="T103" fmla="*/ 2147483647 h 3030"/>
              <a:gd name="T104" fmla="*/ 2147483647 w 1158"/>
              <a:gd name="T105" fmla="*/ 2147483647 h 3030"/>
              <a:gd name="T106" fmla="*/ 2147483647 w 1158"/>
              <a:gd name="T107" fmla="*/ 2147483647 h 3030"/>
              <a:gd name="T108" fmla="*/ 2147483647 w 1158"/>
              <a:gd name="T109" fmla="*/ 2147483647 h 3030"/>
              <a:gd name="T110" fmla="*/ 2147483647 w 1158"/>
              <a:gd name="T111" fmla="*/ 2147483647 h 3030"/>
              <a:gd name="T112" fmla="*/ 2147483647 w 1158"/>
              <a:gd name="T113" fmla="*/ 2147483647 h 3030"/>
              <a:gd name="T114" fmla="*/ 2147483647 w 1158"/>
              <a:gd name="T115" fmla="*/ 2147483647 h 3030"/>
              <a:gd name="T116" fmla="*/ 2147483647 w 1158"/>
              <a:gd name="T117" fmla="*/ 2147483647 h 3030"/>
              <a:gd name="T118" fmla="*/ 2147483647 w 1158"/>
              <a:gd name="T119" fmla="*/ 2147483647 h 3030"/>
              <a:gd name="T120" fmla="*/ 2147483647 w 1158"/>
              <a:gd name="T121" fmla="*/ 2147483647 h 3030"/>
              <a:gd name="T122" fmla="*/ 2147483647 w 1158"/>
              <a:gd name="T123" fmla="*/ 2147483647 h 30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58"/>
              <a:gd name="T187" fmla="*/ 0 h 3030"/>
              <a:gd name="T188" fmla="*/ 1158 w 1158"/>
              <a:gd name="T189" fmla="*/ 3030 h 30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58" h="3030">
                <a:moveTo>
                  <a:pt x="1014" y="2910"/>
                </a:moveTo>
                <a:lnTo>
                  <a:pt x="984" y="2898"/>
                </a:lnTo>
                <a:lnTo>
                  <a:pt x="966" y="2880"/>
                </a:lnTo>
                <a:lnTo>
                  <a:pt x="948" y="2874"/>
                </a:lnTo>
                <a:lnTo>
                  <a:pt x="942" y="2862"/>
                </a:lnTo>
                <a:lnTo>
                  <a:pt x="936" y="2856"/>
                </a:lnTo>
                <a:lnTo>
                  <a:pt x="936" y="2850"/>
                </a:lnTo>
                <a:lnTo>
                  <a:pt x="906" y="2850"/>
                </a:lnTo>
                <a:lnTo>
                  <a:pt x="912" y="2832"/>
                </a:lnTo>
                <a:lnTo>
                  <a:pt x="870" y="2796"/>
                </a:lnTo>
                <a:lnTo>
                  <a:pt x="840" y="2802"/>
                </a:lnTo>
                <a:lnTo>
                  <a:pt x="828" y="2796"/>
                </a:lnTo>
                <a:lnTo>
                  <a:pt x="816" y="2808"/>
                </a:lnTo>
                <a:lnTo>
                  <a:pt x="792" y="2814"/>
                </a:lnTo>
                <a:lnTo>
                  <a:pt x="798" y="2832"/>
                </a:lnTo>
                <a:lnTo>
                  <a:pt x="780" y="2832"/>
                </a:lnTo>
                <a:lnTo>
                  <a:pt x="780" y="2862"/>
                </a:lnTo>
                <a:lnTo>
                  <a:pt x="786" y="2868"/>
                </a:lnTo>
                <a:lnTo>
                  <a:pt x="798" y="2868"/>
                </a:lnTo>
                <a:lnTo>
                  <a:pt x="810" y="2862"/>
                </a:lnTo>
                <a:lnTo>
                  <a:pt x="816" y="2856"/>
                </a:lnTo>
                <a:lnTo>
                  <a:pt x="828" y="2850"/>
                </a:lnTo>
                <a:lnTo>
                  <a:pt x="834" y="2844"/>
                </a:lnTo>
                <a:lnTo>
                  <a:pt x="858" y="2856"/>
                </a:lnTo>
                <a:lnTo>
                  <a:pt x="858" y="2874"/>
                </a:lnTo>
                <a:lnTo>
                  <a:pt x="846" y="2880"/>
                </a:lnTo>
                <a:lnTo>
                  <a:pt x="828" y="2898"/>
                </a:lnTo>
                <a:lnTo>
                  <a:pt x="822" y="2898"/>
                </a:lnTo>
                <a:lnTo>
                  <a:pt x="828" y="2904"/>
                </a:lnTo>
                <a:lnTo>
                  <a:pt x="882" y="2922"/>
                </a:lnTo>
                <a:lnTo>
                  <a:pt x="912" y="2928"/>
                </a:lnTo>
                <a:lnTo>
                  <a:pt x="924" y="2934"/>
                </a:lnTo>
                <a:lnTo>
                  <a:pt x="906" y="2958"/>
                </a:lnTo>
                <a:lnTo>
                  <a:pt x="906" y="2952"/>
                </a:lnTo>
                <a:lnTo>
                  <a:pt x="894" y="2940"/>
                </a:lnTo>
                <a:lnTo>
                  <a:pt x="876" y="2940"/>
                </a:lnTo>
                <a:lnTo>
                  <a:pt x="870" y="2946"/>
                </a:lnTo>
                <a:lnTo>
                  <a:pt x="870" y="2952"/>
                </a:lnTo>
                <a:lnTo>
                  <a:pt x="852" y="2928"/>
                </a:lnTo>
                <a:lnTo>
                  <a:pt x="834" y="2934"/>
                </a:lnTo>
                <a:lnTo>
                  <a:pt x="846" y="2946"/>
                </a:lnTo>
                <a:lnTo>
                  <a:pt x="816" y="2940"/>
                </a:lnTo>
                <a:lnTo>
                  <a:pt x="822" y="2946"/>
                </a:lnTo>
                <a:lnTo>
                  <a:pt x="828" y="2958"/>
                </a:lnTo>
                <a:lnTo>
                  <a:pt x="834" y="2964"/>
                </a:lnTo>
                <a:lnTo>
                  <a:pt x="894" y="2964"/>
                </a:lnTo>
                <a:lnTo>
                  <a:pt x="906" y="2970"/>
                </a:lnTo>
                <a:lnTo>
                  <a:pt x="1050" y="2970"/>
                </a:lnTo>
                <a:lnTo>
                  <a:pt x="1074" y="2982"/>
                </a:lnTo>
                <a:lnTo>
                  <a:pt x="1080" y="2988"/>
                </a:lnTo>
                <a:lnTo>
                  <a:pt x="1086" y="2988"/>
                </a:lnTo>
                <a:lnTo>
                  <a:pt x="1122" y="2970"/>
                </a:lnTo>
                <a:lnTo>
                  <a:pt x="1140" y="2976"/>
                </a:lnTo>
                <a:lnTo>
                  <a:pt x="1152" y="2976"/>
                </a:lnTo>
                <a:lnTo>
                  <a:pt x="1158" y="2952"/>
                </a:lnTo>
                <a:lnTo>
                  <a:pt x="1140" y="2952"/>
                </a:lnTo>
                <a:lnTo>
                  <a:pt x="1086" y="2940"/>
                </a:lnTo>
                <a:lnTo>
                  <a:pt x="1014" y="2910"/>
                </a:lnTo>
                <a:close/>
                <a:moveTo>
                  <a:pt x="990" y="2988"/>
                </a:moveTo>
                <a:lnTo>
                  <a:pt x="1014" y="3000"/>
                </a:lnTo>
                <a:lnTo>
                  <a:pt x="1068" y="3006"/>
                </a:lnTo>
                <a:lnTo>
                  <a:pt x="1038" y="2982"/>
                </a:lnTo>
                <a:lnTo>
                  <a:pt x="990" y="2988"/>
                </a:lnTo>
                <a:close/>
                <a:moveTo>
                  <a:pt x="960" y="2994"/>
                </a:moveTo>
                <a:lnTo>
                  <a:pt x="966" y="2982"/>
                </a:lnTo>
                <a:lnTo>
                  <a:pt x="888" y="2982"/>
                </a:lnTo>
                <a:lnTo>
                  <a:pt x="906" y="3012"/>
                </a:lnTo>
                <a:lnTo>
                  <a:pt x="936" y="3018"/>
                </a:lnTo>
                <a:lnTo>
                  <a:pt x="930" y="3006"/>
                </a:lnTo>
                <a:lnTo>
                  <a:pt x="936" y="3000"/>
                </a:lnTo>
                <a:lnTo>
                  <a:pt x="948" y="3012"/>
                </a:lnTo>
                <a:lnTo>
                  <a:pt x="996" y="3012"/>
                </a:lnTo>
                <a:lnTo>
                  <a:pt x="1008" y="3030"/>
                </a:lnTo>
                <a:lnTo>
                  <a:pt x="1026" y="3030"/>
                </a:lnTo>
                <a:lnTo>
                  <a:pt x="996" y="3000"/>
                </a:lnTo>
                <a:lnTo>
                  <a:pt x="960" y="2994"/>
                </a:lnTo>
                <a:close/>
                <a:moveTo>
                  <a:pt x="804" y="2946"/>
                </a:moveTo>
                <a:lnTo>
                  <a:pt x="744" y="2940"/>
                </a:lnTo>
                <a:lnTo>
                  <a:pt x="750" y="2958"/>
                </a:lnTo>
                <a:lnTo>
                  <a:pt x="792" y="2958"/>
                </a:lnTo>
                <a:lnTo>
                  <a:pt x="804" y="2976"/>
                </a:lnTo>
                <a:lnTo>
                  <a:pt x="864" y="3000"/>
                </a:lnTo>
                <a:lnTo>
                  <a:pt x="828" y="2970"/>
                </a:lnTo>
                <a:lnTo>
                  <a:pt x="804" y="2946"/>
                </a:lnTo>
                <a:close/>
                <a:moveTo>
                  <a:pt x="804" y="2880"/>
                </a:moveTo>
                <a:lnTo>
                  <a:pt x="786" y="2898"/>
                </a:lnTo>
                <a:lnTo>
                  <a:pt x="792" y="2928"/>
                </a:lnTo>
                <a:lnTo>
                  <a:pt x="816" y="2922"/>
                </a:lnTo>
                <a:lnTo>
                  <a:pt x="804" y="2880"/>
                </a:lnTo>
                <a:close/>
                <a:moveTo>
                  <a:pt x="774" y="2928"/>
                </a:moveTo>
                <a:lnTo>
                  <a:pt x="768" y="2910"/>
                </a:lnTo>
                <a:lnTo>
                  <a:pt x="720" y="2898"/>
                </a:lnTo>
                <a:lnTo>
                  <a:pt x="708" y="2916"/>
                </a:lnTo>
                <a:lnTo>
                  <a:pt x="708" y="2934"/>
                </a:lnTo>
                <a:lnTo>
                  <a:pt x="744" y="2922"/>
                </a:lnTo>
                <a:lnTo>
                  <a:pt x="774" y="2928"/>
                </a:lnTo>
                <a:close/>
                <a:moveTo>
                  <a:pt x="612" y="2772"/>
                </a:moveTo>
                <a:lnTo>
                  <a:pt x="606" y="2766"/>
                </a:lnTo>
                <a:lnTo>
                  <a:pt x="594" y="2766"/>
                </a:lnTo>
                <a:lnTo>
                  <a:pt x="588" y="2760"/>
                </a:lnTo>
                <a:lnTo>
                  <a:pt x="570" y="2760"/>
                </a:lnTo>
                <a:lnTo>
                  <a:pt x="570" y="2766"/>
                </a:lnTo>
                <a:lnTo>
                  <a:pt x="564" y="2778"/>
                </a:lnTo>
                <a:lnTo>
                  <a:pt x="564" y="2808"/>
                </a:lnTo>
                <a:lnTo>
                  <a:pt x="570" y="2808"/>
                </a:lnTo>
                <a:lnTo>
                  <a:pt x="576" y="2802"/>
                </a:lnTo>
                <a:lnTo>
                  <a:pt x="588" y="2802"/>
                </a:lnTo>
                <a:lnTo>
                  <a:pt x="594" y="2796"/>
                </a:lnTo>
                <a:lnTo>
                  <a:pt x="600" y="2820"/>
                </a:lnTo>
                <a:lnTo>
                  <a:pt x="630" y="2808"/>
                </a:lnTo>
                <a:lnTo>
                  <a:pt x="612" y="2790"/>
                </a:lnTo>
                <a:lnTo>
                  <a:pt x="618" y="2772"/>
                </a:lnTo>
                <a:lnTo>
                  <a:pt x="612" y="2772"/>
                </a:lnTo>
                <a:close/>
                <a:moveTo>
                  <a:pt x="552" y="2826"/>
                </a:moveTo>
                <a:lnTo>
                  <a:pt x="516" y="2808"/>
                </a:lnTo>
                <a:lnTo>
                  <a:pt x="546" y="2832"/>
                </a:lnTo>
                <a:lnTo>
                  <a:pt x="588" y="2844"/>
                </a:lnTo>
                <a:lnTo>
                  <a:pt x="606" y="2850"/>
                </a:lnTo>
                <a:lnTo>
                  <a:pt x="588" y="2832"/>
                </a:lnTo>
                <a:lnTo>
                  <a:pt x="552" y="2826"/>
                </a:lnTo>
                <a:close/>
                <a:moveTo>
                  <a:pt x="552" y="2748"/>
                </a:moveTo>
                <a:lnTo>
                  <a:pt x="534" y="2730"/>
                </a:lnTo>
                <a:lnTo>
                  <a:pt x="528" y="2766"/>
                </a:lnTo>
                <a:lnTo>
                  <a:pt x="504" y="2772"/>
                </a:lnTo>
                <a:lnTo>
                  <a:pt x="546" y="2784"/>
                </a:lnTo>
                <a:lnTo>
                  <a:pt x="552" y="2748"/>
                </a:lnTo>
                <a:close/>
                <a:moveTo>
                  <a:pt x="444" y="2736"/>
                </a:moveTo>
                <a:lnTo>
                  <a:pt x="480" y="2772"/>
                </a:lnTo>
                <a:lnTo>
                  <a:pt x="492" y="2760"/>
                </a:lnTo>
                <a:lnTo>
                  <a:pt x="462" y="2724"/>
                </a:lnTo>
                <a:lnTo>
                  <a:pt x="444" y="2736"/>
                </a:lnTo>
                <a:close/>
                <a:moveTo>
                  <a:pt x="516" y="2724"/>
                </a:moveTo>
                <a:lnTo>
                  <a:pt x="504" y="2718"/>
                </a:lnTo>
                <a:lnTo>
                  <a:pt x="492" y="2730"/>
                </a:lnTo>
                <a:lnTo>
                  <a:pt x="504" y="2748"/>
                </a:lnTo>
                <a:lnTo>
                  <a:pt x="516" y="2724"/>
                </a:lnTo>
                <a:close/>
                <a:moveTo>
                  <a:pt x="456" y="2706"/>
                </a:moveTo>
                <a:lnTo>
                  <a:pt x="462" y="2676"/>
                </a:lnTo>
                <a:lnTo>
                  <a:pt x="456" y="2640"/>
                </a:lnTo>
                <a:lnTo>
                  <a:pt x="438" y="2634"/>
                </a:lnTo>
                <a:lnTo>
                  <a:pt x="438" y="2652"/>
                </a:lnTo>
                <a:lnTo>
                  <a:pt x="408" y="2646"/>
                </a:lnTo>
                <a:lnTo>
                  <a:pt x="432" y="2682"/>
                </a:lnTo>
                <a:lnTo>
                  <a:pt x="426" y="2724"/>
                </a:lnTo>
                <a:lnTo>
                  <a:pt x="456" y="2706"/>
                </a:lnTo>
                <a:close/>
                <a:moveTo>
                  <a:pt x="366" y="2622"/>
                </a:moveTo>
                <a:lnTo>
                  <a:pt x="384" y="2628"/>
                </a:lnTo>
                <a:lnTo>
                  <a:pt x="390" y="2658"/>
                </a:lnTo>
                <a:lnTo>
                  <a:pt x="396" y="2628"/>
                </a:lnTo>
                <a:lnTo>
                  <a:pt x="402" y="2604"/>
                </a:lnTo>
                <a:lnTo>
                  <a:pt x="372" y="2598"/>
                </a:lnTo>
                <a:lnTo>
                  <a:pt x="366" y="2622"/>
                </a:lnTo>
                <a:close/>
                <a:moveTo>
                  <a:pt x="372" y="2586"/>
                </a:moveTo>
                <a:lnTo>
                  <a:pt x="378" y="2586"/>
                </a:lnTo>
                <a:lnTo>
                  <a:pt x="378" y="2580"/>
                </a:lnTo>
                <a:lnTo>
                  <a:pt x="384" y="2574"/>
                </a:lnTo>
                <a:lnTo>
                  <a:pt x="414" y="2598"/>
                </a:lnTo>
                <a:lnTo>
                  <a:pt x="414" y="2574"/>
                </a:lnTo>
                <a:lnTo>
                  <a:pt x="384" y="2544"/>
                </a:lnTo>
                <a:lnTo>
                  <a:pt x="378" y="2532"/>
                </a:lnTo>
                <a:lnTo>
                  <a:pt x="372" y="2526"/>
                </a:lnTo>
                <a:lnTo>
                  <a:pt x="360" y="2502"/>
                </a:lnTo>
                <a:lnTo>
                  <a:pt x="360" y="2490"/>
                </a:lnTo>
                <a:lnTo>
                  <a:pt x="342" y="2454"/>
                </a:lnTo>
                <a:lnTo>
                  <a:pt x="330" y="2448"/>
                </a:lnTo>
                <a:lnTo>
                  <a:pt x="324" y="2442"/>
                </a:lnTo>
                <a:lnTo>
                  <a:pt x="318" y="2442"/>
                </a:lnTo>
                <a:lnTo>
                  <a:pt x="312" y="2448"/>
                </a:lnTo>
                <a:lnTo>
                  <a:pt x="312" y="2454"/>
                </a:lnTo>
                <a:lnTo>
                  <a:pt x="294" y="2448"/>
                </a:lnTo>
                <a:lnTo>
                  <a:pt x="288" y="2454"/>
                </a:lnTo>
                <a:lnTo>
                  <a:pt x="288" y="2466"/>
                </a:lnTo>
                <a:lnTo>
                  <a:pt x="282" y="2472"/>
                </a:lnTo>
                <a:lnTo>
                  <a:pt x="282" y="2490"/>
                </a:lnTo>
                <a:lnTo>
                  <a:pt x="330" y="2490"/>
                </a:lnTo>
                <a:lnTo>
                  <a:pt x="312" y="2532"/>
                </a:lnTo>
                <a:lnTo>
                  <a:pt x="324" y="2532"/>
                </a:lnTo>
                <a:lnTo>
                  <a:pt x="348" y="2508"/>
                </a:lnTo>
                <a:lnTo>
                  <a:pt x="342" y="2532"/>
                </a:lnTo>
                <a:lnTo>
                  <a:pt x="342" y="2538"/>
                </a:lnTo>
                <a:lnTo>
                  <a:pt x="348" y="2544"/>
                </a:lnTo>
                <a:lnTo>
                  <a:pt x="366" y="2580"/>
                </a:lnTo>
                <a:lnTo>
                  <a:pt x="366" y="2586"/>
                </a:lnTo>
                <a:lnTo>
                  <a:pt x="372" y="2586"/>
                </a:lnTo>
                <a:close/>
                <a:moveTo>
                  <a:pt x="246" y="2082"/>
                </a:moveTo>
                <a:lnTo>
                  <a:pt x="246" y="2034"/>
                </a:lnTo>
                <a:lnTo>
                  <a:pt x="216" y="2004"/>
                </a:lnTo>
                <a:lnTo>
                  <a:pt x="234" y="1992"/>
                </a:lnTo>
                <a:lnTo>
                  <a:pt x="210" y="1968"/>
                </a:lnTo>
                <a:lnTo>
                  <a:pt x="174" y="1956"/>
                </a:lnTo>
                <a:lnTo>
                  <a:pt x="174" y="1986"/>
                </a:lnTo>
                <a:lnTo>
                  <a:pt x="180" y="1998"/>
                </a:lnTo>
                <a:lnTo>
                  <a:pt x="180" y="2004"/>
                </a:lnTo>
                <a:lnTo>
                  <a:pt x="192" y="2016"/>
                </a:lnTo>
                <a:lnTo>
                  <a:pt x="198" y="2028"/>
                </a:lnTo>
                <a:lnTo>
                  <a:pt x="204" y="2034"/>
                </a:lnTo>
                <a:lnTo>
                  <a:pt x="204" y="2046"/>
                </a:lnTo>
                <a:lnTo>
                  <a:pt x="198" y="2064"/>
                </a:lnTo>
                <a:lnTo>
                  <a:pt x="246" y="2082"/>
                </a:lnTo>
                <a:close/>
                <a:moveTo>
                  <a:pt x="246" y="2178"/>
                </a:moveTo>
                <a:lnTo>
                  <a:pt x="258" y="2190"/>
                </a:lnTo>
                <a:lnTo>
                  <a:pt x="282" y="2190"/>
                </a:lnTo>
                <a:lnTo>
                  <a:pt x="294" y="2172"/>
                </a:lnTo>
                <a:lnTo>
                  <a:pt x="264" y="2178"/>
                </a:lnTo>
                <a:lnTo>
                  <a:pt x="246" y="2178"/>
                </a:lnTo>
                <a:close/>
                <a:moveTo>
                  <a:pt x="282" y="2220"/>
                </a:moveTo>
                <a:lnTo>
                  <a:pt x="282" y="2238"/>
                </a:lnTo>
                <a:lnTo>
                  <a:pt x="306" y="2256"/>
                </a:lnTo>
                <a:lnTo>
                  <a:pt x="306" y="2232"/>
                </a:lnTo>
                <a:lnTo>
                  <a:pt x="294" y="2208"/>
                </a:lnTo>
                <a:lnTo>
                  <a:pt x="258" y="2208"/>
                </a:lnTo>
                <a:lnTo>
                  <a:pt x="282" y="2220"/>
                </a:lnTo>
                <a:close/>
                <a:moveTo>
                  <a:pt x="318" y="2190"/>
                </a:moveTo>
                <a:lnTo>
                  <a:pt x="324" y="2184"/>
                </a:lnTo>
                <a:lnTo>
                  <a:pt x="336" y="2178"/>
                </a:lnTo>
                <a:lnTo>
                  <a:pt x="348" y="2166"/>
                </a:lnTo>
                <a:lnTo>
                  <a:pt x="336" y="2154"/>
                </a:lnTo>
                <a:lnTo>
                  <a:pt x="324" y="2154"/>
                </a:lnTo>
                <a:lnTo>
                  <a:pt x="312" y="2160"/>
                </a:lnTo>
                <a:lnTo>
                  <a:pt x="306" y="2166"/>
                </a:lnTo>
                <a:lnTo>
                  <a:pt x="306" y="2184"/>
                </a:lnTo>
                <a:lnTo>
                  <a:pt x="312" y="2190"/>
                </a:lnTo>
                <a:lnTo>
                  <a:pt x="318" y="2190"/>
                </a:lnTo>
                <a:close/>
                <a:moveTo>
                  <a:pt x="252" y="2112"/>
                </a:moveTo>
                <a:lnTo>
                  <a:pt x="240" y="2118"/>
                </a:lnTo>
                <a:lnTo>
                  <a:pt x="240" y="2136"/>
                </a:lnTo>
                <a:lnTo>
                  <a:pt x="252" y="2136"/>
                </a:lnTo>
                <a:lnTo>
                  <a:pt x="264" y="2124"/>
                </a:lnTo>
                <a:lnTo>
                  <a:pt x="264" y="2106"/>
                </a:lnTo>
                <a:lnTo>
                  <a:pt x="258" y="2106"/>
                </a:lnTo>
                <a:lnTo>
                  <a:pt x="252" y="2112"/>
                </a:lnTo>
                <a:close/>
                <a:moveTo>
                  <a:pt x="234" y="2154"/>
                </a:moveTo>
                <a:lnTo>
                  <a:pt x="216" y="2154"/>
                </a:lnTo>
                <a:lnTo>
                  <a:pt x="228" y="2178"/>
                </a:lnTo>
                <a:lnTo>
                  <a:pt x="234" y="2154"/>
                </a:lnTo>
                <a:close/>
                <a:moveTo>
                  <a:pt x="714" y="2874"/>
                </a:moveTo>
                <a:lnTo>
                  <a:pt x="726" y="2874"/>
                </a:lnTo>
                <a:lnTo>
                  <a:pt x="726" y="2886"/>
                </a:lnTo>
                <a:lnTo>
                  <a:pt x="768" y="2886"/>
                </a:lnTo>
                <a:lnTo>
                  <a:pt x="774" y="2880"/>
                </a:lnTo>
                <a:lnTo>
                  <a:pt x="774" y="2874"/>
                </a:lnTo>
                <a:lnTo>
                  <a:pt x="744" y="2844"/>
                </a:lnTo>
                <a:lnTo>
                  <a:pt x="744" y="2808"/>
                </a:lnTo>
                <a:lnTo>
                  <a:pt x="786" y="2802"/>
                </a:lnTo>
                <a:lnTo>
                  <a:pt x="780" y="2790"/>
                </a:lnTo>
                <a:lnTo>
                  <a:pt x="804" y="2790"/>
                </a:lnTo>
                <a:lnTo>
                  <a:pt x="816" y="2772"/>
                </a:lnTo>
                <a:lnTo>
                  <a:pt x="792" y="2754"/>
                </a:lnTo>
                <a:lnTo>
                  <a:pt x="696" y="2754"/>
                </a:lnTo>
                <a:lnTo>
                  <a:pt x="684" y="2760"/>
                </a:lnTo>
                <a:lnTo>
                  <a:pt x="672" y="2760"/>
                </a:lnTo>
                <a:lnTo>
                  <a:pt x="654" y="2742"/>
                </a:lnTo>
                <a:lnTo>
                  <a:pt x="618" y="2724"/>
                </a:lnTo>
                <a:lnTo>
                  <a:pt x="606" y="2706"/>
                </a:lnTo>
                <a:lnTo>
                  <a:pt x="588" y="2682"/>
                </a:lnTo>
                <a:lnTo>
                  <a:pt x="588" y="2658"/>
                </a:lnTo>
                <a:lnTo>
                  <a:pt x="576" y="2646"/>
                </a:lnTo>
                <a:lnTo>
                  <a:pt x="564" y="2640"/>
                </a:lnTo>
                <a:lnTo>
                  <a:pt x="546" y="2640"/>
                </a:lnTo>
                <a:lnTo>
                  <a:pt x="534" y="2652"/>
                </a:lnTo>
                <a:lnTo>
                  <a:pt x="528" y="2652"/>
                </a:lnTo>
                <a:lnTo>
                  <a:pt x="516" y="2646"/>
                </a:lnTo>
                <a:lnTo>
                  <a:pt x="510" y="2640"/>
                </a:lnTo>
                <a:lnTo>
                  <a:pt x="510" y="2628"/>
                </a:lnTo>
                <a:lnTo>
                  <a:pt x="504" y="2622"/>
                </a:lnTo>
                <a:lnTo>
                  <a:pt x="504" y="2616"/>
                </a:lnTo>
                <a:lnTo>
                  <a:pt x="474" y="2610"/>
                </a:lnTo>
                <a:lnTo>
                  <a:pt x="474" y="2574"/>
                </a:lnTo>
                <a:lnTo>
                  <a:pt x="468" y="2568"/>
                </a:lnTo>
                <a:lnTo>
                  <a:pt x="462" y="2556"/>
                </a:lnTo>
                <a:lnTo>
                  <a:pt x="462" y="2544"/>
                </a:lnTo>
                <a:lnTo>
                  <a:pt x="474" y="2538"/>
                </a:lnTo>
                <a:lnTo>
                  <a:pt x="474" y="2514"/>
                </a:lnTo>
                <a:lnTo>
                  <a:pt x="480" y="2514"/>
                </a:lnTo>
                <a:lnTo>
                  <a:pt x="486" y="2508"/>
                </a:lnTo>
                <a:lnTo>
                  <a:pt x="492" y="2508"/>
                </a:lnTo>
                <a:lnTo>
                  <a:pt x="498" y="2502"/>
                </a:lnTo>
                <a:lnTo>
                  <a:pt x="498" y="2496"/>
                </a:lnTo>
                <a:lnTo>
                  <a:pt x="474" y="2472"/>
                </a:lnTo>
                <a:lnTo>
                  <a:pt x="480" y="2466"/>
                </a:lnTo>
                <a:lnTo>
                  <a:pt x="492" y="2460"/>
                </a:lnTo>
                <a:lnTo>
                  <a:pt x="498" y="2460"/>
                </a:lnTo>
                <a:lnTo>
                  <a:pt x="498" y="2454"/>
                </a:lnTo>
                <a:lnTo>
                  <a:pt x="474" y="2430"/>
                </a:lnTo>
                <a:lnTo>
                  <a:pt x="468" y="2430"/>
                </a:lnTo>
                <a:lnTo>
                  <a:pt x="474" y="2388"/>
                </a:lnTo>
                <a:lnTo>
                  <a:pt x="486" y="2382"/>
                </a:lnTo>
                <a:lnTo>
                  <a:pt x="474" y="2358"/>
                </a:lnTo>
                <a:lnTo>
                  <a:pt x="480" y="2322"/>
                </a:lnTo>
                <a:lnTo>
                  <a:pt x="456" y="2298"/>
                </a:lnTo>
                <a:lnTo>
                  <a:pt x="462" y="2274"/>
                </a:lnTo>
                <a:lnTo>
                  <a:pt x="438" y="2256"/>
                </a:lnTo>
                <a:lnTo>
                  <a:pt x="450" y="2244"/>
                </a:lnTo>
                <a:lnTo>
                  <a:pt x="456" y="2232"/>
                </a:lnTo>
                <a:lnTo>
                  <a:pt x="462" y="2226"/>
                </a:lnTo>
                <a:lnTo>
                  <a:pt x="438" y="2202"/>
                </a:lnTo>
                <a:lnTo>
                  <a:pt x="426" y="2202"/>
                </a:lnTo>
                <a:lnTo>
                  <a:pt x="420" y="2196"/>
                </a:lnTo>
                <a:lnTo>
                  <a:pt x="408" y="2190"/>
                </a:lnTo>
                <a:lnTo>
                  <a:pt x="402" y="2190"/>
                </a:lnTo>
                <a:lnTo>
                  <a:pt x="396" y="2184"/>
                </a:lnTo>
                <a:lnTo>
                  <a:pt x="414" y="2184"/>
                </a:lnTo>
                <a:lnTo>
                  <a:pt x="426" y="2178"/>
                </a:lnTo>
                <a:lnTo>
                  <a:pt x="438" y="2178"/>
                </a:lnTo>
                <a:lnTo>
                  <a:pt x="444" y="2172"/>
                </a:lnTo>
                <a:lnTo>
                  <a:pt x="444" y="2166"/>
                </a:lnTo>
                <a:lnTo>
                  <a:pt x="432" y="2160"/>
                </a:lnTo>
                <a:lnTo>
                  <a:pt x="402" y="2160"/>
                </a:lnTo>
                <a:lnTo>
                  <a:pt x="390" y="2148"/>
                </a:lnTo>
                <a:lnTo>
                  <a:pt x="390" y="2118"/>
                </a:lnTo>
                <a:lnTo>
                  <a:pt x="384" y="2106"/>
                </a:lnTo>
                <a:lnTo>
                  <a:pt x="384" y="2100"/>
                </a:lnTo>
                <a:lnTo>
                  <a:pt x="378" y="2094"/>
                </a:lnTo>
                <a:lnTo>
                  <a:pt x="366" y="2088"/>
                </a:lnTo>
                <a:lnTo>
                  <a:pt x="360" y="2088"/>
                </a:lnTo>
                <a:lnTo>
                  <a:pt x="366" y="2058"/>
                </a:lnTo>
                <a:lnTo>
                  <a:pt x="342" y="2046"/>
                </a:lnTo>
                <a:lnTo>
                  <a:pt x="336" y="2040"/>
                </a:lnTo>
                <a:lnTo>
                  <a:pt x="336" y="2028"/>
                </a:lnTo>
                <a:lnTo>
                  <a:pt x="330" y="2016"/>
                </a:lnTo>
                <a:lnTo>
                  <a:pt x="330" y="1998"/>
                </a:lnTo>
                <a:lnTo>
                  <a:pt x="324" y="1986"/>
                </a:lnTo>
                <a:lnTo>
                  <a:pt x="324" y="1974"/>
                </a:lnTo>
                <a:lnTo>
                  <a:pt x="330" y="1968"/>
                </a:lnTo>
                <a:lnTo>
                  <a:pt x="342" y="1962"/>
                </a:lnTo>
                <a:lnTo>
                  <a:pt x="348" y="1962"/>
                </a:lnTo>
                <a:lnTo>
                  <a:pt x="336" y="1950"/>
                </a:lnTo>
                <a:lnTo>
                  <a:pt x="324" y="1944"/>
                </a:lnTo>
                <a:lnTo>
                  <a:pt x="306" y="1926"/>
                </a:lnTo>
                <a:lnTo>
                  <a:pt x="300" y="1914"/>
                </a:lnTo>
                <a:lnTo>
                  <a:pt x="300" y="1890"/>
                </a:lnTo>
                <a:lnTo>
                  <a:pt x="294" y="1878"/>
                </a:lnTo>
                <a:lnTo>
                  <a:pt x="288" y="1872"/>
                </a:lnTo>
                <a:lnTo>
                  <a:pt x="288" y="1842"/>
                </a:lnTo>
                <a:lnTo>
                  <a:pt x="294" y="1836"/>
                </a:lnTo>
                <a:lnTo>
                  <a:pt x="294" y="1824"/>
                </a:lnTo>
                <a:lnTo>
                  <a:pt x="276" y="1812"/>
                </a:lnTo>
                <a:lnTo>
                  <a:pt x="276" y="1806"/>
                </a:lnTo>
                <a:lnTo>
                  <a:pt x="282" y="1794"/>
                </a:lnTo>
                <a:lnTo>
                  <a:pt x="282" y="1788"/>
                </a:lnTo>
                <a:lnTo>
                  <a:pt x="264" y="1770"/>
                </a:lnTo>
                <a:lnTo>
                  <a:pt x="282" y="1758"/>
                </a:lnTo>
                <a:lnTo>
                  <a:pt x="270" y="1716"/>
                </a:lnTo>
                <a:lnTo>
                  <a:pt x="276" y="1716"/>
                </a:lnTo>
                <a:lnTo>
                  <a:pt x="282" y="1710"/>
                </a:lnTo>
                <a:lnTo>
                  <a:pt x="294" y="1704"/>
                </a:lnTo>
                <a:lnTo>
                  <a:pt x="300" y="1692"/>
                </a:lnTo>
                <a:lnTo>
                  <a:pt x="300" y="1686"/>
                </a:lnTo>
                <a:lnTo>
                  <a:pt x="282" y="1668"/>
                </a:lnTo>
                <a:lnTo>
                  <a:pt x="276" y="1668"/>
                </a:lnTo>
                <a:lnTo>
                  <a:pt x="276" y="1650"/>
                </a:lnTo>
                <a:lnTo>
                  <a:pt x="246" y="1626"/>
                </a:lnTo>
                <a:lnTo>
                  <a:pt x="246" y="1578"/>
                </a:lnTo>
                <a:lnTo>
                  <a:pt x="240" y="1566"/>
                </a:lnTo>
                <a:lnTo>
                  <a:pt x="234" y="1548"/>
                </a:lnTo>
                <a:lnTo>
                  <a:pt x="234" y="1536"/>
                </a:lnTo>
                <a:lnTo>
                  <a:pt x="228" y="1530"/>
                </a:lnTo>
                <a:lnTo>
                  <a:pt x="228" y="1524"/>
                </a:lnTo>
                <a:lnTo>
                  <a:pt x="252" y="1518"/>
                </a:lnTo>
                <a:lnTo>
                  <a:pt x="258" y="1500"/>
                </a:lnTo>
                <a:lnTo>
                  <a:pt x="258" y="1494"/>
                </a:lnTo>
                <a:lnTo>
                  <a:pt x="264" y="1482"/>
                </a:lnTo>
                <a:lnTo>
                  <a:pt x="264" y="1470"/>
                </a:lnTo>
                <a:lnTo>
                  <a:pt x="258" y="1464"/>
                </a:lnTo>
                <a:lnTo>
                  <a:pt x="252" y="1452"/>
                </a:lnTo>
                <a:lnTo>
                  <a:pt x="246" y="1446"/>
                </a:lnTo>
                <a:lnTo>
                  <a:pt x="240" y="1434"/>
                </a:lnTo>
                <a:lnTo>
                  <a:pt x="234" y="1428"/>
                </a:lnTo>
                <a:lnTo>
                  <a:pt x="246" y="1428"/>
                </a:lnTo>
                <a:lnTo>
                  <a:pt x="246" y="1398"/>
                </a:lnTo>
                <a:lnTo>
                  <a:pt x="252" y="1380"/>
                </a:lnTo>
                <a:lnTo>
                  <a:pt x="252" y="1356"/>
                </a:lnTo>
                <a:lnTo>
                  <a:pt x="270" y="1338"/>
                </a:lnTo>
                <a:lnTo>
                  <a:pt x="270" y="1332"/>
                </a:lnTo>
                <a:lnTo>
                  <a:pt x="264" y="1320"/>
                </a:lnTo>
                <a:lnTo>
                  <a:pt x="258" y="1314"/>
                </a:lnTo>
                <a:lnTo>
                  <a:pt x="252" y="1302"/>
                </a:lnTo>
                <a:lnTo>
                  <a:pt x="246" y="1260"/>
                </a:lnTo>
                <a:lnTo>
                  <a:pt x="222" y="1260"/>
                </a:lnTo>
                <a:lnTo>
                  <a:pt x="210" y="1248"/>
                </a:lnTo>
                <a:lnTo>
                  <a:pt x="210" y="1236"/>
                </a:lnTo>
                <a:lnTo>
                  <a:pt x="216" y="1230"/>
                </a:lnTo>
                <a:lnTo>
                  <a:pt x="210" y="1218"/>
                </a:lnTo>
                <a:lnTo>
                  <a:pt x="198" y="1188"/>
                </a:lnTo>
                <a:lnTo>
                  <a:pt x="180" y="1170"/>
                </a:lnTo>
                <a:lnTo>
                  <a:pt x="180" y="1164"/>
                </a:lnTo>
                <a:lnTo>
                  <a:pt x="186" y="1158"/>
                </a:lnTo>
                <a:lnTo>
                  <a:pt x="186" y="1146"/>
                </a:lnTo>
                <a:lnTo>
                  <a:pt x="168" y="1128"/>
                </a:lnTo>
                <a:lnTo>
                  <a:pt x="156" y="1122"/>
                </a:lnTo>
                <a:lnTo>
                  <a:pt x="156" y="1116"/>
                </a:lnTo>
                <a:lnTo>
                  <a:pt x="150" y="1110"/>
                </a:lnTo>
                <a:lnTo>
                  <a:pt x="150" y="1086"/>
                </a:lnTo>
                <a:lnTo>
                  <a:pt x="156" y="1086"/>
                </a:lnTo>
                <a:lnTo>
                  <a:pt x="168" y="1080"/>
                </a:lnTo>
                <a:lnTo>
                  <a:pt x="162" y="1026"/>
                </a:lnTo>
                <a:lnTo>
                  <a:pt x="186" y="1026"/>
                </a:lnTo>
                <a:lnTo>
                  <a:pt x="186" y="1020"/>
                </a:lnTo>
                <a:lnTo>
                  <a:pt x="180" y="1008"/>
                </a:lnTo>
                <a:lnTo>
                  <a:pt x="168" y="972"/>
                </a:lnTo>
                <a:lnTo>
                  <a:pt x="156" y="948"/>
                </a:lnTo>
                <a:lnTo>
                  <a:pt x="156" y="936"/>
                </a:lnTo>
                <a:lnTo>
                  <a:pt x="168" y="924"/>
                </a:lnTo>
                <a:lnTo>
                  <a:pt x="168" y="858"/>
                </a:lnTo>
                <a:lnTo>
                  <a:pt x="174" y="852"/>
                </a:lnTo>
                <a:lnTo>
                  <a:pt x="180" y="840"/>
                </a:lnTo>
                <a:lnTo>
                  <a:pt x="192" y="828"/>
                </a:lnTo>
                <a:lnTo>
                  <a:pt x="192" y="816"/>
                </a:lnTo>
                <a:lnTo>
                  <a:pt x="198" y="804"/>
                </a:lnTo>
                <a:lnTo>
                  <a:pt x="198" y="792"/>
                </a:lnTo>
                <a:lnTo>
                  <a:pt x="204" y="774"/>
                </a:lnTo>
                <a:lnTo>
                  <a:pt x="204" y="762"/>
                </a:lnTo>
                <a:lnTo>
                  <a:pt x="222" y="762"/>
                </a:lnTo>
                <a:lnTo>
                  <a:pt x="228" y="756"/>
                </a:lnTo>
                <a:lnTo>
                  <a:pt x="240" y="750"/>
                </a:lnTo>
                <a:lnTo>
                  <a:pt x="240" y="738"/>
                </a:lnTo>
                <a:lnTo>
                  <a:pt x="234" y="726"/>
                </a:lnTo>
                <a:lnTo>
                  <a:pt x="210" y="714"/>
                </a:lnTo>
                <a:lnTo>
                  <a:pt x="204" y="708"/>
                </a:lnTo>
                <a:lnTo>
                  <a:pt x="198" y="708"/>
                </a:lnTo>
                <a:lnTo>
                  <a:pt x="204" y="708"/>
                </a:lnTo>
                <a:lnTo>
                  <a:pt x="216" y="696"/>
                </a:lnTo>
                <a:lnTo>
                  <a:pt x="222" y="684"/>
                </a:lnTo>
                <a:lnTo>
                  <a:pt x="228" y="678"/>
                </a:lnTo>
                <a:lnTo>
                  <a:pt x="222" y="666"/>
                </a:lnTo>
                <a:lnTo>
                  <a:pt x="210" y="654"/>
                </a:lnTo>
                <a:lnTo>
                  <a:pt x="198" y="648"/>
                </a:lnTo>
                <a:lnTo>
                  <a:pt x="192" y="642"/>
                </a:lnTo>
                <a:lnTo>
                  <a:pt x="192" y="624"/>
                </a:lnTo>
                <a:lnTo>
                  <a:pt x="216" y="600"/>
                </a:lnTo>
                <a:lnTo>
                  <a:pt x="216" y="594"/>
                </a:lnTo>
                <a:lnTo>
                  <a:pt x="204" y="594"/>
                </a:lnTo>
                <a:lnTo>
                  <a:pt x="192" y="588"/>
                </a:lnTo>
                <a:lnTo>
                  <a:pt x="186" y="582"/>
                </a:lnTo>
                <a:lnTo>
                  <a:pt x="186" y="576"/>
                </a:lnTo>
                <a:lnTo>
                  <a:pt x="192" y="570"/>
                </a:lnTo>
                <a:lnTo>
                  <a:pt x="198" y="558"/>
                </a:lnTo>
                <a:lnTo>
                  <a:pt x="210" y="552"/>
                </a:lnTo>
                <a:lnTo>
                  <a:pt x="222" y="540"/>
                </a:lnTo>
                <a:lnTo>
                  <a:pt x="240" y="534"/>
                </a:lnTo>
                <a:lnTo>
                  <a:pt x="252" y="528"/>
                </a:lnTo>
                <a:lnTo>
                  <a:pt x="258" y="522"/>
                </a:lnTo>
                <a:lnTo>
                  <a:pt x="264" y="522"/>
                </a:lnTo>
                <a:lnTo>
                  <a:pt x="276" y="438"/>
                </a:lnTo>
                <a:lnTo>
                  <a:pt x="264" y="420"/>
                </a:lnTo>
                <a:lnTo>
                  <a:pt x="222" y="420"/>
                </a:lnTo>
                <a:lnTo>
                  <a:pt x="216" y="408"/>
                </a:lnTo>
                <a:lnTo>
                  <a:pt x="216" y="384"/>
                </a:lnTo>
                <a:lnTo>
                  <a:pt x="192" y="360"/>
                </a:lnTo>
                <a:lnTo>
                  <a:pt x="192" y="294"/>
                </a:lnTo>
                <a:lnTo>
                  <a:pt x="186" y="288"/>
                </a:lnTo>
                <a:lnTo>
                  <a:pt x="174" y="282"/>
                </a:lnTo>
                <a:lnTo>
                  <a:pt x="168" y="276"/>
                </a:lnTo>
                <a:lnTo>
                  <a:pt x="156" y="270"/>
                </a:lnTo>
                <a:lnTo>
                  <a:pt x="150" y="264"/>
                </a:lnTo>
                <a:lnTo>
                  <a:pt x="144" y="264"/>
                </a:lnTo>
                <a:lnTo>
                  <a:pt x="144" y="240"/>
                </a:lnTo>
                <a:lnTo>
                  <a:pt x="138" y="234"/>
                </a:lnTo>
                <a:lnTo>
                  <a:pt x="132" y="222"/>
                </a:lnTo>
                <a:lnTo>
                  <a:pt x="132" y="210"/>
                </a:lnTo>
                <a:lnTo>
                  <a:pt x="138" y="204"/>
                </a:lnTo>
                <a:lnTo>
                  <a:pt x="144" y="192"/>
                </a:lnTo>
                <a:lnTo>
                  <a:pt x="150" y="186"/>
                </a:lnTo>
                <a:lnTo>
                  <a:pt x="132" y="168"/>
                </a:lnTo>
                <a:lnTo>
                  <a:pt x="144" y="156"/>
                </a:lnTo>
                <a:lnTo>
                  <a:pt x="150" y="144"/>
                </a:lnTo>
                <a:lnTo>
                  <a:pt x="150" y="138"/>
                </a:lnTo>
                <a:lnTo>
                  <a:pt x="144" y="126"/>
                </a:lnTo>
                <a:lnTo>
                  <a:pt x="120" y="114"/>
                </a:lnTo>
                <a:lnTo>
                  <a:pt x="114" y="114"/>
                </a:lnTo>
                <a:lnTo>
                  <a:pt x="102" y="108"/>
                </a:lnTo>
                <a:lnTo>
                  <a:pt x="90" y="30"/>
                </a:lnTo>
                <a:lnTo>
                  <a:pt x="66" y="30"/>
                </a:lnTo>
                <a:lnTo>
                  <a:pt x="48" y="0"/>
                </a:lnTo>
                <a:lnTo>
                  <a:pt x="36" y="6"/>
                </a:lnTo>
                <a:lnTo>
                  <a:pt x="42" y="18"/>
                </a:lnTo>
                <a:lnTo>
                  <a:pt x="42" y="36"/>
                </a:lnTo>
                <a:lnTo>
                  <a:pt x="36" y="42"/>
                </a:lnTo>
                <a:lnTo>
                  <a:pt x="0" y="66"/>
                </a:lnTo>
                <a:lnTo>
                  <a:pt x="0" y="108"/>
                </a:lnTo>
                <a:lnTo>
                  <a:pt x="24" y="156"/>
                </a:lnTo>
                <a:lnTo>
                  <a:pt x="30" y="174"/>
                </a:lnTo>
                <a:lnTo>
                  <a:pt x="36" y="228"/>
                </a:lnTo>
                <a:lnTo>
                  <a:pt x="36" y="282"/>
                </a:lnTo>
                <a:lnTo>
                  <a:pt x="48" y="318"/>
                </a:lnTo>
                <a:lnTo>
                  <a:pt x="48" y="360"/>
                </a:lnTo>
                <a:lnTo>
                  <a:pt x="54" y="384"/>
                </a:lnTo>
                <a:lnTo>
                  <a:pt x="54" y="432"/>
                </a:lnTo>
                <a:lnTo>
                  <a:pt x="30" y="444"/>
                </a:lnTo>
                <a:lnTo>
                  <a:pt x="36" y="474"/>
                </a:lnTo>
                <a:lnTo>
                  <a:pt x="54" y="486"/>
                </a:lnTo>
                <a:lnTo>
                  <a:pt x="48" y="582"/>
                </a:lnTo>
                <a:lnTo>
                  <a:pt x="72" y="624"/>
                </a:lnTo>
                <a:lnTo>
                  <a:pt x="54" y="642"/>
                </a:lnTo>
                <a:lnTo>
                  <a:pt x="60" y="702"/>
                </a:lnTo>
                <a:lnTo>
                  <a:pt x="66" y="708"/>
                </a:lnTo>
                <a:lnTo>
                  <a:pt x="78" y="732"/>
                </a:lnTo>
                <a:lnTo>
                  <a:pt x="78" y="744"/>
                </a:lnTo>
                <a:lnTo>
                  <a:pt x="72" y="756"/>
                </a:lnTo>
                <a:lnTo>
                  <a:pt x="66" y="762"/>
                </a:lnTo>
                <a:lnTo>
                  <a:pt x="60" y="762"/>
                </a:lnTo>
                <a:lnTo>
                  <a:pt x="60" y="792"/>
                </a:lnTo>
                <a:lnTo>
                  <a:pt x="72" y="810"/>
                </a:lnTo>
                <a:lnTo>
                  <a:pt x="60" y="822"/>
                </a:lnTo>
                <a:lnTo>
                  <a:pt x="48" y="846"/>
                </a:lnTo>
                <a:lnTo>
                  <a:pt x="48" y="852"/>
                </a:lnTo>
                <a:lnTo>
                  <a:pt x="60" y="852"/>
                </a:lnTo>
                <a:lnTo>
                  <a:pt x="60" y="864"/>
                </a:lnTo>
                <a:lnTo>
                  <a:pt x="66" y="870"/>
                </a:lnTo>
                <a:lnTo>
                  <a:pt x="66" y="888"/>
                </a:lnTo>
                <a:lnTo>
                  <a:pt x="54" y="900"/>
                </a:lnTo>
                <a:lnTo>
                  <a:pt x="54" y="906"/>
                </a:lnTo>
                <a:lnTo>
                  <a:pt x="48" y="912"/>
                </a:lnTo>
                <a:lnTo>
                  <a:pt x="48" y="936"/>
                </a:lnTo>
                <a:lnTo>
                  <a:pt x="54" y="948"/>
                </a:lnTo>
                <a:lnTo>
                  <a:pt x="60" y="954"/>
                </a:lnTo>
                <a:lnTo>
                  <a:pt x="66" y="954"/>
                </a:lnTo>
                <a:lnTo>
                  <a:pt x="78" y="966"/>
                </a:lnTo>
                <a:lnTo>
                  <a:pt x="78" y="1020"/>
                </a:lnTo>
                <a:lnTo>
                  <a:pt x="60" y="1020"/>
                </a:lnTo>
                <a:lnTo>
                  <a:pt x="60" y="1044"/>
                </a:lnTo>
                <a:lnTo>
                  <a:pt x="66" y="1056"/>
                </a:lnTo>
                <a:lnTo>
                  <a:pt x="90" y="1128"/>
                </a:lnTo>
                <a:lnTo>
                  <a:pt x="96" y="1140"/>
                </a:lnTo>
                <a:lnTo>
                  <a:pt x="102" y="1146"/>
                </a:lnTo>
                <a:lnTo>
                  <a:pt x="102" y="1164"/>
                </a:lnTo>
                <a:lnTo>
                  <a:pt x="108" y="1170"/>
                </a:lnTo>
                <a:lnTo>
                  <a:pt x="114" y="1182"/>
                </a:lnTo>
                <a:lnTo>
                  <a:pt x="120" y="1188"/>
                </a:lnTo>
                <a:lnTo>
                  <a:pt x="120" y="1236"/>
                </a:lnTo>
                <a:lnTo>
                  <a:pt x="114" y="1266"/>
                </a:lnTo>
                <a:lnTo>
                  <a:pt x="138" y="1290"/>
                </a:lnTo>
                <a:lnTo>
                  <a:pt x="138" y="1296"/>
                </a:lnTo>
                <a:lnTo>
                  <a:pt x="132" y="1302"/>
                </a:lnTo>
                <a:lnTo>
                  <a:pt x="126" y="1314"/>
                </a:lnTo>
                <a:lnTo>
                  <a:pt x="126" y="1326"/>
                </a:lnTo>
                <a:lnTo>
                  <a:pt x="120" y="1338"/>
                </a:lnTo>
                <a:lnTo>
                  <a:pt x="120" y="1416"/>
                </a:lnTo>
                <a:lnTo>
                  <a:pt x="102" y="1452"/>
                </a:lnTo>
                <a:lnTo>
                  <a:pt x="114" y="1464"/>
                </a:lnTo>
                <a:lnTo>
                  <a:pt x="114" y="1470"/>
                </a:lnTo>
                <a:lnTo>
                  <a:pt x="108" y="1476"/>
                </a:lnTo>
                <a:lnTo>
                  <a:pt x="108" y="1536"/>
                </a:lnTo>
                <a:lnTo>
                  <a:pt x="102" y="1554"/>
                </a:lnTo>
                <a:lnTo>
                  <a:pt x="102" y="1578"/>
                </a:lnTo>
                <a:lnTo>
                  <a:pt x="84" y="1584"/>
                </a:lnTo>
                <a:lnTo>
                  <a:pt x="84" y="1608"/>
                </a:lnTo>
                <a:lnTo>
                  <a:pt x="108" y="1650"/>
                </a:lnTo>
                <a:lnTo>
                  <a:pt x="108" y="1692"/>
                </a:lnTo>
                <a:lnTo>
                  <a:pt x="114" y="1704"/>
                </a:lnTo>
                <a:lnTo>
                  <a:pt x="144" y="1734"/>
                </a:lnTo>
                <a:lnTo>
                  <a:pt x="156" y="1758"/>
                </a:lnTo>
                <a:lnTo>
                  <a:pt x="156" y="1800"/>
                </a:lnTo>
                <a:lnTo>
                  <a:pt x="150" y="1812"/>
                </a:lnTo>
                <a:lnTo>
                  <a:pt x="150" y="1824"/>
                </a:lnTo>
                <a:lnTo>
                  <a:pt x="162" y="1836"/>
                </a:lnTo>
                <a:lnTo>
                  <a:pt x="162" y="1896"/>
                </a:lnTo>
                <a:lnTo>
                  <a:pt x="168" y="1908"/>
                </a:lnTo>
                <a:lnTo>
                  <a:pt x="174" y="1914"/>
                </a:lnTo>
                <a:lnTo>
                  <a:pt x="186" y="1920"/>
                </a:lnTo>
                <a:lnTo>
                  <a:pt x="192" y="1926"/>
                </a:lnTo>
                <a:lnTo>
                  <a:pt x="198" y="1926"/>
                </a:lnTo>
                <a:lnTo>
                  <a:pt x="192" y="1944"/>
                </a:lnTo>
                <a:lnTo>
                  <a:pt x="234" y="1944"/>
                </a:lnTo>
                <a:lnTo>
                  <a:pt x="234" y="1914"/>
                </a:lnTo>
                <a:lnTo>
                  <a:pt x="246" y="1926"/>
                </a:lnTo>
                <a:lnTo>
                  <a:pt x="258" y="1932"/>
                </a:lnTo>
                <a:lnTo>
                  <a:pt x="270" y="1932"/>
                </a:lnTo>
                <a:lnTo>
                  <a:pt x="276" y="1926"/>
                </a:lnTo>
                <a:lnTo>
                  <a:pt x="276" y="1914"/>
                </a:lnTo>
                <a:lnTo>
                  <a:pt x="288" y="1932"/>
                </a:lnTo>
                <a:lnTo>
                  <a:pt x="282" y="1938"/>
                </a:lnTo>
                <a:lnTo>
                  <a:pt x="270" y="1944"/>
                </a:lnTo>
                <a:lnTo>
                  <a:pt x="264" y="1956"/>
                </a:lnTo>
                <a:lnTo>
                  <a:pt x="258" y="1962"/>
                </a:lnTo>
                <a:lnTo>
                  <a:pt x="258" y="1968"/>
                </a:lnTo>
                <a:lnTo>
                  <a:pt x="288" y="1968"/>
                </a:lnTo>
                <a:lnTo>
                  <a:pt x="294" y="1974"/>
                </a:lnTo>
                <a:lnTo>
                  <a:pt x="294" y="1992"/>
                </a:lnTo>
                <a:lnTo>
                  <a:pt x="270" y="1986"/>
                </a:lnTo>
                <a:lnTo>
                  <a:pt x="288" y="2010"/>
                </a:lnTo>
                <a:lnTo>
                  <a:pt x="276" y="2022"/>
                </a:lnTo>
                <a:lnTo>
                  <a:pt x="294" y="2046"/>
                </a:lnTo>
                <a:lnTo>
                  <a:pt x="276" y="2064"/>
                </a:lnTo>
                <a:lnTo>
                  <a:pt x="270" y="2076"/>
                </a:lnTo>
                <a:lnTo>
                  <a:pt x="270" y="2082"/>
                </a:lnTo>
                <a:lnTo>
                  <a:pt x="276" y="2088"/>
                </a:lnTo>
                <a:lnTo>
                  <a:pt x="282" y="2088"/>
                </a:lnTo>
                <a:lnTo>
                  <a:pt x="306" y="2100"/>
                </a:lnTo>
                <a:lnTo>
                  <a:pt x="318" y="2100"/>
                </a:lnTo>
                <a:lnTo>
                  <a:pt x="300" y="2118"/>
                </a:lnTo>
                <a:lnTo>
                  <a:pt x="300" y="2130"/>
                </a:lnTo>
                <a:lnTo>
                  <a:pt x="312" y="2136"/>
                </a:lnTo>
                <a:lnTo>
                  <a:pt x="318" y="2142"/>
                </a:lnTo>
                <a:lnTo>
                  <a:pt x="330" y="2148"/>
                </a:lnTo>
                <a:lnTo>
                  <a:pt x="354" y="2148"/>
                </a:lnTo>
                <a:lnTo>
                  <a:pt x="360" y="2184"/>
                </a:lnTo>
                <a:lnTo>
                  <a:pt x="354" y="2184"/>
                </a:lnTo>
                <a:lnTo>
                  <a:pt x="324" y="2214"/>
                </a:lnTo>
                <a:lnTo>
                  <a:pt x="324" y="2220"/>
                </a:lnTo>
                <a:lnTo>
                  <a:pt x="330" y="2226"/>
                </a:lnTo>
                <a:lnTo>
                  <a:pt x="354" y="2226"/>
                </a:lnTo>
                <a:lnTo>
                  <a:pt x="366" y="2232"/>
                </a:lnTo>
                <a:lnTo>
                  <a:pt x="378" y="2244"/>
                </a:lnTo>
                <a:lnTo>
                  <a:pt x="348" y="2244"/>
                </a:lnTo>
                <a:lnTo>
                  <a:pt x="342" y="2238"/>
                </a:lnTo>
                <a:lnTo>
                  <a:pt x="330" y="2238"/>
                </a:lnTo>
                <a:lnTo>
                  <a:pt x="324" y="2244"/>
                </a:lnTo>
                <a:lnTo>
                  <a:pt x="324" y="2250"/>
                </a:lnTo>
                <a:lnTo>
                  <a:pt x="354" y="2256"/>
                </a:lnTo>
                <a:lnTo>
                  <a:pt x="330" y="2268"/>
                </a:lnTo>
                <a:lnTo>
                  <a:pt x="336" y="2292"/>
                </a:lnTo>
                <a:lnTo>
                  <a:pt x="348" y="2292"/>
                </a:lnTo>
                <a:lnTo>
                  <a:pt x="348" y="2316"/>
                </a:lnTo>
                <a:lnTo>
                  <a:pt x="336" y="2328"/>
                </a:lnTo>
                <a:lnTo>
                  <a:pt x="336" y="2322"/>
                </a:lnTo>
                <a:lnTo>
                  <a:pt x="330" y="2316"/>
                </a:lnTo>
                <a:lnTo>
                  <a:pt x="324" y="2304"/>
                </a:lnTo>
                <a:lnTo>
                  <a:pt x="324" y="2298"/>
                </a:lnTo>
                <a:lnTo>
                  <a:pt x="288" y="2298"/>
                </a:lnTo>
                <a:lnTo>
                  <a:pt x="306" y="2292"/>
                </a:lnTo>
                <a:lnTo>
                  <a:pt x="282" y="2268"/>
                </a:lnTo>
                <a:lnTo>
                  <a:pt x="276" y="2268"/>
                </a:lnTo>
                <a:lnTo>
                  <a:pt x="276" y="2280"/>
                </a:lnTo>
                <a:lnTo>
                  <a:pt x="270" y="2268"/>
                </a:lnTo>
                <a:lnTo>
                  <a:pt x="228" y="2280"/>
                </a:lnTo>
                <a:lnTo>
                  <a:pt x="264" y="2286"/>
                </a:lnTo>
                <a:lnTo>
                  <a:pt x="258" y="2292"/>
                </a:lnTo>
                <a:lnTo>
                  <a:pt x="252" y="2304"/>
                </a:lnTo>
                <a:lnTo>
                  <a:pt x="246" y="2310"/>
                </a:lnTo>
                <a:lnTo>
                  <a:pt x="234" y="2316"/>
                </a:lnTo>
                <a:lnTo>
                  <a:pt x="228" y="2328"/>
                </a:lnTo>
                <a:lnTo>
                  <a:pt x="222" y="2334"/>
                </a:lnTo>
                <a:lnTo>
                  <a:pt x="222" y="2340"/>
                </a:lnTo>
                <a:lnTo>
                  <a:pt x="228" y="2346"/>
                </a:lnTo>
                <a:lnTo>
                  <a:pt x="240" y="2352"/>
                </a:lnTo>
                <a:lnTo>
                  <a:pt x="252" y="2352"/>
                </a:lnTo>
                <a:lnTo>
                  <a:pt x="252" y="2346"/>
                </a:lnTo>
                <a:lnTo>
                  <a:pt x="240" y="2334"/>
                </a:lnTo>
                <a:lnTo>
                  <a:pt x="264" y="2328"/>
                </a:lnTo>
                <a:lnTo>
                  <a:pt x="282" y="2346"/>
                </a:lnTo>
                <a:lnTo>
                  <a:pt x="324" y="2346"/>
                </a:lnTo>
                <a:lnTo>
                  <a:pt x="336" y="2352"/>
                </a:lnTo>
                <a:lnTo>
                  <a:pt x="342" y="2364"/>
                </a:lnTo>
                <a:lnTo>
                  <a:pt x="354" y="2370"/>
                </a:lnTo>
                <a:lnTo>
                  <a:pt x="354" y="2376"/>
                </a:lnTo>
                <a:lnTo>
                  <a:pt x="336" y="2394"/>
                </a:lnTo>
                <a:lnTo>
                  <a:pt x="342" y="2406"/>
                </a:lnTo>
                <a:lnTo>
                  <a:pt x="360" y="2406"/>
                </a:lnTo>
                <a:lnTo>
                  <a:pt x="360" y="2418"/>
                </a:lnTo>
                <a:lnTo>
                  <a:pt x="378" y="2424"/>
                </a:lnTo>
                <a:lnTo>
                  <a:pt x="384" y="2406"/>
                </a:lnTo>
                <a:lnTo>
                  <a:pt x="402" y="2424"/>
                </a:lnTo>
                <a:lnTo>
                  <a:pt x="408" y="2424"/>
                </a:lnTo>
                <a:lnTo>
                  <a:pt x="420" y="2430"/>
                </a:lnTo>
                <a:lnTo>
                  <a:pt x="426" y="2436"/>
                </a:lnTo>
                <a:lnTo>
                  <a:pt x="426" y="2448"/>
                </a:lnTo>
                <a:lnTo>
                  <a:pt x="414" y="2460"/>
                </a:lnTo>
                <a:lnTo>
                  <a:pt x="408" y="2454"/>
                </a:lnTo>
                <a:lnTo>
                  <a:pt x="396" y="2454"/>
                </a:lnTo>
                <a:lnTo>
                  <a:pt x="384" y="2448"/>
                </a:lnTo>
                <a:lnTo>
                  <a:pt x="378" y="2442"/>
                </a:lnTo>
                <a:lnTo>
                  <a:pt x="366" y="2442"/>
                </a:lnTo>
                <a:lnTo>
                  <a:pt x="366" y="2454"/>
                </a:lnTo>
                <a:lnTo>
                  <a:pt x="372" y="2460"/>
                </a:lnTo>
                <a:lnTo>
                  <a:pt x="378" y="2460"/>
                </a:lnTo>
                <a:lnTo>
                  <a:pt x="390" y="2472"/>
                </a:lnTo>
                <a:lnTo>
                  <a:pt x="402" y="2496"/>
                </a:lnTo>
                <a:lnTo>
                  <a:pt x="402" y="2508"/>
                </a:lnTo>
                <a:lnTo>
                  <a:pt x="384" y="2508"/>
                </a:lnTo>
                <a:lnTo>
                  <a:pt x="396" y="2526"/>
                </a:lnTo>
                <a:lnTo>
                  <a:pt x="414" y="2562"/>
                </a:lnTo>
                <a:lnTo>
                  <a:pt x="426" y="2520"/>
                </a:lnTo>
                <a:lnTo>
                  <a:pt x="426" y="2550"/>
                </a:lnTo>
                <a:lnTo>
                  <a:pt x="444" y="2574"/>
                </a:lnTo>
                <a:lnTo>
                  <a:pt x="420" y="2574"/>
                </a:lnTo>
                <a:lnTo>
                  <a:pt x="426" y="2592"/>
                </a:lnTo>
                <a:lnTo>
                  <a:pt x="450" y="2592"/>
                </a:lnTo>
                <a:lnTo>
                  <a:pt x="432" y="2604"/>
                </a:lnTo>
                <a:lnTo>
                  <a:pt x="462" y="2616"/>
                </a:lnTo>
                <a:lnTo>
                  <a:pt x="444" y="2628"/>
                </a:lnTo>
                <a:lnTo>
                  <a:pt x="474" y="2640"/>
                </a:lnTo>
                <a:lnTo>
                  <a:pt x="462" y="2652"/>
                </a:lnTo>
                <a:lnTo>
                  <a:pt x="480" y="2658"/>
                </a:lnTo>
                <a:lnTo>
                  <a:pt x="480" y="2652"/>
                </a:lnTo>
                <a:lnTo>
                  <a:pt x="486" y="2640"/>
                </a:lnTo>
                <a:lnTo>
                  <a:pt x="486" y="2634"/>
                </a:lnTo>
                <a:lnTo>
                  <a:pt x="492" y="2634"/>
                </a:lnTo>
                <a:lnTo>
                  <a:pt x="498" y="2640"/>
                </a:lnTo>
                <a:lnTo>
                  <a:pt x="504" y="2652"/>
                </a:lnTo>
                <a:lnTo>
                  <a:pt x="498" y="2658"/>
                </a:lnTo>
                <a:lnTo>
                  <a:pt x="498" y="2664"/>
                </a:lnTo>
                <a:lnTo>
                  <a:pt x="492" y="2664"/>
                </a:lnTo>
                <a:lnTo>
                  <a:pt x="480" y="2676"/>
                </a:lnTo>
                <a:lnTo>
                  <a:pt x="480" y="2682"/>
                </a:lnTo>
                <a:lnTo>
                  <a:pt x="486" y="2688"/>
                </a:lnTo>
                <a:lnTo>
                  <a:pt x="516" y="2688"/>
                </a:lnTo>
                <a:lnTo>
                  <a:pt x="516" y="2700"/>
                </a:lnTo>
                <a:lnTo>
                  <a:pt x="540" y="2724"/>
                </a:lnTo>
                <a:lnTo>
                  <a:pt x="552" y="2730"/>
                </a:lnTo>
                <a:lnTo>
                  <a:pt x="558" y="2736"/>
                </a:lnTo>
                <a:lnTo>
                  <a:pt x="558" y="2700"/>
                </a:lnTo>
                <a:lnTo>
                  <a:pt x="564" y="2700"/>
                </a:lnTo>
                <a:lnTo>
                  <a:pt x="570" y="2706"/>
                </a:lnTo>
                <a:lnTo>
                  <a:pt x="582" y="2712"/>
                </a:lnTo>
                <a:lnTo>
                  <a:pt x="600" y="2718"/>
                </a:lnTo>
                <a:lnTo>
                  <a:pt x="624" y="2742"/>
                </a:lnTo>
                <a:lnTo>
                  <a:pt x="618" y="2748"/>
                </a:lnTo>
                <a:lnTo>
                  <a:pt x="618" y="2754"/>
                </a:lnTo>
                <a:lnTo>
                  <a:pt x="612" y="2760"/>
                </a:lnTo>
                <a:lnTo>
                  <a:pt x="630" y="2766"/>
                </a:lnTo>
                <a:lnTo>
                  <a:pt x="630" y="2790"/>
                </a:lnTo>
                <a:lnTo>
                  <a:pt x="684" y="2790"/>
                </a:lnTo>
                <a:lnTo>
                  <a:pt x="696" y="2802"/>
                </a:lnTo>
                <a:lnTo>
                  <a:pt x="666" y="2802"/>
                </a:lnTo>
                <a:lnTo>
                  <a:pt x="654" y="2814"/>
                </a:lnTo>
                <a:lnTo>
                  <a:pt x="630" y="2814"/>
                </a:lnTo>
                <a:lnTo>
                  <a:pt x="618" y="2832"/>
                </a:lnTo>
                <a:lnTo>
                  <a:pt x="648" y="2832"/>
                </a:lnTo>
                <a:lnTo>
                  <a:pt x="636" y="2850"/>
                </a:lnTo>
                <a:lnTo>
                  <a:pt x="666" y="2844"/>
                </a:lnTo>
                <a:lnTo>
                  <a:pt x="666" y="2826"/>
                </a:lnTo>
                <a:lnTo>
                  <a:pt x="690" y="2838"/>
                </a:lnTo>
                <a:lnTo>
                  <a:pt x="696" y="2826"/>
                </a:lnTo>
                <a:lnTo>
                  <a:pt x="702" y="2820"/>
                </a:lnTo>
                <a:lnTo>
                  <a:pt x="714" y="2814"/>
                </a:lnTo>
                <a:lnTo>
                  <a:pt x="720" y="2808"/>
                </a:lnTo>
                <a:lnTo>
                  <a:pt x="732" y="2808"/>
                </a:lnTo>
                <a:lnTo>
                  <a:pt x="732" y="2820"/>
                </a:lnTo>
                <a:lnTo>
                  <a:pt x="726" y="2832"/>
                </a:lnTo>
                <a:lnTo>
                  <a:pt x="702" y="2856"/>
                </a:lnTo>
                <a:lnTo>
                  <a:pt x="696" y="2850"/>
                </a:lnTo>
                <a:lnTo>
                  <a:pt x="678" y="2850"/>
                </a:lnTo>
                <a:lnTo>
                  <a:pt x="678" y="2868"/>
                </a:lnTo>
                <a:lnTo>
                  <a:pt x="642" y="2868"/>
                </a:lnTo>
                <a:lnTo>
                  <a:pt x="630" y="2880"/>
                </a:lnTo>
                <a:lnTo>
                  <a:pt x="642" y="2886"/>
                </a:lnTo>
                <a:lnTo>
                  <a:pt x="648" y="2916"/>
                </a:lnTo>
                <a:lnTo>
                  <a:pt x="678" y="2898"/>
                </a:lnTo>
                <a:lnTo>
                  <a:pt x="684" y="2910"/>
                </a:lnTo>
                <a:lnTo>
                  <a:pt x="684" y="2916"/>
                </a:lnTo>
                <a:lnTo>
                  <a:pt x="690" y="2916"/>
                </a:lnTo>
                <a:lnTo>
                  <a:pt x="696" y="2910"/>
                </a:lnTo>
                <a:lnTo>
                  <a:pt x="702" y="2898"/>
                </a:lnTo>
                <a:lnTo>
                  <a:pt x="702" y="2892"/>
                </a:lnTo>
                <a:lnTo>
                  <a:pt x="708" y="2880"/>
                </a:lnTo>
                <a:lnTo>
                  <a:pt x="714" y="2874"/>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1" name="China" descr="© INSCALE GmbH, 05.05.2010&#10;http://www.presentationload.com/">
            <a:extLst>
              <a:ext uri="{FF2B5EF4-FFF2-40B4-BE49-F238E27FC236}">
                <a16:creationId xmlns:a16="http://schemas.microsoft.com/office/drawing/2014/main" id="{282766AA-C64F-6072-F6A2-933AB52D8957}"/>
              </a:ext>
            </a:extLst>
          </p:cNvPr>
          <p:cNvSpPr>
            <a:spLocks noEditPoints="1"/>
          </p:cNvSpPr>
          <p:nvPr/>
        </p:nvSpPr>
        <p:spPr bwMode="gray">
          <a:xfrm>
            <a:off x="7914549" y="2358249"/>
            <a:ext cx="1726051" cy="1333263"/>
          </a:xfrm>
          <a:custGeom>
            <a:avLst/>
            <a:gdLst>
              <a:gd name="T0" fmla="*/ 2147483647 w 3660"/>
              <a:gd name="T1" fmla="*/ 2147483647 h 2826"/>
              <a:gd name="T2" fmla="*/ 2147483647 w 3660"/>
              <a:gd name="T3" fmla="*/ 2147483647 h 2826"/>
              <a:gd name="T4" fmla="*/ 2147483647 w 3660"/>
              <a:gd name="T5" fmla="*/ 2147483647 h 2826"/>
              <a:gd name="T6" fmla="*/ 2147483647 w 3660"/>
              <a:gd name="T7" fmla="*/ 2147483647 h 2826"/>
              <a:gd name="T8" fmla="*/ 2147483647 w 3660"/>
              <a:gd name="T9" fmla="*/ 2147483647 h 2826"/>
              <a:gd name="T10" fmla="*/ 2147483647 w 3660"/>
              <a:gd name="T11" fmla="*/ 2147483647 h 2826"/>
              <a:gd name="T12" fmla="*/ 2147483647 w 3660"/>
              <a:gd name="T13" fmla="*/ 2147483647 h 2826"/>
              <a:gd name="T14" fmla="*/ 2147483647 w 3660"/>
              <a:gd name="T15" fmla="*/ 2147483647 h 2826"/>
              <a:gd name="T16" fmla="*/ 2147483647 w 3660"/>
              <a:gd name="T17" fmla="*/ 2147483647 h 2826"/>
              <a:gd name="T18" fmla="*/ 2147483647 w 3660"/>
              <a:gd name="T19" fmla="*/ 2147483647 h 2826"/>
              <a:gd name="T20" fmla="*/ 2147483647 w 3660"/>
              <a:gd name="T21" fmla="*/ 2147483647 h 2826"/>
              <a:gd name="T22" fmla="*/ 2147483647 w 3660"/>
              <a:gd name="T23" fmla="*/ 2147483647 h 2826"/>
              <a:gd name="T24" fmla="*/ 2147483647 w 3660"/>
              <a:gd name="T25" fmla="*/ 2147483647 h 2826"/>
              <a:gd name="T26" fmla="*/ 2147483647 w 3660"/>
              <a:gd name="T27" fmla="*/ 2147483647 h 2826"/>
              <a:gd name="T28" fmla="*/ 2147483647 w 3660"/>
              <a:gd name="T29" fmla="*/ 2147483647 h 2826"/>
              <a:gd name="T30" fmla="*/ 2147483647 w 3660"/>
              <a:gd name="T31" fmla="*/ 2147483647 h 2826"/>
              <a:gd name="T32" fmla="*/ 2147483647 w 3660"/>
              <a:gd name="T33" fmla="*/ 2147483647 h 2826"/>
              <a:gd name="T34" fmla="*/ 2147483647 w 3660"/>
              <a:gd name="T35" fmla="*/ 2147483647 h 2826"/>
              <a:gd name="T36" fmla="*/ 2147483647 w 3660"/>
              <a:gd name="T37" fmla="*/ 2147483647 h 2826"/>
              <a:gd name="T38" fmla="*/ 2147483647 w 3660"/>
              <a:gd name="T39" fmla="*/ 2147483647 h 2826"/>
              <a:gd name="T40" fmla="*/ 2147483647 w 3660"/>
              <a:gd name="T41" fmla="*/ 2147483647 h 2826"/>
              <a:gd name="T42" fmla="*/ 2147483647 w 3660"/>
              <a:gd name="T43" fmla="*/ 2147483647 h 2826"/>
              <a:gd name="T44" fmla="*/ 2147483647 w 3660"/>
              <a:gd name="T45" fmla="*/ 2147483647 h 2826"/>
              <a:gd name="T46" fmla="*/ 0 w 3660"/>
              <a:gd name="T47" fmla="*/ 2147483647 h 2826"/>
              <a:gd name="T48" fmla="*/ 2147483647 w 3660"/>
              <a:gd name="T49" fmla="*/ 2147483647 h 2826"/>
              <a:gd name="T50" fmla="*/ 2147483647 w 3660"/>
              <a:gd name="T51" fmla="*/ 2147483647 h 2826"/>
              <a:gd name="T52" fmla="*/ 2147483647 w 3660"/>
              <a:gd name="T53" fmla="*/ 2147483647 h 2826"/>
              <a:gd name="T54" fmla="*/ 2147483647 w 3660"/>
              <a:gd name="T55" fmla="*/ 2147483647 h 2826"/>
              <a:gd name="T56" fmla="*/ 2147483647 w 3660"/>
              <a:gd name="T57" fmla="*/ 2147483647 h 2826"/>
              <a:gd name="T58" fmla="*/ 2147483647 w 3660"/>
              <a:gd name="T59" fmla="*/ 2147483647 h 2826"/>
              <a:gd name="T60" fmla="*/ 2147483647 w 3660"/>
              <a:gd name="T61" fmla="*/ 2147483647 h 2826"/>
              <a:gd name="T62" fmla="*/ 2147483647 w 3660"/>
              <a:gd name="T63" fmla="*/ 2147483647 h 2826"/>
              <a:gd name="T64" fmla="*/ 2147483647 w 3660"/>
              <a:gd name="T65" fmla="*/ 2147483647 h 2826"/>
              <a:gd name="T66" fmla="*/ 2147483647 w 3660"/>
              <a:gd name="T67" fmla="*/ 2147483647 h 2826"/>
              <a:gd name="T68" fmla="*/ 2147483647 w 3660"/>
              <a:gd name="T69" fmla="*/ 2147483647 h 2826"/>
              <a:gd name="T70" fmla="*/ 2147483647 w 3660"/>
              <a:gd name="T71" fmla="*/ 2147483647 h 2826"/>
              <a:gd name="T72" fmla="*/ 2147483647 w 3660"/>
              <a:gd name="T73" fmla="*/ 2147483647 h 2826"/>
              <a:gd name="T74" fmla="*/ 2147483647 w 3660"/>
              <a:gd name="T75" fmla="*/ 2147483647 h 2826"/>
              <a:gd name="T76" fmla="*/ 2147483647 w 3660"/>
              <a:gd name="T77" fmla="*/ 2147483647 h 2826"/>
              <a:gd name="T78" fmla="*/ 2147483647 w 3660"/>
              <a:gd name="T79" fmla="*/ 2147483647 h 2826"/>
              <a:gd name="T80" fmla="*/ 2147483647 w 3660"/>
              <a:gd name="T81" fmla="*/ 2147483647 h 2826"/>
              <a:gd name="T82" fmla="*/ 2147483647 w 3660"/>
              <a:gd name="T83" fmla="*/ 2147483647 h 2826"/>
              <a:gd name="T84" fmla="*/ 2147483647 w 3660"/>
              <a:gd name="T85" fmla="*/ 2147483647 h 2826"/>
              <a:gd name="T86" fmla="*/ 2147483647 w 3660"/>
              <a:gd name="T87" fmla="*/ 2147483647 h 2826"/>
              <a:gd name="T88" fmla="*/ 2147483647 w 3660"/>
              <a:gd name="T89" fmla="*/ 2147483647 h 2826"/>
              <a:gd name="T90" fmla="*/ 2147483647 w 3660"/>
              <a:gd name="T91" fmla="*/ 2147483647 h 2826"/>
              <a:gd name="T92" fmla="*/ 2147483647 w 3660"/>
              <a:gd name="T93" fmla="*/ 2147483647 h 2826"/>
              <a:gd name="T94" fmla="*/ 2147483647 w 3660"/>
              <a:gd name="T95" fmla="*/ 2147483647 h 2826"/>
              <a:gd name="T96" fmla="*/ 2147483647 w 3660"/>
              <a:gd name="T97" fmla="*/ 2147483647 h 2826"/>
              <a:gd name="T98" fmla="*/ 2147483647 w 3660"/>
              <a:gd name="T99" fmla="*/ 2147483647 h 2826"/>
              <a:gd name="T100" fmla="*/ 2147483647 w 3660"/>
              <a:gd name="T101" fmla="*/ 2147483647 h 2826"/>
              <a:gd name="T102" fmla="*/ 2147483647 w 3660"/>
              <a:gd name="T103" fmla="*/ 2147483647 h 2826"/>
              <a:gd name="T104" fmla="*/ 2147483647 w 3660"/>
              <a:gd name="T105" fmla="*/ 2147483647 h 2826"/>
              <a:gd name="T106" fmla="*/ 2147483647 w 3660"/>
              <a:gd name="T107" fmla="*/ 2147483647 h 2826"/>
              <a:gd name="T108" fmla="*/ 2147483647 w 3660"/>
              <a:gd name="T109" fmla="*/ 2147483647 h 2826"/>
              <a:gd name="T110" fmla="*/ 2147483647 w 3660"/>
              <a:gd name="T111" fmla="*/ 2147483647 h 2826"/>
              <a:gd name="T112" fmla="*/ 2147483647 w 3660"/>
              <a:gd name="T113" fmla="*/ 2147483647 h 2826"/>
              <a:gd name="T114" fmla="*/ 2147483647 w 3660"/>
              <a:gd name="T115" fmla="*/ 2147483647 h 2826"/>
              <a:gd name="T116" fmla="*/ 2147483647 w 3660"/>
              <a:gd name="T117" fmla="*/ 2147483647 h 2826"/>
              <a:gd name="T118" fmla="*/ 2147483647 w 3660"/>
              <a:gd name="T119" fmla="*/ 2147483647 h 2826"/>
              <a:gd name="T120" fmla="*/ 2147483647 w 3660"/>
              <a:gd name="T121" fmla="*/ 2147483647 h 2826"/>
              <a:gd name="T122" fmla="*/ 2147483647 w 3660"/>
              <a:gd name="T123" fmla="*/ 2147483647 h 282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660"/>
              <a:gd name="T187" fmla="*/ 0 h 2826"/>
              <a:gd name="T188" fmla="*/ 3660 w 3660"/>
              <a:gd name="T189" fmla="*/ 2826 h 282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660" h="2826">
                <a:moveTo>
                  <a:pt x="2862" y="2688"/>
                </a:moveTo>
                <a:lnTo>
                  <a:pt x="2850" y="2682"/>
                </a:lnTo>
                <a:lnTo>
                  <a:pt x="2772" y="2682"/>
                </a:lnTo>
                <a:lnTo>
                  <a:pt x="2766" y="2700"/>
                </a:lnTo>
                <a:lnTo>
                  <a:pt x="2748" y="2694"/>
                </a:lnTo>
                <a:lnTo>
                  <a:pt x="2736" y="2718"/>
                </a:lnTo>
                <a:lnTo>
                  <a:pt x="2730" y="2724"/>
                </a:lnTo>
                <a:lnTo>
                  <a:pt x="2712" y="2760"/>
                </a:lnTo>
                <a:lnTo>
                  <a:pt x="2718" y="2772"/>
                </a:lnTo>
                <a:lnTo>
                  <a:pt x="2724" y="2790"/>
                </a:lnTo>
                <a:lnTo>
                  <a:pt x="2754" y="2820"/>
                </a:lnTo>
                <a:lnTo>
                  <a:pt x="2766" y="2826"/>
                </a:lnTo>
                <a:lnTo>
                  <a:pt x="2772" y="2826"/>
                </a:lnTo>
                <a:lnTo>
                  <a:pt x="2802" y="2820"/>
                </a:lnTo>
                <a:lnTo>
                  <a:pt x="2820" y="2820"/>
                </a:lnTo>
                <a:lnTo>
                  <a:pt x="2844" y="2808"/>
                </a:lnTo>
                <a:lnTo>
                  <a:pt x="2850" y="2802"/>
                </a:lnTo>
                <a:lnTo>
                  <a:pt x="2850" y="2754"/>
                </a:lnTo>
                <a:lnTo>
                  <a:pt x="2856" y="2742"/>
                </a:lnTo>
                <a:lnTo>
                  <a:pt x="2862" y="2736"/>
                </a:lnTo>
                <a:lnTo>
                  <a:pt x="2868" y="2724"/>
                </a:lnTo>
                <a:lnTo>
                  <a:pt x="2868" y="2700"/>
                </a:lnTo>
                <a:lnTo>
                  <a:pt x="2862" y="2688"/>
                </a:lnTo>
                <a:close/>
                <a:moveTo>
                  <a:pt x="3660" y="624"/>
                </a:moveTo>
                <a:lnTo>
                  <a:pt x="3654" y="600"/>
                </a:lnTo>
                <a:lnTo>
                  <a:pt x="3660" y="570"/>
                </a:lnTo>
                <a:lnTo>
                  <a:pt x="3642" y="564"/>
                </a:lnTo>
                <a:lnTo>
                  <a:pt x="3642" y="540"/>
                </a:lnTo>
                <a:lnTo>
                  <a:pt x="3630" y="528"/>
                </a:lnTo>
                <a:lnTo>
                  <a:pt x="3630" y="510"/>
                </a:lnTo>
                <a:lnTo>
                  <a:pt x="3618" y="492"/>
                </a:lnTo>
                <a:lnTo>
                  <a:pt x="3636" y="486"/>
                </a:lnTo>
                <a:lnTo>
                  <a:pt x="3636" y="456"/>
                </a:lnTo>
                <a:lnTo>
                  <a:pt x="3612" y="444"/>
                </a:lnTo>
                <a:lnTo>
                  <a:pt x="3612" y="426"/>
                </a:lnTo>
                <a:lnTo>
                  <a:pt x="3606" y="414"/>
                </a:lnTo>
                <a:lnTo>
                  <a:pt x="3594" y="408"/>
                </a:lnTo>
                <a:lnTo>
                  <a:pt x="3552" y="408"/>
                </a:lnTo>
                <a:lnTo>
                  <a:pt x="3546" y="432"/>
                </a:lnTo>
                <a:lnTo>
                  <a:pt x="3516" y="432"/>
                </a:lnTo>
                <a:lnTo>
                  <a:pt x="3504" y="438"/>
                </a:lnTo>
                <a:lnTo>
                  <a:pt x="3498" y="438"/>
                </a:lnTo>
                <a:lnTo>
                  <a:pt x="3492" y="444"/>
                </a:lnTo>
                <a:lnTo>
                  <a:pt x="3492" y="462"/>
                </a:lnTo>
                <a:lnTo>
                  <a:pt x="3462" y="456"/>
                </a:lnTo>
                <a:lnTo>
                  <a:pt x="3462" y="468"/>
                </a:lnTo>
                <a:lnTo>
                  <a:pt x="3444" y="468"/>
                </a:lnTo>
                <a:lnTo>
                  <a:pt x="3432" y="456"/>
                </a:lnTo>
                <a:lnTo>
                  <a:pt x="3408" y="462"/>
                </a:lnTo>
                <a:lnTo>
                  <a:pt x="3366" y="432"/>
                </a:lnTo>
                <a:lnTo>
                  <a:pt x="3366" y="420"/>
                </a:lnTo>
                <a:lnTo>
                  <a:pt x="3360" y="408"/>
                </a:lnTo>
                <a:lnTo>
                  <a:pt x="3360" y="402"/>
                </a:lnTo>
                <a:lnTo>
                  <a:pt x="3354" y="396"/>
                </a:lnTo>
                <a:lnTo>
                  <a:pt x="3336" y="396"/>
                </a:lnTo>
                <a:lnTo>
                  <a:pt x="3318" y="366"/>
                </a:lnTo>
                <a:lnTo>
                  <a:pt x="3276" y="366"/>
                </a:lnTo>
                <a:lnTo>
                  <a:pt x="3258" y="348"/>
                </a:lnTo>
                <a:lnTo>
                  <a:pt x="3246" y="342"/>
                </a:lnTo>
                <a:lnTo>
                  <a:pt x="3228" y="324"/>
                </a:lnTo>
                <a:lnTo>
                  <a:pt x="3216" y="324"/>
                </a:lnTo>
                <a:lnTo>
                  <a:pt x="3204" y="336"/>
                </a:lnTo>
                <a:lnTo>
                  <a:pt x="3192" y="330"/>
                </a:lnTo>
                <a:lnTo>
                  <a:pt x="3186" y="324"/>
                </a:lnTo>
                <a:lnTo>
                  <a:pt x="3174" y="318"/>
                </a:lnTo>
                <a:lnTo>
                  <a:pt x="3126" y="318"/>
                </a:lnTo>
                <a:lnTo>
                  <a:pt x="3114" y="312"/>
                </a:lnTo>
                <a:lnTo>
                  <a:pt x="3108" y="306"/>
                </a:lnTo>
                <a:lnTo>
                  <a:pt x="3084" y="294"/>
                </a:lnTo>
                <a:lnTo>
                  <a:pt x="3078" y="288"/>
                </a:lnTo>
                <a:lnTo>
                  <a:pt x="3072" y="288"/>
                </a:lnTo>
                <a:lnTo>
                  <a:pt x="3066" y="264"/>
                </a:lnTo>
                <a:lnTo>
                  <a:pt x="3054" y="264"/>
                </a:lnTo>
                <a:lnTo>
                  <a:pt x="3048" y="252"/>
                </a:lnTo>
                <a:lnTo>
                  <a:pt x="3030" y="234"/>
                </a:lnTo>
                <a:lnTo>
                  <a:pt x="3024" y="222"/>
                </a:lnTo>
                <a:lnTo>
                  <a:pt x="2976" y="198"/>
                </a:lnTo>
                <a:lnTo>
                  <a:pt x="2964" y="198"/>
                </a:lnTo>
                <a:lnTo>
                  <a:pt x="2952" y="168"/>
                </a:lnTo>
                <a:lnTo>
                  <a:pt x="2904" y="144"/>
                </a:lnTo>
                <a:lnTo>
                  <a:pt x="2898" y="114"/>
                </a:lnTo>
                <a:lnTo>
                  <a:pt x="2892" y="114"/>
                </a:lnTo>
                <a:lnTo>
                  <a:pt x="2886" y="108"/>
                </a:lnTo>
                <a:lnTo>
                  <a:pt x="2874" y="108"/>
                </a:lnTo>
                <a:lnTo>
                  <a:pt x="2862" y="96"/>
                </a:lnTo>
                <a:lnTo>
                  <a:pt x="2850" y="90"/>
                </a:lnTo>
                <a:lnTo>
                  <a:pt x="2838" y="78"/>
                </a:lnTo>
                <a:lnTo>
                  <a:pt x="2832" y="78"/>
                </a:lnTo>
                <a:lnTo>
                  <a:pt x="2832" y="66"/>
                </a:lnTo>
                <a:lnTo>
                  <a:pt x="2820" y="60"/>
                </a:lnTo>
                <a:lnTo>
                  <a:pt x="2814" y="54"/>
                </a:lnTo>
                <a:lnTo>
                  <a:pt x="2802" y="48"/>
                </a:lnTo>
                <a:lnTo>
                  <a:pt x="2796" y="42"/>
                </a:lnTo>
                <a:lnTo>
                  <a:pt x="2724" y="42"/>
                </a:lnTo>
                <a:lnTo>
                  <a:pt x="2688" y="18"/>
                </a:lnTo>
                <a:lnTo>
                  <a:pt x="2652" y="0"/>
                </a:lnTo>
                <a:lnTo>
                  <a:pt x="2598" y="12"/>
                </a:lnTo>
                <a:lnTo>
                  <a:pt x="2556" y="6"/>
                </a:lnTo>
                <a:lnTo>
                  <a:pt x="2550" y="18"/>
                </a:lnTo>
                <a:lnTo>
                  <a:pt x="2514" y="24"/>
                </a:lnTo>
                <a:lnTo>
                  <a:pt x="2472" y="66"/>
                </a:lnTo>
                <a:lnTo>
                  <a:pt x="2466" y="66"/>
                </a:lnTo>
                <a:lnTo>
                  <a:pt x="2466" y="78"/>
                </a:lnTo>
                <a:lnTo>
                  <a:pt x="2472" y="78"/>
                </a:lnTo>
                <a:lnTo>
                  <a:pt x="2490" y="84"/>
                </a:lnTo>
                <a:lnTo>
                  <a:pt x="2502" y="84"/>
                </a:lnTo>
                <a:lnTo>
                  <a:pt x="2508" y="90"/>
                </a:lnTo>
                <a:lnTo>
                  <a:pt x="2520" y="90"/>
                </a:lnTo>
                <a:lnTo>
                  <a:pt x="2532" y="102"/>
                </a:lnTo>
                <a:lnTo>
                  <a:pt x="2544" y="108"/>
                </a:lnTo>
                <a:lnTo>
                  <a:pt x="2550" y="114"/>
                </a:lnTo>
                <a:lnTo>
                  <a:pt x="2550" y="126"/>
                </a:lnTo>
                <a:lnTo>
                  <a:pt x="2532" y="144"/>
                </a:lnTo>
                <a:lnTo>
                  <a:pt x="2532" y="216"/>
                </a:lnTo>
                <a:lnTo>
                  <a:pt x="2538" y="258"/>
                </a:lnTo>
                <a:lnTo>
                  <a:pt x="2544" y="264"/>
                </a:lnTo>
                <a:lnTo>
                  <a:pt x="2556" y="264"/>
                </a:lnTo>
                <a:lnTo>
                  <a:pt x="2556" y="276"/>
                </a:lnTo>
                <a:lnTo>
                  <a:pt x="2550" y="282"/>
                </a:lnTo>
                <a:lnTo>
                  <a:pt x="2538" y="288"/>
                </a:lnTo>
                <a:lnTo>
                  <a:pt x="2514" y="288"/>
                </a:lnTo>
                <a:lnTo>
                  <a:pt x="2514" y="300"/>
                </a:lnTo>
                <a:lnTo>
                  <a:pt x="2496" y="318"/>
                </a:lnTo>
                <a:lnTo>
                  <a:pt x="2484" y="318"/>
                </a:lnTo>
                <a:lnTo>
                  <a:pt x="2478" y="312"/>
                </a:lnTo>
                <a:lnTo>
                  <a:pt x="2442" y="312"/>
                </a:lnTo>
                <a:lnTo>
                  <a:pt x="2406" y="288"/>
                </a:lnTo>
                <a:lnTo>
                  <a:pt x="2406" y="372"/>
                </a:lnTo>
                <a:lnTo>
                  <a:pt x="2412" y="384"/>
                </a:lnTo>
                <a:lnTo>
                  <a:pt x="2418" y="408"/>
                </a:lnTo>
                <a:lnTo>
                  <a:pt x="2424" y="420"/>
                </a:lnTo>
                <a:lnTo>
                  <a:pt x="2418" y="420"/>
                </a:lnTo>
                <a:lnTo>
                  <a:pt x="2418" y="438"/>
                </a:lnTo>
                <a:lnTo>
                  <a:pt x="2424" y="450"/>
                </a:lnTo>
                <a:lnTo>
                  <a:pt x="2436" y="456"/>
                </a:lnTo>
                <a:lnTo>
                  <a:pt x="2442" y="462"/>
                </a:lnTo>
                <a:lnTo>
                  <a:pt x="2460" y="462"/>
                </a:lnTo>
                <a:lnTo>
                  <a:pt x="2460" y="456"/>
                </a:lnTo>
                <a:lnTo>
                  <a:pt x="2454" y="456"/>
                </a:lnTo>
                <a:lnTo>
                  <a:pt x="2460" y="450"/>
                </a:lnTo>
                <a:lnTo>
                  <a:pt x="2514" y="450"/>
                </a:lnTo>
                <a:lnTo>
                  <a:pt x="2526" y="462"/>
                </a:lnTo>
                <a:lnTo>
                  <a:pt x="2538" y="468"/>
                </a:lnTo>
                <a:lnTo>
                  <a:pt x="2544" y="468"/>
                </a:lnTo>
                <a:lnTo>
                  <a:pt x="2550" y="462"/>
                </a:lnTo>
                <a:lnTo>
                  <a:pt x="2550" y="438"/>
                </a:lnTo>
                <a:lnTo>
                  <a:pt x="2616" y="438"/>
                </a:lnTo>
                <a:lnTo>
                  <a:pt x="2616" y="450"/>
                </a:lnTo>
                <a:lnTo>
                  <a:pt x="2622" y="456"/>
                </a:lnTo>
                <a:lnTo>
                  <a:pt x="2634" y="462"/>
                </a:lnTo>
                <a:lnTo>
                  <a:pt x="2652" y="462"/>
                </a:lnTo>
                <a:lnTo>
                  <a:pt x="2658" y="468"/>
                </a:lnTo>
                <a:lnTo>
                  <a:pt x="2670" y="474"/>
                </a:lnTo>
                <a:lnTo>
                  <a:pt x="2682" y="486"/>
                </a:lnTo>
                <a:lnTo>
                  <a:pt x="2706" y="498"/>
                </a:lnTo>
                <a:lnTo>
                  <a:pt x="2718" y="498"/>
                </a:lnTo>
                <a:lnTo>
                  <a:pt x="2724" y="510"/>
                </a:lnTo>
                <a:lnTo>
                  <a:pt x="2748" y="534"/>
                </a:lnTo>
                <a:lnTo>
                  <a:pt x="2748" y="540"/>
                </a:lnTo>
                <a:lnTo>
                  <a:pt x="2742" y="546"/>
                </a:lnTo>
                <a:lnTo>
                  <a:pt x="2706" y="546"/>
                </a:lnTo>
                <a:lnTo>
                  <a:pt x="2700" y="540"/>
                </a:lnTo>
                <a:lnTo>
                  <a:pt x="2688" y="534"/>
                </a:lnTo>
                <a:lnTo>
                  <a:pt x="2658" y="534"/>
                </a:lnTo>
                <a:lnTo>
                  <a:pt x="2652" y="540"/>
                </a:lnTo>
                <a:lnTo>
                  <a:pt x="2646" y="540"/>
                </a:lnTo>
                <a:lnTo>
                  <a:pt x="2628" y="558"/>
                </a:lnTo>
                <a:lnTo>
                  <a:pt x="2598" y="552"/>
                </a:lnTo>
                <a:lnTo>
                  <a:pt x="2598" y="570"/>
                </a:lnTo>
                <a:lnTo>
                  <a:pt x="2586" y="570"/>
                </a:lnTo>
                <a:lnTo>
                  <a:pt x="2550" y="588"/>
                </a:lnTo>
                <a:lnTo>
                  <a:pt x="2544" y="594"/>
                </a:lnTo>
                <a:lnTo>
                  <a:pt x="2550" y="606"/>
                </a:lnTo>
                <a:lnTo>
                  <a:pt x="2562" y="618"/>
                </a:lnTo>
                <a:lnTo>
                  <a:pt x="2538" y="642"/>
                </a:lnTo>
                <a:lnTo>
                  <a:pt x="2466" y="642"/>
                </a:lnTo>
                <a:lnTo>
                  <a:pt x="2466" y="666"/>
                </a:lnTo>
                <a:lnTo>
                  <a:pt x="2460" y="672"/>
                </a:lnTo>
                <a:lnTo>
                  <a:pt x="2454" y="684"/>
                </a:lnTo>
                <a:lnTo>
                  <a:pt x="2442" y="690"/>
                </a:lnTo>
                <a:lnTo>
                  <a:pt x="2424" y="690"/>
                </a:lnTo>
                <a:lnTo>
                  <a:pt x="2412" y="696"/>
                </a:lnTo>
                <a:lnTo>
                  <a:pt x="2388" y="696"/>
                </a:lnTo>
                <a:lnTo>
                  <a:pt x="2376" y="690"/>
                </a:lnTo>
                <a:lnTo>
                  <a:pt x="2370" y="684"/>
                </a:lnTo>
                <a:lnTo>
                  <a:pt x="2358" y="678"/>
                </a:lnTo>
                <a:lnTo>
                  <a:pt x="2352" y="672"/>
                </a:lnTo>
                <a:lnTo>
                  <a:pt x="2346" y="672"/>
                </a:lnTo>
                <a:lnTo>
                  <a:pt x="2340" y="666"/>
                </a:lnTo>
                <a:lnTo>
                  <a:pt x="2316" y="666"/>
                </a:lnTo>
                <a:lnTo>
                  <a:pt x="2304" y="672"/>
                </a:lnTo>
                <a:lnTo>
                  <a:pt x="2304" y="684"/>
                </a:lnTo>
                <a:lnTo>
                  <a:pt x="2298" y="696"/>
                </a:lnTo>
                <a:lnTo>
                  <a:pt x="2298" y="708"/>
                </a:lnTo>
                <a:lnTo>
                  <a:pt x="2304" y="720"/>
                </a:lnTo>
                <a:lnTo>
                  <a:pt x="2322" y="738"/>
                </a:lnTo>
                <a:lnTo>
                  <a:pt x="2334" y="744"/>
                </a:lnTo>
                <a:lnTo>
                  <a:pt x="2352" y="762"/>
                </a:lnTo>
                <a:lnTo>
                  <a:pt x="2364" y="768"/>
                </a:lnTo>
                <a:lnTo>
                  <a:pt x="2364" y="774"/>
                </a:lnTo>
                <a:lnTo>
                  <a:pt x="2358" y="780"/>
                </a:lnTo>
                <a:lnTo>
                  <a:pt x="2352" y="792"/>
                </a:lnTo>
                <a:lnTo>
                  <a:pt x="2340" y="804"/>
                </a:lnTo>
                <a:lnTo>
                  <a:pt x="2316" y="804"/>
                </a:lnTo>
                <a:lnTo>
                  <a:pt x="2316" y="810"/>
                </a:lnTo>
                <a:lnTo>
                  <a:pt x="2310" y="822"/>
                </a:lnTo>
                <a:lnTo>
                  <a:pt x="2310" y="828"/>
                </a:lnTo>
                <a:lnTo>
                  <a:pt x="2298" y="852"/>
                </a:lnTo>
                <a:lnTo>
                  <a:pt x="2286" y="858"/>
                </a:lnTo>
                <a:lnTo>
                  <a:pt x="2262" y="858"/>
                </a:lnTo>
                <a:lnTo>
                  <a:pt x="2244" y="882"/>
                </a:lnTo>
                <a:lnTo>
                  <a:pt x="2088" y="882"/>
                </a:lnTo>
                <a:lnTo>
                  <a:pt x="2070" y="894"/>
                </a:lnTo>
                <a:lnTo>
                  <a:pt x="2010" y="930"/>
                </a:lnTo>
                <a:lnTo>
                  <a:pt x="1992" y="942"/>
                </a:lnTo>
                <a:lnTo>
                  <a:pt x="1986" y="948"/>
                </a:lnTo>
                <a:lnTo>
                  <a:pt x="1968" y="948"/>
                </a:lnTo>
                <a:lnTo>
                  <a:pt x="1962" y="942"/>
                </a:lnTo>
                <a:lnTo>
                  <a:pt x="1956" y="942"/>
                </a:lnTo>
                <a:lnTo>
                  <a:pt x="1950" y="930"/>
                </a:lnTo>
                <a:lnTo>
                  <a:pt x="1950" y="924"/>
                </a:lnTo>
                <a:lnTo>
                  <a:pt x="1938" y="924"/>
                </a:lnTo>
                <a:lnTo>
                  <a:pt x="1926" y="930"/>
                </a:lnTo>
                <a:lnTo>
                  <a:pt x="1914" y="930"/>
                </a:lnTo>
                <a:lnTo>
                  <a:pt x="1908" y="936"/>
                </a:lnTo>
                <a:lnTo>
                  <a:pt x="1896" y="936"/>
                </a:lnTo>
                <a:lnTo>
                  <a:pt x="1890" y="930"/>
                </a:lnTo>
                <a:lnTo>
                  <a:pt x="1866" y="918"/>
                </a:lnTo>
                <a:lnTo>
                  <a:pt x="1848" y="912"/>
                </a:lnTo>
                <a:lnTo>
                  <a:pt x="1800" y="912"/>
                </a:lnTo>
                <a:lnTo>
                  <a:pt x="1776" y="906"/>
                </a:lnTo>
                <a:lnTo>
                  <a:pt x="1764" y="900"/>
                </a:lnTo>
                <a:lnTo>
                  <a:pt x="1758" y="888"/>
                </a:lnTo>
                <a:lnTo>
                  <a:pt x="1740" y="870"/>
                </a:lnTo>
                <a:lnTo>
                  <a:pt x="1728" y="870"/>
                </a:lnTo>
                <a:lnTo>
                  <a:pt x="1710" y="864"/>
                </a:lnTo>
                <a:lnTo>
                  <a:pt x="1656" y="864"/>
                </a:lnTo>
                <a:lnTo>
                  <a:pt x="1650" y="858"/>
                </a:lnTo>
                <a:lnTo>
                  <a:pt x="1644" y="858"/>
                </a:lnTo>
                <a:lnTo>
                  <a:pt x="1632" y="852"/>
                </a:lnTo>
                <a:lnTo>
                  <a:pt x="1620" y="852"/>
                </a:lnTo>
                <a:lnTo>
                  <a:pt x="1614" y="858"/>
                </a:lnTo>
                <a:lnTo>
                  <a:pt x="1602" y="864"/>
                </a:lnTo>
                <a:lnTo>
                  <a:pt x="1596" y="870"/>
                </a:lnTo>
                <a:lnTo>
                  <a:pt x="1560" y="864"/>
                </a:lnTo>
                <a:lnTo>
                  <a:pt x="1512" y="864"/>
                </a:lnTo>
                <a:lnTo>
                  <a:pt x="1458" y="858"/>
                </a:lnTo>
                <a:lnTo>
                  <a:pt x="1398" y="864"/>
                </a:lnTo>
                <a:lnTo>
                  <a:pt x="1386" y="858"/>
                </a:lnTo>
                <a:lnTo>
                  <a:pt x="1380" y="846"/>
                </a:lnTo>
                <a:lnTo>
                  <a:pt x="1368" y="840"/>
                </a:lnTo>
                <a:lnTo>
                  <a:pt x="1338" y="810"/>
                </a:lnTo>
                <a:lnTo>
                  <a:pt x="1332" y="798"/>
                </a:lnTo>
                <a:lnTo>
                  <a:pt x="1290" y="756"/>
                </a:lnTo>
                <a:lnTo>
                  <a:pt x="1278" y="732"/>
                </a:lnTo>
                <a:lnTo>
                  <a:pt x="1242" y="732"/>
                </a:lnTo>
                <a:lnTo>
                  <a:pt x="1236" y="726"/>
                </a:lnTo>
                <a:lnTo>
                  <a:pt x="1224" y="726"/>
                </a:lnTo>
                <a:lnTo>
                  <a:pt x="1200" y="714"/>
                </a:lnTo>
                <a:lnTo>
                  <a:pt x="1194" y="714"/>
                </a:lnTo>
                <a:lnTo>
                  <a:pt x="1188" y="708"/>
                </a:lnTo>
                <a:lnTo>
                  <a:pt x="1182" y="708"/>
                </a:lnTo>
                <a:lnTo>
                  <a:pt x="1176" y="696"/>
                </a:lnTo>
                <a:lnTo>
                  <a:pt x="1164" y="690"/>
                </a:lnTo>
                <a:lnTo>
                  <a:pt x="1158" y="690"/>
                </a:lnTo>
                <a:lnTo>
                  <a:pt x="1146" y="684"/>
                </a:lnTo>
                <a:lnTo>
                  <a:pt x="1140" y="684"/>
                </a:lnTo>
                <a:lnTo>
                  <a:pt x="1134" y="678"/>
                </a:lnTo>
                <a:lnTo>
                  <a:pt x="1038" y="678"/>
                </a:lnTo>
                <a:lnTo>
                  <a:pt x="1014" y="672"/>
                </a:lnTo>
                <a:lnTo>
                  <a:pt x="996" y="666"/>
                </a:lnTo>
                <a:lnTo>
                  <a:pt x="990" y="666"/>
                </a:lnTo>
                <a:lnTo>
                  <a:pt x="978" y="660"/>
                </a:lnTo>
                <a:lnTo>
                  <a:pt x="966" y="660"/>
                </a:lnTo>
                <a:lnTo>
                  <a:pt x="954" y="654"/>
                </a:lnTo>
                <a:lnTo>
                  <a:pt x="948" y="648"/>
                </a:lnTo>
                <a:lnTo>
                  <a:pt x="942" y="636"/>
                </a:lnTo>
                <a:lnTo>
                  <a:pt x="936" y="618"/>
                </a:lnTo>
                <a:lnTo>
                  <a:pt x="936" y="606"/>
                </a:lnTo>
                <a:lnTo>
                  <a:pt x="948" y="594"/>
                </a:lnTo>
                <a:lnTo>
                  <a:pt x="948" y="588"/>
                </a:lnTo>
                <a:lnTo>
                  <a:pt x="942" y="582"/>
                </a:lnTo>
                <a:lnTo>
                  <a:pt x="936" y="570"/>
                </a:lnTo>
                <a:lnTo>
                  <a:pt x="930" y="564"/>
                </a:lnTo>
                <a:lnTo>
                  <a:pt x="930" y="552"/>
                </a:lnTo>
                <a:lnTo>
                  <a:pt x="924" y="540"/>
                </a:lnTo>
                <a:lnTo>
                  <a:pt x="912" y="528"/>
                </a:lnTo>
                <a:lnTo>
                  <a:pt x="888" y="510"/>
                </a:lnTo>
                <a:lnTo>
                  <a:pt x="876" y="492"/>
                </a:lnTo>
                <a:lnTo>
                  <a:pt x="870" y="480"/>
                </a:lnTo>
                <a:lnTo>
                  <a:pt x="852" y="462"/>
                </a:lnTo>
                <a:lnTo>
                  <a:pt x="834" y="456"/>
                </a:lnTo>
                <a:lnTo>
                  <a:pt x="822" y="450"/>
                </a:lnTo>
                <a:lnTo>
                  <a:pt x="810" y="450"/>
                </a:lnTo>
                <a:lnTo>
                  <a:pt x="804" y="444"/>
                </a:lnTo>
                <a:lnTo>
                  <a:pt x="786" y="432"/>
                </a:lnTo>
                <a:lnTo>
                  <a:pt x="750" y="444"/>
                </a:lnTo>
                <a:lnTo>
                  <a:pt x="726" y="420"/>
                </a:lnTo>
                <a:lnTo>
                  <a:pt x="720" y="408"/>
                </a:lnTo>
                <a:lnTo>
                  <a:pt x="708" y="408"/>
                </a:lnTo>
                <a:lnTo>
                  <a:pt x="696" y="402"/>
                </a:lnTo>
                <a:lnTo>
                  <a:pt x="684" y="402"/>
                </a:lnTo>
                <a:lnTo>
                  <a:pt x="672" y="396"/>
                </a:lnTo>
                <a:lnTo>
                  <a:pt x="672" y="378"/>
                </a:lnTo>
                <a:lnTo>
                  <a:pt x="648" y="378"/>
                </a:lnTo>
                <a:lnTo>
                  <a:pt x="654" y="372"/>
                </a:lnTo>
                <a:lnTo>
                  <a:pt x="654" y="360"/>
                </a:lnTo>
                <a:lnTo>
                  <a:pt x="648" y="354"/>
                </a:lnTo>
                <a:lnTo>
                  <a:pt x="612" y="354"/>
                </a:lnTo>
                <a:lnTo>
                  <a:pt x="600" y="348"/>
                </a:lnTo>
                <a:lnTo>
                  <a:pt x="582" y="348"/>
                </a:lnTo>
                <a:lnTo>
                  <a:pt x="576" y="354"/>
                </a:lnTo>
                <a:lnTo>
                  <a:pt x="576" y="360"/>
                </a:lnTo>
                <a:lnTo>
                  <a:pt x="594" y="378"/>
                </a:lnTo>
                <a:lnTo>
                  <a:pt x="594" y="390"/>
                </a:lnTo>
                <a:lnTo>
                  <a:pt x="588" y="396"/>
                </a:lnTo>
                <a:lnTo>
                  <a:pt x="546" y="396"/>
                </a:lnTo>
                <a:lnTo>
                  <a:pt x="534" y="408"/>
                </a:lnTo>
                <a:lnTo>
                  <a:pt x="534" y="426"/>
                </a:lnTo>
                <a:lnTo>
                  <a:pt x="546" y="450"/>
                </a:lnTo>
                <a:lnTo>
                  <a:pt x="558" y="462"/>
                </a:lnTo>
                <a:lnTo>
                  <a:pt x="570" y="486"/>
                </a:lnTo>
                <a:lnTo>
                  <a:pt x="570" y="504"/>
                </a:lnTo>
                <a:lnTo>
                  <a:pt x="564" y="510"/>
                </a:lnTo>
                <a:lnTo>
                  <a:pt x="546" y="510"/>
                </a:lnTo>
                <a:lnTo>
                  <a:pt x="528" y="528"/>
                </a:lnTo>
                <a:lnTo>
                  <a:pt x="516" y="516"/>
                </a:lnTo>
                <a:lnTo>
                  <a:pt x="468" y="516"/>
                </a:lnTo>
                <a:lnTo>
                  <a:pt x="444" y="504"/>
                </a:lnTo>
                <a:lnTo>
                  <a:pt x="432" y="504"/>
                </a:lnTo>
                <a:lnTo>
                  <a:pt x="420" y="498"/>
                </a:lnTo>
                <a:lnTo>
                  <a:pt x="408" y="498"/>
                </a:lnTo>
                <a:lnTo>
                  <a:pt x="408" y="636"/>
                </a:lnTo>
                <a:lnTo>
                  <a:pt x="414" y="636"/>
                </a:lnTo>
                <a:lnTo>
                  <a:pt x="420" y="642"/>
                </a:lnTo>
                <a:lnTo>
                  <a:pt x="426" y="642"/>
                </a:lnTo>
                <a:lnTo>
                  <a:pt x="432" y="648"/>
                </a:lnTo>
                <a:lnTo>
                  <a:pt x="432" y="660"/>
                </a:lnTo>
                <a:lnTo>
                  <a:pt x="426" y="666"/>
                </a:lnTo>
                <a:lnTo>
                  <a:pt x="420" y="666"/>
                </a:lnTo>
                <a:lnTo>
                  <a:pt x="408" y="654"/>
                </a:lnTo>
                <a:lnTo>
                  <a:pt x="390" y="666"/>
                </a:lnTo>
                <a:lnTo>
                  <a:pt x="384" y="660"/>
                </a:lnTo>
                <a:lnTo>
                  <a:pt x="378" y="648"/>
                </a:lnTo>
                <a:lnTo>
                  <a:pt x="372" y="642"/>
                </a:lnTo>
                <a:lnTo>
                  <a:pt x="360" y="642"/>
                </a:lnTo>
                <a:lnTo>
                  <a:pt x="324" y="660"/>
                </a:lnTo>
                <a:lnTo>
                  <a:pt x="312" y="660"/>
                </a:lnTo>
                <a:lnTo>
                  <a:pt x="300" y="666"/>
                </a:lnTo>
                <a:lnTo>
                  <a:pt x="288" y="666"/>
                </a:lnTo>
                <a:lnTo>
                  <a:pt x="276" y="672"/>
                </a:lnTo>
                <a:lnTo>
                  <a:pt x="270" y="678"/>
                </a:lnTo>
                <a:lnTo>
                  <a:pt x="270" y="684"/>
                </a:lnTo>
                <a:lnTo>
                  <a:pt x="276" y="690"/>
                </a:lnTo>
                <a:lnTo>
                  <a:pt x="288" y="696"/>
                </a:lnTo>
                <a:lnTo>
                  <a:pt x="306" y="696"/>
                </a:lnTo>
                <a:lnTo>
                  <a:pt x="306" y="726"/>
                </a:lnTo>
                <a:lnTo>
                  <a:pt x="318" y="750"/>
                </a:lnTo>
                <a:lnTo>
                  <a:pt x="360" y="792"/>
                </a:lnTo>
                <a:lnTo>
                  <a:pt x="366" y="804"/>
                </a:lnTo>
                <a:lnTo>
                  <a:pt x="378" y="810"/>
                </a:lnTo>
                <a:lnTo>
                  <a:pt x="378" y="822"/>
                </a:lnTo>
                <a:lnTo>
                  <a:pt x="360" y="822"/>
                </a:lnTo>
                <a:lnTo>
                  <a:pt x="354" y="828"/>
                </a:lnTo>
                <a:lnTo>
                  <a:pt x="354" y="834"/>
                </a:lnTo>
                <a:lnTo>
                  <a:pt x="372" y="852"/>
                </a:lnTo>
                <a:lnTo>
                  <a:pt x="348" y="852"/>
                </a:lnTo>
                <a:lnTo>
                  <a:pt x="348" y="864"/>
                </a:lnTo>
                <a:lnTo>
                  <a:pt x="354" y="870"/>
                </a:lnTo>
                <a:lnTo>
                  <a:pt x="354" y="882"/>
                </a:lnTo>
                <a:lnTo>
                  <a:pt x="372" y="900"/>
                </a:lnTo>
                <a:lnTo>
                  <a:pt x="372" y="912"/>
                </a:lnTo>
                <a:lnTo>
                  <a:pt x="366" y="918"/>
                </a:lnTo>
                <a:lnTo>
                  <a:pt x="342" y="918"/>
                </a:lnTo>
                <a:lnTo>
                  <a:pt x="294" y="936"/>
                </a:lnTo>
                <a:lnTo>
                  <a:pt x="282" y="948"/>
                </a:lnTo>
                <a:lnTo>
                  <a:pt x="270" y="954"/>
                </a:lnTo>
                <a:lnTo>
                  <a:pt x="264" y="960"/>
                </a:lnTo>
                <a:lnTo>
                  <a:pt x="264" y="978"/>
                </a:lnTo>
                <a:lnTo>
                  <a:pt x="258" y="990"/>
                </a:lnTo>
                <a:lnTo>
                  <a:pt x="252" y="996"/>
                </a:lnTo>
                <a:lnTo>
                  <a:pt x="234" y="996"/>
                </a:lnTo>
                <a:lnTo>
                  <a:pt x="216" y="990"/>
                </a:lnTo>
                <a:lnTo>
                  <a:pt x="186" y="990"/>
                </a:lnTo>
                <a:lnTo>
                  <a:pt x="168" y="1008"/>
                </a:lnTo>
                <a:lnTo>
                  <a:pt x="162" y="1020"/>
                </a:lnTo>
                <a:lnTo>
                  <a:pt x="162" y="1044"/>
                </a:lnTo>
                <a:lnTo>
                  <a:pt x="156" y="1050"/>
                </a:lnTo>
                <a:lnTo>
                  <a:pt x="126" y="1044"/>
                </a:lnTo>
                <a:lnTo>
                  <a:pt x="114" y="1050"/>
                </a:lnTo>
                <a:lnTo>
                  <a:pt x="108" y="1044"/>
                </a:lnTo>
                <a:lnTo>
                  <a:pt x="102" y="1032"/>
                </a:lnTo>
                <a:lnTo>
                  <a:pt x="96" y="1026"/>
                </a:lnTo>
                <a:lnTo>
                  <a:pt x="84" y="1026"/>
                </a:lnTo>
                <a:lnTo>
                  <a:pt x="72" y="1038"/>
                </a:lnTo>
                <a:lnTo>
                  <a:pt x="48" y="1038"/>
                </a:lnTo>
                <a:lnTo>
                  <a:pt x="48" y="1056"/>
                </a:lnTo>
                <a:lnTo>
                  <a:pt x="36" y="1062"/>
                </a:lnTo>
                <a:lnTo>
                  <a:pt x="30" y="1068"/>
                </a:lnTo>
                <a:lnTo>
                  <a:pt x="18" y="1068"/>
                </a:lnTo>
                <a:lnTo>
                  <a:pt x="6" y="1074"/>
                </a:lnTo>
                <a:lnTo>
                  <a:pt x="0" y="1080"/>
                </a:lnTo>
                <a:lnTo>
                  <a:pt x="0" y="1086"/>
                </a:lnTo>
                <a:lnTo>
                  <a:pt x="12" y="1092"/>
                </a:lnTo>
                <a:lnTo>
                  <a:pt x="18" y="1104"/>
                </a:lnTo>
                <a:lnTo>
                  <a:pt x="18" y="1116"/>
                </a:lnTo>
                <a:lnTo>
                  <a:pt x="0" y="1116"/>
                </a:lnTo>
                <a:lnTo>
                  <a:pt x="0" y="1140"/>
                </a:lnTo>
                <a:lnTo>
                  <a:pt x="18" y="1140"/>
                </a:lnTo>
                <a:lnTo>
                  <a:pt x="18" y="1152"/>
                </a:lnTo>
                <a:lnTo>
                  <a:pt x="12" y="1164"/>
                </a:lnTo>
                <a:lnTo>
                  <a:pt x="12" y="1176"/>
                </a:lnTo>
                <a:lnTo>
                  <a:pt x="24" y="1188"/>
                </a:lnTo>
                <a:lnTo>
                  <a:pt x="36" y="1188"/>
                </a:lnTo>
                <a:lnTo>
                  <a:pt x="42" y="1182"/>
                </a:lnTo>
                <a:lnTo>
                  <a:pt x="66" y="1182"/>
                </a:lnTo>
                <a:lnTo>
                  <a:pt x="78" y="1188"/>
                </a:lnTo>
                <a:lnTo>
                  <a:pt x="84" y="1188"/>
                </a:lnTo>
                <a:lnTo>
                  <a:pt x="96" y="1194"/>
                </a:lnTo>
                <a:lnTo>
                  <a:pt x="102" y="1200"/>
                </a:lnTo>
                <a:lnTo>
                  <a:pt x="102" y="1242"/>
                </a:lnTo>
                <a:lnTo>
                  <a:pt x="114" y="1266"/>
                </a:lnTo>
                <a:lnTo>
                  <a:pt x="120" y="1272"/>
                </a:lnTo>
                <a:lnTo>
                  <a:pt x="126" y="1272"/>
                </a:lnTo>
                <a:lnTo>
                  <a:pt x="138" y="1284"/>
                </a:lnTo>
                <a:lnTo>
                  <a:pt x="132" y="1290"/>
                </a:lnTo>
                <a:lnTo>
                  <a:pt x="102" y="1290"/>
                </a:lnTo>
                <a:lnTo>
                  <a:pt x="96" y="1296"/>
                </a:lnTo>
                <a:lnTo>
                  <a:pt x="96" y="1308"/>
                </a:lnTo>
                <a:lnTo>
                  <a:pt x="108" y="1314"/>
                </a:lnTo>
                <a:lnTo>
                  <a:pt x="114" y="1320"/>
                </a:lnTo>
                <a:lnTo>
                  <a:pt x="162" y="1320"/>
                </a:lnTo>
                <a:lnTo>
                  <a:pt x="168" y="1332"/>
                </a:lnTo>
                <a:lnTo>
                  <a:pt x="180" y="1332"/>
                </a:lnTo>
                <a:lnTo>
                  <a:pt x="192" y="1338"/>
                </a:lnTo>
                <a:lnTo>
                  <a:pt x="204" y="1350"/>
                </a:lnTo>
                <a:lnTo>
                  <a:pt x="216" y="1374"/>
                </a:lnTo>
                <a:lnTo>
                  <a:pt x="216" y="1398"/>
                </a:lnTo>
                <a:lnTo>
                  <a:pt x="252" y="1410"/>
                </a:lnTo>
                <a:lnTo>
                  <a:pt x="264" y="1404"/>
                </a:lnTo>
                <a:lnTo>
                  <a:pt x="264" y="1410"/>
                </a:lnTo>
                <a:lnTo>
                  <a:pt x="270" y="1416"/>
                </a:lnTo>
                <a:lnTo>
                  <a:pt x="276" y="1428"/>
                </a:lnTo>
                <a:lnTo>
                  <a:pt x="288" y="1434"/>
                </a:lnTo>
                <a:lnTo>
                  <a:pt x="366" y="1434"/>
                </a:lnTo>
                <a:lnTo>
                  <a:pt x="378" y="1428"/>
                </a:lnTo>
                <a:lnTo>
                  <a:pt x="384" y="1416"/>
                </a:lnTo>
                <a:lnTo>
                  <a:pt x="402" y="1410"/>
                </a:lnTo>
                <a:lnTo>
                  <a:pt x="426" y="1398"/>
                </a:lnTo>
                <a:lnTo>
                  <a:pt x="438" y="1398"/>
                </a:lnTo>
                <a:lnTo>
                  <a:pt x="456" y="1410"/>
                </a:lnTo>
                <a:lnTo>
                  <a:pt x="480" y="1434"/>
                </a:lnTo>
                <a:lnTo>
                  <a:pt x="522" y="1434"/>
                </a:lnTo>
                <a:lnTo>
                  <a:pt x="522" y="1494"/>
                </a:lnTo>
                <a:lnTo>
                  <a:pt x="516" y="1500"/>
                </a:lnTo>
                <a:lnTo>
                  <a:pt x="498" y="1500"/>
                </a:lnTo>
                <a:lnTo>
                  <a:pt x="498" y="1506"/>
                </a:lnTo>
                <a:lnTo>
                  <a:pt x="504" y="1512"/>
                </a:lnTo>
                <a:lnTo>
                  <a:pt x="504" y="1536"/>
                </a:lnTo>
                <a:lnTo>
                  <a:pt x="498" y="1548"/>
                </a:lnTo>
                <a:lnTo>
                  <a:pt x="486" y="1554"/>
                </a:lnTo>
                <a:lnTo>
                  <a:pt x="456" y="1554"/>
                </a:lnTo>
                <a:lnTo>
                  <a:pt x="474" y="1578"/>
                </a:lnTo>
                <a:lnTo>
                  <a:pt x="456" y="1584"/>
                </a:lnTo>
                <a:lnTo>
                  <a:pt x="456" y="1608"/>
                </a:lnTo>
                <a:lnTo>
                  <a:pt x="480" y="1620"/>
                </a:lnTo>
                <a:lnTo>
                  <a:pt x="492" y="1620"/>
                </a:lnTo>
                <a:lnTo>
                  <a:pt x="498" y="1626"/>
                </a:lnTo>
                <a:lnTo>
                  <a:pt x="504" y="1638"/>
                </a:lnTo>
                <a:lnTo>
                  <a:pt x="522" y="1656"/>
                </a:lnTo>
                <a:lnTo>
                  <a:pt x="522" y="1668"/>
                </a:lnTo>
                <a:lnTo>
                  <a:pt x="510" y="1674"/>
                </a:lnTo>
                <a:lnTo>
                  <a:pt x="504" y="1680"/>
                </a:lnTo>
                <a:lnTo>
                  <a:pt x="498" y="1680"/>
                </a:lnTo>
                <a:lnTo>
                  <a:pt x="486" y="1698"/>
                </a:lnTo>
                <a:lnTo>
                  <a:pt x="474" y="1686"/>
                </a:lnTo>
                <a:lnTo>
                  <a:pt x="474" y="1668"/>
                </a:lnTo>
                <a:lnTo>
                  <a:pt x="462" y="1668"/>
                </a:lnTo>
                <a:lnTo>
                  <a:pt x="456" y="1674"/>
                </a:lnTo>
                <a:lnTo>
                  <a:pt x="450" y="1674"/>
                </a:lnTo>
                <a:lnTo>
                  <a:pt x="450" y="1692"/>
                </a:lnTo>
                <a:lnTo>
                  <a:pt x="456" y="1698"/>
                </a:lnTo>
                <a:lnTo>
                  <a:pt x="462" y="1710"/>
                </a:lnTo>
                <a:lnTo>
                  <a:pt x="474" y="1722"/>
                </a:lnTo>
                <a:lnTo>
                  <a:pt x="480" y="1722"/>
                </a:lnTo>
                <a:lnTo>
                  <a:pt x="480" y="1734"/>
                </a:lnTo>
                <a:lnTo>
                  <a:pt x="474" y="1740"/>
                </a:lnTo>
                <a:lnTo>
                  <a:pt x="474" y="1758"/>
                </a:lnTo>
                <a:lnTo>
                  <a:pt x="480" y="1764"/>
                </a:lnTo>
                <a:lnTo>
                  <a:pt x="510" y="1764"/>
                </a:lnTo>
                <a:lnTo>
                  <a:pt x="516" y="1776"/>
                </a:lnTo>
                <a:lnTo>
                  <a:pt x="528" y="1788"/>
                </a:lnTo>
                <a:lnTo>
                  <a:pt x="540" y="1794"/>
                </a:lnTo>
                <a:lnTo>
                  <a:pt x="552" y="1794"/>
                </a:lnTo>
                <a:lnTo>
                  <a:pt x="558" y="1800"/>
                </a:lnTo>
                <a:lnTo>
                  <a:pt x="564" y="1800"/>
                </a:lnTo>
                <a:lnTo>
                  <a:pt x="582" y="1818"/>
                </a:lnTo>
                <a:lnTo>
                  <a:pt x="600" y="1812"/>
                </a:lnTo>
                <a:lnTo>
                  <a:pt x="600" y="1830"/>
                </a:lnTo>
                <a:lnTo>
                  <a:pt x="612" y="1836"/>
                </a:lnTo>
                <a:lnTo>
                  <a:pt x="624" y="1836"/>
                </a:lnTo>
                <a:lnTo>
                  <a:pt x="666" y="1872"/>
                </a:lnTo>
                <a:lnTo>
                  <a:pt x="690" y="1854"/>
                </a:lnTo>
                <a:lnTo>
                  <a:pt x="696" y="1848"/>
                </a:lnTo>
                <a:lnTo>
                  <a:pt x="708" y="1842"/>
                </a:lnTo>
                <a:lnTo>
                  <a:pt x="720" y="1842"/>
                </a:lnTo>
                <a:lnTo>
                  <a:pt x="732" y="1848"/>
                </a:lnTo>
                <a:lnTo>
                  <a:pt x="744" y="1860"/>
                </a:lnTo>
                <a:lnTo>
                  <a:pt x="750" y="1872"/>
                </a:lnTo>
                <a:lnTo>
                  <a:pt x="762" y="1878"/>
                </a:lnTo>
                <a:lnTo>
                  <a:pt x="780" y="1896"/>
                </a:lnTo>
                <a:lnTo>
                  <a:pt x="822" y="1902"/>
                </a:lnTo>
                <a:lnTo>
                  <a:pt x="828" y="1914"/>
                </a:lnTo>
                <a:lnTo>
                  <a:pt x="834" y="1920"/>
                </a:lnTo>
                <a:lnTo>
                  <a:pt x="840" y="1932"/>
                </a:lnTo>
                <a:lnTo>
                  <a:pt x="846" y="1938"/>
                </a:lnTo>
                <a:lnTo>
                  <a:pt x="846" y="1950"/>
                </a:lnTo>
                <a:lnTo>
                  <a:pt x="858" y="1950"/>
                </a:lnTo>
                <a:lnTo>
                  <a:pt x="858" y="1944"/>
                </a:lnTo>
                <a:lnTo>
                  <a:pt x="864" y="1938"/>
                </a:lnTo>
                <a:lnTo>
                  <a:pt x="870" y="1926"/>
                </a:lnTo>
                <a:lnTo>
                  <a:pt x="882" y="1926"/>
                </a:lnTo>
                <a:lnTo>
                  <a:pt x="888" y="1932"/>
                </a:lnTo>
                <a:lnTo>
                  <a:pt x="894" y="1944"/>
                </a:lnTo>
                <a:lnTo>
                  <a:pt x="894" y="1962"/>
                </a:lnTo>
                <a:lnTo>
                  <a:pt x="924" y="1992"/>
                </a:lnTo>
                <a:lnTo>
                  <a:pt x="936" y="1998"/>
                </a:lnTo>
                <a:lnTo>
                  <a:pt x="942" y="1992"/>
                </a:lnTo>
                <a:lnTo>
                  <a:pt x="954" y="1986"/>
                </a:lnTo>
                <a:lnTo>
                  <a:pt x="960" y="1986"/>
                </a:lnTo>
                <a:lnTo>
                  <a:pt x="966" y="1992"/>
                </a:lnTo>
                <a:lnTo>
                  <a:pt x="966" y="1998"/>
                </a:lnTo>
                <a:lnTo>
                  <a:pt x="960" y="2004"/>
                </a:lnTo>
                <a:lnTo>
                  <a:pt x="960" y="2010"/>
                </a:lnTo>
                <a:lnTo>
                  <a:pt x="966" y="2010"/>
                </a:lnTo>
                <a:lnTo>
                  <a:pt x="972" y="2016"/>
                </a:lnTo>
                <a:lnTo>
                  <a:pt x="990" y="2022"/>
                </a:lnTo>
                <a:lnTo>
                  <a:pt x="1002" y="2022"/>
                </a:lnTo>
                <a:lnTo>
                  <a:pt x="1008" y="2016"/>
                </a:lnTo>
                <a:lnTo>
                  <a:pt x="1014" y="2016"/>
                </a:lnTo>
                <a:lnTo>
                  <a:pt x="1014" y="2034"/>
                </a:lnTo>
                <a:lnTo>
                  <a:pt x="1020" y="2040"/>
                </a:lnTo>
                <a:lnTo>
                  <a:pt x="1032" y="2040"/>
                </a:lnTo>
                <a:lnTo>
                  <a:pt x="1044" y="2028"/>
                </a:lnTo>
                <a:lnTo>
                  <a:pt x="1044" y="2022"/>
                </a:lnTo>
                <a:lnTo>
                  <a:pt x="1044" y="2034"/>
                </a:lnTo>
                <a:lnTo>
                  <a:pt x="1050" y="2040"/>
                </a:lnTo>
                <a:lnTo>
                  <a:pt x="1068" y="2040"/>
                </a:lnTo>
                <a:lnTo>
                  <a:pt x="1074" y="2034"/>
                </a:lnTo>
                <a:lnTo>
                  <a:pt x="1074" y="2028"/>
                </a:lnTo>
                <a:lnTo>
                  <a:pt x="1086" y="2034"/>
                </a:lnTo>
                <a:lnTo>
                  <a:pt x="1092" y="2040"/>
                </a:lnTo>
                <a:lnTo>
                  <a:pt x="1110" y="2046"/>
                </a:lnTo>
                <a:lnTo>
                  <a:pt x="1134" y="2058"/>
                </a:lnTo>
                <a:lnTo>
                  <a:pt x="1158" y="2058"/>
                </a:lnTo>
                <a:lnTo>
                  <a:pt x="1176" y="2040"/>
                </a:lnTo>
                <a:lnTo>
                  <a:pt x="1194" y="2034"/>
                </a:lnTo>
                <a:lnTo>
                  <a:pt x="1206" y="2028"/>
                </a:lnTo>
                <a:lnTo>
                  <a:pt x="1212" y="2028"/>
                </a:lnTo>
                <a:lnTo>
                  <a:pt x="1224" y="2034"/>
                </a:lnTo>
                <a:lnTo>
                  <a:pt x="1230" y="2040"/>
                </a:lnTo>
                <a:lnTo>
                  <a:pt x="1230" y="2088"/>
                </a:lnTo>
                <a:lnTo>
                  <a:pt x="1236" y="2094"/>
                </a:lnTo>
                <a:lnTo>
                  <a:pt x="1242" y="2094"/>
                </a:lnTo>
                <a:lnTo>
                  <a:pt x="1242" y="2088"/>
                </a:lnTo>
                <a:lnTo>
                  <a:pt x="1248" y="2082"/>
                </a:lnTo>
                <a:lnTo>
                  <a:pt x="1254" y="2070"/>
                </a:lnTo>
                <a:lnTo>
                  <a:pt x="1266" y="2052"/>
                </a:lnTo>
                <a:lnTo>
                  <a:pt x="1272" y="2040"/>
                </a:lnTo>
                <a:lnTo>
                  <a:pt x="1284" y="2028"/>
                </a:lnTo>
                <a:lnTo>
                  <a:pt x="1290" y="2016"/>
                </a:lnTo>
                <a:lnTo>
                  <a:pt x="1302" y="2016"/>
                </a:lnTo>
                <a:lnTo>
                  <a:pt x="1314" y="2022"/>
                </a:lnTo>
                <a:lnTo>
                  <a:pt x="1338" y="2022"/>
                </a:lnTo>
                <a:lnTo>
                  <a:pt x="1338" y="2046"/>
                </a:lnTo>
                <a:lnTo>
                  <a:pt x="1344" y="2046"/>
                </a:lnTo>
                <a:lnTo>
                  <a:pt x="1350" y="2040"/>
                </a:lnTo>
                <a:lnTo>
                  <a:pt x="1362" y="2034"/>
                </a:lnTo>
                <a:lnTo>
                  <a:pt x="1374" y="2034"/>
                </a:lnTo>
                <a:lnTo>
                  <a:pt x="1386" y="2028"/>
                </a:lnTo>
                <a:lnTo>
                  <a:pt x="1398" y="2028"/>
                </a:lnTo>
                <a:lnTo>
                  <a:pt x="1410" y="2034"/>
                </a:lnTo>
                <a:lnTo>
                  <a:pt x="1422" y="2046"/>
                </a:lnTo>
                <a:lnTo>
                  <a:pt x="1428" y="2058"/>
                </a:lnTo>
                <a:lnTo>
                  <a:pt x="1428" y="2064"/>
                </a:lnTo>
                <a:lnTo>
                  <a:pt x="1482" y="2064"/>
                </a:lnTo>
                <a:lnTo>
                  <a:pt x="1494" y="2052"/>
                </a:lnTo>
                <a:lnTo>
                  <a:pt x="1494" y="2034"/>
                </a:lnTo>
                <a:lnTo>
                  <a:pt x="1488" y="2022"/>
                </a:lnTo>
                <a:lnTo>
                  <a:pt x="1518" y="2022"/>
                </a:lnTo>
                <a:lnTo>
                  <a:pt x="1524" y="2016"/>
                </a:lnTo>
                <a:lnTo>
                  <a:pt x="1524" y="1992"/>
                </a:lnTo>
                <a:lnTo>
                  <a:pt x="1518" y="1986"/>
                </a:lnTo>
                <a:lnTo>
                  <a:pt x="1518" y="1980"/>
                </a:lnTo>
                <a:lnTo>
                  <a:pt x="1554" y="1980"/>
                </a:lnTo>
                <a:lnTo>
                  <a:pt x="1578" y="1956"/>
                </a:lnTo>
                <a:lnTo>
                  <a:pt x="1590" y="1950"/>
                </a:lnTo>
                <a:lnTo>
                  <a:pt x="1602" y="1938"/>
                </a:lnTo>
                <a:lnTo>
                  <a:pt x="1620" y="1938"/>
                </a:lnTo>
                <a:lnTo>
                  <a:pt x="1632" y="1944"/>
                </a:lnTo>
                <a:lnTo>
                  <a:pt x="1650" y="1956"/>
                </a:lnTo>
                <a:lnTo>
                  <a:pt x="1668" y="1956"/>
                </a:lnTo>
                <a:lnTo>
                  <a:pt x="1668" y="1932"/>
                </a:lnTo>
                <a:lnTo>
                  <a:pt x="1680" y="1920"/>
                </a:lnTo>
                <a:lnTo>
                  <a:pt x="1716" y="1938"/>
                </a:lnTo>
                <a:lnTo>
                  <a:pt x="1722" y="1944"/>
                </a:lnTo>
                <a:lnTo>
                  <a:pt x="1710" y="1956"/>
                </a:lnTo>
                <a:lnTo>
                  <a:pt x="1704" y="1956"/>
                </a:lnTo>
                <a:lnTo>
                  <a:pt x="1710" y="1962"/>
                </a:lnTo>
                <a:lnTo>
                  <a:pt x="1740" y="1962"/>
                </a:lnTo>
                <a:lnTo>
                  <a:pt x="1758" y="1992"/>
                </a:lnTo>
                <a:lnTo>
                  <a:pt x="1752" y="1992"/>
                </a:lnTo>
                <a:lnTo>
                  <a:pt x="1740" y="2004"/>
                </a:lnTo>
                <a:lnTo>
                  <a:pt x="1740" y="2010"/>
                </a:lnTo>
                <a:lnTo>
                  <a:pt x="1806" y="2010"/>
                </a:lnTo>
                <a:lnTo>
                  <a:pt x="1812" y="2016"/>
                </a:lnTo>
                <a:lnTo>
                  <a:pt x="1818" y="2016"/>
                </a:lnTo>
                <a:lnTo>
                  <a:pt x="1824" y="1998"/>
                </a:lnTo>
                <a:lnTo>
                  <a:pt x="1830" y="1998"/>
                </a:lnTo>
                <a:lnTo>
                  <a:pt x="1836" y="2004"/>
                </a:lnTo>
                <a:lnTo>
                  <a:pt x="1842" y="2016"/>
                </a:lnTo>
                <a:lnTo>
                  <a:pt x="1854" y="2022"/>
                </a:lnTo>
                <a:lnTo>
                  <a:pt x="1872" y="2058"/>
                </a:lnTo>
                <a:lnTo>
                  <a:pt x="1878" y="2064"/>
                </a:lnTo>
                <a:lnTo>
                  <a:pt x="1878" y="2070"/>
                </a:lnTo>
                <a:lnTo>
                  <a:pt x="1914" y="2070"/>
                </a:lnTo>
                <a:lnTo>
                  <a:pt x="1920" y="2076"/>
                </a:lnTo>
                <a:lnTo>
                  <a:pt x="1920" y="2106"/>
                </a:lnTo>
                <a:lnTo>
                  <a:pt x="1932" y="2130"/>
                </a:lnTo>
                <a:lnTo>
                  <a:pt x="1944" y="2190"/>
                </a:lnTo>
                <a:lnTo>
                  <a:pt x="1932" y="2190"/>
                </a:lnTo>
                <a:lnTo>
                  <a:pt x="1926" y="2196"/>
                </a:lnTo>
                <a:lnTo>
                  <a:pt x="1914" y="2196"/>
                </a:lnTo>
                <a:lnTo>
                  <a:pt x="1932" y="2214"/>
                </a:lnTo>
                <a:lnTo>
                  <a:pt x="1932" y="2220"/>
                </a:lnTo>
                <a:lnTo>
                  <a:pt x="1926" y="2232"/>
                </a:lnTo>
                <a:lnTo>
                  <a:pt x="1920" y="2238"/>
                </a:lnTo>
                <a:lnTo>
                  <a:pt x="1908" y="2238"/>
                </a:lnTo>
                <a:lnTo>
                  <a:pt x="1902" y="2232"/>
                </a:lnTo>
                <a:lnTo>
                  <a:pt x="1902" y="2268"/>
                </a:lnTo>
                <a:lnTo>
                  <a:pt x="1896" y="2274"/>
                </a:lnTo>
                <a:lnTo>
                  <a:pt x="1884" y="2274"/>
                </a:lnTo>
                <a:lnTo>
                  <a:pt x="1890" y="2304"/>
                </a:lnTo>
                <a:lnTo>
                  <a:pt x="1878" y="2304"/>
                </a:lnTo>
                <a:lnTo>
                  <a:pt x="1878" y="2322"/>
                </a:lnTo>
                <a:lnTo>
                  <a:pt x="1896" y="2340"/>
                </a:lnTo>
                <a:lnTo>
                  <a:pt x="1902" y="2352"/>
                </a:lnTo>
                <a:lnTo>
                  <a:pt x="1890" y="2370"/>
                </a:lnTo>
                <a:lnTo>
                  <a:pt x="1902" y="2364"/>
                </a:lnTo>
                <a:lnTo>
                  <a:pt x="1908" y="2358"/>
                </a:lnTo>
                <a:lnTo>
                  <a:pt x="1920" y="2358"/>
                </a:lnTo>
                <a:lnTo>
                  <a:pt x="1926" y="2352"/>
                </a:lnTo>
                <a:lnTo>
                  <a:pt x="1986" y="2352"/>
                </a:lnTo>
                <a:lnTo>
                  <a:pt x="1956" y="2376"/>
                </a:lnTo>
                <a:lnTo>
                  <a:pt x="1980" y="2394"/>
                </a:lnTo>
                <a:lnTo>
                  <a:pt x="1992" y="2436"/>
                </a:lnTo>
                <a:lnTo>
                  <a:pt x="2022" y="2436"/>
                </a:lnTo>
                <a:lnTo>
                  <a:pt x="2034" y="2442"/>
                </a:lnTo>
                <a:lnTo>
                  <a:pt x="2040" y="2448"/>
                </a:lnTo>
                <a:lnTo>
                  <a:pt x="2040" y="2454"/>
                </a:lnTo>
                <a:lnTo>
                  <a:pt x="2034" y="2460"/>
                </a:lnTo>
                <a:lnTo>
                  <a:pt x="2022" y="2460"/>
                </a:lnTo>
                <a:lnTo>
                  <a:pt x="2016" y="2466"/>
                </a:lnTo>
                <a:lnTo>
                  <a:pt x="2028" y="2478"/>
                </a:lnTo>
                <a:lnTo>
                  <a:pt x="2028" y="2490"/>
                </a:lnTo>
                <a:lnTo>
                  <a:pt x="2022" y="2496"/>
                </a:lnTo>
                <a:lnTo>
                  <a:pt x="2022" y="2502"/>
                </a:lnTo>
                <a:lnTo>
                  <a:pt x="2016" y="2514"/>
                </a:lnTo>
                <a:lnTo>
                  <a:pt x="2070" y="2520"/>
                </a:lnTo>
                <a:lnTo>
                  <a:pt x="2082" y="2550"/>
                </a:lnTo>
                <a:lnTo>
                  <a:pt x="2094" y="2550"/>
                </a:lnTo>
                <a:lnTo>
                  <a:pt x="2094" y="2568"/>
                </a:lnTo>
                <a:lnTo>
                  <a:pt x="2136" y="2568"/>
                </a:lnTo>
                <a:lnTo>
                  <a:pt x="2136" y="2562"/>
                </a:lnTo>
                <a:lnTo>
                  <a:pt x="2154" y="2544"/>
                </a:lnTo>
                <a:lnTo>
                  <a:pt x="2166" y="2544"/>
                </a:lnTo>
                <a:lnTo>
                  <a:pt x="2172" y="2550"/>
                </a:lnTo>
                <a:lnTo>
                  <a:pt x="2172" y="2592"/>
                </a:lnTo>
                <a:lnTo>
                  <a:pt x="2214" y="2592"/>
                </a:lnTo>
                <a:lnTo>
                  <a:pt x="2214" y="2556"/>
                </a:lnTo>
                <a:lnTo>
                  <a:pt x="2190" y="2532"/>
                </a:lnTo>
                <a:lnTo>
                  <a:pt x="2190" y="2490"/>
                </a:lnTo>
                <a:lnTo>
                  <a:pt x="2196" y="2484"/>
                </a:lnTo>
                <a:lnTo>
                  <a:pt x="2232" y="2490"/>
                </a:lnTo>
                <a:lnTo>
                  <a:pt x="2232" y="2472"/>
                </a:lnTo>
                <a:lnTo>
                  <a:pt x="2238" y="2460"/>
                </a:lnTo>
                <a:lnTo>
                  <a:pt x="2250" y="2460"/>
                </a:lnTo>
                <a:lnTo>
                  <a:pt x="2274" y="2484"/>
                </a:lnTo>
                <a:lnTo>
                  <a:pt x="2286" y="2484"/>
                </a:lnTo>
                <a:lnTo>
                  <a:pt x="2292" y="2478"/>
                </a:lnTo>
                <a:lnTo>
                  <a:pt x="2298" y="2466"/>
                </a:lnTo>
                <a:lnTo>
                  <a:pt x="2304" y="2460"/>
                </a:lnTo>
                <a:lnTo>
                  <a:pt x="2322" y="2478"/>
                </a:lnTo>
                <a:lnTo>
                  <a:pt x="2322" y="2460"/>
                </a:lnTo>
                <a:lnTo>
                  <a:pt x="2328" y="2460"/>
                </a:lnTo>
                <a:lnTo>
                  <a:pt x="2340" y="2478"/>
                </a:lnTo>
                <a:lnTo>
                  <a:pt x="2346" y="2484"/>
                </a:lnTo>
                <a:lnTo>
                  <a:pt x="2364" y="2484"/>
                </a:lnTo>
                <a:lnTo>
                  <a:pt x="2364" y="2472"/>
                </a:lnTo>
                <a:lnTo>
                  <a:pt x="2352" y="2460"/>
                </a:lnTo>
                <a:lnTo>
                  <a:pt x="2370" y="2460"/>
                </a:lnTo>
                <a:lnTo>
                  <a:pt x="2376" y="2466"/>
                </a:lnTo>
                <a:lnTo>
                  <a:pt x="2382" y="2460"/>
                </a:lnTo>
                <a:lnTo>
                  <a:pt x="2400" y="2460"/>
                </a:lnTo>
                <a:lnTo>
                  <a:pt x="2400" y="2454"/>
                </a:lnTo>
                <a:lnTo>
                  <a:pt x="2406" y="2442"/>
                </a:lnTo>
                <a:lnTo>
                  <a:pt x="2406" y="2430"/>
                </a:lnTo>
                <a:lnTo>
                  <a:pt x="2412" y="2424"/>
                </a:lnTo>
                <a:lnTo>
                  <a:pt x="2424" y="2418"/>
                </a:lnTo>
                <a:lnTo>
                  <a:pt x="2430" y="2412"/>
                </a:lnTo>
                <a:lnTo>
                  <a:pt x="2436" y="2412"/>
                </a:lnTo>
                <a:lnTo>
                  <a:pt x="2466" y="2448"/>
                </a:lnTo>
                <a:lnTo>
                  <a:pt x="2496" y="2442"/>
                </a:lnTo>
                <a:lnTo>
                  <a:pt x="2508" y="2454"/>
                </a:lnTo>
                <a:lnTo>
                  <a:pt x="2538" y="2454"/>
                </a:lnTo>
                <a:lnTo>
                  <a:pt x="2544" y="2460"/>
                </a:lnTo>
                <a:lnTo>
                  <a:pt x="2544" y="2466"/>
                </a:lnTo>
                <a:lnTo>
                  <a:pt x="2526" y="2484"/>
                </a:lnTo>
                <a:lnTo>
                  <a:pt x="2532" y="2502"/>
                </a:lnTo>
                <a:lnTo>
                  <a:pt x="2544" y="2508"/>
                </a:lnTo>
                <a:lnTo>
                  <a:pt x="2544" y="2526"/>
                </a:lnTo>
                <a:lnTo>
                  <a:pt x="2562" y="2526"/>
                </a:lnTo>
                <a:lnTo>
                  <a:pt x="2568" y="2532"/>
                </a:lnTo>
                <a:lnTo>
                  <a:pt x="2574" y="2544"/>
                </a:lnTo>
                <a:lnTo>
                  <a:pt x="2586" y="2550"/>
                </a:lnTo>
                <a:lnTo>
                  <a:pt x="2616" y="2550"/>
                </a:lnTo>
                <a:lnTo>
                  <a:pt x="2622" y="2556"/>
                </a:lnTo>
                <a:lnTo>
                  <a:pt x="2628" y="2556"/>
                </a:lnTo>
                <a:lnTo>
                  <a:pt x="2676" y="2526"/>
                </a:lnTo>
                <a:lnTo>
                  <a:pt x="2694" y="2538"/>
                </a:lnTo>
                <a:lnTo>
                  <a:pt x="2718" y="2538"/>
                </a:lnTo>
                <a:lnTo>
                  <a:pt x="2736" y="2544"/>
                </a:lnTo>
                <a:lnTo>
                  <a:pt x="2748" y="2544"/>
                </a:lnTo>
                <a:lnTo>
                  <a:pt x="2760" y="2550"/>
                </a:lnTo>
                <a:lnTo>
                  <a:pt x="2766" y="2556"/>
                </a:lnTo>
                <a:lnTo>
                  <a:pt x="2772" y="2568"/>
                </a:lnTo>
                <a:lnTo>
                  <a:pt x="2766" y="2580"/>
                </a:lnTo>
                <a:lnTo>
                  <a:pt x="2766" y="2604"/>
                </a:lnTo>
                <a:lnTo>
                  <a:pt x="2760" y="2616"/>
                </a:lnTo>
                <a:lnTo>
                  <a:pt x="2766" y="2628"/>
                </a:lnTo>
                <a:lnTo>
                  <a:pt x="2772" y="2634"/>
                </a:lnTo>
                <a:lnTo>
                  <a:pt x="2784" y="2640"/>
                </a:lnTo>
                <a:lnTo>
                  <a:pt x="2790" y="2652"/>
                </a:lnTo>
                <a:lnTo>
                  <a:pt x="2802" y="2658"/>
                </a:lnTo>
                <a:lnTo>
                  <a:pt x="2808" y="2664"/>
                </a:lnTo>
                <a:lnTo>
                  <a:pt x="2826" y="2664"/>
                </a:lnTo>
                <a:lnTo>
                  <a:pt x="2832" y="2640"/>
                </a:lnTo>
                <a:lnTo>
                  <a:pt x="2832" y="2634"/>
                </a:lnTo>
                <a:lnTo>
                  <a:pt x="2826" y="2628"/>
                </a:lnTo>
                <a:lnTo>
                  <a:pt x="2826" y="2586"/>
                </a:lnTo>
                <a:lnTo>
                  <a:pt x="2832" y="2568"/>
                </a:lnTo>
                <a:lnTo>
                  <a:pt x="2844" y="2556"/>
                </a:lnTo>
                <a:lnTo>
                  <a:pt x="2856" y="2550"/>
                </a:lnTo>
                <a:lnTo>
                  <a:pt x="2886" y="2550"/>
                </a:lnTo>
                <a:lnTo>
                  <a:pt x="2898" y="2544"/>
                </a:lnTo>
                <a:lnTo>
                  <a:pt x="2910" y="2544"/>
                </a:lnTo>
                <a:lnTo>
                  <a:pt x="2922" y="2538"/>
                </a:lnTo>
                <a:lnTo>
                  <a:pt x="2940" y="2538"/>
                </a:lnTo>
                <a:lnTo>
                  <a:pt x="2964" y="2532"/>
                </a:lnTo>
                <a:lnTo>
                  <a:pt x="2982" y="2526"/>
                </a:lnTo>
                <a:lnTo>
                  <a:pt x="3000" y="2508"/>
                </a:lnTo>
                <a:lnTo>
                  <a:pt x="3000" y="2466"/>
                </a:lnTo>
                <a:lnTo>
                  <a:pt x="3006" y="2454"/>
                </a:lnTo>
                <a:lnTo>
                  <a:pt x="3012" y="2448"/>
                </a:lnTo>
                <a:lnTo>
                  <a:pt x="3024" y="2460"/>
                </a:lnTo>
                <a:lnTo>
                  <a:pt x="3036" y="2484"/>
                </a:lnTo>
                <a:lnTo>
                  <a:pt x="3042" y="2490"/>
                </a:lnTo>
                <a:lnTo>
                  <a:pt x="3048" y="2490"/>
                </a:lnTo>
                <a:lnTo>
                  <a:pt x="3054" y="2484"/>
                </a:lnTo>
                <a:lnTo>
                  <a:pt x="3066" y="2478"/>
                </a:lnTo>
                <a:lnTo>
                  <a:pt x="3072" y="2466"/>
                </a:lnTo>
                <a:lnTo>
                  <a:pt x="3090" y="2448"/>
                </a:lnTo>
                <a:lnTo>
                  <a:pt x="3096" y="2436"/>
                </a:lnTo>
                <a:lnTo>
                  <a:pt x="3114" y="2454"/>
                </a:lnTo>
                <a:lnTo>
                  <a:pt x="3144" y="2442"/>
                </a:lnTo>
                <a:lnTo>
                  <a:pt x="3150" y="2442"/>
                </a:lnTo>
                <a:lnTo>
                  <a:pt x="3156" y="2448"/>
                </a:lnTo>
                <a:lnTo>
                  <a:pt x="3186" y="2448"/>
                </a:lnTo>
                <a:lnTo>
                  <a:pt x="3234" y="2424"/>
                </a:lnTo>
                <a:lnTo>
                  <a:pt x="3288" y="2370"/>
                </a:lnTo>
                <a:lnTo>
                  <a:pt x="3294" y="2358"/>
                </a:lnTo>
                <a:lnTo>
                  <a:pt x="3300" y="2352"/>
                </a:lnTo>
                <a:lnTo>
                  <a:pt x="3294" y="2340"/>
                </a:lnTo>
                <a:lnTo>
                  <a:pt x="3294" y="2334"/>
                </a:lnTo>
                <a:lnTo>
                  <a:pt x="3288" y="2322"/>
                </a:lnTo>
                <a:lnTo>
                  <a:pt x="3282" y="2316"/>
                </a:lnTo>
                <a:lnTo>
                  <a:pt x="3300" y="2316"/>
                </a:lnTo>
                <a:lnTo>
                  <a:pt x="3312" y="2286"/>
                </a:lnTo>
                <a:lnTo>
                  <a:pt x="3336" y="2286"/>
                </a:lnTo>
                <a:lnTo>
                  <a:pt x="3348" y="2250"/>
                </a:lnTo>
                <a:lnTo>
                  <a:pt x="3360" y="2250"/>
                </a:lnTo>
                <a:lnTo>
                  <a:pt x="3360" y="2208"/>
                </a:lnTo>
                <a:lnTo>
                  <a:pt x="3372" y="2208"/>
                </a:lnTo>
                <a:lnTo>
                  <a:pt x="3384" y="2196"/>
                </a:lnTo>
                <a:lnTo>
                  <a:pt x="3384" y="2172"/>
                </a:lnTo>
                <a:lnTo>
                  <a:pt x="3378" y="2160"/>
                </a:lnTo>
                <a:lnTo>
                  <a:pt x="3372" y="2154"/>
                </a:lnTo>
                <a:lnTo>
                  <a:pt x="3372" y="2142"/>
                </a:lnTo>
                <a:lnTo>
                  <a:pt x="3378" y="2136"/>
                </a:lnTo>
                <a:lnTo>
                  <a:pt x="3384" y="2136"/>
                </a:lnTo>
                <a:lnTo>
                  <a:pt x="3390" y="2130"/>
                </a:lnTo>
                <a:lnTo>
                  <a:pt x="3402" y="2124"/>
                </a:lnTo>
                <a:lnTo>
                  <a:pt x="3408" y="2118"/>
                </a:lnTo>
                <a:lnTo>
                  <a:pt x="3408" y="2094"/>
                </a:lnTo>
                <a:lnTo>
                  <a:pt x="3390" y="2076"/>
                </a:lnTo>
                <a:lnTo>
                  <a:pt x="3390" y="2064"/>
                </a:lnTo>
                <a:lnTo>
                  <a:pt x="3402" y="2058"/>
                </a:lnTo>
                <a:lnTo>
                  <a:pt x="3408" y="2052"/>
                </a:lnTo>
                <a:lnTo>
                  <a:pt x="3408" y="2016"/>
                </a:lnTo>
                <a:lnTo>
                  <a:pt x="3414" y="2016"/>
                </a:lnTo>
                <a:lnTo>
                  <a:pt x="3420" y="2010"/>
                </a:lnTo>
                <a:lnTo>
                  <a:pt x="3456" y="1992"/>
                </a:lnTo>
                <a:lnTo>
                  <a:pt x="3462" y="1980"/>
                </a:lnTo>
                <a:lnTo>
                  <a:pt x="3462" y="1962"/>
                </a:lnTo>
                <a:lnTo>
                  <a:pt x="3456" y="1956"/>
                </a:lnTo>
                <a:lnTo>
                  <a:pt x="3444" y="1956"/>
                </a:lnTo>
                <a:lnTo>
                  <a:pt x="3450" y="1956"/>
                </a:lnTo>
                <a:lnTo>
                  <a:pt x="3456" y="1950"/>
                </a:lnTo>
                <a:lnTo>
                  <a:pt x="3468" y="1950"/>
                </a:lnTo>
                <a:lnTo>
                  <a:pt x="3480" y="1944"/>
                </a:lnTo>
                <a:lnTo>
                  <a:pt x="3492" y="1932"/>
                </a:lnTo>
                <a:lnTo>
                  <a:pt x="3474" y="1914"/>
                </a:lnTo>
                <a:lnTo>
                  <a:pt x="3468" y="1914"/>
                </a:lnTo>
                <a:lnTo>
                  <a:pt x="3486" y="1896"/>
                </a:lnTo>
                <a:lnTo>
                  <a:pt x="3498" y="1872"/>
                </a:lnTo>
                <a:lnTo>
                  <a:pt x="3504" y="1866"/>
                </a:lnTo>
                <a:lnTo>
                  <a:pt x="3504" y="1854"/>
                </a:lnTo>
                <a:lnTo>
                  <a:pt x="3498" y="1848"/>
                </a:lnTo>
                <a:lnTo>
                  <a:pt x="3474" y="1842"/>
                </a:lnTo>
                <a:lnTo>
                  <a:pt x="3438" y="1848"/>
                </a:lnTo>
                <a:lnTo>
                  <a:pt x="3396" y="1854"/>
                </a:lnTo>
                <a:lnTo>
                  <a:pt x="3366" y="1860"/>
                </a:lnTo>
                <a:lnTo>
                  <a:pt x="3354" y="1866"/>
                </a:lnTo>
                <a:lnTo>
                  <a:pt x="3336" y="1848"/>
                </a:lnTo>
                <a:lnTo>
                  <a:pt x="3378" y="1848"/>
                </a:lnTo>
                <a:lnTo>
                  <a:pt x="3378" y="1836"/>
                </a:lnTo>
                <a:lnTo>
                  <a:pt x="3384" y="1824"/>
                </a:lnTo>
                <a:lnTo>
                  <a:pt x="3390" y="1818"/>
                </a:lnTo>
                <a:lnTo>
                  <a:pt x="3402" y="1812"/>
                </a:lnTo>
                <a:lnTo>
                  <a:pt x="3432" y="1812"/>
                </a:lnTo>
                <a:lnTo>
                  <a:pt x="3426" y="1800"/>
                </a:lnTo>
                <a:lnTo>
                  <a:pt x="3420" y="1794"/>
                </a:lnTo>
                <a:lnTo>
                  <a:pt x="3414" y="1782"/>
                </a:lnTo>
                <a:lnTo>
                  <a:pt x="3414" y="1776"/>
                </a:lnTo>
                <a:lnTo>
                  <a:pt x="3408" y="1770"/>
                </a:lnTo>
                <a:lnTo>
                  <a:pt x="3390" y="1770"/>
                </a:lnTo>
                <a:lnTo>
                  <a:pt x="3378" y="1764"/>
                </a:lnTo>
                <a:lnTo>
                  <a:pt x="3366" y="1764"/>
                </a:lnTo>
                <a:lnTo>
                  <a:pt x="3354" y="1746"/>
                </a:lnTo>
                <a:lnTo>
                  <a:pt x="3342" y="1746"/>
                </a:lnTo>
                <a:lnTo>
                  <a:pt x="3336" y="1734"/>
                </a:lnTo>
                <a:lnTo>
                  <a:pt x="3324" y="1728"/>
                </a:lnTo>
                <a:lnTo>
                  <a:pt x="3294" y="1728"/>
                </a:lnTo>
                <a:lnTo>
                  <a:pt x="3288" y="1734"/>
                </a:lnTo>
                <a:lnTo>
                  <a:pt x="3282" y="1734"/>
                </a:lnTo>
                <a:lnTo>
                  <a:pt x="3246" y="1686"/>
                </a:lnTo>
                <a:lnTo>
                  <a:pt x="3252" y="1698"/>
                </a:lnTo>
                <a:lnTo>
                  <a:pt x="3264" y="1704"/>
                </a:lnTo>
                <a:lnTo>
                  <a:pt x="3270" y="1710"/>
                </a:lnTo>
                <a:lnTo>
                  <a:pt x="3282" y="1716"/>
                </a:lnTo>
                <a:lnTo>
                  <a:pt x="3294" y="1716"/>
                </a:lnTo>
                <a:lnTo>
                  <a:pt x="3300" y="1710"/>
                </a:lnTo>
                <a:lnTo>
                  <a:pt x="3306" y="1710"/>
                </a:lnTo>
                <a:lnTo>
                  <a:pt x="3336" y="1716"/>
                </a:lnTo>
                <a:lnTo>
                  <a:pt x="3348" y="1734"/>
                </a:lnTo>
                <a:lnTo>
                  <a:pt x="3366" y="1728"/>
                </a:lnTo>
                <a:lnTo>
                  <a:pt x="3408" y="1740"/>
                </a:lnTo>
                <a:lnTo>
                  <a:pt x="3390" y="1716"/>
                </a:lnTo>
                <a:lnTo>
                  <a:pt x="3372" y="1710"/>
                </a:lnTo>
                <a:lnTo>
                  <a:pt x="3372" y="1692"/>
                </a:lnTo>
                <a:lnTo>
                  <a:pt x="3360" y="1680"/>
                </a:lnTo>
                <a:lnTo>
                  <a:pt x="3348" y="1674"/>
                </a:lnTo>
                <a:lnTo>
                  <a:pt x="3330" y="1674"/>
                </a:lnTo>
                <a:lnTo>
                  <a:pt x="3318" y="1662"/>
                </a:lnTo>
                <a:lnTo>
                  <a:pt x="3318" y="1650"/>
                </a:lnTo>
                <a:lnTo>
                  <a:pt x="3312" y="1644"/>
                </a:lnTo>
                <a:lnTo>
                  <a:pt x="3312" y="1632"/>
                </a:lnTo>
                <a:lnTo>
                  <a:pt x="3234" y="1530"/>
                </a:lnTo>
                <a:lnTo>
                  <a:pt x="3198" y="1524"/>
                </a:lnTo>
                <a:lnTo>
                  <a:pt x="3162" y="1494"/>
                </a:lnTo>
                <a:lnTo>
                  <a:pt x="3144" y="1500"/>
                </a:lnTo>
                <a:lnTo>
                  <a:pt x="3138" y="1488"/>
                </a:lnTo>
                <a:lnTo>
                  <a:pt x="3132" y="1482"/>
                </a:lnTo>
                <a:lnTo>
                  <a:pt x="3132" y="1470"/>
                </a:lnTo>
                <a:lnTo>
                  <a:pt x="3126" y="1464"/>
                </a:lnTo>
                <a:lnTo>
                  <a:pt x="3138" y="1452"/>
                </a:lnTo>
                <a:lnTo>
                  <a:pt x="3150" y="1446"/>
                </a:lnTo>
                <a:lnTo>
                  <a:pt x="3156" y="1434"/>
                </a:lnTo>
                <a:lnTo>
                  <a:pt x="3162" y="1428"/>
                </a:lnTo>
                <a:lnTo>
                  <a:pt x="3168" y="1416"/>
                </a:lnTo>
                <a:lnTo>
                  <a:pt x="3168" y="1410"/>
                </a:lnTo>
                <a:lnTo>
                  <a:pt x="3162" y="1398"/>
                </a:lnTo>
                <a:lnTo>
                  <a:pt x="3162" y="1392"/>
                </a:lnTo>
                <a:lnTo>
                  <a:pt x="3156" y="1380"/>
                </a:lnTo>
                <a:lnTo>
                  <a:pt x="3168" y="1386"/>
                </a:lnTo>
                <a:lnTo>
                  <a:pt x="3174" y="1392"/>
                </a:lnTo>
                <a:lnTo>
                  <a:pt x="3186" y="1398"/>
                </a:lnTo>
                <a:lnTo>
                  <a:pt x="3198" y="1386"/>
                </a:lnTo>
                <a:lnTo>
                  <a:pt x="3198" y="1368"/>
                </a:lnTo>
                <a:lnTo>
                  <a:pt x="3192" y="1356"/>
                </a:lnTo>
                <a:lnTo>
                  <a:pt x="3192" y="1344"/>
                </a:lnTo>
                <a:lnTo>
                  <a:pt x="3216" y="1344"/>
                </a:lnTo>
                <a:lnTo>
                  <a:pt x="3252" y="1320"/>
                </a:lnTo>
                <a:lnTo>
                  <a:pt x="3264" y="1320"/>
                </a:lnTo>
                <a:lnTo>
                  <a:pt x="3270" y="1326"/>
                </a:lnTo>
                <a:lnTo>
                  <a:pt x="3294" y="1326"/>
                </a:lnTo>
                <a:lnTo>
                  <a:pt x="3294" y="1320"/>
                </a:lnTo>
                <a:lnTo>
                  <a:pt x="3288" y="1314"/>
                </a:lnTo>
                <a:lnTo>
                  <a:pt x="3288" y="1308"/>
                </a:lnTo>
                <a:lnTo>
                  <a:pt x="3282" y="1302"/>
                </a:lnTo>
                <a:lnTo>
                  <a:pt x="3288" y="1278"/>
                </a:lnTo>
                <a:lnTo>
                  <a:pt x="3258" y="1278"/>
                </a:lnTo>
                <a:lnTo>
                  <a:pt x="3246" y="1266"/>
                </a:lnTo>
                <a:lnTo>
                  <a:pt x="3240" y="1278"/>
                </a:lnTo>
                <a:lnTo>
                  <a:pt x="3204" y="1278"/>
                </a:lnTo>
                <a:lnTo>
                  <a:pt x="3198" y="1272"/>
                </a:lnTo>
                <a:lnTo>
                  <a:pt x="3192" y="1260"/>
                </a:lnTo>
                <a:lnTo>
                  <a:pt x="3180" y="1254"/>
                </a:lnTo>
                <a:lnTo>
                  <a:pt x="3174" y="1248"/>
                </a:lnTo>
                <a:lnTo>
                  <a:pt x="3150" y="1248"/>
                </a:lnTo>
                <a:lnTo>
                  <a:pt x="3144" y="1260"/>
                </a:lnTo>
                <a:lnTo>
                  <a:pt x="3132" y="1266"/>
                </a:lnTo>
                <a:lnTo>
                  <a:pt x="3114" y="1284"/>
                </a:lnTo>
                <a:lnTo>
                  <a:pt x="3114" y="1296"/>
                </a:lnTo>
                <a:lnTo>
                  <a:pt x="3108" y="1302"/>
                </a:lnTo>
                <a:lnTo>
                  <a:pt x="3108" y="1308"/>
                </a:lnTo>
                <a:lnTo>
                  <a:pt x="3078" y="1308"/>
                </a:lnTo>
                <a:lnTo>
                  <a:pt x="3054" y="1296"/>
                </a:lnTo>
                <a:lnTo>
                  <a:pt x="3048" y="1290"/>
                </a:lnTo>
                <a:lnTo>
                  <a:pt x="3042" y="1278"/>
                </a:lnTo>
                <a:lnTo>
                  <a:pt x="3030" y="1242"/>
                </a:lnTo>
                <a:lnTo>
                  <a:pt x="3024" y="1230"/>
                </a:lnTo>
                <a:lnTo>
                  <a:pt x="3018" y="1224"/>
                </a:lnTo>
                <a:lnTo>
                  <a:pt x="3006" y="1224"/>
                </a:lnTo>
                <a:lnTo>
                  <a:pt x="3000" y="1230"/>
                </a:lnTo>
                <a:lnTo>
                  <a:pt x="3000" y="1242"/>
                </a:lnTo>
                <a:lnTo>
                  <a:pt x="2988" y="1224"/>
                </a:lnTo>
                <a:lnTo>
                  <a:pt x="2952" y="1224"/>
                </a:lnTo>
                <a:lnTo>
                  <a:pt x="2940" y="1218"/>
                </a:lnTo>
                <a:lnTo>
                  <a:pt x="2934" y="1212"/>
                </a:lnTo>
                <a:lnTo>
                  <a:pt x="2928" y="1200"/>
                </a:lnTo>
                <a:lnTo>
                  <a:pt x="2916" y="1194"/>
                </a:lnTo>
                <a:lnTo>
                  <a:pt x="2910" y="1182"/>
                </a:lnTo>
                <a:lnTo>
                  <a:pt x="2910" y="1140"/>
                </a:lnTo>
                <a:lnTo>
                  <a:pt x="2928" y="1140"/>
                </a:lnTo>
                <a:lnTo>
                  <a:pt x="2940" y="1152"/>
                </a:lnTo>
                <a:lnTo>
                  <a:pt x="2946" y="1152"/>
                </a:lnTo>
                <a:lnTo>
                  <a:pt x="2952" y="1146"/>
                </a:lnTo>
                <a:lnTo>
                  <a:pt x="2952" y="1140"/>
                </a:lnTo>
                <a:lnTo>
                  <a:pt x="2958" y="1134"/>
                </a:lnTo>
                <a:lnTo>
                  <a:pt x="2964" y="1134"/>
                </a:lnTo>
                <a:lnTo>
                  <a:pt x="2970" y="1140"/>
                </a:lnTo>
                <a:lnTo>
                  <a:pt x="2982" y="1140"/>
                </a:lnTo>
                <a:lnTo>
                  <a:pt x="2994" y="1134"/>
                </a:lnTo>
                <a:lnTo>
                  <a:pt x="3000" y="1128"/>
                </a:lnTo>
                <a:lnTo>
                  <a:pt x="3000" y="1116"/>
                </a:lnTo>
                <a:lnTo>
                  <a:pt x="2994" y="1110"/>
                </a:lnTo>
                <a:lnTo>
                  <a:pt x="2994" y="1086"/>
                </a:lnTo>
                <a:lnTo>
                  <a:pt x="3000" y="1074"/>
                </a:lnTo>
                <a:lnTo>
                  <a:pt x="3000" y="1068"/>
                </a:lnTo>
                <a:lnTo>
                  <a:pt x="3036" y="1068"/>
                </a:lnTo>
                <a:lnTo>
                  <a:pt x="3042" y="1062"/>
                </a:lnTo>
                <a:lnTo>
                  <a:pt x="3048" y="1050"/>
                </a:lnTo>
                <a:lnTo>
                  <a:pt x="3048" y="1038"/>
                </a:lnTo>
                <a:lnTo>
                  <a:pt x="3054" y="1032"/>
                </a:lnTo>
                <a:lnTo>
                  <a:pt x="3054" y="1026"/>
                </a:lnTo>
                <a:lnTo>
                  <a:pt x="3072" y="1014"/>
                </a:lnTo>
                <a:lnTo>
                  <a:pt x="3060" y="1002"/>
                </a:lnTo>
                <a:lnTo>
                  <a:pt x="3096" y="1014"/>
                </a:lnTo>
                <a:lnTo>
                  <a:pt x="3114" y="996"/>
                </a:lnTo>
                <a:lnTo>
                  <a:pt x="3126" y="1002"/>
                </a:lnTo>
                <a:lnTo>
                  <a:pt x="3132" y="1014"/>
                </a:lnTo>
                <a:lnTo>
                  <a:pt x="3144" y="1020"/>
                </a:lnTo>
                <a:lnTo>
                  <a:pt x="3156" y="1044"/>
                </a:lnTo>
                <a:lnTo>
                  <a:pt x="3156" y="1050"/>
                </a:lnTo>
                <a:lnTo>
                  <a:pt x="3144" y="1074"/>
                </a:lnTo>
                <a:lnTo>
                  <a:pt x="3126" y="1092"/>
                </a:lnTo>
                <a:lnTo>
                  <a:pt x="3126" y="1104"/>
                </a:lnTo>
                <a:lnTo>
                  <a:pt x="3132" y="1116"/>
                </a:lnTo>
                <a:lnTo>
                  <a:pt x="3144" y="1128"/>
                </a:lnTo>
                <a:lnTo>
                  <a:pt x="3150" y="1128"/>
                </a:lnTo>
                <a:lnTo>
                  <a:pt x="3162" y="1122"/>
                </a:lnTo>
                <a:lnTo>
                  <a:pt x="3168" y="1122"/>
                </a:lnTo>
                <a:lnTo>
                  <a:pt x="3162" y="1152"/>
                </a:lnTo>
                <a:lnTo>
                  <a:pt x="3144" y="1170"/>
                </a:lnTo>
                <a:lnTo>
                  <a:pt x="3144" y="1176"/>
                </a:lnTo>
                <a:lnTo>
                  <a:pt x="3150" y="1176"/>
                </a:lnTo>
                <a:lnTo>
                  <a:pt x="3162" y="1170"/>
                </a:lnTo>
                <a:lnTo>
                  <a:pt x="3168" y="1164"/>
                </a:lnTo>
                <a:lnTo>
                  <a:pt x="3180" y="1158"/>
                </a:lnTo>
                <a:lnTo>
                  <a:pt x="3186" y="1158"/>
                </a:lnTo>
                <a:lnTo>
                  <a:pt x="3198" y="1146"/>
                </a:lnTo>
                <a:lnTo>
                  <a:pt x="3198" y="1122"/>
                </a:lnTo>
                <a:lnTo>
                  <a:pt x="3204" y="1122"/>
                </a:lnTo>
                <a:lnTo>
                  <a:pt x="3210" y="1116"/>
                </a:lnTo>
                <a:lnTo>
                  <a:pt x="3258" y="1092"/>
                </a:lnTo>
                <a:lnTo>
                  <a:pt x="3264" y="1086"/>
                </a:lnTo>
                <a:lnTo>
                  <a:pt x="3306" y="1086"/>
                </a:lnTo>
                <a:lnTo>
                  <a:pt x="3312" y="1074"/>
                </a:lnTo>
                <a:lnTo>
                  <a:pt x="3312" y="1062"/>
                </a:lnTo>
                <a:lnTo>
                  <a:pt x="3318" y="1056"/>
                </a:lnTo>
                <a:lnTo>
                  <a:pt x="3324" y="1044"/>
                </a:lnTo>
                <a:lnTo>
                  <a:pt x="3360" y="1026"/>
                </a:lnTo>
                <a:lnTo>
                  <a:pt x="3372" y="1014"/>
                </a:lnTo>
                <a:lnTo>
                  <a:pt x="3390" y="978"/>
                </a:lnTo>
                <a:lnTo>
                  <a:pt x="3390" y="948"/>
                </a:lnTo>
                <a:lnTo>
                  <a:pt x="3396" y="942"/>
                </a:lnTo>
                <a:lnTo>
                  <a:pt x="3396" y="936"/>
                </a:lnTo>
                <a:lnTo>
                  <a:pt x="3408" y="936"/>
                </a:lnTo>
                <a:lnTo>
                  <a:pt x="3420" y="942"/>
                </a:lnTo>
                <a:lnTo>
                  <a:pt x="3432" y="954"/>
                </a:lnTo>
                <a:lnTo>
                  <a:pt x="3444" y="954"/>
                </a:lnTo>
                <a:lnTo>
                  <a:pt x="3456" y="960"/>
                </a:lnTo>
                <a:lnTo>
                  <a:pt x="3504" y="960"/>
                </a:lnTo>
                <a:lnTo>
                  <a:pt x="3504" y="948"/>
                </a:lnTo>
                <a:lnTo>
                  <a:pt x="3498" y="948"/>
                </a:lnTo>
                <a:lnTo>
                  <a:pt x="3474" y="924"/>
                </a:lnTo>
                <a:lnTo>
                  <a:pt x="3474" y="912"/>
                </a:lnTo>
                <a:lnTo>
                  <a:pt x="3480" y="906"/>
                </a:lnTo>
                <a:lnTo>
                  <a:pt x="3486" y="912"/>
                </a:lnTo>
                <a:lnTo>
                  <a:pt x="3510" y="912"/>
                </a:lnTo>
                <a:lnTo>
                  <a:pt x="3522" y="918"/>
                </a:lnTo>
                <a:lnTo>
                  <a:pt x="3534" y="912"/>
                </a:lnTo>
                <a:lnTo>
                  <a:pt x="3540" y="900"/>
                </a:lnTo>
                <a:lnTo>
                  <a:pt x="3540" y="894"/>
                </a:lnTo>
                <a:lnTo>
                  <a:pt x="3534" y="882"/>
                </a:lnTo>
                <a:lnTo>
                  <a:pt x="3558" y="882"/>
                </a:lnTo>
                <a:lnTo>
                  <a:pt x="3558" y="864"/>
                </a:lnTo>
                <a:lnTo>
                  <a:pt x="3552" y="852"/>
                </a:lnTo>
                <a:lnTo>
                  <a:pt x="3546" y="846"/>
                </a:lnTo>
                <a:lnTo>
                  <a:pt x="3546" y="840"/>
                </a:lnTo>
                <a:lnTo>
                  <a:pt x="3576" y="840"/>
                </a:lnTo>
                <a:lnTo>
                  <a:pt x="3594" y="864"/>
                </a:lnTo>
                <a:lnTo>
                  <a:pt x="3600" y="840"/>
                </a:lnTo>
                <a:lnTo>
                  <a:pt x="3630" y="846"/>
                </a:lnTo>
                <a:lnTo>
                  <a:pt x="3624" y="810"/>
                </a:lnTo>
                <a:lnTo>
                  <a:pt x="3618" y="798"/>
                </a:lnTo>
                <a:lnTo>
                  <a:pt x="3606" y="786"/>
                </a:lnTo>
                <a:lnTo>
                  <a:pt x="3606" y="774"/>
                </a:lnTo>
                <a:lnTo>
                  <a:pt x="3600" y="756"/>
                </a:lnTo>
                <a:lnTo>
                  <a:pt x="3588" y="744"/>
                </a:lnTo>
                <a:lnTo>
                  <a:pt x="3576" y="726"/>
                </a:lnTo>
                <a:lnTo>
                  <a:pt x="3564" y="720"/>
                </a:lnTo>
                <a:lnTo>
                  <a:pt x="3552" y="708"/>
                </a:lnTo>
                <a:lnTo>
                  <a:pt x="3546" y="708"/>
                </a:lnTo>
                <a:lnTo>
                  <a:pt x="3540" y="696"/>
                </a:lnTo>
                <a:lnTo>
                  <a:pt x="3540" y="684"/>
                </a:lnTo>
                <a:lnTo>
                  <a:pt x="3564" y="684"/>
                </a:lnTo>
                <a:lnTo>
                  <a:pt x="3564" y="672"/>
                </a:lnTo>
                <a:lnTo>
                  <a:pt x="3558" y="666"/>
                </a:lnTo>
                <a:lnTo>
                  <a:pt x="3564" y="660"/>
                </a:lnTo>
                <a:lnTo>
                  <a:pt x="3588" y="660"/>
                </a:lnTo>
                <a:lnTo>
                  <a:pt x="3600" y="666"/>
                </a:lnTo>
                <a:lnTo>
                  <a:pt x="3618" y="672"/>
                </a:lnTo>
                <a:lnTo>
                  <a:pt x="3630" y="672"/>
                </a:lnTo>
                <a:lnTo>
                  <a:pt x="3642" y="678"/>
                </a:lnTo>
                <a:lnTo>
                  <a:pt x="3648" y="678"/>
                </a:lnTo>
                <a:lnTo>
                  <a:pt x="3654" y="672"/>
                </a:lnTo>
                <a:lnTo>
                  <a:pt x="3654" y="660"/>
                </a:lnTo>
                <a:lnTo>
                  <a:pt x="3648" y="648"/>
                </a:lnTo>
                <a:lnTo>
                  <a:pt x="3648" y="630"/>
                </a:lnTo>
                <a:lnTo>
                  <a:pt x="3654" y="630"/>
                </a:lnTo>
                <a:lnTo>
                  <a:pt x="3660" y="624"/>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2" name="Chad" descr="© INSCALE GmbH, 05.05.2010&#10;http://www.presentationload.com/">
            <a:extLst>
              <a:ext uri="{FF2B5EF4-FFF2-40B4-BE49-F238E27FC236}">
                <a16:creationId xmlns:a16="http://schemas.microsoft.com/office/drawing/2014/main" id="{E869DF69-C66F-C003-6341-5773D8AAC4B6}"/>
              </a:ext>
            </a:extLst>
          </p:cNvPr>
          <p:cNvSpPr>
            <a:spLocks/>
          </p:cNvSpPr>
          <p:nvPr/>
        </p:nvSpPr>
        <p:spPr bwMode="gray">
          <a:xfrm>
            <a:off x="6050193" y="3492353"/>
            <a:ext cx="350372" cy="608544"/>
          </a:xfrm>
          <a:custGeom>
            <a:avLst/>
            <a:gdLst>
              <a:gd name="T0" fmla="*/ 2147483647 w 744"/>
              <a:gd name="T1" fmla="*/ 2147483647 h 1290"/>
              <a:gd name="T2" fmla="*/ 2147483647 w 744"/>
              <a:gd name="T3" fmla="*/ 0 h 1290"/>
              <a:gd name="T4" fmla="*/ 2147483647 w 744"/>
              <a:gd name="T5" fmla="*/ 2147483647 h 1290"/>
              <a:gd name="T6" fmla="*/ 2147483647 w 744"/>
              <a:gd name="T7" fmla="*/ 2147483647 h 1290"/>
              <a:gd name="T8" fmla="*/ 2147483647 w 744"/>
              <a:gd name="T9" fmla="*/ 2147483647 h 1290"/>
              <a:gd name="T10" fmla="*/ 2147483647 w 744"/>
              <a:gd name="T11" fmla="*/ 2147483647 h 1290"/>
              <a:gd name="T12" fmla="*/ 2147483647 w 744"/>
              <a:gd name="T13" fmla="*/ 2147483647 h 1290"/>
              <a:gd name="T14" fmla="*/ 2147483647 w 744"/>
              <a:gd name="T15" fmla="*/ 2147483647 h 1290"/>
              <a:gd name="T16" fmla="*/ 2147483647 w 744"/>
              <a:gd name="T17" fmla="*/ 2147483647 h 1290"/>
              <a:gd name="T18" fmla="*/ 0 w 744"/>
              <a:gd name="T19" fmla="*/ 2147483647 h 1290"/>
              <a:gd name="T20" fmla="*/ 2147483647 w 744"/>
              <a:gd name="T21" fmla="*/ 2147483647 h 1290"/>
              <a:gd name="T22" fmla="*/ 2147483647 w 744"/>
              <a:gd name="T23" fmla="*/ 2147483647 h 1290"/>
              <a:gd name="T24" fmla="*/ 2147483647 w 744"/>
              <a:gd name="T25" fmla="*/ 2147483647 h 1290"/>
              <a:gd name="T26" fmla="*/ 2147483647 w 744"/>
              <a:gd name="T27" fmla="*/ 2147483647 h 1290"/>
              <a:gd name="T28" fmla="*/ 2147483647 w 744"/>
              <a:gd name="T29" fmla="*/ 2147483647 h 1290"/>
              <a:gd name="T30" fmla="*/ 2147483647 w 744"/>
              <a:gd name="T31" fmla="*/ 2147483647 h 1290"/>
              <a:gd name="T32" fmla="*/ 2147483647 w 744"/>
              <a:gd name="T33" fmla="*/ 2147483647 h 1290"/>
              <a:gd name="T34" fmla="*/ 2147483647 w 744"/>
              <a:gd name="T35" fmla="*/ 2147483647 h 1290"/>
              <a:gd name="T36" fmla="*/ 2147483647 w 744"/>
              <a:gd name="T37" fmla="*/ 2147483647 h 1290"/>
              <a:gd name="T38" fmla="*/ 2147483647 w 744"/>
              <a:gd name="T39" fmla="*/ 2147483647 h 1290"/>
              <a:gd name="T40" fmla="*/ 2147483647 w 744"/>
              <a:gd name="T41" fmla="*/ 2147483647 h 1290"/>
              <a:gd name="T42" fmla="*/ 2147483647 w 744"/>
              <a:gd name="T43" fmla="*/ 2147483647 h 1290"/>
              <a:gd name="T44" fmla="*/ 2147483647 w 744"/>
              <a:gd name="T45" fmla="*/ 2147483647 h 1290"/>
              <a:gd name="T46" fmla="*/ 2147483647 w 744"/>
              <a:gd name="T47" fmla="*/ 2147483647 h 1290"/>
              <a:gd name="T48" fmla="*/ 2147483647 w 744"/>
              <a:gd name="T49" fmla="*/ 2147483647 h 1290"/>
              <a:gd name="T50" fmla="*/ 2147483647 w 744"/>
              <a:gd name="T51" fmla="*/ 2147483647 h 1290"/>
              <a:gd name="T52" fmla="*/ 2147483647 w 744"/>
              <a:gd name="T53" fmla="*/ 2147483647 h 1290"/>
              <a:gd name="T54" fmla="*/ 2147483647 w 744"/>
              <a:gd name="T55" fmla="*/ 2147483647 h 1290"/>
              <a:gd name="T56" fmla="*/ 2147483647 w 744"/>
              <a:gd name="T57" fmla="*/ 2147483647 h 1290"/>
              <a:gd name="T58" fmla="*/ 2147483647 w 744"/>
              <a:gd name="T59" fmla="*/ 2147483647 h 1290"/>
              <a:gd name="T60" fmla="*/ 2147483647 w 744"/>
              <a:gd name="T61" fmla="*/ 2147483647 h 1290"/>
              <a:gd name="T62" fmla="*/ 2147483647 w 744"/>
              <a:gd name="T63" fmla="*/ 2147483647 h 1290"/>
              <a:gd name="T64" fmla="*/ 2147483647 w 744"/>
              <a:gd name="T65" fmla="*/ 2147483647 h 1290"/>
              <a:gd name="T66" fmla="*/ 2147483647 w 744"/>
              <a:gd name="T67" fmla="*/ 2147483647 h 1290"/>
              <a:gd name="T68" fmla="*/ 2147483647 w 744"/>
              <a:gd name="T69" fmla="*/ 2147483647 h 1290"/>
              <a:gd name="T70" fmla="*/ 2147483647 w 744"/>
              <a:gd name="T71" fmla="*/ 2147483647 h 1290"/>
              <a:gd name="T72" fmla="*/ 2147483647 w 744"/>
              <a:gd name="T73" fmla="*/ 2147483647 h 1290"/>
              <a:gd name="T74" fmla="*/ 2147483647 w 744"/>
              <a:gd name="T75" fmla="*/ 2147483647 h 1290"/>
              <a:gd name="T76" fmla="*/ 2147483647 w 744"/>
              <a:gd name="T77" fmla="*/ 2147483647 h 1290"/>
              <a:gd name="T78" fmla="*/ 2147483647 w 744"/>
              <a:gd name="T79" fmla="*/ 2147483647 h 1290"/>
              <a:gd name="T80" fmla="*/ 2147483647 w 744"/>
              <a:gd name="T81" fmla="*/ 2147483647 h 1290"/>
              <a:gd name="T82" fmla="*/ 2147483647 w 744"/>
              <a:gd name="T83" fmla="*/ 2147483647 h 1290"/>
              <a:gd name="T84" fmla="*/ 2147483647 w 744"/>
              <a:gd name="T85" fmla="*/ 2147483647 h 1290"/>
              <a:gd name="T86" fmla="*/ 2147483647 w 744"/>
              <a:gd name="T87" fmla="*/ 2147483647 h 1290"/>
              <a:gd name="T88" fmla="*/ 2147483647 w 744"/>
              <a:gd name="T89" fmla="*/ 2147483647 h 1290"/>
              <a:gd name="T90" fmla="*/ 2147483647 w 744"/>
              <a:gd name="T91" fmla="*/ 2147483647 h 1290"/>
              <a:gd name="T92" fmla="*/ 2147483647 w 744"/>
              <a:gd name="T93" fmla="*/ 2147483647 h 129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44"/>
              <a:gd name="T142" fmla="*/ 0 h 1290"/>
              <a:gd name="T143" fmla="*/ 744 w 744"/>
              <a:gd name="T144" fmla="*/ 1290 h 129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44" h="1290">
                <a:moveTo>
                  <a:pt x="678" y="624"/>
                </a:moveTo>
                <a:lnTo>
                  <a:pt x="720" y="624"/>
                </a:lnTo>
                <a:lnTo>
                  <a:pt x="732" y="630"/>
                </a:lnTo>
                <a:lnTo>
                  <a:pt x="744" y="630"/>
                </a:lnTo>
                <a:lnTo>
                  <a:pt x="738" y="324"/>
                </a:lnTo>
                <a:lnTo>
                  <a:pt x="180" y="0"/>
                </a:lnTo>
                <a:lnTo>
                  <a:pt x="156" y="12"/>
                </a:lnTo>
                <a:lnTo>
                  <a:pt x="144" y="24"/>
                </a:lnTo>
                <a:lnTo>
                  <a:pt x="126" y="30"/>
                </a:lnTo>
                <a:lnTo>
                  <a:pt x="108" y="42"/>
                </a:lnTo>
                <a:lnTo>
                  <a:pt x="126" y="108"/>
                </a:lnTo>
                <a:lnTo>
                  <a:pt x="114" y="156"/>
                </a:lnTo>
                <a:lnTo>
                  <a:pt x="144" y="192"/>
                </a:lnTo>
                <a:lnTo>
                  <a:pt x="150" y="216"/>
                </a:lnTo>
                <a:lnTo>
                  <a:pt x="180" y="252"/>
                </a:lnTo>
                <a:lnTo>
                  <a:pt x="162" y="288"/>
                </a:lnTo>
                <a:lnTo>
                  <a:pt x="144" y="534"/>
                </a:lnTo>
                <a:lnTo>
                  <a:pt x="138" y="540"/>
                </a:lnTo>
                <a:lnTo>
                  <a:pt x="120" y="564"/>
                </a:lnTo>
                <a:lnTo>
                  <a:pt x="96" y="588"/>
                </a:lnTo>
                <a:lnTo>
                  <a:pt x="72" y="618"/>
                </a:lnTo>
                <a:lnTo>
                  <a:pt x="54" y="636"/>
                </a:lnTo>
                <a:lnTo>
                  <a:pt x="48" y="648"/>
                </a:lnTo>
                <a:lnTo>
                  <a:pt x="36" y="666"/>
                </a:lnTo>
                <a:lnTo>
                  <a:pt x="30" y="678"/>
                </a:lnTo>
                <a:lnTo>
                  <a:pt x="24" y="696"/>
                </a:lnTo>
                <a:lnTo>
                  <a:pt x="24" y="708"/>
                </a:lnTo>
                <a:lnTo>
                  <a:pt x="18" y="714"/>
                </a:lnTo>
                <a:lnTo>
                  <a:pt x="18" y="720"/>
                </a:lnTo>
                <a:lnTo>
                  <a:pt x="0" y="726"/>
                </a:lnTo>
                <a:lnTo>
                  <a:pt x="6" y="786"/>
                </a:lnTo>
                <a:lnTo>
                  <a:pt x="18" y="786"/>
                </a:lnTo>
                <a:lnTo>
                  <a:pt x="48" y="834"/>
                </a:lnTo>
                <a:lnTo>
                  <a:pt x="48" y="846"/>
                </a:lnTo>
                <a:lnTo>
                  <a:pt x="48" y="840"/>
                </a:lnTo>
                <a:lnTo>
                  <a:pt x="72" y="834"/>
                </a:lnTo>
                <a:lnTo>
                  <a:pt x="72" y="852"/>
                </a:lnTo>
                <a:lnTo>
                  <a:pt x="78" y="864"/>
                </a:lnTo>
                <a:lnTo>
                  <a:pt x="84" y="870"/>
                </a:lnTo>
                <a:lnTo>
                  <a:pt x="96" y="870"/>
                </a:lnTo>
                <a:lnTo>
                  <a:pt x="102" y="876"/>
                </a:lnTo>
                <a:lnTo>
                  <a:pt x="108" y="876"/>
                </a:lnTo>
                <a:lnTo>
                  <a:pt x="102" y="912"/>
                </a:lnTo>
                <a:lnTo>
                  <a:pt x="114" y="918"/>
                </a:lnTo>
                <a:lnTo>
                  <a:pt x="120" y="930"/>
                </a:lnTo>
                <a:lnTo>
                  <a:pt x="120" y="966"/>
                </a:lnTo>
                <a:lnTo>
                  <a:pt x="114" y="966"/>
                </a:lnTo>
                <a:lnTo>
                  <a:pt x="114" y="1002"/>
                </a:lnTo>
                <a:lnTo>
                  <a:pt x="120" y="1020"/>
                </a:lnTo>
                <a:lnTo>
                  <a:pt x="120" y="1038"/>
                </a:lnTo>
                <a:lnTo>
                  <a:pt x="126" y="1050"/>
                </a:lnTo>
                <a:lnTo>
                  <a:pt x="138" y="1056"/>
                </a:lnTo>
                <a:lnTo>
                  <a:pt x="144" y="1068"/>
                </a:lnTo>
                <a:lnTo>
                  <a:pt x="162" y="1086"/>
                </a:lnTo>
                <a:lnTo>
                  <a:pt x="66" y="1086"/>
                </a:lnTo>
                <a:lnTo>
                  <a:pt x="54" y="1092"/>
                </a:lnTo>
                <a:lnTo>
                  <a:pt x="48" y="1098"/>
                </a:lnTo>
                <a:lnTo>
                  <a:pt x="48" y="1110"/>
                </a:lnTo>
                <a:lnTo>
                  <a:pt x="60" y="1134"/>
                </a:lnTo>
                <a:lnTo>
                  <a:pt x="72" y="1146"/>
                </a:lnTo>
                <a:lnTo>
                  <a:pt x="78" y="1158"/>
                </a:lnTo>
                <a:lnTo>
                  <a:pt x="90" y="1170"/>
                </a:lnTo>
                <a:lnTo>
                  <a:pt x="108" y="1182"/>
                </a:lnTo>
                <a:lnTo>
                  <a:pt x="120" y="1188"/>
                </a:lnTo>
                <a:lnTo>
                  <a:pt x="132" y="1200"/>
                </a:lnTo>
                <a:lnTo>
                  <a:pt x="144" y="1224"/>
                </a:lnTo>
                <a:lnTo>
                  <a:pt x="144" y="1242"/>
                </a:lnTo>
                <a:lnTo>
                  <a:pt x="150" y="1254"/>
                </a:lnTo>
                <a:lnTo>
                  <a:pt x="156" y="1272"/>
                </a:lnTo>
                <a:lnTo>
                  <a:pt x="156" y="1284"/>
                </a:lnTo>
                <a:lnTo>
                  <a:pt x="162" y="1284"/>
                </a:lnTo>
                <a:lnTo>
                  <a:pt x="168" y="1290"/>
                </a:lnTo>
                <a:lnTo>
                  <a:pt x="186" y="1290"/>
                </a:lnTo>
                <a:lnTo>
                  <a:pt x="198" y="1284"/>
                </a:lnTo>
                <a:lnTo>
                  <a:pt x="216" y="1266"/>
                </a:lnTo>
                <a:lnTo>
                  <a:pt x="228" y="1260"/>
                </a:lnTo>
                <a:lnTo>
                  <a:pt x="234" y="1254"/>
                </a:lnTo>
                <a:lnTo>
                  <a:pt x="234" y="1278"/>
                </a:lnTo>
                <a:lnTo>
                  <a:pt x="240" y="1284"/>
                </a:lnTo>
                <a:lnTo>
                  <a:pt x="246" y="1284"/>
                </a:lnTo>
                <a:lnTo>
                  <a:pt x="258" y="1278"/>
                </a:lnTo>
                <a:lnTo>
                  <a:pt x="270" y="1266"/>
                </a:lnTo>
                <a:lnTo>
                  <a:pt x="276" y="1254"/>
                </a:lnTo>
                <a:lnTo>
                  <a:pt x="282" y="1248"/>
                </a:lnTo>
                <a:lnTo>
                  <a:pt x="372" y="1248"/>
                </a:lnTo>
                <a:lnTo>
                  <a:pt x="378" y="1242"/>
                </a:lnTo>
                <a:lnTo>
                  <a:pt x="384" y="1230"/>
                </a:lnTo>
                <a:lnTo>
                  <a:pt x="390" y="1224"/>
                </a:lnTo>
                <a:lnTo>
                  <a:pt x="396" y="1212"/>
                </a:lnTo>
                <a:lnTo>
                  <a:pt x="402" y="1206"/>
                </a:lnTo>
                <a:lnTo>
                  <a:pt x="402" y="1194"/>
                </a:lnTo>
                <a:lnTo>
                  <a:pt x="390" y="1182"/>
                </a:lnTo>
                <a:lnTo>
                  <a:pt x="384" y="1182"/>
                </a:lnTo>
                <a:lnTo>
                  <a:pt x="402" y="1170"/>
                </a:lnTo>
                <a:lnTo>
                  <a:pt x="420" y="1170"/>
                </a:lnTo>
                <a:lnTo>
                  <a:pt x="462" y="1164"/>
                </a:lnTo>
                <a:lnTo>
                  <a:pt x="510" y="1146"/>
                </a:lnTo>
                <a:lnTo>
                  <a:pt x="528" y="1134"/>
                </a:lnTo>
                <a:lnTo>
                  <a:pt x="552" y="1110"/>
                </a:lnTo>
                <a:lnTo>
                  <a:pt x="552" y="1092"/>
                </a:lnTo>
                <a:lnTo>
                  <a:pt x="588" y="1068"/>
                </a:lnTo>
                <a:lnTo>
                  <a:pt x="594" y="1038"/>
                </a:lnTo>
                <a:lnTo>
                  <a:pt x="648" y="1008"/>
                </a:lnTo>
                <a:lnTo>
                  <a:pt x="672" y="1008"/>
                </a:lnTo>
                <a:lnTo>
                  <a:pt x="672" y="996"/>
                </a:lnTo>
                <a:lnTo>
                  <a:pt x="684" y="996"/>
                </a:lnTo>
                <a:lnTo>
                  <a:pt x="684" y="990"/>
                </a:lnTo>
                <a:lnTo>
                  <a:pt x="678" y="984"/>
                </a:lnTo>
                <a:lnTo>
                  <a:pt x="666" y="966"/>
                </a:lnTo>
                <a:lnTo>
                  <a:pt x="654" y="960"/>
                </a:lnTo>
                <a:lnTo>
                  <a:pt x="648" y="960"/>
                </a:lnTo>
                <a:lnTo>
                  <a:pt x="642" y="936"/>
                </a:lnTo>
                <a:lnTo>
                  <a:pt x="660" y="930"/>
                </a:lnTo>
                <a:lnTo>
                  <a:pt x="642" y="918"/>
                </a:lnTo>
                <a:lnTo>
                  <a:pt x="642" y="876"/>
                </a:lnTo>
                <a:lnTo>
                  <a:pt x="636" y="870"/>
                </a:lnTo>
                <a:lnTo>
                  <a:pt x="624" y="870"/>
                </a:lnTo>
                <a:lnTo>
                  <a:pt x="618" y="876"/>
                </a:lnTo>
                <a:lnTo>
                  <a:pt x="606" y="876"/>
                </a:lnTo>
                <a:lnTo>
                  <a:pt x="600" y="870"/>
                </a:lnTo>
                <a:lnTo>
                  <a:pt x="600" y="852"/>
                </a:lnTo>
                <a:lnTo>
                  <a:pt x="606" y="840"/>
                </a:lnTo>
                <a:lnTo>
                  <a:pt x="618" y="834"/>
                </a:lnTo>
                <a:lnTo>
                  <a:pt x="630" y="822"/>
                </a:lnTo>
                <a:lnTo>
                  <a:pt x="630" y="810"/>
                </a:lnTo>
                <a:lnTo>
                  <a:pt x="618" y="786"/>
                </a:lnTo>
                <a:lnTo>
                  <a:pt x="612" y="780"/>
                </a:lnTo>
                <a:lnTo>
                  <a:pt x="630" y="762"/>
                </a:lnTo>
                <a:lnTo>
                  <a:pt x="648" y="750"/>
                </a:lnTo>
                <a:lnTo>
                  <a:pt x="642" y="732"/>
                </a:lnTo>
                <a:lnTo>
                  <a:pt x="636" y="708"/>
                </a:lnTo>
                <a:lnTo>
                  <a:pt x="648" y="708"/>
                </a:lnTo>
                <a:lnTo>
                  <a:pt x="648" y="690"/>
                </a:lnTo>
                <a:lnTo>
                  <a:pt x="660" y="678"/>
                </a:lnTo>
                <a:lnTo>
                  <a:pt x="672" y="672"/>
                </a:lnTo>
                <a:lnTo>
                  <a:pt x="678" y="666"/>
                </a:lnTo>
                <a:lnTo>
                  <a:pt x="678" y="660"/>
                </a:lnTo>
                <a:lnTo>
                  <a:pt x="672" y="654"/>
                </a:lnTo>
                <a:lnTo>
                  <a:pt x="672" y="642"/>
                </a:lnTo>
                <a:lnTo>
                  <a:pt x="666" y="636"/>
                </a:lnTo>
                <a:lnTo>
                  <a:pt x="678" y="6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3" name="Central African Republic" descr="© INSCALE GmbH, 05.05.2010&#10;http://www.presentationload.com/">
            <a:extLst>
              <a:ext uri="{FF2B5EF4-FFF2-40B4-BE49-F238E27FC236}">
                <a16:creationId xmlns:a16="http://schemas.microsoft.com/office/drawing/2014/main" id="{8A5C8DE9-3CED-F3CA-139E-D3DB2E25E82A}"/>
              </a:ext>
            </a:extLst>
          </p:cNvPr>
          <p:cNvSpPr>
            <a:spLocks/>
          </p:cNvSpPr>
          <p:nvPr/>
        </p:nvSpPr>
        <p:spPr bwMode="gray">
          <a:xfrm>
            <a:off x="6083386" y="3968125"/>
            <a:ext cx="431514" cy="330089"/>
          </a:xfrm>
          <a:custGeom>
            <a:avLst/>
            <a:gdLst>
              <a:gd name="T0" fmla="*/ 2147483647 w 912"/>
              <a:gd name="T1" fmla="*/ 2147483647 h 702"/>
              <a:gd name="T2" fmla="*/ 2147483647 w 912"/>
              <a:gd name="T3" fmla="*/ 2147483647 h 702"/>
              <a:gd name="T4" fmla="*/ 2147483647 w 912"/>
              <a:gd name="T5" fmla="*/ 2147483647 h 702"/>
              <a:gd name="T6" fmla="*/ 2147483647 w 912"/>
              <a:gd name="T7" fmla="*/ 2147483647 h 702"/>
              <a:gd name="T8" fmla="*/ 2147483647 w 912"/>
              <a:gd name="T9" fmla="*/ 2147483647 h 702"/>
              <a:gd name="T10" fmla="*/ 2147483647 w 912"/>
              <a:gd name="T11" fmla="*/ 2147483647 h 702"/>
              <a:gd name="T12" fmla="*/ 2147483647 w 912"/>
              <a:gd name="T13" fmla="*/ 2147483647 h 702"/>
              <a:gd name="T14" fmla="*/ 2147483647 w 912"/>
              <a:gd name="T15" fmla="*/ 2147483647 h 702"/>
              <a:gd name="T16" fmla="*/ 2147483647 w 912"/>
              <a:gd name="T17" fmla="*/ 2147483647 h 702"/>
              <a:gd name="T18" fmla="*/ 2147483647 w 912"/>
              <a:gd name="T19" fmla="*/ 2147483647 h 702"/>
              <a:gd name="T20" fmla="*/ 2147483647 w 912"/>
              <a:gd name="T21" fmla="*/ 2147483647 h 702"/>
              <a:gd name="T22" fmla="*/ 2147483647 w 912"/>
              <a:gd name="T23" fmla="*/ 2147483647 h 702"/>
              <a:gd name="T24" fmla="*/ 2147483647 w 912"/>
              <a:gd name="T25" fmla="*/ 2147483647 h 702"/>
              <a:gd name="T26" fmla="*/ 2147483647 w 912"/>
              <a:gd name="T27" fmla="*/ 2147483647 h 702"/>
              <a:gd name="T28" fmla="*/ 2147483647 w 912"/>
              <a:gd name="T29" fmla="*/ 2147483647 h 702"/>
              <a:gd name="T30" fmla="*/ 2147483647 w 912"/>
              <a:gd name="T31" fmla="*/ 0 h 702"/>
              <a:gd name="T32" fmla="*/ 2147483647 w 912"/>
              <a:gd name="T33" fmla="*/ 2147483647 h 702"/>
              <a:gd name="T34" fmla="*/ 2147483647 w 912"/>
              <a:gd name="T35" fmla="*/ 2147483647 h 702"/>
              <a:gd name="T36" fmla="*/ 2147483647 w 912"/>
              <a:gd name="T37" fmla="*/ 2147483647 h 702"/>
              <a:gd name="T38" fmla="*/ 2147483647 w 912"/>
              <a:gd name="T39" fmla="*/ 2147483647 h 702"/>
              <a:gd name="T40" fmla="*/ 2147483647 w 912"/>
              <a:gd name="T41" fmla="*/ 2147483647 h 702"/>
              <a:gd name="T42" fmla="*/ 2147483647 w 912"/>
              <a:gd name="T43" fmla="*/ 2147483647 h 702"/>
              <a:gd name="T44" fmla="*/ 2147483647 w 912"/>
              <a:gd name="T45" fmla="*/ 2147483647 h 702"/>
              <a:gd name="T46" fmla="*/ 2147483647 w 912"/>
              <a:gd name="T47" fmla="*/ 2147483647 h 702"/>
              <a:gd name="T48" fmla="*/ 2147483647 w 912"/>
              <a:gd name="T49" fmla="*/ 2147483647 h 702"/>
              <a:gd name="T50" fmla="*/ 2147483647 w 912"/>
              <a:gd name="T51" fmla="*/ 2147483647 h 702"/>
              <a:gd name="T52" fmla="*/ 2147483647 w 912"/>
              <a:gd name="T53" fmla="*/ 2147483647 h 702"/>
              <a:gd name="T54" fmla="*/ 2147483647 w 912"/>
              <a:gd name="T55" fmla="*/ 2147483647 h 702"/>
              <a:gd name="T56" fmla="*/ 2147483647 w 912"/>
              <a:gd name="T57" fmla="*/ 2147483647 h 702"/>
              <a:gd name="T58" fmla="*/ 2147483647 w 912"/>
              <a:gd name="T59" fmla="*/ 2147483647 h 702"/>
              <a:gd name="T60" fmla="*/ 0 w 912"/>
              <a:gd name="T61" fmla="*/ 2147483647 h 702"/>
              <a:gd name="T62" fmla="*/ 2147483647 w 912"/>
              <a:gd name="T63" fmla="*/ 2147483647 h 702"/>
              <a:gd name="T64" fmla="*/ 2147483647 w 912"/>
              <a:gd name="T65" fmla="*/ 2147483647 h 702"/>
              <a:gd name="T66" fmla="*/ 2147483647 w 912"/>
              <a:gd name="T67" fmla="*/ 2147483647 h 702"/>
              <a:gd name="T68" fmla="*/ 2147483647 w 912"/>
              <a:gd name="T69" fmla="*/ 2147483647 h 702"/>
              <a:gd name="T70" fmla="*/ 2147483647 w 912"/>
              <a:gd name="T71" fmla="*/ 2147483647 h 702"/>
              <a:gd name="T72" fmla="*/ 2147483647 w 912"/>
              <a:gd name="T73" fmla="*/ 2147483647 h 702"/>
              <a:gd name="T74" fmla="*/ 2147483647 w 912"/>
              <a:gd name="T75" fmla="*/ 2147483647 h 702"/>
              <a:gd name="T76" fmla="*/ 2147483647 w 912"/>
              <a:gd name="T77" fmla="*/ 2147483647 h 702"/>
              <a:gd name="T78" fmla="*/ 2147483647 w 912"/>
              <a:gd name="T79" fmla="*/ 2147483647 h 702"/>
              <a:gd name="T80" fmla="*/ 2147483647 w 912"/>
              <a:gd name="T81" fmla="*/ 2147483647 h 702"/>
              <a:gd name="T82" fmla="*/ 2147483647 w 912"/>
              <a:gd name="T83" fmla="*/ 2147483647 h 702"/>
              <a:gd name="T84" fmla="*/ 2147483647 w 912"/>
              <a:gd name="T85" fmla="*/ 2147483647 h 702"/>
              <a:gd name="T86" fmla="*/ 2147483647 w 912"/>
              <a:gd name="T87" fmla="*/ 2147483647 h 702"/>
              <a:gd name="T88" fmla="*/ 2147483647 w 912"/>
              <a:gd name="T89" fmla="*/ 2147483647 h 702"/>
              <a:gd name="T90" fmla="*/ 2147483647 w 912"/>
              <a:gd name="T91" fmla="*/ 2147483647 h 702"/>
              <a:gd name="T92" fmla="*/ 2147483647 w 912"/>
              <a:gd name="T93" fmla="*/ 2147483647 h 702"/>
              <a:gd name="T94" fmla="*/ 2147483647 w 912"/>
              <a:gd name="T95" fmla="*/ 2147483647 h 702"/>
              <a:gd name="T96" fmla="*/ 2147483647 w 912"/>
              <a:gd name="T97" fmla="*/ 2147483647 h 702"/>
              <a:gd name="T98" fmla="*/ 2147483647 w 912"/>
              <a:gd name="T99" fmla="*/ 2147483647 h 702"/>
              <a:gd name="T100" fmla="*/ 2147483647 w 912"/>
              <a:gd name="T101" fmla="*/ 2147483647 h 702"/>
              <a:gd name="T102" fmla="*/ 2147483647 w 912"/>
              <a:gd name="T103" fmla="*/ 2147483647 h 702"/>
              <a:gd name="T104" fmla="*/ 2147483647 w 912"/>
              <a:gd name="T105" fmla="*/ 2147483647 h 702"/>
              <a:gd name="T106" fmla="*/ 2147483647 w 912"/>
              <a:gd name="T107" fmla="*/ 2147483647 h 702"/>
              <a:gd name="T108" fmla="*/ 2147483647 w 912"/>
              <a:gd name="T109" fmla="*/ 2147483647 h 702"/>
              <a:gd name="T110" fmla="*/ 2147483647 w 912"/>
              <a:gd name="T111" fmla="*/ 2147483647 h 702"/>
              <a:gd name="T112" fmla="*/ 2147483647 w 912"/>
              <a:gd name="T113" fmla="*/ 2147483647 h 702"/>
              <a:gd name="T114" fmla="*/ 2147483647 w 912"/>
              <a:gd name="T115" fmla="*/ 2147483647 h 702"/>
              <a:gd name="T116" fmla="*/ 2147483647 w 912"/>
              <a:gd name="T117" fmla="*/ 2147483647 h 702"/>
              <a:gd name="T118" fmla="*/ 2147483647 w 912"/>
              <a:gd name="T119" fmla="*/ 2147483647 h 702"/>
              <a:gd name="T120" fmla="*/ 2147483647 w 912"/>
              <a:gd name="T121" fmla="*/ 2147483647 h 70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12"/>
              <a:gd name="T184" fmla="*/ 0 h 702"/>
              <a:gd name="T185" fmla="*/ 912 w 912"/>
              <a:gd name="T186" fmla="*/ 702 h 70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12" h="702">
                <a:moveTo>
                  <a:pt x="906" y="420"/>
                </a:moveTo>
                <a:lnTo>
                  <a:pt x="900" y="414"/>
                </a:lnTo>
                <a:lnTo>
                  <a:pt x="888" y="408"/>
                </a:lnTo>
                <a:lnTo>
                  <a:pt x="882" y="402"/>
                </a:lnTo>
                <a:lnTo>
                  <a:pt x="858" y="396"/>
                </a:lnTo>
                <a:lnTo>
                  <a:pt x="858" y="378"/>
                </a:lnTo>
                <a:lnTo>
                  <a:pt x="846" y="366"/>
                </a:lnTo>
                <a:lnTo>
                  <a:pt x="846" y="360"/>
                </a:lnTo>
                <a:lnTo>
                  <a:pt x="858" y="360"/>
                </a:lnTo>
                <a:lnTo>
                  <a:pt x="858" y="348"/>
                </a:lnTo>
                <a:lnTo>
                  <a:pt x="852" y="342"/>
                </a:lnTo>
                <a:lnTo>
                  <a:pt x="834" y="342"/>
                </a:lnTo>
                <a:lnTo>
                  <a:pt x="834" y="336"/>
                </a:lnTo>
                <a:lnTo>
                  <a:pt x="828" y="330"/>
                </a:lnTo>
                <a:lnTo>
                  <a:pt x="822" y="318"/>
                </a:lnTo>
                <a:lnTo>
                  <a:pt x="810" y="306"/>
                </a:lnTo>
                <a:lnTo>
                  <a:pt x="798" y="300"/>
                </a:lnTo>
                <a:lnTo>
                  <a:pt x="792" y="300"/>
                </a:lnTo>
                <a:lnTo>
                  <a:pt x="780" y="294"/>
                </a:lnTo>
                <a:lnTo>
                  <a:pt x="768" y="282"/>
                </a:lnTo>
                <a:lnTo>
                  <a:pt x="768" y="276"/>
                </a:lnTo>
                <a:lnTo>
                  <a:pt x="774" y="276"/>
                </a:lnTo>
                <a:lnTo>
                  <a:pt x="774" y="270"/>
                </a:lnTo>
                <a:lnTo>
                  <a:pt x="780" y="270"/>
                </a:lnTo>
                <a:lnTo>
                  <a:pt x="780" y="264"/>
                </a:lnTo>
                <a:lnTo>
                  <a:pt x="768" y="252"/>
                </a:lnTo>
                <a:lnTo>
                  <a:pt x="756" y="246"/>
                </a:lnTo>
                <a:lnTo>
                  <a:pt x="750" y="246"/>
                </a:lnTo>
                <a:lnTo>
                  <a:pt x="750" y="228"/>
                </a:lnTo>
                <a:lnTo>
                  <a:pt x="720" y="228"/>
                </a:lnTo>
                <a:lnTo>
                  <a:pt x="696" y="216"/>
                </a:lnTo>
                <a:lnTo>
                  <a:pt x="696" y="186"/>
                </a:lnTo>
                <a:lnTo>
                  <a:pt x="648" y="180"/>
                </a:lnTo>
                <a:lnTo>
                  <a:pt x="654" y="162"/>
                </a:lnTo>
                <a:lnTo>
                  <a:pt x="648" y="162"/>
                </a:lnTo>
                <a:lnTo>
                  <a:pt x="642" y="156"/>
                </a:lnTo>
                <a:lnTo>
                  <a:pt x="642" y="150"/>
                </a:lnTo>
                <a:lnTo>
                  <a:pt x="648" y="144"/>
                </a:lnTo>
                <a:lnTo>
                  <a:pt x="654" y="132"/>
                </a:lnTo>
                <a:lnTo>
                  <a:pt x="660" y="126"/>
                </a:lnTo>
                <a:lnTo>
                  <a:pt x="660" y="96"/>
                </a:lnTo>
                <a:lnTo>
                  <a:pt x="654" y="84"/>
                </a:lnTo>
                <a:lnTo>
                  <a:pt x="648" y="66"/>
                </a:lnTo>
                <a:lnTo>
                  <a:pt x="636" y="54"/>
                </a:lnTo>
                <a:lnTo>
                  <a:pt x="630" y="42"/>
                </a:lnTo>
                <a:lnTo>
                  <a:pt x="600" y="12"/>
                </a:lnTo>
                <a:lnTo>
                  <a:pt x="600" y="0"/>
                </a:lnTo>
                <a:lnTo>
                  <a:pt x="576" y="0"/>
                </a:lnTo>
                <a:lnTo>
                  <a:pt x="522" y="30"/>
                </a:lnTo>
                <a:lnTo>
                  <a:pt x="516" y="60"/>
                </a:lnTo>
                <a:lnTo>
                  <a:pt x="480" y="84"/>
                </a:lnTo>
                <a:lnTo>
                  <a:pt x="480" y="102"/>
                </a:lnTo>
                <a:lnTo>
                  <a:pt x="456" y="126"/>
                </a:lnTo>
                <a:lnTo>
                  <a:pt x="438" y="138"/>
                </a:lnTo>
                <a:lnTo>
                  <a:pt x="390" y="156"/>
                </a:lnTo>
                <a:lnTo>
                  <a:pt x="348" y="162"/>
                </a:lnTo>
                <a:lnTo>
                  <a:pt x="330" y="162"/>
                </a:lnTo>
                <a:lnTo>
                  <a:pt x="312" y="174"/>
                </a:lnTo>
                <a:lnTo>
                  <a:pt x="318" y="174"/>
                </a:lnTo>
                <a:lnTo>
                  <a:pt x="330" y="186"/>
                </a:lnTo>
                <a:lnTo>
                  <a:pt x="330" y="198"/>
                </a:lnTo>
                <a:lnTo>
                  <a:pt x="324" y="204"/>
                </a:lnTo>
                <a:lnTo>
                  <a:pt x="318" y="216"/>
                </a:lnTo>
                <a:lnTo>
                  <a:pt x="312" y="222"/>
                </a:lnTo>
                <a:lnTo>
                  <a:pt x="306" y="234"/>
                </a:lnTo>
                <a:lnTo>
                  <a:pt x="300" y="240"/>
                </a:lnTo>
                <a:lnTo>
                  <a:pt x="210" y="240"/>
                </a:lnTo>
                <a:lnTo>
                  <a:pt x="204" y="246"/>
                </a:lnTo>
                <a:lnTo>
                  <a:pt x="198" y="258"/>
                </a:lnTo>
                <a:lnTo>
                  <a:pt x="186" y="270"/>
                </a:lnTo>
                <a:lnTo>
                  <a:pt x="174" y="276"/>
                </a:lnTo>
                <a:lnTo>
                  <a:pt x="168" y="276"/>
                </a:lnTo>
                <a:lnTo>
                  <a:pt x="162" y="270"/>
                </a:lnTo>
                <a:lnTo>
                  <a:pt x="162" y="246"/>
                </a:lnTo>
                <a:lnTo>
                  <a:pt x="156" y="252"/>
                </a:lnTo>
                <a:lnTo>
                  <a:pt x="144" y="258"/>
                </a:lnTo>
                <a:lnTo>
                  <a:pt x="126" y="276"/>
                </a:lnTo>
                <a:lnTo>
                  <a:pt x="114" y="282"/>
                </a:lnTo>
                <a:lnTo>
                  <a:pt x="96" y="282"/>
                </a:lnTo>
                <a:lnTo>
                  <a:pt x="90" y="276"/>
                </a:lnTo>
                <a:lnTo>
                  <a:pt x="78" y="276"/>
                </a:lnTo>
                <a:lnTo>
                  <a:pt x="66" y="288"/>
                </a:lnTo>
                <a:lnTo>
                  <a:pt x="60" y="300"/>
                </a:lnTo>
                <a:lnTo>
                  <a:pt x="54" y="306"/>
                </a:lnTo>
                <a:lnTo>
                  <a:pt x="54" y="324"/>
                </a:lnTo>
                <a:lnTo>
                  <a:pt x="48" y="336"/>
                </a:lnTo>
                <a:lnTo>
                  <a:pt x="42" y="336"/>
                </a:lnTo>
                <a:lnTo>
                  <a:pt x="36" y="372"/>
                </a:lnTo>
                <a:lnTo>
                  <a:pt x="30" y="372"/>
                </a:lnTo>
                <a:lnTo>
                  <a:pt x="24" y="378"/>
                </a:lnTo>
                <a:lnTo>
                  <a:pt x="12" y="384"/>
                </a:lnTo>
                <a:lnTo>
                  <a:pt x="0" y="396"/>
                </a:lnTo>
                <a:lnTo>
                  <a:pt x="0" y="402"/>
                </a:lnTo>
                <a:lnTo>
                  <a:pt x="12" y="408"/>
                </a:lnTo>
                <a:lnTo>
                  <a:pt x="18" y="408"/>
                </a:lnTo>
                <a:lnTo>
                  <a:pt x="18" y="444"/>
                </a:lnTo>
                <a:lnTo>
                  <a:pt x="6" y="456"/>
                </a:lnTo>
                <a:lnTo>
                  <a:pt x="24" y="468"/>
                </a:lnTo>
                <a:lnTo>
                  <a:pt x="24" y="516"/>
                </a:lnTo>
                <a:lnTo>
                  <a:pt x="30" y="516"/>
                </a:lnTo>
                <a:lnTo>
                  <a:pt x="48" y="534"/>
                </a:lnTo>
                <a:lnTo>
                  <a:pt x="54" y="534"/>
                </a:lnTo>
                <a:lnTo>
                  <a:pt x="54" y="576"/>
                </a:lnTo>
                <a:lnTo>
                  <a:pt x="60" y="582"/>
                </a:lnTo>
                <a:lnTo>
                  <a:pt x="72" y="606"/>
                </a:lnTo>
                <a:lnTo>
                  <a:pt x="84" y="618"/>
                </a:lnTo>
                <a:lnTo>
                  <a:pt x="96" y="624"/>
                </a:lnTo>
                <a:lnTo>
                  <a:pt x="102" y="636"/>
                </a:lnTo>
                <a:lnTo>
                  <a:pt x="114" y="642"/>
                </a:lnTo>
                <a:lnTo>
                  <a:pt x="120" y="660"/>
                </a:lnTo>
                <a:lnTo>
                  <a:pt x="120" y="690"/>
                </a:lnTo>
                <a:lnTo>
                  <a:pt x="132" y="702"/>
                </a:lnTo>
                <a:lnTo>
                  <a:pt x="138" y="696"/>
                </a:lnTo>
                <a:lnTo>
                  <a:pt x="144" y="684"/>
                </a:lnTo>
                <a:lnTo>
                  <a:pt x="150" y="678"/>
                </a:lnTo>
                <a:lnTo>
                  <a:pt x="156" y="666"/>
                </a:lnTo>
                <a:lnTo>
                  <a:pt x="156" y="642"/>
                </a:lnTo>
                <a:lnTo>
                  <a:pt x="144" y="630"/>
                </a:lnTo>
                <a:lnTo>
                  <a:pt x="162" y="600"/>
                </a:lnTo>
                <a:lnTo>
                  <a:pt x="192" y="600"/>
                </a:lnTo>
                <a:lnTo>
                  <a:pt x="210" y="582"/>
                </a:lnTo>
                <a:lnTo>
                  <a:pt x="228" y="582"/>
                </a:lnTo>
                <a:lnTo>
                  <a:pt x="264" y="600"/>
                </a:lnTo>
                <a:lnTo>
                  <a:pt x="276" y="600"/>
                </a:lnTo>
                <a:lnTo>
                  <a:pt x="288" y="588"/>
                </a:lnTo>
                <a:lnTo>
                  <a:pt x="300" y="570"/>
                </a:lnTo>
                <a:lnTo>
                  <a:pt x="300" y="552"/>
                </a:lnTo>
                <a:lnTo>
                  <a:pt x="294" y="552"/>
                </a:lnTo>
                <a:lnTo>
                  <a:pt x="294" y="540"/>
                </a:lnTo>
                <a:lnTo>
                  <a:pt x="306" y="528"/>
                </a:lnTo>
                <a:lnTo>
                  <a:pt x="312" y="528"/>
                </a:lnTo>
                <a:lnTo>
                  <a:pt x="324" y="516"/>
                </a:lnTo>
                <a:lnTo>
                  <a:pt x="330" y="504"/>
                </a:lnTo>
                <a:lnTo>
                  <a:pt x="330" y="498"/>
                </a:lnTo>
                <a:lnTo>
                  <a:pt x="336" y="486"/>
                </a:lnTo>
                <a:lnTo>
                  <a:pt x="336" y="480"/>
                </a:lnTo>
                <a:lnTo>
                  <a:pt x="342" y="474"/>
                </a:lnTo>
                <a:lnTo>
                  <a:pt x="354" y="468"/>
                </a:lnTo>
                <a:lnTo>
                  <a:pt x="366" y="468"/>
                </a:lnTo>
                <a:lnTo>
                  <a:pt x="384" y="474"/>
                </a:lnTo>
                <a:lnTo>
                  <a:pt x="396" y="474"/>
                </a:lnTo>
                <a:lnTo>
                  <a:pt x="408" y="480"/>
                </a:lnTo>
                <a:lnTo>
                  <a:pt x="408" y="492"/>
                </a:lnTo>
                <a:lnTo>
                  <a:pt x="426" y="492"/>
                </a:lnTo>
                <a:lnTo>
                  <a:pt x="432" y="498"/>
                </a:lnTo>
                <a:lnTo>
                  <a:pt x="432" y="528"/>
                </a:lnTo>
                <a:lnTo>
                  <a:pt x="474" y="528"/>
                </a:lnTo>
                <a:lnTo>
                  <a:pt x="480" y="534"/>
                </a:lnTo>
                <a:lnTo>
                  <a:pt x="492" y="540"/>
                </a:lnTo>
                <a:lnTo>
                  <a:pt x="540" y="540"/>
                </a:lnTo>
                <a:lnTo>
                  <a:pt x="552" y="546"/>
                </a:lnTo>
                <a:lnTo>
                  <a:pt x="558" y="552"/>
                </a:lnTo>
                <a:lnTo>
                  <a:pt x="570" y="558"/>
                </a:lnTo>
                <a:lnTo>
                  <a:pt x="576" y="552"/>
                </a:lnTo>
                <a:lnTo>
                  <a:pt x="582" y="540"/>
                </a:lnTo>
                <a:lnTo>
                  <a:pt x="588" y="534"/>
                </a:lnTo>
                <a:lnTo>
                  <a:pt x="588" y="522"/>
                </a:lnTo>
                <a:lnTo>
                  <a:pt x="606" y="504"/>
                </a:lnTo>
                <a:lnTo>
                  <a:pt x="612" y="492"/>
                </a:lnTo>
                <a:lnTo>
                  <a:pt x="636" y="516"/>
                </a:lnTo>
                <a:lnTo>
                  <a:pt x="642" y="516"/>
                </a:lnTo>
                <a:lnTo>
                  <a:pt x="648" y="510"/>
                </a:lnTo>
                <a:lnTo>
                  <a:pt x="660" y="504"/>
                </a:lnTo>
                <a:lnTo>
                  <a:pt x="672" y="492"/>
                </a:lnTo>
                <a:lnTo>
                  <a:pt x="690" y="492"/>
                </a:lnTo>
                <a:lnTo>
                  <a:pt x="714" y="474"/>
                </a:lnTo>
                <a:lnTo>
                  <a:pt x="726" y="486"/>
                </a:lnTo>
                <a:lnTo>
                  <a:pt x="750" y="486"/>
                </a:lnTo>
                <a:lnTo>
                  <a:pt x="756" y="480"/>
                </a:lnTo>
                <a:lnTo>
                  <a:pt x="768" y="480"/>
                </a:lnTo>
                <a:lnTo>
                  <a:pt x="768" y="468"/>
                </a:lnTo>
                <a:lnTo>
                  <a:pt x="786" y="450"/>
                </a:lnTo>
                <a:lnTo>
                  <a:pt x="792" y="450"/>
                </a:lnTo>
                <a:lnTo>
                  <a:pt x="792" y="456"/>
                </a:lnTo>
                <a:lnTo>
                  <a:pt x="804" y="468"/>
                </a:lnTo>
                <a:lnTo>
                  <a:pt x="840" y="462"/>
                </a:lnTo>
                <a:lnTo>
                  <a:pt x="840" y="468"/>
                </a:lnTo>
                <a:lnTo>
                  <a:pt x="852" y="480"/>
                </a:lnTo>
                <a:lnTo>
                  <a:pt x="876" y="480"/>
                </a:lnTo>
                <a:lnTo>
                  <a:pt x="894" y="474"/>
                </a:lnTo>
                <a:lnTo>
                  <a:pt x="912" y="456"/>
                </a:lnTo>
                <a:lnTo>
                  <a:pt x="912" y="432"/>
                </a:lnTo>
                <a:lnTo>
                  <a:pt x="906" y="4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4" name="Canada" descr="© INSCALE GmbH, 05.05.2010&#10;http://www.presentationload.com/">
            <a:extLst>
              <a:ext uri="{FF2B5EF4-FFF2-40B4-BE49-F238E27FC236}">
                <a16:creationId xmlns:a16="http://schemas.microsoft.com/office/drawing/2014/main" id="{B34400A7-35C2-88CD-4EFF-20A3A586D4BA}"/>
              </a:ext>
            </a:extLst>
          </p:cNvPr>
          <p:cNvSpPr>
            <a:spLocks noEditPoints="1"/>
          </p:cNvSpPr>
          <p:nvPr/>
        </p:nvSpPr>
        <p:spPr bwMode="gray">
          <a:xfrm>
            <a:off x="1877059" y="1430681"/>
            <a:ext cx="2627804" cy="1360926"/>
          </a:xfrm>
          <a:custGeom>
            <a:avLst/>
            <a:gdLst>
              <a:gd name="T0" fmla="*/ 2147483647 w 5574"/>
              <a:gd name="T1" fmla="*/ 2147483647 h 2886"/>
              <a:gd name="T2" fmla="*/ 2147483647 w 5574"/>
              <a:gd name="T3" fmla="*/ 2147483647 h 2886"/>
              <a:gd name="T4" fmla="*/ 2147483647 w 5574"/>
              <a:gd name="T5" fmla="*/ 2147483647 h 2886"/>
              <a:gd name="T6" fmla="*/ 2147483647 w 5574"/>
              <a:gd name="T7" fmla="*/ 2147483647 h 2886"/>
              <a:gd name="T8" fmla="*/ 2147483647 w 5574"/>
              <a:gd name="T9" fmla="*/ 2147483647 h 2886"/>
              <a:gd name="T10" fmla="*/ 2147483647 w 5574"/>
              <a:gd name="T11" fmla="*/ 2147483647 h 2886"/>
              <a:gd name="T12" fmla="*/ 2147483647 w 5574"/>
              <a:gd name="T13" fmla="*/ 2147483647 h 2886"/>
              <a:gd name="T14" fmla="*/ 2147483647 w 5574"/>
              <a:gd name="T15" fmla="*/ 2147483647 h 2886"/>
              <a:gd name="T16" fmla="*/ 2147483647 w 5574"/>
              <a:gd name="T17" fmla="*/ 2147483647 h 2886"/>
              <a:gd name="T18" fmla="*/ 2147483647 w 5574"/>
              <a:gd name="T19" fmla="*/ 2147483647 h 2886"/>
              <a:gd name="T20" fmla="*/ 2147483647 w 5574"/>
              <a:gd name="T21" fmla="*/ 2147483647 h 2886"/>
              <a:gd name="T22" fmla="*/ 2147483647 w 5574"/>
              <a:gd name="T23" fmla="*/ 2147483647 h 2886"/>
              <a:gd name="T24" fmla="*/ 2147483647 w 5574"/>
              <a:gd name="T25" fmla="*/ 2147483647 h 2886"/>
              <a:gd name="T26" fmla="*/ 2147483647 w 5574"/>
              <a:gd name="T27" fmla="*/ 2147483647 h 2886"/>
              <a:gd name="T28" fmla="*/ 2147483647 w 5574"/>
              <a:gd name="T29" fmla="*/ 2147483647 h 2886"/>
              <a:gd name="T30" fmla="*/ 2147483647 w 5574"/>
              <a:gd name="T31" fmla="*/ 2147483647 h 2886"/>
              <a:gd name="T32" fmla="*/ 2147483647 w 5574"/>
              <a:gd name="T33" fmla="*/ 2147483647 h 2886"/>
              <a:gd name="T34" fmla="*/ 2147483647 w 5574"/>
              <a:gd name="T35" fmla="*/ 2147483647 h 2886"/>
              <a:gd name="T36" fmla="*/ 2147483647 w 5574"/>
              <a:gd name="T37" fmla="*/ 2147483647 h 2886"/>
              <a:gd name="T38" fmla="*/ 2147483647 w 5574"/>
              <a:gd name="T39" fmla="*/ 2147483647 h 2886"/>
              <a:gd name="T40" fmla="*/ 2147483647 w 5574"/>
              <a:gd name="T41" fmla="*/ 2147483647 h 2886"/>
              <a:gd name="T42" fmla="*/ 2147483647 w 5574"/>
              <a:gd name="T43" fmla="*/ 2147483647 h 2886"/>
              <a:gd name="T44" fmla="*/ 2147483647 w 5574"/>
              <a:gd name="T45" fmla="*/ 2147483647 h 2886"/>
              <a:gd name="T46" fmla="*/ 2147483647 w 5574"/>
              <a:gd name="T47" fmla="*/ 2147483647 h 2886"/>
              <a:gd name="T48" fmla="*/ 2147483647 w 5574"/>
              <a:gd name="T49" fmla="*/ 2147483647 h 2886"/>
              <a:gd name="T50" fmla="*/ 2147483647 w 5574"/>
              <a:gd name="T51" fmla="*/ 2147483647 h 2886"/>
              <a:gd name="T52" fmla="*/ 2147483647 w 5574"/>
              <a:gd name="T53" fmla="*/ 2147483647 h 2886"/>
              <a:gd name="T54" fmla="*/ 2147483647 w 5574"/>
              <a:gd name="T55" fmla="*/ 2147483647 h 2886"/>
              <a:gd name="T56" fmla="*/ 2147483647 w 5574"/>
              <a:gd name="T57" fmla="*/ 2147483647 h 2886"/>
              <a:gd name="T58" fmla="*/ 2147483647 w 5574"/>
              <a:gd name="T59" fmla="*/ 2147483647 h 2886"/>
              <a:gd name="T60" fmla="*/ 2147483647 w 5574"/>
              <a:gd name="T61" fmla="*/ 2147483647 h 2886"/>
              <a:gd name="T62" fmla="*/ 2147483647 w 5574"/>
              <a:gd name="T63" fmla="*/ 2147483647 h 2886"/>
              <a:gd name="T64" fmla="*/ 2147483647 w 5574"/>
              <a:gd name="T65" fmla="*/ 2147483647 h 2886"/>
              <a:gd name="T66" fmla="*/ 2147483647 w 5574"/>
              <a:gd name="T67" fmla="*/ 2147483647 h 2886"/>
              <a:gd name="T68" fmla="*/ 2147483647 w 5574"/>
              <a:gd name="T69" fmla="*/ 2147483647 h 2886"/>
              <a:gd name="T70" fmla="*/ 2147483647 w 5574"/>
              <a:gd name="T71" fmla="*/ 2147483647 h 2886"/>
              <a:gd name="T72" fmla="*/ 2147483647 w 5574"/>
              <a:gd name="T73" fmla="*/ 2147483647 h 2886"/>
              <a:gd name="T74" fmla="*/ 2147483647 w 5574"/>
              <a:gd name="T75" fmla="*/ 2147483647 h 2886"/>
              <a:gd name="T76" fmla="*/ 2147483647 w 5574"/>
              <a:gd name="T77" fmla="*/ 2147483647 h 2886"/>
              <a:gd name="T78" fmla="*/ 2147483647 w 5574"/>
              <a:gd name="T79" fmla="*/ 2147483647 h 2886"/>
              <a:gd name="T80" fmla="*/ 2147483647 w 5574"/>
              <a:gd name="T81" fmla="*/ 2147483647 h 2886"/>
              <a:gd name="T82" fmla="*/ 2147483647 w 5574"/>
              <a:gd name="T83" fmla="*/ 2147483647 h 2886"/>
              <a:gd name="T84" fmla="*/ 2147483647 w 5574"/>
              <a:gd name="T85" fmla="*/ 2147483647 h 2886"/>
              <a:gd name="T86" fmla="*/ 2147483647 w 5574"/>
              <a:gd name="T87" fmla="*/ 2147483647 h 2886"/>
              <a:gd name="T88" fmla="*/ 2147483647 w 5574"/>
              <a:gd name="T89" fmla="*/ 2147483647 h 2886"/>
              <a:gd name="T90" fmla="*/ 2147483647 w 5574"/>
              <a:gd name="T91" fmla="*/ 2147483647 h 2886"/>
              <a:gd name="T92" fmla="*/ 2147483647 w 5574"/>
              <a:gd name="T93" fmla="*/ 2147483647 h 2886"/>
              <a:gd name="T94" fmla="*/ 2147483647 w 5574"/>
              <a:gd name="T95" fmla="*/ 2147483647 h 2886"/>
              <a:gd name="T96" fmla="*/ 2147483647 w 5574"/>
              <a:gd name="T97" fmla="*/ 2147483647 h 2886"/>
              <a:gd name="T98" fmla="*/ 2147483647 w 5574"/>
              <a:gd name="T99" fmla="*/ 2147483647 h 2886"/>
              <a:gd name="T100" fmla="*/ 2147483647 w 5574"/>
              <a:gd name="T101" fmla="*/ 2147483647 h 2886"/>
              <a:gd name="T102" fmla="*/ 2147483647 w 5574"/>
              <a:gd name="T103" fmla="*/ 2147483647 h 2886"/>
              <a:gd name="T104" fmla="*/ 2147483647 w 5574"/>
              <a:gd name="T105" fmla="*/ 2147483647 h 2886"/>
              <a:gd name="T106" fmla="*/ 2147483647 w 5574"/>
              <a:gd name="T107" fmla="*/ 2147483647 h 2886"/>
              <a:gd name="T108" fmla="*/ 2147483647 w 5574"/>
              <a:gd name="T109" fmla="*/ 2147483647 h 2886"/>
              <a:gd name="T110" fmla="*/ 2147483647 w 5574"/>
              <a:gd name="T111" fmla="*/ 2147483647 h 2886"/>
              <a:gd name="T112" fmla="*/ 2147483647 w 5574"/>
              <a:gd name="T113" fmla="*/ 2147483647 h 2886"/>
              <a:gd name="T114" fmla="*/ 2147483647 w 5574"/>
              <a:gd name="T115" fmla="*/ 2147483647 h 2886"/>
              <a:gd name="T116" fmla="*/ 2147483647 w 5574"/>
              <a:gd name="T117" fmla="*/ 2147483647 h 2886"/>
              <a:gd name="T118" fmla="*/ 2147483647 w 5574"/>
              <a:gd name="T119" fmla="*/ 2147483647 h 2886"/>
              <a:gd name="T120" fmla="*/ 2147483647 w 5574"/>
              <a:gd name="T121" fmla="*/ 2147483647 h 2886"/>
              <a:gd name="T122" fmla="*/ 2147483647 w 5574"/>
              <a:gd name="T123" fmla="*/ 2147483647 h 2886"/>
              <a:gd name="T124" fmla="*/ 2147483647 w 5574"/>
              <a:gd name="T125" fmla="*/ 2147483647 h 288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574"/>
              <a:gd name="T190" fmla="*/ 0 h 2886"/>
              <a:gd name="T191" fmla="*/ 5574 w 5574"/>
              <a:gd name="T192" fmla="*/ 2886 h 288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574" h="2886">
                <a:moveTo>
                  <a:pt x="3114" y="252"/>
                </a:moveTo>
                <a:lnTo>
                  <a:pt x="3138" y="252"/>
                </a:lnTo>
                <a:lnTo>
                  <a:pt x="3150" y="258"/>
                </a:lnTo>
                <a:lnTo>
                  <a:pt x="3168" y="258"/>
                </a:lnTo>
                <a:lnTo>
                  <a:pt x="3174" y="252"/>
                </a:lnTo>
                <a:lnTo>
                  <a:pt x="3174" y="246"/>
                </a:lnTo>
                <a:lnTo>
                  <a:pt x="3168" y="234"/>
                </a:lnTo>
                <a:lnTo>
                  <a:pt x="3156" y="228"/>
                </a:lnTo>
                <a:lnTo>
                  <a:pt x="3108" y="228"/>
                </a:lnTo>
                <a:lnTo>
                  <a:pt x="3066" y="234"/>
                </a:lnTo>
                <a:lnTo>
                  <a:pt x="3036" y="246"/>
                </a:lnTo>
                <a:lnTo>
                  <a:pt x="3018" y="246"/>
                </a:lnTo>
                <a:lnTo>
                  <a:pt x="3060" y="246"/>
                </a:lnTo>
                <a:lnTo>
                  <a:pt x="3096" y="252"/>
                </a:lnTo>
                <a:lnTo>
                  <a:pt x="3114" y="252"/>
                </a:lnTo>
                <a:close/>
                <a:moveTo>
                  <a:pt x="2988" y="318"/>
                </a:moveTo>
                <a:lnTo>
                  <a:pt x="3036" y="318"/>
                </a:lnTo>
                <a:lnTo>
                  <a:pt x="3048" y="312"/>
                </a:lnTo>
                <a:lnTo>
                  <a:pt x="3060" y="312"/>
                </a:lnTo>
                <a:lnTo>
                  <a:pt x="3072" y="300"/>
                </a:lnTo>
                <a:lnTo>
                  <a:pt x="3072" y="294"/>
                </a:lnTo>
                <a:lnTo>
                  <a:pt x="3066" y="282"/>
                </a:lnTo>
                <a:lnTo>
                  <a:pt x="3138" y="270"/>
                </a:lnTo>
                <a:lnTo>
                  <a:pt x="3120" y="264"/>
                </a:lnTo>
                <a:lnTo>
                  <a:pt x="3054" y="264"/>
                </a:lnTo>
                <a:lnTo>
                  <a:pt x="3042" y="276"/>
                </a:lnTo>
                <a:lnTo>
                  <a:pt x="3030" y="276"/>
                </a:lnTo>
                <a:lnTo>
                  <a:pt x="2994" y="270"/>
                </a:lnTo>
                <a:lnTo>
                  <a:pt x="2958" y="270"/>
                </a:lnTo>
                <a:lnTo>
                  <a:pt x="2940" y="282"/>
                </a:lnTo>
                <a:lnTo>
                  <a:pt x="2940" y="294"/>
                </a:lnTo>
                <a:lnTo>
                  <a:pt x="2946" y="300"/>
                </a:lnTo>
                <a:lnTo>
                  <a:pt x="2970" y="312"/>
                </a:lnTo>
                <a:lnTo>
                  <a:pt x="2976" y="318"/>
                </a:lnTo>
                <a:lnTo>
                  <a:pt x="2988" y="318"/>
                </a:lnTo>
                <a:close/>
                <a:moveTo>
                  <a:pt x="2682" y="384"/>
                </a:moveTo>
                <a:lnTo>
                  <a:pt x="2628" y="408"/>
                </a:lnTo>
                <a:lnTo>
                  <a:pt x="2634" y="408"/>
                </a:lnTo>
                <a:lnTo>
                  <a:pt x="2646" y="414"/>
                </a:lnTo>
                <a:lnTo>
                  <a:pt x="2652" y="414"/>
                </a:lnTo>
                <a:lnTo>
                  <a:pt x="2658" y="420"/>
                </a:lnTo>
                <a:lnTo>
                  <a:pt x="2658" y="426"/>
                </a:lnTo>
                <a:lnTo>
                  <a:pt x="2622" y="426"/>
                </a:lnTo>
                <a:lnTo>
                  <a:pt x="2586" y="432"/>
                </a:lnTo>
                <a:lnTo>
                  <a:pt x="2556" y="438"/>
                </a:lnTo>
                <a:lnTo>
                  <a:pt x="2544" y="438"/>
                </a:lnTo>
                <a:lnTo>
                  <a:pt x="2520" y="456"/>
                </a:lnTo>
                <a:lnTo>
                  <a:pt x="2580" y="450"/>
                </a:lnTo>
                <a:lnTo>
                  <a:pt x="2586" y="450"/>
                </a:lnTo>
                <a:lnTo>
                  <a:pt x="2592" y="456"/>
                </a:lnTo>
                <a:lnTo>
                  <a:pt x="2610" y="456"/>
                </a:lnTo>
                <a:lnTo>
                  <a:pt x="2628" y="462"/>
                </a:lnTo>
                <a:lnTo>
                  <a:pt x="2658" y="462"/>
                </a:lnTo>
                <a:lnTo>
                  <a:pt x="2694" y="450"/>
                </a:lnTo>
                <a:lnTo>
                  <a:pt x="2730" y="444"/>
                </a:lnTo>
                <a:lnTo>
                  <a:pt x="2742" y="438"/>
                </a:lnTo>
                <a:lnTo>
                  <a:pt x="2742" y="450"/>
                </a:lnTo>
                <a:lnTo>
                  <a:pt x="2760" y="450"/>
                </a:lnTo>
                <a:lnTo>
                  <a:pt x="2796" y="444"/>
                </a:lnTo>
                <a:lnTo>
                  <a:pt x="2856" y="444"/>
                </a:lnTo>
                <a:lnTo>
                  <a:pt x="2850" y="444"/>
                </a:lnTo>
                <a:lnTo>
                  <a:pt x="2844" y="450"/>
                </a:lnTo>
                <a:lnTo>
                  <a:pt x="2832" y="450"/>
                </a:lnTo>
                <a:lnTo>
                  <a:pt x="2790" y="456"/>
                </a:lnTo>
                <a:lnTo>
                  <a:pt x="2730" y="468"/>
                </a:lnTo>
                <a:lnTo>
                  <a:pt x="2706" y="468"/>
                </a:lnTo>
                <a:lnTo>
                  <a:pt x="2688" y="474"/>
                </a:lnTo>
                <a:lnTo>
                  <a:pt x="2670" y="474"/>
                </a:lnTo>
                <a:lnTo>
                  <a:pt x="2652" y="480"/>
                </a:lnTo>
                <a:lnTo>
                  <a:pt x="2646" y="486"/>
                </a:lnTo>
                <a:lnTo>
                  <a:pt x="2640" y="486"/>
                </a:lnTo>
                <a:lnTo>
                  <a:pt x="2658" y="486"/>
                </a:lnTo>
                <a:lnTo>
                  <a:pt x="2694" y="492"/>
                </a:lnTo>
                <a:lnTo>
                  <a:pt x="2760" y="498"/>
                </a:lnTo>
                <a:lnTo>
                  <a:pt x="2808" y="492"/>
                </a:lnTo>
                <a:lnTo>
                  <a:pt x="2850" y="480"/>
                </a:lnTo>
                <a:lnTo>
                  <a:pt x="2874" y="474"/>
                </a:lnTo>
                <a:lnTo>
                  <a:pt x="2886" y="468"/>
                </a:lnTo>
                <a:lnTo>
                  <a:pt x="2958" y="450"/>
                </a:lnTo>
                <a:lnTo>
                  <a:pt x="3000" y="450"/>
                </a:lnTo>
                <a:lnTo>
                  <a:pt x="3054" y="444"/>
                </a:lnTo>
                <a:lnTo>
                  <a:pt x="3096" y="438"/>
                </a:lnTo>
                <a:lnTo>
                  <a:pt x="3120" y="432"/>
                </a:lnTo>
                <a:lnTo>
                  <a:pt x="3138" y="420"/>
                </a:lnTo>
                <a:lnTo>
                  <a:pt x="3156" y="414"/>
                </a:lnTo>
                <a:lnTo>
                  <a:pt x="3168" y="408"/>
                </a:lnTo>
                <a:lnTo>
                  <a:pt x="3168" y="396"/>
                </a:lnTo>
                <a:lnTo>
                  <a:pt x="3156" y="384"/>
                </a:lnTo>
                <a:lnTo>
                  <a:pt x="3144" y="378"/>
                </a:lnTo>
                <a:lnTo>
                  <a:pt x="3120" y="378"/>
                </a:lnTo>
                <a:lnTo>
                  <a:pt x="3114" y="384"/>
                </a:lnTo>
                <a:lnTo>
                  <a:pt x="3108" y="384"/>
                </a:lnTo>
                <a:lnTo>
                  <a:pt x="3108" y="396"/>
                </a:lnTo>
                <a:lnTo>
                  <a:pt x="3072" y="396"/>
                </a:lnTo>
                <a:lnTo>
                  <a:pt x="3078" y="390"/>
                </a:lnTo>
                <a:lnTo>
                  <a:pt x="3078" y="378"/>
                </a:lnTo>
                <a:lnTo>
                  <a:pt x="3102" y="354"/>
                </a:lnTo>
                <a:lnTo>
                  <a:pt x="3102" y="342"/>
                </a:lnTo>
                <a:lnTo>
                  <a:pt x="3096" y="342"/>
                </a:lnTo>
                <a:lnTo>
                  <a:pt x="3054" y="348"/>
                </a:lnTo>
                <a:lnTo>
                  <a:pt x="2988" y="372"/>
                </a:lnTo>
                <a:lnTo>
                  <a:pt x="2976" y="378"/>
                </a:lnTo>
                <a:lnTo>
                  <a:pt x="3024" y="378"/>
                </a:lnTo>
                <a:lnTo>
                  <a:pt x="3018" y="408"/>
                </a:lnTo>
                <a:lnTo>
                  <a:pt x="2898" y="420"/>
                </a:lnTo>
                <a:lnTo>
                  <a:pt x="2898" y="414"/>
                </a:lnTo>
                <a:lnTo>
                  <a:pt x="2892" y="408"/>
                </a:lnTo>
                <a:lnTo>
                  <a:pt x="2892" y="372"/>
                </a:lnTo>
                <a:lnTo>
                  <a:pt x="2886" y="366"/>
                </a:lnTo>
                <a:lnTo>
                  <a:pt x="2874" y="366"/>
                </a:lnTo>
                <a:lnTo>
                  <a:pt x="2856" y="360"/>
                </a:lnTo>
                <a:lnTo>
                  <a:pt x="2814" y="360"/>
                </a:lnTo>
                <a:lnTo>
                  <a:pt x="2682" y="384"/>
                </a:lnTo>
                <a:close/>
                <a:moveTo>
                  <a:pt x="2832" y="342"/>
                </a:moveTo>
                <a:lnTo>
                  <a:pt x="2844" y="330"/>
                </a:lnTo>
                <a:lnTo>
                  <a:pt x="2844" y="318"/>
                </a:lnTo>
                <a:lnTo>
                  <a:pt x="2838" y="312"/>
                </a:lnTo>
                <a:lnTo>
                  <a:pt x="2814" y="312"/>
                </a:lnTo>
                <a:lnTo>
                  <a:pt x="2802" y="318"/>
                </a:lnTo>
                <a:lnTo>
                  <a:pt x="2796" y="324"/>
                </a:lnTo>
                <a:lnTo>
                  <a:pt x="2796" y="330"/>
                </a:lnTo>
                <a:lnTo>
                  <a:pt x="2802" y="336"/>
                </a:lnTo>
                <a:lnTo>
                  <a:pt x="2814" y="336"/>
                </a:lnTo>
                <a:lnTo>
                  <a:pt x="2820" y="342"/>
                </a:lnTo>
                <a:lnTo>
                  <a:pt x="2832" y="342"/>
                </a:lnTo>
                <a:close/>
                <a:moveTo>
                  <a:pt x="3012" y="564"/>
                </a:moveTo>
                <a:lnTo>
                  <a:pt x="2988" y="540"/>
                </a:lnTo>
                <a:lnTo>
                  <a:pt x="2958" y="540"/>
                </a:lnTo>
                <a:lnTo>
                  <a:pt x="2952" y="534"/>
                </a:lnTo>
                <a:lnTo>
                  <a:pt x="2946" y="534"/>
                </a:lnTo>
                <a:lnTo>
                  <a:pt x="2934" y="528"/>
                </a:lnTo>
                <a:lnTo>
                  <a:pt x="2916" y="528"/>
                </a:lnTo>
                <a:lnTo>
                  <a:pt x="2898" y="534"/>
                </a:lnTo>
                <a:lnTo>
                  <a:pt x="2892" y="540"/>
                </a:lnTo>
                <a:lnTo>
                  <a:pt x="2892" y="552"/>
                </a:lnTo>
                <a:lnTo>
                  <a:pt x="2928" y="570"/>
                </a:lnTo>
                <a:lnTo>
                  <a:pt x="2934" y="576"/>
                </a:lnTo>
                <a:lnTo>
                  <a:pt x="2946" y="582"/>
                </a:lnTo>
                <a:lnTo>
                  <a:pt x="3012" y="564"/>
                </a:lnTo>
                <a:close/>
                <a:moveTo>
                  <a:pt x="2460" y="414"/>
                </a:moveTo>
                <a:lnTo>
                  <a:pt x="2442" y="420"/>
                </a:lnTo>
                <a:lnTo>
                  <a:pt x="2430" y="426"/>
                </a:lnTo>
                <a:lnTo>
                  <a:pt x="2430" y="438"/>
                </a:lnTo>
                <a:lnTo>
                  <a:pt x="2442" y="438"/>
                </a:lnTo>
                <a:lnTo>
                  <a:pt x="2472" y="432"/>
                </a:lnTo>
                <a:lnTo>
                  <a:pt x="2490" y="426"/>
                </a:lnTo>
                <a:lnTo>
                  <a:pt x="2502" y="420"/>
                </a:lnTo>
                <a:lnTo>
                  <a:pt x="2502" y="414"/>
                </a:lnTo>
                <a:lnTo>
                  <a:pt x="2496" y="408"/>
                </a:lnTo>
                <a:lnTo>
                  <a:pt x="2484" y="408"/>
                </a:lnTo>
                <a:lnTo>
                  <a:pt x="2460" y="414"/>
                </a:lnTo>
                <a:close/>
                <a:moveTo>
                  <a:pt x="2970" y="858"/>
                </a:moveTo>
                <a:lnTo>
                  <a:pt x="2988" y="858"/>
                </a:lnTo>
                <a:lnTo>
                  <a:pt x="3006" y="864"/>
                </a:lnTo>
                <a:lnTo>
                  <a:pt x="3018" y="870"/>
                </a:lnTo>
                <a:lnTo>
                  <a:pt x="3036" y="876"/>
                </a:lnTo>
                <a:lnTo>
                  <a:pt x="3060" y="882"/>
                </a:lnTo>
                <a:lnTo>
                  <a:pt x="3096" y="882"/>
                </a:lnTo>
                <a:lnTo>
                  <a:pt x="3126" y="876"/>
                </a:lnTo>
                <a:lnTo>
                  <a:pt x="3138" y="876"/>
                </a:lnTo>
                <a:lnTo>
                  <a:pt x="3120" y="810"/>
                </a:lnTo>
                <a:lnTo>
                  <a:pt x="3018" y="792"/>
                </a:lnTo>
                <a:lnTo>
                  <a:pt x="2988" y="828"/>
                </a:lnTo>
                <a:lnTo>
                  <a:pt x="2958" y="828"/>
                </a:lnTo>
                <a:lnTo>
                  <a:pt x="2952" y="834"/>
                </a:lnTo>
                <a:lnTo>
                  <a:pt x="2952" y="846"/>
                </a:lnTo>
                <a:lnTo>
                  <a:pt x="2958" y="852"/>
                </a:lnTo>
                <a:lnTo>
                  <a:pt x="2970" y="858"/>
                </a:lnTo>
                <a:close/>
                <a:moveTo>
                  <a:pt x="168" y="2034"/>
                </a:moveTo>
                <a:lnTo>
                  <a:pt x="168" y="2040"/>
                </a:lnTo>
                <a:lnTo>
                  <a:pt x="174" y="2046"/>
                </a:lnTo>
                <a:lnTo>
                  <a:pt x="192" y="2046"/>
                </a:lnTo>
                <a:lnTo>
                  <a:pt x="186" y="2070"/>
                </a:lnTo>
                <a:lnTo>
                  <a:pt x="216" y="2052"/>
                </a:lnTo>
                <a:lnTo>
                  <a:pt x="216" y="2028"/>
                </a:lnTo>
                <a:lnTo>
                  <a:pt x="174" y="2028"/>
                </a:lnTo>
                <a:lnTo>
                  <a:pt x="168" y="2034"/>
                </a:lnTo>
                <a:close/>
                <a:moveTo>
                  <a:pt x="252" y="2298"/>
                </a:moveTo>
                <a:lnTo>
                  <a:pt x="252" y="2292"/>
                </a:lnTo>
                <a:lnTo>
                  <a:pt x="246" y="2286"/>
                </a:lnTo>
                <a:lnTo>
                  <a:pt x="246" y="2268"/>
                </a:lnTo>
                <a:lnTo>
                  <a:pt x="252" y="2256"/>
                </a:lnTo>
                <a:lnTo>
                  <a:pt x="252" y="2238"/>
                </a:lnTo>
                <a:lnTo>
                  <a:pt x="246" y="2226"/>
                </a:lnTo>
                <a:lnTo>
                  <a:pt x="228" y="2226"/>
                </a:lnTo>
                <a:lnTo>
                  <a:pt x="216" y="2220"/>
                </a:lnTo>
                <a:lnTo>
                  <a:pt x="204" y="2220"/>
                </a:lnTo>
                <a:lnTo>
                  <a:pt x="192" y="2214"/>
                </a:lnTo>
                <a:lnTo>
                  <a:pt x="186" y="2208"/>
                </a:lnTo>
                <a:lnTo>
                  <a:pt x="174" y="2202"/>
                </a:lnTo>
                <a:lnTo>
                  <a:pt x="150" y="2178"/>
                </a:lnTo>
                <a:lnTo>
                  <a:pt x="138" y="2172"/>
                </a:lnTo>
                <a:lnTo>
                  <a:pt x="126" y="2172"/>
                </a:lnTo>
                <a:lnTo>
                  <a:pt x="102" y="2184"/>
                </a:lnTo>
                <a:lnTo>
                  <a:pt x="96" y="2196"/>
                </a:lnTo>
                <a:lnTo>
                  <a:pt x="96" y="2202"/>
                </a:lnTo>
                <a:lnTo>
                  <a:pt x="108" y="2208"/>
                </a:lnTo>
                <a:lnTo>
                  <a:pt x="114" y="2214"/>
                </a:lnTo>
                <a:lnTo>
                  <a:pt x="120" y="2214"/>
                </a:lnTo>
                <a:lnTo>
                  <a:pt x="132" y="2202"/>
                </a:lnTo>
                <a:lnTo>
                  <a:pt x="144" y="2208"/>
                </a:lnTo>
                <a:lnTo>
                  <a:pt x="132" y="2220"/>
                </a:lnTo>
                <a:lnTo>
                  <a:pt x="120" y="2220"/>
                </a:lnTo>
                <a:lnTo>
                  <a:pt x="114" y="2226"/>
                </a:lnTo>
                <a:lnTo>
                  <a:pt x="102" y="2232"/>
                </a:lnTo>
                <a:lnTo>
                  <a:pt x="102" y="2244"/>
                </a:lnTo>
                <a:lnTo>
                  <a:pt x="108" y="2250"/>
                </a:lnTo>
                <a:lnTo>
                  <a:pt x="126" y="2250"/>
                </a:lnTo>
                <a:lnTo>
                  <a:pt x="138" y="2244"/>
                </a:lnTo>
                <a:lnTo>
                  <a:pt x="132" y="2262"/>
                </a:lnTo>
                <a:lnTo>
                  <a:pt x="150" y="2262"/>
                </a:lnTo>
                <a:lnTo>
                  <a:pt x="132" y="2280"/>
                </a:lnTo>
                <a:lnTo>
                  <a:pt x="168" y="2274"/>
                </a:lnTo>
                <a:lnTo>
                  <a:pt x="156" y="2280"/>
                </a:lnTo>
                <a:lnTo>
                  <a:pt x="144" y="2292"/>
                </a:lnTo>
                <a:lnTo>
                  <a:pt x="138" y="2292"/>
                </a:lnTo>
                <a:lnTo>
                  <a:pt x="138" y="2298"/>
                </a:lnTo>
                <a:lnTo>
                  <a:pt x="150" y="2298"/>
                </a:lnTo>
                <a:lnTo>
                  <a:pt x="162" y="2286"/>
                </a:lnTo>
                <a:lnTo>
                  <a:pt x="168" y="2286"/>
                </a:lnTo>
                <a:lnTo>
                  <a:pt x="174" y="2292"/>
                </a:lnTo>
                <a:lnTo>
                  <a:pt x="174" y="2304"/>
                </a:lnTo>
                <a:lnTo>
                  <a:pt x="162" y="2316"/>
                </a:lnTo>
                <a:lnTo>
                  <a:pt x="162" y="2328"/>
                </a:lnTo>
                <a:lnTo>
                  <a:pt x="210" y="2328"/>
                </a:lnTo>
                <a:lnTo>
                  <a:pt x="228" y="2316"/>
                </a:lnTo>
                <a:lnTo>
                  <a:pt x="210" y="2340"/>
                </a:lnTo>
                <a:lnTo>
                  <a:pt x="192" y="2340"/>
                </a:lnTo>
                <a:lnTo>
                  <a:pt x="186" y="2346"/>
                </a:lnTo>
                <a:lnTo>
                  <a:pt x="186" y="2352"/>
                </a:lnTo>
                <a:lnTo>
                  <a:pt x="210" y="2364"/>
                </a:lnTo>
                <a:lnTo>
                  <a:pt x="216" y="2364"/>
                </a:lnTo>
                <a:lnTo>
                  <a:pt x="228" y="2370"/>
                </a:lnTo>
                <a:lnTo>
                  <a:pt x="234" y="2376"/>
                </a:lnTo>
                <a:lnTo>
                  <a:pt x="246" y="2376"/>
                </a:lnTo>
                <a:lnTo>
                  <a:pt x="258" y="2382"/>
                </a:lnTo>
                <a:lnTo>
                  <a:pt x="270" y="2376"/>
                </a:lnTo>
                <a:lnTo>
                  <a:pt x="288" y="2358"/>
                </a:lnTo>
                <a:lnTo>
                  <a:pt x="294" y="2346"/>
                </a:lnTo>
                <a:lnTo>
                  <a:pt x="294" y="2340"/>
                </a:lnTo>
                <a:lnTo>
                  <a:pt x="288" y="2334"/>
                </a:lnTo>
                <a:lnTo>
                  <a:pt x="282" y="2322"/>
                </a:lnTo>
                <a:lnTo>
                  <a:pt x="270" y="2316"/>
                </a:lnTo>
                <a:lnTo>
                  <a:pt x="264" y="2304"/>
                </a:lnTo>
                <a:lnTo>
                  <a:pt x="252" y="2298"/>
                </a:lnTo>
                <a:close/>
                <a:moveTo>
                  <a:pt x="2304" y="372"/>
                </a:moveTo>
                <a:lnTo>
                  <a:pt x="2316" y="372"/>
                </a:lnTo>
                <a:lnTo>
                  <a:pt x="2328" y="366"/>
                </a:lnTo>
                <a:lnTo>
                  <a:pt x="2376" y="366"/>
                </a:lnTo>
                <a:lnTo>
                  <a:pt x="2388" y="378"/>
                </a:lnTo>
                <a:lnTo>
                  <a:pt x="2388" y="390"/>
                </a:lnTo>
                <a:lnTo>
                  <a:pt x="2424" y="390"/>
                </a:lnTo>
                <a:lnTo>
                  <a:pt x="2442" y="384"/>
                </a:lnTo>
                <a:lnTo>
                  <a:pt x="2454" y="384"/>
                </a:lnTo>
                <a:lnTo>
                  <a:pt x="2466" y="390"/>
                </a:lnTo>
                <a:lnTo>
                  <a:pt x="2472" y="396"/>
                </a:lnTo>
                <a:lnTo>
                  <a:pt x="2490" y="396"/>
                </a:lnTo>
                <a:lnTo>
                  <a:pt x="2514" y="384"/>
                </a:lnTo>
                <a:lnTo>
                  <a:pt x="2520" y="372"/>
                </a:lnTo>
                <a:lnTo>
                  <a:pt x="2520" y="354"/>
                </a:lnTo>
                <a:lnTo>
                  <a:pt x="2550" y="354"/>
                </a:lnTo>
                <a:lnTo>
                  <a:pt x="2616" y="336"/>
                </a:lnTo>
                <a:lnTo>
                  <a:pt x="2580" y="366"/>
                </a:lnTo>
                <a:lnTo>
                  <a:pt x="2634" y="378"/>
                </a:lnTo>
                <a:lnTo>
                  <a:pt x="2688" y="354"/>
                </a:lnTo>
                <a:lnTo>
                  <a:pt x="2784" y="312"/>
                </a:lnTo>
                <a:lnTo>
                  <a:pt x="2778" y="312"/>
                </a:lnTo>
                <a:lnTo>
                  <a:pt x="2772" y="306"/>
                </a:lnTo>
                <a:lnTo>
                  <a:pt x="2754" y="300"/>
                </a:lnTo>
                <a:lnTo>
                  <a:pt x="2736" y="300"/>
                </a:lnTo>
                <a:lnTo>
                  <a:pt x="2724" y="294"/>
                </a:lnTo>
                <a:lnTo>
                  <a:pt x="2706" y="288"/>
                </a:lnTo>
                <a:lnTo>
                  <a:pt x="2676" y="288"/>
                </a:lnTo>
                <a:lnTo>
                  <a:pt x="2646" y="282"/>
                </a:lnTo>
                <a:lnTo>
                  <a:pt x="2604" y="282"/>
                </a:lnTo>
                <a:lnTo>
                  <a:pt x="2526" y="294"/>
                </a:lnTo>
                <a:lnTo>
                  <a:pt x="2526" y="318"/>
                </a:lnTo>
                <a:lnTo>
                  <a:pt x="2406" y="324"/>
                </a:lnTo>
                <a:lnTo>
                  <a:pt x="2400" y="324"/>
                </a:lnTo>
                <a:lnTo>
                  <a:pt x="2394" y="318"/>
                </a:lnTo>
                <a:lnTo>
                  <a:pt x="2334" y="318"/>
                </a:lnTo>
                <a:lnTo>
                  <a:pt x="2322" y="324"/>
                </a:lnTo>
                <a:lnTo>
                  <a:pt x="2310" y="324"/>
                </a:lnTo>
                <a:lnTo>
                  <a:pt x="2304" y="330"/>
                </a:lnTo>
                <a:lnTo>
                  <a:pt x="2304" y="372"/>
                </a:lnTo>
                <a:close/>
                <a:moveTo>
                  <a:pt x="150" y="1980"/>
                </a:moveTo>
                <a:lnTo>
                  <a:pt x="162" y="2004"/>
                </a:lnTo>
                <a:lnTo>
                  <a:pt x="174" y="2010"/>
                </a:lnTo>
                <a:lnTo>
                  <a:pt x="186" y="1980"/>
                </a:lnTo>
                <a:lnTo>
                  <a:pt x="180" y="1974"/>
                </a:lnTo>
                <a:lnTo>
                  <a:pt x="174" y="1974"/>
                </a:lnTo>
                <a:lnTo>
                  <a:pt x="162" y="1968"/>
                </a:lnTo>
                <a:lnTo>
                  <a:pt x="156" y="1968"/>
                </a:lnTo>
                <a:lnTo>
                  <a:pt x="150" y="1974"/>
                </a:lnTo>
                <a:lnTo>
                  <a:pt x="150" y="1980"/>
                </a:lnTo>
                <a:close/>
                <a:moveTo>
                  <a:pt x="126" y="1932"/>
                </a:moveTo>
                <a:lnTo>
                  <a:pt x="120" y="1932"/>
                </a:lnTo>
                <a:lnTo>
                  <a:pt x="108" y="1938"/>
                </a:lnTo>
                <a:lnTo>
                  <a:pt x="96" y="1938"/>
                </a:lnTo>
                <a:lnTo>
                  <a:pt x="84" y="1944"/>
                </a:lnTo>
                <a:lnTo>
                  <a:pt x="78" y="1944"/>
                </a:lnTo>
                <a:lnTo>
                  <a:pt x="78" y="1950"/>
                </a:lnTo>
                <a:lnTo>
                  <a:pt x="72" y="1962"/>
                </a:lnTo>
                <a:lnTo>
                  <a:pt x="66" y="1968"/>
                </a:lnTo>
                <a:lnTo>
                  <a:pt x="48" y="1968"/>
                </a:lnTo>
                <a:lnTo>
                  <a:pt x="42" y="1962"/>
                </a:lnTo>
                <a:lnTo>
                  <a:pt x="48" y="1956"/>
                </a:lnTo>
                <a:lnTo>
                  <a:pt x="60" y="1956"/>
                </a:lnTo>
                <a:lnTo>
                  <a:pt x="66" y="1950"/>
                </a:lnTo>
                <a:lnTo>
                  <a:pt x="72" y="1950"/>
                </a:lnTo>
                <a:lnTo>
                  <a:pt x="78" y="1944"/>
                </a:lnTo>
                <a:lnTo>
                  <a:pt x="84" y="1944"/>
                </a:lnTo>
                <a:lnTo>
                  <a:pt x="78" y="1938"/>
                </a:lnTo>
                <a:lnTo>
                  <a:pt x="54" y="1938"/>
                </a:lnTo>
                <a:lnTo>
                  <a:pt x="48" y="1944"/>
                </a:lnTo>
                <a:lnTo>
                  <a:pt x="48" y="1932"/>
                </a:lnTo>
                <a:lnTo>
                  <a:pt x="36" y="1932"/>
                </a:lnTo>
                <a:lnTo>
                  <a:pt x="24" y="1944"/>
                </a:lnTo>
                <a:lnTo>
                  <a:pt x="6" y="1980"/>
                </a:lnTo>
                <a:lnTo>
                  <a:pt x="6" y="2004"/>
                </a:lnTo>
                <a:lnTo>
                  <a:pt x="12" y="2004"/>
                </a:lnTo>
                <a:lnTo>
                  <a:pt x="12" y="2010"/>
                </a:lnTo>
                <a:lnTo>
                  <a:pt x="18" y="2016"/>
                </a:lnTo>
                <a:lnTo>
                  <a:pt x="0" y="2022"/>
                </a:lnTo>
                <a:lnTo>
                  <a:pt x="12" y="2076"/>
                </a:lnTo>
                <a:lnTo>
                  <a:pt x="12" y="2082"/>
                </a:lnTo>
                <a:lnTo>
                  <a:pt x="6" y="2082"/>
                </a:lnTo>
                <a:lnTo>
                  <a:pt x="12" y="2088"/>
                </a:lnTo>
                <a:lnTo>
                  <a:pt x="12" y="2094"/>
                </a:lnTo>
                <a:lnTo>
                  <a:pt x="30" y="2094"/>
                </a:lnTo>
                <a:lnTo>
                  <a:pt x="30" y="2070"/>
                </a:lnTo>
                <a:lnTo>
                  <a:pt x="24" y="2058"/>
                </a:lnTo>
                <a:lnTo>
                  <a:pt x="24" y="2040"/>
                </a:lnTo>
                <a:lnTo>
                  <a:pt x="36" y="2028"/>
                </a:lnTo>
                <a:lnTo>
                  <a:pt x="42" y="2028"/>
                </a:lnTo>
                <a:lnTo>
                  <a:pt x="48" y="2016"/>
                </a:lnTo>
                <a:lnTo>
                  <a:pt x="54" y="2010"/>
                </a:lnTo>
                <a:lnTo>
                  <a:pt x="54" y="1986"/>
                </a:lnTo>
                <a:lnTo>
                  <a:pt x="84" y="1956"/>
                </a:lnTo>
                <a:lnTo>
                  <a:pt x="108" y="1944"/>
                </a:lnTo>
                <a:lnTo>
                  <a:pt x="114" y="1944"/>
                </a:lnTo>
                <a:lnTo>
                  <a:pt x="126" y="1938"/>
                </a:lnTo>
                <a:lnTo>
                  <a:pt x="126" y="1932"/>
                </a:lnTo>
                <a:close/>
                <a:moveTo>
                  <a:pt x="1896" y="678"/>
                </a:moveTo>
                <a:lnTo>
                  <a:pt x="1896" y="690"/>
                </a:lnTo>
                <a:lnTo>
                  <a:pt x="1884" y="702"/>
                </a:lnTo>
                <a:lnTo>
                  <a:pt x="1884" y="714"/>
                </a:lnTo>
                <a:lnTo>
                  <a:pt x="1902" y="714"/>
                </a:lnTo>
                <a:lnTo>
                  <a:pt x="1926" y="708"/>
                </a:lnTo>
                <a:lnTo>
                  <a:pt x="1944" y="708"/>
                </a:lnTo>
                <a:lnTo>
                  <a:pt x="1980" y="696"/>
                </a:lnTo>
                <a:lnTo>
                  <a:pt x="1986" y="690"/>
                </a:lnTo>
                <a:lnTo>
                  <a:pt x="1992" y="690"/>
                </a:lnTo>
                <a:lnTo>
                  <a:pt x="2034" y="702"/>
                </a:lnTo>
                <a:lnTo>
                  <a:pt x="2112" y="642"/>
                </a:lnTo>
                <a:lnTo>
                  <a:pt x="2244" y="600"/>
                </a:lnTo>
                <a:lnTo>
                  <a:pt x="2370" y="564"/>
                </a:lnTo>
                <a:lnTo>
                  <a:pt x="2466" y="546"/>
                </a:lnTo>
                <a:lnTo>
                  <a:pt x="2454" y="540"/>
                </a:lnTo>
                <a:lnTo>
                  <a:pt x="2448" y="528"/>
                </a:lnTo>
                <a:lnTo>
                  <a:pt x="2436" y="522"/>
                </a:lnTo>
                <a:lnTo>
                  <a:pt x="2424" y="510"/>
                </a:lnTo>
                <a:lnTo>
                  <a:pt x="2412" y="504"/>
                </a:lnTo>
                <a:lnTo>
                  <a:pt x="2400" y="492"/>
                </a:lnTo>
                <a:lnTo>
                  <a:pt x="2352" y="492"/>
                </a:lnTo>
                <a:lnTo>
                  <a:pt x="2340" y="498"/>
                </a:lnTo>
                <a:lnTo>
                  <a:pt x="2328" y="498"/>
                </a:lnTo>
                <a:lnTo>
                  <a:pt x="2262" y="504"/>
                </a:lnTo>
                <a:lnTo>
                  <a:pt x="2226" y="480"/>
                </a:lnTo>
                <a:lnTo>
                  <a:pt x="2142" y="486"/>
                </a:lnTo>
                <a:lnTo>
                  <a:pt x="2094" y="504"/>
                </a:lnTo>
                <a:lnTo>
                  <a:pt x="2076" y="522"/>
                </a:lnTo>
                <a:lnTo>
                  <a:pt x="2064" y="552"/>
                </a:lnTo>
                <a:lnTo>
                  <a:pt x="2010" y="564"/>
                </a:lnTo>
                <a:lnTo>
                  <a:pt x="1944" y="588"/>
                </a:lnTo>
                <a:lnTo>
                  <a:pt x="1962" y="600"/>
                </a:lnTo>
                <a:lnTo>
                  <a:pt x="1842" y="654"/>
                </a:lnTo>
                <a:lnTo>
                  <a:pt x="1854" y="654"/>
                </a:lnTo>
                <a:lnTo>
                  <a:pt x="1890" y="672"/>
                </a:lnTo>
                <a:lnTo>
                  <a:pt x="1896" y="678"/>
                </a:lnTo>
                <a:close/>
                <a:moveTo>
                  <a:pt x="198" y="1968"/>
                </a:moveTo>
                <a:lnTo>
                  <a:pt x="192" y="1992"/>
                </a:lnTo>
                <a:lnTo>
                  <a:pt x="192" y="2010"/>
                </a:lnTo>
                <a:lnTo>
                  <a:pt x="216" y="1998"/>
                </a:lnTo>
                <a:lnTo>
                  <a:pt x="198" y="1968"/>
                </a:lnTo>
                <a:close/>
                <a:moveTo>
                  <a:pt x="4182" y="600"/>
                </a:moveTo>
                <a:lnTo>
                  <a:pt x="4194" y="606"/>
                </a:lnTo>
                <a:lnTo>
                  <a:pt x="4206" y="600"/>
                </a:lnTo>
                <a:lnTo>
                  <a:pt x="4218" y="600"/>
                </a:lnTo>
                <a:lnTo>
                  <a:pt x="4242" y="588"/>
                </a:lnTo>
                <a:lnTo>
                  <a:pt x="4308" y="588"/>
                </a:lnTo>
                <a:lnTo>
                  <a:pt x="4314" y="594"/>
                </a:lnTo>
                <a:lnTo>
                  <a:pt x="4350" y="594"/>
                </a:lnTo>
                <a:lnTo>
                  <a:pt x="4356" y="588"/>
                </a:lnTo>
                <a:lnTo>
                  <a:pt x="4356" y="582"/>
                </a:lnTo>
                <a:lnTo>
                  <a:pt x="4344" y="558"/>
                </a:lnTo>
                <a:lnTo>
                  <a:pt x="4338" y="552"/>
                </a:lnTo>
                <a:lnTo>
                  <a:pt x="4326" y="546"/>
                </a:lnTo>
                <a:lnTo>
                  <a:pt x="4230" y="546"/>
                </a:lnTo>
                <a:lnTo>
                  <a:pt x="4224" y="540"/>
                </a:lnTo>
                <a:lnTo>
                  <a:pt x="4212" y="540"/>
                </a:lnTo>
                <a:lnTo>
                  <a:pt x="4200" y="534"/>
                </a:lnTo>
                <a:lnTo>
                  <a:pt x="4188" y="534"/>
                </a:lnTo>
                <a:lnTo>
                  <a:pt x="4176" y="540"/>
                </a:lnTo>
                <a:lnTo>
                  <a:pt x="4158" y="558"/>
                </a:lnTo>
                <a:lnTo>
                  <a:pt x="4158" y="564"/>
                </a:lnTo>
                <a:lnTo>
                  <a:pt x="4176" y="576"/>
                </a:lnTo>
                <a:lnTo>
                  <a:pt x="4170" y="582"/>
                </a:lnTo>
                <a:lnTo>
                  <a:pt x="4170" y="594"/>
                </a:lnTo>
                <a:lnTo>
                  <a:pt x="4176" y="594"/>
                </a:lnTo>
                <a:lnTo>
                  <a:pt x="4182" y="600"/>
                </a:lnTo>
                <a:close/>
                <a:moveTo>
                  <a:pt x="3708" y="516"/>
                </a:moveTo>
                <a:lnTo>
                  <a:pt x="3678" y="516"/>
                </a:lnTo>
                <a:lnTo>
                  <a:pt x="3624" y="510"/>
                </a:lnTo>
                <a:lnTo>
                  <a:pt x="3564" y="504"/>
                </a:lnTo>
                <a:lnTo>
                  <a:pt x="3468" y="504"/>
                </a:lnTo>
                <a:lnTo>
                  <a:pt x="3468" y="516"/>
                </a:lnTo>
                <a:lnTo>
                  <a:pt x="3462" y="522"/>
                </a:lnTo>
                <a:lnTo>
                  <a:pt x="3426" y="540"/>
                </a:lnTo>
                <a:lnTo>
                  <a:pt x="3396" y="546"/>
                </a:lnTo>
                <a:lnTo>
                  <a:pt x="3378" y="552"/>
                </a:lnTo>
                <a:lnTo>
                  <a:pt x="3372" y="552"/>
                </a:lnTo>
                <a:lnTo>
                  <a:pt x="3372" y="558"/>
                </a:lnTo>
                <a:lnTo>
                  <a:pt x="3384" y="570"/>
                </a:lnTo>
                <a:lnTo>
                  <a:pt x="3390" y="582"/>
                </a:lnTo>
                <a:lnTo>
                  <a:pt x="3390" y="594"/>
                </a:lnTo>
                <a:lnTo>
                  <a:pt x="3372" y="618"/>
                </a:lnTo>
                <a:lnTo>
                  <a:pt x="3402" y="636"/>
                </a:lnTo>
                <a:lnTo>
                  <a:pt x="3480" y="606"/>
                </a:lnTo>
                <a:lnTo>
                  <a:pt x="3474" y="600"/>
                </a:lnTo>
                <a:lnTo>
                  <a:pt x="3468" y="600"/>
                </a:lnTo>
                <a:lnTo>
                  <a:pt x="3468" y="594"/>
                </a:lnTo>
                <a:lnTo>
                  <a:pt x="3474" y="588"/>
                </a:lnTo>
                <a:lnTo>
                  <a:pt x="3486" y="582"/>
                </a:lnTo>
                <a:lnTo>
                  <a:pt x="3522" y="582"/>
                </a:lnTo>
                <a:lnTo>
                  <a:pt x="3546" y="594"/>
                </a:lnTo>
                <a:lnTo>
                  <a:pt x="3552" y="600"/>
                </a:lnTo>
                <a:lnTo>
                  <a:pt x="3606" y="594"/>
                </a:lnTo>
                <a:lnTo>
                  <a:pt x="3600" y="570"/>
                </a:lnTo>
                <a:lnTo>
                  <a:pt x="3630" y="570"/>
                </a:lnTo>
                <a:lnTo>
                  <a:pt x="3648" y="564"/>
                </a:lnTo>
                <a:lnTo>
                  <a:pt x="3666" y="564"/>
                </a:lnTo>
                <a:lnTo>
                  <a:pt x="3690" y="552"/>
                </a:lnTo>
                <a:lnTo>
                  <a:pt x="3696" y="546"/>
                </a:lnTo>
                <a:lnTo>
                  <a:pt x="3702" y="534"/>
                </a:lnTo>
                <a:lnTo>
                  <a:pt x="3714" y="522"/>
                </a:lnTo>
                <a:lnTo>
                  <a:pt x="3720" y="522"/>
                </a:lnTo>
                <a:lnTo>
                  <a:pt x="3714" y="516"/>
                </a:lnTo>
                <a:lnTo>
                  <a:pt x="3708" y="516"/>
                </a:lnTo>
                <a:close/>
                <a:moveTo>
                  <a:pt x="3792" y="150"/>
                </a:moveTo>
                <a:lnTo>
                  <a:pt x="3738" y="156"/>
                </a:lnTo>
                <a:lnTo>
                  <a:pt x="3756" y="180"/>
                </a:lnTo>
                <a:lnTo>
                  <a:pt x="3792" y="150"/>
                </a:lnTo>
                <a:close/>
                <a:moveTo>
                  <a:pt x="3612" y="480"/>
                </a:moveTo>
                <a:lnTo>
                  <a:pt x="3636" y="468"/>
                </a:lnTo>
                <a:lnTo>
                  <a:pt x="3642" y="456"/>
                </a:lnTo>
                <a:lnTo>
                  <a:pt x="3654" y="450"/>
                </a:lnTo>
                <a:lnTo>
                  <a:pt x="3660" y="438"/>
                </a:lnTo>
                <a:lnTo>
                  <a:pt x="3660" y="432"/>
                </a:lnTo>
                <a:lnTo>
                  <a:pt x="3654" y="426"/>
                </a:lnTo>
                <a:lnTo>
                  <a:pt x="3642" y="426"/>
                </a:lnTo>
                <a:lnTo>
                  <a:pt x="3630" y="420"/>
                </a:lnTo>
                <a:lnTo>
                  <a:pt x="3588" y="420"/>
                </a:lnTo>
                <a:lnTo>
                  <a:pt x="3570" y="426"/>
                </a:lnTo>
                <a:lnTo>
                  <a:pt x="3552" y="426"/>
                </a:lnTo>
                <a:lnTo>
                  <a:pt x="3534" y="438"/>
                </a:lnTo>
                <a:lnTo>
                  <a:pt x="3516" y="444"/>
                </a:lnTo>
                <a:lnTo>
                  <a:pt x="3504" y="450"/>
                </a:lnTo>
                <a:lnTo>
                  <a:pt x="3504" y="462"/>
                </a:lnTo>
                <a:lnTo>
                  <a:pt x="3528" y="468"/>
                </a:lnTo>
                <a:lnTo>
                  <a:pt x="3600" y="480"/>
                </a:lnTo>
                <a:lnTo>
                  <a:pt x="3612" y="480"/>
                </a:lnTo>
                <a:close/>
                <a:moveTo>
                  <a:pt x="3954" y="180"/>
                </a:moveTo>
                <a:lnTo>
                  <a:pt x="3900" y="192"/>
                </a:lnTo>
                <a:lnTo>
                  <a:pt x="3936" y="210"/>
                </a:lnTo>
                <a:lnTo>
                  <a:pt x="3924" y="216"/>
                </a:lnTo>
                <a:lnTo>
                  <a:pt x="3918" y="222"/>
                </a:lnTo>
                <a:lnTo>
                  <a:pt x="3918" y="228"/>
                </a:lnTo>
                <a:lnTo>
                  <a:pt x="3924" y="234"/>
                </a:lnTo>
                <a:lnTo>
                  <a:pt x="3936" y="240"/>
                </a:lnTo>
                <a:lnTo>
                  <a:pt x="3966" y="240"/>
                </a:lnTo>
                <a:lnTo>
                  <a:pt x="3942" y="252"/>
                </a:lnTo>
                <a:lnTo>
                  <a:pt x="3954" y="252"/>
                </a:lnTo>
                <a:lnTo>
                  <a:pt x="4002" y="276"/>
                </a:lnTo>
                <a:lnTo>
                  <a:pt x="4014" y="276"/>
                </a:lnTo>
                <a:lnTo>
                  <a:pt x="4026" y="270"/>
                </a:lnTo>
                <a:lnTo>
                  <a:pt x="4032" y="264"/>
                </a:lnTo>
                <a:lnTo>
                  <a:pt x="4044" y="258"/>
                </a:lnTo>
                <a:lnTo>
                  <a:pt x="4050" y="252"/>
                </a:lnTo>
                <a:lnTo>
                  <a:pt x="4074" y="246"/>
                </a:lnTo>
                <a:lnTo>
                  <a:pt x="4086" y="258"/>
                </a:lnTo>
                <a:lnTo>
                  <a:pt x="4092" y="270"/>
                </a:lnTo>
                <a:lnTo>
                  <a:pt x="4098" y="276"/>
                </a:lnTo>
                <a:lnTo>
                  <a:pt x="4104" y="270"/>
                </a:lnTo>
                <a:lnTo>
                  <a:pt x="4116" y="270"/>
                </a:lnTo>
                <a:lnTo>
                  <a:pt x="4128" y="264"/>
                </a:lnTo>
                <a:lnTo>
                  <a:pt x="4134" y="258"/>
                </a:lnTo>
                <a:lnTo>
                  <a:pt x="4146" y="258"/>
                </a:lnTo>
                <a:lnTo>
                  <a:pt x="4152" y="252"/>
                </a:lnTo>
                <a:lnTo>
                  <a:pt x="4158" y="252"/>
                </a:lnTo>
                <a:lnTo>
                  <a:pt x="4170" y="246"/>
                </a:lnTo>
                <a:lnTo>
                  <a:pt x="4176" y="234"/>
                </a:lnTo>
                <a:lnTo>
                  <a:pt x="4182" y="228"/>
                </a:lnTo>
                <a:lnTo>
                  <a:pt x="4194" y="246"/>
                </a:lnTo>
                <a:lnTo>
                  <a:pt x="4218" y="222"/>
                </a:lnTo>
                <a:lnTo>
                  <a:pt x="4218" y="216"/>
                </a:lnTo>
                <a:lnTo>
                  <a:pt x="4236" y="210"/>
                </a:lnTo>
                <a:lnTo>
                  <a:pt x="4326" y="210"/>
                </a:lnTo>
                <a:lnTo>
                  <a:pt x="4332" y="204"/>
                </a:lnTo>
                <a:lnTo>
                  <a:pt x="4332" y="192"/>
                </a:lnTo>
                <a:lnTo>
                  <a:pt x="4266" y="186"/>
                </a:lnTo>
                <a:lnTo>
                  <a:pt x="4302" y="174"/>
                </a:lnTo>
                <a:lnTo>
                  <a:pt x="4302" y="132"/>
                </a:lnTo>
                <a:lnTo>
                  <a:pt x="4278" y="132"/>
                </a:lnTo>
                <a:lnTo>
                  <a:pt x="4266" y="138"/>
                </a:lnTo>
                <a:lnTo>
                  <a:pt x="4260" y="144"/>
                </a:lnTo>
                <a:lnTo>
                  <a:pt x="4248" y="150"/>
                </a:lnTo>
                <a:lnTo>
                  <a:pt x="4242" y="126"/>
                </a:lnTo>
                <a:lnTo>
                  <a:pt x="4194" y="132"/>
                </a:lnTo>
                <a:lnTo>
                  <a:pt x="4194" y="120"/>
                </a:lnTo>
                <a:lnTo>
                  <a:pt x="4176" y="84"/>
                </a:lnTo>
                <a:lnTo>
                  <a:pt x="4140" y="84"/>
                </a:lnTo>
                <a:lnTo>
                  <a:pt x="4122" y="90"/>
                </a:lnTo>
                <a:lnTo>
                  <a:pt x="4110" y="96"/>
                </a:lnTo>
                <a:lnTo>
                  <a:pt x="4104" y="102"/>
                </a:lnTo>
                <a:lnTo>
                  <a:pt x="4098" y="102"/>
                </a:lnTo>
                <a:lnTo>
                  <a:pt x="4020" y="108"/>
                </a:lnTo>
                <a:lnTo>
                  <a:pt x="4044" y="126"/>
                </a:lnTo>
                <a:lnTo>
                  <a:pt x="3996" y="126"/>
                </a:lnTo>
                <a:lnTo>
                  <a:pt x="3984" y="132"/>
                </a:lnTo>
                <a:lnTo>
                  <a:pt x="3972" y="132"/>
                </a:lnTo>
                <a:lnTo>
                  <a:pt x="3966" y="138"/>
                </a:lnTo>
                <a:lnTo>
                  <a:pt x="3984" y="156"/>
                </a:lnTo>
                <a:lnTo>
                  <a:pt x="3972" y="156"/>
                </a:lnTo>
                <a:lnTo>
                  <a:pt x="3936" y="150"/>
                </a:lnTo>
                <a:lnTo>
                  <a:pt x="3906" y="156"/>
                </a:lnTo>
                <a:lnTo>
                  <a:pt x="3888" y="168"/>
                </a:lnTo>
                <a:lnTo>
                  <a:pt x="3888" y="174"/>
                </a:lnTo>
                <a:lnTo>
                  <a:pt x="3894" y="180"/>
                </a:lnTo>
                <a:lnTo>
                  <a:pt x="3954" y="180"/>
                </a:lnTo>
                <a:close/>
                <a:moveTo>
                  <a:pt x="3972" y="294"/>
                </a:moveTo>
                <a:lnTo>
                  <a:pt x="3954" y="300"/>
                </a:lnTo>
                <a:lnTo>
                  <a:pt x="3942" y="306"/>
                </a:lnTo>
                <a:lnTo>
                  <a:pt x="3936" y="312"/>
                </a:lnTo>
                <a:lnTo>
                  <a:pt x="3936" y="318"/>
                </a:lnTo>
                <a:lnTo>
                  <a:pt x="3966" y="324"/>
                </a:lnTo>
                <a:lnTo>
                  <a:pt x="3972" y="324"/>
                </a:lnTo>
                <a:lnTo>
                  <a:pt x="3990" y="306"/>
                </a:lnTo>
                <a:lnTo>
                  <a:pt x="3990" y="300"/>
                </a:lnTo>
                <a:lnTo>
                  <a:pt x="3984" y="294"/>
                </a:lnTo>
                <a:lnTo>
                  <a:pt x="3972" y="294"/>
                </a:lnTo>
                <a:close/>
                <a:moveTo>
                  <a:pt x="3738" y="336"/>
                </a:moveTo>
                <a:lnTo>
                  <a:pt x="3726" y="336"/>
                </a:lnTo>
                <a:lnTo>
                  <a:pt x="3720" y="330"/>
                </a:lnTo>
                <a:lnTo>
                  <a:pt x="3672" y="330"/>
                </a:lnTo>
                <a:lnTo>
                  <a:pt x="3636" y="336"/>
                </a:lnTo>
                <a:lnTo>
                  <a:pt x="3624" y="342"/>
                </a:lnTo>
                <a:lnTo>
                  <a:pt x="3642" y="360"/>
                </a:lnTo>
                <a:lnTo>
                  <a:pt x="3654" y="360"/>
                </a:lnTo>
                <a:lnTo>
                  <a:pt x="3660" y="378"/>
                </a:lnTo>
                <a:lnTo>
                  <a:pt x="3768" y="378"/>
                </a:lnTo>
                <a:lnTo>
                  <a:pt x="3768" y="390"/>
                </a:lnTo>
                <a:lnTo>
                  <a:pt x="3762" y="396"/>
                </a:lnTo>
                <a:lnTo>
                  <a:pt x="3762" y="408"/>
                </a:lnTo>
                <a:lnTo>
                  <a:pt x="3708" y="450"/>
                </a:lnTo>
                <a:lnTo>
                  <a:pt x="3732" y="456"/>
                </a:lnTo>
                <a:lnTo>
                  <a:pt x="3720" y="468"/>
                </a:lnTo>
                <a:lnTo>
                  <a:pt x="3714" y="468"/>
                </a:lnTo>
                <a:lnTo>
                  <a:pt x="3708" y="474"/>
                </a:lnTo>
                <a:lnTo>
                  <a:pt x="3708" y="480"/>
                </a:lnTo>
                <a:lnTo>
                  <a:pt x="3726" y="480"/>
                </a:lnTo>
                <a:lnTo>
                  <a:pt x="3738" y="474"/>
                </a:lnTo>
                <a:lnTo>
                  <a:pt x="3744" y="474"/>
                </a:lnTo>
                <a:lnTo>
                  <a:pt x="3756" y="468"/>
                </a:lnTo>
                <a:lnTo>
                  <a:pt x="3756" y="480"/>
                </a:lnTo>
                <a:lnTo>
                  <a:pt x="3792" y="480"/>
                </a:lnTo>
                <a:lnTo>
                  <a:pt x="3810" y="474"/>
                </a:lnTo>
                <a:lnTo>
                  <a:pt x="3822" y="468"/>
                </a:lnTo>
                <a:lnTo>
                  <a:pt x="3840" y="468"/>
                </a:lnTo>
                <a:lnTo>
                  <a:pt x="3846" y="462"/>
                </a:lnTo>
                <a:lnTo>
                  <a:pt x="3852" y="462"/>
                </a:lnTo>
                <a:lnTo>
                  <a:pt x="3858" y="486"/>
                </a:lnTo>
                <a:lnTo>
                  <a:pt x="3924" y="480"/>
                </a:lnTo>
                <a:lnTo>
                  <a:pt x="4002" y="498"/>
                </a:lnTo>
                <a:lnTo>
                  <a:pt x="4098" y="486"/>
                </a:lnTo>
                <a:lnTo>
                  <a:pt x="4128" y="468"/>
                </a:lnTo>
                <a:lnTo>
                  <a:pt x="4122" y="474"/>
                </a:lnTo>
                <a:lnTo>
                  <a:pt x="4122" y="486"/>
                </a:lnTo>
                <a:lnTo>
                  <a:pt x="4260" y="486"/>
                </a:lnTo>
                <a:lnTo>
                  <a:pt x="4272" y="468"/>
                </a:lnTo>
                <a:lnTo>
                  <a:pt x="4338" y="438"/>
                </a:lnTo>
                <a:lnTo>
                  <a:pt x="4320" y="432"/>
                </a:lnTo>
                <a:lnTo>
                  <a:pt x="4320" y="420"/>
                </a:lnTo>
                <a:lnTo>
                  <a:pt x="4314" y="420"/>
                </a:lnTo>
                <a:lnTo>
                  <a:pt x="4308" y="414"/>
                </a:lnTo>
                <a:lnTo>
                  <a:pt x="4290" y="414"/>
                </a:lnTo>
                <a:lnTo>
                  <a:pt x="4278" y="408"/>
                </a:lnTo>
                <a:lnTo>
                  <a:pt x="4260" y="408"/>
                </a:lnTo>
                <a:lnTo>
                  <a:pt x="4242" y="402"/>
                </a:lnTo>
                <a:lnTo>
                  <a:pt x="4206" y="402"/>
                </a:lnTo>
                <a:lnTo>
                  <a:pt x="4164" y="414"/>
                </a:lnTo>
                <a:lnTo>
                  <a:pt x="4116" y="420"/>
                </a:lnTo>
                <a:lnTo>
                  <a:pt x="4074" y="426"/>
                </a:lnTo>
                <a:lnTo>
                  <a:pt x="4038" y="438"/>
                </a:lnTo>
                <a:lnTo>
                  <a:pt x="4026" y="438"/>
                </a:lnTo>
                <a:lnTo>
                  <a:pt x="4014" y="432"/>
                </a:lnTo>
                <a:lnTo>
                  <a:pt x="4008" y="426"/>
                </a:lnTo>
                <a:lnTo>
                  <a:pt x="3996" y="420"/>
                </a:lnTo>
                <a:lnTo>
                  <a:pt x="3984" y="420"/>
                </a:lnTo>
                <a:lnTo>
                  <a:pt x="3972" y="426"/>
                </a:lnTo>
                <a:lnTo>
                  <a:pt x="3960" y="426"/>
                </a:lnTo>
                <a:lnTo>
                  <a:pt x="3948" y="432"/>
                </a:lnTo>
                <a:lnTo>
                  <a:pt x="3942" y="438"/>
                </a:lnTo>
                <a:lnTo>
                  <a:pt x="3936" y="438"/>
                </a:lnTo>
                <a:lnTo>
                  <a:pt x="3912" y="414"/>
                </a:lnTo>
                <a:lnTo>
                  <a:pt x="3894" y="426"/>
                </a:lnTo>
                <a:lnTo>
                  <a:pt x="3864" y="420"/>
                </a:lnTo>
                <a:lnTo>
                  <a:pt x="3894" y="408"/>
                </a:lnTo>
                <a:lnTo>
                  <a:pt x="3876" y="396"/>
                </a:lnTo>
                <a:lnTo>
                  <a:pt x="3822" y="408"/>
                </a:lnTo>
                <a:lnTo>
                  <a:pt x="3858" y="396"/>
                </a:lnTo>
                <a:lnTo>
                  <a:pt x="3858" y="390"/>
                </a:lnTo>
                <a:lnTo>
                  <a:pt x="3924" y="384"/>
                </a:lnTo>
                <a:lnTo>
                  <a:pt x="3888" y="372"/>
                </a:lnTo>
                <a:lnTo>
                  <a:pt x="3870" y="372"/>
                </a:lnTo>
                <a:lnTo>
                  <a:pt x="3876" y="366"/>
                </a:lnTo>
                <a:lnTo>
                  <a:pt x="3876" y="360"/>
                </a:lnTo>
                <a:lnTo>
                  <a:pt x="3870" y="354"/>
                </a:lnTo>
                <a:lnTo>
                  <a:pt x="3840" y="354"/>
                </a:lnTo>
                <a:lnTo>
                  <a:pt x="3822" y="360"/>
                </a:lnTo>
                <a:lnTo>
                  <a:pt x="3804" y="360"/>
                </a:lnTo>
                <a:lnTo>
                  <a:pt x="3786" y="366"/>
                </a:lnTo>
                <a:lnTo>
                  <a:pt x="3774" y="354"/>
                </a:lnTo>
                <a:lnTo>
                  <a:pt x="3762" y="348"/>
                </a:lnTo>
                <a:lnTo>
                  <a:pt x="3756" y="342"/>
                </a:lnTo>
                <a:lnTo>
                  <a:pt x="3744" y="336"/>
                </a:lnTo>
                <a:lnTo>
                  <a:pt x="3738" y="336"/>
                </a:lnTo>
                <a:close/>
                <a:moveTo>
                  <a:pt x="3264" y="420"/>
                </a:moveTo>
                <a:lnTo>
                  <a:pt x="3282" y="420"/>
                </a:lnTo>
                <a:lnTo>
                  <a:pt x="3300" y="426"/>
                </a:lnTo>
                <a:lnTo>
                  <a:pt x="3318" y="426"/>
                </a:lnTo>
                <a:lnTo>
                  <a:pt x="3330" y="432"/>
                </a:lnTo>
                <a:lnTo>
                  <a:pt x="3342" y="432"/>
                </a:lnTo>
                <a:lnTo>
                  <a:pt x="3330" y="444"/>
                </a:lnTo>
                <a:lnTo>
                  <a:pt x="3324" y="444"/>
                </a:lnTo>
                <a:lnTo>
                  <a:pt x="3324" y="456"/>
                </a:lnTo>
                <a:lnTo>
                  <a:pt x="3438" y="456"/>
                </a:lnTo>
                <a:lnTo>
                  <a:pt x="3462" y="444"/>
                </a:lnTo>
                <a:lnTo>
                  <a:pt x="3462" y="432"/>
                </a:lnTo>
                <a:lnTo>
                  <a:pt x="3468" y="426"/>
                </a:lnTo>
                <a:lnTo>
                  <a:pt x="3480" y="426"/>
                </a:lnTo>
                <a:lnTo>
                  <a:pt x="3492" y="420"/>
                </a:lnTo>
                <a:lnTo>
                  <a:pt x="3504" y="420"/>
                </a:lnTo>
                <a:lnTo>
                  <a:pt x="3510" y="414"/>
                </a:lnTo>
                <a:lnTo>
                  <a:pt x="3510" y="408"/>
                </a:lnTo>
                <a:lnTo>
                  <a:pt x="3522" y="396"/>
                </a:lnTo>
                <a:lnTo>
                  <a:pt x="3534" y="390"/>
                </a:lnTo>
                <a:lnTo>
                  <a:pt x="3540" y="384"/>
                </a:lnTo>
                <a:lnTo>
                  <a:pt x="3552" y="378"/>
                </a:lnTo>
                <a:lnTo>
                  <a:pt x="3552" y="372"/>
                </a:lnTo>
                <a:lnTo>
                  <a:pt x="3546" y="366"/>
                </a:lnTo>
                <a:lnTo>
                  <a:pt x="3534" y="360"/>
                </a:lnTo>
                <a:lnTo>
                  <a:pt x="3510" y="360"/>
                </a:lnTo>
                <a:lnTo>
                  <a:pt x="3504" y="366"/>
                </a:lnTo>
                <a:lnTo>
                  <a:pt x="3492" y="366"/>
                </a:lnTo>
                <a:lnTo>
                  <a:pt x="3486" y="360"/>
                </a:lnTo>
                <a:lnTo>
                  <a:pt x="3474" y="360"/>
                </a:lnTo>
                <a:lnTo>
                  <a:pt x="3462" y="354"/>
                </a:lnTo>
                <a:lnTo>
                  <a:pt x="3450" y="354"/>
                </a:lnTo>
                <a:lnTo>
                  <a:pt x="3432" y="348"/>
                </a:lnTo>
                <a:lnTo>
                  <a:pt x="3426" y="354"/>
                </a:lnTo>
                <a:lnTo>
                  <a:pt x="3420" y="354"/>
                </a:lnTo>
                <a:lnTo>
                  <a:pt x="3414" y="366"/>
                </a:lnTo>
                <a:lnTo>
                  <a:pt x="3414" y="396"/>
                </a:lnTo>
                <a:lnTo>
                  <a:pt x="3396" y="378"/>
                </a:lnTo>
                <a:lnTo>
                  <a:pt x="3384" y="372"/>
                </a:lnTo>
                <a:lnTo>
                  <a:pt x="3366" y="372"/>
                </a:lnTo>
                <a:lnTo>
                  <a:pt x="3354" y="384"/>
                </a:lnTo>
                <a:lnTo>
                  <a:pt x="3348" y="396"/>
                </a:lnTo>
                <a:lnTo>
                  <a:pt x="3330" y="414"/>
                </a:lnTo>
                <a:lnTo>
                  <a:pt x="3324" y="414"/>
                </a:lnTo>
                <a:lnTo>
                  <a:pt x="3300" y="366"/>
                </a:lnTo>
                <a:lnTo>
                  <a:pt x="3288" y="360"/>
                </a:lnTo>
                <a:lnTo>
                  <a:pt x="3258" y="360"/>
                </a:lnTo>
                <a:lnTo>
                  <a:pt x="3246" y="366"/>
                </a:lnTo>
                <a:lnTo>
                  <a:pt x="3240" y="372"/>
                </a:lnTo>
                <a:lnTo>
                  <a:pt x="3240" y="396"/>
                </a:lnTo>
                <a:lnTo>
                  <a:pt x="3246" y="408"/>
                </a:lnTo>
                <a:lnTo>
                  <a:pt x="3258" y="414"/>
                </a:lnTo>
                <a:lnTo>
                  <a:pt x="3264" y="420"/>
                </a:lnTo>
                <a:close/>
                <a:moveTo>
                  <a:pt x="3720" y="288"/>
                </a:moveTo>
                <a:lnTo>
                  <a:pt x="3726" y="288"/>
                </a:lnTo>
                <a:lnTo>
                  <a:pt x="3732" y="294"/>
                </a:lnTo>
                <a:lnTo>
                  <a:pt x="3738" y="306"/>
                </a:lnTo>
                <a:lnTo>
                  <a:pt x="3768" y="306"/>
                </a:lnTo>
                <a:lnTo>
                  <a:pt x="3780" y="300"/>
                </a:lnTo>
                <a:lnTo>
                  <a:pt x="3834" y="300"/>
                </a:lnTo>
                <a:lnTo>
                  <a:pt x="3834" y="294"/>
                </a:lnTo>
                <a:lnTo>
                  <a:pt x="3828" y="294"/>
                </a:lnTo>
                <a:lnTo>
                  <a:pt x="3822" y="288"/>
                </a:lnTo>
                <a:lnTo>
                  <a:pt x="3810" y="288"/>
                </a:lnTo>
                <a:lnTo>
                  <a:pt x="3804" y="282"/>
                </a:lnTo>
                <a:lnTo>
                  <a:pt x="3792" y="282"/>
                </a:lnTo>
                <a:lnTo>
                  <a:pt x="3804" y="270"/>
                </a:lnTo>
                <a:lnTo>
                  <a:pt x="3816" y="264"/>
                </a:lnTo>
                <a:lnTo>
                  <a:pt x="3822" y="264"/>
                </a:lnTo>
                <a:lnTo>
                  <a:pt x="3828" y="258"/>
                </a:lnTo>
                <a:lnTo>
                  <a:pt x="3822" y="258"/>
                </a:lnTo>
                <a:lnTo>
                  <a:pt x="3810" y="252"/>
                </a:lnTo>
                <a:lnTo>
                  <a:pt x="3738" y="228"/>
                </a:lnTo>
                <a:lnTo>
                  <a:pt x="3732" y="228"/>
                </a:lnTo>
                <a:lnTo>
                  <a:pt x="3726" y="234"/>
                </a:lnTo>
                <a:lnTo>
                  <a:pt x="3714" y="240"/>
                </a:lnTo>
                <a:lnTo>
                  <a:pt x="3702" y="240"/>
                </a:lnTo>
                <a:lnTo>
                  <a:pt x="3690" y="252"/>
                </a:lnTo>
                <a:lnTo>
                  <a:pt x="3690" y="258"/>
                </a:lnTo>
                <a:lnTo>
                  <a:pt x="3696" y="264"/>
                </a:lnTo>
                <a:lnTo>
                  <a:pt x="3702" y="276"/>
                </a:lnTo>
                <a:lnTo>
                  <a:pt x="3714" y="282"/>
                </a:lnTo>
                <a:lnTo>
                  <a:pt x="3720" y="288"/>
                </a:lnTo>
                <a:close/>
                <a:moveTo>
                  <a:pt x="3288" y="504"/>
                </a:moveTo>
                <a:lnTo>
                  <a:pt x="3270" y="504"/>
                </a:lnTo>
                <a:lnTo>
                  <a:pt x="3234" y="510"/>
                </a:lnTo>
                <a:lnTo>
                  <a:pt x="3186" y="516"/>
                </a:lnTo>
                <a:lnTo>
                  <a:pt x="3144" y="528"/>
                </a:lnTo>
                <a:lnTo>
                  <a:pt x="3132" y="534"/>
                </a:lnTo>
                <a:lnTo>
                  <a:pt x="3126" y="540"/>
                </a:lnTo>
                <a:lnTo>
                  <a:pt x="3132" y="540"/>
                </a:lnTo>
                <a:lnTo>
                  <a:pt x="3150" y="558"/>
                </a:lnTo>
                <a:lnTo>
                  <a:pt x="3156" y="570"/>
                </a:lnTo>
                <a:lnTo>
                  <a:pt x="3156" y="576"/>
                </a:lnTo>
                <a:lnTo>
                  <a:pt x="3138" y="582"/>
                </a:lnTo>
                <a:lnTo>
                  <a:pt x="3120" y="570"/>
                </a:lnTo>
                <a:lnTo>
                  <a:pt x="3090" y="564"/>
                </a:lnTo>
                <a:lnTo>
                  <a:pt x="3048" y="570"/>
                </a:lnTo>
                <a:lnTo>
                  <a:pt x="3066" y="606"/>
                </a:lnTo>
                <a:lnTo>
                  <a:pt x="3072" y="612"/>
                </a:lnTo>
                <a:lnTo>
                  <a:pt x="3084" y="618"/>
                </a:lnTo>
                <a:lnTo>
                  <a:pt x="3102" y="624"/>
                </a:lnTo>
                <a:lnTo>
                  <a:pt x="3114" y="630"/>
                </a:lnTo>
                <a:lnTo>
                  <a:pt x="3120" y="642"/>
                </a:lnTo>
                <a:lnTo>
                  <a:pt x="3120" y="654"/>
                </a:lnTo>
                <a:lnTo>
                  <a:pt x="3126" y="666"/>
                </a:lnTo>
                <a:lnTo>
                  <a:pt x="3126" y="678"/>
                </a:lnTo>
                <a:lnTo>
                  <a:pt x="3144" y="678"/>
                </a:lnTo>
                <a:lnTo>
                  <a:pt x="3228" y="666"/>
                </a:lnTo>
                <a:lnTo>
                  <a:pt x="3264" y="660"/>
                </a:lnTo>
                <a:lnTo>
                  <a:pt x="3276" y="654"/>
                </a:lnTo>
                <a:lnTo>
                  <a:pt x="3282" y="642"/>
                </a:lnTo>
                <a:lnTo>
                  <a:pt x="3288" y="624"/>
                </a:lnTo>
                <a:lnTo>
                  <a:pt x="3300" y="600"/>
                </a:lnTo>
                <a:lnTo>
                  <a:pt x="3300" y="588"/>
                </a:lnTo>
                <a:lnTo>
                  <a:pt x="3228" y="576"/>
                </a:lnTo>
                <a:lnTo>
                  <a:pt x="3240" y="570"/>
                </a:lnTo>
                <a:lnTo>
                  <a:pt x="3348" y="534"/>
                </a:lnTo>
                <a:lnTo>
                  <a:pt x="3360" y="528"/>
                </a:lnTo>
                <a:lnTo>
                  <a:pt x="3354" y="522"/>
                </a:lnTo>
                <a:lnTo>
                  <a:pt x="3342" y="516"/>
                </a:lnTo>
                <a:lnTo>
                  <a:pt x="3324" y="510"/>
                </a:lnTo>
                <a:lnTo>
                  <a:pt x="3312" y="510"/>
                </a:lnTo>
                <a:lnTo>
                  <a:pt x="3300" y="504"/>
                </a:lnTo>
                <a:lnTo>
                  <a:pt x="3288" y="504"/>
                </a:lnTo>
                <a:close/>
                <a:moveTo>
                  <a:pt x="2898" y="744"/>
                </a:moveTo>
                <a:lnTo>
                  <a:pt x="2880" y="738"/>
                </a:lnTo>
                <a:lnTo>
                  <a:pt x="2796" y="738"/>
                </a:lnTo>
                <a:lnTo>
                  <a:pt x="2874" y="696"/>
                </a:lnTo>
                <a:lnTo>
                  <a:pt x="2880" y="684"/>
                </a:lnTo>
                <a:lnTo>
                  <a:pt x="2886" y="654"/>
                </a:lnTo>
                <a:lnTo>
                  <a:pt x="2898" y="624"/>
                </a:lnTo>
                <a:lnTo>
                  <a:pt x="2898" y="588"/>
                </a:lnTo>
                <a:lnTo>
                  <a:pt x="2880" y="570"/>
                </a:lnTo>
                <a:lnTo>
                  <a:pt x="2850" y="570"/>
                </a:lnTo>
                <a:lnTo>
                  <a:pt x="2814" y="576"/>
                </a:lnTo>
                <a:lnTo>
                  <a:pt x="2796" y="582"/>
                </a:lnTo>
                <a:lnTo>
                  <a:pt x="2784" y="588"/>
                </a:lnTo>
                <a:lnTo>
                  <a:pt x="2784" y="594"/>
                </a:lnTo>
                <a:lnTo>
                  <a:pt x="2766" y="612"/>
                </a:lnTo>
                <a:lnTo>
                  <a:pt x="2760" y="630"/>
                </a:lnTo>
                <a:lnTo>
                  <a:pt x="2736" y="654"/>
                </a:lnTo>
                <a:lnTo>
                  <a:pt x="2718" y="666"/>
                </a:lnTo>
                <a:lnTo>
                  <a:pt x="2706" y="672"/>
                </a:lnTo>
                <a:lnTo>
                  <a:pt x="2700" y="672"/>
                </a:lnTo>
                <a:lnTo>
                  <a:pt x="2694" y="666"/>
                </a:lnTo>
                <a:lnTo>
                  <a:pt x="2694" y="660"/>
                </a:lnTo>
                <a:lnTo>
                  <a:pt x="2700" y="654"/>
                </a:lnTo>
                <a:lnTo>
                  <a:pt x="2706" y="642"/>
                </a:lnTo>
                <a:lnTo>
                  <a:pt x="2712" y="636"/>
                </a:lnTo>
                <a:lnTo>
                  <a:pt x="2718" y="624"/>
                </a:lnTo>
                <a:lnTo>
                  <a:pt x="2718" y="612"/>
                </a:lnTo>
                <a:lnTo>
                  <a:pt x="2724" y="606"/>
                </a:lnTo>
                <a:lnTo>
                  <a:pt x="2724" y="600"/>
                </a:lnTo>
                <a:lnTo>
                  <a:pt x="2706" y="594"/>
                </a:lnTo>
                <a:lnTo>
                  <a:pt x="2676" y="588"/>
                </a:lnTo>
                <a:lnTo>
                  <a:pt x="2628" y="588"/>
                </a:lnTo>
                <a:lnTo>
                  <a:pt x="2622" y="606"/>
                </a:lnTo>
                <a:lnTo>
                  <a:pt x="2610" y="612"/>
                </a:lnTo>
                <a:lnTo>
                  <a:pt x="2586" y="618"/>
                </a:lnTo>
                <a:lnTo>
                  <a:pt x="2550" y="624"/>
                </a:lnTo>
                <a:lnTo>
                  <a:pt x="2508" y="630"/>
                </a:lnTo>
                <a:lnTo>
                  <a:pt x="2490" y="630"/>
                </a:lnTo>
                <a:lnTo>
                  <a:pt x="2496" y="624"/>
                </a:lnTo>
                <a:lnTo>
                  <a:pt x="2508" y="618"/>
                </a:lnTo>
                <a:lnTo>
                  <a:pt x="2520" y="618"/>
                </a:lnTo>
                <a:lnTo>
                  <a:pt x="2538" y="612"/>
                </a:lnTo>
                <a:lnTo>
                  <a:pt x="2550" y="606"/>
                </a:lnTo>
                <a:lnTo>
                  <a:pt x="2586" y="594"/>
                </a:lnTo>
                <a:lnTo>
                  <a:pt x="2598" y="588"/>
                </a:lnTo>
                <a:lnTo>
                  <a:pt x="2604" y="588"/>
                </a:lnTo>
                <a:lnTo>
                  <a:pt x="2604" y="582"/>
                </a:lnTo>
                <a:lnTo>
                  <a:pt x="2592" y="576"/>
                </a:lnTo>
                <a:lnTo>
                  <a:pt x="2556" y="576"/>
                </a:lnTo>
                <a:lnTo>
                  <a:pt x="2496" y="594"/>
                </a:lnTo>
                <a:lnTo>
                  <a:pt x="2460" y="600"/>
                </a:lnTo>
                <a:lnTo>
                  <a:pt x="2466" y="594"/>
                </a:lnTo>
                <a:lnTo>
                  <a:pt x="2478" y="588"/>
                </a:lnTo>
                <a:lnTo>
                  <a:pt x="2490" y="576"/>
                </a:lnTo>
                <a:lnTo>
                  <a:pt x="2502" y="570"/>
                </a:lnTo>
                <a:lnTo>
                  <a:pt x="2514" y="558"/>
                </a:lnTo>
                <a:lnTo>
                  <a:pt x="2508" y="558"/>
                </a:lnTo>
                <a:lnTo>
                  <a:pt x="2508" y="552"/>
                </a:lnTo>
                <a:lnTo>
                  <a:pt x="2496" y="552"/>
                </a:lnTo>
                <a:lnTo>
                  <a:pt x="2346" y="600"/>
                </a:lnTo>
                <a:lnTo>
                  <a:pt x="2328" y="600"/>
                </a:lnTo>
                <a:lnTo>
                  <a:pt x="2244" y="624"/>
                </a:lnTo>
                <a:lnTo>
                  <a:pt x="2250" y="642"/>
                </a:lnTo>
                <a:lnTo>
                  <a:pt x="2190" y="660"/>
                </a:lnTo>
                <a:lnTo>
                  <a:pt x="2172" y="678"/>
                </a:lnTo>
                <a:lnTo>
                  <a:pt x="2202" y="690"/>
                </a:lnTo>
                <a:lnTo>
                  <a:pt x="2208" y="684"/>
                </a:lnTo>
                <a:lnTo>
                  <a:pt x="2220" y="678"/>
                </a:lnTo>
                <a:lnTo>
                  <a:pt x="2238" y="678"/>
                </a:lnTo>
                <a:lnTo>
                  <a:pt x="2244" y="684"/>
                </a:lnTo>
                <a:lnTo>
                  <a:pt x="2244" y="690"/>
                </a:lnTo>
                <a:lnTo>
                  <a:pt x="2238" y="696"/>
                </a:lnTo>
                <a:lnTo>
                  <a:pt x="2226" y="696"/>
                </a:lnTo>
                <a:lnTo>
                  <a:pt x="2208" y="702"/>
                </a:lnTo>
                <a:lnTo>
                  <a:pt x="2196" y="702"/>
                </a:lnTo>
                <a:lnTo>
                  <a:pt x="2160" y="720"/>
                </a:lnTo>
                <a:lnTo>
                  <a:pt x="2166" y="732"/>
                </a:lnTo>
                <a:lnTo>
                  <a:pt x="2196" y="732"/>
                </a:lnTo>
                <a:lnTo>
                  <a:pt x="2238" y="738"/>
                </a:lnTo>
                <a:lnTo>
                  <a:pt x="2322" y="738"/>
                </a:lnTo>
                <a:lnTo>
                  <a:pt x="2352" y="744"/>
                </a:lnTo>
                <a:lnTo>
                  <a:pt x="2352" y="750"/>
                </a:lnTo>
                <a:lnTo>
                  <a:pt x="2322" y="762"/>
                </a:lnTo>
                <a:lnTo>
                  <a:pt x="2280" y="762"/>
                </a:lnTo>
                <a:lnTo>
                  <a:pt x="2172" y="774"/>
                </a:lnTo>
                <a:lnTo>
                  <a:pt x="2136" y="774"/>
                </a:lnTo>
                <a:lnTo>
                  <a:pt x="2112" y="786"/>
                </a:lnTo>
                <a:lnTo>
                  <a:pt x="2106" y="792"/>
                </a:lnTo>
                <a:lnTo>
                  <a:pt x="2118" y="804"/>
                </a:lnTo>
                <a:lnTo>
                  <a:pt x="2130" y="810"/>
                </a:lnTo>
                <a:lnTo>
                  <a:pt x="2148" y="810"/>
                </a:lnTo>
                <a:lnTo>
                  <a:pt x="2160" y="816"/>
                </a:lnTo>
                <a:lnTo>
                  <a:pt x="2178" y="822"/>
                </a:lnTo>
                <a:lnTo>
                  <a:pt x="2190" y="828"/>
                </a:lnTo>
                <a:lnTo>
                  <a:pt x="2190" y="834"/>
                </a:lnTo>
                <a:lnTo>
                  <a:pt x="2184" y="840"/>
                </a:lnTo>
                <a:lnTo>
                  <a:pt x="2172" y="840"/>
                </a:lnTo>
                <a:lnTo>
                  <a:pt x="2154" y="858"/>
                </a:lnTo>
                <a:lnTo>
                  <a:pt x="2166" y="870"/>
                </a:lnTo>
                <a:lnTo>
                  <a:pt x="2322" y="870"/>
                </a:lnTo>
                <a:lnTo>
                  <a:pt x="2370" y="864"/>
                </a:lnTo>
                <a:lnTo>
                  <a:pt x="2436" y="858"/>
                </a:lnTo>
                <a:lnTo>
                  <a:pt x="2508" y="846"/>
                </a:lnTo>
                <a:lnTo>
                  <a:pt x="2574" y="840"/>
                </a:lnTo>
                <a:lnTo>
                  <a:pt x="2616" y="828"/>
                </a:lnTo>
                <a:lnTo>
                  <a:pt x="2652" y="828"/>
                </a:lnTo>
                <a:lnTo>
                  <a:pt x="2736" y="864"/>
                </a:lnTo>
                <a:lnTo>
                  <a:pt x="2778" y="876"/>
                </a:lnTo>
                <a:lnTo>
                  <a:pt x="2796" y="876"/>
                </a:lnTo>
                <a:lnTo>
                  <a:pt x="2814" y="870"/>
                </a:lnTo>
                <a:lnTo>
                  <a:pt x="2832" y="852"/>
                </a:lnTo>
                <a:lnTo>
                  <a:pt x="2838" y="840"/>
                </a:lnTo>
                <a:lnTo>
                  <a:pt x="2844" y="834"/>
                </a:lnTo>
                <a:lnTo>
                  <a:pt x="2844" y="822"/>
                </a:lnTo>
                <a:lnTo>
                  <a:pt x="2766" y="822"/>
                </a:lnTo>
                <a:lnTo>
                  <a:pt x="2802" y="798"/>
                </a:lnTo>
                <a:lnTo>
                  <a:pt x="2850" y="798"/>
                </a:lnTo>
                <a:lnTo>
                  <a:pt x="2898" y="792"/>
                </a:lnTo>
                <a:lnTo>
                  <a:pt x="2910" y="786"/>
                </a:lnTo>
                <a:lnTo>
                  <a:pt x="2916" y="786"/>
                </a:lnTo>
                <a:lnTo>
                  <a:pt x="2922" y="780"/>
                </a:lnTo>
                <a:lnTo>
                  <a:pt x="2916" y="768"/>
                </a:lnTo>
                <a:lnTo>
                  <a:pt x="2898" y="750"/>
                </a:lnTo>
                <a:lnTo>
                  <a:pt x="2898" y="744"/>
                </a:lnTo>
                <a:close/>
                <a:moveTo>
                  <a:pt x="2868" y="882"/>
                </a:moveTo>
                <a:lnTo>
                  <a:pt x="2886" y="882"/>
                </a:lnTo>
                <a:lnTo>
                  <a:pt x="2904" y="876"/>
                </a:lnTo>
                <a:lnTo>
                  <a:pt x="2910" y="870"/>
                </a:lnTo>
                <a:lnTo>
                  <a:pt x="2910" y="864"/>
                </a:lnTo>
                <a:lnTo>
                  <a:pt x="2904" y="858"/>
                </a:lnTo>
                <a:lnTo>
                  <a:pt x="2880" y="858"/>
                </a:lnTo>
                <a:lnTo>
                  <a:pt x="2868" y="870"/>
                </a:lnTo>
                <a:lnTo>
                  <a:pt x="2868" y="882"/>
                </a:lnTo>
                <a:close/>
                <a:moveTo>
                  <a:pt x="3276" y="330"/>
                </a:moveTo>
                <a:lnTo>
                  <a:pt x="3288" y="330"/>
                </a:lnTo>
                <a:lnTo>
                  <a:pt x="3294" y="324"/>
                </a:lnTo>
                <a:lnTo>
                  <a:pt x="3300" y="312"/>
                </a:lnTo>
                <a:lnTo>
                  <a:pt x="3300" y="306"/>
                </a:lnTo>
                <a:lnTo>
                  <a:pt x="3294" y="294"/>
                </a:lnTo>
                <a:lnTo>
                  <a:pt x="3288" y="288"/>
                </a:lnTo>
                <a:lnTo>
                  <a:pt x="3276" y="288"/>
                </a:lnTo>
                <a:lnTo>
                  <a:pt x="3270" y="300"/>
                </a:lnTo>
                <a:lnTo>
                  <a:pt x="3264" y="306"/>
                </a:lnTo>
                <a:lnTo>
                  <a:pt x="3264" y="324"/>
                </a:lnTo>
                <a:lnTo>
                  <a:pt x="3270" y="330"/>
                </a:lnTo>
                <a:lnTo>
                  <a:pt x="3276" y="330"/>
                </a:lnTo>
                <a:close/>
                <a:moveTo>
                  <a:pt x="3462" y="228"/>
                </a:moveTo>
                <a:lnTo>
                  <a:pt x="3450" y="240"/>
                </a:lnTo>
                <a:lnTo>
                  <a:pt x="3450" y="252"/>
                </a:lnTo>
                <a:lnTo>
                  <a:pt x="3456" y="258"/>
                </a:lnTo>
                <a:lnTo>
                  <a:pt x="3528" y="258"/>
                </a:lnTo>
                <a:lnTo>
                  <a:pt x="3546" y="276"/>
                </a:lnTo>
                <a:lnTo>
                  <a:pt x="3558" y="282"/>
                </a:lnTo>
                <a:lnTo>
                  <a:pt x="3588" y="282"/>
                </a:lnTo>
                <a:lnTo>
                  <a:pt x="3612" y="270"/>
                </a:lnTo>
                <a:lnTo>
                  <a:pt x="3618" y="264"/>
                </a:lnTo>
                <a:lnTo>
                  <a:pt x="3606" y="252"/>
                </a:lnTo>
                <a:lnTo>
                  <a:pt x="3636" y="246"/>
                </a:lnTo>
                <a:lnTo>
                  <a:pt x="3594" y="210"/>
                </a:lnTo>
                <a:lnTo>
                  <a:pt x="3552" y="216"/>
                </a:lnTo>
                <a:lnTo>
                  <a:pt x="3534" y="198"/>
                </a:lnTo>
                <a:lnTo>
                  <a:pt x="3450" y="198"/>
                </a:lnTo>
                <a:lnTo>
                  <a:pt x="3438" y="204"/>
                </a:lnTo>
                <a:lnTo>
                  <a:pt x="3426" y="204"/>
                </a:lnTo>
                <a:lnTo>
                  <a:pt x="3420" y="210"/>
                </a:lnTo>
                <a:lnTo>
                  <a:pt x="3438" y="228"/>
                </a:lnTo>
                <a:lnTo>
                  <a:pt x="3462" y="228"/>
                </a:lnTo>
                <a:close/>
                <a:moveTo>
                  <a:pt x="3432" y="1302"/>
                </a:moveTo>
                <a:lnTo>
                  <a:pt x="3408" y="1326"/>
                </a:lnTo>
                <a:lnTo>
                  <a:pt x="3408" y="1344"/>
                </a:lnTo>
                <a:lnTo>
                  <a:pt x="3438" y="1344"/>
                </a:lnTo>
                <a:lnTo>
                  <a:pt x="3462" y="1332"/>
                </a:lnTo>
                <a:lnTo>
                  <a:pt x="3468" y="1332"/>
                </a:lnTo>
                <a:lnTo>
                  <a:pt x="3480" y="1326"/>
                </a:lnTo>
                <a:lnTo>
                  <a:pt x="3486" y="1326"/>
                </a:lnTo>
                <a:lnTo>
                  <a:pt x="3504" y="1308"/>
                </a:lnTo>
                <a:lnTo>
                  <a:pt x="3516" y="1290"/>
                </a:lnTo>
                <a:lnTo>
                  <a:pt x="3516" y="1266"/>
                </a:lnTo>
                <a:lnTo>
                  <a:pt x="3510" y="1260"/>
                </a:lnTo>
                <a:lnTo>
                  <a:pt x="3498" y="1260"/>
                </a:lnTo>
                <a:lnTo>
                  <a:pt x="3480" y="1266"/>
                </a:lnTo>
                <a:lnTo>
                  <a:pt x="3432" y="1302"/>
                </a:lnTo>
                <a:close/>
                <a:moveTo>
                  <a:pt x="4416" y="1392"/>
                </a:moveTo>
                <a:lnTo>
                  <a:pt x="4428" y="1380"/>
                </a:lnTo>
                <a:lnTo>
                  <a:pt x="4428" y="1374"/>
                </a:lnTo>
                <a:lnTo>
                  <a:pt x="4386" y="1374"/>
                </a:lnTo>
                <a:lnTo>
                  <a:pt x="4386" y="1380"/>
                </a:lnTo>
                <a:lnTo>
                  <a:pt x="4404" y="1398"/>
                </a:lnTo>
                <a:lnTo>
                  <a:pt x="4416" y="1392"/>
                </a:lnTo>
                <a:close/>
                <a:moveTo>
                  <a:pt x="3120" y="2034"/>
                </a:moveTo>
                <a:lnTo>
                  <a:pt x="3132" y="2034"/>
                </a:lnTo>
                <a:lnTo>
                  <a:pt x="3138" y="2028"/>
                </a:lnTo>
                <a:lnTo>
                  <a:pt x="3132" y="2022"/>
                </a:lnTo>
                <a:lnTo>
                  <a:pt x="3120" y="2016"/>
                </a:lnTo>
                <a:lnTo>
                  <a:pt x="3114" y="2010"/>
                </a:lnTo>
                <a:lnTo>
                  <a:pt x="3108" y="2010"/>
                </a:lnTo>
                <a:lnTo>
                  <a:pt x="3090" y="2016"/>
                </a:lnTo>
                <a:lnTo>
                  <a:pt x="3078" y="2022"/>
                </a:lnTo>
                <a:lnTo>
                  <a:pt x="3072" y="2022"/>
                </a:lnTo>
                <a:lnTo>
                  <a:pt x="3072" y="2028"/>
                </a:lnTo>
                <a:lnTo>
                  <a:pt x="3078" y="2034"/>
                </a:lnTo>
                <a:lnTo>
                  <a:pt x="3120" y="2034"/>
                </a:lnTo>
                <a:close/>
                <a:moveTo>
                  <a:pt x="4758" y="996"/>
                </a:moveTo>
                <a:lnTo>
                  <a:pt x="4746" y="996"/>
                </a:lnTo>
                <a:lnTo>
                  <a:pt x="4734" y="984"/>
                </a:lnTo>
                <a:lnTo>
                  <a:pt x="4704" y="1008"/>
                </a:lnTo>
                <a:lnTo>
                  <a:pt x="4704" y="978"/>
                </a:lnTo>
                <a:lnTo>
                  <a:pt x="4662" y="978"/>
                </a:lnTo>
                <a:lnTo>
                  <a:pt x="4668" y="978"/>
                </a:lnTo>
                <a:lnTo>
                  <a:pt x="4674" y="972"/>
                </a:lnTo>
                <a:lnTo>
                  <a:pt x="4686" y="972"/>
                </a:lnTo>
                <a:lnTo>
                  <a:pt x="4698" y="966"/>
                </a:lnTo>
                <a:lnTo>
                  <a:pt x="4704" y="954"/>
                </a:lnTo>
                <a:lnTo>
                  <a:pt x="4704" y="948"/>
                </a:lnTo>
                <a:lnTo>
                  <a:pt x="4698" y="942"/>
                </a:lnTo>
                <a:lnTo>
                  <a:pt x="4680" y="942"/>
                </a:lnTo>
                <a:lnTo>
                  <a:pt x="4668" y="936"/>
                </a:lnTo>
                <a:lnTo>
                  <a:pt x="4650" y="936"/>
                </a:lnTo>
                <a:lnTo>
                  <a:pt x="4632" y="930"/>
                </a:lnTo>
                <a:lnTo>
                  <a:pt x="4620" y="930"/>
                </a:lnTo>
                <a:lnTo>
                  <a:pt x="4614" y="918"/>
                </a:lnTo>
                <a:lnTo>
                  <a:pt x="4566" y="912"/>
                </a:lnTo>
                <a:lnTo>
                  <a:pt x="4500" y="870"/>
                </a:lnTo>
                <a:lnTo>
                  <a:pt x="4566" y="864"/>
                </a:lnTo>
                <a:lnTo>
                  <a:pt x="4536" y="840"/>
                </a:lnTo>
                <a:lnTo>
                  <a:pt x="4542" y="840"/>
                </a:lnTo>
                <a:lnTo>
                  <a:pt x="4548" y="834"/>
                </a:lnTo>
                <a:lnTo>
                  <a:pt x="4584" y="834"/>
                </a:lnTo>
                <a:lnTo>
                  <a:pt x="4596" y="840"/>
                </a:lnTo>
                <a:lnTo>
                  <a:pt x="4638" y="840"/>
                </a:lnTo>
                <a:lnTo>
                  <a:pt x="4638" y="834"/>
                </a:lnTo>
                <a:lnTo>
                  <a:pt x="4632" y="828"/>
                </a:lnTo>
                <a:lnTo>
                  <a:pt x="4614" y="822"/>
                </a:lnTo>
                <a:lnTo>
                  <a:pt x="4596" y="822"/>
                </a:lnTo>
                <a:lnTo>
                  <a:pt x="4578" y="816"/>
                </a:lnTo>
                <a:lnTo>
                  <a:pt x="4518" y="816"/>
                </a:lnTo>
                <a:lnTo>
                  <a:pt x="4536" y="816"/>
                </a:lnTo>
                <a:lnTo>
                  <a:pt x="4620" y="804"/>
                </a:lnTo>
                <a:lnTo>
                  <a:pt x="4638" y="798"/>
                </a:lnTo>
                <a:lnTo>
                  <a:pt x="4638" y="792"/>
                </a:lnTo>
                <a:lnTo>
                  <a:pt x="4632" y="792"/>
                </a:lnTo>
                <a:lnTo>
                  <a:pt x="4626" y="786"/>
                </a:lnTo>
                <a:lnTo>
                  <a:pt x="4608" y="786"/>
                </a:lnTo>
                <a:lnTo>
                  <a:pt x="4500" y="798"/>
                </a:lnTo>
                <a:lnTo>
                  <a:pt x="4560" y="762"/>
                </a:lnTo>
                <a:lnTo>
                  <a:pt x="4620" y="762"/>
                </a:lnTo>
                <a:lnTo>
                  <a:pt x="4626" y="756"/>
                </a:lnTo>
                <a:lnTo>
                  <a:pt x="4620" y="750"/>
                </a:lnTo>
                <a:lnTo>
                  <a:pt x="4584" y="738"/>
                </a:lnTo>
                <a:lnTo>
                  <a:pt x="4572" y="732"/>
                </a:lnTo>
                <a:lnTo>
                  <a:pt x="4554" y="732"/>
                </a:lnTo>
                <a:lnTo>
                  <a:pt x="4518" y="750"/>
                </a:lnTo>
                <a:lnTo>
                  <a:pt x="4500" y="744"/>
                </a:lnTo>
                <a:lnTo>
                  <a:pt x="4458" y="774"/>
                </a:lnTo>
                <a:lnTo>
                  <a:pt x="4464" y="756"/>
                </a:lnTo>
                <a:lnTo>
                  <a:pt x="4440" y="774"/>
                </a:lnTo>
                <a:lnTo>
                  <a:pt x="4464" y="744"/>
                </a:lnTo>
                <a:lnTo>
                  <a:pt x="4500" y="744"/>
                </a:lnTo>
                <a:lnTo>
                  <a:pt x="4506" y="738"/>
                </a:lnTo>
                <a:lnTo>
                  <a:pt x="4518" y="714"/>
                </a:lnTo>
                <a:lnTo>
                  <a:pt x="4518" y="708"/>
                </a:lnTo>
                <a:lnTo>
                  <a:pt x="4512" y="702"/>
                </a:lnTo>
                <a:lnTo>
                  <a:pt x="4506" y="708"/>
                </a:lnTo>
                <a:lnTo>
                  <a:pt x="4494" y="714"/>
                </a:lnTo>
                <a:lnTo>
                  <a:pt x="4488" y="726"/>
                </a:lnTo>
                <a:lnTo>
                  <a:pt x="4452" y="726"/>
                </a:lnTo>
                <a:lnTo>
                  <a:pt x="4428" y="738"/>
                </a:lnTo>
                <a:lnTo>
                  <a:pt x="4452" y="708"/>
                </a:lnTo>
                <a:lnTo>
                  <a:pt x="4482" y="708"/>
                </a:lnTo>
                <a:lnTo>
                  <a:pt x="4494" y="702"/>
                </a:lnTo>
                <a:lnTo>
                  <a:pt x="4500" y="702"/>
                </a:lnTo>
                <a:lnTo>
                  <a:pt x="4506" y="696"/>
                </a:lnTo>
                <a:lnTo>
                  <a:pt x="4506" y="690"/>
                </a:lnTo>
                <a:lnTo>
                  <a:pt x="4500" y="684"/>
                </a:lnTo>
                <a:lnTo>
                  <a:pt x="4458" y="684"/>
                </a:lnTo>
                <a:lnTo>
                  <a:pt x="4446" y="690"/>
                </a:lnTo>
                <a:lnTo>
                  <a:pt x="4428" y="696"/>
                </a:lnTo>
                <a:lnTo>
                  <a:pt x="4422" y="702"/>
                </a:lnTo>
                <a:lnTo>
                  <a:pt x="4416" y="702"/>
                </a:lnTo>
                <a:lnTo>
                  <a:pt x="4404" y="684"/>
                </a:lnTo>
                <a:lnTo>
                  <a:pt x="4380" y="702"/>
                </a:lnTo>
                <a:lnTo>
                  <a:pt x="4398" y="672"/>
                </a:lnTo>
                <a:lnTo>
                  <a:pt x="4344" y="696"/>
                </a:lnTo>
                <a:lnTo>
                  <a:pt x="4344" y="672"/>
                </a:lnTo>
                <a:lnTo>
                  <a:pt x="4350" y="672"/>
                </a:lnTo>
                <a:lnTo>
                  <a:pt x="4356" y="666"/>
                </a:lnTo>
                <a:lnTo>
                  <a:pt x="4368" y="666"/>
                </a:lnTo>
                <a:lnTo>
                  <a:pt x="4386" y="660"/>
                </a:lnTo>
                <a:lnTo>
                  <a:pt x="4392" y="660"/>
                </a:lnTo>
                <a:lnTo>
                  <a:pt x="4398" y="654"/>
                </a:lnTo>
                <a:lnTo>
                  <a:pt x="4356" y="654"/>
                </a:lnTo>
                <a:lnTo>
                  <a:pt x="4338" y="660"/>
                </a:lnTo>
                <a:lnTo>
                  <a:pt x="4326" y="660"/>
                </a:lnTo>
                <a:lnTo>
                  <a:pt x="4320" y="648"/>
                </a:lnTo>
                <a:lnTo>
                  <a:pt x="4332" y="648"/>
                </a:lnTo>
                <a:lnTo>
                  <a:pt x="4356" y="636"/>
                </a:lnTo>
                <a:lnTo>
                  <a:pt x="4368" y="636"/>
                </a:lnTo>
                <a:lnTo>
                  <a:pt x="4380" y="630"/>
                </a:lnTo>
                <a:lnTo>
                  <a:pt x="4386" y="624"/>
                </a:lnTo>
                <a:lnTo>
                  <a:pt x="4368" y="618"/>
                </a:lnTo>
                <a:lnTo>
                  <a:pt x="4326" y="612"/>
                </a:lnTo>
                <a:lnTo>
                  <a:pt x="4290" y="612"/>
                </a:lnTo>
                <a:lnTo>
                  <a:pt x="4266" y="606"/>
                </a:lnTo>
                <a:lnTo>
                  <a:pt x="4236" y="606"/>
                </a:lnTo>
                <a:lnTo>
                  <a:pt x="4230" y="612"/>
                </a:lnTo>
                <a:lnTo>
                  <a:pt x="4230" y="618"/>
                </a:lnTo>
                <a:lnTo>
                  <a:pt x="4236" y="624"/>
                </a:lnTo>
                <a:lnTo>
                  <a:pt x="4242" y="636"/>
                </a:lnTo>
                <a:lnTo>
                  <a:pt x="4206" y="630"/>
                </a:lnTo>
                <a:lnTo>
                  <a:pt x="4212" y="660"/>
                </a:lnTo>
                <a:lnTo>
                  <a:pt x="4194" y="636"/>
                </a:lnTo>
                <a:lnTo>
                  <a:pt x="4152" y="660"/>
                </a:lnTo>
                <a:lnTo>
                  <a:pt x="4158" y="654"/>
                </a:lnTo>
                <a:lnTo>
                  <a:pt x="4158" y="636"/>
                </a:lnTo>
                <a:lnTo>
                  <a:pt x="4152" y="630"/>
                </a:lnTo>
                <a:lnTo>
                  <a:pt x="4140" y="630"/>
                </a:lnTo>
                <a:lnTo>
                  <a:pt x="4122" y="636"/>
                </a:lnTo>
                <a:lnTo>
                  <a:pt x="4110" y="642"/>
                </a:lnTo>
                <a:lnTo>
                  <a:pt x="4098" y="642"/>
                </a:lnTo>
                <a:lnTo>
                  <a:pt x="4086" y="648"/>
                </a:lnTo>
                <a:lnTo>
                  <a:pt x="4080" y="654"/>
                </a:lnTo>
                <a:lnTo>
                  <a:pt x="4074" y="654"/>
                </a:lnTo>
                <a:lnTo>
                  <a:pt x="4092" y="618"/>
                </a:lnTo>
                <a:lnTo>
                  <a:pt x="4110" y="618"/>
                </a:lnTo>
                <a:lnTo>
                  <a:pt x="4122" y="612"/>
                </a:lnTo>
                <a:lnTo>
                  <a:pt x="4134" y="612"/>
                </a:lnTo>
                <a:lnTo>
                  <a:pt x="4146" y="606"/>
                </a:lnTo>
                <a:lnTo>
                  <a:pt x="4152" y="600"/>
                </a:lnTo>
                <a:lnTo>
                  <a:pt x="4152" y="594"/>
                </a:lnTo>
                <a:lnTo>
                  <a:pt x="4146" y="582"/>
                </a:lnTo>
                <a:lnTo>
                  <a:pt x="4134" y="570"/>
                </a:lnTo>
                <a:lnTo>
                  <a:pt x="4152" y="552"/>
                </a:lnTo>
                <a:lnTo>
                  <a:pt x="4152" y="540"/>
                </a:lnTo>
                <a:lnTo>
                  <a:pt x="4050" y="540"/>
                </a:lnTo>
                <a:lnTo>
                  <a:pt x="4026" y="558"/>
                </a:lnTo>
                <a:lnTo>
                  <a:pt x="3942" y="558"/>
                </a:lnTo>
                <a:lnTo>
                  <a:pt x="3948" y="576"/>
                </a:lnTo>
                <a:lnTo>
                  <a:pt x="3978" y="588"/>
                </a:lnTo>
                <a:lnTo>
                  <a:pt x="3936" y="576"/>
                </a:lnTo>
                <a:lnTo>
                  <a:pt x="3948" y="600"/>
                </a:lnTo>
                <a:lnTo>
                  <a:pt x="3936" y="594"/>
                </a:lnTo>
                <a:lnTo>
                  <a:pt x="3930" y="594"/>
                </a:lnTo>
                <a:lnTo>
                  <a:pt x="3918" y="588"/>
                </a:lnTo>
                <a:lnTo>
                  <a:pt x="3894" y="588"/>
                </a:lnTo>
                <a:lnTo>
                  <a:pt x="3882" y="594"/>
                </a:lnTo>
                <a:lnTo>
                  <a:pt x="3876" y="606"/>
                </a:lnTo>
                <a:lnTo>
                  <a:pt x="3882" y="612"/>
                </a:lnTo>
                <a:lnTo>
                  <a:pt x="3888" y="624"/>
                </a:lnTo>
                <a:lnTo>
                  <a:pt x="3894" y="630"/>
                </a:lnTo>
                <a:lnTo>
                  <a:pt x="3900" y="660"/>
                </a:lnTo>
                <a:lnTo>
                  <a:pt x="3894" y="660"/>
                </a:lnTo>
                <a:lnTo>
                  <a:pt x="3888" y="654"/>
                </a:lnTo>
                <a:lnTo>
                  <a:pt x="3864" y="642"/>
                </a:lnTo>
                <a:lnTo>
                  <a:pt x="3852" y="642"/>
                </a:lnTo>
                <a:lnTo>
                  <a:pt x="3828" y="666"/>
                </a:lnTo>
                <a:lnTo>
                  <a:pt x="3828" y="678"/>
                </a:lnTo>
                <a:lnTo>
                  <a:pt x="3846" y="678"/>
                </a:lnTo>
                <a:lnTo>
                  <a:pt x="3858" y="690"/>
                </a:lnTo>
                <a:lnTo>
                  <a:pt x="3810" y="714"/>
                </a:lnTo>
                <a:lnTo>
                  <a:pt x="3750" y="720"/>
                </a:lnTo>
                <a:lnTo>
                  <a:pt x="3762" y="720"/>
                </a:lnTo>
                <a:lnTo>
                  <a:pt x="3798" y="702"/>
                </a:lnTo>
                <a:lnTo>
                  <a:pt x="3810" y="690"/>
                </a:lnTo>
                <a:lnTo>
                  <a:pt x="3810" y="684"/>
                </a:lnTo>
                <a:lnTo>
                  <a:pt x="3804" y="684"/>
                </a:lnTo>
                <a:lnTo>
                  <a:pt x="3792" y="672"/>
                </a:lnTo>
                <a:lnTo>
                  <a:pt x="3786" y="672"/>
                </a:lnTo>
                <a:lnTo>
                  <a:pt x="3786" y="660"/>
                </a:lnTo>
                <a:lnTo>
                  <a:pt x="3804" y="642"/>
                </a:lnTo>
                <a:lnTo>
                  <a:pt x="3816" y="636"/>
                </a:lnTo>
                <a:lnTo>
                  <a:pt x="3828" y="636"/>
                </a:lnTo>
                <a:lnTo>
                  <a:pt x="3828" y="606"/>
                </a:lnTo>
                <a:lnTo>
                  <a:pt x="3840" y="600"/>
                </a:lnTo>
                <a:lnTo>
                  <a:pt x="3858" y="582"/>
                </a:lnTo>
                <a:lnTo>
                  <a:pt x="3876" y="576"/>
                </a:lnTo>
                <a:lnTo>
                  <a:pt x="3882" y="570"/>
                </a:lnTo>
                <a:lnTo>
                  <a:pt x="3894" y="564"/>
                </a:lnTo>
                <a:lnTo>
                  <a:pt x="3906" y="564"/>
                </a:lnTo>
                <a:lnTo>
                  <a:pt x="3918" y="558"/>
                </a:lnTo>
                <a:lnTo>
                  <a:pt x="3936" y="552"/>
                </a:lnTo>
                <a:lnTo>
                  <a:pt x="3954" y="552"/>
                </a:lnTo>
                <a:lnTo>
                  <a:pt x="3966" y="546"/>
                </a:lnTo>
                <a:lnTo>
                  <a:pt x="3972" y="540"/>
                </a:lnTo>
                <a:lnTo>
                  <a:pt x="3942" y="534"/>
                </a:lnTo>
                <a:lnTo>
                  <a:pt x="3852" y="534"/>
                </a:lnTo>
                <a:lnTo>
                  <a:pt x="3822" y="540"/>
                </a:lnTo>
                <a:lnTo>
                  <a:pt x="3786" y="558"/>
                </a:lnTo>
                <a:lnTo>
                  <a:pt x="3744" y="576"/>
                </a:lnTo>
                <a:lnTo>
                  <a:pt x="3720" y="594"/>
                </a:lnTo>
                <a:lnTo>
                  <a:pt x="3708" y="600"/>
                </a:lnTo>
                <a:lnTo>
                  <a:pt x="3702" y="600"/>
                </a:lnTo>
                <a:lnTo>
                  <a:pt x="3696" y="606"/>
                </a:lnTo>
                <a:lnTo>
                  <a:pt x="3684" y="606"/>
                </a:lnTo>
                <a:lnTo>
                  <a:pt x="3660" y="618"/>
                </a:lnTo>
                <a:lnTo>
                  <a:pt x="3654" y="618"/>
                </a:lnTo>
                <a:lnTo>
                  <a:pt x="3642" y="624"/>
                </a:lnTo>
                <a:lnTo>
                  <a:pt x="3630" y="636"/>
                </a:lnTo>
                <a:lnTo>
                  <a:pt x="3618" y="642"/>
                </a:lnTo>
                <a:lnTo>
                  <a:pt x="3600" y="660"/>
                </a:lnTo>
                <a:lnTo>
                  <a:pt x="3588" y="666"/>
                </a:lnTo>
                <a:lnTo>
                  <a:pt x="3582" y="678"/>
                </a:lnTo>
                <a:lnTo>
                  <a:pt x="3582" y="684"/>
                </a:lnTo>
                <a:lnTo>
                  <a:pt x="3588" y="690"/>
                </a:lnTo>
                <a:lnTo>
                  <a:pt x="3612" y="690"/>
                </a:lnTo>
                <a:lnTo>
                  <a:pt x="3648" y="696"/>
                </a:lnTo>
                <a:lnTo>
                  <a:pt x="3672" y="696"/>
                </a:lnTo>
                <a:lnTo>
                  <a:pt x="3684" y="708"/>
                </a:lnTo>
                <a:lnTo>
                  <a:pt x="3666" y="714"/>
                </a:lnTo>
                <a:lnTo>
                  <a:pt x="3594" y="726"/>
                </a:lnTo>
                <a:lnTo>
                  <a:pt x="3570" y="732"/>
                </a:lnTo>
                <a:lnTo>
                  <a:pt x="3576" y="738"/>
                </a:lnTo>
                <a:lnTo>
                  <a:pt x="3594" y="750"/>
                </a:lnTo>
                <a:lnTo>
                  <a:pt x="3630" y="762"/>
                </a:lnTo>
                <a:lnTo>
                  <a:pt x="3642" y="768"/>
                </a:lnTo>
                <a:lnTo>
                  <a:pt x="3648" y="768"/>
                </a:lnTo>
                <a:lnTo>
                  <a:pt x="3690" y="750"/>
                </a:lnTo>
                <a:lnTo>
                  <a:pt x="3690" y="762"/>
                </a:lnTo>
                <a:lnTo>
                  <a:pt x="3702" y="774"/>
                </a:lnTo>
                <a:lnTo>
                  <a:pt x="3744" y="774"/>
                </a:lnTo>
                <a:lnTo>
                  <a:pt x="3786" y="780"/>
                </a:lnTo>
                <a:lnTo>
                  <a:pt x="3834" y="786"/>
                </a:lnTo>
                <a:lnTo>
                  <a:pt x="3876" y="792"/>
                </a:lnTo>
                <a:lnTo>
                  <a:pt x="3894" y="792"/>
                </a:lnTo>
                <a:lnTo>
                  <a:pt x="3900" y="786"/>
                </a:lnTo>
                <a:lnTo>
                  <a:pt x="3894" y="780"/>
                </a:lnTo>
                <a:lnTo>
                  <a:pt x="3882" y="774"/>
                </a:lnTo>
                <a:lnTo>
                  <a:pt x="3876" y="768"/>
                </a:lnTo>
                <a:lnTo>
                  <a:pt x="3894" y="768"/>
                </a:lnTo>
                <a:lnTo>
                  <a:pt x="3930" y="774"/>
                </a:lnTo>
                <a:lnTo>
                  <a:pt x="3966" y="774"/>
                </a:lnTo>
                <a:lnTo>
                  <a:pt x="3990" y="780"/>
                </a:lnTo>
                <a:lnTo>
                  <a:pt x="4002" y="780"/>
                </a:lnTo>
                <a:lnTo>
                  <a:pt x="4020" y="786"/>
                </a:lnTo>
                <a:lnTo>
                  <a:pt x="4032" y="792"/>
                </a:lnTo>
                <a:lnTo>
                  <a:pt x="4050" y="792"/>
                </a:lnTo>
                <a:lnTo>
                  <a:pt x="4062" y="786"/>
                </a:lnTo>
                <a:lnTo>
                  <a:pt x="4062" y="774"/>
                </a:lnTo>
                <a:lnTo>
                  <a:pt x="4056" y="768"/>
                </a:lnTo>
                <a:lnTo>
                  <a:pt x="4050" y="756"/>
                </a:lnTo>
                <a:lnTo>
                  <a:pt x="4044" y="750"/>
                </a:lnTo>
                <a:lnTo>
                  <a:pt x="4092" y="738"/>
                </a:lnTo>
                <a:lnTo>
                  <a:pt x="4092" y="744"/>
                </a:lnTo>
                <a:lnTo>
                  <a:pt x="4098" y="750"/>
                </a:lnTo>
                <a:lnTo>
                  <a:pt x="4104" y="762"/>
                </a:lnTo>
                <a:lnTo>
                  <a:pt x="4104" y="768"/>
                </a:lnTo>
                <a:lnTo>
                  <a:pt x="4110" y="774"/>
                </a:lnTo>
                <a:lnTo>
                  <a:pt x="4116" y="774"/>
                </a:lnTo>
                <a:lnTo>
                  <a:pt x="4122" y="780"/>
                </a:lnTo>
                <a:lnTo>
                  <a:pt x="4134" y="786"/>
                </a:lnTo>
                <a:lnTo>
                  <a:pt x="4140" y="792"/>
                </a:lnTo>
                <a:lnTo>
                  <a:pt x="4170" y="786"/>
                </a:lnTo>
                <a:lnTo>
                  <a:pt x="4170" y="792"/>
                </a:lnTo>
                <a:lnTo>
                  <a:pt x="4164" y="798"/>
                </a:lnTo>
                <a:lnTo>
                  <a:pt x="4164" y="816"/>
                </a:lnTo>
                <a:lnTo>
                  <a:pt x="4170" y="816"/>
                </a:lnTo>
                <a:lnTo>
                  <a:pt x="4182" y="822"/>
                </a:lnTo>
                <a:lnTo>
                  <a:pt x="4200" y="822"/>
                </a:lnTo>
                <a:lnTo>
                  <a:pt x="4206" y="828"/>
                </a:lnTo>
                <a:lnTo>
                  <a:pt x="4212" y="828"/>
                </a:lnTo>
                <a:lnTo>
                  <a:pt x="4194" y="846"/>
                </a:lnTo>
                <a:lnTo>
                  <a:pt x="4194" y="858"/>
                </a:lnTo>
                <a:lnTo>
                  <a:pt x="4230" y="858"/>
                </a:lnTo>
                <a:lnTo>
                  <a:pt x="4224" y="882"/>
                </a:lnTo>
                <a:lnTo>
                  <a:pt x="4236" y="882"/>
                </a:lnTo>
                <a:lnTo>
                  <a:pt x="4248" y="888"/>
                </a:lnTo>
                <a:lnTo>
                  <a:pt x="4254" y="888"/>
                </a:lnTo>
                <a:lnTo>
                  <a:pt x="4278" y="900"/>
                </a:lnTo>
                <a:lnTo>
                  <a:pt x="4278" y="924"/>
                </a:lnTo>
                <a:lnTo>
                  <a:pt x="4266" y="948"/>
                </a:lnTo>
                <a:lnTo>
                  <a:pt x="4254" y="966"/>
                </a:lnTo>
                <a:lnTo>
                  <a:pt x="4248" y="978"/>
                </a:lnTo>
                <a:lnTo>
                  <a:pt x="4236" y="990"/>
                </a:lnTo>
                <a:lnTo>
                  <a:pt x="4218" y="996"/>
                </a:lnTo>
                <a:lnTo>
                  <a:pt x="4182" y="1014"/>
                </a:lnTo>
                <a:lnTo>
                  <a:pt x="4140" y="1026"/>
                </a:lnTo>
                <a:lnTo>
                  <a:pt x="4092" y="1050"/>
                </a:lnTo>
                <a:lnTo>
                  <a:pt x="4098" y="1056"/>
                </a:lnTo>
                <a:lnTo>
                  <a:pt x="4110" y="1062"/>
                </a:lnTo>
                <a:lnTo>
                  <a:pt x="4122" y="1074"/>
                </a:lnTo>
                <a:lnTo>
                  <a:pt x="4122" y="1080"/>
                </a:lnTo>
                <a:lnTo>
                  <a:pt x="4116" y="1086"/>
                </a:lnTo>
                <a:lnTo>
                  <a:pt x="4080" y="1098"/>
                </a:lnTo>
                <a:lnTo>
                  <a:pt x="4062" y="1098"/>
                </a:lnTo>
                <a:lnTo>
                  <a:pt x="3984" y="1110"/>
                </a:lnTo>
                <a:lnTo>
                  <a:pt x="3978" y="1128"/>
                </a:lnTo>
                <a:lnTo>
                  <a:pt x="3960" y="1110"/>
                </a:lnTo>
                <a:lnTo>
                  <a:pt x="3954" y="1110"/>
                </a:lnTo>
                <a:lnTo>
                  <a:pt x="3948" y="1104"/>
                </a:lnTo>
                <a:lnTo>
                  <a:pt x="3930" y="1104"/>
                </a:lnTo>
                <a:lnTo>
                  <a:pt x="3918" y="1098"/>
                </a:lnTo>
                <a:lnTo>
                  <a:pt x="3900" y="1098"/>
                </a:lnTo>
                <a:lnTo>
                  <a:pt x="3888" y="1104"/>
                </a:lnTo>
                <a:lnTo>
                  <a:pt x="3882" y="1110"/>
                </a:lnTo>
                <a:lnTo>
                  <a:pt x="3882" y="1122"/>
                </a:lnTo>
                <a:lnTo>
                  <a:pt x="3870" y="1122"/>
                </a:lnTo>
                <a:lnTo>
                  <a:pt x="3858" y="1128"/>
                </a:lnTo>
                <a:lnTo>
                  <a:pt x="3840" y="1134"/>
                </a:lnTo>
                <a:lnTo>
                  <a:pt x="3828" y="1140"/>
                </a:lnTo>
                <a:lnTo>
                  <a:pt x="3822" y="1146"/>
                </a:lnTo>
                <a:lnTo>
                  <a:pt x="3816" y="1158"/>
                </a:lnTo>
                <a:lnTo>
                  <a:pt x="3816" y="1170"/>
                </a:lnTo>
                <a:lnTo>
                  <a:pt x="3822" y="1182"/>
                </a:lnTo>
                <a:lnTo>
                  <a:pt x="3834" y="1188"/>
                </a:lnTo>
                <a:lnTo>
                  <a:pt x="3864" y="1188"/>
                </a:lnTo>
                <a:lnTo>
                  <a:pt x="3876" y="1182"/>
                </a:lnTo>
                <a:lnTo>
                  <a:pt x="3894" y="1182"/>
                </a:lnTo>
                <a:lnTo>
                  <a:pt x="3906" y="1176"/>
                </a:lnTo>
                <a:lnTo>
                  <a:pt x="3924" y="1170"/>
                </a:lnTo>
                <a:lnTo>
                  <a:pt x="3936" y="1164"/>
                </a:lnTo>
                <a:lnTo>
                  <a:pt x="3966" y="1164"/>
                </a:lnTo>
                <a:lnTo>
                  <a:pt x="3978" y="1176"/>
                </a:lnTo>
                <a:lnTo>
                  <a:pt x="3996" y="1176"/>
                </a:lnTo>
                <a:lnTo>
                  <a:pt x="4002" y="1170"/>
                </a:lnTo>
                <a:lnTo>
                  <a:pt x="4002" y="1152"/>
                </a:lnTo>
                <a:lnTo>
                  <a:pt x="4026" y="1128"/>
                </a:lnTo>
                <a:lnTo>
                  <a:pt x="4014" y="1140"/>
                </a:lnTo>
                <a:lnTo>
                  <a:pt x="4014" y="1146"/>
                </a:lnTo>
                <a:lnTo>
                  <a:pt x="4020" y="1152"/>
                </a:lnTo>
                <a:lnTo>
                  <a:pt x="4086" y="1152"/>
                </a:lnTo>
                <a:lnTo>
                  <a:pt x="4080" y="1158"/>
                </a:lnTo>
                <a:lnTo>
                  <a:pt x="4068" y="1164"/>
                </a:lnTo>
                <a:lnTo>
                  <a:pt x="4062" y="1170"/>
                </a:lnTo>
                <a:lnTo>
                  <a:pt x="4062" y="1176"/>
                </a:lnTo>
                <a:lnTo>
                  <a:pt x="4068" y="1182"/>
                </a:lnTo>
                <a:lnTo>
                  <a:pt x="4080" y="1182"/>
                </a:lnTo>
                <a:lnTo>
                  <a:pt x="4086" y="1188"/>
                </a:lnTo>
                <a:lnTo>
                  <a:pt x="4098" y="1188"/>
                </a:lnTo>
                <a:lnTo>
                  <a:pt x="4086" y="1200"/>
                </a:lnTo>
                <a:lnTo>
                  <a:pt x="4086" y="1206"/>
                </a:lnTo>
                <a:lnTo>
                  <a:pt x="4092" y="1212"/>
                </a:lnTo>
                <a:lnTo>
                  <a:pt x="4116" y="1224"/>
                </a:lnTo>
                <a:lnTo>
                  <a:pt x="4146" y="1224"/>
                </a:lnTo>
                <a:lnTo>
                  <a:pt x="4098" y="1242"/>
                </a:lnTo>
                <a:lnTo>
                  <a:pt x="4098" y="1248"/>
                </a:lnTo>
                <a:lnTo>
                  <a:pt x="4110" y="1260"/>
                </a:lnTo>
                <a:lnTo>
                  <a:pt x="4110" y="1266"/>
                </a:lnTo>
                <a:lnTo>
                  <a:pt x="4116" y="1272"/>
                </a:lnTo>
                <a:lnTo>
                  <a:pt x="4122" y="1266"/>
                </a:lnTo>
                <a:lnTo>
                  <a:pt x="4128" y="1266"/>
                </a:lnTo>
                <a:lnTo>
                  <a:pt x="4140" y="1260"/>
                </a:lnTo>
                <a:lnTo>
                  <a:pt x="4146" y="1272"/>
                </a:lnTo>
                <a:lnTo>
                  <a:pt x="4158" y="1284"/>
                </a:lnTo>
                <a:lnTo>
                  <a:pt x="4182" y="1284"/>
                </a:lnTo>
                <a:lnTo>
                  <a:pt x="4194" y="1290"/>
                </a:lnTo>
                <a:lnTo>
                  <a:pt x="4206" y="1290"/>
                </a:lnTo>
                <a:lnTo>
                  <a:pt x="4206" y="1308"/>
                </a:lnTo>
                <a:lnTo>
                  <a:pt x="4212" y="1314"/>
                </a:lnTo>
                <a:lnTo>
                  <a:pt x="4224" y="1320"/>
                </a:lnTo>
                <a:lnTo>
                  <a:pt x="4272" y="1320"/>
                </a:lnTo>
                <a:lnTo>
                  <a:pt x="4290" y="1326"/>
                </a:lnTo>
                <a:lnTo>
                  <a:pt x="4350" y="1356"/>
                </a:lnTo>
                <a:lnTo>
                  <a:pt x="4356" y="1362"/>
                </a:lnTo>
                <a:lnTo>
                  <a:pt x="4362" y="1362"/>
                </a:lnTo>
                <a:lnTo>
                  <a:pt x="4362" y="1356"/>
                </a:lnTo>
                <a:lnTo>
                  <a:pt x="4368" y="1350"/>
                </a:lnTo>
                <a:lnTo>
                  <a:pt x="4368" y="1320"/>
                </a:lnTo>
                <a:lnTo>
                  <a:pt x="4362" y="1308"/>
                </a:lnTo>
                <a:lnTo>
                  <a:pt x="4350" y="1296"/>
                </a:lnTo>
                <a:lnTo>
                  <a:pt x="4338" y="1290"/>
                </a:lnTo>
                <a:lnTo>
                  <a:pt x="4320" y="1272"/>
                </a:lnTo>
                <a:lnTo>
                  <a:pt x="4314" y="1272"/>
                </a:lnTo>
                <a:lnTo>
                  <a:pt x="4308" y="1260"/>
                </a:lnTo>
                <a:lnTo>
                  <a:pt x="4302" y="1254"/>
                </a:lnTo>
                <a:lnTo>
                  <a:pt x="4290" y="1230"/>
                </a:lnTo>
                <a:lnTo>
                  <a:pt x="4290" y="1224"/>
                </a:lnTo>
                <a:lnTo>
                  <a:pt x="4308" y="1224"/>
                </a:lnTo>
                <a:lnTo>
                  <a:pt x="4314" y="1230"/>
                </a:lnTo>
                <a:lnTo>
                  <a:pt x="4326" y="1236"/>
                </a:lnTo>
                <a:lnTo>
                  <a:pt x="4332" y="1242"/>
                </a:lnTo>
                <a:lnTo>
                  <a:pt x="4332" y="1212"/>
                </a:lnTo>
                <a:lnTo>
                  <a:pt x="4332" y="1218"/>
                </a:lnTo>
                <a:lnTo>
                  <a:pt x="4344" y="1230"/>
                </a:lnTo>
                <a:lnTo>
                  <a:pt x="4350" y="1242"/>
                </a:lnTo>
                <a:lnTo>
                  <a:pt x="4362" y="1254"/>
                </a:lnTo>
                <a:lnTo>
                  <a:pt x="4374" y="1254"/>
                </a:lnTo>
                <a:lnTo>
                  <a:pt x="4386" y="1248"/>
                </a:lnTo>
                <a:lnTo>
                  <a:pt x="4398" y="1248"/>
                </a:lnTo>
                <a:lnTo>
                  <a:pt x="4398" y="1272"/>
                </a:lnTo>
                <a:lnTo>
                  <a:pt x="4404" y="1278"/>
                </a:lnTo>
                <a:lnTo>
                  <a:pt x="4416" y="1278"/>
                </a:lnTo>
                <a:lnTo>
                  <a:pt x="4428" y="1290"/>
                </a:lnTo>
                <a:lnTo>
                  <a:pt x="4452" y="1272"/>
                </a:lnTo>
                <a:lnTo>
                  <a:pt x="4464" y="1284"/>
                </a:lnTo>
                <a:lnTo>
                  <a:pt x="4470" y="1284"/>
                </a:lnTo>
                <a:lnTo>
                  <a:pt x="4476" y="1278"/>
                </a:lnTo>
                <a:lnTo>
                  <a:pt x="4476" y="1260"/>
                </a:lnTo>
                <a:lnTo>
                  <a:pt x="4470" y="1254"/>
                </a:lnTo>
                <a:lnTo>
                  <a:pt x="4488" y="1212"/>
                </a:lnTo>
                <a:lnTo>
                  <a:pt x="4488" y="1236"/>
                </a:lnTo>
                <a:lnTo>
                  <a:pt x="4500" y="1248"/>
                </a:lnTo>
                <a:lnTo>
                  <a:pt x="4512" y="1236"/>
                </a:lnTo>
                <a:lnTo>
                  <a:pt x="4518" y="1218"/>
                </a:lnTo>
                <a:lnTo>
                  <a:pt x="4518" y="1206"/>
                </a:lnTo>
                <a:lnTo>
                  <a:pt x="4494" y="1182"/>
                </a:lnTo>
                <a:lnTo>
                  <a:pt x="4518" y="1176"/>
                </a:lnTo>
                <a:lnTo>
                  <a:pt x="4500" y="1164"/>
                </a:lnTo>
                <a:lnTo>
                  <a:pt x="4500" y="1146"/>
                </a:lnTo>
                <a:lnTo>
                  <a:pt x="4470" y="1146"/>
                </a:lnTo>
                <a:lnTo>
                  <a:pt x="4470" y="1134"/>
                </a:lnTo>
                <a:lnTo>
                  <a:pt x="4446" y="1134"/>
                </a:lnTo>
                <a:lnTo>
                  <a:pt x="4446" y="1080"/>
                </a:lnTo>
                <a:lnTo>
                  <a:pt x="4416" y="1086"/>
                </a:lnTo>
                <a:lnTo>
                  <a:pt x="4410" y="1080"/>
                </a:lnTo>
                <a:lnTo>
                  <a:pt x="4410" y="1056"/>
                </a:lnTo>
                <a:lnTo>
                  <a:pt x="4416" y="1050"/>
                </a:lnTo>
                <a:lnTo>
                  <a:pt x="4428" y="1050"/>
                </a:lnTo>
                <a:lnTo>
                  <a:pt x="4434" y="1056"/>
                </a:lnTo>
                <a:lnTo>
                  <a:pt x="4446" y="1062"/>
                </a:lnTo>
                <a:lnTo>
                  <a:pt x="4452" y="1068"/>
                </a:lnTo>
                <a:lnTo>
                  <a:pt x="4458" y="1068"/>
                </a:lnTo>
                <a:lnTo>
                  <a:pt x="4464" y="1062"/>
                </a:lnTo>
                <a:lnTo>
                  <a:pt x="4464" y="1026"/>
                </a:lnTo>
                <a:lnTo>
                  <a:pt x="4488" y="1032"/>
                </a:lnTo>
                <a:lnTo>
                  <a:pt x="4524" y="1014"/>
                </a:lnTo>
                <a:lnTo>
                  <a:pt x="4524" y="1026"/>
                </a:lnTo>
                <a:lnTo>
                  <a:pt x="4530" y="1038"/>
                </a:lnTo>
                <a:lnTo>
                  <a:pt x="4530" y="1044"/>
                </a:lnTo>
                <a:lnTo>
                  <a:pt x="4536" y="1050"/>
                </a:lnTo>
                <a:lnTo>
                  <a:pt x="4548" y="1044"/>
                </a:lnTo>
                <a:lnTo>
                  <a:pt x="4566" y="1044"/>
                </a:lnTo>
                <a:lnTo>
                  <a:pt x="4554" y="1062"/>
                </a:lnTo>
                <a:lnTo>
                  <a:pt x="4578" y="1062"/>
                </a:lnTo>
                <a:lnTo>
                  <a:pt x="4566" y="1092"/>
                </a:lnTo>
                <a:lnTo>
                  <a:pt x="4566" y="1098"/>
                </a:lnTo>
                <a:lnTo>
                  <a:pt x="4584" y="1116"/>
                </a:lnTo>
                <a:lnTo>
                  <a:pt x="4590" y="1128"/>
                </a:lnTo>
                <a:lnTo>
                  <a:pt x="4614" y="1140"/>
                </a:lnTo>
                <a:lnTo>
                  <a:pt x="4626" y="1134"/>
                </a:lnTo>
                <a:lnTo>
                  <a:pt x="4638" y="1122"/>
                </a:lnTo>
                <a:lnTo>
                  <a:pt x="4656" y="1086"/>
                </a:lnTo>
                <a:lnTo>
                  <a:pt x="4656" y="1080"/>
                </a:lnTo>
                <a:lnTo>
                  <a:pt x="4662" y="1068"/>
                </a:lnTo>
                <a:lnTo>
                  <a:pt x="4668" y="1074"/>
                </a:lnTo>
                <a:lnTo>
                  <a:pt x="4680" y="1080"/>
                </a:lnTo>
                <a:lnTo>
                  <a:pt x="4692" y="1080"/>
                </a:lnTo>
                <a:lnTo>
                  <a:pt x="4698" y="1086"/>
                </a:lnTo>
                <a:lnTo>
                  <a:pt x="4710" y="1080"/>
                </a:lnTo>
                <a:lnTo>
                  <a:pt x="4722" y="1068"/>
                </a:lnTo>
                <a:lnTo>
                  <a:pt x="4728" y="1056"/>
                </a:lnTo>
                <a:lnTo>
                  <a:pt x="4728" y="1038"/>
                </a:lnTo>
                <a:lnTo>
                  <a:pt x="4794" y="1038"/>
                </a:lnTo>
                <a:lnTo>
                  <a:pt x="4806" y="1026"/>
                </a:lnTo>
                <a:lnTo>
                  <a:pt x="4812" y="1014"/>
                </a:lnTo>
                <a:lnTo>
                  <a:pt x="4800" y="1002"/>
                </a:lnTo>
                <a:lnTo>
                  <a:pt x="4788" y="996"/>
                </a:lnTo>
                <a:lnTo>
                  <a:pt x="4758" y="996"/>
                </a:lnTo>
                <a:close/>
                <a:moveTo>
                  <a:pt x="4476" y="1308"/>
                </a:moveTo>
                <a:lnTo>
                  <a:pt x="4446" y="1308"/>
                </a:lnTo>
                <a:lnTo>
                  <a:pt x="4440" y="1326"/>
                </a:lnTo>
                <a:lnTo>
                  <a:pt x="4476" y="1320"/>
                </a:lnTo>
                <a:lnTo>
                  <a:pt x="4476" y="1308"/>
                </a:lnTo>
                <a:close/>
                <a:moveTo>
                  <a:pt x="4140" y="1290"/>
                </a:moveTo>
                <a:lnTo>
                  <a:pt x="4134" y="1290"/>
                </a:lnTo>
                <a:lnTo>
                  <a:pt x="4128" y="1296"/>
                </a:lnTo>
                <a:lnTo>
                  <a:pt x="4128" y="1308"/>
                </a:lnTo>
                <a:lnTo>
                  <a:pt x="4134" y="1314"/>
                </a:lnTo>
                <a:lnTo>
                  <a:pt x="4158" y="1314"/>
                </a:lnTo>
                <a:lnTo>
                  <a:pt x="4164" y="1308"/>
                </a:lnTo>
                <a:lnTo>
                  <a:pt x="4164" y="1296"/>
                </a:lnTo>
                <a:lnTo>
                  <a:pt x="4158" y="1290"/>
                </a:lnTo>
                <a:lnTo>
                  <a:pt x="4140" y="1290"/>
                </a:lnTo>
                <a:close/>
                <a:moveTo>
                  <a:pt x="3834" y="1242"/>
                </a:moveTo>
                <a:lnTo>
                  <a:pt x="3840" y="1236"/>
                </a:lnTo>
                <a:lnTo>
                  <a:pt x="3834" y="1230"/>
                </a:lnTo>
                <a:lnTo>
                  <a:pt x="3828" y="1230"/>
                </a:lnTo>
                <a:lnTo>
                  <a:pt x="3822" y="1224"/>
                </a:lnTo>
                <a:lnTo>
                  <a:pt x="3810" y="1224"/>
                </a:lnTo>
                <a:lnTo>
                  <a:pt x="3810" y="1236"/>
                </a:lnTo>
                <a:lnTo>
                  <a:pt x="3816" y="1242"/>
                </a:lnTo>
                <a:lnTo>
                  <a:pt x="3816" y="1248"/>
                </a:lnTo>
                <a:lnTo>
                  <a:pt x="3828" y="1248"/>
                </a:lnTo>
                <a:lnTo>
                  <a:pt x="3834" y="1242"/>
                </a:lnTo>
                <a:close/>
                <a:moveTo>
                  <a:pt x="4206" y="1452"/>
                </a:moveTo>
                <a:lnTo>
                  <a:pt x="4170" y="1452"/>
                </a:lnTo>
                <a:lnTo>
                  <a:pt x="4206" y="1476"/>
                </a:lnTo>
                <a:lnTo>
                  <a:pt x="4218" y="1470"/>
                </a:lnTo>
                <a:lnTo>
                  <a:pt x="4218" y="1458"/>
                </a:lnTo>
                <a:lnTo>
                  <a:pt x="4212" y="1458"/>
                </a:lnTo>
                <a:lnTo>
                  <a:pt x="4206" y="1452"/>
                </a:lnTo>
                <a:close/>
                <a:moveTo>
                  <a:pt x="4170" y="870"/>
                </a:moveTo>
                <a:lnTo>
                  <a:pt x="4152" y="870"/>
                </a:lnTo>
                <a:lnTo>
                  <a:pt x="4152" y="876"/>
                </a:lnTo>
                <a:lnTo>
                  <a:pt x="4158" y="882"/>
                </a:lnTo>
                <a:lnTo>
                  <a:pt x="4164" y="882"/>
                </a:lnTo>
                <a:lnTo>
                  <a:pt x="4170" y="888"/>
                </a:lnTo>
                <a:lnTo>
                  <a:pt x="4182" y="882"/>
                </a:lnTo>
                <a:lnTo>
                  <a:pt x="4188" y="882"/>
                </a:lnTo>
                <a:lnTo>
                  <a:pt x="4194" y="876"/>
                </a:lnTo>
                <a:lnTo>
                  <a:pt x="4188" y="870"/>
                </a:lnTo>
                <a:lnTo>
                  <a:pt x="4170" y="870"/>
                </a:lnTo>
                <a:close/>
                <a:moveTo>
                  <a:pt x="4170" y="936"/>
                </a:moveTo>
                <a:lnTo>
                  <a:pt x="4236" y="936"/>
                </a:lnTo>
                <a:lnTo>
                  <a:pt x="4236" y="918"/>
                </a:lnTo>
                <a:lnTo>
                  <a:pt x="4188" y="918"/>
                </a:lnTo>
                <a:lnTo>
                  <a:pt x="4170" y="936"/>
                </a:lnTo>
                <a:close/>
                <a:moveTo>
                  <a:pt x="5574" y="36"/>
                </a:moveTo>
                <a:lnTo>
                  <a:pt x="5490" y="36"/>
                </a:lnTo>
                <a:lnTo>
                  <a:pt x="5496" y="24"/>
                </a:lnTo>
                <a:lnTo>
                  <a:pt x="5490" y="24"/>
                </a:lnTo>
                <a:lnTo>
                  <a:pt x="5484" y="18"/>
                </a:lnTo>
                <a:lnTo>
                  <a:pt x="5448" y="18"/>
                </a:lnTo>
                <a:lnTo>
                  <a:pt x="5430" y="12"/>
                </a:lnTo>
                <a:lnTo>
                  <a:pt x="5400" y="12"/>
                </a:lnTo>
                <a:lnTo>
                  <a:pt x="5364" y="18"/>
                </a:lnTo>
                <a:lnTo>
                  <a:pt x="5334" y="30"/>
                </a:lnTo>
                <a:lnTo>
                  <a:pt x="5304" y="36"/>
                </a:lnTo>
                <a:lnTo>
                  <a:pt x="5292" y="36"/>
                </a:lnTo>
                <a:lnTo>
                  <a:pt x="5346" y="12"/>
                </a:lnTo>
                <a:lnTo>
                  <a:pt x="5274" y="18"/>
                </a:lnTo>
                <a:lnTo>
                  <a:pt x="5268" y="18"/>
                </a:lnTo>
                <a:lnTo>
                  <a:pt x="5262" y="12"/>
                </a:lnTo>
                <a:lnTo>
                  <a:pt x="5250" y="12"/>
                </a:lnTo>
                <a:lnTo>
                  <a:pt x="5226" y="0"/>
                </a:lnTo>
                <a:lnTo>
                  <a:pt x="5196" y="0"/>
                </a:lnTo>
                <a:lnTo>
                  <a:pt x="5190" y="6"/>
                </a:lnTo>
                <a:lnTo>
                  <a:pt x="5184" y="18"/>
                </a:lnTo>
                <a:lnTo>
                  <a:pt x="5178" y="18"/>
                </a:lnTo>
                <a:lnTo>
                  <a:pt x="5172" y="12"/>
                </a:lnTo>
                <a:lnTo>
                  <a:pt x="5160" y="6"/>
                </a:lnTo>
                <a:lnTo>
                  <a:pt x="5148" y="6"/>
                </a:lnTo>
                <a:lnTo>
                  <a:pt x="5136" y="0"/>
                </a:lnTo>
                <a:lnTo>
                  <a:pt x="5124" y="0"/>
                </a:lnTo>
                <a:lnTo>
                  <a:pt x="5112" y="6"/>
                </a:lnTo>
                <a:lnTo>
                  <a:pt x="5106" y="12"/>
                </a:lnTo>
                <a:lnTo>
                  <a:pt x="5094" y="18"/>
                </a:lnTo>
                <a:lnTo>
                  <a:pt x="5088" y="24"/>
                </a:lnTo>
                <a:lnTo>
                  <a:pt x="5046" y="12"/>
                </a:lnTo>
                <a:lnTo>
                  <a:pt x="4938" y="6"/>
                </a:lnTo>
                <a:lnTo>
                  <a:pt x="4968" y="36"/>
                </a:lnTo>
                <a:lnTo>
                  <a:pt x="4902" y="12"/>
                </a:lnTo>
                <a:lnTo>
                  <a:pt x="4842" y="24"/>
                </a:lnTo>
                <a:lnTo>
                  <a:pt x="4830" y="24"/>
                </a:lnTo>
                <a:lnTo>
                  <a:pt x="4812" y="18"/>
                </a:lnTo>
                <a:lnTo>
                  <a:pt x="4746" y="18"/>
                </a:lnTo>
                <a:lnTo>
                  <a:pt x="4710" y="24"/>
                </a:lnTo>
                <a:lnTo>
                  <a:pt x="4686" y="36"/>
                </a:lnTo>
                <a:lnTo>
                  <a:pt x="4674" y="36"/>
                </a:lnTo>
                <a:lnTo>
                  <a:pt x="4764" y="60"/>
                </a:lnTo>
                <a:lnTo>
                  <a:pt x="4674" y="48"/>
                </a:lnTo>
                <a:lnTo>
                  <a:pt x="4662" y="48"/>
                </a:lnTo>
                <a:lnTo>
                  <a:pt x="4590" y="36"/>
                </a:lnTo>
                <a:lnTo>
                  <a:pt x="4542" y="36"/>
                </a:lnTo>
                <a:lnTo>
                  <a:pt x="4530" y="48"/>
                </a:lnTo>
                <a:lnTo>
                  <a:pt x="4530" y="60"/>
                </a:lnTo>
                <a:lnTo>
                  <a:pt x="4512" y="60"/>
                </a:lnTo>
                <a:lnTo>
                  <a:pt x="4482" y="54"/>
                </a:lnTo>
                <a:lnTo>
                  <a:pt x="4392" y="54"/>
                </a:lnTo>
                <a:lnTo>
                  <a:pt x="4350" y="60"/>
                </a:lnTo>
                <a:lnTo>
                  <a:pt x="4302" y="66"/>
                </a:lnTo>
                <a:lnTo>
                  <a:pt x="4260" y="66"/>
                </a:lnTo>
                <a:lnTo>
                  <a:pt x="4242" y="72"/>
                </a:lnTo>
                <a:lnTo>
                  <a:pt x="4260" y="72"/>
                </a:lnTo>
                <a:lnTo>
                  <a:pt x="4266" y="78"/>
                </a:lnTo>
                <a:lnTo>
                  <a:pt x="4278" y="78"/>
                </a:lnTo>
                <a:lnTo>
                  <a:pt x="4362" y="84"/>
                </a:lnTo>
                <a:lnTo>
                  <a:pt x="4278" y="96"/>
                </a:lnTo>
                <a:lnTo>
                  <a:pt x="4284" y="96"/>
                </a:lnTo>
                <a:lnTo>
                  <a:pt x="4290" y="102"/>
                </a:lnTo>
                <a:lnTo>
                  <a:pt x="4314" y="114"/>
                </a:lnTo>
                <a:lnTo>
                  <a:pt x="4338" y="114"/>
                </a:lnTo>
                <a:lnTo>
                  <a:pt x="4356" y="108"/>
                </a:lnTo>
                <a:lnTo>
                  <a:pt x="4392" y="108"/>
                </a:lnTo>
                <a:lnTo>
                  <a:pt x="4398" y="102"/>
                </a:lnTo>
                <a:lnTo>
                  <a:pt x="4410" y="102"/>
                </a:lnTo>
                <a:lnTo>
                  <a:pt x="4416" y="96"/>
                </a:lnTo>
                <a:lnTo>
                  <a:pt x="4440" y="96"/>
                </a:lnTo>
                <a:lnTo>
                  <a:pt x="4458" y="90"/>
                </a:lnTo>
                <a:lnTo>
                  <a:pt x="4500" y="90"/>
                </a:lnTo>
                <a:lnTo>
                  <a:pt x="4518" y="96"/>
                </a:lnTo>
                <a:lnTo>
                  <a:pt x="4536" y="96"/>
                </a:lnTo>
                <a:lnTo>
                  <a:pt x="4548" y="102"/>
                </a:lnTo>
                <a:lnTo>
                  <a:pt x="4560" y="102"/>
                </a:lnTo>
                <a:lnTo>
                  <a:pt x="4494" y="102"/>
                </a:lnTo>
                <a:lnTo>
                  <a:pt x="4482" y="108"/>
                </a:lnTo>
                <a:lnTo>
                  <a:pt x="4458" y="108"/>
                </a:lnTo>
                <a:lnTo>
                  <a:pt x="4446" y="114"/>
                </a:lnTo>
                <a:lnTo>
                  <a:pt x="4434" y="114"/>
                </a:lnTo>
                <a:lnTo>
                  <a:pt x="4422" y="120"/>
                </a:lnTo>
                <a:lnTo>
                  <a:pt x="4410" y="120"/>
                </a:lnTo>
                <a:lnTo>
                  <a:pt x="4404" y="126"/>
                </a:lnTo>
                <a:lnTo>
                  <a:pt x="4398" y="126"/>
                </a:lnTo>
                <a:lnTo>
                  <a:pt x="4434" y="126"/>
                </a:lnTo>
                <a:lnTo>
                  <a:pt x="4452" y="132"/>
                </a:lnTo>
                <a:lnTo>
                  <a:pt x="4488" y="132"/>
                </a:lnTo>
                <a:lnTo>
                  <a:pt x="4500" y="126"/>
                </a:lnTo>
                <a:lnTo>
                  <a:pt x="4506" y="126"/>
                </a:lnTo>
                <a:lnTo>
                  <a:pt x="4512" y="120"/>
                </a:lnTo>
                <a:lnTo>
                  <a:pt x="4638" y="120"/>
                </a:lnTo>
                <a:lnTo>
                  <a:pt x="4656" y="114"/>
                </a:lnTo>
                <a:lnTo>
                  <a:pt x="4680" y="114"/>
                </a:lnTo>
                <a:lnTo>
                  <a:pt x="4698" y="108"/>
                </a:lnTo>
                <a:lnTo>
                  <a:pt x="4710" y="108"/>
                </a:lnTo>
                <a:lnTo>
                  <a:pt x="4722" y="96"/>
                </a:lnTo>
                <a:lnTo>
                  <a:pt x="4734" y="96"/>
                </a:lnTo>
                <a:lnTo>
                  <a:pt x="4752" y="90"/>
                </a:lnTo>
                <a:lnTo>
                  <a:pt x="4770" y="90"/>
                </a:lnTo>
                <a:lnTo>
                  <a:pt x="4782" y="84"/>
                </a:lnTo>
                <a:lnTo>
                  <a:pt x="4830" y="84"/>
                </a:lnTo>
                <a:lnTo>
                  <a:pt x="4746" y="114"/>
                </a:lnTo>
                <a:lnTo>
                  <a:pt x="4782" y="114"/>
                </a:lnTo>
                <a:lnTo>
                  <a:pt x="4734" y="126"/>
                </a:lnTo>
                <a:lnTo>
                  <a:pt x="4716" y="126"/>
                </a:lnTo>
                <a:lnTo>
                  <a:pt x="4674" y="132"/>
                </a:lnTo>
                <a:lnTo>
                  <a:pt x="4620" y="132"/>
                </a:lnTo>
                <a:lnTo>
                  <a:pt x="4566" y="138"/>
                </a:lnTo>
                <a:lnTo>
                  <a:pt x="4536" y="138"/>
                </a:lnTo>
                <a:lnTo>
                  <a:pt x="4524" y="150"/>
                </a:lnTo>
                <a:lnTo>
                  <a:pt x="4524" y="156"/>
                </a:lnTo>
                <a:lnTo>
                  <a:pt x="4602" y="174"/>
                </a:lnTo>
                <a:lnTo>
                  <a:pt x="4596" y="174"/>
                </a:lnTo>
                <a:lnTo>
                  <a:pt x="4590" y="180"/>
                </a:lnTo>
                <a:lnTo>
                  <a:pt x="4578" y="180"/>
                </a:lnTo>
                <a:lnTo>
                  <a:pt x="4566" y="186"/>
                </a:lnTo>
                <a:lnTo>
                  <a:pt x="4542" y="186"/>
                </a:lnTo>
                <a:lnTo>
                  <a:pt x="4518" y="174"/>
                </a:lnTo>
                <a:lnTo>
                  <a:pt x="4500" y="162"/>
                </a:lnTo>
                <a:lnTo>
                  <a:pt x="4476" y="150"/>
                </a:lnTo>
                <a:lnTo>
                  <a:pt x="4470" y="144"/>
                </a:lnTo>
                <a:lnTo>
                  <a:pt x="4356" y="144"/>
                </a:lnTo>
                <a:lnTo>
                  <a:pt x="4350" y="150"/>
                </a:lnTo>
                <a:lnTo>
                  <a:pt x="4344" y="162"/>
                </a:lnTo>
                <a:lnTo>
                  <a:pt x="4338" y="168"/>
                </a:lnTo>
                <a:lnTo>
                  <a:pt x="4368" y="186"/>
                </a:lnTo>
                <a:lnTo>
                  <a:pt x="4386" y="204"/>
                </a:lnTo>
                <a:lnTo>
                  <a:pt x="4410" y="216"/>
                </a:lnTo>
                <a:lnTo>
                  <a:pt x="4458" y="216"/>
                </a:lnTo>
                <a:lnTo>
                  <a:pt x="4476" y="210"/>
                </a:lnTo>
                <a:lnTo>
                  <a:pt x="4488" y="210"/>
                </a:lnTo>
                <a:lnTo>
                  <a:pt x="4476" y="216"/>
                </a:lnTo>
                <a:lnTo>
                  <a:pt x="4470" y="228"/>
                </a:lnTo>
                <a:lnTo>
                  <a:pt x="4398" y="228"/>
                </a:lnTo>
                <a:lnTo>
                  <a:pt x="4380" y="222"/>
                </a:lnTo>
                <a:lnTo>
                  <a:pt x="4350" y="222"/>
                </a:lnTo>
                <a:lnTo>
                  <a:pt x="4314" y="228"/>
                </a:lnTo>
                <a:lnTo>
                  <a:pt x="4272" y="234"/>
                </a:lnTo>
                <a:lnTo>
                  <a:pt x="4230" y="234"/>
                </a:lnTo>
                <a:lnTo>
                  <a:pt x="4218" y="240"/>
                </a:lnTo>
                <a:lnTo>
                  <a:pt x="4200" y="246"/>
                </a:lnTo>
                <a:lnTo>
                  <a:pt x="4188" y="258"/>
                </a:lnTo>
                <a:lnTo>
                  <a:pt x="4176" y="264"/>
                </a:lnTo>
                <a:lnTo>
                  <a:pt x="4170" y="270"/>
                </a:lnTo>
                <a:lnTo>
                  <a:pt x="4164" y="270"/>
                </a:lnTo>
                <a:lnTo>
                  <a:pt x="4236" y="258"/>
                </a:lnTo>
                <a:lnTo>
                  <a:pt x="4236" y="276"/>
                </a:lnTo>
                <a:lnTo>
                  <a:pt x="4296" y="258"/>
                </a:lnTo>
                <a:lnTo>
                  <a:pt x="4224" y="288"/>
                </a:lnTo>
                <a:lnTo>
                  <a:pt x="4230" y="288"/>
                </a:lnTo>
                <a:lnTo>
                  <a:pt x="4236" y="294"/>
                </a:lnTo>
                <a:lnTo>
                  <a:pt x="4248" y="300"/>
                </a:lnTo>
                <a:lnTo>
                  <a:pt x="4278" y="300"/>
                </a:lnTo>
                <a:lnTo>
                  <a:pt x="4314" y="288"/>
                </a:lnTo>
                <a:lnTo>
                  <a:pt x="4326" y="288"/>
                </a:lnTo>
                <a:lnTo>
                  <a:pt x="4344" y="282"/>
                </a:lnTo>
                <a:lnTo>
                  <a:pt x="4350" y="276"/>
                </a:lnTo>
                <a:lnTo>
                  <a:pt x="4356" y="276"/>
                </a:lnTo>
                <a:lnTo>
                  <a:pt x="4254" y="312"/>
                </a:lnTo>
                <a:lnTo>
                  <a:pt x="4188" y="312"/>
                </a:lnTo>
                <a:lnTo>
                  <a:pt x="4176" y="288"/>
                </a:lnTo>
                <a:lnTo>
                  <a:pt x="4164" y="288"/>
                </a:lnTo>
                <a:lnTo>
                  <a:pt x="4146" y="282"/>
                </a:lnTo>
                <a:lnTo>
                  <a:pt x="4110" y="282"/>
                </a:lnTo>
                <a:lnTo>
                  <a:pt x="4104" y="288"/>
                </a:lnTo>
                <a:lnTo>
                  <a:pt x="4104" y="300"/>
                </a:lnTo>
                <a:lnTo>
                  <a:pt x="4110" y="312"/>
                </a:lnTo>
                <a:lnTo>
                  <a:pt x="4110" y="318"/>
                </a:lnTo>
                <a:lnTo>
                  <a:pt x="4116" y="324"/>
                </a:lnTo>
                <a:lnTo>
                  <a:pt x="4092" y="324"/>
                </a:lnTo>
                <a:lnTo>
                  <a:pt x="4074" y="330"/>
                </a:lnTo>
                <a:lnTo>
                  <a:pt x="4032" y="330"/>
                </a:lnTo>
                <a:lnTo>
                  <a:pt x="4020" y="336"/>
                </a:lnTo>
                <a:lnTo>
                  <a:pt x="4002" y="342"/>
                </a:lnTo>
                <a:lnTo>
                  <a:pt x="3990" y="348"/>
                </a:lnTo>
                <a:lnTo>
                  <a:pt x="3972" y="354"/>
                </a:lnTo>
                <a:lnTo>
                  <a:pt x="3936" y="354"/>
                </a:lnTo>
                <a:lnTo>
                  <a:pt x="3924" y="360"/>
                </a:lnTo>
                <a:lnTo>
                  <a:pt x="3918" y="360"/>
                </a:lnTo>
                <a:lnTo>
                  <a:pt x="3924" y="360"/>
                </a:lnTo>
                <a:lnTo>
                  <a:pt x="3936" y="366"/>
                </a:lnTo>
                <a:lnTo>
                  <a:pt x="3978" y="366"/>
                </a:lnTo>
                <a:lnTo>
                  <a:pt x="3990" y="360"/>
                </a:lnTo>
                <a:lnTo>
                  <a:pt x="3996" y="354"/>
                </a:lnTo>
                <a:lnTo>
                  <a:pt x="3984" y="372"/>
                </a:lnTo>
                <a:lnTo>
                  <a:pt x="4020" y="366"/>
                </a:lnTo>
                <a:lnTo>
                  <a:pt x="4044" y="354"/>
                </a:lnTo>
                <a:lnTo>
                  <a:pt x="4044" y="372"/>
                </a:lnTo>
                <a:lnTo>
                  <a:pt x="4074" y="366"/>
                </a:lnTo>
                <a:lnTo>
                  <a:pt x="4098" y="366"/>
                </a:lnTo>
                <a:lnTo>
                  <a:pt x="4098" y="372"/>
                </a:lnTo>
                <a:lnTo>
                  <a:pt x="4104" y="378"/>
                </a:lnTo>
                <a:lnTo>
                  <a:pt x="4122" y="378"/>
                </a:lnTo>
                <a:lnTo>
                  <a:pt x="4146" y="366"/>
                </a:lnTo>
                <a:lnTo>
                  <a:pt x="4152" y="366"/>
                </a:lnTo>
                <a:lnTo>
                  <a:pt x="4164" y="360"/>
                </a:lnTo>
                <a:lnTo>
                  <a:pt x="4170" y="372"/>
                </a:lnTo>
                <a:lnTo>
                  <a:pt x="4200" y="354"/>
                </a:lnTo>
                <a:lnTo>
                  <a:pt x="4206" y="360"/>
                </a:lnTo>
                <a:lnTo>
                  <a:pt x="4212" y="372"/>
                </a:lnTo>
                <a:lnTo>
                  <a:pt x="4224" y="372"/>
                </a:lnTo>
                <a:lnTo>
                  <a:pt x="4236" y="366"/>
                </a:lnTo>
                <a:lnTo>
                  <a:pt x="4242" y="360"/>
                </a:lnTo>
                <a:lnTo>
                  <a:pt x="4248" y="360"/>
                </a:lnTo>
                <a:lnTo>
                  <a:pt x="4254" y="366"/>
                </a:lnTo>
                <a:lnTo>
                  <a:pt x="4266" y="372"/>
                </a:lnTo>
                <a:lnTo>
                  <a:pt x="4284" y="372"/>
                </a:lnTo>
                <a:lnTo>
                  <a:pt x="4290" y="366"/>
                </a:lnTo>
                <a:lnTo>
                  <a:pt x="4290" y="360"/>
                </a:lnTo>
                <a:lnTo>
                  <a:pt x="4284" y="354"/>
                </a:lnTo>
                <a:lnTo>
                  <a:pt x="4338" y="372"/>
                </a:lnTo>
                <a:lnTo>
                  <a:pt x="4344" y="378"/>
                </a:lnTo>
                <a:lnTo>
                  <a:pt x="4350" y="390"/>
                </a:lnTo>
                <a:lnTo>
                  <a:pt x="4374" y="390"/>
                </a:lnTo>
                <a:lnTo>
                  <a:pt x="4410" y="378"/>
                </a:lnTo>
                <a:lnTo>
                  <a:pt x="4440" y="372"/>
                </a:lnTo>
                <a:lnTo>
                  <a:pt x="4476" y="372"/>
                </a:lnTo>
                <a:lnTo>
                  <a:pt x="4494" y="366"/>
                </a:lnTo>
                <a:lnTo>
                  <a:pt x="4506" y="360"/>
                </a:lnTo>
                <a:lnTo>
                  <a:pt x="4524" y="342"/>
                </a:lnTo>
                <a:lnTo>
                  <a:pt x="4464" y="342"/>
                </a:lnTo>
                <a:lnTo>
                  <a:pt x="4470" y="336"/>
                </a:lnTo>
                <a:lnTo>
                  <a:pt x="4470" y="330"/>
                </a:lnTo>
                <a:lnTo>
                  <a:pt x="4416" y="330"/>
                </a:lnTo>
                <a:lnTo>
                  <a:pt x="4362" y="318"/>
                </a:lnTo>
                <a:lnTo>
                  <a:pt x="4380" y="300"/>
                </a:lnTo>
                <a:lnTo>
                  <a:pt x="4440" y="318"/>
                </a:lnTo>
                <a:lnTo>
                  <a:pt x="4452" y="318"/>
                </a:lnTo>
                <a:lnTo>
                  <a:pt x="4488" y="312"/>
                </a:lnTo>
                <a:lnTo>
                  <a:pt x="4566" y="312"/>
                </a:lnTo>
                <a:lnTo>
                  <a:pt x="4578" y="300"/>
                </a:lnTo>
                <a:lnTo>
                  <a:pt x="4578" y="288"/>
                </a:lnTo>
                <a:lnTo>
                  <a:pt x="4584" y="288"/>
                </a:lnTo>
                <a:lnTo>
                  <a:pt x="4590" y="282"/>
                </a:lnTo>
                <a:lnTo>
                  <a:pt x="4608" y="282"/>
                </a:lnTo>
                <a:lnTo>
                  <a:pt x="4626" y="276"/>
                </a:lnTo>
                <a:lnTo>
                  <a:pt x="4662" y="276"/>
                </a:lnTo>
                <a:lnTo>
                  <a:pt x="4680" y="270"/>
                </a:lnTo>
                <a:lnTo>
                  <a:pt x="4710" y="270"/>
                </a:lnTo>
                <a:lnTo>
                  <a:pt x="4722" y="264"/>
                </a:lnTo>
                <a:lnTo>
                  <a:pt x="4728" y="264"/>
                </a:lnTo>
                <a:lnTo>
                  <a:pt x="4704" y="246"/>
                </a:lnTo>
                <a:lnTo>
                  <a:pt x="4746" y="246"/>
                </a:lnTo>
                <a:lnTo>
                  <a:pt x="4770" y="240"/>
                </a:lnTo>
                <a:lnTo>
                  <a:pt x="4782" y="234"/>
                </a:lnTo>
                <a:lnTo>
                  <a:pt x="4776" y="228"/>
                </a:lnTo>
                <a:lnTo>
                  <a:pt x="4770" y="228"/>
                </a:lnTo>
                <a:lnTo>
                  <a:pt x="4758" y="222"/>
                </a:lnTo>
                <a:lnTo>
                  <a:pt x="4746" y="222"/>
                </a:lnTo>
                <a:lnTo>
                  <a:pt x="4734" y="216"/>
                </a:lnTo>
                <a:lnTo>
                  <a:pt x="4686" y="216"/>
                </a:lnTo>
                <a:lnTo>
                  <a:pt x="4674" y="210"/>
                </a:lnTo>
                <a:lnTo>
                  <a:pt x="4662" y="210"/>
                </a:lnTo>
                <a:lnTo>
                  <a:pt x="4662" y="204"/>
                </a:lnTo>
                <a:lnTo>
                  <a:pt x="4674" y="198"/>
                </a:lnTo>
                <a:lnTo>
                  <a:pt x="4686" y="198"/>
                </a:lnTo>
                <a:lnTo>
                  <a:pt x="4704" y="192"/>
                </a:lnTo>
                <a:lnTo>
                  <a:pt x="4716" y="186"/>
                </a:lnTo>
                <a:lnTo>
                  <a:pt x="4764" y="186"/>
                </a:lnTo>
                <a:lnTo>
                  <a:pt x="4782" y="192"/>
                </a:lnTo>
                <a:lnTo>
                  <a:pt x="4860" y="192"/>
                </a:lnTo>
                <a:lnTo>
                  <a:pt x="4878" y="186"/>
                </a:lnTo>
                <a:lnTo>
                  <a:pt x="4902" y="186"/>
                </a:lnTo>
                <a:lnTo>
                  <a:pt x="4896" y="180"/>
                </a:lnTo>
                <a:lnTo>
                  <a:pt x="4878" y="180"/>
                </a:lnTo>
                <a:lnTo>
                  <a:pt x="4866" y="174"/>
                </a:lnTo>
                <a:lnTo>
                  <a:pt x="4872" y="168"/>
                </a:lnTo>
                <a:lnTo>
                  <a:pt x="4902" y="162"/>
                </a:lnTo>
                <a:lnTo>
                  <a:pt x="4944" y="168"/>
                </a:lnTo>
                <a:lnTo>
                  <a:pt x="4974" y="174"/>
                </a:lnTo>
                <a:lnTo>
                  <a:pt x="4986" y="174"/>
                </a:lnTo>
                <a:lnTo>
                  <a:pt x="4992" y="168"/>
                </a:lnTo>
                <a:lnTo>
                  <a:pt x="4992" y="150"/>
                </a:lnTo>
                <a:lnTo>
                  <a:pt x="5070" y="156"/>
                </a:lnTo>
                <a:lnTo>
                  <a:pt x="5070" y="132"/>
                </a:lnTo>
                <a:lnTo>
                  <a:pt x="5082" y="132"/>
                </a:lnTo>
                <a:lnTo>
                  <a:pt x="5094" y="138"/>
                </a:lnTo>
                <a:lnTo>
                  <a:pt x="5112" y="138"/>
                </a:lnTo>
                <a:lnTo>
                  <a:pt x="5136" y="126"/>
                </a:lnTo>
                <a:lnTo>
                  <a:pt x="5148" y="126"/>
                </a:lnTo>
                <a:lnTo>
                  <a:pt x="5154" y="120"/>
                </a:lnTo>
                <a:lnTo>
                  <a:pt x="5172" y="120"/>
                </a:lnTo>
                <a:lnTo>
                  <a:pt x="5208" y="114"/>
                </a:lnTo>
                <a:lnTo>
                  <a:pt x="5256" y="102"/>
                </a:lnTo>
                <a:lnTo>
                  <a:pt x="5298" y="96"/>
                </a:lnTo>
                <a:lnTo>
                  <a:pt x="5322" y="90"/>
                </a:lnTo>
                <a:lnTo>
                  <a:pt x="5340" y="90"/>
                </a:lnTo>
                <a:lnTo>
                  <a:pt x="5346" y="84"/>
                </a:lnTo>
                <a:lnTo>
                  <a:pt x="5238" y="84"/>
                </a:lnTo>
                <a:lnTo>
                  <a:pt x="5214" y="96"/>
                </a:lnTo>
                <a:lnTo>
                  <a:pt x="5142" y="96"/>
                </a:lnTo>
                <a:lnTo>
                  <a:pt x="5226" y="90"/>
                </a:lnTo>
                <a:lnTo>
                  <a:pt x="5220" y="78"/>
                </a:lnTo>
                <a:lnTo>
                  <a:pt x="5268" y="84"/>
                </a:lnTo>
                <a:lnTo>
                  <a:pt x="5274" y="78"/>
                </a:lnTo>
                <a:lnTo>
                  <a:pt x="5286" y="72"/>
                </a:lnTo>
                <a:lnTo>
                  <a:pt x="5358" y="72"/>
                </a:lnTo>
                <a:lnTo>
                  <a:pt x="5406" y="66"/>
                </a:lnTo>
                <a:lnTo>
                  <a:pt x="5454" y="66"/>
                </a:lnTo>
                <a:lnTo>
                  <a:pt x="5484" y="60"/>
                </a:lnTo>
                <a:lnTo>
                  <a:pt x="5496" y="60"/>
                </a:lnTo>
                <a:lnTo>
                  <a:pt x="5514" y="54"/>
                </a:lnTo>
                <a:lnTo>
                  <a:pt x="5532" y="54"/>
                </a:lnTo>
                <a:lnTo>
                  <a:pt x="5550" y="48"/>
                </a:lnTo>
                <a:lnTo>
                  <a:pt x="5562" y="42"/>
                </a:lnTo>
                <a:lnTo>
                  <a:pt x="5574" y="42"/>
                </a:lnTo>
                <a:lnTo>
                  <a:pt x="5574" y="36"/>
                </a:lnTo>
                <a:close/>
                <a:moveTo>
                  <a:pt x="4032" y="966"/>
                </a:moveTo>
                <a:lnTo>
                  <a:pt x="4086" y="966"/>
                </a:lnTo>
                <a:lnTo>
                  <a:pt x="4134" y="942"/>
                </a:lnTo>
                <a:lnTo>
                  <a:pt x="4140" y="930"/>
                </a:lnTo>
                <a:lnTo>
                  <a:pt x="4134" y="918"/>
                </a:lnTo>
                <a:lnTo>
                  <a:pt x="4134" y="912"/>
                </a:lnTo>
                <a:lnTo>
                  <a:pt x="4122" y="906"/>
                </a:lnTo>
                <a:lnTo>
                  <a:pt x="4074" y="906"/>
                </a:lnTo>
                <a:lnTo>
                  <a:pt x="4062" y="912"/>
                </a:lnTo>
                <a:lnTo>
                  <a:pt x="4050" y="912"/>
                </a:lnTo>
                <a:lnTo>
                  <a:pt x="4026" y="924"/>
                </a:lnTo>
                <a:lnTo>
                  <a:pt x="4014" y="936"/>
                </a:lnTo>
                <a:lnTo>
                  <a:pt x="4002" y="942"/>
                </a:lnTo>
                <a:lnTo>
                  <a:pt x="4002" y="954"/>
                </a:lnTo>
                <a:lnTo>
                  <a:pt x="4014" y="960"/>
                </a:lnTo>
                <a:lnTo>
                  <a:pt x="4032" y="966"/>
                </a:lnTo>
                <a:close/>
                <a:moveTo>
                  <a:pt x="4014" y="840"/>
                </a:moveTo>
                <a:lnTo>
                  <a:pt x="4002" y="840"/>
                </a:lnTo>
                <a:lnTo>
                  <a:pt x="3990" y="846"/>
                </a:lnTo>
                <a:lnTo>
                  <a:pt x="3984" y="852"/>
                </a:lnTo>
                <a:lnTo>
                  <a:pt x="3972" y="852"/>
                </a:lnTo>
                <a:lnTo>
                  <a:pt x="3990" y="852"/>
                </a:lnTo>
                <a:lnTo>
                  <a:pt x="4008" y="846"/>
                </a:lnTo>
                <a:lnTo>
                  <a:pt x="4026" y="846"/>
                </a:lnTo>
                <a:lnTo>
                  <a:pt x="4044" y="840"/>
                </a:lnTo>
                <a:lnTo>
                  <a:pt x="4050" y="834"/>
                </a:lnTo>
                <a:lnTo>
                  <a:pt x="4056" y="834"/>
                </a:lnTo>
                <a:lnTo>
                  <a:pt x="4068" y="822"/>
                </a:lnTo>
                <a:lnTo>
                  <a:pt x="4050" y="822"/>
                </a:lnTo>
                <a:lnTo>
                  <a:pt x="4044" y="828"/>
                </a:lnTo>
                <a:lnTo>
                  <a:pt x="4032" y="828"/>
                </a:lnTo>
                <a:lnTo>
                  <a:pt x="4020" y="834"/>
                </a:lnTo>
                <a:lnTo>
                  <a:pt x="4014" y="840"/>
                </a:lnTo>
                <a:close/>
                <a:moveTo>
                  <a:pt x="4122" y="822"/>
                </a:moveTo>
                <a:lnTo>
                  <a:pt x="4104" y="822"/>
                </a:lnTo>
                <a:lnTo>
                  <a:pt x="4098" y="828"/>
                </a:lnTo>
                <a:lnTo>
                  <a:pt x="4098" y="840"/>
                </a:lnTo>
                <a:lnTo>
                  <a:pt x="4104" y="846"/>
                </a:lnTo>
                <a:lnTo>
                  <a:pt x="4110" y="840"/>
                </a:lnTo>
                <a:lnTo>
                  <a:pt x="4116" y="840"/>
                </a:lnTo>
                <a:lnTo>
                  <a:pt x="4128" y="828"/>
                </a:lnTo>
                <a:lnTo>
                  <a:pt x="4122" y="822"/>
                </a:lnTo>
                <a:close/>
                <a:moveTo>
                  <a:pt x="3528" y="1062"/>
                </a:moveTo>
                <a:lnTo>
                  <a:pt x="3522" y="1062"/>
                </a:lnTo>
                <a:lnTo>
                  <a:pt x="3504" y="1080"/>
                </a:lnTo>
                <a:lnTo>
                  <a:pt x="3504" y="1086"/>
                </a:lnTo>
                <a:lnTo>
                  <a:pt x="3510" y="1092"/>
                </a:lnTo>
                <a:lnTo>
                  <a:pt x="3528" y="1092"/>
                </a:lnTo>
                <a:lnTo>
                  <a:pt x="3534" y="1086"/>
                </a:lnTo>
                <a:lnTo>
                  <a:pt x="3540" y="1074"/>
                </a:lnTo>
                <a:lnTo>
                  <a:pt x="3540" y="1068"/>
                </a:lnTo>
                <a:lnTo>
                  <a:pt x="3534" y="1062"/>
                </a:lnTo>
                <a:lnTo>
                  <a:pt x="3528" y="1062"/>
                </a:lnTo>
                <a:close/>
                <a:moveTo>
                  <a:pt x="3588" y="1062"/>
                </a:moveTo>
                <a:lnTo>
                  <a:pt x="3582" y="1062"/>
                </a:lnTo>
                <a:lnTo>
                  <a:pt x="3576" y="1068"/>
                </a:lnTo>
                <a:lnTo>
                  <a:pt x="3576" y="1080"/>
                </a:lnTo>
                <a:lnTo>
                  <a:pt x="3582" y="1086"/>
                </a:lnTo>
                <a:lnTo>
                  <a:pt x="3594" y="1086"/>
                </a:lnTo>
                <a:lnTo>
                  <a:pt x="3600" y="1080"/>
                </a:lnTo>
                <a:lnTo>
                  <a:pt x="3600" y="1068"/>
                </a:lnTo>
                <a:lnTo>
                  <a:pt x="3588" y="1062"/>
                </a:lnTo>
                <a:close/>
                <a:moveTo>
                  <a:pt x="3756" y="1242"/>
                </a:moveTo>
                <a:lnTo>
                  <a:pt x="3744" y="1248"/>
                </a:lnTo>
                <a:lnTo>
                  <a:pt x="3744" y="1260"/>
                </a:lnTo>
                <a:lnTo>
                  <a:pt x="3750" y="1266"/>
                </a:lnTo>
                <a:lnTo>
                  <a:pt x="3762" y="1272"/>
                </a:lnTo>
                <a:lnTo>
                  <a:pt x="3768" y="1272"/>
                </a:lnTo>
                <a:lnTo>
                  <a:pt x="3786" y="1254"/>
                </a:lnTo>
                <a:lnTo>
                  <a:pt x="3786" y="1242"/>
                </a:lnTo>
                <a:lnTo>
                  <a:pt x="3780" y="1236"/>
                </a:lnTo>
                <a:lnTo>
                  <a:pt x="3768" y="1236"/>
                </a:lnTo>
                <a:lnTo>
                  <a:pt x="3756" y="1242"/>
                </a:lnTo>
                <a:close/>
                <a:moveTo>
                  <a:pt x="3984" y="2532"/>
                </a:moveTo>
                <a:lnTo>
                  <a:pt x="3948" y="2520"/>
                </a:lnTo>
                <a:lnTo>
                  <a:pt x="3942" y="2514"/>
                </a:lnTo>
                <a:lnTo>
                  <a:pt x="3936" y="2514"/>
                </a:lnTo>
                <a:lnTo>
                  <a:pt x="3924" y="2526"/>
                </a:lnTo>
                <a:lnTo>
                  <a:pt x="3930" y="2532"/>
                </a:lnTo>
                <a:lnTo>
                  <a:pt x="3942" y="2538"/>
                </a:lnTo>
                <a:lnTo>
                  <a:pt x="3948" y="2544"/>
                </a:lnTo>
                <a:lnTo>
                  <a:pt x="3954" y="2544"/>
                </a:lnTo>
                <a:lnTo>
                  <a:pt x="3960" y="2550"/>
                </a:lnTo>
                <a:lnTo>
                  <a:pt x="3996" y="2550"/>
                </a:lnTo>
                <a:lnTo>
                  <a:pt x="4008" y="2556"/>
                </a:lnTo>
                <a:lnTo>
                  <a:pt x="4020" y="2556"/>
                </a:lnTo>
                <a:lnTo>
                  <a:pt x="4038" y="2538"/>
                </a:lnTo>
                <a:lnTo>
                  <a:pt x="4008" y="2538"/>
                </a:lnTo>
                <a:lnTo>
                  <a:pt x="3984" y="2532"/>
                </a:lnTo>
                <a:close/>
                <a:moveTo>
                  <a:pt x="4098" y="2280"/>
                </a:moveTo>
                <a:lnTo>
                  <a:pt x="4092" y="2280"/>
                </a:lnTo>
                <a:lnTo>
                  <a:pt x="4086" y="2274"/>
                </a:lnTo>
                <a:lnTo>
                  <a:pt x="4050" y="2274"/>
                </a:lnTo>
                <a:lnTo>
                  <a:pt x="4032" y="2268"/>
                </a:lnTo>
                <a:lnTo>
                  <a:pt x="3996" y="2268"/>
                </a:lnTo>
                <a:lnTo>
                  <a:pt x="4002" y="2274"/>
                </a:lnTo>
                <a:lnTo>
                  <a:pt x="4008" y="2274"/>
                </a:lnTo>
                <a:lnTo>
                  <a:pt x="4014" y="2280"/>
                </a:lnTo>
                <a:lnTo>
                  <a:pt x="4026" y="2286"/>
                </a:lnTo>
                <a:lnTo>
                  <a:pt x="4032" y="2286"/>
                </a:lnTo>
                <a:lnTo>
                  <a:pt x="4032" y="2304"/>
                </a:lnTo>
                <a:lnTo>
                  <a:pt x="4044" y="2304"/>
                </a:lnTo>
                <a:lnTo>
                  <a:pt x="4080" y="2310"/>
                </a:lnTo>
                <a:lnTo>
                  <a:pt x="4128" y="2316"/>
                </a:lnTo>
                <a:lnTo>
                  <a:pt x="4164" y="2316"/>
                </a:lnTo>
                <a:lnTo>
                  <a:pt x="4170" y="2310"/>
                </a:lnTo>
                <a:lnTo>
                  <a:pt x="4170" y="2304"/>
                </a:lnTo>
                <a:lnTo>
                  <a:pt x="4164" y="2304"/>
                </a:lnTo>
                <a:lnTo>
                  <a:pt x="4152" y="2292"/>
                </a:lnTo>
                <a:lnTo>
                  <a:pt x="4128" y="2286"/>
                </a:lnTo>
                <a:lnTo>
                  <a:pt x="4098" y="2280"/>
                </a:lnTo>
                <a:close/>
                <a:moveTo>
                  <a:pt x="4194" y="2550"/>
                </a:moveTo>
                <a:lnTo>
                  <a:pt x="4164" y="2550"/>
                </a:lnTo>
                <a:lnTo>
                  <a:pt x="4152" y="2556"/>
                </a:lnTo>
                <a:lnTo>
                  <a:pt x="4146" y="2562"/>
                </a:lnTo>
                <a:lnTo>
                  <a:pt x="4182" y="2526"/>
                </a:lnTo>
                <a:lnTo>
                  <a:pt x="4176" y="2520"/>
                </a:lnTo>
                <a:lnTo>
                  <a:pt x="4152" y="2520"/>
                </a:lnTo>
                <a:lnTo>
                  <a:pt x="4140" y="2526"/>
                </a:lnTo>
                <a:lnTo>
                  <a:pt x="4128" y="2538"/>
                </a:lnTo>
                <a:lnTo>
                  <a:pt x="4104" y="2574"/>
                </a:lnTo>
                <a:lnTo>
                  <a:pt x="4164" y="2568"/>
                </a:lnTo>
                <a:lnTo>
                  <a:pt x="4176" y="2568"/>
                </a:lnTo>
                <a:lnTo>
                  <a:pt x="4182" y="2562"/>
                </a:lnTo>
                <a:lnTo>
                  <a:pt x="4194" y="2562"/>
                </a:lnTo>
                <a:lnTo>
                  <a:pt x="4200" y="2556"/>
                </a:lnTo>
                <a:lnTo>
                  <a:pt x="4200" y="2550"/>
                </a:lnTo>
                <a:lnTo>
                  <a:pt x="4194" y="2550"/>
                </a:lnTo>
                <a:close/>
                <a:moveTo>
                  <a:pt x="4590" y="1962"/>
                </a:moveTo>
                <a:lnTo>
                  <a:pt x="4578" y="1974"/>
                </a:lnTo>
                <a:lnTo>
                  <a:pt x="4578" y="1980"/>
                </a:lnTo>
                <a:lnTo>
                  <a:pt x="4572" y="1986"/>
                </a:lnTo>
                <a:lnTo>
                  <a:pt x="4566" y="1986"/>
                </a:lnTo>
                <a:lnTo>
                  <a:pt x="4554" y="1974"/>
                </a:lnTo>
                <a:lnTo>
                  <a:pt x="4554" y="1962"/>
                </a:lnTo>
                <a:lnTo>
                  <a:pt x="4566" y="1962"/>
                </a:lnTo>
                <a:lnTo>
                  <a:pt x="4572" y="1956"/>
                </a:lnTo>
                <a:lnTo>
                  <a:pt x="4566" y="1932"/>
                </a:lnTo>
                <a:lnTo>
                  <a:pt x="4536" y="1926"/>
                </a:lnTo>
                <a:lnTo>
                  <a:pt x="4530" y="1926"/>
                </a:lnTo>
                <a:lnTo>
                  <a:pt x="4524" y="1932"/>
                </a:lnTo>
                <a:lnTo>
                  <a:pt x="4512" y="1938"/>
                </a:lnTo>
                <a:lnTo>
                  <a:pt x="4494" y="1944"/>
                </a:lnTo>
                <a:lnTo>
                  <a:pt x="4470" y="1956"/>
                </a:lnTo>
                <a:lnTo>
                  <a:pt x="4464" y="1962"/>
                </a:lnTo>
                <a:lnTo>
                  <a:pt x="4458" y="1962"/>
                </a:lnTo>
                <a:lnTo>
                  <a:pt x="4446" y="1968"/>
                </a:lnTo>
                <a:lnTo>
                  <a:pt x="4434" y="1968"/>
                </a:lnTo>
                <a:lnTo>
                  <a:pt x="4416" y="1974"/>
                </a:lnTo>
                <a:lnTo>
                  <a:pt x="4404" y="1974"/>
                </a:lnTo>
                <a:lnTo>
                  <a:pt x="4374" y="1998"/>
                </a:lnTo>
                <a:lnTo>
                  <a:pt x="4386" y="1974"/>
                </a:lnTo>
                <a:lnTo>
                  <a:pt x="4362" y="1956"/>
                </a:lnTo>
                <a:lnTo>
                  <a:pt x="4398" y="1968"/>
                </a:lnTo>
                <a:lnTo>
                  <a:pt x="4410" y="1956"/>
                </a:lnTo>
                <a:lnTo>
                  <a:pt x="4440" y="1950"/>
                </a:lnTo>
                <a:lnTo>
                  <a:pt x="4440" y="1932"/>
                </a:lnTo>
                <a:lnTo>
                  <a:pt x="4494" y="1932"/>
                </a:lnTo>
                <a:lnTo>
                  <a:pt x="4518" y="1920"/>
                </a:lnTo>
                <a:lnTo>
                  <a:pt x="4524" y="1914"/>
                </a:lnTo>
                <a:lnTo>
                  <a:pt x="4536" y="1908"/>
                </a:lnTo>
                <a:lnTo>
                  <a:pt x="4608" y="1908"/>
                </a:lnTo>
                <a:lnTo>
                  <a:pt x="4602" y="1902"/>
                </a:lnTo>
                <a:lnTo>
                  <a:pt x="4596" y="1902"/>
                </a:lnTo>
                <a:lnTo>
                  <a:pt x="4584" y="1896"/>
                </a:lnTo>
                <a:lnTo>
                  <a:pt x="4578" y="1890"/>
                </a:lnTo>
                <a:lnTo>
                  <a:pt x="4578" y="1866"/>
                </a:lnTo>
                <a:lnTo>
                  <a:pt x="4572" y="1866"/>
                </a:lnTo>
                <a:lnTo>
                  <a:pt x="4566" y="1872"/>
                </a:lnTo>
                <a:lnTo>
                  <a:pt x="4542" y="1872"/>
                </a:lnTo>
                <a:lnTo>
                  <a:pt x="4530" y="1878"/>
                </a:lnTo>
                <a:lnTo>
                  <a:pt x="4518" y="1878"/>
                </a:lnTo>
                <a:lnTo>
                  <a:pt x="4518" y="1866"/>
                </a:lnTo>
                <a:lnTo>
                  <a:pt x="4512" y="1860"/>
                </a:lnTo>
                <a:lnTo>
                  <a:pt x="4452" y="1878"/>
                </a:lnTo>
                <a:lnTo>
                  <a:pt x="4458" y="1848"/>
                </a:lnTo>
                <a:lnTo>
                  <a:pt x="4410" y="1860"/>
                </a:lnTo>
                <a:lnTo>
                  <a:pt x="4416" y="1854"/>
                </a:lnTo>
                <a:lnTo>
                  <a:pt x="4422" y="1842"/>
                </a:lnTo>
                <a:lnTo>
                  <a:pt x="4440" y="1824"/>
                </a:lnTo>
                <a:lnTo>
                  <a:pt x="4446" y="1812"/>
                </a:lnTo>
                <a:lnTo>
                  <a:pt x="4446" y="1800"/>
                </a:lnTo>
                <a:lnTo>
                  <a:pt x="4434" y="1800"/>
                </a:lnTo>
                <a:lnTo>
                  <a:pt x="4422" y="1794"/>
                </a:lnTo>
                <a:lnTo>
                  <a:pt x="4398" y="1794"/>
                </a:lnTo>
                <a:lnTo>
                  <a:pt x="4404" y="1770"/>
                </a:lnTo>
                <a:lnTo>
                  <a:pt x="4368" y="1770"/>
                </a:lnTo>
                <a:lnTo>
                  <a:pt x="4380" y="1752"/>
                </a:lnTo>
                <a:lnTo>
                  <a:pt x="4356" y="1728"/>
                </a:lnTo>
                <a:lnTo>
                  <a:pt x="4368" y="1728"/>
                </a:lnTo>
                <a:lnTo>
                  <a:pt x="4380" y="1734"/>
                </a:lnTo>
                <a:lnTo>
                  <a:pt x="4404" y="1734"/>
                </a:lnTo>
                <a:lnTo>
                  <a:pt x="4410" y="1728"/>
                </a:lnTo>
                <a:lnTo>
                  <a:pt x="4422" y="1722"/>
                </a:lnTo>
                <a:lnTo>
                  <a:pt x="4434" y="1710"/>
                </a:lnTo>
                <a:lnTo>
                  <a:pt x="4440" y="1710"/>
                </a:lnTo>
                <a:lnTo>
                  <a:pt x="4398" y="1686"/>
                </a:lnTo>
                <a:lnTo>
                  <a:pt x="4446" y="1656"/>
                </a:lnTo>
                <a:lnTo>
                  <a:pt x="4398" y="1632"/>
                </a:lnTo>
                <a:lnTo>
                  <a:pt x="4350" y="1638"/>
                </a:lnTo>
                <a:lnTo>
                  <a:pt x="4404" y="1614"/>
                </a:lnTo>
                <a:lnTo>
                  <a:pt x="4368" y="1608"/>
                </a:lnTo>
                <a:lnTo>
                  <a:pt x="4410" y="1584"/>
                </a:lnTo>
                <a:lnTo>
                  <a:pt x="4404" y="1560"/>
                </a:lnTo>
                <a:lnTo>
                  <a:pt x="4374" y="1560"/>
                </a:lnTo>
                <a:lnTo>
                  <a:pt x="4380" y="1554"/>
                </a:lnTo>
                <a:lnTo>
                  <a:pt x="4392" y="1530"/>
                </a:lnTo>
                <a:lnTo>
                  <a:pt x="4374" y="1494"/>
                </a:lnTo>
                <a:lnTo>
                  <a:pt x="4362" y="1494"/>
                </a:lnTo>
                <a:lnTo>
                  <a:pt x="4374" y="1470"/>
                </a:lnTo>
                <a:lnTo>
                  <a:pt x="4362" y="1476"/>
                </a:lnTo>
                <a:lnTo>
                  <a:pt x="4356" y="1482"/>
                </a:lnTo>
                <a:lnTo>
                  <a:pt x="4344" y="1488"/>
                </a:lnTo>
                <a:lnTo>
                  <a:pt x="4332" y="1500"/>
                </a:lnTo>
                <a:lnTo>
                  <a:pt x="4332" y="1518"/>
                </a:lnTo>
                <a:lnTo>
                  <a:pt x="4302" y="1506"/>
                </a:lnTo>
                <a:lnTo>
                  <a:pt x="4308" y="1542"/>
                </a:lnTo>
                <a:lnTo>
                  <a:pt x="4284" y="1542"/>
                </a:lnTo>
                <a:lnTo>
                  <a:pt x="4272" y="1560"/>
                </a:lnTo>
                <a:lnTo>
                  <a:pt x="4278" y="1572"/>
                </a:lnTo>
                <a:lnTo>
                  <a:pt x="4254" y="1572"/>
                </a:lnTo>
                <a:lnTo>
                  <a:pt x="4230" y="1614"/>
                </a:lnTo>
                <a:lnTo>
                  <a:pt x="4218" y="1614"/>
                </a:lnTo>
                <a:lnTo>
                  <a:pt x="4236" y="1578"/>
                </a:lnTo>
                <a:lnTo>
                  <a:pt x="4224" y="1566"/>
                </a:lnTo>
                <a:lnTo>
                  <a:pt x="4212" y="1566"/>
                </a:lnTo>
                <a:lnTo>
                  <a:pt x="4194" y="1584"/>
                </a:lnTo>
                <a:lnTo>
                  <a:pt x="4182" y="1590"/>
                </a:lnTo>
                <a:lnTo>
                  <a:pt x="4176" y="1596"/>
                </a:lnTo>
                <a:lnTo>
                  <a:pt x="4164" y="1602"/>
                </a:lnTo>
                <a:lnTo>
                  <a:pt x="4158" y="1608"/>
                </a:lnTo>
                <a:lnTo>
                  <a:pt x="4146" y="1614"/>
                </a:lnTo>
                <a:lnTo>
                  <a:pt x="4140" y="1620"/>
                </a:lnTo>
                <a:lnTo>
                  <a:pt x="4116" y="1632"/>
                </a:lnTo>
                <a:lnTo>
                  <a:pt x="4110" y="1638"/>
                </a:lnTo>
                <a:lnTo>
                  <a:pt x="4116" y="1614"/>
                </a:lnTo>
                <a:lnTo>
                  <a:pt x="4116" y="1596"/>
                </a:lnTo>
                <a:lnTo>
                  <a:pt x="4080" y="1632"/>
                </a:lnTo>
                <a:lnTo>
                  <a:pt x="4014" y="1644"/>
                </a:lnTo>
                <a:lnTo>
                  <a:pt x="4074" y="1626"/>
                </a:lnTo>
                <a:lnTo>
                  <a:pt x="4080" y="1620"/>
                </a:lnTo>
                <a:lnTo>
                  <a:pt x="4092" y="1596"/>
                </a:lnTo>
                <a:lnTo>
                  <a:pt x="4098" y="1590"/>
                </a:lnTo>
                <a:lnTo>
                  <a:pt x="4098" y="1578"/>
                </a:lnTo>
                <a:lnTo>
                  <a:pt x="4092" y="1572"/>
                </a:lnTo>
                <a:lnTo>
                  <a:pt x="4050" y="1572"/>
                </a:lnTo>
                <a:lnTo>
                  <a:pt x="4038" y="1578"/>
                </a:lnTo>
                <a:lnTo>
                  <a:pt x="4032" y="1578"/>
                </a:lnTo>
                <a:lnTo>
                  <a:pt x="4020" y="1584"/>
                </a:lnTo>
                <a:lnTo>
                  <a:pt x="4002" y="1584"/>
                </a:lnTo>
                <a:lnTo>
                  <a:pt x="4002" y="1578"/>
                </a:lnTo>
                <a:lnTo>
                  <a:pt x="4008" y="1572"/>
                </a:lnTo>
                <a:lnTo>
                  <a:pt x="4020" y="1566"/>
                </a:lnTo>
                <a:lnTo>
                  <a:pt x="4026" y="1560"/>
                </a:lnTo>
                <a:lnTo>
                  <a:pt x="4032" y="1560"/>
                </a:lnTo>
                <a:lnTo>
                  <a:pt x="4032" y="1572"/>
                </a:lnTo>
                <a:lnTo>
                  <a:pt x="4050" y="1560"/>
                </a:lnTo>
                <a:lnTo>
                  <a:pt x="4044" y="1536"/>
                </a:lnTo>
                <a:lnTo>
                  <a:pt x="4050" y="1530"/>
                </a:lnTo>
                <a:lnTo>
                  <a:pt x="4062" y="1524"/>
                </a:lnTo>
                <a:lnTo>
                  <a:pt x="4074" y="1512"/>
                </a:lnTo>
                <a:lnTo>
                  <a:pt x="4074" y="1506"/>
                </a:lnTo>
                <a:lnTo>
                  <a:pt x="4068" y="1500"/>
                </a:lnTo>
                <a:lnTo>
                  <a:pt x="4056" y="1494"/>
                </a:lnTo>
                <a:lnTo>
                  <a:pt x="4044" y="1494"/>
                </a:lnTo>
                <a:lnTo>
                  <a:pt x="4032" y="1488"/>
                </a:lnTo>
                <a:lnTo>
                  <a:pt x="4014" y="1488"/>
                </a:lnTo>
                <a:lnTo>
                  <a:pt x="4044" y="1488"/>
                </a:lnTo>
                <a:lnTo>
                  <a:pt x="4056" y="1482"/>
                </a:lnTo>
                <a:lnTo>
                  <a:pt x="4074" y="1482"/>
                </a:lnTo>
                <a:lnTo>
                  <a:pt x="4086" y="1470"/>
                </a:lnTo>
                <a:lnTo>
                  <a:pt x="4098" y="1446"/>
                </a:lnTo>
                <a:lnTo>
                  <a:pt x="4104" y="1440"/>
                </a:lnTo>
                <a:lnTo>
                  <a:pt x="4110" y="1440"/>
                </a:lnTo>
                <a:lnTo>
                  <a:pt x="4122" y="1434"/>
                </a:lnTo>
                <a:lnTo>
                  <a:pt x="4128" y="1434"/>
                </a:lnTo>
                <a:lnTo>
                  <a:pt x="4134" y="1428"/>
                </a:lnTo>
                <a:lnTo>
                  <a:pt x="4122" y="1416"/>
                </a:lnTo>
                <a:lnTo>
                  <a:pt x="4110" y="1422"/>
                </a:lnTo>
                <a:lnTo>
                  <a:pt x="4098" y="1434"/>
                </a:lnTo>
                <a:lnTo>
                  <a:pt x="4092" y="1404"/>
                </a:lnTo>
                <a:lnTo>
                  <a:pt x="4068" y="1404"/>
                </a:lnTo>
                <a:lnTo>
                  <a:pt x="4050" y="1410"/>
                </a:lnTo>
                <a:lnTo>
                  <a:pt x="4026" y="1410"/>
                </a:lnTo>
                <a:lnTo>
                  <a:pt x="4020" y="1404"/>
                </a:lnTo>
                <a:lnTo>
                  <a:pt x="4020" y="1386"/>
                </a:lnTo>
                <a:lnTo>
                  <a:pt x="4038" y="1368"/>
                </a:lnTo>
                <a:lnTo>
                  <a:pt x="4032" y="1362"/>
                </a:lnTo>
                <a:lnTo>
                  <a:pt x="4014" y="1362"/>
                </a:lnTo>
                <a:lnTo>
                  <a:pt x="4008" y="1368"/>
                </a:lnTo>
                <a:lnTo>
                  <a:pt x="4020" y="1344"/>
                </a:lnTo>
                <a:lnTo>
                  <a:pt x="3984" y="1350"/>
                </a:lnTo>
                <a:lnTo>
                  <a:pt x="3984" y="1326"/>
                </a:lnTo>
                <a:lnTo>
                  <a:pt x="3978" y="1314"/>
                </a:lnTo>
                <a:lnTo>
                  <a:pt x="3972" y="1308"/>
                </a:lnTo>
                <a:lnTo>
                  <a:pt x="3948" y="1308"/>
                </a:lnTo>
                <a:lnTo>
                  <a:pt x="3930" y="1314"/>
                </a:lnTo>
                <a:lnTo>
                  <a:pt x="3906" y="1326"/>
                </a:lnTo>
                <a:lnTo>
                  <a:pt x="3900" y="1332"/>
                </a:lnTo>
                <a:lnTo>
                  <a:pt x="3894" y="1332"/>
                </a:lnTo>
                <a:lnTo>
                  <a:pt x="3888" y="1326"/>
                </a:lnTo>
                <a:lnTo>
                  <a:pt x="3876" y="1320"/>
                </a:lnTo>
                <a:lnTo>
                  <a:pt x="3864" y="1320"/>
                </a:lnTo>
                <a:lnTo>
                  <a:pt x="3852" y="1326"/>
                </a:lnTo>
                <a:lnTo>
                  <a:pt x="3846" y="1326"/>
                </a:lnTo>
                <a:lnTo>
                  <a:pt x="3834" y="1332"/>
                </a:lnTo>
                <a:lnTo>
                  <a:pt x="3822" y="1326"/>
                </a:lnTo>
                <a:lnTo>
                  <a:pt x="3762" y="1302"/>
                </a:lnTo>
                <a:lnTo>
                  <a:pt x="3738" y="1302"/>
                </a:lnTo>
                <a:lnTo>
                  <a:pt x="3714" y="1314"/>
                </a:lnTo>
                <a:lnTo>
                  <a:pt x="3708" y="1326"/>
                </a:lnTo>
                <a:lnTo>
                  <a:pt x="3702" y="1326"/>
                </a:lnTo>
                <a:lnTo>
                  <a:pt x="3684" y="1344"/>
                </a:lnTo>
                <a:lnTo>
                  <a:pt x="3684" y="1350"/>
                </a:lnTo>
                <a:lnTo>
                  <a:pt x="3696" y="1356"/>
                </a:lnTo>
                <a:lnTo>
                  <a:pt x="3702" y="1362"/>
                </a:lnTo>
                <a:lnTo>
                  <a:pt x="3708" y="1374"/>
                </a:lnTo>
                <a:lnTo>
                  <a:pt x="3708" y="1380"/>
                </a:lnTo>
                <a:lnTo>
                  <a:pt x="3702" y="1386"/>
                </a:lnTo>
                <a:lnTo>
                  <a:pt x="3690" y="1392"/>
                </a:lnTo>
                <a:lnTo>
                  <a:pt x="3672" y="1410"/>
                </a:lnTo>
                <a:lnTo>
                  <a:pt x="3660" y="1416"/>
                </a:lnTo>
                <a:lnTo>
                  <a:pt x="3636" y="1422"/>
                </a:lnTo>
                <a:lnTo>
                  <a:pt x="3660" y="1440"/>
                </a:lnTo>
                <a:lnTo>
                  <a:pt x="3654" y="1446"/>
                </a:lnTo>
                <a:lnTo>
                  <a:pt x="3642" y="1446"/>
                </a:lnTo>
                <a:lnTo>
                  <a:pt x="3636" y="1452"/>
                </a:lnTo>
                <a:lnTo>
                  <a:pt x="3636" y="1470"/>
                </a:lnTo>
                <a:lnTo>
                  <a:pt x="3642" y="1482"/>
                </a:lnTo>
                <a:lnTo>
                  <a:pt x="3642" y="1488"/>
                </a:lnTo>
                <a:lnTo>
                  <a:pt x="3636" y="1500"/>
                </a:lnTo>
                <a:lnTo>
                  <a:pt x="3624" y="1506"/>
                </a:lnTo>
                <a:lnTo>
                  <a:pt x="3618" y="1512"/>
                </a:lnTo>
                <a:lnTo>
                  <a:pt x="3606" y="1512"/>
                </a:lnTo>
                <a:lnTo>
                  <a:pt x="3582" y="1524"/>
                </a:lnTo>
                <a:lnTo>
                  <a:pt x="3576" y="1536"/>
                </a:lnTo>
                <a:lnTo>
                  <a:pt x="3576" y="1548"/>
                </a:lnTo>
                <a:lnTo>
                  <a:pt x="3570" y="1548"/>
                </a:lnTo>
                <a:lnTo>
                  <a:pt x="3564" y="1554"/>
                </a:lnTo>
                <a:lnTo>
                  <a:pt x="3552" y="1554"/>
                </a:lnTo>
                <a:lnTo>
                  <a:pt x="3540" y="1560"/>
                </a:lnTo>
                <a:lnTo>
                  <a:pt x="3534" y="1566"/>
                </a:lnTo>
                <a:lnTo>
                  <a:pt x="3522" y="1572"/>
                </a:lnTo>
                <a:lnTo>
                  <a:pt x="3504" y="1590"/>
                </a:lnTo>
                <a:lnTo>
                  <a:pt x="3510" y="1596"/>
                </a:lnTo>
                <a:lnTo>
                  <a:pt x="3522" y="1602"/>
                </a:lnTo>
                <a:lnTo>
                  <a:pt x="3534" y="1614"/>
                </a:lnTo>
                <a:lnTo>
                  <a:pt x="3552" y="1620"/>
                </a:lnTo>
                <a:lnTo>
                  <a:pt x="3558" y="1632"/>
                </a:lnTo>
                <a:lnTo>
                  <a:pt x="3564" y="1638"/>
                </a:lnTo>
                <a:lnTo>
                  <a:pt x="3564" y="1662"/>
                </a:lnTo>
                <a:lnTo>
                  <a:pt x="3558" y="1698"/>
                </a:lnTo>
                <a:lnTo>
                  <a:pt x="3540" y="1746"/>
                </a:lnTo>
                <a:lnTo>
                  <a:pt x="3510" y="1776"/>
                </a:lnTo>
                <a:lnTo>
                  <a:pt x="3468" y="1800"/>
                </a:lnTo>
                <a:lnTo>
                  <a:pt x="3426" y="1830"/>
                </a:lnTo>
                <a:lnTo>
                  <a:pt x="3390" y="1854"/>
                </a:lnTo>
                <a:lnTo>
                  <a:pt x="3366" y="1860"/>
                </a:lnTo>
                <a:lnTo>
                  <a:pt x="3336" y="1860"/>
                </a:lnTo>
                <a:lnTo>
                  <a:pt x="3300" y="1866"/>
                </a:lnTo>
                <a:lnTo>
                  <a:pt x="3276" y="1872"/>
                </a:lnTo>
                <a:lnTo>
                  <a:pt x="3258" y="1878"/>
                </a:lnTo>
                <a:lnTo>
                  <a:pt x="3258" y="1902"/>
                </a:lnTo>
                <a:lnTo>
                  <a:pt x="3264" y="1914"/>
                </a:lnTo>
                <a:lnTo>
                  <a:pt x="3264" y="1926"/>
                </a:lnTo>
                <a:lnTo>
                  <a:pt x="3270" y="1938"/>
                </a:lnTo>
                <a:lnTo>
                  <a:pt x="3270" y="1950"/>
                </a:lnTo>
                <a:lnTo>
                  <a:pt x="3252" y="1968"/>
                </a:lnTo>
                <a:lnTo>
                  <a:pt x="3234" y="2004"/>
                </a:lnTo>
                <a:lnTo>
                  <a:pt x="3234" y="2076"/>
                </a:lnTo>
                <a:lnTo>
                  <a:pt x="3210" y="2088"/>
                </a:lnTo>
                <a:lnTo>
                  <a:pt x="3204" y="2094"/>
                </a:lnTo>
                <a:lnTo>
                  <a:pt x="3180" y="2106"/>
                </a:lnTo>
                <a:lnTo>
                  <a:pt x="3180" y="2142"/>
                </a:lnTo>
                <a:lnTo>
                  <a:pt x="3156" y="2166"/>
                </a:lnTo>
                <a:lnTo>
                  <a:pt x="3156" y="2154"/>
                </a:lnTo>
                <a:lnTo>
                  <a:pt x="3162" y="2148"/>
                </a:lnTo>
                <a:lnTo>
                  <a:pt x="3162" y="2142"/>
                </a:lnTo>
                <a:lnTo>
                  <a:pt x="3156" y="2130"/>
                </a:lnTo>
                <a:lnTo>
                  <a:pt x="3138" y="2130"/>
                </a:lnTo>
                <a:lnTo>
                  <a:pt x="3126" y="2136"/>
                </a:lnTo>
                <a:lnTo>
                  <a:pt x="3108" y="2154"/>
                </a:lnTo>
                <a:lnTo>
                  <a:pt x="3108" y="2166"/>
                </a:lnTo>
                <a:lnTo>
                  <a:pt x="3114" y="2178"/>
                </a:lnTo>
                <a:lnTo>
                  <a:pt x="3114" y="2190"/>
                </a:lnTo>
                <a:lnTo>
                  <a:pt x="3108" y="2196"/>
                </a:lnTo>
                <a:lnTo>
                  <a:pt x="3108" y="2178"/>
                </a:lnTo>
                <a:lnTo>
                  <a:pt x="3102" y="2166"/>
                </a:lnTo>
                <a:lnTo>
                  <a:pt x="3090" y="2154"/>
                </a:lnTo>
                <a:lnTo>
                  <a:pt x="3078" y="2154"/>
                </a:lnTo>
                <a:lnTo>
                  <a:pt x="3066" y="2160"/>
                </a:lnTo>
                <a:lnTo>
                  <a:pt x="3042" y="2160"/>
                </a:lnTo>
                <a:lnTo>
                  <a:pt x="3036" y="2166"/>
                </a:lnTo>
                <a:lnTo>
                  <a:pt x="3030" y="2166"/>
                </a:lnTo>
                <a:lnTo>
                  <a:pt x="3042" y="2160"/>
                </a:lnTo>
                <a:lnTo>
                  <a:pt x="3060" y="2142"/>
                </a:lnTo>
                <a:lnTo>
                  <a:pt x="3072" y="2136"/>
                </a:lnTo>
                <a:lnTo>
                  <a:pt x="3078" y="2124"/>
                </a:lnTo>
                <a:lnTo>
                  <a:pt x="3078" y="2118"/>
                </a:lnTo>
                <a:lnTo>
                  <a:pt x="3072" y="2106"/>
                </a:lnTo>
                <a:lnTo>
                  <a:pt x="3060" y="2100"/>
                </a:lnTo>
                <a:lnTo>
                  <a:pt x="3048" y="2088"/>
                </a:lnTo>
                <a:lnTo>
                  <a:pt x="3030" y="2088"/>
                </a:lnTo>
                <a:lnTo>
                  <a:pt x="3024" y="2082"/>
                </a:lnTo>
                <a:lnTo>
                  <a:pt x="3018" y="2082"/>
                </a:lnTo>
                <a:lnTo>
                  <a:pt x="3024" y="2082"/>
                </a:lnTo>
                <a:lnTo>
                  <a:pt x="3042" y="2064"/>
                </a:lnTo>
                <a:lnTo>
                  <a:pt x="3042" y="2058"/>
                </a:lnTo>
                <a:lnTo>
                  <a:pt x="3030" y="2034"/>
                </a:lnTo>
                <a:lnTo>
                  <a:pt x="3030" y="2028"/>
                </a:lnTo>
                <a:lnTo>
                  <a:pt x="3024" y="2016"/>
                </a:lnTo>
                <a:lnTo>
                  <a:pt x="3060" y="1992"/>
                </a:lnTo>
                <a:lnTo>
                  <a:pt x="3060" y="1968"/>
                </a:lnTo>
                <a:lnTo>
                  <a:pt x="3084" y="1956"/>
                </a:lnTo>
                <a:lnTo>
                  <a:pt x="3084" y="1914"/>
                </a:lnTo>
                <a:lnTo>
                  <a:pt x="3090" y="1914"/>
                </a:lnTo>
                <a:lnTo>
                  <a:pt x="3102" y="1902"/>
                </a:lnTo>
                <a:lnTo>
                  <a:pt x="3114" y="1896"/>
                </a:lnTo>
                <a:lnTo>
                  <a:pt x="3132" y="1878"/>
                </a:lnTo>
                <a:lnTo>
                  <a:pt x="3126" y="1866"/>
                </a:lnTo>
                <a:lnTo>
                  <a:pt x="3120" y="1860"/>
                </a:lnTo>
                <a:lnTo>
                  <a:pt x="3084" y="1848"/>
                </a:lnTo>
                <a:lnTo>
                  <a:pt x="2976" y="1848"/>
                </a:lnTo>
                <a:lnTo>
                  <a:pt x="2940" y="1860"/>
                </a:lnTo>
                <a:lnTo>
                  <a:pt x="2946" y="1848"/>
                </a:lnTo>
                <a:lnTo>
                  <a:pt x="2952" y="1842"/>
                </a:lnTo>
                <a:lnTo>
                  <a:pt x="2952" y="1830"/>
                </a:lnTo>
                <a:lnTo>
                  <a:pt x="2958" y="1824"/>
                </a:lnTo>
                <a:lnTo>
                  <a:pt x="2952" y="1818"/>
                </a:lnTo>
                <a:lnTo>
                  <a:pt x="2940" y="1812"/>
                </a:lnTo>
                <a:lnTo>
                  <a:pt x="2928" y="1812"/>
                </a:lnTo>
                <a:lnTo>
                  <a:pt x="2892" y="1800"/>
                </a:lnTo>
                <a:lnTo>
                  <a:pt x="2874" y="1800"/>
                </a:lnTo>
                <a:lnTo>
                  <a:pt x="2868" y="1794"/>
                </a:lnTo>
                <a:lnTo>
                  <a:pt x="2862" y="1794"/>
                </a:lnTo>
                <a:lnTo>
                  <a:pt x="2862" y="1770"/>
                </a:lnTo>
                <a:lnTo>
                  <a:pt x="2856" y="1752"/>
                </a:lnTo>
                <a:lnTo>
                  <a:pt x="2844" y="1740"/>
                </a:lnTo>
                <a:lnTo>
                  <a:pt x="2790" y="1722"/>
                </a:lnTo>
                <a:lnTo>
                  <a:pt x="2778" y="1722"/>
                </a:lnTo>
                <a:lnTo>
                  <a:pt x="2778" y="1716"/>
                </a:lnTo>
                <a:lnTo>
                  <a:pt x="2766" y="1704"/>
                </a:lnTo>
                <a:lnTo>
                  <a:pt x="2754" y="1704"/>
                </a:lnTo>
                <a:lnTo>
                  <a:pt x="2736" y="1698"/>
                </a:lnTo>
                <a:lnTo>
                  <a:pt x="2694" y="1698"/>
                </a:lnTo>
                <a:lnTo>
                  <a:pt x="2646" y="1704"/>
                </a:lnTo>
                <a:lnTo>
                  <a:pt x="2610" y="1716"/>
                </a:lnTo>
                <a:lnTo>
                  <a:pt x="2592" y="1716"/>
                </a:lnTo>
                <a:lnTo>
                  <a:pt x="2598" y="1716"/>
                </a:lnTo>
                <a:lnTo>
                  <a:pt x="2604" y="1710"/>
                </a:lnTo>
                <a:lnTo>
                  <a:pt x="2616" y="1710"/>
                </a:lnTo>
                <a:lnTo>
                  <a:pt x="2628" y="1704"/>
                </a:lnTo>
                <a:lnTo>
                  <a:pt x="2634" y="1692"/>
                </a:lnTo>
                <a:lnTo>
                  <a:pt x="2640" y="1686"/>
                </a:lnTo>
                <a:lnTo>
                  <a:pt x="2646" y="1662"/>
                </a:lnTo>
                <a:lnTo>
                  <a:pt x="2658" y="1632"/>
                </a:lnTo>
                <a:lnTo>
                  <a:pt x="2664" y="1602"/>
                </a:lnTo>
                <a:lnTo>
                  <a:pt x="2670" y="1590"/>
                </a:lnTo>
                <a:lnTo>
                  <a:pt x="2658" y="1590"/>
                </a:lnTo>
                <a:lnTo>
                  <a:pt x="2646" y="1584"/>
                </a:lnTo>
                <a:lnTo>
                  <a:pt x="2616" y="1584"/>
                </a:lnTo>
                <a:lnTo>
                  <a:pt x="2610" y="1590"/>
                </a:lnTo>
                <a:lnTo>
                  <a:pt x="2598" y="1596"/>
                </a:lnTo>
                <a:lnTo>
                  <a:pt x="2592" y="1602"/>
                </a:lnTo>
                <a:lnTo>
                  <a:pt x="2580" y="1608"/>
                </a:lnTo>
                <a:lnTo>
                  <a:pt x="2598" y="1578"/>
                </a:lnTo>
                <a:lnTo>
                  <a:pt x="2592" y="1560"/>
                </a:lnTo>
                <a:lnTo>
                  <a:pt x="2610" y="1542"/>
                </a:lnTo>
                <a:lnTo>
                  <a:pt x="2616" y="1530"/>
                </a:lnTo>
                <a:lnTo>
                  <a:pt x="2640" y="1506"/>
                </a:lnTo>
                <a:lnTo>
                  <a:pt x="2646" y="1494"/>
                </a:lnTo>
                <a:lnTo>
                  <a:pt x="2664" y="1476"/>
                </a:lnTo>
                <a:lnTo>
                  <a:pt x="2694" y="1452"/>
                </a:lnTo>
                <a:lnTo>
                  <a:pt x="2730" y="1428"/>
                </a:lnTo>
                <a:lnTo>
                  <a:pt x="2754" y="1410"/>
                </a:lnTo>
                <a:lnTo>
                  <a:pt x="2766" y="1404"/>
                </a:lnTo>
                <a:lnTo>
                  <a:pt x="2760" y="1392"/>
                </a:lnTo>
                <a:lnTo>
                  <a:pt x="2826" y="1368"/>
                </a:lnTo>
                <a:lnTo>
                  <a:pt x="2826" y="1350"/>
                </a:lnTo>
                <a:lnTo>
                  <a:pt x="2868" y="1344"/>
                </a:lnTo>
                <a:lnTo>
                  <a:pt x="2868" y="1326"/>
                </a:lnTo>
                <a:lnTo>
                  <a:pt x="2898" y="1320"/>
                </a:lnTo>
                <a:lnTo>
                  <a:pt x="2952" y="1284"/>
                </a:lnTo>
                <a:lnTo>
                  <a:pt x="3006" y="1284"/>
                </a:lnTo>
                <a:lnTo>
                  <a:pt x="3042" y="1278"/>
                </a:lnTo>
                <a:lnTo>
                  <a:pt x="3060" y="1266"/>
                </a:lnTo>
                <a:lnTo>
                  <a:pt x="3060" y="1254"/>
                </a:lnTo>
                <a:lnTo>
                  <a:pt x="3030" y="1224"/>
                </a:lnTo>
                <a:lnTo>
                  <a:pt x="2970" y="1230"/>
                </a:lnTo>
                <a:lnTo>
                  <a:pt x="2982" y="1218"/>
                </a:lnTo>
                <a:lnTo>
                  <a:pt x="2928" y="1194"/>
                </a:lnTo>
                <a:lnTo>
                  <a:pt x="2952" y="1188"/>
                </a:lnTo>
                <a:lnTo>
                  <a:pt x="3036" y="1212"/>
                </a:lnTo>
                <a:lnTo>
                  <a:pt x="3054" y="1230"/>
                </a:lnTo>
                <a:lnTo>
                  <a:pt x="3066" y="1236"/>
                </a:lnTo>
                <a:lnTo>
                  <a:pt x="3096" y="1236"/>
                </a:lnTo>
                <a:lnTo>
                  <a:pt x="3108" y="1230"/>
                </a:lnTo>
                <a:lnTo>
                  <a:pt x="3114" y="1218"/>
                </a:lnTo>
                <a:lnTo>
                  <a:pt x="3126" y="1206"/>
                </a:lnTo>
                <a:lnTo>
                  <a:pt x="3132" y="1194"/>
                </a:lnTo>
                <a:lnTo>
                  <a:pt x="3144" y="1188"/>
                </a:lnTo>
                <a:lnTo>
                  <a:pt x="3150" y="1182"/>
                </a:lnTo>
                <a:lnTo>
                  <a:pt x="3156" y="1182"/>
                </a:lnTo>
                <a:lnTo>
                  <a:pt x="3180" y="1194"/>
                </a:lnTo>
                <a:lnTo>
                  <a:pt x="3198" y="1200"/>
                </a:lnTo>
                <a:lnTo>
                  <a:pt x="3210" y="1200"/>
                </a:lnTo>
                <a:lnTo>
                  <a:pt x="3246" y="1182"/>
                </a:lnTo>
                <a:lnTo>
                  <a:pt x="3282" y="1170"/>
                </a:lnTo>
                <a:lnTo>
                  <a:pt x="3318" y="1152"/>
                </a:lnTo>
                <a:lnTo>
                  <a:pt x="3336" y="1146"/>
                </a:lnTo>
                <a:lnTo>
                  <a:pt x="3360" y="1134"/>
                </a:lnTo>
                <a:lnTo>
                  <a:pt x="3372" y="1122"/>
                </a:lnTo>
                <a:lnTo>
                  <a:pt x="3366" y="1116"/>
                </a:lnTo>
                <a:lnTo>
                  <a:pt x="3342" y="1110"/>
                </a:lnTo>
                <a:lnTo>
                  <a:pt x="3264" y="1110"/>
                </a:lnTo>
                <a:lnTo>
                  <a:pt x="3258" y="1086"/>
                </a:lnTo>
                <a:lnTo>
                  <a:pt x="3174" y="1056"/>
                </a:lnTo>
                <a:lnTo>
                  <a:pt x="3186" y="1056"/>
                </a:lnTo>
                <a:lnTo>
                  <a:pt x="3216" y="1050"/>
                </a:lnTo>
                <a:lnTo>
                  <a:pt x="3252" y="1050"/>
                </a:lnTo>
                <a:lnTo>
                  <a:pt x="3282" y="1056"/>
                </a:lnTo>
                <a:lnTo>
                  <a:pt x="3294" y="1062"/>
                </a:lnTo>
                <a:lnTo>
                  <a:pt x="3306" y="1074"/>
                </a:lnTo>
                <a:lnTo>
                  <a:pt x="3324" y="1086"/>
                </a:lnTo>
                <a:lnTo>
                  <a:pt x="3336" y="1098"/>
                </a:lnTo>
                <a:lnTo>
                  <a:pt x="3348" y="1104"/>
                </a:lnTo>
                <a:lnTo>
                  <a:pt x="3372" y="1098"/>
                </a:lnTo>
                <a:lnTo>
                  <a:pt x="3408" y="1080"/>
                </a:lnTo>
                <a:lnTo>
                  <a:pt x="3444" y="1068"/>
                </a:lnTo>
                <a:lnTo>
                  <a:pt x="3474" y="1050"/>
                </a:lnTo>
                <a:lnTo>
                  <a:pt x="3486" y="1044"/>
                </a:lnTo>
                <a:lnTo>
                  <a:pt x="3462" y="1032"/>
                </a:lnTo>
                <a:lnTo>
                  <a:pt x="3468" y="1026"/>
                </a:lnTo>
                <a:lnTo>
                  <a:pt x="3492" y="1014"/>
                </a:lnTo>
                <a:lnTo>
                  <a:pt x="3522" y="1014"/>
                </a:lnTo>
                <a:lnTo>
                  <a:pt x="3528" y="1020"/>
                </a:lnTo>
                <a:lnTo>
                  <a:pt x="3534" y="1032"/>
                </a:lnTo>
                <a:lnTo>
                  <a:pt x="3540" y="1038"/>
                </a:lnTo>
                <a:lnTo>
                  <a:pt x="3570" y="1050"/>
                </a:lnTo>
                <a:lnTo>
                  <a:pt x="3576" y="1026"/>
                </a:lnTo>
                <a:lnTo>
                  <a:pt x="3594" y="1044"/>
                </a:lnTo>
                <a:lnTo>
                  <a:pt x="3600" y="1038"/>
                </a:lnTo>
                <a:lnTo>
                  <a:pt x="3600" y="1026"/>
                </a:lnTo>
                <a:lnTo>
                  <a:pt x="3594" y="1014"/>
                </a:lnTo>
                <a:lnTo>
                  <a:pt x="3582" y="1002"/>
                </a:lnTo>
                <a:lnTo>
                  <a:pt x="3564" y="990"/>
                </a:lnTo>
                <a:lnTo>
                  <a:pt x="3606" y="984"/>
                </a:lnTo>
                <a:lnTo>
                  <a:pt x="3606" y="990"/>
                </a:lnTo>
                <a:lnTo>
                  <a:pt x="3612" y="996"/>
                </a:lnTo>
                <a:lnTo>
                  <a:pt x="3612" y="1008"/>
                </a:lnTo>
                <a:lnTo>
                  <a:pt x="3624" y="1032"/>
                </a:lnTo>
                <a:lnTo>
                  <a:pt x="3630" y="1038"/>
                </a:lnTo>
                <a:lnTo>
                  <a:pt x="3636" y="1038"/>
                </a:lnTo>
                <a:lnTo>
                  <a:pt x="3654" y="1032"/>
                </a:lnTo>
                <a:lnTo>
                  <a:pt x="3690" y="1026"/>
                </a:lnTo>
                <a:lnTo>
                  <a:pt x="3732" y="1008"/>
                </a:lnTo>
                <a:lnTo>
                  <a:pt x="3768" y="990"/>
                </a:lnTo>
                <a:lnTo>
                  <a:pt x="3798" y="972"/>
                </a:lnTo>
                <a:lnTo>
                  <a:pt x="3798" y="960"/>
                </a:lnTo>
                <a:lnTo>
                  <a:pt x="3786" y="942"/>
                </a:lnTo>
                <a:lnTo>
                  <a:pt x="3780" y="930"/>
                </a:lnTo>
                <a:lnTo>
                  <a:pt x="3774" y="912"/>
                </a:lnTo>
                <a:lnTo>
                  <a:pt x="3774" y="900"/>
                </a:lnTo>
                <a:lnTo>
                  <a:pt x="3780" y="894"/>
                </a:lnTo>
                <a:lnTo>
                  <a:pt x="3792" y="894"/>
                </a:lnTo>
                <a:lnTo>
                  <a:pt x="3804" y="888"/>
                </a:lnTo>
                <a:lnTo>
                  <a:pt x="3822" y="888"/>
                </a:lnTo>
                <a:lnTo>
                  <a:pt x="3840" y="882"/>
                </a:lnTo>
                <a:lnTo>
                  <a:pt x="3858" y="882"/>
                </a:lnTo>
                <a:lnTo>
                  <a:pt x="3864" y="876"/>
                </a:lnTo>
                <a:lnTo>
                  <a:pt x="3870" y="876"/>
                </a:lnTo>
                <a:lnTo>
                  <a:pt x="3870" y="858"/>
                </a:lnTo>
                <a:lnTo>
                  <a:pt x="3864" y="846"/>
                </a:lnTo>
                <a:lnTo>
                  <a:pt x="3864" y="840"/>
                </a:lnTo>
                <a:lnTo>
                  <a:pt x="3858" y="828"/>
                </a:lnTo>
                <a:lnTo>
                  <a:pt x="3840" y="804"/>
                </a:lnTo>
                <a:lnTo>
                  <a:pt x="3822" y="798"/>
                </a:lnTo>
                <a:lnTo>
                  <a:pt x="3786" y="792"/>
                </a:lnTo>
                <a:lnTo>
                  <a:pt x="3744" y="792"/>
                </a:lnTo>
                <a:lnTo>
                  <a:pt x="3708" y="804"/>
                </a:lnTo>
                <a:lnTo>
                  <a:pt x="3690" y="822"/>
                </a:lnTo>
                <a:lnTo>
                  <a:pt x="3690" y="840"/>
                </a:lnTo>
                <a:lnTo>
                  <a:pt x="3696" y="840"/>
                </a:lnTo>
                <a:lnTo>
                  <a:pt x="3702" y="846"/>
                </a:lnTo>
                <a:lnTo>
                  <a:pt x="3666" y="870"/>
                </a:lnTo>
                <a:lnTo>
                  <a:pt x="3642" y="870"/>
                </a:lnTo>
                <a:lnTo>
                  <a:pt x="3576" y="918"/>
                </a:lnTo>
                <a:lnTo>
                  <a:pt x="3552" y="930"/>
                </a:lnTo>
                <a:lnTo>
                  <a:pt x="3546" y="936"/>
                </a:lnTo>
                <a:lnTo>
                  <a:pt x="3540" y="948"/>
                </a:lnTo>
                <a:lnTo>
                  <a:pt x="3522" y="966"/>
                </a:lnTo>
                <a:lnTo>
                  <a:pt x="3492" y="966"/>
                </a:lnTo>
                <a:lnTo>
                  <a:pt x="3456" y="984"/>
                </a:lnTo>
                <a:lnTo>
                  <a:pt x="3456" y="972"/>
                </a:lnTo>
                <a:lnTo>
                  <a:pt x="3450" y="954"/>
                </a:lnTo>
                <a:lnTo>
                  <a:pt x="3450" y="918"/>
                </a:lnTo>
                <a:lnTo>
                  <a:pt x="3456" y="912"/>
                </a:lnTo>
                <a:lnTo>
                  <a:pt x="3480" y="900"/>
                </a:lnTo>
                <a:lnTo>
                  <a:pt x="3498" y="900"/>
                </a:lnTo>
                <a:lnTo>
                  <a:pt x="3510" y="894"/>
                </a:lnTo>
                <a:lnTo>
                  <a:pt x="3516" y="882"/>
                </a:lnTo>
                <a:lnTo>
                  <a:pt x="3516" y="870"/>
                </a:lnTo>
                <a:lnTo>
                  <a:pt x="3510" y="852"/>
                </a:lnTo>
                <a:lnTo>
                  <a:pt x="3504" y="846"/>
                </a:lnTo>
                <a:lnTo>
                  <a:pt x="3498" y="834"/>
                </a:lnTo>
                <a:lnTo>
                  <a:pt x="3486" y="834"/>
                </a:lnTo>
                <a:lnTo>
                  <a:pt x="3450" y="852"/>
                </a:lnTo>
                <a:lnTo>
                  <a:pt x="3432" y="858"/>
                </a:lnTo>
                <a:lnTo>
                  <a:pt x="3420" y="864"/>
                </a:lnTo>
                <a:lnTo>
                  <a:pt x="3414" y="870"/>
                </a:lnTo>
                <a:lnTo>
                  <a:pt x="3408" y="870"/>
                </a:lnTo>
                <a:lnTo>
                  <a:pt x="3378" y="900"/>
                </a:lnTo>
                <a:lnTo>
                  <a:pt x="3372" y="888"/>
                </a:lnTo>
                <a:lnTo>
                  <a:pt x="3396" y="858"/>
                </a:lnTo>
                <a:lnTo>
                  <a:pt x="3396" y="840"/>
                </a:lnTo>
                <a:lnTo>
                  <a:pt x="3438" y="822"/>
                </a:lnTo>
                <a:lnTo>
                  <a:pt x="3402" y="816"/>
                </a:lnTo>
                <a:lnTo>
                  <a:pt x="3408" y="804"/>
                </a:lnTo>
                <a:lnTo>
                  <a:pt x="3360" y="816"/>
                </a:lnTo>
                <a:lnTo>
                  <a:pt x="3336" y="804"/>
                </a:lnTo>
                <a:lnTo>
                  <a:pt x="3378" y="792"/>
                </a:lnTo>
                <a:lnTo>
                  <a:pt x="3378" y="774"/>
                </a:lnTo>
                <a:lnTo>
                  <a:pt x="3390" y="774"/>
                </a:lnTo>
                <a:lnTo>
                  <a:pt x="3396" y="780"/>
                </a:lnTo>
                <a:lnTo>
                  <a:pt x="3420" y="780"/>
                </a:lnTo>
                <a:lnTo>
                  <a:pt x="3426" y="774"/>
                </a:lnTo>
                <a:lnTo>
                  <a:pt x="3426" y="762"/>
                </a:lnTo>
                <a:lnTo>
                  <a:pt x="3420" y="756"/>
                </a:lnTo>
                <a:lnTo>
                  <a:pt x="3408" y="756"/>
                </a:lnTo>
                <a:lnTo>
                  <a:pt x="3396" y="744"/>
                </a:lnTo>
                <a:lnTo>
                  <a:pt x="3396" y="738"/>
                </a:lnTo>
                <a:lnTo>
                  <a:pt x="3420" y="690"/>
                </a:lnTo>
                <a:lnTo>
                  <a:pt x="3426" y="684"/>
                </a:lnTo>
                <a:lnTo>
                  <a:pt x="3426" y="672"/>
                </a:lnTo>
                <a:lnTo>
                  <a:pt x="3420" y="666"/>
                </a:lnTo>
                <a:lnTo>
                  <a:pt x="3414" y="666"/>
                </a:lnTo>
                <a:lnTo>
                  <a:pt x="3372" y="648"/>
                </a:lnTo>
                <a:lnTo>
                  <a:pt x="3348" y="660"/>
                </a:lnTo>
                <a:lnTo>
                  <a:pt x="3336" y="660"/>
                </a:lnTo>
                <a:lnTo>
                  <a:pt x="3318" y="666"/>
                </a:lnTo>
                <a:lnTo>
                  <a:pt x="3312" y="666"/>
                </a:lnTo>
                <a:lnTo>
                  <a:pt x="3306" y="672"/>
                </a:lnTo>
                <a:lnTo>
                  <a:pt x="3306" y="690"/>
                </a:lnTo>
                <a:lnTo>
                  <a:pt x="3240" y="690"/>
                </a:lnTo>
                <a:lnTo>
                  <a:pt x="3228" y="696"/>
                </a:lnTo>
                <a:lnTo>
                  <a:pt x="3222" y="702"/>
                </a:lnTo>
                <a:lnTo>
                  <a:pt x="3210" y="708"/>
                </a:lnTo>
                <a:lnTo>
                  <a:pt x="3198" y="720"/>
                </a:lnTo>
                <a:lnTo>
                  <a:pt x="3204" y="726"/>
                </a:lnTo>
                <a:lnTo>
                  <a:pt x="3216" y="732"/>
                </a:lnTo>
                <a:lnTo>
                  <a:pt x="3228" y="732"/>
                </a:lnTo>
                <a:lnTo>
                  <a:pt x="3234" y="738"/>
                </a:lnTo>
                <a:lnTo>
                  <a:pt x="3228" y="738"/>
                </a:lnTo>
                <a:lnTo>
                  <a:pt x="3222" y="744"/>
                </a:lnTo>
                <a:lnTo>
                  <a:pt x="3204" y="744"/>
                </a:lnTo>
                <a:lnTo>
                  <a:pt x="3180" y="756"/>
                </a:lnTo>
                <a:lnTo>
                  <a:pt x="3168" y="768"/>
                </a:lnTo>
                <a:lnTo>
                  <a:pt x="3168" y="774"/>
                </a:lnTo>
                <a:lnTo>
                  <a:pt x="3174" y="786"/>
                </a:lnTo>
                <a:lnTo>
                  <a:pt x="3186" y="798"/>
                </a:lnTo>
                <a:lnTo>
                  <a:pt x="3198" y="804"/>
                </a:lnTo>
                <a:lnTo>
                  <a:pt x="3204" y="810"/>
                </a:lnTo>
                <a:lnTo>
                  <a:pt x="3210" y="810"/>
                </a:lnTo>
                <a:lnTo>
                  <a:pt x="3234" y="798"/>
                </a:lnTo>
                <a:lnTo>
                  <a:pt x="3234" y="822"/>
                </a:lnTo>
                <a:lnTo>
                  <a:pt x="3240" y="828"/>
                </a:lnTo>
                <a:lnTo>
                  <a:pt x="3246" y="828"/>
                </a:lnTo>
                <a:lnTo>
                  <a:pt x="3258" y="822"/>
                </a:lnTo>
                <a:lnTo>
                  <a:pt x="3282" y="822"/>
                </a:lnTo>
                <a:lnTo>
                  <a:pt x="3276" y="828"/>
                </a:lnTo>
                <a:lnTo>
                  <a:pt x="3252" y="840"/>
                </a:lnTo>
                <a:lnTo>
                  <a:pt x="3246" y="840"/>
                </a:lnTo>
                <a:lnTo>
                  <a:pt x="3228" y="828"/>
                </a:lnTo>
                <a:lnTo>
                  <a:pt x="3222" y="846"/>
                </a:lnTo>
                <a:lnTo>
                  <a:pt x="3204" y="846"/>
                </a:lnTo>
                <a:lnTo>
                  <a:pt x="3192" y="852"/>
                </a:lnTo>
                <a:lnTo>
                  <a:pt x="3186" y="852"/>
                </a:lnTo>
                <a:lnTo>
                  <a:pt x="3180" y="858"/>
                </a:lnTo>
                <a:lnTo>
                  <a:pt x="3204" y="858"/>
                </a:lnTo>
                <a:lnTo>
                  <a:pt x="3228" y="846"/>
                </a:lnTo>
                <a:lnTo>
                  <a:pt x="3240" y="846"/>
                </a:lnTo>
                <a:lnTo>
                  <a:pt x="3240" y="852"/>
                </a:lnTo>
                <a:lnTo>
                  <a:pt x="3228" y="870"/>
                </a:lnTo>
                <a:lnTo>
                  <a:pt x="3210" y="882"/>
                </a:lnTo>
                <a:lnTo>
                  <a:pt x="3198" y="888"/>
                </a:lnTo>
                <a:lnTo>
                  <a:pt x="3180" y="894"/>
                </a:lnTo>
                <a:lnTo>
                  <a:pt x="3168" y="900"/>
                </a:lnTo>
                <a:lnTo>
                  <a:pt x="3162" y="906"/>
                </a:lnTo>
                <a:lnTo>
                  <a:pt x="3138" y="918"/>
                </a:lnTo>
                <a:lnTo>
                  <a:pt x="3132" y="924"/>
                </a:lnTo>
                <a:lnTo>
                  <a:pt x="3120" y="918"/>
                </a:lnTo>
                <a:lnTo>
                  <a:pt x="3114" y="918"/>
                </a:lnTo>
                <a:lnTo>
                  <a:pt x="3102" y="912"/>
                </a:lnTo>
                <a:lnTo>
                  <a:pt x="3090" y="912"/>
                </a:lnTo>
                <a:lnTo>
                  <a:pt x="3072" y="930"/>
                </a:lnTo>
                <a:lnTo>
                  <a:pt x="3060" y="936"/>
                </a:lnTo>
                <a:lnTo>
                  <a:pt x="3054" y="948"/>
                </a:lnTo>
                <a:lnTo>
                  <a:pt x="3054" y="972"/>
                </a:lnTo>
                <a:lnTo>
                  <a:pt x="3048" y="978"/>
                </a:lnTo>
                <a:lnTo>
                  <a:pt x="3042" y="966"/>
                </a:lnTo>
                <a:lnTo>
                  <a:pt x="3030" y="966"/>
                </a:lnTo>
                <a:lnTo>
                  <a:pt x="3018" y="960"/>
                </a:lnTo>
                <a:lnTo>
                  <a:pt x="3012" y="960"/>
                </a:lnTo>
                <a:lnTo>
                  <a:pt x="3006" y="954"/>
                </a:lnTo>
                <a:lnTo>
                  <a:pt x="3030" y="930"/>
                </a:lnTo>
                <a:lnTo>
                  <a:pt x="3042" y="924"/>
                </a:lnTo>
                <a:lnTo>
                  <a:pt x="3060" y="906"/>
                </a:lnTo>
                <a:lnTo>
                  <a:pt x="3072" y="900"/>
                </a:lnTo>
                <a:lnTo>
                  <a:pt x="3036" y="900"/>
                </a:lnTo>
                <a:lnTo>
                  <a:pt x="3030" y="888"/>
                </a:lnTo>
                <a:lnTo>
                  <a:pt x="3018" y="882"/>
                </a:lnTo>
                <a:lnTo>
                  <a:pt x="2994" y="882"/>
                </a:lnTo>
                <a:lnTo>
                  <a:pt x="2988" y="888"/>
                </a:lnTo>
                <a:lnTo>
                  <a:pt x="2946" y="888"/>
                </a:lnTo>
                <a:lnTo>
                  <a:pt x="2946" y="894"/>
                </a:lnTo>
                <a:lnTo>
                  <a:pt x="2940" y="906"/>
                </a:lnTo>
                <a:lnTo>
                  <a:pt x="2940" y="918"/>
                </a:lnTo>
                <a:lnTo>
                  <a:pt x="2946" y="918"/>
                </a:lnTo>
                <a:lnTo>
                  <a:pt x="2952" y="924"/>
                </a:lnTo>
                <a:lnTo>
                  <a:pt x="2964" y="924"/>
                </a:lnTo>
                <a:lnTo>
                  <a:pt x="2976" y="936"/>
                </a:lnTo>
                <a:lnTo>
                  <a:pt x="2982" y="936"/>
                </a:lnTo>
                <a:lnTo>
                  <a:pt x="2976" y="942"/>
                </a:lnTo>
                <a:lnTo>
                  <a:pt x="2958" y="942"/>
                </a:lnTo>
                <a:lnTo>
                  <a:pt x="2952" y="936"/>
                </a:lnTo>
                <a:lnTo>
                  <a:pt x="2940" y="930"/>
                </a:lnTo>
                <a:lnTo>
                  <a:pt x="2934" y="924"/>
                </a:lnTo>
                <a:lnTo>
                  <a:pt x="2916" y="912"/>
                </a:lnTo>
                <a:lnTo>
                  <a:pt x="2910" y="942"/>
                </a:lnTo>
                <a:lnTo>
                  <a:pt x="2904" y="942"/>
                </a:lnTo>
                <a:lnTo>
                  <a:pt x="2898" y="948"/>
                </a:lnTo>
                <a:lnTo>
                  <a:pt x="2862" y="948"/>
                </a:lnTo>
                <a:lnTo>
                  <a:pt x="2844" y="942"/>
                </a:lnTo>
                <a:lnTo>
                  <a:pt x="2826" y="942"/>
                </a:lnTo>
                <a:lnTo>
                  <a:pt x="2808" y="936"/>
                </a:lnTo>
                <a:lnTo>
                  <a:pt x="2718" y="936"/>
                </a:lnTo>
                <a:lnTo>
                  <a:pt x="2706" y="930"/>
                </a:lnTo>
                <a:lnTo>
                  <a:pt x="2700" y="918"/>
                </a:lnTo>
                <a:lnTo>
                  <a:pt x="2688" y="912"/>
                </a:lnTo>
                <a:lnTo>
                  <a:pt x="2628" y="918"/>
                </a:lnTo>
                <a:lnTo>
                  <a:pt x="2622" y="912"/>
                </a:lnTo>
                <a:lnTo>
                  <a:pt x="2616" y="900"/>
                </a:lnTo>
                <a:lnTo>
                  <a:pt x="2604" y="894"/>
                </a:lnTo>
                <a:lnTo>
                  <a:pt x="2598" y="894"/>
                </a:lnTo>
                <a:lnTo>
                  <a:pt x="2586" y="888"/>
                </a:lnTo>
                <a:lnTo>
                  <a:pt x="2568" y="888"/>
                </a:lnTo>
                <a:lnTo>
                  <a:pt x="2556" y="894"/>
                </a:lnTo>
                <a:lnTo>
                  <a:pt x="2538" y="900"/>
                </a:lnTo>
                <a:lnTo>
                  <a:pt x="2532" y="906"/>
                </a:lnTo>
                <a:lnTo>
                  <a:pt x="2526" y="906"/>
                </a:lnTo>
                <a:lnTo>
                  <a:pt x="2526" y="912"/>
                </a:lnTo>
                <a:lnTo>
                  <a:pt x="2484" y="912"/>
                </a:lnTo>
                <a:lnTo>
                  <a:pt x="2472" y="906"/>
                </a:lnTo>
                <a:lnTo>
                  <a:pt x="2442" y="906"/>
                </a:lnTo>
                <a:lnTo>
                  <a:pt x="2430" y="918"/>
                </a:lnTo>
                <a:lnTo>
                  <a:pt x="2430" y="930"/>
                </a:lnTo>
                <a:lnTo>
                  <a:pt x="2418" y="954"/>
                </a:lnTo>
                <a:lnTo>
                  <a:pt x="2412" y="960"/>
                </a:lnTo>
                <a:lnTo>
                  <a:pt x="2412" y="966"/>
                </a:lnTo>
                <a:lnTo>
                  <a:pt x="2400" y="996"/>
                </a:lnTo>
                <a:lnTo>
                  <a:pt x="2364" y="996"/>
                </a:lnTo>
                <a:lnTo>
                  <a:pt x="2358" y="1026"/>
                </a:lnTo>
                <a:lnTo>
                  <a:pt x="2334" y="978"/>
                </a:lnTo>
                <a:lnTo>
                  <a:pt x="2340" y="978"/>
                </a:lnTo>
                <a:lnTo>
                  <a:pt x="2352" y="984"/>
                </a:lnTo>
                <a:lnTo>
                  <a:pt x="2376" y="984"/>
                </a:lnTo>
                <a:lnTo>
                  <a:pt x="2388" y="972"/>
                </a:lnTo>
                <a:lnTo>
                  <a:pt x="2358" y="942"/>
                </a:lnTo>
                <a:lnTo>
                  <a:pt x="2340" y="942"/>
                </a:lnTo>
                <a:lnTo>
                  <a:pt x="2328" y="936"/>
                </a:lnTo>
                <a:lnTo>
                  <a:pt x="2316" y="936"/>
                </a:lnTo>
                <a:lnTo>
                  <a:pt x="2322" y="918"/>
                </a:lnTo>
                <a:lnTo>
                  <a:pt x="2304" y="924"/>
                </a:lnTo>
                <a:lnTo>
                  <a:pt x="2262" y="930"/>
                </a:lnTo>
                <a:lnTo>
                  <a:pt x="2208" y="936"/>
                </a:lnTo>
                <a:lnTo>
                  <a:pt x="2160" y="942"/>
                </a:lnTo>
                <a:lnTo>
                  <a:pt x="2112" y="942"/>
                </a:lnTo>
                <a:lnTo>
                  <a:pt x="2064" y="936"/>
                </a:lnTo>
                <a:lnTo>
                  <a:pt x="2034" y="930"/>
                </a:lnTo>
                <a:lnTo>
                  <a:pt x="2028" y="924"/>
                </a:lnTo>
                <a:lnTo>
                  <a:pt x="2052" y="918"/>
                </a:lnTo>
                <a:lnTo>
                  <a:pt x="2082" y="918"/>
                </a:lnTo>
                <a:lnTo>
                  <a:pt x="2118" y="912"/>
                </a:lnTo>
                <a:lnTo>
                  <a:pt x="2142" y="900"/>
                </a:lnTo>
                <a:lnTo>
                  <a:pt x="2142" y="888"/>
                </a:lnTo>
                <a:lnTo>
                  <a:pt x="2112" y="864"/>
                </a:lnTo>
                <a:lnTo>
                  <a:pt x="2082" y="852"/>
                </a:lnTo>
                <a:lnTo>
                  <a:pt x="2004" y="852"/>
                </a:lnTo>
                <a:lnTo>
                  <a:pt x="1968" y="840"/>
                </a:lnTo>
                <a:lnTo>
                  <a:pt x="1944" y="834"/>
                </a:lnTo>
                <a:lnTo>
                  <a:pt x="1938" y="828"/>
                </a:lnTo>
                <a:lnTo>
                  <a:pt x="1908" y="828"/>
                </a:lnTo>
                <a:lnTo>
                  <a:pt x="1896" y="822"/>
                </a:lnTo>
                <a:lnTo>
                  <a:pt x="1866" y="804"/>
                </a:lnTo>
                <a:lnTo>
                  <a:pt x="1836" y="792"/>
                </a:lnTo>
                <a:lnTo>
                  <a:pt x="1812" y="786"/>
                </a:lnTo>
                <a:lnTo>
                  <a:pt x="1800" y="792"/>
                </a:lnTo>
                <a:lnTo>
                  <a:pt x="1782" y="798"/>
                </a:lnTo>
                <a:lnTo>
                  <a:pt x="1770" y="804"/>
                </a:lnTo>
                <a:lnTo>
                  <a:pt x="1758" y="816"/>
                </a:lnTo>
                <a:lnTo>
                  <a:pt x="1734" y="828"/>
                </a:lnTo>
                <a:lnTo>
                  <a:pt x="1680" y="828"/>
                </a:lnTo>
                <a:lnTo>
                  <a:pt x="1710" y="810"/>
                </a:lnTo>
                <a:lnTo>
                  <a:pt x="1710" y="798"/>
                </a:lnTo>
                <a:lnTo>
                  <a:pt x="1734" y="768"/>
                </a:lnTo>
                <a:lnTo>
                  <a:pt x="1728" y="768"/>
                </a:lnTo>
                <a:lnTo>
                  <a:pt x="1722" y="774"/>
                </a:lnTo>
                <a:lnTo>
                  <a:pt x="1674" y="798"/>
                </a:lnTo>
                <a:lnTo>
                  <a:pt x="1650" y="822"/>
                </a:lnTo>
                <a:lnTo>
                  <a:pt x="1638" y="828"/>
                </a:lnTo>
                <a:lnTo>
                  <a:pt x="1620" y="834"/>
                </a:lnTo>
                <a:lnTo>
                  <a:pt x="1608" y="828"/>
                </a:lnTo>
                <a:lnTo>
                  <a:pt x="1602" y="816"/>
                </a:lnTo>
                <a:lnTo>
                  <a:pt x="1602" y="798"/>
                </a:lnTo>
                <a:lnTo>
                  <a:pt x="1614" y="774"/>
                </a:lnTo>
                <a:lnTo>
                  <a:pt x="1614" y="762"/>
                </a:lnTo>
                <a:lnTo>
                  <a:pt x="1608" y="750"/>
                </a:lnTo>
                <a:lnTo>
                  <a:pt x="1596" y="744"/>
                </a:lnTo>
                <a:lnTo>
                  <a:pt x="1590" y="738"/>
                </a:lnTo>
                <a:lnTo>
                  <a:pt x="1578" y="738"/>
                </a:lnTo>
                <a:lnTo>
                  <a:pt x="1572" y="744"/>
                </a:lnTo>
                <a:lnTo>
                  <a:pt x="1572" y="750"/>
                </a:lnTo>
                <a:lnTo>
                  <a:pt x="1578" y="762"/>
                </a:lnTo>
                <a:lnTo>
                  <a:pt x="1584" y="768"/>
                </a:lnTo>
                <a:lnTo>
                  <a:pt x="1542" y="768"/>
                </a:lnTo>
                <a:lnTo>
                  <a:pt x="1530" y="774"/>
                </a:lnTo>
                <a:lnTo>
                  <a:pt x="1512" y="780"/>
                </a:lnTo>
                <a:lnTo>
                  <a:pt x="1494" y="798"/>
                </a:lnTo>
                <a:lnTo>
                  <a:pt x="1446" y="798"/>
                </a:lnTo>
                <a:lnTo>
                  <a:pt x="1428" y="804"/>
                </a:lnTo>
                <a:lnTo>
                  <a:pt x="1416" y="804"/>
                </a:lnTo>
                <a:lnTo>
                  <a:pt x="1398" y="810"/>
                </a:lnTo>
                <a:lnTo>
                  <a:pt x="1380" y="810"/>
                </a:lnTo>
                <a:lnTo>
                  <a:pt x="1374" y="816"/>
                </a:lnTo>
                <a:lnTo>
                  <a:pt x="1368" y="816"/>
                </a:lnTo>
                <a:lnTo>
                  <a:pt x="1356" y="822"/>
                </a:lnTo>
                <a:lnTo>
                  <a:pt x="1350" y="828"/>
                </a:lnTo>
                <a:lnTo>
                  <a:pt x="1338" y="834"/>
                </a:lnTo>
                <a:lnTo>
                  <a:pt x="1314" y="816"/>
                </a:lnTo>
                <a:lnTo>
                  <a:pt x="1302" y="822"/>
                </a:lnTo>
                <a:lnTo>
                  <a:pt x="1296" y="828"/>
                </a:lnTo>
                <a:lnTo>
                  <a:pt x="1272" y="840"/>
                </a:lnTo>
                <a:lnTo>
                  <a:pt x="1260" y="840"/>
                </a:lnTo>
                <a:lnTo>
                  <a:pt x="1254" y="846"/>
                </a:lnTo>
                <a:lnTo>
                  <a:pt x="1242" y="846"/>
                </a:lnTo>
                <a:lnTo>
                  <a:pt x="1230" y="852"/>
                </a:lnTo>
                <a:lnTo>
                  <a:pt x="1224" y="858"/>
                </a:lnTo>
                <a:lnTo>
                  <a:pt x="1212" y="864"/>
                </a:lnTo>
                <a:lnTo>
                  <a:pt x="1176" y="864"/>
                </a:lnTo>
                <a:lnTo>
                  <a:pt x="1188" y="858"/>
                </a:lnTo>
                <a:lnTo>
                  <a:pt x="1194" y="846"/>
                </a:lnTo>
                <a:lnTo>
                  <a:pt x="1212" y="840"/>
                </a:lnTo>
                <a:lnTo>
                  <a:pt x="1236" y="828"/>
                </a:lnTo>
                <a:lnTo>
                  <a:pt x="1254" y="828"/>
                </a:lnTo>
                <a:lnTo>
                  <a:pt x="1266" y="822"/>
                </a:lnTo>
                <a:lnTo>
                  <a:pt x="1284" y="816"/>
                </a:lnTo>
                <a:lnTo>
                  <a:pt x="1290" y="810"/>
                </a:lnTo>
                <a:lnTo>
                  <a:pt x="1362" y="810"/>
                </a:lnTo>
                <a:lnTo>
                  <a:pt x="1386" y="798"/>
                </a:lnTo>
                <a:lnTo>
                  <a:pt x="1422" y="792"/>
                </a:lnTo>
                <a:lnTo>
                  <a:pt x="1458" y="780"/>
                </a:lnTo>
                <a:lnTo>
                  <a:pt x="1470" y="780"/>
                </a:lnTo>
                <a:lnTo>
                  <a:pt x="1476" y="774"/>
                </a:lnTo>
                <a:lnTo>
                  <a:pt x="1482" y="774"/>
                </a:lnTo>
                <a:lnTo>
                  <a:pt x="1476" y="768"/>
                </a:lnTo>
                <a:lnTo>
                  <a:pt x="1410" y="768"/>
                </a:lnTo>
                <a:lnTo>
                  <a:pt x="1398" y="774"/>
                </a:lnTo>
                <a:lnTo>
                  <a:pt x="1392" y="774"/>
                </a:lnTo>
                <a:lnTo>
                  <a:pt x="1380" y="780"/>
                </a:lnTo>
                <a:lnTo>
                  <a:pt x="1374" y="786"/>
                </a:lnTo>
                <a:lnTo>
                  <a:pt x="1368" y="786"/>
                </a:lnTo>
                <a:lnTo>
                  <a:pt x="1362" y="792"/>
                </a:lnTo>
                <a:lnTo>
                  <a:pt x="1278" y="792"/>
                </a:lnTo>
                <a:lnTo>
                  <a:pt x="1254" y="804"/>
                </a:lnTo>
                <a:lnTo>
                  <a:pt x="1248" y="810"/>
                </a:lnTo>
                <a:lnTo>
                  <a:pt x="1236" y="816"/>
                </a:lnTo>
                <a:lnTo>
                  <a:pt x="1230" y="822"/>
                </a:lnTo>
                <a:lnTo>
                  <a:pt x="1212" y="822"/>
                </a:lnTo>
                <a:lnTo>
                  <a:pt x="1158" y="846"/>
                </a:lnTo>
                <a:lnTo>
                  <a:pt x="1140" y="846"/>
                </a:lnTo>
                <a:lnTo>
                  <a:pt x="1128" y="858"/>
                </a:lnTo>
                <a:lnTo>
                  <a:pt x="1122" y="870"/>
                </a:lnTo>
                <a:lnTo>
                  <a:pt x="1122" y="876"/>
                </a:lnTo>
                <a:lnTo>
                  <a:pt x="1116" y="876"/>
                </a:lnTo>
                <a:lnTo>
                  <a:pt x="1110" y="870"/>
                </a:lnTo>
                <a:lnTo>
                  <a:pt x="1110" y="846"/>
                </a:lnTo>
                <a:lnTo>
                  <a:pt x="1116" y="846"/>
                </a:lnTo>
                <a:lnTo>
                  <a:pt x="1152" y="834"/>
                </a:lnTo>
                <a:lnTo>
                  <a:pt x="1176" y="822"/>
                </a:lnTo>
                <a:lnTo>
                  <a:pt x="1194" y="816"/>
                </a:lnTo>
                <a:lnTo>
                  <a:pt x="1188" y="810"/>
                </a:lnTo>
                <a:lnTo>
                  <a:pt x="1176" y="810"/>
                </a:lnTo>
                <a:lnTo>
                  <a:pt x="1164" y="804"/>
                </a:lnTo>
                <a:lnTo>
                  <a:pt x="1140" y="804"/>
                </a:lnTo>
                <a:lnTo>
                  <a:pt x="1122" y="822"/>
                </a:lnTo>
                <a:lnTo>
                  <a:pt x="1110" y="828"/>
                </a:lnTo>
                <a:lnTo>
                  <a:pt x="1092" y="828"/>
                </a:lnTo>
                <a:lnTo>
                  <a:pt x="1080" y="834"/>
                </a:lnTo>
                <a:lnTo>
                  <a:pt x="1068" y="834"/>
                </a:lnTo>
                <a:lnTo>
                  <a:pt x="1068" y="840"/>
                </a:lnTo>
                <a:lnTo>
                  <a:pt x="1062" y="846"/>
                </a:lnTo>
                <a:lnTo>
                  <a:pt x="1062" y="876"/>
                </a:lnTo>
                <a:lnTo>
                  <a:pt x="1038" y="858"/>
                </a:lnTo>
                <a:lnTo>
                  <a:pt x="972" y="852"/>
                </a:lnTo>
                <a:lnTo>
                  <a:pt x="960" y="846"/>
                </a:lnTo>
                <a:lnTo>
                  <a:pt x="948" y="834"/>
                </a:lnTo>
                <a:lnTo>
                  <a:pt x="936" y="834"/>
                </a:lnTo>
                <a:lnTo>
                  <a:pt x="936" y="828"/>
                </a:lnTo>
                <a:lnTo>
                  <a:pt x="942" y="822"/>
                </a:lnTo>
                <a:lnTo>
                  <a:pt x="942" y="810"/>
                </a:lnTo>
                <a:lnTo>
                  <a:pt x="948" y="804"/>
                </a:lnTo>
                <a:lnTo>
                  <a:pt x="834" y="804"/>
                </a:lnTo>
                <a:lnTo>
                  <a:pt x="852" y="804"/>
                </a:lnTo>
                <a:lnTo>
                  <a:pt x="78" y="1440"/>
                </a:lnTo>
                <a:lnTo>
                  <a:pt x="72" y="1446"/>
                </a:lnTo>
                <a:lnTo>
                  <a:pt x="60" y="1452"/>
                </a:lnTo>
                <a:lnTo>
                  <a:pt x="54" y="1464"/>
                </a:lnTo>
                <a:lnTo>
                  <a:pt x="54" y="1476"/>
                </a:lnTo>
                <a:lnTo>
                  <a:pt x="108" y="1476"/>
                </a:lnTo>
                <a:lnTo>
                  <a:pt x="120" y="1464"/>
                </a:lnTo>
                <a:lnTo>
                  <a:pt x="156" y="1464"/>
                </a:lnTo>
                <a:lnTo>
                  <a:pt x="132" y="1488"/>
                </a:lnTo>
                <a:lnTo>
                  <a:pt x="132" y="1494"/>
                </a:lnTo>
                <a:lnTo>
                  <a:pt x="138" y="1506"/>
                </a:lnTo>
                <a:lnTo>
                  <a:pt x="138" y="1524"/>
                </a:lnTo>
                <a:lnTo>
                  <a:pt x="144" y="1530"/>
                </a:lnTo>
                <a:lnTo>
                  <a:pt x="156" y="1536"/>
                </a:lnTo>
                <a:lnTo>
                  <a:pt x="162" y="1542"/>
                </a:lnTo>
                <a:lnTo>
                  <a:pt x="144" y="1560"/>
                </a:lnTo>
                <a:lnTo>
                  <a:pt x="144" y="1572"/>
                </a:lnTo>
                <a:lnTo>
                  <a:pt x="150" y="1572"/>
                </a:lnTo>
                <a:lnTo>
                  <a:pt x="156" y="1566"/>
                </a:lnTo>
                <a:lnTo>
                  <a:pt x="168" y="1560"/>
                </a:lnTo>
                <a:lnTo>
                  <a:pt x="174" y="1554"/>
                </a:lnTo>
                <a:lnTo>
                  <a:pt x="180" y="1554"/>
                </a:lnTo>
                <a:lnTo>
                  <a:pt x="186" y="1548"/>
                </a:lnTo>
                <a:lnTo>
                  <a:pt x="198" y="1548"/>
                </a:lnTo>
                <a:lnTo>
                  <a:pt x="210" y="1542"/>
                </a:lnTo>
                <a:lnTo>
                  <a:pt x="222" y="1542"/>
                </a:lnTo>
                <a:lnTo>
                  <a:pt x="234" y="1536"/>
                </a:lnTo>
                <a:lnTo>
                  <a:pt x="240" y="1530"/>
                </a:lnTo>
                <a:lnTo>
                  <a:pt x="258" y="1530"/>
                </a:lnTo>
                <a:lnTo>
                  <a:pt x="258" y="1518"/>
                </a:lnTo>
                <a:lnTo>
                  <a:pt x="264" y="1518"/>
                </a:lnTo>
                <a:lnTo>
                  <a:pt x="270" y="1512"/>
                </a:lnTo>
                <a:lnTo>
                  <a:pt x="282" y="1512"/>
                </a:lnTo>
                <a:lnTo>
                  <a:pt x="300" y="1506"/>
                </a:lnTo>
                <a:lnTo>
                  <a:pt x="312" y="1506"/>
                </a:lnTo>
                <a:lnTo>
                  <a:pt x="330" y="1512"/>
                </a:lnTo>
                <a:lnTo>
                  <a:pt x="336" y="1518"/>
                </a:lnTo>
                <a:lnTo>
                  <a:pt x="330" y="1524"/>
                </a:lnTo>
                <a:lnTo>
                  <a:pt x="324" y="1524"/>
                </a:lnTo>
                <a:lnTo>
                  <a:pt x="318" y="1530"/>
                </a:lnTo>
                <a:lnTo>
                  <a:pt x="318" y="1560"/>
                </a:lnTo>
                <a:lnTo>
                  <a:pt x="306" y="1572"/>
                </a:lnTo>
                <a:lnTo>
                  <a:pt x="324" y="1590"/>
                </a:lnTo>
                <a:lnTo>
                  <a:pt x="330" y="1602"/>
                </a:lnTo>
                <a:lnTo>
                  <a:pt x="330" y="1620"/>
                </a:lnTo>
                <a:lnTo>
                  <a:pt x="312" y="1656"/>
                </a:lnTo>
                <a:lnTo>
                  <a:pt x="312" y="1698"/>
                </a:lnTo>
                <a:lnTo>
                  <a:pt x="306" y="1704"/>
                </a:lnTo>
                <a:lnTo>
                  <a:pt x="300" y="1716"/>
                </a:lnTo>
                <a:lnTo>
                  <a:pt x="300" y="1728"/>
                </a:lnTo>
                <a:lnTo>
                  <a:pt x="294" y="1740"/>
                </a:lnTo>
                <a:lnTo>
                  <a:pt x="294" y="1746"/>
                </a:lnTo>
                <a:lnTo>
                  <a:pt x="300" y="1752"/>
                </a:lnTo>
                <a:lnTo>
                  <a:pt x="312" y="1758"/>
                </a:lnTo>
                <a:lnTo>
                  <a:pt x="318" y="1764"/>
                </a:lnTo>
                <a:lnTo>
                  <a:pt x="324" y="1764"/>
                </a:lnTo>
                <a:lnTo>
                  <a:pt x="330" y="1770"/>
                </a:lnTo>
                <a:lnTo>
                  <a:pt x="330" y="1776"/>
                </a:lnTo>
                <a:lnTo>
                  <a:pt x="348" y="1776"/>
                </a:lnTo>
                <a:lnTo>
                  <a:pt x="354" y="1782"/>
                </a:lnTo>
                <a:lnTo>
                  <a:pt x="354" y="1794"/>
                </a:lnTo>
                <a:lnTo>
                  <a:pt x="342" y="1800"/>
                </a:lnTo>
                <a:lnTo>
                  <a:pt x="330" y="1812"/>
                </a:lnTo>
                <a:lnTo>
                  <a:pt x="318" y="1818"/>
                </a:lnTo>
                <a:lnTo>
                  <a:pt x="318" y="1830"/>
                </a:lnTo>
                <a:lnTo>
                  <a:pt x="312" y="1842"/>
                </a:lnTo>
                <a:lnTo>
                  <a:pt x="294" y="1860"/>
                </a:lnTo>
                <a:lnTo>
                  <a:pt x="282" y="1866"/>
                </a:lnTo>
                <a:lnTo>
                  <a:pt x="270" y="1878"/>
                </a:lnTo>
                <a:lnTo>
                  <a:pt x="252" y="1884"/>
                </a:lnTo>
                <a:lnTo>
                  <a:pt x="234" y="1896"/>
                </a:lnTo>
                <a:lnTo>
                  <a:pt x="228" y="1902"/>
                </a:lnTo>
                <a:lnTo>
                  <a:pt x="222" y="1914"/>
                </a:lnTo>
                <a:lnTo>
                  <a:pt x="222" y="1926"/>
                </a:lnTo>
                <a:lnTo>
                  <a:pt x="216" y="1932"/>
                </a:lnTo>
                <a:lnTo>
                  <a:pt x="216" y="1944"/>
                </a:lnTo>
                <a:lnTo>
                  <a:pt x="204" y="1956"/>
                </a:lnTo>
                <a:lnTo>
                  <a:pt x="210" y="1962"/>
                </a:lnTo>
                <a:lnTo>
                  <a:pt x="216" y="1962"/>
                </a:lnTo>
                <a:lnTo>
                  <a:pt x="216" y="1974"/>
                </a:lnTo>
                <a:lnTo>
                  <a:pt x="228" y="1986"/>
                </a:lnTo>
                <a:lnTo>
                  <a:pt x="240" y="1980"/>
                </a:lnTo>
                <a:lnTo>
                  <a:pt x="246" y="1968"/>
                </a:lnTo>
                <a:lnTo>
                  <a:pt x="258" y="1962"/>
                </a:lnTo>
                <a:lnTo>
                  <a:pt x="276" y="1956"/>
                </a:lnTo>
                <a:lnTo>
                  <a:pt x="294" y="1938"/>
                </a:lnTo>
                <a:lnTo>
                  <a:pt x="306" y="1938"/>
                </a:lnTo>
                <a:lnTo>
                  <a:pt x="306" y="1944"/>
                </a:lnTo>
                <a:lnTo>
                  <a:pt x="300" y="1950"/>
                </a:lnTo>
                <a:lnTo>
                  <a:pt x="288" y="1956"/>
                </a:lnTo>
                <a:lnTo>
                  <a:pt x="282" y="1956"/>
                </a:lnTo>
                <a:lnTo>
                  <a:pt x="276" y="1962"/>
                </a:lnTo>
                <a:lnTo>
                  <a:pt x="276" y="1974"/>
                </a:lnTo>
                <a:lnTo>
                  <a:pt x="282" y="1986"/>
                </a:lnTo>
                <a:lnTo>
                  <a:pt x="294" y="1998"/>
                </a:lnTo>
                <a:lnTo>
                  <a:pt x="252" y="1992"/>
                </a:lnTo>
                <a:lnTo>
                  <a:pt x="246" y="1998"/>
                </a:lnTo>
                <a:lnTo>
                  <a:pt x="240" y="2010"/>
                </a:lnTo>
                <a:lnTo>
                  <a:pt x="234" y="2016"/>
                </a:lnTo>
                <a:lnTo>
                  <a:pt x="228" y="2028"/>
                </a:lnTo>
                <a:lnTo>
                  <a:pt x="228" y="2034"/>
                </a:lnTo>
                <a:lnTo>
                  <a:pt x="234" y="2034"/>
                </a:lnTo>
                <a:lnTo>
                  <a:pt x="240" y="2040"/>
                </a:lnTo>
                <a:lnTo>
                  <a:pt x="252" y="2040"/>
                </a:lnTo>
                <a:lnTo>
                  <a:pt x="258" y="2046"/>
                </a:lnTo>
                <a:lnTo>
                  <a:pt x="252" y="2052"/>
                </a:lnTo>
                <a:lnTo>
                  <a:pt x="252" y="2058"/>
                </a:lnTo>
                <a:lnTo>
                  <a:pt x="246" y="2070"/>
                </a:lnTo>
                <a:lnTo>
                  <a:pt x="246" y="2076"/>
                </a:lnTo>
                <a:lnTo>
                  <a:pt x="252" y="2070"/>
                </a:lnTo>
                <a:lnTo>
                  <a:pt x="288" y="2052"/>
                </a:lnTo>
                <a:lnTo>
                  <a:pt x="306" y="2034"/>
                </a:lnTo>
                <a:lnTo>
                  <a:pt x="318" y="2028"/>
                </a:lnTo>
                <a:lnTo>
                  <a:pt x="318" y="2040"/>
                </a:lnTo>
                <a:lnTo>
                  <a:pt x="288" y="2058"/>
                </a:lnTo>
                <a:lnTo>
                  <a:pt x="312" y="2064"/>
                </a:lnTo>
                <a:lnTo>
                  <a:pt x="312" y="2076"/>
                </a:lnTo>
                <a:lnTo>
                  <a:pt x="294" y="2094"/>
                </a:lnTo>
                <a:lnTo>
                  <a:pt x="276" y="2076"/>
                </a:lnTo>
                <a:lnTo>
                  <a:pt x="270" y="2076"/>
                </a:lnTo>
                <a:lnTo>
                  <a:pt x="264" y="2082"/>
                </a:lnTo>
                <a:lnTo>
                  <a:pt x="240" y="2094"/>
                </a:lnTo>
                <a:lnTo>
                  <a:pt x="228" y="2094"/>
                </a:lnTo>
                <a:lnTo>
                  <a:pt x="216" y="2106"/>
                </a:lnTo>
                <a:lnTo>
                  <a:pt x="210" y="2118"/>
                </a:lnTo>
                <a:lnTo>
                  <a:pt x="204" y="2124"/>
                </a:lnTo>
                <a:lnTo>
                  <a:pt x="210" y="2118"/>
                </a:lnTo>
                <a:lnTo>
                  <a:pt x="222" y="2118"/>
                </a:lnTo>
                <a:lnTo>
                  <a:pt x="228" y="2112"/>
                </a:lnTo>
                <a:lnTo>
                  <a:pt x="276" y="2112"/>
                </a:lnTo>
                <a:lnTo>
                  <a:pt x="270" y="2112"/>
                </a:lnTo>
                <a:lnTo>
                  <a:pt x="264" y="2118"/>
                </a:lnTo>
                <a:lnTo>
                  <a:pt x="252" y="2118"/>
                </a:lnTo>
                <a:lnTo>
                  <a:pt x="240" y="2124"/>
                </a:lnTo>
                <a:lnTo>
                  <a:pt x="228" y="2124"/>
                </a:lnTo>
                <a:lnTo>
                  <a:pt x="216" y="2130"/>
                </a:lnTo>
                <a:lnTo>
                  <a:pt x="210" y="2130"/>
                </a:lnTo>
                <a:lnTo>
                  <a:pt x="210" y="2148"/>
                </a:lnTo>
                <a:lnTo>
                  <a:pt x="204" y="2148"/>
                </a:lnTo>
                <a:lnTo>
                  <a:pt x="198" y="2142"/>
                </a:lnTo>
                <a:lnTo>
                  <a:pt x="174" y="2142"/>
                </a:lnTo>
                <a:lnTo>
                  <a:pt x="174" y="2154"/>
                </a:lnTo>
                <a:lnTo>
                  <a:pt x="180" y="2166"/>
                </a:lnTo>
                <a:lnTo>
                  <a:pt x="192" y="2172"/>
                </a:lnTo>
                <a:lnTo>
                  <a:pt x="198" y="2178"/>
                </a:lnTo>
                <a:lnTo>
                  <a:pt x="246" y="2160"/>
                </a:lnTo>
                <a:lnTo>
                  <a:pt x="264" y="2184"/>
                </a:lnTo>
                <a:lnTo>
                  <a:pt x="300" y="2166"/>
                </a:lnTo>
                <a:lnTo>
                  <a:pt x="294" y="2172"/>
                </a:lnTo>
                <a:lnTo>
                  <a:pt x="288" y="2184"/>
                </a:lnTo>
                <a:lnTo>
                  <a:pt x="276" y="2190"/>
                </a:lnTo>
                <a:lnTo>
                  <a:pt x="270" y="2196"/>
                </a:lnTo>
                <a:lnTo>
                  <a:pt x="264" y="2208"/>
                </a:lnTo>
                <a:lnTo>
                  <a:pt x="264" y="2214"/>
                </a:lnTo>
                <a:lnTo>
                  <a:pt x="276" y="2214"/>
                </a:lnTo>
                <a:lnTo>
                  <a:pt x="282" y="2208"/>
                </a:lnTo>
                <a:lnTo>
                  <a:pt x="300" y="2202"/>
                </a:lnTo>
                <a:lnTo>
                  <a:pt x="318" y="2184"/>
                </a:lnTo>
                <a:lnTo>
                  <a:pt x="330" y="2178"/>
                </a:lnTo>
                <a:lnTo>
                  <a:pt x="306" y="2202"/>
                </a:lnTo>
                <a:lnTo>
                  <a:pt x="300" y="2214"/>
                </a:lnTo>
                <a:lnTo>
                  <a:pt x="294" y="2220"/>
                </a:lnTo>
                <a:lnTo>
                  <a:pt x="300" y="2220"/>
                </a:lnTo>
                <a:lnTo>
                  <a:pt x="312" y="2214"/>
                </a:lnTo>
                <a:lnTo>
                  <a:pt x="324" y="2214"/>
                </a:lnTo>
                <a:lnTo>
                  <a:pt x="318" y="2220"/>
                </a:lnTo>
                <a:lnTo>
                  <a:pt x="306" y="2226"/>
                </a:lnTo>
                <a:lnTo>
                  <a:pt x="300" y="2238"/>
                </a:lnTo>
                <a:lnTo>
                  <a:pt x="282" y="2256"/>
                </a:lnTo>
                <a:lnTo>
                  <a:pt x="288" y="2262"/>
                </a:lnTo>
                <a:lnTo>
                  <a:pt x="294" y="2262"/>
                </a:lnTo>
                <a:lnTo>
                  <a:pt x="342" y="2238"/>
                </a:lnTo>
                <a:lnTo>
                  <a:pt x="348" y="2232"/>
                </a:lnTo>
                <a:lnTo>
                  <a:pt x="324" y="2256"/>
                </a:lnTo>
                <a:lnTo>
                  <a:pt x="318" y="2268"/>
                </a:lnTo>
                <a:lnTo>
                  <a:pt x="318" y="2274"/>
                </a:lnTo>
                <a:lnTo>
                  <a:pt x="330" y="2280"/>
                </a:lnTo>
                <a:lnTo>
                  <a:pt x="342" y="2280"/>
                </a:lnTo>
                <a:lnTo>
                  <a:pt x="354" y="2292"/>
                </a:lnTo>
                <a:lnTo>
                  <a:pt x="354" y="2298"/>
                </a:lnTo>
                <a:lnTo>
                  <a:pt x="348" y="2304"/>
                </a:lnTo>
                <a:lnTo>
                  <a:pt x="348" y="2340"/>
                </a:lnTo>
                <a:lnTo>
                  <a:pt x="2058" y="2340"/>
                </a:lnTo>
                <a:lnTo>
                  <a:pt x="2064" y="2328"/>
                </a:lnTo>
                <a:lnTo>
                  <a:pt x="2064" y="2322"/>
                </a:lnTo>
                <a:lnTo>
                  <a:pt x="2070" y="2310"/>
                </a:lnTo>
                <a:lnTo>
                  <a:pt x="2076" y="2304"/>
                </a:lnTo>
                <a:lnTo>
                  <a:pt x="2088" y="2298"/>
                </a:lnTo>
                <a:lnTo>
                  <a:pt x="2100" y="2310"/>
                </a:lnTo>
                <a:lnTo>
                  <a:pt x="2088" y="2322"/>
                </a:lnTo>
                <a:lnTo>
                  <a:pt x="2082" y="2334"/>
                </a:lnTo>
                <a:lnTo>
                  <a:pt x="2082" y="2346"/>
                </a:lnTo>
                <a:lnTo>
                  <a:pt x="2094" y="2352"/>
                </a:lnTo>
                <a:lnTo>
                  <a:pt x="2112" y="2358"/>
                </a:lnTo>
                <a:lnTo>
                  <a:pt x="2124" y="2358"/>
                </a:lnTo>
                <a:lnTo>
                  <a:pt x="2142" y="2376"/>
                </a:lnTo>
                <a:lnTo>
                  <a:pt x="2154" y="2376"/>
                </a:lnTo>
                <a:lnTo>
                  <a:pt x="2154" y="2370"/>
                </a:lnTo>
                <a:lnTo>
                  <a:pt x="2166" y="2358"/>
                </a:lnTo>
                <a:lnTo>
                  <a:pt x="2178" y="2358"/>
                </a:lnTo>
                <a:lnTo>
                  <a:pt x="2190" y="2364"/>
                </a:lnTo>
                <a:lnTo>
                  <a:pt x="2202" y="2376"/>
                </a:lnTo>
                <a:lnTo>
                  <a:pt x="2202" y="2382"/>
                </a:lnTo>
                <a:lnTo>
                  <a:pt x="2208" y="2388"/>
                </a:lnTo>
                <a:lnTo>
                  <a:pt x="2238" y="2388"/>
                </a:lnTo>
                <a:lnTo>
                  <a:pt x="2256" y="2406"/>
                </a:lnTo>
                <a:lnTo>
                  <a:pt x="2268" y="2406"/>
                </a:lnTo>
                <a:lnTo>
                  <a:pt x="2280" y="2394"/>
                </a:lnTo>
                <a:lnTo>
                  <a:pt x="2292" y="2388"/>
                </a:lnTo>
                <a:lnTo>
                  <a:pt x="2298" y="2382"/>
                </a:lnTo>
                <a:lnTo>
                  <a:pt x="2298" y="2400"/>
                </a:lnTo>
                <a:lnTo>
                  <a:pt x="2346" y="2394"/>
                </a:lnTo>
                <a:lnTo>
                  <a:pt x="2346" y="2400"/>
                </a:lnTo>
                <a:lnTo>
                  <a:pt x="2352" y="2400"/>
                </a:lnTo>
                <a:lnTo>
                  <a:pt x="2364" y="2406"/>
                </a:lnTo>
                <a:lnTo>
                  <a:pt x="2382" y="2406"/>
                </a:lnTo>
                <a:lnTo>
                  <a:pt x="2394" y="2394"/>
                </a:lnTo>
                <a:lnTo>
                  <a:pt x="2406" y="2388"/>
                </a:lnTo>
                <a:lnTo>
                  <a:pt x="2412" y="2376"/>
                </a:lnTo>
                <a:lnTo>
                  <a:pt x="2412" y="2370"/>
                </a:lnTo>
                <a:lnTo>
                  <a:pt x="2430" y="2370"/>
                </a:lnTo>
                <a:lnTo>
                  <a:pt x="2436" y="2376"/>
                </a:lnTo>
                <a:lnTo>
                  <a:pt x="2442" y="2376"/>
                </a:lnTo>
                <a:lnTo>
                  <a:pt x="2454" y="2364"/>
                </a:lnTo>
                <a:lnTo>
                  <a:pt x="2460" y="2352"/>
                </a:lnTo>
                <a:lnTo>
                  <a:pt x="2466" y="2346"/>
                </a:lnTo>
                <a:lnTo>
                  <a:pt x="2472" y="2346"/>
                </a:lnTo>
                <a:lnTo>
                  <a:pt x="2472" y="2352"/>
                </a:lnTo>
                <a:lnTo>
                  <a:pt x="2478" y="2358"/>
                </a:lnTo>
                <a:lnTo>
                  <a:pt x="2502" y="2352"/>
                </a:lnTo>
                <a:lnTo>
                  <a:pt x="2496" y="2346"/>
                </a:lnTo>
                <a:lnTo>
                  <a:pt x="2496" y="2334"/>
                </a:lnTo>
                <a:lnTo>
                  <a:pt x="2502" y="2328"/>
                </a:lnTo>
                <a:lnTo>
                  <a:pt x="2514" y="2322"/>
                </a:lnTo>
                <a:lnTo>
                  <a:pt x="2532" y="2340"/>
                </a:lnTo>
                <a:lnTo>
                  <a:pt x="2556" y="2340"/>
                </a:lnTo>
                <a:lnTo>
                  <a:pt x="2562" y="2346"/>
                </a:lnTo>
                <a:lnTo>
                  <a:pt x="2580" y="2346"/>
                </a:lnTo>
                <a:lnTo>
                  <a:pt x="2604" y="2358"/>
                </a:lnTo>
                <a:lnTo>
                  <a:pt x="2604" y="2370"/>
                </a:lnTo>
                <a:lnTo>
                  <a:pt x="2598" y="2382"/>
                </a:lnTo>
                <a:lnTo>
                  <a:pt x="2598" y="2388"/>
                </a:lnTo>
                <a:lnTo>
                  <a:pt x="2592" y="2400"/>
                </a:lnTo>
                <a:lnTo>
                  <a:pt x="2604" y="2412"/>
                </a:lnTo>
                <a:lnTo>
                  <a:pt x="2592" y="2436"/>
                </a:lnTo>
                <a:lnTo>
                  <a:pt x="2598" y="2436"/>
                </a:lnTo>
                <a:lnTo>
                  <a:pt x="2604" y="2430"/>
                </a:lnTo>
                <a:lnTo>
                  <a:pt x="2616" y="2424"/>
                </a:lnTo>
                <a:lnTo>
                  <a:pt x="2634" y="2418"/>
                </a:lnTo>
                <a:lnTo>
                  <a:pt x="2646" y="2412"/>
                </a:lnTo>
                <a:lnTo>
                  <a:pt x="2670" y="2412"/>
                </a:lnTo>
                <a:lnTo>
                  <a:pt x="2670" y="2424"/>
                </a:lnTo>
                <a:lnTo>
                  <a:pt x="2658" y="2430"/>
                </a:lnTo>
                <a:lnTo>
                  <a:pt x="2652" y="2436"/>
                </a:lnTo>
                <a:lnTo>
                  <a:pt x="2646" y="2436"/>
                </a:lnTo>
                <a:lnTo>
                  <a:pt x="2640" y="2442"/>
                </a:lnTo>
                <a:lnTo>
                  <a:pt x="2646" y="2448"/>
                </a:lnTo>
                <a:lnTo>
                  <a:pt x="2652" y="2448"/>
                </a:lnTo>
                <a:lnTo>
                  <a:pt x="2664" y="2460"/>
                </a:lnTo>
                <a:lnTo>
                  <a:pt x="2640" y="2484"/>
                </a:lnTo>
                <a:lnTo>
                  <a:pt x="2640" y="2490"/>
                </a:lnTo>
                <a:lnTo>
                  <a:pt x="2652" y="2490"/>
                </a:lnTo>
                <a:lnTo>
                  <a:pt x="2652" y="2502"/>
                </a:lnTo>
                <a:lnTo>
                  <a:pt x="2640" y="2514"/>
                </a:lnTo>
                <a:lnTo>
                  <a:pt x="2640" y="2526"/>
                </a:lnTo>
                <a:lnTo>
                  <a:pt x="2658" y="2526"/>
                </a:lnTo>
                <a:lnTo>
                  <a:pt x="2652" y="2544"/>
                </a:lnTo>
                <a:lnTo>
                  <a:pt x="2658" y="2544"/>
                </a:lnTo>
                <a:lnTo>
                  <a:pt x="2670" y="2550"/>
                </a:lnTo>
                <a:lnTo>
                  <a:pt x="2754" y="2550"/>
                </a:lnTo>
                <a:lnTo>
                  <a:pt x="2766" y="2556"/>
                </a:lnTo>
                <a:lnTo>
                  <a:pt x="2784" y="2568"/>
                </a:lnTo>
                <a:lnTo>
                  <a:pt x="2838" y="2568"/>
                </a:lnTo>
                <a:lnTo>
                  <a:pt x="2850" y="2574"/>
                </a:lnTo>
                <a:lnTo>
                  <a:pt x="2856" y="2580"/>
                </a:lnTo>
                <a:lnTo>
                  <a:pt x="2856" y="2610"/>
                </a:lnTo>
                <a:lnTo>
                  <a:pt x="2874" y="2610"/>
                </a:lnTo>
                <a:lnTo>
                  <a:pt x="2874" y="2628"/>
                </a:lnTo>
                <a:lnTo>
                  <a:pt x="2862" y="2640"/>
                </a:lnTo>
                <a:lnTo>
                  <a:pt x="2862" y="2652"/>
                </a:lnTo>
                <a:lnTo>
                  <a:pt x="2874" y="2664"/>
                </a:lnTo>
                <a:lnTo>
                  <a:pt x="2880" y="2664"/>
                </a:lnTo>
                <a:lnTo>
                  <a:pt x="2856" y="2658"/>
                </a:lnTo>
                <a:lnTo>
                  <a:pt x="2856" y="2670"/>
                </a:lnTo>
                <a:lnTo>
                  <a:pt x="2850" y="2676"/>
                </a:lnTo>
                <a:lnTo>
                  <a:pt x="2844" y="2688"/>
                </a:lnTo>
                <a:lnTo>
                  <a:pt x="2838" y="2694"/>
                </a:lnTo>
                <a:lnTo>
                  <a:pt x="2832" y="2688"/>
                </a:lnTo>
                <a:lnTo>
                  <a:pt x="2820" y="2682"/>
                </a:lnTo>
                <a:lnTo>
                  <a:pt x="2802" y="2670"/>
                </a:lnTo>
                <a:lnTo>
                  <a:pt x="2790" y="2664"/>
                </a:lnTo>
                <a:lnTo>
                  <a:pt x="2784" y="2652"/>
                </a:lnTo>
                <a:lnTo>
                  <a:pt x="2784" y="2628"/>
                </a:lnTo>
                <a:lnTo>
                  <a:pt x="2766" y="2622"/>
                </a:lnTo>
                <a:lnTo>
                  <a:pt x="2772" y="2640"/>
                </a:lnTo>
                <a:lnTo>
                  <a:pt x="2772" y="2646"/>
                </a:lnTo>
                <a:lnTo>
                  <a:pt x="2778" y="2652"/>
                </a:lnTo>
                <a:lnTo>
                  <a:pt x="2778" y="2664"/>
                </a:lnTo>
                <a:lnTo>
                  <a:pt x="2772" y="2676"/>
                </a:lnTo>
                <a:lnTo>
                  <a:pt x="2760" y="2688"/>
                </a:lnTo>
                <a:lnTo>
                  <a:pt x="2754" y="2700"/>
                </a:lnTo>
                <a:lnTo>
                  <a:pt x="2736" y="2706"/>
                </a:lnTo>
                <a:lnTo>
                  <a:pt x="2718" y="2724"/>
                </a:lnTo>
                <a:lnTo>
                  <a:pt x="2712" y="2742"/>
                </a:lnTo>
                <a:lnTo>
                  <a:pt x="2700" y="2760"/>
                </a:lnTo>
                <a:lnTo>
                  <a:pt x="2694" y="2778"/>
                </a:lnTo>
                <a:lnTo>
                  <a:pt x="2688" y="2784"/>
                </a:lnTo>
                <a:lnTo>
                  <a:pt x="2664" y="2796"/>
                </a:lnTo>
                <a:lnTo>
                  <a:pt x="2652" y="2796"/>
                </a:lnTo>
                <a:lnTo>
                  <a:pt x="2646" y="2790"/>
                </a:lnTo>
                <a:lnTo>
                  <a:pt x="2640" y="2802"/>
                </a:lnTo>
                <a:lnTo>
                  <a:pt x="2634" y="2808"/>
                </a:lnTo>
                <a:lnTo>
                  <a:pt x="2634" y="2832"/>
                </a:lnTo>
                <a:lnTo>
                  <a:pt x="2628" y="2838"/>
                </a:lnTo>
                <a:lnTo>
                  <a:pt x="2622" y="2838"/>
                </a:lnTo>
                <a:lnTo>
                  <a:pt x="2586" y="2856"/>
                </a:lnTo>
                <a:lnTo>
                  <a:pt x="2562" y="2880"/>
                </a:lnTo>
                <a:lnTo>
                  <a:pt x="2562" y="2886"/>
                </a:lnTo>
                <a:lnTo>
                  <a:pt x="2568" y="2886"/>
                </a:lnTo>
                <a:lnTo>
                  <a:pt x="2580" y="2880"/>
                </a:lnTo>
                <a:lnTo>
                  <a:pt x="2592" y="2880"/>
                </a:lnTo>
                <a:lnTo>
                  <a:pt x="2598" y="2886"/>
                </a:lnTo>
                <a:lnTo>
                  <a:pt x="2610" y="2880"/>
                </a:lnTo>
                <a:lnTo>
                  <a:pt x="2616" y="2868"/>
                </a:lnTo>
                <a:lnTo>
                  <a:pt x="2628" y="2862"/>
                </a:lnTo>
                <a:lnTo>
                  <a:pt x="2658" y="2862"/>
                </a:lnTo>
                <a:lnTo>
                  <a:pt x="2658" y="2856"/>
                </a:lnTo>
                <a:lnTo>
                  <a:pt x="2664" y="2844"/>
                </a:lnTo>
                <a:lnTo>
                  <a:pt x="2676" y="2838"/>
                </a:lnTo>
                <a:lnTo>
                  <a:pt x="2682" y="2832"/>
                </a:lnTo>
                <a:lnTo>
                  <a:pt x="2754" y="2832"/>
                </a:lnTo>
                <a:lnTo>
                  <a:pt x="2766" y="2838"/>
                </a:lnTo>
                <a:lnTo>
                  <a:pt x="2790" y="2820"/>
                </a:lnTo>
                <a:lnTo>
                  <a:pt x="2856" y="2820"/>
                </a:lnTo>
                <a:lnTo>
                  <a:pt x="2862" y="2814"/>
                </a:lnTo>
                <a:lnTo>
                  <a:pt x="2862" y="2790"/>
                </a:lnTo>
                <a:lnTo>
                  <a:pt x="2844" y="2796"/>
                </a:lnTo>
                <a:lnTo>
                  <a:pt x="2832" y="2796"/>
                </a:lnTo>
                <a:lnTo>
                  <a:pt x="2826" y="2790"/>
                </a:lnTo>
                <a:lnTo>
                  <a:pt x="2826" y="2784"/>
                </a:lnTo>
                <a:lnTo>
                  <a:pt x="2832" y="2772"/>
                </a:lnTo>
                <a:lnTo>
                  <a:pt x="2850" y="2754"/>
                </a:lnTo>
                <a:lnTo>
                  <a:pt x="2868" y="2742"/>
                </a:lnTo>
                <a:lnTo>
                  <a:pt x="2880" y="2736"/>
                </a:lnTo>
                <a:lnTo>
                  <a:pt x="2910" y="2736"/>
                </a:lnTo>
                <a:lnTo>
                  <a:pt x="2928" y="2730"/>
                </a:lnTo>
                <a:lnTo>
                  <a:pt x="2952" y="2730"/>
                </a:lnTo>
                <a:lnTo>
                  <a:pt x="2964" y="2724"/>
                </a:lnTo>
                <a:lnTo>
                  <a:pt x="2970" y="2724"/>
                </a:lnTo>
                <a:lnTo>
                  <a:pt x="2976" y="2718"/>
                </a:lnTo>
                <a:lnTo>
                  <a:pt x="2982" y="2718"/>
                </a:lnTo>
                <a:lnTo>
                  <a:pt x="2994" y="2724"/>
                </a:lnTo>
                <a:lnTo>
                  <a:pt x="3000" y="2724"/>
                </a:lnTo>
                <a:lnTo>
                  <a:pt x="3012" y="2730"/>
                </a:lnTo>
                <a:lnTo>
                  <a:pt x="3018" y="2736"/>
                </a:lnTo>
                <a:lnTo>
                  <a:pt x="3024" y="2736"/>
                </a:lnTo>
                <a:lnTo>
                  <a:pt x="3030" y="2730"/>
                </a:lnTo>
                <a:lnTo>
                  <a:pt x="3030" y="2712"/>
                </a:lnTo>
                <a:lnTo>
                  <a:pt x="3036" y="2706"/>
                </a:lnTo>
                <a:lnTo>
                  <a:pt x="3048" y="2700"/>
                </a:lnTo>
                <a:lnTo>
                  <a:pt x="3060" y="2700"/>
                </a:lnTo>
                <a:lnTo>
                  <a:pt x="3066" y="2706"/>
                </a:lnTo>
                <a:lnTo>
                  <a:pt x="3072" y="2706"/>
                </a:lnTo>
                <a:lnTo>
                  <a:pt x="3072" y="2700"/>
                </a:lnTo>
                <a:lnTo>
                  <a:pt x="3102" y="2700"/>
                </a:lnTo>
                <a:lnTo>
                  <a:pt x="3114" y="2688"/>
                </a:lnTo>
                <a:lnTo>
                  <a:pt x="3126" y="2682"/>
                </a:lnTo>
                <a:lnTo>
                  <a:pt x="3150" y="2658"/>
                </a:lnTo>
                <a:lnTo>
                  <a:pt x="3162" y="2652"/>
                </a:lnTo>
                <a:lnTo>
                  <a:pt x="3174" y="2640"/>
                </a:lnTo>
                <a:lnTo>
                  <a:pt x="3408" y="2640"/>
                </a:lnTo>
                <a:lnTo>
                  <a:pt x="3408" y="2634"/>
                </a:lnTo>
                <a:lnTo>
                  <a:pt x="3420" y="2622"/>
                </a:lnTo>
                <a:lnTo>
                  <a:pt x="3438" y="2622"/>
                </a:lnTo>
                <a:lnTo>
                  <a:pt x="3450" y="2616"/>
                </a:lnTo>
                <a:lnTo>
                  <a:pt x="3456" y="2616"/>
                </a:lnTo>
                <a:lnTo>
                  <a:pt x="3456" y="2610"/>
                </a:lnTo>
                <a:lnTo>
                  <a:pt x="3468" y="2598"/>
                </a:lnTo>
                <a:lnTo>
                  <a:pt x="3480" y="2592"/>
                </a:lnTo>
                <a:lnTo>
                  <a:pt x="3486" y="2586"/>
                </a:lnTo>
                <a:lnTo>
                  <a:pt x="3498" y="2586"/>
                </a:lnTo>
                <a:lnTo>
                  <a:pt x="3504" y="2592"/>
                </a:lnTo>
                <a:lnTo>
                  <a:pt x="3510" y="2592"/>
                </a:lnTo>
                <a:lnTo>
                  <a:pt x="3510" y="2568"/>
                </a:lnTo>
                <a:lnTo>
                  <a:pt x="3516" y="2556"/>
                </a:lnTo>
                <a:lnTo>
                  <a:pt x="3528" y="2544"/>
                </a:lnTo>
                <a:lnTo>
                  <a:pt x="3534" y="2544"/>
                </a:lnTo>
                <a:lnTo>
                  <a:pt x="3546" y="2532"/>
                </a:lnTo>
                <a:lnTo>
                  <a:pt x="3546" y="2508"/>
                </a:lnTo>
                <a:lnTo>
                  <a:pt x="3588" y="2484"/>
                </a:lnTo>
                <a:lnTo>
                  <a:pt x="3594" y="2472"/>
                </a:lnTo>
                <a:lnTo>
                  <a:pt x="3618" y="2448"/>
                </a:lnTo>
                <a:lnTo>
                  <a:pt x="3630" y="2448"/>
                </a:lnTo>
                <a:lnTo>
                  <a:pt x="3636" y="2454"/>
                </a:lnTo>
                <a:lnTo>
                  <a:pt x="3636" y="2460"/>
                </a:lnTo>
                <a:lnTo>
                  <a:pt x="3642" y="2466"/>
                </a:lnTo>
                <a:lnTo>
                  <a:pt x="3654" y="2466"/>
                </a:lnTo>
                <a:lnTo>
                  <a:pt x="3666" y="2460"/>
                </a:lnTo>
                <a:lnTo>
                  <a:pt x="3702" y="2460"/>
                </a:lnTo>
                <a:lnTo>
                  <a:pt x="3708" y="2466"/>
                </a:lnTo>
                <a:lnTo>
                  <a:pt x="3708" y="2472"/>
                </a:lnTo>
                <a:lnTo>
                  <a:pt x="3702" y="2496"/>
                </a:lnTo>
                <a:lnTo>
                  <a:pt x="3690" y="2520"/>
                </a:lnTo>
                <a:lnTo>
                  <a:pt x="3678" y="2550"/>
                </a:lnTo>
                <a:lnTo>
                  <a:pt x="3666" y="2574"/>
                </a:lnTo>
                <a:lnTo>
                  <a:pt x="3666" y="2586"/>
                </a:lnTo>
                <a:lnTo>
                  <a:pt x="3672" y="2592"/>
                </a:lnTo>
                <a:lnTo>
                  <a:pt x="3678" y="2592"/>
                </a:lnTo>
                <a:lnTo>
                  <a:pt x="3684" y="2598"/>
                </a:lnTo>
                <a:lnTo>
                  <a:pt x="3672" y="2610"/>
                </a:lnTo>
                <a:lnTo>
                  <a:pt x="3666" y="2622"/>
                </a:lnTo>
                <a:lnTo>
                  <a:pt x="3666" y="2628"/>
                </a:lnTo>
                <a:lnTo>
                  <a:pt x="3690" y="2628"/>
                </a:lnTo>
                <a:lnTo>
                  <a:pt x="3690" y="2634"/>
                </a:lnTo>
                <a:lnTo>
                  <a:pt x="3696" y="2640"/>
                </a:lnTo>
                <a:lnTo>
                  <a:pt x="3714" y="2640"/>
                </a:lnTo>
                <a:lnTo>
                  <a:pt x="3750" y="2622"/>
                </a:lnTo>
                <a:lnTo>
                  <a:pt x="3768" y="2604"/>
                </a:lnTo>
                <a:lnTo>
                  <a:pt x="3780" y="2622"/>
                </a:lnTo>
                <a:lnTo>
                  <a:pt x="3786" y="2622"/>
                </a:lnTo>
                <a:lnTo>
                  <a:pt x="3792" y="2616"/>
                </a:lnTo>
                <a:lnTo>
                  <a:pt x="3816" y="2604"/>
                </a:lnTo>
                <a:lnTo>
                  <a:pt x="3828" y="2604"/>
                </a:lnTo>
                <a:lnTo>
                  <a:pt x="3840" y="2592"/>
                </a:lnTo>
                <a:lnTo>
                  <a:pt x="3852" y="2592"/>
                </a:lnTo>
                <a:lnTo>
                  <a:pt x="3864" y="2580"/>
                </a:lnTo>
                <a:lnTo>
                  <a:pt x="3870" y="2580"/>
                </a:lnTo>
                <a:lnTo>
                  <a:pt x="3888" y="2586"/>
                </a:lnTo>
                <a:lnTo>
                  <a:pt x="3846" y="2616"/>
                </a:lnTo>
                <a:lnTo>
                  <a:pt x="3936" y="2610"/>
                </a:lnTo>
                <a:lnTo>
                  <a:pt x="3918" y="2610"/>
                </a:lnTo>
                <a:lnTo>
                  <a:pt x="3906" y="2616"/>
                </a:lnTo>
                <a:lnTo>
                  <a:pt x="3894" y="2616"/>
                </a:lnTo>
                <a:lnTo>
                  <a:pt x="3888" y="2622"/>
                </a:lnTo>
                <a:lnTo>
                  <a:pt x="3888" y="2634"/>
                </a:lnTo>
                <a:lnTo>
                  <a:pt x="3882" y="2640"/>
                </a:lnTo>
                <a:lnTo>
                  <a:pt x="3876" y="2640"/>
                </a:lnTo>
                <a:lnTo>
                  <a:pt x="3870" y="2634"/>
                </a:lnTo>
                <a:lnTo>
                  <a:pt x="3864" y="2634"/>
                </a:lnTo>
                <a:lnTo>
                  <a:pt x="3852" y="2628"/>
                </a:lnTo>
                <a:lnTo>
                  <a:pt x="3846" y="2628"/>
                </a:lnTo>
                <a:lnTo>
                  <a:pt x="3828" y="2634"/>
                </a:lnTo>
                <a:lnTo>
                  <a:pt x="3738" y="2688"/>
                </a:lnTo>
                <a:lnTo>
                  <a:pt x="3726" y="2700"/>
                </a:lnTo>
                <a:lnTo>
                  <a:pt x="3720" y="2712"/>
                </a:lnTo>
                <a:lnTo>
                  <a:pt x="3720" y="2748"/>
                </a:lnTo>
                <a:lnTo>
                  <a:pt x="3726" y="2748"/>
                </a:lnTo>
                <a:lnTo>
                  <a:pt x="3732" y="2742"/>
                </a:lnTo>
                <a:lnTo>
                  <a:pt x="3738" y="2742"/>
                </a:lnTo>
                <a:lnTo>
                  <a:pt x="3738" y="2754"/>
                </a:lnTo>
                <a:lnTo>
                  <a:pt x="3744" y="2760"/>
                </a:lnTo>
                <a:lnTo>
                  <a:pt x="3756" y="2760"/>
                </a:lnTo>
                <a:lnTo>
                  <a:pt x="3762" y="2754"/>
                </a:lnTo>
                <a:lnTo>
                  <a:pt x="3768" y="2742"/>
                </a:lnTo>
                <a:lnTo>
                  <a:pt x="3774" y="2736"/>
                </a:lnTo>
                <a:lnTo>
                  <a:pt x="3786" y="2736"/>
                </a:lnTo>
                <a:lnTo>
                  <a:pt x="3804" y="2730"/>
                </a:lnTo>
                <a:lnTo>
                  <a:pt x="3816" y="2724"/>
                </a:lnTo>
                <a:lnTo>
                  <a:pt x="3834" y="2718"/>
                </a:lnTo>
                <a:lnTo>
                  <a:pt x="3846" y="2706"/>
                </a:lnTo>
                <a:lnTo>
                  <a:pt x="3852" y="2694"/>
                </a:lnTo>
                <a:lnTo>
                  <a:pt x="3870" y="2676"/>
                </a:lnTo>
                <a:lnTo>
                  <a:pt x="3876" y="2664"/>
                </a:lnTo>
                <a:lnTo>
                  <a:pt x="3876" y="2670"/>
                </a:lnTo>
                <a:lnTo>
                  <a:pt x="3882" y="2682"/>
                </a:lnTo>
                <a:lnTo>
                  <a:pt x="3888" y="2688"/>
                </a:lnTo>
                <a:lnTo>
                  <a:pt x="3894" y="2688"/>
                </a:lnTo>
                <a:lnTo>
                  <a:pt x="3930" y="2676"/>
                </a:lnTo>
                <a:lnTo>
                  <a:pt x="3954" y="2664"/>
                </a:lnTo>
                <a:lnTo>
                  <a:pt x="3972" y="2658"/>
                </a:lnTo>
                <a:lnTo>
                  <a:pt x="3984" y="2652"/>
                </a:lnTo>
                <a:lnTo>
                  <a:pt x="4008" y="2646"/>
                </a:lnTo>
                <a:lnTo>
                  <a:pt x="4068" y="2634"/>
                </a:lnTo>
                <a:lnTo>
                  <a:pt x="4080" y="2628"/>
                </a:lnTo>
                <a:lnTo>
                  <a:pt x="4068" y="2616"/>
                </a:lnTo>
                <a:lnTo>
                  <a:pt x="4074" y="2598"/>
                </a:lnTo>
                <a:lnTo>
                  <a:pt x="4038" y="2604"/>
                </a:lnTo>
                <a:lnTo>
                  <a:pt x="4038" y="2580"/>
                </a:lnTo>
                <a:lnTo>
                  <a:pt x="4026" y="2586"/>
                </a:lnTo>
                <a:lnTo>
                  <a:pt x="4020" y="2586"/>
                </a:lnTo>
                <a:lnTo>
                  <a:pt x="4008" y="2592"/>
                </a:lnTo>
                <a:lnTo>
                  <a:pt x="4002" y="2598"/>
                </a:lnTo>
                <a:lnTo>
                  <a:pt x="3990" y="2598"/>
                </a:lnTo>
                <a:lnTo>
                  <a:pt x="3990" y="2580"/>
                </a:lnTo>
                <a:lnTo>
                  <a:pt x="3930" y="2580"/>
                </a:lnTo>
                <a:lnTo>
                  <a:pt x="3924" y="2574"/>
                </a:lnTo>
                <a:lnTo>
                  <a:pt x="3924" y="2568"/>
                </a:lnTo>
                <a:lnTo>
                  <a:pt x="3918" y="2562"/>
                </a:lnTo>
                <a:lnTo>
                  <a:pt x="3918" y="2556"/>
                </a:lnTo>
                <a:lnTo>
                  <a:pt x="3930" y="2556"/>
                </a:lnTo>
                <a:lnTo>
                  <a:pt x="3918" y="2544"/>
                </a:lnTo>
                <a:lnTo>
                  <a:pt x="3888" y="2544"/>
                </a:lnTo>
                <a:lnTo>
                  <a:pt x="3882" y="2532"/>
                </a:lnTo>
                <a:lnTo>
                  <a:pt x="3882" y="2526"/>
                </a:lnTo>
                <a:lnTo>
                  <a:pt x="3876" y="2514"/>
                </a:lnTo>
                <a:lnTo>
                  <a:pt x="3876" y="2502"/>
                </a:lnTo>
                <a:lnTo>
                  <a:pt x="3894" y="2484"/>
                </a:lnTo>
                <a:lnTo>
                  <a:pt x="3870" y="2484"/>
                </a:lnTo>
                <a:lnTo>
                  <a:pt x="3876" y="2478"/>
                </a:lnTo>
                <a:lnTo>
                  <a:pt x="3888" y="2472"/>
                </a:lnTo>
                <a:lnTo>
                  <a:pt x="3894" y="2460"/>
                </a:lnTo>
                <a:lnTo>
                  <a:pt x="3906" y="2454"/>
                </a:lnTo>
                <a:lnTo>
                  <a:pt x="3918" y="2442"/>
                </a:lnTo>
                <a:lnTo>
                  <a:pt x="3924" y="2430"/>
                </a:lnTo>
                <a:lnTo>
                  <a:pt x="3936" y="2424"/>
                </a:lnTo>
                <a:lnTo>
                  <a:pt x="3942" y="2412"/>
                </a:lnTo>
                <a:lnTo>
                  <a:pt x="3948" y="2406"/>
                </a:lnTo>
                <a:lnTo>
                  <a:pt x="3936" y="2400"/>
                </a:lnTo>
                <a:lnTo>
                  <a:pt x="3912" y="2430"/>
                </a:lnTo>
                <a:lnTo>
                  <a:pt x="3894" y="2418"/>
                </a:lnTo>
                <a:lnTo>
                  <a:pt x="3864" y="2436"/>
                </a:lnTo>
                <a:lnTo>
                  <a:pt x="3858" y="2418"/>
                </a:lnTo>
                <a:lnTo>
                  <a:pt x="3828" y="2406"/>
                </a:lnTo>
                <a:lnTo>
                  <a:pt x="3810" y="2412"/>
                </a:lnTo>
                <a:lnTo>
                  <a:pt x="3864" y="2394"/>
                </a:lnTo>
                <a:lnTo>
                  <a:pt x="3870" y="2400"/>
                </a:lnTo>
                <a:lnTo>
                  <a:pt x="3882" y="2406"/>
                </a:lnTo>
                <a:lnTo>
                  <a:pt x="3900" y="2406"/>
                </a:lnTo>
                <a:lnTo>
                  <a:pt x="3918" y="2388"/>
                </a:lnTo>
                <a:lnTo>
                  <a:pt x="3930" y="2382"/>
                </a:lnTo>
                <a:lnTo>
                  <a:pt x="3936" y="2376"/>
                </a:lnTo>
                <a:lnTo>
                  <a:pt x="3978" y="2376"/>
                </a:lnTo>
                <a:lnTo>
                  <a:pt x="3978" y="2364"/>
                </a:lnTo>
                <a:lnTo>
                  <a:pt x="3972" y="2358"/>
                </a:lnTo>
                <a:lnTo>
                  <a:pt x="3966" y="2346"/>
                </a:lnTo>
                <a:lnTo>
                  <a:pt x="3990" y="2346"/>
                </a:lnTo>
                <a:lnTo>
                  <a:pt x="3978" y="2334"/>
                </a:lnTo>
                <a:lnTo>
                  <a:pt x="3972" y="2322"/>
                </a:lnTo>
                <a:lnTo>
                  <a:pt x="3960" y="2316"/>
                </a:lnTo>
                <a:lnTo>
                  <a:pt x="3942" y="2310"/>
                </a:lnTo>
                <a:lnTo>
                  <a:pt x="3918" y="2310"/>
                </a:lnTo>
                <a:lnTo>
                  <a:pt x="3852" y="2316"/>
                </a:lnTo>
                <a:lnTo>
                  <a:pt x="3792" y="2334"/>
                </a:lnTo>
                <a:lnTo>
                  <a:pt x="3744" y="2352"/>
                </a:lnTo>
                <a:lnTo>
                  <a:pt x="3684" y="2376"/>
                </a:lnTo>
                <a:lnTo>
                  <a:pt x="3660" y="2388"/>
                </a:lnTo>
                <a:lnTo>
                  <a:pt x="3642" y="2400"/>
                </a:lnTo>
                <a:lnTo>
                  <a:pt x="3624" y="2418"/>
                </a:lnTo>
                <a:lnTo>
                  <a:pt x="3606" y="2430"/>
                </a:lnTo>
                <a:lnTo>
                  <a:pt x="3594" y="2442"/>
                </a:lnTo>
                <a:lnTo>
                  <a:pt x="3576" y="2454"/>
                </a:lnTo>
                <a:lnTo>
                  <a:pt x="3564" y="2466"/>
                </a:lnTo>
                <a:lnTo>
                  <a:pt x="3528" y="2484"/>
                </a:lnTo>
                <a:lnTo>
                  <a:pt x="3516" y="2484"/>
                </a:lnTo>
                <a:lnTo>
                  <a:pt x="3498" y="2490"/>
                </a:lnTo>
                <a:lnTo>
                  <a:pt x="3486" y="2490"/>
                </a:lnTo>
                <a:lnTo>
                  <a:pt x="3492" y="2490"/>
                </a:lnTo>
                <a:lnTo>
                  <a:pt x="3498" y="2484"/>
                </a:lnTo>
                <a:lnTo>
                  <a:pt x="3510" y="2478"/>
                </a:lnTo>
                <a:lnTo>
                  <a:pt x="3522" y="2466"/>
                </a:lnTo>
                <a:lnTo>
                  <a:pt x="3540" y="2460"/>
                </a:lnTo>
                <a:lnTo>
                  <a:pt x="3552" y="2448"/>
                </a:lnTo>
                <a:lnTo>
                  <a:pt x="3576" y="2436"/>
                </a:lnTo>
                <a:lnTo>
                  <a:pt x="3600" y="2412"/>
                </a:lnTo>
                <a:lnTo>
                  <a:pt x="3606" y="2400"/>
                </a:lnTo>
                <a:lnTo>
                  <a:pt x="3582" y="2388"/>
                </a:lnTo>
                <a:lnTo>
                  <a:pt x="3588" y="2388"/>
                </a:lnTo>
                <a:lnTo>
                  <a:pt x="3594" y="2394"/>
                </a:lnTo>
                <a:lnTo>
                  <a:pt x="3624" y="2394"/>
                </a:lnTo>
                <a:lnTo>
                  <a:pt x="3642" y="2382"/>
                </a:lnTo>
                <a:lnTo>
                  <a:pt x="3702" y="2334"/>
                </a:lnTo>
                <a:lnTo>
                  <a:pt x="3750" y="2310"/>
                </a:lnTo>
                <a:lnTo>
                  <a:pt x="3768" y="2304"/>
                </a:lnTo>
                <a:lnTo>
                  <a:pt x="3804" y="2304"/>
                </a:lnTo>
                <a:lnTo>
                  <a:pt x="3852" y="2256"/>
                </a:lnTo>
                <a:lnTo>
                  <a:pt x="3870" y="2244"/>
                </a:lnTo>
                <a:lnTo>
                  <a:pt x="3888" y="2238"/>
                </a:lnTo>
                <a:lnTo>
                  <a:pt x="3936" y="2232"/>
                </a:lnTo>
                <a:lnTo>
                  <a:pt x="3990" y="2232"/>
                </a:lnTo>
                <a:lnTo>
                  <a:pt x="4044" y="2226"/>
                </a:lnTo>
                <a:lnTo>
                  <a:pt x="4074" y="2226"/>
                </a:lnTo>
                <a:lnTo>
                  <a:pt x="4104" y="2232"/>
                </a:lnTo>
                <a:lnTo>
                  <a:pt x="4176" y="2244"/>
                </a:lnTo>
                <a:lnTo>
                  <a:pt x="4200" y="2250"/>
                </a:lnTo>
                <a:lnTo>
                  <a:pt x="4212" y="2244"/>
                </a:lnTo>
                <a:lnTo>
                  <a:pt x="4248" y="2232"/>
                </a:lnTo>
                <a:lnTo>
                  <a:pt x="4260" y="2226"/>
                </a:lnTo>
                <a:lnTo>
                  <a:pt x="4278" y="2226"/>
                </a:lnTo>
                <a:lnTo>
                  <a:pt x="4296" y="2220"/>
                </a:lnTo>
                <a:lnTo>
                  <a:pt x="4320" y="2214"/>
                </a:lnTo>
                <a:lnTo>
                  <a:pt x="4338" y="2208"/>
                </a:lnTo>
                <a:lnTo>
                  <a:pt x="4374" y="2172"/>
                </a:lnTo>
                <a:lnTo>
                  <a:pt x="4392" y="2166"/>
                </a:lnTo>
                <a:lnTo>
                  <a:pt x="4404" y="2154"/>
                </a:lnTo>
                <a:lnTo>
                  <a:pt x="4410" y="2154"/>
                </a:lnTo>
                <a:lnTo>
                  <a:pt x="4422" y="2148"/>
                </a:lnTo>
                <a:lnTo>
                  <a:pt x="4452" y="2148"/>
                </a:lnTo>
                <a:lnTo>
                  <a:pt x="4458" y="2142"/>
                </a:lnTo>
                <a:lnTo>
                  <a:pt x="4470" y="2136"/>
                </a:lnTo>
                <a:lnTo>
                  <a:pt x="4476" y="2130"/>
                </a:lnTo>
                <a:lnTo>
                  <a:pt x="4494" y="2130"/>
                </a:lnTo>
                <a:lnTo>
                  <a:pt x="4500" y="2136"/>
                </a:lnTo>
                <a:lnTo>
                  <a:pt x="4518" y="2136"/>
                </a:lnTo>
                <a:lnTo>
                  <a:pt x="4530" y="2130"/>
                </a:lnTo>
                <a:lnTo>
                  <a:pt x="4536" y="2130"/>
                </a:lnTo>
                <a:lnTo>
                  <a:pt x="4542" y="2124"/>
                </a:lnTo>
                <a:lnTo>
                  <a:pt x="4596" y="2106"/>
                </a:lnTo>
                <a:lnTo>
                  <a:pt x="4620" y="2094"/>
                </a:lnTo>
                <a:lnTo>
                  <a:pt x="4620" y="2088"/>
                </a:lnTo>
                <a:lnTo>
                  <a:pt x="4614" y="2076"/>
                </a:lnTo>
                <a:lnTo>
                  <a:pt x="4602" y="2070"/>
                </a:lnTo>
                <a:lnTo>
                  <a:pt x="4584" y="2052"/>
                </a:lnTo>
                <a:lnTo>
                  <a:pt x="4578" y="2052"/>
                </a:lnTo>
                <a:lnTo>
                  <a:pt x="4602" y="2052"/>
                </a:lnTo>
                <a:lnTo>
                  <a:pt x="4614" y="2046"/>
                </a:lnTo>
                <a:lnTo>
                  <a:pt x="4614" y="2028"/>
                </a:lnTo>
                <a:lnTo>
                  <a:pt x="4608" y="2022"/>
                </a:lnTo>
                <a:lnTo>
                  <a:pt x="4608" y="2010"/>
                </a:lnTo>
                <a:lnTo>
                  <a:pt x="4632" y="2010"/>
                </a:lnTo>
                <a:lnTo>
                  <a:pt x="4644" y="1998"/>
                </a:lnTo>
                <a:lnTo>
                  <a:pt x="4644" y="1992"/>
                </a:lnTo>
                <a:lnTo>
                  <a:pt x="4632" y="1980"/>
                </a:lnTo>
                <a:lnTo>
                  <a:pt x="4626" y="1968"/>
                </a:lnTo>
                <a:lnTo>
                  <a:pt x="4608" y="1962"/>
                </a:lnTo>
                <a:lnTo>
                  <a:pt x="4602" y="1956"/>
                </a:lnTo>
                <a:lnTo>
                  <a:pt x="4590" y="1962"/>
                </a:lnTo>
                <a:close/>
              </a:path>
            </a:pathLst>
          </a:custGeom>
          <a:solidFill>
            <a:schemeClr val="accent1">
              <a:lumMod val="60000"/>
              <a:lumOff val="40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5" name="Cameroon" descr="© INSCALE GmbH, 05.05.2010&#10;http://www.presentationload.com/">
            <a:extLst>
              <a:ext uri="{FF2B5EF4-FFF2-40B4-BE49-F238E27FC236}">
                <a16:creationId xmlns:a16="http://schemas.microsoft.com/office/drawing/2014/main" id="{F748EC2E-218F-3C79-908A-DFF96A06B8CB}"/>
              </a:ext>
            </a:extLst>
          </p:cNvPr>
          <p:cNvSpPr>
            <a:spLocks/>
          </p:cNvSpPr>
          <p:nvPr/>
        </p:nvSpPr>
        <p:spPr bwMode="gray">
          <a:xfrm>
            <a:off x="5887915" y="3885143"/>
            <a:ext cx="258171" cy="437044"/>
          </a:xfrm>
          <a:custGeom>
            <a:avLst/>
            <a:gdLst>
              <a:gd name="T0" fmla="*/ 2147483647 w 546"/>
              <a:gd name="T1" fmla="*/ 0 h 924"/>
              <a:gd name="T2" fmla="*/ 2147483647 w 546"/>
              <a:gd name="T3" fmla="*/ 2147483647 h 924"/>
              <a:gd name="T4" fmla="*/ 2147483647 w 546"/>
              <a:gd name="T5" fmla="*/ 2147483647 h 924"/>
              <a:gd name="T6" fmla="*/ 2147483647 w 546"/>
              <a:gd name="T7" fmla="*/ 2147483647 h 924"/>
              <a:gd name="T8" fmla="*/ 2147483647 w 546"/>
              <a:gd name="T9" fmla="*/ 2147483647 h 924"/>
              <a:gd name="T10" fmla="*/ 2147483647 w 546"/>
              <a:gd name="T11" fmla="*/ 2147483647 h 924"/>
              <a:gd name="T12" fmla="*/ 2147483647 w 546"/>
              <a:gd name="T13" fmla="*/ 2147483647 h 924"/>
              <a:gd name="T14" fmla="*/ 2147483647 w 546"/>
              <a:gd name="T15" fmla="*/ 2147483647 h 924"/>
              <a:gd name="T16" fmla="*/ 2147483647 w 546"/>
              <a:gd name="T17" fmla="*/ 2147483647 h 924"/>
              <a:gd name="T18" fmla="*/ 2147483647 w 546"/>
              <a:gd name="T19" fmla="*/ 2147483647 h 924"/>
              <a:gd name="T20" fmla="*/ 2147483647 w 546"/>
              <a:gd name="T21" fmla="*/ 2147483647 h 924"/>
              <a:gd name="T22" fmla="*/ 2147483647 w 546"/>
              <a:gd name="T23" fmla="*/ 2147483647 h 924"/>
              <a:gd name="T24" fmla="*/ 2147483647 w 546"/>
              <a:gd name="T25" fmla="*/ 2147483647 h 924"/>
              <a:gd name="T26" fmla="*/ 2147483647 w 546"/>
              <a:gd name="T27" fmla="*/ 2147483647 h 924"/>
              <a:gd name="T28" fmla="*/ 2147483647 w 546"/>
              <a:gd name="T29" fmla="*/ 2147483647 h 924"/>
              <a:gd name="T30" fmla="*/ 2147483647 w 546"/>
              <a:gd name="T31" fmla="*/ 2147483647 h 924"/>
              <a:gd name="T32" fmla="*/ 2147483647 w 546"/>
              <a:gd name="T33" fmla="*/ 2147483647 h 924"/>
              <a:gd name="T34" fmla="*/ 2147483647 w 546"/>
              <a:gd name="T35" fmla="*/ 2147483647 h 924"/>
              <a:gd name="T36" fmla="*/ 2147483647 w 546"/>
              <a:gd name="T37" fmla="*/ 2147483647 h 924"/>
              <a:gd name="T38" fmla="*/ 2147483647 w 546"/>
              <a:gd name="T39" fmla="*/ 2147483647 h 924"/>
              <a:gd name="T40" fmla="*/ 2147483647 w 546"/>
              <a:gd name="T41" fmla="*/ 2147483647 h 924"/>
              <a:gd name="T42" fmla="*/ 2147483647 w 546"/>
              <a:gd name="T43" fmla="*/ 2147483647 h 924"/>
              <a:gd name="T44" fmla="*/ 2147483647 w 546"/>
              <a:gd name="T45" fmla="*/ 2147483647 h 924"/>
              <a:gd name="T46" fmla="*/ 2147483647 w 546"/>
              <a:gd name="T47" fmla="*/ 2147483647 h 924"/>
              <a:gd name="T48" fmla="*/ 2147483647 w 546"/>
              <a:gd name="T49" fmla="*/ 2147483647 h 924"/>
              <a:gd name="T50" fmla="*/ 2147483647 w 546"/>
              <a:gd name="T51" fmla="*/ 2147483647 h 924"/>
              <a:gd name="T52" fmla="*/ 2147483647 w 546"/>
              <a:gd name="T53" fmla="*/ 2147483647 h 924"/>
              <a:gd name="T54" fmla="*/ 2147483647 w 546"/>
              <a:gd name="T55" fmla="*/ 2147483647 h 924"/>
              <a:gd name="T56" fmla="*/ 2147483647 w 546"/>
              <a:gd name="T57" fmla="*/ 2147483647 h 924"/>
              <a:gd name="T58" fmla="*/ 2147483647 w 546"/>
              <a:gd name="T59" fmla="*/ 2147483647 h 924"/>
              <a:gd name="T60" fmla="*/ 2147483647 w 546"/>
              <a:gd name="T61" fmla="*/ 2147483647 h 924"/>
              <a:gd name="T62" fmla="*/ 2147483647 w 546"/>
              <a:gd name="T63" fmla="*/ 2147483647 h 924"/>
              <a:gd name="T64" fmla="*/ 2147483647 w 546"/>
              <a:gd name="T65" fmla="*/ 2147483647 h 924"/>
              <a:gd name="T66" fmla="*/ 2147483647 w 546"/>
              <a:gd name="T67" fmla="*/ 2147483647 h 924"/>
              <a:gd name="T68" fmla="*/ 2147483647 w 546"/>
              <a:gd name="T69" fmla="*/ 2147483647 h 924"/>
              <a:gd name="T70" fmla="*/ 2147483647 w 546"/>
              <a:gd name="T71" fmla="*/ 2147483647 h 924"/>
              <a:gd name="T72" fmla="*/ 2147483647 w 546"/>
              <a:gd name="T73" fmla="*/ 2147483647 h 924"/>
              <a:gd name="T74" fmla="*/ 2147483647 w 546"/>
              <a:gd name="T75" fmla="*/ 2147483647 h 924"/>
              <a:gd name="T76" fmla="*/ 2147483647 w 546"/>
              <a:gd name="T77" fmla="*/ 2147483647 h 924"/>
              <a:gd name="T78" fmla="*/ 2147483647 w 546"/>
              <a:gd name="T79" fmla="*/ 2147483647 h 924"/>
              <a:gd name="T80" fmla="*/ 2147483647 w 546"/>
              <a:gd name="T81" fmla="*/ 2147483647 h 924"/>
              <a:gd name="T82" fmla="*/ 2147483647 w 546"/>
              <a:gd name="T83" fmla="*/ 2147483647 h 924"/>
              <a:gd name="T84" fmla="*/ 2147483647 w 546"/>
              <a:gd name="T85" fmla="*/ 2147483647 h 924"/>
              <a:gd name="T86" fmla="*/ 2147483647 w 546"/>
              <a:gd name="T87" fmla="*/ 2147483647 h 924"/>
              <a:gd name="T88" fmla="*/ 2147483647 w 546"/>
              <a:gd name="T89" fmla="*/ 2147483647 h 924"/>
              <a:gd name="T90" fmla="*/ 2147483647 w 546"/>
              <a:gd name="T91" fmla="*/ 2147483647 h 924"/>
              <a:gd name="T92" fmla="*/ 2147483647 w 546"/>
              <a:gd name="T93" fmla="*/ 2147483647 h 924"/>
              <a:gd name="T94" fmla="*/ 2147483647 w 546"/>
              <a:gd name="T95" fmla="*/ 2147483647 h 924"/>
              <a:gd name="T96" fmla="*/ 2147483647 w 546"/>
              <a:gd name="T97" fmla="*/ 2147483647 h 924"/>
              <a:gd name="T98" fmla="*/ 2147483647 w 546"/>
              <a:gd name="T99" fmla="*/ 2147483647 h 924"/>
              <a:gd name="T100" fmla="*/ 2147483647 w 546"/>
              <a:gd name="T101" fmla="*/ 2147483647 h 924"/>
              <a:gd name="T102" fmla="*/ 2147483647 w 546"/>
              <a:gd name="T103" fmla="*/ 2147483647 h 924"/>
              <a:gd name="T104" fmla="*/ 2147483647 w 546"/>
              <a:gd name="T105" fmla="*/ 2147483647 h 924"/>
              <a:gd name="T106" fmla="*/ 2147483647 w 546"/>
              <a:gd name="T107" fmla="*/ 2147483647 h 924"/>
              <a:gd name="T108" fmla="*/ 2147483647 w 546"/>
              <a:gd name="T109" fmla="*/ 2147483647 h 924"/>
              <a:gd name="T110" fmla="*/ 2147483647 w 546"/>
              <a:gd name="T111" fmla="*/ 2147483647 h 92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46"/>
              <a:gd name="T169" fmla="*/ 0 h 924"/>
              <a:gd name="T170" fmla="*/ 546 w 546"/>
              <a:gd name="T171" fmla="*/ 924 h 92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46" h="924">
                <a:moveTo>
                  <a:pt x="420" y="30"/>
                </a:moveTo>
                <a:lnTo>
                  <a:pt x="414" y="18"/>
                </a:lnTo>
                <a:lnTo>
                  <a:pt x="414" y="0"/>
                </a:lnTo>
                <a:lnTo>
                  <a:pt x="390" y="6"/>
                </a:lnTo>
                <a:lnTo>
                  <a:pt x="390" y="54"/>
                </a:lnTo>
                <a:lnTo>
                  <a:pt x="396" y="60"/>
                </a:lnTo>
                <a:lnTo>
                  <a:pt x="396" y="66"/>
                </a:lnTo>
                <a:lnTo>
                  <a:pt x="426" y="66"/>
                </a:lnTo>
                <a:lnTo>
                  <a:pt x="426" y="96"/>
                </a:lnTo>
                <a:lnTo>
                  <a:pt x="420" y="102"/>
                </a:lnTo>
                <a:lnTo>
                  <a:pt x="420" y="108"/>
                </a:lnTo>
                <a:lnTo>
                  <a:pt x="426" y="114"/>
                </a:lnTo>
                <a:lnTo>
                  <a:pt x="426" y="126"/>
                </a:lnTo>
                <a:lnTo>
                  <a:pt x="408" y="144"/>
                </a:lnTo>
                <a:lnTo>
                  <a:pt x="396" y="150"/>
                </a:lnTo>
                <a:lnTo>
                  <a:pt x="384" y="150"/>
                </a:lnTo>
                <a:lnTo>
                  <a:pt x="384" y="156"/>
                </a:lnTo>
                <a:lnTo>
                  <a:pt x="378" y="162"/>
                </a:lnTo>
                <a:lnTo>
                  <a:pt x="378" y="168"/>
                </a:lnTo>
                <a:lnTo>
                  <a:pt x="372" y="174"/>
                </a:lnTo>
                <a:lnTo>
                  <a:pt x="372" y="180"/>
                </a:lnTo>
                <a:lnTo>
                  <a:pt x="360" y="192"/>
                </a:lnTo>
                <a:lnTo>
                  <a:pt x="354" y="204"/>
                </a:lnTo>
                <a:lnTo>
                  <a:pt x="348" y="234"/>
                </a:lnTo>
                <a:lnTo>
                  <a:pt x="342" y="240"/>
                </a:lnTo>
                <a:lnTo>
                  <a:pt x="342" y="270"/>
                </a:lnTo>
                <a:lnTo>
                  <a:pt x="336" y="288"/>
                </a:lnTo>
                <a:lnTo>
                  <a:pt x="330" y="294"/>
                </a:lnTo>
                <a:lnTo>
                  <a:pt x="312" y="294"/>
                </a:lnTo>
                <a:lnTo>
                  <a:pt x="312" y="324"/>
                </a:lnTo>
                <a:lnTo>
                  <a:pt x="306" y="342"/>
                </a:lnTo>
                <a:lnTo>
                  <a:pt x="306" y="354"/>
                </a:lnTo>
                <a:lnTo>
                  <a:pt x="300" y="360"/>
                </a:lnTo>
                <a:lnTo>
                  <a:pt x="288" y="366"/>
                </a:lnTo>
                <a:lnTo>
                  <a:pt x="282" y="372"/>
                </a:lnTo>
                <a:lnTo>
                  <a:pt x="270" y="378"/>
                </a:lnTo>
                <a:lnTo>
                  <a:pt x="258" y="426"/>
                </a:lnTo>
                <a:lnTo>
                  <a:pt x="234" y="456"/>
                </a:lnTo>
                <a:lnTo>
                  <a:pt x="234" y="486"/>
                </a:lnTo>
                <a:lnTo>
                  <a:pt x="228" y="492"/>
                </a:lnTo>
                <a:lnTo>
                  <a:pt x="216" y="498"/>
                </a:lnTo>
                <a:lnTo>
                  <a:pt x="210" y="510"/>
                </a:lnTo>
                <a:lnTo>
                  <a:pt x="210" y="522"/>
                </a:lnTo>
                <a:lnTo>
                  <a:pt x="192" y="540"/>
                </a:lnTo>
                <a:lnTo>
                  <a:pt x="186" y="540"/>
                </a:lnTo>
                <a:lnTo>
                  <a:pt x="180" y="534"/>
                </a:lnTo>
                <a:lnTo>
                  <a:pt x="174" y="522"/>
                </a:lnTo>
                <a:lnTo>
                  <a:pt x="174" y="516"/>
                </a:lnTo>
                <a:lnTo>
                  <a:pt x="168" y="504"/>
                </a:lnTo>
                <a:lnTo>
                  <a:pt x="156" y="492"/>
                </a:lnTo>
                <a:lnTo>
                  <a:pt x="150" y="480"/>
                </a:lnTo>
                <a:lnTo>
                  <a:pt x="138" y="480"/>
                </a:lnTo>
                <a:lnTo>
                  <a:pt x="144" y="486"/>
                </a:lnTo>
                <a:lnTo>
                  <a:pt x="144" y="498"/>
                </a:lnTo>
                <a:lnTo>
                  <a:pt x="138" y="504"/>
                </a:lnTo>
                <a:lnTo>
                  <a:pt x="132" y="504"/>
                </a:lnTo>
                <a:lnTo>
                  <a:pt x="120" y="498"/>
                </a:lnTo>
                <a:lnTo>
                  <a:pt x="114" y="492"/>
                </a:lnTo>
                <a:lnTo>
                  <a:pt x="108" y="492"/>
                </a:lnTo>
                <a:lnTo>
                  <a:pt x="102" y="498"/>
                </a:lnTo>
                <a:lnTo>
                  <a:pt x="90" y="522"/>
                </a:lnTo>
                <a:lnTo>
                  <a:pt x="84" y="528"/>
                </a:lnTo>
                <a:lnTo>
                  <a:pt x="84" y="534"/>
                </a:lnTo>
                <a:lnTo>
                  <a:pt x="18" y="588"/>
                </a:lnTo>
                <a:lnTo>
                  <a:pt x="18" y="642"/>
                </a:lnTo>
                <a:lnTo>
                  <a:pt x="12" y="654"/>
                </a:lnTo>
                <a:lnTo>
                  <a:pt x="12" y="666"/>
                </a:lnTo>
                <a:lnTo>
                  <a:pt x="6" y="672"/>
                </a:lnTo>
                <a:lnTo>
                  <a:pt x="6" y="678"/>
                </a:lnTo>
                <a:lnTo>
                  <a:pt x="0" y="690"/>
                </a:lnTo>
                <a:lnTo>
                  <a:pt x="24" y="684"/>
                </a:lnTo>
                <a:lnTo>
                  <a:pt x="24" y="708"/>
                </a:lnTo>
                <a:lnTo>
                  <a:pt x="36" y="732"/>
                </a:lnTo>
                <a:lnTo>
                  <a:pt x="60" y="744"/>
                </a:lnTo>
                <a:lnTo>
                  <a:pt x="66" y="750"/>
                </a:lnTo>
                <a:lnTo>
                  <a:pt x="84" y="726"/>
                </a:lnTo>
                <a:lnTo>
                  <a:pt x="66" y="756"/>
                </a:lnTo>
                <a:lnTo>
                  <a:pt x="84" y="786"/>
                </a:lnTo>
                <a:lnTo>
                  <a:pt x="102" y="792"/>
                </a:lnTo>
                <a:lnTo>
                  <a:pt x="102" y="840"/>
                </a:lnTo>
                <a:lnTo>
                  <a:pt x="90" y="840"/>
                </a:lnTo>
                <a:lnTo>
                  <a:pt x="90" y="870"/>
                </a:lnTo>
                <a:lnTo>
                  <a:pt x="102" y="882"/>
                </a:lnTo>
                <a:lnTo>
                  <a:pt x="198" y="882"/>
                </a:lnTo>
                <a:lnTo>
                  <a:pt x="216" y="864"/>
                </a:lnTo>
                <a:lnTo>
                  <a:pt x="228" y="882"/>
                </a:lnTo>
                <a:lnTo>
                  <a:pt x="258" y="882"/>
                </a:lnTo>
                <a:lnTo>
                  <a:pt x="270" y="870"/>
                </a:lnTo>
                <a:lnTo>
                  <a:pt x="276" y="870"/>
                </a:lnTo>
                <a:lnTo>
                  <a:pt x="288" y="876"/>
                </a:lnTo>
                <a:lnTo>
                  <a:pt x="294" y="876"/>
                </a:lnTo>
                <a:lnTo>
                  <a:pt x="342" y="870"/>
                </a:lnTo>
                <a:lnTo>
                  <a:pt x="342" y="888"/>
                </a:lnTo>
                <a:lnTo>
                  <a:pt x="372" y="888"/>
                </a:lnTo>
                <a:lnTo>
                  <a:pt x="390" y="882"/>
                </a:lnTo>
                <a:lnTo>
                  <a:pt x="438" y="882"/>
                </a:lnTo>
                <a:lnTo>
                  <a:pt x="450" y="888"/>
                </a:lnTo>
                <a:lnTo>
                  <a:pt x="456" y="894"/>
                </a:lnTo>
                <a:lnTo>
                  <a:pt x="468" y="894"/>
                </a:lnTo>
                <a:lnTo>
                  <a:pt x="474" y="900"/>
                </a:lnTo>
                <a:lnTo>
                  <a:pt x="510" y="900"/>
                </a:lnTo>
                <a:lnTo>
                  <a:pt x="534" y="924"/>
                </a:lnTo>
                <a:lnTo>
                  <a:pt x="540" y="882"/>
                </a:lnTo>
                <a:lnTo>
                  <a:pt x="546" y="876"/>
                </a:lnTo>
                <a:lnTo>
                  <a:pt x="534" y="864"/>
                </a:lnTo>
                <a:lnTo>
                  <a:pt x="534" y="834"/>
                </a:lnTo>
                <a:lnTo>
                  <a:pt x="528" y="816"/>
                </a:lnTo>
                <a:lnTo>
                  <a:pt x="516" y="810"/>
                </a:lnTo>
                <a:lnTo>
                  <a:pt x="510" y="798"/>
                </a:lnTo>
                <a:lnTo>
                  <a:pt x="498" y="792"/>
                </a:lnTo>
                <a:lnTo>
                  <a:pt x="486" y="780"/>
                </a:lnTo>
                <a:lnTo>
                  <a:pt x="474" y="756"/>
                </a:lnTo>
                <a:lnTo>
                  <a:pt x="468" y="750"/>
                </a:lnTo>
                <a:lnTo>
                  <a:pt x="468" y="708"/>
                </a:lnTo>
                <a:lnTo>
                  <a:pt x="462" y="708"/>
                </a:lnTo>
                <a:lnTo>
                  <a:pt x="444" y="690"/>
                </a:lnTo>
                <a:lnTo>
                  <a:pt x="438" y="690"/>
                </a:lnTo>
                <a:lnTo>
                  <a:pt x="438" y="642"/>
                </a:lnTo>
                <a:lnTo>
                  <a:pt x="420" y="630"/>
                </a:lnTo>
                <a:lnTo>
                  <a:pt x="432" y="618"/>
                </a:lnTo>
                <a:lnTo>
                  <a:pt x="432" y="582"/>
                </a:lnTo>
                <a:lnTo>
                  <a:pt x="426" y="582"/>
                </a:lnTo>
                <a:lnTo>
                  <a:pt x="414" y="576"/>
                </a:lnTo>
                <a:lnTo>
                  <a:pt x="414" y="570"/>
                </a:lnTo>
                <a:lnTo>
                  <a:pt x="426" y="558"/>
                </a:lnTo>
                <a:lnTo>
                  <a:pt x="438" y="552"/>
                </a:lnTo>
                <a:lnTo>
                  <a:pt x="444" y="546"/>
                </a:lnTo>
                <a:lnTo>
                  <a:pt x="450" y="546"/>
                </a:lnTo>
                <a:lnTo>
                  <a:pt x="456" y="510"/>
                </a:lnTo>
                <a:lnTo>
                  <a:pt x="462" y="510"/>
                </a:lnTo>
                <a:lnTo>
                  <a:pt x="468" y="498"/>
                </a:lnTo>
                <a:lnTo>
                  <a:pt x="468" y="480"/>
                </a:lnTo>
                <a:lnTo>
                  <a:pt x="474" y="474"/>
                </a:lnTo>
                <a:lnTo>
                  <a:pt x="480" y="462"/>
                </a:lnTo>
                <a:lnTo>
                  <a:pt x="492" y="450"/>
                </a:lnTo>
                <a:lnTo>
                  <a:pt x="498" y="450"/>
                </a:lnTo>
                <a:lnTo>
                  <a:pt x="498" y="438"/>
                </a:lnTo>
                <a:lnTo>
                  <a:pt x="492" y="420"/>
                </a:lnTo>
                <a:lnTo>
                  <a:pt x="486" y="408"/>
                </a:lnTo>
                <a:lnTo>
                  <a:pt x="486" y="390"/>
                </a:lnTo>
                <a:lnTo>
                  <a:pt x="474" y="366"/>
                </a:lnTo>
                <a:lnTo>
                  <a:pt x="462" y="354"/>
                </a:lnTo>
                <a:lnTo>
                  <a:pt x="450" y="348"/>
                </a:lnTo>
                <a:lnTo>
                  <a:pt x="432" y="336"/>
                </a:lnTo>
                <a:lnTo>
                  <a:pt x="420" y="324"/>
                </a:lnTo>
                <a:lnTo>
                  <a:pt x="414" y="312"/>
                </a:lnTo>
                <a:lnTo>
                  <a:pt x="402" y="300"/>
                </a:lnTo>
                <a:lnTo>
                  <a:pt x="390" y="276"/>
                </a:lnTo>
                <a:lnTo>
                  <a:pt x="390" y="264"/>
                </a:lnTo>
                <a:lnTo>
                  <a:pt x="396" y="258"/>
                </a:lnTo>
                <a:lnTo>
                  <a:pt x="408" y="252"/>
                </a:lnTo>
                <a:lnTo>
                  <a:pt x="504" y="252"/>
                </a:lnTo>
                <a:lnTo>
                  <a:pt x="486" y="234"/>
                </a:lnTo>
                <a:lnTo>
                  <a:pt x="480" y="222"/>
                </a:lnTo>
                <a:lnTo>
                  <a:pt x="468" y="216"/>
                </a:lnTo>
                <a:lnTo>
                  <a:pt x="462" y="204"/>
                </a:lnTo>
                <a:lnTo>
                  <a:pt x="462" y="186"/>
                </a:lnTo>
                <a:lnTo>
                  <a:pt x="456" y="168"/>
                </a:lnTo>
                <a:lnTo>
                  <a:pt x="456" y="132"/>
                </a:lnTo>
                <a:lnTo>
                  <a:pt x="462" y="132"/>
                </a:lnTo>
                <a:lnTo>
                  <a:pt x="462" y="96"/>
                </a:lnTo>
                <a:lnTo>
                  <a:pt x="456" y="84"/>
                </a:lnTo>
                <a:lnTo>
                  <a:pt x="444" y="78"/>
                </a:lnTo>
                <a:lnTo>
                  <a:pt x="450" y="42"/>
                </a:lnTo>
                <a:lnTo>
                  <a:pt x="444" y="42"/>
                </a:lnTo>
                <a:lnTo>
                  <a:pt x="438" y="36"/>
                </a:lnTo>
                <a:lnTo>
                  <a:pt x="426" y="36"/>
                </a:lnTo>
                <a:lnTo>
                  <a:pt x="420" y="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6" name="Cambodia" descr="© INSCALE GmbH, 05.05.2010&#10;http://www.presentationload.com/">
            <a:extLst>
              <a:ext uri="{FF2B5EF4-FFF2-40B4-BE49-F238E27FC236}">
                <a16:creationId xmlns:a16="http://schemas.microsoft.com/office/drawing/2014/main" id="{A5F82676-19C9-3C3D-C635-E4F177C9FDCC}"/>
              </a:ext>
            </a:extLst>
          </p:cNvPr>
          <p:cNvSpPr>
            <a:spLocks/>
          </p:cNvSpPr>
          <p:nvPr/>
        </p:nvSpPr>
        <p:spPr bwMode="gray">
          <a:xfrm>
            <a:off x="9015461" y="3831663"/>
            <a:ext cx="178875" cy="158591"/>
          </a:xfrm>
          <a:custGeom>
            <a:avLst/>
            <a:gdLst>
              <a:gd name="T0" fmla="*/ 2147483647 w 378"/>
              <a:gd name="T1" fmla="*/ 2147483647 h 336"/>
              <a:gd name="T2" fmla="*/ 2147483647 w 378"/>
              <a:gd name="T3" fmla="*/ 2147483647 h 336"/>
              <a:gd name="T4" fmla="*/ 2147483647 w 378"/>
              <a:gd name="T5" fmla="*/ 2147483647 h 336"/>
              <a:gd name="T6" fmla="*/ 2147483647 w 378"/>
              <a:gd name="T7" fmla="*/ 2147483647 h 336"/>
              <a:gd name="T8" fmla="*/ 2147483647 w 378"/>
              <a:gd name="T9" fmla="*/ 2147483647 h 336"/>
              <a:gd name="T10" fmla="*/ 2147483647 w 378"/>
              <a:gd name="T11" fmla="*/ 2147483647 h 336"/>
              <a:gd name="T12" fmla="*/ 2147483647 w 378"/>
              <a:gd name="T13" fmla="*/ 2147483647 h 336"/>
              <a:gd name="T14" fmla="*/ 2147483647 w 378"/>
              <a:gd name="T15" fmla="*/ 2147483647 h 336"/>
              <a:gd name="T16" fmla="*/ 2147483647 w 378"/>
              <a:gd name="T17" fmla="*/ 2147483647 h 336"/>
              <a:gd name="T18" fmla="*/ 2147483647 w 378"/>
              <a:gd name="T19" fmla="*/ 2147483647 h 336"/>
              <a:gd name="T20" fmla="*/ 2147483647 w 378"/>
              <a:gd name="T21" fmla="*/ 2147483647 h 336"/>
              <a:gd name="T22" fmla="*/ 2147483647 w 378"/>
              <a:gd name="T23" fmla="*/ 2147483647 h 336"/>
              <a:gd name="T24" fmla="*/ 2147483647 w 378"/>
              <a:gd name="T25" fmla="*/ 2147483647 h 336"/>
              <a:gd name="T26" fmla="*/ 2147483647 w 378"/>
              <a:gd name="T27" fmla="*/ 2147483647 h 336"/>
              <a:gd name="T28" fmla="*/ 0 w 378"/>
              <a:gd name="T29" fmla="*/ 2147483647 h 336"/>
              <a:gd name="T30" fmla="*/ 2147483647 w 378"/>
              <a:gd name="T31" fmla="*/ 2147483647 h 336"/>
              <a:gd name="T32" fmla="*/ 2147483647 w 378"/>
              <a:gd name="T33" fmla="*/ 2147483647 h 336"/>
              <a:gd name="T34" fmla="*/ 2147483647 w 378"/>
              <a:gd name="T35" fmla="*/ 2147483647 h 336"/>
              <a:gd name="T36" fmla="*/ 2147483647 w 378"/>
              <a:gd name="T37" fmla="*/ 2147483647 h 336"/>
              <a:gd name="T38" fmla="*/ 2147483647 w 378"/>
              <a:gd name="T39" fmla="*/ 2147483647 h 336"/>
              <a:gd name="T40" fmla="*/ 2147483647 w 378"/>
              <a:gd name="T41" fmla="*/ 2147483647 h 336"/>
              <a:gd name="T42" fmla="*/ 2147483647 w 378"/>
              <a:gd name="T43" fmla="*/ 2147483647 h 336"/>
              <a:gd name="T44" fmla="*/ 2147483647 w 378"/>
              <a:gd name="T45" fmla="*/ 2147483647 h 336"/>
              <a:gd name="T46" fmla="*/ 2147483647 w 378"/>
              <a:gd name="T47" fmla="*/ 2147483647 h 336"/>
              <a:gd name="T48" fmla="*/ 2147483647 w 378"/>
              <a:gd name="T49" fmla="*/ 2147483647 h 336"/>
              <a:gd name="T50" fmla="*/ 2147483647 w 378"/>
              <a:gd name="T51" fmla="*/ 2147483647 h 336"/>
              <a:gd name="T52" fmla="*/ 2147483647 w 378"/>
              <a:gd name="T53" fmla="*/ 2147483647 h 336"/>
              <a:gd name="T54" fmla="*/ 2147483647 w 378"/>
              <a:gd name="T55" fmla="*/ 2147483647 h 336"/>
              <a:gd name="T56" fmla="*/ 2147483647 w 378"/>
              <a:gd name="T57" fmla="*/ 2147483647 h 336"/>
              <a:gd name="T58" fmla="*/ 2147483647 w 378"/>
              <a:gd name="T59" fmla="*/ 2147483647 h 336"/>
              <a:gd name="T60" fmla="*/ 2147483647 w 378"/>
              <a:gd name="T61" fmla="*/ 2147483647 h 336"/>
              <a:gd name="T62" fmla="*/ 2147483647 w 378"/>
              <a:gd name="T63" fmla="*/ 2147483647 h 336"/>
              <a:gd name="T64" fmla="*/ 2147483647 w 378"/>
              <a:gd name="T65" fmla="*/ 2147483647 h 336"/>
              <a:gd name="T66" fmla="*/ 2147483647 w 378"/>
              <a:gd name="T67" fmla="*/ 2147483647 h 336"/>
              <a:gd name="T68" fmla="*/ 2147483647 w 378"/>
              <a:gd name="T69" fmla="*/ 2147483647 h 336"/>
              <a:gd name="T70" fmla="*/ 2147483647 w 378"/>
              <a:gd name="T71" fmla="*/ 2147483647 h 336"/>
              <a:gd name="T72" fmla="*/ 2147483647 w 378"/>
              <a:gd name="T73" fmla="*/ 2147483647 h 336"/>
              <a:gd name="T74" fmla="*/ 2147483647 w 378"/>
              <a:gd name="T75" fmla="*/ 2147483647 h 336"/>
              <a:gd name="T76" fmla="*/ 2147483647 w 378"/>
              <a:gd name="T77" fmla="*/ 2147483647 h 336"/>
              <a:gd name="T78" fmla="*/ 2147483647 w 378"/>
              <a:gd name="T79" fmla="*/ 2147483647 h 336"/>
              <a:gd name="T80" fmla="*/ 2147483647 w 378"/>
              <a:gd name="T81" fmla="*/ 2147483647 h 336"/>
              <a:gd name="T82" fmla="*/ 2147483647 w 378"/>
              <a:gd name="T83" fmla="*/ 2147483647 h 336"/>
              <a:gd name="T84" fmla="*/ 2147483647 w 378"/>
              <a:gd name="T85" fmla="*/ 2147483647 h 336"/>
              <a:gd name="T86" fmla="*/ 2147483647 w 378"/>
              <a:gd name="T87" fmla="*/ 2147483647 h 336"/>
              <a:gd name="T88" fmla="*/ 2147483647 w 378"/>
              <a:gd name="T89" fmla="*/ 2147483647 h 336"/>
              <a:gd name="T90" fmla="*/ 2147483647 w 378"/>
              <a:gd name="T91" fmla="*/ 2147483647 h 336"/>
              <a:gd name="T92" fmla="*/ 2147483647 w 378"/>
              <a:gd name="T93" fmla="*/ 2147483647 h 336"/>
              <a:gd name="T94" fmla="*/ 2147483647 w 378"/>
              <a:gd name="T95" fmla="*/ 0 h 3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78"/>
              <a:gd name="T145" fmla="*/ 0 h 336"/>
              <a:gd name="T146" fmla="*/ 378 w 378"/>
              <a:gd name="T147" fmla="*/ 336 h 3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78" h="336">
                <a:moveTo>
                  <a:pt x="324" y="0"/>
                </a:moveTo>
                <a:lnTo>
                  <a:pt x="312" y="12"/>
                </a:lnTo>
                <a:lnTo>
                  <a:pt x="276" y="0"/>
                </a:lnTo>
                <a:lnTo>
                  <a:pt x="264" y="12"/>
                </a:lnTo>
                <a:lnTo>
                  <a:pt x="246" y="24"/>
                </a:lnTo>
                <a:lnTo>
                  <a:pt x="258" y="36"/>
                </a:lnTo>
                <a:lnTo>
                  <a:pt x="258" y="48"/>
                </a:lnTo>
                <a:lnTo>
                  <a:pt x="252" y="54"/>
                </a:lnTo>
                <a:lnTo>
                  <a:pt x="240" y="54"/>
                </a:lnTo>
                <a:lnTo>
                  <a:pt x="228" y="42"/>
                </a:lnTo>
                <a:lnTo>
                  <a:pt x="228" y="36"/>
                </a:lnTo>
                <a:lnTo>
                  <a:pt x="222" y="36"/>
                </a:lnTo>
                <a:lnTo>
                  <a:pt x="216" y="30"/>
                </a:lnTo>
                <a:lnTo>
                  <a:pt x="192" y="30"/>
                </a:lnTo>
                <a:lnTo>
                  <a:pt x="192" y="18"/>
                </a:lnTo>
                <a:lnTo>
                  <a:pt x="186" y="18"/>
                </a:lnTo>
                <a:lnTo>
                  <a:pt x="186" y="24"/>
                </a:lnTo>
                <a:lnTo>
                  <a:pt x="180" y="18"/>
                </a:lnTo>
                <a:lnTo>
                  <a:pt x="168" y="12"/>
                </a:lnTo>
                <a:lnTo>
                  <a:pt x="138" y="12"/>
                </a:lnTo>
                <a:lnTo>
                  <a:pt x="126" y="18"/>
                </a:lnTo>
                <a:lnTo>
                  <a:pt x="114" y="18"/>
                </a:lnTo>
                <a:lnTo>
                  <a:pt x="108" y="12"/>
                </a:lnTo>
                <a:lnTo>
                  <a:pt x="72" y="12"/>
                </a:lnTo>
                <a:lnTo>
                  <a:pt x="54" y="18"/>
                </a:lnTo>
                <a:lnTo>
                  <a:pt x="42" y="24"/>
                </a:lnTo>
                <a:lnTo>
                  <a:pt x="36" y="30"/>
                </a:lnTo>
                <a:lnTo>
                  <a:pt x="30" y="42"/>
                </a:lnTo>
                <a:lnTo>
                  <a:pt x="30" y="48"/>
                </a:lnTo>
                <a:lnTo>
                  <a:pt x="0" y="78"/>
                </a:lnTo>
                <a:lnTo>
                  <a:pt x="6" y="114"/>
                </a:lnTo>
                <a:lnTo>
                  <a:pt x="18" y="126"/>
                </a:lnTo>
                <a:lnTo>
                  <a:pt x="18" y="156"/>
                </a:lnTo>
                <a:lnTo>
                  <a:pt x="30" y="168"/>
                </a:lnTo>
                <a:lnTo>
                  <a:pt x="30" y="198"/>
                </a:lnTo>
                <a:lnTo>
                  <a:pt x="42" y="210"/>
                </a:lnTo>
                <a:lnTo>
                  <a:pt x="48" y="222"/>
                </a:lnTo>
                <a:lnTo>
                  <a:pt x="54" y="228"/>
                </a:lnTo>
                <a:lnTo>
                  <a:pt x="54" y="234"/>
                </a:lnTo>
                <a:lnTo>
                  <a:pt x="42" y="246"/>
                </a:lnTo>
                <a:lnTo>
                  <a:pt x="54" y="270"/>
                </a:lnTo>
                <a:lnTo>
                  <a:pt x="60" y="276"/>
                </a:lnTo>
                <a:lnTo>
                  <a:pt x="72" y="282"/>
                </a:lnTo>
                <a:lnTo>
                  <a:pt x="78" y="282"/>
                </a:lnTo>
                <a:lnTo>
                  <a:pt x="90" y="270"/>
                </a:lnTo>
                <a:lnTo>
                  <a:pt x="90" y="264"/>
                </a:lnTo>
                <a:lnTo>
                  <a:pt x="90" y="288"/>
                </a:lnTo>
                <a:lnTo>
                  <a:pt x="96" y="300"/>
                </a:lnTo>
                <a:lnTo>
                  <a:pt x="102" y="306"/>
                </a:lnTo>
                <a:lnTo>
                  <a:pt x="114" y="306"/>
                </a:lnTo>
                <a:lnTo>
                  <a:pt x="120" y="300"/>
                </a:lnTo>
                <a:lnTo>
                  <a:pt x="132" y="300"/>
                </a:lnTo>
                <a:lnTo>
                  <a:pt x="138" y="306"/>
                </a:lnTo>
                <a:lnTo>
                  <a:pt x="138" y="312"/>
                </a:lnTo>
                <a:lnTo>
                  <a:pt x="150" y="336"/>
                </a:lnTo>
                <a:lnTo>
                  <a:pt x="168" y="336"/>
                </a:lnTo>
                <a:lnTo>
                  <a:pt x="180" y="324"/>
                </a:lnTo>
                <a:lnTo>
                  <a:pt x="192" y="318"/>
                </a:lnTo>
                <a:lnTo>
                  <a:pt x="210" y="318"/>
                </a:lnTo>
                <a:lnTo>
                  <a:pt x="222" y="312"/>
                </a:lnTo>
                <a:lnTo>
                  <a:pt x="222" y="306"/>
                </a:lnTo>
                <a:lnTo>
                  <a:pt x="216" y="300"/>
                </a:lnTo>
                <a:lnTo>
                  <a:pt x="210" y="300"/>
                </a:lnTo>
                <a:lnTo>
                  <a:pt x="204" y="294"/>
                </a:lnTo>
                <a:lnTo>
                  <a:pt x="240" y="294"/>
                </a:lnTo>
                <a:lnTo>
                  <a:pt x="240" y="288"/>
                </a:lnTo>
                <a:lnTo>
                  <a:pt x="246" y="282"/>
                </a:lnTo>
                <a:lnTo>
                  <a:pt x="258" y="282"/>
                </a:lnTo>
                <a:lnTo>
                  <a:pt x="270" y="288"/>
                </a:lnTo>
                <a:lnTo>
                  <a:pt x="276" y="294"/>
                </a:lnTo>
                <a:lnTo>
                  <a:pt x="288" y="300"/>
                </a:lnTo>
                <a:lnTo>
                  <a:pt x="294" y="306"/>
                </a:lnTo>
                <a:lnTo>
                  <a:pt x="294" y="294"/>
                </a:lnTo>
                <a:lnTo>
                  <a:pt x="276" y="276"/>
                </a:lnTo>
                <a:lnTo>
                  <a:pt x="264" y="252"/>
                </a:lnTo>
                <a:lnTo>
                  <a:pt x="264" y="228"/>
                </a:lnTo>
                <a:lnTo>
                  <a:pt x="306" y="228"/>
                </a:lnTo>
                <a:lnTo>
                  <a:pt x="306" y="204"/>
                </a:lnTo>
                <a:lnTo>
                  <a:pt x="336" y="204"/>
                </a:lnTo>
                <a:lnTo>
                  <a:pt x="336" y="186"/>
                </a:lnTo>
                <a:lnTo>
                  <a:pt x="342" y="180"/>
                </a:lnTo>
                <a:lnTo>
                  <a:pt x="360" y="180"/>
                </a:lnTo>
                <a:lnTo>
                  <a:pt x="372" y="186"/>
                </a:lnTo>
                <a:lnTo>
                  <a:pt x="372" y="156"/>
                </a:lnTo>
                <a:lnTo>
                  <a:pt x="366" y="150"/>
                </a:lnTo>
                <a:lnTo>
                  <a:pt x="366" y="120"/>
                </a:lnTo>
                <a:lnTo>
                  <a:pt x="360" y="114"/>
                </a:lnTo>
                <a:lnTo>
                  <a:pt x="360" y="102"/>
                </a:lnTo>
                <a:lnTo>
                  <a:pt x="366" y="102"/>
                </a:lnTo>
                <a:lnTo>
                  <a:pt x="378" y="90"/>
                </a:lnTo>
                <a:lnTo>
                  <a:pt x="378" y="84"/>
                </a:lnTo>
                <a:lnTo>
                  <a:pt x="366" y="60"/>
                </a:lnTo>
                <a:lnTo>
                  <a:pt x="354" y="48"/>
                </a:lnTo>
                <a:lnTo>
                  <a:pt x="348" y="48"/>
                </a:lnTo>
                <a:lnTo>
                  <a:pt x="348" y="6"/>
                </a:lnTo>
                <a:lnTo>
                  <a:pt x="324"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7" name="Burundi" descr="© INSCALE GmbH, 05.05.2010&#10;http://www.presentationload.com/">
            <a:extLst>
              <a:ext uri="{FF2B5EF4-FFF2-40B4-BE49-F238E27FC236}">
                <a16:creationId xmlns:a16="http://schemas.microsoft.com/office/drawing/2014/main" id="{3CF30148-EF16-24F0-11CE-FA73C87D74D7}"/>
              </a:ext>
            </a:extLst>
          </p:cNvPr>
          <p:cNvSpPr>
            <a:spLocks/>
          </p:cNvSpPr>
          <p:nvPr/>
        </p:nvSpPr>
        <p:spPr bwMode="gray">
          <a:xfrm>
            <a:off x="6573911" y="4477088"/>
            <a:ext cx="62699" cy="79296"/>
          </a:xfrm>
          <a:custGeom>
            <a:avLst/>
            <a:gdLst>
              <a:gd name="T0" fmla="*/ 2147483647 w 132"/>
              <a:gd name="T1" fmla="*/ 2147483647 h 168"/>
              <a:gd name="T2" fmla="*/ 2147483647 w 132"/>
              <a:gd name="T3" fmla="*/ 2147483647 h 168"/>
              <a:gd name="T4" fmla="*/ 2147483647 w 132"/>
              <a:gd name="T5" fmla="*/ 2147483647 h 168"/>
              <a:gd name="T6" fmla="*/ 2147483647 w 132"/>
              <a:gd name="T7" fmla="*/ 2147483647 h 168"/>
              <a:gd name="T8" fmla="*/ 2147483647 w 132"/>
              <a:gd name="T9" fmla="*/ 2147483647 h 168"/>
              <a:gd name="T10" fmla="*/ 2147483647 w 132"/>
              <a:gd name="T11" fmla="*/ 2147483647 h 168"/>
              <a:gd name="T12" fmla="*/ 2147483647 w 132"/>
              <a:gd name="T13" fmla="*/ 2147483647 h 168"/>
              <a:gd name="T14" fmla="*/ 2147483647 w 132"/>
              <a:gd name="T15" fmla="*/ 2147483647 h 168"/>
              <a:gd name="T16" fmla="*/ 2147483647 w 132"/>
              <a:gd name="T17" fmla="*/ 2147483647 h 168"/>
              <a:gd name="T18" fmla="*/ 2147483647 w 132"/>
              <a:gd name="T19" fmla="*/ 2147483647 h 168"/>
              <a:gd name="T20" fmla="*/ 2147483647 w 132"/>
              <a:gd name="T21" fmla="*/ 2147483647 h 168"/>
              <a:gd name="T22" fmla="*/ 2147483647 w 132"/>
              <a:gd name="T23" fmla="*/ 2147483647 h 168"/>
              <a:gd name="T24" fmla="*/ 2147483647 w 132"/>
              <a:gd name="T25" fmla="*/ 2147483647 h 168"/>
              <a:gd name="T26" fmla="*/ 2147483647 w 132"/>
              <a:gd name="T27" fmla="*/ 2147483647 h 168"/>
              <a:gd name="T28" fmla="*/ 2147483647 w 132"/>
              <a:gd name="T29" fmla="*/ 2147483647 h 168"/>
              <a:gd name="T30" fmla="*/ 2147483647 w 132"/>
              <a:gd name="T31" fmla="*/ 2147483647 h 168"/>
              <a:gd name="T32" fmla="*/ 2147483647 w 132"/>
              <a:gd name="T33" fmla="*/ 2147483647 h 168"/>
              <a:gd name="T34" fmla="*/ 2147483647 w 132"/>
              <a:gd name="T35" fmla="*/ 2147483647 h 168"/>
              <a:gd name="T36" fmla="*/ 2147483647 w 132"/>
              <a:gd name="T37" fmla="*/ 2147483647 h 168"/>
              <a:gd name="T38" fmla="*/ 2147483647 w 132"/>
              <a:gd name="T39" fmla="*/ 2147483647 h 168"/>
              <a:gd name="T40" fmla="*/ 2147483647 w 132"/>
              <a:gd name="T41" fmla="*/ 2147483647 h 168"/>
              <a:gd name="T42" fmla="*/ 2147483647 w 132"/>
              <a:gd name="T43" fmla="*/ 2147483647 h 168"/>
              <a:gd name="T44" fmla="*/ 2147483647 w 132"/>
              <a:gd name="T45" fmla="*/ 2147483647 h 168"/>
              <a:gd name="T46" fmla="*/ 2147483647 w 132"/>
              <a:gd name="T47" fmla="*/ 0 h 168"/>
              <a:gd name="T48" fmla="*/ 2147483647 w 132"/>
              <a:gd name="T49" fmla="*/ 0 h 168"/>
              <a:gd name="T50" fmla="*/ 2147483647 w 132"/>
              <a:gd name="T51" fmla="*/ 0 h 168"/>
              <a:gd name="T52" fmla="*/ 2147483647 w 132"/>
              <a:gd name="T53" fmla="*/ 2147483647 h 168"/>
              <a:gd name="T54" fmla="*/ 2147483647 w 132"/>
              <a:gd name="T55" fmla="*/ 2147483647 h 168"/>
              <a:gd name="T56" fmla="*/ 2147483647 w 132"/>
              <a:gd name="T57" fmla="*/ 2147483647 h 168"/>
              <a:gd name="T58" fmla="*/ 2147483647 w 132"/>
              <a:gd name="T59" fmla="*/ 2147483647 h 168"/>
              <a:gd name="T60" fmla="*/ 2147483647 w 132"/>
              <a:gd name="T61" fmla="*/ 2147483647 h 168"/>
              <a:gd name="T62" fmla="*/ 2147483647 w 132"/>
              <a:gd name="T63" fmla="*/ 2147483647 h 168"/>
              <a:gd name="T64" fmla="*/ 0 w 132"/>
              <a:gd name="T65" fmla="*/ 2147483647 h 168"/>
              <a:gd name="T66" fmla="*/ 2147483647 w 132"/>
              <a:gd name="T67" fmla="*/ 2147483647 h 168"/>
              <a:gd name="T68" fmla="*/ 2147483647 w 132"/>
              <a:gd name="T69" fmla="*/ 2147483647 h 168"/>
              <a:gd name="T70" fmla="*/ 2147483647 w 132"/>
              <a:gd name="T71" fmla="*/ 2147483647 h 168"/>
              <a:gd name="T72" fmla="*/ 2147483647 w 132"/>
              <a:gd name="T73" fmla="*/ 2147483647 h 168"/>
              <a:gd name="T74" fmla="*/ 2147483647 w 132"/>
              <a:gd name="T75" fmla="*/ 2147483647 h 16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2"/>
              <a:gd name="T115" fmla="*/ 0 h 168"/>
              <a:gd name="T116" fmla="*/ 132 w 132"/>
              <a:gd name="T117" fmla="*/ 168 h 16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2" h="168">
                <a:moveTo>
                  <a:pt x="36" y="72"/>
                </a:moveTo>
                <a:lnTo>
                  <a:pt x="36" y="96"/>
                </a:lnTo>
                <a:lnTo>
                  <a:pt x="30" y="102"/>
                </a:lnTo>
                <a:lnTo>
                  <a:pt x="30" y="138"/>
                </a:lnTo>
                <a:lnTo>
                  <a:pt x="36" y="156"/>
                </a:lnTo>
                <a:lnTo>
                  <a:pt x="42" y="168"/>
                </a:lnTo>
                <a:lnTo>
                  <a:pt x="54" y="168"/>
                </a:lnTo>
                <a:lnTo>
                  <a:pt x="60" y="162"/>
                </a:lnTo>
                <a:lnTo>
                  <a:pt x="72" y="156"/>
                </a:lnTo>
                <a:lnTo>
                  <a:pt x="84" y="144"/>
                </a:lnTo>
                <a:lnTo>
                  <a:pt x="90" y="132"/>
                </a:lnTo>
                <a:lnTo>
                  <a:pt x="90" y="114"/>
                </a:lnTo>
                <a:lnTo>
                  <a:pt x="96" y="102"/>
                </a:lnTo>
                <a:lnTo>
                  <a:pt x="114" y="84"/>
                </a:lnTo>
                <a:lnTo>
                  <a:pt x="126" y="84"/>
                </a:lnTo>
                <a:lnTo>
                  <a:pt x="120" y="72"/>
                </a:lnTo>
                <a:lnTo>
                  <a:pt x="132" y="66"/>
                </a:lnTo>
                <a:lnTo>
                  <a:pt x="132" y="48"/>
                </a:lnTo>
                <a:lnTo>
                  <a:pt x="114" y="48"/>
                </a:lnTo>
                <a:lnTo>
                  <a:pt x="108" y="42"/>
                </a:lnTo>
                <a:lnTo>
                  <a:pt x="102" y="42"/>
                </a:lnTo>
                <a:lnTo>
                  <a:pt x="102" y="24"/>
                </a:lnTo>
                <a:lnTo>
                  <a:pt x="108" y="12"/>
                </a:lnTo>
                <a:lnTo>
                  <a:pt x="108" y="0"/>
                </a:lnTo>
                <a:lnTo>
                  <a:pt x="120" y="0"/>
                </a:lnTo>
                <a:lnTo>
                  <a:pt x="66" y="0"/>
                </a:lnTo>
                <a:lnTo>
                  <a:pt x="60" y="24"/>
                </a:lnTo>
                <a:lnTo>
                  <a:pt x="48" y="30"/>
                </a:lnTo>
                <a:lnTo>
                  <a:pt x="42" y="36"/>
                </a:lnTo>
                <a:lnTo>
                  <a:pt x="30" y="36"/>
                </a:lnTo>
                <a:lnTo>
                  <a:pt x="24" y="30"/>
                </a:lnTo>
                <a:lnTo>
                  <a:pt x="18" y="18"/>
                </a:lnTo>
                <a:lnTo>
                  <a:pt x="0" y="18"/>
                </a:lnTo>
                <a:lnTo>
                  <a:pt x="12" y="48"/>
                </a:lnTo>
                <a:lnTo>
                  <a:pt x="18" y="54"/>
                </a:lnTo>
                <a:lnTo>
                  <a:pt x="30" y="60"/>
                </a:lnTo>
                <a:lnTo>
                  <a:pt x="36" y="66"/>
                </a:lnTo>
                <a:lnTo>
                  <a:pt x="36" y="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8" name="Burkina Faso" descr="© INSCALE GmbH, 05.05.2010&#10;http://www.presentationload.com/">
            <a:extLst>
              <a:ext uri="{FF2B5EF4-FFF2-40B4-BE49-F238E27FC236}">
                <a16:creationId xmlns:a16="http://schemas.microsoft.com/office/drawing/2014/main" id="{9EDA9FB1-C194-FB3B-0A6A-BA3D636EDDA2}"/>
              </a:ext>
            </a:extLst>
          </p:cNvPr>
          <p:cNvSpPr>
            <a:spLocks/>
          </p:cNvSpPr>
          <p:nvPr/>
        </p:nvSpPr>
        <p:spPr bwMode="gray">
          <a:xfrm>
            <a:off x="5415833" y="3813222"/>
            <a:ext cx="269235" cy="212069"/>
          </a:xfrm>
          <a:custGeom>
            <a:avLst/>
            <a:gdLst>
              <a:gd name="T0" fmla="*/ 2147483647 w 570"/>
              <a:gd name="T1" fmla="*/ 2147483647 h 450"/>
              <a:gd name="T2" fmla="*/ 2147483647 w 570"/>
              <a:gd name="T3" fmla="*/ 2147483647 h 450"/>
              <a:gd name="T4" fmla="*/ 2147483647 w 570"/>
              <a:gd name="T5" fmla="*/ 2147483647 h 450"/>
              <a:gd name="T6" fmla="*/ 2147483647 w 570"/>
              <a:gd name="T7" fmla="*/ 2147483647 h 450"/>
              <a:gd name="T8" fmla="*/ 2147483647 w 570"/>
              <a:gd name="T9" fmla="*/ 2147483647 h 450"/>
              <a:gd name="T10" fmla="*/ 2147483647 w 570"/>
              <a:gd name="T11" fmla="*/ 2147483647 h 450"/>
              <a:gd name="T12" fmla="*/ 2147483647 w 570"/>
              <a:gd name="T13" fmla="*/ 2147483647 h 450"/>
              <a:gd name="T14" fmla="*/ 2147483647 w 570"/>
              <a:gd name="T15" fmla="*/ 2147483647 h 450"/>
              <a:gd name="T16" fmla="*/ 2147483647 w 570"/>
              <a:gd name="T17" fmla="*/ 2147483647 h 450"/>
              <a:gd name="T18" fmla="*/ 2147483647 w 570"/>
              <a:gd name="T19" fmla="*/ 2147483647 h 450"/>
              <a:gd name="T20" fmla="*/ 2147483647 w 570"/>
              <a:gd name="T21" fmla="*/ 2147483647 h 450"/>
              <a:gd name="T22" fmla="*/ 2147483647 w 570"/>
              <a:gd name="T23" fmla="*/ 2147483647 h 450"/>
              <a:gd name="T24" fmla="*/ 2147483647 w 570"/>
              <a:gd name="T25" fmla="*/ 2147483647 h 450"/>
              <a:gd name="T26" fmla="*/ 2147483647 w 570"/>
              <a:gd name="T27" fmla="*/ 2147483647 h 450"/>
              <a:gd name="T28" fmla="*/ 2147483647 w 570"/>
              <a:gd name="T29" fmla="*/ 2147483647 h 450"/>
              <a:gd name="T30" fmla="*/ 2147483647 w 570"/>
              <a:gd name="T31" fmla="*/ 2147483647 h 450"/>
              <a:gd name="T32" fmla="*/ 2147483647 w 570"/>
              <a:gd name="T33" fmla="*/ 2147483647 h 450"/>
              <a:gd name="T34" fmla="*/ 2147483647 w 570"/>
              <a:gd name="T35" fmla="*/ 2147483647 h 450"/>
              <a:gd name="T36" fmla="*/ 2147483647 w 570"/>
              <a:gd name="T37" fmla="*/ 2147483647 h 450"/>
              <a:gd name="T38" fmla="*/ 2147483647 w 570"/>
              <a:gd name="T39" fmla="*/ 2147483647 h 450"/>
              <a:gd name="T40" fmla="*/ 2147483647 w 570"/>
              <a:gd name="T41" fmla="*/ 2147483647 h 450"/>
              <a:gd name="T42" fmla="*/ 2147483647 w 570"/>
              <a:gd name="T43" fmla="*/ 2147483647 h 450"/>
              <a:gd name="T44" fmla="*/ 2147483647 w 570"/>
              <a:gd name="T45" fmla="*/ 2147483647 h 450"/>
              <a:gd name="T46" fmla="*/ 2147483647 w 570"/>
              <a:gd name="T47" fmla="*/ 2147483647 h 450"/>
              <a:gd name="T48" fmla="*/ 2147483647 w 570"/>
              <a:gd name="T49" fmla="*/ 2147483647 h 450"/>
              <a:gd name="T50" fmla="*/ 2147483647 w 570"/>
              <a:gd name="T51" fmla="*/ 2147483647 h 450"/>
              <a:gd name="T52" fmla="*/ 2147483647 w 570"/>
              <a:gd name="T53" fmla="*/ 2147483647 h 450"/>
              <a:gd name="T54" fmla="*/ 2147483647 w 570"/>
              <a:gd name="T55" fmla="*/ 2147483647 h 450"/>
              <a:gd name="T56" fmla="*/ 2147483647 w 570"/>
              <a:gd name="T57" fmla="*/ 2147483647 h 450"/>
              <a:gd name="T58" fmla="*/ 2147483647 w 570"/>
              <a:gd name="T59" fmla="*/ 2147483647 h 450"/>
              <a:gd name="T60" fmla="*/ 2147483647 w 570"/>
              <a:gd name="T61" fmla="*/ 2147483647 h 450"/>
              <a:gd name="T62" fmla="*/ 2147483647 w 570"/>
              <a:gd name="T63" fmla="*/ 2147483647 h 450"/>
              <a:gd name="T64" fmla="*/ 2147483647 w 570"/>
              <a:gd name="T65" fmla="*/ 2147483647 h 450"/>
              <a:gd name="T66" fmla="*/ 2147483647 w 570"/>
              <a:gd name="T67" fmla="*/ 0 h 450"/>
              <a:gd name="T68" fmla="*/ 2147483647 w 570"/>
              <a:gd name="T69" fmla="*/ 2147483647 h 450"/>
              <a:gd name="T70" fmla="*/ 2147483647 w 570"/>
              <a:gd name="T71" fmla="*/ 2147483647 h 450"/>
              <a:gd name="T72" fmla="*/ 2147483647 w 570"/>
              <a:gd name="T73" fmla="*/ 2147483647 h 450"/>
              <a:gd name="T74" fmla="*/ 2147483647 w 570"/>
              <a:gd name="T75" fmla="*/ 2147483647 h 450"/>
              <a:gd name="T76" fmla="*/ 2147483647 w 570"/>
              <a:gd name="T77" fmla="*/ 2147483647 h 450"/>
              <a:gd name="T78" fmla="*/ 2147483647 w 570"/>
              <a:gd name="T79" fmla="*/ 2147483647 h 450"/>
              <a:gd name="T80" fmla="*/ 2147483647 w 570"/>
              <a:gd name="T81" fmla="*/ 2147483647 h 450"/>
              <a:gd name="T82" fmla="*/ 2147483647 w 570"/>
              <a:gd name="T83" fmla="*/ 2147483647 h 450"/>
              <a:gd name="T84" fmla="*/ 2147483647 w 570"/>
              <a:gd name="T85" fmla="*/ 2147483647 h 450"/>
              <a:gd name="T86" fmla="*/ 2147483647 w 570"/>
              <a:gd name="T87" fmla="*/ 2147483647 h 450"/>
              <a:gd name="T88" fmla="*/ 2147483647 w 570"/>
              <a:gd name="T89" fmla="*/ 2147483647 h 450"/>
              <a:gd name="T90" fmla="*/ 2147483647 w 570"/>
              <a:gd name="T91" fmla="*/ 2147483647 h 450"/>
              <a:gd name="T92" fmla="*/ 2147483647 w 570"/>
              <a:gd name="T93" fmla="*/ 2147483647 h 450"/>
              <a:gd name="T94" fmla="*/ 2147483647 w 570"/>
              <a:gd name="T95" fmla="*/ 2147483647 h 450"/>
              <a:gd name="T96" fmla="*/ 2147483647 w 570"/>
              <a:gd name="T97" fmla="*/ 2147483647 h 450"/>
              <a:gd name="T98" fmla="*/ 2147483647 w 570"/>
              <a:gd name="T99" fmla="*/ 2147483647 h 450"/>
              <a:gd name="T100" fmla="*/ 2147483647 w 570"/>
              <a:gd name="T101" fmla="*/ 2147483647 h 450"/>
              <a:gd name="T102" fmla="*/ 2147483647 w 570"/>
              <a:gd name="T103" fmla="*/ 2147483647 h 45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70"/>
              <a:gd name="T157" fmla="*/ 0 h 450"/>
              <a:gd name="T158" fmla="*/ 570 w 570"/>
              <a:gd name="T159" fmla="*/ 450 h 45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70" h="450">
                <a:moveTo>
                  <a:pt x="0" y="312"/>
                </a:moveTo>
                <a:lnTo>
                  <a:pt x="6" y="366"/>
                </a:lnTo>
                <a:lnTo>
                  <a:pt x="6" y="390"/>
                </a:lnTo>
                <a:lnTo>
                  <a:pt x="30" y="384"/>
                </a:lnTo>
                <a:lnTo>
                  <a:pt x="30" y="390"/>
                </a:lnTo>
                <a:lnTo>
                  <a:pt x="36" y="396"/>
                </a:lnTo>
                <a:lnTo>
                  <a:pt x="36" y="408"/>
                </a:lnTo>
                <a:lnTo>
                  <a:pt x="42" y="420"/>
                </a:lnTo>
                <a:lnTo>
                  <a:pt x="54" y="426"/>
                </a:lnTo>
                <a:lnTo>
                  <a:pt x="60" y="432"/>
                </a:lnTo>
                <a:lnTo>
                  <a:pt x="72" y="432"/>
                </a:lnTo>
                <a:lnTo>
                  <a:pt x="78" y="438"/>
                </a:lnTo>
                <a:lnTo>
                  <a:pt x="90" y="438"/>
                </a:lnTo>
                <a:lnTo>
                  <a:pt x="96" y="432"/>
                </a:lnTo>
                <a:lnTo>
                  <a:pt x="96" y="426"/>
                </a:lnTo>
                <a:lnTo>
                  <a:pt x="120" y="414"/>
                </a:lnTo>
                <a:lnTo>
                  <a:pt x="150" y="414"/>
                </a:lnTo>
                <a:lnTo>
                  <a:pt x="168" y="420"/>
                </a:lnTo>
                <a:lnTo>
                  <a:pt x="186" y="438"/>
                </a:lnTo>
                <a:lnTo>
                  <a:pt x="186" y="450"/>
                </a:lnTo>
                <a:lnTo>
                  <a:pt x="204" y="444"/>
                </a:lnTo>
                <a:lnTo>
                  <a:pt x="198" y="450"/>
                </a:lnTo>
                <a:lnTo>
                  <a:pt x="198" y="396"/>
                </a:lnTo>
                <a:lnTo>
                  <a:pt x="192" y="366"/>
                </a:lnTo>
                <a:lnTo>
                  <a:pt x="186" y="366"/>
                </a:lnTo>
                <a:lnTo>
                  <a:pt x="186" y="348"/>
                </a:lnTo>
                <a:lnTo>
                  <a:pt x="192" y="336"/>
                </a:lnTo>
                <a:lnTo>
                  <a:pt x="198" y="330"/>
                </a:lnTo>
                <a:lnTo>
                  <a:pt x="354" y="330"/>
                </a:lnTo>
                <a:lnTo>
                  <a:pt x="378" y="318"/>
                </a:lnTo>
                <a:lnTo>
                  <a:pt x="396" y="324"/>
                </a:lnTo>
                <a:lnTo>
                  <a:pt x="414" y="324"/>
                </a:lnTo>
                <a:lnTo>
                  <a:pt x="438" y="330"/>
                </a:lnTo>
                <a:lnTo>
                  <a:pt x="456" y="330"/>
                </a:lnTo>
                <a:lnTo>
                  <a:pt x="462" y="318"/>
                </a:lnTo>
                <a:lnTo>
                  <a:pt x="474" y="318"/>
                </a:lnTo>
                <a:lnTo>
                  <a:pt x="480" y="306"/>
                </a:lnTo>
                <a:lnTo>
                  <a:pt x="498" y="288"/>
                </a:lnTo>
                <a:lnTo>
                  <a:pt x="528" y="288"/>
                </a:lnTo>
                <a:lnTo>
                  <a:pt x="534" y="294"/>
                </a:lnTo>
                <a:lnTo>
                  <a:pt x="534" y="282"/>
                </a:lnTo>
                <a:lnTo>
                  <a:pt x="540" y="282"/>
                </a:lnTo>
                <a:lnTo>
                  <a:pt x="546" y="276"/>
                </a:lnTo>
                <a:lnTo>
                  <a:pt x="558" y="276"/>
                </a:lnTo>
                <a:lnTo>
                  <a:pt x="564" y="258"/>
                </a:lnTo>
                <a:lnTo>
                  <a:pt x="570" y="252"/>
                </a:lnTo>
                <a:lnTo>
                  <a:pt x="564" y="252"/>
                </a:lnTo>
                <a:lnTo>
                  <a:pt x="540" y="216"/>
                </a:lnTo>
                <a:lnTo>
                  <a:pt x="564" y="210"/>
                </a:lnTo>
                <a:lnTo>
                  <a:pt x="558" y="198"/>
                </a:lnTo>
                <a:lnTo>
                  <a:pt x="546" y="186"/>
                </a:lnTo>
                <a:lnTo>
                  <a:pt x="534" y="186"/>
                </a:lnTo>
                <a:lnTo>
                  <a:pt x="522" y="198"/>
                </a:lnTo>
                <a:lnTo>
                  <a:pt x="504" y="198"/>
                </a:lnTo>
                <a:lnTo>
                  <a:pt x="498" y="186"/>
                </a:lnTo>
                <a:lnTo>
                  <a:pt x="486" y="180"/>
                </a:lnTo>
                <a:lnTo>
                  <a:pt x="462" y="156"/>
                </a:lnTo>
                <a:lnTo>
                  <a:pt x="462" y="150"/>
                </a:lnTo>
                <a:lnTo>
                  <a:pt x="480" y="132"/>
                </a:lnTo>
                <a:lnTo>
                  <a:pt x="468" y="132"/>
                </a:lnTo>
                <a:lnTo>
                  <a:pt x="468" y="114"/>
                </a:lnTo>
                <a:lnTo>
                  <a:pt x="444" y="114"/>
                </a:lnTo>
                <a:lnTo>
                  <a:pt x="432" y="108"/>
                </a:lnTo>
                <a:lnTo>
                  <a:pt x="420" y="84"/>
                </a:lnTo>
                <a:lnTo>
                  <a:pt x="420" y="60"/>
                </a:lnTo>
                <a:lnTo>
                  <a:pt x="414" y="48"/>
                </a:lnTo>
                <a:lnTo>
                  <a:pt x="414" y="12"/>
                </a:lnTo>
                <a:lnTo>
                  <a:pt x="390" y="0"/>
                </a:lnTo>
                <a:lnTo>
                  <a:pt x="342" y="0"/>
                </a:lnTo>
                <a:lnTo>
                  <a:pt x="324" y="18"/>
                </a:lnTo>
                <a:lnTo>
                  <a:pt x="300" y="18"/>
                </a:lnTo>
                <a:lnTo>
                  <a:pt x="282" y="42"/>
                </a:lnTo>
                <a:lnTo>
                  <a:pt x="258" y="42"/>
                </a:lnTo>
                <a:lnTo>
                  <a:pt x="258" y="60"/>
                </a:lnTo>
                <a:lnTo>
                  <a:pt x="252" y="66"/>
                </a:lnTo>
                <a:lnTo>
                  <a:pt x="252" y="72"/>
                </a:lnTo>
                <a:lnTo>
                  <a:pt x="240" y="72"/>
                </a:lnTo>
                <a:lnTo>
                  <a:pt x="228" y="60"/>
                </a:lnTo>
                <a:lnTo>
                  <a:pt x="222" y="60"/>
                </a:lnTo>
                <a:lnTo>
                  <a:pt x="216" y="66"/>
                </a:lnTo>
                <a:lnTo>
                  <a:pt x="210" y="78"/>
                </a:lnTo>
                <a:lnTo>
                  <a:pt x="198" y="84"/>
                </a:lnTo>
                <a:lnTo>
                  <a:pt x="192" y="96"/>
                </a:lnTo>
                <a:lnTo>
                  <a:pt x="186" y="102"/>
                </a:lnTo>
                <a:lnTo>
                  <a:pt x="186" y="108"/>
                </a:lnTo>
                <a:lnTo>
                  <a:pt x="168" y="108"/>
                </a:lnTo>
                <a:lnTo>
                  <a:pt x="168" y="144"/>
                </a:lnTo>
                <a:lnTo>
                  <a:pt x="144" y="150"/>
                </a:lnTo>
                <a:lnTo>
                  <a:pt x="114" y="120"/>
                </a:lnTo>
                <a:lnTo>
                  <a:pt x="96" y="150"/>
                </a:lnTo>
                <a:lnTo>
                  <a:pt x="102" y="156"/>
                </a:lnTo>
                <a:lnTo>
                  <a:pt x="102" y="186"/>
                </a:lnTo>
                <a:lnTo>
                  <a:pt x="84" y="186"/>
                </a:lnTo>
                <a:lnTo>
                  <a:pt x="84" y="216"/>
                </a:lnTo>
                <a:lnTo>
                  <a:pt x="78" y="222"/>
                </a:lnTo>
                <a:lnTo>
                  <a:pt x="72" y="222"/>
                </a:lnTo>
                <a:lnTo>
                  <a:pt x="78" y="228"/>
                </a:lnTo>
                <a:lnTo>
                  <a:pt x="78" y="240"/>
                </a:lnTo>
                <a:lnTo>
                  <a:pt x="42" y="240"/>
                </a:lnTo>
                <a:lnTo>
                  <a:pt x="36" y="246"/>
                </a:lnTo>
                <a:lnTo>
                  <a:pt x="30" y="246"/>
                </a:lnTo>
                <a:lnTo>
                  <a:pt x="12" y="258"/>
                </a:lnTo>
                <a:lnTo>
                  <a:pt x="36" y="288"/>
                </a:lnTo>
                <a:lnTo>
                  <a:pt x="24" y="312"/>
                </a:lnTo>
                <a:lnTo>
                  <a:pt x="0" y="31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9" name="Bulgaria" descr="© INSCALE GmbH, 05.05.2010&#10;http://www.presentationload.com/">
            <a:extLst>
              <a:ext uri="{FF2B5EF4-FFF2-40B4-BE49-F238E27FC236}">
                <a16:creationId xmlns:a16="http://schemas.microsoft.com/office/drawing/2014/main" id="{0E86B505-2C15-0637-D97A-500836705240}"/>
              </a:ext>
            </a:extLst>
          </p:cNvPr>
          <p:cNvSpPr>
            <a:spLocks/>
          </p:cNvSpPr>
          <p:nvPr/>
        </p:nvSpPr>
        <p:spPr bwMode="gray">
          <a:xfrm>
            <a:off x="6313894" y="2708623"/>
            <a:ext cx="186252" cy="106956"/>
          </a:xfrm>
          <a:custGeom>
            <a:avLst/>
            <a:gdLst>
              <a:gd name="T0" fmla="*/ 2147483647 w 396"/>
              <a:gd name="T1" fmla="*/ 2147483647 h 228"/>
              <a:gd name="T2" fmla="*/ 2147483647 w 396"/>
              <a:gd name="T3" fmla="*/ 2147483647 h 228"/>
              <a:gd name="T4" fmla="*/ 2147483647 w 396"/>
              <a:gd name="T5" fmla="*/ 2147483647 h 228"/>
              <a:gd name="T6" fmla="*/ 2147483647 w 396"/>
              <a:gd name="T7" fmla="*/ 2147483647 h 228"/>
              <a:gd name="T8" fmla="*/ 2147483647 w 396"/>
              <a:gd name="T9" fmla="*/ 2147483647 h 228"/>
              <a:gd name="T10" fmla="*/ 2147483647 w 396"/>
              <a:gd name="T11" fmla="*/ 2147483647 h 228"/>
              <a:gd name="T12" fmla="*/ 2147483647 w 396"/>
              <a:gd name="T13" fmla="*/ 2147483647 h 228"/>
              <a:gd name="T14" fmla="*/ 2147483647 w 396"/>
              <a:gd name="T15" fmla="*/ 0 h 228"/>
              <a:gd name="T16" fmla="*/ 2147483647 w 396"/>
              <a:gd name="T17" fmla="*/ 2147483647 h 228"/>
              <a:gd name="T18" fmla="*/ 2147483647 w 396"/>
              <a:gd name="T19" fmla="*/ 2147483647 h 228"/>
              <a:gd name="T20" fmla="*/ 2147483647 w 396"/>
              <a:gd name="T21" fmla="*/ 2147483647 h 228"/>
              <a:gd name="T22" fmla="*/ 2147483647 w 396"/>
              <a:gd name="T23" fmla="*/ 2147483647 h 228"/>
              <a:gd name="T24" fmla="*/ 2147483647 w 396"/>
              <a:gd name="T25" fmla="*/ 2147483647 h 228"/>
              <a:gd name="T26" fmla="*/ 2147483647 w 396"/>
              <a:gd name="T27" fmla="*/ 2147483647 h 228"/>
              <a:gd name="T28" fmla="*/ 2147483647 w 396"/>
              <a:gd name="T29" fmla="*/ 2147483647 h 228"/>
              <a:gd name="T30" fmla="*/ 2147483647 w 396"/>
              <a:gd name="T31" fmla="*/ 2147483647 h 228"/>
              <a:gd name="T32" fmla="*/ 2147483647 w 396"/>
              <a:gd name="T33" fmla="*/ 2147483647 h 228"/>
              <a:gd name="T34" fmla="*/ 2147483647 w 396"/>
              <a:gd name="T35" fmla="*/ 2147483647 h 228"/>
              <a:gd name="T36" fmla="*/ 2147483647 w 396"/>
              <a:gd name="T37" fmla="*/ 2147483647 h 228"/>
              <a:gd name="T38" fmla="*/ 2147483647 w 396"/>
              <a:gd name="T39" fmla="*/ 2147483647 h 228"/>
              <a:gd name="T40" fmla="*/ 2147483647 w 396"/>
              <a:gd name="T41" fmla="*/ 2147483647 h 228"/>
              <a:gd name="T42" fmla="*/ 2147483647 w 396"/>
              <a:gd name="T43" fmla="*/ 0 h 228"/>
              <a:gd name="T44" fmla="*/ 0 w 396"/>
              <a:gd name="T45" fmla="*/ 2147483647 h 228"/>
              <a:gd name="T46" fmla="*/ 2147483647 w 396"/>
              <a:gd name="T47" fmla="*/ 2147483647 h 228"/>
              <a:gd name="T48" fmla="*/ 2147483647 w 396"/>
              <a:gd name="T49" fmla="*/ 2147483647 h 228"/>
              <a:gd name="T50" fmla="*/ 2147483647 w 396"/>
              <a:gd name="T51" fmla="*/ 2147483647 h 228"/>
              <a:gd name="T52" fmla="*/ 2147483647 w 396"/>
              <a:gd name="T53" fmla="*/ 2147483647 h 228"/>
              <a:gd name="T54" fmla="*/ 2147483647 w 396"/>
              <a:gd name="T55" fmla="*/ 2147483647 h 228"/>
              <a:gd name="T56" fmla="*/ 0 w 396"/>
              <a:gd name="T57" fmla="*/ 2147483647 h 228"/>
              <a:gd name="T58" fmla="*/ 2147483647 w 396"/>
              <a:gd name="T59" fmla="*/ 2147483647 h 228"/>
              <a:gd name="T60" fmla="*/ 2147483647 w 396"/>
              <a:gd name="T61" fmla="*/ 2147483647 h 228"/>
              <a:gd name="T62" fmla="*/ 2147483647 w 396"/>
              <a:gd name="T63" fmla="*/ 2147483647 h 228"/>
              <a:gd name="T64" fmla="*/ 2147483647 w 396"/>
              <a:gd name="T65" fmla="*/ 2147483647 h 228"/>
              <a:gd name="T66" fmla="*/ 2147483647 w 396"/>
              <a:gd name="T67" fmla="*/ 2147483647 h 228"/>
              <a:gd name="T68" fmla="*/ 2147483647 w 396"/>
              <a:gd name="T69" fmla="*/ 2147483647 h 228"/>
              <a:gd name="T70" fmla="*/ 2147483647 w 396"/>
              <a:gd name="T71" fmla="*/ 2147483647 h 228"/>
              <a:gd name="T72" fmla="*/ 2147483647 w 396"/>
              <a:gd name="T73" fmla="*/ 2147483647 h 228"/>
              <a:gd name="T74" fmla="*/ 2147483647 w 396"/>
              <a:gd name="T75" fmla="*/ 2147483647 h 228"/>
              <a:gd name="T76" fmla="*/ 2147483647 w 396"/>
              <a:gd name="T77" fmla="*/ 2147483647 h 228"/>
              <a:gd name="T78" fmla="*/ 2147483647 w 396"/>
              <a:gd name="T79" fmla="*/ 2147483647 h 228"/>
              <a:gd name="T80" fmla="*/ 2147483647 w 396"/>
              <a:gd name="T81" fmla="*/ 2147483647 h 228"/>
              <a:gd name="T82" fmla="*/ 2147483647 w 396"/>
              <a:gd name="T83" fmla="*/ 2147483647 h 228"/>
              <a:gd name="T84" fmla="*/ 2147483647 w 396"/>
              <a:gd name="T85" fmla="*/ 2147483647 h 228"/>
              <a:gd name="T86" fmla="*/ 2147483647 w 396"/>
              <a:gd name="T87" fmla="*/ 2147483647 h 228"/>
              <a:gd name="T88" fmla="*/ 2147483647 w 396"/>
              <a:gd name="T89" fmla="*/ 2147483647 h 228"/>
              <a:gd name="T90" fmla="*/ 2147483647 w 396"/>
              <a:gd name="T91" fmla="*/ 2147483647 h 228"/>
              <a:gd name="T92" fmla="*/ 2147483647 w 396"/>
              <a:gd name="T93" fmla="*/ 2147483647 h 22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6"/>
              <a:gd name="T142" fmla="*/ 0 h 228"/>
              <a:gd name="T143" fmla="*/ 396 w 396"/>
              <a:gd name="T144" fmla="*/ 228 h 22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6" h="228">
                <a:moveTo>
                  <a:pt x="372" y="168"/>
                </a:moveTo>
                <a:lnTo>
                  <a:pt x="336" y="126"/>
                </a:lnTo>
                <a:lnTo>
                  <a:pt x="354" y="108"/>
                </a:lnTo>
                <a:lnTo>
                  <a:pt x="354" y="78"/>
                </a:lnTo>
                <a:lnTo>
                  <a:pt x="360" y="72"/>
                </a:lnTo>
                <a:lnTo>
                  <a:pt x="372" y="66"/>
                </a:lnTo>
                <a:lnTo>
                  <a:pt x="396" y="66"/>
                </a:lnTo>
                <a:lnTo>
                  <a:pt x="396" y="48"/>
                </a:lnTo>
                <a:lnTo>
                  <a:pt x="390" y="36"/>
                </a:lnTo>
                <a:lnTo>
                  <a:pt x="372" y="36"/>
                </a:lnTo>
                <a:lnTo>
                  <a:pt x="348" y="12"/>
                </a:lnTo>
                <a:lnTo>
                  <a:pt x="324" y="12"/>
                </a:lnTo>
                <a:lnTo>
                  <a:pt x="312" y="6"/>
                </a:lnTo>
                <a:lnTo>
                  <a:pt x="300" y="6"/>
                </a:lnTo>
                <a:lnTo>
                  <a:pt x="288" y="0"/>
                </a:lnTo>
                <a:lnTo>
                  <a:pt x="282" y="0"/>
                </a:lnTo>
                <a:lnTo>
                  <a:pt x="282" y="12"/>
                </a:lnTo>
                <a:lnTo>
                  <a:pt x="252" y="6"/>
                </a:lnTo>
                <a:lnTo>
                  <a:pt x="252" y="12"/>
                </a:lnTo>
                <a:lnTo>
                  <a:pt x="246" y="12"/>
                </a:lnTo>
                <a:lnTo>
                  <a:pt x="234" y="18"/>
                </a:lnTo>
                <a:lnTo>
                  <a:pt x="228" y="18"/>
                </a:lnTo>
                <a:lnTo>
                  <a:pt x="222" y="24"/>
                </a:lnTo>
                <a:lnTo>
                  <a:pt x="222" y="36"/>
                </a:lnTo>
                <a:lnTo>
                  <a:pt x="216" y="42"/>
                </a:lnTo>
                <a:lnTo>
                  <a:pt x="198" y="42"/>
                </a:lnTo>
                <a:lnTo>
                  <a:pt x="186" y="36"/>
                </a:lnTo>
                <a:lnTo>
                  <a:pt x="180" y="30"/>
                </a:lnTo>
                <a:lnTo>
                  <a:pt x="156" y="30"/>
                </a:lnTo>
                <a:lnTo>
                  <a:pt x="138" y="24"/>
                </a:lnTo>
                <a:lnTo>
                  <a:pt x="138" y="30"/>
                </a:lnTo>
                <a:lnTo>
                  <a:pt x="132" y="36"/>
                </a:lnTo>
                <a:lnTo>
                  <a:pt x="108" y="36"/>
                </a:lnTo>
                <a:lnTo>
                  <a:pt x="102" y="30"/>
                </a:lnTo>
                <a:lnTo>
                  <a:pt x="90" y="30"/>
                </a:lnTo>
                <a:lnTo>
                  <a:pt x="66" y="18"/>
                </a:lnTo>
                <a:lnTo>
                  <a:pt x="54" y="30"/>
                </a:lnTo>
                <a:lnTo>
                  <a:pt x="36" y="30"/>
                </a:lnTo>
                <a:lnTo>
                  <a:pt x="30" y="24"/>
                </a:lnTo>
                <a:lnTo>
                  <a:pt x="36" y="18"/>
                </a:lnTo>
                <a:lnTo>
                  <a:pt x="36" y="12"/>
                </a:lnTo>
                <a:lnTo>
                  <a:pt x="42" y="6"/>
                </a:lnTo>
                <a:lnTo>
                  <a:pt x="36" y="0"/>
                </a:lnTo>
                <a:lnTo>
                  <a:pt x="12" y="0"/>
                </a:lnTo>
                <a:lnTo>
                  <a:pt x="12" y="12"/>
                </a:lnTo>
                <a:lnTo>
                  <a:pt x="0" y="24"/>
                </a:lnTo>
                <a:lnTo>
                  <a:pt x="0" y="42"/>
                </a:lnTo>
                <a:lnTo>
                  <a:pt x="18" y="48"/>
                </a:lnTo>
                <a:lnTo>
                  <a:pt x="12" y="60"/>
                </a:lnTo>
                <a:lnTo>
                  <a:pt x="30" y="66"/>
                </a:lnTo>
                <a:lnTo>
                  <a:pt x="36" y="72"/>
                </a:lnTo>
                <a:lnTo>
                  <a:pt x="36" y="96"/>
                </a:lnTo>
                <a:lnTo>
                  <a:pt x="30" y="102"/>
                </a:lnTo>
                <a:lnTo>
                  <a:pt x="6" y="102"/>
                </a:lnTo>
                <a:lnTo>
                  <a:pt x="6" y="108"/>
                </a:lnTo>
                <a:lnTo>
                  <a:pt x="12" y="114"/>
                </a:lnTo>
                <a:lnTo>
                  <a:pt x="12" y="138"/>
                </a:lnTo>
                <a:lnTo>
                  <a:pt x="0" y="138"/>
                </a:lnTo>
                <a:lnTo>
                  <a:pt x="12" y="156"/>
                </a:lnTo>
                <a:lnTo>
                  <a:pt x="18" y="156"/>
                </a:lnTo>
                <a:lnTo>
                  <a:pt x="18" y="168"/>
                </a:lnTo>
                <a:lnTo>
                  <a:pt x="36" y="180"/>
                </a:lnTo>
                <a:lnTo>
                  <a:pt x="42" y="186"/>
                </a:lnTo>
                <a:lnTo>
                  <a:pt x="48" y="198"/>
                </a:lnTo>
                <a:lnTo>
                  <a:pt x="48" y="210"/>
                </a:lnTo>
                <a:lnTo>
                  <a:pt x="42" y="222"/>
                </a:lnTo>
                <a:lnTo>
                  <a:pt x="48" y="222"/>
                </a:lnTo>
                <a:lnTo>
                  <a:pt x="54" y="228"/>
                </a:lnTo>
                <a:lnTo>
                  <a:pt x="66" y="228"/>
                </a:lnTo>
                <a:lnTo>
                  <a:pt x="78" y="222"/>
                </a:lnTo>
                <a:lnTo>
                  <a:pt x="84" y="216"/>
                </a:lnTo>
                <a:lnTo>
                  <a:pt x="108" y="222"/>
                </a:lnTo>
                <a:lnTo>
                  <a:pt x="114" y="204"/>
                </a:lnTo>
                <a:lnTo>
                  <a:pt x="144" y="198"/>
                </a:lnTo>
                <a:lnTo>
                  <a:pt x="144" y="204"/>
                </a:lnTo>
                <a:lnTo>
                  <a:pt x="162" y="222"/>
                </a:lnTo>
                <a:lnTo>
                  <a:pt x="174" y="222"/>
                </a:lnTo>
                <a:lnTo>
                  <a:pt x="180" y="216"/>
                </a:lnTo>
                <a:lnTo>
                  <a:pt x="192" y="228"/>
                </a:lnTo>
                <a:lnTo>
                  <a:pt x="204" y="228"/>
                </a:lnTo>
                <a:lnTo>
                  <a:pt x="216" y="216"/>
                </a:lnTo>
                <a:lnTo>
                  <a:pt x="228" y="228"/>
                </a:lnTo>
                <a:lnTo>
                  <a:pt x="246" y="228"/>
                </a:lnTo>
                <a:lnTo>
                  <a:pt x="252" y="222"/>
                </a:lnTo>
                <a:lnTo>
                  <a:pt x="252" y="204"/>
                </a:lnTo>
                <a:lnTo>
                  <a:pt x="246" y="198"/>
                </a:lnTo>
                <a:lnTo>
                  <a:pt x="264" y="192"/>
                </a:lnTo>
                <a:lnTo>
                  <a:pt x="282" y="168"/>
                </a:lnTo>
                <a:lnTo>
                  <a:pt x="312" y="174"/>
                </a:lnTo>
                <a:lnTo>
                  <a:pt x="324" y="156"/>
                </a:lnTo>
                <a:lnTo>
                  <a:pt x="336" y="174"/>
                </a:lnTo>
                <a:lnTo>
                  <a:pt x="348" y="174"/>
                </a:lnTo>
                <a:lnTo>
                  <a:pt x="360" y="180"/>
                </a:lnTo>
                <a:lnTo>
                  <a:pt x="372" y="180"/>
                </a:lnTo>
                <a:lnTo>
                  <a:pt x="372" y="168"/>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0" name="Brazil" descr="© INSCALE GmbH, 05.05.2010&#10;http://www.presentationload.com/">
            <a:extLst>
              <a:ext uri="{FF2B5EF4-FFF2-40B4-BE49-F238E27FC236}">
                <a16:creationId xmlns:a16="http://schemas.microsoft.com/office/drawing/2014/main" id="{7584794F-8357-794C-3F73-65937F1F654F}"/>
              </a:ext>
            </a:extLst>
          </p:cNvPr>
          <p:cNvSpPr>
            <a:spLocks noEditPoints="1"/>
          </p:cNvSpPr>
          <p:nvPr/>
        </p:nvSpPr>
        <p:spPr bwMode="gray">
          <a:xfrm>
            <a:off x="3123650" y="4183882"/>
            <a:ext cx="1312980" cy="1484479"/>
          </a:xfrm>
          <a:custGeom>
            <a:avLst/>
            <a:gdLst>
              <a:gd name="T0" fmla="*/ 2147483647 w 2784"/>
              <a:gd name="T1" fmla="*/ 2147483647 h 3150"/>
              <a:gd name="T2" fmla="*/ 2147483647 w 2784"/>
              <a:gd name="T3" fmla="*/ 2147483647 h 3150"/>
              <a:gd name="T4" fmla="*/ 2147483647 w 2784"/>
              <a:gd name="T5" fmla="*/ 2147483647 h 3150"/>
              <a:gd name="T6" fmla="*/ 2147483647 w 2784"/>
              <a:gd name="T7" fmla="*/ 2147483647 h 3150"/>
              <a:gd name="T8" fmla="*/ 2147483647 w 2784"/>
              <a:gd name="T9" fmla="*/ 2147483647 h 3150"/>
              <a:gd name="T10" fmla="*/ 2147483647 w 2784"/>
              <a:gd name="T11" fmla="*/ 2147483647 h 3150"/>
              <a:gd name="T12" fmla="*/ 2147483647 w 2784"/>
              <a:gd name="T13" fmla="*/ 2147483647 h 3150"/>
              <a:gd name="T14" fmla="*/ 2147483647 w 2784"/>
              <a:gd name="T15" fmla="*/ 2147483647 h 3150"/>
              <a:gd name="T16" fmla="*/ 2147483647 w 2784"/>
              <a:gd name="T17" fmla="*/ 2147483647 h 3150"/>
              <a:gd name="T18" fmla="*/ 2147483647 w 2784"/>
              <a:gd name="T19" fmla="*/ 2147483647 h 3150"/>
              <a:gd name="T20" fmla="*/ 2147483647 w 2784"/>
              <a:gd name="T21" fmla="*/ 2147483647 h 3150"/>
              <a:gd name="T22" fmla="*/ 2147483647 w 2784"/>
              <a:gd name="T23" fmla="*/ 2147483647 h 3150"/>
              <a:gd name="T24" fmla="*/ 2147483647 w 2784"/>
              <a:gd name="T25" fmla="*/ 2147483647 h 3150"/>
              <a:gd name="T26" fmla="*/ 2147483647 w 2784"/>
              <a:gd name="T27" fmla="*/ 2147483647 h 3150"/>
              <a:gd name="T28" fmla="*/ 2147483647 w 2784"/>
              <a:gd name="T29" fmla="*/ 2147483647 h 3150"/>
              <a:gd name="T30" fmla="*/ 2147483647 w 2784"/>
              <a:gd name="T31" fmla="*/ 2147483647 h 3150"/>
              <a:gd name="T32" fmla="*/ 2147483647 w 2784"/>
              <a:gd name="T33" fmla="*/ 2147483647 h 3150"/>
              <a:gd name="T34" fmla="*/ 2147483647 w 2784"/>
              <a:gd name="T35" fmla="*/ 2147483647 h 3150"/>
              <a:gd name="T36" fmla="*/ 2147483647 w 2784"/>
              <a:gd name="T37" fmla="*/ 2147483647 h 3150"/>
              <a:gd name="T38" fmla="*/ 2147483647 w 2784"/>
              <a:gd name="T39" fmla="*/ 2147483647 h 3150"/>
              <a:gd name="T40" fmla="*/ 2147483647 w 2784"/>
              <a:gd name="T41" fmla="*/ 2147483647 h 3150"/>
              <a:gd name="T42" fmla="*/ 2147483647 w 2784"/>
              <a:gd name="T43" fmla="*/ 2147483647 h 3150"/>
              <a:gd name="T44" fmla="*/ 2147483647 w 2784"/>
              <a:gd name="T45" fmla="*/ 2147483647 h 3150"/>
              <a:gd name="T46" fmla="*/ 2147483647 w 2784"/>
              <a:gd name="T47" fmla="*/ 2147483647 h 3150"/>
              <a:gd name="T48" fmla="*/ 2147483647 w 2784"/>
              <a:gd name="T49" fmla="*/ 2147483647 h 3150"/>
              <a:gd name="T50" fmla="*/ 2147483647 w 2784"/>
              <a:gd name="T51" fmla="*/ 2147483647 h 3150"/>
              <a:gd name="T52" fmla="*/ 2147483647 w 2784"/>
              <a:gd name="T53" fmla="*/ 2147483647 h 3150"/>
              <a:gd name="T54" fmla="*/ 2147483647 w 2784"/>
              <a:gd name="T55" fmla="*/ 2147483647 h 3150"/>
              <a:gd name="T56" fmla="*/ 2147483647 w 2784"/>
              <a:gd name="T57" fmla="*/ 2147483647 h 3150"/>
              <a:gd name="T58" fmla="*/ 2147483647 w 2784"/>
              <a:gd name="T59" fmla="*/ 2147483647 h 3150"/>
              <a:gd name="T60" fmla="*/ 2147483647 w 2784"/>
              <a:gd name="T61" fmla="*/ 2147483647 h 3150"/>
              <a:gd name="T62" fmla="*/ 2147483647 w 2784"/>
              <a:gd name="T63" fmla="*/ 2147483647 h 3150"/>
              <a:gd name="T64" fmla="*/ 2147483647 w 2784"/>
              <a:gd name="T65" fmla="*/ 2147483647 h 3150"/>
              <a:gd name="T66" fmla="*/ 2147483647 w 2784"/>
              <a:gd name="T67" fmla="*/ 2147483647 h 3150"/>
              <a:gd name="T68" fmla="*/ 2147483647 w 2784"/>
              <a:gd name="T69" fmla="*/ 2147483647 h 3150"/>
              <a:gd name="T70" fmla="*/ 2147483647 w 2784"/>
              <a:gd name="T71" fmla="*/ 2147483647 h 3150"/>
              <a:gd name="T72" fmla="*/ 2147483647 w 2784"/>
              <a:gd name="T73" fmla="*/ 2147483647 h 3150"/>
              <a:gd name="T74" fmla="*/ 2147483647 w 2784"/>
              <a:gd name="T75" fmla="*/ 2147483647 h 3150"/>
              <a:gd name="T76" fmla="*/ 2147483647 w 2784"/>
              <a:gd name="T77" fmla="*/ 2147483647 h 3150"/>
              <a:gd name="T78" fmla="*/ 2147483647 w 2784"/>
              <a:gd name="T79" fmla="*/ 2147483647 h 3150"/>
              <a:gd name="T80" fmla="*/ 2147483647 w 2784"/>
              <a:gd name="T81" fmla="*/ 2147483647 h 3150"/>
              <a:gd name="T82" fmla="*/ 2147483647 w 2784"/>
              <a:gd name="T83" fmla="*/ 2147483647 h 3150"/>
              <a:gd name="T84" fmla="*/ 2147483647 w 2784"/>
              <a:gd name="T85" fmla="*/ 2147483647 h 3150"/>
              <a:gd name="T86" fmla="*/ 2147483647 w 2784"/>
              <a:gd name="T87" fmla="*/ 2147483647 h 3150"/>
              <a:gd name="T88" fmla="*/ 2147483647 w 2784"/>
              <a:gd name="T89" fmla="*/ 2147483647 h 3150"/>
              <a:gd name="T90" fmla="*/ 2147483647 w 2784"/>
              <a:gd name="T91" fmla="*/ 2147483647 h 3150"/>
              <a:gd name="T92" fmla="*/ 2147483647 w 2784"/>
              <a:gd name="T93" fmla="*/ 2147483647 h 3150"/>
              <a:gd name="T94" fmla="*/ 2147483647 w 2784"/>
              <a:gd name="T95" fmla="*/ 2147483647 h 3150"/>
              <a:gd name="T96" fmla="*/ 2147483647 w 2784"/>
              <a:gd name="T97" fmla="*/ 2147483647 h 3150"/>
              <a:gd name="T98" fmla="*/ 2147483647 w 2784"/>
              <a:gd name="T99" fmla="*/ 2147483647 h 3150"/>
              <a:gd name="T100" fmla="*/ 2147483647 w 2784"/>
              <a:gd name="T101" fmla="*/ 2147483647 h 3150"/>
              <a:gd name="T102" fmla="*/ 2147483647 w 2784"/>
              <a:gd name="T103" fmla="*/ 2147483647 h 3150"/>
              <a:gd name="T104" fmla="*/ 2147483647 w 2784"/>
              <a:gd name="T105" fmla="*/ 2147483647 h 3150"/>
              <a:gd name="T106" fmla="*/ 2147483647 w 2784"/>
              <a:gd name="T107" fmla="*/ 2147483647 h 3150"/>
              <a:gd name="T108" fmla="*/ 2147483647 w 2784"/>
              <a:gd name="T109" fmla="*/ 2147483647 h 3150"/>
              <a:gd name="T110" fmla="*/ 2147483647 w 2784"/>
              <a:gd name="T111" fmla="*/ 2147483647 h 3150"/>
              <a:gd name="T112" fmla="*/ 2147483647 w 2784"/>
              <a:gd name="T113" fmla="*/ 2147483647 h 3150"/>
              <a:gd name="T114" fmla="*/ 2147483647 w 2784"/>
              <a:gd name="T115" fmla="*/ 2147483647 h 3150"/>
              <a:gd name="T116" fmla="*/ 2147483647 w 2784"/>
              <a:gd name="T117" fmla="*/ 2147483647 h 3150"/>
              <a:gd name="T118" fmla="*/ 2147483647 w 2784"/>
              <a:gd name="T119" fmla="*/ 2147483647 h 315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784"/>
              <a:gd name="T181" fmla="*/ 0 h 3150"/>
              <a:gd name="T182" fmla="*/ 2784 w 2784"/>
              <a:gd name="T183" fmla="*/ 3150 h 315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784" h="3150">
                <a:moveTo>
                  <a:pt x="1716" y="450"/>
                </a:moveTo>
                <a:lnTo>
                  <a:pt x="1710" y="450"/>
                </a:lnTo>
                <a:lnTo>
                  <a:pt x="1698" y="444"/>
                </a:lnTo>
                <a:lnTo>
                  <a:pt x="1680" y="444"/>
                </a:lnTo>
                <a:lnTo>
                  <a:pt x="1662" y="438"/>
                </a:lnTo>
                <a:lnTo>
                  <a:pt x="1650" y="438"/>
                </a:lnTo>
                <a:lnTo>
                  <a:pt x="1644" y="444"/>
                </a:lnTo>
                <a:lnTo>
                  <a:pt x="1644" y="450"/>
                </a:lnTo>
                <a:lnTo>
                  <a:pt x="1650" y="462"/>
                </a:lnTo>
                <a:lnTo>
                  <a:pt x="1650" y="468"/>
                </a:lnTo>
                <a:lnTo>
                  <a:pt x="1656" y="480"/>
                </a:lnTo>
                <a:lnTo>
                  <a:pt x="1638" y="480"/>
                </a:lnTo>
                <a:lnTo>
                  <a:pt x="1638" y="504"/>
                </a:lnTo>
                <a:lnTo>
                  <a:pt x="1656" y="516"/>
                </a:lnTo>
                <a:lnTo>
                  <a:pt x="1644" y="528"/>
                </a:lnTo>
                <a:lnTo>
                  <a:pt x="1644" y="540"/>
                </a:lnTo>
                <a:lnTo>
                  <a:pt x="1656" y="564"/>
                </a:lnTo>
                <a:lnTo>
                  <a:pt x="1668" y="570"/>
                </a:lnTo>
                <a:lnTo>
                  <a:pt x="1674" y="576"/>
                </a:lnTo>
                <a:lnTo>
                  <a:pt x="1686" y="576"/>
                </a:lnTo>
                <a:lnTo>
                  <a:pt x="1698" y="570"/>
                </a:lnTo>
                <a:lnTo>
                  <a:pt x="1710" y="570"/>
                </a:lnTo>
                <a:lnTo>
                  <a:pt x="1716" y="564"/>
                </a:lnTo>
                <a:lnTo>
                  <a:pt x="1716" y="558"/>
                </a:lnTo>
                <a:lnTo>
                  <a:pt x="1728" y="558"/>
                </a:lnTo>
                <a:lnTo>
                  <a:pt x="1740" y="552"/>
                </a:lnTo>
                <a:lnTo>
                  <a:pt x="1758" y="552"/>
                </a:lnTo>
                <a:lnTo>
                  <a:pt x="1770" y="546"/>
                </a:lnTo>
                <a:lnTo>
                  <a:pt x="1776" y="534"/>
                </a:lnTo>
                <a:lnTo>
                  <a:pt x="1788" y="492"/>
                </a:lnTo>
                <a:lnTo>
                  <a:pt x="1794" y="480"/>
                </a:lnTo>
                <a:lnTo>
                  <a:pt x="1794" y="474"/>
                </a:lnTo>
                <a:lnTo>
                  <a:pt x="1800" y="462"/>
                </a:lnTo>
                <a:lnTo>
                  <a:pt x="1800" y="444"/>
                </a:lnTo>
                <a:lnTo>
                  <a:pt x="1794" y="438"/>
                </a:lnTo>
                <a:lnTo>
                  <a:pt x="1752" y="438"/>
                </a:lnTo>
                <a:lnTo>
                  <a:pt x="1740" y="444"/>
                </a:lnTo>
                <a:lnTo>
                  <a:pt x="1734" y="444"/>
                </a:lnTo>
                <a:lnTo>
                  <a:pt x="1722" y="450"/>
                </a:lnTo>
                <a:lnTo>
                  <a:pt x="1716" y="450"/>
                </a:lnTo>
                <a:close/>
                <a:moveTo>
                  <a:pt x="1716" y="438"/>
                </a:moveTo>
                <a:lnTo>
                  <a:pt x="1740" y="432"/>
                </a:lnTo>
                <a:lnTo>
                  <a:pt x="1722" y="414"/>
                </a:lnTo>
                <a:lnTo>
                  <a:pt x="1698" y="438"/>
                </a:lnTo>
                <a:lnTo>
                  <a:pt x="1716" y="438"/>
                </a:lnTo>
                <a:close/>
                <a:moveTo>
                  <a:pt x="1686" y="408"/>
                </a:moveTo>
                <a:lnTo>
                  <a:pt x="1662" y="408"/>
                </a:lnTo>
                <a:lnTo>
                  <a:pt x="1662" y="426"/>
                </a:lnTo>
                <a:lnTo>
                  <a:pt x="1698" y="426"/>
                </a:lnTo>
                <a:lnTo>
                  <a:pt x="1716" y="402"/>
                </a:lnTo>
                <a:lnTo>
                  <a:pt x="1698" y="384"/>
                </a:lnTo>
                <a:lnTo>
                  <a:pt x="1686" y="408"/>
                </a:lnTo>
                <a:close/>
                <a:moveTo>
                  <a:pt x="1572" y="492"/>
                </a:moveTo>
                <a:lnTo>
                  <a:pt x="1572" y="510"/>
                </a:lnTo>
                <a:lnTo>
                  <a:pt x="1554" y="546"/>
                </a:lnTo>
                <a:lnTo>
                  <a:pt x="1584" y="528"/>
                </a:lnTo>
                <a:lnTo>
                  <a:pt x="1590" y="516"/>
                </a:lnTo>
                <a:lnTo>
                  <a:pt x="1596" y="510"/>
                </a:lnTo>
                <a:lnTo>
                  <a:pt x="1608" y="486"/>
                </a:lnTo>
                <a:lnTo>
                  <a:pt x="1608" y="480"/>
                </a:lnTo>
                <a:lnTo>
                  <a:pt x="1602" y="474"/>
                </a:lnTo>
                <a:lnTo>
                  <a:pt x="1596" y="474"/>
                </a:lnTo>
                <a:lnTo>
                  <a:pt x="1584" y="480"/>
                </a:lnTo>
                <a:lnTo>
                  <a:pt x="1572" y="492"/>
                </a:lnTo>
                <a:close/>
                <a:moveTo>
                  <a:pt x="1632" y="426"/>
                </a:moveTo>
                <a:lnTo>
                  <a:pt x="1608" y="450"/>
                </a:lnTo>
                <a:lnTo>
                  <a:pt x="1626" y="456"/>
                </a:lnTo>
                <a:lnTo>
                  <a:pt x="1644" y="432"/>
                </a:lnTo>
                <a:lnTo>
                  <a:pt x="1632" y="426"/>
                </a:lnTo>
                <a:close/>
                <a:moveTo>
                  <a:pt x="2778" y="1002"/>
                </a:moveTo>
                <a:lnTo>
                  <a:pt x="2778" y="984"/>
                </a:lnTo>
                <a:lnTo>
                  <a:pt x="2772" y="972"/>
                </a:lnTo>
                <a:lnTo>
                  <a:pt x="2760" y="954"/>
                </a:lnTo>
                <a:lnTo>
                  <a:pt x="2754" y="936"/>
                </a:lnTo>
                <a:lnTo>
                  <a:pt x="2754" y="870"/>
                </a:lnTo>
                <a:lnTo>
                  <a:pt x="2724" y="840"/>
                </a:lnTo>
                <a:lnTo>
                  <a:pt x="2694" y="834"/>
                </a:lnTo>
                <a:lnTo>
                  <a:pt x="2646" y="840"/>
                </a:lnTo>
                <a:lnTo>
                  <a:pt x="2628" y="822"/>
                </a:lnTo>
                <a:lnTo>
                  <a:pt x="2610" y="822"/>
                </a:lnTo>
                <a:lnTo>
                  <a:pt x="2592" y="798"/>
                </a:lnTo>
                <a:lnTo>
                  <a:pt x="2568" y="798"/>
                </a:lnTo>
                <a:lnTo>
                  <a:pt x="2538" y="768"/>
                </a:lnTo>
                <a:lnTo>
                  <a:pt x="2526" y="750"/>
                </a:lnTo>
                <a:lnTo>
                  <a:pt x="2490" y="714"/>
                </a:lnTo>
                <a:lnTo>
                  <a:pt x="2418" y="666"/>
                </a:lnTo>
                <a:lnTo>
                  <a:pt x="2394" y="660"/>
                </a:lnTo>
                <a:lnTo>
                  <a:pt x="2316" y="660"/>
                </a:lnTo>
                <a:lnTo>
                  <a:pt x="2316" y="672"/>
                </a:lnTo>
                <a:lnTo>
                  <a:pt x="2310" y="672"/>
                </a:lnTo>
                <a:lnTo>
                  <a:pt x="2298" y="660"/>
                </a:lnTo>
                <a:lnTo>
                  <a:pt x="2286" y="654"/>
                </a:lnTo>
                <a:lnTo>
                  <a:pt x="2274" y="654"/>
                </a:lnTo>
                <a:lnTo>
                  <a:pt x="2262" y="648"/>
                </a:lnTo>
                <a:lnTo>
                  <a:pt x="2232" y="648"/>
                </a:lnTo>
                <a:lnTo>
                  <a:pt x="2226" y="642"/>
                </a:lnTo>
                <a:lnTo>
                  <a:pt x="2214" y="636"/>
                </a:lnTo>
                <a:lnTo>
                  <a:pt x="2196" y="630"/>
                </a:lnTo>
                <a:lnTo>
                  <a:pt x="2184" y="624"/>
                </a:lnTo>
                <a:lnTo>
                  <a:pt x="2166" y="618"/>
                </a:lnTo>
                <a:lnTo>
                  <a:pt x="2154" y="618"/>
                </a:lnTo>
                <a:lnTo>
                  <a:pt x="2142" y="624"/>
                </a:lnTo>
                <a:lnTo>
                  <a:pt x="2112" y="654"/>
                </a:lnTo>
                <a:lnTo>
                  <a:pt x="2106" y="666"/>
                </a:lnTo>
                <a:lnTo>
                  <a:pt x="2088" y="642"/>
                </a:lnTo>
                <a:lnTo>
                  <a:pt x="2088" y="678"/>
                </a:lnTo>
                <a:lnTo>
                  <a:pt x="2058" y="702"/>
                </a:lnTo>
                <a:lnTo>
                  <a:pt x="2076" y="636"/>
                </a:lnTo>
                <a:lnTo>
                  <a:pt x="2082" y="636"/>
                </a:lnTo>
                <a:lnTo>
                  <a:pt x="2094" y="624"/>
                </a:lnTo>
                <a:lnTo>
                  <a:pt x="2094" y="606"/>
                </a:lnTo>
                <a:lnTo>
                  <a:pt x="2088" y="600"/>
                </a:lnTo>
                <a:lnTo>
                  <a:pt x="2082" y="600"/>
                </a:lnTo>
                <a:lnTo>
                  <a:pt x="2064" y="618"/>
                </a:lnTo>
                <a:lnTo>
                  <a:pt x="2076" y="582"/>
                </a:lnTo>
                <a:lnTo>
                  <a:pt x="2070" y="582"/>
                </a:lnTo>
                <a:lnTo>
                  <a:pt x="2064" y="576"/>
                </a:lnTo>
                <a:lnTo>
                  <a:pt x="2064" y="570"/>
                </a:lnTo>
                <a:lnTo>
                  <a:pt x="2040" y="546"/>
                </a:lnTo>
                <a:lnTo>
                  <a:pt x="2034" y="546"/>
                </a:lnTo>
                <a:lnTo>
                  <a:pt x="2022" y="564"/>
                </a:lnTo>
                <a:lnTo>
                  <a:pt x="2016" y="552"/>
                </a:lnTo>
                <a:lnTo>
                  <a:pt x="2004" y="546"/>
                </a:lnTo>
                <a:lnTo>
                  <a:pt x="1998" y="534"/>
                </a:lnTo>
                <a:lnTo>
                  <a:pt x="1986" y="528"/>
                </a:lnTo>
                <a:lnTo>
                  <a:pt x="1980" y="522"/>
                </a:lnTo>
                <a:lnTo>
                  <a:pt x="1968" y="516"/>
                </a:lnTo>
                <a:lnTo>
                  <a:pt x="1944" y="516"/>
                </a:lnTo>
                <a:lnTo>
                  <a:pt x="1932" y="510"/>
                </a:lnTo>
                <a:lnTo>
                  <a:pt x="1926" y="510"/>
                </a:lnTo>
                <a:lnTo>
                  <a:pt x="1914" y="498"/>
                </a:lnTo>
                <a:lnTo>
                  <a:pt x="1902" y="492"/>
                </a:lnTo>
                <a:lnTo>
                  <a:pt x="1896" y="480"/>
                </a:lnTo>
                <a:lnTo>
                  <a:pt x="1884" y="474"/>
                </a:lnTo>
                <a:lnTo>
                  <a:pt x="1878" y="486"/>
                </a:lnTo>
                <a:lnTo>
                  <a:pt x="1824" y="486"/>
                </a:lnTo>
                <a:lnTo>
                  <a:pt x="1812" y="498"/>
                </a:lnTo>
                <a:lnTo>
                  <a:pt x="1806" y="510"/>
                </a:lnTo>
                <a:lnTo>
                  <a:pt x="1806" y="522"/>
                </a:lnTo>
                <a:lnTo>
                  <a:pt x="1800" y="528"/>
                </a:lnTo>
                <a:lnTo>
                  <a:pt x="1800" y="534"/>
                </a:lnTo>
                <a:lnTo>
                  <a:pt x="1812" y="552"/>
                </a:lnTo>
                <a:lnTo>
                  <a:pt x="1776" y="552"/>
                </a:lnTo>
                <a:lnTo>
                  <a:pt x="1770" y="564"/>
                </a:lnTo>
                <a:lnTo>
                  <a:pt x="1758" y="576"/>
                </a:lnTo>
                <a:lnTo>
                  <a:pt x="1752" y="588"/>
                </a:lnTo>
                <a:lnTo>
                  <a:pt x="1752" y="594"/>
                </a:lnTo>
                <a:lnTo>
                  <a:pt x="1746" y="600"/>
                </a:lnTo>
                <a:lnTo>
                  <a:pt x="1746" y="612"/>
                </a:lnTo>
                <a:lnTo>
                  <a:pt x="1740" y="624"/>
                </a:lnTo>
                <a:lnTo>
                  <a:pt x="1728" y="636"/>
                </a:lnTo>
                <a:lnTo>
                  <a:pt x="1722" y="636"/>
                </a:lnTo>
                <a:lnTo>
                  <a:pt x="1728" y="630"/>
                </a:lnTo>
                <a:lnTo>
                  <a:pt x="1728" y="618"/>
                </a:lnTo>
                <a:lnTo>
                  <a:pt x="1734" y="606"/>
                </a:lnTo>
                <a:lnTo>
                  <a:pt x="1734" y="600"/>
                </a:lnTo>
                <a:lnTo>
                  <a:pt x="1740" y="588"/>
                </a:lnTo>
                <a:lnTo>
                  <a:pt x="1740" y="582"/>
                </a:lnTo>
                <a:lnTo>
                  <a:pt x="1734" y="576"/>
                </a:lnTo>
                <a:lnTo>
                  <a:pt x="1728" y="576"/>
                </a:lnTo>
                <a:lnTo>
                  <a:pt x="1722" y="582"/>
                </a:lnTo>
                <a:lnTo>
                  <a:pt x="1716" y="582"/>
                </a:lnTo>
                <a:lnTo>
                  <a:pt x="1704" y="594"/>
                </a:lnTo>
                <a:lnTo>
                  <a:pt x="1692" y="588"/>
                </a:lnTo>
                <a:lnTo>
                  <a:pt x="1656" y="588"/>
                </a:lnTo>
                <a:lnTo>
                  <a:pt x="1644" y="582"/>
                </a:lnTo>
                <a:lnTo>
                  <a:pt x="1632" y="570"/>
                </a:lnTo>
                <a:lnTo>
                  <a:pt x="1632" y="522"/>
                </a:lnTo>
                <a:lnTo>
                  <a:pt x="1626" y="516"/>
                </a:lnTo>
                <a:lnTo>
                  <a:pt x="1626" y="504"/>
                </a:lnTo>
                <a:lnTo>
                  <a:pt x="1620" y="504"/>
                </a:lnTo>
                <a:lnTo>
                  <a:pt x="1614" y="510"/>
                </a:lnTo>
                <a:lnTo>
                  <a:pt x="1602" y="516"/>
                </a:lnTo>
                <a:lnTo>
                  <a:pt x="1596" y="522"/>
                </a:lnTo>
                <a:lnTo>
                  <a:pt x="1590" y="534"/>
                </a:lnTo>
                <a:lnTo>
                  <a:pt x="1584" y="540"/>
                </a:lnTo>
                <a:lnTo>
                  <a:pt x="1560" y="552"/>
                </a:lnTo>
                <a:lnTo>
                  <a:pt x="1554" y="558"/>
                </a:lnTo>
                <a:lnTo>
                  <a:pt x="1512" y="558"/>
                </a:lnTo>
                <a:lnTo>
                  <a:pt x="1500" y="552"/>
                </a:lnTo>
                <a:lnTo>
                  <a:pt x="1542" y="540"/>
                </a:lnTo>
                <a:lnTo>
                  <a:pt x="1548" y="528"/>
                </a:lnTo>
                <a:lnTo>
                  <a:pt x="1566" y="510"/>
                </a:lnTo>
                <a:lnTo>
                  <a:pt x="1566" y="492"/>
                </a:lnTo>
                <a:lnTo>
                  <a:pt x="1572" y="486"/>
                </a:lnTo>
                <a:lnTo>
                  <a:pt x="1590" y="450"/>
                </a:lnTo>
                <a:lnTo>
                  <a:pt x="1626" y="414"/>
                </a:lnTo>
                <a:lnTo>
                  <a:pt x="1638" y="408"/>
                </a:lnTo>
                <a:lnTo>
                  <a:pt x="1656" y="390"/>
                </a:lnTo>
                <a:lnTo>
                  <a:pt x="1656" y="378"/>
                </a:lnTo>
                <a:lnTo>
                  <a:pt x="1662" y="366"/>
                </a:lnTo>
                <a:lnTo>
                  <a:pt x="1674" y="354"/>
                </a:lnTo>
                <a:lnTo>
                  <a:pt x="1686" y="348"/>
                </a:lnTo>
                <a:lnTo>
                  <a:pt x="1692" y="342"/>
                </a:lnTo>
                <a:lnTo>
                  <a:pt x="1704" y="336"/>
                </a:lnTo>
                <a:lnTo>
                  <a:pt x="1680" y="330"/>
                </a:lnTo>
                <a:lnTo>
                  <a:pt x="1698" y="312"/>
                </a:lnTo>
                <a:lnTo>
                  <a:pt x="1698" y="294"/>
                </a:lnTo>
                <a:lnTo>
                  <a:pt x="1692" y="288"/>
                </a:lnTo>
                <a:lnTo>
                  <a:pt x="1680" y="282"/>
                </a:lnTo>
                <a:lnTo>
                  <a:pt x="1662" y="282"/>
                </a:lnTo>
                <a:lnTo>
                  <a:pt x="1650" y="276"/>
                </a:lnTo>
                <a:lnTo>
                  <a:pt x="1644" y="270"/>
                </a:lnTo>
                <a:lnTo>
                  <a:pt x="1638" y="252"/>
                </a:lnTo>
                <a:lnTo>
                  <a:pt x="1632" y="216"/>
                </a:lnTo>
                <a:lnTo>
                  <a:pt x="1626" y="168"/>
                </a:lnTo>
                <a:lnTo>
                  <a:pt x="1620" y="138"/>
                </a:lnTo>
                <a:lnTo>
                  <a:pt x="1614" y="114"/>
                </a:lnTo>
                <a:lnTo>
                  <a:pt x="1608" y="96"/>
                </a:lnTo>
                <a:lnTo>
                  <a:pt x="1602" y="84"/>
                </a:lnTo>
                <a:lnTo>
                  <a:pt x="1590" y="78"/>
                </a:lnTo>
                <a:lnTo>
                  <a:pt x="1584" y="78"/>
                </a:lnTo>
                <a:lnTo>
                  <a:pt x="1584" y="90"/>
                </a:lnTo>
                <a:lnTo>
                  <a:pt x="1590" y="96"/>
                </a:lnTo>
                <a:lnTo>
                  <a:pt x="1590" y="108"/>
                </a:lnTo>
                <a:lnTo>
                  <a:pt x="1572" y="108"/>
                </a:lnTo>
                <a:lnTo>
                  <a:pt x="1572" y="102"/>
                </a:lnTo>
                <a:lnTo>
                  <a:pt x="1566" y="108"/>
                </a:lnTo>
                <a:lnTo>
                  <a:pt x="1560" y="120"/>
                </a:lnTo>
                <a:lnTo>
                  <a:pt x="1560" y="126"/>
                </a:lnTo>
                <a:lnTo>
                  <a:pt x="1554" y="132"/>
                </a:lnTo>
                <a:lnTo>
                  <a:pt x="1548" y="144"/>
                </a:lnTo>
                <a:lnTo>
                  <a:pt x="1536" y="156"/>
                </a:lnTo>
                <a:lnTo>
                  <a:pt x="1518" y="192"/>
                </a:lnTo>
                <a:lnTo>
                  <a:pt x="1518" y="210"/>
                </a:lnTo>
                <a:lnTo>
                  <a:pt x="1494" y="246"/>
                </a:lnTo>
                <a:lnTo>
                  <a:pt x="1488" y="246"/>
                </a:lnTo>
                <a:lnTo>
                  <a:pt x="1482" y="252"/>
                </a:lnTo>
                <a:lnTo>
                  <a:pt x="1464" y="252"/>
                </a:lnTo>
                <a:lnTo>
                  <a:pt x="1452" y="240"/>
                </a:lnTo>
                <a:lnTo>
                  <a:pt x="1446" y="246"/>
                </a:lnTo>
                <a:lnTo>
                  <a:pt x="1434" y="246"/>
                </a:lnTo>
                <a:lnTo>
                  <a:pt x="1428" y="240"/>
                </a:lnTo>
                <a:lnTo>
                  <a:pt x="1416" y="240"/>
                </a:lnTo>
                <a:lnTo>
                  <a:pt x="1410" y="246"/>
                </a:lnTo>
                <a:lnTo>
                  <a:pt x="1410" y="252"/>
                </a:lnTo>
                <a:lnTo>
                  <a:pt x="1404" y="258"/>
                </a:lnTo>
                <a:lnTo>
                  <a:pt x="1380" y="258"/>
                </a:lnTo>
                <a:lnTo>
                  <a:pt x="1368" y="246"/>
                </a:lnTo>
                <a:lnTo>
                  <a:pt x="1368" y="240"/>
                </a:lnTo>
                <a:lnTo>
                  <a:pt x="1350" y="234"/>
                </a:lnTo>
                <a:lnTo>
                  <a:pt x="1344" y="228"/>
                </a:lnTo>
                <a:lnTo>
                  <a:pt x="1338" y="216"/>
                </a:lnTo>
                <a:lnTo>
                  <a:pt x="1332" y="216"/>
                </a:lnTo>
                <a:lnTo>
                  <a:pt x="1320" y="222"/>
                </a:lnTo>
                <a:lnTo>
                  <a:pt x="1314" y="228"/>
                </a:lnTo>
                <a:lnTo>
                  <a:pt x="1302" y="234"/>
                </a:lnTo>
                <a:lnTo>
                  <a:pt x="1278" y="234"/>
                </a:lnTo>
                <a:lnTo>
                  <a:pt x="1278" y="222"/>
                </a:lnTo>
                <a:lnTo>
                  <a:pt x="1272" y="222"/>
                </a:lnTo>
                <a:lnTo>
                  <a:pt x="1260" y="228"/>
                </a:lnTo>
                <a:lnTo>
                  <a:pt x="1260" y="252"/>
                </a:lnTo>
                <a:lnTo>
                  <a:pt x="1272" y="264"/>
                </a:lnTo>
                <a:lnTo>
                  <a:pt x="1272" y="270"/>
                </a:lnTo>
                <a:lnTo>
                  <a:pt x="1278" y="276"/>
                </a:lnTo>
                <a:lnTo>
                  <a:pt x="1272" y="282"/>
                </a:lnTo>
                <a:lnTo>
                  <a:pt x="1254" y="282"/>
                </a:lnTo>
                <a:lnTo>
                  <a:pt x="1230" y="270"/>
                </a:lnTo>
                <a:lnTo>
                  <a:pt x="1224" y="270"/>
                </a:lnTo>
                <a:lnTo>
                  <a:pt x="1212" y="264"/>
                </a:lnTo>
                <a:lnTo>
                  <a:pt x="1212" y="270"/>
                </a:lnTo>
                <a:lnTo>
                  <a:pt x="1206" y="276"/>
                </a:lnTo>
                <a:lnTo>
                  <a:pt x="1200" y="276"/>
                </a:lnTo>
                <a:lnTo>
                  <a:pt x="1188" y="264"/>
                </a:lnTo>
                <a:lnTo>
                  <a:pt x="1176" y="264"/>
                </a:lnTo>
                <a:lnTo>
                  <a:pt x="1158" y="282"/>
                </a:lnTo>
                <a:lnTo>
                  <a:pt x="1158" y="288"/>
                </a:lnTo>
                <a:lnTo>
                  <a:pt x="1128" y="288"/>
                </a:lnTo>
                <a:lnTo>
                  <a:pt x="1122" y="300"/>
                </a:lnTo>
                <a:lnTo>
                  <a:pt x="1104" y="300"/>
                </a:lnTo>
                <a:lnTo>
                  <a:pt x="1092" y="312"/>
                </a:lnTo>
                <a:lnTo>
                  <a:pt x="1092" y="324"/>
                </a:lnTo>
                <a:lnTo>
                  <a:pt x="1086" y="330"/>
                </a:lnTo>
                <a:lnTo>
                  <a:pt x="1050" y="330"/>
                </a:lnTo>
                <a:lnTo>
                  <a:pt x="1044" y="318"/>
                </a:lnTo>
                <a:lnTo>
                  <a:pt x="1032" y="318"/>
                </a:lnTo>
                <a:lnTo>
                  <a:pt x="1002" y="282"/>
                </a:lnTo>
                <a:lnTo>
                  <a:pt x="1002" y="252"/>
                </a:lnTo>
                <a:lnTo>
                  <a:pt x="978" y="228"/>
                </a:lnTo>
                <a:lnTo>
                  <a:pt x="972" y="216"/>
                </a:lnTo>
                <a:lnTo>
                  <a:pt x="972" y="210"/>
                </a:lnTo>
                <a:lnTo>
                  <a:pt x="978" y="198"/>
                </a:lnTo>
                <a:lnTo>
                  <a:pt x="978" y="192"/>
                </a:lnTo>
                <a:lnTo>
                  <a:pt x="984" y="180"/>
                </a:lnTo>
                <a:lnTo>
                  <a:pt x="996" y="138"/>
                </a:lnTo>
                <a:lnTo>
                  <a:pt x="1008" y="126"/>
                </a:lnTo>
                <a:lnTo>
                  <a:pt x="1014" y="114"/>
                </a:lnTo>
                <a:lnTo>
                  <a:pt x="1014" y="102"/>
                </a:lnTo>
                <a:lnTo>
                  <a:pt x="1008" y="102"/>
                </a:lnTo>
                <a:lnTo>
                  <a:pt x="1002" y="96"/>
                </a:lnTo>
                <a:lnTo>
                  <a:pt x="1002" y="66"/>
                </a:lnTo>
                <a:lnTo>
                  <a:pt x="996" y="66"/>
                </a:lnTo>
                <a:lnTo>
                  <a:pt x="984" y="72"/>
                </a:lnTo>
                <a:lnTo>
                  <a:pt x="978" y="72"/>
                </a:lnTo>
                <a:lnTo>
                  <a:pt x="972" y="66"/>
                </a:lnTo>
                <a:lnTo>
                  <a:pt x="972" y="60"/>
                </a:lnTo>
                <a:lnTo>
                  <a:pt x="978" y="54"/>
                </a:lnTo>
                <a:lnTo>
                  <a:pt x="984" y="42"/>
                </a:lnTo>
                <a:lnTo>
                  <a:pt x="984" y="24"/>
                </a:lnTo>
                <a:lnTo>
                  <a:pt x="978" y="12"/>
                </a:lnTo>
                <a:lnTo>
                  <a:pt x="966" y="0"/>
                </a:lnTo>
                <a:lnTo>
                  <a:pt x="960" y="12"/>
                </a:lnTo>
                <a:lnTo>
                  <a:pt x="936" y="6"/>
                </a:lnTo>
                <a:lnTo>
                  <a:pt x="936" y="42"/>
                </a:lnTo>
                <a:lnTo>
                  <a:pt x="930" y="48"/>
                </a:lnTo>
                <a:lnTo>
                  <a:pt x="918" y="48"/>
                </a:lnTo>
                <a:lnTo>
                  <a:pt x="918" y="60"/>
                </a:lnTo>
                <a:lnTo>
                  <a:pt x="894" y="60"/>
                </a:lnTo>
                <a:lnTo>
                  <a:pt x="882" y="66"/>
                </a:lnTo>
                <a:lnTo>
                  <a:pt x="858" y="90"/>
                </a:lnTo>
                <a:lnTo>
                  <a:pt x="846" y="96"/>
                </a:lnTo>
                <a:lnTo>
                  <a:pt x="828" y="96"/>
                </a:lnTo>
                <a:lnTo>
                  <a:pt x="822" y="90"/>
                </a:lnTo>
                <a:lnTo>
                  <a:pt x="804" y="90"/>
                </a:lnTo>
                <a:lnTo>
                  <a:pt x="798" y="96"/>
                </a:lnTo>
                <a:lnTo>
                  <a:pt x="798" y="108"/>
                </a:lnTo>
                <a:lnTo>
                  <a:pt x="792" y="120"/>
                </a:lnTo>
                <a:lnTo>
                  <a:pt x="792" y="138"/>
                </a:lnTo>
                <a:lnTo>
                  <a:pt x="786" y="144"/>
                </a:lnTo>
                <a:lnTo>
                  <a:pt x="774" y="138"/>
                </a:lnTo>
                <a:lnTo>
                  <a:pt x="762" y="126"/>
                </a:lnTo>
                <a:lnTo>
                  <a:pt x="756" y="114"/>
                </a:lnTo>
                <a:lnTo>
                  <a:pt x="750" y="108"/>
                </a:lnTo>
                <a:lnTo>
                  <a:pt x="738" y="108"/>
                </a:lnTo>
                <a:lnTo>
                  <a:pt x="732" y="114"/>
                </a:lnTo>
                <a:lnTo>
                  <a:pt x="720" y="108"/>
                </a:lnTo>
                <a:lnTo>
                  <a:pt x="708" y="114"/>
                </a:lnTo>
                <a:lnTo>
                  <a:pt x="696" y="114"/>
                </a:lnTo>
                <a:lnTo>
                  <a:pt x="696" y="96"/>
                </a:lnTo>
                <a:lnTo>
                  <a:pt x="690" y="90"/>
                </a:lnTo>
                <a:lnTo>
                  <a:pt x="648" y="90"/>
                </a:lnTo>
                <a:lnTo>
                  <a:pt x="648" y="84"/>
                </a:lnTo>
                <a:lnTo>
                  <a:pt x="642" y="78"/>
                </a:lnTo>
                <a:lnTo>
                  <a:pt x="642" y="108"/>
                </a:lnTo>
                <a:lnTo>
                  <a:pt x="660" y="126"/>
                </a:lnTo>
                <a:lnTo>
                  <a:pt x="672" y="132"/>
                </a:lnTo>
                <a:lnTo>
                  <a:pt x="678" y="138"/>
                </a:lnTo>
                <a:lnTo>
                  <a:pt x="678" y="168"/>
                </a:lnTo>
                <a:lnTo>
                  <a:pt x="672" y="174"/>
                </a:lnTo>
                <a:lnTo>
                  <a:pt x="684" y="186"/>
                </a:lnTo>
                <a:lnTo>
                  <a:pt x="690" y="198"/>
                </a:lnTo>
                <a:lnTo>
                  <a:pt x="690" y="228"/>
                </a:lnTo>
                <a:lnTo>
                  <a:pt x="738" y="234"/>
                </a:lnTo>
                <a:lnTo>
                  <a:pt x="744" y="240"/>
                </a:lnTo>
                <a:lnTo>
                  <a:pt x="744" y="246"/>
                </a:lnTo>
                <a:lnTo>
                  <a:pt x="738" y="258"/>
                </a:lnTo>
                <a:lnTo>
                  <a:pt x="732" y="264"/>
                </a:lnTo>
                <a:lnTo>
                  <a:pt x="690" y="264"/>
                </a:lnTo>
                <a:lnTo>
                  <a:pt x="690" y="294"/>
                </a:lnTo>
                <a:lnTo>
                  <a:pt x="684" y="306"/>
                </a:lnTo>
                <a:lnTo>
                  <a:pt x="648" y="324"/>
                </a:lnTo>
                <a:lnTo>
                  <a:pt x="642" y="330"/>
                </a:lnTo>
                <a:lnTo>
                  <a:pt x="624" y="330"/>
                </a:lnTo>
                <a:lnTo>
                  <a:pt x="612" y="342"/>
                </a:lnTo>
                <a:lnTo>
                  <a:pt x="600" y="366"/>
                </a:lnTo>
                <a:lnTo>
                  <a:pt x="588" y="378"/>
                </a:lnTo>
                <a:lnTo>
                  <a:pt x="582" y="378"/>
                </a:lnTo>
                <a:lnTo>
                  <a:pt x="582" y="354"/>
                </a:lnTo>
                <a:lnTo>
                  <a:pt x="576" y="348"/>
                </a:lnTo>
                <a:lnTo>
                  <a:pt x="570" y="354"/>
                </a:lnTo>
                <a:lnTo>
                  <a:pt x="558" y="360"/>
                </a:lnTo>
                <a:lnTo>
                  <a:pt x="552" y="366"/>
                </a:lnTo>
                <a:lnTo>
                  <a:pt x="540" y="372"/>
                </a:lnTo>
                <a:lnTo>
                  <a:pt x="534" y="372"/>
                </a:lnTo>
                <a:lnTo>
                  <a:pt x="522" y="366"/>
                </a:lnTo>
                <a:lnTo>
                  <a:pt x="516" y="366"/>
                </a:lnTo>
                <a:lnTo>
                  <a:pt x="504" y="354"/>
                </a:lnTo>
                <a:lnTo>
                  <a:pt x="504" y="348"/>
                </a:lnTo>
                <a:lnTo>
                  <a:pt x="498" y="336"/>
                </a:lnTo>
                <a:lnTo>
                  <a:pt x="492" y="330"/>
                </a:lnTo>
                <a:lnTo>
                  <a:pt x="468" y="330"/>
                </a:lnTo>
                <a:lnTo>
                  <a:pt x="468" y="300"/>
                </a:lnTo>
                <a:lnTo>
                  <a:pt x="462" y="288"/>
                </a:lnTo>
                <a:lnTo>
                  <a:pt x="462" y="276"/>
                </a:lnTo>
                <a:lnTo>
                  <a:pt x="456" y="270"/>
                </a:lnTo>
                <a:lnTo>
                  <a:pt x="456" y="258"/>
                </a:lnTo>
                <a:lnTo>
                  <a:pt x="450" y="258"/>
                </a:lnTo>
                <a:lnTo>
                  <a:pt x="420" y="288"/>
                </a:lnTo>
                <a:lnTo>
                  <a:pt x="396" y="264"/>
                </a:lnTo>
                <a:lnTo>
                  <a:pt x="390" y="264"/>
                </a:lnTo>
                <a:lnTo>
                  <a:pt x="384" y="270"/>
                </a:lnTo>
                <a:lnTo>
                  <a:pt x="384" y="288"/>
                </a:lnTo>
                <a:lnTo>
                  <a:pt x="318" y="294"/>
                </a:lnTo>
                <a:lnTo>
                  <a:pt x="306" y="282"/>
                </a:lnTo>
                <a:lnTo>
                  <a:pt x="288" y="282"/>
                </a:lnTo>
                <a:lnTo>
                  <a:pt x="282" y="288"/>
                </a:lnTo>
                <a:lnTo>
                  <a:pt x="276" y="300"/>
                </a:lnTo>
                <a:lnTo>
                  <a:pt x="276" y="312"/>
                </a:lnTo>
                <a:lnTo>
                  <a:pt x="282" y="324"/>
                </a:lnTo>
                <a:lnTo>
                  <a:pt x="282" y="336"/>
                </a:lnTo>
                <a:lnTo>
                  <a:pt x="306" y="348"/>
                </a:lnTo>
                <a:lnTo>
                  <a:pt x="318" y="342"/>
                </a:lnTo>
                <a:lnTo>
                  <a:pt x="330" y="354"/>
                </a:lnTo>
                <a:lnTo>
                  <a:pt x="330" y="360"/>
                </a:lnTo>
                <a:lnTo>
                  <a:pt x="336" y="366"/>
                </a:lnTo>
                <a:lnTo>
                  <a:pt x="336" y="372"/>
                </a:lnTo>
                <a:lnTo>
                  <a:pt x="330" y="378"/>
                </a:lnTo>
                <a:lnTo>
                  <a:pt x="300" y="378"/>
                </a:lnTo>
                <a:lnTo>
                  <a:pt x="294" y="372"/>
                </a:lnTo>
                <a:lnTo>
                  <a:pt x="264" y="378"/>
                </a:lnTo>
                <a:lnTo>
                  <a:pt x="258" y="444"/>
                </a:lnTo>
                <a:lnTo>
                  <a:pt x="264" y="444"/>
                </a:lnTo>
                <a:lnTo>
                  <a:pt x="276" y="456"/>
                </a:lnTo>
                <a:lnTo>
                  <a:pt x="288" y="462"/>
                </a:lnTo>
                <a:lnTo>
                  <a:pt x="294" y="468"/>
                </a:lnTo>
                <a:lnTo>
                  <a:pt x="294" y="492"/>
                </a:lnTo>
                <a:lnTo>
                  <a:pt x="300" y="498"/>
                </a:lnTo>
                <a:lnTo>
                  <a:pt x="300" y="504"/>
                </a:lnTo>
                <a:lnTo>
                  <a:pt x="312" y="516"/>
                </a:lnTo>
                <a:lnTo>
                  <a:pt x="318" y="528"/>
                </a:lnTo>
                <a:lnTo>
                  <a:pt x="318" y="540"/>
                </a:lnTo>
                <a:lnTo>
                  <a:pt x="312" y="552"/>
                </a:lnTo>
                <a:lnTo>
                  <a:pt x="300" y="564"/>
                </a:lnTo>
                <a:lnTo>
                  <a:pt x="306" y="612"/>
                </a:lnTo>
                <a:lnTo>
                  <a:pt x="288" y="660"/>
                </a:lnTo>
                <a:lnTo>
                  <a:pt x="282" y="732"/>
                </a:lnTo>
                <a:lnTo>
                  <a:pt x="282" y="762"/>
                </a:lnTo>
                <a:lnTo>
                  <a:pt x="276" y="774"/>
                </a:lnTo>
                <a:lnTo>
                  <a:pt x="270" y="780"/>
                </a:lnTo>
                <a:lnTo>
                  <a:pt x="252" y="780"/>
                </a:lnTo>
                <a:lnTo>
                  <a:pt x="252" y="774"/>
                </a:lnTo>
                <a:lnTo>
                  <a:pt x="240" y="762"/>
                </a:lnTo>
                <a:lnTo>
                  <a:pt x="222" y="762"/>
                </a:lnTo>
                <a:lnTo>
                  <a:pt x="216" y="768"/>
                </a:lnTo>
                <a:lnTo>
                  <a:pt x="210" y="780"/>
                </a:lnTo>
                <a:lnTo>
                  <a:pt x="204" y="786"/>
                </a:lnTo>
                <a:lnTo>
                  <a:pt x="174" y="780"/>
                </a:lnTo>
                <a:lnTo>
                  <a:pt x="168" y="792"/>
                </a:lnTo>
                <a:lnTo>
                  <a:pt x="138" y="792"/>
                </a:lnTo>
                <a:lnTo>
                  <a:pt x="126" y="798"/>
                </a:lnTo>
                <a:lnTo>
                  <a:pt x="120" y="804"/>
                </a:lnTo>
                <a:lnTo>
                  <a:pt x="108" y="810"/>
                </a:lnTo>
                <a:lnTo>
                  <a:pt x="96" y="822"/>
                </a:lnTo>
                <a:lnTo>
                  <a:pt x="96" y="828"/>
                </a:lnTo>
                <a:lnTo>
                  <a:pt x="90" y="834"/>
                </a:lnTo>
                <a:lnTo>
                  <a:pt x="90" y="840"/>
                </a:lnTo>
                <a:lnTo>
                  <a:pt x="66" y="840"/>
                </a:lnTo>
                <a:lnTo>
                  <a:pt x="66" y="894"/>
                </a:lnTo>
                <a:lnTo>
                  <a:pt x="48" y="912"/>
                </a:lnTo>
                <a:lnTo>
                  <a:pt x="48" y="924"/>
                </a:lnTo>
                <a:lnTo>
                  <a:pt x="54" y="930"/>
                </a:lnTo>
                <a:lnTo>
                  <a:pt x="54" y="948"/>
                </a:lnTo>
                <a:lnTo>
                  <a:pt x="60" y="954"/>
                </a:lnTo>
                <a:lnTo>
                  <a:pt x="54" y="954"/>
                </a:lnTo>
                <a:lnTo>
                  <a:pt x="48" y="948"/>
                </a:lnTo>
                <a:lnTo>
                  <a:pt x="18" y="978"/>
                </a:lnTo>
                <a:lnTo>
                  <a:pt x="12" y="990"/>
                </a:lnTo>
                <a:lnTo>
                  <a:pt x="12" y="1014"/>
                </a:lnTo>
                <a:lnTo>
                  <a:pt x="18" y="1020"/>
                </a:lnTo>
                <a:lnTo>
                  <a:pt x="6" y="1026"/>
                </a:lnTo>
                <a:lnTo>
                  <a:pt x="0" y="1032"/>
                </a:lnTo>
                <a:lnTo>
                  <a:pt x="0" y="1044"/>
                </a:lnTo>
                <a:lnTo>
                  <a:pt x="6" y="1050"/>
                </a:lnTo>
                <a:lnTo>
                  <a:pt x="18" y="1056"/>
                </a:lnTo>
                <a:lnTo>
                  <a:pt x="24" y="1080"/>
                </a:lnTo>
                <a:lnTo>
                  <a:pt x="24" y="1086"/>
                </a:lnTo>
                <a:lnTo>
                  <a:pt x="30" y="1092"/>
                </a:lnTo>
                <a:lnTo>
                  <a:pt x="42" y="1116"/>
                </a:lnTo>
                <a:lnTo>
                  <a:pt x="54" y="1128"/>
                </a:lnTo>
                <a:lnTo>
                  <a:pt x="66" y="1134"/>
                </a:lnTo>
                <a:lnTo>
                  <a:pt x="90" y="1158"/>
                </a:lnTo>
                <a:lnTo>
                  <a:pt x="84" y="1164"/>
                </a:lnTo>
                <a:lnTo>
                  <a:pt x="78" y="1176"/>
                </a:lnTo>
                <a:lnTo>
                  <a:pt x="66" y="1182"/>
                </a:lnTo>
                <a:lnTo>
                  <a:pt x="60" y="1188"/>
                </a:lnTo>
                <a:lnTo>
                  <a:pt x="102" y="1188"/>
                </a:lnTo>
                <a:lnTo>
                  <a:pt x="114" y="1194"/>
                </a:lnTo>
                <a:lnTo>
                  <a:pt x="120" y="1194"/>
                </a:lnTo>
                <a:lnTo>
                  <a:pt x="126" y="1200"/>
                </a:lnTo>
                <a:lnTo>
                  <a:pt x="126" y="1212"/>
                </a:lnTo>
                <a:lnTo>
                  <a:pt x="132" y="1224"/>
                </a:lnTo>
                <a:lnTo>
                  <a:pt x="138" y="1230"/>
                </a:lnTo>
                <a:lnTo>
                  <a:pt x="138" y="1236"/>
                </a:lnTo>
                <a:lnTo>
                  <a:pt x="198" y="1230"/>
                </a:lnTo>
                <a:lnTo>
                  <a:pt x="252" y="1182"/>
                </a:lnTo>
                <a:lnTo>
                  <a:pt x="252" y="1194"/>
                </a:lnTo>
                <a:lnTo>
                  <a:pt x="258" y="1206"/>
                </a:lnTo>
                <a:lnTo>
                  <a:pt x="258" y="1224"/>
                </a:lnTo>
                <a:lnTo>
                  <a:pt x="252" y="1230"/>
                </a:lnTo>
                <a:lnTo>
                  <a:pt x="252" y="1242"/>
                </a:lnTo>
                <a:lnTo>
                  <a:pt x="246" y="1254"/>
                </a:lnTo>
                <a:lnTo>
                  <a:pt x="246" y="1266"/>
                </a:lnTo>
                <a:lnTo>
                  <a:pt x="252" y="1284"/>
                </a:lnTo>
                <a:lnTo>
                  <a:pt x="252" y="1314"/>
                </a:lnTo>
                <a:lnTo>
                  <a:pt x="264" y="1308"/>
                </a:lnTo>
                <a:lnTo>
                  <a:pt x="264" y="1314"/>
                </a:lnTo>
                <a:lnTo>
                  <a:pt x="270" y="1320"/>
                </a:lnTo>
                <a:lnTo>
                  <a:pt x="282" y="1320"/>
                </a:lnTo>
                <a:lnTo>
                  <a:pt x="282" y="1314"/>
                </a:lnTo>
                <a:lnTo>
                  <a:pt x="288" y="1314"/>
                </a:lnTo>
                <a:lnTo>
                  <a:pt x="294" y="1308"/>
                </a:lnTo>
                <a:lnTo>
                  <a:pt x="324" y="1308"/>
                </a:lnTo>
                <a:lnTo>
                  <a:pt x="336" y="1314"/>
                </a:lnTo>
                <a:lnTo>
                  <a:pt x="366" y="1314"/>
                </a:lnTo>
                <a:lnTo>
                  <a:pt x="372" y="1320"/>
                </a:lnTo>
                <a:lnTo>
                  <a:pt x="372" y="1326"/>
                </a:lnTo>
                <a:lnTo>
                  <a:pt x="390" y="1326"/>
                </a:lnTo>
                <a:lnTo>
                  <a:pt x="414" y="1314"/>
                </a:lnTo>
                <a:lnTo>
                  <a:pt x="420" y="1308"/>
                </a:lnTo>
                <a:lnTo>
                  <a:pt x="432" y="1290"/>
                </a:lnTo>
                <a:lnTo>
                  <a:pt x="468" y="1290"/>
                </a:lnTo>
                <a:lnTo>
                  <a:pt x="474" y="1260"/>
                </a:lnTo>
                <a:lnTo>
                  <a:pt x="510" y="1260"/>
                </a:lnTo>
                <a:lnTo>
                  <a:pt x="510" y="1254"/>
                </a:lnTo>
                <a:lnTo>
                  <a:pt x="516" y="1248"/>
                </a:lnTo>
                <a:lnTo>
                  <a:pt x="522" y="1236"/>
                </a:lnTo>
                <a:lnTo>
                  <a:pt x="528" y="1230"/>
                </a:lnTo>
                <a:lnTo>
                  <a:pt x="540" y="1224"/>
                </a:lnTo>
                <a:lnTo>
                  <a:pt x="576" y="1224"/>
                </a:lnTo>
                <a:lnTo>
                  <a:pt x="588" y="1212"/>
                </a:lnTo>
                <a:lnTo>
                  <a:pt x="600" y="1224"/>
                </a:lnTo>
                <a:lnTo>
                  <a:pt x="606" y="1224"/>
                </a:lnTo>
                <a:lnTo>
                  <a:pt x="606" y="1218"/>
                </a:lnTo>
                <a:lnTo>
                  <a:pt x="618" y="1212"/>
                </a:lnTo>
                <a:lnTo>
                  <a:pt x="630" y="1212"/>
                </a:lnTo>
                <a:lnTo>
                  <a:pt x="630" y="1242"/>
                </a:lnTo>
                <a:lnTo>
                  <a:pt x="624" y="1248"/>
                </a:lnTo>
                <a:lnTo>
                  <a:pt x="624" y="1254"/>
                </a:lnTo>
                <a:lnTo>
                  <a:pt x="618" y="1260"/>
                </a:lnTo>
                <a:lnTo>
                  <a:pt x="618" y="1290"/>
                </a:lnTo>
                <a:lnTo>
                  <a:pt x="624" y="1296"/>
                </a:lnTo>
                <a:lnTo>
                  <a:pt x="630" y="1308"/>
                </a:lnTo>
                <a:lnTo>
                  <a:pt x="630" y="1326"/>
                </a:lnTo>
                <a:lnTo>
                  <a:pt x="624" y="1332"/>
                </a:lnTo>
                <a:lnTo>
                  <a:pt x="624" y="1344"/>
                </a:lnTo>
                <a:lnTo>
                  <a:pt x="636" y="1356"/>
                </a:lnTo>
                <a:lnTo>
                  <a:pt x="648" y="1362"/>
                </a:lnTo>
                <a:lnTo>
                  <a:pt x="654" y="1368"/>
                </a:lnTo>
                <a:lnTo>
                  <a:pt x="660" y="1398"/>
                </a:lnTo>
                <a:lnTo>
                  <a:pt x="684" y="1398"/>
                </a:lnTo>
                <a:lnTo>
                  <a:pt x="690" y="1404"/>
                </a:lnTo>
                <a:lnTo>
                  <a:pt x="690" y="1410"/>
                </a:lnTo>
                <a:lnTo>
                  <a:pt x="696" y="1422"/>
                </a:lnTo>
                <a:lnTo>
                  <a:pt x="696" y="1428"/>
                </a:lnTo>
                <a:lnTo>
                  <a:pt x="702" y="1434"/>
                </a:lnTo>
                <a:lnTo>
                  <a:pt x="714" y="1440"/>
                </a:lnTo>
                <a:lnTo>
                  <a:pt x="744" y="1440"/>
                </a:lnTo>
                <a:lnTo>
                  <a:pt x="750" y="1434"/>
                </a:lnTo>
                <a:lnTo>
                  <a:pt x="756" y="1446"/>
                </a:lnTo>
                <a:lnTo>
                  <a:pt x="768" y="1452"/>
                </a:lnTo>
                <a:lnTo>
                  <a:pt x="780" y="1452"/>
                </a:lnTo>
                <a:lnTo>
                  <a:pt x="786" y="1446"/>
                </a:lnTo>
                <a:lnTo>
                  <a:pt x="798" y="1446"/>
                </a:lnTo>
                <a:lnTo>
                  <a:pt x="798" y="1452"/>
                </a:lnTo>
                <a:lnTo>
                  <a:pt x="804" y="1464"/>
                </a:lnTo>
                <a:lnTo>
                  <a:pt x="816" y="1470"/>
                </a:lnTo>
                <a:lnTo>
                  <a:pt x="828" y="1482"/>
                </a:lnTo>
                <a:lnTo>
                  <a:pt x="840" y="1488"/>
                </a:lnTo>
                <a:lnTo>
                  <a:pt x="864" y="1488"/>
                </a:lnTo>
                <a:lnTo>
                  <a:pt x="864" y="1494"/>
                </a:lnTo>
                <a:lnTo>
                  <a:pt x="876" y="1506"/>
                </a:lnTo>
                <a:lnTo>
                  <a:pt x="888" y="1512"/>
                </a:lnTo>
                <a:lnTo>
                  <a:pt x="894" y="1518"/>
                </a:lnTo>
                <a:lnTo>
                  <a:pt x="954" y="1518"/>
                </a:lnTo>
                <a:lnTo>
                  <a:pt x="978" y="1530"/>
                </a:lnTo>
                <a:lnTo>
                  <a:pt x="984" y="1542"/>
                </a:lnTo>
                <a:lnTo>
                  <a:pt x="990" y="1548"/>
                </a:lnTo>
                <a:lnTo>
                  <a:pt x="990" y="1578"/>
                </a:lnTo>
                <a:lnTo>
                  <a:pt x="996" y="1590"/>
                </a:lnTo>
                <a:lnTo>
                  <a:pt x="1002" y="1596"/>
                </a:lnTo>
                <a:lnTo>
                  <a:pt x="1008" y="1608"/>
                </a:lnTo>
                <a:lnTo>
                  <a:pt x="1008" y="1638"/>
                </a:lnTo>
                <a:lnTo>
                  <a:pt x="990" y="1638"/>
                </a:lnTo>
                <a:lnTo>
                  <a:pt x="990" y="1644"/>
                </a:lnTo>
                <a:lnTo>
                  <a:pt x="996" y="1650"/>
                </a:lnTo>
                <a:lnTo>
                  <a:pt x="1002" y="1662"/>
                </a:lnTo>
                <a:lnTo>
                  <a:pt x="1014" y="1668"/>
                </a:lnTo>
                <a:lnTo>
                  <a:pt x="1020" y="1674"/>
                </a:lnTo>
                <a:lnTo>
                  <a:pt x="1014" y="1686"/>
                </a:lnTo>
                <a:lnTo>
                  <a:pt x="1014" y="1728"/>
                </a:lnTo>
                <a:lnTo>
                  <a:pt x="1020" y="1734"/>
                </a:lnTo>
                <a:lnTo>
                  <a:pt x="1050" y="1740"/>
                </a:lnTo>
                <a:lnTo>
                  <a:pt x="1098" y="1746"/>
                </a:lnTo>
                <a:lnTo>
                  <a:pt x="1158" y="1746"/>
                </a:lnTo>
                <a:lnTo>
                  <a:pt x="1158" y="1752"/>
                </a:lnTo>
                <a:lnTo>
                  <a:pt x="1152" y="1758"/>
                </a:lnTo>
                <a:lnTo>
                  <a:pt x="1152" y="1770"/>
                </a:lnTo>
                <a:lnTo>
                  <a:pt x="1146" y="1788"/>
                </a:lnTo>
                <a:lnTo>
                  <a:pt x="1146" y="1800"/>
                </a:lnTo>
                <a:lnTo>
                  <a:pt x="1152" y="1812"/>
                </a:lnTo>
                <a:lnTo>
                  <a:pt x="1164" y="1818"/>
                </a:lnTo>
                <a:lnTo>
                  <a:pt x="1170" y="1824"/>
                </a:lnTo>
                <a:lnTo>
                  <a:pt x="1194" y="1836"/>
                </a:lnTo>
                <a:lnTo>
                  <a:pt x="1206" y="1848"/>
                </a:lnTo>
                <a:lnTo>
                  <a:pt x="1212" y="1860"/>
                </a:lnTo>
                <a:lnTo>
                  <a:pt x="1224" y="1896"/>
                </a:lnTo>
                <a:lnTo>
                  <a:pt x="1224" y="1908"/>
                </a:lnTo>
                <a:lnTo>
                  <a:pt x="1218" y="1920"/>
                </a:lnTo>
                <a:lnTo>
                  <a:pt x="1218" y="1944"/>
                </a:lnTo>
                <a:lnTo>
                  <a:pt x="1212" y="1950"/>
                </a:lnTo>
                <a:lnTo>
                  <a:pt x="1212" y="1956"/>
                </a:lnTo>
                <a:lnTo>
                  <a:pt x="1218" y="1968"/>
                </a:lnTo>
                <a:lnTo>
                  <a:pt x="1212" y="1980"/>
                </a:lnTo>
                <a:lnTo>
                  <a:pt x="1206" y="1986"/>
                </a:lnTo>
                <a:lnTo>
                  <a:pt x="1200" y="1998"/>
                </a:lnTo>
                <a:lnTo>
                  <a:pt x="1200" y="2022"/>
                </a:lnTo>
                <a:lnTo>
                  <a:pt x="1206" y="2028"/>
                </a:lnTo>
                <a:lnTo>
                  <a:pt x="1218" y="2034"/>
                </a:lnTo>
                <a:lnTo>
                  <a:pt x="1212" y="2040"/>
                </a:lnTo>
                <a:lnTo>
                  <a:pt x="1200" y="2046"/>
                </a:lnTo>
                <a:lnTo>
                  <a:pt x="1194" y="2052"/>
                </a:lnTo>
                <a:lnTo>
                  <a:pt x="1194" y="2064"/>
                </a:lnTo>
                <a:lnTo>
                  <a:pt x="1200" y="2070"/>
                </a:lnTo>
                <a:lnTo>
                  <a:pt x="1212" y="2076"/>
                </a:lnTo>
                <a:lnTo>
                  <a:pt x="1212" y="2112"/>
                </a:lnTo>
                <a:lnTo>
                  <a:pt x="1224" y="2112"/>
                </a:lnTo>
                <a:lnTo>
                  <a:pt x="1224" y="2130"/>
                </a:lnTo>
                <a:lnTo>
                  <a:pt x="1218" y="2142"/>
                </a:lnTo>
                <a:lnTo>
                  <a:pt x="1218" y="2184"/>
                </a:lnTo>
                <a:lnTo>
                  <a:pt x="1224" y="2196"/>
                </a:lnTo>
                <a:lnTo>
                  <a:pt x="1230" y="2202"/>
                </a:lnTo>
                <a:lnTo>
                  <a:pt x="1266" y="2214"/>
                </a:lnTo>
                <a:lnTo>
                  <a:pt x="1308" y="2220"/>
                </a:lnTo>
                <a:lnTo>
                  <a:pt x="1380" y="2220"/>
                </a:lnTo>
                <a:lnTo>
                  <a:pt x="1392" y="2226"/>
                </a:lnTo>
                <a:lnTo>
                  <a:pt x="1398" y="2232"/>
                </a:lnTo>
                <a:lnTo>
                  <a:pt x="1398" y="2256"/>
                </a:lnTo>
                <a:lnTo>
                  <a:pt x="1404" y="2274"/>
                </a:lnTo>
                <a:lnTo>
                  <a:pt x="1404" y="2298"/>
                </a:lnTo>
                <a:lnTo>
                  <a:pt x="1410" y="2316"/>
                </a:lnTo>
                <a:lnTo>
                  <a:pt x="1410" y="2334"/>
                </a:lnTo>
                <a:lnTo>
                  <a:pt x="1422" y="2358"/>
                </a:lnTo>
                <a:lnTo>
                  <a:pt x="1434" y="2364"/>
                </a:lnTo>
                <a:lnTo>
                  <a:pt x="1446" y="2364"/>
                </a:lnTo>
                <a:lnTo>
                  <a:pt x="1464" y="2346"/>
                </a:lnTo>
                <a:lnTo>
                  <a:pt x="1476" y="2346"/>
                </a:lnTo>
                <a:lnTo>
                  <a:pt x="1488" y="2352"/>
                </a:lnTo>
                <a:lnTo>
                  <a:pt x="1500" y="2364"/>
                </a:lnTo>
                <a:lnTo>
                  <a:pt x="1506" y="2376"/>
                </a:lnTo>
                <a:lnTo>
                  <a:pt x="1506" y="2394"/>
                </a:lnTo>
                <a:lnTo>
                  <a:pt x="1500" y="2412"/>
                </a:lnTo>
                <a:lnTo>
                  <a:pt x="1500" y="2442"/>
                </a:lnTo>
                <a:lnTo>
                  <a:pt x="1494" y="2448"/>
                </a:lnTo>
                <a:lnTo>
                  <a:pt x="1494" y="2454"/>
                </a:lnTo>
                <a:lnTo>
                  <a:pt x="1488" y="2466"/>
                </a:lnTo>
                <a:lnTo>
                  <a:pt x="1488" y="2478"/>
                </a:lnTo>
                <a:lnTo>
                  <a:pt x="1494" y="2496"/>
                </a:lnTo>
                <a:lnTo>
                  <a:pt x="1506" y="2490"/>
                </a:lnTo>
                <a:lnTo>
                  <a:pt x="1512" y="2484"/>
                </a:lnTo>
                <a:lnTo>
                  <a:pt x="1530" y="2484"/>
                </a:lnTo>
                <a:lnTo>
                  <a:pt x="1536" y="2490"/>
                </a:lnTo>
                <a:lnTo>
                  <a:pt x="1548" y="2514"/>
                </a:lnTo>
                <a:lnTo>
                  <a:pt x="1548" y="2526"/>
                </a:lnTo>
                <a:lnTo>
                  <a:pt x="1554" y="2526"/>
                </a:lnTo>
                <a:lnTo>
                  <a:pt x="1560" y="2532"/>
                </a:lnTo>
                <a:lnTo>
                  <a:pt x="1560" y="2562"/>
                </a:lnTo>
                <a:lnTo>
                  <a:pt x="1566" y="2580"/>
                </a:lnTo>
                <a:lnTo>
                  <a:pt x="1566" y="2616"/>
                </a:lnTo>
                <a:lnTo>
                  <a:pt x="1512" y="2634"/>
                </a:lnTo>
                <a:lnTo>
                  <a:pt x="1506" y="2640"/>
                </a:lnTo>
                <a:lnTo>
                  <a:pt x="1500" y="2652"/>
                </a:lnTo>
                <a:lnTo>
                  <a:pt x="1500" y="2670"/>
                </a:lnTo>
                <a:lnTo>
                  <a:pt x="1464" y="2670"/>
                </a:lnTo>
                <a:lnTo>
                  <a:pt x="1464" y="2688"/>
                </a:lnTo>
                <a:lnTo>
                  <a:pt x="1458" y="2694"/>
                </a:lnTo>
                <a:lnTo>
                  <a:pt x="1452" y="2718"/>
                </a:lnTo>
                <a:lnTo>
                  <a:pt x="1428" y="2724"/>
                </a:lnTo>
                <a:lnTo>
                  <a:pt x="1428" y="2736"/>
                </a:lnTo>
                <a:lnTo>
                  <a:pt x="1422" y="2748"/>
                </a:lnTo>
                <a:lnTo>
                  <a:pt x="1422" y="2760"/>
                </a:lnTo>
                <a:lnTo>
                  <a:pt x="1404" y="2778"/>
                </a:lnTo>
                <a:lnTo>
                  <a:pt x="1392" y="2778"/>
                </a:lnTo>
                <a:lnTo>
                  <a:pt x="1392" y="2802"/>
                </a:lnTo>
                <a:lnTo>
                  <a:pt x="1386" y="2808"/>
                </a:lnTo>
                <a:lnTo>
                  <a:pt x="1380" y="2820"/>
                </a:lnTo>
                <a:lnTo>
                  <a:pt x="1374" y="2826"/>
                </a:lnTo>
                <a:lnTo>
                  <a:pt x="1356" y="2826"/>
                </a:lnTo>
                <a:lnTo>
                  <a:pt x="1350" y="2832"/>
                </a:lnTo>
                <a:lnTo>
                  <a:pt x="1350" y="2844"/>
                </a:lnTo>
                <a:lnTo>
                  <a:pt x="1344" y="2856"/>
                </a:lnTo>
                <a:lnTo>
                  <a:pt x="1344" y="2868"/>
                </a:lnTo>
                <a:lnTo>
                  <a:pt x="1368" y="2868"/>
                </a:lnTo>
                <a:lnTo>
                  <a:pt x="1374" y="2862"/>
                </a:lnTo>
                <a:lnTo>
                  <a:pt x="1386" y="2856"/>
                </a:lnTo>
                <a:lnTo>
                  <a:pt x="1398" y="2856"/>
                </a:lnTo>
                <a:lnTo>
                  <a:pt x="1404" y="2862"/>
                </a:lnTo>
                <a:lnTo>
                  <a:pt x="1428" y="2874"/>
                </a:lnTo>
                <a:lnTo>
                  <a:pt x="1434" y="2886"/>
                </a:lnTo>
                <a:lnTo>
                  <a:pt x="1446" y="2892"/>
                </a:lnTo>
                <a:lnTo>
                  <a:pt x="1452" y="2898"/>
                </a:lnTo>
                <a:lnTo>
                  <a:pt x="1458" y="2910"/>
                </a:lnTo>
                <a:lnTo>
                  <a:pt x="1470" y="2922"/>
                </a:lnTo>
                <a:lnTo>
                  <a:pt x="1470" y="2934"/>
                </a:lnTo>
                <a:lnTo>
                  <a:pt x="1482" y="2934"/>
                </a:lnTo>
                <a:lnTo>
                  <a:pt x="1482" y="2928"/>
                </a:lnTo>
                <a:lnTo>
                  <a:pt x="1494" y="2916"/>
                </a:lnTo>
                <a:lnTo>
                  <a:pt x="1500" y="2916"/>
                </a:lnTo>
                <a:lnTo>
                  <a:pt x="1512" y="2922"/>
                </a:lnTo>
                <a:lnTo>
                  <a:pt x="1518" y="2934"/>
                </a:lnTo>
                <a:lnTo>
                  <a:pt x="1536" y="2952"/>
                </a:lnTo>
                <a:lnTo>
                  <a:pt x="1554" y="2952"/>
                </a:lnTo>
                <a:lnTo>
                  <a:pt x="1572" y="2970"/>
                </a:lnTo>
                <a:lnTo>
                  <a:pt x="1578" y="2970"/>
                </a:lnTo>
                <a:lnTo>
                  <a:pt x="1578" y="2982"/>
                </a:lnTo>
                <a:lnTo>
                  <a:pt x="1584" y="2988"/>
                </a:lnTo>
                <a:lnTo>
                  <a:pt x="1596" y="2994"/>
                </a:lnTo>
                <a:lnTo>
                  <a:pt x="1614" y="3000"/>
                </a:lnTo>
                <a:lnTo>
                  <a:pt x="1626" y="3000"/>
                </a:lnTo>
                <a:lnTo>
                  <a:pt x="1632" y="3012"/>
                </a:lnTo>
                <a:lnTo>
                  <a:pt x="1638" y="3018"/>
                </a:lnTo>
                <a:lnTo>
                  <a:pt x="1644" y="3030"/>
                </a:lnTo>
                <a:lnTo>
                  <a:pt x="1662" y="3048"/>
                </a:lnTo>
                <a:lnTo>
                  <a:pt x="1668" y="3048"/>
                </a:lnTo>
                <a:lnTo>
                  <a:pt x="1680" y="3054"/>
                </a:lnTo>
                <a:lnTo>
                  <a:pt x="1686" y="3054"/>
                </a:lnTo>
                <a:lnTo>
                  <a:pt x="1686" y="3066"/>
                </a:lnTo>
                <a:lnTo>
                  <a:pt x="1674" y="3090"/>
                </a:lnTo>
                <a:lnTo>
                  <a:pt x="1668" y="3096"/>
                </a:lnTo>
                <a:lnTo>
                  <a:pt x="1668" y="3120"/>
                </a:lnTo>
                <a:lnTo>
                  <a:pt x="1674" y="3120"/>
                </a:lnTo>
                <a:lnTo>
                  <a:pt x="1674" y="3150"/>
                </a:lnTo>
                <a:lnTo>
                  <a:pt x="1692" y="3150"/>
                </a:lnTo>
                <a:lnTo>
                  <a:pt x="1692" y="3144"/>
                </a:lnTo>
                <a:lnTo>
                  <a:pt x="1698" y="3132"/>
                </a:lnTo>
                <a:lnTo>
                  <a:pt x="1710" y="3126"/>
                </a:lnTo>
                <a:lnTo>
                  <a:pt x="1716" y="3114"/>
                </a:lnTo>
                <a:lnTo>
                  <a:pt x="1728" y="3102"/>
                </a:lnTo>
                <a:lnTo>
                  <a:pt x="1734" y="3090"/>
                </a:lnTo>
                <a:lnTo>
                  <a:pt x="1734" y="3060"/>
                </a:lnTo>
                <a:lnTo>
                  <a:pt x="1728" y="3054"/>
                </a:lnTo>
                <a:lnTo>
                  <a:pt x="1728" y="3048"/>
                </a:lnTo>
                <a:lnTo>
                  <a:pt x="1746" y="3018"/>
                </a:lnTo>
                <a:lnTo>
                  <a:pt x="1734" y="3012"/>
                </a:lnTo>
                <a:lnTo>
                  <a:pt x="1728" y="3000"/>
                </a:lnTo>
                <a:lnTo>
                  <a:pt x="1728" y="2988"/>
                </a:lnTo>
                <a:lnTo>
                  <a:pt x="1740" y="2976"/>
                </a:lnTo>
                <a:lnTo>
                  <a:pt x="1746" y="2976"/>
                </a:lnTo>
                <a:lnTo>
                  <a:pt x="1746" y="2952"/>
                </a:lnTo>
                <a:lnTo>
                  <a:pt x="1764" y="2952"/>
                </a:lnTo>
                <a:lnTo>
                  <a:pt x="1776" y="2940"/>
                </a:lnTo>
                <a:lnTo>
                  <a:pt x="1776" y="2904"/>
                </a:lnTo>
                <a:lnTo>
                  <a:pt x="1782" y="2898"/>
                </a:lnTo>
                <a:lnTo>
                  <a:pt x="1788" y="2886"/>
                </a:lnTo>
                <a:lnTo>
                  <a:pt x="1800" y="2874"/>
                </a:lnTo>
                <a:lnTo>
                  <a:pt x="1812" y="2868"/>
                </a:lnTo>
                <a:lnTo>
                  <a:pt x="1818" y="2862"/>
                </a:lnTo>
                <a:lnTo>
                  <a:pt x="1824" y="2862"/>
                </a:lnTo>
                <a:lnTo>
                  <a:pt x="1824" y="2898"/>
                </a:lnTo>
                <a:lnTo>
                  <a:pt x="1818" y="2904"/>
                </a:lnTo>
                <a:lnTo>
                  <a:pt x="1818" y="2910"/>
                </a:lnTo>
                <a:lnTo>
                  <a:pt x="1812" y="2916"/>
                </a:lnTo>
                <a:lnTo>
                  <a:pt x="1812" y="2934"/>
                </a:lnTo>
                <a:lnTo>
                  <a:pt x="1800" y="2940"/>
                </a:lnTo>
                <a:lnTo>
                  <a:pt x="1800" y="2952"/>
                </a:lnTo>
                <a:lnTo>
                  <a:pt x="1776" y="2982"/>
                </a:lnTo>
                <a:lnTo>
                  <a:pt x="1746" y="3006"/>
                </a:lnTo>
                <a:lnTo>
                  <a:pt x="1752" y="3012"/>
                </a:lnTo>
                <a:lnTo>
                  <a:pt x="1770" y="3012"/>
                </a:lnTo>
                <a:lnTo>
                  <a:pt x="1770" y="2994"/>
                </a:lnTo>
                <a:lnTo>
                  <a:pt x="1776" y="2988"/>
                </a:lnTo>
                <a:lnTo>
                  <a:pt x="1788" y="2988"/>
                </a:lnTo>
                <a:lnTo>
                  <a:pt x="1794" y="2982"/>
                </a:lnTo>
                <a:lnTo>
                  <a:pt x="1800" y="2982"/>
                </a:lnTo>
                <a:lnTo>
                  <a:pt x="1812" y="2964"/>
                </a:lnTo>
                <a:lnTo>
                  <a:pt x="1824" y="2940"/>
                </a:lnTo>
                <a:lnTo>
                  <a:pt x="1848" y="2880"/>
                </a:lnTo>
                <a:lnTo>
                  <a:pt x="1860" y="2832"/>
                </a:lnTo>
                <a:lnTo>
                  <a:pt x="1872" y="2808"/>
                </a:lnTo>
                <a:lnTo>
                  <a:pt x="1878" y="2790"/>
                </a:lnTo>
                <a:lnTo>
                  <a:pt x="1884" y="2778"/>
                </a:lnTo>
                <a:lnTo>
                  <a:pt x="1896" y="2772"/>
                </a:lnTo>
                <a:lnTo>
                  <a:pt x="1902" y="2760"/>
                </a:lnTo>
                <a:lnTo>
                  <a:pt x="1926" y="2736"/>
                </a:lnTo>
                <a:lnTo>
                  <a:pt x="1926" y="2724"/>
                </a:lnTo>
                <a:lnTo>
                  <a:pt x="1920" y="2718"/>
                </a:lnTo>
                <a:lnTo>
                  <a:pt x="1938" y="2706"/>
                </a:lnTo>
                <a:lnTo>
                  <a:pt x="1932" y="2670"/>
                </a:lnTo>
                <a:lnTo>
                  <a:pt x="1938" y="2646"/>
                </a:lnTo>
                <a:lnTo>
                  <a:pt x="1926" y="2640"/>
                </a:lnTo>
                <a:lnTo>
                  <a:pt x="1932" y="2634"/>
                </a:lnTo>
                <a:lnTo>
                  <a:pt x="1938" y="2622"/>
                </a:lnTo>
                <a:lnTo>
                  <a:pt x="1938" y="2610"/>
                </a:lnTo>
                <a:lnTo>
                  <a:pt x="1932" y="2604"/>
                </a:lnTo>
                <a:lnTo>
                  <a:pt x="1920" y="2598"/>
                </a:lnTo>
                <a:lnTo>
                  <a:pt x="1914" y="2592"/>
                </a:lnTo>
                <a:lnTo>
                  <a:pt x="1914" y="2556"/>
                </a:lnTo>
                <a:lnTo>
                  <a:pt x="1896" y="2544"/>
                </a:lnTo>
                <a:lnTo>
                  <a:pt x="1920" y="2544"/>
                </a:lnTo>
                <a:lnTo>
                  <a:pt x="1914" y="2520"/>
                </a:lnTo>
                <a:lnTo>
                  <a:pt x="1902" y="2508"/>
                </a:lnTo>
                <a:lnTo>
                  <a:pt x="1908" y="2508"/>
                </a:lnTo>
                <a:lnTo>
                  <a:pt x="1920" y="2502"/>
                </a:lnTo>
                <a:lnTo>
                  <a:pt x="1920" y="2490"/>
                </a:lnTo>
                <a:lnTo>
                  <a:pt x="1914" y="2490"/>
                </a:lnTo>
                <a:lnTo>
                  <a:pt x="1902" y="2484"/>
                </a:lnTo>
                <a:lnTo>
                  <a:pt x="1896" y="2478"/>
                </a:lnTo>
                <a:lnTo>
                  <a:pt x="1920" y="2460"/>
                </a:lnTo>
                <a:lnTo>
                  <a:pt x="1932" y="2472"/>
                </a:lnTo>
                <a:lnTo>
                  <a:pt x="1944" y="2478"/>
                </a:lnTo>
                <a:lnTo>
                  <a:pt x="1950" y="2478"/>
                </a:lnTo>
                <a:lnTo>
                  <a:pt x="1950" y="2448"/>
                </a:lnTo>
                <a:lnTo>
                  <a:pt x="1962" y="2424"/>
                </a:lnTo>
                <a:lnTo>
                  <a:pt x="1974" y="2418"/>
                </a:lnTo>
                <a:lnTo>
                  <a:pt x="1980" y="2418"/>
                </a:lnTo>
                <a:lnTo>
                  <a:pt x="2004" y="2406"/>
                </a:lnTo>
                <a:lnTo>
                  <a:pt x="2010" y="2394"/>
                </a:lnTo>
                <a:lnTo>
                  <a:pt x="2010" y="2382"/>
                </a:lnTo>
                <a:lnTo>
                  <a:pt x="2016" y="2376"/>
                </a:lnTo>
                <a:lnTo>
                  <a:pt x="2028" y="2376"/>
                </a:lnTo>
                <a:lnTo>
                  <a:pt x="2034" y="2370"/>
                </a:lnTo>
                <a:lnTo>
                  <a:pt x="2046" y="2370"/>
                </a:lnTo>
                <a:lnTo>
                  <a:pt x="2046" y="2358"/>
                </a:lnTo>
                <a:lnTo>
                  <a:pt x="2070" y="2358"/>
                </a:lnTo>
                <a:lnTo>
                  <a:pt x="2070" y="2340"/>
                </a:lnTo>
                <a:lnTo>
                  <a:pt x="2118" y="2340"/>
                </a:lnTo>
                <a:lnTo>
                  <a:pt x="2124" y="2358"/>
                </a:lnTo>
                <a:lnTo>
                  <a:pt x="2136" y="2352"/>
                </a:lnTo>
                <a:lnTo>
                  <a:pt x="2118" y="2334"/>
                </a:lnTo>
                <a:lnTo>
                  <a:pt x="2136" y="2316"/>
                </a:lnTo>
                <a:lnTo>
                  <a:pt x="2142" y="2316"/>
                </a:lnTo>
                <a:lnTo>
                  <a:pt x="2154" y="2310"/>
                </a:lnTo>
                <a:lnTo>
                  <a:pt x="2178" y="2310"/>
                </a:lnTo>
                <a:lnTo>
                  <a:pt x="2160" y="2292"/>
                </a:lnTo>
                <a:lnTo>
                  <a:pt x="2172" y="2286"/>
                </a:lnTo>
                <a:lnTo>
                  <a:pt x="2178" y="2280"/>
                </a:lnTo>
                <a:lnTo>
                  <a:pt x="2190" y="2280"/>
                </a:lnTo>
                <a:lnTo>
                  <a:pt x="2190" y="2304"/>
                </a:lnTo>
                <a:lnTo>
                  <a:pt x="2196" y="2304"/>
                </a:lnTo>
                <a:lnTo>
                  <a:pt x="2196" y="2298"/>
                </a:lnTo>
                <a:lnTo>
                  <a:pt x="2202" y="2286"/>
                </a:lnTo>
                <a:lnTo>
                  <a:pt x="2208" y="2280"/>
                </a:lnTo>
                <a:lnTo>
                  <a:pt x="2244" y="2286"/>
                </a:lnTo>
                <a:lnTo>
                  <a:pt x="2244" y="2280"/>
                </a:lnTo>
                <a:lnTo>
                  <a:pt x="2250" y="2274"/>
                </a:lnTo>
                <a:lnTo>
                  <a:pt x="2250" y="2268"/>
                </a:lnTo>
                <a:lnTo>
                  <a:pt x="2256" y="2262"/>
                </a:lnTo>
                <a:lnTo>
                  <a:pt x="2268" y="2256"/>
                </a:lnTo>
                <a:lnTo>
                  <a:pt x="2274" y="2256"/>
                </a:lnTo>
                <a:lnTo>
                  <a:pt x="2280" y="2262"/>
                </a:lnTo>
                <a:lnTo>
                  <a:pt x="2280" y="2286"/>
                </a:lnTo>
                <a:lnTo>
                  <a:pt x="2346" y="2280"/>
                </a:lnTo>
                <a:lnTo>
                  <a:pt x="2352" y="2262"/>
                </a:lnTo>
                <a:lnTo>
                  <a:pt x="2346" y="2250"/>
                </a:lnTo>
                <a:lnTo>
                  <a:pt x="2352" y="2244"/>
                </a:lnTo>
                <a:lnTo>
                  <a:pt x="2358" y="2232"/>
                </a:lnTo>
                <a:lnTo>
                  <a:pt x="2370" y="2220"/>
                </a:lnTo>
                <a:lnTo>
                  <a:pt x="2406" y="2202"/>
                </a:lnTo>
                <a:lnTo>
                  <a:pt x="2418" y="2202"/>
                </a:lnTo>
                <a:lnTo>
                  <a:pt x="2412" y="2190"/>
                </a:lnTo>
                <a:lnTo>
                  <a:pt x="2412" y="2112"/>
                </a:lnTo>
                <a:lnTo>
                  <a:pt x="2442" y="2082"/>
                </a:lnTo>
                <a:lnTo>
                  <a:pt x="2442" y="2058"/>
                </a:lnTo>
                <a:lnTo>
                  <a:pt x="2460" y="2052"/>
                </a:lnTo>
                <a:lnTo>
                  <a:pt x="2460" y="2022"/>
                </a:lnTo>
                <a:lnTo>
                  <a:pt x="2466" y="2022"/>
                </a:lnTo>
                <a:lnTo>
                  <a:pt x="2472" y="2016"/>
                </a:lnTo>
                <a:lnTo>
                  <a:pt x="2478" y="2016"/>
                </a:lnTo>
                <a:lnTo>
                  <a:pt x="2478" y="2010"/>
                </a:lnTo>
                <a:lnTo>
                  <a:pt x="2484" y="2004"/>
                </a:lnTo>
                <a:lnTo>
                  <a:pt x="2484" y="1956"/>
                </a:lnTo>
                <a:lnTo>
                  <a:pt x="2478" y="1944"/>
                </a:lnTo>
                <a:lnTo>
                  <a:pt x="2478" y="1926"/>
                </a:lnTo>
                <a:lnTo>
                  <a:pt x="2472" y="1908"/>
                </a:lnTo>
                <a:lnTo>
                  <a:pt x="2484" y="1884"/>
                </a:lnTo>
                <a:lnTo>
                  <a:pt x="2514" y="1854"/>
                </a:lnTo>
                <a:lnTo>
                  <a:pt x="2514" y="1848"/>
                </a:lnTo>
                <a:lnTo>
                  <a:pt x="2508" y="1836"/>
                </a:lnTo>
                <a:lnTo>
                  <a:pt x="2508" y="1830"/>
                </a:lnTo>
                <a:lnTo>
                  <a:pt x="2502" y="1818"/>
                </a:lnTo>
                <a:lnTo>
                  <a:pt x="2508" y="1764"/>
                </a:lnTo>
                <a:lnTo>
                  <a:pt x="2508" y="1758"/>
                </a:lnTo>
                <a:lnTo>
                  <a:pt x="2514" y="1752"/>
                </a:lnTo>
                <a:lnTo>
                  <a:pt x="2514" y="1722"/>
                </a:lnTo>
                <a:lnTo>
                  <a:pt x="2520" y="1710"/>
                </a:lnTo>
                <a:lnTo>
                  <a:pt x="2520" y="1680"/>
                </a:lnTo>
                <a:lnTo>
                  <a:pt x="2508" y="1644"/>
                </a:lnTo>
                <a:lnTo>
                  <a:pt x="2502" y="1608"/>
                </a:lnTo>
                <a:lnTo>
                  <a:pt x="2502" y="1596"/>
                </a:lnTo>
                <a:lnTo>
                  <a:pt x="2508" y="1560"/>
                </a:lnTo>
                <a:lnTo>
                  <a:pt x="2508" y="1548"/>
                </a:lnTo>
                <a:lnTo>
                  <a:pt x="2502" y="1536"/>
                </a:lnTo>
                <a:lnTo>
                  <a:pt x="2502" y="1500"/>
                </a:lnTo>
                <a:lnTo>
                  <a:pt x="2508" y="1488"/>
                </a:lnTo>
                <a:lnTo>
                  <a:pt x="2520" y="1476"/>
                </a:lnTo>
                <a:lnTo>
                  <a:pt x="2508" y="1458"/>
                </a:lnTo>
                <a:lnTo>
                  <a:pt x="2520" y="1446"/>
                </a:lnTo>
                <a:lnTo>
                  <a:pt x="2532" y="1446"/>
                </a:lnTo>
                <a:lnTo>
                  <a:pt x="2532" y="1452"/>
                </a:lnTo>
                <a:lnTo>
                  <a:pt x="2538" y="1464"/>
                </a:lnTo>
                <a:lnTo>
                  <a:pt x="2544" y="1470"/>
                </a:lnTo>
                <a:lnTo>
                  <a:pt x="2556" y="1464"/>
                </a:lnTo>
                <a:lnTo>
                  <a:pt x="2562" y="1452"/>
                </a:lnTo>
                <a:lnTo>
                  <a:pt x="2574" y="1446"/>
                </a:lnTo>
                <a:lnTo>
                  <a:pt x="2580" y="1434"/>
                </a:lnTo>
                <a:lnTo>
                  <a:pt x="2586" y="1428"/>
                </a:lnTo>
                <a:lnTo>
                  <a:pt x="2592" y="1416"/>
                </a:lnTo>
                <a:lnTo>
                  <a:pt x="2592" y="1404"/>
                </a:lnTo>
                <a:lnTo>
                  <a:pt x="2598" y="1386"/>
                </a:lnTo>
                <a:lnTo>
                  <a:pt x="2598" y="1374"/>
                </a:lnTo>
                <a:lnTo>
                  <a:pt x="2604" y="1356"/>
                </a:lnTo>
                <a:lnTo>
                  <a:pt x="2604" y="1344"/>
                </a:lnTo>
                <a:lnTo>
                  <a:pt x="2610" y="1338"/>
                </a:lnTo>
                <a:lnTo>
                  <a:pt x="2616" y="1338"/>
                </a:lnTo>
                <a:lnTo>
                  <a:pt x="2628" y="1326"/>
                </a:lnTo>
                <a:lnTo>
                  <a:pt x="2634" y="1314"/>
                </a:lnTo>
                <a:lnTo>
                  <a:pt x="2640" y="1308"/>
                </a:lnTo>
                <a:lnTo>
                  <a:pt x="2640" y="1296"/>
                </a:lnTo>
                <a:lnTo>
                  <a:pt x="2652" y="1290"/>
                </a:lnTo>
                <a:lnTo>
                  <a:pt x="2658" y="1284"/>
                </a:lnTo>
                <a:lnTo>
                  <a:pt x="2670" y="1284"/>
                </a:lnTo>
                <a:lnTo>
                  <a:pt x="2682" y="1272"/>
                </a:lnTo>
                <a:lnTo>
                  <a:pt x="2682" y="1254"/>
                </a:lnTo>
                <a:lnTo>
                  <a:pt x="2688" y="1254"/>
                </a:lnTo>
                <a:lnTo>
                  <a:pt x="2724" y="1218"/>
                </a:lnTo>
                <a:lnTo>
                  <a:pt x="2736" y="1188"/>
                </a:lnTo>
                <a:lnTo>
                  <a:pt x="2754" y="1158"/>
                </a:lnTo>
                <a:lnTo>
                  <a:pt x="2760" y="1134"/>
                </a:lnTo>
                <a:lnTo>
                  <a:pt x="2766" y="1122"/>
                </a:lnTo>
                <a:lnTo>
                  <a:pt x="2772" y="1116"/>
                </a:lnTo>
                <a:lnTo>
                  <a:pt x="2778" y="1104"/>
                </a:lnTo>
                <a:lnTo>
                  <a:pt x="2784" y="1098"/>
                </a:lnTo>
                <a:lnTo>
                  <a:pt x="2784" y="1080"/>
                </a:lnTo>
                <a:lnTo>
                  <a:pt x="2778" y="1068"/>
                </a:lnTo>
                <a:lnTo>
                  <a:pt x="2778" y="1002"/>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1" name="Botswana" descr="© INSCALE GmbH, 05.05.2010&#10;http://www.presentationload.com/">
            <a:extLst>
              <a:ext uri="{FF2B5EF4-FFF2-40B4-BE49-F238E27FC236}">
                <a16:creationId xmlns:a16="http://schemas.microsoft.com/office/drawing/2014/main" id="{48BD697F-DDA5-4F30-8550-A8406DEF8808}"/>
              </a:ext>
            </a:extLst>
          </p:cNvPr>
          <p:cNvSpPr>
            <a:spLocks/>
          </p:cNvSpPr>
          <p:nvPr/>
        </p:nvSpPr>
        <p:spPr bwMode="gray">
          <a:xfrm>
            <a:off x="6262262" y="5059815"/>
            <a:ext cx="306116" cy="344842"/>
          </a:xfrm>
          <a:custGeom>
            <a:avLst/>
            <a:gdLst>
              <a:gd name="T0" fmla="*/ 2147483647 w 648"/>
              <a:gd name="T1" fmla="*/ 2147483647 h 732"/>
              <a:gd name="T2" fmla="*/ 2147483647 w 648"/>
              <a:gd name="T3" fmla="*/ 2147483647 h 732"/>
              <a:gd name="T4" fmla="*/ 2147483647 w 648"/>
              <a:gd name="T5" fmla="*/ 2147483647 h 732"/>
              <a:gd name="T6" fmla="*/ 2147483647 w 648"/>
              <a:gd name="T7" fmla="*/ 2147483647 h 732"/>
              <a:gd name="T8" fmla="*/ 2147483647 w 648"/>
              <a:gd name="T9" fmla="*/ 2147483647 h 732"/>
              <a:gd name="T10" fmla="*/ 2147483647 w 648"/>
              <a:gd name="T11" fmla="*/ 2147483647 h 732"/>
              <a:gd name="T12" fmla="*/ 2147483647 w 648"/>
              <a:gd name="T13" fmla="*/ 2147483647 h 732"/>
              <a:gd name="T14" fmla="*/ 2147483647 w 648"/>
              <a:gd name="T15" fmla="*/ 2147483647 h 732"/>
              <a:gd name="T16" fmla="*/ 2147483647 w 648"/>
              <a:gd name="T17" fmla="*/ 2147483647 h 732"/>
              <a:gd name="T18" fmla="*/ 2147483647 w 648"/>
              <a:gd name="T19" fmla="*/ 2147483647 h 732"/>
              <a:gd name="T20" fmla="*/ 2147483647 w 648"/>
              <a:gd name="T21" fmla="*/ 2147483647 h 732"/>
              <a:gd name="T22" fmla="*/ 2147483647 w 648"/>
              <a:gd name="T23" fmla="*/ 2147483647 h 732"/>
              <a:gd name="T24" fmla="*/ 2147483647 w 648"/>
              <a:gd name="T25" fmla="*/ 2147483647 h 732"/>
              <a:gd name="T26" fmla="*/ 2147483647 w 648"/>
              <a:gd name="T27" fmla="*/ 2147483647 h 732"/>
              <a:gd name="T28" fmla="*/ 2147483647 w 648"/>
              <a:gd name="T29" fmla="*/ 2147483647 h 732"/>
              <a:gd name="T30" fmla="*/ 2147483647 w 648"/>
              <a:gd name="T31" fmla="*/ 2147483647 h 732"/>
              <a:gd name="T32" fmla="*/ 2147483647 w 648"/>
              <a:gd name="T33" fmla="*/ 2147483647 h 732"/>
              <a:gd name="T34" fmla="*/ 2147483647 w 648"/>
              <a:gd name="T35" fmla="*/ 2147483647 h 732"/>
              <a:gd name="T36" fmla="*/ 2147483647 w 648"/>
              <a:gd name="T37" fmla="*/ 2147483647 h 732"/>
              <a:gd name="T38" fmla="*/ 2147483647 w 648"/>
              <a:gd name="T39" fmla="*/ 2147483647 h 732"/>
              <a:gd name="T40" fmla="*/ 2147483647 w 648"/>
              <a:gd name="T41" fmla="*/ 2147483647 h 732"/>
              <a:gd name="T42" fmla="*/ 2147483647 w 648"/>
              <a:gd name="T43" fmla="*/ 2147483647 h 732"/>
              <a:gd name="T44" fmla="*/ 2147483647 w 648"/>
              <a:gd name="T45" fmla="*/ 2147483647 h 732"/>
              <a:gd name="T46" fmla="*/ 2147483647 w 648"/>
              <a:gd name="T47" fmla="*/ 2147483647 h 732"/>
              <a:gd name="T48" fmla="*/ 2147483647 w 648"/>
              <a:gd name="T49" fmla="*/ 2147483647 h 732"/>
              <a:gd name="T50" fmla="*/ 2147483647 w 648"/>
              <a:gd name="T51" fmla="*/ 2147483647 h 732"/>
              <a:gd name="T52" fmla="*/ 2147483647 w 648"/>
              <a:gd name="T53" fmla="*/ 2147483647 h 732"/>
              <a:gd name="T54" fmla="*/ 2147483647 w 648"/>
              <a:gd name="T55" fmla="*/ 2147483647 h 732"/>
              <a:gd name="T56" fmla="*/ 2147483647 w 648"/>
              <a:gd name="T57" fmla="*/ 2147483647 h 732"/>
              <a:gd name="T58" fmla="*/ 2147483647 w 648"/>
              <a:gd name="T59" fmla="*/ 2147483647 h 732"/>
              <a:gd name="T60" fmla="*/ 2147483647 w 648"/>
              <a:gd name="T61" fmla="*/ 2147483647 h 732"/>
              <a:gd name="T62" fmla="*/ 2147483647 w 648"/>
              <a:gd name="T63" fmla="*/ 2147483647 h 732"/>
              <a:gd name="T64" fmla="*/ 2147483647 w 648"/>
              <a:gd name="T65" fmla="*/ 2147483647 h 732"/>
              <a:gd name="T66" fmla="*/ 2147483647 w 648"/>
              <a:gd name="T67" fmla="*/ 2147483647 h 732"/>
              <a:gd name="T68" fmla="*/ 2147483647 w 648"/>
              <a:gd name="T69" fmla="*/ 2147483647 h 732"/>
              <a:gd name="T70" fmla="*/ 2147483647 w 648"/>
              <a:gd name="T71" fmla="*/ 2147483647 h 732"/>
              <a:gd name="T72" fmla="*/ 2147483647 w 648"/>
              <a:gd name="T73" fmla="*/ 2147483647 h 732"/>
              <a:gd name="T74" fmla="*/ 2147483647 w 648"/>
              <a:gd name="T75" fmla="*/ 2147483647 h 732"/>
              <a:gd name="T76" fmla="*/ 2147483647 w 648"/>
              <a:gd name="T77" fmla="*/ 2147483647 h 732"/>
              <a:gd name="T78" fmla="*/ 2147483647 w 648"/>
              <a:gd name="T79" fmla="*/ 2147483647 h 732"/>
              <a:gd name="T80" fmla="*/ 2147483647 w 648"/>
              <a:gd name="T81" fmla="*/ 2147483647 h 732"/>
              <a:gd name="T82" fmla="*/ 2147483647 w 648"/>
              <a:gd name="T83" fmla="*/ 2147483647 h 732"/>
              <a:gd name="T84" fmla="*/ 2147483647 w 648"/>
              <a:gd name="T85" fmla="*/ 2147483647 h 732"/>
              <a:gd name="T86" fmla="*/ 2147483647 w 648"/>
              <a:gd name="T87" fmla="*/ 2147483647 h 732"/>
              <a:gd name="T88" fmla="*/ 2147483647 w 648"/>
              <a:gd name="T89" fmla="*/ 2147483647 h 732"/>
              <a:gd name="T90" fmla="*/ 2147483647 w 648"/>
              <a:gd name="T91" fmla="*/ 2147483647 h 732"/>
              <a:gd name="T92" fmla="*/ 2147483647 w 648"/>
              <a:gd name="T93" fmla="*/ 2147483647 h 732"/>
              <a:gd name="T94" fmla="*/ 2147483647 w 648"/>
              <a:gd name="T95" fmla="*/ 0 h 732"/>
              <a:gd name="T96" fmla="*/ 2147483647 w 648"/>
              <a:gd name="T97" fmla="*/ 2147483647 h 732"/>
              <a:gd name="T98" fmla="*/ 2147483647 w 648"/>
              <a:gd name="T99" fmla="*/ 2147483647 h 732"/>
              <a:gd name="T100" fmla="*/ 2147483647 w 648"/>
              <a:gd name="T101" fmla="*/ 2147483647 h 732"/>
              <a:gd name="T102" fmla="*/ 2147483647 w 648"/>
              <a:gd name="T103" fmla="*/ 2147483647 h 732"/>
              <a:gd name="T104" fmla="*/ 2147483647 w 648"/>
              <a:gd name="T105" fmla="*/ 2147483647 h 732"/>
              <a:gd name="T106" fmla="*/ 2147483647 w 648"/>
              <a:gd name="T107" fmla="*/ 2147483647 h 732"/>
              <a:gd name="T108" fmla="*/ 2147483647 w 648"/>
              <a:gd name="T109" fmla="*/ 2147483647 h 732"/>
              <a:gd name="T110" fmla="*/ 2147483647 w 648"/>
              <a:gd name="T111" fmla="*/ 2147483647 h 732"/>
              <a:gd name="T112" fmla="*/ 2147483647 w 648"/>
              <a:gd name="T113" fmla="*/ 2147483647 h 732"/>
              <a:gd name="T114" fmla="*/ 0 w 648"/>
              <a:gd name="T115" fmla="*/ 2147483647 h 73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48"/>
              <a:gd name="T175" fmla="*/ 0 h 732"/>
              <a:gd name="T176" fmla="*/ 648 w 648"/>
              <a:gd name="T177" fmla="*/ 732 h 73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48" h="732">
                <a:moveTo>
                  <a:pt x="0" y="570"/>
                </a:moveTo>
                <a:lnTo>
                  <a:pt x="12" y="576"/>
                </a:lnTo>
                <a:lnTo>
                  <a:pt x="18" y="582"/>
                </a:lnTo>
                <a:lnTo>
                  <a:pt x="30" y="588"/>
                </a:lnTo>
                <a:lnTo>
                  <a:pt x="36" y="594"/>
                </a:lnTo>
                <a:lnTo>
                  <a:pt x="42" y="612"/>
                </a:lnTo>
                <a:lnTo>
                  <a:pt x="48" y="624"/>
                </a:lnTo>
                <a:lnTo>
                  <a:pt x="48" y="642"/>
                </a:lnTo>
                <a:lnTo>
                  <a:pt x="54" y="648"/>
                </a:lnTo>
                <a:lnTo>
                  <a:pt x="54" y="672"/>
                </a:lnTo>
                <a:lnTo>
                  <a:pt x="48" y="684"/>
                </a:lnTo>
                <a:lnTo>
                  <a:pt x="48" y="690"/>
                </a:lnTo>
                <a:lnTo>
                  <a:pt x="42" y="702"/>
                </a:lnTo>
                <a:lnTo>
                  <a:pt x="42" y="732"/>
                </a:lnTo>
                <a:lnTo>
                  <a:pt x="120" y="732"/>
                </a:lnTo>
                <a:lnTo>
                  <a:pt x="120" y="714"/>
                </a:lnTo>
                <a:lnTo>
                  <a:pt x="144" y="714"/>
                </a:lnTo>
                <a:lnTo>
                  <a:pt x="144" y="708"/>
                </a:lnTo>
                <a:lnTo>
                  <a:pt x="150" y="702"/>
                </a:lnTo>
                <a:lnTo>
                  <a:pt x="156" y="690"/>
                </a:lnTo>
                <a:lnTo>
                  <a:pt x="162" y="684"/>
                </a:lnTo>
                <a:lnTo>
                  <a:pt x="168" y="684"/>
                </a:lnTo>
                <a:lnTo>
                  <a:pt x="174" y="678"/>
                </a:lnTo>
                <a:lnTo>
                  <a:pt x="186" y="678"/>
                </a:lnTo>
                <a:lnTo>
                  <a:pt x="186" y="654"/>
                </a:lnTo>
                <a:lnTo>
                  <a:pt x="192" y="642"/>
                </a:lnTo>
                <a:lnTo>
                  <a:pt x="192" y="630"/>
                </a:lnTo>
                <a:lnTo>
                  <a:pt x="198" y="618"/>
                </a:lnTo>
                <a:lnTo>
                  <a:pt x="204" y="612"/>
                </a:lnTo>
                <a:lnTo>
                  <a:pt x="216" y="606"/>
                </a:lnTo>
                <a:lnTo>
                  <a:pt x="228" y="606"/>
                </a:lnTo>
                <a:lnTo>
                  <a:pt x="240" y="612"/>
                </a:lnTo>
                <a:lnTo>
                  <a:pt x="246" y="618"/>
                </a:lnTo>
                <a:lnTo>
                  <a:pt x="258" y="624"/>
                </a:lnTo>
                <a:lnTo>
                  <a:pt x="270" y="636"/>
                </a:lnTo>
                <a:lnTo>
                  <a:pt x="300" y="636"/>
                </a:lnTo>
                <a:lnTo>
                  <a:pt x="306" y="642"/>
                </a:lnTo>
                <a:lnTo>
                  <a:pt x="318" y="648"/>
                </a:lnTo>
                <a:lnTo>
                  <a:pt x="324" y="654"/>
                </a:lnTo>
                <a:lnTo>
                  <a:pt x="336" y="654"/>
                </a:lnTo>
                <a:lnTo>
                  <a:pt x="348" y="648"/>
                </a:lnTo>
                <a:lnTo>
                  <a:pt x="354" y="642"/>
                </a:lnTo>
                <a:lnTo>
                  <a:pt x="360" y="648"/>
                </a:lnTo>
                <a:lnTo>
                  <a:pt x="372" y="648"/>
                </a:lnTo>
                <a:lnTo>
                  <a:pt x="384" y="642"/>
                </a:lnTo>
                <a:lnTo>
                  <a:pt x="390" y="636"/>
                </a:lnTo>
                <a:lnTo>
                  <a:pt x="396" y="624"/>
                </a:lnTo>
                <a:lnTo>
                  <a:pt x="402" y="606"/>
                </a:lnTo>
                <a:lnTo>
                  <a:pt x="408" y="594"/>
                </a:lnTo>
                <a:lnTo>
                  <a:pt x="408" y="582"/>
                </a:lnTo>
                <a:lnTo>
                  <a:pt x="426" y="564"/>
                </a:lnTo>
                <a:lnTo>
                  <a:pt x="444" y="558"/>
                </a:lnTo>
                <a:lnTo>
                  <a:pt x="456" y="552"/>
                </a:lnTo>
                <a:lnTo>
                  <a:pt x="462" y="546"/>
                </a:lnTo>
                <a:lnTo>
                  <a:pt x="468" y="534"/>
                </a:lnTo>
                <a:lnTo>
                  <a:pt x="480" y="528"/>
                </a:lnTo>
                <a:lnTo>
                  <a:pt x="480" y="492"/>
                </a:lnTo>
                <a:lnTo>
                  <a:pt x="492" y="468"/>
                </a:lnTo>
                <a:lnTo>
                  <a:pt x="504" y="462"/>
                </a:lnTo>
                <a:lnTo>
                  <a:pt x="510" y="462"/>
                </a:lnTo>
                <a:lnTo>
                  <a:pt x="522" y="456"/>
                </a:lnTo>
                <a:lnTo>
                  <a:pt x="564" y="414"/>
                </a:lnTo>
                <a:lnTo>
                  <a:pt x="576" y="390"/>
                </a:lnTo>
                <a:lnTo>
                  <a:pt x="582" y="384"/>
                </a:lnTo>
                <a:lnTo>
                  <a:pt x="594" y="384"/>
                </a:lnTo>
                <a:lnTo>
                  <a:pt x="606" y="378"/>
                </a:lnTo>
                <a:lnTo>
                  <a:pt x="618" y="378"/>
                </a:lnTo>
                <a:lnTo>
                  <a:pt x="630" y="354"/>
                </a:lnTo>
                <a:lnTo>
                  <a:pt x="648" y="354"/>
                </a:lnTo>
                <a:lnTo>
                  <a:pt x="648" y="348"/>
                </a:lnTo>
                <a:lnTo>
                  <a:pt x="642" y="336"/>
                </a:lnTo>
                <a:lnTo>
                  <a:pt x="624" y="318"/>
                </a:lnTo>
                <a:lnTo>
                  <a:pt x="606" y="312"/>
                </a:lnTo>
                <a:lnTo>
                  <a:pt x="594" y="312"/>
                </a:lnTo>
                <a:lnTo>
                  <a:pt x="576" y="306"/>
                </a:lnTo>
                <a:lnTo>
                  <a:pt x="564" y="306"/>
                </a:lnTo>
                <a:lnTo>
                  <a:pt x="564" y="276"/>
                </a:lnTo>
                <a:lnTo>
                  <a:pt x="546" y="276"/>
                </a:lnTo>
                <a:lnTo>
                  <a:pt x="546" y="246"/>
                </a:lnTo>
                <a:lnTo>
                  <a:pt x="552" y="240"/>
                </a:lnTo>
                <a:lnTo>
                  <a:pt x="546" y="216"/>
                </a:lnTo>
                <a:lnTo>
                  <a:pt x="516" y="216"/>
                </a:lnTo>
                <a:lnTo>
                  <a:pt x="516" y="186"/>
                </a:lnTo>
                <a:lnTo>
                  <a:pt x="510" y="180"/>
                </a:lnTo>
                <a:lnTo>
                  <a:pt x="480" y="180"/>
                </a:lnTo>
                <a:lnTo>
                  <a:pt x="462" y="162"/>
                </a:lnTo>
                <a:lnTo>
                  <a:pt x="450" y="156"/>
                </a:lnTo>
                <a:lnTo>
                  <a:pt x="432" y="120"/>
                </a:lnTo>
                <a:lnTo>
                  <a:pt x="432" y="96"/>
                </a:lnTo>
                <a:lnTo>
                  <a:pt x="426" y="90"/>
                </a:lnTo>
                <a:lnTo>
                  <a:pt x="414" y="66"/>
                </a:lnTo>
                <a:lnTo>
                  <a:pt x="408" y="60"/>
                </a:lnTo>
                <a:lnTo>
                  <a:pt x="396" y="60"/>
                </a:lnTo>
                <a:lnTo>
                  <a:pt x="396" y="30"/>
                </a:lnTo>
                <a:lnTo>
                  <a:pt x="384" y="18"/>
                </a:lnTo>
                <a:lnTo>
                  <a:pt x="378" y="0"/>
                </a:lnTo>
                <a:lnTo>
                  <a:pt x="342" y="6"/>
                </a:lnTo>
                <a:lnTo>
                  <a:pt x="330" y="18"/>
                </a:lnTo>
                <a:lnTo>
                  <a:pt x="306" y="18"/>
                </a:lnTo>
                <a:lnTo>
                  <a:pt x="264" y="60"/>
                </a:lnTo>
                <a:lnTo>
                  <a:pt x="258" y="60"/>
                </a:lnTo>
                <a:lnTo>
                  <a:pt x="258" y="42"/>
                </a:lnTo>
                <a:lnTo>
                  <a:pt x="252" y="42"/>
                </a:lnTo>
                <a:lnTo>
                  <a:pt x="252" y="24"/>
                </a:lnTo>
                <a:lnTo>
                  <a:pt x="246" y="18"/>
                </a:lnTo>
                <a:lnTo>
                  <a:pt x="228" y="18"/>
                </a:lnTo>
                <a:lnTo>
                  <a:pt x="216" y="24"/>
                </a:lnTo>
                <a:lnTo>
                  <a:pt x="168" y="36"/>
                </a:lnTo>
                <a:lnTo>
                  <a:pt x="132" y="36"/>
                </a:lnTo>
                <a:lnTo>
                  <a:pt x="114" y="42"/>
                </a:lnTo>
                <a:lnTo>
                  <a:pt x="78" y="42"/>
                </a:lnTo>
                <a:lnTo>
                  <a:pt x="78" y="216"/>
                </a:lnTo>
                <a:lnTo>
                  <a:pt x="72" y="222"/>
                </a:lnTo>
                <a:lnTo>
                  <a:pt x="78" y="348"/>
                </a:lnTo>
                <a:lnTo>
                  <a:pt x="6" y="348"/>
                </a:lnTo>
                <a:lnTo>
                  <a:pt x="0" y="57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2" name="Bosnia and Herzegovina" descr="© INSCALE GmbH, 05.05.2010&#10;http://www.presentationload.com/">
            <a:extLst>
              <a:ext uri="{FF2B5EF4-FFF2-40B4-BE49-F238E27FC236}">
                <a16:creationId xmlns:a16="http://schemas.microsoft.com/office/drawing/2014/main" id="{EBC93C77-FA6E-7C1B-94F5-A88449377C1E}"/>
              </a:ext>
            </a:extLst>
          </p:cNvPr>
          <p:cNvSpPr>
            <a:spLocks/>
          </p:cNvSpPr>
          <p:nvPr/>
        </p:nvSpPr>
        <p:spPr bwMode="gray">
          <a:xfrm>
            <a:off x="6103671" y="2666209"/>
            <a:ext cx="125396" cy="110644"/>
          </a:xfrm>
          <a:custGeom>
            <a:avLst/>
            <a:gdLst>
              <a:gd name="T0" fmla="*/ 2147483647 w 264"/>
              <a:gd name="T1" fmla="*/ 2147483647 h 234"/>
              <a:gd name="T2" fmla="*/ 2147483647 w 264"/>
              <a:gd name="T3" fmla="*/ 2147483647 h 234"/>
              <a:gd name="T4" fmla="*/ 2147483647 w 264"/>
              <a:gd name="T5" fmla="*/ 2147483647 h 234"/>
              <a:gd name="T6" fmla="*/ 2147483647 w 264"/>
              <a:gd name="T7" fmla="*/ 2147483647 h 234"/>
              <a:gd name="T8" fmla="*/ 2147483647 w 264"/>
              <a:gd name="T9" fmla="*/ 2147483647 h 234"/>
              <a:gd name="T10" fmla="*/ 2147483647 w 264"/>
              <a:gd name="T11" fmla="*/ 2147483647 h 234"/>
              <a:gd name="T12" fmla="*/ 2147483647 w 264"/>
              <a:gd name="T13" fmla="*/ 2147483647 h 234"/>
              <a:gd name="T14" fmla="*/ 2147483647 w 264"/>
              <a:gd name="T15" fmla="*/ 2147483647 h 234"/>
              <a:gd name="T16" fmla="*/ 2147483647 w 264"/>
              <a:gd name="T17" fmla="*/ 2147483647 h 234"/>
              <a:gd name="T18" fmla="*/ 2147483647 w 264"/>
              <a:gd name="T19" fmla="*/ 2147483647 h 234"/>
              <a:gd name="T20" fmla="*/ 2147483647 w 264"/>
              <a:gd name="T21" fmla="*/ 2147483647 h 234"/>
              <a:gd name="T22" fmla="*/ 2147483647 w 264"/>
              <a:gd name="T23" fmla="*/ 2147483647 h 234"/>
              <a:gd name="T24" fmla="*/ 2147483647 w 264"/>
              <a:gd name="T25" fmla="*/ 2147483647 h 234"/>
              <a:gd name="T26" fmla="*/ 2147483647 w 264"/>
              <a:gd name="T27" fmla="*/ 2147483647 h 234"/>
              <a:gd name="T28" fmla="*/ 2147483647 w 264"/>
              <a:gd name="T29" fmla="*/ 2147483647 h 234"/>
              <a:gd name="T30" fmla="*/ 2147483647 w 264"/>
              <a:gd name="T31" fmla="*/ 2147483647 h 234"/>
              <a:gd name="T32" fmla="*/ 2147483647 w 264"/>
              <a:gd name="T33" fmla="*/ 2147483647 h 234"/>
              <a:gd name="T34" fmla="*/ 2147483647 w 264"/>
              <a:gd name="T35" fmla="*/ 2147483647 h 234"/>
              <a:gd name="T36" fmla="*/ 2147483647 w 264"/>
              <a:gd name="T37" fmla="*/ 2147483647 h 234"/>
              <a:gd name="T38" fmla="*/ 2147483647 w 264"/>
              <a:gd name="T39" fmla="*/ 0 h 234"/>
              <a:gd name="T40" fmla="*/ 2147483647 w 264"/>
              <a:gd name="T41" fmla="*/ 0 h 234"/>
              <a:gd name="T42" fmla="*/ 2147483647 w 264"/>
              <a:gd name="T43" fmla="*/ 2147483647 h 234"/>
              <a:gd name="T44" fmla="*/ 0 w 264"/>
              <a:gd name="T45" fmla="*/ 2147483647 h 234"/>
              <a:gd name="T46" fmla="*/ 2147483647 w 264"/>
              <a:gd name="T47" fmla="*/ 2147483647 h 234"/>
              <a:gd name="T48" fmla="*/ 2147483647 w 264"/>
              <a:gd name="T49" fmla="*/ 2147483647 h 234"/>
              <a:gd name="T50" fmla="*/ 2147483647 w 264"/>
              <a:gd name="T51" fmla="*/ 2147483647 h 234"/>
              <a:gd name="T52" fmla="*/ 2147483647 w 264"/>
              <a:gd name="T53" fmla="*/ 2147483647 h 234"/>
              <a:gd name="T54" fmla="*/ 2147483647 w 264"/>
              <a:gd name="T55" fmla="*/ 2147483647 h 234"/>
              <a:gd name="T56" fmla="*/ 2147483647 w 264"/>
              <a:gd name="T57" fmla="*/ 2147483647 h 234"/>
              <a:gd name="T58" fmla="*/ 2147483647 w 264"/>
              <a:gd name="T59" fmla="*/ 2147483647 h 234"/>
              <a:gd name="T60" fmla="*/ 2147483647 w 264"/>
              <a:gd name="T61" fmla="*/ 2147483647 h 234"/>
              <a:gd name="T62" fmla="*/ 2147483647 w 264"/>
              <a:gd name="T63" fmla="*/ 2147483647 h 234"/>
              <a:gd name="T64" fmla="*/ 2147483647 w 264"/>
              <a:gd name="T65" fmla="*/ 2147483647 h 234"/>
              <a:gd name="T66" fmla="*/ 2147483647 w 264"/>
              <a:gd name="T67" fmla="*/ 2147483647 h 234"/>
              <a:gd name="T68" fmla="*/ 2147483647 w 264"/>
              <a:gd name="T69" fmla="*/ 2147483647 h 234"/>
              <a:gd name="T70" fmla="*/ 2147483647 w 264"/>
              <a:gd name="T71" fmla="*/ 2147483647 h 234"/>
              <a:gd name="T72" fmla="*/ 2147483647 w 264"/>
              <a:gd name="T73" fmla="*/ 2147483647 h 234"/>
              <a:gd name="T74" fmla="*/ 2147483647 w 264"/>
              <a:gd name="T75" fmla="*/ 2147483647 h 234"/>
              <a:gd name="T76" fmla="*/ 2147483647 w 264"/>
              <a:gd name="T77" fmla="*/ 2147483647 h 234"/>
              <a:gd name="T78" fmla="*/ 2147483647 w 264"/>
              <a:gd name="T79" fmla="*/ 2147483647 h 234"/>
              <a:gd name="T80" fmla="*/ 2147483647 w 264"/>
              <a:gd name="T81" fmla="*/ 2147483647 h 234"/>
              <a:gd name="T82" fmla="*/ 2147483647 w 264"/>
              <a:gd name="T83" fmla="*/ 2147483647 h 234"/>
              <a:gd name="T84" fmla="*/ 2147483647 w 264"/>
              <a:gd name="T85" fmla="*/ 2147483647 h 234"/>
              <a:gd name="T86" fmla="*/ 2147483647 w 264"/>
              <a:gd name="T87" fmla="*/ 2147483647 h 234"/>
              <a:gd name="T88" fmla="*/ 2147483647 w 264"/>
              <a:gd name="T89" fmla="*/ 2147483647 h 234"/>
              <a:gd name="T90" fmla="*/ 2147483647 w 264"/>
              <a:gd name="T91" fmla="*/ 2147483647 h 234"/>
              <a:gd name="T92" fmla="*/ 2147483647 w 264"/>
              <a:gd name="T93" fmla="*/ 2147483647 h 234"/>
              <a:gd name="T94" fmla="*/ 2147483647 w 264"/>
              <a:gd name="T95" fmla="*/ 2147483647 h 234"/>
              <a:gd name="T96" fmla="*/ 2147483647 w 264"/>
              <a:gd name="T97" fmla="*/ 2147483647 h 234"/>
              <a:gd name="T98" fmla="*/ 2147483647 w 264"/>
              <a:gd name="T99" fmla="*/ 2147483647 h 234"/>
              <a:gd name="T100" fmla="*/ 2147483647 w 264"/>
              <a:gd name="T101" fmla="*/ 2147483647 h 234"/>
              <a:gd name="T102" fmla="*/ 2147483647 w 264"/>
              <a:gd name="T103" fmla="*/ 2147483647 h 234"/>
              <a:gd name="T104" fmla="*/ 2147483647 w 264"/>
              <a:gd name="T105" fmla="*/ 2147483647 h 234"/>
              <a:gd name="T106" fmla="*/ 2147483647 w 264"/>
              <a:gd name="T107" fmla="*/ 2147483647 h 234"/>
              <a:gd name="T108" fmla="*/ 2147483647 w 264"/>
              <a:gd name="T109" fmla="*/ 2147483647 h 234"/>
              <a:gd name="T110" fmla="*/ 2147483647 w 264"/>
              <a:gd name="T111" fmla="*/ 2147483647 h 234"/>
              <a:gd name="T112" fmla="*/ 2147483647 w 264"/>
              <a:gd name="T113" fmla="*/ 2147483647 h 234"/>
              <a:gd name="T114" fmla="*/ 2147483647 w 264"/>
              <a:gd name="T115" fmla="*/ 2147483647 h 234"/>
              <a:gd name="T116" fmla="*/ 2147483647 w 264"/>
              <a:gd name="T117" fmla="*/ 2147483647 h 234"/>
              <a:gd name="T118" fmla="*/ 2147483647 w 264"/>
              <a:gd name="T119" fmla="*/ 2147483647 h 234"/>
              <a:gd name="T120" fmla="*/ 2147483647 w 264"/>
              <a:gd name="T121" fmla="*/ 2147483647 h 234"/>
              <a:gd name="T122" fmla="*/ 2147483647 w 264"/>
              <a:gd name="T123" fmla="*/ 2147483647 h 234"/>
              <a:gd name="T124" fmla="*/ 2147483647 w 264"/>
              <a:gd name="T125" fmla="*/ 2147483647 h 23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64"/>
              <a:gd name="T190" fmla="*/ 0 h 234"/>
              <a:gd name="T191" fmla="*/ 264 w 264"/>
              <a:gd name="T192" fmla="*/ 234 h 23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64" h="234">
                <a:moveTo>
                  <a:pt x="246" y="78"/>
                </a:moveTo>
                <a:lnTo>
                  <a:pt x="228" y="78"/>
                </a:lnTo>
                <a:lnTo>
                  <a:pt x="228" y="60"/>
                </a:lnTo>
                <a:lnTo>
                  <a:pt x="246" y="42"/>
                </a:lnTo>
                <a:lnTo>
                  <a:pt x="246" y="30"/>
                </a:lnTo>
                <a:lnTo>
                  <a:pt x="234" y="30"/>
                </a:lnTo>
                <a:lnTo>
                  <a:pt x="222" y="36"/>
                </a:lnTo>
                <a:lnTo>
                  <a:pt x="216" y="36"/>
                </a:lnTo>
                <a:lnTo>
                  <a:pt x="216" y="30"/>
                </a:lnTo>
                <a:lnTo>
                  <a:pt x="204" y="30"/>
                </a:lnTo>
                <a:lnTo>
                  <a:pt x="192" y="12"/>
                </a:lnTo>
                <a:lnTo>
                  <a:pt x="138" y="12"/>
                </a:lnTo>
                <a:lnTo>
                  <a:pt x="132" y="6"/>
                </a:lnTo>
                <a:lnTo>
                  <a:pt x="120" y="6"/>
                </a:lnTo>
                <a:lnTo>
                  <a:pt x="108" y="12"/>
                </a:lnTo>
                <a:lnTo>
                  <a:pt x="90" y="6"/>
                </a:lnTo>
                <a:lnTo>
                  <a:pt x="66" y="6"/>
                </a:lnTo>
                <a:lnTo>
                  <a:pt x="42" y="12"/>
                </a:lnTo>
                <a:lnTo>
                  <a:pt x="30" y="6"/>
                </a:lnTo>
                <a:lnTo>
                  <a:pt x="24" y="0"/>
                </a:lnTo>
                <a:lnTo>
                  <a:pt x="18" y="0"/>
                </a:lnTo>
                <a:lnTo>
                  <a:pt x="18" y="24"/>
                </a:lnTo>
                <a:lnTo>
                  <a:pt x="0" y="30"/>
                </a:lnTo>
                <a:lnTo>
                  <a:pt x="12" y="42"/>
                </a:lnTo>
                <a:lnTo>
                  <a:pt x="30" y="48"/>
                </a:lnTo>
                <a:lnTo>
                  <a:pt x="30" y="60"/>
                </a:lnTo>
                <a:lnTo>
                  <a:pt x="36" y="60"/>
                </a:lnTo>
                <a:lnTo>
                  <a:pt x="42" y="66"/>
                </a:lnTo>
                <a:lnTo>
                  <a:pt x="42" y="84"/>
                </a:lnTo>
                <a:lnTo>
                  <a:pt x="60" y="90"/>
                </a:lnTo>
                <a:lnTo>
                  <a:pt x="72" y="120"/>
                </a:lnTo>
                <a:lnTo>
                  <a:pt x="84" y="132"/>
                </a:lnTo>
                <a:lnTo>
                  <a:pt x="96" y="138"/>
                </a:lnTo>
                <a:lnTo>
                  <a:pt x="114" y="150"/>
                </a:lnTo>
                <a:lnTo>
                  <a:pt x="126" y="156"/>
                </a:lnTo>
                <a:lnTo>
                  <a:pt x="132" y="168"/>
                </a:lnTo>
                <a:lnTo>
                  <a:pt x="132" y="174"/>
                </a:lnTo>
                <a:lnTo>
                  <a:pt x="126" y="180"/>
                </a:lnTo>
                <a:lnTo>
                  <a:pt x="138" y="180"/>
                </a:lnTo>
                <a:lnTo>
                  <a:pt x="156" y="198"/>
                </a:lnTo>
                <a:lnTo>
                  <a:pt x="162" y="210"/>
                </a:lnTo>
                <a:lnTo>
                  <a:pt x="174" y="216"/>
                </a:lnTo>
                <a:lnTo>
                  <a:pt x="192" y="234"/>
                </a:lnTo>
                <a:lnTo>
                  <a:pt x="210" y="204"/>
                </a:lnTo>
                <a:lnTo>
                  <a:pt x="198" y="198"/>
                </a:lnTo>
                <a:lnTo>
                  <a:pt x="192" y="198"/>
                </a:lnTo>
                <a:lnTo>
                  <a:pt x="186" y="192"/>
                </a:lnTo>
                <a:lnTo>
                  <a:pt x="186" y="186"/>
                </a:lnTo>
                <a:lnTo>
                  <a:pt x="192" y="180"/>
                </a:lnTo>
                <a:lnTo>
                  <a:pt x="198" y="180"/>
                </a:lnTo>
                <a:lnTo>
                  <a:pt x="204" y="168"/>
                </a:lnTo>
                <a:lnTo>
                  <a:pt x="204" y="162"/>
                </a:lnTo>
                <a:lnTo>
                  <a:pt x="210" y="156"/>
                </a:lnTo>
                <a:lnTo>
                  <a:pt x="228" y="156"/>
                </a:lnTo>
                <a:lnTo>
                  <a:pt x="228" y="132"/>
                </a:lnTo>
                <a:lnTo>
                  <a:pt x="258" y="132"/>
                </a:lnTo>
                <a:lnTo>
                  <a:pt x="258" y="126"/>
                </a:lnTo>
                <a:lnTo>
                  <a:pt x="252" y="114"/>
                </a:lnTo>
                <a:lnTo>
                  <a:pt x="240" y="102"/>
                </a:lnTo>
                <a:lnTo>
                  <a:pt x="264" y="96"/>
                </a:lnTo>
                <a:lnTo>
                  <a:pt x="258" y="84"/>
                </a:lnTo>
                <a:lnTo>
                  <a:pt x="252" y="78"/>
                </a:lnTo>
                <a:lnTo>
                  <a:pt x="246" y="7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3" name="Bolivia" descr="© INSCALE GmbH, 05.05.2010&#10;http://www.presentationload.com/">
            <a:extLst>
              <a:ext uri="{FF2B5EF4-FFF2-40B4-BE49-F238E27FC236}">
                <a16:creationId xmlns:a16="http://schemas.microsoft.com/office/drawing/2014/main" id="{50A93A2D-EBF7-A4B6-9C2A-EEBED29E0344}"/>
              </a:ext>
            </a:extLst>
          </p:cNvPr>
          <p:cNvSpPr>
            <a:spLocks/>
          </p:cNvSpPr>
          <p:nvPr/>
        </p:nvSpPr>
        <p:spPr bwMode="gray">
          <a:xfrm>
            <a:off x="3280397" y="4753700"/>
            <a:ext cx="420447" cy="499744"/>
          </a:xfrm>
          <a:custGeom>
            <a:avLst/>
            <a:gdLst>
              <a:gd name="T0" fmla="*/ 2147483647 w 894"/>
              <a:gd name="T1" fmla="*/ 2147483647 h 1056"/>
              <a:gd name="T2" fmla="*/ 2147483647 w 894"/>
              <a:gd name="T3" fmla="*/ 2147483647 h 1056"/>
              <a:gd name="T4" fmla="*/ 2147483647 w 894"/>
              <a:gd name="T5" fmla="*/ 2147483647 h 1056"/>
              <a:gd name="T6" fmla="*/ 2147483647 w 894"/>
              <a:gd name="T7" fmla="*/ 2147483647 h 1056"/>
              <a:gd name="T8" fmla="*/ 2147483647 w 894"/>
              <a:gd name="T9" fmla="*/ 2147483647 h 1056"/>
              <a:gd name="T10" fmla="*/ 2147483647 w 894"/>
              <a:gd name="T11" fmla="*/ 2147483647 h 1056"/>
              <a:gd name="T12" fmla="*/ 2147483647 w 894"/>
              <a:gd name="T13" fmla="*/ 2147483647 h 1056"/>
              <a:gd name="T14" fmla="*/ 2147483647 w 894"/>
              <a:gd name="T15" fmla="*/ 2147483647 h 1056"/>
              <a:gd name="T16" fmla="*/ 2147483647 w 894"/>
              <a:gd name="T17" fmla="*/ 2147483647 h 1056"/>
              <a:gd name="T18" fmla="*/ 2147483647 w 894"/>
              <a:gd name="T19" fmla="*/ 2147483647 h 1056"/>
              <a:gd name="T20" fmla="*/ 2147483647 w 894"/>
              <a:gd name="T21" fmla="*/ 2147483647 h 1056"/>
              <a:gd name="T22" fmla="*/ 2147483647 w 894"/>
              <a:gd name="T23" fmla="*/ 2147483647 h 1056"/>
              <a:gd name="T24" fmla="*/ 2147483647 w 894"/>
              <a:gd name="T25" fmla="*/ 2147483647 h 1056"/>
              <a:gd name="T26" fmla="*/ 2147483647 w 894"/>
              <a:gd name="T27" fmla="*/ 2147483647 h 1056"/>
              <a:gd name="T28" fmla="*/ 2147483647 w 894"/>
              <a:gd name="T29" fmla="*/ 2147483647 h 1056"/>
              <a:gd name="T30" fmla="*/ 2147483647 w 894"/>
              <a:gd name="T31" fmla="*/ 2147483647 h 1056"/>
              <a:gd name="T32" fmla="*/ 2147483647 w 894"/>
              <a:gd name="T33" fmla="*/ 2147483647 h 1056"/>
              <a:gd name="T34" fmla="*/ 2147483647 w 894"/>
              <a:gd name="T35" fmla="*/ 2147483647 h 1056"/>
              <a:gd name="T36" fmla="*/ 2147483647 w 894"/>
              <a:gd name="T37" fmla="*/ 2147483647 h 1056"/>
              <a:gd name="T38" fmla="*/ 2147483647 w 894"/>
              <a:gd name="T39" fmla="*/ 2147483647 h 1056"/>
              <a:gd name="T40" fmla="*/ 2147483647 w 894"/>
              <a:gd name="T41" fmla="*/ 2147483647 h 1056"/>
              <a:gd name="T42" fmla="*/ 2147483647 w 894"/>
              <a:gd name="T43" fmla="*/ 2147483647 h 1056"/>
              <a:gd name="T44" fmla="*/ 2147483647 w 894"/>
              <a:gd name="T45" fmla="*/ 2147483647 h 1056"/>
              <a:gd name="T46" fmla="*/ 2147483647 w 894"/>
              <a:gd name="T47" fmla="*/ 2147483647 h 1056"/>
              <a:gd name="T48" fmla="*/ 0 w 894"/>
              <a:gd name="T49" fmla="*/ 2147483647 h 1056"/>
              <a:gd name="T50" fmla="*/ 2147483647 w 894"/>
              <a:gd name="T51" fmla="*/ 2147483647 h 1056"/>
              <a:gd name="T52" fmla="*/ 2147483647 w 894"/>
              <a:gd name="T53" fmla="*/ 2147483647 h 1056"/>
              <a:gd name="T54" fmla="*/ 2147483647 w 894"/>
              <a:gd name="T55" fmla="*/ 2147483647 h 1056"/>
              <a:gd name="T56" fmla="*/ 2147483647 w 894"/>
              <a:gd name="T57" fmla="*/ 2147483647 h 1056"/>
              <a:gd name="T58" fmla="*/ 2147483647 w 894"/>
              <a:gd name="T59" fmla="*/ 2147483647 h 1056"/>
              <a:gd name="T60" fmla="*/ 2147483647 w 894"/>
              <a:gd name="T61" fmla="*/ 2147483647 h 1056"/>
              <a:gd name="T62" fmla="*/ 2147483647 w 894"/>
              <a:gd name="T63" fmla="*/ 2147483647 h 1056"/>
              <a:gd name="T64" fmla="*/ 2147483647 w 894"/>
              <a:gd name="T65" fmla="*/ 2147483647 h 1056"/>
              <a:gd name="T66" fmla="*/ 2147483647 w 894"/>
              <a:gd name="T67" fmla="*/ 2147483647 h 1056"/>
              <a:gd name="T68" fmla="*/ 2147483647 w 894"/>
              <a:gd name="T69" fmla="*/ 2147483647 h 1056"/>
              <a:gd name="T70" fmla="*/ 2147483647 w 894"/>
              <a:gd name="T71" fmla="*/ 2147483647 h 1056"/>
              <a:gd name="T72" fmla="*/ 2147483647 w 894"/>
              <a:gd name="T73" fmla="*/ 2147483647 h 1056"/>
              <a:gd name="T74" fmla="*/ 2147483647 w 894"/>
              <a:gd name="T75" fmla="*/ 2147483647 h 1056"/>
              <a:gd name="T76" fmla="*/ 2147483647 w 894"/>
              <a:gd name="T77" fmla="*/ 2147483647 h 1056"/>
              <a:gd name="T78" fmla="*/ 2147483647 w 894"/>
              <a:gd name="T79" fmla="*/ 2147483647 h 1056"/>
              <a:gd name="T80" fmla="*/ 2147483647 w 894"/>
              <a:gd name="T81" fmla="*/ 2147483647 h 1056"/>
              <a:gd name="T82" fmla="*/ 2147483647 w 894"/>
              <a:gd name="T83" fmla="*/ 2147483647 h 1056"/>
              <a:gd name="T84" fmla="*/ 2147483647 w 894"/>
              <a:gd name="T85" fmla="*/ 2147483647 h 1056"/>
              <a:gd name="T86" fmla="*/ 2147483647 w 894"/>
              <a:gd name="T87" fmla="*/ 2147483647 h 1056"/>
              <a:gd name="T88" fmla="*/ 2147483647 w 894"/>
              <a:gd name="T89" fmla="*/ 2147483647 h 1056"/>
              <a:gd name="T90" fmla="*/ 2147483647 w 894"/>
              <a:gd name="T91" fmla="*/ 2147483647 h 1056"/>
              <a:gd name="T92" fmla="*/ 2147483647 w 894"/>
              <a:gd name="T93" fmla="*/ 2147483647 h 1056"/>
              <a:gd name="T94" fmla="*/ 2147483647 w 894"/>
              <a:gd name="T95" fmla="*/ 2147483647 h 1056"/>
              <a:gd name="T96" fmla="*/ 2147483647 w 894"/>
              <a:gd name="T97" fmla="*/ 2147483647 h 1056"/>
              <a:gd name="T98" fmla="*/ 2147483647 w 894"/>
              <a:gd name="T99" fmla="*/ 2147483647 h 1056"/>
              <a:gd name="T100" fmla="*/ 2147483647 w 894"/>
              <a:gd name="T101" fmla="*/ 2147483647 h 105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94"/>
              <a:gd name="T154" fmla="*/ 0 h 1056"/>
              <a:gd name="T155" fmla="*/ 894 w 894"/>
              <a:gd name="T156" fmla="*/ 1056 h 105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94" h="1056">
                <a:moveTo>
                  <a:pt x="882" y="744"/>
                </a:moveTo>
                <a:lnTo>
                  <a:pt x="882" y="738"/>
                </a:lnTo>
                <a:lnTo>
                  <a:pt x="888" y="732"/>
                </a:lnTo>
                <a:lnTo>
                  <a:pt x="888" y="708"/>
                </a:lnTo>
                <a:lnTo>
                  <a:pt x="894" y="696"/>
                </a:lnTo>
                <a:lnTo>
                  <a:pt x="894" y="684"/>
                </a:lnTo>
                <a:lnTo>
                  <a:pt x="882" y="648"/>
                </a:lnTo>
                <a:lnTo>
                  <a:pt x="876" y="636"/>
                </a:lnTo>
                <a:lnTo>
                  <a:pt x="864" y="624"/>
                </a:lnTo>
                <a:lnTo>
                  <a:pt x="840" y="612"/>
                </a:lnTo>
                <a:lnTo>
                  <a:pt x="834" y="606"/>
                </a:lnTo>
                <a:lnTo>
                  <a:pt x="822" y="600"/>
                </a:lnTo>
                <a:lnTo>
                  <a:pt x="816" y="588"/>
                </a:lnTo>
                <a:lnTo>
                  <a:pt x="816" y="576"/>
                </a:lnTo>
                <a:lnTo>
                  <a:pt x="822" y="558"/>
                </a:lnTo>
                <a:lnTo>
                  <a:pt x="822" y="546"/>
                </a:lnTo>
                <a:lnTo>
                  <a:pt x="828" y="540"/>
                </a:lnTo>
                <a:lnTo>
                  <a:pt x="828" y="534"/>
                </a:lnTo>
                <a:lnTo>
                  <a:pt x="768" y="534"/>
                </a:lnTo>
                <a:lnTo>
                  <a:pt x="720" y="528"/>
                </a:lnTo>
                <a:lnTo>
                  <a:pt x="690" y="522"/>
                </a:lnTo>
                <a:lnTo>
                  <a:pt x="684" y="516"/>
                </a:lnTo>
                <a:lnTo>
                  <a:pt x="684" y="474"/>
                </a:lnTo>
                <a:lnTo>
                  <a:pt x="690" y="462"/>
                </a:lnTo>
                <a:lnTo>
                  <a:pt x="684" y="456"/>
                </a:lnTo>
                <a:lnTo>
                  <a:pt x="672" y="450"/>
                </a:lnTo>
                <a:lnTo>
                  <a:pt x="666" y="438"/>
                </a:lnTo>
                <a:lnTo>
                  <a:pt x="660" y="432"/>
                </a:lnTo>
                <a:lnTo>
                  <a:pt x="660" y="426"/>
                </a:lnTo>
                <a:lnTo>
                  <a:pt x="678" y="426"/>
                </a:lnTo>
                <a:lnTo>
                  <a:pt x="678" y="396"/>
                </a:lnTo>
                <a:lnTo>
                  <a:pt x="672" y="384"/>
                </a:lnTo>
                <a:lnTo>
                  <a:pt x="666" y="378"/>
                </a:lnTo>
                <a:lnTo>
                  <a:pt x="660" y="366"/>
                </a:lnTo>
                <a:lnTo>
                  <a:pt x="660" y="336"/>
                </a:lnTo>
                <a:lnTo>
                  <a:pt x="654" y="330"/>
                </a:lnTo>
                <a:lnTo>
                  <a:pt x="648" y="318"/>
                </a:lnTo>
                <a:lnTo>
                  <a:pt x="624" y="306"/>
                </a:lnTo>
                <a:lnTo>
                  <a:pt x="564" y="306"/>
                </a:lnTo>
                <a:lnTo>
                  <a:pt x="558" y="300"/>
                </a:lnTo>
                <a:lnTo>
                  <a:pt x="546" y="294"/>
                </a:lnTo>
                <a:lnTo>
                  <a:pt x="534" y="282"/>
                </a:lnTo>
                <a:lnTo>
                  <a:pt x="534" y="276"/>
                </a:lnTo>
                <a:lnTo>
                  <a:pt x="510" y="276"/>
                </a:lnTo>
                <a:lnTo>
                  <a:pt x="498" y="270"/>
                </a:lnTo>
                <a:lnTo>
                  <a:pt x="486" y="258"/>
                </a:lnTo>
                <a:lnTo>
                  <a:pt x="474" y="252"/>
                </a:lnTo>
                <a:lnTo>
                  <a:pt x="468" y="240"/>
                </a:lnTo>
                <a:lnTo>
                  <a:pt x="468" y="234"/>
                </a:lnTo>
                <a:lnTo>
                  <a:pt x="456" y="234"/>
                </a:lnTo>
                <a:lnTo>
                  <a:pt x="450" y="240"/>
                </a:lnTo>
                <a:lnTo>
                  <a:pt x="438" y="240"/>
                </a:lnTo>
                <a:lnTo>
                  <a:pt x="426" y="234"/>
                </a:lnTo>
                <a:lnTo>
                  <a:pt x="420" y="222"/>
                </a:lnTo>
                <a:lnTo>
                  <a:pt x="414" y="228"/>
                </a:lnTo>
                <a:lnTo>
                  <a:pt x="384" y="228"/>
                </a:lnTo>
                <a:lnTo>
                  <a:pt x="372" y="222"/>
                </a:lnTo>
                <a:lnTo>
                  <a:pt x="366" y="216"/>
                </a:lnTo>
                <a:lnTo>
                  <a:pt x="366" y="210"/>
                </a:lnTo>
                <a:lnTo>
                  <a:pt x="360" y="198"/>
                </a:lnTo>
                <a:lnTo>
                  <a:pt x="360" y="192"/>
                </a:lnTo>
                <a:lnTo>
                  <a:pt x="354" y="186"/>
                </a:lnTo>
                <a:lnTo>
                  <a:pt x="330" y="186"/>
                </a:lnTo>
                <a:lnTo>
                  <a:pt x="324" y="156"/>
                </a:lnTo>
                <a:lnTo>
                  <a:pt x="318" y="150"/>
                </a:lnTo>
                <a:lnTo>
                  <a:pt x="306" y="144"/>
                </a:lnTo>
                <a:lnTo>
                  <a:pt x="294" y="132"/>
                </a:lnTo>
                <a:lnTo>
                  <a:pt x="294" y="120"/>
                </a:lnTo>
                <a:lnTo>
                  <a:pt x="300" y="114"/>
                </a:lnTo>
                <a:lnTo>
                  <a:pt x="300" y="96"/>
                </a:lnTo>
                <a:lnTo>
                  <a:pt x="294" y="84"/>
                </a:lnTo>
                <a:lnTo>
                  <a:pt x="288" y="78"/>
                </a:lnTo>
                <a:lnTo>
                  <a:pt x="288" y="48"/>
                </a:lnTo>
                <a:lnTo>
                  <a:pt x="294" y="42"/>
                </a:lnTo>
                <a:lnTo>
                  <a:pt x="294" y="36"/>
                </a:lnTo>
                <a:lnTo>
                  <a:pt x="300" y="30"/>
                </a:lnTo>
                <a:lnTo>
                  <a:pt x="300" y="0"/>
                </a:lnTo>
                <a:lnTo>
                  <a:pt x="288" y="0"/>
                </a:lnTo>
                <a:lnTo>
                  <a:pt x="276" y="6"/>
                </a:lnTo>
                <a:lnTo>
                  <a:pt x="276" y="12"/>
                </a:lnTo>
                <a:lnTo>
                  <a:pt x="270" y="12"/>
                </a:lnTo>
                <a:lnTo>
                  <a:pt x="258" y="0"/>
                </a:lnTo>
                <a:lnTo>
                  <a:pt x="246" y="12"/>
                </a:lnTo>
                <a:lnTo>
                  <a:pt x="210" y="12"/>
                </a:lnTo>
                <a:lnTo>
                  <a:pt x="198" y="18"/>
                </a:lnTo>
                <a:lnTo>
                  <a:pt x="192" y="24"/>
                </a:lnTo>
                <a:lnTo>
                  <a:pt x="186" y="36"/>
                </a:lnTo>
                <a:lnTo>
                  <a:pt x="180" y="42"/>
                </a:lnTo>
                <a:lnTo>
                  <a:pt x="180" y="48"/>
                </a:lnTo>
                <a:lnTo>
                  <a:pt x="144" y="48"/>
                </a:lnTo>
                <a:lnTo>
                  <a:pt x="138" y="78"/>
                </a:lnTo>
                <a:lnTo>
                  <a:pt x="102" y="78"/>
                </a:lnTo>
                <a:lnTo>
                  <a:pt x="90" y="96"/>
                </a:lnTo>
                <a:lnTo>
                  <a:pt x="84" y="102"/>
                </a:lnTo>
                <a:lnTo>
                  <a:pt x="60" y="114"/>
                </a:lnTo>
                <a:lnTo>
                  <a:pt x="42" y="114"/>
                </a:lnTo>
                <a:lnTo>
                  <a:pt x="42" y="108"/>
                </a:lnTo>
                <a:lnTo>
                  <a:pt x="36" y="102"/>
                </a:lnTo>
                <a:lnTo>
                  <a:pt x="12" y="102"/>
                </a:lnTo>
                <a:lnTo>
                  <a:pt x="0" y="96"/>
                </a:lnTo>
                <a:lnTo>
                  <a:pt x="0" y="114"/>
                </a:lnTo>
                <a:lnTo>
                  <a:pt x="6" y="132"/>
                </a:lnTo>
                <a:lnTo>
                  <a:pt x="18" y="144"/>
                </a:lnTo>
                <a:lnTo>
                  <a:pt x="30" y="162"/>
                </a:lnTo>
                <a:lnTo>
                  <a:pt x="42" y="174"/>
                </a:lnTo>
                <a:lnTo>
                  <a:pt x="54" y="192"/>
                </a:lnTo>
                <a:lnTo>
                  <a:pt x="66" y="216"/>
                </a:lnTo>
                <a:lnTo>
                  <a:pt x="66" y="228"/>
                </a:lnTo>
                <a:lnTo>
                  <a:pt x="60" y="234"/>
                </a:lnTo>
                <a:lnTo>
                  <a:pt x="54" y="246"/>
                </a:lnTo>
                <a:lnTo>
                  <a:pt x="48" y="252"/>
                </a:lnTo>
                <a:lnTo>
                  <a:pt x="60" y="300"/>
                </a:lnTo>
                <a:lnTo>
                  <a:pt x="42" y="330"/>
                </a:lnTo>
                <a:lnTo>
                  <a:pt x="48" y="330"/>
                </a:lnTo>
                <a:lnTo>
                  <a:pt x="60" y="342"/>
                </a:lnTo>
                <a:lnTo>
                  <a:pt x="66" y="354"/>
                </a:lnTo>
                <a:lnTo>
                  <a:pt x="66" y="360"/>
                </a:lnTo>
                <a:lnTo>
                  <a:pt x="60" y="372"/>
                </a:lnTo>
                <a:lnTo>
                  <a:pt x="48" y="384"/>
                </a:lnTo>
                <a:lnTo>
                  <a:pt x="36" y="408"/>
                </a:lnTo>
                <a:lnTo>
                  <a:pt x="42" y="426"/>
                </a:lnTo>
                <a:lnTo>
                  <a:pt x="48" y="438"/>
                </a:lnTo>
                <a:lnTo>
                  <a:pt x="54" y="444"/>
                </a:lnTo>
                <a:lnTo>
                  <a:pt x="54" y="450"/>
                </a:lnTo>
                <a:lnTo>
                  <a:pt x="42" y="468"/>
                </a:lnTo>
                <a:lnTo>
                  <a:pt x="54" y="480"/>
                </a:lnTo>
                <a:lnTo>
                  <a:pt x="78" y="498"/>
                </a:lnTo>
                <a:lnTo>
                  <a:pt x="78" y="516"/>
                </a:lnTo>
                <a:lnTo>
                  <a:pt x="102" y="528"/>
                </a:lnTo>
                <a:lnTo>
                  <a:pt x="90" y="558"/>
                </a:lnTo>
                <a:lnTo>
                  <a:pt x="78" y="546"/>
                </a:lnTo>
                <a:lnTo>
                  <a:pt x="78" y="558"/>
                </a:lnTo>
                <a:lnTo>
                  <a:pt x="66" y="582"/>
                </a:lnTo>
                <a:lnTo>
                  <a:pt x="54" y="588"/>
                </a:lnTo>
                <a:lnTo>
                  <a:pt x="36" y="606"/>
                </a:lnTo>
                <a:lnTo>
                  <a:pt x="48" y="630"/>
                </a:lnTo>
                <a:lnTo>
                  <a:pt x="42" y="636"/>
                </a:lnTo>
                <a:lnTo>
                  <a:pt x="60" y="666"/>
                </a:lnTo>
                <a:lnTo>
                  <a:pt x="84" y="666"/>
                </a:lnTo>
                <a:lnTo>
                  <a:pt x="96" y="744"/>
                </a:lnTo>
                <a:lnTo>
                  <a:pt x="108" y="750"/>
                </a:lnTo>
                <a:lnTo>
                  <a:pt x="114" y="750"/>
                </a:lnTo>
                <a:lnTo>
                  <a:pt x="138" y="762"/>
                </a:lnTo>
                <a:lnTo>
                  <a:pt x="144" y="774"/>
                </a:lnTo>
                <a:lnTo>
                  <a:pt x="144" y="780"/>
                </a:lnTo>
                <a:lnTo>
                  <a:pt x="138" y="792"/>
                </a:lnTo>
                <a:lnTo>
                  <a:pt x="126" y="804"/>
                </a:lnTo>
                <a:lnTo>
                  <a:pt x="144" y="822"/>
                </a:lnTo>
                <a:lnTo>
                  <a:pt x="138" y="828"/>
                </a:lnTo>
                <a:lnTo>
                  <a:pt x="132" y="840"/>
                </a:lnTo>
                <a:lnTo>
                  <a:pt x="126" y="846"/>
                </a:lnTo>
                <a:lnTo>
                  <a:pt x="126" y="858"/>
                </a:lnTo>
                <a:lnTo>
                  <a:pt x="132" y="870"/>
                </a:lnTo>
                <a:lnTo>
                  <a:pt x="138" y="876"/>
                </a:lnTo>
                <a:lnTo>
                  <a:pt x="138" y="900"/>
                </a:lnTo>
                <a:lnTo>
                  <a:pt x="144" y="900"/>
                </a:lnTo>
                <a:lnTo>
                  <a:pt x="150" y="906"/>
                </a:lnTo>
                <a:lnTo>
                  <a:pt x="162" y="912"/>
                </a:lnTo>
                <a:lnTo>
                  <a:pt x="168" y="918"/>
                </a:lnTo>
                <a:lnTo>
                  <a:pt x="180" y="924"/>
                </a:lnTo>
                <a:lnTo>
                  <a:pt x="186" y="930"/>
                </a:lnTo>
                <a:lnTo>
                  <a:pt x="186" y="996"/>
                </a:lnTo>
                <a:lnTo>
                  <a:pt x="210" y="1020"/>
                </a:lnTo>
                <a:lnTo>
                  <a:pt x="210" y="1044"/>
                </a:lnTo>
                <a:lnTo>
                  <a:pt x="216" y="1056"/>
                </a:lnTo>
                <a:lnTo>
                  <a:pt x="270" y="1056"/>
                </a:lnTo>
                <a:lnTo>
                  <a:pt x="270" y="1026"/>
                </a:lnTo>
                <a:lnTo>
                  <a:pt x="282" y="1026"/>
                </a:lnTo>
                <a:lnTo>
                  <a:pt x="282" y="1008"/>
                </a:lnTo>
                <a:lnTo>
                  <a:pt x="306" y="1002"/>
                </a:lnTo>
                <a:lnTo>
                  <a:pt x="318" y="978"/>
                </a:lnTo>
                <a:lnTo>
                  <a:pt x="324" y="984"/>
                </a:lnTo>
                <a:lnTo>
                  <a:pt x="348" y="996"/>
                </a:lnTo>
                <a:lnTo>
                  <a:pt x="360" y="996"/>
                </a:lnTo>
                <a:lnTo>
                  <a:pt x="378" y="1002"/>
                </a:lnTo>
                <a:lnTo>
                  <a:pt x="432" y="1002"/>
                </a:lnTo>
                <a:lnTo>
                  <a:pt x="462" y="1050"/>
                </a:lnTo>
                <a:lnTo>
                  <a:pt x="474" y="996"/>
                </a:lnTo>
                <a:lnTo>
                  <a:pt x="546" y="990"/>
                </a:lnTo>
                <a:lnTo>
                  <a:pt x="582" y="1014"/>
                </a:lnTo>
                <a:lnTo>
                  <a:pt x="582" y="996"/>
                </a:lnTo>
                <a:lnTo>
                  <a:pt x="594" y="924"/>
                </a:lnTo>
                <a:lnTo>
                  <a:pt x="594" y="900"/>
                </a:lnTo>
                <a:lnTo>
                  <a:pt x="588" y="894"/>
                </a:lnTo>
                <a:lnTo>
                  <a:pt x="588" y="888"/>
                </a:lnTo>
                <a:lnTo>
                  <a:pt x="576" y="864"/>
                </a:lnTo>
                <a:lnTo>
                  <a:pt x="576" y="852"/>
                </a:lnTo>
                <a:lnTo>
                  <a:pt x="582" y="846"/>
                </a:lnTo>
                <a:lnTo>
                  <a:pt x="594" y="840"/>
                </a:lnTo>
                <a:lnTo>
                  <a:pt x="606" y="828"/>
                </a:lnTo>
                <a:lnTo>
                  <a:pt x="612" y="798"/>
                </a:lnTo>
                <a:lnTo>
                  <a:pt x="714" y="780"/>
                </a:lnTo>
                <a:lnTo>
                  <a:pt x="792" y="768"/>
                </a:lnTo>
                <a:lnTo>
                  <a:pt x="846" y="810"/>
                </a:lnTo>
                <a:lnTo>
                  <a:pt x="864" y="846"/>
                </a:lnTo>
                <a:lnTo>
                  <a:pt x="864" y="840"/>
                </a:lnTo>
                <a:lnTo>
                  <a:pt x="870" y="834"/>
                </a:lnTo>
                <a:lnTo>
                  <a:pt x="882" y="828"/>
                </a:lnTo>
                <a:lnTo>
                  <a:pt x="888" y="822"/>
                </a:lnTo>
                <a:lnTo>
                  <a:pt x="876" y="816"/>
                </a:lnTo>
                <a:lnTo>
                  <a:pt x="870" y="810"/>
                </a:lnTo>
                <a:lnTo>
                  <a:pt x="870" y="786"/>
                </a:lnTo>
                <a:lnTo>
                  <a:pt x="876" y="774"/>
                </a:lnTo>
                <a:lnTo>
                  <a:pt x="882" y="768"/>
                </a:lnTo>
                <a:lnTo>
                  <a:pt x="888" y="756"/>
                </a:lnTo>
                <a:lnTo>
                  <a:pt x="882" y="74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4" name="Bhutan" descr="© INSCALE GmbH, 05.05.2010&#10;http://www.presentationload.com/">
            <a:extLst>
              <a:ext uri="{FF2B5EF4-FFF2-40B4-BE49-F238E27FC236}">
                <a16:creationId xmlns:a16="http://schemas.microsoft.com/office/drawing/2014/main" id="{97C13BB2-C8AB-A57A-AEA9-3132661634EA}"/>
              </a:ext>
            </a:extLst>
          </p:cNvPr>
          <p:cNvSpPr>
            <a:spLocks/>
          </p:cNvSpPr>
          <p:nvPr/>
        </p:nvSpPr>
        <p:spPr bwMode="gray">
          <a:xfrm>
            <a:off x="8497277" y="3307948"/>
            <a:ext cx="110644" cy="62699"/>
          </a:xfrm>
          <a:custGeom>
            <a:avLst/>
            <a:gdLst>
              <a:gd name="T0" fmla="*/ 2147483647 w 234"/>
              <a:gd name="T1" fmla="*/ 2147483647 h 132"/>
              <a:gd name="T2" fmla="*/ 2147483647 w 234"/>
              <a:gd name="T3" fmla="*/ 2147483647 h 132"/>
              <a:gd name="T4" fmla="*/ 2147483647 w 234"/>
              <a:gd name="T5" fmla="*/ 2147483647 h 132"/>
              <a:gd name="T6" fmla="*/ 2147483647 w 234"/>
              <a:gd name="T7" fmla="*/ 2147483647 h 132"/>
              <a:gd name="T8" fmla="*/ 2147483647 w 234"/>
              <a:gd name="T9" fmla="*/ 2147483647 h 132"/>
              <a:gd name="T10" fmla="*/ 2147483647 w 234"/>
              <a:gd name="T11" fmla="*/ 2147483647 h 132"/>
              <a:gd name="T12" fmla="*/ 2147483647 w 234"/>
              <a:gd name="T13" fmla="*/ 2147483647 h 132"/>
              <a:gd name="T14" fmla="*/ 2147483647 w 234"/>
              <a:gd name="T15" fmla="*/ 2147483647 h 132"/>
              <a:gd name="T16" fmla="*/ 2147483647 w 234"/>
              <a:gd name="T17" fmla="*/ 2147483647 h 132"/>
              <a:gd name="T18" fmla="*/ 2147483647 w 234"/>
              <a:gd name="T19" fmla="*/ 2147483647 h 132"/>
              <a:gd name="T20" fmla="*/ 2147483647 w 234"/>
              <a:gd name="T21" fmla="*/ 2147483647 h 132"/>
              <a:gd name="T22" fmla="*/ 2147483647 w 234"/>
              <a:gd name="T23" fmla="*/ 2147483647 h 132"/>
              <a:gd name="T24" fmla="*/ 2147483647 w 234"/>
              <a:gd name="T25" fmla="*/ 2147483647 h 132"/>
              <a:gd name="T26" fmla="*/ 2147483647 w 234"/>
              <a:gd name="T27" fmla="*/ 2147483647 h 132"/>
              <a:gd name="T28" fmla="*/ 2147483647 w 234"/>
              <a:gd name="T29" fmla="*/ 2147483647 h 132"/>
              <a:gd name="T30" fmla="*/ 2147483647 w 234"/>
              <a:gd name="T31" fmla="*/ 2147483647 h 132"/>
              <a:gd name="T32" fmla="*/ 2147483647 w 234"/>
              <a:gd name="T33" fmla="*/ 2147483647 h 132"/>
              <a:gd name="T34" fmla="*/ 2147483647 w 234"/>
              <a:gd name="T35" fmla="*/ 2147483647 h 132"/>
              <a:gd name="T36" fmla="*/ 2147483647 w 234"/>
              <a:gd name="T37" fmla="*/ 2147483647 h 132"/>
              <a:gd name="T38" fmla="*/ 2147483647 w 234"/>
              <a:gd name="T39" fmla="*/ 2147483647 h 132"/>
              <a:gd name="T40" fmla="*/ 2147483647 w 234"/>
              <a:gd name="T41" fmla="*/ 2147483647 h 132"/>
              <a:gd name="T42" fmla="*/ 2147483647 w 234"/>
              <a:gd name="T43" fmla="*/ 2147483647 h 132"/>
              <a:gd name="T44" fmla="*/ 2147483647 w 234"/>
              <a:gd name="T45" fmla="*/ 2147483647 h 132"/>
              <a:gd name="T46" fmla="*/ 2147483647 w 234"/>
              <a:gd name="T47" fmla="*/ 2147483647 h 132"/>
              <a:gd name="T48" fmla="*/ 2147483647 w 234"/>
              <a:gd name="T49" fmla="*/ 2147483647 h 132"/>
              <a:gd name="T50" fmla="*/ 2147483647 w 234"/>
              <a:gd name="T51" fmla="*/ 2147483647 h 132"/>
              <a:gd name="T52" fmla="*/ 2147483647 w 234"/>
              <a:gd name="T53" fmla="*/ 2147483647 h 132"/>
              <a:gd name="T54" fmla="*/ 2147483647 w 234"/>
              <a:gd name="T55" fmla="*/ 2147483647 h 132"/>
              <a:gd name="T56" fmla="*/ 2147483647 w 234"/>
              <a:gd name="T57" fmla="*/ 2147483647 h 132"/>
              <a:gd name="T58" fmla="*/ 2147483647 w 234"/>
              <a:gd name="T59" fmla="*/ 0 h 132"/>
              <a:gd name="T60" fmla="*/ 2147483647 w 234"/>
              <a:gd name="T61" fmla="*/ 0 h 132"/>
              <a:gd name="T62" fmla="*/ 2147483647 w 234"/>
              <a:gd name="T63" fmla="*/ 2147483647 h 132"/>
              <a:gd name="T64" fmla="*/ 2147483647 w 234"/>
              <a:gd name="T65" fmla="*/ 2147483647 h 132"/>
              <a:gd name="T66" fmla="*/ 2147483647 w 234"/>
              <a:gd name="T67" fmla="*/ 2147483647 h 132"/>
              <a:gd name="T68" fmla="*/ 2147483647 w 234"/>
              <a:gd name="T69" fmla="*/ 2147483647 h 132"/>
              <a:gd name="T70" fmla="*/ 2147483647 w 234"/>
              <a:gd name="T71" fmla="*/ 2147483647 h 132"/>
              <a:gd name="T72" fmla="*/ 2147483647 w 234"/>
              <a:gd name="T73" fmla="*/ 2147483647 h 132"/>
              <a:gd name="T74" fmla="*/ 2147483647 w 234"/>
              <a:gd name="T75" fmla="*/ 2147483647 h 132"/>
              <a:gd name="T76" fmla="*/ 0 w 234"/>
              <a:gd name="T77" fmla="*/ 2147483647 h 132"/>
              <a:gd name="T78" fmla="*/ 0 w 234"/>
              <a:gd name="T79" fmla="*/ 2147483647 h 132"/>
              <a:gd name="T80" fmla="*/ 2147483647 w 234"/>
              <a:gd name="T81" fmla="*/ 2147483647 h 132"/>
              <a:gd name="T82" fmla="*/ 2147483647 w 234"/>
              <a:gd name="T83" fmla="*/ 2147483647 h 132"/>
              <a:gd name="T84" fmla="*/ 2147483647 w 234"/>
              <a:gd name="T85" fmla="*/ 2147483647 h 132"/>
              <a:gd name="T86" fmla="*/ 2147483647 w 234"/>
              <a:gd name="T87" fmla="*/ 2147483647 h 132"/>
              <a:gd name="T88" fmla="*/ 2147483647 w 234"/>
              <a:gd name="T89" fmla="*/ 2147483647 h 132"/>
              <a:gd name="T90" fmla="*/ 2147483647 w 234"/>
              <a:gd name="T91" fmla="*/ 2147483647 h 132"/>
              <a:gd name="T92" fmla="*/ 2147483647 w 234"/>
              <a:gd name="T93" fmla="*/ 2147483647 h 1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34"/>
              <a:gd name="T142" fmla="*/ 0 h 132"/>
              <a:gd name="T143" fmla="*/ 234 w 234"/>
              <a:gd name="T144" fmla="*/ 132 h 13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34" h="132">
                <a:moveTo>
                  <a:pt x="78" y="132"/>
                </a:moveTo>
                <a:lnTo>
                  <a:pt x="90" y="132"/>
                </a:lnTo>
                <a:lnTo>
                  <a:pt x="102" y="126"/>
                </a:lnTo>
                <a:lnTo>
                  <a:pt x="108" y="120"/>
                </a:lnTo>
                <a:lnTo>
                  <a:pt x="126" y="120"/>
                </a:lnTo>
                <a:lnTo>
                  <a:pt x="138" y="126"/>
                </a:lnTo>
                <a:lnTo>
                  <a:pt x="168" y="126"/>
                </a:lnTo>
                <a:lnTo>
                  <a:pt x="180" y="120"/>
                </a:lnTo>
                <a:lnTo>
                  <a:pt x="192" y="120"/>
                </a:lnTo>
                <a:lnTo>
                  <a:pt x="198" y="126"/>
                </a:lnTo>
                <a:lnTo>
                  <a:pt x="210" y="126"/>
                </a:lnTo>
                <a:lnTo>
                  <a:pt x="234" y="114"/>
                </a:lnTo>
                <a:lnTo>
                  <a:pt x="234" y="108"/>
                </a:lnTo>
                <a:lnTo>
                  <a:pt x="222" y="96"/>
                </a:lnTo>
                <a:lnTo>
                  <a:pt x="222" y="72"/>
                </a:lnTo>
                <a:lnTo>
                  <a:pt x="198" y="72"/>
                </a:lnTo>
                <a:lnTo>
                  <a:pt x="192" y="66"/>
                </a:lnTo>
                <a:lnTo>
                  <a:pt x="192" y="42"/>
                </a:lnTo>
                <a:lnTo>
                  <a:pt x="186" y="30"/>
                </a:lnTo>
                <a:lnTo>
                  <a:pt x="174" y="18"/>
                </a:lnTo>
                <a:lnTo>
                  <a:pt x="162" y="12"/>
                </a:lnTo>
                <a:lnTo>
                  <a:pt x="150" y="12"/>
                </a:lnTo>
                <a:lnTo>
                  <a:pt x="138" y="18"/>
                </a:lnTo>
                <a:lnTo>
                  <a:pt x="126" y="18"/>
                </a:lnTo>
                <a:lnTo>
                  <a:pt x="114" y="24"/>
                </a:lnTo>
                <a:lnTo>
                  <a:pt x="108" y="30"/>
                </a:lnTo>
                <a:lnTo>
                  <a:pt x="102" y="30"/>
                </a:lnTo>
                <a:lnTo>
                  <a:pt x="102" y="6"/>
                </a:lnTo>
                <a:lnTo>
                  <a:pt x="78" y="6"/>
                </a:lnTo>
                <a:lnTo>
                  <a:pt x="66" y="0"/>
                </a:lnTo>
                <a:lnTo>
                  <a:pt x="54" y="0"/>
                </a:lnTo>
                <a:lnTo>
                  <a:pt x="48" y="12"/>
                </a:lnTo>
                <a:lnTo>
                  <a:pt x="36" y="24"/>
                </a:lnTo>
                <a:lnTo>
                  <a:pt x="30" y="36"/>
                </a:lnTo>
                <a:lnTo>
                  <a:pt x="18" y="54"/>
                </a:lnTo>
                <a:lnTo>
                  <a:pt x="12" y="66"/>
                </a:lnTo>
                <a:lnTo>
                  <a:pt x="6" y="72"/>
                </a:lnTo>
                <a:lnTo>
                  <a:pt x="6" y="78"/>
                </a:lnTo>
                <a:lnTo>
                  <a:pt x="0" y="78"/>
                </a:lnTo>
                <a:lnTo>
                  <a:pt x="0" y="90"/>
                </a:lnTo>
                <a:lnTo>
                  <a:pt x="18" y="108"/>
                </a:lnTo>
                <a:lnTo>
                  <a:pt x="42" y="120"/>
                </a:lnTo>
                <a:lnTo>
                  <a:pt x="54" y="120"/>
                </a:lnTo>
                <a:lnTo>
                  <a:pt x="54" y="114"/>
                </a:lnTo>
                <a:lnTo>
                  <a:pt x="54" y="120"/>
                </a:lnTo>
                <a:lnTo>
                  <a:pt x="66" y="132"/>
                </a:lnTo>
                <a:lnTo>
                  <a:pt x="78" y="1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5" name="Benin" descr="© INSCALE GmbH, 05.05.2010&#10;http://www.presentationload.com/">
            <a:extLst>
              <a:ext uri="{FF2B5EF4-FFF2-40B4-BE49-F238E27FC236}">
                <a16:creationId xmlns:a16="http://schemas.microsoft.com/office/drawing/2014/main" id="{7682DA6A-4B5F-7643-305B-3BE9EA2CD6FE}"/>
              </a:ext>
            </a:extLst>
          </p:cNvPr>
          <p:cNvSpPr>
            <a:spLocks/>
          </p:cNvSpPr>
          <p:nvPr/>
        </p:nvSpPr>
        <p:spPr bwMode="gray">
          <a:xfrm>
            <a:off x="5627901" y="3914648"/>
            <a:ext cx="105113" cy="234197"/>
          </a:xfrm>
          <a:custGeom>
            <a:avLst/>
            <a:gdLst>
              <a:gd name="T0" fmla="*/ 2147483647 w 222"/>
              <a:gd name="T1" fmla="*/ 2147483647 h 498"/>
              <a:gd name="T2" fmla="*/ 2147483647 w 222"/>
              <a:gd name="T3" fmla="*/ 2147483647 h 498"/>
              <a:gd name="T4" fmla="*/ 2147483647 w 222"/>
              <a:gd name="T5" fmla="*/ 2147483647 h 498"/>
              <a:gd name="T6" fmla="*/ 2147483647 w 222"/>
              <a:gd name="T7" fmla="*/ 2147483647 h 498"/>
              <a:gd name="T8" fmla="*/ 2147483647 w 222"/>
              <a:gd name="T9" fmla="*/ 2147483647 h 498"/>
              <a:gd name="T10" fmla="*/ 2147483647 w 222"/>
              <a:gd name="T11" fmla="*/ 2147483647 h 498"/>
              <a:gd name="T12" fmla="*/ 2147483647 w 222"/>
              <a:gd name="T13" fmla="*/ 2147483647 h 498"/>
              <a:gd name="T14" fmla="*/ 2147483647 w 222"/>
              <a:gd name="T15" fmla="*/ 2147483647 h 498"/>
              <a:gd name="T16" fmla="*/ 2147483647 w 222"/>
              <a:gd name="T17" fmla="*/ 2147483647 h 498"/>
              <a:gd name="T18" fmla="*/ 2147483647 w 222"/>
              <a:gd name="T19" fmla="*/ 2147483647 h 498"/>
              <a:gd name="T20" fmla="*/ 2147483647 w 222"/>
              <a:gd name="T21" fmla="*/ 2147483647 h 498"/>
              <a:gd name="T22" fmla="*/ 2147483647 w 222"/>
              <a:gd name="T23" fmla="*/ 2147483647 h 498"/>
              <a:gd name="T24" fmla="*/ 2147483647 w 222"/>
              <a:gd name="T25" fmla="*/ 2147483647 h 498"/>
              <a:gd name="T26" fmla="*/ 2147483647 w 222"/>
              <a:gd name="T27" fmla="*/ 2147483647 h 498"/>
              <a:gd name="T28" fmla="*/ 2147483647 w 222"/>
              <a:gd name="T29" fmla="*/ 2147483647 h 498"/>
              <a:gd name="T30" fmla="*/ 2147483647 w 222"/>
              <a:gd name="T31" fmla="*/ 2147483647 h 498"/>
              <a:gd name="T32" fmla="*/ 2147483647 w 222"/>
              <a:gd name="T33" fmla="*/ 2147483647 h 498"/>
              <a:gd name="T34" fmla="*/ 2147483647 w 222"/>
              <a:gd name="T35" fmla="*/ 2147483647 h 498"/>
              <a:gd name="T36" fmla="*/ 2147483647 w 222"/>
              <a:gd name="T37" fmla="*/ 2147483647 h 498"/>
              <a:gd name="T38" fmla="*/ 2147483647 w 222"/>
              <a:gd name="T39" fmla="*/ 2147483647 h 498"/>
              <a:gd name="T40" fmla="*/ 2147483647 w 222"/>
              <a:gd name="T41" fmla="*/ 2147483647 h 498"/>
              <a:gd name="T42" fmla="*/ 2147483647 w 222"/>
              <a:gd name="T43" fmla="*/ 2147483647 h 498"/>
              <a:gd name="T44" fmla="*/ 2147483647 w 222"/>
              <a:gd name="T45" fmla="*/ 2147483647 h 498"/>
              <a:gd name="T46" fmla="*/ 0 w 222"/>
              <a:gd name="T47" fmla="*/ 2147483647 h 498"/>
              <a:gd name="T48" fmla="*/ 2147483647 w 222"/>
              <a:gd name="T49" fmla="*/ 2147483647 h 498"/>
              <a:gd name="T50" fmla="*/ 2147483647 w 222"/>
              <a:gd name="T51" fmla="*/ 2147483647 h 498"/>
              <a:gd name="T52" fmla="*/ 2147483647 w 222"/>
              <a:gd name="T53" fmla="*/ 2147483647 h 498"/>
              <a:gd name="T54" fmla="*/ 2147483647 w 222"/>
              <a:gd name="T55" fmla="*/ 2147483647 h 498"/>
              <a:gd name="T56" fmla="*/ 2147483647 w 222"/>
              <a:gd name="T57" fmla="*/ 2147483647 h 498"/>
              <a:gd name="T58" fmla="*/ 2147483647 w 222"/>
              <a:gd name="T59" fmla="*/ 2147483647 h 498"/>
              <a:gd name="T60" fmla="*/ 2147483647 w 222"/>
              <a:gd name="T61" fmla="*/ 2147483647 h 498"/>
              <a:gd name="T62" fmla="*/ 2147483647 w 222"/>
              <a:gd name="T63" fmla="*/ 2147483647 h 498"/>
              <a:gd name="T64" fmla="*/ 2147483647 w 222"/>
              <a:gd name="T65" fmla="*/ 2147483647 h 498"/>
              <a:gd name="T66" fmla="*/ 2147483647 w 222"/>
              <a:gd name="T67" fmla="*/ 2147483647 h 498"/>
              <a:gd name="T68" fmla="*/ 2147483647 w 222"/>
              <a:gd name="T69" fmla="*/ 2147483647 h 4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22"/>
              <a:gd name="T106" fmla="*/ 0 h 498"/>
              <a:gd name="T107" fmla="*/ 222 w 222"/>
              <a:gd name="T108" fmla="*/ 498 h 49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22" h="498">
                <a:moveTo>
                  <a:pt x="138" y="372"/>
                </a:moveTo>
                <a:lnTo>
                  <a:pt x="144" y="342"/>
                </a:lnTo>
                <a:lnTo>
                  <a:pt x="138" y="306"/>
                </a:lnTo>
                <a:lnTo>
                  <a:pt x="144" y="276"/>
                </a:lnTo>
                <a:lnTo>
                  <a:pt x="162" y="276"/>
                </a:lnTo>
                <a:lnTo>
                  <a:pt x="174" y="252"/>
                </a:lnTo>
                <a:lnTo>
                  <a:pt x="174" y="222"/>
                </a:lnTo>
                <a:lnTo>
                  <a:pt x="180" y="216"/>
                </a:lnTo>
                <a:lnTo>
                  <a:pt x="186" y="204"/>
                </a:lnTo>
                <a:lnTo>
                  <a:pt x="198" y="198"/>
                </a:lnTo>
                <a:lnTo>
                  <a:pt x="198" y="156"/>
                </a:lnTo>
                <a:lnTo>
                  <a:pt x="210" y="150"/>
                </a:lnTo>
                <a:lnTo>
                  <a:pt x="216" y="150"/>
                </a:lnTo>
                <a:lnTo>
                  <a:pt x="222" y="144"/>
                </a:lnTo>
                <a:lnTo>
                  <a:pt x="222" y="132"/>
                </a:lnTo>
                <a:lnTo>
                  <a:pt x="216" y="126"/>
                </a:lnTo>
                <a:lnTo>
                  <a:pt x="216" y="114"/>
                </a:lnTo>
                <a:lnTo>
                  <a:pt x="210" y="102"/>
                </a:lnTo>
                <a:lnTo>
                  <a:pt x="204" y="96"/>
                </a:lnTo>
                <a:lnTo>
                  <a:pt x="192" y="72"/>
                </a:lnTo>
                <a:lnTo>
                  <a:pt x="198" y="66"/>
                </a:lnTo>
                <a:lnTo>
                  <a:pt x="198" y="60"/>
                </a:lnTo>
                <a:lnTo>
                  <a:pt x="204" y="48"/>
                </a:lnTo>
                <a:lnTo>
                  <a:pt x="198" y="42"/>
                </a:lnTo>
                <a:lnTo>
                  <a:pt x="186" y="36"/>
                </a:lnTo>
                <a:lnTo>
                  <a:pt x="180" y="36"/>
                </a:lnTo>
                <a:lnTo>
                  <a:pt x="174" y="30"/>
                </a:lnTo>
                <a:lnTo>
                  <a:pt x="168" y="30"/>
                </a:lnTo>
                <a:lnTo>
                  <a:pt x="162" y="24"/>
                </a:lnTo>
                <a:lnTo>
                  <a:pt x="156" y="12"/>
                </a:lnTo>
                <a:lnTo>
                  <a:pt x="144" y="0"/>
                </a:lnTo>
                <a:lnTo>
                  <a:pt x="114" y="12"/>
                </a:lnTo>
                <a:lnTo>
                  <a:pt x="114" y="36"/>
                </a:lnTo>
                <a:lnTo>
                  <a:pt x="120" y="36"/>
                </a:lnTo>
                <a:lnTo>
                  <a:pt x="114" y="42"/>
                </a:lnTo>
                <a:lnTo>
                  <a:pt x="108" y="60"/>
                </a:lnTo>
                <a:lnTo>
                  <a:pt x="96" y="60"/>
                </a:lnTo>
                <a:lnTo>
                  <a:pt x="90" y="66"/>
                </a:lnTo>
                <a:lnTo>
                  <a:pt x="84" y="66"/>
                </a:lnTo>
                <a:lnTo>
                  <a:pt x="84" y="78"/>
                </a:lnTo>
                <a:lnTo>
                  <a:pt x="78" y="72"/>
                </a:lnTo>
                <a:lnTo>
                  <a:pt x="48" y="72"/>
                </a:lnTo>
                <a:lnTo>
                  <a:pt x="30" y="90"/>
                </a:lnTo>
                <a:lnTo>
                  <a:pt x="24" y="102"/>
                </a:lnTo>
                <a:lnTo>
                  <a:pt x="12" y="102"/>
                </a:lnTo>
                <a:lnTo>
                  <a:pt x="6" y="114"/>
                </a:lnTo>
                <a:lnTo>
                  <a:pt x="0" y="132"/>
                </a:lnTo>
                <a:lnTo>
                  <a:pt x="0" y="162"/>
                </a:lnTo>
                <a:lnTo>
                  <a:pt x="12" y="168"/>
                </a:lnTo>
                <a:lnTo>
                  <a:pt x="42" y="198"/>
                </a:lnTo>
                <a:lnTo>
                  <a:pt x="42" y="240"/>
                </a:lnTo>
                <a:lnTo>
                  <a:pt x="54" y="252"/>
                </a:lnTo>
                <a:lnTo>
                  <a:pt x="60" y="264"/>
                </a:lnTo>
                <a:lnTo>
                  <a:pt x="60" y="294"/>
                </a:lnTo>
                <a:lnTo>
                  <a:pt x="66" y="306"/>
                </a:lnTo>
                <a:lnTo>
                  <a:pt x="54" y="318"/>
                </a:lnTo>
                <a:lnTo>
                  <a:pt x="54" y="378"/>
                </a:lnTo>
                <a:lnTo>
                  <a:pt x="66" y="390"/>
                </a:lnTo>
                <a:lnTo>
                  <a:pt x="54" y="396"/>
                </a:lnTo>
                <a:lnTo>
                  <a:pt x="60" y="462"/>
                </a:lnTo>
                <a:lnTo>
                  <a:pt x="60" y="468"/>
                </a:lnTo>
                <a:lnTo>
                  <a:pt x="72" y="480"/>
                </a:lnTo>
                <a:lnTo>
                  <a:pt x="72" y="492"/>
                </a:lnTo>
                <a:lnTo>
                  <a:pt x="84" y="492"/>
                </a:lnTo>
                <a:lnTo>
                  <a:pt x="96" y="498"/>
                </a:lnTo>
                <a:lnTo>
                  <a:pt x="108" y="498"/>
                </a:lnTo>
                <a:lnTo>
                  <a:pt x="120" y="474"/>
                </a:lnTo>
                <a:lnTo>
                  <a:pt x="126" y="480"/>
                </a:lnTo>
                <a:lnTo>
                  <a:pt x="138" y="486"/>
                </a:lnTo>
                <a:lnTo>
                  <a:pt x="138" y="3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6" name="Belize" descr="© INSCALE GmbH, 05.05.2010&#10;http://www.presentationload.com/">
            <a:extLst>
              <a:ext uri="{FF2B5EF4-FFF2-40B4-BE49-F238E27FC236}">
                <a16:creationId xmlns:a16="http://schemas.microsoft.com/office/drawing/2014/main" id="{1FCB5F33-28DB-31FD-194E-3E3789AF859F}"/>
              </a:ext>
            </a:extLst>
          </p:cNvPr>
          <p:cNvSpPr>
            <a:spLocks/>
          </p:cNvSpPr>
          <p:nvPr/>
        </p:nvSpPr>
        <p:spPr bwMode="gray">
          <a:xfrm>
            <a:off x="2640505" y="3682294"/>
            <a:ext cx="51634" cy="99579"/>
          </a:xfrm>
          <a:custGeom>
            <a:avLst/>
            <a:gdLst>
              <a:gd name="T0" fmla="*/ 2147483647 w 108"/>
              <a:gd name="T1" fmla="*/ 2147483647 h 210"/>
              <a:gd name="T2" fmla="*/ 2147483647 w 108"/>
              <a:gd name="T3" fmla="*/ 2147483647 h 210"/>
              <a:gd name="T4" fmla="*/ 2147483647 w 108"/>
              <a:gd name="T5" fmla="*/ 2147483647 h 210"/>
              <a:gd name="T6" fmla="*/ 2147483647 w 108"/>
              <a:gd name="T7" fmla="*/ 2147483647 h 210"/>
              <a:gd name="T8" fmla="*/ 2147483647 w 108"/>
              <a:gd name="T9" fmla="*/ 2147483647 h 210"/>
              <a:gd name="T10" fmla="*/ 2147483647 w 108"/>
              <a:gd name="T11" fmla="*/ 0 h 210"/>
              <a:gd name="T12" fmla="*/ 2147483647 w 108"/>
              <a:gd name="T13" fmla="*/ 2147483647 h 210"/>
              <a:gd name="T14" fmla="*/ 2147483647 w 108"/>
              <a:gd name="T15" fmla="*/ 2147483647 h 210"/>
              <a:gd name="T16" fmla="*/ 2147483647 w 108"/>
              <a:gd name="T17" fmla="*/ 2147483647 h 210"/>
              <a:gd name="T18" fmla="*/ 2147483647 w 108"/>
              <a:gd name="T19" fmla="*/ 2147483647 h 210"/>
              <a:gd name="T20" fmla="*/ 2147483647 w 108"/>
              <a:gd name="T21" fmla="*/ 2147483647 h 210"/>
              <a:gd name="T22" fmla="*/ 2147483647 w 108"/>
              <a:gd name="T23" fmla="*/ 2147483647 h 210"/>
              <a:gd name="T24" fmla="*/ 2147483647 w 108"/>
              <a:gd name="T25" fmla="*/ 2147483647 h 210"/>
              <a:gd name="T26" fmla="*/ 2147483647 w 108"/>
              <a:gd name="T27" fmla="*/ 2147483647 h 210"/>
              <a:gd name="T28" fmla="*/ 2147483647 w 108"/>
              <a:gd name="T29" fmla="*/ 2147483647 h 210"/>
              <a:gd name="T30" fmla="*/ 2147483647 w 108"/>
              <a:gd name="T31" fmla="*/ 2147483647 h 210"/>
              <a:gd name="T32" fmla="*/ 2147483647 w 108"/>
              <a:gd name="T33" fmla="*/ 2147483647 h 210"/>
              <a:gd name="T34" fmla="*/ 2147483647 w 108"/>
              <a:gd name="T35" fmla="*/ 2147483647 h 210"/>
              <a:gd name="T36" fmla="*/ 0 w 108"/>
              <a:gd name="T37" fmla="*/ 2147483647 h 210"/>
              <a:gd name="T38" fmla="*/ 2147483647 w 108"/>
              <a:gd name="T39" fmla="*/ 2147483647 h 210"/>
              <a:gd name="T40" fmla="*/ 2147483647 w 108"/>
              <a:gd name="T41" fmla="*/ 2147483647 h 210"/>
              <a:gd name="T42" fmla="*/ 2147483647 w 108"/>
              <a:gd name="T43" fmla="*/ 2147483647 h 210"/>
              <a:gd name="T44" fmla="*/ 2147483647 w 108"/>
              <a:gd name="T45" fmla="*/ 2147483647 h 210"/>
              <a:gd name="T46" fmla="*/ 2147483647 w 108"/>
              <a:gd name="T47" fmla="*/ 2147483647 h 210"/>
              <a:gd name="T48" fmla="*/ 2147483647 w 108"/>
              <a:gd name="T49" fmla="*/ 2147483647 h 210"/>
              <a:gd name="T50" fmla="*/ 2147483647 w 108"/>
              <a:gd name="T51" fmla="*/ 2147483647 h 210"/>
              <a:gd name="T52" fmla="*/ 2147483647 w 108"/>
              <a:gd name="T53" fmla="*/ 2147483647 h 210"/>
              <a:gd name="T54" fmla="*/ 2147483647 w 108"/>
              <a:gd name="T55" fmla="*/ 2147483647 h 2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8"/>
              <a:gd name="T85" fmla="*/ 0 h 210"/>
              <a:gd name="T86" fmla="*/ 108 w 108"/>
              <a:gd name="T87" fmla="*/ 210 h 2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8" h="210">
                <a:moveTo>
                  <a:pt x="108" y="30"/>
                </a:moveTo>
                <a:lnTo>
                  <a:pt x="108" y="24"/>
                </a:lnTo>
                <a:lnTo>
                  <a:pt x="102" y="24"/>
                </a:lnTo>
                <a:lnTo>
                  <a:pt x="90" y="18"/>
                </a:lnTo>
                <a:lnTo>
                  <a:pt x="84" y="12"/>
                </a:lnTo>
                <a:lnTo>
                  <a:pt x="78" y="0"/>
                </a:lnTo>
                <a:lnTo>
                  <a:pt x="78" y="6"/>
                </a:lnTo>
                <a:lnTo>
                  <a:pt x="72" y="12"/>
                </a:lnTo>
                <a:lnTo>
                  <a:pt x="72" y="24"/>
                </a:lnTo>
                <a:lnTo>
                  <a:pt x="66" y="36"/>
                </a:lnTo>
                <a:lnTo>
                  <a:pt x="54" y="42"/>
                </a:lnTo>
                <a:lnTo>
                  <a:pt x="48" y="48"/>
                </a:lnTo>
                <a:lnTo>
                  <a:pt x="42" y="48"/>
                </a:lnTo>
                <a:lnTo>
                  <a:pt x="42" y="42"/>
                </a:lnTo>
                <a:lnTo>
                  <a:pt x="36" y="36"/>
                </a:lnTo>
                <a:lnTo>
                  <a:pt x="30" y="36"/>
                </a:lnTo>
                <a:lnTo>
                  <a:pt x="30" y="42"/>
                </a:lnTo>
                <a:lnTo>
                  <a:pt x="24" y="54"/>
                </a:lnTo>
                <a:lnTo>
                  <a:pt x="0" y="210"/>
                </a:lnTo>
                <a:lnTo>
                  <a:pt x="30" y="210"/>
                </a:lnTo>
                <a:lnTo>
                  <a:pt x="42" y="168"/>
                </a:lnTo>
                <a:lnTo>
                  <a:pt x="60" y="174"/>
                </a:lnTo>
                <a:lnTo>
                  <a:pt x="84" y="150"/>
                </a:lnTo>
                <a:lnTo>
                  <a:pt x="84" y="90"/>
                </a:lnTo>
                <a:lnTo>
                  <a:pt x="90" y="78"/>
                </a:lnTo>
                <a:lnTo>
                  <a:pt x="96" y="60"/>
                </a:lnTo>
                <a:lnTo>
                  <a:pt x="108" y="36"/>
                </a:lnTo>
                <a:lnTo>
                  <a:pt x="108" y="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7" name="Belgium" descr="© INSCALE GmbH, 05.05.2010&#10;http://www.presentationload.com/">
            <a:extLst>
              <a:ext uri="{FF2B5EF4-FFF2-40B4-BE49-F238E27FC236}">
                <a16:creationId xmlns:a16="http://schemas.microsoft.com/office/drawing/2014/main" id="{335C9F99-9201-6CC2-6843-0E3CD04F3135}"/>
              </a:ext>
            </a:extLst>
          </p:cNvPr>
          <p:cNvSpPr>
            <a:spLocks/>
          </p:cNvSpPr>
          <p:nvPr/>
        </p:nvSpPr>
        <p:spPr bwMode="gray">
          <a:xfrm>
            <a:off x="5727481" y="2439390"/>
            <a:ext cx="105113" cy="71919"/>
          </a:xfrm>
          <a:custGeom>
            <a:avLst/>
            <a:gdLst>
              <a:gd name="T0" fmla="*/ 0 w 222"/>
              <a:gd name="T1" fmla="*/ 2147483647 h 150"/>
              <a:gd name="T2" fmla="*/ 2147483647 w 222"/>
              <a:gd name="T3" fmla="*/ 2147483647 h 150"/>
              <a:gd name="T4" fmla="*/ 2147483647 w 222"/>
              <a:gd name="T5" fmla="*/ 2147483647 h 150"/>
              <a:gd name="T6" fmla="*/ 2147483647 w 222"/>
              <a:gd name="T7" fmla="*/ 2147483647 h 150"/>
              <a:gd name="T8" fmla="*/ 2147483647 w 222"/>
              <a:gd name="T9" fmla="*/ 2147483647 h 150"/>
              <a:gd name="T10" fmla="*/ 2147483647 w 222"/>
              <a:gd name="T11" fmla="*/ 2147483647 h 150"/>
              <a:gd name="T12" fmla="*/ 2147483647 w 222"/>
              <a:gd name="T13" fmla="*/ 2147483647 h 150"/>
              <a:gd name="T14" fmla="*/ 2147483647 w 222"/>
              <a:gd name="T15" fmla="*/ 2147483647 h 150"/>
              <a:gd name="T16" fmla="*/ 2147483647 w 222"/>
              <a:gd name="T17" fmla="*/ 2147483647 h 150"/>
              <a:gd name="T18" fmla="*/ 2147483647 w 222"/>
              <a:gd name="T19" fmla="*/ 2147483647 h 150"/>
              <a:gd name="T20" fmla="*/ 2147483647 w 222"/>
              <a:gd name="T21" fmla="*/ 2147483647 h 150"/>
              <a:gd name="T22" fmla="*/ 2147483647 w 222"/>
              <a:gd name="T23" fmla="*/ 2147483647 h 150"/>
              <a:gd name="T24" fmla="*/ 2147483647 w 222"/>
              <a:gd name="T25" fmla="*/ 2147483647 h 150"/>
              <a:gd name="T26" fmla="*/ 2147483647 w 222"/>
              <a:gd name="T27" fmla="*/ 2147483647 h 150"/>
              <a:gd name="T28" fmla="*/ 2147483647 w 222"/>
              <a:gd name="T29" fmla="*/ 2147483647 h 150"/>
              <a:gd name="T30" fmla="*/ 2147483647 w 222"/>
              <a:gd name="T31" fmla="*/ 2147483647 h 150"/>
              <a:gd name="T32" fmla="*/ 2147483647 w 222"/>
              <a:gd name="T33" fmla="*/ 2147483647 h 150"/>
              <a:gd name="T34" fmla="*/ 2147483647 w 222"/>
              <a:gd name="T35" fmla="*/ 2147483647 h 150"/>
              <a:gd name="T36" fmla="*/ 2147483647 w 222"/>
              <a:gd name="T37" fmla="*/ 2147483647 h 150"/>
              <a:gd name="T38" fmla="*/ 2147483647 w 222"/>
              <a:gd name="T39" fmla="*/ 2147483647 h 150"/>
              <a:gd name="T40" fmla="*/ 2147483647 w 222"/>
              <a:gd name="T41" fmla="*/ 2147483647 h 150"/>
              <a:gd name="T42" fmla="*/ 2147483647 w 222"/>
              <a:gd name="T43" fmla="*/ 2147483647 h 150"/>
              <a:gd name="T44" fmla="*/ 2147483647 w 222"/>
              <a:gd name="T45" fmla="*/ 2147483647 h 150"/>
              <a:gd name="T46" fmla="*/ 2147483647 w 222"/>
              <a:gd name="T47" fmla="*/ 2147483647 h 150"/>
              <a:gd name="T48" fmla="*/ 2147483647 w 222"/>
              <a:gd name="T49" fmla="*/ 2147483647 h 150"/>
              <a:gd name="T50" fmla="*/ 2147483647 w 222"/>
              <a:gd name="T51" fmla="*/ 2147483647 h 150"/>
              <a:gd name="T52" fmla="*/ 2147483647 w 222"/>
              <a:gd name="T53" fmla="*/ 2147483647 h 150"/>
              <a:gd name="T54" fmla="*/ 2147483647 w 222"/>
              <a:gd name="T55" fmla="*/ 2147483647 h 150"/>
              <a:gd name="T56" fmla="*/ 2147483647 w 222"/>
              <a:gd name="T57" fmla="*/ 2147483647 h 150"/>
              <a:gd name="T58" fmla="*/ 2147483647 w 222"/>
              <a:gd name="T59" fmla="*/ 2147483647 h 150"/>
              <a:gd name="T60" fmla="*/ 2147483647 w 222"/>
              <a:gd name="T61" fmla="*/ 2147483647 h 150"/>
              <a:gd name="T62" fmla="*/ 2147483647 w 222"/>
              <a:gd name="T63" fmla="*/ 2147483647 h 150"/>
              <a:gd name="T64" fmla="*/ 2147483647 w 222"/>
              <a:gd name="T65" fmla="*/ 2147483647 h 150"/>
              <a:gd name="T66" fmla="*/ 2147483647 w 222"/>
              <a:gd name="T67" fmla="*/ 2147483647 h 150"/>
              <a:gd name="T68" fmla="*/ 2147483647 w 222"/>
              <a:gd name="T69" fmla="*/ 2147483647 h 150"/>
              <a:gd name="T70" fmla="*/ 2147483647 w 222"/>
              <a:gd name="T71" fmla="*/ 2147483647 h 150"/>
              <a:gd name="T72" fmla="*/ 2147483647 w 222"/>
              <a:gd name="T73" fmla="*/ 2147483647 h 150"/>
              <a:gd name="T74" fmla="*/ 2147483647 w 222"/>
              <a:gd name="T75" fmla="*/ 2147483647 h 150"/>
              <a:gd name="T76" fmla="*/ 2147483647 w 222"/>
              <a:gd name="T77" fmla="*/ 2147483647 h 150"/>
              <a:gd name="T78" fmla="*/ 2147483647 w 222"/>
              <a:gd name="T79" fmla="*/ 2147483647 h 150"/>
              <a:gd name="T80" fmla="*/ 2147483647 w 222"/>
              <a:gd name="T81" fmla="*/ 0 h 150"/>
              <a:gd name="T82" fmla="*/ 2147483647 w 222"/>
              <a:gd name="T83" fmla="*/ 0 h 150"/>
              <a:gd name="T84" fmla="*/ 2147483647 w 222"/>
              <a:gd name="T85" fmla="*/ 2147483647 h 150"/>
              <a:gd name="T86" fmla="*/ 2147483647 w 222"/>
              <a:gd name="T87" fmla="*/ 0 h 150"/>
              <a:gd name="T88" fmla="*/ 2147483647 w 222"/>
              <a:gd name="T89" fmla="*/ 2147483647 h 150"/>
              <a:gd name="T90" fmla="*/ 2147483647 w 222"/>
              <a:gd name="T91" fmla="*/ 2147483647 h 150"/>
              <a:gd name="T92" fmla="*/ 2147483647 w 222"/>
              <a:gd name="T93" fmla="*/ 2147483647 h 150"/>
              <a:gd name="T94" fmla="*/ 2147483647 w 222"/>
              <a:gd name="T95" fmla="*/ 2147483647 h 150"/>
              <a:gd name="T96" fmla="*/ 2147483647 w 222"/>
              <a:gd name="T97" fmla="*/ 2147483647 h 150"/>
              <a:gd name="T98" fmla="*/ 2147483647 w 222"/>
              <a:gd name="T99" fmla="*/ 2147483647 h 150"/>
              <a:gd name="T100" fmla="*/ 2147483647 w 222"/>
              <a:gd name="T101" fmla="*/ 2147483647 h 150"/>
              <a:gd name="T102" fmla="*/ 0 w 222"/>
              <a:gd name="T103" fmla="*/ 2147483647 h 150"/>
              <a:gd name="T104" fmla="*/ 0 w 222"/>
              <a:gd name="T105" fmla="*/ 2147483647 h 1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2"/>
              <a:gd name="T160" fmla="*/ 0 h 150"/>
              <a:gd name="T161" fmla="*/ 222 w 222"/>
              <a:gd name="T162" fmla="*/ 150 h 15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2" h="150">
                <a:moveTo>
                  <a:pt x="0" y="42"/>
                </a:moveTo>
                <a:lnTo>
                  <a:pt x="6" y="60"/>
                </a:lnTo>
                <a:lnTo>
                  <a:pt x="30" y="66"/>
                </a:lnTo>
                <a:lnTo>
                  <a:pt x="42" y="78"/>
                </a:lnTo>
                <a:lnTo>
                  <a:pt x="66" y="78"/>
                </a:lnTo>
                <a:lnTo>
                  <a:pt x="78" y="84"/>
                </a:lnTo>
                <a:lnTo>
                  <a:pt x="84" y="90"/>
                </a:lnTo>
                <a:lnTo>
                  <a:pt x="84" y="114"/>
                </a:lnTo>
                <a:lnTo>
                  <a:pt x="108" y="114"/>
                </a:lnTo>
                <a:lnTo>
                  <a:pt x="120" y="102"/>
                </a:lnTo>
                <a:lnTo>
                  <a:pt x="120" y="126"/>
                </a:lnTo>
                <a:lnTo>
                  <a:pt x="132" y="126"/>
                </a:lnTo>
                <a:lnTo>
                  <a:pt x="144" y="132"/>
                </a:lnTo>
                <a:lnTo>
                  <a:pt x="150" y="132"/>
                </a:lnTo>
                <a:lnTo>
                  <a:pt x="162" y="144"/>
                </a:lnTo>
                <a:lnTo>
                  <a:pt x="180" y="144"/>
                </a:lnTo>
                <a:lnTo>
                  <a:pt x="192" y="150"/>
                </a:lnTo>
                <a:lnTo>
                  <a:pt x="192" y="144"/>
                </a:lnTo>
                <a:lnTo>
                  <a:pt x="186" y="132"/>
                </a:lnTo>
                <a:lnTo>
                  <a:pt x="174" y="120"/>
                </a:lnTo>
                <a:lnTo>
                  <a:pt x="174" y="114"/>
                </a:lnTo>
                <a:lnTo>
                  <a:pt x="180" y="114"/>
                </a:lnTo>
                <a:lnTo>
                  <a:pt x="192" y="108"/>
                </a:lnTo>
                <a:lnTo>
                  <a:pt x="198" y="102"/>
                </a:lnTo>
                <a:lnTo>
                  <a:pt x="204" y="102"/>
                </a:lnTo>
                <a:lnTo>
                  <a:pt x="204" y="96"/>
                </a:lnTo>
                <a:lnTo>
                  <a:pt x="210" y="90"/>
                </a:lnTo>
                <a:lnTo>
                  <a:pt x="222" y="90"/>
                </a:lnTo>
                <a:lnTo>
                  <a:pt x="216" y="84"/>
                </a:lnTo>
                <a:lnTo>
                  <a:pt x="216" y="66"/>
                </a:lnTo>
                <a:lnTo>
                  <a:pt x="204" y="54"/>
                </a:lnTo>
                <a:lnTo>
                  <a:pt x="180" y="54"/>
                </a:lnTo>
                <a:lnTo>
                  <a:pt x="180" y="42"/>
                </a:lnTo>
                <a:lnTo>
                  <a:pt x="186" y="36"/>
                </a:lnTo>
                <a:lnTo>
                  <a:pt x="186" y="18"/>
                </a:lnTo>
                <a:lnTo>
                  <a:pt x="180" y="12"/>
                </a:lnTo>
                <a:lnTo>
                  <a:pt x="174" y="12"/>
                </a:lnTo>
                <a:lnTo>
                  <a:pt x="162" y="18"/>
                </a:lnTo>
                <a:lnTo>
                  <a:pt x="150" y="18"/>
                </a:lnTo>
                <a:lnTo>
                  <a:pt x="144" y="12"/>
                </a:lnTo>
                <a:lnTo>
                  <a:pt x="144" y="0"/>
                </a:lnTo>
                <a:lnTo>
                  <a:pt x="108" y="0"/>
                </a:lnTo>
                <a:lnTo>
                  <a:pt x="108" y="6"/>
                </a:lnTo>
                <a:lnTo>
                  <a:pt x="96" y="0"/>
                </a:lnTo>
                <a:lnTo>
                  <a:pt x="96" y="12"/>
                </a:lnTo>
                <a:lnTo>
                  <a:pt x="78" y="6"/>
                </a:lnTo>
                <a:lnTo>
                  <a:pt x="72" y="18"/>
                </a:lnTo>
                <a:lnTo>
                  <a:pt x="66" y="12"/>
                </a:lnTo>
                <a:lnTo>
                  <a:pt x="42" y="12"/>
                </a:lnTo>
                <a:lnTo>
                  <a:pt x="36" y="6"/>
                </a:lnTo>
                <a:lnTo>
                  <a:pt x="24" y="6"/>
                </a:lnTo>
                <a:lnTo>
                  <a:pt x="0" y="24"/>
                </a:lnTo>
                <a:lnTo>
                  <a:pt x="0" y="42"/>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8" name="Bangladesh" descr="© INSCALE GmbH, 05.05.2010&#10;http://www.presentationload.com/">
            <a:extLst>
              <a:ext uri="{FF2B5EF4-FFF2-40B4-BE49-F238E27FC236}">
                <a16:creationId xmlns:a16="http://schemas.microsoft.com/office/drawing/2014/main" id="{E493C64E-8050-F9BE-C34B-595D7EC278E6}"/>
              </a:ext>
            </a:extLst>
          </p:cNvPr>
          <p:cNvSpPr>
            <a:spLocks/>
          </p:cNvSpPr>
          <p:nvPr/>
        </p:nvSpPr>
        <p:spPr bwMode="gray">
          <a:xfrm>
            <a:off x="8482525" y="3376178"/>
            <a:ext cx="177030" cy="201004"/>
          </a:xfrm>
          <a:custGeom>
            <a:avLst/>
            <a:gdLst>
              <a:gd name="T0" fmla="*/ 2147483647 w 372"/>
              <a:gd name="T1" fmla="*/ 2147483647 h 426"/>
              <a:gd name="T2" fmla="*/ 2147483647 w 372"/>
              <a:gd name="T3" fmla="*/ 2147483647 h 426"/>
              <a:gd name="T4" fmla="*/ 2147483647 w 372"/>
              <a:gd name="T5" fmla="*/ 2147483647 h 426"/>
              <a:gd name="T6" fmla="*/ 2147483647 w 372"/>
              <a:gd name="T7" fmla="*/ 2147483647 h 426"/>
              <a:gd name="T8" fmla="*/ 2147483647 w 372"/>
              <a:gd name="T9" fmla="*/ 2147483647 h 426"/>
              <a:gd name="T10" fmla="*/ 2147483647 w 372"/>
              <a:gd name="T11" fmla="*/ 2147483647 h 426"/>
              <a:gd name="T12" fmla="*/ 2147483647 w 372"/>
              <a:gd name="T13" fmla="*/ 2147483647 h 426"/>
              <a:gd name="T14" fmla="*/ 2147483647 w 372"/>
              <a:gd name="T15" fmla="*/ 2147483647 h 426"/>
              <a:gd name="T16" fmla="*/ 2147483647 w 372"/>
              <a:gd name="T17" fmla="*/ 2147483647 h 426"/>
              <a:gd name="T18" fmla="*/ 2147483647 w 372"/>
              <a:gd name="T19" fmla="*/ 2147483647 h 426"/>
              <a:gd name="T20" fmla="*/ 2147483647 w 372"/>
              <a:gd name="T21" fmla="*/ 2147483647 h 426"/>
              <a:gd name="T22" fmla="*/ 2147483647 w 372"/>
              <a:gd name="T23" fmla="*/ 2147483647 h 426"/>
              <a:gd name="T24" fmla="*/ 2147483647 w 372"/>
              <a:gd name="T25" fmla="*/ 2147483647 h 426"/>
              <a:gd name="T26" fmla="*/ 2147483647 w 372"/>
              <a:gd name="T27" fmla="*/ 2147483647 h 426"/>
              <a:gd name="T28" fmla="*/ 2147483647 w 372"/>
              <a:gd name="T29" fmla="*/ 2147483647 h 426"/>
              <a:gd name="T30" fmla="*/ 2147483647 w 372"/>
              <a:gd name="T31" fmla="*/ 2147483647 h 426"/>
              <a:gd name="T32" fmla="*/ 2147483647 w 372"/>
              <a:gd name="T33" fmla="*/ 2147483647 h 426"/>
              <a:gd name="T34" fmla="*/ 2147483647 w 372"/>
              <a:gd name="T35" fmla="*/ 2147483647 h 426"/>
              <a:gd name="T36" fmla="*/ 2147483647 w 372"/>
              <a:gd name="T37" fmla="*/ 2147483647 h 426"/>
              <a:gd name="T38" fmla="*/ 2147483647 w 372"/>
              <a:gd name="T39" fmla="*/ 2147483647 h 426"/>
              <a:gd name="T40" fmla="*/ 2147483647 w 372"/>
              <a:gd name="T41" fmla="*/ 2147483647 h 426"/>
              <a:gd name="T42" fmla="*/ 2147483647 w 372"/>
              <a:gd name="T43" fmla="*/ 2147483647 h 426"/>
              <a:gd name="T44" fmla="*/ 2147483647 w 372"/>
              <a:gd name="T45" fmla="*/ 2147483647 h 426"/>
              <a:gd name="T46" fmla="*/ 2147483647 w 372"/>
              <a:gd name="T47" fmla="*/ 2147483647 h 426"/>
              <a:gd name="T48" fmla="*/ 2147483647 w 372"/>
              <a:gd name="T49" fmla="*/ 2147483647 h 426"/>
              <a:gd name="T50" fmla="*/ 2147483647 w 372"/>
              <a:gd name="T51" fmla="*/ 2147483647 h 426"/>
              <a:gd name="T52" fmla="*/ 2147483647 w 372"/>
              <a:gd name="T53" fmla="*/ 2147483647 h 426"/>
              <a:gd name="T54" fmla="*/ 2147483647 w 372"/>
              <a:gd name="T55" fmla="*/ 2147483647 h 426"/>
              <a:gd name="T56" fmla="*/ 2147483647 w 372"/>
              <a:gd name="T57" fmla="*/ 2147483647 h 426"/>
              <a:gd name="T58" fmla="*/ 2147483647 w 372"/>
              <a:gd name="T59" fmla="*/ 2147483647 h 426"/>
              <a:gd name="T60" fmla="*/ 2147483647 w 372"/>
              <a:gd name="T61" fmla="*/ 2147483647 h 426"/>
              <a:gd name="T62" fmla="*/ 2147483647 w 372"/>
              <a:gd name="T63" fmla="*/ 2147483647 h 426"/>
              <a:gd name="T64" fmla="*/ 2147483647 w 372"/>
              <a:gd name="T65" fmla="*/ 2147483647 h 426"/>
              <a:gd name="T66" fmla="*/ 2147483647 w 372"/>
              <a:gd name="T67" fmla="*/ 2147483647 h 426"/>
              <a:gd name="T68" fmla="*/ 2147483647 w 372"/>
              <a:gd name="T69" fmla="*/ 2147483647 h 426"/>
              <a:gd name="T70" fmla="*/ 2147483647 w 372"/>
              <a:gd name="T71" fmla="*/ 2147483647 h 426"/>
              <a:gd name="T72" fmla="*/ 2147483647 w 372"/>
              <a:gd name="T73" fmla="*/ 2147483647 h 426"/>
              <a:gd name="T74" fmla="*/ 2147483647 w 372"/>
              <a:gd name="T75" fmla="*/ 2147483647 h 426"/>
              <a:gd name="T76" fmla="*/ 2147483647 w 372"/>
              <a:gd name="T77" fmla="*/ 2147483647 h 426"/>
              <a:gd name="T78" fmla="*/ 2147483647 w 372"/>
              <a:gd name="T79" fmla="*/ 2147483647 h 426"/>
              <a:gd name="T80" fmla="*/ 2147483647 w 372"/>
              <a:gd name="T81" fmla="*/ 2147483647 h 426"/>
              <a:gd name="T82" fmla="*/ 2147483647 w 372"/>
              <a:gd name="T83" fmla="*/ 2147483647 h 426"/>
              <a:gd name="T84" fmla="*/ 2147483647 w 372"/>
              <a:gd name="T85" fmla="*/ 0 h 426"/>
              <a:gd name="T86" fmla="*/ 2147483647 w 372"/>
              <a:gd name="T87" fmla="*/ 2147483647 h 426"/>
              <a:gd name="T88" fmla="*/ 0 w 372"/>
              <a:gd name="T89" fmla="*/ 2147483647 h 426"/>
              <a:gd name="T90" fmla="*/ 2147483647 w 372"/>
              <a:gd name="T91" fmla="*/ 2147483647 h 426"/>
              <a:gd name="T92" fmla="*/ 2147483647 w 372"/>
              <a:gd name="T93" fmla="*/ 2147483647 h 426"/>
              <a:gd name="T94" fmla="*/ 2147483647 w 372"/>
              <a:gd name="T95" fmla="*/ 2147483647 h 426"/>
              <a:gd name="T96" fmla="*/ 2147483647 w 372"/>
              <a:gd name="T97" fmla="*/ 2147483647 h 426"/>
              <a:gd name="T98" fmla="*/ 2147483647 w 372"/>
              <a:gd name="T99" fmla="*/ 2147483647 h 426"/>
              <a:gd name="T100" fmla="*/ 2147483647 w 372"/>
              <a:gd name="T101" fmla="*/ 2147483647 h 426"/>
              <a:gd name="T102" fmla="*/ 2147483647 w 372"/>
              <a:gd name="T103" fmla="*/ 2147483647 h 426"/>
              <a:gd name="T104" fmla="*/ 2147483647 w 372"/>
              <a:gd name="T105" fmla="*/ 2147483647 h 426"/>
              <a:gd name="T106" fmla="*/ 2147483647 w 372"/>
              <a:gd name="T107" fmla="*/ 2147483647 h 426"/>
              <a:gd name="T108" fmla="*/ 2147483647 w 372"/>
              <a:gd name="T109" fmla="*/ 2147483647 h 426"/>
              <a:gd name="T110" fmla="*/ 2147483647 w 372"/>
              <a:gd name="T111" fmla="*/ 2147483647 h 426"/>
              <a:gd name="T112" fmla="*/ 2147483647 w 372"/>
              <a:gd name="T113" fmla="*/ 2147483647 h 426"/>
              <a:gd name="T114" fmla="*/ 2147483647 w 372"/>
              <a:gd name="T115" fmla="*/ 2147483647 h 42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72"/>
              <a:gd name="T175" fmla="*/ 0 h 426"/>
              <a:gd name="T176" fmla="*/ 372 w 372"/>
              <a:gd name="T177" fmla="*/ 426 h 42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72" h="426">
                <a:moveTo>
                  <a:pt x="132" y="414"/>
                </a:moveTo>
                <a:lnTo>
                  <a:pt x="138" y="354"/>
                </a:lnTo>
                <a:lnTo>
                  <a:pt x="144" y="354"/>
                </a:lnTo>
                <a:lnTo>
                  <a:pt x="150" y="360"/>
                </a:lnTo>
                <a:lnTo>
                  <a:pt x="162" y="360"/>
                </a:lnTo>
                <a:lnTo>
                  <a:pt x="174" y="366"/>
                </a:lnTo>
                <a:lnTo>
                  <a:pt x="192" y="372"/>
                </a:lnTo>
                <a:lnTo>
                  <a:pt x="216" y="372"/>
                </a:lnTo>
                <a:lnTo>
                  <a:pt x="210" y="366"/>
                </a:lnTo>
                <a:lnTo>
                  <a:pt x="210" y="348"/>
                </a:lnTo>
                <a:lnTo>
                  <a:pt x="204" y="342"/>
                </a:lnTo>
                <a:lnTo>
                  <a:pt x="222" y="342"/>
                </a:lnTo>
                <a:lnTo>
                  <a:pt x="258" y="360"/>
                </a:lnTo>
                <a:lnTo>
                  <a:pt x="270" y="360"/>
                </a:lnTo>
                <a:lnTo>
                  <a:pt x="282" y="348"/>
                </a:lnTo>
                <a:lnTo>
                  <a:pt x="282" y="336"/>
                </a:lnTo>
                <a:lnTo>
                  <a:pt x="270" y="300"/>
                </a:lnTo>
                <a:lnTo>
                  <a:pt x="318" y="354"/>
                </a:lnTo>
                <a:lnTo>
                  <a:pt x="318" y="360"/>
                </a:lnTo>
                <a:lnTo>
                  <a:pt x="312" y="366"/>
                </a:lnTo>
                <a:lnTo>
                  <a:pt x="312" y="390"/>
                </a:lnTo>
                <a:lnTo>
                  <a:pt x="306" y="402"/>
                </a:lnTo>
                <a:lnTo>
                  <a:pt x="306" y="414"/>
                </a:lnTo>
                <a:lnTo>
                  <a:pt x="312" y="420"/>
                </a:lnTo>
                <a:lnTo>
                  <a:pt x="324" y="420"/>
                </a:lnTo>
                <a:lnTo>
                  <a:pt x="330" y="426"/>
                </a:lnTo>
                <a:lnTo>
                  <a:pt x="336" y="414"/>
                </a:lnTo>
                <a:lnTo>
                  <a:pt x="336" y="408"/>
                </a:lnTo>
                <a:lnTo>
                  <a:pt x="372" y="414"/>
                </a:lnTo>
                <a:lnTo>
                  <a:pt x="360" y="354"/>
                </a:lnTo>
                <a:lnTo>
                  <a:pt x="360" y="348"/>
                </a:lnTo>
                <a:lnTo>
                  <a:pt x="354" y="342"/>
                </a:lnTo>
                <a:lnTo>
                  <a:pt x="348" y="330"/>
                </a:lnTo>
                <a:lnTo>
                  <a:pt x="342" y="312"/>
                </a:lnTo>
                <a:lnTo>
                  <a:pt x="336" y="300"/>
                </a:lnTo>
                <a:lnTo>
                  <a:pt x="336" y="288"/>
                </a:lnTo>
                <a:lnTo>
                  <a:pt x="330" y="276"/>
                </a:lnTo>
                <a:lnTo>
                  <a:pt x="330" y="270"/>
                </a:lnTo>
                <a:lnTo>
                  <a:pt x="324" y="258"/>
                </a:lnTo>
                <a:lnTo>
                  <a:pt x="324" y="240"/>
                </a:lnTo>
                <a:lnTo>
                  <a:pt x="318" y="234"/>
                </a:lnTo>
                <a:lnTo>
                  <a:pt x="306" y="228"/>
                </a:lnTo>
                <a:lnTo>
                  <a:pt x="288" y="228"/>
                </a:lnTo>
                <a:lnTo>
                  <a:pt x="288" y="252"/>
                </a:lnTo>
                <a:lnTo>
                  <a:pt x="282" y="288"/>
                </a:lnTo>
                <a:lnTo>
                  <a:pt x="264" y="264"/>
                </a:lnTo>
                <a:lnTo>
                  <a:pt x="258" y="264"/>
                </a:lnTo>
                <a:lnTo>
                  <a:pt x="240" y="246"/>
                </a:lnTo>
                <a:lnTo>
                  <a:pt x="234" y="234"/>
                </a:lnTo>
                <a:lnTo>
                  <a:pt x="234" y="216"/>
                </a:lnTo>
                <a:lnTo>
                  <a:pt x="240" y="204"/>
                </a:lnTo>
                <a:lnTo>
                  <a:pt x="252" y="192"/>
                </a:lnTo>
                <a:lnTo>
                  <a:pt x="258" y="192"/>
                </a:lnTo>
                <a:lnTo>
                  <a:pt x="270" y="186"/>
                </a:lnTo>
                <a:lnTo>
                  <a:pt x="276" y="186"/>
                </a:lnTo>
                <a:lnTo>
                  <a:pt x="282" y="180"/>
                </a:lnTo>
                <a:lnTo>
                  <a:pt x="288" y="168"/>
                </a:lnTo>
                <a:lnTo>
                  <a:pt x="294" y="150"/>
                </a:lnTo>
                <a:lnTo>
                  <a:pt x="294" y="138"/>
                </a:lnTo>
                <a:lnTo>
                  <a:pt x="300" y="138"/>
                </a:lnTo>
                <a:lnTo>
                  <a:pt x="306" y="132"/>
                </a:lnTo>
                <a:lnTo>
                  <a:pt x="306" y="126"/>
                </a:lnTo>
                <a:lnTo>
                  <a:pt x="282" y="102"/>
                </a:lnTo>
                <a:lnTo>
                  <a:pt x="276" y="102"/>
                </a:lnTo>
                <a:lnTo>
                  <a:pt x="228" y="114"/>
                </a:lnTo>
                <a:lnTo>
                  <a:pt x="210" y="114"/>
                </a:lnTo>
                <a:lnTo>
                  <a:pt x="198" y="108"/>
                </a:lnTo>
                <a:lnTo>
                  <a:pt x="138" y="108"/>
                </a:lnTo>
                <a:lnTo>
                  <a:pt x="132" y="102"/>
                </a:lnTo>
                <a:lnTo>
                  <a:pt x="126" y="102"/>
                </a:lnTo>
                <a:lnTo>
                  <a:pt x="126" y="66"/>
                </a:lnTo>
                <a:lnTo>
                  <a:pt x="120" y="66"/>
                </a:lnTo>
                <a:lnTo>
                  <a:pt x="120" y="36"/>
                </a:lnTo>
                <a:lnTo>
                  <a:pt x="114" y="30"/>
                </a:lnTo>
                <a:lnTo>
                  <a:pt x="108" y="30"/>
                </a:lnTo>
                <a:lnTo>
                  <a:pt x="102" y="24"/>
                </a:lnTo>
                <a:lnTo>
                  <a:pt x="96" y="42"/>
                </a:lnTo>
                <a:lnTo>
                  <a:pt x="90" y="36"/>
                </a:lnTo>
                <a:lnTo>
                  <a:pt x="78" y="36"/>
                </a:lnTo>
                <a:lnTo>
                  <a:pt x="72" y="30"/>
                </a:lnTo>
                <a:lnTo>
                  <a:pt x="66" y="18"/>
                </a:lnTo>
                <a:lnTo>
                  <a:pt x="66" y="12"/>
                </a:lnTo>
                <a:lnTo>
                  <a:pt x="60" y="0"/>
                </a:lnTo>
                <a:lnTo>
                  <a:pt x="42" y="6"/>
                </a:lnTo>
                <a:lnTo>
                  <a:pt x="48" y="12"/>
                </a:lnTo>
                <a:lnTo>
                  <a:pt x="24" y="0"/>
                </a:lnTo>
                <a:lnTo>
                  <a:pt x="6" y="0"/>
                </a:lnTo>
                <a:lnTo>
                  <a:pt x="18" y="18"/>
                </a:lnTo>
                <a:lnTo>
                  <a:pt x="6" y="30"/>
                </a:lnTo>
                <a:lnTo>
                  <a:pt x="0" y="42"/>
                </a:lnTo>
                <a:lnTo>
                  <a:pt x="0" y="48"/>
                </a:lnTo>
                <a:lnTo>
                  <a:pt x="6" y="60"/>
                </a:lnTo>
                <a:lnTo>
                  <a:pt x="18" y="66"/>
                </a:lnTo>
                <a:lnTo>
                  <a:pt x="30" y="78"/>
                </a:lnTo>
                <a:lnTo>
                  <a:pt x="36" y="78"/>
                </a:lnTo>
                <a:lnTo>
                  <a:pt x="66" y="96"/>
                </a:lnTo>
                <a:lnTo>
                  <a:pt x="66" y="108"/>
                </a:lnTo>
                <a:lnTo>
                  <a:pt x="30" y="108"/>
                </a:lnTo>
                <a:lnTo>
                  <a:pt x="30" y="138"/>
                </a:lnTo>
                <a:lnTo>
                  <a:pt x="24" y="138"/>
                </a:lnTo>
                <a:lnTo>
                  <a:pt x="12" y="150"/>
                </a:lnTo>
                <a:lnTo>
                  <a:pt x="24" y="162"/>
                </a:lnTo>
                <a:lnTo>
                  <a:pt x="36" y="168"/>
                </a:lnTo>
                <a:lnTo>
                  <a:pt x="54" y="168"/>
                </a:lnTo>
                <a:lnTo>
                  <a:pt x="66" y="174"/>
                </a:lnTo>
                <a:lnTo>
                  <a:pt x="72" y="180"/>
                </a:lnTo>
                <a:lnTo>
                  <a:pt x="72" y="186"/>
                </a:lnTo>
                <a:lnTo>
                  <a:pt x="66" y="204"/>
                </a:lnTo>
                <a:lnTo>
                  <a:pt x="60" y="210"/>
                </a:lnTo>
                <a:lnTo>
                  <a:pt x="54" y="222"/>
                </a:lnTo>
                <a:lnTo>
                  <a:pt x="66" y="252"/>
                </a:lnTo>
                <a:lnTo>
                  <a:pt x="96" y="276"/>
                </a:lnTo>
                <a:lnTo>
                  <a:pt x="96" y="306"/>
                </a:lnTo>
                <a:lnTo>
                  <a:pt x="114" y="348"/>
                </a:lnTo>
                <a:lnTo>
                  <a:pt x="108" y="378"/>
                </a:lnTo>
                <a:lnTo>
                  <a:pt x="132" y="41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9" name="Bahrain" descr="© INSCALE GmbH, 05.05.2010&#10;http://www.presentationload.com/">
            <a:extLst>
              <a:ext uri="{FF2B5EF4-FFF2-40B4-BE49-F238E27FC236}">
                <a16:creationId xmlns:a16="http://schemas.microsoft.com/office/drawing/2014/main" id="{ADB43753-D007-9092-CEC3-99E59BD4644B}"/>
              </a:ext>
            </a:extLst>
          </p:cNvPr>
          <p:cNvSpPr>
            <a:spLocks/>
          </p:cNvSpPr>
          <p:nvPr/>
        </p:nvSpPr>
        <p:spPr bwMode="gray">
          <a:xfrm>
            <a:off x="7261749" y="3383555"/>
            <a:ext cx="12909" cy="25817"/>
          </a:xfrm>
          <a:custGeom>
            <a:avLst/>
            <a:gdLst>
              <a:gd name="T0" fmla="*/ 2147483647 w 15"/>
              <a:gd name="T1" fmla="*/ 0 h 28"/>
              <a:gd name="T2" fmla="*/ 2147483647 w 15"/>
              <a:gd name="T3" fmla="*/ 2147483647 h 28"/>
              <a:gd name="T4" fmla="*/ 2147483647 w 15"/>
              <a:gd name="T5" fmla="*/ 2147483647 h 28"/>
              <a:gd name="T6" fmla="*/ 2032697641 w 15"/>
              <a:gd name="T7" fmla="*/ 2147483647 h 28"/>
              <a:gd name="T8" fmla="*/ 813299296 w 15"/>
              <a:gd name="T9" fmla="*/ 2147483647 h 28"/>
              <a:gd name="T10" fmla="*/ 2147483647 w 15"/>
              <a:gd name="T11" fmla="*/ 0 h 28"/>
              <a:gd name="T12" fmla="*/ 0 60000 65536"/>
              <a:gd name="T13" fmla="*/ 0 60000 65536"/>
              <a:gd name="T14" fmla="*/ 0 60000 65536"/>
              <a:gd name="T15" fmla="*/ 0 60000 65536"/>
              <a:gd name="T16" fmla="*/ 0 60000 65536"/>
              <a:gd name="T17" fmla="*/ 0 60000 65536"/>
              <a:gd name="T18" fmla="*/ 0 w 15"/>
              <a:gd name="T19" fmla="*/ 0 h 28"/>
              <a:gd name="T20" fmla="*/ 15 w 15"/>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15" h="28">
                <a:moveTo>
                  <a:pt x="9" y="0"/>
                </a:moveTo>
                <a:cubicBezTo>
                  <a:pt x="14" y="0"/>
                  <a:pt x="15" y="10"/>
                  <a:pt x="14" y="14"/>
                </a:cubicBezTo>
                <a:cubicBezTo>
                  <a:pt x="13" y="18"/>
                  <a:pt x="15" y="28"/>
                  <a:pt x="9" y="28"/>
                </a:cubicBezTo>
                <a:cubicBezTo>
                  <a:pt x="4" y="27"/>
                  <a:pt x="5" y="21"/>
                  <a:pt x="5" y="18"/>
                </a:cubicBezTo>
                <a:cubicBezTo>
                  <a:pt x="5" y="14"/>
                  <a:pt x="0" y="14"/>
                  <a:pt x="2" y="8"/>
                </a:cubicBez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0" name="Belarus" descr="© INSCALE GmbH, 05.05.2010&#10;http://www.presentationload.com/">
            <a:extLst>
              <a:ext uri="{FF2B5EF4-FFF2-40B4-BE49-F238E27FC236}">
                <a16:creationId xmlns:a16="http://schemas.microsoft.com/office/drawing/2014/main" id="{70D29143-BD8D-6CE9-7BCF-9D4281C7987B}"/>
              </a:ext>
            </a:extLst>
          </p:cNvPr>
          <p:cNvSpPr>
            <a:spLocks/>
          </p:cNvSpPr>
          <p:nvPr/>
        </p:nvSpPr>
        <p:spPr bwMode="gray">
          <a:xfrm>
            <a:off x="6315740" y="2267891"/>
            <a:ext cx="269235" cy="175187"/>
          </a:xfrm>
          <a:custGeom>
            <a:avLst/>
            <a:gdLst>
              <a:gd name="T0" fmla="*/ 2147483647 w 570"/>
              <a:gd name="T1" fmla="*/ 2147483647 h 372"/>
              <a:gd name="T2" fmla="*/ 2147483647 w 570"/>
              <a:gd name="T3" fmla="*/ 2147483647 h 372"/>
              <a:gd name="T4" fmla="*/ 2147483647 w 570"/>
              <a:gd name="T5" fmla="*/ 2147483647 h 372"/>
              <a:gd name="T6" fmla="*/ 2147483647 w 570"/>
              <a:gd name="T7" fmla="*/ 2147483647 h 372"/>
              <a:gd name="T8" fmla="*/ 2147483647 w 570"/>
              <a:gd name="T9" fmla="*/ 2147483647 h 372"/>
              <a:gd name="T10" fmla="*/ 2147483647 w 570"/>
              <a:gd name="T11" fmla="*/ 2147483647 h 372"/>
              <a:gd name="T12" fmla="*/ 2147483647 w 570"/>
              <a:gd name="T13" fmla="*/ 2147483647 h 372"/>
              <a:gd name="T14" fmla="*/ 2147483647 w 570"/>
              <a:gd name="T15" fmla="*/ 2147483647 h 372"/>
              <a:gd name="T16" fmla="*/ 2147483647 w 570"/>
              <a:gd name="T17" fmla="*/ 2147483647 h 372"/>
              <a:gd name="T18" fmla="*/ 2147483647 w 570"/>
              <a:gd name="T19" fmla="*/ 2147483647 h 372"/>
              <a:gd name="T20" fmla="*/ 2147483647 w 570"/>
              <a:gd name="T21" fmla="*/ 2147483647 h 372"/>
              <a:gd name="T22" fmla="*/ 2147483647 w 570"/>
              <a:gd name="T23" fmla="*/ 2147483647 h 372"/>
              <a:gd name="T24" fmla="*/ 2147483647 w 570"/>
              <a:gd name="T25" fmla="*/ 2147483647 h 372"/>
              <a:gd name="T26" fmla="*/ 2147483647 w 570"/>
              <a:gd name="T27" fmla="*/ 2147483647 h 372"/>
              <a:gd name="T28" fmla="*/ 2147483647 w 570"/>
              <a:gd name="T29" fmla="*/ 2147483647 h 372"/>
              <a:gd name="T30" fmla="*/ 2147483647 w 570"/>
              <a:gd name="T31" fmla="*/ 2147483647 h 372"/>
              <a:gd name="T32" fmla="*/ 2147483647 w 570"/>
              <a:gd name="T33" fmla="*/ 2147483647 h 372"/>
              <a:gd name="T34" fmla="*/ 2147483647 w 570"/>
              <a:gd name="T35" fmla="*/ 2147483647 h 372"/>
              <a:gd name="T36" fmla="*/ 2147483647 w 570"/>
              <a:gd name="T37" fmla="*/ 2147483647 h 372"/>
              <a:gd name="T38" fmla="*/ 2147483647 w 570"/>
              <a:gd name="T39" fmla="*/ 2147483647 h 372"/>
              <a:gd name="T40" fmla="*/ 2147483647 w 570"/>
              <a:gd name="T41" fmla="*/ 2147483647 h 372"/>
              <a:gd name="T42" fmla="*/ 2147483647 w 570"/>
              <a:gd name="T43" fmla="*/ 2147483647 h 372"/>
              <a:gd name="T44" fmla="*/ 2147483647 w 570"/>
              <a:gd name="T45" fmla="*/ 2147483647 h 372"/>
              <a:gd name="T46" fmla="*/ 2147483647 w 570"/>
              <a:gd name="T47" fmla="*/ 2147483647 h 372"/>
              <a:gd name="T48" fmla="*/ 2147483647 w 570"/>
              <a:gd name="T49" fmla="*/ 2147483647 h 372"/>
              <a:gd name="T50" fmla="*/ 2147483647 w 570"/>
              <a:gd name="T51" fmla="*/ 2147483647 h 372"/>
              <a:gd name="T52" fmla="*/ 2147483647 w 570"/>
              <a:gd name="T53" fmla="*/ 2147483647 h 372"/>
              <a:gd name="T54" fmla="*/ 2147483647 w 570"/>
              <a:gd name="T55" fmla="*/ 2147483647 h 372"/>
              <a:gd name="T56" fmla="*/ 2147483647 w 570"/>
              <a:gd name="T57" fmla="*/ 0 h 372"/>
              <a:gd name="T58" fmla="*/ 2147483647 w 570"/>
              <a:gd name="T59" fmla="*/ 2147483647 h 372"/>
              <a:gd name="T60" fmla="*/ 2147483647 w 570"/>
              <a:gd name="T61" fmla="*/ 2147483647 h 372"/>
              <a:gd name="T62" fmla="*/ 2147483647 w 570"/>
              <a:gd name="T63" fmla="*/ 2147483647 h 372"/>
              <a:gd name="T64" fmla="*/ 2147483647 w 570"/>
              <a:gd name="T65" fmla="*/ 2147483647 h 372"/>
              <a:gd name="T66" fmla="*/ 2147483647 w 570"/>
              <a:gd name="T67" fmla="*/ 2147483647 h 372"/>
              <a:gd name="T68" fmla="*/ 2147483647 w 570"/>
              <a:gd name="T69" fmla="*/ 2147483647 h 372"/>
              <a:gd name="T70" fmla="*/ 2147483647 w 570"/>
              <a:gd name="T71" fmla="*/ 2147483647 h 372"/>
              <a:gd name="T72" fmla="*/ 2147483647 w 570"/>
              <a:gd name="T73" fmla="*/ 2147483647 h 372"/>
              <a:gd name="T74" fmla="*/ 2147483647 w 570"/>
              <a:gd name="T75" fmla="*/ 2147483647 h 372"/>
              <a:gd name="T76" fmla="*/ 2147483647 w 570"/>
              <a:gd name="T77" fmla="*/ 2147483647 h 372"/>
              <a:gd name="T78" fmla="*/ 2147483647 w 570"/>
              <a:gd name="T79" fmla="*/ 2147483647 h 372"/>
              <a:gd name="T80" fmla="*/ 2147483647 w 570"/>
              <a:gd name="T81" fmla="*/ 2147483647 h 372"/>
              <a:gd name="T82" fmla="*/ 2147483647 w 570"/>
              <a:gd name="T83" fmla="*/ 2147483647 h 372"/>
              <a:gd name="T84" fmla="*/ 2147483647 w 570"/>
              <a:gd name="T85" fmla="*/ 2147483647 h 372"/>
              <a:gd name="T86" fmla="*/ 2147483647 w 570"/>
              <a:gd name="T87" fmla="*/ 2147483647 h 372"/>
              <a:gd name="T88" fmla="*/ 2147483647 w 570"/>
              <a:gd name="T89" fmla="*/ 2147483647 h 372"/>
              <a:gd name="T90" fmla="*/ 2147483647 w 570"/>
              <a:gd name="T91" fmla="*/ 2147483647 h 372"/>
              <a:gd name="T92" fmla="*/ 2147483647 w 570"/>
              <a:gd name="T93" fmla="*/ 2147483647 h 372"/>
              <a:gd name="T94" fmla="*/ 2147483647 w 570"/>
              <a:gd name="T95" fmla="*/ 2147483647 h 372"/>
              <a:gd name="T96" fmla="*/ 2147483647 w 570"/>
              <a:gd name="T97" fmla="*/ 2147483647 h 3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0"/>
              <a:gd name="T148" fmla="*/ 0 h 372"/>
              <a:gd name="T149" fmla="*/ 570 w 570"/>
              <a:gd name="T150" fmla="*/ 372 h 3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0" h="372">
                <a:moveTo>
                  <a:pt x="24" y="312"/>
                </a:moveTo>
                <a:lnTo>
                  <a:pt x="24" y="342"/>
                </a:lnTo>
                <a:lnTo>
                  <a:pt x="30" y="354"/>
                </a:lnTo>
                <a:lnTo>
                  <a:pt x="36" y="360"/>
                </a:lnTo>
                <a:lnTo>
                  <a:pt x="48" y="360"/>
                </a:lnTo>
                <a:lnTo>
                  <a:pt x="60" y="354"/>
                </a:lnTo>
                <a:lnTo>
                  <a:pt x="72" y="342"/>
                </a:lnTo>
                <a:lnTo>
                  <a:pt x="72" y="336"/>
                </a:lnTo>
                <a:lnTo>
                  <a:pt x="108" y="336"/>
                </a:lnTo>
                <a:lnTo>
                  <a:pt x="120" y="330"/>
                </a:lnTo>
                <a:lnTo>
                  <a:pt x="126" y="324"/>
                </a:lnTo>
                <a:lnTo>
                  <a:pt x="174" y="324"/>
                </a:lnTo>
                <a:lnTo>
                  <a:pt x="174" y="330"/>
                </a:lnTo>
                <a:lnTo>
                  <a:pt x="180" y="336"/>
                </a:lnTo>
                <a:lnTo>
                  <a:pt x="216" y="336"/>
                </a:lnTo>
                <a:lnTo>
                  <a:pt x="240" y="342"/>
                </a:lnTo>
                <a:lnTo>
                  <a:pt x="258" y="354"/>
                </a:lnTo>
                <a:lnTo>
                  <a:pt x="264" y="348"/>
                </a:lnTo>
                <a:lnTo>
                  <a:pt x="282" y="360"/>
                </a:lnTo>
                <a:lnTo>
                  <a:pt x="294" y="348"/>
                </a:lnTo>
                <a:lnTo>
                  <a:pt x="300" y="360"/>
                </a:lnTo>
                <a:lnTo>
                  <a:pt x="318" y="354"/>
                </a:lnTo>
                <a:lnTo>
                  <a:pt x="324" y="360"/>
                </a:lnTo>
                <a:lnTo>
                  <a:pt x="336" y="354"/>
                </a:lnTo>
                <a:lnTo>
                  <a:pt x="348" y="366"/>
                </a:lnTo>
                <a:lnTo>
                  <a:pt x="348" y="360"/>
                </a:lnTo>
                <a:lnTo>
                  <a:pt x="354" y="354"/>
                </a:lnTo>
                <a:lnTo>
                  <a:pt x="372" y="354"/>
                </a:lnTo>
                <a:lnTo>
                  <a:pt x="378" y="360"/>
                </a:lnTo>
                <a:lnTo>
                  <a:pt x="378" y="372"/>
                </a:lnTo>
                <a:lnTo>
                  <a:pt x="384" y="372"/>
                </a:lnTo>
                <a:lnTo>
                  <a:pt x="396" y="366"/>
                </a:lnTo>
                <a:lnTo>
                  <a:pt x="420" y="366"/>
                </a:lnTo>
                <a:lnTo>
                  <a:pt x="426" y="372"/>
                </a:lnTo>
                <a:lnTo>
                  <a:pt x="444" y="372"/>
                </a:lnTo>
                <a:lnTo>
                  <a:pt x="450" y="366"/>
                </a:lnTo>
                <a:lnTo>
                  <a:pt x="450" y="354"/>
                </a:lnTo>
                <a:lnTo>
                  <a:pt x="444" y="348"/>
                </a:lnTo>
                <a:lnTo>
                  <a:pt x="450" y="336"/>
                </a:lnTo>
                <a:lnTo>
                  <a:pt x="456" y="330"/>
                </a:lnTo>
                <a:lnTo>
                  <a:pt x="468" y="324"/>
                </a:lnTo>
                <a:lnTo>
                  <a:pt x="474" y="312"/>
                </a:lnTo>
                <a:lnTo>
                  <a:pt x="498" y="312"/>
                </a:lnTo>
                <a:lnTo>
                  <a:pt x="516" y="318"/>
                </a:lnTo>
                <a:lnTo>
                  <a:pt x="516" y="300"/>
                </a:lnTo>
                <a:lnTo>
                  <a:pt x="510" y="288"/>
                </a:lnTo>
                <a:lnTo>
                  <a:pt x="504" y="282"/>
                </a:lnTo>
                <a:lnTo>
                  <a:pt x="504" y="264"/>
                </a:lnTo>
                <a:lnTo>
                  <a:pt x="480" y="240"/>
                </a:lnTo>
                <a:lnTo>
                  <a:pt x="480" y="234"/>
                </a:lnTo>
                <a:lnTo>
                  <a:pt x="486" y="228"/>
                </a:lnTo>
                <a:lnTo>
                  <a:pt x="510" y="228"/>
                </a:lnTo>
                <a:lnTo>
                  <a:pt x="510" y="234"/>
                </a:lnTo>
                <a:lnTo>
                  <a:pt x="516" y="234"/>
                </a:lnTo>
                <a:lnTo>
                  <a:pt x="522" y="240"/>
                </a:lnTo>
                <a:lnTo>
                  <a:pt x="528" y="240"/>
                </a:lnTo>
                <a:lnTo>
                  <a:pt x="552" y="228"/>
                </a:lnTo>
                <a:lnTo>
                  <a:pt x="558" y="216"/>
                </a:lnTo>
                <a:lnTo>
                  <a:pt x="570" y="210"/>
                </a:lnTo>
                <a:lnTo>
                  <a:pt x="546" y="198"/>
                </a:lnTo>
                <a:lnTo>
                  <a:pt x="552" y="192"/>
                </a:lnTo>
                <a:lnTo>
                  <a:pt x="552" y="186"/>
                </a:lnTo>
                <a:lnTo>
                  <a:pt x="546" y="186"/>
                </a:lnTo>
                <a:lnTo>
                  <a:pt x="540" y="180"/>
                </a:lnTo>
                <a:lnTo>
                  <a:pt x="504" y="180"/>
                </a:lnTo>
                <a:lnTo>
                  <a:pt x="504" y="156"/>
                </a:lnTo>
                <a:lnTo>
                  <a:pt x="474" y="144"/>
                </a:lnTo>
                <a:lnTo>
                  <a:pt x="474" y="132"/>
                </a:lnTo>
                <a:lnTo>
                  <a:pt x="456" y="114"/>
                </a:lnTo>
                <a:lnTo>
                  <a:pt x="444" y="108"/>
                </a:lnTo>
                <a:lnTo>
                  <a:pt x="438" y="102"/>
                </a:lnTo>
                <a:lnTo>
                  <a:pt x="444" y="84"/>
                </a:lnTo>
                <a:lnTo>
                  <a:pt x="432" y="66"/>
                </a:lnTo>
                <a:lnTo>
                  <a:pt x="438" y="60"/>
                </a:lnTo>
                <a:lnTo>
                  <a:pt x="438" y="48"/>
                </a:lnTo>
                <a:lnTo>
                  <a:pt x="432" y="42"/>
                </a:lnTo>
                <a:lnTo>
                  <a:pt x="396" y="24"/>
                </a:lnTo>
                <a:lnTo>
                  <a:pt x="390" y="18"/>
                </a:lnTo>
                <a:lnTo>
                  <a:pt x="384" y="18"/>
                </a:lnTo>
                <a:lnTo>
                  <a:pt x="354" y="36"/>
                </a:lnTo>
                <a:lnTo>
                  <a:pt x="348" y="18"/>
                </a:lnTo>
                <a:lnTo>
                  <a:pt x="312" y="12"/>
                </a:lnTo>
                <a:lnTo>
                  <a:pt x="300" y="18"/>
                </a:lnTo>
                <a:lnTo>
                  <a:pt x="300" y="12"/>
                </a:lnTo>
                <a:lnTo>
                  <a:pt x="294" y="6"/>
                </a:lnTo>
                <a:lnTo>
                  <a:pt x="276" y="6"/>
                </a:lnTo>
                <a:lnTo>
                  <a:pt x="270" y="0"/>
                </a:lnTo>
                <a:lnTo>
                  <a:pt x="258" y="0"/>
                </a:lnTo>
                <a:lnTo>
                  <a:pt x="252" y="6"/>
                </a:lnTo>
                <a:lnTo>
                  <a:pt x="246" y="18"/>
                </a:lnTo>
                <a:lnTo>
                  <a:pt x="240" y="24"/>
                </a:lnTo>
                <a:lnTo>
                  <a:pt x="234" y="24"/>
                </a:lnTo>
                <a:lnTo>
                  <a:pt x="228" y="30"/>
                </a:lnTo>
                <a:lnTo>
                  <a:pt x="222" y="24"/>
                </a:lnTo>
                <a:lnTo>
                  <a:pt x="198" y="24"/>
                </a:lnTo>
                <a:lnTo>
                  <a:pt x="192" y="30"/>
                </a:lnTo>
                <a:lnTo>
                  <a:pt x="180" y="36"/>
                </a:lnTo>
                <a:lnTo>
                  <a:pt x="174" y="42"/>
                </a:lnTo>
                <a:lnTo>
                  <a:pt x="174" y="54"/>
                </a:lnTo>
                <a:lnTo>
                  <a:pt x="192" y="72"/>
                </a:lnTo>
                <a:lnTo>
                  <a:pt x="186" y="78"/>
                </a:lnTo>
                <a:lnTo>
                  <a:pt x="168" y="78"/>
                </a:lnTo>
                <a:lnTo>
                  <a:pt x="162" y="72"/>
                </a:lnTo>
                <a:lnTo>
                  <a:pt x="156" y="72"/>
                </a:lnTo>
                <a:lnTo>
                  <a:pt x="162" y="90"/>
                </a:lnTo>
                <a:lnTo>
                  <a:pt x="144" y="90"/>
                </a:lnTo>
                <a:lnTo>
                  <a:pt x="138" y="96"/>
                </a:lnTo>
                <a:lnTo>
                  <a:pt x="138" y="102"/>
                </a:lnTo>
                <a:lnTo>
                  <a:pt x="144" y="114"/>
                </a:lnTo>
                <a:lnTo>
                  <a:pt x="144" y="120"/>
                </a:lnTo>
                <a:lnTo>
                  <a:pt x="132" y="120"/>
                </a:lnTo>
                <a:lnTo>
                  <a:pt x="132" y="126"/>
                </a:lnTo>
                <a:lnTo>
                  <a:pt x="138" y="132"/>
                </a:lnTo>
                <a:lnTo>
                  <a:pt x="138" y="144"/>
                </a:lnTo>
                <a:lnTo>
                  <a:pt x="144" y="150"/>
                </a:lnTo>
                <a:lnTo>
                  <a:pt x="144" y="156"/>
                </a:lnTo>
                <a:lnTo>
                  <a:pt x="132" y="156"/>
                </a:lnTo>
                <a:lnTo>
                  <a:pt x="138" y="150"/>
                </a:lnTo>
                <a:lnTo>
                  <a:pt x="138" y="144"/>
                </a:lnTo>
                <a:lnTo>
                  <a:pt x="120" y="144"/>
                </a:lnTo>
                <a:lnTo>
                  <a:pt x="108" y="150"/>
                </a:lnTo>
                <a:lnTo>
                  <a:pt x="102" y="156"/>
                </a:lnTo>
                <a:lnTo>
                  <a:pt x="96" y="168"/>
                </a:lnTo>
                <a:lnTo>
                  <a:pt x="84" y="156"/>
                </a:lnTo>
                <a:lnTo>
                  <a:pt x="84" y="174"/>
                </a:lnTo>
                <a:lnTo>
                  <a:pt x="54" y="174"/>
                </a:lnTo>
                <a:lnTo>
                  <a:pt x="54" y="168"/>
                </a:lnTo>
                <a:lnTo>
                  <a:pt x="48" y="162"/>
                </a:lnTo>
                <a:lnTo>
                  <a:pt x="42" y="162"/>
                </a:lnTo>
                <a:lnTo>
                  <a:pt x="30" y="168"/>
                </a:lnTo>
                <a:lnTo>
                  <a:pt x="18" y="168"/>
                </a:lnTo>
                <a:lnTo>
                  <a:pt x="12" y="174"/>
                </a:lnTo>
                <a:lnTo>
                  <a:pt x="6" y="174"/>
                </a:lnTo>
                <a:lnTo>
                  <a:pt x="12" y="186"/>
                </a:lnTo>
                <a:lnTo>
                  <a:pt x="18" y="192"/>
                </a:lnTo>
                <a:lnTo>
                  <a:pt x="18" y="204"/>
                </a:lnTo>
                <a:lnTo>
                  <a:pt x="24" y="210"/>
                </a:lnTo>
                <a:lnTo>
                  <a:pt x="36" y="234"/>
                </a:lnTo>
                <a:lnTo>
                  <a:pt x="42" y="240"/>
                </a:lnTo>
                <a:lnTo>
                  <a:pt x="42" y="246"/>
                </a:lnTo>
                <a:lnTo>
                  <a:pt x="36" y="252"/>
                </a:lnTo>
                <a:lnTo>
                  <a:pt x="36" y="264"/>
                </a:lnTo>
                <a:lnTo>
                  <a:pt x="12" y="270"/>
                </a:lnTo>
                <a:lnTo>
                  <a:pt x="12" y="288"/>
                </a:lnTo>
                <a:lnTo>
                  <a:pt x="0" y="288"/>
                </a:lnTo>
                <a:lnTo>
                  <a:pt x="0" y="294"/>
                </a:lnTo>
                <a:lnTo>
                  <a:pt x="6" y="300"/>
                </a:lnTo>
                <a:lnTo>
                  <a:pt x="12" y="300"/>
                </a:lnTo>
                <a:lnTo>
                  <a:pt x="24" y="31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1" name="Azerbaijan" descr="© INSCALE GmbH, 05.05.2010&#10;http://www.presentationload.com/">
            <a:extLst>
              <a:ext uri="{FF2B5EF4-FFF2-40B4-BE49-F238E27FC236}">
                <a16:creationId xmlns:a16="http://schemas.microsoft.com/office/drawing/2014/main" id="{BB2AA15E-F8D5-7ECB-405E-25FF761FC159}"/>
              </a:ext>
            </a:extLst>
          </p:cNvPr>
          <p:cNvSpPr>
            <a:spLocks noEditPoints="1"/>
          </p:cNvSpPr>
          <p:nvPr/>
        </p:nvSpPr>
        <p:spPr bwMode="gray">
          <a:xfrm>
            <a:off x="7014645" y="2793452"/>
            <a:ext cx="169653" cy="136461"/>
          </a:xfrm>
          <a:custGeom>
            <a:avLst/>
            <a:gdLst>
              <a:gd name="T0" fmla="*/ 2147483647 w 360"/>
              <a:gd name="T1" fmla="*/ 2147483647 h 288"/>
              <a:gd name="T2" fmla="*/ 2147483647 w 360"/>
              <a:gd name="T3" fmla="*/ 2147483647 h 288"/>
              <a:gd name="T4" fmla="*/ 2147483647 w 360"/>
              <a:gd name="T5" fmla="*/ 2147483647 h 288"/>
              <a:gd name="T6" fmla="*/ 2147483647 w 360"/>
              <a:gd name="T7" fmla="*/ 2147483647 h 288"/>
              <a:gd name="T8" fmla="*/ 2147483647 w 360"/>
              <a:gd name="T9" fmla="*/ 2147483647 h 288"/>
              <a:gd name="T10" fmla="*/ 2147483647 w 360"/>
              <a:gd name="T11" fmla="*/ 2147483647 h 288"/>
              <a:gd name="T12" fmla="*/ 2147483647 w 360"/>
              <a:gd name="T13" fmla="*/ 2147483647 h 288"/>
              <a:gd name="T14" fmla="*/ 2147483647 w 360"/>
              <a:gd name="T15" fmla="*/ 2147483647 h 288"/>
              <a:gd name="T16" fmla="*/ 2147483647 w 360"/>
              <a:gd name="T17" fmla="*/ 2147483647 h 288"/>
              <a:gd name="T18" fmla="*/ 2147483647 w 360"/>
              <a:gd name="T19" fmla="*/ 2147483647 h 288"/>
              <a:gd name="T20" fmla="*/ 2147483647 w 360"/>
              <a:gd name="T21" fmla="*/ 2147483647 h 288"/>
              <a:gd name="T22" fmla="*/ 2147483647 w 360"/>
              <a:gd name="T23" fmla="*/ 2147483647 h 288"/>
              <a:gd name="T24" fmla="*/ 2147483647 w 360"/>
              <a:gd name="T25" fmla="*/ 2147483647 h 288"/>
              <a:gd name="T26" fmla="*/ 2147483647 w 360"/>
              <a:gd name="T27" fmla="*/ 0 h 288"/>
              <a:gd name="T28" fmla="*/ 2147483647 w 360"/>
              <a:gd name="T29" fmla="*/ 2147483647 h 288"/>
              <a:gd name="T30" fmla="*/ 2147483647 w 360"/>
              <a:gd name="T31" fmla="*/ 2147483647 h 288"/>
              <a:gd name="T32" fmla="*/ 2147483647 w 360"/>
              <a:gd name="T33" fmla="*/ 2147483647 h 288"/>
              <a:gd name="T34" fmla="*/ 2147483647 w 360"/>
              <a:gd name="T35" fmla="*/ 2147483647 h 288"/>
              <a:gd name="T36" fmla="*/ 2147483647 w 360"/>
              <a:gd name="T37" fmla="*/ 2147483647 h 288"/>
              <a:gd name="T38" fmla="*/ 2147483647 w 360"/>
              <a:gd name="T39" fmla="*/ 0 h 288"/>
              <a:gd name="T40" fmla="*/ 2147483647 w 360"/>
              <a:gd name="T41" fmla="*/ 2147483647 h 288"/>
              <a:gd name="T42" fmla="*/ 2147483647 w 360"/>
              <a:gd name="T43" fmla="*/ 2147483647 h 288"/>
              <a:gd name="T44" fmla="*/ 2147483647 w 360"/>
              <a:gd name="T45" fmla="*/ 2147483647 h 288"/>
              <a:gd name="T46" fmla="*/ 2147483647 w 360"/>
              <a:gd name="T47" fmla="*/ 2147483647 h 288"/>
              <a:gd name="T48" fmla="*/ 2147483647 w 360"/>
              <a:gd name="T49" fmla="*/ 2147483647 h 288"/>
              <a:gd name="T50" fmla="*/ 2147483647 w 360"/>
              <a:gd name="T51" fmla="*/ 2147483647 h 288"/>
              <a:gd name="T52" fmla="*/ 2147483647 w 360"/>
              <a:gd name="T53" fmla="*/ 2147483647 h 288"/>
              <a:gd name="T54" fmla="*/ 0 w 360"/>
              <a:gd name="T55" fmla="*/ 2147483647 h 288"/>
              <a:gd name="T56" fmla="*/ 2147483647 w 360"/>
              <a:gd name="T57" fmla="*/ 2147483647 h 288"/>
              <a:gd name="T58" fmla="*/ 2147483647 w 360"/>
              <a:gd name="T59" fmla="*/ 2147483647 h 288"/>
              <a:gd name="T60" fmla="*/ 2147483647 w 360"/>
              <a:gd name="T61" fmla="*/ 2147483647 h 288"/>
              <a:gd name="T62" fmla="*/ 2147483647 w 360"/>
              <a:gd name="T63" fmla="*/ 2147483647 h 288"/>
              <a:gd name="T64" fmla="*/ 2147483647 w 360"/>
              <a:gd name="T65" fmla="*/ 2147483647 h 288"/>
              <a:gd name="T66" fmla="*/ 2147483647 w 360"/>
              <a:gd name="T67" fmla="*/ 2147483647 h 288"/>
              <a:gd name="T68" fmla="*/ 2147483647 w 360"/>
              <a:gd name="T69" fmla="*/ 2147483647 h 288"/>
              <a:gd name="T70" fmla="*/ 2147483647 w 360"/>
              <a:gd name="T71" fmla="*/ 2147483647 h 288"/>
              <a:gd name="T72" fmla="*/ 2147483647 w 360"/>
              <a:gd name="T73" fmla="*/ 2147483647 h 288"/>
              <a:gd name="T74" fmla="*/ 2147483647 w 360"/>
              <a:gd name="T75" fmla="*/ 2147483647 h 288"/>
              <a:gd name="T76" fmla="*/ 2147483647 w 360"/>
              <a:gd name="T77" fmla="*/ 2147483647 h 288"/>
              <a:gd name="T78" fmla="*/ 2147483647 w 360"/>
              <a:gd name="T79" fmla="*/ 2147483647 h 288"/>
              <a:gd name="T80" fmla="*/ 2147483647 w 360"/>
              <a:gd name="T81" fmla="*/ 2147483647 h 288"/>
              <a:gd name="T82" fmla="*/ 2147483647 w 360"/>
              <a:gd name="T83" fmla="*/ 2147483647 h 288"/>
              <a:gd name="T84" fmla="*/ 2147483647 w 360"/>
              <a:gd name="T85" fmla="*/ 2147483647 h 288"/>
              <a:gd name="T86" fmla="*/ 2147483647 w 360"/>
              <a:gd name="T87" fmla="*/ 2147483647 h 288"/>
              <a:gd name="T88" fmla="*/ 2147483647 w 360"/>
              <a:gd name="T89" fmla="*/ 2147483647 h 288"/>
              <a:gd name="T90" fmla="*/ 2147483647 w 360"/>
              <a:gd name="T91" fmla="*/ 2147483647 h 288"/>
              <a:gd name="T92" fmla="*/ 2147483647 w 360"/>
              <a:gd name="T93" fmla="*/ 2147483647 h 288"/>
              <a:gd name="T94" fmla="*/ 2147483647 w 360"/>
              <a:gd name="T95" fmla="*/ 2147483647 h 288"/>
              <a:gd name="T96" fmla="*/ 2147483647 w 360"/>
              <a:gd name="T97" fmla="*/ 2147483647 h 288"/>
              <a:gd name="T98" fmla="*/ 2147483647 w 360"/>
              <a:gd name="T99" fmla="*/ 2147483647 h 288"/>
              <a:gd name="T100" fmla="*/ 2147483647 w 360"/>
              <a:gd name="T101" fmla="*/ 2147483647 h 288"/>
              <a:gd name="T102" fmla="*/ 2147483647 w 360"/>
              <a:gd name="T103" fmla="*/ 2147483647 h 288"/>
              <a:gd name="T104" fmla="*/ 2147483647 w 360"/>
              <a:gd name="T105" fmla="*/ 2147483647 h 288"/>
              <a:gd name="T106" fmla="*/ 2147483647 w 360"/>
              <a:gd name="T107" fmla="*/ 2147483647 h 288"/>
              <a:gd name="T108" fmla="*/ 2147483647 w 360"/>
              <a:gd name="T109" fmla="*/ 2147483647 h 288"/>
              <a:gd name="T110" fmla="*/ 2147483647 w 360"/>
              <a:gd name="T111" fmla="*/ 2147483647 h 288"/>
              <a:gd name="T112" fmla="*/ 2147483647 w 360"/>
              <a:gd name="T113" fmla="*/ 2147483647 h 288"/>
              <a:gd name="T114" fmla="*/ 2147483647 w 360"/>
              <a:gd name="T115" fmla="*/ 2147483647 h 288"/>
              <a:gd name="T116" fmla="*/ 2147483647 w 360"/>
              <a:gd name="T117" fmla="*/ 2147483647 h 288"/>
              <a:gd name="T118" fmla="*/ 2147483647 w 360"/>
              <a:gd name="T119" fmla="*/ 2147483647 h 288"/>
              <a:gd name="T120" fmla="*/ 2147483647 w 360"/>
              <a:gd name="T121" fmla="*/ 2147483647 h 2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60"/>
              <a:gd name="T184" fmla="*/ 0 h 288"/>
              <a:gd name="T185" fmla="*/ 360 w 360"/>
              <a:gd name="T186" fmla="*/ 288 h 2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60" h="288">
                <a:moveTo>
                  <a:pt x="66" y="186"/>
                </a:moveTo>
                <a:lnTo>
                  <a:pt x="36" y="186"/>
                </a:lnTo>
                <a:lnTo>
                  <a:pt x="24" y="174"/>
                </a:lnTo>
                <a:lnTo>
                  <a:pt x="6" y="174"/>
                </a:lnTo>
                <a:lnTo>
                  <a:pt x="12" y="186"/>
                </a:lnTo>
                <a:lnTo>
                  <a:pt x="12" y="192"/>
                </a:lnTo>
                <a:lnTo>
                  <a:pt x="18" y="204"/>
                </a:lnTo>
                <a:lnTo>
                  <a:pt x="36" y="222"/>
                </a:lnTo>
                <a:lnTo>
                  <a:pt x="48" y="228"/>
                </a:lnTo>
                <a:lnTo>
                  <a:pt x="84" y="240"/>
                </a:lnTo>
                <a:lnTo>
                  <a:pt x="90" y="240"/>
                </a:lnTo>
                <a:lnTo>
                  <a:pt x="84" y="234"/>
                </a:lnTo>
                <a:lnTo>
                  <a:pt x="84" y="222"/>
                </a:lnTo>
                <a:lnTo>
                  <a:pt x="78" y="216"/>
                </a:lnTo>
                <a:lnTo>
                  <a:pt x="78" y="204"/>
                </a:lnTo>
                <a:lnTo>
                  <a:pt x="72" y="198"/>
                </a:lnTo>
                <a:lnTo>
                  <a:pt x="72" y="186"/>
                </a:lnTo>
                <a:lnTo>
                  <a:pt x="66" y="186"/>
                </a:lnTo>
                <a:close/>
                <a:moveTo>
                  <a:pt x="354" y="108"/>
                </a:moveTo>
                <a:lnTo>
                  <a:pt x="348" y="102"/>
                </a:lnTo>
                <a:lnTo>
                  <a:pt x="330" y="102"/>
                </a:lnTo>
                <a:lnTo>
                  <a:pt x="318" y="108"/>
                </a:lnTo>
                <a:lnTo>
                  <a:pt x="306" y="108"/>
                </a:lnTo>
                <a:lnTo>
                  <a:pt x="288" y="90"/>
                </a:lnTo>
                <a:lnTo>
                  <a:pt x="288" y="84"/>
                </a:lnTo>
                <a:lnTo>
                  <a:pt x="264" y="54"/>
                </a:lnTo>
                <a:lnTo>
                  <a:pt x="264" y="42"/>
                </a:lnTo>
                <a:lnTo>
                  <a:pt x="216" y="0"/>
                </a:lnTo>
                <a:lnTo>
                  <a:pt x="216" y="30"/>
                </a:lnTo>
                <a:lnTo>
                  <a:pt x="210" y="36"/>
                </a:lnTo>
                <a:lnTo>
                  <a:pt x="192" y="36"/>
                </a:lnTo>
                <a:lnTo>
                  <a:pt x="192" y="48"/>
                </a:lnTo>
                <a:lnTo>
                  <a:pt x="186" y="54"/>
                </a:lnTo>
                <a:lnTo>
                  <a:pt x="162" y="54"/>
                </a:lnTo>
                <a:lnTo>
                  <a:pt x="156" y="48"/>
                </a:lnTo>
                <a:lnTo>
                  <a:pt x="144" y="42"/>
                </a:lnTo>
                <a:lnTo>
                  <a:pt x="138" y="30"/>
                </a:lnTo>
                <a:lnTo>
                  <a:pt x="120" y="12"/>
                </a:lnTo>
                <a:lnTo>
                  <a:pt x="84" y="0"/>
                </a:lnTo>
                <a:lnTo>
                  <a:pt x="72" y="0"/>
                </a:lnTo>
                <a:lnTo>
                  <a:pt x="60" y="12"/>
                </a:lnTo>
                <a:lnTo>
                  <a:pt x="78" y="30"/>
                </a:lnTo>
                <a:lnTo>
                  <a:pt x="84" y="30"/>
                </a:lnTo>
                <a:lnTo>
                  <a:pt x="90" y="36"/>
                </a:lnTo>
                <a:lnTo>
                  <a:pt x="96" y="48"/>
                </a:lnTo>
                <a:lnTo>
                  <a:pt x="102" y="54"/>
                </a:lnTo>
                <a:lnTo>
                  <a:pt x="108" y="66"/>
                </a:lnTo>
                <a:lnTo>
                  <a:pt x="102" y="72"/>
                </a:lnTo>
                <a:lnTo>
                  <a:pt x="84" y="54"/>
                </a:lnTo>
                <a:lnTo>
                  <a:pt x="72" y="54"/>
                </a:lnTo>
                <a:lnTo>
                  <a:pt x="60" y="60"/>
                </a:lnTo>
                <a:lnTo>
                  <a:pt x="42" y="42"/>
                </a:lnTo>
                <a:lnTo>
                  <a:pt x="42" y="36"/>
                </a:lnTo>
                <a:lnTo>
                  <a:pt x="36" y="30"/>
                </a:lnTo>
                <a:lnTo>
                  <a:pt x="12" y="30"/>
                </a:lnTo>
                <a:lnTo>
                  <a:pt x="0" y="42"/>
                </a:lnTo>
                <a:lnTo>
                  <a:pt x="0" y="48"/>
                </a:lnTo>
                <a:lnTo>
                  <a:pt x="6" y="48"/>
                </a:lnTo>
                <a:lnTo>
                  <a:pt x="12" y="54"/>
                </a:lnTo>
                <a:lnTo>
                  <a:pt x="12" y="66"/>
                </a:lnTo>
                <a:lnTo>
                  <a:pt x="30" y="66"/>
                </a:lnTo>
                <a:lnTo>
                  <a:pt x="36" y="72"/>
                </a:lnTo>
                <a:lnTo>
                  <a:pt x="36" y="96"/>
                </a:lnTo>
                <a:lnTo>
                  <a:pt x="30" y="102"/>
                </a:lnTo>
                <a:lnTo>
                  <a:pt x="36" y="102"/>
                </a:lnTo>
                <a:lnTo>
                  <a:pt x="42" y="108"/>
                </a:lnTo>
                <a:lnTo>
                  <a:pt x="66" y="120"/>
                </a:lnTo>
                <a:lnTo>
                  <a:pt x="72" y="126"/>
                </a:lnTo>
                <a:lnTo>
                  <a:pt x="72" y="132"/>
                </a:lnTo>
                <a:lnTo>
                  <a:pt x="54" y="150"/>
                </a:lnTo>
                <a:lnTo>
                  <a:pt x="42" y="150"/>
                </a:lnTo>
                <a:lnTo>
                  <a:pt x="72" y="162"/>
                </a:lnTo>
                <a:lnTo>
                  <a:pt x="84" y="180"/>
                </a:lnTo>
                <a:lnTo>
                  <a:pt x="114" y="186"/>
                </a:lnTo>
                <a:lnTo>
                  <a:pt x="114" y="198"/>
                </a:lnTo>
                <a:lnTo>
                  <a:pt x="120" y="210"/>
                </a:lnTo>
                <a:lnTo>
                  <a:pt x="120" y="240"/>
                </a:lnTo>
                <a:lnTo>
                  <a:pt x="132" y="240"/>
                </a:lnTo>
                <a:lnTo>
                  <a:pt x="138" y="228"/>
                </a:lnTo>
                <a:lnTo>
                  <a:pt x="144" y="222"/>
                </a:lnTo>
                <a:lnTo>
                  <a:pt x="144" y="216"/>
                </a:lnTo>
                <a:lnTo>
                  <a:pt x="156" y="204"/>
                </a:lnTo>
                <a:lnTo>
                  <a:pt x="174" y="192"/>
                </a:lnTo>
                <a:lnTo>
                  <a:pt x="186" y="186"/>
                </a:lnTo>
                <a:lnTo>
                  <a:pt x="198" y="174"/>
                </a:lnTo>
                <a:lnTo>
                  <a:pt x="210" y="168"/>
                </a:lnTo>
                <a:lnTo>
                  <a:pt x="222" y="168"/>
                </a:lnTo>
                <a:lnTo>
                  <a:pt x="228" y="180"/>
                </a:lnTo>
                <a:lnTo>
                  <a:pt x="234" y="186"/>
                </a:lnTo>
                <a:lnTo>
                  <a:pt x="234" y="204"/>
                </a:lnTo>
                <a:lnTo>
                  <a:pt x="228" y="210"/>
                </a:lnTo>
                <a:lnTo>
                  <a:pt x="228" y="222"/>
                </a:lnTo>
                <a:lnTo>
                  <a:pt x="234" y="222"/>
                </a:lnTo>
                <a:lnTo>
                  <a:pt x="240" y="228"/>
                </a:lnTo>
                <a:lnTo>
                  <a:pt x="240" y="234"/>
                </a:lnTo>
                <a:lnTo>
                  <a:pt x="234" y="240"/>
                </a:lnTo>
                <a:lnTo>
                  <a:pt x="222" y="240"/>
                </a:lnTo>
                <a:lnTo>
                  <a:pt x="222" y="246"/>
                </a:lnTo>
                <a:lnTo>
                  <a:pt x="234" y="258"/>
                </a:lnTo>
                <a:lnTo>
                  <a:pt x="246" y="264"/>
                </a:lnTo>
                <a:lnTo>
                  <a:pt x="252" y="270"/>
                </a:lnTo>
                <a:lnTo>
                  <a:pt x="258" y="270"/>
                </a:lnTo>
                <a:lnTo>
                  <a:pt x="264" y="276"/>
                </a:lnTo>
                <a:lnTo>
                  <a:pt x="264" y="282"/>
                </a:lnTo>
                <a:lnTo>
                  <a:pt x="282" y="282"/>
                </a:lnTo>
                <a:lnTo>
                  <a:pt x="282" y="288"/>
                </a:lnTo>
                <a:lnTo>
                  <a:pt x="288" y="282"/>
                </a:lnTo>
                <a:lnTo>
                  <a:pt x="288" y="258"/>
                </a:lnTo>
                <a:lnTo>
                  <a:pt x="282" y="252"/>
                </a:lnTo>
                <a:lnTo>
                  <a:pt x="276" y="252"/>
                </a:lnTo>
                <a:lnTo>
                  <a:pt x="270" y="246"/>
                </a:lnTo>
                <a:lnTo>
                  <a:pt x="288" y="240"/>
                </a:lnTo>
                <a:lnTo>
                  <a:pt x="288" y="210"/>
                </a:lnTo>
                <a:lnTo>
                  <a:pt x="300" y="222"/>
                </a:lnTo>
                <a:lnTo>
                  <a:pt x="306" y="222"/>
                </a:lnTo>
                <a:lnTo>
                  <a:pt x="318" y="210"/>
                </a:lnTo>
                <a:lnTo>
                  <a:pt x="300" y="192"/>
                </a:lnTo>
                <a:lnTo>
                  <a:pt x="300" y="138"/>
                </a:lnTo>
                <a:lnTo>
                  <a:pt x="318" y="138"/>
                </a:lnTo>
                <a:lnTo>
                  <a:pt x="330" y="126"/>
                </a:lnTo>
                <a:lnTo>
                  <a:pt x="360" y="132"/>
                </a:lnTo>
                <a:lnTo>
                  <a:pt x="360" y="120"/>
                </a:lnTo>
                <a:lnTo>
                  <a:pt x="354" y="1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3" name="Australia" descr="© INSCALE GmbH, 05.05.2010&#10;http://www.presentationload.com/">
            <a:extLst>
              <a:ext uri="{FF2B5EF4-FFF2-40B4-BE49-F238E27FC236}">
                <a16:creationId xmlns:a16="http://schemas.microsoft.com/office/drawing/2014/main" id="{65A40CA6-92CF-7DEE-AE08-7ADE8D884B81}"/>
              </a:ext>
            </a:extLst>
          </p:cNvPr>
          <p:cNvSpPr>
            <a:spLocks noEditPoints="1"/>
          </p:cNvSpPr>
          <p:nvPr/>
        </p:nvSpPr>
        <p:spPr bwMode="gray">
          <a:xfrm>
            <a:off x="9253347" y="4788736"/>
            <a:ext cx="1338797" cy="1255814"/>
          </a:xfrm>
          <a:custGeom>
            <a:avLst/>
            <a:gdLst>
              <a:gd name="T0" fmla="*/ 2147483647 w 2838"/>
              <a:gd name="T1" fmla="*/ 2147483647 h 2664"/>
              <a:gd name="T2" fmla="*/ 2147483647 w 2838"/>
              <a:gd name="T3" fmla="*/ 2147483647 h 2664"/>
              <a:gd name="T4" fmla="*/ 2147483647 w 2838"/>
              <a:gd name="T5" fmla="*/ 2147483647 h 2664"/>
              <a:gd name="T6" fmla="*/ 2147483647 w 2838"/>
              <a:gd name="T7" fmla="*/ 2147483647 h 2664"/>
              <a:gd name="T8" fmla="*/ 2147483647 w 2838"/>
              <a:gd name="T9" fmla="*/ 2147483647 h 2664"/>
              <a:gd name="T10" fmla="*/ 2147483647 w 2838"/>
              <a:gd name="T11" fmla="*/ 2147483647 h 2664"/>
              <a:gd name="T12" fmla="*/ 2147483647 w 2838"/>
              <a:gd name="T13" fmla="*/ 2147483647 h 2664"/>
              <a:gd name="T14" fmla="*/ 2147483647 w 2838"/>
              <a:gd name="T15" fmla="*/ 2147483647 h 2664"/>
              <a:gd name="T16" fmla="*/ 2147483647 w 2838"/>
              <a:gd name="T17" fmla="*/ 2147483647 h 2664"/>
              <a:gd name="T18" fmla="*/ 2147483647 w 2838"/>
              <a:gd name="T19" fmla="*/ 2147483647 h 2664"/>
              <a:gd name="T20" fmla="*/ 2147483647 w 2838"/>
              <a:gd name="T21" fmla="*/ 2147483647 h 2664"/>
              <a:gd name="T22" fmla="*/ 2147483647 w 2838"/>
              <a:gd name="T23" fmla="*/ 2147483647 h 2664"/>
              <a:gd name="T24" fmla="*/ 2147483647 w 2838"/>
              <a:gd name="T25" fmla="*/ 2147483647 h 2664"/>
              <a:gd name="T26" fmla="*/ 2147483647 w 2838"/>
              <a:gd name="T27" fmla="*/ 2147483647 h 2664"/>
              <a:gd name="T28" fmla="*/ 2147483647 w 2838"/>
              <a:gd name="T29" fmla="*/ 2147483647 h 2664"/>
              <a:gd name="T30" fmla="*/ 2147483647 w 2838"/>
              <a:gd name="T31" fmla="*/ 2147483647 h 2664"/>
              <a:gd name="T32" fmla="*/ 2147483647 w 2838"/>
              <a:gd name="T33" fmla="*/ 2147483647 h 2664"/>
              <a:gd name="T34" fmla="*/ 2147483647 w 2838"/>
              <a:gd name="T35" fmla="*/ 2147483647 h 2664"/>
              <a:gd name="T36" fmla="*/ 2147483647 w 2838"/>
              <a:gd name="T37" fmla="*/ 2147483647 h 2664"/>
              <a:gd name="T38" fmla="*/ 2147483647 w 2838"/>
              <a:gd name="T39" fmla="*/ 2147483647 h 2664"/>
              <a:gd name="T40" fmla="*/ 2147483647 w 2838"/>
              <a:gd name="T41" fmla="*/ 2147483647 h 2664"/>
              <a:gd name="T42" fmla="*/ 2147483647 w 2838"/>
              <a:gd name="T43" fmla="*/ 2147483647 h 2664"/>
              <a:gd name="T44" fmla="*/ 2147483647 w 2838"/>
              <a:gd name="T45" fmla="*/ 2147483647 h 2664"/>
              <a:gd name="T46" fmla="*/ 2147483647 w 2838"/>
              <a:gd name="T47" fmla="*/ 2147483647 h 2664"/>
              <a:gd name="T48" fmla="*/ 2147483647 w 2838"/>
              <a:gd name="T49" fmla="*/ 2147483647 h 2664"/>
              <a:gd name="T50" fmla="*/ 2147483647 w 2838"/>
              <a:gd name="T51" fmla="*/ 2147483647 h 2664"/>
              <a:gd name="T52" fmla="*/ 2147483647 w 2838"/>
              <a:gd name="T53" fmla="*/ 2147483647 h 2664"/>
              <a:gd name="T54" fmla="*/ 2147483647 w 2838"/>
              <a:gd name="T55" fmla="*/ 2147483647 h 2664"/>
              <a:gd name="T56" fmla="*/ 2147483647 w 2838"/>
              <a:gd name="T57" fmla="*/ 2147483647 h 2664"/>
              <a:gd name="T58" fmla="*/ 2147483647 w 2838"/>
              <a:gd name="T59" fmla="*/ 2147483647 h 2664"/>
              <a:gd name="T60" fmla="*/ 2147483647 w 2838"/>
              <a:gd name="T61" fmla="*/ 2147483647 h 2664"/>
              <a:gd name="T62" fmla="*/ 2147483647 w 2838"/>
              <a:gd name="T63" fmla="*/ 2147483647 h 2664"/>
              <a:gd name="T64" fmla="*/ 2147483647 w 2838"/>
              <a:gd name="T65" fmla="*/ 2147483647 h 2664"/>
              <a:gd name="T66" fmla="*/ 2147483647 w 2838"/>
              <a:gd name="T67" fmla="*/ 2147483647 h 2664"/>
              <a:gd name="T68" fmla="*/ 2147483647 w 2838"/>
              <a:gd name="T69" fmla="*/ 2147483647 h 2664"/>
              <a:gd name="T70" fmla="*/ 2147483647 w 2838"/>
              <a:gd name="T71" fmla="*/ 2147483647 h 2664"/>
              <a:gd name="T72" fmla="*/ 2147483647 w 2838"/>
              <a:gd name="T73" fmla="*/ 2147483647 h 2664"/>
              <a:gd name="T74" fmla="*/ 2147483647 w 2838"/>
              <a:gd name="T75" fmla="*/ 2147483647 h 2664"/>
              <a:gd name="T76" fmla="*/ 2147483647 w 2838"/>
              <a:gd name="T77" fmla="*/ 2147483647 h 2664"/>
              <a:gd name="T78" fmla="*/ 2147483647 w 2838"/>
              <a:gd name="T79" fmla="*/ 2147483647 h 2664"/>
              <a:gd name="T80" fmla="*/ 2147483647 w 2838"/>
              <a:gd name="T81" fmla="*/ 2147483647 h 2664"/>
              <a:gd name="T82" fmla="*/ 2147483647 w 2838"/>
              <a:gd name="T83" fmla="*/ 2147483647 h 2664"/>
              <a:gd name="T84" fmla="*/ 2147483647 w 2838"/>
              <a:gd name="T85" fmla="*/ 2147483647 h 2664"/>
              <a:gd name="T86" fmla="*/ 2147483647 w 2838"/>
              <a:gd name="T87" fmla="*/ 2147483647 h 2664"/>
              <a:gd name="T88" fmla="*/ 2147483647 w 2838"/>
              <a:gd name="T89" fmla="*/ 2147483647 h 2664"/>
              <a:gd name="T90" fmla="*/ 2147483647 w 2838"/>
              <a:gd name="T91" fmla="*/ 2147483647 h 2664"/>
              <a:gd name="T92" fmla="*/ 2147483647 w 2838"/>
              <a:gd name="T93" fmla="*/ 2147483647 h 2664"/>
              <a:gd name="T94" fmla="*/ 2147483647 w 2838"/>
              <a:gd name="T95" fmla="*/ 2147483647 h 2664"/>
              <a:gd name="T96" fmla="*/ 2147483647 w 2838"/>
              <a:gd name="T97" fmla="*/ 2147483647 h 2664"/>
              <a:gd name="T98" fmla="*/ 2147483647 w 2838"/>
              <a:gd name="T99" fmla="*/ 2147483647 h 2664"/>
              <a:gd name="T100" fmla="*/ 2147483647 w 2838"/>
              <a:gd name="T101" fmla="*/ 2147483647 h 2664"/>
              <a:gd name="T102" fmla="*/ 2147483647 w 2838"/>
              <a:gd name="T103" fmla="*/ 2147483647 h 2664"/>
              <a:gd name="T104" fmla="*/ 2147483647 w 2838"/>
              <a:gd name="T105" fmla="*/ 2147483647 h 2664"/>
              <a:gd name="T106" fmla="*/ 2147483647 w 2838"/>
              <a:gd name="T107" fmla="*/ 2147483647 h 2664"/>
              <a:gd name="T108" fmla="*/ 2147483647 w 2838"/>
              <a:gd name="T109" fmla="*/ 2147483647 h 2664"/>
              <a:gd name="T110" fmla="*/ 2147483647 w 2838"/>
              <a:gd name="T111" fmla="*/ 2147483647 h 2664"/>
              <a:gd name="T112" fmla="*/ 2147483647 w 2838"/>
              <a:gd name="T113" fmla="*/ 2147483647 h 2664"/>
              <a:gd name="T114" fmla="*/ 2147483647 w 2838"/>
              <a:gd name="T115" fmla="*/ 2147483647 h 2664"/>
              <a:gd name="T116" fmla="*/ 2147483647 w 2838"/>
              <a:gd name="T117" fmla="*/ 2147483647 h 266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38"/>
              <a:gd name="T178" fmla="*/ 0 h 2664"/>
              <a:gd name="T179" fmla="*/ 2838 w 2838"/>
              <a:gd name="T180" fmla="*/ 2664 h 266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38" h="2664">
                <a:moveTo>
                  <a:pt x="1530" y="66"/>
                </a:moveTo>
                <a:lnTo>
                  <a:pt x="1524" y="60"/>
                </a:lnTo>
                <a:lnTo>
                  <a:pt x="1518" y="60"/>
                </a:lnTo>
                <a:lnTo>
                  <a:pt x="1506" y="66"/>
                </a:lnTo>
                <a:lnTo>
                  <a:pt x="1500" y="72"/>
                </a:lnTo>
                <a:lnTo>
                  <a:pt x="1494" y="84"/>
                </a:lnTo>
                <a:lnTo>
                  <a:pt x="1494" y="102"/>
                </a:lnTo>
                <a:lnTo>
                  <a:pt x="1506" y="102"/>
                </a:lnTo>
                <a:lnTo>
                  <a:pt x="1512" y="90"/>
                </a:lnTo>
                <a:lnTo>
                  <a:pt x="1524" y="78"/>
                </a:lnTo>
                <a:lnTo>
                  <a:pt x="1530" y="66"/>
                </a:lnTo>
                <a:close/>
                <a:moveTo>
                  <a:pt x="1476" y="2016"/>
                </a:moveTo>
                <a:lnTo>
                  <a:pt x="1464" y="2016"/>
                </a:lnTo>
                <a:lnTo>
                  <a:pt x="1440" y="2028"/>
                </a:lnTo>
                <a:lnTo>
                  <a:pt x="1440" y="2034"/>
                </a:lnTo>
                <a:lnTo>
                  <a:pt x="1452" y="2046"/>
                </a:lnTo>
                <a:lnTo>
                  <a:pt x="1452" y="2052"/>
                </a:lnTo>
                <a:lnTo>
                  <a:pt x="1470" y="2052"/>
                </a:lnTo>
                <a:lnTo>
                  <a:pt x="1482" y="2046"/>
                </a:lnTo>
                <a:lnTo>
                  <a:pt x="1488" y="2040"/>
                </a:lnTo>
                <a:lnTo>
                  <a:pt x="1506" y="2040"/>
                </a:lnTo>
                <a:lnTo>
                  <a:pt x="1512" y="2034"/>
                </a:lnTo>
                <a:lnTo>
                  <a:pt x="1530" y="2034"/>
                </a:lnTo>
                <a:lnTo>
                  <a:pt x="1536" y="2028"/>
                </a:lnTo>
                <a:lnTo>
                  <a:pt x="1512" y="2028"/>
                </a:lnTo>
                <a:lnTo>
                  <a:pt x="1500" y="2016"/>
                </a:lnTo>
                <a:lnTo>
                  <a:pt x="1476" y="2016"/>
                </a:lnTo>
                <a:close/>
                <a:moveTo>
                  <a:pt x="2802" y="1164"/>
                </a:moveTo>
                <a:lnTo>
                  <a:pt x="2802" y="1134"/>
                </a:lnTo>
                <a:lnTo>
                  <a:pt x="2796" y="1116"/>
                </a:lnTo>
                <a:lnTo>
                  <a:pt x="2796" y="1092"/>
                </a:lnTo>
                <a:lnTo>
                  <a:pt x="2790" y="1086"/>
                </a:lnTo>
                <a:lnTo>
                  <a:pt x="2778" y="1086"/>
                </a:lnTo>
                <a:lnTo>
                  <a:pt x="2772" y="1080"/>
                </a:lnTo>
                <a:lnTo>
                  <a:pt x="2760" y="1080"/>
                </a:lnTo>
                <a:lnTo>
                  <a:pt x="2760" y="1062"/>
                </a:lnTo>
                <a:lnTo>
                  <a:pt x="2742" y="1050"/>
                </a:lnTo>
                <a:lnTo>
                  <a:pt x="2742" y="1014"/>
                </a:lnTo>
                <a:lnTo>
                  <a:pt x="2736" y="1008"/>
                </a:lnTo>
                <a:lnTo>
                  <a:pt x="2724" y="1002"/>
                </a:lnTo>
                <a:lnTo>
                  <a:pt x="2718" y="996"/>
                </a:lnTo>
                <a:lnTo>
                  <a:pt x="2706" y="996"/>
                </a:lnTo>
                <a:lnTo>
                  <a:pt x="2712" y="996"/>
                </a:lnTo>
                <a:lnTo>
                  <a:pt x="2718" y="990"/>
                </a:lnTo>
                <a:lnTo>
                  <a:pt x="2730" y="990"/>
                </a:lnTo>
                <a:lnTo>
                  <a:pt x="2742" y="984"/>
                </a:lnTo>
                <a:lnTo>
                  <a:pt x="2760" y="966"/>
                </a:lnTo>
                <a:lnTo>
                  <a:pt x="2754" y="954"/>
                </a:lnTo>
                <a:lnTo>
                  <a:pt x="2736" y="936"/>
                </a:lnTo>
                <a:lnTo>
                  <a:pt x="2730" y="936"/>
                </a:lnTo>
                <a:lnTo>
                  <a:pt x="2730" y="930"/>
                </a:lnTo>
                <a:lnTo>
                  <a:pt x="2712" y="912"/>
                </a:lnTo>
                <a:lnTo>
                  <a:pt x="2700" y="906"/>
                </a:lnTo>
                <a:lnTo>
                  <a:pt x="2694" y="912"/>
                </a:lnTo>
                <a:lnTo>
                  <a:pt x="2694" y="936"/>
                </a:lnTo>
                <a:lnTo>
                  <a:pt x="2670" y="930"/>
                </a:lnTo>
                <a:lnTo>
                  <a:pt x="2670" y="924"/>
                </a:lnTo>
                <a:lnTo>
                  <a:pt x="2676" y="918"/>
                </a:lnTo>
                <a:lnTo>
                  <a:pt x="2676" y="906"/>
                </a:lnTo>
                <a:lnTo>
                  <a:pt x="2682" y="894"/>
                </a:lnTo>
                <a:lnTo>
                  <a:pt x="2688" y="876"/>
                </a:lnTo>
                <a:lnTo>
                  <a:pt x="2688" y="858"/>
                </a:lnTo>
                <a:lnTo>
                  <a:pt x="2682" y="852"/>
                </a:lnTo>
                <a:lnTo>
                  <a:pt x="2676" y="840"/>
                </a:lnTo>
                <a:lnTo>
                  <a:pt x="2670" y="840"/>
                </a:lnTo>
                <a:lnTo>
                  <a:pt x="2652" y="822"/>
                </a:lnTo>
                <a:lnTo>
                  <a:pt x="2652" y="816"/>
                </a:lnTo>
                <a:lnTo>
                  <a:pt x="2658" y="804"/>
                </a:lnTo>
                <a:lnTo>
                  <a:pt x="2658" y="792"/>
                </a:lnTo>
                <a:lnTo>
                  <a:pt x="2664" y="774"/>
                </a:lnTo>
                <a:lnTo>
                  <a:pt x="2664" y="762"/>
                </a:lnTo>
                <a:lnTo>
                  <a:pt x="2652" y="750"/>
                </a:lnTo>
                <a:lnTo>
                  <a:pt x="2628" y="732"/>
                </a:lnTo>
                <a:lnTo>
                  <a:pt x="2598" y="720"/>
                </a:lnTo>
                <a:lnTo>
                  <a:pt x="2580" y="708"/>
                </a:lnTo>
                <a:lnTo>
                  <a:pt x="2568" y="702"/>
                </a:lnTo>
                <a:lnTo>
                  <a:pt x="2556" y="708"/>
                </a:lnTo>
                <a:lnTo>
                  <a:pt x="2550" y="696"/>
                </a:lnTo>
                <a:lnTo>
                  <a:pt x="2538" y="684"/>
                </a:lnTo>
                <a:lnTo>
                  <a:pt x="2532" y="672"/>
                </a:lnTo>
                <a:lnTo>
                  <a:pt x="2520" y="660"/>
                </a:lnTo>
                <a:lnTo>
                  <a:pt x="2514" y="642"/>
                </a:lnTo>
                <a:lnTo>
                  <a:pt x="2514" y="594"/>
                </a:lnTo>
                <a:lnTo>
                  <a:pt x="2520" y="576"/>
                </a:lnTo>
                <a:lnTo>
                  <a:pt x="2526" y="564"/>
                </a:lnTo>
                <a:lnTo>
                  <a:pt x="2526" y="546"/>
                </a:lnTo>
                <a:lnTo>
                  <a:pt x="2520" y="504"/>
                </a:lnTo>
                <a:lnTo>
                  <a:pt x="2502" y="462"/>
                </a:lnTo>
                <a:lnTo>
                  <a:pt x="2490" y="426"/>
                </a:lnTo>
                <a:lnTo>
                  <a:pt x="2490" y="402"/>
                </a:lnTo>
                <a:lnTo>
                  <a:pt x="2496" y="390"/>
                </a:lnTo>
                <a:lnTo>
                  <a:pt x="2502" y="384"/>
                </a:lnTo>
                <a:lnTo>
                  <a:pt x="2502" y="324"/>
                </a:lnTo>
                <a:lnTo>
                  <a:pt x="2496" y="312"/>
                </a:lnTo>
                <a:lnTo>
                  <a:pt x="2496" y="300"/>
                </a:lnTo>
                <a:lnTo>
                  <a:pt x="2472" y="294"/>
                </a:lnTo>
                <a:lnTo>
                  <a:pt x="2460" y="288"/>
                </a:lnTo>
                <a:lnTo>
                  <a:pt x="2454" y="276"/>
                </a:lnTo>
                <a:lnTo>
                  <a:pt x="2442" y="270"/>
                </a:lnTo>
                <a:lnTo>
                  <a:pt x="2424" y="270"/>
                </a:lnTo>
                <a:lnTo>
                  <a:pt x="2418" y="282"/>
                </a:lnTo>
                <a:lnTo>
                  <a:pt x="2412" y="288"/>
                </a:lnTo>
                <a:lnTo>
                  <a:pt x="2412" y="282"/>
                </a:lnTo>
                <a:lnTo>
                  <a:pt x="2406" y="276"/>
                </a:lnTo>
                <a:lnTo>
                  <a:pt x="2400" y="264"/>
                </a:lnTo>
                <a:lnTo>
                  <a:pt x="2400" y="228"/>
                </a:lnTo>
                <a:lnTo>
                  <a:pt x="2406" y="216"/>
                </a:lnTo>
                <a:lnTo>
                  <a:pt x="2406" y="204"/>
                </a:lnTo>
                <a:lnTo>
                  <a:pt x="2388" y="180"/>
                </a:lnTo>
                <a:lnTo>
                  <a:pt x="2394" y="96"/>
                </a:lnTo>
                <a:lnTo>
                  <a:pt x="2382" y="90"/>
                </a:lnTo>
                <a:lnTo>
                  <a:pt x="2364" y="72"/>
                </a:lnTo>
                <a:lnTo>
                  <a:pt x="2364" y="66"/>
                </a:lnTo>
                <a:lnTo>
                  <a:pt x="2370" y="48"/>
                </a:lnTo>
                <a:lnTo>
                  <a:pt x="2370" y="24"/>
                </a:lnTo>
                <a:lnTo>
                  <a:pt x="2364" y="18"/>
                </a:lnTo>
                <a:lnTo>
                  <a:pt x="2346" y="18"/>
                </a:lnTo>
                <a:lnTo>
                  <a:pt x="2346" y="0"/>
                </a:lnTo>
                <a:lnTo>
                  <a:pt x="2316" y="12"/>
                </a:lnTo>
                <a:lnTo>
                  <a:pt x="2310" y="30"/>
                </a:lnTo>
                <a:lnTo>
                  <a:pt x="2298" y="36"/>
                </a:lnTo>
                <a:lnTo>
                  <a:pt x="2292" y="42"/>
                </a:lnTo>
                <a:lnTo>
                  <a:pt x="2280" y="48"/>
                </a:lnTo>
                <a:lnTo>
                  <a:pt x="2280" y="66"/>
                </a:lnTo>
                <a:lnTo>
                  <a:pt x="2286" y="78"/>
                </a:lnTo>
                <a:lnTo>
                  <a:pt x="2286" y="90"/>
                </a:lnTo>
                <a:lnTo>
                  <a:pt x="2292" y="102"/>
                </a:lnTo>
                <a:lnTo>
                  <a:pt x="2292" y="114"/>
                </a:lnTo>
                <a:lnTo>
                  <a:pt x="2286" y="126"/>
                </a:lnTo>
                <a:lnTo>
                  <a:pt x="2274" y="138"/>
                </a:lnTo>
                <a:lnTo>
                  <a:pt x="2268" y="150"/>
                </a:lnTo>
                <a:lnTo>
                  <a:pt x="2238" y="180"/>
                </a:lnTo>
                <a:lnTo>
                  <a:pt x="2256" y="192"/>
                </a:lnTo>
                <a:lnTo>
                  <a:pt x="2256" y="198"/>
                </a:lnTo>
                <a:lnTo>
                  <a:pt x="2250" y="204"/>
                </a:lnTo>
                <a:lnTo>
                  <a:pt x="2238" y="228"/>
                </a:lnTo>
                <a:lnTo>
                  <a:pt x="2232" y="234"/>
                </a:lnTo>
                <a:lnTo>
                  <a:pt x="2232" y="264"/>
                </a:lnTo>
                <a:lnTo>
                  <a:pt x="2238" y="276"/>
                </a:lnTo>
                <a:lnTo>
                  <a:pt x="2238" y="288"/>
                </a:lnTo>
                <a:lnTo>
                  <a:pt x="2232" y="300"/>
                </a:lnTo>
                <a:lnTo>
                  <a:pt x="2214" y="408"/>
                </a:lnTo>
                <a:lnTo>
                  <a:pt x="2208" y="432"/>
                </a:lnTo>
                <a:lnTo>
                  <a:pt x="2202" y="438"/>
                </a:lnTo>
                <a:lnTo>
                  <a:pt x="2190" y="462"/>
                </a:lnTo>
                <a:lnTo>
                  <a:pt x="2178" y="474"/>
                </a:lnTo>
                <a:lnTo>
                  <a:pt x="2172" y="486"/>
                </a:lnTo>
                <a:lnTo>
                  <a:pt x="2166" y="492"/>
                </a:lnTo>
                <a:lnTo>
                  <a:pt x="2166" y="516"/>
                </a:lnTo>
                <a:lnTo>
                  <a:pt x="2160" y="534"/>
                </a:lnTo>
                <a:lnTo>
                  <a:pt x="2154" y="546"/>
                </a:lnTo>
                <a:lnTo>
                  <a:pt x="2142" y="552"/>
                </a:lnTo>
                <a:lnTo>
                  <a:pt x="2088" y="570"/>
                </a:lnTo>
                <a:lnTo>
                  <a:pt x="2076" y="570"/>
                </a:lnTo>
                <a:lnTo>
                  <a:pt x="2064" y="576"/>
                </a:lnTo>
                <a:lnTo>
                  <a:pt x="2058" y="576"/>
                </a:lnTo>
                <a:lnTo>
                  <a:pt x="2058" y="570"/>
                </a:lnTo>
                <a:lnTo>
                  <a:pt x="2052" y="564"/>
                </a:lnTo>
                <a:lnTo>
                  <a:pt x="2028" y="516"/>
                </a:lnTo>
                <a:lnTo>
                  <a:pt x="2022" y="510"/>
                </a:lnTo>
                <a:lnTo>
                  <a:pt x="1998" y="492"/>
                </a:lnTo>
                <a:lnTo>
                  <a:pt x="1956" y="474"/>
                </a:lnTo>
                <a:lnTo>
                  <a:pt x="1920" y="462"/>
                </a:lnTo>
                <a:lnTo>
                  <a:pt x="1908" y="456"/>
                </a:lnTo>
                <a:lnTo>
                  <a:pt x="1896" y="438"/>
                </a:lnTo>
                <a:lnTo>
                  <a:pt x="1884" y="426"/>
                </a:lnTo>
                <a:lnTo>
                  <a:pt x="1872" y="402"/>
                </a:lnTo>
                <a:lnTo>
                  <a:pt x="1866" y="396"/>
                </a:lnTo>
                <a:lnTo>
                  <a:pt x="1830" y="396"/>
                </a:lnTo>
                <a:lnTo>
                  <a:pt x="1806" y="348"/>
                </a:lnTo>
                <a:lnTo>
                  <a:pt x="1824" y="330"/>
                </a:lnTo>
                <a:lnTo>
                  <a:pt x="1824" y="306"/>
                </a:lnTo>
                <a:lnTo>
                  <a:pt x="1830" y="294"/>
                </a:lnTo>
                <a:lnTo>
                  <a:pt x="1836" y="288"/>
                </a:lnTo>
                <a:lnTo>
                  <a:pt x="1848" y="282"/>
                </a:lnTo>
                <a:lnTo>
                  <a:pt x="1854" y="276"/>
                </a:lnTo>
                <a:lnTo>
                  <a:pt x="1848" y="228"/>
                </a:lnTo>
                <a:lnTo>
                  <a:pt x="1866" y="210"/>
                </a:lnTo>
                <a:lnTo>
                  <a:pt x="1872" y="216"/>
                </a:lnTo>
                <a:lnTo>
                  <a:pt x="1884" y="216"/>
                </a:lnTo>
                <a:lnTo>
                  <a:pt x="1890" y="222"/>
                </a:lnTo>
                <a:lnTo>
                  <a:pt x="1896" y="222"/>
                </a:lnTo>
                <a:lnTo>
                  <a:pt x="1902" y="216"/>
                </a:lnTo>
                <a:lnTo>
                  <a:pt x="1908" y="204"/>
                </a:lnTo>
                <a:lnTo>
                  <a:pt x="1908" y="180"/>
                </a:lnTo>
                <a:lnTo>
                  <a:pt x="1944" y="144"/>
                </a:lnTo>
                <a:lnTo>
                  <a:pt x="1938" y="132"/>
                </a:lnTo>
                <a:lnTo>
                  <a:pt x="1914" y="108"/>
                </a:lnTo>
                <a:lnTo>
                  <a:pt x="1890" y="108"/>
                </a:lnTo>
                <a:lnTo>
                  <a:pt x="1872" y="114"/>
                </a:lnTo>
                <a:lnTo>
                  <a:pt x="1848" y="126"/>
                </a:lnTo>
                <a:lnTo>
                  <a:pt x="1842" y="138"/>
                </a:lnTo>
                <a:lnTo>
                  <a:pt x="1842" y="120"/>
                </a:lnTo>
                <a:lnTo>
                  <a:pt x="1812" y="126"/>
                </a:lnTo>
                <a:lnTo>
                  <a:pt x="1794" y="138"/>
                </a:lnTo>
                <a:lnTo>
                  <a:pt x="1788" y="120"/>
                </a:lnTo>
                <a:lnTo>
                  <a:pt x="1752" y="114"/>
                </a:lnTo>
                <a:lnTo>
                  <a:pt x="1746" y="108"/>
                </a:lnTo>
                <a:lnTo>
                  <a:pt x="1734" y="102"/>
                </a:lnTo>
                <a:lnTo>
                  <a:pt x="1728" y="96"/>
                </a:lnTo>
                <a:lnTo>
                  <a:pt x="1716" y="90"/>
                </a:lnTo>
                <a:lnTo>
                  <a:pt x="1674" y="90"/>
                </a:lnTo>
                <a:lnTo>
                  <a:pt x="1662" y="84"/>
                </a:lnTo>
                <a:lnTo>
                  <a:pt x="1650" y="84"/>
                </a:lnTo>
                <a:lnTo>
                  <a:pt x="1650" y="78"/>
                </a:lnTo>
                <a:lnTo>
                  <a:pt x="1644" y="72"/>
                </a:lnTo>
                <a:lnTo>
                  <a:pt x="1632" y="48"/>
                </a:lnTo>
                <a:lnTo>
                  <a:pt x="1626" y="42"/>
                </a:lnTo>
                <a:lnTo>
                  <a:pt x="1620" y="42"/>
                </a:lnTo>
                <a:lnTo>
                  <a:pt x="1620" y="54"/>
                </a:lnTo>
                <a:lnTo>
                  <a:pt x="1614" y="60"/>
                </a:lnTo>
                <a:lnTo>
                  <a:pt x="1602" y="54"/>
                </a:lnTo>
                <a:lnTo>
                  <a:pt x="1596" y="54"/>
                </a:lnTo>
                <a:lnTo>
                  <a:pt x="1584" y="48"/>
                </a:lnTo>
                <a:lnTo>
                  <a:pt x="1566" y="48"/>
                </a:lnTo>
                <a:lnTo>
                  <a:pt x="1566" y="60"/>
                </a:lnTo>
                <a:lnTo>
                  <a:pt x="1572" y="66"/>
                </a:lnTo>
                <a:lnTo>
                  <a:pt x="1554" y="66"/>
                </a:lnTo>
                <a:lnTo>
                  <a:pt x="1548" y="72"/>
                </a:lnTo>
                <a:lnTo>
                  <a:pt x="1548" y="78"/>
                </a:lnTo>
                <a:lnTo>
                  <a:pt x="1554" y="84"/>
                </a:lnTo>
                <a:lnTo>
                  <a:pt x="1566" y="84"/>
                </a:lnTo>
                <a:lnTo>
                  <a:pt x="1590" y="96"/>
                </a:lnTo>
                <a:lnTo>
                  <a:pt x="1596" y="96"/>
                </a:lnTo>
                <a:lnTo>
                  <a:pt x="1608" y="90"/>
                </a:lnTo>
                <a:lnTo>
                  <a:pt x="1614" y="84"/>
                </a:lnTo>
                <a:lnTo>
                  <a:pt x="1644" y="102"/>
                </a:lnTo>
                <a:lnTo>
                  <a:pt x="1638" y="102"/>
                </a:lnTo>
                <a:lnTo>
                  <a:pt x="1632" y="108"/>
                </a:lnTo>
                <a:lnTo>
                  <a:pt x="1596" y="126"/>
                </a:lnTo>
                <a:lnTo>
                  <a:pt x="1572" y="126"/>
                </a:lnTo>
                <a:lnTo>
                  <a:pt x="1554" y="132"/>
                </a:lnTo>
                <a:lnTo>
                  <a:pt x="1512" y="132"/>
                </a:lnTo>
                <a:lnTo>
                  <a:pt x="1500" y="138"/>
                </a:lnTo>
                <a:lnTo>
                  <a:pt x="1482" y="144"/>
                </a:lnTo>
                <a:lnTo>
                  <a:pt x="1470" y="156"/>
                </a:lnTo>
                <a:lnTo>
                  <a:pt x="1452" y="162"/>
                </a:lnTo>
                <a:lnTo>
                  <a:pt x="1440" y="168"/>
                </a:lnTo>
                <a:lnTo>
                  <a:pt x="1434" y="174"/>
                </a:lnTo>
                <a:lnTo>
                  <a:pt x="1428" y="174"/>
                </a:lnTo>
                <a:lnTo>
                  <a:pt x="1428" y="186"/>
                </a:lnTo>
                <a:lnTo>
                  <a:pt x="1422" y="204"/>
                </a:lnTo>
                <a:lnTo>
                  <a:pt x="1422" y="228"/>
                </a:lnTo>
                <a:lnTo>
                  <a:pt x="1428" y="234"/>
                </a:lnTo>
                <a:lnTo>
                  <a:pt x="1440" y="240"/>
                </a:lnTo>
                <a:lnTo>
                  <a:pt x="1446" y="246"/>
                </a:lnTo>
                <a:lnTo>
                  <a:pt x="1452" y="246"/>
                </a:lnTo>
                <a:lnTo>
                  <a:pt x="1398" y="246"/>
                </a:lnTo>
                <a:lnTo>
                  <a:pt x="1368" y="282"/>
                </a:lnTo>
                <a:lnTo>
                  <a:pt x="1368" y="312"/>
                </a:lnTo>
                <a:lnTo>
                  <a:pt x="1362" y="324"/>
                </a:lnTo>
                <a:lnTo>
                  <a:pt x="1362" y="330"/>
                </a:lnTo>
                <a:lnTo>
                  <a:pt x="1368" y="336"/>
                </a:lnTo>
                <a:lnTo>
                  <a:pt x="1380" y="336"/>
                </a:lnTo>
                <a:lnTo>
                  <a:pt x="1404" y="348"/>
                </a:lnTo>
                <a:lnTo>
                  <a:pt x="1410" y="354"/>
                </a:lnTo>
                <a:lnTo>
                  <a:pt x="1410" y="390"/>
                </a:lnTo>
                <a:lnTo>
                  <a:pt x="1386" y="366"/>
                </a:lnTo>
                <a:lnTo>
                  <a:pt x="1356" y="366"/>
                </a:lnTo>
                <a:lnTo>
                  <a:pt x="1344" y="390"/>
                </a:lnTo>
                <a:lnTo>
                  <a:pt x="1308" y="354"/>
                </a:lnTo>
                <a:lnTo>
                  <a:pt x="1302" y="384"/>
                </a:lnTo>
                <a:lnTo>
                  <a:pt x="1278" y="396"/>
                </a:lnTo>
                <a:lnTo>
                  <a:pt x="1284" y="420"/>
                </a:lnTo>
                <a:lnTo>
                  <a:pt x="1254" y="414"/>
                </a:lnTo>
                <a:lnTo>
                  <a:pt x="1284" y="354"/>
                </a:lnTo>
                <a:lnTo>
                  <a:pt x="1278" y="348"/>
                </a:lnTo>
                <a:lnTo>
                  <a:pt x="1272" y="336"/>
                </a:lnTo>
                <a:lnTo>
                  <a:pt x="1272" y="324"/>
                </a:lnTo>
                <a:lnTo>
                  <a:pt x="1266" y="318"/>
                </a:lnTo>
                <a:lnTo>
                  <a:pt x="1254" y="312"/>
                </a:lnTo>
                <a:lnTo>
                  <a:pt x="1236" y="312"/>
                </a:lnTo>
                <a:lnTo>
                  <a:pt x="1224" y="282"/>
                </a:lnTo>
                <a:lnTo>
                  <a:pt x="1224" y="276"/>
                </a:lnTo>
                <a:lnTo>
                  <a:pt x="1230" y="270"/>
                </a:lnTo>
                <a:lnTo>
                  <a:pt x="1230" y="258"/>
                </a:lnTo>
                <a:lnTo>
                  <a:pt x="1224" y="246"/>
                </a:lnTo>
                <a:lnTo>
                  <a:pt x="1218" y="240"/>
                </a:lnTo>
                <a:lnTo>
                  <a:pt x="1206" y="234"/>
                </a:lnTo>
                <a:lnTo>
                  <a:pt x="1194" y="240"/>
                </a:lnTo>
                <a:lnTo>
                  <a:pt x="1188" y="246"/>
                </a:lnTo>
                <a:lnTo>
                  <a:pt x="1176" y="252"/>
                </a:lnTo>
                <a:lnTo>
                  <a:pt x="1176" y="264"/>
                </a:lnTo>
                <a:lnTo>
                  <a:pt x="1182" y="270"/>
                </a:lnTo>
                <a:lnTo>
                  <a:pt x="1182" y="282"/>
                </a:lnTo>
                <a:lnTo>
                  <a:pt x="1146" y="276"/>
                </a:lnTo>
                <a:lnTo>
                  <a:pt x="1152" y="306"/>
                </a:lnTo>
                <a:lnTo>
                  <a:pt x="1134" y="300"/>
                </a:lnTo>
                <a:lnTo>
                  <a:pt x="1116" y="306"/>
                </a:lnTo>
                <a:lnTo>
                  <a:pt x="1122" y="312"/>
                </a:lnTo>
                <a:lnTo>
                  <a:pt x="1122" y="330"/>
                </a:lnTo>
                <a:lnTo>
                  <a:pt x="1116" y="342"/>
                </a:lnTo>
                <a:lnTo>
                  <a:pt x="1110" y="348"/>
                </a:lnTo>
                <a:lnTo>
                  <a:pt x="1098" y="354"/>
                </a:lnTo>
                <a:lnTo>
                  <a:pt x="1092" y="360"/>
                </a:lnTo>
                <a:lnTo>
                  <a:pt x="1104" y="324"/>
                </a:lnTo>
                <a:lnTo>
                  <a:pt x="1080" y="348"/>
                </a:lnTo>
                <a:lnTo>
                  <a:pt x="1062" y="348"/>
                </a:lnTo>
                <a:lnTo>
                  <a:pt x="1056" y="360"/>
                </a:lnTo>
                <a:lnTo>
                  <a:pt x="1050" y="366"/>
                </a:lnTo>
                <a:lnTo>
                  <a:pt x="1050" y="378"/>
                </a:lnTo>
                <a:lnTo>
                  <a:pt x="1056" y="390"/>
                </a:lnTo>
                <a:lnTo>
                  <a:pt x="1056" y="396"/>
                </a:lnTo>
                <a:lnTo>
                  <a:pt x="1062" y="408"/>
                </a:lnTo>
                <a:lnTo>
                  <a:pt x="1014" y="384"/>
                </a:lnTo>
                <a:lnTo>
                  <a:pt x="1008" y="420"/>
                </a:lnTo>
                <a:lnTo>
                  <a:pt x="996" y="426"/>
                </a:lnTo>
                <a:lnTo>
                  <a:pt x="1008" y="450"/>
                </a:lnTo>
                <a:lnTo>
                  <a:pt x="1032" y="450"/>
                </a:lnTo>
                <a:lnTo>
                  <a:pt x="1026" y="468"/>
                </a:lnTo>
                <a:lnTo>
                  <a:pt x="954" y="474"/>
                </a:lnTo>
                <a:lnTo>
                  <a:pt x="948" y="468"/>
                </a:lnTo>
                <a:lnTo>
                  <a:pt x="936" y="462"/>
                </a:lnTo>
                <a:lnTo>
                  <a:pt x="930" y="462"/>
                </a:lnTo>
                <a:lnTo>
                  <a:pt x="918" y="468"/>
                </a:lnTo>
                <a:lnTo>
                  <a:pt x="912" y="474"/>
                </a:lnTo>
                <a:lnTo>
                  <a:pt x="918" y="486"/>
                </a:lnTo>
                <a:lnTo>
                  <a:pt x="918" y="492"/>
                </a:lnTo>
                <a:lnTo>
                  <a:pt x="924" y="504"/>
                </a:lnTo>
                <a:lnTo>
                  <a:pt x="930" y="510"/>
                </a:lnTo>
                <a:lnTo>
                  <a:pt x="930" y="540"/>
                </a:lnTo>
                <a:lnTo>
                  <a:pt x="924" y="564"/>
                </a:lnTo>
                <a:lnTo>
                  <a:pt x="930" y="600"/>
                </a:lnTo>
                <a:lnTo>
                  <a:pt x="912" y="600"/>
                </a:lnTo>
                <a:lnTo>
                  <a:pt x="906" y="522"/>
                </a:lnTo>
                <a:lnTo>
                  <a:pt x="888" y="510"/>
                </a:lnTo>
                <a:lnTo>
                  <a:pt x="888" y="480"/>
                </a:lnTo>
                <a:lnTo>
                  <a:pt x="870" y="480"/>
                </a:lnTo>
                <a:lnTo>
                  <a:pt x="852" y="504"/>
                </a:lnTo>
                <a:lnTo>
                  <a:pt x="822" y="534"/>
                </a:lnTo>
                <a:lnTo>
                  <a:pt x="804" y="546"/>
                </a:lnTo>
                <a:lnTo>
                  <a:pt x="792" y="558"/>
                </a:lnTo>
                <a:lnTo>
                  <a:pt x="786" y="570"/>
                </a:lnTo>
                <a:lnTo>
                  <a:pt x="786" y="600"/>
                </a:lnTo>
                <a:lnTo>
                  <a:pt x="792" y="606"/>
                </a:lnTo>
                <a:lnTo>
                  <a:pt x="792" y="618"/>
                </a:lnTo>
                <a:lnTo>
                  <a:pt x="798" y="618"/>
                </a:lnTo>
                <a:lnTo>
                  <a:pt x="816" y="636"/>
                </a:lnTo>
                <a:lnTo>
                  <a:pt x="810" y="648"/>
                </a:lnTo>
                <a:lnTo>
                  <a:pt x="792" y="654"/>
                </a:lnTo>
                <a:lnTo>
                  <a:pt x="774" y="666"/>
                </a:lnTo>
                <a:lnTo>
                  <a:pt x="750" y="678"/>
                </a:lnTo>
                <a:lnTo>
                  <a:pt x="750" y="696"/>
                </a:lnTo>
                <a:lnTo>
                  <a:pt x="720" y="726"/>
                </a:lnTo>
                <a:lnTo>
                  <a:pt x="702" y="732"/>
                </a:lnTo>
                <a:lnTo>
                  <a:pt x="690" y="744"/>
                </a:lnTo>
                <a:lnTo>
                  <a:pt x="666" y="756"/>
                </a:lnTo>
                <a:lnTo>
                  <a:pt x="630" y="762"/>
                </a:lnTo>
                <a:lnTo>
                  <a:pt x="600" y="768"/>
                </a:lnTo>
                <a:lnTo>
                  <a:pt x="588" y="768"/>
                </a:lnTo>
                <a:lnTo>
                  <a:pt x="534" y="762"/>
                </a:lnTo>
                <a:lnTo>
                  <a:pt x="492" y="780"/>
                </a:lnTo>
                <a:lnTo>
                  <a:pt x="438" y="786"/>
                </a:lnTo>
                <a:lnTo>
                  <a:pt x="432" y="798"/>
                </a:lnTo>
                <a:lnTo>
                  <a:pt x="414" y="798"/>
                </a:lnTo>
                <a:lnTo>
                  <a:pt x="402" y="804"/>
                </a:lnTo>
                <a:lnTo>
                  <a:pt x="396" y="810"/>
                </a:lnTo>
                <a:lnTo>
                  <a:pt x="384" y="816"/>
                </a:lnTo>
                <a:lnTo>
                  <a:pt x="372" y="828"/>
                </a:lnTo>
                <a:lnTo>
                  <a:pt x="342" y="828"/>
                </a:lnTo>
                <a:lnTo>
                  <a:pt x="324" y="834"/>
                </a:lnTo>
                <a:lnTo>
                  <a:pt x="312" y="840"/>
                </a:lnTo>
                <a:lnTo>
                  <a:pt x="306" y="852"/>
                </a:lnTo>
                <a:lnTo>
                  <a:pt x="294" y="858"/>
                </a:lnTo>
                <a:lnTo>
                  <a:pt x="288" y="870"/>
                </a:lnTo>
                <a:lnTo>
                  <a:pt x="282" y="876"/>
                </a:lnTo>
                <a:lnTo>
                  <a:pt x="282" y="882"/>
                </a:lnTo>
                <a:lnTo>
                  <a:pt x="276" y="882"/>
                </a:lnTo>
                <a:lnTo>
                  <a:pt x="270" y="888"/>
                </a:lnTo>
                <a:lnTo>
                  <a:pt x="252" y="888"/>
                </a:lnTo>
                <a:lnTo>
                  <a:pt x="240" y="894"/>
                </a:lnTo>
                <a:lnTo>
                  <a:pt x="228" y="894"/>
                </a:lnTo>
                <a:lnTo>
                  <a:pt x="216" y="900"/>
                </a:lnTo>
                <a:lnTo>
                  <a:pt x="210" y="906"/>
                </a:lnTo>
                <a:lnTo>
                  <a:pt x="198" y="912"/>
                </a:lnTo>
                <a:lnTo>
                  <a:pt x="192" y="930"/>
                </a:lnTo>
                <a:lnTo>
                  <a:pt x="150" y="972"/>
                </a:lnTo>
                <a:lnTo>
                  <a:pt x="150" y="978"/>
                </a:lnTo>
                <a:lnTo>
                  <a:pt x="162" y="912"/>
                </a:lnTo>
                <a:lnTo>
                  <a:pt x="144" y="918"/>
                </a:lnTo>
                <a:lnTo>
                  <a:pt x="120" y="978"/>
                </a:lnTo>
                <a:lnTo>
                  <a:pt x="90" y="1038"/>
                </a:lnTo>
                <a:lnTo>
                  <a:pt x="90" y="1056"/>
                </a:lnTo>
                <a:lnTo>
                  <a:pt x="96" y="1062"/>
                </a:lnTo>
                <a:lnTo>
                  <a:pt x="108" y="1068"/>
                </a:lnTo>
                <a:lnTo>
                  <a:pt x="114" y="1068"/>
                </a:lnTo>
                <a:lnTo>
                  <a:pt x="108" y="1080"/>
                </a:lnTo>
                <a:lnTo>
                  <a:pt x="96" y="1086"/>
                </a:lnTo>
                <a:lnTo>
                  <a:pt x="90" y="1098"/>
                </a:lnTo>
                <a:lnTo>
                  <a:pt x="66" y="1122"/>
                </a:lnTo>
                <a:lnTo>
                  <a:pt x="66" y="1134"/>
                </a:lnTo>
                <a:lnTo>
                  <a:pt x="72" y="1152"/>
                </a:lnTo>
                <a:lnTo>
                  <a:pt x="72" y="1164"/>
                </a:lnTo>
                <a:lnTo>
                  <a:pt x="84" y="1188"/>
                </a:lnTo>
                <a:lnTo>
                  <a:pt x="84" y="1200"/>
                </a:lnTo>
                <a:lnTo>
                  <a:pt x="102" y="1236"/>
                </a:lnTo>
                <a:lnTo>
                  <a:pt x="108" y="1254"/>
                </a:lnTo>
                <a:lnTo>
                  <a:pt x="114" y="1266"/>
                </a:lnTo>
                <a:lnTo>
                  <a:pt x="114" y="1278"/>
                </a:lnTo>
                <a:lnTo>
                  <a:pt x="108" y="1278"/>
                </a:lnTo>
                <a:lnTo>
                  <a:pt x="96" y="1266"/>
                </a:lnTo>
                <a:lnTo>
                  <a:pt x="90" y="1254"/>
                </a:lnTo>
                <a:lnTo>
                  <a:pt x="72" y="1236"/>
                </a:lnTo>
                <a:lnTo>
                  <a:pt x="66" y="1224"/>
                </a:lnTo>
                <a:lnTo>
                  <a:pt x="48" y="1218"/>
                </a:lnTo>
                <a:lnTo>
                  <a:pt x="66" y="1266"/>
                </a:lnTo>
                <a:lnTo>
                  <a:pt x="30" y="1236"/>
                </a:lnTo>
                <a:lnTo>
                  <a:pt x="30" y="1290"/>
                </a:lnTo>
                <a:lnTo>
                  <a:pt x="60" y="1350"/>
                </a:lnTo>
                <a:lnTo>
                  <a:pt x="66" y="1356"/>
                </a:lnTo>
                <a:lnTo>
                  <a:pt x="66" y="1368"/>
                </a:lnTo>
                <a:lnTo>
                  <a:pt x="60" y="1374"/>
                </a:lnTo>
                <a:lnTo>
                  <a:pt x="54" y="1386"/>
                </a:lnTo>
                <a:lnTo>
                  <a:pt x="54" y="1398"/>
                </a:lnTo>
                <a:lnTo>
                  <a:pt x="48" y="1410"/>
                </a:lnTo>
                <a:lnTo>
                  <a:pt x="54" y="1416"/>
                </a:lnTo>
                <a:lnTo>
                  <a:pt x="60" y="1428"/>
                </a:lnTo>
                <a:lnTo>
                  <a:pt x="78" y="1446"/>
                </a:lnTo>
                <a:lnTo>
                  <a:pt x="84" y="1458"/>
                </a:lnTo>
                <a:lnTo>
                  <a:pt x="90" y="1464"/>
                </a:lnTo>
                <a:lnTo>
                  <a:pt x="96" y="1476"/>
                </a:lnTo>
                <a:lnTo>
                  <a:pt x="96" y="1506"/>
                </a:lnTo>
                <a:lnTo>
                  <a:pt x="90" y="1518"/>
                </a:lnTo>
                <a:lnTo>
                  <a:pt x="84" y="1524"/>
                </a:lnTo>
                <a:lnTo>
                  <a:pt x="90" y="1542"/>
                </a:lnTo>
                <a:lnTo>
                  <a:pt x="90" y="1554"/>
                </a:lnTo>
                <a:lnTo>
                  <a:pt x="96" y="1572"/>
                </a:lnTo>
                <a:lnTo>
                  <a:pt x="96" y="1590"/>
                </a:lnTo>
                <a:lnTo>
                  <a:pt x="102" y="1596"/>
                </a:lnTo>
                <a:lnTo>
                  <a:pt x="102" y="1602"/>
                </a:lnTo>
                <a:lnTo>
                  <a:pt x="96" y="1602"/>
                </a:lnTo>
                <a:lnTo>
                  <a:pt x="78" y="1620"/>
                </a:lnTo>
                <a:lnTo>
                  <a:pt x="84" y="1626"/>
                </a:lnTo>
                <a:lnTo>
                  <a:pt x="84" y="1638"/>
                </a:lnTo>
                <a:lnTo>
                  <a:pt x="90" y="1650"/>
                </a:lnTo>
                <a:lnTo>
                  <a:pt x="90" y="1662"/>
                </a:lnTo>
                <a:lnTo>
                  <a:pt x="96" y="1668"/>
                </a:lnTo>
                <a:lnTo>
                  <a:pt x="96" y="1674"/>
                </a:lnTo>
                <a:lnTo>
                  <a:pt x="102" y="1674"/>
                </a:lnTo>
                <a:lnTo>
                  <a:pt x="108" y="1680"/>
                </a:lnTo>
                <a:lnTo>
                  <a:pt x="126" y="1716"/>
                </a:lnTo>
                <a:lnTo>
                  <a:pt x="126" y="1728"/>
                </a:lnTo>
                <a:lnTo>
                  <a:pt x="108" y="1764"/>
                </a:lnTo>
                <a:lnTo>
                  <a:pt x="90" y="1782"/>
                </a:lnTo>
                <a:lnTo>
                  <a:pt x="90" y="1824"/>
                </a:lnTo>
                <a:lnTo>
                  <a:pt x="84" y="1842"/>
                </a:lnTo>
                <a:lnTo>
                  <a:pt x="60" y="1866"/>
                </a:lnTo>
                <a:lnTo>
                  <a:pt x="42" y="1866"/>
                </a:lnTo>
                <a:lnTo>
                  <a:pt x="30" y="1872"/>
                </a:lnTo>
                <a:lnTo>
                  <a:pt x="18" y="1866"/>
                </a:lnTo>
                <a:lnTo>
                  <a:pt x="6" y="1866"/>
                </a:lnTo>
                <a:lnTo>
                  <a:pt x="0" y="1920"/>
                </a:lnTo>
                <a:lnTo>
                  <a:pt x="12" y="1920"/>
                </a:lnTo>
                <a:lnTo>
                  <a:pt x="24" y="1926"/>
                </a:lnTo>
                <a:lnTo>
                  <a:pt x="42" y="1926"/>
                </a:lnTo>
                <a:lnTo>
                  <a:pt x="54" y="1932"/>
                </a:lnTo>
                <a:lnTo>
                  <a:pt x="72" y="1950"/>
                </a:lnTo>
                <a:lnTo>
                  <a:pt x="78" y="1962"/>
                </a:lnTo>
                <a:lnTo>
                  <a:pt x="108" y="1956"/>
                </a:lnTo>
                <a:lnTo>
                  <a:pt x="114" y="1968"/>
                </a:lnTo>
                <a:lnTo>
                  <a:pt x="138" y="1980"/>
                </a:lnTo>
                <a:lnTo>
                  <a:pt x="174" y="1980"/>
                </a:lnTo>
                <a:lnTo>
                  <a:pt x="210" y="1968"/>
                </a:lnTo>
                <a:lnTo>
                  <a:pt x="234" y="1968"/>
                </a:lnTo>
                <a:lnTo>
                  <a:pt x="234" y="1950"/>
                </a:lnTo>
                <a:lnTo>
                  <a:pt x="228" y="1944"/>
                </a:lnTo>
                <a:lnTo>
                  <a:pt x="264" y="1950"/>
                </a:lnTo>
                <a:lnTo>
                  <a:pt x="276" y="1932"/>
                </a:lnTo>
                <a:lnTo>
                  <a:pt x="318" y="1926"/>
                </a:lnTo>
                <a:lnTo>
                  <a:pt x="354" y="1890"/>
                </a:lnTo>
                <a:lnTo>
                  <a:pt x="366" y="1884"/>
                </a:lnTo>
                <a:lnTo>
                  <a:pt x="372" y="1884"/>
                </a:lnTo>
                <a:lnTo>
                  <a:pt x="420" y="1908"/>
                </a:lnTo>
                <a:lnTo>
                  <a:pt x="426" y="1902"/>
                </a:lnTo>
                <a:lnTo>
                  <a:pt x="474" y="1878"/>
                </a:lnTo>
                <a:lnTo>
                  <a:pt x="480" y="1872"/>
                </a:lnTo>
                <a:lnTo>
                  <a:pt x="486" y="1872"/>
                </a:lnTo>
                <a:lnTo>
                  <a:pt x="498" y="1878"/>
                </a:lnTo>
                <a:lnTo>
                  <a:pt x="504" y="1884"/>
                </a:lnTo>
                <a:lnTo>
                  <a:pt x="516" y="1884"/>
                </a:lnTo>
                <a:lnTo>
                  <a:pt x="528" y="1890"/>
                </a:lnTo>
                <a:lnTo>
                  <a:pt x="534" y="1890"/>
                </a:lnTo>
                <a:lnTo>
                  <a:pt x="552" y="1884"/>
                </a:lnTo>
                <a:lnTo>
                  <a:pt x="576" y="1872"/>
                </a:lnTo>
                <a:lnTo>
                  <a:pt x="582" y="1872"/>
                </a:lnTo>
                <a:lnTo>
                  <a:pt x="594" y="1878"/>
                </a:lnTo>
                <a:lnTo>
                  <a:pt x="606" y="1878"/>
                </a:lnTo>
                <a:lnTo>
                  <a:pt x="624" y="1884"/>
                </a:lnTo>
                <a:lnTo>
                  <a:pt x="636" y="1884"/>
                </a:lnTo>
                <a:lnTo>
                  <a:pt x="648" y="1878"/>
                </a:lnTo>
                <a:lnTo>
                  <a:pt x="654" y="1872"/>
                </a:lnTo>
                <a:lnTo>
                  <a:pt x="654" y="1848"/>
                </a:lnTo>
                <a:lnTo>
                  <a:pt x="666" y="1848"/>
                </a:lnTo>
                <a:lnTo>
                  <a:pt x="672" y="1842"/>
                </a:lnTo>
                <a:lnTo>
                  <a:pt x="678" y="1842"/>
                </a:lnTo>
                <a:lnTo>
                  <a:pt x="684" y="1836"/>
                </a:lnTo>
                <a:lnTo>
                  <a:pt x="690" y="1824"/>
                </a:lnTo>
                <a:lnTo>
                  <a:pt x="702" y="1788"/>
                </a:lnTo>
                <a:lnTo>
                  <a:pt x="714" y="1776"/>
                </a:lnTo>
                <a:lnTo>
                  <a:pt x="726" y="1770"/>
                </a:lnTo>
                <a:lnTo>
                  <a:pt x="744" y="1764"/>
                </a:lnTo>
                <a:lnTo>
                  <a:pt x="756" y="1764"/>
                </a:lnTo>
                <a:lnTo>
                  <a:pt x="774" y="1770"/>
                </a:lnTo>
                <a:lnTo>
                  <a:pt x="798" y="1770"/>
                </a:lnTo>
                <a:lnTo>
                  <a:pt x="822" y="1758"/>
                </a:lnTo>
                <a:lnTo>
                  <a:pt x="840" y="1752"/>
                </a:lnTo>
                <a:lnTo>
                  <a:pt x="858" y="1740"/>
                </a:lnTo>
                <a:lnTo>
                  <a:pt x="876" y="1734"/>
                </a:lnTo>
                <a:lnTo>
                  <a:pt x="912" y="1734"/>
                </a:lnTo>
                <a:lnTo>
                  <a:pt x="918" y="1740"/>
                </a:lnTo>
                <a:lnTo>
                  <a:pt x="930" y="1740"/>
                </a:lnTo>
                <a:lnTo>
                  <a:pt x="942" y="1746"/>
                </a:lnTo>
                <a:lnTo>
                  <a:pt x="972" y="1740"/>
                </a:lnTo>
                <a:lnTo>
                  <a:pt x="1044" y="1704"/>
                </a:lnTo>
                <a:lnTo>
                  <a:pt x="1074" y="1692"/>
                </a:lnTo>
                <a:lnTo>
                  <a:pt x="1098" y="1686"/>
                </a:lnTo>
                <a:lnTo>
                  <a:pt x="1140" y="1680"/>
                </a:lnTo>
                <a:lnTo>
                  <a:pt x="1176" y="1674"/>
                </a:lnTo>
                <a:lnTo>
                  <a:pt x="1224" y="1674"/>
                </a:lnTo>
                <a:lnTo>
                  <a:pt x="1236" y="1662"/>
                </a:lnTo>
                <a:lnTo>
                  <a:pt x="1254" y="1680"/>
                </a:lnTo>
                <a:lnTo>
                  <a:pt x="1266" y="1686"/>
                </a:lnTo>
                <a:lnTo>
                  <a:pt x="1278" y="1698"/>
                </a:lnTo>
                <a:lnTo>
                  <a:pt x="1302" y="1710"/>
                </a:lnTo>
                <a:lnTo>
                  <a:pt x="1320" y="1716"/>
                </a:lnTo>
                <a:lnTo>
                  <a:pt x="1332" y="1716"/>
                </a:lnTo>
                <a:lnTo>
                  <a:pt x="1338" y="1710"/>
                </a:lnTo>
                <a:lnTo>
                  <a:pt x="1338" y="1716"/>
                </a:lnTo>
                <a:lnTo>
                  <a:pt x="1344" y="1722"/>
                </a:lnTo>
                <a:lnTo>
                  <a:pt x="1350" y="1734"/>
                </a:lnTo>
                <a:lnTo>
                  <a:pt x="1356" y="1740"/>
                </a:lnTo>
                <a:lnTo>
                  <a:pt x="1374" y="1740"/>
                </a:lnTo>
                <a:lnTo>
                  <a:pt x="1380" y="1734"/>
                </a:lnTo>
                <a:lnTo>
                  <a:pt x="1380" y="1752"/>
                </a:lnTo>
                <a:lnTo>
                  <a:pt x="1392" y="1752"/>
                </a:lnTo>
                <a:lnTo>
                  <a:pt x="1398" y="1758"/>
                </a:lnTo>
                <a:lnTo>
                  <a:pt x="1398" y="1770"/>
                </a:lnTo>
                <a:lnTo>
                  <a:pt x="1386" y="1794"/>
                </a:lnTo>
                <a:lnTo>
                  <a:pt x="1380" y="1800"/>
                </a:lnTo>
                <a:lnTo>
                  <a:pt x="1374" y="1812"/>
                </a:lnTo>
                <a:lnTo>
                  <a:pt x="1392" y="1842"/>
                </a:lnTo>
                <a:lnTo>
                  <a:pt x="1410" y="1830"/>
                </a:lnTo>
                <a:lnTo>
                  <a:pt x="1428" y="1866"/>
                </a:lnTo>
                <a:lnTo>
                  <a:pt x="1428" y="1872"/>
                </a:lnTo>
                <a:lnTo>
                  <a:pt x="1434" y="1878"/>
                </a:lnTo>
                <a:lnTo>
                  <a:pt x="1434" y="1902"/>
                </a:lnTo>
                <a:lnTo>
                  <a:pt x="1440" y="1914"/>
                </a:lnTo>
                <a:lnTo>
                  <a:pt x="1440" y="1926"/>
                </a:lnTo>
                <a:lnTo>
                  <a:pt x="1422" y="1926"/>
                </a:lnTo>
                <a:lnTo>
                  <a:pt x="1410" y="1920"/>
                </a:lnTo>
                <a:lnTo>
                  <a:pt x="1404" y="1920"/>
                </a:lnTo>
                <a:lnTo>
                  <a:pt x="1410" y="1956"/>
                </a:lnTo>
                <a:lnTo>
                  <a:pt x="1446" y="1956"/>
                </a:lnTo>
                <a:lnTo>
                  <a:pt x="1452" y="1962"/>
                </a:lnTo>
                <a:lnTo>
                  <a:pt x="1452" y="1968"/>
                </a:lnTo>
                <a:lnTo>
                  <a:pt x="1470" y="1968"/>
                </a:lnTo>
                <a:lnTo>
                  <a:pt x="1470" y="1956"/>
                </a:lnTo>
                <a:lnTo>
                  <a:pt x="1464" y="1938"/>
                </a:lnTo>
                <a:lnTo>
                  <a:pt x="1464" y="1926"/>
                </a:lnTo>
                <a:lnTo>
                  <a:pt x="1470" y="1914"/>
                </a:lnTo>
                <a:lnTo>
                  <a:pt x="1476" y="1908"/>
                </a:lnTo>
                <a:lnTo>
                  <a:pt x="1500" y="1896"/>
                </a:lnTo>
                <a:lnTo>
                  <a:pt x="1512" y="1896"/>
                </a:lnTo>
                <a:lnTo>
                  <a:pt x="1518" y="1890"/>
                </a:lnTo>
                <a:lnTo>
                  <a:pt x="1530" y="1884"/>
                </a:lnTo>
                <a:lnTo>
                  <a:pt x="1542" y="1872"/>
                </a:lnTo>
                <a:lnTo>
                  <a:pt x="1548" y="1860"/>
                </a:lnTo>
                <a:lnTo>
                  <a:pt x="1566" y="1842"/>
                </a:lnTo>
                <a:lnTo>
                  <a:pt x="1566" y="1836"/>
                </a:lnTo>
                <a:lnTo>
                  <a:pt x="1590" y="1842"/>
                </a:lnTo>
                <a:lnTo>
                  <a:pt x="1608" y="1788"/>
                </a:lnTo>
                <a:lnTo>
                  <a:pt x="1638" y="1788"/>
                </a:lnTo>
                <a:lnTo>
                  <a:pt x="1650" y="1782"/>
                </a:lnTo>
                <a:lnTo>
                  <a:pt x="1662" y="1770"/>
                </a:lnTo>
                <a:lnTo>
                  <a:pt x="1668" y="1752"/>
                </a:lnTo>
                <a:lnTo>
                  <a:pt x="1668" y="1740"/>
                </a:lnTo>
                <a:lnTo>
                  <a:pt x="1668" y="1746"/>
                </a:lnTo>
                <a:lnTo>
                  <a:pt x="1674" y="1752"/>
                </a:lnTo>
                <a:lnTo>
                  <a:pt x="1674" y="1764"/>
                </a:lnTo>
                <a:lnTo>
                  <a:pt x="1680" y="1776"/>
                </a:lnTo>
                <a:lnTo>
                  <a:pt x="1680" y="1782"/>
                </a:lnTo>
                <a:lnTo>
                  <a:pt x="1668" y="1794"/>
                </a:lnTo>
                <a:lnTo>
                  <a:pt x="1662" y="1806"/>
                </a:lnTo>
                <a:lnTo>
                  <a:pt x="1650" y="1812"/>
                </a:lnTo>
                <a:lnTo>
                  <a:pt x="1644" y="1818"/>
                </a:lnTo>
                <a:lnTo>
                  <a:pt x="1620" y="1818"/>
                </a:lnTo>
                <a:lnTo>
                  <a:pt x="1614" y="1830"/>
                </a:lnTo>
                <a:lnTo>
                  <a:pt x="1632" y="1866"/>
                </a:lnTo>
                <a:lnTo>
                  <a:pt x="1620" y="1866"/>
                </a:lnTo>
                <a:lnTo>
                  <a:pt x="1614" y="1872"/>
                </a:lnTo>
                <a:lnTo>
                  <a:pt x="1602" y="1878"/>
                </a:lnTo>
                <a:lnTo>
                  <a:pt x="1566" y="1914"/>
                </a:lnTo>
                <a:lnTo>
                  <a:pt x="1566" y="1926"/>
                </a:lnTo>
                <a:lnTo>
                  <a:pt x="1560" y="1932"/>
                </a:lnTo>
                <a:lnTo>
                  <a:pt x="1554" y="1944"/>
                </a:lnTo>
                <a:lnTo>
                  <a:pt x="1542" y="1956"/>
                </a:lnTo>
                <a:lnTo>
                  <a:pt x="1518" y="1968"/>
                </a:lnTo>
                <a:lnTo>
                  <a:pt x="1512" y="1974"/>
                </a:lnTo>
                <a:lnTo>
                  <a:pt x="1512" y="1980"/>
                </a:lnTo>
                <a:lnTo>
                  <a:pt x="1518" y="1986"/>
                </a:lnTo>
                <a:lnTo>
                  <a:pt x="1548" y="1986"/>
                </a:lnTo>
                <a:lnTo>
                  <a:pt x="1560" y="1980"/>
                </a:lnTo>
                <a:lnTo>
                  <a:pt x="1572" y="1980"/>
                </a:lnTo>
                <a:lnTo>
                  <a:pt x="1584" y="1968"/>
                </a:lnTo>
                <a:lnTo>
                  <a:pt x="1602" y="1932"/>
                </a:lnTo>
                <a:lnTo>
                  <a:pt x="1608" y="1926"/>
                </a:lnTo>
                <a:lnTo>
                  <a:pt x="1614" y="1914"/>
                </a:lnTo>
                <a:lnTo>
                  <a:pt x="1626" y="1908"/>
                </a:lnTo>
                <a:lnTo>
                  <a:pt x="1632" y="1902"/>
                </a:lnTo>
                <a:lnTo>
                  <a:pt x="1632" y="1920"/>
                </a:lnTo>
                <a:lnTo>
                  <a:pt x="1638" y="1932"/>
                </a:lnTo>
                <a:lnTo>
                  <a:pt x="1638" y="1956"/>
                </a:lnTo>
                <a:lnTo>
                  <a:pt x="1626" y="1968"/>
                </a:lnTo>
                <a:lnTo>
                  <a:pt x="1614" y="1974"/>
                </a:lnTo>
                <a:lnTo>
                  <a:pt x="1602" y="1986"/>
                </a:lnTo>
                <a:lnTo>
                  <a:pt x="1602" y="2004"/>
                </a:lnTo>
                <a:lnTo>
                  <a:pt x="1608" y="2010"/>
                </a:lnTo>
                <a:lnTo>
                  <a:pt x="1614" y="2010"/>
                </a:lnTo>
                <a:lnTo>
                  <a:pt x="1632" y="2016"/>
                </a:lnTo>
                <a:lnTo>
                  <a:pt x="1662" y="2016"/>
                </a:lnTo>
                <a:lnTo>
                  <a:pt x="1668" y="2028"/>
                </a:lnTo>
                <a:lnTo>
                  <a:pt x="1644" y="2052"/>
                </a:lnTo>
                <a:lnTo>
                  <a:pt x="1644" y="2058"/>
                </a:lnTo>
                <a:lnTo>
                  <a:pt x="1650" y="2064"/>
                </a:lnTo>
                <a:lnTo>
                  <a:pt x="1668" y="2100"/>
                </a:lnTo>
                <a:lnTo>
                  <a:pt x="1674" y="2106"/>
                </a:lnTo>
                <a:lnTo>
                  <a:pt x="1674" y="2118"/>
                </a:lnTo>
                <a:lnTo>
                  <a:pt x="1626" y="2166"/>
                </a:lnTo>
                <a:lnTo>
                  <a:pt x="1626" y="2178"/>
                </a:lnTo>
                <a:lnTo>
                  <a:pt x="1638" y="2190"/>
                </a:lnTo>
                <a:lnTo>
                  <a:pt x="1644" y="2202"/>
                </a:lnTo>
                <a:lnTo>
                  <a:pt x="1668" y="2214"/>
                </a:lnTo>
                <a:lnTo>
                  <a:pt x="1680" y="2226"/>
                </a:lnTo>
                <a:lnTo>
                  <a:pt x="1692" y="2232"/>
                </a:lnTo>
                <a:lnTo>
                  <a:pt x="1716" y="2256"/>
                </a:lnTo>
                <a:lnTo>
                  <a:pt x="1728" y="2262"/>
                </a:lnTo>
                <a:lnTo>
                  <a:pt x="1800" y="2262"/>
                </a:lnTo>
                <a:lnTo>
                  <a:pt x="1824" y="2286"/>
                </a:lnTo>
                <a:lnTo>
                  <a:pt x="1842" y="2292"/>
                </a:lnTo>
                <a:lnTo>
                  <a:pt x="1872" y="2286"/>
                </a:lnTo>
                <a:lnTo>
                  <a:pt x="1902" y="2274"/>
                </a:lnTo>
                <a:lnTo>
                  <a:pt x="1932" y="2256"/>
                </a:lnTo>
                <a:lnTo>
                  <a:pt x="1944" y="2250"/>
                </a:lnTo>
                <a:lnTo>
                  <a:pt x="1944" y="2226"/>
                </a:lnTo>
                <a:lnTo>
                  <a:pt x="1956" y="2214"/>
                </a:lnTo>
                <a:lnTo>
                  <a:pt x="1962" y="2214"/>
                </a:lnTo>
                <a:lnTo>
                  <a:pt x="1974" y="2226"/>
                </a:lnTo>
                <a:lnTo>
                  <a:pt x="1974" y="2256"/>
                </a:lnTo>
                <a:lnTo>
                  <a:pt x="1992" y="2256"/>
                </a:lnTo>
                <a:lnTo>
                  <a:pt x="1980" y="2280"/>
                </a:lnTo>
                <a:lnTo>
                  <a:pt x="1998" y="2280"/>
                </a:lnTo>
                <a:lnTo>
                  <a:pt x="1998" y="2292"/>
                </a:lnTo>
                <a:lnTo>
                  <a:pt x="2004" y="2298"/>
                </a:lnTo>
                <a:lnTo>
                  <a:pt x="2010" y="2310"/>
                </a:lnTo>
                <a:lnTo>
                  <a:pt x="2016" y="2316"/>
                </a:lnTo>
                <a:lnTo>
                  <a:pt x="2028" y="2316"/>
                </a:lnTo>
                <a:lnTo>
                  <a:pt x="2040" y="2304"/>
                </a:lnTo>
                <a:lnTo>
                  <a:pt x="2046" y="2304"/>
                </a:lnTo>
                <a:lnTo>
                  <a:pt x="2052" y="2298"/>
                </a:lnTo>
                <a:lnTo>
                  <a:pt x="2070" y="2292"/>
                </a:lnTo>
                <a:lnTo>
                  <a:pt x="2082" y="2286"/>
                </a:lnTo>
                <a:lnTo>
                  <a:pt x="2088" y="2280"/>
                </a:lnTo>
                <a:lnTo>
                  <a:pt x="2100" y="2274"/>
                </a:lnTo>
                <a:lnTo>
                  <a:pt x="2124" y="2250"/>
                </a:lnTo>
                <a:lnTo>
                  <a:pt x="2136" y="2244"/>
                </a:lnTo>
                <a:lnTo>
                  <a:pt x="2148" y="2232"/>
                </a:lnTo>
                <a:lnTo>
                  <a:pt x="2160" y="2226"/>
                </a:lnTo>
                <a:lnTo>
                  <a:pt x="2154" y="2214"/>
                </a:lnTo>
                <a:lnTo>
                  <a:pt x="2190" y="2202"/>
                </a:lnTo>
                <a:lnTo>
                  <a:pt x="2202" y="2214"/>
                </a:lnTo>
                <a:lnTo>
                  <a:pt x="2220" y="2214"/>
                </a:lnTo>
                <a:lnTo>
                  <a:pt x="2256" y="2208"/>
                </a:lnTo>
                <a:lnTo>
                  <a:pt x="2298" y="2196"/>
                </a:lnTo>
                <a:lnTo>
                  <a:pt x="2316" y="2178"/>
                </a:lnTo>
                <a:lnTo>
                  <a:pt x="2328" y="2148"/>
                </a:lnTo>
                <a:lnTo>
                  <a:pt x="2334" y="2118"/>
                </a:lnTo>
                <a:lnTo>
                  <a:pt x="2340" y="2100"/>
                </a:lnTo>
                <a:lnTo>
                  <a:pt x="2346" y="2088"/>
                </a:lnTo>
                <a:lnTo>
                  <a:pt x="2376" y="2058"/>
                </a:lnTo>
                <a:lnTo>
                  <a:pt x="2382" y="2058"/>
                </a:lnTo>
                <a:lnTo>
                  <a:pt x="2382" y="2034"/>
                </a:lnTo>
                <a:lnTo>
                  <a:pt x="2388" y="2034"/>
                </a:lnTo>
                <a:lnTo>
                  <a:pt x="2394" y="2028"/>
                </a:lnTo>
                <a:lnTo>
                  <a:pt x="2406" y="2022"/>
                </a:lnTo>
                <a:lnTo>
                  <a:pt x="2418" y="2010"/>
                </a:lnTo>
                <a:lnTo>
                  <a:pt x="2424" y="1998"/>
                </a:lnTo>
                <a:lnTo>
                  <a:pt x="2442" y="1980"/>
                </a:lnTo>
                <a:lnTo>
                  <a:pt x="2442" y="1956"/>
                </a:lnTo>
                <a:lnTo>
                  <a:pt x="2448" y="1944"/>
                </a:lnTo>
                <a:lnTo>
                  <a:pt x="2454" y="1926"/>
                </a:lnTo>
                <a:lnTo>
                  <a:pt x="2460" y="1914"/>
                </a:lnTo>
                <a:lnTo>
                  <a:pt x="2490" y="1884"/>
                </a:lnTo>
                <a:lnTo>
                  <a:pt x="2502" y="1866"/>
                </a:lnTo>
                <a:lnTo>
                  <a:pt x="2526" y="1842"/>
                </a:lnTo>
                <a:lnTo>
                  <a:pt x="2538" y="1836"/>
                </a:lnTo>
                <a:lnTo>
                  <a:pt x="2550" y="1824"/>
                </a:lnTo>
                <a:lnTo>
                  <a:pt x="2556" y="1812"/>
                </a:lnTo>
                <a:lnTo>
                  <a:pt x="2556" y="1800"/>
                </a:lnTo>
                <a:lnTo>
                  <a:pt x="2562" y="1788"/>
                </a:lnTo>
                <a:lnTo>
                  <a:pt x="2562" y="1782"/>
                </a:lnTo>
                <a:lnTo>
                  <a:pt x="2586" y="1782"/>
                </a:lnTo>
                <a:lnTo>
                  <a:pt x="2610" y="1770"/>
                </a:lnTo>
                <a:lnTo>
                  <a:pt x="2622" y="1752"/>
                </a:lnTo>
                <a:lnTo>
                  <a:pt x="2646" y="1728"/>
                </a:lnTo>
                <a:lnTo>
                  <a:pt x="2670" y="1698"/>
                </a:lnTo>
                <a:lnTo>
                  <a:pt x="2688" y="1674"/>
                </a:lnTo>
                <a:lnTo>
                  <a:pt x="2700" y="1662"/>
                </a:lnTo>
                <a:lnTo>
                  <a:pt x="2700" y="1656"/>
                </a:lnTo>
                <a:lnTo>
                  <a:pt x="2706" y="1638"/>
                </a:lnTo>
                <a:lnTo>
                  <a:pt x="2706" y="1614"/>
                </a:lnTo>
                <a:lnTo>
                  <a:pt x="2712" y="1596"/>
                </a:lnTo>
                <a:lnTo>
                  <a:pt x="2718" y="1590"/>
                </a:lnTo>
                <a:lnTo>
                  <a:pt x="2730" y="1572"/>
                </a:lnTo>
                <a:lnTo>
                  <a:pt x="2754" y="1542"/>
                </a:lnTo>
                <a:lnTo>
                  <a:pt x="2772" y="1494"/>
                </a:lnTo>
                <a:lnTo>
                  <a:pt x="2796" y="1458"/>
                </a:lnTo>
                <a:lnTo>
                  <a:pt x="2808" y="1428"/>
                </a:lnTo>
                <a:lnTo>
                  <a:pt x="2814" y="1416"/>
                </a:lnTo>
                <a:lnTo>
                  <a:pt x="2814" y="1386"/>
                </a:lnTo>
                <a:lnTo>
                  <a:pt x="2802" y="1362"/>
                </a:lnTo>
                <a:lnTo>
                  <a:pt x="2820" y="1308"/>
                </a:lnTo>
                <a:lnTo>
                  <a:pt x="2832" y="1290"/>
                </a:lnTo>
                <a:lnTo>
                  <a:pt x="2838" y="1266"/>
                </a:lnTo>
                <a:lnTo>
                  <a:pt x="2838" y="1224"/>
                </a:lnTo>
                <a:lnTo>
                  <a:pt x="2832" y="1194"/>
                </a:lnTo>
                <a:lnTo>
                  <a:pt x="2832" y="1176"/>
                </a:lnTo>
                <a:lnTo>
                  <a:pt x="2802" y="1164"/>
                </a:lnTo>
                <a:close/>
                <a:moveTo>
                  <a:pt x="2016" y="2436"/>
                </a:moveTo>
                <a:lnTo>
                  <a:pt x="2022" y="2442"/>
                </a:lnTo>
                <a:lnTo>
                  <a:pt x="2028" y="2442"/>
                </a:lnTo>
                <a:lnTo>
                  <a:pt x="2040" y="2436"/>
                </a:lnTo>
                <a:lnTo>
                  <a:pt x="2046" y="2430"/>
                </a:lnTo>
                <a:lnTo>
                  <a:pt x="2034" y="2418"/>
                </a:lnTo>
                <a:lnTo>
                  <a:pt x="2016" y="2436"/>
                </a:lnTo>
                <a:close/>
                <a:moveTo>
                  <a:pt x="1992" y="2454"/>
                </a:moveTo>
                <a:lnTo>
                  <a:pt x="1974" y="2454"/>
                </a:lnTo>
                <a:lnTo>
                  <a:pt x="1962" y="2466"/>
                </a:lnTo>
                <a:lnTo>
                  <a:pt x="1962" y="2472"/>
                </a:lnTo>
                <a:lnTo>
                  <a:pt x="1962" y="2460"/>
                </a:lnTo>
                <a:lnTo>
                  <a:pt x="1938" y="2460"/>
                </a:lnTo>
                <a:lnTo>
                  <a:pt x="1926" y="2466"/>
                </a:lnTo>
                <a:lnTo>
                  <a:pt x="1914" y="2466"/>
                </a:lnTo>
                <a:lnTo>
                  <a:pt x="1908" y="2478"/>
                </a:lnTo>
                <a:lnTo>
                  <a:pt x="1890" y="2460"/>
                </a:lnTo>
                <a:lnTo>
                  <a:pt x="1854" y="2460"/>
                </a:lnTo>
                <a:lnTo>
                  <a:pt x="1830" y="2430"/>
                </a:lnTo>
                <a:lnTo>
                  <a:pt x="1824" y="2436"/>
                </a:lnTo>
                <a:lnTo>
                  <a:pt x="1818" y="2436"/>
                </a:lnTo>
                <a:lnTo>
                  <a:pt x="1812" y="2442"/>
                </a:lnTo>
                <a:lnTo>
                  <a:pt x="1806" y="2442"/>
                </a:lnTo>
                <a:lnTo>
                  <a:pt x="1776" y="2412"/>
                </a:lnTo>
                <a:lnTo>
                  <a:pt x="1776" y="2424"/>
                </a:lnTo>
                <a:lnTo>
                  <a:pt x="1782" y="2448"/>
                </a:lnTo>
                <a:lnTo>
                  <a:pt x="1782" y="2472"/>
                </a:lnTo>
                <a:lnTo>
                  <a:pt x="1776" y="2478"/>
                </a:lnTo>
                <a:lnTo>
                  <a:pt x="1776" y="2484"/>
                </a:lnTo>
                <a:lnTo>
                  <a:pt x="1770" y="2490"/>
                </a:lnTo>
                <a:lnTo>
                  <a:pt x="1770" y="2502"/>
                </a:lnTo>
                <a:lnTo>
                  <a:pt x="1776" y="2514"/>
                </a:lnTo>
                <a:lnTo>
                  <a:pt x="1776" y="2532"/>
                </a:lnTo>
                <a:lnTo>
                  <a:pt x="1764" y="2538"/>
                </a:lnTo>
                <a:lnTo>
                  <a:pt x="1758" y="2544"/>
                </a:lnTo>
                <a:lnTo>
                  <a:pt x="1752" y="2544"/>
                </a:lnTo>
                <a:lnTo>
                  <a:pt x="1740" y="2532"/>
                </a:lnTo>
                <a:lnTo>
                  <a:pt x="1740" y="2538"/>
                </a:lnTo>
                <a:lnTo>
                  <a:pt x="1734" y="2544"/>
                </a:lnTo>
                <a:lnTo>
                  <a:pt x="1734" y="2556"/>
                </a:lnTo>
                <a:lnTo>
                  <a:pt x="1728" y="2574"/>
                </a:lnTo>
                <a:lnTo>
                  <a:pt x="1728" y="2586"/>
                </a:lnTo>
                <a:lnTo>
                  <a:pt x="1740" y="2610"/>
                </a:lnTo>
                <a:lnTo>
                  <a:pt x="1740" y="2616"/>
                </a:lnTo>
                <a:lnTo>
                  <a:pt x="1746" y="2628"/>
                </a:lnTo>
                <a:lnTo>
                  <a:pt x="1770" y="2628"/>
                </a:lnTo>
                <a:lnTo>
                  <a:pt x="1752" y="2640"/>
                </a:lnTo>
                <a:lnTo>
                  <a:pt x="1758" y="2664"/>
                </a:lnTo>
                <a:lnTo>
                  <a:pt x="1770" y="2658"/>
                </a:lnTo>
                <a:lnTo>
                  <a:pt x="1776" y="2658"/>
                </a:lnTo>
                <a:lnTo>
                  <a:pt x="1782" y="2652"/>
                </a:lnTo>
                <a:lnTo>
                  <a:pt x="1794" y="2652"/>
                </a:lnTo>
                <a:lnTo>
                  <a:pt x="1800" y="2658"/>
                </a:lnTo>
                <a:lnTo>
                  <a:pt x="1818" y="2658"/>
                </a:lnTo>
                <a:lnTo>
                  <a:pt x="1830" y="2652"/>
                </a:lnTo>
                <a:lnTo>
                  <a:pt x="1836" y="2646"/>
                </a:lnTo>
                <a:lnTo>
                  <a:pt x="1842" y="2634"/>
                </a:lnTo>
                <a:lnTo>
                  <a:pt x="1854" y="2634"/>
                </a:lnTo>
                <a:lnTo>
                  <a:pt x="1860" y="2640"/>
                </a:lnTo>
                <a:lnTo>
                  <a:pt x="1860" y="2646"/>
                </a:lnTo>
                <a:lnTo>
                  <a:pt x="1848" y="2658"/>
                </a:lnTo>
                <a:lnTo>
                  <a:pt x="1866" y="2664"/>
                </a:lnTo>
                <a:lnTo>
                  <a:pt x="1884" y="2646"/>
                </a:lnTo>
                <a:lnTo>
                  <a:pt x="1890" y="2634"/>
                </a:lnTo>
                <a:lnTo>
                  <a:pt x="1902" y="2628"/>
                </a:lnTo>
                <a:lnTo>
                  <a:pt x="1908" y="2616"/>
                </a:lnTo>
                <a:lnTo>
                  <a:pt x="1920" y="2604"/>
                </a:lnTo>
                <a:lnTo>
                  <a:pt x="1914" y="2604"/>
                </a:lnTo>
                <a:lnTo>
                  <a:pt x="1902" y="2592"/>
                </a:lnTo>
                <a:lnTo>
                  <a:pt x="1920" y="2562"/>
                </a:lnTo>
                <a:lnTo>
                  <a:pt x="1950" y="2562"/>
                </a:lnTo>
                <a:lnTo>
                  <a:pt x="1962" y="2538"/>
                </a:lnTo>
                <a:lnTo>
                  <a:pt x="1962" y="2514"/>
                </a:lnTo>
                <a:lnTo>
                  <a:pt x="1968" y="2502"/>
                </a:lnTo>
                <a:lnTo>
                  <a:pt x="1980" y="2496"/>
                </a:lnTo>
                <a:lnTo>
                  <a:pt x="1986" y="2484"/>
                </a:lnTo>
                <a:lnTo>
                  <a:pt x="1992" y="2478"/>
                </a:lnTo>
                <a:lnTo>
                  <a:pt x="1998" y="2466"/>
                </a:lnTo>
                <a:lnTo>
                  <a:pt x="1998" y="2460"/>
                </a:lnTo>
                <a:lnTo>
                  <a:pt x="1992" y="2454"/>
                </a:lnTo>
                <a:close/>
                <a:moveTo>
                  <a:pt x="1902" y="246"/>
                </a:moveTo>
                <a:lnTo>
                  <a:pt x="1890" y="258"/>
                </a:lnTo>
                <a:lnTo>
                  <a:pt x="1890" y="270"/>
                </a:lnTo>
                <a:lnTo>
                  <a:pt x="1884" y="282"/>
                </a:lnTo>
                <a:lnTo>
                  <a:pt x="1884" y="294"/>
                </a:lnTo>
                <a:lnTo>
                  <a:pt x="1896" y="300"/>
                </a:lnTo>
                <a:lnTo>
                  <a:pt x="1920" y="300"/>
                </a:lnTo>
                <a:lnTo>
                  <a:pt x="1926" y="294"/>
                </a:lnTo>
                <a:lnTo>
                  <a:pt x="1932" y="294"/>
                </a:lnTo>
                <a:lnTo>
                  <a:pt x="1926" y="282"/>
                </a:lnTo>
                <a:lnTo>
                  <a:pt x="1932" y="252"/>
                </a:lnTo>
                <a:lnTo>
                  <a:pt x="1920" y="252"/>
                </a:lnTo>
                <a:lnTo>
                  <a:pt x="1908" y="246"/>
                </a:lnTo>
                <a:lnTo>
                  <a:pt x="1902" y="246"/>
                </a:lnTo>
                <a:close/>
                <a:moveTo>
                  <a:pt x="1770" y="2334"/>
                </a:moveTo>
                <a:lnTo>
                  <a:pt x="1758" y="2376"/>
                </a:lnTo>
                <a:lnTo>
                  <a:pt x="1812" y="2328"/>
                </a:lnTo>
                <a:lnTo>
                  <a:pt x="1770" y="2334"/>
                </a:lnTo>
                <a:close/>
                <a:moveTo>
                  <a:pt x="2034" y="2400"/>
                </a:moveTo>
                <a:lnTo>
                  <a:pt x="2016" y="2358"/>
                </a:lnTo>
                <a:lnTo>
                  <a:pt x="1998" y="2376"/>
                </a:lnTo>
                <a:lnTo>
                  <a:pt x="1998" y="2394"/>
                </a:lnTo>
                <a:lnTo>
                  <a:pt x="2010" y="2406"/>
                </a:lnTo>
                <a:lnTo>
                  <a:pt x="2028" y="2406"/>
                </a:lnTo>
                <a:lnTo>
                  <a:pt x="2034" y="2400"/>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4" name="Armenia" descr="© INSCALE GmbH, 05.05.2010&#10;http://www.presentationload.com/">
            <a:extLst>
              <a:ext uri="{FF2B5EF4-FFF2-40B4-BE49-F238E27FC236}">
                <a16:creationId xmlns:a16="http://schemas.microsoft.com/office/drawing/2014/main" id="{CDB588D7-E5B2-F065-8A06-52EDBFE66971}"/>
              </a:ext>
            </a:extLst>
          </p:cNvPr>
          <p:cNvSpPr>
            <a:spLocks/>
          </p:cNvSpPr>
          <p:nvPr/>
        </p:nvSpPr>
        <p:spPr bwMode="gray">
          <a:xfrm>
            <a:off x="6966697" y="2813735"/>
            <a:ext cx="105113" cy="99579"/>
          </a:xfrm>
          <a:custGeom>
            <a:avLst/>
            <a:gdLst>
              <a:gd name="T0" fmla="*/ 2147483647 w 222"/>
              <a:gd name="T1" fmla="*/ 2147483647 h 210"/>
              <a:gd name="T2" fmla="*/ 2147483647 w 222"/>
              <a:gd name="T3" fmla="*/ 2147483647 h 210"/>
              <a:gd name="T4" fmla="*/ 2147483647 w 222"/>
              <a:gd name="T5" fmla="*/ 2147483647 h 210"/>
              <a:gd name="T6" fmla="*/ 2147483647 w 222"/>
              <a:gd name="T7" fmla="*/ 2147483647 h 210"/>
              <a:gd name="T8" fmla="*/ 2147483647 w 222"/>
              <a:gd name="T9" fmla="*/ 2147483647 h 210"/>
              <a:gd name="T10" fmla="*/ 2147483647 w 222"/>
              <a:gd name="T11" fmla="*/ 2147483647 h 210"/>
              <a:gd name="T12" fmla="*/ 2147483647 w 222"/>
              <a:gd name="T13" fmla="*/ 2147483647 h 210"/>
              <a:gd name="T14" fmla="*/ 2147483647 w 222"/>
              <a:gd name="T15" fmla="*/ 2147483647 h 210"/>
              <a:gd name="T16" fmla="*/ 2147483647 w 222"/>
              <a:gd name="T17" fmla="*/ 2147483647 h 210"/>
              <a:gd name="T18" fmla="*/ 2147483647 w 222"/>
              <a:gd name="T19" fmla="*/ 2147483647 h 210"/>
              <a:gd name="T20" fmla="*/ 2147483647 w 222"/>
              <a:gd name="T21" fmla="*/ 2147483647 h 210"/>
              <a:gd name="T22" fmla="*/ 2147483647 w 222"/>
              <a:gd name="T23" fmla="*/ 2147483647 h 210"/>
              <a:gd name="T24" fmla="*/ 2147483647 w 222"/>
              <a:gd name="T25" fmla="*/ 2147483647 h 210"/>
              <a:gd name="T26" fmla="*/ 2147483647 w 222"/>
              <a:gd name="T27" fmla="*/ 2147483647 h 210"/>
              <a:gd name="T28" fmla="*/ 2147483647 w 222"/>
              <a:gd name="T29" fmla="*/ 2147483647 h 210"/>
              <a:gd name="T30" fmla="*/ 2147483647 w 222"/>
              <a:gd name="T31" fmla="*/ 2147483647 h 210"/>
              <a:gd name="T32" fmla="*/ 2147483647 w 222"/>
              <a:gd name="T33" fmla="*/ 2147483647 h 210"/>
              <a:gd name="T34" fmla="*/ 2147483647 w 222"/>
              <a:gd name="T35" fmla="*/ 2147483647 h 210"/>
              <a:gd name="T36" fmla="*/ 2147483647 w 222"/>
              <a:gd name="T37" fmla="*/ 2147483647 h 210"/>
              <a:gd name="T38" fmla="*/ 2147483647 w 222"/>
              <a:gd name="T39" fmla="*/ 0 h 210"/>
              <a:gd name="T40" fmla="*/ 2147483647 w 222"/>
              <a:gd name="T41" fmla="*/ 0 h 210"/>
              <a:gd name="T42" fmla="*/ 2147483647 w 222"/>
              <a:gd name="T43" fmla="*/ 2147483647 h 210"/>
              <a:gd name="T44" fmla="*/ 2147483647 w 222"/>
              <a:gd name="T45" fmla="*/ 2147483647 h 210"/>
              <a:gd name="T46" fmla="*/ 2147483647 w 222"/>
              <a:gd name="T47" fmla="*/ 2147483647 h 210"/>
              <a:gd name="T48" fmla="*/ 0 w 222"/>
              <a:gd name="T49" fmla="*/ 2147483647 h 210"/>
              <a:gd name="T50" fmla="*/ 2147483647 w 222"/>
              <a:gd name="T51" fmla="*/ 2147483647 h 210"/>
              <a:gd name="T52" fmla="*/ 2147483647 w 222"/>
              <a:gd name="T53" fmla="*/ 2147483647 h 210"/>
              <a:gd name="T54" fmla="*/ 2147483647 w 222"/>
              <a:gd name="T55" fmla="*/ 2147483647 h 210"/>
              <a:gd name="T56" fmla="*/ 2147483647 w 222"/>
              <a:gd name="T57" fmla="*/ 2147483647 h 210"/>
              <a:gd name="T58" fmla="*/ 2147483647 w 222"/>
              <a:gd name="T59" fmla="*/ 2147483647 h 210"/>
              <a:gd name="T60" fmla="*/ 2147483647 w 222"/>
              <a:gd name="T61" fmla="*/ 2147483647 h 210"/>
              <a:gd name="T62" fmla="*/ 2147483647 w 222"/>
              <a:gd name="T63" fmla="*/ 2147483647 h 210"/>
              <a:gd name="T64" fmla="*/ 2147483647 w 222"/>
              <a:gd name="T65" fmla="*/ 2147483647 h 210"/>
              <a:gd name="T66" fmla="*/ 2147483647 w 222"/>
              <a:gd name="T67" fmla="*/ 2147483647 h 210"/>
              <a:gd name="T68" fmla="*/ 2147483647 w 222"/>
              <a:gd name="T69" fmla="*/ 2147483647 h 210"/>
              <a:gd name="T70" fmla="*/ 2147483647 w 222"/>
              <a:gd name="T71" fmla="*/ 2147483647 h 210"/>
              <a:gd name="T72" fmla="*/ 2147483647 w 222"/>
              <a:gd name="T73" fmla="*/ 2147483647 h 210"/>
              <a:gd name="T74" fmla="*/ 2147483647 w 222"/>
              <a:gd name="T75" fmla="*/ 2147483647 h 210"/>
              <a:gd name="T76" fmla="*/ 2147483647 w 222"/>
              <a:gd name="T77" fmla="*/ 2147483647 h 210"/>
              <a:gd name="T78" fmla="*/ 2147483647 w 222"/>
              <a:gd name="T79" fmla="*/ 2147483647 h 210"/>
              <a:gd name="T80" fmla="*/ 2147483647 w 222"/>
              <a:gd name="T81" fmla="*/ 2147483647 h 210"/>
              <a:gd name="T82" fmla="*/ 2147483647 w 222"/>
              <a:gd name="T83" fmla="*/ 2147483647 h 210"/>
              <a:gd name="T84" fmla="*/ 2147483647 w 222"/>
              <a:gd name="T85" fmla="*/ 2147483647 h 210"/>
              <a:gd name="T86" fmla="*/ 2147483647 w 222"/>
              <a:gd name="T87" fmla="*/ 2147483647 h 210"/>
              <a:gd name="T88" fmla="*/ 2147483647 w 222"/>
              <a:gd name="T89" fmla="*/ 2147483647 h 210"/>
              <a:gd name="T90" fmla="*/ 2147483647 w 222"/>
              <a:gd name="T91" fmla="*/ 2147483647 h 210"/>
              <a:gd name="T92" fmla="*/ 2147483647 w 222"/>
              <a:gd name="T93" fmla="*/ 2147483647 h 210"/>
              <a:gd name="T94" fmla="*/ 2147483647 w 222"/>
              <a:gd name="T95" fmla="*/ 2147483647 h 210"/>
              <a:gd name="T96" fmla="*/ 2147483647 w 222"/>
              <a:gd name="T97" fmla="*/ 2147483647 h 210"/>
              <a:gd name="T98" fmla="*/ 2147483647 w 222"/>
              <a:gd name="T99" fmla="*/ 2147483647 h 210"/>
              <a:gd name="T100" fmla="*/ 2147483647 w 222"/>
              <a:gd name="T101" fmla="*/ 2147483647 h 210"/>
              <a:gd name="T102" fmla="*/ 2147483647 w 222"/>
              <a:gd name="T103" fmla="*/ 2147483647 h 210"/>
              <a:gd name="T104" fmla="*/ 2147483647 w 222"/>
              <a:gd name="T105" fmla="*/ 2147483647 h 210"/>
              <a:gd name="T106" fmla="*/ 2147483647 w 222"/>
              <a:gd name="T107" fmla="*/ 2147483647 h 21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2"/>
              <a:gd name="T163" fmla="*/ 0 h 210"/>
              <a:gd name="T164" fmla="*/ 222 w 222"/>
              <a:gd name="T165" fmla="*/ 210 h 21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2" h="210">
                <a:moveTo>
                  <a:pt x="222" y="168"/>
                </a:moveTo>
                <a:lnTo>
                  <a:pt x="216" y="156"/>
                </a:lnTo>
                <a:lnTo>
                  <a:pt x="216" y="144"/>
                </a:lnTo>
                <a:lnTo>
                  <a:pt x="186" y="138"/>
                </a:lnTo>
                <a:lnTo>
                  <a:pt x="174" y="120"/>
                </a:lnTo>
                <a:lnTo>
                  <a:pt x="144" y="108"/>
                </a:lnTo>
                <a:lnTo>
                  <a:pt x="156" y="108"/>
                </a:lnTo>
                <a:lnTo>
                  <a:pt x="174" y="90"/>
                </a:lnTo>
                <a:lnTo>
                  <a:pt x="174" y="84"/>
                </a:lnTo>
                <a:lnTo>
                  <a:pt x="168" y="78"/>
                </a:lnTo>
                <a:lnTo>
                  <a:pt x="144" y="66"/>
                </a:lnTo>
                <a:lnTo>
                  <a:pt x="138" y="60"/>
                </a:lnTo>
                <a:lnTo>
                  <a:pt x="132" y="60"/>
                </a:lnTo>
                <a:lnTo>
                  <a:pt x="138" y="54"/>
                </a:lnTo>
                <a:lnTo>
                  <a:pt x="138" y="30"/>
                </a:lnTo>
                <a:lnTo>
                  <a:pt x="132" y="24"/>
                </a:lnTo>
                <a:lnTo>
                  <a:pt x="114" y="24"/>
                </a:lnTo>
                <a:lnTo>
                  <a:pt x="114" y="12"/>
                </a:lnTo>
                <a:lnTo>
                  <a:pt x="102" y="6"/>
                </a:lnTo>
                <a:lnTo>
                  <a:pt x="96" y="0"/>
                </a:lnTo>
                <a:lnTo>
                  <a:pt x="84" y="0"/>
                </a:lnTo>
                <a:lnTo>
                  <a:pt x="84" y="18"/>
                </a:lnTo>
                <a:lnTo>
                  <a:pt x="30" y="12"/>
                </a:lnTo>
                <a:lnTo>
                  <a:pt x="24" y="18"/>
                </a:lnTo>
                <a:lnTo>
                  <a:pt x="0" y="24"/>
                </a:lnTo>
                <a:lnTo>
                  <a:pt x="6" y="30"/>
                </a:lnTo>
                <a:lnTo>
                  <a:pt x="6" y="42"/>
                </a:lnTo>
                <a:lnTo>
                  <a:pt x="18" y="78"/>
                </a:lnTo>
                <a:lnTo>
                  <a:pt x="18" y="90"/>
                </a:lnTo>
                <a:lnTo>
                  <a:pt x="24" y="102"/>
                </a:lnTo>
                <a:lnTo>
                  <a:pt x="30" y="108"/>
                </a:lnTo>
                <a:lnTo>
                  <a:pt x="42" y="114"/>
                </a:lnTo>
                <a:lnTo>
                  <a:pt x="54" y="114"/>
                </a:lnTo>
                <a:lnTo>
                  <a:pt x="66" y="108"/>
                </a:lnTo>
                <a:lnTo>
                  <a:pt x="72" y="108"/>
                </a:lnTo>
                <a:lnTo>
                  <a:pt x="72" y="114"/>
                </a:lnTo>
                <a:lnTo>
                  <a:pt x="78" y="120"/>
                </a:lnTo>
                <a:lnTo>
                  <a:pt x="78" y="132"/>
                </a:lnTo>
                <a:lnTo>
                  <a:pt x="84" y="144"/>
                </a:lnTo>
                <a:lnTo>
                  <a:pt x="84" y="150"/>
                </a:lnTo>
                <a:lnTo>
                  <a:pt x="90" y="156"/>
                </a:lnTo>
                <a:lnTo>
                  <a:pt x="108" y="132"/>
                </a:lnTo>
                <a:lnTo>
                  <a:pt x="126" y="132"/>
                </a:lnTo>
                <a:lnTo>
                  <a:pt x="138" y="144"/>
                </a:lnTo>
                <a:lnTo>
                  <a:pt x="174" y="144"/>
                </a:lnTo>
                <a:lnTo>
                  <a:pt x="174" y="156"/>
                </a:lnTo>
                <a:lnTo>
                  <a:pt x="180" y="162"/>
                </a:lnTo>
                <a:lnTo>
                  <a:pt x="180" y="174"/>
                </a:lnTo>
                <a:lnTo>
                  <a:pt x="186" y="186"/>
                </a:lnTo>
                <a:lnTo>
                  <a:pt x="186" y="198"/>
                </a:lnTo>
                <a:lnTo>
                  <a:pt x="192" y="204"/>
                </a:lnTo>
                <a:lnTo>
                  <a:pt x="192" y="210"/>
                </a:lnTo>
                <a:lnTo>
                  <a:pt x="222" y="210"/>
                </a:lnTo>
                <a:lnTo>
                  <a:pt x="222" y="16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5" name="Argentina" descr="© INSCALE GmbH, 05.05.2010&#10;http://www.presentationload.com/">
            <a:extLst>
              <a:ext uri="{FF2B5EF4-FFF2-40B4-BE49-F238E27FC236}">
                <a16:creationId xmlns:a16="http://schemas.microsoft.com/office/drawing/2014/main" id="{384B9A42-8371-A7EE-5D87-C5E310C3020A}"/>
              </a:ext>
            </a:extLst>
          </p:cNvPr>
          <p:cNvSpPr>
            <a:spLocks noEditPoints="1"/>
          </p:cNvSpPr>
          <p:nvPr/>
        </p:nvSpPr>
        <p:spPr bwMode="gray">
          <a:xfrm>
            <a:off x="3348628" y="5216560"/>
            <a:ext cx="514496" cy="1150701"/>
          </a:xfrm>
          <a:custGeom>
            <a:avLst/>
            <a:gdLst>
              <a:gd name="T0" fmla="*/ 2147483647 w 1092"/>
              <a:gd name="T1" fmla="*/ 2147483647 h 2442"/>
              <a:gd name="T2" fmla="*/ 2147483647 w 1092"/>
              <a:gd name="T3" fmla="*/ 2147483647 h 2442"/>
              <a:gd name="T4" fmla="*/ 2147483647 w 1092"/>
              <a:gd name="T5" fmla="*/ 2147483647 h 2442"/>
              <a:gd name="T6" fmla="*/ 2147483647 w 1092"/>
              <a:gd name="T7" fmla="*/ 2147483647 h 2442"/>
              <a:gd name="T8" fmla="*/ 2147483647 w 1092"/>
              <a:gd name="T9" fmla="*/ 2147483647 h 2442"/>
              <a:gd name="T10" fmla="*/ 2147483647 w 1092"/>
              <a:gd name="T11" fmla="*/ 2147483647 h 2442"/>
              <a:gd name="T12" fmla="*/ 2147483647 w 1092"/>
              <a:gd name="T13" fmla="*/ 2147483647 h 2442"/>
              <a:gd name="T14" fmla="*/ 2147483647 w 1092"/>
              <a:gd name="T15" fmla="*/ 2147483647 h 2442"/>
              <a:gd name="T16" fmla="*/ 2147483647 w 1092"/>
              <a:gd name="T17" fmla="*/ 2147483647 h 2442"/>
              <a:gd name="T18" fmla="*/ 2147483647 w 1092"/>
              <a:gd name="T19" fmla="*/ 2147483647 h 2442"/>
              <a:gd name="T20" fmla="*/ 2147483647 w 1092"/>
              <a:gd name="T21" fmla="*/ 0 h 2442"/>
              <a:gd name="T22" fmla="*/ 2147483647 w 1092"/>
              <a:gd name="T23" fmla="*/ 2147483647 h 2442"/>
              <a:gd name="T24" fmla="*/ 2147483647 w 1092"/>
              <a:gd name="T25" fmla="*/ 2147483647 h 2442"/>
              <a:gd name="T26" fmla="*/ 2147483647 w 1092"/>
              <a:gd name="T27" fmla="*/ 2147483647 h 2442"/>
              <a:gd name="T28" fmla="*/ 2147483647 w 1092"/>
              <a:gd name="T29" fmla="*/ 2147483647 h 2442"/>
              <a:gd name="T30" fmla="*/ 2147483647 w 1092"/>
              <a:gd name="T31" fmla="*/ 2147483647 h 2442"/>
              <a:gd name="T32" fmla="*/ 2147483647 w 1092"/>
              <a:gd name="T33" fmla="*/ 2147483647 h 2442"/>
              <a:gd name="T34" fmla="*/ 2147483647 w 1092"/>
              <a:gd name="T35" fmla="*/ 2147483647 h 2442"/>
              <a:gd name="T36" fmla="*/ 2147483647 w 1092"/>
              <a:gd name="T37" fmla="*/ 2147483647 h 2442"/>
              <a:gd name="T38" fmla="*/ 2147483647 w 1092"/>
              <a:gd name="T39" fmla="*/ 2147483647 h 2442"/>
              <a:gd name="T40" fmla="*/ 2147483647 w 1092"/>
              <a:gd name="T41" fmla="*/ 2147483647 h 2442"/>
              <a:gd name="T42" fmla="*/ 2147483647 w 1092"/>
              <a:gd name="T43" fmla="*/ 2147483647 h 2442"/>
              <a:gd name="T44" fmla="*/ 2147483647 w 1092"/>
              <a:gd name="T45" fmla="*/ 2147483647 h 2442"/>
              <a:gd name="T46" fmla="*/ 2147483647 w 1092"/>
              <a:gd name="T47" fmla="*/ 2147483647 h 2442"/>
              <a:gd name="T48" fmla="*/ 2147483647 w 1092"/>
              <a:gd name="T49" fmla="*/ 2147483647 h 2442"/>
              <a:gd name="T50" fmla="*/ 2147483647 w 1092"/>
              <a:gd name="T51" fmla="*/ 2147483647 h 2442"/>
              <a:gd name="T52" fmla="*/ 2147483647 w 1092"/>
              <a:gd name="T53" fmla="*/ 2147483647 h 2442"/>
              <a:gd name="T54" fmla="*/ 2147483647 w 1092"/>
              <a:gd name="T55" fmla="*/ 2147483647 h 2442"/>
              <a:gd name="T56" fmla="*/ 2147483647 w 1092"/>
              <a:gd name="T57" fmla="*/ 2147483647 h 2442"/>
              <a:gd name="T58" fmla="*/ 2147483647 w 1092"/>
              <a:gd name="T59" fmla="*/ 2147483647 h 2442"/>
              <a:gd name="T60" fmla="*/ 2147483647 w 1092"/>
              <a:gd name="T61" fmla="*/ 2147483647 h 2442"/>
              <a:gd name="T62" fmla="*/ 2147483647 w 1092"/>
              <a:gd name="T63" fmla="*/ 2147483647 h 2442"/>
              <a:gd name="T64" fmla="*/ 2147483647 w 1092"/>
              <a:gd name="T65" fmla="*/ 2147483647 h 2442"/>
              <a:gd name="T66" fmla="*/ 2147483647 w 1092"/>
              <a:gd name="T67" fmla="*/ 2147483647 h 2442"/>
              <a:gd name="T68" fmla="*/ 2147483647 w 1092"/>
              <a:gd name="T69" fmla="*/ 2147483647 h 2442"/>
              <a:gd name="T70" fmla="*/ 2147483647 w 1092"/>
              <a:gd name="T71" fmla="*/ 2147483647 h 2442"/>
              <a:gd name="T72" fmla="*/ 2147483647 w 1092"/>
              <a:gd name="T73" fmla="*/ 2147483647 h 2442"/>
              <a:gd name="T74" fmla="*/ 2147483647 w 1092"/>
              <a:gd name="T75" fmla="*/ 2147483647 h 2442"/>
              <a:gd name="T76" fmla="*/ 2147483647 w 1092"/>
              <a:gd name="T77" fmla="*/ 2147483647 h 2442"/>
              <a:gd name="T78" fmla="*/ 2147483647 w 1092"/>
              <a:gd name="T79" fmla="*/ 2147483647 h 2442"/>
              <a:gd name="T80" fmla="*/ 2147483647 w 1092"/>
              <a:gd name="T81" fmla="*/ 2147483647 h 2442"/>
              <a:gd name="T82" fmla="*/ 2147483647 w 1092"/>
              <a:gd name="T83" fmla="*/ 2147483647 h 2442"/>
              <a:gd name="T84" fmla="*/ 2147483647 w 1092"/>
              <a:gd name="T85" fmla="*/ 2147483647 h 2442"/>
              <a:gd name="T86" fmla="*/ 2147483647 w 1092"/>
              <a:gd name="T87" fmla="*/ 2147483647 h 2442"/>
              <a:gd name="T88" fmla="*/ 2147483647 w 1092"/>
              <a:gd name="T89" fmla="*/ 2147483647 h 2442"/>
              <a:gd name="T90" fmla="*/ 2147483647 w 1092"/>
              <a:gd name="T91" fmla="*/ 2147483647 h 2442"/>
              <a:gd name="T92" fmla="*/ 2147483647 w 1092"/>
              <a:gd name="T93" fmla="*/ 2147483647 h 2442"/>
              <a:gd name="T94" fmla="*/ 2147483647 w 1092"/>
              <a:gd name="T95" fmla="*/ 2147483647 h 2442"/>
              <a:gd name="T96" fmla="*/ 2147483647 w 1092"/>
              <a:gd name="T97" fmla="*/ 2147483647 h 2442"/>
              <a:gd name="T98" fmla="*/ 2147483647 w 1092"/>
              <a:gd name="T99" fmla="*/ 2147483647 h 2442"/>
              <a:gd name="T100" fmla="*/ 2147483647 w 1092"/>
              <a:gd name="T101" fmla="*/ 2147483647 h 2442"/>
              <a:gd name="T102" fmla="*/ 2147483647 w 1092"/>
              <a:gd name="T103" fmla="*/ 2147483647 h 2442"/>
              <a:gd name="T104" fmla="*/ 2147483647 w 1092"/>
              <a:gd name="T105" fmla="*/ 2147483647 h 2442"/>
              <a:gd name="T106" fmla="*/ 2147483647 w 1092"/>
              <a:gd name="T107" fmla="*/ 2147483647 h 2442"/>
              <a:gd name="T108" fmla="*/ 2147483647 w 1092"/>
              <a:gd name="T109" fmla="*/ 2147483647 h 2442"/>
              <a:gd name="T110" fmla="*/ 2147483647 w 1092"/>
              <a:gd name="T111" fmla="*/ 2147483647 h 2442"/>
              <a:gd name="T112" fmla="*/ 2147483647 w 1092"/>
              <a:gd name="T113" fmla="*/ 2147483647 h 24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92"/>
              <a:gd name="T172" fmla="*/ 0 h 2442"/>
              <a:gd name="T173" fmla="*/ 1092 w 1092"/>
              <a:gd name="T174" fmla="*/ 2442 h 244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92" h="2442">
                <a:moveTo>
                  <a:pt x="954" y="534"/>
                </a:moveTo>
                <a:lnTo>
                  <a:pt x="978" y="528"/>
                </a:lnTo>
                <a:lnTo>
                  <a:pt x="984" y="504"/>
                </a:lnTo>
                <a:lnTo>
                  <a:pt x="990" y="498"/>
                </a:lnTo>
                <a:lnTo>
                  <a:pt x="990" y="480"/>
                </a:lnTo>
                <a:lnTo>
                  <a:pt x="1026" y="480"/>
                </a:lnTo>
                <a:lnTo>
                  <a:pt x="1026" y="462"/>
                </a:lnTo>
                <a:lnTo>
                  <a:pt x="1032" y="450"/>
                </a:lnTo>
                <a:lnTo>
                  <a:pt x="1038" y="444"/>
                </a:lnTo>
                <a:lnTo>
                  <a:pt x="1092" y="426"/>
                </a:lnTo>
                <a:lnTo>
                  <a:pt x="1092" y="390"/>
                </a:lnTo>
                <a:lnTo>
                  <a:pt x="1086" y="372"/>
                </a:lnTo>
                <a:lnTo>
                  <a:pt x="1086" y="342"/>
                </a:lnTo>
                <a:lnTo>
                  <a:pt x="1080" y="336"/>
                </a:lnTo>
                <a:lnTo>
                  <a:pt x="1074" y="336"/>
                </a:lnTo>
                <a:lnTo>
                  <a:pt x="1074" y="324"/>
                </a:lnTo>
                <a:lnTo>
                  <a:pt x="1062" y="300"/>
                </a:lnTo>
                <a:lnTo>
                  <a:pt x="1056" y="294"/>
                </a:lnTo>
                <a:lnTo>
                  <a:pt x="1038" y="294"/>
                </a:lnTo>
                <a:lnTo>
                  <a:pt x="1032" y="300"/>
                </a:lnTo>
                <a:lnTo>
                  <a:pt x="1020" y="306"/>
                </a:lnTo>
                <a:lnTo>
                  <a:pt x="1020" y="384"/>
                </a:lnTo>
                <a:lnTo>
                  <a:pt x="1008" y="390"/>
                </a:lnTo>
                <a:lnTo>
                  <a:pt x="1002" y="402"/>
                </a:lnTo>
                <a:lnTo>
                  <a:pt x="990" y="408"/>
                </a:lnTo>
                <a:lnTo>
                  <a:pt x="984" y="414"/>
                </a:lnTo>
                <a:lnTo>
                  <a:pt x="978" y="414"/>
                </a:lnTo>
                <a:lnTo>
                  <a:pt x="966" y="426"/>
                </a:lnTo>
                <a:lnTo>
                  <a:pt x="954" y="450"/>
                </a:lnTo>
                <a:lnTo>
                  <a:pt x="948" y="456"/>
                </a:lnTo>
                <a:lnTo>
                  <a:pt x="948" y="450"/>
                </a:lnTo>
                <a:lnTo>
                  <a:pt x="942" y="444"/>
                </a:lnTo>
                <a:lnTo>
                  <a:pt x="930" y="444"/>
                </a:lnTo>
                <a:lnTo>
                  <a:pt x="924" y="450"/>
                </a:lnTo>
                <a:lnTo>
                  <a:pt x="924" y="468"/>
                </a:lnTo>
                <a:lnTo>
                  <a:pt x="912" y="450"/>
                </a:lnTo>
                <a:lnTo>
                  <a:pt x="852" y="450"/>
                </a:lnTo>
                <a:lnTo>
                  <a:pt x="834" y="444"/>
                </a:lnTo>
                <a:lnTo>
                  <a:pt x="822" y="438"/>
                </a:lnTo>
                <a:lnTo>
                  <a:pt x="816" y="432"/>
                </a:lnTo>
                <a:lnTo>
                  <a:pt x="804" y="426"/>
                </a:lnTo>
                <a:lnTo>
                  <a:pt x="798" y="426"/>
                </a:lnTo>
                <a:lnTo>
                  <a:pt x="786" y="432"/>
                </a:lnTo>
                <a:lnTo>
                  <a:pt x="762" y="432"/>
                </a:lnTo>
                <a:lnTo>
                  <a:pt x="756" y="426"/>
                </a:lnTo>
                <a:lnTo>
                  <a:pt x="756" y="414"/>
                </a:lnTo>
                <a:lnTo>
                  <a:pt x="762" y="402"/>
                </a:lnTo>
                <a:lnTo>
                  <a:pt x="768" y="396"/>
                </a:lnTo>
                <a:lnTo>
                  <a:pt x="774" y="384"/>
                </a:lnTo>
                <a:lnTo>
                  <a:pt x="780" y="378"/>
                </a:lnTo>
                <a:lnTo>
                  <a:pt x="780" y="342"/>
                </a:lnTo>
                <a:lnTo>
                  <a:pt x="798" y="342"/>
                </a:lnTo>
                <a:lnTo>
                  <a:pt x="804" y="336"/>
                </a:lnTo>
                <a:lnTo>
                  <a:pt x="804" y="330"/>
                </a:lnTo>
                <a:lnTo>
                  <a:pt x="798" y="318"/>
                </a:lnTo>
                <a:lnTo>
                  <a:pt x="792" y="312"/>
                </a:lnTo>
                <a:lnTo>
                  <a:pt x="798" y="300"/>
                </a:lnTo>
                <a:lnTo>
                  <a:pt x="804" y="294"/>
                </a:lnTo>
                <a:lnTo>
                  <a:pt x="804" y="282"/>
                </a:lnTo>
                <a:lnTo>
                  <a:pt x="810" y="276"/>
                </a:lnTo>
                <a:lnTo>
                  <a:pt x="804" y="270"/>
                </a:lnTo>
                <a:lnTo>
                  <a:pt x="792" y="264"/>
                </a:lnTo>
                <a:lnTo>
                  <a:pt x="774" y="258"/>
                </a:lnTo>
                <a:lnTo>
                  <a:pt x="762" y="252"/>
                </a:lnTo>
                <a:lnTo>
                  <a:pt x="750" y="252"/>
                </a:lnTo>
                <a:lnTo>
                  <a:pt x="744" y="246"/>
                </a:lnTo>
                <a:lnTo>
                  <a:pt x="708" y="228"/>
                </a:lnTo>
                <a:lnTo>
                  <a:pt x="690" y="216"/>
                </a:lnTo>
                <a:lnTo>
                  <a:pt x="678" y="210"/>
                </a:lnTo>
                <a:lnTo>
                  <a:pt x="672" y="204"/>
                </a:lnTo>
                <a:lnTo>
                  <a:pt x="666" y="204"/>
                </a:lnTo>
                <a:lnTo>
                  <a:pt x="660" y="198"/>
                </a:lnTo>
                <a:lnTo>
                  <a:pt x="648" y="192"/>
                </a:lnTo>
                <a:lnTo>
                  <a:pt x="642" y="186"/>
                </a:lnTo>
                <a:lnTo>
                  <a:pt x="630" y="180"/>
                </a:lnTo>
                <a:lnTo>
                  <a:pt x="600" y="180"/>
                </a:lnTo>
                <a:lnTo>
                  <a:pt x="564" y="162"/>
                </a:lnTo>
                <a:lnTo>
                  <a:pt x="558" y="156"/>
                </a:lnTo>
                <a:lnTo>
                  <a:pt x="552" y="156"/>
                </a:lnTo>
                <a:lnTo>
                  <a:pt x="546" y="138"/>
                </a:lnTo>
                <a:lnTo>
                  <a:pt x="534" y="132"/>
                </a:lnTo>
                <a:lnTo>
                  <a:pt x="516" y="114"/>
                </a:lnTo>
                <a:lnTo>
                  <a:pt x="492" y="102"/>
                </a:lnTo>
                <a:lnTo>
                  <a:pt x="486" y="96"/>
                </a:lnTo>
                <a:lnTo>
                  <a:pt x="480" y="84"/>
                </a:lnTo>
                <a:lnTo>
                  <a:pt x="468" y="78"/>
                </a:lnTo>
                <a:lnTo>
                  <a:pt x="462" y="66"/>
                </a:lnTo>
                <a:lnTo>
                  <a:pt x="456" y="60"/>
                </a:lnTo>
                <a:lnTo>
                  <a:pt x="456" y="54"/>
                </a:lnTo>
                <a:lnTo>
                  <a:pt x="438" y="36"/>
                </a:lnTo>
                <a:lnTo>
                  <a:pt x="402" y="12"/>
                </a:lnTo>
                <a:lnTo>
                  <a:pt x="330" y="18"/>
                </a:lnTo>
                <a:lnTo>
                  <a:pt x="318" y="72"/>
                </a:lnTo>
                <a:lnTo>
                  <a:pt x="288" y="24"/>
                </a:lnTo>
                <a:lnTo>
                  <a:pt x="234" y="24"/>
                </a:lnTo>
                <a:lnTo>
                  <a:pt x="216" y="18"/>
                </a:lnTo>
                <a:lnTo>
                  <a:pt x="204" y="18"/>
                </a:lnTo>
                <a:lnTo>
                  <a:pt x="180" y="6"/>
                </a:lnTo>
                <a:lnTo>
                  <a:pt x="174" y="0"/>
                </a:lnTo>
                <a:lnTo>
                  <a:pt x="162" y="24"/>
                </a:lnTo>
                <a:lnTo>
                  <a:pt x="138" y="30"/>
                </a:lnTo>
                <a:lnTo>
                  <a:pt x="138" y="48"/>
                </a:lnTo>
                <a:lnTo>
                  <a:pt x="126" y="48"/>
                </a:lnTo>
                <a:lnTo>
                  <a:pt x="126" y="78"/>
                </a:lnTo>
                <a:lnTo>
                  <a:pt x="114" y="78"/>
                </a:lnTo>
                <a:lnTo>
                  <a:pt x="126" y="96"/>
                </a:lnTo>
                <a:lnTo>
                  <a:pt x="114" y="180"/>
                </a:lnTo>
                <a:lnTo>
                  <a:pt x="108" y="180"/>
                </a:lnTo>
                <a:lnTo>
                  <a:pt x="102" y="186"/>
                </a:lnTo>
                <a:lnTo>
                  <a:pt x="90" y="192"/>
                </a:lnTo>
                <a:lnTo>
                  <a:pt x="72" y="198"/>
                </a:lnTo>
                <a:lnTo>
                  <a:pt x="60" y="210"/>
                </a:lnTo>
                <a:lnTo>
                  <a:pt x="48" y="216"/>
                </a:lnTo>
                <a:lnTo>
                  <a:pt x="42" y="228"/>
                </a:lnTo>
                <a:lnTo>
                  <a:pt x="36" y="234"/>
                </a:lnTo>
                <a:lnTo>
                  <a:pt x="36" y="240"/>
                </a:lnTo>
                <a:lnTo>
                  <a:pt x="42" y="246"/>
                </a:lnTo>
                <a:lnTo>
                  <a:pt x="54" y="252"/>
                </a:lnTo>
                <a:lnTo>
                  <a:pt x="66" y="252"/>
                </a:lnTo>
                <a:lnTo>
                  <a:pt x="66" y="258"/>
                </a:lnTo>
                <a:lnTo>
                  <a:pt x="42" y="282"/>
                </a:lnTo>
                <a:lnTo>
                  <a:pt x="42" y="300"/>
                </a:lnTo>
                <a:lnTo>
                  <a:pt x="48" y="306"/>
                </a:lnTo>
                <a:lnTo>
                  <a:pt x="60" y="312"/>
                </a:lnTo>
                <a:lnTo>
                  <a:pt x="72" y="324"/>
                </a:lnTo>
                <a:lnTo>
                  <a:pt x="78" y="336"/>
                </a:lnTo>
                <a:lnTo>
                  <a:pt x="72" y="342"/>
                </a:lnTo>
                <a:lnTo>
                  <a:pt x="66" y="354"/>
                </a:lnTo>
                <a:lnTo>
                  <a:pt x="54" y="366"/>
                </a:lnTo>
                <a:lnTo>
                  <a:pt x="48" y="366"/>
                </a:lnTo>
                <a:lnTo>
                  <a:pt x="54" y="366"/>
                </a:lnTo>
                <a:lnTo>
                  <a:pt x="60" y="372"/>
                </a:lnTo>
                <a:lnTo>
                  <a:pt x="84" y="384"/>
                </a:lnTo>
                <a:lnTo>
                  <a:pt x="90" y="396"/>
                </a:lnTo>
                <a:lnTo>
                  <a:pt x="90" y="408"/>
                </a:lnTo>
                <a:lnTo>
                  <a:pt x="78" y="414"/>
                </a:lnTo>
                <a:lnTo>
                  <a:pt x="72" y="420"/>
                </a:lnTo>
                <a:lnTo>
                  <a:pt x="54" y="420"/>
                </a:lnTo>
                <a:lnTo>
                  <a:pt x="54" y="432"/>
                </a:lnTo>
                <a:lnTo>
                  <a:pt x="48" y="450"/>
                </a:lnTo>
                <a:lnTo>
                  <a:pt x="48" y="462"/>
                </a:lnTo>
                <a:lnTo>
                  <a:pt x="42" y="474"/>
                </a:lnTo>
                <a:lnTo>
                  <a:pt x="42" y="486"/>
                </a:lnTo>
                <a:lnTo>
                  <a:pt x="30" y="498"/>
                </a:lnTo>
                <a:lnTo>
                  <a:pt x="24" y="510"/>
                </a:lnTo>
                <a:lnTo>
                  <a:pt x="18" y="516"/>
                </a:lnTo>
                <a:lnTo>
                  <a:pt x="18" y="582"/>
                </a:lnTo>
                <a:lnTo>
                  <a:pt x="6" y="594"/>
                </a:lnTo>
                <a:lnTo>
                  <a:pt x="6" y="606"/>
                </a:lnTo>
                <a:lnTo>
                  <a:pt x="18" y="630"/>
                </a:lnTo>
                <a:lnTo>
                  <a:pt x="30" y="666"/>
                </a:lnTo>
                <a:lnTo>
                  <a:pt x="36" y="678"/>
                </a:lnTo>
                <a:lnTo>
                  <a:pt x="36" y="684"/>
                </a:lnTo>
                <a:lnTo>
                  <a:pt x="12" y="684"/>
                </a:lnTo>
                <a:lnTo>
                  <a:pt x="18" y="738"/>
                </a:lnTo>
                <a:lnTo>
                  <a:pt x="6" y="744"/>
                </a:lnTo>
                <a:lnTo>
                  <a:pt x="0" y="744"/>
                </a:lnTo>
                <a:lnTo>
                  <a:pt x="0" y="768"/>
                </a:lnTo>
                <a:lnTo>
                  <a:pt x="6" y="774"/>
                </a:lnTo>
                <a:lnTo>
                  <a:pt x="6" y="780"/>
                </a:lnTo>
                <a:lnTo>
                  <a:pt x="18" y="786"/>
                </a:lnTo>
                <a:lnTo>
                  <a:pt x="36" y="804"/>
                </a:lnTo>
                <a:lnTo>
                  <a:pt x="36" y="816"/>
                </a:lnTo>
                <a:lnTo>
                  <a:pt x="30" y="822"/>
                </a:lnTo>
                <a:lnTo>
                  <a:pt x="30" y="828"/>
                </a:lnTo>
                <a:lnTo>
                  <a:pt x="48" y="846"/>
                </a:lnTo>
                <a:lnTo>
                  <a:pt x="60" y="876"/>
                </a:lnTo>
                <a:lnTo>
                  <a:pt x="66" y="888"/>
                </a:lnTo>
                <a:lnTo>
                  <a:pt x="60" y="894"/>
                </a:lnTo>
                <a:lnTo>
                  <a:pt x="60" y="906"/>
                </a:lnTo>
                <a:lnTo>
                  <a:pt x="72" y="918"/>
                </a:lnTo>
                <a:lnTo>
                  <a:pt x="96" y="918"/>
                </a:lnTo>
                <a:lnTo>
                  <a:pt x="102" y="960"/>
                </a:lnTo>
                <a:lnTo>
                  <a:pt x="108" y="972"/>
                </a:lnTo>
                <a:lnTo>
                  <a:pt x="114" y="978"/>
                </a:lnTo>
                <a:lnTo>
                  <a:pt x="120" y="990"/>
                </a:lnTo>
                <a:lnTo>
                  <a:pt x="120" y="996"/>
                </a:lnTo>
                <a:lnTo>
                  <a:pt x="102" y="1014"/>
                </a:lnTo>
                <a:lnTo>
                  <a:pt x="102" y="1038"/>
                </a:lnTo>
                <a:lnTo>
                  <a:pt x="96" y="1056"/>
                </a:lnTo>
                <a:lnTo>
                  <a:pt x="96" y="1086"/>
                </a:lnTo>
                <a:lnTo>
                  <a:pt x="84" y="1086"/>
                </a:lnTo>
                <a:lnTo>
                  <a:pt x="90" y="1092"/>
                </a:lnTo>
                <a:lnTo>
                  <a:pt x="96" y="1104"/>
                </a:lnTo>
                <a:lnTo>
                  <a:pt x="102" y="1110"/>
                </a:lnTo>
                <a:lnTo>
                  <a:pt x="108" y="1122"/>
                </a:lnTo>
                <a:lnTo>
                  <a:pt x="114" y="1128"/>
                </a:lnTo>
                <a:lnTo>
                  <a:pt x="114" y="1140"/>
                </a:lnTo>
                <a:lnTo>
                  <a:pt x="108" y="1152"/>
                </a:lnTo>
                <a:lnTo>
                  <a:pt x="108" y="1158"/>
                </a:lnTo>
                <a:lnTo>
                  <a:pt x="102" y="1176"/>
                </a:lnTo>
                <a:lnTo>
                  <a:pt x="78" y="1182"/>
                </a:lnTo>
                <a:lnTo>
                  <a:pt x="78" y="1188"/>
                </a:lnTo>
                <a:lnTo>
                  <a:pt x="84" y="1194"/>
                </a:lnTo>
                <a:lnTo>
                  <a:pt x="84" y="1206"/>
                </a:lnTo>
                <a:lnTo>
                  <a:pt x="90" y="1224"/>
                </a:lnTo>
                <a:lnTo>
                  <a:pt x="96" y="1236"/>
                </a:lnTo>
                <a:lnTo>
                  <a:pt x="96" y="1284"/>
                </a:lnTo>
                <a:lnTo>
                  <a:pt x="126" y="1308"/>
                </a:lnTo>
                <a:lnTo>
                  <a:pt x="126" y="1326"/>
                </a:lnTo>
                <a:lnTo>
                  <a:pt x="132" y="1326"/>
                </a:lnTo>
                <a:lnTo>
                  <a:pt x="150" y="1344"/>
                </a:lnTo>
                <a:lnTo>
                  <a:pt x="150" y="1350"/>
                </a:lnTo>
                <a:lnTo>
                  <a:pt x="144" y="1362"/>
                </a:lnTo>
                <a:lnTo>
                  <a:pt x="132" y="1368"/>
                </a:lnTo>
                <a:lnTo>
                  <a:pt x="126" y="1374"/>
                </a:lnTo>
                <a:lnTo>
                  <a:pt x="120" y="1374"/>
                </a:lnTo>
                <a:lnTo>
                  <a:pt x="132" y="1416"/>
                </a:lnTo>
                <a:lnTo>
                  <a:pt x="114" y="1428"/>
                </a:lnTo>
                <a:lnTo>
                  <a:pt x="132" y="1446"/>
                </a:lnTo>
                <a:lnTo>
                  <a:pt x="132" y="1452"/>
                </a:lnTo>
                <a:lnTo>
                  <a:pt x="126" y="1464"/>
                </a:lnTo>
                <a:lnTo>
                  <a:pt x="126" y="1470"/>
                </a:lnTo>
                <a:lnTo>
                  <a:pt x="144" y="1482"/>
                </a:lnTo>
                <a:lnTo>
                  <a:pt x="144" y="1494"/>
                </a:lnTo>
                <a:lnTo>
                  <a:pt x="138" y="1500"/>
                </a:lnTo>
                <a:lnTo>
                  <a:pt x="138" y="1530"/>
                </a:lnTo>
                <a:lnTo>
                  <a:pt x="144" y="1536"/>
                </a:lnTo>
                <a:lnTo>
                  <a:pt x="150" y="1548"/>
                </a:lnTo>
                <a:lnTo>
                  <a:pt x="150" y="1572"/>
                </a:lnTo>
                <a:lnTo>
                  <a:pt x="156" y="1584"/>
                </a:lnTo>
                <a:lnTo>
                  <a:pt x="174" y="1602"/>
                </a:lnTo>
                <a:lnTo>
                  <a:pt x="186" y="1608"/>
                </a:lnTo>
                <a:lnTo>
                  <a:pt x="198" y="1620"/>
                </a:lnTo>
                <a:lnTo>
                  <a:pt x="192" y="1620"/>
                </a:lnTo>
                <a:lnTo>
                  <a:pt x="180" y="1626"/>
                </a:lnTo>
                <a:lnTo>
                  <a:pt x="174" y="1632"/>
                </a:lnTo>
                <a:lnTo>
                  <a:pt x="174" y="1644"/>
                </a:lnTo>
                <a:lnTo>
                  <a:pt x="180" y="1656"/>
                </a:lnTo>
                <a:lnTo>
                  <a:pt x="180" y="1674"/>
                </a:lnTo>
                <a:lnTo>
                  <a:pt x="186" y="1686"/>
                </a:lnTo>
                <a:lnTo>
                  <a:pt x="186" y="1698"/>
                </a:lnTo>
                <a:lnTo>
                  <a:pt x="192" y="1704"/>
                </a:lnTo>
                <a:lnTo>
                  <a:pt x="216" y="1716"/>
                </a:lnTo>
                <a:lnTo>
                  <a:pt x="210" y="1746"/>
                </a:lnTo>
                <a:lnTo>
                  <a:pt x="216" y="1746"/>
                </a:lnTo>
                <a:lnTo>
                  <a:pt x="228" y="1752"/>
                </a:lnTo>
                <a:lnTo>
                  <a:pt x="234" y="1758"/>
                </a:lnTo>
                <a:lnTo>
                  <a:pt x="234" y="1764"/>
                </a:lnTo>
                <a:lnTo>
                  <a:pt x="240" y="1776"/>
                </a:lnTo>
                <a:lnTo>
                  <a:pt x="240" y="1806"/>
                </a:lnTo>
                <a:lnTo>
                  <a:pt x="252" y="1818"/>
                </a:lnTo>
                <a:lnTo>
                  <a:pt x="282" y="1818"/>
                </a:lnTo>
                <a:lnTo>
                  <a:pt x="294" y="1824"/>
                </a:lnTo>
                <a:lnTo>
                  <a:pt x="294" y="1830"/>
                </a:lnTo>
                <a:lnTo>
                  <a:pt x="288" y="1836"/>
                </a:lnTo>
                <a:lnTo>
                  <a:pt x="276" y="1836"/>
                </a:lnTo>
                <a:lnTo>
                  <a:pt x="264" y="1842"/>
                </a:lnTo>
                <a:lnTo>
                  <a:pt x="246" y="1842"/>
                </a:lnTo>
                <a:lnTo>
                  <a:pt x="252" y="1848"/>
                </a:lnTo>
                <a:lnTo>
                  <a:pt x="258" y="1848"/>
                </a:lnTo>
                <a:lnTo>
                  <a:pt x="270" y="1854"/>
                </a:lnTo>
                <a:lnTo>
                  <a:pt x="276" y="1860"/>
                </a:lnTo>
                <a:lnTo>
                  <a:pt x="288" y="1860"/>
                </a:lnTo>
                <a:lnTo>
                  <a:pt x="312" y="1884"/>
                </a:lnTo>
                <a:lnTo>
                  <a:pt x="306" y="1890"/>
                </a:lnTo>
                <a:lnTo>
                  <a:pt x="300" y="1902"/>
                </a:lnTo>
                <a:lnTo>
                  <a:pt x="288" y="1914"/>
                </a:lnTo>
                <a:lnTo>
                  <a:pt x="312" y="1932"/>
                </a:lnTo>
                <a:lnTo>
                  <a:pt x="306" y="1956"/>
                </a:lnTo>
                <a:lnTo>
                  <a:pt x="330" y="1980"/>
                </a:lnTo>
                <a:lnTo>
                  <a:pt x="324" y="2016"/>
                </a:lnTo>
                <a:lnTo>
                  <a:pt x="336" y="2040"/>
                </a:lnTo>
                <a:lnTo>
                  <a:pt x="324" y="2046"/>
                </a:lnTo>
                <a:lnTo>
                  <a:pt x="318" y="2088"/>
                </a:lnTo>
                <a:lnTo>
                  <a:pt x="324" y="2088"/>
                </a:lnTo>
                <a:lnTo>
                  <a:pt x="348" y="2112"/>
                </a:lnTo>
                <a:lnTo>
                  <a:pt x="348" y="2118"/>
                </a:lnTo>
                <a:lnTo>
                  <a:pt x="342" y="2118"/>
                </a:lnTo>
                <a:lnTo>
                  <a:pt x="330" y="2124"/>
                </a:lnTo>
                <a:lnTo>
                  <a:pt x="324" y="2130"/>
                </a:lnTo>
                <a:lnTo>
                  <a:pt x="348" y="2154"/>
                </a:lnTo>
                <a:lnTo>
                  <a:pt x="348" y="2160"/>
                </a:lnTo>
                <a:lnTo>
                  <a:pt x="342" y="2166"/>
                </a:lnTo>
                <a:lnTo>
                  <a:pt x="336" y="2166"/>
                </a:lnTo>
                <a:lnTo>
                  <a:pt x="330" y="2172"/>
                </a:lnTo>
                <a:lnTo>
                  <a:pt x="324" y="2172"/>
                </a:lnTo>
                <a:lnTo>
                  <a:pt x="324" y="2196"/>
                </a:lnTo>
                <a:lnTo>
                  <a:pt x="312" y="2202"/>
                </a:lnTo>
                <a:lnTo>
                  <a:pt x="312" y="2214"/>
                </a:lnTo>
                <a:lnTo>
                  <a:pt x="318" y="2226"/>
                </a:lnTo>
                <a:lnTo>
                  <a:pt x="324" y="2232"/>
                </a:lnTo>
                <a:lnTo>
                  <a:pt x="324" y="2268"/>
                </a:lnTo>
                <a:lnTo>
                  <a:pt x="354" y="2274"/>
                </a:lnTo>
                <a:lnTo>
                  <a:pt x="354" y="2280"/>
                </a:lnTo>
                <a:lnTo>
                  <a:pt x="360" y="2286"/>
                </a:lnTo>
                <a:lnTo>
                  <a:pt x="360" y="2298"/>
                </a:lnTo>
                <a:lnTo>
                  <a:pt x="366" y="2304"/>
                </a:lnTo>
                <a:lnTo>
                  <a:pt x="378" y="2310"/>
                </a:lnTo>
                <a:lnTo>
                  <a:pt x="384" y="2310"/>
                </a:lnTo>
                <a:lnTo>
                  <a:pt x="396" y="2298"/>
                </a:lnTo>
                <a:lnTo>
                  <a:pt x="414" y="2298"/>
                </a:lnTo>
                <a:lnTo>
                  <a:pt x="426" y="2304"/>
                </a:lnTo>
                <a:lnTo>
                  <a:pt x="438" y="2316"/>
                </a:lnTo>
                <a:lnTo>
                  <a:pt x="438" y="2340"/>
                </a:lnTo>
                <a:lnTo>
                  <a:pt x="456" y="2364"/>
                </a:lnTo>
                <a:lnTo>
                  <a:pt x="468" y="2382"/>
                </a:lnTo>
                <a:lnTo>
                  <a:pt x="504" y="2400"/>
                </a:lnTo>
                <a:lnTo>
                  <a:pt x="522" y="2418"/>
                </a:lnTo>
                <a:lnTo>
                  <a:pt x="534" y="2418"/>
                </a:lnTo>
                <a:lnTo>
                  <a:pt x="546" y="2412"/>
                </a:lnTo>
                <a:lnTo>
                  <a:pt x="642" y="2412"/>
                </a:lnTo>
                <a:lnTo>
                  <a:pt x="666" y="2430"/>
                </a:lnTo>
                <a:lnTo>
                  <a:pt x="660" y="2442"/>
                </a:lnTo>
                <a:lnTo>
                  <a:pt x="666" y="2424"/>
                </a:lnTo>
                <a:lnTo>
                  <a:pt x="672" y="2418"/>
                </a:lnTo>
                <a:lnTo>
                  <a:pt x="684" y="2418"/>
                </a:lnTo>
                <a:lnTo>
                  <a:pt x="690" y="2424"/>
                </a:lnTo>
                <a:lnTo>
                  <a:pt x="702" y="2424"/>
                </a:lnTo>
                <a:lnTo>
                  <a:pt x="714" y="2430"/>
                </a:lnTo>
                <a:lnTo>
                  <a:pt x="720" y="2436"/>
                </a:lnTo>
                <a:lnTo>
                  <a:pt x="678" y="2382"/>
                </a:lnTo>
                <a:lnTo>
                  <a:pt x="660" y="2382"/>
                </a:lnTo>
                <a:lnTo>
                  <a:pt x="666" y="2370"/>
                </a:lnTo>
                <a:lnTo>
                  <a:pt x="630" y="2340"/>
                </a:lnTo>
                <a:lnTo>
                  <a:pt x="630" y="2310"/>
                </a:lnTo>
                <a:lnTo>
                  <a:pt x="618" y="2298"/>
                </a:lnTo>
                <a:lnTo>
                  <a:pt x="624" y="2286"/>
                </a:lnTo>
                <a:lnTo>
                  <a:pt x="630" y="2286"/>
                </a:lnTo>
                <a:lnTo>
                  <a:pt x="642" y="2274"/>
                </a:lnTo>
                <a:lnTo>
                  <a:pt x="642" y="2268"/>
                </a:lnTo>
                <a:lnTo>
                  <a:pt x="636" y="2268"/>
                </a:lnTo>
                <a:lnTo>
                  <a:pt x="624" y="2262"/>
                </a:lnTo>
                <a:lnTo>
                  <a:pt x="606" y="2262"/>
                </a:lnTo>
                <a:lnTo>
                  <a:pt x="618" y="2250"/>
                </a:lnTo>
                <a:lnTo>
                  <a:pt x="618" y="2232"/>
                </a:lnTo>
                <a:lnTo>
                  <a:pt x="636" y="2256"/>
                </a:lnTo>
                <a:lnTo>
                  <a:pt x="648" y="2262"/>
                </a:lnTo>
                <a:lnTo>
                  <a:pt x="666" y="2262"/>
                </a:lnTo>
                <a:lnTo>
                  <a:pt x="672" y="2256"/>
                </a:lnTo>
                <a:lnTo>
                  <a:pt x="678" y="2244"/>
                </a:lnTo>
                <a:lnTo>
                  <a:pt x="678" y="2226"/>
                </a:lnTo>
                <a:lnTo>
                  <a:pt x="672" y="2208"/>
                </a:lnTo>
                <a:lnTo>
                  <a:pt x="666" y="2196"/>
                </a:lnTo>
                <a:lnTo>
                  <a:pt x="666" y="2178"/>
                </a:lnTo>
                <a:lnTo>
                  <a:pt x="678" y="2154"/>
                </a:lnTo>
                <a:lnTo>
                  <a:pt x="690" y="2142"/>
                </a:lnTo>
                <a:lnTo>
                  <a:pt x="708" y="2130"/>
                </a:lnTo>
                <a:lnTo>
                  <a:pt x="738" y="2100"/>
                </a:lnTo>
                <a:lnTo>
                  <a:pt x="726" y="2088"/>
                </a:lnTo>
                <a:lnTo>
                  <a:pt x="702" y="2088"/>
                </a:lnTo>
                <a:lnTo>
                  <a:pt x="726" y="2082"/>
                </a:lnTo>
                <a:lnTo>
                  <a:pt x="726" y="2064"/>
                </a:lnTo>
                <a:lnTo>
                  <a:pt x="714" y="2040"/>
                </a:lnTo>
                <a:lnTo>
                  <a:pt x="708" y="2034"/>
                </a:lnTo>
                <a:lnTo>
                  <a:pt x="696" y="2028"/>
                </a:lnTo>
                <a:lnTo>
                  <a:pt x="690" y="2028"/>
                </a:lnTo>
                <a:lnTo>
                  <a:pt x="684" y="2034"/>
                </a:lnTo>
                <a:lnTo>
                  <a:pt x="672" y="2016"/>
                </a:lnTo>
                <a:lnTo>
                  <a:pt x="642" y="2016"/>
                </a:lnTo>
                <a:lnTo>
                  <a:pt x="636" y="2010"/>
                </a:lnTo>
                <a:lnTo>
                  <a:pt x="624" y="2004"/>
                </a:lnTo>
                <a:lnTo>
                  <a:pt x="606" y="1992"/>
                </a:lnTo>
                <a:lnTo>
                  <a:pt x="582" y="1968"/>
                </a:lnTo>
                <a:lnTo>
                  <a:pt x="570" y="1950"/>
                </a:lnTo>
                <a:lnTo>
                  <a:pt x="564" y="1938"/>
                </a:lnTo>
                <a:lnTo>
                  <a:pt x="564" y="1926"/>
                </a:lnTo>
                <a:lnTo>
                  <a:pt x="570" y="1914"/>
                </a:lnTo>
                <a:lnTo>
                  <a:pt x="570" y="1908"/>
                </a:lnTo>
                <a:lnTo>
                  <a:pt x="576" y="1908"/>
                </a:lnTo>
                <a:lnTo>
                  <a:pt x="582" y="1902"/>
                </a:lnTo>
                <a:lnTo>
                  <a:pt x="594" y="1878"/>
                </a:lnTo>
                <a:lnTo>
                  <a:pt x="606" y="1878"/>
                </a:lnTo>
                <a:lnTo>
                  <a:pt x="612" y="1860"/>
                </a:lnTo>
                <a:lnTo>
                  <a:pt x="666" y="1860"/>
                </a:lnTo>
                <a:lnTo>
                  <a:pt x="654" y="1848"/>
                </a:lnTo>
                <a:lnTo>
                  <a:pt x="654" y="1824"/>
                </a:lnTo>
                <a:lnTo>
                  <a:pt x="666" y="1824"/>
                </a:lnTo>
                <a:lnTo>
                  <a:pt x="666" y="1794"/>
                </a:lnTo>
                <a:lnTo>
                  <a:pt x="660" y="1788"/>
                </a:lnTo>
                <a:lnTo>
                  <a:pt x="654" y="1776"/>
                </a:lnTo>
                <a:lnTo>
                  <a:pt x="642" y="1764"/>
                </a:lnTo>
                <a:lnTo>
                  <a:pt x="642" y="1746"/>
                </a:lnTo>
                <a:lnTo>
                  <a:pt x="648" y="1728"/>
                </a:lnTo>
                <a:lnTo>
                  <a:pt x="654" y="1716"/>
                </a:lnTo>
                <a:lnTo>
                  <a:pt x="666" y="1710"/>
                </a:lnTo>
                <a:lnTo>
                  <a:pt x="672" y="1704"/>
                </a:lnTo>
                <a:lnTo>
                  <a:pt x="684" y="1704"/>
                </a:lnTo>
                <a:lnTo>
                  <a:pt x="684" y="1692"/>
                </a:lnTo>
                <a:lnTo>
                  <a:pt x="660" y="1692"/>
                </a:lnTo>
                <a:lnTo>
                  <a:pt x="648" y="1686"/>
                </a:lnTo>
                <a:lnTo>
                  <a:pt x="642" y="1680"/>
                </a:lnTo>
                <a:lnTo>
                  <a:pt x="642" y="1674"/>
                </a:lnTo>
                <a:lnTo>
                  <a:pt x="654" y="1668"/>
                </a:lnTo>
                <a:lnTo>
                  <a:pt x="666" y="1668"/>
                </a:lnTo>
                <a:lnTo>
                  <a:pt x="702" y="1686"/>
                </a:lnTo>
                <a:lnTo>
                  <a:pt x="708" y="1692"/>
                </a:lnTo>
                <a:lnTo>
                  <a:pt x="714" y="1692"/>
                </a:lnTo>
                <a:lnTo>
                  <a:pt x="720" y="1686"/>
                </a:lnTo>
                <a:lnTo>
                  <a:pt x="732" y="1680"/>
                </a:lnTo>
                <a:lnTo>
                  <a:pt x="732" y="1656"/>
                </a:lnTo>
                <a:lnTo>
                  <a:pt x="726" y="1644"/>
                </a:lnTo>
                <a:lnTo>
                  <a:pt x="708" y="1626"/>
                </a:lnTo>
                <a:lnTo>
                  <a:pt x="696" y="1626"/>
                </a:lnTo>
                <a:lnTo>
                  <a:pt x="690" y="1632"/>
                </a:lnTo>
                <a:lnTo>
                  <a:pt x="690" y="1650"/>
                </a:lnTo>
                <a:lnTo>
                  <a:pt x="684" y="1656"/>
                </a:lnTo>
                <a:lnTo>
                  <a:pt x="666" y="1656"/>
                </a:lnTo>
                <a:lnTo>
                  <a:pt x="654" y="1650"/>
                </a:lnTo>
                <a:lnTo>
                  <a:pt x="648" y="1644"/>
                </a:lnTo>
                <a:lnTo>
                  <a:pt x="648" y="1638"/>
                </a:lnTo>
                <a:lnTo>
                  <a:pt x="612" y="1638"/>
                </a:lnTo>
                <a:lnTo>
                  <a:pt x="606" y="1632"/>
                </a:lnTo>
                <a:lnTo>
                  <a:pt x="606" y="1572"/>
                </a:lnTo>
                <a:lnTo>
                  <a:pt x="600" y="1566"/>
                </a:lnTo>
                <a:lnTo>
                  <a:pt x="594" y="1554"/>
                </a:lnTo>
                <a:lnTo>
                  <a:pt x="588" y="1536"/>
                </a:lnTo>
                <a:lnTo>
                  <a:pt x="588" y="1524"/>
                </a:lnTo>
                <a:lnTo>
                  <a:pt x="594" y="1518"/>
                </a:lnTo>
                <a:lnTo>
                  <a:pt x="600" y="1518"/>
                </a:lnTo>
                <a:lnTo>
                  <a:pt x="606" y="1524"/>
                </a:lnTo>
                <a:lnTo>
                  <a:pt x="618" y="1524"/>
                </a:lnTo>
                <a:lnTo>
                  <a:pt x="624" y="1530"/>
                </a:lnTo>
                <a:lnTo>
                  <a:pt x="636" y="1536"/>
                </a:lnTo>
                <a:lnTo>
                  <a:pt x="672" y="1548"/>
                </a:lnTo>
                <a:lnTo>
                  <a:pt x="690" y="1560"/>
                </a:lnTo>
                <a:lnTo>
                  <a:pt x="708" y="1560"/>
                </a:lnTo>
                <a:lnTo>
                  <a:pt x="726" y="1554"/>
                </a:lnTo>
                <a:lnTo>
                  <a:pt x="738" y="1542"/>
                </a:lnTo>
                <a:lnTo>
                  <a:pt x="750" y="1536"/>
                </a:lnTo>
                <a:lnTo>
                  <a:pt x="768" y="1530"/>
                </a:lnTo>
                <a:lnTo>
                  <a:pt x="774" y="1524"/>
                </a:lnTo>
                <a:lnTo>
                  <a:pt x="774" y="1512"/>
                </a:lnTo>
                <a:lnTo>
                  <a:pt x="762" y="1506"/>
                </a:lnTo>
                <a:lnTo>
                  <a:pt x="750" y="1494"/>
                </a:lnTo>
                <a:lnTo>
                  <a:pt x="738" y="1488"/>
                </a:lnTo>
                <a:lnTo>
                  <a:pt x="738" y="1464"/>
                </a:lnTo>
                <a:lnTo>
                  <a:pt x="744" y="1452"/>
                </a:lnTo>
                <a:lnTo>
                  <a:pt x="750" y="1446"/>
                </a:lnTo>
                <a:lnTo>
                  <a:pt x="750" y="1434"/>
                </a:lnTo>
                <a:lnTo>
                  <a:pt x="756" y="1422"/>
                </a:lnTo>
                <a:lnTo>
                  <a:pt x="744" y="1410"/>
                </a:lnTo>
                <a:lnTo>
                  <a:pt x="726" y="1410"/>
                </a:lnTo>
                <a:lnTo>
                  <a:pt x="720" y="1386"/>
                </a:lnTo>
                <a:lnTo>
                  <a:pt x="714" y="1380"/>
                </a:lnTo>
                <a:lnTo>
                  <a:pt x="714" y="1368"/>
                </a:lnTo>
                <a:lnTo>
                  <a:pt x="720" y="1362"/>
                </a:lnTo>
                <a:lnTo>
                  <a:pt x="726" y="1362"/>
                </a:lnTo>
                <a:lnTo>
                  <a:pt x="732" y="1374"/>
                </a:lnTo>
                <a:lnTo>
                  <a:pt x="738" y="1380"/>
                </a:lnTo>
                <a:lnTo>
                  <a:pt x="738" y="1386"/>
                </a:lnTo>
                <a:lnTo>
                  <a:pt x="744" y="1398"/>
                </a:lnTo>
                <a:lnTo>
                  <a:pt x="756" y="1398"/>
                </a:lnTo>
                <a:lnTo>
                  <a:pt x="750" y="1380"/>
                </a:lnTo>
                <a:lnTo>
                  <a:pt x="828" y="1386"/>
                </a:lnTo>
                <a:lnTo>
                  <a:pt x="834" y="1380"/>
                </a:lnTo>
                <a:lnTo>
                  <a:pt x="840" y="1380"/>
                </a:lnTo>
                <a:lnTo>
                  <a:pt x="846" y="1374"/>
                </a:lnTo>
                <a:lnTo>
                  <a:pt x="864" y="1368"/>
                </a:lnTo>
                <a:lnTo>
                  <a:pt x="894" y="1362"/>
                </a:lnTo>
                <a:lnTo>
                  <a:pt x="930" y="1350"/>
                </a:lnTo>
                <a:lnTo>
                  <a:pt x="972" y="1338"/>
                </a:lnTo>
                <a:lnTo>
                  <a:pt x="1002" y="1326"/>
                </a:lnTo>
                <a:lnTo>
                  <a:pt x="1014" y="1320"/>
                </a:lnTo>
                <a:lnTo>
                  <a:pt x="1014" y="1284"/>
                </a:lnTo>
                <a:lnTo>
                  <a:pt x="1032" y="1272"/>
                </a:lnTo>
                <a:lnTo>
                  <a:pt x="1044" y="1218"/>
                </a:lnTo>
                <a:lnTo>
                  <a:pt x="1038" y="1194"/>
                </a:lnTo>
                <a:lnTo>
                  <a:pt x="1038" y="1170"/>
                </a:lnTo>
                <a:lnTo>
                  <a:pt x="1032" y="1170"/>
                </a:lnTo>
                <a:lnTo>
                  <a:pt x="1026" y="1164"/>
                </a:lnTo>
                <a:lnTo>
                  <a:pt x="1002" y="1152"/>
                </a:lnTo>
                <a:lnTo>
                  <a:pt x="990" y="1152"/>
                </a:lnTo>
                <a:lnTo>
                  <a:pt x="984" y="1146"/>
                </a:lnTo>
                <a:lnTo>
                  <a:pt x="978" y="1146"/>
                </a:lnTo>
                <a:lnTo>
                  <a:pt x="972" y="1140"/>
                </a:lnTo>
                <a:lnTo>
                  <a:pt x="990" y="1122"/>
                </a:lnTo>
                <a:lnTo>
                  <a:pt x="990" y="1092"/>
                </a:lnTo>
                <a:lnTo>
                  <a:pt x="984" y="1080"/>
                </a:lnTo>
                <a:lnTo>
                  <a:pt x="978" y="1074"/>
                </a:lnTo>
                <a:lnTo>
                  <a:pt x="954" y="1062"/>
                </a:lnTo>
                <a:lnTo>
                  <a:pt x="918" y="1050"/>
                </a:lnTo>
                <a:lnTo>
                  <a:pt x="906" y="1044"/>
                </a:lnTo>
                <a:lnTo>
                  <a:pt x="888" y="1032"/>
                </a:lnTo>
                <a:lnTo>
                  <a:pt x="876" y="1020"/>
                </a:lnTo>
                <a:lnTo>
                  <a:pt x="876" y="1002"/>
                </a:lnTo>
                <a:lnTo>
                  <a:pt x="882" y="990"/>
                </a:lnTo>
                <a:lnTo>
                  <a:pt x="888" y="990"/>
                </a:lnTo>
                <a:lnTo>
                  <a:pt x="888" y="984"/>
                </a:lnTo>
                <a:lnTo>
                  <a:pt x="858" y="948"/>
                </a:lnTo>
                <a:lnTo>
                  <a:pt x="858" y="900"/>
                </a:lnTo>
                <a:lnTo>
                  <a:pt x="882" y="900"/>
                </a:lnTo>
                <a:lnTo>
                  <a:pt x="888" y="894"/>
                </a:lnTo>
                <a:lnTo>
                  <a:pt x="894" y="894"/>
                </a:lnTo>
                <a:lnTo>
                  <a:pt x="894" y="888"/>
                </a:lnTo>
                <a:lnTo>
                  <a:pt x="888" y="876"/>
                </a:lnTo>
                <a:lnTo>
                  <a:pt x="876" y="870"/>
                </a:lnTo>
                <a:lnTo>
                  <a:pt x="870" y="858"/>
                </a:lnTo>
                <a:lnTo>
                  <a:pt x="864" y="852"/>
                </a:lnTo>
                <a:lnTo>
                  <a:pt x="876" y="834"/>
                </a:lnTo>
                <a:lnTo>
                  <a:pt x="864" y="822"/>
                </a:lnTo>
                <a:lnTo>
                  <a:pt x="858" y="810"/>
                </a:lnTo>
                <a:lnTo>
                  <a:pt x="852" y="804"/>
                </a:lnTo>
                <a:lnTo>
                  <a:pt x="864" y="792"/>
                </a:lnTo>
                <a:lnTo>
                  <a:pt x="882" y="792"/>
                </a:lnTo>
                <a:lnTo>
                  <a:pt x="858" y="774"/>
                </a:lnTo>
                <a:lnTo>
                  <a:pt x="858" y="738"/>
                </a:lnTo>
                <a:lnTo>
                  <a:pt x="882" y="726"/>
                </a:lnTo>
                <a:lnTo>
                  <a:pt x="876" y="726"/>
                </a:lnTo>
                <a:lnTo>
                  <a:pt x="852" y="702"/>
                </a:lnTo>
                <a:lnTo>
                  <a:pt x="852" y="696"/>
                </a:lnTo>
                <a:lnTo>
                  <a:pt x="870" y="678"/>
                </a:lnTo>
                <a:lnTo>
                  <a:pt x="870" y="666"/>
                </a:lnTo>
                <a:lnTo>
                  <a:pt x="876" y="654"/>
                </a:lnTo>
                <a:lnTo>
                  <a:pt x="876" y="642"/>
                </a:lnTo>
                <a:lnTo>
                  <a:pt x="882" y="636"/>
                </a:lnTo>
                <a:lnTo>
                  <a:pt x="900" y="636"/>
                </a:lnTo>
                <a:lnTo>
                  <a:pt x="906" y="630"/>
                </a:lnTo>
                <a:lnTo>
                  <a:pt x="912" y="618"/>
                </a:lnTo>
                <a:lnTo>
                  <a:pt x="918" y="612"/>
                </a:lnTo>
                <a:lnTo>
                  <a:pt x="918" y="588"/>
                </a:lnTo>
                <a:lnTo>
                  <a:pt x="930" y="588"/>
                </a:lnTo>
                <a:lnTo>
                  <a:pt x="948" y="570"/>
                </a:lnTo>
                <a:lnTo>
                  <a:pt x="948" y="558"/>
                </a:lnTo>
                <a:lnTo>
                  <a:pt x="954" y="546"/>
                </a:lnTo>
                <a:lnTo>
                  <a:pt x="954" y="534"/>
                </a:lnTo>
                <a:close/>
                <a:moveTo>
                  <a:pt x="930" y="1020"/>
                </a:moveTo>
                <a:lnTo>
                  <a:pt x="942" y="1020"/>
                </a:lnTo>
                <a:lnTo>
                  <a:pt x="930" y="1014"/>
                </a:lnTo>
                <a:lnTo>
                  <a:pt x="930" y="10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6" name="Angola" descr="© INSCALE GmbH, 05.05.2010&#10;http://www.presentationload.com/">
            <a:extLst>
              <a:ext uri="{FF2B5EF4-FFF2-40B4-BE49-F238E27FC236}">
                <a16:creationId xmlns:a16="http://schemas.microsoft.com/office/drawing/2014/main" id="{6605B24E-BBC3-D504-C591-10B7589B2191}"/>
              </a:ext>
            </a:extLst>
          </p:cNvPr>
          <p:cNvSpPr>
            <a:spLocks noEditPoints="1"/>
          </p:cNvSpPr>
          <p:nvPr/>
        </p:nvSpPr>
        <p:spPr bwMode="gray">
          <a:xfrm>
            <a:off x="5991183" y="4547164"/>
            <a:ext cx="418604" cy="521874"/>
          </a:xfrm>
          <a:custGeom>
            <a:avLst/>
            <a:gdLst>
              <a:gd name="T0" fmla="*/ 2147483647 w 888"/>
              <a:gd name="T1" fmla="*/ 2147483647 h 1104"/>
              <a:gd name="T2" fmla="*/ 2147483647 w 888"/>
              <a:gd name="T3" fmla="*/ 2147483647 h 1104"/>
              <a:gd name="T4" fmla="*/ 2147483647 w 888"/>
              <a:gd name="T5" fmla="*/ 2147483647 h 1104"/>
              <a:gd name="T6" fmla="*/ 2147483647 w 888"/>
              <a:gd name="T7" fmla="*/ 0 h 1104"/>
              <a:gd name="T8" fmla="*/ 2147483647 w 888"/>
              <a:gd name="T9" fmla="*/ 2147483647 h 1104"/>
              <a:gd name="T10" fmla="*/ 2147483647 w 888"/>
              <a:gd name="T11" fmla="*/ 2147483647 h 1104"/>
              <a:gd name="T12" fmla="*/ 2147483647 w 888"/>
              <a:gd name="T13" fmla="*/ 2147483647 h 1104"/>
              <a:gd name="T14" fmla="*/ 2147483647 w 888"/>
              <a:gd name="T15" fmla="*/ 2147483647 h 1104"/>
              <a:gd name="T16" fmla="*/ 2147483647 w 888"/>
              <a:gd name="T17" fmla="*/ 2147483647 h 1104"/>
              <a:gd name="T18" fmla="*/ 2147483647 w 888"/>
              <a:gd name="T19" fmla="*/ 2147483647 h 1104"/>
              <a:gd name="T20" fmla="*/ 2147483647 w 888"/>
              <a:gd name="T21" fmla="*/ 2147483647 h 1104"/>
              <a:gd name="T22" fmla="*/ 2147483647 w 888"/>
              <a:gd name="T23" fmla="*/ 2147483647 h 1104"/>
              <a:gd name="T24" fmla="*/ 2147483647 w 888"/>
              <a:gd name="T25" fmla="*/ 2147483647 h 1104"/>
              <a:gd name="T26" fmla="*/ 2147483647 w 888"/>
              <a:gd name="T27" fmla="*/ 2147483647 h 1104"/>
              <a:gd name="T28" fmla="*/ 2147483647 w 888"/>
              <a:gd name="T29" fmla="*/ 2147483647 h 1104"/>
              <a:gd name="T30" fmla="*/ 2147483647 w 888"/>
              <a:gd name="T31" fmla="*/ 2147483647 h 1104"/>
              <a:gd name="T32" fmla="*/ 2147483647 w 888"/>
              <a:gd name="T33" fmla="*/ 2147483647 h 1104"/>
              <a:gd name="T34" fmla="*/ 2147483647 w 888"/>
              <a:gd name="T35" fmla="*/ 2147483647 h 1104"/>
              <a:gd name="T36" fmla="*/ 2147483647 w 888"/>
              <a:gd name="T37" fmla="*/ 2147483647 h 1104"/>
              <a:gd name="T38" fmla="*/ 2147483647 w 888"/>
              <a:gd name="T39" fmla="*/ 2147483647 h 1104"/>
              <a:gd name="T40" fmla="*/ 2147483647 w 888"/>
              <a:gd name="T41" fmla="*/ 2147483647 h 1104"/>
              <a:gd name="T42" fmla="*/ 2147483647 w 888"/>
              <a:gd name="T43" fmla="*/ 2147483647 h 1104"/>
              <a:gd name="T44" fmla="*/ 2147483647 w 888"/>
              <a:gd name="T45" fmla="*/ 2147483647 h 1104"/>
              <a:gd name="T46" fmla="*/ 2147483647 w 888"/>
              <a:gd name="T47" fmla="*/ 2147483647 h 1104"/>
              <a:gd name="T48" fmla="*/ 2147483647 w 888"/>
              <a:gd name="T49" fmla="*/ 2147483647 h 1104"/>
              <a:gd name="T50" fmla="*/ 2147483647 w 888"/>
              <a:gd name="T51" fmla="*/ 2147483647 h 1104"/>
              <a:gd name="T52" fmla="*/ 2147483647 w 888"/>
              <a:gd name="T53" fmla="*/ 2147483647 h 1104"/>
              <a:gd name="T54" fmla="*/ 2147483647 w 888"/>
              <a:gd name="T55" fmla="*/ 2147483647 h 1104"/>
              <a:gd name="T56" fmla="*/ 2147483647 w 888"/>
              <a:gd name="T57" fmla="*/ 2147483647 h 1104"/>
              <a:gd name="T58" fmla="*/ 2147483647 w 888"/>
              <a:gd name="T59" fmla="*/ 2147483647 h 1104"/>
              <a:gd name="T60" fmla="*/ 2147483647 w 888"/>
              <a:gd name="T61" fmla="*/ 2147483647 h 1104"/>
              <a:gd name="T62" fmla="*/ 2147483647 w 888"/>
              <a:gd name="T63" fmla="*/ 2147483647 h 1104"/>
              <a:gd name="T64" fmla="*/ 2147483647 w 888"/>
              <a:gd name="T65" fmla="*/ 2147483647 h 1104"/>
              <a:gd name="T66" fmla="*/ 2147483647 w 888"/>
              <a:gd name="T67" fmla="*/ 2147483647 h 1104"/>
              <a:gd name="T68" fmla="*/ 2147483647 w 888"/>
              <a:gd name="T69" fmla="*/ 2147483647 h 1104"/>
              <a:gd name="T70" fmla="*/ 2147483647 w 888"/>
              <a:gd name="T71" fmla="*/ 2147483647 h 1104"/>
              <a:gd name="T72" fmla="*/ 2147483647 w 888"/>
              <a:gd name="T73" fmla="*/ 2147483647 h 1104"/>
              <a:gd name="T74" fmla="*/ 0 w 888"/>
              <a:gd name="T75" fmla="*/ 2147483647 h 1104"/>
              <a:gd name="T76" fmla="*/ 2147483647 w 888"/>
              <a:gd name="T77" fmla="*/ 2147483647 h 1104"/>
              <a:gd name="T78" fmla="*/ 2147483647 w 888"/>
              <a:gd name="T79" fmla="*/ 2147483647 h 1104"/>
              <a:gd name="T80" fmla="*/ 2147483647 w 888"/>
              <a:gd name="T81" fmla="*/ 2147483647 h 1104"/>
              <a:gd name="T82" fmla="*/ 2147483647 w 888"/>
              <a:gd name="T83" fmla="*/ 2147483647 h 1104"/>
              <a:gd name="T84" fmla="*/ 2147483647 w 888"/>
              <a:gd name="T85" fmla="*/ 2147483647 h 1104"/>
              <a:gd name="T86" fmla="*/ 2147483647 w 888"/>
              <a:gd name="T87" fmla="*/ 2147483647 h 1104"/>
              <a:gd name="T88" fmla="*/ 2147483647 w 888"/>
              <a:gd name="T89" fmla="*/ 2147483647 h 1104"/>
              <a:gd name="T90" fmla="*/ 2147483647 w 888"/>
              <a:gd name="T91" fmla="*/ 2147483647 h 1104"/>
              <a:gd name="T92" fmla="*/ 2147483647 w 888"/>
              <a:gd name="T93" fmla="*/ 2147483647 h 1104"/>
              <a:gd name="T94" fmla="*/ 2147483647 w 888"/>
              <a:gd name="T95" fmla="*/ 2147483647 h 11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88"/>
              <a:gd name="T145" fmla="*/ 0 h 1104"/>
              <a:gd name="T146" fmla="*/ 888 w 888"/>
              <a:gd name="T147" fmla="*/ 1104 h 110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88" h="1104">
                <a:moveTo>
                  <a:pt x="42" y="114"/>
                </a:moveTo>
                <a:lnTo>
                  <a:pt x="42" y="120"/>
                </a:lnTo>
                <a:lnTo>
                  <a:pt x="48" y="120"/>
                </a:lnTo>
                <a:lnTo>
                  <a:pt x="54" y="114"/>
                </a:lnTo>
                <a:lnTo>
                  <a:pt x="66" y="108"/>
                </a:lnTo>
                <a:lnTo>
                  <a:pt x="72" y="102"/>
                </a:lnTo>
                <a:lnTo>
                  <a:pt x="72" y="96"/>
                </a:lnTo>
                <a:lnTo>
                  <a:pt x="66" y="84"/>
                </a:lnTo>
                <a:lnTo>
                  <a:pt x="66" y="78"/>
                </a:lnTo>
                <a:lnTo>
                  <a:pt x="60" y="66"/>
                </a:lnTo>
                <a:lnTo>
                  <a:pt x="96" y="36"/>
                </a:lnTo>
                <a:lnTo>
                  <a:pt x="102" y="24"/>
                </a:lnTo>
                <a:lnTo>
                  <a:pt x="102" y="18"/>
                </a:lnTo>
                <a:lnTo>
                  <a:pt x="96" y="12"/>
                </a:lnTo>
                <a:lnTo>
                  <a:pt x="96" y="6"/>
                </a:lnTo>
                <a:lnTo>
                  <a:pt x="90" y="0"/>
                </a:lnTo>
                <a:lnTo>
                  <a:pt x="84" y="6"/>
                </a:lnTo>
                <a:lnTo>
                  <a:pt x="72" y="12"/>
                </a:lnTo>
                <a:lnTo>
                  <a:pt x="66" y="18"/>
                </a:lnTo>
                <a:lnTo>
                  <a:pt x="54" y="24"/>
                </a:lnTo>
                <a:lnTo>
                  <a:pt x="54" y="42"/>
                </a:lnTo>
                <a:lnTo>
                  <a:pt x="36" y="42"/>
                </a:lnTo>
                <a:lnTo>
                  <a:pt x="36" y="60"/>
                </a:lnTo>
                <a:lnTo>
                  <a:pt x="42" y="114"/>
                </a:lnTo>
                <a:close/>
                <a:moveTo>
                  <a:pt x="876" y="546"/>
                </a:moveTo>
                <a:lnTo>
                  <a:pt x="852" y="546"/>
                </a:lnTo>
                <a:lnTo>
                  <a:pt x="840" y="534"/>
                </a:lnTo>
                <a:lnTo>
                  <a:pt x="828" y="534"/>
                </a:lnTo>
                <a:lnTo>
                  <a:pt x="828" y="546"/>
                </a:lnTo>
                <a:lnTo>
                  <a:pt x="804" y="552"/>
                </a:lnTo>
                <a:lnTo>
                  <a:pt x="774" y="546"/>
                </a:lnTo>
                <a:lnTo>
                  <a:pt x="768" y="564"/>
                </a:lnTo>
                <a:lnTo>
                  <a:pt x="762" y="558"/>
                </a:lnTo>
                <a:lnTo>
                  <a:pt x="756" y="558"/>
                </a:lnTo>
                <a:lnTo>
                  <a:pt x="750" y="552"/>
                </a:lnTo>
                <a:lnTo>
                  <a:pt x="750" y="528"/>
                </a:lnTo>
                <a:lnTo>
                  <a:pt x="756" y="522"/>
                </a:lnTo>
                <a:lnTo>
                  <a:pt x="756" y="510"/>
                </a:lnTo>
                <a:lnTo>
                  <a:pt x="762" y="498"/>
                </a:lnTo>
                <a:lnTo>
                  <a:pt x="762" y="480"/>
                </a:lnTo>
                <a:lnTo>
                  <a:pt x="756" y="474"/>
                </a:lnTo>
                <a:lnTo>
                  <a:pt x="744" y="450"/>
                </a:lnTo>
                <a:lnTo>
                  <a:pt x="732" y="432"/>
                </a:lnTo>
                <a:lnTo>
                  <a:pt x="726" y="414"/>
                </a:lnTo>
                <a:lnTo>
                  <a:pt x="726" y="402"/>
                </a:lnTo>
                <a:lnTo>
                  <a:pt x="732" y="396"/>
                </a:lnTo>
                <a:lnTo>
                  <a:pt x="732" y="384"/>
                </a:lnTo>
                <a:lnTo>
                  <a:pt x="726" y="360"/>
                </a:lnTo>
                <a:lnTo>
                  <a:pt x="732" y="354"/>
                </a:lnTo>
                <a:lnTo>
                  <a:pt x="738" y="342"/>
                </a:lnTo>
                <a:lnTo>
                  <a:pt x="738" y="330"/>
                </a:lnTo>
                <a:lnTo>
                  <a:pt x="732" y="318"/>
                </a:lnTo>
                <a:lnTo>
                  <a:pt x="720" y="306"/>
                </a:lnTo>
                <a:lnTo>
                  <a:pt x="714" y="288"/>
                </a:lnTo>
                <a:lnTo>
                  <a:pt x="726" y="270"/>
                </a:lnTo>
                <a:lnTo>
                  <a:pt x="726" y="246"/>
                </a:lnTo>
                <a:lnTo>
                  <a:pt x="636" y="246"/>
                </a:lnTo>
                <a:lnTo>
                  <a:pt x="636" y="222"/>
                </a:lnTo>
                <a:lnTo>
                  <a:pt x="624" y="216"/>
                </a:lnTo>
                <a:lnTo>
                  <a:pt x="612" y="216"/>
                </a:lnTo>
                <a:lnTo>
                  <a:pt x="612" y="222"/>
                </a:lnTo>
                <a:lnTo>
                  <a:pt x="564" y="222"/>
                </a:lnTo>
                <a:lnTo>
                  <a:pt x="558" y="228"/>
                </a:lnTo>
                <a:lnTo>
                  <a:pt x="558" y="234"/>
                </a:lnTo>
                <a:lnTo>
                  <a:pt x="564" y="240"/>
                </a:lnTo>
                <a:lnTo>
                  <a:pt x="570" y="252"/>
                </a:lnTo>
                <a:lnTo>
                  <a:pt x="570" y="264"/>
                </a:lnTo>
                <a:lnTo>
                  <a:pt x="558" y="264"/>
                </a:lnTo>
                <a:lnTo>
                  <a:pt x="558" y="270"/>
                </a:lnTo>
                <a:lnTo>
                  <a:pt x="552" y="276"/>
                </a:lnTo>
                <a:lnTo>
                  <a:pt x="552" y="294"/>
                </a:lnTo>
                <a:lnTo>
                  <a:pt x="510" y="300"/>
                </a:lnTo>
                <a:lnTo>
                  <a:pt x="504" y="294"/>
                </a:lnTo>
                <a:lnTo>
                  <a:pt x="492" y="300"/>
                </a:lnTo>
                <a:lnTo>
                  <a:pt x="468" y="300"/>
                </a:lnTo>
                <a:lnTo>
                  <a:pt x="462" y="312"/>
                </a:lnTo>
                <a:lnTo>
                  <a:pt x="450" y="306"/>
                </a:lnTo>
                <a:lnTo>
                  <a:pt x="420" y="306"/>
                </a:lnTo>
                <a:lnTo>
                  <a:pt x="408" y="282"/>
                </a:lnTo>
                <a:lnTo>
                  <a:pt x="402" y="276"/>
                </a:lnTo>
                <a:lnTo>
                  <a:pt x="402" y="264"/>
                </a:lnTo>
                <a:lnTo>
                  <a:pt x="390" y="252"/>
                </a:lnTo>
                <a:lnTo>
                  <a:pt x="384" y="252"/>
                </a:lnTo>
                <a:lnTo>
                  <a:pt x="378" y="246"/>
                </a:lnTo>
                <a:lnTo>
                  <a:pt x="378" y="240"/>
                </a:lnTo>
                <a:lnTo>
                  <a:pt x="384" y="234"/>
                </a:lnTo>
                <a:lnTo>
                  <a:pt x="384" y="210"/>
                </a:lnTo>
                <a:lnTo>
                  <a:pt x="366" y="192"/>
                </a:lnTo>
                <a:lnTo>
                  <a:pt x="366" y="150"/>
                </a:lnTo>
                <a:lnTo>
                  <a:pt x="354" y="138"/>
                </a:lnTo>
                <a:lnTo>
                  <a:pt x="348" y="126"/>
                </a:lnTo>
                <a:lnTo>
                  <a:pt x="342" y="120"/>
                </a:lnTo>
                <a:lnTo>
                  <a:pt x="324" y="120"/>
                </a:lnTo>
                <a:lnTo>
                  <a:pt x="318" y="126"/>
                </a:lnTo>
                <a:lnTo>
                  <a:pt x="294" y="126"/>
                </a:lnTo>
                <a:lnTo>
                  <a:pt x="276" y="132"/>
                </a:lnTo>
                <a:lnTo>
                  <a:pt x="246" y="132"/>
                </a:lnTo>
                <a:lnTo>
                  <a:pt x="234" y="126"/>
                </a:lnTo>
                <a:lnTo>
                  <a:pt x="222" y="126"/>
                </a:lnTo>
                <a:lnTo>
                  <a:pt x="210" y="132"/>
                </a:lnTo>
                <a:lnTo>
                  <a:pt x="180" y="132"/>
                </a:lnTo>
                <a:lnTo>
                  <a:pt x="168" y="126"/>
                </a:lnTo>
                <a:lnTo>
                  <a:pt x="144" y="132"/>
                </a:lnTo>
                <a:lnTo>
                  <a:pt x="132" y="126"/>
                </a:lnTo>
                <a:lnTo>
                  <a:pt x="126" y="132"/>
                </a:lnTo>
                <a:lnTo>
                  <a:pt x="102" y="126"/>
                </a:lnTo>
                <a:lnTo>
                  <a:pt x="54" y="150"/>
                </a:lnTo>
                <a:lnTo>
                  <a:pt x="48" y="156"/>
                </a:lnTo>
                <a:lnTo>
                  <a:pt x="54" y="168"/>
                </a:lnTo>
                <a:lnTo>
                  <a:pt x="60" y="174"/>
                </a:lnTo>
                <a:lnTo>
                  <a:pt x="66" y="186"/>
                </a:lnTo>
                <a:lnTo>
                  <a:pt x="90" y="210"/>
                </a:lnTo>
                <a:lnTo>
                  <a:pt x="84" y="234"/>
                </a:lnTo>
                <a:lnTo>
                  <a:pt x="90" y="246"/>
                </a:lnTo>
                <a:lnTo>
                  <a:pt x="108" y="270"/>
                </a:lnTo>
                <a:lnTo>
                  <a:pt x="120" y="300"/>
                </a:lnTo>
                <a:lnTo>
                  <a:pt x="126" y="330"/>
                </a:lnTo>
                <a:lnTo>
                  <a:pt x="120" y="354"/>
                </a:lnTo>
                <a:lnTo>
                  <a:pt x="108" y="378"/>
                </a:lnTo>
                <a:lnTo>
                  <a:pt x="102" y="384"/>
                </a:lnTo>
                <a:lnTo>
                  <a:pt x="102" y="408"/>
                </a:lnTo>
                <a:lnTo>
                  <a:pt x="114" y="408"/>
                </a:lnTo>
                <a:lnTo>
                  <a:pt x="114" y="438"/>
                </a:lnTo>
                <a:lnTo>
                  <a:pt x="126" y="474"/>
                </a:lnTo>
                <a:lnTo>
                  <a:pt x="150" y="510"/>
                </a:lnTo>
                <a:lnTo>
                  <a:pt x="162" y="552"/>
                </a:lnTo>
                <a:lnTo>
                  <a:pt x="162" y="582"/>
                </a:lnTo>
                <a:lnTo>
                  <a:pt x="156" y="594"/>
                </a:lnTo>
                <a:lnTo>
                  <a:pt x="150" y="612"/>
                </a:lnTo>
                <a:lnTo>
                  <a:pt x="144" y="618"/>
                </a:lnTo>
                <a:lnTo>
                  <a:pt x="138" y="630"/>
                </a:lnTo>
                <a:lnTo>
                  <a:pt x="144" y="642"/>
                </a:lnTo>
                <a:lnTo>
                  <a:pt x="144" y="660"/>
                </a:lnTo>
                <a:lnTo>
                  <a:pt x="138" y="666"/>
                </a:lnTo>
                <a:lnTo>
                  <a:pt x="126" y="672"/>
                </a:lnTo>
                <a:lnTo>
                  <a:pt x="108" y="672"/>
                </a:lnTo>
                <a:lnTo>
                  <a:pt x="96" y="690"/>
                </a:lnTo>
                <a:lnTo>
                  <a:pt x="102" y="714"/>
                </a:lnTo>
                <a:lnTo>
                  <a:pt x="78" y="714"/>
                </a:lnTo>
                <a:lnTo>
                  <a:pt x="66" y="720"/>
                </a:lnTo>
                <a:lnTo>
                  <a:pt x="66" y="750"/>
                </a:lnTo>
                <a:lnTo>
                  <a:pt x="60" y="762"/>
                </a:lnTo>
                <a:lnTo>
                  <a:pt x="60" y="774"/>
                </a:lnTo>
                <a:lnTo>
                  <a:pt x="48" y="786"/>
                </a:lnTo>
                <a:lnTo>
                  <a:pt x="48" y="858"/>
                </a:lnTo>
                <a:lnTo>
                  <a:pt x="36" y="864"/>
                </a:lnTo>
                <a:lnTo>
                  <a:pt x="30" y="870"/>
                </a:lnTo>
                <a:lnTo>
                  <a:pt x="30" y="912"/>
                </a:lnTo>
                <a:lnTo>
                  <a:pt x="6" y="930"/>
                </a:lnTo>
                <a:lnTo>
                  <a:pt x="6" y="966"/>
                </a:lnTo>
                <a:lnTo>
                  <a:pt x="18" y="984"/>
                </a:lnTo>
                <a:lnTo>
                  <a:pt x="0" y="1002"/>
                </a:lnTo>
                <a:lnTo>
                  <a:pt x="0" y="1044"/>
                </a:lnTo>
                <a:lnTo>
                  <a:pt x="18" y="1044"/>
                </a:lnTo>
                <a:lnTo>
                  <a:pt x="36" y="1038"/>
                </a:lnTo>
                <a:lnTo>
                  <a:pt x="42" y="1044"/>
                </a:lnTo>
                <a:lnTo>
                  <a:pt x="72" y="1044"/>
                </a:lnTo>
                <a:lnTo>
                  <a:pt x="90" y="1026"/>
                </a:lnTo>
                <a:lnTo>
                  <a:pt x="90" y="1020"/>
                </a:lnTo>
                <a:lnTo>
                  <a:pt x="120" y="1020"/>
                </a:lnTo>
                <a:lnTo>
                  <a:pt x="126" y="1026"/>
                </a:lnTo>
                <a:lnTo>
                  <a:pt x="132" y="1038"/>
                </a:lnTo>
                <a:lnTo>
                  <a:pt x="156" y="1050"/>
                </a:lnTo>
                <a:lnTo>
                  <a:pt x="168" y="1050"/>
                </a:lnTo>
                <a:lnTo>
                  <a:pt x="174" y="1056"/>
                </a:lnTo>
                <a:lnTo>
                  <a:pt x="480" y="1056"/>
                </a:lnTo>
                <a:lnTo>
                  <a:pt x="480" y="1062"/>
                </a:lnTo>
                <a:lnTo>
                  <a:pt x="504" y="1086"/>
                </a:lnTo>
                <a:lnTo>
                  <a:pt x="540" y="1086"/>
                </a:lnTo>
                <a:lnTo>
                  <a:pt x="546" y="1098"/>
                </a:lnTo>
                <a:lnTo>
                  <a:pt x="618" y="1092"/>
                </a:lnTo>
                <a:lnTo>
                  <a:pt x="624" y="1104"/>
                </a:lnTo>
                <a:lnTo>
                  <a:pt x="696" y="1104"/>
                </a:lnTo>
                <a:lnTo>
                  <a:pt x="732" y="1098"/>
                </a:lnTo>
                <a:lnTo>
                  <a:pt x="780" y="1092"/>
                </a:lnTo>
                <a:lnTo>
                  <a:pt x="816" y="1080"/>
                </a:lnTo>
                <a:lnTo>
                  <a:pt x="828" y="1074"/>
                </a:lnTo>
                <a:lnTo>
                  <a:pt x="738" y="984"/>
                </a:lnTo>
                <a:lnTo>
                  <a:pt x="738" y="966"/>
                </a:lnTo>
                <a:lnTo>
                  <a:pt x="732" y="954"/>
                </a:lnTo>
                <a:lnTo>
                  <a:pt x="732" y="702"/>
                </a:lnTo>
                <a:lnTo>
                  <a:pt x="858" y="708"/>
                </a:lnTo>
                <a:lnTo>
                  <a:pt x="864" y="708"/>
                </a:lnTo>
                <a:lnTo>
                  <a:pt x="876" y="696"/>
                </a:lnTo>
                <a:lnTo>
                  <a:pt x="876" y="672"/>
                </a:lnTo>
                <a:lnTo>
                  <a:pt x="870" y="666"/>
                </a:lnTo>
                <a:lnTo>
                  <a:pt x="870" y="660"/>
                </a:lnTo>
                <a:lnTo>
                  <a:pt x="888" y="654"/>
                </a:lnTo>
                <a:lnTo>
                  <a:pt x="876" y="642"/>
                </a:lnTo>
                <a:lnTo>
                  <a:pt x="876" y="588"/>
                </a:lnTo>
                <a:lnTo>
                  <a:pt x="882" y="588"/>
                </a:lnTo>
                <a:lnTo>
                  <a:pt x="888" y="582"/>
                </a:lnTo>
                <a:lnTo>
                  <a:pt x="888" y="564"/>
                </a:lnTo>
                <a:lnTo>
                  <a:pt x="876" y="552"/>
                </a:lnTo>
                <a:lnTo>
                  <a:pt x="876" y="54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7" name="Andorra" descr="© INSCALE GmbH, 05.05.2010&#10;http://www.presentationload.com/">
            <a:extLst>
              <a:ext uri="{FF2B5EF4-FFF2-40B4-BE49-F238E27FC236}">
                <a16:creationId xmlns:a16="http://schemas.microsoft.com/office/drawing/2014/main" id="{527A85F9-2FD2-CFF7-F620-0E21EB263203}"/>
              </a:ext>
            </a:extLst>
          </p:cNvPr>
          <p:cNvSpPr>
            <a:spLocks/>
          </p:cNvSpPr>
          <p:nvPr/>
        </p:nvSpPr>
        <p:spPr bwMode="gray">
          <a:xfrm>
            <a:off x="5674005" y="2765791"/>
            <a:ext cx="14753" cy="7376"/>
          </a:xfrm>
          <a:custGeom>
            <a:avLst/>
            <a:gdLst>
              <a:gd name="T0" fmla="*/ 2147483647 w 30"/>
              <a:gd name="T1" fmla="*/ 2147483647 h 18"/>
              <a:gd name="T2" fmla="*/ 2147483647 w 30"/>
              <a:gd name="T3" fmla="*/ 2147483647 h 18"/>
              <a:gd name="T4" fmla="*/ 2147483647 w 30"/>
              <a:gd name="T5" fmla="*/ 2147483647 h 18"/>
              <a:gd name="T6" fmla="*/ 2147483647 w 30"/>
              <a:gd name="T7" fmla="*/ 0 h 18"/>
              <a:gd name="T8" fmla="*/ 0 w 30"/>
              <a:gd name="T9" fmla="*/ 0 h 18"/>
              <a:gd name="T10" fmla="*/ 2147483647 w 30"/>
              <a:gd name="T11" fmla="*/ 2147483647 h 18"/>
              <a:gd name="T12" fmla="*/ 0 60000 65536"/>
              <a:gd name="T13" fmla="*/ 0 60000 65536"/>
              <a:gd name="T14" fmla="*/ 0 60000 65536"/>
              <a:gd name="T15" fmla="*/ 0 60000 65536"/>
              <a:gd name="T16" fmla="*/ 0 60000 65536"/>
              <a:gd name="T17" fmla="*/ 0 60000 65536"/>
              <a:gd name="T18" fmla="*/ 0 w 30"/>
              <a:gd name="T19" fmla="*/ 0 h 18"/>
              <a:gd name="T20" fmla="*/ 30 w 30"/>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30" h="18">
                <a:moveTo>
                  <a:pt x="6" y="18"/>
                </a:moveTo>
                <a:lnTo>
                  <a:pt x="18" y="12"/>
                </a:lnTo>
                <a:lnTo>
                  <a:pt x="30" y="12"/>
                </a:lnTo>
                <a:lnTo>
                  <a:pt x="30" y="0"/>
                </a:lnTo>
                <a:lnTo>
                  <a:pt x="0" y="0"/>
                </a:lnTo>
                <a:lnTo>
                  <a:pt x="6"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8" name="Algeria" descr="© INSCALE GmbH, 05.05.2010&#10;http://www.presentationload.com/">
            <a:extLst>
              <a:ext uri="{FF2B5EF4-FFF2-40B4-BE49-F238E27FC236}">
                <a16:creationId xmlns:a16="http://schemas.microsoft.com/office/drawing/2014/main" id="{D5903315-C0B8-62DE-2230-9347D8596BD3}"/>
              </a:ext>
            </a:extLst>
          </p:cNvPr>
          <p:cNvSpPr>
            <a:spLocks/>
          </p:cNvSpPr>
          <p:nvPr/>
        </p:nvSpPr>
        <p:spPr bwMode="gray">
          <a:xfrm>
            <a:off x="5305190" y="2972325"/>
            <a:ext cx="697061" cy="689681"/>
          </a:xfrm>
          <a:custGeom>
            <a:avLst/>
            <a:gdLst>
              <a:gd name="T0" fmla="*/ 2147483647 w 1476"/>
              <a:gd name="T1" fmla="*/ 2147483647 h 1464"/>
              <a:gd name="T2" fmla="*/ 2147483647 w 1476"/>
              <a:gd name="T3" fmla="*/ 2147483647 h 1464"/>
              <a:gd name="T4" fmla="*/ 2147483647 w 1476"/>
              <a:gd name="T5" fmla="*/ 2147483647 h 1464"/>
              <a:gd name="T6" fmla="*/ 2147483647 w 1476"/>
              <a:gd name="T7" fmla="*/ 2147483647 h 1464"/>
              <a:gd name="T8" fmla="*/ 2147483647 w 1476"/>
              <a:gd name="T9" fmla="*/ 2147483647 h 1464"/>
              <a:gd name="T10" fmla="*/ 2147483647 w 1476"/>
              <a:gd name="T11" fmla="*/ 2147483647 h 1464"/>
              <a:gd name="T12" fmla="*/ 2147483647 w 1476"/>
              <a:gd name="T13" fmla="*/ 2147483647 h 1464"/>
              <a:gd name="T14" fmla="*/ 2147483647 w 1476"/>
              <a:gd name="T15" fmla="*/ 2147483647 h 1464"/>
              <a:gd name="T16" fmla="*/ 2147483647 w 1476"/>
              <a:gd name="T17" fmla="*/ 2147483647 h 1464"/>
              <a:gd name="T18" fmla="*/ 2147483647 w 1476"/>
              <a:gd name="T19" fmla="*/ 2147483647 h 1464"/>
              <a:gd name="T20" fmla="*/ 2147483647 w 1476"/>
              <a:gd name="T21" fmla="*/ 2147483647 h 1464"/>
              <a:gd name="T22" fmla="*/ 2147483647 w 1476"/>
              <a:gd name="T23" fmla="*/ 2147483647 h 1464"/>
              <a:gd name="T24" fmla="*/ 2147483647 w 1476"/>
              <a:gd name="T25" fmla="*/ 2147483647 h 1464"/>
              <a:gd name="T26" fmla="*/ 2147483647 w 1476"/>
              <a:gd name="T27" fmla="*/ 2147483647 h 1464"/>
              <a:gd name="T28" fmla="*/ 2147483647 w 1476"/>
              <a:gd name="T29" fmla="*/ 2147483647 h 1464"/>
              <a:gd name="T30" fmla="*/ 2147483647 w 1476"/>
              <a:gd name="T31" fmla="*/ 2147483647 h 1464"/>
              <a:gd name="T32" fmla="*/ 2147483647 w 1476"/>
              <a:gd name="T33" fmla="*/ 2147483647 h 1464"/>
              <a:gd name="T34" fmla="*/ 2147483647 w 1476"/>
              <a:gd name="T35" fmla="*/ 2147483647 h 1464"/>
              <a:gd name="T36" fmla="*/ 2147483647 w 1476"/>
              <a:gd name="T37" fmla="*/ 2147483647 h 1464"/>
              <a:gd name="T38" fmla="*/ 2147483647 w 1476"/>
              <a:gd name="T39" fmla="*/ 2147483647 h 1464"/>
              <a:gd name="T40" fmla="*/ 2147483647 w 1476"/>
              <a:gd name="T41" fmla="*/ 2147483647 h 1464"/>
              <a:gd name="T42" fmla="*/ 2147483647 w 1476"/>
              <a:gd name="T43" fmla="*/ 2147483647 h 1464"/>
              <a:gd name="T44" fmla="*/ 2147483647 w 1476"/>
              <a:gd name="T45" fmla="*/ 2147483647 h 1464"/>
              <a:gd name="T46" fmla="*/ 2147483647 w 1476"/>
              <a:gd name="T47" fmla="*/ 2147483647 h 1464"/>
              <a:gd name="T48" fmla="*/ 2147483647 w 1476"/>
              <a:gd name="T49" fmla="*/ 2147483647 h 1464"/>
              <a:gd name="T50" fmla="*/ 2147483647 w 1476"/>
              <a:gd name="T51" fmla="*/ 2147483647 h 1464"/>
              <a:gd name="T52" fmla="*/ 2147483647 w 1476"/>
              <a:gd name="T53" fmla="*/ 2147483647 h 1464"/>
              <a:gd name="T54" fmla="*/ 2147483647 w 1476"/>
              <a:gd name="T55" fmla="*/ 2147483647 h 1464"/>
              <a:gd name="T56" fmla="*/ 2147483647 w 1476"/>
              <a:gd name="T57" fmla="*/ 2147483647 h 1464"/>
              <a:gd name="T58" fmla="*/ 2147483647 w 1476"/>
              <a:gd name="T59" fmla="*/ 2147483647 h 1464"/>
              <a:gd name="T60" fmla="*/ 2147483647 w 1476"/>
              <a:gd name="T61" fmla="*/ 2147483647 h 1464"/>
              <a:gd name="T62" fmla="*/ 2147483647 w 1476"/>
              <a:gd name="T63" fmla="*/ 2147483647 h 1464"/>
              <a:gd name="T64" fmla="*/ 2147483647 w 1476"/>
              <a:gd name="T65" fmla="*/ 2147483647 h 1464"/>
              <a:gd name="T66" fmla="*/ 2147483647 w 1476"/>
              <a:gd name="T67" fmla="*/ 2147483647 h 1464"/>
              <a:gd name="T68" fmla="*/ 2147483647 w 1476"/>
              <a:gd name="T69" fmla="*/ 2147483647 h 1464"/>
              <a:gd name="T70" fmla="*/ 2147483647 w 1476"/>
              <a:gd name="T71" fmla="*/ 2147483647 h 1464"/>
              <a:gd name="T72" fmla="*/ 2147483647 w 1476"/>
              <a:gd name="T73" fmla="*/ 2147483647 h 1464"/>
              <a:gd name="T74" fmla="*/ 2147483647 w 1476"/>
              <a:gd name="T75" fmla="*/ 2147483647 h 1464"/>
              <a:gd name="T76" fmla="*/ 2147483647 w 1476"/>
              <a:gd name="T77" fmla="*/ 2147483647 h 1464"/>
              <a:gd name="T78" fmla="*/ 2147483647 w 1476"/>
              <a:gd name="T79" fmla="*/ 2147483647 h 1464"/>
              <a:gd name="T80" fmla="*/ 2147483647 w 1476"/>
              <a:gd name="T81" fmla="*/ 2147483647 h 1464"/>
              <a:gd name="T82" fmla="*/ 2147483647 w 1476"/>
              <a:gd name="T83" fmla="*/ 2147483647 h 1464"/>
              <a:gd name="T84" fmla="*/ 2147483647 w 1476"/>
              <a:gd name="T85" fmla="*/ 2147483647 h 1464"/>
              <a:gd name="T86" fmla="*/ 2147483647 w 1476"/>
              <a:gd name="T87" fmla="*/ 2147483647 h 1464"/>
              <a:gd name="T88" fmla="*/ 2147483647 w 1476"/>
              <a:gd name="T89" fmla="*/ 2147483647 h 1464"/>
              <a:gd name="T90" fmla="*/ 2147483647 w 1476"/>
              <a:gd name="T91" fmla="*/ 2147483647 h 1464"/>
              <a:gd name="T92" fmla="*/ 2147483647 w 1476"/>
              <a:gd name="T93" fmla="*/ 2147483647 h 1464"/>
              <a:gd name="T94" fmla="*/ 2147483647 w 1476"/>
              <a:gd name="T95" fmla="*/ 2147483647 h 1464"/>
              <a:gd name="T96" fmla="*/ 2147483647 w 1476"/>
              <a:gd name="T97" fmla="*/ 2147483647 h 1464"/>
              <a:gd name="T98" fmla="*/ 2147483647 w 1476"/>
              <a:gd name="T99" fmla="*/ 2147483647 h 1464"/>
              <a:gd name="T100" fmla="*/ 2147483647 w 1476"/>
              <a:gd name="T101" fmla="*/ 2147483647 h 1464"/>
              <a:gd name="T102" fmla="*/ 2147483647 w 1476"/>
              <a:gd name="T103" fmla="*/ 2147483647 h 1464"/>
              <a:gd name="T104" fmla="*/ 2147483647 w 1476"/>
              <a:gd name="T105" fmla="*/ 2147483647 h 146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76"/>
              <a:gd name="T160" fmla="*/ 0 h 1464"/>
              <a:gd name="T161" fmla="*/ 1476 w 1476"/>
              <a:gd name="T162" fmla="*/ 1464 h 146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76" h="1464">
                <a:moveTo>
                  <a:pt x="360" y="534"/>
                </a:moveTo>
                <a:lnTo>
                  <a:pt x="318" y="534"/>
                </a:lnTo>
                <a:lnTo>
                  <a:pt x="312" y="546"/>
                </a:lnTo>
                <a:lnTo>
                  <a:pt x="306" y="552"/>
                </a:lnTo>
                <a:lnTo>
                  <a:pt x="294" y="576"/>
                </a:lnTo>
                <a:lnTo>
                  <a:pt x="282" y="588"/>
                </a:lnTo>
                <a:lnTo>
                  <a:pt x="258" y="588"/>
                </a:lnTo>
                <a:lnTo>
                  <a:pt x="246" y="582"/>
                </a:lnTo>
                <a:lnTo>
                  <a:pt x="234" y="582"/>
                </a:lnTo>
                <a:lnTo>
                  <a:pt x="228" y="594"/>
                </a:lnTo>
                <a:lnTo>
                  <a:pt x="204" y="600"/>
                </a:lnTo>
                <a:lnTo>
                  <a:pt x="204" y="606"/>
                </a:lnTo>
                <a:lnTo>
                  <a:pt x="198" y="618"/>
                </a:lnTo>
                <a:lnTo>
                  <a:pt x="186" y="618"/>
                </a:lnTo>
                <a:lnTo>
                  <a:pt x="180" y="612"/>
                </a:lnTo>
                <a:lnTo>
                  <a:pt x="168" y="606"/>
                </a:lnTo>
                <a:lnTo>
                  <a:pt x="138" y="624"/>
                </a:lnTo>
                <a:lnTo>
                  <a:pt x="120" y="624"/>
                </a:lnTo>
                <a:lnTo>
                  <a:pt x="120" y="630"/>
                </a:lnTo>
                <a:lnTo>
                  <a:pt x="90" y="660"/>
                </a:lnTo>
                <a:lnTo>
                  <a:pt x="78" y="666"/>
                </a:lnTo>
                <a:lnTo>
                  <a:pt x="72" y="672"/>
                </a:lnTo>
                <a:lnTo>
                  <a:pt x="60" y="678"/>
                </a:lnTo>
                <a:lnTo>
                  <a:pt x="54" y="708"/>
                </a:lnTo>
                <a:lnTo>
                  <a:pt x="54" y="768"/>
                </a:lnTo>
                <a:lnTo>
                  <a:pt x="0" y="768"/>
                </a:lnTo>
                <a:lnTo>
                  <a:pt x="54" y="768"/>
                </a:lnTo>
                <a:lnTo>
                  <a:pt x="54" y="804"/>
                </a:lnTo>
                <a:lnTo>
                  <a:pt x="312" y="984"/>
                </a:lnTo>
                <a:lnTo>
                  <a:pt x="720" y="1296"/>
                </a:lnTo>
                <a:lnTo>
                  <a:pt x="720" y="1320"/>
                </a:lnTo>
                <a:lnTo>
                  <a:pt x="744" y="1320"/>
                </a:lnTo>
                <a:lnTo>
                  <a:pt x="750" y="1326"/>
                </a:lnTo>
                <a:lnTo>
                  <a:pt x="750" y="1344"/>
                </a:lnTo>
                <a:lnTo>
                  <a:pt x="762" y="1356"/>
                </a:lnTo>
                <a:lnTo>
                  <a:pt x="798" y="1356"/>
                </a:lnTo>
                <a:lnTo>
                  <a:pt x="804" y="1386"/>
                </a:lnTo>
                <a:lnTo>
                  <a:pt x="810" y="1386"/>
                </a:lnTo>
                <a:lnTo>
                  <a:pt x="816" y="1380"/>
                </a:lnTo>
                <a:lnTo>
                  <a:pt x="846" y="1380"/>
                </a:lnTo>
                <a:lnTo>
                  <a:pt x="858" y="1386"/>
                </a:lnTo>
                <a:lnTo>
                  <a:pt x="870" y="1410"/>
                </a:lnTo>
                <a:lnTo>
                  <a:pt x="870" y="1428"/>
                </a:lnTo>
                <a:lnTo>
                  <a:pt x="852" y="1446"/>
                </a:lnTo>
                <a:lnTo>
                  <a:pt x="852" y="1452"/>
                </a:lnTo>
                <a:lnTo>
                  <a:pt x="858" y="1458"/>
                </a:lnTo>
                <a:lnTo>
                  <a:pt x="870" y="1464"/>
                </a:lnTo>
                <a:lnTo>
                  <a:pt x="900" y="1464"/>
                </a:lnTo>
                <a:lnTo>
                  <a:pt x="906" y="1458"/>
                </a:lnTo>
                <a:lnTo>
                  <a:pt x="924" y="1458"/>
                </a:lnTo>
                <a:lnTo>
                  <a:pt x="954" y="1452"/>
                </a:lnTo>
                <a:lnTo>
                  <a:pt x="984" y="1440"/>
                </a:lnTo>
                <a:lnTo>
                  <a:pt x="1020" y="1434"/>
                </a:lnTo>
                <a:lnTo>
                  <a:pt x="1038" y="1434"/>
                </a:lnTo>
                <a:lnTo>
                  <a:pt x="1062" y="1416"/>
                </a:lnTo>
                <a:lnTo>
                  <a:pt x="1098" y="1386"/>
                </a:lnTo>
                <a:lnTo>
                  <a:pt x="1128" y="1350"/>
                </a:lnTo>
                <a:lnTo>
                  <a:pt x="1158" y="1326"/>
                </a:lnTo>
                <a:lnTo>
                  <a:pt x="1182" y="1314"/>
                </a:lnTo>
                <a:lnTo>
                  <a:pt x="1224" y="1284"/>
                </a:lnTo>
                <a:lnTo>
                  <a:pt x="1272" y="1248"/>
                </a:lnTo>
                <a:lnTo>
                  <a:pt x="1332" y="1206"/>
                </a:lnTo>
                <a:lnTo>
                  <a:pt x="1386" y="1170"/>
                </a:lnTo>
                <a:lnTo>
                  <a:pt x="1434" y="1134"/>
                </a:lnTo>
                <a:lnTo>
                  <a:pt x="1464" y="1110"/>
                </a:lnTo>
                <a:lnTo>
                  <a:pt x="1476" y="1104"/>
                </a:lnTo>
                <a:lnTo>
                  <a:pt x="1476" y="1098"/>
                </a:lnTo>
                <a:lnTo>
                  <a:pt x="1470" y="1092"/>
                </a:lnTo>
                <a:lnTo>
                  <a:pt x="1464" y="1080"/>
                </a:lnTo>
                <a:lnTo>
                  <a:pt x="1458" y="1062"/>
                </a:lnTo>
                <a:lnTo>
                  <a:pt x="1452" y="1050"/>
                </a:lnTo>
                <a:lnTo>
                  <a:pt x="1452" y="1044"/>
                </a:lnTo>
                <a:lnTo>
                  <a:pt x="1440" y="1032"/>
                </a:lnTo>
                <a:lnTo>
                  <a:pt x="1428" y="1032"/>
                </a:lnTo>
                <a:lnTo>
                  <a:pt x="1392" y="1014"/>
                </a:lnTo>
                <a:lnTo>
                  <a:pt x="1386" y="1014"/>
                </a:lnTo>
                <a:lnTo>
                  <a:pt x="1362" y="1026"/>
                </a:lnTo>
                <a:lnTo>
                  <a:pt x="1338" y="1002"/>
                </a:lnTo>
                <a:lnTo>
                  <a:pt x="1338" y="960"/>
                </a:lnTo>
                <a:lnTo>
                  <a:pt x="1332" y="954"/>
                </a:lnTo>
                <a:lnTo>
                  <a:pt x="1326" y="942"/>
                </a:lnTo>
                <a:lnTo>
                  <a:pt x="1314" y="930"/>
                </a:lnTo>
                <a:lnTo>
                  <a:pt x="1308" y="912"/>
                </a:lnTo>
                <a:lnTo>
                  <a:pt x="1296" y="900"/>
                </a:lnTo>
                <a:lnTo>
                  <a:pt x="1290" y="888"/>
                </a:lnTo>
                <a:lnTo>
                  <a:pt x="1290" y="882"/>
                </a:lnTo>
                <a:lnTo>
                  <a:pt x="1296" y="876"/>
                </a:lnTo>
                <a:lnTo>
                  <a:pt x="1308" y="876"/>
                </a:lnTo>
                <a:lnTo>
                  <a:pt x="1320" y="870"/>
                </a:lnTo>
                <a:lnTo>
                  <a:pt x="1326" y="864"/>
                </a:lnTo>
                <a:lnTo>
                  <a:pt x="1332" y="852"/>
                </a:lnTo>
                <a:lnTo>
                  <a:pt x="1332" y="840"/>
                </a:lnTo>
                <a:lnTo>
                  <a:pt x="1326" y="834"/>
                </a:lnTo>
                <a:lnTo>
                  <a:pt x="1326" y="828"/>
                </a:lnTo>
                <a:lnTo>
                  <a:pt x="1320" y="774"/>
                </a:lnTo>
                <a:lnTo>
                  <a:pt x="1332" y="750"/>
                </a:lnTo>
                <a:lnTo>
                  <a:pt x="1326" y="732"/>
                </a:lnTo>
                <a:lnTo>
                  <a:pt x="1326" y="726"/>
                </a:lnTo>
                <a:lnTo>
                  <a:pt x="1332" y="720"/>
                </a:lnTo>
                <a:lnTo>
                  <a:pt x="1332" y="690"/>
                </a:lnTo>
                <a:lnTo>
                  <a:pt x="1338" y="678"/>
                </a:lnTo>
                <a:lnTo>
                  <a:pt x="1338" y="672"/>
                </a:lnTo>
                <a:lnTo>
                  <a:pt x="1326" y="648"/>
                </a:lnTo>
                <a:lnTo>
                  <a:pt x="1302" y="588"/>
                </a:lnTo>
                <a:lnTo>
                  <a:pt x="1290" y="570"/>
                </a:lnTo>
                <a:lnTo>
                  <a:pt x="1296" y="564"/>
                </a:lnTo>
                <a:lnTo>
                  <a:pt x="1308" y="558"/>
                </a:lnTo>
                <a:lnTo>
                  <a:pt x="1296" y="528"/>
                </a:lnTo>
                <a:lnTo>
                  <a:pt x="1284" y="480"/>
                </a:lnTo>
                <a:lnTo>
                  <a:pt x="1278" y="438"/>
                </a:lnTo>
                <a:lnTo>
                  <a:pt x="1272" y="414"/>
                </a:lnTo>
                <a:lnTo>
                  <a:pt x="1266" y="408"/>
                </a:lnTo>
                <a:lnTo>
                  <a:pt x="1260" y="396"/>
                </a:lnTo>
                <a:lnTo>
                  <a:pt x="1236" y="384"/>
                </a:lnTo>
                <a:lnTo>
                  <a:pt x="1230" y="378"/>
                </a:lnTo>
                <a:lnTo>
                  <a:pt x="1224" y="378"/>
                </a:lnTo>
                <a:lnTo>
                  <a:pt x="1224" y="336"/>
                </a:lnTo>
                <a:lnTo>
                  <a:pt x="1212" y="324"/>
                </a:lnTo>
                <a:lnTo>
                  <a:pt x="1194" y="318"/>
                </a:lnTo>
                <a:lnTo>
                  <a:pt x="1182" y="318"/>
                </a:lnTo>
                <a:lnTo>
                  <a:pt x="1182" y="288"/>
                </a:lnTo>
                <a:lnTo>
                  <a:pt x="1170" y="288"/>
                </a:lnTo>
                <a:lnTo>
                  <a:pt x="1170" y="246"/>
                </a:lnTo>
                <a:lnTo>
                  <a:pt x="1194" y="222"/>
                </a:lnTo>
                <a:lnTo>
                  <a:pt x="1218" y="204"/>
                </a:lnTo>
                <a:lnTo>
                  <a:pt x="1218" y="198"/>
                </a:lnTo>
                <a:lnTo>
                  <a:pt x="1224" y="192"/>
                </a:lnTo>
                <a:lnTo>
                  <a:pt x="1224" y="180"/>
                </a:lnTo>
                <a:lnTo>
                  <a:pt x="1230" y="168"/>
                </a:lnTo>
                <a:lnTo>
                  <a:pt x="1230" y="126"/>
                </a:lnTo>
                <a:lnTo>
                  <a:pt x="1224" y="114"/>
                </a:lnTo>
                <a:lnTo>
                  <a:pt x="1224" y="78"/>
                </a:lnTo>
                <a:lnTo>
                  <a:pt x="1230" y="66"/>
                </a:lnTo>
                <a:lnTo>
                  <a:pt x="1230" y="54"/>
                </a:lnTo>
                <a:lnTo>
                  <a:pt x="1212" y="48"/>
                </a:lnTo>
                <a:lnTo>
                  <a:pt x="1254" y="30"/>
                </a:lnTo>
                <a:lnTo>
                  <a:pt x="1254" y="18"/>
                </a:lnTo>
                <a:lnTo>
                  <a:pt x="1242" y="18"/>
                </a:lnTo>
                <a:lnTo>
                  <a:pt x="1236" y="12"/>
                </a:lnTo>
                <a:lnTo>
                  <a:pt x="1224" y="12"/>
                </a:lnTo>
                <a:lnTo>
                  <a:pt x="1206" y="24"/>
                </a:lnTo>
                <a:lnTo>
                  <a:pt x="1170" y="6"/>
                </a:lnTo>
                <a:lnTo>
                  <a:pt x="1152" y="6"/>
                </a:lnTo>
                <a:lnTo>
                  <a:pt x="1152" y="18"/>
                </a:lnTo>
                <a:lnTo>
                  <a:pt x="1116" y="18"/>
                </a:lnTo>
                <a:lnTo>
                  <a:pt x="1092" y="0"/>
                </a:lnTo>
                <a:lnTo>
                  <a:pt x="1086" y="30"/>
                </a:lnTo>
                <a:lnTo>
                  <a:pt x="1056" y="18"/>
                </a:lnTo>
                <a:lnTo>
                  <a:pt x="1026" y="42"/>
                </a:lnTo>
                <a:lnTo>
                  <a:pt x="1002" y="30"/>
                </a:lnTo>
                <a:lnTo>
                  <a:pt x="984" y="30"/>
                </a:lnTo>
                <a:lnTo>
                  <a:pt x="966" y="24"/>
                </a:lnTo>
                <a:lnTo>
                  <a:pt x="948" y="24"/>
                </a:lnTo>
                <a:lnTo>
                  <a:pt x="924" y="30"/>
                </a:lnTo>
                <a:lnTo>
                  <a:pt x="906" y="30"/>
                </a:lnTo>
                <a:lnTo>
                  <a:pt x="900" y="36"/>
                </a:lnTo>
                <a:lnTo>
                  <a:pt x="888" y="36"/>
                </a:lnTo>
                <a:lnTo>
                  <a:pt x="876" y="42"/>
                </a:lnTo>
                <a:lnTo>
                  <a:pt x="816" y="42"/>
                </a:lnTo>
                <a:lnTo>
                  <a:pt x="810" y="48"/>
                </a:lnTo>
                <a:lnTo>
                  <a:pt x="750" y="48"/>
                </a:lnTo>
                <a:lnTo>
                  <a:pt x="744" y="54"/>
                </a:lnTo>
                <a:lnTo>
                  <a:pt x="726" y="54"/>
                </a:lnTo>
                <a:lnTo>
                  <a:pt x="714" y="60"/>
                </a:lnTo>
                <a:lnTo>
                  <a:pt x="696" y="66"/>
                </a:lnTo>
                <a:lnTo>
                  <a:pt x="684" y="78"/>
                </a:lnTo>
                <a:lnTo>
                  <a:pt x="678" y="90"/>
                </a:lnTo>
                <a:lnTo>
                  <a:pt x="666" y="102"/>
                </a:lnTo>
                <a:lnTo>
                  <a:pt x="666" y="108"/>
                </a:lnTo>
                <a:lnTo>
                  <a:pt x="636" y="108"/>
                </a:lnTo>
                <a:lnTo>
                  <a:pt x="624" y="114"/>
                </a:lnTo>
                <a:lnTo>
                  <a:pt x="606" y="114"/>
                </a:lnTo>
                <a:lnTo>
                  <a:pt x="594" y="120"/>
                </a:lnTo>
                <a:lnTo>
                  <a:pt x="588" y="126"/>
                </a:lnTo>
                <a:lnTo>
                  <a:pt x="588" y="132"/>
                </a:lnTo>
                <a:lnTo>
                  <a:pt x="558" y="162"/>
                </a:lnTo>
                <a:lnTo>
                  <a:pt x="546" y="168"/>
                </a:lnTo>
                <a:lnTo>
                  <a:pt x="522" y="168"/>
                </a:lnTo>
                <a:lnTo>
                  <a:pt x="528" y="174"/>
                </a:lnTo>
                <a:lnTo>
                  <a:pt x="534" y="186"/>
                </a:lnTo>
                <a:lnTo>
                  <a:pt x="546" y="192"/>
                </a:lnTo>
                <a:lnTo>
                  <a:pt x="540" y="198"/>
                </a:lnTo>
                <a:lnTo>
                  <a:pt x="540" y="210"/>
                </a:lnTo>
                <a:lnTo>
                  <a:pt x="552" y="210"/>
                </a:lnTo>
                <a:lnTo>
                  <a:pt x="546" y="276"/>
                </a:lnTo>
                <a:lnTo>
                  <a:pt x="558" y="294"/>
                </a:lnTo>
                <a:lnTo>
                  <a:pt x="546" y="324"/>
                </a:lnTo>
                <a:lnTo>
                  <a:pt x="564" y="324"/>
                </a:lnTo>
                <a:lnTo>
                  <a:pt x="564" y="354"/>
                </a:lnTo>
                <a:lnTo>
                  <a:pt x="588" y="372"/>
                </a:lnTo>
                <a:lnTo>
                  <a:pt x="570" y="390"/>
                </a:lnTo>
                <a:lnTo>
                  <a:pt x="570" y="402"/>
                </a:lnTo>
                <a:lnTo>
                  <a:pt x="516" y="408"/>
                </a:lnTo>
                <a:lnTo>
                  <a:pt x="504" y="402"/>
                </a:lnTo>
                <a:lnTo>
                  <a:pt x="486" y="402"/>
                </a:lnTo>
                <a:lnTo>
                  <a:pt x="486" y="408"/>
                </a:lnTo>
                <a:lnTo>
                  <a:pt x="480" y="414"/>
                </a:lnTo>
                <a:lnTo>
                  <a:pt x="474" y="408"/>
                </a:lnTo>
                <a:lnTo>
                  <a:pt x="462" y="408"/>
                </a:lnTo>
                <a:lnTo>
                  <a:pt x="462" y="414"/>
                </a:lnTo>
                <a:lnTo>
                  <a:pt x="456" y="420"/>
                </a:lnTo>
                <a:lnTo>
                  <a:pt x="456" y="432"/>
                </a:lnTo>
                <a:lnTo>
                  <a:pt x="432" y="432"/>
                </a:lnTo>
                <a:lnTo>
                  <a:pt x="420" y="438"/>
                </a:lnTo>
                <a:lnTo>
                  <a:pt x="396" y="438"/>
                </a:lnTo>
                <a:lnTo>
                  <a:pt x="390" y="444"/>
                </a:lnTo>
                <a:lnTo>
                  <a:pt x="390" y="456"/>
                </a:lnTo>
                <a:lnTo>
                  <a:pt x="396" y="462"/>
                </a:lnTo>
                <a:lnTo>
                  <a:pt x="402" y="474"/>
                </a:lnTo>
                <a:lnTo>
                  <a:pt x="414" y="492"/>
                </a:lnTo>
                <a:lnTo>
                  <a:pt x="390" y="504"/>
                </a:lnTo>
                <a:lnTo>
                  <a:pt x="390" y="510"/>
                </a:lnTo>
                <a:lnTo>
                  <a:pt x="378" y="522"/>
                </a:lnTo>
                <a:lnTo>
                  <a:pt x="366" y="528"/>
                </a:lnTo>
                <a:lnTo>
                  <a:pt x="360" y="53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9" name="Albania" descr="© INSCALE GmbH, 05.05.2010&#10;http://www.presentationload.com/">
            <a:extLst>
              <a:ext uri="{FF2B5EF4-FFF2-40B4-BE49-F238E27FC236}">
                <a16:creationId xmlns:a16="http://schemas.microsoft.com/office/drawing/2014/main" id="{38A73F98-96E3-24A7-2413-B7BBECC35C53}"/>
              </a:ext>
            </a:extLst>
          </p:cNvPr>
          <p:cNvSpPr>
            <a:spLocks/>
          </p:cNvSpPr>
          <p:nvPr/>
        </p:nvSpPr>
        <p:spPr bwMode="gray">
          <a:xfrm>
            <a:off x="6210630" y="2765788"/>
            <a:ext cx="68231" cy="116177"/>
          </a:xfrm>
          <a:custGeom>
            <a:avLst/>
            <a:gdLst>
              <a:gd name="T0" fmla="*/ 2147483647 w 144"/>
              <a:gd name="T1" fmla="*/ 2147483647 h 246"/>
              <a:gd name="T2" fmla="*/ 2147483647 w 144"/>
              <a:gd name="T3" fmla="*/ 2147483647 h 246"/>
              <a:gd name="T4" fmla="*/ 2147483647 w 144"/>
              <a:gd name="T5" fmla="*/ 2147483647 h 246"/>
              <a:gd name="T6" fmla="*/ 2147483647 w 144"/>
              <a:gd name="T7" fmla="*/ 2147483647 h 246"/>
              <a:gd name="T8" fmla="*/ 2147483647 w 144"/>
              <a:gd name="T9" fmla="*/ 2147483647 h 246"/>
              <a:gd name="T10" fmla="*/ 2147483647 w 144"/>
              <a:gd name="T11" fmla="*/ 2147483647 h 246"/>
              <a:gd name="T12" fmla="*/ 2147483647 w 144"/>
              <a:gd name="T13" fmla="*/ 2147483647 h 246"/>
              <a:gd name="T14" fmla="*/ 2147483647 w 144"/>
              <a:gd name="T15" fmla="*/ 2147483647 h 246"/>
              <a:gd name="T16" fmla="*/ 2147483647 w 144"/>
              <a:gd name="T17" fmla="*/ 2147483647 h 246"/>
              <a:gd name="T18" fmla="*/ 2147483647 w 144"/>
              <a:gd name="T19" fmla="*/ 2147483647 h 246"/>
              <a:gd name="T20" fmla="*/ 2147483647 w 144"/>
              <a:gd name="T21" fmla="*/ 2147483647 h 246"/>
              <a:gd name="T22" fmla="*/ 2147483647 w 144"/>
              <a:gd name="T23" fmla="*/ 2147483647 h 246"/>
              <a:gd name="T24" fmla="*/ 2147483647 w 144"/>
              <a:gd name="T25" fmla="*/ 2147483647 h 246"/>
              <a:gd name="T26" fmla="*/ 2147483647 w 144"/>
              <a:gd name="T27" fmla="*/ 2147483647 h 246"/>
              <a:gd name="T28" fmla="*/ 2147483647 w 144"/>
              <a:gd name="T29" fmla="*/ 2147483647 h 246"/>
              <a:gd name="T30" fmla="*/ 2147483647 w 144"/>
              <a:gd name="T31" fmla="*/ 2147483647 h 246"/>
              <a:gd name="T32" fmla="*/ 2147483647 w 144"/>
              <a:gd name="T33" fmla="*/ 2147483647 h 246"/>
              <a:gd name="T34" fmla="*/ 2147483647 w 144"/>
              <a:gd name="T35" fmla="*/ 2147483647 h 246"/>
              <a:gd name="T36" fmla="*/ 2147483647 w 144"/>
              <a:gd name="T37" fmla="*/ 2147483647 h 246"/>
              <a:gd name="T38" fmla="*/ 2147483647 w 144"/>
              <a:gd name="T39" fmla="*/ 0 h 246"/>
              <a:gd name="T40" fmla="*/ 2147483647 w 144"/>
              <a:gd name="T41" fmla="*/ 2147483647 h 246"/>
              <a:gd name="T42" fmla="*/ 2147483647 w 144"/>
              <a:gd name="T43" fmla="*/ 2147483647 h 246"/>
              <a:gd name="T44" fmla="*/ 0 w 144"/>
              <a:gd name="T45" fmla="*/ 2147483647 h 246"/>
              <a:gd name="T46" fmla="*/ 2147483647 w 144"/>
              <a:gd name="T47" fmla="*/ 2147483647 h 246"/>
              <a:gd name="T48" fmla="*/ 2147483647 w 144"/>
              <a:gd name="T49" fmla="*/ 2147483647 h 246"/>
              <a:gd name="T50" fmla="*/ 2147483647 w 144"/>
              <a:gd name="T51" fmla="*/ 2147483647 h 246"/>
              <a:gd name="T52" fmla="*/ 2147483647 w 144"/>
              <a:gd name="T53" fmla="*/ 2147483647 h 246"/>
              <a:gd name="T54" fmla="*/ 2147483647 w 144"/>
              <a:gd name="T55" fmla="*/ 2147483647 h 246"/>
              <a:gd name="T56" fmla="*/ 2147483647 w 144"/>
              <a:gd name="T57" fmla="*/ 2147483647 h 246"/>
              <a:gd name="T58" fmla="*/ 2147483647 w 144"/>
              <a:gd name="T59" fmla="*/ 2147483647 h 246"/>
              <a:gd name="T60" fmla="*/ 2147483647 w 144"/>
              <a:gd name="T61" fmla="*/ 2147483647 h 246"/>
              <a:gd name="T62" fmla="*/ 2147483647 w 144"/>
              <a:gd name="T63" fmla="*/ 2147483647 h 246"/>
              <a:gd name="T64" fmla="*/ 2147483647 w 144"/>
              <a:gd name="T65" fmla="*/ 2147483647 h 246"/>
              <a:gd name="T66" fmla="*/ 2147483647 w 144"/>
              <a:gd name="T67" fmla="*/ 2147483647 h 246"/>
              <a:gd name="T68" fmla="*/ 2147483647 w 144"/>
              <a:gd name="T69" fmla="*/ 2147483647 h 246"/>
              <a:gd name="T70" fmla="*/ 2147483647 w 144"/>
              <a:gd name="T71" fmla="*/ 2147483647 h 246"/>
              <a:gd name="T72" fmla="*/ 2147483647 w 144"/>
              <a:gd name="T73" fmla="*/ 2147483647 h 246"/>
              <a:gd name="T74" fmla="*/ 2147483647 w 144"/>
              <a:gd name="T75" fmla="*/ 2147483647 h 246"/>
              <a:gd name="T76" fmla="*/ 2147483647 w 144"/>
              <a:gd name="T77" fmla="*/ 2147483647 h 246"/>
              <a:gd name="T78" fmla="*/ 2147483647 w 144"/>
              <a:gd name="T79" fmla="*/ 2147483647 h 246"/>
              <a:gd name="T80" fmla="*/ 2147483647 w 144"/>
              <a:gd name="T81" fmla="*/ 2147483647 h 246"/>
              <a:gd name="T82" fmla="*/ 2147483647 w 144"/>
              <a:gd name="T83" fmla="*/ 2147483647 h 246"/>
              <a:gd name="T84" fmla="*/ 2147483647 w 144"/>
              <a:gd name="T85" fmla="*/ 2147483647 h 246"/>
              <a:gd name="T86" fmla="*/ 2147483647 w 144"/>
              <a:gd name="T87" fmla="*/ 2147483647 h 246"/>
              <a:gd name="T88" fmla="*/ 2147483647 w 144"/>
              <a:gd name="T89" fmla="*/ 2147483647 h 24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4"/>
              <a:gd name="T136" fmla="*/ 0 h 246"/>
              <a:gd name="T137" fmla="*/ 144 w 144"/>
              <a:gd name="T138" fmla="*/ 246 h 24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4" h="246">
                <a:moveTo>
                  <a:pt x="96" y="210"/>
                </a:moveTo>
                <a:lnTo>
                  <a:pt x="96" y="204"/>
                </a:lnTo>
                <a:lnTo>
                  <a:pt x="108" y="204"/>
                </a:lnTo>
                <a:lnTo>
                  <a:pt x="120" y="198"/>
                </a:lnTo>
                <a:lnTo>
                  <a:pt x="120" y="174"/>
                </a:lnTo>
                <a:lnTo>
                  <a:pt x="138" y="174"/>
                </a:lnTo>
                <a:lnTo>
                  <a:pt x="144" y="168"/>
                </a:lnTo>
                <a:lnTo>
                  <a:pt x="144" y="138"/>
                </a:lnTo>
                <a:lnTo>
                  <a:pt x="120" y="144"/>
                </a:lnTo>
                <a:lnTo>
                  <a:pt x="120" y="126"/>
                </a:lnTo>
                <a:lnTo>
                  <a:pt x="114" y="126"/>
                </a:lnTo>
                <a:lnTo>
                  <a:pt x="108" y="120"/>
                </a:lnTo>
                <a:lnTo>
                  <a:pt x="108" y="96"/>
                </a:lnTo>
                <a:lnTo>
                  <a:pt x="102" y="84"/>
                </a:lnTo>
                <a:lnTo>
                  <a:pt x="102" y="42"/>
                </a:lnTo>
                <a:lnTo>
                  <a:pt x="96" y="24"/>
                </a:lnTo>
                <a:lnTo>
                  <a:pt x="84" y="24"/>
                </a:lnTo>
                <a:lnTo>
                  <a:pt x="72" y="6"/>
                </a:lnTo>
                <a:lnTo>
                  <a:pt x="66" y="12"/>
                </a:lnTo>
                <a:lnTo>
                  <a:pt x="36" y="0"/>
                </a:lnTo>
                <a:lnTo>
                  <a:pt x="36" y="18"/>
                </a:lnTo>
                <a:lnTo>
                  <a:pt x="24" y="24"/>
                </a:lnTo>
                <a:lnTo>
                  <a:pt x="0" y="24"/>
                </a:lnTo>
                <a:lnTo>
                  <a:pt x="18" y="36"/>
                </a:lnTo>
                <a:lnTo>
                  <a:pt x="24" y="30"/>
                </a:lnTo>
                <a:lnTo>
                  <a:pt x="30" y="48"/>
                </a:lnTo>
                <a:lnTo>
                  <a:pt x="18" y="60"/>
                </a:lnTo>
                <a:lnTo>
                  <a:pt x="24" y="66"/>
                </a:lnTo>
                <a:lnTo>
                  <a:pt x="48" y="66"/>
                </a:lnTo>
                <a:lnTo>
                  <a:pt x="48" y="84"/>
                </a:lnTo>
                <a:lnTo>
                  <a:pt x="42" y="96"/>
                </a:lnTo>
                <a:lnTo>
                  <a:pt x="42" y="114"/>
                </a:lnTo>
                <a:lnTo>
                  <a:pt x="36" y="132"/>
                </a:lnTo>
                <a:lnTo>
                  <a:pt x="36" y="156"/>
                </a:lnTo>
                <a:lnTo>
                  <a:pt x="24" y="180"/>
                </a:lnTo>
                <a:lnTo>
                  <a:pt x="24" y="186"/>
                </a:lnTo>
                <a:lnTo>
                  <a:pt x="42" y="204"/>
                </a:lnTo>
                <a:lnTo>
                  <a:pt x="54" y="210"/>
                </a:lnTo>
                <a:lnTo>
                  <a:pt x="60" y="216"/>
                </a:lnTo>
                <a:lnTo>
                  <a:pt x="60" y="234"/>
                </a:lnTo>
                <a:lnTo>
                  <a:pt x="66" y="240"/>
                </a:lnTo>
                <a:lnTo>
                  <a:pt x="84" y="240"/>
                </a:lnTo>
                <a:lnTo>
                  <a:pt x="90" y="246"/>
                </a:lnTo>
                <a:lnTo>
                  <a:pt x="96" y="246"/>
                </a:lnTo>
                <a:lnTo>
                  <a:pt x="96" y="21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0" name="Afghanistan" descr="© INSCALE GmbH, 05.05.2010&#10;http://www.presentationload.com/">
            <a:extLst>
              <a:ext uri="{FF2B5EF4-FFF2-40B4-BE49-F238E27FC236}">
                <a16:creationId xmlns:a16="http://schemas.microsoft.com/office/drawing/2014/main" id="{349C2EAF-05AD-4D56-FF44-82A9C6A95EAE}"/>
              </a:ext>
            </a:extLst>
          </p:cNvPr>
          <p:cNvSpPr>
            <a:spLocks/>
          </p:cNvSpPr>
          <p:nvPr/>
        </p:nvSpPr>
        <p:spPr bwMode="gray">
          <a:xfrm>
            <a:off x="7538368" y="2920687"/>
            <a:ext cx="427825" cy="348529"/>
          </a:xfrm>
          <a:custGeom>
            <a:avLst/>
            <a:gdLst>
              <a:gd name="T0" fmla="*/ 2147483647 w 906"/>
              <a:gd name="T1" fmla="*/ 2147483647 h 738"/>
              <a:gd name="T2" fmla="*/ 2147483647 w 906"/>
              <a:gd name="T3" fmla="*/ 2147483647 h 738"/>
              <a:gd name="T4" fmla="*/ 2147483647 w 906"/>
              <a:gd name="T5" fmla="*/ 2147483647 h 738"/>
              <a:gd name="T6" fmla="*/ 2147483647 w 906"/>
              <a:gd name="T7" fmla="*/ 2147483647 h 738"/>
              <a:gd name="T8" fmla="*/ 2147483647 w 906"/>
              <a:gd name="T9" fmla="*/ 2147483647 h 738"/>
              <a:gd name="T10" fmla="*/ 2147483647 w 906"/>
              <a:gd name="T11" fmla="*/ 0 h 738"/>
              <a:gd name="T12" fmla="*/ 2147483647 w 906"/>
              <a:gd name="T13" fmla="*/ 2147483647 h 738"/>
              <a:gd name="T14" fmla="*/ 2147483647 w 906"/>
              <a:gd name="T15" fmla="*/ 2147483647 h 738"/>
              <a:gd name="T16" fmla="*/ 2147483647 w 906"/>
              <a:gd name="T17" fmla="*/ 2147483647 h 738"/>
              <a:gd name="T18" fmla="*/ 2147483647 w 906"/>
              <a:gd name="T19" fmla="*/ 2147483647 h 738"/>
              <a:gd name="T20" fmla="*/ 2147483647 w 906"/>
              <a:gd name="T21" fmla="*/ 2147483647 h 738"/>
              <a:gd name="T22" fmla="*/ 2147483647 w 906"/>
              <a:gd name="T23" fmla="*/ 2147483647 h 738"/>
              <a:gd name="T24" fmla="*/ 2147483647 w 906"/>
              <a:gd name="T25" fmla="*/ 2147483647 h 738"/>
              <a:gd name="T26" fmla="*/ 2147483647 w 906"/>
              <a:gd name="T27" fmla="*/ 2147483647 h 738"/>
              <a:gd name="T28" fmla="*/ 2147483647 w 906"/>
              <a:gd name="T29" fmla="*/ 2147483647 h 738"/>
              <a:gd name="T30" fmla="*/ 2147483647 w 906"/>
              <a:gd name="T31" fmla="*/ 2147483647 h 738"/>
              <a:gd name="T32" fmla="*/ 2147483647 w 906"/>
              <a:gd name="T33" fmla="*/ 2147483647 h 738"/>
              <a:gd name="T34" fmla="*/ 2147483647 w 906"/>
              <a:gd name="T35" fmla="*/ 2147483647 h 738"/>
              <a:gd name="T36" fmla="*/ 2147483647 w 906"/>
              <a:gd name="T37" fmla="*/ 2147483647 h 738"/>
              <a:gd name="T38" fmla="*/ 2147483647 w 906"/>
              <a:gd name="T39" fmla="*/ 2147483647 h 738"/>
              <a:gd name="T40" fmla="*/ 2147483647 w 906"/>
              <a:gd name="T41" fmla="*/ 2147483647 h 738"/>
              <a:gd name="T42" fmla="*/ 2147483647 w 906"/>
              <a:gd name="T43" fmla="*/ 2147483647 h 738"/>
              <a:gd name="T44" fmla="*/ 2147483647 w 906"/>
              <a:gd name="T45" fmla="*/ 2147483647 h 738"/>
              <a:gd name="T46" fmla="*/ 0 w 906"/>
              <a:gd name="T47" fmla="*/ 2147483647 h 738"/>
              <a:gd name="T48" fmla="*/ 2147483647 w 906"/>
              <a:gd name="T49" fmla="*/ 2147483647 h 738"/>
              <a:gd name="T50" fmla="*/ 2147483647 w 906"/>
              <a:gd name="T51" fmla="*/ 2147483647 h 738"/>
              <a:gd name="T52" fmla="*/ 2147483647 w 906"/>
              <a:gd name="T53" fmla="*/ 2147483647 h 738"/>
              <a:gd name="T54" fmla="*/ 2147483647 w 906"/>
              <a:gd name="T55" fmla="*/ 2147483647 h 738"/>
              <a:gd name="T56" fmla="*/ 2147483647 w 906"/>
              <a:gd name="T57" fmla="*/ 2147483647 h 738"/>
              <a:gd name="T58" fmla="*/ 2147483647 w 906"/>
              <a:gd name="T59" fmla="*/ 2147483647 h 738"/>
              <a:gd name="T60" fmla="*/ 2147483647 w 906"/>
              <a:gd name="T61" fmla="*/ 2147483647 h 738"/>
              <a:gd name="T62" fmla="*/ 2147483647 w 906"/>
              <a:gd name="T63" fmla="*/ 2147483647 h 738"/>
              <a:gd name="T64" fmla="*/ 2147483647 w 906"/>
              <a:gd name="T65" fmla="*/ 2147483647 h 738"/>
              <a:gd name="T66" fmla="*/ 2147483647 w 906"/>
              <a:gd name="T67" fmla="*/ 2147483647 h 738"/>
              <a:gd name="T68" fmla="*/ 2147483647 w 906"/>
              <a:gd name="T69" fmla="*/ 2147483647 h 738"/>
              <a:gd name="T70" fmla="*/ 2147483647 w 906"/>
              <a:gd name="T71" fmla="*/ 2147483647 h 738"/>
              <a:gd name="T72" fmla="*/ 2147483647 w 906"/>
              <a:gd name="T73" fmla="*/ 2147483647 h 738"/>
              <a:gd name="T74" fmla="*/ 2147483647 w 906"/>
              <a:gd name="T75" fmla="*/ 2147483647 h 738"/>
              <a:gd name="T76" fmla="*/ 2147483647 w 906"/>
              <a:gd name="T77" fmla="*/ 2147483647 h 738"/>
              <a:gd name="T78" fmla="*/ 2147483647 w 906"/>
              <a:gd name="T79" fmla="*/ 2147483647 h 738"/>
              <a:gd name="T80" fmla="*/ 2147483647 w 906"/>
              <a:gd name="T81" fmla="*/ 2147483647 h 738"/>
              <a:gd name="T82" fmla="*/ 2147483647 w 906"/>
              <a:gd name="T83" fmla="*/ 2147483647 h 738"/>
              <a:gd name="T84" fmla="*/ 2147483647 w 906"/>
              <a:gd name="T85" fmla="*/ 2147483647 h 738"/>
              <a:gd name="T86" fmla="*/ 2147483647 w 906"/>
              <a:gd name="T87" fmla="*/ 2147483647 h 738"/>
              <a:gd name="T88" fmla="*/ 2147483647 w 906"/>
              <a:gd name="T89" fmla="*/ 2147483647 h 738"/>
              <a:gd name="T90" fmla="*/ 2147483647 w 906"/>
              <a:gd name="T91" fmla="*/ 2147483647 h 738"/>
              <a:gd name="T92" fmla="*/ 2147483647 w 906"/>
              <a:gd name="T93" fmla="*/ 2147483647 h 738"/>
              <a:gd name="T94" fmla="*/ 2147483647 w 906"/>
              <a:gd name="T95" fmla="*/ 2147483647 h 738"/>
              <a:gd name="T96" fmla="*/ 2147483647 w 906"/>
              <a:gd name="T97" fmla="*/ 2147483647 h 738"/>
              <a:gd name="T98" fmla="*/ 2147483647 w 906"/>
              <a:gd name="T99" fmla="*/ 2147483647 h 738"/>
              <a:gd name="T100" fmla="*/ 2147483647 w 906"/>
              <a:gd name="T101" fmla="*/ 2147483647 h 738"/>
              <a:gd name="T102" fmla="*/ 2147483647 w 906"/>
              <a:gd name="T103" fmla="*/ 2147483647 h 738"/>
              <a:gd name="T104" fmla="*/ 2147483647 w 906"/>
              <a:gd name="T105" fmla="*/ 2147483647 h 738"/>
              <a:gd name="T106" fmla="*/ 2147483647 w 906"/>
              <a:gd name="T107" fmla="*/ 2147483647 h 738"/>
              <a:gd name="T108" fmla="*/ 2147483647 w 906"/>
              <a:gd name="T109" fmla="*/ 2147483647 h 7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06"/>
              <a:gd name="T166" fmla="*/ 0 h 738"/>
              <a:gd name="T167" fmla="*/ 906 w 906"/>
              <a:gd name="T168" fmla="*/ 738 h 7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06" h="738">
                <a:moveTo>
                  <a:pt x="894" y="108"/>
                </a:moveTo>
                <a:lnTo>
                  <a:pt x="894" y="96"/>
                </a:lnTo>
                <a:lnTo>
                  <a:pt x="906" y="96"/>
                </a:lnTo>
                <a:lnTo>
                  <a:pt x="900" y="90"/>
                </a:lnTo>
                <a:lnTo>
                  <a:pt x="876" y="90"/>
                </a:lnTo>
                <a:lnTo>
                  <a:pt x="840" y="102"/>
                </a:lnTo>
                <a:lnTo>
                  <a:pt x="840" y="84"/>
                </a:lnTo>
                <a:lnTo>
                  <a:pt x="816" y="84"/>
                </a:lnTo>
                <a:lnTo>
                  <a:pt x="792" y="96"/>
                </a:lnTo>
                <a:lnTo>
                  <a:pt x="786" y="102"/>
                </a:lnTo>
                <a:lnTo>
                  <a:pt x="780" y="114"/>
                </a:lnTo>
                <a:lnTo>
                  <a:pt x="774" y="120"/>
                </a:lnTo>
                <a:lnTo>
                  <a:pt x="756" y="120"/>
                </a:lnTo>
                <a:lnTo>
                  <a:pt x="750" y="126"/>
                </a:lnTo>
                <a:lnTo>
                  <a:pt x="744" y="138"/>
                </a:lnTo>
                <a:lnTo>
                  <a:pt x="732" y="144"/>
                </a:lnTo>
                <a:lnTo>
                  <a:pt x="726" y="150"/>
                </a:lnTo>
                <a:lnTo>
                  <a:pt x="720" y="150"/>
                </a:lnTo>
                <a:lnTo>
                  <a:pt x="690" y="120"/>
                </a:lnTo>
                <a:lnTo>
                  <a:pt x="690" y="114"/>
                </a:lnTo>
                <a:lnTo>
                  <a:pt x="678" y="48"/>
                </a:lnTo>
                <a:lnTo>
                  <a:pt x="660" y="48"/>
                </a:lnTo>
                <a:lnTo>
                  <a:pt x="660" y="18"/>
                </a:lnTo>
                <a:lnTo>
                  <a:pt x="642" y="0"/>
                </a:lnTo>
                <a:lnTo>
                  <a:pt x="624" y="0"/>
                </a:lnTo>
                <a:lnTo>
                  <a:pt x="618" y="6"/>
                </a:lnTo>
                <a:lnTo>
                  <a:pt x="618" y="30"/>
                </a:lnTo>
                <a:lnTo>
                  <a:pt x="612" y="36"/>
                </a:lnTo>
                <a:lnTo>
                  <a:pt x="606" y="36"/>
                </a:lnTo>
                <a:lnTo>
                  <a:pt x="594" y="48"/>
                </a:lnTo>
                <a:lnTo>
                  <a:pt x="594" y="54"/>
                </a:lnTo>
                <a:lnTo>
                  <a:pt x="600" y="60"/>
                </a:lnTo>
                <a:lnTo>
                  <a:pt x="606" y="60"/>
                </a:lnTo>
                <a:lnTo>
                  <a:pt x="600" y="84"/>
                </a:lnTo>
                <a:lnTo>
                  <a:pt x="588" y="72"/>
                </a:lnTo>
                <a:lnTo>
                  <a:pt x="570" y="72"/>
                </a:lnTo>
                <a:lnTo>
                  <a:pt x="558" y="78"/>
                </a:lnTo>
                <a:lnTo>
                  <a:pt x="546" y="90"/>
                </a:lnTo>
                <a:lnTo>
                  <a:pt x="546" y="120"/>
                </a:lnTo>
                <a:lnTo>
                  <a:pt x="540" y="120"/>
                </a:lnTo>
                <a:lnTo>
                  <a:pt x="534" y="114"/>
                </a:lnTo>
                <a:lnTo>
                  <a:pt x="528" y="102"/>
                </a:lnTo>
                <a:lnTo>
                  <a:pt x="522" y="96"/>
                </a:lnTo>
                <a:lnTo>
                  <a:pt x="510" y="96"/>
                </a:lnTo>
                <a:lnTo>
                  <a:pt x="504" y="102"/>
                </a:lnTo>
                <a:lnTo>
                  <a:pt x="492" y="108"/>
                </a:lnTo>
                <a:lnTo>
                  <a:pt x="474" y="126"/>
                </a:lnTo>
                <a:lnTo>
                  <a:pt x="468" y="126"/>
                </a:lnTo>
                <a:lnTo>
                  <a:pt x="456" y="114"/>
                </a:lnTo>
                <a:lnTo>
                  <a:pt x="444" y="108"/>
                </a:lnTo>
                <a:lnTo>
                  <a:pt x="438" y="102"/>
                </a:lnTo>
                <a:lnTo>
                  <a:pt x="426" y="102"/>
                </a:lnTo>
                <a:lnTo>
                  <a:pt x="414" y="108"/>
                </a:lnTo>
                <a:lnTo>
                  <a:pt x="396" y="84"/>
                </a:lnTo>
                <a:lnTo>
                  <a:pt x="384" y="96"/>
                </a:lnTo>
                <a:lnTo>
                  <a:pt x="342" y="96"/>
                </a:lnTo>
                <a:lnTo>
                  <a:pt x="330" y="90"/>
                </a:lnTo>
                <a:lnTo>
                  <a:pt x="324" y="84"/>
                </a:lnTo>
                <a:lnTo>
                  <a:pt x="312" y="78"/>
                </a:lnTo>
                <a:lnTo>
                  <a:pt x="300" y="78"/>
                </a:lnTo>
                <a:lnTo>
                  <a:pt x="300" y="102"/>
                </a:lnTo>
                <a:lnTo>
                  <a:pt x="264" y="102"/>
                </a:lnTo>
                <a:lnTo>
                  <a:pt x="252" y="108"/>
                </a:lnTo>
                <a:lnTo>
                  <a:pt x="246" y="120"/>
                </a:lnTo>
                <a:lnTo>
                  <a:pt x="246" y="180"/>
                </a:lnTo>
                <a:lnTo>
                  <a:pt x="234" y="180"/>
                </a:lnTo>
                <a:lnTo>
                  <a:pt x="222" y="186"/>
                </a:lnTo>
                <a:lnTo>
                  <a:pt x="216" y="198"/>
                </a:lnTo>
                <a:lnTo>
                  <a:pt x="180" y="216"/>
                </a:lnTo>
                <a:lnTo>
                  <a:pt x="168" y="216"/>
                </a:lnTo>
                <a:lnTo>
                  <a:pt x="168" y="228"/>
                </a:lnTo>
                <a:lnTo>
                  <a:pt x="156" y="252"/>
                </a:lnTo>
                <a:lnTo>
                  <a:pt x="150" y="258"/>
                </a:lnTo>
                <a:lnTo>
                  <a:pt x="138" y="264"/>
                </a:lnTo>
                <a:lnTo>
                  <a:pt x="114" y="264"/>
                </a:lnTo>
                <a:lnTo>
                  <a:pt x="90" y="240"/>
                </a:lnTo>
                <a:lnTo>
                  <a:pt x="84" y="240"/>
                </a:lnTo>
                <a:lnTo>
                  <a:pt x="78" y="246"/>
                </a:lnTo>
                <a:lnTo>
                  <a:pt x="66" y="246"/>
                </a:lnTo>
                <a:lnTo>
                  <a:pt x="60" y="240"/>
                </a:lnTo>
                <a:lnTo>
                  <a:pt x="48" y="240"/>
                </a:lnTo>
                <a:lnTo>
                  <a:pt x="42" y="234"/>
                </a:lnTo>
                <a:lnTo>
                  <a:pt x="36" y="240"/>
                </a:lnTo>
                <a:lnTo>
                  <a:pt x="30" y="252"/>
                </a:lnTo>
                <a:lnTo>
                  <a:pt x="30" y="258"/>
                </a:lnTo>
                <a:lnTo>
                  <a:pt x="36" y="270"/>
                </a:lnTo>
                <a:lnTo>
                  <a:pt x="36" y="294"/>
                </a:lnTo>
                <a:lnTo>
                  <a:pt x="42" y="300"/>
                </a:lnTo>
                <a:lnTo>
                  <a:pt x="42" y="306"/>
                </a:lnTo>
                <a:lnTo>
                  <a:pt x="18" y="312"/>
                </a:lnTo>
                <a:lnTo>
                  <a:pt x="30" y="330"/>
                </a:lnTo>
                <a:lnTo>
                  <a:pt x="24" y="330"/>
                </a:lnTo>
                <a:lnTo>
                  <a:pt x="18" y="336"/>
                </a:lnTo>
                <a:lnTo>
                  <a:pt x="6" y="342"/>
                </a:lnTo>
                <a:lnTo>
                  <a:pt x="0" y="348"/>
                </a:lnTo>
                <a:lnTo>
                  <a:pt x="0" y="354"/>
                </a:lnTo>
                <a:lnTo>
                  <a:pt x="12" y="366"/>
                </a:lnTo>
                <a:lnTo>
                  <a:pt x="12" y="396"/>
                </a:lnTo>
                <a:lnTo>
                  <a:pt x="36" y="396"/>
                </a:lnTo>
                <a:lnTo>
                  <a:pt x="42" y="402"/>
                </a:lnTo>
                <a:lnTo>
                  <a:pt x="42" y="408"/>
                </a:lnTo>
                <a:lnTo>
                  <a:pt x="24" y="426"/>
                </a:lnTo>
                <a:lnTo>
                  <a:pt x="18" y="438"/>
                </a:lnTo>
                <a:lnTo>
                  <a:pt x="30" y="462"/>
                </a:lnTo>
                <a:lnTo>
                  <a:pt x="42" y="480"/>
                </a:lnTo>
                <a:lnTo>
                  <a:pt x="54" y="504"/>
                </a:lnTo>
                <a:lnTo>
                  <a:pt x="60" y="510"/>
                </a:lnTo>
                <a:lnTo>
                  <a:pt x="60" y="564"/>
                </a:lnTo>
                <a:lnTo>
                  <a:pt x="66" y="570"/>
                </a:lnTo>
                <a:lnTo>
                  <a:pt x="72" y="570"/>
                </a:lnTo>
                <a:lnTo>
                  <a:pt x="84" y="576"/>
                </a:lnTo>
                <a:lnTo>
                  <a:pt x="120" y="576"/>
                </a:lnTo>
                <a:lnTo>
                  <a:pt x="126" y="582"/>
                </a:lnTo>
                <a:lnTo>
                  <a:pt x="138" y="606"/>
                </a:lnTo>
                <a:lnTo>
                  <a:pt x="114" y="654"/>
                </a:lnTo>
                <a:lnTo>
                  <a:pt x="108" y="660"/>
                </a:lnTo>
                <a:lnTo>
                  <a:pt x="102" y="672"/>
                </a:lnTo>
                <a:lnTo>
                  <a:pt x="84" y="690"/>
                </a:lnTo>
                <a:lnTo>
                  <a:pt x="84" y="702"/>
                </a:lnTo>
                <a:lnTo>
                  <a:pt x="120" y="702"/>
                </a:lnTo>
                <a:lnTo>
                  <a:pt x="132" y="708"/>
                </a:lnTo>
                <a:lnTo>
                  <a:pt x="150" y="720"/>
                </a:lnTo>
                <a:lnTo>
                  <a:pt x="168" y="726"/>
                </a:lnTo>
                <a:lnTo>
                  <a:pt x="192" y="738"/>
                </a:lnTo>
                <a:lnTo>
                  <a:pt x="210" y="738"/>
                </a:lnTo>
                <a:lnTo>
                  <a:pt x="228" y="732"/>
                </a:lnTo>
                <a:lnTo>
                  <a:pt x="234" y="732"/>
                </a:lnTo>
                <a:lnTo>
                  <a:pt x="240" y="726"/>
                </a:lnTo>
                <a:lnTo>
                  <a:pt x="294" y="726"/>
                </a:lnTo>
                <a:lnTo>
                  <a:pt x="294" y="732"/>
                </a:lnTo>
                <a:lnTo>
                  <a:pt x="318" y="732"/>
                </a:lnTo>
                <a:lnTo>
                  <a:pt x="324" y="726"/>
                </a:lnTo>
                <a:lnTo>
                  <a:pt x="348" y="726"/>
                </a:lnTo>
                <a:lnTo>
                  <a:pt x="366" y="720"/>
                </a:lnTo>
                <a:lnTo>
                  <a:pt x="396" y="720"/>
                </a:lnTo>
                <a:lnTo>
                  <a:pt x="444" y="696"/>
                </a:lnTo>
                <a:lnTo>
                  <a:pt x="450" y="696"/>
                </a:lnTo>
                <a:lnTo>
                  <a:pt x="456" y="690"/>
                </a:lnTo>
                <a:lnTo>
                  <a:pt x="456" y="660"/>
                </a:lnTo>
                <a:lnTo>
                  <a:pt x="450" y="654"/>
                </a:lnTo>
                <a:lnTo>
                  <a:pt x="450" y="636"/>
                </a:lnTo>
                <a:lnTo>
                  <a:pt x="444" y="624"/>
                </a:lnTo>
                <a:lnTo>
                  <a:pt x="444" y="606"/>
                </a:lnTo>
                <a:lnTo>
                  <a:pt x="450" y="594"/>
                </a:lnTo>
                <a:lnTo>
                  <a:pt x="462" y="588"/>
                </a:lnTo>
                <a:lnTo>
                  <a:pt x="468" y="576"/>
                </a:lnTo>
                <a:lnTo>
                  <a:pt x="486" y="576"/>
                </a:lnTo>
                <a:lnTo>
                  <a:pt x="486" y="588"/>
                </a:lnTo>
                <a:lnTo>
                  <a:pt x="528" y="588"/>
                </a:lnTo>
                <a:lnTo>
                  <a:pt x="534" y="582"/>
                </a:lnTo>
                <a:lnTo>
                  <a:pt x="534" y="576"/>
                </a:lnTo>
                <a:lnTo>
                  <a:pt x="528" y="570"/>
                </a:lnTo>
                <a:lnTo>
                  <a:pt x="522" y="570"/>
                </a:lnTo>
                <a:lnTo>
                  <a:pt x="522" y="564"/>
                </a:lnTo>
                <a:lnTo>
                  <a:pt x="528" y="558"/>
                </a:lnTo>
                <a:lnTo>
                  <a:pt x="534" y="558"/>
                </a:lnTo>
                <a:lnTo>
                  <a:pt x="546" y="552"/>
                </a:lnTo>
                <a:lnTo>
                  <a:pt x="552" y="546"/>
                </a:lnTo>
                <a:lnTo>
                  <a:pt x="564" y="540"/>
                </a:lnTo>
                <a:lnTo>
                  <a:pt x="594" y="540"/>
                </a:lnTo>
                <a:lnTo>
                  <a:pt x="594" y="552"/>
                </a:lnTo>
                <a:lnTo>
                  <a:pt x="600" y="558"/>
                </a:lnTo>
                <a:lnTo>
                  <a:pt x="612" y="558"/>
                </a:lnTo>
                <a:lnTo>
                  <a:pt x="624" y="552"/>
                </a:lnTo>
                <a:lnTo>
                  <a:pt x="630" y="540"/>
                </a:lnTo>
                <a:lnTo>
                  <a:pt x="636" y="534"/>
                </a:lnTo>
                <a:lnTo>
                  <a:pt x="636" y="528"/>
                </a:lnTo>
                <a:lnTo>
                  <a:pt x="630" y="522"/>
                </a:lnTo>
                <a:lnTo>
                  <a:pt x="630" y="510"/>
                </a:lnTo>
                <a:lnTo>
                  <a:pt x="624" y="498"/>
                </a:lnTo>
                <a:lnTo>
                  <a:pt x="624" y="480"/>
                </a:lnTo>
                <a:lnTo>
                  <a:pt x="630" y="474"/>
                </a:lnTo>
                <a:lnTo>
                  <a:pt x="636" y="474"/>
                </a:lnTo>
                <a:lnTo>
                  <a:pt x="636" y="438"/>
                </a:lnTo>
                <a:lnTo>
                  <a:pt x="642" y="432"/>
                </a:lnTo>
                <a:lnTo>
                  <a:pt x="660" y="432"/>
                </a:lnTo>
                <a:lnTo>
                  <a:pt x="690" y="414"/>
                </a:lnTo>
                <a:lnTo>
                  <a:pt x="684" y="414"/>
                </a:lnTo>
                <a:lnTo>
                  <a:pt x="672" y="408"/>
                </a:lnTo>
                <a:lnTo>
                  <a:pt x="672" y="402"/>
                </a:lnTo>
                <a:lnTo>
                  <a:pt x="666" y="396"/>
                </a:lnTo>
                <a:lnTo>
                  <a:pt x="666" y="390"/>
                </a:lnTo>
                <a:lnTo>
                  <a:pt x="654" y="384"/>
                </a:lnTo>
                <a:lnTo>
                  <a:pt x="642" y="372"/>
                </a:lnTo>
                <a:lnTo>
                  <a:pt x="642" y="360"/>
                </a:lnTo>
                <a:lnTo>
                  <a:pt x="660" y="360"/>
                </a:lnTo>
                <a:lnTo>
                  <a:pt x="666" y="366"/>
                </a:lnTo>
                <a:lnTo>
                  <a:pt x="684" y="372"/>
                </a:lnTo>
                <a:lnTo>
                  <a:pt x="690" y="372"/>
                </a:lnTo>
                <a:lnTo>
                  <a:pt x="696" y="366"/>
                </a:lnTo>
                <a:lnTo>
                  <a:pt x="714" y="366"/>
                </a:lnTo>
                <a:lnTo>
                  <a:pt x="714" y="336"/>
                </a:lnTo>
                <a:lnTo>
                  <a:pt x="708" y="330"/>
                </a:lnTo>
                <a:lnTo>
                  <a:pt x="708" y="318"/>
                </a:lnTo>
                <a:lnTo>
                  <a:pt x="714" y="306"/>
                </a:lnTo>
                <a:lnTo>
                  <a:pt x="738" y="282"/>
                </a:lnTo>
                <a:lnTo>
                  <a:pt x="738" y="276"/>
                </a:lnTo>
                <a:lnTo>
                  <a:pt x="732" y="264"/>
                </a:lnTo>
                <a:lnTo>
                  <a:pt x="726" y="258"/>
                </a:lnTo>
                <a:lnTo>
                  <a:pt x="726" y="228"/>
                </a:lnTo>
                <a:lnTo>
                  <a:pt x="696" y="198"/>
                </a:lnTo>
                <a:lnTo>
                  <a:pt x="696" y="192"/>
                </a:lnTo>
                <a:lnTo>
                  <a:pt x="702" y="186"/>
                </a:lnTo>
                <a:lnTo>
                  <a:pt x="708" y="174"/>
                </a:lnTo>
                <a:lnTo>
                  <a:pt x="714" y="168"/>
                </a:lnTo>
                <a:lnTo>
                  <a:pt x="738" y="156"/>
                </a:lnTo>
                <a:lnTo>
                  <a:pt x="744" y="150"/>
                </a:lnTo>
                <a:lnTo>
                  <a:pt x="768" y="138"/>
                </a:lnTo>
                <a:lnTo>
                  <a:pt x="774" y="138"/>
                </a:lnTo>
                <a:lnTo>
                  <a:pt x="780" y="132"/>
                </a:lnTo>
                <a:lnTo>
                  <a:pt x="822" y="132"/>
                </a:lnTo>
                <a:lnTo>
                  <a:pt x="828" y="126"/>
                </a:lnTo>
                <a:lnTo>
                  <a:pt x="852" y="126"/>
                </a:lnTo>
                <a:lnTo>
                  <a:pt x="864" y="132"/>
                </a:lnTo>
                <a:lnTo>
                  <a:pt x="876" y="132"/>
                </a:lnTo>
                <a:lnTo>
                  <a:pt x="882" y="126"/>
                </a:lnTo>
                <a:lnTo>
                  <a:pt x="894" y="126"/>
                </a:lnTo>
                <a:lnTo>
                  <a:pt x="900" y="120"/>
                </a:lnTo>
                <a:lnTo>
                  <a:pt x="894" y="114"/>
                </a:lnTo>
                <a:lnTo>
                  <a:pt x="894" y="1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8252098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8" name="Group 177">
            <a:extLst>
              <a:ext uri="{FF2B5EF4-FFF2-40B4-BE49-F238E27FC236}">
                <a16:creationId xmlns:a16="http://schemas.microsoft.com/office/drawing/2014/main" id="{286DF29C-5D7B-253E-94F2-AEE637DFF215}"/>
              </a:ext>
            </a:extLst>
          </p:cNvPr>
          <p:cNvGrpSpPr/>
          <p:nvPr/>
        </p:nvGrpSpPr>
        <p:grpSpPr>
          <a:xfrm>
            <a:off x="765082" y="964132"/>
            <a:ext cx="10378438" cy="5063822"/>
            <a:chOff x="829624" y="1419617"/>
            <a:chExt cx="10378438" cy="5063822"/>
          </a:xfrm>
        </p:grpSpPr>
        <p:sp>
          <p:nvSpPr>
            <p:cNvPr id="2" name="Austria" descr="© INSCALE GmbH, 05.05.2010&#10;http://www.presentationload.com/">
              <a:extLst>
                <a:ext uri="{FF2B5EF4-FFF2-40B4-BE49-F238E27FC236}">
                  <a16:creationId xmlns:a16="http://schemas.microsoft.com/office/drawing/2014/main" id="{5B31907F-E61A-5A75-2F47-22B04A215DF6}"/>
                </a:ext>
              </a:extLst>
            </p:cNvPr>
            <p:cNvSpPr>
              <a:spLocks/>
            </p:cNvSpPr>
            <p:nvPr/>
          </p:nvSpPr>
          <p:spPr bwMode="gray">
            <a:xfrm>
              <a:off x="5924797" y="2527904"/>
              <a:ext cx="215756" cy="95891"/>
            </a:xfrm>
            <a:custGeom>
              <a:avLst/>
              <a:gdLst>
                <a:gd name="T0" fmla="*/ 2147483647 w 456"/>
                <a:gd name="T1" fmla="*/ 2147483647 h 204"/>
                <a:gd name="T2" fmla="*/ 2147483647 w 456"/>
                <a:gd name="T3" fmla="*/ 2147483647 h 204"/>
                <a:gd name="T4" fmla="*/ 2147483647 w 456"/>
                <a:gd name="T5" fmla="*/ 2147483647 h 204"/>
                <a:gd name="T6" fmla="*/ 2147483647 w 456"/>
                <a:gd name="T7" fmla="*/ 2147483647 h 204"/>
                <a:gd name="T8" fmla="*/ 2147483647 w 456"/>
                <a:gd name="T9" fmla="*/ 2147483647 h 204"/>
                <a:gd name="T10" fmla="*/ 2147483647 w 456"/>
                <a:gd name="T11" fmla="*/ 2147483647 h 204"/>
                <a:gd name="T12" fmla="*/ 2147483647 w 456"/>
                <a:gd name="T13" fmla="*/ 2147483647 h 204"/>
                <a:gd name="T14" fmla="*/ 2147483647 w 456"/>
                <a:gd name="T15" fmla="*/ 0 h 204"/>
                <a:gd name="T16" fmla="*/ 2147483647 w 456"/>
                <a:gd name="T17" fmla="*/ 2147483647 h 204"/>
                <a:gd name="T18" fmla="*/ 2147483647 w 456"/>
                <a:gd name="T19" fmla="*/ 2147483647 h 204"/>
                <a:gd name="T20" fmla="*/ 2147483647 w 456"/>
                <a:gd name="T21" fmla="*/ 2147483647 h 204"/>
                <a:gd name="T22" fmla="*/ 2147483647 w 456"/>
                <a:gd name="T23" fmla="*/ 2147483647 h 204"/>
                <a:gd name="T24" fmla="*/ 2147483647 w 456"/>
                <a:gd name="T25" fmla="*/ 2147483647 h 204"/>
                <a:gd name="T26" fmla="*/ 2147483647 w 456"/>
                <a:gd name="T27" fmla="*/ 2147483647 h 204"/>
                <a:gd name="T28" fmla="*/ 2147483647 w 456"/>
                <a:gd name="T29" fmla="*/ 2147483647 h 204"/>
                <a:gd name="T30" fmla="*/ 2147483647 w 456"/>
                <a:gd name="T31" fmla="*/ 2147483647 h 204"/>
                <a:gd name="T32" fmla="*/ 2147483647 w 456"/>
                <a:gd name="T33" fmla="*/ 2147483647 h 204"/>
                <a:gd name="T34" fmla="*/ 2147483647 w 456"/>
                <a:gd name="T35" fmla="*/ 2147483647 h 204"/>
                <a:gd name="T36" fmla="*/ 2147483647 w 456"/>
                <a:gd name="T37" fmla="*/ 2147483647 h 204"/>
                <a:gd name="T38" fmla="*/ 2147483647 w 456"/>
                <a:gd name="T39" fmla="*/ 2147483647 h 204"/>
                <a:gd name="T40" fmla="*/ 2147483647 w 456"/>
                <a:gd name="T41" fmla="*/ 2147483647 h 204"/>
                <a:gd name="T42" fmla="*/ 2147483647 w 456"/>
                <a:gd name="T43" fmla="*/ 2147483647 h 204"/>
                <a:gd name="T44" fmla="*/ 2147483647 w 456"/>
                <a:gd name="T45" fmla="*/ 2147483647 h 204"/>
                <a:gd name="T46" fmla="*/ 2147483647 w 456"/>
                <a:gd name="T47" fmla="*/ 2147483647 h 204"/>
                <a:gd name="T48" fmla="*/ 2147483647 w 456"/>
                <a:gd name="T49" fmla="*/ 2147483647 h 204"/>
                <a:gd name="T50" fmla="*/ 2147483647 w 456"/>
                <a:gd name="T51" fmla="*/ 2147483647 h 204"/>
                <a:gd name="T52" fmla="*/ 2147483647 w 456"/>
                <a:gd name="T53" fmla="*/ 2147483647 h 204"/>
                <a:gd name="T54" fmla="*/ 0 w 456"/>
                <a:gd name="T55" fmla="*/ 2147483647 h 204"/>
                <a:gd name="T56" fmla="*/ 2147483647 w 456"/>
                <a:gd name="T57" fmla="*/ 2147483647 h 204"/>
                <a:gd name="T58" fmla="*/ 2147483647 w 456"/>
                <a:gd name="T59" fmla="*/ 2147483647 h 204"/>
                <a:gd name="T60" fmla="*/ 2147483647 w 456"/>
                <a:gd name="T61" fmla="*/ 2147483647 h 204"/>
                <a:gd name="T62" fmla="*/ 2147483647 w 456"/>
                <a:gd name="T63" fmla="*/ 2147483647 h 204"/>
                <a:gd name="T64" fmla="*/ 2147483647 w 456"/>
                <a:gd name="T65" fmla="*/ 2147483647 h 204"/>
                <a:gd name="T66" fmla="*/ 2147483647 w 456"/>
                <a:gd name="T67" fmla="*/ 2147483647 h 204"/>
                <a:gd name="T68" fmla="*/ 2147483647 w 456"/>
                <a:gd name="T69" fmla="*/ 2147483647 h 204"/>
                <a:gd name="T70" fmla="*/ 2147483647 w 456"/>
                <a:gd name="T71" fmla="*/ 2147483647 h 204"/>
                <a:gd name="T72" fmla="*/ 2147483647 w 456"/>
                <a:gd name="T73" fmla="*/ 2147483647 h 204"/>
                <a:gd name="T74" fmla="*/ 2147483647 w 456"/>
                <a:gd name="T75" fmla="*/ 2147483647 h 204"/>
                <a:gd name="T76" fmla="*/ 2147483647 w 456"/>
                <a:gd name="T77" fmla="*/ 2147483647 h 204"/>
                <a:gd name="T78" fmla="*/ 2147483647 w 456"/>
                <a:gd name="T79" fmla="*/ 2147483647 h 204"/>
                <a:gd name="T80" fmla="*/ 2147483647 w 456"/>
                <a:gd name="T81" fmla="*/ 2147483647 h 204"/>
                <a:gd name="T82" fmla="*/ 2147483647 w 456"/>
                <a:gd name="T83" fmla="*/ 2147483647 h 204"/>
                <a:gd name="T84" fmla="*/ 2147483647 w 456"/>
                <a:gd name="T85" fmla="*/ 2147483647 h 204"/>
                <a:gd name="T86" fmla="*/ 2147483647 w 456"/>
                <a:gd name="T87" fmla="*/ 2147483647 h 204"/>
                <a:gd name="T88" fmla="*/ 2147483647 w 456"/>
                <a:gd name="T89" fmla="*/ 2147483647 h 204"/>
                <a:gd name="T90" fmla="*/ 2147483647 w 456"/>
                <a:gd name="T91" fmla="*/ 2147483647 h 20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56"/>
                <a:gd name="T139" fmla="*/ 0 h 204"/>
                <a:gd name="T140" fmla="*/ 456 w 456"/>
                <a:gd name="T141" fmla="*/ 204 h 20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56" h="204">
                  <a:moveTo>
                    <a:pt x="456" y="102"/>
                  </a:moveTo>
                  <a:lnTo>
                    <a:pt x="456" y="60"/>
                  </a:lnTo>
                  <a:lnTo>
                    <a:pt x="450" y="60"/>
                  </a:lnTo>
                  <a:lnTo>
                    <a:pt x="450" y="48"/>
                  </a:lnTo>
                  <a:lnTo>
                    <a:pt x="456" y="24"/>
                  </a:lnTo>
                  <a:lnTo>
                    <a:pt x="444" y="18"/>
                  </a:lnTo>
                  <a:lnTo>
                    <a:pt x="438" y="18"/>
                  </a:lnTo>
                  <a:lnTo>
                    <a:pt x="432" y="12"/>
                  </a:lnTo>
                  <a:lnTo>
                    <a:pt x="420" y="12"/>
                  </a:lnTo>
                  <a:lnTo>
                    <a:pt x="414" y="18"/>
                  </a:lnTo>
                  <a:lnTo>
                    <a:pt x="402" y="24"/>
                  </a:lnTo>
                  <a:lnTo>
                    <a:pt x="390" y="12"/>
                  </a:lnTo>
                  <a:lnTo>
                    <a:pt x="378" y="18"/>
                  </a:lnTo>
                  <a:lnTo>
                    <a:pt x="366" y="6"/>
                  </a:lnTo>
                  <a:lnTo>
                    <a:pt x="354" y="0"/>
                  </a:lnTo>
                  <a:lnTo>
                    <a:pt x="336" y="0"/>
                  </a:lnTo>
                  <a:lnTo>
                    <a:pt x="330" y="6"/>
                  </a:lnTo>
                  <a:lnTo>
                    <a:pt x="324" y="18"/>
                  </a:lnTo>
                  <a:lnTo>
                    <a:pt x="318" y="18"/>
                  </a:lnTo>
                  <a:lnTo>
                    <a:pt x="318" y="36"/>
                  </a:lnTo>
                  <a:lnTo>
                    <a:pt x="306" y="30"/>
                  </a:lnTo>
                  <a:lnTo>
                    <a:pt x="300" y="30"/>
                  </a:lnTo>
                  <a:lnTo>
                    <a:pt x="288" y="36"/>
                  </a:lnTo>
                  <a:lnTo>
                    <a:pt x="276" y="36"/>
                  </a:lnTo>
                  <a:lnTo>
                    <a:pt x="258" y="18"/>
                  </a:lnTo>
                  <a:lnTo>
                    <a:pt x="252" y="36"/>
                  </a:lnTo>
                  <a:lnTo>
                    <a:pt x="234" y="36"/>
                  </a:lnTo>
                  <a:lnTo>
                    <a:pt x="240" y="48"/>
                  </a:lnTo>
                  <a:lnTo>
                    <a:pt x="240" y="66"/>
                  </a:lnTo>
                  <a:lnTo>
                    <a:pt x="234" y="66"/>
                  </a:lnTo>
                  <a:lnTo>
                    <a:pt x="228" y="60"/>
                  </a:lnTo>
                  <a:lnTo>
                    <a:pt x="210" y="60"/>
                  </a:lnTo>
                  <a:lnTo>
                    <a:pt x="204" y="66"/>
                  </a:lnTo>
                  <a:lnTo>
                    <a:pt x="204" y="72"/>
                  </a:lnTo>
                  <a:lnTo>
                    <a:pt x="198" y="78"/>
                  </a:lnTo>
                  <a:lnTo>
                    <a:pt x="198" y="84"/>
                  </a:lnTo>
                  <a:lnTo>
                    <a:pt x="210" y="84"/>
                  </a:lnTo>
                  <a:lnTo>
                    <a:pt x="210" y="126"/>
                  </a:lnTo>
                  <a:lnTo>
                    <a:pt x="204" y="126"/>
                  </a:lnTo>
                  <a:lnTo>
                    <a:pt x="192" y="114"/>
                  </a:lnTo>
                  <a:lnTo>
                    <a:pt x="174" y="108"/>
                  </a:lnTo>
                  <a:lnTo>
                    <a:pt x="162" y="102"/>
                  </a:lnTo>
                  <a:lnTo>
                    <a:pt x="144" y="114"/>
                  </a:lnTo>
                  <a:lnTo>
                    <a:pt x="126" y="114"/>
                  </a:lnTo>
                  <a:lnTo>
                    <a:pt x="108" y="126"/>
                  </a:lnTo>
                  <a:lnTo>
                    <a:pt x="102" y="132"/>
                  </a:lnTo>
                  <a:lnTo>
                    <a:pt x="84" y="132"/>
                  </a:lnTo>
                  <a:lnTo>
                    <a:pt x="66" y="114"/>
                  </a:lnTo>
                  <a:lnTo>
                    <a:pt x="48" y="114"/>
                  </a:lnTo>
                  <a:lnTo>
                    <a:pt x="48" y="126"/>
                  </a:lnTo>
                  <a:lnTo>
                    <a:pt x="42" y="132"/>
                  </a:lnTo>
                  <a:lnTo>
                    <a:pt x="30" y="132"/>
                  </a:lnTo>
                  <a:lnTo>
                    <a:pt x="30" y="126"/>
                  </a:lnTo>
                  <a:lnTo>
                    <a:pt x="24" y="120"/>
                  </a:lnTo>
                  <a:lnTo>
                    <a:pt x="0" y="120"/>
                  </a:lnTo>
                  <a:lnTo>
                    <a:pt x="0" y="156"/>
                  </a:lnTo>
                  <a:lnTo>
                    <a:pt x="18" y="156"/>
                  </a:lnTo>
                  <a:lnTo>
                    <a:pt x="18" y="174"/>
                  </a:lnTo>
                  <a:lnTo>
                    <a:pt x="24" y="174"/>
                  </a:lnTo>
                  <a:lnTo>
                    <a:pt x="42" y="156"/>
                  </a:lnTo>
                  <a:lnTo>
                    <a:pt x="48" y="156"/>
                  </a:lnTo>
                  <a:lnTo>
                    <a:pt x="60" y="168"/>
                  </a:lnTo>
                  <a:lnTo>
                    <a:pt x="60" y="174"/>
                  </a:lnTo>
                  <a:lnTo>
                    <a:pt x="72" y="174"/>
                  </a:lnTo>
                  <a:lnTo>
                    <a:pt x="84" y="180"/>
                  </a:lnTo>
                  <a:lnTo>
                    <a:pt x="96" y="162"/>
                  </a:lnTo>
                  <a:lnTo>
                    <a:pt x="138" y="162"/>
                  </a:lnTo>
                  <a:lnTo>
                    <a:pt x="138" y="156"/>
                  </a:lnTo>
                  <a:lnTo>
                    <a:pt x="144" y="150"/>
                  </a:lnTo>
                  <a:lnTo>
                    <a:pt x="162" y="150"/>
                  </a:lnTo>
                  <a:lnTo>
                    <a:pt x="168" y="156"/>
                  </a:lnTo>
                  <a:lnTo>
                    <a:pt x="168" y="174"/>
                  </a:lnTo>
                  <a:lnTo>
                    <a:pt x="180" y="174"/>
                  </a:lnTo>
                  <a:lnTo>
                    <a:pt x="186" y="192"/>
                  </a:lnTo>
                  <a:lnTo>
                    <a:pt x="240" y="192"/>
                  </a:lnTo>
                  <a:lnTo>
                    <a:pt x="240" y="204"/>
                  </a:lnTo>
                  <a:lnTo>
                    <a:pt x="258" y="204"/>
                  </a:lnTo>
                  <a:lnTo>
                    <a:pt x="264" y="198"/>
                  </a:lnTo>
                  <a:lnTo>
                    <a:pt x="282" y="198"/>
                  </a:lnTo>
                  <a:lnTo>
                    <a:pt x="288" y="204"/>
                  </a:lnTo>
                  <a:lnTo>
                    <a:pt x="318" y="204"/>
                  </a:lnTo>
                  <a:lnTo>
                    <a:pt x="318" y="192"/>
                  </a:lnTo>
                  <a:lnTo>
                    <a:pt x="366" y="192"/>
                  </a:lnTo>
                  <a:lnTo>
                    <a:pt x="378" y="186"/>
                  </a:lnTo>
                  <a:lnTo>
                    <a:pt x="402" y="192"/>
                  </a:lnTo>
                  <a:lnTo>
                    <a:pt x="414" y="156"/>
                  </a:lnTo>
                  <a:lnTo>
                    <a:pt x="432" y="156"/>
                  </a:lnTo>
                  <a:lnTo>
                    <a:pt x="432" y="132"/>
                  </a:lnTo>
                  <a:lnTo>
                    <a:pt x="444" y="114"/>
                  </a:lnTo>
                  <a:lnTo>
                    <a:pt x="432" y="114"/>
                  </a:lnTo>
                  <a:lnTo>
                    <a:pt x="438" y="102"/>
                  </a:lnTo>
                  <a:lnTo>
                    <a:pt x="456" y="10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 name="Italy" descr="© INSCALE GmbH, 05.05.2010&#10;http://www.presentationload.com/">
              <a:extLst>
                <a:ext uri="{FF2B5EF4-FFF2-40B4-BE49-F238E27FC236}">
                  <a16:creationId xmlns:a16="http://schemas.microsoft.com/office/drawing/2014/main" id="{5C06A058-341C-DB45-5EA7-655B06E20EB8}"/>
                </a:ext>
              </a:extLst>
            </p:cNvPr>
            <p:cNvSpPr>
              <a:spLocks noEditPoints="1"/>
            </p:cNvSpPr>
            <p:nvPr/>
          </p:nvSpPr>
          <p:spPr bwMode="gray">
            <a:xfrm>
              <a:off x="5832591" y="2597979"/>
              <a:ext cx="366971" cy="390943"/>
            </a:xfrm>
            <a:custGeom>
              <a:avLst/>
              <a:gdLst>
                <a:gd name="T0" fmla="*/ 2147483647 w 780"/>
                <a:gd name="T1" fmla="*/ 2147483647 h 828"/>
                <a:gd name="T2" fmla="*/ 2147483647 w 780"/>
                <a:gd name="T3" fmla="*/ 2147483647 h 828"/>
                <a:gd name="T4" fmla="*/ 2147483647 w 780"/>
                <a:gd name="T5" fmla="*/ 2147483647 h 828"/>
                <a:gd name="T6" fmla="*/ 2147483647 w 780"/>
                <a:gd name="T7" fmla="*/ 2147483647 h 828"/>
                <a:gd name="T8" fmla="*/ 2147483647 w 780"/>
                <a:gd name="T9" fmla="*/ 2147483647 h 828"/>
                <a:gd name="T10" fmla="*/ 2147483647 w 780"/>
                <a:gd name="T11" fmla="*/ 2147483647 h 828"/>
                <a:gd name="T12" fmla="*/ 2147483647 w 780"/>
                <a:gd name="T13" fmla="*/ 2147483647 h 828"/>
                <a:gd name="T14" fmla="*/ 2147483647 w 780"/>
                <a:gd name="T15" fmla="*/ 2147483647 h 828"/>
                <a:gd name="T16" fmla="*/ 2147483647 w 780"/>
                <a:gd name="T17" fmla="*/ 2147483647 h 828"/>
                <a:gd name="T18" fmla="*/ 2147483647 w 780"/>
                <a:gd name="T19" fmla="*/ 2147483647 h 828"/>
                <a:gd name="T20" fmla="*/ 2147483647 w 780"/>
                <a:gd name="T21" fmla="*/ 2147483647 h 828"/>
                <a:gd name="T22" fmla="*/ 2147483647 w 780"/>
                <a:gd name="T23" fmla="*/ 2147483647 h 828"/>
                <a:gd name="T24" fmla="*/ 2147483647 w 780"/>
                <a:gd name="T25" fmla="*/ 2147483647 h 828"/>
                <a:gd name="T26" fmla="*/ 2147483647 w 780"/>
                <a:gd name="T27" fmla="*/ 2147483647 h 828"/>
                <a:gd name="T28" fmla="*/ 2147483647 w 780"/>
                <a:gd name="T29" fmla="*/ 2147483647 h 828"/>
                <a:gd name="T30" fmla="*/ 2147483647 w 780"/>
                <a:gd name="T31" fmla="*/ 2147483647 h 828"/>
                <a:gd name="T32" fmla="*/ 2147483647 w 780"/>
                <a:gd name="T33" fmla="*/ 2147483647 h 828"/>
                <a:gd name="T34" fmla="*/ 2147483647 w 780"/>
                <a:gd name="T35" fmla="*/ 2147483647 h 828"/>
                <a:gd name="T36" fmla="*/ 2147483647 w 780"/>
                <a:gd name="T37" fmla="*/ 2147483647 h 828"/>
                <a:gd name="T38" fmla="*/ 2147483647 w 780"/>
                <a:gd name="T39" fmla="*/ 2147483647 h 828"/>
                <a:gd name="T40" fmla="*/ 2147483647 w 780"/>
                <a:gd name="T41" fmla="*/ 2147483647 h 828"/>
                <a:gd name="T42" fmla="*/ 2147483647 w 780"/>
                <a:gd name="T43" fmla="*/ 2147483647 h 828"/>
                <a:gd name="T44" fmla="*/ 2147483647 w 780"/>
                <a:gd name="T45" fmla="*/ 2147483647 h 828"/>
                <a:gd name="T46" fmla="*/ 2147483647 w 780"/>
                <a:gd name="T47" fmla="*/ 2147483647 h 828"/>
                <a:gd name="T48" fmla="*/ 2147483647 w 780"/>
                <a:gd name="T49" fmla="*/ 2147483647 h 828"/>
                <a:gd name="T50" fmla="*/ 2147483647 w 780"/>
                <a:gd name="T51" fmla="*/ 2147483647 h 828"/>
                <a:gd name="T52" fmla="*/ 2147483647 w 780"/>
                <a:gd name="T53" fmla="*/ 2147483647 h 828"/>
                <a:gd name="T54" fmla="*/ 2147483647 w 780"/>
                <a:gd name="T55" fmla="*/ 2147483647 h 828"/>
                <a:gd name="T56" fmla="*/ 2147483647 w 780"/>
                <a:gd name="T57" fmla="*/ 2147483647 h 828"/>
                <a:gd name="T58" fmla="*/ 2147483647 w 780"/>
                <a:gd name="T59" fmla="*/ 2147483647 h 828"/>
                <a:gd name="T60" fmla="*/ 2147483647 w 780"/>
                <a:gd name="T61" fmla="*/ 2147483647 h 828"/>
                <a:gd name="T62" fmla="*/ 2147483647 w 780"/>
                <a:gd name="T63" fmla="*/ 2147483647 h 828"/>
                <a:gd name="T64" fmla="*/ 2147483647 w 780"/>
                <a:gd name="T65" fmla="*/ 2147483647 h 828"/>
                <a:gd name="T66" fmla="*/ 2147483647 w 780"/>
                <a:gd name="T67" fmla="*/ 2147483647 h 828"/>
                <a:gd name="T68" fmla="*/ 2147483647 w 780"/>
                <a:gd name="T69" fmla="*/ 2147483647 h 828"/>
                <a:gd name="T70" fmla="*/ 2147483647 w 780"/>
                <a:gd name="T71" fmla="*/ 2147483647 h 828"/>
                <a:gd name="T72" fmla="*/ 2147483647 w 780"/>
                <a:gd name="T73" fmla="*/ 2147483647 h 828"/>
                <a:gd name="T74" fmla="*/ 2147483647 w 780"/>
                <a:gd name="T75" fmla="*/ 2147483647 h 828"/>
                <a:gd name="T76" fmla="*/ 2147483647 w 780"/>
                <a:gd name="T77" fmla="*/ 2147483647 h 828"/>
                <a:gd name="T78" fmla="*/ 2147483647 w 780"/>
                <a:gd name="T79" fmla="*/ 2147483647 h 828"/>
                <a:gd name="T80" fmla="*/ 2147483647 w 780"/>
                <a:gd name="T81" fmla="*/ 2147483647 h 828"/>
                <a:gd name="T82" fmla="*/ 2147483647 w 780"/>
                <a:gd name="T83" fmla="*/ 2147483647 h 828"/>
                <a:gd name="T84" fmla="*/ 2147483647 w 780"/>
                <a:gd name="T85" fmla="*/ 2147483647 h 828"/>
                <a:gd name="T86" fmla="*/ 2147483647 w 780"/>
                <a:gd name="T87" fmla="*/ 2147483647 h 828"/>
                <a:gd name="T88" fmla="*/ 2147483647 w 780"/>
                <a:gd name="T89" fmla="*/ 2147483647 h 828"/>
                <a:gd name="T90" fmla="*/ 2147483647 w 780"/>
                <a:gd name="T91" fmla="*/ 2147483647 h 828"/>
                <a:gd name="T92" fmla="*/ 2147483647 w 780"/>
                <a:gd name="T93" fmla="*/ 2147483647 h 828"/>
                <a:gd name="T94" fmla="*/ 2147483647 w 780"/>
                <a:gd name="T95" fmla="*/ 2147483647 h 828"/>
                <a:gd name="T96" fmla="*/ 2147483647 w 780"/>
                <a:gd name="T97" fmla="*/ 2147483647 h 828"/>
                <a:gd name="T98" fmla="*/ 2147483647 w 780"/>
                <a:gd name="T99" fmla="*/ 2147483647 h 828"/>
                <a:gd name="T100" fmla="*/ 2147483647 w 780"/>
                <a:gd name="T101" fmla="*/ 2147483647 h 828"/>
                <a:gd name="T102" fmla="*/ 2147483647 w 780"/>
                <a:gd name="T103" fmla="*/ 2147483647 h 828"/>
                <a:gd name="T104" fmla="*/ 2147483647 w 780"/>
                <a:gd name="T105" fmla="*/ 2147483647 h 828"/>
                <a:gd name="T106" fmla="*/ 2147483647 w 780"/>
                <a:gd name="T107" fmla="*/ 2147483647 h 828"/>
                <a:gd name="T108" fmla="*/ 2147483647 w 780"/>
                <a:gd name="T109" fmla="*/ 2147483647 h 828"/>
                <a:gd name="T110" fmla="*/ 2147483647 w 780"/>
                <a:gd name="T111" fmla="*/ 2147483647 h 828"/>
                <a:gd name="T112" fmla="*/ 2147483647 w 780"/>
                <a:gd name="T113" fmla="*/ 2147483647 h 82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80"/>
                <a:gd name="T172" fmla="*/ 0 h 828"/>
                <a:gd name="T173" fmla="*/ 780 w 780"/>
                <a:gd name="T174" fmla="*/ 828 h 82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80" h="828">
                  <a:moveTo>
                    <a:pt x="570" y="720"/>
                  </a:moveTo>
                  <a:lnTo>
                    <a:pt x="558" y="714"/>
                  </a:lnTo>
                  <a:lnTo>
                    <a:pt x="552" y="708"/>
                  </a:lnTo>
                  <a:lnTo>
                    <a:pt x="540" y="708"/>
                  </a:lnTo>
                  <a:lnTo>
                    <a:pt x="534" y="714"/>
                  </a:lnTo>
                  <a:lnTo>
                    <a:pt x="522" y="720"/>
                  </a:lnTo>
                  <a:lnTo>
                    <a:pt x="516" y="726"/>
                  </a:lnTo>
                  <a:lnTo>
                    <a:pt x="468" y="726"/>
                  </a:lnTo>
                  <a:lnTo>
                    <a:pt x="456" y="720"/>
                  </a:lnTo>
                  <a:lnTo>
                    <a:pt x="444" y="708"/>
                  </a:lnTo>
                  <a:lnTo>
                    <a:pt x="438" y="708"/>
                  </a:lnTo>
                  <a:lnTo>
                    <a:pt x="420" y="726"/>
                  </a:lnTo>
                  <a:lnTo>
                    <a:pt x="402" y="714"/>
                  </a:lnTo>
                  <a:lnTo>
                    <a:pt x="396" y="714"/>
                  </a:lnTo>
                  <a:lnTo>
                    <a:pt x="384" y="726"/>
                  </a:lnTo>
                  <a:lnTo>
                    <a:pt x="384" y="738"/>
                  </a:lnTo>
                  <a:lnTo>
                    <a:pt x="396" y="750"/>
                  </a:lnTo>
                  <a:lnTo>
                    <a:pt x="420" y="762"/>
                  </a:lnTo>
                  <a:lnTo>
                    <a:pt x="426" y="762"/>
                  </a:lnTo>
                  <a:lnTo>
                    <a:pt x="444" y="780"/>
                  </a:lnTo>
                  <a:lnTo>
                    <a:pt x="444" y="786"/>
                  </a:lnTo>
                  <a:lnTo>
                    <a:pt x="456" y="786"/>
                  </a:lnTo>
                  <a:lnTo>
                    <a:pt x="468" y="798"/>
                  </a:lnTo>
                  <a:lnTo>
                    <a:pt x="480" y="804"/>
                  </a:lnTo>
                  <a:lnTo>
                    <a:pt x="498" y="798"/>
                  </a:lnTo>
                  <a:lnTo>
                    <a:pt x="504" y="804"/>
                  </a:lnTo>
                  <a:lnTo>
                    <a:pt x="516" y="810"/>
                  </a:lnTo>
                  <a:lnTo>
                    <a:pt x="522" y="822"/>
                  </a:lnTo>
                  <a:lnTo>
                    <a:pt x="534" y="828"/>
                  </a:lnTo>
                  <a:lnTo>
                    <a:pt x="558" y="828"/>
                  </a:lnTo>
                  <a:lnTo>
                    <a:pt x="570" y="816"/>
                  </a:lnTo>
                  <a:lnTo>
                    <a:pt x="570" y="792"/>
                  </a:lnTo>
                  <a:lnTo>
                    <a:pt x="564" y="780"/>
                  </a:lnTo>
                  <a:lnTo>
                    <a:pt x="564" y="768"/>
                  </a:lnTo>
                  <a:lnTo>
                    <a:pt x="570" y="750"/>
                  </a:lnTo>
                  <a:lnTo>
                    <a:pt x="576" y="738"/>
                  </a:lnTo>
                  <a:lnTo>
                    <a:pt x="582" y="732"/>
                  </a:lnTo>
                  <a:lnTo>
                    <a:pt x="582" y="714"/>
                  </a:lnTo>
                  <a:lnTo>
                    <a:pt x="576" y="702"/>
                  </a:lnTo>
                  <a:lnTo>
                    <a:pt x="570" y="720"/>
                  </a:lnTo>
                  <a:close/>
                  <a:moveTo>
                    <a:pt x="180" y="468"/>
                  </a:moveTo>
                  <a:lnTo>
                    <a:pt x="156" y="480"/>
                  </a:lnTo>
                  <a:lnTo>
                    <a:pt x="150" y="486"/>
                  </a:lnTo>
                  <a:lnTo>
                    <a:pt x="138" y="492"/>
                  </a:lnTo>
                  <a:lnTo>
                    <a:pt x="132" y="498"/>
                  </a:lnTo>
                  <a:lnTo>
                    <a:pt x="126" y="498"/>
                  </a:lnTo>
                  <a:lnTo>
                    <a:pt x="114" y="492"/>
                  </a:lnTo>
                  <a:lnTo>
                    <a:pt x="102" y="480"/>
                  </a:lnTo>
                  <a:lnTo>
                    <a:pt x="96" y="498"/>
                  </a:lnTo>
                  <a:lnTo>
                    <a:pt x="102" y="504"/>
                  </a:lnTo>
                  <a:lnTo>
                    <a:pt x="114" y="510"/>
                  </a:lnTo>
                  <a:lnTo>
                    <a:pt x="120" y="522"/>
                  </a:lnTo>
                  <a:lnTo>
                    <a:pt x="120" y="540"/>
                  </a:lnTo>
                  <a:lnTo>
                    <a:pt x="114" y="558"/>
                  </a:lnTo>
                  <a:lnTo>
                    <a:pt x="114" y="570"/>
                  </a:lnTo>
                  <a:lnTo>
                    <a:pt x="126" y="582"/>
                  </a:lnTo>
                  <a:lnTo>
                    <a:pt x="114" y="588"/>
                  </a:lnTo>
                  <a:lnTo>
                    <a:pt x="120" y="636"/>
                  </a:lnTo>
                  <a:lnTo>
                    <a:pt x="108" y="636"/>
                  </a:lnTo>
                  <a:lnTo>
                    <a:pt x="126" y="654"/>
                  </a:lnTo>
                  <a:lnTo>
                    <a:pt x="138" y="654"/>
                  </a:lnTo>
                  <a:lnTo>
                    <a:pt x="144" y="642"/>
                  </a:lnTo>
                  <a:lnTo>
                    <a:pt x="156" y="630"/>
                  </a:lnTo>
                  <a:lnTo>
                    <a:pt x="156" y="618"/>
                  </a:lnTo>
                  <a:lnTo>
                    <a:pt x="168" y="630"/>
                  </a:lnTo>
                  <a:lnTo>
                    <a:pt x="180" y="636"/>
                  </a:lnTo>
                  <a:lnTo>
                    <a:pt x="186" y="636"/>
                  </a:lnTo>
                  <a:lnTo>
                    <a:pt x="192" y="630"/>
                  </a:lnTo>
                  <a:lnTo>
                    <a:pt x="198" y="618"/>
                  </a:lnTo>
                  <a:lnTo>
                    <a:pt x="198" y="594"/>
                  </a:lnTo>
                  <a:lnTo>
                    <a:pt x="204" y="582"/>
                  </a:lnTo>
                  <a:lnTo>
                    <a:pt x="204" y="558"/>
                  </a:lnTo>
                  <a:lnTo>
                    <a:pt x="198" y="552"/>
                  </a:lnTo>
                  <a:lnTo>
                    <a:pt x="192" y="552"/>
                  </a:lnTo>
                  <a:lnTo>
                    <a:pt x="192" y="546"/>
                  </a:lnTo>
                  <a:lnTo>
                    <a:pt x="198" y="540"/>
                  </a:lnTo>
                  <a:lnTo>
                    <a:pt x="204" y="540"/>
                  </a:lnTo>
                  <a:lnTo>
                    <a:pt x="210" y="534"/>
                  </a:lnTo>
                  <a:lnTo>
                    <a:pt x="210" y="522"/>
                  </a:lnTo>
                  <a:lnTo>
                    <a:pt x="204" y="510"/>
                  </a:lnTo>
                  <a:lnTo>
                    <a:pt x="204" y="492"/>
                  </a:lnTo>
                  <a:lnTo>
                    <a:pt x="198" y="480"/>
                  </a:lnTo>
                  <a:lnTo>
                    <a:pt x="186" y="474"/>
                  </a:lnTo>
                  <a:lnTo>
                    <a:pt x="180" y="468"/>
                  </a:lnTo>
                  <a:close/>
                  <a:moveTo>
                    <a:pt x="774" y="546"/>
                  </a:moveTo>
                  <a:lnTo>
                    <a:pt x="768" y="534"/>
                  </a:lnTo>
                  <a:lnTo>
                    <a:pt x="756" y="528"/>
                  </a:lnTo>
                  <a:lnTo>
                    <a:pt x="738" y="510"/>
                  </a:lnTo>
                  <a:lnTo>
                    <a:pt x="678" y="480"/>
                  </a:lnTo>
                  <a:lnTo>
                    <a:pt x="672" y="480"/>
                  </a:lnTo>
                  <a:lnTo>
                    <a:pt x="660" y="474"/>
                  </a:lnTo>
                  <a:lnTo>
                    <a:pt x="648" y="474"/>
                  </a:lnTo>
                  <a:lnTo>
                    <a:pt x="630" y="468"/>
                  </a:lnTo>
                  <a:lnTo>
                    <a:pt x="606" y="456"/>
                  </a:lnTo>
                  <a:lnTo>
                    <a:pt x="606" y="450"/>
                  </a:lnTo>
                  <a:lnTo>
                    <a:pt x="612" y="438"/>
                  </a:lnTo>
                  <a:lnTo>
                    <a:pt x="624" y="426"/>
                  </a:lnTo>
                  <a:lnTo>
                    <a:pt x="624" y="420"/>
                  </a:lnTo>
                  <a:lnTo>
                    <a:pt x="618" y="414"/>
                  </a:lnTo>
                  <a:lnTo>
                    <a:pt x="612" y="414"/>
                  </a:lnTo>
                  <a:lnTo>
                    <a:pt x="594" y="408"/>
                  </a:lnTo>
                  <a:lnTo>
                    <a:pt x="552" y="408"/>
                  </a:lnTo>
                  <a:lnTo>
                    <a:pt x="540" y="402"/>
                  </a:lnTo>
                  <a:lnTo>
                    <a:pt x="534" y="396"/>
                  </a:lnTo>
                  <a:lnTo>
                    <a:pt x="516" y="384"/>
                  </a:lnTo>
                  <a:lnTo>
                    <a:pt x="492" y="360"/>
                  </a:lnTo>
                  <a:lnTo>
                    <a:pt x="480" y="342"/>
                  </a:lnTo>
                  <a:lnTo>
                    <a:pt x="474" y="336"/>
                  </a:lnTo>
                  <a:lnTo>
                    <a:pt x="468" y="324"/>
                  </a:lnTo>
                  <a:lnTo>
                    <a:pt x="468" y="312"/>
                  </a:lnTo>
                  <a:lnTo>
                    <a:pt x="450" y="276"/>
                  </a:lnTo>
                  <a:lnTo>
                    <a:pt x="438" y="270"/>
                  </a:lnTo>
                  <a:lnTo>
                    <a:pt x="432" y="264"/>
                  </a:lnTo>
                  <a:lnTo>
                    <a:pt x="420" y="258"/>
                  </a:lnTo>
                  <a:lnTo>
                    <a:pt x="414" y="252"/>
                  </a:lnTo>
                  <a:lnTo>
                    <a:pt x="378" y="222"/>
                  </a:lnTo>
                  <a:lnTo>
                    <a:pt x="372" y="210"/>
                  </a:lnTo>
                  <a:lnTo>
                    <a:pt x="360" y="198"/>
                  </a:lnTo>
                  <a:lnTo>
                    <a:pt x="360" y="186"/>
                  </a:lnTo>
                  <a:lnTo>
                    <a:pt x="366" y="180"/>
                  </a:lnTo>
                  <a:lnTo>
                    <a:pt x="384" y="180"/>
                  </a:lnTo>
                  <a:lnTo>
                    <a:pt x="384" y="174"/>
                  </a:lnTo>
                  <a:lnTo>
                    <a:pt x="372" y="162"/>
                  </a:lnTo>
                  <a:lnTo>
                    <a:pt x="366" y="150"/>
                  </a:lnTo>
                  <a:lnTo>
                    <a:pt x="366" y="138"/>
                  </a:lnTo>
                  <a:lnTo>
                    <a:pt x="402" y="120"/>
                  </a:lnTo>
                  <a:lnTo>
                    <a:pt x="408" y="114"/>
                  </a:lnTo>
                  <a:lnTo>
                    <a:pt x="414" y="114"/>
                  </a:lnTo>
                  <a:lnTo>
                    <a:pt x="438" y="108"/>
                  </a:lnTo>
                  <a:lnTo>
                    <a:pt x="444" y="72"/>
                  </a:lnTo>
                  <a:lnTo>
                    <a:pt x="432" y="66"/>
                  </a:lnTo>
                  <a:lnTo>
                    <a:pt x="438" y="60"/>
                  </a:lnTo>
                  <a:lnTo>
                    <a:pt x="438" y="42"/>
                  </a:lnTo>
                  <a:lnTo>
                    <a:pt x="384" y="42"/>
                  </a:lnTo>
                  <a:lnTo>
                    <a:pt x="378" y="24"/>
                  </a:lnTo>
                  <a:lnTo>
                    <a:pt x="366" y="24"/>
                  </a:lnTo>
                  <a:lnTo>
                    <a:pt x="366" y="6"/>
                  </a:lnTo>
                  <a:lnTo>
                    <a:pt x="360" y="0"/>
                  </a:lnTo>
                  <a:lnTo>
                    <a:pt x="342" y="0"/>
                  </a:lnTo>
                  <a:lnTo>
                    <a:pt x="336" y="6"/>
                  </a:lnTo>
                  <a:lnTo>
                    <a:pt x="336" y="12"/>
                  </a:lnTo>
                  <a:lnTo>
                    <a:pt x="294" y="12"/>
                  </a:lnTo>
                  <a:lnTo>
                    <a:pt x="282" y="30"/>
                  </a:lnTo>
                  <a:lnTo>
                    <a:pt x="270" y="24"/>
                  </a:lnTo>
                  <a:lnTo>
                    <a:pt x="252" y="24"/>
                  </a:lnTo>
                  <a:lnTo>
                    <a:pt x="246" y="42"/>
                  </a:lnTo>
                  <a:lnTo>
                    <a:pt x="222" y="42"/>
                  </a:lnTo>
                  <a:lnTo>
                    <a:pt x="222" y="48"/>
                  </a:lnTo>
                  <a:lnTo>
                    <a:pt x="234" y="60"/>
                  </a:lnTo>
                  <a:lnTo>
                    <a:pt x="228" y="72"/>
                  </a:lnTo>
                  <a:lnTo>
                    <a:pt x="210" y="60"/>
                  </a:lnTo>
                  <a:lnTo>
                    <a:pt x="192" y="66"/>
                  </a:lnTo>
                  <a:lnTo>
                    <a:pt x="180" y="48"/>
                  </a:lnTo>
                  <a:lnTo>
                    <a:pt x="174" y="72"/>
                  </a:lnTo>
                  <a:lnTo>
                    <a:pt x="162" y="84"/>
                  </a:lnTo>
                  <a:lnTo>
                    <a:pt x="162" y="102"/>
                  </a:lnTo>
                  <a:lnTo>
                    <a:pt x="138" y="78"/>
                  </a:lnTo>
                  <a:lnTo>
                    <a:pt x="132" y="78"/>
                  </a:lnTo>
                  <a:lnTo>
                    <a:pt x="132" y="72"/>
                  </a:lnTo>
                  <a:lnTo>
                    <a:pt x="126" y="66"/>
                  </a:lnTo>
                  <a:lnTo>
                    <a:pt x="126" y="60"/>
                  </a:lnTo>
                  <a:lnTo>
                    <a:pt x="120" y="54"/>
                  </a:lnTo>
                  <a:lnTo>
                    <a:pt x="108" y="54"/>
                  </a:lnTo>
                  <a:lnTo>
                    <a:pt x="102" y="60"/>
                  </a:lnTo>
                  <a:lnTo>
                    <a:pt x="102" y="78"/>
                  </a:lnTo>
                  <a:lnTo>
                    <a:pt x="84" y="96"/>
                  </a:lnTo>
                  <a:lnTo>
                    <a:pt x="78" y="96"/>
                  </a:lnTo>
                  <a:lnTo>
                    <a:pt x="66" y="84"/>
                  </a:lnTo>
                  <a:lnTo>
                    <a:pt x="54" y="84"/>
                  </a:lnTo>
                  <a:lnTo>
                    <a:pt x="42" y="96"/>
                  </a:lnTo>
                  <a:lnTo>
                    <a:pt x="30" y="96"/>
                  </a:lnTo>
                  <a:lnTo>
                    <a:pt x="30" y="102"/>
                  </a:lnTo>
                  <a:lnTo>
                    <a:pt x="24" y="102"/>
                  </a:lnTo>
                  <a:lnTo>
                    <a:pt x="18" y="108"/>
                  </a:lnTo>
                  <a:lnTo>
                    <a:pt x="42" y="132"/>
                  </a:lnTo>
                  <a:lnTo>
                    <a:pt x="42" y="138"/>
                  </a:lnTo>
                  <a:lnTo>
                    <a:pt x="24" y="156"/>
                  </a:lnTo>
                  <a:lnTo>
                    <a:pt x="0" y="156"/>
                  </a:lnTo>
                  <a:lnTo>
                    <a:pt x="12" y="174"/>
                  </a:lnTo>
                  <a:lnTo>
                    <a:pt x="24" y="174"/>
                  </a:lnTo>
                  <a:lnTo>
                    <a:pt x="30" y="180"/>
                  </a:lnTo>
                  <a:lnTo>
                    <a:pt x="30" y="192"/>
                  </a:lnTo>
                  <a:lnTo>
                    <a:pt x="24" y="198"/>
                  </a:lnTo>
                  <a:lnTo>
                    <a:pt x="24" y="204"/>
                  </a:lnTo>
                  <a:lnTo>
                    <a:pt x="18" y="210"/>
                  </a:lnTo>
                  <a:lnTo>
                    <a:pt x="18" y="216"/>
                  </a:lnTo>
                  <a:lnTo>
                    <a:pt x="24" y="222"/>
                  </a:lnTo>
                  <a:lnTo>
                    <a:pt x="36" y="228"/>
                  </a:lnTo>
                  <a:lnTo>
                    <a:pt x="42" y="228"/>
                  </a:lnTo>
                  <a:lnTo>
                    <a:pt x="42" y="234"/>
                  </a:lnTo>
                  <a:lnTo>
                    <a:pt x="66" y="234"/>
                  </a:lnTo>
                  <a:lnTo>
                    <a:pt x="72" y="240"/>
                  </a:lnTo>
                  <a:lnTo>
                    <a:pt x="72" y="246"/>
                  </a:lnTo>
                  <a:lnTo>
                    <a:pt x="54" y="264"/>
                  </a:lnTo>
                  <a:lnTo>
                    <a:pt x="54" y="270"/>
                  </a:lnTo>
                  <a:lnTo>
                    <a:pt x="66" y="270"/>
                  </a:lnTo>
                  <a:lnTo>
                    <a:pt x="90" y="258"/>
                  </a:lnTo>
                  <a:lnTo>
                    <a:pt x="120" y="228"/>
                  </a:lnTo>
                  <a:lnTo>
                    <a:pt x="144" y="216"/>
                  </a:lnTo>
                  <a:lnTo>
                    <a:pt x="156" y="216"/>
                  </a:lnTo>
                  <a:lnTo>
                    <a:pt x="168" y="222"/>
                  </a:lnTo>
                  <a:lnTo>
                    <a:pt x="204" y="234"/>
                  </a:lnTo>
                  <a:lnTo>
                    <a:pt x="216" y="240"/>
                  </a:lnTo>
                  <a:lnTo>
                    <a:pt x="228" y="252"/>
                  </a:lnTo>
                  <a:lnTo>
                    <a:pt x="234" y="264"/>
                  </a:lnTo>
                  <a:lnTo>
                    <a:pt x="234" y="276"/>
                  </a:lnTo>
                  <a:lnTo>
                    <a:pt x="240" y="282"/>
                  </a:lnTo>
                  <a:lnTo>
                    <a:pt x="240" y="288"/>
                  </a:lnTo>
                  <a:lnTo>
                    <a:pt x="252" y="300"/>
                  </a:lnTo>
                  <a:lnTo>
                    <a:pt x="252" y="306"/>
                  </a:lnTo>
                  <a:lnTo>
                    <a:pt x="246" y="318"/>
                  </a:lnTo>
                  <a:lnTo>
                    <a:pt x="246" y="324"/>
                  </a:lnTo>
                  <a:lnTo>
                    <a:pt x="258" y="336"/>
                  </a:lnTo>
                  <a:lnTo>
                    <a:pt x="282" y="348"/>
                  </a:lnTo>
                  <a:lnTo>
                    <a:pt x="288" y="354"/>
                  </a:lnTo>
                  <a:lnTo>
                    <a:pt x="294" y="354"/>
                  </a:lnTo>
                  <a:lnTo>
                    <a:pt x="300" y="372"/>
                  </a:lnTo>
                  <a:lnTo>
                    <a:pt x="330" y="372"/>
                  </a:lnTo>
                  <a:lnTo>
                    <a:pt x="348" y="390"/>
                  </a:lnTo>
                  <a:lnTo>
                    <a:pt x="354" y="402"/>
                  </a:lnTo>
                  <a:lnTo>
                    <a:pt x="366" y="414"/>
                  </a:lnTo>
                  <a:lnTo>
                    <a:pt x="378" y="420"/>
                  </a:lnTo>
                  <a:lnTo>
                    <a:pt x="384" y="432"/>
                  </a:lnTo>
                  <a:lnTo>
                    <a:pt x="420" y="468"/>
                  </a:lnTo>
                  <a:lnTo>
                    <a:pt x="456" y="468"/>
                  </a:lnTo>
                  <a:lnTo>
                    <a:pt x="462" y="474"/>
                  </a:lnTo>
                  <a:lnTo>
                    <a:pt x="468" y="486"/>
                  </a:lnTo>
                  <a:lnTo>
                    <a:pt x="492" y="498"/>
                  </a:lnTo>
                  <a:lnTo>
                    <a:pt x="510" y="504"/>
                  </a:lnTo>
                  <a:lnTo>
                    <a:pt x="528" y="504"/>
                  </a:lnTo>
                  <a:lnTo>
                    <a:pt x="540" y="510"/>
                  </a:lnTo>
                  <a:lnTo>
                    <a:pt x="546" y="510"/>
                  </a:lnTo>
                  <a:lnTo>
                    <a:pt x="552" y="522"/>
                  </a:lnTo>
                  <a:lnTo>
                    <a:pt x="552" y="534"/>
                  </a:lnTo>
                  <a:lnTo>
                    <a:pt x="564" y="558"/>
                  </a:lnTo>
                  <a:lnTo>
                    <a:pt x="570" y="564"/>
                  </a:lnTo>
                  <a:lnTo>
                    <a:pt x="582" y="564"/>
                  </a:lnTo>
                  <a:lnTo>
                    <a:pt x="594" y="558"/>
                  </a:lnTo>
                  <a:lnTo>
                    <a:pt x="600" y="558"/>
                  </a:lnTo>
                  <a:lnTo>
                    <a:pt x="600" y="570"/>
                  </a:lnTo>
                  <a:lnTo>
                    <a:pt x="606" y="582"/>
                  </a:lnTo>
                  <a:lnTo>
                    <a:pt x="606" y="606"/>
                  </a:lnTo>
                  <a:lnTo>
                    <a:pt x="612" y="618"/>
                  </a:lnTo>
                  <a:lnTo>
                    <a:pt x="630" y="636"/>
                  </a:lnTo>
                  <a:lnTo>
                    <a:pt x="630" y="666"/>
                  </a:lnTo>
                  <a:lnTo>
                    <a:pt x="612" y="666"/>
                  </a:lnTo>
                  <a:lnTo>
                    <a:pt x="612" y="690"/>
                  </a:lnTo>
                  <a:lnTo>
                    <a:pt x="606" y="696"/>
                  </a:lnTo>
                  <a:lnTo>
                    <a:pt x="600" y="708"/>
                  </a:lnTo>
                  <a:lnTo>
                    <a:pt x="594" y="714"/>
                  </a:lnTo>
                  <a:lnTo>
                    <a:pt x="594" y="732"/>
                  </a:lnTo>
                  <a:lnTo>
                    <a:pt x="606" y="732"/>
                  </a:lnTo>
                  <a:lnTo>
                    <a:pt x="618" y="726"/>
                  </a:lnTo>
                  <a:lnTo>
                    <a:pt x="624" y="726"/>
                  </a:lnTo>
                  <a:lnTo>
                    <a:pt x="636" y="702"/>
                  </a:lnTo>
                  <a:lnTo>
                    <a:pt x="654" y="696"/>
                  </a:lnTo>
                  <a:lnTo>
                    <a:pt x="654" y="666"/>
                  </a:lnTo>
                  <a:lnTo>
                    <a:pt x="666" y="654"/>
                  </a:lnTo>
                  <a:lnTo>
                    <a:pt x="678" y="654"/>
                  </a:lnTo>
                  <a:lnTo>
                    <a:pt x="684" y="648"/>
                  </a:lnTo>
                  <a:lnTo>
                    <a:pt x="696" y="648"/>
                  </a:lnTo>
                  <a:lnTo>
                    <a:pt x="696" y="636"/>
                  </a:lnTo>
                  <a:lnTo>
                    <a:pt x="690" y="630"/>
                  </a:lnTo>
                  <a:lnTo>
                    <a:pt x="690" y="618"/>
                  </a:lnTo>
                  <a:lnTo>
                    <a:pt x="678" y="606"/>
                  </a:lnTo>
                  <a:lnTo>
                    <a:pt x="666" y="606"/>
                  </a:lnTo>
                  <a:lnTo>
                    <a:pt x="648" y="588"/>
                  </a:lnTo>
                  <a:lnTo>
                    <a:pt x="654" y="582"/>
                  </a:lnTo>
                  <a:lnTo>
                    <a:pt x="660" y="570"/>
                  </a:lnTo>
                  <a:lnTo>
                    <a:pt x="666" y="552"/>
                  </a:lnTo>
                  <a:lnTo>
                    <a:pt x="672" y="540"/>
                  </a:lnTo>
                  <a:lnTo>
                    <a:pt x="684" y="528"/>
                  </a:lnTo>
                  <a:lnTo>
                    <a:pt x="690" y="534"/>
                  </a:lnTo>
                  <a:lnTo>
                    <a:pt x="702" y="534"/>
                  </a:lnTo>
                  <a:lnTo>
                    <a:pt x="708" y="540"/>
                  </a:lnTo>
                  <a:lnTo>
                    <a:pt x="738" y="540"/>
                  </a:lnTo>
                  <a:lnTo>
                    <a:pt x="738" y="552"/>
                  </a:lnTo>
                  <a:lnTo>
                    <a:pt x="744" y="558"/>
                  </a:lnTo>
                  <a:lnTo>
                    <a:pt x="744" y="564"/>
                  </a:lnTo>
                  <a:lnTo>
                    <a:pt x="750" y="576"/>
                  </a:lnTo>
                  <a:lnTo>
                    <a:pt x="762" y="576"/>
                  </a:lnTo>
                  <a:lnTo>
                    <a:pt x="774" y="570"/>
                  </a:lnTo>
                  <a:lnTo>
                    <a:pt x="780" y="564"/>
                  </a:lnTo>
                  <a:lnTo>
                    <a:pt x="780" y="558"/>
                  </a:lnTo>
                  <a:lnTo>
                    <a:pt x="774" y="54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 name="Croatia" descr="© INSCALE GmbH, 05.05.2010&#10;http://www.presentationload.com/">
              <a:extLst>
                <a:ext uri="{FF2B5EF4-FFF2-40B4-BE49-F238E27FC236}">
                  <a16:creationId xmlns:a16="http://schemas.microsoft.com/office/drawing/2014/main" id="{719660C8-EEC6-8BD6-DA64-DCA68093F99D}"/>
                </a:ext>
              </a:extLst>
            </p:cNvPr>
            <p:cNvSpPr>
              <a:spLocks/>
            </p:cNvSpPr>
            <p:nvPr/>
          </p:nvSpPr>
          <p:spPr bwMode="gray">
            <a:xfrm>
              <a:off x="6046505" y="2621952"/>
              <a:ext cx="173343" cy="129085"/>
            </a:xfrm>
            <a:custGeom>
              <a:avLst/>
              <a:gdLst>
                <a:gd name="T0" fmla="*/ 2147483647 w 366"/>
                <a:gd name="T1" fmla="*/ 2147483647 h 276"/>
                <a:gd name="T2" fmla="*/ 2147483647 w 366"/>
                <a:gd name="T3" fmla="*/ 2147483647 h 276"/>
                <a:gd name="T4" fmla="*/ 2147483647 w 366"/>
                <a:gd name="T5" fmla="*/ 2147483647 h 276"/>
                <a:gd name="T6" fmla="*/ 2147483647 w 366"/>
                <a:gd name="T7" fmla="*/ 2147483647 h 276"/>
                <a:gd name="T8" fmla="*/ 2147483647 w 366"/>
                <a:gd name="T9" fmla="*/ 2147483647 h 276"/>
                <a:gd name="T10" fmla="*/ 2147483647 w 366"/>
                <a:gd name="T11" fmla="*/ 2147483647 h 276"/>
                <a:gd name="T12" fmla="*/ 2147483647 w 366"/>
                <a:gd name="T13" fmla="*/ 2147483647 h 276"/>
                <a:gd name="T14" fmla="*/ 2147483647 w 366"/>
                <a:gd name="T15" fmla="*/ 2147483647 h 276"/>
                <a:gd name="T16" fmla="*/ 2147483647 w 366"/>
                <a:gd name="T17" fmla="*/ 2147483647 h 276"/>
                <a:gd name="T18" fmla="*/ 2147483647 w 366"/>
                <a:gd name="T19" fmla="*/ 2147483647 h 276"/>
                <a:gd name="T20" fmla="*/ 2147483647 w 366"/>
                <a:gd name="T21" fmla="*/ 2147483647 h 276"/>
                <a:gd name="T22" fmla="*/ 2147483647 w 366"/>
                <a:gd name="T23" fmla="*/ 0 h 276"/>
                <a:gd name="T24" fmla="*/ 2147483647 w 366"/>
                <a:gd name="T25" fmla="*/ 2147483647 h 276"/>
                <a:gd name="T26" fmla="*/ 2147483647 w 366"/>
                <a:gd name="T27" fmla="*/ 2147483647 h 276"/>
                <a:gd name="T28" fmla="*/ 2147483647 w 366"/>
                <a:gd name="T29" fmla="*/ 2147483647 h 276"/>
                <a:gd name="T30" fmla="*/ 2147483647 w 366"/>
                <a:gd name="T31" fmla="*/ 2147483647 h 276"/>
                <a:gd name="T32" fmla="*/ 2147483647 w 366"/>
                <a:gd name="T33" fmla="*/ 2147483647 h 276"/>
                <a:gd name="T34" fmla="*/ 2147483647 w 366"/>
                <a:gd name="T35" fmla="*/ 2147483647 h 276"/>
                <a:gd name="T36" fmla="*/ 2147483647 w 366"/>
                <a:gd name="T37" fmla="*/ 2147483647 h 276"/>
                <a:gd name="T38" fmla="*/ 2147483647 w 366"/>
                <a:gd name="T39" fmla="*/ 2147483647 h 276"/>
                <a:gd name="T40" fmla="*/ 0 w 366"/>
                <a:gd name="T41" fmla="*/ 2147483647 h 276"/>
                <a:gd name="T42" fmla="*/ 2147483647 w 366"/>
                <a:gd name="T43" fmla="*/ 2147483647 h 276"/>
                <a:gd name="T44" fmla="*/ 2147483647 w 366"/>
                <a:gd name="T45" fmla="*/ 2147483647 h 276"/>
                <a:gd name="T46" fmla="*/ 2147483647 w 366"/>
                <a:gd name="T47" fmla="*/ 2147483647 h 276"/>
                <a:gd name="T48" fmla="*/ 2147483647 w 366"/>
                <a:gd name="T49" fmla="*/ 2147483647 h 276"/>
                <a:gd name="T50" fmla="*/ 2147483647 w 366"/>
                <a:gd name="T51" fmla="*/ 2147483647 h 276"/>
                <a:gd name="T52" fmla="*/ 2147483647 w 366"/>
                <a:gd name="T53" fmla="*/ 2147483647 h 276"/>
                <a:gd name="T54" fmla="*/ 2147483647 w 366"/>
                <a:gd name="T55" fmla="*/ 2147483647 h 276"/>
                <a:gd name="T56" fmla="*/ 2147483647 w 366"/>
                <a:gd name="T57" fmla="*/ 2147483647 h 276"/>
                <a:gd name="T58" fmla="*/ 2147483647 w 366"/>
                <a:gd name="T59" fmla="*/ 2147483647 h 276"/>
                <a:gd name="T60" fmla="*/ 2147483647 w 366"/>
                <a:gd name="T61" fmla="*/ 2147483647 h 276"/>
                <a:gd name="T62" fmla="*/ 2147483647 w 366"/>
                <a:gd name="T63" fmla="*/ 2147483647 h 276"/>
                <a:gd name="T64" fmla="*/ 2147483647 w 366"/>
                <a:gd name="T65" fmla="*/ 2147483647 h 276"/>
                <a:gd name="T66" fmla="*/ 2147483647 w 366"/>
                <a:gd name="T67" fmla="*/ 2147483647 h 276"/>
                <a:gd name="T68" fmla="*/ 2147483647 w 366"/>
                <a:gd name="T69" fmla="*/ 2147483647 h 276"/>
                <a:gd name="T70" fmla="*/ 2147483647 w 366"/>
                <a:gd name="T71" fmla="*/ 2147483647 h 276"/>
                <a:gd name="T72" fmla="*/ 2147483647 w 366"/>
                <a:gd name="T73" fmla="*/ 2147483647 h 276"/>
                <a:gd name="T74" fmla="*/ 2147483647 w 366"/>
                <a:gd name="T75" fmla="*/ 2147483647 h 276"/>
                <a:gd name="T76" fmla="*/ 2147483647 w 366"/>
                <a:gd name="T77" fmla="*/ 2147483647 h 276"/>
                <a:gd name="T78" fmla="*/ 2147483647 w 366"/>
                <a:gd name="T79" fmla="*/ 2147483647 h 276"/>
                <a:gd name="T80" fmla="*/ 2147483647 w 366"/>
                <a:gd name="T81" fmla="*/ 2147483647 h 276"/>
                <a:gd name="T82" fmla="*/ 2147483647 w 366"/>
                <a:gd name="T83" fmla="*/ 2147483647 h 276"/>
                <a:gd name="T84" fmla="*/ 2147483647 w 366"/>
                <a:gd name="T85" fmla="*/ 2147483647 h 276"/>
                <a:gd name="T86" fmla="*/ 2147483647 w 366"/>
                <a:gd name="T87" fmla="*/ 2147483647 h 276"/>
                <a:gd name="T88" fmla="*/ 2147483647 w 366"/>
                <a:gd name="T89" fmla="*/ 2147483647 h 276"/>
                <a:gd name="T90" fmla="*/ 2147483647 w 366"/>
                <a:gd name="T91" fmla="*/ 2147483647 h 2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6"/>
                <a:gd name="T139" fmla="*/ 0 h 276"/>
                <a:gd name="T140" fmla="*/ 366 w 366"/>
                <a:gd name="T141" fmla="*/ 276 h 2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6" h="276">
                  <a:moveTo>
                    <a:pt x="342" y="126"/>
                  </a:moveTo>
                  <a:lnTo>
                    <a:pt x="342" y="114"/>
                  </a:lnTo>
                  <a:lnTo>
                    <a:pt x="348" y="114"/>
                  </a:lnTo>
                  <a:lnTo>
                    <a:pt x="354" y="108"/>
                  </a:lnTo>
                  <a:lnTo>
                    <a:pt x="360" y="108"/>
                  </a:lnTo>
                  <a:lnTo>
                    <a:pt x="366" y="102"/>
                  </a:lnTo>
                  <a:lnTo>
                    <a:pt x="360" y="102"/>
                  </a:lnTo>
                  <a:lnTo>
                    <a:pt x="348" y="96"/>
                  </a:lnTo>
                  <a:lnTo>
                    <a:pt x="336" y="96"/>
                  </a:lnTo>
                  <a:lnTo>
                    <a:pt x="342" y="78"/>
                  </a:lnTo>
                  <a:lnTo>
                    <a:pt x="336" y="78"/>
                  </a:lnTo>
                  <a:lnTo>
                    <a:pt x="330" y="48"/>
                  </a:lnTo>
                  <a:lnTo>
                    <a:pt x="324" y="48"/>
                  </a:lnTo>
                  <a:lnTo>
                    <a:pt x="312" y="54"/>
                  </a:lnTo>
                  <a:lnTo>
                    <a:pt x="270" y="60"/>
                  </a:lnTo>
                  <a:lnTo>
                    <a:pt x="264" y="48"/>
                  </a:lnTo>
                  <a:lnTo>
                    <a:pt x="246" y="48"/>
                  </a:lnTo>
                  <a:lnTo>
                    <a:pt x="234" y="42"/>
                  </a:lnTo>
                  <a:lnTo>
                    <a:pt x="228" y="36"/>
                  </a:lnTo>
                  <a:lnTo>
                    <a:pt x="216" y="30"/>
                  </a:lnTo>
                  <a:lnTo>
                    <a:pt x="204" y="18"/>
                  </a:lnTo>
                  <a:lnTo>
                    <a:pt x="204" y="12"/>
                  </a:lnTo>
                  <a:lnTo>
                    <a:pt x="198" y="6"/>
                  </a:lnTo>
                  <a:lnTo>
                    <a:pt x="186" y="0"/>
                  </a:lnTo>
                  <a:lnTo>
                    <a:pt x="162" y="0"/>
                  </a:lnTo>
                  <a:lnTo>
                    <a:pt x="162" y="12"/>
                  </a:lnTo>
                  <a:lnTo>
                    <a:pt x="150" y="18"/>
                  </a:lnTo>
                  <a:lnTo>
                    <a:pt x="120" y="18"/>
                  </a:lnTo>
                  <a:lnTo>
                    <a:pt x="120" y="30"/>
                  </a:lnTo>
                  <a:lnTo>
                    <a:pt x="126" y="36"/>
                  </a:lnTo>
                  <a:lnTo>
                    <a:pt x="126" y="42"/>
                  </a:lnTo>
                  <a:lnTo>
                    <a:pt x="114" y="54"/>
                  </a:lnTo>
                  <a:lnTo>
                    <a:pt x="102" y="60"/>
                  </a:lnTo>
                  <a:lnTo>
                    <a:pt x="102" y="78"/>
                  </a:lnTo>
                  <a:lnTo>
                    <a:pt x="60" y="78"/>
                  </a:lnTo>
                  <a:lnTo>
                    <a:pt x="54" y="72"/>
                  </a:lnTo>
                  <a:lnTo>
                    <a:pt x="54" y="66"/>
                  </a:lnTo>
                  <a:lnTo>
                    <a:pt x="48" y="78"/>
                  </a:lnTo>
                  <a:lnTo>
                    <a:pt x="30" y="78"/>
                  </a:lnTo>
                  <a:lnTo>
                    <a:pt x="18" y="72"/>
                  </a:lnTo>
                  <a:lnTo>
                    <a:pt x="18" y="84"/>
                  </a:lnTo>
                  <a:lnTo>
                    <a:pt x="0" y="84"/>
                  </a:lnTo>
                  <a:lnTo>
                    <a:pt x="0" y="132"/>
                  </a:lnTo>
                  <a:lnTo>
                    <a:pt x="6" y="132"/>
                  </a:lnTo>
                  <a:lnTo>
                    <a:pt x="12" y="120"/>
                  </a:lnTo>
                  <a:lnTo>
                    <a:pt x="24" y="114"/>
                  </a:lnTo>
                  <a:lnTo>
                    <a:pt x="30" y="102"/>
                  </a:lnTo>
                  <a:lnTo>
                    <a:pt x="42" y="102"/>
                  </a:lnTo>
                  <a:lnTo>
                    <a:pt x="48" y="114"/>
                  </a:lnTo>
                  <a:lnTo>
                    <a:pt x="48" y="132"/>
                  </a:lnTo>
                  <a:lnTo>
                    <a:pt x="78" y="126"/>
                  </a:lnTo>
                  <a:lnTo>
                    <a:pt x="78" y="132"/>
                  </a:lnTo>
                  <a:lnTo>
                    <a:pt x="72" y="144"/>
                  </a:lnTo>
                  <a:lnTo>
                    <a:pt x="72" y="150"/>
                  </a:lnTo>
                  <a:lnTo>
                    <a:pt x="84" y="162"/>
                  </a:lnTo>
                  <a:lnTo>
                    <a:pt x="96" y="168"/>
                  </a:lnTo>
                  <a:lnTo>
                    <a:pt x="96" y="180"/>
                  </a:lnTo>
                  <a:lnTo>
                    <a:pt x="144" y="216"/>
                  </a:lnTo>
                  <a:lnTo>
                    <a:pt x="144" y="240"/>
                  </a:lnTo>
                  <a:lnTo>
                    <a:pt x="198" y="240"/>
                  </a:lnTo>
                  <a:lnTo>
                    <a:pt x="210" y="246"/>
                  </a:lnTo>
                  <a:lnTo>
                    <a:pt x="216" y="252"/>
                  </a:lnTo>
                  <a:lnTo>
                    <a:pt x="216" y="276"/>
                  </a:lnTo>
                  <a:lnTo>
                    <a:pt x="246" y="276"/>
                  </a:lnTo>
                  <a:lnTo>
                    <a:pt x="252" y="270"/>
                  </a:lnTo>
                  <a:lnTo>
                    <a:pt x="252" y="264"/>
                  </a:lnTo>
                  <a:lnTo>
                    <a:pt x="246" y="252"/>
                  </a:lnTo>
                  <a:lnTo>
                    <a:pt x="234" y="246"/>
                  </a:lnTo>
                  <a:lnTo>
                    <a:pt x="216" y="234"/>
                  </a:lnTo>
                  <a:lnTo>
                    <a:pt x="204" y="228"/>
                  </a:lnTo>
                  <a:lnTo>
                    <a:pt x="192" y="216"/>
                  </a:lnTo>
                  <a:lnTo>
                    <a:pt x="180" y="186"/>
                  </a:lnTo>
                  <a:lnTo>
                    <a:pt x="162" y="180"/>
                  </a:lnTo>
                  <a:lnTo>
                    <a:pt x="162" y="162"/>
                  </a:lnTo>
                  <a:lnTo>
                    <a:pt x="156" y="156"/>
                  </a:lnTo>
                  <a:lnTo>
                    <a:pt x="150" y="156"/>
                  </a:lnTo>
                  <a:lnTo>
                    <a:pt x="150" y="144"/>
                  </a:lnTo>
                  <a:lnTo>
                    <a:pt x="132" y="138"/>
                  </a:lnTo>
                  <a:lnTo>
                    <a:pt x="120" y="126"/>
                  </a:lnTo>
                  <a:lnTo>
                    <a:pt x="138" y="120"/>
                  </a:lnTo>
                  <a:lnTo>
                    <a:pt x="138" y="96"/>
                  </a:lnTo>
                  <a:lnTo>
                    <a:pt x="144" y="96"/>
                  </a:lnTo>
                  <a:lnTo>
                    <a:pt x="150" y="102"/>
                  </a:lnTo>
                  <a:lnTo>
                    <a:pt x="162" y="108"/>
                  </a:lnTo>
                  <a:lnTo>
                    <a:pt x="186" y="102"/>
                  </a:lnTo>
                  <a:lnTo>
                    <a:pt x="210" y="102"/>
                  </a:lnTo>
                  <a:lnTo>
                    <a:pt x="228" y="108"/>
                  </a:lnTo>
                  <a:lnTo>
                    <a:pt x="240" y="102"/>
                  </a:lnTo>
                  <a:lnTo>
                    <a:pt x="252" y="102"/>
                  </a:lnTo>
                  <a:lnTo>
                    <a:pt x="258" y="108"/>
                  </a:lnTo>
                  <a:lnTo>
                    <a:pt x="312" y="108"/>
                  </a:lnTo>
                  <a:lnTo>
                    <a:pt x="324" y="126"/>
                  </a:lnTo>
                  <a:lnTo>
                    <a:pt x="342" y="12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 name="Zimbabwe" descr="© INSCALE GmbH, 05.05.2010&#10;http://www.presentationload.com/">
              <a:extLst>
                <a:ext uri="{FF2B5EF4-FFF2-40B4-BE49-F238E27FC236}">
                  <a16:creationId xmlns:a16="http://schemas.microsoft.com/office/drawing/2014/main" id="{17C7BD01-83E6-5516-216B-1F81CDB62A30}"/>
                </a:ext>
              </a:extLst>
            </p:cNvPr>
            <p:cNvSpPr>
              <a:spLocks/>
            </p:cNvSpPr>
            <p:nvPr/>
          </p:nvSpPr>
          <p:spPr bwMode="gray">
            <a:xfrm>
              <a:off x="6441152" y="4978678"/>
              <a:ext cx="260015" cy="260015"/>
            </a:xfrm>
            <a:custGeom>
              <a:avLst/>
              <a:gdLst>
                <a:gd name="T0" fmla="*/ 2147483647 w 552"/>
                <a:gd name="T1" fmla="*/ 2147483647 h 552"/>
                <a:gd name="T2" fmla="*/ 2147483647 w 552"/>
                <a:gd name="T3" fmla="*/ 2147483647 h 552"/>
                <a:gd name="T4" fmla="*/ 2147483647 w 552"/>
                <a:gd name="T5" fmla="*/ 2147483647 h 552"/>
                <a:gd name="T6" fmla="*/ 2147483647 w 552"/>
                <a:gd name="T7" fmla="*/ 2147483647 h 552"/>
                <a:gd name="T8" fmla="*/ 2147483647 w 552"/>
                <a:gd name="T9" fmla="*/ 2147483647 h 552"/>
                <a:gd name="T10" fmla="*/ 2147483647 w 552"/>
                <a:gd name="T11" fmla="*/ 2147483647 h 552"/>
                <a:gd name="T12" fmla="*/ 2147483647 w 552"/>
                <a:gd name="T13" fmla="*/ 2147483647 h 552"/>
                <a:gd name="T14" fmla="*/ 2147483647 w 552"/>
                <a:gd name="T15" fmla="*/ 2147483647 h 552"/>
                <a:gd name="T16" fmla="*/ 2147483647 w 552"/>
                <a:gd name="T17" fmla="*/ 2147483647 h 552"/>
                <a:gd name="T18" fmla="*/ 2147483647 w 552"/>
                <a:gd name="T19" fmla="*/ 2147483647 h 552"/>
                <a:gd name="T20" fmla="*/ 2147483647 w 552"/>
                <a:gd name="T21" fmla="*/ 2147483647 h 552"/>
                <a:gd name="T22" fmla="*/ 2147483647 w 552"/>
                <a:gd name="T23" fmla="*/ 2147483647 h 552"/>
                <a:gd name="T24" fmla="*/ 2147483647 w 552"/>
                <a:gd name="T25" fmla="*/ 2147483647 h 552"/>
                <a:gd name="T26" fmla="*/ 2147483647 w 552"/>
                <a:gd name="T27" fmla="*/ 2147483647 h 552"/>
                <a:gd name="T28" fmla="*/ 2147483647 w 552"/>
                <a:gd name="T29" fmla="*/ 2147483647 h 552"/>
                <a:gd name="T30" fmla="*/ 2147483647 w 552"/>
                <a:gd name="T31" fmla="*/ 2147483647 h 552"/>
                <a:gd name="T32" fmla="*/ 2147483647 w 552"/>
                <a:gd name="T33" fmla="*/ 2147483647 h 552"/>
                <a:gd name="T34" fmla="*/ 2147483647 w 552"/>
                <a:gd name="T35" fmla="*/ 2147483647 h 552"/>
                <a:gd name="T36" fmla="*/ 2147483647 w 552"/>
                <a:gd name="T37" fmla="*/ 2147483647 h 552"/>
                <a:gd name="T38" fmla="*/ 2147483647 w 552"/>
                <a:gd name="T39" fmla="*/ 2147483647 h 552"/>
                <a:gd name="T40" fmla="*/ 2147483647 w 552"/>
                <a:gd name="T41" fmla="*/ 2147483647 h 552"/>
                <a:gd name="T42" fmla="*/ 2147483647 w 552"/>
                <a:gd name="T43" fmla="*/ 2147483647 h 552"/>
                <a:gd name="T44" fmla="*/ 2147483647 w 552"/>
                <a:gd name="T45" fmla="*/ 2147483647 h 552"/>
                <a:gd name="T46" fmla="*/ 2147483647 w 552"/>
                <a:gd name="T47" fmla="*/ 2147483647 h 552"/>
                <a:gd name="T48" fmla="*/ 2147483647 w 552"/>
                <a:gd name="T49" fmla="*/ 2147483647 h 552"/>
                <a:gd name="T50" fmla="*/ 2147483647 w 552"/>
                <a:gd name="T51" fmla="*/ 2147483647 h 552"/>
                <a:gd name="T52" fmla="*/ 2147483647 w 552"/>
                <a:gd name="T53" fmla="*/ 2147483647 h 552"/>
                <a:gd name="T54" fmla="*/ 2147483647 w 552"/>
                <a:gd name="T55" fmla="*/ 2147483647 h 552"/>
                <a:gd name="T56" fmla="*/ 2147483647 w 552"/>
                <a:gd name="T57" fmla="*/ 2147483647 h 552"/>
                <a:gd name="T58" fmla="*/ 2147483647 w 552"/>
                <a:gd name="T59" fmla="*/ 2147483647 h 552"/>
                <a:gd name="T60" fmla="*/ 2147483647 w 552"/>
                <a:gd name="T61" fmla="*/ 2147483647 h 552"/>
                <a:gd name="T62" fmla="*/ 2147483647 w 552"/>
                <a:gd name="T63" fmla="*/ 2147483647 h 552"/>
                <a:gd name="T64" fmla="*/ 2147483647 w 552"/>
                <a:gd name="T65" fmla="*/ 2147483647 h 552"/>
                <a:gd name="T66" fmla="*/ 2147483647 w 552"/>
                <a:gd name="T67" fmla="*/ 2147483647 h 552"/>
                <a:gd name="T68" fmla="*/ 2147483647 w 552"/>
                <a:gd name="T69" fmla="*/ 2147483647 h 552"/>
                <a:gd name="T70" fmla="*/ 2147483647 w 552"/>
                <a:gd name="T71" fmla="*/ 2147483647 h 552"/>
                <a:gd name="T72" fmla="*/ 2147483647 w 552"/>
                <a:gd name="T73" fmla="*/ 2147483647 h 552"/>
                <a:gd name="T74" fmla="*/ 2147483647 w 552"/>
                <a:gd name="T75" fmla="*/ 0 h 552"/>
                <a:gd name="T76" fmla="*/ 2147483647 w 552"/>
                <a:gd name="T77" fmla="*/ 2147483647 h 552"/>
                <a:gd name="T78" fmla="*/ 2147483647 w 552"/>
                <a:gd name="T79" fmla="*/ 2147483647 h 552"/>
                <a:gd name="T80" fmla="*/ 2147483647 w 552"/>
                <a:gd name="T81" fmla="*/ 2147483647 h 552"/>
                <a:gd name="T82" fmla="*/ 2147483647 w 552"/>
                <a:gd name="T83" fmla="*/ 2147483647 h 552"/>
                <a:gd name="T84" fmla="*/ 2147483647 w 552"/>
                <a:gd name="T85" fmla="*/ 2147483647 h 552"/>
                <a:gd name="T86" fmla="*/ 2147483647 w 552"/>
                <a:gd name="T87" fmla="*/ 2147483647 h 552"/>
                <a:gd name="T88" fmla="*/ 2147483647 w 552"/>
                <a:gd name="T89" fmla="*/ 2147483647 h 552"/>
                <a:gd name="T90" fmla="*/ 2147483647 w 552"/>
                <a:gd name="T91" fmla="*/ 2147483647 h 552"/>
                <a:gd name="T92" fmla="*/ 2147483647 w 552"/>
                <a:gd name="T93" fmla="*/ 2147483647 h 552"/>
                <a:gd name="T94" fmla="*/ 2147483647 w 552"/>
                <a:gd name="T95" fmla="*/ 2147483647 h 552"/>
                <a:gd name="T96" fmla="*/ 2147483647 w 552"/>
                <a:gd name="T97" fmla="*/ 2147483647 h 552"/>
                <a:gd name="T98" fmla="*/ 2147483647 w 552"/>
                <a:gd name="T99" fmla="*/ 2147483647 h 552"/>
                <a:gd name="T100" fmla="*/ 2147483647 w 552"/>
                <a:gd name="T101" fmla="*/ 2147483647 h 552"/>
                <a:gd name="T102" fmla="*/ 2147483647 w 552"/>
                <a:gd name="T103" fmla="*/ 2147483647 h 55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52"/>
                <a:gd name="T157" fmla="*/ 0 h 552"/>
                <a:gd name="T158" fmla="*/ 552 w 552"/>
                <a:gd name="T159" fmla="*/ 552 h 55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52" h="552">
                  <a:moveTo>
                    <a:pt x="18" y="204"/>
                  </a:moveTo>
                  <a:lnTo>
                    <a:pt x="18" y="234"/>
                  </a:lnTo>
                  <a:lnTo>
                    <a:pt x="30" y="234"/>
                  </a:lnTo>
                  <a:lnTo>
                    <a:pt x="36" y="240"/>
                  </a:lnTo>
                  <a:lnTo>
                    <a:pt x="48" y="264"/>
                  </a:lnTo>
                  <a:lnTo>
                    <a:pt x="54" y="270"/>
                  </a:lnTo>
                  <a:lnTo>
                    <a:pt x="54" y="294"/>
                  </a:lnTo>
                  <a:lnTo>
                    <a:pt x="72" y="330"/>
                  </a:lnTo>
                  <a:lnTo>
                    <a:pt x="84" y="336"/>
                  </a:lnTo>
                  <a:lnTo>
                    <a:pt x="102" y="354"/>
                  </a:lnTo>
                  <a:lnTo>
                    <a:pt x="132" y="354"/>
                  </a:lnTo>
                  <a:lnTo>
                    <a:pt x="138" y="360"/>
                  </a:lnTo>
                  <a:lnTo>
                    <a:pt x="138" y="390"/>
                  </a:lnTo>
                  <a:lnTo>
                    <a:pt x="168" y="390"/>
                  </a:lnTo>
                  <a:lnTo>
                    <a:pt x="174" y="414"/>
                  </a:lnTo>
                  <a:lnTo>
                    <a:pt x="168" y="420"/>
                  </a:lnTo>
                  <a:lnTo>
                    <a:pt x="168" y="450"/>
                  </a:lnTo>
                  <a:lnTo>
                    <a:pt x="186" y="450"/>
                  </a:lnTo>
                  <a:lnTo>
                    <a:pt x="186" y="480"/>
                  </a:lnTo>
                  <a:lnTo>
                    <a:pt x="198" y="480"/>
                  </a:lnTo>
                  <a:lnTo>
                    <a:pt x="216" y="486"/>
                  </a:lnTo>
                  <a:lnTo>
                    <a:pt x="228" y="486"/>
                  </a:lnTo>
                  <a:lnTo>
                    <a:pt x="246" y="492"/>
                  </a:lnTo>
                  <a:lnTo>
                    <a:pt x="264" y="510"/>
                  </a:lnTo>
                  <a:lnTo>
                    <a:pt x="270" y="522"/>
                  </a:lnTo>
                  <a:lnTo>
                    <a:pt x="270" y="528"/>
                  </a:lnTo>
                  <a:lnTo>
                    <a:pt x="252" y="528"/>
                  </a:lnTo>
                  <a:lnTo>
                    <a:pt x="312" y="528"/>
                  </a:lnTo>
                  <a:lnTo>
                    <a:pt x="324" y="534"/>
                  </a:lnTo>
                  <a:lnTo>
                    <a:pt x="330" y="534"/>
                  </a:lnTo>
                  <a:lnTo>
                    <a:pt x="342" y="540"/>
                  </a:lnTo>
                  <a:lnTo>
                    <a:pt x="402" y="540"/>
                  </a:lnTo>
                  <a:lnTo>
                    <a:pt x="420" y="552"/>
                  </a:lnTo>
                  <a:lnTo>
                    <a:pt x="486" y="468"/>
                  </a:lnTo>
                  <a:lnTo>
                    <a:pt x="504" y="462"/>
                  </a:lnTo>
                  <a:lnTo>
                    <a:pt x="492" y="444"/>
                  </a:lnTo>
                  <a:lnTo>
                    <a:pt x="504" y="432"/>
                  </a:lnTo>
                  <a:lnTo>
                    <a:pt x="504" y="402"/>
                  </a:lnTo>
                  <a:lnTo>
                    <a:pt x="516" y="396"/>
                  </a:lnTo>
                  <a:lnTo>
                    <a:pt x="528" y="384"/>
                  </a:lnTo>
                  <a:lnTo>
                    <a:pt x="528" y="372"/>
                  </a:lnTo>
                  <a:lnTo>
                    <a:pt x="540" y="360"/>
                  </a:lnTo>
                  <a:lnTo>
                    <a:pt x="546" y="348"/>
                  </a:lnTo>
                  <a:lnTo>
                    <a:pt x="546" y="342"/>
                  </a:lnTo>
                  <a:lnTo>
                    <a:pt x="522" y="318"/>
                  </a:lnTo>
                  <a:lnTo>
                    <a:pt x="522" y="306"/>
                  </a:lnTo>
                  <a:lnTo>
                    <a:pt x="540" y="288"/>
                  </a:lnTo>
                  <a:lnTo>
                    <a:pt x="522" y="264"/>
                  </a:lnTo>
                  <a:lnTo>
                    <a:pt x="540" y="252"/>
                  </a:lnTo>
                  <a:lnTo>
                    <a:pt x="540" y="240"/>
                  </a:lnTo>
                  <a:lnTo>
                    <a:pt x="546" y="240"/>
                  </a:lnTo>
                  <a:lnTo>
                    <a:pt x="546" y="234"/>
                  </a:lnTo>
                  <a:lnTo>
                    <a:pt x="552" y="228"/>
                  </a:lnTo>
                  <a:lnTo>
                    <a:pt x="552" y="216"/>
                  </a:lnTo>
                  <a:lnTo>
                    <a:pt x="540" y="192"/>
                  </a:lnTo>
                  <a:lnTo>
                    <a:pt x="540" y="180"/>
                  </a:lnTo>
                  <a:lnTo>
                    <a:pt x="546" y="174"/>
                  </a:lnTo>
                  <a:lnTo>
                    <a:pt x="546" y="168"/>
                  </a:lnTo>
                  <a:lnTo>
                    <a:pt x="552" y="162"/>
                  </a:lnTo>
                  <a:lnTo>
                    <a:pt x="540" y="150"/>
                  </a:lnTo>
                  <a:lnTo>
                    <a:pt x="552" y="138"/>
                  </a:lnTo>
                  <a:lnTo>
                    <a:pt x="540" y="120"/>
                  </a:lnTo>
                  <a:lnTo>
                    <a:pt x="546" y="114"/>
                  </a:lnTo>
                  <a:lnTo>
                    <a:pt x="552" y="102"/>
                  </a:lnTo>
                  <a:lnTo>
                    <a:pt x="552" y="96"/>
                  </a:lnTo>
                  <a:lnTo>
                    <a:pt x="540" y="84"/>
                  </a:lnTo>
                  <a:lnTo>
                    <a:pt x="528" y="84"/>
                  </a:lnTo>
                  <a:lnTo>
                    <a:pt x="510" y="66"/>
                  </a:lnTo>
                  <a:lnTo>
                    <a:pt x="498" y="66"/>
                  </a:lnTo>
                  <a:lnTo>
                    <a:pt x="486" y="72"/>
                  </a:lnTo>
                  <a:lnTo>
                    <a:pt x="480" y="72"/>
                  </a:lnTo>
                  <a:lnTo>
                    <a:pt x="462" y="48"/>
                  </a:lnTo>
                  <a:lnTo>
                    <a:pt x="444" y="48"/>
                  </a:lnTo>
                  <a:lnTo>
                    <a:pt x="432" y="30"/>
                  </a:lnTo>
                  <a:lnTo>
                    <a:pt x="372" y="30"/>
                  </a:lnTo>
                  <a:lnTo>
                    <a:pt x="366" y="0"/>
                  </a:lnTo>
                  <a:lnTo>
                    <a:pt x="330" y="0"/>
                  </a:lnTo>
                  <a:lnTo>
                    <a:pt x="294" y="12"/>
                  </a:lnTo>
                  <a:lnTo>
                    <a:pt x="282" y="24"/>
                  </a:lnTo>
                  <a:lnTo>
                    <a:pt x="258" y="36"/>
                  </a:lnTo>
                  <a:lnTo>
                    <a:pt x="258" y="72"/>
                  </a:lnTo>
                  <a:lnTo>
                    <a:pt x="252" y="78"/>
                  </a:lnTo>
                  <a:lnTo>
                    <a:pt x="240" y="78"/>
                  </a:lnTo>
                  <a:lnTo>
                    <a:pt x="228" y="84"/>
                  </a:lnTo>
                  <a:lnTo>
                    <a:pt x="210" y="90"/>
                  </a:lnTo>
                  <a:lnTo>
                    <a:pt x="198" y="96"/>
                  </a:lnTo>
                  <a:lnTo>
                    <a:pt x="192" y="102"/>
                  </a:lnTo>
                  <a:lnTo>
                    <a:pt x="180" y="126"/>
                  </a:lnTo>
                  <a:lnTo>
                    <a:pt x="174" y="132"/>
                  </a:lnTo>
                  <a:lnTo>
                    <a:pt x="174" y="138"/>
                  </a:lnTo>
                  <a:lnTo>
                    <a:pt x="168" y="144"/>
                  </a:lnTo>
                  <a:lnTo>
                    <a:pt x="162" y="156"/>
                  </a:lnTo>
                  <a:lnTo>
                    <a:pt x="132" y="186"/>
                  </a:lnTo>
                  <a:lnTo>
                    <a:pt x="108" y="198"/>
                  </a:lnTo>
                  <a:lnTo>
                    <a:pt x="90" y="198"/>
                  </a:lnTo>
                  <a:lnTo>
                    <a:pt x="90" y="192"/>
                  </a:lnTo>
                  <a:lnTo>
                    <a:pt x="78" y="180"/>
                  </a:lnTo>
                  <a:lnTo>
                    <a:pt x="66" y="180"/>
                  </a:lnTo>
                  <a:lnTo>
                    <a:pt x="66" y="192"/>
                  </a:lnTo>
                  <a:lnTo>
                    <a:pt x="54" y="192"/>
                  </a:lnTo>
                  <a:lnTo>
                    <a:pt x="42" y="180"/>
                  </a:lnTo>
                  <a:lnTo>
                    <a:pt x="42" y="174"/>
                  </a:lnTo>
                  <a:lnTo>
                    <a:pt x="0" y="174"/>
                  </a:lnTo>
                  <a:lnTo>
                    <a:pt x="6" y="192"/>
                  </a:lnTo>
                  <a:lnTo>
                    <a:pt x="18" y="20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 name="Zambia" descr="© INSCALE GmbH, 05.05.2010&#10;http://www.presentationload.com/">
              <a:extLst>
                <a:ext uri="{FF2B5EF4-FFF2-40B4-BE49-F238E27FC236}">
                  <a16:creationId xmlns:a16="http://schemas.microsoft.com/office/drawing/2014/main" id="{46C8B692-8375-0BB3-A845-D397AF6E8B41}"/>
                </a:ext>
              </a:extLst>
            </p:cNvPr>
            <p:cNvSpPr>
              <a:spLocks/>
            </p:cNvSpPr>
            <p:nvPr/>
          </p:nvSpPr>
          <p:spPr bwMode="gray">
            <a:xfrm>
              <a:off x="6336032" y="4694691"/>
              <a:ext cx="392789" cy="376191"/>
            </a:xfrm>
            <a:custGeom>
              <a:avLst/>
              <a:gdLst>
                <a:gd name="T0" fmla="*/ 2147483647 w 834"/>
                <a:gd name="T1" fmla="*/ 2147483647 h 798"/>
                <a:gd name="T2" fmla="*/ 2147483647 w 834"/>
                <a:gd name="T3" fmla="*/ 2147483647 h 798"/>
                <a:gd name="T4" fmla="*/ 2147483647 w 834"/>
                <a:gd name="T5" fmla="*/ 2147483647 h 798"/>
                <a:gd name="T6" fmla="*/ 2147483647 w 834"/>
                <a:gd name="T7" fmla="*/ 2147483647 h 798"/>
                <a:gd name="T8" fmla="*/ 2147483647 w 834"/>
                <a:gd name="T9" fmla="*/ 2147483647 h 798"/>
                <a:gd name="T10" fmla="*/ 2147483647 w 834"/>
                <a:gd name="T11" fmla="*/ 2147483647 h 798"/>
                <a:gd name="T12" fmla="*/ 2147483647 w 834"/>
                <a:gd name="T13" fmla="*/ 2147483647 h 798"/>
                <a:gd name="T14" fmla="*/ 2147483647 w 834"/>
                <a:gd name="T15" fmla="*/ 2147483647 h 798"/>
                <a:gd name="T16" fmla="*/ 2147483647 w 834"/>
                <a:gd name="T17" fmla="*/ 2147483647 h 798"/>
                <a:gd name="T18" fmla="*/ 2147483647 w 834"/>
                <a:gd name="T19" fmla="*/ 2147483647 h 798"/>
                <a:gd name="T20" fmla="*/ 2147483647 w 834"/>
                <a:gd name="T21" fmla="*/ 2147483647 h 798"/>
                <a:gd name="T22" fmla="*/ 2147483647 w 834"/>
                <a:gd name="T23" fmla="*/ 2147483647 h 798"/>
                <a:gd name="T24" fmla="*/ 2147483647 w 834"/>
                <a:gd name="T25" fmla="*/ 2147483647 h 798"/>
                <a:gd name="T26" fmla="*/ 2147483647 w 834"/>
                <a:gd name="T27" fmla="*/ 2147483647 h 798"/>
                <a:gd name="T28" fmla="*/ 2147483647 w 834"/>
                <a:gd name="T29" fmla="*/ 2147483647 h 798"/>
                <a:gd name="T30" fmla="*/ 2147483647 w 834"/>
                <a:gd name="T31" fmla="*/ 2147483647 h 798"/>
                <a:gd name="T32" fmla="*/ 2147483647 w 834"/>
                <a:gd name="T33" fmla="*/ 2147483647 h 798"/>
                <a:gd name="T34" fmla="*/ 2147483647 w 834"/>
                <a:gd name="T35" fmla="*/ 2147483647 h 798"/>
                <a:gd name="T36" fmla="*/ 2147483647 w 834"/>
                <a:gd name="T37" fmla="*/ 2147483647 h 798"/>
                <a:gd name="T38" fmla="*/ 2147483647 w 834"/>
                <a:gd name="T39" fmla="*/ 2147483647 h 798"/>
                <a:gd name="T40" fmla="*/ 2147483647 w 834"/>
                <a:gd name="T41" fmla="*/ 2147483647 h 798"/>
                <a:gd name="T42" fmla="*/ 2147483647 w 834"/>
                <a:gd name="T43" fmla="*/ 2147483647 h 798"/>
                <a:gd name="T44" fmla="*/ 2147483647 w 834"/>
                <a:gd name="T45" fmla="*/ 2147483647 h 798"/>
                <a:gd name="T46" fmla="*/ 2147483647 w 834"/>
                <a:gd name="T47" fmla="*/ 2147483647 h 798"/>
                <a:gd name="T48" fmla="*/ 2147483647 w 834"/>
                <a:gd name="T49" fmla="*/ 2147483647 h 798"/>
                <a:gd name="T50" fmla="*/ 2147483647 w 834"/>
                <a:gd name="T51" fmla="*/ 2147483647 h 798"/>
                <a:gd name="T52" fmla="*/ 2147483647 w 834"/>
                <a:gd name="T53" fmla="*/ 2147483647 h 798"/>
                <a:gd name="T54" fmla="*/ 2147483647 w 834"/>
                <a:gd name="T55" fmla="*/ 2147483647 h 798"/>
                <a:gd name="T56" fmla="*/ 2147483647 w 834"/>
                <a:gd name="T57" fmla="*/ 2147483647 h 798"/>
                <a:gd name="T58" fmla="*/ 2147483647 w 834"/>
                <a:gd name="T59" fmla="*/ 2147483647 h 798"/>
                <a:gd name="T60" fmla="*/ 2147483647 w 834"/>
                <a:gd name="T61" fmla="*/ 2147483647 h 798"/>
                <a:gd name="T62" fmla="*/ 2147483647 w 834"/>
                <a:gd name="T63" fmla="*/ 2147483647 h 798"/>
                <a:gd name="T64" fmla="*/ 2147483647 w 834"/>
                <a:gd name="T65" fmla="*/ 2147483647 h 798"/>
                <a:gd name="T66" fmla="*/ 2147483647 w 834"/>
                <a:gd name="T67" fmla="*/ 2147483647 h 798"/>
                <a:gd name="T68" fmla="*/ 2147483647 w 834"/>
                <a:gd name="T69" fmla="*/ 2147483647 h 798"/>
                <a:gd name="T70" fmla="*/ 2147483647 w 834"/>
                <a:gd name="T71" fmla="*/ 2147483647 h 798"/>
                <a:gd name="T72" fmla="*/ 2147483647 w 834"/>
                <a:gd name="T73" fmla="*/ 2147483647 h 798"/>
                <a:gd name="T74" fmla="*/ 2147483647 w 834"/>
                <a:gd name="T75" fmla="*/ 2147483647 h 798"/>
                <a:gd name="T76" fmla="*/ 2147483647 w 834"/>
                <a:gd name="T77" fmla="*/ 2147483647 h 798"/>
                <a:gd name="T78" fmla="*/ 2147483647 w 834"/>
                <a:gd name="T79" fmla="*/ 2147483647 h 798"/>
                <a:gd name="T80" fmla="*/ 2147483647 w 834"/>
                <a:gd name="T81" fmla="*/ 2147483647 h 798"/>
                <a:gd name="T82" fmla="*/ 2147483647 w 834"/>
                <a:gd name="T83" fmla="*/ 2147483647 h 798"/>
                <a:gd name="T84" fmla="*/ 2147483647 w 834"/>
                <a:gd name="T85" fmla="*/ 2147483647 h 798"/>
                <a:gd name="T86" fmla="*/ 2147483647 w 834"/>
                <a:gd name="T87" fmla="*/ 2147483647 h 798"/>
                <a:gd name="T88" fmla="*/ 2147483647 w 834"/>
                <a:gd name="T89" fmla="*/ 2147483647 h 798"/>
                <a:gd name="T90" fmla="*/ 2147483647 w 834"/>
                <a:gd name="T91" fmla="*/ 2147483647 h 798"/>
                <a:gd name="T92" fmla="*/ 2147483647 w 834"/>
                <a:gd name="T93" fmla="*/ 2147483647 h 798"/>
                <a:gd name="T94" fmla="*/ 2147483647 w 834"/>
                <a:gd name="T95" fmla="*/ 2147483647 h 798"/>
                <a:gd name="T96" fmla="*/ 2147483647 w 834"/>
                <a:gd name="T97" fmla="*/ 2147483647 h 798"/>
                <a:gd name="T98" fmla="*/ 2147483647 w 834"/>
                <a:gd name="T99" fmla="*/ 2147483647 h 798"/>
                <a:gd name="T100" fmla="*/ 2147483647 w 834"/>
                <a:gd name="T101" fmla="*/ 2147483647 h 798"/>
                <a:gd name="T102" fmla="*/ 2147483647 w 834"/>
                <a:gd name="T103" fmla="*/ 2147483647 h 79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34"/>
                <a:gd name="T157" fmla="*/ 0 h 798"/>
                <a:gd name="T158" fmla="*/ 834 w 834"/>
                <a:gd name="T159" fmla="*/ 798 h 79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34" h="798">
                  <a:moveTo>
                    <a:pt x="822" y="186"/>
                  </a:moveTo>
                  <a:lnTo>
                    <a:pt x="822" y="162"/>
                  </a:lnTo>
                  <a:lnTo>
                    <a:pt x="816" y="168"/>
                  </a:lnTo>
                  <a:lnTo>
                    <a:pt x="810" y="168"/>
                  </a:lnTo>
                  <a:lnTo>
                    <a:pt x="810" y="126"/>
                  </a:lnTo>
                  <a:lnTo>
                    <a:pt x="798" y="114"/>
                  </a:lnTo>
                  <a:lnTo>
                    <a:pt x="786" y="114"/>
                  </a:lnTo>
                  <a:lnTo>
                    <a:pt x="786" y="102"/>
                  </a:lnTo>
                  <a:lnTo>
                    <a:pt x="768" y="90"/>
                  </a:lnTo>
                  <a:lnTo>
                    <a:pt x="750" y="90"/>
                  </a:lnTo>
                  <a:lnTo>
                    <a:pt x="750" y="72"/>
                  </a:lnTo>
                  <a:lnTo>
                    <a:pt x="738" y="78"/>
                  </a:lnTo>
                  <a:lnTo>
                    <a:pt x="726" y="78"/>
                  </a:lnTo>
                  <a:lnTo>
                    <a:pt x="708" y="60"/>
                  </a:lnTo>
                  <a:lnTo>
                    <a:pt x="690" y="60"/>
                  </a:lnTo>
                  <a:lnTo>
                    <a:pt x="684" y="54"/>
                  </a:lnTo>
                  <a:lnTo>
                    <a:pt x="684" y="36"/>
                  </a:lnTo>
                  <a:lnTo>
                    <a:pt x="672" y="42"/>
                  </a:lnTo>
                  <a:lnTo>
                    <a:pt x="654" y="42"/>
                  </a:lnTo>
                  <a:lnTo>
                    <a:pt x="648" y="54"/>
                  </a:lnTo>
                  <a:lnTo>
                    <a:pt x="642" y="60"/>
                  </a:lnTo>
                  <a:lnTo>
                    <a:pt x="636" y="60"/>
                  </a:lnTo>
                  <a:lnTo>
                    <a:pt x="624" y="48"/>
                  </a:lnTo>
                  <a:lnTo>
                    <a:pt x="624" y="36"/>
                  </a:lnTo>
                  <a:lnTo>
                    <a:pt x="618" y="30"/>
                  </a:lnTo>
                  <a:lnTo>
                    <a:pt x="606" y="30"/>
                  </a:lnTo>
                  <a:lnTo>
                    <a:pt x="600" y="24"/>
                  </a:lnTo>
                  <a:lnTo>
                    <a:pt x="594" y="24"/>
                  </a:lnTo>
                  <a:lnTo>
                    <a:pt x="594" y="6"/>
                  </a:lnTo>
                  <a:lnTo>
                    <a:pt x="600" y="0"/>
                  </a:lnTo>
                  <a:lnTo>
                    <a:pt x="576" y="12"/>
                  </a:lnTo>
                  <a:lnTo>
                    <a:pt x="558" y="12"/>
                  </a:lnTo>
                  <a:lnTo>
                    <a:pt x="546" y="18"/>
                  </a:lnTo>
                  <a:lnTo>
                    <a:pt x="528" y="18"/>
                  </a:lnTo>
                  <a:lnTo>
                    <a:pt x="510" y="24"/>
                  </a:lnTo>
                  <a:lnTo>
                    <a:pt x="498" y="24"/>
                  </a:lnTo>
                  <a:lnTo>
                    <a:pt x="498" y="54"/>
                  </a:lnTo>
                  <a:lnTo>
                    <a:pt x="480" y="72"/>
                  </a:lnTo>
                  <a:lnTo>
                    <a:pt x="468" y="78"/>
                  </a:lnTo>
                  <a:lnTo>
                    <a:pt x="462" y="84"/>
                  </a:lnTo>
                  <a:lnTo>
                    <a:pt x="456" y="84"/>
                  </a:lnTo>
                  <a:lnTo>
                    <a:pt x="468" y="96"/>
                  </a:lnTo>
                  <a:lnTo>
                    <a:pt x="468" y="102"/>
                  </a:lnTo>
                  <a:lnTo>
                    <a:pt x="474" y="108"/>
                  </a:lnTo>
                  <a:lnTo>
                    <a:pt x="474" y="114"/>
                  </a:lnTo>
                  <a:lnTo>
                    <a:pt x="480" y="120"/>
                  </a:lnTo>
                  <a:lnTo>
                    <a:pt x="480" y="144"/>
                  </a:lnTo>
                  <a:lnTo>
                    <a:pt x="486" y="162"/>
                  </a:lnTo>
                  <a:lnTo>
                    <a:pt x="486" y="216"/>
                  </a:lnTo>
                  <a:lnTo>
                    <a:pt x="474" y="228"/>
                  </a:lnTo>
                  <a:lnTo>
                    <a:pt x="468" y="240"/>
                  </a:lnTo>
                  <a:lnTo>
                    <a:pt x="462" y="258"/>
                  </a:lnTo>
                  <a:lnTo>
                    <a:pt x="456" y="270"/>
                  </a:lnTo>
                  <a:lnTo>
                    <a:pt x="456" y="294"/>
                  </a:lnTo>
                  <a:lnTo>
                    <a:pt x="468" y="306"/>
                  </a:lnTo>
                  <a:lnTo>
                    <a:pt x="474" y="306"/>
                  </a:lnTo>
                  <a:lnTo>
                    <a:pt x="474" y="312"/>
                  </a:lnTo>
                  <a:lnTo>
                    <a:pt x="480" y="312"/>
                  </a:lnTo>
                  <a:lnTo>
                    <a:pt x="510" y="342"/>
                  </a:lnTo>
                  <a:lnTo>
                    <a:pt x="522" y="348"/>
                  </a:lnTo>
                  <a:lnTo>
                    <a:pt x="528" y="348"/>
                  </a:lnTo>
                  <a:lnTo>
                    <a:pt x="534" y="342"/>
                  </a:lnTo>
                  <a:lnTo>
                    <a:pt x="534" y="324"/>
                  </a:lnTo>
                  <a:lnTo>
                    <a:pt x="558" y="324"/>
                  </a:lnTo>
                  <a:lnTo>
                    <a:pt x="558" y="372"/>
                  </a:lnTo>
                  <a:lnTo>
                    <a:pt x="552" y="408"/>
                  </a:lnTo>
                  <a:lnTo>
                    <a:pt x="546" y="426"/>
                  </a:lnTo>
                  <a:lnTo>
                    <a:pt x="540" y="426"/>
                  </a:lnTo>
                  <a:lnTo>
                    <a:pt x="540" y="420"/>
                  </a:lnTo>
                  <a:lnTo>
                    <a:pt x="534" y="408"/>
                  </a:lnTo>
                  <a:lnTo>
                    <a:pt x="516" y="420"/>
                  </a:lnTo>
                  <a:lnTo>
                    <a:pt x="498" y="420"/>
                  </a:lnTo>
                  <a:lnTo>
                    <a:pt x="498" y="408"/>
                  </a:lnTo>
                  <a:lnTo>
                    <a:pt x="492" y="396"/>
                  </a:lnTo>
                  <a:lnTo>
                    <a:pt x="492" y="384"/>
                  </a:lnTo>
                  <a:lnTo>
                    <a:pt x="480" y="372"/>
                  </a:lnTo>
                  <a:lnTo>
                    <a:pt x="468" y="372"/>
                  </a:lnTo>
                  <a:lnTo>
                    <a:pt x="462" y="360"/>
                  </a:lnTo>
                  <a:lnTo>
                    <a:pt x="462" y="354"/>
                  </a:lnTo>
                  <a:lnTo>
                    <a:pt x="456" y="342"/>
                  </a:lnTo>
                  <a:lnTo>
                    <a:pt x="450" y="336"/>
                  </a:lnTo>
                  <a:lnTo>
                    <a:pt x="444" y="336"/>
                  </a:lnTo>
                  <a:lnTo>
                    <a:pt x="438" y="342"/>
                  </a:lnTo>
                  <a:lnTo>
                    <a:pt x="426" y="342"/>
                  </a:lnTo>
                  <a:lnTo>
                    <a:pt x="426" y="330"/>
                  </a:lnTo>
                  <a:lnTo>
                    <a:pt x="420" y="324"/>
                  </a:lnTo>
                  <a:lnTo>
                    <a:pt x="390" y="324"/>
                  </a:lnTo>
                  <a:lnTo>
                    <a:pt x="390" y="312"/>
                  </a:lnTo>
                  <a:lnTo>
                    <a:pt x="396" y="312"/>
                  </a:lnTo>
                  <a:lnTo>
                    <a:pt x="396" y="300"/>
                  </a:lnTo>
                  <a:lnTo>
                    <a:pt x="384" y="300"/>
                  </a:lnTo>
                  <a:lnTo>
                    <a:pt x="378" y="294"/>
                  </a:lnTo>
                  <a:lnTo>
                    <a:pt x="378" y="282"/>
                  </a:lnTo>
                  <a:lnTo>
                    <a:pt x="366" y="270"/>
                  </a:lnTo>
                  <a:lnTo>
                    <a:pt x="360" y="270"/>
                  </a:lnTo>
                  <a:lnTo>
                    <a:pt x="354" y="276"/>
                  </a:lnTo>
                  <a:lnTo>
                    <a:pt x="354" y="294"/>
                  </a:lnTo>
                  <a:lnTo>
                    <a:pt x="348" y="300"/>
                  </a:lnTo>
                  <a:lnTo>
                    <a:pt x="348" y="306"/>
                  </a:lnTo>
                  <a:lnTo>
                    <a:pt x="330" y="306"/>
                  </a:lnTo>
                  <a:lnTo>
                    <a:pt x="300" y="300"/>
                  </a:lnTo>
                  <a:lnTo>
                    <a:pt x="264" y="294"/>
                  </a:lnTo>
                  <a:lnTo>
                    <a:pt x="246" y="282"/>
                  </a:lnTo>
                  <a:lnTo>
                    <a:pt x="240" y="276"/>
                  </a:lnTo>
                  <a:lnTo>
                    <a:pt x="234" y="264"/>
                  </a:lnTo>
                  <a:lnTo>
                    <a:pt x="234" y="246"/>
                  </a:lnTo>
                  <a:lnTo>
                    <a:pt x="192" y="252"/>
                  </a:lnTo>
                  <a:lnTo>
                    <a:pt x="198" y="258"/>
                  </a:lnTo>
                  <a:lnTo>
                    <a:pt x="198" y="264"/>
                  </a:lnTo>
                  <a:lnTo>
                    <a:pt x="180" y="264"/>
                  </a:lnTo>
                  <a:lnTo>
                    <a:pt x="174" y="258"/>
                  </a:lnTo>
                  <a:lnTo>
                    <a:pt x="174" y="228"/>
                  </a:lnTo>
                  <a:lnTo>
                    <a:pt x="156" y="228"/>
                  </a:lnTo>
                  <a:lnTo>
                    <a:pt x="150" y="216"/>
                  </a:lnTo>
                  <a:lnTo>
                    <a:pt x="144" y="234"/>
                  </a:lnTo>
                  <a:lnTo>
                    <a:pt x="144" y="240"/>
                  </a:lnTo>
                  <a:lnTo>
                    <a:pt x="156" y="252"/>
                  </a:lnTo>
                  <a:lnTo>
                    <a:pt x="156" y="270"/>
                  </a:lnTo>
                  <a:lnTo>
                    <a:pt x="150" y="276"/>
                  </a:lnTo>
                  <a:lnTo>
                    <a:pt x="144" y="276"/>
                  </a:lnTo>
                  <a:lnTo>
                    <a:pt x="144" y="330"/>
                  </a:lnTo>
                  <a:lnTo>
                    <a:pt x="156" y="342"/>
                  </a:lnTo>
                  <a:lnTo>
                    <a:pt x="138" y="348"/>
                  </a:lnTo>
                  <a:lnTo>
                    <a:pt x="138" y="354"/>
                  </a:lnTo>
                  <a:lnTo>
                    <a:pt x="144" y="360"/>
                  </a:lnTo>
                  <a:lnTo>
                    <a:pt x="144" y="384"/>
                  </a:lnTo>
                  <a:lnTo>
                    <a:pt x="132" y="396"/>
                  </a:lnTo>
                  <a:lnTo>
                    <a:pt x="126" y="396"/>
                  </a:lnTo>
                  <a:lnTo>
                    <a:pt x="0" y="390"/>
                  </a:lnTo>
                  <a:lnTo>
                    <a:pt x="0" y="642"/>
                  </a:lnTo>
                  <a:lnTo>
                    <a:pt x="6" y="654"/>
                  </a:lnTo>
                  <a:lnTo>
                    <a:pt x="6" y="672"/>
                  </a:lnTo>
                  <a:lnTo>
                    <a:pt x="96" y="762"/>
                  </a:lnTo>
                  <a:lnTo>
                    <a:pt x="114" y="768"/>
                  </a:lnTo>
                  <a:lnTo>
                    <a:pt x="138" y="756"/>
                  </a:lnTo>
                  <a:lnTo>
                    <a:pt x="144" y="756"/>
                  </a:lnTo>
                  <a:lnTo>
                    <a:pt x="150" y="750"/>
                  </a:lnTo>
                  <a:lnTo>
                    <a:pt x="168" y="750"/>
                  </a:lnTo>
                  <a:lnTo>
                    <a:pt x="174" y="756"/>
                  </a:lnTo>
                  <a:lnTo>
                    <a:pt x="174" y="762"/>
                  </a:lnTo>
                  <a:lnTo>
                    <a:pt x="204" y="756"/>
                  </a:lnTo>
                  <a:lnTo>
                    <a:pt x="222" y="774"/>
                  </a:lnTo>
                  <a:lnTo>
                    <a:pt x="264" y="774"/>
                  </a:lnTo>
                  <a:lnTo>
                    <a:pt x="264" y="780"/>
                  </a:lnTo>
                  <a:lnTo>
                    <a:pt x="276" y="792"/>
                  </a:lnTo>
                  <a:lnTo>
                    <a:pt x="288" y="792"/>
                  </a:lnTo>
                  <a:lnTo>
                    <a:pt x="288" y="780"/>
                  </a:lnTo>
                  <a:lnTo>
                    <a:pt x="300" y="780"/>
                  </a:lnTo>
                  <a:lnTo>
                    <a:pt x="312" y="792"/>
                  </a:lnTo>
                  <a:lnTo>
                    <a:pt x="312" y="798"/>
                  </a:lnTo>
                  <a:lnTo>
                    <a:pt x="330" y="798"/>
                  </a:lnTo>
                  <a:lnTo>
                    <a:pt x="354" y="786"/>
                  </a:lnTo>
                  <a:lnTo>
                    <a:pt x="384" y="756"/>
                  </a:lnTo>
                  <a:lnTo>
                    <a:pt x="390" y="744"/>
                  </a:lnTo>
                  <a:lnTo>
                    <a:pt x="396" y="738"/>
                  </a:lnTo>
                  <a:lnTo>
                    <a:pt x="396" y="732"/>
                  </a:lnTo>
                  <a:lnTo>
                    <a:pt x="402" y="726"/>
                  </a:lnTo>
                  <a:lnTo>
                    <a:pt x="414" y="702"/>
                  </a:lnTo>
                  <a:lnTo>
                    <a:pt x="420" y="696"/>
                  </a:lnTo>
                  <a:lnTo>
                    <a:pt x="432" y="690"/>
                  </a:lnTo>
                  <a:lnTo>
                    <a:pt x="450" y="684"/>
                  </a:lnTo>
                  <a:lnTo>
                    <a:pt x="462" y="678"/>
                  </a:lnTo>
                  <a:lnTo>
                    <a:pt x="474" y="678"/>
                  </a:lnTo>
                  <a:lnTo>
                    <a:pt x="480" y="672"/>
                  </a:lnTo>
                  <a:lnTo>
                    <a:pt x="480" y="636"/>
                  </a:lnTo>
                  <a:lnTo>
                    <a:pt x="504" y="624"/>
                  </a:lnTo>
                  <a:lnTo>
                    <a:pt x="516" y="612"/>
                  </a:lnTo>
                  <a:lnTo>
                    <a:pt x="552" y="600"/>
                  </a:lnTo>
                  <a:lnTo>
                    <a:pt x="588" y="600"/>
                  </a:lnTo>
                  <a:lnTo>
                    <a:pt x="588" y="576"/>
                  </a:lnTo>
                  <a:lnTo>
                    <a:pt x="570" y="558"/>
                  </a:lnTo>
                  <a:lnTo>
                    <a:pt x="582" y="546"/>
                  </a:lnTo>
                  <a:lnTo>
                    <a:pt x="612" y="546"/>
                  </a:lnTo>
                  <a:lnTo>
                    <a:pt x="630" y="528"/>
                  </a:lnTo>
                  <a:lnTo>
                    <a:pt x="642" y="528"/>
                  </a:lnTo>
                  <a:lnTo>
                    <a:pt x="654" y="522"/>
                  </a:lnTo>
                  <a:lnTo>
                    <a:pt x="672" y="522"/>
                  </a:lnTo>
                  <a:lnTo>
                    <a:pt x="690" y="516"/>
                  </a:lnTo>
                  <a:lnTo>
                    <a:pt x="702" y="510"/>
                  </a:lnTo>
                  <a:lnTo>
                    <a:pt x="708" y="510"/>
                  </a:lnTo>
                  <a:lnTo>
                    <a:pt x="732" y="498"/>
                  </a:lnTo>
                  <a:lnTo>
                    <a:pt x="750" y="486"/>
                  </a:lnTo>
                  <a:lnTo>
                    <a:pt x="762" y="480"/>
                  </a:lnTo>
                  <a:lnTo>
                    <a:pt x="780" y="474"/>
                  </a:lnTo>
                  <a:lnTo>
                    <a:pt x="786" y="468"/>
                  </a:lnTo>
                  <a:lnTo>
                    <a:pt x="792" y="468"/>
                  </a:lnTo>
                  <a:lnTo>
                    <a:pt x="780" y="462"/>
                  </a:lnTo>
                  <a:lnTo>
                    <a:pt x="768" y="450"/>
                  </a:lnTo>
                  <a:lnTo>
                    <a:pt x="756" y="444"/>
                  </a:lnTo>
                  <a:lnTo>
                    <a:pt x="756" y="438"/>
                  </a:lnTo>
                  <a:lnTo>
                    <a:pt x="762" y="432"/>
                  </a:lnTo>
                  <a:lnTo>
                    <a:pt x="768" y="420"/>
                  </a:lnTo>
                  <a:lnTo>
                    <a:pt x="774" y="414"/>
                  </a:lnTo>
                  <a:lnTo>
                    <a:pt x="780" y="402"/>
                  </a:lnTo>
                  <a:lnTo>
                    <a:pt x="774" y="366"/>
                  </a:lnTo>
                  <a:lnTo>
                    <a:pt x="780" y="366"/>
                  </a:lnTo>
                  <a:lnTo>
                    <a:pt x="786" y="360"/>
                  </a:lnTo>
                  <a:lnTo>
                    <a:pt x="798" y="354"/>
                  </a:lnTo>
                  <a:lnTo>
                    <a:pt x="816" y="336"/>
                  </a:lnTo>
                  <a:lnTo>
                    <a:pt x="816" y="330"/>
                  </a:lnTo>
                  <a:lnTo>
                    <a:pt x="804" y="330"/>
                  </a:lnTo>
                  <a:lnTo>
                    <a:pt x="804" y="258"/>
                  </a:lnTo>
                  <a:lnTo>
                    <a:pt x="810" y="240"/>
                  </a:lnTo>
                  <a:lnTo>
                    <a:pt x="798" y="234"/>
                  </a:lnTo>
                  <a:lnTo>
                    <a:pt x="798" y="216"/>
                  </a:lnTo>
                  <a:lnTo>
                    <a:pt x="804" y="216"/>
                  </a:lnTo>
                  <a:lnTo>
                    <a:pt x="810" y="210"/>
                  </a:lnTo>
                  <a:lnTo>
                    <a:pt x="834" y="198"/>
                  </a:lnTo>
                  <a:lnTo>
                    <a:pt x="834" y="186"/>
                  </a:lnTo>
                  <a:lnTo>
                    <a:pt x="822" y="18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 name="Yemen" descr="© INSCALE GmbH, 05.05.2010&#10;http://www.presentationload.com/">
              <a:extLst>
                <a:ext uri="{FF2B5EF4-FFF2-40B4-BE49-F238E27FC236}">
                  <a16:creationId xmlns:a16="http://schemas.microsoft.com/office/drawing/2014/main" id="{5CAE63F0-2434-D01C-8A5E-E8D8E1B7C160}"/>
                </a:ext>
              </a:extLst>
            </p:cNvPr>
            <p:cNvSpPr>
              <a:spLocks/>
            </p:cNvSpPr>
            <p:nvPr/>
          </p:nvSpPr>
          <p:spPr bwMode="gray">
            <a:xfrm>
              <a:off x="7020176" y="3662008"/>
              <a:ext cx="344842" cy="236041"/>
            </a:xfrm>
            <a:custGeom>
              <a:avLst/>
              <a:gdLst>
                <a:gd name="T0" fmla="*/ 2147483647 w 732"/>
                <a:gd name="T1" fmla="*/ 2147483647 h 498"/>
                <a:gd name="T2" fmla="*/ 2147483647 w 732"/>
                <a:gd name="T3" fmla="*/ 2147483647 h 498"/>
                <a:gd name="T4" fmla="*/ 2147483647 w 732"/>
                <a:gd name="T5" fmla="*/ 2147483647 h 498"/>
                <a:gd name="T6" fmla="*/ 2147483647 w 732"/>
                <a:gd name="T7" fmla="*/ 2147483647 h 498"/>
                <a:gd name="T8" fmla="*/ 2147483647 w 732"/>
                <a:gd name="T9" fmla="*/ 2147483647 h 498"/>
                <a:gd name="T10" fmla="*/ 2147483647 w 732"/>
                <a:gd name="T11" fmla="*/ 2147483647 h 498"/>
                <a:gd name="T12" fmla="*/ 2147483647 w 732"/>
                <a:gd name="T13" fmla="*/ 2147483647 h 498"/>
                <a:gd name="T14" fmla="*/ 2147483647 w 732"/>
                <a:gd name="T15" fmla="*/ 2147483647 h 498"/>
                <a:gd name="T16" fmla="*/ 2147483647 w 732"/>
                <a:gd name="T17" fmla="*/ 2147483647 h 498"/>
                <a:gd name="T18" fmla="*/ 2147483647 w 732"/>
                <a:gd name="T19" fmla="*/ 2147483647 h 498"/>
                <a:gd name="T20" fmla="*/ 2147483647 w 732"/>
                <a:gd name="T21" fmla="*/ 2147483647 h 498"/>
                <a:gd name="T22" fmla="*/ 2147483647 w 732"/>
                <a:gd name="T23" fmla="*/ 2147483647 h 498"/>
                <a:gd name="T24" fmla="*/ 2147483647 w 732"/>
                <a:gd name="T25" fmla="*/ 2147483647 h 498"/>
                <a:gd name="T26" fmla="*/ 2147483647 w 732"/>
                <a:gd name="T27" fmla="*/ 2147483647 h 498"/>
                <a:gd name="T28" fmla="*/ 2147483647 w 732"/>
                <a:gd name="T29" fmla="*/ 2147483647 h 498"/>
                <a:gd name="T30" fmla="*/ 0 w 732"/>
                <a:gd name="T31" fmla="*/ 2147483647 h 498"/>
                <a:gd name="T32" fmla="*/ 2147483647 w 732"/>
                <a:gd name="T33" fmla="*/ 2147483647 h 498"/>
                <a:gd name="T34" fmla="*/ 2147483647 w 732"/>
                <a:gd name="T35" fmla="*/ 2147483647 h 498"/>
                <a:gd name="T36" fmla="*/ 2147483647 w 732"/>
                <a:gd name="T37" fmla="*/ 2147483647 h 498"/>
                <a:gd name="T38" fmla="*/ 2147483647 w 732"/>
                <a:gd name="T39" fmla="*/ 2147483647 h 498"/>
                <a:gd name="T40" fmla="*/ 2147483647 w 732"/>
                <a:gd name="T41" fmla="*/ 2147483647 h 498"/>
                <a:gd name="T42" fmla="*/ 2147483647 w 732"/>
                <a:gd name="T43" fmla="*/ 2147483647 h 498"/>
                <a:gd name="T44" fmla="*/ 2147483647 w 732"/>
                <a:gd name="T45" fmla="*/ 2147483647 h 498"/>
                <a:gd name="T46" fmla="*/ 2147483647 w 732"/>
                <a:gd name="T47" fmla="*/ 2147483647 h 498"/>
                <a:gd name="T48" fmla="*/ 2147483647 w 732"/>
                <a:gd name="T49" fmla="*/ 2147483647 h 498"/>
                <a:gd name="T50" fmla="*/ 2147483647 w 732"/>
                <a:gd name="T51" fmla="*/ 2147483647 h 498"/>
                <a:gd name="T52" fmla="*/ 2147483647 w 732"/>
                <a:gd name="T53" fmla="*/ 2147483647 h 498"/>
                <a:gd name="T54" fmla="*/ 2147483647 w 732"/>
                <a:gd name="T55" fmla="*/ 2147483647 h 498"/>
                <a:gd name="T56" fmla="*/ 2147483647 w 732"/>
                <a:gd name="T57" fmla="*/ 2147483647 h 498"/>
                <a:gd name="T58" fmla="*/ 2147483647 w 732"/>
                <a:gd name="T59" fmla="*/ 2147483647 h 498"/>
                <a:gd name="T60" fmla="*/ 2147483647 w 732"/>
                <a:gd name="T61" fmla="*/ 2147483647 h 498"/>
                <a:gd name="T62" fmla="*/ 2147483647 w 732"/>
                <a:gd name="T63" fmla="*/ 2147483647 h 498"/>
                <a:gd name="T64" fmla="*/ 2147483647 w 732"/>
                <a:gd name="T65" fmla="*/ 2147483647 h 498"/>
                <a:gd name="T66" fmla="*/ 2147483647 w 732"/>
                <a:gd name="T67" fmla="*/ 2147483647 h 498"/>
                <a:gd name="T68" fmla="*/ 2147483647 w 732"/>
                <a:gd name="T69" fmla="*/ 2147483647 h 498"/>
                <a:gd name="T70" fmla="*/ 2147483647 w 732"/>
                <a:gd name="T71" fmla="*/ 2147483647 h 498"/>
                <a:gd name="T72" fmla="*/ 2147483647 w 732"/>
                <a:gd name="T73" fmla="*/ 2147483647 h 498"/>
                <a:gd name="T74" fmla="*/ 2147483647 w 732"/>
                <a:gd name="T75" fmla="*/ 2147483647 h 498"/>
                <a:gd name="T76" fmla="*/ 2147483647 w 732"/>
                <a:gd name="T77" fmla="*/ 0 h 498"/>
                <a:gd name="T78" fmla="*/ 2147483647 w 732"/>
                <a:gd name="T79" fmla="*/ 2147483647 h 498"/>
                <a:gd name="T80" fmla="*/ 2147483647 w 732"/>
                <a:gd name="T81" fmla="*/ 2147483647 h 49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2"/>
                <a:gd name="T124" fmla="*/ 0 h 498"/>
                <a:gd name="T125" fmla="*/ 732 w 732"/>
                <a:gd name="T126" fmla="*/ 498 h 49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2" h="498">
                  <a:moveTo>
                    <a:pt x="468" y="24"/>
                  </a:moveTo>
                  <a:lnTo>
                    <a:pt x="450" y="30"/>
                  </a:lnTo>
                  <a:lnTo>
                    <a:pt x="420" y="36"/>
                  </a:lnTo>
                  <a:lnTo>
                    <a:pt x="390" y="54"/>
                  </a:lnTo>
                  <a:lnTo>
                    <a:pt x="372" y="72"/>
                  </a:lnTo>
                  <a:lnTo>
                    <a:pt x="366" y="84"/>
                  </a:lnTo>
                  <a:lnTo>
                    <a:pt x="354" y="96"/>
                  </a:lnTo>
                  <a:lnTo>
                    <a:pt x="348" y="108"/>
                  </a:lnTo>
                  <a:lnTo>
                    <a:pt x="342" y="114"/>
                  </a:lnTo>
                  <a:lnTo>
                    <a:pt x="336" y="126"/>
                  </a:lnTo>
                  <a:lnTo>
                    <a:pt x="336" y="144"/>
                  </a:lnTo>
                  <a:lnTo>
                    <a:pt x="330" y="150"/>
                  </a:lnTo>
                  <a:lnTo>
                    <a:pt x="324" y="162"/>
                  </a:lnTo>
                  <a:lnTo>
                    <a:pt x="312" y="162"/>
                  </a:lnTo>
                  <a:lnTo>
                    <a:pt x="300" y="156"/>
                  </a:lnTo>
                  <a:lnTo>
                    <a:pt x="294" y="144"/>
                  </a:lnTo>
                  <a:lnTo>
                    <a:pt x="288" y="138"/>
                  </a:lnTo>
                  <a:lnTo>
                    <a:pt x="210" y="138"/>
                  </a:lnTo>
                  <a:lnTo>
                    <a:pt x="204" y="132"/>
                  </a:lnTo>
                  <a:lnTo>
                    <a:pt x="192" y="126"/>
                  </a:lnTo>
                  <a:lnTo>
                    <a:pt x="102" y="126"/>
                  </a:lnTo>
                  <a:lnTo>
                    <a:pt x="96" y="132"/>
                  </a:lnTo>
                  <a:lnTo>
                    <a:pt x="72" y="138"/>
                  </a:lnTo>
                  <a:lnTo>
                    <a:pt x="54" y="120"/>
                  </a:lnTo>
                  <a:lnTo>
                    <a:pt x="48" y="120"/>
                  </a:lnTo>
                  <a:lnTo>
                    <a:pt x="42" y="126"/>
                  </a:lnTo>
                  <a:lnTo>
                    <a:pt x="36" y="138"/>
                  </a:lnTo>
                  <a:lnTo>
                    <a:pt x="36" y="186"/>
                  </a:lnTo>
                  <a:lnTo>
                    <a:pt x="30" y="192"/>
                  </a:lnTo>
                  <a:lnTo>
                    <a:pt x="24" y="204"/>
                  </a:lnTo>
                  <a:lnTo>
                    <a:pt x="12" y="216"/>
                  </a:lnTo>
                  <a:lnTo>
                    <a:pt x="0" y="252"/>
                  </a:lnTo>
                  <a:lnTo>
                    <a:pt x="0" y="258"/>
                  </a:lnTo>
                  <a:lnTo>
                    <a:pt x="18" y="276"/>
                  </a:lnTo>
                  <a:lnTo>
                    <a:pt x="24" y="288"/>
                  </a:lnTo>
                  <a:lnTo>
                    <a:pt x="36" y="294"/>
                  </a:lnTo>
                  <a:lnTo>
                    <a:pt x="24" y="408"/>
                  </a:lnTo>
                  <a:lnTo>
                    <a:pt x="54" y="444"/>
                  </a:lnTo>
                  <a:lnTo>
                    <a:pt x="54" y="456"/>
                  </a:lnTo>
                  <a:lnTo>
                    <a:pt x="60" y="468"/>
                  </a:lnTo>
                  <a:lnTo>
                    <a:pt x="78" y="486"/>
                  </a:lnTo>
                  <a:lnTo>
                    <a:pt x="90" y="492"/>
                  </a:lnTo>
                  <a:lnTo>
                    <a:pt x="114" y="498"/>
                  </a:lnTo>
                  <a:lnTo>
                    <a:pt x="132" y="498"/>
                  </a:lnTo>
                  <a:lnTo>
                    <a:pt x="150" y="492"/>
                  </a:lnTo>
                  <a:lnTo>
                    <a:pt x="162" y="486"/>
                  </a:lnTo>
                  <a:lnTo>
                    <a:pt x="168" y="480"/>
                  </a:lnTo>
                  <a:lnTo>
                    <a:pt x="186" y="444"/>
                  </a:lnTo>
                  <a:lnTo>
                    <a:pt x="198" y="432"/>
                  </a:lnTo>
                  <a:lnTo>
                    <a:pt x="210" y="432"/>
                  </a:lnTo>
                  <a:lnTo>
                    <a:pt x="228" y="438"/>
                  </a:lnTo>
                  <a:lnTo>
                    <a:pt x="270" y="438"/>
                  </a:lnTo>
                  <a:lnTo>
                    <a:pt x="324" y="432"/>
                  </a:lnTo>
                  <a:lnTo>
                    <a:pt x="366" y="426"/>
                  </a:lnTo>
                  <a:lnTo>
                    <a:pt x="390" y="414"/>
                  </a:lnTo>
                  <a:lnTo>
                    <a:pt x="402" y="402"/>
                  </a:lnTo>
                  <a:lnTo>
                    <a:pt x="414" y="384"/>
                  </a:lnTo>
                  <a:lnTo>
                    <a:pt x="426" y="372"/>
                  </a:lnTo>
                  <a:lnTo>
                    <a:pt x="450" y="360"/>
                  </a:lnTo>
                  <a:lnTo>
                    <a:pt x="462" y="348"/>
                  </a:lnTo>
                  <a:lnTo>
                    <a:pt x="474" y="342"/>
                  </a:lnTo>
                  <a:lnTo>
                    <a:pt x="486" y="330"/>
                  </a:lnTo>
                  <a:lnTo>
                    <a:pt x="504" y="324"/>
                  </a:lnTo>
                  <a:lnTo>
                    <a:pt x="528" y="312"/>
                  </a:lnTo>
                  <a:lnTo>
                    <a:pt x="546" y="306"/>
                  </a:lnTo>
                  <a:lnTo>
                    <a:pt x="558" y="294"/>
                  </a:lnTo>
                  <a:lnTo>
                    <a:pt x="594" y="276"/>
                  </a:lnTo>
                  <a:lnTo>
                    <a:pt x="666" y="276"/>
                  </a:lnTo>
                  <a:lnTo>
                    <a:pt x="666" y="270"/>
                  </a:lnTo>
                  <a:lnTo>
                    <a:pt x="672" y="264"/>
                  </a:lnTo>
                  <a:lnTo>
                    <a:pt x="684" y="240"/>
                  </a:lnTo>
                  <a:lnTo>
                    <a:pt x="690" y="222"/>
                  </a:lnTo>
                  <a:lnTo>
                    <a:pt x="702" y="210"/>
                  </a:lnTo>
                  <a:lnTo>
                    <a:pt x="708" y="198"/>
                  </a:lnTo>
                  <a:lnTo>
                    <a:pt x="720" y="192"/>
                  </a:lnTo>
                  <a:lnTo>
                    <a:pt x="720" y="186"/>
                  </a:lnTo>
                  <a:lnTo>
                    <a:pt x="732" y="186"/>
                  </a:lnTo>
                  <a:lnTo>
                    <a:pt x="648" y="0"/>
                  </a:lnTo>
                  <a:lnTo>
                    <a:pt x="630" y="0"/>
                  </a:lnTo>
                  <a:lnTo>
                    <a:pt x="588" y="6"/>
                  </a:lnTo>
                  <a:lnTo>
                    <a:pt x="540" y="18"/>
                  </a:lnTo>
                  <a:lnTo>
                    <a:pt x="492" y="24"/>
                  </a:lnTo>
                  <a:lnTo>
                    <a:pt x="468" y="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 name="Western Sahara" descr="© INSCALE GmbH, 05.05.2010&#10;http://www.presentationload.com/">
              <a:extLst>
                <a:ext uri="{FF2B5EF4-FFF2-40B4-BE49-F238E27FC236}">
                  <a16:creationId xmlns:a16="http://schemas.microsoft.com/office/drawing/2014/main" id="{C660C22B-E5E7-787B-E0EA-01E311F6A71F}"/>
                </a:ext>
              </a:extLst>
            </p:cNvPr>
            <p:cNvSpPr>
              <a:spLocks/>
            </p:cNvSpPr>
            <p:nvPr/>
          </p:nvSpPr>
          <p:spPr bwMode="gray">
            <a:xfrm>
              <a:off x="5048859" y="3333764"/>
              <a:ext cx="282143" cy="241574"/>
            </a:xfrm>
            <a:custGeom>
              <a:avLst/>
              <a:gdLst>
                <a:gd name="T0" fmla="*/ 2147483647 w 600"/>
                <a:gd name="T1" fmla="*/ 0 h 510"/>
                <a:gd name="T2" fmla="*/ 2147483647 w 600"/>
                <a:gd name="T3" fmla="*/ 0 h 510"/>
                <a:gd name="T4" fmla="*/ 2147483647 w 600"/>
                <a:gd name="T5" fmla="*/ 2147483647 h 510"/>
                <a:gd name="T6" fmla="*/ 2147483647 w 600"/>
                <a:gd name="T7" fmla="*/ 2147483647 h 510"/>
                <a:gd name="T8" fmla="*/ 2147483647 w 600"/>
                <a:gd name="T9" fmla="*/ 2147483647 h 510"/>
                <a:gd name="T10" fmla="*/ 2147483647 w 600"/>
                <a:gd name="T11" fmla="*/ 2147483647 h 510"/>
                <a:gd name="T12" fmla="*/ 2147483647 w 600"/>
                <a:gd name="T13" fmla="*/ 2147483647 h 510"/>
                <a:gd name="T14" fmla="*/ 2147483647 w 600"/>
                <a:gd name="T15" fmla="*/ 2147483647 h 510"/>
                <a:gd name="T16" fmla="*/ 2147483647 w 600"/>
                <a:gd name="T17" fmla="*/ 2147483647 h 510"/>
                <a:gd name="T18" fmla="*/ 2147483647 w 600"/>
                <a:gd name="T19" fmla="*/ 2147483647 h 510"/>
                <a:gd name="T20" fmla="*/ 2147483647 w 600"/>
                <a:gd name="T21" fmla="*/ 2147483647 h 510"/>
                <a:gd name="T22" fmla="*/ 2147483647 w 600"/>
                <a:gd name="T23" fmla="*/ 2147483647 h 510"/>
                <a:gd name="T24" fmla="*/ 2147483647 w 600"/>
                <a:gd name="T25" fmla="*/ 2147483647 h 510"/>
                <a:gd name="T26" fmla="*/ 2147483647 w 600"/>
                <a:gd name="T27" fmla="*/ 2147483647 h 510"/>
                <a:gd name="T28" fmla="*/ 2147483647 w 600"/>
                <a:gd name="T29" fmla="*/ 2147483647 h 510"/>
                <a:gd name="T30" fmla="*/ 2147483647 w 600"/>
                <a:gd name="T31" fmla="*/ 2147483647 h 510"/>
                <a:gd name="T32" fmla="*/ 2147483647 w 600"/>
                <a:gd name="T33" fmla="*/ 2147483647 h 510"/>
                <a:gd name="T34" fmla="*/ 2147483647 w 600"/>
                <a:gd name="T35" fmla="*/ 2147483647 h 510"/>
                <a:gd name="T36" fmla="*/ 2147483647 w 600"/>
                <a:gd name="T37" fmla="*/ 2147483647 h 510"/>
                <a:gd name="T38" fmla="*/ 2147483647 w 600"/>
                <a:gd name="T39" fmla="*/ 2147483647 h 510"/>
                <a:gd name="T40" fmla="*/ 2147483647 w 600"/>
                <a:gd name="T41" fmla="*/ 2147483647 h 510"/>
                <a:gd name="T42" fmla="*/ 2147483647 w 600"/>
                <a:gd name="T43" fmla="*/ 2147483647 h 510"/>
                <a:gd name="T44" fmla="*/ 2147483647 w 600"/>
                <a:gd name="T45" fmla="*/ 2147483647 h 510"/>
                <a:gd name="T46" fmla="*/ 2147483647 w 600"/>
                <a:gd name="T47" fmla="*/ 2147483647 h 510"/>
                <a:gd name="T48" fmla="*/ 2147483647 w 600"/>
                <a:gd name="T49" fmla="*/ 2147483647 h 510"/>
                <a:gd name="T50" fmla="*/ 2147483647 w 600"/>
                <a:gd name="T51" fmla="*/ 2147483647 h 510"/>
                <a:gd name="T52" fmla="*/ 2147483647 w 600"/>
                <a:gd name="T53" fmla="*/ 2147483647 h 510"/>
                <a:gd name="T54" fmla="*/ 2147483647 w 600"/>
                <a:gd name="T55" fmla="*/ 2147483647 h 510"/>
                <a:gd name="T56" fmla="*/ 2147483647 w 600"/>
                <a:gd name="T57" fmla="*/ 2147483647 h 510"/>
                <a:gd name="T58" fmla="*/ 2147483647 w 600"/>
                <a:gd name="T59" fmla="*/ 2147483647 h 510"/>
                <a:gd name="T60" fmla="*/ 2147483647 w 600"/>
                <a:gd name="T61" fmla="*/ 2147483647 h 510"/>
                <a:gd name="T62" fmla="*/ 2147483647 w 600"/>
                <a:gd name="T63" fmla="*/ 2147483647 h 510"/>
                <a:gd name="T64" fmla="*/ 2147483647 w 600"/>
                <a:gd name="T65" fmla="*/ 2147483647 h 510"/>
                <a:gd name="T66" fmla="*/ 2147483647 w 600"/>
                <a:gd name="T67" fmla="*/ 2147483647 h 510"/>
                <a:gd name="T68" fmla="*/ 2147483647 w 600"/>
                <a:gd name="T69" fmla="*/ 2147483647 h 510"/>
                <a:gd name="T70" fmla="*/ 2147483647 w 600"/>
                <a:gd name="T71" fmla="*/ 2147483647 h 510"/>
                <a:gd name="T72" fmla="*/ 2147483647 w 600"/>
                <a:gd name="T73" fmla="*/ 2147483647 h 510"/>
                <a:gd name="T74" fmla="*/ 2147483647 w 600"/>
                <a:gd name="T75" fmla="*/ 2147483647 h 510"/>
                <a:gd name="T76" fmla="*/ 2147483647 w 600"/>
                <a:gd name="T77" fmla="*/ 2147483647 h 510"/>
                <a:gd name="T78" fmla="*/ 0 w 600"/>
                <a:gd name="T79" fmla="*/ 2147483647 h 510"/>
                <a:gd name="T80" fmla="*/ 0 w 600"/>
                <a:gd name="T81" fmla="*/ 2147483647 h 510"/>
                <a:gd name="T82" fmla="*/ 2147483647 w 600"/>
                <a:gd name="T83" fmla="*/ 2147483647 h 510"/>
                <a:gd name="T84" fmla="*/ 2147483647 w 600"/>
                <a:gd name="T85" fmla="*/ 2147483647 h 510"/>
                <a:gd name="T86" fmla="*/ 2147483647 w 600"/>
                <a:gd name="T87" fmla="*/ 2147483647 h 510"/>
                <a:gd name="T88" fmla="*/ 2147483647 w 600"/>
                <a:gd name="T89" fmla="*/ 2147483647 h 510"/>
                <a:gd name="T90" fmla="*/ 2147483647 w 600"/>
                <a:gd name="T91" fmla="*/ 2147483647 h 510"/>
                <a:gd name="T92" fmla="*/ 2147483647 w 600"/>
                <a:gd name="T93" fmla="*/ 2147483647 h 510"/>
                <a:gd name="T94" fmla="*/ 2147483647 w 600"/>
                <a:gd name="T95" fmla="*/ 2147483647 h 510"/>
                <a:gd name="T96" fmla="*/ 2147483647 w 600"/>
                <a:gd name="T97" fmla="*/ 2147483647 h 510"/>
                <a:gd name="T98" fmla="*/ 2147483647 w 600"/>
                <a:gd name="T99" fmla="*/ 2147483647 h 510"/>
                <a:gd name="T100" fmla="*/ 2147483647 w 600"/>
                <a:gd name="T101" fmla="*/ 2147483647 h 510"/>
                <a:gd name="T102" fmla="*/ 2147483647 w 600"/>
                <a:gd name="T103" fmla="*/ 2147483647 h 510"/>
                <a:gd name="T104" fmla="*/ 2147483647 w 600"/>
                <a:gd name="T105" fmla="*/ 2147483647 h 510"/>
                <a:gd name="T106" fmla="*/ 2147483647 w 600"/>
                <a:gd name="T107" fmla="*/ 2147483647 h 510"/>
                <a:gd name="T108" fmla="*/ 2147483647 w 600"/>
                <a:gd name="T109" fmla="*/ 2147483647 h 510"/>
                <a:gd name="T110" fmla="*/ 2147483647 w 600"/>
                <a:gd name="T111" fmla="*/ 2147483647 h 510"/>
                <a:gd name="T112" fmla="*/ 2147483647 w 600"/>
                <a:gd name="T113" fmla="*/ 0 h 510"/>
                <a:gd name="T114" fmla="*/ 2147483647 w 600"/>
                <a:gd name="T115" fmla="*/ 0 h 51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00"/>
                <a:gd name="T175" fmla="*/ 0 h 510"/>
                <a:gd name="T176" fmla="*/ 600 w 600"/>
                <a:gd name="T177" fmla="*/ 510 h 51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00" h="510">
                  <a:moveTo>
                    <a:pt x="546" y="0"/>
                  </a:moveTo>
                  <a:lnTo>
                    <a:pt x="288" y="0"/>
                  </a:lnTo>
                  <a:lnTo>
                    <a:pt x="282" y="6"/>
                  </a:lnTo>
                  <a:lnTo>
                    <a:pt x="270" y="30"/>
                  </a:lnTo>
                  <a:lnTo>
                    <a:pt x="270" y="42"/>
                  </a:lnTo>
                  <a:lnTo>
                    <a:pt x="264" y="54"/>
                  </a:lnTo>
                  <a:lnTo>
                    <a:pt x="264" y="66"/>
                  </a:lnTo>
                  <a:lnTo>
                    <a:pt x="234" y="96"/>
                  </a:lnTo>
                  <a:lnTo>
                    <a:pt x="198" y="96"/>
                  </a:lnTo>
                  <a:lnTo>
                    <a:pt x="186" y="108"/>
                  </a:lnTo>
                  <a:lnTo>
                    <a:pt x="186" y="144"/>
                  </a:lnTo>
                  <a:lnTo>
                    <a:pt x="156" y="174"/>
                  </a:lnTo>
                  <a:lnTo>
                    <a:pt x="156" y="186"/>
                  </a:lnTo>
                  <a:lnTo>
                    <a:pt x="168" y="210"/>
                  </a:lnTo>
                  <a:lnTo>
                    <a:pt x="168" y="222"/>
                  </a:lnTo>
                  <a:lnTo>
                    <a:pt x="156" y="246"/>
                  </a:lnTo>
                  <a:lnTo>
                    <a:pt x="144" y="252"/>
                  </a:lnTo>
                  <a:lnTo>
                    <a:pt x="138" y="252"/>
                  </a:lnTo>
                  <a:lnTo>
                    <a:pt x="132" y="258"/>
                  </a:lnTo>
                  <a:lnTo>
                    <a:pt x="126" y="270"/>
                  </a:lnTo>
                  <a:lnTo>
                    <a:pt x="114" y="282"/>
                  </a:lnTo>
                  <a:lnTo>
                    <a:pt x="102" y="288"/>
                  </a:lnTo>
                  <a:lnTo>
                    <a:pt x="96" y="294"/>
                  </a:lnTo>
                  <a:lnTo>
                    <a:pt x="84" y="300"/>
                  </a:lnTo>
                  <a:lnTo>
                    <a:pt x="78" y="306"/>
                  </a:lnTo>
                  <a:lnTo>
                    <a:pt x="78" y="318"/>
                  </a:lnTo>
                  <a:lnTo>
                    <a:pt x="90" y="324"/>
                  </a:lnTo>
                  <a:lnTo>
                    <a:pt x="78" y="330"/>
                  </a:lnTo>
                  <a:lnTo>
                    <a:pt x="60" y="366"/>
                  </a:lnTo>
                  <a:lnTo>
                    <a:pt x="60" y="384"/>
                  </a:lnTo>
                  <a:lnTo>
                    <a:pt x="48" y="384"/>
                  </a:lnTo>
                  <a:lnTo>
                    <a:pt x="48" y="390"/>
                  </a:lnTo>
                  <a:lnTo>
                    <a:pt x="54" y="396"/>
                  </a:lnTo>
                  <a:lnTo>
                    <a:pt x="54" y="408"/>
                  </a:lnTo>
                  <a:lnTo>
                    <a:pt x="48" y="420"/>
                  </a:lnTo>
                  <a:lnTo>
                    <a:pt x="36" y="426"/>
                  </a:lnTo>
                  <a:lnTo>
                    <a:pt x="24" y="426"/>
                  </a:lnTo>
                  <a:lnTo>
                    <a:pt x="18" y="432"/>
                  </a:lnTo>
                  <a:lnTo>
                    <a:pt x="6" y="456"/>
                  </a:lnTo>
                  <a:lnTo>
                    <a:pt x="0" y="462"/>
                  </a:lnTo>
                  <a:lnTo>
                    <a:pt x="0" y="510"/>
                  </a:lnTo>
                  <a:lnTo>
                    <a:pt x="276" y="510"/>
                  </a:lnTo>
                  <a:lnTo>
                    <a:pt x="282" y="408"/>
                  </a:lnTo>
                  <a:lnTo>
                    <a:pt x="276" y="396"/>
                  </a:lnTo>
                  <a:lnTo>
                    <a:pt x="276" y="378"/>
                  </a:lnTo>
                  <a:lnTo>
                    <a:pt x="282" y="366"/>
                  </a:lnTo>
                  <a:lnTo>
                    <a:pt x="306" y="354"/>
                  </a:lnTo>
                  <a:lnTo>
                    <a:pt x="336" y="354"/>
                  </a:lnTo>
                  <a:lnTo>
                    <a:pt x="348" y="348"/>
                  </a:lnTo>
                  <a:lnTo>
                    <a:pt x="354" y="342"/>
                  </a:lnTo>
                  <a:lnTo>
                    <a:pt x="354" y="150"/>
                  </a:lnTo>
                  <a:lnTo>
                    <a:pt x="366" y="144"/>
                  </a:lnTo>
                  <a:lnTo>
                    <a:pt x="366" y="132"/>
                  </a:lnTo>
                  <a:lnTo>
                    <a:pt x="588" y="126"/>
                  </a:lnTo>
                  <a:lnTo>
                    <a:pt x="588" y="90"/>
                  </a:lnTo>
                  <a:lnTo>
                    <a:pt x="594" y="84"/>
                  </a:lnTo>
                  <a:lnTo>
                    <a:pt x="600" y="0"/>
                  </a:lnTo>
                  <a:lnTo>
                    <a:pt x="546"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 name="West Bank" descr="© INSCALE GmbH, 05.05.2010&#10;http://www.presentationload.com/">
              <a:extLst>
                <a:ext uri="{FF2B5EF4-FFF2-40B4-BE49-F238E27FC236}">
                  <a16:creationId xmlns:a16="http://schemas.microsoft.com/office/drawing/2014/main" id="{9F6F4DB3-905C-BE18-E2F9-6B603AE46E70}"/>
                </a:ext>
              </a:extLst>
            </p:cNvPr>
            <p:cNvSpPr>
              <a:spLocks/>
            </p:cNvSpPr>
            <p:nvPr/>
          </p:nvSpPr>
          <p:spPr bwMode="gray">
            <a:xfrm>
              <a:off x="6738030" y="3151200"/>
              <a:ext cx="20286" cy="44258"/>
            </a:xfrm>
            <a:custGeom>
              <a:avLst/>
              <a:gdLst>
                <a:gd name="T0" fmla="*/ 2147483647 w 42"/>
                <a:gd name="T1" fmla="*/ 2147483647 h 96"/>
                <a:gd name="T2" fmla="*/ 2147483647 w 42"/>
                <a:gd name="T3" fmla="*/ 2147483647 h 96"/>
                <a:gd name="T4" fmla="*/ 2147483647 w 42"/>
                <a:gd name="T5" fmla="*/ 2147483647 h 96"/>
                <a:gd name="T6" fmla="*/ 2147483647 w 42"/>
                <a:gd name="T7" fmla="*/ 0 h 96"/>
                <a:gd name="T8" fmla="*/ 2147483647 w 42"/>
                <a:gd name="T9" fmla="*/ 0 h 96"/>
                <a:gd name="T10" fmla="*/ 0 w 42"/>
                <a:gd name="T11" fmla="*/ 2147483647 h 96"/>
                <a:gd name="T12" fmla="*/ 0 w 42"/>
                <a:gd name="T13" fmla="*/ 2147483647 h 96"/>
                <a:gd name="T14" fmla="*/ 2147483647 w 42"/>
                <a:gd name="T15" fmla="*/ 2147483647 h 96"/>
                <a:gd name="T16" fmla="*/ 2147483647 w 42"/>
                <a:gd name="T17" fmla="*/ 2147483647 h 96"/>
                <a:gd name="T18" fmla="*/ 2147483647 w 42"/>
                <a:gd name="T19" fmla="*/ 2147483647 h 96"/>
                <a:gd name="T20" fmla="*/ 2147483647 w 42"/>
                <a:gd name="T21" fmla="*/ 2147483647 h 96"/>
                <a:gd name="T22" fmla="*/ 2147483647 w 42"/>
                <a:gd name="T23" fmla="*/ 2147483647 h 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96"/>
                <a:gd name="T38" fmla="*/ 42 w 42"/>
                <a:gd name="T39" fmla="*/ 96 h 9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96">
                  <a:moveTo>
                    <a:pt x="24" y="78"/>
                  </a:moveTo>
                  <a:lnTo>
                    <a:pt x="30" y="84"/>
                  </a:lnTo>
                  <a:lnTo>
                    <a:pt x="42" y="72"/>
                  </a:lnTo>
                  <a:lnTo>
                    <a:pt x="36" y="0"/>
                  </a:lnTo>
                  <a:lnTo>
                    <a:pt x="18" y="0"/>
                  </a:lnTo>
                  <a:lnTo>
                    <a:pt x="0" y="18"/>
                  </a:lnTo>
                  <a:lnTo>
                    <a:pt x="0" y="90"/>
                  </a:lnTo>
                  <a:lnTo>
                    <a:pt x="6" y="96"/>
                  </a:lnTo>
                  <a:lnTo>
                    <a:pt x="12" y="90"/>
                  </a:lnTo>
                  <a:lnTo>
                    <a:pt x="18" y="90"/>
                  </a:lnTo>
                  <a:lnTo>
                    <a:pt x="18" y="84"/>
                  </a:lnTo>
                  <a:lnTo>
                    <a:pt x="24" y="7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 name="Uzbekistan" descr="© INSCALE GmbH, 05.05.2010&#10;http://www.presentationload.com/">
              <a:extLst>
                <a:ext uri="{FF2B5EF4-FFF2-40B4-BE49-F238E27FC236}">
                  <a16:creationId xmlns:a16="http://schemas.microsoft.com/office/drawing/2014/main" id="{BC7C5FC3-84BD-0E95-6246-F2AA2E548CDC}"/>
                </a:ext>
              </a:extLst>
            </p:cNvPr>
            <p:cNvSpPr>
              <a:spLocks/>
            </p:cNvSpPr>
            <p:nvPr/>
          </p:nvSpPr>
          <p:spPr bwMode="gray">
            <a:xfrm>
              <a:off x="7322602" y="2658834"/>
              <a:ext cx="558755" cy="313492"/>
            </a:xfrm>
            <a:custGeom>
              <a:avLst/>
              <a:gdLst>
                <a:gd name="T0" fmla="*/ 2147483647 w 1182"/>
                <a:gd name="T1" fmla="*/ 2147483647 h 666"/>
                <a:gd name="T2" fmla="*/ 2147483647 w 1182"/>
                <a:gd name="T3" fmla="*/ 2147483647 h 666"/>
                <a:gd name="T4" fmla="*/ 2147483647 w 1182"/>
                <a:gd name="T5" fmla="*/ 2147483647 h 666"/>
                <a:gd name="T6" fmla="*/ 2147483647 w 1182"/>
                <a:gd name="T7" fmla="*/ 2147483647 h 666"/>
                <a:gd name="T8" fmla="*/ 2147483647 w 1182"/>
                <a:gd name="T9" fmla="*/ 2147483647 h 666"/>
                <a:gd name="T10" fmla="*/ 2147483647 w 1182"/>
                <a:gd name="T11" fmla="*/ 2147483647 h 666"/>
                <a:gd name="T12" fmla="*/ 2147483647 w 1182"/>
                <a:gd name="T13" fmla="*/ 2147483647 h 666"/>
                <a:gd name="T14" fmla="*/ 2147483647 w 1182"/>
                <a:gd name="T15" fmla="*/ 2147483647 h 666"/>
                <a:gd name="T16" fmla="*/ 2147483647 w 1182"/>
                <a:gd name="T17" fmla="*/ 2147483647 h 666"/>
                <a:gd name="T18" fmla="*/ 2147483647 w 1182"/>
                <a:gd name="T19" fmla="*/ 2147483647 h 666"/>
                <a:gd name="T20" fmla="*/ 2147483647 w 1182"/>
                <a:gd name="T21" fmla="*/ 2147483647 h 666"/>
                <a:gd name="T22" fmla="*/ 2147483647 w 1182"/>
                <a:gd name="T23" fmla="*/ 2147483647 h 666"/>
                <a:gd name="T24" fmla="*/ 2147483647 w 1182"/>
                <a:gd name="T25" fmla="*/ 2147483647 h 666"/>
                <a:gd name="T26" fmla="*/ 2147483647 w 1182"/>
                <a:gd name="T27" fmla="*/ 2147483647 h 666"/>
                <a:gd name="T28" fmla="*/ 2147483647 w 1182"/>
                <a:gd name="T29" fmla="*/ 2147483647 h 666"/>
                <a:gd name="T30" fmla="*/ 2147483647 w 1182"/>
                <a:gd name="T31" fmla="*/ 2147483647 h 666"/>
                <a:gd name="T32" fmla="*/ 2147483647 w 1182"/>
                <a:gd name="T33" fmla="*/ 2147483647 h 666"/>
                <a:gd name="T34" fmla="*/ 2147483647 w 1182"/>
                <a:gd name="T35" fmla="*/ 2147483647 h 666"/>
                <a:gd name="T36" fmla="*/ 2147483647 w 1182"/>
                <a:gd name="T37" fmla="*/ 2147483647 h 666"/>
                <a:gd name="T38" fmla="*/ 2147483647 w 1182"/>
                <a:gd name="T39" fmla="*/ 2147483647 h 666"/>
                <a:gd name="T40" fmla="*/ 2147483647 w 1182"/>
                <a:gd name="T41" fmla="*/ 2147483647 h 666"/>
                <a:gd name="T42" fmla="*/ 2147483647 w 1182"/>
                <a:gd name="T43" fmla="*/ 2147483647 h 666"/>
                <a:gd name="T44" fmla="*/ 2147483647 w 1182"/>
                <a:gd name="T45" fmla="*/ 2147483647 h 666"/>
                <a:gd name="T46" fmla="*/ 2147483647 w 1182"/>
                <a:gd name="T47" fmla="*/ 2147483647 h 666"/>
                <a:gd name="T48" fmla="*/ 2147483647 w 1182"/>
                <a:gd name="T49" fmla="*/ 2147483647 h 666"/>
                <a:gd name="T50" fmla="*/ 2147483647 w 1182"/>
                <a:gd name="T51" fmla="*/ 2147483647 h 666"/>
                <a:gd name="T52" fmla="*/ 2147483647 w 1182"/>
                <a:gd name="T53" fmla="*/ 2147483647 h 666"/>
                <a:gd name="T54" fmla="*/ 2147483647 w 1182"/>
                <a:gd name="T55" fmla="*/ 2147483647 h 666"/>
                <a:gd name="T56" fmla="*/ 2147483647 w 1182"/>
                <a:gd name="T57" fmla="*/ 2147483647 h 666"/>
                <a:gd name="T58" fmla="*/ 2147483647 w 1182"/>
                <a:gd name="T59" fmla="*/ 2147483647 h 666"/>
                <a:gd name="T60" fmla="*/ 2147483647 w 1182"/>
                <a:gd name="T61" fmla="*/ 2147483647 h 666"/>
                <a:gd name="T62" fmla="*/ 2147483647 w 1182"/>
                <a:gd name="T63" fmla="*/ 2147483647 h 666"/>
                <a:gd name="T64" fmla="*/ 2147483647 w 1182"/>
                <a:gd name="T65" fmla="*/ 2147483647 h 666"/>
                <a:gd name="T66" fmla="*/ 2147483647 w 1182"/>
                <a:gd name="T67" fmla="*/ 2147483647 h 666"/>
                <a:gd name="T68" fmla="*/ 2147483647 w 1182"/>
                <a:gd name="T69" fmla="*/ 2147483647 h 666"/>
                <a:gd name="T70" fmla="*/ 2147483647 w 1182"/>
                <a:gd name="T71" fmla="*/ 2147483647 h 666"/>
                <a:gd name="T72" fmla="*/ 2147483647 w 1182"/>
                <a:gd name="T73" fmla="*/ 2147483647 h 666"/>
                <a:gd name="T74" fmla="*/ 2147483647 w 1182"/>
                <a:gd name="T75" fmla="*/ 2147483647 h 666"/>
                <a:gd name="T76" fmla="*/ 2147483647 w 1182"/>
                <a:gd name="T77" fmla="*/ 2147483647 h 666"/>
                <a:gd name="T78" fmla="*/ 2147483647 w 1182"/>
                <a:gd name="T79" fmla="*/ 2147483647 h 666"/>
                <a:gd name="T80" fmla="*/ 2147483647 w 1182"/>
                <a:gd name="T81" fmla="*/ 2147483647 h 666"/>
                <a:gd name="T82" fmla="*/ 2147483647 w 1182"/>
                <a:gd name="T83" fmla="*/ 2147483647 h 666"/>
                <a:gd name="T84" fmla="*/ 2147483647 w 1182"/>
                <a:gd name="T85" fmla="*/ 2147483647 h 666"/>
                <a:gd name="T86" fmla="*/ 2147483647 w 1182"/>
                <a:gd name="T87" fmla="*/ 2147483647 h 666"/>
                <a:gd name="T88" fmla="*/ 2147483647 w 1182"/>
                <a:gd name="T89" fmla="*/ 2147483647 h 666"/>
                <a:gd name="T90" fmla="*/ 2147483647 w 1182"/>
                <a:gd name="T91" fmla="*/ 2147483647 h 666"/>
                <a:gd name="T92" fmla="*/ 2147483647 w 1182"/>
                <a:gd name="T93" fmla="*/ 2147483647 h 666"/>
                <a:gd name="T94" fmla="*/ 2147483647 w 1182"/>
                <a:gd name="T95" fmla="*/ 2147483647 h 666"/>
                <a:gd name="T96" fmla="*/ 2147483647 w 1182"/>
                <a:gd name="T97" fmla="*/ 2147483647 h 666"/>
                <a:gd name="T98" fmla="*/ 2147483647 w 1182"/>
                <a:gd name="T99" fmla="*/ 2147483647 h 666"/>
                <a:gd name="T100" fmla="*/ 2147483647 w 1182"/>
                <a:gd name="T101" fmla="*/ 2147483647 h 666"/>
                <a:gd name="T102" fmla="*/ 2147483647 w 1182"/>
                <a:gd name="T103" fmla="*/ 2147483647 h 666"/>
                <a:gd name="T104" fmla="*/ 2147483647 w 1182"/>
                <a:gd name="T105" fmla="*/ 2147483647 h 666"/>
                <a:gd name="T106" fmla="*/ 2147483647 w 1182"/>
                <a:gd name="T107" fmla="*/ 2147483647 h 666"/>
                <a:gd name="T108" fmla="*/ 2147483647 w 1182"/>
                <a:gd name="T109" fmla="*/ 2147483647 h 666"/>
                <a:gd name="T110" fmla="*/ 2147483647 w 1182"/>
                <a:gd name="T111" fmla="*/ 2147483647 h 666"/>
                <a:gd name="T112" fmla="*/ 2147483647 w 1182"/>
                <a:gd name="T113" fmla="*/ 2147483647 h 666"/>
                <a:gd name="T114" fmla="*/ 2147483647 w 1182"/>
                <a:gd name="T115" fmla="*/ 2147483647 h 66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82"/>
                <a:gd name="T175" fmla="*/ 0 h 666"/>
                <a:gd name="T176" fmla="*/ 1182 w 1182"/>
                <a:gd name="T177" fmla="*/ 666 h 66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82" h="666">
                  <a:moveTo>
                    <a:pt x="1152" y="372"/>
                  </a:moveTo>
                  <a:lnTo>
                    <a:pt x="1146" y="360"/>
                  </a:lnTo>
                  <a:lnTo>
                    <a:pt x="1122" y="360"/>
                  </a:lnTo>
                  <a:lnTo>
                    <a:pt x="1116" y="342"/>
                  </a:lnTo>
                  <a:lnTo>
                    <a:pt x="1098" y="342"/>
                  </a:lnTo>
                  <a:lnTo>
                    <a:pt x="1080" y="318"/>
                  </a:lnTo>
                  <a:lnTo>
                    <a:pt x="1080" y="330"/>
                  </a:lnTo>
                  <a:lnTo>
                    <a:pt x="1068" y="330"/>
                  </a:lnTo>
                  <a:lnTo>
                    <a:pt x="1068" y="342"/>
                  </a:lnTo>
                  <a:lnTo>
                    <a:pt x="1032" y="342"/>
                  </a:lnTo>
                  <a:lnTo>
                    <a:pt x="1020" y="330"/>
                  </a:lnTo>
                  <a:lnTo>
                    <a:pt x="990" y="318"/>
                  </a:lnTo>
                  <a:lnTo>
                    <a:pt x="1038" y="270"/>
                  </a:lnTo>
                  <a:lnTo>
                    <a:pt x="1038" y="264"/>
                  </a:lnTo>
                  <a:lnTo>
                    <a:pt x="1032" y="264"/>
                  </a:lnTo>
                  <a:lnTo>
                    <a:pt x="1032" y="258"/>
                  </a:lnTo>
                  <a:lnTo>
                    <a:pt x="1002" y="276"/>
                  </a:lnTo>
                  <a:lnTo>
                    <a:pt x="978" y="276"/>
                  </a:lnTo>
                  <a:lnTo>
                    <a:pt x="966" y="300"/>
                  </a:lnTo>
                  <a:lnTo>
                    <a:pt x="960" y="300"/>
                  </a:lnTo>
                  <a:lnTo>
                    <a:pt x="954" y="306"/>
                  </a:lnTo>
                  <a:lnTo>
                    <a:pt x="942" y="306"/>
                  </a:lnTo>
                  <a:lnTo>
                    <a:pt x="930" y="312"/>
                  </a:lnTo>
                  <a:lnTo>
                    <a:pt x="918" y="324"/>
                  </a:lnTo>
                  <a:lnTo>
                    <a:pt x="918" y="342"/>
                  </a:lnTo>
                  <a:lnTo>
                    <a:pt x="912" y="342"/>
                  </a:lnTo>
                  <a:lnTo>
                    <a:pt x="906" y="348"/>
                  </a:lnTo>
                  <a:lnTo>
                    <a:pt x="894" y="354"/>
                  </a:lnTo>
                  <a:lnTo>
                    <a:pt x="882" y="366"/>
                  </a:lnTo>
                  <a:lnTo>
                    <a:pt x="882" y="378"/>
                  </a:lnTo>
                  <a:lnTo>
                    <a:pt x="888" y="384"/>
                  </a:lnTo>
                  <a:lnTo>
                    <a:pt x="888" y="396"/>
                  </a:lnTo>
                  <a:lnTo>
                    <a:pt x="882" y="390"/>
                  </a:lnTo>
                  <a:lnTo>
                    <a:pt x="870" y="390"/>
                  </a:lnTo>
                  <a:lnTo>
                    <a:pt x="858" y="384"/>
                  </a:lnTo>
                  <a:lnTo>
                    <a:pt x="852" y="384"/>
                  </a:lnTo>
                  <a:lnTo>
                    <a:pt x="852" y="372"/>
                  </a:lnTo>
                  <a:lnTo>
                    <a:pt x="858" y="366"/>
                  </a:lnTo>
                  <a:lnTo>
                    <a:pt x="858" y="348"/>
                  </a:lnTo>
                  <a:lnTo>
                    <a:pt x="840" y="342"/>
                  </a:lnTo>
                  <a:lnTo>
                    <a:pt x="762" y="342"/>
                  </a:lnTo>
                  <a:lnTo>
                    <a:pt x="732" y="282"/>
                  </a:lnTo>
                  <a:lnTo>
                    <a:pt x="726" y="276"/>
                  </a:lnTo>
                  <a:lnTo>
                    <a:pt x="714" y="276"/>
                  </a:lnTo>
                  <a:lnTo>
                    <a:pt x="708" y="282"/>
                  </a:lnTo>
                  <a:lnTo>
                    <a:pt x="702" y="282"/>
                  </a:lnTo>
                  <a:lnTo>
                    <a:pt x="696" y="276"/>
                  </a:lnTo>
                  <a:lnTo>
                    <a:pt x="696" y="234"/>
                  </a:lnTo>
                  <a:lnTo>
                    <a:pt x="690" y="216"/>
                  </a:lnTo>
                  <a:lnTo>
                    <a:pt x="690" y="204"/>
                  </a:lnTo>
                  <a:lnTo>
                    <a:pt x="660" y="204"/>
                  </a:lnTo>
                  <a:lnTo>
                    <a:pt x="654" y="192"/>
                  </a:lnTo>
                  <a:lnTo>
                    <a:pt x="642" y="186"/>
                  </a:lnTo>
                  <a:lnTo>
                    <a:pt x="636" y="168"/>
                  </a:lnTo>
                  <a:lnTo>
                    <a:pt x="618" y="150"/>
                  </a:lnTo>
                  <a:lnTo>
                    <a:pt x="612" y="138"/>
                  </a:lnTo>
                  <a:lnTo>
                    <a:pt x="600" y="138"/>
                  </a:lnTo>
                  <a:lnTo>
                    <a:pt x="576" y="150"/>
                  </a:lnTo>
                  <a:lnTo>
                    <a:pt x="570" y="156"/>
                  </a:lnTo>
                  <a:lnTo>
                    <a:pt x="552" y="156"/>
                  </a:lnTo>
                  <a:lnTo>
                    <a:pt x="534" y="150"/>
                  </a:lnTo>
                  <a:lnTo>
                    <a:pt x="474" y="150"/>
                  </a:lnTo>
                  <a:lnTo>
                    <a:pt x="456" y="156"/>
                  </a:lnTo>
                  <a:lnTo>
                    <a:pt x="420" y="156"/>
                  </a:lnTo>
                  <a:lnTo>
                    <a:pt x="414" y="162"/>
                  </a:lnTo>
                  <a:lnTo>
                    <a:pt x="408" y="162"/>
                  </a:lnTo>
                  <a:lnTo>
                    <a:pt x="330" y="90"/>
                  </a:lnTo>
                  <a:lnTo>
                    <a:pt x="264" y="54"/>
                  </a:lnTo>
                  <a:lnTo>
                    <a:pt x="270" y="66"/>
                  </a:lnTo>
                  <a:lnTo>
                    <a:pt x="270" y="90"/>
                  </a:lnTo>
                  <a:lnTo>
                    <a:pt x="264" y="102"/>
                  </a:lnTo>
                  <a:lnTo>
                    <a:pt x="258" y="108"/>
                  </a:lnTo>
                  <a:lnTo>
                    <a:pt x="240" y="108"/>
                  </a:lnTo>
                  <a:lnTo>
                    <a:pt x="228" y="102"/>
                  </a:lnTo>
                  <a:lnTo>
                    <a:pt x="222" y="96"/>
                  </a:lnTo>
                  <a:lnTo>
                    <a:pt x="222" y="78"/>
                  </a:lnTo>
                  <a:lnTo>
                    <a:pt x="210" y="54"/>
                  </a:lnTo>
                  <a:lnTo>
                    <a:pt x="216" y="36"/>
                  </a:lnTo>
                  <a:lnTo>
                    <a:pt x="162" y="12"/>
                  </a:lnTo>
                  <a:lnTo>
                    <a:pt x="156" y="30"/>
                  </a:lnTo>
                  <a:lnTo>
                    <a:pt x="168" y="36"/>
                  </a:lnTo>
                  <a:lnTo>
                    <a:pt x="174" y="48"/>
                  </a:lnTo>
                  <a:lnTo>
                    <a:pt x="174" y="72"/>
                  </a:lnTo>
                  <a:lnTo>
                    <a:pt x="168" y="78"/>
                  </a:lnTo>
                  <a:lnTo>
                    <a:pt x="156" y="84"/>
                  </a:lnTo>
                  <a:lnTo>
                    <a:pt x="150" y="84"/>
                  </a:lnTo>
                  <a:lnTo>
                    <a:pt x="144" y="78"/>
                  </a:lnTo>
                  <a:lnTo>
                    <a:pt x="144" y="60"/>
                  </a:lnTo>
                  <a:lnTo>
                    <a:pt x="132" y="48"/>
                  </a:lnTo>
                  <a:lnTo>
                    <a:pt x="132" y="42"/>
                  </a:lnTo>
                  <a:lnTo>
                    <a:pt x="144" y="30"/>
                  </a:lnTo>
                  <a:lnTo>
                    <a:pt x="150" y="6"/>
                  </a:lnTo>
                  <a:lnTo>
                    <a:pt x="144" y="0"/>
                  </a:lnTo>
                  <a:lnTo>
                    <a:pt x="0" y="42"/>
                  </a:lnTo>
                  <a:lnTo>
                    <a:pt x="48" y="324"/>
                  </a:lnTo>
                  <a:lnTo>
                    <a:pt x="60" y="324"/>
                  </a:lnTo>
                  <a:lnTo>
                    <a:pt x="72" y="336"/>
                  </a:lnTo>
                  <a:lnTo>
                    <a:pt x="138" y="336"/>
                  </a:lnTo>
                  <a:lnTo>
                    <a:pt x="132" y="324"/>
                  </a:lnTo>
                  <a:lnTo>
                    <a:pt x="120" y="318"/>
                  </a:lnTo>
                  <a:lnTo>
                    <a:pt x="114" y="300"/>
                  </a:lnTo>
                  <a:lnTo>
                    <a:pt x="114" y="288"/>
                  </a:lnTo>
                  <a:lnTo>
                    <a:pt x="132" y="270"/>
                  </a:lnTo>
                  <a:lnTo>
                    <a:pt x="144" y="264"/>
                  </a:lnTo>
                  <a:lnTo>
                    <a:pt x="156" y="264"/>
                  </a:lnTo>
                  <a:lnTo>
                    <a:pt x="162" y="258"/>
                  </a:lnTo>
                  <a:lnTo>
                    <a:pt x="168" y="258"/>
                  </a:lnTo>
                  <a:lnTo>
                    <a:pt x="168" y="246"/>
                  </a:lnTo>
                  <a:lnTo>
                    <a:pt x="174" y="240"/>
                  </a:lnTo>
                  <a:lnTo>
                    <a:pt x="180" y="240"/>
                  </a:lnTo>
                  <a:lnTo>
                    <a:pt x="186" y="246"/>
                  </a:lnTo>
                  <a:lnTo>
                    <a:pt x="198" y="246"/>
                  </a:lnTo>
                  <a:lnTo>
                    <a:pt x="204" y="252"/>
                  </a:lnTo>
                  <a:lnTo>
                    <a:pt x="174" y="222"/>
                  </a:lnTo>
                  <a:lnTo>
                    <a:pt x="204" y="228"/>
                  </a:lnTo>
                  <a:lnTo>
                    <a:pt x="210" y="216"/>
                  </a:lnTo>
                  <a:lnTo>
                    <a:pt x="228" y="240"/>
                  </a:lnTo>
                  <a:lnTo>
                    <a:pt x="252" y="240"/>
                  </a:lnTo>
                  <a:lnTo>
                    <a:pt x="252" y="252"/>
                  </a:lnTo>
                  <a:lnTo>
                    <a:pt x="264" y="258"/>
                  </a:lnTo>
                  <a:lnTo>
                    <a:pt x="300" y="258"/>
                  </a:lnTo>
                  <a:lnTo>
                    <a:pt x="306" y="264"/>
                  </a:lnTo>
                  <a:lnTo>
                    <a:pt x="312" y="276"/>
                  </a:lnTo>
                  <a:lnTo>
                    <a:pt x="312" y="288"/>
                  </a:lnTo>
                  <a:lnTo>
                    <a:pt x="324" y="294"/>
                  </a:lnTo>
                  <a:lnTo>
                    <a:pt x="312" y="306"/>
                  </a:lnTo>
                  <a:lnTo>
                    <a:pt x="312" y="318"/>
                  </a:lnTo>
                  <a:lnTo>
                    <a:pt x="330" y="336"/>
                  </a:lnTo>
                  <a:lnTo>
                    <a:pt x="360" y="336"/>
                  </a:lnTo>
                  <a:lnTo>
                    <a:pt x="414" y="342"/>
                  </a:lnTo>
                  <a:lnTo>
                    <a:pt x="414" y="336"/>
                  </a:lnTo>
                  <a:lnTo>
                    <a:pt x="450" y="354"/>
                  </a:lnTo>
                  <a:lnTo>
                    <a:pt x="468" y="384"/>
                  </a:lnTo>
                  <a:lnTo>
                    <a:pt x="486" y="402"/>
                  </a:lnTo>
                  <a:lnTo>
                    <a:pt x="486" y="408"/>
                  </a:lnTo>
                  <a:lnTo>
                    <a:pt x="492" y="414"/>
                  </a:lnTo>
                  <a:lnTo>
                    <a:pt x="510" y="450"/>
                  </a:lnTo>
                  <a:lnTo>
                    <a:pt x="522" y="462"/>
                  </a:lnTo>
                  <a:lnTo>
                    <a:pt x="534" y="468"/>
                  </a:lnTo>
                  <a:lnTo>
                    <a:pt x="552" y="468"/>
                  </a:lnTo>
                  <a:lnTo>
                    <a:pt x="564" y="474"/>
                  </a:lnTo>
                  <a:lnTo>
                    <a:pt x="570" y="474"/>
                  </a:lnTo>
                  <a:lnTo>
                    <a:pt x="582" y="486"/>
                  </a:lnTo>
                  <a:lnTo>
                    <a:pt x="588" y="498"/>
                  </a:lnTo>
                  <a:lnTo>
                    <a:pt x="594" y="504"/>
                  </a:lnTo>
                  <a:lnTo>
                    <a:pt x="624" y="522"/>
                  </a:lnTo>
                  <a:lnTo>
                    <a:pt x="648" y="522"/>
                  </a:lnTo>
                  <a:lnTo>
                    <a:pt x="666" y="534"/>
                  </a:lnTo>
                  <a:lnTo>
                    <a:pt x="690" y="546"/>
                  </a:lnTo>
                  <a:lnTo>
                    <a:pt x="696" y="552"/>
                  </a:lnTo>
                  <a:lnTo>
                    <a:pt x="708" y="558"/>
                  </a:lnTo>
                  <a:lnTo>
                    <a:pt x="720" y="570"/>
                  </a:lnTo>
                  <a:lnTo>
                    <a:pt x="732" y="570"/>
                  </a:lnTo>
                  <a:lnTo>
                    <a:pt x="744" y="582"/>
                  </a:lnTo>
                  <a:lnTo>
                    <a:pt x="750" y="582"/>
                  </a:lnTo>
                  <a:lnTo>
                    <a:pt x="774" y="576"/>
                  </a:lnTo>
                  <a:lnTo>
                    <a:pt x="822" y="606"/>
                  </a:lnTo>
                  <a:lnTo>
                    <a:pt x="816" y="612"/>
                  </a:lnTo>
                  <a:lnTo>
                    <a:pt x="816" y="630"/>
                  </a:lnTo>
                  <a:lnTo>
                    <a:pt x="828" y="642"/>
                  </a:lnTo>
                  <a:lnTo>
                    <a:pt x="828" y="654"/>
                  </a:lnTo>
                  <a:lnTo>
                    <a:pt x="840" y="654"/>
                  </a:lnTo>
                  <a:lnTo>
                    <a:pt x="852" y="642"/>
                  </a:lnTo>
                  <a:lnTo>
                    <a:pt x="870" y="666"/>
                  </a:lnTo>
                  <a:lnTo>
                    <a:pt x="882" y="660"/>
                  </a:lnTo>
                  <a:lnTo>
                    <a:pt x="894" y="660"/>
                  </a:lnTo>
                  <a:lnTo>
                    <a:pt x="900" y="666"/>
                  </a:lnTo>
                  <a:lnTo>
                    <a:pt x="906" y="666"/>
                  </a:lnTo>
                  <a:lnTo>
                    <a:pt x="900" y="666"/>
                  </a:lnTo>
                  <a:lnTo>
                    <a:pt x="900" y="642"/>
                  </a:lnTo>
                  <a:lnTo>
                    <a:pt x="906" y="636"/>
                  </a:lnTo>
                  <a:lnTo>
                    <a:pt x="912" y="624"/>
                  </a:lnTo>
                  <a:lnTo>
                    <a:pt x="924" y="618"/>
                  </a:lnTo>
                  <a:lnTo>
                    <a:pt x="930" y="606"/>
                  </a:lnTo>
                  <a:lnTo>
                    <a:pt x="930" y="588"/>
                  </a:lnTo>
                  <a:lnTo>
                    <a:pt x="918" y="576"/>
                  </a:lnTo>
                  <a:lnTo>
                    <a:pt x="906" y="570"/>
                  </a:lnTo>
                  <a:lnTo>
                    <a:pt x="900" y="564"/>
                  </a:lnTo>
                  <a:lnTo>
                    <a:pt x="900" y="546"/>
                  </a:lnTo>
                  <a:lnTo>
                    <a:pt x="906" y="540"/>
                  </a:lnTo>
                  <a:lnTo>
                    <a:pt x="906" y="534"/>
                  </a:lnTo>
                  <a:lnTo>
                    <a:pt x="894" y="522"/>
                  </a:lnTo>
                  <a:lnTo>
                    <a:pt x="882" y="522"/>
                  </a:lnTo>
                  <a:lnTo>
                    <a:pt x="876" y="516"/>
                  </a:lnTo>
                  <a:lnTo>
                    <a:pt x="870" y="516"/>
                  </a:lnTo>
                  <a:lnTo>
                    <a:pt x="858" y="504"/>
                  </a:lnTo>
                  <a:lnTo>
                    <a:pt x="840" y="504"/>
                  </a:lnTo>
                  <a:lnTo>
                    <a:pt x="840" y="486"/>
                  </a:lnTo>
                  <a:lnTo>
                    <a:pt x="846" y="480"/>
                  </a:lnTo>
                  <a:lnTo>
                    <a:pt x="894" y="480"/>
                  </a:lnTo>
                  <a:lnTo>
                    <a:pt x="918" y="468"/>
                  </a:lnTo>
                  <a:lnTo>
                    <a:pt x="918" y="456"/>
                  </a:lnTo>
                  <a:lnTo>
                    <a:pt x="912" y="456"/>
                  </a:lnTo>
                  <a:lnTo>
                    <a:pt x="930" y="444"/>
                  </a:lnTo>
                  <a:lnTo>
                    <a:pt x="906" y="420"/>
                  </a:lnTo>
                  <a:lnTo>
                    <a:pt x="948" y="420"/>
                  </a:lnTo>
                  <a:lnTo>
                    <a:pt x="948" y="414"/>
                  </a:lnTo>
                  <a:lnTo>
                    <a:pt x="936" y="402"/>
                  </a:lnTo>
                  <a:lnTo>
                    <a:pt x="936" y="390"/>
                  </a:lnTo>
                  <a:lnTo>
                    <a:pt x="942" y="384"/>
                  </a:lnTo>
                  <a:lnTo>
                    <a:pt x="942" y="372"/>
                  </a:lnTo>
                  <a:lnTo>
                    <a:pt x="954" y="372"/>
                  </a:lnTo>
                  <a:lnTo>
                    <a:pt x="972" y="390"/>
                  </a:lnTo>
                  <a:lnTo>
                    <a:pt x="978" y="390"/>
                  </a:lnTo>
                  <a:lnTo>
                    <a:pt x="984" y="378"/>
                  </a:lnTo>
                  <a:lnTo>
                    <a:pt x="996" y="372"/>
                  </a:lnTo>
                  <a:lnTo>
                    <a:pt x="1002" y="360"/>
                  </a:lnTo>
                  <a:lnTo>
                    <a:pt x="1020" y="360"/>
                  </a:lnTo>
                  <a:lnTo>
                    <a:pt x="1032" y="366"/>
                  </a:lnTo>
                  <a:lnTo>
                    <a:pt x="1038" y="372"/>
                  </a:lnTo>
                  <a:lnTo>
                    <a:pt x="1014" y="408"/>
                  </a:lnTo>
                  <a:lnTo>
                    <a:pt x="1026" y="408"/>
                  </a:lnTo>
                  <a:lnTo>
                    <a:pt x="1032" y="414"/>
                  </a:lnTo>
                  <a:lnTo>
                    <a:pt x="1044" y="414"/>
                  </a:lnTo>
                  <a:lnTo>
                    <a:pt x="1050" y="420"/>
                  </a:lnTo>
                  <a:lnTo>
                    <a:pt x="1056" y="420"/>
                  </a:lnTo>
                  <a:lnTo>
                    <a:pt x="1068" y="414"/>
                  </a:lnTo>
                  <a:lnTo>
                    <a:pt x="1086" y="414"/>
                  </a:lnTo>
                  <a:lnTo>
                    <a:pt x="1092" y="420"/>
                  </a:lnTo>
                  <a:lnTo>
                    <a:pt x="1098" y="420"/>
                  </a:lnTo>
                  <a:lnTo>
                    <a:pt x="1104" y="426"/>
                  </a:lnTo>
                  <a:lnTo>
                    <a:pt x="1110" y="426"/>
                  </a:lnTo>
                  <a:lnTo>
                    <a:pt x="1128" y="408"/>
                  </a:lnTo>
                  <a:lnTo>
                    <a:pt x="1146" y="402"/>
                  </a:lnTo>
                  <a:lnTo>
                    <a:pt x="1146" y="396"/>
                  </a:lnTo>
                  <a:lnTo>
                    <a:pt x="1158" y="396"/>
                  </a:lnTo>
                  <a:lnTo>
                    <a:pt x="1170" y="390"/>
                  </a:lnTo>
                  <a:lnTo>
                    <a:pt x="1182" y="378"/>
                  </a:lnTo>
                  <a:lnTo>
                    <a:pt x="1182" y="366"/>
                  </a:lnTo>
                  <a:lnTo>
                    <a:pt x="1170" y="366"/>
                  </a:lnTo>
                  <a:lnTo>
                    <a:pt x="1158" y="372"/>
                  </a:lnTo>
                  <a:lnTo>
                    <a:pt x="1152" y="3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 name="Vietnam" descr="© INSCALE GmbH, 05.05.2010&#10;http://www.presentationload.com/">
              <a:extLst>
                <a:ext uri="{FF2B5EF4-FFF2-40B4-BE49-F238E27FC236}">
                  <a16:creationId xmlns:a16="http://schemas.microsoft.com/office/drawing/2014/main" id="{B1529ACA-5F74-736D-6AE4-02E6BE1B70FC}"/>
                </a:ext>
              </a:extLst>
            </p:cNvPr>
            <p:cNvSpPr>
              <a:spLocks/>
            </p:cNvSpPr>
            <p:nvPr/>
          </p:nvSpPr>
          <p:spPr bwMode="gray">
            <a:xfrm>
              <a:off x="8967514" y="3496043"/>
              <a:ext cx="285830" cy="562443"/>
            </a:xfrm>
            <a:custGeom>
              <a:avLst/>
              <a:gdLst>
                <a:gd name="T0" fmla="*/ 2147483647 w 606"/>
                <a:gd name="T1" fmla="*/ 2147483647 h 1194"/>
                <a:gd name="T2" fmla="*/ 2147483647 w 606"/>
                <a:gd name="T3" fmla="*/ 2147483647 h 1194"/>
                <a:gd name="T4" fmla="*/ 2147483647 w 606"/>
                <a:gd name="T5" fmla="*/ 2147483647 h 1194"/>
                <a:gd name="T6" fmla="*/ 2147483647 w 606"/>
                <a:gd name="T7" fmla="*/ 2147483647 h 1194"/>
                <a:gd name="T8" fmla="*/ 2147483647 w 606"/>
                <a:gd name="T9" fmla="*/ 2147483647 h 1194"/>
                <a:gd name="T10" fmla="*/ 2147483647 w 606"/>
                <a:gd name="T11" fmla="*/ 2147483647 h 1194"/>
                <a:gd name="T12" fmla="*/ 2147483647 w 606"/>
                <a:gd name="T13" fmla="*/ 2147483647 h 1194"/>
                <a:gd name="T14" fmla="*/ 2147483647 w 606"/>
                <a:gd name="T15" fmla="*/ 2147483647 h 1194"/>
                <a:gd name="T16" fmla="*/ 2147483647 w 606"/>
                <a:gd name="T17" fmla="*/ 2147483647 h 1194"/>
                <a:gd name="T18" fmla="*/ 2147483647 w 606"/>
                <a:gd name="T19" fmla="*/ 2147483647 h 1194"/>
                <a:gd name="T20" fmla="*/ 2147483647 w 606"/>
                <a:gd name="T21" fmla="*/ 2147483647 h 1194"/>
                <a:gd name="T22" fmla="*/ 2147483647 w 606"/>
                <a:gd name="T23" fmla="*/ 2147483647 h 1194"/>
                <a:gd name="T24" fmla="*/ 2147483647 w 606"/>
                <a:gd name="T25" fmla="*/ 2147483647 h 1194"/>
                <a:gd name="T26" fmla="*/ 2147483647 w 606"/>
                <a:gd name="T27" fmla="*/ 2147483647 h 1194"/>
                <a:gd name="T28" fmla="*/ 2147483647 w 606"/>
                <a:gd name="T29" fmla="*/ 2147483647 h 1194"/>
                <a:gd name="T30" fmla="*/ 2147483647 w 606"/>
                <a:gd name="T31" fmla="*/ 2147483647 h 1194"/>
                <a:gd name="T32" fmla="*/ 2147483647 w 606"/>
                <a:gd name="T33" fmla="*/ 2147483647 h 1194"/>
                <a:gd name="T34" fmla="*/ 2147483647 w 606"/>
                <a:gd name="T35" fmla="*/ 2147483647 h 1194"/>
                <a:gd name="T36" fmla="*/ 2147483647 w 606"/>
                <a:gd name="T37" fmla="*/ 2147483647 h 1194"/>
                <a:gd name="T38" fmla="*/ 2147483647 w 606"/>
                <a:gd name="T39" fmla="*/ 2147483647 h 1194"/>
                <a:gd name="T40" fmla="*/ 2147483647 w 606"/>
                <a:gd name="T41" fmla="*/ 2147483647 h 1194"/>
                <a:gd name="T42" fmla="*/ 2147483647 w 606"/>
                <a:gd name="T43" fmla="*/ 2147483647 h 1194"/>
                <a:gd name="T44" fmla="*/ 2147483647 w 606"/>
                <a:gd name="T45" fmla="*/ 2147483647 h 1194"/>
                <a:gd name="T46" fmla="*/ 2147483647 w 606"/>
                <a:gd name="T47" fmla="*/ 2147483647 h 1194"/>
                <a:gd name="T48" fmla="*/ 2147483647 w 606"/>
                <a:gd name="T49" fmla="*/ 2147483647 h 1194"/>
                <a:gd name="T50" fmla="*/ 2147483647 w 606"/>
                <a:gd name="T51" fmla="*/ 2147483647 h 1194"/>
                <a:gd name="T52" fmla="*/ 2147483647 w 606"/>
                <a:gd name="T53" fmla="*/ 2147483647 h 1194"/>
                <a:gd name="T54" fmla="*/ 2147483647 w 606"/>
                <a:gd name="T55" fmla="*/ 2147483647 h 1194"/>
                <a:gd name="T56" fmla="*/ 2147483647 w 606"/>
                <a:gd name="T57" fmla="*/ 2147483647 h 1194"/>
                <a:gd name="T58" fmla="*/ 2147483647 w 606"/>
                <a:gd name="T59" fmla="*/ 2147483647 h 1194"/>
                <a:gd name="T60" fmla="*/ 2147483647 w 606"/>
                <a:gd name="T61" fmla="*/ 2147483647 h 1194"/>
                <a:gd name="T62" fmla="*/ 2147483647 w 606"/>
                <a:gd name="T63" fmla="*/ 2147483647 h 1194"/>
                <a:gd name="T64" fmla="*/ 2147483647 w 606"/>
                <a:gd name="T65" fmla="*/ 2147483647 h 1194"/>
                <a:gd name="T66" fmla="*/ 2147483647 w 606"/>
                <a:gd name="T67" fmla="*/ 2147483647 h 1194"/>
                <a:gd name="T68" fmla="*/ 2147483647 w 606"/>
                <a:gd name="T69" fmla="*/ 2147483647 h 1194"/>
                <a:gd name="T70" fmla="*/ 2147483647 w 606"/>
                <a:gd name="T71" fmla="*/ 2147483647 h 1194"/>
                <a:gd name="T72" fmla="*/ 2147483647 w 606"/>
                <a:gd name="T73" fmla="*/ 2147483647 h 1194"/>
                <a:gd name="T74" fmla="*/ 2147483647 w 606"/>
                <a:gd name="T75" fmla="*/ 2147483647 h 1194"/>
                <a:gd name="T76" fmla="*/ 2147483647 w 606"/>
                <a:gd name="T77" fmla="*/ 2147483647 h 1194"/>
                <a:gd name="T78" fmla="*/ 2147483647 w 606"/>
                <a:gd name="T79" fmla="*/ 2147483647 h 1194"/>
                <a:gd name="T80" fmla="*/ 2147483647 w 606"/>
                <a:gd name="T81" fmla="*/ 2147483647 h 1194"/>
                <a:gd name="T82" fmla="*/ 2147483647 w 606"/>
                <a:gd name="T83" fmla="*/ 2147483647 h 1194"/>
                <a:gd name="T84" fmla="*/ 2147483647 w 606"/>
                <a:gd name="T85" fmla="*/ 2147483647 h 1194"/>
                <a:gd name="T86" fmla="*/ 2147483647 w 606"/>
                <a:gd name="T87" fmla="*/ 2147483647 h 1194"/>
                <a:gd name="T88" fmla="*/ 2147483647 w 606"/>
                <a:gd name="T89" fmla="*/ 2147483647 h 1194"/>
                <a:gd name="T90" fmla="*/ 2147483647 w 606"/>
                <a:gd name="T91" fmla="*/ 2147483647 h 1194"/>
                <a:gd name="T92" fmla="*/ 2147483647 w 606"/>
                <a:gd name="T93" fmla="*/ 2147483647 h 1194"/>
                <a:gd name="T94" fmla="*/ 2147483647 w 606"/>
                <a:gd name="T95" fmla="*/ 2147483647 h 1194"/>
                <a:gd name="T96" fmla="*/ 2147483647 w 606"/>
                <a:gd name="T97" fmla="*/ 2147483647 h 1194"/>
                <a:gd name="T98" fmla="*/ 2147483647 w 606"/>
                <a:gd name="T99" fmla="*/ 2147483647 h 1194"/>
                <a:gd name="T100" fmla="*/ 2147483647 w 606"/>
                <a:gd name="T101" fmla="*/ 2147483647 h 1194"/>
                <a:gd name="T102" fmla="*/ 2147483647 w 606"/>
                <a:gd name="T103" fmla="*/ 2147483647 h 1194"/>
                <a:gd name="T104" fmla="*/ 2147483647 w 606"/>
                <a:gd name="T105" fmla="*/ 2147483647 h 1194"/>
                <a:gd name="T106" fmla="*/ 2147483647 w 606"/>
                <a:gd name="T107" fmla="*/ 2147483647 h 1194"/>
                <a:gd name="T108" fmla="*/ 2147483647 w 606"/>
                <a:gd name="T109" fmla="*/ 2147483647 h 1194"/>
                <a:gd name="T110" fmla="*/ 2147483647 w 606"/>
                <a:gd name="T111" fmla="*/ 2147483647 h 1194"/>
                <a:gd name="T112" fmla="*/ 2147483647 w 606"/>
                <a:gd name="T113" fmla="*/ 2147483647 h 1194"/>
                <a:gd name="T114" fmla="*/ 2147483647 w 606"/>
                <a:gd name="T115" fmla="*/ 2147483647 h 1194"/>
                <a:gd name="T116" fmla="*/ 2147483647 w 606"/>
                <a:gd name="T117" fmla="*/ 2147483647 h 1194"/>
                <a:gd name="T118" fmla="*/ 2147483647 w 606"/>
                <a:gd name="T119" fmla="*/ 2147483647 h 1194"/>
                <a:gd name="T120" fmla="*/ 2147483647 w 606"/>
                <a:gd name="T121" fmla="*/ 2147483647 h 1194"/>
                <a:gd name="T122" fmla="*/ 2147483647 w 606"/>
                <a:gd name="T123" fmla="*/ 2147483647 h 119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6"/>
                <a:gd name="T187" fmla="*/ 0 h 1194"/>
                <a:gd name="T188" fmla="*/ 606 w 606"/>
                <a:gd name="T189" fmla="*/ 1194 h 119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6" h="1194">
                  <a:moveTo>
                    <a:pt x="6" y="48"/>
                  </a:moveTo>
                  <a:lnTo>
                    <a:pt x="0" y="60"/>
                  </a:lnTo>
                  <a:lnTo>
                    <a:pt x="0" y="72"/>
                  </a:lnTo>
                  <a:lnTo>
                    <a:pt x="12" y="96"/>
                  </a:lnTo>
                  <a:lnTo>
                    <a:pt x="18" y="102"/>
                  </a:lnTo>
                  <a:lnTo>
                    <a:pt x="24" y="114"/>
                  </a:lnTo>
                  <a:lnTo>
                    <a:pt x="36" y="120"/>
                  </a:lnTo>
                  <a:lnTo>
                    <a:pt x="42" y="132"/>
                  </a:lnTo>
                  <a:lnTo>
                    <a:pt x="48" y="126"/>
                  </a:lnTo>
                  <a:lnTo>
                    <a:pt x="54" y="126"/>
                  </a:lnTo>
                  <a:lnTo>
                    <a:pt x="54" y="156"/>
                  </a:lnTo>
                  <a:lnTo>
                    <a:pt x="66" y="180"/>
                  </a:lnTo>
                  <a:lnTo>
                    <a:pt x="84" y="198"/>
                  </a:lnTo>
                  <a:lnTo>
                    <a:pt x="90" y="210"/>
                  </a:lnTo>
                  <a:lnTo>
                    <a:pt x="108" y="210"/>
                  </a:lnTo>
                  <a:lnTo>
                    <a:pt x="108" y="216"/>
                  </a:lnTo>
                  <a:lnTo>
                    <a:pt x="120" y="228"/>
                  </a:lnTo>
                  <a:lnTo>
                    <a:pt x="126" y="222"/>
                  </a:lnTo>
                  <a:lnTo>
                    <a:pt x="132" y="210"/>
                  </a:lnTo>
                  <a:lnTo>
                    <a:pt x="132" y="204"/>
                  </a:lnTo>
                  <a:lnTo>
                    <a:pt x="138" y="192"/>
                  </a:lnTo>
                  <a:lnTo>
                    <a:pt x="150" y="192"/>
                  </a:lnTo>
                  <a:lnTo>
                    <a:pt x="162" y="198"/>
                  </a:lnTo>
                  <a:lnTo>
                    <a:pt x="186" y="222"/>
                  </a:lnTo>
                  <a:lnTo>
                    <a:pt x="180" y="222"/>
                  </a:lnTo>
                  <a:lnTo>
                    <a:pt x="174" y="228"/>
                  </a:lnTo>
                  <a:lnTo>
                    <a:pt x="174" y="234"/>
                  </a:lnTo>
                  <a:lnTo>
                    <a:pt x="198" y="246"/>
                  </a:lnTo>
                  <a:lnTo>
                    <a:pt x="216" y="252"/>
                  </a:lnTo>
                  <a:lnTo>
                    <a:pt x="228" y="258"/>
                  </a:lnTo>
                  <a:lnTo>
                    <a:pt x="228" y="270"/>
                  </a:lnTo>
                  <a:lnTo>
                    <a:pt x="222" y="282"/>
                  </a:lnTo>
                  <a:lnTo>
                    <a:pt x="210" y="288"/>
                  </a:lnTo>
                  <a:lnTo>
                    <a:pt x="204" y="300"/>
                  </a:lnTo>
                  <a:lnTo>
                    <a:pt x="198" y="306"/>
                  </a:lnTo>
                  <a:lnTo>
                    <a:pt x="180" y="306"/>
                  </a:lnTo>
                  <a:lnTo>
                    <a:pt x="174" y="300"/>
                  </a:lnTo>
                  <a:lnTo>
                    <a:pt x="150" y="300"/>
                  </a:lnTo>
                  <a:lnTo>
                    <a:pt x="156" y="306"/>
                  </a:lnTo>
                  <a:lnTo>
                    <a:pt x="156" y="324"/>
                  </a:lnTo>
                  <a:lnTo>
                    <a:pt x="168" y="330"/>
                  </a:lnTo>
                  <a:lnTo>
                    <a:pt x="174" y="336"/>
                  </a:lnTo>
                  <a:lnTo>
                    <a:pt x="210" y="354"/>
                  </a:lnTo>
                  <a:lnTo>
                    <a:pt x="222" y="366"/>
                  </a:lnTo>
                  <a:lnTo>
                    <a:pt x="234" y="372"/>
                  </a:lnTo>
                  <a:lnTo>
                    <a:pt x="240" y="378"/>
                  </a:lnTo>
                  <a:lnTo>
                    <a:pt x="252" y="378"/>
                  </a:lnTo>
                  <a:lnTo>
                    <a:pt x="252" y="408"/>
                  </a:lnTo>
                  <a:lnTo>
                    <a:pt x="258" y="414"/>
                  </a:lnTo>
                  <a:lnTo>
                    <a:pt x="270" y="414"/>
                  </a:lnTo>
                  <a:lnTo>
                    <a:pt x="282" y="420"/>
                  </a:lnTo>
                  <a:lnTo>
                    <a:pt x="288" y="426"/>
                  </a:lnTo>
                  <a:lnTo>
                    <a:pt x="294" y="426"/>
                  </a:lnTo>
                  <a:lnTo>
                    <a:pt x="294" y="450"/>
                  </a:lnTo>
                  <a:lnTo>
                    <a:pt x="306" y="474"/>
                  </a:lnTo>
                  <a:lnTo>
                    <a:pt x="324" y="486"/>
                  </a:lnTo>
                  <a:lnTo>
                    <a:pt x="342" y="504"/>
                  </a:lnTo>
                  <a:lnTo>
                    <a:pt x="348" y="522"/>
                  </a:lnTo>
                  <a:lnTo>
                    <a:pt x="366" y="522"/>
                  </a:lnTo>
                  <a:lnTo>
                    <a:pt x="366" y="528"/>
                  </a:lnTo>
                  <a:lnTo>
                    <a:pt x="372" y="534"/>
                  </a:lnTo>
                  <a:lnTo>
                    <a:pt x="384" y="558"/>
                  </a:lnTo>
                  <a:lnTo>
                    <a:pt x="396" y="570"/>
                  </a:lnTo>
                  <a:lnTo>
                    <a:pt x="408" y="570"/>
                  </a:lnTo>
                  <a:lnTo>
                    <a:pt x="414" y="576"/>
                  </a:lnTo>
                  <a:lnTo>
                    <a:pt x="426" y="582"/>
                  </a:lnTo>
                  <a:lnTo>
                    <a:pt x="432" y="588"/>
                  </a:lnTo>
                  <a:lnTo>
                    <a:pt x="432" y="600"/>
                  </a:lnTo>
                  <a:lnTo>
                    <a:pt x="426" y="606"/>
                  </a:lnTo>
                  <a:lnTo>
                    <a:pt x="420" y="606"/>
                  </a:lnTo>
                  <a:lnTo>
                    <a:pt x="414" y="612"/>
                  </a:lnTo>
                  <a:lnTo>
                    <a:pt x="408" y="612"/>
                  </a:lnTo>
                  <a:lnTo>
                    <a:pt x="432" y="636"/>
                  </a:lnTo>
                  <a:lnTo>
                    <a:pt x="456" y="648"/>
                  </a:lnTo>
                  <a:lnTo>
                    <a:pt x="462" y="654"/>
                  </a:lnTo>
                  <a:lnTo>
                    <a:pt x="468" y="654"/>
                  </a:lnTo>
                  <a:lnTo>
                    <a:pt x="450" y="690"/>
                  </a:lnTo>
                  <a:lnTo>
                    <a:pt x="456" y="690"/>
                  </a:lnTo>
                  <a:lnTo>
                    <a:pt x="468" y="702"/>
                  </a:lnTo>
                  <a:lnTo>
                    <a:pt x="468" y="708"/>
                  </a:lnTo>
                  <a:lnTo>
                    <a:pt x="456" y="720"/>
                  </a:lnTo>
                  <a:lnTo>
                    <a:pt x="450" y="720"/>
                  </a:lnTo>
                  <a:lnTo>
                    <a:pt x="450" y="762"/>
                  </a:lnTo>
                  <a:lnTo>
                    <a:pt x="456" y="762"/>
                  </a:lnTo>
                  <a:lnTo>
                    <a:pt x="468" y="774"/>
                  </a:lnTo>
                  <a:lnTo>
                    <a:pt x="480" y="798"/>
                  </a:lnTo>
                  <a:lnTo>
                    <a:pt x="480" y="804"/>
                  </a:lnTo>
                  <a:lnTo>
                    <a:pt x="468" y="816"/>
                  </a:lnTo>
                  <a:lnTo>
                    <a:pt x="462" y="816"/>
                  </a:lnTo>
                  <a:lnTo>
                    <a:pt x="462" y="828"/>
                  </a:lnTo>
                  <a:lnTo>
                    <a:pt x="468" y="834"/>
                  </a:lnTo>
                  <a:lnTo>
                    <a:pt x="468" y="864"/>
                  </a:lnTo>
                  <a:lnTo>
                    <a:pt x="474" y="870"/>
                  </a:lnTo>
                  <a:lnTo>
                    <a:pt x="474" y="900"/>
                  </a:lnTo>
                  <a:lnTo>
                    <a:pt x="462" y="894"/>
                  </a:lnTo>
                  <a:lnTo>
                    <a:pt x="444" y="894"/>
                  </a:lnTo>
                  <a:lnTo>
                    <a:pt x="438" y="900"/>
                  </a:lnTo>
                  <a:lnTo>
                    <a:pt x="438" y="918"/>
                  </a:lnTo>
                  <a:lnTo>
                    <a:pt x="408" y="918"/>
                  </a:lnTo>
                  <a:lnTo>
                    <a:pt x="408" y="942"/>
                  </a:lnTo>
                  <a:lnTo>
                    <a:pt x="366" y="942"/>
                  </a:lnTo>
                  <a:lnTo>
                    <a:pt x="366" y="966"/>
                  </a:lnTo>
                  <a:lnTo>
                    <a:pt x="378" y="990"/>
                  </a:lnTo>
                  <a:lnTo>
                    <a:pt x="396" y="1008"/>
                  </a:lnTo>
                  <a:lnTo>
                    <a:pt x="396" y="1020"/>
                  </a:lnTo>
                  <a:lnTo>
                    <a:pt x="390" y="1014"/>
                  </a:lnTo>
                  <a:lnTo>
                    <a:pt x="378" y="1008"/>
                  </a:lnTo>
                  <a:lnTo>
                    <a:pt x="372" y="1002"/>
                  </a:lnTo>
                  <a:lnTo>
                    <a:pt x="360" y="996"/>
                  </a:lnTo>
                  <a:lnTo>
                    <a:pt x="348" y="996"/>
                  </a:lnTo>
                  <a:lnTo>
                    <a:pt x="342" y="1002"/>
                  </a:lnTo>
                  <a:lnTo>
                    <a:pt x="342" y="1008"/>
                  </a:lnTo>
                  <a:lnTo>
                    <a:pt x="306" y="1008"/>
                  </a:lnTo>
                  <a:lnTo>
                    <a:pt x="312" y="1014"/>
                  </a:lnTo>
                  <a:lnTo>
                    <a:pt x="318" y="1014"/>
                  </a:lnTo>
                  <a:lnTo>
                    <a:pt x="324" y="1020"/>
                  </a:lnTo>
                  <a:lnTo>
                    <a:pt x="324" y="1026"/>
                  </a:lnTo>
                  <a:lnTo>
                    <a:pt x="312" y="1032"/>
                  </a:lnTo>
                  <a:lnTo>
                    <a:pt x="294" y="1032"/>
                  </a:lnTo>
                  <a:lnTo>
                    <a:pt x="276" y="1038"/>
                  </a:lnTo>
                  <a:lnTo>
                    <a:pt x="270" y="1050"/>
                  </a:lnTo>
                  <a:lnTo>
                    <a:pt x="270" y="1056"/>
                  </a:lnTo>
                  <a:lnTo>
                    <a:pt x="288" y="1074"/>
                  </a:lnTo>
                  <a:lnTo>
                    <a:pt x="300" y="1080"/>
                  </a:lnTo>
                  <a:lnTo>
                    <a:pt x="306" y="1086"/>
                  </a:lnTo>
                  <a:lnTo>
                    <a:pt x="312" y="1086"/>
                  </a:lnTo>
                  <a:lnTo>
                    <a:pt x="294" y="1104"/>
                  </a:lnTo>
                  <a:lnTo>
                    <a:pt x="294" y="1110"/>
                  </a:lnTo>
                  <a:lnTo>
                    <a:pt x="300" y="1116"/>
                  </a:lnTo>
                  <a:lnTo>
                    <a:pt x="300" y="1128"/>
                  </a:lnTo>
                  <a:lnTo>
                    <a:pt x="306" y="1140"/>
                  </a:lnTo>
                  <a:lnTo>
                    <a:pt x="306" y="1152"/>
                  </a:lnTo>
                  <a:lnTo>
                    <a:pt x="312" y="1158"/>
                  </a:lnTo>
                  <a:lnTo>
                    <a:pt x="294" y="1176"/>
                  </a:lnTo>
                  <a:lnTo>
                    <a:pt x="294" y="1188"/>
                  </a:lnTo>
                  <a:lnTo>
                    <a:pt x="306" y="1194"/>
                  </a:lnTo>
                  <a:lnTo>
                    <a:pt x="318" y="1194"/>
                  </a:lnTo>
                  <a:lnTo>
                    <a:pt x="330" y="1188"/>
                  </a:lnTo>
                  <a:lnTo>
                    <a:pt x="354" y="1164"/>
                  </a:lnTo>
                  <a:lnTo>
                    <a:pt x="366" y="1158"/>
                  </a:lnTo>
                  <a:lnTo>
                    <a:pt x="378" y="1158"/>
                  </a:lnTo>
                  <a:lnTo>
                    <a:pt x="384" y="1134"/>
                  </a:lnTo>
                  <a:lnTo>
                    <a:pt x="384" y="1110"/>
                  </a:lnTo>
                  <a:lnTo>
                    <a:pt x="396" y="1110"/>
                  </a:lnTo>
                  <a:lnTo>
                    <a:pt x="402" y="1116"/>
                  </a:lnTo>
                  <a:lnTo>
                    <a:pt x="414" y="1116"/>
                  </a:lnTo>
                  <a:lnTo>
                    <a:pt x="426" y="1104"/>
                  </a:lnTo>
                  <a:lnTo>
                    <a:pt x="426" y="1092"/>
                  </a:lnTo>
                  <a:lnTo>
                    <a:pt x="420" y="1086"/>
                  </a:lnTo>
                  <a:lnTo>
                    <a:pt x="414" y="1074"/>
                  </a:lnTo>
                  <a:lnTo>
                    <a:pt x="408" y="1068"/>
                  </a:lnTo>
                  <a:lnTo>
                    <a:pt x="408" y="1062"/>
                  </a:lnTo>
                  <a:lnTo>
                    <a:pt x="414" y="1056"/>
                  </a:lnTo>
                  <a:lnTo>
                    <a:pt x="426" y="1056"/>
                  </a:lnTo>
                  <a:lnTo>
                    <a:pt x="438" y="1050"/>
                  </a:lnTo>
                  <a:lnTo>
                    <a:pt x="444" y="1044"/>
                  </a:lnTo>
                  <a:lnTo>
                    <a:pt x="450" y="1044"/>
                  </a:lnTo>
                  <a:lnTo>
                    <a:pt x="456" y="1050"/>
                  </a:lnTo>
                  <a:lnTo>
                    <a:pt x="468" y="1050"/>
                  </a:lnTo>
                  <a:lnTo>
                    <a:pt x="480" y="1044"/>
                  </a:lnTo>
                  <a:lnTo>
                    <a:pt x="498" y="1038"/>
                  </a:lnTo>
                  <a:lnTo>
                    <a:pt x="546" y="1014"/>
                  </a:lnTo>
                  <a:lnTo>
                    <a:pt x="582" y="978"/>
                  </a:lnTo>
                  <a:lnTo>
                    <a:pt x="588" y="960"/>
                  </a:lnTo>
                  <a:lnTo>
                    <a:pt x="594" y="936"/>
                  </a:lnTo>
                  <a:lnTo>
                    <a:pt x="606" y="876"/>
                  </a:lnTo>
                  <a:lnTo>
                    <a:pt x="606" y="846"/>
                  </a:lnTo>
                  <a:lnTo>
                    <a:pt x="600" y="834"/>
                  </a:lnTo>
                  <a:lnTo>
                    <a:pt x="576" y="810"/>
                  </a:lnTo>
                  <a:lnTo>
                    <a:pt x="594" y="804"/>
                  </a:lnTo>
                  <a:lnTo>
                    <a:pt x="594" y="774"/>
                  </a:lnTo>
                  <a:lnTo>
                    <a:pt x="588" y="756"/>
                  </a:lnTo>
                  <a:lnTo>
                    <a:pt x="588" y="744"/>
                  </a:lnTo>
                  <a:lnTo>
                    <a:pt x="570" y="708"/>
                  </a:lnTo>
                  <a:lnTo>
                    <a:pt x="564" y="690"/>
                  </a:lnTo>
                  <a:lnTo>
                    <a:pt x="558" y="684"/>
                  </a:lnTo>
                  <a:lnTo>
                    <a:pt x="552" y="672"/>
                  </a:lnTo>
                  <a:lnTo>
                    <a:pt x="558" y="666"/>
                  </a:lnTo>
                  <a:lnTo>
                    <a:pt x="558" y="642"/>
                  </a:lnTo>
                  <a:lnTo>
                    <a:pt x="522" y="606"/>
                  </a:lnTo>
                  <a:lnTo>
                    <a:pt x="486" y="576"/>
                  </a:lnTo>
                  <a:lnTo>
                    <a:pt x="456" y="552"/>
                  </a:lnTo>
                  <a:lnTo>
                    <a:pt x="432" y="534"/>
                  </a:lnTo>
                  <a:lnTo>
                    <a:pt x="420" y="528"/>
                  </a:lnTo>
                  <a:lnTo>
                    <a:pt x="402" y="516"/>
                  </a:lnTo>
                  <a:lnTo>
                    <a:pt x="390" y="510"/>
                  </a:lnTo>
                  <a:lnTo>
                    <a:pt x="384" y="504"/>
                  </a:lnTo>
                  <a:lnTo>
                    <a:pt x="384" y="468"/>
                  </a:lnTo>
                  <a:lnTo>
                    <a:pt x="336" y="420"/>
                  </a:lnTo>
                  <a:lnTo>
                    <a:pt x="306" y="384"/>
                  </a:lnTo>
                  <a:lnTo>
                    <a:pt x="288" y="354"/>
                  </a:lnTo>
                  <a:lnTo>
                    <a:pt x="282" y="336"/>
                  </a:lnTo>
                  <a:lnTo>
                    <a:pt x="282" y="318"/>
                  </a:lnTo>
                  <a:lnTo>
                    <a:pt x="276" y="306"/>
                  </a:lnTo>
                  <a:lnTo>
                    <a:pt x="276" y="282"/>
                  </a:lnTo>
                  <a:lnTo>
                    <a:pt x="282" y="276"/>
                  </a:lnTo>
                  <a:lnTo>
                    <a:pt x="294" y="252"/>
                  </a:lnTo>
                  <a:lnTo>
                    <a:pt x="294" y="240"/>
                  </a:lnTo>
                  <a:lnTo>
                    <a:pt x="300" y="240"/>
                  </a:lnTo>
                  <a:lnTo>
                    <a:pt x="312" y="228"/>
                  </a:lnTo>
                  <a:lnTo>
                    <a:pt x="324" y="222"/>
                  </a:lnTo>
                  <a:lnTo>
                    <a:pt x="336" y="210"/>
                  </a:lnTo>
                  <a:lnTo>
                    <a:pt x="336" y="204"/>
                  </a:lnTo>
                  <a:lnTo>
                    <a:pt x="342" y="198"/>
                  </a:lnTo>
                  <a:lnTo>
                    <a:pt x="372" y="198"/>
                  </a:lnTo>
                  <a:lnTo>
                    <a:pt x="384" y="186"/>
                  </a:lnTo>
                  <a:lnTo>
                    <a:pt x="390" y="174"/>
                  </a:lnTo>
                  <a:lnTo>
                    <a:pt x="390" y="156"/>
                  </a:lnTo>
                  <a:lnTo>
                    <a:pt x="396" y="144"/>
                  </a:lnTo>
                  <a:lnTo>
                    <a:pt x="390" y="144"/>
                  </a:lnTo>
                  <a:lnTo>
                    <a:pt x="384" y="138"/>
                  </a:lnTo>
                  <a:lnTo>
                    <a:pt x="354" y="138"/>
                  </a:lnTo>
                  <a:lnTo>
                    <a:pt x="342" y="132"/>
                  </a:lnTo>
                  <a:lnTo>
                    <a:pt x="336" y="120"/>
                  </a:lnTo>
                  <a:lnTo>
                    <a:pt x="330" y="114"/>
                  </a:lnTo>
                  <a:lnTo>
                    <a:pt x="312" y="114"/>
                  </a:lnTo>
                  <a:lnTo>
                    <a:pt x="312" y="96"/>
                  </a:lnTo>
                  <a:lnTo>
                    <a:pt x="300" y="90"/>
                  </a:lnTo>
                  <a:lnTo>
                    <a:pt x="294" y="72"/>
                  </a:lnTo>
                  <a:lnTo>
                    <a:pt x="312" y="54"/>
                  </a:lnTo>
                  <a:lnTo>
                    <a:pt x="312" y="48"/>
                  </a:lnTo>
                  <a:lnTo>
                    <a:pt x="306" y="42"/>
                  </a:lnTo>
                  <a:lnTo>
                    <a:pt x="276" y="42"/>
                  </a:lnTo>
                  <a:lnTo>
                    <a:pt x="264" y="30"/>
                  </a:lnTo>
                  <a:lnTo>
                    <a:pt x="234" y="36"/>
                  </a:lnTo>
                  <a:lnTo>
                    <a:pt x="204" y="0"/>
                  </a:lnTo>
                  <a:lnTo>
                    <a:pt x="198" y="0"/>
                  </a:lnTo>
                  <a:lnTo>
                    <a:pt x="192" y="6"/>
                  </a:lnTo>
                  <a:lnTo>
                    <a:pt x="180" y="12"/>
                  </a:lnTo>
                  <a:lnTo>
                    <a:pt x="174" y="18"/>
                  </a:lnTo>
                  <a:lnTo>
                    <a:pt x="174" y="30"/>
                  </a:lnTo>
                  <a:lnTo>
                    <a:pt x="168" y="42"/>
                  </a:lnTo>
                  <a:lnTo>
                    <a:pt x="168" y="48"/>
                  </a:lnTo>
                  <a:lnTo>
                    <a:pt x="150" y="48"/>
                  </a:lnTo>
                  <a:lnTo>
                    <a:pt x="144" y="54"/>
                  </a:lnTo>
                  <a:lnTo>
                    <a:pt x="138" y="48"/>
                  </a:lnTo>
                  <a:lnTo>
                    <a:pt x="120" y="48"/>
                  </a:lnTo>
                  <a:lnTo>
                    <a:pt x="132" y="60"/>
                  </a:lnTo>
                  <a:lnTo>
                    <a:pt x="132" y="72"/>
                  </a:lnTo>
                  <a:lnTo>
                    <a:pt x="114" y="72"/>
                  </a:lnTo>
                  <a:lnTo>
                    <a:pt x="108" y="66"/>
                  </a:lnTo>
                  <a:lnTo>
                    <a:pt x="96" y="48"/>
                  </a:lnTo>
                  <a:lnTo>
                    <a:pt x="90" y="48"/>
                  </a:lnTo>
                  <a:lnTo>
                    <a:pt x="90" y="66"/>
                  </a:lnTo>
                  <a:lnTo>
                    <a:pt x="72" y="48"/>
                  </a:lnTo>
                  <a:lnTo>
                    <a:pt x="66" y="54"/>
                  </a:lnTo>
                  <a:lnTo>
                    <a:pt x="60" y="66"/>
                  </a:lnTo>
                  <a:lnTo>
                    <a:pt x="54" y="72"/>
                  </a:lnTo>
                  <a:lnTo>
                    <a:pt x="42" y="72"/>
                  </a:lnTo>
                  <a:lnTo>
                    <a:pt x="18" y="48"/>
                  </a:lnTo>
                  <a:lnTo>
                    <a:pt x="6" y="4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 name="Venezuela" descr="© INSCALE GmbH, 05.05.2010&#10;http://www.presentationload.com/">
              <a:extLst>
                <a:ext uri="{FF2B5EF4-FFF2-40B4-BE49-F238E27FC236}">
                  <a16:creationId xmlns:a16="http://schemas.microsoft.com/office/drawing/2014/main" id="{C05F5915-9A95-8F12-979B-F56B60F78F9E}"/>
                </a:ext>
              </a:extLst>
            </p:cNvPr>
            <p:cNvSpPr>
              <a:spLocks noEditPoints="1"/>
            </p:cNvSpPr>
            <p:nvPr/>
          </p:nvSpPr>
          <p:spPr bwMode="gray">
            <a:xfrm>
              <a:off x="3149466" y="3922025"/>
              <a:ext cx="449952" cy="438889"/>
            </a:xfrm>
            <a:custGeom>
              <a:avLst/>
              <a:gdLst>
                <a:gd name="T0" fmla="*/ 2147483647 w 954"/>
                <a:gd name="T1" fmla="*/ 2147483647 h 930"/>
                <a:gd name="T2" fmla="*/ 2147483647 w 954"/>
                <a:gd name="T3" fmla="*/ 2147483647 h 930"/>
                <a:gd name="T4" fmla="*/ 2147483647 w 954"/>
                <a:gd name="T5" fmla="*/ 2147483647 h 930"/>
                <a:gd name="T6" fmla="*/ 2147483647 w 954"/>
                <a:gd name="T7" fmla="*/ 2147483647 h 930"/>
                <a:gd name="T8" fmla="*/ 2147483647 w 954"/>
                <a:gd name="T9" fmla="*/ 2147483647 h 930"/>
                <a:gd name="T10" fmla="*/ 2147483647 w 954"/>
                <a:gd name="T11" fmla="*/ 2147483647 h 930"/>
                <a:gd name="T12" fmla="*/ 2147483647 w 954"/>
                <a:gd name="T13" fmla="*/ 2147483647 h 930"/>
                <a:gd name="T14" fmla="*/ 2147483647 w 954"/>
                <a:gd name="T15" fmla="*/ 2147483647 h 930"/>
                <a:gd name="T16" fmla="*/ 2147483647 w 954"/>
                <a:gd name="T17" fmla="*/ 2147483647 h 930"/>
                <a:gd name="T18" fmla="*/ 2147483647 w 954"/>
                <a:gd name="T19" fmla="*/ 2147483647 h 930"/>
                <a:gd name="T20" fmla="*/ 2147483647 w 954"/>
                <a:gd name="T21" fmla="*/ 2147483647 h 930"/>
                <a:gd name="T22" fmla="*/ 2147483647 w 954"/>
                <a:gd name="T23" fmla="*/ 2147483647 h 930"/>
                <a:gd name="T24" fmla="*/ 2147483647 w 954"/>
                <a:gd name="T25" fmla="*/ 2147483647 h 930"/>
                <a:gd name="T26" fmla="*/ 2147483647 w 954"/>
                <a:gd name="T27" fmla="*/ 2147483647 h 930"/>
                <a:gd name="T28" fmla="*/ 2147483647 w 954"/>
                <a:gd name="T29" fmla="*/ 2147483647 h 930"/>
                <a:gd name="T30" fmla="*/ 2147483647 w 954"/>
                <a:gd name="T31" fmla="*/ 2147483647 h 930"/>
                <a:gd name="T32" fmla="*/ 2147483647 w 954"/>
                <a:gd name="T33" fmla="*/ 2147483647 h 930"/>
                <a:gd name="T34" fmla="*/ 2147483647 w 954"/>
                <a:gd name="T35" fmla="*/ 2147483647 h 930"/>
                <a:gd name="T36" fmla="*/ 2147483647 w 954"/>
                <a:gd name="T37" fmla="*/ 2147483647 h 930"/>
                <a:gd name="T38" fmla="*/ 2147483647 w 954"/>
                <a:gd name="T39" fmla="*/ 2147483647 h 930"/>
                <a:gd name="T40" fmla="*/ 2147483647 w 954"/>
                <a:gd name="T41" fmla="*/ 2147483647 h 930"/>
                <a:gd name="T42" fmla="*/ 2147483647 w 954"/>
                <a:gd name="T43" fmla="*/ 2147483647 h 930"/>
                <a:gd name="T44" fmla="*/ 2147483647 w 954"/>
                <a:gd name="T45" fmla="*/ 2147483647 h 930"/>
                <a:gd name="T46" fmla="*/ 2147483647 w 954"/>
                <a:gd name="T47" fmla="*/ 2147483647 h 930"/>
                <a:gd name="T48" fmla="*/ 2147483647 w 954"/>
                <a:gd name="T49" fmla="*/ 2147483647 h 930"/>
                <a:gd name="T50" fmla="*/ 0 w 954"/>
                <a:gd name="T51" fmla="*/ 2147483647 h 930"/>
                <a:gd name="T52" fmla="*/ 2147483647 w 954"/>
                <a:gd name="T53" fmla="*/ 2147483647 h 930"/>
                <a:gd name="T54" fmla="*/ 2147483647 w 954"/>
                <a:gd name="T55" fmla="*/ 2147483647 h 930"/>
                <a:gd name="T56" fmla="*/ 2147483647 w 954"/>
                <a:gd name="T57" fmla="*/ 2147483647 h 930"/>
                <a:gd name="T58" fmla="*/ 2147483647 w 954"/>
                <a:gd name="T59" fmla="*/ 2147483647 h 930"/>
                <a:gd name="T60" fmla="*/ 2147483647 w 954"/>
                <a:gd name="T61" fmla="*/ 2147483647 h 930"/>
                <a:gd name="T62" fmla="*/ 2147483647 w 954"/>
                <a:gd name="T63" fmla="*/ 2147483647 h 930"/>
                <a:gd name="T64" fmla="*/ 2147483647 w 954"/>
                <a:gd name="T65" fmla="*/ 2147483647 h 930"/>
                <a:gd name="T66" fmla="*/ 2147483647 w 954"/>
                <a:gd name="T67" fmla="*/ 2147483647 h 930"/>
                <a:gd name="T68" fmla="*/ 2147483647 w 954"/>
                <a:gd name="T69" fmla="*/ 2147483647 h 930"/>
                <a:gd name="T70" fmla="*/ 2147483647 w 954"/>
                <a:gd name="T71" fmla="*/ 2147483647 h 930"/>
                <a:gd name="T72" fmla="*/ 2147483647 w 954"/>
                <a:gd name="T73" fmla="*/ 2147483647 h 930"/>
                <a:gd name="T74" fmla="*/ 2147483647 w 954"/>
                <a:gd name="T75" fmla="*/ 2147483647 h 930"/>
                <a:gd name="T76" fmla="*/ 2147483647 w 954"/>
                <a:gd name="T77" fmla="*/ 2147483647 h 930"/>
                <a:gd name="T78" fmla="*/ 2147483647 w 954"/>
                <a:gd name="T79" fmla="*/ 2147483647 h 930"/>
                <a:gd name="T80" fmla="*/ 2147483647 w 954"/>
                <a:gd name="T81" fmla="*/ 2147483647 h 930"/>
                <a:gd name="T82" fmla="*/ 2147483647 w 954"/>
                <a:gd name="T83" fmla="*/ 2147483647 h 930"/>
                <a:gd name="T84" fmla="*/ 2147483647 w 954"/>
                <a:gd name="T85" fmla="*/ 2147483647 h 930"/>
                <a:gd name="T86" fmla="*/ 2147483647 w 954"/>
                <a:gd name="T87" fmla="*/ 2147483647 h 930"/>
                <a:gd name="T88" fmla="*/ 2147483647 w 954"/>
                <a:gd name="T89" fmla="*/ 2147483647 h 930"/>
                <a:gd name="T90" fmla="*/ 2147483647 w 954"/>
                <a:gd name="T91" fmla="*/ 2147483647 h 930"/>
                <a:gd name="T92" fmla="*/ 2147483647 w 954"/>
                <a:gd name="T93" fmla="*/ 2147483647 h 930"/>
                <a:gd name="T94" fmla="*/ 2147483647 w 954"/>
                <a:gd name="T95" fmla="*/ 2147483647 h 930"/>
                <a:gd name="T96" fmla="*/ 2147483647 w 954"/>
                <a:gd name="T97" fmla="*/ 2147483647 h 930"/>
                <a:gd name="T98" fmla="*/ 2147483647 w 954"/>
                <a:gd name="T99" fmla="*/ 2147483647 h 930"/>
                <a:gd name="T100" fmla="*/ 2147483647 w 954"/>
                <a:gd name="T101" fmla="*/ 2147483647 h 930"/>
                <a:gd name="T102" fmla="*/ 2147483647 w 954"/>
                <a:gd name="T103" fmla="*/ 2147483647 h 930"/>
                <a:gd name="T104" fmla="*/ 2147483647 w 954"/>
                <a:gd name="T105" fmla="*/ 2147483647 h 930"/>
                <a:gd name="T106" fmla="*/ 2147483647 w 954"/>
                <a:gd name="T107" fmla="*/ 2147483647 h 930"/>
                <a:gd name="T108" fmla="*/ 2147483647 w 954"/>
                <a:gd name="T109" fmla="*/ 2147483647 h 930"/>
                <a:gd name="T110" fmla="*/ 2147483647 w 954"/>
                <a:gd name="T111" fmla="*/ 2147483647 h 930"/>
                <a:gd name="T112" fmla="*/ 2147483647 w 954"/>
                <a:gd name="T113" fmla="*/ 2147483647 h 930"/>
                <a:gd name="T114" fmla="*/ 2147483647 w 954"/>
                <a:gd name="T115" fmla="*/ 2147483647 h 930"/>
                <a:gd name="T116" fmla="*/ 2147483647 w 954"/>
                <a:gd name="T117" fmla="*/ 2147483647 h 930"/>
                <a:gd name="T118" fmla="*/ 2147483647 w 954"/>
                <a:gd name="T119" fmla="*/ 2147483647 h 93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4"/>
                <a:gd name="T181" fmla="*/ 0 h 930"/>
                <a:gd name="T182" fmla="*/ 954 w 954"/>
                <a:gd name="T183" fmla="*/ 930 h 93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4" h="930">
                  <a:moveTo>
                    <a:pt x="264" y="42"/>
                  </a:moveTo>
                  <a:lnTo>
                    <a:pt x="264" y="12"/>
                  </a:lnTo>
                  <a:lnTo>
                    <a:pt x="252" y="0"/>
                  </a:lnTo>
                  <a:lnTo>
                    <a:pt x="234" y="0"/>
                  </a:lnTo>
                  <a:lnTo>
                    <a:pt x="228" y="6"/>
                  </a:lnTo>
                  <a:lnTo>
                    <a:pt x="228" y="18"/>
                  </a:lnTo>
                  <a:lnTo>
                    <a:pt x="234" y="24"/>
                  </a:lnTo>
                  <a:lnTo>
                    <a:pt x="234" y="36"/>
                  </a:lnTo>
                  <a:lnTo>
                    <a:pt x="240" y="42"/>
                  </a:lnTo>
                  <a:lnTo>
                    <a:pt x="264" y="42"/>
                  </a:lnTo>
                  <a:close/>
                  <a:moveTo>
                    <a:pt x="936" y="276"/>
                  </a:moveTo>
                  <a:lnTo>
                    <a:pt x="930" y="276"/>
                  </a:lnTo>
                  <a:lnTo>
                    <a:pt x="924" y="282"/>
                  </a:lnTo>
                  <a:lnTo>
                    <a:pt x="912" y="288"/>
                  </a:lnTo>
                  <a:lnTo>
                    <a:pt x="906" y="294"/>
                  </a:lnTo>
                  <a:lnTo>
                    <a:pt x="900" y="288"/>
                  </a:lnTo>
                  <a:lnTo>
                    <a:pt x="888" y="288"/>
                  </a:lnTo>
                  <a:lnTo>
                    <a:pt x="882" y="282"/>
                  </a:lnTo>
                  <a:lnTo>
                    <a:pt x="876" y="282"/>
                  </a:lnTo>
                  <a:lnTo>
                    <a:pt x="852" y="306"/>
                  </a:lnTo>
                  <a:lnTo>
                    <a:pt x="822" y="282"/>
                  </a:lnTo>
                  <a:lnTo>
                    <a:pt x="846" y="282"/>
                  </a:lnTo>
                  <a:lnTo>
                    <a:pt x="858" y="276"/>
                  </a:lnTo>
                  <a:lnTo>
                    <a:pt x="864" y="276"/>
                  </a:lnTo>
                  <a:lnTo>
                    <a:pt x="870" y="264"/>
                  </a:lnTo>
                  <a:lnTo>
                    <a:pt x="870" y="246"/>
                  </a:lnTo>
                  <a:lnTo>
                    <a:pt x="882" y="234"/>
                  </a:lnTo>
                  <a:lnTo>
                    <a:pt x="888" y="222"/>
                  </a:lnTo>
                  <a:lnTo>
                    <a:pt x="876" y="210"/>
                  </a:lnTo>
                  <a:lnTo>
                    <a:pt x="846" y="210"/>
                  </a:lnTo>
                  <a:lnTo>
                    <a:pt x="846" y="204"/>
                  </a:lnTo>
                  <a:lnTo>
                    <a:pt x="840" y="198"/>
                  </a:lnTo>
                  <a:lnTo>
                    <a:pt x="840" y="192"/>
                  </a:lnTo>
                  <a:lnTo>
                    <a:pt x="834" y="186"/>
                  </a:lnTo>
                  <a:lnTo>
                    <a:pt x="828" y="186"/>
                  </a:lnTo>
                  <a:lnTo>
                    <a:pt x="822" y="192"/>
                  </a:lnTo>
                  <a:lnTo>
                    <a:pt x="822" y="210"/>
                  </a:lnTo>
                  <a:lnTo>
                    <a:pt x="816" y="198"/>
                  </a:lnTo>
                  <a:lnTo>
                    <a:pt x="816" y="180"/>
                  </a:lnTo>
                  <a:lnTo>
                    <a:pt x="792" y="180"/>
                  </a:lnTo>
                  <a:lnTo>
                    <a:pt x="786" y="210"/>
                  </a:lnTo>
                  <a:lnTo>
                    <a:pt x="780" y="204"/>
                  </a:lnTo>
                  <a:lnTo>
                    <a:pt x="774" y="192"/>
                  </a:lnTo>
                  <a:lnTo>
                    <a:pt x="774" y="186"/>
                  </a:lnTo>
                  <a:lnTo>
                    <a:pt x="768" y="180"/>
                  </a:lnTo>
                  <a:lnTo>
                    <a:pt x="768" y="156"/>
                  </a:lnTo>
                  <a:lnTo>
                    <a:pt x="738" y="168"/>
                  </a:lnTo>
                  <a:lnTo>
                    <a:pt x="744" y="162"/>
                  </a:lnTo>
                  <a:lnTo>
                    <a:pt x="756" y="156"/>
                  </a:lnTo>
                  <a:lnTo>
                    <a:pt x="762" y="156"/>
                  </a:lnTo>
                  <a:lnTo>
                    <a:pt x="762" y="144"/>
                  </a:lnTo>
                  <a:lnTo>
                    <a:pt x="750" y="138"/>
                  </a:lnTo>
                  <a:lnTo>
                    <a:pt x="744" y="138"/>
                  </a:lnTo>
                  <a:lnTo>
                    <a:pt x="744" y="132"/>
                  </a:lnTo>
                  <a:lnTo>
                    <a:pt x="750" y="132"/>
                  </a:lnTo>
                  <a:lnTo>
                    <a:pt x="762" y="126"/>
                  </a:lnTo>
                  <a:lnTo>
                    <a:pt x="774" y="126"/>
                  </a:lnTo>
                  <a:lnTo>
                    <a:pt x="792" y="120"/>
                  </a:lnTo>
                  <a:lnTo>
                    <a:pt x="804" y="120"/>
                  </a:lnTo>
                  <a:lnTo>
                    <a:pt x="810" y="114"/>
                  </a:lnTo>
                  <a:lnTo>
                    <a:pt x="726" y="114"/>
                  </a:lnTo>
                  <a:lnTo>
                    <a:pt x="690" y="120"/>
                  </a:lnTo>
                  <a:lnTo>
                    <a:pt x="678" y="120"/>
                  </a:lnTo>
                  <a:lnTo>
                    <a:pt x="690" y="132"/>
                  </a:lnTo>
                  <a:lnTo>
                    <a:pt x="678" y="132"/>
                  </a:lnTo>
                  <a:lnTo>
                    <a:pt x="666" y="138"/>
                  </a:lnTo>
                  <a:lnTo>
                    <a:pt x="654" y="138"/>
                  </a:lnTo>
                  <a:lnTo>
                    <a:pt x="642" y="144"/>
                  </a:lnTo>
                  <a:lnTo>
                    <a:pt x="636" y="144"/>
                  </a:lnTo>
                  <a:lnTo>
                    <a:pt x="624" y="150"/>
                  </a:lnTo>
                  <a:lnTo>
                    <a:pt x="606" y="168"/>
                  </a:lnTo>
                  <a:lnTo>
                    <a:pt x="594" y="174"/>
                  </a:lnTo>
                  <a:lnTo>
                    <a:pt x="576" y="174"/>
                  </a:lnTo>
                  <a:lnTo>
                    <a:pt x="564" y="162"/>
                  </a:lnTo>
                  <a:lnTo>
                    <a:pt x="546" y="156"/>
                  </a:lnTo>
                  <a:lnTo>
                    <a:pt x="534" y="144"/>
                  </a:lnTo>
                  <a:lnTo>
                    <a:pt x="522" y="138"/>
                  </a:lnTo>
                  <a:lnTo>
                    <a:pt x="510" y="126"/>
                  </a:lnTo>
                  <a:lnTo>
                    <a:pt x="492" y="126"/>
                  </a:lnTo>
                  <a:lnTo>
                    <a:pt x="450" y="132"/>
                  </a:lnTo>
                  <a:lnTo>
                    <a:pt x="372" y="132"/>
                  </a:lnTo>
                  <a:lnTo>
                    <a:pt x="360" y="120"/>
                  </a:lnTo>
                  <a:lnTo>
                    <a:pt x="354" y="108"/>
                  </a:lnTo>
                  <a:lnTo>
                    <a:pt x="354" y="84"/>
                  </a:lnTo>
                  <a:lnTo>
                    <a:pt x="348" y="72"/>
                  </a:lnTo>
                  <a:lnTo>
                    <a:pt x="336" y="60"/>
                  </a:lnTo>
                  <a:lnTo>
                    <a:pt x="324" y="54"/>
                  </a:lnTo>
                  <a:lnTo>
                    <a:pt x="276" y="54"/>
                  </a:lnTo>
                  <a:lnTo>
                    <a:pt x="240" y="60"/>
                  </a:lnTo>
                  <a:lnTo>
                    <a:pt x="222" y="72"/>
                  </a:lnTo>
                  <a:lnTo>
                    <a:pt x="210" y="78"/>
                  </a:lnTo>
                  <a:lnTo>
                    <a:pt x="204" y="78"/>
                  </a:lnTo>
                  <a:lnTo>
                    <a:pt x="180" y="90"/>
                  </a:lnTo>
                  <a:lnTo>
                    <a:pt x="162" y="96"/>
                  </a:lnTo>
                  <a:lnTo>
                    <a:pt x="144" y="108"/>
                  </a:lnTo>
                  <a:lnTo>
                    <a:pt x="138" y="120"/>
                  </a:lnTo>
                  <a:lnTo>
                    <a:pt x="138" y="144"/>
                  </a:lnTo>
                  <a:lnTo>
                    <a:pt x="150" y="168"/>
                  </a:lnTo>
                  <a:lnTo>
                    <a:pt x="156" y="186"/>
                  </a:lnTo>
                  <a:lnTo>
                    <a:pt x="162" y="198"/>
                  </a:lnTo>
                  <a:lnTo>
                    <a:pt x="156" y="210"/>
                  </a:lnTo>
                  <a:lnTo>
                    <a:pt x="150" y="228"/>
                  </a:lnTo>
                  <a:lnTo>
                    <a:pt x="138" y="234"/>
                  </a:lnTo>
                  <a:lnTo>
                    <a:pt x="132" y="246"/>
                  </a:lnTo>
                  <a:lnTo>
                    <a:pt x="126" y="252"/>
                  </a:lnTo>
                  <a:lnTo>
                    <a:pt x="120" y="252"/>
                  </a:lnTo>
                  <a:lnTo>
                    <a:pt x="126" y="222"/>
                  </a:lnTo>
                  <a:lnTo>
                    <a:pt x="114" y="222"/>
                  </a:lnTo>
                  <a:lnTo>
                    <a:pt x="108" y="216"/>
                  </a:lnTo>
                  <a:lnTo>
                    <a:pt x="96" y="210"/>
                  </a:lnTo>
                  <a:lnTo>
                    <a:pt x="90" y="204"/>
                  </a:lnTo>
                  <a:lnTo>
                    <a:pt x="84" y="192"/>
                  </a:lnTo>
                  <a:lnTo>
                    <a:pt x="96" y="168"/>
                  </a:lnTo>
                  <a:lnTo>
                    <a:pt x="108" y="156"/>
                  </a:lnTo>
                  <a:lnTo>
                    <a:pt x="120" y="132"/>
                  </a:lnTo>
                  <a:lnTo>
                    <a:pt x="120" y="78"/>
                  </a:lnTo>
                  <a:lnTo>
                    <a:pt x="114" y="66"/>
                  </a:lnTo>
                  <a:lnTo>
                    <a:pt x="114" y="54"/>
                  </a:lnTo>
                  <a:lnTo>
                    <a:pt x="108" y="48"/>
                  </a:lnTo>
                  <a:lnTo>
                    <a:pt x="108" y="54"/>
                  </a:lnTo>
                  <a:lnTo>
                    <a:pt x="102" y="66"/>
                  </a:lnTo>
                  <a:lnTo>
                    <a:pt x="90" y="78"/>
                  </a:lnTo>
                  <a:lnTo>
                    <a:pt x="72" y="84"/>
                  </a:lnTo>
                  <a:lnTo>
                    <a:pt x="48" y="108"/>
                  </a:lnTo>
                  <a:lnTo>
                    <a:pt x="36" y="144"/>
                  </a:lnTo>
                  <a:lnTo>
                    <a:pt x="36" y="162"/>
                  </a:lnTo>
                  <a:lnTo>
                    <a:pt x="30" y="168"/>
                  </a:lnTo>
                  <a:lnTo>
                    <a:pt x="30" y="192"/>
                  </a:lnTo>
                  <a:lnTo>
                    <a:pt x="6" y="216"/>
                  </a:lnTo>
                  <a:lnTo>
                    <a:pt x="0" y="228"/>
                  </a:lnTo>
                  <a:lnTo>
                    <a:pt x="0" y="240"/>
                  </a:lnTo>
                  <a:lnTo>
                    <a:pt x="6" y="246"/>
                  </a:lnTo>
                  <a:lnTo>
                    <a:pt x="6" y="240"/>
                  </a:lnTo>
                  <a:lnTo>
                    <a:pt x="18" y="228"/>
                  </a:lnTo>
                  <a:lnTo>
                    <a:pt x="24" y="228"/>
                  </a:lnTo>
                  <a:lnTo>
                    <a:pt x="36" y="240"/>
                  </a:lnTo>
                  <a:lnTo>
                    <a:pt x="42" y="252"/>
                  </a:lnTo>
                  <a:lnTo>
                    <a:pt x="42" y="288"/>
                  </a:lnTo>
                  <a:lnTo>
                    <a:pt x="48" y="294"/>
                  </a:lnTo>
                  <a:lnTo>
                    <a:pt x="60" y="300"/>
                  </a:lnTo>
                  <a:lnTo>
                    <a:pt x="66" y="306"/>
                  </a:lnTo>
                  <a:lnTo>
                    <a:pt x="66" y="318"/>
                  </a:lnTo>
                  <a:lnTo>
                    <a:pt x="54" y="342"/>
                  </a:lnTo>
                  <a:lnTo>
                    <a:pt x="54" y="384"/>
                  </a:lnTo>
                  <a:lnTo>
                    <a:pt x="66" y="384"/>
                  </a:lnTo>
                  <a:lnTo>
                    <a:pt x="66" y="396"/>
                  </a:lnTo>
                  <a:lnTo>
                    <a:pt x="72" y="408"/>
                  </a:lnTo>
                  <a:lnTo>
                    <a:pt x="78" y="414"/>
                  </a:lnTo>
                  <a:lnTo>
                    <a:pt x="102" y="414"/>
                  </a:lnTo>
                  <a:lnTo>
                    <a:pt x="108" y="408"/>
                  </a:lnTo>
                  <a:lnTo>
                    <a:pt x="120" y="408"/>
                  </a:lnTo>
                  <a:lnTo>
                    <a:pt x="132" y="414"/>
                  </a:lnTo>
                  <a:lnTo>
                    <a:pt x="138" y="414"/>
                  </a:lnTo>
                  <a:lnTo>
                    <a:pt x="150" y="420"/>
                  </a:lnTo>
                  <a:lnTo>
                    <a:pt x="162" y="420"/>
                  </a:lnTo>
                  <a:lnTo>
                    <a:pt x="168" y="414"/>
                  </a:lnTo>
                  <a:lnTo>
                    <a:pt x="168" y="408"/>
                  </a:lnTo>
                  <a:lnTo>
                    <a:pt x="180" y="408"/>
                  </a:lnTo>
                  <a:lnTo>
                    <a:pt x="186" y="414"/>
                  </a:lnTo>
                  <a:lnTo>
                    <a:pt x="198" y="420"/>
                  </a:lnTo>
                  <a:lnTo>
                    <a:pt x="222" y="420"/>
                  </a:lnTo>
                  <a:lnTo>
                    <a:pt x="222" y="426"/>
                  </a:lnTo>
                  <a:lnTo>
                    <a:pt x="228" y="432"/>
                  </a:lnTo>
                  <a:lnTo>
                    <a:pt x="234" y="444"/>
                  </a:lnTo>
                  <a:lnTo>
                    <a:pt x="240" y="462"/>
                  </a:lnTo>
                  <a:lnTo>
                    <a:pt x="264" y="486"/>
                  </a:lnTo>
                  <a:lnTo>
                    <a:pt x="288" y="486"/>
                  </a:lnTo>
                  <a:lnTo>
                    <a:pt x="288" y="480"/>
                  </a:lnTo>
                  <a:lnTo>
                    <a:pt x="306" y="480"/>
                  </a:lnTo>
                  <a:lnTo>
                    <a:pt x="312" y="486"/>
                  </a:lnTo>
                  <a:lnTo>
                    <a:pt x="336" y="486"/>
                  </a:lnTo>
                  <a:lnTo>
                    <a:pt x="342" y="480"/>
                  </a:lnTo>
                  <a:lnTo>
                    <a:pt x="366" y="486"/>
                  </a:lnTo>
                  <a:lnTo>
                    <a:pt x="372" y="480"/>
                  </a:lnTo>
                  <a:lnTo>
                    <a:pt x="384" y="474"/>
                  </a:lnTo>
                  <a:lnTo>
                    <a:pt x="402" y="474"/>
                  </a:lnTo>
                  <a:lnTo>
                    <a:pt x="408" y="480"/>
                  </a:lnTo>
                  <a:lnTo>
                    <a:pt x="408" y="492"/>
                  </a:lnTo>
                  <a:lnTo>
                    <a:pt x="390" y="510"/>
                  </a:lnTo>
                  <a:lnTo>
                    <a:pt x="390" y="534"/>
                  </a:lnTo>
                  <a:lnTo>
                    <a:pt x="384" y="540"/>
                  </a:lnTo>
                  <a:lnTo>
                    <a:pt x="378" y="540"/>
                  </a:lnTo>
                  <a:lnTo>
                    <a:pt x="366" y="552"/>
                  </a:lnTo>
                  <a:lnTo>
                    <a:pt x="366" y="576"/>
                  </a:lnTo>
                  <a:lnTo>
                    <a:pt x="372" y="588"/>
                  </a:lnTo>
                  <a:lnTo>
                    <a:pt x="372" y="618"/>
                  </a:lnTo>
                  <a:lnTo>
                    <a:pt x="366" y="630"/>
                  </a:lnTo>
                  <a:lnTo>
                    <a:pt x="366" y="642"/>
                  </a:lnTo>
                  <a:lnTo>
                    <a:pt x="372" y="648"/>
                  </a:lnTo>
                  <a:lnTo>
                    <a:pt x="384" y="648"/>
                  </a:lnTo>
                  <a:lnTo>
                    <a:pt x="384" y="672"/>
                  </a:lnTo>
                  <a:lnTo>
                    <a:pt x="390" y="684"/>
                  </a:lnTo>
                  <a:lnTo>
                    <a:pt x="402" y="690"/>
                  </a:lnTo>
                  <a:lnTo>
                    <a:pt x="408" y="702"/>
                  </a:lnTo>
                  <a:lnTo>
                    <a:pt x="408" y="708"/>
                  </a:lnTo>
                  <a:lnTo>
                    <a:pt x="402" y="720"/>
                  </a:lnTo>
                  <a:lnTo>
                    <a:pt x="372" y="750"/>
                  </a:lnTo>
                  <a:lnTo>
                    <a:pt x="366" y="750"/>
                  </a:lnTo>
                  <a:lnTo>
                    <a:pt x="390" y="762"/>
                  </a:lnTo>
                  <a:lnTo>
                    <a:pt x="402" y="774"/>
                  </a:lnTo>
                  <a:lnTo>
                    <a:pt x="414" y="774"/>
                  </a:lnTo>
                  <a:lnTo>
                    <a:pt x="414" y="798"/>
                  </a:lnTo>
                  <a:lnTo>
                    <a:pt x="420" y="804"/>
                  </a:lnTo>
                  <a:lnTo>
                    <a:pt x="420" y="822"/>
                  </a:lnTo>
                  <a:lnTo>
                    <a:pt x="426" y="828"/>
                  </a:lnTo>
                  <a:lnTo>
                    <a:pt x="426" y="846"/>
                  </a:lnTo>
                  <a:lnTo>
                    <a:pt x="432" y="858"/>
                  </a:lnTo>
                  <a:lnTo>
                    <a:pt x="432" y="876"/>
                  </a:lnTo>
                  <a:lnTo>
                    <a:pt x="444" y="888"/>
                  </a:lnTo>
                  <a:lnTo>
                    <a:pt x="450" y="900"/>
                  </a:lnTo>
                  <a:lnTo>
                    <a:pt x="450" y="906"/>
                  </a:lnTo>
                  <a:lnTo>
                    <a:pt x="462" y="918"/>
                  </a:lnTo>
                  <a:lnTo>
                    <a:pt x="468" y="918"/>
                  </a:lnTo>
                  <a:lnTo>
                    <a:pt x="480" y="924"/>
                  </a:lnTo>
                  <a:lnTo>
                    <a:pt x="486" y="924"/>
                  </a:lnTo>
                  <a:lnTo>
                    <a:pt x="498" y="918"/>
                  </a:lnTo>
                  <a:lnTo>
                    <a:pt x="504" y="912"/>
                  </a:lnTo>
                  <a:lnTo>
                    <a:pt x="516" y="906"/>
                  </a:lnTo>
                  <a:lnTo>
                    <a:pt x="522" y="900"/>
                  </a:lnTo>
                  <a:lnTo>
                    <a:pt x="528" y="906"/>
                  </a:lnTo>
                  <a:lnTo>
                    <a:pt x="528" y="930"/>
                  </a:lnTo>
                  <a:lnTo>
                    <a:pt x="534" y="930"/>
                  </a:lnTo>
                  <a:lnTo>
                    <a:pt x="546" y="918"/>
                  </a:lnTo>
                  <a:lnTo>
                    <a:pt x="558" y="894"/>
                  </a:lnTo>
                  <a:lnTo>
                    <a:pt x="570" y="882"/>
                  </a:lnTo>
                  <a:lnTo>
                    <a:pt x="588" y="882"/>
                  </a:lnTo>
                  <a:lnTo>
                    <a:pt x="594" y="876"/>
                  </a:lnTo>
                  <a:lnTo>
                    <a:pt x="630" y="858"/>
                  </a:lnTo>
                  <a:lnTo>
                    <a:pt x="636" y="846"/>
                  </a:lnTo>
                  <a:lnTo>
                    <a:pt x="636" y="816"/>
                  </a:lnTo>
                  <a:lnTo>
                    <a:pt x="678" y="816"/>
                  </a:lnTo>
                  <a:lnTo>
                    <a:pt x="684" y="810"/>
                  </a:lnTo>
                  <a:lnTo>
                    <a:pt x="690" y="798"/>
                  </a:lnTo>
                  <a:lnTo>
                    <a:pt x="690" y="792"/>
                  </a:lnTo>
                  <a:lnTo>
                    <a:pt x="684" y="786"/>
                  </a:lnTo>
                  <a:lnTo>
                    <a:pt x="636" y="780"/>
                  </a:lnTo>
                  <a:lnTo>
                    <a:pt x="636" y="750"/>
                  </a:lnTo>
                  <a:lnTo>
                    <a:pt x="630" y="738"/>
                  </a:lnTo>
                  <a:lnTo>
                    <a:pt x="618" y="726"/>
                  </a:lnTo>
                  <a:lnTo>
                    <a:pt x="624" y="720"/>
                  </a:lnTo>
                  <a:lnTo>
                    <a:pt x="624" y="690"/>
                  </a:lnTo>
                  <a:lnTo>
                    <a:pt x="618" y="684"/>
                  </a:lnTo>
                  <a:lnTo>
                    <a:pt x="606" y="678"/>
                  </a:lnTo>
                  <a:lnTo>
                    <a:pt x="588" y="660"/>
                  </a:lnTo>
                  <a:lnTo>
                    <a:pt x="588" y="630"/>
                  </a:lnTo>
                  <a:lnTo>
                    <a:pt x="594" y="636"/>
                  </a:lnTo>
                  <a:lnTo>
                    <a:pt x="594" y="642"/>
                  </a:lnTo>
                  <a:lnTo>
                    <a:pt x="636" y="642"/>
                  </a:lnTo>
                  <a:lnTo>
                    <a:pt x="642" y="648"/>
                  </a:lnTo>
                  <a:lnTo>
                    <a:pt x="642" y="666"/>
                  </a:lnTo>
                  <a:lnTo>
                    <a:pt x="654" y="666"/>
                  </a:lnTo>
                  <a:lnTo>
                    <a:pt x="666" y="660"/>
                  </a:lnTo>
                  <a:lnTo>
                    <a:pt x="678" y="666"/>
                  </a:lnTo>
                  <a:lnTo>
                    <a:pt x="684" y="660"/>
                  </a:lnTo>
                  <a:lnTo>
                    <a:pt x="696" y="660"/>
                  </a:lnTo>
                  <a:lnTo>
                    <a:pt x="702" y="666"/>
                  </a:lnTo>
                  <a:lnTo>
                    <a:pt x="708" y="678"/>
                  </a:lnTo>
                  <a:lnTo>
                    <a:pt x="720" y="690"/>
                  </a:lnTo>
                  <a:lnTo>
                    <a:pt x="732" y="696"/>
                  </a:lnTo>
                  <a:lnTo>
                    <a:pt x="738" y="690"/>
                  </a:lnTo>
                  <a:lnTo>
                    <a:pt x="738" y="672"/>
                  </a:lnTo>
                  <a:lnTo>
                    <a:pt x="744" y="660"/>
                  </a:lnTo>
                  <a:lnTo>
                    <a:pt x="744" y="648"/>
                  </a:lnTo>
                  <a:lnTo>
                    <a:pt x="750" y="642"/>
                  </a:lnTo>
                  <a:lnTo>
                    <a:pt x="768" y="642"/>
                  </a:lnTo>
                  <a:lnTo>
                    <a:pt x="774" y="648"/>
                  </a:lnTo>
                  <a:lnTo>
                    <a:pt x="792" y="648"/>
                  </a:lnTo>
                  <a:lnTo>
                    <a:pt x="804" y="642"/>
                  </a:lnTo>
                  <a:lnTo>
                    <a:pt x="828" y="618"/>
                  </a:lnTo>
                  <a:lnTo>
                    <a:pt x="840" y="612"/>
                  </a:lnTo>
                  <a:lnTo>
                    <a:pt x="864" y="612"/>
                  </a:lnTo>
                  <a:lnTo>
                    <a:pt x="864" y="600"/>
                  </a:lnTo>
                  <a:lnTo>
                    <a:pt x="876" y="600"/>
                  </a:lnTo>
                  <a:lnTo>
                    <a:pt x="882" y="594"/>
                  </a:lnTo>
                  <a:lnTo>
                    <a:pt x="882" y="558"/>
                  </a:lnTo>
                  <a:lnTo>
                    <a:pt x="846" y="522"/>
                  </a:lnTo>
                  <a:lnTo>
                    <a:pt x="840" y="510"/>
                  </a:lnTo>
                  <a:lnTo>
                    <a:pt x="834" y="504"/>
                  </a:lnTo>
                  <a:lnTo>
                    <a:pt x="834" y="492"/>
                  </a:lnTo>
                  <a:lnTo>
                    <a:pt x="846" y="486"/>
                  </a:lnTo>
                  <a:lnTo>
                    <a:pt x="852" y="486"/>
                  </a:lnTo>
                  <a:lnTo>
                    <a:pt x="864" y="480"/>
                  </a:lnTo>
                  <a:lnTo>
                    <a:pt x="864" y="462"/>
                  </a:lnTo>
                  <a:lnTo>
                    <a:pt x="846" y="444"/>
                  </a:lnTo>
                  <a:lnTo>
                    <a:pt x="846" y="438"/>
                  </a:lnTo>
                  <a:lnTo>
                    <a:pt x="876" y="438"/>
                  </a:lnTo>
                  <a:lnTo>
                    <a:pt x="888" y="432"/>
                  </a:lnTo>
                  <a:lnTo>
                    <a:pt x="900" y="432"/>
                  </a:lnTo>
                  <a:lnTo>
                    <a:pt x="912" y="426"/>
                  </a:lnTo>
                  <a:lnTo>
                    <a:pt x="918" y="420"/>
                  </a:lnTo>
                  <a:lnTo>
                    <a:pt x="918" y="402"/>
                  </a:lnTo>
                  <a:lnTo>
                    <a:pt x="894" y="402"/>
                  </a:lnTo>
                  <a:lnTo>
                    <a:pt x="894" y="360"/>
                  </a:lnTo>
                  <a:lnTo>
                    <a:pt x="906" y="348"/>
                  </a:lnTo>
                  <a:lnTo>
                    <a:pt x="918" y="348"/>
                  </a:lnTo>
                  <a:lnTo>
                    <a:pt x="924" y="342"/>
                  </a:lnTo>
                  <a:lnTo>
                    <a:pt x="930" y="342"/>
                  </a:lnTo>
                  <a:lnTo>
                    <a:pt x="936" y="336"/>
                  </a:lnTo>
                  <a:lnTo>
                    <a:pt x="954" y="300"/>
                  </a:lnTo>
                  <a:lnTo>
                    <a:pt x="948" y="294"/>
                  </a:lnTo>
                  <a:lnTo>
                    <a:pt x="942" y="282"/>
                  </a:lnTo>
                  <a:lnTo>
                    <a:pt x="936" y="27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 name="USA (Alaska)" descr="© INSCALE GmbH, 05.05.2010&#10;http://www.presentationload.com/">
              <a:extLst>
                <a:ext uri="{FF2B5EF4-FFF2-40B4-BE49-F238E27FC236}">
                  <a16:creationId xmlns:a16="http://schemas.microsoft.com/office/drawing/2014/main" id="{98627801-C575-FF19-71FA-8D3BB1325E6F}"/>
                </a:ext>
              </a:extLst>
            </p:cNvPr>
            <p:cNvSpPr>
              <a:spLocks noEditPoints="1"/>
            </p:cNvSpPr>
            <p:nvPr/>
          </p:nvSpPr>
          <p:spPr bwMode="gray">
            <a:xfrm>
              <a:off x="829624" y="1758928"/>
              <a:ext cx="1449440" cy="626985"/>
            </a:xfrm>
            <a:custGeom>
              <a:avLst/>
              <a:gdLst>
                <a:gd name="T0" fmla="*/ 2147483647 w 3072"/>
                <a:gd name="T1" fmla="*/ 2147483647 h 1332"/>
                <a:gd name="T2" fmla="*/ 2147483647 w 3072"/>
                <a:gd name="T3" fmla="*/ 2147483647 h 1332"/>
                <a:gd name="T4" fmla="*/ 2147483647 w 3072"/>
                <a:gd name="T5" fmla="*/ 2147483647 h 1332"/>
                <a:gd name="T6" fmla="*/ 2147483647 w 3072"/>
                <a:gd name="T7" fmla="*/ 2147483647 h 1332"/>
                <a:gd name="T8" fmla="*/ 2147483647 w 3072"/>
                <a:gd name="T9" fmla="*/ 2147483647 h 1332"/>
                <a:gd name="T10" fmla="*/ 2147483647 w 3072"/>
                <a:gd name="T11" fmla="*/ 2147483647 h 1332"/>
                <a:gd name="T12" fmla="*/ 2147483647 w 3072"/>
                <a:gd name="T13" fmla="*/ 2147483647 h 1332"/>
                <a:gd name="T14" fmla="*/ 2147483647 w 3072"/>
                <a:gd name="T15" fmla="*/ 2147483647 h 1332"/>
                <a:gd name="T16" fmla="*/ 2147483647 w 3072"/>
                <a:gd name="T17" fmla="*/ 2147483647 h 1332"/>
                <a:gd name="T18" fmla="*/ 2147483647 w 3072"/>
                <a:gd name="T19" fmla="*/ 2147483647 h 1332"/>
                <a:gd name="T20" fmla="*/ 2147483647 w 3072"/>
                <a:gd name="T21" fmla="*/ 2147483647 h 1332"/>
                <a:gd name="T22" fmla="*/ 2147483647 w 3072"/>
                <a:gd name="T23" fmla="*/ 0 h 1332"/>
                <a:gd name="T24" fmla="*/ 2147483647 w 3072"/>
                <a:gd name="T25" fmla="*/ 2147483647 h 1332"/>
                <a:gd name="T26" fmla="*/ 2147483647 w 3072"/>
                <a:gd name="T27" fmla="*/ 2147483647 h 1332"/>
                <a:gd name="T28" fmla="*/ 2147483647 w 3072"/>
                <a:gd name="T29" fmla="*/ 2147483647 h 1332"/>
                <a:gd name="T30" fmla="*/ 2147483647 w 3072"/>
                <a:gd name="T31" fmla="*/ 2147483647 h 1332"/>
                <a:gd name="T32" fmla="*/ 2147483647 w 3072"/>
                <a:gd name="T33" fmla="*/ 2147483647 h 1332"/>
                <a:gd name="T34" fmla="*/ 2147483647 w 3072"/>
                <a:gd name="T35" fmla="*/ 2147483647 h 1332"/>
                <a:gd name="T36" fmla="*/ 2147483647 w 3072"/>
                <a:gd name="T37" fmla="*/ 2147483647 h 1332"/>
                <a:gd name="T38" fmla="*/ 2147483647 w 3072"/>
                <a:gd name="T39" fmla="*/ 2147483647 h 1332"/>
                <a:gd name="T40" fmla="*/ 2147483647 w 3072"/>
                <a:gd name="T41" fmla="*/ 2147483647 h 1332"/>
                <a:gd name="T42" fmla="*/ 2147483647 w 3072"/>
                <a:gd name="T43" fmla="*/ 2147483647 h 1332"/>
                <a:gd name="T44" fmla="*/ 2147483647 w 3072"/>
                <a:gd name="T45" fmla="*/ 2147483647 h 1332"/>
                <a:gd name="T46" fmla="*/ 2147483647 w 3072"/>
                <a:gd name="T47" fmla="*/ 2147483647 h 1332"/>
                <a:gd name="T48" fmla="*/ 2147483647 w 3072"/>
                <a:gd name="T49" fmla="*/ 2147483647 h 1332"/>
                <a:gd name="T50" fmla="*/ 2147483647 w 3072"/>
                <a:gd name="T51" fmla="*/ 2147483647 h 1332"/>
                <a:gd name="T52" fmla="*/ 2147483647 w 3072"/>
                <a:gd name="T53" fmla="*/ 2147483647 h 1332"/>
                <a:gd name="T54" fmla="*/ 2147483647 w 3072"/>
                <a:gd name="T55" fmla="*/ 2147483647 h 1332"/>
                <a:gd name="T56" fmla="*/ 2147483647 w 3072"/>
                <a:gd name="T57" fmla="*/ 2147483647 h 1332"/>
                <a:gd name="T58" fmla="*/ 2147483647 w 3072"/>
                <a:gd name="T59" fmla="*/ 2147483647 h 1332"/>
                <a:gd name="T60" fmla="*/ 2147483647 w 3072"/>
                <a:gd name="T61" fmla="*/ 2147483647 h 1332"/>
                <a:gd name="T62" fmla="*/ 2147483647 w 3072"/>
                <a:gd name="T63" fmla="*/ 2147483647 h 1332"/>
                <a:gd name="T64" fmla="*/ 2147483647 w 3072"/>
                <a:gd name="T65" fmla="*/ 2147483647 h 1332"/>
                <a:gd name="T66" fmla="*/ 2147483647 w 3072"/>
                <a:gd name="T67" fmla="*/ 2147483647 h 1332"/>
                <a:gd name="T68" fmla="*/ 2147483647 w 3072"/>
                <a:gd name="T69" fmla="*/ 2147483647 h 1332"/>
                <a:gd name="T70" fmla="*/ 2147483647 w 3072"/>
                <a:gd name="T71" fmla="*/ 2147483647 h 1332"/>
                <a:gd name="T72" fmla="*/ 2147483647 w 3072"/>
                <a:gd name="T73" fmla="*/ 2147483647 h 1332"/>
                <a:gd name="T74" fmla="*/ 2147483647 w 3072"/>
                <a:gd name="T75" fmla="*/ 2147483647 h 1332"/>
                <a:gd name="T76" fmla="*/ 2147483647 w 3072"/>
                <a:gd name="T77" fmla="*/ 2147483647 h 1332"/>
                <a:gd name="T78" fmla="*/ 2147483647 w 3072"/>
                <a:gd name="T79" fmla="*/ 2147483647 h 1332"/>
                <a:gd name="T80" fmla="*/ 2147483647 w 3072"/>
                <a:gd name="T81" fmla="*/ 2147483647 h 1332"/>
                <a:gd name="T82" fmla="*/ 2147483647 w 3072"/>
                <a:gd name="T83" fmla="*/ 2147483647 h 1332"/>
                <a:gd name="T84" fmla="*/ 2147483647 w 3072"/>
                <a:gd name="T85" fmla="*/ 2147483647 h 1332"/>
                <a:gd name="T86" fmla="*/ 2147483647 w 3072"/>
                <a:gd name="T87" fmla="*/ 2147483647 h 1332"/>
                <a:gd name="T88" fmla="*/ 2147483647 w 3072"/>
                <a:gd name="T89" fmla="*/ 2147483647 h 1332"/>
                <a:gd name="T90" fmla="*/ 2147483647 w 3072"/>
                <a:gd name="T91" fmla="*/ 2147483647 h 1332"/>
                <a:gd name="T92" fmla="*/ 2147483647 w 3072"/>
                <a:gd name="T93" fmla="*/ 2147483647 h 1332"/>
                <a:gd name="T94" fmla="*/ 2147483647 w 3072"/>
                <a:gd name="T95" fmla="*/ 2147483647 h 1332"/>
                <a:gd name="T96" fmla="*/ 2147483647 w 3072"/>
                <a:gd name="T97" fmla="*/ 2147483647 h 1332"/>
                <a:gd name="T98" fmla="*/ 2147483647 w 3072"/>
                <a:gd name="T99" fmla="*/ 2147483647 h 1332"/>
                <a:gd name="T100" fmla="*/ 2147483647 w 3072"/>
                <a:gd name="T101" fmla="*/ 2147483647 h 1332"/>
                <a:gd name="T102" fmla="*/ 2147483647 w 3072"/>
                <a:gd name="T103" fmla="*/ 2147483647 h 1332"/>
                <a:gd name="T104" fmla="*/ 2147483647 w 3072"/>
                <a:gd name="T105" fmla="*/ 2147483647 h 1332"/>
                <a:gd name="T106" fmla="*/ 2147483647 w 3072"/>
                <a:gd name="T107" fmla="*/ 2147483647 h 1332"/>
                <a:gd name="T108" fmla="*/ 2147483647 w 3072"/>
                <a:gd name="T109" fmla="*/ 2147483647 h 1332"/>
                <a:gd name="T110" fmla="*/ 2147483647 w 3072"/>
                <a:gd name="T111" fmla="*/ 2147483647 h 1332"/>
                <a:gd name="T112" fmla="*/ 2147483647 w 3072"/>
                <a:gd name="T113" fmla="*/ 2147483647 h 1332"/>
                <a:gd name="T114" fmla="*/ 2147483647 w 3072"/>
                <a:gd name="T115" fmla="*/ 2147483647 h 1332"/>
                <a:gd name="T116" fmla="*/ 2147483647 w 3072"/>
                <a:gd name="T117" fmla="*/ 2147483647 h 1332"/>
                <a:gd name="T118" fmla="*/ 2147483647 w 3072"/>
                <a:gd name="T119" fmla="*/ 2147483647 h 1332"/>
                <a:gd name="T120" fmla="*/ 2147483647 w 3072"/>
                <a:gd name="T121" fmla="*/ 2147483647 h 133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72"/>
                <a:gd name="T184" fmla="*/ 0 h 1332"/>
                <a:gd name="T185" fmla="*/ 3072 w 3072"/>
                <a:gd name="T186" fmla="*/ 1332 h 133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72" h="1332">
                  <a:moveTo>
                    <a:pt x="2454" y="930"/>
                  </a:moveTo>
                  <a:lnTo>
                    <a:pt x="2418" y="966"/>
                  </a:lnTo>
                  <a:lnTo>
                    <a:pt x="2400" y="1002"/>
                  </a:lnTo>
                  <a:lnTo>
                    <a:pt x="2412" y="1002"/>
                  </a:lnTo>
                  <a:lnTo>
                    <a:pt x="2448" y="984"/>
                  </a:lnTo>
                  <a:lnTo>
                    <a:pt x="2460" y="972"/>
                  </a:lnTo>
                  <a:lnTo>
                    <a:pt x="2460" y="954"/>
                  </a:lnTo>
                  <a:lnTo>
                    <a:pt x="2472" y="942"/>
                  </a:lnTo>
                  <a:lnTo>
                    <a:pt x="2460" y="930"/>
                  </a:lnTo>
                  <a:lnTo>
                    <a:pt x="2454" y="930"/>
                  </a:lnTo>
                  <a:close/>
                  <a:moveTo>
                    <a:pt x="2400" y="930"/>
                  </a:moveTo>
                  <a:lnTo>
                    <a:pt x="2388" y="930"/>
                  </a:lnTo>
                  <a:lnTo>
                    <a:pt x="2376" y="936"/>
                  </a:lnTo>
                  <a:lnTo>
                    <a:pt x="2364" y="948"/>
                  </a:lnTo>
                  <a:lnTo>
                    <a:pt x="2364" y="954"/>
                  </a:lnTo>
                  <a:lnTo>
                    <a:pt x="2370" y="966"/>
                  </a:lnTo>
                  <a:lnTo>
                    <a:pt x="2376" y="972"/>
                  </a:lnTo>
                  <a:lnTo>
                    <a:pt x="2406" y="972"/>
                  </a:lnTo>
                  <a:lnTo>
                    <a:pt x="2412" y="960"/>
                  </a:lnTo>
                  <a:lnTo>
                    <a:pt x="2418" y="954"/>
                  </a:lnTo>
                  <a:lnTo>
                    <a:pt x="2418" y="942"/>
                  </a:lnTo>
                  <a:lnTo>
                    <a:pt x="2406" y="936"/>
                  </a:lnTo>
                  <a:lnTo>
                    <a:pt x="2400" y="930"/>
                  </a:lnTo>
                  <a:close/>
                  <a:moveTo>
                    <a:pt x="2316" y="1188"/>
                  </a:moveTo>
                  <a:lnTo>
                    <a:pt x="2328" y="1188"/>
                  </a:lnTo>
                  <a:lnTo>
                    <a:pt x="2340" y="1152"/>
                  </a:lnTo>
                  <a:lnTo>
                    <a:pt x="2322" y="1158"/>
                  </a:lnTo>
                  <a:lnTo>
                    <a:pt x="2316" y="1188"/>
                  </a:lnTo>
                  <a:close/>
                  <a:moveTo>
                    <a:pt x="2388" y="1074"/>
                  </a:moveTo>
                  <a:lnTo>
                    <a:pt x="2370" y="1086"/>
                  </a:lnTo>
                  <a:lnTo>
                    <a:pt x="2382" y="1098"/>
                  </a:lnTo>
                  <a:lnTo>
                    <a:pt x="2388" y="1098"/>
                  </a:lnTo>
                  <a:lnTo>
                    <a:pt x="2382" y="1104"/>
                  </a:lnTo>
                  <a:lnTo>
                    <a:pt x="2376" y="1104"/>
                  </a:lnTo>
                  <a:lnTo>
                    <a:pt x="2364" y="1116"/>
                  </a:lnTo>
                  <a:lnTo>
                    <a:pt x="2358" y="1116"/>
                  </a:lnTo>
                  <a:lnTo>
                    <a:pt x="2352" y="1122"/>
                  </a:lnTo>
                  <a:lnTo>
                    <a:pt x="2352" y="1152"/>
                  </a:lnTo>
                  <a:lnTo>
                    <a:pt x="2358" y="1164"/>
                  </a:lnTo>
                  <a:lnTo>
                    <a:pt x="2358" y="1188"/>
                  </a:lnTo>
                  <a:lnTo>
                    <a:pt x="2370" y="1182"/>
                  </a:lnTo>
                  <a:lnTo>
                    <a:pt x="2376" y="1170"/>
                  </a:lnTo>
                  <a:lnTo>
                    <a:pt x="2388" y="1164"/>
                  </a:lnTo>
                  <a:lnTo>
                    <a:pt x="2394" y="1158"/>
                  </a:lnTo>
                  <a:lnTo>
                    <a:pt x="2394" y="1146"/>
                  </a:lnTo>
                  <a:lnTo>
                    <a:pt x="2382" y="1134"/>
                  </a:lnTo>
                  <a:lnTo>
                    <a:pt x="2394" y="1134"/>
                  </a:lnTo>
                  <a:lnTo>
                    <a:pt x="2412" y="1116"/>
                  </a:lnTo>
                  <a:lnTo>
                    <a:pt x="2412" y="1098"/>
                  </a:lnTo>
                  <a:lnTo>
                    <a:pt x="2388" y="1074"/>
                  </a:lnTo>
                  <a:close/>
                  <a:moveTo>
                    <a:pt x="2562" y="1080"/>
                  </a:moveTo>
                  <a:lnTo>
                    <a:pt x="2550" y="1080"/>
                  </a:lnTo>
                  <a:lnTo>
                    <a:pt x="2550" y="1074"/>
                  </a:lnTo>
                  <a:lnTo>
                    <a:pt x="2544" y="1068"/>
                  </a:lnTo>
                  <a:lnTo>
                    <a:pt x="2538" y="1068"/>
                  </a:lnTo>
                  <a:lnTo>
                    <a:pt x="2532" y="1062"/>
                  </a:lnTo>
                  <a:lnTo>
                    <a:pt x="2520" y="1056"/>
                  </a:lnTo>
                  <a:lnTo>
                    <a:pt x="2514" y="1050"/>
                  </a:lnTo>
                  <a:lnTo>
                    <a:pt x="2514" y="1044"/>
                  </a:lnTo>
                  <a:lnTo>
                    <a:pt x="2520" y="1032"/>
                  </a:lnTo>
                  <a:lnTo>
                    <a:pt x="2520" y="1020"/>
                  </a:lnTo>
                  <a:lnTo>
                    <a:pt x="2526" y="1008"/>
                  </a:lnTo>
                  <a:lnTo>
                    <a:pt x="2532" y="1002"/>
                  </a:lnTo>
                  <a:lnTo>
                    <a:pt x="2532" y="960"/>
                  </a:lnTo>
                  <a:lnTo>
                    <a:pt x="2550" y="924"/>
                  </a:lnTo>
                  <a:lnTo>
                    <a:pt x="2550" y="906"/>
                  </a:lnTo>
                  <a:lnTo>
                    <a:pt x="2544" y="894"/>
                  </a:lnTo>
                  <a:lnTo>
                    <a:pt x="2526" y="876"/>
                  </a:lnTo>
                  <a:lnTo>
                    <a:pt x="2538" y="864"/>
                  </a:lnTo>
                  <a:lnTo>
                    <a:pt x="2538" y="834"/>
                  </a:lnTo>
                  <a:lnTo>
                    <a:pt x="2544" y="828"/>
                  </a:lnTo>
                  <a:lnTo>
                    <a:pt x="2550" y="828"/>
                  </a:lnTo>
                  <a:lnTo>
                    <a:pt x="2556" y="822"/>
                  </a:lnTo>
                  <a:lnTo>
                    <a:pt x="2550" y="816"/>
                  </a:lnTo>
                  <a:lnTo>
                    <a:pt x="2532" y="810"/>
                  </a:lnTo>
                  <a:lnTo>
                    <a:pt x="2520" y="810"/>
                  </a:lnTo>
                  <a:lnTo>
                    <a:pt x="2502" y="816"/>
                  </a:lnTo>
                  <a:lnTo>
                    <a:pt x="2490" y="816"/>
                  </a:lnTo>
                  <a:lnTo>
                    <a:pt x="2484" y="822"/>
                  </a:lnTo>
                  <a:lnTo>
                    <a:pt x="2478" y="822"/>
                  </a:lnTo>
                  <a:lnTo>
                    <a:pt x="2478" y="834"/>
                  </a:lnTo>
                  <a:lnTo>
                    <a:pt x="2460" y="834"/>
                  </a:lnTo>
                  <a:lnTo>
                    <a:pt x="2454" y="840"/>
                  </a:lnTo>
                  <a:lnTo>
                    <a:pt x="2442" y="846"/>
                  </a:lnTo>
                  <a:lnTo>
                    <a:pt x="2430" y="846"/>
                  </a:lnTo>
                  <a:lnTo>
                    <a:pt x="2418" y="852"/>
                  </a:lnTo>
                  <a:lnTo>
                    <a:pt x="2406" y="852"/>
                  </a:lnTo>
                  <a:lnTo>
                    <a:pt x="2400" y="858"/>
                  </a:lnTo>
                  <a:lnTo>
                    <a:pt x="2394" y="858"/>
                  </a:lnTo>
                  <a:lnTo>
                    <a:pt x="2388" y="864"/>
                  </a:lnTo>
                  <a:lnTo>
                    <a:pt x="2376" y="870"/>
                  </a:lnTo>
                  <a:lnTo>
                    <a:pt x="2370" y="876"/>
                  </a:lnTo>
                  <a:lnTo>
                    <a:pt x="2364" y="876"/>
                  </a:lnTo>
                  <a:lnTo>
                    <a:pt x="2364" y="864"/>
                  </a:lnTo>
                  <a:lnTo>
                    <a:pt x="2382" y="846"/>
                  </a:lnTo>
                  <a:lnTo>
                    <a:pt x="2376" y="840"/>
                  </a:lnTo>
                  <a:lnTo>
                    <a:pt x="2364" y="834"/>
                  </a:lnTo>
                  <a:lnTo>
                    <a:pt x="2358" y="828"/>
                  </a:lnTo>
                  <a:lnTo>
                    <a:pt x="2358" y="810"/>
                  </a:lnTo>
                  <a:lnTo>
                    <a:pt x="2352" y="798"/>
                  </a:lnTo>
                  <a:lnTo>
                    <a:pt x="2352" y="792"/>
                  </a:lnTo>
                  <a:lnTo>
                    <a:pt x="2376" y="768"/>
                  </a:lnTo>
                  <a:lnTo>
                    <a:pt x="2340" y="768"/>
                  </a:lnTo>
                  <a:lnTo>
                    <a:pt x="2328" y="780"/>
                  </a:lnTo>
                  <a:lnTo>
                    <a:pt x="2274" y="780"/>
                  </a:lnTo>
                  <a:lnTo>
                    <a:pt x="2274" y="768"/>
                  </a:lnTo>
                  <a:lnTo>
                    <a:pt x="2280" y="756"/>
                  </a:lnTo>
                  <a:lnTo>
                    <a:pt x="2292" y="750"/>
                  </a:lnTo>
                  <a:lnTo>
                    <a:pt x="2298" y="744"/>
                  </a:lnTo>
                  <a:lnTo>
                    <a:pt x="3072" y="108"/>
                  </a:lnTo>
                  <a:lnTo>
                    <a:pt x="3054" y="108"/>
                  </a:lnTo>
                  <a:lnTo>
                    <a:pt x="3054" y="102"/>
                  </a:lnTo>
                  <a:lnTo>
                    <a:pt x="3048" y="90"/>
                  </a:lnTo>
                  <a:lnTo>
                    <a:pt x="3036" y="84"/>
                  </a:lnTo>
                  <a:lnTo>
                    <a:pt x="3030" y="78"/>
                  </a:lnTo>
                  <a:lnTo>
                    <a:pt x="3012" y="78"/>
                  </a:lnTo>
                  <a:lnTo>
                    <a:pt x="2988" y="84"/>
                  </a:lnTo>
                  <a:lnTo>
                    <a:pt x="2964" y="84"/>
                  </a:lnTo>
                  <a:lnTo>
                    <a:pt x="2928" y="96"/>
                  </a:lnTo>
                  <a:lnTo>
                    <a:pt x="2916" y="96"/>
                  </a:lnTo>
                  <a:lnTo>
                    <a:pt x="2892" y="84"/>
                  </a:lnTo>
                  <a:lnTo>
                    <a:pt x="2886" y="78"/>
                  </a:lnTo>
                  <a:lnTo>
                    <a:pt x="2874" y="72"/>
                  </a:lnTo>
                  <a:lnTo>
                    <a:pt x="2784" y="72"/>
                  </a:lnTo>
                  <a:lnTo>
                    <a:pt x="2772" y="66"/>
                  </a:lnTo>
                  <a:lnTo>
                    <a:pt x="2766" y="60"/>
                  </a:lnTo>
                  <a:lnTo>
                    <a:pt x="2748" y="60"/>
                  </a:lnTo>
                  <a:lnTo>
                    <a:pt x="2736" y="54"/>
                  </a:lnTo>
                  <a:lnTo>
                    <a:pt x="2598" y="54"/>
                  </a:lnTo>
                  <a:lnTo>
                    <a:pt x="2598" y="42"/>
                  </a:lnTo>
                  <a:lnTo>
                    <a:pt x="2604" y="36"/>
                  </a:lnTo>
                  <a:lnTo>
                    <a:pt x="2592" y="36"/>
                  </a:lnTo>
                  <a:lnTo>
                    <a:pt x="2574" y="30"/>
                  </a:lnTo>
                  <a:lnTo>
                    <a:pt x="2562" y="30"/>
                  </a:lnTo>
                  <a:lnTo>
                    <a:pt x="2550" y="24"/>
                  </a:lnTo>
                  <a:lnTo>
                    <a:pt x="2532" y="24"/>
                  </a:lnTo>
                  <a:lnTo>
                    <a:pt x="2520" y="30"/>
                  </a:lnTo>
                  <a:lnTo>
                    <a:pt x="2496" y="30"/>
                  </a:lnTo>
                  <a:lnTo>
                    <a:pt x="2490" y="36"/>
                  </a:lnTo>
                  <a:lnTo>
                    <a:pt x="2484" y="36"/>
                  </a:lnTo>
                  <a:lnTo>
                    <a:pt x="2514" y="0"/>
                  </a:lnTo>
                  <a:lnTo>
                    <a:pt x="2430" y="36"/>
                  </a:lnTo>
                  <a:lnTo>
                    <a:pt x="2460" y="0"/>
                  </a:lnTo>
                  <a:lnTo>
                    <a:pt x="2430" y="0"/>
                  </a:lnTo>
                  <a:lnTo>
                    <a:pt x="2418" y="6"/>
                  </a:lnTo>
                  <a:lnTo>
                    <a:pt x="2412" y="12"/>
                  </a:lnTo>
                  <a:lnTo>
                    <a:pt x="2358" y="30"/>
                  </a:lnTo>
                  <a:lnTo>
                    <a:pt x="2232" y="30"/>
                  </a:lnTo>
                  <a:lnTo>
                    <a:pt x="2214" y="36"/>
                  </a:lnTo>
                  <a:lnTo>
                    <a:pt x="2208" y="42"/>
                  </a:lnTo>
                  <a:lnTo>
                    <a:pt x="2184" y="54"/>
                  </a:lnTo>
                  <a:lnTo>
                    <a:pt x="2172" y="54"/>
                  </a:lnTo>
                  <a:lnTo>
                    <a:pt x="2166" y="60"/>
                  </a:lnTo>
                  <a:lnTo>
                    <a:pt x="2046" y="60"/>
                  </a:lnTo>
                  <a:lnTo>
                    <a:pt x="2004" y="72"/>
                  </a:lnTo>
                  <a:lnTo>
                    <a:pt x="1956" y="102"/>
                  </a:lnTo>
                  <a:lnTo>
                    <a:pt x="1902" y="132"/>
                  </a:lnTo>
                  <a:lnTo>
                    <a:pt x="1854" y="144"/>
                  </a:lnTo>
                  <a:lnTo>
                    <a:pt x="1758" y="156"/>
                  </a:lnTo>
                  <a:lnTo>
                    <a:pt x="1722" y="162"/>
                  </a:lnTo>
                  <a:lnTo>
                    <a:pt x="1704" y="162"/>
                  </a:lnTo>
                  <a:lnTo>
                    <a:pt x="1698" y="168"/>
                  </a:lnTo>
                  <a:lnTo>
                    <a:pt x="1644" y="186"/>
                  </a:lnTo>
                  <a:lnTo>
                    <a:pt x="1632" y="192"/>
                  </a:lnTo>
                  <a:lnTo>
                    <a:pt x="1620" y="192"/>
                  </a:lnTo>
                  <a:lnTo>
                    <a:pt x="1620" y="198"/>
                  </a:lnTo>
                  <a:lnTo>
                    <a:pt x="1626" y="204"/>
                  </a:lnTo>
                  <a:lnTo>
                    <a:pt x="1638" y="210"/>
                  </a:lnTo>
                  <a:lnTo>
                    <a:pt x="1650" y="222"/>
                  </a:lnTo>
                  <a:lnTo>
                    <a:pt x="1656" y="222"/>
                  </a:lnTo>
                  <a:lnTo>
                    <a:pt x="1662" y="234"/>
                  </a:lnTo>
                  <a:lnTo>
                    <a:pt x="1662" y="240"/>
                  </a:lnTo>
                  <a:lnTo>
                    <a:pt x="1668" y="252"/>
                  </a:lnTo>
                  <a:lnTo>
                    <a:pt x="1668" y="264"/>
                  </a:lnTo>
                  <a:lnTo>
                    <a:pt x="1662" y="264"/>
                  </a:lnTo>
                  <a:lnTo>
                    <a:pt x="1650" y="270"/>
                  </a:lnTo>
                  <a:lnTo>
                    <a:pt x="1644" y="282"/>
                  </a:lnTo>
                  <a:lnTo>
                    <a:pt x="1734" y="282"/>
                  </a:lnTo>
                  <a:lnTo>
                    <a:pt x="1704" y="318"/>
                  </a:lnTo>
                  <a:lnTo>
                    <a:pt x="1770" y="318"/>
                  </a:lnTo>
                  <a:lnTo>
                    <a:pt x="1764" y="336"/>
                  </a:lnTo>
                  <a:lnTo>
                    <a:pt x="1710" y="336"/>
                  </a:lnTo>
                  <a:lnTo>
                    <a:pt x="1698" y="348"/>
                  </a:lnTo>
                  <a:lnTo>
                    <a:pt x="1632" y="348"/>
                  </a:lnTo>
                  <a:lnTo>
                    <a:pt x="1614" y="354"/>
                  </a:lnTo>
                  <a:lnTo>
                    <a:pt x="1560" y="354"/>
                  </a:lnTo>
                  <a:lnTo>
                    <a:pt x="1554" y="348"/>
                  </a:lnTo>
                  <a:lnTo>
                    <a:pt x="1548" y="348"/>
                  </a:lnTo>
                  <a:lnTo>
                    <a:pt x="1554" y="342"/>
                  </a:lnTo>
                  <a:lnTo>
                    <a:pt x="1560" y="342"/>
                  </a:lnTo>
                  <a:lnTo>
                    <a:pt x="1572" y="330"/>
                  </a:lnTo>
                  <a:lnTo>
                    <a:pt x="1566" y="324"/>
                  </a:lnTo>
                  <a:lnTo>
                    <a:pt x="1458" y="324"/>
                  </a:lnTo>
                  <a:lnTo>
                    <a:pt x="1452" y="330"/>
                  </a:lnTo>
                  <a:lnTo>
                    <a:pt x="1452" y="348"/>
                  </a:lnTo>
                  <a:lnTo>
                    <a:pt x="1434" y="348"/>
                  </a:lnTo>
                  <a:lnTo>
                    <a:pt x="1422" y="354"/>
                  </a:lnTo>
                  <a:lnTo>
                    <a:pt x="1404" y="354"/>
                  </a:lnTo>
                  <a:lnTo>
                    <a:pt x="1386" y="360"/>
                  </a:lnTo>
                  <a:lnTo>
                    <a:pt x="1338" y="360"/>
                  </a:lnTo>
                  <a:lnTo>
                    <a:pt x="1308" y="366"/>
                  </a:lnTo>
                  <a:lnTo>
                    <a:pt x="1254" y="384"/>
                  </a:lnTo>
                  <a:lnTo>
                    <a:pt x="1254" y="390"/>
                  </a:lnTo>
                  <a:lnTo>
                    <a:pt x="1272" y="396"/>
                  </a:lnTo>
                  <a:lnTo>
                    <a:pt x="1284" y="402"/>
                  </a:lnTo>
                  <a:lnTo>
                    <a:pt x="1314" y="402"/>
                  </a:lnTo>
                  <a:lnTo>
                    <a:pt x="1272" y="420"/>
                  </a:lnTo>
                  <a:lnTo>
                    <a:pt x="1260" y="462"/>
                  </a:lnTo>
                  <a:lnTo>
                    <a:pt x="1272" y="462"/>
                  </a:lnTo>
                  <a:lnTo>
                    <a:pt x="1290" y="468"/>
                  </a:lnTo>
                  <a:lnTo>
                    <a:pt x="1338" y="468"/>
                  </a:lnTo>
                  <a:lnTo>
                    <a:pt x="1350" y="462"/>
                  </a:lnTo>
                  <a:lnTo>
                    <a:pt x="1362" y="462"/>
                  </a:lnTo>
                  <a:lnTo>
                    <a:pt x="1410" y="474"/>
                  </a:lnTo>
                  <a:lnTo>
                    <a:pt x="1422" y="456"/>
                  </a:lnTo>
                  <a:lnTo>
                    <a:pt x="1434" y="474"/>
                  </a:lnTo>
                  <a:lnTo>
                    <a:pt x="1446" y="468"/>
                  </a:lnTo>
                  <a:lnTo>
                    <a:pt x="1452" y="462"/>
                  </a:lnTo>
                  <a:lnTo>
                    <a:pt x="1476" y="450"/>
                  </a:lnTo>
                  <a:lnTo>
                    <a:pt x="1482" y="444"/>
                  </a:lnTo>
                  <a:lnTo>
                    <a:pt x="1494" y="444"/>
                  </a:lnTo>
                  <a:lnTo>
                    <a:pt x="1506" y="450"/>
                  </a:lnTo>
                  <a:lnTo>
                    <a:pt x="1524" y="450"/>
                  </a:lnTo>
                  <a:lnTo>
                    <a:pt x="1536" y="444"/>
                  </a:lnTo>
                  <a:lnTo>
                    <a:pt x="1542" y="438"/>
                  </a:lnTo>
                  <a:lnTo>
                    <a:pt x="1554" y="432"/>
                  </a:lnTo>
                  <a:lnTo>
                    <a:pt x="1560" y="432"/>
                  </a:lnTo>
                  <a:lnTo>
                    <a:pt x="1566" y="426"/>
                  </a:lnTo>
                  <a:lnTo>
                    <a:pt x="1566" y="450"/>
                  </a:lnTo>
                  <a:lnTo>
                    <a:pt x="1560" y="462"/>
                  </a:lnTo>
                  <a:lnTo>
                    <a:pt x="1554" y="468"/>
                  </a:lnTo>
                  <a:lnTo>
                    <a:pt x="1500" y="468"/>
                  </a:lnTo>
                  <a:lnTo>
                    <a:pt x="1506" y="498"/>
                  </a:lnTo>
                  <a:lnTo>
                    <a:pt x="1494" y="504"/>
                  </a:lnTo>
                  <a:lnTo>
                    <a:pt x="1488" y="516"/>
                  </a:lnTo>
                  <a:lnTo>
                    <a:pt x="1476" y="522"/>
                  </a:lnTo>
                  <a:lnTo>
                    <a:pt x="1464" y="534"/>
                  </a:lnTo>
                  <a:lnTo>
                    <a:pt x="1446" y="540"/>
                  </a:lnTo>
                  <a:lnTo>
                    <a:pt x="1380" y="540"/>
                  </a:lnTo>
                  <a:lnTo>
                    <a:pt x="1362" y="522"/>
                  </a:lnTo>
                  <a:lnTo>
                    <a:pt x="1344" y="534"/>
                  </a:lnTo>
                  <a:lnTo>
                    <a:pt x="1344" y="546"/>
                  </a:lnTo>
                  <a:lnTo>
                    <a:pt x="1338" y="546"/>
                  </a:lnTo>
                  <a:lnTo>
                    <a:pt x="1332" y="552"/>
                  </a:lnTo>
                  <a:lnTo>
                    <a:pt x="1320" y="558"/>
                  </a:lnTo>
                  <a:lnTo>
                    <a:pt x="1302" y="564"/>
                  </a:lnTo>
                  <a:lnTo>
                    <a:pt x="1290" y="570"/>
                  </a:lnTo>
                  <a:lnTo>
                    <a:pt x="1266" y="570"/>
                  </a:lnTo>
                  <a:lnTo>
                    <a:pt x="1242" y="558"/>
                  </a:lnTo>
                  <a:lnTo>
                    <a:pt x="1236" y="558"/>
                  </a:lnTo>
                  <a:lnTo>
                    <a:pt x="1140" y="606"/>
                  </a:lnTo>
                  <a:lnTo>
                    <a:pt x="1122" y="624"/>
                  </a:lnTo>
                  <a:lnTo>
                    <a:pt x="1116" y="606"/>
                  </a:lnTo>
                  <a:lnTo>
                    <a:pt x="1080" y="624"/>
                  </a:lnTo>
                  <a:lnTo>
                    <a:pt x="1068" y="624"/>
                  </a:lnTo>
                  <a:lnTo>
                    <a:pt x="1044" y="636"/>
                  </a:lnTo>
                  <a:lnTo>
                    <a:pt x="1020" y="660"/>
                  </a:lnTo>
                  <a:lnTo>
                    <a:pt x="990" y="648"/>
                  </a:lnTo>
                  <a:lnTo>
                    <a:pt x="990" y="672"/>
                  </a:lnTo>
                  <a:lnTo>
                    <a:pt x="984" y="666"/>
                  </a:lnTo>
                  <a:lnTo>
                    <a:pt x="972" y="666"/>
                  </a:lnTo>
                  <a:lnTo>
                    <a:pt x="966" y="672"/>
                  </a:lnTo>
                  <a:lnTo>
                    <a:pt x="966" y="690"/>
                  </a:lnTo>
                  <a:lnTo>
                    <a:pt x="954" y="708"/>
                  </a:lnTo>
                  <a:lnTo>
                    <a:pt x="1014" y="684"/>
                  </a:lnTo>
                  <a:lnTo>
                    <a:pt x="990" y="702"/>
                  </a:lnTo>
                  <a:lnTo>
                    <a:pt x="990" y="714"/>
                  </a:lnTo>
                  <a:lnTo>
                    <a:pt x="972" y="726"/>
                  </a:lnTo>
                  <a:lnTo>
                    <a:pt x="1026" y="726"/>
                  </a:lnTo>
                  <a:lnTo>
                    <a:pt x="1032" y="732"/>
                  </a:lnTo>
                  <a:lnTo>
                    <a:pt x="1032" y="738"/>
                  </a:lnTo>
                  <a:lnTo>
                    <a:pt x="1020" y="744"/>
                  </a:lnTo>
                  <a:lnTo>
                    <a:pt x="984" y="744"/>
                  </a:lnTo>
                  <a:lnTo>
                    <a:pt x="960" y="750"/>
                  </a:lnTo>
                  <a:lnTo>
                    <a:pt x="972" y="738"/>
                  </a:lnTo>
                  <a:lnTo>
                    <a:pt x="960" y="732"/>
                  </a:lnTo>
                  <a:lnTo>
                    <a:pt x="954" y="732"/>
                  </a:lnTo>
                  <a:lnTo>
                    <a:pt x="948" y="738"/>
                  </a:lnTo>
                  <a:lnTo>
                    <a:pt x="936" y="744"/>
                  </a:lnTo>
                  <a:lnTo>
                    <a:pt x="930" y="750"/>
                  </a:lnTo>
                  <a:lnTo>
                    <a:pt x="924" y="750"/>
                  </a:lnTo>
                  <a:lnTo>
                    <a:pt x="918" y="756"/>
                  </a:lnTo>
                  <a:lnTo>
                    <a:pt x="924" y="756"/>
                  </a:lnTo>
                  <a:lnTo>
                    <a:pt x="930" y="762"/>
                  </a:lnTo>
                  <a:lnTo>
                    <a:pt x="930" y="768"/>
                  </a:lnTo>
                  <a:lnTo>
                    <a:pt x="924" y="774"/>
                  </a:lnTo>
                  <a:lnTo>
                    <a:pt x="924" y="780"/>
                  </a:lnTo>
                  <a:lnTo>
                    <a:pt x="918" y="792"/>
                  </a:lnTo>
                  <a:lnTo>
                    <a:pt x="918" y="804"/>
                  </a:lnTo>
                  <a:lnTo>
                    <a:pt x="990" y="804"/>
                  </a:lnTo>
                  <a:lnTo>
                    <a:pt x="1038" y="774"/>
                  </a:lnTo>
                  <a:lnTo>
                    <a:pt x="1104" y="750"/>
                  </a:lnTo>
                  <a:lnTo>
                    <a:pt x="1098" y="750"/>
                  </a:lnTo>
                  <a:lnTo>
                    <a:pt x="1092" y="756"/>
                  </a:lnTo>
                  <a:lnTo>
                    <a:pt x="1080" y="762"/>
                  </a:lnTo>
                  <a:lnTo>
                    <a:pt x="1062" y="768"/>
                  </a:lnTo>
                  <a:lnTo>
                    <a:pt x="1050" y="780"/>
                  </a:lnTo>
                  <a:lnTo>
                    <a:pt x="1038" y="786"/>
                  </a:lnTo>
                  <a:lnTo>
                    <a:pt x="1026" y="798"/>
                  </a:lnTo>
                  <a:lnTo>
                    <a:pt x="1026" y="816"/>
                  </a:lnTo>
                  <a:lnTo>
                    <a:pt x="1020" y="828"/>
                  </a:lnTo>
                  <a:lnTo>
                    <a:pt x="990" y="828"/>
                  </a:lnTo>
                  <a:lnTo>
                    <a:pt x="978" y="834"/>
                  </a:lnTo>
                  <a:lnTo>
                    <a:pt x="972" y="852"/>
                  </a:lnTo>
                  <a:lnTo>
                    <a:pt x="966" y="864"/>
                  </a:lnTo>
                  <a:lnTo>
                    <a:pt x="954" y="870"/>
                  </a:lnTo>
                  <a:lnTo>
                    <a:pt x="942" y="882"/>
                  </a:lnTo>
                  <a:lnTo>
                    <a:pt x="930" y="888"/>
                  </a:lnTo>
                  <a:lnTo>
                    <a:pt x="924" y="894"/>
                  </a:lnTo>
                  <a:lnTo>
                    <a:pt x="978" y="888"/>
                  </a:lnTo>
                  <a:lnTo>
                    <a:pt x="972" y="906"/>
                  </a:lnTo>
                  <a:lnTo>
                    <a:pt x="978" y="894"/>
                  </a:lnTo>
                  <a:lnTo>
                    <a:pt x="990" y="888"/>
                  </a:lnTo>
                  <a:lnTo>
                    <a:pt x="1002" y="876"/>
                  </a:lnTo>
                  <a:lnTo>
                    <a:pt x="1026" y="864"/>
                  </a:lnTo>
                  <a:lnTo>
                    <a:pt x="1038" y="864"/>
                  </a:lnTo>
                  <a:lnTo>
                    <a:pt x="1050" y="870"/>
                  </a:lnTo>
                  <a:lnTo>
                    <a:pt x="1056" y="870"/>
                  </a:lnTo>
                  <a:lnTo>
                    <a:pt x="1056" y="876"/>
                  </a:lnTo>
                  <a:lnTo>
                    <a:pt x="1050" y="876"/>
                  </a:lnTo>
                  <a:lnTo>
                    <a:pt x="1074" y="870"/>
                  </a:lnTo>
                  <a:lnTo>
                    <a:pt x="1068" y="876"/>
                  </a:lnTo>
                  <a:lnTo>
                    <a:pt x="1068" y="906"/>
                  </a:lnTo>
                  <a:lnTo>
                    <a:pt x="1074" y="912"/>
                  </a:lnTo>
                  <a:lnTo>
                    <a:pt x="1092" y="912"/>
                  </a:lnTo>
                  <a:lnTo>
                    <a:pt x="1098" y="900"/>
                  </a:lnTo>
                  <a:lnTo>
                    <a:pt x="1110" y="894"/>
                  </a:lnTo>
                  <a:lnTo>
                    <a:pt x="1116" y="888"/>
                  </a:lnTo>
                  <a:lnTo>
                    <a:pt x="1122" y="876"/>
                  </a:lnTo>
                  <a:lnTo>
                    <a:pt x="1164" y="858"/>
                  </a:lnTo>
                  <a:lnTo>
                    <a:pt x="1176" y="870"/>
                  </a:lnTo>
                  <a:lnTo>
                    <a:pt x="1146" y="870"/>
                  </a:lnTo>
                  <a:lnTo>
                    <a:pt x="1140" y="876"/>
                  </a:lnTo>
                  <a:lnTo>
                    <a:pt x="1140" y="882"/>
                  </a:lnTo>
                  <a:lnTo>
                    <a:pt x="1134" y="888"/>
                  </a:lnTo>
                  <a:lnTo>
                    <a:pt x="1134" y="894"/>
                  </a:lnTo>
                  <a:lnTo>
                    <a:pt x="1152" y="894"/>
                  </a:lnTo>
                  <a:lnTo>
                    <a:pt x="1164" y="888"/>
                  </a:lnTo>
                  <a:lnTo>
                    <a:pt x="1182" y="888"/>
                  </a:lnTo>
                  <a:lnTo>
                    <a:pt x="1200" y="882"/>
                  </a:lnTo>
                  <a:lnTo>
                    <a:pt x="1218" y="882"/>
                  </a:lnTo>
                  <a:lnTo>
                    <a:pt x="1224" y="876"/>
                  </a:lnTo>
                  <a:lnTo>
                    <a:pt x="1230" y="876"/>
                  </a:lnTo>
                  <a:lnTo>
                    <a:pt x="1272" y="858"/>
                  </a:lnTo>
                  <a:lnTo>
                    <a:pt x="1224" y="882"/>
                  </a:lnTo>
                  <a:lnTo>
                    <a:pt x="1224" y="894"/>
                  </a:lnTo>
                  <a:lnTo>
                    <a:pt x="1212" y="894"/>
                  </a:lnTo>
                  <a:lnTo>
                    <a:pt x="1200" y="900"/>
                  </a:lnTo>
                  <a:lnTo>
                    <a:pt x="1188" y="900"/>
                  </a:lnTo>
                  <a:lnTo>
                    <a:pt x="1176" y="906"/>
                  </a:lnTo>
                  <a:lnTo>
                    <a:pt x="1170" y="912"/>
                  </a:lnTo>
                  <a:lnTo>
                    <a:pt x="1158" y="918"/>
                  </a:lnTo>
                  <a:lnTo>
                    <a:pt x="1152" y="930"/>
                  </a:lnTo>
                  <a:lnTo>
                    <a:pt x="1122" y="930"/>
                  </a:lnTo>
                  <a:lnTo>
                    <a:pt x="1086" y="960"/>
                  </a:lnTo>
                  <a:lnTo>
                    <a:pt x="1086" y="978"/>
                  </a:lnTo>
                  <a:lnTo>
                    <a:pt x="1038" y="978"/>
                  </a:lnTo>
                  <a:lnTo>
                    <a:pt x="1032" y="984"/>
                  </a:lnTo>
                  <a:lnTo>
                    <a:pt x="1020" y="984"/>
                  </a:lnTo>
                  <a:lnTo>
                    <a:pt x="1002" y="990"/>
                  </a:lnTo>
                  <a:lnTo>
                    <a:pt x="990" y="996"/>
                  </a:lnTo>
                  <a:lnTo>
                    <a:pt x="978" y="996"/>
                  </a:lnTo>
                  <a:lnTo>
                    <a:pt x="966" y="1008"/>
                  </a:lnTo>
                  <a:lnTo>
                    <a:pt x="966" y="1020"/>
                  </a:lnTo>
                  <a:lnTo>
                    <a:pt x="960" y="1026"/>
                  </a:lnTo>
                  <a:lnTo>
                    <a:pt x="960" y="1038"/>
                  </a:lnTo>
                  <a:lnTo>
                    <a:pt x="876" y="1038"/>
                  </a:lnTo>
                  <a:lnTo>
                    <a:pt x="858" y="1044"/>
                  </a:lnTo>
                  <a:lnTo>
                    <a:pt x="828" y="1062"/>
                  </a:lnTo>
                  <a:lnTo>
                    <a:pt x="804" y="1080"/>
                  </a:lnTo>
                  <a:lnTo>
                    <a:pt x="780" y="1092"/>
                  </a:lnTo>
                  <a:lnTo>
                    <a:pt x="774" y="1098"/>
                  </a:lnTo>
                  <a:lnTo>
                    <a:pt x="750" y="1104"/>
                  </a:lnTo>
                  <a:lnTo>
                    <a:pt x="738" y="1122"/>
                  </a:lnTo>
                  <a:lnTo>
                    <a:pt x="732" y="1104"/>
                  </a:lnTo>
                  <a:lnTo>
                    <a:pt x="672" y="1104"/>
                  </a:lnTo>
                  <a:lnTo>
                    <a:pt x="648" y="1116"/>
                  </a:lnTo>
                  <a:lnTo>
                    <a:pt x="630" y="1122"/>
                  </a:lnTo>
                  <a:lnTo>
                    <a:pt x="624" y="1128"/>
                  </a:lnTo>
                  <a:lnTo>
                    <a:pt x="606" y="1128"/>
                  </a:lnTo>
                  <a:lnTo>
                    <a:pt x="606" y="1140"/>
                  </a:lnTo>
                  <a:lnTo>
                    <a:pt x="576" y="1146"/>
                  </a:lnTo>
                  <a:lnTo>
                    <a:pt x="564" y="1152"/>
                  </a:lnTo>
                  <a:lnTo>
                    <a:pt x="540" y="1152"/>
                  </a:lnTo>
                  <a:lnTo>
                    <a:pt x="516" y="1170"/>
                  </a:lnTo>
                  <a:lnTo>
                    <a:pt x="522" y="1182"/>
                  </a:lnTo>
                  <a:lnTo>
                    <a:pt x="540" y="1164"/>
                  </a:lnTo>
                  <a:lnTo>
                    <a:pt x="558" y="1176"/>
                  </a:lnTo>
                  <a:lnTo>
                    <a:pt x="582" y="1158"/>
                  </a:lnTo>
                  <a:lnTo>
                    <a:pt x="582" y="1170"/>
                  </a:lnTo>
                  <a:lnTo>
                    <a:pt x="594" y="1170"/>
                  </a:lnTo>
                  <a:lnTo>
                    <a:pt x="606" y="1164"/>
                  </a:lnTo>
                  <a:lnTo>
                    <a:pt x="618" y="1164"/>
                  </a:lnTo>
                  <a:lnTo>
                    <a:pt x="642" y="1140"/>
                  </a:lnTo>
                  <a:lnTo>
                    <a:pt x="654" y="1134"/>
                  </a:lnTo>
                  <a:lnTo>
                    <a:pt x="666" y="1122"/>
                  </a:lnTo>
                  <a:lnTo>
                    <a:pt x="684" y="1122"/>
                  </a:lnTo>
                  <a:lnTo>
                    <a:pt x="684" y="1134"/>
                  </a:lnTo>
                  <a:lnTo>
                    <a:pt x="690" y="1140"/>
                  </a:lnTo>
                  <a:lnTo>
                    <a:pt x="708" y="1140"/>
                  </a:lnTo>
                  <a:lnTo>
                    <a:pt x="732" y="1128"/>
                  </a:lnTo>
                  <a:lnTo>
                    <a:pt x="744" y="1128"/>
                  </a:lnTo>
                  <a:lnTo>
                    <a:pt x="756" y="1122"/>
                  </a:lnTo>
                  <a:lnTo>
                    <a:pt x="762" y="1116"/>
                  </a:lnTo>
                  <a:lnTo>
                    <a:pt x="768" y="1116"/>
                  </a:lnTo>
                  <a:lnTo>
                    <a:pt x="804" y="1128"/>
                  </a:lnTo>
                  <a:lnTo>
                    <a:pt x="822" y="1110"/>
                  </a:lnTo>
                  <a:lnTo>
                    <a:pt x="834" y="1110"/>
                  </a:lnTo>
                  <a:lnTo>
                    <a:pt x="852" y="1104"/>
                  </a:lnTo>
                  <a:lnTo>
                    <a:pt x="870" y="1104"/>
                  </a:lnTo>
                  <a:lnTo>
                    <a:pt x="894" y="1092"/>
                  </a:lnTo>
                  <a:lnTo>
                    <a:pt x="918" y="1068"/>
                  </a:lnTo>
                  <a:lnTo>
                    <a:pt x="942" y="1056"/>
                  </a:lnTo>
                  <a:lnTo>
                    <a:pt x="972" y="1056"/>
                  </a:lnTo>
                  <a:lnTo>
                    <a:pt x="978" y="1044"/>
                  </a:lnTo>
                  <a:lnTo>
                    <a:pt x="1014" y="1044"/>
                  </a:lnTo>
                  <a:lnTo>
                    <a:pt x="1026" y="1038"/>
                  </a:lnTo>
                  <a:lnTo>
                    <a:pt x="1032" y="1038"/>
                  </a:lnTo>
                  <a:lnTo>
                    <a:pt x="1038" y="1032"/>
                  </a:lnTo>
                  <a:lnTo>
                    <a:pt x="1050" y="1032"/>
                  </a:lnTo>
                  <a:lnTo>
                    <a:pt x="1086" y="1020"/>
                  </a:lnTo>
                  <a:lnTo>
                    <a:pt x="1110" y="1008"/>
                  </a:lnTo>
                  <a:lnTo>
                    <a:pt x="1122" y="996"/>
                  </a:lnTo>
                  <a:lnTo>
                    <a:pt x="1134" y="990"/>
                  </a:lnTo>
                  <a:lnTo>
                    <a:pt x="1140" y="984"/>
                  </a:lnTo>
                  <a:lnTo>
                    <a:pt x="1206" y="972"/>
                  </a:lnTo>
                  <a:lnTo>
                    <a:pt x="1260" y="942"/>
                  </a:lnTo>
                  <a:lnTo>
                    <a:pt x="1296" y="942"/>
                  </a:lnTo>
                  <a:lnTo>
                    <a:pt x="1314" y="936"/>
                  </a:lnTo>
                  <a:lnTo>
                    <a:pt x="1326" y="936"/>
                  </a:lnTo>
                  <a:lnTo>
                    <a:pt x="1338" y="930"/>
                  </a:lnTo>
                  <a:lnTo>
                    <a:pt x="1368" y="900"/>
                  </a:lnTo>
                  <a:lnTo>
                    <a:pt x="1380" y="900"/>
                  </a:lnTo>
                  <a:lnTo>
                    <a:pt x="1404" y="888"/>
                  </a:lnTo>
                  <a:lnTo>
                    <a:pt x="1416" y="888"/>
                  </a:lnTo>
                  <a:lnTo>
                    <a:pt x="1428" y="882"/>
                  </a:lnTo>
                  <a:lnTo>
                    <a:pt x="1434" y="876"/>
                  </a:lnTo>
                  <a:lnTo>
                    <a:pt x="1434" y="864"/>
                  </a:lnTo>
                  <a:lnTo>
                    <a:pt x="1422" y="864"/>
                  </a:lnTo>
                  <a:lnTo>
                    <a:pt x="1428" y="858"/>
                  </a:lnTo>
                  <a:lnTo>
                    <a:pt x="1452" y="846"/>
                  </a:lnTo>
                  <a:lnTo>
                    <a:pt x="1458" y="840"/>
                  </a:lnTo>
                  <a:lnTo>
                    <a:pt x="1470" y="834"/>
                  </a:lnTo>
                  <a:lnTo>
                    <a:pt x="1476" y="828"/>
                  </a:lnTo>
                  <a:lnTo>
                    <a:pt x="1488" y="828"/>
                  </a:lnTo>
                  <a:lnTo>
                    <a:pt x="1500" y="822"/>
                  </a:lnTo>
                  <a:lnTo>
                    <a:pt x="1512" y="822"/>
                  </a:lnTo>
                  <a:lnTo>
                    <a:pt x="1518" y="816"/>
                  </a:lnTo>
                  <a:lnTo>
                    <a:pt x="1524" y="816"/>
                  </a:lnTo>
                  <a:lnTo>
                    <a:pt x="1596" y="786"/>
                  </a:lnTo>
                  <a:lnTo>
                    <a:pt x="1590" y="768"/>
                  </a:lnTo>
                  <a:lnTo>
                    <a:pt x="1602" y="768"/>
                  </a:lnTo>
                  <a:lnTo>
                    <a:pt x="1608" y="774"/>
                  </a:lnTo>
                  <a:lnTo>
                    <a:pt x="1626" y="774"/>
                  </a:lnTo>
                  <a:lnTo>
                    <a:pt x="1638" y="762"/>
                  </a:lnTo>
                  <a:lnTo>
                    <a:pt x="1650" y="762"/>
                  </a:lnTo>
                  <a:lnTo>
                    <a:pt x="1674" y="750"/>
                  </a:lnTo>
                  <a:lnTo>
                    <a:pt x="1680" y="744"/>
                  </a:lnTo>
                  <a:lnTo>
                    <a:pt x="1704" y="732"/>
                  </a:lnTo>
                  <a:lnTo>
                    <a:pt x="1740" y="720"/>
                  </a:lnTo>
                  <a:lnTo>
                    <a:pt x="1770" y="708"/>
                  </a:lnTo>
                  <a:lnTo>
                    <a:pt x="1794" y="702"/>
                  </a:lnTo>
                  <a:lnTo>
                    <a:pt x="1812" y="702"/>
                  </a:lnTo>
                  <a:lnTo>
                    <a:pt x="1818" y="708"/>
                  </a:lnTo>
                  <a:lnTo>
                    <a:pt x="1842" y="720"/>
                  </a:lnTo>
                  <a:lnTo>
                    <a:pt x="1848" y="726"/>
                  </a:lnTo>
                  <a:lnTo>
                    <a:pt x="1812" y="726"/>
                  </a:lnTo>
                  <a:lnTo>
                    <a:pt x="1794" y="714"/>
                  </a:lnTo>
                  <a:lnTo>
                    <a:pt x="1758" y="738"/>
                  </a:lnTo>
                  <a:lnTo>
                    <a:pt x="1728" y="738"/>
                  </a:lnTo>
                  <a:lnTo>
                    <a:pt x="1722" y="744"/>
                  </a:lnTo>
                  <a:lnTo>
                    <a:pt x="1710" y="750"/>
                  </a:lnTo>
                  <a:lnTo>
                    <a:pt x="1704" y="762"/>
                  </a:lnTo>
                  <a:lnTo>
                    <a:pt x="1692" y="768"/>
                  </a:lnTo>
                  <a:lnTo>
                    <a:pt x="1686" y="774"/>
                  </a:lnTo>
                  <a:lnTo>
                    <a:pt x="1680" y="774"/>
                  </a:lnTo>
                  <a:lnTo>
                    <a:pt x="1668" y="780"/>
                  </a:lnTo>
                  <a:lnTo>
                    <a:pt x="1656" y="780"/>
                  </a:lnTo>
                  <a:lnTo>
                    <a:pt x="1638" y="786"/>
                  </a:lnTo>
                  <a:lnTo>
                    <a:pt x="1614" y="798"/>
                  </a:lnTo>
                  <a:lnTo>
                    <a:pt x="1614" y="804"/>
                  </a:lnTo>
                  <a:lnTo>
                    <a:pt x="1620" y="810"/>
                  </a:lnTo>
                  <a:lnTo>
                    <a:pt x="1632" y="816"/>
                  </a:lnTo>
                  <a:lnTo>
                    <a:pt x="1650" y="816"/>
                  </a:lnTo>
                  <a:lnTo>
                    <a:pt x="1644" y="816"/>
                  </a:lnTo>
                  <a:lnTo>
                    <a:pt x="1638" y="822"/>
                  </a:lnTo>
                  <a:lnTo>
                    <a:pt x="1632" y="822"/>
                  </a:lnTo>
                  <a:lnTo>
                    <a:pt x="1620" y="828"/>
                  </a:lnTo>
                  <a:lnTo>
                    <a:pt x="1572" y="828"/>
                  </a:lnTo>
                  <a:lnTo>
                    <a:pt x="1566" y="834"/>
                  </a:lnTo>
                  <a:lnTo>
                    <a:pt x="1560" y="834"/>
                  </a:lnTo>
                  <a:lnTo>
                    <a:pt x="1560" y="846"/>
                  </a:lnTo>
                  <a:lnTo>
                    <a:pt x="1572" y="858"/>
                  </a:lnTo>
                  <a:lnTo>
                    <a:pt x="1584" y="858"/>
                  </a:lnTo>
                  <a:lnTo>
                    <a:pt x="1596" y="852"/>
                  </a:lnTo>
                  <a:lnTo>
                    <a:pt x="1638" y="834"/>
                  </a:lnTo>
                  <a:lnTo>
                    <a:pt x="1680" y="810"/>
                  </a:lnTo>
                  <a:lnTo>
                    <a:pt x="1722" y="798"/>
                  </a:lnTo>
                  <a:lnTo>
                    <a:pt x="1788" y="798"/>
                  </a:lnTo>
                  <a:lnTo>
                    <a:pt x="1818" y="792"/>
                  </a:lnTo>
                  <a:lnTo>
                    <a:pt x="1824" y="786"/>
                  </a:lnTo>
                  <a:lnTo>
                    <a:pt x="1848" y="774"/>
                  </a:lnTo>
                  <a:lnTo>
                    <a:pt x="1854" y="762"/>
                  </a:lnTo>
                  <a:lnTo>
                    <a:pt x="1866" y="756"/>
                  </a:lnTo>
                  <a:lnTo>
                    <a:pt x="1872" y="750"/>
                  </a:lnTo>
                  <a:lnTo>
                    <a:pt x="1866" y="738"/>
                  </a:lnTo>
                  <a:lnTo>
                    <a:pt x="1878" y="732"/>
                  </a:lnTo>
                  <a:lnTo>
                    <a:pt x="1908" y="720"/>
                  </a:lnTo>
                  <a:lnTo>
                    <a:pt x="1944" y="714"/>
                  </a:lnTo>
                  <a:lnTo>
                    <a:pt x="1962" y="708"/>
                  </a:lnTo>
                  <a:lnTo>
                    <a:pt x="1968" y="708"/>
                  </a:lnTo>
                  <a:lnTo>
                    <a:pt x="1980" y="720"/>
                  </a:lnTo>
                  <a:lnTo>
                    <a:pt x="1980" y="726"/>
                  </a:lnTo>
                  <a:lnTo>
                    <a:pt x="2046" y="702"/>
                  </a:lnTo>
                  <a:lnTo>
                    <a:pt x="2004" y="738"/>
                  </a:lnTo>
                  <a:lnTo>
                    <a:pt x="2022" y="744"/>
                  </a:lnTo>
                  <a:lnTo>
                    <a:pt x="2022" y="762"/>
                  </a:lnTo>
                  <a:lnTo>
                    <a:pt x="2028" y="762"/>
                  </a:lnTo>
                  <a:lnTo>
                    <a:pt x="2034" y="756"/>
                  </a:lnTo>
                  <a:lnTo>
                    <a:pt x="2094" y="726"/>
                  </a:lnTo>
                  <a:lnTo>
                    <a:pt x="2082" y="732"/>
                  </a:lnTo>
                  <a:lnTo>
                    <a:pt x="2076" y="744"/>
                  </a:lnTo>
                  <a:lnTo>
                    <a:pt x="2064" y="750"/>
                  </a:lnTo>
                  <a:lnTo>
                    <a:pt x="2058" y="762"/>
                  </a:lnTo>
                  <a:lnTo>
                    <a:pt x="2046" y="774"/>
                  </a:lnTo>
                  <a:lnTo>
                    <a:pt x="2052" y="780"/>
                  </a:lnTo>
                  <a:lnTo>
                    <a:pt x="2064" y="780"/>
                  </a:lnTo>
                  <a:lnTo>
                    <a:pt x="2076" y="786"/>
                  </a:lnTo>
                  <a:lnTo>
                    <a:pt x="2106" y="786"/>
                  </a:lnTo>
                  <a:lnTo>
                    <a:pt x="2208" y="798"/>
                  </a:lnTo>
                  <a:lnTo>
                    <a:pt x="2238" y="780"/>
                  </a:lnTo>
                  <a:lnTo>
                    <a:pt x="2232" y="786"/>
                  </a:lnTo>
                  <a:lnTo>
                    <a:pt x="2232" y="810"/>
                  </a:lnTo>
                  <a:lnTo>
                    <a:pt x="2298" y="810"/>
                  </a:lnTo>
                  <a:lnTo>
                    <a:pt x="2334" y="804"/>
                  </a:lnTo>
                  <a:lnTo>
                    <a:pt x="2328" y="804"/>
                  </a:lnTo>
                  <a:lnTo>
                    <a:pt x="2322" y="810"/>
                  </a:lnTo>
                  <a:lnTo>
                    <a:pt x="2310" y="810"/>
                  </a:lnTo>
                  <a:lnTo>
                    <a:pt x="2286" y="822"/>
                  </a:lnTo>
                  <a:lnTo>
                    <a:pt x="2280" y="828"/>
                  </a:lnTo>
                  <a:lnTo>
                    <a:pt x="2280" y="834"/>
                  </a:lnTo>
                  <a:lnTo>
                    <a:pt x="2292" y="846"/>
                  </a:lnTo>
                  <a:lnTo>
                    <a:pt x="2304" y="852"/>
                  </a:lnTo>
                  <a:lnTo>
                    <a:pt x="2310" y="858"/>
                  </a:lnTo>
                  <a:lnTo>
                    <a:pt x="2310" y="882"/>
                  </a:lnTo>
                  <a:lnTo>
                    <a:pt x="2316" y="888"/>
                  </a:lnTo>
                  <a:lnTo>
                    <a:pt x="2316" y="900"/>
                  </a:lnTo>
                  <a:lnTo>
                    <a:pt x="2322" y="912"/>
                  </a:lnTo>
                  <a:lnTo>
                    <a:pt x="2358" y="912"/>
                  </a:lnTo>
                  <a:lnTo>
                    <a:pt x="2370" y="906"/>
                  </a:lnTo>
                  <a:lnTo>
                    <a:pt x="2388" y="906"/>
                  </a:lnTo>
                  <a:lnTo>
                    <a:pt x="2382" y="876"/>
                  </a:lnTo>
                  <a:lnTo>
                    <a:pt x="2400" y="870"/>
                  </a:lnTo>
                  <a:lnTo>
                    <a:pt x="2412" y="888"/>
                  </a:lnTo>
                  <a:lnTo>
                    <a:pt x="2442" y="876"/>
                  </a:lnTo>
                  <a:lnTo>
                    <a:pt x="2430" y="888"/>
                  </a:lnTo>
                  <a:lnTo>
                    <a:pt x="2430" y="900"/>
                  </a:lnTo>
                  <a:lnTo>
                    <a:pt x="2424" y="906"/>
                  </a:lnTo>
                  <a:lnTo>
                    <a:pt x="2424" y="912"/>
                  </a:lnTo>
                  <a:lnTo>
                    <a:pt x="2430" y="918"/>
                  </a:lnTo>
                  <a:lnTo>
                    <a:pt x="2436" y="918"/>
                  </a:lnTo>
                  <a:lnTo>
                    <a:pt x="2448" y="912"/>
                  </a:lnTo>
                  <a:lnTo>
                    <a:pt x="2454" y="906"/>
                  </a:lnTo>
                  <a:lnTo>
                    <a:pt x="2460" y="894"/>
                  </a:lnTo>
                  <a:lnTo>
                    <a:pt x="2466" y="888"/>
                  </a:lnTo>
                  <a:lnTo>
                    <a:pt x="2472" y="876"/>
                  </a:lnTo>
                  <a:lnTo>
                    <a:pt x="2502" y="834"/>
                  </a:lnTo>
                  <a:lnTo>
                    <a:pt x="2478" y="900"/>
                  </a:lnTo>
                  <a:lnTo>
                    <a:pt x="2484" y="924"/>
                  </a:lnTo>
                  <a:lnTo>
                    <a:pt x="2520" y="912"/>
                  </a:lnTo>
                  <a:lnTo>
                    <a:pt x="2496" y="936"/>
                  </a:lnTo>
                  <a:lnTo>
                    <a:pt x="2520" y="954"/>
                  </a:lnTo>
                  <a:lnTo>
                    <a:pt x="2502" y="954"/>
                  </a:lnTo>
                  <a:lnTo>
                    <a:pt x="2502" y="972"/>
                  </a:lnTo>
                  <a:lnTo>
                    <a:pt x="2472" y="990"/>
                  </a:lnTo>
                  <a:lnTo>
                    <a:pt x="2454" y="1002"/>
                  </a:lnTo>
                  <a:lnTo>
                    <a:pt x="2484" y="1020"/>
                  </a:lnTo>
                  <a:lnTo>
                    <a:pt x="2478" y="1050"/>
                  </a:lnTo>
                  <a:lnTo>
                    <a:pt x="2460" y="1068"/>
                  </a:lnTo>
                  <a:lnTo>
                    <a:pt x="2478" y="1080"/>
                  </a:lnTo>
                  <a:lnTo>
                    <a:pt x="2460" y="1098"/>
                  </a:lnTo>
                  <a:lnTo>
                    <a:pt x="2490" y="1098"/>
                  </a:lnTo>
                  <a:lnTo>
                    <a:pt x="2526" y="1086"/>
                  </a:lnTo>
                  <a:lnTo>
                    <a:pt x="2496" y="1122"/>
                  </a:lnTo>
                  <a:lnTo>
                    <a:pt x="2478" y="1140"/>
                  </a:lnTo>
                  <a:lnTo>
                    <a:pt x="2502" y="1146"/>
                  </a:lnTo>
                  <a:lnTo>
                    <a:pt x="2454" y="1164"/>
                  </a:lnTo>
                  <a:lnTo>
                    <a:pt x="2436" y="1176"/>
                  </a:lnTo>
                  <a:lnTo>
                    <a:pt x="2454" y="1188"/>
                  </a:lnTo>
                  <a:lnTo>
                    <a:pt x="2454" y="1200"/>
                  </a:lnTo>
                  <a:lnTo>
                    <a:pt x="2472" y="1188"/>
                  </a:lnTo>
                  <a:lnTo>
                    <a:pt x="2490" y="1182"/>
                  </a:lnTo>
                  <a:lnTo>
                    <a:pt x="2502" y="1170"/>
                  </a:lnTo>
                  <a:lnTo>
                    <a:pt x="2514" y="1164"/>
                  </a:lnTo>
                  <a:lnTo>
                    <a:pt x="2532" y="1146"/>
                  </a:lnTo>
                  <a:lnTo>
                    <a:pt x="2538" y="1134"/>
                  </a:lnTo>
                  <a:lnTo>
                    <a:pt x="2538" y="1122"/>
                  </a:lnTo>
                  <a:lnTo>
                    <a:pt x="2550" y="1116"/>
                  </a:lnTo>
                  <a:lnTo>
                    <a:pt x="2562" y="1104"/>
                  </a:lnTo>
                  <a:lnTo>
                    <a:pt x="2574" y="1098"/>
                  </a:lnTo>
                  <a:lnTo>
                    <a:pt x="2574" y="1086"/>
                  </a:lnTo>
                  <a:lnTo>
                    <a:pt x="2568" y="1080"/>
                  </a:lnTo>
                  <a:lnTo>
                    <a:pt x="2562" y="1080"/>
                  </a:lnTo>
                  <a:close/>
                  <a:moveTo>
                    <a:pt x="2394" y="1056"/>
                  </a:moveTo>
                  <a:lnTo>
                    <a:pt x="2400" y="1062"/>
                  </a:lnTo>
                  <a:lnTo>
                    <a:pt x="2418" y="1062"/>
                  </a:lnTo>
                  <a:lnTo>
                    <a:pt x="2436" y="1044"/>
                  </a:lnTo>
                  <a:lnTo>
                    <a:pt x="2460" y="1038"/>
                  </a:lnTo>
                  <a:lnTo>
                    <a:pt x="2454" y="1020"/>
                  </a:lnTo>
                  <a:lnTo>
                    <a:pt x="2430" y="1020"/>
                  </a:lnTo>
                  <a:lnTo>
                    <a:pt x="2418" y="1026"/>
                  </a:lnTo>
                  <a:lnTo>
                    <a:pt x="2412" y="1032"/>
                  </a:lnTo>
                  <a:lnTo>
                    <a:pt x="2406" y="1044"/>
                  </a:lnTo>
                  <a:lnTo>
                    <a:pt x="2394" y="1050"/>
                  </a:lnTo>
                  <a:lnTo>
                    <a:pt x="2394" y="1056"/>
                  </a:lnTo>
                  <a:close/>
                  <a:moveTo>
                    <a:pt x="2376" y="984"/>
                  </a:moveTo>
                  <a:lnTo>
                    <a:pt x="2358" y="984"/>
                  </a:lnTo>
                  <a:lnTo>
                    <a:pt x="2346" y="990"/>
                  </a:lnTo>
                  <a:lnTo>
                    <a:pt x="2334" y="1002"/>
                  </a:lnTo>
                  <a:lnTo>
                    <a:pt x="2334" y="1014"/>
                  </a:lnTo>
                  <a:lnTo>
                    <a:pt x="2322" y="1026"/>
                  </a:lnTo>
                  <a:lnTo>
                    <a:pt x="2322" y="1044"/>
                  </a:lnTo>
                  <a:lnTo>
                    <a:pt x="2310" y="1056"/>
                  </a:lnTo>
                  <a:lnTo>
                    <a:pt x="2310" y="1074"/>
                  </a:lnTo>
                  <a:lnTo>
                    <a:pt x="2316" y="1080"/>
                  </a:lnTo>
                  <a:lnTo>
                    <a:pt x="2322" y="1074"/>
                  </a:lnTo>
                  <a:lnTo>
                    <a:pt x="2328" y="1062"/>
                  </a:lnTo>
                  <a:lnTo>
                    <a:pt x="2340" y="1050"/>
                  </a:lnTo>
                  <a:lnTo>
                    <a:pt x="2352" y="1044"/>
                  </a:lnTo>
                  <a:lnTo>
                    <a:pt x="2376" y="1020"/>
                  </a:lnTo>
                  <a:lnTo>
                    <a:pt x="2382" y="1008"/>
                  </a:lnTo>
                  <a:lnTo>
                    <a:pt x="2382" y="990"/>
                  </a:lnTo>
                  <a:lnTo>
                    <a:pt x="2376" y="984"/>
                  </a:lnTo>
                  <a:close/>
                  <a:moveTo>
                    <a:pt x="786" y="810"/>
                  </a:moveTo>
                  <a:lnTo>
                    <a:pt x="798" y="810"/>
                  </a:lnTo>
                  <a:lnTo>
                    <a:pt x="834" y="798"/>
                  </a:lnTo>
                  <a:lnTo>
                    <a:pt x="858" y="786"/>
                  </a:lnTo>
                  <a:lnTo>
                    <a:pt x="864" y="780"/>
                  </a:lnTo>
                  <a:lnTo>
                    <a:pt x="870" y="780"/>
                  </a:lnTo>
                  <a:lnTo>
                    <a:pt x="864" y="774"/>
                  </a:lnTo>
                  <a:lnTo>
                    <a:pt x="828" y="762"/>
                  </a:lnTo>
                  <a:lnTo>
                    <a:pt x="810" y="762"/>
                  </a:lnTo>
                  <a:lnTo>
                    <a:pt x="798" y="768"/>
                  </a:lnTo>
                  <a:lnTo>
                    <a:pt x="792" y="774"/>
                  </a:lnTo>
                  <a:lnTo>
                    <a:pt x="786" y="768"/>
                  </a:lnTo>
                  <a:lnTo>
                    <a:pt x="774" y="768"/>
                  </a:lnTo>
                  <a:lnTo>
                    <a:pt x="768" y="774"/>
                  </a:lnTo>
                  <a:lnTo>
                    <a:pt x="768" y="804"/>
                  </a:lnTo>
                  <a:lnTo>
                    <a:pt x="774" y="810"/>
                  </a:lnTo>
                  <a:lnTo>
                    <a:pt x="786" y="810"/>
                  </a:lnTo>
                  <a:close/>
                  <a:moveTo>
                    <a:pt x="0" y="1332"/>
                  </a:moveTo>
                  <a:lnTo>
                    <a:pt x="60" y="1320"/>
                  </a:lnTo>
                  <a:lnTo>
                    <a:pt x="72" y="1302"/>
                  </a:lnTo>
                  <a:lnTo>
                    <a:pt x="132" y="1296"/>
                  </a:lnTo>
                  <a:lnTo>
                    <a:pt x="114" y="1272"/>
                  </a:lnTo>
                  <a:lnTo>
                    <a:pt x="0" y="1332"/>
                  </a:lnTo>
                  <a:close/>
                  <a:moveTo>
                    <a:pt x="1362" y="954"/>
                  </a:moveTo>
                  <a:lnTo>
                    <a:pt x="1350" y="954"/>
                  </a:lnTo>
                  <a:lnTo>
                    <a:pt x="1338" y="960"/>
                  </a:lnTo>
                  <a:lnTo>
                    <a:pt x="1332" y="954"/>
                  </a:lnTo>
                  <a:lnTo>
                    <a:pt x="1314" y="954"/>
                  </a:lnTo>
                  <a:lnTo>
                    <a:pt x="1314" y="978"/>
                  </a:lnTo>
                  <a:lnTo>
                    <a:pt x="1290" y="996"/>
                  </a:lnTo>
                  <a:lnTo>
                    <a:pt x="1290" y="972"/>
                  </a:lnTo>
                  <a:lnTo>
                    <a:pt x="1278" y="966"/>
                  </a:lnTo>
                  <a:lnTo>
                    <a:pt x="1272" y="966"/>
                  </a:lnTo>
                  <a:lnTo>
                    <a:pt x="1248" y="978"/>
                  </a:lnTo>
                  <a:lnTo>
                    <a:pt x="1242" y="978"/>
                  </a:lnTo>
                  <a:lnTo>
                    <a:pt x="1230" y="990"/>
                  </a:lnTo>
                  <a:lnTo>
                    <a:pt x="1224" y="1002"/>
                  </a:lnTo>
                  <a:lnTo>
                    <a:pt x="1218" y="1008"/>
                  </a:lnTo>
                  <a:lnTo>
                    <a:pt x="1218" y="1014"/>
                  </a:lnTo>
                  <a:lnTo>
                    <a:pt x="1224" y="1014"/>
                  </a:lnTo>
                  <a:lnTo>
                    <a:pt x="1230" y="1020"/>
                  </a:lnTo>
                  <a:lnTo>
                    <a:pt x="1278" y="1020"/>
                  </a:lnTo>
                  <a:lnTo>
                    <a:pt x="1296" y="1014"/>
                  </a:lnTo>
                  <a:lnTo>
                    <a:pt x="1308" y="1014"/>
                  </a:lnTo>
                  <a:lnTo>
                    <a:pt x="1320" y="1008"/>
                  </a:lnTo>
                  <a:lnTo>
                    <a:pt x="1320" y="996"/>
                  </a:lnTo>
                  <a:lnTo>
                    <a:pt x="1350" y="990"/>
                  </a:lnTo>
                  <a:lnTo>
                    <a:pt x="1350" y="984"/>
                  </a:lnTo>
                  <a:lnTo>
                    <a:pt x="1386" y="978"/>
                  </a:lnTo>
                  <a:lnTo>
                    <a:pt x="1398" y="954"/>
                  </a:lnTo>
                  <a:lnTo>
                    <a:pt x="1380" y="960"/>
                  </a:lnTo>
                  <a:lnTo>
                    <a:pt x="1374" y="954"/>
                  </a:lnTo>
                  <a:lnTo>
                    <a:pt x="1362" y="954"/>
                  </a:lnTo>
                  <a:close/>
                  <a:moveTo>
                    <a:pt x="162" y="1290"/>
                  </a:moveTo>
                  <a:lnTo>
                    <a:pt x="204" y="1290"/>
                  </a:lnTo>
                  <a:lnTo>
                    <a:pt x="240" y="1260"/>
                  </a:lnTo>
                  <a:lnTo>
                    <a:pt x="228" y="1242"/>
                  </a:lnTo>
                  <a:lnTo>
                    <a:pt x="162" y="1290"/>
                  </a:lnTo>
                  <a:close/>
                  <a:moveTo>
                    <a:pt x="2466" y="1140"/>
                  </a:moveTo>
                  <a:lnTo>
                    <a:pt x="2472" y="1128"/>
                  </a:lnTo>
                  <a:lnTo>
                    <a:pt x="2454" y="1110"/>
                  </a:lnTo>
                  <a:lnTo>
                    <a:pt x="2448" y="1110"/>
                  </a:lnTo>
                  <a:lnTo>
                    <a:pt x="2436" y="1122"/>
                  </a:lnTo>
                  <a:lnTo>
                    <a:pt x="2430" y="1134"/>
                  </a:lnTo>
                  <a:lnTo>
                    <a:pt x="2424" y="1152"/>
                  </a:lnTo>
                  <a:lnTo>
                    <a:pt x="2418" y="1164"/>
                  </a:lnTo>
                  <a:lnTo>
                    <a:pt x="2418" y="1176"/>
                  </a:lnTo>
                  <a:lnTo>
                    <a:pt x="2436" y="1158"/>
                  </a:lnTo>
                  <a:lnTo>
                    <a:pt x="2454" y="1158"/>
                  </a:lnTo>
                  <a:lnTo>
                    <a:pt x="2460" y="1152"/>
                  </a:lnTo>
                  <a:lnTo>
                    <a:pt x="2466" y="1140"/>
                  </a:lnTo>
                  <a:close/>
                  <a:moveTo>
                    <a:pt x="1428" y="912"/>
                  </a:moveTo>
                  <a:lnTo>
                    <a:pt x="1404" y="924"/>
                  </a:lnTo>
                  <a:lnTo>
                    <a:pt x="1386" y="942"/>
                  </a:lnTo>
                  <a:lnTo>
                    <a:pt x="1386" y="948"/>
                  </a:lnTo>
                  <a:lnTo>
                    <a:pt x="1398" y="954"/>
                  </a:lnTo>
                  <a:lnTo>
                    <a:pt x="1410" y="954"/>
                  </a:lnTo>
                  <a:lnTo>
                    <a:pt x="1422" y="948"/>
                  </a:lnTo>
                  <a:lnTo>
                    <a:pt x="1428" y="948"/>
                  </a:lnTo>
                  <a:lnTo>
                    <a:pt x="1440" y="942"/>
                  </a:lnTo>
                  <a:lnTo>
                    <a:pt x="1446" y="930"/>
                  </a:lnTo>
                  <a:lnTo>
                    <a:pt x="1470" y="930"/>
                  </a:lnTo>
                  <a:lnTo>
                    <a:pt x="1470" y="924"/>
                  </a:lnTo>
                  <a:lnTo>
                    <a:pt x="1458" y="912"/>
                  </a:lnTo>
                  <a:lnTo>
                    <a:pt x="1452" y="912"/>
                  </a:lnTo>
                  <a:lnTo>
                    <a:pt x="1440" y="906"/>
                  </a:lnTo>
                  <a:lnTo>
                    <a:pt x="1428" y="912"/>
                  </a:lnTo>
                  <a:close/>
                  <a:moveTo>
                    <a:pt x="498" y="1164"/>
                  </a:moveTo>
                  <a:lnTo>
                    <a:pt x="486" y="1164"/>
                  </a:lnTo>
                  <a:lnTo>
                    <a:pt x="474" y="1170"/>
                  </a:lnTo>
                  <a:lnTo>
                    <a:pt x="462" y="1170"/>
                  </a:lnTo>
                  <a:lnTo>
                    <a:pt x="450" y="1176"/>
                  </a:lnTo>
                  <a:lnTo>
                    <a:pt x="444" y="1182"/>
                  </a:lnTo>
                  <a:lnTo>
                    <a:pt x="432" y="1182"/>
                  </a:lnTo>
                  <a:lnTo>
                    <a:pt x="426" y="1188"/>
                  </a:lnTo>
                  <a:lnTo>
                    <a:pt x="414" y="1188"/>
                  </a:lnTo>
                  <a:lnTo>
                    <a:pt x="390" y="1200"/>
                  </a:lnTo>
                  <a:lnTo>
                    <a:pt x="384" y="1206"/>
                  </a:lnTo>
                  <a:lnTo>
                    <a:pt x="384" y="1218"/>
                  </a:lnTo>
                  <a:lnTo>
                    <a:pt x="402" y="1218"/>
                  </a:lnTo>
                  <a:lnTo>
                    <a:pt x="420" y="1212"/>
                  </a:lnTo>
                  <a:lnTo>
                    <a:pt x="432" y="1206"/>
                  </a:lnTo>
                  <a:lnTo>
                    <a:pt x="504" y="1206"/>
                  </a:lnTo>
                  <a:lnTo>
                    <a:pt x="510" y="1200"/>
                  </a:lnTo>
                  <a:lnTo>
                    <a:pt x="510" y="1176"/>
                  </a:lnTo>
                  <a:lnTo>
                    <a:pt x="498" y="1164"/>
                  </a:lnTo>
                  <a:close/>
                  <a:moveTo>
                    <a:pt x="330" y="1242"/>
                  </a:moveTo>
                  <a:lnTo>
                    <a:pt x="330" y="1224"/>
                  </a:lnTo>
                  <a:lnTo>
                    <a:pt x="276" y="1242"/>
                  </a:lnTo>
                  <a:lnTo>
                    <a:pt x="330" y="12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 name="USA" descr="© INSCALE GmbH, 05.05.2010&#10;http://www.presentationload.com/">
              <a:extLst>
                <a:ext uri="{FF2B5EF4-FFF2-40B4-BE49-F238E27FC236}">
                  <a16:creationId xmlns:a16="http://schemas.microsoft.com/office/drawing/2014/main" id="{EF6713E5-A07A-3915-C2DA-C785746D91A9}"/>
                </a:ext>
              </a:extLst>
            </p:cNvPr>
            <p:cNvSpPr>
              <a:spLocks noEditPoints="1"/>
            </p:cNvSpPr>
            <p:nvPr/>
          </p:nvSpPr>
          <p:spPr bwMode="gray">
            <a:xfrm>
              <a:off x="1777476" y="2513153"/>
              <a:ext cx="1847760" cy="916505"/>
            </a:xfrm>
            <a:custGeom>
              <a:avLst/>
              <a:gdLst>
                <a:gd name="T0" fmla="*/ 2147483647 w 3918"/>
                <a:gd name="T1" fmla="*/ 2147483647 h 1944"/>
                <a:gd name="T2" fmla="*/ 2147483647 w 3918"/>
                <a:gd name="T3" fmla="*/ 2147483647 h 1944"/>
                <a:gd name="T4" fmla="*/ 2147483647 w 3918"/>
                <a:gd name="T5" fmla="*/ 2147483647 h 1944"/>
                <a:gd name="T6" fmla="*/ 2147483647 w 3918"/>
                <a:gd name="T7" fmla="*/ 2147483647 h 1944"/>
                <a:gd name="T8" fmla="*/ 2147483647 w 3918"/>
                <a:gd name="T9" fmla="*/ 2147483647 h 1944"/>
                <a:gd name="T10" fmla="*/ 2147483647 w 3918"/>
                <a:gd name="T11" fmla="*/ 2147483647 h 1944"/>
                <a:gd name="T12" fmla="*/ 2147483647 w 3918"/>
                <a:gd name="T13" fmla="*/ 2147483647 h 1944"/>
                <a:gd name="T14" fmla="*/ 2147483647 w 3918"/>
                <a:gd name="T15" fmla="*/ 2147483647 h 1944"/>
                <a:gd name="T16" fmla="*/ 2147483647 w 3918"/>
                <a:gd name="T17" fmla="*/ 2147483647 h 1944"/>
                <a:gd name="T18" fmla="*/ 2147483647 w 3918"/>
                <a:gd name="T19" fmla="*/ 2147483647 h 1944"/>
                <a:gd name="T20" fmla="*/ 2147483647 w 3918"/>
                <a:gd name="T21" fmla="*/ 2147483647 h 1944"/>
                <a:gd name="T22" fmla="*/ 2147483647 w 3918"/>
                <a:gd name="T23" fmla="*/ 2147483647 h 1944"/>
                <a:gd name="T24" fmla="*/ 2147483647 w 3918"/>
                <a:gd name="T25" fmla="*/ 2147483647 h 1944"/>
                <a:gd name="T26" fmla="*/ 2147483647 w 3918"/>
                <a:gd name="T27" fmla="*/ 2147483647 h 1944"/>
                <a:gd name="T28" fmla="*/ 2147483647 w 3918"/>
                <a:gd name="T29" fmla="*/ 2147483647 h 1944"/>
                <a:gd name="T30" fmla="*/ 2147483647 w 3918"/>
                <a:gd name="T31" fmla="*/ 2147483647 h 1944"/>
                <a:gd name="T32" fmla="*/ 2147483647 w 3918"/>
                <a:gd name="T33" fmla="*/ 2147483647 h 1944"/>
                <a:gd name="T34" fmla="*/ 2147483647 w 3918"/>
                <a:gd name="T35" fmla="*/ 2147483647 h 1944"/>
                <a:gd name="T36" fmla="*/ 2147483647 w 3918"/>
                <a:gd name="T37" fmla="*/ 2147483647 h 1944"/>
                <a:gd name="T38" fmla="*/ 2147483647 w 3918"/>
                <a:gd name="T39" fmla="*/ 2147483647 h 1944"/>
                <a:gd name="T40" fmla="*/ 2147483647 w 3918"/>
                <a:gd name="T41" fmla="*/ 2147483647 h 1944"/>
                <a:gd name="T42" fmla="*/ 2147483647 w 3918"/>
                <a:gd name="T43" fmla="*/ 2147483647 h 1944"/>
                <a:gd name="T44" fmla="*/ 2147483647 w 3918"/>
                <a:gd name="T45" fmla="*/ 2147483647 h 1944"/>
                <a:gd name="T46" fmla="*/ 2147483647 w 3918"/>
                <a:gd name="T47" fmla="*/ 2147483647 h 1944"/>
                <a:gd name="T48" fmla="*/ 2147483647 w 3918"/>
                <a:gd name="T49" fmla="*/ 2147483647 h 1944"/>
                <a:gd name="T50" fmla="*/ 2147483647 w 3918"/>
                <a:gd name="T51" fmla="*/ 2147483647 h 1944"/>
                <a:gd name="T52" fmla="*/ 2147483647 w 3918"/>
                <a:gd name="T53" fmla="*/ 2147483647 h 1944"/>
                <a:gd name="T54" fmla="*/ 2147483647 w 3918"/>
                <a:gd name="T55" fmla="*/ 2147483647 h 1944"/>
                <a:gd name="T56" fmla="*/ 2147483647 w 3918"/>
                <a:gd name="T57" fmla="*/ 2147483647 h 1944"/>
                <a:gd name="T58" fmla="*/ 2147483647 w 3918"/>
                <a:gd name="T59" fmla="*/ 2147483647 h 1944"/>
                <a:gd name="T60" fmla="*/ 2147483647 w 3918"/>
                <a:gd name="T61" fmla="*/ 2147483647 h 1944"/>
                <a:gd name="T62" fmla="*/ 2147483647 w 3918"/>
                <a:gd name="T63" fmla="*/ 2147483647 h 1944"/>
                <a:gd name="T64" fmla="*/ 2147483647 w 3918"/>
                <a:gd name="T65" fmla="*/ 2147483647 h 1944"/>
                <a:gd name="T66" fmla="*/ 2147483647 w 3918"/>
                <a:gd name="T67" fmla="*/ 2147483647 h 1944"/>
                <a:gd name="T68" fmla="*/ 2147483647 w 3918"/>
                <a:gd name="T69" fmla="*/ 2147483647 h 1944"/>
                <a:gd name="T70" fmla="*/ 2147483647 w 3918"/>
                <a:gd name="T71" fmla="*/ 2147483647 h 1944"/>
                <a:gd name="T72" fmla="*/ 2147483647 w 3918"/>
                <a:gd name="T73" fmla="*/ 2147483647 h 1944"/>
                <a:gd name="T74" fmla="*/ 2147483647 w 3918"/>
                <a:gd name="T75" fmla="*/ 2147483647 h 1944"/>
                <a:gd name="T76" fmla="*/ 2147483647 w 3918"/>
                <a:gd name="T77" fmla="*/ 2147483647 h 1944"/>
                <a:gd name="T78" fmla="*/ 2147483647 w 3918"/>
                <a:gd name="T79" fmla="*/ 2147483647 h 1944"/>
                <a:gd name="T80" fmla="*/ 2147483647 w 3918"/>
                <a:gd name="T81" fmla="*/ 2147483647 h 1944"/>
                <a:gd name="T82" fmla="*/ 2147483647 w 3918"/>
                <a:gd name="T83" fmla="*/ 2147483647 h 1944"/>
                <a:gd name="T84" fmla="*/ 2147483647 w 3918"/>
                <a:gd name="T85" fmla="*/ 2147483647 h 1944"/>
                <a:gd name="T86" fmla="*/ 2147483647 w 3918"/>
                <a:gd name="T87" fmla="*/ 2147483647 h 1944"/>
                <a:gd name="T88" fmla="*/ 2147483647 w 3918"/>
                <a:gd name="T89" fmla="*/ 2147483647 h 1944"/>
                <a:gd name="T90" fmla="*/ 2147483647 w 3918"/>
                <a:gd name="T91" fmla="*/ 2147483647 h 1944"/>
                <a:gd name="T92" fmla="*/ 2147483647 w 3918"/>
                <a:gd name="T93" fmla="*/ 2147483647 h 1944"/>
                <a:gd name="T94" fmla="*/ 2147483647 w 3918"/>
                <a:gd name="T95" fmla="*/ 2147483647 h 1944"/>
                <a:gd name="T96" fmla="*/ 2147483647 w 3918"/>
                <a:gd name="T97" fmla="*/ 2147483647 h 1944"/>
                <a:gd name="T98" fmla="*/ 2147483647 w 3918"/>
                <a:gd name="T99" fmla="*/ 2147483647 h 1944"/>
                <a:gd name="T100" fmla="*/ 2147483647 w 3918"/>
                <a:gd name="T101" fmla="*/ 2147483647 h 1944"/>
                <a:gd name="T102" fmla="*/ 2147483647 w 3918"/>
                <a:gd name="T103" fmla="*/ 2147483647 h 1944"/>
                <a:gd name="T104" fmla="*/ 2147483647 w 3918"/>
                <a:gd name="T105" fmla="*/ 2147483647 h 1944"/>
                <a:gd name="T106" fmla="*/ 2147483647 w 3918"/>
                <a:gd name="T107" fmla="*/ 2147483647 h 1944"/>
                <a:gd name="T108" fmla="*/ 2147483647 w 3918"/>
                <a:gd name="T109" fmla="*/ 2147483647 h 1944"/>
                <a:gd name="T110" fmla="*/ 2147483647 w 3918"/>
                <a:gd name="T111" fmla="*/ 2147483647 h 1944"/>
                <a:gd name="T112" fmla="*/ 2147483647 w 3918"/>
                <a:gd name="T113" fmla="*/ 2147483647 h 1944"/>
                <a:gd name="T114" fmla="*/ 2147483647 w 3918"/>
                <a:gd name="T115" fmla="*/ 2147483647 h 1944"/>
                <a:gd name="T116" fmla="*/ 2147483647 w 3918"/>
                <a:gd name="T117" fmla="*/ 2147483647 h 1944"/>
                <a:gd name="T118" fmla="*/ 2147483647 w 3918"/>
                <a:gd name="T119" fmla="*/ 2147483647 h 1944"/>
                <a:gd name="T120" fmla="*/ 2147483647 w 3918"/>
                <a:gd name="T121" fmla="*/ 2147483647 h 1944"/>
                <a:gd name="T122" fmla="*/ 2147483647 w 3918"/>
                <a:gd name="T123" fmla="*/ 2147483647 h 1944"/>
                <a:gd name="T124" fmla="*/ 2147483647 w 3918"/>
                <a:gd name="T125" fmla="*/ 2147483647 h 19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918"/>
                <a:gd name="T190" fmla="*/ 0 h 1944"/>
                <a:gd name="T191" fmla="*/ 3918 w 3918"/>
                <a:gd name="T192" fmla="*/ 1944 h 19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918" h="1944">
                  <a:moveTo>
                    <a:pt x="3858" y="168"/>
                  </a:moveTo>
                  <a:lnTo>
                    <a:pt x="3852" y="168"/>
                  </a:lnTo>
                  <a:lnTo>
                    <a:pt x="3846" y="162"/>
                  </a:lnTo>
                  <a:lnTo>
                    <a:pt x="3846" y="156"/>
                  </a:lnTo>
                  <a:lnTo>
                    <a:pt x="3840" y="150"/>
                  </a:lnTo>
                  <a:lnTo>
                    <a:pt x="3828" y="150"/>
                  </a:lnTo>
                  <a:lnTo>
                    <a:pt x="3804" y="174"/>
                  </a:lnTo>
                  <a:lnTo>
                    <a:pt x="3798" y="186"/>
                  </a:lnTo>
                  <a:lnTo>
                    <a:pt x="3756" y="210"/>
                  </a:lnTo>
                  <a:lnTo>
                    <a:pt x="3756" y="234"/>
                  </a:lnTo>
                  <a:lnTo>
                    <a:pt x="3744" y="246"/>
                  </a:lnTo>
                  <a:lnTo>
                    <a:pt x="3738" y="246"/>
                  </a:lnTo>
                  <a:lnTo>
                    <a:pt x="3726" y="258"/>
                  </a:lnTo>
                  <a:lnTo>
                    <a:pt x="3720" y="270"/>
                  </a:lnTo>
                  <a:lnTo>
                    <a:pt x="3720" y="294"/>
                  </a:lnTo>
                  <a:lnTo>
                    <a:pt x="3714" y="294"/>
                  </a:lnTo>
                  <a:lnTo>
                    <a:pt x="3708" y="288"/>
                  </a:lnTo>
                  <a:lnTo>
                    <a:pt x="3696" y="288"/>
                  </a:lnTo>
                  <a:lnTo>
                    <a:pt x="3690" y="294"/>
                  </a:lnTo>
                  <a:lnTo>
                    <a:pt x="3678" y="300"/>
                  </a:lnTo>
                  <a:lnTo>
                    <a:pt x="3666" y="312"/>
                  </a:lnTo>
                  <a:lnTo>
                    <a:pt x="3666" y="318"/>
                  </a:lnTo>
                  <a:lnTo>
                    <a:pt x="3660" y="318"/>
                  </a:lnTo>
                  <a:lnTo>
                    <a:pt x="3648" y="324"/>
                  </a:lnTo>
                  <a:lnTo>
                    <a:pt x="3630" y="324"/>
                  </a:lnTo>
                  <a:lnTo>
                    <a:pt x="3618" y="336"/>
                  </a:lnTo>
                  <a:lnTo>
                    <a:pt x="3618" y="342"/>
                  </a:lnTo>
                  <a:lnTo>
                    <a:pt x="3384" y="342"/>
                  </a:lnTo>
                  <a:lnTo>
                    <a:pt x="3372" y="354"/>
                  </a:lnTo>
                  <a:lnTo>
                    <a:pt x="3360" y="360"/>
                  </a:lnTo>
                  <a:lnTo>
                    <a:pt x="3336" y="384"/>
                  </a:lnTo>
                  <a:lnTo>
                    <a:pt x="3324" y="390"/>
                  </a:lnTo>
                  <a:lnTo>
                    <a:pt x="3312" y="402"/>
                  </a:lnTo>
                  <a:lnTo>
                    <a:pt x="3282" y="402"/>
                  </a:lnTo>
                  <a:lnTo>
                    <a:pt x="3282" y="408"/>
                  </a:lnTo>
                  <a:lnTo>
                    <a:pt x="3276" y="408"/>
                  </a:lnTo>
                  <a:lnTo>
                    <a:pt x="3282" y="414"/>
                  </a:lnTo>
                  <a:lnTo>
                    <a:pt x="3282" y="420"/>
                  </a:lnTo>
                  <a:lnTo>
                    <a:pt x="3288" y="426"/>
                  </a:lnTo>
                  <a:lnTo>
                    <a:pt x="3282" y="432"/>
                  </a:lnTo>
                  <a:lnTo>
                    <a:pt x="3282" y="438"/>
                  </a:lnTo>
                  <a:lnTo>
                    <a:pt x="3276" y="444"/>
                  </a:lnTo>
                  <a:lnTo>
                    <a:pt x="3270" y="456"/>
                  </a:lnTo>
                  <a:lnTo>
                    <a:pt x="3264" y="462"/>
                  </a:lnTo>
                  <a:lnTo>
                    <a:pt x="3264" y="468"/>
                  </a:lnTo>
                  <a:lnTo>
                    <a:pt x="3246" y="468"/>
                  </a:lnTo>
                  <a:lnTo>
                    <a:pt x="3246" y="474"/>
                  </a:lnTo>
                  <a:lnTo>
                    <a:pt x="3240" y="474"/>
                  </a:lnTo>
                  <a:lnTo>
                    <a:pt x="3228" y="480"/>
                  </a:lnTo>
                  <a:lnTo>
                    <a:pt x="3204" y="480"/>
                  </a:lnTo>
                  <a:lnTo>
                    <a:pt x="3198" y="474"/>
                  </a:lnTo>
                  <a:lnTo>
                    <a:pt x="3186" y="486"/>
                  </a:lnTo>
                  <a:lnTo>
                    <a:pt x="3162" y="486"/>
                  </a:lnTo>
                  <a:lnTo>
                    <a:pt x="3150" y="480"/>
                  </a:lnTo>
                  <a:lnTo>
                    <a:pt x="3144" y="474"/>
                  </a:lnTo>
                  <a:lnTo>
                    <a:pt x="3114" y="474"/>
                  </a:lnTo>
                  <a:lnTo>
                    <a:pt x="3096" y="486"/>
                  </a:lnTo>
                  <a:lnTo>
                    <a:pt x="3078" y="492"/>
                  </a:lnTo>
                  <a:lnTo>
                    <a:pt x="3072" y="492"/>
                  </a:lnTo>
                  <a:lnTo>
                    <a:pt x="3072" y="516"/>
                  </a:lnTo>
                  <a:lnTo>
                    <a:pt x="3066" y="522"/>
                  </a:lnTo>
                  <a:lnTo>
                    <a:pt x="3078" y="522"/>
                  </a:lnTo>
                  <a:lnTo>
                    <a:pt x="3066" y="528"/>
                  </a:lnTo>
                  <a:lnTo>
                    <a:pt x="3036" y="546"/>
                  </a:lnTo>
                  <a:lnTo>
                    <a:pt x="3000" y="564"/>
                  </a:lnTo>
                  <a:lnTo>
                    <a:pt x="2964" y="576"/>
                  </a:lnTo>
                  <a:lnTo>
                    <a:pt x="2946" y="588"/>
                  </a:lnTo>
                  <a:lnTo>
                    <a:pt x="2934" y="594"/>
                  </a:lnTo>
                  <a:lnTo>
                    <a:pt x="2928" y="594"/>
                  </a:lnTo>
                  <a:lnTo>
                    <a:pt x="2856" y="618"/>
                  </a:lnTo>
                  <a:lnTo>
                    <a:pt x="2850" y="624"/>
                  </a:lnTo>
                  <a:lnTo>
                    <a:pt x="2838" y="624"/>
                  </a:lnTo>
                  <a:lnTo>
                    <a:pt x="2826" y="630"/>
                  </a:lnTo>
                  <a:lnTo>
                    <a:pt x="2808" y="630"/>
                  </a:lnTo>
                  <a:lnTo>
                    <a:pt x="2802" y="636"/>
                  </a:lnTo>
                  <a:lnTo>
                    <a:pt x="2778" y="636"/>
                  </a:lnTo>
                  <a:lnTo>
                    <a:pt x="2772" y="630"/>
                  </a:lnTo>
                  <a:lnTo>
                    <a:pt x="2772" y="624"/>
                  </a:lnTo>
                  <a:lnTo>
                    <a:pt x="2760" y="624"/>
                  </a:lnTo>
                  <a:lnTo>
                    <a:pt x="2748" y="618"/>
                  </a:lnTo>
                  <a:lnTo>
                    <a:pt x="2736" y="606"/>
                  </a:lnTo>
                  <a:lnTo>
                    <a:pt x="2742" y="606"/>
                  </a:lnTo>
                  <a:lnTo>
                    <a:pt x="2748" y="600"/>
                  </a:lnTo>
                  <a:lnTo>
                    <a:pt x="2772" y="588"/>
                  </a:lnTo>
                  <a:lnTo>
                    <a:pt x="2772" y="582"/>
                  </a:lnTo>
                  <a:lnTo>
                    <a:pt x="2796" y="558"/>
                  </a:lnTo>
                  <a:lnTo>
                    <a:pt x="2832" y="540"/>
                  </a:lnTo>
                  <a:lnTo>
                    <a:pt x="2838" y="540"/>
                  </a:lnTo>
                  <a:lnTo>
                    <a:pt x="2844" y="534"/>
                  </a:lnTo>
                  <a:lnTo>
                    <a:pt x="2844" y="510"/>
                  </a:lnTo>
                  <a:lnTo>
                    <a:pt x="2850" y="504"/>
                  </a:lnTo>
                  <a:lnTo>
                    <a:pt x="2856" y="492"/>
                  </a:lnTo>
                  <a:lnTo>
                    <a:pt x="2850" y="486"/>
                  </a:lnTo>
                  <a:lnTo>
                    <a:pt x="2850" y="480"/>
                  </a:lnTo>
                  <a:lnTo>
                    <a:pt x="2856" y="468"/>
                  </a:lnTo>
                  <a:lnTo>
                    <a:pt x="2856" y="444"/>
                  </a:lnTo>
                  <a:lnTo>
                    <a:pt x="2862" y="432"/>
                  </a:lnTo>
                  <a:lnTo>
                    <a:pt x="2862" y="426"/>
                  </a:lnTo>
                  <a:lnTo>
                    <a:pt x="2856" y="420"/>
                  </a:lnTo>
                  <a:lnTo>
                    <a:pt x="2850" y="420"/>
                  </a:lnTo>
                  <a:lnTo>
                    <a:pt x="2844" y="426"/>
                  </a:lnTo>
                  <a:lnTo>
                    <a:pt x="2832" y="426"/>
                  </a:lnTo>
                  <a:lnTo>
                    <a:pt x="2814" y="444"/>
                  </a:lnTo>
                  <a:lnTo>
                    <a:pt x="2802" y="450"/>
                  </a:lnTo>
                  <a:lnTo>
                    <a:pt x="2796" y="456"/>
                  </a:lnTo>
                  <a:lnTo>
                    <a:pt x="2778" y="456"/>
                  </a:lnTo>
                  <a:lnTo>
                    <a:pt x="2772" y="450"/>
                  </a:lnTo>
                  <a:lnTo>
                    <a:pt x="2778" y="444"/>
                  </a:lnTo>
                  <a:lnTo>
                    <a:pt x="2784" y="432"/>
                  </a:lnTo>
                  <a:lnTo>
                    <a:pt x="2808" y="420"/>
                  </a:lnTo>
                  <a:lnTo>
                    <a:pt x="2826" y="402"/>
                  </a:lnTo>
                  <a:lnTo>
                    <a:pt x="2850" y="390"/>
                  </a:lnTo>
                  <a:lnTo>
                    <a:pt x="2856" y="384"/>
                  </a:lnTo>
                  <a:lnTo>
                    <a:pt x="2856" y="366"/>
                  </a:lnTo>
                  <a:lnTo>
                    <a:pt x="2850" y="360"/>
                  </a:lnTo>
                  <a:lnTo>
                    <a:pt x="2850" y="348"/>
                  </a:lnTo>
                  <a:lnTo>
                    <a:pt x="2856" y="348"/>
                  </a:lnTo>
                  <a:lnTo>
                    <a:pt x="2862" y="342"/>
                  </a:lnTo>
                  <a:lnTo>
                    <a:pt x="2868" y="330"/>
                  </a:lnTo>
                  <a:lnTo>
                    <a:pt x="2868" y="318"/>
                  </a:lnTo>
                  <a:lnTo>
                    <a:pt x="2862" y="312"/>
                  </a:lnTo>
                  <a:lnTo>
                    <a:pt x="2850" y="312"/>
                  </a:lnTo>
                  <a:lnTo>
                    <a:pt x="2838" y="306"/>
                  </a:lnTo>
                  <a:lnTo>
                    <a:pt x="2832" y="306"/>
                  </a:lnTo>
                  <a:lnTo>
                    <a:pt x="2826" y="294"/>
                  </a:lnTo>
                  <a:lnTo>
                    <a:pt x="2820" y="288"/>
                  </a:lnTo>
                  <a:lnTo>
                    <a:pt x="2820" y="282"/>
                  </a:lnTo>
                  <a:lnTo>
                    <a:pt x="2814" y="288"/>
                  </a:lnTo>
                  <a:lnTo>
                    <a:pt x="2808" y="288"/>
                  </a:lnTo>
                  <a:lnTo>
                    <a:pt x="2808" y="264"/>
                  </a:lnTo>
                  <a:lnTo>
                    <a:pt x="2844" y="270"/>
                  </a:lnTo>
                  <a:lnTo>
                    <a:pt x="2850" y="264"/>
                  </a:lnTo>
                  <a:lnTo>
                    <a:pt x="2850" y="246"/>
                  </a:lnTo>
                  <a:lnTo>
                    <a:pt x="2862" y="246"/>
                  </a:lnTo>
                  <a:lnTo>
                    <a:pt x="2868" y="228"/>
                  </a:lnTo>
                  <a:lnTo>
                    <a:pt x="2850" y="228"/>
                  </a:lnTo>
                  <a:lnTo>
                    <a:pt x="2844" y="240"/>
                  </a:lnTo>
                  <a:lnTo>
                    <a:pt x="2820" y="228"/>
                  </a:lnTo>
                  <a:lnTo>
                    <a:pt x="2820" y="210"/>
                  </a:lnTo>
                  <a:lnTo>
                    <a:pt x="2802" y="210"/>
                  </a:lnTo>
                  <a:lnTo>
                    <a:pt x="2790" y="216"/>
                  </a:lnTo>
                  <a:lnTo>
                    <a:pt x="2736" y="216"/>
                  </a:lnTo>
                  <a:lnTo>
                    <a:pt x="2724" y="222"/>
                  </a:lnTo>
                  <a:lnTo>
                    <a:pt x="2712" y="222"/>
                  </a:lnTo>
                  <a:lnTo>
                    <a:pt x="2700" y="228"/>
                  </a:lnTo>
                  <a:lnTo>
                    <a:pt x="2682" y="228"/>
                  </a:lnTo>
                  <a:lnTo>
                    <a:pt x="2658" y="216"/>
                  </a:lnTo>
                  <a:lnTo>
                    <a:pt x="2658" y="210"/>
                  </a:lnTo>
                  <a:lnTo>
                    <a:pt x="2652" y="204"/>
                  </a:lnTo>
                  <a:lnTo>
                    <a:pt x="2652" y="198"/>
                  </a:lnTo>
                  <a:lnTo>
                    <a:pt x="2646" y="192"/>
                  </a:lnTo>
                  <a:lnTo>
                    <a:pt x="2628" y="192"/>
                  </a:lnTo>
                  <a:lnTo>
                    <a:pt x="2622" y="198"/>
                  </a:lnTo>
                  <a:lnTo>
                    <a:pt x="2616" y="198"/>
                  </a:lnTo>
                  <a:lnTo>
                    <a:pt x="2610" y="192"/>
                  </a:lnTo>
                  <a:lnTo>
                    <a:pt x="2670" y="162"/>
                  </a:lnTo>
                  <a:lnTo>
                    <a:pt x="2658" y="150"/>
                  </a:lnTo>
                  <a:lnTo>
                    <a:pt x="2640" y="150"/>
                  </a:lnTo>
                  <a:lnTo>
                    <a:pt x="2628" y="162"/>
                  </a:lnTo>
                  <a:lnTo>
                    <a:pt x="2616" y="168"/>
                  </a:lnTo>
                  <a:lnTo>
                    <a:pt x="2610" y="174"/>
                  </a:lnTo>
                  <a:lnTo>
                    <a:pt x="2604" y="174"/>
                  </a:lnTo>
                  <a:lnTo>
                    <a:pt x="2580" y="186"/>
                  </a:lnTo>
                  <a:lnTo>
                    <a:pt x="2562" y="192"/>
                  </a:lnTo>
                  <a:lnTo>
                    <a:pt x="2538" y="204"/>
                  </a:lnTo>
                  <a:lnTo>
                    <a:pt x="2508" y="204"/>
                  </a:lnTo>
                  <a:lnTo>
                    <a:pt x="2496" y="216"/>
                  </a:lnTo>
                  <a:lnTo>
                    <a:pt x="2448" y="216"/>
                  </a:lnTo>
                  <a:lnTo>
                    <a:pt x="2448" y="210"/>
                  </a:lnTo>
                  <a:lnTo>
                    <a:pt x="2454" y="204"/>
                  </a:lnTo>
                  <a:lnTo>
                    <a:pt x="2460" y="204"/>
                  </a:lnTo>
                  <a:lnTo>
                    <a:pt x="2472" y="192"/>
                  </a:lnTo>
                  <a:lnTo>
                    <a:pt x="2460" y="192"/>
                  </a:lnTo>
                  <a:lnTo>
                    <a:pt x="2448" y="198"/>
                  </a:lnTo>
                  <a:lnTo>
                    <a:pt x="2412" y="198"/>
                  </a:lnTo>
                  <a:lnTo>
                    <a:pt x="2400" y="204"/>
                  </a:lnTo>
                  <a:lnTo>
                    <a:pt x="2394" y="210"/>
                  </a:lnTo>
                  <a:lnTo>
                    <a:pt x="2370" y="210"/>
                  </a:lnTo>
                  <a:lnTo>
                    <a:pt x="2370" y="198"/>
                  </a:lnTo>
                  <a:lnTo>
                    <a:pt x="2400" y="180"/>
                  </a:lnTo>
                  <a:lnTo>
                    <a:pt x="2442" y="168"/>
                  </a:lnTo>
                  <a:lnTo>
                    <a:pt x="2502" y="138"/>
                  </a:lnTo>
                  <a:lnTo>
                    <a:pt x="2520" y="126"/>
                  </a:lnTo>
                  <a:lnTo>
                    <a:pt x="2544" y="120"/>
                  </a:lnTo>
                  <a:lnTo>
                    <a:pt x="2574" y="114"/>
                  </a:lnTo>
                  <a:lnTo>
                    <a:pt x="2580" y="114"/>
                  </a:lnTo>
                  <a:lnTo>
                    <a:pt x="2592" y="108"/>
                  </a:lnTo>
                  <a:lnTo>
                    <a:pt x="2574" y="108"/>
                  </a:lnTo>
                  <a:lnTo>
                    <a:pt x="2562" y="102"/>
                  </a:lnTo>
                  <a:lnTo>
                    <a:pt x="2556" y="102"/>
                  </a:lnTo>
                  <a:lnTo>
                    <a:pt x="2556" y="96"/>
                  </a:lnTo>
                  <a:lnTo>
                    <a:pt x="2508" y="102"/>
                  </a:lnTo>
                  <a:lnTo>
                    <a:pt x="2508" y="84"/>
                  </a:lnTo>
                  <a:lnTo>
                    <a:pt x="2502" y="90"/>
                  </a:lnTo>
                  <a:lnTo>
                    <a:pt x="2490" y="96"/>
                  </a:lnTo>
                  <a:lnTo>
                    <a:pt x="2478" y="108"/>
                  </a:lnTo>
                  <a:lnTo>
                    <a:pt x="2466" y="108"/>
                  </a:lnTo>
                  <a:lnTo>
                    <a:pt x="2448" y="90"/>
                  </a:lnTo>
                  <a:lnTo>
                    <a:pt x="2418" y="90"/>
                  </a:lnTo>
                  <a:lnTo>
                    <a:pt x="2412" y="84"/>
                  </a:lnTo>
                  <a:lnTo>
                    <a:pt x="2412" y="78"/>
                  </a:lnTo>
                  <a:lnTo>
                    <a:pt x="2400" y="66"/>
                  </a:lnTo>
                  <a:lnTo>
                    <a:pt x="2388" y="60"/>
                  </a:lnTo>
                  <a:lnTo>
                    <a:pt x="2376" y="60"/>
                  </a:lnTo>
                  <a:lnTo>
                    <a:pt x="2364" y="72"/>
                  </a:lnTo>
                  <a:lnTo>
                    <a:pt x="2364" y="78"/>
                  </a:lnTo>
                  <a:lnTo>
                    <a:pt x="2352" y="78"/>
                  </a:lnTo>
                  <a:lnTo>
                    <a:pt x="2334" y="60"/>
                  </a:lnTo>
                  <a:lnTo>
                    <a:pt x="2322" y="60"/>
                  </a:lnTo>
                  <a:lnTo>
                    <a:pt x="2304" y="54"/>
                  </a:lnTo>
                  <a:lnTo>
                    <a:pt x="2292" y="48"/>
                  </a:lnTo>
                  <a:lnTo>
                    <a:pt x="2292" y="36"/>
                  </a:lnTo>
                  <a:lnTo>
                    <a:pt x="2298" y="24"/>
                  </a:lnTo>
                  <a:lnTo>
                    <a:pt x="2310" y="12"/>
                  </a:lnTo>
                  <a:lnTo>
                    <a:pt x="2298" y="0"/>
                  </a:lnTo>
                  <a:lnTo>
                    <a:pt x="2286" y="6"/>
                  </a:lnTo>
                  <a:lnTo>
                    <a:pt x="2280" y="12"/>
                  </a:lnTo>
                  <a:lnTo>
                    <a:pt x="2274" y="24"/>
                  </a:lnTo>
                  <a:lnTo>
                    <a:pt x="2274" y="30"/>
                  </a:lnTo>
                  <a:lnTo>
                    <a:pt x="2268" y="42"/>
                  </a:lnTo>
                  <a:lnTo>
                    <a:pt x="558" y="42"/>
                  </a:lnTo>
                  <a:lnTo>
                    <a:pt x="552" y="54"/>
                  </a:lnTo>
                  <a:lnTo>
                    <a:pt x="552" y="60"/>
                  </a:lnTo>
                  <a:lnTo>
                    <a:pt x="546" y="60"/>
                  </a:lnTo>
                  <a:lnTo>
                    <a:pt x="546" y="72"/>
                  </a:lnTo>
                  <a:lnTo>
                    <a:pt x="540" y="84"/>
                  </a:lnTo>
                  <a:lnTo>
                    <a:pt x="540" y="108"/>
                  </a:lnTo>
                  <a:lnTo>
                    <a:pt x="510" y="126"/>
                  </a:lnTo>
                  <a:lnTo>
                    <a:pt x="504" y="144"/>
                  </a:lnTo>
                  <a:lnTo>
                    <a:pt x="486" y="168"/>
                  </a:lnTo>
                  <a:lnTo>
                    <a:pt x="438" y="180"/>
                  </a:lnTo>
                  <a:lnTo>
                    <a:pt x="474" y="162"/>
                  </a:lnTo>
                  <a:lnTo>
                    <a:pt x="450" y="162"/>
                  </a:lnTo>
                  <a:lnTo>
                    <a:pt x="456" y="156"/>
                  </a:lnTo>
                  <a:lnTo>
                    <a:pt x="462" y="144"/>
                  </a:lnTo>
                  <a:lnTo>
                    <a:pt x="486" y="120"/>
                  </a:lnTo>
                  <a:lnTo>
                    <a:pt x="492" y="120"/>
                  </a:lnTo>
                  <a:lnTo>
                    <a:pt x="504" y="108"/>
                  </a:lnTo>
                  <a:lnTo>
                    <a:pt x="504" y="102"/>
                  </a:lnTo>
                  <a:lnTo>
                    <a:pt x="456" y="102"/>
                  </a:lnTo>
                  <a:lnTo>
                    <a:pt x="450" y="96"/>
                  </a:lnTo>
                  <a:lnTo>
                    <a:pt x="438" y="90"/>
                  </a:lnTo>
                  <a:lnTo>
                    <a:pt x="432" y="84"/>
                  </a:lnTo>
                  <a:lnTo>
                    <a:pt x="420" y="78"/>
                  </a:lnTo>
                  <a:lnTo>
                    <a:pt x="402" y="78"/>
                  </a:lnTo>
                  <a:lnTo>
                    <a:pt x="390" y="90"/>
                  </a:lnTo>
                  <a:lnTo>
                    <a:pt x="384" y="102"/>
                  </a:lnTo>
                  <a:lnTo>
                    <a:pt x="384" y="150"/>
                  </a:lnTo>
                  <a:lnTo>
                    <a:pt x="378" y="156"/>
                  </a:lnTo>
                  <a:lnTo>
                    <a:pt x="378" y="162"/>
                  </a:lnTo>
                  <a:lnTo>
                    <a:pt x="360" y="180"/>
                  </a:lnTo>
                  <a:lnTo>
                    <a:pt x="390" y="186"/>
                  </a:lnTo>
                  <a:lnTo>
                    <a:pt x="360" y="192"/>
                  </a:lnTo>
                  <a:lnTo>
                    <a:pt x="366" y="210"/>
                  </a:lnTo>
                  <a:lnTo>
                    <a:pt x="348" y="234"/>
                  </a:lnTo>
                  <a:lnTo>
                    <a:pt x="354" y="234"/>
                  </a:lnTo>
                  <a:lnTo>
                    <a:pt x="366" y="246"/>
                  </a:lnTo>
                  <a:lnTo>
                    <a:pt x="372" y="246"/>
                  </a:lnTo>
                  <a:lnTo>
                    <a:pt x="378" y="252"/>
                  </a:lnTo>
                  <a:lnTo>
                    <a:pt x="330" y="252"/>
                  </a:lnTo>
                  <a:lnTo>
                    <a:pt x="324" y="264"/>
                  </a:lnTo>
                  <a:lnTo>
                    <a:pt x="306" y="282"/>
                  </a:lnTo>
                  <a:lnTo>
                    <a:pt x="270" y="342"/>
                  </a:lnTo>
                  <a:lnTo>
                    <a:pt x="258" y="360"/>
                  </a:lnTo>
                  <a:lnTo>
                    <a:pt x="216" y="402"/>
                  </a:lnTo>
                  <a:lnTo>
                    <a:pt x="192" y="432"/>
                  </a:lnTo>
                  <a:lnTo>
                    <a:pt x="174" y="456"/>
                  </a:lnTo>
                  <a:lnTo>
                    <a:pt x="168" y="462"/>
                  </a:lnTo>
                  <a:lnTo>
                    <a:pt x="174" y="480"/>
                  </a:lnTo>
                  <a:lnTo>
                    <a:pt x="168" y="480"/>
                  </a:lnTo>
                  <a:lnTo>
                    <a:pt x="162" y="486"/>
                  </a:lnTo>
                  <a:lnTo>
                    <a:pt x="150" y="492"/>
                  </a:lnTo>
                  <a:lnTo>
                    <a:pt x="126" y="516"/>
                  </a:lnTo>
                  <a:lnTo>
                    <a:pt x="120" y="534"/>
                  </a:lnTo>
                  <a:lnTo>
                    <a:pt x="120" y="546"/>
                  </a:lnTo>
                  <a:lnTo>
                    <a:pt x="102" y="570"/>
                  </a:lnTo>
                  <a:lnTo>
                    <a:pt x="96" y="618"/>
                  </a:lnTo>
                  <a:lnTo>
                    <a:pt x="90" y="630"/>
                  </a:lnTo>
                  <a:lnTo>
                    <a:pt x="72" y="648"/>
                  </a:lnTo>
                  <a:lnTo>
                    <a:pt x="60" y="672"/>
                  </a:lnTo>
                  <a:lnTo>
                    <a:pt x="54" y="678"/>
                  </a:lnTo>
                  <a:lnTo>
                    <a:pt x="42" y="684"/>
                  </a:lnTo>
                  <a:lnTo>
                    <a:pt x="18" y="708"/>
                  </a:lnTo>
                  <a:lnTo>
                    <a:pt x="12" y="720"/>
                  </a:lnTo>
                  <a:lnTo>
                    <a:pt x="18" y="732"/>
                  </a:lnTo>
                  <a:lnTo>
                    <a:pt x="36" y="750"/>
                  </a:lnTo>
                  <a:lnTo>
                    <a:pt x="36" y="762"/>
                  </a:lnTo>
                  <a:lnTo>
                    <a:pt x="30" y="774"/>
                  </a:lnTo>
                  <a:lnTo>
                    <a:pt x="18" y="786"/>
                  </a:lnTo>
                  <a:lnTo>
                    <a:pt x="12" y="798"/>
                  </a:lnTo>
                  <a:lnTo>
                    <a:pt x="6" y="816"/>
                  </a:lnTo>
                  <a:lnTo>
                    <a:pt x="0" y="828"/>
                  </a:lnTo>
                  <a:lnTo>
                    <a:pt x="0" y="840"/>
                  </a:lnTo>
                  <a:lnTo>
                    <a:pt x="6" y="852"/>
                  </a:lnTo>
                  <a:lnTo>
                    <a:pt x="12" y="870"/>
                  </a:lnTo>
                  <a:lnTo>
                    <a:pt x="12" y="882"/>
                  </a:lnTo>
                  <a:lnTo>
                    <a:pt x="18" y="900"/>
                  </a:lnTo>
                  <a:lnTo>
                    <a:pt x="24" y="906"/>
                  </a:lnTo>
                  <a:lnTo>
                    <a:pt x="24" y="912"/>
                  </a:lnTo>
                  <a:lnTo>
                    <a:pt x="48" y="894"/>
                  </a:lnTo>
                  <a:lnTo>
                    <a:pt x="114" y="900"/>
                  </a:lnTo>
                  <a:lnTo>
                    <a:pt x="78" y="900"/>
                  </a:lnTo>
                  <a:lnTo>
                    <a:pt x="66" y="906"/>
                  </a:lnTo>
                  <a:lnTo>
                    <a:pt x="60" y="906"/>
                  </a:lnTo>
                  <a:lnTo>
                    <a:pt x="48" y="918"/>
                  </a:lnTo>
                  <a:lnTo>
                    <a:pt x="48" y="942"/>
                  </a:lnTo>
                  <a:lnTo>
                    <a:pt x="30" y="924"/>
                  </a:lnTo>
                  <a:lnTo>
                    <a:pt x="24" y="924"/>
                  </a:lnTo>
                  <a:lnTo>
                    <a:pt x="18" y="936"/>
                  </a:lnTo>
                  <a:lnTo>
                    <a:pt x="18" y="942"/>
                  </a:lnTo>
                  <a:lnTo>
                    <a:pt x="12" y="960"/>
                  </a:lnTo>
                  <a:lnTo>
                    <a:pt x="12" y="978"/>
                  </a:lnTo>
                  <a:lnTo>
                    <a:pt x="18" y="984"/>
                  </a:lnTo>
                  <a:lnTo>
                    <a:pt x="30" y="990"/>
                  </a:lnTo>
                  <a:lnTo>
                    <a:pt x="42" y="990"/>
                  </a:lnTo>
                  <a:lnTo>
                    <a:pt x="42" y="1002"/>
                  </a:lnTo>
                  <a:lnTo>
                    <a:pt x="36" y="1008"/>
                  </a:lnTo>
                  <a:lnTo>
                    <a:pt x="36" y="1014"/>
                  </a:lnTo>
                  <a:lnTo>
                    <a:pt x="18" y="1032"/>
                  </a:lnTo>
                  <a:lnTo>
                    <a:pt x="12" y="1044"/>
                  </a:lnTo>
                  <a:lnTo>
                    <a:pt x="12" y="1056"/>
                  </a:lnTo>
                  <a:lnTo>
                    <a:pt x="18" y="1068"/>
                  </a:lnTo>
                  <a:lnTo>
                    <a:pt x="24" y="1074"/>
                  </a:lnTo>
                  <a:lnTo>
                    <a:pt x="36" y="1098"/>
                  </a:lnTo>
                  <a:lnTo>
                    <a:pt x="42" y="1104"/>
                  </a:lnTo>
                  <a:lnTo>
                    <a:pt x="54" y="1128"/>
                  </a:lnTo>
                  <a:lnTo>
                    <a:pt x="60" y="1134"/>
                  </a:lnTo>
                  <a:lnTo>
                    <a:pt x="60" y="1146"/>
                  </a:lnTo>
                  <a:lnTo>
                    <a:pt x="54" y="1152"/>
                  </a:lnTo>
                  <a:lnTo>
                    <a:pt x="42" y="1176"/>
                  </a:lnTo>
                  <a:lnTo>
                    <a:pt x="36" y="1182"/>
                  </a:lnTo>
                  <a:lnTo>
                    <a:pt x="36" y="1188"/>
                  </a:lnTo>
                  <a:lnTo>
                    <a:pt x="42" y="1194"/>
                  </a:lnTo>
                  <a:lnTo>
                    <a:pt x="54" y="1194"/>
                  </a:lnTo>
                  <a:lnTo>
                    <a:pt x="72" y="1200"/>
                  </a:lnTo>
                  <a:lnTo>
                    <a:pt x="102" y="1200"/>
                  </a:lnTo>
                  <a:lnTo>
                    <a:pt x="102" y="1212"/>
                  </a:lnTo>
                  <a:lnTo>
                    <a:pt x="120" y="1230"/>
                  </a:lnTo>
                  <a:lnTo>
                    <a:pt x="132" y="1230"/>
                  </a:lnTo>
                  <a:lnTo>
                    <a:pt x="144" y="1224"/>
                  </a:lnTo>
                  <a:lnTo>
                    <a:pt x="150" y="1224"/>
                  </a:lnTo>
                  <a:lnTo>
                    <a:pt x="162" y="1218"/>
                  </a:lnTo>
                  <a:lnTo>
                    <a:pt x="168" y="1248"/>
                  </a:lnTo>
                  <a:lnTo>
                    <a:pt x="174" y="1248"/>
                  </a:lnTo>
                  <a:lnTo>
                    <a:pt x="180" y="1254"/>
                  </a:lnTo>
                  <a:lnTo>
                    <a:pt x="204" y="1266"/>
                  </a:lnTo>
                  <a:lnTo>
                    <a:pt x="216" y="1290"/>
                  </a:lnTo>
                  <a:lnTo>
                    <a:pt x="216" y="1314"/>
                  </a:lnTo>
                  <a:lnTo>
                    <a:pt x="210" y="1338"/>
                  </a:lnTo>
                  <a:lnTo>
                    <a:pt x="216" y="1344"/>
                  </a:lnTo>
                  <a:lnTo>
                    <a:pt x="360" y="1338"/>
                  </a:lnTo>
                  <a:lnTo>
                    <a:pt x="354" y="1344"/>
                  </a:lnTo>
                  <a:lnTo>
                    <a:pt x="354" y="1350"/>
                  </a:lnTo>
                  <a:lnTo>
                    <a:pt x="360" y="1350"/>
                  </a:lnTo>
                  <a:lnTo>
                    <a:pt x="570" y="1446"/>
                  </a:lnTo>
                  <a:lnTo>
                    <a:pt x="774" y="1446"/>
                  </a:lnTo>
                  <a:lnTo>
                    <a:pt x="774" y="1440"/>
                  </a:lnTo>
                  <a:lnTo>
                    <a:pt x="780" y="1428"/>
                  </a:lnTo>
                  <a:lnTo>
                    <a:pt x="780" y="1410"/>
                  </a:lnTo>
                  <a:lnTo>
                    <a:pt x="786" y="1404"/>
                  </a:lnTo>
                  <a:lnTo>
                    <a:pt x="900" y="1404"/>
                  </a:lnTo>
                  <a:lnTo>
                    <a:pt x="912" y="1416"/>
                  </a:lnTo>
                  <a:lnTo>
                    <a:pt x="912" y="1440"/>
                  </a:lnTo>
                  <a:lnTo>
                    <a:pt x="942" y="1452"/>
                  </a:lnTo>
                  <a:lnTo>
                    <a:pt x="948" y="1482"/>
                  </a:lnTo>
                  <a:lnTo>
                    <a:pt x="960" y="1482"/>
                  </a:lnTo>
                  <a:lnTo>
                    <a:pt x="972" y="1488"/>
                  </a:lnTo>
                  <a:lnTo>
                    <a:pt x="984" y="1500"/>
                  </a:lnTo>
                  <a:lnTo>
                    <a:pt x="990" y="1512"/>
                  </a:lnTo>
                  <a:lnTo>
                    <a:pt x="990" y="1554"/>
                  </a:lnTo>
                  <a:lnTo>
                    <a:pt x="984" y="1566"/>
                  </a:lnTo>
                  <a:lnTo>
                    <a:pt x="984" y="1578"/>
                  </a:lnTo>
                  <a:lnTo>
                    <a:pt x="1014" y="1608"/>
                  </a:lnTo>
                  <a:lnTo>
                    <a:pt x="1026" y="1614"/>
                  </a:lnTo>
                  <a:lnTo>
                    <a:pt x="1044" y="1626"/>
                  </a:lnTo>
                  <a:lnTo>
                    <a:pt x="1056" y="1626"/>
                  </a:lnTo>
                  <a:lnTo>
                    <a:pt x="1080" y="1614"/>
                  </a:lnTo>
                  <a:lnTo>
                    <a:pt x="1092" y="1602"/>
                  </a:lnTo>
                  <a:lnTo>
                    <a:pt x="1104" y="1578"/>
                  </a:lnTo>
                  <a:lnTo>
                    <a:pt x="1116" y="1566"/>
                  </a:lnTo>
                  <a:lnTo>
                    <a:pt x="1134" y="1566"/>
                  </a:lnTo>
                  <a:lnTo>
                    <a:pt x="1134" y="1560"/>
                  </a:lnTo>
                  <a:lnTo>
                    <a:pt x="1152" y="1566"/>
                  </a:lnTo>
                  <a:lnTo>
                    <a:pt x="1194" y="1566"/>
                  </a:lnTo>
                  <a:lnTo>
                    <a:pt x="1200" y="1578"/>
                  </a:lnTo>
                  <a:lnTo>
                    <a:pt x="1206" y="1584"/>
                  </a:lnTo>
                  <a:lnTo>
                    <a:pt x="1212" y="1596"/>
                  </a:lnTo>
                  <a:lnTo>
                    <a:pt x="1224" y="1608"/>
                  </a:lnTo>
                  <a:lnTo>
                    <a:pt x="1230" y="1620"/>
                  </a:lnTo>
                  <a:lnTo>
                    <a:pt x="1242" y="1632"/>
                  </a:lnTo>
                  <a:lnTo>
                    <a:pt x="1242" y="1656"/>
                  </a:lnTo>
                  <a:lnTo>
                    <a:pt x="1236" y="1668"/>
                  </a:lnTo>
                  <a:lnTo>
                    <a:pt x="1236" y="1680"/>
                  </a:lnTo>
                  <a:lnTo>
                    <a:pt x="1242" y="1692"/>
                  </a:lnTo>
                  <a:lnTo>
                    <a:pt x="1254" y="1698"/>
                  </a:lnTo>
                  <a:lnTo>
                    <a:pt x="1254" y="1722"/>
                  </a:lnTo>
                  <a:lnTo>
                    <a:pt x="1260" y="1728"/>
                  </a:lnTo>
                  <a:lnTo>
                    <a:pt x="1272" y="1734"/>
                  </a:lnTo>
                  <a:lnTo>
                    <a:pt x="1284" y="1746"/>
                  </a:lnTo>
                  <a:lnTo>
                    <a:pt x="1284" y="1752"/>
                  </a:lnTo>
                  <a:lnTo>
                    <a:pt x="1278" y="1758"/>
                  </a:lnTo>
                  <a:lnTo>
                    <a:pt x="1272" y="1758"/>
                  </a:lnTo>
                  <a:lnTo>
                    <a:pt x="1272" y="1794"/>
                  </a:lnTo>
                  <a:lnTo>
                    <a:pt x="1284" y="1806"/>
                  </a:lnTo>
                  <a:lnTo>
                    <a:pt x="1284" y="1836"/>
                  </a:lnTo>
                  <a:lnTo>
                    <a:pt x="1296" y="1848"/>
                  </a:lnTo>
                  <a:lnTo>
                    <a:pt x="1314" y="1854"/>
                  </a:lnTo>
                  <a:lnTo>
                    <a:pt x="1326" y="1854"/>
                  </a:lnTo>
                  <a:lnTo>
                    <a:pt x="1338" y="1866"/>
                  </a:lnTo>
                  <a:lnTo>
                    <a:pt x="1380" y="1866"/>
                  </a:lnTo>
                  <a:lnTo>
                    <a:pt x="1380" y="1872"/>
                  </a:lnTo>
                  <a:lnTo>
                    <a:pt x="1386" y="1884"/>
                  </a:lnTo>
                  <a:lnTo>
                    <a:pt x="1410" y="1884"/>
                  </a:lnTo>
                  <a:lnTo>
                    <a:pt x="1410" y="1878"/>
                  </a:lnTo>
                  <a:lnTo>
                    <a:pt x="1398" y="1806"/>
                  </a:lnTo>
                  <a:lnTo>
                    <a:pt x="1416" y="1788"/>
                  </a:lnTo>
                  <a:lnTo>
                    <a:pt x="1398" y="1776"/>
                  </a:lnTo>
                  <a:lnTo>
                    <a:pt x="1398" y="1758"/>
                  </a:lnTo>
                  <a:lnTo>
                    <a:pt x="1404" y="1764"/>
                  </a:lnTo>
                  <a:lnTo>
                    <a:pt x="1422" y="1764"/>
                  </a:lnTo>
                  <a:lnTo>
                    <a:pt x="1428" y="1758"/>
                  </a:lnTo>
                  <a:lnTo>
                    <a:pt x="1428" y="1728"/>
                  </a:lnTo>
                  <a:lnTo>
                    <a:pt x="1452" y="1722"/>
                  </a:lnTo>
                  <a:lnTo>
                    <a:pt x="1458" y="1698"/>
                  </a:lnTo>
                  <a:lnTo>
                    <a:pt x="1476" y="1704"/>
                  </a:lnTo>
                  <a:lnTo>
                    <a:pt x="1494" y="1692"/>
                  </a:lnTo>
                  <a:lnTo>
                    <a:pt x="1488" y="1668"/>
                  </a:lnTo>
                  <a:lnTo>
                    <a:pt x="1500" y="1680"/>
                  </a:lnTo>
                  <a:lnTo>
                    <a:pt x="1500" y="1668"/>
                  </a:lnTo>
                  <a:lnTo>
                    <a:pt x="1506" y="1656"/>
                  </a:lnTo>
                  <a:lnTo>
                    <a:pt x="1512" y="1650"/>
                  </a:lnTo>
                  <a:lnTo>
                    <a:pt x="1518" y="1650"/>
                  </a:lnTo>
                  <a:lnTo>
                    <a:pt x="1524" y="1656"/>
                  </a:lnTo>
                  <a:lnTo>
                    <a:pt x="1524" y="1668"/>
                  </a:lnTo>
                  <a:lnTo>
                    <a:pt x="1542" y="1668"/>
                  </a:lnTo>
                  <a:lnTo>
                    <a:pt x="1554" y="1662"/>
                  </a:lnTo>
                  <a:lnTo>
                    <a:pt x="1572" y="1656"/>
                  </a:lnTo>
                  <a:lnTo>
                    <a:pt x="1596" y="1644"/>
                  </a:lnTo>
                  <a:lnTo>
                    <a:pt x="1602" y="1638"/>
                  </a:lnTo>
                  <a:lnTo>
                    <a:pt x="1608" y="1626"/>
                  </a:lnTo>
                  <a:lnTo>
                    <a:pt x="1620" y="1620"/>
                  </a:lnTo>
                  <a:lnTo>
                    <a:pt x="1626" y="1608"/>
                  </a:lnTo>
                  <a:lnTo>
                    <a:pt x="1632" y="1602"/>
                  </a:lnTo>
                  <a:lnTo>
                    <a:pt x="1632" y="1590"/>
                  </a:lnTo>
                  <a:lnTo>
                    <a:pt x="1626" y="1584"/>
                  </a:lnTo>
                  <a:lnTo>
                    <a:pt x="1626" y="1566"/>
                  </a:lnTo>
                  <a:lnTo>
                    <a:pt x="1632" y="1566"/>
                  </a:lnTo>
                  <a:lnTo>
                    <a:pt x="1656" y="1578"/>
                  </a:lnTo>
                  <a:lnTo>
                    <a:pt x="1662" y="1584"/>
                  </a:lnTo>
                  <a:lnTo>
                    <a:pt x="1674" y="1590"/>
                  </a:lnTo>
                  <a:lnTo>
                    <a:pt x="1686" y="1590"/>
                  </a:lnTo>
                  <a:lnTo>
                    <a:pt x="1692" y="1584"/>
                  </a:lnTo>
                  <a:lnTo>
                    <a:pt x="1710" y="1548"/>
                  </a:lnTo>
                  <a:lnTo>
                    <a:pt x="1716" y="1548"/>
                  </a:lnTo>
                  <a:lnTo>
                    <a:pt x="1734" y="1566"/>
                  </a:lnTo>
                  <a:lnTo>
                    <a:pt x="1746" y="1566"/>
                  </a:lnTo>
                  <a:lnTo>
                    <a:pt x="1752" y="1560"/>
                  </a:lnTo>
                  <a:lnTo>
                    <a:pt x="1758" y="1548"/>
                  </a:lnTo>
                  <a:lnTo>
                    <a:pt x="1764" y="1542"/>
                  </a:lnTo>
                  <a:lnTo>
                    <a:pt x="1770" y="1554"/>
                  </a:lnTo>
                  <a:lnTo>
                    <a:pt x="1776" y="1560"/>
                  </a:lnTo>
                  <a:lnTo>
                    <a:pt x="1782" y="1572"/>
                  </a:lnTo>
                  <a:lnTo>
                    <a:pt x="1794" y="1578"/>
                  </a:lnTo>
                  <a:lnTo>
                    <a:pt x="1800" y="1584"/>
                  </a:lnTo>
                  <a:lnTo>
                    <a:pt x="1818" y="1584"/>
                  </a:lnTo>
                  <a:lnTo>
                    <a:pt x="1824" y="1578"/>
                  </a:lnTo>
                  <a:lnTo>
                    <a:pt x="1830" y="1566"/>
                  </a:lnTo>
                  <a:lnTo>
                    <a:pt x="1842" y="1554"/>
                  </a:lnTo>
                  <a:lnTo>
                    <a:pt x="1848" y="1554"/>
                  </a:lnTo>
                  <a:lnTo>
                    <a:pt x="1860" y="1560"/>
                  </a:lnTo>
                  <a:lnTo>
                    <a:pt x="1872" y="1572"/>
                  </a:lnTo>
                  <a:lnTo>
                    <a:pt x="1872" y="1584"/>
                  </a:lnTo>
                  <a:lnTo>
                    <a:pt x="1878" y="1596"/>
                  </a:lnTo>
                  <a:lnTo>
                    <a:pt x="1878" y="1614"/>
                  </a:lnTo>
                  <a:lnTo>
                    <a:pt x="1914" y="1614"/>
                  </a:lnTo>
                  <a:lnTo>
                    <a:pt x="1920" y="1620"/>
                  </a:lnTo>
                  <a:lnTo>
                    <a:pt x="1926" y="1620"/>
                  </a:lnTo>
                  <a:lnTo>
                    <a:pt x="1926" y="1608"/>
                  </a:lnTo>
                  <a:lnTo>
                    <a:pt x="1932" y="1602"/>
                  </a:lnTo>
                  <a:lnTo>
                    <a:pt x="1932" y="1608"/>
                  </a:lnTo>
                  <a:lnTo>
                    <a:pt x="1956" y="1632"/>
                  </a:lnTo>
                  <a:lnTo>
                    <a:pt x="1962" y="1626"/>
                  </a:lnTo>
                  <a:lnTo>
                    <a:pt x="1968" y="1614"/>
                  </a:lnTo>
                  <a:lnTo>
                    <a:pt x="1968" y="1596"/>
                  </a:lnTo>
                  <a:lnTo>
                    <a:pt x="1962" y="1584"/>
                  </a:lnTo>
                  <a:lnTo>
                    <a:pt x="1980" y="1590"/>
                  </a:lnTo>
                  <a:lnTo>
                    <a:pt x="1992" y="1608"/>
                  </a:lnTo>
                  <a:lnTo>
                    <a:pt x="2004" y="1614"/>
                  </a:lnTo>
                  <a:lnTo>
                    <a:pt x="2004" y="1626"/>
                  </a:lnTo>
                  <a:lnTo>
                    <a:pt x="2010" y="1626"/>
                  </a:lnTo>
                  <a:lnTo>
                    <a:pt x="2016" y="1632"/>
                  </a:lnTo>
                  <a:lnTo>
                    <a:pt x="2028" y="1632"/>
                  </a:lnTo>
                  <a:lnTo>
                    <a:pt x="2034" y="1626"/>
                  </a:lnTo>
                  <a:lnTo>
                    <a:pt x="2034" y="1620"/>
                  </a:lnTo>
                  <a:lnTo>
                    <a:pt x="2028" y="1608"/>
                  </a:lnTo>
                  <a:lnTo>
                    <a:pt x="2022" y="1602"/>
                  </a:lnTo>
                  <a:lnTo>
                    <a:pt x="2010" y="1596"/>
                  </a:lnTo>
                  <a:lnTo>
                    <a:pt x="2004" y="1590"/>
                  </a:lnTo>
                  <a:lnTo>
                    <a:pt x="1998" y="1578"/>
                  </a:lnTo>
                  <a:lnTo>
                    <a:pt x="2010" y="1578"/>
                  </a:lnTo>
                  <a:lnTo>
                    <a:pt x="2022" y="1566"/>
                  </a:lnTo>
                  <a:lnTo>
                    <a:pt x="2022" y="1554"/>
                  </a:lnTo>
                  <a:lnTo>
                    <a:pt x="2016" y="1548"/>
                  </a:lnTo>
                  <a:lnTo>
                    <a:pt x="1968" y="1548"/>
                  </a:lnTo>
                  <a:lnTo>
                    <a:pt x="1962" y="1542"/>
                  </a:lnTo>
                  <a:lnTo>
                    <a:pt x="1962" y="1530"/>
                  </a:lnTo>
                  <a:lnTo>
                    <a:pt x="1968" y="1524"/>
                  </a:lnTo>
                  <a:lnTo>
                    <a:pt x="1986" y="1524"/>
                  </a:lnTo>
                  <a:lnTo>
                    <a:pt x="1998" y="1530"/>
                  </a:lnTo>
                  <a:lnTo>
                    <a:pt x="2004" y="1530"/>
                  </a:lnTo>
                  <a:lnTo>
                    <a:pt x="2016" y="1536"/>
                  </a:lnTo>
                  <a:lnTo>
                    <a:pt x="2028" y="1536"/>
                  </a:lnTo>
                  <a:lnTo>
                    <a:pt x="2064" y="1518"/>
                  </a:lnTo>
                  <a:lnTo>
                    <a:pt x="2070" y="1512"/>
                  </a:lnTo>
                  <a:lnTo>
                    <a:pt x="2082" y="1512"/>
                  </a:lnTo>
                  <a:lnTo>
                    <a:pt x="2082" y="1518"/>
                  </a:lnTo>
                  <a:lnTo>
                    <a:pt x="2106" y="1518"/>
                  </a:lnTo>
                  <a:lnTo>
                    <a:pt x="2118" y="1512"/>
                  </a:lnTo>
                  <a:lnTo>
                    <a:pt x="2124" y="1512"/>
                  </a:lnTo>
                  <a:lnTo>
                    <a:pt x="2130" y="1506"/>
                  </a:lnTo>
                  <a:lnTo>
                    <a:pt x="2130" y="1500"/>
                  </a:lnTo>
                  <a:lnTo>
                    <a:pt x="2136" y="1488"/>
                  </a:lnTo>
                  <a:lnTo>
                    <a:pt x="2136" y="1482"/>
                  </a:lnTo>
                  <a:lnTo>
                    <a:pt x="2142" y="1482"/>
                  </a:lnTo>
                  <a:lnTo>
                    <a:pt x="2142" y="1488"/>
                  </a:lnTo>
                  <a:lnTo>
                    <a:pt x="2148" y="1500"/>
                  </a:lnTo>
                  <a:lnTo>
                    <a:pt x="2148" y="1524"/>
                  </a:lnTo>
                  <a:lnTo>
                    <a:pt x="2154" y="1524"/>
                  </a:lnTo>
                  <a:lnTo>
                    <a:pt x="2160" y="1518"/>
                  </a:lnTo>
                  <a:lnTo>
                    <a:pt x="2172" y="1512"/>
                  </a:lnTo>
                  <a:lnTo>
                    <a:pt x="2190" y="1512"/>
                  </a:lnTo>
                  <a:lnTo>
                    <a:pt x="2202" y="1506"/>
                  </a:lnTo>
                  <a:lnTo>
                    <a:pt x="2214" y="1506"/>
                  </a:lnTo>
                  <a:lnTo>
                    <a:pt x="2226" y="1512"/>
                  </a:lnTo>
                  <a:lnTo>
                    <a:pt x="2232" y="1524"/>
                  </a:lnTo>
                  <a:lnTo>
                    <a:pt x="2232" y="1506"/>
                  </a:lnTo>
                  <a:lnTo>
                    <a:pt x="2244" y="1506"/>
                  </a:lnTo>
                  <a:lnTo>
                    <a:pt x="2256" y="1518"/>
                  </a:lnTo>
                  <a:lnTo>
                    <a:pt x="2256" y="1530"/>
                  </a:lnTo>
                  <a:lnTo>
                    <a:pt x="2286" y="1524"/>
                  </a:lnTo>
                  <a:lnTo>
                    <a:pt x="2280" y="1536"/>
                  </a:lnTo>
                  <a:lnTo>
                    <a:pt x="2280" y="1548"/>
                  </a:lnTo>
                  <a:lnTo>
                    <a:pt x="2286" y="1554"/>
                  </a:lnTo>
                  <a:lnTo>
                    <a:pt x="2286" y="1566"/>
                  </a:lnTo>
                  <a:lnTo>
                    <a:pt x="2298" y="1578"/>
                  </a:lnTo>
                  <a:lnTo>
                    <a:pt x="2310" y="1578"/>
                  </a:lnTo>
                  <a:lnTo>
                    <a:pt x="2328" y="1572"/>
                  </a:lnTo>
                  <a:lnTo>
                    <a:pt x="2352" y="1548"/>
                  </a:lnTo>
                  <a:lnTo>
                    <a:pt x="2370" y="1542"/>
                  </a:lnTo>
                  <a:lnTo>
                    <a:pt x="2382" y="1542"/>
                  </a:lnTo>
                  <a:lnTo>
                    <a:pt x="2394" y="1548"/>
                  </a:lnTo>
                  <a:lnTo>
                    <a:pt x="2400" y="1554"/>
                  </a:lnTo>
                  <a:lnTo>
                    <a:pt x="2418" y="1590"/>
                  </a:lnTo>
                  <a:lnTo>
                    <a:pt x="2418" y="1602"/>
                  </a:lnTo>
                  <a:lnTo>
                    <a:pt x="2424" y="1608"/>
                  </a:lnTo>
                  <a:lnTo>
                    <a:pt x="2436" y="1614"/>
                  </a:lnTo>
                  <a:lnTo>
                    <a:pt x="2466" y="1614"/>
                  </a:lnTo>
                  <a:lnTo>
                    <a:pt x="2460" y="1656"/>
                  </a:lnTo>
                  <a:lnTo>
                    <a:pt x="2460" y="1662"/>
                  </a:lnTo>
                  <a:lnTo>
                    <a:pt x="2454" y="1668"/>
                  </a:lnTo>
                  <a:lnTo>
                    <a:pt x="2436" y="1704"/>
                  </a:lnTo>
                  <a:lnTo>
                    <a:pt x="2436" y="1710"/>
                  </a:lnTo>
                  <a:lnTo>
                    <a:pt x="2448" y="1722"/>
                  </a:lnTo>
                  <a:lnTo>
                    <a:pt x="2454" y="1722"/>
                  </a:lnTo>
                  <a:lnTo>
                    <a:pt x="2460" y="1734"/>
                  </a:lnTo>
                  <a:lnTo>
                    <a:pt x="2436" y="1758"/>
                  </a:lnTo>
                  <a:lnTo>
                    <a:pt x="2454" y="1806"/>
                  </a:lnTo>
                  <a:lnTo>
                    <a:pt x="2472" y="1788"/>
                  </a:lnTo>
                  <a:lnTo>
                    <a:pt x="2478" y="1788"/>
                  </a:lnTo>
                  <a:lnTo>
                    <a:pt x="2478" y="1794"/>
                  </a:lnTo>
                  <a:lnTo>
                    <a:pt x="2472" y="1800"/>
                  </a:lnTo>
                  <a:lnTo>
                    <a:pt x="2466" y="1812"/>
                  </a:lnTo>
                  <a:lnTo>
                    <a:pt x="2466" y="1818"/>
                  </a:lnTo>
                  <a:lnTo>
                    <a:pt x="2460" y="1830"/>
                  </a:lnTo>
                  <a:lnTo>
                    <a:pt x="2478" y="1830"/>
                  </a:lnTo>
                  <a:lnTo>
                    <a:pt x="2478" y="1878"/>
                  </a:lnTo>
                  <a:lnTo>
                    <a:pt x="2496" y="1878"/>
                  </a:lnTo>
                  <a:lnTo>
                    <a:pt x="2502" y="1884"/>
                  </a:lnTo>
                  <a:lnTo>
                    <a:pt x="2508" y="1884"/>
                  </a:lnTo>
                  <a:lnTo>
                    <a:pt x="2508" y="1896"/>
                  </a:lnTo>
                  <a:lnTo>
                    <a:pt x="2502" y="1908"/>
                  </a:lnTo>
                  <a:lnTo>
                    <a:pt x="2502" y="1920"/>
                  </a:lnTo>
                  <a:lnTo>
                    <a:pt x="2526" y="1944"/>
                  </a:lnTo>
                  <a:lnTo>
                    <a:pt x="2532" y="1944"/>
                  </a:lnTo>
                  <a:lnTo>
                    <a:pt x="2538" y="1938"/>
                  </a:lnTo>
                  <a:lnTo>
                    <a:pt x="2550" y="1932"/>
                  </a:lnTo>
                  <a:lnTo>
                    <a:pt x="2556" y="1932"/>
                  </a:lnTo>
                  <a:lnTo>
                    <a:pt x="2562" y="1926"/>
                  </a:lnTo>
                  <a:lnTo>
                    <a:pt x="2568" y="1914"/>
                  </a:lnTo>
                  <a:lnTo>
                    <a:pt x="2568" y="1896"/>
                  </a:lnTo>
                  <a:lnTo>
                    <a:pt x="2586" y="1896"/>
                  </a:lnTo>
                  <a:lnTo>
                    <a:pt x="2586" y="1872"/>
                  </a:lnTo>
                  <a:lnTo>
                    <a:pt x="2604" y="1836"/>
                  </a:lnTo>
                  <a:lnTo>
                    <a:pt x="2604" y="1818"/>
                  </a:lnTo>
                  <a:lnTo>
                    <a:pt x="2610" y="1806"/>
                  </a:lnTo>
                  <a:lnTo>
                    <a:pt x="2610" y="1794"/>
                  </a:lnTo>
                  <a:lnTo>
                    <a:pt x="2604" y="1782"/>
                  </a:lnTo>
                  <a:lnTo>
                    <a:pt x="2604" y="1770"/>
                  </a:lnTo>
                  <a:lnTo>
                    <a:pt x="2598" y="1752"/>
                  </a:lnTo>
                  <a:lnTo>
                    <a:pt x="2592" y="1740"/>
                  </a:lnTo>
                  <a:lnTo>
                    <a:pt x="2586" y="1722"/>
                  </a:lnTo>
                  <a:lnTo>
                    <a:pt x="2586" y="1704"/>
                  </a:lnTo>
                  <a:lnTo>
                    <a:pt x="2592" y="1686"/>
                  </a:lnTo>
                  <a:lnTo>
                    <a:pt x="2598" y="1674"/>
                  </a:lnTo>
                  <a:lnTo>
                    <a:pt x="2598" y="1644"/>
                  </a:lnTo>
                  <a:lnTo>
                    <a:pt x="2592" y="1626"/>
                  </a:lnTo>
                  <a:lnTo>
                    <a:pt x="2586" y="1614"/>
                  </a:lnTo>
                  <a:lnTo>
                    <a:pt x="2580" y="1596"/>
                  </a:lnTo>
                  <a:lnTo>
                    <a:pt x="2574" y="1584"/>
                  </a:lnTo>
                  <a:lnTo>
                    <a:pt x="2574" y="1518"/>
                  </a:lnTo>
                  <a:lnTo>
                    <a:pt x="2580" y="1488"/>
                  </a:lnTo>
                  <a:lnTo>
                    <a:pt x="2586" y="1470"/>
                  </a:lnTo>
                  <a:lnTo>
                    <a:pt x="2598" y="1452"/>
                  </a:lnTo>
                  <a:lnTo>
                    <a:pt x="2604" y="1440"/>
                  </a:lnTo>
                  <a:lnTo>
                    <a:pt x="2610" y="1422"/>
                  </a:lnTo>
                  <a:lnTo>
                    <a:pt x="2616" y="1416"/>
                  </a:lnTo>
                  <a:lnTo>
                    <a:pt x="2616" y="1410"/>
                  </a:lnTo>
                  <a:lnTo>
                    <a:pt x="2628" y="1398"/>
                  </a:lnTo>
                  <a:lnTo>
                    <a:pt x="2652" y="1380"/>
                  </a:lnTo>
                  <a:lnTo>
                    <a:pt x="2658" y="1356"/>
                  </a:lnTo>
                  <a:lnTo>
                    <a:pt x="2670" y="1368"/>
                  </a:lnTo>
                  <a:lnTo>
                    <a:pt x="2676" y="1344"/>
                  </a:lnTo>
                  <a:lnTo>
                    <a:pt x="2730" y="1344"/>
                  </a:lnTo>
                  <a:lnTo>
                    <a:pt x="2730" y="1314"/>
                  </a:lnTo>
                  <a:lnTo>
                    <a:pt x="2748" y="1320"/>
                  </a:lnTo>
                  <a:lnTo>
                    <a:pt x="2754" y="1308"/>
                  </a:lnTo>
                  <a:lnTo>
                    <a:pt x="2772" y="1308"/>
                  </a:lnTo>
                  <a:lnTo>
                    <a:pt x="2796" y="1278"/>
                  </a:lnTo>
                  <a:lnTo>
                    <a:pt x="2796" y="1272"/>
                  </a:lnTo>
                  <a:lnTo>
                    <a:pt x="2802" y="1266"/>
                  </a:lnTo>
                  <a:lnTo>
                    <a:pt x="2814" y="1242"/>
                  </a:lnTo>
                  <a:lnTo>
                    <a:pt x="2832" y="1236"/>
                  </a:lnTo>
                  <a:lnTo>
                    <a:pt x="2862" y="1236"/>
                  </a:lnTo>
                  <a:lnTo>
                    <a:pt x="2874" y="1242"/>
                  </a:lnTo>
                  <a:lnTo>
                    <a:pt x="2886" y="1242"/>
                  </a:lnTo>
                  <a:lnTo>
                    <a:pt x="2892" y="1236"/>
                  </a:lnTo>
                  <a:lnTo>
                    <a:pt x="2904" y="1212"/>
                  </a:lnTo>
                  <a:lnTo>
                    <a:pt x="2910" y="1206"/>
                  </a:lnTo>
                  <a:lnTo>
                    <a:pt x="2916" y="1194"/>
                  </a:lnTo>
                  <a:lnTo>
                    <a:pt x="2928" y="1200"/>
                  </a:lnTo>
                  <a:lnTo>
                    <a:pt x="2934" y="1176"/>
                  </a:lnTo>
                  <a:lnTo>
                    <a:pt x="3018" y="1170"/>
                  </a:lnTo>
                  <a:lnTo>
                    <a:pt x="3024" y="1146"/>
                  </a:lnTo>
                  <a:lnTo>
                    <a:pt x="2982" y="1152"/>
                  </a:lnTo>
                  <a:lnTo>
                    <a:pt x="2988" y="1146"/>
                  </a:lnTo>
                  <a:lnTo>
                    <a:pt x="3000" y="1140"/>
                  </a:lnTo>
                  <a:lnTo>
                    <a:pt x="3006" y="1140"/>
                  </a:lnTo>
                  <a:lnTo>
                    <a:pt x="3006" y="1134"/>
                  </a:lnTo>
                  <a:lnTo>
                    <a:pt x="3000" y="1128"/>
                  </a:lnTo>
                  <a:lnTo>
                    <a:pt x="2994" y="1116"/>
                  </a:lnTo>
                  <a:lnTo>
                    <a:pt x="2988" y="1110"/>
                  </a:lnTo>
                  <a:lnTo>
                    <a:pt x="3024" y="1104"/>
                  </a:lnTo>
                  <a:lnTo>
                    <a:pt x="3048" y="1116"/>
                  </a:lnTo>
                  <a:lnTo>
                    <a:pt x="3078" y="1080"/>
                  </a:lnTo>
                  <a:lnTo>
                    <a:pt x="3024" y="1074"/>
                  </a:lnTo>
                  <a:lnTo>
                    <a:pt x="3024" y="1050"/>
                  </a:lnTo>
                  <a:lnTo>
                    <a:pt x="3036" y="1062"/>
                  </a:lnTo>
                  <a:lnTo>
                    <a:pt x="3078" y="1050"/>
                  </a:lnTo>
                  <a:lnTo>
                    <a:pt x="3084" y="990"/>
                  </a:lnTo>
                  <a:lnTo>
                    <a:pt x="3054" y="1002"/>
                  </a:lnTo>
                  <a:lnTo>
                    <a:pt x="3048" y="972"/>
                  </a:lnTo>
                  <a:lnTo>
                    <a:pt x="3024" y="960"/>
                  </a:lnTo>
                  <a:lnTo>
                    <a:pt x="3072" y="978"/>
                  </a:lnTo>
                  <a:lnTo>
                    <a:pt x="3078" y="972"/>
                  </a:lnTo>
                  <a:lnTo>
                    <a:pt x="3060" y="954"/>
                  </a:lnTo>
                  <a:lnTo>
                    <a:pt x="3090" y="954"/>
                  </a:lnTo>
                  <a:lnTo>
                    <a:pt x="3084" y="948"/>
                  </a:lnTo>
                  <a:lnTo>
                    <a:pt x="3078" y="936"/>
                  </a:lnTo>
                  <a:lnTo>
                    <a:pt x="3060" y="918"/>
                  </a:lnTo>
                  <a:lnTo>
                    <a:pt x="3054" y="906"/>
                  </a:lnTo>
                  <a:lnTo>
                    <a:pt x="3054" y="894"/>
                  </a:lnTo>
                  <a:lnTo>
                    <a:pt x="3060" y="888"/>
                  </a:lnTo>
                  <a:lnTo>
                    <a:pt x="3042" y="870"/>
                  </a:lnTo>
                  <a:lnTo>
                    <a:pt x="3042" y="864"/>
                  </a:lnTo>
                  <a:lnTo>
                    <a:pt x="3048" y="864"/>
                  </a:lnTo>
                  <a:lnTo>
                    <a:pt x="3066" y="846"/>
                  </a:lnTo>
                  <a:lnTo>
                    <a:pt x="3072" y="846"/>
                  </a:lnTo>
                  <a:lnTo>
                    <a:pt x="3066" y="870"/>
                  </a:lnTo>
                  <a:lnTo>
                    <a:pt x="3096" y="894"/>
                  </a:lnTo>
                  <a:lnTo>
                    <a:pt x="3096" y="888"/>
                  </a:lnTo>
                  <a:lnTo>
                    <a:pt x="3102" y="882"/>
                  </a:lnTo>
                  <a:lnTo>
                    <a:pt x="3102" y="864"/>
                  </a:lnTo>
                  <a:lnTo>
                    <a:pt x="3108" y="852"/>
                  </a:lnTo>
                  <a:lnTo>
                    <a:pt x="3108" y="834"/>
                  </a:lnTo>
                  <a:lnTo>
                    <a:pt x="3114" y="822"/>
                  </a:lnTo>
                  <a:lnTo>
                    <a:pt x="3144" y="792"/>
                  </a:lnTo>
                  <a:lnTo>
                    <a:pt x="3156" y="786"/>
                  </a:lnTo>
                  <a:lnTo>
                    <a:pt x="3162" y="786"/>
                  </a:lnTo>
                  <a:lnTo>
                    <a:pt x="3162" y="792"/>
                  </a:lnTo>
                  <a:lnTo>
                    <a:pt x="3150" y="816"/>
                  </a:lnTo>
                  <a:lnTo>
                    <a:pt x="3132" y="834"/>
                  </a:lnTo>
                  <a:lnTo>
                    <a:pt x="3126" y="846"/>
                  </a:lnTo>
                  <a:lnTo>
                    <a:pt x="3120" y="882"/>
                  </a:lnTo>
                  <a:lnTo>
                    <a:pt x="3138" y="882"/>
                  </a:lnTo>
                  <a:lnTo>
                    <a:pt x="3138" y="894"/>
                  </a:lnTo>
                  <a:lnTo>
                    <a:pt x="3132" y="906"/>
                  </a:lnTo>
                  <a:lnTo>
                    <a:pt x="3132" y="918"/>
                  </a:lnTo>
                  <a:lnTo>
                    <a:pt x="3114" y="936"/>
                  </a:lnTo>
                  <a:lnTo>
                    <a:pt x="3102" y="960"/>
                  </a:lnTo>
                  <a:lnTo>
                    <a:pt x="3102" y="978"/>
                  </a:lnTo>
                  <a:lnTo>
                    <a:pt x="3126" y="954"/>
                  </a:lnTo>
                  <a:lnTo>
                    <a:pt x="3132" y="942"/>
                  </a:lnTo>
                  <a:lnTo>
                    <a:pt x="3144" y="930"/>
                  </a:lnTo>
                  <a:lnTo>
                    <a:pt x="3168" y="918"/>
                  </a:lnTo>
                  <a:lnTo>
                    <a:pt x="3180" y="906"/>
                  </a:lnTo>
                  <a:lnTo>
                    <a:pt x="3192" y="882"/>
                  </a:lnTo>
                  <a:lnTo>
                    <a:pt x="3192" y="798"/>
                  </a:lnTo>
                  <a:lnTo>
                    <a:pt x="3198" y="780"/>
                  </a:lnTo>
                  <a:lnTo>
                    <a:pt x="3198" y="768"/>
                  </a:lnTo>
                  <a:lnTo>
                    <a:pt x="3204" y="756"/>
                  </a:lnTo>
                  <a:lnTo>
                    <a:pt x="3210" y="756"/>
                  </a:lnTo>
                  <a:lnTo>
                    <a:pt x="3210" y="768"/>
                  </a:lnTo>
                  <a:lnTo>
                    <a:pt x="3204" y="780"/>
                  </a:lnTo>
                  <a:lnTo>
                    <a:pt x="3204" y="798"/>
                  </a:lnTo>
                  <a:lnTo>
                    <a:pt x="3210" y="798"/>
                  </a:lnTo>
                  <a:lnTo>
                    <a:pt x="3216" y="804"/>
                  </a:lnTo>
                  <a:lnTo>
                    <a:pt x="3216" y="840"/>
                  </a:lnTo>
                  <a:lnTo>
                    <a:pt x="3234" y="822"/>
                  </a:lnTo>
                  <a:lnTo>
                    <a:pt x="3240" y="810"/>
                  </a:lnTo>
                  <a:lnTo>
                    <a:pt x="3288" y="762"/>
                  </a:lnTo>
                  <a:lnTo>
                    <a:pt x="3300" y="756"/>
                  </a:lnTo>
                  <a:lnTo>
                    <a:pt x="3324" y="732"/>
                  </a:lnTo>
                  <a:lnTo>
                    <a:pt x="3324" y="726"/>
                  </a:lnTo>
                  <a:lnTo>
                    <a:pt x="3318" y="720"/>
                  </a:lnTo>
                  <a:lnTo>
                    <a:pt x="3312" y="720"/>
                  </a:lnTo>
                  <a:lnTo>
                    <a:pt x="3306" y="714"/>
                  </a:lnTo>
                  <a:lnTo>
                    <a:pt x="3306" y="702"/>
                  </a:lnTo>
                  <a:lnTo>
                    <a:pt x="3312" y="696"/>
                  </a:lnTo>
                  <a:lnTo>
                    <a:pt x="3324" y="696"/>
                  </a:lnTo>
                  <a:lnTo>
                    <a:pt x="3330" y="702"/>
                  </a:lnTo>
                  <a:lnTo>
                    <a:pt x="3360" y="702"/>
                  </a:lnTo>
                  <a:lnTo>
                    <a:pt x="3390" y="696"/>
                  </a:lnTo>
                  <a:lnTo>
                    <a:pt x="3450" y="672"/>
                  </a:lnTo>
                  <a:lnTo>
                    <a:pt x="3462" y="666"/>
                  </a:lnTo>
                  <a:lnTo>
                    <a:pt x="3444" y="660"/>
                  </a:lnTo>
                  <a:lnTo>
                    <a:pt x="3438" y="660"/>
                  </a:lnTo>
                  <a:lnTo>
                    <a:pt x="3432" y="666"/>
                  </a:lnTo>
                  <a:lnTo>
                    <a:pt x="3414" y="672"/>
                  </a:lnTo>
                  <a:lnTo>
                    <a:pt x="3402" y="672"/>
                  </a:lnTo>
                  <a:lnTo>
                    <a:pt x="3390" y="678"/>
                  </a:lnTo>
                  <a:lnTo>
                    <a:pt x="3372" y="678"/>
                  </a:lnTo>
                  <a:lnTo>
                    <a:pt x="3360" y="684"/>
                  </a:lnTo>
                  <a:lnTo>
                    <a:pt x="3348" y="684"/>
                  </a:lnTo>
                  <a:lnTo>
                    <a:pt x="3342" y="678"/>
                  </a:lnTo>
                  <a:lnTo>
                    <a:pt x="3342" y="672"/>
                  </a:lnTo>
                  <a:lnTo>
                    <a:pt x="3348" y="666"/>
                  </a:lnTo>
                  <a:lnTo>
                    <a:pt x="3354" y="654"/>
                  </a:lnTo>
                  <a:lnTo>
                    <a:pt x="3366" y="654"/>
                  </a:lnTo>
                  <a:lnTo>
                    <a:pt x="3378" y="648"/>
                  </a:lnTo>
                  <a:lnTo>
                    <a:pt x="3402" y="648"/>
                  </a:lnTo>
                  <a:lnTo>
                    <a:pt x="3492" y="642"/>
                  </a:lnTo>
                  <a:lnTo>
                    <a:pt x="3534" y="606"/>
                  </a:lnTo>
                  <a:lnTo>
                    <a:pt x="3546" y="618"/>
                  </a:lnTo>
                  <a:lnTo>
                    <a:pt x="3570" y="606"/>
                  </a:lnTo>
                  <a:lnTo>
                    <a:pt x="3570" y="642"/>
                  </a:lnTo>
                  <a:lnTo>
                    <a:pt x="3600" y="618"/>
                  </a:lnTo>
                  <a:lnTo>
                    <a:pt x="3624" y="612"/>
                  </a:lnTo>
                  <a:lnTo>
                    <a:pt x="3630" y="582"/>
                  </a:lnTo>
                  <a:lnTo>
                    <a:pt x="3618" y="570"/>
                  </a:lnTo>
                  <a:lnTo>
                    <a:pt x="3612" y="600"/>
                  </a:lnTo>
                  <a:lnTo>
                    <a:pt x="3588" y="600"/>
                  </a:lnTo>
                  <a:lnTo>
                    <a:pt x="3588" y="576"/>
                  </a:lnTo>
                  <a:lnTo>
                    <a:pt x="3570" y="552"/>
                  </a:lnTo>
                  <a:lnTo>
                    <a:pt x="3594" y="540"/>
                  </a:lnTo>
                  <a:lnTo>
                    <a:pt x="3600" y="504"/>
                  </a:lnTo>
                  <a:lnTo>
                    <a:pt x="3612" y="498"/>
                  </a:lnTo>
                  <a:lnTo>
                    <a:pt x="3618" y="486"/>
                  </a:lnTo>
                  <a:lnTo>
                    <a:pt x="3630" y="480"/>
                  </a:lnTo>
                  <a:lnTo>
                    <a:pt x="3636" y="474"/>
                  </a:lnTo>
                  <a:lnTo>
                    <a:pt x="3648" y="468"/>
                  </a:lnTo>
                  <a:lnTo>
                    <a:pt x="3654" y="456"/>
                  </a:lnTo>
                  <a:lnTo>
                    <a:pt x="3654" y="450"/>
                  </a:lnTo>
                  <a:lnTo>
                    <a:pt x="3660" y="444"/>
                  </a:lnTo>
                  <a:lnTo>
                    <a:pt x="3660" y="438"/>
                  </a:lnTo>
                  <a:lnTo>
                    <a:pt x="3690" y="444"/>
                  </a:lnTo>
                  <a:lnTo>
                    <a:pt x="3702" y="426"/>
                  </a:lnTo>
                  <a:lnTo>
                    <a:pt x="3708" y="432"/>
                  </a:lnTo>
                  <a:lnTo>
                    <a:pt x="3720" y="432"/>
                  </a:lnTo>
                  <a:lnTo>
                    <a:pt x="3726" y="426"/>
                  </a:lnTo>
                  <a:lnTo>
                    <a:pt x="3738" y="420"/>
                  </a:lnTo>
                  <a:lnTo>
                    <a:pt x="3744" y="408"/>
                  </a:lnTo>
                  <a:lnTo>
                    <a:pt x="3756" y="402"/>
                  </a:lnTo>
                  <a:lnTo>
                    <a:pt x="3774" y="384"/>
                  </a:lnTo>
                  <a:lnTo>
                    <a:pt x="3774" y="414"/>
                  </a:lnTo>
                  <a:lnTo>
                    <a:pt x="3786" y="408"/>
                  </a:lnTo>
                  <a:lnTo>
                    <a:pt x="3792" y="402"/>
                  </a:lnTo>
                  <a:lnTo>
                    <a:pt x="3828" y="384"/>
                  </a:lnTo>
                  <a:lnTo>
                    <a:pt x="3834" y="378"/>
                  </a:lnTo>
                  <a:lnTo>
                    <a:pt x="3846" y="378"/>
                  </a:lnTo>
                  <a:lnTo>
                    <a:pt x="3858" y="372"/>
                  </a:lnTo>
                  <a:lnTo>
                    <a:pt x="3876" y="372"/>
                  </a:lnTo>
                  <a:lnTo>
                    <a:pt x="3888" y="366"/>
                  </a:lnTo>
                  <a:lnTo>
                    <a:pt x="3900" y="366"/>
                  </a:lnTo>
                  <a:lnTo>
                    <a:pt x="3900" y="330"/>
                  </a:lnTo>
                  <a:lnTo>
                    <a:pt x="3876" y="330"/>
                  </a:lnTo>
                  <a:lnTo>
                    <a:pt x="3876" y="324"/>
                  </a:lnTo>
                  <a:lnTo>
                    <a:pt x="3882" y="312"/>
                  </a:lnTo>
                  <a:lnTo>
                    <a:pt x="3894" y="300"/>
                  </a:lnTo>
                  <a:lnTo>
                    <a:pt x="3888" y="294"/>
                  </a:lnTo>
                  <a:lnTo>
                    <a:pt x="3882" y="294"/>
                  </a:lnTo>
                  <a:lnTo>
                    <a:pt x="3876" y="288"/>
                  </a:lnTo>
                  <a:lnTo>
                    <a:pt x="3876" y="276"/>
                  </a:lnTo>
                  <a:lnTo>
                    <a:pt x="3888" y="252"/>
                  </a:lnTo>
                  <a:lnTo>
                    <a:pt x="3900" y="222"/>
                  </a:lnTo>
                  <a:lnTo>
                    <a:pt x="3912" y="198"/>
                  </a:lnTo>
                  <a:lnTo>
                    <a:pt x="3918" y="174"/>
                  </a:lnTo>
                  <a:lnTo>
                    <a:pt x="3918" y="168"/>
                  </a:lnTo>
                  <a:lnTo>
                    <a:pt x="3912" y="162"/>
                  </a:lnTo>
                  <a:lnTo>
                    <a:pt x="3876" y="162"/>
                  </a:lnTo>
                  <a:lnTo>
                    <a:pt x="3864" y="168"/>
                  </a:lnTo>
                  <a:lnTo>
                    <a:pt x="3858" y="168"/>
                  </a:lnTo>
                  <a:close/>
                  <a:moveTo>
                    <a:pt x="2718" y="366"/>
                  </a:moveTo>
                  <a:lnTo>
                    <a:pt x="2712" y="366"/>
                  </a:lnTo>
                  <a:lnTo>
                    <a:pt x="2712" y="354"/>
                  </a:lnTo>
                  <a:lnTo>
                    <a:pt x="2718" y="348"/>
                  </a:lnTo>
                  <a:lnTo>
                    <a:pt x="2718" y="336"/>
                  </a:lnTo>
                  <a:lnTo>
                    <a:pt x="2712" y="336"/>
                  </a:lnTo>
                  <a:lnTo>
                    <a:pt x="2700" y="342"/>
                  </a:lnTo>
                  <a:lnTo>
                    <a:pt x="2694" y="348"/>
                  </a:lnTo>
                  <a:lnTo>
                    <a:pt x="2682" y="354"/>
                  </a:lnTo>
                  <a:lnTo>
                    <a:pt x="2676" y="372"/>
                  </a:lnTo>
                  <a:lnTo>
                    <a:pt x="2664" y="366"/>
                  </a:lnTo>
                  <a:lnTo>
                    <a:pt x="2664" y="378"/>
                  </a:lnTo>
                  <a:lnTo>
                    <a:pt x="2652" y="402"/>
                  </a:lnTo>
                  <a:lnTo>
                    <a:pt x="2628" y="414"/>
                  </a:lnTo>
                  <a:lnTo>
                    <a:pt x="2628" y="426"/>
                  </a:lnTo>
                  <a:lnTo>
                    <a:pt x="2634" y="432"/>
                  </a:lnTo>
                  <a:lnTo>
                    <a:pt x="2628" y="432"/>
                  </a:lnTo>
                  <a:lnTo>
                    <a:pt x="2598" y="462"/>
                  </a:lnTo>
                  <a:lnTo>
                    <a:pt x="2598" y="468"/>
                  </a:lnTo>
                  <a:lnTo>
                    <a:pt x="2604" y="474"/>
                  </a:lnTo>
                  <a:lnTo>
                    <a:pt x="2610" y="474"/>
                  </a:lnTo>
                  <a:lnTo>
                    <a:pt x="2616" y="480"/>
                  </a:lnTo>
                  <a:lnTo>
                    <a:pt x="2616" y="492"/>
                  </a:lnTo>
                  <a:lnTo>
                    <a:pt x="2610" y="498"/>
                  </a:lnTo>
                  <a:lnTo>
                    <a:pt x="2604" y="498"/>
                  </a:lnTo>
                  <a:lnTo>
                    <a:pt x="2604" y="510"/>
                  </a:lnTo>
                  <a:lnTo>
                    <a:pt x="2592" y="534"/>
                  </a:lnTo>
                  <a:lnTo>
                    <a:pt x="2580" y="552"/>
                  </a:lnTo>
                  <a:lnTo>
                    <a:pt x="2550" y="582"/>
                  </a:lnTo>
                  <a:lnTo>
                    <a:pt x="2478" y="618"/>
                  </a:lnTo>
                  <a:lnTo>
                    <a:pt x="2484" y="588"/>
                  </a:lnTo>
                  <a:lnTo>
                    <a:pt x="2478" y="582"/>
                  </a:lnTo>
                  <a:lnTo>
                    <a:pt x="2478" y="576"/>
                  </a:lnTo>
                  <a:lnTo>
                    <a:pt x="2472" y="570"/>
                  </a:lnTo>
                  <a:lnTo>
                    <a:pt x="2472" y="564"/>
                  </a:lnTo>
                  <a:lnTo>
                    <a:pt x="2478" y="552"/>
                  </a:lnTo>
                  <a:lnTo>
                    <a:pt x="2496" y="534"/>
                  </a:lnTo>
                  <a:lnTo>
                    <a:pt x="2502" y="522"/>
                  </a:lnTo>
                  <a:lnTo>
                    <a:pt x="2502" y="516"/>
                  </a:lnTo>
                  <a:lnTo>
                    <a:pt x="2496" y="510"/>
                  </a:lnTo>
                  <a:lnTo>
                    <a:pt x="2496" y="492"/>
                  </a:lnTo>
                  <a:lnTo>
                    <a:pt x="2502" y="480"/>
                  </a:lnTo>
                  <a:lnTo>
                    <a:pt x="2508" y="474"/>
                  </a:lnTo>
                  <a:lnTo>
                    <a:pt x="2514" y="462"/>
                  </a:lnTo>
                  <a:lnTo>
                    <a:pt x="2526" y="456"/>
                  </a:lnTo>
                  <a:lnTo>
                    <a:pt x="2532" y="450"/>
                  </a:lnTo>
                  <a:lnTo>
                    <a:pt x="2532" y="432"/>
                  </a:lnTo>
                  <a:lnTo>
                    <a:pt x="2538" y="432"/>
                  </a:lnTo>
                  <a:lnTo>
                    <a:pt x="2622" y="348"/>
                  </a:lnTo>
                  <a:lnTo>
                    <a:pt x="2592" y="354"/>
                  </a:lnTo>
                  <a:lnTo>
                    <a:pt x="2580" y="360"/>
                  </a:lnTo>
                  <a:lnTo>
                    <a:pt x="2574" y="366"/>
                  </a:lnTo>
                  <a:lnTo>
                    <a:pt x="2562" y="372"/>
                  </a:lnTo>
                  <a:lnTo>
                    <a:pt x="2556" y="378"/>
                  </a:lnTo>
                  <a:lnTo>
                    <a:pt x="2550" y="378"/>
                  </a:lnTo>
                  <a:lnTo>
                    <a:pt x="2550" y="372"/>
                  </a:lnTo>
                  <a:lnTo>
                    <a:pt x="2556" y="366"/>
                  </a:lnTo>
                  <a:lnTo>
                    <a:pt x="2568" y="360"/>
                  </a:lnTo>
                  <a:lnTo>
                    <a:pt x="2592" y="336"/>
                  </a:lnTo>
                  <a:lnTo>
                    <a:pt x="2604" y="330"/>
                  </a:lnTo>
                  <a:lnTo>
                    <a:pt x="2658" y="276"/>
                  </a:lnTo>
                  <a:lnTo>
                    <a:pt x="2670" y="288"/>
                  </a:lnTo>
                  <a:lnTo>
                    <a:pt x="2682" y="276"/>
                  </a:lnTo>
                  <a:lnTo>
                    <a:pt x="2682" y="288"/>
                  </a:lnTo>
                  <a:lnTo>
                    <a:pt x="2694" y="288"/>
                  </a:lnTo>
                  <a:lnTo>
                    <a:pt x="2700" y="282"/>
                  </a:lnTo>
                  <a:lnTo>
                    <a:pt x="2700" y="270"/>
                  </a:lnTo>
                  <a:lnTo>
                    <a:pt x="2724" y="276"/>
                  </a:lnTo>
                  <a:lnTo>
                    <a:pt x="2736" y="270"/>
                  </a:lnTo>
                  <a:lnTo>
                    <a:pt x="2742" y="270"/>
                  </a:lnTo>
                  <a:lnTo>
                    <a:pt x="2754" y="264"/>
                  </a:lnTo>
                  <a:lnTo>
                    <a:pt x="2772" y="264"/>
                  </a:lnTo>
                  <a:lnTo>
                    <a:pt x="2784" y="270"/>
                  </a:lnTo>
                  <a:lnTo>
                    <a:pt x="2790" y="276"/>
                  </a:lnTo>
                  <a:lnTo>
                    <a:pt x="2796" y="288"/>
                  </a:lnTo>
                  <a:lnTo>
                    <a:pt x="2772" y="294"/>
                  </a:lnTo>
                  <a:lnTo>
                    <a:pt x="2772" y="318"/>
                  </a:lnTo>
                  <a:lnTo>
                    <a:pt x="2742" y="318"/>
                  </a:lnTo>
                  <a:lnTo>
                    <a:pt x="2736" y="324"/>
                  </a:lnTo>
                  <a:lnTo>
                    <a:pt x="2736" y="360"/>
                  </a:lnTo>
                  <a:lnTo>
                    <a:pt x="2730" y="366"/>
                  </a:lnTo>
                  <a:lnTo>
                    <a:pt x="2718" y="36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 name="Uruguay" descr="© INSCALE GmbH, 05.05.2010&#10;http://www.presentationload.com/">
              <a:extLst>
                <a:ext uri="{FF2B5EF4-FFF2-40B4-BE49-F238E27FC236}">
                  <a16:creationId xmlns:a16="http://schemas.microsoft.com/office/drawing/2014/main" id="{29802186-20F2-7FCB-BBB4-026AEDB0D803}"/>
                </a:ext>
              </a:extLst>
            </p:cNvPr>
            <p:cNvSpPr>
              <a:spLocks/>
            </p:cNvSpPr>
            <p:nvPr/>
          </p:nvSpPr>
          <p:spPr bwMode="gray">
            <a:xfrm>
              <a:off x="3748789" y="5530054"/>
              <a:ext cx="173343" cy="180719"/>
            </a:xfrm>
            <a:custGeom>
              <a:avLst/>
              <a:gdLst>
                <a:gd name="T0" fmla="*/ 2147483647 w 366"/>
                <a:gd name="T1" fmla="*/ 2147483647 h 384"/>
                <a:gd name="T2" fmla="*/ 2147483647 w 366"/>
                <a:gd name="T3" fmla="*/ 2147483647 h 384"/>
                <a:gd name="T4" fmla="*/ 2147483647 w 366"/>
                <a:gd name="T5" fmla="*/ 2147483647 h 384"/>
                <a:gd name="T6" fmla="*/ 2147483647 w 366"/>
                <a:gd name="T7" fmla="*/ 2147483647 h 384"/>
                <a:gd name="T8" fmla="*/ 2147483647 w 366"/>
                <a:gd name="T9" fmla="*/ 2147483647 h 384"/>
                <a:gd name="T10" fmla="*/ 2147483647 w 366"/>
                <a:gd name="T11" fmla="*/ 2147483647 h 384"/>
                <a:gd name="T12" fmla="*/ 2147483647 w 366"/>
                <a:gd name="T13" fmla="*/ 2147483647 h 384"/>
                <a:gd name="T14" fmla="*/ 2147483647 w 366"/>
                <a:gd name="T15" fmla="*/ 2147483647 h 384"/>
                <a:gd name="T16" fmla="*/ 2147483647 w 366"/>
                <a:gd name="T17" fmla="*/ 2147483647 h 384"/>
                <a:gd name="T18" fmla="*/ 2147483647 w 366"/>
                <a:gd name="T19" fmla="*/ 2147483647 h 384"/>
                <a:gd name="T20" fmla="*/ 2147483647 w 366"/>
                <a:gd name="T21" fmla="*/ 2147483647 h 384"/>
                <a:gd name="T22" fmla="*/ 2147483647 w 366"/>
                <a:gd name="T23" fmla="*/ 2147483647 h 384"/>
                <a:gd name="T24" fmla="*/ 2147483647 w 366"/>
                <a:gd name="T25" fmla="*/ 2147483647 h 384"/>
                <a:gd name="T26" fmla="*/ 2147483647 w 366"/>
                <a:gd name="T27" fmla="*/ 2147483647 h 384"/>
                <a:gd name="T28" fmla="*/ 2147483647 w 366"/>
                <a:gd name="T29" fmla="*/ 2147483647 h 384"/>
                <a:gd name="T30" fmla="*/ 2147483647 w 366"/>
                <a:gd name="T31" fmla="*/ 2147483647 h 384"/>
                <a:gd name="T32" fmla="*/ 2147483647 w 366"/>
                <a:gd name="T33" fmla="*/ 2147483647 h 384"/>
                <a:gd name="T34" fmla="*/ 2147483647 w 366"/>
                <a:gd name="T35" fmla="*/ 2147483647 h 384"/>
                <a:gd name="T36" fmla="*/ 2147483647 w 366"/>
                <a:gd name="T37" fmla="*/ 2147483647 h 384"/>
                <a:gd name="T38" fmla="*/ 2147483647 w 366"/>
                <a:gd name="T39" fmla="*/ 2147483647 h 384"/>
                <a:gd name="T40" fmla="*/ 2147483647 w 366"/>
                <a:gd name="T41" fmla="*/ 2147483647 h 384"/>
                <a:gd name="T42" fmla="*/ 2147483647 w 366"/>
                <a:gd name="T43" fmla="*/ 2147483647 h 384"/>
                <a:gd name="T44" fmla="*/ 2147483647 w 366"/>
                <a:gd name="T45" fmla="*/ 0 h 384"/>
                <a:gd name="T46" fmla="*/ 2147483647 w 366"/>
                <a:gd name="T47" fmla="*/ 2147483647 h 384"/>
                <a:gd name="T48" fmla="*/ 2147483647 w 366"/>
                <a:gd name="T49" fmla="*/ 2147483647 h 384"/>
                <a:gd name="T50" fmla="*/ 0 w 366"/>
                <a:gd name="T51" fmla="*/ 2147483647 h 384"/>
                <a:gd name="T52" fmla="*/ 2147483647 w 366"/>
                <a:gd name="T53" fmla="*/ 2147483647 h 384"/>
                <a:gd name="T54" fmla="*/ 2147483647 w 366"/>
                <a:gd name="T55" fmla="*/ 2147483647 h 384"/>
                <a:gd name="T56" fmla="*/ 2147483647 w 366"/>
                <a:gd name="T57" fmla="*/ 2147483647 h 384"/>
                <a:gd name="T58" fmla="*/ 2147483647 w 366"/>
                <a:gd name="T59" fmla="*/ 2147483647 h 384"/>
                <a:gd name="T60" fmla="*/ 2147483647 w 366"/>
                <a:gd name="T61" fmla="*/ 2147483647 h 384"/>
                <a:gd name="T62" fmla="*/ 2147483647 w 366"/>
                <a:gd name="T63" fmla="*/ 2147483647 h 384"/>
                <a:gd name="T64" fmla="*/ 2147483647 w 366"/>
                <a:gd name="T65" fmla="*/ 2147483647 h 384"/>
                <a:gd name="T66" fmla="*/ 2147483647 w 366"/>
                <a:gd name="T67" fmla="*/ 2147483647 h 384"/>
                <a:gd name="T68" fmla="*/ 2147483647 w 366"/>
                <a:gd name="T69" fmla="*/ 2147483647 h 384"/>
                <a:gd name="T70" fmla="*/ 2147483647 w 366"/>
                <a:gd name="T71" fmla="*/ 2147483647 h 384"/>
                <a:gd name="T72" fmla="*/ 2147483647 w 366"/>
                <a:gd name="T73" fmla="*/ 2147483647 h 384"/>
                <a:gd name="T74" fmla="*/ 2147483647 w 366"/>
                <a:gd name="T75" fmla="*/ 2147483647 h 384"/>
                <a:gd name="T76" fmla="*/ 2147483647 w 366"/>
                <a:gd name="T77" fmla="*/ 2147483647 h 38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66"/>
                <a:gd name="T118" fmla="*/ 0 h 384"/>
                <a:gd name="T119" fmla="*/ 366 w 366"/>
                <a:gd name="T120" fmla="*/ 384 h 38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66" h="384">
                  <a:moveTo>
                    <a:pt x="138" y="372"/>
                  </a:moveTo>
                  <a:lnTo>
                    <a:pt x="174" y="372"/>
                  </a:lnTo>
                  <a:lnTo>
                    <a:pt x="198" y="378"/>
                  </a:lnTo>
                  <a:lnTo>
                    <a:pt x="228" y="378"/>
                  </a:lnTo>
                  <a:lnTo>
                    <a:pt x="288" y="384"/>
                  </a:lnTo>
                  <a:lnTo>
                    <a:pt x="330" y="366"/>
                  </a:lnTo>
                  <a:lnTo>
                    <a:pt x="342" y="354"/>
                  </a:lnTo>
                  <a:lnTo>
                    <a:pt x="360" y="300"/>
                  </a:lnTo>
                  <a:lnTo>
                    <a:pt x="366" y="294"/>
                  </a:lnTo>
                  <a:lnTo>
                    <a:pt x="348" y="294"/>
                  </a:lnTo>
                  <a:lnTo>
                    <a:pt x="348" y="264"/>
                  </a:lnTo>
                  <a:lnTo>
                    <a:pt x="342" y="264"/>
                  </a:lnTo>
                  <a:lnTo>
                    <a:pt x="342" y="240"/>
                  </a:lnTo>
                  <a:lnTo>
                    <a:pt x="348" y="234"/>
                  </a:lnTo>
                  <a:lnTo>
                    <a:pt x="360" y="210"/>
                  </a:lnTo>
                  <a:lnTo>
                    <a:pt x="360" y="198"/>
                  </a:lnTo>
                  <a:lnTo>
                    <a:pt x="354" y="198"/>
                  </a:lnTo>
                  <a:lnTo>
                    <a:pt x="342" y="192"/>
                  </a:lnTo>
                  <a:lnTo>
                    <a:pt x="336" y="192"/>
                  </a:lnTo>
                  <a:lnTo>
                    <a:pt x="318" y="174"/>
                  </a:lnTo>
                  <a:lnTo>
                    <a:pt x="312" y="162"/>
                  </a:lnTo>
                  <a:lnTo>
                    <a:pt x="306" y="156"/>
                  </a:lnTo>
                  <a:lnTo>
                    <a:pt x="300" y="144"/>
                  </a:lnTo>
                  <a:lnTo>
                    <a:pt x="288" y="144"/>
                  </a:lnTo>
                  <a:lnTo>
                    <a:pt x="270" y="138"/>
                  </a:lnTo>
                  <a:lnTo>
                    <a:pt x="258" y="132"/>
                  </a:lnTo>
                  <a:lnTo>
                    <a:pt x="252" y="126"/>
                  </a:lnTo>
                  <a:lnTo>
                    <a:pt x="252" y="114"/>
                  </a:lnTo>
                  <a:lnTo>
                    <a:pt x="246" y="114"/>
                  </a:lnTo>
                  <a:lnTo>
                    <a:pt x="228" y="96"/>
                  </a:lnTo>
                  <a:lnTo>
                    <a:pt x="210" y="96"/>
                  </a:lnTo>
                  <a:lnTo>
                    <a:pt x="192" y="78"/>
                  </a:lnTo>
                  <a:lnTo>
                    <a:pt x="186" y="66"/>
                  </a:lnTo>
                  <a:lnTo>
                    <a:pt x="174" y="60"/>
                  </a:lnTo>
                  <a:lnTo>
                    <a:pt x="168" y="60"/>
                  </a:lnTo>
                  <a:lnTo>
                    <a:pt x="156" y="72"/>
                  </a:lnTo>
                  <a:lnTo>
                    <a:pt x="156" y="78"/>
                  </a:lnTo>
                  <a:lnTo>
                    <a:pt x="144" y="78"/>
                  </a:lnTo>
                  <a:lnTo>
                    <a:pt x="144" y="66"/>
                  </a:lnTo>
                  <a:lnTo>
                    <a:pt x="132" y="54"/>
                  </a:lnTo>
                  <a:lnTo>
                    <a:pt x="126" y="42"/>
                  </a:lnTo>
                  <a:lnTo>
                    <a:pt x="120" y="36"/>
                  </a:lnTo>
                  <a:lnTo>
                    <a:pt x="108" y="30"/>
                  </a:lnTo>
                  <a:lnTo>
                    <a:pt x="102" y="18"/>
                  </a:lnTo>
                  <a:lnTo>
                    <a:pt x="78" y="6"/>
                  </a:lnTo>
                  <a:lnTo>
                    <a:pt x="72" y="0"/>
                  </a:lnTo>
                  <a:lnTo>
                    <a:pt x="60" y="0"/>
                  </a:lnTo>
                  <a:lnTo>
                    <a:pt x="48" y="6"/>
                  </a:lnTo>
                  <a:lnTo>
                    <a:pt x="42" y="12"/>
                  </a:lnTo>
                  <a:lnTo>
                    <a:pt x="18" y="12"/>
                  </a:lnTo>
                  <a:lnTo>
                    <a:pt x="0" y="30"/>
                  </a:lnTo>
                  <a:lnTo>
                    <a:pt x="0" y="36"/>
                  </a:lnTo>
                  <a:lnTo>
                    <a:pt x="24" y="60"/>
                  </a:lnTo>
                  <a:lnTo>
                    <a:pt x="30" y="60"/>
                  </a:lnTo>
                  <a:lnTo>
                    <a:pt x="6" y="72"/>
                  </a:lnTo>
                  <a:lnTo>
                    <a:pt x="6" y="108"/>
                  </a:lnTo>
                  <a:lnTo>
                    <a:pt x="30" y="126"/>
                  </a:lnTo>
                  <a:lnTo>
                    <a:pt x="12" y="126"/>
                  </a:lnTo>
                  <a:lnTo>
                    <a:pt x="0" y="138"/>
                  </a:lnTo>
                  <a:lnTo>
                    <a:pt x="6" y="144"/>
                  </a:lnTo>
                  <a:lnTo>
                    <a:pt x="12" y="156"/>
                  </a:lnTo>
                  <a:lnTo>
                    <a:pt x="24" y="168"/>
                  </a:lnTo>
                  <a:lnTo>
                    <a:pt x="12" y="186"/>
                  </a:lnTo>
                  <a:lnTo>
                    <a:pt x="18" y="192"/>
                  </a:lnTo>
                  <a:lnTo>
                    <a:pt x="24" y="204"/>
                  </a:lnTo>
                  <a:lnTo>
                    <a:pt x="36" y="210"/>
                  </a:lnTo>
                  <a:lnTo>
                    <a:pt x="42" y="222"/>
                  </a:lnTo>
                  <a:lnTo>
                    <a:pt x="42" y="228"/>
                  </a:lnTo>
                  <a:lnTo>
                    <a:pt x="36" y="228"/>
                  </a:lnTo>
                  <a:lnTo>
                    <a:pt x="30" y="234"/>
                  </a:lnTo>
                  <a:lnTo>
                    <a:pt x="6" y="234"/>
                  </a:lnTo>
                  <a:lnTo>
                    <a:pt x="6" y="282"/>
                  </a:lnTo>
                  <a:lnTo>
                    <a:pt x="36" y="318"/>
                  </a:lnTo>
                  <a:lnTo>
                    <a:pt x="42" y="318"/>
                  </a:lnTo>
                  <a:lnTo>
                    <a:pt x="54" y="324"/>
                  </a:lnTo>
                  <a:lnTo>
                    <a:pt x="78" y="348"/>
                  </a:lnTo>
                  <a:lnTo>
                    <a:pt x="90" y="354"/>
                  </a:lnTo>
                  <a:lnTo>
                    <a:pt x="126" y="354"/>
                  </a:lnTo>
                  <a:lnTo>
                    <a:pt x="138" y="3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 name="United Kingdom" descr="© INSCALE GmbH, 05.05.2010&#10;http://www.presentationload.com/">
              <a:extLst>
                <a:ext uri="{FF2B5EF4-FFF2-40B4-BE49-F238E27FC236}">
                  <a16:creationId xmlns:a16="http://schemas.microsoft.com/office/drawing/2014/main" id="{41A888C7-6B06-A3A0-91B9-9FE0E7312F83}"/>
                </a:ext>
              </a:extLst>
            </p:cNvPr>
            <p:cNvSpPr>
              <a:spLocks noEditPoints="1"/>
            </p:cNvSpPr>
            <p:nvPr/>
          </p:nvSpPr>
          <p:spPr bwMode="gray">
            <a:xfrm>
              <a:off x="5426896" y="2105611"/>
              <a:ext cx="272922" cy="389101"/>
            </a:xfrm>
            <a:custGeom>
              <a:avLst/>
              <a:gdLst>
                <a:gd name="T0" fmla="*/ 2147483647 w 576"/>
                <a:gd name="T1" fmla="*/ 2147483647 h 822"/>
                <a:gd name="T2" fmla="*/ 2147483647 w 576"/>
                <a:gd name="T3" fmla="*/ 2147483647 h 822"/>
                <a:gd name="T4" fmla="*/ 2147483647 w 576"/>
                <a:gd name="T5" fmla="*/ 2147483647 h 822"/>
                <a:gd name="T6" fmla="*/ 2147483647 w 576"/>
                <a:gd name="T7" fmla="*/ 2147483647 h 822"/>
                <a:gd name="T8" fmla="*/ 2147483647 w 576"/>
                <a:gd name="T9" fmla="*/ 2147483647 h 822"/>
                <a:gd name="T10" fmla="*/ 2147483647 w 576"/>
                <a:gd name="T11" fmla="*/ 2147483647 h 822"/>
                <a:gd name="T12" fmla="*/ 2147483647 w 576"/>
                <a:gd name="T13" fmla="*/ 2147483647 h 822"/>
                <a:gd name="T14" fmla="*/ 2147483647 w 576"/>
                <a:gd name="T15" fmla="*/ 0 h 822"/>
                <a:gd name="T16" fmla="*/ 2147483647 w 576"/>
                <a:gd name="T17" fmla="*/ 0 h 822"/>
                <a:gd name="T18" fmla="*/ 2147483647 w 576"/>
                <a:gd name="T19" fmla="*/ 2147483647 h 822"/>
                <a:gd name="T20" fmla="*/ 2147483647 w 576"/>
                <a:gd name="T21" fmla="*/ 2147483647 h 822"/>
                <a:gd name="T22" fmla="*/ 2147483647 w 576"/>
                <a:gd name="T23" fmla="*/ 2147483647 h 822"/>
                <a:gd name="T24" fmla="*/ 2147483647 w 576"/>
                <a:gd name="T25" fmla="*/ 2147483647 h 822"/>
                <a:gd name="T26" fmla="*/ 2147483647 w 576"/>
                <a:gd name="T27" fmla="*/ 2147483647 h 822"/>
                <a:gd name="T28" fmla="*/ 2147483647 w 576"/>
                <a:gd name="T29" fmla="*/ 2147483647 h 822"/>
                <a:gd name="T30" fmla="*/ 2147483647 w 576"/>
                <a:gd name="T31" fmla="*/ 2147483647 h 822"/>
                <a:gd name="T32" fmla="*/ 2147483647 w 576"/>
                <a:gd name="T33" fmla="*/ 2147483647 h 822"/>
                <a:gd name="T34" fmla="*/ 2147483647 w 576"/>
                <a:gd name="T35" fmla="*/ 2147483647 h 822"/>
                <a:gd name="T36" fmla="*/ 2147483647 w 576"/>
                <a:gd name="T37" fmla="*/ 2147483647 h 822"/>
                <a:gd name="T38" fmla="*/ 2147483647 w 576"/>
                <a:gd name="T39" fmla="*/ 2147483647 h 822"/>
                <a:gd name="T40" fmla="*/ 2147483647 w 576"/>
                <a:gd name="T41" fmla="*/ 2147483647 h 822"/>
                <a:gd name="T42" fmla="*/ 2147483647 w 576"/>
                <a:gd name="T43" fmla="*/ 2147483647 h 822"/>
                <a:gd name="T44" fmla="*/ 2147483647 w 576"/>
                <a:gd name="T45" fmla="*/ 2147483647 h 822"/>
                <a:gd name="T46" fmla="*/ 2147483647 w 576"/>
                <a:gd name="T47" fmla="*/ 2147483647 h 822"/>
                <a:gd name="T48" fmla="*/ 2147483647 w 576"/>
                <a:gd name="T49" fmla="*/ 2147483647 h 822"/>
                <a:gd name="T50" fmla="*/ 2147483647 w 576"/>
                <a:gd name="T51" fmla="*/ 2147483647 h 822"/>
                <a:gd name="T52" fmla="*/ 2147483647 w 576"/>
                <a:gd name="T53" fmla="*/ 2147483647 h 822"/>
                <a:gd name="T54" fmla="*/ 2147483647 w 576"/>
                <a:gd name="T55" fmla="*/ 2147483647 h 822"/>
                <a:gd name="T56" fmla="*/ 2147483647 w 576"/>
                <a:gd name="T57" fmla="*/ 2147483647 h 822"/>
                <a:gd name="T58" fmla="*/ 2147483647 w 576"/>
                <a:gd name="T59" fmla="*/ 2147483647 h 822"/>
                <a:gd name="T60" fmla="*/ 2147483647 w 576"/>
                <a:gd name="T61" fmla="*/ 2147483647 h 822"/>
                <a:gd name="T62" fmla="*/ 2147483647 w 576"/>
                <a:gd name="T63" fmla="*/ 2147483647 h 822"/>
                <a:gd name="T64" fmla="*/ 2147483647 w 576"/>
                <a:gd name="T65" fmla="*/ 2147483647 h 822"/>
                <a:gd name="T66" fmla="*/ 2147483647 w 576"/>
                <a:gd name="T67" fmla="*/ 2147483647 h 822"/>
                <a:gd name="T68" fmla="*/ 2147483647 w 576"/>
                <a:gd name="T69" fmla="*/ 2147483647 h 822"/>
                <a:gd name="T70" fmla="*/ 2147483647 w 576"/>
                <a:gd name="T71" fmla="*/ 2147483647 h 822"/>
                <a:gd name="T72" fmla="*/ 2147483647 w 576"/>
                <a:gd name="T73" fmla="*/ 2147483647 h 822"/>
                <a:gd name="T74" fmla="*/ 2147483647 w 576"/>
                <a:gd name="T75" fmla="*/ 2147483647 h 822"/>
                <a:gd name="T76" fmla="*/ 2147483647 w 576"/>
                <a:gd name="T77" fmla="*/ 2147483647 h 822"/>
                <a:gd name="T78" fmla="*/ 2147483647 w 576"/>
                <a:gd name="T79" fmla="*/ 2147483647 h 822"/>
                <a:gd name="T80" fmla="*/ 2147483647 w 576"/>
                <a:gd name="T81" fmla="*/ 2147483647 h 822"/>
                <a:gd name="T82" fmla="*/ 2147483647 w 576"/>
                <a:gd name="T83" fmla="*/ 2147483647 h 822"/>
                <a:gd name="T84" fmla="*/ 2147483647 w 576"/>
                <a:gd name="T85" fmla="*/ 2147483647 h 822"/>
                <a:gd name="T86" fmla="*/ 2147483647 w 576"/>
                <a:gd name="T87" fmla="*/ 2147483647 h 822"/>
                <a:gd name="T88" fmla="*/ 2147483647 w 576"/>
                <a:gd name="T89" fmla="*/ 2147483647 h 822"/>
                <a:gd name="T90" fmla="*/ 2147483647 w 576"/>
                <a:gd name="T91" fmla="*/ 2147483647 h 822"/>
                <a:gd name="T92" fmla="*/ 2147483647 w 576"/>
                <a:gd name="T93" fmla="*/ 2147483647 h 822"/>
                <a:gd name="T94" fmla="*/ 2147483647 w 576"/>
                <a:gd name="T95" fmla="*/ 2147483647 h 822"/>
                <a:gd name="T96" fmla="*/ 2147483647 w 576"/>
                <a:gd name="T97" fmla="*/ 2147483647 h 822"/>
                <a:gd name="T98" fmla="*/ 2147483647 w 576"/>
                <a:gd name="T99" fmla="*/ 2147483647 h 822"/>
                <a:gd name="T100" fmla="*/ 2147483647 w 576"/>
                <a:gd name="T101" fmla="*/ 2147483647 h 822"/>
                <a:gd name="T102" fmla="*/ 2147483647 w 576"/>
                <a:gd name="T103" fmla="*/ 2147483647 h 822"/>
                <a:gd name="T104" fmla="*/ 2147483647 w 576"/>
                <a:gd name="T105" fmla="*/ 2147483647 h 822"/>
                <a:gd name="T106" fmla="*/ 2147483647 w 576"/>
                <a:gd name="T107" fmla="*/ 2147483647 h 822"/>
                <a:gd name="T108" fmla="*/ 2147483647 w 576"/>
                <a:gd name="T109" fmla="*/ 2147483647 h 822"/>
                <a:gd name="T110" fmla="*/ 2147483647 w 576"/>
                <a:gd name="T111" fmla="*/ 2147483647 h 822"/>
                <a:gd name="T112" fmla="*/ 2147483647 w 576"/>
                <a:gd name="T113" fmla="*/ 2147483647 h 822"/>
                <a:gd name="T114" fmla="*/ 2147483647 w 576"/>
                <a:gd name="T115" fmla="*/ 2147483647 h 822"/>
                <a:gd name="T116" fmla="*/ 2147483647 w 576"/>
                <a:gd name="T117" fmla="*/ 2147483647 h 822"/>
                <a:gd name="T118" fmla="*/ 2147483647 w 576"/>
                <a:gd name="T119" fmla="*/ 2147483647 h 822"/>
                <a:gd name="T120" fmla="*/ 2147483647 w 576"/>
                <a:gd name="T121" fmla="*/ 2147483647 h 822"/>
                <a:gd name="T122" fmla="*/ 2147483647 w 576"/>
                <a:gd name="T123" fmla="*/ 2147483647 h 8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76"/>
                <a:gd name="T187" fmla="*/ 0 h 822"/>
                <a:gd name="T188" fmla="*/ 576 w 576"/>
                <a:gd name="T189" fmla="*/ 822 h 8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76" h="822">
                  <a:moveTo>
                    <a:pt x="162" y="378"/>
                  </a:moveTo>
                  <a:lnTo>
                    <a:pt x="156" y="378"/>
                  </a:lnTo>
                  <a:lnTo>
                    <a:pt x="150" y="384"/>
                  </a:lnTo>
                  <a:lnTo>
                    <a:pt x="150" y="396"/>
                  </a:lnTo>
                  <a:lnTo>
                    <a:pt x="144" y="414"/>
                  </a:lnTo>
                  <a:lnTo>
                    <a:pt x="156" y="402"/>
                  </a:lnTo>
                  <a:lnTo>
                    <a:pt x="162" y="390"/>
                  </a:lnTo>
                  <a:lnTo>
                    <a:pt x="162" y="378"/>
                  </a:lnTo>
                  <a:close/>
                  <a:moveTo>
                    <a:pt x="132" y="312"/>
                  </a:moveTo>
                  <a:lnTo>
                    <a:pt x="126" y="312"/>
                  </a:lnTo>
                  <a:lnTo>
                    <a:pt x="126" y="336"/>
                  </a:lnTo>
                  <a:lnTo>
                    <a:pt x="132" y="336"/>
                  </a:lnTo>
                  <a:lnTo>
                    <a:pt x="138" y="330"/>
                  </a:lnTo>
                  <a:lnTo>
                    <a:pt x="150" y="330"/>
                  </a:lnTo>
                  <a:lnTo>
                    <a:pt x="144" y="318"/>
                  </a:lnTo>
                  <a:lnTo>
                    <a:pt x="138" y="312"/>
                  </a:lnTo>
                  <a:lnTo>
                    <a:pt x="132" y="312"/>
                  </a:lnTo>
                  <a:close/>
                  <a:moveTo>
                    <a:pt x="114" y="390"/>
                  </a:moveTo>
                  <a:lnTo>
                    <a:pt x="126" y="390"/>
                  </a:lnTo>
                  <a:lnTo>
                    <a:pt x="138" y="384"/>
                  </a:lnTo>
                  <a:lnTo>
                    <a:pt x="138" y="372"/>
                  </a:lnTo>
                  <a:lnTo>
                    <a:pt x="132" y="366"/>
                  </a:lnTo>
                  <a:lnTo>
                    <a:pt x="120" y="366"/>
                  </a:lnTo>
                  <a:lnTo>
                    <a:pt x="114" y="372"/>
                  </a:lnTo>
                  <a:lnTo>
                    <a:pt x="108" y="384"/>
                  </a:lnTo>
                  <a:lnTo>
                    <a:pt x="108" y="390"/>
                  </a:lnTo>
                  <a:lnTo>
                    <a:pt x="114" y="390"/>
                  </a:lnTo>
                  <a:close/>
                  <a:moveTo>
                    <a:pt x="330" y="120"/>
                  </a:moveTo>
                  <a:lnTo>
                    <a:pt x="324" y="120"/>
                  </a:lnTo>
                  <a:lnTo>
                    <a:pt x="318" y="126"/>
                  </a:lnTo>
                  <a:lnTo>
                    <a:pt x="318" y="138"/>
                  </a:lnTo>
                  <a:lnTo>
                    <a:pt x="330" y="138"/>
                  </a:lnTo>
                  <a:lnTo>
                    <a:pt x="336" y="126"/>
                  </a:lnTo>
                  <a:lnTo>
                    <a:pt x="330" y="120"/>
                  </a:lnTo>
                  <a:close/>
                  <a:moveTo>
                    <a:pt x="138" y="258"/>
                  </a:moveTo>
                  <a:lnTo>
                    <a:pt x="138" y="234"/>
                  </a:lnTo>
                  <a:lnTo>
                    <a:pt x="126" y="234"/>
                  </a:lnTo>
                  <a:lnTo>
                    <a:pt x="120" y="240"/>
                  </a:lnTo>
                  <a:lnTo>
                    <a:pt x="120" y="246"/>
                  </a:lnTo>
                  <a:lnTo>
                    <a:pt x="126" y="252"/>
                  </a:lnTo>
                  <a:lnTo>
                    <a:pt x="108" y="252"/>
                  </a:lnTo>
                  <a:lnTo>
                    <a:pt x="108" y="258"/>
                  </a:lnTo>
                  <a:lnTo>
                    <a:pt x="114" y="264"/>
                  </a:lnTo>
                  <a:lnTo>
                    <a:pt x="120" y="264"/>
                  </a:lnTo>
                  <a:lnTo>
                    <a:pt x="126" y="270"/>
                  </a:lnTo>
                  <a:lnTo>
                    <a:pt x="150" y="270"/>
                  </a:lnTo>
                  <a:lnTo>
                    <a:pt x="138" y="258"/>
                  </a:lnTo>
                  <a:close/>
                  <a:moveTo>
                    <a:pt x="474" y="0"/>
                  </a:moveTo>
                  <a:lnTo>
                    <a:pt x="468" y="0"/>
                  </a:lnTo>
                  <a:lnTo>
                    <a:pt x="456" y="12"/>
                  </a:lnTo>
                  <a:lnTo>
                    <a:pt x="474" y="12"/>
                  </a:lnTo>
                  <a:lnTo>
                    <a:pt x="474" y="6"/>
                  </a:lnTo>
                  <a:lnTo>
                    <a:pt x="480" y="0"/>
                  </a:lnTo>
                  <a:lnTo>
                    <a:pt x="474" y="0"/>
                  </a:lnTo>
                  <a:close/>
                  <a:moveTo>
                    <a:pt x="432" y="48"/>
                  </a:moveTo>
                  <a:lnTo>
                    <a:pt x="432" y="66"/>
                  </a:lnTo>
                  <a:lnTo>
                    <a:pt x="438" y="66"/>
                  </a:lnTo>
                  <a:lnTo>
                    <a:pt x="444" y="60"/>
                  </a:lnTo>
                  <a:lnTo>
                    <a:pt x="450" y="48"/>
                  </a:lnTo>
                  <a:lnTo>
                    <a:pt x="450" y="24"/>
                  </a:lnTo>
                  <a:lnTo>
                    <a:pt x="438" y="12"/>
                  </a:lnTo>
                  <a:lnTo>
                    <a:pt x="432" y="24"/>
                  </a:lnTo>
                  <a:lnTo>
                    <a:pt x="426" y="30"/>
                  </a:lnTo>
                  <a:lnTo>
                    <a:pt x="420" y="30"/>
                  </a:lnTo>
                  <a:lnTo>
                    <a:pt x="420" y="42"/>
                  </a:lnTo>
                  <a:lnTo>
                    <a:pt x="426" y="42"/>
                  </a:lnTo>
                  <a:lnTo>
                    <a:pt x="432" y="48"/>
                  </a:lnTo>
                  <a:close/>
                  <a:moveTo>
                    <a:pt x="342" y="138"/>
                  </a:moveTo>
                  <a:lnTo>
                    <a:pt x="342" y="150"/>
                  </a:lnTo>
                  <a:lnTo>
                    <a:pt x="354" y="138"/>
                  </a:lnTo>
                  <a:lnTo>
                    <a:pt x="342" y="138"/>
                  </a:lnTo>
                  <a:close/>
                  <a:moveTo>
                    <a:pt x="192" y="402"/>
                  </a:moveTo>
                  <a:lnTo>
                    <a:pt x="192" y="390"/>
                  </a:lnTo>
                  <a:lnTo>
                    <a:pt x="186" y="384"/>
                  </a:lnTo>
                  <a:lnTo>
                    <a:pt x="186" y="378"/>
                  </a:lnTo>
                  <a:lnTo>
                    <a:pt x="174" y="390"/>
                  </a:lnTo>
                  <a:lnTo>
                    <a:pt x="174" y="396"/>
                  </a:lnTo>
                  <a:lnTo>
                    <a:pt x="180" y="402"/>
                  </a:lnTo>
                  <a:lnTo>
                    <a:pt x="192" y="402"/>
                  </a:lnTo>
                  <a:close/>
                  <a:moveTo>
                    <a:pt x="504" y="588"/>
                  </a:moveTo>
                  <a:lnTo>
                    <a:pt x="498" y="594"/>
                  </a:lnTo>
                  <a:lnTo>
                    <a:pt x="498" y="600"/>
                  </a:lnTo>
                  <a:lnTo>
                    <a:pt x="480" y="600"/>
                  </a:lnTo>
                  <a:lnTo>
                    <a:pt x="480" y="588"/>
                  </a:lnTo>
                  <a:lnTo>
                    <a:pt x="486" y="576"/>
                  </a:lnTo>
                  <a:lnTo>
                    <a:pt x="498" y="564"/>
                  </a:lnTo>
                  <a:lnTo>
                    <a:pt x="492" y="558"/>
                  </a:lnTo>
                  <a:lnTo>
                    <a:pt x="456" y="540"/>
                  </a:lnTo>
                  <a:lnTo>
                    <a:pt x="450" y="540"/>
                  </a:lnTo>
                  <a:lnTo>
                    <a:pt x="444" y="534"/>
                  </a:lnTo>
                  <a:lnTo>
                    <a:pt x="450" y="534"/>
                  </a:lnTo>
                  <a:lnTo>
                    <a:pt x="456" y="528"/>
                  </a:lnTo>
                  <a:lnTo>
                    <a:pt x="480" y="528"/>
                  </a:lnTo>
                  <a:lnTo>
                    <a:pt x="468" y="516"/>
                  </a:lnTo>
                  <a:lnTo>
                    <a:pt x="468" y="510"/>
                  </a:lnTo>
                  <a:lnTo>
                    <a:pt x="456" y="498"/>
                  </a:lnTo>
                  <a:lnTo>
                    <a:pt x="450" y="486"/>
                  </a:lnTo>
                  <a:lnTo>
                    <a:pt x="432" y="468"/>
                  </a:lnTo>
                  <a:lnTo>
                    <a:pt x="420" y="468"/>
                  </a:lnTo>
                  <a:lnTo>
                    <a:pt x="414" y="456"/>
                  </a:lnTo>
                  <a:lnTo>
                    <a:pt x="402" y="450"/>
                  </a:lnTo>
                  <a:lnTo>
                    <a:pt x="390" y="438"/>
                  </a:lnTo>
                  <a:lnTo>
                    <a:pt x="390" y="414"/>
                  </a:lnTo>
                  <a:lnTo>
                    <a:pt x="396" y="402"/>
                  </a:lnTo>
                  <a:lnTo>
                    <a:pt x="396" y="390"/>
                  </a:lnTo>
                  <a:lnTo>
                    <a:pt x="384" y="390"/>
                  </a:lnTo>
                  <a:lnTo>
                    <a:pt x="378" y="384"/>
                  </a:lnTo>
                  <a:lnTo>
                    <a:pt x="372" y="372"/>
                  </a:lnTo>
                  <a:lnTo>
                    <a:pt x="360" y="360"/>
                  </a:lnTo>
                  <a:lnTo>
                    <a:pt x="342" y="354"/>
                  </a:lnTo>
                  <a:lnTo>
                    <a:pt x="324" y="354"/>
                  </a:lnTo>
                  <a:lnTo>
                    <a:pt x="306" y="360"/>
                  </a:lnTo>
                  <a:lnTo>
                    <a:pt x="294" y="366"/>
                  </a:lnTo>
                  <a:lnTo>
                    <a:pt x="288" y="366"/>
                  </a:lnTo>
                  <a:lnTo>
                    <a:pt x="270" y="348"/>
                  </a:lnTo>
                  <a:lnTo>
                    <a:pt x="282" y="348"/>
                  </a:lnTo>
                  <a:lnTo>
                    <a:pt x="294" y="354"/>
                  </a:lnTo>
                  <a:lnTo>
                    <a:pt x="306" y="354"/>
                  </a:lnTo>
                  <a:lnTo>
                    <a:pt x="330" y="342"/>
                  </a:lnTo>
                  <a:lnTo>
                    <a:pt x="336" y="336"/>
                  </a:lnTo>
                  <a:lnTo>
                    <a:pt x="330" y="336"/>
                  </a:lnTo>
                  <a:lnTo>
                    <a:pt x="324" y="330"/>
                  </a:lnTo>
                  <a:lnTo>
                    <a:pt x="306" y="330"/>
                  </a:lnTo>
                  <a:lnTo>
                    <a:pt x="330" y="324"/>
                  </a:lnTo>
                  <a:lnTo>
                    <a:pt x="336" y="318"/>
                  </a:lnTo>
                  <a:lnTo>
                    <a:pt x="348" y="312"/>
                  </a:lnTo>
                  <a:lnTo>
                    <a:pt x="360" y="300"/>
                  </a:lnTo>
                  <a:lnTo>
                    <a:pt x="360" y="288"/>
                  </a:lnTo>
                  <a:lnTo>
                    <a:pt x="366" y="276"/>
                  </a:lnTo>
                  <a:lnTo>
                    <a:pt x="372" y="270"/>
                  </a:lnTo>
                  <a:lnTo>
                    <a:pt x="378" y="258"/>
                  </a:lnTo>
                  <a:lnTo>
                    <a:pt x="384" y="252"/>
                  </a:lnTo>
                  <a:lnTo>
                    <a:pt x="396" y="246"/>
                  </a:lnTo>
                  <a:lnTo>
                    <a:pt x="402" y="246"/>
                  </a:lnTo>
                  <a:lnTo>
                    <a:pt x="402" y="240"/>
                  </a:lnTo>
                  <a:lnTo>
                    <a:pt x="396" y="234"/>
                  </a:lnTo>
                  <a:lnTo>
                    <a:pt x="318" y="234"/>
                  </a:lnTo>
                  <a:lnTo>
                    <a:pt x="318" y="228"/>
                  </a:lnTo>
                  <a:lnTo>
                    <a:pt x="288" y="228"/>
                  </a:lnTo>
                  <a:lnTo>
                    <a:pt x="276" y="234"/>
                  </a:lnTo>
                  <a:lnTo>
                    <a:pt x="264" y="234"/>
                  </a:lnTo>
                  <a:lnTo>
                    <a:pt x="258" y="240"/>
                  </a:lnTo>
                  <a:lnTo>
                    <a:pt x="252" y="240"/>
                  </a:lnTo>
                  <a:lnTo>
                    <a:pt x="264" y="228"/>
                  </a:lnTo>
                  <a:lnTo>
                    <a:pt x="252" y="216"/>
                  </a:lnTo>
                  <a:lnTo>
                    <a:pt x="270" y="210"/>
                  </a:lnTo>
                  <a:lnTo>
                    <a:pt x="300" y="192"/>
                  </a:lnTo>
                  <a:lnTo>
                    <a:pt x="312" y="186"/>
                  </a:lnTo>
                  <a:lnTo>
                    <a:pt x="324" y="162"/>
                  </a:lnTo>
                  <a:lnTo>
                    <a:pt x="318" y="156"/>
                  </a:lnTo>
                  <a:lnTo>
                    <a:pt x="288" y="156"/>
                  </a:lnTo>
                  <a:lnTo>
                    <a:pt x="276" y="162"/>
                  </a:lnTo>
                  <a:lnTo>
                    <a:pt x="258" y="168"/>
                  </a:lnTo>
                  <a:lnTo>
                    <a:pt x="240" y="168"/>
                  </a:lnTo>
                  <a:lnTo>
                    <a:pt x="228" y="162"/>
                  </a:lnTo>
                  <a:lnTo>
                    <a:pt x="216" y="162"/>
                  </a:lnTo>
                  <a:lnTo>
                    <a:pt x="210" y="168"/>
                  </a:lnTo>
                  <a:lnTo>
                    <a:pt x="210" y="174"/>
                  </a:lnTo>
                  <a:lnTo>
                    <a:pt x="216" y="180"/>
                  </a:lnTo>
                  <a:lnTo>
                    <a:pt x="204" y="180"/>
                  </a:lnTo>
                  <a:lnTo>
                    <a:pt x="192" y="192"/>
                  </a:lnTo>
                  <a:lnTo>
                    <a:pt x="192" y="210"/>
                  </a:lnTo>
                  <a:lnTo>
                    <a:pt x="198" y="216"/>
                  </a:lnTo>
                  <a:lnTo>
                    <a:pt x="156" y="222"/>
                  </a:lnTo>
                  <a:lnTo>
                    <a:pt x="156" y="234"/>
                  </a:lnTo>
                  <a:lnTo>
                    <a:pt x="168" y="240"/>
                  </a:lnTo>
                  <a:lnTo>
                    <a:pt x="180" y="264"/>
                  </a:lnTo>
                  <a:lnTo>
                    <a:pt x="162" y="282"/>
                  </a:lnTo>
                  <a:lnTo>
                    <a:pt x="162" y="294"/>
                  </a:lnTo>
                  <a:lnTo>
                    <a:pt x="144" y="300"/>
                  </a:lnTo>
                  <a:lnTo>
                    <a:pt x="156" y="312"/>
                  </a:lnTo>
                  <a:lnTo>
                    <a:pt x="168" y="312"/>
                  </a:lnTo>
                  <a:lnTo>
                    <a:pt x="180" y="306"/>
                  </a:lnTo>
                  <a:lnTo>
                    <a:pt x="186" y="300"/>
                  </a:lnTo>
                  <a:lnTo>
                    <a:pt x="186" y="318"/>
                  </a:lnTo>
                  <a:lnTo>
                    <a:pt x="180" y="318"/>
                  </a:lnTo>
                  <a:lnTo>
                    <a:pt x="168" y="330"/>
                  </a:lnTo>
                  <a:lnTo>
                    <a:pt x="156" y="336"/>
                  </a:lnTo>
                  <a:lnTo>
                    <a:pt x="156" y="360"/>
                  </a:lnTo>
                  <a:lnTo>
                    <a:pt x="162" y="372"/>
                  </a:lnTo>
                  <a:lnTo>
                    <a:pt x="168" y="366"/>
                  </a:lnTo>
                  <a:lnTo>
                    <a:pt x="198" y="366"/>
                  </a:lnTo>
                  <a:lnTo>
                    <a:pt x="210" y="360"/>
                  </a:lnTo>
                  <a:lnTo>
                    <a:pt x="216" y="354"/>
                  </a:lnTo>
                  <a:lnTo>
                    <a:pt x="198" y="372"/>
                  </a:lnTo>
                  <a:lnTo>
                    <a:pt x="210" y="402"/>
                  </a:lnTo>
                  <a:lnTo>
                    <a:pt x="204" y="408"/>
                  </a:lnTo>
                  <a:lnTo>
                    <a:pt x="198" y="420"/>
                  </a:lnTo>
                  <a:lnTo>
                    <a:pt x="186" y="426"/>
                  </a:lnTo>
                  <a:lnTo>
                    <a:pt x="180" y="438"/>
                  </a:lnTo>
                  <a:lnTo>
                    <a:pt x="180" y="450"/>
                  </a:lnTo>
                  <a:lnTo>
                    <a:pt x="186" y="456"/>
                  </a:lnTo>
                  <a:lnTo>
                    <a:pt x="204" y="456"/>
                  </a:lnTo>
                  <a:lnTo>
                    <a:pt x="216" y="450"/>
                  </a:lnTo>
                  <a:lnTo>
                    <a:pt x="240" y="450"/>
                  </a:lnTo>
                  <a:lnTo>
                    <a:pt x="252" y="444"/>
                  </a:lnTo>
                  <a:lnTo>
                    <a:pt x="258" y="438"/>
                  </a:lnTo>
                  <a:lnTo>
                    <a:pt x="270" y="432"/>
                  </a:lnTo>
                  <a:lnTo>
                    <a:pt x="300" y="438"/>
                  </a:lnTo>
                  <a:lnTo>
                    <a:pt x="288" y="444"/>
                  </a:lnTo>
                  <a:lnTo>
                    <a:pt x="264" y="468"/>
                  </a:lnTo>
                  <a:lnTo>
                    <a:pt x="264" y="474"/>
                  </a:lnTo>
                  <a:lnTo>
                    <a:pt x="282" y="492"/>
                  </a:lnTo>
                  <a:lnTo>
                    <a:pt x="294" y="492"/>
                  </a:lnTo>
                  <a:lnTo>
                    <a:pt x="300" y="498"/>
                  </a:lnTo>
                  <a:lnTo>
                    <a:pt x="306" y="498"/>
                  </a:lnTo>
                  <a:lnTo>
                    <a:pt x="312" y="516"/>
                  </a:lnTo>
                  <a:lnTo>
                    <a:pt x="294" y="534"/>
                  </a:lnTo>
                  <a:lnTo>
                    <a:pt x="294" y="564"/>
                  </a:lnTo>
                  <a:lnTo>
                    <a:pt x="222" y="564"/>
                  </a:lnTo>
                  <a:lnTo>
                    <a:pt x="216" y="558"/>
                  </a:lnTo>
                  <a:lnTo>
                    <a:pt x="198" y="558"/>
                  </a:lnTo>
                  <a:lnTo>
                    <a:pt x="192" y="564"/>
                  </a:lnTo>
                  <a:lnTo>
                    <a:pt x="210" y="582"/>
                  </a:lnTo>
                  <a:lnTo>
                    <a:pt x="186" y="600"/>
                  </a:lnTo>
                  <a:lnTo>
                    <a:pt x="228" y="594"/>
                  </a:lnTo>
                  <a:lnTo>
                    <a:pt x="228" y="618"/>
                  </a:lnTo>
                  <a:lnTo>
                    <a:pt x="216" y="642"/>
                  </a:lnTo>
                  <a:lnTo>
                    <a:pt x="210" y="648"/>
                  </a:lnTo>
                  <a:lnTo>
                    <a:pt x="198" y="654"/>
                  </a:lnTo>
                  <a:lnTo>
                    <a:pt x="180" y="660"/>
                  </a:lnTo>
                  <a:lnTo>
                    <a:pt x="168" y="666"/>
                  </a:lnTo>
                  <a:lnTo>
                    <a:pt x="162" y="666"/>
                  </a:lnTo>
                  <a:lnTo>
                    <a:pt x="162" y="690"/>
                  </a:lnTo>
                  <a:lnTo>
                    <a:pt x="168" y="696"/>
                  </a:lnTo>
                  <a:lnTo>
                    <a:pt x="174" y="696"/>
                  </a:lnTo>
                  <a:lnTo>
                    <a:pt x="180" y="690"/>
                  </a:lnTo>
                  <a:lnTo>
                    <a:pt x="192" y="684"/>
                  </a:lnTo>
                  <a:lnTo>
                    <a:pt x="198" y="678"/>
                  </a:lnTo>
                  <a:lnTo>
                    <a:pt x="204" y="684"/>
                  </a:lnTo>
                  <a:lnTo>
                    <a:pt x="204" y="690"/>
                  </a:lnTo>
                  <a:lnTo>
                    <a:pt x="210" y="696"/>
                  </a:lnTo>
                  <a:lnTo>
                    <a:pt x="234" y="696"/>
                  </a:lnTo>
                  <a:lnTo>
                    <a:pt x="240" y="702"/>
                  </a:lnTo>
                  <a:lnTo>
                    <a:pt x="252" y="708"/>
                  </a:lnTo>
                  <a:lnTo>
                    <a:pt x="258" y="708"/>
                  </a:lnTo>
                  <a:lnTo>
                    <a:pt x="276" y="702"/>
                  </a:lnTo>
                  <a:lnTo>
                    <a:pt x="288" y="696"/>
                  </a:lnTo>
                  <a:lnTo>
                    <a:pt x="294" y="690"/>
                  </a:lnTo>
                  <a:lnTo>
                    <a:pt x="318" y="690"/>
                  </a:lnTo>
                  <a:lnTo>
                    <a:pt x="312" y="696"/>
                  </a:lnTo>
                  <a:lnTo>
                    <a:pt x="300" y="702"/>
                  </a:lnTo>
                  <a:lnTo>
                    <a:pt x="294" y="714"/>
                  </a:lnTo>
                  <a:lnTo>
                    <a:pt x="282" y="720"/>
                  </a:lnTo>
                  <a:lnTo>
                    <a:pt x="276" y="726"/>
                  </a:lnTo>
                  <a:lnTo>
                    <a:pt x="210" y="726"/>
                  </a:lnTo>
                  <a:lnTo>
                    <a:pt x="210" y="738"/>
                  </a:lnTo>
                  <a:lnTo>
                    <a:pt x="198" y="738"/>
                  </a:lnTo>
                  <a:lnTo>
                    <a:pt x="186" y="744"/>
                  </a:lnTo>
                  <a:lnTo>
                    <a:pt x="180" y="750"/>
                  </a:lnTo>
                  <a:lnTo>
                    <a:pt x="180" y="768"/>
                  </a:lnTo>
                  <a:lnTo>
                    <a:pt x="174" y="774"/>
                  </a:lnTo>
                  <a:lnTo>
                    <a:pt x="144" y="774"/>
                  </a:lnTo>
                  <a:lnTo>
                    <a:pt x="144" y="780"/>
                  </a:lnTo>
                  <a:lnTo>
                    <a:pt x="138" y="786"/>
                  </a:lnTo>
                  <a:lnTo>
                    <a:pt x="138" y="792"/>
                  </a:lnTo>
                  <a:lnTo>
                    <a:pt x="126" y="804"/>
                  </a:lnTo>
                  <a:lnTo>
                    <a:pt x="114" y="810"/>
                  </a:lnTo>
                  <a:lnTo>
                    <a:pt x="108" y="810"/>
                  </a:lnTo>
                  <a:lnTo>
                    <a:pt x="108" y="816"/>
                  </a:lnTo>
                  <a:lnTo>
                    <a:pt x="114" y="816"/>
                  </a:lnTo>
                  <a:lnTo>
                    <a:pt x="120" y="822"/>
                  </a:lnTo>
                  <a:lnTo>
                    <a:pt x="150" y="822"/>
                  </a:lnTo>
                  <a:lnTo>
                    <a:pt x="156" y="810"/>
                  </a:lnTo>
                  <a:lnTo>
                    <a:pt x="174" y="792"/>
                  </a:lnTo>
                  <a:lnTo>
                    <a:pt x="210" y="792"/>
                  </a:lnTo>
                  <a:lnTo>
                    <a:pt x="216" y="798"/>
                  </a:lnTo>
                  <a:lnTo>
                    <a:pt x="228" y="804"/>
                  </a:lnTo>
                  <a:lnTo>
                    <a:pt x="240" y="804"/>
                  </a:lnTo>
                  <a:lnTo>
                    <a:pt x="246" y="792"/>
                  </a:lnTo>
                  <a:lnTo>
                    <a:pt x="252" y="786"/>
                  </a:lnTo>
                  <a:lnTo>
                    <a:pt x="258" y="774"/>
                  </a:lnTo>
                  <a:lnTo>
                    <a:pt x="270" y="762"/>
                  </a:lnTo>
                  <a:lnTo>
                    <a:pt x="288" y="762"/>
                  </a:lnTo>
                  <a:lnTo>
                    <a:pt x="300" y="774"/>
                  </a:lnTo>
                  <a:lnTo>
                    <a:pt x="330" y="774"/>
                  </a:lnTo>
                  <a:lnTo>
                    <a:pt x="354" y="762"/>
                  </a:lnTo>
                  <a:lnTo>
                    <a:pt x="360" y="762"/>
                  </a:lnTo>
                  <a:lnTo>
                    <a:pt x="366" y="768"/>
                  </a:lnTo>
                  <a:lnTo>
                    <a:pt x="378" y="768"/>
                  </a:lnTo>
                  <a:lnTo>
                    <a:pt x="390" y="774"/>
                  </a:lnTo>
                  <a:lnTo>
                    <a:pt x="396" y="774"/>
                  </a:lnTo>
                  <a:lnTo>
                    <a:pt x="396" y="768"/>
                  </a:lnTo>
                  <a:lnTo>
                    <a:pt x="390" y="762"/>
                  </a:lnTo>
                  <a:lnTo>
                    <a:pt x="390" y="750"/>
                  </a:lnTo>
                  <a:lnTo>
                    <a:pt x="396" y="750"/>
                  </a:lnTo>
                  <a:lnTo>
                    <a:pt x="408" y="756"/>
                  </a:lnTo>
                  <a:lnTo>
                    <a:pt x="414" y="762"/>
                  </a:lnTo>
                  <a:lnTo>
                    <a:pt x="426" y="756"/>
                  </a:lnTo>
                  <a:lnTo>
                    <a:pt x="498" y="756"/>
                  </a:lnTo>
                  <a:lnTo>
                    <a:pt x="522" y="750"/>
                  </a:lnTo>
                  <a:lnTo>
                    <a:pt x="534" y="744"/>
                  </a:lnTo>
                  <a:lnTo>
                    <a:pt x="540" y="732"/>
                  </a:lnTo>
                  <a:lnTo>
                    <a:pt x="546" y="726"/>
                  </a:lnTo>
                  <a:lnTo>
                    <a:pt x="552" y="714"/>
                  </a:lnTo>
                  <a:lnTo>
                    <a:pt x="498" y="708"/>
                  </a:lnTo>
                  <a:lnTo>
                    <a:pt x="522" y="702"/>
                  </a:lnTo>
                  <a:lnTo>
                    <a:pt x="516" y="684"/>
                  </a:lnTo>
                  <a:lnTo>
                    <a:pt x="528" y="672"/>
                  </a:lnTo>
                  <a:lnTo>
                    <a:pt x="540" y="666"/>
                  </a:lnTo>
                  <a:lnTo>
                    <a:pt x="546" y="666"/>
                  </a:lnTo>
                  <a:lnTo>
                    <a:pt x="558" y="660"/>
                  </a:lnTo>
                  <a:lnTo>
                    <a:pt x="564" y="654"/>
                  </a:lnTo>
                  <a:lnTo>
                    <a:pt x="576" y="618"/>
                  </a:lnTo>
                  <a:lnTo>
                    <a:pt x="570" y="606"/>
                  </a:lnTo>
                  <a:lnTo>
                    <a:pt x="564" y="600"/>
                  </a:lnTo>
                  <a:lnTo>
                    <a:pt x="552" y="594"/>
                  </a:lnTo>
                  <a:lnTo>
                    <a:pt x="540" y="594"/>
                  </a:lnTo>
                  <a:lnTo>
                    <a:pt x="528" y="588"/>
                  </a:lnTo>
                  <a:lnTo>
                    <a:pt x="504" y="588"/>
                  </a:lnTo>
                  <a:close/>
                  <a:moveTo>
                    <a:pt x="222" y="486"/>
                  </a:moveTo>
                  <a:lnTo>
                    <a:pt x="216" y="480"/>
                  </a:lnTo>
                  <a:lnTo>
                    <a:pt x="204" y="480"/>
                  </a:lnTo>
                  <a:lnTo>
                    <a:pt x="204" y="486"/>
                  </a:lnTo>
                  <a:lnTo>
                    <a:pt x="198" y="498"/>
                  </a:lnTo>
                  <a:lnTo>
                    <a:pt x="192" y="504"/>
                  </a:lnTo>
                  <a:lnTo>
                    <a:pt x="210" y="504"/>
                  </a:lnTo>
                  <a:lnTo>
                    <a:pt x="222" y="492"/>
                  </a:lnTo>
                  <a:lnTo>
                    <a:pt x="222" y="486"/>
                  </a:lnTo>
                  <a:close/>
                  <a:moveTo>
                    <a:pt x="126" y="504"/>
                  </a:moveTo>
                  <a:lnTo>
                    <a:pt x="132" y="498"/>
                  </a:lnTo>
                  <a:lnTo>
                    <a:pt x="132" y="492"/>
                  </a:lnTo>
                  <a:lnTo>
                    <a:pt x="144" y="492"/>
                  </a:lnTo>
                  <a:lnTo>
                    <a:pt x="150" y="480"/>
                  </a:lnTo>
                  <a:lnTo>
                    <a:pt x="156" y="474"/>
                  </a:lnTo>
                  <a:lnTo>
                    <a:pt x="156" y="462"/>
                  </a:lnTo>
                  <a:lnTo>
                    <a:pt x="138" y="444"/>
                  </a:lnTo>
                  <a:lnTo>
                    <a:pt x="138" y="432"/>
                  </a:lnTo>
                  <a:lnTo>
                    <a:pt x="132" y="438"/>
                  </a:lnTo>
                  <a:lnTo>
                    <a:pt x="126" y="426"/>
                  </a:lnTo>
                  <a:lnTo>
                    <a:pt x="120" y="420"/>
                  </a:lnTo>
                  <a:lnTo>
                    <a:pt x="78" y="420"/>
                  </a:lnTo>
                  <a:lnTo>
                    <a:pt x="72" y="426"/>
                  </a:lnTo>
                  <a:lnTo>
                    <a:pt x="30" y="450"/>
                  </a:lnTo>
                  <a:lnTo>
                    <a:pt x="30" y="462"/>
                  </a:lnTo>
                  <a:lnTo>
                    <a:pt x="24" y="462"/>
                  </a:lnTo>
                  <a:lnTo>
                    <a:pt x="18" y="468"/>
                  </a:lnTo>
                  <a:lnTo>
                    <a:pt x="12" y="468"/>
                  </a:lnTo>
                  <a:lnTo>
                    <a:pt x="0" y="480"/>
                  </a:lnTo>
                  <a:lnTo>
                    <a:pt x="6" y="486"/>
                  </a:lnTo>
                  <a:lnTo>
                    <a:pt x="30" y="498"/>
                  </a:lnTo>
                  <a:lnTo>
                    <a:pt x="42" y="498"/>
                  </a:lnTo>
                  <a:lnTo>
                    <a:pt x="66" y="474"/>
                  </a:lnTo>
                  <a:lnTo>
                    <a:pt x="84" y="498"/>
                  </a:lnTo>
                  <a:lnTo>
                    <a:pt x="120" y="504"/>
                  </a:lnTo>
                  <a:lnTo>
                    <a:pt x="126" y="504"/>
                  </a:lnTo>
                  <a:close/>
                  <a:moveTo>
                    <a:pt x="78" y="228"/>
                  </a:moveTo>
                  <a:lnTo>
                    <a:pt x="72" y="228"/>
                  </a:lnTo>
                  <a:lnTo>
                    <a:pt x="66" y="234"/>
                  </a:lnTo>
                  <a:lnTo>
                    <a:pt x="66" y="240"/>
                  </a:lnTo>
                  <a:lnTo>
                    <a:pt x="84" y="240"/>
                  </a:lnTo>
                  <a:lnTo>
                    <a:pt x="84" y="228"/>
                  </a:lnTo>
                  <a:lnTo>
                    <a:pt x="78" y="228"/>
                  </a:lnTo>
                  <a:close/>
                  <a:moveTo>
                    <a:pt x="108" y="210"/>
                  </a:moveTo>
                  <a:lnTo>
                    <a:pt x="126" y="210"/>
                  </a:lnTo>
                  <a:lnTo>
                    <a:pt x="132" y="204"/>
                  </a:lnTo>
                  <a:lnTo>
                    <a:pt x="132" y="198"/>
                  </a:lnTo>
                  <a:lnTo>
                    <a:pt x="138" y="186"/>
                  </a:lnTo>
                  <a:lnTo>
                    <a:pt x="150" y="174"/>
                  </a:lnTo>
                  <a:lnTo>
                    <a:pt x="150" y="168"/>
                  </a:lnTo>
                  <a:lnTo>
                    <a:pt x="138" y="174"/>
                  </a:lnTo>
                  <a:lnTo>
                    <a:pt x="132" y="174"/>
                  </a:lnTo>
                  <a:lnTo>
                    <a:pt x="114" y="192"/>
                  </a:lnTo>
                  <a:lnTo>
                    <a:pt x="108" y="186"/>
                  </a:lnTo>
                  <a:lnTo>
                    <a:pt x="96" y="186"/>
                  </a:lnTo>
                  <a:lnTo>
                    <a:pt x="90" y="192"/>
                  </a:lnTo>
                  <a:lnTo>
                    <a:pt x="90" y="210"/>
                  </a:lnTo>
                  <a:lnTo>
                    <a:pt x="96" y="216"/>
                  </a:lnTo>
                  <a:lnTo>
                    <a:pt x="96" y="228"/>
                  </a:lnTo>
                  <a:lnTo>
                    <a:pt x="108" y="210"/>
                  </a:lnTo>
                  <a:close/>
                  <a:moveTo>
                    <a:pt x="72" y="252"/>
                  </a:moveTo>
                  <a:lnTo>
                    <a:pt x="60" y="282"/>
                  </a:lnTo>
                  <a:lnTo>
                    <a:pt x="78" y="258"/>
                  </a:lnTo>
                  <a:lnTo>
                    <a:pt x="72" y="25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United Arab Emirates" descr="© INSCALE GmbH, 05.05.2010&#10;http://www.presentationload.com/">
              <a:extLst>
                <a:ext uri="{FF2B5EF4-FFF2-40B4-BE49-F238E27FC236}">
                  <a16:creationId xmlns:a16="http://schemas.microsoft.com/office/drawing/2014/main" id="{5ADD907B-5742-DDAA-9190-74179F5D4882}"/>
                </a:ext>
              </a:extLst>
            </p:cNvPr>
            <p:cNvSpPr>
              <a:spLocks/>
            </p:cNvSpPr>
            <p:nvPr/>
          </p:nvSpPr>
          <p:spPr bwMode="gray">
            <a:xfrm>
              <a:off x="7298629" y="3376178"/>
              <a:ext cx="158591" cy="151215"/>
            </a:xfrm>
            <a:custGeom>
              <a:avLst/>
              <a:gdLst>
                <a:gd name="T0" fmla="*/ 2147483647 w 336"/>
                <a:gd name="T1" fmla="*/ 2147483647 h 318"/>
                <a:gd name="T2" fmla="*/ 2147483647 w 336"/>
                <a:gd name="T3" fmla="*/ 2147483647 h 318"/>
                <a:gd name="T4" fmla="*/ 2147483647 w 336"/>
                <a:gd name="T5" fmla="*/ 2147483647 h 318"/>
                <a:gd name="T6" fmla="*/ 2147483647 w 336"/>
                <a:gd name="T7" fmla="*/ 2147483647 h 318"/>
                <a:gd name="T8" fmla="*/ 2147483647 w 336"/>
                <a:gd name="T9" fmla="*/ 2147483647 h 318"/>
                <a:gd name="T10" fmla="*/ 2147483647 w 336"/>
                <a:gd name="T11" fmla="*/ 0 h 318"/>
                <a:gd name="T12" fmla="*/ 2147483647 w 336"/>
                <a:gd name="T13" fmla="*/ 2147483647 h 318"/>
                <a:gd name="T14" fmla="*/ 2147483647 w 336"/>
                <a:gd name="T15" fmla="*/ 2147483647 h 318"/>
                <a:gd name="T16" fmla="*/ 2147483647 w 336"/>
                <a:gd name="T17" fmla="*/ 2147483647 h 318"/>
                <a:gd name="T18" fmla="*/ 2147483647 w 336"/>
                <a:gd name="T19" fmla="*/ 2147483647 h 318"/>
                <a:gd name="T20" fmla="*/ 2147483647 w 336"/>
                <a:gd name="T21" fmla="*/ 2147483647 h 318"/>
                <a:gd name="T22" fmla="*/ 2147483647 w 336"/>
                <a:gd name="T23" fmla="*/ 2147483647 h 318"/>
                <a:gd name="T24" fmla="*/ 2147483647 w 336"/>
                <a:gd name="T25" fmla="*/ 2147483647 h 318"/>
                <a:gd name="T26" fmla="*/ 2147483647 w 336"/>
                <a:gd name="T27" fmla="*/ 2147483647 h 318"/>
                <a:gd name="T28" fmla="*/ 2147483647 w 336"/>
                <a:gd name="T29" fmla="*/ 2147483647 h 318"/>
                <a:gd name="T30" fmla="*/ 2147483647 w 336"/>
                <a:gd name="T31" fmla="*/ 2147483647 h 318"/>
                <a:gd name="T32" fmla="*/ 2147483647 w 336"/>
                <a:gd name="T33" fmla="*/ 2147483647 h 318"/>
                <a:gd name="T34" fmla="*/ 2147483647 w 336"/>
                <a:gd name="T35" fmla="*/ 2147483647 h 318"/>
                <a:gd name="T36" fmla="*/ 0 w 336"/>
                <a:gd name="T37" fmla="*/ 2147483647 h 318"/>
                <a:gd name="T38" fmla="*/ 2147483647 w 336"/>
                <a:gd name="T39" fmla="*/ 2147483647 h 318"/>
                <a:gd name="T40" fmla="*/ 2147483647 w 336"/>
                <a:gd name="T41" fmla="*/ 2147483647 h 318"/>
                <a:gd name="T42" fmla="*/ 2147483647 w 336"/>
                <a:gd name="T43" fmla="*/ 2147483647 h 318"/>
                <a:gd name="T44" fmla="*/ 2147483647 w 336"/>
                <a:gd name="T45" fmla="*/ 2147483647 h 318"/>
                <a:gd name="T46" fmla="*/ 2147483647 w 336"/>
                <a:gd name="T47" fmla="*/ 2147483647 h 318"/>
                <a:gd name="T48" fmla="*/ 2147483647 w 336"/>
                <a:gd name="T49" fmla="*/ 2147483647 h 318"/>
                <a:gd name="T50" fmla="*/ 2147483647 w 336"/>
                <a:gd name="T51" fmla="*/ 2147483647 h 318"/>
                <a:gd name="T52" fmla="*/ 2147483647 w 336"/>
                <a:gd name="T53" fmla="*/ 2147483647 h 318"/>
                <a:gd name="T54" fmla="*/ 2147483647 w 336"/>
                <a:gd name="T55" fmla="*/ 2147483647 h 318"/>
                <a:gd name="T56" fmla="*/ 2147483647 w 336"/>
                <a:gd name="T57" fmla="*/ 2147483647 h 318"/>
                <a:gd name="T58" fmla="*/ 2147483647 w 336"/>
                <a:gd name="T59" fmla="*/ 2147483647 h 318"/>
                <a:gd name="T60" fmla="*/ 2147483647 w 336"/>
                <a:gd name="T61" fmla="*/ 2147483647 h 318"/>
                <a:gd name="T62" fmla="*/ 2147483647 w 336"/>
                <a:gd name="T63" fmla="*/ 2147483647 h 318"/>
                <a:gd name="T64" fmla="*/ 2147483647 w 336"/>
                <a:gd name="T65" fmla="*/ 2147483647 h 318"/>
                <a:gd name="T66" fmla="*/ 2147483647 w 336"/>
                <a:gd name="T67" fmla="*/ 2147483647 h 318"/>
                <a:gd name="T68" fmla="*/ 2147483647 w 336"/>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36"/>
                <a:gd name="T106" fmla="*/ 0 h 318"/>
                <a:gd name="T107" fmla="*/ 336 w 336"/>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36" h="318">
                  <a:moveTo>
                    <a:pt x="300" y="120"/>
                  </a:moveTo>
                  <a:lnTo>
                    <a:pt x="306" y="120"/>
                  </a:lnTo>
                  <a:lnTo>
                    <a:pt x="306" y="126"/>
                  </a:lnTo>
                  <a:lnTo>
                    <a:pt x="312" y="138"/>
                  </a:lnTo>
                  <a:lnTo>
                    <a:pt x="336" y="132"/>
                  </a:lnTo>
                  <a:lnTo>
                    <a:pt x="330" y="120"/>
                  </a:lnTo>
                  <a:lnTo>
                    <a:pt x="324" y="102"/>
                  </a:lnTo>
                  <a:lnTo>
                    <a:pt x="324" y="60"/>
                  </a:lnTo>
                  <a:lnTo>
                    <a:pt x="330" y="42"/>
                  </a:lnTo>
                  <a:lnTo>
                    <a:pt x="330" y="6"/>
                  </a:lnTo>
                  <a:lnTo>
                    <a:pt x="324" y="0"/>
                  </a:lnTo>
                  <a:lnTo>
                    <a:pt x="318" y="0"/>
                  </a:lnTo>
                  <a:lnTo>
                    <a:pt x="312" y="6"/>
                  </a:lnTo>
                  <a:lnTo>
                    <a:pt x="306" y="18"/>
                  </a:lnTo>
                  <a:lnTo>
                    <a:pt x="300" y="36"/>
                  </a:lnTo>
                  <a:lnTo>
                    <a:pt x="288" y="60"/>
                  </a:lnTo>
                  <a:lnTo>
                    <a:pt x="282" y="66"/>
                  </a:lnTo>
                  <a:lnTo>
                    <a:pt x="282" y="72"/>
                  </a:lnTo>
                  <a:lnTo>
                    <a:pt x="276" y="72"/>
                  </a:lnTo>
                  <a:lnTo>
                    <a:pt x="264" y="78"/>
                  </a:lnTo>
                  <a:lnTo>
                    <a:pt x="234" y="108"/>
                  </a:lnTo>
                  <a:lnTo>
                    <a:pt x="228" y="120"/>
                  </a:lnTo>
                  <a:lnTo>
                    <a:pt x="216" y="132"/>
                  </a:lnTo>
                  <a:lnTo>
                    <a:pt x="204" y="138"/>
                  </a:lnTo>
                  <a:lnTo>
                    <a:pt x="198" y="150"/>
                  </a:lnTo>
                  <a:lnTo>
                    <a:pt x="198" y="168"/>
                  </a:lnTo>
                  <a:lnTo>
                    <a:pt x="192" y="180"/>
                  </a:lnTo>
                  <a:lnTo>
                    <a:pt x="192" y="186"/>
                  </a:lnTo>
                  <a:lnTo>
                    <a:pt x="186" y="192"/>
                  </a:lnTo>
                  <a:lnTo>
                    <a:pt x="150" y="192"/>
                  </a:lnTo>
                  <a:lnTo>
                    <a:pt x="132" y="186"/>
                  </a:lnTo>
                  <a:lnTo>
                    <a:pt x="90" y="186"/>
                  </a:lnTo>
                  <a:lnTo>
                    <a:pt x="72" y="192"/>
                  </a:lnTo>
                  <a:lnTo>
                    <a:pt x="48" y="204"/>
                  </a:lnTo>
                  <a:lnTo>
                    <a:pt x="24" y="204"/>
                  </a:lnTo>
                  <a:lnTo>
                    <a:pt x="12" y="192"/>
                  </a:lnTo>
                  <a:lnTo>
                    <a:pt x="0" y="186"/>
                  </a:lnTo>
                  <a:lnTo>
                    <a:pt x="0" y="198"/>
                  </a:lnTo>
                  <a:lnTo>
                    <a:pt x="18" y="216"/>
                  </a:lnTo>
                  <a:lnTo>
                    <a:pt x="30" y="240"/>
                  </a:lnTo>
                  <a:lnTo>
                    <a:pt x="54" y="264"/>
                  </a:lnTo>
                  <a:lnTo>
                    <a:pt x="60" y="276"/>
                  </a:lnTo>
                  <a:lnTo>
                    <a:pt x="72" y="282"/>
                  </a:lnTo>
                  <a:lnTo>
                    <a:pt x="78" y="294"/>
                  </a:lnTo>
                  <a:lnTo>
                    <a:pt x="96" y="294"/>
                  </a:lnTo>
                  <a:lnTo>
                    <a:pt x="132" y="300"/>
                  </a:lnTo>
                  <a:lnTo>
                    <a:pt x="228" y="312"/>
                  </a:lnTo>
                  <a:lnTo>
                    <a:pt x="270" y="318"/>
                  </a:lnTo>
                  <a:lnTo>
                    <a:pt x="264" y="306"/>
                  </a:lnTo>
                  <a:lnTo>
                    <a:pt x="258" y="300"/>
                  </a:lnTo>
                  <a:lnTo>
                    <a:pt x="252" y="288"/>
                  </a:lnTo>
                  <a:lnTo>
                    <a:pt x="252" y="276"/>
                  </a:lnTo>
                  <a:lnTo>
                    <a:pt x="258" y="270"/>
                  </a:lnTo>
                  <a:lnTo>
                    <a:pt x="264" y="258"/>
                  </a:lnTo>
                  <a:lnTo>
                    <a:pt x="270" y="252"/>
                  </a:lnTo>
                  <a:lnTo>
                    <a:pt x="276" y="240"/>
                  </a:lnTo>
                  <a:lnTo>
                    <a:pt x="276" y="228"/>
                  </a:lnTo>
                  <a:lnTo>
                    <a:pt x="282" y="216"/>
                  </a:lnTo>
                  <a:lnTo>
                    <a:pt x="282" y="204"/>
                  </a:lnTo>
                  <a:lnTo>
                    <a:pt x="288" y="198"/>
                  </a:lnTo>
                  <a:lnTo>
                    <a:pt x="288" y="192"/>
                  </a:lnTo>
                  <a:lnTo>
                    <a:pt x="300" y="192"/>
                  </a:lnTo>
                  <a:lnTo>
                    <a:pt x="300" y="198"/>
                  </a:lnTo>
                  <a:lnTo>
                    <a:pt x="306" y="198"/>
                  </a:lnTo>
                  <a:lnTo>
                    <a:pt x="306" y="192"/>
                  </a:lnTo>
                  <a:lnTo>
                    <a:pt x="288" y="174"/>
                  </a:lnTo>
                  <a:lnTo>
                    <a:pt x="288" y="144"/>
                  </a:lnTo>
                  <a:lnTo>
                    <a:pt x="294" y="132"/>
                  </a:lnTo>
                  <a:lnTo>
                    <a:pt x="294" y="126"/>
                  </a:lnTo>
                  <a:lnTo>
                    <a:pt x="300" y="1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Ukraine" descr="© INSCALE GmbH, 05.05.2010&#10;http://www.presentationload.com/">
              <a:extLst>
                <a:ext uri="{FF2B5EF4-FFF2-40B4-BE49-F238E27FC236}">
                  <a16:creationId xmlns:a16="http://schemas.microsoft.com/office/drawing/2014/main" id="{2A6DD2EA-BEB7-2FFF-D0B1-CF55429B1662}"/>
                </a:ext>
              </a:extLst>
            </p:cNvPr>
            <p:cNvSpPr>
              <a:spLocks/>
            </p:cNvSpPr>
            <p:nvPr/>
          </p:nvSpPr>
          <p:spPr bwMode="gray">
            <a:xfrm>
              <a:off x="6295453" y="2406196"/>
              <a:ext cx="527405" cy="295052"/>
            </a:xfrm>
            <a:custGeom>
              <a:avLst/>
              <a:gdLst>
                <a:gd name="T0" fmla="*/ 2147483647 w 1116"/>
                <a:gd name="T1" fmla="*/ 2147483647 h 624"/>
                <a:gd name="T2" fmla="*/ 2147483647 w 1116"/>
                <a:gd name="T3" fmla="*/ 2147483647 h 624"/>
                <a:gd name="T4" fmla="*/ 2147483647 w 1116"/>
                <a:gd name="T5" fmla="*/ 2147483647 h 624"/>
                <a:gd name="T6" fmla="*/ 2147483647 w 1116"/>
                <a:gd name="T7" fmla="*/ 2147483647 h 624"/>
                <a:gd name="T8" fmla="*/ 2147483647 w 1116"/>
                <a:gd name="T9" fmla="*/ 2147483647 h 624"/>
                <a:gd name="T10" fmla="*/ 2147483647 w 1116"/>
                <a:gd name="T11" fmla="*/ 2147483647 h 624"/>
                <a:gd name="T12" fmla="*/ 2147483647 w 1116"/>
                <a:gd name="T13" fmla="*/ 2147483647 h 624"/>
                <a:gd name="T14" fmla="*/ 2147483647 w 1116"/>
                <a:gd name="T15" fmla="*/ 2147483647 h 624"/>
                <a:gd name="T16" fmla="*/ 2147483647 w 1116"/>
                <a:gd name="T17" fmla="*/ 2147483647 h 624"/>
                <a:gd name="T18" fmla="*/ 2147483647 w 1116"/>
                <a:gd name="T19" fmla="*/ 2147483647 h 624"/>
                <a:gd name="T20" fmla="*/ 2147483647 w 1116"/>
                <a:gd name="T21" fmla="*/ 2147483647 h 624"/>
                <a:gd name="T22" fmla="*/ 2147483647 w 1116"/>
                <a:gd name="T23" fmla="*/ 2147483647 h 624"/>
                <a:gd name="T24" fmla="*/ 2147483647 w 1116"/>
                <a:gd name="T25" fmla="*/ 2147483647 h 624"/>
                <a:gd name="T26" fmla="*/ 2147483647 w 1116"/>
                <a:gd name="T27" fmla="*/ 2147483647 h 624"/>
                <a:gd name="T28" fmla="*/ 2147483647 w 1116"/>
                <a:gd name="T29" fmla="*/ 2147483647 h 624"/>
                <a:gd name="T30" fmla="*/ 2147483647 w 1116"/>
                <a:gd name="T31" fmla="*/ 2147483647 h 624"/>
                <a:gd name="T32" fmla="*/ 2147483647 w 1116"/>
                <a:gd name="T33" fmla="*/ 2147483647 h 624"/>
                <a:gd name="T34" fmla="*/ 2147483647 w 1116"/>
                <a:gd name="T35" fmla="*/ 2147483647 h 624"/>
                <a:gd name="T36" fmla="*/ 2147483647 w 1116"/>
                <a:gd name="T37" fmla="*/ 2147483647 h 624"/>
                <a:gd name="T38" fmla="*/ 2147483647 w 1116"/>
                <a:gd name="T39" fmla="*/ 2147483647 h 624"/>
                <a:gd name="T40" fmla="*/ 2147483647 w 1116"/>
                <a:gd name="T41" fmla="*/ 2147483647 h 624"/>
                <a:gd name="T42" fmla="*/ 2147483647 w 1116"/>
                <a:gd name="T43" fmla="*/ 2147483647 h 624"/>
                <a:gd name="T44" fmla="*/ 2147483647 w 1116"/>
                <a:gd name="T45" fmla="*/ 2147483647 h 624"/>
                <a:gd name="T46" fmla="*/ 2147483647 w 1116"/>
                <a:gd name="T47" fmla="*/ 2147483647 h 624"/>
                <a:gd name="T48" fmla="*/ 2147483647 w 1116"/>
                <a:gd name="T49" fmla="*/ 2147483647 h 624"/>
                <a:gd name="T50" fmla="*/ 2147483647 w 1116"/>
                <a:gd name="T51" fmla="*/ 2147483647 h 624"/>
                <a:gd name="T52" fmla="*/ 2147483647 w 1116"/>
                <a:gd name="T53" fmla="*/ 2147483647 h 624"/>
                <a:gd name="T54" fmla="*/ 2147483647 w 1116"/>
                <a:gd name="T55" fmla="*/ 2147483647 h 624"/>
                <a:gd name="T56" fmla="*/ 2147483647 w 1116"/>
                <a:gd name="T57" fmla="*/ 2147483647 h 624"/>
                <a:gd name="T58" fmla="*/ 2147483647 w 1116"/>
                <a:gd name="T59" fmla="*/ 2147483647 h 624"/>
                <a:gd name="T60" fmla="*/ 2147483647 w 1116"/>
                <a:gd name="T61" fmla="*/ 2147483647 h 624"/>
                <a:gd name="T62" fmla="*/ 2147483647 w 1116"/>
                <a:gd name="T63" fmla="*/ 2147483647 h 624"/>
                <a:gd name="T64" fmla="*/ 2147483647 w 1116"/>
                <a:gd name="T65" fmla="*/ 2147483647 h 624"/>
                <a:gd name="T66" fmla="*/ 2147483647 w 1116"/>
                <a:gd name="T67" fmla="*/ 2147483647 h 624"/>
                <a:gd name="T68" fmla="*/ 2147483647 w 1116"/>
                <a:gd name="T69" fmla="*/ 2147483647 h 624"/>
                <a:gd name="T70" fmla="*/ 2147483647 w 1116"/>
                <a:gd name="T71" fmla="*/ 2147483647 h 624"/>
                <a:gd name="T72" fmla="*/ 2147483647 w 1116"/>
                <a:gd name="T73" fmla="*/ 2147483647 h 624"/>
                <a:gd name="T74" fmla="*/ 2147483647 w 1116"/>
                <a:gd name="T75" fmla="*/ 2147483647 h 624"/>
                <a:gd name="T76" fmla="*/ 2147483647 w 1116"/>
                <a:gd name="T77" fmla="*/ 2147483647 h 624"/>
                <a:gd name="T78" fmla="*/ 2147483647 w 1116"/>
                <a:gd name="T79" fmla="*/ 2147483647 h 624"/>
                <a:gd name="T80" fmla="*/ 2147483647 w 1116"/>
                <a:gd name="T81" fmla="*/ 2147483647 h 624"/>
                <a:gd name="T82" fmla="*/ 2147483647 w 1116"/>
                <a:gd name="T83" fmla="*/ 2147483647 h 624"/>
                <a:gd name="T84" fmla="*/ 2147483647 w 1116"/>
                <a:gd name="T85" fmla="*/ 2147483647 h 624"/>
                <a:gd name="T86" fmla="*/ 2147483647 w 1116"/>
                <a:gd name="T87" fmla="*/ 2147483647 h 624"/>
                <a:gd name="T88" fmla="*/ 2147483647 w 1116"/>
                <a:gd name="T89" fmla="*/ 0 h 624"/>
                <a:gd name="T90" fmla="*/ 2147483647 w 1116"/>
                <a:gd name="T91" fmla="*/ 2147483647 h 624"/>
                <a:gd name="T92" fmla="*/ 2147483647 w 1116"/>
                <a:gd name="T93" fmla="*/ 2147483647 h 624"/>
                <a:gd name="T94" fmla="*/ 2147483647 w 1116"/>
                <a:gd name="T95" fmla="*/ 2147483647 h 624"/>
                <a:gd name="T96" fmla="*/ 2147483647 w 1116"/>
                <a:gd name="T97" fmla="*/ 2147483647 h 624"/>
                <a:gd name="T98" fmla="*/ 2147483647 w 1116"/>
                <a:gd name="T99" fmla="*/ 2147483647 h 624"/>
                <a:gd name="T100" fmla="*/ 2147483647 w 1116"/>
                <a:gd name="T101" fmla="*/ 2147483647 h 624"/>
                <a:gd name="T102" fmla="*/ 2147483647 w 1116"/>
                <a:gd name="T103" fmla="*/ 2147483647 h 624"/>
                <a:gd name="T104" fmla="*/ 2147483647 w 1116"/>
                <a:gd name="T105" fmla="*/ 2147483647 h 624"/>
                <a:gd name="T106" fmla="*/ 2147483647 w 1116"/>
                <a:gd name="T107" fmla="*/ 2147483647 h 624"/>
                <a:gd name="T108" fmla="*/ 2147483647 w 1116"/>
                <a:gd name="T109" fmla="*/ 2147483647 h 624"/>
                <a:gd name="T110" fmla="*/ 2147483647 w 1116"/>
                <a:gd name="T111" fmla="*/ 2147483647 h 624"/>
                <a:gd name="T112" fmla="*/ 2147483647 w 1116"/>
                <a:gd name="T113" fmla="*/ 2147483647 h 624"/>
                <a:gd name="T114" fmla="*/ 2147483647 w 1116"/>
                <a:gd name="T115" fmla="*/ 2147483647 h 624"/>
                <a:gd name="T116" fmla="*/ 2147483647 w 1116"/>
                <a:gd name="T117" fmla="*/ 2147483647 h 6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6"/>
                <a:gd name="T178" fmla="*/ 0 h 624"/>
                <a:gd name="T179" fmla="*/ 1116 w 1116"/>
                <a:gd name="T180" fmla="*/ 624 h 6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6" h="624">
                  <a:moveTo>
                    <a:pt x="24" y="324"/>
                  </a:moveTo>
                  <a:lnTo>
                    <a:pt x="30" y="324"/>
                  </a:lnTo>
                  <a:lnTo>
                    <a:pt x="36" y="330"/>
                  </a:lnTo>
                  <a:lnTo>
                    <a:pt x="48" y="330"/>
                  </a:lnTo>
                  <a:lnTo>
                    <a:pt x="54" y="336"/>
                  </a:lnTo>
                  <a:lnTo>
                    <a:pt x="78" y="336"/>
                  </a:lnTo>
                  <a:lnTo>
                    <a:pt x="84" y="342"/>
                  </a:lnTo>
                  <a:lnTo>
                    <a:pt x="108" y="342"/>
                  </a:lnTo>
                  <a:lnTo>
                    <a:pt x="114" y="348"/>
                  </a:lnTo>
                  <a:lnTo>
                    <a:pt x="126" y="342"/>
                  </a:lnTo>
                  <a:lnTo>
                    <a:pt x="132" y="342"/>
                  </a:lnTo>
                  <a:lnTo>
                    <a:pt x="144" y="336"/>
                  </a:lnTo>
                  <a:lnTo>
                    <a:pt x="150" y="336"/>
                  </a:lnTo>
                  <a:lnTo>
                    <a:pt x="174" y="360"/>
                  </a:lnTo>
                  <a:lnTo>
                    <a:pt x="186" y="360"/>
                  </a:lnTo>
                  <a:lnTo>
                    <a:pt x="198" y="348"/>
                  </a:lnTo>
                  <a:lnTo>
                    <a:pt x="198" y="342"/>
                  </a:lnTo>
                  <a:lnTo>
                    <a:pt x="222" y="348"/>
                  </a:lnTo>
                  <a:lnTo>
                    <a:pt x="228" y="336"/>
                  </a:lnTo>
                  <a:lnTo>
                    <a:pt x="234" y="342"/>
                  </a:lnTo>
                  <a:lnTo>
                    <a:pt x="252" y="342"/>
                  </a:lnTo>
                  <a:lnTo>
                    <a:pt x="258" y="336"/>
                  </a:lnTo>
                  <a:lnTo>
                    <a:pt x="258" y="330"/>
                  </a:lnTo>
                  <a:lnTo>
                    <a:pt x="270" y="318"/>
                  </a:lnTo>
                  <a:lnTo>
                    <a:pt x="282" y="318"/>
                  </a:lnTo>
                  <a:lnTo>
                    <a:pt x="288" y="306"/>
                  </a:lnTo>
                  <a:lnTo>
                    <a:pt x="294" y="306"/>
                  </a:lnTo>
                  <a:lnTo>
                    <a:pt x="306" y="312"/>
                  </a:lnTo>
                  <a:lnTo>
                    <a:pt x="318" y="312"/>
                  </a:lnTo>
                  <a:lnTo>
                    <a:pt x="318" y="306"/>
                  </a:lnTo>
                  <a:lnTo>
                    <a:pt x="324" y="306"/>
                  </a:lnTo>
                  <a:lnTo>
                    <a:pt x="336" y="300"/>
                  </a:lnTo>
                  <a:lnTo>
                    <a:pt x="342" y="300"/>
                  </a:lnTo>
                  <a:lnTo>
                    <a:pt x="354" y="312"/>
                  </a:lnTo>
                  <a:lnTo>
                    <a:pt x="360" y="312"/>
                  </a:lnTo>
                  <a:lnTo>
                    <a:pt x="360" y="318"/>
                  </a:lnTo>
                  <a:lnTo>
                    <a:pt x="402" y="318"/>
                  </a:lnTo>
                  <a:lnTo>
                    <a:pt x="408" y="324"/>
                  </a:lnTo>
                  <a:lnTo>
                    <a:pt x="408" y="336"/>
                  </a:lnTo>
                  <a:lnTo>
                    <a:pt x="426" y="336"/>
                  </a:lnTo>
                  <a:lnTo>
                    <a:pt x="438" y="342"/>
                  </a:lnTo>
                  <a:lnTo>
                    <a:pt x="444" y="348"/>
                  </a:lnTo>
                  <a:lnTo>
                    <a:pt x="450" y="360"/>
                  </a:lnTo>
                  <a:lnTo>
                    <a:pt x="444" y="366"/>
                  </a:lnTo>
                  <a:lnTo>
                    <a:pt x="444" y="390"/>
                  </a:lnTo>
                  <a:lnTo>
                    <a:pt x="456" y="384"/>
                  </a:lnTo>
                  <a:lnTo>
                    <a:pt x="462" y="384"/>
                  </a:lnTo>
                  <a:lnTo>
                    <a:pt x="468" y="390"/>
                  </a:lnTo>
                  <a:lnTo>
                    <a:pt x="462" y="396"/>
                  </a:lnTo>
                  <a:lnTo>
                    <a:pt x="462" y="414"/>
                  </a:lnTo>
                  <a:lnTo>
                    <a:pt x="474" y="414"/>
                  </a:lnTo>
                  <a:lnTo>
                    <a:pt x="480" y="420"/>
                  </a:lnTo>
                  <a:lnTo>
                    <a:pt x="492" y="420"/>
                  </a:lnTo>
                  <a:lnTo>
                    <a:pt x="498" y="426"/>
                  </a:lnTo>
                  <a:lnTo>
                    <a:pt x="498" y="456"/>
                  </a:lnTo>
                  <a:lnTo>
                    <a:pt x="492" y="456"/>
                  </a:lnTo>
                  <a:lnTo>
                    <a:pt x="480" y="462"/>
                  </a:lnTo>
                  <a:lnTo>
                    <a:pt x="462" y="462"/>
                  </a:lnTo>
                  <a:lnTo>
                    <a:pt x="456" y="456"/>
                  </a:lnTo>
                  <a:lnTo>
                    <a:pt x="438" y="456"/>
                  </a:lnTo>
                  <a:lnTo>
                    <a:pt x="432" y="462"/>
                  </a:lnTo>
                  <a:lnTo>
                    <a:pt x="432" y="468"/>
                  </a:lnTo>
                  <a:lnTo>
                    <a:pt x="438" y="468"/>
                  </a:lnTo>
                  <a:lnTo>
                    <a:pt x="450" y="474"/>
                  </a:lnTo>
                  <a:lnTo>
                    <a:pt x="456" y="480"/>
                  </a:lnTo>
                  <a:lnTo>
                    <a:pt x="438" y="492"/>
                  </a:lnTo>
                  <a:lnTo>
                    <a:pt x="432" y="498"/>
                  </a:lnTo>
                  <a:lnTo>
                    <a:pt x="420" y="504"/>
                  </a:lnTo>
                  <a:lnTo>
                    <a:pt x="414" y="504"/>
                  </a:lnTo>
                  <a:lnTo>
                    <a:pt x="414" y="516"/>
                  </a:lnTo>
                  <a:lnTo>
                    <a:pt x="420" y="522"/>
                  </a:lnTo>
                  <a:lnTo>
                    <a:pt x="420" y="534"/>
                  </a:lnTo>
                  <a:lnTo>
                    <a:pt x="396" y="540"/>
                  </a:lnTo>
                  <a:lnTo>
                    <a:pt x="390" y="528"/>
                  </a:lnTo>
                  <a:lnTo>
                    <a:pt x="390" y="516"/>
                  </a:lnTo>
                  <a:lnTo>
                    <a:pt x="390" y="528"/>
                  </a:lnTo>
                  <a:lnTo>
                    <a:pt x="396" y="540"/>
                  </a:lnTo>
                  <a:lnTo>
                    <a:pt x="396" y="546"/>
                  </a:lnTo>
                  <a:lnTo>
                    <a:pt x="408" y="552"/>
                  </a:lnTo>
                  <a:lnTo>
                    <a:pt x="438" y="552"/>
                  </a:lnTo>
                  <a:lnTo>
                    <a:pt x="444" y="546"/>
                  </a:lnTo>
                  <a:lnTo>
                    <a:pt x="450" y="546"/>
                  </a:lnTo>
                  <a:lnTo>
                    <a:pt x="456" y="540"/>
                  </a:lnTo>
                  <a:lnTo>
                    <a:pt x="474" y="540"/>
                  </a:lnTo>
                  <a:lnTo>
                    <a:pt x="480" y="534"/>
                  </a:lnTo>
                  <a:lnTo>
                    <a:pt x="486" y="534"/>
                  </a:lnTo>
                  <a:lnTo>
                    <a:pt x="480" y="528"/>
                  </a:lnTo>
                  <a:lnTo>
                    <a:pt x="486" y="528"/>
                  </a:lnTo>
                  <a:lnTo>
                    <a:pt x="492" y="522"/>
                  </a:lnTo>
                  <a:lnTo>
                    <a:pt x="510" y="516"/>
                  </a:lnTo>
                  <a:lnTo>
                    <a:pt x="522" y="510"/>
                  </a:lnTo>
                  <a:lnTo>
                    <a:pt x="528" y="504"/>
                  </a:lnTo>
                  <a:lnTo>
                    <a:pt x="534" y="492"/>
                  </a:lnTo>
                  <a:lnTo>
                    <a:pt x="540" y="486"/>
                  </a:lnTo>
                  <a:lnTo>
                    <a:pt x="546" y="474"/>
                  </a:lnTo>
                  <a:lnTo>
                    <a:pt x="552" y="468"/>
                  </a:lnTo>
                  <a:lnTo>
                    <a:pt x="552" y="462"/>
                  </a:lnTo>
                  <a:lnTo>
                    <a:pt x="582" y="450"/>
                  </a:lnTo>
                  <a:lnTo>
                    <a:pt x="600" y="438"/>
                  </a:lnTo>
                  <a:lnTo>
                    <a:pt x="612" y="444"/>
                  </a:lnTo>
                  <a:lnTo>
                    <a:pt x="624" y="444"/>
                  </a:lnTo>
                  <a:lnTo>
                    <a:pt x="636" y="450"/>
                  </a:lnTo>
                  <a:lnTo>
                    <a:pt x="654" y="450"/>
                  </a:lnTo>
                  <a:lnTo>
                    <a:pt x="666" y="438"/>
                  </a:lnTo>
                  <a:lnTo>
                    <a:pt x="648" y="462"/>
                  </a:lnTo>
                  <a:lnTo>
                    <a:pt x="624" y="462"/>
                  </a:lnTo>
                  <a:lnTo>
                    <a:pt x="630" y="468"/>
                  </a:lnTo>
                  <a:lnTo>
                    <a:pt x="642" y="474"/>
                  </a:lnTo>
                  <a:lnTo>
                    <a:pt x="654" y="486"/>
                  </a:lnTo>
                  <a:lnTo>
                    <a:pt x="726" y="486"/>
                  </a:lnTo>
                  <a:lnTo>
                    <a:pt x="738" y="504"/>
                  </a:lnTo>
                  <a:lnTo>
                    <a:pt x="726" y="510"/>
                  </a:lnTo>
                  <a:lnTo>
                    <a:pt x="720" y="516"/>
                  </a:lnTo>
                  <a:lnTo>
                    <a:pt x="684" y="534"/>
                  </a:lnTo>
                  <a:lnTo>
                    <a:pt x="678" y="540"/>
                  </a:lnTo>
                  <a:lnTo>
                    <a:pt x="678" y="546"/>
                  </a:lnTo>
                  <a:lnTo>
                    <a:pt x="684" y="546"/>
                  </a:lnTo>
                  <a:lnTo>
                    <a:pt x="690" y="552"/>
                  </a:lnTo>
                  <a:lnTo>
                    <a:pt x="720" y="552"/>
                  </a:lnTo>
                  <a:lnTo>
                    <a:pt x="732" y="558"/>
                  </a:lnTo>
                  <a:lnTo>
                    <a:pt x="744" y="570"/>
                  </a:lnTo>
                  <a:lnTo>
                    <a:pt x="744" y="594"/>
                  </a:lnTo>
                  <a:lnTo>
                    <a:pt x="738" y="606"/>
                  </a:lnTo>
                  <a:lnTo>
                    <a:pt x="738" y="618"/>
                  </a:lnTo>
                  <a:lnTo>
                    <a:pt x="756" y="618"/>
                  </a:lnTo>
                  <a:lnTo>
                    <a:pt x="768" y="624"/>
                  </a:lnTo>
                  <a:lnTo>
                    <a:pt x="780" y="624"/>
                  </a:lnTo>
                  <a:lnTo>
                    <a:pt x="780" y="618"/>
                  </a:lnTo>
                  <a:lnTo>
                    <a:pt x="792" y="606"/>
                  </a:lnTo>
                  <a:lnTo>
                    <a:pt x="804" y="600"/>
                  </a:lnTo>
                  <a:lnTo>
                    <a:pt x="810" y="594"/>
                  </a:lnTo>
                  <a:lnTo>
                    <a:pt x="840" y="594"/>
                  </a:lnTo>
                  <a:lnTo>
                    <a:pt x="858" y="576"/>
                  </a:lnTo>
                  <a:lnTo>
                    <a:pt x="858" y="570"/>
                  </a:lnTo>
                  <a:lnTo>
                    <a:pt x="864" y="564"/>
                  </a:lnTo>
                  <a:lnTo>
                    <a:pt x="870" y="564"/>
                  </a:lnTo>
                  <a:lnTo>
                    <a:pt x="882" y="576"/>
                  </a:lnTo>
                  <a:lnTo>
                    <a:pt x="918" y="570"/>
                  </a:lnTo>
                  <a:lnTo>
                    <a:pt x="918" y="552"/>
                  </a:lnTo>
                  <a:lnTo>
                    <a:pt x="930" y="540"/>
                  </a:lnTo>
                  <a:lnTo>
                    <a:pt x="900" y="540"/>
                  </a:lnTo>
                  <a:lnTo>
                    <a:pt x="894" y="546"/>
                  </a:lnTo>
                  <a:lnTo>
                    <a:pt x="882" y="552"/>
                  </a:lnTo>
                  <a:lnTo>
                    <a:pt x="852" y="552"/>
                  </a:lnTo>
                  <a:lnTo>
                    <a:pt x="846" y="546"/>
                  </a:lnTo>
                  <a:lnTo>
                    <a:pt x="834" y="540"/>
                  </a:lnTo>
                  <a:lnTo>
                    <a:pt x="828" y="534"/>
                  </a:lnTo>
                  <a:lnTo>
                    <a:pt x="828" y="522"/>
                  </a:lnTo>
                  <a:lnTo>
                    <a:pt x="822" y="516"/>
                  </a:lnTo>
                  <a:lnTo>
                    <a:pt x="810" y="516"/>
                  </a:lnTo>
                  <a:lnTo>
                    <a:pt x="786" y="498"/>
                  </a:lnTo>
                  <a:lnTo>
                    <a:pt x="750" y="492"/>
                  </a:lnTo>
                  <a:lnTo>
                    <a:pt x="744" y="480"/>
                  </a:lnTo>
                  <a:lnTo>
                    <a:pt x="810" y="480"/>
                  </a:lnTo>
                  <a:lnTo>
                    <a:pt x="822" y="474"/>
                  </a:lnTo>
                  <a:lnTo>
                    <a:pt x="834" y="462"/>
                  </a:lnTo>
                  <a:lnTo>
                    <a:pt x="846" y="468"/>
                  </a:lnTo>
                  <a:lnTo>
                    <a:pt x="852" y="462"/>
                  </a:lnTo>
                  <a:lnTo>
                    <a:pt x="864" y="456"/>
                  </a:lnTo>
                  <a:lnTo>
                    <a:pt x="870" y="450"/>
                  </a:lnTo>
                  <a:lnTo>
                    <a:pt x="882" y="444"/>
                  </a:lnTo>
                  <a:lnTo>
                    <a:pt x="906" y="444"/>
                  </a:lnTo>
                  <a:lnTo>
                    <a:pt x="918" y="438"/>
                  </a:lnTo>
                  <a:lnTo>
                    <a:pt x="930" y="438"/>
                  </a:lnTo>
                  <a:lnTo>
                    <a:pt x="978" y="408"/>
                  </a:lnTo>
                  <a:lnTo>
                    <a:pt x="1014" y="408"/>
                  </a:lnTo>
                  <a:lnTo>
                    <a:pt x="1014" y="372"/>
                  </a:lnTo>
                  <a:lnTo>
                    <a:pt x="1032" y="372"/>
                  </a:lnTo>
                  <a:lnTo>
                    <a:pt x="1038" y="366"/>
                  </a:lnTo>
                  <a:lnTo>
                    <a:pt x="1038" y="360"/>
                  </a:lnTo>
                  <a:lnTo>
                    <a:pt x="1050" y="348"/>
                  </a:lnTo>
                  <a:lnTo>
                    <a:pt x="1080" y="348"/>
                  </a:lnTo>
                  <a:lnTo>
                    <a:pt x="1092" y="342"/>
                  </a:lnTo>
                  <a:lnTo>
                    <a:pt x="1104" y="342"/>
                  </a:lnTo>
                  <a:lnTo>
                    <a:pt x="1116" y="330"/>
                  </a:lnTo>
                  <a:lnTo>
                    <a:pt x="1116" y="324"/>
                  </a:lnTo>
                  <a:lnTo>
                    <a:pt x="1110" y="312"/>
                  </a:lnTo>
                  <a:lnTo>
                    <a:pt x="1110" y="300"/>
                  </a:lnTo>
                  <a:lnTo>
                    <a:pt x="1098" y="294"/>
                  </a:lnTo>
                  <a:lnTo>
                    <a:pt x="1086" y="282"/>
                  </a:lnTo>
                  <a:lnTo>
                    <a:pt x="1092" y="276"/>
                  </a:lnTo>
                  <a:lnTo>
                    <a:pt x="1110" y="276"/>
                  </a:lnTo>
                  <a:lnTo>
                    <a:pt x="1116" y="270"/>
                  </a:lnTo>
                  <a:lnTo>
                    <a:pt x="1110" y="264"/>
                  </a:lnTo>
                  <a:lnTo>
                    <a:pt x="1104" y="264"/>
                  </a:lnTo>
                  <a:lnTo>
                    <a:pt x="1098" y="258"/>
                  </a:lnTo>
                  <a:lnTo>
                    <a:pt x="1092" y="258"/>
                  </a:lnTo>
                  <a:lnTo>
                    <a:pt x="1110" y="246"/>
                  </a:lnTo>
                  <a:lnTo>
                    <a:pt x="1110" y="222"/>
                  </a:lnTo>
                  <a:lnTo>
                    <a:pt x="1104" y="216"/>
                  </a:lnTo>
                  <a:lnTo>
                    <a:pt x="1080" y="216"/>
                  </a:lnTo>
                  <a:lnTo>
                    <a:pt x="1062" y="204"/>
                  </a:lnTo>
                  <a:lnTo>
                    <a:pt x="1056" y="198"/>
                  </a:lnTo>
                  <a:lnTo>
                    <a:pt x="1056" y="192"/>
                  </a:lnTo>
                  <a:lnTo>
                    <a:pt x="1014" y="192"/>
                  </a:lnTo>
                  <a:lnTo>
                    <a:pt x="1002" y="186"/>
                  </a:lnTo>
                  <a:lnTo>
                    <a:pt x="996" y="180"/>
                  </a:lnTo>
                  <a:lnTo>
                    <a:pt x="978" y="180"/>
                  </a:lnTo>
                  <a:lnTo>
                    <a:pt x="966" y="186"/>
                  </a:lnTo>
                  <a:lnTo>
                    <a:pt x="942" y="162"/>
                  </a:lnTo>
                  <a:lnTo>
                    <a:pt x="936" y="150"/>
                  </a:lnTo>
                  <a:lnTo>
                    <a:pt x="924" y="150"/>
                  </a:lnTo>
                  <a:lnTo>
                    <a:pt x="918" y="156"/>
                  </a:lnTo>
                  <a:lnTo>
                    <a:pt x="918" y="162"/>
                  </a:lnTo>
                  <a:lnTo>
                    <a:pt x="912" y="156"/>
                  </a:lnTo>
                  <a:lnTo>
                    <a:pt x="864" y="156"/>
                  </a:lnTo>
                  <a:lnTo>
                    <a:pt x="858" y="150"/>
                  </a:lnTo>
                  <a:lnTo>
                    <a:pt x="846" y="150"/>
                  </a:lnTo>
                  <a:lnTo>
                    <a:pt x="840" y="144"/>
                  </a:lnTo>
                  <a:lnTo>
                    <a:pt x="816" y="150"/>
                  </a:lnTo>
                  <a:lnTo>
                    <a:pt x="810" y="150"/>
                  </a:lnTo>
                  <a:lnTo>
                    <a:pt x="798" y="102"/>
                  </a:lnTo>
                  <a:lnTo>
                    <a:pt x="756" y="84"/>
                  </a:lnTo>
                  <a:lnTo>
                    <a:pt x="720" y="84"/>
                  </a:lnTo>
                  <a:lnTo>
                    <a:pt x="720" y="66"/>
                  </a:lnTo>
                  <a:lnTo>
                    <a:pt x="714" y="48"/>
                  </a:lnTo>
                  <a:lnTo>
                    <a:pt x="720" y="48"/>
                  </a:lnTo>
                  <a:lnTo>
                    <a:pt x="726" y="42"/>
                  </a:lnTo>
                  <a:lnTo>
                    <a:pt x="726" y="30"/>
                  </a:lnTo>
                  <a:lnTo>
                    <a:pt x="720" y="30"/>
                  </a:lnTo>
                  <a:lnTo>
                    <a:pt x="708" y="24"/>
                  </a:lnTo>
                  <a:lnTo>
                    <a:pt x="702" y="18"/>
                  </a:lnTo>
                  <a:lnTo>
                    <a:pt x="696" y="18"/>
                  </a:lnTo>
                  <a:lnTo>
                    <a:pt x="690" y="0"/>
                  </a:lnTo>
                  <a:lnTo>
                    <a:pt x="642" y="0"/>
                  </a:lnTo>
                  <a:lnTo>
                    <a:pt x="630" y="6"/>
                  </a:lnTo>
                  <a:lnTo>
                    <a:pt x="600" y="6"/>
                  </a:lnTo>
                  <a:lnTo>
                    <a:pt x="600" y="18"/>
                  </a:lnTo>
                  <a:lnTo>
                    <a:pt x="594" y="24"/>
                  </a:lnTo>
                  <a:lnTo>
                    <a:pt x="558" y="24"/>
                  </a:lnTo>
                  <a:lnTo>
                    <a:pt x="546" y="18"/>
                  </a:lnTo>
                  <a:lnTo>
                    <a:pt x="516" y="18"/>
                  </a:lnTo>
                  <a:lnTo>
                    <a:pt x="510" y="30"/>
                  </a:lnTo>
                  <a:lnTo>
                    <a:pt x="498" y="36"/>
                  </a:lnTo>
                  <a:lnTo>
                    <a:pt x="492" y="42"/>
                  </a:lnTo>
                  <a:lnTo>
                    <a:pt x="486" y="54"/>
                  </a:lnTo>
                  <a:lnTo>
                    <a:pt x="492" y="60"/>
                  </a:lnTo>
                  <a:lnTo>
                    <a:pt x="492" y="72"/>
                  </a:lnTo>
                  <a:lnTo>
                    <a:pt x="486" y="78"/>
                  </a:lnTo>
                  <a:lnTo>
                    <a:pt x="468" y="78"/>
                  </a:lnTo>
                  <a:lnTo>
                    <a:pt x="462" y="72"/>
                  </a:lnTo>
                  <a:lnTo>
                    <a:pt x="438" y="72"/>
                  </a:lnTo>
                  <a:lnTo>
                    <a:pt x="426" y="78"/>
                  </a:lnTo>
                  <a:lnTo>
                    <a:pt x="420" y="78"/>
                  </a:lnTo>
                  <a:lnTo>
                    <a:pt x="420" y="66"/>
                  </a:lnTo>
                  <a:lnTo>
                    <a:pt x="414" y="60"/>
                  </a:lnTo>
                  <a:lnTo>
                    <a:pt x="396" y="60"/>
                  </a:lnTo>
                  <a:lnTo>
                    <a:pt x="390" y="66"/>
                  </a:lnTo>
                  <a:lnTo>
                    <a:pt x="390" y="72"/>
                  </a:lnTo>
                  <a:lnTo>
                    <a:pt x="378" y="60"/>
                  </a:lnTo>
                  <a:lnTo>
                    <a:pt x="366" y="66"/>
                  </a:lnTo>
                  <a:lnTo>
                    <a:pt x="360" y="60"/>
                  </a:lnTo>
                  <a:lnTo>
                    <a:pt x="342" y="66"/>
                  </a:lnTo>
                  <a:lnTo>
                    <a:pt x="336" y="54"/>
                  </a:lnTo>
                  <a:lnTo>
                    <a:pt x="324" y="66"/>
                  </a:lnTo>
                  <a:lnTo>
                    <a:pt x="306" y="54"/>
                  </a:lnTo>
                  <a:lnTo>
                    <a:pt x="300" y="60"/>
                  </a:lnTo>
                  <a:lnTo>
                    <a:pt x="282" y="48"/>
                  </a:lnTo>
                  <a:lnTo>
                    <a:pt x="258" y="42"/>
                  </a:lnTo>
                  <a:lnTo>
                    <a:pt x="222" y="42"/>
                  </a:lnTo>
                  <a:lnTo>
                    <a:pt x="216" y="36"/>
                  </a:lnTo>
                  <a:lnTo>
                    <a:pt x="216" y="30"/>
                  </a:lnTo>
                  <a:lnTo>
                    <a:pt x="168" y="30"/>
                  </a:lnTo>
                  <a:lnTo>
                    <a:pt x="162" y="36"/>
                  </a:lnTo>
                  <a:lnTo>
                    <a:pt x="150" y="42"/>
                  </a:lnTo>
                  <a:lnTo>
                    <a:pt x="114" y="42"/>
                  </a:lnTo>
                  <a:lnTo>
                    <a:pt x="114" y="48"/>
                  </a:lnTo>
                  <a:lnTo>
                    <a:pt x="96" y="66"/>
                  </a:lnTo>
                  <a:lnTo>
                    <a:pt x="78" y="66"/>
                  </a:lnTo>
                  <a:lnTo>
                    <a:pt x="66" y="60"/>
                  </a:lnTo>
                  <a:lnTo>
                    <a:pt x="72" y="78"/>
                  </a:lnTo>
                  <a:lnTo>
                    <a:pt x="90" y="96"/>
                  </a:lnTo>
                  <a:lnTo>
                    <a:pt x="90" y="102"/>
                  </a:lnTo>
                  <a:lnTo>
                    <a:pt x="102" y="108"/>
                  </a:lnTo>
                  <a:lnTo>
                    <a:pt x="108" y="114"/>
                  </a:lnTo>
                  <a:lnTo>
                    <a:pt x="102" y="126"/>
                  </a:lnTo>
                  <a:lnTo>
                    <a:pt x="108" y="132"/>
                  </a:lnTo>
                  <a:lnTo>
                    <a:pt x="108" y="138"/>
                  </a:lnTo>
                  <a:lnTo>
                    <a:pt x="114" y="144"/>
                  </a:lnTo>
                  <a:lnTo>
                    <a:pt x="108" y="150"/>
                  </a:lnTo>
                  <a:lnTo>
                    <a:pt x="102" y="150"/>
                  </a:lnTo>
                  <a:lnTo>
                    <a:pt x="96" y="156"/>
                  </a:lnTo>
                  <a:lnTo>
                    <a:pt x="84" y="156"/>
                  </a:lnTo>
                  <a:lnTo>
                    <a:pt x="30" y="204"/>
                  </a:lnTo>
                  <a:lnTo>
                    <a:pt x="30" y="246"/>
                  </a:lnTo>
                  <a:lnTo>
                    <a:pt x="42" y="258"/>
                  </a:lnTo>
                  <a:lnTo>
                    <a:pt x="18" y="258"/>
                  </a:lnTo>
                  <a:lnTo>
                    <a:pt x="18" y="270"/>
                  </a:lnTo>
                  <a:lnTo>
                    <a:pt x="12" y="276"/>
                  </a:lnTo>
                  <a:lnTo>
                    <a:pt x="12" y="282"/>
                  </a:lnTo>
                  <a:lnTo>
                    <a:pt x="6" y="288"/>
                  </a:lnTo>
                  <a:lnTo>
                    <a:pt x="0" y="288"/>
                  </a:lnTo>
                  <a:lnTo>
                    <a:pt x="0" y="306"/>
                  </a:lnTo>
                  <a:lnTo>
                    <a:pt x="6" y="306"/>
                  </a:lnTo>
                  <a:lnTo>
                    <a:pt x="24" y="3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Uganda" descr="© INSCALE GmbH, 05.05.2010&#10;http://www.presentationload.com/">
              <a:extLst>
                <a:ext uri="{FF2B5EF4-FFF2-40B4-BE49-F238E27FC236}">
                  <a16:creationId xmlns:a16="http://schemas.microsoft.com/office/drawing/2014/main" id="{0B1ABE20-FF90-4C1F-923E-2D7253B7F086}"/>
                </a:ext>
              </a:extLst>
            </p:cNvPr>
            <p:cNvSpPr>
              <a:spLocks noEditPoints="1"/>
            </p:cNvSpPr>
            <p:nvPr/>
          </p:nvSpPr>
          <p:spPr bwMode="gray">
            <a:xfrm>
              <a:off x="6596036" y="4226294"/>
              <a:ext cx="184406" cy="217600"/>
            </a:xfrm>
            <a:custGeom>
              <a:avLst/>
              <a:gdLst>
                <a:gd name="T0" fmla="*/ 2147483647 w 390"/>
                <a:gd name="T1" fmla="*/ 2147483647 h 462"/>
                <a:gd name="T2" fmla="*/ 2147483647 w 390"/>
                <a:gd name="T3" fmla="*/ 2147483647 h 462"/>
                <a:gd name="T4" fmla="*/ 2147483647 w 390"/>
                <a:gd name="T5" fmla="*/ 2147483647 h 462"/>
                <a:gd name="T6" fmla="*/ 2147483647 w 390"/>
                <a:gd name="T7" fmla="*/ 2147483647 h 462"/>
                <a:gd name="T8" fmla="*/ 2147483647 w 390"/>
                <a:gd name="T9" fmla="*/ 2147483647 h 462"/>
                <a:gd name="T10" fmla="*/ 2147483647 w 390"/>
                <a:gd name="T11" fmla="*/ 2147483647 h 462"/>
                <a:gd name="T12" fmla="*/ 2147483647 w 390"/>
                <a:gd name="T13" fmla="*/ 2147483647 h 462"/>
                <a:gd name="T14" fmla="*/ 2147483647 w 390"/>
                <a:gd name="T15" fmla="*/ 2147483647 h 462"/>
                <a:gd name="T16" fmla="*/ 2147483647 w 390"/>
                <a:gd name="T17" fmla="*/ 2147483647 h 462"/>
                <a:gd name="T18" fmla="*/ 2147483647 w 390"/>
                <a:gd name="T19" fmla="*/ 2147483647 h 462"/>
                <a:gd name="T20" fmla="*/ 2147483647 w 390"/>
                <a:gd name="T21" fmla="*/ 2147483647 h 462"/>
                <a:gd name="T22" fmla="*/ 2147483647 w 390"/>
                <a:gd name="T23" fmla="*/ 2147483647 h 462"/>
                <a:gd name="T24" fmla="*/ 2147483647 w 390"/>
                <a:gd name="T25" fmla="*/ 0 h 462"/>
                <a:gd name="T26" fmla="*/ 2147483647 w 390"/>
                <a:gd name="T27" fmla="*/ 2147483647 h 462"/>
                <a:gd name="T28" fmla="*/ 2147483647 w 390"/>
                <a:gd name="T29" fmla="*/ 2147483647 h 462"/>
                <a:gd name="T30" fmla="*/ 2147483647 w 390"/>
                <a:gd name="T31" fmla="*/ 2147483647 h 462"/>
                <a:gd name="T32" fmla="*/ 2147483647 w 390"/>
                <a:gd name="T33" fmla="*/ 2147483647 h 462"/>
                <a:gd name="T34" fmla="*/ 2147483647 w 390"/>
                <a:gd name="T35" fmla="*/ 2147483647 h 462"/>
                <a:gd name="T36" fmla="*/ 2147483647 w 390"/>
                <a:gd name="T37" fmla="*/ 2147483647 h 462"/>
                <a:gd name="T38" fmla="*/ 2147483647 w 390"/>
                <a:gd name="T39" fmla="*/ 2147483647 h 462"/>
                <a:gd name="T40" fmla="*/ 2147483647 w 390"/>
                <a:gd name="T41" fmla="*/ 2147483647 h 462"/>
                <a:gd name="T42" fmla="*/ 2147483647 w 390"/>
                <a:gd name="T43" fmla="*/ 2147483647 h 462"/>
                <a:gd name="T44" fmla="*/ 2147483647 w 390"/>
                <a:gd name="T45" fmla="*/ 2147483647 h 462"/>
                <a:gd name="T46" fmla="*/ 2147483647 w 390"/>
                <a:gd name="T47" fmla="*/ 2147483647 h 462"/>
                <a:gd name="T48" fmla="*/ 2147483647 w 390"/>
                <a:gd name="T49" fmla="*/ 2147483647 h 462"/>
                <a:gd name="T50" fmla="*/ 2147483647 w 390"/>
                <a:gd name="T51" fmla="*/ 2147483647 h 462"/>
                <a:gd name="T52" fmla="*/ 2147483647 w 390"/>
                <a:gd name="T53" fmla="*/ 2147483647 h 462"/>
                <a:gd name="T54" fmla="*/ 2147483647 w 390"/>
                <a:gd name="T55" fmla="*/ 2147483647 h 462"/>
                <a:gd name="T56" fmla="*/ 2147483647 w 390"/>
                <a:gd name="T57" fmla="*/ 2147483647 h 462"/>
                <a:gd name="T58" fmla="*/ 2147483647 w 390"/>
                <a:gd name="T59" fmla="*/ 2147483647 h 462"/>
                <a:gd name="T60" fmla="*/ 2147483647 w 390"/>
                <a:gd name="T61" fmla="*/ 2147483647 h 462"/>
                <a:gd name="T62" fmla="*/ 2147483647 w 390"/>
                <a:gd name="T63" fmla="*/ 2147483647 h 462"/>
                <a:gd name="T64" fmla="*/ 2147483647 w 390"/>
                <a:gd name="T65" fmla="*/ 2147483647 h 462"/>
                <a:gd name="T66" fmla="*/ 2147483647 w 390"/>
                <a:gd name="T67" fmla="*/ 2147483647 h 462"/>
                <a:gd name="T68" fmla="*/ 2147483647 w 390"/>
                <a:gd name="T69" fmla="*/ 2147483647 h 462"/>
                <a:gd name="T70" fmla="*/ 2147483647 w 390"/>
                <a:gd name="T71" fmla="*/ 2147483647 h 462"/>
                <a:gd name="T72" fmla="*/ 2147483647 w 390"/>
                <a:gd name="T73" fmla="*/ 2147483647 h 462"/>
                <a:gd name="T74" fmla="*/ 2147483647 w 390"/>
                <a:gd name="T75" fmla="*/ 2147483647 h 462"/>
                <a:gd name="T76" fmla="*/ 2147483647 w 390"/>
                <a:gd name="T77" fmla="*/ 2147483647 h 462"/>
                <a:gd name="T78" fmla="*/ 2147483647 w 390"/>
                <a:gd name="T79" fmla="*/ 2147483647 h 462"/>
                <a:gd name="T80" fmla="*/ 2147483647 w 390"/>
                <a:gd name="T81" fmla="*/ 2147483647 h 462"/>
                <a:gd name="T82" fmla="*/ 2147483647 w 390"/>
                <a:gd name="T83" fmla="*/ 2147483647 h 462"/>
                <a:gd name="T84" fmla="*/ 2147483647 w 390"/>
                <a:gd name="T85" fmla="*/ 2147483647 h 462"/>
                <a:gd name="T86" fmla="*/ 2147483647 w 390"/>
                <a:gd name="T87" fmla="*/ 2147483647 h 462"/>
                <a:gd name="T88" fmla="*/ 2147483647 w 390"/>
                <a:gd name="T89" fmla="*/ 2147483647 h 462"/>
                <a:gd name="T90" fmla="*/ 2147483647 w 390"/>
                <a:gd name="T91" fmla="*/ 2147483647 h 462"/>
                <a:gd name="T92" fmla="*/ 2147483647 w 390"/>
                <a:gd name="T93" fmla="*/ 2147483647 h 462"/>
                <a:gd name="T94" fmla="*/ 2147483647 w 390"/>
                <a:gd name="T95" fmla="*/ 2147483647 h 462"/>
                <a:gd name="T96" fmla="*/ 2147483647 w 390"/>
                <a:gd name="T97" fmla="*/ 2147483647 h 462"/>
                <a:gd name="T98" fmla="*/ 2147483647 w 390"/>
                <a:gd name="T99" fmla="*/ 2147483647 h 462"/>
                <a:gd name="T100" fmla="*/ 2147483647 w 390"/>
                <a:gd name="T101" fmla="*/ 2147483647 h 462"/>
                <a:gd name="T102" fmla="*/ 2147483647 w 390"/>
                <a:gd name="T103" fmla="*/ 2147483647 h 462"/>
                <a:gd name="T104" fmla="*/ 2147483647 w 390"/>
                <a:gd name="T105" fmla="*/ 2147483647 h 462"/>
                <a:gd name="T106" fmla="*/ 2147483647 w 390"/>
                <a:gd name="T107" fmla="*/ 2147483647 h 4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90"/>
                <a:gd name="T163" fmla="*/ 0 h 462"/>
                <a:gd name="T164" fmla="*/ 390 w 390"/>
                <a:gd name="T165" fmla="*/ 462 h 4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90" h="462">
                  <a:moveTo>
                    <a:pt x="306" y="426"/>
                  </a:moveTo>
                  <a:lnTo>
                    <a:pt x="318" y="426"/>
                  </a:lnTo>
                  <a:lnTo>
                    <a:pt x="318" y="420"/>
                  </a:lnTo>
                  <a:lnTo>
                    <a:pt x="306" y="420"/>
                  </a:lnTo>
                  <a:lnTo>
                    <a:pt x="306" y="426"/>
                  </a:lnTo>
                  <a:close/>
                  <a:moveTo>
                    <a:pt x="390" y="192"/>
                  </a:moveTo>
                  <a:lnTo>
                    <a:pt x="384" y="180"/>
                  </a:lnTo>
                  <a:lnTo>
                    <a:pt x="378" y="174"/>
                  </a:lnTo>
                  <a:lnTo>
                    <a:pt x="366" y="150"/>
                  </a:lnTo>
                  <a:lnTo>
                    <a:pt x="366" y="144"/>
                  </a:lnTo>
                  <a:lnTo>
                    <a:pt x="372" y="138"/>
                  </a:lnTo>
                  <a:lnTo>
                    <a:pt x="378" y="138"/>
                  </a:lnTo>
                  <a:lnTo>
                    <a:pt x="384" y="132"/>
                  </a:lnTo>
                  <a:lnTo>
                    <a:pt x="348" y="90"/>
                  </a:lnTo>
                  <a:lnTo>
                    <a:pt x="354" y="84"/>
                  </a:lnTo>
                  <a:lnTo>
                    <a:pt x="336" y="66"/>
                  </a:lnTo>
                  <a:lnTo>
                    <a:pt x="336" y="60"/>
                  </a:lnTo>
                  <a:lnTo>
                    <a:pt x="342" y="54"/>
                  </a:lnTo>
                  <a:lnTo>
                    <a:pt x="342" y="42"/>
                  </a:lnTo>
                  <a:lnTo>
                    <a:pt x="336" y="42"/>
                  </a:lnTo>
                  <a:lnTo>
                    <a:pt x="336" y="48"/>
                  </a:lnTo>
                  <a:lnTo>
                    <a:pt x="330" y="42"/>
                  </a:lnTo>
                  <a:lnTo>
                    <a:pt x="324" y="42"/>
                  </a:lnTo>
                  <a:lnTo>
                    <a:pt x="324" y="18"/>
                  </a:lnTo>
                  <a:lnTo>
                    <a:pt x="318" y="6"/>
                  </a:lnTo>
                  <a:lnTo>
                    <a:pt x="312" y="0"/>
                  </a:lnTo>
                  <a:lnTo>
                    <a:pt x="300" y="0"/>
                  </a:lnTo>
                  <a:lnTo>
                    <a:pt x="300" y="6"/>
                  </a:lnTo>
                  <a:lnTo>
                    <a:pt x="294" y="12"/>
                  </a:lnTo>
                  <a:lnTo>
                    <a:pt x="294" y="18"/>
                  </a:lnTo>
                  <a:lnTo>
                    <a:pt x="276" y="36"/>
                  </a:lnTo>
                  <a:lnTo>
                    <a:pt x="252" y="36"/>
                  </a:lnTo>
                  <a:lnTo>
                    <a:pt x="246" y="30"/>
                  </a:lnTo>
                  <a:lnTo>
                    <a:pt x="246" y="24"/>
                  </a:lnTo>
                  <a:lnTo>
                    <a:pt x="234" y="24"/>
                  </a:lnTo>
                  <a:lnTo>
                    <a:pt x="222" y="36"/>
                  </a:lnTo>
                  <a:lnTo>
                    <a:pt x="198" y="36"/>
                  </a:lnTo>
                  <a:lnTo>
                    <a:pt x="180" y="60"/>
                  </a:lnTo>
                  <a:lnTo>
                    <a:pt x="156" y="30"/>
                  </a:lnTo>
                  <a:lnTo>
                    <a:pt x="150" y="30"/>
                  </a:lnTo>
                  <a:lnTo>
                    <a:pt x="144" y="36"/>
                  </a:lnTo>
                  <a:lnTo>
                    <a:pt x="144" y="42"/>
                  </a:lnTo>
                  <a:lnTo>
                    <a:pt x="132" y="42"/>
                  </a:lnTo>
                  <a:lnTo>
                    <a:pt x="120" y="36"/>
                  </a:lnTo>
                  <a:lnTo>
                    <a:pt x="114" y="30"/>
                  </a:lnTo>
                  <a:lnTo>
                    <a:pt x="102" y="30"/>
                  </a:lnTo>
                  <a:lnTo>
                    <a:pt x="84" y="48"/>
                  </a:lnTo>
                  <a:lnTo>
                    <a:pt x="90" y="72"/>
                  </a:lnTo>
                  <a:lnTo>
                    <a:pt x="72" y="90"/>
                  </a:lnTo>
                  <a:lnTo>
                    <a:pt x="84" y="96"/>
                  </a:lnTo>
                  <a:lnTo>
                    <a:pt x="90" y="102"/>
                  </a:lnTo>
                  <a:lnTo>
                    <a:pt x="90" y="108"/>
                  </a:lnTo>
                  <a:lnTo>
                    <a:pt x="84" y="114"/>
                  </a:lnTo>
                  <a:lnTo>
                    <a:pt x="78" y="126"/>
                  </a:lnTo>
                  <a:lnTo>
                    <a:pt x="78" y="138"/>
                  </a:lnTo>
                  <a:lnTo>
                    <a:pt x="84" y="144"/>
                  </a:lnTo>
                  <a:lnTo>
                    <a:pt x="96" y="144"/>
                  </a:lnTo>
                  <a:lnTo>
                    <a:pt x="108" y="150"/>
                  </a:lnTo>
                  <a:lnTo>
                    <a:pt x="114" y="156"/>
                  </a:lnTo>
                  <a:lnTo>
                    <a:pt x="114" y="168"/>
                  </a:lnTo>
                  <a:lnTo>
                    <a:pt x="108" y="180"/>
                  </a:lnTo>
                  <a:lnTo>
                    <a:pt x="96" y="192"/>
                  </a:lnTo>
                  <a:lnTo>
                    <a:pt x="84" y="216"/>
                  </a:lnTo>
                  <a:lnTo>
                    <a:pt x="72" y="222"/>
                  </a:lnTo>
                  <a:lnTo>
                    <a:pt x="66" y="234"/>
                  </a:lnTo>
                  <a:lnTo>
                    <a:pt x="42" y="246"/>
                  </a:lnTo>
                  <a:lnTo>
                    <a:pt x="42" y="258"/>
                  </a:lnTo>
                  <a:lnTo>
                    <a:pt x="24" y="270"/>
                  </a:lnTo>
                  <a:lnTo>
                    <a:pt x="6" y="342"/>
                  </a:lnTo>
                  <a:lnTo>
                    <a:pt x="6" y="372"/>
                  </a:lnTo>
                  <a:lnTo>
                    <a:pt x="0" y="450"/>
                  </a:lnTo>
                  <a:lnTo>
                    <a:pt x="12" y="450"/>
                  </a:lnTo>
                  <a:lnTo>
                    <a:pt x="24" y="462"/>
                  </a:lnTo>
                  <a:lnTo>
                    <a:pt x="30" y="462"/>
                  </a:lnTo>
                  <a:lnTo>
                    <a:pt x="42" y="438"/>
                  </a:lnTo>
                  <a:lnTo>
                    <a:pt x="48" y="432"/>
                  </a:lnTo>
                  <a:lnTo>
                    <a:pt x="48" y="426"/>
                  </a:lnTo>
                  <a:lnTo>
                    <a:pt x="72" y="420"/>
                  </a:lnTo>
                  <a:lnTo>
                    <a:pt x="162" y="426"/>
                  </a:lnTo>
                  <a:lnTo>
                    <a:pt x="162" y="414"/>
                  </a:lnTo>
                  <a:lnTo>
                    <a:pt x="156" y="408"/>
                  </a:lnTo>
                  <a:lnTo>
                    <a:pt x="150" y="396"/>
                  </a:lnTo>
                  <a:lnTo>
                    <a:pt x="162" y="372"/>
                  </a:lnTo>
                  <a:lnTo>
                    <a:pt x="168" y="366"/>
                  </a:lnTo>
                  <a:lnTo>
                    <a:pt x="168" y="342"/>
                  </a:lnTo>
                  <a:lnTo>
                    <a:pt x="174" y="336"/>
                  </a:lnTo>
                  <a:lnTo>
                    <a:pt x="186" y="330"/>
                  </a:lnTo>
                  <a:lnTo>
                    <a:pt x="204" y="324"/>
                  </a:lnTo>
                  <a:lnTo>
                    <a:pt x="240" y="324"/>
                  </a:lnTo>
                  <a:lnTo>
                    <a:pt x="252" y="312"/>
                  </a:lnTo>
                  <a:lnTo>
                    <a:pt x="258" y="300"/>
                  </a:lnTo>
                  <a:lnTo>
                    <a:pt x="264" y="300"/>
                  </a:lnTo>
                  <a:lnTo>
                    <a:pt x="264" y="306"/>
                  </a:lnTo>
                  <a:lnTo>
                    <a:pt x="270" y="312"/>
                  </a:lnTo>
                  <a:lnTo>
                    <a:pt x="270" y="330"/>
                  </a:lnTo>
                  <a:lnTo>
                    <a:pt x="276" y="324"/>
                  </a:lnTo>
                  <a:lnTo>
                    <a:pt x="312" y="324"/>
                  </a:lnTo>
                  <a:lnTo>
                    <a:pt x="312" y="330"/>
                  </a:lnTo>
                  <a:lnTo>
                    <a:pt x="312" y="318"/>
                  </a:lnTo>
                  <a:lnTo>
                    <a:pt x="318" y="306"/>
                  </a:lnTo>
                  <a:lnTo>
                    <a:pt x="324" y="300"/>
                  </a:lnTo>
                  <a:lnTo>
                    <a:pt x="330" y="282"/>
                  </a:lnTo>
                  <a:lnTo>
                    <a:pt x="348" y="270"/>
                  </a:lnTo>
                  <a:lnTo>
                    <a:pt x="348" y="246"/>
                  </a:lnTo>
                  <a:lnTo>
                    <a:pt x="354" y="240"/>
                  </a:lnTo>
                  <a:lnTo>
                    <a:pt x="372" y="240"/>
                  </a:lnTo>
                  <a:lnTo>
                    <a:pt x="378" y="216"/>
                  </a:lnTo>
                  <a:lnTo>
                    <a:pt x="390" y="204"/>
                  </a:lnTo>
                  <a:lnTo>
                    <a:pt x="390" y="19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0" name="Turkmenistan" descr="© INSCALE GmbH, 05.05.2010&#10;http://www.presentationload.com/">
              <a:extLst>
                <a:ext uri="{FF2B5EF4-FFF2-40B4-BE49-F238E27FC236}">
                  <a16:creationId xmlns:a16="http://schemas.microsoft.com/office/drawing/2014/main" id="{F1ED1E76-2A73-163C-7320-89AF98EAA42A}"/>
                </a:ext>
              </a:extLst>
            </p:cNvPr>
            <p:cNvSpPr>
              <a:spLocks/>
            </p:cNvSpPr>
            <p:nvPr/>
          </p:nvSpPr>
          <p:spPr bwMode="gray">
            <a:xfrm>
              <a:off x="7237774" y="2760259"/>
              <a:ext cx="475770" cy="285833"/>
            </a:xfrm>
            <a:custGeom>
              <a:avLst/>
              <a:gdLst>
                <a:gd name="T0" fmla="*/ 2147483647 w 1008"/>
                <a:gd name="T1" fmla="*/ 2147483647 h 606"/>
                <a:gd name="T2" fmla="*/ 2147483647 w 1008"/>
                <a:gd name="T3" fmla="*/ 2147483647 h 606"/>
                <a:gd name="T4" fmla="*/ 2147483647 w 1008"/>
                <a:gd name="T5" fmla="*/ 2147483647 h 606"/>
                <a:gd name="T6" fmla="*/ 2147483647 w 1008"/>
                <a:gd name="T7" fmla="*/ 2147483647 h 606"/>
                <a:gd name="T8" fmla="*/ 2147483647 w 1008"/>
                <a:gd name="T9" fmla="*/ 2147483647 h 606"/>
                <a:gd name="T10" fmla="*/ 2147483647 w 1008"/>
                <a:gd name="T11" fmla="*/ 2147483647 h 606"/>
                <a:gd name="T12" fmla="*/ 2147483647 w 1008"/>
                <a:gd name="T13" fmla="*/ 2147483647 h 606"/>
                <a:gd name="T14" fmla="*/ 2147483647 w 1008"/>
                <a:gd name="T15" fmla="*/ 2147483647 h 606"/>
                <a:gd name="T16" fmla="*/ 2147483647 w 1008"/>
                <a:gd name="T17" fmla="*/ 2147483647 h 606"/>
                <a:gd name="T18" fmla="*/ 2147483647 w 1008"/>
                <a:gd name="T19" fmla="*/ 2147483647 h 606"/>
                <a:gd name="T20" fmla="*/ 2147483647 w 1008"/>
                <a:gd name="T21" fmla="*/ 2147483647 h 606"/>
                <a:gd name="T22" fmla="*/ 2147483647 w 1008"/>
                <a:gd name="T23" fmla="*/ 2147483647 h 606"/>
                <a:gd name="T24" fmla="*/ 2147483647 w 1008"/>
                <a:gd name="T25" fmla="*/ 2147483647 h 606"/>
                <a:gd name="T26" fmla="*/ 2147483647 w 1008"/>
                <a:gd name="T27" fmla="*/ 2147483647 h 606"/>
                <a:gd name="T28" fmla="*/ 2147483647 w 1008"/>
                <a:gd name="T29" fmla="*/ 2147483647 h 606"/>
                <a:gd name="T30" fmla="*/ 2147483647 w 1008"/>
                <a:gd name="T31" fmla="*/ 2147483647 h 606"/>
                <a:gd name="T32" fmla="*/ 2147483647 w 1008"/>
                <a:gd name="T33" fmla="*/ 2147483647 h 606"/>
                <a:gd name="T34" fmla="*/ 2147483647 w 1008"/>
                <a:gd name="T35" fmla="*/ 2147483647 h 606"/>
                <a:gd name="T36" fmla="*/ 2147483647 w 1008"/>
                <a:gd name="T37" fmla="*/ 2147483647 h 606"/>
                <a:gd name="T38" fmla="*/ 2147483647 w 1008"/>
                <a:gd name="T39" fmla="*/ 2147483647 h 606"/>
                <a:gd name="T40" fmla="*/ 2147483647 w 1008"/>
                <a:gd name="T41" fmla="*/ 2147483647 h 606"/>
                <a:gd name="T42" fmla="*/ 2147483647 w 1008"/>
                <a:gd name="T43" fmla="*/ 2147483647 h 606"/>
                <a:gd name="T44" fmla="*/ 2147483647 w 1008"/>
                <a:gd name="T45" fmla="*/ 2147483647 h 606"/>
                <a:gd name="T46" fmla="*/ 2147483647 w 1008"/>
                <a:gd name="T47" fmla="*/ 2147483647 h 606"/>
                <a:gd name="T48" fmla="*/ 2147483647 w 1008"/>
                <a:gd name="T49" fmla="*/ 2147483647 h 606"/>
                <a:gd name="T50" fmla="*/ 2147483647 w 1008"/>
                <a:gd name="T51" fmla="*/ 2147483647 h 606"/>
                <a:gd name="T52" fmla="*/ 2147483647 w 1008"/>
                <a:gd name="T53" fmla="*/ 2147483647 h 606"/>
                <a:gd name="T54" fmla="*/ 2147483647 w 1008"/>
                <a:gd name="T55" fmla="*/ 2147483647 h 606"/>
                <a:gd name="T56" fmla="*/ 2147483647 w 1008"/>
                <a:gd name="T57" fmla="*/ 2147483647 h 606"/>
                <a:gd name="T58" fmla="*/ 2147483647 w 1008"/>
                <a:gd name="T59" fmla="*/ 2147483647 h 606"/>
                <a:gd name="T60" fmla="*/ 2147483647 w 1008"/>
                <a:gd name="T61" fmla="*/ 2147483647 h 606"/>
                <a:gd name="T62" fmla="*/ 2147483647 w 1008"/>
                <a:gd name="T63" fmla="*/ 2147483647 h 606"/>
                <a:gd name="T64" fmla="*/ 2147483647 w 1008"/>
                <a:gd name="T65" fmla="*/ 2147483647 h 606"/>
                <a:gd name="T66" fmla="*/ 2147483647 w 1008"/>
                <a:gd name="T67" fmla="*/ 2147483647 h 606"/>
                <a:gd name="T68" fmla="*/ 2147483647 w 1008"/>
                <a:gd name="T69" fmla="*/ 2147483647 h 606"/>
                <a:gd name="T70" fmla="*/ 2147483647 w 1008"/>
                <a:gd name="T71" fmla="*/ 2147483647 h 606"/>
                <a:gd name="T72" fmla="*/ 2147483647 w 1008"/>
                <a:gd name="T73" fmla="*/ 2147483647 h 606"/>
                <a:gd name="T74" fmla="*/ 2147483647 w 1008"/>
                <a:gd name="T75" fmla="*/ 2147483647 h 606"/>
                <a:gd name="T76" fmla="*/ 2147483647 w 1008"/>
                <a:gd name="T77" fmla="*/ 2147483647 h 606"/>
                <a:gd name="T78" fmla="*/ 2147483647 w 1008"/>
                <a:gd name="T79" fmla="*/ 2147483647 h 606"/>
                <a:gd name="T80" fmla="*/ 2147483647 w 1008"/>
                <a:gd name="T81" fmla="*/ 2147483647 h 606"/>
                <a:gd name="T82" fmla="*/ 2147483647 w 1008"/>
                <a:gd name="T83" fmla="*/ 2147483647 h 606"/>
                <a:gd name="T84" fmla="*/ 2147483647 w 1008"/>
                <a:gd name="T85" fmla="*/ 2147483647 h 606"/>
                <a:gd name="T86" fmla="*/ 2147483647 w 1008"/>
                <a:gd name="T87" fmla="*/ 2147483647 h 606"/>
                <a:gd name="T88" fmla="*/ 2147483647 w 1008"/>
                <a:gd name="T89" fmla="*/ 2147483647 h 606"/>
                <a:gd name="T90" fmla="*/ 2147483647 w 1008"/>
                <a:gd name="T91" fmla="*/ 2147483647 h 606"/>
                <a:gd name="T92" fmla="*/ 2147483647 w 1008"/>
                <a:gd name="T93" fmla="*/ 2147483647 h 606"/>
                <a:gd name="T94" fmla="*/ 2147483647 w 1008"/>
                <a:gd name="T95" fmla="*/ 2147483647 h 606"/>
                <a:gd name="T96" fmla="*/ 2147483647 w 1008"/>
                <a:gd name="T97" fmla="*/ 2147483647 h 606"/>
                <a:gd name="T98" fmla="*/ 2147483647 w 1008"/>
                <a:gd name="T99" fmla="*/ 2147483647 h 606"/>
                <a:gd name="T100" fmla="*/ 2147483647 w 1008"/>
                <a:gd name="T101" fmla="*/ 2147483647 h 606"/>
                <a:gd name="T102" fmla="*/ 2147483647 w 1008"/>
                <a:gd name="T103" fmla="*/ 2147483647 h 606"/>
                <a:gd name="T104" fmla="*/ 0 w 1008"/>
                <a:gd name="T105" fmla="*/ 2147483647 h 606"/>
                <a:gd name="T106" fmla="*/ 2147483647 w 1008"/>
                <a:gd name="T107" fmla="*/ 2147483647 h 606"/>
                <a:gd name="T108" fmla="*/ 2147483647 w 1008"/>
                <a:gd name="T109" fmla="*/ 2147483647 h 6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8"/>
                <a:gd name="T166" fmla="*/ 0 h 606"/>
                <a:gd name="T167" fmla="*/ 1008 w 1008"/>
                <a:gd name="T168" fmla="*/ 606 h 6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8" h="606">
                  <a:moveTo>
                    <a:pt x="48" y="150"/>
                  </a:moveTo>
                  <a:lnTo>
                    <a:pt x="48" y="156"/>
                  </a:lnTo>
                  <a:lnTo>
                    <a:pt x="42" y="162"/>
                  </a:lnTo>
                  <a:lnTo>
                    <a:pt x="36" y="174"/>
                  </a:lnTo>
                  <a:lnTo>
                    <a:pt x="36" y="186"/>
                  </a:lnTo>
                  <a:lnTo>
                    <a:pt x="42" y="198"/>
                  </a:lnTo>
                  <a:lnTo>
                    <a:pt x="48" y="204"/>
                  </a:lnTo>
                  <a:lnTo>
                    <a:pt x="54" y="216"/>
                  </a:lnTo>
                  <a:lnTo>
                    <a:pt x="60" y="222"/>
                  </a:lnTo>
                  <a:lnTo>
                    <a:pt x="60" y="228"/>
                  </a:lnTo>
                  <a:lnTo>
                    <a:pt x="90" y="222"/>
                  </a:lnTo>
                  <a:lnTo>
                    <a:pt x="90" y="246"/>
                  </a:lnTo>
                  <a:lnTo>
                    <a:pt x="114" y="258"/>
                  </a:lnTo>
                  <a:lnTo>
                    <a:pt x="90" y="258"/>
                  </a:lnTo>
                  <a:lnTo>
                    <a:pt x="78" y="264"/>
                  </a:lnTo>
                  <a:lnTo>
                    <a:pt x="72" y="264"/>
                  </a:lnTo>
                  <a:lnTo>
                    <a:pt x="72" y="270"/>
                  </a:lnTo>
                  <a:lnTo>
                    <a:pt x="78" y="276"/>
                  </a:lnTo>
                  <a:lnTo>
                    <a:pt x="90" y="276"/>
                  </a:lnTo>
                  <a:lnTo>
                    <a:pt x="96" y="282"/>
                  </a:lnTo>
                  <a:lnTo>
                    <a:pt x="114" y="282"/>
                  </a:lnTo>
                  <a:lnTo>
                    <a:pt x="120" y="288"/>
                  </a:lnTo>
                  <a:lnTo>
                    <a:pt x="126" y="300"/>
                  </a:lnTo>
                  <a:lnTo>
                    <a:pt x="132" y="306"/>
                  </a:lnTo>
                  <a:lnTo>
                    <a:pt x="138" y="354"/>
                  </a:lnTo>
                  <a:lnTo>
                    <a:pt x="150" y="360"/>
                  </a:lnTo>
                  <a:lnTo>
                    <a:pt x="150" y="372"/>
                  </a:lnTo>
                  <a:lnTo>
                    <a:pt x="144" y="378"/>
                  </a:lnTo>
                  <a:lnTo>
                    <a:pt x="144" y="402"/>
                  </a:lnTo>
                  <a:lnTo>
                    <a:pt x="150" y="414"/>
                  </a:lnTo>
                  <a:lnTo>
                    <a:pt x="150" y="426"/>
                  </a:lnTo>
                  <a:lnTo>
                    <a:pt x="156" y="432"/>
                  </a:lnTo>
                  <a:lnTo>
                    <a:pt x="156" y="438"/>
                  </a:lnTo>
                  <a:lnTo>
                    <a:pt x="186" y="438"/>
                  </a:lnTo>
                  <a:lnTo>
                    <a:pt x="198" y="426"/>
                  </a:lnTo>
                  <a:lnTo>
                    <a:pt x="210" y="420"/>
                  </a:lnTo>
                  <a:lnTo>
                    <a:pt x="210" y="408"/>
                  </a:lnTo>
                  <a:lnTo>
                    <a:pt x="216" y="402"/>
                  </a:lnTo>
                  <a:lnTo>
                    <a:pt x="228" y="396"/>
                  </a:lnTo>
                  <a:lnTo>
                    <a:pt x="246" y="378"/>
                  </a:lnTo>
                  <a:lnTo>
                    <a:pt x="258" y="372"/>
                  </a:lnTo>
                  <a:lnTo>
                    <a:pt x="294" y="372"/>
                  </a:lnTo>
                  <a:lnTo>
                    <a:pt x="306" y="378"/>
                  </a:lnTo>
                  <a:lnTo>
                    <a:pt x="312" y="372"/>
                  </a:lnTo>
                  <a:lnTo>
                    <a:pt x="312" y="366"/>
                  </a:lnTo>
                  <a:lnTo>
                    <a:pt x="372" y="366"/>
                  </a:lnTo>
                  <a:lnTo>
                    <a:pt x="384" y="378"/>
                  </a:lnTo>
                  <a:lnTo>
                    <a:pt x="384" y="390"/>
                  </a:lnTo>
                  <a:lnTo>
                    <a:pt x="414" y="390"/>
                  </a:lnTo>
                  <a:lnTo>
                    <a:pt x="420" y="396"/>
                  </a:lnTo>
                  <a:lnTo>
                    <a:pt x="432" y="402"/>
                  </a:lnTo>
                  <a:lnTo>
                    <a:pt x="438" y="408"/>
                  </a:lnTo>
                  <a:lnTo>
                    <a:pt x="450" y="414"/>
                  </a:lnTo>
                  <a:lnTo>
                    <a:pt x="450" y="408"/>
                  </a:lnTo>
                  <a:lnTo>
                    <a:pt x="468" y="408"/>
                  </a:lnTo>
                  <a:lnTo>
                    <a:pt x="480" y="414"/>
                  </a:lnTo>
                  <a:lnTo>
                    <a:pt x="498" y="414"/>
                  </a:lnTo>
                  <a:lnTo>
                    <a:pt x="510" y="420"/>
                  </a:lnTo>
                  <a:lnTo>
                    <a:pt x="516" y="420"/>
                  </a:lnTo>
                  <a:lnTo>
                    <a:pt x="522" y="426"/>
                  </a:lnTo>
                  <a:lnTo>
                    <a:pt x="522" y="432"/>
                  </a:lnTo>
                  <a:lnTo>
                    <a:pt x="528" y="444"/>
                  </a:lnTo>
                  <a:lnTo>
                    <a:pt x="534" y="450"/>
                  </a:lnTo>
                  <a:lnTo>
                    <a:pt x="540" y="450"/>
                  </a:lnTo>
                  <a:lnTo>
                    <a:pt x="546" y="456"/>
                  </a:lnTo>
                  <a:lnTo>
                    <a:pt x="558" y="456"/>
                  </a:lnTo>
                  <a:lnTo>
                    <a:pt x="570" y="468"/>
                  </a:lnTo>
                  <a:lnTo>
                    <a:pt x="582" y="474"/>
                  </a:lnTo>
                  <a:lnTo>
                    <a:pt x="588" y="486"/>
                  </a:lnTo>
                  <a:lnTo>
                    <a:pt x="594" y="492"/>
                  </a:lnTo>
                  <a:lnTo>
                    <a:pt x="660" y="486"/>
                  </a:lnTo>
                  <a:lnTo>
                    <a:pt x="660" y="522"/>
                  </a:lnTo>
                  <a:lnTo>
                    <a:pt x="672" y="522"/>
                  </a:lnTo>
                  <a:lnTo>
                    <a:pt x="666" y="546"/>
                  </a:lnTo>
                  <a:lnTo>
                    <a:pt x="678" y="576"/>
                  </a:lnTo>
                  <a:lnTo>
                    <a:pt x="684" y="582"/>
                  </a:lnTo>
                  <a:lnTo>
                    <a:pt x="696" y="582"/>
                  </a:lnTo>
                  <a:lnTo>
                    <a:pt x="702" y="588"/>
                  </a:lnTo>
                  <a:lnTo>
                    <a:pt x="714" y="588"/>
                  </a:lnTo>
                  <a:lnTo>
                    <a:pt x="720" y="582"/>
                  </a:lnTo>
                  <a:lnTo>
                    <a:pt x="726" y="582"/>
                  </a:lnTo>
                  <a:lnTo>
                    <a:pt x="750" y="606"/>
                  </a:lnTo>
                  <a:lnTo>
                    <a:pt x="774" y="606"/>
                  </a:lnTo>
                  <a:lnTo>
                    <a:pt x="786" y="600"/>
                  </a:lnTo>
                  <a:lnTo>
                    <a:pt x="792" y="594"/>
                  </a:lnTo>
                  <a:lnTo>
                    <a:pt x="804" y="570"/>
                  </a:lnTo>
                  <a:lnTo>
                    <a:pt x="804" y="558"/>
                  </a:lnTo>
                  <a:lnTo>
                    <a:pt x="816" y="558"/>
                  </a:lnTo>
                  <a:lnTo>
                    <a:pt x="852" y="540"/>
                  </a:lnTo>
                  <a:lnTo>
                    <a:pt x="858" y="528"/>
                  </a:lnTo>
                  <a:lnTo>
                    <a:pt x="870" y="522"/>
                  </a:lnTo>
                  <a:lnTo>
                    <a:pt x="882" y="522"/>
                  </a:lnTo>
                  <a:lnTo>
                    <a:pt x="882" y="462"/>
                  </a:lnTo>
                  <a:lnTo>
                    <a:pt x="888" y="450"/>
                  </a:lnTo>
                  <a:lnTo>
                    <a:pt x="900" y="444"/>
                  </a:lnTo>
                  <a:lnTo>
                    <a:pt x="936" y="444"/>
                  </a:lnTo>
                  <a:lnTo>
                    <a:pt x="936" y="420"/>
                  </a:lnTo>
                  <a:lnTo>
                    <a:pt x="948" y="420"/>
                  </a:lnTo>
                  <a:lnTo>
                    <a:pt x="960" y="426"/>
                  </a:lnTo>
                  <a:lnTo>
                    <a:pt x="966" y="432"/>
                  </a:lnTo>
                  <a:lnTo>
                    <a:pt x="978" y="438"/>
                  </a:lnTo>
                  <a:lnTo>
                    <a:pt x="1008" y="438"/>
                  </a:lnTo>
                  <a:lnTo>
                    <a:pt x="1008" y="426"/>
                  </a:lnTo>
                  <a:lnTo>
                    <a:pt x="996" y="414"/>
                  </a:lnTo>
                  <a:lnTo>
                    <a:pt x="996" y="396"/>
                  </a:lnTo>
                  <a:lnTo>
                    <a:pt x="1002" y="390"/>
                  </a:lnTo>
                  <a:lnTo>
                    <a:pt x="954" y="360"/>
                  </a:lnTo>
                  <a:lnTo>
                    <a:pt x="930" y="366"/>
                  </a:lnTo>
                  <a:lnTo>
                    <a:pt x="924" y="366"/>
                  </a:lnTo>
                  <a:lnTo>
                    <a:pt x="912" y="354"/>
                  </a:lnTo>
                  <a:lnTo>
                    <a:pt x="900" y="354"/>
                  </a:lnTo>
                  <a:lnTo>
                    <a:pt x="888" y="342"/>
                  </a:lnTo>
                  <a:lnTo>
                    <a:pt x="876" y="336"/>
                  </a:lnTo>
                  <a:lnTo>
                    <a:pt x="870" y="330"/>
                  </a:lnTo>
                  <a:lnTo>
                    <a:pt x="846" y="318"/>
                  </a:lnTo>
                  <a:lnTo>
                    <a:pt x="828" y="306"/>
                  </a:lnTo>
                  <a:lnTo>
                    <a:pt x="804" y="306"/>
                  </a:lnTo>
                  <a:lnTo>
                    <a:pt x="774" y="288"/>
                  </a:lnTo>
                  <a:lnTo>
                    <a:pt x="768" y="282"/>
                  </a:lnTo>
                  <a:lnTo>
                    <a:pt x="762" y="270"/>
                  </a:lnTo>
                  <a:lnTo>
                    <a:pt x="750" y="258"/>
                  </a:lnTo>
                  <a:lnTo>
                    <a:pt x="744" y="258"/>
                  </a:lnTo>
                  <a:lnTo>
                    <a:pt x="732" y="252"/>
                  </a:lnTo>
                  <a:lnTo>
                    <a:pt x="714" y="252"/>
                  </a:lnTo>
                  <a:lnTo>
                    <a:pt x="702" y="246"/>
                  </a:lnTo>
                  <a:lnTo>
                    <a:pt x="690" y="234"/>
                  </a:lnTo>
                  <a:lnTo>
                    <a:pt x="672" y="198"/>
                  </a:lnTo>
                  <a:lnTo>
                    <a:pt x="666" y="192"/>
                  </a:lnTo>
                  <a:lnTo>
                    <a:pt x="666" y="186"/>
                  </a:lnTo>
                  <a:lnTo>
                    <a:pt x="648" y="168"/>
                  </a:lnTo>
                  <a:lnTo>
                    <a:pt x="630" y="138"/>
                  </a:lnTo>
                  <a:lnTo>
                    <a:pt x="594" y="120"/>
                  </a:lnTo>
                  <a:lnTo>
                    <a:pt x="594" y="126"/>
                  </a:lnTo>
                  <a:lnTo>
                    <a:pt x="540" y="120"/>
                  </a:lnTo>
                  <a:lnTo>
                    <a:pt x="510" y="120"/>
                  </a:lnTo>
                  <a:lnTo>
                    <a:pt x="492" y="102"/>
                  </a:lnTo>
                  <a:lnTo>
                    <a:pt x="492" y="90"/>
                  </a:lnTo>
                  <a:lnTo>
                    <a:pt x="504" y="78"/>
                  </a:lnTo>
                  <a:lnTo>
                    <a:pt x="492" y="72"/>
                  </a:lnTo>
                  <a:lnTo>
                    <a:pt x="492" y="60"/>
                  </a:lnTo>
                  <a:lnTo>
                    <a:pt x="486" y="48"/>
                  </a:lnTo>
                  <a:lnTo>
                    <a:pt x="480" y="42"/>
                  </a:lnTo>
                  <a:lnTo>
                    <a:pt x="444" y="42"/>
                  </a:lnTo>
                  <a:lnTo>
                    <a:pt x="432" y="36"/>
                  </a:lnTo>
                  <a:lnTo>
                    <a:pt x="432" y="24"/>
                  </a:lnTo>
                  <a:lnTo>
                    <a:pt x="408" y="24"/>
                  </a:lnTo>
                  <a:lnTo>
                    <a:pt x="390" y="0"/>
                  </a:lnTo>
                  <a:lnTo>
                    <a:pt x="384" y="12"/>
                  </a:lnTo>
                  <a:lnTo>
                    <a:pt x="354" y="6"/>
                  </a:lnTo>
                  <a:lnTo>
                    <a:pt x="384" y="36"/>
                  </a:lnTo>
                  <a:lnTo>
                    <a:pt x="378" y="30"/>
                  </a:lnTo>
                  <a:lnTo>
                    <a:pt x="366" y="30"/>
                  </a:lnTo>
                  <a:lnTo>
                    <a:pt x="360" y="24"/>
                  </a:lnTo>
                  <a:lnTo>
                    <a:pt x="354" y="24"/>
                  </a:lnTo>
                  <a:lnTo>
                    <a:pt x="348" y="30"/>
                  </a:lnTo>
                  <a:lnTo>
                    <a:pt x="348" y="42"/>
                  </a:lnTo>
                  <a:lnTo>
                    <a:pt x="342" y="42"/>
                  </a:lnTo>
                  <a:lnTo>
                    <a:pt x="336" y="48"/>
                  </a:lnTo>
                  <a:lnTo>
                    <a:pt x="324" y="48"/>
                  </a:lnTo>
                  <a:lnTo>
                    <a:pt x="312" y="54"/>
                  </a:lnTo>
                  <a:lnTo>
                    <a:pt x="294" y="72"/>
                  </a:lnTo>
                  <a:lnTo>
                    <a:pt x="294" y="84"/>
                  </a:lnTo>
                  <a:lnTo>
                    <a:pt x="300" y="102"/>
                  </a:lnTo>
                  <a:lnTo>
                    <a:pt x="312" y="108"/>
                  </a:lnTo>
                  <a:lnTo>
                    <a:pt x="318" y="120"/>
                  </a:lnTo>
                  <a:lnTo>
                    <a:pt x="252" y="120"/>
                  </a:lnTo>
                  <a:lnTo>
                    <a:pt x="240" y="108"/>
                  </a:lnTo>
                  <a:lnTo>
                    <a:pt x="228" y="108"/>
                  </a:lnTo>
                  <a:lnTo>
                    <a:pt x="228" y="114"/>
                  </a:lnTo>
                  <a:lnTo>
                    <a:pt x="216" y="126"/>
                  </a:lnTo>
                  <a:lnTo>
                    <a:pt x="210" y="120"/>
                  </a:lnTo>
                  <a:lnTo>
                    <a:pt x="198" y="114"/>
                  </a:lnTo>
                  <a:lnTo>
                    <a:pt x="174" y="90"/>
                  </a:lnTo>
                  <a:lnTo>
                    <a:pt x="168" y="78"/>
                  </a:lnTo>
                  <a:lnTo>
                    <a:pt x="162" y="72"/>
                  </a:lnTo>
                  <a:lnTo>
                    <a:pt x="156" y="60"/>
                  </a:lnTo>
                  <a:lnTo>
                    <a:pt x="144" y="54"/>
                  </a:lnTo>
                  <a:lnTo>
                    <a:pt x="132" y="42"/>
                  </a:lnTo>
                  <a:lnTo>
                    <a:pt x="120" y="42"/>
                  </a:lnTo>
                  <a:lnTo>
                    <a:pt x="96" y="30"/>
                  </a:lnTo>
                  <a:lnTo>
                    <a:pt x="78" y="30"/>
                  </a:lnTo>
                  <a:lnTo>
                    <a:pt x="72" y="36"/>
                  </a:lnTo>
                  <a:lnTo>
                    <a:pt x="72" y="48"/>
                  </a:lnTo>
                  <a:lnTo>
                    <a:pt x="84" y="54"/>
                  </a:lnTo>
                  <a:lnTo>
                    <a:pt x="90" y="54"/>
                  </a:lnTo>
                  <a:lnTo>
                    <a:pt x="90" y="66"/>
                  </a:lnTo>
                  <a:lnTo>
                    <a:pt x="96" y="66"/>
                  </a:lnTo>
                  <a:lnTo>
                    <a:pt x="96" y="72"/>
                  </a:lnTo>
                  <a:lnTo>
                    <a:pt x="102" y="84"/>
                  </a:lnTo>
                  <a:lnTo>
                    <a:pt x="114" y="90"/>
                  </a:lnTo>
                  <a:lnTo>
                    <a:pt x="126" y="102"/>
                  </a:lnTo>
                  <a:lnTo>
                    <a:pt x="138" y="108"/>
                  </a:lnTo>
                  <a:lnTo>
                    <a:pt x="150" y="120"/>
                  </a:lnTo>
                  <a:lnTo>
                    <a:pt x="162" y="126"/>
                  </a:lnTo>
                  <a:lnTo>
                    <a:pt x="162" y="150"/>
                  </a:lnTo>
                  <a:lnTo>
                    <a:pt x="156" y="156"/>
                  </a:lnTo>
                  <a:lnTo>
                    <a:pt x="144" y="156"/>
                  </a:lnTo>
                  <a:lnTo>
                    <a:pt x="132" y="150"/>
                  </a:lnTo>
                  <a:lnTo>
                    <a:pt x="120" y="138"/>
                  </a:lnTo>
                  <a:lnTo>
                    <a:pt x="120" y="162"/>
                  </a:lnTo>
                  <a:lnTo>
                    <a:pt x="78" y="162"/>
                  </a:lnTo>
                  <a:lnTo>
                    <a:pt x="66" y="144"/>
                  </a:lnTo>
                  <a:lnTo>
                    <a:pt x="60" y="150"/>
                  </a:lnTo>
                  <a:lnTo>
                    <a:pt x="48" y="138"/>
                  </a:lnTo>
                  <a:lnTo>
                    <a:pt x="42" y="126"/>
                  </a:lnTo>
                  <a:lnTo>
                    <a:pt x="36" y="120"/>
                  </a:lnTo>
                  <a:lnTo>
                    <a:pt x="36" y="102"/>
                  </a:lnTo>
                  <a:lnTo>
                    <a:pt x="30" y="96"/>
                  </a:lnTo>
                  <a:lnTo>
                    <a:pt x="30" y="84"/>
                  </a:lnTo>
                  <a:lnTo>
                    <a:pt x="24" y="78"/>
                  </a:lnTo>
                  <a:lnTo>
                    <a:pt x="0" y="78"/>
                  </a:lnTo>
                  <a:lnTo>
                    <a:pt x="0" y="84"/>
                  </a:lnTo>
                  <a:lnTo>
                    <a:pt x="6" y="90"/>
                  </a:lnTo>
                  <a:lnTo>
                    <a:pt x="12" y="102"/>
                  </a:lnTo>
                  <a:lnTo>
                    <a:pt x="18" y="108"/>
                  </a:lnTo>
                  <a:lnTo>
                    <a:pt x="24" y="120"/>
                  </a:lnTo>
                  <a:lnTo>
                    <a:pt x="36" y="126"/>
                  </a:lnTo>
                  <a:lnTo>
                    <a:pt x="42" y="138"/>
                  </a:lnTo>
                  <a:lnTo>
                    <a:pt x="48" y="144"/>
                  </a:lnTo>
                  <a:lnTo>
                    <a:pt x="48" y="15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1" name="Turkey" descr="© INSCALE GmbH, 05.05.2010&#10;http://www.presentationload.com/">
              <a:extLst>
                <a:ext uri="{FF2B5EF4-FFF2-40B4-BE49-F238E27FC236}">
                  <a16:creationId xmlns:a16="http://schemas.microsoft.com/office/drawing/2014/main" id="{4F2D5A09-76CA-8177-E87B-FEA7619ACA1C}"/>
                </a:ext>
              </a:extLst>
            </p:cNvPr>
            <p:cNvSpPr>
              <a:spLocks noEditPoints="1"/>
            </p:cNvSpPr>
            <p:nvPr/>
          </p:nvSpPr>
          <p:spPr bwMode="gray">
            <a:xfrm>
              <a:off x="6404253" y="2782386"/>
              <a:ext cx="626985" cy="239729"/>
            </a:xfrm>
            <a:custGeom>
              <a:avLst/>
              <a:gdLst>
                <a:gd name="T0" fmla="*/ 2147483647 w 1332"/>
                <a:gd name="T1" fmla="*/ 2147483647 h 510"/>
                <a:gd name="T2" fmla="*/ 2147483647 w 1332"/>
                <a:gd name="T3" fmla="*/ 2147483647 h 510"/>
                <a:gd name="T4" fmla="*/ 2147483647 w 1332"/>
                <a:gd name="T5" fmla="*/ 2147483647 h 510"/>
                <a:gd name="T6" fmla="*/ 2147483647 w 1332"/>
                <a:gd name="T7" fmla="*/ 2147483647 h 510"/>
                <a:gd name="T8" fmla="*/ 2147483647 w 1332"/>
                <a:gd name="T9" fmla="*/ 2147483647 h 510"/>
                <a:gd name="T10" fmla="*/ 2147483647 w 1332"/>
                <a:gd name="T11" fmla="*/ 2147483647 h 510"/>
                <a:gd name="T12" fmla="*/ 2147483647 w 1332"/>
                <a:gd name="T13" fmla="*/ 2147483647 h 510"/>
                <a:gd name="T14" fmla="*/ 2147483647 w 1332"/>
                <a:gd name="T15" fmla="*/ 2147483647 h 510"/>
                <a:gd name="T16" fmla="*/ 2147483647 w 1332"/>
                <a:gd name="T17" fmla="*/ 2147483647 h 510"/>
                <a:gd name="T18" fmla="*/ 2147483647 w 1332"/>
                <a:gd name="T19" fmla="*/ 2147483647 h 510"/>
                <a:gd name="T20" fmla="*/ 2147483647 w 1332"/>
                <a:gd name="T21" fmla="*/ 2147483647 h 510"/>
                <a:gd name="T22" fmla="*/ 2147483647 w 1332"/>
                <a:gd name="T23" fmla="*/ 2147483647 h 510"/>
                <a:gd name="T24" fmla="*/ 2147483647 w 1332"/>
                <a:gd name="T25" fmla="*/ 2147483647 h 510"/>
                <a:gd name="T26" fmla="*/ 2147483647 w 1332"/>
                <a:gd name="T27" fmla="*/ 2147483647 h 510"/>
                <a:gd name="T28" fmla="*/ 2147483647 w 1332"/>
                <a:gd name="T29" fmla="*/ 2147483647 h 510"/>
                <a:gd name="T30" fmla="*/ 2147483647 w 1332"/>
                <a:gd name="T31" fmla="*/ 2147483647 h 510"/>
                <a:gd name="T32" fmla="*/ 2147483647 w 1332"/>
                <a:gd name="T33" fmla="*/ 2147483647 h 510"/>
                <a:gd name="T34" fmla="*/ 2147483647 w 1332"/>
                <a:gd name="T35" fmla="*/ 2147483647 h 510"/>
                <a:gd name="T36" fmla="*/ 2147483647 w 1332"/>
                <a:gd name="T37" fmla="*/ 2147483647 h 510"/>
                <a:gd name="T38" fmla="*/ 2147483647 w 1332"/>
                <a:gd name="T39" fmla="*/ 2147483647 h 510"/>
                <a:gd name="T40" fmla="*/ 2147483647 w 1332"/>
                <a:gd name="T41" fmla="*/ 2147483647 h 510"/>
                <a:gd name="T42" fmla="*/ 2147483647 w 1332"/>
                <a:gd name="T43" fmla="*/ 2147483647 h 510"/>
                <a:gd name="T44" fmla="*/ 2147483647 w 1332"/>
                <a:gd name="T45" fmla="*/ 2147483647 h 510"/>
                <a:gd name="T46" fmla="*/ 2147483647 w 1332"/>
                <a:gd name="T47" fmla="*/ 2147483647 h 510"/>
                <a:gd name="T48" fmla="*/ 2147483647 w 1332"/>
                <a:gd name="T49" fmla="*/ 2147483647 h 510"/>
                <a:gd name="T50" fmla="*/ 2147483647 w 1332"/>
                <a:gd name="T51" fmla="*/ 2147483647 h 510"/>
                <a:gd name="T52" fmla="*/ 2147483647 w 1332"/>
                <a:gd name="T53" fmla="*/ 2147483647 h 510"/>
                <a:gd name="T54" fmla="*/ 2147483647 w 1332"/>
                <a:gd name="T55" fmla="*/ 2147483647 h 510"/>
                <a:gd name="T56" fmla="*/ 2147483647 w 1332"/>
                <a:gd name="T57" fmla="*/ 2147483647 h 510"/>
                <a:gd name="T58" fmla="*/ 2147483647 w 1332"/>
                <a:gd name="T59" fmla="*/ 2147483647 h 510"/>
                <a:gd name="T60" fmla="*/ 2147483647 w 1332"/>
                <a:gd name="T61" fmla="*/ 2147483647 h 510"/>
                <a:gd name="T62" fmla="*/ 2147483647 w 1332"/>
                <a:gd name="T63" fmla="*/ 2147483647 h 510"/>
                <a:gd name="T64" fmla="*/ 2147483647 w 1332"/>
                <a:gd name="T65" fmla="*/ 2147483647 h 510"/>
                <a:gd name="T66" fmla="*/ 2147483647 w 1332"/>
                <a:gd name="T67" fmla="*/ 2147483647 h 510"/>
                <a:gd name="T68" fmla="*/ 2147483647 w 1332"/>
                <a:gd name="T69" fmla="*/ 2147483647 h 510"/>
                <a:gd name="T70" fmla="*/ 2147483647 w 1332"/>
                <a:gd name="T71" fmla="*/ 2147483647 h 510"/>
                <a:gd name="T72" fmla="*/ 2147483647 w 1332"/>
                <a:gd name="T73" fmla="*/ 2147483647 h 510"/>
                <a:gd name="T74" fmla="*/ 2147483647 w 1332"/>
                <a:gd name="T75" fmla="*/ 2147483647 h 510"/>
                <a:gd name="T76" fmla="*/ 2147483647 w 1332"/>
                <a:gd name="T77" fmla="*/ 2147483647 h 510"/>
                <a:gd name="T78" fmla="*/ 2147483647 w 1332"/>
                <a:gd name="T79" fmla="*/ 2147483647 h 510"/>
                <a:gd name="T80" fmla="*/ 2147483647 w 1332"/>
                <a:gd name="T81" fmla="*/ 2147483647 h 510"/>
                <a:gd name="T82" fmla="*/ 2147483647 w 1332"/>
                <a:gd name="T83" fmla="*/ 2147483647 h 510"/>
                <a:gd name="T84" fmla="*/ 2147483647 w 1332"/>
                <a:gd name="T85" fmla="*/ 2147483647 h 510"/>
                <a:gd name="T86" fmla="*/ 2147483647 w 1332"/>
                <a:gd name="T87" fmla="*/ 2147483647 h 510"/>
                <a:gd name="T88" fmla="*/ 2147483647 w 1332"/>
                <a:gd name="T89" fmla="*/ 2147483647 h 510"/>
                <a:gd name="T90" fmla="*/ 2147483647 w 1332"/>
                <a:gd name="T91" fmla="*/ 2147483647 h 510"/>
                <a:gd name="T92" fmla="*/ 2147483647 w 1332"/>
                <a:gd name="T93" fmla="*/ 2147483647 h 510"/>
                <a:gd name="T94" fmla="*/ 2147483647 w 1332"/>
                <a:gd name="T95" fmla="*/ 2147483647 h 510"/>
                <a:gd name="T96" fmla="*/ 2147483647 w 1332"/>
                <a:gd name="T97" fmla="*/ 2147483647 h 510"/>
                <a:gd name="T98" fmla="*/ 2147483647 w 1332"/>
                <a:gd name="T99" fmla="*/ 2147483647 h 510"/>
                <a:gd name="T100" fmla="*/ 2147483647 w 1332"/>
                <a:gd name="T101" fmla="*/ 2147483647 h 510"/>
                <a:gd name="T102" fmla="*/ 2147483647 w 1332"/>
                <a:gd name="T103" fmla="*/ 2147483647 h 510"/>
                <a:gd name="T104" fmla="*/ 2147483647 w 1332"/>
                <a:gd name="T105" fmla="*/ 2147483647 h 510"/>
                <a:gd name="T106" fmla="*/ 2147483647 w 1332"/>
                <a:gd name="T107" fmla="*/ 2147483647 h 510"/>
                <a:gd name="T108" fmla="*/ 2147483647 w 1332"/>
                <a:gd name="T109" fmla="*/ 2147483647 h 510"/>
                <a:gd name="T110" fmla="*/ 2147483647 w 1332"/>
                <a:gd name="T111" fmla="*/ 2147483647 h 510"/>
                <a:gd name="T112" fmla="*/ 2147483647 w 1332"/>
                <a:gd name="T113" fmla="*/ 2147483647 h 510"/>
                <a:gd name="T114" fmla="*/ 2147483647 w 1332"/>
                <a:gd name="T115" fmla="*/ 2147483647 h 51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32"/>
                <a:gd name="T175" fmla="*/ 0 h 510"/>
                <a:gd name="T176" fmla="*/ 1332 w 1332"/>
                <a:gd name="T177" fmla="*/ 510 h 51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32" h="510">
                  <a:moveTo>
                    <a:pt x="6" y="192"/>
                  </a:moveTo>
                  <a:lnTo>
                    <a:pt x="24" y="186"/>
                  </a:lnTo>
                  <a:lnTo>
                    <a:pt x="30" y="174"/>
                  </a:lnTo>
                  <a:lnTo>
                    <a:pt x="0" y="174"/>
                  </a:lnTo>
                  <a:lnTo>
                    <a:pt x="6" y="192"/>
                  </a:lnTo>
                  <a:close/>
                  <a:moveTo>
                    <a:pt x="42" y="162"/>
                  </a:moveTo>
                  <a:lnTo>
                    <a:pt x="42" y="168"/>
                  </a:lnTo>
                  <a:lnTo>
                    <a:pt x="48" y="174"/>
                  </a:lnTo>
                  <a:lnTo>
                    <a:pt x="60" y="174"/>
                  </a:lnTo>
                  <a:lnTo>
                    <a:pt x="60" y="162"/>
                  </a:lnTo>
                  <a:lnTo>
                    <a:pt x="54" y="156"/>
                  </a:lnTo>
                  <a:lnTo>
                    <a:pt x="54" y="150"/>
                  </a:lnTo>
                  <a:lnTo>
                    <a:pt x="48" y="150"/>
                  </a:lnTo>
                  <a:lnTo>
                    <a:pt x="48" y="156"/>
                  </a:lnTo>
                  <a:lnTo>
                    <a:pt x="42" y="162"/>
                  </a:lnTo>
                  <a:close/>
                  <a:moveTo>
                    <a:pt x="96" y="138"/>
                  </a:moveTo>
                  <a:lnTo>
                    <a:pt x="66" y="138"/>
                  </a:lnTo>
                  <a:lnTo>
                    <a:pt x="66" y="174"/>
                  </a:lnTo>
                  <a:lnTo>
                    <a:pt x="78" y="150"/>
                  </a:lnTo>
                  <a:lnTo>
                    <a:pt x="96" y="138"/>
                  </a:lnTo>
                  <a:close/>
                  <a:moveTo>
                    <a:pt x="1332" y="402"/>
                  </a:moveTo>
                  <a:lnTo>
                    <a:pt x="1332" y="390"/>
                  </a:lnTo>
                  <a:lnTo>
                    <a:pt x="1308" y="384"/>
                  </a:lnTo>
                  <a:lnTo>
                    <a:pt x="1308" y="354"/>
                  </a:lnTo>
                  <a:lnTo>
                    <a:pt x="1272" y="336"/>
                  </a:lnTo>
                  <a:lnTo>
                    <a:pt x="1278" y="330"/>
                  </a:lnTo>
                  <a:lnTo>
                    <a:pt x="1284" y="318"/>
                  </a:lnTo>
                  <a:lnTo>
                    <a:pt x="1284" y="312"/>
                  </a:lnTo>
                  <a:lnTo>
                    <a:pt x="1290" y="306"/>
                  </a:lnTo>
                  <a:lnTo>
                    <a:pt x="1284" y="306"/>
                  </a:lnTo>
                  <a:lnTo>
                    <a:pt x="1278" y="300"/>
                  </a:lnTo>
                  <a:lnTo>
                    <a:pt x="1278" y="288"/>
                  </a:lnTo>
                  <a:lnTo>
                    <a:pt x="1266" y="276"/>
                  </a:lnTo>
                  <a:lnTo>
                    <a:pt x="1266" y="246"/>
                  </a:lnTo>
                  <a:lnTo>
                    <a:pt x="1248" y="222"/>
                  </a:lnTo>
                  <a:lnTo>
                    <a:pt x="1272" y="222"/>
                  </a:lnTo>
                  <a:lnTo>
                    <a:pt x="1272" y="216"/>
                  </a:lnTo>
                  <a:lnTo>
                    <a:pt x="1278" y="210"/>
                  </a:lnTo>
                  <a:lnTo>
                    <a:pt x="1272" y="198"/>
                  </a:lnTo>
                  <a:lnTo>
                    <a:pt x="1272" y="186"/>
                  </a:lnTo>
                  <a:lnTo>
                    <a:pt x="1266" y="180"/>
                  </a:lnTo>
                  <a:lnTo>
                    <a:pt x="1266" y="174"/>
                  </a:lnTo>
                  <a:lnTo>
                    <a:pt x="1260" y="174"/>
                  </a:lnTo>
                  <a:lnTo>
                    <a:pt x="1248" y="180"/>
                  </a:lnTo>
                  <a:lnTo>
                    <a:pt x="1236" y="180"/>
                  </a:lnTo>
                  <a:lnTo>
                    <a:pt x="1224" y="174"/>
                  </a:lnTo>
                  <a:lnTo>
                    <a:pt x="1218" y="168"/>
                  </a:lnTo>
                  <a:lnTo>
                    <a:pt x="1212" y="156"/>
                  </a:lnTo>
                  <a:lnTo>
                    <a:pt x="1212" y="144"/>
                  </a:lnTo>
                  <a:lnTo>
                    <a:pt x="1200" y="108"/>
                  </a:lnTo>
                  <a:lnTo>
                    <a:pt x="1194" y="96"/>
                  </a:lnTo>
                  <a:lnTo>
                    <a:pt x="1194" y="84"/>
                  </a:lnTo>
                  <a:lnTo>
                    <a:pt x="1188" y="78"/>
                  </a:lnTo>
                  <a:lnTo>
                    <a:pt x="1164" y="78"/>
                  </a:lnTo>
                  <a:lnTo>
                    <a:pt x="1164" y="72"/>
                  </a:lnTo>
                  <a:lnTo>
                    <a:pt x="1158" y="60"/>
                  </a:lnTo>
                  <a:lnTo>
                    <a:pt x="1152" y="54"/>
                  </a:lnTo>
                  <a:lnTo>
                    <a:pt x="1140" y="48"/>
                  </a:lnTo>
                  <a:lnTo>
                    <a:pt x="1128" y="48"/>
                  </a:lnTo>
                  <a:lnTo>
                    <a:pt x="1116" y="54"/>
                  </a:lnTo>
                  <a:lnTo>
                    <a:pt x="1110" y="60"/>
                  </a:lnTo>
                  <a:lnTo>
                    <a:pt x="1074" y="54"/>
                  </a:lnTo>
                  <a:lnTo>
                    <a:pt x="1062" y="66"/>
                  </a:lnTo>
                  <a:lnTo>
                    <a:pt x="1026" y="90"/>
                  </a:lnTo>
                  <a:lnTo>
                    <a:pt x="1014" y="96"/>
                  </a:lnTo>
                  <a:lnTo>
                    <a:pt x="930" y="96"/>
                  </a:lnTo>
                  <a:lnTo>
                    <a:pt x="876" y="108"/>
                  </a:lnTo>
                  <a:lnTo>
                    <a:pt x="810" y="84"/>
                  </a:lnTo>
                  <a:lnTo>
                    <a:pt x="786" y="96"/>
                  </a:lnTo>
                  <a:lnTo>
                    <a:pt x="786" y="90"/>
                  </a:lnTo>
                  <a:lnTo>
                    <a:pt x="780" y="84"/>
                  </a:lnTo>
                  <a:lnTo>
                    <a:pt x="774" y="72"/>
                  </a:lnTo>
                  <a:lnTo>
                    <a:pt x="768" y="66"/>
                  </a:lnTo>
                  <a:lnTo>
                    <a:pt x="756" y="66"/>
                  </a:lnTo>
                  <a:lnTo>
                    <a:pt x="744" y="72"/>
                  </a:lnTo>
                  <a:lnTo>
                    <a:pt x="738" y="78"/>
                  </a:lnTo>
                  <a:lnTo>
                    <a:pt x="708" y="60"/>
                  </a:lnTo>
                  <a:lnTo>
                    <a:pt x="708" y="36"/>
                  </a:lnTo>
                  <a:lnTo>
                    <a:pt x="660" y="48"/>
                  </a:lnTo>
                  <a:lnTo>
                    <a:pt x="636" y="30"/>
                  </a:lnTo>
                  <a:lnTo>
                    <a:pt x="630" y="12"/>
                  </a:lnTo>
                  <a:lnTo>
                    <a:pt x="624" y="12"/>
                  </a:lnTo>
                  <a:lnTo>
                    <a:pt x="618" y="18"/>
                  </a:lnTo>
                  <a:lnTo>
                    <a:pt x="600" y="18"/>
                  </a:lnTo>
                  <a:lnTo>
                    <a:pt x="588" y="24"/>
                  </a:lnTo>
                  <a:lnTo>
                    <a:pt x="558" y="24"/>
                  </a:lnTo>
                  <a:lnTo>
                    <a:pt x="534" y="18"/>
                  </a:lnTo>
                  <a:lnTo>
                    <a:pt x="504" y="18"/>
                  </a:lnTo>
                  <a:lnTo>
                    <a:pt x="492" y="24"/>
                  </a:lnTo>
                  <a:lnTo>
                    <a:pt x="456" y="36"/>
                  </a:lnTo>
                  <a:lnTo>
                    <a:pt x="444" y="42"/>
                  </a:lnTo>
                  <a:lnTo>
                    <a:pt x="438" y="48"/>
                  </a:lnTo>
                  <a:lnTo>
                    <a:pt x="426" y="54"/>
                  </a:lnTo>
                  <a:lnTo>
                    <a:pt x="414" y="66"/>
                  </a:lnTo>
                  <a:lnTo>
                    <a:pt x="408" y="66"/>
                  </a:lnTo>
                  <a:lnTo>
                    <a:pt x="396" y="90"/>
                  </a:lnTo>
                  <a:lnTo>
                    <a:pt x="378" y="90"/>
                  </a:lnTo>
                  <a:lnTo>
                    <a:pt x="354" y="84"/>
                  </a:lnTo>
                  <a:lnTo>
                    <a:pt x="294" y="84"/>
                  </a:lnTo>
                  <a:lnTo>
                    <a:pt x="282" y="78"/>
                  </a:lnTo>
                  <a:lnTo>
                    <a:pt x="264" y="78"/>
                  </a:lnTo>
                  <a:lnTo>
                    <a:pt x="252" y="72"/>
                  </a:lnTo>
                  <a:lnTo>
                    <a:pt x="240" y="72"/>
                  </a:lnTo>
                  <a:lnTo>
                    <a:pt x="234" y="66"/>
                  </a:lnTo>
                  <a:lnTo>
                    <a:pt x="198" y="66"/>
                  </a:lnTo>
                  <a:lnTo>
                    <a:pt x="186" y="54"/>
                  </a:lnTo>
                  <a:lnTo>
                    <a:pt x="180" y="36"/>
                  </a:lnTo>
                  <a:lnTo>
                    <a:pt x="180" y="24"/>
                  </a:lnTo>
                  <a:lnTo>
                    <a:pt x="168" y="24"/>
                  </a:lnTo>
                  <a:lnTo>
                    <a:pt x="156" y="18"/>
                  </a:lnTo>
                  <a:lnTo>
                    <a:pt x="144" y="18"/>
                  </a:lnTo>
                  <a:lnTo>
                    <a:pt x="132" y="0"/>
                  </a:lnTo>
                  <a:lnTo>
                    <a:pt x="120" y="18"/>
                  </a:lnTo>
                  <a:lnTo>
                    <a:pt x="90" y="12"/>
                  </a:lnTo>
                  <a:lnTo>
                    <a:pt x="72" y="36"/>
                  </a:lnTo>
                  <a:lnTo>
                    <a:pt x="78" y="42"/>
                  </a:lnTo>
                  <a:lnTo>
                    <a:pt x="90" y="42"/>
                  </a:lnTo>
                  <a:lnTo>
                    <a:pt x="90" y="48"/>
                  </a:lnTo>
                  <a:lnTo>
                    <a:pt x="96" y="54"/>
                  </a:lnTo>
                  <a:lnTo>
                    <a:pt x="96" y="66"/>
                  </a:lnTo>
                  <a:lnTo>
                    <a:pt x="78" y="66"/>
                  </a:lnTo>
                  <a:lnTo>
                    <a:pt x="72" y="72"/>
                  </a:lnTo>
                  <a:lnTo>
                    <a:pt x="72" y="78"/>
                  </a:lnTo>
                  <a:lnTo>
                    <a:pt x="78" y="84"/>
                  </a:lnTo>
                  <a:lnTo>
                    <a:pt x="78" y="96"/>
                  </a:lnTo>
                  <a:lnTo>
                    <a:pt x="72" y="108"/>
                  </a:lnTo>
                  <a:lnTo>
                    <a:pt x="72" y="114"/>
                  </a:lnTo>
                  <a:lnTo>
                    <a:pt x="66" y="120"/>
                  </a:lnTo>
                  <a:lnTo>
                    <a:pt x="66" y="132"/>
                  </a:lnTo>
                  <a:lnTo>
                    <a:pt x="72" y="132"/>
                  </a:lnTo>
                  <a:lnTo>
                    <a:pt x="90" y="126"/>
                  </a:lnTo>
                  <a:lnTo>
                    <a:pt x="102" y="126"/>
                  </a:lnTo>
                  <a:lnTo>
                    <a:pt x="108" y="120"/>
                  </a:lnTo>
                  <a:lnTo>
                    <a:pt x="114" y="120"/>
                  </a:lnTo>
                  <a:lnTo>
                    <a:pt x="114" y="132"/>
                  </a:lnTo>
                  <a:lnTo>
                    <a:pt x="120" y="132"/>
                  </a:lnTo>
                  <a:lnTo>
                    <a:pt x="126" y="126"/>
                  </a:lnTo>
                  <a:lnTo>
                    <a:pt x="138" y="120"/>
                  </a:lnTo>
                  <a:lnTo>
                    <a:pt x="162" y="96"/>
                  </a:lnTo>
                  <a:lnTo>
                    <a:pt x="168" y="96"/>
                  </a:lnTo>
                  <a:lnTo>
                    <a:pt x="174" y="90"/>
                  </a:lnTo>
                  <a:lnTo>
                    <a:pt x="186" y="90"/>
                  </a:lnTo>
                  <a:lnTo>
                    <a:pt x="204" y="84"/>
                  </a:lnTo>
                  <a:lnTo>
                    <a:pt x="216" y="84"/>
                  </a:lnTo>
                  <a:lnTo>
                    <a:pt x="252" y="102"/>
                  </a:lnTo>
                  <a:lnTo>
                    <a:pt x="270" y="108"/>
                  </a:lnTo>
                  <a:lnTo>
                    <a:pt x="282" y="108"/>
                  </a:lnTo>
                  <a:lnTo>
                    <a:pt x="288" y="114"/>
                  </a:lnTo>
                  <a:lnTo>
                    <a:pt x="294" y="114"/>
                  </a:lnTo>
                  <a:lnTo>
                    <a:pt x="270" y="114"/>
                  </a:lnTo>
                  <a:lnTo>
                    <a:pt x="258" y="120"/>
                  </a:lnTo>
                  <a:lnTo>
                    <a:pt x="246" y="120"/>
                  </a:lnTo>
                  <a:lnTo>
                    <a:pt x="246" y="132"/>
                  </a:lnTo>
                  <a:lnTo>
                    <a:pt x="240" y="138"/>
                  </a:lnTo>
                  <a:lnTo>
                    <a:pt x="186" y="144"/>
                  </a:lnTo>
                  <a:lnTo>
                    <a:pt x="138" y="138"/>
                  </a:lnTo>
                  <a:lnTo>
                    <a:pt x="120" y="138"/>
                  </a:lnTo>
                  <a:lnTo>
                    <a:pt x="96" y="150"/>
                  </a:lnTo>
                  <a:lnTo>
                    <a:pt x="84" y="162"/>
                  </a:lnTo>
                  <a:lnTo>
                    <a:pt x="84" y="174"/>
                  </a:lnTo>
                  <a:lnTo>
                    <a:pt x="78" y="192"/>
                  </a:lnTo>
                  <a:lnTo>
                    <a:pt x="78" y="204"/>
                  </a:lnTo>
                  <a:lnTo>
                    <a:pt x="72" y="210"/>
                  </a:lnTo>
                  <a:lnTo>
                    <a:pt x="72" y="216"/>
                  </a:lnTo>
                  <a:lnTo>
                    <a:pt x="114" y="216"/>
                  </a:lnTo>
                  <a:lnTo>
                    <a:pt x="114" y="240"/>
                  </a:lnTo>
                  <a:lnTo>
                    <a:pt x="120" y="246"/>
                  </a:lnTo>
                  <a:lnTo>
                    <a:pt x="126" y="258"/>
                  </a:lnTo>
                  <a:lnTo>
                    <a:pt x="132" y="264"/>
                  </a:lnTo>
                  <a:lnTo>
                    <a:pt x="126" y="282"/>
                  </a:lnTo>
                  <a:lnTo>
                    <a:pt x="138" y="300"/>
                  </a:lnTo>
                  <a:lnTo>
                    <a:pt x="126" y="318"/>
                  </a:lnTo>
                  <a:lnTo>
                    <a:pt x="162" y="354"/>
                  </a:lnTo>
                  <a:lnTo>
                    <a:pt x="156" y="390"/>
                  </a:lnTo>
                  <a:lnTo>
                    <a:pt x="210" y="414"/>
                  </a:lnTo>
                  <a:lnTo>
                    <a:pt x="216" y="444"/>
                  </a:lnTo>
                  <a:lnTo>
                    <a:pt x="216" y="438"/>
                  </a:lnTo>
                  <a:lnTo>
                    <a:pt x="222" y="438"/>
                  </a:lnTo>
                  <a:lnTo>
                    <a:pt x="222" y="432"/>
                  </a:lnTo>
                  <a:lnTo>
                    <a:pt x="228" y="432"/>
                  </a:lnTo>
                  <a:lnTo>
                    <a:pt x="252" y="444"/>
                  </a:lnTo>
                  <a:lnTo>
                    <a:pt x="258" y="444"/>
                  </a:lnTo>
                  <a:lnTo>
                    <a:pt x="264" y="450"/>
                  </a:lnTo>
                  <a:lnTo>
                    <a:pt x="270" y="462"/>
                  </a:lnTo>
                  <a:lnTo>
                    <a:pt x="282" y="468"/>
                  </a:lnTo>
                  <a:lnTo>
                    <a:pt x="294" y="468"/>
                  </a:lnTo>
                  <a:lnTo>
                    <a:pt x="312" y="474"/>
                  </a:lnTo>
                  <a:lnTo>
                    <a:pt x="372" y="474"/>
                  </a:lnTo>
                  <a:lnTo>
                    <a:pt x="372" y="450"/>
                  </a:lnTo>
                  <a:lnTo>
                    <a:pt x="378" y="438"/>
                  </a:lnTo>
                  <a:lnTo>
                    <a:pt x="390" y="426"/>
                  </a:lnTo>
                  <a:lnTo>
                    <a:pt x="408" y="426"/>
                  </a:lnTo>
                  <a:lnTo>
                    <a:pt x="432" y="432"/>
                  </a:lnTo>
                  <a:lnTo>
                    <a:pt x="468" y="444"/>
                  </a:lnTo>
                  <a:lnTo>
                    <a:pt x="474" y="450"/>
                  </a:lnTo>
                  <a:lnTo>
                    <a:pt x="480" y="450"/>
                  </a:lnTo>
                  <a:lnTo>
                    <a:pt x="480" y="456"/>
                  </a:lnTo>
                  <a:lnTo>
                    <a:pt x="486" y="468"/>
                  </a:lnTo>
                  <a:lnTo>
                    <a:pt x="486" y="474"/>
                  </a:lnTo>
                  <a:lnTo>
                    <a:pt x="492" y="480"/>
                  </a:lnTo>
                  <a:lnTo>
                    <a:pt x="504" y="486"/>
                  </a:lnTo>
                  <a:lnTo>
                    <a:pt x="564" y="486"/>
                  </a:lnTo>
                  <a:lnTo>
                    <a:pt x="576" y="480"/>
                  </a:lnTo>
                  <a:lnTo>
                    <a:pt x="594" y="474"/>
                  </a:lnTo>
                  <a:lnTo>
                    <a:pt x="606" y="462"/>
                  </a:lnTo>
                  <a:lnTo>
                    <a:pt x="618" y="456"/>
                  </a:lnTo>
                  <a:lnTo>
                    <a:pt x="630" y="444"/>
                  </a:lnTo>
                  <a:lnTo>
                    <a:pt x="648" y="438"/>
                  </a:lnTo>
                  <a:lnTo>
                    <a:pt x="660" y="432"/>
                  </a:lnTo>
                  <a:lnTo>
                    <a:pt x="672" y="432"/>
                  </a:lnTo>
                  <a:lnTo>
                    <a:pt x="684" y="438"/>
                  </a:lnTo>
                  <a:lnTo>
                    <a:pt x="690" y="444"/>
                  </a:lnTo>
                  <a:lnTo>
                    <a:pt x="696" y="444"/>
                  </a:lnTo>
                  <a:lnTo>
                    <a:pt x="702" y="450"/>
                  </a:lnTo>
                  <a:lnTo>
                    <a:pt x="714" y="450"/>
                  </a:lnTo>
                  <a:lnTo>
                    <a:pt x="726" y="444"/>
                  </a:lnTo>
                  <a:lnTo>
                    <a:pt x="732" y="432"/>
                  </a:lnTo>
                  <a:lnTo>
                    <a:pt x="744" y="420"/>
                  </a:lnTo>
                  <a:lnTo>
                    <a:pt x="756" y="432"/>
                  </a:lnTo>
                  <a:lnTo>
                    <a:pt x="756" y="444"/>
                  </a:lnTo>
                  <a:lnTo>
                    <a:pt x="750" y="450"/>
                  </a:lnTo>
                  <a:lnTo>
                    <a:pt x="744" y="462"/>
                  </a:lnTo>
                  <a:lnTo>
                    <a:pt x="744" y="468"/>
                  </a:lnTo>
                  <a:lnTo>
                    <a:pt x="738" y="474"/>
                  </a:lnTo>
                  <a:lnTo>
                    <a:pt x="738" y="486"/>
                  </a:lnTo>
                  <a:lnTo>
                    <a:pt x="744" y="492"/>
                  </a:lnTo>
                  <a:lnTo>
                    <a:pt x="744" y="498"/>
                  </a:lnTo>
                  <a:lnTo>
                    <a:pt x="756" y="510"/>
                  </a:lnTo>
                  <a:lnTo>
                    <a:pt x="768" y="510"/>
                  </a:lnTo>
                  <a:lnTo>
                    <a:pt x="768" y="504"/>
                  </a:lnTo>
                  <a:lnTo>
                    <a:pt x="774" y="498"/>
                  </a:lnTo>
                  <a:lnTo>
                    <a:pt x="774" y="480"/>
                  </a:lnTo>
                  <a:lnTo>
                    <a:pt x="780" y="486"/>
                  </a:lnTo>
                  <a:lnTo>
                    <a:pt x="792" y="486"/>
                  </a:lnTo>
                  <a:lnTo>
                    <a:pt x="792" y="462"/>
                  </a:lnTo>
                  <a:lnTo>
                    <a:pt x="786" y="462"/>
                  </a:lnTo>
                  <a:lnTo>
                    <a:pt x="786" y="432"/>
                  </a:lnTo>
                  <a:lnTo>
                    <a:pt x="810" y="432"/>
                  </a:lnTo>
                  <a:lnTo>
                    <a:pt x="804" y="438"/>
                  </a:lnTo>
                  <a:lnTo>
                    <a:pt x="804" y="444"/>
                  </a:lnTo>
                  <a:lnTo>
                    <a:pt x="840" y="444"/>
                  </a:lnTo>
                  <a:lnTo>
                    <a:pt x="858" y="438"/>
                  </a:lnTo>
                  <a:lnTo>
                    <a:pt x="864" y="432"/>
                  </a:lnTo>
                  <a:lnTo>
                    <a:pt x="870" y="432"/>
                  </a:lnTo>
                  <a:lnTo>
                    <a:pt x="888" y="414"/>
                  </a:lnTo>
                  <a:lnTo>
                    <a:pt x="894" y="414"/>
                  </a:lnTo>
                  <a:lnTo>
                    <a:pt x="900" y="420"/>
                  </a:lnTo>
                  <a:lnTo>
                    <a:pt x="912" y="426"/>
                  </a:lnTo>
                  <a:lnTo>
                    <a:pt x="924" y="438"/>
                  </a:lnTo>
                  <a:lnTo>
                    <a:pt x="942" y="438"/>
                  </a:lnTo>
                  <a:lnTo>
                    <a:pt x="954" y="444"/>
                  </a:lnTo>
                  <a:lnTo>
                    <a:pt x="966" y="444"/>
                  </a:lnTo>
                  <a:lnTo>
                    <a:pt x="978" y="438"/>
                  </a:lnTo>
                  <a:lnTo>
                    <a:pt x="996" y="438"/>
                  </a:lnTo>
                  <a:lnTo>
                    <a:pt x="1002" y="432"/>
                  </a:lnTo>
                  <a:lnTo>
                    <a:pt x="1014" y="426"/>
                  </a:lnTo>
                  <a:lnTo>
                    <a:pt x="1026" y="414"/>
                  </a:lnTo>
                  <a:lnTo>
                    <a:pt x="1038" y="408"/>
                  </a:lnTo>
                  <a:lnTo>
                    <a:pt x="1086" y="408"/>
                  </a:lnTo>
                  <a:lnTo>
                    <a:pt x="1092" y="414"/>
                  </a:lnTo>
                  <a:lnTo>
                    <a:pt x="1110" y="414"/>
                  </a:lnTo>
                  <a:lnTo>
                    <a:pt x="1122" y="402"/>
                  </a:lnTo>
                  <a:lnTo>
                    <a:pt x="1146" y="402"/>
                  </a:lnTo>
                  <a:lnTo>
                    <a:pt x="1152" y="390"/>
                  </a:lnTo>
                  <a:lnTo>
                    <a:pt x="1152" y="384"/>
                  </a:lnTo>
                  <a:lnTo>
                    <a:pt x="1158" y="384"/>
                  </a:lnTo>
                  <a:lnTo>
                    <a:pt x="1158" y="408"/>
                  </a:lnTo>
                  <a:lnTo>
                    <a:pt x="1164" y="414"/>
                  </a:lnTo>
                  <a:lnTo>
                    <a:pt x="1170" y="414"/>
                  </a:lnTo>
                  <a:lnTo>
                    <a:pt x="1182" y="408"/>
                  </a:lnTo>
                  <a:lnTo>
                    <a:pt x="1188" y="402"/>
                  </a:lnTo>
                  <a:lnTo>
                    <a:pt x="1188" y="390"/>
                  </a:lnTo>
                  <a:lnTo>
                    <a:pt x="1230" y="390"/>
                  </a:lnTo>
                  <a:lnTo>
                    <a:pt x="1242" y="402"/>
                  </a:lnTo>
                  <a:lnTo>
                    <a:pt x="1254" y="402"/>
                  </a:lnTo>
                  <a:lnTo>
                    <a:pt x="1260" y="396"/>
                  </a:lnTo>
                  <a:lnTo>
                    <a:pt x="1260" y="390"/>
                  </a:lnTo>
                  <a:lnTo>
                    <a:pt x="1284" y="390"/>
                  </a:lnTo>
                  <a:lnTo>
                    <a:pt x="1290" y="396"/>
                  </a:lnTo>
                  <a:lnTo>
                    <a:pt x="1290" y="414"/>
                  </a:lnTo>
                  <a:lnTo>
                    <a:pt x="1332" y="402"/>
                  </a:lnTo>
                  <a:close/>
                  <a:moveTo>
                    <a:pt x="102" y="282"/>
                  </a:moveTo>
                  <a:lnTo>
                    <a:pt x="96" y="282"/>
                  </a:lnTo>
                  <a:lnTo>
                    <a:pt x="96" y="312"/>
                  </a:lnTo>
                  <a:lnTo>
                    <a:pt x="102" y="324"/>
                  </a:lnTo>
                  <a:lnTo>
                    <a:pt x="108" y="330"/>
                  </a:lnTo>
                  <a:lnTo>
                    <a:pt x="114" y="324"/>
                  </a:lnTo>
                  <a:lnTo>
                    <a:pt x="114" y="318"/>
                  </a:lnTo>
                  <a:lnTo>
                    <a:pt x="120" y="312"/>
                  </a:lnTo>
                  <a:lnTo>
                    <a:pt x="120" y="300"/>
                  </a:lnTo>
                  <a:lnTo>
                    <a:pt x="102" y="28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2" name="Tunisia" descr="© INSCALE GmbH, 05.05.2010&#10;http://www.presentationload.com/">
              <a:extLst>
                <a:ext uri="{FF2B5EF4-FFF2-40B4-BE49-F238E27FC236}">
                  <a16:creationId xmlns:a16="http://schemas.microsoft.com/office/drawing/2014/main" id="{464D7DA8-A6D9-804A-2DDB-335690DBF5B7}"/>
                </a:ext>
              </a:extLst>
            </p:cNvPr>
            <p:cNvSpPr>
              <a:spLocks/>
            </p:cNvSpPr>
            <p:nvPr/>
          </p:nvSpPr>
          <p:spPr bwMode="gray">
            <a:xfrm>
              <a:off x="5858409" y="2966794"/>
              <a:ext cx="129085" cy="269236"/>
            </a:xfrm>
            <a:custGeom>
              <a:avLst/>
              <a:gdLst>
                <a:gd name="T0" fmla="*/ 2147483647 w 276"/>
                <a:gd name="T1" fmla="*/ 2147483647 h 570"/>
                <a:gd name="T2" fmla="*/ 2147483647 w 276"/>
                <a:gd name="T3" fmla="*/ 2147483647 h 570"/>
                <a:gd name="T4" fmla="*/ 2147483647 w 276"/>
                <a:gd name="T5" fmla="*/ 2147483647 h 570"/>
                <a:gd name="T6" fmla="*/ 2147483647 w 276"/>
                <a:gd name="T7" fmla="*/ 2147483647 h 570"/>
                <a:gd name="T8" fmla="*/ 2147483647 w 276"/>
                <a:gd name="T9" fmla="*/ 2147483647 h 570"/>
                <a:gd name="T10" fmla="*/ 2147483647 w 276"/>
                <a:gd name="T11" fmla="*/ 2147483647 h 570"/>
                <a:gd name="T12" fmla="*/ 0 w 276"/>
                <a:gd name="T13" fmla="*/ 2147483647 h 570"/>
                <a:gd name="T14" fmla="*/ 2147483647 w 276"/>
                <a:gd name="T15" fmla="*/ 2147483647 h 570"/>
                <a:gd name="T16" fmla="*/ 2147483647 w 276"/>
                <a:gd name="T17" fmla="*/ 2147483647 h 570"/>
                <a:gd name="T18" fmla="*/ 2147483647 w 276"/>
                <a:gd name="T19" fmla="*/ 2147483647 h 570"/>
                <a:gd name="T20" fmla="*/ 2147483647 w 276"/>
                <a:gd name="T21" fmla="*/ 2147483647 h 570"/>
                <a:gd name="T22" fmla="*/ 2147483647 w 276"/>
                <a:gd name="T23" fmla="*/ 2147483647 h 570"/>
                <a:gd name="T24" fmla="*/ 2147483647 w 276"/>
                <a:gd name="T25" fmla="*/ 2147483647 h 570"/>
                <a:gd name="T26" fmla="*/ 2147483647 w 276"/>
                <a:gd name="T27" fmla="*/ 2147483647 h 570"/>
                <a:gd name="T28" fmla="*/ 2147483647 w 276"/>
                <a:gd name="T29" fmla="*/ 2147483647 h 570"/>
                <a:gd name="T30" fmla="*/ 2147483647 w 276"/>
                <a:gd name="T31" fmla="*/ 2147483647 h 570"/>
                <a:gd name="T32" fmla="*/ 2147483647 w 276"/>
                <a:gd name="T33" fmla="*/ 2147483647 h 570"/>
                <a:gd name="T34" fmla="*/ 2147483647 w 276"/>
                <a:gd name="T35" fmla="*/ 2147483647 h 570"/>
                <a:gd name="T36" fmla="*/ 2147483647 w 276"/>
                <a:gd name="T37" fmla="*/ 2147483647 h 570"/>
                <a:gd name="T38" fmla="*/ 2147483647 w 276"/>
                <a:gd name="T39" fmla="*/ 2147483647 h 570"/>
                <a:gd name="T40" fmla="*/ 2147483647 w 276"/>
                <a:gd name="T41" fmla="*/ 2147483647 h 570"/>
                <a:gd name="T42" fmla="*/ 2147483647 w 276"/>
                <a:gd name="T43" fmla="*/ 2147483647 h 570"/>
                <a:gd name="T44" fmla="*/ 2147483647 w 276"/>
                <a:gd name="T45" fmla="*/ 2147483647 h 570"/>
                <a:gd name="T46" fmla="*/ 2147483647 w 276"/>
                <a:gd name="T47" fmla="*/ 2147483647 h 570"/>
                <a:gd name="T48" fmla="*/ 2147483647 w 276"/>
                <a:gd name="T49" fmla="*/ 2147483647 h 570"/>
                <a:gd name="T50" fmla="*/ 2147483647 w 276"/>
                <a:gd name="T51" fmla="*/ 2147483647 h 570"/>
                <a:gd name="T52" fmla="*/ 2147483647 w 276"/>
                <a:gd name="T53" fmla="*/ 2147483647 h 570"/>
                <a:gd name="T54" fmla="*/ 2147483647 w 276"/>
                <a:gd name="T55" fmla="*/ 2147483647 h 570"/>
                <a:gd name="T56" fmla="*/ 2147483647 w 276"/>
                <a:gd name="T57" fmla="*/ 2147483647 h 570"/>
                <a:gd name="T58" fmla="*/ 2147483647 w 276"/>
                <a:gd name="T59" fmla="*/ 2147483647 h 570"/>
                <a:gd name="T60" fmla="*/ 2147483647 w 276"/>
                <a:gd name="T61" fmla="*/ 2147483647 h 570"/>
                <a:gd name="T62" fmla="*/ 2147483647 w 276"/>
                <a:gd name="T63" fmla="*/ 2147483647 h 570"/>
                <a:gd name="T64" fmla="*/ 2147483647 w 276"/>
                <a:gd name="T65" fmla="*/ 2147483647 h 570"/>
                <a:gd name="T66" fmla="*/ 2147483647 w 276"/>
                <a:gd name="T67" fmla="*/ 2147483647 h 570"/>
                <a:gd name="T68" fmla="*/ 2147483647 w 276"/>
                <a:gd name="T69" fmla="*/ 2147483647 h 570"/>
                <a:gd name="T70" fmla="*/ 2147483647 w 276"/>
                <a:gd name="T71" fmla="*/ 2147483647 h 570"/>
                <a:gd name="T72" fmla="*/ 2147483647 w 276"/>
                <a:gd name="T73" fmla="*/ 2147483647 h 570"/>
                <a:gd name="T74" fmla="*/ 2147483647 w 276"/>
                <a:gd name="T75" fmla="*/ 2147483647 h 570"/>
                <a:gd name="T76" fmla="*/ 2147483647 w 276"/>
                <a:gd name="T77" fmla="*/ 2147483647 h 570"/>
                <a:gd name="T78" fmla="*/ 2147483647 w 276"/>
                <a:gd name="T79" fmla="*/ 2147483647 h 570"/>
                <a:gd name="T80" fmla="*/ 2147483647 w 276"/>
                <a:gd name="T81" fmla="*/ 2147483647 h 570"/>
                <a:gd name="T82" fmla="*/ 2147483647 w 276"/>
                <a:gd name="T83" fmla="*/ 2147483647 h 570"/>
                <a:gd name="T84" fmla="*/ 2147483647 w 276"/>
                <a:gd name="T85" fmla="*/ 2147483647 h 570"/>
                <a:gd name="T86" fmla="*/ 2147483647 w 276"/>
                <a:gd name="T87" fmla="*/ 2147483647 h 570"/>
                <a:gd name="T88" fmla="*/ 2147483647 w 276"/>
                <a:gd name="T89" fmla="*/ 0 h 570"/>
                <a:gd name="T90" fmla="*/ 2147483647 w 276"/>
                <a:gd name="T91" fmla="*/ 2147483647 h 570"/>
                <a:gd name="T92" fmla="*/ 2147483647 w 276"/>
                <a:gd name="T93" fmla="*/ 2147483647 h 570"/>
                <a:gd name="T94" fmla="*/ 2147483647 w 276"/>
                <a:gd name="T95" fmla="*/ 2147483647 h 57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76"/>
                <a:gd name="T145" fmla="*/ 0 h 570"/>
                <a:gd name="T146" fmla="*/ 276 w 276"/>
                <a:gd name="T147" fmla="*/ 570 h 57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76" h="570">
                  <a:moveTo>
                    <a:pt x="42" y="60"/>
                  </a:moveTo>
                  <a:lnTo>
                    <a:pt x="60" y="66"/>
                  </a:lnTo>
                  <a:lnTo>
                    <a:pt x="60" y="78"/>
                  </a:lnTo>
                  <a:lnTo>
                    <a:pt x="54" y="90"/>
                  </a:lnTo>
                  <a:lnTo>
                    <a:pt x="54" y="126"/>
                  </a:lnTo>
                  <a:lnTo>
                    <a:pt x="60" y="138"/>
                  </a:lnTo>
                  <a:lnTo>
                    <a:pt x="60" y="180"/>
                  </a:lnTo>
                  <a:lnTo>
                    <a:pt x="54" y="192"/>
                  </a:lnTo>
                  <a:lnTo>
                    <a:pt x="54" y="204"/>
                  </a:lnTo>
                  <a:lnTo>
                    <a:pt x="48" y="210"/>
                  </a:lnTo>
                  <a:lnTo>
                    <a:pt x="48" y="216"/>
                  </a:lnTo>
                  <a:lnTo>
                    <a:pt x="24" y="234"/>
                  </a:lnTo>
                  <a:lnTo>
                    <a:pt x="0" y="258"/>
                  </a:lnTo>
                  <a:lnTo>
                    <a:pt x="0" y="300"/>
                  </a:lnTo>
                  <a:lnTo>
                    <a:pt x="12" y="300"/>
                  </a:lnTo>
                  <a:lnTo>
                    <a:pt x="12" y="330"/>
                  </a:lnTo>
                  <a:lnTo>
                    <a:pt x="24" y="330"/>
                  </a:lnTo>
                  <a:lnTo>
                    <a:pt x="42" y="336"/>
                  </a:lnTo>
                  <a:lnTo>
                    <a:pt x="54" y="348"/>
                  </a:lnTo>
                  <a:lnTo>
                    <a:pt x="54" y="390"/>
                  </a:lnTo>
                  <a:lnTo>
                    <a:pt x="60" y="390"/>
                  </a:lnTo>
                  <a:lnTo>
                    <a:pt x="66" y="396"/>
                  </a:lnTo>
                  <a:lnTo>
                    <a:pt x="90" y="408"/>
                  </a:lnTo>
                  <a:lnTo>
                    <a:pt x="96" y="420"/>
                  </a:lnTo>
                  <a:lnTo>
                    <a:pt x="102" y="426"/>
                  </a:lnTo>
                  <a:lnTo>
                    <a:pt x="108" y="450"/>
                  </a:lnTo>
                  <a:lnTo>
                    <a:pt x="114" y="492"/>
                  </a:lnTo>
                  <a:lnTo>
                    <a:pt x="126" y="540"/>
                  </a:lnTo>
                  <a:lnTo>
                    <a:pt x="138" y="570"/>
                  </a:lnTo>
                  <a:lnTo>
                    <a:pt x="144" y="564"/>
                  </a:lnTo>
                  <a:lnTo>
                    <a:pt x="156" y="564"/>
                  </a:lnTo>
                  <a:lnTo>
                    <a:pt x="186" y="534"/>
                  </a:lnTo>
                  <a:lnTo>
                    <a:pt x="186" y="510"/>
                  </a:lnTo>
                  <a:lnTo>
                    <a:pt x="174" y="486"/>
                  </a:lnTo>
                  <a:lnTo>
                    <a:pt x="174" y="468"/>
                  </a:lnTo>
                  <a:lnTo>
                    <a:pt x="192" y="450"/>
                  </a:lnTo>
                  <a:lnTo>
                    <a:pt x="198" y="450"/>
                  </a:lnTo>
                  <a:lnTo>
                    <a:pt x="204" y="438"/>
                  </a:lnTo>
                  <a:lnTo>
                    <a:pt x="210" y="432"/>
                  </a:lnTo>
                  <a:lnTo>
                    <a:pt x="216" y="420"/>
                  </a:lnTo>
                  <a:lnTo>
                    <a:pt x="222" y="414"/>
                  </a:lnTo>
                  <a:lnTo>
                    <a:pt x="234" y="408"/>
                  </a:lnTo>
                  <a:lnTo>
                    <a:pt x="246" y="408"/>
                  </a:lnTo>
                  <a:lnTo>
                    <a:pt x="270" y="396"/>
                  </a:lnTo>
                  <a:lnTo>
                    <a:pt x="276" y="390"/>
                  </a:lnTo>
                  <a:lnTo>
                    <a:pt x="276" y="384"/>
                  </a:lnTo>
                  <a:lnTo>
                    <a:pt x="264" y="372"/>
                  </a:lnTo>
                  <a:lnTo>
                    <a:pt x="258" y="372"/>
                  </a:lnTo>
                  <a:lnTo>
                    <a:pt x="264" y="330"/>
                  </a:lnTo>
                  <a:lnTo>
                    <a:pt x="252" y="330"/>
                  </a:lnTo>
                  <a:lnTo>
                    <a:pt x="240" y="300"/>
                  </a:lnTo>
                  <a:lnTo>
                    <a:pt x="228" y="294"/>
                  </a:lnTo>
                  <a:lnTo>
                    <a:pt x="222" y="306"/>
                  </a:lnTo>
                  <a:lnTo>
                    <a:pt x="216" y="294"/>
                  </a:lnTo>
                  <a:lnTo>
                    <a:pt x="198" y="294"/>
                  </a:lnTo>
                  <a:lnTo>
                    <a:pt x="186" y="288"/>
                  </a:lnTo>
                  <a:lnTo>
                    <a:pt x="180" y="282"/>
                  </a:lnTo>
                  <a:lnTo>
                    <a:pt x="168" y="276"/>
                  </a:lnTo>
                  <a:lnTo>
                    <a:pt x="168" y="246"/>
                  </a:lnTo>
                  <a:lnTo>
                    <a:pt x="174" y="240"/>
                  </a:lnTo>
                  <a:lnTo>
                    <a:pt x="180" y="240"/>
                  </a:lnTo>
                  <a:lnTo>
                    <a:pt x="234" y="186"/>
                  </a:lnTo>
                  <a:lnTo>
                    <a:pt x="240" y="174"/>
                  </a:lnTo>
                  <a:lnTo>
                    <a:pt x="240" y="156"/>
                  </a:lnTo>
                  <a:lnTo>
                    <a:pt x="234" y="144"/>
                  </a:lnTo>
                  <a:lnTo>
                    <a:pt x="216" y="126"/>
                  </a:lnTo>
                  <a:lnTo>
                    <a:pt x="204" y="120"/>
                  </a:lnTo>
                  <a:lnTo>
                    <a:pt x="198" y="120"/>
                  </a:lnTo>
                  <a:lnTo>
                    <a:pt x="198" y="102"/>
                  </a:lnTo>
                  <a:lnTo>
                    <a:pt x="204" y="90"/>
                  </a:lnTo>
                  <a:lnTo>
                    <a:pt x="204" y="78"/>
                  </a:lnTo>
                  <a:lnTo>
                    <a:pt x="210" y="72"/>
                  </a:lnTo>
                  <a:lnTo>
                    <a:pt x="222" y="66"/>
                  </a:lnTo>
                  <a:lnTo>
                    <a:pt x="228" y="60"/>
                  </a:lnTo>
                  <a:lnTo>
                    <a:pt x="234" y="48"/>
                  </a:lnTo>
                  <a:lnTo>
                    <a:pt x="234" y="36"/>
                  </a:lnTo>
                  <a:lnTo>
                    <a:pt x="240" y="30"/>
                  </a:lnTo>
                  <a:lnTo>
                    <a:pt x="240" y="18"/>
                  </a:lnTo>
                  <a:lnTo>
                    <a:pt x="228" y="18"/>
                  </a:lnTo>
                  <a:lnTo>
                    <a:pt x="222" y="30"/>
                  </a:lnTo>
                  <a:lnTo>
                    <a:pt x="210" y="36"/>
                  </a:lnTo>
                  <a:lnTo>
                    <a:pt x="204" y="48"/>
                  </a:lnTo>
                  <a:lnTo>
                    <a:pt x="192" y="60"/>
                  </a:lnTo>
                  <a:lnTo>
                    <a:pt x="186" y="60"/>
                  </a:lnTo>
                  <a:lnTo>
                    <a:pt x="174" y="54"/>
                  </a:lnTo>
                  <a:lnTo>
                    <a:pt x="162" y="42"/>
                  </a:lnTo>
                  <a:lnTo>
                    <a:pt x="174" y="30"/>
                  </a:lnTo>
                  <a:lnTo>
                    <a:pt x="174" y="24"/>
                  </a:lnTo>
                  <a:lnTo>
                    <a:pt x="180" y="12"/>
                  </a:lnTo>
                  <a:lnTo>
                    <a:pt x="168" y="0"/>
                  </a:lnTo>
                  <a:lnTo>
                    <a:pt x="138" y="0"/>
                  </a:lnTo>
                  <a:lnTo>
                    <a:pt x="126" y="6"/>
                  </a:lnTo>
                  <a:lnTo>
                    <a:pt x="108" y="12"/>
                  </a:lnTo>
                  <a:lnTo>
                    <a:pt x="96" y="18"/>
                  </a:lnTo>
                  <a:lnTo>
                    <a:pt x="84" y="30"/>
                  </a:lnTo>
                  <a:lnTo>
                    <a:pt x="84" y="42"/>
                  </a:lnTo>
                  <a:lnTo>
                    <a:pt x="42"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3" name="Togo" descr="© INSCALE GmbH, 05.05.2010&#10;http://www.presentationload.com/">
              <a:extLst>
                <a:ext uri="{FF2B5EF4-FFF2-40B4-BE49-F238E27FC236}">
                  <a16:creationId xmlns:a16="http://schemas.microsoft.com/office/drawing/2014/main" id="{5F2668FC-B611-CA69-5244-73D118955F92}"/>
                </a:ext>
              </a:extLst>
            </p:cNvPr>
            <p:cNvSpPr>
              <a:spLocks/>
            </p:cNvSpPr>
            <p:nvPr/>
          </p:nvSpPr>
          <p:spPr bwMode="gray">
            <a:xfrm>
              <a:off x="5596550" y="3964436"/>
              <a:ext cx="66386" cy="189941"/>
            </a:xfrm>
            <a:custGeom>
              <a:avLst/>
              <a:gdLst>
                <a:gd name="T0" fmla="*/ 2147483647 w 138"/>
                <a:gd name="T1" fmla="*/ 2147483647 h 402"/>
                <a:gd name="T2" fmla="*/ 2147483647 w 138"/>
                <a:gd name="T3" fmla="*/ 2147483647 h 402"/>
                <a:gd name="T4" fmla="*/ 2147483647 w 138"/>
                <a:gd name="T5" fmla="*/ 2147483647 h 402"/>
                <a:gd name="T6" fmla="*/ 2147483647 w 138"/>
                <a:gd name="T7" fmla="*/ 2147483647 h 402"/>
                <a:gd name="T8" fmla="*/ 2147483647 w 138"/>
                <a:gd name="T9" fmla="*/ 2147483647 h 402"/>
                <a:gd name="T10" fmla="*/ 2147483647 w 138"/>
                <a:gd name="T11" fmla="*/ 2147483647 h 402"/>
                <a:gd name="T12" fmla="*/ 2147483647 w 138"/>
                <a:gd name="T13" fmla="*/ 2147483647 h 402"/>
                <a:gd name="T14" fmla="*/ 2147483647 w 138"/>
                <a:gd name="T15" fmla="*/ 2147483647 h 402"/>
                <a:gd name="T16" fmla="*/ 2147483647 w 138"/>
                <a:gd name="T17" fmla="*/ 2147483647 h 402"/>
                <a:gd name="T18" fmla="*/ 2147483647 w 138"/>
                <a:gd name="T19" fmla="*/ 2147483647 h 402"/>
                <a:gd name="T20" fmla="*/ 2147483647 w 138"/>
                <a:gd name="T21" fmla="*/ 2147483647 h 402"/>
                <a:gd name="T22" fmla="*/ 2147483647 w 138"/>
                <a:gd name="T23" fmla="*/ 2147483647 h 402"/>
                <a:gd name="T24" fmla="*/ 2147483647 w 138"/>
                <a:gd name="T25" fmla="*/ 2147483647 h 402"/>
                <a:gd name="T26" fmla="*/ 2147483647 w 138"/>
                <a:gd name="T27" fmla="*/ 2147483647 h 402"/>
                <a:gd name="T28" fmla="*/ 2147483647 w 138"/>
                <a:gd name="T29" fmla="*/ 2147483647 h 402"/>
                <a:gd name="T30" fmla="*/ 2147483647 w 138"/>
                <a:gd name="T31" fmla="*/ 2147483647 h 402"/>
                <a:gd name="T32" fmla="*/ 2147483647 w 138"/>
                <a:gd name="T33" fmla="*/ 0 h 402"/>
                <a:gd name="T34" fmla="*/ 2147483647 w 138"/>
                <a:gd name="T35" fmla="*/ 0 h 402"/>
                <a:gd name="T36" fmla="*/ 2147483647 w 138"/>
                <a:gd name="T37" fmla="*/ 2147483647 h 402"/>
                <a:gd name="T38" fmla="*/ 0 w 138"/>
                <a:gd name="T39" fmla="*/ 2147483647 h 402"/>
                <a:gd name="T40" fmla="*/ 2147483647 w 138"/>
                <a:gd name="T41" fmla="*/ 2147483647 h 402"/>
                <a:gd name="T42" fmla="*/ 2147483647 w 138"/>
                <a:gd name="T43" fmla="*/ 2147483647 h 402"/>
                <a:gd name="T44" fmla="*/ 2147483647 w 138"/>
                <a:gd name="T45" fmla="*/ 2147483647 h 402"/>
                <a:gd name="T46" fmla="*/ 2147483647 w 138"/>
                <a:gd name="T47" fmla="*/ 2147483647 h 402"/>
                <a:gd name="T48" fmla="*/ 2147483647 w 138"/>
                <a:gd name="T49" fmla="*/ 2147483647 h 402"/>
                <a:gd name="T50" fmla="*/ 2147483647 w 138"/>
                <a:gd name="T51" fmla="*/ 2147483647 h 402"/>
                <a:gd name="T52" fmla="*/ 2147483647 w 138"/>
                <a:gd name="T53" fmla="*/ 2147483647 h 402"/>
                <a:gd name="T54" fmla="*/ 2147483647 w 138"/>
                <a:gd name="T55" fmla="*/ 2147483647 h 402"/>
                <a:gd name="T56" fmla="*/ 2147483647 w 138"/>
                <a:gd name="T57" fmla="*/ 2147483647 h 402"/>
                <a:gd name="T58" fmla="*/ 2147483647 w 138"/>
                <a:gd name="T59" fmla="*/ 2147483647 h 402"/>
                <a:gd name="T60" fmla="*/ 2147483647 w 138"/>
                <a:gd name="T61" fmla="*/ 2147483647 h 402"/>
                <a:gd name="T62" fmla="*/ 2147483647 w 138"/>
                <a:gd name="T63" fmla="*/ 2147483647 h 402"/>
                <a:gd name="T64" fmla="*/ 2147483647 w 138"/>
                <a:gd name="T65" fmla="*/ 2147483647 h 402"/>
                <a:gd name="T66" fmla="*/ 2147483647 w 138"/>
                <a:gd name="T67" fmla="*/ 2147483647 h 402"/>
                <a:gd name="T68" fmla="*/ 2147483647 w 138"/>
                <a:gd name="T69" fmla="*/ 2147483647 h 402"/>
                <a:gd name="T70" fmla="*/ 2147483647 w 138"/>
                <a:gd name="T71" fmla="*/ 2147483647 h 402"/>
                <a:gd name="T72" fmla="*/ 2147483647 w 138"/>
                <a:gd name="T73" fmla="*/ 2147483647 h 402"/>
                <a:gd name="T74" fmla="*/ 2147483647 w 138"/>
                <a:gd name="T75" fmla="*/ 2147483647 h 402"/>
                <a:gd name="T76" fmla="*/ 2147483647 w 138"/>
                <a:gd name="T77" fmla="*/ 2147483647 h 402"/>
                <a:gd name="T78" fmla="*/ 2147483647 w 138"/>
                <a:gd name="T79" fmla="*/ 2147483647 h 402"/>
                <a:gd name="T80" fmla="*/ 2147483647 w 138"/>
                <a:gd name="T81" fmla="*/ 2147483647 h 402"/>
                <a:gd name="T82" fmla="*/ 2147483647 w 138"/>
                <a:gd name="T83" fmla="*/ 2147483647 h 402"/>
                <a:gd name="T84" fmla="*/ 2147483647 w 138"/>
                <a:gd name="T85" fmla="*/ 2147483647 h 402"/>
                <a:gd name="T86" fmla="*/ 2147483647 w 138"/>
                <a:gd name="T87" fmla="*/ 2147483647 h 402"/>
                <a:gd name="T88" fmla="*/ 2147483647 w 138"/>
                <a:gd name="T89" fmla="*/ 2147483647 h 402"/>
                <a:gd name="T90" fmla="*/ 2147483647 w 138"/>
                <a:gd name="T91" fmla="*/ 2147483647 h 402"/>
                <a:gd name="T92" fmla="*/ 2147483647 w 138"/>
                <a:gd name="T93" fmla="*/ 2147483647 h 402"/>
                <a:gd name="T94" fmla="*/ 2147483647 w 138"/>
                <a:gd name="T95" fmla="*/ 2147483647 h 402"/>
                <a:gd name="T96" fmla="*/ 2147483647 w 138"/>
                <a:gd name="T97" fmla="*/ 2147483647 h 402"/>
                <a:gd name="T98" fmla="*/ 2147483647 w 138"/>
                <a:gd name="T99" fmla="*/ 2147483647 h 402"/>
                <a:gd name="T100" fmla="*/ 2147483647 w 138"/>
                <a:gd name="T101" fmla="*/ 2147483647 h 402"/>
                <a:gd name="T102" fmla="*/ 2147483647 w 138"/>
                <a:gd name="T103" fmla="*/ 2147483647 h 4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38"/>
                <a:gd name="T157" fmla="*/ 0 h 402"/>
                <a:gd name="T158" fmla="*/ 138 w 138"/>
                <a:gd name="T159" fmla="*/ 402 h 4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38" h="402">
                  <a:moveTo>
                    <a:pt x="126" y="354"/>
                  </a:moveTo>
                  <a:lnTo>
                    <a:pt x="120" y="288"/>
                  </a:lnTo>
                  <a:lnTo>
                    <a:pt x="132" y="282"/>
                  </a:lnTo>
                  <a:lnTo>
                    <a:pt x="120" y="270"/>
                  </a:lnTo>
                  <a:lnTo>
                    <a:pt x="120" y="210"/>
                  </a:lnTo>
                  <a:lnTo>
                    <a:pt x="132" y="198"/>
                  </a:lnTo>
                  <a:lnTo>
                    <a:pt x="126" y="186"/>
                  </a:lnTo>
                  <a:lnTo>
                    <a:pt x="126" y="156"/>
                  </a:lnTo>
                  <a:lnTo>
                    <a:pt x="120" y="144"/>
                  </a:lnTo>
                  <a:lnTo>
                    <a:pt x="108" y="132"/>
                  </a:lnTo>
                  <a:lnTo>
                    <a:pt x="108" y="90"/>
                  </a:lnTo>
                  <a:lnTo>
                    <a:pt x="78" y="60"/>
                  </a:lnTo>
                  <a:lnTo>
                    <a:pt x="66" y="54"/>
                  </a:lnTo>
                  <a:lnTo>
                    <a:pt x="66" y="24"/>
                  </a:lnTo>
                  <a:lnTo>
                    <a:pt x="72" y="6"/>
                  </a:lnTo>
                  <a:lnTo>
                    <a:pt x="54" y="6"/>
                  </a:lnTo>
                  <a:lnTo>
                    <a:pt x="30" y="0"/>
                  </a:lnTo>
                  <a:lnTo>
                    <a:pt x="12" y="0"/>
                  </a:lnTo>
                  <a:lnTo>
                    <a:pt x="12" y="18"/>
                  </a:lnTo>
                  <a:lnTo>
                    <a:pt x="0" y="30"/>
                  </a:lnTo>
                  <a:lnTo>
                    <a:pt x="36" y="54"/>
                  </a:lnTo>
                  <a:lnTo>
                    <a:pt x="24" y="132"/>
                  </a:lnTo>
                  <a:lnTo>
                    <a:pt x="36" y="120"/>
                  </a:lnTo>
                  <a:lnTo>
                    <a:pt x="42" y="120"/>
                  </a:lnTo>
                  <a:lnTo>
                    <a:pt x="48" y="126"/>
                  </a:lnTo>
                  <a:lnTo>
                    <a:pt x="48" y="150"/>
                  </a:lnTo>
                  <a:lnTo>
                    <a:pt x="42" y="162"/>
                  </a:lnTo>
                  <a:lnTo>
                    <a:pt x="54" y="174"/>
                  </a:lnTo>
                  <a:lnTo>
                    <a:pt x="54" y="180"/>
                  </a:lnTo>
                  <a:lnTo>
                    <a:pt x="48" y="180"/>
                  </a:lnTo>
                  <a:lnTo>
                    <a:pt x="36" y="192"/>
                  </a:lnTo>
                  <a:lnTo>
                    <a:pt x="42" y="198"/>
                  </a:lnTo>
                  <a:lnTo>
                    <a:pt x="54" y="204"/>
                  </a:lnTo>
                  <a:lnTo>
                    <a:pt x="60" y="210"/>
                  </a:lnTo>
                  <a:lnTo>
                    <a:pt x="60" y="222"/>
                  </a:lnTo>
                  <a:lnTo>
                    <a:pt x="54" y="228"/>
                  </a:lnTo>
                  <a:lnTo>
                    <a:pt x="54" y="270"/>
                  </a:lnTo>
                  <a:lnTo>
                    <a:pt x="48" y="276"/>
                  </a:lnTo>
                  <a:lnTo>
                    <a:pt x="48" y="294"/>
                  </a:lnTo>
                  <a:lnTo>
                    <a:pt x="54" y="294"/>
                  </a:lnTo>
                  <a:lnTo>
                    <a:pt x="60" y="300"/>
                  </a:lnTo>
                  <a:lnTo>
                    <a:pt x="60" y="312"/>
                  </a:lnTo>
                  <a:lnTo>
                    <a:pt x="54" y="324"/>
                  </a:lnTo>
                  <a:lnTo>
                    <a:pt x="54" y="336"/>
                  </a:lnTo>
                  <a:lnTo>
                    <a:pt x="66" y="378"/>
                  </a:lnTo>
                  <a:lnTo>
                    <a:pt x="96" y="402"/>
                  </a:lnTo>
                  <a:lnTo>
                    <a:pt x="108" y="396"/>
                  </a:lnTo>
                  <a:lnTo>
                    <a:pt x="120" y="384"/>
                  </a:lnTo>
                  <a:lnTo>
                    <a:pt x="138" y="384"/>
                  </a:lnTo>
                  <a:lnTo>
                    <a:pt x="138" y="372"/>
                  </a:lnTo>
                  <a:lnTo>
                    <a:pt x="126" y="360"/>
                  </a:lnTo>
                  <a:lnTo>
                    <a:pt x="126" y="3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4" name="Thailand" descr="© INSCALE GmbH, 05.05.2010&#10;http://www.presentationload.com/">
              <a:extLst>
                <a:ext uri="{FF2B5EF4-FFF2-40B4-BE49-F238E27FC236}">
                  <a16:creationId xmlns:a16="http://schemas.microsoft.com/office/drawing/2014/main" id="{56FA9B51-A071-46D6-D414-3613C07B0F77}"/>
                </a:ext>
              </a:extLst>
            </p:cNvPr>
            <p:cNvSpPr>
              <a:spLocks/>
            </p:cNvSpPr>
            <p:nvPr/>
          </p:nvSpPr>
          <p:spPr bwMode="gray">
            <a:xfrm>
              <a:off x="8829207" y="3608530"/>
              <a:ext cx="291364" cy="560598"/>
            </a:xfrm>
            <a:custGeom>
              <a:avLst/>
              <a:gdLst>
                <a:gd name="T0" fmla="*/ 2147483647 w 618"/>
                <a:gd name="T1" fmla="*/ 2147483647 h 1188"/>
                <a:gd name="T2" fmla="*/ 2147483647 w 618"/>
                <a:gd name="T3" fmla="*/ 2147483647 h 1188"/>
                <a:gd name="T4" fmla="*/ 2147483647 w 618"/>
                <a:gd name="T5" fmla="*/ 2147483647 h 1188"/>
                <a:gd name="T6" fmla="*/ 2147483647 w 618"/>
                <a:gd name="T7" fmla="*/ 2147483647 h 1188"/>
                <a:gd name="T8" fmla="*/ 2147483647 w 618"/>
                <a:gd name="T9" fmla="*/ 2147483647 h 1188"/>
                <a:gd name="T10" fmla="*/ 2147483647 w 618"/>
                <a:gd name="T11" fmla="*/ 2147483647 h 1188"/>
                <a:gd name="T12" fmla="*/ 2147483647 w 618"/>
                <a:gd name="T13" fmla="*/ 2147483647 h 1188"/>
                <a:gd name="T14" fmla="*/ 2147483647 w 618"/>
                <a:gd name="T15" fmla="*/ 2147483647 h 1188"/>
                <a:gd name="T16" fmla="*/ 2147483647 w 618"/>
                <a:gd name="T17" fmla="*/ 2147483647 h 1188"/>
                <a:gd name="T18" fmla="*/ 2147483647 w 618"/>
                <a:gd name="T19" fmla="*/ 2147483647 h 1188"/>
                <a:gd name="T20" fmla="*/ 2147483647 w 618"/>
                <a:gd name="T21" fmla="*/ 2147483647 h 1188"/>
                <a:gd name="T22" fmla="*/ 2147483647 w 618"/>
                <a:gd name="T23" fmla="*/ 2147483647 h 1188"/>
                <a:gd name="T24" fmla="*/ 2147483647 w 618"/>
                <a:gd name="T25" fmla="*/ 0 h 1188"/>
                <a:gd name="T26" fmla="*/ 2147483647 w 618"/>
                <a:gd name="T27" fmla="*/ 2147483647 h 1188"/>
                <a:gd name="T28" fmla="*/ 2147483647 w 618"/>
                <a:gd name="T29" fmla="*/ 2147483647 h 1188"/>
                <a:gd name="T30" fmla="*/ 2147483647 w 618"/>
                <a:gd name="T31" fmla="*/ 2147483647 h 1188"/>
                <a:gd name="T32" fmla="*/ 0 w 618"/>
                <a:gd name="T33" fmla="*/ 2147483647 h 1188"/>
                <a:gd name="T34" fmla="*/ 2147483647 w 618"/>
                <a:gd name="T35" fmla="*/ 2147483647 h 1188"/>
                <a:gd name="T36" fmla="*/ 2147483647 w 618"/>
                <a:gd name="T37" fmla="*/ 2147483647 h 1188"/>
                <a:gd name="T38" fmla="*/ 2147483647 w 618"/>
                <a:gd name="T39" fmla="*/ 2147483647 h 1188"/>
                <a:gd name="T40" fmla="*/ 2147483647 w 618"/>
                <a:gd name="T41" fmla="*/ 2147483647 h 1188"/>
                <a:gd name="T42" fmla="*/ 2147483647 w 618"/>
                <a:gd name="T43" fmla="*/ 2147483647 h 1188"/>
                <a:gd name="T44" fmla="*/ 2147483647 w 618"/>
                <a:gd name="T45" fmla="*/ 2147483647 h 1188"/>
                <a:gd name="T46" fmla="*/ 2147483647 w 618"/>
                <a:gd name="T47" fmla="*/ 2147483647 h 1188"/>
                <a:gd name="T48" fmla="*/ 2147483647 w 618"/>
                <a:gd name="T49" fmla="*/ 2147483647 h 1188"/>
                <a:gd name="T50" fmla="*/ 2147483647 w 618"/>
                <a:gd name="T51" fmla="*/ 2147483647 h 1188"/>
                <a:gd name="T52" fmla="*/ 2147483647 w 618"/>
                <a:gd name="T53" fmla="*/ 2147483647 h 1188"/>
                <a:gd name="T54" fmla="*/ 2147483647 w 618"/>
                <a:gd name="T55" fmla="*/ 2147483647 h 1188"/>
                <a:gd name="T56" fmla="*/ 2147483647 w 618"/>
                <a:gd name="T57" fmla="*/ 2147483647 h 1188"/>
                <a:gd name="T58" fmla="*/ 2147483647 w 618"/>
                <a:gd name="T59" fmla="*/ 2147483647 h 1188"/>
                <a:gd name="T60" fmla="*/ 2147483647 w 618"/>
                <a:gd name="T61" fmla="*/ 2147483647 h 1188"/>
                <a:gd name="T62" fmla="*/ 2147483647 w 618"/>
                <a:gd name="T63" fmla="*/ 2147483647 h 1188"/>
                <a:gd name="T64" fmla="*/ 2147483647 w 618"/>
                <a:gd name="T65" fmla="*/ 2147483647 h 1188"/>
                <a:gd name="T66" fmla="*/ 2147483647 w 618"/>
                <a:gd name="T67" fmla="*/ 2147483647 h 1188"/>
                <a:gd name="T68" fmla="*/ 2147483647 w 618"/>
                <a:gd name="T69" fmla="*/ 2147483647 h 1188"/>
                <a:gd name="T70" fmla="*/ 2147483647 w 618"/>
                <a:gd name="T71" fmla="*/ 2147483647 h 1188"/>
                <a:gd name="T72" fmla="*/ 2147483647 w 618"/>
                <a:gd name="T73" fmla="*/ 2147483647 h 1188"/>
                <a:gd name="T74" fmla="*/ 2147483647 w 618"/>
                <a:gd name="T75" fmla="*/ 2147483647 h 1188"/>
                <a:gd name="T76" fmla="*/ 2147483647 w 618"/>
                <a:gd name="T77" fmla="*/ 2147483647 h 1188"/>
                <a:gd name="T78" fmla="*/ 2147483647 w 618"/>
                <a:gd name="T79" fmla="*/ 2147483647 h 1188"/>
                <a:gd name="T80" fmla="*/ 2147483647 w 618"/>
                <a:gd name="T81" fmla="*/ 2147483647 h 1188"/>
                <a:gd name="T82" fmla="*/ 2147483647 w 618"/>
                <a:gd name="T83" fmla="*/ 2147483647 h 1188"/>
                <a:gd name="T84" fmla="*/ 2147483647 w 618"/>
                <a:gd name="T85" fmla="*/ 2147483647 h 1188"/>
                <a:gd name="T86" fmla="*/ 2147483647 w 618"/>
                <a:gd name="T87" fmla="*/ 2147483647 h 1188"/>
                <a:gd name="T88" fmla="*/ 2147483647 w 618"/>
                <a:gd name="T89" fmla="*/ 2147483647 h 1188"/>
                <a:gd name="T90" fmla="*/ 2147483647 w 618"/>
                <a:gd name="T91" fmla="*/ 2147483647 h 1188"/>
                <a:gd name="T92" fmla="*/ 2147483647 w 618"/>
                <a:gd name="T93" fmla="*/ 2147483647 h 1188"/>
                <a:gd name="T94" fmla="*/ 2147483647 w 618"/>
                <a:gd name="T95" fmla="*/ 2147483647 h 1188"/>
                <a:gd name="T96" fmla="*/ 2147483647 w 618"/>
                <a:gd name="T97" fmla="*/ 2147483647 h 1188"/>
                <a:gd name="T98" fmla="*/ 2147483647 w 618"/>
                <a:gd name="T99" fmla="*/ 2147483647 h 1188"/>
                <a:gd name="T100" fmla="*/ 2147483647 w 618"/>
                <a:gd name="T101" fmla="*/ 2147483647 h 1188"/>
                <a:gd name="T102" fmla="*/ 2147483647 w 618"/>
                <a:gd name="T103" fmla="*/ 2147483647 h 1188"/>
                <a:gd name="T104" fmla="*/ 2147483647 w 618"/>
                <a:gd name="T105" fmla="*/ 2147483647 h 1188"/>
                <a:gd name="T106" fmla="*/ 2147483647 w 618"/>
                <a:gd name="T107" fmla="*/ 2147483647 h 1188"/>
                <a:gd name="T108" fmla="*/ 2147483647 w 618"/>
                <a:gd name="T109" fmla="*/ 2147483647 h 1188"/>
                <a:gd name="T110" fmla="*/ 2147483647 w 618"/>
                <a:gd name="T111" fmla="*/ 2147483647 h 1188"/>
                <a:gd name="T112" fmla="*/ 2147483647 w 618"/>
                <a:gd name="T113" fmla="*/ 2147483647 h 1188"/>
                <a:gd name="T114" fmla="*/ 2147483647 w 618"/>
                <a:gd name="T115" fmla="*/ 2147483647 h 1188"/>
                <a:gd name="T116" fmla="*/ 2147483647 w 618"/>
                <a:gd name="T117" fmla="*/ 2147483647 h 118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18"/>
                <a:gd name="T178" fmla="*/ 0 h 1188"/>
                <a:gd name="T179" fmla="*/ 618 w 618"/>
                <a:gd name="T180" fmla="*/ 1188 h 118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18" h="1188">
                  <a:moveTo>
                    <a:pt x="588" y="426"/>
                  </a:moveTo>
                  <a:lnTo>
                    <a:pt x="588" y="420"/>
                  </a:lnTo>
                  <a:lnTo>
                    <a:pt x="594" y="414"/>
                  </a:lnTo>
                  <a:lnTo>
                    <a:pt x="606" y="390"/>
                  </a:lnTo>
                  <a:lnTo>
                    <a:pt x="594" y="378"/>
                  </a:lnTo>
                  <a:lnTo>
                    <a:pt x="594" y="372"/>
                  </a:lnTo>
                  <a:lnTo>
                    <a:pt x="588" y="378"/>
                  </a:lnTo>
                  <a:lnTo>
                    <a:pt x="588" y="366"/>
                  </a:lnTo>
                  <a:lnTo>
                    <a:pt x="582" y="360"/>
                  </a:lnTo>
                  <a:lnTo>
                    <a:pt x="582" y="354"/>
                  </a:lnTo>
                  <a:lnTo>
                    <a:pt x="546" y="318"/>
                  </a:lnTo>
                  <a:lnTo>
                    <a:pt x="534" y="294"/>
                  </a:lnTo>
                  <a:lnTo>
                    <a:pt x="534" y="282"/>
                  </a:lnTo>
                  <a:lnTo>
                    <a:pt x="528" y="240"/>
                  </a:lnTo>
                  <a:lnTo>
                    <a:pt x="510" y="222"/>
                  </a:lnTo>
                  <a:lnTo>
                    <a:pt x="498" y="216"/>
                  </a:lnTo>
                  <a:lnTo>
                    <a:pt x="480" y="204"/>
                  </a:lnTo>
                  <a:lnTo>
                    <a:pt x="468" y="192"/>
                  </a:lnTo>
                  <a:lnTo>
                    <a:pt x="468" y="180"/>
                  </a:lnTo>
                  <a:lnTo>
                    <a:pt x="462" y="174"/>
                  </a:lnTo>
                  <a:lnTo>
                    <a:pt x="438" y="174"/>
                  </a:lnTo>
                  <a:lnTo>
                    <a:pt x="426" y="168"/>
                  </a:lnTo>
                  <a:lnTo>
                    <a:pt x="420" y="162"/>
                  </a:lnTo>
                  <a:lnTo>
                    <a:pt x="402" y="162"/>
                  </a:lnTo>
                  <a:lnTo>
                    <a:pt x="396" y="168"/>
                  </a:lnTo>
                  <a:lnTo>
                    <a:pt x="396" y="180"/>
                  </a:lnTo>
                  <a:lnTo>
                    <a:pt x="378" y="198"/>
                  </a:lnTo>
                  <a:lnTo>
                    <a:pt x="360" y="198"/>
                  </a:lnTo>
                  <a:lnTo>
                    <a:pt x="336" y="186"/>
                  </a:lnTo>
                  <a:lnTo>
                    <a:pt x="330" y="180"/>
                  </a:lnTo>
                  <a:lnTo>
                    <a:pt x="318" y="180"/>
                  </a:lnTo>
                  <a:lnTo>
                    <a:pt x="312" y="186"/>
                  </a:lnTo>
                  <a:lnTo>
                    <a:pt x="306" y="198"/>
                  </a:lnTo>
                  <a:lnTo>
                    <a:pt x="294" y="210"/>
                  </a:lnTo>
                  <a:lnTo>
                    <a:pt x="294" y="216"/>
                  </a:lnTo>
                  <a:lnTo>
                    <a:pt x="288" y="222"/>
                  </a:lnTo>
                  <a:lnTo>
                    <a:pt x="264" y="234"/>
                  </a:lnTo>
                  <a:lnTo>
                    <a:pt x="246" y="234"/>
                  </a:lnTo>
                  <a:lnTo>
                    <a:pt x="246" y="222"/>
                  </a:lnTo>
                  <a:lnTo>
                    <a:pt x="270" y="174"/>
                  </a:lnTo>
                  <a:lnTo>
                    <a:pt x="270" y="162"/>
                  </a:lnTo>
                  <a:lnTo>
                    <a:pt x="264" y="156"/>
                  </a:lnTo>
                  <a:lnTo>
                    <a:pt x="252" y="156"/>
                  </a:lnTo>
                  <a:lnTo>
                    <a:pt x="264" y="144"/>
                  </a:lnTo>
                  <a:lnTo>
                    <a:pt x="270" y="132"/>
                  </a:lnTo>
                  <a:lnTo>
                    <a:pt x="270" y="120"/>
                  </a:lnTo>
                  <a:lnTo>
                    <a:pt x="264" y="108"/>
                  </a:lnTo>
                  <a:lnTo>
                    <a:pt x="258" y="102"/>
                  </a:lnTo>
                  <a:lnTo>
                    <a:pt x="264" y="96"/>
                  </a:lnTo>
                  <a:lnTo>
                    <a:pt x="264" y="66"/>
                  </a:lnTo>
                  <a:lnTo>
                    <a:pt x="252" y="60"/>
                  </a:lnTo>
                  <a:lnTo>
                    <a:pt x="246" y="60"/>
                  </a:lnTo>
                  <a:lnTo>
                    <a:pt x="240" y="66"/>
                  </a:lnTo>
                  <a:lnTo>
                    <a:pt x="228" y="66"/>
                  </a:lnTo>
                  <a:lnTo>
                    <a:pt x="228" y="78"/>
                  </a:lnTo>
                  <a:lnTo>
                    <a:pt x="210" y="78"/>
                  </a:lnTo>
                  <a:lnTo>
                    <a:pt x="204" y="72"/>
                  </a:lnTo>
                  <a:lnTo>
                    <a:pt x="198" y="60"/>
                  </a:lnTo>
                  <a:lnTo>
                    <a:pt x="198" y="36"/>
                  </a:lnTo>
                  <a:lnTo>
                    <a:pt x="204" y="30"/>
                  </a:lnTo>
                  <a:lnTo>
                    <a:pt x="204" y="18"/>
                  </a:lnTo>
                  <a:lnTo>
                    <a:pt x="198" y="12"/>
                  </a:lnTo>
                  <a:lnTo>
                    <a:pt x="186" y="12"/>
                  </a:lnTo>
                  <a:lnTo>
                    <a:pt x="174" y="6"/>
                  </a:lnTo>
                  <a:lnTo>
                    <a:pt x="168" y="0"/>
                  </a:lnTo>
                  <a:lnTo>
                    <a:pt x="138" y="0"/>
                  </a:lnTo>
                  <a:lnTo>
                    <a:pt x="132" y="6"/>
                  </a:lnTo>
                  <a:lnTo>
                    <a:pt x="126" y="6"/>
                  </a:lnTo>
                  <a:lnTo>
                    <a:pt x="120" y="30"/>
                  </a:lnTo>
                  <a:lnTo>
                    <a:pt x="96" y="30"/>
                  </a:lnTo>
                  <a:lnTo>
                    <a:pt x="96" y="36"/>
                  </a:lnTo>
                  <a:lnTo>
                    <a:pt x="90" y="42"/>
                  </a:lnTo>
                  <a:lnTo>
                    <a:pt x="84" y="54"/>
                  </a:lnTo>
                  <a:lnTo>
                    <a:pt x="78" y="60"/>
                  </a:lnTo>
                  <a:lnTo>
                    <a:pt x="66" y="60"/>
                  </a:lnTo>
                  <a:lnTo>
                    <a:pt x="54" y="54"/>
                  </a:lnTo>
                  <a:lnTo>
                    <a:pt x="24" y="54"/>
                  </a:lnTo>
                  <a:lnTo>
                    <a:pt x="24" y="102"/>
                  </a:lnTo>
                  <a:lnTo>
                    <a:pt x="18" y="108"/>
                  </a:lnTo>
                  <a:lnTo>
                    <a:pt x="12" y="108"/>
                  </a:lnTo>
                  <a:lnTo>
                    <a:pt x="6" y="114"/>
                  </a:lnTo>
                  <a:lnTo>
                    <a:pt x="6" y="120"/>
                  </a:lnTo>
                  <a:lnTo>
                    <a:pt x="24" y="138"/>
                  </a:lnTo>
                  <a:lnTo>
                    <a:pt x="24" y="156"/>
                  </a:lnTo>
                  <a:lnTo>
                    <a:pt x="0" y="156"/>
                  </a:lnTo>
                  <a:lnTo>
                    <a:pt x="0" y="162"/>
                  </a:lnTo>
                  <a:lnTo>
                    <a:pt x="24" y="186"/>
                  </a:lnTo>
                  <a:lnTo>
                    <a:pt x="36" y="192"/>
                  </a:lnTo>
                  <a:lnTo>
                    <a:pt x="30" y="216"/>
                  </a:lnTo>
                  <a:lnTo>
                    <a:pt x="36" y="216"/>
                  </a:lnTo>
                  <a:lnTo>
                    <a:pt x="36" y="222"/>
                  </a:lnTo>
                  <a:lnTo>
                    <a:pt x="42" y="234"/>
                  </a:lnTo>
                  <a:lnTo>
                    <a:pt x="60" y="252"/>
                  </a:lnTo>
                  <a:lnTo>
                    <a:pt x="72" y="258"/>
                  </a:lnTo>
                  <a:lnTo>
                    <a:pt x="84" y="270"/>
                  </a:lnTo>
                  <a:lnTo>
                    <a:pt x="96" y="276"/>
                  </a:lnTo>
                  <a:lnTo>
                    <a:pt x="102" y="282"/>
                  </a:lnTo>
                  <a:lnTo>
                    <a:pt x="102" y="288"/>
                  </a:lnTo>
                  <a:lnTo>
                    <a:pt x="96" y="288"/>
                  </a:lnTo>
                  <a:lnTo>
                    <a:pt x="96" y="306"/>
                  </a:lnTo>
                  <a:lnTo>
                    <a:pt x="102" y="318"/>
                  </a:lnTo>
                  <a:lnTo>
                    <a:pt x="108" y="324"/>
                  </a:lnTo>
                  <a:lnTo>
                    <a:pt x="114" y="324"/>
                  </a:lnTo>
                  <a:lnTo>
                    <a:pt x="120" y="318"/>
                  </a:lnTo>
                  <a:lnTo>
                    <a:pt x="126" y="324"/>
                  </a:lnTo>
                  <a:lnTo>
                    <a:pt x="126" y="342"/>
                  </a:lnTo>
                  <a:lnTo>
                    <a:pt x="120" y="348"/>
                  </a:lnTo>
                  <a:lnTo>
                    <a:pt x="108" y="348"/>
                  </a:lnTo>
                  <a:lnTo>
                    <a:pt x="114" y="360"/>
                  </a:lnTo>
                  <a:lnTo>
                    <a:pt x="114" y="384"/>
                  </a:lnTo>
                  <a:lnTo>
                    <a:pt x="108" y="396"/>
                  </a:lnTo>
                  <a:lnTo>
                    <a:pt x="102" y="402"/>
                  </a:lnTo>
                  <a:lnTo>
                    <a:pt x="84" y="438"/>
                  </a:lnTo>
                  <a:lnTo>
                    <a:pt x="90" y="444"/>
                  </a:lnTo>
                  <a:lnTo>
                    <a:pt x="90" y="450"/>
                  </a:lnTo>
                  <a:lnTo>
                    <a:pt x="96" y="456"/>
                  </a:lnTo>
                  <a:lnTo>
                    <a:pt x="102" y="468"/>
                  </a:lnTo>
                  <a:lnTo>
                    <a:pt x="108" y="474"/>
                  </a:lnTo>
                  <a:lnTo>
                    <a:pt x="114" y="486"/>
                  </a:lnTo>
                  <a:lnTo>
                    <a:pt x="156" y="528"/>
                  </a:lnTo>
                  <a:lnTo>
                    <a:pt x="162" y="540"/>
                  </a:lnTo>
                  <a:lnTo>
                    <a:pt x="162" y="570"/>
                  </a:lnTo>
                  <a:lnTo>
                    <a:pt x="168" y="588"/>
                  </a:lnTo>
                  <a:lnTo>
                    <a:pt x="168" y="612"/>
                  </a:lnTo>
                  <a:lnTo>
                    <a:pt x="192" y="636"/>
                  </a:lnTo>
                  <a:lnTo>
                    <a:pt x="192" y="660"/>
                  </a:lnTo>
                  <a:lnTo>
                    <a:pt x="198" y="672"/>
                  </a:lnTo>
                  <a:lnTo>
                    <a:pt x="198" y="702"/>
                  </a:lnTo>
                  <a:lnTo>
                    <a:pt x="192" y="714"/>
                  </a:lnTo>
                  <a:lnTo>
                    <a:pt x="192" y="732"/>
                  </a:lnTo>
                  <a:lnTo>
                    <a:pt x="174" y="768"/>
                  </a:lnTo>
                  <a:lnTo>
                    <a:pt x="156" y="786"/>
                  </a:lnTo>
                  <a:lnTo>
                    <a:pt x="156" y="798"/>
                  </a:lnTo>
                  <a:lnTo>
                    <a:pt x="162" y="804"/>
                  </a:lnTo>
                  <a:lnTo>
                    <a:pt x="162" y="816"/>
                  </a:lnTo>
                  <a:lnTo>
                    <a:pt x="156" y="828"/>
                  </a:lnTo>
                  <a:lnTo>
                    <a:pt x="150" y="834"/>
                  </a:lnTo>
                  <a:lnTo>
                    <a:pt x="144" y="846"/>
                  </a:lnTo>
                  <a:lnTo>
                    <a:pt x="144" y="852"/>
                  </a:lnTo>
                  <a:lnTo>
                    <a:pt x="138" y="858"/>
                  </a:lnTo>
                  <a:lnTo>
                    <a:pt x="132" y="876"/>
                  </a:lnTo>
                  <a:lnTo>
                    <a:pt x="126" y="888"/>
                  </a:lnTo>
                  <a:lnTo>
                    <a:pt x="126" y="906"/>
                  </a:lnTo>
                  <a:lnTo>
                    <a:pt x="120" y="918"/>
                  </a:lnTo>
                  <a:lnTo>
                    <a:pt x="120" y="966"/>
                  </a:lnTo>
                  <a:lnTo>
                    <a:pt x="126" y="978"/>
                  </a:lnTo>
                  <a:lnTo>
                    <a:pt x="126" y="1008"/>
                  </a:lnTo>
                  <a:lnTo>
                    <a:pt x="132" y="1014"/>
                  </a:lnTo>
                  <a:lnTo>
                    <a:pt x="132" y="1020"/>
                  </a:lnTo>
                  <a:lnTo>
                    <a:pt x="138" y="1020"/>
                  </a:lnTo>
                  <a:lnTo>
                    <a:pt x="138" y="1002"/>
                  </a:lnTo>
                  <a:lnTo>
                    <a:pt x="144" y="990"/>
                  </a:lnTo>
                  <a:lnTo>
                    <a:pt x="144" y="978"/>
                  </a:lnTo>
                  <a:lnTo>
                    <a:pt x="150" y="972"/>
                  </a:lnTo>
                  <a:lnTo>
                    <a:pt x="150" y="996"/>
                  </a:lnTo>
                  <a:lnTo>
                    <a:pt x="162" y="996"/>
                  </a:lnTo>
                  <a:lnTo>
                    <a:pt x="186" y="1020"/>
                  </a:lnTo>
                  <a:lnTo>
                    <a:pt x="192" y="1032"/>
                  </a:lnTo>
                  <a:lnTo>
                    <a:pt x="198" y="1038"/>
                  </a:lnTo>
                  <a:lnTo>
                    <a:pt x="198" y="1044"/>
                  </a:lnTo>
                  <a:lnTo>
                    <a:pt x="228" y="1074"/>
                  </a:lnTo>
                  <a:lnTo>
                    <a:pt x="228" y="1098"/>
                  </a:lnTo>
                  <a:lnTo>
                    <a:pt x="234" y="1110"/>
                  </a:lnTo>
                  <a:lnTo>
                    <a:pt x="246" y="1128"/>
                  </a:lnTo>
                  <a:lnTo>
                    <a:pt x="264" y="1146"/>
                  </a:lnTo>
                  <a:lnTo>
                    <a:pt x="270" y="1140"/>
                  </a:lnTo>
                  <a:lnTo>
                    <a:pt x="276" y="1128"/>
                  </a:lnTo>
                  <a:lnTo>
                    <a:pt x="270" y="1122"/>
                  </a:lnTo>
                  <a:lnTo>
                    <a:pt x="270" y="1110"/>
                  </a:lnTo>
                  <a:lnTo>
                    <a:pt x="276" y="1104"/>
                  </a:lnTo>
                  <a:lnTo>
                    <a:pt x="288" y="1104"/>
                  </a:lnTo>
                  <a:lnTo>
                    <a:pt x="294" y="1116"/>
                  </a:lnTo>
                  <a:lnTo>
                    <a:pt x="294" y="1122"/>
                  </a:lnTo>
                  <a:lnTo>
                    <a:pt x="312" y="1122"/>
                  </a:lnTo>
                  <a:lnTo>
                    <a:pt x="324" y="1128"/>
                  </a:lnTo>
                  <a:lnTo>
                    <a:pt x="330" y="1134"/>
                  </a:lnTo>
                  <a:lnTo>
                    <a:pt x="330" y="1146"/>
                  </a:lnTo>
                  <a:lnTo>
                    <a:pt x="342" y="1146"/>
                  </a:lnTo>
                  <a:lnTo>
                    <a:pt x="342" y="1158"/>
                  </a:lnTo>
                  <a:lnTo>
                    <a:pt x="330" y="1170"/>
                  </a:lnTo>
                  <a:lnTo>
                    <a:pt x="330" y="1176"/>
                  </a:lnTo>
                  <a:lnTo>
                    <a:pt x="336" y="1182"/>
                  </a:lnTo>
                  <a:lnTo>
                    <a:pt x="354" y="1182"/>
                  </a:lnTo>
                  <a:lnTo>
                    <a:pt x="354" y="1176"/>
                  </a:lnTo>
                  <a:lnTo>
                    <a:pt x="366" y="1176"/>
                  </a:lnTo>
                  <a:lnTo>
                    <a:pt x="372" y="1170"/>
                  </a:lnTo>
                  <a:lnTo>
                    <a:pt x="378" y="1170"/>
                  </a:lnTo>
                  <a:lnTo>
                    <a:pt x="396" y="1188"/>
                  </a:lnTo>
                  <a:lnTo>
                    <a:pt x="402" y="1182"/>
                  </a:lnTo>
                  <a:lnTo>
                    <a:pt x="402" y="1176"/>
                  </a:lnTo>
                  <a:lnTo>
                    <a:pt x="408" y="1164"/>
                  </a:lnTo>
                  <a:lnTo>
                    <a:pt x="414" y="1158"/>
                  </a:lnTo>
                  <a:lnTo>
                    <a:pt x="420" y="1146"/>
                  </a:lnTo>
                  <a:lnTo>
                    <a:pt x="396" y="1134"/>
                  </a:lnTo>
                  <a:lnTo>
                    <a:pt x="390" y="1128"/>
                  </a:lnTo>
                  <a:lnTo>
                    <a:pt x="390" y="1116"/>
                  </a:lnTo>
                  <a:lnTo>
                    <a:pt x="384" y="1104"/>
                  </a:lnTo>
                  <a:lnTo>
                    <a:pt x="384" y="1092"/>
                  </a:lnTo>
                  <a:lnTo>
                    <a:pt x="378" y="1080"/>
                  </a:lnTo>
                  <a:lnTo>
                    <a:pt x="372" y="1074"/>
                  </a:lnTo>
                  <a:lnTo>
                    <a:pt x="354" y="1074"/>
                  </a:lnTo>
                  <a:lnTo>
                    <a:pt x="342" y="1080"/>
                  </a:lnTo>
                  <a:lnTo>
                    <a:pt x="336" y="1086"/>
                  </a:lnTo>
                  <a:lnTo>
                    <a:pt x="318" y="1086"/>
                  </a:lnTo>
                  <a:lnTo>
                    <a:pt x="312" y="1080"/>
                  </a:lnTo>
                  <a:lnTo>
                    <a:pt x="306" y="1068"/>
                  </a:lnTo>
                  <a:lnTo>
                    <a:pt x="306" y="1056"/>
                  </a:lnTo>
                  <a:lnTo>
                    <a:pt x="294" y="1032"/>
                  </a:lnTo>
                  <a:lnTo>
                    <a:pt x="288" y="1032"/>
                  </a:lnTo>
                  <a:lnTo>
                    <a:pt x="288" y="1050"/>
                  </a:lnTo>
                  <a:lnTo>
                    <a:pt x="282" y="1056"/>
                  </a:lnTo>
                  <a:lnTo>
                    <a:pt x="276" y="1056"/>
                  </a:lnTo>
                  <a:lnTo>
                    <a:pt x="270" y="1044"/>
                  </a:lnTo>
                  <a:lnTo>
                    <a:pt x="264" y="1038"/>
                  </a:lnTo>
                  <a:lnTo>
                    <a:pt x="258" y="1026"/>
                  </a:lnTo>
                  <a:lnTo>
                    <a:pt x="258" y="1014"/>
                  </a:lnTo>
                  <a:lnTo>
                    <a:pt x="270" y="1002"/>
                  </a:lnTo>
                  <a:lnTo>
                    <a:pt x="270" y="1008"/>
                  </a:lnTo>
                  <a:lnTo>
                    <a:pt x="276" y="1008"/>
                  </a:lnTo>
                  <a:lnTo>
                    <a:pt x="276" y="1014"/>
                  </a:lnTo>
                  <a:lnTo>
                    <a:pt x="282" y="1014"/>
                  </a:lnTo>
                  <a:lnTo>
                    <a:pt x="288" y="1008"/>
                  </a:lnTo>
                  <a:lnTo>
                    <a:pt x="282" y="1002"/>
                  </a:lnTo>
                  <a:lnTo>
                    <a:pt x="282" y="990"/>
                  </a:lnTo>
                  <a:lnTo>
                    <a:pt x="276" y="978"/>
                  </a:lnTo>
                  <a:lnTo>
                    <a:pt x="270" y="972"/>
                  </a:lnTo>
                  <a:lnTo>
                    <a:pt x="270" y="960"/>
                  </a:lnTo>
                  <a:lnTo>
                    <a:pt x="258" y="948"/>
                  </a:lnTo>
                  <a:lnTo>
                    <a:pt x="246" y="948"/>
                  </a:lnTo>
                  <a:lnTo>
                    <a:pt x="246" y="894"/>
                  </a:lnTo>
                  <a:lnTo>
                    <a:pt x="192" y="906"/>
                  </a:lnTo>
                  <a:lnTo>
                    <a:pt x="192" y="864"/>
                  </a:lnTo>
                  <a:lnTo>
                    <a:pt x="186" y="828"/>
                  </a:lnTo>
                  <a:lnTo>
                    <a:pt x="186" y="804"/>
                  </a:lnTo>
                  <a:lnTo>
                    <a:pt x="180" y="792"/>
                  </a:lnTo>
                  <a:lnTo>
                    <a:pt x="174" y="786"/>
                  </a:lnTo>
                  <a:lnTo>
                    <a:pt x="180" y="786"/>
                  </a:lnTo>
                  <a:lnTo>
                    <a:pt x="192" y="774"/>
                  </a:lnTo>
                  <a:lnTo>
                    <a:pt x="198" y="762"/>
                  </a:lnTo>
                  <a:lnTo>
                    <a:pt x="204" y="744"/>
                  </a:lnTo>
                  <a:lnTo>
                    <a:pt x="204" y="678"/>
                  </a:lnTo>
                  <a:lnTo>
                    <a:pt x="210" y="678"/>
                  </a:lnTo>
                  <a:lnTo>
                    <a:pt x="216" y="672"/>
                  </a:lnTo>
                  <a:lnTo>
                    <a:pt x="222" y="660"/>
                  </a:lnTo>
                  <a:lnTo>
                    <a:pt x="228" y="654"/>
                  </a:lnTo>
                  <a:lnTo>
                    <a:pt x="228" y="612"/>
                  </a:lnTo>
                  <a:lnTo>
                    <a:pt x="222" y="600"/>
                  </a:lnTo>
                  <a:lnTo>
                    <a:pt x="222" y="594"/>
                  </a:lnTo>
                  <a:lnTo>
                    <a:pt x="216" y="588"/>
                  </a:lnTo>
                  <a:lnTo>
                    <a:pt x="222" y="558"/>
                  </a:lnTo>
                  <a:lnTo>
                    <a:pt x="234" y="558"/>
                  </a:lnTo>
                  <a:lnTo>
                    <a:pt x="234" y="552"/>
                  </a:lnTo>
                  <a:lnTo>
                    <a:pt x="240" y="546"/>
                  </a:lnTo>
                  <a:lnTo>
                    <a:pt x="264" y="546"/>
                  </a:lnTo>
                  <a:lnTo>
                    <a:pt x="270" y="552"/>
                  </a:lnTo>
                  <a:lnTo>
                    <a:pt x="294" y="564"/>
                  </a:lnTo>
                  <a:lnTo>
                    <a:pt x="300" y="570"/>
                  </a:lnTo>
                  <a:lnTo>
                    <a:pt x="288" y="576"/>
                  </a:lnTo>
                  <a:lnTo>
                    <a:pt x="288" y="588"/>
                  </a:lnTo>
                  <a:lnTo>
                    <a:pt x="282" y="594"/>
                  </a:lnTo>
                  <a:lnTo>
                    <a:pt x="282" y="612"/>
                  </a:lnTo>
                  <a:lnTo>
                    <a:pt x="288" y="624"/>
                  </a:lnTo>
                  <a:lnTo>
                    <a:pt x="306" y="624"/>
                  </a:lnTo>
                  <a:lnTo>
                    <a:pt x="330" y="612"/>
                  </a:lnTo>
                  <a:lnTo>
                    <a:pt x="342" y="612"/>
                  </a:lnTo>
                  <a:lnTo>
                    <a:pt x="354" y="606"/>
                  </a:lnTo>
                  <a:lnTo>
                    <a:pt x="360" y="600"/>
                  </a:lnTo>
                  <a:lnTo>
                    <a:pt x="366" y="600"/>
                  </a:lnTo>
                  <a:lnTo>
                    <a:pt x="396" y="684"/>
                  </a:lnTo>
                  <a:lnTo>
                    <a:pt x="402" y="678"/>
                  </a:lnTo>
                  <a:lnTo>
                    <a:pt x="414" y="672"/>
                  </a:lnTo>
                  <a:lnTo>
                    <a:pt x="426" y="672"/>
                  </a:lnTo>
                  <a:lnTo>
                    <a:pt x="426" y="642"/>
                  </a:lnTo>
                  <a:lnTo>
                    <a:pt x="414" y="630"/>
                  </a:lnTo>
                  <a:lnTo>
                    <a:pt x="414" y="600"/>
                  </a:lnTo>
                  <a:lnTo>
                    <a:pt x="402" y="588"/>
                  </a:lnTo>
                  <a:lnTo>
                    <a:pt x="396" y="552"/>
                  </a:lnTo>
                  <a:lnTo>
                    <a:pt x="426" y="522"/>
                  </a:lnTo>
                  <a:lnTo>
                    <a:pt x="426" y="516"/>
                  </a:lnTo>
                  <a:lnTo>
                    <a:pt x="432" y="504"/>
                  </a:lnTo>
                  <a:lnTo>
                    <a:pt x="438" y="498"/>
                  </a:lnTo>
                  <a:lnTo>
                    <a:pt x="450" y="492"/>
                  </a:lnTo>
                  <a:lnTo>
                    <a:pt x="468" y="486"/>
                  </a:lnTo>
                  <a:lnTo>
                    <a:pt x="504" y="486"/>
                  </a:lnTo>
                  <a:lnTo>
                    <a:pt x="510" y="492"/>
                  </a:lnTo>
                  <a:lnTo>
                    <a:pt x="522" y="492"/>
                  </a:lnTo>
                  <a:lnTo>
                    <a:pt x="534" y="486"/>
                  </a:lnTo>
                  <a:lnTo>
                    <a:pt x="564" y="486"/>
                  </a:lnTo>
                  <a:lnTo>
                    <a:pt x="576" y="492"/>
                  </a:lnTo>
                  <a:lnTo>
                    <a:pt x="582" y="498"/>
                  </a:lnTo>
                  <a:lnTo>
                    <a:pt x="588" y="498"/>
                  </a:lnTo>
                  <a:lnTo>
                    <a:pt x="594" y="492"/>
                  </a:lnTo>
                  <a:lnTo>
                    <a:pt x="600" y="480"/>
                  </a:lnTo>
                  <a:lnTo>
                    <a:pt x="618" y="462"/>
                  </a:lnTo>
                  <a:lnTo>
                    <a:pt x="618" y="450"/>
                  </a:lnTo>
                  <a:lnTo>
                    <a:pt x="612" y="444"/>
                  </a:lnTo>
                  <a:lnTo>
                    <a:pt x="600" y="438"/>
                  </a:lnTo>
                  <a:lnTo>
                    <a:pt x="588" y="42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5" name="Tanzania" descr="© INSCALE GmbH, 05.05.2010&#10;http://www.presentationload.com/">
              <a:extLst>
                <a:ext uri="{FF2B5EF4-FFF2-40B4-BE49-F238E27FC236}">
                  <a16:creationId xmlns:a16="http://schemas.microsoft.com/office/drawing/2014/main" id="{B5262C0F-399F-AFF8-848F-B533514AD64A}"/>
                </a:ext>
              </a:extLst>
            </p:cNvPr>
            <p:cNvSpPr>
              <a:spLocks noEditPoints="1"/>
            </p:cNvSpPr>
            <p:nvPr/>
          </p:nvSpPr>
          <p:spPr bwMode="gray">
            <a:xfrm>
              <a:off x="6594192" y="4423611"/>
              <a:ext cx="361438" cy="409384"/>
            </a:xfrm>
            <a:custGeom>
              <a:avLst/>
              <a:gdLst>
                <a:gd name="T0" fmla="*/ 2147483647 w 768"/>
                <a:gd name="T1" fmla="*/ 2147483647 h 870"/>
                <a:gd name="T2" fmla="*/ 2147483647 w 768"/>
                <a:gd name="T3" fmla="*/ 2147483647 h 870"/>
                <a:gd name="T4" fmla="*/ 2147483647 w 768"/>
                <a:gd name="T5" fmla="*/ 2147483647 h 870"/>
                <a:gd name="T6" fmla="*/ 2147483647 w 768"/>
                <a:gd name="T7" fmla="*/ 2147483647 h 870"/>
                <a:gd name="T8" fmla="*/ 2147483647 w 768"/>
                <a:gd name="T9" fmla="*/ 2147483647 h 870"/>
                <a:gd name="T10" fmla="*/ 2147483647 w 768"/>
                <a:gd name="T11" fmla="*/ 2147483647 h 870"/>
                <a:gd name="T12" fmla="*/ 2147483647 w 768"/>
                <a:gd name="T13" fmla="*/ 2147483647 h 870"/>
                <a:gd name="T14" fmla="*/ 2147483647 w 768"/>
                <a:gd name="T15" fmla="*/ 2147483647 h 870"/>
                <a:gd name="T16" fmla="*/ 2147483647 w 768"/>
                <a:gd name="T17" fmla="*/ 2147483647 h 870"/>
                <a:gd name="T18" fmla="*/ 2147483647 w 768"/>
                <a:gd name="T19" fmla="*/ 2147483647 h 870"/>
                <a:gd name="T20" fmla="*/ 2147483647 w 768"/>
                <a:gd name="T21" fmla="*/ 2147483647 h 870"/>
                <a:gd name="T22" fmla="*/ 2147483647 w 768"/>
                <a:gd name="T23" fmla="*/ 2147483647 h 870"/>
                <a:gd name="T24" fmla="*/ 2147483647 w 768"/>
                <a:gd name="T25" fmla="*/ 2147483647 h 870"/>
                <a:gd name="T26" fmla="*/ 2147483647 w 768"/>
                <a:gd name="T27" fmla="*/ 2147483647 h 870"/>
                <a:gd name="T28" fmla="*/ 2147483647 w 768"/>
                <a:gd name="T29" fmla="*/ 2147483647 h 870"/>
                <a:gd name="T30" fmla="*/ 2147483647 w 768"/>
                <a:gd name="T31" fmla="*/ 2147483647 h 870"/>
                <a:gd name="T32" fmla="*/ 2147483647 w 768"/>
                <a:gd name="T33" fmla="*/ 2147483647 h 870"/>
                <a:gd name="T34" fmla="*/ 2147483647 w 768"/>
                <a:gd name="T35" fmla="*/ 2147483647 h 870"/>
                <a:gd name="T36" fmla="*/ 2147483647 w 768"/>
                <a:gd name="T37" fmla="*/ 2147483647 h 870"/>
                <a:gd name="T38" fmla="*/ 2147483647 w 768"/>
                <a:gd name="T39" fmla="*/ 2147483647 h 870"/>
                <a:gd name="T40" fmla="*/ 2147483647 w 768"/>
                <a:gd name="T41" fmla="*/ 2147483647 h 870"/>
                <a:gd name="T42" fmla="*/ 2147483647 w 768"/>
                <a:gd name="T43" fmla="*/ 2147483647 h 870"/>
                <a:gd name="T44" fmla="*/ 2147483647 w 768"/>
                <a:gd name="T45" fmla="*/ 2147483647 h 870"/>
                <a:gd name="T46" fmla="*/ 2147483647 w 768"/>
                <a:gd name="T47" fmla="*/ 2147483647 h 870"/>
                <a:gd name="T48" fmla="*/ 2147483647 w 768"/>
                <a:gd name="T49" fmla="*/ 2147483647 h 870"/>
                <a:gd name="T50" fmla="*/ 2147483647 w 768"/>
                <a:gd name="T51" fmla="*/ 2147483647 h 870"/>
                <a:gd name="T52" fmla="*/ 2147483647 w 768"/>
                <a:gd name="T53" fmla="*/ 2147483647 h 870"/>
                <a:gd name="T54" fmla="*/ 2147483647 w 768"/>
                <a:gd name="T55" fmla="*/ 2147483647 h 870"/>
                <a:gd name="T56" fmla="*/ 2147483647 w 768"/>
                <a:gd name="T57" fmla="*/ 2147483647 h 870"/>
                <a:gd name="T58" fmla="*/ 2147483647 w 768"/>
                <a:gd name="T59" fmla="*/ 2147483647 h 870"/>
                <a:gd name="T60" fmla="*/ 2147483647 w 768"/>
                <a:gd name="T61" fmla="*/ 2147483647 h 870"/>
                <a:gd name="T62" fmla="*/ 2147483647 w 768"/>
                <a:gd name="T63" fmla="*/ 2147483647 h 870"/>
                <a:gd name="T64" fmla="*/ 2147483647 w 768"/>
                <a:gd name="T65" fmla="*/ 2147483647 h 870"/>
                <a:gd name="T66" fmla="*/ 2147483647 w 768"/>
                <a:gd name="T67" fmla="*/ 2147483647 h 870"/>
                <a:gd name="T68" fmla="*/ 2147483647 w 768"/>
                <a:gd name="T69" fmla="*/ 2147483647 h 870"/>
                <a:gd name="T70" fmla="*/ 2147483647 w 768"/>
                <a:gd name="T71" fmla="*/ 2147483647 h 870"/>
                <a:gd name="T72" fmla="*/ 2147483647 w 768"/>
                <a:gd name="T73" fmla="*/ 2147483647 h 870"/>
                <a:gd name="T74" fmla="*/ 2147483647 w 768"/>
                <a:gd name="T75" fmla="*/ 2147483647 h 870"/>
                <a:gd name="T76" fmla="*/ 2147483647 w 768"/>
                <a:gd name="T77" fmla="*/ 2147483647 h 870"/>
                <a:gd name="T78" fmla="*/ 2147483647 w 768"/>
                <a:gd name="T79" fmla="*/ 2147483647 h 870"/>
                <a:gd name="T80" fmla="*/ 2147483647 w 768"/>
                <a:gd name="T81" fmla="*/ 2147483647 h 870"/>
                <a:gd name="T82" fmla="*/ 2147483647 w 768"/>
                <a:gd name="T83" fmla="*/ 2147483647 h 870"/>
                <a:gd name="T84" fmla="*/ 2147483647 w 768"/>
                <a:gd name="T85" fmla="*/ 2147483647 h 870"/>
                <a:gd name="T86" fmla="*/ 2147483647 w 768"/>
                <a:gd name="T87" fmla="*/ 2147483647 h 870"/>
                <a:gd name="T88" fmla="*/ 2147483647 w 768"/>
                <a:gd name="T89" fmla="*/ 2147483647 h 870"/>
                <a:gd name="T90" fmla="*/ 2147483647 w 768"/>
                <a:gd name="T91" fmla="*/ 2147483647 h 870"/>
                <a:gd name="T92" fmla="*/ 2147483647 w 768"/>
                <a:gd name="T93" fmla="*/ 2147483647 h 870"/>
                <a:gd name="T94" fmla="*/ 2147483647 w 768"/>
                <a:gd name="T95" fmla="*/ 2147483647 h 870"/>
                <a:gd name="T96" fmla="*/ 2147483647 w 768"/>
                <a:gd name="T97" fmla="*/ 2147483647 h 870"/>
                <a:gd name="T98" fmla="*/ 2147483647 w 768"/>
                <a:gd name="T99" fmla="*/ 2147483647 h 870"/>
                <a:gd name="T100" fmla="*/ 2147483647 w 768"/>
                <a:gd name="T101" fmla="*/ 2147483647 h 870"/>
                <a:gd name="T102" fmla="*/ 2147483647 w 768"/>
                <a:gd name="T103" fmla="*/ 2147483647 h 87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8"/>
                <a:gd name="T157" fmla="*/ 0 h 870"/>
                <a:gd name="T158" fmla="*/ 768 w 768"/>
                <a:gd name="T159" fmla="*/ 870 h 87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8" h="870">
                  <a:moveTo>
                    <a:pt x="762" y="744"/>
                  </a:moveTo>
                  <a:lnTo>
                    <a:pt x="750" y="744"/>
                  </a:lnTo>
                  <a:lnTo>
                    <a:pt x="744" y="738"/>
                  </a:lnTo>
                  <a:lnTo>
                    <a:pt x="732" y="732"/>
                  </a:lnTo>
                  <a:lnTo>
                    <a:pt x="720" y="720"/>
                  </a:lnTo>
                  <a:lnTo>
                    <a:pt x="720" y="708"/>
                  </a:lnTo>
                  <a:lnTo>
                    <a:pt x="714" y="690"/>
                  </a:lnTo>
                  <a:lnTo>
                    <a:pt x="714" y="654"/>
                  </a:lnTo>
                  <a:lnTo>
                    <a:pt x="690" y="612"/>
                  </a:lnTo>
                  <a:lnTo>
                    <a:pt x="702" y="564"/>
                  </a:lnTo>
                  <a:lnTo>
                    <a:pt x="684" y="540"/>
                  </a:lnTo>
                  <a:lnTo>
                    <a:pt x="690" y="528"/>
                  </a:lnTo>
                  <a:lnTo>
                    <a:pt x="696" y="522"/>
                  </a:lnTo>
                  <a:lnTo>
                    <a:pt x="708" y="498"/>
                  </a:lnTo>
                  <a:lnTo>
                    <a:pt x="708" y="480"/>
                  </a:lnTo>
                  <a:lnTo>
                    <a:pt x="702" y="474"/>
                  </a:lnTo>
                  <a:lnTo>
                    <a:pt x="690" y="468"/>
                  </a:lnTo>
                  <a:lnTo>
                    <a:pt x="672" y="456"/>
                  </a:lnTo>
                  <a:lnTo>
                    <a:pt x="660" y="450"/>
                  </a:lnTo>
                  <a:lnTo>
                    <a:pt x="654" y="438"/>
                  </a:lnTo>
                  <a:lnTo>
                    <a:pt x="654" y="426"/>
                  </a:lnTo>
                  <a:lnTo>
                    <a:pt x="660" y="414"/>
                  </a:lnTo>
                  <a:lnTo>
                    <a:pt x="666" y="396"/>
                  </a:lnTo>
                  <a:lnTo>
                    <a:pt x="666" y="384"/>
                  </a:lnTo>
                  <a:lnTo>
                    <a:pt x="672" y="366"/>
                  </a:lnTo>
                  <a:lnTo>
                    <a:pt x="678" y="354"/>
                  </a:lnTo>
                  <a:lnTo>
                    <a:pt x="678" y="330"/>
                  </a:lnTo>
                  <a:lnTo>
                    <a:pt x="684" y="318"/>
                  </a:lnTo>
                  <a:lnTo>
                    <a:pt x="684" y="300"/>
                  </a:lnTo>
                  <a:lnTo>
                    <a:pt x="570" y="192"/>
                  </a:lnTo>
                  <a:lnTo>
                    <a:pt x="576" y="186"/>
                  </a:lnTo>
                  <a:lnTo>
                    <a:pt x="582" y="186"/>
                  </a:lnTo>
                  <a:lnTo>
                    <a:pt x="588" y="180"/>
                  </a:lnTo>
                  <a:lnTo>
                    <a:pt x="588" y="174"/>
                  </a:lnTo>
                  <a:lnTo>
                    <a:pt x="576" y="162"/>
                  </a:lnTo>
                  <a:lnTo>
                    <a:pt x="324" y="6"/>
                  </a:lnTo>
                  <a:lnTo>
                    <a:pt x="312" y="6"/>
                  </a:lnTo>
                  <a:lnTo>
                    <a:pt x="312" y="18"/>
                  </a:lnTo>
                  <a:lnTo>
                    <a:pt x="318" y="24"/>
                  </a:lnTo>
                  <a:lnTo>
                    <a:pt x="318" y="36"/>
                  </a:lnTo>
                  <a:lnTo>
                    <a:pt x="294" y="48"/>
                  </a:lnTo>
                  <a:lnTo>
                    <a:pt x="276" y="66"/>
                  </a:lnTo>
                  <a:lnTo>
                    <a:pt x="264" y="84"/>
                  </a:lnTo>
                  <a:lnTo>
                    <a:pt x="264" y="90"/>
                  </a:lnTo>
                  <a:lnTo>
                    <a:pt x="270" y="96"/>
                  </a:lnTo>
                  <a:lnTo>
                    <a:pt x="294" y="96"/>
                  </a:lnTo>
                  <a:lnTo>
                    <a:pt x="306" y="90"/>
                  </a:lnTo>
                  <a:lnTo>
                    <a:pt x="312" y="90"/>
                  </a:lnTo>
                  <a:lnTo>
                    <a:pt x="306" y="96"/>
                  </a:lnTo>
                  <a:lnTo>
                    <a:pt x="294" y="102"/>
                  </a:lnTo>
                  <a:lnTo>
                    <a:pt x="276" y="120"/>
                  </a:lnTo>
                  <a:lnTo>
                    <a:pt x="270" y="120"/>
                  </a:lnTo>
                  <a:lnTo>
                    <a:pt x="264" y="114"/>
                  </a:lnTo>
                  <a:lnTo>
                    <a:pt x="252" y="108"/>
                  </a:lnTo>
                  <a:lnTo>
                    <a:pt x="246" y="108"/>
                  </a:lnTo>
                  <a:lnTo>
                    <a:pt x="234" y="120"/>
                  </a:lnTo>
                  <a:lnTo>
                    <a:pt x="234" y="138"/>
                  </a:lnTo>
                  <a:lnTo>
                    <a:pt x="246" y="150"/>
                  </a:lnTo>
                  <a:lnTo>
                    <a:pt x="216" y="150"/>
                  </a:lnTo>
                  <a:lnTo>
                    <a:pt x="216" y="138"/>
                  </a:lnTo>
                  <a:lnTo>
                    <a:pt x="222" y="132"/>
                  </a:lnTo>
                  <a:lnTo>
                    <a:pt x="222" y="126"/>
                  </a:lnTo>
                  <a:lnTo>
                    <a:pt x="228" y="114"/>
                  </a:lnTo>
                  <a:lnTo>
                    <a:pt x="210" y="120"/>
                  </a:lnTo>
                  <a:lnTo>
                    <a:pt x="192" y="102"/>
                  </a:lnTo>
                  <a:lnTo>
                    <a:pt x="186" y="102"/>
                  </a:lnTo>
                  <a:lnTo>
                    <a:pt x="174" y="114"/>
                  </a:lnTo>
                  <a:lnTo>
                    <a:pt x="174" y="132"/>
                  </a:lnTo>
                  <a:lnTo>
                    <a:pt x="168" y="138"/>
                  </a:lnTo>
                  <a:lnTo>
                    <a:pt x="162" y="138"/>
                  </a:lnTo>
                  <a:lnTo>
                    <a:pt x="156" y="132"/>
                  </a:lnTo>
                  <a:lnTo>
                    <a:pt x="156" y="48"/>
                  </a:lnTo>
                  <a:lnTo>
                    <a:pt x="162" y="36"/>
                  </a:lnTo>
                  <a:lnTo>
                    <a:pt x="162" y="24"/>
                  </a:lnTo>
                  <a:lnTo>
                    <a:pt x="168" y="12"/>
                  </a:lnTo>
                  <a:lnTo>
                    <a:pt x="168" y="6"/>
                  </a:lnTo>
                  <a:lnTo>
                    <a:pt x="78" y="0"/>
                  </a:lnTo>
                  <a:lnTo>
                    <a:pt x="72" y="24"/>
                  </a:lnTo>
                  <a:lnTo>
                    <a:pt x="78" y="30"/>
                  </a:lnTo>
                  <a:lnTo>
                    <a:pt x="84" y="42"/>
                  </a:lnTo>
                  <a:lnTo>
                    <a:pt x="90" y="48"/>
                  </a:lnTo>
                  <a:lnTo>
                    <a:pt x="90" y="66"/>
                  </a:lnTo>
                  <a:lnTo>
                    <a:pt x="96" y="72"/>
                  </a:lnTo>
                  <a:lnTo>
                    <a:pt x="96" y="96"/>
                  </a:lnTo>
                  <a:lnTo>
                    <a:pt x="78" y="114"/>
                  </a:lnTo>
                  <a:lnTo>
                    <a:pt x="66" y="114"/>
                  </a:lnTo>
                  <a:lnTo>
                    <a:pt x="66" y="126"/>
                  </a:lnTo>
                  <a:lnTo>
                    <a:pt x="60" y="138"/>
                  </a:lnTo>
                  <a:lnTo>
                    <a:pt x="60" y="156"/>
                  </a:lnTo>
                  <a:lnTo>
                    <a:pt x="66" y="156"/>
                  </a:lnTo>
                  <a:lnTo>
                    <a:pt x="72" y="162"/>
                  </a:lnTo>
                  <a:lnTo>
                    <a:pt x="90" y="162"/>
                  </a:lnTo>
                  <a:lnTo>
                    <a:pt x="90" y="180"/>
                  </a:lnTo>
                  <a:lnTo>
                    <a:pt x="78" y="186"/>
                  </a:lnTo>
                  <a:lnTo>
                    <a:pt x="84" y="198"/>
                  </a:lnTo>
                  <a:lnTo>
                    <a:pt x="72" y="198"/>
                  </a:lnTo>
                  <a:lnTo>
                    <a:pt x="54" y="216"/>
                  </a:lnTo>
                  <a:lnTo>
                    <a:pt x="48" y="228"/>
                  </a:lnTo>
                  <a:lnTo>
                    <a:pt x="48" y="246"/>
                  </a:lnTo>
                  <a:lnTo>
                    <a:pt x="42" y="258"/>
                  </a:lnTo>
                  <a:lnTo>
                    <a:pt x="30" y="270"/>
                  </a:lnTo>
                  <a:lnTo>
                    <a:pt x="6" y="282"/>
                  </a:lnTo>
                  <a:lnTo>
                    <a:pt x="0" y="294"/>
                  </a:lnTo>
                  <a:lnTo>
                    <a:pt x="6" y="306"/>
                  </a:lnTo>
                  <a:lnTo>
                    <a:pt x="18" y="318"/>
                  </a:lnTo>
                  <a:lnTo>
                    <a:pt x="18" y="330"/>
                  </a:lnTo>
                  <a:lnTo>
                    <a:pt x="12" y="342"/>
                  </a:lnTo>
                  <a:lnTo>
                    <a:pt x="12" y="348"/>
                  </a:lnTo>
                  <a:lnTo>
                    <a:pt x="18" y="354"/>
                  </a:lnTo>
                  <a:lnTo>
                    <a:pt x="18" y="366"/>
                  </a:lnTo>
                  <a:lnTo>
                    <a:pt x="24" y="378"/>
                  </a:lnTo>
                  <a:lnTo>
                    <a:pt x="24" y="396"/>
                  </a:lnTo>
                  <a:lnTo>
                    <a:pt x="18" y="402"/>
                  </a:lnTo>
                  <a:lnTo>
                    <a:pt x="18" y="432"/>
                  </a:lnTo>
                  <a:lnTo>
                    <a:pt x="30" y="444"/>
                  </a:lnTo>
                  <a:lnTo>
                    <a:pt x="36" y="444"/>
                  </a:lnTo>
                  <a:lnTo>
                    <a:pt x="48" y="450"/>
                  </a:lnTo>
                  <a:lnTo>
                    <a:pt x="72" y="474"/>
                  </a:lnTo>
                  <a:lnTo>
                    <a:pt x="78" y="486"/>
                  </a:lnTo>
                  <a:lnTo>
                    <a:pt x="78" y="546"/>
                  </a:lnTo>
                  <a:lnTo>
                    <a:pt x="84" y="558"/>
                  </a:lnTo>
                  <a:lnTo>
                    <a:pt x="114" y="594"/>
                  </a:lnTo>
                  <a:lnTo>
                    <a:pt x="114" y="600"/>
                  </a:lnTo>
                  <a:lnTo>
                    <a:pt x="108" y="612"/>
                  </a:lnTo>
                  <a:lnTo>
                    <a:pt x="108" y="618"/>
                  </a:lnTo>
                  <a:lnTo>
                    <a:pt x="126" y="618"/>
                  </a:lnTo>
                  <a:lnTo>
                    <a:pt x="138" y="612"/>
                  </a:lnTo>
                  <a:lnTo>
                    <a:pt x="138" y="630"/>
                  </a:lnTo>
                  <a:lnTo>
                    <a:pt x="144" y="636"/>
                  </a:lnTo>
                  <a:lnTo>
                    <a:pt x="162" y="636"/>
                  </a:lnTo>
                  <a:lnTo>
                    <a:pt x="180" y="654"/>
                  </a:lnTo>
                  <a:lnTo>
                    <a:pt x="192" y="654"/>
                  </a:lnTo>
                  <a:lnTo>
                    <a:pt x="204" y="648"/>
                  </a:lnTo>
                  <a:lnTo>
                    <a:pt x="204" y="666"/>
                  </a:lnTo>
                  <a:lnTo>
                    <a:pt x="222" y="666"/>
                  </a:lnTo>
                  <a:lnTo>
                    <a:pt x="240" y="678"/>
                  </a:lnTo>
                  <a:lnTo>
                    <a:pt x="264" y="678"/>
                  </a:lnTo>
                  <a:lnTo>
                    <a:pt x="270" y="696"/>
                  </a:lnTo>
                  <a:lnTo>
                    <a:pt x="300" y="696"/>
                  </a:lnTo>
                  <a:lnTo>
                    <a:pt x="300" y="690"/>
                  </a:lnTo>
                  <a:lnTo>
                    <a:pt x="312" y="678"/>
                  </a:lnTo>
                  <a:lnTo>
                    <a:pt x="318" y="684"/>
                  </a:lnTo>
                  <a:lnTo>
                    <a:pt x="330" y="690"/>
                  </a:lnTo>
                  <a:lnTo>
                    <a:pt x="336" y="702"/>
                  </a:lnTo>
                  <a:lnTo>
                    <a:pt x="348" y="714"/>
                  </a:lnTo>
                  <a:lnTo>
                    <a:pt x="348" y="774"/>
                  </a:lnTo>
                  <a:lnTo>
                    <a:pt x="354" y="774"/>
                  </a:lnTo>
                  <a:lnTo>
                    <a:pt x="360" y="780"/>
                  </a:lnTo>
                  <a:lnTo>
                    <a:pt x="360" y="792"/>
                  </a:lnTo>
                  <a:lnTo>
                    <a:pt x="354" y="798"/>
                  </a:lnTo>
                  <a:lnTo>
                    <a:pt x="354" y="804"/>
                  </a:lnTo>
                  <a:lnTo>
                    <a:pt x="348" y="810"/>
                  </a:lnTo>
                  <a:lnTo>
                    <a:pt x="348" y="816"/>
                  </a:lnTo>
                  <a:lnTo>
                    <a:pt x="366" y="834"/>
                  </a:lnTo>
                  <a:lnTo>
                    <a:pt x="378" y="840"/>
                  </a:lnTo>
                  <a:lnTo>
                    <a:pt x="372" y="858"/>
                  </a:lnTo>
                  <a:lnTo>
                    <a:pt x="408" y="858"/>
                  </a:lnTo>
                  <a:lnTo>
                    <a:pt x="414" y="852"/>
                  </a:lnTo>
                  <a:lnTo>
                    <a:pt x="420" y="852"/>
                  </a:lnTo>
                  <a:lnTo>
                    <a:pt x="432" y="840"/>
                  </a:lnTo>
                  <a:lnTo>
                    <a:pt x="444" y="840"/>
                  </a:lnTo>
                  <a:lnTo>
                    <a:pt x="456" y="846"/>
                  </a:lnTo>
                  <a:lnTo>
                    <a:pt x="462" y="858"/>
                  </a:lnTo>
                  <a:lnTo>
                    <a:pt x="474" y="864"/>
                  </a:lnTo>
                  <a:lnTo>
                    <a:pt x="480" y="870"/>
                  </a:lnTo>
                  <a:lnTo>
                    <a:pt x="492" y="870"/>
                  </a:lnTo>
                  <a:lnTo>
                    <a:pt x="510" y="852"/>
                  </a:lnTo>
                  <a:lnTo>
                    <a:pt x="516" y="852"/>
                  </a:lnTo>
                  <a:lnTo>
                    <a:pt x="522" y="858"/>
                  </a:lnTo>
                  <a:lnTo>
                    <a:pt x="534" y="864"/>
                  </a:lnTo>
                  <a:lnTo>
                    <a:pt x="552" y="864"/>
                  </a:lnTo>
                  <a:lnTo>
                    <a:pt x="564" y="852"/>
                  </a:lnTo>
                  <a:lnTo>
                    <a:pt x="576" y="846"/>
                  </a:lnTo>
                  <a:lnTo>
                    <a:pt x="582" y="834"/>
                  </a:lnTo>
                  <a:lnTo>
                    <a:pt x="588" y="828"/>
                  </a:lnTo>
                  <a:lnTo>
                    <a:pt x="612" y="828"/>
                  </a:lnTo>
                  <a:lnTo>
                    <a:pt x="618" y="834"/>
                  </a:lnTo>
                  <a:lnTo>
                    <a:pt x="618" y="840"/>
                  </a:lnTo>
                  <a:lnTo>
                    <a:pt x="630" y="840"/>
                  </a:lnTo>
                  <a:lnTo>
                    <a:pt x="642" y="834"/>
                  </a:lnTo>
                  <a:lnTo>
                    <a:pt x="654" y="822"/>
                  </a:lnTo>
                  <a:lnTo>
                    <a:pt x="660" y="822"/>
                  </a:lnTo>
                  <a:lnTo>
                    <a:pt x="690" y="816"/>
                  </a:lnTo>
                  <a:lnTo>
                    <a:pt x="768" y="762"/>
                  </a:lnTo>
                  <a:lnTo>
                    <a:pt x="762" y="744"/>
                  </a:lnTo>
                  <a:close/>
                  <a:moveTo>
                    <a:pt x="726" y="360"/>
                  </a:moveTo>
                  <a:lnTo>
                    <a:pt x="732" y="354"/>
                  </a:lnTo>
                  <a:lnTo>
                    <a:pt x="732" y="324"/>
                  </a:lnTo>
                  <a:lnTo>
                    <a:pt x="720" y="312"/>
                  </a:lnTo>
                  <a:lnTo>
                    <a:pt x="714" y="312"/>
                  </a:lnTo>
                  <a:lnTo>
                    <a:pt x="708" y="318"/>
                  </a:lnTo>
                  <a:lnTo>
                    <a:pt x="708" y="348"/>
                  </a:lnTo>
                  <a:lnTo>
                    <a:pt x="714" y="354"/>
                  </a:lnTo>
                  <a:lnTo>
                    <a:pt x="726" y="360"/>
                  </a:lnTo>
                  <a:close/>
                  <a:moveTo>
                    <a:pt x="678" y="420"/>
                  </a:moveTo>
                  <a:lnTo>
                    <a:pt x="690" y="426"/>
                  </a:lnTo>
                  <a:lnTo>
                    <a:pt x="696" y="438"/>
                  </a:lnTo>
                  <a:lnTo>
                    <a:pt x="708" y="444"/>
                  </a:lnTo>
                  <a:lnTo>
                    <a:pt x="720" y="444"/>
                  </a:lnTo>
                  <a:lnTo>
                    <a:pt x="726" y="438"/>
                  </a:lnTo>
                  <a:lnTo>
                    <a:pt x="720" y="432"/>
                  </a:lnTo>
                  <a:lnTo>
                    <a:pt x="720" y="426"/>
                  </a:lnTo>
                  <a:lnTo>
                    <a:pt x="708" y="414"/>
                  </a:lnTo>
                  <a:lnTo>
                    <a:pt x="708" y="390"/>
                  </a:lnTo>
                  <a:lnTo>
                    <a:pt x="702" y="378"/>
                  </a:lnTo>
                  <a:lnTo>
                    <a:pt x="684" y="378"/>
                  </a:lnTo>
                  <a:lnTo>
                    <a:pt x="678" y="384"/>
                  </a:lnTo>
                  <a:lnTo>
                    <a:pt x="678" y="4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6" name="Tajikistan" descr="© INSCALE GmbH, 05.05.2010&#10;http://www.presentationload.com/">
              <a:extLst>
                <a:ext uri="{FF2B5EF4-FFF2-40B4-BE49-F238E27FC236}">
                  <a16:creationId xmlns:a16="http://schemas.microsoft.com/office/drawing/2014/main" id="{58C0F3EF-0D24-29F8-DFDF-41897D621235}"/>
                </a:ext>
              </a:extLst>
            </p:cNvPr>
            <p:cNvSpPr>
              <a:spLocks/>
            </p:cNvSpPr>
            <p:nvPr/>
          </p:nvSpPr>
          <p:spPr bwMode="gray">
            <a:xfrm>
              <a:off x="7719076" y="2828489"/>
              <a:ext cx="260015" cy="164123"/>
            </a:xfrm>
            <a:custGeom>
              <a:avLst/>
              <a:gdLst>
                <a:gd name="T0" fmla="*/ 2147483647 w 552"/>
                <a:gd name="T1" fmla="*/ 2147483647 h 348"/>
                <a:gd name="T2" fmla="*/ 2147483647 w 552"/>
                <a:gd name="T3" fmla="*/ 2147483647 h 348"/>
                <a:gd name="T4" fmla="*/ 2147483647 w 552"/>
                <a:gd name="T5" fmla="*/ 2147483647 h 348"/>
                <a:gd name="T6" fmla="*/ 2147483647 w 552"/>
                <a:gd name="T7" fmla="*/ 2147483647 h 348"/>
                <a:gd name="T8" fmla="*/ 2147483647 w 552"/>
                <a:gd name="T9" fmla="*/ 2147483647 h 348"/>
                <a:gd name="T10" fmla="*/ 2147483647 w 552"/>
                <a:gd name="T11" fmla="*/ 2147483647 h 348"/>
                <a:gd name="T12" fmla="*/ 2147483647 w 552"/>
                <a:gd name="T13" fmla="*/ 2147483647 h 348"/>
                <a:gd name="T14" fmla="*/ 2147483647 w 552"/>
                <a:gd name="T15" fmla="*/ 2147483647 h 348"/>
                <a:gd name="T16" fmla="*/ 2147483647 w 552"/>
                <a:gd name="T17" fmla="*/ 2147483647 h 348"/>
                <a:gd name="T18" fmla="*/ 2147483647 w 552"/>
                <a:gd name="T19" fmla="*/ 2147483647 h 348"/>
                <a:gd name="T20" fmla="*/ 2147483647 w 552"/>
                <a:gd name="T21" fmla="*/ 2147483647 h 348"/>
                <a:gd name="T22" fmla="*/ 2147483647 w 552"/>
                <a:gd name="T23" fmla="*/ 2147483647 h 348"/>
                <a:gd name="T24" fmla="*/ 2147483647 w 552"/>
                <a:gd name="T25" fmla="*/ 2147483647 h 348"/>
                <a:gd name="T26" fmla="*/ 2147483647 w 552"/>
                <a:gd name="T27" fmla="*/ 2147483647 h 348"/>
                <a:gd name="T28" fmla="*/ 2147483647 w 552"/>
                <a:gd name="T29" fmla="*/ 2147483647 h 348"/>
                <a:gd name="T30" fmla="*/ 2147483647 w 552"/>
                <a:gd name="T31" fmla="*/ 2147483647 h 348"/>
                <a:gd name="T32" fmla="*/ 2147483647 w 552"/>
                <a:gd name="T33" fmla="*/ 2147483647 h 348"/>
                <a:gd name="T34" fmla="*/ 2147483647 w 552"/>
                <a:gd name="T35" fmla="*/ 2147483647 h 348"/>
                <a:gd name="T36" fmla="*/ 2147483647 w 552"/>
                <a:gd name="T37" fmla="*/ 2147483647 h 348"/>
                <a:gd name="T38" fmla="*/ 2147483647 w 552"/>
                <a:gd name="T39" fmla="*/ 0 h 348"/>
                <a:gd name="T40" fmla="*/ 2147483647 w 552"/>
                <a:gd name="T41" fmla="*/ 2147483647 h 348"/>
                <a:gd name="T42" fmla="*/ 2147483647 w 552"/>
                <a:gd name="T43" fmla="*/ 2147483647 h 348"/>
                <a:gd name="T44" fmla="*/ 2147483647 w 552"/>
                <a:gd name="T45" fmla="*/ 2147483647 h 348"/>
                <a:gd name="T46" fmla="*/ 2147483647 w 552"/>
                <a:gd name="T47" fmla="*/ 2147483647 h 348"/>
                <a:gd name="T48" fmla="*/ 2147483647 w 552"/>
                <a:gd name="T49" fmla="*/ 2147483647 h 348"/>
                <a:gd name="T50" fmla="*/ 2147483647 w 552"/>
                <a:gd name="T51" fmla="*/ 2147483647 h 348"/>
                <a:gd name="T52" fmla="*/ 2147483647 w 552"/>
                <a:gd name="T53" fmla="*/ 2147483647 h 348"/>
                <a:gd name="T54" fmla="*/ 2147483647 w 552"/>
                <a:gd name="T55" fmla="*/ 2147483647 h 348"/>
                <a:gd name="T56" fmla="*/ 2147483647 w 552"/>
                <a:gd name="T57" fmla="*/ 2147483647 h 348"/>
                <a:gd name="T58" fmla="*/ 2147483647 w 552"/>
                <a:gd name="T59" fmla="*/ 2147483647 h 348"/>
                <a:gd name="T60" fmla="*/ 2147483647 w 552"/>
                <a:gd name="T61" fmla="*/ 2147483647 h 348"/>
                <a:gd name="T62" fmla="*/ 2147483647 w 552"/>
                <a:gd name="T63" fmla="*/ 2147483647 h 348"/>
                <a:gd name="T64" fmla="*/ 2147483647 w 552"/>
                <a:gd name="T65" fmla="*/ 2147483647 h 348"/>
                <a:gd name="T66" fmla="*/ 2147483647 w 552"/>
                <a:gd name="T67" fmla="*/ 2147483647 h 348"/>
                <a:gd name="T68" fmla="*/ 2147483647 w 552"/>
                <a:gd name="T69" fmla="*/ 2147483647 h 348"/>
                <a:gd name="T70" fmla="*/ 2147483647 w 552"/>
                <a:gd name="T71" fmla="*/ 2147483647 h 348"/>
                <a:gd name="T72" fmla="*/ 2147483647 w 552"/>
                <a:gd name="T73" fmla="*/ 2147483647 h 348"/>
                <a:gd name="T74" fmla="*/ 2147483647 w 552"/>
                <a:gd name="T75" fmla="*/ 2147483647 h 348"/>
                <a:gd name="T76" fmla="*/ 2147483647 w 552"/>
                <a:gd name="T77" fmla="*/ 2147483647 h 348"/>
                <a:gd name="T78" fmla="*/ 2147483647 w 552"/>
                <a:gd name="T79" fmla="*/ 2147483647 h 348"/>
                <a:gd name="T80" fmla="*/ 2147483647 w 552"/>
                <a:gd name="T81" fmla="*/ 2147483647 h 348"/>
                <a:gd name="T82" fmla="*/ 2147483647 w 552"/>
                <a:gd name="T83" fmla="*/ 2147483647 h 348"/>
                <a:gd name="T84" fmla="*/ 2147483647 w 552"/>
                <a:gd name="T85" fmla="*/ 2147483647 h 348"/>
                <a:gd name="T86" fmla="*/ 2147483647 w 552"/>
                <a:gd name="T87" fmla="*/ 2147483647 h 348"/>
                <a:gd name="T88" fmla="*/ 2147483647 w 552"/>
                <a:gd name="T89" fmla="*/ 2147483647 h 348"/>
                <a:gd name="T90" fmla="*/ 2147483647 w 552"/>
                <a:gd name="T91" fmla="*/ 2147483647 h 348"/>
                <a:gd name="T92" fmla="*/ 2147483647 w 552"/>
                <a:gd name="T93" fmla="*/ 2147483647 h 348"/>
                <a:gd name="T94" fmla="*/ 2147483647 w 552"/>
                <a:gd name="T95" fmla="*/ 2147483647 h 348"/>
                <a:gd name="T96" fmla="*/ 2147483647 w 552"/>
                <a:gd name="T97" fmla="*/ 2147483647 h 348"/>
                <a:gd name="T98" fmla="*/ 2147483647 w 552"/>
                <a:gd name="T99" fmla="*/ 2147483647 h 34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52"/>
                <a:gd name="T151" fmla="*/ 0 h 348"/>
                <a:gd name="T152" fmla="*/ 552 w 552"/>
                <a:gd name="T153" fmla="*/ 348 h 34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52" h="348">
                  <a:moveTo>
                    <a:pt x="528" y="270"/>
                  </a:moveTo>
                  <a:lnTo>
                    <a:pt x="516" y="246"/>
                  </a:lnTo>
                  <a:lnTo>
                    <a:pt x="516" y="204"/>
                  </a:lnTo>
                  <a:lnTo>
                    <a:pt x="510" y="198"/>
                  </a:lnTo>
                  <a:lnTo>
                    <a:pt x="498" y="192"/>
                  </a:lnTo>
                  <a:lnTo>
                    <a:pt x="492" y="192"/>
                  </a:lnTo>
                  <a:lnTo>
                    <a:pt x="480" y="186"/>
                  </a:lnTo>
                  <a:lnTo>
                    <a:pt x="456" y="186"/>
                  </a:lnTo>
                  <a:lnTo>
                    <a:pt x="450" y="192"/>
                  </a:lnTo>
                  <a:lnTo>
                    <a:pt x="438" y="192"/>
                  </a:lnTo>
                  <a:lnTo>
                    <a:pt x="426" y="180"/>
                  </a:lnTo>
                  <a:lnTo>
                    <a:pt x="426" y="168"/>
                  </a:lnTo>
                  <a:lnTo>
                    <a:pt x="432" y="156"/>
                  </a:lnTo>
                  <a:lnTo>
                    <a:pt x="432" y="144"/>
                  </a:lnTo>
                  <a:lnTo>
                    <a:pt x="414" y="144"/>
                  </a:lnTo>
                  <a:lnTo>
                    <a:pt x="414" y="120"/>
                  </a:lnTo>
                  <a:lnTo>
                    <a:pt x="396" y="114"/>
                  </a:lnTo>
                  <a:lnTo>
                    <a:pt x="384" y="126"/>
                  </a:lnTo>
                  <a:lnTo>
                    <a:pt x="342" y="126"/>
                  </a:lnTo>
                  <a:lnTo>
                    <a:pt x="336" y="132"/>
                  </a:lnTo>
                  <a:lnTo>
                    <a:pt x="324" y="138"/>
                  </a:lnTo>
                  <a:lnTo>
                    <a:pt x="312" y="138"/>
                  </a:lnTo>
                  <a:lnTo>
                    <a:pt x="312" y="132"/>
                  </a:lnTo>
                  <a:lnTo>
                    <a:pt x="306" y="132"/>
                  </a:lnTo>
                  <a:lnTo>
                    <a:pt x="294" y="138"/>
                  </a:lnTo>
                  <a:lnTo>
                    <a:pt x="264" y="108"/>
                  </a:lnTo>
                  <a:lnTo>
                    <a:pt x="258" y="114"/>
                  </a:lnTo>
                  <a:lnTo>
                    <a:pt x="246" y="120"/>
                  </a:lnTo>
                  <a:lnTo>
                    <a:pt x="240" y="126"/>
                  </a:lnTo>
                  <a:lnTo>
                    <a:pt x="222" y="126"/>
                  </a:lnTo>
                  <a:lnTo>
                    <a:pt x="210" y="114"/>
                  </a:lnTo>
                  <a:lnTo>
                    <a:pt x="186" y="114"/>
                  </a:lnTo>
                  <a:lnTo>
                    <a:pt x="174" y="108"/>
                  </a:lnTo>
                  <a:lnTo>
                    <a:pt x="156" y="108"/>
                  </a:lnTo>
                  <a:lnTo>
                    <a:pt x="150" y="114"/>
                  </a:lnTo>
                  <a:lnTo>
                    <a:pt x="138" y="114"/>
                  </a:lnTo>
                  <a:lnTo>
                    <a:pt x="126" y="120"/>
                  </a:lnTo>
                  <a:lnTo>
                    <a:pt x="120" y="114"/>
                  </a:lnTo>
                  <a:lnTo>
                    <a:pt x="120" y="108"/>
                  </a:lnTo>
                  <a:lnTo>
                    <a:pt x="114" y="102"/>
                  </a:lnTo>
                  <a:lnTo>
                    <a:pt x="114" y="90"/>
                  </a:lnTo>
                  <a:lnTo>
                    <a:pt x="126" y="84"/>
                  </a:lnTo>
                  <a:lnTo>
                    <a:pt x="132" y="78"/>
                  </a:lnTo>
                  <a:lnTo>
                    <a:pt x="132" y="66"/>
                  </a:lnTo>
                  <a:lnTo>
                    <a:pt x="138" y="60"/>
                  </a:lnTo>
                  <a:lnTo>
                    <a:pt x="150" y="60"/>
                  </a:lnTo>
                  <a:lnTo>
                    <a:pt x="186" y="72"/>
                  </a:lnTo>
                  <a:lnTo>
                    <a:pt x="198" y="78"/>
                  </a:lnTo>
                  <a:lnTo>
                    <a:pt x="204" y="78"/>
                  </a:lnTo>
                  <a:lnTo>
                    <a:pt x="210" y="72"/>
                  </a:lnTo>
                  <a:lnTo>
                    <a:pt x="210" y="66"/>
                  </a:lnTo>
                  <a:lnTo>
                    <a:pt x="204" y="60"/>
                  </a:lnTo>
                  <a:lnTo>
                    <a:pt x="198" y="60"/>
                  </a:lnTo>
                  <a:lnTo>
                    <a:pt x="186" y="54"/>
                  </a:lnTo>
                  <a:lnTo>
                    <a:pt x="180" y="48"/>
                  </a:lnTo>
                  <a:lnTo>
                    <a:pt x="174" y="48"/>
                  </a:lnTo>
                  <a:lnTo>
                    <a:pt x="198" y="12"/>
                  </a:lnTo>
                  <a:lnTo>
                    <a:pt x="192" y="6"/>
                  </a:lnTo>
                  <a:lnTo>
                    <a:pt x="180" y="0"/>
                  </a:lnTo>
                  <a:lnTo>
                    <a:pt x="162" y="0"/>
                  </a:lnTo>
                  <a:lnTo>
                    <a:pt x="156" y="12"/>
                  </a:lnTo>
                  <a:lnTo>
                    <a:pt x="144" y="18"/>
                  </a:lnTo>
                  <a:lnTo>
                    <a:pt x="138" y="30"/>
                  </a:lnTo>
                  <a:lnTo>
                    <a:pt x="132" y="30"/>
                  </a:lnTo>
                  <a:lnTo>
                    <a:pt x="114" y="12"/>
                  </a:lnTo>
                  <a:lnTo>
                    <a:pt x="102" y="12"/>
                  </a:lnTo>
                  <a:lnTo>
                    <a:pt x="102" y="24"/>
                  </a:lnTo>
                  <a:lnTo>
                    <a:pt x="96" y="30"/>
                  </a:lnTo>
                  <a:lnTo>
                    <a:pt x="96" y="42"/>
                  </a:lnTo>
                  <a:lnTo>
                    <a:pt x="108" y="54"/>
                  </a:lnTo>
                  <a:lnTo>
                    <a:pt x="108" y="60"/>
                  </a:lnTo>
                  <a:lnTo>
                    <a:pt x="66" y="60"/>
                  </a:lnTo>
                  <a:lnTo>
                    <a:pt x="90" y="84"/>
                  </a:lnTo>
                  <a:lnTo>
                    <a:pt x="72" y="96"/>
                  </a:lnTo>
                  <a:lnTo>
                    <a:pt x="78" y="96"/>
                  </a:lnTo>
                  <a:lnTo>
                    <a:pt x="78" y="108"/>
                  </a:lnTo>
                  <a:lnTo>
                    <a:pt x="54" y="120"/>
                  </a:lnTo>
                  <a:lnTo>
                    <a:pt x="6" y="120"/>
                  </a:lnTo>
                  <a:lnTo>
                    <a:pt x="0" y="126"/>
                  </a:lnTo>
                  <a:lnTo>
                    <a:pt x="0" y="144"/>
                  </a:lnTo>
                  <a:lnTo>
                    <a:pt x="18" y="144"/>
                  </a:lnTo>
                  <a:lnTo>
                    <a:pt x="30" y="156"/>
                  </a:lnTo>
                  <a:lnTo>
                    <a:pt x="36" y="156"/>
                  </a:lnTo>
                  <a:lnTo>
                    <a:pt x="42" y="162"/>
                  </a:lnTo>
                  <a:lnTo>
                    <a:pt x="54" y="162"/>
                  </a:lnTo>
                  <a:lnTo>
                    <a:pt x="66" y="174"/>
                  </a:lnTo>
                  <a:lnTo>
                    <a:pt x="66" y="180"/>
                  </a:lnTo>
                  <a:lnTo>
                    <a:pt x="60" y="186"/>
                  </a:lnTo>
                  <a:lnTo>
                    <a:pt x="60" y="204"/>
                  </a:lnTo>
                  <a:lnTo>
                    <a:pt x="66" y="210"/>
                  </a:lnTo>
                  <a:lnTo>
                    <a:pt x="78" y="216"/>
                  </a:lnTo>
                  <a:lnTo>
                    <a:pt x="90" y="228"/>
                  </a:lnTo>
                  <a:lnTo>
                    <a:pt x="90" y="246"/>
                  </a:lnTo>
                  <a:lnTo>
                    <a:pt x="84" y="258"/>
                  </a:lnTo>
                  <a:lnTo>
                    <a:pt x="72" y="264"/>
                  </a:lnTo>
                  <a:lnTo>
                    <a:pt x="66" y="276"/>
                  </a:lnTo>
                  <a:lnTo>
                    <a:pt x="60" y="282"/>
                  </a:lnTo>
                  <a:lnTo>
                    <a:pt x="60" y="306"/>
                  </a:lnTo>
                  <a:lnTo>
                    <a:pt x="66" y="312"/>
                  </a:lnTo>
                  <a:lnTo>
                    <a:pt x="78" y="318"/>
                  </a:lnTo>
                  <a:lnTo>
                    <a:pt x="84" y="324"/>
                  </a:lnTo>
                  <a:lnTo>
                    <a:pt x="90" y="324"/>
                  </a:lnTo>
                  <a:lnTo>
                    <a:pt x="108" y="306"/>
                  </a:lnTo>
                  <a:lnTo>
                    <a:pt x="120" y="300"/>
                  </a:lnTo>
                  <a:lnTo>
                    <a:pt x="126" y="294"/>
                  </a:lnTo>
                  <a:lnTo>
                    <a:pt x="138" y="294"/>
                  </a:lnTo>
                  <a:lnTo>
                    <a:pt x="144" y="300"/>
                  </a:lnTo>
                  <a:lnTo>
                    <a:pt x="150" y="312"/>
                  </a:lnTo>
                  <a:lnTo>
                    <a:pt x="156" y="318"/>
                  </a:lnTo>
                  <a:lnTo>
                    <a:pt x="162" y="318"/>
                  </a:lnTo>
                  <a:lnTo>
                    <a:pt x="162" y="288"/>
                  </a:lnTo>
                  <a:lnTo>
                    <a:pt x="174" y="276"/>
                  </a:lnTo>
                  <a:lnTo>
                    <a:pt x="186" y="270"/>
                  </a:lnTo>
                  <a:lnTo>
                    <a:pt x="204" y="270"/>
                  </a:lnTo>
                  <a:lnTo>
                    <a:pt x="216" y="282"/>
                  </a:lnTo>
                  <a:lnTo>
                    <a:pt x="222" y="258"/>
                  </a:lnTo>
                  <a:lnTo>
                    <a:pt x="216" y="258"/>
                  </a:lnTo>
                  <a:lnTo>
                    <a:pt x="210" y="252"/>
                  </a:lnTo>
                  <a:lnTo>
                    <a:pt x="210" y="246"/>
                  </a:lnTo>
                  <a:lnTo>
                    <a:pt x="222" y="234"/>
                  </a:lnTo>
                  <a:lnTo>
                    <a:pt x="228" y="234"/>
                  </a:lnTo>
                  <a:lnTo>
                    <a:pt x="234" y="228"/>
                  </a:lnTo>
                  <a:lnTo>
                    <a:pt x="234" y="204"/>
                  </a:lnTo>
                  <a:lnTo>
                    <a:pt x="240" y="198"/>
                  </a:lnTo>
                  <a:lnTo>
                    <a:pt x="258" y="198"/>
                  </a:lnTo>
                  <a:lnTo>
                    <a:pt x="276" y="216"/>
                  </a:lnTo>
                  <a:lnTo>
                    <a:pt x="276" y="246"/>
                  </a:lnTo>
                  <a:lnTo>
                    <a:pt x="294" y="246"/>
                  </a:lnTo>
                  <a:lnTo>
                    <a:pt x="306" y="312"/>
                  </a:lnTo>
                  <a:lnTo>
                    <a:pt x="306" y="318"/>
                  </a:lnTo>
                  <a:lnTo>
                    <a:pt x="336" y="348"/>
                  </a:lnTo>
                  <a:lnTo>
                    <a:pt x="342" y="348"/>
                  </a:lnTo>
                  <a:lnTo>
                    <a:pt x="348" y="342"/>
                  </a:lnTo>
                  <a:lnTo>
                    <a:pt x="360" y="336"/>
                  </a:lnTo>
                  <a:lnTo>
                    <a:pt x="366" y="324"/>
                  </a:lnTo>
                  <a:lnTo>
                    <a:pt x="372" y="318"/>
                  </a:lnTo>
                  <a:lnTo>
                    <a:pt x="390" y="318"/>
                  </a:lnTo>
                  <a:lnTo>
                    <a:pt x="396" y="312"/>
                  </a:lnTo>
                  <a:lnTo>
                    <a:pt x="402" y="300"/>
                  </a:lnTo>
                  <a:lnTo>
                    <a:pt x="408" y="294"/>
                  </a:lnTo>
                  <a:lnTo>
                    <a:pt x="432" y="282"/>
                  </a:lnTo>
                  <a:lnTo>
                    <a:pt x="456" y="282"/>
                  </a:lnTo>
                  <a:lnTo>
                    <a:pt x="456" y="300"/>
                  </a:lnTo>
                  <a:lnTo>
                    <a:pt x="492" y="288"/>
                  </a:lnTo>
                  <a:lnTo>
                    <a:pt x="516" y="288"/>
                  </a:lnTo>
                  <a:lnTo>
                    <a:pt x="522" y="294"/>
                  </a:lnTo>
                  <a:lnTo>
                    <a:pt x="546" y="294"/>
                  </a:lnTo>
                  <a:lnTo>
                    <a:pt x="552" y="288"/>
                  </a:lnTo>
                  <a:lnTo>
                    <a:pt x="540" y="276"/>
                  </a:lnTo>
                  <a:lnTo>
                    <a:pt x="534" y="276"/>
                  </a:lnTo>
                  <a:lnTo>
                    <a:pt x="528" y="27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7" name="Taiwan" descr="© INSCALE GmbH, 05.05.2010&#10;http://www.presentationload.com/">
              <a:extLst>
                <a:ext uri="{FF2B5EF4-FFF2-40B4-BE49-F238E27FC236}">
                  <a16:creationId xmlns:a16="http://schemas.microsoft.com/office/drawing/2014/main" id="{A141E53D-9988-7FDF-EDF5-3AC58F77B5FB}"/>
                </a:ext>
              </a:extLst>
            </p:cNvPr>
            <p:cNvSpPr>
              <a:spLocks/>
            </p:cNvSpPr>
            <p:nvPr/>
          </p:nvSpPr>
          <p:spPr bwMode="gray">
            <a:xfrm>
              <a:off x="9541019" y="3422279"/>
              <a:ext cx="57167" cy="127241"/>
            </a:xfrm>
            <a:custGeom>
              <a:avLst/>
              <a:gdLst>
                <a:gd name="T0" fmla="*/ 2147483647 w 120"/>
                <a:gd name="T1" fmla="*/ 2147483647 h 270"/>
                <a:gd name="T2" fmla="*/ 2147483647 w 120"/>
                <a:gd name="T3" fmla="*/ 2147483647 h 270"/>
                <a:gd name="T4" fmla="*/ 2147483647 w 120"/>
                <a:gd name="T5" fmla="*/ 2147483647 h 270"/>
                <a:gd name="T6" fmla="*/ 2147483647 w 120"/>
                <a:gd name="T7" fmla="*/ 2147483647 h 270"/>
                <a:gd name="T8" fmla="*/ 2147483647 w 120"/>
                <a:gd name="T9" fmla="*/ 2147483647 h 270"/>
                <a:gd name="T10" fmla="*/ 2147483647 w 120"/>
                <a:gd name="T11" fmla="*/ 2147483647 h 270"/>
                <a:gd name="T12" fmla="*/ 2147483647 w 120"/>
                <a:gd name="T13" fmla="*/ 2147483647 h 270"/>
                <a:gd name="T14" fmla="*/ 2147483647 w 120"/>
                <a:gd name="T15" fmla="*/ 2147483647 h 270"/>
                <a:gd name="T16" fmla="*/ 2147483647 w 120"/>
                <a:gd name="T17" fmla="*/ 2147483647 h 270"/>
                <a:gd name="T18" fmla="*/ 2147483647 w 120"/>
                <a:gd name="T19" fmla="*/ 2147483647 h 270"/>
                <a:gd name="T20" fmla="*/ 2147483647 w 120"/>
                <a:gd name="T21" fmla="*/ 0 h 270"/>
                <a:gd name="T22" fmla="*/ 2147483647 w 120"/>
                <a:gd name="T23" fmla="*/ 2147483647 h 270"/>
                <a:gd name="T24" fmla="*/ 2147483647 w 120"/>
                <a:gd name="T25" fmla="*/ 2147483647 h 270"/>
                <a:gd name="T26" fmla="*/ 2147483647 w 120"/>
                <a:gd name="T27" fmla="*/ 2147483647 h 270"/>
                <a:gd name="T28" fmla="*/ 2147483647 w 120"/>
                <a:gd name="T29" fmla="*/ 2147483647 h 270"/>
                <a:gd name="T30" fmla="*/ 0 w 120"/>
                <a:gd name="T31" fmla="*/ 2147483647 h 270"/>
                <a:gd name="T32" fmla="*/ 0 w 120"/>
                <a:gd name="T33" fmla="*/ 2147483647 h 270"/>
                <a:gd name="T34" fmla="*/ 2147483647 w 120"/>
                <a:gd name="T35" fmla="*/ 2147483647 h 270"/>
                <a:gd name="T36" fmla="*/ 2147483647 w 120"/>
                <a:gd name="T37" fmla="*/ 2147483647 h 270"/>
                <a:gd name="T38" fmla="*/ 2147483647 w 120"/>
                <a:gd name="T39" fmla="*/ 2147483647 h 270"/>
                <a:gd name="T40" fmla="*/ 2147483647 w 120"/>
                <a:gd name="T41" fmla="*/ 2147483647 h 270"/>
                <a:gd name="T42" fmla="*/ 2147483647 w 120"/>
                <a:gd name="T43" fmla="*/ 2147483647 h 270"/>
                <a:gd name="T44" fmla="*/ 2147483647 w 120"/>
                <a:gd name="T45" fmla="*/ 2147483647 h 270"/>
                <a:gd name="T46" fmla="*/ 2147483647 w 120"/>
                <a:gd name="T47" fmla="*/ 2147483647 h 270"/>
                <a:gd name="T48" fmla="*/ 2147483647 w 120"/>
                <a:gd name="T49" fmla="*/ 2147483647 h 270"/>
                <a:gd name="T50" fmla="*/ 2147483647 w 120"/>
                <a:gd name="T51" fmla="*/ 2147483647 h 27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0"/>
                <a:gd name="T79" fmla="*/ 0 h 270"/>
                <a:gd name="T80" fmla="*/ 120 w 120"/>
                <a:gd name="T81" fmla="*/ 270 h 27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0" h="270">
                  <a:moveTo>
                    <a:pt x="84" y="270"/>
                  </a:moveTo>
                  <a:lnTo>
                    <a:pt x="84" y="222"/>
                  </a:lnTo>
                  <a:lnTo>
                    <a:pt x="90" y="216"/>
                  </a:lnTo>
                  <a:lnTo>
                    <a:pt x="102" y="192"/>
                  </a:lnTo>
                  <a:lnTo>
                    <a:pt x="102" y="102"/>
                  </a:lnTo>
                  <a:lnTo>
                    <a:pt x="108" y="96"/>
                  </a:lnTo>
                  <a:lnTo>
                    <a:pt x="114" y="84"/>
                  </a:lnTo>
                  <a:lnTo>
                    <a:pt x="114" y="54"/>
                  </a:lnTo>
                  <a:lnTo>
                    <a:pt x="120" y="36"/>
                  </a:lnTo>
                  <a:lnTo>
                    <a:pt x="120" y="24"/>
                  </a:lnTo>
                  <a:lnTo>
                    <a:pt x="72" y="0"/>
                  </a:lnTo>
                  <a:lnTo>
                    <a:pt x="48" y="30"/>
                  </a:lnTo>
                  <a:lnTo>
                    <a:pt x="42" y="42"/>
                  </a:lnTo>
                  <a:lnTo>
                    <a:pt x="30" y="78"/>
                  </a:lnTo>
                  <a:lnTo>
                    <a:pt x="12" y="114"/>
                  </a:lnTo>
                  <a:lnTo>
                    <a:pt x="0" y="150"/>
                  </a:lnTo>
                  <a:lnTo>
                    <a:pt x="0" y="168"/>
                  </a:lnTo>
                  <a:lnTo>
                    <a:pt x="6" y="180"/>
                  </a:lnTo>
                  <a:lnTo>
                    <a:pt x="18" y="192"/>
                  </a:lnTo>
                  <a:lnTo>
                    <a:pt x="24" y="204"/>
                  </a:lnTo>
                  <a:lnTo>
                    <a:pt x="36" y="210"/>
                  </a:lnTo>
                  <a:lnTo>
                    <a:pt x="42" y="222"/>
                  </a:lnTo>
                  <a:lnTo>
                    <a:pt x="42" y="228"/>
                  </a:lnTo>
                  <a:lnTo>
                    <a:pt x="48" y="234"/>
                  </a:lnTo>
                  <a:lnTo>
                    <a:pt x="60" y="258"/>
                  </a:lnTo>
                  <a:lnTo>
                    <a:pt x="84" y="27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8" name="Syria" descr="© INSCALE GmbH, 05.05.2010&#10;http://www.presentationload.com/">
              <a:extLst>
                <a:ext uri="{FF2B5EF4-FFF2-40B4-BE49-F238E27FC236}">
                  <a16:creationId xmlns:a16="http://schemas.microsoft.com/office/drawing/2014/main" id="{A80CBC0F-917D-0917-0087-350F0B57BD57}"/>
                </a:ext>
              </a:extLst>
            </p:cNvPr>
            <p:cNvSpPr>
              <a:spLocks/>
            </p:cNvSpPr>
            <p:nvPr/>
          </p:nvSpPr>
          <p:spPr bwMode="gray">
            <a:xfrm>
              <a:off x="6743562" y="2963106"/>
              <a:ext cx="212068" cy="195473"/>
            </a:xfrm>
            <a:custGeom>
              <a:avLst/>
              <a:gdLst>
                <a:gd name="T0" fmla="*/ 2147483647 w 450"/>
                <a:gd name="T1" fmla="*/ 2147483647 h 414"/>
                <a:gd name="T2" fmla="*/ 2147483647 w 450"/>
                <a:gd name="T3" fmla="*/ 2147483647 h 414"/>
                <a:gd name="T4" fmla="*/ 2147483647 w 450"/>
                <a:gd name="T5" fmla="*/ 2147483647 h 414"/>
                <a:gd name="T6" fmla="*/ 2147483647 w 450"/>
                <a:gd name="T7" fmla="*/ 0 h 414"/>
                <a:gd name="T8" fmla="*/ 2147483647 w 450"/>
                <a:gd name="T9" fmla="*/ 2147483647 h 414"/>
                <a:gd name="T10" fmla="*/ 2147483647 w 450"/>
                <a:gd name="T11" fmla="*/ 2147483647 h 414"/>
                <a:gd name="T12" fmla="*/ 2147483647 w 450"/>
                <a:gd name="T13" fmla="*/ 2147483647 h 414"/>
                <a:gd name="T14" fmla="*/ 2147483647 w 450"/>
                <a:gd name="T15" fmla="*/ 2147483647 h 414"/>
                <a:gd name="T16" fmla="*/ 2147483647 w 450"/>
                <a:gd name="T17" fmla="*/ 2147483647 h 414"/>
                <a:gd name="T18" fmla="*/ 2147483647 w 450"/>
                <a:gd name="T19" fmla="*/ 2147483647 h 414"/>
                <a:gd name="T20" fmla="*/ 2147483647 w 450"/>
                <a:gd name="T21" fmla="*/ 2147483647 h 414"/>
                <a:gd name="T22" fmla="*/ 2147483647 w 450"/>
                <a:gd name="T23" fmla="*/ 2147483647 h 414"/>
                <a:gd name="T24" fmla="*/ 2147483647 w 450"/>
                <a:gd name="T25" fmla="*/ 2147483647 h 414"/>
                <a:gd name="T26" fmla="*/ 2147483647 w 450"/>
                <a:gd name="T27" fmla="*/ 2147483647 h 414"/>
                <a:gd name="T28" fmla="*/ 2147483647 w 450"/>
                <a:gd name="T29" fmla="*/ 2147483647 h 414"/>
                <a:gd name="T30" fmla="*/ 2147483647 w 450"/>
                <a:gd name="T31" fmla="*/ 2147483647 h 414"/>
                <a:gd name="T32" fmla="*/ 2147483647 w 450"/>
                <a:gd name="T33" fmla="*/ 2147483647 h 414"/>
                <a:gd name="T34" fmla="*/ 2147483647 w 450"/>
                <a:gd name="T35" fmla="*/ 2147483647 h 414"/>
                <a:gd name="T36" fmla="*/ 2147483647 w 450"/>
                <a:gd name="T37" fmla="*/ 2147483647 h 414"/>
                <a:gd name="T38" fmla="*/ 2147483647 w 450"/>
                <a:gd name="T39" fmla="*/ 2147483647 h 414"/>
                <a:gd name="T40" fmla="*/ 2147483647 w 450"/>
                <a:gd name="T41" fmla="*/ 2147483647 h 414"/>
                <a:gd name="T42" fmla="*/ 2147483647 w 450"/>
                <a:gd name="T43" fmla="*/ 2147483647 h 414"/>
                <a:gd name="T44" fmla="*/ 2147483647 w 450"/>
                <a:gd name="T45" fmla="*/ 2147483647 h 414"/>
                <a:gd name="T46" fmla="*/ 2147483647 w 450"/>
                <a:gd name="T47" fmla="*/ 2147483647 h 414"/>
                <a:gd name="T48" fmla="*/ 2147483647 w 450"/>
                <a:gd name="T49" fmla="*/ 2147483647 h 414"/>
                <a:gd name="T50" fmla="*/ 2147483647 w 450"/>
                <a:gd name="T51" fmla="*/ 2147483647 h 414"/>
                <a:gd name="T52" fmla="*/ 2147483647 w 450"/>
                <a:gd name="T53" fmla="*/ 2147483647 h 414"/>
                <a:gd name="T54" fmla="*/ 2147483647 w 450"/>
                <a:gd name="T55" fmla="*/ 2147483647 h 414"/>
                <a:gd name="T56" fmla="*/ 2147483647 w 450"/>
                <a:gd name="T57" fmla="*/ 2147483647 h 414"/>
                <a:gd name="T58" fmla="*/ 2147483647 w 450"/>
                <a:gd name="T59" fmla="*/ 2147483647 h 414"/>
                <a:gd name="T60" fmla="*/ 2147483647 w 450"/>
                <a:gd name="T61" fmla="*/ 2147483647 h 414"/>
                <a:gd name="T62" fmla="*/ 2147483647 w 450"/>
                <a:gd name="T63" fmla="*/ 2147483647 h 414"/>
                <a:gd name="T64" fmla="*/ 2147483647 w 450"/>
                <a:gd name="T65" fmla="*/ 2147483647 h 414"/>
                <a:gd name="T66" fmla="*/ 2147483647 w 450"/>
                <a:gd name="T67" fmla="*/ 2147483647 h 414"/>
                <a:gd name="T68" fmla="*/ 2147483647 w 450"/>
                <a:gd name="T69" fmla="*/ 2147483647 h 414"/>
                <a:gd name="T70" fmla="*/ 2147483647 w 450"/>
                <a:gd name="T71" fmla="*/ 2147483647 h 414"/>
                <a:gd name="T72" fmla="*/ 2147483647 w 450"/>
                <a:gd name="T73" fmla="*/ 2147483647 h 414"/>
                <a:gd name="T74" fmla="*/ 2147483647 w 450"/>
                <a:gd name="T75" fmla="*/ 2147483647 h 414"/>
                <a:gd name="T76" fmla="*/ 2147483647 w 450"/>
                <a:gd name="T77" fmla="*/ 2147483647 h 414"/>
                <a:gd name="T78" fmla="*/ 2147483647 w 450"/>
                <a:gd name="T79" fmla="*/ 2147483647 h 414"/>
                <a:gd name="T80" fmla="*/ 2147483647 w 450"/>
                <a:gd name="T81" fmla="*/ 2147483647 h 414"/>
                <a:gd name="T82" fmla="*/ 2147483647 w 450"/>
                <a:gd name="T83" fmla="*/ 2147483647 h 414"/>
                <a:gd name="T84" fmla="*/ 2147483647 w 450"/>
                <a:gd name="T85" fmla="*/ 2147483647 h 414"/>
                <a:gd name="T86" fmla="*/ 2147483647 w 450"/>
                <a:gd name="T87" fmla="*/ 2147483647 h 414"/>
                <a:gd name="T88" fmla="*/ 2147483647 w 450"/>
                <a:gd name="T89" fmla="*/ 2147483647 h 414"/>
                <a:gd name="T90" fmla="*/ 2147483647 w 450"/>
                <a:gd name="T91" fmla="*/ 2147483647 h 414"/>
                <a:gd name="T92" fmla="*/ 2147483647 w 450"/>
                <a:gd name="T93" fmla="*/ 2147483647 h 414"/>
                <a:gd name="T94" fmla="*/ 2147483647 w 450"/>
                <a:gd name="T95" fmla="*/ 2147483647 h 414"/>
                <a:gd name="T96" fmla="*/ 2147483647 w 450"/>
                <a:gd name="T97" fmla="*/ 2147483647 h 41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50"/>
                <a:gd name="T148" fmla="*/ 0 h 414"/>
                <a:gd name="T149" fmla="*/ 450 w 450"/>
                <a:gd name="T150" fmla="*/ 414 h 41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50" h="414">
                  <a:moveTo>
                    <a:pt x="426" y="60"/>
                  </a:moveTo>
                  <a:lnTo>
                    <a:pt x="432" y="54"/>
                  </a:lnTo>
                  <a:lnTo>
                    <a:pt x="438" y="42"/>
                  </a:lnTo>
                  <a:lnTo>
                    <a:pt x="450" y="30"/>
                  </a:lnTo>
                  <a:lnTo>
                    <a:pt x="444" y="30"/>
                  </a:lnTo>
                  <a:lnTo>
                    <a:pt x="438" y="24"/>
                  </a:lnTo>
                  <a:lnTo>
                    <a:pt x="438" y="0"/>
                  </a:lnTo>
                  <a:lnTo>
                    <a:pt x="432" y="0"/>
                  </a:lnTo>
                  <a:lnTo>
                    <a:pt x="432" y="6"/>
                  </a:lnTo>
                  <a:lnTo>
                    <a:pt x="426" y="18"/>
                  </a:lnTo>
                  <a:lnTo>
                    <a:pt x="402" y="18"/>
                  </a:lnTo>
                  <a:lnTo>
                    <a:pt x="390" y="30"/>
                  </a:lnTo>
                  <a:lnTo>
                    <a:pt x="372" y="30"/>
                  </a:lnTo>
                  <a:lnTo>
                    <a:pt x="366" y="24"/>
                  </a:lnTo>
                  <a:lnTo>
                    <a:pt x="318" y="24"/>
                  </a:lnTo>
                  <a:lnTo>
                    <a:pt x="306" y="30"/>
                  </a:lnTo>
                  <a:lnTo>
                    <a:pt x="294" y="42"/>
                  </a:lnTo>
                  <a:lnTo>
                    <a:pt x="282" y="48"/>
                  </a:lnTo>
                  <a:lnTo>
                    <a:pt x="276" y="54"/>
                  </a:lnTo>
                  <a:lnTo>
                    <a:pt x="258" y="54"/>
                  </a:lnTo>
                  <a:lnTo>
                    <a:pt x="246" y="60"/>
                  </a:lnTo>
                  <a:lnTo>
                    <a:pt x="234" y="60"/>
                  </a:lnTo>
                  <a:lnTo>
                    <a:pt x="222" y="54"/>
                  </a:lnTo>
                  <a:lnTo>
                    <a:pt x="204" y="54"/>
                  </a:lnTo>
                  <a:lnTo>
                    <a:pt x="192" y="42"/>
                  </a:lnTo>
                  <a:lnTo>
                    <a:pt x="180" y="36"/>
                  </a:lnTo>
                  <a:lnTo>
                    <a:pt x="174" y="30"/>
                  </a:lnTo>
                  <a:lnTo>
                    <a:pt x="168" y="30"/>
                  </a:lnTo>
                  <a:lnTo>
                    <a:pt x="150" y="48"/>
                  </a:lnTo>
                  <a:lnTo>
                    <a:pt x="144" y="48"/>
                  </a:lnTo>
                  <a:lnTo>
                    <a:pt x="138" y="54"/>
                  </a:lnTo>
                  <a:lnTo>
                    <a:pt x="120" y="60"/>
                  </a:lnTo>
                  <a:lnTo>
                    <a:pt x="84" y="60"/>
                  </a:lnTo>
                  <a:lnTo>
                    <a:pt x="84" y="54"/>
                  </a:lnTo>
                  <a:lnTo>
                    <a:pt x="90" y="48"/>
                  </a:lnTo>
                  <a:lnTo>
                    <a:pt x="66" y="48"/>
                  </a:lnTo>
                  <a:lnTo>
                    <a:pt x="66" y="78"/>
                  </a:lnTo>
                  <a:lnTo>
                    <a:pt x="72" y="78"/>
                  </a:lnTo>
                  <a:lnTo>
                    <a:pt x="72" y="102"/>
                  </a:lnTo>
                  <a:lnTo>
                    <a:pt x="60" y="102"/>
                  </a:lnTo>
                  <a:lnTo>
                    <a:pt x="54" y="96"/>
                  </a:lnTo>
                  <a:lnTo>
                    <a:pt x="54" y="114"/>
                  </a:lnTo>
                  <a:lnTo>
                    <a:pt x="48" y="120"/>
                  </a:lnTo>
                  <a:lnTo>
                    <a:pt x="48" y="126"/>
                  </a:lnTo>
                  <a:lnTo>
                    <a:pt x="36" y="126"/>
                  </a:lnTo>
                  <a:lnTo>
                    <a:pt x="24" y="114"/>
                  </a:lnTo>
                  <a:lnTo>
                    <a:pt x="18" y="120"/>
                  </a:lnTo>
                  <a:lnTo>
                    <a:pt x="12" y="132"/>
                  </a:lnTo>
                  <a:lnTo>
                    <a:pt x="12" y="150"/>
                  </a:lnTo>
                  <a:lnTo>
                    <a:pt x="6" y="150"/>
                  </a:lnTo>
                  <a:lnTo>
                    <a:pt x="0" y="198"/>
                  </a:lnTo>
                  <a:lnTo>
                    <a:pt x="6" y="204"/>
                  </a:lnTo>
                  <a:lnTo>
                    <a:pt x="18" y="210"/>
                  </a:lnTo>
                  <a:lnTo>
                    <a:pt x="24" y="216"/>
                  </a:lnTo>
                  <a:lnTo>
                    <a:pt x="24" y="222"/>
                  </a:lnTo>
                  <a:lnTo>
                    <a:pt x="72" y="222"/>
                  </a:lnTo>
                  <a:lnTo>
                    <a:pt x="66" y="234"/>
                  </a:lnTo>
                  <a:lnTo>
                    <a:pt x="72" y="240"/>
                  </a:lnTo>
                  <a:lnTo>
                    <a:pt x="78" y="252"/>
                  </a:lnTo>
                  <a:lnTo>
                    <a:pt x="78" y="270"/>
                  </a:lnTo>
                  <a:lnTo>
                    <a:pt x="72" y="282"/>
                  </a:lnTo>
                  <a:lnTo>
                    <a:pt x="66" y="282"/>
                  </a:lnTo>
                  <a:lnTo>
                    <a:pt x="54" y="288"/>
                  </a:lnTo>
                  <a:lnTo>
                    <a:pt x="48" y="288"/>
                  </a:lnTo>
                  <a:lnTo>
                    <a:pt x="42" y="294"/>
                  </a:lnTo>
                  <a:lnTo>
                    <a:pt x="42" y="318"/>
                  </a:lnTo>
                  <a:lnTo>
                    <a:pt x="24" y="336"/>
                  </a:lnTo>
                  <a:lnTo>
                    <a:pt x="30" y="378"/>
                  </a:lnTo>
                  <a:lnTo>
                    <a:pt x="36" y="378"/>
                  </a:lnTo>
                  <a:lnTo>
                    <a:pt x="72" y="396"/>
                  </a:lnTo>
                  <a:lnTo>
                    <a:pt x="84" y="408"/>
                  </a:lnTo>
                  <a:lnTo>
                    <a:pt x="96" y="414"/>
                  </a:lnTo>
                  <a:lnTo>
                    <a:pt x="114" y="414"/>
                  </a:lnTo>
                  <a:lnTo>
                    <a:pt x="174" y="384"/>
                  </a:lnTo>
                  <a:lnTo>
                    <a:pt x="204" y="354"/>
                  </a:lnTo>
                  <a:lnTo>
                    <a:pt x="228" y="336"/>
                  </a:lnTo>
                  <a:lnTo>
                    <a:pt x="240" y="324"/>
                  </a:lnTo>
                  <a:lnTo>
                    <a:pt x="300" y="276"/>
                  </a:lnTo>
                  <a:lnTo>
                    <a:pt x="312" y="270"/>
                  </a:lnTo>
                  <a:lnTo>
                    <a:pt x="372" y="246"/>
                  </a:lnTo>
                  <a:lnTo>
                    <a:pt x="396" y="234"/>
                  </a:lnTo>
                  <a:lnTo>
                    <a:pt x="402" y="228"/>
                  </a:lnTo>
                  <a:lnTo>
                    <a:pt x="402" y="222"/>
                  </a:lnTo>
                  <a:lnTo>
                    <a:pt x="384" y="204"/>
                  </a:lnTo>
                  <a:lnTo>
                    <a:pt x="384" y="198"/>
                  </a:lnTo>
                  <a:lnTo>
                    <a:pt x="390" y="180"/>
                  </a:lnTo>
                  <a:lnTo>
                    <a:pt x="396" y="168"/>
                  </a:lnTo>
                  <a:lnTo>
                    <a:pt x="396" y="138"/>
                  </a:lnTo>
                  <a:lnTo>
                    <a:pt x="390" y="126"/>
                  </a:lnTo>
                  <a:lnTo>
                    <a:pt x="390" y="114"/>
                  </a:lnTo>
                  <a:lnTo>
                    <a:pt x="384" y="108"/>
                  </a:lnTo>
                  <a:lnTo>
                    <a:pt x="378" y="96"/>
                  </a:lnTo>
                  <a:lnTo>
                    <a:pt x="378" y="84"/>
                  </a:lnTo>
                  <a:lnTo>
                    <a:pt x="384" y="72"/>
                  </a:lnTo>
                  <a:lnTo>
                    <a:pt x="390" y="66"/>
                  </a:lnTo>
                  <a:lnTo>
                    <a:pt x="402" y="66"/>
                  </a:lnTo>
                  <a:lnTo>
                    <a:pt x="414" y="60"/>
                  </a:lnTo>
                  <a:lnTo>
                    <a:pt x="426"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9" name="Switzerland" descr="© INSCALE GmbH, 05.05.2010&#10;http://www.presentationload.com/">
              <a:extLst>
                <a:ext uri="{FF2B5EF4-FFF2-40B4-BE49-F238E27FC236}">
                  <a16:creationId xmlns:a16="http://schemas.microsoft.com/office/drawing/2014/main" id="{D355CB63-0BE3-6DB8-D2FE-075853A88E96}"/>
                </a:ext>
              </a:extLst>
            </p:cNvPr>
            <p:cNvSpPr>
              <a:spLocks/>
            </p:cNvSpPr>
            <p:nvPr/>
          </p:nvSpPr>
          <p:spPr bwMode="gray">
            <a:xfrm>
              <a:off x="5817839" y="2570318"/>
              <a:ext cx="136462" cy="75608"/>
            </a:xfrm>
            <a:custGeom>
              <a:avLst/>
              <a:gdLst>
                <a:gd name="T0" fmla="*/ 2147483647 w 288"/>
                <a:gd name="T1" fmla="*/ 2147483647 h 162"/>
                <a:gd name="T2" fmla="*/ 2147483647 w 288"/>
                <a:gd name="T3" fmla="*/ 2147483647 h 162"/>
                <a:gd name="T4" fmla="*/ 2147483647 w 288"/>
                <a:gd name="T5" fmla="*/ 2147483647 h 162"/>
                <a:gd name="T6" fmla="*/ 2147483647 w 288"/>
                <a:gd name="T7" fmla="*/ 2147483647 h 162"/>
                <a:gd name="T8" fmla="*/ 2147483647 w 288"/>
                <a:gd name="T9" fmla="*/ 2147483647 h 162"/>
                <a:gd name="T10" fmla="*/ 2147483647 w 288"/>
                <a:gd name="T11" fmla="*/ 2147483647 h 162"/>
                <a:gd name="T12" fmla="*/ 2147483647 w 288"/>
                <a:gd name="T13" fmla="*/ 2147483647 h 162"/>
                <a:gd name="T14" fmla="*/ 0 w 288"/>
                <a:gd name="T15" fmla="*/ 2147483647 h 162"/>
                <a:gd name="T16" fmla="*/ 2147483647 w 288"/>
                <a:gd name="T17" fmla="*/ 2147483647 h 162"/>
                <a:gd name="T18" fmla="*/ 2147483647 w 288"/>
                <a:gd name="T19" fmla="*/ 2147483647 h 162"/>
                <a:gd name="T20" fmla="*/ 2147483647 w 288"/>
                <a:gd name="T21" fmla="*/ 2147483647 h 162"/>
                <a:gd name="T22" fmla="*/ 2147483647 w 288"/>
                <a:gd name="T23" fmla="*/ 2147483647 h 162"/>
                <a:gd name="T24" fmla="*/ 2147483647 w 288"/>
                <a:gd name="T25" fmla="*/ 2147483647 h 162"/>
                <a:gd name="T26" fmla="*/ 2147483647 w 288"/>
                <a:gd name="T27" fmla="*/ 2147483647 h 162"/>
                <a:gd name="T28" fmla="*/ 2147483647 w 288"/>
                <a:gd name="T29" fmla="*/ 2147483647 h 162"/>
                <a:gd name="T30" fmla="*/ 2147483647 w 288"/>
                <a:gd name="T31" fmla="*/ 2147483647 h 162"/>
                <a:gd name="T32" fmla="*/ 2147483647 w 288"/>
                <a:gd name="T33" fmla="*/ 2147483647 h 162"/>
                <a:gd name="T34" fmla="*/ 2147483647 w 288"/>
                <a:gd name="T35" fmla="*/ 2147483647 h 162"/>
                <a:gd name="T36" fmla="*/ 2147483647 w 288"/>
                <a:gd name="T37" fmla="*/ 2147483647 h 162"/>
                <a:gd name="T38" fmla="*/ 2147483647 w 288"/>
                <a:gd name="T39" fmla="*/ 2147483647 h 162"/>
                <a:gd name="T40" fmla="*/ 2147483647 w 288"/>
                <a:gd name="T41" fmla="*/ 2147483647 h 162"/>
                <a:gd name="T42" fmla="*/ 2147483647 w 288"/>
                <a:gd name="T43" fmla="*/ 2147483647 h 162"/>
                <a:gd name="T44" fmla="*/ 2147483647 w 288"/>
                <a:gd name="T45" fmla="*/ 2147483647 h 162"/>
                <a:gd name="T46" fmla="*/ 2147483647 w 288"/>
                <a:gd name="T47" fmla="*/ 2147483647 h 162"/>
                <a:gd name="T48" fmla="*/ 2147483647 w 288"/>
                <a:gd name="T49" fmla="*/ 2147483647 h 162"/>
                <a:gd name="T50" fmla="*/ 2147483647 w 288"/>
                <a:gd name="T51" fmla="*/ 2147483647 h 162"/>
                <a:gd name="T52" fmla="*/ 2147483647 w 288"/>
                <a:gd name="T53" fmla="*/ 2147483647 h 162"/>
                <a:gd name="T54" fmla="*/ 2147483647 w 288"/>
                <a:gd name="T55" fmla="*/ 2147483647 h 162"/>
                <a:gd name="T56" fmla="*/ 2147483647 w 288"/>
                <a:gd name="T57" fmla="*/ 2147483647 h 162"/>
                <a:gd name="T58" fmla="*/ 2147483647 w 288"/>
                <a:gd name="T59" fmla="*/ 2147483647 h 162"/>
                <a:gd name="T60" fmla="*/ 2147483647 w 288"/>
                <a:gd name="T61" fmla="*/ 2147483647 h 162"/>
                <a:gd name="T62" fmla="*/ 2147483647 w 288"/>
                <a:gd name="T63" fmla="*/ 2147483647 h 162"/>
                <a:gd name="T64" fmla="*/ 2147483647 w 288"/>
                <a:gd name="T65" fmla="*/ 2147483647 h 162"/>
                <a:gd name="T66" fmla="*/ 2147483647 w 288"/>
                <a:gd name="T67" fmla="*/ 0 h 162"/>
                <a:gd name="T68" fmla="*/ 2147483647 w 288"/>
                <a:gd name="T69" fmla="*/ 2147483647 h 162"/>
                <a:gd name="T70" fmla="*/ 2147483647 w 288"/>
                <a:gd name="T71" fmla="*/ 2147483647 h 162"/>
                <a:gd name="T72" fmla="*/ 2147483647 w 288"/>
                <a:gd name="T73" fmla="*/ 2147483647 h 16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8"/>
                <a:gd name="T112" fmla="*/ 0 h 162"/>
                <a:gd name="T113" fmla="*/ 288 w 288"/>
                <a:gd name="T114" fmla="*/ 162 h 16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8" h="162">
                  <a:moveTo>
                    <a:pt x="132" y="24"/>
                  </a:moveTo>
                  <a:lnTo>
                    <a:pt x="96" y="24"/>
                  </a:lnTo>
                  <a:lnTo>
                    <a:pt x="90" y="42"/>
                  </a:lnTo>
                  <a:lnTo>
                    <a:pt x="72" y="30"/>
                  </a:lnTo>
                  <a:lnTo>
                    <a:pt x="66" y="42"/>
                  </a:lnTo>
                  <a:lnTo>
                    <a:pt x="60" y="48"/>
                  </a:lnTo>
                  <a:lnTo>
                    <a:pt x="54" y="60"/>
                  </a:lnTo>
                  <a:lnTo>
                    <a:pt x="48" y="66"/>
                  </a:lnTo>
                  <a:lnTo>
                    <a:pt x="30" y="66"/>
                  </a:lnTo>
                  <a:lnTo>
                    <a:pt x="30" y="78"/>
                  </a:lnTo>
                  <a:lnTo>
                    <a:pt x="18" y="90"/>
                  </a:lnTo>
                  <a:lnTo>
                    <a:pt x="12" y="102"/>
                  </a:lnTo>
                  <a:lnTo>
                    <a:pt x="0" y="108"/>
                  </a:lnTo>
                  <a:lnTo>
                    <a:pt x="6" y="120"/>
                  </a:lnTo>
                  <a:lnTo>
                    <a:pt x="0" y="126"/>
                  </a:lnTo>
                  <a:lnTo>
                    <a:pt x="0" y="132"/>
                  </a:lnTo>
                  <a:lnTo>
                    <a:pt x="6" y="132"/>
                  </a:lnTo>
                  <a:lnTo>
                    <a:pt x="30" y="108"/>
                  </a:lnTo>
                  <a:lnTo>
                    <a:pt x="48" y="108"/>
                  </a:lnTo>
                  <a:lnTo>
                    <a:pt x="54" y="114"/>
                  </a:lnTo>
                  <a:lnTo>
                    <a:pt x="48" y="138"/>
                  </a:lnTo>
                  <a:lnTo>
                    <a:pt x="60" y="150"/>
                  </a:lnTo>
                  <a:lnTo>
                    <a:pt x="60" y="156"/>
                  </a:lnTo>
                  <a:lnTo>
                    <a:pt x="72" y="156"/>
                  </a:lnTo>
                  <a:lnTo>
                    <a:pt x="84" y="144"/>
                  </a:lnTo>
                  <a:lnTo>
                    <a:pt x="96" y="144"/>
                  </a:lnTo>
                  <a:lnTo>
                    <a:pt x="108" y="156"/>
                  </a:lnTo>
                  <a:lnTo>
                    <a:pt x="114" y="156"/>
                  </a:lnTo>
                  <a:lnTo>
                    <a:pt x="132" y="138"/>
                  </a:lnTo>
                  <a:lnTo>
                    <a:pt x="132" y="120"/>
                  </a:lnTo>
                  <a:lnTo>
                    <a:pt x="138" y="114"/>
                  </a:lnTo>
                  <a:lnTo>
                    <a:pt x="150" y="114"/>
                  </a:lnTo>
                  <a:lnTo>
                    <a:pt x="156" y="120"/>
                  </a:lnTo>
                  <a:lnTo>
                    <a:pt x="156" y="126"/>
                  </a:lnTo>
                  <a:lnTo>
                    <a:pt x="162" y="132"/>
                  </a:lnTo>
                  <a:lnTo>
                    <a:pt x="162" y="138"/>
                  </a:lnTo>
                  <a:lnTo>
                    <a:pt x="168" y="138"/>
                  </a:lnTo>
                  <a:lnTo>
                    <a:pt x="192" y="162"/>
                  </a:lnTo>
                  <a:lnTo>
                    <a:pt x="192" y="144"/>
                  </a:lnTo>
                  <a:lnTo>
                    <a:pt x="204" y="132"/>
                  </a:lnTo>
                  <a:lnTo>
                    <a:pt x="210" y="108"/>
                  </a:lnTo>
                  <a:lnTo>
                    <a:pt x="222" y="126"/>
                  </a:lnTo>
                  <a:lnTo>
                    <a:pt x="240" y="120"/>
                  </a:lnTo>
                  <a:lnTo>
                    <a:pt x="258" y="132"/>
                  </a:lnTo>
                  <a:lnTo>
                    <a:pt x="264" y="120"/>
                  </a:lnTo>
                  <a:lnTo>
                    <a:pt x="252" y="108"/>
                  </a:lnTo>
                  <a:lnTo>
                    <a:pt x="252" y="102"/>
                  </a:lnTo>
                  <a:lnTo>
                    <a:pt x="276" y="102"/>
                  </a:lnTo>
                  <a:lnTo>
                    <a:pt x="282" y="84"/>
                  </a:lnTo>
                  <a:lnTo>
                    <a:pt x="288" y="84"/>
                  </a:lnTo>
                  <a:lnTo>
                    <a:pt x="288" y="78"/>
                  </a:lnTo>
                  <a:lnTo>
                    <a:pt x="276" y="66"/>
                  </a:lnTo>
                  <a:lnTo>
                    <a:pt x="270" y="66"/>
                  </a:lnTo>
                  <a:lnTo>
                    <a:pt x="252" y="84"/>
                  </a:lnTo>
                  <a:lnTo>
                    <a:pt x="246" y="84"/>
                  </a:lnTo>
                  <a:lnTo>
                    <a:pt x="246" y="66"/>
                  </a:lnTo>
                  <a:lnTo>
                    <a:pt x="210" y="66"/>
                  </a:lnTo>
                  <a:lnTo>
                    <a:pt x="210" y="60"/>
                  </a:lnTo>
                  <a:lnTo>
                    <a:pt x="216" y="48"/>
                  </a:lnTo>
                  <a:lnTo>
                    <a:pt x="222" y="42"/>
                  </a:lnTo>
                  <a:lnTo>
                    <a:pt x="228" y="42"/>
                  </a:lnTo>
                  <a:lnTo>
                    <a:pt x="228" y="30"/>
                  </a:lnTo>
                  <a:lnTo>
                    <a:pt x="216" y="30"/>
                  </a:lnTo>
                  <a:lnTo>
                    <a:pt x="210" y="18"/>
                  </a:lnTo>
                  <a:lnTo>
                    <a:pt x="192" y="12"/>
                  </a:lnTo>
                  <a:lnTo>
                    <a:pt x="180" y="12"/>
                  </a:lnTo>
                  <a:lnTo>
                    <a:pt x="174" y="6"/>
                  </a:lnTo>
                  <a:lnTo>
                    <a:pt x="162" y="0"/>
                  </a:lnTo>
                  <a:lnTo>
                    <a:pt x="156" y="0"/>
                  </a:lnTo>
                  <a:lnTo>
                    <a:pt x="150" y="6"/>
                  </a:lnTo>
                  <a:lnTo>
                    <a:pt x="150" y="18"/>
                  </a:lnTo>
                  <a:lnTo>
                    <a:pt x="156" y="24"/>
                  </a:lnTo>
                  <a:lnTo>
                    <a:pt x="150" y="18"/>
                  </a:lnTo>
                  <a:lnTo>
                    <a:pt x="132" y="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0" name="Sweden" descr="© INSCALE GmbH, 05.05.2010&#10;http://www.presentationload.com/">
              <a:extLst>
                <a:ext uri="{FF2B5EF4-FFF2-40B4-BE49-F238E27FC236}">
                  <a16:creationId xmlns:a16="http://schemas.microsoft.com/office/drawing/2014/main" id="{7B523804-FFDA-FBB8-69E5-76E433D5AA92}"/>
                </a:ext>
              </a:extLst>
            </p:cNvPr>
            <p:cNvSpPr>
              <a:spLocks noEditPoints="1"/>
            </p:cNvSpPr>
            <p:nvPr/>
          </p:nvSpPr>
          <p:spPr bwMode="gray">
            <a:xfrm>
              <a:off x="5972742" y="1829001"/>
              <a:ext cx="326402" cy="466551"/>
            </a:xfrm>
            <a:custGeom>
              <a:avLst/>
              <a:gdLst>
                <a:gd name="T0" fmla="*/ 2147483647 w 690"/>
                <a:gd name="T1" fmla="*/ 2147483647 h 990"/>
                <a:gd name="T2" fmla="*/ 2147483647 w 690"/>
                <a:gd name="T3" fmla="*/ 2147483647 h 990"/>
                <a:gd name="T4" fmla="*/ 2147483647 w 690"/>
                <a:gd name="T5" fmla="*/ 2147483647 h 990"/>
                <a:gd name="T6" fmla="*/ 2147483647 w 690"/>
                <a:gd name="T7" fmla="*/ 2147483647 h 990"/>
                <a:gd name="T8" fmla="*/ 2147483647 w 690"/>
                <a:gd name="T9" fmla="*/ 2147483647 h 990"/>
                <a:gd name="T10" fmla="*/ 2147483647 w 690"/>
                <a:gd name="T11" fmla="*/ 2147483647 h 990"/>
                <a:gd name="T12" fmla="*/ 2147483647 w 690"/>
                <a:gd name="T13" fmla="*/ 2147483647 h 990"/>
                <a:gd name="T14" fmla="*/ 2147483647 w 690"/>
                <a:gd name="T15" fmla="*/ 2147483647 h 990"/>
                <a:gd name="T16" fmla="*/ 2147483647 w 690"/>
                <a:gd name="T17" fmla="*/ 2147483647 h 990"/>
                <a:gd name="T18" fmla="*/ 2147483647 w 690"/>
                <a:gd name="T19" fmla="*/ 2147483647 h 990"/>
                <a:gd name="T20" fmla="*/ 2147483647 w 690"/>
                <a:gd name="T21" fmla="*/ 2147483647 h 990"/>
                <a:gd name="T22" fmla="*/ 2147483647 w 690"/>
                <a:gd name="T23" fmla="*/ 2147483647 h 990"/>
                <a:gd name="T24" fmla="*/ 2147483647 w 690"/>
                <a:gd name="T25" fmla="*/ 2147483647 h 990"/>
                <a:gd name="T26" fmla="*/ 2147483647 w 690"/>
                <a:gd name="T27" fmla="*/ 2147483647 h 990"/>
                <a:gd name="T28" fmla="*/ 2147483647 w 690"/>
                <a:gd name="T29" fmla="*/ 2147483647 h 990"/>
                <a:gd name="T30" fmla="*/ 2147483647 w 690"/>
                <a:gd name="T31" fmla="*/ 2147483647 h 990"/>
                <a:gd name="T32" fmla="*/ 2147483647 w 690"/>
                <a:gd name="T33" fmla="*/ 2147483647 h 990"/>
                <a:gd name="T34" fmla="*/ 2147483647 w 690"/>
                <a:gd name="T35" fmla="*/ 2147483647 h 990"/>
                <a:gd name="T36" fmla="*/ 2147483647 w 690"/>
                <a:gd name="T37" fmla="*/ 2147483647 h 990"/>
                <a:gd name="T38" fmla="*/ 2147483647 w 690"/>
                <a:gd name="T39" fmla="*/ 2147483647 h 990"/>
                <a:gd name="T40" fmla="*/ 2147483647 w 690"/>
                <a:gd name="T41" fmla="*/ 2147483647 h 990"/>
                <a:gd name="T42" fmla="*/ 2147483647 w 690"/>
                <a:gd name="T43" fmla="*/ 2147483647 h 990"/>
                <a:gd name="T44" fmla="*/ 2147483647 w 690"/>
                <a:gd name="T45" fmla="*/ 2147483647 h 990"/>
                <a:gd name="T46" fmla="*/ 0 w 690"/>
                <a:gd name="T47" fmla="*/ 2147483647 h 990"/>
                <a:gd name="T48" fmla="*/ 2147483647 w 690"/>
                <a:gd name="T49" fmla="*/ 2147483647 h 990"/>
                <a:gd name="T50" fmla="*/ 2147483647 w 690"/>
                <a:gd name="T51" fmla="*/ 2147483647 h 990"/>
                <a:gd name="T52" fmla="*/ 2147483647 w 690"/>
                <a:gd name="T53" fmla="*/ 2147483647 h 990"/>
                <a:gd name="T54" fmla="*/ 2147483647 w 690"/>
                <a:gd name="T55" fmla="*/ 2147483647 h 990"/>
                <a:gd name="T56" fmla="*/ 2147483647 w 690"/>
                <a:gd name="T57" fmla="*/ 2147483647 h 990"/>
                <a:gd name="T58" fmla="*/ 2147483647 w 690"/>
                <a:gd name="T59" fmla="*/ 2147483647 h 990"/>
                <a:gd name="T60" fmla="*/ 2147483647 w 690"/>
                <a:gd name="T61" fmla="*/ 2147483647 h 990"/>
                <a:gd name="T62" fmla="*/ 2147483647 w 690"/>
                <a:gd name="T63" fmla="*/ 2147483647 h 990"/>
                <a:gd name="T64" fmla="*/ 2147483647 w 690"/>
                <a:gd name="T65" fmla="*/ 2147483647 h 990"/>
                <a:gd name="T66" fmla="*/ 2147483647 w 690"/>
                <a:gd name="T67" fmla="*/ 2147483647 h 990"/>
                <a:gd name="T68" fmla="*/ 2147483647 w 690"/>
                <a:gd name="T69" fmla="*/ 2147483647 h 990"/>
                <a:gd name="T70" fmla="*/ 2147483647 w 690"/>
                <a:gd name="T71" fmla="*/ 2147483647 h 990"/>
                <a:gd name="T72" fmla="*/ 2147483647 w 690"/>
                <a:gd name="T73" fmla="*/ 2147483647 h 990"/>
                <a:gd name="T74" fmla="*/ 2147483647 w 690"/>
                <a:gd name="T75" fmla="*/ 2147483647 h 990"/>
                <a:gd name="T76" fmla="*/ 2147483647 w 690"/>
                <a:gd name="T77" fmla="*/ 2147483647 h 990"/>
                <a:gd name="T78" fmla="*/ 2147483647 w 690"/>
                <a:gd name="T79" fmla="*/ 2147483647 h 990"/>
                <a:gd name="T80" fmla="*/ 2147483647 w 690"/>
                <a:gd name="T81" fmla="*/ 2147483647 h 990"/>
                <a:gd name="T82" fmla="*/ 2147483647 w 690"/>
                <a:gd name="T83" fmla="*/ 2147483647 h 990"/>
                <a:gd name="T84" fmla="*/ 2147483647 w 690"/>
                <a:gd name="T85" fmla="*/ 2147483647 h 990"/>
                <a:gd name="T86" fmla="*/ 2147483647 w 690"/>
                <a:gd name="T87" fmla="*/ 2147483647 h 990"/>
                <a:gd name="T88" fmla="*/ 2147483647 w 690"/>
                <a:gd name="T89" fmla="*/ 2147483647 h 990"/>
                <a:gd name="T90" fmla="*/ 2147483647 w 690"/>
                <a:gd name="T91" fmla="*/ 2147483647 h 990"/>
                <a:gd name="T92" fmla="*/ 2147483647 w 690"/>
                <a:gd name="T93" fmla="*/ 2147483647 h 990"/>
                <a:gd name="T94" fmla="*/ 2147483647 w 690"/>
                <a:gd name="T95" fmla="*/ 2147483647 h 990"/>
                <a:gd name="T96" fmla="*/ 2147483647 w 690"/>
                <a:gd name="T97" fmla="*/ 2147483647 h 990"/>
                <a:gd name="T98" fmla="*/ 2147483647 w 690"/>
                <a:gd name="T99" fmla="*/ 2147483647 h 990"/>
                <a:gd name="T100" fmla="*/ 2147483647 w 690"/>
                <a:gd name="T101" fmla="*/ 2147483647 h 9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90"/>
                <a:gd name="T154" fmla="*/ 0 h 990"/>
                <a:gd name="T155" fmla="*/ 690 w 690"/>
                <a:gd name="T156" fmla="*/ 990 h 99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90" h="990">
                  <a:moveTo>
                    <a:pt x="678" y="204"/>
                  </a:moveTo>
                  <a:lnTo>
                    <a:pt x="672" y="198"/>
                  </a:lnTo>
                  <a:lnTo>
                    <a:pt x="660" y="192"/>
                  </a:lnTo>
                  <a:lnTo>
                    <a:pt x="648" y="180"/>
                  </a:lnTo>
                  <a:lnTo>
                    <a:pt x="648" y="174"/>
                  </a:lnTo>
                  <a:lnTo>
                    <a:pt x="654" y="162"/>
                  </a:lnTo>
                  <a:lnTo>
                    <a:pt x="660" y="156"/>
                  </a:lnTo>
                  <a:lnTo>
                    <a:pt x="666" y="144"/>
                  </a:lnTo>
                  <a:lnTo>
                    <a:pt x="642" y="132"/>
                  </a:lnTo>
                  <a:lnTo>
                    <a:pt x="648" y="108"/>
                  </a:lnTo>
                  <a:lnTo>
                    <a:pt x="636" y="102"/>
                  </a:lnTo>
                  <a:lnTo>
                    <a:pt x="636" y="96"/>
                  </a:lnTo>
                  <a:lnTo>
                    <a:pt x="642" y="90"/>
                  </a:lnTo>
                  <a:lnTo>
                    <a:pt x="642" y="66"/>
                  </a:lnTo>
                  <a:lnTo>
                    <a:pt x="636" y="66"/>
                  </a:lnTo>
                  <a:lnTo>
                    <a:pt x="630" y="60"/>
                  </a:lnTo>
                  <a:lnTo>
                    <a:pt x="618" y="60"/>
                  </a:lnTo>
                  <a:lnTo>
                    <a:pt x="588" y="42"/>
                  </a:lnTo>
                  <a:lnTo>
                    <a:pt x="552" y="42"/>
                  </a:lnTo>
                  <a:lnTo>
                    <a:pt x="540" y="30"/>
                  </a:lnTo>
                  <a:lnTo>
                    <a:pt x="534" y="30"/>
                  </a:lnTo>
                  <a:lnTo>
                    <a:pt x="528" y="24"/>
                  </a:lnTo>
                  <a:lnTo>
                    <a:pt x="516" y="24"/>
                  </a:lnTo>
                  <a:lnTo>
                    <a:pt x="504" y="18"/>
                  </a:lnTo>
                  <a:lnTo>
                    <a:pt x="498" y="12"/>
                  </a:lnTo>
                  <a:lnTo>
                    <a:pt x="486" y="6"/>
                  </a:lnTo>
                  <a:lnTo>
                    <a:pt x="456" y="0"/>
                  </a:lnTo>
                  <a:lnTo>
                    <a:pt x="456" y="24"/>
                  </a:lnTo>
                  <a:lnTo>
                    <a:pt x="444" y="24"/>
                  </a:lnTo>
                  <a:lnTo>
                    <a:pt x="444" y="30"/>
                  </a:lnTo>
                  <a:lnTo>
                    <a:pt x="456" y="42"/>
                  </a:lnTo>
                  <a:lnTo>
                    <a:pt x="462" y="42"/>
                  </a:lnTo>
                  <a:lnTo>
                    <a:pt x="456" y="48"/>
                  </a:lnTo>
                  <a:lnTo>
                    <a:pt x="444" y="48"/>
                  </a:lnTo>
                  <a:lnTo>
                    <a:pt x="438" y="42"/>
                  </a:lnTo>
                  <a:lnTo>
                    <a:pt x="414" y="42"/>
                  </a:lnTo>
                  <a:lnTo>
                    <a:pt x="390" y="36"/>
                  </a:lnTo>
                  <a:lnTo>
                    <a:pt x="366" y="42"/>
                  </a:lnTo>
                  <a:lnTo>
                    <a:pt x="366" y="30"/>
                  </a:lnTo>
                  <a:lnTo>
                    <a:pt x="360" y="24"/>
                  </a:lnTo>
                  <a:lnTo>
                    <a:pt x="348" y="36"/>
                  </a:lnTo>
                  <a:lnTo>
                    <a:pt x="348" y="66"/>
                  </a:lnTo>
                  <a:lnTo>
                    <a:pt x="342" y="72"/>
                  </a:lnTo>
                  <a:lnTo>
                    <a:pt x="324" y="72"/>
                  </a:lnTo>
                  <a:lnTo>
                    <a:pt x="282" y="78"/>
                  </a:lnTo>
                  <a:lnTo>
                    <a:pt x="264" y="96"/>
                  </a:lnTo>
                  <a:lnTo>
                    <a:pt x="252" y="102"/>
                  </a:lnTo>
                  <a:lnTo>
                    <a:pt x="246" y="102"/>
                  </a:lnTo>
                  <a:lnTo>
                    <a:pt x="246" y="114"/>
                  </a:lnTo>
                  <a:lnTo>
                    <a:pt x="258" y="120"/>
                  </a:lnTo>
                  <a:lnTo>
                    <a:pt x="264" y="126"/>
                  </a:lnTo>
                  <a:lnTo>
                    <a:pt x="258" y="144"/>
                  </a:lnTo>
                  <a:lnTo>
                    <a:pt x="252" y="144"/>
                  </a:lnTo>
                  <a:lnTo>
                    <a:pt x="240" y="150"/>
                  </a:lnTo>
                  <a:lnTo>
                    <a:pt x="234" y="156"/>
                  </a:lnTo>
                  <a:lnTo>
                    <a:pt x="234" y="162"/>
                  </a:lnTo>
                  <a:lnTo>
                    <a:pt x="228" y="168"/>
                  </a:lnTo>
                  <a:lnTo>
                    <a:pt x="210" y="168"/>
                  </a:lnTo>
                  <a:lnTo>
                    <a:pt x="216" y="174"/>
                  </a:lnTo>
                  <a:lnTo>
                    <a:pt x="216" y="180"/>
                  </a:lnTo>
                  <a:lnTo>
                    <a:pt x="222" y="186"/>
                  </a:lnTo>
                  <a:lnTo>
                    <a:pt x="222" y="192"/>
                  </a:lnTo>
                  <a:lnTo>
                    <a:pt x="216" y="192"/>
                  </a:lnTo>
                  <a:lnTo>
                    <a:pt x="210" y="198"/>
                  </a:lnTo>
                  <a:lnTo>
                    <a:pt x="204" y="198"/>
                  </a:lnTo>
                  <a:lnTo>
                    <a:pt x="192" y="204"/>
                  </a:lnTo>
                  <a:lnTo>
                    <a:pt x="174" y="192"/>
                  </a:lnTo>
                  <a:lnTo>
                    <a:pt x="174" y="228"/>
                  </a:lnTo>
                  <a:lnTo>
                    <a:pt x="168" y="270"/>
                  </a:lnTo>
                  <a:lnTo>
                    <a:pt x="138" y="300"/>
                  </a:lnTo>
                  <a:lnTo>
                    <a:pt x="132" y="300"/>
                  </a:lnTo>
                  <a:lnTo>
                    <a:pt x="120" y="306"/>
                  </a:lnTo>
                  <a:lnTo>
                    <a:pt x="132" y="312"/>
                  </a:lnTo>
                  <a:lnTo>
                    <a:pt x="150" y="330"/>
                  </a:lnTo>
                  <a:lnTo>
                    <a:pt x="150" y="336"/>
                  </a:lnTo>
                  <a:lnTo>
                    <a:pt x="144" y="342"/>
                  </a:lnTo>
                  <a:lnTo>
                    <a:pt x="102" y="342"/>
                  </a:lnTo>
                  <a:lnTo>
                    <a:pt x="90" y="348"/>
                  </a:lnTo>
                  <a:lnTo>
                    <a:pt x="84" y="354"/>
                  </a:lnTo>
                  <a:lnTo>
                    <a:pt x="72" y="360"/>
                  </a:lnTo>
                  <a:lnTo>
                    <a:pt x="30" y="402"/>
                  </a:lnTo>
                  <a:lnTo>
                    <a:pt x="36" y="408"/>
                  </a:lnTo>
                  <a:lnTo>
                    <a:pt x="42" y="408"/>
                  </a:lnTo>
                  <a:lnTo>
                    <a:pt x="48" y="414"/>
                  </a:lnTo>
                  <a:lnTo>
                    <a:pt x="48" y="420"/>
                  </a:lnTo>
                  <a:lnTo>
                    <a:pt x="42" y="426"/>
                  </a:lnTo>
                  <a:lnTo>
                    <a:pt x="36" y="426"/>
                  </a:lnTo>
                  <a:lnTo>
                    <a:pt x="30" y="432"/>
                  </a:lnTo>
                  <a:lnTo>
                    <a:pt x="30" y="444"/>
                  </a:lnTo>
                  <a:lnTo>
                    <a:pt x="54" y="468"/>
                  </a:lnTo>
                  <a:lnTo>
                    <a:pt x="54" y="480"/>
                  </a:lnTo>
                  <a:lnTo>
                    <a:pt x="48" y="492"/>
                  </a:lnTo>
                  <a:lnTo>
                    <a:pt x="48" y="510"/>
                  </a:lnTo>
                  <a:lnTo>
                    <a:pt x="60" y="522"/>
                  </a:lnTo>
                  <a:lnTo>
                    <a:pt x="66" y="522"/>
                  </a:lnTo>
                  <a:lnTo>
                    <a:pt x="84" y="540"/>
                  </a:lnTo>
                  <a:lnTo>
                    <a:pt x="84" y="552"/>
                  </a:lnTo>
                  <a:lnTo>
                    <a:pt x="72" y="564"/>
                  </a:lnTo>
                  <a:lnTo>
                    <a:pt x="48" y="570"/>
                  </a:lnTo>
                  <a:lnTo>
                    <a:pt x="54" y="576"/>
                  </a:lnTo>
                  <a:lnTo>
                    <a:pt x="60" y="588"/>
                  </a:lnTo>
                  <a:lnTo>
                    <a:pt x="60" y="594"/>
                  </a:lnTo>
                  <a:lnTo>
                    <a:pt x="66" y="600"/>
                  </a:lnTo>
                  <a:lnTo>
                    <a:pt x="66" y="606"/>
                  </a:lnTo>
                  <a:lnTo>
                    <a:pt x="72" y="618"/>
                  </a:lnTo>
                  <a:lnTo>
                    <a:pt x="66" y="618"/>
                  </a:lnTo>
                  <a:lnTo>
                    <a:pt x="66" y="642"/>
                  </a:lnTo>
                  <a:lnTo>
                    <a:pt x="60" y="648"/>
                  </a:lnTo>
                  <a:lnTo>
                    <a:pt x="24" y="648"/>
                  </a:lnTo>
                  <a:lnTo>
                    <a:pt x="30" y="660"/>
                  </a:lnTo>
                  <a:lnTo>
                    <a:pt x="30" y="666"/>
                  </a:lnTo>
                  <a:lnTo>
                    <a:pt x="24" y="666"/>
                  </a:lnTo>
                  <a:lnTo>
                    <a:pt x="18" y="672"/>
                  </a:lnTo>
                  <a:lnTo>
                    <a:pt x="18" y="678"/>
                  </a:lnTo>
                  <a:lnTo>
                    <a:pt x="30" y="690"/>
                  </a:lnTo>
                  <a:lnTo>
                    <a:pt x="30" y="708"/>
                  </a:lnTo>
                  <a:lnTo>
                    <a:pt x="24" y="714"/>
                  </a:lnTo>
                  <a:lnTo>
                    <a:pt x="18" y="726"/>
                  </a:lnTo>
                  <a:lnTo>
                    <a:pt x="0" y="708"/>
                  </a:lnTo>
                  <a:lnTo>
                    <a:pt x="0" y="768"/>
                  </a:lnTo>
                  <a:lnTo>
                    <a:pt x="6" y="762"/>
                  </a:lnTo>
                  <a:lnTo>
                    <a:pt x="24" y="762"/>
                  </a:lnTo>
                  <a:lnTo>
                    <a:pt x="36" y="774"/>
                  </a:lnTo>
                  <a:lnTo>
                    <a:pt x="36" y="780"/>
                  </a:lnTo>
                  <a:lnTo>
                    <a:pt x="30" y="780"/>
                  </a:lnTo>
                  <a:lnTo>
                    <a:pt x="30" y="774"/>
                  </a:lnTo>
                  <a:lnTo>
                    <a:pt x="24" y="774"/>
                  </a:lnTo>
                  <a:lnTo>
                    <a:pt x="24" y="834"/>
                  </a:lnTo>
                  <a:lnTo>
                    <a:pt x="30" y="840"/>
                  </a:lnTo>
                  <a:lnTo>
                    <a:pt x="36" y="840"/>
                  </a:lnTo>
                  <a:lnTo>
                    <a:pt x="48" y="846"/>
                  </a:lnTo>
                  <a:lnTo>
                    <a:pt x="54" y="858"/>
                  </a:lnTo>
                  <a:lnTo>
                    <a:pt x="60" y="864"/>
                  </a:lnTo>
                  <a:lnTo>
                    <a:pt x="66" y="876"/>
                  </a:lnTo>
                  <a:lnTo>
                    <a:pt x="90" y="900"/>
                  </a:lnTo>
                  <a:lnTo>
                    <a:pt x="96" y="900"/>
                  </a:lnTo>
                  <a:lnTo>
                    <a:pt x="96" y="912"/>
                  </a:lnTo>
                  <a:lnTo>
                    <a:pt x="78" y="912"/>
                  </a:lnTo>
                  <a:lnTo>
                    <a:pt x="78" y="942"/>
                  </a:lnTo>
                  <a:lnTo>
                    <a:pt x="90" y="954"/>
                  </a:lnTo>
                  <a:lnTo>
                    <a:pt x="102" y="960"/>
                  </a:lnTo>
                  <a:lnTo>
                    <a:pt x="96" y="966"/>
                  </a:lnTo>
                  <a:lnTo>
                    <a:pt x="96" y="984"/>
                  </a:lnTo>
                  <a:lnTo>
                    <a:pt x="102" y="984"/>
                  </a:lnTo>
                  <a:lnTo>
                    <a:pt x="108" y="990"/>
                  </a:lnTo>
                  <a:lnTo>
                    <a:pt x="174" y="990"/>
                  </a:lnTo>
                  <a:lnTo>
                    <a:pt x="180" y="984"/>
                  </a:lnTo>
                  <a:lnTo>
                    <a:pt x="180" y="948"/>
                  </a:lnTo>
                  <a:lnTo>
                    <a:pt x="198" y="942"/>
                  </a:lnTo>
                  <a:lnTo>
                    <a:pt x="198" y="924"/>
                  </a:lnTo>
                  <a:lnTo>
                    <a:pt x="264" y="930"/>
                  </a:lnTo>
                  <a:lnTo>
                    <a:pt x="276" y="936"/>
                  </a:lnTo>
                  <a:lnTo>
                    <a:pt x="300" y="876"/>
                  </a:lnTo>
                  <a:lnTo>
                    <a:pt x="300" y="864"/>
                  </a:lnTo>
                  <a:lnTo>
                    <a:pt x="306" y="852"/>
                  </a:lnTo>
                  <a:lnTo>
                    <a:pt x="306" y="816"/>
                  </a:lnTo>
                  <a:lnTo>
                    <a:pt x="300" y="810"/>
                  </a:lnTo>
                  <a:lnTo>
                    <a:pt x="294" y="798"/>
                  </a:lnTo>
                  <a:lnTo>
                    <a:pt x="312" y="798"/>
                  </a:lnTo>
                  <a:lnTo>
                    <a:pt x="324" y="786"/>
                  </a:lnTo>
                  <a:lnTo>
                    <a:pt x="324" y="780"/>
                  </a:lnTo>
                  <a:lnTo>
                    <a:pt x="306" y="762"/>
                  </a:lnTo>
                  <a:lnTo>
                    <a:pt x="294" y="762"/>
                  </a:lnTo>
                  <a:lnTo>
                    <a:pt x="312" y="756"/>
                  </a:lnTo>
                  <a:lnTo>
                    <a:pt x="300" y="750"/>
                  </a:lnTo>
                  <a:lnTo>
                    <a:pt x="324" y="750"/>
                  </a:lnTo>
                  <a:lnTo>
                    <a:pt x="336" y="744"/>
                  </a:lnTo>
                  <a:lnTo>
                    <a:pt x="348" y="744"/>
                  </a:lnTo>
                  <a:lnTo>
                    <a:pt x="354" y="738"/>
                  </a:lnTo>
                  <a:lnTo>
                    <a:pt x="360" y="726"/>
                  </a:lnTo>
                  <a:lnTo>
                    <a:pt x="360" y="714"/>
                  </a:lnTo>
                  <a:lnTo>
                    <a:pt x="366" y="708"/>
                  </a:lnTo>
                  <a:lnTo>
                    <a:pt x="384" y="726"/>
                  </a:lnTo>
                  <a:lnTo>
                    <a:pt x="390" y="726"/>
                  </a:lnTo>
                  <a:lnTo>
                    <a:pt x="396" y="720"/>
                  </a:lnTo>
                  <a:lnTo>
                    <a:pt x="408" y="696"/>
                  </a:lnTo>
                  <a:lnTo>
                    <a:pt x="402" y="690"/>
                  </a:lnTo>
                  <a:lnTo>
                    <a:pt x="402" y="684"/>
                  </a:lnTo>
                  <a:lnTo>
                    <a:pt x="414" y="684"/>
                  </a:lnTo>
                  <a:lnTo>
                    <a:pt x="420" y="678"/>
                  </a:lnTo>
                  <a:lnTo>
                    <a:pt x="432" y="672"/>
                  </a:lnTo>
                  <a:lnTo>
                    <a:pt x="432" y="660"/>
                  </a:lnTo>
                  <a:lnTo>
                    <a:pt x="420" y="636"/>
                  </a:lnTo>
                  <a:lnTo>
                    <a:pt x="408" y="630"/>
                  </a:lnTo>
                  <a:lnTo>
                    <a:pt x="408" y="618"/>
                  </a:lnTo>
                  <a:lnTo>
                    <a:pt x="372" y="600"/>
                  </a:lnTo>
                  <a:lnTo>
                    <a:pt x="360" y="606"/>
                  </a:lnTo>
                  <a:lnTo>
                    <a:pt x="354" y="606"/>
                  </a:lnTo>
                  <a:lnTo>
                    <a:pt x="342" y="600"/>
                  </a:lnTo>
                  <a:lnTo>
                    <a:pt x="330" y="576"/>
                  </a:lnTo>
                  <a:lnTo>
                    <a:pt x="330" y="558"/>
                  </a:lnTo>
                  <a:lnTo>
                    <a:pt x="324" y="546"/>
                  </a:lnTo>
                  <a:lnTo>
                    <a:pt x="324" y="528"/>
                  </a:lnTo>
                  <a:lnTo>
                    <a:pt x="336" y="516"/>
                  </a:lnTo>
                  <a:lnTo>
                    <a:pt x="342" y="504"/>
                  </a:lnTo>
                  <a:lnTo>
                    <a:pt x="342" y="486"/>
                  </a:lnTo>
                  <a:lnTo>
                    <a:pt x="336" y="474"/>
                  </a:lnTo>
                  <a:lnTo>
                    <a:pt x="330" y="468"/>
                  </a:lnTo>
                  <a:lnTo>
                    <a:pt x="330" y="462"/>
                  </a:lnTo>
                  <a:lnTo>
                    <a:pt x="348" y="462"/>
                  </a:lnTo>
                  <a:lnTo>
                    <a:pt x="354" y="456"/>
                  </a:lnTo>
                  <a:lnTo>
                    <a:pt x="354" y="438"/>
                  </a:lnTo>
                  <a:lnTo>
                    <a:pt x="348" y="426"/>
                  </a:lnTo>
                  <a:lnTo>
                    <a:pt x="354" y="432"/>
                  </a:lnTo>
                  <a:lnTo>
                    <a:pt x="378" y="432"/>
                  </a:lnTo>
                  <a:lnTo>
                    <a:pt x="384" y="426"/>
                  </a:lnTo>
                  <a:lnTo>
                    <a:pt x="396" y="420"/>
                  </a:lnTo>
                  <a:lnTo>
                    <a:pt x="408" y="408"/>
                  </a:lnTo>
                  <a:lnTo>
                    <a:pt x="438" y="414"/>
                  </a:lnTo>
                  <a:lnTo>
                    <a:pt x="450" y="390"/>
                  </a:lnTo>
                  <a:lnTo>
                    <a:pt x="480" y="390"/>
                  </a:lnTo>
                  <a:lnTo>
                    <a:pt x="498" y="384"/>
                  </a:lnTo>
                  <a:lnTo>
                    <a:pt x="510" y="378"/>
                  </a:lnTo>
                  <a:lnTo>
                    <a:pt x="522" y="354"/>
                  </a:lnTo>
                  <a:lnTo>
                    <a:pt x="540" y="336"/>
                  </a:lnTo>
                  <a:lnTo>
                    <a:pt x="546" y="324"/>
                  </a:lnTo>
                  <a:lnTo>
                    <a:pt x="528" y="300"/>
                  </a:lnTo>
                  <a:lnTo>
                    <a:pt x="558" y="264"/>
                  </a:lnTo>
                  <a:lnTo>
                    <a:pt x="540" y="246"/>
                  </a:lnTo>
                  <a:lnTo>
                    <a:pt x="576" y="234"/>
                  </a:lnTo>
                  <a:lnTo>
                    <a:pt x="594" y="216"/>
                  </a:lnTo>
                  <a:lnTo>
                    <a:pt x="672" y="222"/>
                  </a:lnTo>
                  <a:lnTo>
                    <a:pt x="684" y="240"/>
                  </a:lnTo>
                  <a:lnTo>
                    <a:pt x="690" y="240"/>
                  </a:lnTo>
                  <a:lnTo>
                    <a:pt x="678" y="204"/>
                  </a:lnTo>
                  <a:close/>
                  <a:moveTo>
                    <a:pt x="390" y="828"/>
                  </a:moveTo>
                  <a:lnTo>
                    <a:pt x="390" y="840"/>
                  </a:lnTo>
                  <a:lnTo>
                    <a:pt x="396" y="852"/>
                  </a:lnTo>
                  <a:lnTo>
                    <a:pt x="396" y="864"/>
                  </a:lnTo>
                  <a:lnTo>
                    <a:pt x="402" y="870"/>
                  </a:lnTo>
                  <a:lnTo>
                    <a:pt x="402" y="876"/>
                  </a:lnTo>
                  <a:lnTo>
                    <a:pt x="414" y="852"/>
                  </a:lnTo>
                  <a:lnTo>
                    <a:pt x="426" y="852"/>
                  </a:lnTo>
                  <a:lnTo>
                    <a:pt x="432" y="846"/>
                  </a:lnTo>
                  <a:lnTo>
                    <a:pt x="438" y="834"/>
                  </a:lnTo>
                  <a:lnTo>
                    <a:pt x="438" y="822"/>
                  </a:lnTo>
                  <a:lnTo>
                    <a:pt x="432" y="816"/>
                  </a:lnTo>
                  <a:lnTo>
                    <a:pt x="450" y="798"/>
                  </a:lnTo>
                  <a:lnTo>
                    <a:pt x="444" y="798"/>
                  </a:lnTo>
                  <a:lnTo>
                    <a:pt x="438" y="804"/>
                  </a:lnTo>
                  <a:lnTo>
                    <a:pt x="420" y="804"/>
                  </a:lnTo>
                  <a:lnTo>
                    <a:pt x="408" y="810"/>
                  </a:lnTo>
                  <a:lnTo>
                    <a:pt x="390" y="828"/>
                  </a:lnTo>
                  <a:close/>
                  <a:moveTo>
                    <a:pt x="300" y="900"/>
                  </a:moveTo>
                  <a:lnTo>
                    <a:pt x="300" y="912"/>
                  </a:lnTo>
                  <a:lnTo>
                    <a:pt x="294" y="924"/>
                  </a:lnTo>
                  <a:lnTo>
                    <a:pt x="300" y="918"/>
                  </a:lnTo>
                  <a:lnTo>
                    <a:pt x="312" y="912"/>
                  </a:lnTo>
                  <a:lnTo>
                    <a:pt x="318" y="900"/>
                  </a:lnTo>
                  <a:lnTo>
                    <a:pt x="318" y="894"/>
                  </a:lnTo>
                  <a:lnTo>
                    <a:pt x="324" y="888"/>
                  </a:lnTo>
                  <a:lnTo>
                    <a:pt x="324" y="882"/>
                  </a:lnTo>
                  <a:lnTo>
                    <a:pt x="342" y="858"/>
                  </a:lnTo>
                  <a:lnTo>
                    <a:pt x="336" y="840"/>
                  </a:lnTo>
                  <a:lnTo>
                    <a:pt x="330" y="852"/>
                  </a:lnTo>
                  <a:lnTo>
                    <a:pt x="312" y="870"/>
                  </a:lnTo>
                  <a:lnTo>
                    <a:pt x="300" y="894"/>
                  </a:lnTo>
                  <a:lnTo>
                    <a:pt x="300" y="90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1" name="Swaziland" descr="© INSCALE GmbH, 05.05.2010&#10;http://www.presentationload.com/">
              <a:extLst>
                <a:ext uri="{FF2B5EF4-FFF2-40B4-BE49-F238E27FC236}">
                  <a16:creationId xmlns:a16="http://schemas.microsoft.com/office/drawing/2014/main" id="{73B6BCC0-0DDF-5658-903F-8C3C6E21184F}"/>
                </a:ext>
              </a:extLst>
            </p:cNvPr>
            <p:cNvSpPr>
              <a:spLocks/>
            </p:cNvSpPr>
            <p:nvPr/>
          </p:nvSpPr>
          <p:spPr bwMode="gray">
            <a:xfrm>
              <a:off x="6616321" y="5362243"/>
              <a:ext cx="47946" cy="62699"/>
            </a:xfrm>
            <a:custGeom>
              <a:avLst/>
              <a:gdLst>
                <a:gd name="T0" fmla="*/ 2147483647 w 102"/>
                <a:gd name="T1" fmla="*/ 2147483647 h 132"/>
                <a:gd name="T2" fmla="*/ 2147483647 w 102"/>
                <a:gd name="T3" fmla="*/ 2147483647 h 132"/>
                <a:gd name="T4" fmla="*/ 2147483647 w 102"/>
                <a:gd name="T5" fmla="*/ 2147483647 h 132"/>
                <a:gd name="T6" fmla="*/ 2147483647 w 102"/>
                <a:gd name="T7" fmla="*/ 2147483647 h 132"/>
                <a:gd name="T8" fmla="*/ 2147483647 w 102"/>
                <a:gd name="T9" fmla="*/ 2147483647 h 132"/>
                <a:gd name="T10" fmla="*/ 2147483647 w 102"/>
                <a:gd name="T11" fmla="*/ 0 h 132"/>
                <a:gd name="T12" fmla="*/ 2147483647 w 102"/>
                <a:gd name="T13" fmla="*/ 0 h 132"/>
                <a:gd name="T14" fmla="*/ 2147483647 w 102"/>
                <a:gd name="T15" fmla="*/ 2147483647 h 132"/>
                <a:gd name="T16" fmla="*/ 2147483647 w 102"/>
                <a:gd name="T17" fmla="*/ 2147483647 h 132"/>
                <a:gd name="T18" fmla="*/ 2147483647 w 102"/>
                <a:gd name="T19" fmla="*/ 2147483647 h 132"/>
                <a:gd name="T20" fmla="*/ 2147483647 w 102"/>
                <a:gd name="T21" fmla="*/ 2147483647 h 132"/>
                <a:gd name="T22" fmla="*/ 0 w 102"/>
                <a:gd name="T23" fmla="*/ 2147483647 h 132"/>
                <a:gd name="T24" fmla="*/ 0 w 102"/>
                <a:gd name="T25" fmla="*/ 2147483647 h 132"/>
                <a:gd name="T26" fmla="*/ 2147483647 w 102"/>
                <a:gd name="T27" fmla="*/ 2147483647 h 132"/>
                <a:gd name="T28" fmla="*/ 2147483647 w 102"/>
                <a:gd name="T29" fmla="*/ 2147483647 h 132"/>
                <a:gd name="T30" fmla="*/ 2147483647 w 102"/>
                <a:gd name="T31" fmla="*/ 2147483647 h 132"/>
                <a:gd name="T32" fmla="*/ 2147483647 w 102"/>
                <a:gd name="T33" fmla="*/ 2147483647 h 132"/>
                <a:gd name="T34" fmla="*/ 2147483647 w 102"/>
                <a:gd name="T35" fmla="*/ 2147483647 h 132"/>
                <a:gd name="T36" fmla="*/ 2147483647 w 102"/>
                <a:gd name="T37" fmla="*/ 2147483647 h 132"/>
                <a:gd name="T38" fmla="*/ 2147483647 w 102"/>
                <a:gd name="T39" fmla="*/ 2147483647 h 132"/>
                <a:gd name="T40" fmla="*/ 2147483647 w 102"/>
                <a:gd name="T41" fmla="*/ 2147483647 h 132"/>
                <a:gd name="T42" fmla="*/ 2147483647 w 102"/>
                <a:gd name="T43" fmla="*/ 2147483647 h 132"/>
                <a:gd name="T44" fmla="*/ 2147483647 w 102"/>
                <a:gd name="T45" fmla="*/ 2147483647 h 132"/>
                <a:gd name="T46" fmla="*/ 2147483647 w 102"/>
                <a:gd name="T47" fmla="*/ 2147483647 h 132"/>
                <a:gd name="T48" fmla="*/ 2147483647 w 102"/>
                <a:gd name="T49" fmla="*/ 2147483647 h 13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2"/>
                <a:gd name="T76" fmla="*/ 0 h 132"/>
                <a:gd name="T77" fmla="*/ 102 w 102"/>
                <a:gd name="T78" fmla="*/ 132 h 13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2" h="132">
                  <a:moveTo>
                    <a:pt x="84" y="54"/>
                  </a:moveTo>
                  <a:lnTo>
                    <a:pt x="84" y="30"/>
                  </a:lnTo>
                  <a:lnTo>
                    <a:pt x="90" y="18"/>
                  </a:lnTo>
                  <a:lnTo>
                    <a:pt x="66" y="18"/>
                  </a:lnTo>
                  <a:lnTo>
                    <a:pt x="54" y="6"/>
                  </a:lnTo>
                  <a:lnTo>
                    <a:pt x="42" y="0"/>
                  </a:lnTo>
                  <a:lnTo>
                    <a:pt x="36" y="0"/>
                  </a:lnTo>
                  <a:lnTo>
                    <a:pt x="24" y="12"/>
                  </a:lnTo>
                  <a:lnTo>
                    <a:pt x="18" y="24"/>
                  </a:lnTo>
                  <a:lnTo>
                    <a:pt x="18" y="36"/>
                  </a:lnTo>
                  <a:lnTo>
                    <a:pt x="6" y="48"/>
                  </a:lnTo>
                  <a:lnTo>
                    <a:pt x="0" y="60"/>
                  </a:lnTo>
                  <a:lnTo>
                    <a:pt x="0" y="84"/>
                  </a:lnTo>
                  <a:lnTo>
                    <a:pt x="12" y="108"/>
                  </a:lnTo>
                  <a:lnTo>
                    <a:pt x="24" y="114"/>
                  </a:lnTo>
                  <a:lnTo>
                    <a:pt x="36" y="126"/>
                  </a:lnTo>
                  <a:lnTo>
                    <a:pt x="54" y="126"/>
                  </a:lnTo>
                  <a:lnTo>
                    <a:pt x="66" y="132"/>
                  </a:lnTo>
                  <a:lnTo>
                    <a:pt x="78" y="132"/>
                  </a:lnTo>
                  <a:lnTo>
                    <a:pt x="90" y="90"/>
                  </a:lnTo>
                  <a:lnTo>
                    <a:pt x="96" y="90"/>
                  </a:lnTo>
                  <a:lnTo>
                    <a:pt x="102" y="84"/>
                  </a:lnTo>
                  <a:lnTo>
                    <a:pt x="96" y="60"/>
                  </a:lnTo>
                  <a:lnTo>
                    <a:pt x="90" y="60"/>
                  </a:lnTo>
                  <a:lnTo>
                    <a:pt x="84" y="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2" name="Suriname" descr="© INSCALE GmbH, 05.05.2010&#10;http://www.presentationload.com/">
              <a:extLst>
                <a:ext uri="{FF2B5EF4-FFF2-40B4-BE49-F238E27FC236}">
                  <a16:creationId xmlns:a16="http://schemas.microsoft.com/office/drawing/2014/main" id="{6C5CE1EA-4142-8DA2-39D8-C1188BCB233E}"/>
                </a:ext>
              </a:extLst>
            </p:cNvPr>
            <p:cNvSpPr>
              <a:spLocks/>
            </p:cNvSpPr>
            <p:nvPr/>
          </p:nvSpPr>
          <p:spPr bwMode="gray">
            <a:xfrm>
              <a:off x="3652899" y="4158064"/>
              <a:ext cx="138307" cy="158591"/>
            </a:xfrm>
            <a:custGeom>
              <a:avLst/>
              <a:gdLst>
                <a:gd name="T0" fmla="*/ 2147483647 w 294"/>
                <a:gd name="T1" fmla="*/ 2147483647 h 336"/>
                <a:gd name="T2" fmla="*/ 2147483647 w 294"/>
                <a:gd name="T3" fmla="*/ 2147483647 h 336"/>
                <a:gd name="T4" fmla="*/ 2147483647 w 294"/>
                <a:gd name="T5" fmla="*/ 2147483647 h 336"/>
                <a:gd name="T6" fmla="*/ 0 w 294"/>
                <a:gd name="T7" fmla="*/ 2147483647 h 336"/>
                <a:gd name="T8" fmla="*/ 2147483647 w 294"/>
                <a:gd name="T9" fmla="*/ 2147483647 h 336"/>
                <a:gd name="T10" fmla="*/ 2147483647 w 294"/>
                <a:gd name="T11" fmla="*/ 2147483647 h 336"/>
                <a:gd name="T12" fmla="*/ 2147483647 w 294"/>
                <a:gd name="T13" fmla="*/ 2147483647 h 336"/>
                <a:gd name="T14" fmla="*/ 2147483647 w 294"/>
                <a:gd name="T15" fmla="*/ 2147483647 h 336"/>
                <a:gd name="T16" fmla="*/ 2147483647 w 294"/>
                <a:gd name="T17" fmla="*/ 2147483647 h 336"/>
                <a:gd name="T18" fmla="*/ 2147483647 w 294"/>
                <a:gd name="T19" fmla="*/ 2147483647 h 336"/>
                <a:gd name="T20" fmla="*/ 2147483647 w 294"/>
                <a:gd name="T21" fmla="*/ 2147483647 h 336"/>
                <a:gd name="T22" fmla="*/ 2147483647 w 294"/>
                <a:gd name="T23" fmla="*/ 2147483647 h 336"/>
                <a:gd name="T24" fmla="*/ 2147483647 w 294"/>
                <a:gd name="T25" fmla="*/ 2147483647 h 336"/>
                <a:gd name="T26" fmla="*/ 2147483647 w 294"/>
                <a:gd name="T27" fmla="*/ 2147483647 h 336"/>
                <a:gd name="T28" fmla="*/ 2147483647 w 294"/>
                <a:gd name="T29" fmla="*/ 2147483647 h 336"/>
                <a:gd name="T30" fmla="*/ 2147483647 w 294"/>
                <a:gd name="T31" fmla="*/ 2147483647 h 336"/>
                <a:gd name="T32" fmla="*/ 2147483647 w 294"/>
                <a:gd name="T33" fmla="*/ 2147483647 h 336"/>
                <a:gd name="T34" fmla="*/ 2147483647 w 294"/>
                <a:gd name="T35" fmla="*/ 2147483647 h 336"/>
                <a:gd name="T36" fmla="*/ 2147483647 w 294"/>
                <a:gd name="T37" fmla="*/ 2147483647 h 336"/>
                <a:gd name="T38" fmla="*/ 2147483647 w 294"/>
                <a:gd name="T39" fmla="*/ 2147483647 h 336"/>
                <a:gd name="T40" fmla="*/ 2147483647 w 294"/>
                <a:gd name="T41" fmla="*/ 2147483647 h 336"/>
                <a:gd name="T42" fmla="*/ 2147483647 w 294"/>
                <a:gd name="T43" fmla="*/ 2147483647 h 336"/>
                <a:gd name="T44" fmla="*/ 2147483647 w 294"/>
                <a:gd name="T45" fmla="*/ 2147483647 h 336"/>
                <a:gd name="T46" fmla="*/ 2147483647 w 294"/>
                <a:gd name="T47" fmla="*/ 2147483647 h 336"/>
                <a:gd name="T48" fmla="*/ 2147483647 w 294"/>
                <a:gd name="T49" fmla="*/ 2147483647 h 336"/>
                <a:gd name="T50" fmla="*/ 2147483647 w 294"/>
                <a:gd name="T51" fmla="*/ 2147483647 h 336"/>
                <a:gd name="T52" fmla="*/ 2147483647 w 294"/>
                <a:gd name="T53" fmla="*/ 2147483647 h 336"/>
                <a:gd name="T54" fmla="*/ 2147483647 w 294"/>
                <a:gd name="T55" fmla="*/ 2147483647 h 336"/>
                <a:gd name="T56" fmla="*/ 2147483647 w 294"/>
                <a:gd name="T57" fmla="*/ 2147483647 h 336"/>
                <a:gd name="T58" fmla="*/ 2147483647 w 294"/>
                <a:gd name="T59" fmla="*/ 2147483647 h 336"/>
                <a:gd name="T60" fmla="*/ 2147483647 w 294"/>
                <a:gd name="T61" fmla="*/ 2147483647 h 336"/>
                <a:gd name="T62" fmla="*/ 2147483647 w 294"/>
                <a:gd name="T63" fmla="*/ 2147483647 h 336"/>
                <a:gd name="T64" fmla="*/ 2147483647 w 294"/>
                <a:gd name="T65" fmla="*/ 2147483647 h 336"/>
                <a:gd name="T66" fmla="*/ 2147483647 w 294"/>
                <a:gd name="T67" fmla="*/ 2147483647 h 336"/>
                <a:gd name="T68" fmla="*/ 2147483647 w 294"/>
                <a:gd name="T69" fmla="*/ 2147483647 h 336"/>
                <a:gd name="T70" fmla="*/ 2147483647 w 294"/>
                <a:gd name="T71" fmla="*/ 0 h 336"/>
                <a:gd name="T72" fmla="*/ 2147483647 w 294"/>
                <a:gd name="T73" fmla="*/ 2147483647 h 336"/>
                <a:gd name="T74" fmla="*/ 2147483647 w 294"/>
                <a:gd name="T75" fmla="*/ 2147483647 h 336"/>
                <a:gd name="T76" fmla="*/ 2147483647 w 294"/>
                <a:gd name="T77" fmla="*/ 2147483647 h 336"/>
                <a:gd name="T78" fmla="*/ 2147483647 w 294"/>
                <a:gd name="T79" fmla="*/ 2147483647 h 336"/>
                <a:gd name="T80" fmla="*/ 2147483647 w 294"/>
                <a:gd name="T81" fmla="*/ 2147483647 h 336"/>
                <a:gd name="T82" fmla="*/ 2147483647 w 294"/>
                <a:gd name="T83" fmla="*/ 2147483647 h 3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94"/>
                <a:gd name="T127" fmla="*/ 0 h 336"/>
                <a:gd name="T128" fmla="*/ 294 w 294"/>
                <a:gd name="T129" fmla="*/ 336 h 3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94" h="336">
                  <a:moveTo>
                    <a:pt x="60" y="78"/>
                  </a:moveTo>
                  <a:lnTo>
                    <a:pt x="30" y="78"/>
                  </a:lnTo>
                  <a:lnTo>
                    <a:pt x="18" y="84"/>
                  </a:lnTo>
                  <a:lnTo>
                    <a:pt x="12" y="90"/>
                  </a:lnTo>
                  <a:lnTo>
                    <a:pt x="12" y="132"/>
                  </a:lnTo>
                  <a:lnTo>
                    <a:pt x="6" y="138"/>
                  </a:lnTo>
                  <a:lnTo>
                    <a:pt x="0" y="150"/>
                  </a:lnTo>
                  <a:lnTo>
                    <a:pt x="0" y="162"/>
                  </a:lnTo>
                  <a:lnTo>
                    <a:pt x="6" y="168"/>
                  </a:lnTo>
                  <a:lnTo>
                    <a:pt x="6" y="174"/>
                  </a:lnTo>
                  <a:lnTo>
                    <a:pt x="12" y="174"/>
                  </a:lnTo>
                  <a:lnTo>
                    <a:pt x="12" y="186"/>
                  </a:lnTo>
                  <a:lnTo>
                    <a:pt x="18" y="198"/>
                  </a:lnTo>
                  <a:lnTo>
                    <a:pt x="24" y="204"/>
                  </a:lnTo>
                  <a:lnTo>
                    <a:pt x="30" y="216"/>
                  </a:lnTo>
                  <a:lnTo>
                    <a:pt x="42" y="216"/>
                  </a:lnTo>
                  <a:lnTo>
                    <a:pt x="42" y="210"/>
                  </a:lnTo>
                  <a:lnTo>
                    <a:pt x="54" y="198"/>
                  </a:lnTo>
                  <a:lnTo>
                    <a:pt x="54" y="216"/>
                  </a:lnTo>
                  <a:lnTo>
                    <a:pt x="48" y="222"/>
                  </a:lnTo>
                  <a:lnTo>
                    <a:pt x="48" y="246"/>
                  </a:lnTo>
                  <a:lnTo>
                    <a:pt x="54" y="258"/>
                  </a:lnTo>
                  <a:lnTo>
                    <a:pt x="72" y="276"/>
                  </a:lnTo>
                  <a:lnTo>
                    <a:pt x="78" y="294"/>
                  </a:lnTo>
                  <a:lnTo>
                    <a:pt x="84" y="306"/>
                  </a:lnTo>
                  <a:lnTo>
                    <a:pt x="90" y="312"/>
                  </a:lnTo>
                  <a:lnTo>
                    <a:pt x="90" y="318"/>
                  </a:lnTo>
                  <a:lnTo>
                    <a:pt x="102" y="324"/>
                  </a:lnTo>
                  <a:lnTo>
                    <a:pt x="108" y="324"/>
                  </a:lnTo>
                  <a:lnTo>
                    <a:pt x="132" y="336"/>
                  </a:lnTo>
                  <a:lnTo>
                    <a:pt x="150" y="336"/>
                  </a:lnTo>
                  <a:lnTo>
                    <a:pt x="156" y="330"/>
                  </a:lnTo>
                  <a:lnTo>
                    <a:pt x="150" y="324"/>
                  </a:lnTo>
                  <a:lnTo>
                    <a:pt x="150" y="318"/>
                  </a:lnTo>
                  <a:lnTo>
                    <a:pt x="138" y="306"/>
                  </a:lnTo>
                  <a:lnTo>
                    <a:pt x="138" y="282"/>
                  </a:lnTo>
                  <a:lnTo>
                    <a:pt x="150" y="276"/>
                  </a:lnTo>
                  <a:lnTo>
                    <a:pt x="156" y="276"/>
                  </a:lnTo>
                  <a:lnTo>
                    <a:pt x="156" y="288"/>
                  </a:lnTo>
                  <a:lnTo>
                    <a:pt x="180" y="288"/>
                  </a:lnTo>
                  <a:lnTo>
                    <a:pt x="192" y="282"/>
                  </a:lnTo>
                  <a:lnTo>
                    <a:pt x="198" y="276"/>
                  </a:lnTo>
                  <a:lnTo>
                    <a:pt x="210" y="270"/>
                  </a:lnTo>
                  <a:lnTo>
                    <a:pt x="216" y="270"/>
                  </a:lnTo>
                  <a:lnTo>
                    <a:pt x="222" y="282"/>
                  </a:lnTo>
                  <a:lnTo>
                    <a:pt x="228" y="288"/>
                  </a:lnTo>
                  <a:lnTo>
                    <a:pt x="246" y="294"/>
                  </a:lnTo>
                  <a:lnTo>
                    <a:pt x="252" y="282"/>
                  </a:lnTo>
                  <a:lnTo>
                    <a:pt x="258" y="276"/>
                  </a:lnTo>
                  <a:lnTo>
                    <a:pt x="258" y="264"/>
                  </a:lnTo>
                  <a:lnTo>
                    <a:pt x="264" y="264"/>
                  </a:lnTo>
                  <a:lnTo>
                    <a:pt x="276" y="258"/>
                  </a:lnTo>
                  <a:lnTo>
                    <a:pt x="270" y="222"/>
                  </a:lnTo>
                  <a:lnTo>
                    <a:pt x="288" y="204"/>
                  </a:lnTo>
                  <a:lnTo>
                    <a:pt x="288" y="198"/>
                  </a:lnTo>
                  <a:lnTo>
                    <a:pt x="282" y="186"/>
                  </a:lnTo>
                  <a:lnTo>
                    <a:pt x="264" y="168"/>
                  </a:lnTo>
                  <a:lnTo>
                    <a:pt x="258" y="156"/>
                  </a:lnTo>
                  <a:lnTo>
                    <a:pt x="258" y="144"/>
                  </a:lnTo>
                  <a:lnTo>
                    <a:pt x="252" y="126"/>
                  </a:lnTo>
                  <a:lnTo>
                    <a:pt x="252" y="96"/>
                  </a:lnTo>
                  <a:lnTo>
                    <a:pt x="258" y="78"/>
                  </a:lnTo>
                  <a:lnTo>
                    <a:pt x="264" y="66"/>
                  </a:lnTo>
                  <a:lnTo>
                    <a:pt x="276" y="60"/>
                  </a:lnTo>
                  <a:lnTo>
                    <a:pt x="282" y="54"/>
                  </a:lnTo>
                  <a:lnTo>
                    <a:pt x="288" y="54"/>
                  </a:lnTo>
                  <a:lnTo>
                    <a:pt x="288" y="30"/>
                  </a:lnTo>
                  <a:lnTo>
                    <a:pt x="294" y="12"/>
                  </a:lnTo>
                  <a:lnTo>
                    <a:pt x="288" y="12"/>
                  </a:lnTo>
                  <a:lnTo>
                    <a:pt x="282" y="6"/>
                  </a:lnTo>
                  <a:lnTo>
                    <a:pt x="270" y="6"/>
                  </a:lnTo>
                  <a:lnTo>
                    <a:pt x="252" y="0"/>
                  </a:lnTo>
                  <a:lnTo>
                    <a:pt x="210" y="0"/>
                  </a:lnTo>
                  <a:lnTo>
                    <a:pt x="204" y="12"/>
                  </a:lnTo>
                  <a:lnTo>
                    <a:pt x="156" y="6"/>
                  </a:lnTo>
                  <a:lnTo>
                    <a:pt x="156" y="18"/>
                  </a:lnTo>
                  <a:lnTo>
                    <a:pt x="96" y="0"/>
                  </a:lnTo>
                  <a:lnTo>
                    <a:pt x="72" y="6"/>
                  </a:lnTo>
                  <a:lnTo>
                    <a:pt x="66" y="18"/>
                  </a:lnTo>
                  <a:lnTo>
                    <a:pt x="60" y="24"/>
                  </a:lnTo>
                  <a:lnTo>
                    <a:pt x="54" y="36"/>
                  </a:lnTo>
                  <a:lnTo>
                    <a:pt x="54" y="48"/>
                  </a:lnTo>
                  <a:lnTo>
                    <a:pt x="66" y="60"/>
                  </a:lnTo>
                  <a:lnTo>
                    <a:pt x="66" y="72"/>
                  </a:lnTo>
                  <a:lnTo>
                    <a:pt x="60" y="7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3" name="Sudan">
              <a:extLst>
                <a:ext uri="{FF2B5EF4-FFF2-40B4-BE49-F238E27FC236}">
                  <a16:creationId xmlns:a16="http://schemas.microsoft.com/office/drawing/2014/main" id="{92264711-626B-A6C9-196D-A5DA69E6279C}"/>
                </a:ext>
              </a:extLst>
            </p:cNvPr>
            <p:cNvSpPr>
              <a:spLocks/>
            </p:cNvSpPr>
            <p:nvPr/>
          </p:nvSpPr>
          <p:spPr bwMode="auto">
            <a:xfrm>
              <a:off x="6323015" y="3503872"/>
              <a:ext cx="563463" cy="552786"/>
            </a:xfrm>
            <a:custGeom>
              <a:avLst/>
              <a:gdLst/>
              <a:ahLst/>
              <a:cxnLst>
                <a:cxn ang="0">
                  <a:pos x="442" y="199"/>
                </a:cxn>
                <a:cxn ang="0">
                  <a:pos x="446" y="187"/>
                </a:cxn>
                <a:cxn ang="0">
                  <a:pos x="475" y="170"/>
                </a:cxn>
                <a:cxn ang="0">
                  <a:pos x="458" y="149"/>
                </a:cxn>
                <a:cxn ang="0">
                  <a:pos x="439" y="137"/>
                </a:cxn>
                <a:cxn ang="0">
                  <a:pos x="434" y="114"/>
                </a:cxn>
                <a:cxn ang="0">
                  <a:pos x="430" y="90"/>
                </a:cxn>
                <a:cxn ang="0">
                  <a:pos x="423" y="55"/>
                </a:cxn>
                <a:cxn ang="0">
                  <a:pos x="413" y="29"/>
                </a:cxn>
                <a:cxn ang="0">
                  <a:pos x="387" y="0"/>
                </a:cxn>
                <a:cxn ang="0">
                  <a:pos x="361" y="26"/>
                </a:cxn>
                <a:cxn ang="0">
                  <a:pos x="345" y="31"/>
                </a:cxn>
                <a:cxn ang="0">
                  <a:pos x="326" y="47"/>
                </a:cxn>
                <a:cxn ang="0">
                  <a:pos x="269" y="36"/>
                </a:cxn>
                <a:cxn ang="0">
                  <a:pos x="87" y="36"/>
                </a:cxn>
                <a:cxn ang="0">
                  <a:pos x="54" y="241"/>
                </a:cxn>
                <a:cxn ang="0">
                  <a:pos x="30" y="246"/>
                </a:cxn>
                <a:cxn ang="0">
                  <a:pos x="30" y="258"/>
                </a:cxn>
                <a:cxn ang="0">
                  <a:pos x="16" y="272"/>
                </a:cxn>
                <a:cxn ang="0">
                  <a:pos x="7" y="300"/>
                </a:cxn>
                <a:cxn ang="0">
                  <a:pos x="9" y="322"/>
                </a:cxn>
                <a:cxn ang="0">
                  <a:pos x="4" y="338"/>
                </a:cxn>
                <a:cxn ang="0">
                  <a:pos x="19" y="338"/>
                </a:cxn>
                <a:cxn ang="0">
                  <a:pos x="21" y="373"/>
                </a:cxn>
                <a:cxn ang="0">
                  <a:pos x="35" y="385"/>
                </a:cxn>
                <a:cxn ang="0">
                  <a:pos x="42" y="409"/>
                </a:cxn>
                <a:cxn ang="0">
                  <a:pos x="54" y="430"/>
                </a:cxn>
                <a:cxn ang="0">
                  <a:pos x="47" y="451"/>
                </a:cxn>
                <a:cxn ang="0">
                  <a:pos x="49" y="463"/>
                </a:cxn>
                <a:cxn ang="0">
                  <a:pos x="73" y="456"/>
                </a:cxn>
                <a:cxn ang="0">
                  <a:pos x="78" y="447"/>
                </a:cxn>
                <a:cxn ang="0">
                  <a:pos x="89" y="418"/>
                </a:cxn>
                <a:cxn ang="0">
                  <a:pos x="115" y="416"/>
                </a:cxn>
                <a:cxn ang="0">
                  <a:pos x="125" y="430"/>
                </a:cxn>
                <a:cxn ang="0">
                  <a:pos x="170" y="433"/>
                </a:cxn>
                <a:cxn ang="0">
                  <a:pos x="196" y="442"/>
                </a:cxn>
                <a:cxn ang="0">
                  <a:pos x="234" y="411"/>
                </a:cxn>
                <a:cxn ang="0">
                  <a:pos x="290" y="409"/>
                </a:cxn>
                <a:cxn ang="0">
                  <a:pos x="307" y="364"/>
                </a:cxn>
                <a:cxn ang="0">
                  <a:pos x="331" y="347"/>
                </a:cxn>
                <a:cxn ang="0">
                  <a:pos x="328" y="378"/>
                </a:cxn>
                <a:cxn ang="0">
                  <a:pos x="335" y="399"/>
                </a:cxn>
                <a:cxn ang="0">
                  <a:pos x="357" y="423"/>
                </a:cxn>
                <a:cxn ang="0">
                  <a:pos x="359" y="409"/>
                </a:cxn>
                <a:cxn ang="0">
                  <a:pos x="368" y="399"/>
                </a:cxn>
                <a:cxn ang="0">
                  <a:pos x="380" y="385"/>
                </a:cxn>
                <a:cxn ang="0">
                  <a:pos x="382" y="364"/>
                </a:cxn>
                <a:cxn ang="0">
                  <a:pos x="392" y="343"/>
                </a:cxn>
                <a:cxn ang="0">
                  <a:pos x="411" y="333"/>
                </a:cxn>
                <a:cxn ang="0">
                  <a:pos x="418" y="303"/>
                </a:cxn>
                <a:cxn ang="0">
                  <a:pos x="416" y="262"/>
                </a:cxn>
                <a:cxn ang="0">
                  <a:pos x="423" y="239"/>
                </a:cxn>
                <a:cxn ang="0">
                  <a:pos x="430" y="215"/>
                </a:cxn>
              </a:cxnLst>
              <a:rect l="0" t="0" r="r" b="b"/>
              <a:pathLst>
                <a:path w="475" h="466">
                  <a:moveTo>
                    <a:pt x="432" y="208"/>
                  </a:moveTo>
                  <a:lnTo>
                    <a:pt x="434" y="206"/>
                  </a:lnTo>
                  <a:lnTo>
                    <a:pt x="434" y="199"/>
                  </a:lnTo>
                  <a:lnTo>
                    <a:pt x="442" y="199"/>
                  </a:lnTo>
                  <a:lnTo>
                    <a:pt x="444" y="196"/>
                  </a:lnTo>
                  <a:lnTo>
                    <a:pt x="444" y="194"/>
                  </a:lnTo>
                  <a:lnTo>
                    <a:pt x="446" y="192"/>
                  </a:lnTo>
                  <a:lnTo>
                    <a:pt x="446" y="187"/>
                  </a:lnTo>
                  <a:lnTo>
                    <a:pt x="451" y="187"/>
                  </a:lnTo>
                  <a:lnTo>
                    <a:pt x="460" y="184"/>
                  </a:lnTo>
                  <a:lnTo>
                    <a:pt x="470" y="180"/>
                  </a:lnTo>
                  <a:lnTo>
                    <a:pt x="475" y="170"/>
                  </a:lnTo>
                  <a:lnTo>
                    <a:pt x="475" y="166"/>
                  </a:lnTo>
                  <a:lnTo>
                    <a:pt x="460" y="154"/>
                  </a:lnTo>
                  <a:lnTo>
                    <a:pt x="460" y="151"/>
                  </a:lnTo>
                  <a:lnTo>
                    <a:pt x="458" y="149"/>
                  </a:lnTo>
                  <a:lnTo>
                    <a:pt x="458" y="144"/>
                  </a:lnTo>
                  <a:lnTo>
                    <a:pt x="453" y="142"/>
                  </a:lnTo>
                  <a:lnTo>
                    <a:pt x="444" y="142"/>
                  </a:lnTo>
                  <a:lnTo>
                    <a:pt x="439" y="137"/>
                  </a:lnTo>
                  <a:lnTo>
                    <a:pt x="439" y="132"/>
                  </a:lnTo>
                  <a:lnTo>
                    <a:pt x="437" y="125"/>
                  </a:lnTo>
                  <a:lnTo>
                    <a:pt x="437" y="118"/>
                  </a:lnTo>
                  <a:lnTo>
                    <a:pt x="434" y="114"/>
                  </a:lnTo>
                  <a:lnTo>
                    <a:pt x="434" y="107"/>
                  </a:lnTo>
                  <a:lnTo>
                    <a:pt x="432" y="107"/>
                  </a:lnTo>
                  <a:lnTo>
                    <a:pt x="432" y="97"/>
                  </a:lnTo>
                  <a:lnTo>
                    <a:pt x="430" y="90"/>
                  </a:lnTo>
                  <a:lnTo>
                    <a:pt x="430" y="73"/>
                  </a:lnTo>
                  <a:lnTo>
                    <a:pt x="427" y="69"/>
                  </a:lnTo>
                  <a:lnTo>
                    <a:pt x="434" y="66"/>
                  </a:lnTo>
                  <a:lnTo>
                    <a:pt x="423" y="55"/>
                  </a:lnTo>
                  <a:lnTo>
                    <a:pt x="423" y="38"/>
                  </a:lnTo>
                  <a:lnTo>
                    <a:pt x="420" y="33"/>
                  </a:lnTo>
                  <a:lnTo>
                    <a:pt x="418" y="31"/>
                  </a:lnTo>
                  <a:lnTo>
                    <a:pt x="413" y="29"/>
                  </a:lnTo>
                  <a:lnTo>
                    <a:pt x="401" y="17"/>
                  </a:lnTo>
                  <a:lnTo>
                    <a:pt x="397" y="17"/>
                  </a:lnTo>
                  <a:lnTo>
                    <a:pt x="390" y="10"/>
                  </a:lnTo>
                  <a:lnTo>
                    <a:pt x="387" y="0"/>
                  </a:lnTo>
                  <a:lnTo>
                    <a:pt x="378" y="12"/>
                  </a:lnTo>
                  <a:lnTo>
                    <a:pt x="364" y="12"/>
                  </a:lnTo>
                  <a:lnTo>
                    <a:pt x="364" y="21"/>
                  </a:lnTo>
                  <a:lnTo>
                    <a:pt x="361" y="26"/>
                  </a:lnTo>
                  <a:lnTo>
                    <a:pt x="359" y="29"/>
                  </a:lnTo>
                  <a:lnTo>
                    <a:pt x="352" y="29"/>
                  </a:lnTo>
                  <a:lnTo>
                    <a:pt x="349" y="31"/>
                  </a:lnTo>
                  <a:lnTo>
                    <a:pt x="345" y="31"/>
                  </a:lnTo>
                  <a:lnTo>
                    <a:pt x="340" y="36"/>
                  </a:lnTo>
                  <a:lnTo>
                    <a:pt x="335" y="45"/>
                  </a:lnTo>
                  <a:lnTo>
                    <a:pt x="333" y="47"/>
                  </a:lnTo>
                  <a:lnTo>
                    <a:pt x="326" y="47"/>
                  </a:lnTo>
                  <a:lnTo>
                    <a:pt x="323" y="45"/>
                  </a:lnTo>
                  <a:lnTo>
                    <a:pt x="321" y="40"/>
                  </a:lnTo>
                  <a:lnTo>
                    <a:pt x="319" y="38"/>
                  </a:lnTo>
                  <a:lnTo>
                    <a:pt x="269" y="36"/>
                  </a:lnTo>
                  <a:lnTo>
                    <a:pt x="269" y="31"/>
                  </a:lnTo>
                  <a:lnTo>
                    <a:pt x="267" y="31"/>
                  </a:lnTo>
                  <a:lnTo>
                    <a:pt x="260" y="38"/>
                  </a:lnTo>
                  <a:lnTo>
                    <a:pt x="87" y="36"/>
                  </a:lnTo>
                  <a:lnTo>
                    <a:pt x="87" y="99"/>
                  </a:lnTo>
                  <a:lnTo>
                    <a:pt x="56" y="99"/>
                  </a:lnTo>
                  <a:lnTo>
                    <a:pt x="59" y="241"/>
                  </a:lnTo>
                  <a:lnTo>
                    <a:pt x="54" y="241"/>
                  </a:lnTo>
                  <a:lnTo>
                    <a:pt x="49" y="239"/>
                  </a:lnTo>
                  <a:lnTo>
                    <a:pt x="33" y="239"/>
                  </a:lnTo>
                  <a:lnTo>
                    <a:pt x="28" y="244"/>
                  </a:lnTo>
                  <a:lnTo>
                    <a:pt x="30" y="246"/>
                  </a:lnTo>
                  <a:lnTo>
                    <a:pt x="30" y="251"/>
                  </a:lnTo>
                  <a:lnTo>
                    <a:pt x="33" y="253"/>
                  </a:lnTo>
                  <a:lnTo>
                    <a:pt x="33" y="255"/>
                  </a:lnTo>
                  <a:lnTo>
                    <a:pt x="30" y="258"/>
                  </a:lnTo>
                  <a:lnTo>
                    <a:pt x="26" y="260"/>
                  </a:lnTo>
                  <a:lnTo>
                    <a:pt x="21" y="265"/>
                  </a:lnTo>
                  <a:lnTo>
                    <a:pt x="21" y="272"/>
                  </a:lnTo>
                  <a:lnTo>
                    <a:pt x="16" y="272"/>
                  </a:lnTo>
                  <a:lnTo>
                    <a:pt x="19" y="281"/>
                  </a:lnTo>
                  <a:lnTo>
                    <a:pt x="21" y="288"/>
                  </a:lnTo>
                  <a:lnTo>
                    <a:pt x="14" y="293"/>
                  </a:lnTo>
                  <a:lnTo>
                    <a:pt x="7" y="300"/>
                  </a:lnTo>
                  <a:lnTo>
                    <a:pt x="9" y="303"/>
                  </a:lnTo>
                  <a:lnTo>
                    <a:pt x="14" y="312"/>
                  </a:lnTo>
                  <a:lnTo>
                    <a:pt x="14" y="317"/>
                  </a:lnTo>
                  <a:lnTo>
                    <a:pt x="9" y="322"/>
                  </a:lnTo>
                  <a:lnTo>
                    <a:pt x="4" y="324"/>
                  </a:lnTo>
                  <a:lnTo>
                    <a:pt x="0" y="329"/>
                  </a:lnTo>
                  <a:lnTo>
                    <a:pt x="0" y="336"/>
                  </a:lnTo>
                  <a:lnTo>
                    <a:pt x="4" y="338"/>
                  </a:lnTo>
                  <a:lnTo>
                    <a:pt x="9" y="338"/>
                  </a:lnTo>
                  <a:lnTo>
                    <a:pt x="12" y="336"/>
                  </a:lnTo>
                  <a:lnTo>
                    <a:pt x="16" y="336"/>
                  </a:lnTo>
                  <a:lnTo>
                    <a:pt x="19" y="338"/>
                  </a:lnTo>
                  <a:lnTo>
                    <a:pt x="19" y="355"/>
                  </a:lnTo>
                  <a:lnTo>
                    <a:pt x="26" y="362"/>
                  </a:lnTo>
                  <a:lnTo>
                    <a:pt x="19" y="364"/>
                  </a:lnTo>
                  <a:lnTo>
                    <a:pt x="21" y="373"/>
                  </a:lnTo>
                  <a:lnTo>
                    <a:pt x="23" y="373"/>
                  </a:lnTo>
                  <a:lnTo>
                    <a:pt x="28" y="376"/>
                  </a:lnTo>
                  <a:lnTo>
                    <a:pt x="33" y="383"/>
                  </a:lnTo>
                  <a:lnTo>
                    <a:pt x="35" y="385"/>
                  </a:lnTo>
                  <a:lnTo>
                    <a:pt x="35" y="388"/>
                  </a:lnTo>
                  <a:lnTo>
                    <a:pt x="30" y="388"/>
                  </a:lnTo>
                  <a:lnTo>
                    <a:pt x="30" y="397"/>
                  </a:lnTo>
                  <a:lnTo>
                    <a:pt x="42" y="409"/>
                  </a:lnTo>
                  <a:lnTo>
                    <a:pt x="45" y="414"/>
                  </a:lnTo>
                  <a:lnTo>
                    <a:pt x="49" y="418"/>
                  </a:lnTo>
                  <a:lnTo>
                    <a:pt x="52" y="425"/>
                  </a:lnTo>
                  <a:lnTo>
                    <a:pt x="54" y="430"/>
                  </a:lnTo>
                  <a:lnTo>
                    <a:pt x="54" y="442"/>
                  </a:lnTo>
                  <a:lnTo>
                    <a:pt x="52" y="444"/>
                  </a:lnTo>
                  <a:lnTo>
                    <a:pt x="49" y="449"/>
                  </a:lnTo>
                  <a:lnTo>
                    <a:pt x="47" y="451"/>
                  </a:lnTo>
                  <a:lnTo>
                    <a:pt x="47" y="454"/>
                  </a:lnTo>
                  <a:lnTo>
                    <a:pt x="49" y="456"/>
                  </a:lnTo>
                  <a:lnTo>
                    <a:pt x="52" y="456"/>
                  </a:lnTo>
                  <a:lnTo>
                    <a:pt x="49" y="463"/>
                  </a:lnTo>
                  <a:lnTo>
                    <a:pt x="66" y="466"/>
                  </a:lnTo>
                  <a:lnTo>
                    <a:pt x="66" y="461"/>
                  </a:lnTo>
                  <a:lnTo>
                    <a:pt x="68" y="459"/>
                  </a:lnTo>
                  <a:lnTo>
                    <a:pt x="73" y="456"/>
                  </a:lnTo>
                  <a:lnTo>
                    <a:pt x="73" y="456"/>
                  </a:lnTo>
                  <a:lnTo>
                    <a:pt x="73" y="454"/>
                  </a:lnTo>
                  <a:lnTo>
                    <a:pt x="73" y="451"/>
                  </a:lnTo>
                  <a:lnTo>
                    <a:pt x="78" y="447"/>
                  </a:lnTo>
                  <a:lnTo>
                    <a:pt x="78" y="437"/>
                  </a:lnTo>
                  <a:lnTo>
                    <a:pt x="82" y="437"/>
                  </a:lnTo>
                  <a:lnTo>
                    <a:pt x="82" y="428"/>
                  </a:lnTo>
                  <a:lnTo>
                    <a:pt x="89" y="418"/>
                  </a:lnTo>
                  <a:lnTo>
                    <a:pt x="92" y="411"/>
                  </a:lnTo>
                  <a:lnTo>
                    <a:pt x="101" y="409"/>
                  </a:lnTo>
                  <a:lnTo>
                    <a:pt x="113" y="407"/>
                  </a:lnTo>
                  <a:lnTo>
                    <a:pt x="115" y="416"/>
                  </a:lnTo>
                  <a:lnTo>
                    <a:pt x="118" y="418"/>
                  </a:lnTo>
                  <a:lnTo>
                    <a:pt x="123" y="421"/>
                  </a:lnTo>
                  <a:lnTo>
                    <a:pt x="123" y="423"/>
                  </a:lnTo>
                  <a:lnTo>
                    <a:pt x="125" y="430"/>
                  </a:lnTo>
                  <a:lnTo>
                    <a:pt x="127" y="433"/>
                  </a:lnTo>
                  <a:lnTo>
                    <a:pt x="137" y="440"/>
                  </a:lnTo>
                  <a:lnTo>
                    <a:pt x="146" y="435"/>
                  </a:lnTo>
                  <a:lnTo>
                    <a:pt x="170" y="433"/>
                  </a:lnTo>
                  <a:lnTo>
                    <a:pt x="175" y="435"/>
                  </a:lnTo>
                  <a:lnTo>
                    <a:pt x="177" y="442"/>
                  </a:lnTo>
                  <a:lnTo>
                    <a:pt x="177" y="442"/>
                  </a:lnTo>
                  <a:lnTo>
                    <a:pt x="196" y="442"/>
                  </a:lnTo>
                  <a:lnTo>
                    <a:pt x="205" y="430"/>
                  </a:lnTo>
                  <a:lnTo>
                    <a:pt x="219" y="430"/>
                  </a:lnTo>
                  <a:lnTo>
                    <a:pt x="222" y="418"/>
                  </a:lnTo>
                  <a:lnTo>
                    <a:pt x="234" y="411"/>
                  </a:lnTo>
                  <a:lnTo>
                    <a:pt x="250" y="421"/>
                  </a:lnTo>
                  <a:lnTo>
                    <a:pt x="260" y="430"/>
                  </a:lnTo>
                  <a:lnTo>
                    <a:pt x="274" y="430"/>
                  </a:lnTo>
                  <a:lnTo>
                    <a:pt x="290" y="409"/>
                  </a:lnTo>
                  <a:lnTo>
                    <a:pt x="295" y="397"/>
                  </a:lnTo>
                  <a:lnTo>
                    <a:pt x="309" y="388"/>
                  </a:lnTo>
                  <a:lnTo>
                    <a:pt x="307" y="381"/>
                  </a:lnTo>
                  <a:lnTo>
                    <a:pt x="307" y="364"/>
                  </a:lnTo>
                  <a:lnTo>
                    <a:pt x="300" y="357"/>
                  </a:lnTo>
                  <a:lnTo>
                    <a:pt x="319" y="357"/>
                  </a:lnTo>
                  <a:lnTo>
                    <a:pt x="319" y="350"/>
                  </a:lnTo>
                  <a:lnTo>
                    <a:pt x="331" y="347"/>
                  </a:lnTo>
                  <a:lnTo>
                    <a:pt x="328" y="357"/>
                  </a:lnTo>
                  <a:lnTo>
                    <a:pt x="328" y="366"/>
                  </a:lnTo>
                  <a:lnTo>
                    <a:pt x="326" y="369"/>
                  </a:lnTo>
                  <a:lnTo>
                    <a:pt x="328" y="378"/>
                  </a:lnTo>
                  <a:lnTo>
                    <a:pt x="331" y="385"/>
                  </a:lnTo>
                  <a:lnTo>
                    <a:pt x="331" y="390"/>
                  </a:lnTo>
                  <a:lnTo>
                    <a:pt x="328" y="395"/>
                  </a:lnTo>
                  <a:lnTo>
                    <a:pt x="335" y="399"/>
                  </a:lnTo>
                  <a:lnTo>
                    <a:pt x="345" y="407"/>
                  </a:lnTo>
                  <a:lnTo>
                    <a:pt x="352" y="414"/>
                  </a:lnTo>
                  <a:lnTo>
                    <a:pt x="354" y="418"/>
                  </a:lnTo>
                  <a:lnTo>
                    <a:pt x="357" y="423"/>
                  </a:lnTo>
                  <a:lnTo>
                    <a:pt x="359" y="423"/>
                  </a:lnTo>
                  <a:lnTo>
                    <a:pt x="361" y="421"/>
                  </a:lnTo>
                  <a:lnTo>
                    <a:pt x="361" y="414"/>
                  </a:lnTo>
                  <a:lnTo>
                    <a:pt x="359" y="409"/>
                  </a:lnTo>
                  <a:lnTo>
                    <a:pt x="359" y="402"/>
                  </a:lnTo>
                  <a:lnTo>
                    <a:pt x="366" y="395"/>
                  </a:lnTo>
                  <a:lnTo>
                    <a:pt x="368" y="395"/>
                  </a:lnTo>
                  <a:lnTo>
                    <a:pt x="368" y="399"/>
                  </a:lnTo>
                  <a:lnTo>
                    <a:pt x="371" y="402"/>
                  </a:lnTo>
                  <a:lnTo>
                    <a:pt x="378" y="402"/>
                  </a:lnTo>
                  <a:lnTo>
                    <a:pt x="380" y="399"/>
                  </a:lnTo>
                  <a:lnTo>
                    <a:pt x="380" y="385"/>
                  </a:lnTo>
                  <a:lnTo>
                    <a:pt x="378" y="383"/>
                  </a:lnTo>
                  <a:lnTo>
                    <a:pt x="378" y="381"/>
                  </a:lnTo>
                  <a:lnTo>
                    <a:pt x="382" y="373"/>
                  </a:lnTo>
                  <a:lnTo>
                    <a:pt x="382" y="364"/>
                  </a:lnTo>
                  <a:lnTo>
                    <a:pt x="385" y="362"/>
                  </a:lnTo>
                  <a:lnTo>
                    <a:pt x="390" y="362"/>
                  </a:lnTo>
                  <a:lnTo>
                    <a:pt x="392" y="357"/>
                  </a:lnTo>
                  <a:lnTo>
                    <a:pt x="392" y="343"/>
                  </a:lnTo>
                  <a:lnTo>
                    <a:pt x="394" y="340"/>
                  </a:lnTo>
                  <a:lnTo>
                    <a:pt x="397" y="336"/>
                  </a:lnTo>
                  <a:lnTo>
                    <a:pt x="399" y="333"/>
                  </a:lnTo>
                  <a:lnTo>
                    <a:pt x="411" y="333"/>
                  </a:lnTo>
                  <a:lnTo>
                    <a:pt x="411" y="314"/>
                  </a:lnTo>
                  <a:lnTo>
                    <a:pt x="413" y="310"/>
                  </a:lnTo>
                  <a:lnTo>
                    <a:pt x="416" y="307"/>
                  </a:lnTo>
                  <a:lnTo>
                    <a:pt x="418" y="303"/>
                  </a:lnTo>
                  <a:lnTo>
                    <a:pt x="420" y="300"/>
                  </a:lnTo>
                  <a:lnTo>
                    <a:pt x="420" y="284"/>
                  </a:lnTo>
                  <a:lnTo>
                    <a:pt x="418" y="265"/>
                  </a:lnTo>
                  <a:lnTo>
                    <a:pt x="416" y="262"/>
                  </a:lnTo>
                  <a:lnTo>
                    <a:pt x="416" y="255"/>
                  </a:lnTo>
                  <a:lnTo>
                    <a:pt x="420" y="253"/>
                  </a:lnTo>
                  <a:lnTo>
                    <a:pt x="423" y="253"/>
                  </a:lnTo>
                  <a:lnTo>
                    <a:pt x="423" y="239"/>
                  </a:lnTo>
                  <a:lnTo>
                    <a:pt x="425" y="239"/>
                  </a:lnTo>
                  <a:lnTo>
                    <a:pt x="427" y="236"/>
                  </a:lnTo>
                  <a:lnTo>
                    <a:pt x="430" y="232"/>
                  </a:lnTo>
                  <a:lnTo>
                    <a:pt x="430" y="215"/>
                  </a:lnTo>
                  <a:lnTo>
                    <a:pt x="427" y="213"/>
                  </a:lnTo>
                  <a:lnTo>
                    <a:pt x="427" y="208"/>
                  </a:lnTo>
                  <a:lnTo>
                    <a:pt x="432" y="2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4" name="South Sudan">
              <a:extLst>
                <a:ext uri="{FF2B5EF4-FFF2-40B4-BE49-F238E27FC236}">
                  <a16:creationId xmlns:a16="http://schemas.microsoft.com/office/drawing/2014/main" id="{24812D54-21EC-477B-5979-9519D3BF94C0}"/>
                </a:ext>
              </a:extLst>
            </p:cNvPr>
            <p:cNvSpPr>
              <a:spLocks/>
            </p:cNvSpPr>
            <p:nvPr/>
          </p:nvSpPr>
          <p:spPr bwMode="auto">
            <a:xfrm>
              <a:off x="6401306" y="3915494"/>
              <a:ext cx="405693" cy="339265"/>
            </a:xfrm>
            <a:custGeom>
              <a:avLst/>
              <a:gdLst/>
              <a:ahLst/>
              <a:cxnLst>
                <a:cxn ang="0">
                  <a:pos x="269" y="52"/>
                </a:cxn>
                <a:cxn ang="0">
                  <a:pos x="265" y="38"/>
                </a:cxn>
                <a:cxn ang="0">
                  <a:pos x="262" y="19"/>
                </a:cxn>
                <a:cxn ang="0">
                  <a:pos x="253" y="3"/>
                </a:cxn>
                <a:cxn ang="0">
                  <a:pos x="241" y="17"/>
                </a:cxn>
                <a:cxn ang="0">
                  <a:pos x="229" y="50"/>
                </a:cxn>
                <a:cxn ang="0">
                  <a:pos x="194" y="83"/>
                </a:cxn>
                <a:cxn ang="0">
                  <a:pos x="156" y="71"/>
                </a:cxn>
                <a:cxn ang="0">
                  <a:pos x="130" y="95"/>
                </a:cxn>
                <a:cxn ang="0">
                  <a:pos x="109" y="88"/>
                </a:cxn>
                <a:cxn ang="0">
                  <a:pos x="71" y="93"/>
                </a:cxn>
                <a:cxn ang="0">
                  <a:pos x="57" y="76"/>
                </a:cxn>
                <a:cxn ang="0">
                  <a:pos x="49" y="69"/>
                </a:cxn>
                <a:cxn ang="0">
                  <a:pos x="26" y="64"/>
                </a:cxn>
                <a:cxn ang="0">
                  <a:pos x="16" y="90"/>
                </a:cxn>
                <a:cxn ang="0">
                  <a:pos x="7" y="104"/>
                </a:cxn>
                <a:cxn ang="0">
                  <a:pos x="7" y="109"/>
                </a:cxn>
                <a:cxn ang="0">
                  <a:pos x="0" y="119"/>
                </a:cxn>
                <a:cxn ang="0">
                  <a:pos x="12" y="135"/>
                </a:cxn>
                <a:cxn ang="0">
                  <a:pos x="28" y="142"/>
                </a:cxn>
                <a:cxn ang="0">
                  <a:pos x="38" y="152"/>
                </a:cxn>
                <a:cxn ang="0">
                  <a:pos x="33" y="154"/>
                </a:cxn>
                <a:cxn ang="0">
                  <a:pos x="42" y="164"/>
                </a:cxn>
                <a:cxn ang="0">
                  <a:pos x="54" y="173"/>
                </a:cxn>
                <a:cxn ang="0">
                  <a:pos x="59" y="182"/>
                </a:cxn>
                <a:cxn ang="0">
                  <a:pos x="68" y="190"/>
                </a:cxn>
                <a:cxn ang="0">
                  <a:pos x="68" y="197"/>
                </a:cxn>
                <a:cxn ang="0">
                  <a:pos x="83" y="208"/>
                </a:cxn>
                <a:cxn ang="0">
                  <a:pos x="92" y="218"/>
                </a:cxn>
                <a:cxn ang="0">
                  <a:pos x="106" y="241"/>
                </a:cxn>
                <a:cxn ang="0">
                  <a:pos x="127" y="258"/>
                </a:cxn>
                <a:cxn ang="0">
                  <a:pos x="137" y="251"/>
                </a:cxn>
                <a:cxn ang="0">
                  <a:pos x="146" y="258"/>
                </a:cxn>
                <a:cxn ang="0">
                  <a:pos x="156" y="251"/>
                </a:cxn>
                <a:cxn ang="0">
                  <a:pos x="168" y="251"/>
                </a:cxn>
                <a:cxn ang="0">
                  <a:pos x="177" y="267"/>
                </a:cxn>
                <a:cxn ang="0">
                  <a:pos x="187" y="272"/>
                </a:cxn>
                <a:cxn ang="0">
                  <a:pos x="203" y="275"/>
                </a:cxn>
                <a:cxn ang="0">
                  <a:pos x="215" y="279"/>
                </a:cxn>
                <a:cxn ang="0">
                  <a:pos x="222" y="275"/>
                </a:cxn>
                <a:cxn ang="0">
                  <a:pos x="243" y="277"/>
                </a:cxn>
                <a:cxn ang="0">
                  <a:pos x="262" y="272"/>
                </a:cxn>
                <a:cxn ang="0">
                  <a:pos x="274" y="277"/>
                </a:cxn>
                <a:cxn ang="0">
                  <a:pos x="283" y="265"/>
                </a:cxn>
                <a:cxn ang="0">
                  <a:pos x="295" y="251"/>
                </a:cxn>
                <a:cxn ang="0">
                  <a:pos x="340" y="239"/>
                </a:cxn>
                <a:cxn ang="0">
                  <a:pos x="335" y="225"/>
                </a:cxn>
                <a:cxn ang="0">
                  <a:pos x="316" y="208"/>
                </a:cxn>
                <a:cxn ang="0">
                  <a:pos x="312" y="185"/>
                </a:cxn>
                <a:cxn ang="0">
                  <a:pos x="293" y="175"/>
                </a:cxn>
                <a:cxn ang="0">
                  <a:pos x="286" y="159"/>
                </a:cxn>
                <a:cxn ang="0">
                  <a:pos x="276" y="149"/>
                </a:cxn>
                <a:cxn ang="0">
                  <a:pos x="260" y="147"/>
                </a:cxn>
                <a:cxn ang="0">
                  <a:pos x="265" y="135"/>
                </a:cxn>
                <a:cxn ang="0">
                  <a:pos x="279" y="128"/>
                </a:cxn>
                <a:cxn ang="0">
                  <a:pos x="288" y="123"/>
                </a:cxn>
                <a:cxn ang="0">
                  <a:pos x="291" y="100"/>
                </a:cxn>
                <a:cxn ang="0">
                  <a:pos x="286" y="88"/>
                </a:cxn>
                <a:cxn ang="0">
                  <a:pos x="291" y="76"/>
                </a:cxn>
              </a:cxnLst>
              <a:rect l="0" t="0" r="r" b="b"/>
              <a:pathLst>
                <a:path w="342" h="286">
                  <a:moveTo>
                    <a:pt x="286" y="67"/>
                  </a:moveTo>
                  <a:lnTo>
                    <a:pt x="279" y="60"/>
                  </a:lnTo>
                  <a:lnTo>
                    <a:pt x="269" y="52"/>
                  </a:lnTo>
                  <a:lnTo>
                    <a:pt x="262" y="48"/>
                  </a:lnTo>
                  <a:lnTo>
                    <a:pt x="265" y="43"/>
                  </a:lnTo>
                  <a:lnTo>
                    <a:pt x="265" y="38"/>
                  </a:lnTo>
                  <a:lnTo>
                    <a:pt x="262" y="31"/>
                  </a:lnTo>
                  <a:lnTo>
                    <a:pt x="260" y="22"/>
                  </a:lnTo>
                  <a:lnTo>
                    <a:pt x="262" y="19"/>
                  </a:lnTo>
                  <a:lnTo>
                    <a:pt x="262" y="10"/>
                  </a:lnTo>
                  <a:lnTo>
                    <a:pt x="265" y="0"/>
                  </a:lnTo>
                  <a:lnTo>
                    <a:pt x="253" y="3"/>
                  </a:lnTo>
                  <a:lnTo>
                    <a:pt x="253" y="10"/>
                  </a:lnTo>
                  <a:lnTo>
                    <a:pt x="234" y="10"/>
                  </a:lnTo>
                  <a:lnTo>
                    <a:pt x="241" y="17"/>
                  </a:lnTo>
                  <a:lnTo>
                    <a:pt x="241" y="34"/>
                  </a:lnTo>
                  <a:lnTo>
                    <a:pt x="243" y="41"/>
                  </a:lnTo>
                  <a:lnTo>
                    <a:pt x="229" y="50"/>
                  </a:lnTo>
                  <a:lnTo>
                    <a:pt x="224" y="62"/>
                  </a:lnTo>
                  <a:lnTo>
                    <a:pt x="208" y="83"/>
                  </a:lnTo>
                  <a:lnTo>
                    <a:pt x="194" y="83"/>
                  </a:lnTo>
                  <a:lnTo>
                    <a:pt x="184" y="74"/>
                  </a:lnTo>
                  <a:lnTo>
                    <a:pt x="168" y="64"/>
                  </a:lnTo>
                  <a:lnTo>
                    <a:pt x="156" y="71"/>
                  </a:lnTo>
                  <a:lnTo>
                    <a:pt x="153" y="83"/>
                  </a:lnTo>
                  <a:lnTo>
                    <a:pt x="139" y="83"/>
                  </a:lnTo>
                  <a:lnTo>
                    <a:pt x="130" y="95"/>
                  </a:lnTo>
                  <a:lnTo>
                    <a:pt x="111" y="95"/>
                  </a:lnTo>
                  <a:lnTo>
                    <a:pt x="111" y="95"/>
                  </a:lnTo>
                  <a:lnTo>
                    <a:pt x="109" y="88"/>
                  </a:lnTo>
                  <a:lnTo>
                    <a:pt x="104" y="86"/>
                  </a:lnTo>
                  <a:lnTo>
                    <a:pt x="80" y="88"/>
                  </a:lnTo>
                  <a:lnTo>
                    <a:pt x="71" y="93"/>
                  </a:lnTo>
                  <a:lnTo>
                    <a:pt x="61" y="86"/>
                  </a:lnTo>
                  <a:lnTo>
                    <a:pt x="59" y="83"/>
                  </a:lnTo>
                  <a:lnTo>
                    <a:pt x="57" y="76"/>
                  </a:lnTo>
                  <a:lnTo>
                    <a:pt x="57" y="74"/>
                  </a:lnTo>
                  <a:lnTo>
                    <a:pt x="52" y="71"/>
                  </a:lnTo>
                  <a:lnTo>
                    <a:pt x="49" y="69"/>
                  </a:lnTo>
                  <a:lnTo>
                    <a:pt x="47" y="60"/>
                  </a:lnTo>
                  <a:lnTo>
                    <a:pt x="35" y="62"/>
                  </a:lnTo>
                  <a:lnTo>
                    <a:pt x="26" y="64"/>
                  </a:lnTo>
                  <a:lnTo>
                    <a:pt x="23" y="71"/>
                  </a:lnTo>
                  <a:lnTo>
                    <a:pt x="16" y="81"/>
                  </a:lnTo>
                  <a:lnTo>
                    <a:pt x="16" y="90"/>
                  </a:lnTo>
                  <a:lnTo>
                    <a:pt x="12" y="90"/>
                  </a:lnTo>
                  <a:lnTo>
                    <a:pt x="12" y="100"/>
                  </a:lnTo>
                  <a:lnTo>
                    <a:pt x="7" y="104"/>
                  </a:lnTo>
                  <a:lnTo>
                    <a:pt x="7" y="107"/>
                  </a:lnTo>
                  <a:lnTo>
                    <a:pt x="7" y="109"/>
                  </a:lnTo>
                  <a:lnTo>
                    <a:pt x="7" y="109"/>
                  </a:lnTo>
                  <a:lnTo>
                    <a:pt x="2" y="112"/>
                  </a:lnTo>
                  <a:lnTo>
                    <a:pt x="0" y="114"/>
                  </a:lnTo>
                  <a:lnTo>
                    <a:pt x="0" y="119"/>
                  </a:lnTo>
                  <a:lnTo>
                    <a:pt x="2" y="119"/>
                  </a:lnTo>
                  <a:lnTo>
                    <a:pt x="2" y="130"/>
                  </a:lnTo>
                  <a:lnTo>
                    <a:pt x="12" y="135"/>
                  </a:lnTo>
                  <a:lnTo>
                    <a:pt x="26" y="135"/>
                  </a:lnTo>
                  <a:lnTo>
                    <a:pt x="26" y="142"/>
                  </a:lnTo>
                  <a:lnTo>
                    <a:pt x="28" y="142"/>
                  </a:lnTo>
                  <a:lnTo>
                    <a:pt x="33" y="145"/>
                  </a:lnTo>
                  <a:lnTo>
                    <a:pt x="38" y="149"/>
                  </a:lnTo>
                  <a:lnTo>
                    <a:pt x="38" y="152"/>
                  </a:lnTo>
                  <a:lnTo>
                    <a:pt x="35" y="152"/>
                  </a:lnTo>
                  <a:lnTo>
                    <a:pt x="35" y="154"/>
                  </a:lnTo>
                  <a:lnTo>
                    <a:pt x="33" y="154"/>
                  </a:lnTo>
                  <a:lnTo>
                    <a:pt x="33" y="156"/>
                  </a:lnTo>
                  <a:lnTo>
                    <a:pt x="38" y="161"/>
                  </a:lnTo>
                  <a:lnTo>
                    <a:pt x="42" y="164"/>
                  </a:lnTo>
                  <a:lnTo>
                    <a:pt x="45" y="164"/>
                  </a:lnTo>
                  <a:lnTo>
                    <a:pt x="49" y="166"/>
                  </a:lnTo>
                  <a:lnTo>
                    <a:pt x="54" y="173"/>
                  </a:lnTo>
                  <a:lnTo>
                    <a:pt x="57" y="178"/>
                  </a:lnTo>
                  <a:lnTo>
                    <a:pt x="59" y="180"/>
                  </a:lnTo>
                  <a:lnTo>
                    <a:pt x="59" y="182"/>
                  </a:lnTo>
                  <a:lnTo>
                    <a:pt x="66" y="182"/>
                  </a:lnTo>
                  <a:lnTo>
                    <a:pt x="68" y="185"/>
                  </a:lnTo>
                  <a:lnTo>
                    <a:pt x="68" y="190"/>
                  </a:lnTo>
                  <a:lnTo>
                    <a:pt x="64" y="190"/>
                  </a:lnTo>
                  <a:lnTo>
                    <a:pt x="64" y="192"/>
                  </a:lnTo>
                  <a:lnTo>
                    <a:pt x="68" y="197"/>
                  </a:lnTo>
                  <a:lnTo>
                    <a:pt x="68" y="204"/>
                  </a:lnTo>
                  <a:lnTo>
                    <a:pt x="80" y="206"/>
                  </a:lnTo>
                  <a:lnTo>
                    <a:pt x="83" y="208"/>
                  </a:lnTo>
                  <a:lnTo>
                    <a:pt x="87" y="211"/>
                  </a:lnTo>
                  <a:lnTo>
                    <a:pt x="90" y="213"/>
                  </a:lnTo>
                  <a:lnTo>
                    <a:pt x="92" y="218"/>
                  </a:lnTo>
                  <a:lnTo>
                    <a:pt x="92" y="227"/>
                  </a:lnTo>
                  <a:lnTo>
                    <a:pt x="94" y="232"/>
                  </a:lnTo>
                  <a:lnTo>
                    <a:pt x="106" y="241"/>
                  </a:lnTo>
                  <a:lnTo>
                    <a:pt x="106" y="251"/>
                  </a:lnTo>
                  <a:lnTo>
                    <a:pt x="125" y="260"/>
                  </a:lnTo>
                  <a:lnTo>
                    <a:pt x="127" y="258"/>
                  </a:lnTo>
                  <a:lnTo>
                    <a:pt x="130" y="253"/>
                  </a:lnTo>
                  <a:lnTo>
                    <a:pt x="132" y="251"/>
                  </a:lnTo>
                  <a:lnTo>
                    <a:pt x="137" y="251"/>
                  </a:lnTo>
                  <a:lnTo>
                    <a:pt x="142" y="253"/>
                  </a:lnTo>
                  <a:lnTo>
                    <a:pt x="142" y="256"/>
                  </a:lnTo>
                  <a:lnTo>
                    <a:pt x="146" y="258"/>
                  </a:lnTo>
                  <a:lnTo>
                    <a:pt x="149" y="258"/>
                  </a:lnTo>
                  <a:lnTo>
                    <a:pt x="156" y="253"/>
                  </a:lnTo>
                  <a:lnTo>
                    <a:pt x="156" y="251"/>
                  </a:lnTo>
                  <a:lnTo>
                    <a:pt x="161" y="246"/>
                  </a:lnTo>
                  <a:lnTo>
                    <a:pt x="163" y="249"/>
                  </a:lnTo>
                  <a:lnTo>
                    <a:pt x="168" y="251"/>
                  </a:lnTo>
                  <a:lnTo>
                    <a:pt x="170" y="258"/>
                  </a:lnTo>
                  <a:lnTo>
                    <a:pt x="172" y="263"/>
                  </a:lnTo>
                  <a:lnTo>
                    <a:pt x="177" y="267"/>
                  </a:lnTo>
                  <a:lnTo>
                    <a:pt x="182" y="270"/>
                  </a:lnTo>
                  <a:lnTo>
                    <a:pt x="184" y="272"/>
                  </a:lnTo>
                  <a:lnTo>
                    <a:pt x="187" y="272"/>
                  </a:lnTo>
                  <a:lnTo>
                    <a:pt x="189" y="282"/>
                  </a:lnTo>
                  <a:lnTo>
                    <a:pt x="196" y="282"/>
                  </a:lnTo>
                  <a:lnTo>
                    <a:pt x="203" y="275"/>
                  </a:lnTo>
                  <a:lnTo>
                    <a:pt x="208" y="275"/>
                  </a:lnTo>
                  <a:lnTo>
                    <a:pt x="210" y="277"/>
                  </a:lnTo>
                  <a:lnTo>
                    <a:pt x="215" y="279"/>
                  </a:lnTo>
                  <a:lnTo>
                    <a:pt x="220" y="279"/>
                  </a:lnTo>
                  <a:lnTo>
                    <a:pt x="220" y="277"/>
                  </a:lnTo>
                  <a:lnTo>
                    <a:pt x="222" y="275"/>
                  </a:lnTo>
                  <a:lnTo>
                    <a:pt x="224" y="275"/>
                  </a:lnTo>
                  <a:lnTo>
                    <a:pt x="236" y="286"/>
                  </a:lnTo>
                  <a:lnTo>
                    <a:pt x="243" y="277"/>
                  </a:lnTo>
                  <a:lnTo>
                    <a:pt x="253" y="277"/>
                  </a:lnTo>
                  <a:lnTo>
                    <a:pt x="257" y="272"/>
                  </a:lnTo>
                  <a:lnTo>
                    <a:pt x="262" y="272"/>
                  </a:lnTo>
                  <a:lnTo>
                    <a:pt x="262" y="275"/>
                  </a:lnTo>
                  <a:lnTo>
                    <a:pt x="265" y="277"/>
                  </a:lnTo>
                  <a:lnTo>
                    <a:pt x="274" y="277"/>
                  </a:lnTo>
                  <a:lnTo>
                    <a:pt x="281" y="270"/>
                  </a:lnTo>
                  <a:lnTo>
                    <a:pt x="281" y="267"/>
                  </a:lnTo>
                  <a:lnTo>
                    <a:pt x="283" y="265"/>
                  </a:lnTo>
                  <a:lnTo>
                    <a:pt x="283" y="263"/>
                  </a:lnTo>
                  <a:lnTo>
                    <a:pt x="288" y="263"/>
                  </a:lnTo>
                  <a:lnTo>
                    <a:pt x="295" y="251"/>
                  </a:lnTo>
                  <a:lnTo>
                    <a:pt x="333" y="251"/>
                  </a:lnTo>
                  <a:lnTo>
                    <a:pt x="342" y="246"/>
                  </a:lnTo>
                  <a:lnTo>
                    <a:pt x="340" y="239"/>
                  </a:lnTo>
                  <a:lnTo>
                    <a:pt x="340" y="232"/>
                  </a:lnTo>
                  <a:lnTo>
                    <a:pt x="338" y="227"/>
                  </a:lnTo>
                  <a:lnTo>
                    <a:pt x="335" y="225"/>
                  </a:lnTo>
                  <a:lnTo>
                    <a:pt x="328" y="225"/>
                  </a:lnTo>
                  <a:lnTo>
                    <a:pt x="324" y="223"/>
                  </a:lnTo>
                  <a:lnTo>
                    <a:pt x="316" y="208"/>
                  </a:lnTo>
                  <a:lnTo>
                    <a:pt x="316" y="201"/>
                  </a:lnTo>
                  <a:lnTo>
                    <a:pt x="312" y="199"/>
                  </a:lnTo>
                  <a:lnTo>
                    <a:pt x="312" y="185"/>
                  </a:lnTo>
                  <a:lnTo>
                    <a:pt x="305" y="185"/>
                  </a:lnTo>
                  <a:lnTo>
                    <a:pt x="302" y="175"/>
                  </a:lnTo>
                  <a:lnTo>
                    <a:pt x="293" y="175"/>
                  </a:lnTo>
                  <a:lnTo>
                    <a:pt x="291" y="168"/>
                  </a:lnTo>
                  <a:lnTo>
                    <a:pt x="291" y="161"/>
                  </a:lnTo>
                  <a:lnTo>
                    <a:pt x="286" y="159"/>
                  </a:lnTo>
                  <a:lnTo>
                    <a:pt x="283" y="154"/>
                  </a:lnTo>
                  <a:lnTo>
                    <a:pt x="279" y="152"/>
                  </a:lnTo>
                  <a:lnTo>
                    <a:pt x="276" y="149"/>
                  </a:lnTo>
                  <a:lnTo>
                    <a:pt x="267" y="149"/>
                  </a:lnTo>
                  <a:lnTo>
                    <a:pt x="262" y="147"/>
                  </a:lnTo>
                  <a:lnTo>
                    <a:pt x="260" y="147"/>
                  </a:lnTo>
                  <a:lnTo>
                    <a:pt x="260" y="142"/>
                  </a:lnTo>
                  <a:lnTo>
                    <a:pt x="262" y="138"/>
                  </a:lnTo>
                  <a:lnTo>
                    <a:pt x="265" y="135"/>
                  </a:lnTo>
                  <a:lnTo>
                    <a:pt x="262" y="126"/>
                  </a:lnTo>
                  <a:lnTo>
                    <a:pt x="276" y="126"/>
                  </a:lnTo>
                  <a:lnTo>
                    <a:pt x="279" y="128"/>
                  </a:lnTo>
                  <a:lnTo>
                    <a:pt x="281" y="126"/>
                  </a:lnTo>
                  <a:lnTo>
                    <a:pt x="286" y="126"/>
                  </a:lnTo>
                  <a:lnTo>
                    <a:pt x="288" y="123"/>
                  </a:lnTo>
                  <a:lnTo>
                    <a:pt x="288" y="119"/>
                  </a:lnTo>
                  <a:lnTo>
                    <a:pt x="291" y="114"/>
                  </a:lnTo>
                  <a:lnTo>
                    <a:pt x="291" y="100"/>
                  </a:lnTo>
                  <a:lnTo>
                    <a:pt x="288" y="97"/>
                  </a:lnTo>
                  <a:lnTo>
                    <a:pt x="288" y="93"/>
                  </a:lnTo>
                  <a:lnTo>
                    <a:pt x="286" y="88"/>
                  </a:lnTo>
                  <a:lnTo>
                    <a:pt x="286" y="83"/>
                  </a:lnTo>
                  <a:lnTo>
                    <a:pt x="288" y="78"/>
                  </a:lnTo>
                  <a:lnTo>
                    <a:pt x="291" y="76"/>
                  </a:lnTo>
                  <a:lnTo>
                    <a:pt x="288" y="71"/>
                  </a:lnTo>
                  <a:lnTo>
                    <a:pt x="286" y="67"/>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5" name="Sri Lanka" descr="© INSCALE GmbH, 05.05.2010&#10;http://www.presentationload.com/">
              <a:extLst>
                <a:ext uri="{FF2B5EF4-FFF2-40B4-BE49-F238E27FC236}">
                  <a16:creationId xmlns:a16="http://schemas.microsoft.com/office/drawing/2014/main" id="{0785348D-F6FA-E369-9A61-D0C937B541C0}"/>
                </a:ext>
              </a:extLst>
            </p:cNvPr>
            <p:cNvSpPr>
              <a:spLocks/>
            </p:cNvSpPr>
            <p:nvPr/>
          </p:nvSpPr>
          <p:spPr bwMode="gray">
            <a:xfrm>
              <a:off x="8268611" y="4019758"/>
              <a:ext cx="81139" cy="143837"/>
            </a:xfrm>
            <a:custGeom>
              <a:avLst/>
              <a:gdLst>
                <a:gd name="T0" fmla="*/ 2147483647 w 174"/>
                <a:gd name="T1" fmla="*/ 2147483647 h 306"/>
                <a:gd name="T2" fmla="*/ 2147483647 w 174"/>
                <a:gd name="T3" fmla="*/ 0 h 306"/>
                <a:gd name="T4" fmla="*/ 2147483647 w 174"/>
                <a:gd name="T5" fmla="*/ 0 h 306"/>
                <a:gd name="T6" fmla="*/ 2147483647 w 174"/>
                <a:gd name="T7" fmla="*/ 2147483647 h 306"/>
                <a:gd name="T8" fmla="*/ 2147483647 w 174"/>
                <a:gd name="T9" fmla="*/ 2147483647 h 306"/>
                <a:gd name="T10" fmla="*/ 2147483647 w 174"/>
                <a:gd name="T11" fmla="*/ 2147483647 h 306"/>
                <a:gd name="T12" fmla="*/ 2147483647 w 174"/>
                <a:gd name="T13" fmla="*/ 2147483647 h 306"/>
                <a:gd name="T14" fmla="*/ 2147483647 w 174"/>
                <a:gd name="T15" fmla="*/ 2147483647 h 306"/>
                <a:gd name="T16" fmla="*/ 2147483647 w 174"/>
                <a:gd name="T17" fmla="*/ 2147483647 h 306"/>
                <a:gd name="T18" fmla="*/ 2147483647 w 174"/>
                <a:gd name="T19" fmla="*/ 2147483647 h 306"/>
                <a:gd name="T20" fmla="*/ 2147483647 w 174"/>
                <a:gd name="T21" fmla="*/ 2147483647 h 306"/>
                <a:gd name="T22" fmla="*/ 2147483647 w 174"/>
                <a:gd name="T23" fmla="*/ 2147483647 h 306"/>
                <a:gd name="T24" fmla="*/ 2147483647 w 174"/>
                <a:gd name="T25" fmla="*/ 2147483647 h 306"/>
                <a:gd name="T26" fmla="*/ 2147483647 w 174"/>
                <a:gd name="T27" fmla="*/ 2147483647 h 306"/>
                <a:gd name="T28" fmla="*/ 2147483647 w 174"/>
                <a:gd name="T29" fmla="*/ 2147483647 h 306"/>
                <a:gd name="T30" fmla="*/ 2147483647 w 174"/>
                <a:gd name="T31" fmla="*/ 2147483647 h 306"/>
                <a:gd name="T32" fmla="*/ 2147483647 w 174"/>
                <a:gd name="T33" fmla="*/ 2147483647 h 306"/>
                <a:gd name="T34" fmla="*/ 2147483647 w 174"/>
                <a:gd name="T35" fmla="*/ 2147483647 h 306"/>
                <a:gd name="T36" fmla="*/ 2147483647 w 174"/>
                <a:gd name="T37" fmla="*/ 2147483647 h 306"/>
                <a:gd name="T38" fmla="*/ 2147483647 w 174"/>
                <a:gd name="T39" fmla="*/ 2147483647 h 306"/>
                <a:gd name="T40" fmla="*/ 0 w 174"/>
                <a:gd name="T41" fmla="*/ 2147483647 h 306"/>
                <a:gd name="T42" fmla="*/ 0 w 174"/>
                <a:gd name="T43" fmla="*/ 2147483647 h 306"/>
                <a:gd name="T44" fmla="*/ 2147483647 w 174"/>
                <a:gd name="T45" fmla="*/ 2147483647 h 306"/>
                <a:gd name="T46" fmla="*/ 2147483647 w 174"/>
                <a:gd name="T47" fmla="*/ 2147483647 h 306"/>
                <a:gd name="T48" fmla="*/ 2147483647 w 174"/>
                <a:gd name="T49" fmla="*/ 2147483647 h 306"/>
                <a:gd name="T50" fmla="*/ 2147483647 w 174"/>
                <a:gd name="T51" fmla="*/ 2147483647 h 306"/>
                <a:gd name="T52" fmla="*/ 2147483647 w 174"/>
                <a:gd name="T53" fmla="*/ 2147483647 h 306"/>
                <a:gd name="T54" fmla="*/ 0 w 174"/>
                <a:gd name="T55" fmla="*/ 2147483647 h 306"/>
                <a:gd name="T56" fmla="*/ 2147483647 w 174"/>
                <a:gd name="T57" fmla="*/ 2147483647 h 306"/>
                <a:gd name="T58" fmla="*/ 2147483647 w 174"/>
                <a:gd name="T59" fmla="*/ 2147483647 h 30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74"/>
                <a:gd name="T91" fmla="*/ 0 h 306"/>
                <a:gd name="T92" fmla="*/ 174 w 174"/>
                <a:gd name="T93" fmla="*/ 306 h 30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74" h="306">
                  <a:moveTo>
                    <a:pt x="24" y="6"/>
                  </a:moveTo>
                  <a:lnTo>
                    <a:pt x="36" y="0"/>
                  </a:lnTo>
                  <a:lnTo>
                    <a:pt x="48" y="0"/>
                  </a:lnTo>
                  <a:lnTo>
                    <a:pt x="66" y="6"/>
                  </a:lnTo>
                  <a:lnTo>
                    <a:pt x="78" y="12"/>
                  </a:lnTo>
                  <a:lnTo>
                    <a:pt x="114" y="66"/>
                  </a:lnTo>
                  <a:lnTo>
                    <a:pt x="132" y="84"/>
                  </a:lnTo>
                  <a:lnTo>
                    <a:pt x="126" y="120"/>
                  </a:lnTo>
                  <a:lnTo>
                    <a:pt x="150" y="114"/>
                  </a:lnTo>
                  <a:lnTo>
                    <a:pt x="156" y="168"/>
                  </a:lnTo>
                  <a:lnTo>
                    <a:pt x="162" y="174"/>
                  </a:lnTo>
                  <a:lnTo>
                    <a:pt x="168" y="198"/>
                  </a:lnTo>
                  <a:lnTo>
                    <a:pt x="174" y="228"/>
                  </a:lnTo>
                  <a:lnTo>
                    <a:pt x="174" y="258"/>
                  </a:lnTo>
                  <a:lnTo>
                    <a:pt x="156" y="276"/>
                  </a:lnTo>
                  <a:lnTo>
                    <a:pt x="120" y="294"/>
                  </a:lnTo>
                  <a:lnTo>
                    <a:pt x="84" y="306"/>
                  </a:lnTo>
                  <a:lnTo>
                    <a:pt x="48" y="306"/>
                  </a:lnTo>
                  <a:lnTo>
                    <a:pt x="24" y="282"/>
                  </a:lnTo>
                  <a:lnTo>
                    <a:pt x="12" y="240"/>
                  </a:lnTo>
                  <a:lnTo>
                    <a:pt x="0" y="192"/>
                  </a:lnTo>
                  <a:lnTo>
                    <a:pt x="0" y="156"/>
                  </a:lnTo>
                  <a:lnTo>
                    <a:pt x="12" y="138"/>
                  </a:lnTo>
                  <a:lnTo>
                    <a:pt x="18" y="132"/>
                  </a:lnTo>
                  <a:lnTo>
                    <a:pt x="24" y="120"/>
                  </a:lnTo>
                  <a:lnTo>
                    <a:pt x="30" y="102"/>
                  </a:lnTo>
                  <a:lnTo>
                    <a:pt x="30" y="78"/>
                  </a:lnTo>
                  <a:lnTo>
                    <a:pt x="0" y="36"/>
                  </a:lnTo>
                  <a:lnTo>
                    <a:pt x="24" y="36"/>
                  </a:lnTo>
                  <a:lnTo>
                    <a:pt x="24" y="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6" name="Spain" descr="© INSCALE GmbH, 05.05.2010&#10;http://www.presentationload.com/">
              <a:extLst>
                <a:ext uri="{FF2B5EF4-FFF2-40B4-BE49-F238E27FC236}">
                  <a16:creationId xmlns:a16="http://schemas.microsoft.com/office/drawing/2014/main" id="{EDD46E93-C257-6E29-93BC-D0FE09C06A4B}"/>
                </a:ext>
              </a:extLst>
            </p:cNvPr>
            <p:cNvSpPr>
              <a:spLocks noEditPoints="1"/>
            </p:cNvSpPr>
            <p:nvPr/>
          </p:nvSpPr>
          <p:spPr bwMode="gray">
            <a:xfrm>
              <a:off x="5347600" y="2723377"/>
              <a:ext cx="413071" cy="291364"/>
            </a:xfrm>
            <a:custGeom>
              <a:avLst/>
              <a:gdLst>
                <a:gd name="T0" fmla="*/ 2147483647 w 876"/>
                <a:gd name="T1" fmla="*/ 2147483647 h 618"/>
                <a:gd name="T2" fmla="*/ 2147483647 w 876"/>
                <a:gd name="T3" fmla="*/ 2147483647 h 618"/>
                <a:gd name="T4" fmla="*/ 2147483647 w 876"/>
                <a:gd name="T5" fmla="*/ 2147483647 h 618"/>
                <a:gd name="T6" fmla="*/ 2147483647 w 876"/>
                <a:gd name="T7" fmla="*/ 2147483647 h 618"/>
                <a:gd name="T8" fmla="*/ 2147483647 w 876"/>
                <a:gd name="T9" fmla="*/ 2147483647 h 618"/>
                <a:gd name="T10" fmla="*/ 2147483647 w 876"/>
                <a:gd name="T11" fmla="*/ 2147483647 h 618"/>
                <a:gd name="T12" fmla="*/ 2147483647 w 876"/>
                <a:gd name="T13" fmla="*/ 2147483647 h 618"/>
                <a:gd name="T14" fmla="*/ 2147483647 w 876"/>
                <a:gd name="T15" fmla="*/ 2147483647 h 618"/>
                <a:gd name="T16" fmla="*/ 2147483647 w 876"/>
                <a:gd name="T17" fmla="*/ 2147483647 h 618"/>
                <a:gd name="T18" fmla="*/ 2147483647 w 876"/>
                <a:gd name="T19" fmla="*/ 2147483647 h 618"/>
                <a:gd name="T20" fmla="*/ 2147483647 w 876"/>
                <a:gd name="T21" fmla="*/ 2147483647 h 618"/>
                <a:gd name="T22" fmla="*/ 2147483647 w 876"/>
                <a:gd name="T23" fmla="*/ 2147483647 h 618"/>
                <a:gd name="T24" fmla="*/ 2147483647 w 876"/>
                <a:gd name="T25" fmla="*/ 2147483647 h 618"/>
                <a:gd name="T26" fmla="*/ 2147483647 w 876"/>
                <a:gd name="T27" fmla="*/ 2147483647 h 618"/>
                <a:gd name="T28" fmla="*/ 2147483647 w 876"/>
                <a:gd name="T29" fmla="*/ 2147483647 h 618"/>
                <a:gd name="T30" fmla="*/ 2147483647 w 876"/>
                <a:gd name="T31" fmla="*/ 2147483647 h 618"/>
                <a:gd name="T32" fmla="*/ 2147483647 w 876"/>
                <a:gd name="T33" fmla="*/ 2147483647 h 618"/>
                <a:gd name="T34" fmla="*/ 2147483647 w 876"/>
                <a:gd name="T35" fmla="*/ 2147483647 h 618"/>
                <a:gd name="T36" fmla="*/ 2147483647 w 876"/>
                <a:gd name="T37" fmla="*/ 2147483647 h 618"/>
                <a:gd name="T38" fmla="*/ 2147483647 w 876"/>
                <a:gd name="T39" fmla="*/ 2147483647 h 618"/>
                <a:gd name="T40" fmla="*/ 2147483647 w 876"/>
                <a:gd name="T41" fmla="*/ 0 h 618"/>
                <a:gd name="T42" fmla="*/ 2147483647 w 876"/>
                <a:gd name="T43" fmla="*/ 2147483647 h 618"/>
                <a:gd name="T44" fmla="*/ 0 w 876"/>
                <a:gd name="T45" fmla="*/ 2147483647 h 618"/>
                <a:gd name="T46" fmla="*/ 2147483647 w 876"/>
                <a:gd name="T47" fmla="*/ 2147483647 h 618"/>
                <a:gd name="T48" fmla="*/ 2147483647 w 876"/>
                <a:gd name="T49" fmla="*/ 2147483647 h 618"/>
                <a:gd name="T50" fmla="*/ 2147483647 w 876"/>
                <a:gd name="T51" fmla="*/ 2147483647 h 618"/>
                <a:gd name="T52" fmla="*/ 2147483647 w 876"/>
                <a:gd name="T53" fmla="*/ 2147483647 h 618"/>
                <a:gd name="T54" fmla="*/ 2147483647 w 876"/>
                <a:gd name="T55" fmla="*/ 2147483647 h 618"/>
                <a:gd name="T56" fmla="*/ 2147483647 w 876"/>
                <a:gd name="T57" fmla="*/ 2147483647 h 618"/>
                <a:gd name="T58" fmla="*/ 2147483647 w 876"/>
                <a:gd name="T59" fmla="*/ 2147483647 h 618"/>
                <a:gd name="T60" fmla="*/ 2147483647 w 876"/>
                <a:gd name="T61" fmla="*/ 2147483647 h 618"/>
                <a:gd name="T62" fmla="*/ 2147483647 w 876"/>
                <a:gd name="T63" fmla="*/ 2147483647 h 618"/>
                <a:gd name="T64" fmla="*/ 2147483647 w 876"/>
                <a:gd name="T65" fmla="*/ 2147483647 h 618"/>
                <a:gd name="T66" fmla="*/ 2147483647 w 876"/>
                <a:gd name="T67" fmla="*/ 2147483647 h 618"/>
                <a:gd name="T68" fmla="*/ 2147483647 w 876"/>
                <a:gd name="T69" fmla="*/ 2147483647 h 618"/>
                <a:gd name="T70" fmla="*/ 2147483647 w 876"/>
                <a:gd name="T71" fmla="*/ 2147483647 h 618"/>
                <a:gd name="T72" fmla="*/ 2147483647 w 876"/>
                <a:gd name="T73" fmla="*/ 2147483647 h 618"/>
                <a:gd name="T74" fmla="*/ 2147483647 w 876"/>
                <a:gd name="T75" fmla="*/ 2147483647 h 618"/>
                <a:gd name="T76" fmla="*/ 2147483647 w 876"/>
                <a:gd name="T77" fmla="*/ 2147483647 h 618"/>
                <a:gd name="T78" fmla="*/ 2147483647 w 876"/>
                <a:gd name="T79" fmla="*/ 2147483647 h 618"/>
                <a:gd name="T80" fmla="*/ 2147483647 w 876"/>
                <a:gd name="T81" fmla="*/ 2147483647 h 618"/>
                <a:gd name="T82" fmla="*/ 2147483647 w 876"/>
                <a:gd name="T83" fmla="*/ 2147483647 h 618"/>
                <a:gd name="T84" fmla="*/ 2147483647 w 876"/>
                <a:gd name="T85" fmla="*/ 2147483647 h 618"/>
                <a:gd name="T86" fmla="*/ 2147483647 w 876"/>
                <a:gd name="T87" fmla="*/ 2147483647 h 618"/>
                <a:gd name="T88" fmla="*/ 2147483647 w 876"/>
                <a:gd name="T89" fmla="*/ 2147483647 h 618"/>
                <a:gd name="T90" fmla="*/ 2147483647 w 876"/>
                <a:gd name="T91" fmla="*/ 2147483647 h 618"/>
                <a:gd name="T92" fmla="*/ 2147483647 w 876"/>
                <a:gd name="T93" fmla="*/ 2147483647 h 618"/>
                <a:gd name="T94" fmla="*/ 2147483647 w 876"/>
                <a:gd name="T95" fmla="*/ 2147483647 h 618"/>
                <a:gd name="T96" fmla="*/ 2147483647 w 876"/>
                <a:gd name="T97" fmla="*/ 2147483647 h 618"/>
                <a:gd name="T98" fmla="*/ 2147483647 w 876"/>
                <a:gd name="T99" fmla="*/ 2147483647 h 618"/>
                <a:gd name="T100" fmla="*/ 2147483647 w 876"/>
                <a:gd name="T101" fmla="*/ 2147483647 h 618"/>
                <a:gd name="T102" fmla="*/ 2147483647 w 876"/>
                <a:gd name="T103" fmla="*/ 2147483647 h 618"/>
                <a:gd name="T104" fmla="*/ 2147483647 w 876"/>
                <a:gd name="T105" fmla="*/ 2147483647 h 618"/>
                <a:gd name="T106" fmla="*/ 2147483647 w 876"/>
                <a:gd name="T107" fmla="*/ 2147483647 h 618"/>
                <a:gd name="T108" fmla="*/ 2147483647 w 876"/>
                <a:gd name="T109" fmla="*/ 2147483647 h 61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76"/>
                <a:gd name="T166" fmla="*/ 0 h 618"/>
                <a:gd name="T167" fmla="*/ 876 w 876"/>
                <a:gd name="T168" fmla="*/ 618 h 61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76" h="618">
                  <a:moveTo>
                    <a:pt x="804" y="318"/>
                  </a:moveTo>
                  <a:lnTo>
                    <a:pt x="798" y="312"/>
                  </a:lnTo>
                  <a:lnTo>
                    <a:pt x="798" y="306"/>
                  </a:lnTo>
                  <a:lnTo>
                    <a:pt x="786" y="306"/>
                  </a:lnTo>
                  <a:lnTo>
                    <a:pt x="762" y="318"/>
                  </a:lnTo>
                  <a:lnTo>
                    <a:pt x="750" y="330"/>
                  </a:lnTo>
                  <a:lnTo>
                    <a:pt x="750" y="336"/>
                  </a:lnTo>
                  <a:lnTo>
                    <a:pt x="756" y="342"/>
                  </a:lnTo>
                  <a:lnTo>
                    <a:pt x="768" y="342"/>
                  </a:lnTo>
                  <a:lnTo>
                    <a:pt x="774" y="348"/>
                  </a:lnTo>
                  <a:lnTo>
                    <a:pt x="774" y="354"/>
                  </a:lnTo>
                  <a:lnTo>
                    <a:pt x="804" y="354"/>
                  </a:lnTo>
                  <a:lnTo>
                    <a:pt x="816" y="342"/>
                  </a:lnTo>
                  <a:lnTo>
                    <a:pt x="816" y="324"/>
                  </a:lnTo>
                  <a:lnTo>
                    <a:pt x="810" y="318"/>
                  </a:lnTo>
                  <a:lnTo>
                    <a:pt x="804" y="318"/>
                  </a:lnTo>
                  <a:close/>
                  <a:moveTo>
                    <a:pt x="672" y="390"/>
                  </a:moveTo>
                  <a:lnTo>
                    <a:pt x="678" y="396"/>
                  </a:lnTo>
                  <a:lnTo>
                    <a:pt x="684" y="396"/>
                  </a:lnTo>
                  <a:lnTo>
                    <a:pt x="690" y="390"/>
                  </a:lnTo>
                  <a:lnTo>
                    <a:pt x="690" y="372"/>
                  </a:lnTo>
                  <a:lnTo>
                    <a:pt x="684" y="372"/>
                  </a:lnTo>
                  <a:lnTo>
                    <a:pt x="672" y="384"/>
                  </a:lnTo>
                  <a:lnTo>
                    <a:pt x="672" y="390"/>
                  </a:lnTo>
                  <a:close/>
                  <a:moveTo>
                    <a:pt x="840" y="300"/>
                  </a:moveTo>
                  <a:lnTo>
                    <a:pt x="840" y="306"/>
                  </a:lnTo>
                  <a:lnTo>
                    <a:pt x="852" y="318"/>
                  </a:lnTo>
                  <a:lnTo>
                    <a:pt x="870" y="318"/>
                  </a:lnTo>
                  <a:lnTo>
                    <a:pt x="876" y="312"/>
                  </a:lnTo>
                  <a:lnTo>
                    <a:pt x="864" y="300"/>
                  </a:lnTo>
                  <a:lnTo>
                    <a:pt x="852" y="300"/>
                  </a:lnTo>
                  <a:lnTo>
                    <a:pt x="846" y="294"/>
                  </a:lnTo>
                  <a:lnTo>
                    <a:pt x="840" y="300"/>
                  </a:lnTo>
                  <a:close/>
                  <a:moveTo>
                    <a:pt x="804" y="150"/>
                  </a:moveTo>
                  <a:lnTo>
                    <a:pt x="798" y="138"/>
                  </a:lnTo>
                  <a:lnTo>
                    <a:pt x="798" y="132"/>
                  </a:lnTo>
                  <a:lnTo>
                    <a:pt x="810" y="120"/>
                  </a:lnTo>
                  <a:lnTo>
                    <a:pt x="798" y="114"/>
                  </a:lnTo>
                  <a:lnTo>
                    <a:pt x="792" y="108"/>
                  </a:lnTo>
                  <a:lnTo>
                    <a:pt x="792" y="102"/>
                  </a:lnTo>
                  <a:lnTo>
                    <a:pt x="780" y="102"/>
                  </a:lnTo>
                  <a:lnTo>
                    <a:pt x="780" y="108"/>
                  </a:lnTo>
                  <a:lnTo>
                    <a:pt x="774" y="114"/>
                  </a:lnTo>
                  <a:lnTo>
                    <a:pt x="756" y="114"/>
                  </a:lnTo>
                  <a:lnTo>
                    <a:pt x="750" y="108"/>
                  </a:lnTo>
                  <a:lnTo>
                    <a:pt x="726" y="108"/>
                  </a:lnTo>
                  <a:lnTo>
                    <a:pt x="726" y="102"/>
                  </a:lnTo>
                  <a:lnTo>
                    <a:pt x="708" y="102"/>
                  </a:lnTo>
                  <a:lnTo>
                    <a:pt x="696" y="108"/>
                  </a:lnTo>
                  <a:lnTo>
                    <a:pt x="690" y="84"/>
                  </a:lnTo>
                  <a:lnTo>
                    <a:pt x="672" y="84"/>
                  </a:lnTo>
                  <a:lnTo>
                    <a:pt x="672" y="78"/>
                  </a:lnTo>
                  <a:lnTo>
                    <a:pt x="666" y="72"/>
                  </a:lnTo>
                  <a:lnTo>
                    <a:pt x="648" y="72"/>
                  </a:lnTo>
                  <a:lnTo>
                    <a:pt x="642" y="78"/>
                  </a:lnTo>
                  <a:lnTo>
                    <a:pt x="642" y="90"/>
                  </a:lnTo>
                  <a:lnTo>
                    <a:pt x="624" y="96"/>
                  </a:lnTo>
                  <a:lnTo>
                    <a:pt x="624" y="84"/>
                  </a:lnTo>
                  <a:lnTo>
                    <a:pt x="594" y="84"/>
                  </a:lnTo>
                  <a:lnTo>
                    <a:pt x="582" y="72"/>
                  </a:lnTo>
                  <a:lnTo>
                    <a:pt x="570" y="72"/>
                  </a:lnTo>
                  <a:lnTo>
                    <a:pt x="564" y="78"/>
                  </a:lnTo>
                  <a:lnTo>
                    <a:pt x="546" y="60"/>
                  </a:lnTo>
                  <a:lnTo>
                    <a:pt x="510" y="60"/>
                  </a:lnTo>
                  <a:lnTo>
                    <a:pt x="516" y="54"/>
                  </a:lnTo>
                  <a:lnTo>
                    <a:pt x="516" y="48"/>
                  </a:lnTo>
                  <a:lnTo>
                    <a:pt x="504" y="36"/>
                  </a:lnTo>
                  <a:lnTo>
                    <a:pt x="498" y="36"/>
                  </a:lnTo>
                  <a:lnTo>
                    <a:pt x="492" y="42"/>
                  </a:lnTo>
                  <a:lnTo>
                    <a:pt x="486" y="36"/>
                  </a:lnTo>
                  <a:lnTo>
                    <a:pt x="450" y="36"/>
                  </a:lnTo>
                  <a:lnTo>
                    <a:pt x="390" y="24"/>
                  </a:lnTo>
                  <a:lnTo>
                    <a:pt x="378" y="24"/>
                  </a:lnTo>
                  <a:lnTo>
                    <a:pt x="348" y="36"/>
                  </a:lnTo>
                  <a:lnTo>
                    <a:pt x="294" y="30"/>
                  </a:lnTo>
                  <a:lnTo>
                    <a:pt x="258" y="12"/>
                  </a:lnTo>
                  <a:lnTo>
                    <a:pt x="234" y="12"/>
                  </a:lnTo>
                  <a:lnTo>
                    <a:pt x="216" y="18"/>
                  </a:lnTo>
                  <a:lnTo>
                    <a:pt x="162" y="18"/>
                  </a:lnTo>
                  <a:lnTo>
                    <a:pt x="150" y="12"/>
                  </a:lnTo>
                  <a:lnTo>
                    <a:pt x="138" y="12"/>
                  </a:lnTo>
                  <a:lnTo>
                    <a:pt x="126" y="6"/>
                  </a:lnTo>
                  <a:lnTo>
                    <a:pt x="120" y="0"/>
                  </a:lnTo>
                  <a:lnTo>
                    <a:pt x="108" y="0"/>
                  </a:lnTo>
                  <a:lnTo>
                    <a:pt x="96" y="6"/>
                  </a:lnTo>
                  <a:lnTo>
                    <a:pt x="72" y="30"/>
                  </a:lnTo>
                  <a:lnTo>
                    <a:pt x="60" y="30"/>
                  </a:lnTo>
                  <a:lnTo>
                    <a:pt x="48" y="36"/>
                  </a:lnTo>
                  <a:lnTo>
                    <a:pt x="30" y="36"/>
                  </a:lnTo>
                  <a:lnTo>
                    <a:pt x="6" y="48"/>
                  </a:lnTo>
                  <a:lnTo>
                    <a:pt x="0" y="60"/>
                  </a:lnTo>
                  <a:lnTo>
                    <a:pt x="0" y="72"/>
                  </a:lnTo>
                  <a:lnTo>
                    <a:pt x="6" y="78"/>
                  </a:lnTo>
                  <a:lnTo>
                    <a:pt x="12" y="90"/>
                  </a:lnTo>
                  <a:lnTo>
                    <a:pt x="24" y="96"/>
                  </a:lnTo>
                  <a:lnTo>
                    <a:pt x="30" y="102"/>
                  </a:lnTo>
                  <a:lnTo>
                    <a:pt x="18" y="138"/>
                  </a:lnTo>
                  <a:lnTo>
                    <a:pt x="24" y="144"/>
                  </a:lnTo>
                  <a:lnTo>
                    <a:pt x="24" y="150"/>
                  </a:lnTo>
                  <a:lnTo>
                    <a:pt x="30" y="144"/>
                  </a:lnTo>
                  <a:lnTo>
                    <a:pt x="54" y="132"/>
                  </a:lnTo>
                  <a:lnTo>
                    <a:pt x="78" y="132"/>
                  </a:lnTo>
                  <a:lnTo>
                    <a:pt x="78" y="138"/>
                  </a:lnTo>
                  <a:lnTo>
                    <a:pt x="66" y="150"/>
                  </a:lnTo>
                  <a:lnTo>
                    <a:pt x="60" y="150"/>
                  </a:lnTo>
                  <a:lnTo>
                    <a:pt x="60" y="156"/>
                  </a:lnTo>
                  <a:lnTo>
                    <a:pt x="72" y="156"/>
                  </a:lnTo>
                  <a:lnTo>
                    <a:pt x="78" y="150"/>
                  </a:lnTo>
                  <a:lnTo>
                    <a:pt x="96" y="150"/>
                  </a:lnTo>
                  <a:lnTo>
                    <a:pt x="102" y="156"/>
                  </a:lnTo>
                  <a:lnTo>
                    <a:pt x="114" y="156"/>
                  </a:lnTo>
                  <a:lnTo>
                    <a:pt x="120" y="150"/>
                  </a:lnTo>
                  <a:lnTo>
                    <a:pt x="120" y="144"/>
                  </a:lnTo>
                  <a:lnTo>
                    <a:pt x="174" y="144"/>
                  </a:lnTo>
                  <a:lnTo>
                    <a:pt x="174" y="162"/>
                  </a:lnTo>
                  <a:lnTo>
                    <a:pt x="180" y="162"/>
                  </a:lnTo>
                  <a:lnTo>
                    <a:pt x="192" y="168"/>
                  </a:lnTo>
                  <a:lnTo>
                    <a:pt x="192" y="174"/>
                  </a:lnTo>
                  <a:lnTo>
                    <a:pt x="168" y="198"/>
                  </a:lnTo>
                  <a:lnTo>
                    <a:pt x="144" y="210"/>
                  </a:lnTo>
                  <a:lnTo>
                    <a:pt x="138" y="216"/>
                  </a:lnTo>
                  <a:lnTo>
                    <a:pt x="138" y="222"/>
                  </a:lnTo>
                  <a:lnTo>
                    <a:pt x="144" y="222"/>
                  </a:lnTo>
                  <a:lnTo>
                    <a:pt x="150" y="228"/>
                  </a:lnTo>
                  <a:lnTo>
                    <a:pt x="150" y="240"/>
                  </a:lnTo>
                  <a:lnTo>
                    <a:pt x="144" y="258"/>
                  </a:lnTo>
                  <a:lnTo>
                    <a:pt x="144" y="276"/>
                  </a:lnTo>
                  <a:lnTo>
                    <a:pt x="138" y="276"/>
                  </a:lnTo>
                  <a:lnTo>
                    <a:pt x="132" y="282"/>
                  </a:lnTo>
                  <a:lnTo>
                    <a:pt x="132" y="294"/>
                  </a:lnTo>
                  <a:lnTo>
                    <a:pt x="138" y="300"/>
                  </a:lnTo>
                  <a:lnTo>
                    <a:pt x="138" y="312"/>
                  </a:lnTo>
                  <a:lnTo>
                    <a:pt x="126" y="324"/>
                  </a:lnTo>
                  <a:lnTo>
                    <a:pt x="90" y="324"/>
                  </a:lnTo>
                  <a:lnTo>
                    <a:pt x="114" y="348"/>
                  </a:lnTo>
                  <a:lnTo>
                    <a:pt x="114" y="360"/>
                  </a:lnTo>
                  <a:lnTo>
                    <a:pt x="120" y="366"/>
                  </a:lnTo>
                  <a:lnTo>
                    <a:pt x="132" y="372"/>
                  </a:lnTo>
                  <a:lnTo>
                    <a:pt x="132" y="378"/>
                  </a:lnTo>
                  <a:lnTo>
                    <a:pt x="120" y="390"/>
                  </a:lnTo>
                  <a:lnTo>
                    <a:pt x="108" y="396"/>
                  </a:lnTo>
                  <a:lnTo>
                    <a:pt x="96" y="408"/>
                  </a:lnTo>
                  <a:lnTo>
                    <a:pt x="96" y="414"/>
                  </a:lnTo>
                  <a:lnTo>
                    <a:pt x="102" y="420"/>
                  </a:lnTo>
                  <a:lnTo>
                    <a:pt x="102" y="426"/>
                  </a:lnTo>
                  <a:lnTo>
                    <a:pt x="108" y="438"/>
                  </a:lnTo>
                  <a:lnTo>
                    <a:pt x="114" y="444"/>
                  </a:lnTo>
                  <a:lnTo>
                    <a:pt x="126" y="444"/>
                  </a:lnTo>
                  <a:lnTo>
                    <a:pt x="126" y="450"/>
                  </a:lnTo>
                  <a:lnTo>
                    <a:pt x="114" y="462"/>
                  </a:lnTo>
                  <a:lnTo>
                    <a:pt x="102" y="462"/>
                  </a:lnTo>
                  <a:lnTo>
                    <a:pt x="96" y="474"/>
                  </a:lnTo>
                  <a:lnTo>
                    <a:pt x="90" y="480"/>
                  </a:lnTo>
                  <a:lnTo>
                    <a:pt x="90" y="528"/>
                  </a:lnTo>
                  <a:lnTo>
                    <a:pt x="120" y="528"/>
                  </a:lnTo>
                  <a:lnTo>
                    <a:pt x="144" y="546"/>
                  </a:lnTo>
                  <a:lnTo>
                    <a:pt x="162" y="546"/>
                  </a:lnTo>
                  <a:lnTo>
                    <a:pt x="156" y="576"/>
                  </a:lnTo>
                  <a:lnTo>
                    <a:pt x="162" y="576"/>
                  </a:lnTo>
                  <a:lnTo>
                    <a:pt x="162" y="594"/>
                  </a:lnTo>
                  <a:lnTo>
                    <a:pt x="168" y="606"/>
                  </a:lnTo>
                  <a:lnTo>
                    <a:pt x="174" y="612"/>
                  </a:lnTo>
                  <a:lnTo>
                    <a:pt x="192" y="612"/>
                  </a:lnTo>
                  <a:lnTo>
                    <a:pt x="198" y="618"/>
                  </a:lnTo>
                  <a:lnTo>
                    <a:pt x="204" y="618"/>
                  </a:lnTo>
                  <a:lnTo>
                    <a:pt x="210" y="612"/>
                  </a:lnTo>
                  <a:lnTo>
                    <a:pt x="222" y="606"/>
                  </a:lnTo>
                  <a:lnTo>
                    <a:pt x="240" y="588"/>
                  </a:lnTo>
                  <a:lnTo>
                    <a:pt x="252" y="582"/>
                  </a:lnTo>
                  <a:lnTo>
                    <a:pt x="264" y="582"/>
                  </a:lnTo>
                  <a:lnTo>
                    <a:pt x="294" y="564"/>
                  </a:lnTo>
                  <a:lnTo>
                    <a:pt x="360" y="564"/>
                  </a:lnTo>
                  <a:lnTo>
                    <a:pt x="366" y="558"/>
                  </a:lnTo>
                  <a:lnTo>
                    <a:pt x="378" y="558"/>
                  </a:lnTo>
                  <a:lnTo>
                    <a:pt x="390" y="570"/>
                  </a:lnTo>
                  <a:lnTo>
                    <a:pt x="396" y="570"/>
                  </a:lnTo>
                  <a:lnTo>
                    <a:pt x="408" y="564"/>
                  </a:lnTo>
                  <a:lnTo>
                    <a:pt x="420" y="564"/>
                  </a:lnTo>
                  <a:lnTo>
                    <a:pt x="426" y="558"/>
                  </a:lnTo>
                  <a:lnTo>
                    <a:pt x="432" y="558"/>
                  </a:lnTo>
                  <a:lnTo>
                    <a:pt x="432" y="570"/>
                  </a:lnTo>
                  <a:lnTo>
                    <a:pt x="438" y="570"/>
                  </a:lnTo>
                  <a:lnTo>
                    <a:pt x="450" y="558"/>
                  </a:lnTo>
                  <a:lnTo>
                    <a:pt x="462" y="534"/>
                  </a:lnTo>
                  <a:lnTo>
                    <a:pt x="462" y="522"/>
                  </a:lnTo>
                  <a:lnTo>
                    <a:pt x="498" y="492"/>
                  </a:lnTo>
                  <a:lnTo>
                    <a:pt x="528" y="492"/>
                  </a:lnTo>
                  <a:lnTo>
                    <a:pt x="534" y="474"/>
                  </a:lnTo>
                  <a:lnTo>
                    <a:pt x="534" y="468"/>
                  </a:lnTo>
                  <a:lnTo>
                    <a:pt x="540" y="462"/>
                  </a:lnTo>
                  <a:lnTo>
                    <a:pt x="540" y="450"/>
                  </a:lnTo>
                  <a:lnTo>
                    <a:pt x="546" y="444"/>
                  </a:lnTo>
                  <a:lnTo>
                    <a:pt x="552" y="432"/>
                  </a:lnTo>
                  <a:lnTo>
                    <a:pt x="552" y="426"/>
                  </a:lnTo>
                  <a:lnTo>
                    <a:pt x="570" y="426"/>
                  </a:lnTo>
                  <a:lnTo>
                    <a:pt x="594" y="414"/>
                  </a:lnTo>
                  <a:lnTo>
                    <a:pt x="600" y="408"/>
                  </a:lnTo>
                  <a:lnTo>
                    <a:pt x="594" y="396"/>
                  </a:lnTo>
                  <a:lnTo>
                    <a:pt x="588" y="390"/>
                  </a:lnTo>
                  <a:lnTo>
                    <a:pt x="582" y="378"/>
                  </a:lnTo>
                  <a:lnTo>
                    <a:pt x="576" y="372"/>
                  </a:lnTo>
                  <a:lnTo>
                    <a:pt x="570" y="372"/>
                  </a:lnTo>
                  <a:lnTo>
                    <a:pt x="570" y="336"/>
                  </a:lnTo>
                  <a:lnTo>
                    <a:pt x="582" y="312"/>
                  </a:lnTo>
                  <a:lnTo>
                    <a:pt x="594" y="306"/>
                  </a:lnTo>
                  <a:lnTo>
                    <a:pt x="600" y="294"/>
                  </a:lnTo>
                  <a:lnTo>
                    <a:pt x="612" y="282"/>
                  </a:lnTo>
                  <a:lnTo>
                    <a:pt x="618" y="270"/>
                  </a:lnTo>
                  <a:lnTo>
                    <a:pt x="630" y="258"/>
                  </a:lnTo>
                  <a:lnTo>
                    <a:pt x="642" y="258"/>
                  </a:lnTo>
                  <a:lnTo>
                    <a:pt x="654" y="246"/>
                  </a:lnTo>
                  <a:lnTo>
                    <a:pt x="654" y="240"/>
                  </a:lnTo>
                  <a:lnTo>
                    <a:pt x="648" y="240"/>
                  </a:lnTo>
                  <a:lnTo>
                    <a:pt x="648" y="228"/>
                  </a:lnTo>
                  <a:lnTo>
                    <a:pt x="654" y="222"/>
                  </a:lnTo>
                  <a:lnTo>
                    <a:pt x="726" y="198"/>
                  </a:lnTo>
                  <a:lnTo>
                    <a:pt x="750" y="186"/>
                  </a:lnTo>
                  <a:lnTo>
                    <a:pt x="756" y="174"/>
                  </a:lnTo>
                  <a:lnTo>
                    <a:pt x="768" y="168"/>
                  </a:lnTo>
                  <a:lnTo>
                    <a:pt x="774" y="168"/>
                  </a:lnTo>
                  <a:lnTo>
                    <a:pt x="786" y="156"/>
                  </a:lnTo>
                  <a:lnTo>
                    <a:pt x="798" y="156"/>
                  </a:lnTo>
                  <a:lnTo>
                    <a:pt x="804" y="15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7" name="South Africa" descr="© INSCALE GmbH, 05.05.2010&#10;http://www.presentationload.com/">
              <a:extLst>
                <a:ext uri="{FF2B5EF4-FFF2-40B4-BE49-F238E27FC236}">
                  <a16:creationId xmlns:a16="http://schemas.microsoft.com/office/drawing/2014/main" id="{46682431-3DD5-A039-0184-0B0612A804D6}"/>
                </a:ext>
              </a:extLst>
            </p:cNvPr>
            <p:cNvSpPr>
              <a:spLocks noEditPoints="1"/>
            </p:cNvSpPr>
            <p:nvPr/>
          </p:nvSpPr>
          <p:spPr bwMode="gray">
            <a:xfrm>
              <a:off x="6146085" y="5227627"/>
              <a:ext cx="534782" cy="481303"/>
            </a:xfrm>
            <a:custGeom>
              <a:avLst/>
              <a:gdLst>
                <a:gd name="T0" fmla="*/ 2147483647 w 1134"/>
                <a:gd name="T1" fmla="*/ 2147483647 h 1020"/>
                <a:gd name="T2" fmla="*/ 2147483647 w 1134"/>
                <a:gd name="T3" fmla="*/ 2147483647 h 1020"/>
                <a:gd name="T4" fmla="*/ 2147483647 w 1134"/>
                <a:gd name="T5" fmla="*/ 2147483647 h 1020"/>
                <a:gd name="T6" fmla="*/ 2147483647 w 1134"/>
                <a:gd name="T7" fmla="*/ 2147483647 h 1020"/>
                <a:gd name="T8" fmla="*/ 2147483647 w 1134"/>
                <a:gd name="T9" fmla="*/ 2147483647 h 1020"/>
                <a:gd name="T10" fmla="*/ 2147483647 w 1134"/>
                <a:gd name="T11" fmla="*/ 2147483647 h 1020"/>
                <a:gd name="T12" fmla="*/ 2147483647 w 1134"/>
                <a:gd name="T13" fmla="*/ 2147483647 h 1020"/>
                <a:gd name="T14" fmla="*/ 2147483647 w 1134"/>
                <a:gd name="T15" fmla="*/ 2147483647 h 1020"/>
                <a:gd name="T16" fmla="*/ 2147483647 w 1134"/>
                <a:gd name="T17" fmla="*/ 2147483647 h 1020"/>
                <a:gd name="T18" fmla="*/ 2147483647 w 1134"/>
                <a:gd name="T19" fmla="*/ 2147483647 h 1020"/>
                <a:gd name="T20" fmla="*/ 2147483647 w 1134"/>
                <a:gd name="T21" fmla="*/ 2147483647 h 1020"/>
                <a:gd name="T22" fmla="*/ 2147483647 w 1134"/>
                <a:gd name="T23" fmla="*/ 2147483647 h 1020"/>
                <a:gd name="T24" fmla="*/ 2147483647 w 1134"/>
                <a:gd name="T25" fmla="*/ 2147483647 h 1020"/>
                <a:gd name="T26" fmla="*/ 2147483647 w 1134"/>
                <a:gd name="T27" fmla="*/ 2147483647 h 1020"/>
                <a:gd name="T28" fmla="*/ 2147483647 w 1134"/>
                <a:gd name="T29" fmla="*/ 2147483647 h 1020"/>
                <a:gd name="T30" fmla="*/ 2147483647 w 1134"/>
                <a:gd name="T31" fmla="*/ 2147483647 h 1020"/>
                <a:gd name="T32" fmla="*/ 2147483647 w 1134"/>
                <a:gd name="T33" fmla="*/ 2147483647 h 1020"/>
                <a:gd name="T34" fmla="*/ 2147483647 w 1134"/>
                <a:gd name="T35" fmla="*/ 2147483647 h 1020"/>
                <a:gd name="T36" fmla="*/ 2147483647 w 1134"/>
                <a:gd name="T37" fmla="*/ 2147483647 h 1020"/>
                <a:gd name="T38" fmla="*/ 2147483647 w 1134"/>
                <a:gd name="T39" fmla="*/ 2147483647 h 1020"/>
                <a:gd name="T40" fmla="*/ 2147483647 w 1134"/>
                <a:gd name="T41" fmla="*/ 2147483647 h 1020"/>
                <a:gd name="T42" fmla="*/ 2147483647 w 1134"/>
                <a:gd name="T43" fmla="*/ 2147483647 h 1020"/>
                <a:gd name="T44" fmla="*/ 2147483647 w 1134"/>
                <a:gd name="T45" fmla="*/ 2147483647 h 1020"/>
                <a:gd name="T46" fmla="*/ 2147483647 w 1134"/>
                <a:gd name="T47" fmla="*/ 2147483647 h 1020"/>
                <a:gd name="T48" fmla="*/ 2147483647 w 1134"/>
                <a:gd name="T49" fmla="*/ 2147483647 h 1020"/>
                <a:gd name="T50" fmla="*/ 2147483647 w 1134"/>
                <a:gd name="T51" fmla="*/ 2147483647 h 1020"/>
                <a:gd name="T52" fmla="*/ 2147483647 w 1134"/>
                <a:gd name="T53" fmla="*/ 2147483647 h 1020"/>
                <a:gd name="T54" fmla="*/ 2147483647 w 1134"/>
                <a:gd name="T55" fmla="*/ 2147483647 h 1020"/>
                <a:gd name="T56" fmla="*/ 2147483647 w 1134"/>
                <a:gd name="T57" fmla="*/ 2147483647 h 1020"/>
                <a:gd name="T58" fmla="*/ 2147483647 w 1134"/>
                <a:gd name="T59" fmla="*/ 2147483647 h 1020"/>
                <a:gd name="T60" fmla="*/ 2147483647 w 1134"/>
                <a:gd name="T61" fmla="*/ 2147483647 h 1020"/>
                <a:gd name="T62" fmla="*/ 0 w 1134"/>
                <a:gd name="T63" fmla="*/ 2147483647 h 1020"/>
                <a:gd name="T64" fmla="*/ 2147483647 w 1134"/>
                <a:gd name="T65" fmla="*/ 2147483647 h 1020"/>
                <a:gd name="T66" fmla="*/ 2147483647 w 1134"/>
                <a:gd name="T67" fmla="*/ 2147483647 h 1020"/>
                <a:gd name="T68" fmla="*/ 2147483647 w 1134"/>
                <a:gd name="T69" fmla="*/ 2147483647 h 1020"/>
                <a:gd name="T70" fmla="*/ 2147483647 w 1134"/>
                <a:gd name="T71" fmla="*/ 2147483647 h 1020"/>
                <a:gd name="T72" fmla="*/ 2147483647 w 1134"/>
                <a:gd name="T73" fmla="*/ 2147483647 h 1020"/>
                <a:gd name="T74" fmla="*/ 2147483647 w 1134"/>
                <a:gd name="T75" fmla="*/ 2147483647 h 1020"/>
                <a:gd name="T76" fmla="*/ 2147483647 w 1134"/>
                <a:gd name="T77" fmla="*/ 2147483647 h 1020"/>
                <a:gd name="T78" fmla="*/ 2147483647 w 1134"/>
                <a:gd name="T79" fmla="*/ 2147483647 h 1020"/>
                <a:gd name="T80" fmla="*/ 2147483647 w 1134"/>
                <a:gd name="T81" fmla="*/ 2147483647 h 1020"/>
                <a:gd name="T82" fmla="*/ 2147483647 w 1134"/>
                <a:gd name="T83" fmla="*/ 2147483647 h 1020"/>
                <a:gd name="T84" fmla="*/ 2147483647 w 1134"/>
                <a:gd name="T85" fmla="*/ 2147483647 h 1020"/>
                <a:gd name="T86" fmla="*/ 2147483647 w 1134"/>
                <a:gd name="T87" fmla="*/ 2147483647 h 1020"/>
                <a:gd name="T88" fmla="*/ 2147483647 w 1134"/>
                <a:gd name="T89" fmla="*/ 2147483647 h 1020"/>
                <a:gd name="T90" fmla="*/ 2147483647 w 1134"/>
                <a:gd name="T91" fmla="*/ 2147483647 h 1020"/>
                <a:gd name="T92" fmla="*/ 2147483647 w 1134"/>
                <a:gd name="T93" fmla="*/ 2147483647 h 1020"/>
                <a:gd name="T94" fmla="*/ 2147483647 w 1134"/>
                <a:gd name="T95" fmla="*/ 2147483647 h 1020"/>
                <a:gd name="T96" fmla="*/ 2147483647 w 1134"/>
                <a:gd name="T97" fmla="*/ 2147483647 h 1020"/>
                <a:gd name="T98" fmla="*/ 2147483647 w 1134"/>
                <a:gd name="T99" fmla="*/ 2147483647 h 1020"/>
                <a:gd name="T100" fmla="*/ 2147483647 w 1134"/>
                <a:gd name="T101" fmla="*/ 2147483647 h 1020"/>
                <a:gd name="T102" fmla="*/ 2147483647 w 1134"/>
                <a:gd name="T103" fmla="*/ 2147483647 h 1020"/>
                <a:gd name="T104" fmla="*/ 2147483647 w 1134"/>
                <a:gd name="T105" fmla="*/ 2147483647 h 1020"/>
                <a:gd name="T106" fmla="*/ 2147483647 w 1134"/>
                <a:gd name="T107" fmla="*/ 2147483647 h 1020"/>
                <a:gd name="T108" fmla="*/ 2147483647 w 1134"/>
                <a:gd name="T109" fmla="*/ 2147483647 h 1020"/>
                <a:gd name="T110" fmla="*/ 2147483647 w 1134"/>
                <a:gd name="T111" fmla="*/ 2147483647 h 1020"/>
                <a:gd name="T112" fmla="*/ 2147483647 w 1134"/>
                <a:gd name="T113" fmla="*/ 2147483647 h 1020"/>
                <a:gd name="T114" fmla="*/ 2147483647 w 1134"/>
                <a:gd name="T115" fmla="*/ 2147483647 h 1020"/>
                <a:gd name="T116" fmla="*/ 2147483647 w 1134"/>
                <a:gd name="T117" fmla="*/ 2147483647 h 1020"/>
                <a:gd name="T118" fmla="*/ 2147483647 w 1134"/>
                <a:gd name="T119" fmla="*/ 2147483647 h 1020"/>
                <a:gd name="T120" fmla="*/ 2147483647 w 1134"/>
                <a:gd name="T121" fmla="*/ 2147483647 h 1020"/>
                <a:gd name="T122" fmla="*/ 2147483647 w 1134"/>
                <a:gd name="T123" fmla="*/ 2147483647 h 1020"/>
                <a:gd name="T124" fmla="*/ 2147483647 w 1134"/>
                <a:gd name="T125" fmla="*/ 2147483647 h 102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4"/>
                <a:gd name="T190" fmla="*/ 0 h 1020"/>
                <a:gd name="T191" fmla="*/ 1134 w 1134"/>
                <a:gd name="T192" fmla="*/ 1020 h 102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4" h="1020">
                  <a:moveTo>
                    <a:pt x="1116" y="372"/>
                  </a:moveTo>
                  <a:lnTo>
                    <a:pt x="1098" y="372"/>
                  </a:lnTo>
                  <a:lnTo>
                    <a:pt x="1092" y="378"/>
                  </a:lnTo>
                  <a:lnTo>
                    <a:pt x="1086" y="378"/>
                  </a:lnTo>
                  <a:lnTo>
                    <a:pt x="1074" y="420"/>
                  </a:lnTo>
                  <a:lnTo>
                    <a:pt x="1062" y="420"/>
                  </a:lnTo>
                  <a:lnTo>
                    <a:pt x="1050" y="414"/>
                  </a:lnTo>
                  <a:lnTo>
                    <a:pt x="1032" y="414"/>
                  </a:lnTo>
                  <a:lnTo>
                    <a:pt x="1020" y="402"/>
                  </a:lnTo>
                  <a:lnTo>
                    <a:pt x="1008" y="396"/>
                  </a:lnTo>
                  <a:lnTo>
                    <a:pt x="996" y="372"/>
                  </a:lnTo>
                  <a:lnTo>
                    <a:pt x="996" y="348"/>
                  </a:lnTo>
                  <a:lnTo>
                    <a:pt x="1002" y="336"/>
                  </a:lnTo>
                  <a:lnTo>
                    <a:pt x="1014" y="324"/>
                  </a:lnTo>
                  <a:lnTo>
                    <a:pt x="1014" y="312"/>
                  </a:lnTo>
                  <a:lnTo>
                    <a:pt x="1020" y="300"/>
                  </a:lnTo>
                  <a:lnTo>
                    <a:pt x="1032" y="288"/>
                  </a:lnTo>
                  <a:lnTo>
                    <a:pt x="1038" y="288"/>
                  </a:lnTo>
                  <a:lnTo>
                    <a:pt x="1050" y="294"/>
                  </a:lnTo>
                  <a:lnTo>
                    <a:pt x="1062" y="306"/>
                  </a:lnTo>
                  <a:lnTo>
                    <a:pt x="1086" y="270"/>
                  </a:lnTo>
                  <a:lnTo>
                    <a:pt x="1086" y="180"/>
                  </a:lnTo>
                  <a:lnTo>
                    <a:pt x="1056" y="120"/>
                  </a:lnTo>
                  <a:lnTo>
                    <a:pt x="1056" y="102"/>
                  </a:lnTo>
                  <a:lnTo>
                    <a:pt x="1050" y="90"/>
                  </a:lnTo>
                  <a:lnTo>
                    <a:pt x="1050" y="72"/>
                  </a:lnTo>
                  <a:lnTo>
                    <a:pt x="1044" y="54"/>
                  </a:lnTo>
                  <a:lnTo>
                    <a:pt x="1044" y="24"/>
                  </a:lnTo>
                  <a:lnTo>
                    <a:pt x="1026" y="12"/>
                  </a:lnTo>
                  <a:lnTo>
                    <a:pt x="966" y="12"/>
                  </a:lnTo>
                  <a:lnTo>
                    <a:pt x="954" y="6"/>
                  </a:lnTo>
                  <a:lnTo>
                    <a:pt x="948" y="6"/>
                  </a:lnTo>
                  <a:lnTo>
                    <a:pt x="936" y="0"/>
                  </a:lnTo>
                  <a:lnTo>
                    <a:pt x="876" y="0"/>
                  </a:lnTo>
                  <a:lnTo>
                    <a:pt x="864" y="24"/>
                  </a:lnTo>
                  <a:lnTo>
                    <a:pt x="852" y="24"/>
                  </a:lnTo>
                  <a:lnTo>
                    <a:pt x="840" y="30"/>
                  </a:lnTo>
                  <a:lnTo>
                    <a:pt x="828" y="30"/>
                  </a:lnTo>
                  <a:lnTo>
                    <a:pt x="822" y="36"/>
                  </a:lnTo>
                  <a:lnTo>
                    <a:pt x="810" y="60"/>
                  </a:lnTo>
                  <a:lnTo>
                    <a:pt x="768" y="102"/>
                  </a:lnTo>
                  <a:lnTo>
                    <a:pt x="756" y="108"/>
                  </a:lnTo>
                  <a:lnTo>
                    <a:pt x="750" y="108"/>
                  </a:lnTo>
                  <a:lnTo>
                    <a:pt x="738" y="114"/>
                  </a:lnTo>
                  <a:lnTo>
                    <a:pt x="726" y="138"/>
                  </a:lnTo>
                  <a:lnTo>
                    <a:pt x="726" y="174"/>
                  </a:lnTo>
                  <a:lnTo>
                    <a:pt x="714" y="180"/>
                  </a:lnTo>
                  <a:lnTo>
                    <a:pt x="708" y="192"/>
                  </a:lnTo>
                  <a:lnTo>
                    <a:pt x="702" y="198"/>
                  </a:lnTo>
                  <a:lnTo>
                    <a:pt x="690" y="204"/>
                  </a:lnTo>
                  <a:lnTo>
                    <a:pt x="672" y="210"/>
                  </a:lnTo>
                  <a:lnTo>
                    <a:pt x="654" y="228"/>
                  </a:lnTo>
                  <a:lnTo>
                    <a:pt x="654" y="240"/>
                  </a:lnTo>
                  <a:lnTo>
                    <a:pt x="648" y="252"/>
                  </a:lnTo>
                  <a:lnTo>
                    <a:pt x="642" y="270"/>
                  </a:lnTo>
                  <a:lnTo>
                    <a:pt x="636" y="282"/>
                  </a:lnTo>
                  <a:lnTo>
                    <a:pt x="630" y="288"/>
                  </a:lnTo>
                  <a:lnTo>
                    <a:pt x="618" y="294"/>
                  </a:lnTo>
                  <a:lnTo>
                    <a:pt x="606" y="294"/>
                  </a:lnTo>
                  <a:lnTo>
                    <a:pt x="600" y="288"/>
                  </a:lnTo>
                  <a:lnTo>
                    <a:pt x="594" y="294"/>
                  </a:lnTo>
                  <a:lnTo>
                    <a:pt x="582" y="300"/>
                  </a:lnTo>
                  <a:lnTo>
                    <a:pt x="570" y="300"/>
                  </a:lnTo>
                  <a:lnTo>
                    <a:pt x="564" y="294"/>
                  </a:lnTo>
                  <a:lnTo>
                    <a:pt x="552" y="288"/>
                  </a:lnTo>
                  <a:lnTo>
                    <a:pt x="546" y="282"/>
                  </a:lnTo>
                  <a:lnTo>
                    <a:pt x="516" y="282"/>
                  </a:lnTo>
                  <a:lnTo>
                    <a:pt x="504" y="270"/>
                  </a:lnTo>
                  <a:lnTo>
                    <a:pt x="492" y="264"/>
                  </a:lnTo>
                  <a:lnTo>
                    <a:pt x="486" y="258"/>
                  </a:lnTo>
                  <a:lnTo>
                    <a:pt x="474" y="252"/>
                  </a:lnTo>
                  <a:lnTo>
                    <a:pt x="462" y="252"/>
                  </a:lnTo>
                  <a:lnTo>
                    <a:pt x="450" y="258"/>
                  </a:lnTo>
                  <a:lnTo>
                    <a:pt x="444" y="264"/>
                  </a:lnTo>
                  <a:lnTo>
                    <a:pt x="438" y="276"/>
                  </a:lnTo>
                  <a:lnTo>
                    <a:pt x="438" y="288"/>
                  </a:lnTo>
                  <a:lnTo>
                    <a:pt x="432" y="300"/>
                  </a:lnTo>
                  <a:lnTo>
                    <a:pt x="432" y="324"/>
                  </a:lnTo>
                  <a:lnTo>
                    <a:pt x="420" y="324"/>
                  </a:lnTo>
                  <a:lnTo>
                    <a:pt x="414" y="330"/>
                  </a:lnTo>
                  <a:lnTo>
                    <a:pt x="408" y="330"/>
                  </a:lnTo>
                  <a:lnTo>
                    <a:pt x="402" y="336"/>
                  </a:lnTo>
                  <a:lnTo>
                    <a:pt x="396" y="348"/>
                  </a:lnTo>
                  <a:lnTo>
                    <a:pt x="390" y="354"/>
                  </a:lnTo>
                  <a:lnTo>
                    <a:pt x="390" y="360"/>
                  </a:lnTo>
                  <a:lnTo>
                    <a:pt x="366" y="360"/>
                  </a:lnTo>
                  <a:lnTo>
                    <a:pt x="366" y="378"/>
                  </a:lnTo>
                  <a:lnTo>
                    <a:pt x="288" y="378"/>
                  </a:lnTo>
                  <a:lnTo>
                    <a:pt x="288" y="348"/>
                  </a:lnTo>
                  <a:lnTo>
                    <a:pt x="294" y="336"/>
                  </a:lnTo>
                  <a:lnTo>
                    <a:pt x="294" y="330"/>
                  </a:lnTo>
                  <a:lnTo>
                    <a:pt x="300" y="318"/>
                  </a:lnTo>
                  <a:lnTo>
                    <a:pt x="300" y="294"/>
                  </a:lnTo>
                  <a:lnTo>
                    <a:pt x="294" y="288"/>
                  </a:lnTo>
                  <a:lnTo>
                    <a:pt x="294" y="270"/>
                  </a:lnTo>
                  <a:lnTo>
                    <a:pt x="288" y="258"/>
                  </a:lnTo>
                  <a:lnTo>
                    <a:pt x="282" y="240"/>
                  </a:lnTo>
                  <a:lnTo>
                    <a:pt x="276" y="234"/>
                  </a:lnTo>
                  <a:lnTo>
                    <a:pt x="264" y="228"/>
                  </a:lnTo>
                  <a:lnTo>
                    <a:pt x="258" y="222"/>
                  </a:lnTo>
                  <a:lnTo>
                    <a:pt x="246" y="216"/>
                  </a:lnTo>
                  <a:lnTo>
                    <a:pt x="240" y="510"/>
                  </a:lnTo>
                  <a:lnTo>
                    <a:pt x="222" y="510"/>
                  </a:lnTo>
                  <a:lnTo>
                    <a:pt x="210" y="516"/>
                  </a:lnTo>
                  <a:lnTo>
                    <a:pt x="204" y="522"/>
                  </a:lnTo>
                  <a:lnTo>
                    <a:pt x="204" y="528"/>
                  </a:lnTo>
                  <a:lnTo>
                    <a:pt x="192" y="528"/>
                  </a:lnTo>
                  <a:lnTo>
                    <a:pt x="192" y="552"/>
                  </a:lnTo>
                  <a:lnTo>
                    <a:pt x="168" y="552"/>
                  </a:lnTo>
                  <a:lnTo>
                    <a:pt x="156" y="540"/>
                  </a:lnTo>
                  <a:lnTo>
                    <a:pt x="144" y="540"/>
                  </a:lnTo>
                  <a:lnTo>
                    <a:pt x="132" y="552"/>
                  </a:lnTo>
                  <a:lnTo>
                    <a:pt x="108" y="552"/>
                  </a:lnTo>
                  <a:lnTo>
                    <a:pt x="102" y="546"/>
                  </a:lnTo>
                  <a:lnTo>
                    <a:pt x="102" y="540"/>
                  </a:lnTo>
                  <a:lnTo>
                    <a:pt x="96" y="534"/>
                  </a:lnTo>
                  <a:lnTo>
                    <a:pt x="72" y="534"/>
                  </a:lnTo>
                  <a:lnTo>
                    <a:pt x="66" y="528"/>
                  </a:lnTo>
                  <a:lnTo>
                    <a:pt x="60" y="516"/>
                  </a:lnTo>
                  <a:lnTo>
                    <a:pt x="60" y="492"/>
                  </a:lnTo>
                  <a:lnTo>
                    <a:pt x="42" y="474"/>
                  </a:lnTo>
                  <a:lnTo>
                    <a:pt x="36" y="474"/>
                  </a:lnTo>
                  <a:lnTo>
                    <a:pt x="30" y="480"/>
                  </a:lnTo>
                  <a:lnTo>
                    <a:pt x="30" y="486"/>
                  </a:lnTo>
                  <a:lnTo>
                    <a:pt x="24" y="498"/>
                  </a:lnTo>
                  <a:lnTo>
                    <a:pt x="18" y="504"/>
                  </a:lnTo>
                  <a:lnTo>
                    <a:pt x="18" y="510"/>
                  </a:lnTo>
                  <a:lnTo>
                    <a:pt x="0" y="522"/>
                  </a:lnTo>
                  <a:lnTo>
                    <a:pt x="0" y="516"/>
                  </a:lnTo>
                  <a:lnTo>
                    <a:pt x="0" y="528"/>
                  </a:lnTo>
                  <a:lnTo>
                    <a:pt x="6" y="540"/>
                  </a:lnTo>
                  <a:lnTo>
                    <a:pt x="6" y="552"/>
                  </a:lnTo>
                  <a:lnTo>
                    <a:pt x="36" y="582"/>
                  </a:lnTo>
                  <a:lnTo>
                    <a:pt x="42" y="600"/>
                  </a:lnTo>
                  <a:lnTo>
                    <a:pt x="42" y="648"/>
                  </a:lnTo>
                  <a:lnTo>
                    <a:pt x="48" y="672"/>
                  </a:lnTo>
                  <a:lnTo>
                    <a:pt x="54" y="690"/>
                  </a:lnTo>
                  <a:lnTo>
                    <a:pt x="72" y="714"/>
                  </a:lnTo>
                  <a:lnTo>
                    <a:pt x="96" y="738"/>
                  </a:lnTo>
                  <a:lnTo>
                    <a:pt x="114" y="762"/>
                  </a:lnTo>
                  <a:lnTo>
                    <a:pt x="120" y="786"/>
                  </a:lnTo>
                  <a:lnTo>
                    <a:pt x="120" y="834"/>
                  </a:lnTo>
                  <a:lnTo>
                    <a:pt x="114" y="846"/>
                  </a:lnTo>
                  <a:lnTo>
                    <a:pt x="114" y="852"/>
                  </a:lnTo>
                  <a:lnTo>
                    <a:pt x="90" y="852"/>
                  </a:lnTo>
                  <a:lnTo>
                    <a:pt x="90" y="876"/>
                  </a:lnTo>
                  <a:lnTo>
                    <a:pt x="96" y="888"/>
                  </a:lnTo>
                  <a:lnTo>
                    <a:pt x="108" y="906"/>
                  </a:lnTo>
                  <a:lnTo>
                    <a:pt x="114" y="918"/>
                  </a:lnTo>
                  <a:lnTo>
                    <a:pt x="114" y="960"/>
                  </a:lnTo>
                  <a:lnTo>
                    <a:pt x="120" y="972"/>
                  </a:lnTo>
                  <a:lnTo>
                    <a:pt x="120" y="978"/>
                  </a:lnTo>
                  <a:lnTo>
                    <a:pt x="126" y="978"/>
                  </a:lnTo>
                  <a:lnTo>
                    <a:pt x="126" y="972"/>
                  </a:lnTo>
                  <a:lnTo>
                    <a:pt x="132" y="966"/>
                  </a:lnTo>
                  <a:lnTo>
                    <a:pt x="144" y="966"/>
                  </a:lnTo>
                  <a:lnTo>
                    <a:pt x="150" y="972"/>
                  </a:lnTo>
                  <a:lnTo>
                    <a:pt x="180" y="984"/>
                  </a:lnTo>
                  <a:lnTo>
                    <a:pt x="180" y="996"/>
                  </a:lnTo>
                  <a:lnTo>
                    <a:pt x="204" y="1020"/>
                  </a:lnTo>
                  <a:lnTo>
                    <a:pt x="216" y="1020"/>
                  </a:lnTo>
                  <a:lnTo>
                    <a:pt x="240" y="1008"/>
                  </a:lnTo>
                  <a:lnTo>
                    <a:pt x="246" y="996"/>
                  </a:lnTo>
                  <a:lnTo>
                    <a:pt x="252" y="990"/>
                  </a:lnTo>
                  <a:lnTo>
                    <a:pt x="264" y="984"/>
                  </a:lnTo>
                  <a:lnTo>
                    <a:pt x="294" y="984"/>
                  </a:lnTo>
                  <a:lnTo>
                    <a:pt x="306" y="990"/>
                  </a:lnTo>
                  <a:lnTo>
                    <a:pt x="354" y="990"/>
                  </a:lnTo>
                  <a:lnTo>
                    <a:pt x="354" y="984"/>
                  </a:lnTo>
                  <a:lnTo>
                    <a:pt x="360" y="978"/>
                  </a:lnTo>
                  <a:lnTo>
                    <a:pt x="360" y="966"/>
                  </a:lnTo>
                  <a:lnTo>
                    <a:pt x="366" y="960"/>
                  </a:lnTo>
                  <a:lnTo>
                    <a:pt x="378" y="954"/>
                  </a:lnTo>
                  <a:lnTo>
                    <a:pt x="408" y="954"/>
                  </a:lnTo>
                  <a:lnTo>
                    <a:pt x="420" y="960"/>
                  </a:lnTo>
                  <a:lnTo>
                    <a:pt x="432" y="960"/>
                  </a:lnTo>
                  <a:lnTo>
                    <a:pt x="438" y="966"/>
                  </a:lnTo>
                  <a:lnTo>
                    <a:pt x="444" y="960"/>
                  </a:lnTo>
                  <a:lnTo>
                    <a:pt x="456" y="960"/>
                  </a:lnTo>
                  <a:lnTo>
                    <a:pt x="468" y="954"/>
                  </a:lnTo>
                  <a:lnTo>
                    <a:pt x="504" y="954"/>
                  </a:lnTo>
                  <a:lnTo>
                    <a:pt x="522" y="960"/>
                  </a:lnTo>
                  <a:lnTo>
                    <a:pt x="534" y="966"/>
                  </a:lnTo>
                  <a:lnTo>
                    <a:pt x="552" y="966"/>
                  </a:lnTo>
                  <a:lnTo>
                    <a:pt x="558" y="960"/>
                  </a:lnTo>
                  <a:lnTo>
                    <a:pt x="570" y="954"/>
                  </a:lnTo>
                  <a:lnTo>
                    <a:pt x="606" y="954"/>
                  </a:lnTo>
                  <a:lnTo>
                    <a:pt x="618" y="948"/>
                  </a:lnTo>
                  <a:lnTo>
                    <a:pt x="624" y="942"/>
                  </a:lnTo>
                  <a:lnTo>
                    <a:pt x="636" y="936"/>
                  </a:lnTo>
                  <a:lnTo>
                    <a:pt x="684" y="936"/>
                  </a:lnTo>
                  <a:lnTo>
                    <a:pt x="708" y="924"/>
                  </a:lnTo>
                  <a:lnTo>
                    <a:pt x="720" y="912"/>
                  </a:lnTo>
                  <a:lnTo>
                    <a:pt x="738" y="900"/>
                  </a:lnTo>
                  <a:lnTo>
                    <a:pt x="774" y="864"/>
                  </a:lnTo>
                  <a:lnTo>
                    <a:pt x="786" y="858"/>
                  </a:lnTo>
                  <a:lnTo>
                    <a:pt x="804" y="846"/>
                  </a:lnTo>
                  <a:lnTo>
                    <a:pt x="900" y="750"/>
                  </a:lnTo>
                  <a:lnTo>
                    <a:pt x="918" y="750"/>
                  </a:lnTo>
                  <a:lnTo>
                    <a:pt x="924" y="744"/>
                  </a:lnTo>
                  <a:lnTo>
                    <a:pt x="960" y="696"/>
                  </a:lnTo>
                  <a:lnTo>
                    <a:pt x="972" y="672"/>
                  </a:lnTo>
                  <a:lnTo>
                    <a:pt x="984" y="654"/>
                  </a:lnTo>
                  <a:lnTo>
                    <a:pt x="990" y="642"/>
                  </a:lnTo>
                  <a:lnTo>
                    <a:pt x="1002" y="606"/>
                  </a:lnTo>
                  <a:lnTo>
                    <a:pt x="1014" y="588"/>
                  </a:lnTo>
                  <a:lnTo>
                    <a:pt x="1020" y="576"/>
                  </a:lnTo>
                  <a:lnTo>
                    <a:pt x="1026" y="570"/>
                  </a:lnTo>
                  <a:lnTo>
                    <a:pt x="1038" y="564"/>
                  </a:lnTo>
                  <a:lnTo>
                    <a:pt x="1050" y="552"/>
                  </a:lnTo>
                  <a:lnTo>
                    <a:pt x="1068" y="546"/>
                  </a:lnTo>
                  <a:lnTo>
                    <a:pt x="1086" y="534"/>
                  </a:lnTo>
                  <a:lnTo>
                    <a:pt x="1098" y="510"/>
                  </a:lnTo>
                  <a:lnTo>
                    <a:pt x="1098" y="498"/>
                  </a:lnTo>
                  <a:lnTo>
                    <a:pt x="1104" y="486"/>
                  </a:lnTo>
                  <a:lnTo>
                    <a:pt x="1110" y="468"/>
                  </a:lnTo>
                  <a:lnTo>
                    <a:pt x="1116" y="456"/>
                  </a:lnTo>
                  <a:lnTo>
                    <a:pt x="1122" y="450"/>
                  </a:lnTo>
                  <a:lnTo>
                    <a:pt x="1122" y="438"/>
                  </a:lnTo>
                  <a:lnTo>
                    <a:pt x="1128" y="432"/>
                  </a:lnTo>
                  <a:lnTo>
                    <a:pt x="1128" y="414"/>
                  </a:lnTo>
                  <a:lnTo>
                    <a:pt x="1134" y="396"/>
                  </a:lnTo>
                  <a:lnTo>
                    <a:pt x="1128" y="384"/>
                  </a:lnTo>
                  <a:lnTo>
                    <a:pt x="1116" y="372"/>
                  </a:lnTo>
                  <a:close/>
                  <a:moveTo>
                    <a:pt x="870" y="624"/>
                  </a:moveTo>
                  <a:lnTo>
                    <a:pt x="858" y="630"/>
                  </a:lnTo>
                  <a:lnTo>
                    <a:pt x="852" y="636"/>
                  </a:lnTo>
                  <a:lnTo>
                    <a:pt x="840" y="642"/>
                  </a:lnTo>
                  <a:lnTo>
                    <a:pt x="822" y="642"/>
                  </a:lnTo>
                  <a:lnTo>
                    <a:pt x="810" y="648"/>
                  </a:lnTo>
                  <a:lnTo>
                    <a:pt x="804" y="654"/>
                  </a:lnTo>
                  <a:lnTo>
                    <a:pt x="798" y="666"/>
                  </a:lnTo>
                  <a:lnTo>
                    <a:pt x="792" y="672"/>
                  </a:lnTo>
                  <a:lnTo>
                    <a:pt x="792" y="684"/>
                  </a:lnTo>
                  <a:lnTo>
                    <a:pt x="774" y="684"/>
                  </a:lnTo>
                  <a:lnTo>
                    <a:pt x="744" y="654"/>
                  </a:lnTo>
                  <a:lnTo>
                    <a:pt x="744" y="636"/>
                  </a:lnTo>
                  <a:lnTo>
                    <a:pt x="720" y="600"/>
                  </a:lnTo>
                  <a:lnTo>
                    <a:pt x="744" y="600"/>
                  </a:lnTo>
                  <a:lnTo>
                    <a:pt x="750" y="582"/>
                  </a:lnTo>
                  <a:lnTo>
                    <a:pt x="768" y="564"/>
                  </a:lnTo>
                  <a:lnTo>
                    <a:pt x="768" y="546"/>
                  </a:lnTo>
                  <a:lnTo>
                    <a:pt x="774" y="540"/>
                  </a:lnTo>
                  <a:lnTo>
                    <a:pt x="798" y="540"/>
                  </a:lnTo>
                  <a:lnTo>
                    <a:pt x="798" y="528"/>
                  </a:lnTo>
                  <a:lnTo>
                    <a:pt x="810" y="522"/>
                  </a:lnTo>
                  <a:lnTo>
                    <a:pt x="846" y="522"/>
                  </a:lnTo>
                  <a:lnTo>
                    <a:pt x="852" y="528"/>
                  </a:lnTo>
                  <a:lnTo>
                    <a:pt x="858" y="540"/>
                  </a:lnTo>
                  <a:lnTo>
                    <a:pt x="864" y="546"/>
                  </a:lnTo>
                  <a:lnTo>
                    <a:pt x="870" y="558"/>
                  </a:lnTo>
                  <a:lnTo>
                    <a:pt x="882" y="564"/>
                  </a:lnTo>
                  <a:lnTo>
                    <a:pt x="888" y="588"/>
                  </a:lnTo>
                  <a:lnTo>
                    <a:pt x="864" y="606"/>
                  </a:lnTo>
                  <a:lnTo>
                    <a:pt x="870" y="6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Somalia" descr="© INSCALE GmbH, 05.05.2010&#10;http://www.presentationload.com/">
              <a:extLst>
                <a:ext uri="{FF2B5EF4-FFF2-40B4-BE49-F238E27FC236}">
                  <a16:creationId xmlns:a16="http://schemas.microsoft.com/office/drawing/2014/main" id="{1A36AA64-3019-6DD4-AE21-35951570B7D3}"/>
                </a:ext>
              </a:extLst>
            </p:cNvPr>
            <p:cNvSpPr>
              <a:spLocks/>
            </p:cNvSpPr>
            <p:nvPr/>
          </p:nvSpPr>
          <p:spPr bwMode="gray">
            <a:xfrm>
              <a:off x="6977759" y="3927556"/>
              <a:ext cx="337466" cy="521874"/>
            </a:xfrm>
            <a:custGeom>
              <a:avLst/>
              <a:gdLst>
                <a:gd name="T0" fmla="*/ 2147483647 w 714"/>
                <a:gd name="T1" fmla="*/ 2147483647 h 1104"/>
                <a:gd name="T2" fmla="*/ 2147483647 w 714"/>
                <a:gd name="T3" fmla="*/ 2147483647 h 1104"/>
                <a:gd name="T4" fmla="*/ 2147483647 w 714"/>
                <a:gd name="T5" fmla="*/ 2147483647 h 1104"/>
                <a:gd name="T6" fmla="*/ 2147483647 w 714"/>
                <a:gd name="T7" fmla="*/ 2147483647 h 1104"/>
                <a:gd name="T8" fmla="*/ 2147483647 w 714"/>
                <a:gd name="T9" fmla="*/ 2147483647 h 1104"/>
                <a:gd name="T10" fmla="*/ 2147483647 w 714"/>
                <a:gd name="T11" fmla="*/ 2147483647 h 1104"/>
                <a:gd name="T12" fmla="*/ 2147483647 w 714"/>
                <a:gd name="T13" fmla="*/ 2147483647 h 1104"/>
                <a:gd name="T14" fmla="*/ 2147483647 w 714"/>
                <a:gd name="T15" fmla="*/ 2147483647 h 1104"/>
                <a:gd name="T16" fmla="*/ 2147483647 w 714"/>
                <a:gd name="T17" fmla="*/ 2147483647 h 1104"/>
                <a:gd name="T18" fmla="*/ 2147483647 w 714"/>
                <a:gd name="T19" fmla="*/ 2147483647 h 1104"/>
                <a:gd name="T20" fmla="*/ 2147483647 w 714"/>
                <a:gd name="T21" fmla="*/ 2147483647 h 1104"/>
                <a:gd name="T22" fmla="*/ 2147483647 w 714"/>
                <a:gd name="T23" fmla="*/ 2147483647 h 1104"/>
                <a:gd name="T24" fmla="*/ 0 w 714"/>
                <a:gd name="T25" fmla="*/ 2147483647 h 1104"/>
                <a:gd name="T26" fmla="*/ 2147483647 w 714"/>
                <a:gd name="T27" fmla="*/ 2147483647 h 1104"/>
                <a:gd name="T28" fmla="*/ 2147483647 w 714"/>
                <a:gd name="T29" fmla="*/ 2147483647 h 1104"/>
                <a:gd name="T30" fmla="*/ 2147483647 w 714"/>
                <a:gd name="T31" fmla="*/ 2147483647 h 1104"/>
                <a:gd name="T32" fmla="*/ 2147483647 w 714"/>
                <a:gd name="T33" fmla="*/ 2147483647 h 1104"/>
                <a:gd name="T34" fmla="*/ 2147483647 w 714"/>
                <a:gd name="T35" fmla="*/ 2147483647 h 1104"/>
                <a:gd name="T36" fmla="*/ 2147483647 w 714"/>
                <a:gd name="T37" fmla="*/ 2147483647 h 1104"/>
                <a:gd name="T38" fmla="*/ 2147483647 w 714"/>
                <a:gd name="T39" fmla="*/ 2147483647 h 1104"/>
                <a:gd name="T40" fmla="*/ 2147483647 w 714"/>
                <a:gd name="T41" fmla="*/ 2147483647 h 1104"/>
                <a:gd name="T42" fmla="*/ 2147483647 w 714"/>
                <a:gd name="T43" fmla="*/ 2147483647 h 1104"/>
                <a:gd name="T44" fmla="*/ 2147483647 w 714"/>
                <a:gd name="T45" fmla="*/ 2147483647 h 1104"/>
                <a:gd name="T46" fmla="*/ 2147483647 w 714"/>
                <a:gd name="T47" fmla="*/ 2147483647 h 1104"/>
                <a:gd name="T48" fmla="*/ 2147483647 w 714"/>
                <a:gd name="T49" fmla="*/ 2147483647 h 1104"/>
                <a:gd name="T50" fmla="*/ 2147483647 w 714"/>
                <a:gd name="T51" fmla="*/ 2147483647 h 1104"/>
                <a:gd name="T52" fmla="*/ 2147483647 w 714"/>
                <a:gd name="T53" fmla="*/ 2147483647 h 1104"/>
                <a:gd name="T54" fmla="*/ 2147483647 w 714"/>
                <a:gd name="T55" fmla="*/ 2147483647 h 1104"/>
                <a:gd name="T56" fmla="*/ 2147483647 w 714"/>
                <a:gd name="T57" fmla="*/ 2147483647 h 1104"/>
                <a:gd name="T58" fmla="*/ 2147483647 w 714"/>
                <a:gd name="T59" fmla="*/ 2147483647 h 1104"/>
                <a:gd name="T60" fmla="*/ 2147483647 w 714"/>
                <a:gd name="T61" fmla="*/ 2147483647 h 1104"/>
                <a:gd name="T62" fmla="*/ 2147483647 w 714"/>
                <a:gd name="T63" fmla="*/ 2147483647 h 1104"/>
                <a:gd name="T64" fmla="*/ 2147483647 w 714"/>
                <a:gd name="T65" fmla="*/ 2147483647 h 1104"/>
                <a:gd name="T66" fmla="*/ 2147483647 w 714"/>
                <a:gd name="T67" fmla="*/ 2147483647 h 1104"/>
                <a:gd name="T68" fmla="*/ 2147483647 w 714"/>
                <a:gd name="T69" fmla="*/ 2147483647 h 1104"/>
                <a:gd name="T70" fmla="*/ 2147483647 w 714"/>
                <a:gd name="T71" fmla="*/ 2147483647 h 1104"/>
                <a:gd name="T72" fmla="*/ 2147483647 w 714"/>
                <a:gd name="T73" fmla="*/ 2147483647 h 1104"/>
                <a:gd name="T74" fmla="*/ 2147483647 w 714"/>
                <a:gd name="T75" fmla="*/ 2147483647 h 1104"/>
                <a:gd name="T76" fmla="*/ 2147483647 w 714"/>
                <a:gd name="T77" fmla="*/ 2147483647 h 1104"/>
                <a:gd name="T78" fmla="*/ 2147483647 w 714"/>
                <a:gd name="T79" fmla="*/ 2147483647 h 1104"/>
                <a:gd name="T80" fmla="*/ 2147483647 w 714"/>
                <a:gd name="T81" fmla="*/ 2147483647 h 1104"/>
                <a:gd name="T82" fmla="*/ 2147483647 w 714"/>
                <a:gd name="T83" fmla="*/ 2147483647 h 1104"/>
                <a:gd name="T84" fmla="*/ 2147483647 w 714"/>
                <a:gd name="T85" fmla="*/ 2147483647 h 1104"/>
                <a:gd name="T86" fmla="*/ 2147483647 w 714"/>
                <a:gd name="T87" fmla="*/ 2147483647 h 110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4"/>
                <a:gd name="T133" fmla="*/ 0 h 1104"/>
                <a:gd name="T134" fmla="*/ 714 w 714"/>
                <a:gd name="T135" fmla="*/ 1104 h 110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4" h="1104">
                  <a:moveTo>
                    <a:pt x="108" y="114"/>
                  </a:moveTo>
                  <a:lnTo>
                    <a:pt x="120" y="126"/>
                  </a:lnTo>
                  <a:lnTo>
                    <a:pt x="120" y="138"/>
                  </a:lnTo>
                  <a:lnTo>
                    <a:pt x="126" y="150"/>
                  </a:lnTo>
                  <a:lnTo>
                    <a:pt x="132" y="156"/>
                  </a:lnTo>
                  <a:lnTo>
                    <a:pt x="138" y="168"/>
                  </a:lnTo>
                  <a:lnTo>
                    <a:pt x="144" y="174"/>
                  </a:lnTo>
                  <a:lnTo>
                    <a:pt x="156" y="198"/>
                  </a:lnTo>
                  <a:lnTo>
                    <a:pt x="162" y="204"/>
                  </a:lnTo>
                  <a:lnTo>
                    <a:pt x="162" y="210"/>
                  </a:lnTo>
                  <a:lnTo>
                    <a:pt x="186" y="210"/>
                  </a:lnTo>
                  <a:lnTo>
                    <a:pt x="192" y="222"/>
                  </a:lnTo>
                  <a:lnTo>
                    <a:pt x="198" y="228"/>
                  </a:lnTo>
                  <a:lnTo>
                    <a:pt x="204" y="240"/>
                  </a:lnTo>
                  <a:lnTo>
                    <a:pt x="240" y="258"/>
                  </a:lnTo>
                  <a:lnTo>
                    <a:pt x="312" y="282"/>
                  </a:lnTo>
                  <a:lnTo>
                    <a:pt x="336" y="288"/>
                  </a:lnTo>
                  <a:lnTo>
                    <a:pt x="348" y="294"/>
                  </a:lnTo>
                  <a:lnTo>
                    <a:pt x="366" y="300"/>
                  </a:lnTo>
                  <a:lnTo>
                    <a:pt x="378" y="312"/>
                  </a:lnTo>
                  <a:lnTo>
                    <a:pt x="414" y="330"/>
                  </a:lnTo>
                  <a:lnTo>
                    <a:pt x="486" y="324"/>
                  </a:lnTo>
                  <a:lnTo>
                    <a:pt x="276" y="570"/>
                  </a:lnTo>
                  <a:lnTo>
                    <a:pt x="192" y="570"/>
                  </a:lnTo>
                  <a:lnTo>
                    <a:pt x="186" y="576"/>
                  </a:lnTo>
                  <a:lnTo>
                    <a:pt x="174" y="576"/>
                  </a:lnTo>
                  <a:lnTo>
                    <a:pt x="162" y="582"/>
                  </a:lnTo>
                  <a:lnTo>
                    <a:pt x="156" y="588"/>
                  </a:lnTo>
                  <a:lnTo>
                    <a:pt x="144" y="594"/>
                  </a:lnTo>
                  <a:lnTo>
                    <a:pt x="144" y="606"/>
                  </a:lnTo>
                  <a:lnTo>
                    <a:pt x="126" y="624"/>
                  </a:lnTo>
                  <a:lnTo>
                    <a:pt x="102" y="624"/>
                  </a:lnTo>
                  <a:lnTo>
                    <a:pt x="90" y="630"/>
                  </a:lnTo>
                  <a:lnTo>
                    <a:pt x="78" y="630"/>
                  </a:lnTo>
                  <a:lnTo>
                    <a:pt x="66" y="642"/>
                  </a:lnTo>
                  <a:lnTo>
                    <a:pt x="66" y="654"/>
                  </a:lnTo>
                  <a:lnTo>
                    <a:pt x="60" y="660"/>
                  </a:lnTo>
                  <a:lnTo>
                    <a:pt x="42" y="696"/>
                  </a:lnTo>
                  <a:lnTo>
                    <a:pt x="0" y="738"/>
                  </a:lnTo>
                  <a:lnTo>
                    <a:pt x="0" y="1038"/>
                  </a:lnTo>
                  <a:lnTo>
                    <a:pt x="42" y="1104"/>
                  </a:lnTo>
                  <a:lnTo>
                    <a:pt x="48" y="1086"/>
                  </a:lnTo>
                  <a:lnTo>
                    <a:pt x="84" y="1032"/>
                  </a:lnTo>
                  <a:lnTo>
                    <a:pt x="96" y="1008"/>
                  </a:lnTo>
                  <a:lnTo>
                    <a:pt x="114" y="996"/>
                  </a:lnTo>
                  <a:lnTo>
                    <a:pt x="144" y="966"/>
                  </a:lnTo>
                  <a:lnTo>
                    <a:pt x="150" y="954"/>
                  </a:lnTo>
                  <a:lnTo>
                    <a:pt x="162" y="936"/>
                  </a:lnTo>
                  <a:lnTo>
                    <a:pt x="192" y="906"/>
                  </a:lnTo>
                  <a:lnTo>
                    <a:pt x="216" y="876"/>
                  </a:lnTo>
                  <a:lnTo>
                    <a:pt x="246" y="846"/>
                  </a:lnTo>
                  <a:lnTo>
                    <a:pt x="264" y="840"/>
                  </a:lnTo>
                  <a:lnTo>
                    <a:pt x="276" y="828"/>
                  </a:lnTo>
                  <a:lnTo>
                    <a:pt x="294" y="816"/>
                  </a:lnTo>
                  <a:lnTo>
                    <a:pt x="318" y="804"/>
                  </a:lnTo>
                  <a:lnTo>
                    <a:pt x="336" y="786"/>
                  </a:lnTo>
                  <a:lnTo>
                    <a:pt x="372" y="756"/>
                  </a:lnTo>
                  <a:lnTo>
                    <a:pt x="420" y="708"/>
                  </a:lnTo>
                  <a:lnTo>
                    <a:pt x="438" y="684"/>
                  </a:lnTo>
                  <a:lnTo>
                    <a:pt x="462" y="654"/>
                  </a:lnTo>
                  <a:lnTo>
                    <a:pt x="492" y="618"/>
                  </a:lnTo>
                  <a:lnTo>
                    <a:pt x="516" y="570"/>
                  </a:lnTo>
                  <a:lnTo>
                    <a:pt x="528" y="540"/>
                  </a:lnTo>
                  <a:lnTo>
                    <a:pt x="546" y="516"/>
                  </a:lnTo>
                  <a:lnTo>
                    <a:pt x="558" y="498"/>
                  </a:lnTo>
                  <a:lnTo>
                    <a:pt x="564" y="492"/>
                  </a:lnTo>
                  <a:lnTo>
                    <a:pt x="570" y="480"/>
                  </a:lnTo>
                  <a:lnTo>
                    <a:pt x="576" y="474"/>
                  </a:lnTo>
                  <a:lnTo>
                    <a:pt x="576" y="450"/>
                  </a:lnTo>
                  <a:lnTo>
                    <a:pt x="582" y="432"/>
                  </a:lnTo>
                  <a:lnTo>
                    <a:pt x="588" y="420"/>
                  </a:lnTo>
                  <a:lnTo>
                    <a:pt x="588" y="402"/>
                  </a:lnTo>
                  <a:lnTo>
                    <a:pt x="594" y="390"/>
                  </a:lnTo>
                  <a:lnTo>
                    <a:pt x="606" y="378"/>
                  </a:lnTo>
                  <a:lnTo>
                    <a:pt x="612" y="366"/>
                  </a:lnTo>
                  <a:lnTo>
                    <a:pt x="624" y="354"/>
                  </a:lnTo>
                  <a:lnTo>
                    <a:pt x="624" y="324"/>
                  </a:lnTo>
                  <a:lnTo>
                    <a:pt x="636" y="318"/>
                  </a:lnTo>
                  <a:lnTo>
                    <a:pt x="642" y="306"/>
                  </a:lnTo>
                  <a:lnTo>
                    <a:pt x="660" y="252"/>
                  </a:lnTo>
                  <a:lnTo>
                    <a:pt x="672" y="252"/>
                  </a:lnTo>
                  <a:lnTo>
                    <a:pt x="672" y="246"/>
                  </a:lnTo>
                  <a:lnTo>
                    <a:pt x="684" y="234"/>
                  </a:lnTo>
                  <a:lnTo>
                    <a:pt x="684" y="138"/>
                  </a:lnTo>
                  <a:lnTo>
                    <a:pt x="708" y="126"/>
                  </a:lnTo>
                  <a:lnTo>
                    <a:pt x="702" y="54"/>
                  </a:lnTo>
                  <a:lnTo>
                    <a:pt x="708" y="42"/>
                  </a:lnTo>
                  <a:lnTo>
                    <a:pt x="708" y="36"/>
                  </a:lnTo>
                  <a:lnTo>
                    <a:pt x="714" y="24"/>
                  </a:lnTo>
                  <a:lnTo>
                    <a:pt x="714" y="12"/>
                  </a:lnTo>
                  <a:lnTo>
                    <a:pt x="690" y="0"/>
                  </a:lnTo>
                  <a:lnTo>
                    <a:pt x="672" y="0"/>
                  </a:lnTo>
                  <a:lnTo>
                    <a:pt x="666" y="12"/>
                  </a:lnTo>
                  <a:lnTo>
                    <a:pt x="654" y="18"/>
                  </a:lnTo>
                  <a:lnTo>
                    <a:pt x="648" y="30"/>
                  </a:lnTo>
                  <a:lnTo>
                    <a:pt x="624" y="42"/>
                  </a:lnTo>
                  <a:lnTo>
                    <a:pt x="612" y="42"/>
                  </a:lnTo>
                  <a:lnTo>
                    <a:pt x="594" y="48"/>
                  </a:lnTo>
                  <a:lnTo>
                    <a:pt x="582" y="54"/>
                  </a:lnTo>
                  <a:lnTo>
                    <a:pt x="564" y="54"/>
                  </a:lnTo>
                  <a:lnTo>
                    <a:pt x="546" y="48"/>
                  </a:lnTo>
                  <a:lnTo>
                    <a:pt x="534" y="42"/>
                  </a:lnTo>
                  <a:lnTo>
                    <a:pt x="516" y="48"/>
                  </a:lnTo>
                  <a:lnTo>
                    <a:pt x="510" y="54"/>
                  </a:lnTo>
                  <a:lnTo>
                    <a:pt x="498" y="60"/>
                  </a:lnTo>
                  <a:lnTo>
                    <a:pt x="492" y="72"/>
                  </a:lnTo>
                  <a:lnTo>
                    <a:pt x="486" y="78"/>
                  </a:lnTo>
                  <a:lnTo>
                    <a:pt x="474" y="78"/>
                  </a:lnTo>
                  <a:lnTo>
                    <a:pt x="462" y="72"/>
                  </a:lnTo>
                  <a:lnTo>
                    <a:pt x="456" y="60"/>
                  </a:lnTo>
                  <a:lnTo>
                    <a:pt x="444" y="60"/>
                  </a:lnTo>
                  <a:lnTo>
                    <a:pt x="438" y="66"/>
                  </a:lnTo>
                  <a:lnTo>
                    <a:pt x="426" y="72"/>
                  </a:lnTo>
                  <a:lnTo>
                    <a:pt x="396" y="102"/>
                  </a:lnTo>
                  <a:lnTo>
                    <a:pt x="384" y="108"/>
                  </a:lnTo>
                  <a:lnTo>
                    <a:pt x="372" y="108"/>
                  </a:lnTo>
                  <a:lnTo>
                    <a:pt x="360" y="102"/>
                  </a:lnTo>
                  <a:lnTo>
                    <a:pt x="354" y="96"/>
                  </a:lnTo>
                  <a:lnTo>
                    <a:pt x="342" y="90"/>
                  </a:lnTo>
                  <a:lnTo>
                    <a:pt x="330" y="90"/>
                  </a:lnTo>
                  <a:lnTo>
                    <a:pt x="306" y="102"/>
                  </a:lnTo>
                  <a:lnTo>
                    <a:pt x="294" y="114"/>
                  </a:lnTo>
                  <a:lnTo>
                    <a:pt x="270" y="126"/>
                  </a:lnTo>
                  <a:lnTo>
                    <a:pt x="210" y="126"/>
                  </a:lnTo>
                  <a:lnTo>
                    <a:pt x="192" y="108"/>
                  </a:lnTo>
                  <a:lnTo>
                    <a:pt x="186" y="96"/>
                  </a:lnTo>
                  <a:lnTo>
                    <a:pt x="174" y="90"/>
                  </a:lnTo>
                  <a:lnTo>
                    <a:pt x="168" y="78"/>
                  </a:lnTo>
                  <a:lnTo>
                    <a:pt x="168" y="66"/>
                  </a:lnTo>
                  <a:lnTo>
                    <a:pt x="156" y="54"/>
                  </a:lnTo>
                  <a:lnTo>
                    <a:pt x="150" y="54"/>
                  </a:lnTo>
                  <a:lnTo>
                    <a:pt x="126" y="78"/>
                  </a:lnTo>
                  <a:lnTo>
                    <a:pt x="108" y="11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Solomon Islands" descr="© INSCALE GmbH, 05.05.2010&#10;http://www.presentationload.com/">
              <a:extLst>
                <a:ext uri="{FF2B5EF4-FFF2-40B4-BE49-F238E27FC236}">
                  <a16:creationId xmlns:a16="http://schemas.microsoft.com/office/drawing/2014/main" id="{C4632C74-8497-F77B-D3F0-01593D91469E}"/>
                </a:ext>
              </a:extLst>
            </p:cNvPr>
            <p:cNvSpPr>
              <a:spLocks noEditPoints="1"/>
            </p:cNvSpPr>
            <p:nvPr/>
          </p:nvSpPr>
          <p:spPr bwMode="gray">
            <a:xfrm>
              <a:off x="10848467" y="4639366"/>
              <a:ext cx="175188" cy="164123"/>
            </a:xfrm>
            <a:custGeom>
              <a:avLst/>
              <a:gdLst>
                <a:gd name="T0" fmla="*/ 2147483647 w 372"/>
                <a:gd name="T1" fmla="*/ 0 h 348"/>
                <a:gd name="T2" fmla="*/ 2147483647 w 372"/>
                <a:gd name="T3" fmla="*/ 2147483647 h 348"/>
                <a:gd name="T4" fmla="*/ 0 w 372"/>
                <a:gd name="T5" fmla="*/ 2147483647 h 348"/>
                <a:gd name="T6" fmla="*/ 2147483647 w 372"/>
                <a:gd name="T7" fmla="*/ 2147483647 h 348"/>
                <a:gd name="T8" fmla="*/ 0 w 372"/>
                <a:gd name="T9" fmla="*/ 2147483647 h 348"/>
                <a:gd name="T10" fmla="*/ 2147483647 w 372"/>
                <a:gd name="T11" fmla="*/ 2147483647 h 348"/>
                <a:gd name="T12" fmla="*/ 2147483647 w 372"/>
                <a:gd name="T13" fmla="*/ 2147483647 h 348"/>
                <a:gd name="T14" fmla="*/ 2147483647 w 372"/>
                <a:gd name="T15" fmla="*/ 2147483647 h 348"/>
                <a:gd name="T16" fmla="*/ 2147483647 w 372"/>
                <a:gd name="T17" fmla="*/ 2147483647 h 348"/>
                <a:gd name="T18" fmla="*/ 2147483647 w 372"/>
                <a:gd name="T19" fmla="*/ 2147483647 h 348"/>
                <a:gd name="T20" fmla="*/ 2147483647 w 372"/>
                <a:gd name="T21" fmla="*/ 2147483647 h 348"/>
                <a:gd name="T22" fmla="*/ 2147483647 w 372"/>
                <a:gd name="T23" fmla="*/ 2147483647 h 348"/>
                <a:gd name="T24" fmla="*/ 2147483647 w 372"/>
                <a:gd name="T25" fmla="*/ 2147483647 h 348"/>
                <a:gd name="T26" fmla="*/ 2147483647 w 372"/>
                <a:gd name="T27" fmla="*/ 2147483647 h 348"/>
                <a:gd name="T28" fmla="*/ 2147483647 w 372"/>
                <a:gd name="T29" fmla="*/ 2147483647 h 348"/>
                <a:gd name="T30" fmla="*/ 2147483647 w 372"/>
                <a:gd name="T31" fmla="*/ 2147483647 h 348"/>
                <a:gd name="T32" fmla="*/ 2147483647 w 372"/>
                <a:gd name="T33" fmla="*/ 2147483647 h 348"/>
                <a:gd name="T34" fmla="*/ 2147483647 w 372"/>
                <a:gd name="T35" fmla="*/ 2147483647 h 348"/>
                <a:gd name="T36" fmla="*/ 2147483647 w 372"/>
                <a:gd name="T37" fmla="*/ 2147483647 h 348"/>
                <a:gd name="T38" fmla="*/ 2147483647 w 372"/>
                <a:gd name="T39" fmla="*/ 2147483647 h 348"/>
                <a:gd name="T40" fmla="*/ 2147483647 w 372"/>
                <a:gd name="T41" fmla="*/ 2147483647 h 348"/>
                <a:gd name="T42" fmla="*/ 2147483647 w 372"/>
                <a:gd name="T43" fmla="*/ 2147483647 h 348"/>
                <a:gd name="T44" fmla="*/ 2147483647 w 372"/>
                <a:gd name="T45" fmla="*/ 2147483647 h 348"/>
                <a:gd name="T46" fmla="*/ 2147483647 w 372"/>
                <a:gd name="T47" fmla="*/ 2147483647 h 348"/>
                <a:gd name="T48" fmla="*/ 2147483647 w 372"/>
                <a:gd name="T49" fmla="*/ 2147483647 h 348"/>
                <a:gd name="T50" fmla="*/ 2147483647 w 372"/>
                <a:gd name="T51" fmla="*/ 2147483647 h 348"/>
                <a:gd name="T52" fmla="*/ 2147483647 w 372"/>
                <a:gd name="T53" fmla="*/ 2147483647 h 348"/>
                <a:gd name="T54" fmla="*/ 2147483647 w 372"/>
                <a:gd name="T55" fmla="*/ 2147483647 h 348"/>
                <a:gd name="T56" fmla="*/ 2147483647 w 372"/>
                <a:gd name="T57" fmla="*/ 2147483647 h 348"/>
                <a:gd name="T58" fmla="*/ 2147483647 w 372"/>
                <a:gd name="T59" fmla="*/ 2147483647 h 348"/>
                <a:gd name="T60" fmla="*/ 2147483647 w 372"/>
                <a:gd name="T61" fmla="*/ 2147483647 h 348"/>
                <a:gd name="T62" fmla="*/ 2147483647 w 372"/>
                <a:gd name="T63" fmla="*/ 2147483647 h 3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2"/>
                <a:gd name="T97" fmla="*/ 0 h 348"/>
                <a:gd name="T98" fmla="*/ 372 w 372"/>
                <a:gd name="T99" fmla="*/ 348 h 34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2" h="348">
                  <a:moveTo>
                    <a:pt x="30" y="18"/>
                  </a:moveTo>
                  <a:lnTo>
                    <a:pt x="12" y="0"/>
                  </a:lnTo>
                  <a:lnTo>
                    <a:pt x="6" y="24"/>
                  </a:lnTo>
                  <a:lnTo>
                    <a:pt x="24" y="48"/>
                  </a:lnTo>
                  <a:lnTo>
                    <a:pt x="30" y="18"/>
                  </a:lnTo>
                  <a:close/>
                  <a:moveTo>
                    <a:pt x="0" y="126"/>
                  </a:moveTo>
                  <a:lnTo>
                    <a:pt x="18" y="132"/>
                  </a:lnTo>
                  <a:lnTo>
                    <a:pt x="36" y="102"/>
                  </a:lnTo>
                  <a:lnTo>
                    <a:pt x="0" y="102"/>
                  </a:lnTo>
                  <a:lnTo>
                    <a:pt x="0" y="126"/>
                  </a:lnTo>
                  <a:close/>
                  <a:moveTo>
                    <a:pt x="78" y="120"/>
                  </a:moveTo>
                  <a:lnTo>
                    <a:pt x="36" y="120"/>
                  </a:lnTo>
                  <a:lnTo>
                    <a:pt x="42" y="144"/>
                  </a:lnTo>
                  <a:lnTo>
                    <a:pt x="78" y="132"/>
                  </a:lnTo>
                  <a:lnTo>
                    <a:pt x="78" y="120"/>
                  </a:lnTo>
                  <a:close/>
                  <a:moveTo>
                    <a:pt x="60" y="186"/>
                  </a:moveTo>
                  <a:lnTo>
                    <a:pt x="96" y="186"/>
                  </a:lnTo>
                  <a:lnTo>
                    <a:pt x="48" y="150"/>
                  </a:lnTo>
                  <a:lnTo>
                    <a:pt x="60" y="186"/>
                  </a:lnTo>
                  <a:close/>
                  <a:moveTo>
                    <a:pt x="246" y="222"/>
                  </a:moveTo>
                  <a:lnTo>
                    <a:pt x="222" y="210"/>
                  </a:lnTo>
                  <a:lnTo>
                    <a:pt x="192" y="210"/>
                  </a:lnTo>
                  <a:lnTo>
                    <a:pt x="192" y="228"/>
                  </a:lnTo>
                  <a:lnTo>
                    <a:pt x="198" y="234"/>
                  </a:lnTo>
                  <a:lnTo>
                    <a:pt x="204" y="246"/>
                  </a:lnTo>
                  <a:lnTo>
                    <a:pt x="216" y="252"/>
                  </a:lnTo>
                  <a:lnTo>
                    <a:pt x="252" y="264"/>
                  </a:lnTo>
                  <a:lnTo>
                    <a:pt x="264" y="264"/>
                  </a:lnTo>
                  <a:lnTo>
                    <a:pt x="276" y="258"/>
                  </a:lnTo>
                  <a:lnTo>
                    <a:pt x="276" y="252"/>
                  </a:lnTo>
                  <a:lnTo>
                    <a:pt x="270" y="246"/>
                  </a:lnTo>
                  <a:lnTo>
                    <a:pt x="264" y="234"/>
                  </a:lnTo>
                  <a:lnTo>
                    <a:pt x="246" y="222"/>
                  </a:lnTo>
                  <a:close/>
                  <a:moveTo>
                    <a:pt x="312" y="288"/>
                  </a:moveTo>
                  <a:lnTo>
                    <a:pt x="360" y="348"/>
                  </a:lnTo>
                  <a:lnTo>
                    <a:pt x="372" y="318"/>
                  </a:lnTo>
                  <a:lnTo>
                    <a:pt x="312" y="288"/>
                  </a:lnTo>
                  <a:close/>
                  <a:moveTo>
                    <a:pt x="288" y="126"/>
                  </a:moveTo>
                  <a:lnTo>
                    <a:pt x="288" y="132"/>
                  </a:lnTo>
                  <a:lnTo>
                    <a:pt x="282" y="138"/>
                  </a:lnTo>
                  <a:lnTo>
                    <a:pt x="282" y="150"/>
                  </a:lnTo>
                  <a:lnTo>
                    <a:pt x="276" y="162"/>
                  </a:lnTo>
                  <a:lnTo>
                    <a:pt x="276" y="192"/>
                  </a:lnTo>
                  <a:lnTo>
                    <a:pt x="312" y="228"/>
                  </a:lnTo>
                  <a:lnTo>
                    <a:pt x="324" y="234"/>
                  </a:lnTo>
                  <a:lnTo>
                    <a:pt x="330" y="240"/>
                  </a:lnTo>
                  <a:lnTo>
                    <a:pt x="288" y="126"/>
                  </a:lnTo>
                  <a:close/>
                  <a:moveTo>
                    <a:pt x="120" y="60"/>
                  </a:moveTo>
                  <a:lnTo>
                    <a:pt x="120" y="66"/>
                  </a:lnTo>
                  <a:lnTo>
                    <a:pt x="126" y="78"/>
                  </a:lnTo>
                  <a:lnTo>
                    <a:pt x="138" y="90"/>
                  </a:lnTo>
                  <a:lnTo>
                    <a:pt x="150" y="108"/>
                  </a:lnTo>
                  <a:lnTo>
                    <a:pt x="168" y="120"/>
                  </a:lnTo>
                  <a:lnTo>
                    <a:pt x="192" y="144"/>
                  </a:lnTo>
                  <a:lnTo>
                    <a:pt x="204" y="150"/>
                  </a:lnTo>
                  <a:lnTo>
                    <a:pt x="216" y="150"/>
                  </a:lnTo>
                  <a:lnTo>
                    <a:pt x="210" y="138"/>
                  </a:lnTo>
                  <a:lnTo>
                    <a:pt x="204" y="132"/>
                  </a:lnTo>
                  <a:lnTo>
                    <a:pt x="198" y="120"/>
                  </a:lnTo>
                  <a:lnTo>
                    <a:pt x="186" y="108"/>
                  </a:lnTo>
                  <a:lnTo>
                    <a:pt x="174" y="90"/>
                  </a:lnTo>
                  <a:lnTo>
                    <a:pt x="156" y="78"/>
                  </a:lnTo>
                  <a:lnTo>
                    <a:pt x="144" y="66"/>
                  </a:lnTo>
                  <a:lnTo>
                    <a:pt x="132" y="60"/>
                  </a:lnTo>
                  <a:lnTo>
                    <a:pt x="120"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0" name="Slovenia" descr="© INSCALE GmbH, 05.05.2010&#10;http://www.presentationload.com/">
              <a:extLst>
                <a:ext uri="{FF2B5EF4-FFF2-40B4-BE49-F238E27FC236}">
                  <a16:creationId xmlns:a16="http://schemas.microsoft.com/office/drawing/2014/main" id="{3DEBE5A6-27F2-54AD-37ED-7E54F2C03E39}"/>
                </a:ext>
              </a:extLst>
            </p:cNvPr>
            <p:cNvSpPr>
              <a:spLocks/>
            </p:cNvSpPr>
            <p:nvPr/>
          </p:nvSpPr>
          <p:spPr bwMode="gray">
            <a:xfrm>
              <a:off x="6035437" y="2603511"/>
              <a:ext cx="99580" cy="57167"/>
            </a:xfrm>
            <a:custGeom>
              <a:avLst/>
              <a:gdLst>
                <a:gd name="T0" fmla="*/ 2147483647 w 210"/>
                <a:gd name="T1" fmla="*/ 2147483647 h 120"/>
                <a:gd name="T2" fmla="*/ 2147483647 w 210"/>
                <a:gd name="T3" fmla="*/ 2147483647 h 120"/>
                <a:gd name="T4" fmla="*/ 2147483647 w 210"/>
                <a:gd name="T5" fmla="*/ 2147483647 h 120"/>
                <a:gd name="T6" fmla="*/ 2147483647 w 210"/>
                <a:gd name="T7" fmla="*/ 2147483647 h 120"/>
                <a:gd name="T8" fmla="*/ 2147483647 w 210"/>
                <a:gd name="T9" fmla="*/ 2147483647 h 120"/>
                <a:gd name="T10" fmla="*/ 2147483647 w 210"/>
                <a:gd name="T11" fmla="*/ 2147483647 h 120"/>
                <a:gd name="T12" fmla="*/ 2147483647 w 210"/>
                <a:gd name="T13" fmla="*/ 2147483647 h 120"/>
                <a:gd name="T14" fmla="*/ 2147483647 w 210"/>
                <a:gd name="T15" fmla="*/ 2147483647 h 120"/>
                <a:gd name="T16" fmla="*/ 2147483647 w 210"/>
                <a:gd name="T17" fmla="*/ 2147483647 h 120"/>
                <a:gd name="T18" fmla="*/ 2147483647 w 210"/>
                <a:gd name="T19" fmla="*/ 2147483647 h 120"/>
                <a:gd name="T20" fmla="*/ 2147483647 w 210"/>
                <a:gd name="T21" fmla="*/ 2147483647 h 120"/>
                <a:gd name="T22" fmla="*/ 2147483647 w 210"/>
                <a:gd name="T23" fmla="*/ 2147483647 h 120"/>
                <a:gd name="T24" fmla="*/ 2147483647 w 210"/>
                <a:gd name="T25" fmla="*/ 2147483647 h 120"/>
                <a:gd name="T26" fmla="*/ 2147483647 w 210"/>
                <a:gd name="T27" fmla="*/ 2147483647 h 120"/>
                <a:gd name="T28" fmla="*/ 2147483647 w 210"/>
                <a:gd name="T29" fmla="*/ 2147483647 h 120"/>
                <a:gd name="T30" fmla="*/ 2147483647 w 210"/>
                <a:gd name="T31" fmla="*/ 2147483647 h 120"/>
                <a:gd name="T32" fmla="*/ 2147483647 w 210"/>
                <a:gd name="T33" fmla="*/ 2147483647 h 120"/>
                <a:gd name="T34" fmla="*/ 2147483647 w 210"/>
                <a:gd name="T35" fmla="*/ 2147483647 h 120"/>
                <a:gd name="T36" fmla="*/ 2147483647 w 210"/>
                <a:gd name="T37" fmla="*/ 2147483647 h 120"/>
                <a:gd name="T38" fmla="*/ 2147483647 w 210"/>
                <a:gd name="T39" fmla="*/ 2147483647 h 120"/>
                <a:gd name="T40" fmla="*/ 2147483647 w 210"/>
                <a:gd name="T41" fmla="*/ 2147483647 h 120"/>
                <a:gd name="T42" fmla="*/ 2147483647 w 210"/>
                <a:gd name="T43" fmla="*/ 0 h 120"/>
                <a:gd name="T44" fmla="*/ 2147483647 w 210"/>
                <a:gd name="T45" fmla="*/ 2147483647 h 120"/>
                <a:gd name="T46" fmla="*/ 2147483647 w 210"/>
                <a:gd name="T47" fmla="*/ 2147483647 h 120"/>
                <a:gd name="T48" fmla="*/ 2147483647 w 210"/>
                <a:gd name="T49" fmla="*/ 2147483647 h 120"/>
                <a:gd name="T50" fmla="*/ 2147483647 w 210"/>
                <a:gd name="T51" fmla="*/ 2147483647 h 120"/>
                <a:gd name="T52" fmla="*/ 2147483647 w 210"/>
                <a:gd name="T53" fmla="*/ 2147483647 h 120"/>
                <a:gd name="T54" fmla="*/ 2147483647 w 210"/>
                <a:gd name="T55" fmla="*/ 2147483647 h 120"/>
                <a:gd name="T56" fmla="*/ 2147483647 w 210"/>
                <a:gd name="T57" fmla="*/ 2147483647 h 120"/>
                <a:gd name="T58" fmla="*/ 2147483647 w 210"/>
                <a:gd name="T59" fmla="*/ 2147483647 h 120"/>
                <a:gd name="T60" fmla="*/ 2147483647 w 210"/>
                <a:gd name="T61" fmla="*/ 2147483647 h 120"/>
                <a:gd name="T62" fmla="*/ 2147483647 w 210"/>
                <a:gd name="T63" fmla="*/ 2147483647 h 120"/>
                <a:gd name="T64" fmla="*/ 2147483647 w 210"/>
                <a:gd name="T65" fmla="*/ 2147483647 h 120"/>
                <a:gd name="T66" fmla="*/ 2147483647 w 210"/>
                <a:gd name="T67" fmla="*/ 2147483647 h 120"/>
                <a:gd name="T68" fmla="*/ 0 w 210"/>
                <a:gd name="T69" fmla="*/ 2147483647 h 120"/>
                <a:gd name="T70" fmla="*/ 2147483647 w 210"/>
                <a:gd name="T71" fmla="*/ 2147483647 h 120"/>
                <a:gd name="T72" fmla="*/ 2147483647 w 210"/>
                <a:gd name="T73" fmla="*/ 2147483647 h 120"/>
                <a:gd name="T74" fmla="*/ 2147483647 w 210"/>
                <a:gd name="T75" fmla="*/ 2147483647 h 120"/>
                <a:gd name="T76" fmla="*/ 2147483647 w 210"/>
                <a:gd name="T77" fmla="*/ 2147483647 h 120"/>
                <a:gd name="T78" fmla="*/ 2147483647 w 210"/>
                <a:gd name="T79" fmla="*/ 2147483647 h 120"/>
                <a:gd name="T80" fmla="*/ 2147483647 w 210"/>
                <a:gd name="T81" fmla="*/ 2147483647 h 120"/>
                <a:gd name="T82" fmla="*/ 2147483647 w 210"/>
                <a:gd name="T83" fmla="*/ 2147483647 h 120"/>
                <a:gd name="T84" fmla="*/ 2147483647 w 210"/>
                <a:gd name="T85" fmla="*/ 2147483647 h 120"/>
                <a:gd name="T86" fmla="*/ 2147483647 w 210"/>
                <a:gd name="T87" fmla="*/ 2147483647 h 12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0"/>
                <a:gd name="T133" fmla="*/ 0 h 120"/>
                <a:gd name="T134" fmla="*/ 210 w 210"/>
                <a:gd name="T135" fmla="*/ 120 h 12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0" h="120">
                  <a:moveTo>
                    <a:pt x="24" y="120"/>
                  </a:moveTo>
                  <a:lnTo>
                    <a:pt x="42" y="120"/>
                  </a:lnTo>
                  <a:lnTo>
                    <a:pt x="42" y="108"/>
                  </a:lnTo>
                  <a:lnTo>
                    <a:pt x="54" y="114"/>
                  </a:lnTo>
                  <a:lnTo>
                    <a:pt x="72" y="114"/>
                  </a:lnTo>
                  <a:lnTo>
                    <a:pt x="78" y="102"/>
                  </a:lnTo>
                  <a:lnTo>
                    <a:pt x="78" y="108"/>
                  </a:lnTo>
                  <a:lnTo>
                    <a:pt x="84" y="114"/>
                  </a:lnTo>
                  <a:lnTo>
                    <a:pt x="126" y="114"/>
                  </a:lnTo>
                  <a:lnTo>
                    <a:pt x="126" y="96"/>
                  </a:lnTo>
                  <a:lnTo>
                    <a:pt x="138" y="90"/>
                  </a:lnTo>
                  <a:lnTo>
                    <a:pt x="150" y="78"/>
                  </a:lnTo>
                  <a:lnTo>
                    <a:pt x="150" y="72"/>
                  </a:lnTo>
                  <a:lnTo>
                    <a:pt x="144" y="66"/>
                  </a:lnTo>
                  <a:lnTo>
                    <a:pt x="144" y="54"/>
                  </a:lnTo>
                  <a:lnTo>
                    <a:pt x="174" y="54"/>
                  </a:lnTo>
                  <a:lnTo>
                    <a:pt x="186" y="48"/>
                  </a:lnTo>
                  <a:lnTo>
                    <a:pt x="186" y="36"/>
                  </a:lnTo>
                  <a:lnTo>
                    <a:pt x="210" y="36"/>
                  </a:lnTo>
                  <a:lnTo>
                    <a:pt x="192" y="24"/>
                  </a:lnTo>
                  <a:lnTo>
                    <a:pt x="186" y="6"/>
                  </a:lnTo>
                  <a:lnTo>
                    <a:pt x="180" y="0"/>
                  </a:lnTo>
                  <a:lnTo>
                    <a:pt x="174" y="12"/>
                  </a:lnTo>
                  <a:lnTo>
                    <a:pt x="168" y="30"/>
                  </a:lnTo>
                  <a:lnTo>
                    <a:pt x="144" y="24"/>
                  </a:lnTo>
                  <a:lnTo>
                    <a:pt x="132" y="30"/>
                  </a:lnTo>
                  <a:lnTo>
                    <a:pt x="84" y="30"/>
                  </a:lnTo>
                  <a:lnTo>
                    <a:pt x="84" y="42"/>
                  </a:lnTo>
                  <a:lnTo>
                    <a:pt x="54" y="42"/>
                  </a:lnTo>
                  <a:lnTo>
                    <a:pt x="48" y="36"/>
                  </a:lnTo>
                  <a:lnTo>
                    <a:pt x="30" y="36"/>
                  </a:lnTo>
                  <a:lnTo>
                    <a:pt x="24" y="42"/>
                  </a:lnTo>
                  <a:lnTo>
                    <a:pt x="6" y="42"/>
                  </a:lnTo>
                  <a:lnTo>
                    <a:pt x="6" y="48"/>
                  </a:lnTo>
                  <a:lnTo>
                    <a:pt x="0" y="54"/>
                  </a:lnTo>
                  <a:lnTo>
                    <a:pt x="12" y="60"/>
                  </a:lnTo>
                  <a:lnTo>
                    <a:pt x="6" y="96"/>
                  </a:lnTo>
                  <a:lnTo>
                    <a:pt x="18" y="96"/>
                  </a:lnTo>
                  <a:lnTo>
                    <a:pt x="30" y="102"/>
                  </a:lnTo>
                  <a:lnTo>
                    <a:pt x="36" y="102"/>
                  </a:lnTo>
                  <a:lnTo>
                    <a:pt x="36" y="108"/>
                  </a:lnTo>
                  <a:lnTo>
                    <a:pt x="30" y="108"/>
                  </a:lnTo>
                  <a:lnTo>
                    <a:pt x="30" y="114"/>
                  </a:lnTo>
                  <a:lnTo>
                    <a:pt x="24" y="1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1" name="Slovakia" descr="© INSCALE GmbH, 05.05.2010&#10;http://www.presentationload.com/">
              <a:extLst>
                <a:ext uri="{FF2B5EF4-FFF2-40B4-BE49-F238E27FC236}">
                  <a16:creationId xmlns:a16="http://schemas.microsoft.com/office/drawing/2014/main" id="{2497C612-5E53-1010-B683-56BB810A5598}"/>
                </a:ext>
              </a:extLst>
            </p:cNvPr>
            <p:cNvSpPr>
              <a:spLocks/>
            </p:cNvSpPr>
            <p:nvPr/>
          </p:nvSpPr>
          <p:spPr bwMode="gray">
            <a:xfrm>
              <a:off x="6136862" y="2507619"/>
              <a:ext cx="167812" cy="68231"/>
            </a:xfrm>
            <a:custGeom>
              <a:avLst/>
              <a:gdLst>
                <a:gd name="T0" fmla="*/ 2147483647 w 354"/>
                <a:gd name="T1" fmla="*/ 2147483647 h 144"/>
                <a:gd name="T2" fmla="*/ 2147483647 w 354"/>
                <a:gd name="T3" fmla="*/ 2147483647 h 144"/>
                <a:gd name="T4" fmla="*/ 2147483647 w 354"/>
                <a:gd name="T5" fmla="*/ 2147483647 h 144"/>
                <a:gd name="T6" fmla="*/ 2147483647 w 354"/>
                <a:gd name="T7" fmla="*/ 2147483647 h 144"/>
                <a:gd name="T8" fmla="*/ 2147483647 w 354"/>
                <a:gd name="T9" fmla="*/ 2147483647 h 144"/>
                <a:gd name="T10" fmla="*/ 2147483647 w 354"/>
                <a:gd name="T11" fmla="*/ 2147483647 h 144"/>
                <a:gd name="T12" fmla="*/ 2147483647 w 354"/>
                <a:gd name="T13" fmla="*/ 2147483647 h 144"/>
                <a:gd name="T14" fmla="*/ 2147483647 w 354"/>
                <a:gd name="T15" fmla="*/ 0 h 144"/>
                <a:gd name="T16" fmla="*/ 2147483647 w 354"/>
                <a:gd name="T17" fmla="*/ 2147483647 h 144"/>
                <a:gd name="T18" fmla="*/ 2147483647 w 354"/>
                <a:gd name="T19" fmla="*/ 0 h 144"/>
                <a:gd name="T20" fmla="*/ 2147483647 w 354"/>
                <a:gd name="T21" fmla="*/ 2147483647 h 144"/>
                <a:gd name="T22" fmla="*/ 2147483647 w 354"/>
                <a:gd name="T23" fmla="*/ 2147483647 h 144"/>
                <a:gd name="T24" fmla="*/ 2147483647 w 354"/>
                <a:gd name="T25" fmla="*/ 2147483647 h 144"/>
                <a:gd name="T26" fmla="*/ 2147483647 w 354"/>
                <a:gd name="T27" fmla="*/ 2147483647 h 144"/>
                <a:gd name="T28" fmla="*/ 2147483647 w 354"/>
                <a:gd name="T29" fmla="*/ 2147483647 h 144"/>
                <a:gd name="T30" fmla="*/ 0 w 354"/>
                <a:gd name="T31" fmla="*/ 2147483647 h 144"/>
                <a:gd name="T32" fmla="*/ 2147483647 w 354"/>
                <a:gd name="T33" fmla="*/ 2147483647 h 144"/>
                <a:gd name="T34" fmla="*/ 2147483647 w 354"/>
                <a:gd name="T35" fmla="*/ 2147483647 h 144"/>
                <a:gd name="T36" fmla="*/ 2147483647 w 354"/>
                <a:gd name="T37" fmla="*/ 2147483647 h 144"/>
                <a:gd name="T38" fmla="*/ 2147483647 w 354"/>
                <a:gd name="T39" fmla="*/ 2147483647 h 144"/>
                <a:gd name="T40" fmla="*/ 2147483647 w 354"/>
                <a:gd name="T41" fmla="*/ 2147483647 h 144"/>
                <a:gd name="T42" fmla="*/ 2147483647 w 354"/>
                <a:gd name="T43" fmla="*/ 2147483647 h 144"/>
                <a:gd name="T44" fmla="*/ 2147483647 w 354"/>
                <a:gd name="T45" fmla="*/ 2147483647 h 144"/>
                <a:gd name="T46" fmla="*/ 2147483647 w 354"/>
                <a:gd name="T47" fmla="*/ 2147483647 h 144"/>
                <a:gd name="T48" fmla="*/ 2147483647 w 354"/>
                <a:gd name="T49" fmla="*/ 2147483647 h 144"/>
                <a:gd name="T50" fmla="*/ 2147483647 w 354"/>
                <a:gd name="T51" fmla="*/ 2147483647 h 144"/>
                <a:gd name="T52" fmla="*/ 2147483647 w 354"/>
                <a:gd name="T53" fmla="*/ 2147483647 h 144"/>
                <a:gd name="T54" fmla="*/ 2147483647 w 354"/>
                <a:gd name="T55" fmla="*/ 2147483647 h 144"/>
                <a:gd name="T56" fmla="*/ 2147483647 w 354"/>
                <a:gd name="T57" fmla="*/ 2147483647 h 144"/>
                <a:gd name="T58" fmla="*/ 2147483647 w 354"/>
                <a:gd name="T59" fmla="*/ 2147483647 h 144"/>
                <a:gd name="T60" fmla="*/ 2147483647 w 354"/>
                <a:gd name="T61" fmla="*/ 2147483647 h 144"/>
                <a:gd name="T62" fmla="*/ 2147483647 w 354"/>
                <a:gd name="T63" fmla="*/ 2147483647 h 144"/>
                <a:gd name="T64" fmla="*/ 2147483647 w 354"/>
                <a:gd name="T65" fmla="*/ 2147483647 h 144"/>
                <a:gd name="T66" fmla="*/ 2147483647 w 354"/>
                <a:gd name="T67" fmla="*/ 2147483647 h 144"/>
                <a:gd name="T68" fmla="*/ 2147483647 w 354"/>
                <a:gd name="T69" fmla="*/ 2147483647 h 1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54"/>
                <a:gd name="T106" fmla="*/ 0 h 144"/>
                <a:gd name="T107" fmla="*/ 354 w 354"/>
                <a:gd name="T108" fmla="*/ 144 h 1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54" h="144">
                  <a:moveTo>
                    <a:pt x="348" y="30"/>
                  </a:moveTo>
                  <a:lnTo>
                    <a:pt x="324" y="30"/>
                  </a:lnTo>
                  <a:lnTo>
                    <a:pt x="300" y="6"/>
                  </a:lnTo>
                  <a:lnTo>
                    <a:pt x="276" y="6"/>
                  </a:lnTo>
                  <a:lnTo>
                    <a:pt x="270" y="12"/>
                  </a:lnTo>
                  <a:lnTo>
                    <a:pt x="258" y="18"/>
                  </a:lnTo>
                  <a:lnTo>
                    <a:pt x="246" y="18"/>
                  </a:lnTo>
                  <a:lnTo>
                    <a:pt x="240" y="12"/>
                  </a:lnTo>
                  <a:lnTo>
                    <a:pt x="210" y="12"/>
                  </a:lnTo>
                  <a:lnTo>
                    <a:pt x="210" y="18"/>
                  </a:lnTo>
                  <a:lnTo>
                    <a:pt x="204" y="24"/>
                  </a:lnTo>
                  <a:lnTo>
                    <a:pt x="192" y="24"/>
                  </a:lnTo>
                  <a:lnTo>
                    <a:pt x="186" y="18"/>
                  </a:lnTo>
                  <a:lnTo>
                    <a:pt x="186" y="12"/>
                  </a:lnTo>
                  <a:lnTo>
                    <a:pt x="180" y="12"/>
                  </a:lnTo>
                  <a:lnTo>
                    <a:pt x="168" y="0"/>
                  </a:lnTo>
                  <a:lnTo>
                    <a:pt x="156" y="0"/>
                  </a:lnTo>
                  <a:lnTo>
                    <a:pt x="144" y="12"/>
                  </a:lnTo>
                  <a:lnTo>
                    <a:pt x="138" y="12"/>
                  </a:lnTo>
                  <a:lnTo>
                    <a:pt x="126" y="0"/>
                  </a:lnTo>
                  <a:lnTo>
                    <a:pt x="108" y="12"/>
                  </a:lnTo>
                  <a:lnTo>
                    <a:pt x="84" y="18"/>
                  </a:lnTo>
                  <a:lnTo>
                    <a:pt x="84" y="42"/>
                  </a:lnTo>
                  <a:lnTo>
                    <a:pt x="72" y="48"/>
                  </a:lnTo>
                  <a:lnTo>
                    <a:pt x="66" y="54"/>
                  </a:lnTo>
                  <a:lnTo>
                    <a:pt x="54" y="60"/>
                  </a:lnTo>
                  <a:lnTo>
                    <a:pt x="36" y="60"/>
                  </a:lnTo>
                  <a:lnTo>
                    <a:pt x="36" y="54"/>
                  </a:lnTo>
                  <a:lnTo>
                    <a:pt x="30" y="60"/>
                  </a:lnTo>
                  <a:lnTo>
                    <a:pt x="12" y="60"/>
                  </a:lnTo>
                  <a:lnTo>
                    <a:pt x="6" y="66"/>
                  </a:lnTo>
                  <a:lnTo>
                    <a:pt x="0" y="90"/>
                  </a:lnTo>
                  <a:lnTo>
                    <a:pt x="0" y="102"/>
                  </a:lnTo>
                  <a:lnTo>
                    <a:pt x="6" y="102"/>
                  </a:lnTo>
                  <a:lnTo>
                    <a:pt x="6" y="114"/>
                  </a:lnTo>
                  <a:lnTo>
                    <a:pt x="12" y="114"/>
                  </a:lnTo>
                  <a:lnTo>
                    <a:pt x="12" y="126"/>
                  </a:lnTo>
                  <a:lnTo>
                    <a:pt x="6" y="132"/>
                  </a:lnTo>
                  <a:lnTo>
                    <a:pt x="18" y="138"/>
                  </a:lnTo>
                  <a:lnTo>
                    <a:pt x="30" y="120"/>
                  </a:lnTo>
                  <a:lnTo>
                    <a:pt x="36" y="126"/>
                  </a:lnTo>
                  <a:lnTo>
                    <a:pt x="42" y="138"/>
                  </a:lnTo>
                  <a:lnTo>
                    <a:pt x="48" y="144"/>
                  </a:lnTo>
                  <a:lnTo>
                    <a:pt x="90" y="144"/>
                  </a:lnTo>
                  <a:lnTo>
                    <a:pt x="108" y="138"/>
                  </a:lnTo>
                  <a:lnTo>
                    <a:pt x="120" y="138"/>
                  </a:lnTo>
                  <a:lnTo>
                    <a:pt x="132" y="114"/>
                  </a:lnTo>
                  <a:lnTo>
                    <a:pt x="168" y="120"/>
                  </a:lnTo>
                  <a:lnTo>
                    <a:pt x="174" y="108"/>
                  </a:lnTo>
                  <a:lnTo>
                    <a:pt x="198" y="108"/>
                  </a:lnTo>
                  <a:lnTo>
                    <a:pt x="210" y="102"/>
                  </a:lnTo>
                  <a:lnTo>
                    <a:pt x="216" y="102"/>
                  </a:lnTo>
                  <a:lnTo>
                    <a:pt x="228" y="90"/>
                  </a:lnTo>
                  <a:lnTo>
                    <a:pt x="234" y="78"/>
                  </a:lnTo>
                  <a:lnTo>
                    <a:pt x="258" y="78"/>
                  </a:lnTo>
                  <a:lnTo>
                    <a:pt x="258" y="90"/>
                  </a:lnTo>
                  <a:lnTo>
                    <a:pt x="276" y="96"/>
                  </a:lnTo>
                  <a:lnTo>
                    <a:pt x="276" y="78"/>
                  </a:lnTo>
                  <a:lnTo>
                    <a:pt x="288" y="78"/>
                  </a:lnTo>
                  <a:lnTo>
                    <a:pt x="288" y="90"/>
                  </a:lnTo>
                  <a:lnTo>
                    <a:pt x="300" y="90"/>
                  </a:lnTo>
                  <a:lnTo>
                    <a:pt x="312" y="84"/>
                  </a:lnTo>
                  <a:lnTo>
                    <a:pt x="336" y="84"/>
                  </a:lnTo>
                  <a:lnTo>
                    <a:pt x="336" y="90"/>
                  </a:lnTo>
                  <a:lnTo>
                    <a:pt x="336" y="72"/>
                  </a:lnTo>
                  <a:lnTo>
                    <a:pt x="342" y="72"/>
                  </a:lnTo>
                  <a:lnTo>
                    <a:pt x="348" y="66"/>
                  </a:lnTo>
                  <a:lnTo>
                    <a:pt x="348" y="60"/>
                  </a:lnTo>
                  <a:lnTo>
                    <a:pt x="354" y="54"/>
                  </a:lnTo>
                  <a:lnTo>
                    <a:pt x="354" y="30"/>
                  </a:lnTo>
                  <a:lnTo>
                    <a:pt x="348" y="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2" name="Sierra Leone" descr="© INSCALE GmbH, 05.05.2010&#10;http://www.presentationload.com/">
              <a:extLst>
                <a:ext uri="{FF2B5EF4-FFF2-40B4-BE49-F238E27FC236}">
                  <a16:creationId xmlns:a16="http://schemas.microsoft.com/office/drawing/2014/main" id="{83D07024-29D9-4AD1-CA1F-7CD16F0D76E6}"/>
                </a:ext>
              </a:extLst>
            </p:cNvPr>
            <p:cNvSpPr>
              <a:spLocks/>
            </p:cNvSpPr>
            <p:nvPr/>
          </p:nvSpPr>
          <p:spPr bwMode="gray">
            <a:xfrm>
              <a:off x="5159503" y="4001318"/>
              <a:ext cx="97736" cy="127241"/>
            </a:xfrm>
            <a:custGeom>
              <a:avLst/>
              <a:gdLst>
                <a:gd name="T0" fmla="*/ 2147483647 w 210"/>
                <a:gd name="T1" fmla="*/ 2147483647 h 270"/>
                <a:gd name="T2" fmla="*/ 2147483647 w 210"/>
                <a:gd name="T3" fmla="*/ 2147483647 h 270"/>
                <a:gd name="T4" fmla="*/ 2147483647 w 210"/>
                <a:gd name="T5" fmla="*/ 2147483647 h 270"/>
                <a:gd name="T6" fmla="*/ 2147483647 w 210"/>
                <a:gd name="T7" fmla="*/ 2147483647 h 270"/>
                <a:gd name="T8" fmla="*/ 2147483647 w 210"/>
                <a:gd name="T9" fmla="*/ 2147483647 h 270"/>
                <a:gd name="T10" fmla="*/ 2147483647 w 210"/>
                <a:gd name="T11" fmla="*/ 2147483647 h 270"/>
                <a:gd name="T12" fmla="*/ 2147483647 w 210"/>
                <a:gd name="T13" fmla="*/ 2147483647 h 270"/>
                <a:gd name="T14" fmla="*/ 2147483647 w 210"/>
                <a:gd name="T15" fmla="*/ 2147483647 h 270"/>
                <a:gd name="T16" fmla="*/ 2147483647 w 210"/>
                <a:gd name="T17" fmla="*/ 2147483647 h 270"/>
                <a:gd name="T18" fmla="*/ 2147483647 w 210"/>
                <a:gd name="T19" fmla="*/ 2147483647 h 270"/>
                <a:gd name="T20" fmla="*/ 2147483647 w 210"/>
                <a:gd name="T21" fmla="*/ 2147483647 h 270"/>
                <a:gd name="T22" fmla="*/ 2147483647 w 210"/>
                <a:gd name="T23" fmla="*/ 0 h 270"/>
                <a:gd name="T24" fmla="*/ 2147483647 w 210"/>
                <a:gd name="T25" fmla="*/ 0 h 270"/>
                <a:gd name="T26" fmla="*/ 2147483647 w 210"/>
                <a:gd name="T27" fmla="*/ 2147483647 h 270"/>
                <a:gd name="T28" fmla="*/ 2147483647 w 210"/>
                <a:gd name="T29" fmla="*/ 2147483647 h 270"/>
                <a:gd name="T30" fmla="*/ 2147483647 w 210"/>
                <a:gd name="T31" fmla="*/ 2147483647 h 270"/>
                <a:gd name="T32" fmla="*/ 2147483647 w 210"/>
                <a:gd name="T33" fmla="*/ 2147483647 h 270"/>
                <a:gd name="T34" fmla="*/ 2147483647 w 210"/>
                <a:gd name="T35" fmla="*/ 2147483647 h 270"/>
                <a:gd name="T36" fmla="*/ 2147483647 w 210"/>
                <a:gd name="T37" fmla="*/ 2147483647 h 270"/>
                <a:gd name="T38" fmla="*/ 2147483647 w 210"/>
                <a:gd name="T39" fmla="*/ 2147483647 h 270"/>
                <a:gd name="T40" fmla="*/ 2147483647 w 210"/>
                <a:gd name="T41" fmla="*/ 2147483647 h 270"/>
                <a:gd name="T42" fmla="*/ 2147483647 w 210"/>
                <a:gd name="T43" fmla="*/ 2147483647 h 270"/>
                <a:gd name="T44" fmla="*/ 0 w 210"/>
                <a:gd name="T45" fmla="*/ 2147483647 h 270"/>
                <a:gd name="T46" fmla="*/ 2147483647 w 210"/>
                <a:gd name="T47" fmla="*/ 2147483647 h 270"/>
                <a:gd name="T48" fmla="*/ 2147483647 w 210"/>
                <a:gd name="T49" fmla="*/ 2147483647 h 270"/>
                <a:gd name="T50" fmla="*/ 0 w 210"/>
                <a:gd name="T51" fmla="*/ 2147483647 h 270"/>
                <a:gd name="T52" fmla="*/ 0 w 210"/>
                <a:gd name="T53" fmla="*/ 2147483647 h 270"/>
                <a:gd name="T54" fmla="*/ 2147483647 w 210"/>
                <a:gd name="T55" fmla="*/ 2147483647 h 270"/>
                <a:gd name="T56" fmla="*/ 2147483647 w 210"/>
                <a:gd name="T57" fmla="*/ 2147483647 h 270"/>
                <a:gd name="T58" fmla="*/ 2147483647 w 210"/>
                <a:gd name="T59" fmla="*/ 2147483647 h 270"/>
                <a:gd name="T60" fmla="*/ 2147483647 w 210"/>
                <a:gd name="T61" fmla="*/ 2147483647 h 270"/>
                <a:gd name="T62" fmla="*/ 2147483647 w 210"/>
                <a:gd name="T63" fmla="*/ 2147483647 h 270"/>
                <a:gd name="T64" fmla="*/ 2147483647 w 210"/>
                <a:gd name="T65" fmla="*/ 2147483647 h 270"/>
                <a:gd name="T66" fmla="*/ 2147483647 w 210"/>
                <a:gd name="T67" fmla="*/ 2147483647 h 270"/>
                <a:gd name="T68" fmla="*/ 2147483647 w 210"/>
                <a:gd name="T69" fmla="*/ 2147483647 h 270"/>
                <a:gd name="T70" fmla="*/ 2147483647 w 210"/>
                <a:gd name="T71" fmla="*/ 2147483647 h 270"/>
                <a:gd name="T72" fmla="*/ 2147483647 w 210"/>
                <a:gd name="T73" fmla="*/ 2147483647 h 270"/>
                <a:gd name="T74" fmla="*/ 2147483647 w 210"/>
                <a:gd name="T75" fmla="*/ 2147483647 h 270"/>
                <a:gd name="T76" fmla="*/ 2147483647 w 210"/>
                <a:gd name="T77" fmla="*/ 2147483647 h 270"/>
                <a:gd name="T78" fmla="*/ 2147483647 w 210"/>
                <a:gd name="T79" fmla="*/ 2147483647 h 270"/>
                <a:gd name="T80" fmla="*/ 2147483647 w 210"/>
                <a:gd name="T81" fmla="*/ 2147483647 h 270"/>
                <a:gd name="T82" fmla="*/ 2147483647 w 210"/>
                <a:gd name="T83" fmla="*/ 2147483647 h 270"/>
                <a:gd name="T84" fmla="*/ 2147483647 w 210"/>
                <a:gd name="T85" fmla="*/ 2147483647 h 270"/>
                <a:gd name="T86" fmla="*/ 2147483647 w 210"/>
                <a:gd name="T87" fmla="*/ 2147483647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0"/>
                <a:gd name="T133" fmla="*/ 0 h 270"/>
                <a:gd name="T134" fmla="*/ 210 w 210"/>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0" h="270">
                  <a:moveTo>
                    <a:pt x="186" y="180"/>
                  </a:moveTo>
                  <a:lnTo>
                    <a:pt x="186" y="162"/>
                  </a:lnTo>
                  <a:lnTo>
                    <a:pt x="210" y="156"/>
                  </a:lnTo>
                  <a:lnTo>
                    <a:pt x="204" y="132"/>
                  </a:lnTo>
                  <a:lnTo>
                    <a:pt x="174" y="144"/>
                  </a:lnTo>
                  <a:lnTo>
                    <a:pt x="180" y="126"/>
                  </a:lnTo>
                  <a:lnTo>
                    <a:pt x="186" y="120"/>
                  </a:lnTo>
                  <a:lnTo>
                    <a:pt x="192" y="108"/>
                  </a:lnTo>
                  <a:lnTo>
                    <a:pt x="192" y="90"/>
                  </a:lnTo>
                  <a:lnTo>
                    <a:pt x="180" y="78"/>
                  </a:lnTo>
                  <a:lnTo>
                    <a:pt x="180" y="60"/>
                  </a:lnTo>
                  <a:lnTo>
                    <a:pt x="138" y="0"/>
                  </a:lnTo>
                  <a:lnTo>
                    <a:pt x="102" y="0"/>
                  </a:lnTo>
                  <a:lnTo>
                    <a:pt x="96" y="18"/>
                  </a:lnTo>
                  <a:lnTo>
                    <a:pt x="60" y="18"/>
                  </a:lnTo>
                  <a:lnTo>
                    <a:pt x="60" y="24"/>
                  </a:lnTo>
                  <a:lnTo>
                    <a:pt x="54" y="30"/>
                  </a:lnTo>
                  <a:lnTo>
                    <a:pt x="48" y="42"/>
                  </a:lnTo>
                  <a:lnTo>
                    <a:pt x="36" y="54"/>
                  </a:lnTo>
                  <a:lnTo>
                    <a:pt x="30" y="66"/>
                  </a:lnTo>
                  <a:lnTo>
                    <a:pt x="18" y="72"/>
                  </a:lnTo>
                  <a:lnTo>
                    <a:pt x="12" y="78"/>
                  </a:lnTo>
                  <a:lnTo>
                    <a:pt x="0" y="84"/>
                  </a:lnTo>
                  <a:lnTo>
                    <a:pt x="12" y="96"/>
                  </a:lnTo>
                  <a:lnTo>
                    <a:pt x="6" y="102"/>
                  </a:lnTo>
                  <a:lnTo>
                    <a:pt x="0" y="114"/>
                  </a:lnTo>
                  <a:lnTo>
                    <a:pt x="0" y="132"/>
                  </a:lnTo>
                  <a:lnTo>
                    <a:pt x="6" y="138"/>
                  </a:lnTo>
                  <a:lnTo>
                    <a:pt x="18" y="144"/>
                  </a:lnTo>
                  <a:lnTo>
                    <a:pt x="24" y="150"/>
                  </a:lnTo>
                  <a:lnTo>
                    <a:pt x="18" y="180"/>
                  </a:lnTo>
                  <a:lnTo>
                    <a:pt x="42" y="198"/>
                  </a:lnTo>
                  <a:lnTo>
                    <a:pt x="42" y="204"/>
                  </a:lnTo>
                  <a:lnTo>
                    <a:pt x="48" y="210"/>
                  </a:lnTo>
                  <a:lnTo>
                    <a:pt x="54" y="222"/>
                  </a:lnTo>
                  <a:lnTo>
                    <a:pt x="78" y="234"/>
                  </a:lnTo>
                  <a:lnTo>
                    <a:pt x="96" y="234"/>
                  </a:lnTo>
                  <a:lnTo>
                    <a:pt x="126" y="270"/>
                  </a:lnTo>
                  <a:lnTo>
                    <a:pt x="126" y="234"/>
                  </a:lnTo>
                  <a:lnTo>
                    <a:pt x="144" y="216"/>
                  </a:lnTo>
                  <a:lnTo>
                    <a:pt x="156" y="210"/>
                  </a:lnTo>
                  <a:lnTo>
                    <a:pt x="168" y="198"/>
                  </a:lnTo>
                  <a:lnTo>
                    <a:pt x="180" y="192"/>
                  </a:lnTo>
                  <a:lnTo>
                    <a:pt x="186" y="18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3" name="Serbia" descr="© INSCALE GmbH, 05.05.2010&#10;http://www.presentationload.com/">
              <a:extLst>
                <a:ext uri="{FF2B5EF4-FFF2-40B4-BE49-F238E27FC236}">
                  <a16:creationId xmlns:a16="http://schemas.microsoft.com/office/drawing/2014/main" id="{54E334A7-C2F3-E6BE-75BA-BD036CC25990}"/>
                </a:ext>
              </a:extLst>
            </p:cNvPr>
            <p:cNvSpPr>
              <a:spLocks/>
            </p:cNvSpPr>
            <p:nvPr/>
          </p:nvSpPr>
          <p:spPr bwMode="gray">
            <a:xfrm>
              <a:off x="6201406" y="2633016"/>
              <a:ext cx="129085" cy="141528"/>
            </a:xfrm>
            <a:custGeom>
              <a:avLst/>
              <a:gdLst/>
              <a:ahLst/>
              <a:cxnLst>
                <a:cxn ang="0">
                  <a:pos x="464" y="374"/>
                </a:cxn>
                <a:cxn ang="0">
                  <a:pos x="453" y="310"/>
                </a:cxn>
                <a:cxn ang="0">
                  <a:pos x="453" y="235"/>
                </a:cxn>
                <a:cxn ang="0">
                  <a:pos x="378" y="224"/>
                </a:cxn>
                <a:cxn ang="0">
                  <a:pos x="302" y="171"/>
                </a:cxn>
                <a:cxn ang="0">
                  <a:pos x="291" y="118"/>
                </a:cxn>
                <a:cxn ang="0">
                  <a:pos x="259" y="128"/>
                </a:cxn>
                <a:cxn ang="0">
                  <a:pos x="216" y="53"/>
                </a:cxn>
                <a:cxn ang="0">
                  <a:pos x="87" y="0"/>
                </a:cxn>
                <a:cxn ang="0">
                  <a:pos x="0" y="43"/>
                </a:cxn>
                <a:cxn ang="0">
                  <a:pos x="32" y="96"/>
                </a:cxn>
                <a:cxn ang="0">
                  <a:pos x="65" y="139"/>
                </a:cxn>
                <a:cxn ang="0">
                  <a:pos x="54" y="150"/>
                </a:cxn>
                <a:cxn ang="0">
                  <a:pos x="32" y="181"/>
                </a:cxn>
                <a:cxn ang="0">
                  <a:pos x="32" y="192"/>
                </a:cxn>
                <a:cxn ang="0">
                  <a:pos x="76" y="203"/>
                </a:cxn>
                <a:cxn ang="0">
                  <a:pos x="87" y="267"/>
                </a:cxn>
                <a:cxn ang="0">
                  <a:pos x="65" y="310"/>
                </a:cxn>
                <a:cxn ang="0">
                  <a:pos x="98" y="363"/>
                </a:cxn>
                <a:cxn ang="0">
                  <a:pos x="119" y="395"/>
                </a:cxn>
                <a:cxn ang="0">
                  <a:pos x="157" y="442"/>
                </a:cxn>
                <a:cxn ang="0">
                  <a:pos x="173" y="438"/>
                </a:cxn>
                <a:cxn ang="0">
                  <a:pos x="180" y="444"/>
                </a:cxn>
                <a:cxn ang="0">
                  <a:pos x="230" y="446"/>
                </a:cxn>
                <a:cxn ang="0">
                  <a:pos x="237" y="431"/>
                </a:cxn>
                <a:cxn ang="0">
                  <a:pos x="258" y="416"/>
                </a:cxn>
                <a:cxn ang="0">
                  <a:pos x="266" y="418"/>
                </a:cxn>
                <a:cxn ang="0">
                  <a:pos x="268" y="407"/>
                </a:cxn>
                <a:cxn ang="0">
                  <a:pos x="267" y="399"/>
                </a:cxn>
                <a:cxn ang="0">
                  <a:pos x="254" y="388"/>
                </a:cxn>
                <a:cxn ang="0">
                  <a:pos x="262" y="387"/>
                </a:cxn>
                <a:cxn ang="0">
                  <a:pos x="279" y="380"/>
                </a:cxn>
                <a:cxn ang="0">
                  <a:pos x="288" y="372"/>
                </a:cxn>
                <a:cxn ang="0">
                  <a:pos x="298" y="389"/>
                </a:cxn>
                <a:cxn ang="0">
                  <a:pos x="292" y="399"/>
                </a:cxn>
                <a:cxn ang="0">
                  <a:pos x="309" y="402"/>
                </a:cxn>
                <a:cxn ang="0">
                  <a:pos x="321" y="404"/>
                </a:cxn>
                <a:cxn ang="0">
                  <a:pos x="326" y="408"/>
                </a:cxn>
                <a:cxn ang="0">
                  <a:pos x="328" y="433"/>
                </a:cxn>
                <a:cxn ang="0">
                  <a:pos x="334" y="429"/>
                </a:cxn>
                <a:cxn ang="0">
                  <a:pos x="335" y="448"/>
                </a:cxn>
                <a:cxn ang="0">
                  <a:pos x="348" y="452"/>
                </a:cxn>
                <a:cxn ang="0">
                  <a:pos x="356" y="467"/>
                </a:cxn>
                <a:cxn ang="0">
                  <a:pos x="354" y="478"/>
                </a:cxn>
                <a:cxn ang="0">
                  <a:pos x="356" y="482"/>
                </a:cxn>
                <a:cxn ang="0">
                  <a:pos x="369" y="485"/>
                </a:cxn>
                <a:cxn ang="0">
                  <a:pos x="381" y="492"/>
                </a:cxn>
                <a:cxn ang="0">
                  <a:pos x="390" y="496"/>
                </a:cxn>
                <a:cxn ang="0">
                  <a:pos x="399" y="501"/>
                </a:cxn>
                <a:cxn ang="0">
                  <a:pos x="392" y="513"/>
                </a:cxn>
                <a:cxn ang="0">
                  <a:pos x="384" y="528"/>
                </a:cxn>
                <a:cxn ang="0">
                  <a:pos x="376" y="542"/>
                </a:cxn>
                <a:cxn ang="0">
                  <a:pos x="453" y="492"/>
                </a:cxn>
                <a:cxn ang="0">
                  <a:pos x="486" y="470"/>
                </a:cxn>
                <a:cxn ang="0">
                  <a:pos x="486" y="406"/>
                </a:cxn>
              </a:cxnLst>
              <a:rect l="0" t="0" r="r" b="b"/>
              <a:pathLst>
                <a:path w="496" h="542">
                  <a:moveTo>
                    <a:pt x="486" y="406"/>
                  </a:moveTo>
                  <a:cubicBezTo>
                    <a:pt x="453" y="395"/>
                    <a:pt x="453" y="395"/>
                    <a:pt x="453" y="395"/>
                  </a:cubicBezTo>
                  <a:cubicBezTo>
                    <a:pt x="464" y="374"/>
                    <a:pt x="464" y="374"/>
                    <a:pt x="464" y="374"/>
                  </a:cubicBezTo>
                  <a:cubicBezTo>
                    <a:pt x="432" y="363"/>
                    <a:pt x="432" y="363"/>
                    <a:pt x="432" y="363"/>
                  </a:cubicBezTo>
                  <a:cubicBezTo>
                    <a:pt x="432" y="331"/>
                    <a:pt x="432" y="331"/>
                    <a:pt x="432" y="331"/>
                  </a:cubicBezTo>
                  <a:cubicBezTo>
                    <a:pt x="453" y="310"/>
                    <a:pt x="453" y="310"/>
                    <a:pt x="453" y="310"/>
                  </a:cubicBezTo>
                  <a:cubicBezTo>
                    <a:pt x="453" y="267"/>
                    <a:pt x="453" y="267"/>
                    <a:pt x="453" y="267"/>
                  </a:cubicBezTo>
                  <a:cubicBezTo>
                    <a:pt x="442" y="256"/>
                    <a:pt x="442" y="256"/>
                    <a:pt x="442" y="256"/>
                  </a:cubicBezTo>
                  <a:cubicBezTo>
                    <a:pt x="453" y="235"/>
                    <a:pt x="453" y="235"/>
                    <a:pt x="453" y="235"/>
                  </a:cubicBezTo>
                  <a:cubicBezTo>
                    <a:pt x="464" y="224"/>
                    <a:pt x="464" y="224"/>
                    <a:pt x="464" y="224"/>
                  </a:cubicBezTo>
                  <a:cubicBezTo>
                    <a:pt x="421" y="213"/>
                    <a:pt x="421" y="213"/>
                    <a:pt x="421" y="213"/>
                  </a:cubicBezTo>
                  <a:cubicBezTo>
                    <a:pt x="378" y="224"/>
                    <a:pt x="378" y="224"/>
                    <a:pt x="378" y="224"/>
                  </a:cubicBezTo>
                  <a:cubicBezTo>
                    <a:pt x="367" y="213"/>
                    <a:pt x="367" y="213"/>
                    <a:pt x="367" y="213"/>
                  </a:cubicBezTo>
                  <a:cubicBezTo>
                    <a:pt x="324" y="203"/>
                    <a:pt x="324" y="203"/>
                    <a:pt x="324" y="203"/>
                  </a:cubicBezTo>
                  <a:cubicBezTo>
                    <a:pt x="302" y="171"/>
                    <a:pt x="302" y="171"/>
                    <a:pt x="302" y="171"/>
                  </a:cubicBezTo>
                  <a:cubicBezTo>
                    <a:pt x="313" y="160"/>
                    <a:pt x="313" y="160"/>
                    <a:pt x="313" y="160"/>
                  </a:cubicBezTo>
                  <a:cubicBezTo>
                    <a:pt x="313" y="128"/>
                    <a:pt x="313" y="128"/>
                    <a:pt x="313" y="128"/>
                  </a:cubicBezTo>
                  <a:cubicBezTo>
                    <a:pt x="291" y="118"/>
                    <a:pt x="291" y="118"/>
                    <a:pt x="291" y="118"/>
                  </a:cubicBezTo>
                  <a:cubicBezTo>
                    <a:pt x="280" y="118"/>
                    <a:pt x="280" y="118"/>
                    <a:pt x="280" y="118"/>
                  </a:cubicBezTo>
                  <a:cubicBezTo>
                    <a:pt x="270" y="128"/>
                    <a:pt x="270" y="128"/>
                    <a:pt x="270" y="128"/>
                  </a:cubicBezTo>
                  <a:cubicBezTo>
                    <a:pt x="259" y="128"/>
                    <a:pt x="259" y="128"/>
                    <a:pt x="259" y="128"/>
                  </a:cubicBezTo>
                  <a:cubicBezTo>
                    <a:pt x="249" y="118"/>
                    <a:pt x="249" y="118"/>
                    <a:pt x="249" y="118"/>
                  </a:cubicBezTo>
                  <a:cubicBezTo>
                    <a:pt x="227" y="53"/>
                    <a:pt x="227" y="53"/>
                    <a:pt x="227" y="53"/>
                  </a:cubicBezTo>
                  <a:cubicBezTo>
                    <a:pt x="216" y="53"/>
                    <a:pt x="216" y="53"/>
                    <a:pt x="216" y="53"/>
                  </a:cubicBezTo>
                  <a:cubicBezTo>
                    <a:pt x="173" y="21"/>
                    <a:pt x="173" y="21"/>
                    <a:pt x="173" y="21"/>
                  </a:cubicBezTo>
                  <a:cubicBezTo>
                    <a:pt x="129" y="0"/>
                    <a:pt x="129" y="0"/>
                    <a:pt x="129" y="0"/>
                  </a:cubicBezTo>
                  <a:cubicBezTo>
                    <a:pt x="87" y="0"/>
                    <a:pt x="87" y="0"/>
                    <a:pt x="87" y="0"/>
                  </a:cubicBezTo>
                  <a:cubicBezTo>
                    <a:pt x="54" y="32"/>
                    <a:pt x="54" y="32"/>
                    <a:pt x="54" y="32"/>
                  </a:cubicBezTo>
                  <a:cubicBezTo>
                    <a:pt x="11" y="32"/>
                    <a:pt x="11" y="32"/>
                    <a:pt x="11" y="32"/>
                  </a:cubicBezTo>
                  <a:cubicBezTo>
                    <a:pt x="0" y="43"/>
                    <a:pt x="0" y="43"/>
                    <a:pt x="0" y="43"/>
                  </a:cubicBezTo>
                  <a:cubicBezTo>
                    <a:pt x="11" y="43"/>
                    <a:pt x="11" y="43"/>
                    <a:pt x="11" y="43"/>
                  </a:cubicBezTo>
                  <a:cubicBezTo>
                    <a:pt x="22" y="96"/>
                    <a:pt x="22" y="96"/>
                    <a:pt x="22" y="96"/>
                  </a:cubicBezTo>
                  <a:cubicBezTo>
                    <a:pt x="32" y="96"/>
                    <a:pt x="32" y="96"/>
                    <a:pt x="32" y="96"/>
                  </a:cubicBezTo>
                  <a:cubicBezTo>
                    <a:pt x="22" y="128"/>
                    <a:pt x="22" y="128"/>
                    <a:pt x="22" y="128"/>
                  </a:cubicBezTo>
                  <a:cubicBezTo>
                    <a:pt x="43" y="128"/>
                    <a:pt x="43" y="128"/>
                    <a:pt x="43" y="128"/>
                  </a:cubicBezTo>
                  <a:cubicBezTo>
                    <a:pt x="65" y="139"/>
                    <a:pt x="65" y="139"/>
                    <a:pt x="65" y="139"/>
                  </a:cubicBezTo>
                  <a:cubicBezTo>
                    <a:pt x="76" y="139"/>
                    <a:pt x="76" y="139"/>
                    <a:pt x="76" y="139"/>
                  </a:cubicBezTo>
                  <a:cubicBezTo>
                    <a:pt x="65" y="150"/>
                    <a:pt x="65" y="150"/>
                    <a:pt x="65" y="150"/>
                  </a:cubicBezTo>
                  <a:cubicBezTo>
                    <a:pt x="54" y="150"/>
                    <a:pt x="54" y="150"/>
                    <a:pt x="54" y="150"/>
                  </a:cubicBezTo>
                  <a:cubicBezTo>
                    <a:pt x="43" y="160"/>
                    <a:pt x="43" y="160"/>
                    <a:pt x="43" y="160"/>
                  </a:cubicBezTo>
                  <a:cubicBezTo>
                    <a:pt x="32" y="160"/>
                    <a:pt x="32" y="160"/>
                    <a:pt x="32" y="160"/>
                  </a:cubicBezTo>
                  <a:cubicBezTo>
                    <a:pt x="32" y="181"/>
                    <a:pt x="32" y="181"/>
                    <a:pt x="32" y="181"/>
                  </a:cubicBezTo>
                  <a:cubicBezTo>
                    <a:pt x="22" y="181"/>
                    <a:pt x="22" y="181"/>
                    <a:pt x="22" y="181"/>
                  </a:cubicBezTo>
                  <a:cubicBezTo>
                    <a:pt x="22" y="192"/>
                    <a:pt x="22" y="192"/>
                    <a:pt x="22" y="192"/>
                  </a:cubicBezTo>
                  <a:cubicBezTo>
                    <a:pt x="32" y="192"/>
                    <a:pt x="32" y="192"/>
                    <a:pt x="32" y="192"/>
                  </a:cubicBezTo>
                  <a:cubicBezTo>
                    <a:pt x="54" y="181"/>
                    <a:pt x="54" y="181"/>
                    <a:pt x="54" y="181"/>
                  </a:cubicBezTo>
                  <a:cubicBezTo>
                    <a:pt x="76" y="181"/>
                    <a:pt x="76" y="181"/>
                    <a:pt x="76" y="181"/>
                  </a:cubicBezTo>
                  <a:cubicBezTo>
                    <a:pt x="76" y="203"/>
                    <a:pt x="76" y="203"/>
                    <a:pt x="76" y="203"/>
                  </a:cubicBezTo>
                  <a:cubicBezTo>
                    <a:pt x="43" y="235"/>
                    <a:pt x="43" y="235"/>
                    <a:pt x="43" y="235"/>
                  </a:cubicBezTo>
                  <a:cubicBezTo>
                    <a:pt x="43" y="267"/>
                    <a:pt x="43" y="267"/>
                    <a:pt x="43" y="267"/>
                  </a:cubicBezTo>
                  <a:cubicBezTo>
                    <a:pt x="87" y="267"/>
                    <a:pt x="87" y="267"/>
                    <a:pt x="87" y="267"/>
                  </a:cubicBezTo>
                  <a:cubicBezTo>
                    <a:pt x="98" y="278"/>
                    <a:pt x="98" y="278"/>
                    <a:pt x="98" y="278"/>
                  </a:cubicBezTo>
                  <a:cubicBezTo>
                    <a:pt x="108" y="299"/>
                    <a:pt x="108" y="299"/>
                    <a:pt x="108" y="299"/>
                  </a:cubicBezTo>
                  <a:cubicBezTo>
                    <a:pt x="65" y="310"/>
                    <a:pt x="65" y="310"/>
                    <a:pt x="65" y="310"/>
                  </a:cubicBezTo>
                  <a:cubicBezTo>
                    <a:pt x="87" y="331"/>
                    <a:pt x="87" y="331"/>
                    <a:pt x="87" y="331"/>
                  </a:cubicBezTo>
                  <a:cubicBezTo>
                    <a:pt x="98" y="353"/>
                    <a:pt x="98" y="353"/>
                    <a:pt x="98" y="353"/>
                  </a:cubicBezTo>
                  <a:cubicBezTo>
                    <a:pt x="98" y="363"/>
                    <a:pt x="98" y="363"/>
                    <a:pt x="98" y="363"/>
                  </a:cubicBezTo>
                  <a:cubicBezTo>
                    <a:pt x="87" y="363"/>
                    <a:pt x="87" y="363"/>
                    <a:pt x="87" y="363"/>
                  </a:cubicBezTo>
                  <a:cubicBezTo>
                    <a:pt x="87" y="374"/>
                    <a:pt x="87" y="374"/>
                    <a:pt x="87" y="374"/>
                  </a:cubicBezTo>
                  <a:cubicBezTo>
                    <a:pt x="119" y="395"/>
                    <a:pt x="119" y="395"/>
                    <a:pt x="119" y="395"/>
                  </a:cubicBezTo>
                  <a:cubicBezTo>
                    <a:pt x="140" y="417"/>
                    <a:pt x="140" y="417"/>
                    <a:pt x="140" y="417"/>
                  </a:cubicBezTo>
                  <a:cubicBezTo>
                    <a:pt x="157" y="442"/>
                    <a:pt x="157" y="442"/>
                    <a:pt x="157" y="442"/>
                  </a:cubicBezTo>
                  <a:cubicBezTo>
                    <a:pt x="157" y="442"/>
                    <a:pt x="157" y="442"/>
                    <a:pt x="157" y="442"/>
                  </a:cubicBezTo>
                  <a:cubicBezTo>
                    <a:pt x="159" y="442"/>
                    <a:pt x="161" y="443"/>
                    <a:pt x="166" y="444"/>
                  </a:cubicBezTo>
                  <a:cubicBezTo>
                    <a:pt x="166" y="444"/>
                    <a:pt x="166" y="444"/>
                    <a:pt x="167" y="444"/>
                  </a:cubicBezTo>
                  <a:cubicBezTo>
                    <a:pt x="173" y="438"/>
                    <a:pt x="173" y="438"/>
                    <a:pt x="173" y="438"/>
                  </a:cubicBezTo>
                  <a:cubicBezTo>
                    <a:pt x="173" y="447"/>
                    <a:pt x="173" y="447"/>
                    <a:pt x="173" y="447"/>
                  </a:cubicBezTo>
                  <a:cubicBezTo>
                    <a:pt x="174" y="448"/>
                    <a:pt x="175" y="448"/>
                    <a:pt x="176" y="449"/>
                  </a:cubicBezTo>
                  <a:cubicBezTo>
                    <a:pt x="176" y="449"/>
                    <a:pt x="176" y="449"/>
                    <a:pt x="180" y="444"/>
                  </a:cubicBezTo>
                  <a:cubicBezTo>
                    <a:pt x="180" y="444"/>
                    <a:pt x="180" y="444"/>
                    <a:pt x="199" y="447"/>
                  </a:cubicBezTo>
                  <a:cubicBezTo>
                    <a:pt x="199" y="447"/>
                    <a:pt x="199" y="447"/>
                    <a:pt x="212" y="446"/>
                  </a:cubicBezTo>
                  <a:cubicBezTo>
                    <a:pt x="212" y="446"/>
                    <a:pt x="212" y="446"/>
                    <a:pt x="230" y="446"/>
                  </a:cubicBezTo>
                  <a:cubicBezTo>
                    <a:pt x="230" y="446"/>
                    <a:pt x="230" y="446"/>
                    <a:pt x="240" y="443"/>
                  </a:cubicBezTo>
                  <a:cubicBezTo>
                    <a:pt x="240" y="443"/>
                    <a:pt x="240" y="443"/>
                    <a:pt x="239" y="437"/>
                  </a:cubicBezTo>
                  <a:cubicBezTo>
                    <a:pt x="239" y="437"/>
                    <a:pt x="239" y="437"/>
                    <a:pt x="237" y="431"/>
                  </a:cubicBezTo>
                  <a:cubicBezTo>
                    <a:pt x="237" y="431"/>
                    <a:pt x="237" y="431"/>
                    <a:pt x="245" y="425"/>
                  </a:cubicBezTo>
                  <a:cubicBezTo>
                    <a:pt x="245" y="425"/>
                    <a:pt x="245" y="425"/>
                    <a:pt x="255" y="417"/>
                  </a:cubicBezTo>
                  <a:cubicBezTo>
                    <a:pt x="255" y="417"/>
                    <a:pt x="255" y="417"/>
                    <a:pt x="258" y="416"/>
                  </a:cubicBezTo>
                  <a:cubicBezTo>
                    <a:pt x="258" y="416"/>
                    <a:pt x="258" y="416"/>
                    <a:pt x="258" y="421"/>
                  </a:cubicBezTo>
                  <a:cubicBezTo>
                    <a:pt x="258" y="421"/>
                    <a:pt x="258" y="421"/>
                    <a:pt x="262" y="419"/>
                  </a:cubicBezTo>
                  <a:cubicBezTo>
                    <a:pt x="262" y="419"/>
                    <a:pt x="262" y="419"/>
                    <a:pt x="266" y="418"/>
                  </a:cubicBezTo>
                  <a:cubicBezTo>
                    <a:pt x="266" y="418"/>
                    <a:pt x="266" y="418"/>
                    <a:pt x="263" y="414"/>
                  </a:cubicBezTo>
                  <a:cubicBezTo>
                    <a:pt x="263" y="414"/>
                    <a:pt x="263" y="414"/>
                    <a:pt x="267" y="412"/>
                  </a:cubicBezTo>
                  <a:cubicBezTo>
                    <a:pt x="267" y="412"/>
                    <a:pt x="267" y="412"/>
                    <a:pt x="268" y="407"/>
                  </a:cubicBezTo>
                  <a:cubicBezTo>
                    <a:pt x="268" y="407"/>
                    <a:pt x="268" y="407"/>
                    <a:pt x="264" y="405"/>
                  </a:cubicBezTo>
                  <a:cubicBezTo>
                    <a:pt x="264" y="405"/>
                    <a:pt x="264" y="405"/>
                    <a:pt x="264" y="402"/>
                  </a:cubicBezTo>
                  <a:cubicBezTo>
                    <a:pt x="264" y="402"/>
                    <a:pt x="264" y="402"/>
                    <a:pt x="267" y="399"/>
                  </a:cubicBezTo>
                  <a:cubicBezTo>
                    <a:pt x="267" y="399"/>
                    <a:pt x="267" y="399"/>
                    <a:pt x="266" y="396"/>
                  </a:cubicBezTo>
                  <a:cubicBezTo>
                    <a:pt x="266" y="396"/>
                    <a:pt x="266" y="396"/>
                    <a:pt x="258" y="394"/>
                  </a:cubicBezTo>
                  <a:cubicBezTo>
                    <a:pt x="258" y="394"/>
                    <a:pt x="258" y="394"/>
                    <a:pt x="254" y="388"/>
                  </a:cubicBezTo>
                  <a:cubicBezTo>
                    <a:pt x="254" y="388"/>
                    <a:pt x="254" y="388"/>
                    <a:pt x="256" y="385"/>
                  </a:cubicBezTo>
                  <a:cubicBezTo>
                    <a:pt x="256" y="385"/>
                    <a:pt x="256" y="385"/>
                    <a:pt x="259" y="389"/>
                  </a:cubicBezTo>
                  <a:cubicBezTo>
                    <a:pt x="259" y="389"/>
                    <a:pt x="259" y="389"/>
                    <a:pt x="262" y="387"/>
                  </a:cubicBezTo>
                  <a:cubicBezTo>
                    <a:pt x="262" y="387"/>
                    <a:pt x="262" y="387"/>
                    <a:pt x="267" y="388"/>
                  </a:cubicBezTo>
                  <a:cubicBezTo>
                    <a:pt x="267" y="388"/>
                    <a:pt x="267" y="388"/>
                    <a:pt x="271" y="385"/>
                  </a:cubicBezTo>
                  <a:cubicBezTo>
                    <a:pt x="271" y="385"/>
                    <a:pt x="271" y="385"/>
                    <a:pt x="279" y="380"/>
                  </a:cubicBezTo>
                  <a:cubicBezTo>
                    <a:pt x="279" y="380"/>
                    <a:pt x="279" y="380"/>
                    <a:pt x="282" y="378"/>
                  </a:cubicBezTo>
                  <a:cubicBezTo>
                    <a:pt x="282" y="378"/>
                    <a:pt x="282" y="378"/>
                    <a:pt x="283" y="374"/>
                  </a:cubicBezTo>
                  <a:cubicBezTo>
                    <a:pt x="283" y="374"/>
                    <a:pt x="283" y="374"/>
                    <a:pt x="288" y="372"/>
                  </a:cubicBezTo>
                  <a:cubicBezTo>
                    <a:pt x="288" y="372"/>
                    <a:pt x="288" y="372"/>
                    <a:pt x="293" y="377"/>
                  </a:cubicBezTo>
                  <a:cubicBezTo>
                    <a:pt x="293" y="377"/>
                    <a:pt x="293" y="377"/>
                    <a:pt x="297" y="384"/>
                  </a:cubicBezTo>
                  <a:cubicBezTo>
                    <a:pt x="297" y="384"/>
                    <a:pt x="297" y="384"/>
                    <a:pt x="298" y="389"/>
                  </a:cubicBezTo>
                  <a:cubicBezTo>
                    <a:pt x="298" y="389"/>
                    <a:pt x="298" y="389"/>
                    <a:pt x="298" y="392"/>
                  </a:cubicBezTo>
                  <a:cubicBezTo>
                    <a:pt x="298" y="392"/>
                    <a:pt x="298" y="392"/>
                    <a:pt x="291" y="396"/>
                  </a:cubicBezTo>
                  <a:cubicBezTo>
                    <a:pt x="291" y="396"/>
                    <a:pt x="291" y="396"/>
                    <a:pt x="292" y="399"/>
                  </a:cubicBezTo>
                  <a:cubicBezTo>
                    <a:pt x="292" y="399"/>
                    <a:pt x="292" y="399"/>
                    <a:pt x="299" y="400"/>
                  </a:cubicBezTo>
                  <a:cubicBezTo>
                    <a:pt x="299" y="400"/>
                    <a:pt x="299" y="400"/>
                    <a:pt x="303" y="404"/>
                  </a:cubicBezTo>
                  <a:cubicBezTo>
                    <a:pt x="303" y="404"/>
                    <a:pt x="303" y="404"/>
                    <a:pt x="309" y="402"/>
                  </a:cubicBezTo>
                  <a:cubicBezTo>
                    <a:pt x="309" y="402"/>
                    <a:pt x="309" y="402"/>
                    <a:pt x="314" y="404"/>
                  </a:cubicBezTo>
                  <a:cubicBezTo>
                    <a:pt x="314" y="404"/>
                    <a:pt x="314" y="404"/>
                    <a:pt x="319" y="401"/>
                  </a:cubicBezTo>
                  <a:cubicBezTo>
                    <a:pt x="319" y="401"/>
                    <a:pt x="319" y="401"/>
                    <a:pt x="321" y="404"/>
                  </a:cubicBezTo>
                  <a:cubicBezTo>
                    <a:pt x="321" y="404"/>
                    <a:pt x="321" y="404"/>
                    <a:pt x="318" y="408"/>
                  </a:cubicBezTo>
                  <a:cubicBezTo>
                    <a:pt x="318" y="408"/>
                    <a:pt x="318" y="408"/>
                    <a:pt x="324" y="407"/>
                  </a:cubicBezTo>
                  <a:cubicBezTo>
                    <a:pt x="324" y="407"/>
                    <a:pt x="324" y="407"/>
                    <a:pt x="326" y="408"/>
                  </a:cubicBezTo>
                  <a:cubicBezTo>
                    <a:pt x="326" y="408"/>
                    <a:pt x="326" y="408"/>
                    <a:pt x="324" y="425"/>
                  </a:cubicBezTo>
                  <a:cubicBezTo>
                    <a:pt x="324" y="425"/>
                    <a:pt x="324" y="425"/>
                    <a:pt x="324" y="432"/>
                  </a:cubicBezTo>
                  <a:cubicBezTo>
                    <a:pt x="324" y="432"/>
                    <a:pt x="324" y="432"/>
                    <a:pt x="328" y="433"/>
                  </a:cubicBezTo>
                  <a:cubicBezTo>
                    <a:pt x="328" y="433"/>
                    <a:pt x="328" y="433"/>
                    <a:pt x="330" y="431"/>
                  </a:cubicBezTo>
                  <a:cubicBezTo>
                    <a:pt x="330" y="431"/>
                    <a:pt x="330" y="431"/>
                    <a:pt x="331" y="428"/>
                  </a:cubicBezTo>
                  <a:cubicBezTo>
                    <a:pt x="331" y="428"/>
                    <a:pt x="331" y="428"/>
                    <a:pt x="334" y="429"/>
                  </a:cubicBezTo>
                  <a:cubicBezTo>
                    <a:pt x="334" y="429"/>
                    <a:pt x="334" y="429"/>
                    <a:pt x="336" y="433"/>
                  </a:cubicBezTo>
                  <a:cubicBezTo>
                    <a:pt x="336" y="433"/>
                    <a:pt x="336" y="433"/>
                    <a:pt x="336" y="443"/>
                  </a:cubicBezTo>
                  <a:cubicBezTo>
                    <a:pt x="336" y="443"/>
                    <a:pt x="336" y="443"/>
                    <a:pt x="335" y="448"/>
                  </a:cubicBezTo>
                  <a:cubicBezTo>
                    <a:pt x="335" y="448"/>
                    <a:pt x="335" y="448"/>
                    <a:pt x="339" y="450"/>
                  </a:cubicBezTo>
                  <a:cubicBezTo>
                    <a:pt x="339" y="450"/>
                    <a:pt x="339" y="450"/>
                    <a:pt x="344" y="450"/>
                  </a:cubicBezTo>
                  <a:cubicBezTo>
                    <a:pt x="344" y="450"/>
                    <a:pt x="344" y="450"/>
                    <a:pt x="348" y="452"/>
                  </a:cubicBezTo>
                  <a:cubicBezTo>
                    <a:pt x="348" y="452"/>
                    <a:pt x="348" y="452"/>
                    <a:pt x="353" y="456"/>
                  </a:cubicBezTo>
                  <a:cubicBezTo>
                    <a:pt x="353" y="456"/>
                    <a:pt x="353" y="456"/>
                    <a:pt x="357" y="457"/>
                  </a:cubicBezTo>
                  <a:cubicBezTo>
                    <a:pt x="357" y="457"/>
                    <a:pt x="357" y="457"/>
                    <a:pt x="356" y="467"/>
                  </a:cubicBezTo>
                  <a:cubicBezTo>
                    <a:pt x="356" y="467"/>
                    <a:pt x="356" y="467"/>
                    <a:pt x="356" y="472"/>
                  </a:cubicBezTo>
                  <a:cubicBezTo>
                    <a:pt x="356" y="472"/>
                    <a:pt x="356" y="472"/>
                    <a:pt x="352" y="473"/>
                  </a:cubicBezTo>
                  <a:cubicBezTo>
                    <a:pt x="352" y="473"/>
                    <a:pt x="352" y="473"/>
                    <a:pt x="354" y="478"/>
                  </a:cubicBezTo>
                  <a:cubicBezTo>
                    <a:pt x="354" y="478"/>
                    <a:pt x="354" y="478"/>
                    <a:pt x="351" y="482"/>
                  </a:cubicBezTo>
                  <a:cubicBezTo>
                    <a:pt x="351" y="482"/>
                    <a:pt x="351" y="482"/>
                    <a:pt x="353" y="483"/>
                  </a:cubicBezTo>
                  <a:cubicBezTo>
                    <a:pt x="353" y="483"/>
                    <a:pt x="353" y="483"/>
                    <a:pt x="356" y="482"/>
                  </a:cubicBezTo>
                  <a:cubicBezTo>
                    <a:pt x="356" y="482"/>
                    <a:pt x="356" y="482"/>
                    <a:pt x="361" y="485"/>
                  </a:cubicBezTo>
                  <a:cubicBezTo>
                    <a:pt x="361" y="485"/>
                    <a:pt x="361" y="485"/>
                    <a:pt x="364" y="483"/>
                  </a:cubicBezTo>
                  <a:cubicBezTo>
                    <a:pt x="364" y="483"/>
                    <a:pt x="364" y="483"/>
                    <a:pt x="369" y="485"/>
                  </a:cubicBezTo>
                  <a:cubicBezTo>
                    <a:pt x="369" y="485"/>
                    <a:pt x="369" y="485"/>
                    <a:pt x="372" y="485"/>
                  </a:cubicBezTo>
                  <a:cubicBezTo>
                    <a:pt x="372" y="485"/>
                    <a:pt x="372" y="485"/>
                    <a:pt x="377" y="489"/>
                  </a:cubicBezTo>
                  <a:cubicBezTo>
                    <a:pt x="377" y="489"/>
                    <a:pt x="377" y="489"/>
                    <a:pt x="381" y="492"/>
                  </a:cubicBezTo>
                  <a:cubicBezTo>
                    <a:pt x="381" y="492"/>
                    <a:pt x="381" y="492"/>
                    <a:pt x="383" y="496"/>
                  </a:cubicBezTo>
                  <a:cubicBezTo>
                    <a:pt x="383" y="496"/>
                    <a:pt x="383" y="496"/>
                    <a:pt x="385" y="499"/>
                  </a:cubicBezTo>
                  <a:cubicBezTo>
                    <a:pt x="385" y="499"/>
                    <a:pt x="385" y="499"/>
                    <a:pt x="390" y="496"/>
                  </a:cubicBezTo>
                  <a:cubicBezTo>
                    <a:pt x="390" y="496"/>
                    <a:pt x="390" y="496"/>
                    <a:pt x="394" y="494"/>
                  </a:cubicBezTo>
                  <a:cubicBezTo>
                    <a:pt x="394" y="494"/>
                    <a:pt x="394" y="494"/>
                    <a:pt x="398" y="496"/>
                  </a:cubicBezTo>
                  <a:cubicBezTo>
                    <a:pt x="398" y="496"/>
                    <a:pt x="398" y="496"/>
                    <a:pt x="399" y="501"/>
                  </a:cubicBezTo>
                  <a:cubicBezTo>
                    <a:pt x="399" y="501"/>
                    <a:pt x="399" y="501"/>
                    <a:pt x="395" y="505"/>
                  </a:cubicBezTo>
                  <a:cubicBezTo>
                    <a:pt x="395" y="505"/>
                    <a:pt x="395" y="505"/>
                    <a:pt x="395" y="509"/>
                  </a:cubicBezTo>
                  <a:cubicBezTo>
                    <a:pt x="395" y="509"/>
                    <a:pt x="395" y="509"/>
                    <a:pt x="392" y="513"/>
                  </a:cubicBezTo>
                  <a:cubicBezTo>
                    <a:pt x="392" y="513"/>
                    <a:pt x="392" y="513"/>
                    <a:pt x="392" y="516"/>
                  </a:cubicBezTo>
                  <a:cubicBezTo>
                    <a:pt x="392" y="516"/>
                    <a:pt x="392" y="516"/>
                    <a:pt x="386" y="519"/>
                  </a:cubicBezTo>
                  <a:cubicBezTo>
                    <a:pt x="386" y="519"/>
                    <a:pt x="386" y="519"/>
                    <a:pt x="384" y="528"/>
                  </a:cubicBezTo>
                  <a:cubicBezTo>
                    <a:pt x="384" y="528"/>
                    <a:pt x="384" y="528"/>
                    <a:pt x="379" y="531"/>
                  </a:cubicBezTo>
                  <a:cubicBezTo>
                    <a:pt x="379" y="531"/>
                    <a:pt x="379" y="531"/>
                    <a:pt x="376" y="535"/>
                  </a:cubicBezTo>
                  <a:cubicBezTo>
                    <a:pt x="376" y="535"/>
                    <a:pt x="376" y="535"/>
                    <a:pt x="376" y="542"/>
                  </a:cubicBezTo>
                  <a:cubicBezTo>
                    <a:pt x="432" y="535"/>
                    <a:pt x="432" y="535"/>
                    <a:pt x="432" y="535"/>
                  </a:cubicBezTo>
                  <a:cubicBezTo>
                    <a:pt x="453" y="535"/>
                    <a:pt x="453" y="535"/>
                    <a:pt x="453" y="535"/>
                  </a:cubicBezTo>
                  <a:cubicBezTo>
                    <a:pt x="453" y="492"/>
                    <a:pt x="453" y="492"/>
                    <a:pt x="453" y="492"/>
                  </a:cubicBezTo>
                  <a:cubicBezTo>
                    <a:pt x="442" y="481"/>
                    <a:pt x="442" y="481"/>
                    <a:pt x="442" y="481"/>
                  </a:cubicBezTo>
                  <a:cubicBezTo>
                    <a:pt x="442" y="470"/>
                    <a:pt x="442" y="470"/>
                    <a:pt x="442" y="470"/>
                  </a:cubicBezTo>
                  <a:cubicBezTo>
                    <a:pt x="486" y="470"/>
                    <a:pt x="486" y="470"/>
                    <a:pt x="486" y="470"/>
                  </a:cubicBezTo>
                  <a:cubicBezTo>
                    <a:pt x="496" y="460"/>
                    <a:pt x="496" y="460"/>
                    <a:pt x="496" y="460"/>
                  </a:cubicBezTo>
                  <a:cubicBezTo>
                    <a:pt x="496" y="417"/>
                    <a:pt x="496" y="417"/>
                    <a:pt x="496" y="417"/>
                  </a:cubicBezTo>
                  <a:lnTo>
                    <a:pt x="486" y="40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4" name="Senegal" descr="© INSCALE GmbH, 05.05.2010&#10;http://www.presentationload.com/">
              <a:extLst>
                <a:ext uri="{FF2B5EF4-FFF2-40B4-BE49-F238E27FC236}">
                  <a16:creationId xmlns:a16="http://schemas.microsoft.com/office/drawing/2014/main" id="{4BDFD034-7790-CEC9-685F-3EE283F8DC5A}"/>
                </a:ext>
              </a:extLst>
            </p:cNvPr>
            <p:cNvSpPr>
              <a:spLocks/>
            </p:cNvSpPr>
            <p:nvPr/>
          </p:nvSpPr>
          <p:spPr bwMode="gray">
            <a:xfrm>
              <a:off x="5061771" y="3744993"/>
              <a:ext cx="195472" cy="173342"/>
            </a:xfrm>
            <a:custGeom>
              <a:avLst/>
              <a:gdLst>
                <a:gd name="T0" fmla="*/ 2147483647 w 414"/>
                <a:gd name="T1" fmla="*/ 2147483647 h 366"/>
                <a:gd name="T2" fmla="*/ 2147483647 w 414"/>
                <a:gd name="T3" fmla="*/ 2147483647 h 366"/>
                <a:gd name="T4" fmla="*/ 2147483647 w 414"/>
                <a:gd name="T5" fmla="*/ 2147483647 h 366"/>
                <a:gd name="T6" fmla="*/ 2147483647 w 414"/>
                <a:gd name="T7" fmla="*/ 2147483647 h 366"/>
                <a:gd name="T8" fmla="*/ 2147483647 w 414"/>
                <a:gd name="T9" fmla="*/ 2147483647 h 366"/>
                <a:gd name="T10" fmla="*/ 2147483647 w 414"/>
                <a:gd name="T11" fmla="*/ 2147483647 h 366"/>
                <a:gd name="T12" fmla="*/ 2147483647 w 414"/>
                <a:gd name="T13" fmla="*/ 2147483647 h 366"/>
                <a:gd name="T14" fmla="*/ 2147483647 w 414"/>
                <a:gd name="T15" fmla="*/ 2147483647 h 366"/>
                <a:gd name="T16" fmla="*/ 2147483647 w 414"/>
                <a:gd name="T17" fmla="*/ 2147483647 h 366"/>
                <a:gd name="T18" fmla="*/ 2147483647 w 414"/>
                <a:gd name="T19" fmla="*/ 2147483647 h 366"/>
                <a:gd name="T20" fmla="*/ 2147483647 w 414"/>
                <a:gd name="T21" fmla="*/ 2147483647 h 366"/>
                <a:gd name="T22" fmla="*/ 2147483647 w 414"/>
                <a:gd name="T23" fmla="*/ 2147483647 h 366"/>
                <a:gd name="T24" fmla="*/ 2147483647 w 414"/>
                <a:gd name="T25" fmla="*/ 2147483647 h 366"/>
                <a:gd name="T26" fmla="*/ 2147483647 w 414"/>
                <a:gd name="T27" fmla="*/ 2147483647 h 366"/>
                <a:gd name="T28" fmla="*/ 2147483647 w 414"/>
                <a:gd name="T29" fmla="*/ 0 h 366"/>
                <a:gd name="T30" fmla="*/ 2147483647 w 414"/>
                <a:gd name="T31" fmla="*/ 2147483647 h 366"/>
                <a:gd name="T32" fmla="*/ 2147483647 w 414"/>
                <a:gd name="T33" fmla="*/ 2147483647 h 366"/>
                <a:gd name="T34" fmla="*/ 2147483647 w 414"/>
                <a:gd name="T35" fmla="*/ 2147483647 h 366"/>
                <a:gd name="T36" fmla="*/ 2147483647 w 414"/>
                <a:gd name="T37" fmla="*/ 2147483647 h 366"/>
                <a:gd name="T38" fmla="*/ 2147483647 w 414"/>
                <a:gd name="T39" fmla="*/ 2147483647 h 366"/>
                <a:gd name="T40" fmla="*/ 2147483647 w 414"/>
                <a:gd name="T41" fmla="*/ 2147483647 h 366"/>
                <a:gd name="T42" fmla="*/ 0 w 414"/>
                <a:gd name="T43" fmla="*/ 2147483647 h 366"/>
                <a:gd name="T44" fmla="*/ 2147483647 w 414"/>
                <a:gd name="T45" fmla="*/ 2147483647 h 366"/>
                <a:gd name="T46" fmla="*/ 2147483647 w 414"/>
                <a:gd name="T47" fmla="*/ 2147483647 h 366"/>
                <a:gd name="T48" fmla="*/ 2147483647 w 414"/>
                <a:gd name="T49" fmla="*/ 2147483647 h 366"/>
                <a:gd name="T50" fmla="*/ 2147483647 w 414"/>
                <a:gd name="T51" fmla="*/ 2147483647 h 366"/>
                <a:gd name="T52" fmla="*/ 2147483647 w 414"/>
                <a:gd name="T53" fmla="*/ 2147483647 h 366"/>
                <a:gd name="T54" fmla="*/ 2147483647 w 414"/>
                <a:gd name="T55" fmla="*/ 2147483647 h 366"/>
                <a:gd name="T56" fmla="*/ 2147483647 w 414"/>
                <a:gd name="T57" fmla="*/ 2147483647 h 366"/>
                <a:gd name="T58" fmla="*/ 2147483647 w 414"/>
                <a:gd name="T59" fmla="*/ 2147483647 h 366"/>
                <a:gd name="T60" fmla="*/ 2147483647 w 414"/>
                <a:gd name="T61" fmla="*/ 2147483647 h 366"/>
                <a:gd name="T62" fmla="*/ 2147483647 w 414"/>
                <a:gd name="T63" fmla="*/ 2147483647 h 366"/>
                <a:gd name="T64" fmla="*/ 2147483647 w 414"/>
                <a:gd name="T65" fmla="*/ 2147483647 h 366"/>
                <a:gd name="T66" fmla="*/ 2147483647 w 414"/>
                <a:gd name="T67" fmla="*/ 2147483647 h 366"/>
                <a:gd name="T68" fmla="*/ 2147483647 w 414"/>
                <a:gd name="T69" fmla="*/ 2147483647 h 366"/>
                <a:gd name="T70" fmla="*/ 2147483647 w 414"/>
                <a:gd name="T71" fmla="*/ 2147483647 h 366"/>
                <a:gd name="T72" fmla="*/ 2147483647 w 414"/>
                <a:gd name="T73" fmla="*/ 2147483647 h 366"/>
                <a:gd name="T74" fmla="*/ 2147483647 w 414"/>
                <a:gd name="T75" fmla="*/ 2147483647 h 366"/>
                <a:gd name="T76" fmla="*/ 2147483647 w 414"/>
                <a:gd name="T77" fmla="*/ 2147483647 h 366"/>
                <a:gd name="T78" fmla="*/ 2147483647 w 414"/>
                <a:gd name="T79" fmla="*/ 2147483647 h 366"/>
                <a:gd name="T80" fmla="*/ 2147483647 w 414"/>
                <a:gd name="T81" fmla="*/ 2147483647 h 366"/>
                <a:gd name="T82" fmla="*/ 2147483647 w 414"/>
                <a:gd name="T83" fmla="*/ 2147483647 h 366"/>
                <a:gd name="T84" fmla="*/ 2147483647 w 414"/>
                <a:gd name="T85" fmla="*/ 2147483647 h 366"/>
                <a:gd name="T86" fmla="*/ 2147483647 w 414"/>
                <a:gd name="T87" fmla="*/ 2147483647 h 366"/>
                <a:gd name="T88" fmla="*/ 2147483647 w 414"/>
                <a:gd name="T89" fmla="*/ 2147483647 h 366"/>
                <a:gd name="T90" fmla="*/ 2147483647 w 414"/>
                <a:gd name="T91" fmla="*/ 2147483647 h 366"/>
                <a:gd name="T92" fmla="*/ 2147483647 w 414"/>
                <a:gd name="T93" fmla="*/ 2147483647 h 366"/>
                <a:gd name="T94" fmla="*/ 2147483647 w 414"/>
                <a:gd name="T95" fmla="*/ 2147483647 h 366"/>
                <a:gd name="T96" fmla="*/ 2147483647 w 414"/>
                <a:gd name="T97" fmla="*/ 2147483647 h 366"/>
                <a:gd name="T98" fmla="*/ 2147483647 w 414"/>
                <a:gd name="T99" fmla="*/ 2147483647 h 366"/>
                <a:gd name="T100" fmla="*/ 2147483647 w 414"/>
                <a:gd name="T101" fmla="*/ 2147483647 h 366"/>
                <a:gd name="T102" fmla="*/ 2147483647 w 414"/>
                <a:gd name="T103" fmla="*/ 2147483647 h 366"/>
                <a:gd name="T104" fmla="*/ 2147483647 w 414"/>
                <a:gd name="T105" fmla="*/ 2147483647 h 36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14"/>
                <a:gd name="T160" fmla="*/ 0 h 366"/>
                <a:gd name="T161" fmla="*/ 414 w 414"/>
                <a:gd name="T162" fmla="*/ 366 h 36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14" h="366">
                  <a:moveTo>
                    <a:pt x="402" y="270"/>
                  </a:moveTo>
                  <a:lnTo>
                    <a:pt x="396" y="270"/>
                  </a:lnTo>
                  <a:lnTo>
                    <a:pt x="396" y="276"/>
                  </a:lnTo>
                  <a:lnTo>
                    <a:pt x="384" y="276"/>
                  </a:lnTo>
                  <a:lnTo>
                    <a:pt x="378" y="270"/>
                  </a:lnTo>
                  <a:lnTo>
                    <a:pt x="378" y="246"/>
                  </a:lnTo>
                  <a:lnTo>
                    <a:pt x="384" y="240"/>
                  </a:lnTo>
                  <a:lnTo>
                    <a:pt x="384" y="222"/>
                  </a:lnTo>
                  <a:lnTo>
                    <a:pt x="372" y="210"/>
                  </a:lnTo>
                  <a:lnTo>
                    <a:pt x="372" y="204"/>
                  </a:lnTo>
                  <a:lnTo>
                    <a:pt x="360" y="186"/>
                  </a:lnTo>
                  <a:lnTo>
                    <a:pt x="360" y="162"/>
                  </a:lnTo>
                  <a:lnTo>
                    <a:pt x="348" y="138"/>
                  </a:lnTo>
                  <a:lnTo>
                    <a:pt x="318" y="132"/>
                  </a:lnTo>
                  <a:lnTo>
                    <a:pt x="318" y="108"/>
                  </a:lnTo>
                  <a:lnTo>
                    <a:pt x="312" y="102"/>
                  </a:lnTo>
                  <a:lnTo>
                    <a:pt x="294" y="102"/>
                  </a:lnTo>
                  <a:lnTo>
                    <a:pt x="294" y="72"/>
                  </a:lnTo>
                  <a:lnTo>
                    <a:pt x="288" y="60"/>
                  </a:lnTo>
                  <a:lnTo>
                    <a:pt x="288" y="54"/>
                  </a:lnTo>
                  <a:lnTo>
                    <a:pt x="282" y="48"/>
                  </a:lnTo>
                  <a:lnTo>
                    <a:pt x="264" y="48"/>
                  </a:lnTo>
                  <a:lnTo>
                    <a:pt x="252" y="54"/>
                  </a:lnTo>
                  <a:lnTo>
                    <a:pt x="246" y="42"/>
                  </a:lnTo>
                  <a:lnTo>
                    <a:pt x="234" y="30"/>
                  </a:lnTo>
                  <a:lnTo>
                    <a:pt x="228" y="18"/>
                  </a:lnTo>
                  <a:lnTo>
                    <a:pt x="222" y="18"/>
                  </a:lnTo>
                  <a:lnTo>
                    <a:pt x="210" y="12"/>
                  </a:lnTo>
                  <a:lnTo>
                    <a:pt x="186" y="12"/>
                  </a:lnTo>
                  <a:lnTo>
                    <a:pt x="162" y="0"/>
                  </a:lnTo>
                  <a:lnTo>
                    <a:pt x="162" y="18"/>
                  </a:lnTo>
                  <a:lnTo>
                    <a:pt x="132" y="12"/>
                  </a:lnTo>
                  <a:lnTo>
                    <a:pt x="120" y="18"/>
                  </a:lnTo>
                  <a:lnTo>
                    <a:pt x="114" y="18"/>
                  </a:lnTo>
                  <a:lnTo>
                    <a:pt x="108" y="12"/>
                  </a:lnTo>
                  <a:lnTo>
                    <a:pt x="102" y="12"/>
                  </a:lnTo>
                  <a:lnTo>
                    <a:pt x="90" y="18"/>
                  </a:lnTo>
                  <a:lnTo>
                    <a:pt x="84" y="24"/>
                  </a:lnTo>
                  <a:lnTo>
                    <a:pt x="66" y="60"/>
                  </a:lnTo>
                  <a:lnTo>
                    <a:pt x="60" y="66"/>
                  </a:lnTo>
                  <a:lnTo>
                    <a:pt x="60" y="90"/>
                  </a:lnTo>
                  <a:lnTo>
                    <a:pt x="48" y="96"/>
                  </a:lnTo>
                  <a:lnTo>
                    <a:pt x="30" y="132"/>
                  </a:lnTo>
                  <a:lnTo>
                    <a:pt x="0" y="162"/>
                  </a:lnTo>
                  <a:lnTo>
                    <a:pt x="6" y="168"/>
                  </a:lnTo>
                  <a:lnTo>
                    <a:pt x="12" y="168"/>
                  </a:lnTo>
                  <a:lnTo>
                    <a:pt x="18" y="174"/>
                  </a:lnTo>
                  <a:lnTo>
                    <a:pt x="24" y="186"/>
                  </a:lnTo>
                  <a:lnTo>
                    <a:pt x="24" y="204"/>
                  </a:lnTo>
                  <a:lnTo>
                    <a:pt x="42" y="222"/>
                  </a:lnTo>
                  <a:lnTo>
                    <a:pt x="42" y="246"/>
                  </a:lnTo>
                  <a:lnTo>
                    <a:pt x="48" y="252"/>
                  </a:lnTo>
                  <a:lnTo>
                    <a:pt x="126" y="252"/>
                  </a:lnTo>
                  <a:lnTo>
                    <a:pt x="126" y="240"/>
                  </a:lnTo>
                  <a:lnTo>
                    <a:pt x="180" y="240"/>
                  </a:lnTo>
                  <a:lnTo>
                    <a:pt x="180" y="252"/>
                  </a:lnTo>
                  <a:lnTo>
                    <a:pt x="192" y="246"/>
                  </a:lnTo>
                  <a:lnTo>
                    <a:pt x="198" y="252"/>
                  </a:lnTo>
                  <a:lnTo>
                    <a:pt x="204" y="264"/>
                  </a:lnTo>
                  <a:lnTo>
                    <a:pt x="216" y="264"/>
                  </a:lnTo>
                  <a:lnTo>
                    <a:pt x="222" y="258"/>
                  </a:lnTo>
                  <a:lnTo>
                    <a:pt x="246" y="258"/>
                  </a:lnTo>
                  <a:lnTo>
                    <a:pt x="252" y="264"/>
                  </a:lnTo>
                  <a:lnTo>
                    <a:pt x="252" y="270"/>
                  </a:lnTo>
                  <a:lnTo>
                    <a:pt x="246" y="276"/>
                  </a:lnTo>
                  <a:lnTo>
                    <a:pt x="234" y="282"/>
                  </a:lnTo>
                  <a:lnTo>
                    <a:pt x="228" y="288"/>
                  </a:lnTo>
                  <a:lnTo>
                    <a:pt x="204" y="288"/>
                  </a:lnTo>
                  <a:lnTo>
                    <a:pt x="186" y="282"/>
                  </a:lnTo>
                  <a:lnTo>
                    <a:pt x="180" y="270"/>
                  </a:lnTo>
                  <a:lnTo>
                    <a:pt x="168" y="264"/>
                  </a:lnTo>
                  <a:lnTo>
                    <a:pt x="162" y="258"/>
                  </a:lnTo>
                  <a:lnTo>
                    <a:pt x="156" y="264"/>
                  </a:lnTo>
                  <a:lnTo>
                    <a:pt x="150" y="276"/>
                  </a:lnTo>
                  <a:lnTo>
                    <a:pt x="126" y="276"/>
                  </a:lnTo>
                  <a:lnTo>
                    <a:pt x="120" y="282"/>
                  </a:lnTo>
                  <a:lnTo>
                    <a:pt x="108" y="282"/>
                  </a:lnTo>
                  <a:lnTo>
                    <a:pt x="108" y="294"/>
                  </a:lnTo>
                  <a:lnTo>
                    <a:pt x="36" y="294"/>
                  </a:lnTo>
                  <a:lnTo>
                    <a:pt x="36" y="318"/>
                  </a:lnTo>
                  <a:lnTo>
                    <a:pt x="30" y="324"/>
                  </a:lnTo>
                  <a:lnTo>
                    <a:pt x="30" y="336"/>
                  </a:lnTo>
                  <a:lnTo>
                    <a:pt x="36" y="342"/>
                  </a:lnTo>
                  <a:lnTo>
                    <a:pt x="42" y="354"/>
                  </a:lnTo>
                  <a:lnTo>
                    <a:pt x="48" y="360"/>
                  </a:lnTo>
                  <a:lnTo>
                    <a:pt x="60" y="366"/>
                  </a:lnTo>
                  <a:lnTo>
                    <a:pt x="66" y="366"/>
                  </a:lnTo>
                  <a:lnTo>
                    <a:pt x="72" y="360"/>
                  </a:lnTo>
                  <a:lnTo>
                    <a:pt x="78" y="360"/>
                  </a:lnTo>
                  <a:lnTo>
                    <a:pt x="90" y="348"/>
                  </a:lnTo>
                  <a:lnTo>
                    <a:pt x="126" y="348"/>
                  </a:lnTo>
                  <a:lnTo>
                    <a:pt x="156" y="324"/>
                  </a:lnTo>
                  <a:lnTo>
                    <a:pt x="294" y="330"/>
                  </a:lnTo>
                  <a:lnTo>
                    <a:pt x="294" y="336"/>
                  </a:lnTo>
                  <a:lnTo>
                    <a:pt x="300" y="348"/>
                  </a:lnTo>
                  <a:lnTo>
                    <a:pt x="318" y="348"/>
                  </a:lnTo>
                  <a:lnTo>
                    <a:pt x="324" y="342"/>
                  </a:lnTo>
                  <a:lnTo>
                    <a:pt x="330" y="348"/>
                  </a:lnTo>
                  <a:lnTo>
                    <a:pt x="336" y="360"/>
                  </a:lnTo>
                  <a:lnTo>
                    <a:pt x="342" y="366"/>
                  </a:lnTo>
                  <a:lnTo>
                    <a:pt x="354" y="366"/>
                  </a:lnTo>
                  <a:lnTo>
                    <a:pt x="366" y="360"/>
                  </a:lnTo>
                  <a:lnTo>
                    <a:pt x="372" y="354"/>
                  </a:lnTo>
                  <a:lnTo>
                    <a:pt x="414" y="354"/>
                  </a:lnTo>
                  <a:lnTo>
                    <a:pt x="414" y="288"/>
                  </a:lnTo>
                  <a:lnTo>
                    <a:pt x="408" y="276"/>
                  </a:lnTo>
                  <a:lnTo>
                    <a:pt x="402" y="27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5" name="Saudi Arabia" descr="© INSCALE GmbH, 05.05.2010&#10;http://www.presentationload.com/">
              <a:extLst>
                <a:ext uri="{FF2B5EF4-FFF2-40B4-BE49-F238E27FC236}">
                  <a16:creationId xmlns:a16="http://schemas.microsoft.com/office/drawing/2014/main" id="{4CAECC69-A3F5-143A-AEE5-D0EF67E4A969}"/>
                </a:ext>
              </a:extLst>
            </p:cNvPr>
            <p:cNvSpPr>
              <a:spLocks/>
            </p:cNvSpPr>
            <p:nvPr/>
          </p:nvSpPr>
          <p:spPr bwMode="gray">
            <a:xfrm>
              <a:off x="6738031" y="3162267"/>
              <a:ext cx="700747" cy="601167"/>
            </a:xfrm>
            <a:custGeom>
              <a:avLst/>
              <a:gdLst>
                <a:gd name="T0" fmla="*/ 2147483647 w 1488"/>
                <a:gd name="T1" fmla="*/ 2147483647 h 1278"/>
                <a:gd name="T2" fmla="*/ 2147483647 w 1488"/>
                <a:gd name="T3" fmla="*/ 2147483647 h 1278"/>
                <a:gd name="T4" fmla="*/ 2147483647 w 1488"/>
                <a:gd name="T5" fmla="*/ 2147483647 h 1278"/>
                <a:gd name="T6" fmla="*/ 2147483647 w 1488"/>
                <a:gd name="T7" fmla="*/ 2147483647 h 1278"/>
                <a:gd name="T8" fmla="*/ 2147483647 w 1488"/>
                <a:gd name="T9" fmla="*/ 2147483647 h 1278"/>
                <a:gd name="T10" fmla="*/ 2147483647 w 1488"/>
                <a:gd name="T11" fmla="*/ 2147483647 h 1278"/>
                <a:gd name="T12" fmla="*/ 2147483647 w 1488"/>
                <a:gd name="T13" fmla="*/ 2147483647 h 1278"/>
                <a:gd name="T14" fmla="*/ 2147483647 w 1488"/>
                <a:gd name="T15" fmla="*/ 2147483647 h 1278"/>
                <a:gd name="T16" fmla="*/ 2147483647 w 1488"/>
                <a:gd name="T17" fmla="*/ 2147483647 h 1278"/>
                <a:gd name="T18" fmla="*/ 2147483647 w 1488"/>
                <a:gd name="T19" fmla="*/ 2147483647 h 1278"/>
                <a:gd name="T20" fmla="*/ 2147483647 w 1488"/>
                <a:gd name="T21" fmla="*/ 2147483647 h 1278"/>
                <a:gd name="T22" fmla="*/ 2147483647 w 1488"/>
                <a:gd name="T23" fmla="*/ 2147483647 h 1278"/>
                <a:gd name="T24" fmla="*/ 2147483647 w 1488"/>
                <a:gd name="T25" fmla="*/ 2147483647 h 1278"/>
                <a:gd name="T26" fmla="*/ 2147483647 w 1488"/>
                <a:gd name="T27" fmla="*/ 2147483647 h 1278"/>
                <a:gd name="T28" fmla="*/ 2147483647 w 1488"/>
                <a:gd name="T29" fmla="*/ 2147483647 h 1278"/>
                <a:gd name="T30" fmla="*/ 2147483647 w 1488"/>
                <a:gd name="T31" fmla="*/ 2147483647 h 1278"/>
                <a:gd name="T32" fmla="*/ 2147483647 w 1488"/>
                <a:gd name="T33" fmla="*/ 2147483647 h 1278"/>
                <a:gd name="T34" fmla="*/ 2147483647 w 1488"/>
                <a:gd name="T35" fmla="*/ 2147483647 h 1278"/>
                <a:gd name="T36" fmla="*/ 2147483647 w 1488"/>
                <a:gd name="T37" fmla="*/ 2147483647 h 1278"/>
                <a:gd name="T38" fmla="*/ 2147483647 w 1488"/>
                <a:gd name="T39" fmla="*/ 0 h 1278"/>
                <a:gd name="T40" fmla="*/ 2147483647 w 1488"/>
                <a:gd name="T41" fmla="*/ 2147483647 h 1278"/>
                <a:gd name="T42" fmla="*/ 2147483647 w 1488"/>
                <a:gd name="T43" fmla="*/ 2147483647 h 1278"/>
                <a:gd name="T44" fmla="*/ 2147483647 w 1488"/>
                <a:gd name="T45" fmla="*/ 2147483647 h 1278"/>
                <a:gd name="T46" fmla="*/ 2147483647 w 1488"/>
                <a:gd name="T47" fmla="*/ 2147483647 h 1278"/>
                <a:gd name="T48" fmla="*/ 2147483647 w 1488"/>
                <a:gd name="T49" fmla="*/ 2147483647 h 1278"/>
                <a:gd name="T50" fmla="*/ 2147483647 w 1488"/>
                <a:gd name="T51" fmla="*/ 2147483647 h 1278"/>
                <a:gd name="T52" fmla="*/ 2147483647 w 1488"/>
                <a:gd name="T53" fmla="*/ 2147483647 h 1278"/>
                <a:gd name="T54" fmla="*/ 2147483647 w 1488"/>
                <a:gd name="T55" fmla="*/ 2147483647 h 1278"/>
                <a:gd name="T56" fmla="*/ 2147483647 w 1488"/>
                <a:gd name="T57" fmla="*/ 2147483647 h 1278"/>
                <a:gd name="T58" fmla="*/ 2147483647 w 1488"/>
                <a:gd name="T59" fmla="*/ 2147483647 h 1278"/>
                <a:gd name="T60" fmla="*/ 2147483647 w 1488"/>
                <a:gd name="T61" fmla="*/ 2147483647 h 1278"/>
                <a:gd name="T62" fmla="*/ 0 w 1488"/>
                <a:gd name="T63" fmla="*/ 2147483647 h 1278"/>
                <a:gd name="T64" fmla="*/ 2147483647 w 1488"/>
                <a:gd name="T65" fmla="*/ 2147483647 h 1278"/>
                <a:gd name="T66" fmla="*/ 2147483647 w 1488"/>
                <a:gd name="T67" fmla="*/ 2147483647 h 1278"/>
                <a:gd name="T68" fmla="*/ 2147483647 w 1488"/>
                <a:gd name="T69" fmla="*/ 2147483647 h 1278"/>
                <a:gd name="T70" fmla="*/ 2147483647 w 1488"/>
                <a:gd name="T71" fmla="*/ 2147483647 h 1278"/>
                <a:gd name="T72" fmla="*/ 2147483647 w 1488"/>
                <a:gd name="T73" fmla="*/ 2147483647 h 1278"/>
                <a:gd name="T74" fmla="*/ 2147483647 w 1488"/>
                <a:gd name="T75" fmla="*/ 2147483647 h 1278"/>
                <a:gd name="T76" fmla="*/ 2147483647 w 1488"/>
                <a:gd name="T77" fmla="*/ 2147483647 h 1278"/>
                <a:gd name="T78" fmla="*/ 2147483647 w 1488"/>
                <a:gd name="T79" fmla="*/ 2147483647 h 1278"/>
                <a:gd name="T80" fmla="*/ 2147483647 w 1488"/>
                <a:gd name="T81" fmla="*/ 2147483647 h 1278"/>
                <a:gd name="T82" fmla="*/ 2147483647 w 1488"/>
                <a:gd name="T83" fmla="*/ 2147483647 h 1278"/>
                <a:gd name="T84" fmla="*/ 2147483647 w 1488"/>
                <a:gd name="T85" fmla="*/ 2147483647 h 1278"/>
                <a:gd name="T86" fmla="*/ 2147483647 w 1488"/>
                <a:gd name="T87" fmla="*/ 2147483647 h 1278"/>
                <a:gd name="T88" fmla="*/ 2147483647 w 1488"/>
                <a:gd name="T89" fmla="*/ 2147483647 h 1278"/>
                <a:gd name="T90" fmla="*/ 2147483647 w 1488"/>
                <a:gd name="T91" fmla="*/ 2147483647 h 1278"/>
                <a:gd name="T92" fmla="*/ 2147483647 w 1488"/>
                <a:gd name="T93" fmla="*/ 2147483647 h 1278"/>
                <a:gd name="T94" fmla="*/ 2147483647 w 1488"/>
                <a:gd name="T95" fmla="*/ 2147483647 h 1278"/>
                <a:gd name="T96" fmla="*/ 2147483647 w 1488"/>
                <a:gd name="T97" fmla="*/ 2147483647 h 1278"/>
                <a:gd name="T98" fmla="*/ 2147483647 w 1488"/>
                <a:gd name="T99" fmla="*/ 2147483647 h 1278"/>
                <a:gd name="T100" fmla="*/ 2147483647 w 1488"/>
                <a:gd name="T101" fmla="*/ 2147483647 h 1278"/>
                <a:gd name="T102" fmla="*/ 2147483647 w 1488"/>
                <a:gd name="T103" fmla="*/ 2147483647 h 1278"/>
                <a:gd name="T104" fmla="*/ 2147483647 w 1488"/>
                <a:gd name="T105" fmla="*/ 2147483647 h 1278"/>
                <a:gd name="T106" fmla="*/ 2147483647 w 1488"/>
                <a:gd name="T107" fmla="*/ 2147483647 h 1278"/>
                <a:gd name="T108" fmla="*/ 2147483647 w 1488"/>
                <a:gd name="T109" fmla="*/ 2147483647 h 1278"/>
                <a:gd name="T110" fmla="*/ 2147483647 w 1488"/>
                <a:gd name="T111" fmla="*/ 2147483647 h 1278"/>
                <a:gd name="T112" fmla="*/ 2147483647 w 1488"/>
                <a:gd name="T113" fmla="*/ 2147483647 h 1278"/>
                <a:gd name="T114" fmla="*/ 2147483647 w 1488"/>
                <a:gd name="T115" fmla="*/ 2147483647 h 1278"/>
                <a:gd name="T116" fmla="*/ 2147483647 w 1488"/>
                <a:gd name="T117" fmla="*/ 2147483647 h 127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88"/>
                <a:gd name="T178" fmla="*/ 0 h 1278"/>
                <a:gd name="T179" fmla="*/ 1488 w 1488"/>
                <a:gd name="T180" fmla="*/ 1278 h 127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88" h="1278">
                  <a:moveTo>
                    <a:pt x="1464" y="792"/>
                  </a:moveTo>
                  <a:lnTo>
                    <a:pt x="1464" y="780"/>
                  </a:lnTo>
                  <a:lnTo>
                    <a:pt x="1458" y="774"/>
                  </a:lnTo>
                  <a:lnTo>
                    <a:pt x="1416" y="768"/>
                  </a:lnTo>
                  <a:lnTo>
                    <a:pt x="1320" y="756"/>
                  </a:lnTo>
                  <a:lnTo>
                    <a:pt x="1284" y="750"/>
                  </a:lnTo>
                  <a:lnTo>
                    <a:pt x="1266" y="750"/>
                  </a:lnTo>
                  <a:lnTo>
                    <a:pt x="1260" y="738"/>
                  </a:lnTo>
                  <a:lnTo>
                    <a:pt x="1248" y="732"/>
                  </a:lnTo>
                  <a:lnTo>
                    <a:pt x="1242" y="720"/>
                  </a:lnTo>
                  <a:lnTo>
                    <a:pt x="1218" y="696"/>
                  </a:lnTo>
                  <a:lnTo>
                    <a:pt x="1206" y="672"/>
                  </a:lnTo>
                  <a:lnTo>
                    <a:pt x="1188" y="654"/>
                  </a:lnTo>
                  <a:lnTo>
                    <a:pt x="1188" y="642"/>
                  </a:lnTo>
                  <a:lnTo>
                    <a:pt x="1182" y="636"/>
                  </a:lnTo>
                  <a:lnTo>
                    <a:pt x="1182" y="618"/>
                  </a:lnTo>
                  <a:lnTo>
                    <a:pt x="1176" y="624"/>
                  </a:lnTo>
                  <a:lnTo>
                    <a:pt x="1164" y="612"/>
                  </a:lnTo>
                  <a:lnTo>
                    <a:pt x="1146" y="612"/>
                  </a:lnTo>
                  <a:lnTo>
                    <a:pt x="1140" y="600"/>
                  </a:lnTo>
                  <a:lnTo>
                    <a:pt x="1134" y="594"/>
                  </a:lnTo>
                  <a:lnTo>
                    <a:pt x="1128" y="582"/>
                  </a:lnTo>
                  <a:lnTo>
                    <a:pt x="1122" y="564"/>
                  </a:lnTo>
                  <a:lnTo>
                    <a:pt x="1116" y="552"/>
                  </a:lnTo>
                  <a:lnTo>
                    <a:pt x="1116" y="540"/>
                  </a:lnTo>
                  <a:lnTo>
                    <a:pt x="1110" y="534"/>
                  </a:lnTo>
                  <a:lnTo>
                    <a:pt x="1098" y="528"/>
                  </a:lnTo>
                  <a:lnTo>
                    <a:pt x="1086" y="516"/>
                  </a:lnTo>
                  <a:lnTo>
                    <a:pt x="1074" y="510"/>
                  </a:lnTo>
                  <a:lnTo>
                    <a:pt x="1068" y="498"/>
                  </a:lnTo>
                  <a:lnTo>
                    <a:pt x="1068" y="462"/>
                  </a:lnTo>
                  <a:lnTo>
                    <a:pt x="1062" y="450"/>
                  </a:lnTo>
                  <a:lnTo>
                    <a:pt x="1062" y="438"/>
                  </a:lnTo>
                  <a:lnTo>
                    <a:pt x="1050" y="426"/>
                  </a:lnTo>
                  <a:lnTo>
                    <a:pt x="1002" y="402"/>
                  </a:lnTo>
                  <a:lnTo>
                    <a:pt x="996" y="396"/>
                  </a:lnTo>
                  <a:lnTo>
                    <a:pt x="990" y="384"/>
                  </a:lnTo>
                  <a:lnTo>
                    <a:pt x="990" y="360"/>
                  </a:lnTo>
                  <a:lnTo>
                    <a:pt x="972" y="342"/>
                  </a:lnTo>
                  <a:lnTo>
                    <a:pt x="966" y="330"/>
                  </a:lnTo>
                  <a:lnTo>
                    <a:pt x="960" y="324"/>
                  </a:lnTo>
                  <a:lnTo>
                    <a:pt x="960" y="300"/>
                  </a:lnTo>
                  <a:lnTo>
                    <a:pt x="954" y="300"/>
                  </a:lnTo>
                  <a:lnTo>
                    <a:pt x="948" y="294"/>
                  </a:lnTo>
                  <a:lnTo>
                    <a:pt x="882" y="294"/>
                  </a:lnTo>
                  <a:lnTo>
                    <a:pt x="876" y="288"/>
                  </a:lnTo>
                  <a:lnTo>
                    <a:pt x="876" y="252"/>
                  </a:lnTo>
                  <a:lnTo>
                    <a:pt x="852" y="246"/>
                  </a:lnTo>
                  <a:lnTo>
                    <a:pt x="804" y="246"/>
                  </a:lnTo>
                  <a:lnTo>
                    <a:pt x="750" y="240"/>
                  </a:lnTo>
                  <a:lnTo>
                    <a:pt x="684" y="240"/>
                  </a:lnTo>
                  <a:lnTo>
                    <a:pt x="492" y="96"/>
                  </a:lnTo>
                  <a:lnTo>
                    <a:pt x="480" y="90"/>
                  </a:lnTo>
                  <a:lnTo>
                    <a:pt x="474" y="84"/>
                  </a:lnTo>
                  <a:lnTo>
                    <a:pt x="426" y="60"/>
                  </a:lnTo>
                  <a:lnTo>
                    <a:pt x="414" y="48"/>
                  </a:lnTo>
                  <a:lnTo>
                    <a:pt x="402" y="42"/>
                  </a:lnTo>
                  <a:lnTo>
                    <a:pt x="372" y="12"/>
                  </a:lnTo>
                  <a:lnTo>
                    <a:pt x="306" y="12"/>
                  </a:lnTo>
                  <a:lnTo>
                    <a:pt x="294" y="0"/>
                  </a:lnTo>
                  <a:lnTo>
                    <a:pt x="288" y="6"/>
                  </a:lnTo>
                  <a:lnTo>
                    <a:pt x="276" y="12"/>
                  </a:lnTo>
                  <a:lnTo>
                    <a:pt x="270" y="12"/>
                  </a:lnTo>
                  <a:lnTo>
                    <a:pt x="264" y="18"/>
                  </a:lnTo>
                  <a:lnTo>
                    <a:pt x="252" y="24"/>
                  </a:lnTo>
                  <a:lnTo>
                    <a:pt x="210" y="24"/>
                  </a:lnTo>
                  <a:lnTo>
                    <a:pt x="198" y="48"/>
                  </a:lnTo>
                  <a:lnTo>
                    <a:pt x="132" y="48"/>
                  </a:lnTo>
                  <a:lnTo>
                    <a:pt x="120" y="54"/>
                  </a:lnTo>
                  <a:lnTo>
                    <a:pt x="108" y="54"/>
                  </a:lnTo>
                  <a:lnTo>
                    <a:pt x="108" y="60"/>
                  </a:lnTo>
                  <a:lnTo>
                    <a:pt x="132" y="60"/>
                  </a:lnTo>
                  <a:lnTo>
                    <a:pt x="144" y="66"/>
                  </a:lnTo>
                  <a:lnTo>
                    <a:pt x="156" y="66"/>
                  </a:lnTo>
                  <a:lnTo>
                    <a:pt x="180" y="90"/>
                  </a:lnTo>
                  <a:lnTo>
                    <a:pt x="192" y="114"/>
                  </a:lnTo>
                  <a:lnTo>
                    <a:pt x="198" y="120"/>
                  </a:lnTo>
                  <a:lnTo>
                    <a:pt x="198" y="132"/>
                  </a:lnTo>
                  <a:lnTo>
                    <a:pt x="192" y="138"/>
                  </a:lnTo>
                  <a:lnTo>
                    <a:pt x="192" y="150"/>
                  </a:lnTo>
                  <a:lnTo>
                    <a:pt x="186" y="156"/>
                  </a:lnTo>
                  <a:lnTo>
                    <a:pt x="180" y="168"/>
                  </a:lnTo>
                  <a:lnTo>
                    <a:pt x="174" y="174"/>
                  </a:lnTo>
                  <a:lnTo>
                    <a:pt x="162" y="180"/>
                  </a:lnTo>
                  <a:lnTo>
                    <a:pt x="150" y="180"/>
                  </a:lnTo>
                  <a:lnTo>
                    <a:pt x="138" y="186"/>
                  </a:lnTo>
                  <a:lnTo>
                    <a:pt x="132" y="186"/>
                  </a:lnTo>
                  <a:lnTo>
                    <a:pt x="120" y="198"/>
                  </a:lnTo>
                  <a:lnTo>
                    <a:pt x="120" y="210"/>
                  </a:lnTo>
                  <a:lnTo>
                    <a:pt x="108" y="234"/>
                  </a:lnTo>
                  <a:lnTo>
                    <a:pt x="96" y="246"/>
                  </a:lnTo>
                  <a:lnTo>
                    <a:pt x="60" y="246"/>
                  </a:lnTo>
                  <a:lnTo>
                    <a:pt x="36" y="234"/>
                  </a:lnTo>
                  <a:lnTo>
                    <a:pt x="6" y="234"/>
                  </a:lnTo>
                  <a:lnTo>
                    <a:pt x="6" y="264"/>
                  </a:lnTo>
                  <a:lnTo>
                    <a:pt x="0" y="306"/>
                  </a:lnTo>
                  <a:lnTo>
                    <a:pt x="0" y="348"/>
                  </a:lnTo>
                  <a:lnTo>
                    <a:pt x="6" y="372"/>
                  </a:lnTo>
                  <a:lnTo>
                    <a:pt x="24" y="378"/>
                  </a:lnTo>
                  <a:lnTo>
                    <a:pt x="36" y="390"/>
                  </a:lnTo>
                  <a:lnTo>
                    <a:pt x="54" y="390"/>
                  </a:lnTo>
                  <a:lnTo>
                    <a:pt x="72" y="408"/>
                  </a:lnTo>
                  <a:lnTo>
                    <a:pt x="90" y="438"/>
                  </a:lnTo>
                  <a:lnTo>
                    <a:pt x="102" y="474"/>
                  </a:lnTo>
                  <a:lnTo>
                    <a:pt x="120" y="504"/>
                  </a:lnTo>
                  <a:lnTo>
                    <a:pt x="132" y="516"/>
                  </a:lnTo>
                  <a:lnTo>
                    <a:pt x="150" y="528"/>
                  </a:lnTo>
                  <a:lnTo>
                    <a:pt x="162" y="540"/>
                  </a:lnTo>
                  <a:lnTo>
                    <a:pt x="174" y="558"/>
                  </a:lnTo>
                  <a:lnTo>
                    <a:pt x="180" y="570"/>
                  </a:lnTo>
                  <a:lnTo>
                    <a:pt x="186" y="594"/>
                  </a:lnTo>
                  <a:lnTo>
                    <a:pt x="192" y="612"/>
                  </a:lnTo>
                  <a:lnTo>
                    <a:pt x="198" y="636"/>
                  </a:lnTo>
                  <a:lnTo>
                    <a:pt x="210" y="648"/>
                  </a:lnTo>
                  <a:lnTo>
                    <a:pt x="234" y="660"/>
                  </a:lnTo>
                  <a:lnTo>
                    <a:pt x="264" y="660"/>
                  </a:lnTo>
                  <a:lnTo>
                    <a:pt x="282" y="666"/>
                  </a:lnTo>
                  <a:lnTo>
                    <a:pt x="294" y="678"/>
                  </a:lnTo>
                  <a:lnTo>
                    <a:pt x="312" y="708"/>
                  </a:lnTo>
                  <a:lnTo>
                    <a:pt x="330" y="756"/>
                  </a:lnTo>
                  <a:lnTo>
                    <a:pt x="336" y="804"/>
                  </a:lnTo>
                  <a:lnTo>
                    <a:pt x="342" y="840"/>
                  </a:lnTo>
                  <a:lnTo>
                    <a:pt x="348" y="870"/>
                  </a:lnTo>
                  <a:lnTo>
                    <a:pt x="366" y="906"/>
                  </a:lnTo>
                  <a:lnTo>
                    <a:pt x="384" y="924"/>
                  </a:lnTo>
                  <a:lnTo>
                    <a:pt x="390" y="936"/>
                  </a:lnTo>
                  <a:lnTo>
                    <a:pt x="414" y="936"/>
                  </a:lnTo>
                  <a:lnTo>
                    <a:pt x="438" y="948"/>
                  </a:lnTo>
                  <a:lnTo>
                    <a:pt x="456" y="972"/>
                  </a:lnTo>
                  <a:lnTo>
                    <a:pt x="480" y="1008"/>
                  </a:lnTo>
                  <a:lnTo>
                    <a:pt x="504" y="1056"/>
                  </a:lnTo>
                  <a:lnTo>
                    <a:pt x="552" y="1128"/>
                  </a:lnTo>
                  <a:lnTo>
                    <a:pt x="582" y="1170"/>
                  </a:lnTo>
                  <a:lnTo>
                    <a:pt x="606" y="1206"/>
                  </a:lnTo>
                  <a:lnTo>
                    <a:pt x="618" y="1236"/>
                  </a:lnTo>
                  <a:lnTo>
                    <a:pt x="618" y="1266"/>
                  </a:lnTo>
                  <a:lnTo>
                    <a:pt x="612" y="1278"/>
                  </a:lnTo>
                  <a:lnTo>
                    <a:pt x="624" y="1266"/>
                  </a:lnTo>
                  <a:lnTo>
                    <a:pt x="630" y="1254"/>
                  </a:lnTo>
                  <a:lnTo>
                    <a:pt x="636" y="1248"/>
                  </a:lnTo>
                  <a:lnTo>
                    <a:pt x="636" y="1200"/>
                  </a:lnTo>
                  <a:lnTo>
                    <a:pt x="642" y="1188"/>
                  </a:lnTo>
                  <a:lnTo>
                    <a:pt x="648" y="1182"/>
                  </a:lnTo>
                  <a:lnTo>
                    <a:pt x="654" y="1182"/>
                  </a:lnTo>
                  <a:lnTo>
                    <a:pt x="672" y="1200"/>
                  </a:lnTo>
                  <a:lnTo>
                    <a:pt x="696" y="1194"/>
                  </a:lnTo>
                  <a:lnTo>
                    <a:pt x="702" y="1188"/>
                  </a:lnTo>
                  <a:lnTo>
                    <a:pt x="792" y="1188"/>
                  </a:lnTo>
                  <a:lnTo>
                    <a:pt x="804" y="1194"/>
                  </a:lnTo>
                  <a:lnTo>
                    <a:pt x="810" y="1200"/>
                  </a:lnTo>
                  <a:lnTo>
                    <a:pt x="888" y="1200"/>
                  </a:lnTo>
                  <a:lnTo>
                    <a:pt x="894" y="1206"/>
                  </a:lnTo>
                  <a:lnTo>
                    <a:pt x="900" y="1218"/>
                  </a:lnTo>
                  <a:lnTo>
                    <a:pt x="912" y="1224"/>
                  </a:lnTo>
                  <a:lnTo>
                    <a:pt x="924" y="1224"/>
                  </a:lnTo>
                  <a:lnTo>
                    <a:pt x="930" y="1212"/>
                  </a:lnTo>
                  <a:lnTo>
                    <a:pt x="936" y="1206"/>
                  </a:lnTo>
                  <a:lnTo>
                    <a:pt x="936" y="1188"/>
                  </a:lnTo>
                  <a:lnTo>
                    <a:pt x="942" y="1176"/>
                  </a:lnTo>
                  <a:lnTo>
                    <a:pt x="948" y="1170"/>
                  </a:lnTo>
                  <a:lnTo>
                    <a:pt x="954" y="1158"/>
                  </a:lnTo>
                  <a:lnTo>
                    <a:pt x="966" y="1146"/>
                  </a:lnTo>
                  <a:lnTo>
                    <a:pt x="972" y="1134"/>
                  </a:lnTo>
                  <a:lnTo>
                    <a:pt x="990" y="1116"/>
                  </a:lnTo>
                  <a:lnTo>
                    <a:pt x="1020" y="1098"/>
                  </a:lnTo>
                  <a:lnTo>
                    <a:pt x="1050" y="1092"/>
                  </a:lnTo>
                  <a:lnTo>
                    <a:pt x="1068" y="1086"/>
                  </a:lnTo>
                  <a:lnTo>
                    <a:pt x="1092" y="1086"/>
                  </a:lnTo>
                  <a:lnTo>
                    <a:pt x="1140" y="1080"/>
                  </a:lnTo>
                  <a:lnTo>
                    <a:pt x="1188" y="1068"/>
                  </a:lnTo>
                  <a:lnTo>
                    <a:pt x="1230" y="1062"/>
                  </a:lnTo>
                  <a:lnTo>
                    <a:pt x="1248" y="1062"/>
                  </a:lnTo>
                  <a:lnTo>
                    <a:pt x="1452" y="990"/>
                  </a:lnTo>
                  <a:lnTo>
                    <a:pt x="1488" y="816"/>
                  </a:lnTo>
                  <a:lnTo>
                    <a:pt x="1482" y="810"/>
                  </a:lnTo>
                  <a:lnTo>
                    <a:pt x="1470" y="804"/>
                  </a:lnTo>
                  <a:lnTo>
                    <a:pt x="1464" y="798"/>
                  </a:lnTo>
                  <a:lnTo>
                    <a:pt x="1464" y="79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6" name="Rwanda" descr="© INSCALE GmbH, 05.05.2010&#10;http://www.presentationload.com/">
              <a:extLst>
                <a:ext uri="{FF2B5EF4-FFF2-40B4-BE49-F238E27FC236}">
                  <a16:creationId xmlns:a16="http://schemas.microsoft.com/office/drawing/2014/main" id="{8D4575BB-B29D-A031-AA12-20D13E90A712}"/>
                </a:ext>
              </a:extLst>
            </p:cNvPr>
            <p:cNvSpPr>
              <a:spLocks/>
            </p:cNvSpPr>
            <p:nvPr/>
          </p:nvSpPr>
          <p:spPr bwMode="gray">
            <a:xfrm>
              <a:off x="6568376" y="4423611"/>
              <a:ext cx="70075" cy="70074"/>
            </a:xfrm>
            <a:custGeom>
              <a:avLst/>
              <a:gdLst>
                <a:gd name="T0" fmla="*/ 2147483647 w 150"/>
                <a:gd name="T1" fmla="*/ 2147483647 h 150"/>
                <a:gd name="T2" fmla="*/ 2147483647 w 150"/>
                <a:gd name="T3" fmla="*/ 2147483647 h 150"/>
                <a:gd name="T4" fmla="*/ 2147483647 w 150"/>
                <a:gd name="T5" fmla="*/ 2147483647 h 150"/>
                <a:gd name="T6" fmla="*/ 2147483647 w 150"/>
                <a:gd name="T7" fmla="*/ 2147483647 h 150"/>
                <a:gd name="T8" fmla="*/ 2147483647 w 150"/>
                <a:gd name="T9" fmla="*/ 2147483647 h 150"/>
                <a:gd name="T10" fmla="*/ 2147483647 w 150"/>
                <a:gd name="T11" fmla="*/ 2147483647 h 150"/>
                <a:gd name="T12" fmla="*/ 2147483647 w 150"/>
                <a:gd name="T13" fmla="*/ 2147483647 h 150"/>
                <a:gd name="T14" fmla="*/ 2147483647 w 150"/>
                <a:gd name="T15" fmla="*/ 2147483647 h 150"/>
                <a:gd name="T16" fmla="*/ 2147483647 w 150"/>
                <a:gd name="T17" fmla="*/ 2147483647 h 150"/>
                <a:gd name="T18" fmla="*/ 2147483647 w 150"/>
                <a:gd name="T19" fmla="*/ 2147483647 h 150"/>
                <a:gd name="T20" fmla="*/ 2147483647 w 150"/>
                <a:gd name="T21" fmla="*/ 2147483647 h 150"/>
                <a:gd name="T22" fmla="*/ 2147483647 w 150"/>
                <a:gd name="T23" fmla="*/ 2147483647 h 150"/>
                <a:gd name="T24" fmla="*/ 2147483647 w 150"/>
                <a:gd name="T25" fmla="*/ 2147483647 h 150"/>
                <a:gd name="T26" fmla="*/ 2147483647 w 150"/>
                <a:gd name="T27" fmla="*/ 0 h 150"/>
                <a:gd name="T28" fmla="*/ 2147483647 w 150"/>
                <a:gd name="T29" fmla="*/ 2147483647 h 150"/>
                <a:gd name="T30" fmla="*/ 2147483647 w 150"/>
                <a:gd name="T31" fmla="*/ 2147483647 h 150"/>
                <a:gd name="T32" fmla="*/ 2147483647 w 150"/>
                <a:gd name="T33" fmla="*/ 2147483647 h 150"/>
                <a:gd name="T34" fmla="*/ 2147483647 w 150"/>
                <a:gd name="T35" fmla="*/ 2147483647 h 150"/>
                <a:gd name="T36" fmla="*/ 2147483647 w 150"/>
                <a:gd name="T37" fmla="*/ 2147483647 h 150"/>
                <a:gd name="T38" fmla="*/ 2147483647 w 150"/>
                <a:gd name="T39" fmla="*/ 2147483647 h 150"/>
                <a:gd name="T40" fmla="*/ 2147483647 w 150"/>
                <a:gd name="T41" fmla="*/ 2147483647 h 150"/>
                <a:gd name="T42" fmla="*/ 2147483647 w 150"/>
                <a:gd name="T43" fmla="*/ 2147483647 h 150"/>
                <a:gd name="T44" fmla="*/ 2147483647 w 150"/>
                <a:gd name="T45" fmla="*/ 2147483647 h 150"/>
                <a:gd name="T46" fmla="*/ 2147483647 w 150"/>
                <a:gd name="T47" fmla="*/ 2147483647 h 150"/>
                <a:gd name="T48" fmla="*/ 2147483647 w 150"/>
                <a:gd name="T49" fmla="*/ 2147483647 h 150"/>
                <a:gd name="T50" fmla="*/ 2147483647 w 150"/>
                <a:gd name="T51" fmla="*/ 2147483647 h 150"/>
                <a:gd name="T52" fmla="*/ 2147483647 w 150"/>
                <a:gd name="T53" fmla="*/ 2147483647 h 150"/>
                <a:gd name="T54" fmla="*/ 2147483647 w 150"/>
                <a:gd name="T55" fmla="*/ 2147483647 h 150"/>
                <a:gd name="T56" fmla="*/ 2147483647 w 150"/>
                <a:gd name="T57" fmla="*/ 2147483647 h 150"/>
                <a:gd name="T58" fmla="*/ 2147483647 w 150"/>
                <a:gd name="T59" fmla="*/ 2147483647 h 150"/>
                <a:gd name="T60" fmla="*/ 0 w 150"/>
                <a:gd name="T61" fmla="*/ 2147483647 h 150"/>
                <a:gd name="T62" fmla="*/ 0 w 150"/>
                <a:gd name="T63" fmla="*/ 2147483647 h 150"/>
                <a:gd name="T64" fmla="*/ 2147483647 w 150"/>
                <a:gd name="T65" fmla="*/ 2147483647 h 150"/>
                <a:gd name="T66" fmla="*/ 2147483647 w 150"/>
                <a:gd name="T67" fmla="*/ 2147483647 h 150"/>
                <a:gd name="T68" fmla="*/ 2147483647 w 150"/>
                <a:gd name="T69" fmla="*/ 2147483647 h 150"/>
                <a:gd name="T70" fmla="*/ 2147483647 w 150"/>
                <a:gd name="T71" fmla="*/ 2147483647 h 150"/>
                <a:gd name="T72" fmla="*/ 2147483647 w 150"/>
                <a:gd name="T73" fmla="*/ 2147483647 h 15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0"/>
                <a:gd name="T112" fmla="*/ 0 h 150"/>
                <a:gd name="T113" fmla="*/ 150 w 150"/>
                <a:gd name="T114" fmla="*/ 150 h 15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0" h="150">
                  <a:moveTo>
                    <a:pt x="48" y="150"/>
                  </a:moveTo>
                  <a:lnTo>
                    <a:pt x="54" y="150"/>
                  </a:lnTo>
                  <a:lnTo>
                    <a:pt x="60" y="144"/>
                  </a:lnTo>
                  <a:lnTo>
                    <a:pt x="72" y="138"/>
                  </a:lnTo>
                  <a:lnTo>
                    <a:pt x="78" y="114"/>
                  </a:lnTo>
                  <a:lnTo>
                    <a:pt x="138" y="114"/>
                  </a:lnTo>
                  <a:lnTo>
                    <a:pt x="150" y="102"/>
                  </a:lnTo>
                  <a:lnTo>
                    <a:pt x="150" y="72"/>
                  </a:lnTo>
                  <a:lnTo>
                    <a:pt x="144" y="66"/>
                  </a:lnTo>
                  <a:lnTo>
                    <a:pt x="144" y="48"/>
                  </a:lnTo>
                  <a:lnTo>
                    <a:pt x="138" y="42"/>
                  </a:lnTo>
                  <a:lnTo>
                    <a:pt x="132" y="30"/>
                  </a:lnTo>
                  <a:lnTo>
                    <a:pt x="126" y="24"/>
                  </a:lnTo>
                  <a:lnTo>
                    <a:pt x="132" y="0"/>
                  </a:lnTo>
                  <a:lnTo>
                    <a:pt x="108" y="6"/>
                  </a:lnTo>
                  <a:lnTo>
                    <a:pt x="108" y="12"/>
                  </a:lnTo>
                  <a:lnTo>
                    <a:pt x="102" y="18"/>
                  </a:lnTo>
                  <a:lnTo>
                    <a:pt x="90" y="42"/>
                  </a:lnTo>
                  <a:lnTo>
                    <a:pt x="84" y="42"/>
                  </a:lnTo>
                  <a:lnTo>
                    <a:pt x="72" y="30"/>
                  </a:lnTo>
                  <a:lnTo>
                    <a:pt x="54" y="30"/>
                  </a:lnTo>
                  <a:lnTo>
                    <a:pt x="48" y="36"/>
                  </a:lnTo>
                  <a:lnTo>
                    <a:pt x="24" y="48"/>
                  </a:lnTo>
                  <a:lnTo>
                    <a:pt x="18" y="54"/>
                  </a:lnTo>
                  <a:lnTo>
                    <a:pt x="18" y="60"/>
                  </a:lnTo>
                  <a:lnTo>
                    <a:pt x="24" y="72"/>
                  </a:lnTo>
                  <a:lnTo>
                    <a:pt x="30" y="78"/>
                  </a:lnTo>
                  <a:lnTo>
                    <a:pt x="30" y="90"/>
                  </a:lnTo>
                  <a:lnTo>
                    <a:pt x="18" y="102"/>
                  </a:lnTo>
                  <a:lnTo>
                    <a:pt x="6" y="108"/>
                  </a:lnTo>
                  <a:lnTo>
                    <a:pt x="0" y="120"/>
                  </a:lnTo>
                  <a:lnTo>
                    <a:pt x="0" y="126"/>
                  </a:lnTo>
                  <a:lnTo>
                    <a:pt x="6" y="132"/>
                  </a:lnTo>
                  <a:lnTo>
                    <a:pt x="30" y="132"/>
                  </a:lnTo>
                  <a:lnTo>
                    <a:pt x="36" y="144"/>
                  </a:lnTo>
                  <a:lnTo>
                    <a:pt x="42" y="150"/>
                  </a:lnTo>
                  <a:lnTo>
                    <a:pt x="48" y="15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7" name="Russia (Urup,Simushir)" descr="© INSCALE GmbH, 05.05.2010&#10;http://www.presentationload.com/">
              <a:extLst>
                <a:ext uri="{FF2B5EF4-FFF2-40B4-BE49-F238E27FC236}">
                  <a16:creationId xmlns:a16="http://schemas.microsoft.com/office/drawing/2014/main" id="{167024BD-1D2D-709A-655C-CF3F2C4A3F39}"/>
                </a:ext>
              </a:extLst>
            </p:cNvPr>
            <p:cNvSpPr>
              <a:spLocks noEditPoints="1"/>
            </p:cNvSpPr>
            <p:nvPr/>
          </p:nvSpPr>
          <p:spPr bwMode="gray">
            <a:xfrm>
              <a:off x="10042606" y="2159091"/>
              <a:ext cx="141994" cy="564285"/>
            </a:xfrm>
            <a:custGeom>
              <a:avLst/>
              <a:gdLst>
                <a:gd name="T0" fmla="*/ 0 w 300"/>
                <a:gd name="T1" fmla="*/ 2147483647 h 1194"/>
                <a:gd name="T2" fmla="*/ 2147483647 w 300"/>
                <a:gd name="T3" fmla="*/ 2147483647 h 1194"/>
                <a:gd name="T4" fmla="*/ 2147483647 w 300"/>
                <a:gd name="T5" fmla="*/ 2147483647 h 1194"/>
                <a:gd name="T6" fmla="*/ 2147483647 w 300"/>
                <a:gd name="T7" fmla="*/ 2147483647 h 1194"/>
                <a:gd name="T8" fmla="*/ 0 w 300"/>
                <a:gd name="T9" fmla="*/ 2147483647 h 1194"/>
                <a:gd name="T10" fmla="*/ 2147483647 w 300"/>
                <a:gd name="T11" fmla="*/ 2147483647 h 1194"/>
                <a:gd name="T12" fmla="*/ 2147483647 w 300"/>
                <a:gd name="T13" fmla="*/ 2147483647 h 1194"/>
                <a:gd name="T14" fmla="*/ 2147483647 w 300"/>
                <a:gd name="T15" fmla="*/ 2147483647 h 1194"/>
                <a:gd name="T16" fmla="*/ 2147483647 w 300"/>
                <a:gd name="T17" fmla="*/ 2147483647 h 1194"/>
                <a:gd name="T18" fmla="*/ 2147483647 w 300"/>
                <a:gd name="T19" fmla="*/ 2147483647 h 1194"/>
                <a:gd name="T20" fmla="*/ 2147483647 w 300"/>
                <a:gd name="T21" fmla="*/ 2147483647 h 1194"/>
                <a:gd name="T22" fmla="*/ 2147483647 w 300"/>
                <a:gd name="T23" fmla="*/ 2147483647 h 1194"/>
                <a:gd name="T24" fmla="*/ 2147483647 w 300"/>
                <a:gd name="T25" fmla="*/ 2147483647 h 1194"/>
                <a:gd name="T26" fmla="*/ 2147483647 w 300"/>
                <a:gd name="T27" fmla="*/ 2147483647 h 1194"/>
                <a:gd name="T28" fmla="*/ 2147483647 w 300"/>
                <a:gd name="T29" fmla="*/ 2147483647 h 1194"/>
                <a:gd name="T30" fmla="*/ 2147483647 w 300"/>
                <a:gd name="T31" fmla="*/ 2147483647 h 1194"/>
                <a:gd name="T32" fmla="*/ 2147483647 w 300"/>
                <a:gd name="T33" fmla="*/ 2147483647 h 1194"/>
                <a:gd name="T34" fmla="*/ 2147483647 w 300"/>
                <a:gd name="T35" fmla="*/ 2147483647 h 1194"/>
                <a:gd name="T36" fmla="*/ 2147483647 w 300"/>
                <a:gd name="T37" fmla="*/ 2147483647 h 1194"/>
                <a:gd name="T38" fmla="*/ 2147483647 w 300"/>
                <a:gd name="T39" fmla="*/ 2147483647 h 1194"/>
                <a:gd name="T40" fmla="*/ 2147483647 w 300"/>
                <a:gd name="T41" fmla="*/ 2147483647 h 1194"/>
                <a:gd name="T42" fmla="*/ 2147483647 w 300"/>
                <a:gd name="T43" fmla="*/ 2147483647 h 1194"/>
                <a:gd name="T44" fmla="*/ 2147483647 w 300"/>
                <a:gd name="T45" fmla="*/ 2147483647 h 1194"/>
                <a:gd name="T46" fmla="*/ 2147483647 w 300"/>
                <a:gd name="T47" fmla="*/ 2147483647 h 1194"/>
                <a:gd name="T48" fmla="*/ 2147483647 w 300"/>
                <a:gd name="T49" fmla="*/ 2147483647 h 1194"/>
                <a:gd name="T50" fmla="*/ 2147483647 w 300"/>
                <a:gd name="T51" fmla="*/ 2147483647 h 1194"/>
                <a:gd name="T52" fmla="*/ 2147483647 w 300"/>
                <a:gd name="T53" fmla="*/ 2147483647 h 1194"/>
                <a:gd name="T54" fmla="*/ 2147483647 w 300"/>
                <a:gd name="T55" fmla="*/ 2147483647 h 1194"/>
                <a:gd name="T56" fmla="*/ 2147483647 w 300"/>
                <a:gd name="T57" fmla="*/ 2147483647 h 1194"/>
                <a:gd name="T58" fmla="*/ 2147483647 w 300"/>
                <a:gd name="T59" fmla="*/ 2147483647 h 1194"/>
                <a:gd name="T60" fmla="*/ 2147483647 w 300"/>
                <a:gd name="T61" fmla="*/ 2147483647 h 1194"/>
                <a:gd name="T62" fmla="*/ 2147483647 w 300"/>
                <a:gd name="T63" fmla="*/ 2147483647 h 1194"/>
                <a:gd name="T64" fmla="*/ 2147483647 w 300"/>
                <a:gd name="T65" fmla="*/ 2147483647 h 1194"/>
                <a:gd name="T66" fmla="*/ 2147483647 w 300"/>
                <a:gd name="T67" fmla="*/ 2147483647 h 1194"/>
                <a:gd name="T68" fmla="*/ 2147483647 w 300"/>
                <a:gd name="T69" fmla="*/ 2147483647 h 1194"/>
                <a:gd name="T70" fmla="*/ 2147483647 w 300"/>
                <a:gd name="T71" fmla="*/ 2147483647 h 1194"/>
                <a:gd name="T72" fmla="*/ 2147483647 w 300"/>
                <a:gd name="T73" fmla="*/ 2147483647 h 1194"/>
                <a:gd name="T74" fmla="*/ 2147483647 w 300"/>
                <a:gd name="T75" fmla="*/ 2147483647 h 1194"/>
                <a:gd name="T76" fmla="*/ 2147483647 w 300"/>
                <a:gd name="T77" fmla="*/ 2147483647 h 1194"/>
                <a:gd name="T78" fmla="*/ 2147483647 w 300"/>
                <a:gd name="T79" fmla="*/ 2147483647 h 1194"/>
                <a:gd name="T80" fmla="*/ 2147483647 w 300"/>
                <a:gd name="T81" fmla="*/ 2147483647 h 1194"/>
                <a:gd name="T82" fmla="*/ 2147483647 w 300"/>
                <a:gd name="T83" fmla="*/ 2147483647 h 1194"/>
                <a:gd name="T84" fmla="*/ 2147483647 w 300"/>
                <a:gd name="T85" fmla="*/ 2147483647 h 1194"/>
                <a:gd name="T86" fmla="*/ 2147483647 w 300"/>
                <a:gd name="T87" fmla="*/ 2147483647 h 1194"/>
                <a:gd name="T88" fmla="*/ 2147483647 w 300"/>
                <a:gd name="T89" fmla="*/ 2147483647 h 1194"/>
                <a:gd name="T90" fmla="*/ 2147483647 w 300"/>
                <a:gd name="T91" fmla="*/ 2147483647 h 1194"/>
                <a:gd name="T92" fmla="*/ 2147483647 w 300"/>
                <a:gd name="T93" fmla="*/ 2147483647 h 1194"/>
                <a:gd name="T94" fmla="*/ 2147483647 w 300"/>
                <a:gd name="T95" fmla="*/ 2147483647 h 1194"/>
                <a:gd name="T96" fmla="*/ 2147483647 w 300"/>
                <a:gd name="T97" fmla="*/ 2147483647 h 1194"/>
                <a:gd name="T98" fmla="*/ 2147483647 w 300"/>
                <a:gd name="T99" fmla="*/ 0 h 1194"/>
                <a:gd name="T100" fmla="*/ 2147483647 w 300"/>
                <a:gd name="T101" fmla="*/ 2147483647 h 119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00"/>
                <a:gd name="T154" fmla="*/ 0 h 1194"/>
                <a:gd name="T155" fmla="*/ 300 w 300"/>
                <a:gd name="T156" fmla="*/ 1194 h 119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00" h="1194">
                  <a:moveTo>
                    <a:pt x="0" y="1194"/>
                  </a:moveTo>
                  <a:lnTo>
                    <a:pt x="12" y="1188"/>
                  </a:lnTo>
                  <a:lnTo>
                    <a:pt x="36" y="1146"/>
                  </a:lnTo>
                  <a:lnTo>
                    <a:pt x="18" y="1134"/>
                  </a:lnTo>
                  <a:lnTo>
                    <a:pt x="0" y="1194"/>
                  </a:lnTo>
                  <a:close/>
                  <a:moveTo>
                    <a:pt x="114" y="1068"/>
                  </a:moveTo>
                  <a:lnTo>
                    <a:pt x="72" y="1062"/>
                  </a:lnTo>
                  <a:lnTo>
                    <a:pt x="54" y="1134"/>
                  </a:lnTo>
                  <a:lnTo>
                    <a:pt x="66" y="1134"/>
                  </a:lnTo>
                  <a:lnTo>
                    <a:pt x="84" y="1104"/>
                  </a:lnTo>
                  <a:lnTo>
                    <a:pt x="132" y="1074"/>
                  </a:lnTo>
                  <a:lnTo>
                    <a:pt x="120" y="1050"/>
                  </a:lnTo>
                  <a:lnTo>
                    <a:pt x="114" y="1068"/>
                  </a:lnTo>
                  <a:close/>
                  <a:moveTo>
                    <a:pt x="192" y="1008"/>
                  </a:moveTo>
                  <a:lnTo>
                    <a:pt x="186" y="1008"/>
                  </a:lnTo>
                  <a:lnTo>
                    <a:pt x="180" y="1020"/>
                  </a:lnTo>
                  <a:lnTo>
                    <a:pt x="174" y="1026"/>
                  </a:lnTo>
                  <a:lnTo>
                    <a:pt x="168" y="1038"/>
                  </a:lnTo>
                  <a:lnTo>
                    <a:pt x="168" y="1044"/>
                  </a:lnTo>
                  <a:lnTo>
                    <a:pt x="174" y="1050"/>
                  </a:lnTo>
                  <a:lnTo>
                    <a:pt x="180" y="1050"/>
                  </a:lnTo>
                  <a:lnTo>
                    <a:pt x="198" y="1032"/>
                  </a:lnTo>
                  <a:lnTo>
                    <a:pt x="198" y="1014"/>
                  </a:lnTo>
                  <a:lnTo>
                    <a:pt x="192" y="1008"/>
                  </a:lnTo>
                  <a:close/>
                  <a:moveTo>
                    <a:pt x="282" y="636"/>
                  </a:moveTo>
                  <a:lnTo>
                    <a:pt x="264" y="654"/>
                  </a:lnTo>
                  <a:lnTo>
                    <a:pt x="276" y="678"/>
                  </a:lnTo>
                  <a:lnTo>
                    <a:pt x="258" y="678"/>
                  </a:lnTo>
                  <a:lnTo>
                    <a:pt x="258" y="702"/>
                  </a:lnTo>
                  <a:lnTo>
                    <a:pt x="282" y="702"/>
                  </a:lnTo>
                  <a:lnTo>
                    <a:pt x="294" y="684"/>
                  </a:lnTo>
                  <a:lnTo>
                    <a:pt x="282" y="654"/>
                  </a:lnTo>
                  <a:lnTo>
                    <a:pt x="300" y="654"/>
                  </a:lnTo>
                  <a:lnTo>
                    <a:pt x="282" y="636"/>
                  </a:lnTo>
                  <a:close/>
                  <a:moveTo>
                    <a:pt x="276" y="768"/>
                  </a:moveTo>
                  <a:lnTo>
                    <a:pt x="294" y="750"/>
                  </a:lnTo>
                  <a:lnTo>
                    <a:pt x="270" y="732"/>
                  </a:lnTo>
                  <a:lnTo>
                    <a:pt x="276" y="768"/>
                  </a:lnTo>
                  <a:close/>
                  <a:moveTo>
                    <a:pt x="258" y="954"/>
                  </a:moveTo>
                  <a:lnTo>
                    <a:pt x="258" y="924"/>
                  </a:lnTo>
                  <a:lnTo>
                    <a:pt x="240" y="948"/>
                  </a:lnTo>
                  <a:lnTo>
                    <a:pt x="258" y="954"/>
                  </a:lnTo>
                  <a:close/>
                  <a:moveTo>
                    <a:pt x="252" y="858"/>
                  </a:moveTo>
                  <a:lnTo>
                    <a:pt x="270" y="858"/>
                  </a:lnTo>
                  <a:lnTo>
                    <a:pt x="252" y="840"/>
                  </a:lnTo>
                  <a:lnTo>
                    <a:pt x="252" y="858"/>
                  </a:lnTo>
                  <a:close/>
                  <a:moveTo>
                    <a:pt x="126" y="24"/>
                  </a:moveTo>
                  <a:lnTo>
                    <a:pt x="144" y="60"/>
                  </a:lnTo>
                  <a:lnTo>
                    <a:pt x="174" y="24"/>
                  </a:lnTo>
                  <a:lnTo>
                    <a:pt x="162" y="0"/>
                  </a:lnTo>
                  <a:lnTo>
                    <a:pt x="126" y="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8" name="Russia" descr="© INSCALE GmbH, 05.05.2010&#10;http://www.presentationload.com/">
              <a:extLst>
                <a:ext uri="{FF2B5EF4-FFF2-40B4-BE49-F238E27FC236}">
                  <a16:creationId xmlns:a16="http://schemas.microsoft.com/office/drawing/2014/main" id="{DFD287CA-4F7C-9259-B870-AAE4CFEC8023}"/>
                </a:ext>
              </a:extLst>
            </p:cNvPr>
            <p:cNvSpPr>
              <a:spLocks noEditPoints="1"/>
            </p:cNvSpPr>
            <p:nvPr/>
          </p:nvSpPr>
          <p:spPr bwMode="gray">
            <a:xfrm>
              <a:off x="6214315" y="1460186"/>
              <a:ext cx="4267183" cy="1359081"/>
            </a:xfrm>
            <a:custGeom>
              <a:avLst/>
              <a:gdLst>
                <a:gd name="T0" fmla="*/ 2147483647 w 9048"/>
                <a:gd name="T1" fmla="*/ 2147483647 h 2880"/>
                <a:gd name="T2" fmla="*/ 2147483647 w 9048"/>
                <a:gd name="T3" fmla="*/ 2147483647 h 2880"/>
                <a:gd name="T4" fmla="*/ 2147483647 w 9048"/>
                <a:gd name="T5" fmla="*/ 2147483647 h 2880"/>
                <a:gd name="T6" fmla="*/ 2147483647 w 9048"/>
                <a:gd name="T7" fmla="*/ 2147483647 h 2880"/>
                <a:gd name="T8" fmla="*/ 2147483647 w 9048"/>
                <a:gd name="T9" fmla="*/ 2147483647 h 2880"/>
                <a:gd name="T10" fmla="*/ 2147483647 w 9048"/>
                <a:gd name="T11" fmla="*/ 2147483647 h 2880"/>
                <a:gd name="T12" fmla="*/ 2147483647 w 9048"/>
                <a:gd name="T13" fmla="*/ 2147483647 h 2880"/>
                <a:gd name="T14" fmla="*/ 2147483647 w 9048"/>
                <a:gd name="T15" fmla="*/ 2147483647 h 2880"/>
                <a:gd name="T16" fmla="*/ 2147483647 w 9048"/>
                <a:gd name="T17" fmla="*/ 2147483647 h 2880"/>
                <a:gd name="T18" fmla="*/ 2147483647 w 9048"/>
                <a:gd name="T19" fmla="*/ 2147483647 h 2880"/>
                <a:gd name="T20" fmla="*/ 2147483647 w 9048"/>
                <a:gd name="T21" fmla="*/ 2147483647 h 2880"/>
                <a:gd name="T22" fmla="*/ 2147483647 w 9048"/>
                <a:gd name="T23" fmla="*/ 2147483647 h 2880"/>
                <a:gd name="T24" fmla="*/ 2147483647 w 9048"/>
                <a:gd name="T25" fmla="*/ 2147483647 h 2880"/>
                <a:gd name="T26" fmla="*/ 2147483647 w 9048"/>
                <a:gd name="T27" fmla="*/ 2147483647 h 2880"/>
                <a:gd name="T28" fmla="*/ 2147483647 w 9048"/>
                <a:gd name="T29" fmla="*/ 2147483647 h 2880"/>
                <a:gd name="T30" fmla="*/ 2147483647 w 9048"/>
                <a:gd name="T31" fmla="*/ 2147483647 h 2880"/>
                <a:gd name="T32" fmla="*/ 2147483647 w 9048"/>
                <a:gd name="T33" fmla="*/ 2147483647 h 2880"/>
                <a:gd name="T34" fmla="*/ 2147483647 w 9048"/>
                <a:gd name="T35" fmla="*/ 2147483647 h 2880"/>
                <a:gd name="T36" fmla="*/ 2147483647 w 9048"/>
                <a:gd name="T37" fmla="*/ 2147483647 h 2880"/>
                <a:gd name="T38" fmla="*/ 2147483647 w 9048"/>
                <a:gd name="T39" fmla="*/ 2147483647 h 2880"/>
                <a:gd name="T40" fmla="*/ 2147483647 w 9048"/>
                <a:gd name="T41" fmla="*/ 2147483647 h 2880"/>
                <a:gd name="T42" fmla="*/ 2147483647 w 9048"/>
                <a:gd name="T43" fmla="*/ 2147483647 h 2880"/>
                <a:gd name="T44" fmla="*/ 2147483647 w 9048"/>
                <a:gd name="T45" fmla="*/ 2147483647 h 2880"/>
                <a:gd name="T46" fmla="*/ 2147483647 w 9048"/>
                <a:gd name="T47" fmla="*/ 2147483647 h 2880"/>
                <a:gd name="T48" fmla="*/ 2147483647 w 9048"/>
                <a:gd name="T49" fmla="*/ 2147483647 h 2880"/>
                <a:gd name="T50" fmla="*/ 2147483647 w 9048"/>
                <a:gd name="T51" fmla="*/ 2147483647 h 2880"/>
                <a:gd name="T52" fmla="*/ 2147483647 w 9048"/>
                <a:gd name="T53" fmla="*/ 2147483647 h 2880"/>
                <a:gd name="T54" fmla="*/ 2147483647 w 9048"/>
                <a:gd name="T55" fmla="*/ 2147483647 h 2880"/>
                <a:gd name="T56" fmla="*/ 2147483647 w 9048"/>
                <a:gd name="T57" fmla="*/ 2147483647 h 2880"/>
                <a:gd name="T58" fmla="*/ 2147483647 w 9048"/>
                <a:gd name="T59" fmla="*/ 2147483647 h 2880"/>
                <a:gd name="T60" fmla="*/ 2147483647 w 9048"/>
                <a:gd name="T61" fmla="*/ 2147483647 h 2880"/>
                <a:gd name="T62" fmla="*/ 2147483647 w 9048"/>
                <a:gd name="T63" fmla="*/ 2147483647 h 2880"/>
                <a:gd name="T64" fmla="*/ 2147483647 w 9048"/>
                <a:gd name="T65" fmla="*/ 2147483647 h 2880"/>
                <a:gd name="T66" fmla="*/ 2147483647 w 9048"/>
                <a:gd name="T67" fmla="*/ 2147483647 h 2880"/>
                <a:gd name="T68" fmla="*/ 2147483647 w 9048"/>
                <a:gd name="T69" fmla="*/ 2147483647 h 2880"/>
                <a:gd name="T70" fmla="*/ 2147483647 w 9048"/>
                <a:gd name="T71" fmla="*/ 2147483647 h 2880"/>
                <a:gd name="T72" fmla="*/ 2147483647 w 9048"/>
                <a:gd name="T73" fmla="*/ 2147483647 h 2880"/>
                <a:gd name="T74" fmla="*/ 2147483647 w 9048"/>
                <a:gd name="T75" fmla="*/ 2147483647 h 2880"/>
                <a:gd name="T76" fmla="*/ 2147483647 w 9048"/>
                <a:gd name="T77" fmla="*/ 2147483647 h 2880"/>
                <a:gd name="T78" fmla="*/ 2147483647 w 9048"/>
                <a:gd name="T79" fmla="*/ 2147483647 h 2880"/>
                <a:gd name="T80" fmla="*/ 2147483647 w 9048"/>
                <a:gd name="T81" fmla="*/ 2147483647 h 2880"/>
                <a:gd name="T82" fmla="*/ 2147483647 w 9048"/>
                <a:gd name="T83" fmla="*/ 2147483647 h 2880"/>
                <a:gd name="T84" fmla="*/ 2147483647 w 9048"/>
                <a:gd name="T85" fmla="*/ 2147483647 h 2880"/>
                <a:gd name="T86" fmla="*/ 2147483647 w 9048"/>
                <a:gd name="T87" fmla="*/ 2147483647 h 2880"/>
                <a:gd name="T88" fmla="*/ 2147483647 w 9048"/>
                <a:gd name="T89" fmla="*/ 2147483647 h 2880"/>
                <a:gd name="T90" fmla="*/ 2147483647 w 9048"/>
                <a:gd name="T91" fmla="*/ 2147483647 h 2880"/>
                <a:gd name="T92" fmla="*/ 2147483647 w 9048"/>
                <a:gd name="T93" fmla="*/ 2147483647 h 2880"/>
                <a:gd name="T94" fmla="*/ 2147483647 w 9048"/>
                <a:gd name="T95" fmla="*/ 2147483647 h 2880"/>
                <a:gd name="T96" fmla="*/ 2147483647 w 9048"/>
                <a:gd name="T97" fmla="*/ 2147483647 h 2880"/>
                <a:gd name="T98" fmla="*/ 2147483647 w 9048"/>
                <a:gd name="T99" fmla="*/ 2147483647 h 2880"/>
                <a:gd name="T100" fmla="*/ 2147483647 w 9048"/>
                <a:gd name="T101" fmla="*/ 2147483647 h 2880"/>
                <a:gd name="T102" fmla="*/ 2147483647 w 9048"/>
                <a:gd name="T103" fmla="*/ 2147483647 h 2880"/>
                <a:gd name="T104" fmla="*/ 2147483647 w 9048"/>
                <a:gd name="T105" fmla="*/ 2147483647 h 2880"/>
                <a:gd name="T106" fmla="*/ 2147483647 w 9048"/>
                <a:gd name="T107" fmla="*/ 2147483647 h 2880"/>
                <a:gd name="T108" fmla="*/ 2147483647 w 9048"/>
                <a:gd name="T109" fmla="*/ 2147483647 h 2880"/>
                <a:gd name="T110" fmla="*/ 2147483647 w 9048"/>
                <a:gd name="T111" fmla="*/ 2147483647 h 2880"/>
                <a:gd name="T112" fmla="*/ 2147483647 w 9048"/>
                <a:gd name="T113" fmla="*/ 2147483647 h 2880"/>
                <a:gd name="T114" fmla="*/ 2147483647 w 9048"/>
                <a:gd name="T115" fmla="*/ 2147483647 h 2880"/>
                <a:gd name="T116" fmla="*/ 2147483647 w 9048"/>
                <a:gd name="T117" fmla="*/ 2147483647 h 2880"/>
                <a:gd name="T118" fmla="*/ 2147483647 w 9048"/>
                <a:gd name="T119" fmla="*/ 2147483647 h 2880"/>
                <a:gd name="T120" fmla="*/ 2147483647 w 9048"/>
                <a:gd name="T121" fmla="*/ 2147483647 h 2880"/>
                <a:gd name="T122" fmla="*/ 2147483647 w 9048"/>
                <a:gd name="T123" fmla="*/ 2147483647 h 2880"/>
                <a:gd name="T124" fmla="*/ 2147483647 w 9048"/>
                <a:gd name="T125" fmla="*/ 2147483647 h 288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048"/>
                <a:gd name="T190" fmla="*/ 0 h 2880"/>
                <a:gd name="T191" fmla="*/ 9048 w 9048"/>
                <a:gd name="T192" fmla="*/ 2880 h 288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048" h="2880">
                  <a:moveTo>
                    <a:pt x="2790" y="546"/>
                  </a:moveTo>
                  <a:lnTo>
                    <a:pt x="2760" y="540"/>
                  </a:lnTo>
                  <a:lnTo>
                    <a:pt x="2736" y="558"/>
                  </a:lnTo>
                  <a:lnTo>
                    <a:pt x="2778" y="570"/>
                  </a:lnTo>
                  <a:lnTo>
                    <a:pt x="2790" y="546"/>
                  </a:lnTo>
                  <a:close/>
                  <a:moveTo>
                    <a:pt x="2832" y="522"/>
                  </a:moveTo>
                  <a:lnTo>
                    <a:pt x="2820" y="516"/>
                  </a:lnTo>
                  <a:lnTo>
                    <a:pt x="2814" y="510"/>
                  </a:lnTo>
                  <a:lnTo>
                    <a:pt x="2808" y="510"/>
                  </a:lnTo>
                  <a:lnTo>
                    <a:pt x="2808" y="528"/>
                  </a:lnTo>
                  <a:lnTo>
                    <a:pt x="2820" y="534"/>
                  </a:lnTo>
                  <a:lnTo>
                    <a:pt x="2832" y="534"/>
                  </a:lnTo>
                  <a:lnTo>
                    <a:pt x="2844" y="540"/>
                  </a:lnTo>
                  <a:lnTo>
                    <a:pt x="2850" y="540"/>
                  </a:lnTo>
                  <a:lnTo>
                    <a:pt x="2850" y="534"/>
                  </a:lnTo>
                  <a:lnTo>
                    <a:pt x="2844" y="528"/>
                  </a:lnTo>
                  <a:lnTo>
                    <a:pt x="2832" y="522"/>
                  </a:lnTo>
                  <a:close/>
                  <a:moveTo>
                    <a:pt x="1704" y="18"/>
                  </a:moveTo>
                  <a:lnTo>
                    <a:pt x="1710" y="18"/>
                  </a:lnTo>
                  <a:lnTo>
                    <a:pt x="1716" y="12"/>
                  </a:lnTo>
                  <a:lnTo>
                    <a:pt x="1728" y="6"/>
                  </a:lnTo>
                  <a:lnTo>
                    <a:pt x="1734" y="0"/>
                  </a:lnTo>
                  <a:lnTo>
                    <a:pt x="1644" y="0"/>
                  </a:lnTo>
                  <a:lnTo>
                    <a:pt x="1638" y="12"/>
                  </a:lnTo>
                  <a:lnTo>
                    <a:pt x="1680" y="12"/>
                  </a:lnTo>
                  <a:lnTo>
                    <a:pt x="1686" y="18"/>
                  </a:lnTo>
                  <a:lnTo>
                    <a:pt x="1704" y="18"/>
                  </a:lnTo>
                  <a:close/>
                  <a:moveTo>
                    <a:pt x="1740" y="60"/>
                  </a:moveTo>
                  <a:lnTo>
                    <a:pt x="1746" y="60"/>
                  </a:lnTo>
                  <a:lnTo>
                    <a:pt x="1758" y="48"/>
                  </a:lnTo>
                  <a:lnTo>
                    <a:pt x="1764" y="48"/>
                  </a:lnTo>
                  <a:lnTo>
                    <a:pt x="1770" y="54"/>
                  </a:lnTo>
                  <a:lnTo>
                    <a:pt x="1782" y="54"/>
                  </a:lnTo>
                  <a:lnTo>
                    <a:pt x="1788" y="60"/>
                  </a:lnTo>
                  <a:lnTo>
                    <a:pt x="1800" y="60"/>
                  </a:lnTo>
                  <a:lnTo>
                    <a:pt x="1812" y="48"/>
                  </a:lnTo>
                  <a:lnTo>
                    <a:pt x="1812" y="36"/>
                  </a:lnTo>
                  <a:lnTo>
                    <a:pt x="1806" y="30"/>
                  </a:lnTo>
                  <a:lnTo>
                    <a:pt x="1794" y="24"/>
                  </a:lnTo>
                  <a:lnTo>
                    <a:pt x="1758" y="24"/>
                  </a:lnTo>
                  <a:lnTo>
                    <a:pt x="1710" y="48"/>
                  </a:lnTo>
                  <a:lnTo>
                    <a:pt x="1716" y="54"/>
                  </a:lnTo>
                  <a:lnTo>
                    <a:pt x="1728" y="60"/>
                  </a:lnTo>
                  <a:lnTo>
                    <a:pt x="1740" y="60"/>
                  </a:lnTo>
                  <a:close/>
                  <a:moveTo>
                    <a:pt x="2382" y="510"/>
                  </a:moveTo>
                  <a:lnTo>
                    <a:pt x="2400" y="504"/>
                  </a:lnTo>
                  <a:lnTo>
                    <a:pt x="2412" y="498"/>
                  </a:lnTo>
                  <a:lnTo>
                    <a:pt x="2412" y="486"/>
                  </a:lnTo>
                  <a:lnTo>
                    <a:pt x="2406" y="486"/>
                  </a:lnTo>
                  <a:lnTo>
                    <a:pt x="2400" y="480"/>
                  </a:lnTo>
                  <a:lnTo>
                    <a:pt x="2346" y="480"/>
                  </a:lnTo>
                  <a:lnTo>
                    <a:pt x="2346" y="492"/>
                  </a:lnTo>
                  <a:lnTo>
                    <a:pt x="2358" y="504"/>
                  </a:lnTo>
                  <a:lnTo>
                    <a:pt x="2370" y="510"/>
                  </a:lnTo>
                  <a:lnTo>
                    <a:pt x="2382" y="510"/>
                  </a:lnTo>
                  <a:close/>
                  <a:moveTo>
                    <a:pt x="1590" y="30"/>
                  </a:moveTo>
                  <a:lnTo>
                    <a:pt x="1548" y="24"/>
                  </a:lnTo>
                  <a:lnTo>
                    <a:pt x="1554" y="36"/>
                  </a:lnTo>
                  <a:lnTo>
                    <a:pt x="1590" y="30"/>
                  </a:lnTo>
                  <a:close/>
                  <a:moveTo>
                    <a:pt x="1890" y="696"/>
                  </a:moveTo>
                  <a:lnTo>
                    <a:pt x="1896" y="708"/>
                  </a:lnTo>
                  <a:lnTo>
                    <a:pt x="1920" y="720"/>
                  </a:lnTo>
                  <a:lnTo>
                    <a:pt x="1950" y="738"/>
                  </a:lnTo>
                  <a:lnTo>
                    <a:pt x="1974" y="744"/>
                  </a:lnTo>
                  <a:lnTo>
                    <a:pt x="1992" y="738"/>
                  </a:lnTo>
                  <a:lnTo>
                    <a:pt x="1980" y="720"/>
                  </a:lnTo>
                  <a:lnTo>
                    <a:pt x="1950" y="702"/>
                  </a:lnTo>
                  <a:lnTo>
                    <a:pt x="1914" y="696"/>
                  </a:lnTo>
                  <a:lnTo>
                    <a:pt x="1890" y="696"/>
                  </a:lnTo>
                  <a:close/>
                  <a:moveTo>
                    <a:pt x="3108" y="126"/>
                  </a:moveTo>
                  <a:lnTo>
                    <a:pt x="3120" y="108"/>
                  </a:lnTo>
                  <a:lnTo>
                    <a:pt x="3030" y="108"/>
                  </a:lnTo>
                  <a:lnTo>
                    <a:pt x="3108" y="126"/>
                  </a:lnTo>
                  <a:close/>
                  <a:moveTo>
                    <a:pt x="1560" y="102"/>
                  </a:moveTo>
                  <a:lnTo>
                    <a:pt x="1632" y="102"/>
                  </a:lnTo>
                  <a:lnTo>
                    <a:pt x="1608" y="84"/>
                  </a:lnTo>
                  <a:lnTo>
                    <a:pt x="1560" y="102"/>
                  </a:lnTo>
                  <a:close/>
                  <a:moveTo>
                    <a:pt x="1572" y="60"/>
                  </a:moveTo>
                  <a:lnTo>
                    <a:pt x="1584" y="66"/>
                  </a:lnTo>
                  <a:lnTo>
                    <a:pt x="1596" y="78"/>
                  </a:lnTo>
                  <a:lnTo>
                    <a:pt x="1620" y="66"/>
                  </a:lnTo>
                  <a:lnTo>
                    <a:pt x="1620" y="72"/>
                  </a:lnTo>
                  <a:lnTo>
                    <a:pt x="1644" y="72"/>
                  </a:lnTo>
                  <a:lnTo>
                    <a:pt x="1668" y="60"/>
                  </a:lnTo>
                  <a:lnTo>
                    <a:pt x="1674" y="54"/>
                  </a:lnTo>
                  <a:lnTo>
                    <a:pt x="1680" y="54"/>
                  </a:lnTo>
                  <a:lnTo>
                    <a:pt x="1626" y="48"/>
                  </a:lnTo>
                  <a:lnTo>
                    <a:pt x="1614" y="54"/>
                  </a:lnTo>
                  <a:lnTo>
                    <a:pt x="1608" y="54"/>
                  </a:lnTo>
                  <a:lnTo>
                    <a:pt x="1602" y="48"/>
                  </a:lnTo>
                  <a:lnTo>
                    <a:pt x="1584" y="48"/>
                  </a:lnTo>
                  <a:lnTo>
                    <a:pt x="1572" y="60"/>
                  </a:lnTo>
                  <a:close/>
                  <a:moveTo>
                    <a:pt x="1662" y="36"/>
                  </a:moveTo>
                  <a:lnTo>
                    <a:pt x="1602" y="36"/>
                  </a:lnTo>
                  <a:lnTo>
                    <a:pt x="1650" y="48"/>
                  </a:lnTo>
                  <a:lnTo>
                    <a:pt x="1662" y="36"/>
                  </a:lnTo>
                  <a:close/>
                  <a:moveTo>
                    <a:pt x="1542" y="522"/>
                  </a:moveTo>
                  <a:lnTo>
                    <a:pt x="1500" y="528"/>
                  </a:lnTo>
                  <a:lnTo>
                    <a:pt x="1512" y="552"/>
                  </a:lnTo>
                  <a:lnTo>
                    <a:pt x="1542" y="534"/>
                  </a:lnTo>
                  <a:lnTo>
                    <a:pt x="1524" y="558"/>
                  </a:lnTo>
                  <a:lnTo>
                    <a:pt x="1518" y="558"/>
                  </a:lnTo>
                  <a:lnTo>
                    <a:pt x="1512" y="564"/>
                  </a:lnTo>
                  <a:lnTo>
                    <a:pt x="1506" y="564"/>
                  </a:lnTo>
                  <a:lnTo>
                    <a:pt x="1494" y="570"/>
                  </a:lnTo>
                  <a:lnTo>
                    <a:pt x="1488" y="576"/>
                  </a:lnTo>
                  <a:lnTo>
                    <a:pt x="1488" y="582"/>
                  </a:lnTo>
                  <a:lnTo>
                    <a:pt x="1500" y="594"/>
                  </a:lnTo>
                  <a:lnTo>
                    <a:pt x="1524" y="606"/>
                  </a:lnTo>
                  <a:lnTo>
                    <a:pt x="1566" y="606"/>
                  </a:lnTo>
                  <a:lnTo>
                    <a:pt x="1590" y="612"/>
                  </a:lnTo>
                  <a:lnTo>
                    <a:pt x="1608" y="618"/>
                  </a:lnTo>
                  <a:lnTo>
                    <a:pt x="1614" y="624"/>
                  </a:lnTo>
                  <a:lnTo>
                    <a:pt x="1620" y="636"/>
                  </a:lnTo>
                  <a:lnTo>
                    <a:pt x="1620" y="648"/>
                  </a:lnTo>
                  <a:lnTo>
                    <a:pt x="1626" y="654"/>
                  </a:lnTo>
                  <a:lnTo>
                    <a:pt x="1626" y="660"/>
                  </a:lnTo>
                  <a:lnTo>
                    <a:pt x="1644" y="660"/>
                  </a:lnTo>
                  <a:lnTo>
                    <a:pt x="1662" y="666"/>
                  </a:lnTo>
                  <a:lnTo>
                    <a:pt x="1674" y="666"/>
                  </a:lnTo>
                  <a:lnTo>
                    <a:pt x="1692" y="672"/>
                  </a:lnTo>
                  <a:lnTo>
                    <a:pt x="1704" y="672"/>
                  </a:lnTo>
                  <a:lnTo>
                    <a:pt x="1818" y="666"/>
                  </a:lnTo>
                  <a:lnTo>
                    <a:pt x="1806" y="666"/>
                  </a:lnTo>
                  <a:lnTo>
                    <a:pt x="1734" y="642"/>
                  </a:lnTo>
                  <a:lnTo>
                    <a:pt x="1704" y="618"/>
                  </a:lnTo>
                  <a:lnTo>
                    <a:pt x="1692" y="600"/>
                  </a:lnTo>
                  <a:lnTo>
                    <a:pt x="1686" y="588"/>
                  </a:lnTo>
                  <a:lnTo>
                    <a:pt x="1674" y="582"/>
                  </a:lnTo>
                  <a:lnTo>
                    <a:pt x="1674" y="570"/>
                  </a:lnTo>
                  <a:lnTo>
                    <a:pt x="1668" y="564"/>
                  </a:lnTo>
                  <a:lnTo>
                    <a:pt x="1692" y="516"/>
                  </a:lnTo>
                  <a:lnTo>
                    <a:pt x="1686" y="510"/>
                  </a:lnTo>
                  <a:lnTo>
                    <a:pt x="1686" y="504"/>
                  </a:lnTo>
                  <a:lnTo>
                    <a:pt x="1674" y="504"/>
                  </a:lnTo>
                  <a:lnTo>
                    <a:pt x="1710" y="498"/>
                  </a:lnTo>
                  <a:lnTo>
                    <a:pt x="1698" y="480"/>
                  </a:lnTo>
                  <a:lnTo>
                    <a:pt x="1734" y="480"/>
                  </a:lnTo>
                  <a:lnTo>
                    <a:pt x="1710" y="468"/>
                  </a:lnTo>
                  <a:lnTo>
                    <a:pt x="1734" y="474"/>
                  </a:lnTo>
                  <a:lnTo>
                    <a:pt x="1740" y="462"/>
                  </a:lnTo>
                  <a:lnTo>
                    <a:pt x="1722" y="450"/>
                  </a:lnTo>
                  <a:lnTo>
                    <a:pt x="1764" y="450"/>
                  </a:lnTo>
                  <a:lnTo>
                    <a:pt x="1770" y="444"/>
                  </a:lnTo>
                  <a:lnTo>
                    <a:pt x="1752" y="426"/>
                  </a:lnTo>
                  <a:lnTo>
                    <a:pt x="1782" y="432"/>
                  </a:lnTo>
                  <a:lnTo>
                    <a:pt x="1782" y="402"/>
                  </a:lnTo>
                  <a:lnTo>
                    <a:pt x="1788" y="408"/>
                  </a:lnTo>
                  <a:lnTo>
                    <a:pt x="1800" y="414"/>
                  </a:lnTo>
                  <a:lnTo>
                    <a:pt x="1812" y="414"/>
                  </a:lnTo>
                  <a:lnTo>
                    <a:pt x="1830" y="408"/>
                  </a:lnTo>
                  <a:lnTo>
                    <a:pt x="1842" y="402"/>
                  </a:lnTo>
                  <a:lnTo>
                    <a:pt x="1860" y="390"/>
                  </a:lnTo>
                  <a:lnTo>
                    <a:pt x="1878" y="372"/>
                  </a:lnTo>
                  <a:lnTo>
                    <a:pt x="1896" y="372"/>
                  </a:lnTo>
                  <a:lnTo>
                    <a:pt x="1938" y="366"/>
                  </a:lnTo>
                  <a:lnTo>
                    <a:pt x="1992" y="354"/>
                  </a:lnTo>
                  <a:lnTo>
                    <a:pt x="2046" y="348"/>
                  </a:lnTo>
                  <a:lnTo>
                    <a:pt x="2094" y="336"/>
                  </a:lnTo>
                  <a:lnTo>
                    <a:pt x="2124" y="330"/>
                  </a:lnTo>
                  <a:lnTo>
                    <a:pt x="2136" y="324"/>
                  </a:lnTo>
                  <a:lnTo>
                    <a:pt x="2154" y="318"/>
                  </a:lnTo>
                  <a:lnTo>
                    <a:pt x="2160" y="312"/>
                  </a:lnTo>
                  <a:lnTo>
                    <a:pt x="2166" y="300"/>
                  </a:lnTo>
                  <a:lnTo>
                    <a:pt x="2166" y="294"/>
                  </a:lnTo>
                  <a:lnTo>
                    <a:pt x="2154" y="282"/>
                  </a:lnTo>
                  <a:lnTo>
                    <a:pt x="2136" y="276"/>
                  </a:lnTo>
                  <a:lnTo>
                    <a:pt x="2088" y="270"/>
                  </a:lnTo>
                  <a:lnTo>
                    <a:pt x="2046" y="276"/>
                  </a:lnTo>
                  <a:lnTo>
                    <a:pt x="2016" y="288"/>
                  </a:lnTo>
                  <a:lnTo>
                    <a:pt x="1980" y="300"/>
                  </a:lnTo>
                  <a:lnTo>
                    <a:pt x="1938" y="318"/>
                  </a:lnTo>
                  <a:lnTo>
                    <a:pt x="1860" y="318"/>
                  </a:lnTo>
                  <a:lnTo>
                    <a:pt x="1842" y="312"/>
                  </a:lnTo>
                  <a:lnTo>
                    <a:pt x="1824" y="312"/>
                  </a:lnTo>
                  <a:lnTo>
                    <a:pt x="1806" y="336"/>
                  </a:lnTo>
                  <a:lnTo>
                    <a:pt x="1782" y="318"/>
                  </a:lnTo>
                  <a:lnTo>
                    <a:pt x="1728" y="342"/>
                  </a:lnTo>
                  <a:lnTo>
                    <a:pt x="1698" y="342"/>
                  </a:lnTo>
                  <a:lnTo>
                    <a:pt x="1668" y="366"/>
                  </a:lnTo>
                  <a:lnTo>
                    <a:pt x="1692" y="372"/>
                  </a:lnTo>
                  <a:lnTo>
                    <a:pt x="1644" y="372"/>
                  </a:lnTo>
                  <a:lnTo>
                    <a:pt x="1614" y="378"/>
                  </a:lnTo>
                  <a:lnTo>
                    <a:pt x="1614" y="396"/>
                  </a:lnTo>
                  <a:lnTo>
                    <a:pt x="1638" y="378"/>
                  </a:lnTo>
                  <a:lnTo>
                    <a:pt x="1644" y="396"/>
                  </a:lnTo>
                  <a:lnTo>
                    <a:pt x="1668" y="396"/>
                  </a:lnTo>
                  <a:lnTo>
                    <a:pt x="1662" y="408"/>
                  </a:lnTo>
                  <a:lnTo>
                    <a:pt x="1620" y="408"/>
                  </a:lnTo>
                  <a:lnTo>
                    <a:pt x="1614" y="420"/>
                  </a:lnTo>
                  <a:lnTo>
                    <a:pt x="1644" y="426"/>
                  </a:lnTo>
                  <a:lnTo>
                    <a:pt x="1596" y="432"/>
                  </a:lnTo>
                  <a:lnTo>
                    <a:pt x="1632" y="438"/>
                  </a:lnTo>
                  <a:lnTo>
                    <a:pt x="1584" y="444"/>
                  </a:lnTo>
                  <a:lnTo>
                    <a:pt x="1584" y="462"/>
                  </a:lnTo>
                  <a:lnTo>
                    <a:pt x="1554" y="474"/>
                  </a:lnTo>
                  <a:lnTo>
                    <a:pt x="1560" y="486"/>
                  </a:lnTo>
                  <a:lnTo>
                    <a:pt x="1602" y="468"/>
                  </a:lnTo>
                  <a:lnTo>
                    <a:pt x="1590" y="498"/>
                  </a:lnTo>
                  <a:lnTo>
                    <a:pt x="1554" y="498"/>
                  </a:lnTo>
                  <a:lnTo>
                    <a:pt x="1542" y="504"/>
                  </a:lnTo>
                  <a:lnTo>
                    <a:pt x="1542" y="522"/>
                  </a:lnTo>
                  <a:close/>
                  <a:moveTo>
                    <a:pt x="5778" y="498"/>
                  </a:moveTo>
                  <a:lnTo>
                    <a:pt x="5850" y="486"/>
                  </a:lnTo>
                  <a:lnTo>
                    <a:pt x="5958" y="504"/>
                  </a:lnTo>
                  <a:lnTo>
                    <a:pt x="5952" y="492"/>
                  </a:lnTo>
                  <a:lnTo>
                    <a:pt x="5940" y="486"/>
                  </a:lnTo>
                  <a:lnTo>
                    <a:pt x="5928" y="474"/>
                  </a:lnTo>
                  <a:lnTo>
                    <a:pt x="5904" y="462"/>
                  </a:lnTo>
                  <a:lnTo>
                    <a:pt x="5844" y="462"/>
                  </a:lnTo>
                  <a:lnTo>
                    <a:pt x="5808" y="468"/>
                  </a:lnTo>
                  <a:lnTo>
                    <a:pt x="5796" y="468"/>
                  </a:lnTo>
                  <a:lnTo>
                    <a:pt x="5778" y="498"/>
                  </a:lnTo>
                  <a:close/>
                  <a:moveTo>
                    <a:pt x="5784" y="378"/>
                  </a:moveTo>
                  <a:lnTo>
                    <a:pt x="5838" y="384"/>
                  </a:lnTo>
                  <a:lnTo>
                    <a:pt x="5844" y="378"/>
                  </a:lnTo>
                  <a:lnTo>
                    <a:pt x="5850" y="366"/>
                  </a:lnTo>
                  <a:lnTo>
                    <a:pt x="5838" y="354"/>
                  </a:lnTo>
                  <a:lnTo>
                    <a:pt x="5802" y="354"/>
                  </a:lnTo>
                  <a:lnTo>
                    <a:pt x="5742" y="342"/>
                  </a:lnTo>
                  <a:lnTo>
                    <a:pt x="5724" y="342"/>
                  </a:lnTo>
                  <a:lnTo>
                    <a:pt x="5718" y="348"/>
                  </a:lnTo>
                  <a:lnTo>
                    <a:pt x="5730" y="354"/>
                  </a:lnTo>
                  <a:lnTo>
                    <a:pt x="5742" y="366"/>
                  </a:lnTo>
                  <a:lnTo>
                    <a:pt x="5754" y="372"/>
                  </a:lnTo>
                  <a:lnTo>
                    <a:pt x="5772" y="372"/>
                  </a:lnTo>
                  <a:lnTo>
                    <a:pt x="5778" y="378"/>
                  </a:lnTo>
                  <a:lnTo>
                    <a:pt x="5784" y="378"/>
                  </a:lnTo>
                  <a:close/>
                  <a:moveTo>
                    <a:pt x="5724" y="432"/>
                  </a:moveTo>
                  <a:lnTo>
                    <a:pt x="5712" y="444"/>
                  </a:lnTo>
                  <a:lnTo>
                    <a:pt x="5712" y="456"/>
                  </a:lnTo>
                  <a:lnTo>
                    <a:pt x="5724" y="462"/>
                  </a:lnTo>
                  <a:lnTo>
                    <a:pt x="5772" y="462"/>
                  </a:lnTo>
                  <a:lnTo>
                    <a:pt x="5778" y="456"/>
                  </a:lnTo>
                  <a:lnTo>
                    <a:pt x="5778" y="450"/>
                  </a:lnTo>
                  <a:lnTo>
                    <a:pt x="5766" y="438"/>
                  </a:lnTo>
                  <a:lnTo>
                    <a:pt x="5742" y="426"/>
                  </a:lnTo>
                  <a:lnTo>
                    <a:pt x="5730" y="426"/>
                  </a:lnTo>
                  <a:lnTo>
                    <a:pt x="5724" y="432"/>
                  </a:lnTo>
                  <a:close/>
                  <a:moveTo>
                    <a:pt x="3072" y="96"/>
                  </a:moveTo>
                  <a:lnTo>
                    <a:pt x="3192" y="96"/>
                  </a:lnTo>
                  <a:lnTo>
                    <a:pt x="3204" y="90"/>
                  </a:lnTo>
                  <a:lnTo>
                    <a:pt x="3228" y="90"/>
                  </a:lnTo>
                  <a:lnTo>
                    <a:pt x="3240" y="84"/>
                  </a:lnTo>
                  <a:lnTo>
                    <a:pt x="3240" y="72"/>
                  </a:lnTo>
                  <a:lnTo>
                    <a:pt x="3222" y="60"/>
                  </a:lnTo>
                  <a:lnTo>
                    <a:pt x="3192" y="42"/>
                  </a:lnTo>
                  <a:lnTo>
                    <a:pt x="3156" y="30"/>
                  </a:lnTo>
                  <a:lnTo>
                    <a:pt x="3132" y="24"/>
                  </a:lnTo>
                  <a:lnTo>
                    <a:pt x="3120" y="18"/>
                  </a:lnTo>
                  <a:lnTo>
                    <a:pt x="3108" y="18"/>
                  </a:lnTo>
                  <a:lnTo>
                    <a:pt x="3096" y="12"/>
                  </a:lnTo>
                  <a:lnTo>
                    <a:pt x="3060" y="12"/>
                  </a:lnTo>
                  <a:lnTo>
                    <a:pt x="3048" y="18"/>
                  </a:lnTo>
                  <a:lnTo>
                    <a:pt x="3036" y="18"/>
                  </a:lnTo>
                  <a:lnTo>
                    <a:pt x="3030" y="30"/>
                  </a:lnTo>
                  <a:lnTo>
                    <a:pt x="3030" y="42"/>
                  </a:lnTo>
                  <a:lnTo>
                    <a:pt x="3036" y="54"/>
                  </a:lnTo>
                  <a:lnTo>
                    <a:pt x="3048" y="66"/>
                  </a:lnTo>
                  <a:lnTo>
                    <a:pt x="3054" y="78"/>
                  </a:lnTo>
                  <a:lnTo>
                    <a:pt x="3072" y="96"/>
                  </a:lnTo>
                  <a:close/>
                  <a:moveTo>
                    <a:pt x="6138" y="408"/>
                  </a:moveTo>
                  <a:lnTo>
                    <a:pt x="6144" y="402"/>
                  </a:lnTo>
                  <a:lnTo>
                    <a:pt x="6132" y="396"/>
                  </a:lnTo>
                  <a:lnTo>
                    <a:pt x="6102" y="390"/>
                  </a:lnTo>
                  <a:lnTo>
                    <a:pt x="6036" y="390"/>
                  </a:lnTo>
                  <a:lnTo>
                    <a:pt x="6012" y="366"/>
                  </a:lnTo>
                  <a:lnTo>
                    <a:pt x="6000" y="360"/>
                  </a:lnTo>
                  <a:lnTo>
                    <a:pt x="5970" y="360"/>
                  </a:lnTo>
                  <a:lnTo>
                    <a:pt x="5958" y="366"/>
                  </a:lnTo>
                  <a:lnTo>
                    <a:pt x="5910" y="366"/>
                  </a:lnTo>
                  <a:lnTo>
                    <a:pt x="5946" y="390"/>
                  </a:lnTo>
                  <a:lnTo>
                    <a:pt x="5964" y="396"/>
                  </a:lnTo>
                  <a:lnTo>
                    <a:pt x="6000" y="402"/>
                  </a:lnTo>
                  <a:lnTo>
                    <a:pt x="6054" y="414"/>
                  </a:lnTo>
                  <a:lnTo>
                    <a:pt x="6102" y="414"/>
                  </a:lnTo>
                  <a:lnTo>
                    <a:pt x="6138" y="408"/>
                  </a:lnTo>
                  <a:close/>
                  <a:moveTo>
                    <a:pt x="7602" y="744"/>
                  </a:moveTo>
                  <a:lnTo>
                    <a:pt x="7596" y="732"/>
                  </a:lnTo>
                  <a:lnTo>
                    <a:pt x="7572" y="726"/>
                  </a:lnTo>
                  <a:lnTo>
                    <a:pt x="7512" y="714"/>
                  </a:lnTo>
                  <a:lnTo>
                    <a:pt x="7500" y="714"/>
                  </a:lnTo>
                  <a:lnTo>
                    <a:pt x="7512" y="726"/>
                  </a:lnTo>
                  <a:lnTo>
                    <a:pt x="7548" y="738"/>
                  </a:lnTo>
                  <a:lnTo>
                    <a:pt x="7584" y="744"/>
                  </a:lnTo>
                  <a:lnTo>
                    <a:pt x="7602" y="744"/>
                  </a:lnTo>
                  <a:close/>
                  <a:moveTo>
                    <a:pt x="3162" y="120"/>
                  </a:moveTo>
                  <a:lnTo>
                    <a:pt x="3216" y="138"/>
                  </a:lnTo>
                  <a:lnTo>
                    <a:pt x="3246" y="144"/>
                  </a:lnTo>
                  <a:lnTo>
                    <a:pt x="3264" y="144"/>
                  </a:lnTo>
                  <a:lnTo>
                    <a:pt x="3312" y="138"/>
                  </a:lnTo>
                  <a:lnTo>
                    <a:pt x="3372" y="156"/>
                  </a:lnTo>
                  <a:lnTo>
                    <a:pt x="3432" y="156"/>
                  </a:lnTo>
                  <a:lnTo>
                    <a:pt x="3426" y="138"/>
                  </a:lnTo>
                  <a:lnTo>
                    <a:pt x="3402" y="102"/>
                  </a:lnTo>
                  <a:lnTo>
                    <a:pt x="3384" y="96"/>
                  </a:lnTo>
                  <a:lnTo>
                    <a:pt x="3372" y="90"/>
                  </a:lnTo>
                  <a:lnTo>
                    <a:pt x="3354" y="96"/>
                  </a:lnTo>
                  <a:lnTo>
                    <a:pt x="3318" y="114"/>
                  </a:lnTo>
                  <a:lnTo>
                    <a:pt x="3294" y="90"/>
                  </a:lnTo>
                  <a:lnTo>
                    <a:pt x="3282" y="90"/>
                  </a:lnTo>
                  <a:lnTo>
                    <a:pt x="3210" y="102"/>
                  </a:lnTo>
                  <a:lnTo>
                    <a:pt x="3174" y="114"/>
                  </a:lnTo>
                  <a:lnTo>
                    <a:pt x="3162" y="120"/>
                  </a:lnTo>
                  <a:close/>
                  <a:moveTo>
                    <a:pt x="3582" y="198"/>
                  </a:moveTo>
                  <a:lnTo>
                    <a:pt x="3744" y="192"/>
                  </a:lnTo>
                  <a:lnTo>
                    <a:pt x="3702" y="168"/>
                  </a:lnTo>
                  <a:lnTo>
                    <a:pt x="3696" y="168"/>
                  </a:lnTo>
                  <a:lnTo>
                    <a:pt x="3690" y="162"/>
                  </a:lnTo>
                  <a:lnTo>
                    <a:pt x="3666" y="150"/>
                  </a:lnTo>
                  <a:lnTo>
                    <a:pt x="3648" y="144"/>
                  </a:lnTo>
                  <a:lnTo>
                    <a:pt x="3636" y="138"/>
                  </a:lnTo>
                  <a:lnTo>
                    <a:pt x="3618" y="138"/>
                  </a:lnTo>
                  <a:lnTo>
                    <a:pt x="3606" y="144"/>
                  </a:lnTo>
                  <a:lnTo>
                    <a:pt x="3600" y="150"/>
                  </a:lnTo>
                  <a:lnTo>
                    <a:pt x="3588" y="156"/>
                  </a:lnTo>
                  <a:lnTo>
                    <a:pt x="3588" y="150"/>
                  </a:lnTo>
                  <a:lnTo>
                    <a:pt x="3582" y="144"/>
                  </a:lnTo>
                  <a:lnTo>
                    <a:pt x="3576" y="132"/>
                  </a:lnTo>
                  <a:lnTo>
                    <a:pt x="3570" y="126"/>
                  </a:lnTo>
                  <a:lnTo>
                    <a:pt x="3546" y="114"/>
                  </a:lnTo>
                  <a:lnTo>
                    <a:pt x="3522" y="126"/>
                  </a:lnTo>
                  <a:lnTo>
                    <a:pt x="3504" y="162"/>
                  </a:lnTo>
                  <a:lnTo>
                    <a:pt x="3498" y="192"/>
                  </a:lnTo>
                  <a:lnTo>
                    <a:pt x="3492" y="210"/>
                  </a:lnTo>
                  <a:lnTo>
                    <a:pt x="3516" y="222"/>
                  </a:lnTo>
                  <a:lnTo>
                    <a:pt x="3534" y="216"/>
                  </a:lnTo>
                  <a:lnTo>
                    <a:pt x="3546" y="216"/>
                  </a:lnTo>
                  <a:lnTo>
                    <a:pt x="3582" y="198"/>
                  </a:lnTo>
                  <a:close/>
                  <a:moveTo>
                    <a:pt x="5622" y="420"/>
                  </a:moveTo>
                  <a:lnTo>
                    <a:pt x="5640" y="390"/>
                  </a:lnTo>
                  <a:lnTo>
                    <a:pt x="5754" y="390"/>
                  </a:lnTo>
                  <a:lnTo>
                    <a:pt x="5688" y="360"/>
                  </a:lnTo>
                  <a:lnTo>
                    <a:pt x="5700" y="336"/>
                  </a:lnTo>
                  <a:lnTo>
                    <a:pt x="5610" y="318"/>
                  </a:lnTo>
                  <a:lnTo>
                    <a:pt x="5628" y="348"/>
                  </a:lnTo>
                  <a:lnTo>
                    <a:pt x="5616" y="342"/>
                  </a:lnTo>
                  <a:lnTo>
                    <a:pt x="5592" y="336"/>
                  </a:lnTo>
                  <a:lnTo>
                    <a:pt x="5556" y="330"/>
                  </a:lnTo>
                  <a:lnTo>
                    <a:pt x="5514" y="318"/>
                  </a:lnTo>
                  <a:lnTo>
                    <a:pt x="5454" y="318"/>
                  </a:lnTo>
                  <a:lnTo>
                    <a:pt x="5448" y="330"/>
                  </a:lnTo>
                  <a:lnTo>
                    <a:pt x="5460" y="354"/>
                  </a:lnTo>
                  <a:lnTo>
                    <a:pt x="5496" y="372"/>
                  </a:lnTo>
                  <a:lnTo>
                    <a:pt x="5538" y="390"/>
                  </a:lnTo>
                  <a:lnTo>
                    <a:pt x="5574" y="408"/>
                  </a:lnTo>
                  <a:lnTo>
                    <a:pt x="5610" y="414"/>
                  </a:lnTo>
                  <a:lnTo>
                    <a:pt x="5622" y="420"/>
                  </a:lnTo>
                  <a:close/>
                  <a:moveTo>
                    <a:pt x="4320" y="432"/>
                  </a:moveTo>
                  <a:lnTo>
                    <a:pt x="4368" y="444"/>
                  </a:lnTo>
                  <a:lnTo>
                    <a:pt x="4380" y="444"/>
                  </a:lnTo>
                  <a:lnTo>
                    <a:pt x="4392" y="438"/>
                  </a:lnTo>
                  <a:lnTo>
                    <a:pt x="4398" y="438"/>
                  </a:lnTo>
                  <a:lnTo>
                    <a:pt x="4404" y="432"/>
                  </a:lnTo>
                  <a:lnTo>
                    <a:pt x="4404" y="426"/>
                  </a:lnTo>
                  <a:lnTo>
                    <a:pt x="4398" y="426"/>
                  </a:lnTo>
                  <a:lnTo>
                    <a:pt x="4362" y="414"/>
                  </a:lnTo>
                  <a:lnTo>
                    <a:pt x="4344" y="420"/>
                  </a:lnTo>
                  <a:lnTo>
                    <a:pt x="4332" y="420"/>
                  </a:lnTo>
                  <a:lnTo>
                    <a:pt x="4320" y="432"/>
                  </a:lnTo>
                  <a:close/>
                  <a:moveTo>
                    <a:pt x="5424" y="354"/>
                  </a:moveTo>
                  <a:lnTo>
                    <a:pt x="5370" y="336"/>
                  </a:lnTo>
                  <a:lnTo>
                    <a:pt x="5394" y="366"/>
                  </a:lnTo>
                  <a:lnTo>
                    <a:pt x="5424" y="354"/>
                  </a:lnTo>
                  <a:close/>
                  <a:moveTo>
                    <a:pt x="7986" y="666"/>
                  </a:moveTo>
                  <a:lnTo>
                    <a:pt x="8034" y="654"/>
                  </a:lnTo>
                  <a:lnTo>
                    <a:pt x="8088" y="654"/>
                  </a:lnTo>
                  <a:lnTo>
                    <a:pt x="8100" y="648"/>
                  </a:lnTo>
                  <a:lnTo>
                    <a:pt x="8106" y="642"/>
                  </a:lnTo>
                  <a:lnTo>
                    <a:pt x="8106" y="636"/>
                  </a:lnTo>
                  <a:lnTo>
                    <a:pt x="8100" y="630"/>
                  </a:lnTo>
                  <a:lnTo>
                    <a:pt x="8088" y="630"/>
                  </a:lnTo>
                  <a:lnTo>
                    <a:pt x="8052" y="618"/>
                  </a:lnTo>
                  <a:lnTo>
                    <a:pt x="8028" y="612"/>
                  </a:lnTo>
                  <a:lnTo>
                    <a:pt x="8010" y="606"/>
                  </a:lnTo>
                  <a:lnTo>
                    <a:pt x="7968" y="606"/>
                  </a:lnTo>
                  <a:lnTo>
                    <a:pt x="7944" y="618"/>
                  </a:lnTo>
                  <a:lnTo>
                    <a:pt x="7938" y="630"/>
                  </a:lnTo>
                  <a:lnTo>
                    <a:pt x="7938" y="654"/>
                  </a:lnTo>
                  <a:lnTo>
                    <a:pt x="7944" y="666"/>
                  </a:lnTo>
                  <a:lnTo>
                    <a:pt x="7950" y="666"/>
                  </a:lnTo>
                  <a:lnTo>
                    <a:pt x="7962" y="672"/>
                  </a:lnTo>
                  <a:lnTo>
                    <a:pt x="7968" y="672"/>
                  </a:lnTo>
                  <a:lnTo>
                    <a:pt x="7980" y="666"/>
                  </a:lnTo>
                  <a:lnTo>
                    <a:pt x="7986" y="666"/>
                  </a:lnTo>
                  <a:close/>
                  <a:moveTo>
                    <a:pt x="162" y="1788"/>
                  </a:moveTo>
                  <a:lnTo>
                    <a:pt x="150" y="1788"/>
                  </a:lnTo>
                  <a:lnTo>
                    <a:pt x="138" y="1794"/>
                  </a:lnTo>
                  <a:lnTo>
                    <a:pt x="114" y="1794"/>
                  </a:lnTo>
                  <a:lnTo>
                    <a:pt x="108" y="1788"/>
                  </a:lnTo>
                  <a:lnTo>
                    <a:pt x="96" y="1788"/>
                  </a:lnTo>
                  <a:lnTo>
                    <a:pt x="96" y="1782"/>
                  </a:lnTo>
                  <a:lnTo>
                    <a:pt x="84" y="1782"/>
                  </a:lnTo>
                  <a:lnTo>
                    <a:pt x="84" y="1788"/>
                  </a:lnTo>
                  <a:lnTo>
                    <a:pt x="72" y="1800"/>
                  </a:lnTo>
                  <a:lnTo>
                    <a:pt x="12" y="1800"/>
                  </a:lnTo>
                  <a:lnTo>
                    <a:pt x="0" y="1812"/>
                  </a:lnTo>
                  <a:lnTo>
                    <a:pt x="0" y="1818"/>
                  </a:lnTo>
                  <a:lnTo>
                    <a:pt x="12" y="1830"/>
                  </a:lnTo>
                  <a:lnTo>
                    <a:pt x="6" y="1842"/>
                  </a:lnTo>
                  <a:lnTo>
                    <a:pt x="12" y="1848"/>
                  </a:lnTo>
                  <a:lnTo>
                    <a:pt x="18" y="1848"/>
                  </a:lnTo>
                  <a:lnTo>
                    <a:pt x="24" y="1842"/>
                  </a:lnTo>
                  <a:lnTo>
                    <a:pt x="48" y="1842"/>
                  </a:lnTo>
                  <a:lnTo>
                    <a:pt x="54" y="1848"/>
                  </a:lnTo>
                  <a:lnTo>
                    <a:pt x="66" y="1848"/>
                  </a:lnTo>
                  <a:lnTo>
                    <a:pt x="72" y="1854"/>
                  </a:lnTo>
                  <a:lnTo>
                    <a:pt x="162" y="1854"/>
                  </a:lnTo>
                  <a:lnTo>
                    <a:pt x="162" y="1848"/>
                  </a:lnTo>
                  <a:lnTo>
                    <a:pt x="168" y="1848"/>
                  </a:lnTo>
                  <a:lnTo>
                    <a:pt x="162" y="1830"/>
                  </a:lnTo>
                  <a:lnTo>
                    <a:pt x="174" y="1818"/>
                  </a:lnTo>
                  <a:lnTo>
                    <a:pt x="174" y="1800"/>
                  </a:lnTo>
                  <a:lnTo>
                    <a:pt x="168" y="1788"/>
                  </a:lnTo>
                  <a:lnTo>
                    <a:pt x="162" y="1788"/>
                  </a:lnTo>
                  <a:close/>
                  <a:moveTo>
                    <a:pt x="1038" y="90"/>
                  </a:moveTo>
                  <a:lnTo>
                    <a:pt x="1062" y="72"/>
                  </a:lnTo>
                  <a:lnTo>
                    <a:pt x="1032" y="72"/>
                  </a:lnTo>
                  <a:lnTo>
                    <a:pt x="1032" y="84"/>
                  </a:lnTo>
                  <a:lnTo>
                    <a:pt x="1038" y="90"/>
                  </a:lnTo>
                  <a:close/>
                  <a:moveTo>
                    <a:pt x="990" y="72"/>
                  </a:moveTo>
                  <a:lnTo>
                    <a:pt x="1074" y="54"/>
                  </a:lnTo>
                  <a:lnTo>
                    <a:pt x="1044" y="42"/>
                  </a:lnTo>
                  <a:lnTo>
                    <a:pt x="996" y="54"/>
                  </a:lnTo>
                  <a:lnTo>
                    <a:pt x="948" y="54"/>
                  </a:lnTo>
                  <a:lnTo>
                    <a:pt x="966" y="66"/>
                  </a:lnTo>
                  <a:lnTo>
                    <a:pt x="990" y="72"/>
                  </a:lnTo>
                  <a:close/>
                  <a:moveTo>
                    <a:pt x="1122" y="90"/>
                  </a:moveTo>
                  <a:lnTo>
                    <a:pt x="1128" y="78"/>
                  </a:lnTo>
                  <a:lnTo>
                    <a:pt x="1152" y="78"/>
                  </a:lnTo>
                  <a:lnTo>
                    <a:pt x="1164" y="66"/>
                  </a:lnTo>
                  <a:lnTo>
                    <a:pt x="1218" y="66"/>
                  </a:lnTo>
                  <a:lnTo>
                    <a:pt x="1218" y="60"/>
                  </a:lnTo>
                  <a:lnTo>
                    <a:pt x="1206" y="54"/>
                  </a:lnTo>
                  <a:lnTo>
                    <a:pt x="1182" y="54"/>
                  </a:lnTo>
                  <a:lnTo>
                    <a:pt x="1182" y="48"/>
                  </a:lnTo>
                  <a:lnTo>
                    <a:pt x="1176" y="48"/>
                  </a:lnTo>
                  <a:lnTo>
                    <a:pt x="1164" y="42"/>
                  </a:lnTo>
                  <a:lnTo>
                    <a:pt x="1140" y="42"/>
                  </a:lnTo>
                  <a:lnTo>
                    <a:pt x="1134" y="48"/>
                  </a:lnTo>
                  <a:lnTo>
                    <a:pt x="1128" y="60"/>
                  </a:lnTo>
                  <a:lnTo>
                    <a:pt x="1128" y="66"/>
                  </a:lnTo>
                  <a:lnTo>
                    <a:pt x="1122" y="66"/>
                  </a:lnTo>
                  <a:lnTo>
                    <a:pt x="1116" y="72"/>
                  </a:lnTo>
                  <a:lnTo>
                    <a:pt x="1104" y="72"/>
                  </a:lnTo>
                  <a:lnTo>
                    <a:pt x="1086" y="78"/>
                  </a:lnTo>
                  <a:lnTo>
                    <a:pt x="1080" y="78"/>
                  </a:lnTo>
                  <a:lnTo>
                    <a:pt x="1074" y="84"/>
                  </a:lnTo>
                  <a:lnTo>
                    <a:pt x="1080" y="84"/>
                  </a:lnTo>
                  <a:lnTo>
                    <a:pt x="1092" y="90"/>
                  </a:lnTo>
                  <a:lnTo>
                    <a:pt x="1122" y="90"/>
                  </a:lnTo>
                  <a:close/>
                  <a:moveTo>
                    <a:pt x="1176" y="78"/>
                  </a:moveTo>
                  <a:lnTo>
                    <a:pt x="1158" y="90"/>
                  </a:lnTo>
                  <a:lnTo>
                    <a:pt x="1176" y="102"/>
                  </a:lnTo>
                  <a:lnTo>
                    <a:pt x="1194" y="108"/>
                  </a:lnTo>
                  <a:lnTo>
                    <a:pt x="1248" y="102"/>
                  </a:lnTo>
                  <a:lnTo>
                    <a:pt x="1242" y="90"/>
                  </a:lnTo>
                  <a:lnTo>
                    <a:pt x="1212" y="90"/>
                  </a:lnTo>
                  <a:lnTo>
                    <a:pt x="1176" y="78"/>
                  </a:lnTo>
                  <a:close/>
                  <a:moveTo>
                    <a:pt x="7812" y="2436"/>
                  </a:moveTo>
                  <a:lnTo>
                    <a:pt x="7782" y="2400"/>
                  </a:lnTo>
                  <a:lnTo>
                    <a:pt x="7776" y="2400"/>
                  </a:lnTo>
                  <a:lnTo>
                    <a:pt x="7770" y="2394"/>
                  </a:lnTo>
                  <a:lnTo>
                    <a:pt x="7752" y="2388"/>
                  </a:lnTo>
                  <a:lnTo>
                    <a:pt x="7728" y="2364"/>
                  </a:lnTo>
                  <a:lnTo>
                    <a:pt x="7722" y="2352"/>
                  </a:lnTo>
                  <a:lnTo>
                    <a:pt x="7704" y="2298"/>
                  </a:lnTo>
                  <a:lnTo>
                    <a:pt x="7698" y="2286"/>
                  </a:lnTo>
                  <a:lnTo>
                    <a:pt x="7698" y="2274"/>
                  </a:lnTo>
                  <a:lnTo>
                    <a:pt x="7674" y="2250"/>
                  </a:lnTo>
                  <a:lnTo>
                    <a:pt x="7680" y="2244"/>
                  </a:lnTo>
                  <a:lnTo>
                    <a:pt x="7698" y="2244"/>
                  </a:lnTo>
                  <a:lnTo>
                    <a:pt x="7770" y="2268"/>
                  </a:lnTo>
                  <a:lnTo>
                    <a:pt x="7800" y="2280"/>
                  </a:lnTo>
                  <a:lnTo>
                    <a:pt x="7812" y="2286"/>
                  </a:lnTo>
                  <a:lnTo>
                    <a:pt x="7740" y="2232"/>
                  </a:lnTo>
                  <a:lnTo>
                    <a:pt x="7734" y="2226"/>
                  </a:lnTo>
                  <a:lnTo>
                    <a:pt x="7722" y="2202"/>
                  </a:lnTo>
                  <a:lnTo>
                    <a:pt x="7710" y="2196"/>
                  </a:lnTo>
                  <a:lnTo>
                    <a:pt x="7704" y="2184"/>
                  </a:lnTo>
                  <a:lnTo>
                    <a:pt x="7698" y="2178"/>
                  </a:lnTo>
                  <a:lnTo>
                    <a:pt x="7674" y="2166"/>
                  </a:lnTo>
                  <a:lnTo>
                    <a:pt x="7668" y="2160"/>
                  </a:lnTo>
                  <a:lnTo>
                    <a:pt x="7656" y="2154"/>
                  </a:lnTo>
                  <a:lnTo>
                    <a:pt x="7578" y="2070"/>
                  </a:lnTo>
                  <a:lnTo>
                    <a:pt x="7554" y="2070"/>
                  </a:lnTo>
                  <a:lnTo>
                    <a:pt x="7542" y="2040"/>
                  </a:lnTo>
                  <a:lnTo>
                    <a:pt x="7524" y="2040"/>
                  </a:lnTo>
                  <a:lnTo>
                    <a:pt x="7512" y="2028"/>
                  </a:lnTo>
                  <a:lnTo>
                    <a:pt x="7500" y="2004"/>
                  </a:lnTo>
                  <a:lnTo>
                    <a:pt x="7500" y="1980"/>
                  </a:lnTo>
                  <a:lnTo>
                    <a:pt x="7470" y="1944"/>
                  </a:lnTo>
                  <a:lnTo>
                    <a:pt x="7446" y="1950"/>
                  </a:lnTo>
                  <a:lnTo>
                    <a:pt x="7434" y="1920"/>
                  </a:lnTo>
                  <a:lnTo>
                    <a:pt x="7392" y="1890"/>
                  </a:lnTo>
                  <a:lnTo>
                    <a:pt x="7380" y="1866"/>
                  </a:lnTo>
                  <a:lnTo>
                    <a:pt x="7368" y="1860"/>
                  </a:lnTo>
                  <a:lnTo>
                    <a:pt x="7362" y="1854"/>
                  </a:lnTo>
                  <a:lnTo>
                    <a:pt x="7344" y="1854"/>
                  </a:lnTo>
                  <a:lnTo>
                    <a:pt x="7344" y="1860"/>
                  </a:lnTo>
                  <a:lnTo>
                    <a:pt x="7392" y="1908"/>
                  </a:lnTo>
                  <a:lnTo>
                    <a:pt x="7392" y="1914"/>
                  </a:lnTo>
                  <a:lnTo>
                    <a:pt x="7386" y="1914"/>
                  </a:lnTo>
                  <a:lnTo>
                    <a:pt x="7380" y="1908"/>
                  </a:lnTo>
                  <a:lnTo>
                    <a:pt x="7368" y="1908"/>
                  </a:lnTo>
                  <a:lnTo>
                    <a:pt x="7362" y="1914"/>
                  </a:lnTo>
                  <a:lnTo>
                    <a:pt x="7362" y="1926"/>
                  </a:lnTo>
                  <a:lnTo>
                    <a:pt x="7374" y="1950"/>
                  </a:lnTo>
                  <a:lnTo>
                    <a:pt x="7386" y="1962"/>
                  </a:lnTo>
                  <a:lnTo>
                    <a:pt x="7392" y="1974"/>
                  </a:lnTo>
                  <a:lnTo>
                    <a:pt x="7404" y="1980"/>
                  </a:lnTo>
                  <a:lnTo>
                    <a:pt x="7404" y="1992"/>
                  </a:lnTo>
                  <a:lnTo>
                    <a:pt x="7416" y="2016"/>
                  </a:lnTo>
                  <a:lnTo>
                    <a:pt x="7422" y="2022"/>
                  </a:lnTo>
                  <a:lnTo>
                    <a:pt x="7440" y="2034"/>
                  </a:lnTo>
                  <a:lnTo>
                    <a:pt x="7470" y="2052"/>
                  </a:lnTo>
                  <a:lnTo>
                    <a:pt x="7500" y="2076"/>
                  </a:lnTo>
                  <a:lnTo>
                    <a:pt x="7518" y="2100"/>
                  </a:lnTo>
                  <a:lnTo>
                    <a:pt x="7524" y="2112"/>
                  </a:lnTo>
                  <a:lnTo>
                    <a:pt x="7536" y="2130"/>
                  </a:lnTo>
                  <a:lnTo>
                    <a:pt x="7536" y="2142"/>
                  </a:lnTo>
                  <a:lnTo>
                    <a:pt x="7548" y="2154"/>
                  </a:lnTo>
                  <a:lnTo>
                    <a:pt x="7554" y="2166"/>
                  </a:lnTo>
                  <a:lnTo>
                    <a:pt x="7572" y="2184"/>
                  </a:lnTo>
                  <a:lnTo>
                    <a:pt x="7590" y="2208"/>
                  </a:lnTo>
                  <a:lnTo>
                    <a:pt x="7608" y="2238"/>
                  </a:lnTo>
                  <a:lnTo>
                    <a:pt x="7620" y="2262"/>
                  </a:lnTo>
                  <a:lnTo>
                    <a:pt x="7626" y="2268"/>
                  </a:lnTo>
                  <a:lnTo>
                    <a:pt x="7626" y="2280"/>
                  </a:lnTo>
                  <a:lnTo>
                    <a:pt x="7632" y="2292"/>
                  </a:lnTo>
                  <a:lnTo>
                    <a:pt x="7644" y="2304"/>
                  </a:lnTo>
                  <a:lnTo>
                    <a:pt x="7656" y="2304"/>
                  </a:lnTo>
                  <a:lnTo>
                    <a:pt x="7668" y="2310"/>
                  </a:lnTo>
                  <a:lnTo>
                    <a:pt x="7674" y="2322"/>
                  </a:lnTo>
                  <a:lnTo>
                    <a:pt x="7686" y="2334"/>
                  </a:lnTo>
                  <a:lnTo>
                    <a:pt x="7698" y="2358"/>
                  </a:lnTo>
                  <a:lnTo>
                    <a:pt x="7698" y="2376"/>
                  </a:lnTo>
                  <a:lnTo>
                    <a:pt x="7740" y="2412"/>
                  </a:lnTo>
                  <a:lnTo>
                    <a:pt x="7752" y="2466"/>
                  </a:lnTo>
                  <a:lnTo>
                    <a:pt x="7794" y="2508"/>
                  </a:lnTo>
                  <a:lnTo>
                    <a:pt x="7794" y="2502"/>
                  </a:lnTo>
                  <a:lnTo>
                    <a:pt x="7788" y="2496"/>
                  </a:lnTo>
                  <a:lnTo>
                    <a:pt x="7788" y="2484"/>
                  </a:lnTo>
                  <a:lnTo>
                    <a:pt x="7782" y="2472"/>
                  </a:lnTo>
                  <a:lnTo>
                    <a:pt x="7782" y="2460"/>
                  </a:lnTo>
                  <a:lnTo>
                    <a:pt x="7776" y="2448"/>
                  </a:lnTo>
                  <a:lnTo>
                    <a:pt x="7782" y="2442"/>
                  </a:lnTo>
                  <a:lnTo>
                    <a:pt x="7788" y="2442"/>
                  </a:lnTo>
                  <a:lnTo>
                    <a:pt x="7800" y="2454"/>
                  </a:lnTo>
                  <a:lnTo>
                    <a:pt x="7830" y="2454"/>
                  </a:lnTo>
                  <a:lnTo>
                    <a:pt x="7866" y="2496"/>
                  </a:lnTo>
                  <a:lnTo>
                    <a:pt x="7866" y="2472"/>
                  </a:lnTo>
                  <a:lnTo>
                    <a:pt x="7836" y="2430"/>
                  </a:lnTo>
                  <a:lnTo>
                    <a:pt x="7812" y="2436"/>
                  </a:lnTo>
                  <a:close/>
                  <a:moveTo>
                    <a:pt x="1344" y="84"/>
                  </a:moveTo>
                  <a:lnTo>
                    <a:pt x="1350" y="72"/>
                  </a:lnTo>
                  <a:lnTo>
                    <a:pt x="1308" y="66"/>
                  </a:lnTo>
                  <a:lnTo>
                    <a:pt x="1284" y="78"/>
                  </a:lnTo>
                  <a:lnTo>
                    <a:pt x="1290" y="90"/>
                  </a:lnTo>
                  <a:lnTo>
                    <a:pt x="1344" y="84"/>
                  </a:lnTo>
                  <a:close/>
                  <a:moveTo>
                    <a:pt x="9048" y="996"/>
                  </a:moveTo>
                  <a:lnTo>
                    <a:pt x="9036" y="984"/>
                  </a:lnTo>
                  <a:lnTo>
                    <a:pt x="9024" y="978"/>
                  </a:lnTo>
                  <a:lnTo>
                    <a:pt x="9006" y="972"/>
                  </a:lnTo>
                  <a:lnTo>
                    <a:pt x="8994" y="966"/>
                  </a:lnTo>
                  <a:lnTo>
                    <a:pt x="8982" y="966"/>
                  </a:lnTo>
                  <a:lnTo>
                    <a:pt x="8940" y="948"/>
                  </a:lnTo>
                  <a:lnTo>
                    <a:pt x="8898" y="948"/>
                  </a:lnTo>
                  <a:lnTo>
                    <a:pt x="8868" y="930"/>
                  </a:lnTo>
                  <a:lnTo>
                    <a:pt x="8778" y="924"/>
                  </a:lnTo>
                  <a:lnTo>
                    <a:pt x="8736" y="906"/>
                  </a:lnTo>
                  <a:lnTo>
                    <a:pt x="8700" y="906"/>
                  </a:lnTo>
                  <a:lnTo>
                    <a:pt x="8754" y="942"/>
                  </a:lnTo>
                  <a:lnTo>
                    <a:pt x="8808" y="966"/>
                  </a:lnTo>
                  <a:lnTo>
                    <a:pt x="8796" y="966"/>
                  </a:lnTo>
                  <a:lnTo>
                    <a:pt x="8784" y="972"/>
                  </a:lnTo>
                  <a:lnTo>
                    <a:pt x="8754" y="972"/>
                  </a:lnTo>
                  <a:lnTo>
                    <a:pt x="8730" y="960"/>
                  </a:lnTo>
                  <a:lnTo>
                    <a:pt x="8676" y="906"/>
                  </a:lnTo>
                  <a:lnTo>
                    <a:pt x="8580" y="870"/>
                  </a:lnTo>
                  <a:lnTo>
                    <a:pt x="8496" y="846"/>
                  </a:lnTo>
                  <a:lnTo>
                    <a:pt x="8442" y="834"/>
                  </a:lnTo>
                  <a:lnTo>
                    <a:pt x="8370" y="822"/>
                  </a:lnTo>
                  <a:lnTo>
                    <a:pt x="8280" y="804"/>
                  </a:lnTo>
                  <a:lnTo>
                    <a:pt x="8190" y="780"/>
                  </a:lnTo>
                  <a:lnTo>
                    <a:pt x="8112" y="762"/>
                  </a:lnTo>
                  <a:lnTo>
                    <a:pt x="8052" y="750"/>
                  </a:lnTo>
                  <a:lnTo>
                    <a:pt x="7998" y="738"/>
                  </a:lnTo>
                  <a:lnTo>
                    <a:pt x="7956" y="732"/>
                  </a:lnTo>
                  <a:lnTo>
                    <a:pt x="7758" y="732"/>
                  </a:lnTo>
                  <a:lnTo>
                    <a:pt x="7746" y="714"/>
                  </a:lnTo>
                  <a:lnTo>
                    <a:pt x="7698" y="720"/>
                  </a:lnTo>
                  <a:lnTo>
                    <a:pt x="7680" y="708"/>
                  </a:lnTo>
                  <a:lnTo>
                    <a:pt x="7626" y="708"/>
                  </a:lnTo>
                  <a:lnTo>
                    <a:pt x="7650" y="726"/>
                  </a:lnTo>
                  <a:lnTo>
                    <a:pt x="7644" y="744"/>
                  </a:lnTo>
                  <a:lnTo>
                    <a:pt x="7656" y="744"/>
                  </a:lnTo>
                  <a:lnTo>
                    <a:pt x="7680" y="756"/>
                  </a:lnTo>
                  <a:lnTo>
                    <a:pt x="7716" y="762"/>
                  </a:lnTo>
                  <a:lnTo>
                    <a:pt x="7740" y="774"/>
                  </a:lnTo>
                  <a:lnTo>
                    <a:pt x="7758" y="786"/>
                  </a:lnTo>
                  <a:lnTo>
                    <a:pt x="7752" y="798"/>
                  </a:lnTo>
                  <a:lnTo>
                    <a:pt x="7728" y="804"/>
                  </a:lnTo>
                  <a:lnTo>
                    <a:pt x="7698" y="804"/>
                  </a:lnTo>
                  <a:lnTo>
                    <a:pt x="7686" y="798"/>
                  </a:lnTo>
                  <a:lnTo>
                    <a:pt x="7680" y="792"/>
                  </a:lnTo>
                  <a:lnTo>
                    <a:pt x="7656" y="774"/>
                  </a:lnTo>
                  <a:lnTo>
                    <a:pt x="7584" y="774"/>
                  </a:lnTo>
                  <a:lnTo>
                    <a:pt x="7530" y="738"/>
                  </a:lnTo>
                  <a:lnTo>
                    <a:pt x="7524" y="738"/>
                  </a:lnTo>
                  <a:lnTo>
                    <a:pt x="7518" y="744"/>
                  </a:lnTo>
                  <a:lnTo>
                    <a:pt x="7506" y="744"/>
                  </a:lnTo>
                  <a:lnTo>
                    <a:pt x="7500" y="750"/>
                  </a:lnTo>
                  <a:lnTo>
                    <a:pt x="7446" y="750"/>
                  </a:lnTo>
                  <a:lnTo>
                    <a:pt x="7440" y="738"/>
                  </a:lnTo>
                  <a:lnTo>
                    <a:pt x="7344" y="744"/>
                  </a:lnTo>
                  <a:lnTo>
                    <a:pt x="7320" y="726"/>
                  </a:lnTo>
                  <a:lnTo>
                    <a:pt x="7314" y="732"/>
                  </a:lnTo>
                  <a:lnTo>
                    <a:pt x="7212" y="732"/>
                  </a:lnTo>
                  <a:lnTo>
                    <a:pt x="7206" y="738"/>
                  </a:lnTo>
                  <a:lnTo>
                    <a:pt x="7212" y="744"/>
                  </a:lnTo>
                  <a:lnTo>
                    <a:pt x="7218" y="756"/>
                  </a:lnTo>
                  <a:lnTo>
                    <a:pt x="7254" y="792"/>
                  </a:lnTo>
                  <a:lnTo>
                    <a:pt x="7248" y="792"/>
                  </a:lnTo>
                  <a:lnTo>
                    <a:pt x="7242" y="786"/>
                  </a:lnTo>
                  <a:lnTo>
                    <a:pt x="7230" y="780"/>
                  </a:lnTo>
                  <a:lnTo>
                    <a:pt x="7218" y="768"/>
                  </a:lnTo>
                  <a:lnTo>
                    <a:pt x="7206" y="762"/>
                  </a:lnTo>
                  <a:lnTo>
                    <a:pt x="7194" y="750"/>
                  </a:lnTo>
                  <a:lnTo>
                    <a:pt x="7176" y="744"/>
                  </a:lnTo>
                  <a:lnTo>
                    <a:pt x="7104" y="732"/>
                  </a:lnTo>
                  <a:lnTo>
                    <a:pt x="7086" y="732"/>
                  </a:lnTo>
                  <a:lnTo>
                    <a:pt x="7086" y="726"/>
                  </a:lnTo>
                  <a:lnTo>
                    <a:pt x="7056" y="696"/>
                  </a:lnTo>
                  <a:lnTo>
                    <a:pt x="7032" y="684"/>
                  </a:lnTo>
                  <a:lnTo>
                    <a:pt x="6990" y="666"/>
                  </a:lnTo>
                  <a:lnTo>
                    <a:pt x="6948" y="660"/>
                  </a:lnTo>
                  <a:lnTo>
                    <a:pt x="6912" y="654"/>
                  </a:lnTo>
                  <a:lnTo>
                    <a:pt x="6882" y="654"/>
                  </a:lnTo>
                  <a:lnTo>
                    <a:pt x="6864" y="648"/>
                  </a:lnTo>
                  <a:lnTo>
                    <a:pt x="6834" y="648"/>
                  </a:lnTo>
                  <a:lnTo>
                    <a:pt x="6786" y="636"/>
                  </a:lnTo>
                  <a:lnTo>
                    <a:pt x="6774" y="642"/>
                  </a:lnTo>
                  <a:lnTo>
                    <a:pt x="6714" y="642"/>
                  </a:lnTo>
                  <a:lnTo>
                    <a:pt x="6696" y="660"/>
                  </a:lnTo>
                  <a:lnTo>
                    <a:pt x="6684" y="666"/>
                  </a:lnTo>
                  <a:lnTo>
                    <a:pt x="6648" y="666"/>
                  </a:lnTo>
                  <a:lnTo>
                    <a:pt x="6630" y="660"/>
                  </a:lnTo>
                  <a:lnTo>
                    <a:pt x="6594" y="660"/>
                  </a:lnTo>
                  <a:lnTo>
                    <a:pt x="6582" y="654"/>
                  </a:lnTo>
                  <a:lnTo>
                    <a:pt x="6576" y="648"/>
                  </a:lnTo>
                  <a:lnTo>
                    <a:pt x="6552" y="636"/>
                  </a:lnTo>
                  <a:lnTo>
                    <a:pt x="6534" y="630"/>
                  </a:lnTo>
                  <a:lnTo>
                    <a:pt x="6522" y="624"/>
                  </a:lnTo>
                  <a:lnTo>
                    <a:pt x="6498" y="624"/>
                  </a:lnTo>
                  <a:lnTo>
                    <a:pt x="6486" y="630"/>
                  </a:lnTo>
                  <a:lnTo>
                    <a:pt x="6474" y="612"/>
                  </a:lnTo>
                  <a:lnTo>
                    <a:pt x="6438" y="612"/>
                  </a:lnTo>
                  <a:lnTo>
                    <a:pt x="6372" y="606"/>
                  </a:lnTo>
                  <a:lnTo>
                    <a:pt x="6408" y="594"/>
                  </a:lnTo>
                  <a:lnTo>
                    <a:pt x="6372" y="570"/>
                  </a:lnTo>
                  <a:lnTo>
                    <a:pt x="6360" y="570"/>
                  </a:lnTo>
                  <a:lnTo>
                    <a:pt x="6324" y="564"/>
                  </a:lnTo>
                  <a:lnTo>
                    <a:pt x="6282" y="558"/>
                  </a:lnTo>
                  <a:lnTo>
                    <a:pt x="6246" y="558"/>
                  </a:lnTo>
                  <a:lnTo>
                    <a:pt x="6228" y="564"/>
                  </a:lnTo>
                  <a:lnTo>
                    <a:pt x="6228" y="594"/>
                  </a:lnTo>
                  <a:lnTo>
                    <a:pt x="6222" y="600"/>
                  </a:lnTo>
                  <a:lnTo>
                    <a:pt x="6192" y="600"/>
                  </a:lnTo>
                  <a:lnTo>
                    <a:pt x="6180" y="594"/>
                  </a:lnTo>
                  <a:lnTo>
                    <a:pt x="6168" y="594"/>
                  </a:lnTo>
                  <a:lnTo>
                    <a:pt x="6186" y="582"/>
                  </a:lnTo>
                  <a:lnTo>
                    <a:pt x="6168" y="570"/>
                  </a:lnTo>
                  <a:lnTo>
                    <a:pt x="6096" y="570"/>
                  </a:lnTo>
                  <a:lnTo>
                    <a:pt x="6114" y="558"/>
                  </a:lnTo>
                  <a:lnTo>
                    <a:pt x="6156" y="558"/>
                  </a:lnTo>
                  <a:lnTo>
                    <a:pt x="6216" y="588"/>
                  </a:lnTo>
                  <a:lnTo>
                    <a:pt x="6216" y="564"/>
                  </a:lnTo>
                  <a:lnTo>
                    <a:pt x="6162" y="540"/>
                  </a:lnTo>
                  <a:lnTo>
                    <a:pt x="6048" y="546"/>
                  </a:lnTo>
                  <a:lnTo>
                    <a:pt x="6048" y="534"/>
                  </a:lnTo>
                  <a:lnTo>
                    <a:pt x="5928" y="540"/>
                  </a:lnTo>
                  <a:lnTo>
                    <a:pt x="5880" y="522"/>
                  </a:lnTo>
                  <a:lnTo>
                    <a:pt x="5862" y="522"/>
                  </a:lnTo>
                  <a:lnTo>
                    <a:pt x="5898" y="546"/>
                  </a:lnTo>
                  <a:lnTo>
                    <a:pt x="5850" y="546"/>
                  </a:lnTo>
                  <a:lnTo>
                    <a:pt x="5838" y="552"/>
                  </a:lnTo>
                  <a:lnTo>
                    <a:pt x="5832" y="552"/>
                  </a:lnTo>
                  <a:lnTo>
                    <a:pt x="5832" y="558"/>
                  </a:lnTo>
                  <a:lnTo>
                    <a:pt x="5844" y="564"/>
                  </a:lnTo>
                  <a:lnTo>
                    <a:pt x="5850" y="570"/>
                  </a:lnTo>
                  <a:lnTo>
                    <a:pt x="5862" y="576"/>
                  </a:lnTo>
                  <a:lnTo>
                    <a:pt x="5892" y="576"/>
                  </a:lnTo>
                  <a:lnTo>
                    <a:pt x="5892" y="582"/>
                  </a:lnTo>
                  <a:lnTo>
                    <a:pt x="5952" y="618"/>
                  </a:lnTo>
                  <a:lnTo>
                    <a:pt x="5904" y="618"/>
                  </a:lnTo>
                  <a:lnTo>
                    <a:pt x="5898" y="612"/>
                  </a:lnTo>
                  <a:lnTo>
                    <a:pt x="5886" y="606"/>
                  </a:lnTo>
                  <a:lnTo>
                    <a:pt x="5874" y="606"/>
                  </a:lnTo>
                  <a:lnTo>
                    <a:pt x="5862" y="600"/>
                  </a:lnTo>
                  <a:lnTo>
                    <a:pt x="5844" y="618"/>
                  </a:lnTo>
                  <a:lnTo>
                    <a:pt x="5868" y="636"/>
                  </a:lnTo>
                  <a:lnTo>
                    <a:pt x="5814" y="630"/>
                  </a:lnTo>
                  <a:lnTo>
                    <a:pt x="5808" y="630"/>
                  </a:lnTo>
                  <a:lnTo>
                    <a:pt x="5802" y="624"/>
                  </a:lnTo>
                  <a:lnTo>
                    <a:pt x="5784" y="618"/>
                  </a:lnTo>
                  <a:lnTo>
                    <a:pt x="5766" y="618"/>
                  </a:lnTo>
                  <a:lnTo>
                    <a:pt x="5754" y="612"/>
                  </a:lnTo>
                  <a:lnTo>
                    <a:pt x="5736" y="606"/>
                  </a:lnTo>
                  <a:lnTo>
                    <a:pt x="5724" y="606"/>
                  </a:lnTo>
                  <a:lnTo>
                    <a:pt x="5712" y="612"/>
                  </a:lnTo>
                  <a:lnTo>
                    <a:pt x="5700" y="612"/>
                  </a:lnTo>
                  <a:lnTo>
                    <a:pt x="5688" y="618"/>
                  </a:lnTo>
                  <a:lnTo>
                    <a:pt x="5682" y="624"/>
                  </a:lnTo>
                  <a:lnTo>
                    <a:pt x="5676" y="624"/>
                  </a:lnTo>
                  <a:lnTo>
                    <a:pt x="5610" y="618"/>
                  </a:lnTo>
                  <a:lnTo>
                    <a:pt x="5604" y="618"/>
                  </a:lnTo>
                  <a:lnTo>
                    <a:pt x="5598" y="612"/>
                  </a:lnTo>
                  <a:lnTo>
                    <a:pt x="5562" y="594"/>
                  </a:lnTo>
                  <a:lnTo>
                    <a:pt x="5556" y="594"/>
                  </a:lnTo>
                  <a:lnTo>
                    <a:pt x="5550" y="588"/>
                  </a:lnTo>
                  <a:lnTo>
                    <a:pt x="5538" y="588"/>
                  </a:lnTo>
                  <a:lnTo>
                    <a:pt x="5538" y="606"/>
                  </a:lnTo>
                  <a:lnTo>
                    <a:pt x="5544" y="612"/>
                  </a:lnTo>
                  <a:lnTo>
                    <a:pt x="5550" y="624"/>
                  </a:lnTo>
                  <a:lnTo>
                    <a:pt x="5556" y="630"/>
                  </a:lnTo>
                  <a:lnTo>
                    <a:pt x="5562" y="642"/>
                  </a:lnTo>
                  <a:lnTo>
                    <a:pt x="5562" y="660"/>
                  </a:lnTo>
                  <a:lnTo>
                    <a:pt x="5556" y="666"/>
                  </a:lnTo>
                  <a:lnTo>
                    <a:pt x="5532" y="660"/>
                  </a:lnTo>
                  <a:lnTo>
                    <a:pt x="5424" y="624"/>
                  </a:lnTo>
                  <a:lnTo>
                    <a:pt x="5412" y="618"/>
                  </a:lnTo>
                  <a:lnTo>
                    <a:pt x="5406" y="618"/>
                  </a:lnTo>
                  <a:lnTo>
                    <a:pt x="5400" y="612"/>
                  </a:lnTo>
                  <a:lnTo>
                    <a:pt x="5394" y="600"/>
                  </a:lnTo>
                  <a:lnTo>
                    <a:pt x="5382" y="594"/>
                  </a:lnTo>
                  <a:lnTo>
                    <a:pt x="5376" y="588"/>
                  </a:lnTo>
                  <a:lnTo>
                    <a:pt x="5376" y="606"/>
                  </a:lnTo>
                  <a:lnTo>
                    <a:pt x="5322" y="588"/>
                  </a:lnTo>
                  <a:lnTo>
                    <a:pt x="5292" y="570"/>
                  </a:lnTo>
                  <a:lnTo>
                    <a:pt x="5298" y="570"/>
                  </a:lnTo>
                  <a:lnTo>
                    <a:pt x="5304" y="576"/>
                  </a:lnTo>
                  <a:lnTo>
                    <a:pt x="5328" y="576"/>
                  </a:lnTo>
                  <a:lnTo>
                    <a:pt x="5340" y="582"/>
                  </a:lnTo>
                  <a:lnTo>
                    <a:pt x="5352" y="582"/>
                  </a:lnTo>
                  <a:lnTo>
                    <a:pt x="5358" y="576"/>
                  </a:lnTo>
                  <a:lnTo>
                    <a:pt x="5358" y="570"/>
                  </a:lnTo>
                  <a:lnTo>
                    <a:pt x="5346" y="564"/>
                  </a:lnTo>
                  <a:lnTo>
                    <a:pt x="5334" y="552"/>
                  </a:lnTo>
                  <a:lnTo>
                    <a:pt x="5292" y="552"/>
                  </a:lnTo>
                  <a:lnTo>
                    <a:pt x="5304" y="540"/>
                  </a:lnTo>
                  <a:lnTo>
                    <a:pt x="5298" y="534"/>
                  </a:lnTo>
                  <a:lnTo>
                    <a:pt x="5286" y="528"/>
                  </a:lnTo>
                  <a:lnTo>
                    <a:pt x="5256" y="528"/>
                  </a:lnTo>
                  <a:lnTo>
                    <a:pt x="5268" y="510"/>
                  </a:lnTo>
                  <a:lnTo>
                    <a:pt x="5262" y="510"/>
                  </a:lnTo>
                  <a:lnTo>
                    <a:pt x="5256" y="504"/>
                  </a:lnTo>
                  <a:lnTo>
                    <a:pt x="5232" y="504"/>
                  </a:lnTo>
                  <a:lnTo>
                    <a:pt x="5220" y="498"/>
                  </a:lnTo>
                  <a:lnTo>
                    <a:pt x="5208" y="498"/>
                  </a:lnTo>
                  <a:lnTo>
                    <a:pt x="5202" y="492"/>
                  </a:lnTo>
                  <a:lnTo>
                    <a:pt x="5190" y="492"/>
                  </a:lnTo>
                  <a:lnTo>
                    <a:pt x="5184" y="486"/>
                  </a:lnTo>
                  <a:lnTo>
                    <a:pt x="5142" y="486"/>
                  </a:lnTo>
                  <a:lnTo>
                    <a:pt x="5130" y="492"/>
                  </a:lnTo>
                  <a:lnTo>
                    <a:pt x="5094" y="492"/>
                  </a:lnTo>
                  <a:lnTo>
                    <a:pt x="5076" y="486"/>
                  </a:lnTo>
                  <a:lnTo>
                    <a:pt x="5070" y="480"/>
                  </a:lnTo>
                  <a:lnTo>
                    <a:pt x="5064" y="480"/>
                  </a:lnTo>
                  <a:lnTo>
                    <a:pt x="5040" y="486"/>
                  </a:lnTo>
                  <a:lnTo>
                    <a:pt x="5040" y="474"/>
                  </a:lnTo>
                  <a:lnTo>
                    <a:pt x="4992" y="468"/>
                  </a:lnTo>
                  <a:lnTo>
                    <a:pt x="4980" y="456"/>
                  </a:lnTo>
                  <a:lnTo>
                    <a:pt x="4974" y="474"/>
                  </a:lnTo>
                  <a:lnTo>
                    <a:pt x="4956" y="480"/>
                  </a:lnTo>
                  <a:lnTo>
                    <a:pt x="4986" y="498"/>
                  </a:lnTo>
                  <a:lnTo>
                    <a:pt x="5010" y="528"/>
                  </a:lnTo>
                  <a:lnTo>
                    <a:pt x="4962" y="522"/>
                  </a:lnTo>
                  <a:lnTo>
                    <a:pt x="4956" y="516"/>
                  </a:lnTo>
                  <a:lnTo>
                    <a:pt x="4890" y="522"/>
                  </a:lnTo>
                  <a:lnTo>
                    <a:pt x="4872" y="528"/>
                  </a:lnTo>
                  <a:lnTo>
                    <a:pt x="4872" y="516"/>
                  </a:lnTo>
                  <a:lnTo>
                    <a:pt x="4824" y="522"/>
                  </a:lnTo>
                  <a:lnTo>
                    <a:pt x="4818" y="510"/>
                  </a:lnTo>
                  <a:lnTo>
                    <a:pt x="4764" y="510"/>
                  </a:lnTo>
                  <a:lnTo>
                    <a:pt x="4728" y="504"/>
                  </a:lnTo>
                  <a:lnTo>
                    <a:pt x="4746" y="480"/>
                  </a:lnTo>
                  <a:lnTo>
                    <a:pt x="4620" y="480"/>
                  </a:lnTo>
                  <a:lnTo>
                    <a:pt x="4608" y="468"/>
                  </a:lnTo>
                  <a:lnTo>
                    <a:pt x="4602" y="474"/>
                  </a:lnTo>
                  <a:lnTo>
                    <a:pt x="4590" y="468"/>
                  </a:lnTo>
                  <a:lnTo>
                    <a:pt x="4542" y="474"/>
                  </a:lnTo>
                  <a:lnTo>
                    <a:pt x="4548" y="486"/>
                  </a:lnTo>
                  <a:lnTo>
                    <a:pt x="4488" y="480"/>
                  </a:lnTo>
                  <a:lnTo>
                    <a:pt x="4476" y="486"/>
                  </a:lnTo>
                  <a:lnTo>
                    <a:pt x="4506" y="498"/>
                  </a:lnTo>
                  <a:lnTo>
                    <a:pt x="4464" y="492"/>
                  </a:lnTo>
                  <a:lnTo>
                    <a:pt x="4464" y="474"/>
                  </a:lnTo>
                  <a:lnTo>
                    <a:pt x="4434" y="456"/>
                  </a:lnTo>
                  <a:lnTo>
                    <a:pt x="4416" y="456"/>
                  </a:lnTo>
                  <a:lnTo>
                    <a:pt x="4428" y="474"/>
                  </a:lnTo>
                  <a:lnTo>
                    <a:pt x="4374" y="474"/>
                  </a:lnTo>
                  <a:lnTo>
                    <a:pt x="4368" y="468"/>
                  </a:lnTo>
                  <a:lnTo>
                    <a:pt x="4356" y="468"/>
                  </a:lnTo>
                  <a:lnTo>
                    <a:pt x="4350" y="456"/>
                  </a:lnTo>
                  <a:lnTo>
                    <a:pt x="4320" y="456"/>
                  </a:lnTo>
                  <a:lnTo>
                    <a:pt x="4296" y="444"/>
                  </a:lnTo>
                  <a:lnTo>
                    <a:pt x="4266" y="468"/>
                  </a:lnTo>
                  <a:lnTo>
                    <a:pt x="4320" y="474"/>
                  </a:lnTo>
                  <a:lnTo>
                    <a:pt x="4332" y="474"/>
                  </a:lnTo>
                  <a:lnTo>
                    <a:pt x="4326" y="480"/>
                  </a:lnTo>
                  <a:lnTo>
                    <a:pt x="4314" y="486"/>
                  </a:lnTo>
                  <a:lnTo>
                    <a:pt x="4308" y="492"/>
                  </a:lnTo>
                  <a:lnTo>
                    <a:pt x="4272" y="492"/>
                  </a:lnTo>
                  <a:lnTo>
                    <a:pt x="4266" y="498"/>
                  </a:lnTo>
                  <a:lnTo>
                    <a:pt x="4254" y="504"/>
                  </a:lnTo>
                  <a:lnTo>
                    <a:pt x="4182" y="504"/>
                  </a:lnTo>
                  <a:lnTo>
                    <a:pt x="4146" y="510"/>
                  </a:lnTo>
                  <a:lnTo>
                    <a:pt x="4134" y="534"/>
                  </a:lnTo>
                  <a:lnTo>
                    <a:pt x="4110" y="528"/>
                  </a:lnTo>
                  <a:lnTo>
                    <a:pt x="4110" y="516"/>
                  </a:lnTo>
                  <a:lnTo>
                    <a:pt x="4116" y="504"/>
                  </a:lnTo>
                  <a:lnTo>
                    <a:pt x="4122" y="498"/>
                  </a:lnTo>
                  <a:lnTo>
                    <a:pt x="4134" y="492"/>
                  </a:lnTo>
                  <a:lnTo>
                    <a:pt x="4152" y="492"/>
                  </a:lnTo>
                  <a:lnTo>
                    <a:pt x="4164" y="480"/>
                  </a:lnTo>
                  <a:lnTo>
                    <a:pt x="4206" y="474"/>
                  </a:lnTo>
                  <a:lnTo>
                    <a:pt x="4248" y="438"/>
                  </a:lnTo>
                  <a:lnTo>
                    <a:pt x="4248" y="426"/>
                  </a:lnTo>
                  <a:lnTo>
                    <a:pt x="4254" y="420"/>
                  </a:lnTo>
                  <a:lnTo>
                    <a:pt x="4266" y="414"/>
                  </a:lnTo>
                  <a:lnTo>
                    <a:pt x="4278" y="414"/>
                  </a:lnTo>
                  <a:lnTo>
                    <a:pt x="4290" y="408"/>
                  </a:lnTo>
                  <a:lnTo>
                    <a:pt x="4302" y="408"/>
                  </a:lnTo>
                  <a:lnTo>
                    <a:pt x="4320" y="402"/>
                  </a:lnTo>
                  <a:lnTo>
                    <a:pt x="4332" y="402"/>
                  </a:lnTo>
                  <a:lnTo>
                    <a:pt x="4344" y="396"/>
                  </a:lnTo>
                  <a:lnTo>
                    <a:pt x="4350" y="390"/>
                  </a:lnTo>
                  <a:lnTo>
                    <a:pt x="4356" y="378"/>
                  </a:lnTo>
                  <a:lnTo>
                    <a:pt x="4350" y="366"/>
                  </a:lnTo>
                  <a:lnTo>
                    <a:pt x="4344" y="360"/>
                  </a:lnTo>
                  <a:lnTo>
                    <a:pt x="4332" y="354"/>
                  </a:lnTo>
                  <a:lnTo>
                    <a:pt x="4326" y="348"/>
                  </a:lnTo>
                  <a:lnTo>
                    <a:pt x="4290" y="348"/>
                  </a:lnTo>
                  <a:lnTo>
                    <a:pt x="4320" y="336"/>
                  </a:lnTo>
                  <a:lnTo>
                    <a:pt x="4314" y="330"/>
                  </a:lnTo>
                  <a:lnTo>
                    <a:pt x="4302" y="324"/>
                  </a:lnTo>
                  <a:lnTo>
                    <a:pt x="4290" y="312"/>
                  </a:lnTo>
                  <a:lnTo>
                    <a:pt x="4284" y="312"/>
                  </a:lnTo>
                  <a:lnTo>
                    <a:pt x="4278" y="318"/>
                  </a:lnTo>
                  <a:lnTo>
                    <a:pt x="4254" y="318"/>
                  </a:lnTo>
                  <a:lnTo>
                    <a:pt x="4248" y="312"/>
                  </a:lnTo>
                  <a:lnTo>
                    <a:pt x="4242" y="300"/>
                  </a:lnTo>
                  <a:lnTo>
                    <a:pt x="4236" y="294"/>
                  </a:lnTo>
                  <a:lnTo>
                    <a:pt x="4194" y="294"/>
                  </a:lnTo>
                  <a:lnTo>
                    <a:pt x="4188" y="300"/>
                  </a:lnTo>
                  <a:lnTo>
                    <a:pt x="4182" y="300"/>
                  </a:lnTo>
                  <a:lnTo>
                    <a:pt x="4128" y="288"/>
                  </a:lnTo>
                  <a:lnTo>
                    <a:pt x="3990" y="282"/>
                  </a:lnTo>
                  <a:lnTo>
                    <a:pt x="3990" y="300"/>
                  </a:lnTo>
                  <a:lnTo>
                    <a:pt x="3924" y="300"/>
                  </a:lnTo>
                  <a:lnTo>
                    <a:pt x="3942" y="282"/>
                  </a:lnTo>
                  <a:lnTo>
                    <a:pt x="3942" y="276"/>
                  </a:lnTo>
                  <a:lnTo>
                    <a:pt x="3936" y="270"/>
                  </a:lnTo>
                  <a:lnTo>
                    <a:pt x="3912" y="264"/>
                  </a:lnTo>
                  <a:lnTo>
                    <a:pt x="3882" y="264"/>
                  </a:lnTo>
                  <a:lnTo>
                    <a:pt x="3852" y="270"/>
                  </a:lnTo>
                  <a:lnTo>
                    <a:pt x="3840" y="270"/>
                  </a:lnTo>
                  <a:lnTo>
                    <a:pt x="3780" y="264"/>
                  </a:lnTo>
                  <a:lnTo>
                    <a:pt x="3792" y="264"/>
                  </a:lnTo>
                  <a:lnTo>
                    <a:pt x="3810" y="258"/>
                  </a:lnTo>
                  <a:lnTo>
                    <a:pt x="3822" y="258"/>
                  </a:lnTo>
                  <a:lnTo>
                    <a:pt x="3834" y="252"/>
                  </a:lnTo>
                  <a:lnTo>
                    <a:pt x="3840" y="252"/>
                  </a:lnTo>
                  <a:lnTo>
                    <a:pt x="3840" y="246"/>
                  </a:lnTo>
                  <a:lnTo>
                    <a:pt x="3834" y="240"/>
                  </a:lnTo>
                  <a:lnTo>
                    <a:pt x="3822" y="240"/>
                  </a:lnTo>
                  <a:lnTo>
                    <a:pt x="3804" y="234"/>
                  </a:lnTo>
                  <a:lnTo>
                    <a:pt x="3762" y="234"/>
                  </a:lnTo>
                  <a:lnTo>
                    <a:pt x="3720" y="228"/>
                  </a:lnTo>
                  <a:lnTo>
                    <a:pt x="3714" y="240"/>
                  </a:lnTo>
                  <a:lnTo>
                    <a:pt x="3684" y="240"/>
                  </a:lnTo>
                  <a:lnTo>
                    <a:pt x="3672" y="246"/>
                  </a:lnTo>
                  <a:lnTo>
                    <a:pt x="3660" y="246"/>
                  </a:lnTo>
                  <a:lnTo>
                    <a:pt x="3648" y="252"/>
                  </a:lnTo>
                  <a:lnTo>
                    <a:pt x="3648" y="258"/>
                  </a:lnTo>
                  <a:lnTo>
                    <a:pt x="3654" y="270"/>
                  </a:lnTo>
                  <a:lnTo>
                    <a:pt x="3678" y="282"/>
                  </a:lnTo>
                  <a:lnTo>
                    <a:pt x="3696" y="294"/>
                  </a:lnTo>
                  <a:lnTo>
                    <a:pt x="3708" y="294"/>
                  </a:lnTo>
                  <a:lnTo>
                    <a:pt x="3714" y="300"/>
                  </a:lnTo>
                  <a:lnTo>
                    <a:pt x="3720" y="300"/>
                  </a:lnTo>
                  <a:lnTo>
                    <a:pt x="3576" y="294"/>
                  </a:lnTo>
                  <a:lnTo>
                    <a:pt x="3630" y="312"/>
                  </a:lnTo>
                  <a:lnTo>
                    <a:pt x="3576" y="324"/>
                  </a:lnTo>
                  <a:lnTo>
                    <a:pt x="3564" y="330"/>
                  </a:lnTo>
                  <a:lnTo>
                    <a:pt x="3534" y="336"/>
                  </a:lnTo>
                  <a:lnTo>
                    <a:pt x="3498" y="342"/>
                  </a:lnTo>
                  <a:lnTo>
                    <a:pt x="3474" y="342"/>
                  </a:lnTo>
                  <a:lnTo>
                    <a:pt x="3468" y="336"/>
                  </a:lnTo>
                  <a:lnTo>
                    <a:pt x="3474" y="324"/>
                  </a:lnTo>
                  <a:lnTo>
                    <a:pt x="3486" y="312"/>
                  </a:lnTo>
                  <a:lnTo>
                    <a:pt x="3420" y="312"/>
                  </a:lnTo>
                  <a:lnTo>
                    <a:pt x="3408" y="318"/>
                  </a:lnTo>
                  <a:lnTo>
                    <a:pt x="3390" y="318"/>
                  </a:lnTo>
                  <a:lnTo>
                    <a:pt x="3378" y="324"/>
                  </a:lnTo>
                  <a:lnTo>
                    <a:pt x="3366" y="336"/>
                  </a:lnTo>
                  <a:lnTo>
                    <a:pt x="3348" y="336"/>
                  </a:lnTo>
                  <a:lnTo>
                    <a:pt x="3318" y="342"/>
                  </a:lnTo>
                  <a:lnTo>
                    <a:pt x="3276" y="342"/>
                  </a:lnTo>
                  <a:lnTo>
                    <a:pt x="3246" y="348"/>
                  </a:lnTo>
                  <a:lnTo>
                    <a:pt x="3234" y="354"/>
                  </a:lnTo>
                  <a:lnTo>
                    <a:pt x="3216" y="354"/>
                  </a:lnTo>
                  <a:lnTo>
                    <a:pt x="3204" y="360"/>
                  </a:lnTo>
                  <a:lnTo>
                    <a:pt x="3186" y="360"/>
                  </a:lnTo>
                  <a:lnTo>
                    <a:pt x="3180" y="366"/>
                  </a:lnTo>
                  <a:lnTo>
                    <a:pt x="3174" y="366"/>
                  </a:lnTo>
                  <a:lnTo>
                    <a:pt x="3132" y="396"/>
                  </a:lnTo>
                  <a:lnTo>
                    <a:pt x="3114" y="396"/>
                  </a:lnTo>
                  <a:lnTo>
                    <a:pt x="3108" y="402"/>
                  </a:lnTo>
                  <a:lnTo>
                    <a:pt x="3102" y="402"/>
                  </a:lnTo>
                  <a:lnTo>
                    <a:pt x="3096" y="408"/>
                  </a:lnTo>
                  <a:lnTo>
                    <a:pt x="3102" y="414"/>
                  </a:lnTo>
                  <a:lnTo>
                    <a:pt x="3120" y="426"/>
                  </a:lnTo>
                  <a:lnTo>
                    <a:pt x="3132" y="438"/>
                  </a:lnTo>
                  <a:lnTo>
                    <a:pt x="3150" y="444"/>
                  </a:lnTo>
                  <a:lnTo>
                    <a:pt x="3156" y="450"/>
                  </a:lnTo>
                  <a:lnTo>
                    <a:pt x="3162" y="450"/>
                  </a:lnTo>
                  <a:lnTo>
                    <a:pt x="3120" y="462"/>
                  </a:lnTo>
                  <a:lnTo>
                    <a:pt x="3096" y="474"/>
                  </a:lnTo>
                  <a:lnTo>
                    <a:pt x="2994" y="474"/>
                  </a:lnTo>
                  <a:lnTo>
                    <a:pt x="2988" y="480"/>
                  </a:lnTo>
                  <a:lnTo>
                    <a:pt x="2952" y="468"/>
                  </a:lnTo>
                  <a:lnTo>
                    <a:pt x="2934" y="474"/>
                  </a:lnTo>
                  <a:lnTo>
                    <a:pt x="2880" y="474"/>
                  </a:lnTo>
                  <a:lnTo>
                    <a:pt x="2874" y="480"/>
                  </a:lnTo>
                  <a:lnTo>
                    <a:pt x="2874" y="498"/>
                  </a:lnTo>
                  <a:lnTo>
                    <a:pt x="2880" y="510"/>
                  </a:lnTo>
                  <a:lnTo>
                    <a:pt x="2892" y="522"/>
                  </a:lnTo>
                  <a:lnTo>
                    <a:pt x="2898" y="522"/>
                  </a:lnTo>
                  <a:lnTo>
                    <a:pt x="2904" y="528"/>
                  </a:lnTo>
                  <a:lnTo>
                    <a:pt x="2910" y="540"/>
                  </a:lnTo>
                  <a:lnTo>
                    <a:pt x="2916" y="546"/>
                  </a:lnTo>
                  <a:lnTo>
                    <a:pt x="2922" y="546"/>
                  </a:lnTo>
                  <a:lnTo>
                    <a:pt x="2928" y="552"/>
                  </a:lnTo>
                  <a:lnTo>
                    <a:pt x="2940" y="552"/>
                  </a:lnTo>
                  <a:lnTo>
                    <a:pt x="2952" y="558"/>
                  </a:lnTo>
                  <a:lnTo>
                    <a:pt x="2964" y="558"/>
                  </a:lnTo>
                  <a:lnTo>
                    <a:pt x="2976" y="564"/>
                  </a:lnTo>
                  <a:lnTo>
                    <a:pt x="2994" y="564"/>
                  </a:lnTo>
                  <a:lnTo>
                    <a:pt x="3012" y="570"/>
                  </a:lnTo>
                  <a:lnTo>
                    <a:pt x="3024" y="570"/>
                  </a:lnTo>
                  <a:lnTo>
                    <a:pt x="3036" y="576"/>
                  </a:lnTo>
                  <a:lnTo>
                    <a:pt x="3042" y="576"/>
                  </a:lnTo>
                  <a:lnTo>
                    <a:pt x="3054" y="588"/>
                  </a:lnTo>
                  <a:lnTo>
                    <a:pt x="3054" y="594"/>
                  </a:lnTo>
                  <a:lnTo>
                    <a:pt x="3060" y="600"/>
                  </a:lnTo>
                  <a:lnTo>
                    <a:pt x="3030" y="600"/>
                  </a:lnTo>
                  <a:lnTo>
                    <a:pt x="3012" y="606"/>
                  </a:lnTo>
                  <a:lnTo>
                    <a:pt x="3000" y="606"/>
                  </a:lnTo>
                  <a:lnTo>
                    <a:pt x="2964" y="588"/>
                  </a:lnTo>
                  <a:lnTo>
                    <a:pt x="2928" y="576"/>
                  </a:lnTo>
                  <a:lnTo>
                    <a:pt x="2904" y="570"/>
                  </a:lnTo>
                  <a:lnTo>
                    <a:pt x="2886" y="564"/>
                  </a:lnTo>
                  <a:lnTo>
                    <a:pt x="2862" y="564"/>
                  </a:lnTo>
                  <a:lnTo>
                    <a:pt x="2844" y="558"/>
                  </a:lnTo>
                  <a:lnTo>
                    <a:pt x="2802" y="558"/>
                  </a:lnTo>
                  <a:lnTo>
                    <a:pt x="2796" y="564"/>
                  </a:lnTo>
                  <a:lnTo>
                    <a:pt x="2796" y="576"/>
                  </a:lnTo>
                  <a:lnTo>
                    <a:pt x="2802" y="582"/>
                  </a:lnTo>
                  <a:lnTo>
                    <a:pt x="2808" y="582"/>
                  </a:lnTo>
                  <a:lnTo>
                    <a:pt x="2820" y="594"/>
                  </a:lnTo>
                  <a:lnTo>
                    <a:pt x="2784" y="594"/>
                  </a:lnTo>
                  <a:lnTo>
                    <a:pt x="2772" y="582"/>
                  </a:lnTo>
                  <a:lnTo>
                    <a:pt x="2754" y="582"/>
                  </a:lnTo>
                  <a:lnTo>
                    <a:pt x="2748" y="576"/>
                  </a:lnTo>
                  <a:lnTo>
                    <a:pt x="2724" y="576"/>
                  </a:lnTo>
                  <a:lnTo>
                    <a:pt x="2724" y="582"/>
                  </a:lnTo>
                  <a:lnTo>
                    <a:pt x="2730" y="600"/>
                  </a:lnTo>
                  <a:lnTo>
                    <a:pt x="2736" y="612"/>
                  </a:lnTo>
                  <a:lnTo>
                    <a:pt x="2748" y="618"/>
                  </a:lnTo>
                  <a:lnTo>
                    <a:pt x="2766" y="624"/>
                  </a:lnTo>
                  <a:lnTo>
                    <a:pt x="2802" y="624"/>
                  </a:lnTo>
                  <a:lnTo>
                    <a:pt x="2820" y="630"/>
                  </a:lnTo>
                  <a:lnTo>
                    <a:pt x="2844" y="630"/>
                  </a:lnTo>
                  <a:lnTo>
                    <a:pt x="2856" y="636"/>
                  </a:lnTo>
                  <a:lnTo>
                    <a:pt x="2862" y="648"/>
                  </a:lnTo>
                  <a:lnTo>
                    <a:pt x="2874" y="654"/>
                  </a:lnTo>
                  <a:lnTo>
                    <a:pt x="2844" y="654"/>
                  </a:lnTo>
                  <a:lnTo>
                    <a:pt x="2838" y="648"/>
                  </a:lnTo>
                  <a:lnTo>
                    <a:pt x="2826" y="642"/>
                  </a:lnTo>
                  <a:lnTo>
                    <a:pt x="2772" y="642"/>
                  </a:lnTo>
                  <a:lnTo>
                    <a:pt x="2760" y="636"/>
                  </a:lnTo>
                  <a:lnTo>
                    <a:pt x="2730" y="636"/>
                  </a:lnTo>
                  <a:lnTo>
                    <a:pt x="2724" y="624"/>
                  </a:lnTo>
                  <a:lnTo>
                    <a:pt x="2700" y="624"/>
                  </a:lnTo>
                  <a:lnTo>
                    <a:pt x="2694" y="606"/>
                  </a:lnTo>
                  <a:lnTo>
                    <a:pt x="2664" y="594"/>
                  </a:lnTo>
                  <a:lnTo>
                    <a:pt x="2670" y="588"/>
                  </a:lnTo>
                  <a:lnTo>
                    <a:pt x="2682" y="582"/>
                  </a:lnTo>
                  <a:lnTo>
                    <a:pt x="2688" y="576"/>
                  </a:lnTo>
                  <a:lnTo>
                    <a:pt x="2688" y="564"/>
                  </a:lnTo>
                  <a:lnTo>
                    <a:pt x="2658" y="534"/>
                  </a:lnTo>
                  <a:lnTo>
                    <a:pt x="2646" y="528"/>
                  </a:lnTo>
                  <a:lnTo>
                    <a:pt x="2616" y="528"/>
                  </a:lnTo>
                  <a:lnTo>
                    <a:pt x="2628" y="534"/>
                  </a:lnTo>
                  <a:lnTo>
                    <a:pt x="2652" y="558"/>
                  </a:lnTo>
                  <a:lnTo>
                    <a:pt x="2640" y="570"/>
                  </a:lnTo>
                  <a:lnTo>
                    <a:pt x="2616" y="582"/>
                  </a:lnTo>
                  <a:lnTo>
                    <a:pt x="2604" y="582"/>
                  </a:lnTo>
                  <a:lnTo>
                    <a:pt x="2586" y="624"/>
                  </a:lnTo>
                  <a:lnTo>
                    <a:pt x="2658" y="660"/>
                  </a:lnTo>
                  <a:lnTo>
                    <a:pt x="2676" y="660"/>
                  </a:lnTo>
                  <a:lnTo>
                    <a:pt x="2676" y="696"/>
                  </a:lnTo>
                  <a:lnTo>
                    <a:pt x="2670" y="708"/>
                  </a:lnTo>
                  <a:lnTo>
                    <a:pt x="2670" y="720"/>
                  </a:lnTo>
                  <a:lnTo>
                    <a:pt x="2676" y="738"/>
                  </a:lnTo>
                  <a:lnTo>
                    <a:pt x="2712" y="744"/>
                  </a:lnTo>
                  <a:lnTo>
                    <a:pt x="2712" y="768"/>
                  </a:lnTo>
                  <a:lnTo>
                    <a:pt x="2772" y="780"/>
                  </a:lnTo>
                  <a:lnTo>
                    <a:pt x="2778" y="780"/>
                  </a:lnTo>
                  <a:lnTo>
                    <a:pt x="2784" y="774"/>
                  </a:lnTo>
                  <a:lnTo>
                    <a:pt x="2796" y="774"/>
                  </a:lnTo>
                  <a:lnTo>
                    <a:pt x="2814" y="768"/>
                  </a:lnTo>
                  <a:lnTo>
                    <a:pt x="2850" y="768"/>
                  </a:lnTo>
                  <a:lnTo>
                    <a:pt x="2868" y="774"/>
                  </a:lnTo>
                  <a:lnTo>
                    <a:pt x="2874" y="780"/>
                  </a:lnTo>
                  <a:lnTo>
                    <a:pt x="2886" y="786"/>
                  </a:lnTo>
                  <a:lnTo>
                    <a:pt x="2904" y="786"/>
                  </a:lnTo>
                  <a:lnTo>
                    <a:pt x="2916" y="792"/>
                  </a:lnTo>
                  <a:lnTo>
                    <a:pt x="2952" y="804"/>
                  </a:lnTo>
                  <a:lnTo>
                    <a:pt x="2976" y="828"/>
                  </a:lnTo>
                  <a:lnTo>
                    <a:pt x="2976" y="834"/>
                  </a:lnTo>
                  <a:lnTo>
                    <a:pt x="2964" y="834"/>
                  </a:lnTo>
                  <a:lnTo>
                    <a:pt x="2958" y="840"/>
                  </a:lnTo>
                  <a:lnTo>
                    <a:pt x="2946" y="840"/>
                  </a:lnTo>
                  <a:lnTo>
                    <a:pt x="2940" y="846"/>
                  </a:lnTo>
                  <a:lnTo>
                    <a:pt x="2946" y="852"/>
                  </a:lnTo>
                  <a:lnTo>
                    <a:pt x="2958" y="858"/>
                  </a:lnTo>
                  <a:lnTo>
                    <a:pt x="2976" y="876"/>
                  </a:lnTo>
                  <a:lnTo>
                    <a:pt x="3024" y="876"/>
                  </a:lnTo>
                  <a:lnTo>
                    <a:pt x="3012" y="882"/>
                  </a:lnTo>
                  <a:lnTo>
                    <a:pt x="3006" y="882"/>
                  </a:lnTo>
                  <a:lnTo>
                    <a:pt x="2994" y="888"/>
                  </a:lnTo>
                  <a:lnTo>
                    <a:pt x="2970" y="888"/>
                  </a:lnTo>
                  <a:lnTo>
                    <a:pt x="2958" y="882"/>
                  </a:lnTo>
                  <a:lnTo>
                    <a:pt x="2952" y="876"/>
                  </a:lnTo>
                  <a:lnTo>
                    <a:pt x="2940" y="870"/>
                  </a:lnTo>
                  <a:lnTo>
                    <a:pt x="2940" y="858"/>
                  </a:lnTo>
                  <a:lnTo>
                    <a:pt x="2928" y="834"/>
                  </a:lnTo>
                  <a:lnTo>
                    <a:pt x="2916" y="822"/>
                  </a:lnTo>
                  <a:lnTo>
                    <a:pt x="2892" y="810"/>
                  </a:lnTo>
                  <a:lnTo>
                    <a:pt x="2886" y="804"/>
                  </a:lnTo>
                  <a:lnTo>
                    <a:pt x="2880" y="804"/>
                  </a:lnTo>
                  <a:lnTo>
                    <a:pt x="2874" y="798"/>
                  </a:lnTo>
                  <a:lnTo>
                    <a:pt x="2874" y="786"/>
                  </a:lnTo>
                  <a:lnTo>
                    <a:pt x="2868" y="780"/>
                  </a:lnTo>
                  <a:lnTo>
                    <a:pt x="2844" y="780"/>
                  </a:lnTo>
                  <a:lnTo>
                    <a:pt x="2832" y="786"/>
                  </a:lnTo>
                  <a:lnTo>
                    <a:pt x="2814" y="786"/>
                  </a:lnTo>
                  <a:lnTo>
                    <a:pt x="2802" y="792"/>
                  </a:lnTo>
                  <a:lnTo>
                    <a:pt x="2778" y="792"/>
                  </a:lnTo>
                  <a:lnTo>
                    <a:pt x="2760" y="810"/>
                  </a:lnTo>
                  <a:lnTo>
                    <a:pt x="2766" y="816"/>
                  </a:lnTo>
                  <a:lnTo>
                    <a:pt x="2772" y="828"/>
                  </a:lnTo>
                  <a:lnTo>
                    <a:pt x="2784" y="834"/>
                  </a:lnTo>
                  <a:lnTo>
                    <a:pt x="2802" y="852"/>
                  </a:lnTo>
                  <a:lnTo>
                    <a:pt x="2814" y="858"/>
                  </a:lnTo>
                  <a:lnTo>
                    <a:pt x="2814" y="864"/>
                  </a:lnTo>
                  <a:lnTo>
                    <a:pt x="2790" y="888"/>
                  </a:lnTo>
                  <a:lnTo>
                    <a:pt x="2784" y="888"/>
                  </a:lnTo>
                  <a:lnTo>
                    <a:pt x="2778" y="930"/>
                  </a:lnTo>
                  <a:lnTo>
                    <a:pt x="2736" y="948"/>
                  </a:lnTo>
                  <a:lnTo>
                    <a:pt x="2736" y="954"/>
                  </a:lnTo>
                  <a:lnTo>
                    <a:pt x="2730" y="966"/>
                  </a:lnTo>
                  <a:lnTo>
                    <a:pt x="2724" y="972"/>
                  </a:lnTo>
                  <a:lnTo>
                    <a:pt x="2694" y="972"/>
                  </a:lnTo>
                  <a:lnTo>
                    <a:pt x="2682" y="966"/>
                  </a:lnTo>
                  <a:lnTo>
                    <a:pt x="2652" y="966"/>
                  </a:lnTo>
                  <a:lnTo>
                    <a:pt x="2592" y="960"/>
                  </a:lnTo>
                  <a:lnTo>
                    <a:pt x="2586" y="960"/>
                  </a:lnTo>
                  <a:lnTo>
                    <a:pt x="2580" y="954"/>
                  </a:lnTo>
                  <a:lnTo>
                    <a:pt x="2568" y="948"/>
                  </a:lnTo>
                  <a:lnTo>
                    <a:pt x="2556" y="948"/>
                  </a:lnTo>
                  <a:lnTo>
                    <a:pt x="2544" y="936"/>
                  </a:lnTo>
                  <a:lnTo>
                    <a:pt x="2598" y="936"/>
                  </a:lnTo>
                  <a:lnTo>
                    <a:pt x="2616" y="942"/>
                  </a:lnTo>
                  <a:lnTo>
                    <a:pt x="2640" y="924"/>
                  </a:lnTo>
                  <a:lnTo>
                    <a:pt x="2652" y="924"/>
                  </a:lnTo>
                  <a:lnTo>
                    <a:pt x="2664" y="930"/>
                  </a:lnTo>
                  <a:lnTo>
                    <a:pt x="2682" y="930"/>
                  </a:lnTo>
                  <a:lnTo>
                    <a:pt x="2694" y="924"/>
                  </a:lnTo>
                  <a:lnTo>
                    <a:pt x="2694" y="906"/>
                  </a:lnTo>
                  <a:lnTo>
                    <a:pt x="2700" y="894"/>
                  </a:lnTo>
                  <a:lnTo>
                    <a:pt x="2700" y="882"/>
                  </a:lnTo>
                  <a:lnTo>
                    <a:pt x="2724" y="876"/>
                  </a:lnTo>
                  <a:lnTo>
                    <a:pt x="2724" y="852"/>
                  </a:lnTo>
                  <a:lnTo>
                    <a:pt x="2712" y="852"/>
                  </a:lnTo>
                  <a:lnTo>
                    <a:pt x="2718" y="846"/>
                  </a:lnTo>
                  <a:lnTo>
                    <a:pt x="2724" y="834"/>
                  </a:lnTo>
                  <a:lnTo>
                    <a:pt x="2724" y="822"/>
                  </a:lnTo>
                  <a:lnTo>
                    <a:pt x="2718" y="816"/>
                  </a:lnTo>
                  <a:lnTo>
                    <a:pt x="2712" y="816"/>
                  </a:lnTo>
                  <a:lnTo>
                    <a:pt x="2700" y="810"/>
                  </a:lnTo>
                  <a:lnTo>
                    <a:pt x="2682" y="810"/>
                  </a:lnTo>
                  <a:lnTo>
                    <a:pt x="2664" y="804"/>
                  </a:lnTo>
                  <a:lnTo>
                    <a:pt x="2652" y="804"/>
                  </a:lnTo>
                  <a:lnTo>
                    <a:pt x="2634" y="786"/>
                  </a:lnTo>
                  <a:lnTo>
                    <a:pt x="2634" y="744"/>
                  </a:lnTo>
                  <a:lnTo>
                    <a:pt x="2628" y="732"/>
                  </a:lnTo>
                  <a:lnTo>
                    <a:pt x="2616" y="720"/>
                  </a:lnTo>
                  <a:lnTo>
                    <a:pt x="2604" y="714"/>
                  </a:lnTo>
                  <a:lnTo>
                    <a:pt x="2598" y="702"/>
                  </a:lnTo>
                  <a:lnTo>
                    <a:pt x="2592" y="696"/>
                  </a:lnTo>
                  <a:lnTo>
                    <a:pt x="2586" y="660"/>
                  </a:lnTo>
                  <a:lnTo>
                    <a:pt x="2520" y="624"/>
                  </a:lnTo>
                  <a:lnTo>
                    <a:pt x="2532" y="612"/>
                  </a:lnTo>
                  <a:lnTo>
                    <a:pt x="2544" y="588"/>
                  </a:lnTo>
                  <a:lnTo>
                    <a:pt x="2544" y="576"/>
                  </a:lnTo>
                  <a:lnTo>
                    <a:pt x="2538" y="564"/>
                  </a:lnTo>
                  <a:lnTo>
                    <a:pt x="2514" y="540"/>
                  </a:lnTo>
                  <a:lnTo>
                    <a:pt x="2496" y="540"/>
                  </a:lnTo>
                  <a:lnTo>
                    <a:pt x="2484" y="534"/>
                  </a:lnTo>
                  <a:lnTo>
                    <a:pt x="2472" y="534"/>
                  </a:lnTo>
                  <a:lnTo>
                    <a:pt x="2340" y="522"/>
                  </a:lnTo>
                  <a:lnTo>
                    <a:pt x="2328" y="552"/>
                  </a:lnTo>
                  <a:lnTo>
                    <a:pt x="2346" y="570"/>
                  </a:lnTo>
                  <a:lnTo>
                    <a:pt x="2334" y="600"/>
                  </a:lnTo>
                  <a:lnTo>
                    <a:pt x="2280" y="624"/>
                  </a:lnTo>
                  <a:lnTo>
                    <a:pt x="2268" y="654"/>
                  </a:lnTo>
                  <a:lnTo>
                    <a:pt x="2304" y="660"/>
                  </a:lnTo>
                  <a:lnTo>
                    <a:pt x="2334" y="708"/>
                  </a:lnTo>
                  <a:lnTo>
                    <a:pt x="2322" y="726"/>
                  </a:lnTo>
                  <a:lnTo>
                    <a:pt x="2352" y="750"/>
                  </a:lnTo>
                  <a:lnTo>
                    <a:pt x="2388" y="744"/>
                  </a:lnTo>
                  <a:lnTo>
                    <a:pt x="2394" y="750"/>
                  </a:lnTo>
                  <a:lnTo>
                    <a:pt x="2400" y="762"/>
                  </a:lnTo>
                  <a:lnTo>
                    <a:pt x="2412" y="768"/>
                  </a:lnTo>
                  <a:lnTo>
                    <a:pt x="2418" y="774"/>
                  </a:lnTo>
                  <a:lnTo>
                    <a:pt x="2430" y="780"/>
                  </a:lnTo>
                  <a:lnTo>
                    <a:pt x="2472" y="780"/>
                  </a:lnTo>
                  <a:lnTo>
                    <a:pt x="2466" y="840"/>
                  </a:lnTo>
                  <a:lnTo>
                    <a:pt x="2448" y="816"/>
                  </a:lnTo>
                  <a:lnTo>
                    <a:pt x="2430" y="828"/>
                  </a:lnTo>
                  <a:lnTo>
                    <a:pt x="2418" y="822"/>
                  </a:lnTo>
                  <a:lnTo>
                    <a:pt x="2388" y="804"/>
                  </a:lnTo>
                  <a:lnTo>
                    <a:pt x="2352" y="792"/>
                  </a:lnTo>
                  <a:lnTo>
                    <a:pt x="2328" y="780"/>
                  </a:lnTo>
                  <a:lnTo>
                    <a:pt x="2268" y="780"/>
                  </a:lnTo>
                  <a:lnTo>
                    <a:pt x="2250" y="762"/>
                  </a:lnTo>
                  <a:lnTo>
                    <a:pt x="2244" y="780"/>
                  </a:lnTo>
                  <a:lnTo>
                    <a:pt x="2220" y="756"/>
                  </a:lnTo>
                  <a:lnTo>
                    <a:pt x="2214" y="756"/>
                  </a:lnTo>
                  <a:lnTo>
                    <a:pt x="2208" y="750"/>
                  </a:lnTo>
                  <a:lnTo>
                    <a:pt x="2196" y="744"/>
                  </a:lnTo>
                  <a:lnTo>
                    <a:pt x="2178" y="744"/>
                  </a:lnTo>
                  <a:lnTo>
                    <a:pt x="2154" y="732"/>
                  </a:lnTo>
                  <a:lnTo>
                    <a:pt x="2130" y="732"/>
                  </a:lnTo>
                  <a:lnTo>
                    <a:pt x="2118" y="738"/>
                  </a:lnTo>
                  <a:lnTo>
                    <a:pt x="2088" y="738"/>
                  </a:lnTo>
                  <a:lnTo>
                    <a:pt x="2076" y="732"/>
                  </a:lnTo>
                  <a:lnTo>
                    <a:pt x="2022" y="732"/>
                  </a:lnTo>
                  <a:lnTo>
                    <a:pt x="2016" y="738"/>
                  </a:lnTo>
                  <a:lnTo>
                    <a:pt x="2010" y="738"/>
                  </a:lnTo>
                  <a:lnTo>
                    <a:pt x="2004" y="744"/>
                  </a:lnTo>
                  <a:lnTo>
                    <a:pt x="2004" y="750"/>
                  </a:lnTo>
                  <a:lnTo>
                    <a:pt x="2016" y="762"/>
                  </a:lnTo>
                  <a:lnTo>
                    <a:pt x="2028" y="768"/>
                  </a:lnTo>
                  <a:lnTo>
                    <a:pt x="2040" y="780"/>
                  </a:lnTo>
                  <a:lnTo>
                    <a:pt x="2046" y="780"/>
                  </a:lnTo>
                  <a:lnTo>
                    <a:pt x="2022" y="810"/>
                  </a:lnTo>
                  <a:lnTo>
                    <a:pt x="2010" y="798"/>
                  </a:lnTo>
                  <a:lnTo>
                    <a:pt x="2010" y="828"/>
                  </a:lnTo>
                  <a:lnTo>
                    <a:pt x="1998" y="828"/>
                  </a:lnTo>
                  <a:lnTo>
                    <a:pt x="1986" y="822"/>
                  </a:lnTo>
                  <a:lnTo>
                    <a:pt x="1980" y="822"/>
                  </a:lnTo>
                  <a:lnTo>
                    <a:pt x="1974" y="816"/>
                  </a:lnTo>
                  <a:lnTo>
                    <a:pt x="1974" y="786"/>
                  </a:lnTo>
                  <a:lnTo>
                    <a:pt x="1968" y="780"/>
                  </a:lnTo>
                  <a:lnTo>
                    <a:pt x="1950" y="780"/>
                  </a:lnTo>
                  <a:lnTo>
                    <a:pt x="1938" y="786"/>
                  </a:lnTo>
                  <a:lnTo>
                    <a:pt x="1920" y="792"/>
                  </a:lnTo>
                  <a:lnTo>
                    <a:pt x="1908" y="804"/>
                  </a:lnTo>
                  <a:lnTo>
                    <a:pt x="1884" y="816"/>
                  </a:lnTo>
                  <a:lnTo>
                    <a:pt x="1866" y="816"/>
                  </a:lnTo>
                  <a:lnTo>
                    <a:pt x="1842" y="804"/>
                  </a:lnTo>
                  <a:lnTo>
                    <a:pt x="1824" y="804"/>
                  </a:lnTo>
                  <a:lnTo>
                    <a:pt x="1800" y="810"/>
                  </a:lnTo>
                  <a:lnTo>
                    <a:pt x="1782" y="816"/>
                  </a:lnTo>
                  <a:lnTo>
                    <a:pt x="1764" y="828"/>
                  </a:lnTo>
                  <a:lnTo>
                    <a:pt x="1752" y="834"/>
                  </a:lnTo>
                  <a:lnTo>
                    <a:pt x="1746" y="840"/>
                  </a:lnTo>
                  <a:lnTo>
                    <a:pt x="1680" y="840"/>
                  </a:lnTo>
                  <a:lnTo>
                    <a:pt x="1692" y="816"/>
                  </a:lnTo>
                  <a:lnTo>
                    <a:pt x="1692" y="780"/>
                  </a:lnTo>
                  <a:lnTo>
                    <a:pt x="1680" y="780"/>
                  </a:lnTo>
                  <a:lnTo>
                    <a:pt x="1668" y="786"/>
                  </a:lnTo>
                  <a:lnTo>
                    <a:pt x="1650" y="792"/>
                  </a:lnTo>
                  <a:lnTo>
                    <a:pt x="1638" y="792"/>
                  </a:lnTo>
                  <a:lnTo>
                    <a:pt x="1626" y="804"/>
                  </a:lnTo>
                  <a:lnTo>
                    <a:pt x="1626" y="816"/>
                  </a:lnTo>
                  <a:lnTo>
                    <a:pt x="1632" y="822"/>
                  </a:lnTo>
                  <a:lnTo>
                    <a:pt x="1632" y="828"/>
                  </a:lnTo>
                  <a:lnTo>
                    <a:pt x="1608" y="834"/>
                  </a:lnTo>
                  <a:lnTo>
                    <a:pt x="1608" y="810"/>
                  </a:lnTo>
                  <a:lnTo>
                    <a:pt x="1584" y="816"/>
                  </a:lnTo>
                  <a:lnTo>
                    <a:pt x="1530" y="822"/>
                  </a:lnTo>
                  <a:lnTo>
                    <a:pt x="1488" y="852"/>
                  </a:lnTo>
                  <a:lnTo>
                    <a:pt x="1440" y="858"/>
                  </a:lnTo>
                  <a:lnTo>
                    <a:pt x="1452" y="876"/>
                  </a:lnTo>
                  <a:lnTo>
                    <a:pt x="1440" y="876"/>
                  </a:lnTo>
                  <a:lnTo>
                    <a:pt x="1428" y="870"/>
                  </a:lnTo>
                  <a:lnTo>
                    <a:pt x="1422" y="870"/>
                  </a:lnTo>
                  <a:lnTo>
                    <a:pt x="1410" y="876"/>
                  </a:lnTo>
                  <a:lnTo>
                    <a:pt x="1404" y="882"/>
                  </a:lnTo>
                  <a:lnTo>
                    <a:pt x="1404" y="924"/>
                  </a:lnTo>
                  <a:lnTo>
                    <a:pt x="1332" y="930"/>
                  </a:lnTo>
                  <a:lnTo>
                    <a:pt x="1326" y="924"/>
                  </a:lnTo>
                  <a:lnTo>
                    <a:pt x="1314" y="918"/>
                  </a:lnTo>
                  <a:lnTo>
                    <a:pt x="1308" y="912"/>
                  </a:lnTo>
                  <a:lnTo>
                    <a:pt x="1266" y="912"/>
                  </a:lnTo>
                  <a:lnTo>
                    <a:pt x="1260" y="906"/>
                  </a:lnTo>
                  <a:lnTo>
                    <a:pt x="1260" y="876"/>
                  </a:lnTo>
                  <a:lnTo>
                    <a:pt x="1266" y="870"/>
                  </a:lnTo>
                  <a:lnTo>
                    <a:pt x="1266" y="864"/>
                  </a:lnTo>
                  <a:lnTo>
                    <a:pt x="1272" y="858"/>
                  </a:lnTo>
                  <a:lnTo>
                    <a:pt x="1284" y="864"/>
                  </a:lnTo>
                  <a:lnTo>
                    <a:pt x="1344" y="864"/>
                  </a:lnTo>
                  <a:lnTo>
                    <a:pt x="1332" y="858"/>
                  </a:lnTo>
                  <a:lnTo>
                    <a:pt x="1326" y="846"/>
                  </a:lnTo>
                  <a:lnTo>
                    <a:pt x="1314" y="840"/>
                  </a:lnTo>
                  <a:lnTo>
                    <a:pt x="1302" y="828"/>
                  </a:lnTo>
                  <a:lnTo>
                    <a:pt x="1290" y="822"/>
                  </a:lnTo>
                  <a:lnTo>
                    <a:pt x="1278" y="810"/>
                  </a:lnTo>
                  <a:lnTo>
                    <a:pt x="1152" y="810"/>
                  </a:lnTo>
                  <a:lnTo>
                    <a:pt x="1164" y="822"/>
                  </a:lnTo>
                  <a:lnTo>
                    <a:pt x="1188" y="822"/>
                  </a:lnTo>
                  <a:lnTo>
                    <a:pt x="1200" y="828"/>
                  </a:lnTo>
                  <a:lnTo>
                    <a:pt x="1200" y="846"/>
                  </a:lnTo>
                  <a:lnTo>
                    <a:pt x="1194" y="864"/>
                  </a:lnTo>
                  <a:lnTo>
                    <a:pt x="1194" y="876"/>
                  </a:lnTo>
                  <a:lnTo>
                    <a:pt x="1188" y="894"/>
                  </a:lnTo>
                  <a:lnTo>
                    <a:pt x="1188" y="918"/>
                  </a:lnTo>
                  <a:lnTo>
                    <a:pt x="1194" y="918"/>
                  </a:lnTo>
                  <a:lnTo>
                    <a:pt x="1206" y="924"/>
                  </a:lnTo>
                  <a:lnTo>
                    <a:pt x="1230" y="924"/>
                  </a:lnTo>
                  <a:lnTo>
                    <a:pt x="1236" y="930"/>
                  </a:lnTo>
                  <a:lnTo>
                    <a:pt x="1242" y="930"/>
                  </a:lnTo>
                  <a:lnTo>
                    <a:pt x="1236" y="966"/>
                  </a:lnTo>
                  <a:lnTo>
                    <a:pt x="1248" y="996"/>
                  </a:lnTo>
                  <a:lnTo>
                    <a:pt x="1212" y="972"/>
                  </a:lnTo>
                  <a:lnTo>
                    <a:pt x="1194" y="996"/>
                  </a:lnTo>
                  <a:lnTo>
                    <a:pt x="1188" y="966"/>
                  </a:lnTo>
                  <a:lnTo>
                    <a:pt x="1116" y="948"/>
                  </a:lnTo>
                  <a:lnTo>
                    <a:pt x="1086" y="984"/>
                  </a:lnTo>
                  <a:lnTo>
                    <a:pt x="1062" y="984"/>
                  </a:lnTo>
                  <a:lnTo>
                    <a:pt x="1056" y="996"/>
                  </a:lnTo>
                  <a:lnTo>
                    <a:pt x="1044" y="1002"/>
                  </a:lnTo>
                  <a:lnTo>
                    <a:pt x="1038" y="1008"/>
                  </a:lnTo>
                  <a:lnTo>
                    <a:pt x="1026" y="1014"/>
                  </a:lnTo>
                  <a:lnTo>
                    <a:pt x="1014" y="1014"/>
                  </a:lnTo>
                  <a:lnTo>
                    <a:pt x="1002" y="1020"/>
                  </a:lnTo>
                  <a:lnTo>
                    <a:pt x="1002" y="1032"/>
                  </a:lnTo>
                  <a:lnTo>
                    <a:pt x="1008" y="1038"/>
                  </a:lnTo>
                  <a:lnTo>
                    <a:pt x="1020" y="1044"/>
                  </a:lnTo>
                  <a:lnTo>
                    <a:pt x="1032" y="1056"/>
                  </a:lnTo>
                  <a:lnTo>
                    <a:pt x="1044" y="1062"/>
                  </a:lnTo>
                  <a:lnTo>
                    <a:pt x="1050" y="1068"/>
                  </a:lnTo>
                  <a:lnTo>
                    <a:pt x="1062" y="1074"/>
                  </a:lnTo>
                  <a:lnTo>
                    <a:pt x="1080" y="1104"/>
                  </a:lnTo>
                  <a:lnTo>
                    <a:pt x="1050" y="1086"/>
                  </a:lnTo>
                  <a:lnTo>
                    <a:pt x="1038" y="1092"/>
                  </a:lnTo>
                  <a:lnTo>
                    <a:pt x="1032" y="1098"/>
                  </a:lnTo>
                  <a:lnTo>
                    <a:pt x="1020" y="1098"/>
                  </a:lnTo>
                  <a:lnTo>
                    <a:pt x="1008" y="1092"/>
                  </a:lnTo>
                  <a:lnTo>
                    <a:pt x="996" y="1092"/>
                  </a:lnTo>
                  <a:lnTo>
                    <a:pt x="978" y="1086"/>
                  </a:lnTo>
                  <a:lnTo>
                    <a:pt x="966" y="1080"/>
                  </a:lnTo>
                  <a:lnTo>
                    <a:pt x="948" y="1080"/>
                  </a:lnTo>
                  <a:lnTo>
                    <a:pt x="936" y="1074"/>
                  </a:lnTo>
                  <a:lnTo>
                    <a:pt x="924" y="1074"/>
                  </a:lnTo>
                  <a:lnTo>
                    <a:pt x="918" y="1068"/>
                  </a:lnTo>
                  <a:lnTo>
                    <a:pt x="918" y="1056"/>
                  </a:lnTo>
                  <a:lnTo>
                    <a:pt x="906" y="1050"/>
                  </a:lnTo>
                  <a:lnTo>
                    <a:pt x="888" y="1050"/>
                  </a:lnTo>
                  <a:lnTo>
                    <a:pt x="864" y="1062"/>
                  </a:lnTo>
                  <a:lnTo>
                    <a:pt x="858" y="1068"/>
                  </a:lnTo>
                  <a:lnTo>
                    <a:pt x="840" y="1068"/>
                  </a:lnTo>
                  <a:lnTo>
                    <a:pt x="882" y="1104"/>
                  </a:lnTo>
                  <a:lnTo>
                    <a:pt x="900" y="1104"/>
                  </a:lnTo>
                  <a:lnTo>
                    <a:pt x="912" y="1110"/>
                  </a:lnTo>
                  <a:lnTo>
                    <a:pt x="924" y="1110"/>
                  </a:lnTo>
                  <a:lnTo>
                    <a:pt x="936" y="1116"/>
                  </a:lnTo>
                  <a:lnTo>
                    <a:pt x="942" y="1116"/>
                  </a:lnTo>
                  <a:lnTo>
                    <a:pt x="942" y="1122"/>
                  </a:lnTo>
                  <a:lnTo>
                    <a:pt x="936" y="1134"/>
                  </a:lnTo>
                  <a:lnTo>
                    <a:pt x="924" y="1140"/>
                  </a:lnTo>
                  <a:lnTo>
                    <a:pt x="918" y="1146"/>
                  </a:lnTo>
                  <a:lnTo>
                    <a:pt x="852" y="1128"/>
                  </a:lnTo>
                  <a:lnTo>
                    <a:pt x="840" y="1122"/>
                  </a:lnTo>
                  <a:lnTo>
                    <a:pt x="834" y="1116"/>
                  </a:lnTo>
                  <a:lnTo>
                    <a:pt x="822" y="1110"/>
                  </a:lnTo>
                  <a:lnTo>
                    <a:pt x="762" y="1110"/>
                  </a:lnTo>
                  <a:lnTo>
                    <a:pt x="756" y="1104"/>
                  </a:lnTo>
                  <a:lnTo>
                    <a:pt x="756" y="1056"/>
                  </a:lnTo>
                  <a:lnTo>
                    <a:pt x="738" y="1044"/>
                  </a:lnTo>
                  <a:lnTo>
                    <a:pt x="750" y="1032"/>
                  </a:lnTo>
                  <a:lnTo>
                    <a:pt x="756" y="1020"/>
                  </a:lnTo>
                  <a:lnTo>
                    <a:pt x="756" y="1002"/>
                  </a:lnTo>
                  <a:lnTo>
                    <a:pt x="738" y="990"/>
                  </a:lnTo>
                  <a:lnTo>
                    <a:pt x="702" y="978"/>
                  </a:lnTo>
                  <a:lnTo>
                    <a:pt x="672" y="972"/>
                  </a:lnTo>
                  <a:lnTo>
                    <a:pt x="660" y="966"/>
                  </a:lnTo>
                  <a:lnTo>
                    <a:pt x="630" y="948"/>
                  </a:lnTo>
                  <a:lnTo>
                    <a:pt x="606" y="930"/>
                  </a:lnTo>
                  <a:lnTo>
                    <a:pt x="594" y="912"/>
                  </a:lnTo>
                  <a:lnTo>
                    <a:pt x="630" y="912"/>
                  </a:lnTo>
                  <a:lnTo>
                    <a:pt x="630" y="924"/>
                  </a:lnTo>
                  <a:lnTo>
                    <a:pt x="642" y="924"/>
                  </a:lnTo>
                  <a:lnTo>
                    <a:pt x="654" y="930"/>
                  </a:lnTo>
                  <a:lnTo>
                    <a:pt x="672" y="930"/>
                  </a:lnTo>
                  <a:lnTo>
                    <a:pt x="690" y="936"/>
                  </a:lnTo>
                  <a:lnTo>
                    <a:pt x="720" y="936"/>
                  </a:lnTo>
                  <a:lnTo>
                    <a:pt x="732" y="942"/>
                  </a:lnTo>
                  <a:lnTo>
                    <a:pt x="738" y="954"/>
                  </a:lnTo>
                  <a:lnTo>
                    <a:pt x="762" y="966"/>
                  </a:lnTo>
                  <a:lnTo>
                    <a:pt x="816" y="966"/>
                  </a:lnTo>
                  <a:lnTo>
                    <a:pt x="846" y="972"/>
                  </a:lnTo>
                  <a:lnTo>
                    <a:pt x="858" y="972"/>
                  </a:lnTo>
                  <a:lnTo>
                    <a:pt x="870" y="978"/>
                  </a:lnTo>
                  <a:lnTo>
                    <a:pt x="894" y="984"/>
                  </a:lnTo>
                  <a:lnTo>
                    <a:pt x="930" y="990"/>
                  </a:lnTo>
                  <a:lnTo>
                    <a:pt x="978" y="984"/>
                  </a:lnTo>
                  <a:lnTo>
                    <a:pt x="1026" y="972"/>
                  </a:lnTo>
                  <a:lnTo>
                    <a:pt x="1062" y="954"/>
                  </a:lnTo>
                  <a:lnTo>
                    <a:pt x="1080" y="936"/>
                  </a:lnTo>
                  <a:lnTo>
                    <a:pt x="1074" y="912"/>
                  </a:lnTo>
                  <a:lnTo>
                    <a:pt x="1032" y="870"/>
                  </a:lnTo>
                  <a:lnTo>
                    <a:pt x="1014" y="858"/>
                  </a:lnTo>
                  <a:lnTo>
                    <a:pt x="996" y="852"/>
                  </a:lnTo>
                  <a:lnTo>
                    <a:pt x="948" y="840"/>
                  </a:lnTo>
                  <a:lnTo>
                    <a:pt x="900" y="822"/>
                  </a:lnTo>
                  <a:lnTo>
                    <a:pt x="828" y="798"/>
                  </a:lnTo>
                  <a:lnTo>
                    <a:pt x="792" y="780"/>
                  </a:lnTo>
                  <a:lnTo>
                    <a:pt x="756" y="774"/>
                  </a:lnTo>
                  <a:lnTo>
                    <a:pt x="624" y="774"/>
                  </a:lnTo>
                  <a:lnTo>
                    <a:pt x="612" y="756"/>
                  </a:lnTo>
                  <a:lnTo>
                    <a:pt x="588" y="762"/>
                  </a:lnTo>
                  <a:lnTo>
                    <a:pt x="552" y="744"/>
                  </a:lnTo>
                  <a:lnTo>
                    <a:pt x="588" y="738"/>
                  </a:lnTo>
                  <a:lnTo>
                    <a:pt x="606" y="726"/>
                  </a:lnTo>
                  <a:lnTo>
                    <a:pt x="600" y="726"/>
                  </a:lnTo>
                  <a:lnTo>
                    <a:pt x="594" y="720"/>
                  </a:lnTo>
                  <a:lnTo>
                    <a:pt x="582" y="720"/>
                  </a:lnTo>
                  <a:lnTo>
                    <a:pt x="564" y="714"/>
                  </a:lnTo>
                  <a:lnTo>
                    <a:pt x="546" y="714"/>
                  </a:lnTo>
                  <a:lnTo>
                    <a:pt x="534" y="708"/>
                  </a:lnTo>
                  <a:lnTo>
                    <a:pt x="522" y="720"/>
                  </a:lnTo>
                  <a:lnTo>
                    <a:pt x="522" y="726"/>
                  </a:lnTo>
                  <a:lnTo>
                    <a:pt x="516" y="732"/>
                  </a:lnTo>
                  <a:lnTo>
                    <a:pt x="498" y="732"/>
                  </a:lnTo>
                  <a:lnTo>
                    <a:pt x="486" y="744"/>
                  </a:lnTo>
                  <a:lnTo>
                    <a:pt x="450" y="744"/>
                  </a:lnTo>
                  <a:lnTo>
                    <a:pt x="444" y="756"/>
                  </a:lnTo>
                  <a:lnTo>
                    <a:pt x="420" y="762"/>
                  </a:lnTo>
                  <a:lnTo>
                    <a:pt x="420" y="768"/>
                  </a:lnTo>
                  <a:lnTo>
                    <a:pt x="414" y="780"/>
                  </a:lnTo>
                  <a:lnTo>
                    <a:pt x="390" y="780"/>
                  </a:lnTo>
                  <a:lnTo>
                    <a:pt x="384" y="792"/>
                  </a:lnTo>
                  <a:lnTo>
                    <a:pt x="396" y="804"/>
                  </a:lnTo>
                  <a:lnTo>
                    <a:pt x="396" y="810"/>
                  </a:lnTo>
                  <a:lnTo>
                    <a:pt x="378" y="810"/>
                  </a:lnTo>
                  <a:lnTo>
                    <a:pt x="378" y="822"/>
                  </a:lnTo>
                  <a:lnTo>
                    <a:pt x="384" y="834"/>
                  </a:lnTo>
                  <a:lnTo>
                    <a:pt x="384" y="840"/>
                  </a:lnTo>
                  <a:lnTo>
                    <a:pt x="390" y="846"/>
                  </a:lnTo>
                  <a:lnTo>
                    <a:pt x="396" y="846"/>
                  </a:lnTo>
                  <a:lnTo>
                    <a:pt x="402" y="840"/>
                  </a:lnTo>
                  <a:lnTo>
                    <a:pt x="420" y="840"/>
                  </a:lnTo>
                  <a:lnTo>
                    <a:pt x="468" y="888"/>
                  </a:lnTo>
                  <a:lnTo>
                    <a:pt x="468" y="900"/>
                  </a:lnTo>
                  <a:lnTo>
                    <a:pt x="462" y="900"/>
                  </a:lnTo>
                  <a:lnTo>
                    <a:pt x="450" y="906"/>
                  </a:lnTo>
                  <a:lnTo>
                    <a:pt x="444" y="906"/>
                  </a:lnTo>
                  <a:lnTo>
                    <a:pt x="444" y="918"/>
                  </a:lnTo>
                  <a:lnTo>
                    <a:pt x="438" y="918"/>
                  </a:lnTo>
                  <a:lnTo>
                    <a:pt x="426" y="924"/>
                  </a:lnTo>
                  <a:lnTo>
                    <a:pt x="420" y="930"/>
                  </a:lnTo>
                  <a:lnTo>
                    <a:pt x="438" y="948"/>
                  </a:lnTo>
                  <a:lnTo>
                    <a:pt x="450" y="954"/>
                  </a:lnTo>
                  <a:lnTo>
                    <a:pt x="456" y="966"/>
                  </a:lnTo>
                  <a:lnTo>
                    <a:pt x="468" y="972"/>
                  </a:lnTo>
                  <a:lnTo>
                    <a:pt x="492" y="996"/>
                  </a:lnTo>
                  <a:lnTo>
                    <a:pt x="504" y="1002"/>
                  </a:lnTo>
                  <a:lnTo>
                    <a:pt x="510" y="1008"/>
                  </a:lnTo>
                  <a:lnTo>
                    <a:pt x="510" y="1014"/>
                  </a:lnTo>
                  <a:lnTo>
                    <a:pt x="504" y="1020"/>
                  </a:lnTo>
                  <a:lnTo>
                    <a:pt x="492" y="1020"/>
                  </a:lnTo>
                  <a:lnTo>
                    <a:pt x="480" y="1014"/>
                  </a:lnTo>
                  <a:lnTo>
                    <a:pt x="474" y="1014"/>
                  </a:lnTo>
                  <a:lnTo>
                    <a:pt x="468" y="1044"/>
                  </a:lnTo>
                  <a:lnTo>
                    <a:pt x="480" y="1056"/>
                  </a:lnTo>
                  <a:lnTo>
                    <a:pt x="480" y="1068"/>
                  </a:lnTo>
                  <a:lnTo>
                    <a:pt x="492" y="1068"/>
                  </a:lnTo>
                  <a:lnTo>
                    <a:pt x="498" y="1074"/>
                  </a:lnTo>
                  <a:lnTo>
                    <a:pt x="504" y="1074"/>
                  </a:lnTo>
                  <a:lnTo>
                    <a:pt x="510" y="1080"/>
                  </a:lnTo>
                  <a:lnTo>
                    <a:pt x="510" y="1086"/>
                  </a:lnTo>
                  <a:lnTo>
                    <a:pt x="504" y="1092"/>
                  </a:lnTo>
                  <a:lnTo>
                    <a:pt x="498" y="1104"/>
                  </a:lnTo>
                  <a:lnTo>
                    <a:pt x="522" y="1110"/>
                  </a:lnTo>
                  <a:lnTo>
                    <a:pt x="534" y="1116"/>
                  </a:lnTo>
                  <a:lnTo>
                    <a:pt x="540" y="1122"/>
                  </a:lnTo>
                  <a:lnTo>
                    <a:pt x="540" y="1128"/>
                  </a:lnTo>
                  <a:lnTo>
                    <a:pt x="516" y="1152"/>
                  </a:lnTo>
                  <a:lnTo>
                    <a:pt x="510" y="1152"/>
                  </a:lnTo>
                  <a:lnTo>
                    <a:pt x="582" y="1188"/>
                  </a:lnTo>
                  <a:lnTo>
                    <a:pt x="588" y="1200"/>
                  </a:lnTo>
                  <a:lnTo>
                    <a:pt x="594" y="1206"/>
                  </a:lnTo>
                  <a:lnTo>
                    <a:pt x="600" y="1218"/>
                  </a:lnTo>
                  <a:lnTo>
                    <a:pt x="600" y="1230"/>
                  </a:lnTo>
                  <a:lnTo>
                    <a:pt x="594" y="1236"/>
                  </a:lnTo>
                  <a:lnTo>
                    <a:pt x="588" y="1248"/>
                  </a:lnTo>
                  <a:lnTo>
                    <a:pt x="552" y="1284"/>
                  </a:lnTo>
                  <a:lnTo>
                    <a:pt x="546" y="1284"/>
                  </a:lnTo>
                  <a:lnTo>
                    <a:pt x="486" y="1344"/>
                  </a:lnTo>
                  <a:lnTo>
                    <a:pt x="426" y="1374"/>
                  </a:lnTo>
                  <a:lnTo>
                    <a:pt x="432" y="1386"/>
                  </a:lnTo>
                  <a:lnTo>
                    <a:pt x="462" y="1368"/>
                  </a:lnTo>
                  <a:lnTo>
                    <a:pt x="468" y="1386"/>
                  </a:lnTo>
                  <a:lnTo>
                    <a:pt x="480" y="1398"/>
                  </a:lnTo>
                  <a:lnTo>
                    <a:pt x="492" y="1404"/>
                  </a:lnTo>
                  <a:lnTo>
                    <a:pt x="498" y="1410"/>
                  </a:lnTo>
                  <a:lnTo>
                    <a:pt x="546" y="1410"/>
                  </a:lnTo>
                  <a:lnTo>
                    <a:pt x="558" y="1428"/>
                  </a:lnTo>
                  <a:lnTo>
                    <a:pt x="546" y="1428"/>
                  </a:lnTo>
                  <a:lnTo>
                    <a:pt x="534" y="1422"/>
                  </a:lnTo>
                  <a:lnTo>
                    <a:pt x="504" y="1422"/>
                  </a:lnTo>
                  <a:lnTo>
                    <a:pt x="492" y="1434"/>
                  </a:lnTo>
                  <a:lnTo>
                    <a:pt x="492" y="1440"/>
                  </a:lnTo>
                  <a:lnTo>
                    <a:pt x="456" y="1440"/>
                  </a:lnTo>
                  <a:lnTo>
                    <a:pt x="450" y="1470"/>
                  </a:lnTo>
                  <a:lnTo>
                    <a:pt x="438" y="1470"/>
                  </a:lnTo>
                  <a:lnTo>
                    <a:pt x="432" y="1482"/>
                  </a:lnTo>
                  <a:lnTo>
                    <a:pt x="438" y="1494"/>
                  </a:lnTo>
                  <a:lnTo>
                    <a:pt x="432" y="1500"/>
                  </a:lnTo>
                  <a:lnTo>
                    <a:pt x="426" y="1500"/>
                  </a:lnTo>
                  <a:lnTo>
                    <a:pt x="414" y="1512"/>
                  </a:lnTo>
                  <a:lnTo>
                    <a:pt x="414" y="1530"/>
                  </a:lnTo>
                  <a:lnTo>
                    <a:pt x="432" y="1536"/>
                  </a:lnTo>
                  <a:lnTo>
                    <a:pt x="420" y="1560"/>
                  </a:lnTo>
                  <a:lnTo>
                    <a:pt x="432" y="1566"/>
                  </a:lnTo>
                  <a:lnTo>
                    <a:pt x="444" y="1584"/>
                  </a:lnTo>
                  <a:lnTo>
                    <a:pt x="426" y="1596"/>
                  </a:lnTo>
                  <a:lnTo>
                    <a:pt x="426" y="1608"/>
                  </a:lnTo>
                  <a:lnTo>
                    <a:pt x="432" y="1608"/>
                  </a:lnTo>
                  <a:lnTo>
                    <a:pt x="444" y="1620"/>
                  </a:lnTo>
                  <a:lnTo>
                    <a:pt x="456" y="1626"/>
                  </a:lnTo>
                  <a:lnTo>
                    <a:pt x="462" y="1632"/>
                  </a:lnTo>
                  <a:lnTo>
                    <a:pt x="462" y="1638"/>
                  </a:lnTo>
                  <a:lnTo>
                    <a:pt x="444" y="1638"/>
                  </a:lnTo>
                  <a:lnTo>
                    <a:pt x="438" y="1656"/>
                  </a:lnTo>
                  <a:lnTo>
                    <a:pt x="462" y="1662"/>
                  </a:lnTo>
                  <a:lnTo>
                    <a:pt x="468" y="1668"/>
                  </a:lnTo>
                  <a:lnTo>
                    <a:pt x="474" y="1680"/>
                  </a:lnTo>
                  <a:lnTo>
                    <a:pt x="486" y="1692"/>
                  </a:lnTo>
                  <a:lnTo>
                    <a:pt x="486" y="1716"/>
                  </a:lnTo>
                  <a:lnTo>
                    <a:pt x="510" y="1716"/>
                  </a:lnTo>
                  <a:lnTo>
                    <a:pt x="516" y="1722"/>
                  </a:lnTo>
                  <a:lnTo>
                    <a:pt x="516" y="1728"/>
                  </a:lnTo>
                  <a:lnTo>
                    <a:pt x="528" y="1722"/>
                  </a:lnTo>
                  <a:lnTo>
                    <a:pt x="564" y="1728"/>
                  </a:lnTo>
                  <a:lnTo>
                    <a:pt x="570" y="1746"/>
                  </a:lnTo>
                  <a:lnTo>
                    <a:pt x="600" y="1728"/>
                  </a:lnTo>
                  <a:lnTo>
                    <a:pt x="606" y="1728"/>
                  </a:lnTo>
                  <a:lnTo>
                    <a:pt x="612" y="1734"/>
                  </a:lnTo>
                  <a:lnTo>
                    <a:pt x="648" y="1752"/>
                  </a:lnTo>
                  <a:lnTo>
                    <a:pt x="654" y="1758"/>
                  </a:lnTo>
                  <a:lnTo>
                    <a:pt x="654" y="1770"/>
                  </a:lnTo>
                  <a:lnTo>
                    <a:pt x="648" y="1776"/>
                  </a:lnTo>
                  <a:lnTo>
                    <a:pt x="660" y="1794"/>
                  </a:lnTo>
                  <a:lnTo>
                    <a:pt x="654" y="1812"/>
                  </a:lnTo>
                  <a:lnTo>
                    <a:pt x="660" y="1818"/>
                  </a:lnTo>
                  <a:lnTo>
                    <a:pt x="672" y="1824"/>
                  </a:lnTo>
                  <a:lnTo>
                    <a:pt x="690" y="1842"/>
                  </a:lnTo>
                  <a:lnTo>
                    <a:pt x="690" y="1854"/>
                  </a:lnTo>
                  <a:lnTo>
                    <a:pt x="720" y="1866"/>
                  </a:lnTo>
                  <a:lnTo>
                    <a:pt x="720" y="1890"/>
                  </a:lnTo>
                  <a:lnTo>
                    <a:pt x="756" y="1890"/>
                  </a:lnTo>
                  <a:lnTo>
                    <a:pt x="762" y="1896"/>
                  </a:lnTo>
                  <a:lnTo>
                    <a:pt x="768" y="1896"/>
                  </a:lnTo>
                  <a:lnTo>
                    <a:pt x="768" y="1902"/>
                  </a:lnTo>
                  <a:lnTo>
                    <a:pt x="762" y="1908"/>
                  </a:lnTo>
                  <a:lnTo>
                    <a:pt x="786" y="1920"/>
                  </a:lnTo>
                  <a:lnTo>
                    <a:pt x="774" y="1926"/>
                  </a:lnTo>
                  <a:lnTo>
                    <a:pt x="768" y="1938"/>
                  </a:lnTo>
                  <a:lnTo>
                    <a:pt x="744" y="1950"/>
                  </a:lnTo>
                  <a:lnTo>
                    <a:pt x="738" y="1950"/>
                  </a:lnTo>
                  <a:lnTo>
                    <a:pt x="732" y="1944"/>
                  </a:lnTo>
                  <a:lnTo>
                    <a:pt x="726" y="1944"/>
                  </a:lnTo>
                  <a:lnTo>
                    <a:pt x="726" y="1938"/>
                  </a:lnTo>
                  <a:lnTo>
                    <a:pt x="702" y="1938"/>
                  </a:lnTo>
                  <a:lnTo>
                    <a:pt x="696" y="1944"/>
                  </a:lnTo>
                  <a:lnTo>
                    <a:pt x="696" y="1950"/>
                  </a:lnTo>
                  <a:lnTo>
                    <a:pt x="720" y="1974"/>
                  </a:lnTo>
                  <a:lnTo>
                    <a:pt x="720" y="1992"/>
                  </a:lnTo>
                  <a:lnTo>
                    <a:pt x="726" y="1998"/>
                  </a:lnTo>
                  <a:lnTo>
                    <a:pt x="732" y="2010"/>
                  </a:lnTo>
                  <a:lnTo>
                    <a:pt x="732" y="2028"/>
                  </a:lnTo>
                  <a:lnTo>
                    <a:pt x="720" y="2028"/>
                  </a:lnTo>
                  <a:lnTo>
                    <a:pt x="714" y="2022"/>
                  </a:lnTo>
                  <a:lnTo>
                    <a:pt x="708" y="2022"/>
                  </a:lnTo>
                  <a:lnTo>
                    <a:pt x="720" y="2028"/>
                  </a:lnTo>
                  <a:lnTo>
                    <a:pt x="768" y="2028"/>
                  </a:lnTo>
                  <a:lnTo>
                    <a:pt x="774" y="2022"/>
                  </a:lnTo>
                  <a:lnTo>
                    <a:pt x="774" y="2010"/>
                  </a:lnTo>
                  <a:lnTo>
                    <a:pt x="804" y="2010"/>
                  </a:lnTo>
                  <a:lnTo>
                    <a:pt x="816" y="2004"/>
                  </a:lnTo>
                  <a:lnTo>
                    <a:pt x="864" y="2004"/>
                  </a:lnTo>
                  <a:lnTo>
                    <a:pt x="870" y="2022"/>
                  </a:lnTo>
                  <a:lnTo>
                    <a:pt x="876" y="2022"/>
                  </a:lnTo>
                  <a:lnTo>
                    <a:pt x="882" y="2028"/>
                  </a:lnTo>
                  <a:lnTo>
                    <a:pt x="894" y="2034"/>
                  </a:lnTo>
                  <a:lnTo>
                    <a:pt x="900" y="2034"/>
                  </a:lnTo>
                  <a:lnTo>
                    <a:pt x="900" y="2046"/>
                  </a:lnTo>
                  <a:lnTo>
                    <a:pt x="894" y="2052"/>
                  </a:lnTo>
                  <a:lnTo>
                    <a:pt x="888" y="2052"/>
                  </a:lnTo>
                  <a:lnTo>
                    <a:pt x="894" y="2070"/>
                  </a:lnTo>
                  <a:lnTo>
                    <a:pt x="894" y="2088"/>
                  </a:lnTo>
                  <a:lnTo>
                    <a:pt x="930" y="2088"/>
                  </a:lnTo>
                  <a:lnTo>
                    <a:pt x="972" y="2106"/>
                  </a:lnTo>
                  <a:lnTo>
                    <a:pt x="984" y="2154"/>
                  </a:lnTo>
                  <a:lnTo>
                    <a:pt x="990" y="2154"/>
                  </a:lnTo>
                  <a:lnTo>
                    <a:pt x="1014" y="2148"/>
                  </a:lnTo>
                  <a:lnTo>
                    <a:pt x="1020" y="2154"/>
                  </a:lnTo>
                  <a:lnTo>
                    <a:pt x="1032" y="2154"/>
                  </a:lnTo>
                  <a:lnTo>
                    <a:pt x="1038" y="2160"/>
                  </a:lnTo>
                  <a:lnTo>
                    <a:pt x="1086" y="2160"/>
                  </a:lnTo>
                  <a:lnTo>
                    <a:pt x="1092" y="2166"/>
                  </a:lnTo>
                  <a:lnTo>
                    <a:pt x="1092" y="2160"/>
                  </a:lnTo>
                  <a:lnTo>
                    <a:pt x="1098" y="2154"/>
                  </a:lnTo>
                  <a:lnTo>
                    <a:pt x="1110" y="2154"/>
                  </a:lnTo>
                  <a:lnTo>
                    <a:pt x="1116" y="2166"/>
                  </a:lnTo>
                  <a:lnTo>
                    <a:pt x="1140" y="2190"/>
                  </a:lnTo>
                  <a:lnTo>
                    <a:pt x="1152" y="2184"/>
                  </a:lnTo>
                  <a:lnTo>
                    <a:pt x="1170" y="2184"/>
                  </a:lnTo>
                  <a:lnTo>
                    <a:pt x="1176" y="2190"/>
                  </a:lnTo>
                  <a:lnTo>
                    <a:pt x="1188" y="2196"/>
                  </a:lnTo>
                  <a:lnTo>
                    <a:pt x="1230" y="2196"/>
                  </a:lnTo>
                  <a:lnTo>
                    <a:pt x="1230" y="2202"/>
                  </a:lnTo>
                  <a:lnTo>
                    <a:pt x="1236" y="2208"/>
                  </a:lnTo>
                  <a:lnTo>
                    <a:pt x="1254" y="2220"/>
                  </a:lnTo>
                  <a:lnTo>
                    <a:pt x="1278" y="2220"/>
                  </a:lnTo>
                  <a:lnTo>
                    <a:pt x="1284" y="2226"/>
                  </a:lnTo>
                  <a:lnTo>
                    <a:pt x="1284" y="2250"/>
                  </a:lnTo>
                  <a:lnTo>
                    <a:pt x="1266" y="2262"/>
                  </a:lnTo>
                  <a:lnTo>
                    <a:pt x="1272" y="2262"/>
                  </a:lnTo>
                  <a:lnTo>
                    <a:pt x="1278" y="2268"/>
                  </a:lnTo>
                  <a:lnTo>
                    <a:pt x="1284" y="2268"/>
                  </a:lnTo>
                  <a:lnTo>
                    <a:pt x="1290" y="2274"/>
                  </a:lnTo>
                  <a:lnTo>
                    <a:pt x="1284" y="2280"/>
                  </a:lnTo>
                  <a:lnTo>
                    <a:pt x="1266" y="2280"/>
                  </a:lnTo>
                  <a:lnTo>
                    <a:pt x="1260" y="2286"/>
                  </a:lnTo>
                  <a:lnTo>
                    <a:pt x="1272" y="2298"/>
                  </a:lnTo>
                  <a:lnTo>
                    <a:pt x="1284" y="2304"/>
                  </a:lnTo>
                  <a:lnTo>
                    <a:pt x="1284" y="2316"/>
                  </a:lnTo>
                  <a:lnTo>
                    <a:pt x="1290" y="2328"/>
                  </a:lnTo>
                  <a:lnTo>
                    <a:pt x="1290" y="2334"/>
                  </a:lnTo>
                  <a:lnTo>
                    <a:pt x="1278" y="2346"/>
                  </a:lnTo>
                  <a:lnTo>
                    <a:pt x="1266" y="2346"/>
                  </a:lnTo>
                  <a:lnTo>
                    <a:pt x="1254" y="2352"/>
                  </a:lnTo>
                  <a:lnTo>
                    <a:pt x="1224" y="2352"/>
                  </a:lnTo>
                  <a:lnTo>
                    <a:pt x="1212" y="2364"/>
                  </a:lnTo>
                  <a:lnTo>
                    <a:pt x="1212" y="2370"/>
                  </a:lnTo>
                  <a:lnTo>
                    <a:pt x="1206" y="2376"/>
                  </a:lnTo>
                  <a:lnTo>
                    <a:pt x="1188" y="2376"/>
                  </a:lnTo>
                  <a:lnTo>
                    <a:pt x="1188" y="2412"/>
                  </a:lnTo>
                  <a:lnTo>
                    <a:pt x="1194" y="2412"/>
                  </a:lnTo>
                  <a:lnTo>
                    <a:pt x="1200" y="2406"/>
                  </a:lnTo>
                  <a:lnTo>
                    <a:pt x="1212" y="2406"/>
                  </a:lnTo>
                  <a:lnTo>
                    <a:pt x="1224" y="2400"/>
                  </a:lnTo>
                  <a:lnTo>
                    <a:pt x="1254" y="2400"/>
                  </a:lnTo>
                  <a:lnTo>
                    <a:pt x="1254" y="2412"/>
                  </a:lnTo>
                  <a:lnTo>
                    <a:pt x="1248" y="2418"/>
                  </a:lnTo>
                  <a:lnTo>
                    <a:pt x="1242" y="2430"/>
                  </a:lnTo>
                  <a:lnTo>
                    <a:pt x="1230" y="2436"/>
                  </a:lnTo>
                  <a:lnTo>
                    <a:pt x="1224" y="2442"/>
                  </a:lnTo>
                  <a:lnTo>
                    <a:pt x="1170" y="2454"/>
                  </a:lnTo>
                  <a:lnTo>
                    <a:pt x="1218" y="2490"/>
                  </a:lnTo>
                  <a:lnTo>
                    <a:pt x="1212" y="2490"/>
                  </a:lnTo>
                  <a:lnTo>
                    <a:pt x="1206" y="2496"/>
                  </a:lnTo>
                  <a:lnTo>
                    <a:pt x="1194" y="2496"/>
                  </a:lnTo>
                  <a:lnTo>
                    <a:pt x="1188" y="2502"/>
                  </a:lnTo>
                  <a:lnTo>
                    <a:pt x="1176" y="2526"/>
                  </a:lnTo>
                  <a:lnTo>
                    <a:pt x="1176" y="2544"/>
                  </a:lnTo>
                  <a:lnTo>
                    <a:pt x="1164" y="2550"/>
                  </a:lnTo>
                  <a:lnTo>
                    <a:pt x="1158" y="2556"/>
                  </a:lnTo>
                  <a:lnTo>
                    <a:pt x="1146" y="2556"/>
                  </a:lnTo>
                  <a:lnTo>
                    <a:pt x="1140" y="2550"/>
                  </a:lnTo>
                  <a:lnTo>
                    <a:pt x="1128" y="2544"/>
                  </a:lnTo>
                  <a:lnTo>
                    <a:pt x="1122" y="2538"/>
                  </a:lnTo>
                  <a:lnTo>
                    <a:pt x="1116" y="2556"/>
                  </a:lnTo>
                  <a:lnTo>
                    <a:pt x="1122" y="2562"/>
                  </a:lnTo>
                  <a:lnTo>
                    <a:pt x="1128" y="2574"/>
                  </a:lnTo>
                  <a:lnTo>
                    <a:pt x="1134" y="2580"/>
                  </a:lnTo>
                  <a:lnTo>
                    <a:pt x="1146" y="2580"/>
                  </a:lnTo>
                  <a:lnTo>
                    <a:pt x="1146" y="2586"/>
                  </a:lnTo>
                  <a:lnTo>
                    <a:pt x="1152" y="2598"/>
                  </a:lnTo>
                  <a:lnTo>
                    <a:pt x="1158" y="2604"/>
                  </a:lnTo>
                  <a:lnTo>
                    <a:pt x="1194" y="2604"/>
                  </a:lnTo>
                  <a:lnTo>
                    <a:pt x="1200" y="2610"/>
                  </a:lnTo>
                  <a:lnTo>
                    <a:pt x="1212" y="2616"/>
                  </a:lnTo>
                  <a:lnTo>
                    <a:pt x="1218" y="2628"/>
                  </a:lnTo>
                  <a:lnTo>
                    <a:pt x="1224" y="2634"/>
                  </a:lnTo>
                  <a:lnTo>
                    <a:pt x="1254" y="2634"/>
                  </a:lnTo>
                  <a:lnTo>
                    <a:pt x="1272" y="2652"/>
                  </a:lnTo>
                  <a:lnTo>
                    <a:pt x="1278" y="2664"/>
                  </a:lnTo>
                  <a:lnTo>
                    <a:pt x="1290" y="2670"/>
                  </a:lnTo>
                  <a:lnTo>
                    <a:pt x="1314" y="2694"/>
                  </a:lnTo>
                  <a:lnTo>
                    <a:pt x="1320" y="2694"/>
                  </a:lnTo>
                  <a:lnTo>
                    <a:pt x="1332" y="2700"/>
                  </a:lnTo>
                  <a:lnTo>
                    <a:pt x="1338" y="2700"/>
                  </a:lnTo>
                  <a:lnTo>
                    <a:pt x="1350" y="2706"/>
                  </a:lnTo>
                  <a:lnTo>
                    <a:pt x="1344" y="2706"/>
                  </a:lnTo>
                  <a:lnTo>
                    <a:pt x="1368" y="2688"/>
                  </a:lnTo>
                  <a:lnTo>
                    <a:pt x="1380" y="2688"/>
                  </a:lnTo>
                  <a:lnTo>
                    <a:pt x="1398" y="2694"/>
                  </a:lnTo>
                  <a:lnTo>
                    <a:pt x="1410" y="2700"/>
                  </a:lnTo>
                  <a:lnTo>
                    <a:pt x="1428" y="2706"/>
                  </a:lnTo>
                  <a:lnTo>
                    <a:pt x="1488" y="2718"/>
                  </a:lnTo>
                  <a:lnTo>
                    <a:pt x="1524" y="2718"/>
                  </a:lnTo>
                  <a:lnTo>
                    <a:pt x="1530" y="2724"/>
                  </a:lnTo>
                  <a:lnTo>
                    <a:pt x="1536" y="2724"/>
                  </a:lnTo>
                  <a:lnTo>
                    <a:pt x="1584" y="2754"/>
                  </a:lnTo>
                  <a:lnTo>
                    <a:pt x="1584" y="2760"/>
                  </a:lnTo>
                  <a:lnTo>
                    <a:pt x="1590" y="2760"/>
                  </a:lnTo>
                  <a:lnTo>
                    <a:pt x="1602" y="2766"/>
                  </a:lnTo>
                  <a:lnTo>
                    <a:pt x="1626" y="2766"/>
                  </a:lnTo>
                  <a:lnTo>
                    <a:pt x="1632" y="2760"/>
                  </a:lnTo>
                  <a:lnTo>
                    <a:pt x="1644" y="2760"/>
                  </a:lnTo>
                  <a:lnTo>
                    <a:pt x="1644" y="2754"/>
                  </a:lnTo>
                  <a:lnTo>
                    <a:pt x="1674" y="2754"/>
                  </a:lnTo>
                  <a:lnTo>
                    <a:pt x="1686" y="2760"/>
                  </a:lnTo>
                  <a:lnTo>
                    <a:pt x="1698" y="2772"/>
                  </a:lnTo>
                  <a:lnTo>
                    <a:pt x="1728" y="2778"/>
                  </a:lnTo>
                  <a:lnTo>
                    <a:pt x="1728" y="2790"/>
                  </a:lnTo>
                  <a:lnTo>
                    <a:pt x="1722" y="2796"/>
                  </a:lnTo>
                  <a:lnTo>
                    <a:pt x="1722" y="2802"/>
                  </a:lnTo>
                  <a:lnTo>
                    <a:pt x="1740" y="2802"/>
                  </a:lnTo>
                  <a:lnTo>
                    <a:pt x="1752" y="2814"/>
                  </a:lnTo>
                  <a:lnTo>
                    <a:pt x="1764" y="2820"/>
                  </a:lnTo>
                  <a:lnTo>
                    <a:pt x="1776" y="2832"/>
                  </a:lnTo>
                  <a:lnTo>
                    <a:pt x="1788" y="2826"/>
                  </a:lnTo>
                  <a:lnTo>
                    <a:pt x="1794" y="2826"/>
                  </a:lnTo>
                  <a:lnTo>
                    <a:pt x="1818" y="2838"/>
                  </a:lnTo>
                  <a:lnTo>
                    <a:pt x="1836" y="2856"/>
                  </a:lnTo>
                  <a:lnTo>
                    <a:pt x="1842" y="2868"/>
                  </a:lnTo>
                  <a:lnTo>
                    <a:pt x="1854" y="2874"/>
                  </a:lnTo>
                  <a:lnTo>
                    <a:pt x="1860" y="2880"/>
                  </a:lnTo>
                  <a:lnTo>
                    <a:pt x="1884" y="2880"/>
                  </a:lnTo>
                  <a:lnTo>
                    <a:pt x="1890" y="2874"/>
                  </a:lnTo>
                  <a:lnTo>
                    <a:pt x="1890" y="2862"/>
                  </a:lnTo>
                  <a:lnTo>
                    <a:pt x="1908" y="2862"/>
                  </a:lnTo>
                  <a:lnTo>
                    <a:pt x="1914" y="2856"/>
                  </a:lnTo>
                  <a:lnTo>
                    <a:pt x="1914" y="2826"/>
                  </a:lnTo>
                  <a:lnTo>
                    <a:pt x="1908" y="2820"/>
                  </a:lnTo>
                  <a:lnTo>
                    <a:pt x="1908" y="2814"/>
                  </a:lnTo>
                  <a:lnTo>
                    <a:pt x="1896" y="2802"/>
                  </a:lnTo>
                  <a:lnTo>
                    <a:pt x="1890" y="2790"/>
                  </a:lnTo>
                  <a:lnTo>
                    <a:pt x="1884" y="2784"/>
                  </a:lnTo>
                  <a:lnTo>
                    <a:pt x="1872" y="2778"/>
                  </a:lnTo>
                  <a:lnTo>
                    <a:pt x="1866" y="2772"/>
                  </a:lnTo>
                  <a:lnTo>
                    <a:pt x="1854" y="2772"/>
                  </a:lnTo>
                  <a:lnTo>
                    <a:pt x="1854" y="2748"/>
                  </a:lnTo>
                  <a:lnTo>
                    <a:pt x="1848" y="2742"/>
                  </a:lnTo>
                  <a:lnTo>
                    <a:pt x="1836" y="2736"/>
                  </a:lnTo>
                  <a:lnTo>
                    <a:pt x="1830" y="2724"/>
                  </a:lnTo>
                  <a:lnTo>
                    <a:pt x="1824" y="2718"/>
                  </a:lnTo>
                  <a:lnTo>
                    <a:pt x="1824" y="2706"/>
                  </a:lnTo>
                  <a:lnTo>
                    <a:pt x="1830" y="2694"/>
                  </a:lnTo>
                  <a:lnTo>
                    <a:pt x="1830" y="2682"/>
                  </a:lnTo>
                  <a:lnTo>
                    <a:pt x="1818" y="2658"/>
                  </a:lnTo>
                  <a:lnTo>
                    <a:pt x="1812" y="2652"/>
                  </a:lnTo>
                  <a:lnTo>
                    <a:pt x="1806" y="2640"/>
                  </a:lnTo>
                  <a:lnTo>
                    <a:pt x="1794" y="2634"/>
                  </a:lnTo>
                  <a:lnTo>
                    <a:pt x="1788" y="2628"/>
                  </a:lnTo>
                  <a:lnTo>
                    <a:pt x="1776" y="2628"/>
                  </a:lnTo>
                  <a:lnTo>
                    <a:pt x="1758" y="2622"/>
                  </a:lnTo>
                  <a:lnTo>
                    <a:pt x="1758" y="2604"/>
                  </a:lnTo>
                  <a:lnTo>
                    <a:pt x="1794" y="2568"/>
                  </a:lnTo>
                  <a:lnTo>
                    <a:pt x="1800" y="2556"/>
                  </a:lnTo>
                  <a:lnTo>
                    <a:pt x="1806" y="2550"/>
                  </a:lnTo>
                  <a:lnTo>
                    <a:pt x="1806" y="2544"/>
                  </a:lnTo>
                  <a:lnTo>
                    <a:pt x="1800" y="2532"/>
                  </a:lnTo>
                  <a:lnTo>
                    <a:pt x="1788" y="2520"/>
                  </a:lnTo>
                  <a:lnTo>
                    <a:pt x="1800" y="2520"/>
                  </a:lnTo>
                  <a:lnTo>
                    <a:pt x="1812" y="2526"/>
                  </a:lnTo>
                  <a:lnTo>
                    <a:pt x="1830" y="2526"/>
                  </a:lnTo>
                  <a:lnTo>
                    <a:pt x="1842" y="2514"/>
                  </a:lnTo>
                  <a:lnTo>
                    <a:pt x="1872" y="2514"/>
                  </a:lnTo>
                  <a:lnTo>
                    <a:pt x="1878" y="2508"/>
                  </a:lnTo>
                  <a:lnTo>
                    <a:pt x="1860" y="2490"/>
                  </a:lnTo>
                  <a:lnTo>
                    <a:pt x="1890" y="2490"/>
                  </a:lnTo>
                  <a:lnTo>
                    <a:pt x="1890" y="2472"/>
                  </a:lnTo>
                  <a:lnTo>
                    <a:pt x="1878" y="2472"/>
                  </a:lnTo>
                  <a:lnTo>
                    <a:pt x="1854" y="2460"/>
                  </a:lnTo>
                  <a:lnTo>
                    <a:pt x="1842" y="2448"/>
                  </a:lnTo>
                  <a:lnTo>
                    <a:pt x="1842" y="2442"/>
                  </a:lnTo>
                  <a:lnTo>
                    <a:pt x="1878" y="2442"/>
                  </a:lnTo>
                  <a:lnTo>
                    <a:pt x="1878" y="2430"/>
                  </a:lnTo>
                  <a:lnTo>
                    <a:pt x="1866" y="2418"/>
                  </a:lnTo>
                  <a:lnTo>
                    <a:pt x="1860" y="2406"/>
                  </a:lnTo>
                  <a:lnTo>
                    <a:pt x="1812" y="2358"/>
                  </a:lnTo>
                  <a:lnTo>
                    <a:pt x="1800" y="2358"/>
                  </a:lnTo>
                  <a:lnTo>
                    <a:pt x="1788" y="2364"/>
                  </a:lnTo>
                  <a:lnTo>
                    <a:pt x="1746" y="2364"/>
                  </a:lnTo>
                  <a:lnTo>
                    <a:pt x="1740" y="2358"/>
                  </a:lnTo>
                  <a:lnTo>
                    <a:pt x="1740" y="2328"/>
                  </a:lnTo>
                  <a:lnTo>
                    <a:pt x="1734" y="2322"/>
                  </a:lnTo>
                  <a:lnTo>
                    <a:pt x="1710" y="2322"/>
                  </a:lnTo>
                  <a:lnTo>
                    <a:pt x="1704" y="2316"/>
                  </a:lnTo>
                  <a:lnTo>
                    <a:pt x="1698" y="2316"/>
                  </a:lnTo>
                  <a:lnTo>
                    <a:pt x="1698" y="2286"/>
                  </a:lnTo>
                  <a:lnTo>
                    <a:pt x="1710" y="2262"/>
                  </a:lnTo>
                  <a:lnTo>
                    <a:pt x="1710" y="2238"/>
                  </a:lnTo>
                  <a:lnTo>
                    <a:pt x="1704" y="2232"/>
                  </a:lnTo>
                  <a:lnTo>
                    <a:pt x="1698" y="2196"/>
                  </a:lnTo>
                  <a:lnTo>
                    <a:pt x="1722" y="2196"/>
                  </a:lnTo>
                  <a:lnTo>
                    <a:pt x="1722" y="2172"/>
                  </a:lnTo>
                  <a:lnTo>
                    <a:pt x="1716" y="2166"/>
                  </a:lnTo>
                  <a:lnTo>
                    <a:pt x="1716" y="2154"/>
                  </a:lnTo>
                  <a:lnTo>
                    <a:pt x="1722" y="2148"/>
                  </a:lnTo>
                  <a:lnTo>
                    <a:pt x="1734" y="2148"/>
                  </a:lnTo>
                  <a:lnTo>
                    <a:pt x="1746" y="2154"/>
                  </a:lnTo>
                  <a:lnTo>
                    <a:pt x="1758" y="2166"/>
                  </a:lnTo>
                  <a:lnTo>
                    <a:pt x="1770" y="2172"/>
                  </a:lnTo>
                  <a:lnTo>
                    <a:pt x="1776" y="2184"/>
                  </a:lnTo>
                  <a:lnTo>
                    <a:pt x="1788" y="2190"/>
                  </a:lnTo>
                  <a:lnTo>
                    <a:pt x="1800" y="2190"/>
                  </a:lnTo>
                  <a:lnTo>
                    <a:pt x="1806" y="2184"/>
                  </a:lnTo>
                  <a:lnTo>
                    <a:pt x="1812" y="2172"/>
                  </a:lnTo>
                  <a:lnTo>
                    <a:pt x="1818" y="2166"/>
                  </a:lnTo>
                  <a:lnTo>
                    <a:pt x="1812" y="2154"/>
                  </a:lnTo>
                  <a:lnTo>
                    <a:pt x="1800" y="2142"/>
                  </a:lnTo>
                  <a:lnTo>
                    <a:pt x="1830" y="2130"/>
                  </a:lnTo>
                  <a:lnTo>
                    <a:pt x="1830" y="2106"/>
                  </a:lnTo>
                  <a:lnTo>
                    <a:pt x="1836" y="2106"/>
                  </a:lnTo>
                  <a:lnTo>
                    <a:pt x="1848" y="2100"/>
                  </a:lnTo>
                  <a:lnTo>
                    <a:pt x="1860" y="2100"/>
                  </a:lnTo>
                  <a:lnTo>
                    <a:pt x="1872" y="2094"/>
                  </a:lnTo>
                  <a:lnTo>
                    <a:pt x="1884" y="2082"/>
                  </a:lnTo>
                  <a:lnTo>
                    <a:pt x="1884" y="2064"/>
                  </a:lnTo>
                  <a:lnTo>
                    <a:pt x="1878" y="2058"/>
                  </a:lnTo>
                  <a:lnTo>
                    <a:pt x="1878" y="2052"/>
                  </a:lnTo>
                  <a:lnTo>
                    <a:pt x="1908" y="2052"/>
                  </a:lnTo>
                  <a:lnTo>
                    <a:pt x="1920" y="2058"/>
                  </a:lnTo>
                  <a:lnTo>
                    <a:pt x="1926" y="2058"/>
                  </a:lnTo>
                  <a:lnTo>
                    <a:pt x="1926" y="2064"/>
                  </a:lnTo>
                  <a:lnTo>
                    <a:pt x="1932" y="2070"/>
                  </a:lnTo>
                  <a:lnTo>
                    <a:pt x="1962" y="2070"/>
                  </a:lnTo>
                  <a:lnTo>
                    <a:pt x="1974" y="2058"/>
                  </a:lnTo>
                  <a:lnTo>
                    <a:pt x="1986" y="2052"/>
                  </a:lnTo>
                  <a:lnTo>
                    <a:pt x="2004" y="2052"/>
                  </a:lnTo>
                  <a:lnTo>
                    <a:pt x="2010" y="2058"/>
                  </a:lnTo>
                  <a:lnTo>
                    <a:pt x="2016" y="2070"/>
                  </a:lnTo>
                  <a:lnTo>
                    <a:pt x="2076" y="2070"/>
                  </a:lnTo>
                  <a:lnTo>
                    <a:pt x="2082" y="2076"/>
                  </a:lnTo>
                  <a:lnTo>
                    <a:pt x="2082" y="2082"/>
                  </a:lnTo>
                  <a:lnTo>
                    <a:pt x="2088" y="2094"/>
                  </a:lnTo>
                  <a:lnTo>
                    <a:pt x="2124" y="2094"/>
                  </a:lnTo>
                  <a:lnTo>
                    <a:pt x="2136" y="2124"/>
                  </a:lnTo>
                  <a:lnTo>
                    <a:pt x="2136" y="2130"/>
                  </a:lnTo>
                  <a:lnTo>
                    <a:pt x="2148" y="2142"/>
                  </a:lnTo>
                  <a:lnTo>
                    <a:pt x="2160" y="2142"/>
                  </a:lnTo>
                  <a:lnTo>
                    <a:pt x="2160" y="2124"/>
                  </a:lnTo>
                  <a:lnTo>
                    <a:pt x="2148" y="2112"/>
                  </a:lnTo>
                  <a:lnTo>
                    <a:pt x="2148" y="2106"/>
                  </a:lnTo>
                  <a:lnTo>
                    <a:pt x="2160" y="2106"/>
                  </a:lnTo>
                  <a:lnTo>
                    <a:pt x="2232" y="2142"/>
                  </a:lnTo>
                  <a:lnTo>
                    <a:pt x="2238" y="2136"/>
                  </a:lnTo>
                  <a:lnTo>
                    <a:pt x="2244" y="2124"/>
                  </a:lnTo>
                  <a:lnTo>
                    <a:pt x="2256" y="2118"/>
                  </a:lnTo>
                  <a:lnTo>
                    <a:pt x="2268" y="2106"/>
                  </a:lnTo>
                  <a:lnTo>
                    <a:pt x="2280" y="2100"/>
                  </a:lnTo>
                  <a:lnTo>
                    <a:pt x="2286" y="2100"/>
                  </a:lnTo>
                  <a:lnTo>
                    <a:pt x="2322" y="2118"/>
                  </a:lnTo>
                  <a:lnTo>
                    <a:pt x="2334" y="2118"/>
                  </a:lnTo>
                  <a:lnTo>
                    <a:pt x="2352" y="2112"/>
                  </a:lnTo>
                  <a:lnTo>
                    <a:pt x="2364" y="2106"/>
                  </a:lnTo>
                  <a:lnTo>
                    <a:pt x="2370" y="2100"/>
                  </a:lnTo>
                  <a:lnTo>
                    <a:pt x="2382" y="2100"/>
                  </a:lnTo>
                  <a:lnTo>
                    <a:pt x="2388" y="2106"/>
                  </a:lnTo>
                  <a:lnTo>
                    <a:pt x="2400" y="2112"/>
                  </a:lnTo>
                  <a:lnTo>
                    <a:pt x="2406" y="2124"/>
                  </a:lnTo>
                  <a:lnTo>
                    <a:pt x="2430" y="2136"/>
                  </a:lnTo>
                  <a:lnTo>
                    <a:pt x="2454" y="2136"/>
                  </a:lnTo>
                  <a:lnTo>
                    <a:pt x="2466" y="2142"/>
                  </a:lnTo>
                  <a:lnTo>
                    <a:pt x="2478" y="2142"/>
                  </a:lnTo>
                  <a:lnTo>
                    <a:pt x="2490" y="2118"/>
                  </a:lnTo>
                  <a:lnTo>
                    <a:pt x="2496" y="2124"/>
                  </a:lnTo>
                  <a:lnTo>
                    <a:pt x="2508" y="2124"/>
                  </a:lnTo>
                  <a:lnTo>
                    <a:pt x="2514" y="2130"/>
                  </a:lnTo>
                  <a:lnTo>
                    <a:pt x="2526" y="2136"/>
                  </a:lnTo>
                  <a:lnTo>
                    <a:pt x="2562" y="2136"/>
                  </a:lnTo>
                  <a:lnTo>
                    <a:pt x="2568" y="2130"/>
                  </a:lnTo>
                  <a:lnTo>
                    <a:pt x="2574" y="2118"/>
                  </a:lnTo>
                  <a:lnTo>
                    <a:pt x="2574" y="2106"/>
                  </a:lnTo>
                  <a:lnTo>
                    <a:pt x="2568" y="2088"/>
                  </a:lnTo>
                  <a:lnTo>
                    <a:pt x="2544" y="2064"/>
                  </a:lnTo>
                  <a:lnTo>
                    <a:pt x="2532" y="2058"/>
                  </a:lnTo>
                  <a:lnTo>
                    <a:pt x="2514" y="2052"/>
                  </a:lnTo>
                  <a:lnTo>
                    <a:pt x="2490" y="2052"/>
                  </a:lnTo>
                  <a:lnTo>
                    <a:pt x="2460" y="2022"/>
                  </a:lnTo>
                  <a:lnTo>
                    <a:pt x="2472" y="2022"/>
                  </a:lnTo>
                  <a:lnTo>
                    <a:pt x="2484" y="2016"/>
                  </a:lnTo>
                  <a:lnTo>
                    <a:pt x="2496" y="2016"/>
                  </a:lnTo>
                  <a:lnTo>
                    <a:pt x="2508" y="2004"/>
                  </a:lnTo>
                  <a:lnTo>
                    <a:pt x="2508" y="1992"/>
                  </a:lnTo>
                  <a:lnTo>
                    <a:pt x="2502" y="1986"/>
                  </a:lnTo>
                  <a:lnTo>
                    <a:pt x="2496" y="1974"/>
                  </a:lnTo>
                  <a:lnTo>
                    <a:pt x="2490" y="1968"/>
                  </a:lnTo>
                  <a:lnTo>
                    <a:pt x="2502" y="1956"/>
                  </a:lnTo>
                  <a:lnTo>
                    <a:pt x="2556" y="1956"/>
                  </a:lnTo>
                  <a:lnTo>
                    <a:pt x="2544" y="1944"/>
                  </a:lnTo>
                  <a:lnTo>
                    <a:pt x="2532" y="1944"/>
                  </a:lnTo>
                  <a:lnTo>
                    <a:pt x="2508" y="1932"/>
                  </a:lnTo>
                  <a:lnTo>
                    <a:pt x="2496" y="1932"/>
                  </a:lnTo>
                  <a:lnTo>
                    <a:pt x="2508" y="1914"/>
                  </a:lnTo>
                  <a:lnTo>
                    <a:pt x="2484" y="1914"/>
                  </a:lnTo>
                  <a:lnTo>
                    <a:pt x="2484" y="1908"/>
                  </a:lnTo>
                  <a:lnTo>
                    <a:pt x="2478" y="1902"/>
                  </a:lnTo>
                  <a:lnTo>
                    <a:pt x="2478" y="1896"/>
                  </a:lnTo>
                  <a:lnTo>
                    <a:pt x="2490" y="1884"/>
                  </a:lnTo>
                  <a:lnTo>
                    <a:pt x="2526" y="1872"/>
                  </a:lnTo>
                  <a:lnTo>
                    <a:pt x="2586" y="1866"/>
                  </a:lnTo>
                  <a:lnTo>
                    <a:pt x="2640" y="1866"/>
                  </a:lnTo>
                  <a:lnTo>
                    <a:pt x="2646" y="1848"/>
                  </a:lnTo>
                  <a:lnTo>
                    <a:pt x="2712" y="1848"/>
                  </a:lnTo>
                  <a:lnTo>
                    <a:pt x="2712" y="1830"/>
                  </a:lnTo>
                  <a:lnTo>
                    <a:pt x="2718" y="1824"/>
                  </a:lnTo>
                  <a:lnTo>
                    <a:pt x="2808" y="1824"/>
                  </a:lnTo>
                  <a:lnTo>
                    <a:pt x="2862" y="1806"/>
                  </a:lnTo>
                  <a:lnTo>
                    <a:pt x="2874" y="1806"/>
                  </a:lnTo>
                  <a:lnTo>
                    <a:pt x="2874" y="1794"/>
                  </a:lnTo>
                  <a:lnTo>
                    <a:pt x="2886" y="1782"/>
                  </a:lnTo>
                  <a:lnTo>
                    <a:pt x="2898" y="1776"/>
                  </a:lnTo>
                  <a:lnTo>
                    <a:pt x="2916" y="1770"/>
                  </a:lnTo>
                  <a:lnTo>
                    <a:pt x="2940" y="1770"/>
                  </a:lnTo>
                  <a:lnTo>
                    <a:pt x="2958" y="1776"/>
                  </a:lnTo>
                  <a:lnTo>
                    <a:pt x="2976" y="1776"/>
                  </a:lnTo>
                  <a:lnTo>
                    <a:pt x="2988" y="1788"/>
                  </a:lnTo>
                  <a:lnTo>
                    <a:pt x="3000" y="1788"/>
                  </a:lnTo>
                  <a:lnTo>
                    <a:pt x="3012" y="1776"/>
                  </a:lnTo>
                  <a:lnTo>
                    <a:pt x="3018" y="1776"/>
                  </a:lnTo>
                  <a:lnTo>
                    <a:pt x="3036" y="1794"/>
                  </a:lnTo>
                  <a:lnTo>
                    <a:pt x="3042" y="1806"/>
                  </a:lnTo>
                  <a:lnTo>
                    <a:pt x="3048" y="1812"/>
                  </a:lnTo>
                  <a:lnTo>
                    <a:pt x="3060" y="1812"/>
                  </a:lnTo>
                  <a:lnTo>
                    <a:pt x="3066" y="1818"/>
                  </a:lnTo>
                  <a:lnTo>
                    <a:pt x="3066" y="1860"/>
                  </a:lnTo>
                  <a:lnTo>
                    <a:pt x="3072" y="1866"/>
                  </a:lnTo>
                  <a:lnTo>
                    <a:pt x="3090" y="1866"/>
                  </a:lnTo>
                  <a:lnTo>
                    <a:pt x="3102" y="1860"/>
                  </a:lnTo>
                  <a:lnTo>
                    <a:pt x="3120" y="1860"/>
                  </a:lnTo>
                  <a:lnTo>
                    <a:pt x="3132" y="1842"/>
                  </a:lnTo>
                  <a:lnTo>
                    <a:pt x="3156" y="1878"/>
                  </a:lnTo>
                  <a:lnTo>
                    <a:pt x="3180" y="1866"/>
                  </a:lnTo>
                  <a:lnTo>
                    <a:pt x="3204" y="1878"/>
                  </a:lnTo>
                  <a:lnTo>
                    <a:pt x="3210" y="1872"/>
                  </a:lnTo>
                  <a:lnTo>
                    <a:pt x="3216" y="1872"/>
                  </a:lnTo>
                  <a:lnTo>
                    <a:pt x="3228" y="1878"/>
                  </a:lnTo>
                  <a:lnTo>
                    <a:pt x="3228" y="1902"/>
                  </a:lnTo>
                  <a:lnTo>
                    <a:pt x="3222" y="1908"/>
                  </a:lnTo>
                  <a:lnTo>
                    <a:pt x="3222" y="1914"/>
                  </a:lnTo>
                  <a:lnTo>
                    <a:pt x="3228" y="1914"/>
                  </a:lnTo>
                  <a:lnTo>
                    <a:pt x="3234" y="1908"/>
                  </a:lnTo>
                  <a:lnTo>
                    <a:pt x="3240" y="1908"/>
                  </a:lnTo>
                  <a:lnTo>
                    <a:pt x="3246" y="1902"/>
                  </a:lnTo>
                  <a:lnTo>
                    <a:pt x="3252" y="1902"/>
                  </a:lnTo>
                  <a:lnTo>
                    <a:pt x="3258" y="1908"/>
                  </a:lnTo>
                  <a:lnTo>
                    <a:pt x="3270" y="1914"/>
                  </a:lnTo>
                  <a:lnTo>
                    <a:pt x="3276" y="1920"/>
                  </a:lnTo>
                  <a:lnTo>
                    <a:pt x="3288" y="1926"/>
                  </a:lnTo>
                  <a:lnTo>
                    <a:pt x="3300" y="1914"/>
                  </a:lnTo>
                  <a:lnTo>
                    <a:pt x="3300" y="1896"/>
                  </a:lnTo>
                  <a:lnTo>
                    <a:pt x="3306" y="1890"/>
                  </a:lnTo>
                  <a:lnTo>
                    <a:pt x="3318" y="1884"/>
                  </a:lnTo>
                  <a:lnTo>
                    <a:pt x="3330" y="1884"/>
                  </a:lnTo>
                  <a:lnTo>
                    <a:pt x="3342" y="1866"/>
                  </a:lnTo>
                  <a:lnTo>
                    <a:pt x="3378" y="1854"/>
                  </a:lnTo>
                  <a:lnTo>
                    <a:pt x="3396" y="1836"/>
                  </a:lnTo>
                  <a:lnTo>
                    <a:pt x="3402" y="1836"/>
                  </a:lnTo>
                  <a:lnTo>
                    <a:pt x="3408" y="1842"/>
                  </a:lnTo>
                  <a:lnTo>
                    <a:pt x="3408" y="1860"/>
                  </a:lnTo>
                  <a:lnTo>
                    <a:pt x="3396" y="1872"/>
                  </a:lnTo>
                  <a:lnTo>
                    <a:pt x="3390" y="1872"/>
                  </a:lnTo>
                  <a:lnTo>
                    <a:pt x="3426" y="1890"/>
                  </a:lnTo>
                  <a:lnTo>
                    <a:pt x="3456" y="1902"/>
                  </a:lnTo>
                  <a:lnTo>
                    <a:pt x="3486" y="1920"/>
                  </a:lnTo>
                  <a:lnTo>
                    <a:pt x="3498" y="1926"/>
                  </a:lnTo>
                  <a:lnTo>
                    <a:pt x="3516" y="1938"/>
                  </a:lnTo>
                  <a:lnTo>
                    <a:pt x="3546" y="1968"/>
                  </a:lnTo>
                  <a:lnTo>
                    <a:pt x="3618" y="2028"/>
                  </a:lnTo>
                  <a:lnTo>
                    <a:pt x="3636" y="2052"/>
                  </a:lnTo>
                  <a:lnTo>
                    <a:pt x="3672" y="2088"/>
                  </a:lnTo>
                  <a:lnTo>
                    <a:pt x="3684" y="2106"/>
                  </a:lnTo>
                  <a:lnTo>
                    <a:pt x="3696" y="2118"/>
                  </a:lnTo>
                  <a:lnTo>
                    <a:pt x="3708" y="2124"/>
                  </a:lnTo>
                  <a:lnTo>
                    <a:pt x="3720" y="2124"/>
                  </a:lnTo>
                  <a:lnTo>
                    <a:pt x="3732" y="2118"/>
                  </a:lnTo>
                  <a:lnTo>
                    <a:pt x="3744" y="2106"/>
                  </a:lnTo>
                  <a:lnTo>
                    <a:pt x="3744" y="2094"/>
                  </a:lnTo>
                  <a:lnTo>
                    <a:pt x="3750" y="2088"/>
                  </a:lnTo>
                  <a:lnTo>
                    <a:pt x="3750" y="2082"/>
                  </a:lnTo>
                  <a:lnTo>
                    <a:pt x="3762" y="2082"/>
                  </a:lnTo>
                  <a:lnTo>
                    <a:pt x="3768" y="2088"/>
                  </a:lnTo>
                  <a:lnTo>
                    <a:pt x="3768" y="2100"/>
                  </a:lnTo>
                  <a:lnTo>
                    <a:pt x="3774" y="2106"/>
                  </a:lnTo>
                  <a:lnTo>
                    <a:pt x="3774" y="2112"/>
                  </a:lnTo>
                  <a:lnTo>
                    <a:pt x="3804" y="2112"/>
                  </a:lnTo>
                  <a:lnTo>
                    <a:pt x="3816" y="2118"/>
                  </a:lnTo>
                  <a:lnTo>
                    <a:pt x="3822" y="2130"/>
                  </a:lnTo>
                  <a:lnTo>
                    <a:pt x="3834" y="2136"/>
                  </a:lnTo>
                  <a:lnTo>
                    <a:pt x="3858" y="2136"/>
                  </a:lnTo>
                  <a:lnTo>
                    <a:pt x="3864" y="2124"/>
                  </a:lnTo>
                  <a:lnTo>
                    <a:pt x="3876" y="2118"/>
                  </a:lnTo>
                  <a:lnTo>
                    <a:pt x="3894" y="2112"/>
                  </a:lnTo>
                  <a:lnTo>
                    <a:pt x="3906" y="2106"/>
                  </a:lnTo>
                  <a:lnTo>
                    <a:pt x="3924" y="2106"/>
                  </a:lnTo>
                  <a:lnTo>
                    <a:pt x="3948" y="2118"/>
                  </a:lnTo>
                  <a:lnTo>
                    <a:pt x="3972" y="2142"/>
                  </a:lnTo>
                  <a:lnTo>
                    <a:pt x="3984" y="2148"/>
                  </a:lnTo>
                  <a:lnTo>
                    <a:pt x="3990" y="2160"/>
                  </a:lnTo>
                  <a:lnTo>
                    <a:pt x="4002" y="2160"/>
                  </a:lnTo>
                  <a:lnTo>
                    <a:pt x="4014" y="2166"/>
                  </a:lnTo>
                  <a:lnTo>
                    <a:pt x="4026" y="2166"/>
                  </a:lnTo>
                  <a:lnTo>
                    <a:pt x="4038" y="2172"/>
                  </a:lnTo>
                  <a:lnTo>
                    <a:pt x="4044" y="2172"/>
                  </a:lnTo>
                  <a:lnTo>
                    <a:pt x="4044" y="2178"/>
                  </a:lnTo>
                  <a:lnTo>
                    <a:pt x="4050" y="2190"/>
                  </a:lnTo>
                  <a:lnTo>
                    <a:pt x="4056" y="2196"/>
                  </a:lnTo>
                  <a:lnTo>
                    <a:pt x="4062" y="2208"/>
                  </a:lnTo>
                  <a:lnTo>
                    <a:pt x="4068" y="2214"/>
                  </a:lnTo>
                  <a:lnTo>
                    <a:pt x="4068" y="2220"/>
                  </a:lnTo>
                  <a:lnTo>
                    <a:pt x="4140" y="2226"/>
                  </a:lnTo>
                  <a:lnTo>
                    <a:pt x="4152" y="2190"/>
                  </a:lnTo>
                  <a:lnTo>
                    <a:pt x="4176" y="2214"/>
                  </a:lnTo>
                  <a:lnTo>
                    <a:pt x="4212" y="2256"/>
                  </a:lnTo>
                  <a:lnTo>
                    <a:pt x="4254" y="2256"/>
                  </a:lnTo>
                  <a:lnTo>
                    <a:pt x="4266" y="2244"/>
                  </a:lnTo>
                  <a:lnTo>
                    <a:pt x="4266" y="2226"/>
                  </a:lnTo>
                  <a:lnTo>
                    <a:pt x="4326" y="2226"/>
                  </a:lnTo>
                  <a:lnTo>
                    <a:pt x="4320" y="2214"/>
                  </a:lnTo>
                  <a:lnTo>
                    <a:pt x="4344" y="2214"/>
                  </a:lnTo>
                  <a:lnTo>
                    <a:pt x="4338" y="2208"/>
                  </a:lnTo>
                  <a:lnTo>
                    <a:pt x="4338" y="2202"/>
                  </a:lnTo>
                  <a:lnTo>
                    <a:pt x="4374" y="2166"/>
                  </a:lnTo>
                  <a:lnTo>
                    <a:pt x="4392" y="2166"/>
                  </a:lnTo>
                  <a:lnTo>
                    <a:pt x="4404" y="2148"/>
                  </a:lnTo>
                  <a:lnTo>
                    <a:pt x="4428" y="2148"/>
                  </a:lnTo>
                  <a:lnTo>
                    <a:pt x="4428" y="2142"/>
                  </a:lnTo>
                  <a:lnTo>
                    <a:pt x="4434" y="2136"/>
                  </a:lnTo>
                  <a:lnTo>
                    <a:pt x="4434" y="2130"/>
                  </a:lnTo>
                  <a:lnTo>
                    <a:pt x="4440" y="2124"/>
                  </a:lnTo>
                  <a:lnTo>
                    <a:pt x="4458" y="2124"/>
                  </a:lnTo>
                  <a:lnTo>
                    <a:pt x="4464" y="2130"/>
                  </a:lnTo>
                  <a:lnTo>
                    <a:pt x="4482" y="2124"/>
                  </a:lnTo>
                  <a:lnTo>
                    <a:pt x="4482" y="2130"/>
                  </a:lnTo>
                  <a:lnTo>
                    <a:pt x="4518" y="2130"/>
                  </a:lnTo>
                  <a:lnTo>
                    <a:pt x="4524" y="2148"/>
                  </a:lnTo>
                  <a:lnTo>
                    <a:pt x="4548" y="2148"/>
                  </a:lnTo>
                  <a:lnTo>
                    <a:pt x="4566" y="2142"/>
                  </a:lnTo>
                  <a:lnTo>
                    <a:pt x="4608" y="2142"/>
                  </a:lnTo>
                  <a:lnTo>
                    <a:pt x="4608" y="2148"/>
                  </a:lnTo>
                  <a:lnTo>
                    <a:pt x="4614" y="2154"/>
                  </a:lnTo>
                  <a:lnTo>
                    <a:pt x="4614" y="2166"/>
                  </a:lnTo>
                  <a:lnTo>
                    <a:pt x="4620" y="2172"/>
                  </a:lnTo>
                  <a:lnTo>
                    <a:pt x="4638" y="2178"/>
                  </a:lnTo>
                  <a:lnTo>
                    <a:pt x="4668" y="2178"/>
                  </a:lnTo>
                  <a:lnTo>
                    <a:pt x="4674" y="2190"/>
                  </a:lnTo>
                  <a:lnTo>
                    <a:pt x="4698" y="2184"/>
                  </a:lnTo>
                  <a:lnTo>
                    <a:pt x="4704" y="2196"/>
                  </a:lnTo>
                  <a:lnTo>
                    <a:pt x="4704" y="2190"/>
                  </a:lnTo>
                  <a:lnTo>
                    <a:pt x="4710" y="2184"/>
                  </a:lnTo>
                  <a:lnTo>
                    <a:pt x="4752" y="2184"/>
                  </a:lnTo>
                  <a:lnTo>
                    <a:pt x="4752" y="2196"/>
                  </a:lnTo>
                  <a:lnTo>
                    <a:pt x="4800" y="2190"/>
                  </a:lnTo>
                  <a:lnTo>
                    <a:pt x="4800" y="2202"/>
                  </a:lnTo>
                  <a:lnTo>
                    <a:pt x="4806" y="2208"/>
                  </a:lnTo>
                  <a:lnTo>
                    <a:pt x="4830" y="2196"/>
                  </a:lnTo>
                  <a:lnTo>
                    <a:pt x="4836" y="2190"/>
                  </a:lnTo>
                  <a:lnTo>
                    <a:pt x="4836" y="2184"/>
                  </a:lnTo>
                  <a:lnTo>
                    <a:pt x="4854" y="2184"/>
                  </a:lnTo>
                  <a:lnTo>
                    <a:pt x="4854" y="2160"/>
                  </a:lnTo>
                  <a:lnTo>
                    <a:pt x="4848" y="2148"/>
                  </a:lnTo>
                  <a:lnTo>
                    <a:pt x="4842" y="2142"/>
                  </a:lnTo>
                  <a:lnTo>
                    <a:pt x="4836" y="2142"/>
                  </a:lnTo>
                  <a:lnTo>
                    <a:pt x="4812" y="2106"/>
                  </a:lnTo>
                  <a:lnTo>
                    <a:pt x="4806" y="2088"/>
                  </a:lnTo>
                  <a:lnTo>
                    <a:pt x="4794" y="2076"/>
                  </a:lnTo>
                  <a:lnTo>
                    <a:pt x="4794" y="2064"/>
                  </a:lnTo>
                  <a:lnTo>
                    <a:pt x="4812" y="2064"/>
                  </a:lnTo>
                  <a:lnTo>
                    <a:pt x="4806" y="2052"/>
                  </a:lnTo>
                  <a:lnTo>
                    <a:pt x="4812" y="2052"/>
                  </a:lnTo>
                  <a:lnTo>
                    <a:pt x="4824" y="2046"/>
                  </a:lnTo>
                  <a:lnTo>
                    <a:pt x="4830" y="2034"/>
                  </a:lnTo>
                  <a:lnTo>
                    <a:pt x="4830" y="2016"/>
                  </a:lnTo>
                  <a:lnTo>
                    <a:pt x="4890" y="2046"/>
                  </a:lnTo>
                  <a:lnTo>
                    <a:pt x="4902" y="2046"/>
                  </a:lnTo>
                  <a:lnTo>
                    <a:pt x="4926" y="2052"/>
                  </a:lnTo>
                  <a:lnTo>
                    <a:pt x="4962" y="2052"/>
                  </a:lnTo>
                  <a:lnTo>
                    <a:pt x="4974" y="2058"/>
                  </a:lnTo>
                  <a:lnTo>
                    <a:pt x="4980" y="2064"/>
                  </a:lnTo>
                  <a:lnTo>
                    <a:pt x="5004" y="2076"/>
                  </a:lnTo>
                  <a:lnTo>
                    <a:pt x="5010" y="2076"/>
                  </a:lnTo>
                  <a:lnTo>
                    <a:pt x="5022" y="2070"/>
                  </a:lnTo>
                  <a:lnTo>
                    <a:pt x="5040" y="2070"/>
                  </a:lnTo>
                  <a:lnTo>
                    <a:pt x="5052" y="2076"/>
                  </a:lnTo>
                  <a:lnTo>
                    <a:pt x="5058" y="2082"/>
                  </a:lnTo>
                  <a:lnTo>
                    <a:pt x="5064" y="2094"/>
                  </a:lnTo>
                  <a:lnTo>
                    <a:pt x="5076" y="2106"/>
                  </a:lnTo>
                  <a:lnTo>
                    <a:pt x="5088" y="2130"/>
                  </a:lnTo>
                  <a:lnTo>
                    <a:pt x="5094" y="2136"/>
                  </a:lnTo>
                  <a:lnTo>
                    <a:pt x="5094" y="2142"/>
                  </a:lnTo>
                  <a:lnTo>
                    <a:pt x="5118" y="2136"/>
                  </a:lnTo>
                  <a:lnTo>
                    <a:pt x="5118" y="2142"/>
                  </a:lnTo>
                  <a:lnTo>
                    <a:pt x="5136" y="2160"/>
                  </a:lnTo>
                  <a:lnTo>
                    <a:pt x="5166" y="2160"/>
                  </a:lnTo>
                  <a:lnTo>
                    <a:pt x="5172" y="2166"/>
                  </a:lnTo>
                  <a:lnTo>
                    <a:pt x="5184" y="2166"/>
                  </a:lnTo>
                  <a:lnTo>
                    <a:pt x="5196" y="2172"/>
                  </a:lnTo>
                  <a:lnTo>
                    <a:pt x="5208" y="2172"/>
                  </a:lnTo>
                  <a:lnTo>
                    <a:pt x="5220" y="2166"/>
                  </a:lnTo>
                  <a:lnTo>
                    <a:pt x="5274" y="2148"/>
                  </a:lnTo>
                  <a:lnTo>
                    <a:pt x="5322" y="2148"/>
                  </a:lnTo>
                  <a:lnTo>
                    <a:pt x="5334" y="2154"/>
                  </a:lnTo>
                  <a:lnTo>
                    <a:pt x="5340" y="2154"/>
                  </a:lnTo>
                  <a:lnTo>
                    <a:pt x="5346" y="2160"/>
                  </a:lnTo>
                  <a:lnTo>
                    <a:pt x="5382" y="2160"/>
                  </a:lnTo>
                  <a:lnTo>
                    <a:pt x="5406" y="2184"/>
                  </a:lnTo>
                  <a:lnTo>
                    <a:pt x="5466" y="2184"/>
                  </a:lnTo>
                  <a:lnTo>
                    <a:pt x="5472" y="2190"/>
                  </a:lnTo>
                  <a:lnTo>
                    <a:pt x="5472" y="2196"/>
                  </a:lnTo>
                  <a:lnTo>
                    <a:pt x="5484" y="2208"/>
                  </a:lnTo>
                  <a:lnTo>
                    <a:pt x="5484" y="2214"/>
                  </a:lnTo>
                  <a:lnTo>
                    <a:pt x="5502" y="2214"/>
                  </a:lnTo>
                  <a:lnTo>
                    <a:pt x="5514" y="2220"/>
                  </a:lnTo>
                  <a:lnTo>
                    <a:pt x="5514" y="2232"/>
                  </a:lnTo>
                  <a:lnTo>
                    <a:pt x="5520" y="2238"/>
                  </a:lnTo>
                  <a:lnTo>
                    <a:pt x="5586" y="2238"/>
                  </a:lnTo>
                  <a:lnTo>
                    <a:pt x="5592" y="2244"/>
                  </a:lnTo>
                  <a:lnTo>
                    <a:pt x="5598" y="2244"/>
                  </a:lnTo>
                  <a:lnTo>
                    <a:pt x="5610" y="2250"/>
                  </a:lnTo>
                  <a:lnTo>
                    <a:pt x="5634" y="2250"/>
                  </a:lnTo>
                  <a:lnTo>
                    <a:pt x="5646" y="2244"/>
                  </a:lnTo>
                  <a:lnTo>
                    <a:pt x="5664" y="2244"/>
                  </a:lnTo>
                  <a:lnTo>
                    <a:pt x="5670" y="2250"/>
                  </a:lnTo>
                  <a:lnTo>
                    <a:pt x="5670" y="2256"/>
                  </a:lnTo>
                  <a:lnTo>
                    <a:pt x="5676" y="2256"/>
                  </a:lnTo>
                  <a:lnTo>
                    <a:pt x="5694" y="2238"/>
                  </a:lnTo>
                  <a:lnTo>
                    <a:pt x="5694" y="2232"/>
                  </a:lnTo>
                  <a:lnTo>
                    <a:pt x="5742" y="2232"/>
                  </a:lnTo>
                  <a:lnTo>
                    <a:pt x="5754" y="2220"/>
                  </a:lnTo>
                  <a:lnTo>
                    <a:pt x="5790" y="2220"/>
                  </a:lnTo>
                  <a:lnTo>
                    <a:pt x="5802" y="2208"/>
                  </a:lnTo>
                  <a:lnTo>
                    <a:pt x="5802" y="2196"/>
                  </a:lnTo>
                  <a:lnTo>
                    <a:pt x="5832" y="2166"/>
                  </a:lnTo>
                  <a:lnTo>
                    <a:pt x="5850" y="2166"/>
                  </a:lnTo>
                  <a:lnTo>
                    <a:pt x="5862" y="2172"/>
                  </a:lnTo>
                  <a:lnTo>
                    <a:pt x="5898" y="2172"/>
                  </a:lnTo>
                  <a:lnTo>
                    <a:pt x="5916" y="2190"/>
                  </a:lnTo>
                  <a:lnTo>
                    <a:pt x="5928" y="2196"/>
                  </a:lnTo>
                  <a:lnTo>
                    <a:pt x="5952" y="2196"/>
                  </a:lnTo>
                  <a:lnTo>
                    <a:pt x="5964" y="2190"/>
                  </a:lnTo>
                  <a:lnTo>
                    <a:pt x="5970" y="2184"/>
                  </a:lnTo>
                  <a:lnTo>
                    <a:pt x="5994" y="2190"/>
                  </a:lnTo>
                  <a:lnTo>
                    <a:pt x="6012" y="2190"/>
                  </a:lnTo>
                  <a:lnTo>
                    <a:pt x="6048" y="2214"/>
                  </a:lnTo>
                  <a:lnTo>
                    <a:pt x="6084" y="2214"/>
                  </a:lnTo>
                  <a:lnTo>
                    <a:pt x="6090" y="2220"/>
                  </a:lnTo>
                  <a:lnTo>
                    <a:pt x="6102" y="2220"/>
                  </a:lnTo>
                  <a:lnTo>
                    <a:pt x="6120" y="2202"/>
                  </a:lnTo>
                  <a:lnTo>
                    <a:pt x="6120" y="2190"/>
                  </a:lnTo>
                  <a:lnTo>
                    <a:pt x="6144" y="2190"/>
                  </a:lnTo>
                  <a:lnTo>
                    <a:pt x="6156" y="2184"/>
                  </a:lnTo>
                  <a:lnTo>
                    <a:pt x="6162" y="2178"/>
                  </a:lnTo>
                  <a:lnTo>
                    <a:pt x="6162" y="2166"/>
                  </a:lnTo>
                  <a:lnTo>
                    <a:pt x="6150" y="2166"/>
                  </a:lnTo>
                  <a:lnTo>
                    <a:pt x="6144" y="2160"/>
                  </a:lnTo>
                  <a:lnTo>
                    <a:pt x="6138" y="2118"/>
                  </a:lnTo>
                  <a:lnTo>
                    <a:pt x="6138" y="2046"/>
                  </a:lnTo>
                  <a:lnTo>
                    <a:pt x="6156" y="2028"/>
                  </a:lnTo>
                  <a:lnTo>
                    <a:pt x="6156" y="2016"/>
                  </a:lnTo>
                  <a:lnTo>
                    <a:pt x="6150" y="2010"/>
                  </a:lnTo>
                  <a:lnTo>
                    <a:pt x="6138" y="2004"/>
                  </a:lnTo>
                  <a:lnTo>
                    <a:pt x="6126" y="1992"/>
                  </a:lnTo>
                  <a:lnTo>
                    <a:pt x="6114" y="1992"/>
                  </a:lnTo>
                  <a:lnTo>
                    <a:pt x="6108" y="1986"/>
                  </a:lnTo>
                  <a:lnTo>
                    <a:pt x="6096" y="1986"/>
                  </a:lnTo>
                  <a:lnTo>
                    <a:pt x="6078" y="1980"/>
                  </a:lnTo>
                  <a:lnTo>
                    <a:pt x="6072" y="1980"/>
                  </a:lnTo>
                  <a:lnTo>
                    <a:pt x="6072" y="1968"/>
                  </a:lnTo>
                  <a:lnTo>
                    <a:pt x="6078" y="1968"/>
                  </a:lnTo>
                  <a:lnTo>
                    <a:pt x="6120" y="1926"/>
                  </a:lnTo>
                  <a:lnTo>
                    <a:pt x="6156" y="1920"/>
                  </a:lnTo>
                  <a:lnTo>
                    <a:pt x="6162" y="1908"/>
                  </a:lnTo>
                  <a:lnTo>
                    <a:pt x="6204" y="1914"/>
                  </a:lnTo>
                  <a:lnTo>
                    <a:pt x="6258" y="1902"/>
                  </a:lnTo>
                  <a:lnTo>
                    <a:pt x="6294" y="1920"/>
                  </a:lnTo>
                  <a:lnTo>
                    <a:pt x="6330" y="1944"/>
                  </a:lnTo>
                  <a:lnTo>
                    <a:pt x="6402" y="1944"/>
                  </a:lnTo>
                  <a:lnTo>
                    <a:pt x="6408" y="1950"/>
                  </a:lnTo>
                  <a:lnTo>
                    <a:pt x="6420" y="1956"/>
                  </a:lnTo>
                  <a:lnTo>
                    <a:pt x="6426" y="1962"/>
                  </a:lnTo>
                  <a:lnTo>
                    <a:pt x="6438" y="1968"/>
                  </a:lnTo>
                  <a:lnTo>
                    <a:pt x="6438" y="1980"/>
                  </a:lnTo>
                  <a:lnTo>
                    <a:pt x="6444" y="1980"/>
                  </a:lnTo>
                  <a:lnTo>
                    <a:pt x="6456" y="1992"/>
                  </a:lnTo>
                  <a:lnTo>
                    <a:pt x="6468" y="1998"/>
                  </a:lnTo>
                  <a:lnTo>
                    <a:pt x="6480" y="2010"/>
                  </a:lnTo>
                  <a:lnTo>
                    <a:pt x="6492" y="2010"/>
                  </a:lnTo>
                  <a:lnTo>
                    <a:pt x="6498" y="2016"/>
                  </a:lnTo>
                  <a:lnTo>
                    <a:pt x="6504" y="2016"/>
                  </a:lnTo>
                  <a:lnTo>
                    <a:pt x="6510" y="2046"/>
                  </a:lnTo>
                  <a:lnTo>
                    <a:pt x="6558" y="2070"/>
                  </a:lnTo>
                  <a:lnTo>
                    <a:pt x="6570" y="2100"/>
                  </a:lnTo>
                  <a:lnTo>
                    <a:pt x="6582" y="2100"/>
                  </a:lnTo>
                  <a:lnTo>
                    <a:pt x="6630" y="2124"/>
                  </a:lnTo>
                  <a:lnTo>
                    <a:pt x="6636" y="2136"/>
                  </a:lnTo>
                  <a:lnTo>
                    <a:pt x="6654" y="2154"/>
                  </a:lnTo>
                  <a:lnTo>
                    <a:pt x="6660" y="2166"/>
                  </a:lnTo>
                  <a:lnTo>
                    <a:pt x="6672" y="2166"/>
                  </a:lnTo>
                  <a:lnTo>
                    <a:pt x="6678" y="2190"/>
                  </a:lnTo>
                  <a:lnTo>
                    <a:pt x="6684" y="2190"/>
                  </a:lnTo>
                  <a:lnTo>
                    <a:pt x="6690" y="2196"/>
                  </a:lnTo>
                  <a:lnTo>
                    <a:pt x="6714" y="2208"/>
                  </a:lnTo>
                  <a:lnTo>
                    <a:pt x="6720" y="2214"/>
                  </a:lnTo>
                  <a:lnTo>
                    <a:pt x="6732" y="2220"/>
                  </a:lnTo>
                  <a:lnTo>
                    <a:pt x="6780" y="2220"/>
                  </a:lnTo>
                  <a:lnTo>
                    <a:pt x="6792" y="2226"/>
                  </a:lnTo>
                  <a:lnTo>
                    <a:pt x="6798" y="2232"/>
                  </a:lnTo>
                  <a:lnTo>
                    <a:pt x="6810" y="2238"/>
                  </a:lnTo>
                  <a:lnTo>
                    <a:pt x="6822" y="2226"/>
                  </a:lnTo>
                  <a:lnTo>
                    <a:pt x="6834" y="2226"/>
                  </a:lnTo>
                  <a:lnTo>
                    <a:pt x="6852" y="2244"/>
                  </a:lnTo>
                  <a:lnTo>
                    <a:pt x="6864" y="2250"/>
                  </a:lnTo>
                  <a:lnTo>
                    <a:pt x="6882" y="2268"/>
                  </a:lnTo>
                  <a:lnTo>
                    <a:pt x="6924" y="2268"/>
                  </a:lnTo>
                  <a:lnTo>
                    <a:pt x="6942" y="2298"/>
                  </a:lnTo>
                  <a:lnTo>
                    <a:pt x="6960" y="2298"/>
                  </a:lnTo>
                  <a:lnTo>
                    <a:pt x="6966" y="2304"/>
                  </a:lnTo>
                  <a:lnTo>
                    <a:pt x="6966" y="2310"/>
                  </a:lnTo>
                  <a:lnTo>
                    <a:pt x="6972" y="2322"/>
                  </a:lnTo>
                  <a:lnTo>
                    <a:pt x="6972" y="2334"/>
                  </a:lnTo>
                  <a:lnTo>
                    <a:pt x="7014" y="2364"/>
                  </a:lnTo>
                  <a:lnTo>
                    <a:pt x="7038" y="2358"/>
                  </a:lnTo>
                  <a:lnTo>
                    <a:pt x="7050" y="2370"/>
                  </a:lnTo>
                  <a:lnTo>
                    <a:pt x="7068" y="2370"/>
                  </a:lnTo>
                  <a:lnTo>
                    <a:pt x="7068" y="2358"/>
                  </a:lnTo>
                  <a:lnTo>
                    <a:pt x="7098" y="2364"/>
                  </a:lnTo>
                  <a:lnTo>
                    <a:pt x="7098" y="2346"/>
                  </a:lnTo>
                  <a:lnTo>
                    <a:pt x="7104" y="2340"/>
                  </a:lnTo>
                  <a:lnTo>
                    <a:pt x="7110" y="2340"/>
                  </a:lnTo>
                  <a:lnTo>
                    <a:pt x="7122" y="2334"/>
                  </a:lnTo>
                  <a:lnTo>
                    <a:pt x="7152" y="2334"/>
                  </a:lnTo>
                  <a:lnTo>
                    <a:pt x="7158" y="2310"/>
                  </a:lnTo>
                  <a:lnTo>
                    <a:pt x="7200" y="2310"/>
                  </a:lnTo>
                  <a:lnTo>
                    <a:pt x="7212" y="2316"/>
                  </a:lnTo>
                  <a:lnTo>
                    <a:pt x="7218" y="2328"/>
                  </a:lnTo>
                  <a:lnTo>
                    <a:pt x="7218" y="2346"/>
                  </a:lnTo>
                  <a:lnTo>
                    <a:pt x="7242" y="2358"/>
                  </a:lnTo>
                  <a:lnTo>
                    <a:pt x="7242" y="2388"/>
                  </a:lnTo>
                  <a:lnTo>
                    <a:pt x="7224" y="2394"/>
                  </a:lnTo>
                  <a:lnTo>
                    <a:pt x="7236" y="2412"/>
                  </a:lnTo>
                  <a:lnTo>
                    <a:pt x="7236" y="2430"/>
                  </a:lnTo>
                  <a:lnTo>
                    <a:pt x="7248" y="2442"/>
                  </a:lnTo>
                  <a:lnTo>
                    <a:pt x="7248" y="2466"/>
                  </a:lnTo>
                  <a:lnTo>
                    <a:pt x="7266" y="2472"/>
                  </a:lnTo>
                  <a:lnTo>
                    <a:pt x="7260" y="2502"/>
                  </a:lnTo>
                  <a:lnTo>
                    <a:pt x="7266" y="2526"/>
                  </a:lnTo>
                  <a:lnTo>
                    <a:pt x="7260" y="2532"/>
                  </a:lnTo>
                  <a:lnTo>
                    <a:pt x="7254" y="2532"/>
                  </a:lnTo>
                  <a:lnTo>
                    <a:pt x="7254" y="2550"/>
                  </a:lnTo>
                  <a:lnTo>
                    <a:pt x="7260" y="2562"/>
                  </a:lnTo>
                  <a:lnTo>
                    <a:pt x="7260" y="2574"/>
                  </a:lnTo>
                  <a:lnTo>
                    <a:pt x="7254" y="2580"/>
                  </a:lnTo>
                  <a:lnTo>
                    <a:pt x="7248" y="2580"/>
                  </a:lnTo>
                  <a:lnTo>
                    <a:pt x="7236" y="2574"/>
                  </a:lnTo>
                  <a:lnTo>
                    <a:pt x="7224" y="2574"/>
                  </a:lnTo>
                  <a:lnTo>
                    <a:pt x="7206" y="2568"/>
                  </a:lnTo>
                  <a:lnTo>
                    <a:pt x="7194" y="2562"/>
                  </a:lnTo>
                  <a:lnTo>
                    <a:pt x="7170" y="2562"/>
                  </a:lnTo>
                  <a:lnTo>
                    <a:pt x="7164" y="2568"/>
                  </a:lnTo>
                  <a:lnTo>
                    <a:pt x="7170" y="2574"/>
                  </a:lnTo>
                  <a:lnTo>
                    <a:pt x="7170" y="2586"/>
                  </a:lnTo>
                  <a:lnTo>
                    <a:pt x="7146" y="2586"/>
                  </a:lnTo>
                  <a:lnTo>
                    <a:pt x="7146" y="2598"/>
                  </a:lnTo>
                  <a:lnTo>
                    <a:pt x="7152" y="2610"/>
                  </a:lnTo>
                  <a:lnTo>
                    <a:pt x="7158" y="2610"/>
                  </a:lnTo>
                  <a:lnTo>
                    <a:pt x="7170" y="2622"/>
                  </a:lnTo>
                  <a:lnTo>
                    <a:pt x="7182" y="2628"/>
                  </a:lnTo>
                  <a:lnTo>
                    <a:pt x="7194" y="2646"/>
                  </a:lnTo>
                  <a:lnTo>
                    <a:pt x="7206" y="2658"/>
                  </a:lnTo>
                  <a:lnTo>
                    <a:pt x="7212" y="2676"/>
                  </a:lnTo>
                  <a:lnTo>
                    <a:pt x="7212" y="2688"/>
                  </a:lnTo>
                  <a:lnTo>
                    <a:pt x="7224" y="2700"/>
                  </a:lnTo>
                  <a:lnTo>
                    <a:pt x="7230" y="2712"/>
                  </a:lnTo>
                  <a:lnTo>
                    <a:pt x="7236" y="2748"/>
                  </a:lnTo>
                  <a:lnTo>
                    <a:pt x="7206" y="2742"/>
                  </a:lnTo>
                  <a:lnTo>
                    <a:pt x="7200" y="2766"/>
                  </a:lnTo>
                  <a:lnTo>
                    <a:pt x="7224" y="2778"/>
                  </a:lnTo>
                  <a:lnTo>
                    <a:pt x="7260" y="2778"/>
                  </a:lnTo>
                  <a:lnTo>
                    <a:pt x="7260" y="2718"/>
                  </a:lnTo>
                  <a:lnTo>
                    <a:pt x="7266" y="2712"/>
                  </a:lnTo>
                  <a:lnTo>
                    <a:pt x="7272" y="2712"/>
                  </a:lnTo>
                  <a:lnTo>
                    <a:pt x="7284" y="2718"/>
                  </a:lnTo>
                  <a:lnTo>
                    <a:pt x="7290" y="2724"/>
                  </a:lnTo>
                  <a:lnTo>
                    <a:pt x="7302" y="2712"/>
                  </a:lnTo>
                  <a:lnTo>
                    <a:pt x="7308" y="2724"/>
                  </a:lnTo>
                  <a:lnTo>
                    <a:pt x="7314" y="2730"/>
                  </a:lnTo>
                  <a:lnTo>
                    <a:pt x="7320" y="2742"/>
                  </a:lnTo>
                  <a:lnTo>
                    <a:pt x="7332" y="2754"/>
                  </a:lnTo>
                  <a:lnTo>
                    <a:pt x="7344" y="2754"/>
                  </a:lnTo>
                  <a:lnTo>
                    <a:pt x="7356" y="2748"/>
                  </a:lnTo>
                  <a:lnTo>
                    <a:pt x="7368" y="2748"/>
                  </a:lnTo>
                  <a:lnTo>
                    <a:pt x="7374" y="2742"/>
                  </a:lnTo>
                  <a:lnTo>
                    <a:pt x="7380" y="2742"/>
                  </a:lnTo>
                  <a:lnTo>
                    <a:pt x="7380" y="2760"/>
                  </a:lnTo>
                  <a:lnTo>
                    <a:pt x="7386" y="2760"/>
                  </a:lnTo>
                  <a:lnTo>
                    <a:pt x="7392" y="2754"/>
                  </a:lnTo>
                  <a:lnTo>
                    <a:pt x="7404" y="2748"/>
                  </a:lnTo>
                  <a:lnTo>
                    <a:pt x="7422" y="2742"/>
                  </a:lnTo>
                  <a:lnTo>
                    <a:pt x="7440" y="2730"/>
                  </a:lnTo>
                  <a:lnTo>
                    <a:pt x="7452" y="2724"/>
                  </a:lnTo>
                  <a:lnTo>
                    <a:pt x="7464" y="2700"/>
                  </a:lnTo>
                  <a:lnTo>
                    <a:pt x="7464" y="2682"/>
                  </a:lnTo>
                  <a:lnTo>
                    <a:pt x="7470" y="2664"/>
                  </a:lnTo>
                  <a:lnTo>
                    <a:pt x="7470" y="2628"/>
                  </a:lnTo>
                  <a:lnTo>
                    <a:pt x="7494" y="2622"/>
                  </a:lnTo>
                  <a:lnTo>
                    <a:pt x="7494" y="2562"/>
                  </a:lnTo>
                  <a:lnTo>
                    <a:pt x="7500" y="2550"/>
                  </a:lnTo>
                  <a:lnTo>
                    <a:pt x="7506" y="2544"/>
                  </a:lnTo>
                  <a:lnTo>
                    <a:pt x="7518" y="2520"/>
                  </a:lnTo>
                  <a:lnTo>
                    <a:pt x="7518" y="2490"/>
                  </a:lnTo>
                  <a:lnTo>
                    <a:pt x="7524" y="2472"/>
                  </a:lnTo>
                  <a:lnTo>
                    <a:pt x="7524" y="2454"/>
                  </a:lnTo>
                  <a:lnTo>
                    <a:pt x="7518" y="2442"/>
                  </a:lnTo>
                  <a:lnTo>
                    <a:pt x="7518" y="2424"/>
                  </a:lnTo>
                  <a:lnTo>
                    <a:pt x="7512" y="2418"/>
                  </a:lnTo>
                  <a:lnTo>
                    <a:pt x="7512" y="2412"/>
                  </a:lnTo>
                  <a:lnTo>
                    <a:pt x="7518" y="2400"/>
                  </a:lnTo>
                  <a:lnTo>
                    <a:pt x="7524" y="2394"/>
                  </a:lnTo>
                  <a:lnTo>
                    <a:pt x="7524" y="2382"/>
                  </a:lnTo>
                  <a:lnTo>
                    <a:pt x="7530" y="2376"/>
                  </a:lnTo>
                  <a:lnTo>
                    <a:pt x="7530" y="2364"/>
                  </a:lnTo>
                  <a:lnTo>
                    <a:pt x="7524" y="2358"/>
                  </a:lnTo>
                  <a:lnTo>
                    <a:pt x="7518" y="2346"/>
                  </a:lnTo>
                  <a:lnTo>
                    <a:pt x="7524" y="2334"/>
                  </a:lnTo>
                  <a:lnTo>
                    <a:pt x="7530" y="2328"/>
                  </a:lnTo>
                  <a:lnTo>
                    <a:pt x="7536" y="2316"/>
                  </a:lnTo>
                  <a:lnTo>
                    <a:pt x="7536" y="2298"/>
                  </a:lnTo>
                  <a:lnTo>
                    <a:pt x="7530" y="2292"/>
                  </a:lnTo>
                  <a:lnTo>
                    <a:pt x="7530" y="2280"/>
                  </a:lnTo>
                  <a:lnTo>
                    <a:pt x="7518" y="2256"/>
                  </a:lnTo>
                  <a:lnTo>
                    <a:pt x="7512" y="2250"/>
                  </a:lnTo>
                  <a:lnTo>
                    <a:pt x="7512" y="2238"/>
                  </a:lnTo>
                  <a:lnTo>
                    <a:pt x="7506" y="2232"/>
                  </a:lnTo>
                  <a:lnTo>
                    <a:pt x="7506" y="2220"/>
                  </a:lnTo>
                  <a:lnTo>
                    <a:pt x="7500" y="2214"/>
                  </a:lnTo>
                  <a:lnTo>
                    <a:pt x="7500" y="2202"/>
                  </a:lnTo>
                  <a:lnTo>
                    <a:pt x="7494" y="2196"/>
                  </a:lnTo>
                  <a:lnTo>
                    <a:pt x="7482" y="2190"/>
                  </a:lnTo>
                  <a:lnTo>
                    <a:pt x="7476" y="2184"/>
                  </a:lnTo>
                  <a:lnTo>
                    <a:pt x="7482" y="2178"/>
                  </a:lnTo>
                  <a:lnTo>
                    <a:pt x="7476" y="2178"/>
                  </a:lnTo>
                  <a:lnTo>
                    <a:pt x="7470" y="2172"/>
                  </a:lnTo>
                  <a:lnTo>
                    <a:pt x="7458" y="2166"/>
                  </a:lnTo>
                  <a:lnTo>
                    <a:pt x="7446" y="2154"/>
                  </a:lnTo>
                  <a:lnTo>
                    <a:pt x="7440" y="2142"/>
                  </a:lnTo>
                  <a:lnTo>
                    <a:pt x="7434" y="2124"/>
                  </a:lnTo>
                  <a:lnTo>
                    <a:pt x="7434" y="2112"/>
                  </a:lnTo>
                  <a:lnTo>
                    <a:pt x="7428" y="2106"/>
                  </a:lnTo>
                  <a:lnTo>
                    <a:pt x="7428" y="2100"/>
                  </a:lnTo>
                  <a:lnTo>
                    <a:pt x="7416" y="2094"/>
                  </a:lnTo>
                  <a:lnTo>
                    <a:pt x="7416" y="2082"/>
                  </a:lnTo>
                  <a:lnTo>
                    <a:pt x="7422" y="2070"/>
                  </a:lnTo>
                  <a:lnTo>
                    <a:pt x="7422" y="2040"/>
                  </a:lnTo>
                  <a:lnTo>
                    <a:pt x="7410" y="2028"/>
                  </a:lnTo>
                  <a:lnTo>
                    <a:pt x="7404" y="2016"/>
                  </a:lnTo>
                  <a:lnTo>
                    <a:pt x="7398" y="2010"/>
                  </a:lnTo>
                  <a:lnTo>
                    <a:pt x="7380" y="2004"/>
                  </a:lnTo>
                  <a:lnTo>
                    <a:pt x="7380" y="1998"/>
                  </a:lnTo>
                  <a:lnTo>
                    <a:pt x="7374" y="1992"/>
                  </a:lnTo>
                  <a:lnTo>
                    <a:pt x="7368" y="1980"/>
                  </a:lnTo>
                  <a:lnTo>
                    <a:pt x="7356" y="1968"/>
                  </a:lnTo>
                  <a:lnTo>
                    <a:pt x="7344" y="1968"/>
                  </a:lnTo>
                  <a:lnTo>
                    <a:pt x="7332" y="1956"/>
                  </a:lnTo>
                  <a:lnTo>
                    <a:pt x="7326" y="1956"/>
                  </a:lnTo>
                  <a:lnTo>
                    <a:pt x="7308" y="1950"/>
                  </a:lnTo>
                  <a:lnTo>
                    <a:pt x="7302" y="1938"/>
                  </a:lnTo>
                  <a:lnTo>
                    <a:pt x="7308" y="1938"/>
                  </a:lnTo>
                  <a:lnTo>
                    <a:pt x="7314" y="1944"/>
                  </a:lnTo>
                  <a:lnTo>
                    <a:pt x="7326" y="1944"/>
                  </a:lnTo>
                  <a:lnTo>
                    <a:pt x="7332" y="1950"/>
                  </a:lnTo>
                  <a:lnTo>
                    <a:pt x="7344" y="1950"/>
                  </a:lnTo>
                  <a:lnTo>
                    <a:pt x="7350" y="1944"/>
                  </a:lnTo>
                  <a:lnTo>
                    <a:pt x="7350" y="1938"/>
                  </a:lnTo>
                  <a:lnTo>
                    <a:pt x="7344" y="1938"/>
                  </a:lnTo>
                  <a:lnTo>
                    <a:pt x="7332" y="1932"/>
                  </a:lnTo>
                  <a:lnTo>
                    <a:pt x="7326" y="1926"/>
                  </a:lnTo>
                  <a:lnTo>
                    <a:pt x="7320" y="1926"/>
                  </a:lnTo>
                  <a:lnTo>
                    <a:pt x="7242" y="1890"/>
                  </a:lnTo>
                  <a:lnTo>
                    <a:pt x="7236" y="1890"/>
                  </a:lnTo>
                  <a:lnTo>
                    <a:pt x="7230" y="1884"/>
                  </a:lnTo>
                  <a:lnTo>
                    <a:pt x="7218" y="1878"/>
                  </a:lnTo>
                  <a:lnTo>
                    <a:pt x="7206" y="1866"/>
                  </a:lnTo>
                  <a:lnTo>
                    <a:pt x="7194" y="1860"/>
                  </a:lnTo>
                  <a:lnTo>
                    <a:pt x="7188" y="1854"/>
                  </a:lnTo>
                  <a:lnTo>
                    <a:pt x="7170" y="1854"/>
                  </a:lnTo>
                  <a:lnTo>
                    <a:pt x="7164" y="1860"/>
                  </a:lnTo>
                  <a:lnTo>
                    <a:pt x="7152" y="1866"/>
                  </a:lnTo>
                  <a:lnTo>
                    <a:pt x="7116" y="1854"/>
                  </a:lnTo>
                  <a:lnTo>
                    <a:pt x="7152" y="1896"/>
                  </a:lnTo>
                  <a:lnTo>
                    <a:pt x="7146" y="1920"/>
                  </a:lnTo>
                  <a:lnTo>
                    <a:pt x="7134" y="1920"/>
                  </a:lnTo>
                  <a:lnTo>
                    <a:pt x="7134" y="1890"/>
                  </a:lnTo>
                  <a:lnTo>
                    <a:pt x="7116" y="1878"/>
                  </a:lnTo>
                  <a:lnTo>
                    <a:pt x="7116" y="1908"/>
                  </a:lnTo>
                  <a:lnTo>
                    <a:pt x="7068" y="1908"/>
                  </a:lnTo>
                  <a:lnTo>
                    <a:pt x="7074" y="1902"/>
                  </a:lnTo>
                  <a:lnTo>
                    <a:pt x="7074" y="1884"/>
                  </a:lnTo>
                  <a:lnTo>
                    <a:pt x="7068" y="1878"/>
                  </a:lnTo>
                  <a:lnTo>
                    <a:pt x="7044" y="1878"/>
                  </a:lnTo>
                  <a:lnTo>
                    <a:pt x="7038" y="1890"/>
                  </a:lnTo>
                  <a:lnTo>
                    <a:pt x="7014" y="1890"/>
                  </a:lnTo>
                  <a:lnTo>
                    <a:pt x="7002" y="1854"/>
                  </a:lnTo>
                  <a:lnTo>
                    <a:pt x="6996" y="1854"/>
                  </a:lnTo>
                  <a:lnTo>
                    <a:pt x="6984" y="1830"/>
                  </a:lnTo>
                  <a:lnTo>
                    <a:pt x="6912" y="1836"/>
                  </a:lnTo>
                  <a:lnTo>
                    <a:pt x="6906" y="1824"/>
                  </a:lnTo>
                  <a:lnTo>
                    <a:pt x="6882" y="1824"/>
                  </a:lnTo>
                  <a:lnTo>
                    <a:pt x="6870" y="1818"/>
                  </a:lnTo>
                  <a:lnTo>
                    <a:pt x="6864" y="1812"/>
                  </a:lnTo>
                  <a:lnTo>
                    <a:pt x="6864" y="1794"/>
                  </a:lnTo>
                  <a:lnTo>
                    <a:pt x="6876" y="1788"/>
                  </a:lnTo>
                  <a:lnTo>
                    <a:pt x="6888" y="1776"/>
                  </a:lnTo>
                  <a:lnTo>
                    <a:pt x="6900" y="1776"/>
                  </a:lnTo>
                  <a:lnTo>
                    <a:pt x="6900" y="1752"/>
                  </a:lnTo>
                  <a:lnTo>
                    <a:pt x="6906" y="1752"/>
                  </a:lnTo>
                  <a:lnTo>
                    <a:pt x="6918" y="1746"/>
                  </a:lnTo>
                  <a:lnTo>
                    <a:pt x="6930" y="1734"/>
                  </a:lnTo>
                  <a:lnTo>
                    <a:pt x="6930" y="1728"/>
                  </a:lnTo>
                  <a:lnTo>
                    <a:pt x="6936" y="1716"/>
                  </a:lnTo>
                  <a:lnTo>
                    <a:pt x="6936" y="1710"/>
                  </a:lnTo>
                  <a:lnTo>
                    <a:pt x="6942" y="1698"/>
                  </a:lnTo>
                  <a:lnTo>
                    <a:pt x="6930" y="1686"/>
                  </a:lnTo>
                  <a:lnTo>
                    <a:pt x="6942" y="1662"/>
                  </a:lnTo>
                  <a:lnTo>
                    <a:pt x="6930" y="1650"/>
                  </a:lnTo>
                  <a:lnTo>
                    <a:pt x="6948" y="1632"/>
                  </a:lnTo>
                  <a:lnTo>
                    <a:pt x="6972" y="1626"/>
                  </a:lnTo>
                  <a:lnTo>
                    <a:pt x="6960" y="1596"/>
                  </a:lnTo>
                  <a:lnTo>
                    <a:pt x="6984" y="1590"/>
                  </a:lnTo>
                  <a:lnTo>
                    <a:pt x="6960" y="1554"/>
                  </a:lnTo>
                  <a:lnTo>
                    <a:pt x="6990" y="1542"/>
                  </a:lnTo>
                  <a:lnTo>
                    <a:pt x="6990" y="1500"/>
                  </a:lnTo>
                  <a:lnTo>
                    <a:pt x="6996" y="1488"/>
                  </a:lnTo>
                  <a:lnTo>
                    <a:pt x="7002" y="1482"/>
                  </a:lnTo>
                  <a:lnTo>
                    <a:pt x="7020" y="1470"/>
                  </a:lnTo>
                  <a:lnTo>
                    <a:pt x="7032" y="1464"/>
                  </a:lnTo>
                  <a:lnTo>
                    <a:pt x="7050" y="1464"/>
                  </a:lnTo>
                  <a:lnTo>
                    <a:pt x="7068" y="1470"/>
                  </a:lnTo>
                  <a:lnTo>
                    <a:pt x="7188" y="1470"/>
                  </a:lnTo>
                  <a:lnTo>
                    <a:pt x="7206" y="1488"/>
                  </a:lnTo>
                  <a:lnTo>
                    <a:pt x="7224" y="1482"/>
                  </a:lnTo>
                  <a:lnTo>
                    <a:pt x="7218" y="1464"/>
                  </a:lnTo>
                  <a:lnTo>
                    <a:pt x="7290" y="1482"/>
                  </a:lnTo>
                  <a:lnTo>
                    <a:pt x="7320" y="1464"/>
                  </a:lnTo>
                  <a:lnTo>
                    <a:pt x="7350" y="1488"/>
                  </a:lnTo>
                  <a:lnTo>
                    <a:pt x="7356" y="1452"/>
                  </a:lnTo>
                  <a:lnTo>
                    <a:pt x="7434" y="1452"/>
                  </a:lnTo>
                  <a:lnTo>
                    <a:pt x="7446" y="1458"/>
                  </a:lnTo>
                  <a:lnTo>
                    <a:pt x="7452" y="1470"/>
                  </a:lnTo>
                  <a:lnTo>
                    <a:pt x="7458" y="1470"/>
                  </a:lnTo>
                  <a:lnTo>
                    <a:pt x="7464" y="1464"/>
                  </a:lnTo>
                  <a:lnTo>
                    <a:pt x="7476" y="1464"/>
                  </a:lnTo>
                  <a:lnTo>
                    <a:pt x="7482" y="1458"/>
                  </a:lnTo>
                  <a:lnTo>
                    <a:pt x="7494" y="1452"/>
                  </a:lnTo>
                  <a:lnTo>
                    <a:pt x="7518" y="1470"/>
                  </a:lnTo>
                  <a:lnTo>
                    <a:pt x="7560" y="1476"/>
                  </a:lnTo>
                  <a:lnTo>
                    <a:pt x="7506" y="1488"/>
                  </a:lnTo>
                  <a:lnTo>
                    <a:pt x="7506" y="1494"/>
                  </a:lnTo>
                  <a:lnTo>
                    <a:pt x="7512" y="1500"/>
                  </a:lnTo>
                  <a:lnTo>
                    <a:pt x="7524" y="1506"/>
                  </a:lnTo>
                  <a:lnTo>
                    <a:pt x="7530" y="1512"/>
                  </a:lnTo>
                  <a:lnTo>
                    <a:pt x="7542" y="1512"/>
                  </a:lnTo>
                  <a:lnTo>
                    <a:pt x="7548" y="1506"/>
                  </a:lnTo>
                  <a:lnTo>
                    <a:pt x="7560" y="1506"/>
                  </a:lnTo>
                  <a:lnTo>
                    <a:pt x="7572" y="1500"/>
                  </a:lnTo>
                  <a:lnTo>
                    <a:pt x="7578" y="1494"/>
                  </a:lnTo>
                  <a:lnTo>
                    <a:pt x="7584" y="1494"/>
                  </a:lnTo>
                  <a:lnTo>
                    <a:pt x="7614" y="1506"/>
                  </a:lnTo>
                  <a:lnTo>
                    <a:pt x="7638" y="1488"/>
                  </a:lnTo>
                  <a:lnTo>
                    <a:pt x="7644" y="1488"/>
                  </a:lnTo>
                  <a:lnTo>
                    <a:pt x="7650" y="1494"/>
                  </a:lnTo>
                  <a:lnTo>
                    <a:pt x="7686" y="1494"/>
                  </a:lnTo>
                  <a:lnTo>
                    <a:pt x="7692" y="1488"/>
                  </a:lnTo>
                  <a:lnTo>
                    <a:pt x="7692" y="1476"/>
                  </a:lnTo>
                  <a:lnTo>
                    <a:pt x="7728" y="1482"/>
                  </a:lnTo>
                  <a:lnTo>
                    <a:pt x="7680" y="1452"/>
                  </a:lnTo>
                  <a:lnTo>
                    <a:pt x="7650" y="1464"/>
                  </a:lnTo>
                  <a:lnTo>
                    <a:pt x="7644" y="1446"/>
                  </a:lnTo>
                  <a:lnTo>
                    <a:pt x="7638" y="1434"/>
                  </a:lnTo>
                  <a:lnTo>
                    <a:pt x="7632" y="1428"/>
                  </a:lnTo>
                  <a:lnTo>
                    <a:pt x="7626" y="1416"/>
                  </a:lnTo>
                  <a:lnTo>
                    <a:pt x="7626" y="1398"/>
                  </a:lnTo>
                  <a:lnTo>
                    <a:pt x="7650" y="1374"/>
                  </a:lnTo>
                  <a:lnTo>
                    <a:pt x="7644" y="1344"/>
                  </a:lnTo>
                  <a:lnTo>
                    <a:pt x="7662" y="1332"/>
                  </a:lnTo>
                  <a:lnTo>
                    <a:pt x="7650" y="1326"/>
                  </a:lnTo>
                  <a:lnTo>
                    <a:pt x="7638" y="1314"/>
                  </a:lnTo>
                  <a:lnTo>
                    <a:pt x="7638" y="1302"/>
                  </a:lnTo>
                  <a:lnTo>
                    <a:pt x="7644" y="1296"/>
                  </a:lnTo>
                  <a:lnTo>
                    <a:pt x="7662" y="1290"/>
                  </a:lnTo>
                  <a:lnTo>
                    <a:pt x="7698" y="1290"/>
                  </a:lnTo>
                  <a:lnTo>
                    <a:pt x="7710" y="1296"/>
                  </a:lnTo>
                  <a:lnTo>
                    <a:pt x="7728" y="1296"/>
                  </a:lnTo>
                  <a:lnTo>
                    <a:pt x="7746" y="1278"/>
                  </a:lnTo>
                  <a:lnTo>
                    <a:pt x="7782" y="1308"/>
                  </a:lnTo>
                  <a:lnTo>
                    <a:pt x="7806" y="1290"/>
                  </a:lnTo>
                  <a:lnTo>
                    <a:pt x="7812" y="1302"/>
                  </a:lnTo>
                  <a:lnTo>
                    <a:pt x="7818" y="1308"/>
                  </a:lnTo>
                  <a:lnTo>
                    <a:pt x="7830" y="1332"/>
                  </a:lnTo>
                  <a:lnTo>
                    <a:pt x="7830" y="1338"/>
                  </a:lnTo>
                  <a:lnTo>
                    <a:pt x="7836" y="1344"/>
                  </a:lnTo>
                  <a:lnTo>
                    <a:pt x="7878" y="1344"/>
                  </a:lnTo>
                  <a:lnTo>
                    <a:pt x="7878" y="1362"/>
                  </a:lnTo>
                  <a:lnTo>
                    <a:pt x="7884" y="1374"/>
                  </a:lnTo>
                  <a:lnTo>
                    <a:pt x="7890" y="1380"/>
                  </a:lnTo>
                  <a:lnTo>
                    <a:pt x="7896" y="1380"/>
                  </a:lnTo>
                  <a:lnTo>
                    <a:pt x="7914" y="1362"/>
                  </a:lnTo>
                  <a:lnTo>
                    <a:pt x="7932" y="1326"/>
                  </a:lnTo>
                  <a:lnTo>
                    <a:pt x="7938" y="1320"/>
                  </a:lnTo>
                  <a:lnTo>
                    <a:pt x="7938" y="1314"/>
                  </a:lnTo>
                  <a:lnTo>
                    <a:pt x="7962" y="1302"/>
                  </a:lnTo>
                  <a:lnTo>
                    <a:pt x="7992" y="1314"/>
                  </a:lnTo>
                  <a:lnTo>
                    <a:pt x="7986" y="1302"/>
                  </a:lnTo>
                  <a:lnTo>
                    <a:pt x="7962" y="1284"/>
                  </a:lnTo>
                  <a:lnTo>
                    <a:pt x="7956" y="1278"/>
                  </a:lnTo>
                  <a:lnTo>
                    <a:pt x="7932" y="1266"/>
                  </a:lnTo>
                  <a:lnTo>
                    <a:pt x="7926" y="1254"/>
                  </a:lnTo>
                  <a:lnTo>
                    <a:pt x="7914" y="1248"/>
                  </a:lnTo>
                  <a:lnTo>
                    <a:pt x="7908" y="1242"/>
                  </a:lnTo>
                  <a:lnTo>
                    <a:pt x="7908" y="1230"/>
                  </a:lnTo>
                  <a:lnTo>
                    <a:pt x="7962" y="1230"/>
                  </a:lnTo>
                  <a:lnTo>
                    <a:pt x="7992" y="1236"/>
                  </a:lnTo>
                  <a:lnTo>
                    <a:pt x="8052" y="1236"/>
                  </a:lnTo>
                  <a:lnTo>
                    <a:pt x="8052" y="1254"/>
                  </a:lnTo>
                  <a:lnTo>
                    <a:pt x="8040" y="1254"/>
                  </a:lnTo>
                  <a:lnTo>
                    <a:pt x="8028" y="1248"/>
                  </a:lnTo>
                  <a:lnTo>
                    <a:pt x="7992" y="1248"/>
                  </a:lnTo>
                  <a:lnTo>
                    <a:pt x="7992" y="1266"/>
                  </a:lnTo>
                  <a:lnTo>
                    <a:pt x="8016" y="1290"/>
                  </a:lnTo>
                  <a:lnTo>
                    <a:pt x="8028" y="1296"/>
                  </a:lnTo>
                  <a:lnTo>
                    <a:pt x="8034" y="1320"/>
                  </a:lnTo>
                  <a:lnTo>
                    <a:pt x="8064" y="1326"/>
                  </a:lnTo>
                  <a:lnTo>
                    <a:pt x="8058" y="1344"/>
                  </a:lnTo>
                  <a:lnTo>
                    <a:pt x="8076" y="1362"/>
                  </a:lnTo>
                  <a:lnTo>
                    <a:pt x="8046" y="1368"/>
                  </a:lnTo>
                  <a:lnTo>
                    <a:pt x="8040" y="1380"/>
                  </a:lnTo>
                  <a:lnTo>
                    <a:pt x="8022" y="1386"/>
                  </a:lnTo>
                  <a:lnTo>
                    <a:pt x="8028" y="1398"/>
                  </a:lnTo>
                  <a:lnTo>
                    <a:pt x="8028" y="1404"/>
                  </a:lnTo>
                  <a:lnTo>
                    <a:pt x="8034" y="1416"/>
                  </a:lnTo>
                  <a:lnTo>
                    <a:pt x="8034" y="1440"/>
                  </a:lnTo>
                  <a:lnTo>
                    <a:pt x="8028" y="1452"/>
                  </a:lnTo>
                  <a:lnTo>
                    <a:pt x="8016" y="1464"/>
                  </a:lnTo>
                  <a:lnTo>
                    <a:pt x="8004" y="1488"/>
                  </a:lnTo>
                  <a:lnTo>
                    <a:pt x="8004" y="1506"/>
                  </a:lnTo>
                  <a:lnTo>
                    <a:pt x="8010" y="1506"/>
                  </a:lnTo>
                  <a:lnTo>
                    <a:pt x="8016" y="1512"/>
                  </a:lnTo>
                  <a:lnTo>
                    <a:pt x="8022" y="1524"/>
                  </a:lnTo>
                  <a:lnTo>
                    <a:pt x="8016" y="1530"/>
                  </a:lnTo>
                  <a:lnTo>
                    <a:pt x="8010" y="1542"/>
                  </a:lnTo>
                  <a:lnTo>
                    <a:pt x="7986" y="1566"/>
                  </a:lnTo>
                  <a:lnTo>
                    <a:pt x="7974" y="1572"/>
                  </a:lnTo>
                  <a:lnTo>
                    <a:pt x="7968" y="1578"/>
                  </a:lnTo>
                  <a:lnTo>
                    <a:pt x="7962" y="1578"/>
                  </a:lnTo>
                  <a:lnTo>
                    <a:pt x="7962" y="1596"/>
                  </a:lnTo>
                  <a:lnTo>
                    <a:pt x="7944" y="1596"/>
                  </a:lnTo>
                  <a:lnTo>
                    <a:pt x="7950" y="1596"/>
                  </a:lnTo>
                  <a:lnTo>
                    <a:pt x="7956" y="1602"/>
                  </a:lnTo>
                  <a:lnTo>
                    <a:pt x="7968" y="1608"/>
                  </a:lnTo>
                  <a:lnTo>
                    <a:pt x="7980" y="1632"/>
                  </a:lnTo>
                  <a:lnTo>
                    <a:pt x="7974" y="1650"/>
                  </a:lnTo>
                  <a:lnTo>
                    <a:pt x="7974" y="1662"/>
                  </a:lnTo>
                  <a:lnTo>
                    <a:pt x="7968" y="1674"/>
                  </a:lnTo>
                  <a:lnTo>
                    <a:pt x="7968" y="1686"/>
                  </a:lnTo>
                  <a:lnTo>
                    <a:pt x="7974" y="1704"/>
                  </a:lnTo>
                  <a:lnTo>
                    <a:pt x="7992" y="1722"/>
                  </a:lnTo>
                  <a:lnTo>
                    <a:pt x="8016" y="1752"/>
                  </a:lnTo>
                  <a:lnTo>
                    <a:pt x="8046" y="1776"/>
                  </a:lnTo>
                  <a:lnTo>
                    <a:pt x="8070" y="1800"/>
                  </a:lnTo>
                  <a:lnTo>
                    <a:pt x="8082" y="1806"/>
                  </a:lnTo>
                  <a:lnTo>
                    <a:pt x="8142" y="1872"/>
                  </a:lnTo>
                  <a:lnTo>
                    <a:pt x="8154" y="1866"/>
                  </a:lnTo>
                  <a:lnTo>
                    <a:pt x="8238" y="1962"/>
                  </a:lnTo>
                  <a:lnTo>
                    <a:pt x="8286" y="1980"/>
                  </a:lnTo>
                  <a:lnTo>
                    <a:pt x="8310" y="2004"/>
                  </a:lnTo>
                  <a:lnTo>
                    <a:pt x="8316" y="2016"/>
                  </a:lnTo>
                  <a:lnTo>
                    <a:pt x="8328" y="2022"/>
                  </a:lnTo>
                  <a:lnTo>
                    <a:pt x="8334" y="2034"/>
                  </a:lnTo>
                  <a:lnTo>
                    <a:pt x="8388" y="2088"/>
                  </a:lnTo>
                  <a:lnTo>
                    <a:pt x="8406" y="2088"/>
                  </a:lnTo>
                  <a:lnTo>
                    <a:pt x="8406" y="2106"/>
                  </a:lnTo>
                  <a:lnTo>
                    <a:pt x="8418" y="2106"/>
                  </a:lnTo>
                  <a:lnTo>
                    <a:pt x="8430" y="2100"/>
                  </a:lnTo>
                  <a:lnTo>
                    <a:pt x="8436" y="2094"/>
                  </a:lnTo>
                  <a:lnTo>
                    <a:pt x="8442" y="2082"/>
                  </a:lnTo>
                  <a:lnTo>
                    <a:pt x="8442" y="2076"/>
                  </a:lnTo>
                  <a:lnTo>
                    <a:pt x="8430" y="2064"/>
                  </a:lnTo>
                  <a:lnTo>
                    <a:pt x="8436" y="2058"/>
                  </a:lnTo>
                  <a:lnTo>
                    <a:pt x="8442" y="2046"/>
                  </a:lnTo>
                  <a:lnTo>
                    <a:pt x="8448" y="2040"/>
                  </a:lnTo>
                  <a:lnTo>
                    <a:pt x="8448" y="2022"/>
                  </a:lnTo>
                  <a:lnTo>
                    <a:pt x="8430" y="2004"/>
                  </a:lnTo>
                  <a:lnTo>
                    <a:pt x="8418" y="1998"/>
                  </a:lnTo>
                  <a:lnTo>
                    <a:pt x="8406" y="1974"/>
                  </a:lnTo>
                  <a:lnTo>
                    <a:pt x="8406" y="1962"/>
                  </a:lnTo>
                  <a:lnTo>
                    <a:pt x="8412" y="1950"/>
                  </a:lnTo>
                  <a:lnTo>
                    <a:pt x="8430" y="1932"/>
                  </a:lnTo>
                  <a:lnTo>
                    <a:pt x="8442" y="1932"/>
                  </a:lnTo>
                  <a:lnTo>
                    <a:pt x="8454" y="1938"/>
                  </a:lnTo>
                  <a:lnTo>
                    <a:pt x="8460" y="1938"/>
                  </a:lnTo>
                  <a:lnTo>
                    <a:pt x="8466" y="1944"/>
                  </a:lnTo>
                  <a:lnTo>
                    <a:pt x="8472" y="1944"/>
                  </a:lnTo>
                  <a:lnTo>
                    <a:pt x="8466" y="1938"/>
                  </a:lnTo>
                  <a:lnTo>
                    <a:pt x="8460" y="1926"/>
                  </a:lnTo>
                  <a:lnTo>
                    <a:pt x="8448" y="1920"/>
                  </a:lnTo>
                  <a:lnTo>
                    <a:pt x="8442" y="1908"/>
                  </a:lnTo>
                  <a:lnTo>
                    <a:pt x="8424" y="1890"/>
                  </a:lnTo>
                  <a:lnTo>
                    <a:pt x="8412" y="1890"/>
                  </a:lnTo>
                  <a:lnTo>
                    <a:pt x="8406" y="1884"/>
                  </a:lnTo>
                  <a:lnTo>
                    <a:pt x="8400" y="1872"/>
                  </a:lnTo>
                  <a:lnTo>
                    <a:pt x="8400" y="1860"/>
                  </a:lnTo>
                  <a:lnTo>
                    <a:pt x="8406" y="1848"/>
                  </a:lnTo>
                  <a:lnTo>
                    <a:pt x="8412" y="1842"/>
                  </a:lnTo>
                  <a:lnTo>
                    <a:pt x="8424" y="1836"/>
                  </a:lnTo>
                  <a:lnTo>
                    <a:pt x="8430" y="1830"/>
                  </a:lnTo>
                  <a:lnTo>
                    <a:pt x="8442" y="1836"/>
                  </a:lnTo>
                  <a:lnTo>
                    <a:pt x="8466" y="1836"/>
                  </a:lnTo>
                  <a:lnTo>
                    <a:pt x="8472" y="1830"/>
                  </a:lnTo>
                  <a:lnTo>
                    <a:pt x="8472" y="1812"/>
                  </a:lnTo>
                  <a:lnTo>
                    <a:pt x="8454" y="1794"/>
                  </a:lnTo>
                  <a:lnTo>
                    <a:pt x="8436" y="1788"/>
                  </a:lnTo>
                  <a:lnTo>
                    <a:pt x="8424" y="1782"/>
                  </a:lnTo>
                  <a:lnTo>
                    <a:pt x="8406" y="1770"/>
                  </a:lnTo>
                  <a:lnTo>
                    <a:pt x="8394" y="1758"/>
                  </a:lnTo>
                  <a:lnTo>
                    <a:pt x="8388" y="1740"/>
                  </a:lnTo>
                  <a:lnTo>
                    <a:pt x="8376" y="1716"/>
                  </a:lnTo>
                  <a:lnTo>
                    <a:pt x="8376" y="1704"/>
                  </a:lnTo>
                  <a:lnTo>
                    <a:pt x="8370" y="1698"/>
                  </a:lnTo>
                  <a:lnTo>
                    <a:pt x="8370" y="1692"/>
                  </a:lnTo>
                  <a:lnTo>
                    <a:pt x="8382" y="1686"/>
                  </a:lnTo>
                  <a:lnTo>
                    <a:pt x="8406" y="1710"/>
                  </a:lnTo>
                  <a:lnTo>
                    <a:pt x="8418" y="1716"/>
                  </a:lnTo>
                  <a:lnTo>
                    <a:pt x="8430" y="1716"/>
                  </a:lnTo>
                  <a:lnTo>
                    <a:pt x="8430" y="1710"/>
                  </a:lnTo>
                  <a:lnTo>
                    <a:pt x="8424" y="1704"/>
                  </a:lnTo>
                  <a:lnTo>
                    <a:pt x="8418" y="1692"/>
                  </a:lnTo>
                  <a:lnTo>
                    <a:pt x="8412" y="1686"/>
                  </a:lnTo>
                  <a:lnTo>
                    <a:pt x="8406" y="1674"/>
                  </a:lnTo>
                  <a:lnTo>
                    <a:pt x="8400" y="1668"/>
                  </a:lnTo>
                  <a:lnTo>
                    <a:pt x="8364" y="1668"/>
                  </a:lnTo>
                  <a:lnTo>
                    <a:pt x="8316" y="1626"/>
                  </a:lnTo>
                  <a:lnTo>
                    <a:pt x="8316" y="1596"/>
                  </a:lnTo>
                  <a:lnTo>
                    <a:pt x="8310" y="1590"/>
                  </a:lnTo>
                  <a:lnTo>
                    <a:pt x="8298" y="1584"/>
                  </a:lnTo>
                  <a:lnTo>
                    <a:pt x="8280" y="1578"/>
                  </a:lnTo>
                  <a:lnTo>
                    <a:pt x="8268" y="1572"/>
                  </a:lnTo>
                  <a:lnTo>
                    <a:pt x="8256" y="1572"/>
                  </a:lnTo>
                  <a:lnTo>
                    <a:pt x="8256" y="1590"/>
                  </a:lnTo>
                  <a:lnTo>
                    <a:pt x="8250" y="1590"/>
                  </a:lnTo>
                  <a:lnTo>
                    <a:pt x="8244" y="1584"/>
                  </a:lnTo>
                  <a:lnTo>
                    <a:pt x="8232" y="1584"/>
                  </a:lnTo>
                  <a:lnTo>
                    <a:pt x="8214" y="1572"/>
                  </a:lnTo>
                  <a:lnTo>
                    <a:pt x="8202" y="1566"/>
                  </a:lnTo>
                  <a:lnTo>
                    <a:pt x="8196" y="1560"/>
                  </a:lnTo>
                  <a:lnTo>
                    <a:pt x="8190" y="1548"/>
                  </a:lnTo>
                  <a:lnTo>
                    <a:pt x="8190" y="1536"/>
                  </a:lnTo>
                  <a:lnTo>
                    <a:pt x="8196" y="1524"/>
                  </a:lnTo>
                  <a:lnTo>
                    <a:pt x="8196" y="1500"/>
                  </a:lnTo>
                  <a:lnTo>
                    <a:pt x="8184" y="1476"/>
                  </a:lnTo>
                  <a:lnTo>
                    <a:pt x="8166" y="1458"/>
                  </a:lnTo>
                  <a:lnTo>
                    <a:pt x="8154" y="1452"/>
                  </a:lnTo>
                  <a:lnTo>
                    <a:pt x="8154" y="1434"/>
                  </a:lnTo>
                  <a:lnTo>
                    <a:pt x="8160" y="1428"/>
                  </a:lnTo>
                  <a:lnTo>
                    <a:pt x="8172" y="1428"/>
                  </a:lnTo>
                  <a:lnTo>
                    <a:pt x="8184" y="1434"/>
                  </a:lnTo>
                  <a:lnTo>
                    <a:pt x="8196" y="1416"/>
                  </a:lnTo>
                  <a:lnTo>
                    <a:pt x="8232" y="1446"/>
                  </a:lnTo>
                  <a:lnTo>
                    <a:pt x="8238" y="1440"/>
                  </a:lnTo>
                  <a:lnTo>
                    <a:pt x="8226" y="1428"/>
                  </a:lnTo>
                  <a:lnTo>
                    <a:pt x="8226" y="1422"/>
                  </a:lnTo>
                  <a:lnTo>
                    <a:pt x="8232" y="1416"/>
                  </a:lnTo>
                  <a:lnTo>
                    <a:pt x="8232" y="1404"/>
                  </a:lnTo>
                  <a:lnTo>
                    <a:pt x="8238" y="1392"/>
                  </a:lnTo>
                  <a:lnTo>
                    <a:pt x="8250" y="1386"/>
                  </a:lnTo>
                  <a:lnTo>
                    <a:pt x="8256" y="1386"/>
                  </a:lnTo>
                  <a:lnTo>
                    <a:pt x="8274" y="1404"/>
                  </a:lnTo>
                  <a:lnTo>
                    <a:pt x="8280" y="1416"/>
                  </a:lnTo>
                  <a:lnTo>
                    <a:pt x="8292" y="1428"/>
                  </a:lnTo>
                  <a:lnTo>
                    <a:pt x="8304" y="1434"/>
                  </a:lnTo>
                  <a:lnTo>
                    <a:pt x="8310" y="1446"/>
                  </a:lnTo>
                  <a:lnTo>
                    <a:pt x="8322" y="1398"/>
                  </a:lnTo>
                  <a:lnTo>
                    <a:pt x="8334" y="1398"/>
                  </a:lnTo>
                  <a:lnTo>
                    <a:pt x="8364" y="1392"/>
                  </a:lnTo>
                  <a:lnTo>
                    <a:pt x="8400" y="1386"/>
                  </a:lnTo>
                  <a:lnTo>
                    <a:pt x="8430" y="1386"/>
                  </a:lnTo>
                  <a:lnTo>
                    <a:pt x="8478" y="1410"/>
                  </a:lnTo>
                  <a:lnTo>
                    <a:pt x="8484" y="1416"/>
                  </a:lnTo>
                  <a:lnTo>
                    <a:pt x="8490" y="1416"/>
                  </a:lnTo>
                  <a:lnTo>
                    <a:pt x="8532" y="1434"/>
                  </a:lnTo>
                  <a:lnTo>
                    <a:pt x="8502" y="1374"/>
                  </a:lnTo>
                  <a:lnTo>
                    <a:pt x="8526" y="1374"/>
                  </a:lnTo>
                  <a:lnTo>
                    <a:pt x="8538" y="1368"/>
                  </a:lnTo>
                  <a:lnTo>
                    <a:pt x="8550" y="1356"/>
                  </a:lnTo>
                  <a:lnTo>
                    <a:pt x="8550" y="1332"/>
                  </a:lnTo>
                  <a:lnTo>
                    <a:pt x="8544" y="1326"/>
                  </a:lnTo>
                  <a:lnTo>
                    <a:pt x="8538" y="1314"/>
                  </a:lnTo>
                  <a:lnTo>
                    <a:pt x="8562" y="1314"/>
                  </a:lnTo>
                  <a:lnTo>
                    <a:pt x="8562" y="1290"/>
                  </a:lnTo>
                  <a:lnTo>
                    <a:pt x="8574" y="1290"/>
                  </a:lnTo>
                  <a:lnTo>
                    <a:pt x="8586" y="1296"/>
                  </a:lnTo>
                  <a:lnTo>
                    <a:pt x="8616" y="1296"/>
                  </a:lnTo>
                  <a:lnTo>
                    <a:pt x="8628" y="1290"/>
                  </a:lnTo>
                  <a:lnTo>
                    <a:pt x="8634" y="1284"/>
                  </a:lnTo>
                  <a:lnTo>
                    <a:pt x="8640" y="1272"/>
                  </a:lnTo>
                  <a:lnTo>
                    <a:pt x="8652" y="1260"/>
                  </a:lnTo>
                  <a:lnTo>
                    <a:pt x="8658" y="1248"/>
                  </a:lnTo>
                  <a:lnTo>
                    <a:pt x="8664" y="1242"/>
                  </a:lnTo>
                  <a:lnTo>
                    <a:pt x="8670" y="1242"/>
                  </a:lnTo>
                  <a:lnTo>
                    <a:pt x="8652" y="1218"/>
                  </a:lnTo>
                  <a:lnTo>
                    <a:pt x="8682" y="1218"/>
                  </a:lnTo>
                  <a:lnTo>
                    <a:pt x="8688" y="1236"/>
                  </a:lnTo>
                  <a:lnTo>
                    <a:pt x="8748" y="1242"/>
                  </a:lnTo>
                  <a:lnTo>
                    <a:pt x="8760" y="1242"/>
                  </a:lnTo>
                  <a:lnTo>
                    <a:pt x="8772" y="1248"/>
                  </a:lnTo>
                  <a:lnTo>
                    <a:pt x="8808" y="1248"/>
                  </a:lnTo>
                  <a:lnTo>
                    <a:pt x="8808" y="1230"/>
                  </a:lnTo>
                  <a:lnTo>
                    <a:pt x="8802" y="1218"/>
                  </a:lnTo>
                  <a:lnTo>
                    <a:pt x="8766" y="1218"/>
                  </a:lnTo>
                  <a:lnTo>
                    <a:pt x="8760" y="1194"/>
                  </a:lnTo>
                  <a:lnTo>
                    <a:pt x="8754" y="1194"/>
                  </a:lnTo>
                  <a:lnTo>
                    <a:pt x="8748" y="1188"/>
                  </a:lnTo>
                  <a:lnTo>
                    <a:pt x="8736" y="1188"/>
                  </a:lnTo>
                  <a:lnTo>
                    <a:pt x="8712" y="1176"/>
                  </a:lnTo>
                  <a:lnTo>
                    <a:pt x="8700" y="1176"/>
                  </a:lnTo>
                  <a:lnTo>
                    <a:pt x="8688" y="1170"/>
                  </a:lnTo>
                  <a:lnTo>
                    <a:pt x="8658" y="1170"/>
                  </a:lnTo>
                  <a:lnTo>
                    <a:pt x="8664" y="1152"/>
                  </a:lnTo>
                  <a:lnTo>
                    <a:pt x="8592" y="1104"/>
                  </a:lnTo>
                  <a:lnTo>
                    <a:pt x="8574" y="1122"/>
                  </a:lnTo>
                  <a:lnTo>
                    <a:pt x="8568" y="1122"/>
                  </a:lnTo>
                  <a:lnTo>
                    <a:pt x="8562" y="1116"/>
                  </a:lnTo>
                  <a:lnTo>
                    <a:pt x="8550" y="1116"/>
                  </a:lnTo>
                  <a:lnTo>
                    <a:pt x="8538" y="1110"/>
                  </a:lnTo>
                  <a:lnTo>
                    <a:pt x="8532" y="1110"/>
                  </a:lnTo>
                  <a:lnTo>
                    <a:pt x="8520" y="1104"/>
                  </a:lnTo>
                  <a:lnTo>
                    <a:pt x="8508" y="1092"/>
                  </a:lnTo>
                  <a:lnTo>
                    <a:pt x="8502" y="1092"/>
                  </a:lnTo>
                  <a:lnTo>
                    <a:pt x="8466" y="1098"/>
                  </a:lnTo>
                  <a:lnTo>
                    <a:pt x="8442" y="1092"/>
                  </a:lnTo>
                  <a:lnTo>
                    <a:pt x="8430" y="1086"/>
                  </a:lnTo>
                  <a:lnTo>
                    <a:pt x="8412" y="1068"/>
                  </a:lnTo>
                  <a:lnTo>
                    <a:pt x="8406" y="1068"/>
                  </a:lnTo>
                  <a:lnTo>
                    <a:pt x="8412" y="1062"/>
                  </a:lnTo>
                  <a:lnTo>
                    <a:pt x="8436" y="1062"/>
                  </a:lnTo>
                  <a:lnTo>
                    <a:pt x="8460" y="1074"/>
                  </a:lnTo>
                  <a:lnTo>
                    <a:pt x="8478" y="1074"/>
                  </a:lnTo>
                  <a:lnTo>
                    <a:pt x="8496" y="1080"/>
                  </a:lnTo>
                  <a:lnTo>
                    <a:pt x="8514" y="1080"/>
                  </a:lnTo>
                  <a:lnTo>
                    <a:pt x="8526" y="1086"/>
                  </a:lnTo>
                  <a:lnTo>
                    <a:pt x="8544" y="1086"/>
                  </a:lnTo>
                  <a:lnTo>
                    <a:pt x="8550" y="1080"/>
                  </a:lnTo>
                  <a:lnTo>
                    <a:pt x="8562" y="1080"/>
                  </a:lnTo>
                  <a:lnTo>
                    <a:pt x="8580" y="1074"/>
                  </a:lnTo>
                  <a:lnTo>
                    <a:pt x="8604" y="1062"/>
                  </a:lnTo>
                  <a:lnTo>
                    <a:pt x="8616" y="1050"/>
                  </a:lnTo>
                  <a:lnTo>
                    <a:pt x="8604" y="1038"/>
                  </a:lnTo>
                  <a:lnTo>
                    <a:pt x="8592" y="1032"/>
                  </a:lnTo>
                  <a:lnTo>
                    <a:pt x="8586" y="1026"/>
                  </a:lnTo>
                  <a:lnTo>
                    <a:pt x="8574" y="1020"/>
                  </a:lnTo>
                  <a:lnTo>
                    <a:pt x="8568" y="1014"/>
                  </a:lnTo>
                  <a:lnTo>
                    <a:pt x="8562" y="1014"/>
                  </a:lnTo>
                  <a:lnTo>
                    <a:pt x="8556" y="1008"/>
                  </a:lnTo>
                  <a:lnTo>
                    <a:pt x="8520" y="990"/>
                  </a:lnTo>
                  <a:lnTo>
                    <a:pt x="8508" y="978"/>
                  </a:lnTo>
                  <a:lnTo>
                    <a:pt x="8514" y="972"/>
                  </a:lnTo>
                  <a:lnTo>
                    <a:pt x="8538" y="972"/>
                  </a:lnTo>
                  <a:lnTo>
                    <a:pt x="8556" y="978"/>
                  </a:lnTo>
                  <a:lnTo>
                    <a:pt x="8562" y="984"/>
                  </a:lnTo>
                  <a:lnTo>
                    <a:pt x="8574" y="990"/>
                  </a:lnTo>
                  <a:lnTo>
                    <a:pt x="8580" y="990"/>
                  </a:lnTo>
                  <a:lnTo>
                    <a:pt x="8586" y="996"/>
                  </a:lnTo>
                  <a:lnTo>
                    <a:pt x="8610" y="1008"/>
                  </a:lnTo>
                  <a:lnTo>
                    <a:pt x="8628" y="1020"/>
                  </a:lnTo>
                  <a:lnTo>
                    <a:pt x="8652" y="1032"/>
                  </a:lnTo>
                  <a:lnTo>
                    <a:pt x="8664" y="1032"/>
                  </a:lnTo>
                  <a:lnTo>
                    <a:pt x="8676" y="1026"/>
                  </a:lnTo>
                  <a:lnTo>
                    <a:pt x="8682" y="1026"/>
                  </a:lnTo>
                  <a:lnTo>
                    <a:pt x="8688" y="1020"/>
                  </a:lnTo>
                  <a:lnTo>
                    <a:pt x="8730" y="1020"/>
                  </a:lnTo>
                  <a:lnTo>
                    <a:pt x="8754" y="1026"/>
                  </a:lnTo>
                  <a:lnTo>
                    <a:pt x="8808" y="1044"/>
                  </a:lnTo>
                  <a:lnTo>
                    <a:pt x="8850" y="1062"/>
                  </a:lnTo>
                  <a:lnTo>
                    <a:pt x="8880" y="1068"/>
                  </a:lnTo>
                  <a:lnTo>
                    <a:pt x="8886" y="1074"/>
                  </a:lnTo>
                  <a:lnTo>
                    <a:pt x="8898" y="1074"/>
                  </a:lnTo>
                  <a:lnTo>
                    <a:pt x="8934" y="1086"/>
                  </a:lnTo>
                  <a:lnTo>
                    <a:pt x="8946" y="1086"/>
                  </a:lnTo>
                  <a:lnTo>
                    <a:pt x="8952" y="1092"/>
                  </a:lnTo>
                  <a:lnTo>
                    <a:pt x="8958" y="1092"/>
                  </a:lnTo>
                  <a:lnTo>
                    <a:pt x="8970" y="1098"/>
                  </a:lnTo>
                  <a:lnTo>
                    <a:pt x="8976" y="1104"/>
                  </a:lnTo>
                  <a:lnTo>
                    <a:pt x="8988" y="1110"/>
                  </a:lnTo>
                  <a:lnTo>
                    <a:pt x="9000" y="1110"/>
                  </a:lnTo>
                  <a:lnTo>
                    <a:pt x="9018" y="1116"/>
                  </a:lnTo>
                  <a:lnTo>
                    <a:pt x="9024" y="1122"/>
                  </a:lnTo>
                  <a:lnTo>
                    <a:pt x="9042" y="1122"/>
                  </a:lnTo>
                  <a:lnTo>
                    <a:pt x="9042" y="1116"/>
                  </a:lnTo>
                  <a:lnTo>
                    <a:pt x="9036" y="1098"/>
                  </a:lnTo>
                  <a:lnTo>
                    <a:pt x="9012" y="1074"/>
                  </a:lnTo>
                  <a:lnTo>
                    <a:pt x="9006" y="1074"/>
                  </a:lnTo>
                  <a:lnTo>
                    <a:pt x="9024" y="1056"/>
                  </a:lnTo>
                  <a:lnTo>
                    <a:pt x="8976" y="1038"/>
                  </a:lnTo>
                  <a:lnTo>
                    <a:pt x="8988" y="1032"/>
                  </a:lnTo>
                  <a:lnTo>
                    <a:pt x="8940" y="1008"/>
                  </a:lnTo>
                  <a:lnTo>
                    <a:pt x="8994" y="1020"/>
                  </a:lnTo>
                  <a:lnTo>
                    <a:pt x="8988" y="996"/>
                  </a:lnTo>
                  <a:lnTo>
                    <a:pt x="9000" y="996"/>
                  </a:lnTo>
                  <a:lnTo>
                    <a:pt x="9012" y="1002"/>
                  </a:lnTo>
                  <a:lnTo>
                    <a:pt x="9048" y="1002"/>
                  </a:lnTo>
                  <a:lnTo>
                    <a:pt x="9048" y="99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9" name="Romania" descr="© INSCALE GmbH, 05.05.2010&#10;http://www.presentationload.com/">
              <a:extLst>
                <a:ext uri="{FF2B5EF4-FFF2-40B4-BE49-F238E27FC236}">
                  <a16:creationId xmlns:a16="http://schemas.microsoft.com/office/drawing/2014/main" id="{F9673AC5-E7CE-2917-54AC-9EE238366342}"/>
                </a:ext>
              </a:extLst>
            </p:cNvPr>
            <p:cNvSpPr>
              <a:spLocks/>
            </p:cNvSpPr>
            <p:nvPr/>
          </p:nvSpPr>
          <p:spPr bwMode="gray">
            <a:xfrm>
              <a:off x="6241976" y="2555567"/>
              <a:ext cx="289519" cy="173342"/>
            </a:xfrm>
            <a:custGeom>
              <a:avLst/>
              <a:gdLst>
                <a:gd name="T0" fmla="*/ 2147483647 w 612"/>
                <a:gd name="T1" fmla="*/ 2147483647 h 366"/>
                <a:gd name="T2" fmla="*/ 2147483647 w 612"/>
                <a:gd name="T3" fmla="*/ 2147483647 h 366"/>
                <a:gd name="T4" fmla="*/ 2147483647 w 612"/>
                <a:gd name="T5" fmla="*/ 2147483647 h 366"/>
                <a:gd name="T6" fmla="*/ 2147483647 w 612"/>
                <a:gd name="T7" fmla="*/ 2147483647 h 366"/>
                <a:gd name="T8" fmla="*/ 2147483647 w 612"/>
                <a:gd name="T9" fmla="*/ 2147483647 h 366"/>
                <a:gd name="T10" fmla="*/ 2147483647 w 612"/>
                <a:gd name="T11" fmla="*/ 2147483647 h 366"/>
                <a:gd name="T12" fmla="*/ 2147483647 w 612"/>
                <a:gd name="T13" fmla="*/ 2147483647 h 366"/>
                <a:gd name="T14" fmla="*/ 2147483647 w 612"/>
                <a:gd name="T15" fmla="*/ 2147483647 h 366"/>
                <a:gd name="T16" fmla="*/ 2147483647 w 612"/>
                <a:gd name="T17" fmla="*/ 2147483647 h 366"/>
                <a:gd name="T18" fmla="*/ 2147483647 w 612"/>
                <a:gd name="T19" fmla="*/ 2147483647 h 366"/>
                <a:gd name="T20" fmla="*/ 2147483647 w 612"/>
                <a:gd name="T21" fmla="*/ 2147483647 h 366"/>
                <a:gd name="T22" fmla="*/ 2147483647 w 612"/>
                <a:gd name="T23" fmla="*/ 2147483647 h 366"/>
                <a:gd name="T24" fmla="*/ 2147483647 w 612"/>
                <a:gd name="T25" fmla="*/ 2147483647 h 366"/>
                <a:gd name="T26" fmla="*/ 2147483647 w 612"/>
                <a:gd name="T27" fmla="*/ 0 h 366"/>
                <a:gd name="T28" fmla="*/ 2147483647 w 612"/>
                <a:gd name="T29" fmla="*/ 2147483647 h 366"/>
                <a:gd name="T30" fmla="*/ 2147483647 w 612"/>
                <a:gd name="T31" fmla="*/ 2147483647 h 366"/>
                <a:gd name="T32" fmla="*/ 2147483647 w 612"/>
                <a:gd name="T33" fmla="*/ 2147483647 h 366"/>
                <a:gd name="T34" fmla="*/ 2147483647 w 612"/>
                <a:gd name="T35" fmla="*/ 2147483647 h 366"/>
                <a:gd name="T36" fmla="*/ 2147483647 w 612"/>
                <a:gd name="T37" fmla="*/ 2147483647 h 366"/>
                <a:gd name="T38" fmla="*/ 2147483647 w 612"/>
                <a:gd name="T39" fmla="*/ 2147483647 h 366"/>
                <a:gd name="T40" fmla="*/ 2147483647 w 612"/>
                <a:gd name="T41" fmla="*/ 2147483647 h 366"/>
                <a:gd name="T42" fmla="*/ 2147483647 w 612"/>
                <a:gd name="T43" fmla="*/ 2147483647 h 366"/>
                <a:gd name="T44" fmla="*/ 2147483647 w 612"/>
                <a:gd name="T45" fmla="*/ 2147483647 h 366"/>
                <a:gd name="T46" fmla="*/ 2147483647 w 612"/>
                <a:gd name="T47" fmla="*/ 2147483647 h 366"/>
                <a:gd name="T48" fmla="*/ 0 w 612"/>
                <a:gd name="T49" fmla="*/ 2147483647 h 366"/>
                <a:gd name="T50" fmla="*/ 2147483647 w 612"/>
                <a:gd name="T51" fmla="*/ 2147483647 h 366"/>
                <a:gd name="T52" fmla="*/ 2147483647 w 612"/>
                <a:gd name="T53" fmla="*/ 2147483647 h 366"/>
                <a:gd name="T54" fmla="*/ 2147483647 w 612"/>
                <a:gd name="T55" fmla="*/ 2147483647 h 366"/>
                <a:gd name="T56" fmla="*/ 2147483647 w 612"/>
                <a:gd name="T57" fmla="*/ 2147483647 h 366"/>
                <a:gd name="T58" fmla="*/ 2147483647 w 612"/>
                <a:gd name="T59" fmla="*/ 2147483647 h 366"/>
                <a:gd name="T60" fmla="*/ 2147483647 w 612"/>
                <a:gd name="T61" fmla="*/ 2147483647 h 366"/>
                <a:gd name="T62" fmla="*/ 2147483647 w 612"/>
                <a:gd name="T63" fmla="*/ 2147483647 h 366"/>
                <a:gd name="T64" fmla="*/ 2147483647 w 612"/>
                <a:gd name="T65" fmla="*/ 2147483647 h 366"/>
                <a:gd name="T66" fmla="*/ 2147483647 w 612"/>
                <a:gd name="T67" fmla="*/ 2147483647 h 366"/>
                <a:gd name="T68" fmla="*/ 2147483647 w 612"/>
                <a:gd name="T69" fmla="*/ 2147483647 h 366"/>
                <a:gd name="T70" fmla="*/ 2147483647 w 612"/>
                <a:gd name="T71" fmla="*/ 2147483647 h 366"/>
                <a:gd name="T72" fmla="*/ 2147483647 w 612"/>
                <a:gd name="T73" fmla="*/ 2147483647 h 366"/>
                <a:gd name="T74" fmla="*/ 2147483647 w 612"/>
                <a:gd name="T75" fmla="*/ 2147483647 h 366"/>
                <a:gd name="T76" fmla="*/ 2147483647 w 612"/>
                <a:gd name="T77" fmla="*/ 2147483647 h 366"/>
                <a:gd name="T78" fmla="*/ 2147483647 w 612"/>
                <a:gd name="T79" fmla="*/ 2147483647 h 366"/>
                <a:gd name="T80" fmla="*/ 2147483647 w 612"/>
                <a:gd name="T81" fmla="*/ 2147483647 h 366"/>
                <a:gd name="T82" fmla="*/ 2147483647 w 612"/>
                <a:gd name="T83" fmla="*/ 2147483647 h 366"/>
                <a:gd name="T84" fmla="*/ 2147483647 w 612"/>
                <a:gd name="T85" fmla="*/ 2147483647 h 3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2"/>
                <a:gd name="T130" fmla="*/ 0 h 366"/>
                <a:gd name="T131" fmla="*/ 612 w 612"/>
                <a:gd name="T132" fmla="*/ 366 h 3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2" h="366">
                  <a:moveTo>
                    <a:pt x="516" y="354"/>
                  </a:moveTo>
                  <a:lnTo>
                    <a:pt x="522" y="360"/>
                  </a:lnTo>
                  <a:lnTo>
                    <a:pt x="540" y="360"/>
                  </a:lnTo>
                  <a:lnTo>
                    <a:pt x="540" y="318"/>
                  </a:lnTo>
                  <a:lnTo>
                    <a:pt x="546" y="312"/>
                  </a:lnTo>
                  <a:lnTo>
                    <a:pt x="558" y="294"/>
                  </a:lnTo>
                  <a:lnTo>
                    <a:pt x="564" y="282"/>
                  </a:lnTo>
                  <a:lnTo>
                    <a:pt x="570" y="276"/>
                  </a:lnTo>
                  <a:lnTo>
                    <a:pt x="606" y="276"/>
                  </a:lnTo>
                  <a:lnTo>
                    <a:pt x="612" y="270"/>
                  </a:lnTo>
                  <a:lnTo>
                    <a:pt x="612" y="258"/>
                  </a:lnTo>
                  <a:lnTo>
                    <a:pt x="600" y="222"/>
                  </a:lnTo>
                  <a:lnTo>
                    <a:pt x="600" y="216"/>
                  </a:lnTo>
                  <a:lnTo>
                    <a:pt x="594" y="216"/>
                  </a:lnTo>
                  <a:lnTo>
                    <a:pt x="588" y="222"/>
                  </a:lnTo>
                  <a:lnTo>
                    <a:pt x="570" y="222"/>
                  </a:lnTo>
                  <a:lnTo>
                    <a:pt x="564" y="228"/>
                  </a:lnTo>
                  <a:lnTo>
                    <a:pt x="558" y="228"/>
                  </a:lnTo>
                  <a:lnTo>
                    <a:pt x="552" y="234"/>
                  </a:lnTo>
                  <a:lnTo>
                    <a:pt x="522" y="234"/>
                  </a:lnTo>
                  <a:lnTo>
                    <a:pt x="510" y="222"/>
                  </a:lnTo>
                  <a:lnTo>
                    <a:pt x="510" y="198"/>
                  </a:lnTo>
                  <a:lnTo>
                    <a:pt x="504" y="192"/>
                  </a:lnTo>
                  <a:lnTo>
                    <a:pt x="498" y="180"/>
                  </a:lnTo>
                  <a:lnTo>
                    <a:pt x="498" y="168"/>
                  </a:lnTo>
                  <a:lnTo>
                    <a:pt x="504" y="162"/>
                  </a:lnTo>
                  <a:lnTo>
                    <a:pt x="504" y="150"/>
                  </a:lnTo>
                  <a:lnTo>
                    <a:pt x="510" y="144"/>
                  </a:lnTo>
                  <a:lnTo>
                    <a:pt x="504" y="144"/>
                  </a:lnTo>
                  <a:lnTo>
                    <a:pt x="504" y="102"/>
                  </a:lnTo>
                  <a:lnTo>
                    <a:pt x="498" y="96"/>
                  </a:lnTo>
                  <a:lnTo>
                    <a:pt x="480" y="96"/>
                  </a:lnTo>
                  <a:lnTo>
                    <a:pt x="474" y="78"/>
                  </a:lnTo>
                  <a:lnTo>
                    <a:pt x="462" y="78"/>
                  </a:lnTo>
                  <a:lnTo>
                    <a:pt x="456" y="54"/>
                  </a:lnTo>
                  <a:lnTo>
                    <a:pt x="432" y="42"/>
                  </a:lnTo>
                  <a:lnTo>
                    <a:pt x="432" y="30"/>
                  </a:lnTo>
                  <a:lnTo>
                    <a:pt x="426" y="24"/>
                  </a:lnTo>
                  <a:lnTo>
                    <a:pt x="420" y="12"/>
                  </a:lnTo>
                  <a:lnTo>
                    <a:pt x="414" y="6"/>
                  </a:lnTo>
                  <a:lnTo>
                    <a:pt x="396" y="0"/>
                  </a:lnTo>
                  <a:lnTo>
                    <a:pt x="384" y="0"/>
                  </a:lnTo>
                  <a:lnTo>
                    <a:pt x="378" y="6"/>
                  </a:lnTo>
                  <a:lnTo>
                    <a:pt x="378" y="12"/>
                  </a:lnTo>
                  <a:lnTo>
                    <a:pt x="366" y="24"/>
                  </a:lnTo>
                  <a:lnTo>
                    <a:pt x="348" y="24"/>
                  </a:lnTo>
                  <a:lnTo>
                    <a:pt x="342" y="18"/>
                  </a:lnTo>
                  <a:lnTo>
                    <a:pt x="336" y="30"/>
                  </a:lnTo>
                  <a:lnTo>
                    <a:pt x="312" y="24"/>
                  </a:lnTo>
                  <a:lnTo>
                    <a:pt x="312" y="30"/>
                  </a:lnTo>
                  <a:lnTo>
                    <a:pt x="300" y="42"/>
                  </a:lnTo>
                  <a:lnTo>
                    <a:pt x="288" y="42"/>
                  </a:lnTo>
                  <a:lnTo>
                    <a:pt x="264" y="18"/>
                  </a:lnTo>
                  <a:lnTo>
                    <a:pt x="258" y="18"/>
                  </a:lnTo>
                  <a:lnTo>
                    <a:pt x="246" y="24"/>
                  </a:lnTo>
                  <a:lnTo>
                    <a:pt x="240" y="24"/>
                  </a:lnTo>
                  <a:lnTo>
                    <a:pt x="228" y="30"/>
                  </a:lnTo>
                  <a:lnTo>
                    <a:pt x="222" y="24"/>
                  </a:lnTo>
                  <a:lnTo>
                    <a:pt x="198" y="24"/>
                  </a:lnTo>
                  <a:lnTo>
                    <a:pt x="192" y="18"/>
                  </a:lnTo>
                  <a:lnTo>
                    <a:pt x="168" y="18"/>
                  </a:lnTo>
                  <a:lnTo>
                    <a:pt x="150" y="36"/>
                  </a:lnTo>
                  <a:lnTo>
                    <a:pt x="120" y="36"/>
                  </a:lnTo>
                  <a:lnTo>
                    <a:pt x="108" y="48"/>
                  </a:lnTo>
                  <a:lnTo>
                    <a:pt x="108" y="90"/>
                  </a:lnTo>
                  <a:lnTo>
                    <a:pt x="90" y="108"/>
                  </a:lnTo>
                  <a:lnTo>
                    <a:pt x="78" y="114"/>
                  </a:lnTo>
                  <a:lnTo>
                    <a:pt x="72" y="120"/>
                  </a:lnTo>
                  <a:lnTo>
                    <a:pt x="72" y="138"/>
                  </a:lnTo>
                  <a:lnTo>
                    <a:pt x="66" y="144"/>
                  </a:lnTo>
                  <a:lnTo>
                    <a:pt x="54" y="150"/>
                  </a:lnTo>
                  <a:lnTo>
                    <a:pt x="48" y="156"/>
                  </a:lnTo>
                  <a:lnTo>
                    <a:pt x="30" y="150"/>
                  </a:lnTo>
                  <a:lnTo>
                    <a:pt x="30" y="168"/>
                  </a:lnTo>
                  <a:lnTo>
                    <a:pt x="0" y="174"/>
                  </a:lnTo>
                  <a:lnTo>
                    <a:pt x="6" y="174"/>
                  </a:lnTo>
                  <a:lnTo>
                    <a:pt x="30" y="192"/>
                  </a:lnTo>
                  <a:lnTo>
                    <a:pt x="36" y="192"/>
                  </a:lnTo>
                  <a:lnTo>
                    <a:pt x="48" y="228"/>
                  </a:lnTo>
                  <a:lnTo>
                    <a:pt x="54" y="234"/>
                  </a:lnTo>
                  <a:lnTo>
                    <a:pt x="60" y="234"/>
                  </a:lnTo>
                  <a:lnTo>
                    <a:pt x="66" y="228"/>
                  </a:lnTo>
                  <a:lnTo>
                    <a:pt x="72" y="228"/>
                  </a:lnTo>
                  <a:lnTo>
                    <a:pt x="84" y="234"/>
                  </a:lnTo>
                  <a:lnTo>
                    <a:pt x="84" y="252"/>
                  </a:lnTo>
                  <a:lnTo>
                    <a:pt x="78" y="258"/>
                  </a:lnTo>
                  <a:lnTo>
                    <a:pt x="90" y="276"/>
                  </a:lnTo>
                  <a:lnTo>
                    <a:pt x="114" y="282"/>
                  </a:lnTo>
                  <a:lnTo>
                    <a:pt x="120" y="288"/>
                  </a:lnTo>
                  <a:lnTo>
                    <a:pt x="144" y="282"/>
                  </a:lnTo>
                  <a:lnTo>
                    <a:pt x="168" y="288"/>
                  </a:lnTo>
                  <a:lnTo>
                    <a:pt x="162" y="294"/>
                  </a:lnTo>
                  <a:lnTo>
                    <a:pt x="156" y="306"/>
                  </a:lnTo>
                  <a:lnTo>
                    <a:pt x="162" y="312"/>
                  </a:lnTo>
                  <a:lnTo>
                    <a:pt x="162" y="324"/>
                  </a:lnTo>
                  <a:lnTo>
                    <a:pt x="186" y="324"/>
                  </a:lnTo>
                  <a:lnTo>
                    <a:pt x="192" y="330"/>
                  </a:lnTo>
                  <a:lnTo>
                    <a:pt x="186" y="336"/>
                  </a:lnTo>
                  <a:lnTo>
                    <a:pt x="186" y="342"/>
                  </a:lnTo>
                  <a:lnTo>
                    <a:pt x="180" y="348"/>
                  </a:lnTo>
                  <a:lnTo>
                    <a:pt x="186" y="354"/>
                  </a:lnTo>
                  <a:lnTo>
                    <a:pt x="204" y="354"/>
                  </a:lnTo>
                  <a:lnTo>
                    <a:pt x="216" y="342"/>
                  </a:lnTo>
                  <a:lnTo>
                    <a:pt x="240" y="354"/>
                  </a:lnTo>
                  <a:lnTo>
                    <a:pt x="252" y="354"/>
                  </a:lnTo>
                  <a:lnTo>
                    <a:pt x="258" y="360"/>
                  </a:lnTo>
                  <a:lnTo>
                    <a:pt x="282" y="360"/>
                  </a:lnTo>
                  <a:lnTo>
                    <a:pt x="288" y="354"/>
                  </a:lnTo>
                  <a:lnTo>
                    <a:pt x="288" y="348"/>
                  </a:lnTo>
                  <a:lnTo>
                    <a:pt x="306" y="354"/>
                  </a:lnTo>
                  <a:lnTo>
                    <a:pt x="330" y="354"/>
                  </a:lnTo>
                  <a:lnTo>
                    <a:pt x="336" y="360"/>
                  </a:lnTo>
                  <a:lnTo>
                    <a:pt x="348" y="366"/>
                  </a:lnTo>
                  <a:lnTo>
                    <a:pt x="366" y="366"/>
                  </a:lnTo>
                  <a:lnTo>
                    <a:pt x="372" y="360"/>
                  </a:lnTo>
                  <a:lnTo>
                    <a:pt x="372" y="348"/>
                  </a:lnTo>
                  <a:lnTo>
                    <a:pt x="378" y="342"/>
                  </a:lnTo>
                  <a:lnTo>
                    <a:pt x="384" y="342"/>
                  </a:lnTo>
                  <a:lnTo>
                    <a:pt x="396" y="336"/>
                  </a:lnTo>
                  <a:lnTo>
                    <a:pt x="402" y="336"/>
                  </a:lnTo>
                  <a:lnTo>
                    <a:pt x="402" y="330"/>
                  </a:lnTo>
                  <a:lnTo>
                    <a:pt x="432" y="336"/>
                  </a:lnTo>
                  <a:lnTo>
                    <a:pt x="432" y="324"/>
                  </a:lnTo>
                  <a:lnTo>
                    <a:pt x="438" y="324"/>
                  </a:lnTo>
                  <a:lnTo>
                    <a:pt x="450" y="330"/>
                  </a:lnTo>
                  <a:lnTo>
                    <a:pt x="462" y="330"/>
                  </a:lnTo>
                  <a:lnTo>
                    <a:pt x="474" y="336"/>
                  </a:lnTo>
                  <a:lnTo>
                    <a:pt x="498" y="336"/>
                  </a:lnTo>
                  <a:lnTo>
                    <a:pt x="516" y="3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0" name="Qatar" descr="© INSCALE GmbH, 05.05.2010&#10;http://www.presentationload.com/">
              <a:extLst>
                <a:ext uri="{FF2B5EF4-FFF2-40B4-BE49-F238E27FC236}">
                  <a16:creationId xmlns:a16="http://schemas.microsoft.com/office/drawing/2014/main" id="{3654BEB4-0F0C-4BD1-36EC-4AE5E76C9E44}"/>
                </a:ext>
              </a:extLst>
            </p:cNvPr>
            <p:cNvSpPr>
              <a:spLocks/>
            </p:cNvSpPr>
            <p:nvPr/>
          </p:nvSpPr>
          <p:spPr bwMode="gray">
            <a:xfrm>
              <a:off x="7274655" y="3387242"/>
              <a:ext cx="31350" cy="68231"/>
            </a:xfrm>
            <a:custGeom>
              <a:avLst/>
              <a:gdLst>
                <a:gd name="T0" fmla="*/ 2147483647 w 66"/>
                <a:gd name="T1" fmla="*/ 2147483647 h 144"/>
                <a:gd name="T2" fmla="*/ 2147483647 w 66"/>
                <a:gd name="T3" fmla="*/ 2147483647 h 144"/>
                <a:gd name="T4" fmla="*/ 2147483647 w 66"/>
                <a:gd name="T5" fmla="*/ 2147483647 h 144"/>
                <a:gd name="T6" fmla="*/ 2147483647 w 66"/>
                <a:gd name="T7" fmla="*/ 2147483647 h 144"/>
                <a:gd name="T8" fmla="*/ 2147483647 w 66"/>
                <a:gd name="T9" fmla="*/ 2147483647 h 144"/>
                <a:gd name="T10" fmla="*/ 2147483647 w 66"/>
                <a:gd name="T11" fmla="*/ 2147483647 h 144"/>
                <a:gd name="T12" fmla="*/ 2147483647 w 66"/>
                <a:gd name="T13" fmla="*/ 2147483647 h 144"/>
                <a:gd name="T14" fmla="*/ 2147483647 w 66"/>
                <a:gd name="T15" fmla="*/ 2147483647 h 144"/>
                <a:gd name="T16" fmla="*/ 2147483647 w 66"/>
                <a:gd name="T17" fmla="*/ 2147483647 h 144"/>
                <a:gd name="T18" fmla="*/ 2147483647 w 66"/>
                <a:gd name="T19" fmla="*/ 0 h 144"/>
                <a:gd name="T20" fmla="*/ 2147483647 w 66"/>
                <a:gd name="T21" fmla="*/ 0 h 144"/>
                <a:gd name="T22" fmla="*/ 2147483647 w 66"/>
                <a:gd name="T23" fmla="*/ 2147483647 h 144"/>
                <a:gd name="T24" fmla="*/ 2147483647 w 66"/>
                <a:gd name="T25" fmla="*/ 2147483647 h 144"/>
                <a:gd name="T26" fmla="*/ 2147483647 w 66"/>
                <a:gd name="T27" fmla="*/ 2147483647 h 144"/>
                <a:gd name="T28" fmla="*/ 2147483647 w 66"/>
                <a:gd name="T29" fmla="*/ 2147483647 h 144"/>
                <a:gd name="T30" fmla="*/ 0 w 66"/>
                <a:gd name="T31" fmla="*/ 2147483647 h 144"/>
                <a:gd name="T32" fmla="*/ 2147483647 w 66"/>
                <a:gd name="T33" fmla="*/ 2147483647 h 144"/>
                <a:gd name="T34" fmla="*/ 2147483647 w 66"/>
                <a:gd name="T35" fmla="*/ 2147483647 h 14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44"/>
                <a:gd name="T56" fmla="*/ 66 w 66"/>
                <a:gd name="T57" fmla="*/ 144 h 14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44">
                  <a:moveTo>
                    <a:pt x="24" y="132"/>
                  </a:moveTo>
                  <a:lnTo>
                    <a:pt x="36" y="144"/>
                  </a:lnTo>
                  <a:lnTo>
                    <a:pt x="48" y="132"/>
                  </a:lnTo>
                  <a:lnTo>
                    <a:pt x="54" y="114"/>
                  </a:lnTo>
                  <a:lnTo>
                    <a:pt x="60" y="102"/>
                  </a:lnTo>
                  <a:lnTo>
                    <a:pt x="66" y="84"/>
                  </a:lnTo>
                  <a:lnTo>
                    <a:pt x="66" y="30"/>
                  </a:lnTo>
                  <a:lnTo>
                    <a:pt x="54" y="18"/>
                  </a:lnTo>
                  <a:lnTo>
                    <a:pt x="48" y="6"/>
                  </a:lnTo>
                  <a:lnTo>
                    <a:pt x="36" y="0"/>
                  </a:lnTo>
                  <a:lnTo>
                    <a:pt x="30" y="0"/>
                  </a:lnTo>
                  <a:lnTo>
                    <a:pt x="24" y="6"/>
                  </a:lnTo>
                  <a:lnTo>
                    <a:pt x="18" y="18"/>
                  </a:lnTo>
                  <a:lnTo>
                    <a:pt x="12" y="36"/>
                  </a:lnTo>
                  <a:lnTo>
                    <a:pt x="12" y="108"/>
                  </a:lnTo>
                  <a:lnTo>
                    <a:pt x="0" y="120"/>
                  </a:lnTo>
                  <a:lnTo>
                    <a:pt x="6" y="132"/>
                  </a:lnTo>
                  <a:lnTo>
                    <a:pt x="24" y="1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1" name="Puerto Rico" descr="© INSCALE GmbH, 05.05.2010&#10;http://www.presentationload.com/">
              <a:extLst>
                <a:ext uri="{FF2B5EF4-FFF2-40B4-BE49-F238E27FC236}">
                  <a16:creationId xmlns:a16="http://schemas.microsoft.com/office/drawing/2014/main" id="{C94E88AB-6099-E921-FB91-FB64619F2803}"/>
                </a:ext>
              </a:extLst>
            </p:cNvPr>
            <p:cNvSpPr>
              <a:spLocks/>
            </p:cNvSpPr>
            <p:nvPr/>
          </p:nvSpPr>
          <p:spPr bwMode="gray">
            <a:xfrm>
              <a:off x="3385509" y="3685983"/>
              <a:ext cx="64544" cy="27661"/>
            </a:xfrm>
            <a:custGeom>
              <a:avLst/>
              <a:gdLst>
                <a:gd name="T0" fmla="*/ 2147483647 w 138"/>
                <a:gd name="T1" fmla="*/ 2147483647 h 60"/>
                <a:gd name="T2" fmla="*/ 2147483647 w 138"/>
                <a:gd name="T3" fmla="*/ 2147483647 h 60"/>
                <a:gd name="T4" fmla="*/ 2147483647 w 138"/>
                <a:gd name="T5" fmla="*/ 0 h 60"/>
                <a:gd name="T6" fmla="*/ 2147483647 w 138"/>
                <a:gd name="T7" fmla="*/ 0 h 60"/>
                <a:gd name="T8" fmla="*/ 2147483647 w 138"/>
                <a:gd name="T9" fmla="*/ 2147483647 h 60"/>
                <a:gd name="T10" fmla="*/ 0 w 138"/>
                <a:gd name="T11" fmla="*/ 2147483647 h 60"/>
                <a:gd name="T12" fmla="*/ 0 w 138"/>
                <a:gd name="T13" fmla="*/ 2147483647 h 60"/>
                <a:gd name="T14" fmla="*/ 2147483647 w 138"/>
                <a:gd name="T15" fmla="*/ 2147483647 h 60"/>
                <a:gd name="T16" fmla="*/ 2147483647 w 138"/>
                <a:gd name="T17" fmla="*/ 2147483647 h 60"/>
                <a:gd name="T18" fmla="*/ 2147483647 w 138"/>
                <a:gd name="T19" fmla="*/ 2147483647 h 60"/>
                <a:gd name="T20" fmla="*/ 2147483647 w 138"/>
                <a:gd name="T21" fmla="*/ 2147483647 h 60"/>
                <a:gd name="T22" fmla="*/ 2147483647 w 138"/>
                <a:gd name="T23" fmla="*/ 2147483647 h 60"/>
                <a:gd name="T24" fmla="*/ 2147483647 w 138"/>
                <a:gd name="T25" fmla="*/ 2147483647 h 60"/>
                <a:gd name="T26" fmla="*/ 2147483647 w 138"/>
                <a:gd name="T27" fmla="*/ 2147483647 h 60"/>
                <a:gd name="T28" fmla="*/ 2147483647 w 138"/>
                <a:gd name="T29" fmla="*/ 2147483647 h 60"/>
                <a:gd name="T30" fmla="*/ 2147483647 w 138"/>
                <a:gd name="T31" fmla="*/ 2147483647 h 60"/>
                <a:gd name="T32" fmla="*/ 2147483647 w 138"/>
                <a:gd name="T33" fmla="*/ 2147483647 h 60"/>
                <a:gd name="T34" fmla="*/ 2147483647 w 138"/>
                <a:gd name="T35" fmla="*/ 2147483647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8"/>
                <a:gd name="T55" fmla="*/ 0 h 60"/>
                <a:gd name="T56" fmla="*/ 138 w 138"/>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8" h="60">
                  <a:moveTo>
                    <a:pt x="84" y="12"/>
                  </a:moveTo>
                  <a:lnTo>
                    <a:pt x="72" y="12"/>
                  </a:lnTo>
                  <a:lnTo>
                    <a:pt x="36" y="0"/>
                  </a:lnTo>
                  <a:lnTo>
                    <a:pt x="12" y="0"/>
                  </a:lnTo>
                  <a:lnTo>
                    <a:pt x="6" y="12"/>
                  </a:lnTo>
                  <a:lnTo>
                    <a:pt x="0" y="18"/>
                  </a:lnTo>
                  <a:lnTo>
                    <a:pt x="0" y="48"/>
                  </a:lnTo>
                  <a:lnTo>
                    <a:pt x="36" y="60"/>
                  </a:lnTo>
                  <a:lnTo>
                    <a:pt x="48" y="48"/>
                  </a:lnTo>
                  <a:lnTo>
                    <a:pt x="102" y="48"/>
                  </a:lnTo>
                  <a:lnTo>
                    <a:pt x="120" y="36"/>
                  </a:lnTo>
                  <a:lnTo>
                    <a:pt x="132" y="30"/>
                  </a:lnTo>
                  <a:lnTo>
                    <a:pt x="138" y="18"/>
                  </a:lnTo>
                  <a:lnTo>
                    <a:pt x="138" y="12"/>
                  </a:lnTo>
                  <a:lnTo>
                    <a:pt x="132" y="6"/>
                  </a:lnTo>
                  <a:lnTo>
                    <a:pt x="114" y="6"/>
                  </a:lnTo>
                  <a:lnTo>
                    <a:pt x="102" y="12"/>
                  </a:lnTo>
                  <a:lnTo>
                    <a:pt x="84" y="1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2" name="Portugal" descr="© INSCALE GmbH, 05.05.2010&#10;http://www.presentationload.com/">
              <a:extLst>
                <a:ext uri="{FF2B5EF4-FFF2-40B4-BE49-F238E27FC236}">
                  <a16:creationId xmlns:a16="http://schemas.microsoft.com/office/drawing/2014/main" id="{62E3D244-D493-B6D5-34EB-9A6404A4A1A0}"/>
                </a:ext>
              </a:extLst>
            </p:cNvPr>
            <p:cNvSpPr>
              <a:spLocks/>
            </p:cNvSpPr>
            <p:nvPr/>
          </p:nvSpPr>
          <p:spPr bwMode="gray">
            <a:xfrm>
              <a:off x="5331005" y="2786075"/>
              <a:ext cx="106957" cy="193629"/>
            </a:xfrm>
            <a:custGeom>
              <a:avLst/>
              <a:gdLst>
                <a:gd name="T0" fmla="*/ 2147483647 w 228"/>
                <a:gd name="T1" fmla="*/ 2147483647 h 414"/>
                <a:gd name="T2" fmla="*/ 2147483647 w 228"/>
                <a:gd name="T3" fmla="*/ 2147483647 h 414"/>
                <a:gd name="T4" fmla="*/ 2147483647 w 228"/>
                <a:gd name="T5" fmla="*/ 2147483647 h 414"/>
                <a:gd name="T6" fmla="*/ 2147483647 w 228"/>
                <a:gd name="T7" fmla="*/ 2147483647 h 414"/>
                <a:gd name="T8" fmla="*/ 2147483647 w 228"/>
                <a:gd name="T9" fmla="*/ 2147483647 h 414"/>
                <a:gd name="T10" fmla="*/ 2147483647 w 228"/>
                <a:gd name="T11" fmla="*/ 2147483647 h 414"/>
                <a:gd name="T12" fmla="*/ 2147483647 w 228"/>
                <a:gd name="T13" fmla="*/ 0 h 414"/>
                <a:gd name="T14" fmla="*/ 2147483647 w 228"/>
                <a:gd name="T15" fmla="*/ 2147483647 h 414"/>
                <a:gd name="T16" fmla="*/ 2147483647 w 228"/>
                <a:gd name="T17" fmla="*/ 2147483647 h 414"/>
                <a:gd name="T18" fmla="*/ 2147483647 w 228"/>
                <a:gd name="T19" fmla="*/ 2147483647 h 414"/>
                <a:gd name="T20" fmla="*/ 2147483647 w 228"/>
                <a:gd name="T21" fmla="*/ 2147483647 h 414"/>
                <a:gd name="T22" fmla="*/ 2147483647 w 228"/>
                <a:gd name="T23" fmla="*/ 2147483647 h 414"/>
                <a:gd name="T24" fmla="*/ 2147483647 w 228"/>
                <a:gd name="T25" fmla="*/ 2147483647 h 414"/>
                <a:gd name="T26" fmla="*/ 0 w 228"/>
                <a:gd name="T27" fmla="*/ 2147483647 h 414"/>
                <a:gd name="T28" fmla="*/ 2147483647 w 228"/>
                <a:gd name="T29" fmla="*/ 2147483647 h 414"/>
                <a:gd name="T30" fmla="*/ 2147483647 w 228"/>
                <a:gd name="T31" fmla="*/ 2147483647 h 414"/>
                <a:gd name="T32" fmla="*/ 2147483647 w 228"/>
                <a:gd name="T33" fmla="*/ 2147483647 h 414"/>
                <a:gd name="T34" fmla="*/ 2147483647 w 228"/>
                <a:gd name="T35" fmla="*/ 2147483647 h 414"/>
                <a:gd name="T36" fmla="*/ 2147483647 w 228"/>
                <a:gd name="T37" fmla="*/ 2147483647 h 414"/>
                <a:gd name="T38" fmla="*/ 2147483647 w 228"/>
                <a:gd name="T39" fmla="*/ 2147483647 h 414"/>
                <a:gd name="T40" fmla="*/ 2147483647 w 228"/>
                <a:gd name="T41" fmla="*/ 2147483647 h 414"/>
                <a:gd name="T42" fmla="*/ 2147483647 w 228"/>
                <a:gd name="T43" fmla="*/ 2147483647 h 414"/>
                <a:gd name="T44" fmla="*/ 2147483647 w 228"/>
                <a:gd name="T45" fmla="*/ 2147483647 h 414"/>
                <a:gd name="T46" fmla="*/ 2147483647 w 228"/>
                <a:gd name="T47" fmla="*/ 2147483647 h 414"/>
                <a:gd name="T48" fmla="*/ 2147483647 w 228"/>
                <a:gd name="T49" fmla="*/ 2147483647 h 414"/>
                <a:gd name="T50" fmla="*/ 2147483647 w 228"/>
                <a:gd name="T51" fmla="*/ 2147483647 h 414"/>
                <a:gd name="T52" fmla="*/ 2147483647 w 228"/>
                <a:gd name="T53" fmla="*/ 2147483647 h 414"/>
                <a:gd name="T54" fmla="*/ 2147483647 w 228"/>
                <a:gd name="T55" fmla="*/ 2147483647 h 414"/>
                <a:gd name="T56" fmla="*/ 2147483647 w 228"/>
                <a:gd name="T57" fmla="*/ 2147483647 h 414"/>
                <a:gd name="T58" fmla="*/ 2147483647 w 228"/>
                <a:gd name="T59" fmla="*/ 2147483647 h 414"/>
                <a:gd name="T60" fmla="*/ 2147483647 w 228"/>
                <a:gd name="T61" fmla="*/ 2147483647 h 414"/>
                <a:gd name="T62" fmla="*/ 2147483647 w 228"/>
                <a:gd name="T63" fmla="*/ 2147483647 h 414"/>
                <a:gd name="T64" fmla="*/ 2147483647 w 228"/>
                <a:gd name="T65" fmla="*/ 2147483647 h 414"/>
                <a:gd name="T66" fmla="*/ 2147483647 w 228"/>
                <a:gd name="T67" fmla="*/ 2147483647 h 414"/>
                <a:gd name="T68" fmla="*/ 2147483647 w 228"/>
                <a:gd name="T69" fmla="*/ 2147483647 h 414"/>
                <a:gd name="T70" fmla="*/ 2147483647 w 228"/>
                <a:gd name="T71" fmla="*/ 2147483647 h 414"/>
                <a:gd name="T72" fmla="*/ 2147483647 w 228"/>
                <a:gd name="T73" fmla="*/ 2147483647 h 414"/>
                <a:gd name="T74" fmla="*/ 2147483647 w 228"/>
                <a:gd name="T75" fmla="*/ 2147483647 h 414"/>
                <a:gd name="T76" fmla="*/ 2147483647 w 228"/>
                <a:gd name="T77" fmla="*/ 2147483647 h 414"/>
                <a:gd name="T78" fmla="*/ 2147483647 w 228"/>
                <a:gd name="T79" fmla="*/ 2147483647 h 414"/>
                <a:gd name="T80" fmla="*/ 2147483647 w 228"/>
                <a:gd name="T81" fmla="*/ 2147483647 h 414"/>
                <a:gd name="T82" fmla="*/ 2147483647 w 228"/>
                <a:gd name="T83" fmla="*/ 2147483647 h 4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28"/>
                <a:gd name="T127" fmla="*/ 0 h 414"/>
                <a:gd name="T128" fmla="*/ 228 w 228"/>
                <a:gd name="T129" fmla="*/ 414 h 4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28" h="414">
                  <a:moveTo>
                    <a:pt x="210" y="30"/>
                  </a:moveTo>
                  <a:lnTo>
                    <a:pt x="210" y="12"/>
                  </a:lnTo>
                  <a:lnTo>
                    <a:pt x="156" y="12"/>
                  </a:lnTo>
                  <a:lnTo>
                    <a:pt x="156" y="18"/>
                  </a:lnTo>
                  <a:lnTo>
                    <a:pt x="150" y="24"/>
                  </a:lnTo>
                  <a:lnTo>
                    <a:pt x="138" y="24"/>
                  </a:lnTo>
                  <a:lnTo>
                    <a:pt x="132" y="18"/>
                  </a:lnTo>
                  <a:lnTo>
                    <a:pt x="114" y="18"/>
                  </a:lnTo>
                  <a:lnTo>
                    <a:pt x="108" y="24"/>
                  </a:lnTo>
                  <a:lnTo>
                    <a:pt x="96" y="24"/>
                  </a:lnTo>
                  <a:lnTo>
                    <a:pt x="96" y="18"/>
                  </a:lnTo>
                  <a:lnTo>
                    <a:pt x="102" y="18"/>
                  </a:lnTo>
                  <a:lnTo>
                    <a:pt x="114" y="6"/>
                  </a:lnTo>
                  <a:lnTo>
                    <a:pt x="114" y="0"/>
                  </a:lnTo>
                  <a:lnTo>
                    <a:pt x="90" y="0"/>
                  </a:lnTo>
                  <a:lnTo>
                    <a:pt x="66" y="12"/>
                  </a:lnTo>
                  <a:lnTo>
                    <a:pt x="60" y="18"/>
                  </a:lnTo>
                  <a:lnTo>
                    <a:pt x="60" y="36"/>
                  </a:lnTo>
                  <a:lnTo>
                    <a:pt x="66" y="60"/>
                  </a:lnTo>
                  <a:lnTo>
                    <a:pt x="66" y="78"/>
                  </a:lnTo>
                  <a:lnTo>
                    <a:pt x="60" y="108"/>
                  </a:lnTo>
                  <a:lnTo>
                    <a:pt x="48" y="138"/>
                  </a:lnTo>
                  <a:lnTo>
                    <a:pt x="30" y="174"/>
                  </a:lnTo>
                  <a:lnTo>
                    <a:pt x="12" y="222"/>
                  </a:lnTo>
                  <a:lnTo>
                    <a:pt x="6" y="234"/>
                  </a:lnTo>
                  <a:lnTo>
                    <a:pt x="6" y="240"/>
                  </a:lnTo>
                  <a:lnTo>
                    <a:pt x="0" y="252"/>
                  </a:lnTo>
                  <a:lnTo>
                    <a:pt x="0" y="264"/>
                  </a:lnTo>
                  <a:lnTo>
                    <a:pt x="18" y="282"/>
                  </a:lnTo>
                  <a:lnTo>
                    <a:pt x="30" y="288"/>
                  </a:lnTo>
                  <a:lnTo>
                    <a:pt x="42" y="342"/>
                  </a:lnTo>
                  <a:lnTo>
                    <a:pt x="42" y="348"/>
                  </a:lnTo>
                  <a:lnTo>
                    <a:pt x="36" y="354"/>
                  </a:lnTo>
                  <a:lnTo>
                    <a:pt x="36" y="366"/>
                  </a:lnTo>
                  <a:lnTo>
                    <a:pt x="30" y="384"/>
                  </a:lnTo>
                  <a:lnTo>
                    <a:pt x="24" y="396"/>
                  </a:lnTo>
                  <a:lnTo>
                    <a:pt x="24" y="408"/>
                  </a:lnTo>
                  <a:lnTo>
                    <a:pt x="48" y="408"/>
                  </a:lnTo>
                  <a:lnTo>
                    <a:pt x="60" y="402"/>
                  </a:lnTo>
                  <a:lnTo>
                    <a:pt x="72" y="402"/>
                  </a:lnTo>
                  <a:lnTo>
                    <a:pt x="84" y="414"/>
                  </a:lnTo>
                  <a:lnTo>
                    <a:pt x="96" y="414"/>
                  </a:lnTo>
                  <a:lnTo>
                    <a:pt x="108" y="408"/>
                  </a:lnTo>
                  <a:lnTo>
                    <a:pt x="114" y="402"/>
                  </a:lnTo>
                  <a:lnTo>
                    <a:pt x="120" y="402"/>
                  </a:lnTo>
                  <a:lnTo>
                    <a:pt x="126" y="396"/>
                  </a:lnTo>
                  <a:lnTo>
                    <a:pt x="126" y="348"/>
                  </a:lnTo>
                  <a:lnTo>
                    <a:pt x="132" y="342"/>
                  </a:lnTo>
                  <a:lnTo>
                    <a:pt x="138" y="330"/>
                  </a:lnTo>
                  <a:lnTo>
                    <a:pt x="150" y="330"/>
                  </a:lnTo>
                  <a:lnTo>
                    <a:pt x="162" y="318"/>
                  </a:lnTo>
                  <a:lnTo>
                    <a:pt x="162" y="312"/>
                  </a:lnTo>
                  <a:lnTo>
                    <a:pt x="150" y="312"/>
                  </a:lnTo>
                  <a:lnTo>
                    <a:pt x="144" y="306"/>
                  </a:lnTo>
                  <a:lnTo>
                    <a:pt x="138" y="294"/>
                  </a:lnTo>
                  <a:lnTo>
                    <a:pt x="138" y="288"/>
                  </a:lnTo>
                  <a:lnTo>
                    <a:pt x="132" y="282"/>
                  </a:lnTo>
                  <a:lnTo>
                    <a:pt x="132" y="276"/>
                  </a:lnTo>
                  <a:lnTo>
                    <a:pt x="144" y="264"/>
                  </a:lnTo>
                  <a:lnTo>
                    <a:pt x="156" y="258"/>
                  </a:lnTo>
                  <a:lnTo>
                    <a:pt x="168" y="246"/>
                  </a:lnTo>
                  <a:lnTo>
                    <a:pt x="168" y="240"/>
                  </a:lnTo>
                  <a:lnTo>
                    <a:pt x="156" y="234"/>
                  </a:lnTo>
                  <a:lnTo>
                    <a:pt x="150" y="228"/>
                  </a:lnTo>
                  <a:lnTo>
                    <a:pt x="150" y="216"/>
                  </a:lnTo>
                  <a:lnTo>
                    <a:pt x="126" y="192"/>
                  </a:lnTo>
                  <a:lnTo>
                    <a:pt x="162" y="192"/>
                  </a:lnTo>
                  <a:lnTo>
                    <a:pt x="174" y="180"/>
                  </a:lnTo>
                  <a:lnTo>
                    <a:pt x="174" y="168"/>
                  </a:lnTo>
                  <a:lnTo>
                    <a:pt x="168" y="162"/>
                  </a:lnTo>
                  <a:lnTo>
                    <a:pt x="168" y="150"/>
                  </a:lnTo>
                  <a:lnTo>
                    <a:pt x="174" y="144"/>
                  </a:lnTo>
                  <a:lnTo>
                    <a:pt x="180" y="144"/>
                  </a:lnTo>
                  <a:lnTo>
                    <a:pt x="180" y="126"/>
                  </a:lnTo>
                  <a:lnTo>
                    <a:pt x="186" y="108"/>
                  </a:lnTo>
                  <a:lnTo>
                    <a:pt x="186" y="96"/>
                  </a:lnTo>
                  <a:lnTo>
                    <a:pt x="180" y="90"/>
                  </a:lnTo>
                  <a:lnTo>
                    <a:pt x="174" y="90"/>
                  </a:lnTo>
                  <a:lnTo>
                    <a:pt x="174" y="84"/>
                  </a:lnTo>
                  <a:lnTo>
                    <a:pt x="180" y="78"/>
                  </a:lnTo>
                  <a:lnTo>
                    <a:pt x="204" y="66"/>
                  </a:lnTo>
                  <a:lnTo>
                    <a:pt x="228" y="42"/>
                  </a:lnTo>
                  <a:lnTo>
                    <a:pt x="228" y="36"/>
                  </a:lnTo>
                  <a:lnTo>
                    <a:pt x="216" y="30"/>
                  </a:lnTo>
                  <a:lnTo>
                    <a:pt x="210" y="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3" name="Poland" descr="© INSCALE GmbH, 05.05.2010&#10;http://www.presentationload.com/">
              <a:extLst>
                <a:ext uri="{FF2B5EF4-FFF2-40B4-BE49-F238E27FC236}">
                  <a16:creationId xmlns:a16="http://schemas.microsoft.com/office/drawing/2014/main" id="{B19EA45C-3089-84CF-DADB-F33607A6E734}"/>
                </a:ext>
              </a:extLst>
            </p:cNvPr>
            <p:cNvSpPr>
              <a:spLocks/>
            </p:cNvSpPr>
            <p:nvPr/>
          </p:nvSpPr>
          <p:spPr bwMode="gray">
            <a:xfrm>
              <a:off x="6055723" y="2315837"/>
              <a:ext cx="295052" cy="212069"/>
            </a:xfrm>
            <a:custGeom>
              <a:avLst/>
              <a:gdLst>
                <a:gd name="T0" fmla="*/ 2147483647 w 624"/>
                <a:gd name="T1" fmla="*/ 2147483647 h 450"/>
                <a:gd name="T2" fmla="*/ 2147483647 w 624"/>
                <a:gd name="T3" fmla="*/ 2147483647 h 450"/>
                <a:gd name="T4" fmla="*/ 2147483647 w 624"/>
                <a:gd name="T5" fmla="*/ 2147483647 h 450"/>
                <a:gd name="T6" fmla="*/ 2147483647 w 624"/>
                <a:gd name="T7" fmla="*/ 2147483647 h 450"/>
                <a:gd name="T8" fmla="*/ 2147483647 w 624"/>
                <a:gd name="T9" fmla="*/ 2147483647 h 450"/>
                <a:gd name="T10" fmla="*/ 2147483647 w 624"/>
                <a:gd name="T11" fmla="*/ 2147483647 h 450"/>
                <a:gd name="T12" fmla="*/ 2147483647 w 624"/>
                <a:gd name="T13" fmla="*/ 2147483647 h 450"/>
                <a:gd name="T14" fmla="*/ 2147483647 w 624"/>
                <a:gd name="T15" fmla="*/ 2147483647 h 450"/>
                <a:gd name="T16" fmla="*/ 2147483647 w 624"/>
                <a:gd name="T17" fmla="*/ 2147483647 h 450"/>
                <a:gd name="T18" fmla="*/ 2147483647 w 624"/>
                <a:gd name="T19" fmla="*/ 2147483647 h 450"/>
                <a:gd name="T20" fmla="*/ 2147483647 w 624"/>
                <a:gd name="T21" fmla="*/ 2147483647 h 450"/>
                <a:gd name="T22" fmla="*/ 2147483647 w 624"/>
                <a:gd name="T23" fmla="*/ 2147483647 h 450"/>
                <a:gd name="T24" fmla="*/ 2147483647 w 624"/>
                <a:gd name="T25" fmla="*/ 2147483647 h 450"/>
                <a:gd name="T26" fmla="*/ 2147483647 w 624"/>
                <a:gd name="T27" fmla="*/ 2147483647 h 450"/>
                <a:gd name="T28" fmla="*/ 2147483647 w 624"/>
                <a:gd name="T29" fmla="*/ 2147483647 h 450"/>
                <a:gd name="T30" fmla="*/ 2147483647 w 624"/>
                <a:gd name="T31" fmla="*/ 2147483647 h 450"/>
                <a:gd name="T32" fmla="*/ 2147483647 w 624"/>
                <a:gd name="T33" fmla="*/ 2147483647 h 450"/>
                <a:gd name="T34" fmla="*/ 2147483647 w 624"/>
                <a:gd name="T35" fmla="*/ 2147483647 h 450"/>
                <a:gd name="T36" fmla="*/ 2147483647 w 624"/>
                <a:gd name="T37" fmla="*/ 2147483647 h 450"/>
                <a:gd name="T38" fmla="*/ 2147483647 w 624"/>
                <a:gd name="T39" fmla="*/ 2147483647 h 450"/>
                <a:gd name="T40" fmla="*/ 2147483647 w 624"/>
                <a:gd name="T41" fmla="*/ 2147483647 h 450"/>
                <a:gd name="T42" fmla="*/ 2147483647 w 624"/>
                <a:gd name="T43" fmla="*/ 2147483647 h 450"/>
                <a:gd name="T44" fmla="*/ 2147483647 w 624"/>
                <a:gd name="T45" fmla="*/ 2147483647 h 450"/>
                <a:gd name="T46" fmla="*/ 2147483647 w 624"/>
                <a:gd name="T47" fmla="*/ 2147483647 h 450"/>
                <a:gd name="T48" fmla="*/ 2147483647 w 624"/>
                <a:gd name="T49" fmla="*/ 2147483647 h 450"/>
                <a:gd name="T50" fmla="*/ 2147483647 w 624"/>
                <a:gd name="T51" fmla="*/ 2147483647 h 450"/>
                <a:gd name="T52" fmla="*/ 2147483647 w 624"/>
                <a:gd name="T53" fmla="*/ 2147483647 h 450"/>
                <a:gd name="T54" fmla="*/ 2147483647 w 624"/>
                <a:gd name="T55" fmla="*/ 2147483647 h 450"/>
                <a:gd name="T56" fmla="*/ 2147483647 w 624"/>
                <a:gd name="T57" fmla="*/ 2147483647 h 450"/>
                <a:gd name="T58" fmla="*/ 0 w 624"/>
                <a:gd name="T59" fmla="*/ 2147483647 h 450"/>
                <a:gd name="T60" fmla="*/ 2147483647 w 624"/>
                <a:gd name="T61" fmla="*/ 2147483647 h 450"/>
                <a:gd name="T62" fmla="*/ 2147483647 w 624"/>
                <a:gd name="T63" fmla="*/ 2147483647 h 450"/>
                <a:gd name="T64" fmla="*/ 2147483647 w 624"/>
                <a:gd name="T65" fmla="*/ 2147483647 h 450"/>
                <a:gd name="T66" fmla="*/ 2147483647 w 624"/>
                <a:gd name="T67" fmla="*/ 2147483647 h 450"/>
                <a:gd name="T68" fmla="*/ 2147483647 w 624"/>
                <a:gd name="T69" fmla="*/ 2147483647 h 450"/>
                <a:gd name="T70" fmla="*/ 2147483647 w 624"/>
                <a:gd name="T71" fmla="*/ 2147483647 h 450"/>
                <a:gd name="T72" fmla="*/ 2147483647 w 624"/>
                <a:gd name="T73" fmla="*/ 2147483647 h 450"/>
                <a:gd name="T74" fmla="*/ 2147483647 w 624"/>
                <a:gd name="T75" fmla="*/ 2147483647 h 450"/>
                <a:gd name="T76" fmla="*/ 2147483647 w 624"/>
                <a:gd name="T77" fmla="*/ 2147483647 h 450"/>
                <a:gd name="T78" fmla="*/ 2147483647 w 624"/>
                <a:gd name="T79" fmla="*/ 2147483647 h 450"/>
                <a:gd name="T80" fmla="*/ 2147483647 w 624"/>
                <a:gd name="T81" fmla="*/ 2147483647 h 450"/>
                <a:gd name="T82" fmla="*/ 2147483647 w 624"/>
                <a:gd name="T83" fmla="*/ 2147483647 h 450"/>
                <a:gd name="T84" fmla="*/ 2147483647 w 624"/>
                <a:gd name="T85" fmla="*/ 2147483647 h 450"/>
                <a:gd name="T86" fmla="*/ 2147483647 w 624"/>
                <a:gd name="T87" fmla="*/ 2147483647 h 450"/>
                <a:gd name="T88" fmla="*/ 2147483647 w 624"/>
                <a:gd name="T89" fmla="*/ 2147483647 h 450"/>
                <a:gd name="T90" fmla="*/ 2147483647 w 624"/>
                <a:gd name="T91" fmla="*/ 2147483647 h 450"/>
                <a:gd name="T92" fmla="*/ 2147483647 w 624"/>
                <a:gd name="T93" fmla="*/ 2147483647 h 450"/>
                <a:gd name="T94" fmla="*/ 2147483647 w 624"/>
                <a:gd name="T95" fmla="*/ 2147483647 h 450"/>
                <a:gd name="T96" fmla="*/ 2147483647 w 624"/>
                <a:gd name="T97" fmla="*/ 2147483647 h 450"/>
                <a:gd name="T98" fmla="*/ 2147483647 w 624"/>
                <a:gd name="T99" fmla="*/ 2147483647 h 450"/>
                <a:gd name="T100" fmla="*/ 2147483647 w 624"/>
                <a:gd name="T101" fmla="*/ 2147483647 h 450"/>
                <a:gd name="T102" fmla="*/ 2147483647 w 624"/>
                <a:gd name="T103" fmla="*/ 2147483647 h 450"/>
                <a:gd name="T104" fmla="*/ 2147483647 w 624"/>
                <a:gd name="T105" fmla="*/ 2147483647 h 450"/>
                <a:gd name="T106" fmla="*/ 2147483647 w 624"/>
                <a:gd name="T107" fmla="*/ 2147483647 h 45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24"/>
                <a:gd name="T163" fmla="*/ 0 h 450"/>
                <a:gd name="T164" fmla="*/ 624 w 624"/>
                <a:gd name="T165" fmla="*/ 450 h 45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24" h="450">
                  <a:moveTo>
                    <a:pt x="426" y="426"/>
                  </a:moveTo>
                  <a:lnTo>
                    <a:pt x="432" y="426"/>
                  </a:lnTo>
                  <a:lnTo>
                    <a:pt x="444" y="420"/>
                  </a:lnTo>
                  <a:lnTo>
                    <a:pt x="450" y="414"/>
                  </a:lnTo>
                  <a:lnTo>
                    <a:pt x="474" y="414"/>
                  </a:lnTo>
                  <a:lnTo>
                    <a:pt x="498" y="438"/>
                  </a:lnTo>
                  <a:lnTo>
                    <a:pt x="528" y="438"/>
                  </a:lnTo>
                  <a:lnTo>
                    <a:pt x="528" y="450"/>
                  </a:lnTo>
                  <a:lnTo>
                    <a:pt x="552" y="450"/>
                  </a:lnTo>
                  <a:lnTo>
                    <a:pt x="540" y="438"/>
                  </a:lnTo>
                  <a:lnTo>
                    <a:pt x="540" y="396"/>
                  </a:lnTo>
                  <a:lnTo>
                    <a:pt x="594" y="348"/>
                  </a:lnTo>
                  <a:lnTo>
                    <a:pt x="606" y="348"/>
                  </a:lnTo>
                  <a:lnTo>
                    <a:pt x="612" y="342"/>
                  </a:lnTo>
                  <a:lnTo>
                    <a:pt x="618" y="342"/>
                  </a:lnTo>
                  <a:lnTo>
                    <a:pt x="624" y="336"/>
                  </a:lnTo>
                  <a:lnTo>
                    <a:pt x="618" y="330"/>
                  </a:lnTo>
                  <a:lnTo>
                    <a:pt x="618" y="324"/>
                  </a:lnTo>
                  <a:lnTo>
                    <a:pt x="612" y="318"/>
                  </a:lnTo>
                  <a:lnTo>
                    <a:pt x="618" y="306"/>
                  </a:lnTo>
                  <a:lnTo>
                    <a:pt x="612" y="300"/>
                  </a:lnTo>
                  <a:lnTo>
                    <a:pt x="600" y="294"/>
                  </a:lnTo>
                  <a:lnTo>
                    <a:pt x="600" y="288"/>
                  </a:lnTo>
                  <a:lnTo>
                    <a:pt x="582" y="270"/>
                  </a:lnTo>
                  <a:lnTo>
                    <a:pt x="576" y="252"/>
                  </a:lnTo>
                  <a:lnTo>
                    <a:pt x="582" y="252"/>
                  </a:lnTo>
                  <a:lnTo>
                    <a:pt x="576" y="240"/>
                  </a:lnTo>
                  <a:lnTo>
                    <a:pt x="576" y="210"/>
                  </a:lnTo>
                  <a:lnTo>
                    <a:pt x="564" y="198"/>
                  </a:lnTo>
                  <a:lnTo>
                    <a:pt x="558" y="198"/>
                  </a:lnTo>
                  <a:lnTo>
                    <a:pt x="552" y="192"/>
                  </a:lnTo>
                  <a:lnTo>
                    <a:pt x="552" y="186"/>
                  </a:lnTo>
                  <a:lnTo>
                    <a:pt x="564" y="186"/>
                  </a:lnTo>
                  <a:lnTo>
                    <a:pt x="564" y="168"/>
                  </a:lnTo>
                  <a:lnTo>
                    <a:pt x="588" y="162"/>
                  </a:lnTo>
                  <a:lnTo>
                    <a:pt x="588" y="150"/>
                  </a:lnTo>
                  <a:lnTo>
                    <a:pt x="594" y="144"/>
                  </a:lnTo>
                  <a:lnTo>
                    <a:pt x="594" y="138"/>
                  </a:lnTo>
                  <a:lnTo>
                    <a:pt x="588" y="132"/>
                  </a:lnTo>
                  <a:lnTo>
                    <a:pt x="576" y="108"/>
                  </a:lnTo>
                  <a:lnTo>
                    <a:pt x="570" y="102"/>
                  </a:lnTo>
                  <a:lnTo>
                    <a:pt x="570" y="90"/>
                  </a:lnTo>
                  <a:lnTo>
                    <a:pt x="564" y="84"/>
                  </a:lnTo>
                  <a:lnTo>
                    <a:pt x="558" y="72"/>
                  </a:lnTo>
                  <a:lnTo>
                    <a:pt x="558" y="48"/>
                  </a:lnTo>
                  <a:lnTo>
                    <a:pt x="546" y="42"/>
                  </a:lnTo>
                  <a:lnTo>
                    <a:pt x="540" y="42"/>
                  </a:lnTo>
                  <a:lnTo>
                    <a:pt x="522" y="36"/>
                  </a:lnTo>
                  <a:lnTo>
                    <a:pt x="498" y="36"/>
                  </a:lnTo>
                  <a:lnTo>
                    <a:pt x="498" y="42"/>
                  </a:lnTo>
                  <a:lnTo>
                    <a:pt x="408" y="42"/>
                  </a:lnTo>
                  <a:lnTo>
                    <a:pt x="402" y="36"/>
                  </a:lnTo>
                  <a:lnTo>
                    <a:pt x="390" y="36"/>
                  </a:lnTo>
                  <a:lnTo>
                    <a:pt x="384" y="30"/>
                  </a:lnTo>
                  <a:lnTo>
                    <a:pt x="360" y="30"/>
                  </a:lnTo>
                  <a:lnTo>
                    <a:pt x="354" y="36"/>
                  </a:lnTo>
                  <a:lnTo>
                    <a:pt x="348" y="36"/>
                  </a:lnTo>
                  <a:lnTo>
                    <a:pt x="342" y="30"/>
                  </a:lnTo>
                  <a:lnTo>
                    <a:pt x="312" y="30"/>
                  </a:lnTo>
                  <a:lnTo>
                    <a:pt x="300" y="36"/>
                  </a:lnTo>
                  <a:lnTo>
                    <a:pt x="282" y="36"/>
                  </a:lnTo>
                  <a:lnTo>
                    <a:pt x="276" y="30"/>
                  </a:lnTo>
                  <a:lnTo>
                    <a:pt x="270" y="18"/>
                  </a:lnTo>
                  <a:lnTo>
                    <a:pt x="264" y="12"/>
                  </a:lnTo>
                  <a:lnTo>
                    <a:pt x="264" y="6"/>
                  </a:lnTo>
                  <a:lnTo>
                    <a:pt x="258" y="6"/>
                  </a:lnTo>
                  <a:lnTo>
                    <a:pt x="252" y="0"/>
                  </a:lnTo>
                  <a:lnTo>
                    <a:pt x="210" y="0"/>
                  </a:lnTo>
                  <a:lnTo>
                    <a:pt x="192" y="6"/>
                  </a:lnTo>
                  <a:lnTo>
                    <a:pt x="180" y="12"/>
                  </a:lnTo>
                  <a:lnTo>
                    <a:pt x="162" y="12"/>
                  </a:lnTo>
                  <a:lnTo>
                    <a:pt x="150" y="18"/>
                  </a:lnTo>
                  <a:lnTo>
                    <a:pt x="144" y="24"/>
                  </a:lnTo>
                  <a:lnTo>
                    <a:pt x="138" y="24"/>
                  </a:lnTo>
                  <a:lnTo>
                    <a:pt x="120" y="42"/>
                  </a:lnTo>
                  <a:lnTo>
                    <a:pt x="60" y="48"/>
                  </a:lnTo>
                  <a:lnTo>
                    <a:pt x="54" y="48"/>
                  </a:lnTo>
                  <a:lnTo>
                    <a:pt x="48" y="54"/>
                  </a:lnTo>
                  <a:lnTo>
                    <a:pt x="24" y="66"/>
                  </a:lnTo>
                  <a:lnTo>
                    <a:pt x="18" y="66"/>
                  </a:lnTo>
                  <a:lnTo>
                    <a:pt x="12" y="72"/>
                  </a:lnTo>
                  <a:lnTo>
                    <a:pt x="18" y="78"/>
                  </a:lnTo>
                  <a:lnTo>
                    <a:pt x="18" y="96"/>
                  </a:lnTo>
                  <a:lnTo>
                    <a:pt x="6" y="90"/>
                  </a:lnTo>
                  <a:lnTo>
                    <a:pt x="6" y="108"/>
                  </a:lnTo>
                  <a:lnTo>
                    <a:pt x="12" y="108"/>
                  </a:lnTo>
                  <a:lnTo>
                    <a:pt x="18" y="114"/>
                  </a:lnTo>
                  <a:lnTo>
                    <a:pt x="18" y="132"/>
                  </a:lnTo>
                  <a:lnTo>
                    <a:pt x="6" y="144"/>
                  </a:lnTo>
                  <a:lnTo>
                    <a:pt x="0" y="144"/>
                  </a:lnTo>
                  <a:lnTo>
                    <a:pt x="0" y="156"/>
                  </a:lnTo>
                  <a:lnTo>
                    <a:pt x="6" y="162"/>
                  </a:lnTo>
                  <a:lnTo>
                    <a:pt x="12" y="162"/>
                  </a:lnTo>
                  <a:lnTo>
                    <a:pt x="18" y="168"/>
                  </a:lnTo>
                  <a:lnTo>
                    <a:pt x="30" y="168"/>
                  </a:lnTo>
                  <a:lnTo>
                    <a:pt x="30" y="186"/>
                  </a:lnTo>
                  <a:lnTo>
                    <a:pt x="24" y="186"/>
                  </a:lnTo>
                  <a:lnTo>
                    <a:pt x="24" y="198"/>
                  </a:lnTo>
                  <a:lnTo>
                    <a:pt x="36" y="198"/>
                  </a:lnTo>
                  <a:lnTo>
                    <a:pt x="36" y="204"/>
                  </a:lnTo>
                  <a:lnTo>
                    <a:pt x="30" y="210"/>
                  </a:lnTo>
                  <a:lnTo>
                    <a:pt x="36" y="210"/>
                  </a:lnTo>
                  <a:lnTo>
                    <a:pt x="42" y="216"/>
                  </a:lnTo>
                  <a:lnTo>
                    <a:pt x="36" y="222"/>
                  </a:lnTo>
                  <a:lnTo>
                    <a:pt x="24" y="228"/>
                  </a:lnTo>
                  <a:lnTo>
                    <a:pt x="24" y="234"/>
                  </a:lnTo>
                  <a:lnTo>
                    <a:pt x="30" y="240"/>
                  </a:lnTo>
                  <a:lnTo>
                    <a:pt x="36" y="240"/>
                  </a:lnTo>
                  <a:lnTo>
                    <a:pt x="42" y="246"/>
                  </a:lnTo>
                  <a:lnTo>
                    <a:pt x="42" y="264"/>
                  </a:lnTo>
                  <a:lnTo>
                    <a:pt x="48" y="258"/>
                  </a:lnTo>
                  <a:lnTo>
                    <a:pt x="54" y="258"/>
                  </a:lnTo>
                  <a:lnTo>
                    <a:pt x="54" y="270"/>
                  </a:lnTo>
                  <a:lnTo>
                    <a:pt x="48" y="276"/>
                  </a:lnTo>
                  <a:lnTo>
                    <a:pt x="60" y="276"/>
                  </a:lnTo>
                  <a:lnTo>
                    <a:pt x="60" y="282"/>
                  </a:lnTo>
                  <a:lnTo>
                    <a:pt x="54" y="282"/>
                  </a:lnTo>
                  <a:lnTo>
                    <a:pt x="54" y="294"/>
                  </a:lnTo>
                  <a:lnTo>
                    <a:pt x="72" y="294"/>
                  </a:lnTo>
                  <a:lnTo>
                    <a:pt x="78" y="312"/>
                  </a:lnTo>
                  <a:lnTo>
                    <a:pt x="96" y="312"/>
                  </a:lnTo>
                  <a:lnTo>
                    <a:pt x="108" y="318"/>
                  </a:lnTo>
                  <a:lnTo>
                    <a:pt x="114" y="318"/>
                  </a:lnTo>
                  <a:lnTo>
                    <a:pt x="114" y="324"/>
                  </a:lnTo>
                  <a:lnTo>
                    <a:pt x="138" y="324"/>
                  </a:lnTo>
                  <a:lnTo>
                    <a:pt x="144" y="330"/>
                  </a:lnTo>
                  <a:lnTo>
                    <a:pt x="132" y="336"/>
                  </a:lnTo>
                  <a:lnTo>
                    <a:pt x="144" y="342"/>
                  </a:lnTo>
                  <a:lnTo>
                    <a:pt x="144" y="354"/>
                  </a:lnTo>
                  <a:lnTo>
                    <a:pt x="150" y="354"/>
                  </a:lnTo>
                  <a:lnTo>
                    <a:pt x="156" y="360"/>
                  </a:lnTo>
                  <a:lnTo>
                    <a:pt x="174" y="360"/>
                  </a:lnTo>
                  <a:lnTo>
                    <a:pt x="174" y="354"/>
                  </a:lnTo>
                  <a:lnTo>
                    <a:pt x="180" y="354"/>
                  </a:lnTo>
                  <a:lnTo>
                    <a:pt x="192" y="348"/>
                  </a:lnTo>
                  <a:lnTo>
                    <a:pt x="210" y="348"/>
                  </a:lnTo>
                  <a:lnTo>
                    <a:pt x="204" y="354"/>
                  </a:lnTo>
                  <a:lnTo>
                    <a:pt x="222" y="354"/>
                  </a:lnTo>
                  <a:lnTo>
                    <a:pt x="228" y="360"/>
                  </a:lnTo>
                  <a:lnTo>
                    <a:pt x="234" y="372"/>
                  </a:lnTo>
                  <a:lnTo>
                    <a:pt x="240" y="378"/>
                  </a:lnTo>
                  <a:lnTo>
                    <a:pt x="246" y="366"/>
                  </a:lnTo>
                  <a:lnTo>
                    <a:pt x="252" y="372"/>
                  </a:lnTo>
                  <a:lnTo>
                    <a:pt x="252" y="378"/>
                  </a:lnTo>
                  <a:lnTo>
                    <a:pt x="270" y="378"/>
                  </a:lnTo>
                  <a:lnTo>
                    <a:pt x="282" y="384"/>
                  </a:lnTo>
                  <a:lnTo>
                    <a:pt x="282" y="390"/>
                  </a:lnTo>
                  <a:lnTo>
                    <a:pt x="288" y="402"/>
                  </a:lnTo>
                  <a:lnTo>
                    <a:pt x="306" y="420"/>
                  </a:lnTo>
                  <a:lnTo>
                    <a:pt x="318" y="420"/>
                  </a:lnTo>
                  <a:lnTo>
                    <a:pt x="330" y="408"/>
                  </a:lnTo>
                  <a:lnTo>
                    <a:pt x="342" y="408"/>
                  </a:lnTo>
                  <a:lnTo>
                    <a:pt x="354" y="420"/>
                  </a:lnTo>
                  <a:lnTo>
                    <a:pt x="360" y="420"/>
                  </a:lnTo>
                  <a:lnTo>
                    <a:pt x="360" y="426"/>
                  </a:lnTo>
                  <a:lnTo>
                    <a:pt x="366" y="432"/>
                  </a:lnTo>
                  <a:lnTo>
                    <a:pt x="378" y="432"/>
                  </a:lnTo>
                  <a:lnTo>
                    <a:pt x="384" y="426"/>
                  </a:lnTo>
                  <a:lnTo>
                    <a:pt x="384" y="420"/>
                  </a:lnTo>
                  <a:lnTo>
                    <a:pt x="414" y="420"/>
                  </a:lnTo>
                  <a:lnTo>
                    <a:pt x="420" y="426"/>
                  </a:lnTo>
                  <a:lnTo>
                    <a:pt x="426" y="42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4" name="Philippines" descr="© INSCALE GmbH, 05.05.2010&#10;http://www.presentationload.com/">
              <a:extLst>
                <a:ext uri="{FF2B5EF4-FFF2-40B4-BE49-F238E27FC236}">
                  <a16:creationId xmlns:a16="http://schemas.microsoft.com/office/drawing/2014/main" id="{CA3E4924-7ECF-CDBE-C337-E4C21A8EC7F4}"/>
                </a:ext>
              </a:extLst>
            </p:cNvPr>
            <p:cNvSpPr>
              <a:spLocks noEditPoints="1"/>
            </p:cNvSpPr>
            <p:nvPr/>
          </p:nvSpPr>
          <p:spPr bwMode="gray">
            <a:xfrm>
              <a:off x="9524424" y="3673074"/>
              <a:ext cx="337466" cy="566131"/>
            </a:xfrm>
            <a:custGeom>
              <a:avLst/>
              <a:gdLst>
                <a:gd name="T0" fmla="*/ 2147483647 w 714"/>
                <a:gd name="T1" fmla="*/ 2147483647 h 1200"/>
                <a:gd name="T2" fmla="*/ 2147483647 w 714"/>
                <a:gd name="T3" fmla="*/ 2147483647 h 1200"/>
                <a:gd name="T4" fmla="*/ 2147483647 w 714"/>
                <a:gd name="T5" fmla="*/ 2147483647 h 1200"/>
                <a:gd name="T6" fmla="*/ 2147483647 w 714"/>
                <a:gd name="T7" fmla="*/ 2147483647 h 1200"/>
                <a:gd name="T8" fmla="*/ 2147483647 w 714"/>
                <a:gd name="T9" fmla="*/ 2147483647 h 1200"/>
                <a:gd name="T10" fmla="*/ 2147483647 w 714"/>
                <a:gd name="T11" fmla="*/ 2147483647 h 1200"/>
                <a:gd name="T12" fmla="*/ 2147483647 w 714"/>
                <a:gd name="T13" fmla="*/ 2147483647 h 1200"/>
                <a:gd name="T14" fmla="*/ 2147483647 w 714"/>
                <a:gd name="T15" fmla="*/ 2147483647 h 1200"/>
                <a:gd name="T16" fmla="*/ 2147483647 w 714"/>
                <a:gd name="T17" fmla="*/ 2147483647 h 1200"/>
                <a:gd name="T18" fmla="*/ 2147483647 w 714"/>
                <a:gd name="T19" fmla="*/ 2147483647 h 1200"/>
                <a:gd name="T20" fmla="*/ 2147483647 w 714"/>
                <a:gd name="T21" fmla="*/ 2147483647 h 1200"/>
                <a:gd name="T22" fmla="*/ 2147483647 w 714"/>
                <a:gd name="T23" fmla="*/ 2147483647 h 1200"/>
                <a:gd name="T24" fmla="*/ 2147483647 w 714"/>
                <a:gd name="T25" fmla="*/ 2147483647 h 1200"/>
                <a:gd name="T26" fmla="*/ 2147483647 w 714"/>
                <a:gd name="T27" fmla="*/ 2147483647 h 1200"/>
                <a:gd name="T28" fmla="*/ 2147483647 w 714"/>
                <a:gd name="T29" fmla="*/ 2147483647 h 1200"/>
                <a:gd name="T30" fmla="*/ 2147483647 w 714"/>
                <a:gd name="T31" fmla="*/ 2147483647 h 1200"/>
                <a:gd name="T32" fmla="*/ 2147483647 w 714"/>
                <a:gd name="T33" fmla="*/ 2147483647 h 1200"/>
                <a:gd name="T34" fmla="*/ 2147483647 w 714"/>
                <a:gd name="T35" fmla="*/ 2147483647 h 1200"/>
                <a:gd name="T36" fmla="*/ 2147483647 w 714"/>
                <a:gd name="T37" fmla="*/ 2147483647 h 1200"/>
                <a:gd name="T38" fmla="*/ 2147483647 w 714"/>
                <a:gd name="T39" fmla="*/ 2147483647 h 1200"/>
                <a:gd name="T40" fmla="*/ 2147483647 w 714"/>
                <a:gd name="T41" fmla="*/ 2147483647 h 1200"/>
                <a:gd name="T42" fmla="*/ 2147483647 w 714"/>
                <a:gd name="T43" fmla="*/ 2147483647 h 1200"/>
                <a:gd name="T44" fmla="*/ 2147483647 w 714"/>
                <a:gd name="T45" fmla="*/ 2147483647 h 1200"/>
                <a:gd name="T46" fmla="*/ 2147483647 w 714"/>
                <a:gd name="T47" fmla="*/ 2147483647 h 1200"/>
                <a:gd name="T48" fmla="*/ 2147483647 w 714"/>
                <a:gd name="T49" fmla="*/ 2147483647 h 1200"/>
                <a:gd name="T50" fmla="*/ 2147483647 w 714"/>
                <a:gd name="T51" fmla="*/ 2147483647 h 1200"/>
                <a:gd name="T52" fmla="*/ 2147483647 w 714"/>
                <a:gd name="T53" fmla="*/ 2147483647 h 1200"/>
                <a:gd name="T54" fmla="*/ 2147483647 w 714"/>
                <a:gd name="T55" fmla="*/ 2147483647 h 1200"/>
                <a:gd name="T56" fmla="*/ 2147483647 w 714"/>
                <a:gd name="T57" fmla="*/ 2147483647 h 1200"/>
                <a:gd name="T58" fmla="*/ 2147483647 w 714"/>
                <a:gd name="T59" fmla="*/ 2147483647 h 1200"/>
                <a:gd name="T60" fmla="*/ 2147483647 w 714"/>
                <a:gd name="T61" fmla="*/ 2147483647 h 1200"/>
                <a:gd name="T62" fmla="*/ 2147483647 w 714"/>
                <a:gd name="T63" fmla="*/ 2147483647 h 1200"/>
                <a:gd name="T64" fmla="*/ 2147483647 w 714"/>
                <a:gd name="T65" fmla="*/ 2147483647 h 1200"/>
                <a:gd name="T66" fmla="*/ 2147483647 w 714"/>
                <a:gd name="T67" fmla="*/ 2147483647 h 1200"/>
                <a:gd name="T68" fmla="*/ 2147483647 w 714"/>
                <a:gd name="T69" fmla="*/ 2147483647 h 1200"/>
                <a:gd name="T70" fmla="*/ 2147483647 w 714"/>
                <a:gd name="T71" fmla="*/ 2147483647 h 1200"/>
                <a:gd name="T72" fmla="*/ 2147483647 w 714"/>
                <a:gd name="T73" fmla="*/ 2147483647 h 1200"/>
                <a:gd name="T74" fmla="*/ 2147483647 w 714"/>
                <a:gd name="T75" fmla="*/ 2147483647 h 1200"/>
                <a:gd name="T76" fmla="*/ 2147483647 w 714"/>
                <a:gd name="T77" fmla="*/ 2147483647 h 1200"/>
                <a:gd name="T78" fmla="*/ 2147483647 w 714"/>
                <a:gd name="T79" fmla="*/ 0 h 1200"/>
                <a:gd name="T80" fmla="*/ 2147483647 w 714"/>
                <a:gd name="T81" fmla="*/ 2147483647 h 1200"/>
                <a:gd name="T82" fmla="*/ 2147483647 w 714"/>
                <a:gd name="T83" fmla="*/ 2147483647 h 1200"/>
                <a:gd name="T84" fmla="*/ 2147483647 w 714"/>
                <a:gd name="T85" fmla="*/ 2147483647 h 1200"/>
                <a:gd name="T86" fmla="*/ 2147483647 w 714"/>
                <a:gd name="T87" fmla="*/ 2147483647 h 1200"/>
                <a:gd name="T88" fmla="*/ 2147483647 w 714"/>
                <a:gd name="T89" fmla="*/ 2147483647 h 1200"/>
                <a:gd name="T90" fmla="*/ 2147483647 w 714"/>
                <a:gd name="T91" fmla="*/ 2147483647 h 1200"/>
                <a:gd name="T92" fmla="*/ 2147483647 w 714"/>
                <a:gd name="T93" fmla="*/ 2147483647 h 1200"/>
                <a:gd name="T94" fmla="*/ 2147483647 w 714"/>
                <a:gd name="T95" fmla="*/ 2147483647 h 1200"/>
                <a:gd name="T96" fmla="*/ 2147483647 w 714"/>
                <a:gd name="T97" fmla="*/ 2147483647 h 1200"/>
                <a:gd name="T98" fmla="*/ 2147483647 w 714"/>
                <a:gd name="T99" fmla="*/ 2147483647 h 1200"/>
                <a:gd name="T100" fmla="*/ 2147483647 w 714"/>
                <a:gd name="T101" fmla="*/ 2147483647 h 1200"/>
                <a:gd name="T102" fmla="*/ 2147483647 w 714"/>
                <a:gd name="T103" fmla="*/ 2147483647 h 1200"/>
                <a:gd name="T104" fmla="*/ 2147483647 w 714"/>
                <a:gd name="T105" fmla="*/ 2147483647 h 1200"/>
                <a:gd name="T106" fmla="*/ 2147483647 w 714"/>
                <a:gd name="T107" fmla="*/ 2147483647 h 1200"/>
                <a:gd name="T108" fmla="*/ 2147483647 w 714"/>
                <a:gd name="T109" fmla="*/ 2147483647 h 1200"/>
                <a:gd name="T110" fmla="*/ 2147483647 w 714"/>
                <a:gd name="T111" fmla="*/ 2147483647 h 1200"/>
                <a:gd name="T112" fmla="*/ 2147483647 w 714"/>
                <a:gd name="T113" fmla="*/ 2147483647 h 1200"/>
                <a:gd name="T114" fmla="*/ 2147483647 w 714"/>
                <a:gd name="T115" fmla="*/ 2147483647 h 1200"/>
                <a:gd name="T116" fmla="*/ 2147483647 w 714"/>
                <a:gd name="T117" fmla="*/ 2147483647 h 120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14"/>
                <a:gd name="T178" fmla="*/ 0 h 1200"/>
                <a:gd name="T179" fmla="*/ 714 w 714"/>
                <a:gd name="T180" fmla="*/ 1200 h 120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14" h="1200">
                  <a:moveTo>
                    <a:pt x="702" y="1140"/>
                  </a:moveTo>
                  <a:lnTo>
                    <a:pt x="690" y="1170"/>
                  </a:lnTo>
                  <a:lnTo>
                    <a:pt x="696" y="1200"/>
                  </a:lnTo>
                  <a:lnTo>
                    <a:pt x="714" y="1182"/>
                  </a:lnTo>
                  <a:lnTo>
                    <a:pt x="714" y="1140"/>
                  </a:lnTo>
                  <a:lnTo>
                    <a:pt x="702" y="1140"/>
                  </a:lnTo>
                  <a:close/>
                  <a:moveTo>
                    <a:pt x="582" y="1176"/>
                  </a:moveTo>
                  <a:lnTo>
                    <a:pt x="600" y="1140"/>
                  </a:lnTo>
                  <a:lnTo>
                    <a:pt x="576" y="1134"/>
                  </a:lnTo>
                  <a:lnTo>
                    <a:pt x="582" y="1176"/>
                  </a:lnTo>
                  <a:close/>
                  <a:moveTo>
                    <a:pt x="246" y="1038"/>
                  </a:moveTo>
                  <a:lnTo>
                    <a:pt x="264" y="1050"/>
                  </a:lnTo>
                  <a:lnTo>
                    <a:pt x="282" y="1020"/>
                  </a:lnTo>
                  <a:lnTo>
                    <a:pt x="258" y="1008"/>
                  </a:lnTo>
                  <a:lnTo>
                    <a:pt x="246" y="1038"/>
                  </a:lnTo>
                  <a:close/>
                  <a:moveTo>
                    <a:pt x="504" y="558"/>
                  </a:moveTo>
                  <a:lnTo>
                    <a:pt x="540" y="576"/>
                  </a:lnTo>
                  <a:lnTo>
                    <a:pt x="540" y="582"/>
                  </a:lnTo>
                  <a:lnTo>
                    <a:pt x="534" y="588"/>
                  </a:lnTo>
                  <a:lnTo>
                    <a:pt x="504" y="588"/>
                  </a:lnTo>
                  <a:lnTo>
                    <a:pt x="570" y="642"/>
                  </a:lnTo>
                  <a:lnTo>
                    <a:pt x="570" y="618"/>
                  </a:lnTo>
                  <a:lnTo>
                    <a:pt x="600" y="624"/>
                  </a:lnTo>
                  <a:lnTo>
                    <a:pt x="576" y="588"/>
                  </a:lnTo>
                  <a:lnTo>
                    <a:pt x="576" y="582"/>
                  </a:lnTo>
                  <a:lnTo>
                    <a:pt x="570" y="576"/>
                  </a:lnTo>
                  <a:lnTo>
                    <a:pt x="570" y="558"/>
                  </a:lnTo>
                  <a:lnTo>
                    <a:pt x="564" y="546"/>
                  </a:lnTo>
                  <a:lnTo>
                    <a:pt x="534" y="516"/>
                  </a:lnTo>
                  <a:lnTo>
                    <a:pt x="522" y="510"/>
                  </a:lnTo>
                  <a:lnTo>
                    <a:pt x="504" y="504"/>
                  </a:lnTo>
                  <a:lnTo>
                    <a:pt x="492" y="498"/>
                  </a:lnTo>
                  <a:lnTo>
                    <a:pt x="474" y="498"/>
                  </a:lnTo>
                  <a:lnTo>
                    <a:pt x="468" y="504"/>
                  </a:lnTo>
                  <a:lnTo>
                    <a:pt x="468" y="528"/>
                  </a:lnTo>
                  <a:lnTo>
                    <a:pt x="492" y="552"/>
                  </a:lnTo>
                  <a:lnTo>
                    <a:pt x="504" y="558"/>
                  </a:lnTo>
                  <a:close/>
                  <a:moveTo>
                    <a:pt x="462" y="666"/>
                  </a:moveTo>
                  <a:lnTo>
                    <a:pt x="474" y="750"/>
                  </a:lnTo>
                  <a:lnTo>
                    <a:pt x="486" y="672"/>
                  </a:lnTo>
                  <a:lnTo>
                    <a:pt x="462" y="618"/>
                  </a:lnTo>
                  <a:lnTo>
                    <a:pt x="438" y="618"/>
                  </a:lnTo>
                  <a:lnTo>
                    <a:pt x="462" y="666"/>
                  </a:lnTo>
                  <a:close/>
                  <a:moveTo>
                    <a:pt x="492" y="738"/>
                  </a:moveTo>
                  <a:lnTo>
                    <a:pt x="522" y="738"/>
                  </a:lnTo>
                  <a:lnTo>
                    <a:pt x="528" y="708"/>
                  </a:lnTo>
                  <a:lnTo>
                    <a:pt x="498" y="702"/>
                  </a:lnTo>
                  <a:lnTo>
                    <a:pt x="492" y="738"/>
                  </a:lnTo>
                  <a:close/>
                  <a:moveTo>
                    <a:pt x="570" y="660"/>
                  </a:moveTo>
                  <a:lnTo>
                    <a:pt x="546" y="648"/>
                  </a:lnTo>
                  <a:lnTo>
                    <a:pt x="528" y="630"/>
                  </a:lnTo>
                  <a:lnTo>
                    <a:pt x="528" y="624"/>
                  </a:lnTo>
                  <a:lnTo>
                    <a:pt x="522" y="618"/>
                  </a:lnTo>
                  <a:lnTo>
                    <a:pt x="486" y="618"/>
                  </a:lnTo>
                  <a:lnTo>
                    <a:pt x="492" y="660"/>
                  </a:lnTo>
                  <a:lnTo>
                    <a:pt x="510" y="654"/>
                  </a:lnTo>
                  <a:lnTo>
                    <a:pt x="522" y="678"/>
                  </a:lnTo>
                  <a:lnTo>
                    <a:pt x="570" y="714"/>
                  </a:lnTo>
                  <a:lnTo>
                    <a:pt x="570" y="660"/>
                  </a:lnTo>
                  <a:close/>
                  <a:moveTo>
                    <a:pt x="162" y="600"/>
                  </a:moveTo>
                  <a:lnTo>
                    <a:pt x="144" y="582"/>
                  </a:lnTo>
                  <a:lnTo>
                    <a:pt x="138" y="606"/>
                  </a:lnTo>
                  <a:lnTo>
                    <a:pt x="132" y="618"/>
                  </a:lnTo>
                  <a:lnTo>
                    <a:pt x="126" y="624"/>
                  </a:lnTo>
                  <a:lnTo>
                    <a:pt x="120" y="642"/>
                  </a:lnTo>
                  <a:lnTo>
                    <a:pt x="120" y="654"/>
                  </a:lnTo>
                  <a:lnTo>
                    <a:pt x="126" y="660"/>
                  </a:lnTo>
                  <a:lnTo>
                    <a:pt x="138" y="666"/>
                  </a:lnTo>
                  <a:lnTo>
                    <a:pt x="150" y="678"/>
                  </a:lnTo>
                  <a:lnTo>
                    <a:pt x="144" y="684"/>
                  </a:lnTo>
                  <a:lnTo>
                    <a:pt x="120" y="696"/>
                  </a:lnTo>
                  <a:lnTo>
                    <a:pt x="114" y="702"/>
                  </a:lnTo>
                  <a:lnTo>
                    <a:pt x="102" y="708"/>
                  </a:lnTo>
                  <a:lnTo>
                    <a:pt x="96" y="732"/>
                  </a:lnTo>
                  <a:lnTo>
                    <a:pt x="72" y="750"/>
                  </a:lnTo>
                  <a:lnTo>
                    <a:pt x="72" y="762"/>
                  </a:lnTo>
                  <a:lnTo>
                    <a:pt x="60" y="774"/>
                  </a:lnTo>
                  <a:lnTo>
                    <a:pt x="48" y="780"/>
                  </a:lnTo>
                  <a:lnTo>
                    <a:pt x="42" y="786"/>
                  </a:lnTo>
                  <a:lnTo>
                    <a:pt x="30" y="792"/>
                  </a:lnTo>
                  <a:lnTo>
                    <a:pt x="24" y="798"/>
                  </a:lnTo>
                  <a:lnTo>
                    <a:pt x="18" y="798"/>
                  </a:lnTo>
                  <a:lnTo>
                    <a:pt x="18" y="804"/>
                  </a:lnTo>
                  <a:lnTo>
                    <a:pt x="12" y="810"/>
                  </a:lnTo>
                  <a:lnTo>
                    <a:pt x="0" y="834"/>
                  </a:lnTo>
                  <a:lnTo>
                    <a:pt x="0" y="864"/>
                  </a:lnTo>
                  <a:lnTo>
                    <a:pt x="30" y="834"/>
                  </a:lnTo>
                  <a:lnTo>
                    <a:pt x="30" y="816"/>
                  </a:lnTo>
                  <a:lnTo>
                    <a:pt x="36" y="810"/>
                  </a:lnTo>
                  <a:lnTo>
                    <a:pt x="42" y="810"/>
                  </a:lnTo>
                  <a:lnTo>
                    <a:pt x="78" y="798"/>
                  </a:lnTo>
                  <a:lnTo>
                    <a:pt x="84" y="792"/>
                  </a:lnTo>
                  <a:lnTo>
                    <a:pt x="84" y="762"/>
                  </a:lnTo>
                  <a:lnTo>
                    <a:pt x="90" y="750"/>
                  </a:lnTo>
                  <a:lnTo>
                    <a:pt x="96" y="744"/>
                  </a:lnTo>
                  <a:lnTo>
                    <a:pt x="114" y="738"/>
                  </a:lnTo>
                  <a:lnTo>
                    <a:pt x="126" y="732"/>
                  </a:lnTo>
                  <a:lnTo>
                    <a:pt x="144" y="720"/>
                  </a:lnTo>
                  <a:lnTo>
                    <a:pt x="162" y="714"/>
                  </a:lnTo>
                  <a:lnTo>
                    <a:pt x="168" y="702"/>
                  </a:lnTo>
                  <a:lnTo>
                    <a:pt x="174" y="696"/>
                  </a:lnTo>
                  <a:lnTo>
                    <a:pt x="174" y="684"/>
                  </a:lnTo>
                  <a:lnTo>
                    <a:pt x="156" y="648"/>
                  </a:lnTo>
                  <a:lnTo>
                    <a:pt x="156" y="624"/>
                  </a:lnTo>
                  <a:lnTo>
                    <a:pt x="162" y="612"/>
                  </a:lnTo>
                  <a:lnTo>
                    <a:pt x="162" y="600"/>
                  </a:lnTo>
                  <a:close/>
                  <a:moveTo>
                    <a:pt x="330" y="1026"/>
                  </a:moveTo>
                  <a:lnTo>
                    <a:pt x="372" y="1056"/>
                  </a:lnTo>
                  <a:lnTo>
                    <a:pt x="372" y="1020"/>
                  </a:lnTo>
                  <a:lnTo>
                    <a:pt x="348" y="1002"/>
                  </a:lnTo>
                  <a:lnTo>
                    <a:pt x="330" y="1026"/>
                  </a:lnTo>
                  <a:close/>
                  <a:moveTo>
                    <a:pt x="660" y="840"/>
                  </a:moveTo>
                  <a:lnTo>
                    <a:pt x="660" y="816"/>
                  </a:lnTo>
                  <a:lnTo>
                    <a:pt x="654" y="804"/>
                  </a:lnTo>
                  <a:lnTo>
                    <a:pt x="654" y="792"/>
                  </a:lnTo>
                  <a:lnTo>
                    <a:pt x="642" y="780"/>
                  </a:lnTo>
                  <a:lnTo>
                    <a:pt x="630" y="774"/>
                  </a:lnTo>
                  <a:lnTo>
                    <a:pt x="600" y="744"/>
                  </a:lnTo>
                  <a:lnTo>
                    <a:pt x="588" y="738"/>
                  </a:lnTo>
                  <a:lnTo>
                    <a:pt x="582" y="738"/>
                  </a:lnTo>
                  <a:lnTo>
                    <a:pt x="576" y="744"/>
                  </a:lnTo>
                  <a:lnTo>
                    <a:pt x="582" y="750"/>
                  </a:lnTo>
                  <a:lnTo>
                    <a:pt x="588" y="762"/>
                  </a:lnTo>
                  <a:lnTo>
                    <a:pt x="594" y="768"/>
                  </a:lnTo>
                  <a:lnTo>
                    <a:pt x="606" y="774"/>
                  </a:lnTo>
                  <a:lnTo>
                    <a:pt x="606" y="786"/>
                  </a:lnTo>
                  <a:lnTo>
                    <a:pt x="600" y="786"/>
                  </a:lnTo>
                  <a:lnTo>
                    <a:pt x="588" y="792"/>
                  </a:lnTo>
                  <a:lnTo>
                    <a:pt x="570" y="792"/>
                  </a:lnTo>
                  <a:lnTo>
                    <a:pt x="558" y="798"/>
                  </a:lnTo>
                  <a:lnTo>
                    <a:pt x="546" y="798"/>
                  </a:lnTo>
                  <a:lnTo>
                    <a:pt x="546" y="828"/>
                  </a:lnTo>
                  <a:lnTo>
                    <a:pt x="528" y="828"/>
                  </a:lnTo>
                  <a:lnTo>
                    <a:pt x="522" y="846"/>
                  </a:lnTo>
                  <a:lnTo>
                    <a:pt x="498" y="864"/>
                  </a:lnTo>
                  <a:lnTo>
                    <a:pt x="492" y="864"/>
                  </a:lnTo>
                  <a:lnTo>
                    <a:pt x="486" y="858"/>
                  </a:lnTo>
                  <a:lnTo>
                    <a:pt x="474" y="852"/>
                  </a:lnTo>
                  <a:lnTo>
                    <a:pt x="462" y="852"/>
                  </a:lnTo>
                  <a:lnTo>
                    <a:pt x="450" y="846"/>
                  </a:lnTo>
                  <a:lnTo>
                    <a:pt x="438" y="858"/>
                  </a:lnTo>
                  <a:lnTo>
                    <a:pt x="432" y="870"/>
                  </a:lnTo>
                  <a:lnTo>
                    <a:pt x="420" y="882"/>
                  </a:lnTo>
                  <a:lnTo>
                    <a:pt x="414" y="894"/>
                  </a:lnTo>
                  <a:lnTo>
                    <a:pt x="408" y="900"/>
                  </a:lnTo>
                  <a:lnTo>
                    <a:pt x="408" y="906"/>
                  </a:lnTo>
                  <a:lnTo>
                    <a:pt x="408" y="900"/>
                  </a:lnTo>
                  <a:lnTo>
                    <a:pt x="396" y="888"/>
                  </a:lnTo>
                  <a:lnTo>
                    <a:pt x="384" y="888"/>
                  </a:lnTo>
                  <a:lnTo>
                    <a:pt x="378" y="900"/>
                  </a:lnTo>
                  <a:lnTo>
                    <a:pt x="378" y="912"/>
                  </a:lnTo>
                  <a:lnTo>
                    <a:pt x="372" y="924"/>
                  </a:lnTo>
                  <a:lnTo>
                    <a:pt x="366" y="930"/>
                  </a:lnTo>
                  <a:lnTo>
                    <a:pt x="360" y="942"/>
                  </a:lnTo>
                  <a:lnTo>
                    <a:pt x="384" y="960"/>
                  </a:lnTo>
                  <a:lnTo>
                    <a:pt x="402" y="942"/>
                  </a:lnTo>
                  <a:lnTo>
                    <a:pt x="414" y="966"/>
                  </a:lnTo>
                  <a:lnTo>
                    <a:pt x="420" y="960"/>
                  </a:lnTo>
                  <a:lnTo>
                    <a:pt x="432" y="954"/>
                  </a:lnTo>
                  <a:lnTo>
                    <a:pt x="450" y="936"/>
                  </a:lnTo>
                  <a:lnTo>
                    <a:pt x="462" y="930"/>
                  </a:lnTo>
                  <a:lnTo>
                    <a:pt x="474" y="930"/>
                  </a:lnTo>
                  <a:lnTo>
                    <a:pt x="498" y="954"/>
                  </a:lnTo>
                  <a:lnTo>
                    <a:pt x="510" y="960"/>
                  </a:lnTo>
                  <a:lnTo>
                    <a:pt x="492" y="978"/>
                  </a:lnTo>
                  <a:lnTo>
                    <a:pt x="492" y="990"/>
                  </a:lnTo>
                  <a:lnTo>
                    <a:pt x="510" y="1026"/>
                  </a:lnTo>
                  <a:lnTo>
                    <a:pt x="522" y="1044"/>
                  </a:lnTo>
                  <a:lnTo>
                    <a:pt x="534" y="1056"/>
                  </a:lnTo>
                  <a:lnTo>
                    <a:pt x="546" y="1062"/>
                  </a:lnTo>
                  <a:lnTo>
                    <a:pt x="558" y="1062"/>
                  </a:lnTo>
                  <a:lnTo>
                    <a:pt x="570" y="1068"/>
                  </a:lnTo>
                  <a:lnTo>
                    <a:pt x="582" y="1068"/>
                  </a:lnTo>
                  <a:lnTo>
                    <a:pt x="606" y="1050"/>
                  </a:lnTo>
                  <a:lnTo>
                    <a:pt x="606" y="1074"/>
                  </a:lnTo>
                  <a:lnTo>
                    <a:pt x="630" y="1074"/>
                  </a:lnTo>
                  <a:lnTo>
                    <a:pt x="630" y="1038"/>
                  </a:lnTo>
                  <a:lnTo>
                    <a:pt x="624" y="1032"/>
                  </a:lnTo>
                  <a:lnTo>
                    <a:pt x="606" y="996"/>
                  </a:lnTo>
                  <a:lnTo>
                    <a:pt x="606" y="984"/>
                  </a:lnTo>
                  <a:lnTo>
                    <a:pt x="612" y="972"/>
                  </a:lnTo>
                  <a:lnTo>
                    <a:pt x="624" y="960"/>
                  </a:lnTo>
                  <a:lnTo>
                    <a:pt x="654" y="1014"/>
                  </a:lnTo>
                  <a:lnTo>
                    <a:pt x="654" y="1008"/>
                  </a:lnTo>
                  <a:lnTo>
                    <a:pt x="660" y="1002"/>
                  </a:lnTo>
                  <a:lnTo>
                    <a:pt x="672" y="978"/>
                  </a:lnTo>
                  <a:lnTo>
                    <a:pt x="678" y="960"/>
                  </a:lnTo>
                  <a:lnTo>
                    <a:pt x="678" y="936"/>
                  </a:lnTo>
                  <a:lnTo>
                    <a:pt x="672" y="918"/>
                  </a:lnTo>
                  <a:lnTo>
                    <a:pt x="666" y="912"/>
                  </a:lnTo>
                  <a:lnTo>
                    <a:pt x="660" y="900"/>
                  </a:lnTo>
                  <a:lnTo>
                    <a:pt x="660" y="840"/>
                  </a:lnTo>
                  <a:close/>
                  <a:moveTo>
                    <a:pt x="330" y="384"/>
                  </a:moveTo>
                  <a:lnTo>
                    <a:pt x="348" y="384"/>
                  </a:lnTo>
                  <a:lnTo>
                    <a:pt x="354" y="390"/>
                  </a:lnTo>
                  <a:lnTo>
                    <a:pt x="366" y="396"/>
                  </a:lnTo>
                  <a:lnTo>
                    <a:pt x="366" y="408"/>
                  </a:lnTo>
                  <a:lnTo>
                    <a:pt x="372" y="420"/>
                  </a:lnTo>
                  <a:lnTo>
                    <a:pt x="384" y="438"/>
                  </a:lnTo>
                  <a:lnTo>
                    <a:pt x="396" y="450"/>
                  </a:lnTo>
                  <a:lnTo>
                    <a:pt x="414" y="462"/>
                  </a:lnTo>
                  <a:lnTo>
                    <a:pt x="432" y="462"/>
                  </a:lnTo>
                  <a:lnTo>
                    <a:pt x="444" y="438"/>
                  </a:lnTo>
                  <a:lnTo>
                    <a:pt x="444" y="426"/>
                  </a:lnTo>
                  <a:lnTo>
                    <a:pt x="432" y="402"/>
                  </a:lnTo>
                  <a:lnTo>
                    <a:pt x="420" y="396"/>
                  </a:lnTo>
                  <a:lnTo>
                    <a:pt x="408" y="396"/>
                  </a:lnTo>
                  <a:lnTo>
                    <a:pt x="408" y="390"/>
                  </a:lnTo>
                  <a:lnTo>
                    <a:pt x="414" y="384"/>
                  </a:lnTo>
                  <a:lnTo>
                    <a:pt x="414" y="378"/>
                  </a:lnTo>
                  <a:lnTo>
                    <a:pt x="420" y="372"/>
                  </a:lnTo>
                  <a:lnTo>
                    <a:pt x="408" y="372"/>
                  </a:lnTo>
                  <a:lnTo>
                    <a:pt x="396" y="366"/>
                  </a:lnTo>
                  <a:lnTo>
                    <a:pt x="390" y="360"/>
                  </a:lnTo>
                  <a:lnTo>
                    <a:pt x="372" y="360"/>
                  </a:lnTo>
                  <a:lnTo>
                    <a:pt x="366" y="366"/>
                  </a:lnTo>
                  <a:lnTo>
                    <a:pt x="354" y="372"/>
                  </a:lnTo>
                  <a:lnTo>
                    <a:pt x="342" y="360"/>
                  </a:lnTo>
                  <a:lnTo>
                    <a:pt x="330" y="354"/>
                  </a:lnTo>
                  <a:lnTo>
                    <a:pt x="312" y="354"/>
                  </a:lnTo>
                  <a:lnTo>
                    <a:pt x="300" y="366"/>
                  </a:lnTo>
                  <a:lnTo>
                    <a:pt x="288" y="372"/>
                  </a:lnTo>
                  <a:lnTo>
                    <a:pt x="282" y="372"/>
                  </a:lnTo>
                  <a:lnTo>
                    <a:pt x="264" y="354"/>
                  </a:lnTo>
                  <a:lnTo>
                    <a:pt x="258" y="342"/>
                  </a:lnTo>
                  <a:lnTo>
                    <a:pt x="258" y="252"/>
                  </a:lnTo>
                  <a:lnTo>
                    <a:pt x="270" y="228"/>
                  </a:lnTo>
                  <a:lnTo>
                    <a:pt x="270" y="222"/>
                  </a:lnTo>
                  <a:lnTo>
                    <a:pt x="288" y="204"/>
                  </a:lnTo>
                  <a:lnTo>
                    <a:pt x="288" y="174"/>
                  </a:lnTo>
                  <a:lnTo>
                    <a:pt x="276" y="150"/>
                  </a:lnTo>
                  <a:lnTo>
                    <a:pt x="276" y="126"/>
                  </a:lnTo>
                  <a:lnTo>
                    <a:pt x="282" y="108"/>
                  </a:lnTo>
                  <a:lnTo>
                    <a:pt x="282" y="72"/>
                  </a:lnTo>
                  <a:lnTo>
                    <a:pt x="264" y="54"/>
                  </a:lnTo>
                  <a:lnTo>
                    <a:pt x="264" y="36"/>
                  </a:lnTo>
                  <a:lnTo>
                    <a:pt x="258" y="30"/>
                  </a:lnTo>
                  <a:lnTo>
                    <a:pt x="258" y="6"/>
                  </a:lnTo>
                  <a:lnTo>
                    <a:pt x="252" y="0"/>
                  </a:lnTo>
                  <a:lnTo>
                    <a:pt x="240" y="0"/>
                  </a:lnTo>
                  <a:lnTo>
                    <a:pt x="234" y="6"/>
                  </a:lnTo>
                  <a:lnTo>
                    <a:pt x="234" y="12"/>
                  </a:lnTo>
                  <a:lnTo>
                    <a:pt x="228" y="18"/>
                  </a:lnTo>
                  <a:lnTo>
                    <a:pt x="216" y="24"/>
                  </a:lnTo>
                  <a:lnTo>
                    <a:pt x="204" y="24"/>
                  </a:lnTo>
                  <a:lnTo>
                    <a:pt x="192" y="18"/>
                  </a:lnTo>
                  <a:lnTo>
                    <a:pt x="186" y="12"/>
                  </a:lnTo>
                  <a:lnTo>
                    <a:pt x="174" y="12"/>
                  </a:lnTo>
                  <a:lnTo>
                    <a:pt x="162" y="18"/>
                  </a:lnTo>
                  <a:lnTo>
                    <a:pt x="162" y="36"/>
                  </a:lnTo>
                  <a:lnTo>
                    <a:pt x="156" y="42"/>
                  </a:lnTo>
                  <a:lnTo>
                    <a:pt x="156" y="48"/>
                  </a:lnTo>
                  <a:lnTo>
                    <a:pt x="144" y="72"/>
                  </a:lnTo>
                  <a:lnTo>
                    <a:pt x="132" y="84"/>
                  </a:lnTo>
                  <a:lnTo>
                    <a:pt x="132" y="96"/>
                  </a:lnTo>
                  <a:lnTo>
                    <a:pt x="138" y="102"/>
                  </a:lnTo>
                  <a:lnTo>
                    <a:pt x="144" y="114"/>
                  </a:lnTo>
                  <a:lnTo>
                    <a:pt x="150" y="132"/>
                  </a:lnTo>
                  <a:lnTo>
                    <a:pt x="156" y="138"/>
                  </a:lnTo>
                  <a:lnTo>
                    <a:pt x="156" y="150"/>
                  </a:lnTo>
                  <a:lnTo>
                    <a:pt x="150" y="162"/>
                  </a:lnTo>
                  <a:lnTo>
                    <a:pt x="150" y="168"/>
                  </a:lnTo>
                  <a:lnTo>
                    <a:pt x="144" y="174"/>
                  </a:lnTo>
                  <a:lnTo>
                    <a:pt x="138" y="186"/>
                  </a:lnTo>
                  <a:lnTo>
                    <a:pt x="138" y="198"/>
                  </a:lnTo>
                  <a:lnTo>
                    <a:pt x="150" y="210"/>
                  </a:lnTo>
                  <a:lnTo>
                    <a:pt x="150" y="216"/>
                  </a:lnTo>
                  <a:lnTo>
                    <a:pt x="144" y="222"/>
                  </a:lnTo>
                  <a:lnTo>
                    <a:pt x="138" y="222"/>
                  </a:lnTo>
                  <a:lnTo>
                    <a:pt x="126" y="228"/>
                  </a:lnTo>
                  <a:lnTo>
                    <a:pt x="120" y="228"/>
                  </a:lnTo>
                  <a:lnTo>
                    <a:pt x="120" y="210"/>
                  </a:lnTo>
                  <a:lnTo>
                    <a:pt x="114" y="204"/>
                  </a:lnTo>
                  <a:lnTo>
                    <a:pt x="114" y="252"/>
                  </a:lnTo>
                  <a:lnTo>
                    <a:pt x="150" y="306"/>
                  </a:lnTo>
                  <a:lnTo>
                    <a:pt x="174" y="330"/>
                  </a:lnTo>
                  <a:lnTo>
                    <a:pt x="186" y="348"/>
                  </a:lnTo>
                  <a:lnTo>
                    <a:pt x="204" y="384"/>
                  </a:lnTo>
                  <a:lnTo>
                    <a:pt x="216" y="402"/>
                  </a:lnTo>
                  <a:lnTo>
                    <a:pt x="228" y="408"/>
                  </a:lnTo>
                  <a:lnTo>
                    <a:pt x="252" y="408"/>
                  </a:lnTo>
                  <a:lnTo>
                    <a:pt x="258" y="396"/>
                  </a:lnTo>
                  <a:lnTo>
                    <a:pt x="270" y="390"/>
                  </a:lnTo>
                  <a:lnTo>
                    <a:pt x="276" y="384"/>
                  </a:lnTo>
                  <a:lnTo>
                    <a:pt x="288" y="384"/>
                  </a:lnTo>
                  <a:lnTo>
                    <a:pt x="294" y="396"/>
                  </a:lnTo>
                  <a:lnTo>
                    <a:pt x="306" y="402"/>
                  </a:lnTo>
                  <a:lnTo>
                    <a:pt x="324" y="420"/>
                  </a:lnTo>
                  <a:lnTo>
                    <a:pt x="342" y="420"/>
                  </a:lnTo>
                  <a:lnTo>
                    <a:pt x="342" y="402"/>
                  </a:lnTo>
                  <a:lnTo>
                    <a:pt x="336" y="396"/>
                  </a:lnTo>
                  <a:lnTo>
                    <a:pt x="330" y="384"/>
                  </a:lnTo>
                  <a:close/>
                  <a:moveTo>
                    <a:pt x="258" y="432"/>
                  </a:moveTo>
                  <a:lnTo>
                    <a:pt x="246" y="426"/>
                  </a:lnTo>
                  <a:lnTo>
                    <a:pt x="204" y="426"/>
                  </a:lnTo>
                  <a:lnTo>
                    <a:pt x="234" y="468"/>
                  </a:lnTo>
                  <a:lnTo>
                    <a:pt x="258" y="534"/>
                  </a:lnTo>
                  <a:lnTo>
                    <a:pt x="270" y="528"/>
                  </a:lnTo>
                  <a:lnTo>
                    <a:pt x="276" y="516"/>
                  </a:lnTo>
                  <a:lnTo>
                    <a:pt x="282" y="510"/>
                  </a:lnTo>
                  <a:lnTo>
                    <a:pt x="282" y="486"/>
                  </a:lnTo>
                  <a:lnTo>
                    <a:pt x="276" y="480"/>
                  </a:lnTo>
                  <a:lnTo>
                    <a:pt x="270" y="468"/>
                  </a:lnTo>
                  <a:lnTo>
                    <a:pt x="270" y="450"/>
                  </a:lnTo>
                  <a:lnTo>
                    <a:pt x="264" y="438"/>
                  </a:lnTo>
                  <a:lnTo>
                    <a:pt x="258" y="432"/>
                  </a:lnTo>
                  <a:close/>
                  <a:moveTo>
                    <a:pt x="330" y="648"/>
                  </a:moveTo>
                  <a:lnTo>
                    <a:pt x="336" y="660"/>
                  </a:lnTo>
                  <a:lnTo>
                    <a:pt x="354" y="678"/>
                  </a:lnTo>
                  <a:lnTo>
                    <a:pt x="360" y="672"/>
                  </a:lnTo>
                  <a:lnTo>
                    <a:pt x="372" y="666"/>
                  </a:lnTo>
                  <a:lnTo>
                    <a:pt x="378" y="660"/>
                  </a:lnTo>
                  <a:lnTo>
                    <a:pt x="384" y="660"/>
                  </a:lnTo>
                  <a:lnTo>
                    <a:pt x="390" y="666"/>
                  </a:lnTo>
                  <a:lnTo>
                    <a:pt x="390" y="696"/>
                  </a:lnTo>
                  <a:lnTo>
                    <a:pt x="402" y="708"/>
                  </a:lnTo>
                  <a:lnTo>
                    <a:pt x="396" y="720"/>
                  </a:lnTo>
                  <a:lnTo>
                    <a:pt x="390" y="726"/>
                  </a:lnTo>
                  <a:lnTo>
                    <a:pt x="372" y="762"/>
                  </a:lnTo>
                  <a:lnTo>
                    <a:pt x="372" y="786"/>
                  </a:lnTo>
                  <a:lnTo>
                    <a:pt x="378" y="792"/>
                  </a:lnTo>
                  <a:lnTo>
                    <a:pt x="384" y="804"/>
                  </a:lnTo>
                  <a:lnTo>
                    <a:pt x="396" y="804"/>
                  </a:lnTo>
                  <a:lnTo>
                    <a:pt x="408" y="798"/>
                  </a:lnTo>
                  <a:lnTo>
                    <a:pt x="420" y="798"/>
                  </a:lnTo>
                  <a:lnTo>
                    <a:pt x="432" y="792"/>
                  </a:lnTo>
                  <a:lnTo>
                    <a:pt x="438" y="786"/>
                  </a:lnTo>
                  <a:lnTo>
                    <a:pt x="438" y="768"/>
                  </a:lnTo>
                  <a:lnTo>
                    <a:pt x="432" y="756"/>
                  </a:lnTo>
                  <a:lnTo>
                    <a:pt x="426" y="738"/>
                  </a:lnTo>
                  <a:lnTo>
                    <a:pt x="426" y="726"/>
                  </a:lnTo>
                  <a:lnTo>
                    <a:pt x="432" y="714"/>
                  </a:lnTo>
                  <a:lnTo>
                    <a:pt x="444" y="678"/>
                  </a:lnTo>
                  <a:lnTo>
                    <a:pt x="444" y="660"/>
                  </a:lnTo>
                  <a:lnTo>
                    <a:pt x="438" y="648"/>
                  </a:lnTo>
                  <a:lnTo>
                    <a:pt x="432" y="642"/>
                  </a:lnTo>
                  <a:lnTo>
                    <a:pt x="426" y="642"/>
                  </a:lnTo>
                  <a:lnTo>
                    <a:pt x="414" y="654"/>
                  </a:lnTo>
                  <a:lnTo>
                    <a:pt x="402" y="660"/>
                  </a:lnTo>
                  <a:lnTo>
                    <a:pt x="396" y="660"/>
                  </a:lnTo>
                  <a:lnTo>
                    <a:pt x="396" y="648"/>
                  </a:lnTo>
                  <a:lnTo>
                    <a:pt x="408" y="624"/>
                  </a:lnTo>
                  <a:lnTo>
                    <a:pt x="408" y="612"/>
                  </a:lnTo>
                  <a:lnTo>
                    <a:pt x="414" y="600"/>
                  </a:lnTo>
                  <a:lnTo>
                    <a:pt x="414" y="594"/>
                  </a:lnTo>
                  <a:lnTo>
                    <a:pt x="408" y="588"/>
                  </a:lnTo>
                  <a:lnTo>
                    <a:pt x="372" y="570"/>
                  </a:lnTo>
                  <a:lnTo>
                    <a:pt x="366" y="564"/>
                  </a:lnTo>
                  <a:lnTo>
                    <a:pt x="330" y="564"/>
                  </a:lnTo>
                  <a:lnTo>
                    <a:pt x="324" y="570"/>
                  </a:lnTo>
                  <a:lnTo>
                    <a:pt x="324" y="576"/>
                  </a:lnTo>
                  <a:lnTo>
                    <a:pt x="330" y="582"/>
                  </a:lnTo>
                  <a:lnTo>
                    <a:pt x="336" y="582"/>
                  </a:lnTo>
                  <a:lnTo>
                    <a:pt x="342" y="594"/>
                  </a:lnTo>
                  <a:lnTo>
                    <a:pt x="342" y="600"/>
                  </a:lnTo>
                  <a:lnTo>
                    <a:pt x="336" y="606"/>
                  </a:lnTo>
                  <a:lnTo>
                    <a:pt x="336" y="618"/>
                  </a:lnTo>
                  <a:lnTo>
                    <a:pt x="330" y="630"/>
                  </a:lnTo>
                  <a:lnTo>
                    <a:pt x="330" y="64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5" name="Peru" descr="© INSCALE GmbH, 05.05.2010&#10;http://www.presentationload.com/">
              <a:extLst>
                <a:ext uri="{FF2B5EF4-FFF2-40B4-BE49-F238E27FC236}">
                  <a16:creationId xmlns:a16="http://schemas.microsoft.com/office/drawing/2014/main" id="{3B4AE502-4CCB-65F4-B907-0DE7724932C4}"/>
                </a:ext>
              </a:extLst>
            </p:cNvPr>
            <p:cNvSpPr>
              <a:spLocks/>
            </p:cNvSpPr>
            <p:nvPr/>
          </p:nvSpPr>
          <p:spPr bwMode="gray">
            <a:xfrm>
              <a:off x="2872857" y="4383042"/>
              <a:ext cx="444422" cy="702593"/>
            </a:xfrm>
            <a:custGeom>
              <a:avLst/>
              <a:gdLst>
                <a:gd name="T0" fmla="*/ 2147483647 w 942"/>
                <a:gd name="T1" fmla="*/ 2147483647 h 1488"/>
                <a:gd name="T2" fmla="*/ 2147483647 w 942"/>
                <a:gd name="T3" fmla="*/ 2147483647 h 1488"/>
                <a:gd name="T4" fmla="*/ 2147483647 w 942"/>
                <a:gd name="T5" fmla="*/ 2147483647 h 1488"/>
                <a:gd name="T6" fmla="*/ 2147483647 w 942"/>
                <a:gd name="T7" fmla="*/ 2147483647 h 1488"/>
                <a:gd name="T8" fmla="*/ 2147483647 w 942"/>
                <a:gd name="T9" fmla="*/ 2147483647 h 1488"/>
                <a:gd name="T10" fmla="*/ 2147483647 w 942"/>
                <a:gd name="T11" fmla="*/ 2147483647 h 1488"/>
                <a:gd name="T12" fmla="*/ 2147483647 w 942"/>
                <a:gd name="T13" fmla="*/ 2147483647 h 1488"/>
                <a:gd name="T14" fmla="*/ 2147483647 w 942"/>
                <a:gd name="T15" fmla="*/ 2147483647 h 1488"/>
                <a:gd name="T16" fmla="*/ 2147483647 w 942"/>
                <a:gd name="T17" fmla="*/ 2147483647 h 1488"/>
                <a:gd name="T18" fmla="*/ 2147483647 w 942"/>
                <a:gd name="T19" fmla="*/ 2147483647 h 1488"/>
                <a:gd name="T20" fmla="*/ 2147483647 w 942"/>
                <a:gd name="T21" fmla="*/ 2147483647 h 1488"/>
                <a:gd name="T22" fmla="*/ 2147483647 w 942"/>
                <a:gd name="T23" fmla="*/ 2147483647 h 1488"/>
                <a:gd name="T24" fmla="*/ 2147483647 w 942"/>
                <a:gd name="T25" fmla="*/ 2147483647 h 1488"/>
                <a:gd name="T26" fmla="*/ 2147483647 w 942"/>
                <a:gd name="T27" fmla="*/ 2147483647 h 1488"/>
                <a:gd name="T28" fmla="*/ 2147483647 w 942"/>
                <a:gd name="T29" fmla="*/ 2147483647 h 1488"/>
                <a:gd name="T30" fmla="*/ 2147483647 w 942"/>
                <a:gd name="T31" fmla="*/ 2147483647 h 1488"/>
                <a:gd name="T32" fmla="*/ 2147483647 w 942"/>
                <a:gd name="T33" fmla="*/ 2147483647 h 1488"/>
                <a:gd name="T34" fmla="*/ 2147483647 w 942"/>
                <a:gd name="T35" fmla="*/ 2147483647 h 1488"/>
                <a:gd name="T36" fmla="*/ 2147483647 w 942"/>
                <a:gd name="T37" fmla="*/ 2147483647 h 1488"/>
                <a:gd name="T38" fmla="*/ 2147483647 w 942"/>
                <a:gd name="T39" fmla="*/ 2147483647 h 1488"/>
                <a:gd name="T40" fmla="*/ 2147483647 w 942"/>
                <a:gd name="T41" fmla="*/ 2147483647 h 1488"/>
                <a:gd name="T42" fmla="*/ 2147483647 w 942"/>
                <a:gd name="T43" fmla="*/ 2147483647 h 1488"/>
                <a:gd name="T44" fmla="*/ 2147483647 w 942"/>
                <a:gd name="T45" fmla="*/ 2147483647 h 1488"/>
                <a:gd name="T46" fmla="*/ 2147483647 w 942"/>
                <a:gd name="T47" fmla="*/ 2147483647 h 1488"/>
                <a:gd name="T48" fmla="*/ 2147483647 w 942"/>
                <a:gd name="T49" fmla="*/ 2147483647 h 1488"/>
                <a:gd name="T50" fmla="*/ 2147483647 w 942"/>
                <a:gd name="T51" fmla="*/ 2147483647 h 1488"/>
                <a:gd name="T52" fmla="*/ 2147483647 w 942"/>
                <a:gd name="T53" fmla="*/ 2147483647 h 1488"/>
                <a:gd name="T54" fmla="*/ 2147483647 w 942"/>
                <a:gd name="T55" fmla="*/ 2147483647 h 1488"/>
                <a:gd name="T56" fmla="*/ 2147483647 w 942"/>
                <a:gd name="T57" fmla="*/ 2147483647 h 1488"/>
                <a:gd name="T58" fmla="*/ 2147483647 w 942"/>
                <a:gd name="T59" fmla="*/ 2147483647 h 1488"/>
                <a:gd name="T60" fmla="*/ 2147483647 w 942"/>
                <a:gd name="T61" fmla="*/ 2147483647 h 1488"/>
                <a:gd name="T62" fmla="*/ 2147483647 w 942"/>
                <a:gd name="T63" fmla="*/ 0 h 1488"/>
                <a:gd name="T64" fmla="*/ 2147483647 w 942"/>
                <a:gd name="T65" fmla="*/ 2147483647 h 1488"/>
                <a:gd name="T66" fmla="*/ 2147483647 w 942"/>
                <a:gd name="T67" fmla="*/ 2147483647 h 1488"/>
                <a:gd name="T68" fmla="*/ 2147483647 w 942"/>
                <a:gd name="T69" fmla="*/ 2147483647 h 1488"/>
                <a:gd name="T70" fmla="*/ 2147483647 w 942"/>
                <a:gd name="T71" fmla="*/ 2147483647 h 1488"/>
                <a:gd name="T72" fmla="*/ 2147483647 w 942"/>
                <a:gd name="T73" fmla="*/ 2147483647 h 1488"/>
                <a:gd name="T74" fmla="*/ 2147483647 w 942"/>
                <a:gd name="T75" fmla="*/ 2147483647 h 1488"/>
                <a:gd name="T76" fmla="*/ 2147483647 w 942"/>
                <a:gd name="T77" fmla="*/ 2147483647 h 1488"/>
                <a:gd name="T78" fmla="*/ 2147483647 w 942"/>
                <a:gd name="T79" fmla="*/ 2147483647 h 1488"/>
                <a:gd name="T80" fmla="*/ 2147483647 w 942"/>
                <a:gd name="T81" fmla="*/ 2147483647 h 1488"/>
                <a:gd name="T82" fmla="*/ 2147483647 w 942"/>
                <a:gd name="T83" fmla="*/ 2147483647 h 1488"/>
                <a:gd name="T84" fmla="*/ 0 w 942"/>
                <a:gd name="T85" fmla="*/ 2147483647 h 1488"/>
                <a:gd name="T86" fmla="*/ 2147483647 w 942"/>
                <a:gd name="T87" fmla="*/ 2147483647 h 1488"/>
                <a:gd name="T88" fmla="*/ 2147483647 w 942"/>
                <a:gd name="T89" fmla="*/ 2147483647 h 1488"/>
                <a:gd name="T90" fmla="*/ 2147483647 w 942"/>
                <a:gd name="T91" fmla="*/ 2147483647 h 1488"/>
                <a:gd name="T92" fmla="*/ 2147483647 w 942"/>
                <a:gd name="T93" fmla="*/ 2147483647 h 1488"/>
                <a:gd name="T94" fmla="*/ 2147483647 w 942"/>
                <a:gd name="T95" fmla="*/ 2147483647 h 1488"/>
                <a:gd name="T96" fmla="*/ 2147483647 w 942"/>
                <a:gd name="T97" fmla="*/ 2147483647 h 1488"/>
                <a:gd name="T98" fmla="*/ 2147483647 w 942"/>
                <a:gd name="T99" fmla="*/ 2147483647 h 1488"/>
                <a:gd name="T100" fmla="*/ 2147483647 w 942"/>
                <a:gd name="T101" fmla="*/ 2147483647 h 1488"/>
                <a:gd name="T102" fmla="*/ 2147483647 w 942"/>
                <a:gd name="T103" fmla="*/ 2147483647 h 1488"/>
                <a:gd name="T104" fmla="*/ 2147483647 w 942"/>
                <a:gd name="T105" fmla="*/ 2147483647 h 1488"/>
                <a:gd name="T106" fmla="*/ 2147483647 w 942"/>
                <a:gd name="T107" fmla="*/ 2147483647 h 1488"/>
                <a:gd name="T108" fmla="*/ 2147483647 w 942"/>
                <a:gd name="T109" fmla="*/ 2147483647 h 1488"/>
                <a:gd name="T110" fmla="*/ 2147483647 w 942"/>
                <a:gd name="T111" fmla="*/ 2147483647 h 1488"/>
                <a:gd name="T112" fmla="*/ 2147483647 w 942"/>
                <a:gd name="T113" fmla="*/ 2147483647 h 1488"/>
                <a:gd name="T114" fmla="*/ 2147483647 w 942"/>
                <a:gd name="T115" fmla="*/ 2147483647 h 1488"/>
                <a:gd name="T116" fmla="*/ 2147483647 w 942"/>
                <a:gd name="T117" fmla="*/ 2147483647 h 1488"/>
                <a:gd name="T118" fmla="*/ 2147483647 w 942"/>
                <a:gd name="T119" fmla="*/ 2147483647 h 1488"/>
                <a:gd name="T120" fmla="*/ 2147483647 w 942"/>
                <a:gd name="T121" fmla="*/ 2147483647 h 14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42"/>
                <a:gd name="T184" fmla="*/ 0 h 1488"/>
                <a:gd name="T185" fmla="*/ 942 w 942"/>
                <a:gd name="T186" fmla="*/ 1488 h 14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42" h="1488">
                  <a:moveTo>
                    <a:pt x="930" y="1320"/>
                  </a:moveTo>
                  <a:lnTo>
                    <a:pt x="924" y="1314"/>
                  </a:lnTo>
                  <a:lnTo>
                    <a:pt x="912" y="1308"/>
                  </a:lnTo>
                  <a:lnTo>
                    <a:pt x="888" y="1284"/>
                  </a:lnTo>
                  <a:lnTo>
                    <a:pt x="864" y="1284"/>
                  </a:lnTo>
                  <a:lnTo>
                    <a:pt x="858" y="1278"/>
                  </a:lnTo>
                  <a:lnTo>
                    <a:pt x="870" y="1260"/>
                  </a:lnTo>
                  <a:lnTo>
                    <a:pt x="870" y="1230"/>
                  </a:lnTo>
                  <a:lnTo>
                    <a:pt x="882" y="1230"/>
                  </a:lnTo>
                  <a:lnTo>
                    <a:pt x="906" y="1254"/>
                  </a:lnTo>
                  <a:lnTo>
                    <a:pt x="918" y="1236"/>
                  </a:lnTo>
                  <a:lnTo>
                    <a:pt x="918" y="1230"/>
                  </a:lnTo>
                  <a:lnTo>
                    <a:pt x="912" y="1224"/>
                  </a:lnTo>
                  <a:lnTo>
                    <a:pt x="906" y="1212"/>
                  </a:lnTo>
                  <a:lnTo>
                    <a:pt x="900" y="1194"/>
                  </a:lnTo>
                  <a:lnTo>
                    <a:pt x="912" y="1170"/>
                  </a:lnTo>
                  <a:lnTo>
                    <a:pt x="924" y="1158"/>
                  </a:lnTo>
                  <a:lnTo>
                    <a:pt x="930" y="1146"/>
                  </a:lnTo>
                  <a:lnTo>
                    <a:pt x="930" y="1140"/>
                  </a:lnTo>
                  <a:lnTo>
                    <a:pt x="924" y="1128"/>
                  </a:lnTo>
                  <a:lnTo>
                    <a:pt x="912" y="1116"/>
                  </a:lnTo>
                  <a:lnTo>
                    <a:pt x="906" y="1116"/>
                  </a:lnTo>
                  <a:lnTo>
                    <a:pt x="924" y="1086"/>
                  </a:lnTo>
                  <a:lnTo>
                    <a:pt x="912" y="1038"/>
                  </a:lnTo>
                  <a:lnTo>
                    <a:pt x="918" y="1032"/>
                  </a:lnTo>
                  <a:lnTo>
                    <a:pt x="924" y="1020"/>
                  </a:lnTo>
                  <a:lnTo>
                    <a:pt x="930" y="1014"/>
                  </a:lnTo>
                  <a:lnTo>
                    <a:pt x="930" y="1002"/>
                  </a:lnTo>
                  <a:lnTo>
                    <a:pt x="918" y="978"/>
                  </a:lnTo>
                  <a:lnTo>
                    <a:pt x="906" y="960"/>
                  </a:lnTo>
                  <a:lnTo>
                    <a:pt x="894" y="948"/>
                  </a:lnTo>
                  <a:lnTo>
                    <a:pt x="882" y="930"/>
                  </a:lnTo>
                  <a:lnTo>
                    <a:pt x="870" y="918"/>
                  </a:lnTo>
                  <a:lnTo>
                    <a:pt x="864" y="900"/>
                  </a:lnTo>
                  <a:lnTo>
                    <a:pt x="864" y="882"/>
                  </a:lnTo>
                  <a:lnTo>
                    <a:pt x="828" y="882"/>
                  </a:lnTo>
                  <a:lnTo>
                    <a:pt x="822" y="888"/>
                  </a:lnTo>
                  <a:lnTo>
                    <a:pt x="816" y="888"/>
                  </a:lnTo>
                  <a:lnTo>
                    <a:pt x="816" y="894"/>
                  </a:lnTo>
                  <a:lnTo>
                    <a:pt x="804" y="894"/>
                  </a:lnTo>
                  <a:lnTo>
                    <a:pt x="798" y="888"/>
                  </a:lnTo>
                  <a:lnTo>
                    <a:pt x="798" y="882"/>
                  </a:lnTo>
                  <a:lnTo>
                    <a:pt x="786" y="888"/>
                  </a:lnTo>
                  <a:lnTo>
                    <a:pt x="786" y="858"/>
                  </a:lnTo>
                  <a:lnTo>
                    <a:pt x="780" y="840"/>
                  </a:lnTo>
                  <a:lnTo>
                    <a:pt x="780" y="828"/>
                  </a:lnTo>
                  <a:lnTo>
                    <a:pt x="786" y="816"/>
                  </a:lnTo>
                  <a:lnTo>
                    <a:pt x="786" y="804"/>
                  </a:lnTo>
                  <a:lnTo>
                    <a:pt x="792" y="798"/>
                  </a:lnTo>
                  <a:lnTo>
                    <a:pt x="792" y="780"/>
                  </a:lnTo>
                  <a:lnTo>
                    <a:pt x="786" y="768"/>
                  </a:lnTo>
                  <a:lnTo>
                    <a:pt x="786" y="756"/>
                  </a:lnTo>
                  <a:lnTo>
                    <a:pt x="732" y="804"/>
                  </a:lnTo>
                  <a:lnTo>
                    <a:pt x="672" y="810"/>
                  </a:lnTo>
                  <a:lnTo>
                    <a:pt x="672" y="804"/>
                  </a:lnTo>
                  <a:lnTo>
                    <a:pt x="666" y="798"/>
                  </a:lnTo>
                  <a:lnTo>
                    <a:pt x="660" y="786"/>
                  </a:lnTo>
                  <a:lnTo>
                    <a:pt x="660" y="774"/>
                  </a:lnTo>
                  <a:lnTo>
                    <a:pt x="654" y="768"/>
                  </a:lnTo>
                  <a:lnTo>
                    <a:pt x="648" y="768"/>
                  </a:lnTo>
                  <a:lnTo>
                    <a:pt x="636" y="762"/>
                  </a:lnTo>
                  <a:lnTo>
                    <a:pt x="594" y="762"/>
                  </a:lnTo>
                  <a:lnTo>
                    <a:pt x="600" y="756"/>
                  </a:lnTo>
                  <a:lnTo>
                    <a:pt x="612" y="750"/>
                  </a:lnTo>
                  <a:lnTo>
                    <a:pt x="618" y="738"/>
                  </a:lnTo>
                  <a:lnTo>
                    <a:pt x="624" y="732"/>
                  </a:lnTo>
                  <a:lnTo>
                    <a:pt x="600" y="708"/>
                  </a:lnTo>
                  <a:lnTo>
                    <a:pt x="588" y="702"/>
                  </a:lnTo>
                  <a:lnTo>
                    <a:pt x="576" y="690"/>
                  </a:lnTo>
                  <a:lnTo>
                    <a:pt x="564" y="666"/>
                  </a:lnTo>
                  <a:lnTo>
                    <a:pt x="558" y="660"/>
                  </a:lnTo>
                  <a:lnTo>
                    <a:pt x="558" y="654"/>
                  </a:lnTo>
                  <a:lnTo>
                    <a:pt x="552" y="630"/>
                  </a:lnTo>
                  <a:lnTo>
                    <a:pt x="540" y="624"/>
                  </a:lnTo>
                  <a:lnTo>
                    <a:pt x="534" y="618"/>
                  </a:lnTo>
                  <a:lnTo>
                    <a:pt x="534" y="606"/>
                  </a:lnTo>
                  <a:lnTo>
                    <a:pt x="540" y="600"/>
                  </a:lnTo>
                  <a:lnTo>
                    <a:pt x="552" y="594"/>
                  </a:lnTo>
                  <a:lnTo>
                    <a:pt x="546" y="588"/>
                  </a:lnTo>
                  <a:lnTo>
                    <a:pt x="546" y="564"/>
                  </a:lnTo>
                  <a:lnTo>
                    <a:pt x="552" y="552"/>
                  </a:lnTo>
                  <a:lnTo>
                    <a:pt x="582" y="522"/>
                  </a:lnTo>
                  <a:lnTo>
                    <a:pt x="588" y="528"/>
                  </a:lnTo>
                  <a:lnTo>
                    <a:pt x="594" y="528"/>
                  </a:lnTo>
                  <a:lnTo>
                    <a:pt x="588" y="522"/>
                  </a:lnTo>
                  <a:lnTo>
                    <a:pt x="588" y="504"/>
                  </a:lnTo>
                  <a:lnTo>
                    <a:pt x="582" y="498"/>
                  </a:lnTo>
                  <a:lnTo>
                    <a:pt x="582" y="486"/>
                  </a:lnTo>
                  <a:lnTo>
                    <a:pt x="600" y="468"/>
                  </a:lnTo>
                  <a:lnTo>
                    <a:pt x="600" y="414"/>
                  </a:lnTo>
                  <a:lnTo>
                    <a:pt x="624" y="414"/>
                  </a:lnTo>
                  <a:lnTo>
                    <a:pt x="624" y="408"/>
                  </a:lnTo>
                  <a:lnTo>
                    <a:pt x="630" y="402"/>
                  </a:lnTo>
                  <a:lnTo>
                    <a:pt x="630" y="396"/>
                  </a:lnTo>
                  <a:lnTo>
                    <a:pt x="642" y="384"/>
                  </a:lnTo>
                  <a:lnTo>
                    <a:pt x="654" y="378"/>
                  </a:lnTo>
                  <a:lnTo>
                    <a:pt x="660" y="372"/>
                  </a:lnTo>
                  <a:lnTo>
                    <a:pt x="672" y="366"/>
                  </a:lnTo>
                  <a:lnTo>
                    <a:pt x="702" y="366"/>
                  </a:lnTo>
                  <a:lnTo>
                    <a:pt x="708" y="354"/>
                  </a:lnTo>
                  <a:lnTo>
                    <a:pt x="738" y="360"/>
                  </a:lnTo>
                  <a:lnTo>
                    <a:pt x="744" y="354"/>
                  </a:lnTo>
                  <a:lnTo>
                    <a:pt x="750" y="342"/>
                  </a:lnTo>
                  <a:lnTo>
                    <a:pt x="756" y="336"/>
                  </a:lnTo>
                  <a:lnTo>
                    <a:pt x="774" y="336"/>
                  </a:lnTo>
                  <a:lnTo>
                    <a:pt x="786" y="348"/>
                  </a:lnTo>
                  <a:lnTo>
                    <a:pt x="786" y="354"/>
                  </a:lnTo>
                  <a:lnTo>
                    <a:pt x="804" y="354"/>
                  </a:lnTo>
                  <a:lnTo>
                    <a:pt x="816" y="342"/>
                  </a:lnTo>
                  <a:lnTo>
                    <a:pt x="798" y="330"/>
                  </a:lnTo>
                  <a:lnTo>
                    <a:pt x="786" y="312"/>
                  </a:lnTo>
                  <a:lnTo>
                    <a:pt x="768" y="312"/>
                  </a:lnTo>
                  <a:lnTo>
                    <a:pt x="762" y="306"/>
                  </a:lnTo>
                  <a:lnTo>
                    <a:pt x="762" y="288"/>
                  </a:lnTo>
                  <a:lnTo>
                    <a:pt x="774" y="264"/>
                  </a:lnTo>
                  <a:lnTo>
                    <a:pt x="774" y="258"/>
                  </a:lnTo>
                  <a:lnTo>
                    <a:pt x="780" y="252"/>
                  </a:lnTo>
                  <a:lnTo>
                    <a:pt x="786" y="252"/>
                  </a:lnTo>
                  <a:lnTo>
                    <a:pt x="792" y="246"/>
                  </a:lnTo>
                  <a:lnTo>
                    <a:pt x="798" y="234"/>
                  </a:lnTo>
                  <a:lnTo>
                    <a:pt x="798" y="216"/>
                  </a:lnTo>
                  <a:lnTo>
                    <a:pt x="792" y="210"/>
                  </a:lnTo>
                  <a:lnTo>
                    <a:pt x="780" y="204"/>
                  </a:lnTo>
                  <a:lnTo>
                    <a:pt x="756" y="204"/>
                  </a:lnTo>
                  <a:lnTo>
                    <a:pt x="750" y="198"/>
                  </a:lnTo>
                  <a:lnTo>
                    <a:pt x="744" y="186"/>
                  </a:lnTo>
                  <a:lnTo>
                    <a:pt x="744" y="180"/>
                  </a:lnTo>
                  <a:lnTo>
                    <a:pt x="732" y="180"/>
                  </a:lnTo>
                  <a:lnTo>
                    <a:pt x="726" y="186"/>
                  </a:lnTo>
                  <a:lnTo>
                    <a:pt x="714" y="192"/>
                  </a:lnTo>
                  <a:lnTo>
                    <a:pt x="702" y="192"/>
                  </a:lnTo>
                  <a:lnTo>
                    <a:pt x="696" y="186"/>
                  </a:lnTo>
                  <a:lnTo>
                    <a:pt x="690" y="186"/>
                  </a:lnTo>
                  <a:lnTo>
                    <a:pt x="684" y="180"/>
                  </a:lnTo>
                  <a:lnTo>
                    <a:pt x="660" y="180"/>
                  </a:lnTo>
                  <a:lnTo>
                    <a:pt x="648" y="192"/>
                  </a:lnTo>
                  <a:lnTo>
                    <a:pt x="648" y="204"/>
                  </a:lnTo>
                  <a:lnTo>
                    <a:pt x="612" y="204"/>
                  </a:lnTo>
                  <a:lnTo>
                    <a:pt x="588" y="198"/>
                  </a:lnTo>
                  <a:lnTo>
                    <a:pt x="576" y="192"/>
                  </a:lnTo>
                  <a:lnTo>
                    <a:pt x="576" y="168"/>
                  </a:lnTo>
                  <a:lnTo>
                    <a:pt x="582" y="162"/>
                  </a:lnTo>
                  <a:lnTo>
                    <a:pt x="582" y="156"/>
                  </a:lnTo>
                  <a:lnTo>
                    <a:pt x="576" y="150"/>
                  </a:lnTo>
                  <a:lnTo>
                    <a:pt x="564" y="144"/>
                  </a:lnTo>
                  <a:lnTo>
                    <a:pt x="552" y="144"/>
                  </a:lnTo>
                  <a:lnTo>
                    <a:pt x="552" y="138"/>
                  </a:lnTo>
                  <a:lnTo>
                    <a:pt x="546" y="132"/>
                  </a:lnTo>
                  <a:lnTo>
                    <a:pt x="546" y="108"/>
                  </a:lnTo>
                  <a:lnTo>
                    <a:pt x="540" y="102"/>
                  </a:lnTo>
                  <a:lnTo>
                    <a:pt x="528" y="102"/>
                  </a:lnTo>
                  <a:lnTo>
                    <a:pt x="516" y="84"/>
                  </a:lnTo>
                  <a:lnTo>
                    <a:pt x="498" y="84"/>
                  </a:lnTo>
                  <a:lnTo>
                    <a:pt x="486" y="48"/>
                  </a:lnTo>
                  <a:lnTo>
                    <a:pt x="480" y="42"/>
                  </a:lnTo>
                  <a:lnTo>
                    <a:pt x="468" y="36"/>
                  </a:lnTo>
                  <a:lnTo>
                    <a:pt x="450" y="18"/>
                  </a:lnTo>
                  <a:lnTo>
                    <a:pt x="438" y="12"/>
                  </a:lnTo>
                  <a:lnTo>
                    <a:pt x="426" y="0"/>
                  </a:lnTo>
                  <a:lnTo>
                    <a:pt x="396" y="0"/>
                  </a:lnTo>
                  <a:lnTo>
                    <a:pt x="414" y="0"/>
                  </a:lnTo>
                  <a:lnTo>
                    <a:pt x="414" y="24"/>
                  </a:lnTo>
                  <a:lnTo>
                    <a:pt x="408" y="24"/>
                  </a:lnTo>
                  <a:lnTo>
                    <a:pt x="408" y="30"/>
                  </a:lnTo>
                  <a:lnTo>
                    <a:pt x="402" y="30"/>
                  </a:lnTo>
                  <a:lnTo>
                    <a:pt x="426" y="48"/>
                  </a:lnTo>
                  <a:lnTo>
                    <a:pt x="426" y="78"/>
                  </a:lnTo>
                  <a:lnTo>
                    <a:pt x="414" y="84"/>
                  </a:lnTo>
                  <a:lnTo>
                    <a:pt x="402" y="126"/>
                  </a:lnTo>
                  <a:lnTo>
                    <a:pt x="396" y="138"/>
                  </a:lnTo>
                  <a:lnTo>
                    <a:pt x="384" y="150"/>
                  </a:lnTo>
                  <a:lnTo>
                    <a:pt x="378" y="162"/>
                  </a:lnTo>
                  <a:lnTo>
                    <a:pt x="366" y="174"/>
                  </a:lnTo>
                  <a:lnTo>
                    <a:pt x="354" y="192"/>
                  </a:lnTo>
                  <a:lnTo>
                    <a:pt x="336" y="204"/>
                  </a:lnTo>
                  <a:lnTo>
                    <a:pt x="276" y="234"/>
                  </a:lnTo>
                  <a:lnTo>
                    <a:pt x="258" y="240"/>
                  </a:lnTo>
                  <a:lnTo>
                    <a:pt x="240" y="252"/>
                  </a:lnTo>
                  <a:lnTo>
                    <a:pt x="222" y="270"/>
                  </a:lnTo>
                  <a:lnTo>
                    <a:pt x="222" y="276"/>
                  </a:lnTo>
                  <a:lnTo>
                    <a:pt x="210" y="282"/>
                  </a:lnTo>
                  <a:lnTo>
                    <a:pt x="210" y="300"/>
                  </a:lnTo>
                  <a:lnTo>
                    <a:pt x="198" y="312"/>
                  </a:lnTo>
                  <a:lnTo>
                    <a:pt x="198" y="336"/>
                  </a:lnTo>
                  <a:lnTo>
                    <a:pt x="192" y="348"/>
                  </a:lnTo>
                  <a:lnTo>
                    <a:pt x="192" y="378"/>
                  </a:lnTo>
                  <a:lnTo>
                    <a:pt x="174" y="378"/>
                  </a:lnTo>
                  <a:lnTo>
                    <a:pt x="168" y="384"/>
                  </a:lnTo>
                  <a:lnTo>
                    <a:pt x="168" y="390"/>
                  </a:lnTo>
                  <a:lnTo>
                    <a:pt x="162" y="396"/>
                  </a:lnTo>
                  <a:lnTo>
                    <a:pt x="162" y="402"/>
                  </a:lnTo>
                  <a:lnTo>
                    <a:pt x="144" y="402"/>
                  </a:lnTo>
                  <a:lnTo>
                    <a:pt x="138" y="390"/>
                  </a:lnTo>
                  <a:lnTo>
                    <a:pt x="138" y="372"/>
                  </a:lnTo>
                  <a:lnTo>
                    <a:pt x="132" y="366"/>
                  </a:lnTo>
                  <a:lnTo>
                    <a:pt x="132" y="360"/>
                  </a:lnTo>
                  <a:lnTo>
                    <a:pt x="102" y="360"/>
                  </a:lnTo>
                  <a:lnTo>
                    <a:pt x="90" y="348"/>
                  </a:lnTo>
                  <a:lnTo>
                    <a:pt x="78" y="360"/>
                  </a:lnTo>
                  <a:lnTo>
                    <a:pt x="66" y="366"/>
                  </a:lnTo>
                  <a:lnTo>
                    <a:pt x="60" y="366"/>
                  </a:lnTo>
                  <a:lnTo>
                    <a:pt x="54" y="360"/>
                  </a:lnTo>
                  <a:lnTo>
                    <a:pt x="66" y="348"/>
                  </a:lnTo>
                  <a:lnTo>
                    <a:pt x="54" y="336"/>
                  </a:lnTo>
                  <a:lnTo>
                    <a:pt x="60" y="330"/>
                  </a:lnTo>
                  <a:lnTo>
                    <a:pt x="66" y="318"/>
                  </a:lnTo>
                  <a:lnTo>
                    <a:pt x="78" y="312"/>
                  </a:lnTo>
                  <a:lnTo>
                    <a:pt x="84" y="300"/>
                  </a:lnTo>
                  <a:lnTo>
                    <a:pt x="90" y="294"/>
                  </a:lnTo>
                  <a:lnTo>
                    <a:pt x="90" y="288"/>
                  </a:lnTo>
                  <a:lnTo>
                    <a:pt x="84" y="288"/>
                  </a:lnTo>
                  <a:lnTo>
                    <a:pt x="72" y="282"/>
                  </a:lnTo>
                  <a:lnTo>
                    <a:pt x="66" y="282"/>
                  </a:lnTo>
                  <a:lnTo>
                    <a:pt x="6" y="342"/>
                  </a:lnTo>
                  <a:lnTo>
                    <a:pt x="0" y="354"/>
                  </a:lnTo>
                  <a:lnTo>
                    <a:pt x="0" y="390"/>
                  </a:lnTo>
                  <a:lnTo>
                    <a:pt x="6" y="396"/>
                  </a:lnTo>
                  <a:lnTo>
                    <a:pt x="18" y="396"/>
                  </a:lnTo>
                  <a:lnTo>
                    <a:pt x="12" y="420"/>
                  </a:lnTo>
                  <a:lnTo>
                    <a:pt x="36" y="444"/>
                  </a:lnTo>
                  <a:lnTo>
                    <a:pt x="36" y="462"/>
                  </a:lnTo>
                  <a:lnTo>
                    <a:pt x="12" y="486"/>
                  </a:lnTo>
                  <a:lnTo>
                    <a:pt x="12" y="492"/>
                  </a:lnTo>
                  <a:lnTo>
                    <a:pt x="18" y="504"/>
                  </a:lnTo>
                  <a:lnTo>
                    <a:pt x="24" y="510"/>
                  </a:lnTo>
                  <a:lnTo>
                    <a:pt x="36" y="516"/>
                  </a:lnTo>
                  <a:lnTo>
                    <a:pt x="54" y="522"/>
                  </a:lnTo>
                  <a:lnTo>
                    <a:pt x="66" y="522"/>
                  </a:lnTo>
                  <a:lnTo>
                    <a:pt x="108" y="564"/>
                  </a:lnTo>
                  <a:lnTo>
                    <a:pt x="114" y="576"/>
                  </a:lnTo>
                  <a:lnTo>
                    <a:pt x="132" y="594"/>
                  </a:lnTo>
                  <a:lnTo>
                    <a:pt x="138" y="612"/>
                  </a:lnTo>
                  <a:lnTo>
                    <a:pt x="144" y="624"/>
                  </a:lnTo>
                  <a:lnTo>
                    <a:pt x="144" y="642"/>
                  </a:lnTo>
                  <a:lnTo>
                    <a:pt x="150" y="648"/>
                  </a:lnTo>
                  <a:lnTo>
                    <a:pt x="156" y="660"/>
                  </a:lnTo>
                  <a:lnTo>
                    <a:pt x="168" y="666"/>
                  </a:lnTo>
                  <a:lnTo>
                    <a:pt x="174" y="678"/>
                  </a:lnTo>
                  <a:lnTo>
                    <a:pt x="192" y="696"/>
                  </a:lnTo>
                  <a:lnTo>
                    <a:pt x="204" y="720"/>
                  </a:lnTo>
                  <a:lnTo>
                    <a:pt x="216" y="732"/>
                  </a:lnTo>
                  <a:lnTo>
                    <a:pt x="222" y="744"/>
                  </a:lnTo>
                  <a:lnTo>
                    <a:pt x="234" y="762"/>
                  </a:lnTo>
                  <a:lnTo>
                    <a:pt x="240" y="768"/>
                  </a:lnTo>
                  <a:lnTo>
                    <a:pt x="246" y="780"/>
                  </a:lnTo>
                  <a:lnTo>
                    <a:pt x="252" y="822"/>
                  </a:lnTo>
                  <a:lnTo>
                    <a:pt x="252" y="828"/>
                  </a:lnTo>
                  <a:lnTo>
                    <a:pt x="258" y="834"/>
                  </a:lnTo>
                  <a:lnTo>
                    <a:pt x="264" y="846"/>
                  </a:lnTo>
                  <a:lnTo>
                    <a:pt x="270" y="864"/>
                  </a:lnTo>
                  <a:lnTo>
                    <a:pt x="282" y="876"/>
                  </a:lnTo>
                  <a:lnTo>
                    <a:pt x="288" y="894"/>
                  </a:lnTo>
                  <a:lnTo>
                    <a:pt x="294" y="906"/>
                  </a:lnTo>
                  <a:lnTo>
                    <a:pt x="294" y="918"/>
                  </a:lnTo>
                  <a:lnTo>
                    <a:pt x="300" y="924"/>
                  </a:lnTo>
                  <a:lnTo>
                    <a:pt x="312" y="924"/>
                  </a:lnTo>
                  <a:lnTo>
                    <a:pt x="324" y="936"/>
                  </a:lnTo>
                  <a:lnTo>
                    <a:pt x="324" y="948"/>
                  </a:lnTo>
                  <a:lnTo>
                    <a:pt x="330" y="954"/>
                  </a:lnTo>
                  <a:lnTo>
                    <a:pt x="330" y="966"/>
                  </a:lnTo>
                  <a:lnTo>
                    <a:pt x="336" y="984"/>
                  </a:lnTo>
                  <a:lnTo>
                    <a:pt x="360" y="1014"/>
                  </a:lnTo>
                  <a:lnTo>
                    <a:pt x="378" y="1050"/>
                  </a:lnTo>
                  <a:lnTo>
                    <a:pt x="396" y="1074"/>
                  </a:lnTo>
                  <a:lnTo>
                    <a:pt x="402" y="1086"/>
                  </a:lnTo>
                  <a:lnTo>
                    <a:pt x="408" y="1104"/>
                  </a:lnTo>
                  <a:lnTo>
                    <a:pt x="408" y="1116"/>
                  </a:lnTo>
                  <a:lnTo>
                    <a:pt x="402" y="1128"/>
                  </a:lnTo>
                  <a:lnTo>
                    <a:pt x="402" y="1146"/>
                  </a:lnTo>
                  <a:lnTo>
                    <a:pt x="414" y="1158"/>
                  </a:lnTo>
                  <a:lnTo>
                    <a:pt x="420" y="1170"/>
                  </a:lnTo>
                  <a:lnTo>
                    <a:pt x="444" y="1194"/>
                  </a:lnTo>
                  <a:lnTo>
                    <a:pt x="456" y="1200"/>
                  </a:lnTo>
                  <a:lnTo>
                    <a:pt x="468" y="1212"/>
                  </a:lnTo>
                  <a:lnTo>
                    <a:pt x="474" y="1224"/>
                  </a:lnTo>
                  <a:lnTo>
                    <a:pt x="498" y="1248"/>
                  </a:lnTo>
                  <a:lnTo>
                    <a:pt x="516" y="1260"/>
                  </a:lnTo>
                  <a:lnTo>
                    <a:pt x="546" y="1278"/>
                  </a:lnTo>
                  <a:lnTo>
                    <a:pt x="576" y="1290"/>
                  </a:lnTo>
                  <a:lnTo>
                    <a:pt x="600" y="1302"/>
                  </a:lnTo>
                  <a:lnTo>
                    <a:pt x="642" y="1320"/>
                  </a:lnTo>
                  <a:lnTo>
                    <a:pt x="696" y="1350"/>
                  </a:lnTo>
                  <a:lnTo>
                    <a:pt x="708" y="1362"/>
                  </a:lnTo>
                  <a:lnTo>
                    <a:pt x="726" y="1374"/>
                  </a:lnTo>
                  <a:lnTo>
                    <a:pt x="738" y="1380"/>
                  </a:lnTo>
                  <a:lnTo>
                    <a:pt x="750" y="1392"/>
                  </a:lnTo>
                  <a:lnTo>
                    <a:pt x="774" y="1404"/>
                  </a:lnTo>
                  <a:lnTo>
                    <a:pt x="780" y="1428"/>
                  </a:lnTo>
                  <a:lnTo>
                    <a:pt x="792" y="1434"/>
                  </a:lnTo>
                  <a:lnTo>
                    <a:pt x="798" y="1446"/>
                  </a:lnTo>
                  <a:lnTo>
                    <a:pt x="810" y="1452"/>
                  </a:lnTo>
                  <a:lnTo>
                    <a:pt x="816" y="1458"/>
                  </a:lnTo>
                  <a:lnTo>
                    <a:pt x="840" y="1470"/>
                  </a:lnTo>
                  <a:lnTo>
                    <a:pt x="846" y="1482"/>
                  </a:lnTo>
                  <a:lnTo>
                    <a:pt x="858" y="1488"/>
                  </a:lnTo>
                  <a:lnTo>
                    <a:pt x="894" y="1464"/>
                  </a:lnTo>
                  <a:lnTo>
                    <a:pt x="900" y="1458"/>
                  </a:lnTo>
                  <a:lnTo>
                    <a:pt x="900" y="1440"/>
                  </a:lnTo>
                  <a:lnTo>
                    <a:pt x="894" y="1428"/>
                  </a:lnTo>
                  <a:lnTo>
                    <a:pt x="912" y="1416"/>
                  </a:lnTo>
                  <a:lnTo>
                    <a:pt x="900" y="1392"/>
                  </a:lnTo>
                  <a:lnTo>
                    <a:pt x="918" y="1374"/>
                  </a:lnTo>
                  <a:lnTo>
                    <a:pt x="930" y="1368"/>
                  </a:lnTo>
                  <a:lnTo>
                    <a:pt x="942" y="1344"/>
                  </a:lnTo>
                  <a:lnTo>
                    <a:pt x="942" y="1332"/>
                  </a:lnTo>
                  <a:lnTo>
                    <a:pt x="930" y="13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6" name="Paraguay" descr="© INSCALE GmbH, 05.05.2010&#10;http://www.presentationload.com/">
              <a:extLst>
                <a:ext uri="{FF2B5EF4-FFF2-40B4-BE49-F238E27FC236}">
                  <a16:creationId xmlns:a16="http://schemas.microsoft.com/office/drawing/2014/main" id="{B18EF051-9C3A-A999-7FF9-A6BBA2483BA0}"/>
                </a:ext>
              </a:extLst>
            </p:cNvPr>
            <p:cNvSpPr>
              <a:spLocks/>
            </p:cNvSpPr>
            <p:nvPr/>
          </p:nvSpPr>
          <p:spPr bwMode="gray">
            <a:xfrm>
              <a:off x="3551474" y="5116983"/>
              <a:ext cx="282143" cy="319024"/>
            </a:xfrm>
            <a:custGeom>
              <a:avLst/>
              <a:gdLst>
                <a:gd name="T0" fmla="*/ 2147483647 w 600"/>
                <a:gd name="T1" fmla="*/ 2147483647 h 678"/>
                <a:gd name="T2" fmla="*/ 2147483647 w 600"/>
                <a:gd name="T3" fmla="*/ 2147483647 h 678"/>
                <a:gd name="T4" fmla="*/ 2147483647 w 600"/>
                <a:gd name="T5" fmla="*/ 2147483647 h 678"/>
                <a:gd name="T6" fmla="*/ 2147483647 w 600"/>
                <a:gd name="T7" fmla="*/ 2147483647 h 678"/>
                <a:gd name="T8" fmla="*/ 2147483647 w 600"/>
                <a:gd name="T9" fmla="*/ 2147483647 h 678"/>
                <a:gd name="T10" fmla="*/ 2147483647 w 600"/>
                <a:gd name="T11" fmla="*/ 2147483647 h 678"/>
                <a:gd name="T12" fmla="*/ 2147483647 w 600"/>
                <a:gd name="T13" fmla="*/ 2147483647 h 678"/>
                <a:gd name="T14" fmla="*/ 2147483647 w 600"/>
                <a:gd name="T15" fmla="*/ 2147483647 h 678"/>
                <a:gd name="T16" fmla="*/ 2147483647 w 600"/>
                <a:gd name="T17" fmla="*/ 2147483647 h 678"/>
                <a:gd name="T18" fmla="*/ 2147483647 w 600"/>
                <a:gd name="T19" fmla="*/ 2147483647 h 678"/>
                <a:gd name="T20" fmla="*/ 2147483647 w 600"/>
                <a:gd name="T21" fmla="*/ 2147483647 h 678"/>
                <a:gd name="T22" fmla="*/ 2147483647 w 600"/>
                <a:gd name="T23" fmla="*/ 2147483647 h 678"/>
                <a:gd name="T24" fmla="*/ 2147483647 w 600"/>
                <a:gd name="T25" fmla="*/ 2147483647 h 678"/>
                <a:gd name="T26" fmla="*/ 2147483647 w 600"/>
                <a:gd name="T27" fmla="*/ 2147483647 h 678"/>
                <a:gd name="T28" fmla="*/ 2147483647 w 600"/>
                <a:gd name="T29" fmla="*/ 2147483647 h 678"/>
                <a:gd name="T30" fmla="*/ 2147483647 w 600"/>
                <a:gd name="T31" fmla="*/ 2147483647 h 678"/>
                <a:gd name="T32" fmla="*/ 2147483647 w 600"/>
                <a:gd name="T33" fmla="*/ 2147483647 h 678"/>
                <a:gd name="T34" fmla="*/ 2147483647 w 600"/>
                <a:gd name="T35" fmla="*/ 2147483647 h 678"/>
                <a:gd name="T36" fmla="*/ 2147483647 w 600"/>
                <a:gd name="T37" fmla="*/ 2147483647 h 678"/>
                <a:gd name="T38" fmla="*/ 2147483647 w 600"/>
                <a:gd name="T39" fmla="*/ 2147483647 h 678"/>
                <a:gd name="T40" fmla="*/ 2147483647 w 600"/>
                <a:gd name="T41" fmla="*/ 2147483647 h 678"/>
                <a:gd name="T42" fmla="*/ 2147483647 w 600"/>
                <a:gd name="T43" fmla="*/ 2147483647 h 678"/>
                <a:gd name="T44" fmla="*/ 2147483647 w 600"/>
                <a:gd name="T45" fmla="*/ 2147483647 h 678"/>
                <a:gd name="T46" fmla="*/ 2147483647 w 600"/>
                <a:gd name="T47" fmla="*/ 2147483647 h 678"/>
                <a:gd name="T48" fmla="*/ 2147483647 w 600"/>
                <a:gd name="T49" fmla="*/ 2147483647 h 678"/>
                <a:gd name="T50" fmla="*/ 2147483647 w 600"/>
                <a:gd name="T51" fmla="*/ 2147483647 h 678"/>
                <a:gd name="T52" fmla="*/ 2147483647 w 600"/>
                <a:gd name="T53" fmla="*/ 0 h 678"/>
                <a:gd name="T54" fmla="*/ 2147483647 w 600"/>
                <a:gd name="T55" fmla="*/ 2147483647 h 678"/>
                <a:gd name="T56" fmla="*/ 2147483647 w 600"/>
                <a:gd name="T57" fmla="*/ 2147483647 h 678"/>
                <a:gd name="T58" fmla="*/ 0 w 600"/>
                <a:gd name="T59" fmla="*/ 2147483647 h 678"/>
                <a:gd name="T60" fmla="*/ 2147483647 w 600"/>
                <a:gd name="T61" fmla="*/ 2147483647 h 678"/>
                <a:gd name="T62" fmla="*/ 2147483647 w 600"/>
                <a:gd name="T63" fmla="*/ 2147483647 h 678"/>
                <a:gd name="T64" fmla="*/ 2147483647 w 600"/>
                <a:gd name="T65" fmla="*/ 2147483647 h 678"/>
                <a:gd name="T66" fmla="*/ 2147483647 w 600"/>
                <a:gd name="T67" fmla="*/ 2147483647 h 678"/>
                <a:gd name="T68" fmla="*/ 2147483647 w 600"/>
                <a:gd name="T69" fmla="*/ 2147483647 h 678"/>
                <a:gd name="T70" fmla="*/ 2147483647 w 600"/>
                <a:gd name="T71" fmla="*/ 2147483647 h 678"/>
                <a:gd name="T72" fmla="*/ 2147483647 w 600"/>
                <a:gd name="T73" fmla="*/ 2147483647 h 678"/>
                <a:gd name="T74" fmla="*/ 2147483647 w 600"/>
                <a:gd name="T75" fmla="*/ 2147483647 h 678"/>
                <a:gd name="T76" fmla="*/ 2147483647 w 600"/>
                <a:gd name="T77" fmla="*/ 2147483647 h 678"/>
                <a:gd name="T78" fmla="*/ 2147483647 w 600"/>
                <a:gd name="T79" fmla="*/ 2147483647 h 678"/>
                <a:gd name="T80" fmla="*/ 2147483647 w 600"/>
                <a:gd name="T81" fmla="*/ 2147483647 h 678"/>
                <a:gd name="T82" fmla="*/ 2147483647 w 600"/>
                <a:gd name="T83" fmla="*/ 2147483647 h 678"/>
                <a:gd name="T84" fmla="*/ 2147483647 w 600"/>
                <a:gd name="T85" fmla="*/ 2147483647 h 678"/>
                <a:gd name="T86" fmla="*/ 2147483647 w 600"/>
                <a:gd name="T87" fmla="*/ 2147483647 h 678"/>
                <a:gd name="T88" fmla="*/ 2147483647 w 600"/>
                <a:gd name="T89" fmla="*/ 2147483647 h 678"/>
                <a:gd name="T90" fmla="*/ 2147483647 w 600"/>
                <a:gd name="T91" fmla="*/ 2147483647 h 678"/>
                <a:gd name="T92" fmla="*/ 2147483647 w 600"/>
                <a:gd name="T93" fmla="*/ 2147483647 h 678"/>
                <a:gd name="T94" fmla="*/ 2147483647 w 600"/>
                <a:gd name="T95" fmla="*/ 2147483647 h 678"/>
                <a:gd name="T96" fmla="*/ 2147483647 w 600"/>
                <a:gd name="T97" fmla="*/ 2147483647 h 678"/>
                <a:gd name="T98" fmla="*/ 2147483647 w 600"/>
                <a:gd name="T99" fmla="*/ 2147483647 h 678"/>
                <a:gd name="T100" fmla="*/ 2147483647 w 600"/>
                <a:gd name="T101" fmla="*/ 2147483647 h 678"/>
                <a:gd name="T102" fmla="*/ 2147483647 w 600"/>
                <a:gd name="T103" fmla="*/ 2147483647 h 678"/>
                <a:gd name="T104" fmla="*/ 2147483647 w 600"/>
                <a:gd name="T105" fmla="*/ 2147483647 h 678"/>
                <a:gd name="T106" fmla="*/ 2147483647 w 600"/>
                <a:gd name="T107" fmla="*/ 2147483647 h 678"/>
                <a:gd name="T108" fmla="*/ 2147483647 w 600"/>
                <a:gd name="T109" fmla="*/ 2147483647 h 678"/>
                <a:gd name="T110" fmla="*/ 2147483647 w 600"/>
                <a:gd name="T111" fmla="*/ 2147483647 h 678"/>
                <a:gd name="T112" fmla="*/ 2147483647 w 600"/>
                <a:gd name="T113" fmla="*/ 2147483647 h 678"/>
                <a:gd name="T114" fmla="*/ 2147483647 w 600"/>
                <a:gd name="T115" fmla="*/ 2147483647 h 678"/>
                <a:gd name="T116" fmla="*/ 2147483647 w 600"/>
                <a:gd name="T117" fmla="*/ 2147483647 h 678"/>
                <a:gd name="T118" fmla="*/ 2147483647 w 600"/>
                <a:gd name="T119" fmla="*/ 2147483647 h 6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00"/>
                <a:gd name="T181" fmla="*/ 0 h 678"/>
                <a:gd name="T182" fmla="*/ 600 w 600"/>
                <a:gd name="T183" fmla="*/ 678 h 6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00" h="678">
                  <a:moveTo>
                    <a:pt x="480" y="660"/>
                  </a:moveTo>
                  <a:lnTo>
                    <a:pt x="492" y="678"/>
                  </a:lnTo>
                  <a:lnTo>
                    <a:pt x="492" y="660"/>
                  </a:lnTo>
                  <a:lnTo>
                    <a:pt x="498" y="654"/>
                  </a:lnTo>
                  <a:lnTo>
                    <a:pt x="510" y="654"/>
                  </a:lnTo>
                  <a:lnTo>
                    <a:pt x="516" y="660"/>
                  </a:lnTo>
                  <a:lnTo>
                    <a:pt x="516" y="666"/>
                  </a:lnTo>
                  <a:lnTo>
                    <a:pt x="522" y="660"/>
                  </a:lnTo>
                  <a:lnTo>
                    <a:pt x="534" y="636"/>
                  </a:lnTo>
                  <a:lnTo>
                    <a:pt x="546" y="624"/>
                  </a:lnTo>
                  <a:lnTo>
                    <a:pt x="552" y="624"/>
                  </a:lnTo>
                  <a:lnTo>
                    <a:pt x="558" y="618"/>
                  </a:lnTo>
                  <a:lnTo>
                    <a:pt x="570" y="612"/>
                  </a:lnTo>
                  <a:lnTo>
                    <a:pt x="576" y="600"/>
                  </a:lnTo>
                  <a:lnTo>
                    <a:pt x="588" y="594"/>
                  </a:lnTo>
                  <a:lnTo>
                    <a:pt x="588" y="516"/>
                  </a:lnTo>
                  <a:lnTo>
                    <a:pt x="582" y="498"/>
                  </a:lnTo>
                  <a:lnTo>
                    <a:pt x="582" y="486"/>
                  </a:lnTo>
                  <a:lnTo>
                    <a:pt x="588" y="474"/>
                  </a:lnTo>
                  <a:lnTo>
                    <a:pt x="588" y="468"/>
                  </a:lnTo>
                  <a:lnTo>
                    <a:pt x="594" y="462"/>
                  </a:lnTo>
                  <a:lnTo>
                    <a:pt x="594" y="432"/>
                  </a:lnTo>
                  <a:lnTo>
                    <a:pt x="600" y="414"/>
                  </a:lnTo>
                  <a:lnTo>
                    <a:pt x="600" y="396"/>
                  </a:lnTo>
                  <a:lnTo>
                    <a:pt x="594" y="384"/>
                  </a:lnTo>
                  <a:lnTo>
                    <a:pt x="582" y="372"/>
                  </a:lnTo>
                  <a:lnTo>
                    <a:pt x="570" y="366"/>
                  </a:lnTo>
                  <a:lnTo>
                    <a:pt x="558" y="366"/>
                  </a:lnTo>
                  <a:lnTo>
                    <a:pt x="540" y="384"/>
                  </a:lnTo>
                  <a:lnTo>
                    <a:pt x="528" y="384"/>
                  </a:lnTo>
                  <a:lnTo>
                    <a:pt x="516" y="378"/>
                  </a:lnTo>
                  <a:lnTo>
                    <a:pt x="504" y="354"/>
                  </a:lnTo>
                  <a:lnTo>
                    <a:pt x="504" y="336"/>
                  </a:lnTo>
                  <a:lnTo>
                    <a:pt x="498" y="318"/>
                  </a:lnTo>
                  <a:lnTo>
                    <a:pt x="498" y="294"/>
                  </a:lnTo>
                  <a:lnTo>
                    <a:pt x="492" y="276"/>
                  </a:lnTo>
                  <a:lnTo>
                    <a:pt x="492" y="252"/>
                  </a:lnTo>
                  <a:lnTo>
                    <a:pt x="486" y="246"/>
                  </a:lnTo>
                  <a:lnTo>
                    <a:pt x="474" y="240"/>
                  </a:lnTo>
                  <a:lnTo>
                    <a:pt x="402" y="240"/>
                  </a:lnTo>
                  <a:lnTo>
                    <a:pt x="360" y="234"/>
                  </a:lnTo>
                  <a:lnTo>
                    <a:pt x="324" y="222"/>
                  </a:lnTo>
                  <a:lnTo>
                    <a:pt x="318" y="216"/>
                  </a:lnTo>
                  <a:lnTo>
                    <a:pt x="312" y="204"/>
                  </a:lnTo>
                  <a:lnTo>
                    <a:pt x="312" y="162"/>
                  </a:lnTo>
                  <a:lnTo>
                    <a:pt x="318" y="150"/>
                  </a:lnTo>
                  <a:lnTo>
                    <a:pt x="318" y="132"/>
                  </a:lnTo>
                  <a:lnTo>
                    <a:pt x="306" y="132"/>
                  </a:lnTo>
                  <a:lnTo>
                    <a:pt x="306" y="96"/>
                  </a:lnTo>
                  <a:lnTo>
                    <a:pt x="294" y="90"/>
                  </a:lnTo>
                  <a:lnTo>
                    <a:pt x="288" y="84"/>
                  </a:lnTo>
                  <a:lnTo>
                    <a:pt x="288" y="78"/>
                  </a:lnTo>
                  <a:lnTo>
                    <a:pt x="270" y="42"/>
                  </a:lnTo>
                  <a:lnTo>
                    <a:pt x="216" y="0"/>
                  </a:lnTo>
                  <a:lnTo>
                    <a:pt x="138" y="12"/>
                  </a:lnTo>
                  <a:lnTo>
                    <a:pt x="36" y="30"/>
                  </a:lnTo>
                  <a:lnTo>
                    <a:pt x="30" y="60"/>
                  </a:lnTo>
                  <a:lnTo>
                    <a:pt x="18" y="72"/>
                  </a:lnTo>
                  <a:lnTo>
                    <a:pt x="6" y="78"/>
                  </a:lnTo>
                  <a:lnTo>
                    <a:pt x="0" y="84"/>
                  </a:lnTo>
                  <a:lnTo>
                    <a:pt x="0" y="96"/>
                  </a:lnTo>
                  <a:lnTo>
                    <a:pt x="12" y="120"/>
                  </a:lnTo>
                  <a:lnTo>
                    <a:pt x="12" y="126"/>
                  </a:lnTo>
                  <a:lnTo>
                    <a:pt x="18" y="132"/>
                  </a:lnTo>
                  <a:lnTo>
                    <a:pt x="18" y="156"/>
                  </a:lnTo>
                  <a:lnTo>
                    <a:pt x="6" y="228"/>
                  </a:lnTo>
                  <a:lnTo>
                    <a:pt x="6" y="246"/>
                  </a:lnTo>
                  <a:lnTo>
                    <a:pt x="24" y="264"/>
                  </a:lnTo>
                  <a:lnTo>
                    <a:pt x="24" y="270"/>
                  </a:lnTo>
                  <a:lnTo>
                    <a:pt x="30" y="276"/>
                  </a:lnTo>
                  <a:lnTo>
                    <a:pt x="36" y="288"/>
                  </a:lnTo>
                  <a:lnTo>
                    <a:pt x="48" y="294"/>
                  </a:lnTo>
                  <a:lnTo>
                    <a:pt x="54" y="306"/>
                  </a:lnTo>
                  <a:lnTo>
                    <a:pt x="60" y="312"/>
                  </a:lnTo>
                  <a:lnTo>
                    <a:pt x="84" y="324"/>
                  </a:lnTo>
                  <a:lnTo>
                    <a:pt x="102" y="342"/>
                  </a:lnTo>
                  <a:lnTo>
                    <a:pt x="114" y="348"/>
                  </a:lnTo>
                  <a:lnTo>
                    <a:pt x="120" y="366"/>
                  </a:lnTo>
                  <a:lnTo>
                    <a:pt x="126" y="366"/>
                  </a:lnTo>
                  <a:lnTo>
                    <a:pt x="132" y="372"/>
                  </a:lnTo>
                  <a:lnTo>
                    <a:pt x="168" y="390"/>
                  </a:lnTo>
                  <a:lnTo>
                    <a:pt x="198" y="390"/>
                  </a:lnTo>
                  <a:lnTo>
                    <a:pt x="210" y="396"/>
                  </a:lnTo>
                  <a:lnTo>
                    <a:pt x="216" y="402"/>
                  </a:lnTo>
                  <a:lnTo>
                    <a:pt x="228" y="408"/>
                  </a:lnTo>
                  <a:lnTo>
                    <a:pt x="234" y="414"/>
                  </a:lnTo>
                  <a:lnTo>
                    <a:pt x="240" y="414"/>
                  </a:lnTo>
                  <a:lnTo>
                    <a:pt x="246" y="420"/>
                  </a:lnTo>
                  <a:lnTo>
                    <a:pt x="258" y="426"/>
                  </a:lnTo>
                  <a:lnTo>
                    <a:pt x="276" y="438"/>
                  </a:lnTo>
                  <a:lnTo>
                    <a:pt x="312" y="456"/>
                  </a:lnTo>
                  <a:lnTo>
                    <a:pt x="318" y="462"/>
                  </a:lnTo>
                  <a:lnTo>
                    <a:pt x="330" y="462"/>
                  </a:lnTo>
                  <a:lnTo>
                    <a:pt x="342" y="468"/>
                  </a:lnTo>
                  <a:lnTo>
                    <a:pt x="360" y="474"/>
                  </a:lnTo>
                  <a:lnTo>
                    <a:pt x="372" y="480"/>
                  </a:lnTo>
                  <a:lnTo>
                    <a:pt x="378" y="486"/>
                  </a:lnTo>
                  <a:lnTo>
                    <a:pt x="372" y="492"/>
                  </a:lnTo>
                  <a:lnTo>
                    <a:pt x="372" y="504"/>
                  </a:lnTo>
                  <a:lnTo>
                    <a:pt x="366" y="510"/>
                  </a:lnTo>
                  <a:lnTo>
                    <a:pt x="360" y="522"/>
                  </a:lnTo>
                  <a:lnTo>
                    <a:pt x="366" y="528"/>
                  </a:lnTo>
                  <a:lnTo>
                    <a:pt x="372" y="540"/>
                  </a:lnTo>
                  <a:lnTo>
                    <a:pt x="372" y="546"/>
                  </a:lnTo>
                  <a:lnTo>
                    <a:pt x="366" y="552"/>
                  </a:lnTo>
                  <a:lnTo>
                    <a:pt x="348" y="552"/>
                  </a:lnTo>
                  <a:lnTo>
                    <a:pt x="348" y="588"/>
                  </a:lnTo>
                  <a:lnTo>
                    <a:pt x="342" y="594"/>
                  </a:lnTo>
                  <a:lnTo>
                    <a:pt x="336" y="606"/>
                  </a:lnTo>
                  <a:lnTo>
                    <a:pt x="330" y="612"/>
                  </a:lnTo>
                  <a:lnTo>
                    <a:pt x="324" y="624"/>
                  </a:lnTo>
                  <a:lnTo>
                    <a:pt x="324" y="636"/>
                  </a:lnTo>
                  <a:lnTo>
                    <a:pt x="330" y="642"/>
                  </a:lnTo>
                  <a:lnTo>
                    <a:pt x="354" y="642"/>
                  </a:lnTo>
                  <a:lnTo>
                    <a:pt x="366" y="636"/>
                  </a:lnTo>
                  <a:lnTo>
                    <a:pt x="372" y="636"/>
                  </a:lnTo>
                  <a:lnTo>
                    <a:pt x="384" y="642"/>
                  </a:lnTo>
                  <a:lnTo>
                    <a:pt x="390" y="648"/>
                  </a:lnTo>
                  <a:lnTo>
                    <a:pt x="402" y="654"/>
                  </a:lnTo>
                  <a:lnTo>
                    <a:pt x="420" y="660"/>
                  </a:lnTo>
                  <a:lnTo>
                    <a:pt x="480" y="6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7" name="Papua New Guinea" descr="© INSCALE GmbH, 05.05.2010&#10;http://www.presentationload.com/">
              <a:extLst>
                <a:ext uri="{FF2B5EF4-FFF2-40B4-BE49-F238E27FC236}">
                  <a16:creationId xmlns:a16="http://schemas.microsoft.com/office/drawing/2014/main" id="{D87C6ED1-6EC4-8659-D6DE-8FB2242245A1}"/>
                </a:ext>
              </a:extLst>
            </p:cNvPr>
            <p:cNvSpPr>
              <a:spLocks noEditPoints="1"/>
            </p:cNvSpPr>
            <p:nvPr/>
          </p:nvSpPr>
          <p:spPr bwMode="gray">
            <a:xfrm>
              <a:off x="10313686" y="4454960"/>
              <a:ext cx="512651" cy="342998"/>
            </a:xfrm>
            <a:custGeom>
              <a:avLst/>
              <a:gdLst>
                <a:gd name="T0" fmla="*/ 2147483647 w 1086"/>
                <a:gd name="T1" fmla="*/ 2147483647 h 726"/>
                <a:gd name="T2" fmla="*/ 2147483647 w 1086"/>
                <a:gd name="T3" fmla="*/ 2147483647 h 726"/>
                <a:gd name="T4" fmla="*/ 2147483647 w 1086"/>
                <a:gd name="T5" fmla="*/ 2147483647 h 726"/>
                <a:gd name="T6" fmla="*/ 2147483647 w 1086"/>
                <a:gd name="T7" fmla="*/ 2147483647 h 726"/>
                <a:gd name="T8" fmla="*/ 2147483647 w 1086"/>
                <a:gd name="T9" fmla="*/ 2147483647 h 726"/>
                <a:gd name="T10" fmla="*/ 2147483647 w 1086"/>
                <a:gd name="T11" fmla="*/ 2147483647 h 726"/>
                <a:gd name="T12" fmla="*/ 2147483647 w 1086"/>
                <a:gd name="T13" fmla="*/ 2147483647 h 726"/>
                <a:gd name="T14" fmla="*/ 2147483647 w 1086"/>
                <a:gd name="T15" fmla="*/ 2147483647 h 726"/>
                <a:gd name="T16" fmla="*/ 2147483647 w 1086"/>
                <a:gd name="T17" fmla="*/ 2147483647 h 726"/>
                <a:gd name="T18" fmla="*/ 2147483647 w 1086"/>
                <a:gd name="T19" fmla="*/ 2147483647 h 726"/>
                <a:gd name="T20" fmla="*/ 2147483647 w 1086"/>
                <a:gd name="T21" fmla="*/ 2147483647 h 726"/>
                <a:gd name="T22" fmla="*/ 2147483647 w 1086"/>
                <a:gd name="T23" fmla="*/ 2147483647 h 726"/>
                <a:gd name="T24" fmla="*/ 2147483647 w 1086"/>
                <a:gd name="T25" fmla="*/ 2147483647 h 726"/>
                <a:gd name="T26" fmla="*/ 2147483647 w 1086"/>
                <a:gd name="T27" fmla="*/ 2147483647 h 726"/>
                <a:gd name="T28" fmla="*/ 2147483647 w 1086"/>
                <a:gd name="T29" fmla="*/ 2147483647 h 726"/>
                <a:gd name="T30" fmla="*/ 2147483647 w 1086"/>
                <a:gd name="T31" fmla="*/ 2147483647 h 726"/>
                <a:gd name="T32" fmla="*/ 2147483647 w 1086"/>
                <a:gd name="T33" fmla="*/ 2147483647 h 726"/>
                <a:gd name="T34" fmla="*/ 2147483647 w 1086"/>
                <a:gd name="T35" fmla="*/ 2147483647 h 726"/>
                <a:gd name="T36" fmla="*/ 2147483647 w 1086"/>
                <a:gd name="T37" fmla="*/ 2147483647 h 726"/>
                <a:gd name="T38" fmla="*/ 2147483647 w 1086"/>
                <a:gd name="T39" fmla="*/ 2147483647 h 726"/>
                <a:gd name="T40" fmla="*/ 2147483647 w 1086"/>
                <a:gd name="T41" fmla="*/ 2147483647 h 726"/>
                <a:gd name="T42" fmla="*/ 2147483647 w 1086"/>
                <a:gd name="T43" fmla="*/ 2147483647 h 726"/>
                <a:gd name="T44" fmla="*/ 2147483647 w 1086"/>
                <a:gd name="T45" fmla="*/ 2147483647 h 726"/>
                <a:gd name="T46" fmla="*/ 2147483647 w 1086"/>
                <a:gd name="T47" fmla="*/ 2147483647 h 726"/>
                <a:gd name="T48" fmla="*/ 2147483647 w 1086"/>
                <a:gd name="T49" fmla="*/ 2147483647 h 726"/>
                <a:gd name="T50" fmla="*/ 2147483647 w 1086"/>
                <a:gd name="T51" fmla="*/ 2147483647 h 726"/>
                <a:gd name="T52" fmla="*/ 2147483647 w 1086"/>
                <a:gd name="T53" fmla="*/ 2147483647 h 726"/>
                <a:gd name="T54" fmla="*/ 2147483647 w 1086"/>
                <a:gd name="T55" fmla="*/ 2147483647 h 726"/>
                <a:gd name="T56" fmla="*/ 2147483647 w 1086"/>
                <a:gd name="T57" fmla="*/ 2147483647 h 726"/>
                <a:gd name="T58" fmla="*/ 2147483647 w 1086"/>
                <a:gd name="T59" fmla="*/ 2147483647 h 726"/>
                <a:gd name="T60" fmla="*/ 2147483647 w 1086"/>
                <a:gd name="T61" fmla="*/ 2147483647 h 726"/>
                <a:gd name="T62" fmla="*/ 2147483647 w 1086"/>
                <a:gd name="T63" fmla="*/ 2147483647 h 726"/>
                <a:gd name="T64" fmla="*/ 2147483647 w 1086"/>
                <a:gd name="T65" fmla="*/ 2147483647 h 726"/>
                <a:gd name="T66" fmla="*/ 2147483647 w 1086"/>
                <a:gd name="T67" fmla="*/ 2147483647 h 726"/>
                <a:gd name="T68" fmla="*/ 2147483647 w 1086"/>
                <a:gd name="T69" fmla="*/ 2147483647 h 726"/>
                <a:gd name="T70" fmla="*/ 2147483647 w 1086"/>
                <a:gd name="T71" fmla="*/ 2147483647 h 726"/>
                <a:gd name="T72" fmla="*/ 2147483647 w 1086"/>
                <a:gd name="T73" fmla="*/ 2147483647 h 726"/>
                <a:gd name="T74" fmla="*/ 2147483647 w 1086"/>
                <a:gd name="T75" fmla="*/ 2147483647 h 726"/>
                <a:gd name="T76" fmla="*/ 2147483647 w 1086"/>
                <a:gd name="T77" fmla="*/ 2147483647 h 726"/>
                <a:gd name="T78" fmla="*/ 2147483647 w 1086"/>
                <a:gd name="T79" fmla="*/ 2147483647 h 726"/>
                <a:gd name="T80" fmla="*/ 2147483647 w 1086"/>
                <a:gd name="T81" fmla="*/ 2147483647 h 726"/>
                <a:gd name="T82" fmla="*/ 2147483647 w 1086"/>
                <a:gd name="T83" fmla="*/ 2147483647 h 726"/>
                <a:gd name="T84" fmla="*/ 2147483647 w 1086"/>
                <a:gd name="T85" fmla="*/ 2147483647 h 726"/>
                <a:gd name="T86" fmla="*/ 2147483647 w 1086"/>
                <a:gd name="T87" fmla="*/ 2147483647 h 726"/>
                <a:gd name="T88" fmla="*/ 2147483647 w 1086"/>
                <a:gd name="T89" fmla="*/ 2147483647 h 726"/>
                <a:gd name="T90" fmla="*/ 2147483647 w 1086"/>
                <a:gd name="T91" fmla="*/ 2147483647 h 726"/>
                <a:gd name="T92" fmla="*/ 2147483647 w 1086"/>
                <a:gd name="T93" fmla="*/ 2147483647 h 726"/>
                <a:gd name="T94" fmla="*/ 2147483647 w 1086"/>
                <a:gd name="T95" fmla="*/ 2147483647 h 726"/>
                <a:gd name="T96" fmla="*/ 2147483647 w 1086"/>
                <a:gd name="T97" fmla="*/ 2147483647 h 726"/>
                <a:gd name="T98" fmla="*/ 2147483647 w 1086"/>
                <a:gd name="T99" fmla="*/ 2147483647 h 726"/>
                <a:gd name="T100" fmla="*/ 2147483647 w 1086"/>
                <a:gd name="T101" fmla="*/ 2147483647 h 726"/>
                <a:gd name="T102" fmla="*/ 2147483647 w 1086"/>
                <a:gd name="T103" fmla="*/ 2147483647 h 726"/>
                <a:gd name="T104" fmla="*/ 2147483647 w 1086"/>
                <a:gd name="T105" fmla="*/ 2147483647 h 726"/>
                <a:gd name="T106" fmla="*/ 2147483647 w 1086"/>
                <a:gd name="T107" fmla="*/ 2147483647 h 726"/>
                <a:gd name="T108" fmla="*/ 2147483647 w 1086"/>
                <a:gd name="T109" fmla="*/ 2147483647 h 726"/>
                <a:gd name="T110" fmla="*/ 2147483647 w 1086"/>
                <a:gd name="T111" fmla="*/ 2147483647 h 726"/>
                <a:gd name="T112" fmla="*/ 2147483647 w 1086"/>
                <a:gd name="T113" fmla="*/ 2147483647 h 72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86"/>
                <a:gd name="T172" fmla="*/ 0 h 726"/>
                <a:gd name="T173" fmla="*/ 1086 w 1086"/>
                <a:gd name="T174" fmla="*/ 726 h 72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86" h="726">
                  <a:moveTo>
                    <a:pt x="486" y="0"/>
                  </a:moveTo>
                  <a:lnTo>
                    <a:pt x="462" y="0"/>
                  </a:lnTo>
                  <a:lnTo>
                    <a:pt x="450" y="6"/>
                  </a:lnTo>
                  <a:lnTo>
                    <a:pt x="444" y="12"/>
                  </a:lnTo>
                  <a:lnTo>
                    <a:pt x="432" y="18"/>
                  </a:lnTo>
                  <a:lnTo>
                    <a:pt x="462" y="36"/>
                  </a:lnTo>
                  <a:lnTo>
                    <a:pt x="474" y="36"/>
                  </a:lnTo>
                  <a:lnTo>
                    <a:pt x="486" y="30"/>
                  </a:lnTo>
                  <a:lnTo>
                    <a:pt x="498" y="18"/>
                  </a:lnTo>
                  <a:lnTo>
                    <a:pt x="492" y="6"/>
                  </a:lnTo>
                  <a:lnTo>
                    <a:pt x="486" y="0"/>
                  </a:lnTo>
                  <a:close/>
                  <a:moveTo>
                    <a:pt x="756" y="216"/>
                  </a:moveTo>
                  <a:lnTo>
                    <a:pt x="750" y="222"/>
                  </a:lnTo>
                  <a:lnTo>
                    <a:pt x="750" y="228"/>
                  </a:lnTo>
                  <a:lnTo>
                    <a:pt x="756" y="234"/>
                  </a:lnTo>
                  <a:lnTo>
                    <a:pt x="768" y="240"/>
                  </a:lnTo>
                  <a:lnTo>
                    <a:pt x="774" y="246"/>
                  </a:lnTo>
                  <a:lnTo>
                    <a:pt x="774" y="264"/>
                  </a:lnTo>
                  <a:lnTo>
                    <a:pt x="702" y="300"/>
                  </a:lnTo>
                  <a:lnTo>
                    <a:pt x="666" y="300"/>
                  </a:lnTo>
                  <a:lnTo>
                    <a:pt x="630" y="312"/>
                  </a:lnTo>
                  <a:lnTo>
                    <a:pt x="594" y="330"/>
                  </a:lnTo>
                  <a:lnTo>
                    <a:pt x="588" y="336"/>
                  </a:lnTo>
                  <a:lnTo>
                    <a:pt x="570" y="336"/>
                  </a:lnTo>
                  <a:lnTo>
                    <a:pt x="564" y="342"/>
                  </a:lnTo>
                  <a:lnTo>
                    <a:pt x="588" y="378"/>
                  </a:lnTo>
                  <a:lnTo>
                    <a:pt x="684" y="378"/>
                  </a:lnTo>
                  <a:lnTo>
                    <a:pt x="702" y="366"/>
                  </a:lnTo>
                  <a:lnTo>
                    <a:pt x="738" y="366"/>
                  </a:lnTo>
                  <a:lnTo>
                    <a:pt x="750" y="360"/>
                  </a:lnTo>
                  <a:lnTo>
                    <a:pt x="774" y="336"/>
                  </a:lnTo>
                  <a:lnTo>
                    <a:pt x="774" y="330"/>
                  </a:lnTo>
                  <a:lnTo>
                    <a:pt x="804" y="324"/>
                  </a:lnTo>
                  <a:lnTo>
                    <a:pt x="798" y="300"/>
                  </a:lnTo>
                  <a:lnTo>
                    <a:pt x="822" y="300"/>
                  </a:lnTo>
                  <a:lnTo>
                    <a:pt x="822" y="288"/>
                  </a:lnTo>
                  <a:lnTo>
                    <a:pt x="828" y="258"/>
                  </a:lnTo>
                  <a:lnTo>
                    <a:pt x="828" y="228"/>
                  </a:lnTo>
                  <a:lnTo>
                    <a:pt x="822" y="198"/>
                  </a:lnTo>
                  <a:lnTo>
                    <a:pt x="816" y="192"/>
                  </a:lnTo>
                  <a:lnTo>
                    <a:pt x="804" y="186"/>
                  </a:lnTo>
                  <a:lnTo>
                    <a:pt x="792" y="192"/>
                  </a:lnTo>
                  <a:lnTo>
                    <a:pt x="786" y="198"/>
                  </a:lnTo>
                  <a:lnTo>
                    <a:pt x="762" y="210"/>
                  </a:lnTo>
                  <a:lnTo>
                    <a:pt x="756" y="216"/>
                  </a:lnTo>
                  <a:close/>
                  <a:moveTo>
                    <a:pt x="834" y="132"/>
                  </a:moveTo>
                  <a:lnTo>
                    <a:pt x="822" y="132"/>
                  </a:lnTo>
                  <a:lnTo>
                    <a:pt x="816" y="120"/>
                  </a:lnTo>
                  <a:lnTo>
                    <a:pt x="804" y="108"/>
                  </a:lnTo>
                  <a:lnTo>
                    <a:pt x="792" y="102"/>
                  </a:lnTo>
                  <a:lnTo>
                    <a:pt x="786" y="90"/>
                  </a:lnTo>
                  <a:lnTo>
                    <a:pt x="774" y="78"/>
                  </a:lnTo>
                  <a:lnTo>
                    <a:pt x="768" y="78"/>
                  </a:lnTo>
                  <a:lnTo>
                    <a:pt x="762" y="72"/>
                  </a:lnTo>
                  <a:lnTo>
                    <a:pt x="756" y="72"/>
                  </a:lnTo>
                  <a:lnTo>
                    <a:pt x="732" y="36"/>
                  </a:lnTo>
                  <a:lnTo>
                    <a:pt x="720" y="84"/>
                  </a:lnTo>
                  <a:lnTo>
                    <a:pt x="762" y="96"/>
                  </a:lnTo>
                  <a:lnTo>
                    <a:pt x="816" y="150"/>
                  </a:lnTo>
                  <a:lnTo>
                    <a:pt x="828" y="150"/>
                  </a:lnTo>
                  <a:lnTo>
                    <a:pt x="834" y="156"/>
                  </a:lnTo>
                  <a:lnTo>
                    <a:pt x="846" y="162"/>
                  </a:lnTo>
                  <a:lnTo>
                    <a:pt x="852" y="174"/>
                  </a:lnTo>
                  <a:lnTo>
                    <a:pt x="852" y="180"/>
                  </a:lnTo>
                  <a:lnTo>
                    <a:pt x="858" y="192"/>
                  </a:lnTo>
                  <a:lnTo>
                    <a:pt x="852" y="204"/>
                  </a:lnTo>
                  <a:lnTo>
                    <a:pt x="852" y="240"/>
                  </a:lnTo>
                  <a:lnTo>
                    <a:pt x="858" y="252"/>
                  </a:lnTo>
                  <a:lnTo>
                    <a:pt x="864" y="258"/>
                  </a:lnTo>
                  <a:lnTo>
                    <a:pt x="882" y="258"/>
                  </a:lnTo>
                  <a:lnTo>
                    <a:pt x="894" y="246"/>
                  </a:lnTo>
                  <a:lnTo>
                    <a:pt x="900" y="234"/>
                  </a:lnTo>
                  <a:lnTo>
                    <a:pt x="900" y="222"/>
                  </a:lnTo>
                  <a:lnTo>
                    <a:pt x="888" y="186"/>
                  </a:lnTo>
                  <a:lnTo>
                    <a:pt x="876" y="174"/>
                  </a:lnTo>
                  <a:lnTo>
                    <a:pt x="864" y="156"/>
                  </a:lnTo>
                  <a:lnTo>
                    <a:pt x="852" y="150"/>
                  </a:lnTo>
                  <a:lnTo>
                    <a:pt x="846" y="138"/>
                  </a:lnTo>
                  <a:lnTo>
                    <a:pt x="834" y="132"/>
                  </a:lnTo>
                  <a:close/>
                  <a:moveTo>
                    <a:pt x="1086" y="360"/>
                  </a:moveTo>
                  <a:lnTo>
                    <a:pt x="1020" y="294"/>
                  </a:lnTo>
                  <a:lnTo>
                    <a:pt x="1020" y="288"/>
                  </a:lnTo>
                  <a:lnTo>
                    <a:pt x="1002" y="270"/>
                  </a:lnTo>
                  <a:lnTo>
                    <a:pt x="984" y="270"/>
                  </a:lnTo>
                  <a:lnTo>
                    <a:pt x="978" y="276"/>
                  </a:lnTo>
                  <a:lnTo>
                    <a:pt x="978" y="300"/>
                  </a:lnTo>
                  <a:lnTo>
                    <a:pt x="996" y="330"/>
                  </a:lnTo>
                  <a:lnTo>
                    <a:pt x="1020" y="378"/>
                  </a:lnTo>
                  <a:lnTo>
                    <a:pt x="1086" y="438"/>
                  </a:lnTo>
                  <a:lnTo>
                    <a:pt x="1086" y="360"/>
                  </a:lnTo>
                  <a:close/>
                  <a:moveTo>
                    <a:pt x="672" y="672"/>
                  </a:moveTo>
                  <a:lnTo>
                    <a:pt x="630" y="642"/>
                  </a:lnTo>
                  <a:lnTo>
                    <a:pt x="648" y="630"/>
                  </a:lnTo>
                  <a:lnTo>
                    <a:pt x="636" y="630"/>
                  </a:lnTo>
                  <a:lnTo>
                    <a:pt x="624" y="624"/>
                  </a:lnTo>
                  <a:lnTo>
                    <a:pt x="612" y="624"/>
                  </a:lnTo>
                  <a:lnTo>
                    <a:pt x="600" y="618"/>
                  </a:lnTo>
                  <a:lnTo>
                    <a:pt x="594" y="606"/>
                  </a:lnTo>
                  <a:lnTo>
                    <a:pt x="594" y="594"/>
                  </a:lnTo>
                  <a:lnTo>
                    <a:pt x="600" y="582"/>
                  </a:lnTo>
                  <a:lnTo>
                    <a:pt x="600" y="564"/>
                  </a:lnTo>
                  <a:lnTo>
                    <a:pt x="588" y="570"/>
                  </a:lnTo>
                  <a:lnTo>
                    <a:pt x="582" y="570"/>
                  </a:lnTo>
                  <a:lnTo>
                    <a:pt x="570" y="576"/>
                  </a:lnTo>
                  <a:lnTo>
                    <a:pt x="564" y="576"/>
                  </a:lnTo>
                  <a:lnTo>
                    <a:pt x="552" y="582"/>
                  </a:lnTo>
                  <a:lnTo>
                    <a:pt x="552" y="552"/>
                  </a:lnTo>
                  <a:lnTo>
                    <a:pt x="528" y="540"/>
                  </a:lnTo>
                  <a:lnTo>
                    <a:pt x="528" y="492"/>
                  </a:lnTo>
                  <a:lnTo>
                    <a:pt x="474" y="456"/>
                  </a:lnTo>
                  <a:lnTo>
                    <a:pt x="450" y="402"/>
                  </a:lnTo>
                  <a:lnTo>
                    <a:pt x="474" y="390"/>
                  </a:lnTo>
                  <a:lnTo>
                    <a:pt x="480" y="384"/>
                  </a:lnTo>
                  <a:lnTo>
                    <a:pt x="492" y="378"/>
                  </a:lnTo>
                  <a:lnTo>
                    <a:pt x="504" y="366"/>
                  </a:lnTo>
                  <a:lnTo>
                    <a:pt x="504" y="360"/>
                  </a:lnTo>
                  <a:lnTo>
                    <a:pt x="492" y="336"/>
                  </a:lnTo>
                  <a:lnTo>
                    <a:pt x="468" y="324"/>
                  </a:lnTo>
                  <a:lnTo>
                    <a:pt x="462" y="318"/>
                  </a:lnTo>
                  <a:lnTo>
                    <a:pt x="456" y="318"/>
                  </a:lnTo>
                  <a:lnTo>
                    <a:pt x="450" y="312"/>
                  </a:lnTo>
                  <a:lnTo>
                    <a:pt x="438" y="312"/>
                  </a:lnTo>
                  <a:lnTo>
                    <a:pt x="402" y="300"/>
                  </a:lnTo>
                  <a:lnTo>
                    <a:pt x="390" y="300"/>
                  </a:lnTo>
                  <a:lnTo>
                    <a:pt x="378" y="294"/>
                  </a:lnTo>
                  <a:lnTo>
                    <a:pt x="372" y="294"/>
                  </a:lnTo>
                  <a:lnTo>
                    <a:pt x="372" y="234"/>
                  </a:lnTo>
                  <a:lnTo>
                    <a:pt x="366" y="222"/>
                  </a:lnTo>
                  <a:lnTo>
                    <a:pt x="354" y="210"/>
                  </a:lnTo>
                  <a:lnTo>
                    <a:pt x="342" y="210"/>
                  </a:lnTo>
                  <a:lnTo>
                    <a:pt x="288" y="156"/>
                  </a:lnTo>
                  <a:lnTo>
                    <a:pt x="252" y="162"/>
                  </a:lnTo>
                  <a:lnTo>
                    <a:pt x="216" y="126"/>
                  </a:lnTo>
                  <a:lnTo>
                    <a:pt x="186" y="120"/>
                  </a:lnTo>
                  <a:lnTo>
                    <a:pt x="66" y="60"/>
                  </a:lnTo>
                  <a:lnTo>
                    <a:pt x="42" y="72"/>
                  </a:lnTo>
                  <a:lnTo>
                    <a:pt x="0" y="42"/>
                  </a:lnTo>
                  <a:lnTo>
                    <a:pt x="42" y="72"/>
                  </a:lnTo>
                  <a:lnTo>
                    <a:pt x="36" y="102"/>
                  </a:lnTo>
                  <a:lnTo>
                    <a:pt x="36" y="240"/>
                  </a:lnTo>
                  <a:lnTo>
                    <a:pt x="30" y="258"/>
                  </a:lnTo>
                  <a:lnTo>
                    <a:pt x="30" y="372"/>
                  </a:lnTo>
                  <a:lnTo>
                    <a:pt x="24" y="378"/>
                  </a:lnTo>
                  <a:lnTo>
                    <a:pt x="12" y="384"/>
                  </a:lnTo>
                  <a:lnTo>
                    <a:pt x="0" y="396"/>
                  </a:lnTo>
                  <a:lnTo>
                    <a:pt x="0" y="402"/>
                  </a:lnTo>
                  <a:lnTo>
                    <a:pt x="6" y="408"/>
                  </a:lnTo>
                  <a:lnTo>
                    <a:pt x="18" y="414"/>
                  </a:lnTo>
                  <a:lnTo>
                    <a:pt x="30" y="414"/>
                  </a:lnTo>
                  <a:lnTo>
                    <a:pt x="30" y="444"/>
                  </a:lnTo>
                  <a:lnTo>
                    <a:pt x="24" y="456"/>
                  </a:lnTo>
                  <a:lnTo>
                    <a:pt x="24" y="480"/>
                  </a:lnTo>
                  <a:lnTo>
                    <a:pt x="18" y="492"/>
                  </a:lnTo>
                  <a:lnTo>
                    <a:pt x="18" y="504"/>
                  </a:lnTo>
                  <a:lnTo>
                    <a:pt x="12" y="510"/>
                  </a:lnTo>
                  <a:lnTo>
                    <a:pt x="12" y="516"/>
                  </a:lnTo>
                  <a:lnTo>
                    <a:pt x="18" y="540"/>
                  </a:lnTo>
                  <a:lnTo>
                    <a:pt x="18" y="588"/>
                  </a:lnTo>
                  <a:lnTo>
                    <a:pt x="30" y="594"/>
                  </a:lnTo>
                  <a:lnTo>
                    <a:pt x="48" y="594"/>
                  </a:lnTo>
                  <a:lnTo>
                    <a:pt x="60" y="588"/>
                  </a:lnTo>
                  <a:lnTo>
                    <a:pt x="90" y="588"/>
                  </a:lnTo>
                  <a:lnTo>
                    <a:pt x="96" y="582"/>
                  </a:lnTo>
                  <a:lnTo>
                    <a:pt x="102" y="582"/>
                  </a:lnTo>
                  <a:lnTo>
                    <a:pt x="126" y="600"/>
                  </a:lnTo>
                  <a:lnTo>
                    <a:pt x="132" y="600"/>
                  </a:lnTo>
                  <a:lnTo>
                    <a:pt x="138" y="594"/>
                  </a:lnTo>
                  <a:lnTo>
                    <a:pt x="156" y="588"/>
                  </a:lnTo>
                  <a:lnTo>
                    <a:pt x="168" y="582"/>
                  </a:lnTo>
                  <a:lnTo>
                    <a:pt x="180" y="570"/>
                  </a:lnTo>
                  <a:lnTo>
                    <a:pt x="180" y="564"/>
                  </a:lnTo>
                  <a:lnTo>
                    <a:pt x="168" y="552"/>
                  </a:lnTo>
                  <a:lnTo>
                    <a:pt x="150" y="540"/>
                  </a:lnTo>
                  <a:lnTo>
                    <a:pt x="138" y="534"/>
                  </a:lnTo>
                  <a:lnTo>
                    <a:pt x="120" y="522"/>
                  </a:lnTo>
                  <a:lnTo>
                    <a:pt x="108" y="516"/>
                  </a:lnTo>
                  <a:lnTo>
                    <a:pt x="102" y="510"/>
                  </a:lnTo>
                  <a:lnTo>
                    <a:pt x="96" y="510"/>
                  </a:lnTo>
                  <a:lnTo>
                    <a:pt x="108" y="510"/>
                  </a:lnTo>
                  <a:lnTo>
                    <a:pt x="138" y="516"/>
                  </a:lnTo>
                  <a:lnTo>
                    <a:pt x="204" y="516"/>
                  </a:lnTo>
                  <a:lnTo>
                    <a:pt x="204" y="510"/>
                  </a:lnTo>
                  <a:lnTo>
                    <a:pt x="198" y="504"/>
                  </a:lnTo>
                  <a:lnTo>
                    <a:pt x="198" y="498"/>
                  </a:lnTo>
                  <a:lnTo>
                    <a:pt x="186" y="486"/>
                  </a:lnTo>
                  <a:lnTo>
                    <a:pt x="192" y="492"/>
                  </a:lnTo>
                  <a:lnTo>
                    <a:pt x="204" y="492"/>
                  </a:lnTo>
                  <a:lnTo>
                    <a:pt x="210" y="498"/>
                  </a:lnTo>
                  <a:lnTo>
                    <a:pt x="216" y="498"/>
                  </a:lnTo>
                  <a:lnTo>
                    <a:pt x="222" y="492"/>
                  </a:lnTo>
                  <a:lnTo>
                    <a:pt x="222" y="486"/>
                  </a:lnTo>
                  <a:lnTo>
                    <a:pt x="216" y="480"/>
                  </a:lnTo>
                  <a:lnTo>
                    <a:pt x="216" y="468"/>
                  </a:lnTo>
                  <a:lnTo>
                    <a:pt x="210" y="462"/>
                  </a:lnTo>
                  <a:lnTo>
                    <a:pt x="222" y="468"/>
                  </a:lnTo>
                  <a:lnTo>
                    <a:pt x="228" y="474"/>
                  </a:lnTo>
                  <a:lnTo>
                    <a:pt x="246" y="474"/>
                  </a:lnTo>
                  <a:lnTo>
                    <a:pt x="252" y="468"/>
                  </a:lnTo>
                  <a:lnTo>
                    <a:pt x="264" y="462"/>
                  </a:lnTo>
                  <a:lnTo>
                    <a:pt x="270" y="456"/>
                  </a:lnTo>
                  <a:lnTo>
                    <a:pt x="288" y="474"/>
                  </a:lnTo>
                  <a:lnTo>
                    <a:pt x="300" y="480"/>
                  </a:lnTo>
                  <a:lnTo>
                    <a:pt x="306" y="486"/>
                  </a:lnTo>
                  <a:lnTo>
                    <a:pt x="312" y="486"/>
                  </a:lnTo>
                  <a:lnTo>
                    <a:pt x="330" y="492"/>
                  </a:lnTo>
                  <a:lnTo>
                    <a:pt x="342" y="492"/>
                  </a:lnTo>
                  <a:lnTo>
                    <a:pt x="378" y="504"/>
                  </a:lnTo>
                  <a:lnTo>
                    <a:pt x="390" y="510"/>
                  </a:lnTo>
                  <a:lnTo>
                    <a:pt x="402" y="534"/>
                  </a:lnTo>
                  <a:lnTo>
                    <a:pt x="402" y="558"/>
                  </a:lnTo>
                  <a:lnTo>
                    <a:pt x="408" y="570"/>
                  </a:lnTo>
                  <a:lnTo>
                    <a:pt x="420" y="582"/>
                  </a:lnTo>
                  <a:lnTo>
                    <a:pt x="438" y="582"/>
                  </a:lnTo>
                  <a:lnTo>
                    <a:pt x="450" y="594"/>
                  </a:lnTo>
                  <a:lnTo>
                    <a:pt x="450" y="606"/>
                  </a:lnTo>
                  <a:lnTo>
                    <a:pt x="456" y="618"/>
                  </a:lnTo>
                  <a:lnTo>
                    <a:pt x="468" y="654"/>
                  </a:lnTo>
                  <a:lnTo>
                    <a:pt x="486" y="672"/>
                  </a:lnTo>
                  <a:lnTo>
                    <a:pt x="516" y="678"/>
                  </a:lnTo>
                  <a:lnTo>
                    <a:pt x="558" y="684"/>
                  </a:lnTo>
                  <a:lnTo>
                    <a:pt x="618" y="684"/>
                  </a:lnTo>
                  <a:lnTo>
                    <a:pt x="630" y="690"/>
                  </a:lnTo>
                  <a:lnTo>
                    <a:pt x="654" y="714"/>
                  </a:lnTo>
                  <a:lnTo>
                    <a:pt x="678" y="726"/>
                  </a:lnTo>
                  <a:lnTo>
                    <a:pt x="684" y="726"/>
                  </a:lnTo>
                  <a:lnTo>
                    <a:pt x="684" y="720"/>
                  </a:lnTo>
                  <a:lnTo>
                    <a:pt x="678" y="708"/>
                  </a:lnTo>
                  <a:lnTo>
                    <a:pt x="678" y="702"/>
                  </a:lnTo>
                  <a:lnTo>
                    <a:pt x="672" y="690"/>
                  </a:lnTo>
                  <a:lnTo>
                    <a:pt x="666" y="684"/>
                  </a:lnTo>
                  <a:lnTo>
                    <a:pt x="672" y="6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8" name="Panama" descr="© INSCALE GmbH, 05.05.2010&#10;http://www.presentationload.com/">
              <a:extLst>
                <a:ext uri="{FF2B5EF4-FFF2-40B4-BE49-F238E27FC236}">
                  <a16:creationId xmlns:a16="http://schemas.microsoft.com/office/drawing/2014/main" id="{1CD7B67A-CDBA-31E4-F690-2BAC936DC1DF}"/>
                </a:ext>
              </a:extLst>
            </p:cNvPr>
            <p:cNvSpPr>
              <a:spLocks/>
            </p:cNvSpPr>
            <p:nvPr/>
          </p:nvSpPr>
          <p:spPr bwMode="gray">
            <a:xfrm>
              <a:off x="2824910" y="4019758"/>
              <a:ext cx="191784" cy="92204"/>
            </a:xfrm>
            <a:custGeom>
              <a:avLst/>
              <a:gdLst>
                <a:gd name="T0" fmla="*/ 2147483647 w 408"/>
                <a:gd name="T1" fmla="*/ 2147483647 h 198"/>
                <a:gd name="T2" fmla="*/ 2147483647 w 408"/>
                <a:gd name="T3" fmla="*/ 2147483647 h 198"/>
                <a:gd name="T4" fmla="*/ 2147483647 w 408"/>
                <a:gd name="T5" fmla="*/ 2147483647 h 198"/>
                <a:gd name="T6" fmla="*/ 2147483647 w 408"/>
                <a:gd name="T7" fmla="*/ 2147483647 h 198"/>
                <a:gd name="T8" fmla="*/ 2147483647 w 408"/>
                <a:gd name="T9" fmla="*/ 2147483647 h 198"/>
                <a:gd name="T10" fmla="*/ 2147483647 w 408"/>
                <a:gd name="T11" fmla="*/ 2147483647 h 198"/>
                <a:gd name="T12" fmla="*/ 2147483647 w 408"/>
                <a:gd name="T13" fmla="*/ 2147483647 h 198"/>
                <a:gd name="T14" fmla="*/ 2147483647 w 408"/>
                <a:gd name="T15" fmla="*/ 2147483647 h 198"/>
                <a:gd name="T16" fmla="*/ 2147483647 w 408"/>
                <a:gd name="T17" fmla="*/ 2147483647 h 198"/>
                <a:gd name="T18" fmla="*/ 2147483647 w 408"/>
                <a:gd name="T19" fmla="*/ 2147483647 h 198"/>
                <a:gd name="T20" fmla="*/ 2147483647 w 408"/>
                <a:gd name="T21" fmla="*/ 2147483647 h 198"/>
                <a:gd name="T22" fmla="*/ 2147483647 w 408"/>
                <a:gd name="T23" fmla="*/ 2147483647 h 198"/>
                <a:gd name="T24" fmla="*/ 2147483647 w 408"/>
                <a:gd name="T25" fmla="*/ 2147483647 h 198"/>
                <a:gd name="T26" fmla="*/ 2147483647 w 408"/>
                <a:gd name="T27" fmla="*/ 2147483647 h 198"/>
                <a:gd name="T28" fmla="*/ 2147483647 w 408"/>
                <a:gd name="T29" fmla="*/ 2147483647 h 198"/>
                <a:gd name="T30" fmla="*/ 2147483647 w 408"/>
                <a:gd name="T31" fmla="*/ 2147483647 h 198"/>
                <a:gd name="T32" fmla="*/ 2147483647 w 408"/>
                <a:gd name="T33" fmla="*/ 0 h 198"/>
                <a:gd name="T34" fmla="*/ 2147483647 w 408"/>
                <a:gd name="T35" fmla="*/ 2147483647 h 198"/>
                <a:gd name="T36" fmla="*/ 2147483647 w 408"/>
                <a:gd name="T37" fmla="*/ 2147483647 h 198"/>
                <a:gd name="T38" fmla="*/ 2147483647 w 408"/>
                <a:gd name="T39" fmla="*/ 2147483647 h 198"/>
                <a:gd name="T40" fmla="*/ 2147483647 w 408"/>
                <a:gd name="T41" fmla="*/ 2147483647 h 198"/>
                <a:gd name="T42" fmla="*/ 2147483647 w 408"/>
                <a:gd name="T43" fmla="*/ 2147483647 h 198"/>
                <a:gd name="T44" fmla="*/ 2147483647 w 408"/>
                <a:gd name="T45" fmla="*/ 2147483647 h 198"/>
                <a:gd name="T46" fmla="*/ 2147483647 w 408"/>
                <a:gd name="T47" fmla="*/ 2147483647 h 198"/>
                <a:gd name="T48" fmla="*/ 2147483647 w 408"/>
                <a:gd name="T49" fmla="*/ 2147483647 h 198"/>
                <a:gd name="T50" fmla="*/ 2147483647 w 408"/>
                <a:gd name="T51" fmla="*/ 2147483647 h 198"/>
                <a:gd name="T52" fmla="*/ 2147483647 w 408"/>
                <a:gd name="T53" fmla="*/ 2147483647 h 198"/>
                <a:gd name="T54" fmla="*/ 2147483647 w 408"/>
                <a:gd name="T55" fmla="*/ 2147483647 h 198"/>
                <a:gd name="T56" fmla="*/ 0 w 408"/>
                <a:gd name="T57" fmla="*/ 2147483647 h 198"/>
                <a:gd name="T58" fmla="*/ 2147483647 w 408"/>
                <a:gd name="T59" fmla="*/ 2147483647 h 198"/>
                <a:gd name="T60" fmla="*/ 2147483647 w 408"/>
                <a:gd name="T61" fmla="*/ 2147483647 h 198"/>
                <a:gd name="T62" fmla="*/ 2147483647 w 408"/>
                <a:gd name="T63" fmla="*/ 2147483647 h 198"/>
                <a:gd name="T64" fmla="*/ 0 w 408"/>
                <a:gd name="T65" fmla="*/ 2147483647 h 198"/>
                <a:gd name="T66" fmla="*/ 2147483647 w 408"/>
                <a:gd name="T67" fmla="*/ 2147483647 h 198"/>
                <a:gd name="T68" fmla="*/ 2147483647 w 408"/>
                <a:gd name="T69" fmla="*/ 2147483647 h 198"/>
                <a:gd name="T70" fmla="*/ 2147483647 w 408"/>
                <a:gd name="T71" fmla="*/ 2147483647 h 198"/>
                <a:gd name="T72" fmla="*/ 2147483647 w 408"/>
                <a:gd name="T73" fmla="*/ 2147483647 h 198"/>
                <a:gd name="T74" fmla="*/ 2147483647 w 408"/>
                <a:gd name="T75" fmla="*/ 2147483647 h 198"/>
                <a:gd name="T76" fmla="*/ 2147483647 w 408"/>
                <a:gd name="T77" fmla="*/ 2147483647 h 198"/>
                <a:gd name="T78" fmla="*/ 2147483647 w 408"/>
                <a:gd name="T79" fmla="*/ 2147483647 h 198"/>
                <a:gd name="T80" fmla="*/ 2147483647 w 408"/>
                <a:gd name="T81" fmla="*/ 2147483647 h 198"/>
                <a:gd name="T82" fmla="*/ 2147483647 w 408"/>
                <a:gd name="T83" fmla="*/ 2147483647 h 198"/>
                <a:gd name="T84" fmla="*/ 2147483647 w 408"/>
                <a:gd name="T85" fmla="*/ 2147483647 h 198"/>
                <a:gd name="T86" fmla="*/ 2147483647 w 408"/>
                <a:gd name="T87" fmla="*/ 2147483647 h 198"/>
                <a:gd name="T88" fmla="*/ 2147483647 w 408"/>
                <a:gd name="T89" fmla="*/ 2147483647 h 198"/>
                <a:gd name="T90" fmla="*/ 2147483647 w 408"/>
                <a:gd name="T91" fmla="*/ 2147483647 h 198"/>
                <a:gd name="T92" fmla="*/ 2147483647 w 408"/>
                <a:gd name="T93" fmla="*/ 2147483647 h 198"/>
                <a:gd name="T94" fmla="*/ 2147483647 w 408"/>
                <a:gd name="T95" fmla="*/ 2147483647 h 198"/>
                <a:gd name="T96" fmla="*/ 2147483647 w 408"/>
                <a:gd name="T97" fmla="*/ 2147483647 h 198"/>
                <a:gd name="T98" fmla="*/ 2147483647 w 408"/>
                <a:gd name="T99" fmla="*/ 2147483647 h 198"/>
                <a:gd name="T100" fmla="*/ 2147483647 w 408"/>
                <a:gd name="T101" fmla="*/ 2147483647 h 19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08"/>
                <a:gd name="T154" fmla="*/ 0 h 198"/>
                <a:gd name="T155" fmla="*/ 408 w 408"/>
                <a:gd name="T156" fmla="*/ 198 h 19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08" h="198">
                  <a:moveTo>
                    <a:pt x="306" y="66"/>
                  </a:moveTo>
                  <a:lnTo>
                    <a:pt x="318" y="78"/>
                  </a:lnTo>
                  <a:lnTo>
                    <a:pt x="324" y="90"/>
                  </a:lnTo>
                  <a:lnTo>
                    <a:pt x="330" y="96"/>
                  </a:lnTo>
                  <a:lnTo>
                    <a:pt x="342" y="90"/>
                  </a:lnTo>
                  <a:lnTo>
                    <a:pt x="372" y="120"/>
                  </a:lnTo>
                  <a:lnTo>
                    <a:pt x="342" y="102"/>
                  </a:lnTo>
                  <a:lnTo>
                    <a:pt x="342" y="120"/>
                  </a:lnTo>
                  <a:lnTo>
                    <a:pt x="336" y="132"/>
                  </a:lnTo>
                  <a:lnTo>
                    <a:pt x="336" y="162"/>
                  </a:lnTo>
                  <a:lnTo>
                    <a:pt x="342" y="168"/>
                  </a:lnTo>
                  <a:lnTo>
                    <a:pt x="348" y="180"/>
                  </a:lnTo>
                  <a:lnTo>
                    <a:pt x="354" y="186"/>
                  </a:lnTo>
                  <a:lnTo>
                    <a:pt x="360" y="186"/>
                  </a:lnTo>
                  <a:lnTo>
                    <a:pt x="372" y="156"/>
                  </a:lnTo>
                  <a:lnTo>
                    <a:pt x="378" y="162"/>
                  </a:lnTo>
                  <a:lnTo>
                    <a:pt x="390" y="168"/>
                  </a:lnTo>
                  <a:lnTo>
                    <a:pt x="396" y="162"/>
                  </a:lnTo>
                  <a:lnTo>
                    <a:pt x="408" y="138"/>
                  </a:lnTo>
                  <a:lnTo>
                    <a:pt x="408" y="126"/>
                  </a:lnTo>
                  <a:lnTo>
                    <a:pt x="396" y="120"/>
                  </a:lnTo>
                  <a:lnTo>
                    <a:pt x="390" y="108"/>
                  </a:lnTo>
                  <a:lnTo>
                    <a:pt x="390" y="90"/>
                  </a:lnTo>
                  <a:lnTo>
                    <a:pt x="396" y="84"/>
                  </a:lnTo>
                  <a:lnTo>
                    <a:pt x="372" y="66"/>
                  </a:lnTo>
                  <a:lnTo>
                    <a:pt x="372" y="60"/>
                  </a:lnTo>
                  <a:lnTo>
                    <a:pt x="366" y="54"/>
                  </a:lnTo>
                  <a:lnTo>
                    <a:pt x="366" y="42"/>
                  </a:lnTo>
                  <a:lnTo>
                    <a:pt x="360" y="30"/>
                  </a:lnTo>
                  <a:lnTo>
                    <a:pt x="348" y="24"/>
                  </a:lnTo>
                  <a:lnTo>
                    <a:pt x="330" y="18"/>
                  </a:lnTo>
                  <a:lnTo>
                    <a:pt x="288" y="18"/>
                  </a:lnTo>
                  <a:lnTo>
                    <a:pt x="282" y="0"/>
                  </a:lnTo>
                  <a:lnTo>
                    <a:pt x="246" y="0"/>
                  </a:lnTo>
                  <a:lnTo>
                    <a:pt x="234" y="6"/>
                  </a:lnTo>
                  <a:lnTo>
                    <a:pt x="228" y="12"/>
                  </a:lnTo>
                  <a:lnTo>
                    <a:pt x="222" y="24"/>
                  </a:lnTo>
                  <a:lnTo>
                    <a:pt x="210" y="36"/>
                  </a:lnTo>
                  <a:lnTo>
                    <a:pt x="204" y="36"/>
                  </a:lnTo>
                  <a:lnTo>
                    <a:pt x="198" y="30"/>
                  </a:lnTo>
                  <a:lnTo>
                    <a:pt x="192" y="30"/>
                  </a:lnTo>
                  <a:lnTo>
                    <a:pt x="168" y="42"/>
                  </a:lnTo>
                  <a:lnTo>
                    <a:pt x="144" y="66"/>
                  </a:lnTo>
                  <a:lnTo>
                    <a:pt x="132" y="72"/>
                  </a:lnTo>
                  <a:lnTo>
                    <a:pt x="120" y="72"/>
                  </a:lnTo>
                  <a:lnTo>
                    <a:pt x="114" y="66"/>
                  </a:lnTo>
                  <a:lnTo>
                    <a:pt x="102" y="60"/>
                  </a:lnTo>
                  <a:lnTo>
                    <a:pt x="90" y="42"/>
                  </a:lnTo>
                  <a:lnTo>
                    <a:pt x="78" y="54"/>
                  </a:lnTo>
                  <a:lnTo>
                    <a:pt x="60" y="54"/>
                  </a:lnTo>
                  <a:lnTo>
                    <a:pt x="48" y="42"/>
                  </a:lnTo>
                  <a:lnTo>
                    <a:pt x="48" y="18"/>
                  </a:lnTo>
                  <a:lnTo>
                    <a:pt x="36" y="6"/>
                  </a:lnTo>
                  <a:lnTo>
                    <a:pt x="24" y="6"/>
                  </a:lnTo>
                  <a:lnTo>
                    <a:pt x="18" y="12"/>
                  </a:lnTo>
                  <a:lnTo>
                    <a:pt x="6" y="12"/>
                  </a:lnTo>
                  <a:lnTo>
                    <a:pt x="0" y="18"/>
                  </a:lnTo>
                  <a:lnTo>
                    <a:pt x="0" y="36"/>
                  </a:lnTo>
                  <a:lnTo>
                    <a:pt x="6" y="42"/>
                  </a:lnTo>
                  <a:lnTo>
                    <a:pt x="6" y="48"/>
                  </a:lnTo>
                  <a:lnTo>
                    <a:pt x="24" y="48"/>
                  </a:lnTo>
                  <a:lnTo>
                    <a:pt x="30" y="54"/>
                  </a:lnTo>
                  <a:lnTo>
                    <a:pt x="12" y="72"/>
                  </a:lnTo>
                  <a:lnTo>
                    <a:pt x="6" y="72"/>
                  </a:lnTo>
                  <a:lnTo>
                    <a:pt x="6" y="96"/>
                  </a:lnTo>
                  <a:lnTo>
                    <a:pt x="0" y="102"/>
                  </a:lnTo>
                  <a:lnTo>
                    <a:pt x="6" y="108"/>
                  </a:lnTo>
                  <a:lnTo>
                    <a:pt x="48" y="102"/>
                  </a:lnTo>
                  <a:lnTo>
                    <a:pt x="60" y="120"/>
                  </a:lnTo>
                  <a:lnTo>
                    <a:pt x="90" y="114"/>
                  </a:lnTo>
                  <a:lnTo>
                    <a:pt x="90" y="126"/>
                  </a:lnTo>
                  <a:lnTo>
                    <a:pt x="84" y="132"/>
                  </a:lnTo>
                  <a:lnTo>
                    <a:pt x="84" y="150"/>
                  </a:lnTo>
                  <a:lnTo>
                    <a:pt x="90" y="156"/>
                  </a:lnTo>
                  <a:lnTo>
                    <a:pt x="108" y="156"/>
                  </a:lnTo>
                  <a:lnTo>
                    <a:pt x="114" y="150"/>
                  </a:lnTo>
                  <a:lnTo>
                    <a:pt x="120" y="150"/>
                  </a:lnTo>
                  <a:lnTo>
                    <a:pt x="120" y="132"/>
                  </a:lnTo>
                  <a:lnTo>
                    <a:pt x="138" y="126"/>
                  </a:lnTo>
                  <a:lnTo>
                    <a:pt x="138" y="150"/>
                  </a:lnTo>
                  <a:lnTo>
                    <a:pt x="144" y="168"/>
                  </a:lnTo>
                  <a:lnTo>
                    <a:pt x="144" y="180"/>
                  </a:lnTo>
                  <a:lnTo>
                    <a:pt x="150" y="192"/>
                  </a:lnTo>
                  <a:lnTo>
                    <a:pt x="156" y="198"/>
                  </a:lnTo>
                  <a:lnTo>
                    <a:pt x="162" y="198"/>
                  </a:lnTo>
                  <a:lnTo>
                    <a:pt x="180" y="192"/>
                  </a:lnTo>
                  <a:lnTo>
                    <a:pt x="198" y="174"/>
                  </a:lnTo>
                  <a:lnTo>
                    <a:pt x="204" y="174"/>
                  </a:lnTo>
                  <a:lnTo>
                    <a:pt x="198" y="168"/>
                  </a:lnTo>
                  <a:lnTo>
                    <a:pt x="186" y="162"/>
                  </a:lnTo>
                  <a:lnTo>
                    <a:pt x="180" y="150"/>
                  </a:lnTo>
                  <a:lnTo>
                    <a:pt x="174" y="144"/>
                  </a:lnTo>
                  <a:lnTo>
                    <a:pt x="168" y="132"/>
                  </a:lnTo>
                  <a:lnTo>
                    <a:pt x="162" y="126"/>
                  </a:lnTo>
                  <a:lnTo>
                    <a:pt x="186" y="102"/>
                  </a:lnTo>
                  <a:lnTo>
                    <a:pt x="222" y="84"/>
                  </a:lnTo>
                  <a:lnTo>
                    <a:pt x="228" y="72"/>
                  </a:lnTo>
                  <a:lnTo>
                    <a:pt x="246" y="54"/>
                  </a:lnTo>
                  <a:lnTo>
                    <a:pt x="258" y="48"/>
                  </a:lnTo>
                  <a:lnTo>
                    <a:pt x="276" y="54"/>
                  </a:lnTo>
                  <a:lnTo>
                    <a:pt x="288" y="60"/>
                  </a:lnTo>
                  <a:lnTo>
                    <a:pt x="306" y="6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9" name="Pakistan" descr="© INSCALE GmbH, 05.05.2010&#10;http://www.presentationload.com/">
              <a:extLst>
                <a:ext uri="{FF2B5EF4-FFF2-40B4-BE49-F238E27FC236}">
                  <a16:creationId xmlns:a16="http://schemas.microsoft.com/office/drawing/2014/main" id="{1C96AE17-4010-2BED-093B-F6EB3921A97B}"/>
                </a:ext>
              </a:extLst>
            </p:cNvPr>
            <p:cNvSpPr>
              <a:spLocks/>
            </p:cNvSpPr>
            <p:nvPr/>
          </p:nvSpPr>
          <p:spPr bwMode="gray">
            <a:xfrm>
              <a:off x="7580771" y="2977858"/>
              <a:ext cx="496056" cy="497900"/>
            </a:xfrm>
            <a:custGeom>
              <a:avLst/>
              <a:gdLst>
                <a:gd name="T0" fmla="*/ 2147483647 w 1050"/>
                <a:gd name="T1" fmla="*/ 2147483647 h 1056"/>
                <a:gd name="T2" fmla="*/ 2147483647 w 1050"/>
                <a:gd name="T3" fmla="*/ 2147483647 h 1056"/>
                <a:gd name="T4" fmla="*/ 2147483647 w 1050"/>
                <a:gd name="T5" fmla="*/ 2147483647 h 1056"/>
                <a:gd name="T6" fmla="*/ 2147483647 w 1050"/>
                <a:gd name="T7" fmla="*/ 2147483647 h 1056"/>
                <a:gd name="T8" fmla="*/ 2147483647 w 1050"/>
                <a:gd name="T9" fmla="*/ 2147483647 h 1056"/>
                <a:gd name="T10" fmla="*/ 2147483647 w 1050"/>
                <a:gd name="T11" fmla="*/ 2147483647 h 1056"/>
                <a:gd name="T12" fmla="*/ 2147483647 w 1050"/>
                <a:gd name="T13" fmla="*/ 2147483647 h 1056"/>
                <a:gd name="T14" fmla="*/ 2147483647 w 1050"/>
                <a:gd name="T15" fmla="*/ 2147483647 h 1056"/>
                <a:gd name="T16" fmla="*/ 2147483647 w 1050"/>
                <a:gd name="T17" fmla="*/ 2147483647 h 1056"/>
                <a:gd name="T18" fmla="*/ 2147483647 w 1050"/>
                <a:gd name="T19" fmla="*/ 2147483647 h 1056"/>
                <a:gd name="T20" fmla="*/ 2147483647 w 1050"/>
                <a:gd name="T21" fmla="*/ 2147483647 h 1056"/>
                <a:gd name="T22" fmla="*/ 2147483647 w 1050"/>
                <a:gd name="T23" fmla="*/ 2147483647 h 1056"/>
                <a:gd name="T24" fmla="*/ 2147483647 w 1050"/>
                <a:gd name="T25" fmla="*/ 2147483647 h 1056"/>
                <a:gd name="T26" fmla="*/ 2147483647 w 1050"/>
                <a:gd name="T27" fmla="*/ 2147483647 h 1056"/>
                <a:gd name="T28" fmla="*/ 2147483647 w 1050"/>
                <a:gd name="T29" fmla="*/ 2147483647 h 1056"/>
                <a:gd name="T30" fmla="*/ 2147483647 w 1050"/>
                <a:gd name="T31" fmla="*/ 2147483647 h 1056"/>
                <a:gd name="T32" fmla="*/ 2147483647 w 1050"/>
                <a:gd name="T33" fmla="*/ 2147483647 h 1056"/>
                <a:gd name="T34" fmla="*/ 2147483647 w 1050"/>
                <a:gd name="T35" fmla="*/ 2147483647 h 1056"/>
                <a:gd name="T36" fmla="*/ 2147483647 w 1050"/>
                <a:gd name="T37" fmla="*/ 2147483647 h 1056"/>
                <a:gd name="T38" fmla="*/ 2147483647 w 1050"/>
                <a:gd name="T39" fmla="*/ 2147483647 h 1056"/>
                <a:gd name="T40" fmla="*/ 2147483647 w 1050"/>
                <a:gd name="T41" fmla="*/ 2147483647 h 1056"/>
                <a:gd name="T42" fmla="*/ 2147483647 w 1050"/>
                <a:gd name="T43" fmla="*/ 2147483647 h 1056"/>
                <a:gd name="T44" fmla="*/ 0 w 1050"/>
                <a:gd name="T45" fmla="*/ 2147483647 h 1056"/>
                <a:gd name="T46" fmla="*/ 2147483647 w 1050"/>
                <a:gd name="T47" fmla="*/ 2147483647 h 1056"/>
                <a:gd name="T48" fmla="*/ 2147483647 w 1050"/>
                <a:gd name="T49" fmla="*/ 2147483647 h 1056"/>
                <a:gd name="T50" fmla="*/ 2147483647 w 1050"/>
                <a:gd name="T51" fmla="*/ 2147483647 h 1056"/>
                <a:gd name="T52" fmla="*/ 2147483647 w 1050"/>
                <a:gd name="T53" fmla="*/ 2147483647 h 1056"/>
                <a:gd name="T54" fmla="*/ 2147483647 w 1050"/>
                <a:gd name="T55" fmla="*/ 2147483647 h 1056"/>
                <a:gd name="T56" fmla="*/ 2147483647 w 1050"/>
                <a:gd name="T57" fmla="*/ 2147483647 h 1056"/>
                <a:gd name="T58" fmla="*/ 2147483647 w 1050"/>
                <a:gd name="T59" fmla="*/ 2147483647 h 1056"/>
                <a:gd name="T60" fmla="*/ 2147483647 w 1050"/>
                <a:gd name="T61" fmla="*/ 2147483647 h 1056"/>
                <a:gd name="T62" fmla="*/ 2147483647 w 1050"/>
                <a:gd name="T63" fmla="*/ 2147483647 h 1056"/>
                <a:gd name="T64" fmla="*/ 2147483647 w 1050"/>
                <a:gd name="T65" fmla="*/ 2147483647 h 1056"/>
                <a:gd name="T66" fmla="*/ 2147483647 w 1050"/>
                <a:gd name="T67" fmla="*/ 2147483647 h 1056"/>
                <a:gd name="T68" fmla="*/ 2147483647 w 1050"/>
                <a:gd name="T69" fmla="*/ 2147483647 h 1056"/>
                <a:gd name="T70" fmla="*/ 2147483647 w 1050"/>
                <a:gd name="T71" fmla="*/ 2147483647 h 1056"/>
                <a:gd name="T72" fmla="*/ 2147483647 w 1050"/>
                <a:gd name="T73" fmla="*/ 2147483647 h 1056"/>
                <a:gd name="T74" fmla="*/ 2147483647 w 1050"/>
                <a:gd name="T75" fmla="*/ 2147483647 h 1056"/>
                <a:gd name="T76" fmla="*/ 2147483647 w 1050"/>
                <a:gd name="T77" fmla="*/ 2147483647 h 1056"/>
                <a:gd name="T78" fmla="*/ 2147483647 w 1050"/>
                <a:gd name="T79" fmla="*/ 2147483647 h 1056"/>
                <a:gd name="T80" fmla="*/ 2147483647 w 1050"/>
                <a:gd name="T81" fmla="*/ 2147483647 h 1056"/>
                <a:gd name="T82" fmla="*/ 2147483647 w 1050"/>
                <a:gd name="T83" fmla="*/ 2147483647 h 1056"/>
                <a:gd name="T84" fmla="*/ 2147483647 w 1050"/>
                <a:gd name="T85" fmla="*/ 2147483647 h 1056"/>
                <a:gd name="T86" fmla="*/ 2147483647 w 1050"/>
                <a:gd name="T87" fmla="*/ 2147483647 h 1056"/>
                <a:gd name="T88" fmla="*/ 2147483647 w 1050"/>
                <a:gd name="T89" fmla="*/ 2147483647 h 1056"/>
                <a:gd name="T90" fmla="*/ 2147483647 w 1050"/>
                <a:gd name="T91" fmla="*/ 2147483647 h 1056"/>
                <a:gd name="T92" fmla="*/ 2147483647 w 1050"/>
                <a:gd name="T93" fmla="*/ 2147483647 h 1056"/>
                <a:gd name="T94" fmla="*/ 2147483647 w 1050"/>
                <a:gd name="T95" fmla="*/ 2147483647 h 1056"/>
                <a:gd name="T96" fmla="*/ 2147483647 w 1050"/>
                <a:gd name="T97" fmla="*/ 2147483647 h 1056"/>
                <a:gd name="T98" fmla="*/ 2147483647 w 1050"/>
                <a:gd name="T99" fmla="*/ 2147483647 h 1056"/>
                <a:gd name="T100" fmla="*/ 2147483647 w 1050"/>
                <a:gd name="T101" fmla="*/ 2147483647 h 1056"/>
                <a:gd name="T102" fmla="*/ 2147483647 w 1050"/>
                <a:gd name="T103" fmla="*/ 2147483647 h 1056"/>
                <a:gd name="T104" fmla="*/ 2147483647 w 1050"/>
                <a:gd name="T105" fmla="*/ 2147483647 h 1056"/>
                <a:gd name="T106" fmla="*/ 2147483647 w 1050"/>
                <a:gd name="T107" fmla="*/ 2147483647 h 1056"/>
                <a:gd name="T108" fmla="*/ 2147483647 w 1050"/>
                <a:gd name="T109" fmla="*/ 2147483647 h 1056"/>
                <a:gd name="T110" fmla="*/ 2147483647 w 1050"/>
                <a:gd name="T111" fmla="*/ 2147483647 h 1056"/>
                <a:gd name="T112" fmla="*/ 2147483647 w 1050"/>
                <a:gd name="T113" fmla="*/ 2147483647 h 1056"/>
                <a:gd name="T114" fmla="*/ 2147483647 w 1050"/>
                <a:gd name="T115" fmla="*/ 2147483647 h 1056"/>
                <a:gd name="T116" fmla="*/ 2147483647 w 1050"/>
                <a:gd name="T117" fmla="*/ 2147483647 h 1056"/>
                <a:gd name="T118" fmla="*/ 2147483647 w 1050"/>
                <a:gd name="T119" fmla="*/ 2147483647 h 1056"/>
                <a:gd name="T120" fmla="*/ 2147483647 w 1050"/>
                <a:gd name="T121" fmla="*/ 2147483647 h 1056"/>
                <a:gd name="T122" fmla="*/ 2147483647 w 1050"/>
                <a:gd name="T123" fmla="*/ 2147483647 h 10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50"/>
                <a:gd name="T187" fmla="*/ 0 h 1056"/>
                <a:gd name="T188" fmla="*/ 1050 w 1050"/>
                <a:gd name="T189" fmla="*/ 1056 h 10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50" h="1056">
                  <a:moveTo>
                    <a:pt x="1008" y="120"/>
                  </a:moveTo>
                  <a:lnTo>
                    <a:pt x="996" y="120"/>
                  </a:lnTo>
                  <a:lnTo>
                    <a:pt x="984" y="114"/>
                  </a:lnTo>
                  <a:lnTo>
                    <a:pt x="978" y="102"/>
                  </a:lnTo>
                  <a:lnTo>
                    <a:pt x="972" y="96"/>
                  </a:lnTo>
                  <a:lnTo>
                    <a:pt x="972" y="90"/>
                  </a:lnTo>
                  <a:lnTo>
                    <a:pt x="960" y="96"/>
                  </a:lnTo>
                  <a:lnTo>
                    <a:pt x="924" y="84"/>
                  </a:lnTo>
                  <a:lnTo>
                    <a:pt x="924" y="60"/>
                  </a:lnTo>
                  <a:lnTo>
                    <a:pt x="912" y="36"/>
                  </a:lnTo>
                  <a:lnTo>
                    <a:pt x="900" y="24"/>
                  </a:lnTo>
                  <a:lnTo>
                    <a:pt x="888" y="18"/>
                  </a:lnTo>
                  <a:lnTo>
                    <a:pt x="876" y="18"/>
                  </a:lnTo>
                  <a:lnTo>
                    <a:pt x="870" y="6"/>
                  </a:lnTo>
                  <a:lnTo>
                    <a:pt x="822" y="6"/>
                  </a:lnTo>
                  <a:lnTo>
                    <a:pt x="810" y="0"/>
                  </a:lnTo>
                  <a:lnTo>
                    <a:pt x="804" y="6"/>
                  </a:lnTo>
                  <a:lnTo>
                    <a:pt x="792" y="6"/>
                  </a:lnTo>
                  <a:lnTo>
                    <a:pt x="786" y="12"/>
                  </a:lnTo>
                  <a:lnTo>
                    <a:pt x="774" y="12"/>
                  </a:lnTo>
                  <a:lnTo>
                    <a:pt x="762" y="6"/>
                  </a:lnTo>
                  <a:lnTo>
                    <a:pt x="738" y="6"/>
                  </a:lnTo>
                  <a:lnTo>
                    <a:pt x="732" y="12"/>
                  </a:lnTo>
                  <a:lnTo>
                    <a:pt x="690" y="12"/>
                  </a:lnTo>
                  <a:lnTo>
                    <a:pt x="684" y="18"/>
                  </a:lnTo>
                  <a:lnTo>
                    <a:pt x="678" y="18"/>
                  </a:lnTo>
                  <a:lnTo>
                    <a:pt x="654" y="30"/>
                  </a:lnTo>
                  <a:lnTo>
                    <a:pt x="648" y="36"/>
                  </a:lnTo>
                  <a:lnTo>
                    <a:pt x="624" y="48"/>
                  </a:lnTo>
                  <a:lnTo>
                    <a:pt x="618" y="54"/>
                  </a:lnTo>
                  <a:lnTo>
                    <a:pt x="612" y="66"/>
                  </a:lnTo>
                  <a:lnTo>
                    <a:pt x="606" y="72"/>
                  </a:lnTo>
                  <a:lnTo>
                    <a:pt x="606" y="78"/>
                  </a:lnTo>
                  <a:lnTo>
                    <a:pt x="636" y="108"/>
                  </a:lnTo>
                  <a:lnTo>
                    <a:pt x="636" y="138"/>
                  </a:lnTo>
                  <a:lnTo>
                    <a:pt x="642" y="144"/>
                  </a:lnTo>
                  <a:lnTo>
                    <a:pt x="648" y="156"/>
                  </a:lnTo>
                  <a:lnTo>
                    <a:pt x="648" y="162"/>
                  </a:lnTo>
                  <a:lnTo>
                    <a:pt x="624" y="186"/>
                  </a:lnTo>
                  <a:lnTo>
                    <a:pt x="618" y="198"/>
                  </a:lnTo>
                  <a:lnTo>
                    <a:pt x="618" y="210"/>
                  </a:lnTo>
                  <a:lnTo>
                    <a:pt x="624" y="216"/>
                  </a:lnTo>
                  <a:lnTo>
                    <a:pt x="624" y="246"/>
                  </a:lnTo>
                  <a:lnTo>
                    <a:pt x="606" y="246"/>
                  </a:lnTo>
                  <a:lnTo>
                    <a:pt x="600" y="252"/>
                  </a:lnTo>
                  <a:lnTo>
                    <a:pt x="594" y="252"/>
                  </a:lnTo>
                  <a:lnTo>
                    <a:pt x="576" y="246"/>
                  </a:lnTo>
                  <a:lnTo>
                    <a:pt x="570" y="240"/>
                  </a:lnTo>
                  <a:lnTo>
                    <a:pt x="552" y="240"/>
                  </a:lnTo>
                  <a:lnTo>
                    <a:pt x="552" y="252"/>
                  </a:lnTo>
                  <a:lnTo>
                    <a:pt x="564" y="264"/>
                  </a:lnTo>
                  <a:lnTo>
                    <a:pt x="576" y="270"/>
                  </a:lnTo>
                  <a:lnTo>
                    <a:pt x="576" y="276"/>
                  </a:lnTo>
                  <a:lnTo>
                    <a:pt x="582" y="282"/>
                  </a:lnTo>
                  <a:lnTo>
                    <a:pt x="582" y="288"/>
                  </a:lnTo>
                  <a:lnTo>
                    <a:pt x="594" y="294"/>
                  </a:lnTo>
                  <a:lnTo>
                    <a:pt x="600" y="294"/>
                  </a:lnTo>
                  <a:lnTo>
                    <a:pt x="570" y="312"/>
                  </a:lnTo>
                  <a:lnTo>
                    <a:pt x="552" y="312"/>
                  </a:lnTo>
                  <a:lnTo>
                    <a:pt x="546" y="318"/>
                  </a:lnTo>
                  <a:lnTo>
                    <a:pt x="546" y="354"/>
                  </a:lnTo>
                  <a:lnTo>
                    <a:pt x="540" y="354"/>
                  </a:lnTo>
                  <a:lnTo>
                    <a:pt x="534" y="360"/>
                  </a:lnTo>
                  <a:lnTo>
                    <a:pt x="534" y="378"/>
                  </a:lnTo>
                  <a:lnTo>
                    <a:pt x="540" y="390"/>
                  </a:lnTo>
                  <a:lnTo>
                    <a:pt x="540" y="402"/>
                  </a:lnTo>
                  <a:lnTo>
                    <a:pt x="546" y="408"/>
                  </a:lnTo>
                  <a:lnTo>
                    <a:pt x="546" y="414"/>
                  </a:lnTo>
                  <a:lnTo>
                    <a:pt x="540" y="420"/>
                  </a:lnTo>
                  <a:lnTo>
                    <a:pt x="534" y="432"/>
                  </a:lnTo>
                  <a:lnTo>
                    <a:pt x="522" y="438"/>
                  </a:lnTo>
                  <a:lnTo>
                    <a:pt x="510" y="438"/>
                  </a:lnTo>
                  <a:lnTo>
                    <a:pt x="504" y="432"/>
                  </a:lnTo>
                  <a:lnTo>
                    <a:pt x="504" y="420"/>
                  </a:lnTo>
                  <a:lnTo>
                    <a:pt x="474" y="420"/>
                  </a:lnTo>
                  <a:lnTo>
                    <a:pt x="462" y="426"/>
                  </a:lnTo>
                  <a:lnTo>
                    <a:pt x="456" y="432"/>
                  </a:lnTo>
                  <a:lnTo>
                    <a:pt x="444" y="438"/>
                  </a:lnTo>
                  <a:lnTo>
                    <a:pt x="438" y="438"/>
                  </a:lnTo>
                  <a:lnTo>
                    <a:pt x="432" y="444"/>
                  </a:lnTo>
                  <a:lnTo>
                    <a:pt x="432" y="450"/>
                  </a:lnTo>
                  <a:lnTo>
                    <a:pt x="438" y="450"/>
                  </a:lnTo>
                  <a:lnTo>
                    <a:pt x="444" y="456"/>
                  </a:lnTo>
                  <a:lnTo>
                    <a:pt x="444" y="462"/>
                  </a:lnTo>
                  <a:lnTo>
                    <a:pt x="438" y="468"/>
                  </a:lnTo>
                  <a:lnTo>
                    <a:pt x="396" y="468"/>
                  </a:lnTo>
                  <a:lnTo>
                    <a:pt x="396" y="456"/>
                  </a:lnTo>
                  <a:lnTo>
                    <a:pt x="378" y="456"/>
                  </a:lnTo>
                  <a:lnTo>
                    <a:pt x="372" y="468"/>
                  </a:lnTo>
                  <a:lnTo>
                    <a:pt x="360" y="474"/>
                  </a:lnTo>
                  <a:lnTo>
                    <a:pt x="354" y="486"/>
                  </a:lnTo>
                  <a:lnTo>
                    <a:pt x="354" y="504"/>
                  </a:lnTo>
                  <a:lnTo>
                    <a:pt x="360" y="516"/>
                  </a:lnTo>
                  <a:lnTo>
                    <a:pt x="360" y="534"/>
                  </a:lnTo>
                  <a:lnTo>
                    <a:pt x="366" y="540"/>
                  </a:lnTo>
                  <a:lnTo>
                    <a:pt x="366" y="570"/>
                  </a:lnTo>
                  <a:lnTo>
                    <a:pt x="360" y="576"/>
                  </a:lnTo>
                  <a:lnTo>
                    <a:pt x="354" y="576"/>
                  </a:lnTo>
                  <a:lnTo>
                    <a:pt x="306" y="600"/>
                  </a:lnTo>
                  <a:lnTo>
                    <a:pt x="276" y="600"/>
                  </a:lnTo>
                  <a:lnTo>
                    <a:pt x="258" y="606"/>
                  </a:lnTo>
                  <a:lnTo>
                    <a:pt x="234" y="606"/>
                  </a:lnTo>
                  <a:lnTo>
                    <a:pt x="228" y="612"/>
                  </a:lnTo>
                  <a:lnTo>
                    <a:pt x="204" y="612"/>
                  </a:lnTo>
                  <a:lnTo>
                    <a:pt x="204" y="606"/>
                  </a:lnTo>
                  <a:lnTo>
                    <a:pt x="150" y="606"/>
                  </a:lnTo>
                  <a:lnTo>
                    <a:pt x="144" y="612"/>
                  </a:lnTo>
                  <a:lnTo>
                    <a:pt x="138" y="612"/>
                  </a:lnTo>
                  <a:lnTo>
                    <a:pt x="120" y="618"/>
                  </a:lnTo>
                  <a:lnTo>
                    <a:pt x="102" y="618"/>
                  </a:lnTo>
                  <a:lnTo>
                    <a:pt x="78" y="606"/>
                  </a:lnTo>
                  <a:lnTo>
                    <a:pt x="60" y="600"/>
                  </a:lnTo>
                  <a:lnTo>
                    <a:pt x="42" y="588"/>
                  </a:lnTo>
                  <a:lnTo>
                    <a:pt x="30" y="582"/>
                  </a:lnTo>
                  <a:lnTo>
                    <a:pt x="0" y="582"/>
                  </a:lnTo>
                  <a:lnTo>
                    <a:pt x="24" y="606"/>
                  </a:lnTo>
                  <a:lnTo>
                    <a:pt x="30" y="618"/>
                  </a:lnTo>
                  <a:lnTo>
                    <a:pt x="36" y="624"/>
                  </a:lnTo>
                  <a:lnTo>
                    <a:pt x="48" y="642"/>
                  </a:lnTo>
                  <a:lnTo>
                    <a:pt x="60" y="654"/>
                  </a:lnTo>
                  <a:lnTo>
                    <a:pt x="66" y="672"/>
                  </a:lnTo>
                  <a:lnTo>
                    <a:pt x="78" y="690"/>
                  </a:lnTo>
                  <a:lnTo>
                    <a:pt x="84" y="696"/>
                  </a:lnTo>
                  <a:lnTo>
                    <a:pt x="102" y="696"/>
                  </a:lnTo>
                  <a:lnTo>
                    <a:pt x="114" y="690"/>
                  </a:lnTo>
                  <a:lnTo>
                    <a:pt x="126" y="708"/>
                  </a:lnTo>
                  <a:lnTo>
                    <a:pt x="150" y="708"/>
                  </a:lnTo>
                  <a:lnTo>
                    <a:pt x="144" y="738"/>
                  </a:lnTo>
                  <a:lnTo>
                    <a:pt x="150" y="738"/>
                  </a:lnTo>
                  <a:lnTo>
                    <a:pt x="150" y="762"/>
                  </a:lnTo>
                  <a:lnTo>
                    <a:pt x="156" y="774"/>
                  </a:lnTo>
                  <a:lnTo>
                    <a:pt x="156" y="786"/>
                  </a:lnTo>
                  <a:lnTo>
                    <a:pt x="174" y="786"/>
                  </a:lnTo>
                  <a:lnTo>
                    <a:pt x="180" y="792"/>
                  </a:lnTo>
                  <a:lnTo>
                    <a:pt x="186" y="804"/>
                  </a:lnTo>
                  <a:lnTo>
                    <a:pt x="192" y="822"/>
                  </a:lnTo>
                  <a:lnTo>
                    <a:pt x="192" y="834"/>
                  </a:lnTo>
                  <a:lnTo>
                    <a:pt x="186" y="840"/>
                  </a:lnTo>
                  <a:lnTo>
                    <a:pt x="180" y="840"/>
                  </a:lnTo>
                  <a:lnTo>
                    <a:pt x="180" y="834"/>
                  </a:lnTo>
                  <a:lnTo>
                    <a:pt x="150" y="834"/>
                  </a:lnTo>
                  <a:lnTo>
                    <a:pt x="138" y="840"/>
                  </a:lnTo>
                  <a:lnTo>
                    <a:pt x="132" y="846"/>
                  </a:lnTo>
                  <a:lnTo>
                    <a:pt x="132" y="852"/>
                  </a:lnTo>
                  <a:lnTo>
                    <a:pt x="126" y="852"/>
                  </a:lnTo>
                  <a:lnTo>
                    <a:pt x="126" y="858"/>
                  </a:lnTo>
                  <a:lnTo>
                    <a:pt x="120" y="864"/>
                  </a:lnTo>
                  <a:lnTo>
                    <a:pt x="108" y="864"/>
                  </a:lnTo>
                  <a:lnTo>
                    <a:pt x="102" y="882"/>
                  </a:lnTo>
                  <a:lnTo>
                    <a:pt x="96" y="888"/>
                  </a:lnTo>
                  <a:lnTo>
                    <a:pt x="96" y="894"/>
                  </a:lnTo>
                  <a:lnTo>
                    <a:pt x="84" y="906"/>
                  </a:lnTo>
                  <a:lnTo>
                    <a:pt x="84" y="936"/>
                  </a:lnTo>
                  <a:lnTo>
                    <a:pt x="90" y="948"/>
                  </a:lnTo>
                  <a:lnTo>
                    <a:pt x="90" y="954"/>
                  </a:lnTo>
                  <a:lnTo>
                    <a:pt x="96" y="948"/>
                  </a:lnTo>
                  <a:lnTo>
                    <a:pt x="108" y="948"/>
                  </a:lnTo>
                  <a:lnTo>
                    <a:pt x="114" y="942"/>
                  </a:lnTo>
                  <a:lnTo>
                    <a:pt x="120" y="942"/>
                  </a:lnTo>
                  <a:lnTo>
                    <a:pt x="126" y="948"/>
                  </a:lnTo>
                  <a:lnTo>
                    <a:pt x="138" y="948"/>
                  </a:lnTo>
                  <a:lnTo>
                    <a:pt x="150" y="954"/>
                  </a:lnTo>
                  <a:lnTo>
                    <a:pt x="174" y="954"/>
                  </a:lnTo>
                  <a:lnTo>
                    <a:pt x="210" y="936"/>
                  </a:lnTo>
                  <a:lnTo>
                    <a:pt x="216" y="930"/>
                  </a:lnTo>
                  <a:lnTo>
                    <a:pt x="222" y="930"/>
                  </a:lnTo>
                  <a:lnTo>
                    <a:pt x="234" y="936"/>
                  </a:lnTo>
                  <a:lnTo>
                    <a:pt x="276" y="936"/>
                  </a:lnTo>
                  <a:lnTo>
                    <a:pt x="288" y="930"/>
                  </a:lnTo>
                  <a:lnTo>
                    <a:pt x="300" y="930"/>
                  </a:lnTo>
                  <a:lnTo>
                    <a:pt x="306" y="924"/>
                  </a:lnTo>
                  <a:lnTo>
                    <a:pt x="312" y="924"/>
                  </a:lnTo>
                  <a:lnTo>
                    <a:pt x="348" y="930"/>
                  </a:lnTo>
                  <a:lnTo>
                    <a:pt x="354" y="924"/>
                  </a:lnTo>
                  <a:lnTo>
                    <a:pt x="366" y="918"/>
                  </a:lnTo>
                  <a:lnTo>
                    <a:pt x="372" y="912"/>
                  </a:lnTo>
                  <a:lnTo>
                    <a:pt x="384" y="912"/>
                  </a:lnTo>
                  <a:lnTo>
                    <a:pt x="396" y="918"/>
                  </a:lnTo>
                  <a:lnTo>
                    <a:pt x="408" y="930"/>
                  </a:lnTo>
                  <a:lnTo>
                    <a:pt x="432" y="978"/>
                  </a:lnTo>
                  <a:lnTo>
                    <a:pt x="444" y="984"/>
                  </a:lnTo>
                  <a:lnTo>
                    <a:pt x="450" y="990"/>
                  </a:lnTo>
                  <a:lnTo>
                    <a:pt x="468" y="996"/>
                  </a:lnTo>
                  <a:lnTo>
                    <a:pt x="486" y="996"/>
                  </a:lnTo>
                  <a:lnTo>
                    <a:pt x="522" y="1008"/>
                  </a:lnTo>
                  <a:lnTo>
                    <a:pt x="540" y="1044"/>
                  </a:lnTo>
                  <a:lnTo>
                    <a:pt x="552" y="1056"/>
                  </a:lnTo>
                  <a:lnTo>
                    <a:pt x="570" y="1056"/>
                  </a:lnTo>
                  <a:lnTo>
                    <a:pt x="588" y="1050"/>
                  </a:lnTo>
                  <a:lnTo>
                    <a:pt x="582" y="1044"/>
                  </a:lnTo>
                  <a:lnTo>
                    <a:pt x="582" y="1032"/>
                  </a:lnTo>
                  <a:lnTo>
                    <a:pt x="594" y="1020"/>
                  </a:lnTo>
                  <a:lnTo>
                    <a:pt x="606" y="1020"/>
                  </a:lnTo>
                  <a:lnTo>
                    <a:pt x="618" y="1026"/>
                  </a:lnTo>
                  <a:lnTo>
                    <a:pt x="624" y="1032"/>
                  </a:lnTo>
                  <a:lnTo>
                    <a:pt x="648" y="1020"/>
                  </a:lnTo>
                  <a:lnTo>
                    <a:pt x="648" y="1026"/>
                  </a:lnTo>
                  <a:lnTo>
                    <a:pt x="654" y="1032"/>
                  </a:lnTo>
                  <a:lnTo>
                    <a:pt x="678" y="1032"/>
                  </a:lnTo>
                  <a:lnTo>
                    <a:pt x="690" y="1020"/>
                  </a:lnTo>
                  <a:lnTo>
                    <a:pt x="702" y="1014"/>
                  </a:lnTo>
                  <a:lnTo>
                    <a:pt x="708" y="1014"/>
                  </a:lnTo>
                  <a:lnTo>
                    <a:pt x="708" y="1026"/>
                  </a:lnTo>
                  <a:lnTo>
                    <a:pt x="714" y="1032"/>
                  </a:lnTo>
                  <a:lnTo>
                    <a:pt x="732" y="1032"/>
                  </a:lnTo>
                  <a:lnTo>
                    <a:pt x="738" y="1026"/>
                  </a:lnTo>
                  <a:lnTo>
                    <a:pt x="750" y="1020"/>
                  </a:lnTo>
                  <a:lnTo>
                    <a:pt x="750" y="996"/>
                  </a:lnTo>
                  <a:lnTo>
                    <a:pt x="744" y="990"/>
                  </a:lnTo>
                  <a:lnTo>
                    <a:pt x="738" y="978"/>
                  </a:lnTo>
                  <a:lnTo>
                    <a:pt x="714" y="936"/>
                  </a:lnTo>
                  <a:lnTo>
                    <a:pt x="714" y="912"/>
                  </a:lnTo>
                  <a:lnTo>
                    <a:pt x="690" y="912"/>
                  </a:lnTo>
                  <a:lnTo>
                    <a:pt x="678" y="900"/>
                  </a:lnTo>
                  <a:lnTo>
                    <a:pt x="672" y="888"/>
                  </a:lnTo>
                  <a:lnTo>
                    <a:pt x="666" y="882"/>
                  </a:lnTo>
                  <a:lnTo>
                    <a:pt x="672" y="852"/>
                  </a:lnTo>
                  <a:lnTo>
                    <a:pt x="672" y="834"/>
                  </a:lnTo>
                  <a:lnTo>
                    <a:pt x="642" y="840"/>
                  </a:lnTo>
                  <a:lnTo>
                    <a:pt x="636" y="840"/>
                  </a:lnTo>
                  <a:lnTo>
                    <a:pt x="624" y="834"/>
                  </a:lnTo>
                  <a:lnTo>
                    <a:pt x="618" y="828"/>
                  </a:lnTo>
                  <a:lnTo>
                    <a:pt x="618" y="804"/>
                  </a:lnTo>
                  <a:lnTo>
                    <a:pt x="624" y="792"/>
                  </a:lnTo>
                  <a:lnTo>
                    <a:pt x="636" y="780"/>
                  </a:lnTo>
                  <a:lnTo>
                    <a:pt x="642" y="768"/>
                  </a:lnTo>
                  <a:lnTo>
                    <a:pt x="648" y="762"/>
                  </a:lnTo>
                  <a:lnTo>
                    <a:pt x="654" y="750"/>
                  </a:lnTo>
                  <a:lnTo>
                    <a:pt x="654" y="744"/>
                  </a:lnTo>
                  <a:lnTo>
                    <a:pt x="666" y="732"/>
                  </a:lnTo>
                  <a:lnTo>
                    <a:pt x="678" y="726"/>
                  </a:lnTo>
                  <a:lnTo>
                    <a:pt x="684" y="726"/>
                  </a:lnTo>
                  <a:lnTo>
                    <a:pt x="690" y="732"/>
                  </a:lnTo>
                  <a:lnTo>
                    <a:pt x="690" y="744"/>
                  </a:lnTo>
                  <a:lnTo>
                    <a:pt x="696" y="750"/>
                  </a:lnTo>
                  <a:lnTo>
                    <a:pt x="702" y="750"/>
                  </a:lnTo>
                  <a:lnTo>
                    <a:pt x="726" y="738"/>
                  </a:lnTo>
                  <a:lnTo>
                    <a:pt x="732" y="732"/>
                  </a:lnTo>
                  <a:lnTo>
                    <a:pt x="738" y="738"/>
                  </a:lnTo>
                  <a:lnTo>
                    <a:pt x="756" y="738"/>
                  </a:lnTo>
                  <a:lnTo>
                    <a:pt x="762" y="732"/>
                  </a:lnTo>
                  <a:lnTo>
                    <a:pt x="768" y="720"/>
                  </a:lnTo>
                  <a:lnTo>
                    <a:pt x="774" y="714"/>
                  </a:lnTo>
                  <a:lnTo>
                    <a:pt x="774" y="708"/>
                  </a:lnTo>
                  <a:lnTo>
                    <a:pt x="792" y="696"/>
                  </a:lnTo>
                  <a:lnTo>
                    <a:pt x="792" y="678"/>
                  </a:lnTo>
                  <a:lnTo>
                    <a:pt x="798" y="672"/>
                  </a:lnTo>
                  <a:lnTo>
                    <a:pt x="798" y="666"/>
                  </a:lnTo>
                  <a:lnTo>
                    <a:pt x="804" y="660"/>
                  </a:lnTo>
                  <a:lnTo>
                    <a:pt x="828" y="648"/>
                  </a:lnTo>
                  <a:lnTo>
                    <a:pt x="840" y="636"/>
                  </a:lnTo>
                  <a:lnTo>
                    <a:pt x="846" y="618"/>
                  </a:lnTo>
                  <a:lnTo>
                    <a:pt x="846" y="606"/>
                  </a:lnTo>
                  <a:lnTo>
                    <a:pt x="852" y="588"/>
                  </a:lnTo>
                  <a:lnTo>
                    <a:pt x="852" y="576"/>
                  </a:lnTo>
                  <a:lnTo>
                    <a:pt x="858" y="570"/>
                  </a:lnTo>
                  <a:lnTo>
                    <a:pt x="870" y="564"/>
                  </a:lnTo>
                  <a:lnTo>
                    <a:pt x="876" y="558"/>
                  </a:lnTo>
                  <a:lnTo>
                    <a:pt x="888" y="558"/>
                  </a:lnTo>
                  <a:lnTo>
                    <a:pt x="870" y="534"/>
                  </a:lnTo>
                  <a:lnTo>
                    <a:pt x="894" y="498"/>
                  </a:lnTo>
                  <a:lnTo>
                    <a:pt x="924" y="480"/>
                  </a:lnTo>
                  <a:lnTo>
                    <a:pt x="924" y="474"/>
                  </a:lnTo>
                  <a:lnTo>
                    <a:pt x="912" y="462"/>
                  </a:lnTo>
                  <a:lnTo>
                    <a:pt x="906" y="450"/>
                  </a:lnTo>
                  <a:lnTo>
                    <a:pt x="906" y="414"/>
                  </a:lnTo>
                  <a:lnTo>
                    <a:pt x="912" y="408"/>
                  </a:lnTo>
                  <a:lnTo>
                    <a:pt x="924" y="408"/>
                  </a:lnTo>
                  <a:lnTo>
                    <a:pt x="948" y="396"/>
                  </a:lnTo>
                  <a:lnTo>
                    <a:pt x="954" y="390"/>
                  </a:lnTo>
                  <a:lnTo>
                    <a:pt x="954" y="384"/>
                  </a:lnTo>
                  <a:lnTo>
                    <a:pt x="948" y="378"/>
                  </a:lnTo>
                  <a:lnTo>
                    <a:pt x="936" y="372"/>
                  </a:lnTo>
                  <a:lnTo>
                    <a:pt x="900" y="372"/>
                  </a:lnTo>
                  <a:lnTo>
                    <a:pt x="894" y="336"/>
                  </a:lnTo>
                  <a:lnTo>
                    <a:pt x="876" y="336"/>
                  </a:lnTo>
                  <a:lnTo>
                    <a:pt x="864" y="318"/>
                  </a:lnTo>
                  <a:lnTo>
                    <a:pt x="846" y="318"/>
                  </a:lnTo>
                  <a:lnTo>
                    <a:pt x="846" y="306"/>
                  </a:lnTo>
                  <a:lnTo>
                    <a:pt x="852" y="294"/>
                  </a:lnTo>
                  <a:lnTo>
                    <a:pt x="852" y="288"/>
                  </a:lnTo>
                  <a:lnTo>
                    <a:pt x="846" y="288"/>
                  </a:lnTo>
                  <a:lnTo>
                    <a:pt x="834" y="276"/>
                  </a:lnTo>
                  <a:lnTo>
                    <a:pt x="834" y="270"/>
                  </a:lnTo>
                  <a:lnTo>
                    <a:pt x="840" y="264"/>
                  </a:lnTo>
                  <a:lnTo>
                    <a:pt x="846" y="252"/>
                  </a:lnTo>
                  <a:lnTo>
                    <a:pt x="852" y="246"/>
                  </a:lnTo>
                  <a:lnTo>
                    <a:pt x="822" y="240"/>
                  </a:lnTo>
                  <a:lnTo>
                    <a:pt x="828" y="228"/>
                  </a:lnTo>
                  <a:lnTo>
                    <a:pt x="804" y="210"/>
                  </a:lnTo>
                  <a:lnTo>
                    <a:pt x="804" y="204"/>
                  </a:lnTo>
                  <a:lnTo>
                    <a:pt x="810" y="192"/>
                  </a:lnTo>
                  <a:lnTo>
                    <a:pt x="834" y="180"/>
                  </a:lnTo>
                  <a:lnTo>
                    <a:pt x="876" y="180"/>
                  </a:lnTo>
                  <a:lnTo>
                    <a:pt x="894" y="186"/>
                  </a:lnTo>
                  <a:lnTo>
                    <a:pt x="912" y="186"/>
                  </a:lnTo>
                  <a:lnTo>
                    <a:pt x="918" y="192"/>
                  </a:lnTo>
                  <a:lnTo>
                    <a:pt x="918" y="204"/>
                  </a:lnTo>
                  <a:lnTo>
                    <a:pt x="930" y="204"/>
                  </a:lnTo>
                  <a:lnTo>
                    <a:pt x="942" y="198"/>
                  </a:lnTo>
                  <a:lnTo>
                    <a:pt x="948" y="192"/>
                  </a:lnTo>
                  <a:lnTo>
                    <a:pt x="960" y="186"/>
                  </a:lnTo>
                  <a:lnTo>
                    <a:pt x="966" y="180"/>
                  </a:lnTo>
                  <a:lnTo>
                    <a:pt x="972" y="186"/>
                  </a:lnTo>
                  <a:lnTo>
                    <a:pt x="978" y="180"/>
                  </a:lnTo>
                  <a:lnTo>
                    <a:pt x="1002" y="180"/>
                  </a:lnTo>
                  <a:lnTo>
                    <a:pt x="1002" y="162"/>
                  </a:lnTo>
                  <a:lnTo>
                    <a:pt x="1026" y="156"/>
                  </a:lnTo>
                  <a:lnTo>
                    <a:pt x="1050" y="120"/>
                  </a:lnTo>
                  <a:lnTo>
                    <a:pt x="1008" y="1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0" name="Parcel Islands" descr="© INSCALE GmbH, 05.05.2010&#10;http://www.presentationload.com/">
              <a:extLst>
                <a:ext uri="{FF2B5EF4-FFF2-40B4-BE49-F238E27FC236}">
                  <a16:creationId xmlns:a16="http://schemas.microsoft.com/office/drawing/2014/main" id="{0DDE143E-12E8-8791-1252-656A38F3A5D0}"/>
                </a:ext>
              </a:extLst>
            </p:cNvPr>
            <p:cNvSpPr>
              <a:spLocks noEditPoints="1"/>
            </p:cNvSpPr>
            <p:nvPr/>
          </p:nvSpPr>
          <p:spPr bwMode="gray">
            <a:xfrm>
              <a:off x="9295757" y="3728394"/>
              <a:ext cx="44258" cy="29505"/>
            </a:xfrm>
            <a:custGeom>
              <a:avLst/>
              <a:gdLst>
                <a:gd name="T0" fmla="*/ 2147483647 w 96"/>
                <a:gd name="T1" fmla="*/ 2147483647 h 66"/>
                <a:gd name="T2" fmla="*/ 2147483647 w 96"/>
                <a:gd name="T3" fmla="*/ 2147483647 h 66"/>
                <a:gd name="T4" fmla="*/ 0 w 96"/>
                <a:gd name="T5" fmla="*/ 2147483647 h 66"/>
                <a:gd name="T6" fmla="*/ 0 w 96"/>
                <a:gd name="T7" fmla="*/ 2147483647 h 66"/>
                <a:gd name="T8" fmla="*/ 2147483647 w 96"/>
                <a:gd name="T9" fmla="*/ 2147483647 h 66"/>
                <a:gd name="T10" fmla="*/ 2147483647 w 96"/>
                <a:gd name="T11" fmla="*/ 2147483647 h 66"/>
                <a:gd name="T12" fmla="*/ 2147483647 w 96"/>
                <a:gd name="T13" fmla="*/ 2147483647 h 66"/>
                <a:gd name="T14" fmla="*/ 2147483647 w 96"/>
                <a:gd name="T15" fmla="*/ 2147483647 h 66"/>
                <a:gd name="T16" fmla="*/ 2147483647 w 96"/>
                <a:gd name="T17" fmla="*/ 2147483647 h 66"/>
                <a:gd name="T18" fmla="*/ 2147483647 w 96"/>
                <a:gd name="T19" fmla="*/ 0 h 66"/>
                <a:gd name="T20" fmla="*/ 2147483647 w 96"/>
                <a:gd name="T21" fmla="*/ 2147483647 h 66"/>
                <a:gd name="T22" fmla="*/ 2147483647 w 96"/>
                <a:gd name="T23" fmla="*/ 2147483647 h 66"/>
                <a:gd name="T24" fmla="*/ 2147483647 w 96"/>
                <a:gd name="T25" fmla="*/ 2147483647 h 66"/>
                <a:gd name="T26" fmla="*/ 2147483647 w 96"/>
                <a:gd name="T27" fmla="*/ 2147483647 h 66"/>
                <a:gd name="T28" fmla="*/ 2147483647 w 96"/>
                <a:gd name="T29" fmla="*/ 0 h 66"/>
                <a:gd name="T30" fmla="*/ 2147483647 w 96"/>
                <a:gd name="T31" fmla="*/ 0 h 66"/>
                <a:gd name="T32" fmla="*/ 2147483647 w 96"/>
                <a:gd name="T33" fmla="*/ 2147483647 h 66"/>
                <a:gd name="T34" fmla="*/ 2147483647 w 96"/>
                <a:gd name="T35" fmla="*/ 2147483647 h 66"/>
                <a:gd name="T36" fmla="*/ 2147483647 w 96"/>
                <a:gd name="T37" fmla="*/ 2147483647 h 66"/>
                <a:gd name="T38" fmla="*/ 2147483647 w 96"/>
                <a:gd name="T39" fmla="*/ 2147483647 h 66"/>
                <a:gd name="T40" fmla="*/ 2147483647 w 96"/>
                <a:gd name="T41" fmla="*/ 2147483647 h 66"/>
                <a:gd name="T42" fmla="*/ 2147483647 w 96"/>
                <a:gd name="T43" fmla="*/ 2147483647 h 66"/>
                <a:gd name="T44" fmla="*/ 2147483647 w 96"/>
                <a:gd name="T45" fmla="*/ 2147483647 h 6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6"/>
                <a:gd name="T70" fmla="*/ 0 h 66"/>
                <a:gd name="T71" fmla="*/ 96 w 96"/>
                <a:gd name="T72" fmla="*/ 66 h 6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6" h="66">
                  <a:moveTo>
                    <a:pt x="12" y="42"/>
                  </a:moveTo>
                  <a:lnTo>
                    <a:pt x="6" y="42"/>
                  </a:lnTo>
                  <a:lnTo>
                    <a:pt x="0" y="48"/>
                  </a:lnTo>
                  <a:lnTo>
                    <a:pt x="0" y="60"/>
                  </a:lnTo>
                  <a:lnTo>
                    <a:pt x="6" y="66"/>
                  </a:lnTo>
                  <a:lnTo>
                    <a:pt x="12" y="66"/>
                  </a:lnTo>
                  <a:lnTo>
                    <a:pt x="24" y="54"/>
                  </a:lnTo>
                  <a:lnTo>
                    <a:pt x="24" y="42"/>
                  </a:lnTo>
                  <a:lnTo>
                    <a:pt x="12" y="42"/>
                  </a:lnTo>
                  <a:close/>
                  <a:moveTo>
                    <a:pt x="42" y="0"/>
                  </a:moveTo>
                  <a:lnTo>
                    <a:pt x="42" y="18"/>
                  </a:lnTo>
                  <a:lnTo>
                    <a:pt x="54" y="30"/>
                  </a:lnTo>
                  <a:lnTo>
                    <a:pt x="60" y="30"/>
                  </a:lnTo>
                  <a:lnTo>
                    <a:pt x="72" y="24"/>
                  </a:lnTo>
                  <a:lnTo>
                    <a:pt x="48" y="0"/>
                  </a:lnTo>
                  <a:lnTo>
                    <a:pt x="42" y="0"/>
                  </a:lnTo>
                  <a:close/>
                  <a:moveTo>
                    <a:pt x="96" y="36"/>
                  </a:moveTo>
                  <a:lnTo>
                    <a:pt x="78" y="36"/>
                  </a:lnTo>
                  <a:lnTo>
                    <a:pt x="72" y="42"/>
                  </a:lnTo>
                  <a:lnTo>
                    <a:pt x="72" y="54"/>
                  </a:lnTo>
                  <a:lnTo>
                    <a:pt x="84" y="60"/>
                  </a:lnTo>
                  <a:lnTo>
                    <a:pt x="96" y="48"/>
                  </a:lnTo>
                  <a:lnTo>
                    <a:pt x="96" y="3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1" name="Oman" descr="© INSCALE GmbH, 05.05.2010&#10;http://www.presentationload.com/">
              <a:extLst>
                <a:ext uri="{FF2B5EF4-FFF2-40B4-BE49-F238E27FC236}">
                  <a16:creationId xmlns:a16="http://schemas.microsoft.com/office/drawing/2014/main" id="{A66D60C7-D10D-A81D-1F6F-DD11D75881CF}"/>
                </a:ext>
              </a:extLst>
            </p:cNvPr>
            <p:cNvSpPr>
              <a:spLocks/>
            </p:cNvSpPr>
            <p:nvPr/>
          </p:nvSpPr>
          <p:spPr bwMode="gray">
            <a:xfrm>
              <a:off x="7326289" y="3433345"/>
              <a:ext cx="254483" cy="317179"/>
            </a:xfrm>
            <a:custGeom>
              <a:avLst/>
              <a:gdLst>
                <a:gd name="T0" fmla="*/ 2147483647 w 540"/>
                <a:gd name="T1" fmla="*/ 2147483647 h 672"/>
                <a:gd name="T2" fmla="*/ 2147483647 w 540"/>
                <a:gd name="T3" fmla="*/ 2147483647 h 672"/>
                <a:gd name="T4" fmla="*/ 2147483647 w 540"/>
                <a:gd name="T5" fmla="*/ 2147483647 h 672"/>
                <a:gd name="T6" fmla="*/ 2147483647 w 540"/>
                <a:gd name="T7" fmla="*/ 2147483647 h 672"/>
                <a:gd name="T8" fmla="*/ 2147483647 w 540"/>
                <a:gd name="T9" fmla="*/ 2147483647 h 672"/>
                <a:gd name="T10" fmla="*/ 2147483647 w 540"/>
                <a:gd name="T11" fmla="*/ 2147483647 h 672"/>
                <a:gd name="T12" fmla="*/ 2147483647 w 540"/>
                <a:gd name="T13" fmla="*/ 2147483647 h 672"/>
                <a:gd name="T14" fmla="*/ 2147483647 w 540"/>
                <a:gd name="T15" fmla="*/ 2147483647 h 672"/>
                <a:gd name="T16" fmla="*/ 2147483647 w 540"/>
                <a:gd name="T17" fmla="*/ 2147483647 h 672"/>
                <a:gd name="T18" fmla="*/ 2147483647 w 540"/>
                <a:gd name="T19" fmla="*/ 2147483647 h 672"/>
                <a:gd name="T20" fmla="*/ 2147483647 w 540"/>
                <a:gd name="T21" fmla="*/ 2147483647 h 672"/>
                <a:gd name="T22" fmla="*/ 2147483647 w 540"/>
                <a:gd name="T23" fmla="*/ 2147483647 h 672"/>
                <a:gd name="T24" fmla="*/ 2147483647 w 540"/>
                <a:gd name="T25" fmla="*/ 2147483647 h 672"/>
                <a:gd name="T26" fmla="*/ 2147483647 w 540"/>
                <a:gd name="T27" fmla="*/ 2147483647 h 672"/>
                <a:gd name="T28" fmla="*/ 2147483647 w 540"/>
                <a:gd name="T29" fmla="*/ 2147483647 h 672"/>
                <a:gd name="T30" fmla="*/ 2147483647 w 540"/>
                <a:gd name="T31" fmla="*/ 2147483647 h 672"/>
                <a:gd name="T32" fmla="*/ 2147483647 w 540"/>
                <a:gd name="T33" fmla="*/ 2147483647 h 672"/>
                <a:gd name="T34" fmla="*/ 2147483647 w 540"/>
                <a:gd name="T35" fmla="*/ 2147483647 h 672"/>
                <a:gd name="T36" fmla="*/ 2147483647 w 540"/>
                <a:gd name="T37" fmla="*/ 2147483647 h 672"/>
                <a:gd name="T38" fmla="*/ 2147483647 w 540"/>
                <a:gd name="T39" fmla="*/ 2147483647 h 672"/>
                <a:gd name="T40" fmla="*/ 2147483647 w 540"/>
                <a:gd name="T41" fmla="*/ 2147483647 h 672"/>
                <a:gd name="T42" fmla="*/ 2147483647 w 540"/>
                <a:gd name="T43" fmla="*/ 2147483647 h 672"/>
                <a:gd name="T44" fmla="*/ 2147483647 w 540"/>
                <a:gd name="T45" fmla="*/ 2147483647 h 672"/>
                <a:gd name="T46" fmla="*/ 2147483647 w 540"/>
                <a:gd name="T47" fmla="*/ 2147483647 h 672"/>
                <a:gd name="T48" fmla="*/ 2147483647 w 540"/>
                <a:gd name="T49" fmla="*/ 2147483647 h 672"/>
                <a:gd name="T50" fmla="*/ 2147483647 w 540"/>
                <a:gd name="T51" fmla="*/ 0 h 672"/>
                <a:gd name="T52" fmla="*/ 2147483647 w 540"/>
                <a:gd name="T53" fmla="*/ 2147483647 h 672"/>
                <a:gd name="T54" fmla="*/ 2147483647 w 540"/>
                <a:gd name="T55" fmla="*/ 2147483647 h 672"/>
                <a:gd name="T56" fmla="*/ 2147483647 w 540"/>
                <a:gd name="T57" fmla="*/ 2147483647 h 672"/>
                <a:gd name="T58" fmla="*/ 2147483647 w 540"/>
                <a:gd name="T59" fmla="*/ 2147483647 h 672"/>
                <a:gd name="T60" fmla="*/ 2147483647 w 540"/>
                <a:gd name="T61" fmla="*/ 2147483647 h 672"/>
                <a:gd name="T62" fmla="*/ 2147483647 w 540"/>
                <a:gd name="T63" fmla="*/ 2147483647 h 672"/>
                <a:gd name="T64" fmla="*/ 2147483647 w 540"/>
                <a:gd name="T65" fmla="*/ 2147483647 h 672"/>
                <a:gd name="T66" fmla="*/ 2147483647 w 540"/>
                <a:gd name="T67" fmla="*/ 2147483647 h 672"/>
                <a:gd name="T68" fmla="*/ 2147483647 w 540"/>
                <a:gd name="T69" fmla="*/ 2147483647 h 672"/>
                <a:gd name="T70" fmla="*/ 2147483647 w 540"/>
                <a:gd name="T71" fmla="*/ 2147483647 h 672"/>
                <a:gd name="T72" fmla="*/ 2147483647 w 540"/>
                <a:gd name="T73" fmla="*/ 2147483647 h 672"/>
                <a:gd name="T74" fmla="*/ 2147483647 w 540"/>
                <a:gd name="T75" fmla="*/ 2147483647 h 672"/>
                <a:gd name="T76" fmla="*/ 2147483647 w 540"/>
                <a:gd name="T77" fmla="*/ 2147483647 h 672"/>
                <a:gd name="T78" fmla="*/ 2147483647 w 540"/>
                <a:gd name="T79" fmla="*/ 2147483647 h 672"/>
                <a:gd name="T80" fmla="*/ 2147483647 w 540"/>
                <a:gd name="T81" fmla="*/ 2147483647 h 672"/>
                <a:gd name="T82" fmla="*/ 2147483647 w 540"/>
                <a:gd name="T83" fmla="*/ 2147483647 h 672"/>
                <a:gd name="T84" fmla="*/ 2147483647 w 540"/>
                <a:gd name="T85" fmla="*/ 2147483647 h 672"/>
                <a:gd name="T86" fmla="*/ 2147483647 w 540"/>
                <a:gd name="T87" fmla="*/ 2147483647 h 67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0"/>
                <a:gd name="T133" fmla="*/ 0 h 672"/>
                <a:gd name="T134" fmla="*/ 540 w 540"/>
                <a:gd name="T135" fmla="*/ 672 h 67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0" h="672">
                  <a:moveTo>
                    <a:pt x="258" y="564"/>
                  </a:moveTo>
                  <a:lnTo>
                    <a:pt x="276" y="564"/>
                  </a:lnTo>
                  <a:lnTo>
                    <a:pt x="288" y="558"/>
                  </a:lnTo>
                  <a:lnTo>
                    <a:pt x="306" y="552"/>
                  </a:lnTo>
                  <a:lnTo>
                    <a:pt x="330" y="540"/>
                  </a:lnTo>
                  <a:lnTo>
                    <a:pt x="336" y="528"/>
                  </a:lnTo>
                  <a:lnTo>
                    <a:pt x="342" y="510"/>
                  </a:lnTo>
                  <a:lnTo>
                    <a:pt x="342" y="498"/>
                  </a:lnTo>
                  <a:lnTo>
                    <a:pt x="348" y="498"/>
                  </a:lnTo>
                  <a:lnTo>
                    <a:pt x="354" y="492"/>
                  </a:lnTo>
                  <a:lnTo>
                    <a:pt x="366" y="486"/>
                  </a:lnTo>
                  <a:lnTo>
                    <a:pt x="384" y="480"/>
                  </a:lnTo>
                  <a:lnTo>
                    <a:pt x="408" y="456"/>
                  </a:lnTo>
                  <a:lnTo>
                    <a:pt x="414" y="444"/>
                  </a:lnTo>
                  <a:lnTo>
                    <a:pt x="414" y="426"/>
                  </a:lnTo>
                  <a:lnTo>
                    <a:pt x="420" y="408"/>
                  </a:lnTo>
                  <a:lnTo>
                    <a:pt x="420" y="378"/>
                  </a:lnTo>
                  <a:lnTo>
                    <a:pt x="426" y="372"/>
                  </a:lnTo>
                  <a:lnTo>
                    <a:pt x="432" y="372"/>
                  </a:lnTo>
                  <a:lnTo>
                    <a:pt x="444" y="378"/>
                  </a:lnTo>
                  <a:lnTo>
                    <a:pt x="450" y="384"/>
                  </a:lnTo>
                  <a:lnTo>
                    <a:pt x="462" y="384"/>
                  </a:lnTo>
                  <a:lnTo>
                    <a:pt x="468" y="378"/>
                  </a:lnTo>
                  <a:lnTo>
                    <a:pt x="480" y="354"/>
                  </a:lnTo>
                  <a:lnTo>
                    <a:pt x="480" y="330"/>
                  </a:lnTo>
                  <a:lnTo>
                    <a:pt x="534" y="276"/>
                  </a:lnTo>
                  <a:lnTo>
                    <a:pt x="534" y="264"/>
                  </a:lnTo>
                  <a:lnTo>
                    <a:pt x="540" y="252"/>
                  </a:lnTo>
                  <a:lnTo>
                    <a:pt x="540" y="204"/>
                  </a:lnTo>
                  <a:lnTo>
                    <a:pt x="528" y="192"/>
                  </a:lnTo>
                  <a:lnTo>
                    <a:pt x="510" y="192"/>
                  </a:lnTo>
                  <a:lnTo>
                    <a:pt x="510" y="186"/>
                  </a:lnTo>
                  <a:lnTo>
                    <a:pt x="492" y="168"/>
                  </a:lnTo>
                  <a:lnTo>
                    <a:pt x="486" y="150"/>
                  </a:lnTo>
                  <a:lnTo>
                    <a:pt x="462" y="126"/>
                  </a:lnTo>
                  <a:lnTo>
                    <a:pt x="456" y="114"/>
                  </a:lnTo>
                  <a:lnTo>
                    <a:pt x="432" y="96"/>
                  </a:lnTo>
                  <a:lnTo>
                    <a:pt x="396" y="84"/>
                  </a:lnTo>
                  <a:lnTo>
                    <a:pt x="366" y="78"/>
                  </a:lnTo>
                  <a:lnTo>
                    <a:pt x="348" y="78"/>
                  </a:lnTo>
                  <a:lnTo>
                    <a:pt x="342" y="72"/>
                  </a:lnTo>
                  <a:lnTo>
                    <a:pt x="330" y="72"/>
                  </a:lnTo>
                  <a:lnTo>
                    <a:pt x="318" y="60"/>
                  </a:lnTo>
                  <a:lnTo>
                    <a:pt x="294" y="48"/>
                  </a:lnTo>
                  <a:lnTo>
                    <a:pt x="288" y="36"/>
                  </a:lnTo>
                  <a:lnTo>
                    <a:pt x="288" y="30"/>
                  </a:lnTo>
                  <a:lnTo>
                    <a:pt x="282" y="18"/>
                  </a:lnTo>
                  <a:lnTo>
                    <a:pt x="276" y="12"/>
                  </a:lnTo>
                  <a:lnTo>
                    <a:pt x="252" y="18"/>
                  </a:lnTo>
                  <a:lnTo>
                    <a:pt x="246" y="6"/>
                  </a:lnTo>
                  <a:lnTo>
                    <a:pt x="246" y="0"/>
                  </a:lnTo>
                  <a:lnTo>
                    <a:pt x="240" y="0"/>
                  </a:lnTo>
                  <a:lnTo>
                    <a:pt x="234" y="6"/>
                  </a:lnTo>
                  <a:lnTo>
                    <a:pt x="234" y="12"/>
                  </a:lnTo>
                  <a:lnTo>
                    <a:pt x="228" y="24"/>
                  </a:lnTo>
                  <a:lnTo>
                    <a:pt x="228" y="54"/>
                  </a:lnTo>
                  <a:lnTo>
                    <a:pt x="246" y="72"/>
                  </a:lnTo>
                  <a:lnTo>
                    <a:pt x="246" y="78"/>
                  </a:lnTo>
                  <a:lnTo>
                    <a:pt x="240" y="78"/>
                  </a:lnTo>
                  <a:lnTo>
                    <a:pt x="240" y="72"/>
                  </a:lnTo>
                  <a:lnTo>
                    <a:pt x="228" y="72"/>
                  </a:lnTo>
                  <a:lnTo>
                    <a:pt x="228" y="78"/>
                  </a:lnTo>
                  <a:lnTo>
                    <a:pt x="222" y="84"/>
                  </a:lnTo>
                  <a:lnTo>
                    <a:pt x="222" y="96"/>
                  </a:lnTo>
                  <a:lnTo>
                    <a:pt x="216" y="108"/>
                  </a:lnTo>
                  <a:lnTo>
                    <a:pt x="216" y="120"/>
                  </a:lnTo>
                  <a:lnTo>
                    <a:pt x="210" y="132"/>
                  </a:lnTo>
                  <a:lnTo>
                    <a:pt x="204" y="138"/>
                  </a:lnTo>
                  <a:lnTo>
                    <a:pt x="198" y="150"/>
                  </a:lnTo>
                  <a:lnTo>
                    <a:pt x="192" y="156"/>
                  </a:lnTo>
                  <a:lnTo>
                    <a:pt x="192" y="168"/>
                  </a:lnTo>
                  <a:lnTo>
                    <a:pt x="210" y="204"/>
                  </a:lnTo>
                  <a:lnTo>
                    <a:pt x="216" y="210"/>
                  </a:lnTo>
                  <a:lnTo>
                    <a:pt x="216" y="222"/>
                  </a:lnTo>
                  <a:lnTo>
                    <a:pt x="222" y="228"/>
                  </a:lnTo>
                  <a:lnTo>
                    <a:pt x="234" y="234"/>
                  </a:lnTo>
                  <a:lnTo>
                    <a:pt x="240" y="240"/>
                  </a:lnTo>
                  <a:lnTo>
                    <a:pt x="204" y="414"/>
                  </a:lnTo>
                  <a:lnTo>
                    <a:pt x="0" y="486"/>
                  </a:lnTo>
                  <a:lnTo>
                    <a:pt x="84" y="672"/>
                  </a:lnTo>
                  <a:lnTo>
                    <a:pt x="114" y="660"/>
                  </a:lnTo>
                  <a:lnTo>
                    <a:pt x="198" y="636"/>
                  </a:lnTo>
                  <a:lnTo>
                    <a:pt x="228" y="624"/>
                  </a:lnTo>
                  <a:lnTo>
                    <a:pt x="246" y="618"/>
                  </a:lnTo>
                  <a:lnTo>
                    <a:pt x="252" y="606"/>
                  </a:lnTo>
                  <a:lnTo>
                    <a:pt x="252" y="594"/>
                  </a:lnTo>
                  <a:lnTo>
                    <a:pt x="258" y="582"/>
                  </a:lnTo>
                  <a:lnTo>
                    <a:pt x="258" y="56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2" name="Norway" descr="© INSCALE GmbH, 05.05.2010&#10;http://www.presentationload.com/">
              <a:extLst>
                <a:ext uri="{FF2B5EF4-FFF2-40B4-BE49-F238E27FC236}">
                  <a16:creationId xmlns:a16="http://schemas.microsoft.com/office/drawing/2014/main" id="{E3C98525-1984-A752-BDA4-FC2606135B15}"/>
                </a:ext>
              </a:extLst>
            </p:cNvPr>
            <p:cNvSpPr>
              <a:spLocks noEditPoints="1"/>
            </p:cNvSpPr>
            <p:nvPr/>
          </p:nvSpPr>
          <p:spPr bwMode="gray">
            <a:xfrm>
              <a:off x="5806775" y="1495225"/>
              <a:ext cx="641735" cy="706280"/>
            </a:xfrm>
            <a:custGeom>
              <a:avLst/>
              <a:gdLst>
                <a:gd name="T0" fmla="*/ 2147483647 w 1362"/>
                <a:gd name="T1" fmla="*/ 2147483647 h 1500"/>
                <a:gd name="T2" fmla="*/ 2147483647 w 1362"/>
                <a:gd name="T3" fmla="*/ 2147483647 h 1500"/>
                <a:gd name="T4" fmla="*/ 2147483647 w 1362"/>
                <a:gd name="T5" fmla="*/ 2147483647 h 1500"/>
                <a:gd name="T6" fmla="*/ 2147483647 w 1362"/>
                <a:gd name="T7" fmla="*/ 2147483647 h 1500"/>
                <a:gd name="T8" fmla="*/ 2147483647 w 1362"/>
                <a:gd name="T9" fmla="*/ 0 h 1500"/>
                <a:gd name="T10" fmla="*/ 2147483647 w 1362"/>
                <a:gd name="T11" fmla="*/ 2147483647 h 1500"/>
                <a:gd name="T12" fmla="*/ 2147483647 w 1362"/>
                <a:gd name="T13" fmla="*/ 2147483647 h 1500"/>
                <a:gd name="T14" fmla="*/ 2147483647 w 1362"/>
                <a:gd name="T15" fmla="*/ 2147483647 h 1500"/>
                <a:gd name="T16" fmla="*/ 2147483647 w 1362"/>
                <a:gd name="T17" fmla="*/ 2147483647 h 1500"/>
                <a:gd name="T18" fmla="*/ 2147483647 w 1362"/>
                <a:gd name="T19" fmla="*/ 2147483647 h 1500"/>
                <a:gd name="T20" fmla="*/ 2147483647 w 1362"/>
                <a:gd name="T21" fmla="*/ 2147483647 h 1500"/>
                <a:gd name="T22" fmla="*/ 2147483647 w 1362"/>
                <a:gd name="T23" fmla="*/ 2147483647 h 1500"/>
                <a:gd name="T24" fmla="*/ 2147483647 w 1362"/>
                <a:gd name="T25" fmla="*/ 2147483647 h 1500"/>
                <a:gd name="T26" fmla="*/ 2147483647 w 1362"/>
                <a:gd name="T27" fmla="*/ 2147483647 h 1500"/>
                <a:gd name="T28" fmla="*/ 2147483647 w 1362"/>
                <a:gd name="T29" fmla="*/ 2147483647 h 1500"/>
                <a:gd name="T30" fmla="*/ 2147483647 w 1362"/>
                <a:gd name="T31" fmla="*/ 2147483647 h 1500"/>
                <a:gd name="T32" fmla="*/ 2147483647 w 1362"/>
                <a:gd name="T33" fmla="*/ 2147483647 h 1500"/>
                <a:gd name="T34" fmla="*/ 2147483647 w 1362"/>
                <a:gd name="T35" fmla="*/ 2147483647 h 1500"/>
                <a:gd name="T36" fmla="*/ 2147483647 w 1362"/>
                <a:gd name="T37" fmla="*/ 2147483647 h 1500"/>
                <a:gd name="T38" fmla="*/ 2147483647 w 1362"/>
                <a:gd name="T39" fmla="*/ 2147483647 h 1500"/>
                <a:gd name="T40" fmla="*/ 2147483647 w 1362"/>
                <a:gd name="T41" fmla="*/ 2147483647 h 1500"/>
                <a:gd name="T42" fmla="*/ 2147483647 w 1362"/>
                <a:gd name="T43" fmla="*/ 2147483647 h 1500"/>
                <a:gd name="T44" fmla="*/ 2147483647 w 1362"/>
                <a:gd name="T45" fmla="*/ 2147483647 h 1500"/>
                <a:gd name="T46" fmla="*/ 2147483647 w 1362"/>
                <a:gd name="T47" fmla="*/ 2147483647 h 1500"/>
                <a:gd name="T48" fmla="*/ 2147483647 w 1362"/>
                <a:gd name="T49" fmla="*/ 2147483647 h 1500"/>
                <a:gd name="T50" fmla="*/ 2147483647 w 1362"/>
                <a:gd name="T51" fmla="*/ 2147483647 h 1500"/>
                <a:gd name="T52" fmla="*/ 2147483647 w 1362"/>
                <a:gd name="T53" fmla="*/ 2147483647 h 1500"/>
                <a:gd name="T54" fmla="*/ 2147483647 w 1362"/>
                <a:gd name="T55" fmla="*/ 2147483647 h 1500"/>
                <a:gd name="T56" fmla="*/ 2147483647 w 1362"/>
                <a:gd name="T57" fmla="*/ 2147483647 h 1500"/>
                <a:gd name="T58" fmla="*/ 2147483647 w 1362"/>
                <a:gd name="T59" fmla="*/ 2147483647 h 1500"/>
                <a:gd name="T60" fmla="*/ 2147483647 w 1362"/>
                <a:gd name="T61" fmla="*/ 2147483647 h 1500"/>
                <a:gd name="T62" fmla="*/ 2147483647 w 1362"/>
                <a:gd name="T63" fmla="*/ 2147483647 h 1500"/>
                <a:gd name="T64" fmla="*/ 2147483647 w 1362"/>
                <a:gd name="T65" fmla="*/ 2147483647 h 1500"/>
                <a:gd name="T66" fmla="*/ 2147483647 w 1362"/>
                <a:gd name="T67" fmla="*/ 2147483647 h 1500"/>
                <a:gd name="T68" fmla="*/ 2147483647 w 1362"/>
                <a:gd name="T69" fmla="*/ 2147483647 h 1500"/>
                <a:gd name="T70" fmla="*/ 2147483647 w 1362"/>
                <a:gd name="T71" fmla="*/ 2147483647 h 1500"/>
                <a:gd name="T72" fmla="*/ 2147483647 w 1362"/>
                <a:gd name="T73" fmla="*/ 2147483647 h 1500"/>
                <a:gd name="T74" fmla="*/ 2147483647 w 1362"/>
                <a:gd name="T75" fmla="*/ 2147483647 h 1500"/>
                <a:gd name="T76" fmla="*/ 2147483647 w 1362"/>
                <a:gd name="T77" fmla="*/ 2147483647 h 1500"/>
                <a:gd name="T78" fmla="*/ 2147483647 w 1362"/>
                <a:gd name="T79" fmla="*/ 2147483647 h 1500"/>
                <a:gd name="T80" fmla="*/ 2147483647 w 1362"/>
                <a:gd name="T81" fmla="*/ 2147483647 h 1500"/>
                <a:gd name="T82" fmla="*/ 2147483647 w 1362"/>
                <a:gd name="T83" fmla="*/ 2147483647 h 1500"/>
                <a:gd name="T84" fmla="*/ 2147483647 w 1362"/>
                <a:gd name="T85" fmla="*/ 2147483647 h 1500"/>
                <a:gd name="T86" fmla="*/ 2147483647 w 1362"/>
                <a:gd name="T87" fmla="*/ 2147483647 h 1500"/>
                <a:gd name="T88" fmla="*/ 2147483647 w 1362"/>
                <a:gd name="T89" fmla="*/ 2147483647 h 1500"/>
                <a:gd name="T90" fmla="*/ 2147483647 w 1362"/>
                <a:gd name="T91" fmla="*/ 2147483647 h 1500"/>
                <a:gd name="T92" fmla="*/ 2147483647 w 1362"/>
                <a:gd name="T93" fmla="*/ 2147483647 h 1500"/>
                <a:gd name="T94" fmla="*/ 2147483647 w 1362"/>
                <a:gd name="T95" fmla="*/ 2147483647 h 1500"/>
                <a:gd name="T96" fmla="*/ 2147483647 w 1362"/>
                <a:gd name="T97" fmla="*/ 2147483647 h 1500"/>
                <a:gd name="T98" fmla="*/ 2147483647 w 1362"/>
                <a:gd name="T99" fmla="*/ 2147483647 h 1500"/>
                <a:gd name="T100" fmla="*/ 2147483647 w 1362"/>
                <a:gd name="T101" fmla="*/ 2147483647 h 1500"/>
                <a:gd name="T102" fmla="*/ 2147483647 w 1362"/>
                <a:gd name="T103" fmla="*/ 2147483647 h 1500"/>
                <a:gd name="T104" fmla="*/ 2147483647 w 1362"/>
                <a:gd name="T105" fmla="*/ 2147483647 h 1500"/>
                <a:gd name="T106" fmla="*/ 2147483647 w 1362"/>
                <a:gd name="T107" fmla="*/ 2147483647 h 1500"/>
                <a:gd name="T108" fmla="*/ 2147483647 w 1362"/>
                <a:gd name="T109" fmla="*/ 2147483647 h 1500"/>
                <a:gd name="T110" fmla="*/ 2147483647 w 1362"/>
                <a:gd name="T111" fmla="*/ 2147483647 h 1500"/>
                <a:gd name="T112" fmla="*/ 2147483647 w 1362"/>
                <a:gd name="T113" fmla="*/ 2147483647 h 1500"/>
                <a:gd name="T114" fmla="*/ 2147483647 w 1362"/>
                <a:gd name="T115" fmla="*/ 2147483647 h 150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62"/>
                <a:gd name="T175" fmla="*/ 0 h 1500"/>
                <a:gd name="T176" fmla="*/ 1362 w 1362"/>
                <a:gd name="T177" fmla="*/ 1500 h 150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62" h="1500">
                  <a:moveTo>
                    <a:pt x="324" y="120"/>
                  </a:moveTo>
                  <a:lnTo>
                    <a:pt x="336" y="126"/>
                  </a:lnTo>
                  <a:lnTo>
                    <a:pt x="354" y="132"/>
                  </a:lnTo>
                  <a:lnTo>
                    <a:pt x="378" y="132"/>
                  </a:lnTo>
                  <a:lnTo>
                    <a:pt x="294" y="90"/>
                  </a:lnTo>
                  <a:lnTo>
                    <a:pt x="294" y="102"/>
                  </a:lnTo>
                  <a:lnTo>
                    <a:pt x="306" y="108"/>
                  </a:lnTo>
                  <a:lnTo>
                    <a:pt x="312" y="114"/>
                  </a:lnTo>
                  <a:lnTo>
                    <a:pt x="324" y="120"/>
                  </a:lnTo>
                  <a:close/>
                  <a:moveTo>
                    <a:pt x="684" y="48"/>
                  </a:moveTo>
                  <a:lnTo>
                    <a:pt x="732" y="48"/>
                  </a:lnTo>
                  <a:lnTo>
                    <a:pt x="738" y="54"/>
                  </a:lnTo>
                  <a:lnTo>
                    <a:pt x="750" y="54"/>
                  </a:lnTo>
                  <a:lnTo>
                    <a:pt x="774" y="66"/>
                  </a:lnTo>
                  <a:lnTo>
                    <a:pt x="786" y="66"/>
                  </a:lnTo>
                  <a:lnTo>
                    <a:pt x="798" y="60"/>
                  </a:lnTo>
                  <a:lnTo>
                    <a:pt x="804" y="60"/>
                  </a:lnTo>
                  <a:lnTo>
                    <a:pt x="816" y="54"/>
                  </a:lnTo>
                  <a:lnTo>
                    <a:pt x="828" y="54"/>
                  </a:lnTo>
                  <a:lnTo>
                    <a:pt x="840" y="60"/>
                  </a:lnTo>
                  <a:lnTo>
                    <a:pt x="876" y="72"/>
                  </a:lnTo>
                  <a:lnTo>
                    <a:pt x="888" y="78"/>
                  </a:lnTo>
                  <a:lnTo>
                    <a:pt x="894" y="84"/>
                  </a:lnTo>
                  <a:lnTo>
                    <a:pt x="900" y="84"/>
                  </a:lnTo>
                  <a:lnTo>
                    <a:pt x="924" y="60"/>
                  </a:lnTo>
                  <a:lnTo>
                    <a:pt x="984" y="66"/>
                  </a:lnTo>
                  <a:lnTo>
                    <a:pt x="984" y="42"/>
                  </a:lnTo>
                  <a:lnTo>
                    <a:pt x="1014" y="42"/>
                  </a:lnTo>
                  <a:lnTo>
                    <a:pt x="1026" y="36"/>
                  </a:lnTo>
                  <a:lnTo>
                    <a:pt x="1032" y="24"/>
                  </a:lnTo>
                  <a:lnTo>
                    <a:pt x="1038" y="18"/>
                  </a:lnTo>
                  <a:lnTo>
                    <a:pt x="1032" y="12"/>
                  </a:lnTo>
                  <a:lnTo>
                    <a:pt x="1002" y="12"/>
                  </a:lnTo>
                  <a:lnTo>
                    <a:pt x="990" y="18"/>
                  </a:lnTo>
                  <a:lnTo>
                    <a:pt x="984" y="18"/>
                  </a:lnTo>
                  <a:lnTo>
                    <a:pt x="972" y="6"/>
                  </a:lnTo>
                  <a:lnTo>
                    <a:pt x="960" y="0"/>
                  </a:lnTo>
                  <a:lnTo>
                    <a:pt x="918" y="0"/>
                  </a:lnTo>
                  <a:lnTo>
                    <a:pt x="900" y="6"/>
                  </a:lnTo>
                  <a:lnTo>
                    <a:pt x="882" y="18"/>
                  </a:lnTo>
                  <a:lnTo>
                    <a:pt x="870" y="18"/>
                  </a:lnTo>
                  <a:lnTo>
                    <a:pt x="864" y="12"/>
                  </a:lnTo>
                  <a:lnTo>
                    <a:pt x="864" y="6"/>
                  </a:lnTo>
                  <a:lnTo>
                    <a:pt x="858" y="6"/>
                  </a:lnTo>
                  <a:lnTo>
                    <a:pt x="852" y="0"/>
                  </a:lnTo>
                  <a:lnTo>
                    <a:pt x="822" y="0"/>
                  </a:lnTo>
                  <a:lnTo>
                    <a:pt x="804" y="18"/>
                  </a:lnTo>
                  <a:lnTo>
                    <a:pt x="738" y="0"/>
                  </a:lnTo>
                  <a:lnTo>
                    <a:pt x="726" y="0"/>
                  </a:lnTo>
                  <a:lnTo>
                    <a:pt x="708" y="6"/>
                  </a:lnTo>
                  <a:lnTo>
                    <a:pt x="690" y="6"/>
                  </a:lnTo>
                  <a:lnTo>
                    <a:pt x="672" y="12"/>
                  </a:lnTo>
                  <a:lnTo>
                    <a:pt x="660" y="12"/>
                  </a:lnTo>
                  <a:lnTo>
                    <a:pt x="660" y="6"/>
                  </a:lnTo>
                  <a:lnTo>
                    <a:pt x="666" y="0"/>
                  </a:lnTo>
                  <a:lnTo>
                    <a:pt x="630" y="12"/>
                  </a:lnTo>
                  <a:lnTo>
                    <a:pt x="648" y="36"/>
                  </a:lnTo>
                  <a:lnTo>
                    <a:pt x="684" y="48"/>
                  </a:lnTo>
                  <a:close/>
                  <a:moveTo>
                    <a:pt x="324" y="66"/>
                  </a:moveTo>
                  <a:lnTo>
                    <a:pt x="342" y="66"/>
                  </a:lnTo>
                  <a:lnTo>
                    <a:pt x="348" y="72"/>
                  </a:lnTo>
                  <a:lnTo>
                    <a:pt x="360" y="72"/>
                  </a:lnTo>
                  <a:lnTo>
                    <a:pt x="360" y="78"/>
                  </a:lnTo>
                  <a:lnTo>
                    <a:pt x="342" y="96"/>
                  </a:lnTo>
                  <a:lnTo>
                    <a:pt x="336" y="96"/>
                  </a:lnTo>
                  <a:lnTo>
                    <a:pt x="378" y="114"/>
                  </a:lnTo>
                  <a:lnTo>
                    <a:pt x="390" y="120"/>
                  </a:lnTo>
                  <a:lnTo>
                    <a:pt x="396" y="126"/>
                  </a:lnTo>
                  <a:lnTo>
                    <a:pt x="414" y="126"/>
                  </a:lnTo>
                  <a:lnTo>
                    <a:pt x="426" y="132"/>
                  </a:lnTo>
                  <a:lnTo>
                    <a:pt x="438" y="132"/>
                  </a:lnTo>
                  <a:lnTo>
                    <a:pt x="462" y="108"/>
                  </a:lnTo>
                  <a:lnTo>
                    <a:pt x="504" y="96"/>
                  </a:lnTo>
                  <a:lnTo>
                    <a:pt x="534" y="120"/>
                  </a:lnTo>
                  <a:lnTo>
                    <a:pt x="528" y="120"/>
                  </a:lnTo>
                  <a:lnTo>
                    <a:pt x="516" y="126"/>
                  </a:lnTo>
                  <a:lnTo>
                    <a:pt x="504" y="126"/>
                  </a:lnTo>
                  <a:lnTo>
                    <a:pt x="480" y="132"/>
                  </a:lnTo>
                  <a:lnTo>
                    <a:pt x="468" y="138"/>
                  </a:lnTo>
                  <a:lnTo>
                    <a:pt x="456" y="150"/>
                  </a:lnTo>
                  <a:lnTo>
                    <a:pt x="486" y="150"/>
                  </a:lnTo>
                  <a:lnTo>
                    <a:pt x="498" y="156"/>
                  </a:lnTo>
                  <a:lnTo>
                    <a:pt x="522" y="156"/>
                  </a:lnTo>
                  <a:lnTo>
                    <a:pt x="516" y="162"/>
                  </a:lnTo>
                  <a:lnTo>
                    <a:pt x="504" y="162"/>
                  </a:lnTo>
                  <a:lnTo>
                    <a:pt x="486" y="168"/>
                  </a:lnTo>
                  <a:lnTo>
                    <a:pt x="474" y="174"/>
                  </a:lnTo>
                  <a:lnTo>
                    <a:pt x="468" y="180"/>
                  </a:lnTo>
                  <a:lnTo>
                    <a:pt x="462" y="180"/>
                  </a:lnTo>
                  <a:lnTo>
                    <a:pt x="516" y="198"/>
                  </a:lnTo>
                  <a:lnTo>
                    <a:pt x="522" y="198"/>
                  </a:lnTo>
                  <a:lnTo>
                    <a:pt x="528" y="204"/>
                  </a:lnTo>
                  <a:lnTo>
                    <a:pt x="540" y="210"/>
                  </a:lnTo>
                  <a:lnTo>
                    <a:pt x="558" y="210"/>
                  </a:lnTo>
                  <a:lnTo>
                    <a:pt x="576" y="216"/>
                  </a:lnTo>
                  <a:lnTo>
                    <a:pt x="594" y="210"/>
                  </a:lnTo>
                  <a:lnTo>
                    <a:pt x="606" y="204"/>
                  </a:lnTo>
                  <a:lnTo>
                    <a:pt x="612" y="204"/>
                  </a:lnTo>
                  <a:lnTo>
                    <a:pt x="618" y="198"/>
                  </a:lnTo>
                  <a:lnTo>
                    <a:pt x="612" y="192"/>
                  </a:lnTo>
                  <a:lnTo>
                    <a:pt x="612" y="186"/>
                  </a:lnTo>
                  <a:lnTo>
                    <a:pt x="606" y="180"/>
                  </a:lnTo>
                  <a:lnTo>
                    <a:pt x="606" y="174"/>
                  </a:lnTo>
                  <a:lnTo>
                    <a:pt x="612" y="168"/>
                  </a:lnTo>
                  <a:lnTo>
                    <a:pt x="618" y="168"/>
                  </a:lnTo>
                  <a:lnTo>
                    <a:pt x="630" y="162"/>
                  </a:lnTo>
                  <a:lnTo>
                    <a:pt x="648" y="162"/>
                  </a:lnTo>
                  <a:lnTo>
                    <a:pt x="648" y="144"/>
                  </a:lnTo>
                  <a:lnTo>
                    <a:pt x="678" y="132"/>
                  </a:lnTo>
                  <a:lnTo>
                    <a:pt x="690" y="102"/>
                  </a:lnTo>
                  <a:lnTo>
                    <a:pt x="714" y="114"/>
                  </a:lnTo>
                  <a:lnTo>
                    <a:pt x="738" y="102"/>
                  </a:lnTo>
                  <a:lnTo>
                    <a:pt x="750" y="114"/>
                  </a:lnTo>
                  <a:lnTo>
                    <a:pt x="762" y="120"/>
                  </a:lnTo>
                  <a:lnTo>
                    <a:pt x="780" y="126"/>
                  </a:lnTo>
                  <a:lnTo>
                    <a:pt x="792" y="138"/>
                  </a:lnTo>
                  <a:lnTo>
                    <a:pt x="792" y="144"/>
                  </a:lnTo>
                  <a:lnTo>
                    <a:pt x="786" y="150"/>
                  </a:lnTo>
                  <a:lnTo>
                    <a:pt x="786" y="162"/>
                  </a:lnTo>
                  <a:lnTo>
                    <a:pt x="774" y="174"/>
                  </a:lnTo>
                  <a:lnTo>
                    <a:pt x="828" y="174"/>
                  </a:lnTo>
                  <a:lnTo>
                    <a:pt x="834" y="180"/>
                  </a:lnTo>
                  <a:lnTo>
                    <a:pt x="846" y="186"/>
                  </a:lnTo>
                  <a:lnTo>
                    <a:pt x="852" y="192"/>
                  </a:lnTo>
                  <a:lnTo>
                    <a:pt x="858" y="192"/>
                  </a:lnTo>
                  <a:lnTo>
                    <a:pt x="864" y="186"/>
                  </a:lnTo>
                  <a:lnTo>
                    <a:pt x="876" y="186"/>
                  </a:lnTo>
                  <a:lnTo>
                    <a:pt x="894" y="174"/>
                  </a:lnTo>
                  <a:lnTo>
                    <a:pt x="906" y="168"/>
                  </a:lnTo>
                  <a:lnTo>
                    <a:pt x="924" y="162"/>
                  </a:lnTo>
                  <a:lnTo>
                    <a:pt x="936" y="156"/>
                  </a:lnTo>
                  <a:lnTo>
                    <a:pt x="942" y="150"/>
                  </a:lnTo>
                  <a:lnTo>
                    <a:pt x="942" y="144"/>
                  </a:lnTo>
                  <a:lnTo>
                    <a:pt x="936" y="144"/>
                  </a:lnTo>
                  <a:lnTo>
                    <a:pt x="924" y="138"/>
                  </a:lnTo>
                  <a:lnTo>
                    <a:pt x="888" y="138"/>
                  </a:lnTo>
                  <a:lnTo>
                    <a:pt x="882" y="120"/>
                  </a:lnTo>
                  <a:lnTo>
                    <a:pt x="828" y="114"/>
                  </a:lnTo>
                  <a:lnTo>
                    <a:pt x="828" y="96"/>
                  </a:lnTo>
                  <a:lnTo>
                    <a:pt x="798" y="102"/>
                  </a:lnTo>
                  <a:lnTo>
                    <a:pt x="798" y="84"/>
                  </a:lnTo>
                  <a:lnTo>
                    <a:pt x="726" y="84"/>
                  </a:lnTo>
                  <a:lnTo>
                    <a:pt x="720" y="72"/>
                  </a:lnTo>
                  <a:lnTo>
                    <a:pt x="684" y="72"/>
                  </a:lnTo>
                  <a:lnTo>
                    <a:pt x="678" y="60"/>
                  </a:lnTo>
                  <a:lnTo>
                    <a:pt x="654" y="48"/>
                  </a:lnTo>
                  <a:lnTo>
                    <a:pt x="624" y="48"/>
                  </a:lnTo>
                  <a:lnTo>
                    <a:pt x="624" y="30"/>
                  </a:lnTo>
                  <a:lnTo>
                    <a:pt x="618" y="30"/>
                  </a:lnTo>
                  <a:lnTo>
                    <a:pt x="612" y="24"/>
                  </a:lnTo>
                  <a:lnTo>
                    <a:pt x="540" y="24"/>
                  </a:lnTo>
                  <a:lnTo>
                    <a:pt x="534" y="30"/>
                  </a:lnTo>
                  <a:lnTo>
                    <a:pt x="534" y="36"/>
                  </a:lnTo>
                  <a:lnTo>
                    <a:pt x="540" y="42"/>
                  </a:lnTo>
                  <a:lnTo>
                    <a:pt x="546" y="54"/>
                  </a:lnTo>
                  <a:lnTo>
                    <a:pt x="564" y="72"/>
                  </a:lnTo>
                  <a:lnTo>
                    <a:pt x="552" y="66"/>
                  </a:lnTo>
                  <a:lnTo>
                    <a:pt x="546" y="60"/>
                  </a:lnTo>
                  <a:lnTo>
                    <a:pt x="528" y="48"/>
                  </a:lnTo>
                  <a:lnTo>
                    <a:pt x="492" y="30"/>
                  </a:lnTo>
                  <a:lnTo>
                    <a:pt x="480" y="30"/>
                  </a:lnTo>
                  <a:lnTo>
                    <a:pt x="474" y="36"/>
                  </a:lnTo>
                  <a:lnTo>
                    <a:pt x="468" y="48"/>
                  </a:lnTo>
                  <a:lnTo>
                    <a:pt x="462" y="54"/>
                  </a:lnTo>
                  <a:lnTo>
                    <a:pt x="450" y="54"/>
                  </a:lnTo>
                  <a:lnTo>
                    <a:pt x="438" y="48"/>
                  </a:lnTo>
                  <a:lnTo>
                    <a:pt x="420" y="48"/>
                  </a:lnTo>
                  <a:lnTo>
                    <a:pt x="420" y="42"/>
                  </a:lnTo>
                  <a:lnTo>
                    <a:pt x="426" y="42"/>
                  </a:lnTo>
                  <a:lnTo>
                    <a:pt x="438" y="30"/>
                  </a:lnTo>
                  <a:lnTo>
                    <a:pt x="384" y="30"/>
                  </a:lnTo>
                  <a:lnTo>
                    <a:pt x="372" y="42"/>
                  </a:lnTo>
                  <a:lnTo>
                    <a:pt x="366" y="30"/>
                  </a:lnTo>
                  <a:lnTo>
                    <a:pt x="354" y="30"/>
                  </a:lnTo>
                  <a:lnTo>
                    <a:pt x="318" y="48"/>
                  </a:lnTo>
                  <a:lnTo>
                    <a:pt x="318" y="60"/>
                  </a:lnTo>
                  <a:lnTo>
                    <a:pt x="324" y="66"/>
                  </a:lnTo>
                  <a:close/>
                  <a:moveTo>
                    <a:pt x="642" y="708"/>
                  </a:moveTo>
                  <a:lnTo>
                    <a:pt x="666" y="696"/>
                  </a:lnTo>
                  <a:lnTo>
                    <a:pt x="666" y="690"/>
                  </a:lnTo>
                  <a:lnTo>
                    <a:pt x="678" y="690"/>
                  </a:lnTo>
                  <a:lnTo>
                    <a:pt x="678" y="678"/>
                  </a:lnTo>
                  <a:lnTo>
                    <a:pt x="672" y="672"/>
                  </a:lnTo>
                  <a:lnTo>
                    <a:pt x="630" y="690"/>
                  </a:lnTo>
                  <a:lnTo>
                    <a:pt x="642" y="708"/>
                  </a:lnTo>
                  <a:close/>
                  <a:moveTo>
                    <a:pt x="774" y="648"/>
                  </a:moveTo>
                  <a:lnTo>
                    <a:pt x="780" y="642"/>
                  </a:lnTo>
                  <a:lnTo>
                    <a:pt x="786" y="642"/>
                  </a:lnTo>
                  <a:lnTo>
                    <a:pt x="792" y="636"/>
                  </a:lnTo>
                  <a:lnTo>
                    <a:pt x="792" y="630"/>
                  </a:lnTo>
                  <a:lnTo>
                    <a:pt x="786" y="624"/>
                  </a:lnTo>
                  <a:lnTo>
                    <a:pt x="774" y="624"/>
                  </a:lnTo>
                  <a:lnTo>
                    <a:pt x="768" y="630"/>
                  </a:lnTo>
                  <a:lnTo>
                    <a:pt x="768" y="642"/>
                  </a:lnTo>
                  <a:lnTo>
                    <a:pt x="774" y="648"/>
                  </a:lnTo>
                  <a:close/>
                  <a:moveTo>
                    <a:pt x="594" y="696"/>
                  </a:moveTo>
                  <a:lnTo>
                    <a:pt x="576" y="696"/>
                  </a:lnTo>
                  <a:lnTo>
                    <a:pt x="552" y="708"/>
                  </a:lnTo>
                  <a:lnTo>
                    <a:pt x="546" y="714"/>
                  </a:lnTo>
                  <a:lnTo>
                    <a:pt x="570" y="720"/>
                  </a:lnTo>
                  <a:lnTo>
                    <a:pt x="576" y="714"/>
                  </a:lnTo>
                  <a:lnTo>
                    <a:pt x="588" y="714"/>
                  </a:lnTo>
                  <a:lnTo>
                    <a:pt x="600" y="702"/>
                  </a:lnTo>
                  <a:lnTo>
                    <a:pt x="594" y="696"/>
                  </a:lnTo>
                  <a:close/>
                  <a:moveTo>
                    <a:pt x="918" y="612"/>
                  </a:moveTo>
                  <a:lnTo>
                    <a:pt x="936" y="618"/>
                  </a:lnTo>
                  <a:lnTo>
                    <a:pt x="942" y="606"/>
                  </a:lnTo>
                  <a:lnTo>
                    <a:pt x="948" y="600"/>
                  </a:lnTo>
                  <a:lnTo>
                    <a:pt x="948" y="594"/>
                  </a:lnTo>
                  <a:lnTo>
                    <a:pt x="918" y="594"/>
                  </a:lnTo>
                  <a:lnTo>
                    <a:pt x="918" y="612"/>
                  </a:lnTo>
                  <a:close/>
                  <a:moveTo>
                    <a:pt x="486" y="756"/>
                  </a:moveTo>
                  <a:lnTo>
                    <a:pt x="474" y="756"/>
                  </a:lnTo>
                  <a:lnTo>
                    <a:pt x="438" y="774"/>
                  </a:lnTo>
                  <a:lnTo>
                    <a:pt x="432" y="780"/>
                  </a:lnTo>
                  <a:lnTo>
                    <a:pt x="432" y="786"/>
                  </a:lnTo>
                  <a:lnTo>
                    <a:pt x="444" y="786"/>
                  </a:lnTo>
                  <a:lnTo>
                    <a:pt x="456" y="780"/>
                  </a:lnTo>
                  <a:lnTo>
                    <a:pt x="462" y="774"/>
                  </a:lnTo>
                  <a:lnTo>
                    <a:pt x="474" y="768"/>
                  </a:lnTo>
                  <a:lnTo>
                    <a:pt x="510" y="768"/>
                  </a:lnTo>
                  <a:lnTo>
                    <a:pt x="510" y="762"/>
                  </a:lnTo>
                  <a:lnTo>
                    <a:pt x="504" y="762"/>
                  </a:lnTo>
                  <a:lnTo>
                    <a:pt x="504" y="756"/>
                  </a:lnTo>
                  <a:lnTo>
                    <a:pt x="486" y="756"/>
                  </a:lnTo>
                  <a:close/>
                  <a:moveTo>
                    <a:pt x="1356" y="660"/>
                  </a:moveTo>
                  <a:lnTo>
                    <a:pt x="1326" y="666"/>
                  </a:lnTo>
                  <a:lnTo>
                    <a:pt x="1290" y="654"/>
                  </a:lnTo>
                  <a:lnTo>
                    <a:pt x="1260" y="642"/>
                  </a:lnTo>
                  <a:lnTo>
                    <a:pt x="1302" y="642"/>
                  </a:lnTo>
                  <a:lnTo>
                    <a:pt x="1326" y="630"/>
                  </a:lnTo>
                  <a:lnTo>
                    <a:pt x="1344" y="630"/>
                  </a:lnTo>
                  <a:lnTo>
                    <a:pt x="1350" y="624"/>
                  </a:lnTo>
                  <a:lnTo>
                    <a:pt x="1356" y="624"/>
                  </a:lnTo>
                  <a:lnTo>
                    <a:pt x="1344" y="618"/>
                  </a:lnTo>
                  <a:lnTo>
                    <a:pt x="1338" y="612"/>
                  </a:lnTo>
                  <a:lnTo>
                    <a:pt x="1320" y="606"/>
                  </a:lnTo>
                  <a:lnTo>
                    <a:pt x="1308" y="600"/>
                  </a:lnTo>
                  <a:lnTo>
                    <a:pt x="1284" y="600"/>
                  </a:lnTo>
                  <a:lnTo>
                    <a:pt x="1260" y="588"/>
                  </a:lnTo>
                  <a:lnTo>
                    <a:pt x="1254" y="588"/>
                  </a:lnTo>
                  <a:lnTo>
                    <a:pt x="1242" y="582"/>
                  </a:lnTo>
                  <a:lnTo>
                    <a:pt x="1242" y="588"/>
                  </a:lnTo>
                  <a:lnTo>
                    <a:pt x="1236" y="594"/>
                  </a:lnTo>
                  <a:lnTo>
                    <a:pt x="1236" y="600"/>
                  </a:lnTo>
                  <a:lnTo>
                    <a:pt x="1218" y="618"/>
                  </a:lnTo>
                  <a:lnTo>
                    <a:pt x="1206" y="618"/>
                  </a:lnTo>
                  <a:lnTo>
                    <a:pt x="1200" y="612"/>
                  </a:lnTo>
                  <a:lnTo>
                    <a:pt x="1224" y="588"/>
                  </a:lnTo>
                  <a:lnTo>
                    <a:pt x="1158" y="564"/>
                  </a:lnTo>
                  <a:lnTo>
                    <a:pt x="1158" y="576"/>
                  </a:lnTo>
                  <a:lnTo>
                    <a:pt x="1152" y="594"/>
                  </a:lnTo>
                  <a:lnTo>
                    <a:pt x="1134" y="630"/>
                  </a:lnTo>
                  <a:lnTo>
                    <a:pt x="1128" y="630"/>
                  </a:lnTo>
                  <a:lnTo>
                    <a:pt x="1122" y="624"/>
                  </a:lnTo>
                  <a:lnTo>
                    <a:pt x="1116" y="612"/>
                  </a:lnTo>
                  <a:lnTo>
                    <a:pt x="1116" y="594"/>
                  </a:lnTo>
                  <a:lnTo>
                    <a:pt x="1122" y="582"/>
                  </a:lnTo>
                  <a:lnTo>
                    <a:pt x="1116" y="594"/>
                  </a:lnTo>
                  <a:lnTo>
                    <a:pt x="1104" y="600"/>
                  </a:lnTo>
                  <a:lnTo>
                    <a:pt x="1080" y="624"/>
                  </a:lnTo>
                  <a:lnTo>
                    <a:pt x="1056" y="636"/>
                  </a:lnTo>
                  <a:lnTo>
                    <a:pt x="1050" y="636"/>
                  </a:lnTo>
                  <a:lnTo>
                    <a:pt x="1050" y="630"/>
                  </a:lnTo>
                  <a:lnTo>
                    <a:pt x="1056" y="618"/>
                  </a:lnTo>
                  <a:lnTo>
                    <a:pt x="1086" y="588"/>
                  </a:lnTo>
                  <a:lnTo>
                    <a:pt x="1092" y="576"/>
                  </a:lnTo>
                  <a:lnTo>
                    <a:pt x="1104" y="570"/>
                  </a:lnTo>
                  <a:lnTo>
                    <a:pt x="1068" y="570"/>
                  </a:lnTo>
                  <a:lnTo>
                    <a:pt x="1050" y="582"/>
                  </a:lnTo>
                  <a:lnTo>
                    <a:pt x="1026" y="582"/>
                  </a:lnTo>
                  <a:lnTo>
                    <a:pt x="984" y="606"/>
                  </a:lnTo>
                  <a:lnTo>
                    <a:pt x="960" y="606"/>
                  </a:lnTo>
                  <a:lnTo>
                    <a:pt x="954" y="636"/>
                  </a:lnTo>
                  <a:lnTo>
                    <a:pt x="918" y="624"/>
                  </a:lnTo>
                  <a:lnTo>
                    <a:pt x="882" y="630"/>
                  </a:lnTo>
                  <a:lnTo>
                    <a:pt x="894" y="660"/>
                  </a:lnTo>
                  <a:lnTo>
                    <a:pt x="846" y="648"/>
                  </a:lnTo>
                  <a:lnTo>
                    <a:pt x="828" y="654"/>
                  </a:lnTo>
                  <a:lnTo>
                    <a:pt x="834" y="678"/>
                  </a:lnTo>
                  <a:lnTo>
                    <a:pt x="792" y="690"/>
                  </a:lnTo>
                  <a:lnTo>
                    <a:pt x="792" y="654"/>
                  </a:lnTo>
                  <a:lnTo>
                    <a:pt x="762" y="654"/>
                  </a:lnTo>
                  <a:lnTo>
                    <a:pt x="774" y="678"/>
                  </a:lnTo>
                  <a:lnTo>
                    <a:pt x="750" y="660"/>
                  </a:lnTo>
                  <a:lnTo>
                    <a:pt x="750" y="690"/>
                  </a:lnTo>
                  <a:lnTo>
                    <a:pt x="726" y="690"/>
                  </a:lnTo>
                  <a:lnTo>
                    <a:pt x="726" y="660"/>
                  </a:lnTo>
                  <a:lnTo>
                    <a:pt x="738" y="654"/>
                  </a:lnTo>
                  <a:lnTo>
                    <a:pt x="744" y="648"/>
                  </a:lnTo>
                  <a:lnTo>
                    <a:pt x="708" y="642"/>
                  </a:lnTo>
                  <a:lnTo>
                    <a:pt x="708" y="684"/>
                  </a:lnTo>
                  <a:lnTo>
                    <a:pt x="678" y="696"/>
                  </a:lnTo>
                  <a:lnTo>
                    <a:pt x="696" y="708"/>
                  </a:lnTo>
                  <a:lnTo>
                    <a:pt x="660" y="714"/>
                  </a:lnTo>
                  <a:lnTo>
                    <a:pt x="672" y="726"/>
                  </a:lnTo>
                  <a:lnTo>
                    <a:pt x="630" y="726"/>
                  </a:lnTo>
                  <a:lnTo>
                    <a:pt x="630" y="738"/>
                  </a:lnTo>
                  <a:lnTo>
                    <a:pt x="660" y="750"/>
                  </a:lnTo>
                  <a:lnTo>
                    <a:pt x="654" y="762"/>
                  </a:lnTo>
                  <a:lnTo>
                    <a:pt x="618" y="744"/>
                  </a:lnTo>
                  <a:lnTo>
                    <a:pt x="600" y="750"/>
                  </a:lnTo>
                  <a:lnTo>
                    <a:pt x="624" y="762"/>
                  </a:lnTo>
                  <a:lnTo>
                    <a:pt x="606" y="780"/>
                  </a:lnTo>
                  <a:lnTo>
                    <a:pt x="594" y="762"/>
                  </a:lnTo>
                  <a:lnTo>
                    <a:pt x="576" y="768"/>
                  </a:lnTo>
                  <a:lnTo>
                    <a:pt x="576" y="780"/>
                  </a:lnTo>
                  <a:lnTo>
                    <a:pt x="546" y="780"/>
                  </a:lnTo>
                  <a:lnTo>
                    <a:pt x="540" y="792"/>
                  </a:lnTo>
                  <a:lnTo>
                    <a:pt x="564" y="804"/>
                  </a:lnTo>
                  <a:lnTo>
                    <a:pt x="564" y="822"/>
                  </a:lnTo>
                  <a:lnTo>
                    <a:pt x="528" y="810"/>
                  </a:lnTo>
                  <a:lnTo>
                    <a:pt x="522" y="822"/>
                  </a:lnTo>
                  <a:lnTo>
                    <a:pt x="552" y="834"/>
                  </a:lnTo>
                  <a:lnTo>
                    <a:pt x="504" y="834"/>
                  </a:lnTo>
                  <a:lnTo>
                    <a:pt x="504" y="852"/>
                  </a:lnTo>
                  <a:lnTo>
                    <a:pt x="492" y="846"/>
                  </a:lnTo>
                  <a:lnTo>
                    <a:pt x="486" y="846"/>
                  </a:lnTo>
                  <a:lnTo>
                    <a:pt x="474" y="852"/>
                  </a:lnTo>
                  <a:lnTo>
                    <a:pt x="468" y="858"/>
                  </a:lnTo>
                  <a:lnTo>
                    <a:pt x="456" y="858"/>
                  </a:lnTo>
                  <a:lnTo>
                    <a:pt x="456" y="870"/>
                  </a:lnTo>
                  <a:lnTo>
                    <a:pt x="462" y="876"/>
                  </a:lnTo>
                  <a:lnTo>
                    <a:pt x="456" y="876"/>
                  </a:lnTo>
                  <a:lnTo>
                    <a:pt x="450" y="882"/>
                  </a:lnTo>
                  <a:lnTo>
                    <a:pt x="444" y="882"/>
                  </a:lnTo>
                  <a:lnTo>
                    <a:pt x="444" y="900"/>
                  </a:lnTo>
                  <a:lnTo>
                    <a:pt x="480" y="900"/>
                  </a:lnTo>
                  <a:lnTo>
                    <a:pt x="468" y="912"/>
                  </a:lnTo>
                  <a:lnTo>
                    <a:pt x="432" y="906"/>
                  </a:lnTo>
                  <a:lnTo>
                    <a:pt x="420" y="912"/>
                  </a:lnTo>
                  <a:lnTo>
                    <a:pt x="414" y="918"/>
                  </a:lnTo>
                  <a:lnTo>
                    <a:pt x="414" y="930"/>
                  </a:lnTo>
                  <a:lnTo>
                    <a:pt x="420" y="936"/>
                  </a:lnTo>
                  <a:lnTo>
                    <a:pt x="420" y="948"/>
                  </a:lnTo>
                  <a:lnTo>
                    <a:pt x="408" y="954"/>
                  </a:lnTo>
                  <a:lnTo>
                    <a:pt x="390" y="954"/>
                  </a:lnTo>
                  <a:lnTo>
                    <a:pt x="390" y="972"/>
                  </a:lnTo>
                  <a:lnTo>
                    <a:pt x="408" y="990"/>
                  </a:lnTo>
                  <a:lnTo>
                    <a:pt x="408" y="996"/>
                  </a:lnTo>
                  <a:lnTo>
                    <a:pt x="402" y="1002"/>
                  </a:lnTo>
                  <a:lnTo>
                    <a:pt x="366" y="1002"/>
                  </a:lnTo>
                  <a:lnTo>
                    <a:pt x="360" y="1008"/>
                  </a:lnTo>
                  <a:lnTo>
                    <a:pt x="360" y="1026"/>
                  </a:lnTo>
                  <a:lnTo>
                    <a:pt x="354" y="1032"/>
                  </a:lnTo>
                  <a:lnTo>
                    <a:pt x="342" y="1032"/>
                  </a:lnTo>
                  <a:lnTo>
                    <a:pt x="336" y="1026"/>
                  </a:lnTo>
                  <a:lnTo>
                    <a:pt x="318" y="1026"/>
                  </a:lnTo>
                  <a:lnTo>
                    <a:pt x="294" y="1050"/>
                  </a:lnTo>
                  <a:lnTo>
                    <a:pt x="282" y="1050"/>
                  </a:lnTo>
                  <a:lnTo>
                    <a:pt x="270" y="1062"/>
                  </a:lnTo>
                  <a:lnTo>
                    <a:pt x="270" y="1068"/>
                  </a:lnTo>
                  <a:lnTo>
                    <a:pt x="276" y="1074"/>
                  </a:lnTo>
                  <a:lnTo>
                    <a:pt x="276" y="1080"/>
                  </a:lnTo>
                  <a:lnTo>
                    <a:pt x="264" y="1092"/>
                  </a:lnTo>
                  <a:lnTo>
                    <a:pt x="252" y="1092"/>
                  </a:lnTo>
                  <a:lnTo>
                    <a:pt x="246" y="1086"/>
                  </a:lnTo>
                  <a:lnTo>
                    <a:pt x="234" y="1080"/>
                  </a:lnTo>
                  <a:lnTo>
                    <a:pt x="234" y="1074"/>
                  </a:lnTo>
                  <a:lnTo>
                    <a:pt x="228" y="1074"/>
                  </a:lnTo>
                  <a:lnTo>
                    <a:pt x="204" y="1086"/>
                  </a:lnTo>
                  <a:lnTo>
                    <a:pt x="198" y="1092"/>
                  </a:lnTo>
                  <a:lnTo>
                    <a:pt x="180" y="1092"/>
                  </a:lnTo>
                  <a:lnTo>
                    <a:pt x="180" y="1110"/>
                  </a:lnTo>
                  <a:lnTo>
                    <a:pt x="186" y="1116"/>
                  </a:lnTo>
                  <a:lnTo>
                    <a:pt x="192" y="1116"/>
                  </a:lnTo>
                  <a:lnTo>
                    <a:pt x="192" y="1128"/>
                  </a:lnTo>
                  <a:lnTo>
                    <a:pt x="186" y="1128"/>
                  </a:lnTo>
                  <a:lnTo>
                    <a:pt x="174" y="1116"/>
                  </a:lnTo>
                  <a:lnTo>
                    <a:pt x="162" y="1116"/>
                  </a:lnTo>
                  <a:lnTo>
                    <a:pt x="156" y="1122"/>
                  </a:lnTo>
                  <a:lnTo>
                    <a:pt x="156" y="1134"/>
                  </a:lnTo>
                  <a:lnTo>
                    <a:pt x="168" y="1134"/>
                  </a:lnTo>
                  <a:lnTo>
                    <a:pt x="174" y="1140"/>
                  </a:lnTo>
                  <a:lnTo>
                    <a:pt x="180" y="1140"/>
                  </a:lnTo>
                  <a:lnTo>
                    <a:pt x="180" y="1152"/>
                  </a:lnTo>
                  <a:lnTo>
                    <a:pt x="138" y="1152"/>
                  </a:lnTo>
                  <a:lnTo>
                    <a:pt x="138" y="1146"/>
                  </a:lnTo>
                  <a:lnTo>
                    <a:pt x="132" y="1146"/>
                  </a:lnTo>
                  <a:lnTo>
                    <a:pt x="126" y="1158"/>
                  </a:lnTo>
                  <a:lnTo>
                    <a:pt x="126" y="1170"/>
                  </a:lnTo>
                  <a:lnTo>
                    <a:pt x="120" y="1164"/>
                  </a:lnTo>
                  <a:lnTo>
                    <a:pt x="102" y="1164"/>
                  </a:lnTo>
                  <a:lnTo>
                    <a:pt x="96" y="1158"/>
                  </a:lnTo>
                  <a:lnTo>
                    <a:pt x="90" y="1158"/>
                  </a:lnTo>
                  <a:lnTo>
                    <a:pt x="90" y="1164"/>
                  </a:lnTo>
                  <a:lnTo>
                    <a:pt x="96" y="1170"/>
                  </a:lnTo>
                  <a:lnTo>
                    <a:pt x="120" y="1182"/>
                  </a:lnTo>
                  <a:lnTo>
                    <a:pt x="132" y="1182"/>
                  </a:lnTo>
                  <a:lnTo>
                    <a:pt x="108" y="1200"/>
                  </a:lnTo>
                  <a:lnTo>
                    <a:pt x="108" y="1188"/>
                  </a:lnTo>
                  <a:lnTo>
                    <a:pt x="90" y="1188"/>
                  </a:lnTo>
                  <a:lnTo>
                    <a:pt x="84" y="1194"/>
                  </a:lnTo>
                  <a:lnTo>
                    <a:pt x="60" y="1182"/>
                  </a:lnTo>
                  <a:lnTo>
                    <a:pt x="54" y="1194"/>
                  </a:lnTo>
                  <a:lnTo>
                    <a:pt x="66" y="1200"/>
                  </a:lnTo>
                  <a:lnTo>
                    <a:pt x="30" y="1194"/>
                  </a:lnTo>
                  <a:lnTo>
                    <a:pt x="30" y="1212"/>
                  </a:lnTo>
                  <a:lnTo>
                    <a:pt x="78" y="1212"/>
                  </a:lnTo>
                  <a:lnTo>
                    <a:pt x="54" y="1218"/>
                  </a:lnTo>
                  <a:lnTo>
                    <a:pt x="18" y="1212"/>
                  </a:lnTo>
                  <a:lnTo>
                    <a:pt x="6" y="1224"/>
                  </a:lnTo>
                  <a:lnTo>
                    <a:pt x="6" y="1230"/>
                  </a:lnTo>
                  <a:lnTo>
                    <a:pt x="18" y="1242"/>
                  </a:lnTo>
                  <a:lnTo>
                    <a:pt x="36" y="1242"/>
                  </a:lnTo>
                  <a:lnTo>
                    <a:pt x="18" y="1248"/>
                  </a:lnTo>
                  <a:lnTo>
                    <a:pt x="12" y="1254"/>
                  </a:lnTo>
                  <a:lnTo>
                    <a:pt x="12" y="1260"/>
                  </a:lnTo>
                  <a:lnTo>
                    <a:pt x="66" y="1260"/>
                  </a:lnTo>
                  <a:lnTo>
                    <a:pt x="78" y="1272"/>
                  </a:lnTo>
                  <a:lnTo>
                    <a:pt x="96" y="1260"/>
                  </a:lnTo>
                  <a:lnTo>
                    <a:pt x="108" y="1272"/>
                  </a:lnTo>
                  <a:lnTo>
                    <a:pt x="138" y="1260"/>
                  </a:lnTo>
                  <a:lnTo>
                    <a:pt x="132" y="1266"/>
                  </a:lnTo>
                  <a:lnTo>
                    <a:pt x="126" y="1278"/>
                  </a:lnTo>
                  <a:lnTo>
                    <a:pt x="60" y="1278"/>
                  </a:lnTo>
                  <a:lnTo>
                    <a:pt x="54" y="1272"/>
                  </a:lnTo>
                  <a:lnTo>
                    <a:pt x="24" y="1272"/>
                  </a:lnTo>
                  <a:lnTo>
                    <a:pt x="12" y="1278"/>
                  </a:lnTo>
                  <a:lnTo>
                    <a:pt x="0" y="1278"/>
                  </a:lnTo>
                  <a:lnTo>
                    <a:pt x="6" y="1284"/>
                  </a:lnTo>
                  <a:lnTo>
                    <a:pt x="6" y="1296"/>
                  </a:lnTo>
                  <a:lnTo>
                    <a:pt x="12" y="1296"/>
                  </a:lnTo>
                  <a:lnTo>
                    <a:pt x="18" y="1302"/>
                  </a:lnTo>
                  <a:lnTo>
                    <a:pt x="30" y="1302"/>
                  </a:lnTo>
                  <a:lnTo>
                    <a:pt x="24" y="1308"/>
                  </a:lnTo>
                  <a:lnTo>
                    <a:pt x="18" y="1320"/>
                  </a:lnTo>
                  <a:lnTo>
                    <a:pt x="36" y="1338"/>
                  </a:lnTo>
                  <a:lnTo>
                    <a:pt x="48" y="1338"/>
                  </a:lnTo>
                  <a:lnTo>
                    <a:pt x="72" y="1320"/>
                  </a:lnTo>
                  <a:lnTo>
                    <a:pt x="102" y="1314"/>
                  </a:lnTo>
                  <a:lnTo>
                    <a:pt x="90" y="1338"/>
                  </a:lnTo>
                  <a:lnTo>
                    <a:pt x="78" y="1332"/>
                  </a:lnTo>
                  <a:lnTo>
                    <a:pt x="66" y="1350"/>
                  </a:lnTo>
                  <a:lnTo>
                    <a:pt x="30" y="1350"/>
                  </a:lnTo>
                  <a:lnTo>
                    <a:pt x="48" y="1368"/>
                  </a:lnTo>
                  <a:lnTo>
                    <a:pt x="24" y="1380"/>
                  </a:lnTo>
                  <a:lnTo>
                    <a:pt x="6" y="1380"/>
                  </a:lnTo>
                  <a:lnTo>
                    <a:pt x="6" y="1398"/>
                  </a:lnTo>
                  <a:lnTo>
                    <a:pt x="66" y="1398"/>
                  </a:lnTo>
                  <a:lnTo>
                    <a:pt x="54" y="1422"/>
                  </a:lnTo>
                  <a:lnTo>
                    <a:pt x="66" y="1422"/>
                  </a:lnTo>
                  <a:lnTo>
                    <a:pt x="54" y="1440"/>
                  </a:lnTo>
                  <a:lnTo>
                    <a:pt x="42" y="1434"/>
                  </a:lnTo>
                  <a:lnTo>
                    <a:pt x="36" y="1434"/>
                  </a:lnTo>
                  <a:lnTo>
                    <a:pt x="30" y="1428"/>
                  </a:lnTo>
                  <a:lnTo>
                    <a:pt x="18" y="1428"/>
                  </a:lnTo>
                  <a:lnTo>
                    <a:pt x="18" y="1440"/>
                  </a:lnTo>
                  <a:lnTo>
                    <a:pt x="24" y="1452"/>
                  </a:lnTo>
                  <a:lnTo>
                    <a:pt x="36" y="1464"/>
                  </a:lnTo>
                  <a:lnTo>
                    <a:pt x="84" y="1482"/>
                  </a:lnTo>
                  <a:lnTo>
                    <a:pt x="78" y="1488"/>
                  </a:lnTo>
                  <a:lnTo>
                    <a:pt x="84" y="1494"/>
                  </a:lnTo>
                  <a:lnTo>
                    <a:pt x="126" y="1494"/>
                  </a:lnTo>
                  <a:lnTo>
                    <a:pt x="132" y="1500"/>
                  </a:lnTo>
                  <a:lnTo>
                    <a:pt x="144" y="1500"/>
                  </a:lnTo>
                  <a:lnTo>
                    <a:pt x="192" y="1476"/>
                  </a:lnTo>
                  <a:lnTo>
                    <a:pt x="204" y="1464"/>
                  </a:lnTo>
                  <a:lnTo>
                    <a:pt x="216" y="1458"/>
                  </a:lnTo>
                  <a:lnTo>
                    <a:pt x="222" y="1452"/>
                  </a:lnTo>
                  <a:lnTo>
                    <a:pt x="258" y="1422"/>
                  </a:lnTo>
                  <a:lnTo>
                    <a:pt x="282" y="1422"/>
                  </a:lnTo>
                  <a:lnTo>
                    <a:pt x="294" y="1416"/>
                  </a:lnTo>
                  <a:lnTo>
                    <a:pt x="300" y="1410"/>
                  </a:lnTo>
                  <a:lnTo>
                    <a:pt x="300" y="1386"/>
                  </a:lnTo>
                  <a:lnTo>
                    <a:pt x="294" y="1380"/>
                  </a:lnTo>
                  <a:lnTo>
                    <a:pt x="294" y="1374"/>
                  </a:lnTo>
                  <a:lnTo>
                    <a:pt x="312" y="1368"/>
                  </a:lnTo>
                  <a:lnTo>
                    <a:pt x="306" y="1374"/>
                  </a:lnTo>
                  <a:lnTo>
                    <a:pt x="306" y="1380"/>
                  </a:lnTo>
                  <a:lnTo>
                    <a:pt x="300" y="1386"/>
                  </a:lnTo>
                  <a:lnTo>
                    <a:pt x="300" y="1392"/>
                  </a:lnTo>
                  <a:lnTo>
                    <a:pt x="312" y="1404"/>
                  </a:lnTo>
                  <a:lnTo>
                    <a:pt x="330" y="1410"/>
                  </a:lnTo>
                  <a:lnTo>
                    <a:pt x="342" y="1410"/>
                  </a:lnTo>
                  <a:lnTo>
                    <a:pt x="348" y="1416"/>
                  </a:lnTo>
                  <a:lnTo>
                    <a:pt x="354" y="1416"/>
                  </a:lnTo>
                  <a:lnTo>
                    <a:pt x="372" y="1434"/>
                  </a:lnTo>
                  <a:lnTo>
                    <a:pt x="378" y="1422"/>
                  </a:lnTo>
                  <a:lnTo>
                    <a:pt x="384" y="1416"/>
                  </a:lnTo>
                  <a:lnTo>
                    <a:pt x="384" y="1398"/>
                  </a:lnTo>
                  <a:lnTo>
                    <a:pt x="372" y="1386"/>
                  </a:lnTo>
                  <a:lnTo>
                    <a:pt x="372" y="1380"/>
                  </a:lnTo>
                  <a:lnTo>
                    <a:pt x="378" y="1374"/>
                  </a:lnTo>
                  <a:lnTo>
                    <a:pt x="384" y="1374"/>
                  </a:lnTo>
                  <a:lnTo>
                    <a:pt x="384" y="1368"/>
                  </a:lnTo>
                  <a:lnTo>
                    <a:pt x="378" y="1356"/>
                  </a:lnTo>
                  <a:lnTo>
                    <a:pt x="414" y="1356"/>
                  </a:lnTo>
                  <a:lnTo>
                    <a:pt x="420" y="1350"/>
                  </a:lnTo>
                  <a:lnTo>
                    <a:pt x="420" y="1326"/>
                  </a:lnTo>
                  <a:lnTo>
                    <a:pt x="426" y="1326"/>
                  </a:lnTo>
                  <a:lnTo>
                    <a:pt x="420" y="1314"/>
                  </a:lnTo>
                  <a:lnTo>
                    <a:pt x="420" y="1308"/>
                  </a:lnTo>
                  <a:lnTo>
                    <a:pt x="414" y="1302"/>
                  </a:lnTo>
                  <a:lnTo>
                    <a:pt x="414" y="1296"/>
                  </a:lnTo>
                  <a:lnTo>
                    <a:pt x="408" y="1284"/>
                  </a:lnTo>
                  <a:lnTo>
                    <a:pt x="402" y="1278"/>
                  </a:lnTo>
                  <a:lnTo>
                    <a:pt x="426" y="1272"/>
                  </a:lnTo>
                  <a:lnTo>
                    <a:pt x="438" y="1260"/>
                  </a:lnTo>
                  <a:lnTo>
                    <a:pt x="438" y="1248"/>
                  </a:lnTo>
                  <a:lnTo>
                    <a:pt x="420" y="1230"/>
                  </a:lnTo>
                  <a:lnTo>
                    <a:pt x="414" y="1230"/>
                  </a:lnTo>
                  <a:lnTo>
                    <a:pt x="402" y="1218"/>
                  </a:lnTo>
                  <a:lnTo>
                    <a:pt x="402" y="1200"/>
                  </a:lnTo>
                  <a:lnTo>
                    <a:pt x="408" y="1188"/>
                  </a:lnTo>
                  <a:lnTo>
                    <a:pt x="408" y="1176"/>
                  </a:lnTo>
                  <a:lnTo>
                    <a:pt x="384" y="1152"/>
                  </a:lnTo>
                  <a:lnTo>
                    <a:pt x="384" y="1140"/>
                  </a:lnTo>
                  <a:lnTo>
                    <a:pt x="390" y="1134"/>
                  </a:lnTo>
                  <a:lnTo>
                    <a:pt x="396" y="1134"/>
                  </a:lnTo>
                  <a:lnTo>
                    <a:pt x="402" y="1128"/>
                  </a:lnTo>
                  <a:lnTo>
                    <a:pt x="402" y="1122"/>
                  </a:lnTo>
                  <a:lnTo>
                    <a:pt x="396" y="1116"/>
                  </a:lnTo>
                  <a:lnTo>
                    <a:pt x="390" y="1116"/>
                  </a:lnTo>
                  <a:lnTo>
                    <a:pt x="384" y="1110"/>
                  </a:lnTo>
                  <a:lnTo>
                    <a:pt x="426" y="1068"/>
                  </a:lnTo>
                  <a:lnTo>
                    <a:pt x="438" y="1062"/>
                  </a:lnTo>
                  <a:lnTo>
                    <a:pt x="444" y="1056"/>
                  </a:lnTo>
                  <a:lnTo>
                    <a:pt x="456" y="1050"/>
                  </a:lnTo>
                  <a:lnTo>
                    <a:pt x="498" y="1050"/>
                  </a:lnTo>
                  <a:lnTo>
                    <a:pt x="504" y="1044"/>
                  </a:lnTo>
                  <a:lnTo>
                    <a:pt x="504" y="1038"/>
                  </a:lnTo>
                  <a:lnTo>
                    <a:pt x="486" y="1020"/>
                  </a:lnTo>
                  <a:lnTo>
                    <a:pt x="474" y="1014"/>
                  </a:lnTo>
                  <a:lnTo>
                    <a:pt x="486" y="1008"/>
                  </a:lnTo>
                  <a:lnTo>
                    <a:pt x="492" y="1008"/>
                  </a:lnTo>
                  <a:lnTo>
                    <a:pt x="522" y="978"/>
                  </a:lnTo>
                  <a:lnTo>
                    <a:pt x="528" y="936"/>
                  </a:lnTo>
                  <a:lnTo>
                    <a:pt x="528" y="900"/>
                  </a:lnTo>
                  <a:lnTo>
                    <a:pt x="546" y="912"/>
                  </a:lnTo>
                  <a:lnTo>
                    <a:pt x="558" y="906"/>
                  </a:lnTo>
                  <a:lnTo>
                    <a:pt x="564" y="906"/>
                  </a:lnTo>
                  <a:lnTo>
                    <a:pt x="570" y="900"/>
                  </a:lnTo>
                  <a:lnTo>
                    <a:pt x="576" y="900"/>
                  </a:lnTo>
                  <a:lnTo>
                    <a:pt x="576" y="894"/>
                  </a:lnTo>
                  <a:lnTo>
                    <a:pt x="570" y="888"/>
                  </a:lnTo>
                  <a:lnTo>
                    <a:pt x="570" y="882"/>
                  </a:lnTo>
                  <a:lnTo>
                    <a:pt x="564" y="876"/>
                  </a:lnTo>
                  <a:lnTo>
                    <a:pt x="582" y="876"/>
                  </a:lnTo>
                  <a:lnTo>
                    <a:pt x="588" y="870"/>
                  </a:lnTo>
                  <a:lnTo>
                    <a:pt x="588" y="864"/>
                  </a:lnTo>
                  <a:lnTo>
                    <a:pt x="594" y="858"/>
                  </a:lnTo>
                  <a:lnTo>
                    <a:pt x="606" y="852"/>
                  </a:lnTo>
                  <a:lnTo>
                    <a:pt x="612" y="852"/>
                  </a:lnTo>
                  <a:lnTo>
                    <a:pt x="618" y="834"/>
                  </a:lnTo>
                  <a:lnTo>
                    <a:pt x="612" y="828"/>
                  </a:lnTo>
                  <a:lnTo>
                    <a:pt x="600" y="822"/>
                  </a:lnTo>
                  <a:lnTo>
                    <a:pt x="600" y="810"/>
                  </a:lnTo>
                  <a:lnTo>
                    <a:pt x="606" y="810"/>
                  </a:lnTo>
                  <a:lnTo>
                    <a:pt x="618" y="804"/>
                  </a:lnTo>
                  <a:lnTo>
                    <a:pt x="636" y="786"/>
                  </a:lnTo>
                  <a:lnTo>
                    <a:pt x="678" y="780"/>
                  </a:lnTo>
                  <a:lnTo>
                    <a:pt x="696" y="780"/>
                  </a:lnTo>
                  <a:lnTo>
                    <a:pt x="702" y="774"/>
                  </a:lnTo>
                  <a:lnTo>
                    <a:pt x="702" y="744"/>
                  </a:lnTo>
                  <a:lnTo>
                    <a:pt x="714" y="732"/>
                  </a:lnTo>
                  <a:lnTo>
                    <a:pt x="720" y="738"/>
                  </a:lnTo>
                  <a:lnTo>
                    <a:pt x="720" y="750"/>
                  </a:lnTo>
                  <a:lnTo>
                    <a:pt x="744" y="744"/>
                  </a:lnTo>
                  <a:lnTo>
                    <a:pt x="768" y="750"/>
                  </a:lnTo>
                  <a:lnTo>
                    <a:pt x="792" y="750"/>
                  </a:lnTo>
                  <a:lnTo>
                    <a:pt x="798" y="756"/>
                  </a:lnTo>
                  <a:lnTo>
                    <a:pt x="810" y="756"/>
                  </a:lnTo>
                  <a:lnTo>
                    <a:pt x="816" y="750"/>
                  </a:lnTo>
                  <a:lnTo>
                    <a:pt x="810" y="750"/>
                  </a:lnTo>
                  <a:lnTo>
                    <a:pt x="798" y="738"/>
                  </a:lnTo>
                  <a:lnTo>
                    <a:pt x="798" y="732"/>
                  </a:lnTo>
                  <a:lnTo>
                    <a:pt x="810" y="732"/>
                  </a:lnTo>
                  <a:lnTo>
                    <a:pt x="810" y="708"/>
                  </a:lnTo>
                  <a:lnTo>
                    <a:pt x="840" y="714"/>
                  </a:lnTo>
                  <a:lnTo>
                    <a:pt x="834" y="708"/>
                  </a:lnTo>
                  <a:lnTo>
                    <a:pt x="840" y="702"/>
                  </a:lnTo>
                  <a:lnTo>
                    <a:pt x="858" y="708"/>
                  </a:lnTo>
                  <a:lnTo>
                    <a:pt x="858" y="696"/>
                  </a:lnTo>
                  <a:lnTo>
                    <a:pt x="864" y="690"/>
                  </a:lnTo>
                  <a:lnTo>
                    <a:pt x="882" y="690"/>
                  </a:lnTo>
                  <a:lnTo>
                    <a:pt x="888" y="696"/>
                  </a:lnTo>
                  <a:lnTo>
                    <a:pt x="894" y="708"/>
                  </a:lnTo>
                  <a:lnTo>
                    <a:pt x="906" y="714"/>
                  </a:lnTo>
                  <a:lnTo>
                    <a:pt x="918" y="726"/>
                  </a:lnTo>
                  <a:lnTo>
                    <a:pt x="930" y="726"/>
                  </a:lnTo>
                  <a:lnTo>
                    <a:pt x="942" y="732"/>
                  </a:lnTo>
                  <a:lnTo>
                    <a:pt x="960" y="732"/>
                  </a:lnTo>
                  <a:lnTo>
                    <a:pt x="966" y="738"/>
                  </a:lnTo>
                  <a:lnTo>
                    <a:pt x="978" y="738"/>
                  </a:lnTo>
                  <a:lnTo>
                    <a:pt x="990" y="732"/>
                  </a:lnTo>
                  <a:lnTo>
                    <a:pt x="996" y="726"/>
                  </a:lnTo>
                  <a:lnTo>
                    <a:pt x="1026" y="726"/>
                  </a:lnTo>
                  <a:lnTo>
                    <a:pt x="1038" y="732"/>
                  </a:lnTo>
                  <a:lnTo>
                    <a:pt x="1044" y="738"/>
                  </a:lnTo>
                  <a:lnTo>
                    <a:pt x="1062" y="738"/>
                  </a:lnTo>
                  <a:lnTo>
                    <a:pt x="1062" y="726"/>
                  </a:lnTo>
                  <a:lnTo>
                    <a:pt x="1068" y="720"/>
                  </a:lnTo>
                  <a:lnTo>
                    <a:pt x="1068" y="714"/>
                  </a:lnTo>
                  <a:lnTo>
                    <a:pt x="1092" y="714"/>
                  </a:lnTo>
                  <a:lnTo>
                    <a:pt x="1092" y="678"/>
                  </a:lnTo>
                  <a:lnTo>
                    <a:pt x="1098" y="672"/>
                  </a:lnTo>
                  <a:lnTo>
                    <a:pt x="1098" y="660"/>
                  </a:lnTo>
                  <a:lnTo>
                    <a:pt x="1110" y="654"/>
                  </a:lnTo>
                  <a:lnTo>
                    <a:pt x="1116" y="654"/>
                  </a:lnTo>
                  <a:lnTo>
                    <a:pt x="1128" y="648"/>
                  </a:lnTo>
                  <a:lnTo>
                    <a:pt x="1158" y="648"/>
                  </a:lnTo>
                  <a:lnTo>
                    <a:pt x="1170" y="642"/>
                  </a:lnTo>
                  <a:lnTo>
                    <a:pt x="1206" y="642"/>
                  </a:lnTo>
                  <a:lnTo>
                    <a:pt x="1206" y="654"/>
                  </a:lnTo>
                  <a:lnTo>
                    <a:pt x="1242" y="660"/>
                  </a:lnTo>
                  <a:lnTo>
                    <a:pt x="1248" y="660"/>
                  </a:lnTo>
                  <a:lnTo>
                    <a:pt x="1260" y="672"/>
                  </a:lnTo>
                  <a:lnTo>
                    <a:pt x="1266" y="684"/>
                  </a:lnTo>
                  <a:lnTo>
                    <a:pt x="1266" y="702"/>
                  </a:lnTo>
                  <a:lnTo>
                    <a:pt x="1260" y="702"/>
                  </a:lnTo>
                  <a:lnTo>
                    <a:pt x="1260" y="696"/>
                  </a:lnTo>
                  <a:lnTo>
                    <a:pt x="1254" y="696"/>
                  </a:lnTo>
                  <a:lnTo>
                    <a:pt x="1254" y="708"/>
                  </a:lnTo>
                  <a:lnTo>
                    <a:pt x="1278" y="708"/>
                  </a:lnTo>
                  <a:lnTo>
                    <a:pt x="1284" y="696"/>
                  </a:lnTo>
                  <a:lnTo>
                    <a:pt x="1284" y="690"/>
                  </a:lnTo>
                  <a:lnTo>
                    <a:pt x="1308" y="684"/>
                  </a:lnTo>
                  <a:lnTo>
                    <a:pt x="1314" y="672"/>
                  </a:lnTo>
                  <a:lnTo>
                    <a:pt x="1350" y="672"/>
                  </a:lnTo>
                  <a:lnTo>
                    <a:pt x="1362" y="660"/>
                  </a:lnTo>
                  <a:lnTo>
                    <a:pt x="1356" y="660"/>
                  </a:lnTo>
                  <a:close/>
                  <a:moveTo>
                    <a:pt x="564" y="726"/>
                  </a:moveTo>
                  <a:lnTo>
                    <a:pt x="540" y="738"/>
                  </a:lnTo>
                  <a:lnTo>
                    <a:pt x="546" y="756"/>
                  </a:lnTo>
                  <a:lnTo>
                    <a:pt x="576" y="756"/>
                  </a:lnTo>
                  <a:lnTo>
                    <a:pt x="570" y="738"/>
                  </a:lnTo>
                  <a:lnTo>
                    <a:pt x="564" y="726"/>
                  </a:lnTo>
                  <a:close/>
                  <a:moveTo>
                    <a:pt x="522" y="714"/>
                  </a:moveTo>
                  <a:lnTo>
                    <a:pt x="516" y="720"/>
                  </a:lnTo>
                  <a:lnTo>
                    <a:pt x="510" y="732"/>
                  </a:lnTo>
                  <a:lnTo>
                    <a:pt x="510" y="750"/>
                  </a:lnTo>
                  <a:lnTo>
                    <a:pt x="528" y="768"/>
                  </a:lnTo>
                  <a:lnTo>
                    <a:pt x="528" y="756"/>
                  </a:lnTo>
                  <a:lnTo>
                    <a:pt x="534" y="744"/>
                  </a:lnTo>
                  <a:lnTo>
                    <a:pt x="534" y="720"/>
                  </a:lnTo>
                  <a:lnTo>
                    <a:pt x="528" y="714"/>
                  </a:lnTo>
                  <a:lnTo>
                    <a:pt x="522" y="714"/>
                  </a:lnTo>
                  <a:close/>
                  <a:moveTo>
                    <a:pt x="606" y="738"/>
                  </a:moveTo>
                  <a:lnTo>
                    <a:pt x="618" y="732"/>
                  </a:lnTo>
                  <a:lnTo>
                    <a:pt x="624" y="732"/>
                  </a:lnTo>
                  <a:lnTo>
                    <a:pt x="630" y="726"/>
                  </a:lnTo>
                  <a:lnTo>
                    <a:pt x="618" y="720"/>
                  </a:lnTo>
                  <a:lnTo>
                    <a:pt x="588" y="720"/>
                  </a:lnTo>
                  <a:lnTo>
                    <a:pt x="576" y="732"/>
                  </a:lnTo>
                  <a:lnTo>
                    <a:pt x="582" y="744"/>
                  </a:lnTo>
                  <a:lnTo>
                    <a:pt x="606" y="73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3" name="Nigeria" descr="© INSCALE GmbH, 05.05.2010&#10;http://www.presentationload.com/">
              <a:extLst>
                <a:ext uri="{FF2B5EF4-FFF2-40B4-BE49-F238E27FC236}">
                  <a16:creationId xmlns:a16="http://schemas.microsoft.com/office/drawing/2014/main" id="{145D226F-1F55-FC51-3739-C099B9D90A29}"/>
                </a:ext>
              </a:extLst>
            </p:cNvPr>
            <p:cNvSpPr>
              <a:spLocks/>
            </p:cNvSpPr>
            <p:nvPr/>
          </p:nvSpPr>
          <p:spPr bwMode="gray">
            <a:xfrm>
              <a:off x="5694286" y="3857480"/>
              <a:ext cx="394632" cy="363283"/>
            </a:xfrm>
            <a:custGeom>
              <a:avLst/>
              <a:gdLst>
                <a:gd name="T0" fmla="*/ 2147483647 w 840"/>
                <a:gd name="T1" fmla="*/ 2147483647 h 768"/>
                <a:gd name="T2" fmla="*/ 2147483647 w 840"/>
                <a:gd name="T3" fmla="*/ 2147483647 h 768"/>
                <a:gd name="T4" fmla="*/ 2147483647 w 840"/>
                <a:gd name="T5" fmla="*/ 2147483647 h 768"/>
                <a:gd name="T6" fmla="*/ 2147483647 w 840"/>
                <a:gd name="T7" fmla="*/ 2147483647 h 768"/>
                <a:gd name="T8" fmla="*/ 2147483647 w 840"/>
                <a:gd name="T9" fmla="*/ 2147483647 h 768"/>
                <a:gd name="T10" fmla="*/ 2147483647 w 840"/>
                <a:gd name="T11" fmla="*/ 2147483647 h 768"/>
                <a:gd name="T12" fmla="*/ 2147483647 w 840"/>
                <a:gd name="T13" fmla="*/ 2147483647 h 768"/>
                <a:gd name="T14" fmla="*/ 2147483647 w 840"/>
                <a:gd name="T15" fmla="*/ 2147483647 h 768"/>
                <a:gd name="T16" fmla="*/ 2147483647 w 840"/>
                <a:gd name="T17" fmla="*/ 2147483647 h 768"/>
                <a:gd name="T18" fmla="*/ 2147483647 w 840"/>
                <a:gd name="T19" fmla="*/ 2147483647 h 768"/>
                <a:gd name="T20" fmla="*/ 2147483647 w 840"/>
                <a:gd name="T21" fmla="*/ 2147483647 h 768"/>
                <a:gd name="T22" fmla="*/ 2147483647 w 840"/>
                <a:gd name="T23" fmla="*/ 2147483647 h 768"/>
                <a:gd name="T24" fmla="*/ 2147483647 w 840"/>
                <a:gd name="T25" fmla="*/ 2147483647 h 768"/>
                <a:gd name="T26" fmla="*/ 2147483647 w 840"/>
                <a:gd name="T27" fmla="*/ 2147483647 h 768"/>
                <a:gd name="T28" fmla="*/ 2147483647 w 840"/>
                <a:gd name="T29" fmla="*/ 2147483647 h 768"/>
                <a:gd name="T30" fmla="*/ 2147483647 w 840"/>
                <a:gd name="T31" fmla="*/ 2147483647 h 768"/>
                <a:gd name="T32" fmla="*/ 2147483647 w 840"/>
                <a:gd name="T33" fmla="*/ 2147483647 h 768"/>
                <a:gd name="T34" fmla="*/ 2147483647 w 840"/>
                <a:gd name="T35" fmla="*/ 2147483647 h 768"/>
                <a:gd name="T36" fmla="*/ 2147483647 w 840"/>
                <a:gd name="T37" fmla="*/ 2147483647 h 768"/>
                <a:gd name="T38" fmla="*/ 2147483647 w 840"/>
                <a:gd name="T39" fmla="*/ 2147483647 h 768"/>
                <a:gd name="T40" fmla="*/ 2147483647 w 840"/>
                <a:gd name="T41" fmla="*/ 2147483647 h 768"/>
                <a:gd name="T42" fmla="*/ 2147483647 w 840"/>
                <a:gd name="T43" fmla="*/ 2147483647 h 768"/>
                <a:gd name="T44" fmla="*/ 2147483647 w 840"/>
                <a:gd name="T45" fmla="*/ 2147483647 h 768"/>
                <a:gd name="T46" fmla="*/ 2147483647 w 840"/>
                <a:gd name="T47" fmla="*/ 2147483647 h 768"/>
                <a:gd name="T48" fmla="*/ 2147483647 w 840"/>
                <a:gd name="T49" fmla="*/ 2147483647 h 768"/>
                <a:gd name="T50" fmla="*/ 2147483647 w 840"/>
                <a:gd name="T51" fmla="*/ 2147483647 h 768"/>
                <a:gd name="T52" fmla="*/ 2147483647 w 840"/>
                <a:gd name="T53" fmla="*/ 2147483647 h 768"/>
                <a:gd name="T54" fmla="*/ 2147483647 w 840"/>
                <a:gd name="T55" fmla="*/ 2147483647 h 768"/>
                <a:gd name="T56" fmla="*/ 2147483647 w 840"/>
                <a:gd name="T57" fmla="*/ 2147483647 h 768"/>
                <a:gd name="T58" fmla="*/ 2147483647 w 840"/>
                <a:gd name="T59" fmla="*/ 2147483647 h 768"/>
                <a:gd name="T60" fmla="*/ 2147483647 w 840"/>
                <a:gd name="T61" fmla="*/ 2147483647 h 768"/>
                <a:gd name="T62" fmla="*/ 2147483647 w 840"/>
                <a:gd name="T63" fmla="*/ 2147483647 h 768"/>
                <a:gd name="T64" fmla="*/ 2147483647 w 840"/>
                <a:gd name="T65" fmla="*/ 2147483647 h 768"/>
                <a:gd name="T66" fmla="*/ 2147483647 w 840"/>
                <a:gd name="T67" fmla="*/ 2147483647 h 768"/>
                <a:gd name="T68" fmla="*/ 2147483647 w 840"/>
                <a:gd name="T69" fmla="*/ 2147483647 h 768"/>
                <a:gd name="T70" fmla="*/ 2147483647 w 840"/>
                <a:gd name="T71" fmla="*/ 2147483647 h 768"/>
                <a:gd name="T72" fmla="*/ 2147483647 w 840"/>
                <a:gd name="T73" fmla="*/ 2147483647 h 768"/>
                <a:gd name="T74" fmla="*/ 2147483647 w 840"/>
                <a:gd name="T75" fmla="*/ 2147483647 h 768"/>
                <a:gd name="T76" fmla="*/ 2147483647 w 840"/>
                <a:gd name="T77" fmla="*/ 2147483647 h 768"/>
                <a:gd name="T78" fmla="*/ 2147483647 w 840"/>
                <a:gd name="T79" fmla="*/ 2147483647 h 768"/>
                <a:gd name="T80" fmla="*/ 2147483647 w 840"/>
                <a:gd name="T81" fmla="*/ 2147483647 h 768"/>
                <a:gd name="T82" fmla="*/ 2147483647 w 840"/>
                <a:gd name="T83" fmla="*/ 2147483647 h 768"/>
                <a:gd name="T84" fmla="*/ 2147483647 w 840"/>
                <a:gd name="T85" fmla="*/ 2147483647 h 768"/>
                <a:gd name="T86" fmla="*/ 2147483647 w 840"/>
                <a:gd name="T87" fmla="*/ 2147483647 h 768"/>
                <a:gd name="T88" fmla="*/ 2147483647 w 840"/>
                <a:gd name="T89" fmla="*/ 2147483647 h 768"/>
                <a:gd name="T90" fmla="*/ 2147483647 w 840"/>
                <a:gd name="T91" fmla="*/ 2147483647 h 768"/>
                <a:gd name="T92" fmla="*/ 2147483647 w 840"/>
                <a:gd name="T93" fmla="*/ 2147483647 h 768"/>
                <a:gd name="T94" fmla="*/ 2147483647 w 840"/>
                <a:gd name="T95" fmla="*/ 2147483647 h 768"/>
                <a:gd name="T96" fmla="*/ 2147483647 w 840"/>
                <a:gd name="T97" fmla="*/ 2147483647 h 768"/>
                <a:gd name="T98" fmla="*/ 2147483647 w 840"/>
                <a:gd name="T99" fmla="*/ 2147483647 h 768"/>
                <a:gd name="T100" fmla="*/ 2147483647 w 840"/>
                <a:gd name="T101" fmla="*/ 2147483647 h 768"/>
                <a:gd name="T102" fmla="*/ 2147483647 w 840"/>
                <a:gd name="T103" fmla="*/ 2147483647 h 768"/>
                <a:gd name="T104" fmla="*/ 2147483647 w 840"/>
                <a:gd name="T105" fmla="*/ 2147483647 h 768"/>
                <a:gd name="T106" fmla="*/ 2147483647 w 840"/>
                <a:gd name="T107" fmla="*/ 2147483647 h 768"/>
                <a:gd name="T108" fmla="*/ 2147483647 w 840"/>
                <a:gd name="T109" fmla="*/ 2147483647 h 768"/>
                <a:gd name="T110" fmla="*/ 2147483647 w 840"/>
                <a:gd name="T111" fmla="*/ 2147483647 h 768"/>
                <a:gd name="T112" fmla="*/ 2147483647 w 840"/>
                <a:gd name="T113" fmla="*/ 2147483647 h 768"/>
                <a:gd name="T114" fmla="*/ 2147483647 w 840"/>
                <a:gd name="T115" fmla="*/ 2147483647 h 768"/>
                <a:gd name="T116" fmla="*/ 2147483647 w 840"/>
                <a:gd name="T117" fmla="*/ 2147483647 h 768"/>
                <a:gd name="T118" fmla="*/ 2147483647 w 840"/>
                <a:gd name="T119" fmla="*/ 2147483647 h 76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40"/>
                <a:gd name="T181" fmla="*/ 0 h 768"/>
                <a:gd name="T182" fmla="*/ 840 w 840"/>
                <a:gd name="T183" fmla="*/ 768 h 76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40" h="768">
                  <a:moveTo>
                    <a:pt x="420" y="738"/>
                  </a:moveTo>
                  <a:lnTo>
                    <a:pt x="420" y="732"/>
                  </a:lnTo>
                  <a:lnTo>
                    <a:pt x="426" y="726"/>
                  </a:lnTo>
                  <a:lnTo>
                    <a:pt x="426" y="714"/>
                  </a:lnTo>
                  <a:lnTo>
                    <a:pt x="432" y="702"/>
                  </a:lnTo>
                  <a:lnTo>
                    <a:pt x="432" y="648"/>
                  </a:lnTo>
                  <a:lnTo>
                    <a:pt x="498" y="594"/>
                  </a:lnTo>
                  <a:lnTo>
                    <a:pt x="498" y="588"/>
                  </a:lnTo>
                  <a:lnTo>
                    <a:pt x="504" y="582"/>
                  </a:lnTo>
                  <a:lnTo>
                    <a:pt x="516" y="558"/>
                  </a:lnTo>
                  <a:lnTo>
                    <a:pt x="522" y="552"/>
                  </a:lnTo>
                  <a:lnTo>
                    <a:pt x="528" y="552"/>
                  </a:lnTo>
                  <a:lnTo>
                    <a:pt x="534" y="558"/>
                  </a:lnTo>
                  <a:lnTo>
                    <a:pt x="546" y="564"/>
                  </a:lnTo>
                  <a:lnTo>
                    <a:pt x="552" y="564"/>
                  </a:lnTo>
                  <a:lnTo>
                    <a:pt x="558" y="558"/>
                  </a:lnTo>
                  <a:lnTo>
                    <a:pt x="558" y="546"/>
                  </a:lnTo>
                  <a:lnTo>
                    <a:pt x="552" y="540"/>
                  </a:lnTo>
                  <a:lnTo>
                    <a:pt x="564" y="540"/>
                  </a:lnTo>
                  <a:lnTo>
                    <a:pt x="570" y="552"/>
                  </a:lnTo>
                  <a:lnTo>
                    <a:pt x="582" y="564"/>
                  </a:lnTo>
                  <a:lnTo>
                    <a:pt x="588" y="576"/>
                  </a:lnTo>
                  <a:lnTo>
                    <a:pt x="588" y="582"/>
                  </a:lnTo>
                  <a:lnTo>
                    <a:pt x="594" y="594"/>
                  </a:lnTo>
                  <a:lnTo>
                    <a:pt x="600" y="600"/>
                  </a:lnTo>
                  <a:lnTo>
                    <a:pt x="606" y="600"/>
                  </a:lnTo>
                  <a:lnTo>
                    <a:pt x="624" y="582"/>
                  </a:lnTo>
                  <a:lnTo>
                    <a:pt x="624" y="570"/>
                  </a:lnTo>
                  <a:lnTo>
                    <a:pt x="630" y="558"/>
                  </a:lnTo>
                  <a:lnTo>
                    <a:pt x="642" y="552"/>
                  </a:lnTo>
                  <a:lnTo>
                    <a:pt x="648" y="546"/>
                  </a:lnTo>
                  <a:lnTo>
                    <a:pt x="648" y="516"/>
                  </a:lnTo>
                  <a:lnTo>
                    <a:pt x="672" y="486"/>
                  </a:lnTo>
                  <a:lnTo>
                    <a:pt x="684" y="438"/>
                  </a:lnTo>
                  <a:lnTo>
                    <a:pt x="696" y="432"/>
                  </a:lnTo>
                  <a:lnTo>
                    <a:pt x="702" y="426"/>
                  </a:lnTo>
                  <a:lnTo>
                    <a:pt x="714" y="420"/>
                  </a:lnTo>
                  <a:lnTo>
                    <a:pt x="720" y="414"/>
                  </a:lnTo>
                  <a:lnTo>
                    <a:pt x="720" y="402"/>
                  </a:lnTo>
                  <a:lnTo>
                    <a:pt x="726" y="384"/>
                  </a:lnTo>
                  <a:lnTo>
                    <a:pt x="726" y="354"/>
                  </a:lnTo>
                  <a:lnTo>
                    <a:pt x="744" y="354"/>
                  </a:lnTo>
                  <a:lnTo>
                    <a:pt x="750" y="348"/>
                  </a:lnTo>
                  <a:lnTo>
                    <a:pt x="756" y="330"/>
                  </a:lnTo>
                  <a:lnTo>
                    <a:pt x="756" y="300"/>
                  </a:lnTo>
                  <a:lnTo>
                    <a:pt x="762" y="294"/>
                  </a:lnTo>
                  <a:lnTo>
                    <a:pt x="768" y="264"/>
                  </a:lnTo>
                  <a:lnTo>
                    <a:pt x="774" y="252"/>
                  </a:lnTo>
                  <a:lnTo>
                    <a:pt x="786" y="240"/>
                  </a:lnTo>
                  <a:lnTo>
                    <a:pt x="786" y="234"/>
                  </a:lnTo>
                  <a:lnTo>
                    <a:pt x="792" y="228"/>
                  </a:lnTo>
                  <a:lnTo>
                    <a:pt x="792" y="222"/>
                  </a:lnTo>
                  <a:lnTo>
                    <a:pt x="798" y="216"/>
                  </a:lnTo>
                  <a:lnTo>
                    <a:pt x="798" y="210"/>
                  </a:lnTo>
                  <a:lnTo>
                    <a:pt x="810" y="210"/>
                  </a:lnTo>
                  <a:lnTo>
                    <a:pt x="822" y="204"/>
                  </a:lnTo>
                  <a:lnTo>
                    <a:pt x="840" y="186"/>
                  </a:lnTo>
                  <a:lnTo>
                    <a:pt x="840" y="174"/>
                  </a:lnTo>
                  <a:lnTo>
                    <a:pt x="834" y="168"/>
                  </a:lnTo>
                  <a:lnTo>
                    <a:pt x="834" y="162"/>
                  </a:lnTo>
                  <a:lnTo>
                    <a:pt x="840" y="156"/>
                  </a:lnTo>
                  <a:lnTo>
                    <a:pt x="840" y="126"/>
                  </a:lnTo>
                  <a:lnTo>
                    <a:pt x="810" y="126"/>
                  </a:lnTo>
                  <a:lnTo>
                    <a:pt x="810" y="120"/>
                  </a:lnTo>
                  <a:lnTo>
                    <a:pt x="804" y="108"/>
                  </a:lnTo>
                  <a:lnTo>
                    <a:pt x="804" y="60"/>
                  </a:lnTo>
                  <a:lnTo>
                    <a:pt x="774" y="12"/>
                  </a:lnTo>
                  <a:lnTo>
                    <a:pt x="756" y="12"/>
                  </a:lnTo>
                  <a:lnTo>
                    <a:pt x="750" y="18"/>
                  </a:lnTo>
                  <a:lnTo>
                    <a:pt x="750" y="24"/>
                  </a:lnTo>
                  <a:lnTo>
                    <a:pt x="744" y="30"/>
                  </a:lnTo>
                  <a:lnTo>
                    <a:pt x="744" y="36"/>
                  </a:lnTo>
                  <a:lnTo>
                    <a:pt x="720" y="36"/>
                  </a:lnTo>
                  <a:lnTo>
                    <a:pt x="714" y="42"/>
                  </a:lnTo>
                  <a:lnTo>
                    <a:pt x="702" y="48"/>
                  </a:lnTo>
                  <a:lnTo>
                    <a:pt x="696" y="54"/>
                  </a:lnTo>
                  <a:lnTo>
                    <a:pt x="684" y="60"/>
                  </a:lnTo>
                  <a:lnTo>
                    <a:pt x="654" y="60"/>
                  </a:lnTo>
                  <a:lnTo>
                    <a:pt x="648" y="54"/>
                  </a:lnTo>
                  <a:lnTo>
                    <a:pt x="636" y="48"/>
                  </a:lnTo>
                  <a:lnTo>
                    <a:pt x="600" y="36"/>
                  </a:lnTo>
                  <a:lnTo>
                    <a:pt x="546" y="36"/>
                  </a:lnTo>
                  <a:lnTo>
                    <a:pt x="528" y="42"/>
                  </a:lnTo>
                  <a:lnTo>
                    <a:pt x="516" y="54"/>
                  </a:lnTo>
                  <a:lnTo>
                    <a:pt x="504" y="60"/>
                  </a:lnTo>
                  <a:lnTo>
                    <a:pt x="492" y="84"/>
                  </a:lnTo>
                  <a:lnTo>
                    <a:pt x="486" y="90"/>
                  </a:lnTo>
                  <a:lnTo>
                    <a:pt x="480" y="90"/>
                  </a:lnTo>
                  <a:lnTo>
                    <a:pt x="468" y="84"/>
                  </a:lnTo>
                  <a:lnTo>
                    <a:pt x="438" y="84"/>
                  </a:lnTo>
                  <a:lnTo>
                    <a:pt x="414" y="72"/>
                  </a:lnTo>
                  <a:lnTo>
                    <a:pt x="402" y="60"/>
                  </a:lnTo>
                  <a:lnTo>
                    <a:pt x="390" y="54"/>
                  </a:lnTo>
                  <a:lnTo>
                    <a:pt x="384" y="48"/>
                  </a:lnTo>
                  <a:lnTo>
                    <a:pt x="372" y="42"/>
                  </a:lnTo>
                  <a:lnTo>
                    <a:pt x="360" y="42"/>
                  </a:lnTo>
                  <a:lnTo>
                    <a:pt x="336" y="54"/>
                  </a:lnTo>
                  <a:lnTo>
                    <a:pt x="324" y="66"/>
                  </a:lnTo>
                  <a:lnTo>
                    <a:pt x="312" y="72"/>
                  </a:lnTo>
                  <a:lnTo>
                    <a:pt x="306" y="72"/>
                  </a:lnTo>
                  <a:lnTo>
                    <a:pt x="294" y="66"/>
                  </a:lnTo>
                  <a:lnTo>
                    <a:pt x="288" y="60"/>
                  </a:lnTo>
                  <a:lnTo>
                    <a:pt x="288" y="54"/>
                  </a:lnTo>
                  <a:lnTo>
                    <a:pt x="282" y="48"/>
                  </a:lnTo>
                  <a:lnTo>
                    <a:pt x="282" y="42"/>
                  </a:lnTo>
                  <a:lnTo>
                    <a:pt x="258" y="18"/>
                  </a:lnTo>
                  <a:lnTo>
                    <a:pt x="222" y="18"/>
                  </a:lnTo>
                  <a:lnTo>
                    <a:pt x="222" y="12"/>
                  </a:lnTo>
                  <a:lnTo>
                    <a:pt x="210" y="0"/>
                  </a:lnTo>
                  <a:lnTo>
                    <a:pt x="198" y="0"/>
                  </a:lnTo>
                  <a:lnTo>
                    <a:pt x="186" y="6"/>
                  </a:lnTo>
                  <a:lnTo>
                    <a:pt x="180" y="6"/>
                  </a:lnTo>
                  <a:lnTo>
                    <a:pt x="180" y="12"/>
                  </a:lnTo>
                  <a:lnTo>
                    <a:pt x="126" y="12"/>
                  </a:lnTo>
                  <a:lnTo>
                    <a:pt x="102" y="36"/>
                  </a:lnTo>
                  <a:lnTo>
                    <a:pt x="102" y="60"/>
                  </a:lnTo>
                  <a:lnTo>
                    <a:pt x="96" y="78"/>
                  </a:lnTo>
                  <a:lnTo>
                    <a:pt x="90" y="90"/>
                  </a:lnTo>
                  <a:lnTo>
                    <a:pt x="84" y="96"/>
                  </a:lnTo>
                  <a:lnTo>
                    <a:pt x="78" y="108"/>
                  </a:lnTo>
                  <a:lnTo>
                    <a:pt x="72" y="114"/>
                  </a:lnTo>
                  <a:lnTo>
                    <a:pt x="66" y="114"/>
                  </a:lnTo>
                  <a:lnTo>
                    <a:pt x="66" y="168"/>
                  </a:lnTo>
                  <a:lnTo>
                    <a:pt x="60" y="180"/>
                  </a:lnTo>
                  <a:lnTo>
                    <a:pt x="60" y="186"/>
                  </a:lnTo>
                  <a:lnTo>
                    <a:pt x="54" y="192"/>
                  </a:lnTo>
                  <a:lnTo>
                    <a:pt x="66" y="216"/>
                  </a:lnTo>
                  <a:lnTo>
                    <a:pt x="72" y="222"/>
                  </a:lnTo>
                  <a:lnTo>
                    <a:pt x="78" y="234"/>
                  </a:lnTo>
                  <a:lnTo>
                    <a:pt x="78" y="246"/>
                  </a:lnTo>
                  <a:lnTo>
                    <a:pt x="84" y="252"/>
                  </a:lnTo>
                  <a:lnTo>
                    <a:pt x="84" y="264"/>
                  </a:lnTo>
                  <a:lnTo>
                    <a:pt x="78" y="270"/>
                  </a:lnTo>
                  <a:lnTo>
                    <a:pt x="72" y="270"/>
                  </a:lnTo>
                  <a:lnTo>
                    <a:pt x="60" y="276"/>
                  </a:lnTo>
                  <a:lnTo>
                    <a:pt x="60" y="318"/>
                  </a:lnTo>
                  <a:lnTo>
                    <a:pt x="48" y="324"/>
                  </a:lnTo>
                  <a:lnTo>
                    <a:pt x="42" y="336"/>
                  </a:lnTo>
                  <a:lnTo>
                    <a:pt x="36" y="342"/>
                  </a:lnTo>
                  <a:lnTo>
                    <a:pt x="36" y="372"/>
                  </a:lnTo>
                  <a:lnTo>
                    <a:pt x="24" y="396"/>
                  </a:lnTo>
                  <a:lnTo>
                    <a:pt x="6" y="396"/>
                  </a:lnTo>
                  <a:lnTo>
                    <a:pt x="0" y="426"/>
                  </a:lnTo>
                  <a:lnTo>
                    <a:pt x="6" y="462"/>
                  </a:lnTo>
                  <a:lnTo>
                    <a:pt x="0" y="492"/>
                  </a:lnTo>
                  <a:lnTo>
                    <a:pt x="0" y="606"/>
                  </a:lnTo>
                  <a:lnTo>
                    <a:pt x="6" y="612"/>
                  </a:lnTo>
                  <a:lnTo>
                    <a:pt x="30" y="612"/>
                  </a:lnTo>
                  <a:lnTo>
                    <a:pt x="54" y="600"/>
                  </a:lnTo>
                  <a:lnTo>
                    <a:pt x="60" y="594"/>
                  </a:lnTo>
                  <a:lnTo>
                    <a:pt x="66" y="600"/>
                  </a:lnTo>
                  <a:lnTo>
                    <a:pt x="108" y="600"/>
                  </a:lnTo>
                  <a:lnTo>
                    <a:pt x="126" y="606"/>
                  </a:lnTo>
                  <a:lnTo>
                    <a:pt x="138" y="618"/>
                  </a:lnTo>
                  <a:lnTo>
                    <a:pt x="150" y="636"/>
                  </a:lnTo>
                  <a:lnTo>
                    <a:pt x="156" y="648"/>
                  </a:lnTo>
                  <a:lnTo>
                    <a:pt x="168" y="660"/>
                  </a:lnTo>
                  <a:lnTo>
                    <a:pt x="186" y="660"/>
                  </a:lnTo>
                  <a:lnTo>
                    <a:pt x="180" y="666"/>
                  </a:lnTo>
                  <a:lnTo>
                    <a:pt x="180" y="678"/>
                  </a:lnTo>
                  <a:lnTo>
                    <a:pt x="174" y="684"/>
                  </a:lnTo>
                  <a:lnTo>
                    <a:pt x="186" y="684"/>
                  </a:lnTo>
                  <a:lnTo>
                    <a:pt x="198" y="678"/>
                  </a:lnTo>
                  <a:lnTo>
                    <a:pt x="198" y="684"/>
                  </a:lnTo>
                  <a:lnTo>
                    <a:pt x="192" y="690"/>
                  </a:lnTo>
                  <a:lnTo>
                    <a:pt x="186" y="702"/>
                  </a:lnTo>
                  <a:lnTo>
                    <a:pt x="186" y="714"/>
                  </a:lnTo>
                  <a:lnTo>
                    <a:pt x="204" y="750"/>
                  </a:lnTo>
                  <a:lnTo>
                    <a:pt x="216" y="762"/>
                  </a:lnTo>
                  <a:lnTo>
                    <a:pt x="234" y="768"/>
                  </a:lnTo>
                  <a:lnTo>
                    <a:pt x="270" y="768"/>
                  </a:lnTo>
                  <a:lnTo>
                    <a:pt x="276" y="762"/>
                  </a:lnTo>
                  <a:lnTo>
                    <a:pt x="282" y="762"/>
                  </a:lnTo>
                  <a:lnTo>
                    <a:pt x="288" y="738"/>
                  </a:lnTo>
                  <a:lnTo>
                    <a:pt x="312" y="750"/>
                  </a:lnTo>
                  <a:lnTo>
                    <a:pt x="336" y="744"/>
                  </a:lnTo>
                  <a:lnTo>
                    <a:pt x="354" y="756"/>
                  </a:lnTo>
                  <a:lnTo>
                    <a:pt x="396" y="756"/>
                  </a:lnTo>
                  <a:lnTo>
                    <a:pt x="396" y="732"/>
                  </a:lnTo>
                  <a:lnTo>
                    <a:pt x="420" y="732"/>
                  </a:lnTo>
                  <a:lnTo>
                    <a:pt x="420" y="73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4" name="Niger" descr="© INSCALE GmbH, 05.05.2010&#10;http://www.presentationload.com/">
              <a:extLst>
                <a:ext uri="{FF2B5EF4-FFF2-40B4-BE49-F238E27FC236}">
                  <a16:creationId xmlns:a16="http://schemas.microsoft.com/office/drawing/2014/main" id="{5761D95A-2DC7-27D3-6AD5-5241D0952C79}"/>
                </a:ext>
              </a:extLst>
            </p:cNvPr>
            <p:cNvSpPr>
              <a:spLocks/>
            </p:cNvSpPr>
            <p:nvPr/>
          </p:nvSpPr>
          <p:spPr bwMode="gray">
            <a:xfrm>
              <a:off x="5611303" y="3492355"/>
              <a:ext cx="523714" cy="444423"/>
            </a:xfrm>
            <a:custGeom>
              <a:avLst/>
              <a:gdLst>
                <a:gd name="T0" fmla="*/ 2147483647 w 1110"/>
                <a:gd name="T1" fmla="*/ 2147483647 h 942"/>
                <a:gd name="T2" fmla="*/ 2147483647 w 1110"/>
                <a:gd name="T3" fmla="*/ 2147483647 h 942"/>
                <a:gd name="T4" fmla="*/ 2147483647 w 1110"/>
                <a:gd name="T5" fmla="*/ 2147483647 h 942"/>
                <a:gd name="T6" fmla="*/ 2147483647 w 1110"/>
                <a:gd name="T7" fmla="*/ 2147483647 h 942"/>
                <a:gd name="T8" fmla="*/ 2147483647 w 1110"/>
                <a:gd name="T9" fmla="*/ 2147483647 h 942"/>
                <a:gd name="T10" fmla="*/ 2147483647 w 1110"/>
                <a:gd name="T11" fmla="*/ 2147483647 h 942"/>
                <a:gd name="T12" fmla="*/ 2147483647 w 1110"/>
                <a:gd name="T13" fmla="*/ 2147483647 h 942"/>
                <a:gd name="T14" fmla="*/ 2147483647 w 1110"/>
                <a:gd name="T15" fmla="*/ 2147483647 h 942"/>
                <a:gd name="T16" fmla="*/ 2147483647 w 1110"/>
                <a:gd name="T17" fmla="*/ 2147483647 h 942"/>
                <a:gd name="T18" fmla="*/ 2147483647 w 1110"/>
                <a:gd name="T19" fmla="*/ 2147483647 h 942"/>
                <a:gd name="T20" fmla="*/ 2147483647 w 1110"/>
                <a:gd name="T21" fmla="*/ 2147483647 h 942"/>
                <a:gd name="T22" fmla="*/ 2147483647 w 1110"/>
                <a:gd name="T23" fmla="*/ 2147483647 h 942"/>
                <a:gd name="T24" fmla="*/ 2147483647 w 1110"/>
                <a:gd name="T25" fmla="*/ 2147483647 h 942"/>
                <a:gd name="T26" fmla="*/ 2147483647 w 1110"/>
                <a:gd name="T27" fmla="*/ 2147483647 h 942"/>
                <a:gd name="T28" fmla="*/ 2147483647 w 1110"/>
                <a:gd name="T29" fmla="*/ 2147483647 h 942"/>
                <a:gd name="T30" fmla="*/ 2147483647 w 1110"/>
                <a:gd name="T31" fmla="*/ 2147483647 h 942"/>
                <a:gd name="T32" fmla="*/ 2147483647 w 1110"/>
                <a:gd name="T33" fmla="*/ 2147483647 h 942"/>
                <a:gd name="T34" fmla="*/ 2147483647 w 1110"/>
                <a:gd name="T35" fmla="*/ 2147483647 h 942"/>
                <a:gd name="T36" fmla="*/ 2147483647 w 1110"/>
                <a:gd name="T37" fmla="*/ 2147483647 h 942"/>
                <a:gd name="T38" fmla="*/ 2147483647 w 1110"/>
                <a:gd name="T39" fmla="*/ 2147483647 h 942"/>
                <a:gd name="T40" fmla="*/ 2147483647 w 1110"/>
                <a:gd name="T41" fmla="*/ 2147483647 h 942"/>
                <a:gd name="T42" fmla="*/ 2147483647 w 1110"/>
                <a:gd name="T43" fmla="*/ 2147483647 h 942"/>
                <a:gd name="T44" fmla="*/ 2147483647 w 1110"/>
                <a:gd name="T45" fmla="*/ 2147483647 h 942"/>
                <a:gd name="T46" fmla="*/ 2147483647 w 1110"/>
                <a:gd name="T47" fmla="*/ 2147483647 h 942"/>
                <a:gd name="T48" fmla="*/ 2147483647 w 1110"/>
                <a:gd name="T49" fmla="*/ 2147483647 h 942"/>
                <a:gd name="T50" fmla="*/ 2147483647 w 1110"/>
                <a:gd name="T51" fmla="*/ 2147483647 h 942"/>
                <a:gd name="T52" fmla="*/ 2147483647 w 1110"/>
                <a:gd name="T53" fmla="*/ 2147483647 h 942"/>
                <a:gd name="T54" fmla="*/ 2147483647 w 1110"/>
                <a:gd name="T55" fmla="*/ 2147483647 h 942"/>
                <a:gd name="T56" fmla="*/ 2147483647 w 1110"/>
                <a:gd name="T57" fmla="*/ 2147483647 h 942"/>
                <a:gd name="T58" fmla="*/ 2147483647 w 1110"/>
                <a:gd name="T59" fmla="*/ 2147483647 h 942"/>
                <a:gd name="T60" fmla="*/ 2147483647 w 1110"/>
                <a:gd name="T61" fmla="*/ 2147483647 h 942"/>
                <a:gd name="T62" fmla="*/ 2147483647 w 1110"/>
                <a:gd name="T63" fmla="*/ 2147483647 h 942"/>
                <a:gd name="T64" fmla="*/ 2147483647 w 1110"/>
                <a:gd name="T65" fmla="*/ 2147483647 h 942"/>
                <a:gd name="T66" fmla="*/ 2147483647 w 1110"/>
                <a:gd name="T67" fmla="*/ 2147483647 h 942"/>
                <a:gd name="T68" fmla="*/ 2147483647 w 1110"/>
                <a:gd name="T69" fmla="*/ 2147483647 h 942"/>
                <a:gd name="T70" fmla="*/ 2147483647 w 1110"/>
                <a:gd name="T71" fmla="*/ 2147483647 h 942"/>
                <a:gd name="T72" fmla="*/ 2147483647 w 1110"/>
                <a:gd name="T73" fmla="*/ 2147483647 h 942"/>
                <a:gd name="T74" fmla="*/ 2147483647 w 1110"/>
                <a:gd name="T75" fmla="*/ 2147483647 h 942"/>
                <a:gd name="T76" fmla="*/ 2147483647 w 1110"/>
                <a:gd name="T77" fmla="*/ 2147483647 h 942"/>
                <a:gd name="T78" fmla="*/ 2147483647 w 1110"/>
                <a:gd name="T79" fmla="*/ 2147483647 h 942"/>
                <a:gd name="T80" fmla="*/ 2147483647 w 1110"/>
                <a:gd name="T81" fmla="*/ 2147483647 h 942"/>
                <a:gd name="T82" fmla="*/ 2147483647 w 1110"/>
                <a:gd name="T83" fmla="*/ 2147483647 h 942"/>
                <a:gd name="T84" fmla="*/ 2147483647 w 1110"/>
                <a:gd name="T85" fmla="*/ 2147483647 h 942"/>
                <a:gd name="T86" fmla="*/ 2147483647 w 1110"/>
                <a:gd name="T87" fmla="*/ 2147483647 h 942"/>
                <a:gd name="T88" fmla="*/ 2147483647 w 1110"/>
                <a:gd name="T89" fmla="*/ 2147483647 h 942"/>
                <a:gd name="T90" fmla="*/ 2147483647 w 1110"/>
                <a:gd name="T91" fmla="*/ 2147483647 h 942"/>
                <a:gd name="T92" fmla="*/ 2147483647 w 1110"/>
                <a:gd name="T93" fmla="*/ 2147483647 h 942"/>
                <a:gd name="T94" fmla="*/ 2147483647 w 1110"/>
                <a:gd name="T95" fmla="*/ 2147483647 h 942"/>
                <a:gd name="T96" fmla="*/ 2147483647 w 1110"/>
                <a:gd name="T97" fmla="*/ 2147483647 h 942"/>
                <a:gd name="T98" fmla="*/ 0 w 1110"/>
                <a:gd name="T99" fmla="*/ 2147483647 h 942"/>
                <a:gd name="T100" fmla="*/ 2147483647 w 1110"/>
                <a:gd name="T101" fmla="*/ 2147483647 h 94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10"/>
                <a:gd name="T154" fmla="*/ 0 h 942"/>
                <a:gd name="T155" fmla="*/ 1110 w 1110"/>
                <a:gd name="T156" fmla="*/ 942 h 94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10" h="942">
                  <a:moveTo>
                    <a:pt x="54" y="792"/>
                  </a:moveTo>
                  <a:lnTo>
                    <a:pt x="54" y="810"/>
                  </a:lnTo>
                  <a:lnTo>
                    <a:pt x="66" y="810"/>
                  </a:lnTo>
                  <a:lnTo>
                    <a:pt x="48" y="828"/>
                  </a:lnTo>
                  <a:lnTo>
                    <a:pt x="48" y="834"/>
                  </a:lnTo>
                  <a:lnTo>
                    <a:pt x="72" y="858"/>
                  </a:lnTo>
                  <a:lnTo>
                    <a:pt x="84" y="864"/>
                  </a:lnTo>
                  <a:lnTo>
                    <a:pt x="90" y="876"/>
                  </a:lnTo>
                  <a:lnTo>
                    <a:pt x="108" y="876"/>
                  </a:lnTo>
                  <a:lnTo>
                    <a:pt x="120" y="864"/>
                  </a:lnTo>
                  <a:lnTo>
                    <a:pt x="132" y="864"/>
                  </a:lnTo>
                  <a:lnTo>
                    <a:pt x="144" y="876"/>
                  </a:lnTo>
                  <a:lnTo>
                    <a:pt x="150" y="888"/>
                  </a:lnTo>
                  <a:lnTo>
                    <a:pt x="126" y="894"/>
                  </a:lnTo>
                  <a:lnTo>
                    <a:pt x="150" y="930"/>
                  </a:lnTo>
                  <a:lnTo>
                    <a:pt x="150" y="906"/>
                  </a:lnTo>
                  <a:lnTo>
                    <a:pt x="180" y="894"/>
                  </a:lnTo>
                  <a:lnTo>
                    <a:pt x="192" y="906"/>
                  </a:lnTo>
                  <a:lnTo>
                    <a:pt x="198" y="918"/>
                  </a:lnTo>
                  <a:lnTo>
                    <a:pt x="204" y="924"/>
                  </a:lnTo>
                  <a:lnTo>
                    <a:pt x="210" y="924"/>
                  </a:lnTo>
                  <a:lnTo>
                    <a:pt x="216" y="930"/>
                  </a:lnTo>
                  <a:lnTo>
                    <a:pt x="222" y="930"/>
                  </a:lnTo>
                  <a:lnTo>
                    <a:pt x="234" y="936"/>
                  </a:lnTo>
                  <a:lnTo>
                    <a:pt x="240" y="942"/>
                  </a:lnTo>
                  <a:lnTo>
                    <a:pt x="240" y="888"/>
                  </a:lnTo>
                  <a:lnTo>
                    <a:pt x="246" y="888"/>
                  </a:lnTo>
                  <a:lnTo>
                    <a:pt x="252" y="882"/>
                  </a:lnTo>
                  <a:lnTo>
                    <a:pt x="258" y="870"/>
                  </a:lnTo>
                  <a:lnTo>
                    <a:pt x="264" y="864"/>
                  </a:lnTo>
                  <a:lnTo>
                    <a:pt x="270" y="852"/>
                  </a:lnTo>
                  <a:lnTo>
                    <a:pt x="276" y="834"/>
                  </a:lnTo>
                  <a:lnTo>
                    <a:pt x="276" y="810"/>
                  </a:lnTo>
                  <a:lnTo>
                    <a:pt x="300" y="786"/>
                  </a:lnTo>
                  <a:lnTo>
                    <a:pt x="354" y="786"/>
                  </a:lnTo>
                  <a:lnTo>
                    <a:pt x="354" y="780"/>
                  </a:lnTo>
                  <a:lnTo>
                    <a:pt x="360" y="780"/>
                  </a:lnTo>
                  <a:lnTo>
                    <a:pt x="372" y="774"/>
                  </a:lnTo>
                  <a:lnTo>
                    <a:pt x="384" y="774"/>
                  </a:lnTo>
                  <a:lnTo>
                    <a:pt x="396" y="786"/>
                  </a:lnTo>
                  <a:lnTo>
                    <a:pt x="396" y="792"/>
                  </a:lnTo>
                  <a:lnTo>
                    <a:pt x="432" y="792"/>
                  </a:lnTo>
                  <a:lnTo>
                    <a:pt x="456" y="816"/>
                  </a:lnTo>
                  <a:lnTo>
                    <a:pt x="456" y="822"/>
                  </a:lnTo>
                  <a:lnTo>
                    <a:pt x="462" y="828"/>
                  </a:lnTo>
                  <a:lnTo>
                    <a:pt x="462" y="834"/>
                  </a:lnTo>
                  <a:lnTo>
                    <a:pt x="468" y="840"/>
                  </a:lnTo>
                  <a:lnTo>
                    <a:pt x="480" y="846"/>
                  </a:lnTo>
                  <a:lnTo>
                    <a:pt x="486" y="846"/>
                  </a:lnTo>
                  <a:lnTo>
                    <a:pt x="498" y="840"/>
                  </a:lnTo>
                  <a:lnTo>
                    <a:pt x="510" y="828"/>
                  </a:lnTo>
                  <a:lnTo>
                    <a:pt x="534" y="816"/>
                  </a:lnTo>
                  <a:lnTo>
                    <a:pt x="546" y="816"/>
                  </a:lnTo>
                  <a:lnTo>
                    <a:pt x="558" y="822"/>
                  </a:lnTo>
                  <a:lnTo>
                    <a:pt x="564" y="828"/>
                  </a:lnTo>
                  <a:lnTo>
                    <a:pt x="576" y="834"/>
                  </a:lnTo>
                  <a:lnTo>
                    <a:pt x="588" y="846"/>
                  </a:lnTo>
                  <a:lnTo>
                    <a:pt x="612" y="858"/>
                  </a:lnTo>
                  <a:lnTo>
                    <a:pt x="642" y="858"/>
                  </a:lnTo>
                  <a:lnTo>
                    <a:pt x="654" y="864"/>
                  </a:lnTo>
                  <a:lnTo>
                    <a:pt x="660" y="864"/>
                  </a:lnTo>
                  <a:lnTo>
                    <a:pt x="666" y="858"/>
                  </a:lnTo>
                  <a:lnTo>
                    <a:pt x="678" y="834"/>
                  </a:lnTo>
                  <a:lnTo>
                    <a:pt x="690" y="828"/>
                  </a:lnTo>
                  <a:lnTo>
                    <a:pt x="702" y="816"/>
                  </a:lnTo>
                  <a:lnTo>
                    <a:pt x="720" y="810"/>
                  </a:lnTo>
                  <a:lnTo>
                    <a:pt x="774" y="810"/>
                  </a:lnTo>
                  <a:lnTo>
                    <a:pt x="810" y="822"/>
                  </a:lnTo>
                  <a:lnTo>
                    <a:pt x="822" y="828"/>
                  </a:lnTo>
                  <a:lnTo>
                    <a:pt x="828" y="834"/>
                  </a:lnTo>
                  <a:lnTo>
                    <a:pt x="858" y="834"/>
                  </a:lnTo>
                  <a:lnTo>
                    <a:pt x="870" y="828"/>
                  </a:lnTo>
                  <a:lnTo>
                    <a:pt x="876" y="822"/>
                  </a:lnTo>
                  <a:lnTo>
                    <a:pt x="888" y="816"/>
                  </a:lnTo>
                  <a:lnTo>
                    <a:pt x="894" y="810"/>
                  </a:lnTo>
                  <a:lnTo>
                    <a:pt x="918" y="810"/>
                  </a:lnTo>
                  <a:lnTo>
                    <a:pt x="918" y="804"/>
                  </a:lnTo>
                  <a:lnTo>
                    <a:pt x="924" y="798"/>
                  </a:lnTo>
                  <a:lnTo>
                    <a:pt x="924" y="792"/>
                  </a:lnTo>
                  <a:lnTo>
                    <a:pt x="930" y="786"/>
                  </a:lnTo>
                  <a:lnTo>
                    <a:pt x="936" y="786"/>
                  </a:lnTo>
                  <a:lnTo>
                    <a:pt x="930" y="726"/>
                  </a:lnTo>
                  <a:lnTo>
                    <a:pt x="948" y="720"/>
                  </a:lnTo>
                  <a:lnTo>
                    <a:pt x="948" y="714"/>
                  </a:lnTo>
                  <a:lnTo>
                    <a:pt x="954" y="708"/>
                  </a:lnTo>
                  <a:lnTo>
                    <a:pt x="954" y="696"/>
                  </a:lnTo>
                  <a:lnTo>
                    <a:pt x="960" y="678"/>
                  </a:lnTo>
                  <a:lnTo>
                    <a:pt x="966" y="666"/>
                  </a:lnTo>
                  <a:lnTo>
                    <a:pt x="978" y="648"/>
                  </a:lnTo>
                  <a:lnTo>
                    <a:pt x="984" y="636"/>
                  </a:lnTo>
                  <a:lnTo>
                    <a:pt x="1002" y="618"/>
                  </a:lnTo>
                  <a:lnTo>
                    <a:pt x="1026" y="588"/>
                  </a:lnTo>
                  <a:lnTo>
                    <a:pt x="1050" y="564"/>
                  </a:lnTo>
                  <a:lnTo>
                    <a:pt x="1068" y="540"/>
                  </a:lnTo>
                  <a:lnTo>
                    <a:pt x="1074" y="534"/>
                  </a:lnTo>
                  <a:lnTo>
                    <a:pt x="1092" y="288"/>
                  </a:lnTo>
                  <a:lnTo>
                    <a:pt x="1110" y="252"/>
                  </a:lnTo>
                  <a:lnTo>
                    <a:pt x="1080" y="216"/>
                  </a:lnTo>
                  <a:lnTo>
                    <a:pt x="1074" y="192"/>
                  </a:lnTo>
                  <a:lnTo>
                    <a:pt x="1044" y="156"/>
                  </a:lnTo>
                  <a:lnTo>
                    <a:pt x="1056" y="108"/>
                  </a:lnTo>
                  <a:lnTo>
                    <a:pt x="1038" y="42"/>
                  </a:lnTo>
                  <a:lnTo>
                    <a:pt x="1020" y="48"/>
                  </a:lnTo>
                  <a:lnTo>
                    <a:pt x="1002" y="60"/>
                  </a:lnTo>
                  <a:lnTo>
                    <a:pt x="990" y="66"/>
                  </a:lnTo>
                  <a:lnTo>
                    <a:pt x="984" y="66"/>
                  </a:lnTo>
                  <a:lnTo>
                    <a:pt x="978" y="60"/>
                  </a:lnTo>
                  <a:lnTo>
                    <a:pt x="966" y="54"/>
                  </a:lnTo>
                  <a:lnTo>
                    <a:pt x="960" y="42"/>
                  </a:lnTo>
                  <a:lnTo>
                    <a:pt x="954" y="36"/>
                  </a:lnTo>
                  <a:lnTo>
                    <a:pt x="942" y="30"/>
                  </a:lnTo>
                  <a:lnTo>
                    <a:pt x="936" y="24"/>
                  </a:lnTo>
                  <a:lnTo>
                    <a:pt x="930" y="24"/>
                  </a:lnTo>
                  <a:lnTo>
                    <a:pt x="918" y="18"/>
                  </a:lnTo>
                  <a:lnTo>
                    <a:pt x="900" y="12"/>
                  </a:lnTo>
                  <a:lnTo>
                    <a:pt x="888" y="12"/>
                  </a:lnTo>
                  <a:lnTo>
                    <a:pt x="876" y="6"/>
                  </a:lnTo>
                  <a:lnTo>
                    <a:pt x="864" y="6"/>
                  </a:lnTo>
                  <a:lnTo>
                    <a:pt x="828" y="0"/>
                  </a:lnTo>
                  <a:lnTo>
                    <a:pt x="816" y="6"/>
                  </a:lnTo>
                  <a:lnTo>
                    <a:pt x="786" y="30"/>
                  </a:lnTo>
                  <a:lnTo>
                    <a:pt x="738" y="66"/>
                  </a:lnTo>
                  <a:lnTo>
                    <a:pt x="684" y="102"/>
                  </a:lnTo>
                  <a:lnTo>
                    <a:pt x="624" y="144"/>
                  </a:lnTo>
                  <a:lnTo>
                    <a:pt x="576" y="180"/>
                  </a:lnTo>
                  <a:lnTo>
                    <a:pt x="534" y="210"/>
                  </a:lnTo>
                  <a:lnTo>
                    <a:pt x="510" y="222"/>
                  </a:lnTo>
                  <a:lnTo>
                    <a:pt x="480" y="246"/>
                  </a:lnTo>
                  <a:lnTo>
                    <a:pt x="450" y="282"/>
                  </a:lnTo>
                  <a:lnTo>
                    <a:pt x="414" y="312"/>
                  </a:lnTo>
                  <a:lnTo>
                    <a:pt x="390" y="330"/>
                  </a:lnTo>
                  <a:lnTo>
                    <a:pt x="366" y="336"/>
                  </a:lnTo>
                  <a:lnTo>
                    <a:pt x="324" y="342"/>
                  </a:lnTo>
                  <a:lnTo>
                    <a:pt x="282" y="354"/>
                  </a:lnTo>
                  <a:lnTo>
                    <a:pt x="282" y="558"/>
                  </a:lnTo>
                  <a:lnTo>
                    <a:pt x="264" y="582"/>
                  </a:lnTo>
                  <a:lnTo>
                    <a:pt x="264" y="594"/>
                  </a:lnTo>
                  <a:lnTo>
                    <a:pt x="258" y="606"/>
                  </a:lnTo>
                  <a:lnTo>
                    <a:pt x="258" y="624"/>
                  </a:lnTo>
                  <a:lnTo>
                    <a:pt x="252" y="636"/>
                  </a:lnTo>
                  <a:lnTo>
                    <a:pt x="240" y="642"/>
                  </a:lnTo>
                  <a:lnTo>
                    <a:pt x="222" y="648"/>
                  </a:lnTo>
                  <a:lnTo>
                    <a:pt x="198" y="648"/>
                  </a:lnTo>
                  <a:lnTo>
                    <a:pt x="186" y="654"/>
                  </a:lnTo>
                  <a:lnTo>
                    <a:pt x="138" y="648"/>
                  </a:lnTo>
                  <a:lnTo>
                    <a:pt x="138" y="666"/>
                  </a:lnTo>
                  <a:lnTo>
                    <a:pt x="72" y="660"/>
                  </a:lnTo>
                  <a:lnTo>
                    <a:pt x="48" y="678"/>
                  </a:lnTo>
                  <a:lnTo>
                    <a:pt x="0" y="690"/>
                  </a:lnTo>
                  <a:lnTo>
                    <a:pt x="0" y="726"/>
                  </a:lnTo>
                  <a:lnTo>
                    <a:pt x="6" y="738"/>
                  </a:lnTo>
                  <a:lnTo>
                    <a:pt x="6" y="762"/>
                  </a:lnTo>
                  <a:lnTo>
                    <a:pt x="18" y="786"/>
                  </a:lnTo>
                  <a:lnTo>
                    <a:pt x="30" y="792"/>
                  </a:lnTo>
                  <a:lnTo>
                    <a:pt x="54" y="79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5" name="Nicaragua" descr="© INSCALE GmbH, 05.05.2010&#10;http://www.presentationload.com/">
              <a:extLst>
                <a:ext uri="{FF2B5EF4-FFF2-40B4-BE49-F238E27FC236}">
                  <a16:creationId xmlns:a16="http://schemas.microsoft.com/office/drawing/2014/main" id="{2C42B8EB-ED58-E042-2CF3-25F0220AE7AC}"/>
                </a:ext>
              </a:extLst>
            </p:cNvPr>
            <p:cNvSpPr>
              <a:spLocks/>
            </p:cNvSpPr>
            <p:nvPr/>
          </p:nvSpPr>
          <p:spPr bwMode="gray">
            <a:xfrm>
              <a:off x="2682917" y="3820599"/>
              <a:ext cx="153058" cy="156747"/>
            </a:xfrm>
            <a:custGeom>
              <a:avLst/>
              <a:gdLst>
                <a:gd name="T0" fmla="*/ 2147483647 w 324"/>
                <a:gd name="T1" fmla="*/ 2147483647 h 330"/>
                <a:gd name="T2" fmla="*/ 2147483647 w 324"/>
                <a:gd name="T3" fmla="*/ 0 h 330"/>
                <a:gd name="T4" fmla="*/ 2147483647 w 324"/>
                <a:gd name="T5" fmla="*/ 2147483647 h 330"/>
                <a:gd name="T6" fmla="*/ 2147483647 w 324"/>
                <a:gd name="T7" fmla="*/ 2147483647 h 330"/>
                <a:gd name="T8" fmla="*/ 2147483647 w 324"/>
                <a:gd name="T9" fmla="*/ 0 h 330"/>
                <a:gd name="T10" fmla="*/ 2147483647 w 324"/>
                <a:gd name="T11" fmla="*/ 2147483647 h 330"/>
                <a:gd name="T12" fmla="*/ 2147483647 w 324"/>
                <a:gd name="T13" fmla="*/ 2147483647 h 330"/>
                <a:gd name="T14" fmla="*/ 2147483647 w 324"/>
                <a:gd name="T15" fmla="*/ 2147483647 h 330"/>
                <a:gd name="T16" fmla="*/ 2147483647 w 324"/>
                <a:gd name="T17" fmla="*/ 2147483647 h 330"/>
                <a:gd name="T18" fmla="*/ 2147483647 w 324"/>
                <a:gd name="T19" fmla="*/ 2147483647 h 330"/>
                <a:gd name="T20" fmla="*/ 2147483647 w 324"/>
                <a:gd name="T21" fmla="*/ 2147483647 h 330"/>
                <a:gd name="T22" fmla="*/ 2147483647 w 324"/>
                <a:gd name="T23" fmla="*/ 2147483647 h 330"/>
                <a:gd name="T24" fmla="*/ 2147483647 w 324"/>
                <a:gd name="T25" fmla="*/ 2147483647 h 330"/>
                <a:gd name="T26" fmla="*/ 2147483647 w 324"/>
                <a:gd name="T27" fmla="*/ 2147483647 h 330"/>
                <a:gd name="T28" fmla="*/ 2147483647 w 324"/>
                <a:gd name="T29" fmla="*/ 2147483647 h 330"/>
                <a:gd name="T30" fmla="*/ 2147483647 w 324"/>
                <a:gd name="T31" fmla="*/ 2147483647 h 330"/>
                <a:gd name="T32" fmla="*/ 2147483647 w 324"/>
                <a:gd name="T33" fmla="*/ 2147483647 h 330"/>
                <a:gd name="T34" fmla="*/ 2147483647 w 324"/>
                <a:gd name="T35" fmla="*/ 2147483647 h 330"/>
                <a:gd name="T36" fmla="*/ 2147483647 w 324"/>
                <a:gd name="T37" fmla="*/ 2147483647 h 330"/>
                <a:gd name="T38" fmla="*/ 2147483647 w 324"/>
                <a:gd name="T39" fmla="*/ 2147483647 h 330"/>
                <a:gd name="T40" fmla="*/ 2147483647 w 324"/>
                <a:gd name="T41" fmla="*/ 2147483647 h 330"/>
                <a:gd name="T42" fmla="*/ 2147483647 w 324"/>
                <a:gd name="T43" fmla="*/ 2147483647 h 330"/>
                <a:gd name="T44" fmla="*/ 2147483647 w 324"/>
                <a:gd name="T45" fmla="*/ 2147483647 h 330"/>
                <a:gd name="T46" fmla="*/ 2147483647 w 324"/>
                <a:gd name="T47" fmla="*/ 2147483647 h 330"/>
                <a:gd name="T48" fmla="*/ 2147483647 w 324"/>
                <a:gd name="T49" fmla="*/ 2147483647 h 330"/>
                <a:gd name="T50" fmla="*/ 2147483647 w 324"/>
                <a:gd name="T51" fmla="*/ 2147483647 h 330"/>
                <a:gd name="T52" fmla="*/ 2147483647 w 324"/>
                <a:gd name="T53" fmla="*/ 2147483647 h 330"/>
                <a:gd name="T54" fmla="*/ 2147483647 w 324"/>
                <a:gd name="T55" fmla="*/ 2147483647 h 330"/>
                <a:gd name="T56" fmla="*/ 2147483647 w 324"/>
                <a:gd name="T57" fmla="*/ 2147483647 h 330"/>
                <a:gd name="T58" fmla="*/ 2147483647 w 324"/>
                <a:gd name="T59" fmla="*/ 2147483647 h 330"/>
                <a:gd name="T60" fmla="*/ 2147483647 w 324"/>
                <a:gd name="T61" fmla="*/ 2147483647 h 330"/>
                <a:gd name="T62" fmla="*/ 2147483647 w 324"/>
                <a:gd name="T63" fmla="*/ 2147483647 h 330"/>
                <a:gd name="T64" fmla="*/ 2147483647 w 324"/>
                <a:gd name="T65" fmla="*/ 2147483647 h 330"/>
                <a:gd name="T66" fmla="*/ 2147483647 w 324"/>
                <a:gd name="T67" fmla="*/ 2147483647 h 330"/>
                <a:gd name="T68" fmla="*/ 2147483647 w 324"/>
                <a:gd name="T69" fmla="*/ 2147483647 h 330"/>
                <a:gd name="T70" fmla="*/ 2147483647 w 324"/>
                <a:gd name="T71" fmla="*/ 2147483647 h 330"/>
                <a:gd name="T72" fmla="*/ 2147483647 w 324"/>
                <a:gd name="T73" fmla="*/ 2147483647 h 330"/>
                <a:gd name="T74" fmla="*/ 2147483647 w 324"/>
                <a:gd name="T75" fmla="*/ 2147483647 h 330"/>
                <a:gd name="T76" fmla="*/ 2147483647 w 324"/>
                <a:gd name="T77" fmla="*/ 2147483647 h 330"/>
                <a:gd name="T78" fmla="*/ 2147483647 w 324"/>
                <a:gd name="T79" fmla="*/ 2147483647 h 330"/>
                <a:gd name="T80" fmla="*/ 2147483647 w 324"/>
                <a:gd name="T81" fmla="*/ 2147483647 h 3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4"/>
                <a:gd name="T124" fmla="*/ 0 h 330"/>
                <a:gd name="T125" fmla="*/ 324 w 324"/>
                <a:gd name="T126" fmla="*/ 330 h 3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4" h="330">
                  <a:moveTo>
                    <a:pt x="324" y="18"/>
                  </a:moveTo>
                  <a:lnTo>
                    <a:pt x="318" y="12"/>
                  </a:lnTo>
                  <a:lnTo>
                    <a:pt x="318" y="6"/>
                  </a:lnTo>
                  <a:lnTo>
                    <a:pt x="312" y="0"/>
                  </a:lnTo>
                  <a:lnTo>
                    <a:pt x="264" y="0"/>
                  </a:lnTo>
                  <a:lnTo>
                    <a:pt x="264" y="6"/>
                  </a:lnTo>
                  <a:lnTo>
                    <a:pt x="252" y="18"/>
                  </a:lnTo>
                  <a:lnTo>
                    <a:pt x="240" y="18"/>
                  </a:lnTo>
                  <a:lnTo>
                    <a:pt x="222" y="0"/>
                  </a:lnTo>
                  <a:lnTo>
                    <a:pt x="210" y="0"/>
                  </a:lnTo>
                  <a:lnTo>
                    <a:pt x="198" y="12"/>
                  </a:lnTo>
                  <a:lnTo>
                    <a:pt x="198" y="30"/>
                  </a:lnTo>
                  <a:lnTo>
                    <a:pt x="180" y="30"/>
                  </a:lnTo>
                  <a:lnTo>
                    <a:pt x="168" y="54"/>
                  </a:lnTo>
                  <a:lnTo>
                    <a:pt x="144" y="78"/>
                  </a:lnTo>
                  <a:lnTo>
                    <a:pt x="126" y="78"/>
                  </a:lnTo>
                  <a:lnTo>
                    <a:pt x="120" y="72"/>
                  </a:lnTo>
                  <a:lnTo>
                    <a:pt x="120" y="66"/>
                  </a:lnTo>
                  <a:lnTo>
                    <a:pt x="108" y="66"/>
                  </a:lnTo>
                  <a:lnTo>
                    <a:pt x="102" y="72"/>
                  </a:lnTo>
                  <a:lnTo>
                    <a:pt x="96" y="84"/>
                  </a:lnTo>
                  <a:lnTo>
                    <a:pt x="60" y="84"/>
                  </a:lnTo>
                  <a:lnTo>
                    <a:pt x="54" y="90"/>
                  </a:lnTo>
                  <a:lnTo>
                    <a:pt x="54" y="102"/>
                  </a:lnTo>
                  <a:lnTo>
                    <a:pt x="60" y="108"/>
                  </a:lnTo>
                  <a:lnTo>
                    <a:pt x="60" y="120"/>
                  </a:lnTo>
                  <a:lnTo>
                    <a:pt x="66" y="126"/>
                  </a:lnTo>
                  <a:lnTo>
                    <a:pt x="48" y="126"/>
                  </a:lnTo>
                  <a:lnTo>
                    <a:pt x="48" y="144"/>
                  </a:lnTo>
                  <a:lnTo>
                    <a:pt x="36" y="150"/>
                  </a:lnTo>
                  <a:lnTo>
                    <a:pt x="0" y="150"/>
                  </a:lnTo>
                  <a:lnTo>
                    <a:pt x="48" y="204"/>
                  </a:lnTo>
                  <a:lnTo>
                    <a:pt x="48" y="210"/>
                  </a:lnTo>
                  <a:lnTo>
                    <a:pt x="54" y="216"/>
                  </a:lnTo>
                  <a:lnTo>
                    <a:pt x="54" y="228"/>
                  </a:lnTo>
                  <a:lnTo>
                    <a:pt x="66" y="252"/>
                  </a:lnTo>
                  <a:lnTo>
                    <a:pt x="72" y="258"/>
                  </a:lnTo>
                  <a:lnTo>
                    <a:pt x="96" y="270"/>
                  </a:lnTo>
                  <a:lnTo>
                    <a:pt x="108" y="282"/>
                  </a:lnTo>
                  <a:lnTo>
                    <a:pt x="114" y="294"/>
                  </a:lnTo>
                  <a:lnTo>
                    <a:pt x="138" y="294"/>
                  </a:lnTo>
                  <a:lnTo>
                    <a:pt x="132" y="294"/>
                  </a:lnTo>
                  <a:lnTo>
                    <a:pt x="120" y="282"/>
                  </a:lnTo>
                  <a:lnTo>
                    <a:pt x="120" y="276"/>
                  </a:lnTo>
                  <a:lnTo>
                    <a:pt x="126" y="270"/>
                  </a:lnTo>
                  <a:lnTo>
                    <a:pt x="138" y="270"/>
                  </a:lnTo>
                  <a:lnTo>
                    <a:pt x="138" y="264"/>
                  </a:lnTo>
                  <a:lnTo>
                    <a:pt x="132" y="258"/>
                  </a:lnTo>
                  <a:lnTo>
                    <a:pt x="126" y="258"/>
                  </a:lnTo>
                  <a:lnTo>
                    <a:pt x="120" y="264"/>
                  </a:lnTo>
                  <a:lnTo>
                    <a:pt x="114" y="264"/>
                  </a:lnTo>
                  <a:lnTo>
                    <a:pt x="114" y="222"/>
                  </a:lnTo>
                  <a:lnTo>
                    <a:pt x="120" y="222"/>
                  </a:lnTo>
                  <a:lnTo>
                    <a:pt x="132" y="228"/>
                  </a:lnTo>
                  <a:lnTo>
                    <a:pt x="144" y="240"/>
                  </a:lnTo>
                  <a:lnTo>
                    <a:pt x="156" y="246"/>
                  </a:lnTo>
                  <a:lnTo>
                    <a:pt x="180" y="270"/>
                  </a:lnTo>
                  <a:lnTo>
                    <a:pt x="192" y="306"/>
                  </a:lnTo>
                  <a:lnTo>
                    <a:pt x="210" y="306"/>
                  </a:lnTo>
                  <a:lnTo>
                    <a:pt x="216" y="312"/>
                  </a:lnTo>
                  <a:lnTo>
                    <a:pt x="222" y="312"/>
                  </a:lnTo>
                  <a:lnTo>
                    <a:pt x="222" y="318"/>
                  </a:lnTo>
                  <a:lnTo>
                    <a:pt x="234" y="330"/>
                  </a:lnTo>
                  <a:lnTo>
                    <a:pt x="270" y="330"/>
                  </a:lnTo>
                  <a:lnTo>
                    <a:pt x="270" y="324"/>
                  </a:lnTo>
                  <a:lnTo>
                    <a:pt x="258" y="312"/>
                  </a:lnTo>
                  <a:lnTo>
                    <a:pt x="252" y="300"/>
                  </a:lnTo>
                  <a:lnTo>
                    <a:pt x="252" y="276"/>
                  </a:lnTo>
                  <a:lnTo>
                    <a:pt x="264" y="264"/>
                  </a:lnTo>
                  <a:lnTo>
                    <a:pt x="270" y="264"/>
                  </a:lnTo>
                  <a:lnTo>
                    <a:pt x="270" y="246"/>
                  </a:lnTo>
                  <a:lnTo>
                    <a:pt x="264" y="234"/>
                  </a:lnTo>
                  <a:lnTo>
                    <a:pt x="264" y="222"/>
                  </a:lnTo>
                  <a:lnTo>
                    <a:pt x="270" y="174"/>
                  </a:lnTo>
                  <a:lnTo>
                    <a:pt x="282" y="192"/>
                  </a:lnTo>
                  <a:lnTo>
                    <a:pt x="288" y="108"/>
                  </a:lnTo>
                  <a:lnTo>
                    <a:pt x="288" y="102"/>
                  </a:lnTo>
                  <a:lnTo>
                    <a:pt x="294" y="96"/>
                  </a:lnTo>
                  <a:lnTo>
                    <a:pt x="306" y="72"/>
                  </a:lnTo>
                  <a:lnTo>
                    <a:pt x="312" y="66"/>
                  </a:lnTo>
                  <a:lnTo>
                    <a:pt x="324" y="42"/>
                  </a:lnTo>
                  <a:lnTo>
                    <a:pt x="324"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6" name="New Zealand" descr="© INSCALE GmbH, 05.05.2010&#10;http://www.presentationload.com/">
              <a:extLst>
                <a:ext uri="{FF2B5EF4-FFF2-40B4-BE49-F238E27FC236}">
                  <a16:creationId xmlns:a16="http://schemas.microsoft.com/office/drawing/2014/main" id="{34CC749F-176F-D79F-E5D6-071BD6BC9AB8}"/>
                </a:ext>
              </a:extLst>
            </p:cNvPr>
            <p:cNvSpPr>
              <a:spLocks noEditPoints="1"/>
            </p:cNvSpPr>
            <p:nvPr/>
          </p:nvSpPr>
          <p:spPr bwMode="gray">
            <a:xfrm>
              <a:off x="10608737" y="5688644"/>
              <a:ext cx="599325" cy="462864"/>
            </a:xfrm>
            <a:custGeom>
              <a:avLst/>
              <a:gdLst>
                <a:gd name="T0" fmla="*/ 2147483647 w 1272"/>
                <a:gd name="T1" fmla="*/ 2147483647 h 984"/>
                <a:gd name="T2" fmla="*/ 2147483647 w 1272"/>
                <a:gd name="T3" fmla="*/ 2147483647 h 984"/>
                <a:gd name="T4" fmla="*/ 2147483647 w 1272"/>
                <a:gd name="T5" fmla="*/ 2147483647 h 984"/>
                <a:gd name="T6" fmla="*/ 2147483647 w 1272"/>
                <a:gd name="T7" fmla="*/ 2147483647 h 984"/>
                <a:gd name="T8" fmla="*/ 2147483647 w 1272"/>
                <a:gd name="T9" fmla="*/ 2147483647 h 984"/>
                <a:gd name="T10" fmla="*/ 2147483647 w 1272"/>
                <a:gd name="T11" fmla="*/ 2147483647 h 984"/>
                <a:gd name="T12" fmla="*/ 2147483647 w 1272"/>
                <a:gd name="T13" fmla="*/ 2147483647 h 984"/>
                <a:gd name="T14" fmla="*/ 2147483647 w 1272"/>
                <a:gd name="T15" fmla="*/ 2147483647 h 984"/>
                <a:gd name="T16" fmla="*/ 2147483647 w 1272"/>
                <a:gd name="T17" fmla="*/ 2147483647 h 984"/>
                <a:gd name="T18" fmla="*/ 2147483647 w 1272"/>
                <a:gd name="T19" fmla="*/ 2147483647 h 984"/>
                <a:gd name="T20" fmla="*/ 2147483647 w 1272"/>
                <a:gd name="T21" fmla="*/ 2147483647 h 984"/>
                <a:gd name="T22" fmla="*/ 2147483647 w 1272"/>
                <a:gd name="T23" fmla="*/ 2147483647 h 984"/>
                <a:gd name="T24" fmla="*/ 2147483647 w 1272"/>
                <a:gd name="T25" fmla="*/ 2147483647 h 984"/>
                <a:gd name="T26" fmla="*/ 2147483647 w 1272"/>
                <a:gd name="T27" fmla="*/ 2147483647 h 984"/>
                <a:gd name="T28" fmla="*/ 2147483647 w 1272"/>
                <a:gd name="T29" fmla="*/ 2147483647 h 984"/>
                <a:gd name="T30" fmla="*/ 2147483647 w 1272"/>
                <a:gd name="T31" fmla="*/ 2147483647 h 984"/>
                <a:gd name="T32" fmla="*/ 2147483647 w 1272"/>
                <a:gd name="T33" fmla="*/ 2147483647 h 984"/>
                <a:gd name="T34" fmla="*/ 2147483647 w 1272"/>
                <a:gd name="T35" fmla="*/ 2147483647 h 984"/>
                <a:gd name="T36" fmla="*/ 2147483647 w 1272"/>
                <a:gd name="T37" fmla="*/ 2147483647 h 984"/>
                <a:gd name="T38" fmla="*/ 2147483647 w 1272"/>
                <a:gd name="T39" fmla="*/ 2147483647 h 984"/>
                <a:gd name="T40" fmla="*/ 2147483647 w 1272"/>
                <a:gd name="T41" fmla="*/ 2147483647 h 984"/>
                <a:gd name="T42" fmla="*/ 2147483647 w 1272"/>
                <a:gd name="T43" fmla="*/ 2147483647 h 984"/>
                <a:gd name="T44" fmla="*/ 2147483647 w 1272"/>
                <a:gd name="T45" fmla="*/ 2147483647 h 984"/>
                <a:gd name="T46" fmla="*/ 2147483647 w 1272"/>
                <a:gd name="T47" fmla="*/ 2147483647 h 984"/>
                <a:gd name="T48" fmla="*/ 2147483647 w 1272"/>
                <a:gd name="T49" fmla="*/ 2147483647 h 984"/>
                <a:gd name="T50" fmla="*/ 2147483647 w 1272"/>
                <a:gd name="T51" fmla="*/ 2147483647 h 984"/>
                <a:gd name="T52" fmla="*/ 2147483647 w 1272"/>
                <a:gd name="T53" fmla="*/ 2147483647 h 984"/>
                <a:gd name="T54" fmla="*/ 2147483647 w 1272"/>
                <a:gd name="T55" fmla="*/ 2147483647 h 984"/>
                <a:gd name="T56" fmla="*/ 2147483647 w 1272"/>
                <a:gd name="T57" fmla="*/ 2147483647 h 984"/>
                <a:gd name="T58" fmla="*/ 2147483647 w 1272"/>
                <a:gd name="T59" fmla="*/ 2147483647 h 984"/>
                <a:gd name="T60" fmla="*/ 2147483647 w 1272"/>
                <a:gd name="T61" fmla="*/ 2147483647 h 984"/>
                <a:gd name="T62" fmla="*/ 2147483647 w 1272"/>
                <a:gd name="T63" fmla="*/ 2147483647 h 984"/>
                <a:gd name="T64" fmla="*/ 2147483647 w 1272"/>
                <a:gd name="T65" fmla="*/ 2147483647 h 984"/>
                <a:gd name="T66" fmla="*/ 2147483647 w 1272"/>
                <a:gd name="T67" fmla="*/ 2147483647 h 984"/>
                <a:gd name="T68" fmla="*/ 2147483647 w 1272"/>
                <a:gd name="T69" fmla="*/ 2147483647 h 984"/>
                <a:gd name="T70" fmla="*/ 2147483647 w 1272"/>
                <a:gd name="T71" fmla="*/ 2147483647 h 984"/>
                <a:gd name="T72" fmla="*/ 2147483647 w 1272"/>
                <a:gd name="T73" fmla="*/ 2147483647 h 984"/>
                <a:gd name="T74" fmla="*/ 2147483647 w 1272"/>
                <a:gd name="T75" fmla="*/ 2147483647 h 984"/>
                <a:gd name="T76" fmla="*/ 2147483647 w 1272"/>
                <a:gd name="T77" fmla="*/ 2147483647 h 984"/>
                <a:gd name="T78" fmla="*/ 2147483647 w 1272"/>
                <a:gd name="T79" fmla="*/ 2147483647 h 984"/>
                <a:gd name="T80" fmla="*/ 2147483647 w 1272"/>
                <a:gd name="T81" fmla="*/ 2147483647 h 984"/>
                <a:gd name="T82" fmla="*/ 2147483647 w 1272"/>
                <a:gd name="T83" fmla="*/ 2147483647 h 984"/>
                <a:gd name="T84" fmla="*/ 2147483647 w 1272"/>
                <a:gd name="T85" fmla="*/ 2147483647 h 984"/>
                <a:gd name="T86" fmla="*/ 2147483647 w 1272"/>
                <a:gd name="T87" fmla="*/ 2147483647 h 984"/>
                <a:gd name="T88" fmla="*/ 2147483647 w 1272"/>
                <a:gd name="T89" fmla="*/ 2147483647 h 984"/>
                <a:gd name="T90" fmla="*/ 2147483647 w 1272"/>
                <a:gd name="T91" fmla="*/ 2147483647 h 984"/>
                <a:gd name="T92" fmla="*/ 2147483647 w 1272"/>
                <a:gd name="T93" fmla="*/ 2147483647 h 984"/>
                <a:gd name="T94" fmla="*/ 2147483647 w 1272"/>
                <a:gd name="T95" fmla="*/ 2147483647 h 984"/>
                <a:gd name="T96" fmla="*/ 2147483647 w 1272"/>
                <a:gd name="T97" fmla="*/ 2147483647 h 984"/>
                <a:gd name="T98" fmla="*/ 2147483647 w 1272"/>
                <a:gd name="T99" fmla="*/ 2147483647 h 984"/>
                <a:gd name="T100" fmla="*/ 2147483647 w 1272"/>
                <a:gd name="T101" fmla="*/ 2147483647 h 984"/>
                <a:gd name="T102" fmla="*/ 2147483647 w 1272"/>
                <a:gd name="T103" fmla="*/ 2147483647 h 984"/>
                <a:gd name="T104" fmla="*/ 2147483647 w 1272"/>
                <a:gd name="T105" fmla="*/ 2147483647 h 984"/>
                <a:gd name="T106" fmla="*/ 2147483647 w 1272"/>
                <a:gd name="T107" fmla="*/ 2147483647 h 984"/>
                <a:gd name="T108" fmla="*/ 2147483647 w 1272"/>
                <a:gd name="T109" fmla="*/ 2147483647 h 984"/>
                <a:gd name="T110" fmla="*/ 2147483647 w 1272"/>
                <a:gd name="T111" fmla="*/ 2147483647 h 984"/>
                <a:gd name="T112" fmla="*/ 2147483647 w 1272"/>
                <a:gd name="T113" fmla="*/ 2147483647 h 984"/>
                <a:gd name="T114" fmla="*/ 2147483647 w 1272"/>
                <a:gd name="T115" fmla="*/ 2147483647 h 984"/>
                <a:gd name="T116" fmla="*/ 2147483647 w 1272"/>
                <a:gd name="T117" fmla="*/ 2147483647 h 984"/>
                <a:gd name="T118" fmla="*/ 2147483647 w 1272"/>
                <a:gd name="T119" fmla="*/ 2147483647 h 984"/>
                <a:gd name="T120" fmla="*/ 2147483647 w 1272"/>
                <a:gd name="T121" fmla="*/ 2147483647 h 98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272"/>
                <a:gd name="T184" fmla="*/ 0 h 984"/>
                <a:gd name="T185" fmla="*/ 1272 w 1272"/>
                <a:gd name="T186" fmla="*/ 984 h 98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272" h="984">
                  <a:moveTo>
                    <a:pt x="750" y="564"/>
                  </a:moveTo>
                  <a:lnTo>
                    <a:pt x="738" y="564"/>
                  </a:lnTo>
                  <a:lnTo>
                    <a:pt x="744" y="528"/>
                  </a:lnTo>
                  <a:lnTo>
                    <a:pt x="720" y="546"/>
                  </a:lnTo>
                  <a:lnTo>
                    <a:pt x="726" y="540"/>
                  </a:lnTo>
                  <a:lnTo>
                    <a:pt x="726" y="504"/>
                  </a:lnTo>
                  <a:lnTo>
                    <a:pt x="708" y="504"/>
                  </a:lnTo>
                  <a:lnTo>
                    <a:pt x="702" y="510"/>
                  </a:lnTo>
                  <a:lnTo>
                    <a:pt x="696" y="522"/>
                  </a:lnTo>
                  <a:lnTo>
                    <a:pt x="690" y="528"/>
                  </a:lnTo>
                  <a:lnTo>
                    <a:pt x="672" y="540"/>
                  </a:lnTo>
                  <a:lnTo>
                    <a:pt x="660" y="546"/>
                  </a:lnTo>
                  <a:lnTo>
                    <a:pt x="654" y="558"/>
                  </a:lnTo>
                  <a:lnTo>
                    <a:pt x="642" y="570"/>
                  </a:lnTo>
                  <a:lnTo>
                    <a:pt x="630" y="576"/>
                  </a:lnTo>
                  <a:lnTo>
                    <a:pt x="618" y="588"/>
                  </a:lnTo>
                  <a:lnTo>
                    <a:pt x="606" y="588"/>
                  </a:lnTo>
                  <a:lnTo>
                    <a:pt x="588" y="600"/>
                  </a:lnTo>
                  <a:lnTo>
                    <a:pt x="576" y="606"/>
                  </a:lnTo>
                  <a:lnTo>
                    <a:pt x="546" y="636"/>
                  </a:lnTo>
                  <a:lnTo>
                    <a:pt x="540" y="648"/>
                  </a:lnTo>
                  <a:lnTo>
                    <a:pt x="534" y="648"/>
                  </a:lnTo>
                  <a:lnTo>
                    <a:pt x="528" y="654"/>
                  </a:lnTo>
                  <a:lnTo>
                    <a:pt x="510" y="660"/>
                  </a:lnTo>
                  <a:lnTo>
                    <a:pt x="498" y="666"/>
                  </a:lnTo>
                  <a:lnTo>
                    <a:pt x="462" y="678"/>
                  </a:lnTo>
                  <a:lnTo>
                    <a:pt x="438" y="690"/>
                  </a:lnTo>
                  <a:lnTo>
                    <a:pt x="426" y="702"/>
                  </a:lnTo>
                  <a:lnTo>
                    <a:pt x="414" y="708"/>
                  </a:lnTo>
                  <a:lnTo>
                    <a:pt x="408" y="720"/>
                  </a:lnTo>
                  <a:lnTo>
                    <a:pt x="396" y="726"/>
                  </a:lnTo>
                  <a:lnTo>
                    <a:pt x="378" y="726"/>
                  </a:lnTo>
                  <a:lnTo>
                    <a:pt x="366" y="732"/>
                  </a:lnTo>
                  <a:lnTo>
                    <a:pt x="312" y="750"/>
                  </a:lnTo>
                  <a:lnTo>
                    <a:pt x="288" y="762"/>
                  </a:lnTo>
                  <a:lnTo>
                    <a:pt x="270" y="774"/>
                  </a:lnTo>
                  <a:lnTo>
                    <a:pt x="246" y="786"/>
                  </a:lnTo>
                  <a:lnTo>
                    <a:pt x="222" y="792"/>
                  </a:lnTo>
                  <a:lnTo>
                    <a:pt x="198" y="804"/>
                  </a:lnTo>
                  <a:lnTo>
                    <a:pt x="180" y="810"/>
                  </a:lnTo>
                  <a:lnTo>
                    <a:pt x="174" y="816"/>
                  </a:lnTo>
                  <a:lnTo>
                    <a:pt x="168" y="828"/>
                  </a:lnTo>
                  <a:lnTo>
                    <a:pt x="168" y="846"/>
                  </a:lnTo>
                  <a:lnTo>
                    <a:pt x="156" y="834"/>
                  </a:lnTo>
                  <a:lnTo>
                    <a:pt x="150" y="834"/>
                  </a:lnTo>
                  <a:lnTo>
                    <a:pt x="144" y="840"/>
                  </a:lnTo>
                  <a:lnTo>
                    <a:pt x="120" y="852"/>
                  </a:lnTo>
                  <a:lnTo>
                    <a:pt x="108" y="864"/>
                  </a:lnTo>
                  <a:lnTo>
                    <a:pt x="72" y="882"/>
                  </a:lnTo>
                  <a:lnTo>
                    <a:pt x="66" y="882"/>
                  </a:lnTo>
                  <a:lnTo>
                    <a:pt x="54" y="888"/>
                  </a:lnTo>
                  <a:lnTo>
                    <a:pt x="36" y="888"/>
                  </a:lnTo>
                  <a:lnTo>
                    <a:pt x="18" y="894"/>
                  </a:lnTo>
                  <a:lnTo>
                    <a:pt x="12" y="906"/>
                  </a:lnTo>
                  <a:lnTo>
                    <a:pt x="0" y="912"/>
                  </a:lnTo>
                  <a:lnTo>
                    <a:pt x="18" y="912"/>
                  </a:lnTo>
                  <a:lnTo>
                    <a:pt x="24" y="918"/>
                  </a:lnTo>
                  <a:lnTo>
                    <a:pt x="30" y="918"/>
                  </a:lnTo>
                  <a:lnTo>
                    <a:pt x="24" y="924"/>
                  </a:lnTo>
                  <a:lnTo>
                    <a:pt x="24" y="942"/>
                  </a:lnTo>
                  <a:lnTo>
                    <a:pt x="30" y="948"/>
                  </a:lnTo>
                  <a:lnTo>
                    <a:pt x="42" y="948"/>
                  </a:lnTo>
                  <a:lnTo>
                    <a:pt x="54" y="942"/>
                  </a:lnTo>
                  <a:lnTo>
                    <a:pt x="60" y="936"/>
                  </a:lnTo>
                  <a:lnTo>
                    <a:pt x="72" y="948"/>
                  </a:lnTo>
                  <a:lnTo>
                    <a:pt x="96" y="948"/>
                  </a:lnTo>
                  <a:lnTo>
                    <a:pt x="102" y="954"/>
                  </a:lnTo>
                  <a:lnTo>
                    <a:pt x="132" y="954"/>
                  </a:lnTo>
                  <a:lnTo>
                    <a:pt x="150" y="972"/>
                  </a:lnTo>
                  <a:lnTo>
                    <a:pt x="180" y="966"/>
                  </a:lnTo>
                  <a:lnTo>
                    <a:pt x="192" y="972"/>
                  </a:lnTo>
                  <a:lnTo>
                    <a:pt x="198" y="978"/>
                  </a:lnTo>
                  <a:lnTo>
                    <a:pt x="216" y="984"/>
                  </a:lnTo>
                  <a:lnTo>
                    <a:pt x="228" y="984"/>
                  </a:lnTo>
                  <a:lnTo>
                    <a:pt x="252" y="972"/>
                  </a:lnTo>
                  <a:lnTo>
                    <a:pt x="264" y="948"/>
                  </a:lnTo>
                  <a:lnTo>
                    <a:pt x="288" y="936"/>
                  </a:lnTo>
                  <a:lnTo>
                    <a:pt x="312" y="936"/>
                  </a:lnTo>
                  <a:lnTo>
                    <a:pt x="336" y="924"/>
                  </a:lnTo>
                  <a:lnTo>
                    <a:pt x="342" y="912"/>
                  </a:lnTo>
                  <a:lnTo>
                    <a:pt x="342" y="894"/>
                  </a:lnTo>
                  <a:lnTo>
                    <a:pt x="348" y="882"/>
                  </a:lnTo>
                  <a:lnTo>
                    <a:pt x="372" y="870"/>
                  </a:lnTo>
                  <a:lnTo>
                    <a:pt x="396" y="870"/>
                  </a:lnTo>
                  <a:lnTo>
                    <a:pt x="408" y="858"/>
                  </a:lnTo>
                  <a:lnTo>
                    <a:pt x="408" y="846"/>
                  </a:lnTo>
                  <a:lnTo>
                    <a:pt x="402" y="840"/>
                  </a:lnTo>
                  <a:lnTo>
                    <a:pt x="420" y="840"/>
                  </a:lnTo>
                  <a:lnTo>
                    <a:pt x="480" y="792"/>
                  </a:lnTo>
                  <a:lnTo>
                    <a:pt x="462" y="774"/>
                  </a:lnTo>
                  <a:lnTo>
                    <a:pt x="504" y="792"/>
                  </a:lnTo>
                  <a:lnTo>
                    <a:pt x="504" y="774"/>
                  </a:lnTo>
                  <a:lnTo>
                    <a:pt x="510" y="768"/>
                  </a:lnTo>
                  <a:lnTo>
                    <a:pt x="540" y="768"/>
                  </a:lnTo>
                  <a:lnTo>
                    <a:pt x="546" y="774"/>
                  </a:lnTo>
                  <a:lnTo>
                    <a:pt x="558" y="780"/>
                  </a:lnTo>
                  <a:lnTo>
                    <a:pt x="570" y="780"/>
                  </a:lnTo>
                  <a:lnTo>
                    <a:pt x="576" y="774"/>
                  </a:lnTo>
                  <a:lnTo>
                    <a:pt x="576" y="768"/>
                  </a:lnTo>
                  <a:lnTo>
                    <a:pt x="582" y="762"/>
                  </a:lnTo>
                  <a:lnTo>
                    <a:pt x="582" y="756"/>
                  </a:lnTo>
                  <a:lnTo>
                    <a:pt x="570" y="744"/>
                  </a:lnTo>
                  <a:lnTo>
                    <a:pt x="612" y="702"/>
                  </a:lnTo>
                  <a:lnTo>
                    <a:pt x="618" y="702"/>
                  </a:lnTo>
                  <a:lnTo>
                    <a:pt x="624" y="696"/>
                  </a:lnTo>
                  <a:lnTo>
                    <a:pt x="660" y="678"/>
                  </a:lnTo>
                  <a:lnTo>
                    <a:pt x="666" y="666"/>
                  </a:lnTo>
                  <a:lnTo>
                    <a:pt x="672" y="660"/>
                  </a:lnTo>
                  <a:lnTo>
                    <a:pt x="672" y="654"/>
                  </a:lnTo>
                  <a:lnTo>
                    <a:pt x="696" y="654"/>
                  </a:lnTo>
                  <a:lnTo>
                    <a:pt x="708" y="648"/>
                  </a:lnTo>
                  <a:lnTo>
                    <a:pt x="738" y="618"/>
                  </a:lnTo>
                  <a:lnTo>
                    <a:pt x="738" y="612"/>
                  </a:lnTo>
                  <a:lnTo>
                    <a:pt x="744" y="612"/>
                  </a:lnTo>
                  <a:lnTo>
                    <a:pt x="750" y="606"/>
                  </a:lnTo>
                  <a:lnTo>
                    <a:pt x="768" y="594"/>
                  </a:lnTo>
                  <a:lnTo>
                    <a:pt x="780" y="582"/>
                  </a:lnTo>
                  <a:lnTo>
                    <a:pt x="786" y="570"/>
                  </a:lnTo>
                  <a:lnTo>
                    <a:pt x="786" y="546"/>
                  </a:lnTo>
                  <a:lnTo>
                    <a:pt x="780" y="540"/>
                  </a:lnTo>
                  <a:lnTo>
                    <a:pt x="780" y="534"/>
                  </a:lnTo>
                  <a:lnTo>
                    <a:pt x="750" y="564"/>
                  </a:lnTo>
                  <a:close/>
                  <a:moveTo>
                    <a:pt x="1224" y="324"/>
                  </a:moveTo>
                  <a:lnTo>
                    <a:pt x="1236" y="318"/>
                  </a:lnTo>
                  <a:lnTo>
                    <a:pt x="1242" y="318"/>
                  </a:lnTo>
                  <a:lnTo>
                    <a:pt x="1266" y="306"/>
                  </a:lnTo>
                  <a:lnTo>
                    <a:pt x="1272" y="300"/>
                  </a:lnTo>
                  <a:lnTo>
                    <a:pt x="1272" y="282"/>
                  </a:lnTo>
                  <a:lnTo>
                    <a:pt x="1266" y="270"/>
                  </a:lnTo>
                  <a:lnTo>
                    <a:pt x="1260" y="264"/>
                  </a:lnTo>
                  <a:lnTo>
                    <a:pt x="1248" y="264"/>
                  </a:lnTo>
                  <a:lnTo>
                    <a:pt x="1236" y="276"/>
                  </a:lnTo>
                  <a:lnTo>
                    <a:pt x="1236" y="282"/>
                  </a:lnTo>
                  <a:lnTo>
                    <a:pt x="1224" y="282"/>
                  </a:lnTo>
                  <a:lnTo>
                    <a:pt x="1212" y="276"/>
                  </a:lnTo>
                  <a:lnTo>
                    <a:pt x="1200" y="276"/>
                  </a:lnTo>
                  <a:lnTo>
                    <a:pt x="1194" y="282"/>
                  </a:lnTo>
                  <a:lnTo>
                    <a:pt x="1176" y="288"/>
                  </a:lnTo>
                  <a:lnTo>
                    <a:pt x="1158" y="288"/>
                  </a:lnTo>
                  <a:lnTo>
                    <a:pt x="1146" y="276"/>
                  </a:lnTo>
                  <a:lnTo>
                    <a:pt x="1146" y="222"/>
                  </a:lnTo>
                  <a:lnTo>
                    <a:pt x="1170" y="180"/>
                  </a:lnTo>
                  <a:lnTo>
                    <a:pt x="1170" y="174"/>
                  </a:lnTo>
                  <a:lnTo>
                    <a:pt x="1164" y="162"/>
                  </a:lnTo>
                  <a:lnTo>
                    <a:pt x="1158" y="156"/>
                  </a:lnTo>
                  <a:lnTo>
                    <a:pt x="1146" y="156"/>
                  </a:lnTo>
                  <a:lnTo>
                    <a:pt x="1140" y="168"/>
                  </a:lnTo>
                  <a:lnTo>
                    <a:pt x="1134" y="174"/>
                  </a:lnTo>
                  <a:lnTo>
                    <a:pt x="1134" y="204"/>
                  </a:lnTo>
                  <a:lnTo>
                    <a:pt x="1128" y="216"/>
                  </a:lnTo>
                  <a:lnTo>
                    <a:pt x="1116" y="222"/>
                  </a:lnTo>
                  <a:lnTo>
                    <a:pt x="1116" y="192"/>
                  </a:lnTo>
                  <a:lnTo>
                    <a:pt x="1092" y="174"/>
                  </a:lnTo>
                  <a:lnTo>
                    <a:pt x="1104" y="150"/>
                  </a:lnTo>
                  <a:lnTo>
                    <a:pt x="1116" y="138"/>
                  </a:lnTo>
                  <a:lnTo>
                    <a:pt x="1122" y="126"/>
                  </a:lnTo>
                  <a:lnTo>
                    <a:pt x="1128" y="108"/>
                  </a:lnTo>
                  <a:lnTo>
                    <a:pt x="1128" y="84"/>
                  </a:lnTo>
                  <a:lnTo>
                    <a:pt x="1116" y="78"/>
                  </a:lnTo>
                  <a:lnTo>
                    <a:pt x="1110" y="72"/>
                  </a:lnTo>
                  <a:lnTo>
                    <a:pt x="1098" y="66"/>
                  </a:lnTo>
                  <a:lnTo>
                    <a:pt x="1092" y="60"/>
                  </a:lnTo>
                  <a:lnTo>
                    <a:pt x="1080" y="60"/>
                  </a:lnTo>
                  <a:lnTo>
                    <a:pt x="1086" y="42"/>
                  </a:lnTo>
                  <a:lnTo>
                    <a:pt x="1062" y="42"/>
                  </a:lnTo>
                  <a:lnTo>
                    <a:pt x="1044" y="18"/>
                  </a:lnTo>
                  <a:lnTo>
                    <a:pt x="1050" y="0"/>
                  </a:lnTo>
                  <a:lnTo>
                    <a:pt x="1020" y="18"/>
                  </a:lnTo>
                  <a:lnTo>
                    <a:pt x="1044" y="54"/>
                  </a:lnTo>
                  <a:lnTo>
                    <a:pt x="1032" y="90"/>
                  </a:lnTo>
                  <a:lnTo>
                    <a:pt x="1056" y="102"/>
                  </a:lnTo>
                  <a:lnTo>
                    <a:pt x="1044" y="108"/>
                  </a:lnTo>
                  <a:lnTo>
                    <a:pt x="1044" y="126"/>
                  </a:lnTo>
                  <a:lnTo>
                    <a:pt x="1068" y="132"/>
                  </a:lnTo>
                  <a:lnTo>
                    <a:pt x="1044" y="150"/>
                  </a:lnTo>
                  <a:lnTo>
                    <a:pt x="1062" y="156"/>
                  </a:lnTo>
                  <a:lnTo>
                    <a:pt x="1062" y="168"/>
                  </a:lnTo>
                  <a:lnTo>
                    <a:pt x="1056" y="174"/>
                  </a:lnTo>
                  <a:lnTo>
                    <a:pt x="1056" y="192"/>
                  </a:lnTo>
                  <a:lnTo>
                    <a:pt x="1068" y="198"/>
                  </a:lnTo>
                  <a:lnTo>
                    <a:pt x="1074" y="204"/>
                  </a:lnTo>
                  <a:lnTo>
                    <a:pt x="1056" y="210"/>
                  </a:lnTo>
                  <a:lnTo>
                    <a:pt x="1044" y="222"/>
                  </a:lnTo>
                  <a:lnTo>
                    <a:pt x="1062" y="234"/>
                  </a:lnTo>
                  <a:lnTo>
                    <a:pt x="1038" y="258"/>
                  </a:lnTo>
                  <a:lnTo>
                    <a:pt x="1032" y="270"/>
                  </a:lnTo>
                  <a:lnTo>
                    <a:pt x="1026" y="276"/>
                  </a:lnTo>
                  <a:lnTo>
                    <a:pt x="1026" y="288"/>
                  </a:lnTo>
                  <a:lnTo>
                    <a:pt x="1038" y="300"/>
                  </a:lnTo>
                  <a:lnTo>
                    <a:pt x="1026" y="300"/>
                  </a:lnTo>
                  <a:lnTo>
                    <a:pt x="1014" y="306"/>
                  </a:lnTo>
                  <a:lnTo>
                    <a:pt x="1002" y="306"/>
                  </a:lnTo>
                  <a:lnTo>
                    <a:pt x="978" y="318"/>
                  </a:lnTo>
                  <a:lnTo>
                    <a:pt x="948" y="348"/>
                  </a:lnTo>
                  <a:lnTo>
                    <a:pt x="930" y="360"/>
                  </a:lnTo>
                  <a:lnTo>
                    <a:pt x="894" y="372"/>
                  </a:lnTo>
                  <a:lnTo>
                    <a:pt x="870" y="384"/>
                  </a:lnTo>
                  <a:lnTo>
                    <a:pt x="858" y="396"/>
                  </a:lnTo>
                  <a:lnTo>
                    <a:pt x="858" y="432"/>
                  </a:lnTo>
                  <a:lnTo>
                    <a:pt x="864" y="444"/>
                  </a:lnTo>
                  <a:lnTo>
                    <a:pt x="870" y="450"/>
                  </a:lnTo>
                  <a:lnTo>
                    <a:pt x="870" y="456"/>
                  </a:lnTo>
                  <a:lnTo>
                    <a:pt x="924" y="456"/>
                  </a:lnTo>
                  <a:lnTo>
                    <a:pt x="924" y="474"/>
                  </a:lnTo>
                  <a:lnTo>
                    <a:pt x="918" y="486"/>
                  </a:lnTo>
                  <a:lnTo>
                    <a:pt x="918" y="522"/>
                  </a:lnTo>
                  <a:lnTo>
                    <a:pt x="894" y="534"/>
                  </a:lnTo>
                  <a:lnTo>
                    <a:pt x="882" y="534"/>
                  </a:lnTo>
                  <a:lnTo>
                    <a:pt x="864" y="540"/>
                  </a:lnTo>
                  <a:lnTo>
                    <a:pt x="852" y="546"/>
                  </a:lnTo>
                  <a:lnTo>
                    <a:pt x="852" y="558"/>
                  </a:lnTo>
                  <a:lnTo>
                    <a:pt x="840" y="570"/>
                  </a:lnTo>
                  <a:lnTo>
                    <a:pt x="852" y="576"/>
                  </a:lnTo>
                  <a:lnTo>
                    <a:pt x="858" y="582"/>
                  </a:lnTo>
                  <a:lnTo>
                    <a:pt x="876" y="588"/>
                  </a:lnTo>
                  <a:lnTo>
                    <a:pt x="888" y="588"/>
                  </a:lnTo>
                  <a:lnTo>
                    <a:pt x="912" y="576"/>
                  </a:lnTo>
                  <a:lnTo>
                    <a:pt x="924" y="558"/>
                  </a:lnTo>
                  <a:lnTo>
                    <a:pt x="972" y="510"/>
                  </a:lnTo>
                  <a:lnTo>
                    <a:pt x="996" y="498"/>
                  </a:lnTo>
                  <a:lnTo>
                    <a:pt x="1014" y="492"/>
                  </a:lnTo>
                  <a:lnTo>
                    <a:pt x="1026" y="486"/>
                  </a:lnTo>
                  <a:lnTo>
                    <a:pt x="1032" y="480"/>
                  </a:lnTo>
                  <a:lnTo>
                    <a:pt x="1038" y="480"/>
                  </a:lnTo>
                  <a:lnTo>
                    <a:pt x="1044" y="474"/>
                  </a:lnTo>
                  <a:lnTo>
                    <a:pt x="1050" y="462"/>
                  </a:lnTo>
                  <a:lnTo>
                    <a:pt x="1056" y="462"/>
                  </a:lnTo>
                  <a:lnTo>
                    <a:pt x="1062" y="456"/>
                  </a:lnTo>
                  <a:lnTo>
                    <a:pt x="1074" y="450"/>
                  </a:lnTo>
                  <a:lnTo>
                    <a:pt x="1080" y="444"/>
                  </a:lnTo>
                  <a:lnTo>
                    <a:pt x="1080" y="420"/>
                  </a:lnTo>
                  <a:lnTo>
                    <a:pt x="1074" y="414"/>
                  </a:lnTo>
                  <a:lnTo>
                    <a:pt x="1080" y="414"/>
                  </a:lnTo>
                  <a:lnTo>
                    <a:pt x="1086" y="408"/>
                  </a:lnTo>
                  <a:lnTo>
                    <a:pt x="1110" y="396"/>
                  </a:lnTo>
                  <a:lnTo>
                    <a:pt x="1140" y="396"/>
                  </a:lnTo>
                  <a:lnTo>
                    <a:pt x="1152" y="402"/>
                  </a:lnTo>
                  <a:lnTo>
                    <a:pt x="1164" y="402"/>
                  </a:lnTo>
                  <a:lnTo>
                    <a:pt x="1176" y="390"/>
                  </a:lnTo>
                  <a:lnTo>
                    <a:pt x="1176" y="360"/>
                  </a:lnTo>
                  <a:lnTo>
                    <a:pt x="1200" y="360"/>
                  </a:lnTo>
                  <a:lnTo>
                    <a:pt x="1212" y="354"/>
                  </a:lnTo>
                  <a:lnTo>
                    <a:pt x="1218" y="354"/>
                  </a:lnTo>
                  <a:lnTo>
                    <a:pt x="1224" y="348"/>
                  </a:lnTo>
                  <a:lnTo>
                    <a:pt x="1224" y="3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7" name="Newfoundland" descr="© INSCALE GmbH, 05.05.2010&#10;http://www.presentationload.com/">
              <a:extLst>
                <a:ext uri="{FF2B5EF4-FFF2-40B4-BE49-F238E27FC236}">
                  <a16:creationId xmlns:a16="http://schemas.microsoft.com/office/drawing/2014/main" id="{A15E7FEB-353A-3E13-F774-FA711582016D}"/>
                </a:ext>
              </a:extLst>
            </p:cNvPr>
            <p:cNvSpPr>
              <a:spLocks/>
            </p:cNvSpPr>
            <p:nvPr/>
          </p:nvSpPr>
          <p:spPr bwMode="gray">
            <a:xfrm>
              <a:off x="3885252" y="2437545"/>
              <a:ext cx="201004" cy="180719"/>
            </a:xfrm>
            <a:custGeom>
              <a:avLst/>
              <a:gdLst>
                <a:gd name="T0" fmla="*/ 2147483647 w 426"/>
                <a:gd name="T1" fmla="*/ 2147483647 h 384"/>
                <a:gd name="T2" fmla="*/ 2147483647 w 426"/>
                <a:gd name="T3" fmla="*/ 2147483647 h 384"/>
                <a:gd name="T4" fmla="*/ 2147483647 w 426"/>
                <a:gd name="T5" fmla="*/ 0 h 384"/>
                <a:gd name="T6" fmla="*/ 2147483647 w 426"/>
                <a:gd name="T7" fmla="*/ 2147483647 h 384"/>
                <a:gd name="T8" fmla="*/ 2147483647 w 426"/>
                <a:gd name="T9" fmla="*/ 2147483647 h 384"/>
                <a:gd name="T10" fmla="*/ 2147483647 w 426"/>
                <a:gd name="T11" fmla="*/ 2147483647 h 384"/>
                <a:gd name="T12" fmla="*/ 2147483647 w 426"/>
                <a:gd name="T13" fmla="*/ 2147483647 h 384"/>
                <a:gd name="T14" fmla="*/ 2147483647 w 426"/>
                <a:gd name="T15" fmla="*/ 2147483647 h 384"/>
                <a:gd name="T16" fmla="*/ 2147483647 w 426"/>
                <a:gd name="T17" fmla="*/ 2147483647 h 384"/>
                <a:gd name="T18" fmla="*/ 2147483647 w 426"/>
                <a:gd name="T19" fmla="*/ 2147483647 h 384"/>
                <a:gd name="T20" fmla="*/ 2147483647 w 426"/>
                <a:gd name="T21" fmla="*/ 2147483647 h 384"/>
                <a:gd name="T22" fmla="*/ 2147483647 w 426"/>
                <a:gd name="T23" fmla="*/ 2147483647 h 384"/>
                <a:gd name="T24" fmla="*/ 2147483647 w 426"/>
                <a:gd name="T25" fmla="*/ 2147483647 h 384"/>
                <a:gd name="T26" fmla="*/ 2147483647 w 426"/>
                <a:gd name="T27" fmla="*/ 2147483647 h 384"/>
                <a:gd name="T28" fmla="*/ 2147483647 w 426"/>
                <a:gd name="T29" fmla="*/ 2147483647 h 384"/>
                <a:gd name="T30" fmla="*/ 2147483647 w 426"/>
                <a:gd name="T31" fmla="*/ 2147483647 h 384"/>
                <a:gd name="T32" fmla="*/ 2147483647 w 426"/>
                <a:gd name="T33" fmla="*/ 2147483647 h 384"/>
                <a:gd name="T34" fmla="*/ 2147483647 w 426"/>
                <a:gd name="T35" fmla="*/ 2147483647 h 384"/>
                <a:gd name="T36" fmla="*/ 2147483647 w 426"/>
                <a:gd name="T37" fmla="*/ 2147483647 h 384"/>
                <a:gd name="T38" fmla="*/ 2147483647 w 426"/>
                <a:gd name="T39" fmla="*/ 2147483647 h 384"/>
                <a:gd name="T40" fmla="*/ 2147483647 w 426"/>
                <a:gd name="T41" fmla="*/ 2147483647 h 384"/>
                <a:gd name="T42" fmla="*/ 2147483647 w 426"/>
                <a:gd name="T43" fmla="*/ 2147483647 h 384"/>
                <a:gd name="T44" fmla="*/ 2147483647 w 426"/>
                <a:gd name="T45" fmla="*/ 2147483647 h 384"/>
                <a:gd name="T46" fmla="*/ 2147483647 w 426"/>
                <a:gd name="T47" fmla="*/ 2147483647 h 384"/>
                <a:gd name="T48" fmla="*/ 2147483647 w 426"/>
                <a:gd name="T49" fmla="*/ 2147483647 h 384"/>
                <a:gd name="T50" fmla="*/ 2147483647 w 426"/>
                <a:gd name="T51" fmla="*/ 2147483647 h 384"/>
                <a:gd name="T52" fmla="*/ 2147483647 w 426"/>
                <a:gd name="T53" fmla="*/ 2147483647 h 384"/>
                <a:gd name="T54" fmla="*/ 2147483647 w 426"/>
                <a:gd name="T55" fmla="*/ 2147483647 h 384"/>
                <a:gd name="T56" fmla="*/ 2147483647 w 426"/>
                <a:gd name="T57" fmla="*/ 2147483647 h 384"/>
                <a:gd name="T58" fmla="*/ 2147483647 w 426"/>
                <a:gd name="T59" fmla="*/ 2147483647 h 384"/>
                <a:gd name="T60" fmla="*/ 2147483647 w 426"/>
                <a:gd name="T61" fmla="*/ 2147483647 h 384"/>
                <a:gd name="T62" fmla="*/ 2147483647 w 426"/>
                <a:gd name="T63" fmla="*/ 2147483647 h 384"/>
                <a:gd name="T64" fmla="*/ 2147483647 w 426"/>
                <a:gd name="T65" fmla="*/ 2147483647 h 384"/>
                <a:gd name="T66" fmla="*/ 2147483647 w 426"/>
                <a:gd name="T67" fmla="*/ 2147483647 h 384"/>
                <a:gd name="T68" fmla="*/ 2147483647 w 426"/>
                <a:gd name="T69" fmla="*/ 2147483647 h 384"/>
                <a:gd name="T70" fmla="*/ 2147483647 w 426"/>
                <a:gd name="T71" fmla="*/ 2147483647 h 384"/>
                <a:gd name="T72" fmla="*/ 2147483647 w 426"/>
                <a:gd name="T73" fmla="*/ 2147483647 h 384"/>
                <a:gd name="T74" fmla="*/ 2147483647 w 426"/>
                <a:gd name="T75" fmla="*/ 2147483647 h 384"/>
                <a:gd name="T76" fmla="*/ 2147483647 w 426"/>
                <a:gd name="T77" fmla="*/ 2147483647 h 384"/>
                <a:gd name="T78" fmla="*/ 2147483647 w 426"/>
                <a:gd name="T79" fmla="*/ 2147483647 h 384"/>
                <a:gd name="T80" fmla="*/ 2147483647 w 426"/>
                <a:gd name="T81" fmla="*/ 2147483647 h 384"/>
                <a:gd name="T82" fmla="*/ 2147483647 w 426"/>
                <a:gd name="T83" fmla="*/ 2147483647 h 3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6"/>
                <a:gd name="T127" fmla="*/ 0 h 384"/>
                <a:gd name="T128" fmla="*/ 426 w 426"/>
                <a:gd name="T129" fmla="*/ 384 h 3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6" h="384">
                  <a:moveTo>
                    <a:pt x="258" y="18"/>
                  </a:moveTo>
                  <a:lnTo>
                    <a:pt x="270" y="12"/>
                  </a:lnTo>
                  <a:lnTo>
                    <a:pt x="276" y="12"/>
                  </a:lnTo>
                  <a:lnTo>
                    <a:pt x="294" y="6"/>
                  </a:lnTo>
                  <a:lnTo>
                    <a:pt x="306" y="0"/>
                  </a:lnTo>
                  <a:lnTo>
                    <a:pt x="330" y="0"/>
                  </a:lnTo>
                  <a:lnTo>
                    <a:pt x="342" y="6"/>
                  </a:lnTo>
                  <a:lnTo>
                    <a:pt x="342" y="18"/>
                  </a:lnTo>
                  <a:lnTo>
                    <a:pt x="336" y="24"/>
                  </a:lnTo>
                  <a:lnTo>
                    <a:pt x="312" y="42"/>
                  </a:lnTo>
                  <a:lnTo>
                    <a:pt x="312" y="48"/>
                  </a:lnTo>
                  <a:lnTo>
                    <a:pt x="306" y="54"/>
                  </a:lnTo>
                  <a:lnTo>
                    <a:pt x="300" y="72"/>
                  </a:lnTo>
                  <a:lnTo>
                    <a:pt x="276" y="96"/>
                  </a:lnTo>
                  <a:lnTo>
                    <a:pt x="258" y="102"/>
                  </a:lnTo>
                  <a:lnTo>
                    <a:pt x="246" y="102"/>
                  </a:lnTo>
                  <a:lnTo>
                    <a:pt x="210" y="150"/>
                  </a:lnTo>
                  <a:lnTo>
                    <a:pt x="210" y="174"/>
                  </a:lnTo>
                  <a:lnTo>
                    <a:pt x="234" y="156"/>
                  </a:lnTo>
                  <a:lnTo>
                    <a:pt x="264" y="108"/>
                  </a:lnTo>
                  <a:lnTo>
                    <a:pt x="282" y="126"/>
                  </a:lnTo>
                  <a:lnTo>
                    <a:pt x="306" y="138"/>
                  </a:lnTo>
                  <a:lnTo>
                    <a:pt x="294" y="168"/>
                  </a:lnTo>
                  <a:lnTo>
                    <a:pt x="324" y="168"/>
                  </a:lnTo>
                  <a:lnTo>
                    <a:pt x="330" y="192"/>
                  </a:lnTo>
                  <a:lnTo>
                    <a:pt x="384" y="162"/>
                  </a:lnTo>
                  <a:lnTo>
                    <a:pt x="402" y="174"/>
                  </a:lnTo>
                  <a:lnTo>
                    <a:pt x="396" y="180"/>
                  </a:lnTo>
                  <a:lnTo>
                    <a:pt x="390" y="192"/>
                  </a:lnTo>
                  <a:lnTo>
                    <a:pt x="378" y="204"/>
                  </a:lnTo>
                  <a:lnTo>
                    <a:pt x="372" y="204"/>
                  </a:lnTo>
                  <a:lnTo>
                    <a:pt x="384" y="204"/>
                  </a:lnTo>
                  <a:lnTo>
                    <a:pt x="396" y="210"/>
                  </a:lnTo>
                  <a:lnTo>
                    <a:pt x="408" y="210"/>
                  </a:lnTo>
                  <a:lnTo>
                    <a:pt x="408" y="216"/>
                  </a:lnTo>
                  <a:lnTo>
                    <a:pt x="396" y="240"/>
                  </a:lnTo>
                  <a:lnTo>
                    <a:pt x="384" y="252"/>
                  </a:lnTo>
                  <a:lnTo>
                    <a:pt x="378" y="264"/>
                  </a:lnTo>
                  <a:lnTo>
                    <a:pt x="366" y="276"/>
                  </a:lnTo>
                  <a:lnTo>
                    <a:pt x="360" y="288"/>
                  </a:lnTo>
                  <a:lnTo>
                    <a:pt x="354" y="294"/>
                  </a:lnTo>
                  <a:lnTo>
                    <a:pt x="390" y="294"/>
                  </a:lnTo>
                  <a:lnTo>
                    <a:pt x="354" y="312"/>
                  </a:lnTo>
                  <a:lnTo>
                    <a:pt x="384" y="312"/>
                  </a:lnTo>
                  <a:lnTo>
                    <a:pt x="420" y="300"/>
                  </a:lnTo>
                  <a:lnTo>
                    <a:pt x="426" y="324"/>
                  </a:lnTo>
                  <a:lnTo>
                    <a:pt x="360" y="384"/>
                  </a:lnTo>
                  <a:lnTo>
                    <a:pt x="318" y="378"/>
                  </a:lnTo>
                  <a:lnTo>
                    <a:pt x="336" y="354"/>
                  </a:lnTo>
                  <a:lnTo>
                    <a:pt x="306" y="360"/>
                  </a:lnTo>
                  <a:lnTo>
                    <a:pt x="300" y="348"/>
                  </a:lnTo>
                  <a:lnTo>
                    <a:pt x="228" y="360"/>
                  </a:lnTo>
                  <a:lnTo>
                    <a:pt x="192" y="354"/>
                  </a:lnTo>
                  <a:lnTo>
                    <a:pt x="186" y="348"/>
                  </a:lnTo>
                  <a:lnTo>
                    <a:pt x="228" y="336"/>
                  </a:lnTo>
                  <a:lnTo>
                    <a:pt x="234" y="330"/>
                  </a:lnTo>
                  <a:lnTo>
                    <a:pt x="234" y="324"/>
                  </a:lnTo>
                  <a:lnTo>
                    <a:pt x="228" y="324"/>
                  </a:lnTo>
                  <a:lnTo>
                    <a:pt x="222" y="318"/>
                  </a:lnTo>
                  <a:lnTo>
                    <a:pt x="198" y="318"/>
                  </a:lnTo>
                  <a:lnTo>
                    <a:pt x="162" y="312"/>
                  </a:lnTo>
                  <a:lnTo>
                    <a:pt x="126" y="300"/>
                  </a:lnTo>
                  <a:lnTo>
                    <a:pt x="96" y="294"/>
                  </a:lnTo>
                  <a:lnTo>
                    <a:pt x="78" y="294"/>
                  </a:lnTo>
                  <a:lnTo>
                    <a:pt x="72" y="300"/>
                  </a:lnTo>
                  <a:lnTo>
                    <a:pt x="48" y="300"/>
                  </a:lnTo>
                  <a:lnTo>
                    <a:pt x="36" y="306"/>
                  </a:lnTo>
                  <a:lnTo>
                    <a:pt x="24" y="306"/>
                  </a:lnTo>
                  <a:lnTo>
                    <a:pt x="12" y="300"/>
                  </a:lnTo>
                  <a:lnTo>
                    <a:pt x="6" y="294"/>
                  </a:lnTo>
                  <a:lnTo>
                    <a:pt x="18" y="282"/>
                  </a:lnTo>
                  <a:lnTo>
                    <a:pt x="24" y="282"/>
                  </a:lnTo>
                  <a:lnTo>
                    <a:pt x="30" y="276"/>
                  </a:lnTo>
                  <a:lnTo>
                    <a:pt x="42" y="276"/>
                  </a:lnTo>
                  <a:lnTo>
                    <a:pt x="30" y="276"/>
                  </a:lnTo>
                  <a:lnTo>
                    <a:pt x="12" y="270"/>
                  </a:lnTo>
                  <a:lnTo>
                    <a:pt x="0" y="258"/>
                  </a:lnTo>
                  <a:lnTo>
                    <a:pt x="6" y="252"/>
                  </a:lnTo>
                  <a:lnTo>
                    <a:pt x="18" y="252"/>
                  </a:lnTo>
                  <a:lnTo>
                    <a:pt x="54" y="234"/>
                  </a:lnTo>
                  <a:lnTo>
                    <a:pt x="60" y="228"/>
                  </a:lnTo>
                  <a:lnTo>
                    <a:pt x="66" y="228"/>
                  </a:lnTo>
                  <a:lnTo>
                    <a:pt x="204" y="90"/>
                  </a:lnTo>
                  <a:lnTo>
                    <a:pt x="258"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8" name="Netherlands" descr="© INSCALE GmbH, 05.05.2010&#10;http://www.presentationload.com/">
              <a:extLst>
                <a:ext uri="{FF2B5EF4-FFF2-40B4-BE49-F238E27FC236}">
                  <a16:creationId xmlns:a16="http://schemas.microsoft.com/office/drawing/2014/main" id="{3798AEB0-E9CF-9FA5-C6A0-0F30F8A4BDEC}"/>
                </a:ext>
              </a:extLst>
            </p:cNvPr>
            <p:cNvSpPr>
              <a:spLocks/>
            </p:cNvSpPr>
            <p:nvPr/>
          </p:nvSpPr>
          <p:spPr bwMode="gray">
            <a:xfrm>
              <a:off x="5733011" y="2365628"/>
              <a:ext cx="127240" cy="99579"/>
            </a:xfrm>
            <a:custGeom>
              <a:avLst/>
              <a:gdLst>
                <a:gd name="T0" fmla="*/ 0 w 270"/>
                <a:gd name="T1" fmla="*/ 2147483647 h 210"/>
                <a:gd name="T2" fmla="*/ 2147483647 w 270"/>
                <a:gd name="T3" fmla="*/ 2147483647 h 210"/>
                <a:gd name="T4" fmla="*/ 2147483647 w 270"/>
                <a:gd name="T5" fmla="*/ 2147483647 h 210"/>
                <a:gd name="T6" fmla="*/ 2147483647 w 270"/>
                <a:gd name="T7" fmla="*/ 2147483647 h 210"/>
                <a:gd name="T8" fmla="*/ 2147483647 w 270"/>
                <a:gd name="T9" fmla="*/ 2147483647 h 210"/>
                <a:gd name="T10" fmla="*/ 2147483647 w 270"/>
                <a:gd name="T11" fmla="*/ 2147483647 h 210"/>
                <a:gd name="T12" fmla="*/ 2147483647 w 270"/>
                <a:gd name="T13" fmla="*/ 2147483647 h 210"/>
                <a:gd name="T14" fmla="*/ 2147483647 w 270"/>
                <a:gd name="T15" fmla="*/ 2147483647 h 210"/>
                <a:gd name="T16" fmla="*/ 2147483647 w 270"/>
                <a:gd name="T17" fmla="*/ 2147483647 h 210"/>
                <a:gd name="T18" fmla="*/ 2147483647 w 270"/>
                <a:gd name="T19" fmla="*/ 2147483647 h 210"/>
                <a:gd name="T20" fmla="*/ 2147483647 w 270"/>
                <a:gd name="T21" fmla="*/ 2147483647 h 210"/>
                <a:gd name="T22" fmla="*/ 2147483647 w 270"/>
                <a:gd name="T23" fmla="*/ 2147483647 h 210"/>
                <a:gd name="T24" fmla="*/ 2147483647 w 270"/>
                <a:gd name="T25" fmla="*/ 2147483647 h 210"/>
                <a:gd name="T26" fmla="*/ 2147483647 w 270"/>
                <a:gd name="T27" fmla="*/ 2147483647 h 210"/>
                <a:gd name="T28" fmla="*/ 2147483647 w 270"/>
                <a:gd name="T29" fmla="*/ 2147483647 h 210"/>
                <a:gd name="T30" fmla="*/ 2147483647 w 270"/>
                <a:gd name="T31" fmla="*/ 2147483647 h 210"/>
                <a:gd name="T32" fmla="*/ 2147483647 w 270"/>
                <a:gd name="T33" fmla="*/ 2147483647 h 210"/>
                <a:gd name="T34" fmla="*/ 2147483647 w 270"/>
                <a:gd name="T35" fmla="*/ 2147483647 h 210"/>
                <a:gd name="T36" fmla="*/ 2147483647 w 270"/>
                <a:gd name="T37" fmla="*/ 2147483647 h 210"/>
                <a:gd name="T38" fmla="*/ 2147483647 w 270"/>
                <a:gd name="T39" fmla="*/ 2147483647 h 210"/>
                <a:gd name="T40" fmla="*/ 2147483647 w 270"/>
                <a:gd name="T41" fmla="*/ 2147483647 h 210"/>
                <a:gd name="T42" fmla="*/ 2147483647 w 270"/>
                <a:gd name="T43" fmla="*/ 2147483647 h 210"/>
                <a:gd name="T44" fmla="*/ 2147483647 w 270"/>
                <a:gd name="T45" fmla="*/ 2147483647 h 210"/>
                <a:gd name="T46" fmla="*/ 2147483647 w 270"/>
                <a:gd name="T47" fmla="*/ 2147483647 h 210"/>
                <a:gd name="T48" fmla="*/ 2147483647 w 270"/>
                <a:gd name="T49" fmla="*/ 2147483647 h 210"/>
                <a:gd name="T50" fmla="*/ 2147483647 w 270"/>
                <a:gd name="T51" fmla="*/ 2147483647 h 210"/>
                <a:gd name="T52" fmla="*/ 2147483647 w 270"/>
                <a:gd name="T53" fmla="*/ 2147483647 h 210"/>
                <a:gd name="T54" fmla="*/ 2147483647 w 270"/>
                <a:gd name="T55" fmla="*/ 2147483647 h 210"/>
                <a:gd name="T56" fmla="*/ 2147483647 w 270"/>
                <a:gd name="T57" fmla="*/ 2147483647 h 210"/>
                <a:gd name="T58" fmla="*/ 2147483647 w 270"/>
                <a:gd name="T59" fmla="*/ 0 h 210"/>
                <a:gd name="T60" fmla="*/ 2147483647 w 270"/>
                <a:gd name="T61" fmla="*/ 2147483647 h 210"/>
                <a:gd name="T62" fmla="*/ 2147483647 w 270"/>
                <a:gd name="T63" fmla="*/ 2147483647 h 210"/>
                <a:gd name="T64" fmla="*/ 2147483647 w 270"/>
                <a:gd name="T65" fmla="*/ 2147483647 h 210"/>
                <a:gd name="T66" fmla="*/ 2147483647 w 270"/>
                <a:gd name="T67" fmla="*/ 2147483647 h 210"/>
                <a:gd name="T68" fmla="*/ 2147483647 w 270"/>
                <a:gd name="T69" fmla="*/ 2147483647 h 210"/>
                <a:gd name="T70" fmla="*/ 2147483647 w 270"/>
                <a:gd name="T71" fmla="*/ 2147483647 h 210"/>
                <a:gd name="T72" fmla="*/ 2147483647 w 270"/>
                <a:gd name="T73" fmla="*/ 2147483647 h 210"/>
                <a:gd name="T74" fmla="*/ 2147483647 w 270"/>
                <a:gd name="T75" fmla="*/ 2147483647 h 210"/>
                <a:gd name="T76" fmla="*/ 2147483647 w 270"/>
                <a:gd name="T77" fmla="*/ 2147483647 h 210"/>
                <a:gd name="T78" fmla="*/ 2147483647 w 270"/>
                <a:gd name="T79" fmla="*/ 2147483647 h 210"/>
                <a:gd name="T80" fmla="*/ 2147483647 w 270"/>
                <a:gd name="T81" fmla="*/ 2147483647 h 210"/>
                <a:gd name="T82" fmla="*/ 2147483647 w 270"/>
                <a:gd name="T83" fmla="*/ 2147483647 h 210"/>
                <a:gd name="T84" fmla="*/ 2147483647 w 270"/>
                <a:gd name="T85" fmla="*/ 2147483647 h 210"/>
                <a:gd name="T86" fmla="*/ 2147483647 w 270"/>
                <a:gd name="T87" fmla="*/ 2147483647 h 210"/>
                <a:gd name="T88" fmla="*/ 2147483647 w 270"/>
                <a:gd name="T89" fmla="*/ 2147483647 h 2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70"/>
                <a:gd name="T136" fmla="*/ 0 h 210"/>
                <a:gd name="T137" fmla="*/ 270 w 270"/>
                <a:gd name="T138" fmla="*/ 210 h 2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70" h="210">
                  <a:moveTo>
                    <a:pt x="18" y="156"/>
                  </a:moveTo>
                  <a:lnTo>
                    <a:pt x="0" y="174"/>
                  </a:lnTo>
                  <a:lnTo>
                    <a:pt x="12" y="162"/>
                  </a:lnTo>
                  <a:lnTo>
                    <a:pt x="24" y="162"/>
                  </a:lnTo>
                  <a:lnTo>
                    <a:pt x="30" y="168"/>
                  </a:lnTo>
                  <a:lnTo>
                    <a:pt x="54" y="168"/>
                  </a:lnTo>
                  <a:lnTo>
                    <a:pt x="60" y="174"/>
                  </a:lnTo>
                  <a:lnTo>
                    <a:pt x="66" y="162"/>
                  </a:lnTo>
                  <a:lnTo>
                    <a:pt x="84" y="168"/>
                  </a:lnTo>
                  <a:lnTo>
                    <a:pt x="84" y="156"/>
                  </a:lnTo>
                  <a:lnTo>
                    <a:pt x="96" y="162"/>
                  </a:lnTo>
                  <a:lnTo>
                    <a:pt x="96" y="156"/>
                  </a:lnTo>
                  <a:lnTo>
                    <a:pt x="132" y="156"/>
                  </a:lnTo>
                  <a:lnTo>
                    <a:pt x="132" y="168"/>
                  </a:lnTo>
                  <a:lnTo>
                    <a:pt x="138" y="174"/>
                  </a:lnTo>
                  <a:lnTo>
                    <a:pt x="150" y="174"/>
                  </a:lnTo>
                  <a:lnTo>
                    <a:pt x="162" y="168"/>
                  </a:lnTo>
                  <a:lnTo>
                    <a:pt x="168" y="168"/>
                  </a:lnTo>
                  <a:lnTo>
                    <a:pt x="174" y="174"/>
                  </a:lnTo>
                  <a:lnTo>
                    <a:pt x="174" y="192"/>
                  </a:lnTo>
                  <a:lnTo>
                    <a:pt x="168" y="198"/>
                  </a:lnTo>
                  <a:lnTo>
                    <a:pt x="168" y="210"/>
                  </a:lnTo>
                  <a:lnTo>
                    <a:pt x="180" y="210"/>
                  </a:lnTo>
                  <a:lnTo>
                    <a:pt x="180" y="198"/>
                  </a:lnTo>
                  <a:lnTo>
                    <a:pt x="186" y="192"/>
                  </a:lnTo>
                  <a:lnTo>
                    <a:pt x="186" y="180"/>
                  </a:lnTo>
                  <a:lnTo>
                    <a:pt x="180" y="174"/>
                  </a:lnTo>
                  <a:lnTo>
                    <a:pt x="186" y="168"/>
                  </a:lnTo>
                  <a:lnTo>
                    <a:pt x="198" y="162"/>
                  </a:lnTo>
                  <a:lnTo>
                    <a:pt x="198" y="156"/>
                  </a:lnTo>
                  <a:lnTo>
                    <a:pt x="192" y="150"/>
                  </a:lnTo>
                  <a:lnTo>
                    <a:pt x="192" y="144"/>
                  </a:lnTo>
                  <a:lnTo>
                    <a:pt x="186" y="120"/>
                  </a:lnTo>
                  <a:lnTo>
                    <a:pt x="192" y="120"/>
                  </a:lnTo>
                  <a:lnTo>
                    <a:pt x="198" y="126"/>
                  </a:lnTo>
                  <a:lnTo>
                    <a:pt x="222" y="126"/>
                  </a:lnTo>
                  <a:lnTo>
                    <a:pt x="222" y="120"/>
                  </a:lnTo>
                  <a:lnTo>
                    <a:pt x="228" y="114"/>
                  </a:lnTo>
                  <a:lnTo>
                    <a:pt x="234" y="114"/>
                  </a:lnTo>
                  <a:lnTo>
                    <a:pt x="240" y="102"/>
                  </a:lnTo>
                  <a:lnTo>
                    <a:pt x="246" y="96"/>
                  </a:lnTo>
                  <a:lnTo>
                    <a:pt x="252" y="96"/>
                  </a:lnTo>
                  <a:lnTo>
                    <a:pt x="252" y="90"/>
                  </a:lnTo>
                  <a:lnTo>
                    <a:pt x="240" y="78"/>
                  </a:lnTo>
                  <a:lnTo>
                    <a:pt x="234" y="78"/>
                  </a:lnTo>
                  <a:lnTo>
                    <a:pt x="228" y="72"/>
                  </a:lnTo>
                  <a:lnTo>
                    <a:pt x="228" y="66"/>
                  </a:lnTo>
                  <a:lnTo>
                    <a:pt x="234" y="66"/>
                  </a:lnTo>
                  <a:lnTo>
                    <a:pt x="246" y="60"/>
                  </a:lnTo>
                  <a:lnTo>
                    <a:pt x="258" y="60"/>
                  </a:lnTo>
                  <a:lnTo>
                    <a:pt x="252" y="54"/>
                  </a:lnTo>
                  <a:lnTo>
                    <a:pt x="252" y="36"/>
                  </a:lnTo>
                  <a:lnTo>
                    <a:pt x="258" y="36"/>
                  </a:lnTo>
                  <a:lnTo>
                    <a:pt x="270" y="30"/>
                  </a:lnTo>
                  <a:lnTo>
                    <a:pt x="264" y="18"/>
                  </a:lnTo>
                  <a:lnTo>
                    <a:pt x="270" y="12"/>
                  </a:lnTo>
                  <a:lnTo>
                    <a:pt x="264" y="12"/>
                  </a:lnTo>
                  <a:lnTo>
                    <a:pt x="252" y="6"/>
                  </a:lnTo>
                  <a:lnTo>
                    <a:pt x="246" y="6"/>
                  </a:lnTo>
                  <a:lnTo>
                    <a:pt x="234" y="0"/>
                  </a:lnTo>
                  <a:lnTo>
                    <a:pt x="180" y="0"/>
                  </a:lnTo>
                  <a:lnTo>
                    <a:pt x="168" y="12"/>
                  </a:lnTo>
                  <a:lnTo>
                    <a:pt x="156" y="18"/>
                  </a:lnTo>
                  <a:lnTo>
                    <a:pt x="156" y="30"/>
                  </a:lnTo>
                  <a:lnTo>
                    <a:pt x="162" y="36"/>
                  </a:lnTo>
                  <a:lnTo>
                    <a:pt x="162" y="54"/>
                  </a:lnTo>
                  <a:lnTo>
                    <a:pt x="168" y="60"/>
                  </a:lnTo>
                  <a:lnTo>
                    <a:pt x="174" y="60"/>
                  </a:lnTo>
                  <a:lnTo>
                    <a:pt x="180" y="66"/>
                  </a:lnTo>
                  <a:lnTo>
                    <a:pt x="180" y="78"/>
                  </a:lnTo>
                  <a:lnTo>
                    <a:pt x="168" y="84"/>
                  </a:lnTo>
                  <a:lnTo>
                    <a:pt x="162" y="90"/>
                  </a:lnTo>
                  <a:lnTo>
                    <a:pt x="144" y="90"/>
                  </a:lnTo>
                  <a:lnTo>
                    <a:pt x="138" y="84"/>
                  </a:lnTo>
                  <a:lnTo>
                    <a:pt x="138" y="66"/>
                  </a:lnTo>
                  <a:lnTo>
                    <a:pt x="150" y="54"/>
                  </a:lnTo>
                  <a:lnTo>
                    <a:pt x="150" y="36"/>
                  </a:lnTo>
                  <a:lnTo>
                    <a:pt x="144" y="30"/>
                  </a:lnTo>
                  <a:lnTo>
                    <a:pt x="144" y="24"/>
                  </a:lnTo>
                  <a:lnTo>
                    <a:pt x="132" y="36"/>
                  </a:lnTo>
                  <a:lnTo>
                    <a:pt x="120" y="42"/>
                  </a:lnTo>
                  <a:lnTo>
                    <a:pt x="114" y="48"/>
                  </a:lnTo>
                  <a:lnTo>
                    <a:pt x="102" y="54"/>
                  </a:lnTo>
                  <a:lnTo>
                    <a:pt x="96" y="66"/>
                  </a:lnTo>
                  <a:lnTo>
                    <a:pt x="96" y="84"/>
                  </a:lnTo>
                  <a:lnTo>
                    <a:pt x="90" y="90"/>
                  </a:lnTo>
                  <a:lnTo>
                    <a:pt x="90" y="102"/>
                  </a:lnTo>
                  <a:lnTo>
                    <a:pt x="60" y="132"/>
                  </a:lnTo>
                  <a:lnTo>
                    <a:pt x="72" y="144"/>
                  </a:lnTo>
                  <a:lnTo>
                    <a:pt x="42" y="144"/>
                  </a:lnTo>
                  <a:lnTo>
                    <a:pt x="18" y="15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9" name="Nepal" descr="© INSCALE GmbH, 05.05.2010&#10;http://www.presentationload.com/">
              <a:extLst>
                <a:ext uri="{FF2B5EF4-FFF2-40B4-BE49-F238E27FC236}">
                  <a16:creationId xmlns:a16="http://schemas.microsoft.com/office/drawing/2014/main" id="{F30D54BF-C1CF-9E4B-64E0-6048C3D60FBC}"/>
                </a:ext>
              </a:extLst>
            </p:cNvPr>
            <p:cNvSpPr>
              <a:spLocks/>
            </p:cNvSpPr>
            <p:nvPr/>
          </p:nvSpPr>
          <p:spPr bwMode="gray">
            <a:xfrm>
              <a:off x="8204068" y="3226808"/>
              <a:ext cx="276610" cy="154902"/>
            </a:xfrm>
            <a:custGeom>
              <a:avLst/>
              <a:gdLst>
                <a:gd name="T0" fmla="*/ 2147483647 w 588"/>
                <a:gd name="T1" fmla="*/ 2147483647 h 330"/>
                <a:gd name="T2" fmla="*/ 2147483647 w 588"/>
                <a:gd name="T3" fmla="*/ 2147483647 h 330"/>
                <a:gd name="T4" fmla="*/ 2147483647 w 588"/>
                <a:gd name="T5" fmla="*/ 2147483647 h 330"/>
                <a:gd name="T6" fmla="*/ 2147483647 w 588"/>
                <a:gd name="T7" fmla="*/ 2147483647 h 330"/>
                <a:gd name="T8" fmla="*/ 2147483647 w 588"/>
                <a:gd name="T9" fmla="*/ 2147483647 h 330"/>
                <a:gd name="T10" fmla="*/ 2147483647 w 588"/>
                <a:gd name="T11" fmla="*/ 2147483647 h 330"/>
                <a:gd name="T12" fmla="*/ 2147483647 w 588"/>
                <a:gd name="T13" fmla="*/ 2147483647 h 330"/>
                <a:gd name="T14" fmla="*/ 2147483647 w 588"/>
                <a:gd name="T15" fmla="*/ 2147483647 h 330"/>
                <a:gd name="T16" fmla="*/ 2147483647 w 588"/>
                <a:gd name="T17" fmla="*/ 2147483647 h 330"/>
                <a:gd name="T18" fmla="*/ 2147483647 w 588"/>
                <a:gd name="T19" fmla="*/ 2147483647 h 330"/>
                <a:gd name="T20" fmla="*/ 2147483647 w 588"/>
                <a:gd name="T21" fmla="*/ 2147483647 h 330"/>
                <a:gd name="T22" fmla="*/ 2147483647 w 588"/>
                <a:gd name="T23" fmla="*/ 2147483647 h 330"/>
                <a:gd name="T24" fmla="*/ 2147483647 w 588"/>
                <a:gd name="T25" fmla="*/ 2147483647 h 330"/>
                <a:gd name="T26" fmla="*/ 2147483647 w 588"/>
                <a:gd name="T27" fmla="*/ 2147483647 h 330"/>
                <a:gd name="T28" fmla="*/ 2147483647 w 588"/>
                <a:gd name="T29" fmla="*/ 2147483647 h 330"/>
                <a:gd name="T30" fmla="*/ 2147483647 w 588"/>
                <a:gd name="T31" fmla="*/ 2147483647 h 330"/>
                <a:gd name="T32" fmla="*/ 2147483647 w 588"/>
                <a:gd name="T33" fmla="*/ 2147483647 h 330"/>
                <a:gd name="T34" fmla="*/ 2147483647 w 588"/>
                <a:gd name="T35" fmla="*/ 2147483647 h 330"/>
                <a:gd name="T36" fmla="*/ 2147483647 w 588"/>
                <a:gd name="T37" fmla="*/ 2147483647 h 330"/>
                <a:gd name="T38" fmla="*/ 2147483647 w 588"/>
                <a:gd name="T39" fmla="*/ 2147483647 h 330"/>
                <a:gd name="T40" fmla="*/ 2147483647 w 588"/>
                <a:gd name="T41" fmla="*/ 2147483647 h 330"/>
                <a:gd name="T42" fmla="*/ 2147483647 w 588"/>
                <a:gd name="T43" fmla="*/ 2147483647 h 330"/>
                <a:gd name="T44" fmla="*/ 2147483647 w 588"/>
                <a:gd name="T45" fmla="*/ 2147483647 h 330"/>
                <a:gd name="T46" fmla="*/ 2147483647 w 588"/>
                <a:gd name="T47" fmla="*/ 2147483647 h 330"/>
                <a:gd name="T48" fmla="*/ 2147483647 w 588"/>
                <a:gd name="T49" fmla="*/ 2147483647 h 330"/>
                <a:gd name="T50" fmla="*/ 2147483647 w 588"/>
                <a:gd name="T51" fmla="*/ 2147483647 h 330"/>
                <a:gd name="T52" fmla="*/ 2147483647 w 588"/>
                <a:gd name="T53" fmla="*/ 2147483647 h 330"/>
                <a:gd name="T54" fmla="*/ 2147483647 w 588"/>
                <a:gd name="T55" fmla="*/ 2147483647 h 330"/>
                <a:gd name="T56" fmla="*/ 2147483647 w 588"/>
                <a:gd name="T57" fmla="*/ 2147483647 h 330"/>
                <a:gd name="T58" fmla="*/ 2147483647 w 588"/>
                <a:gd name="T59" fmla="*/ 2147483647 h 330"/>
                <a:gd name="T60" fmla="*/ 2147483647 w 588"/>
                <a:gd name="T61" fmla="*/ 2147483647 h 330"/>
                <a:gd name="T62" fmla="*/ 2147483647 w 588"/>
                <a:gd name="T63" fmla="*/ 2147483647 h 330"/>
                <a:gd name="T64" fmla="*/ 2147483647 w 588"/>
                <a:gd name="T65" fmla="*/ 2147483647 h 330"/>
                <a:gd name="T66" fmla="*/ 2147483647 w 588"/>
                <a:gd name="T67" fmla="*/ 2147483647 h 330"/>
                <a:gd name="T68" fmla="*/ 2147483647 w 588"/>
                <a:gd name="T69" fmla="*/ 2147483647 h 330"/>
                <a:gd name="T70" fmla="*/ 2147483647 w 588"/>
                <a:gd name="T71" fmla="*/ 0 h 330"/>
                <a:gd name="T72" fmla="*/ 2147483647 w 588"/>
                <a:gd name="T73" fmla="*/ 2147483647 h 330"/>
                <a:gd name="T74" fmla="*/ 2147483647 w 588"/>
                <a:gd name="T75" fmla="*/ 2147483647 h 330"/>
                <a:gd name="T76" fmla="*/ 2147483647 w 588"/>
                <a:gd name="T77" fmla="*/ 2147483647 h 330"/>
                <a:gd name="T78" fmla="*/ 2147483647 w 588"/>
                <a:gd name="T79" fmla="*/ 2147483647 h 330"/>
                <a:gd name="T80" fmla="*/ 2147483647 w 588"/>
                <a:gd name="T81" fmla="*/ 2147483647 h 330"/>
                <a:gd name="T82" fmla="*/ 2147483647 w 588"/>
                <a:gd name="T83" fmla="*/ 2147483647 h 330"/>
                <a:gd name="T84" fmla="*/ 0 w 588"/>
                <a:gd name="T85" fmla="*/ 2147483647 h 330"/>
                <a:gd name="T86" fmla="*/ 2147483647 w 588"/>
                <a:gd name="T87" fmla="*/ 2147483647 h 330"/>
                <a:gd name="T88" fmla="*/ 2147483647 w 588"/>
                <a:gd name="T89" fmla="*/ 2147483647 h 330"/>
                <a:gd name="T90" fmla="*/ 2147483647 w 588"/>
                <a:gd name="T91" fmla="*/ 2147483647 h 330"/>
                <a:gd name="T92" fmla="*/ 2147483647 w 588"/>
                <a:gd name="T93" fmla="*/ 2147483647 h 330"/>
                <a:gd name="T94" fmla="*/ 2147483647 w 588"/>
                <a:gd name="T95" fmla="*/ 2147483647 h 330"/>
                <a:gd name="T96" fmla="*/ 2147483647 w 588"/>
                <a:gd name="T97" fmla="*/ 2147483647 h 330"/>
                <a:gd name="T98" fmla="*/ 2147483647 w 588"/>
                <a:gd name="T99" fmla="*/ 2147483647 h 330"/>
                <a:gd name="T100" fmla="*/ 2147483647 w 588"/>
                <a:gd name="T101" fmla="*/ 2147483647 h 330"/>
                <a:gd name="T102" fmla="*/ 2147483647 w 588"/>
                <a:gd name="T103" fmla="*/ 2147483647 h 330"/>
                <a:gd name="T104" fmla="*/ 2147483647 w 588"/>
                <a:gd name="T105" fmla="*/ 2147483647 h 330"/>
                <a:gd name="T106" fmla="*/ 2147483647 w 588"/>
                <a:gd name="T107" fmla="*/ 2147483647 h 330"/>
                <a:gd name="T108" fmla="*/ 2147483647 w 588"/>
                <a:gd name="T109" fmla="*/ 2147483647 h 33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88"/>
                <a:gd name="T166" fmla="*/ 0 h 330"/>
                <a:gd name="T167" fmla="*/ 588 w 588"/>
                <a:gd name="T168" fmla="*/ 330 h 33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88" h="330">
                  <a:moveTo>
                    <a:pt x="294" y="234"/>
                  </a:moveTo>
                  <a:lnTo>
                    <a:pt x="306" y="246"/>
                  </a:lnTo>
                  <a:lnTo>
                    <a:pt x="306" y="252"/>
                  </a:lnTo>
                  <a:lnTo>
                    <a:pt x="330" y="252"/>
                  </a:lnTo>
                  <a:lnTo>
                    <a:pt x="384" y="306"/>
                  </a:lnTo>
                  <a:lnTo>
                    <a:pt x="402" y="294"/>
                  </a:lnTo>
                  <a:lnTo>
                    <a:pt x="432" y="312"/>
                  </a:lnTo>
                  <a:lnTo>
                    <a:pt x="438" y="306"/>
                  </a:lnTo>
                  <a:lnTo>
                    <a:pt x="456" y="306"/>
                  </a:lnTo>
                  <a:lnTo>
                    <a:pt x="474" y="312"/>
                  </a:lnTo>
                  <a:lnTo>
                    <a:pt x="486" y="318"/>
                  </a:lnTo>
                  <a:lnTo>
                    <a:pt x="492" y="330"/>
                  </a:lnTo>
                  <a:lnTo>
                    <a:pt x="498" y="318"/>
                  </a:lnTo>
                  <a:lnTo>
                    <a:pt x="510" y="312"/>
                  </a:lnTo>
                  <a:lnTo>
                    <a:pt x="516" y="312"/>
                  </a:lnTo>
                  <a:lnTo>
                    <a:pt x="522" y="318"/>
                  </a:lnTo>
                  <a:lnTo>
                    <a:pt x="522" y="330"/>
                  </a:lnTo>
                  <a:lnTo>
                    <a:pt x="588" y="330"/>
                  </a:lnTo>
                  <a:lnTo>
                    <a:pt x="588" y="294"/>
                  </a:lnTo>
                  <a:lnTo>
                    <a:pt x="576" y="270"/>
                  </a:lnTo>
                  <a:lnTo>
                    <a:pt x="576" y="222"/>
                  </a:lnTo>
                  <a:lnTo>
                    <a:pt x="564" y="204"/>
                  </a:lnTo>
                  <a:lnTo>
                    <a:pt x="540" y="216"/>
                  </a:lnTo>
                  <a:lnTo>
                    <a:pt x="522" y="216"/>
                  </a:lnTo>
                  <a:lnTo>
                    <a:pt x="498" y="204"/>
                  </a:lnTo>
                  <a:lnTo>
                    <a:pt x="480" y="198"/>
                  </a:lnTo>
                  <a:lnTo>
                    <a:pt x="474" y="192"/>
                  </a:lnTo>
                  <a:lnTo>
                    <a:pt x="462" y="186"/>
                  </a:lnTo>
                  <a:lnTo>
                    <a:pt x="462" y="192"/>
                  </a:lnTo>
                  <a:lnTo>
                    <a:pt x="456" y="198"/>
                  </a:lnTo>
                  <a:lnTo>
                    <a:pt x="438" y="198"/>
                  </a:lnTo>
                  <a:lnTo>
                    <a:pt x="432" y="192"/>
                  </a:lnTo>
                  <a:lnTo>
                    <a:pt x="432" y="180"/>
                  </a:lnTo>
                  <a:lnTo>
                    <a:pt x="432" y="186"/>
                  </a:lnTo>
                  <a:lnTo>
                    <a:pt x="420" y="198"/>
                  </a:lnTo>
                  <a:lnTo>
                    <a:pt x="408" y="198"/>
                  </a:lnTo>
                  <a:lnTo>
                    <a:pt x="402" y="192"/>
                  </a:lnTo>
                  <a:lnTo>
                    <a:pt x="402" y="174"/>
                  </a:lnTo>
                  <a:lnTo>
                    <a:pt x="396" y="174"/>
                  </a:lnTo>
                  <a:lnTo>
                    <a:pt x="390" y="180"/>
                  </a:lnTo>
                  <a:lnTo>
                    <a:pt x="378" y="180"/>
                  </a:lnTo>
                  <a:lnTo>
                    <a:pt x="360" y="174"/>
                  </a:lnTo>
                  <a:lnTo>
                    <a:pt x="354" y="168"/>
                  </a:lnTo>
                  <a:lnTo>
                    <a:pt x="348" y="168"/>
                  </a:lnTo>
                  <a:lnTo>
                    <a:pt x="348" y="162"/>
                  </a:lnTo>
                  <a:lnTo>
                    <a:pt x="354" y="156"/>
                  </a:lnTo>
                  <a:lnTo>
                    <a:pt x="354" y="150"/>
                  </a:lnTo>
                  <a:lnTo>
                    <a:pt x="348" y="144"/>
                  </a:lnTo>
                  <a:lnTo>
                    <a:pt x="342" y="144"/>
                  </a:lnTo>
                  <a:lnTo>
                    <a:pt x="330" y="150"/>
                  </a:lnTo>
                  <a:lnTo>
                    <a:pt x="324" y="156"/>
                  </a:lnTo>
                  <a:lnTo>
                    <a:pt x="312" y="150"/>
                  </a:lnTo>
                  <a:lnTo>
                    <a:pt x="282" y="120"/>
                  </a:lnTo>
                  <a:lnTo>
                    <a:pt x="282" y="102"/>
                  </a:lnTo>
                  <a:lnTo>
                    <a:pt x="276" y="90"/>
                  </a:lnTo>
                  <a:lnTo>
                    <a:pt x="270" y="84"/>
                  </a:lnTo>
                  <a:lnTo>
                    <a:pt x="258" y="84"/>
                  </a:lnTo>
                  <a:lnTo>
                    <a:pt x="252" y="96"/>
                  </a:lnTo>
                  <a:lnTo>
                    <a:pt x="246" y="102"/>
                  </a:lnTo>
                  <a:lnTo>
                    <a:pt x="246" y="108"/>
                  </a:lnTo>
                  <a:lnTo>
                    <a:pt x="234" y="108"/>
                  </a:lnTo>
                  <a:lnTo>
                    <a:pt x="234" y="96"/>
                  </a:lnTo>
                  <a:lnTo>
                    <a:pt x="228" y="90"/>
                  </a:lnTo>
                  <a:lnTo>
                    <a:pt x="222" y="78"/>
                  </a:lnTo>
                  <a:lnTo>
                    <a:pt x="216" y="72"/>
                  </a:lnTo>
                  <a:lnTo>
                    <a:pt x="210" y="60"/>
                  </a:lnTo>
                  <a:lnTo>
                    <a:pt x="168" y="54"/>
                  </a:lnTo>
                  <a:lnTo>
                    <a:pt x="150" y="36"/>
                  </a:lnTo>
                  <a:lnTo>
                    <a:pt x="138" y="30"/>
                  </a:lnTo>
                  <a:lnTo>
                    <a:pt x="132" y="18"/>
                  </a:lnTo>
                  <a:lnTo>
                    <a:pt x="120" y="6"/>
                  </a:lnTo>
                  <a:lnTo>
                    <a:pt x="108" y="0"/>
                  </a:lnTo>
                  <a:lnTo>
                    <a:pt x="96" y="0"/>
                  </a:lnTo>
                  <a:lnTo>
                    <a:pt x="84" y="6"/>
                  </a:lnTo>
                  <a:lnTo>
                    <a:pt x="78" y="12"/>
                  </a:lnTo>
                  <a:lnTo>
                    <a:pt x="54" y="30"/>
                  </a:lnTo>
                  <a:lnTo>
                    <a:pt x="36" y="12"/>
                  </a:lnTo>
                  <a:lnTo>
                    <a:pt x="30" y="36"/>
                  </a:lnTo>
                  <a:lnTo>
                    <a:pt x="6" y="60"/>
                  </a:lnTo>
                  <a:lnTo>
                    <a:pt x="12" y="72"/>
                  </a:lnTo>
                  <a:lnTo>
                    <a:pt x="6" y="78"/>
                  </a:lnTo>
                  <a:lnTo>
                    <a:pt x="6" y="84"/>
                  </a:lnTo>
                  <a:lnTo>
                    <a:pt x="18" y="96"/>
                  </a:lnTo>
                  <a:lnTo>
                    <a:pt x="12" y="96"/>
                  </a:lnTo>
                  <a:lnTo>
                    <a:pt x="0" y="108"/>
                  </a:lnTo>
                  <a:lnTo>
                    <a:pt x="0" y="120"/>
                  </a:lnTo>
                  <a:lnTo>
                    <a:pt x="30" y="150"/>
                  </a:lnTo>
                  <a:lnTo>
                    <a:pt x="42" y="144"/>
                  </a:lnTo>
                  <a:lnTo>
                    <a:pt x="60" y="168"/>
                  </a:lnTo>
                  <a:lnTo>
                    <a:pt x="84" y="168"/>
                  </a:lnTo>
                  <a:lnTo>
                    <a:pt x="96" y="186"/>
                  </a:lnTo>
                  <a:lnTo>
                    <a:pt x="138" y="204"/>
                  </a:lnTo>
                  <a:lnTo>
                    <a:pt x="150" y="204"/>
                  </a:lnTo>
                  <a:lnTo>
                    <a:pt x="156" y="210"/>
                  </a:lnTo>
                  <a:lnTo>
                    <a:pt x="162" y="222"/>
                  </a:lnTo>
                  <a:lnTo>
                    <a:pt x="168" y="228"/>
                  </a:lnTo>
                  <a:lnTo>
                    <a:pt x="186" y="228"/>
                  </a:lnTo>
                  <a:lnTo>
                    <a:pt x="192" y="222"/>
                  </a:lnTo>
                  <a:lnTo>
                    <a:pt x="204" y="222"/>
                  </a:lnTo>
                  <a:lnTo>
                    <a:pt x="204" y="234"/>
                  </a:lnTo>
                  <a:lnTo>
                    <a:pt x="210" y="240"/>
                  </a:lnTo>
                  <a:lnTo>
                    <a:pt x="234" y="240"/>
                  </a:lnTo>
                  <a:lnTo>
                    <a:pt x="240" y="246"/>
                  </a:lnTo>
                  <a:lnTo>
                    <a:pt x="246" y="258"/>
                  </a:lnTo>
                  <a:lnTo>
                    <a:pt x="258" y="246"/>
                  </a:lnTo>
                  <a:lnTo>
                    <a:pt x="276" y="246"/>
                  </a:lnTo>
                  <a:lnTo>
                    <a:pt x="282" y="252"/>
                  </a:lnTo>
                  <a:lnTo>
                    <a:pt x="282" y="258"/>
                  </a:lnTo>
                  <a:lnTo>
                    <a:pt x="282" y="240"/>
                  </a:lnTo>
                  <a:lnTo>
                    <a:pt x="288" y="234"/>
                  </a:lnTo>
                  <a:lnTo>
                    <a:pt x="294" y="23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0" name="Namibia" descr="© INSCALE GmbH, 05.05.2010&#10;http://www.presentationload.com/">
              <a:extLst>
                <a:ext uri="{FF2B5EF4-FFF2-40B4-BE49-F238E27FC236}">
                  <a16:creationId xmlns:a16="http://schemas.microsoft.com/office/drawing/2014/main" id="{11293016-A022-A88A-B3ED-1084CD872821}"/>
                </a:ext>
              </a:extLst>
            </p:cNvPr>
            <p:cNvSpPr>
              <a:spLocks/>
            </p:cNvSpPr>
            <p:nvPr/>
          </p:nvSpPr>
          <p:spPr bwMode="gray">
            <a:xfrm>
              <a:off x="5991182" y="5028467"/>
              <a:ext cx="449952" cy="459175"/>
            </a:xfrm>
            <a:custGeom>
              <a:avLst/>
              <a:gdLst>
                <a:gd name="T0" fmla="*/ 2147483647 w 954"/>
                <a:gd name="T1" fmla="*/ 2147483647 h 972"/>
                <a:gd name="T2" fmla="*/ 2147483647 w 954"/>
                <a:gd name="T3" fmla="*/ 2147483647 h 972"/>
                <a:gd name="T4" fmla="*/ 2147483647 w 954"/>
                <a:gd name="T5" fmla="*/ 2147483647 h 972"/>
                <a:gd name="T6" fmla="*/ 2147483647 w 954"/>
                <a:gd name="T7" fmla="*/ 2147483647 h 972"/>
                <a:gd name="T8" fmla="*/ 2147483647 w 954"/>
                <a:gd name="T9" fmla="*/ 2147483647 h 972"/>
                <a:gd name="T10" fmla="*/ 2147483647 w 954"/>
                <a:gd name="T11" fmla="*/ 2147483647 h 972"/>
                <a:gd name="T12" fmla="*/ 2147483647 w 954"/>
                <a:gd name="T13" fmla="*/ 2147483647 h 972"/>
                <a:gd name="T14" fmla="*/ 2147483647 w 954"/>
                <a:gd name="T15" fmla="*/ 2147483647 h 972"/>
                <a:gd name="T16" fmla="*/ 2147483647 w 954"/>
                <a:gd name="T17" fmla="*/ 2147483647 h 972"/>
                <a:gd name="T18" fmla="*/ 2147483647 w 954"/>
                <a:gd name="T19" fmla="*/ 2147483647 h 972"/>
                <a:gd name="T20" fmla="*/ 2147483647 w 954"/>
                <a:gd name="T21" fmla="*/ 2147483647 h 972"/>
                <a:gd name="T22" fmla="*/ 2147483647 w 954"/>
                <a:gd name="T23" fmla="*/ 2147483647 h 972"/>
                <a:gd name="T24" fmla="*/ 2147483647 w 954"/>
                <a:gd name="T25" fmla="*/ 2147483647 h 972"/>
                <a:gd name="T26" fmla="*/ 2147483647 w 954"/>
                <a:gd name="T27" fmla="*/ 2147483647 h 972"/>
                <a:gd name="T28" fmla="*/ 2147483647 w 954"/>
                <a:gd name="T29" fmla="*/ 2147483647 h 972"/>
                <a:gd name="T30" fmla="*/ 2147483647 w 954"/>
                <a:gd name="T31" fmla="*/ 2147483647 h 972"/>
                <a:gd name="T32" fmla="*/ 2147483647 w 954"/>
                <a:gd name="T33" fmla="*/ 2147483647 h 972"/>
                <a:gd name="T34" fmla="*/ 2147483647 w 954"/>
                <a:gd name="T35" fmla="*/ 2147483647 h 972"/>
                <a:gd name="T36" fmla="*/ 2147483647 w 954"/>
                <a:gd name="T37" fmla="*/ 2147483647 h 972"/>
                <a:gd name="T38" fmla="*/ 2147483647 w 954"/>
                <a:gd name="T39" fmla="*/ 2147483647 h 972"/>
                <a:gd name="T40" fmla="*/ 2147483647 w 954"/>
                <a:gd name="T41" fmla="*/ 2147483647 h 972"/>
                <a:gd name="T42" fmla="*/ 2147483647 w 954"/>
                <a:gd name="T43" fmla="*/ 2147483647 h 972"/>
                <a:gd name="T44" fmla="*/ 2147483647 w 954"/>
                <a:gd name="T45" fmla="*/ 2147483647 h 972"/>
                <a:gd name="T46" fmla="*/ 2147483647 w 954"/>
                <a:gd name="T47" fmla="*/ 2147483647 h 972"/>
                <a:gd name="T48" fmla="*/ 2147483647 w 954"/>
                <a:gd name="T49" fmla="*/ 2147483647 h 972"/>
                <a:gd name="T50" fmla="*/ 2147483647 w 954"/>
                <a:gd name="T51" fmla="*/ 2147483647 h 972"/>
                <a:gd name="T52" fmla="*/ 2147483647 w 954"/>
                <a:gd name="T53" fmla="*/ 2147483647 h 972"/>
                <a:gd name="T54" fmla="*/ 2147483647 w 954"/>
                <a:gd name="T55" fmla="*/ 2147483647 h 972"/>
                <a:gd name="T56" fmla="*/ 2147483647 w 954"/>
                <a:gd name="T57" fmla="*/ 2147483647 h 972"/>
                <a:gd name="T58" fmla="*/ 2147483647 w 954"/>
                <a:gd name="T59" fmla="*/ 2147483647 h 972"/>
                <a:gd name="T60" fmla="*/ 2147483647 w 954"/>
                <a:gd name="T61" fmla="*/ 2147483647 h 972"/>
                <a:gd name="T62" fmla="*/ 2147483647 w 954"/>
                <a:gd name="T63" fmla="*/ 2147483647 h 972"/>
                <a:gd name="T64" fmla="*/ 2147483647 w 954"/>
                <a:gd name="T65" fmla="*/ 2147483647 h 972"/>
                <a:gd name="T66" fmla="*/ 2147483647 w 954"/>
                <a:gd name="T67" fmla="*/ 0 h 972"/>
                <a:gd name="T68" fmla="*/ 2147483647 w 954"/>
                <a:gd name="T69" fmla="*/ 2147483647 h 972"/>
                <a:gd name="T70" fmla="*/ 2147483647 w 954"/>
                <a:gd name="T71" fmla="*/ 2147483647 h 972"/>
                <a:gd name="T72" fmla="*/ 0 w 954"/>
                <a:gd name="T73" fmla="*/ 2147483647 h 972"/>
                <a:gd name="T74" fmla="*/ 2147483647 w 954"/>
                <a:gd name="T75" fmla="*/ 2147483647 h 972"/>
                <a:gd name="T76" fmla="*/ 2147483647 w 954"/>
                <a:gd name="T77" fmla="*/ 2147483647 h 972"/>
                <a:gd name="T78" fmla="*/ 2147483647 w 954"/>
                <a:gd name="T79" fmla="*/ 2147483647 h 972"/>
                <a:gd name="T80" fmla="*/ 2147483647 w 954"/>
                <a:gd name="T81" fmla="*/ 2147483647 h 972"/>
                <a:gd name="T82" fmla="*/ 2147483647 w 954"/>
                <a:gd name="T83" fmla="*/ 2147483647 h 972"/>
                <a:gd name="T84" fmla="*/ 2147483647 w 954"/>
                <a:gd name="T85" fmla="*/ 2147483647 h 972"/>
                <a:gd name="T86" fmla="*/ 2147483647 w 954"/>
                <a:gd name="T87" fmla="*/ 2147483647 h 972"/>
                <a:gd name="T88" fmla="*/ 2147483647 w 954"/>
                <a:gd name="T89" fmla="*/ 2147483647 h 972"/>
                <a:gd name="T90" fmla="*/ 2147483647 w 954"/>
                <a:gd name="T91" fmla="*/ 2147483647 h 972"/>
                <a:gd name="T92" fmla="*/ 2147483647 w 954"/>
                <a:gd name="T93" fmla="*/ 2147483647 h 972"/>
                <a:gd name="T94" fmla="*/ 2147483647 w 954"/>
                <a:gd name="T95" fmla="*/ 2147483647 h 972"/>
                <a:gd name="T96" fmla="*/ 2147483647 w 954"/>
                <a:gd name="T97" fmla="*/ 2147483647 h 972"/>
                <a:gd name="T98" fmla="*/ 2147483647 w 954"/>
                <a:gd name="T99" fmla="*/ 2147483647 h 972"/>
                <a:gd name="T100" fmla="*/ 2147483647 w 954"/>
                <a:gd name="T101" fmla="*/ 2147483647 h 972"/>
                <a:gd name="T102" fmla="*/ 2147483647 w 954"/>
                <a:gd name="T103" fmla="*/ 2147483647 h 972"/>
                <a:gd name="T104" fmla="*/ 2147483647 w 954"/>
                <a:gd name="T105" fmla="*/ 2147483647 h 972"/>
                <a:gd name="T106" fmla="*/ 2147483647 w 954"/>
                <a:gd name="T107" fmla="*/ 2147483647 h 972"/>
                <a:gd name="T108" fmla="*/ 2147483647 w 954"/>
                <a:gd name="T109" fmla="*/ 2147483647 h 972"/>
                <a:gd name="T110" fmla="*/ 2147483647 w 954"/>
                <a:gd name="T111" fmla="*/ 2147483647 h 972"/>
                <a:gd name="T112" fmla="*/ 2147483647 w 954"/>
                <a:gd name="T113" fmla="*/ 2147483647 h 972"/>
                <a:gd name="T114" fmla="*/ 2147483647 w 954"/>
                <a:gd name="T115" fmla="*/ 2147483647 h 972"/>
                <a:gd name="T116" fmla="*/ 2147483647 w 954"/>
                <a:gd name="T117" fmla="*/ 2147483647 h 972"/>
                <a:gd name="T118" fmla="*/ 2147483647 w 954"/>
                <a:gd name="T119" fmla="*/ 2147483647 h 9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4"/>
                <a:gd name="T181" fmla="*/ 0 h 972"/>
                <a:gd name="T182" fmla="*/ 954 w 954"/>
                <a:gd name="T183" fmla="*/ 972 h 9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4" h="972">
                  <a:moveTo>
                    <a:pt x="366" y="894"/>
                  </a:moveTo>
                  <a:lnTo>
                    <a:pt x="372" y="894"/>
                  </a:lnTo>
                  <a:lnTo>
                    <a:pt x="390" y="912"/>
                  </a:lnTo>
                  <a:lnTo>
                    <a:pt x="390" y="936"/>
                  </a:lnTo>
                  <a:lnTo>
                    <a:pt x="396" y="948"/>
                  </a:lnTo>
                  <a:lnTo>
                    <a:pt x="402" y="954"/>
                  </a:lnTo>
                  <a:lnTo>
                    <a:pt x="426" y="954"/>
                  </a:lnTo>
                  <a:lnTo>
                    <a:pt x="432" y="960"/>
                  </a:lnTo>
                  <a:lnTo>
                    <a:pt x="432" y="966"/>
                  </a:lnTo>
                  <a:lnTo>
                    <a:pt x="438" y="972"/>
                  </a:lnTo>
                  <a:lnTo>
                    <a:pt x="462" y="972"/>
                  </a:lnTo>
                  <a:lnTo>
                    <a:pt x="474" y="960"/>
                  </a:lnTo>
                  <a:lnTo>
                    <a:pt x="486" y="960"/>
                  </a:lnTo>
                  <a:lnTo>
                    <a:pt x="498" y="972"/>
                  </a:lnTo>
                  <a:lnTo>
                    <a:pt x="522" y="972"/>
                  </a:lnTo>
                  <a:lnTo>
                    <a:pt x="522" y="948"/>
                  </a:lnTo>
                  <a:lnTo>
                    <a:pt x="534" y="948"/>
                  </a:lnTo>
                  <a:lnTo>
                    <a:pt x="534" y="942"/>
                  </a:lnTo>
                  <a:lnTo>
                    <a:pt x="540" y="936"/>
                  </a:lnTo>
                  <a:lnTo>
                    <a:pt x="552" y="930"/>
                  </a:lnTo>
                  <a:lnTo>
                    <a:pt x="570" y="930"/>
                  </a:lnTo>
                  <a:lnTo>
                    <a:pt x="582" y="414"/>
                  </a:lnTo>
                  <a:lnTo>
                    <a:pt x="654" y="414"/>
                  </a:lnTo>
                  <a:lnTo>
                    <a:pt x="648" y="288"/>
                  </a:lnTo>
                  <a:lnTo>
                    <a:pt x="654" y="282"/>
                  </a:lnTo>
                  <a:lnTo>
                    <a:pt x="654" y="108"/>
                  </a:lnTo>
                  <a:lnTo>
                    <a:pt x="690" y="108"/>
                  </a:lnTo>
                  <a:lnTo>
                    <a:pt x="708" y="102"/>
                  </a:lnTo>
                  <a:lnTo>
                    <a:pt x="744" y="102"/>
                  </a:lnTo>
                  <a:lnTo>
                    <a:pt x="792" y="90"/>
                  </a:lnTo>
                  <a:lnTo>
                    <a:pt x="804" y="84"/>
                  </a:lnTo>
                  <a:lnTo>
                    <a:pt x="822" y="84"/>
                  </a:lnTo>
                  <a:lnTo>
                    <a:pt x="828" y="90"/>
                  </a:lnTo>
                  <a:lnTo>
                    <a:pt x="828" y="108"/>
                  </a:lnTo>
                  <a:lnTo>
                    <a:pt x="834" y="108"/>
                  </a:lnTo>
                  <a:lnTo>
                    <a:pt x="834" y="126"/>
                  </a:lnTo>
                  <a:lnTo>
                    <a:pt x="840" y="126"/>
                  </a:lnTo>
                  <a:lnTo>
                    <a:pt x="882" y="84"/>
                  </a:lnTo>
                  <a:lnTo>
                    <a:pt x="906" y="84"/>
                  </a:lnTo>
                  <a:lnTo>
                    <a:pt x="918" y="72"/>
                  </a:lnTo>
                  <a:lnTo>
                    <a:pt x="954" y="66"/>
                  </a:lnTo>
                  <a:lnTo>
                    <a:pt x="936" y="48"/>
                  </a:lnTo>
                  <a:lnTo>
                    <a:pt x="906" y="54"/>
                  </a:lnTo>
                  <a:lnTo>
                    <a:pt x="906" y="48"/>
                  </a:lnTo>
                  <a:lnTo>
                    <a:pt x="900" y="42"/>
                  </a:lnTo>
                  <a:lnTo>
                    <a:pt x="882" y="42"/>
                  </a:lnTo>
                  <a:lnTo>
                    <a:pt x="876" y="48"/>
                  </a:lnTo>
                  <a:lnTo>
                    <a:pt x="870" y="48"/>
                  </a:lnTo>
                  <a:lnTo>
                    <a:pt x="846" y="60"/>
                  </a:lnTo>
                  <a:lnTo>
                    <a:pt x="828" y="54"/>
                  </a:lnTo>
                  <a:lnTo>
                    <a:pt x="816" y="60"/>
                  </a:lnTo>
                  <a:lnTo>
                    <a:pt x="780" y="72"/>
                  </a:lnTo>
                  <a:lnTo>
                    <a:pt x="732" y="78"/>
                  </a:lnTo>
                  <a:lnTo>
                    <a:pt x="696" y="84"/>
                  </a:lnTo>
                  <a:lnTo>
                    <a:pt x="624" y="84"/>
                  </a:lnTo>
                  <a:lnTo>
                    <a:pt x="618" y="72"/>
                  </a:lnTo>
                  <a:lnTo>
                    <a:pt x="546" y="78"/>
                  </a:lnTo>
                  <a:lnTo>
                    <a:pt x="540" y="66"/>
                  </a:lnTo>
                  <a:lnTo>
                    <a:pt x="504" y="66"/>
                  </a:lnTo>
                  <a:lnTo>
                    <a:pt x="480" y="42"/>
                  </a:lnTo>
                  <a:lnTo>
                    <a:pt x="480" y="36"/>
                  </a:lnTo>
                  <a:lnTo>
                    <a:pt x="174" y="36"/>
                  </a:lnTo>
                  <a:lnTo>
                    <a:pt x="168" y="30"/>
                  </a:lnTo>
                  <a:lnTo>
                    <a:pt x="156" y="30"/>
                  </a:lnTo>
                  <a:lnTo>
                    <a:pt x="132" y="18"/>
                  </a:lnTo>
                  <a:lnTo>
                    <a:pt x="126" y="6"/>
                  </a:lnTo>
                  <a:lnTo>
                    <a:pt x="120" y="0"/>
                  </a:lnTo>
                  <a:lnTo>
                    <a:pt x="90" y="0"/>
                  </a:lnTo>
                  <a:lnTo>
                    <a:pt x="90" y="6"/>
                  </a:lnTo>
                  <a:lnTo>
                    <a:pt x="72" y="24"/>
                  </a:lnTo>
                  <a:lnTo>
                    <a:pt x="42" y="24"/>
                  </a:lnTo>
                  <a:lnTo>
                    <a:pt x="36" y="18"/>
                  </a:lnTo>
                  <a:lnTo>
                    <a:pt x="18" y="24"/>
                  </a:lnTo>
                  <a:lnTo>
                    <a:pt x="0" y="24"/>
                  </a:lnTo>
                  <a:lnTo>
                    <a:pt x="6" y="96"/>
                  </a:lnTo>
                  <a:lnTo>
                    <a:pt x="12" y="108"/>
                  </a:lnTo>
                  <a:lnTo>
                    <a:pt x="30" y="126"/>
                  </a:lnTo>
                  <a:lnTo>
                    <a:pt x="36" y="138"/>
                  </a:lnTo>
                  <a:lnTo>
                    <a:pt x="54" y="162"/>
                  </a:lnTo>
                  <a:lnTo>
                    <a:pt x="72" y="192"/>
                  </a:lnTo>
                  <a:lnTo>
                    <a:pt x="96" y="228"/>
                  </a:lnTo>
                  <a:lnTo>
                    <a:pt x="102" y="258"/>
                  </a:lnTo>
                  <a:lnTo>
                    <a:pt x="102" y="276"/>
                  </a:lnTo>
                  <a:lnTo>
                    <a:pt x="114" y="294"/>
                  </a:lnTo>
                  <a:lnTo>
                    <a:pt x="120" y="312"/>
                  </a:lnTo>
                  <a:lnTo>
                    <a:pt x="138" y="348"/>
                  </a:lnTo>
                  <a:lnTo>
                    <a:pt x="156" y="366"/>
                  </a:lnTo>
                  <a:lnTo>
                    <a:pt x="156" y="390"/>
                  </a:lnTo>
                  <a:lnTo>
                    <a:pt x="162" y="396"/>
                  </a:lnTo>
                  <a:lnTo>
                    <a:pt x="174" y="402"/>
                  </a:lnTo>
                  <a:lnTo>
                    <a:pt x="180" y="414"/>
                  </a:lnTo>
                  <a:lnTo>
                    <a:pt x="192" y="420"/>
                  </a:lnTo>
                  <a:lnTo>
                    <a:pt x="198" y="432"/>
                  </a:lnTo>
                  <a:lnTo>
                    <a:pt x="198" y="582"/>
                  </a:lnTo>
                  <a:lnTo>
                    <a:pt x="222" y="630"/>
                  </a:lnTo>
                  <a:lnTo>
                    <a:pt x="222" y="678"/>
                  </a:lnTo>
                  <a:lnTo>
                    <a:pt x="216" y="678"/>
                  </a:lnTo>
                  <a:lnTo>
                    <a:pt x="228" y="726"/>
                  </a:lnTo>
                  <a:lnTo>
                    <a:pt x="228" y="762"/>
                  </a:lnTo>
                  <a:lnTo>
                    <a:pt x="240" y="762"/>
                  </a:lnTo>
                  <a:lnTo>
                    <a:pt x="240" y="804"/>
                  </a:lnTo>
                  <a:lnTo>
                    <a:pt x="252" y="810"/>
                  </a:lnTo>
                  <a:lnTo>
                    <a:pt x="258" y="816"/>
                  </a:lnTo>
                  <a:lnTo>
                    <a:pt x="258" y="846"/>
                  </a:lnTo>
                  <a:lnTo>
                    <a:pt x="264" y="858"/>
                  </a:lnTo>
                  <a:lnTo>
                    <a:pt x="270" y="864"/>
                  </a:lnTo>
                  <a:lnTo>
                    <a:pt x="276" y="876"/>
                  </a:lnTo>
                  <a:lnTo>
                    <a:pt x="282" y="894"/>
                  </a:lnTo>
                  <a:lnTo>
                    <a:pt x="282" y="900"/>
                  </a:lnTo>
                  <a:lnTo>
                    <a:pt x="288" y="912"/>
                  </a:lnTo>
                  <a:lnTo>
                    <a:pt x="294" y="918"/>
                  </a:lnTo>
                  <a:lnTo>
                    <a:pt x="318" y="930"/>
                  </a:lnTo>
                  <a:lnTo>
                    <a:pt x="324" y="936"/>
                  </a:lnTo>
                  <a:lnTo>
                    <a:pt x="330" y="936"/>
                  </a:lnTo>
                  <a:lnTo>
                    <a:pt x="330" y="942"/>
                  </a:lnTo>
                  <a:lnTo>
                    <a:pt x="348" y="930"/>
                  </a:lnTo>
                  <a:lnTo>
                    <a:pt x="348" y="924"/>
                  </a:lnTo>
                  <a:lnTo>
                    <a:pt x="354" y="918"/>
                  </a:lnTo>
                  <a:lnTo>
                    <a:pt x="360" y="906"/>
                  </a:lnTo>
                  <a:lnTo>
                    <a:pt x="360" y="900"/>
                  </a:lnTo>
                  <a:lnTo>
                    <a:pt x="366" y="89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1" name="Myanmar" descr="© INSCALE GmbH, 05.05.2010&#10;http://www.presentationload.com/">
              <a:extLst>
                <a:ext uri="{FF2B5EF4-FFF2-40B4-BE49-F238E27FC236}">
                  <a16:creationId xmlns:a16="http://schemas.microsoft.com/office/drawing/2014/main" id="{BAFDFC3E-5365-A3C4-239E-3F1AC6056AD2}"/>
                </a:ext>
              </a:extLst>
            </p:cNvPr>
            <p:cNvSpPr>
              <a:spLocks/>
            </p:cNvSpPr>
            <p:nvPr/>
          </p:nvSpPr>
          <p:spPr bwMode="gray">
            <a:xfrm>
              <a:off x="8639269" y="3300572"/>
              <a:ext cx="300584" cy="706280"/>
            </a:xfrm>
            <a:custGeom>
              <a:avLst/>
              <a:gdLst>
                <a:gd name="T0" fmla="*/ 2147483647 w 636"/>
                <a:gd name="T1" fmla="*/ 2147483647 h 1500"/>
                <a:gd name="T2" fmla="*/ 2147483647 w 636"/>
                <a:gd name="T3" fmla="*/ 2147483647 h 1500"/>
                <a:gd name="T4" fmla="*/ 2147483647 w 636"/>
                <a:gd name="T5" fmla="*/ 2147483647 h 1500"/>
                <a:gd name="T6" fmla="*/ 2147483647 w 636"/>
                <a:gd name="T7" fmla="*/ 2147483647 h 1500"/>
                <a:gd name="T8" fmla="*/ 2147483647 w 636"/>
                <a:gd name="T9" fmla="*/ 2147483647 h 1500"/>
                <a:gd name="T10" fmla="*/ 2147483647 w 636"/>
                <a:gd name="T11" fmla="*/ 2147483647 h 1500"/>
                <a:gd name="T12" fmla="*/ 2147483647 w 636"/>
                <a:gd name="T13" fmla="*/ 2147483647 h 1500"/>
                <a:gd name="T14" fmla="*/ 2147483647 w 636"/>
                <a:gd name="T15" fmla="*/ 2147483647 h 1500"/>
                <a:gd name="T16" fmla="*/ 2147483647 w 636"/>
                <a:gd name="T17" fmla="*/ 2147483647 h 1500"/>
                <a:gd name="T18" fmla="*/ 2147483647 w 636"/>
                <a:gd name="T19" fmla="*/ 2147483647 h 1500"/>
                <a:gd name="T20" fmla="*/ 2147483647 w 636"/>
                <a:gd name="T21" fmla="*/ 2147483647 h 1500"/>
                <a:gd name="T22" fmla="*/ 2147483647 w 636"/>
                <a:gd name="T23" fmla="*/ 2147483647 h 1500"/>
                <a:gd name="T24" fmla="*/ 2147483647 w 636"/>
                <a:gd name="T25" fmla="*/ 2147483647 h 1500"/>
                <a:gd name="T26" fmla="*/ 2147483647 w 636"/>
                <a:gd name="T27" fmla="*/ 2147483647 h 1500"/>
                <a:gd name="T28" fmla="*/ 2147483647 w 636"/>
                <a:gd name="T29" fmla="*/ 2147483647 h 1500"/>
                <a:gd name="T30" fmla="*/ 2147483647 w 636"/>
                <a:gd name="T31" fmla="*/ 2147483647 h 1500"/>
                <a:gd name="T32" fmla="*/ 2147483647 w 636"/>
                <a:gd name="T33" fmla="*/ 2147483647 h 1500"/>
                <a:gd name="T34" fmla="*/ 2147483647 w 636"/>
                <a:gd name="T35" fmla="*/ 2147483647 h 1500"/>
                <a:gd name="T36" fmla="*/ 2147483647 w 636"/>
                <a:gd name="T37" fmla="*/ 2147483647 h 1500"/>
                <a:gd name="T38" fmla="*/ 2147483647 w 636"/>
                <a:gd name="T39" fmla="*/ 2147483647 h 1500"/>
                <a:gd name="T40" fmla="*/ 2147483647 w 636"/>
                <a:gd name="T41" fmla="*/ 2147483647 h 1500"/>
                <a:gd name="T42" fmla="*/ 2147483647 w 636"/>
                <a:gd name="T43" fmla="*/ 2147483647 h 1500"/>
                <a:gd name="T44" fmla="*/ 2147483647 w 636"/>
                <a:gd name="T45" fmla="*/ 2147483647 h 1500"/>
                <a:gd name="T46" fmla="*/ 2147483647 w 636"/>
                <a:gd name="T47" fmla="*/ 2147483647 h 1500"/>
                <a:gd name="T48" fmla="*/ 2147483647 w 636"/>
                <a:gd name="T49" fmla="*/ 2147483647 h 1500"/>
                <a:gd name="T50" fmla="*/ 2147483647 w 636"/>
                <a:gd name="T51" fmla="*/ 2147483647 h 1500"/>
                <a:gd name="T52" fmla="*/ 2147483647 w 636"/>
                <a:gd name="T53" fmla="*/ 2147483647 h 1500"/>
                <a:gd name="T54" fmla="*/ 2147483647 w 636"/>
                <a:gd name="T55" fmla="*/ 2147483647 h 1500"/>
                <a:gd name="T56" fmla="*/ 2147483647 w 636"/>
                <a:gd name="T57" fmla="*/ 2147483647 h 1500"/>
                <a:gd name="T58" fmla="*/ 2147483647 w 636"/>
                <a:gd name="T59" fmla="*/ 2147483647 h 1500"/>
                <a:gd name="T60" fmla="*/ 2147483647 w 636"/>
                <a:gd name="T61" fmla="*/ 2147483647 h 1500"/>
                <a:gd name="T62" fmla="*/ 2147483647 w 636"/>
                <a:gd name="T63" fmla="*/ 2147483647 h 1500"/>
                <a:gd name="T64" fmla="*/ 2147483647 w 636"/>
                <a:gd name="T65" fmla="*/ 2147483647 h 1500"/>
                <a:gd name="T66" fmla="*/ 2147483647 w 636"/>
                <a:gd name="T67" fmla="*/ 2147483647 h 1500"/>
                <a:gd name="T68" fmla="*/ 2147483647 w 636"/>
                <a:gd name="T69" fmla="*/ 2147483647 h 1500"/>
                <a:gd name="T70" fmla="*/ 2147483647 w 636"/>
                <a:gd name="T71" fmla="*/ 2147483647 h 1500"/>
                <a:gd name="T72" fmla="*/ 2147483647 w 636"/>
                <a:gd name="T73" fmla="*/ 2147483647 h 1500"/>
                <a:gd name="T74" fmla="*/ 2147483647 w 636"/>
                <a:gd name="T75" fmla="*/ 2147483647 h 1500"/>
                <a:gd name="T76" fmla="*/ 2147483647 w 636"/>
                <a:gd name="T77" fmla="*/ 2147483647 h 1500"/>
                <a:gd name="T78" fmla="*/ 2147483647 w 636"/>
                <a:gd name="T79" fmla="*/ 2147483647 h 1500"/>
                <a:gd name="T80" fmla="*/ 2147483647 w 636"/>
                <a:gd name="T81" fmla="*/ 2147483647 h 1500"/>
                <a:gd name="T82" fmla="*/ 2147483647 w 636"/>
                <a:gd name="T83" fmla="*/ 2147483647 h 1500"/>
                <a:gd name="T84" fmla="*/ 2147483647 w 636"/>
                <a:gd name="T85" fmla="*/ 2147483647 h 1500"/>
                <a:gd name="T86" fmla="*/ 2147483647 w 636"/>
                <a:gd name="T87" fmla="*/ 0 h 1500"/>
                <a:gd name="T88" fmla="*/ 2147483647 w 636"/>
                <a:gd name="T89" fmla="*/ 2147483647 h 1500"/>
                <a:gd name="T90" fmla="*/ 2147483647 w 636"/>
                <a:gd name="T91" fmla="*/ 2147483647 h 1500"/>
                <a:gd name="T92" fmla="*/ 2147483647 w 636"/>
                <a:gd name="T93" fmla="*/ 2147483647 h 1500"/>
                <a:gd name="T94" fmla="*/ 2147483647 w 636"/>
                <a:gd name="T95" fmla="*/ 2147483647 h 1500"/>
                <a:gd name="T96" fmla="*/ 2147483647 w 636"/>
                <a:gd name="T97" fmla="*/ 2147483647 h 1500"/>
                <a:gd name="T98" fmla="*/ 2147483647 w 636"/>
                <a:gd name="T99" fmla="*/ 2147483647 h 1500"/>
                <a:gd name="T100" fmla="*/ 2147483647 w 636"/>
                <a:gd name="T101" fmla="*/ 2147483647 h 1500"/>
                <a:gd name="T102" fmla="*/ 2147483647 w 636"/>
                <a:gd name="T103" fmla="*/ 2147483647 h 1500"/>
                <a:gd name="T104" fmla="*/ 2147483647 w 636"/>
                <a:gd name="T105" fmla="*/ 2147483647 h 1500"/>
                <a:gd name="T106" fmla="*/ 2147483647 w 636"/>
                <a:gd name="T107" fmla="*/ 2147483647 h 1500"/>
                <a:gd name="T108" fmla="*/ 2147483647 w 636"/>
                <a:gd name="T109" fmla="*/ 2147483647 h 150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36"/>
                <a:gd name="T166" fmla="*/ 0 h 1500"/>
                <a:gd name="T167" fmla="*/ 636 w 636"/>
                <a:gd name="T168" fmla="*/ 1500 h 150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36" h="1500">
                  <a:moveTo>
                    <a:pt x="0" y="588"/>
                  </a:moveTo>
                  <a:lnTo>
                    <a:pt x="18" y="588"/>
                  </a:lnTo>
                  <a:lnTo>
                    <a:pt x="12" y="630"/>
                  </a:lnTo>
                  <a:lnTo>
                    <a:pt x="18" y="630"/>
                  </a:lnTo>
                  <a:lnTo>
                    <a:pt x="24" y="636"/>
                  </a:lnTo>
                  <a:lnTo>
                    <a:pt x="42" y="642"/>
                  </a:lnTo>
                  <a:lnTo>
                    <a:pt x="54" y="648"/>
                  </a:lnTo>
                  <a:lnTo>
                    <a:pt x="72" y="666"/>
                  </a:lnTo>
                  <a:lnTo>
                    <a:pt x="84" y="690"/>
                  </a:lnTo>
                  <a:lnTo>
                    <a:pt x="90" y="696"/>
                  </a:lnTo>
                  <a:lnTo>
                    <a:pt x="90" y="702"/>
                  </a:lnTo>
                  <a:lnTo>
                    <a:pt x="126" y="696"/>
                  </a:lnTo>
                  <a:lnTo>
                    <a:pt x="102" y="738"/>
                  </a:lnTo>
                  <a:lnTo>
                    <a:pt x="108" y="738"/>
                  </a:lnTo>
                  <a:lnTo>
                    <a:pt x="114" y="744"/>
                  </a:lnTo>
                  <a:lnTo>
                    <a:pt x="126" y="744"/>
                  </a:lnTo>
                  <a:lnTo>
                    <a:pt x="144" y="750"/>
                  </a:lnTo>
                  <a:lnTo>
                    <a:pt x="156" y="762"/>
                  </a:lnTo>
                  <a:lnTo>
                    <a:pt x="168" y="768"/>
                  </a:lnTo>
                  <a:lnTo>
                    <a:pt x="174" y="780"/>
                  </a:lnTo>
                  <a:lnTo>
                    <a:pt x="186" y="792"/>
                  </a:lnTo>
                  <a:lnTo>
                    <a:pt x="192" y="804"/>
                  </a:lnTo>
                  <a:lnTo>
                    <a:pt x="192" y="822"/>
                  </a:lnTo>
                  <a:lnTo>
                    <a:pt x="198" y="834"/>
                  </a:lnTo>
                  <a:lnTo>
                    <a:pt x="198" y="840"/>
                  </a:lnTo>
                  <a:lnTo>
                    <a:pt x="204" y="846"/>
                  </a:lnTo>
                  <a:lnTo>
                    <a:pt x="210" y="858"/>
                  </a:lnTo>
                  <a:lnTo>
                    <a:pt x="222" y="870"/>
                  </a:lnTo>
                  <a:lnTo>
                    <a:pt x="210" y="888"/>
                  </a:lnTo>
                  <a:lnTo>
                    <a:pt x="216" y="978"/>
                  </a:lnTo>
                  <a:lnTo>
                    <a:pt x="204" y="990"/>
                  </a:lnTo>
                  <a:lnTo>
                    <a:pt x="204" y="1002"/>
                  </a:lnTo>
                  <a:lnTo>
                    <a:pt x="222" y="1020"/>
                  </a:lnTo>
                  <a:lnTo>
                    <a:pt x="234" y="1020"/>
                  </a:lnTo>
                  <a:lnTo>
                    <a:pt x="246" y="1014"/>
                  </a:lnTo>
                  <a:lnTo>
                    <a:pt x="252" y="1008"/>
                  </a:lnTo>
                  <a:lnTo>
                    <a:pt x="258" y="1014"/>
                  </a:lnTo>
                  <a:lnTo>
                    <a:pt x="258" y="1020"/>
                  </a:lnTo>
                  <a:lnTo>
                    <a:pt x="276" y="1020"/>
                  </a:lnTo>
                  <a:lnTo>
                    <a:pt x="282" y="1014"/>
                  </a:lnTo>
                  <a:lnTo>
                    <a:pt x="294" y="1008"/>
                  </a:lnTo>
                  <a:lnTo>
                    <a:pt x="300" y="996"/>
                  </a:lnTo>
                  <a:lnTo>
                    <a:pt x="306" y="990"/>
                  </a:lnTo>
                  <a:lnTo>
                    <a:pt x="312" y="978"/>
                  </a:lnTo>
                  <a:lnTo>
                    <a:pt x="324" y="978"/>
                  </a:lnTo>
                  <a:lnTo>
                    <a:pt x="360" y="960"/>
                  </a:lnTo>
                  <a:lnTo>
                    <a:pt x="366" y="954"/>
                  </a:lnTo>
                  <a:lnTo>
                    <a:pt x="366" y="900"/>
                  </a:lnTo>
                  <a:lnTo>
                    <a:pt x="372" y="894"/>
                  </a:lnTo>
                  <a:lnTo>
                    <a:pt x="378" y="894"/>
                  </a:lnTo>
                  <a:lnTo>
                    <a:pt x="396" y="912"/>
                  </a:lnTo>
                  <a:lnTo>
                    <a:pt x="402" y="924"/>
                  </a:lnTo>
                  <a:lnTo>
                    <a:pt x="402" y="954"/>
                  </a:lnTo>
                  <a:lnTo>
                    <a:pt x="408" y="954"/>
                  </a:lnTo>
                  <a:lnTo>
                    <a:pt x="426" y="972"/>
                  </a:lnTo>
                  <a:lnTo>
                    <a:pt x="432" y="984"/>
                  </a:lnTo>
                  <a:lnTo>
                    <a:pt x="444" y="1014"/>
                  </a:lnTo>
                  <a:lnTo>
                    <a:pt x="450" y="1050"/>
                  </a:lnTo>
                  <a:lnTo>
                    <a:pt x="450" y="1074"/>
                  </a:lnTo>
                  <a:lnTo>
                    <a:pt x="456" y="1092"/>
                  </a:lnTo>
                  <a:lnTo>
                    <a:pt x="456" y="1128"/>
                  </a:lnTo>
                  <a:lnTo>
                    <a:pt x="462" y="1134"/>
                  </a:lnTo>
                  <a:lnTo>
                    <a:pt x="480" y="1170"/>
                  </a:lnTo>
                  <a:lnTo>
                    <a:pt x="486" y="1176"/>
                  </a:lnTo>
                  <a:lnTo>
                    <a:pt x="486" y="1182"/>
                  </a:lnTo>
                  <a:lnTo>
                    <a:pt x="528" y="1272"/>
                  </a:lnTo>
                  <a:lnTo>
                    <a:pt x="540" y="1320"/>
                  </a:lnTo>
                  <a:lnTo>
                    <a:pt x="522" y="1320"/>
                  </a:lnTo>
                  <a:lnTo>
                    <a:pt x="516" y="1326"/>
                  </a:lnTo>
                  <a:lnTo>
                    <a:pt x="516" y="1350"/>
                  </a:lnTo>
                  <a:lnTo>
                    <a:pt x="510" y="1362"/>
                  </a:lnTo>
                  <a:lnTo>
                    <a:pt x="510" y="1374"/>
                  </a:lnTo>
                  <a:lnTo>
                    <a:pt x="552" y="1362"/>
                  </a:lnTo>
                  <a:lnTo>
                    <a:pt x="540" y="1416"/>
                  </a:lnTo>
                  <a:lnTo>
                    <a:pt x="540" y="1428"/>
                  </a:lnTo>
                  <a:lnTo>
                    <a:pt x="534" y="1440"/>
                  </a:lnTo>
                  <a:lnTo>
                    <a:pt x="534" y="1464"/>
                  </a:lnTo>
                  <a:lnTo>
                    <a:pt x="540" y="1482"/>
                  </a:lnTo>
                  <a:lnTo>
                    <a:pt x="540" y="1488"/>
                  </a:lnTo>
                  <a:lnTo>
                    <a:pt x="546" y="1500"/>
                  </a:lnTo>
                  <a:lnTo>
                    <a:pt x="552" y="1488"/>
                  </a:lnTo>
                  <a:lnTo>
                    <a:pt x="558" y="1482"/>
                  </a:lnTo>
                  <a:lnTo>
                    <a:pt x="564" y="1470"/>
                  </a:lnTo>
                  <a:lnTo>
                    <a:pt x="564" y="1458"/>
                  </a:lnTo>
                  <a:lnTo>
                    <a:pt x="558" y="1452"/>
                  </a:lnTo>
                  <a:lnTo>
                    <a:pt x="558" y="1440"/>
                  </a:lnTo>
                  <a:lnTo>
                    <a:pt x="576" y="1422"/>
                  </a:lnTo>
                  <a:lnTo>
                    <a:pt x="594" y="1386"/>
                  </a:lnTo>
                  <a:lnTo>
                    <a:pt x="594" y="1368"/>
                  </a:lnTo>
                  <a:lnTo>
                    <a:pt x="600" y="1356"/>
                  </a:lnTo>
                  <a:lnTo>
                    <a:pt x="600" y="1326"/>
                  </a:lnTo>
                  <a:lnTo>
                    <a:pt x="594" y="1314"/>
                  </a:lnTo>
                  <a:lnTo>
                    <a:pt x="594" y="1290"/>
                  </a:lnTo>
                  <a:lnTo>
                    <a:pt x="570" y="1266"/>
                  </a:lnTo>
                  <a:lnTo>
                    <a:pt x="570" y="1242"/>
                  </a:lnTo>
                  <a:lnTo>
                    <a:pt x="564" y="1224"/>
                  </a:lnTo>
                  <a:lnTo>
                    <a:pt x="564" y="1194"/>
                  </a:lnTo>
                  <a:lnTo>
                    <a:pt x="558" y="1182"/>
                  </a:lnTo>
                  <a:lnTo>
                    <a:pt x="516" y="1140"/>
                  </a:lnTo>
                  <a:lnTo>
                    <a:pt x="510" y="1128"/>
                  </a:lnTo>
                  <a:lnTo>
                    <a:pt x="504" y="1122"/>
                  </a:lnTo>
                  <a:lnTo>
                    <a:pt x="498" y="1110"/>
                  </a:lnTo>
                  <a:lnTo>
                    <a:pt x="492" y="1104"/>
                  </a:lnTo>
                  <a:lnTo>
                    <a:pt x="492" y="1098"/>
                  </a:lnTo>
                  <a:lnTo>
                    <a:pt x="486" y="1092"/>
                  </a:lnTo>
                  <a:lnTo>
                    <a:pt x="504" y="1056"/>
                  </a:lnTo>
                  <a:lnTo>
                    <a:pt x="510" y="1050"/>
                  </a:lnTo>
                  <a:lnTo>
                    <a:pt x="516" y="1038"/>
                  </a:lnTo>
                  <a:lnTo>
                    <a:pt x="516" y="1014"/>
                  </a:lnTo>
                  <a:lnTo>
                    <a:pt x="510" y="1002"/>
                  </a:lnTo>
                  <a:lnTo>
                    <a:pt x="522" y="1002"/>
                  </a:lnTo>
                  <a:lnTo>
                    <a:pt x="528" y="996"/>
                  </a:lnTo>
                  <a:lnTo>
                    <a:pt x="528" y="978"/>
                  </a:lnTo>
                  <a:lnTo>
                    <a:pt x="522" y="972"/>
                  </a:lnTo>
                  <a:lnTo>
                    <a:pt x="516" y="978"/>
                  </a:lnTo>
                  <a:lnTo>
                    <a:pt x="510" y="978"/>
                  </a:lnTo>
                  <a:lnTo>
                    <a:pt x="504" y="972"/>
                  </a:lnTo>
                  <a:lnTo>
                    <a:pt x="498" y="960"/>
                  </a:lnTo>
                  <a:lnTo>
                    <a:pt x="498" y="942"/>
                  </a:lnTo>
                  <a:lnTo>
                    <a:pt x="504" y="942"/>
                  </a:lnTo>
                  <a:lnTo>
                    <a:pt x="504" y="936"/>
                  </a:lnTo>
                  <a:lnTo>
                    <a:pt x="498" y="930"/>
                  </a:lnTo>
                  <a:lnTo>
                    <a:pt x="486" y="924"/>
                  </a:lnTo>
                  <a:lnTo>
                    <a:pt x="474" y="912"/>
                  </a:lnTo>
                  <a:lnTo>
                    <a:pt x="462" y="906"/>
                  </a:lnTo>
                  <a:lnTo>
                    <a:pt x="444" y="888"/>
                  </a:lnTo>
                  <a:lnTo>
                    <a:pt x="438" y="876"/>
                  </a:lnTo>
                  <a:lnTo>
                    <a:pt x="438" y="870"/>
                  </a:lnTo>
                  <a:lnTo>
                    <a:pt x="432" y="870"/>
                  </a:lnTo>
                  <a:lnTo>
                    <a:pt x="438" y="846"/>
                  </a:lnTo>
                  <a:lnTo>
                    <a:pt x="426" y="840"/>
                  </a:lnTo>
                  <a:lnTo>
                    <a:pt x="402" y="816"/>
                  </a:lnTo>
                  <a:lnTo>
                    <a:pt x="402" y="810"/>
                  </a:lnTo>
                  <a:lnTo>
                    <a:pt x="426" y="810"/>
                  </a:lnTo>
                  <a:lnTo>
                    <a:pt x="426" y="792"/>
                  </a:lnTo>
                  <a:lnTo>
                    <a:pt x="408" y="774"/>
                  </a:lnTo>
                  <a:lnTo>
                    <a:pt x="408" y="768"/>
                  </a:lnTo>
                  <a:lnTo>
                    <a:pt x="414" y="762"/>
                  </a:lnTo>
                  <a:lnTo>
                    <a:pt x="420" y="762"/>
                  </a:lnTo>
                  <a:lnTo>
                    <a:pt x="426" y="756"/>
                  </a:lnTo>
                  <a:lnTo>
                    <a:pt x="426" y="708"/>
                  </a:lnTo>
                  <a:lnTo>
                    <a:pt x="456" y="708"/>
                  </a:lnTo>
                  <a:lnTo>
                    <a:pt x="468" y="714"/>
                  </a:lnTo>
                  <a:lnTo>
                    <a:pt x="480" y="714"/>
                  </a:lnTo>
                  <a:lnTo>
                    <a:pt x="486" y="708"/>
                  </a:lnTo>
                  <a:lnTo>
                    <a:pt x="492" y="696"/>
                  </a:lnTo>
                  <a:lnTo>
                    <a:pt x="498" y="690"/>
                  </a:lnTo>
                  <a:lnTo>
                    <a:pt x="498" y="684"/>
                  </a:lnTo>
                  <a:lnTo>
                    <a:pt x="522" y="684"/>
                  </a:lnTo>
                  <a:lnTo>
                    <a:pt x="528" y="660"/>
                  </a:lnTo>
                  <a:lnTo>
                    <a:pt x="534" y="660"/>
                  </a:lnTo>
                  <a:lnTo>
                    <a:pt x="540" y="654"/>
                  </a:lnTo>
                  <a:lnTo>
                    <a:pt x="564" y="654"/>
                  </a:lnTo>
                  <a:lnTo>
                    <a:pt x="564" y="642"/>
                  </a:lnTo>
                  <a:lnTo>
                    <a:pt x="582" y="624"/>
                  </a:lnTo>
                  <a:lnTo>
                    <a:pt x="594" y="624"/>
                  </a:lnTo>
                  <a:lnTo>
                    <a:pt x="600" y="618"/>
                  </a:lnTo>
                  <a:lnTo>
                    <a:pt x="594" y="612"/>
                  </a:lnTo>
                  <a:lnTo>
                    <a:pt x="600" y="600"/>
                  </a:lnTo>
                  <a:lnTo>
                    <a:pt x="600" y="588"/>
                  </a:lnTo>
                  <a:lnTo>
                    <a:pt x="636" y="570"/>
                  </a:lnTo>
                  <a:lnTo>
                    <a:pt x="636" y="552"/>
                  </a:lnTo>
                  <a:lnTo>
                    <a:pt x="630" y="546"/>
                  </a:lnTo>
                  <a:lnTo>
                    <a:pt x="618" y="546"/>
                  </a:lnTo>
                  <a:lnTo>
                    <a:pt x="600" y="564"/>
                  </a:lnTo>
                  <a:lnTo>
                    <a:pt x="600" y="570"/>
                  </a:lnTo>
                  <a:lnTo>
                    <a:pt x="558" y="570"/>
                  </a:lnTo>
                  <a:lnTo>
                    <a:pt x="558" y="552"/>
                  </a:lnTo>
                  <a:lnTo>
                    <a:pt x="546" y="552"/>
                  </a:lnTo>
                  <a:lnTo>
                    <a:pt x="534" y="522"/>
                  </a:lnTo>
                  <a:lnTo>
                    <a:pt x="480" y="516"/>
                  </a:lnTo>
                  <a:lnTo>
                    <a:pt x="486" y="504"/>
                  </a:lnTo>
                  <a:lnTo>
                    <a:pt x="486" y="498"/>
                  </a:lnTo>
                  <a:lnTo>
                    <a:pt x="492" y="492"/>
                  </a:lnTo>
                  <a:lnTo>
                    <a:pt x="492" y="480"/>
                  </a:lnTo>
                  <a:lnTo>
                    <a:pt x="480" y="468"/>
                  </a:lnTo>
                  <a:lnTo>
                    <a:pt x="486" y="462"/>
                  </a:lnTo>
                  <a:lnTo>
                    <a:pt x="498" y="462"/>
                  </a:lnTo>
                  <a:lnTo>
                    <a:pt x="504" y="456"/>
                  </a:lnTo>
                  <a:lnTo>
                    <a:pt x="504" y="450"/>
                  </a:lnTo>
                  <a:lnTo>
                    <a:pt x="498" y="444"/>
                  </a:lnTo>
                  <a:lnTo>
                    <a:pt x="486" y="438"/>
                  </a:lnTo>
                  <a:lnTo>
                    <a:pt x="456" y="438"/>
                  </a:lnTo>
                  <a:lnTo>
                    <a:pt x="444" y="396"/>
                  </a:lnTo>
                  <a:lnTo>
                    <a:pt x="420" y="378"/>
                  </a:lnTo>
                  <a:lnTo>
                    <a:pt x="450" y="354"/>
                  </a:lnTo>
                  <a:lnTo>
                    <a:pt x="390" y="354"/>
                  </a:lnTo>
                  <a:lnTo>
                    <a:pt x="384" y="360"/>
                  </a:lnTo>
                  <a:lnTo>
                    <a:pt x="372" y="360"/>
                  </a:lnTo>
                  <a:lnTo>
                    <a:pt x="366" y="366"/>
                  </a:lnTo>
                  <a:lnTo>
                    <a:pt x="354" y="372"/>
                  </a:lnTo>
                  <a:lnTo>
                    <a:pt x="366" y="354"/>
                  </a:lnTo>
                  <a:lnTo>
                    <a:pt x="360" y="342"/>
                  </a:lnTo>
                  <a:lnTo>
                    <a:pt x="342" y="324"/>
                  </a:lnTo>
                  <a:lnTo>
                    <a:pt x="342" y="306"/>
                  </a:lnTo>
                  <a:lnTo>
                    <a:pt x="354" y="306"/>
                  </a:lnTo>
                  <a:lnTo>
                    <a:pt x="348" y="276"/>
                  </a:lnTo>
                  <a:lnTo>
                    <a:pt x="360" y="276"/>
                  </a:lnTo>
                  <a:lnTo>
                    <a:pt x="366" y="270"/>
                  </a:lnTo>
                  <a:lnTo>
                    <a:pt x="366" y="234"/>
                  </a:lnTo>
                  <a:lnTo>
                    <a:pt x="372" y="240"/>
                  </a:lnTo>
                  <a:lnTo>
                    <a:pt x="384" y="240"/>
                  </a:lnTo>
                  <a:lnTo>
                    <a:pt x="390" y="234"/>
                  </a:lnTo>
                  <a:lnTo>
                    <a:pt x="396" y="222"/>
                  </a:lnTo>
                  <a:lnTo>
                    <a:pt x="396" y="216"/>
                  </a:lnTo>
                  <a:lnTo>
                    <a:pt x="378" y="198"/>
                  </a:lnTo>
                  <a:lnTo>
                    <a:pt x="390" y="198"/>
                  </a:lnTo>
                  <a:lnTo>
                    <a:pt x="396" y="192"/>
                  </a:lnTo>
                  <a:lnTo>
                    <a:pt x="408" y="192"/>
                  </a:lnTo>
                  <a:lnTo>
                    <a:pt x="396" y="132"/>
                  </a:lnTo>
                  <a:lnTo>
                    <a:pt x="384" y="108"/>
                  </a:lnTo>
                  <a:lnTo>
                    <a:pt x="384" y="78"/>
                  </a:lnTo>
                  <a:lnTo>
                    <a:pt x="378" y="72"/>
                  </a:lnTo>
                  <a:lnTo>
                    <a:pt x="342" y="72"/>
                  </a:lnTo>
                  <a:lnTo>
                    <a:pt x="342" y="66"/>
                  </a:lnTo>
                  <a:lnTo>
                    <a:pt x="336" y="60"/>
                  </a:lnTo>
                  <a:lnTo>
                    <a:pt x="318" y="24"/>
                  </a:lnTo>
                  <a:lnTo>
                    <a:pt x="306" y="18"/>
                  </a:lnTo>
                  <a:lnTo>
                    <a:pt x="300" y="6"/>
                  </a:lnTo>
                  <a:lnTo>
                    <a:pt x="294" y="0"/>
                  </a:lnTo>
                  <a:lnTo>
                    <a:pt x="288" y="0"/>
                  </a:lnTo>
                  <a:lnTo>
                    <a:pt x="282" y="18"/>
                  </a:lnTo>
                  <a:lnTo>
                    <a:pt x="282" y="48"/>
                  </a:lnTo>
                  <a:lnTo>
                    <a:pt x="276" y="48"/>
                  </a:lnTo>
                  <a:lnTo>
                    <a:pt x="270" y="54"/>
                  </a:lnTo>
                  <a:lnTo>
                    <a:pt x="258" y="60"/>
                  </a:lnTo>
                  <a:lnTo>
                    <a:pt x="246" y="72"/>
                  </a:lnTo>
                  <a:lnTo>
                    <a:pt x="252" y="84"/>
                  </a:lnTo>
                  <a:lnTo>
                    <a:pt x="258" y="90"/>
                  </a:lnTo>
                  <a:lnTo>
                    <a:pt x="270" y="96"/>
                  </a:lnTo>
                  <a:lnTo>
                    <a:pt x="276" y="102"/>
                  </a:lnTo>
                  <a:lnTo>
                    <a:pt x="276" y="108"/>
                  </a:lnTo>
                  <a:lnTo>
                    <a:pt x="258" y="108"/>
                  </a:lnTo>
                  <a:lnTo>
                    <a:pt x="252" y="102"/>
                  </a:lnTo>
                  <a:lnTo>
                    <a:pt x="216" y="102"/>
                  </a:lnTo>
                  <a:lnTo>
                    <a:pt x="204" y="108"/>
                  </a:lnTo>
                  <a:lnTo>
                    <a:pt x="198" y="108"/>
                  </a:lnTo>
                  <a:lnTo>
                    <a:pt x="198" y="126"/>
                  </a:lnTo>
                  <a:lnTo>
                    <a:pt x="186" y="138"/>
                  </a:lnTo>
                  <a:lnTo>
                    <a:pt x="174" y="144"/>
                  </a:lnTo>
                  <a:lnTo>
                    <a:pt x="162" y="144"/>
                  </a:lnTo>
                  <a:lnTo>
                    <a:pt x="156" y="150"/>
                  </a:lnTo>
                  <a:lnTo>
                    <a:pt x="150" y="150"/>
                  </a:lnTo>
                  <a:lnTo>
                    <a:pt x="150" y="174"/>
                  </a:lnTo>
                  <a:lnTo>
                    <a:pt x="156" y="180"/>
                  </a:lnTo>
                  <a:lnTo>
                    <a:pt x="156" y="186"/>
                  </a:lnTo>
                  <a:lnTo>
                    <a:pt x="162" y="192"/>
                  </a:lnTo>
                  <a:lnTo>
                    <a:pt x="162" y="204"/>
                  </a:lnTo>
                  <a:lnTo>
                    <a:pt x="144" y="234"/>
                  </a:lnTo>
                  <a:lnTo>
                    <a:pt x="138" y="240"/>
                  </a:lnTo>
                  <a:lnTo>
                    <a:pt x="126" y="246"/>
                  </a:lnTo>
                  <a:lnTo>
                    <a:pt x="126" y="264"/>
                  </a:lnTo>
                  <a:lnTo>
                    <a:pt x="132" y="276"/>
                  </a:lnTo>
                  <a:lnTo>
                    <a:pt x="138" y="282"/>
                  </a:lnTo>
                  <a:lnTo>
                    <a:pt x="120" y="336"/>
                  </a:lnTo>
                  <a:lnTo>
                    <a:pt x="120" y="372"/>
                  </a:lnTo>
                  <a:lnTo>
                    <a:pt x="108" y="372"/>
                  </a:lnTo>
                  <a:lnTo>
                    <a:pt x="96" y="366"/>
                  </a:lnTo>
                  <a:lnTo>
                    <a:pt x="42" y="366"/>
                  </a:lnTo>
                  <a:lnTo>
                    <a:pt x="48" y="366"/>
                  </a:lnTo>
                  <a:lnTo>
                    <a:pt x="66" y="384"/>
                  </a:lnTo>
                  <a:lnTo>
                    <a:pt x="72" y="432"/>
                  </a:lnTo>
                  <a:lnTo>
                    <a:pt x="66" y="432"/>
                  </a:lnTo>
                  <a:lnTo>
                    <a:pt x="48" y="450"/>
                  </a:lnTo>
                  <a:lnTo>
                    <a:pt x="54" y="462"/>
                  </a:lnTo>
                  <a:lnTo>
                    <a:pt x="54" y="486"/>
                  </a:lnTo>
                  <a:lnTo>
                    <a:pt x="72" y="504"/>
                  </a:lnTo>
                  <a:lnTo>
                    <a:pt x="72" y="516"/>
                  </a:lnTo>
                  <a:lnTo>
                    <a:pt x="60" y="516"/>
                  </a:lnTo>
                  <a:lnTo>
                    <a:pt x="54" y="510"/>
                  </a:lnTo>
                  <a:lnTo>
                    <a:pt x="48" y="510"/>
                  </a:lnTo>
                  <a:lnTo>
                    <a:pt x="48" y="534"/>
                  </a:lnTo>
                  <a:lnTo>
                    <a:pt x="30" y="516"/>
                  </a:lnTo>
                  <a:lnTo>
                    <a:pt x="42" y="576"/>
                  </a:lnTo>
                  <a:lnTo>
                    <a:pt x="6" y="570"/>
                  </a:lnTo>
                  <a:lnTo>
                    <a:pt x="6" y="576"/>
                  </a:lnTo>
                  <a:lnTo>
                    <a:pt x="0" y="58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2" name="Mozambique" descr="© INSCALE GmbH, 05.05.2010&#10;http://www.presentationload.com/">
              <a:extLst>
                <a:ext uri="{FF2B5EF4-FFF2-40B4-BE49-F238E27FC236}">
                  <a16:creationId xmlns:a16="http://schemas.microsoft.com/office/drawing/2014/main" id="{FBE6492B-1E93-78BB-0DF8-CD4523E2F663}"/>
                </a:ext>
              </a:extLst>
            </p:cNvPr>
            <p:cNvSpPr>
              <a:spLocks/>
            </p:cNvSpPr>
            <p:nvPr/>
          </p:nvSpPr>
          <p:spPr bwMode="gray">
            <a:xfrm>
              <a:off x="6605258" y="4783206"/>
              <a:ext cx="359594" cy="630672"/>
            </a:xfrm>
            <a:custGeom>
              <a:avLst/>
              <a:gdLst>
                <a:gd name="T0" fmla="*/ 2147483647 w 762"/>
                <a:gd name="T1" fmla="*/ 2147483647 h 1338"/>
                <a:gd name="T2" fmla="*/ 2147483647 w 762"/>
                <a:gd name="T3" fmla="*/ 2147483647 h 1338"/>
                <a:gd name="T4" fmla="*/ 2147483647 w 762"/>
                <a:gd name="T5" fmla="*/ 2147483647 h 1338"/>
                <a:gd name="T6" fmla="*/ 2147483647 w 762"/>
                <a:gd name="T7" fmla="*/ 2147483647 h 1338"/>
                <a:gd name="T8" fmla="*/ 2147483647 w 762"/>
                <a:gd name="T9" fmla="*/ 2147483647 h 1338"/>
                <a:gd name="T10" fmla="*/ 2147483647 w 762"/>
                <a:gd name="T11" fmla="*/ 2147483647 h 1338"/>
                <a:gd name="T12" fmla="*/ 2147483647 w 762"/>
                <a:gd name="T13" fmla="*/ 2147483647 h 1338"/>
                <a:gd name="T14" fmla="*/ 2147483647 w 762"/>
                <a:gd name="T15" fmla="*/ 2147483647 h 1338"/>
                <a:gd name="T16" fmla="*/ 2147483647 w 762"/>
                <a:gd name="T17" fmla="*/ 2147483647 h 1338"/>
                <a:gd name="T18" fmla="*/ 2147483647 w 762"/>
                <a:gd name="T19" fmla="*/ 2147483647 h 1338"/>
                <a:gd name="T20" fmla="*/ 2147483647 w 762"/>
                <a:gd name="T21" fmla="*/ 2147483647 h 1338"/>
                <a:gd name="T22" fmla="*/ 2147483647 w 762"/>
                <a:gd name="T23" fmla="*/ 2147483647 h 1338"/>
                <a:gd name="T24" fmla="*/ 2147483647 w 762"/>
                <a:gd name="T25" fmla="*/ 2147483647 h 1338"/>
                <a:gd name="T26" fmla="*/ 2147483647 w 762"/>
                <a:gd name="T27" fmla="*/ 2147483647 h 1338"/>
                <a:gd name="T28" fmla="*/ 2147483647 w 762"/>
                <a:gd name="T29" fmla="*/ 2147483647 h 1338"/>
                <a:gd name="T30" fmla="*/ 2147483647 w 762"/>
                <a:gd name="T31" fmla="*/ 2147483647 h 1338"/>
                <a:gd name="T32" fmla="*/ 2147483647 w 762"/>
                <a:gd name="T33" fmla="*/ 2147483647 h 1338"/>
                <a:gd name="T34" fmla="*/ 2147483647 w 762"/>
                <a:gd name="T35" fmla="*/ 2147483647 h 1338"/>
                <a:gd name="T36" fmla="*/ 2147483647 w 762"/>
                <a:gd name="T37" fmla="*/ 2147483647 h 1338"/>
                <a:gd name="T38" fmla="*/ 2147483647 w 762"/>
                <a:gd name="T39" fmla="*/ 2147483647 h 1338"/>
                <a:gd name="T40" fmla="*/ 2147483647 w 762"/>
                <a:gd name="T41" fmla="*/ 2147483647 h 1338"/>
                <a:gd name="T42" fmla="*/ 2147483647 w 762"/>
                <a:gd name="T43" fmla="*/ 2147483647 h 1338"/>
                <a:gd name="T44" fmla="*/ 2147483647 w 762"/>
                <a:gd name="T45" fmla="*/ 2147483647 h 1338"/>
                <a:gd name="T46" fmla="*/ 2147483647 w 762"/>
                <a:gd name="T47" fmla="*/ 2147483647 h 1338"/>
                <a:gd name="T48" fmla="*/ 2147483647 w 762"/>
                <a:gd name="T49" fmla="*/ 2147483647 h 1338"/>
                <a:gd name="T50" fmla="*/ 2147483647 w 762"/>
                <a:gd name="T51" fmla="*/ 2147483647 h 1338"/>
                <a:gd name="T52" fmla="*/ 2147483647 w 762"/>
                <a:gd name="T53" fmla="*/ 2147483647 h 1338"/>
                <a:gd name="T54" fmla="*/ 2147483647 w 762"/>
                <a:gd name="T55" fmla="*/ 2147483647 h 1338"/>
                <a:gd name="T56" fmla="*/ 0 w 762"/>
                <a:gd name="T57" fmla="*/ 2147483647 h 1338"/>
                <a:gd name="T58" fmla="*/ 2147483647 w 762"/>
                <a:gd name="T59" fmla="*/ 2147483647 h 1338"/>
                <a:gd name="T60" fmla="*/ 2147483647 w 762"/>
                <a:gd name="T61" fmla="*/ 2147483647 h 1338"/>
                <a:gd name="T62" fmla="*/ 2147483647 w 762"/>
                <a:gd name="T63" fmla="*/ 2147483647 h 1338"/>
                <a:gd name="T64" fmla="*/ 2147483647 w 762"/>
                <a:gd name="T65" fmla="*/ 2147483647 h 1338"/>
                <a:gd name="T66" fmla="*/ 2147483647 w 762"/>
                <a:gd name="T67" fmla="*/ 2147483647 h 1338"/>
                <a:gd name="T68" fmla="*/ 2147483647 w 762"/>
                <a:gd name="T69" fmla="*/ 2147483647 h 1338"/>
                <a:gd name="T70" fmla="*/ 2147483647 w 762"/>
                <a:gd name="T71" fmla="*/ 2147483647 h 1338"/>
                <a:gd name="T72" fmla="*/ 2147483647 w 762"/>
                <a:gd name="T73" fmla="*/ 2147483647 h 1338"/>
                <a:gd name="T74" fmla="*/ 2147483647 w 762"/>
                <a:gd name="T75" fmla="*/ 2147483647 h 1338"/>
                <a:gd name="T76" fmla="*/ 2147483647 w 762"/>
                <a:gd name="T77" fmla="*/ 2147483647 h 1338"/>
                <a:gd name="T78" fmla="*/ 2147483647 w 762"/>
                <a:gd name="T79" fmla="*/ 2147483647 h 1338"/>
                <a:gd name="T80" fmla="*/ 2147483647 w 762"/>
                <a:gd name="T81" fmla="*/ 2147483647 h 1338"/>
                <a:gd name="T82" fmla="*/ 2147483647 w 762"/>
                <a:gd name="T83" fmla="*/ 2147483647 h 1338"/>
                <a:gd name="T84" fmla="*/ 2147483647 w 762"/>
                <a:gd name="T85" fmla="*/ 2147483647 h 1338"/>
                <a:gd name="T86" fmla="*/ 2147483647 w 762"/>
                <a:gd name="T87" fmla="*/ 2147483647 h 1338"/>
                <a:gd name="T88" fmla="*/ 2147483647 w 762"/>
                <a:gd name="T89" fmla="*/ 2147483647 h 1338"/>
                <a:gd name="T90" fmla="*/ 2147483647 w 762"/>
                <a:gd name="T91" fmla="*/ 2147483647 h 1338"/>
                <a:gd name="T92" fmla="*/ 2147483647 w 762"/>
                <a:gd name="T93" fmla="*/ 2147483647 h 1338"/>
                <a:gd name="T94" fmla="*/ 2147483647 w 762"/>
                <a:gd name="T95" fmla="*/ 2147483647 h 1338"/>
                <a:gd name="T96" fmla="*/ 2147483647 w 762"/>
                <a:gd name="T97" fmla="*/ 2147483647 h 1338"/>
                <a:gd name="T98" fmla="*/ 2147483647 w 762"/>
                <a:gd name="T99" fmla="*/ 2147483647 h 1338"/>
                <a:gd name="T100" fmla="*/ 2147483647 w 762"/>
                <a:gd name="T101" fmla="*/ 2147483647 h 1338"/>
                <a:gd name="T102" fmla="*/ 2147483647 w 762"/>
                <a:gd name="T103" fmla="*/ 2147483647 h 1338"/>
                <a:gd name="T104" fmla="*/ 2147483647 w 762"/>
                <a:gd name="T105" fmla="*/ 2147483647 h 1338"/>
                <a:gd name="T106" fmla="*/ 2147483647 w 762"/>
                <a:gd name="T107" fmla="*/ 2147483647 h 1338"/>
                <a:gd name="T108" fmla="*/ 2147483647 w 762"/>
                <a:gd name="T109" fmla="*/ 2147483647 h 1338"/>
                <a:gd name="T110" fmla="*/ 2147483647 w 762"/>
                <a:gd name="T111" fmla="*/ 2147483647 h 1338"/>
                <a:gd name="T112" fmla="*/ 2147483647 w 762"/>
                <a:gd name="T113" fmla="*/ 2147483647 h 1338"/>
                <a:gd name="T114" fmla="*/ 2147483647 w 762"/>
                <a:gd name="T115" fmla="*/ 2147483647 h 1338"/>
                <a:gd name="T116" fmla="*/ 2147483647 w 762"/>
                <a:gd name="T117" fmla="*/ 2147483647 h 1338"/>
                <a:gd name="T118" fmla="*/ 2147483647 w 762"/>
                <a:gd name="T119" fmla="*/ 2147483647 h 1338"/>
                <a:gd name="T120" fmla="*/ 2147483647 w 762"/>
                <a:gd name="T121" fmla="*/ 2147483647 h 1338"/>
                <a:gd name="T122" fmla="*/ 2147483647 w 762"/>
                <a:gd name="T123" fmla="*/ 2147483647 h 133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62"/>
                <a:gd name="T187" fmla="*/ 0 h 1338"/>
                <a:gd name="T188" fmla="*/ 762 w 762"/>
                <a:gd name="T189" fmla="*/ 1338 h 133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62" h="1338">
                  <a:moveTo>
                    <a:pt x="762" y="342"/>
                  </a:moveTo>
                  <a:lnTo>
                    <a:pt x="762" y="324"/>
                  </a:lnTo>
                  <a:lnTo>
                    <a:pt x="756" y="318"/>
                  </a:lnTo>
                  <a:lnTo>
                    <a:pt x="744" y="318"/>
                  </a:lnTo>
                  <a:lnTo>
                    <a:pt x="744" y="258"/>
                  </a:lnTo>
                  <a:lnTo>
                    <a:pt x="732" y="246"/>
                  </a:lnTo>
                  <a:lnTo>
                    <a:pt x="750" y="234"/>
                  </a:lnTo>
                  <a:lnTo>
                    <a:pt x="738" y="186"/>
                  </a:lnTo>
                  <a:lnTo>
                    <a:pt x="750" y="156"/>
                  </a:lnTo>
                  <a:lnTo>
                    <a:pt x="738" y="120"/>
                  </a:lnTo>
                  <a:lnTo>
                    <a:pt x="738" y="108"/>
                  </a:lnTo>
                  <a:lnTo>
                    <a:pt x="750" y="72"/>
                  </a:lnTo>
                  <a:lnTo>
                    <a:pt x="756" y="42"/>
                  </a:lnTo>
                  <a:lnTo>
                    <a:pt x="756" y="12"/>
                  </a:lnTo>
                  <a:lnTo>
                    <a:pt x="744" y="0"/>
                  </a:lnTo>
                  <a:lnTo>
                    <a:pt x="666" y="54"/>
                  </a:lnTo>
                  <a:lnTo>
                    <a:pt x="636" y="60"/>
                  </a:lnTo>
                  <a:lnTo>
                    <a:pt x="630" y="60"/>
                  </a:lnTo>
                  <a:lnTo>
                    <a:pt x="618" y="72"/>
                  </a:lnTo>
                  <a:lnTo>
                    <a:pt x="606" y="78"/>
                  </a:lnTo>
                  <a:lnTo>
                    <a:pt x="594" y="78"/>
                  </a:lnTo>
                  <a:lnTo>
                    <a:pt x="594" y="72"/>
                  </a:lnTo>
                  <a:lnTo>
                    <a:pt x="588" y="66"/>
                  </a:lnTo>
                  <a:lnTo>
                    <a:pt x="564" y="66"/>
                  </a:lnTo>
                  <a:lnTo>
                    <a:pt x="558" y="72"/>
                  </a:lnTo>
                  <a:lnTo>
                    <a:pt x="552" y="84"/>
                  </a:lnTo>
                  <a:lnTo>
                    <a:pt x="540" y="90"/>
                  </a:lnTo>
                  <a:lnTo>
                    <a:pt x="528" y="102"/>
                  </a:lnTo>
                  <a:lnTo>
                    <a:pt x="510" y="102"/>
                  </a:lnTo>
                  <a:lnTo>
                    <a:pt x="498" y="96"/>
                  </a:lnTo>
                  <a:lnTo>
                    <a:pt x="492" y="90"/>
                  </a:lnTo>
                  <a:lnTo>
                    <a:pt x="486" y="90"/>
                  </a:lnTo>
                  <a:lnTo>
                    <a:pt x="468" y="108"/>
                  </a:lnTo>
                  <a:lnTo>
                    <a:pt x="456" y="108"/>
                  </a:lnTo>
                  <a:lnTo>
                    <a:pt x="450" y="102"/>
                  </a:lnTo>
                  <a:lnTo>
                    <a:pt x="438" y="96"/>
                  </a:lnTo>
                  <a:lnTo>
                    <a:pt x="432" y="84"/>
                  </a:lnTo>
                  <a:lnTo>
                    <a:pt x="420" y="78"/>
                  </a:lnTo>
                  <a:lnTo>
                    <a:pt x="408" y="78"/>
                  </a:lnTo>
                  <a:lnTo>
                    <a:pt x="396" y="90"/>
                  </a:lnTo>
                  <a:lnTo>
                    <a:pt x="390" y="90"/>
                  </a:lnTo>
                  <a:lnTo>
                    <a:pt x="384" y="96"/>
                  </a:lnTo>
                  <a:lnTo>
                    <a:pt x="354" y="96"/>
                  </a:lnTo>
                  <a:lnTo>
                    <a:pt x="354" y="114"/>
                  </a:lnTo>
                  <a:lnTo>
                    <a:pt x="330" y="138"/>
                  </a:lnTo>
                  <a:lnTo>
                    <a:pt x="330" y="150"/>
                  </a:lnTo>
                  <a:lnTo>
                    <a:pt x="342" y="162"/>
                  </a:lnTo>
                  <a:lnTo>
                    <a:pt x="348" y="174"/>
                  </a:lnTo>
                  <a:lnTo>
                    <a:pt x="348" y="204"/>
                  </a:lnTo>
                  <a:lnTo>
                    <a:pt x="342" y="216"/>
                  </a:lnTo>
                  <a:lnTo>
                    <a:pt x="336" y="234"/>
                  </a:lnTo>
                  <a:lnTo>
                    <a:pt x="336" y="246"/>
                  </a:lnTo>
                  <a:lnTo>
                    <a:pt x="342" y="246"/>
                  </a:lnTo>
                  <a:lnTo>
                    <a:pt x="342" y="252"/>
                  </a:lnTo>
                  <a:lnTo>
                    <a:pt x="348" y="252"/>
                  </a:lnTo>
                  <a:lnTo>
                    <a:pt x="372" y="276"/>
                  </a:lnTo>
                  <a:lnTo>
                    <a:pt x="384" y="300"/>
                  </a:lnTo>
                  <a:lnTo>
                    <a:pt x="390" y="306"/>
                  </a:lnTo>
                  <a:lnTo>
                    <a:pt x="396" y="318"/>
                  </a:lnTo>
                  <a:lnTo>
                    <a:pt x="408" y="336"/>
                  </a:lnTo>
                  <a:lnTo>
                    <a:pt x="420" y="348"/>
                  </a:lnTo>
                  <a:lnTo>
                    <a:pt x="420" y="366"/>
                  </a:lnTo>
                  <a:lnTo>
                    <a:pt x="414" y="372"/>
                  </a:lnTo>
                  <a:lnTo>
                    <a:pt x="408" y="384"/>
                  </a:lnTo>
                  <a:lnTo>
                    <a:pt x="402" y="390"/>
                  </a:lnTo>
                  <a:lnTo>
                    <a:pt x="402" y="450"/>
                  </a:lnTo>
                  <a:lnTo>
                    <a:pt x="396" y="456"/>
                  </a:lnTo>
                  <a:lnTo>
                    <a:pt x="372" y="456"/>
                  </a:lnTo>
                  <a:lnTo>
                    <a:pt x="360" y="462"/>
                  </a:lnTo>
                  <a:lnTo>
                    <a:pt x="354" y="474"/>
                  </a:lnTo>
                  <a:lnTo>
                    <a:pt x="354" y="492"/>
                  </a:lnTo>
                  <a:lnTo>
                    <a:pt x="360" y="492"/>
                  </a:lnTo>
                  <a:lnTo>
                    <a:pt x="366" y="498"/>
                  </a:lnTo>
                  <a:lnTo>
                    <a:pt x="366" y="528"/>
                  </a:lnTo>
                  <a:lnTo>
                    <a:pt x="354" y="534"/>
                  </a:lnTo>
                  <a:lnTo>
                    <a:pt x="348" y="540"/>
                  </a:lnTo>
                  <a:lnTo>
                    <a:pt x="342" y="534"/>
                  </a:lnTo>
                  <a:lnTo>
                    <a:pt x="342" y="522"/>
                  </a:lnTo>
                  <a:lnTo>
                    <a:pt x="348" y="516"/>
                  </a:lnTo>
                  <a:lnTo>
                    <a:pt x="348" y="504"/>
                  </a:lnTo>
                  <a:lnTo>
                    <a:pt x="336" y="498"/>
                  </a:lnTo>
                  <a:lnTo>
                    <a:pt x="330" y="492"/>
                  </a:lnTo>
                  <a:lnTo>
                    <a:pt x="318" y="486"/>
                  </a:lnTo>
                  <a:lnTo>
                    <a:pt x="312" y="480"/>
                  </a:lnTo>
                  <a:lnTo>
                    <a:pt x="300" y="474"/>
                  </a:lnTo>
                  <a:lnTo>
                    <a:pt x="300" y="444"/>
                  </a:lnTo>
                  <a:lnTo>
                    <a:pt x="288" y="444"/>
                  </a:lnTo>
                  <a:lnTo>
                    <a:pt x="288" y="438"/>
                  </a:lnTo>
                  <a:lnTo>
                    <a:pt x="294" y="432"/>
                  </a:lnTo>
                  <a:lnTo>
                    <a:pt x="306" y="426"/>
                  </a:lnTo>
                  <a:lnTo>
                    <a:pt x="312" y="420"/>
                  </a:lnTo>
                  <a:lnTo>
                    <a:pt x="300" y="402"/>
                  </a:lnTo>
                  <a:lnTo>
                    <a:pt x="312" y="396"/>
                  </a:lnTo>
                  <a:lnTo>
                    <a:pt x="318" y="366"/>
                  </a:lnTo>
                  <a:lnTo>
                    <a:pt x="312" y="366"/>
                  </a:lnTo>
                  <a:lnTo>
                    <a:pt x="312" y="330"/>
                  </a:lnTo>
                  <a:lnTo>
                    <a:pt x="306" y="324"/>
                  </a:lnTo>
                  <a:lnTo>
                    <a:pt x="288" y="324"/>
                  </a:lnTo>
                  <a:lnTo>
                    <a:pt x="282" y="330"/>
                  </a:lnTo>
                  <a:lnTo>
                    <a:pt x="252" y="330"/>
                  </a:lnTo>
                  <a:lnTo>
                    <a:pt x="222" y="282"/>
                  </a:lnTo>
                  <a:lnTo>
                    <a:pt x="216" y="282"/>
                  </a:lnTo>
                  <a:lnTo>
                    <a:pt x="210" y="288"/>
                  </a:lnTo>
                  <a:lnTo>
                    <a:pt x="192" y="294"/>
                  </a:lnTo>
                  <a:lnTo>
                    <a:pt x="180" y="300"/>
                  </a:lnTo>
                  <a:lnTo>
                    <a:pt x="162" y="312"/>
                  </a:lnTo>
                  <a:lnTo>
                    <a:pt x="138" y="324"/>
                  </a:lnTo>
                  <a:lnTo>
                    <a:pt x="132" y="324"/>
                  </a:lnTo>
                  <a:lnTo>
                    <a:pt x="120" y="330"/>
                  </a:lnTo>
                  <a:lnTo>
                    <a:pt x="102" y="336"/>
                  </a:lnTo>
                  <a:lnTo>
                    <a:pt x="84" y="336"/>
                  </a:lnTo>
                  <a:lnTo>
                    <a:pt x="72" y="342"/>
                  </a:lnTo>
                  <a:lnTo>
                    <a:pt x="60" y="342"/>
                  </a:lnTo>
                  <a:lnTo>
                    <a:pt x="42" y="360"/>
                  </a:lnTo>
                  <a:lnTo>
                    <a:pt x="12" y="360"/>
                  </a:lnTo>
                  <a:lnTo>
                    <a:pt x="0" y="372"/>
                  </a:lnTo>
                  <a:lnTo>
                    <a:pt x="18" y="390"/>
                  </a:lnTo>
                  <a:lnTo>
                    <a:pt x="24" y="444"/>
                  </a:lnTo>
                  <a:lnTo>
                    <a:pt x="84" y="444"/>
                  </a:lnTo>
                  <a:lnTo>
                    <a:pt x="96" y="462"/>
                  </a:lnTo>
                  <a:lnTo>
                    <a:pt x="114" y="462"/>
                  </a:lnTo>
                  <a:lnTo>
                    <a:pt x="132" y="486"/>
                  </a:lnTo>
                  <a:lnTo>
                    <a:pt x="138" y="486"/>
                  </a:lnTo>
                  <a:lnTo>
                    <a:pt x="150" y="480"/>
                  </a:lnTo>
                  <a:lnTo>
                    <a:pt x="162" y="480"/>
                  </a:lnTo>
                  <a:lnTo>
                    <a:pt x="180" y="498"/>
                  </a:lnTo>
                  <a:lnTo>
                    <a:pt x="192" y="498"/>
                  </a:lnTo>
                  <a:lnTo>
                    <a:pt x="204" y="510"/>
                  </a:lnTo>
                  <a:lnTo>
                    <a:pt x="204" y="516"/>
                  </a:lnTo>
                  <a:lnTo>
                    <a:pt x="198" y="528"/>
                  </a:lnTo>
                  <a:lnTo>
                    <a:pt x="192" y="534"/>
                  </a:lnTo>
                  <a:lnTo>
                    <a:pt x="204" y="552"/>
                  </a:lnTo>
                  <a:lnTo>
                    <a:pt x="192" y="564"/>
                  </a:lnTo>
                  <a:lnTo>
                    <a:pt x="204" y="576"/>
                  </a:lnTo>
                  <a:lnTo>
                    <a:pt x="198" y="582"/>
                  </a:lnTo>
                  <a:lnTo>
                    <a:pt x="198" y="588"/>
                  </a:lnTo>
                  <a:lnTo>
                    <a:pt x="192" y="594"/>
                  </a:lnTo>
                  <a:lnTo>
                    <a:pt x="192" y="606"/>
                  </a:lnTo>
                  <a:lnTo>
                    <a:pt x="204" y="630"/>
                  </a:lnTo>
                  <a:lnTo>
                    <a:pt x="204" y="642"/>
                  </a:lnTo>
                  <a:lnTo>
                    <a:pt x="198" y="648"/>
                  </a:lnTo>
                  <a:lnTo>
                    <a:pt x="198" y="654"/>
                  </a:lnTo>
                  <a:lnTo>
                    <a:pt x="192" y="654"/>
                  </a:lnTo>
                  <a:lnTo>
                    <a:pt x="192" y="666"/>
                  </a:lnTo>
                  <a:lnTo>
                    <a:pt x="174" y="678"/>
                  </a:lnTo>
                  <a:lnTo>
                    <a:pt x="192" y="702"/>
                  </a:lnTo>
                  <a:lnTo>
                    <a:pt x="174" y="720"/>
                  </a:lnTo>
                  <a:lnTo>
                    <a:pt x="174" y="732"/>
                  </a:lnTo>
                  <a:lnTo>
                    <a:pt x="198" y="756"/>
                  </a:lnTo>
                  <a:lnTo>
                    <a:pt x="198" y="762"/>
                  </a:lnTo>
                  <a:lnTo>
                    <a:pt x="192" y="774"/>
                  </a:lnTo>
                  <a:lnTo>
                    <a:pt x="180" y="786"/>
                  </a:lnTo>
                  <a:lnTo>
                    <a:pt x="180" y="798"/>
                  </a:lnTo>
                  <a:lnTo>
                    <a:pt x="168" y="810"/>
                  </a:lnTo>
                  <a:lnTo>
                    <a:pt x="156" y="816"/>
                  </a:lnTo>
                  <a:lnTo>
                    <a:pt x="156" y="846"/>
                  </a:lnTo>
                  <a:lnTo>
                    <a:pt x="144" y="858"/>
                  </a:lnTo>
                  <a:lnTo>
                    <a:pt x="156" y="876"/>
                  </a:lnTo>
                  <a:lnTo>
                    <a:pt x="138" y="882"/>
                  </a:lnTo>
                  <a:lnTo>
                    <a:pt x="72" y="966"/>
                  </a:lnTo>
                  <a:lnTo>
                    <a:pt x="72" y="996"/>
                  </a:lnTo>
                  <a:lnTo>
                    <a:pt x="78" y="1014"/>
                  </a:lnTo>
                  <a:lnTo>
                    <a:pt x="78" y="1032"/>
                  </a:lnTo>
                  <a:lnTo>
                    <a:pt x="84" y="1044"/>
                  </a:lnTo>
                  <a:lnTo>
                    <a:pt x="84" y="1062"/>
                  </a:lnTo>
                  <a:lnTo>
                    <a:pt x="114" y="1122"/>
                  </a:lnTo>
                  <a:lnTo>
                    <a:pt x="114" y="1212"/>
                  </a:lnTo>
                  <a:lnTo>
                    <a:pt x="90" y="1248"/>
                  </a:lnTo>
                  <a:lnTo>
                    <a:pt x="114" y="1248"/>
                  </a:lnTo>
                  <a:lnTo>
                    <a:pt x="108" y="1260"/>
                  </a:lnTo>
                  <a:lnTo>
                    <a:pt x="108" y="1284"/>
                  </a:lnTo>
                  <a:lnTo>
                    <a:pt x="114" y="1290"/>
                  </a:lnTo>
                  <a:lnTo>
                    <a:pt x="120" y="1290"/>
                  </a:lnTo>
                  <a:lnTo>
                    <a:pt x="126" y="1314"/>
                  </a:lnTo>
                  <a:lnTo>
                    <a:pt x="144" y="1314"/>
                  </a:lnTo>
                  <a:lnTo>
                    <a:pt x="156" y="1326"/>
                  </a:lnTo>
                  <a:lnTo>
                    <a:pt x="162" y="1338"/>
                  </a:lnTo>
                  <a:lnTo>
                    <a:pt x="168" y="1320"/>
                  </a:lnTo>
                  <a:lnTo>
                    <a:pt x="168" y="1284"/>
                  </a:lnTo>
                  <a:lnTo>
                    <a:pt x="162" y="1272"/>
                  </a:lnTo>
                  <a:lnTo>
                    <a:pt x="156" y="1266"/>
                  </a:lnTo>
                  <a:lnTo>
                    <a:pt x="150" y="1266"/>
                  </a:lnTo>
                  <a:lnTo>
                    <a:pt x="150" y="1242"/>
                  </a:lnTo>
                  <a:lnTo>
                    <a:pt x="162" y="1230"/>
                  </a:lnTo>
                  <a:lnTo>
                    <a:pt x="222" y="1188"/>
                  </a:lnTo>
                  <a:lnTo>
                    <a:pt x="276" y="1158"/>
                  </a:lnTo>
                  <a:lnTo>
                    <a:pt x="294" y="1146"/>
                  </a:lnTo>
                  <a:lnTo>
                    <a:pt x="312" y="1140"/>
                  </a:lnTo>
                  <a:lnTo>
                    <a:pt x="330" y="1128"/>
                  </a:lnTo>
                  <a:lnTo>
                    <a:pt x="342" y="1122"/>
                  </a:lnTo>
                  <a:lnTo>
                    <a:pt x="360" y="1104"/>
                  </a:lnTo>
                  <a:lnTo>
                    <a:pt x="360" y="1080"/>
                  </a:lnTo>
                  <a:lnTo>
                    <a:pt x="354" y="1080"/>
                  </a:lnTo>
                  <a:lnTo>
                    <a:pt x="354" y="1086"/>
                  </a:lnTo>
                  <a:lnTo>
                    <a:pt x="348" y="1080"/>
                  </a:lnTo>
                  <a:lnTo>
                    <a:pt x="342" y="1080"/>
                  </a:lnTo>
                  <a:lnTo>
                    <a:pt x="342" y="1068"/>
                  </a:lnTo>
                  <a:lnTo>
                    <a:pt x="366" y="1020"/>
                  </a:lnTo>
                  <a:lnTo>
                    <a:pt x="366" y="990"/>
                  </a:lnTo>
                  <a:lnTo>
                    <a:pt x="360" y="984"/>
                  </a:lnTo>
                  <a:lnTo>
                    <a:pt x="360" y="978"/>
                  </a:lnTo>
                  <a:lnTo>
                    <a:pt x="372" y="948"/>
                  </a:lnTo>
                  <a:lnTo>
                    <a:pt x="366" y="942"/>
                  </a:lnTo>
                  <a:lnTo>
                    <a:pt x="348" y="960"/>
                  </a:lnTo>
                  <a:lnTo>
                    <a:pt x="354" y="918"/>
                  </a:lnTo>
                  <a:lnTo>
                    <a:pt x="348" y="906"/>
                  </a:lnTo>
                  <a:lnTo>
                    <a:pt x="336" y="900"/>
                  </a:lnTo>
                  <a:lnTo>
                    <a:pt x="330" y="888"/>
                  </a:lnTo>
                  <a:lnTo>
                    <a:pt x="330" y="870"/>
                  </a:lnTo>
                  <a:lnTo>
                    <a:pt x="336" y="858"/>
                  </a:lnTo>
                  <a:lnTo>
                    <a:pt x="336" y="834"/>
                  </a:lnTo>
                  <a:lnTo>
                    <a:pt x="324" y="822"/>
                  </a:lnTo>
                  <a:lnTo>
                    <a:pt x="318" y="822"/>
                  </a:lnTo>
                  <a:lnTo>
                    <a:pt x="312" y="816"/>
                  </a:lnTo>
                  <a:lnTo>
                    <a:pt x="312" y="792"/>
                  </a:lnTo>
                  <a:lnTo>
                    <a:pt x="318" y="780"/>
                  </a:lnTo>
                  <a:lnTo>
                    <a:pt x="324" y="762"/>
                  </a:lnTo>
                  <a:lnTo>
                    <a:pt x="336" y="750"/>
                  </a:lnTo>
                  <a:lnTo>
                    <a:pt x="372" y="732"/>
                  </a:lnTo>
                  <a:lnTo>
                    <a:pt x="378" y="726"/>
                  </a:lnTo>
                  <a:lnTo>
                    <a:pt x="378" y="714"/>
                  </a:lnTo>
                  <a:lnTo>
                    <a:pt x="390" y="690"/>
                  </a:lnTo>
                  <a:lnTo>
                    <a:pt x="396" y="684"/>
                  </a:lnTo>
                  <a:lnTo>
                    <a:pt x="402" y="684"/>
                  </a:lnTo>
                  <a:lnTo>
                    <a:pt x="414" y="678"/>
                  </a:lnTo>
                  <a:lnTo>
                    <a:pt x="420" y="678"/>
                  </a:lnTo>
                  <a:lnTo>
                    <a:pt x="426" y="672"/>
                  </a:lnTo>
                  <a:lnTo>
                    <a:pt x="450" y="660"/>
                  </a:lnTo>
                  <a:lnTo>
                    <a:pt x="462" y="648"/>
                  </a:lnTo>
                  <a:lnTo>
                    <a:pt x="474" y="612"/>
                  </a:lnTo>
                  <a:lnTo>
                    <a:pt x="498" y="576"/>
                  </a:lnTo>
                  <a:lnTo>
                    <a:pt x="522" y="564"/>
                  </a:lnTo>
                  <a:lnTo>
                    <a:pt x="558" y="552"/>
                  </a:lnTo>
                  <a:lnTo>
                    <a:pt x="600" y="534"/>
                  </a:lnTo>
                  <a:lnTo>
                    <a:pt x="624" y="522"/>
                  </a:lnTo>
                  <a:lnTo>
                    <a:pt x="630" y="516"/>
                  </a:lnTo>
                  <a:lnTo>
                    <a:pt x="666" y="498"/>
                  </a:lnTo>
                  <a:lnTo>
                    <a:pt x="672" y="492"/>
                  </a:lnTo>
                  <a:lnTo>
                    <a:pt x="684" y="486"/>
                  </a:lnTo>
                  <a:lnTo>
                    <a:pt x="684" y="474"/>
                  </a:lnTo>
                  <a:lnTo>
                    <a:pt x="714" y="444"/>
                  </a:lnTo>
                  <a:lnTo>
                    <a:pt x="714" y="432"/>
                  </a:lnTo>
                  <a:lnTo>
                    <a:pt x="720" y="420"/>
                  </a:lnTo>
                  <a:lnTo>
                    <a:pt x="732" y="414"/>
                  </a:lnTo>
                  <a:lnTo>
                    <a:pt x="738" y="402"/>
                  </a:lnTo>
                  <a:lnTo>
                    <a:pt x="744" y="396"/>
                  </a:lnTo>
                  <a:lnTo>
                    <a:pt x="744" y="378"/>
                  </a:lnTo>
                  <a:lnTo>
                    <a:pt x="750" y="372"/>
                  </a:lnTo>
                  <a:lnTo>
                    <a:pt x="762" y="348"/>
                  </a:lnTo>
                  <a:lnTo>
                    <a:pt x="762" y="3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3" name="Morocco" descr="© INSCALE GmbH, 05.05.2010&#10;http://www.presentationload.com/">
              <a:extLst>
                <a:ext uri="{FF2B5EF4-FFF2-40B4-BE49-F238E27FC236}">
                  <a16:creationId xmlns:a16="http://schemas.microsoft.com/office/drawing/2014/main" id="{06501819-6465-44ED-73A6-334A7905AB2E}"/>
                </a:ext>
              </a:extLst>
            </p:cNvPr>
            <p:cNvSpPr>
              <a:spLocks/>
            </p:cNvSpPr>
            <p:nvPr/>
          </p:nvSpPr>
          <p:spPr bwMode="gray">
            <a:xfrm>
              <a:off x="5183476" y="3022117"/>
              <a:ext cx="400165" cy="311648"/>
            </a:xfrm>
            <a:custGeom>
              <a:avLst/>
              <a:gdLst>
                <a:gd name="T0" fmla="*/ 2147483647 w 846"/>
                <a:gd name="T1" fmla="*/ 2147483647 h 660"/>
                <a:gd name="T2" fmla="*/ 2147483647 w 846"/>
                <a:gd name="T3" fmla="*/ 2147483647 h 660"/>
                <a:gd name="T4" fmla="*/ 2147483647 w 846"/>
                <a:gd name="T5" fmla="*/ 2147483647 h 660"/>
                <a:gd name="T6" fmla="*/ 2147483647 w 846"/>
                <a:gd name="T7" fmla="*/ 2147483647 h 660"/>
                <a:gd name="T8" fmla="*/ 2147483647 w 846"/>
                <a:gd name="T9" fmla="*/ 2147483647 h 660"/>
                <a:gd name="T10" fmla="*/ 2147483647 w 846"/>
                <a:gd name="T11" fmla="*/ 2147483647 h 660"/>
                <a:gd name="T12" fmla="*/ 2147483647 w 846"/>
                <a:gd name="T13" fmla="*/ 2147483647 h 660"/>
                <a:gd name="T14" fmla="*/ 2147483647 w 846"/>
                <a:gd name="T15" fmla="*/ 2147483647 h 660"/>
                <a:gd name="T16" fmla="*/ 2147483647 w 846"/>
                <a:gd name="T17" fmla="*/ 2147483647 h 660"/>
                <a:gd name="T18" fmla="*/ 2147483647 w 846"/>
                <a:gd name="T19" fmla="*/ 0 h 660"/>
                <a:gd name="T20" fmla="*/ 2147483647 w 846"/>
                <a:gd name="T21" fmla="*/ 2147483647 h 660"/>
                <a:gd name="T22" fmla="*/ 2147483647 w 846"/>
                <a:gd name="T23" fmla="*/ 2147483647 h 660"/>
                <a:gd name="T24" fmla="*/ 2147483647 w 846"/>
                <a:gd name="T25" fmla="*/ 2147483647 h 660"/>
                <a:gd name="T26" fmla="*/ 2147483647 w 846"/>
                <a:gd name="T27" fmla="*/ 2147483647 h 660"/>
                <a:gd name="T28" fmla="*/ 2147483647 w 846"/>
                <a:gd name="T29" fmla="*/ 2147483647 h 660"/>
                <a:gd name="T30" fmla="*/ 2147483647 w 846"/>
                <a:gd name="T31" fmla="*/ 2147483647 h 660"/>
                <a:gd name="T32" fmla="*/ 2147483647 w 846"/>
                <a:gd name="T33" fmla="*/ 2147483647 h 660"/>
                <a:gd name="T34" fmla="*/ 2147483647 w 846"/>
                <a:gd name="T35" fmla="*/ 2147483647 h 660"/>
                <a:gd name="T36" fmla="*/ 2147483647 w 846"/>
                <a:gd name="T37" fmla="*/ 2147483647 h 660"/>
                <a:gd name="T38" fmla="*/ 2147483647 w 846"/>
                <a:gd name="T39" fmla="*/ 2147483647 h 660"/>
                <a:gd name="T40" fmla="*/ 2147483647 w 846"/>
                <a:gd name="T41" fmla="*/ 2147483647 h 660"/>
                <a:gd name="T42" fmla="*/ 2147483647 w 846"/>
                <a:gd name="T43" fmla="*/ 2147483647 h 660"/>
                <a:gd name="T44" fmla="*/ 2147483647 w 846"/>
                <a:gd name="T45" fmla="*/ 2147483647 h 660"/>
                <a:gd name="T46" fmla="*/ 2147483647 w 846"/>
                <a:gd name="T47" fmla="*/ 2147483647 h 660"/>
                <a:gd name="T48" fmla="*/ 2147483647 w 846"/>
                <a:gd name="T49" fmla="*/ 2147483647 h 660"/>
                <a:gd name="T50" fmla="*/ 2147483647 w 846"/>
                <a:gd name="T51" fmla="*/ 2147483647 h 660"/>
                <a:gd name="T52" fmla="*/ 2147483647 w 846"/>
                <a:gd name="T53" fmla="*/ 2147483647 h 660"/>
                <a:gd name="T54" fmla="*/ 2147483647 w 846"/>
                <a:gd name="T55" fmla="*/ 2147483647 h 660"/>
                <a:gd name="T56" fmla="*/ 2147483647 w 846"/>
                <a:gd name="T57" fmla="*/ 2147483647 h 660"/>
                <a:gd name="T58" fmla="*/ 2147483647 w 846"/>
                <a:gd name="T59" fmla="*/ 2147483647 h 660"/>
                <a:gd name="T60" fmla="*/ 2147483647 w 846"/>
                <a:gd name="T61" fmla="*/ 2147483647 h 660"/>
                <a:gd name="T62" fmla="*/ 2147483647 w 846"/>
                <a:gd name="T63" fmla="*/ 2147483647 h 660"/>
                <a:gd name="T64" fmla="*/ 2147483647 w 846"/>
                <a:gd name="T65" fmla="*/ 2147483647 h 660"/>
                <a:gd name="T66" fmla="*/ 2147483647 w 846"/>
                <a:gd name="T67" fmla="*/ 2147483647 h 660"/>
                <a:gd name="T68" fmla="*/ 2147483647 w 846"/>
                <a:gd name="T69" fmla="*/ 2147483647 h 660"/>
                <a:gd name="T70" fmla="*/ 2147483647 w 846"/>
                <a:gd name="T71" fmla="*/ 2147483647 h 660"/>
                <a:gd name="T72" fmla="*/ 2147483647 w 846"/>
                <a:gd name="T73" fmla="*/ 2147483647 h 660"/>
                <a:gd name="T74" fmla="*/ 2147483647 w 846"/>
                <a:gd name="T75" fmla="*/ 2147483647 h 660"/>
                <a:gd name="T76" fmla="*/ 2147483647 w 846"/>
                <a:gd name="T77" fmla="*/ 2147483647 h 660"/>
                <a:gd name="T78" fmla="*/ 2147483647 w 846"/>
                <a:gd name="T79" fmla="*/ 2147483647 h 660"/>
                <a:gd name="T80" fmla="*/ 2147483647 w 846"/>
                <a:gd name="T81" fmla="*/ 2147483647 h 660"/>
                <a:gd name="T82" fmla="*/ 2147483647 w 846"/>
                <a:gd name="T83" fmla="*/ 2147483647 h 660"/>
                <a:gd name="T84" fmla="*/ 2147483647 w 846"/>
                <a:gd name="T85" fmla="*/ 2147483647 h 660"/>
                <a:gd name="T86" fmla="*/ 2147483647 w 846"/>
                <a:gd name="T87" fmla="*/ 2147483647 h 660"/>
                <a:gd name="T88" fmla="*/ 2147483647 w 846"/>
                <a:gd name="T89" fmla="*/ 2147483647 h 6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46"/>
                <a:gd name="T136" fmla="*/ 0 h 660"/>
                <a:gd name="T137" fmla="*/ 846 w 846"/>
                <a:gd name="T138" fmla="*/ 660 h 6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46" h="660">
                  <a:moveTo>
                    <a:pt x="822" y="246"/>
                  </a:moveTo>
                  <a:lnTo>
                    <a:pt x="822" y="216"/>
                  </a:lnTo>
                  <a:lnTo>
                    <a:pt x="804" y="216"/>
                  </a:lnTo>
                  <a:lnTo>
                    <a:pt x="816" y="186"/>
                  </a:lnTo>
                  <a:lnTo>
                    <a:pt x="804" y="168"/>
                  </a:lnTo>
                  <a:lnTo>
                    <a:pt x="810" y="102"/>
                  </a:lnTo>
                  <a:lnTo>
                    <a:pt x="798" y="102"/>
                  </a:lnTo>
                  <a:lnTo>
                    <a:pt x="798" y="90"/>
                  </a:lnTo>
                  <a:lnTo>
                    <a:pt x="804" y="84"/>
                  </a:lnTo>
                  <a:lnTo>
                    <a:pt x="792" y="78"/>
                  </a:lnTo>
                  <a:lnTo>
                    <a:pt x="786" y="66"/>
                  </a:lnTo>
                  <a:lnTo>
                    <a:pt x="780" y="60"/>
                  </a:lnTo>
                  <a:lnTo>
                    <a:pt x="744" y="42"/>
                  </a:lnTo>
                  <a:lnTo>
                    <a:pt x="720" y="42"/>
                  </a:lnTo>
                  <a:lnTo>
                    <a:pt x="708" y="48"/>
                  </a:lnTo>
                  <a:lnTo>
                    <a:pt x="702" y="54"/>
                  </a:lnTo>
                  <a:lnTo>
                    <a:pt x="696" y="54"/>
                  </a:lnTo>
                  <a:lnTo>
                    <a:pt x="690" y="48"/>
                  </a:lnTo>
                  <a:lnTo>
                    <a:pt x="678" y="48"/>
                  </a:lnTo>
                  <a:lnTo>
                    <a:pt x="666" y="42"/>
                  </a:lnTo>
                  <a:lnTo>
                    <a:pt x="654" y="42"/>
                  </a:lnTo>
                  <a:lnTo>
                    <a:pt x="642" y="48"/>
                  </a:lnTo>
                  <a:lnTo>
                    <a:pt x="636" y="54"/>
                  </a:lnTo>
                  <a:lnTo>
                    <a:pt x="624" y="54"/>
                  </a:lnTo>
                  <a:lnTo>
                    <a:pt x="588" y="36"/>
                  </a:lnTo>
                  <a:lnTo>
                    <a:pt x="570" y="18"/>
                  </a:lnTo>
                  <a:lnTo>
                    <a:pt x="564" y="6"/>
                  </a:lnTo>
                  <a:lnTo>
                    <a:pt x="558" y="6"/>
                  </a:lnTo>
                  <a:lnTo>
                    <a:pt x="552" y="0"/>
                  </a:lnTo>
                  <a:lnTo>
                    <a:pt x="528" y="0"/>
                  </a:lnTo>
                  <a:lnTo>
                    <a:pt x="528" y="6"/>
                  </a:lnTo>
                  <a:lnTo>
                    <a:pt x="522" y="12"/>
                  </a:lnTo>
                  <a:lnTo>
                    <a:pt x="522" y="30"/>
                  </a:lnTo>
                  <a:lnTo>
                    <a:pt x="516" y="48"/>
                  </a:lnTo>
                  <a:lnTo>
                    <a:pt x="498" y="84"/>
                  </a:lnTo>
                  <a:lnTo>
                    <a:pt x="492" y="102"/>
                  </a:lnTo>
                  <a:lnTo>
                    <a:pt x="468" y="138"/>
                  </a:lnTo>
                  <a:lnTo>
                    <a:pt x="462" y="150"/>
                  </a:lnTo>
                  <a:lnTo>
                    <a:pt x="450" y="162"/>
                  </a:lnTo>
                  <a:lnTo>
                    <a:pt x="438" y="168"/>
                  </a:lnTo>
                  <a:lnTo>
                    <a:pt x="420" y="168"/>
                  </a:lnTo>
                  <a:lnTo>
                    <a:pt x="408" y="174"/>
                  </a:lnTo>
                  <a:lnTo>
                    <a:pt x="402" y="174"/>
                  </a:lnTo>
                  <a:lnTo>
                    <a:pt x="396" y="180"/>
                  </a:lnTo>
                  <a:lnTo>
                    <a:pt x="384" y="186"/>
                  </a:lnTo>
                  <a:lnTo>
                    <a:pt x="378" y="198"/>
                  </a:lnTo>
                  <a:lnTo>
                    <a:pt x="360" y="192"/>
                  </a:lnTo>
                  <a:lnTo>
                    <a:pt x="330" y="204"/>
                  </a:lnTo>
                  <a:lnTo>
                    <a:pt x="330" y="210"/>
                  </a:lnTo>
                  <a:lnTo>
                    <a:pt x="324" y="216"/>
                  </a:lnTo>
                  <a:lnTo>
                    <a:pt x="324" y="228"/>
                  </a:lnTo>
                  <a:lnTo>
                    <a:pt x="318" y="240"/>
                  </a:lnTo>
                  <a:lnTo>
                    <a:pt x="312" y="240"/>
                  </a:lnTo>
                  <a:lnTo>
                    <a:pt x="288" y="264"/>
                  </a:lnTo>
                  <a:lnTo>
                    <a:pt x="288" y="288"/>
                  </a:lnTo>
                  <a:lnTo>
                    <a:pt x="276" y="312"/>
                  </a:lnTo>
                  <a:lnTo>
                    <a:pt x="264" y="324"/>
                  </a:lnTo>
                  <a:lnTo>
                    <a:pt x="258" y="336"/>
                  </a:lnTo>
                  <a:lnTo>
                    <a:pt x="246" y="354"/>
                  </a:lnTo>
                  <a:lnTo>
                    <a:pt x="246" y="402"/>
                  </a:lnTo>
                  <a:lnTo>
                    <a:pt x="240" y="408"/>
                  </a:lnTo>
                  <a:lnTo>
                    <a:pt x="234" y="408"/>
                  </a:lnTo>
                  <a:lnTo>
                    <a:pt x="234" y="414"/>
                  </a:lnTo>
                  <a:lnTo>
                    <a:pt x="240" y="420"/>
                  </a:lnTo>
                  <a:lnTo>
                    <a:pt x="252" y="420"/>
                  </a:lnTo>
                  <a:lnTo>
                    <a:pt x="252" y="474"/>
                  </a:lnTo>
                  <a:lnTo>
                    <a:pt x="240" y="474"/>
                  </a:lnTo>
                  <a:lnTo>
                    <a:pt x="228" y="480"/>
                  </a:lnTo>
                  <a:lnTo>
                    <a:pt x="192" y="540"/>
                  </a:lnTo>
                  <a:lnTo>
                    <a:pt x="180" y="552"/>
                  </a:lnTo>
                  <a:lnTo>
                    <a:pt x="168" y="552"/>
                  </a:lnTo>
                  <a:lnTo>
                    <a:pt x="162" y="558"/>
                  </a:lnTo>
                  <a:lnTo>
                    <a:pt x="150" y="564"/>
                  </a:lnTo>
                  <a:lnTo>
                    <a:pt x="144" y="576"/>
                  </a:lnTo>
                  <a:lnTo>
                    <a:pt x="132" y="588"/>
                  </a:lnTo>
                  <a:lnTo>
                    <a:pt x="126" y="600"/>
                  </a:lnTo>
                  <a:lnTo>
                    <a:pt x="120" y="606"/>
                  </a:lnTo>
                  <a:lnTo>
                    <a:pt x="84" y="624"/>
                  </a:lnTo>
                  <a:lnTo>
                    <a:pt x="66" y="624"/>
                  </a:lnTo>
                  <a:lnTo>
                    <a:pt x="54" y="630"/>
                  </a:lnTo>
                  <a:lnTo>
                    <a:pt x="48" y="630"/>
                  </a:lnTo>
                  <a:lnTo>
                    <a:pt x="42" y="636"/>
                  </a:lnTo>
                  <a:lnTo>
                    <a:pt x="12" y="636"/>
                  </a:lnTo>
                  <a:lnTo>
                    <a:pt x="6" y="642"/>
                  </a:lnTo>
                  <a:lnTo>
                    <a:pt x="6" y="654"/>
                  </a:lnTo>
                  <a:lnTo>
                    <a:pt x="0" y="660"/>
                  </a:lnTo>
                  <a:lnTo>
                    <a:pt x="312" y="660"/>
                  </a:lnTo>
                  <a:lnTo>
                    <a:pt x="312" y="600"/>
                  </a:lnTo>
                  <a:lnTo>
                    <a:pt x="318" y="570"/>
                  </a:lnTo>
                  <a:lnTo>
                    <a:pt x="330" y="564"/>
                  </a:lnTo>
                  <a:lnTo>
                    <a:pt x="336" y="558"/>
                  </a:lnTo>
                  <a:lnTo>
                    <a:pt x="348" y="552"/>
                  </a:lnTo>
                  <a:lnTo>
                    <a:pt x="378" y="522"/>
                  </a:lnTo>
                  <a:lnTo>
                    <a:pt x="378" y="516"/>
                  </a:lnTo>
                  <a:lnTo>
                    <a:pt x="396" y="516"/>
                  </a:lnTo>
                  <a:lnTo>
                    <a:pt x="426" y="498"/>
                  </a:lnTo>
                  <a:lnTo>
                    <a:pt x="438" y="504"/>
                  </a:lnTo>
                  <a:lnTo>
                    <a:pt x="444" y="510"/>
                  </a:lnTo>
                  <a:lnTo>
                    <a:pt x="456" y="510"/>
                  </a:lnTo>
                  <a:lnTo>
                    <a:pt x="462" y="498"/>
                  </a:lnTo>
                  <a:lnTo>
                    <a:pt x="462" y="492"/>
                  </a:lnTo>
                  <a:lnTo>
                    <a:pt x="486" y="486"/>
                  </a:lnTo>
                  <a:lnTo>
                    <a:pt x="492" y="474"/>
                  </a:lnTo>
                  <a:lnTo>
                    <a:pt x="504" y="474"/>
                  </a:lnTo>
                  <a:lnTo>
                    <a:pt x="516" y="480"/>
                  </a:lnTo>
                  <a:lnTo>
                    <a:pt x="540" y="480"/>
                  </a:lnTo>
                  <a:lnTo>
                    <a:pt x="552" y="468"/>
                  </a:lnTo>
                  <a:lnTo>
                    <a:pt x="564" y="444"/>
                  </a:lnTo>
                  <a:lnTo>
                    <a:pt x="570" y="438"/>
                  </a:lnTo>
                  <a:lnTo>
                    <a:pt x="576" y="426"/>
                  </a:lnTo>
                  <a:lnTo>
                    <a:pt x="618" y="426"/>
                  </a:lnTo>
                  <a:lnTo>
                    <a:pt x="624" y="420"/>
                  </a:lnTo>
                  <a:lnTo>
                    <a:pt x="636" y="414"/>
                  </a:lnTo>
                  <a:lnTo>
                    <a:pt x="648" y="402"/>
                  </a:lnTo>
                  <a:lnTo>
                    <a:pt x="648" y="396"/>
                  </a:lnTo>
                  <a:lnTo>
                    <a:pt x="672" y="384"/>
                  </a:lnTo>
                  <a:lnTo>
                    <a:pt x="660" y="366"/>
                  </a:lnTo>
                  <a:lnTo>
                    <a:pt x="654" y="354"/>
                  </a:lnTo>
                  <a:lnTo>
                    <a:pt x="648" y="348"/>
                  </a:lnTo>
                  <a:lnTo>
                    <a:pt x="648" y="336"/>
                  </a:lnTo>
                  <a:lnTo>
                    <a:pt x="654" y="330"/>
                  </a:lnTo>
                  <a:lnTo>
                    <a:pt x="678" y="330"/>
                  </a:lnTo>
                  <a:lnTo>
                    <a:pt x="690" y="324"/>
                  </a:lnTo>
                  <a:lnTo>
                    <a:pt x="714" y="324"/>
                  </a:lnTo>
                  <a:lnTo>
                    <a:pt x="714" y="312"/>
                  </a:lnTo>
                  <a:lnTo>
                    <a:pt x="720" y="306"/>
                  </a:lnTo>
                  <a:lnTo>
                    <a:pt x="720" y="300"/>
                  </a:lnTo>
                  <a:lnTo>
                    <a:pt x="732" y="300"/>
                  </a:lnTo>
                  <a:lnTo>
                    <a:pt x="738" y="306"/>
                  </a:lnTo>
                  <a:lnTo>
                    <a:pt x="744" y="300"/>
                  </a:lnTo>
                  <a:lnTo>
                    <a:pt x="744" y="294"/>
                  </a:lnTo>
                  <a:lnTo>
                    <a:pt x="762" y="294"/>
                  </a:lnTo>
                  <a:lnTo>
                    <a:pt x="774" y="300"/>
                  </a:lnTo>
                  <a:lnTo>
                    <a:pt x="828" y="294"/>
                  </a:lnTo>
                  <a:lnTo>
                    <a:pt x="828" y="282"/>
                  </a:lnTo>
                  <a:lnTo>
                    <a:pt x="846" y="264"/>
                  </a:lnTo>
                  <a:lnTo>
                    <a:pt x="822" y="24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4" name="Montenegro" descr="© INSCALE GmbH, 05.05.2010&#10;http://www.presentationload.com/">
              <a:extLst>
                <a:ext uri="{FF2B5EF4-FFF2-40B4-BE49-F238E27FC236}">
                  <a16:creationId xmlns:a16="http://schemas.microsoft.com/office/drawing/2014/main" id="{A24791E2-D09B-80A6-7931-24971B94ED03}"/>
                </a:ext>
              </a:extLst>
            </p:cNvPr>
            <p:cNvSpPr>
              <a:spLocks/>
            </p:cNvSpPr>
            <p:nvPr/>
          </p:nvSpPr>
          <p:spPr bwMode="gray">
            <a:xfrm>
              <a:off x="6192186" y="2728909"/>
              <a:ext cx="53478" cy="64543"/>
            </a:xfrm>
            <a:custGeom>
              <a:avLst/>
              <a:gdLst>
                <a:gd name="T0" fmla="*/ 2147483647 w 114"/>
                <a:gd name="T1" fmla="*/ 2147483647 h 138"/>
                <a:gd name="T2" fmla="*/ 2147483647 w 114"/>
                <a:gd name="T3" fmla="*/ 2147483647 h 138"/>
                <a:gd name="T4" fmla="*/ 2147483647 w 114"/>
                <a:gd name="T5" fmla="*/ 2147483647 h 138"/>
                <a:gd name="T6" fmla="*/ 2147483647 w 114"/>
                <a:gd name="T7" fmla="*/ 2147483647 h 138"/>
                <a:gd name="T8" fmla="*/ 2147483647 w 114"/>
                <a:gd name="T9" fmla="*/ 2147483647 h 138"/>
                <a:gd name="T10" fmla="*/ 2147483647 w 114"/>
                <a:gd name="T11" fmla="*/ 2147483647 h 138"/>
                <a:gd name="T12" fmla="*/ 2147483647 w 114"/>
                <a:gd name="T13" fmla="*/ 0 h 138"/>
                <a:gd name="T14" fmla="*/ 2147483647 w 114"/>
                <a:gd name="T15" fmla="*/ 0 h 138"/>
                <a:gd name="T16" fmla="*/ 2147483647 w 114"/>
                <a:gd name="T17" fmla="*/ 2147483647 h 138"/>
                <a:gd name="T18" fmla="*/ 2147483647 w 114"/>
                <a:gd name="T19" fmla="*/ 2147483647 h 138"/>
                <a:gd name="T20" fmla="*/ 2147483647 w 114"/>
                <a:gd name="T21" fmla="*/ 2147483647 h 138"/>
                <a:gd name="T22" fmla="*/ 2147483647 w 114"/>
                <a:gd name="T23" fmla="*/ 2147483647 h 138"/>
                <a:gd name="T24" fmla="*/ 2147483647 w 114"/>
                <a:gd name="T25" fmla="*/ 2147483647 h 138"/>
                <a:gd name="T26" fmla="*/ 2147483647 w 114"/>
                <a:gd name="T27" fmla="*/ 2147483647 h 138"/>
                <a:gd name="T28" fmla="*/ 0 w 114"/>
                <a:gd name="T29" fmla="*/ 2147483647 h 138"/>
                <a:gd name="T30" fmla="*/ 0 w 114"/>
                <a:gd name="T31" fmla="*/ 2147483647 h 138"/>
                <a:gd name="T32" fmla="*/ 2147483647 w 114"/>
                <a:gd name="T33" fmla="*/ 2147483647 h 138"/>
                <a:gd name="T34" fmla="*/ 2147483647 w 114"/>
                <a:gd name="T35" fmla="*/ 2147483647 h 138"/>
                <a:gd name="T36" fmla="*/ 2147483647 w 114"/>
                <a:gd name="T37" fmla="*/ 2147483647 h 138"/>
                <a:gd name="T38" fmla="*/ 2147483647 w 114"/>
                <a:gd name="T39" fmla="*/ 2147483647 h 138"/>
                <a:gd name="T40" fmla="*/ 2147483647 w 114"/>
                <a:gd name="T41" fmla="*/ 2147483647 h 138"/>
                <a:gd name="T42" fmla="*/ 2147483647 w 114"/>
                <a:gd name="T43" fmla="*/ 2147483647 h 138"/>
                <a:gd name="T44" fmla="*/ 2147483647 w 114"/>
                <a:gd name="T45" fmla="*/ 2147483647 h 138"/>
                <a:gd name="T46" fmla="*/ 2147483647 w 114"/>
                <a:gd name="T47" fmla="*/ 2147483647 h 138"/>
                <a:gd name="T48" fmla="*/ 2147483647 w 114"/>
                <a:gd name="T49" fmla="*/ 2147483647 h 138"/>
                <a:gd name="T50" fmla="*/ 2147483647 w 114"/>
                <a:gd name="T51" fmla="*/ 2147483647 h 138"/>
                <a:gd name="T52" fmla="*/ 2147483647 w 114"/>
                <a:gd name="T53" fmla="*/ 2147483647 h 138"/>
                <a:gd name="T54" fmla="*/ 2147483647 w 114"/>
                <a:gd name="T55" fmla="*/ 2147483647 h 138"/>
                <a:gd name="T56" fmla="*/ 2147483647 w 114"/>
                <a:gd name="T57" fmla="*/ 2147483647 h 138"/>
                <a:gd name="T58" fmla="*/ 2147483647 w 114"/>
                <a:gd name="T59" fmla="*/ 2147483647 h 138"/>
                <a:gd name="T60" fmla="*/ 2147483647 w 114"/>
                <a:gd name="T61" fmla="*/ 2147483647 h 138"/>
                <a:gd name="T62" fmla="*/ 2147483647 w 114"/>
                <a:gd name="T63" fmla="*/ 2147483647 h 138"/>
                <a:gd name="T64" fmla="*/ 2147483647 w 114"/>
                <a:gd name="T65" fmla="*/ 2147483647 h 138"/>
                <a:gd name="T66" fmla="*/ 2147483647 w 114"/>
                <a:gd name="T67" fmla="*/ 2147483647 h 138"/>
                <a:gd name="T68" fmla="*/ 2147483647 w 114"/>
                <a:gd name="T69" fmla="*/ 2147483647 h 138"/>
                <a:gd name="T70" fmla="*/ 2147483647 w 114"/>
                <a:gd name="T71" fmla="*/ 2147483647 h 1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8"/>
                <a:gd name="T110" fmla="*/ 114 w 114"/>
                <a:gd name="T111" fmla="*/ 138 h 13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8">
                  <a:moveTo>
                    <a:pt x="114" y="42"/>
                  </a:moveTo>
                  <a:lnTo>
                    <a:pt x="108" y="48"/>
                  </a:lnTo>
                  <a:lnTo>
                    <a:pt x="96" y="30"/>
                  </a:lnTo>
                  <a:lnTo>
                    <a:pt x="84" y="18"/>
                  </a:lnTo>
                  <a:lnTo>
                    <a:pt x="66" y="6"/>
                  </a:lnTo>
                  <a:lnTo>
                    <a:pt x="60" y="6"/>
                  </a:lnTo>
                  <a:lnTo>
                    <a:pt x="48" y="0"/>
                  </a:lnTo>
                  <a:lnTo>
                    <a:pt x="42" y="0"/>
                  </a:lnTo>
                  <a:lnTo>
                    <a:pt x="42" y="24"/>
                  </a:lnTo>
                  <a:lnTo>
                    <a:pt x="24" y="24"/>
                  </a:lnTo>
                  <a:lnTo>
                    <a:pt x="18" y="30"/>
                  </a:lnTo>
                  <a:lnTo>
                    <a:pt x="18" y="36"/>
                  </a:lnTo>
                  <a:lnTo>
                    <a:pt x="12" y="48"/>
                  </a:lnTo>
                  <a:lnTo>
                    <a:pt x="6" y="48"/>
                  </a:lnTo>
                  <a:lnTo>
                    <a:pt x="0" y="54"/>
                  </a:lnTo>
                  <a:lnTo>
                    <a:pt x="0" y="60"/>
                  </a:lnTo>
                  <a:lnTo>
                    <a:pt x="6" y="66"/>
                  </a:lnTo>
                  <a:lnTo>
                    <a:pt x="12" y="66"/>
                  </a:lnTo>
                  <a:lnTo>
                    <a:pt x="24" y="72"/>
                  </a:lnTo>
                  <a:lnTo>
                    <a:pt x="6" y="102"/>
                  </a:lnTo>
                  <a:lnTo>
                    <a:pt x="18" y="102"/>
                  </a:lnTo>
                  <a:lnTo>
                    <a:pt x="24" y="96"/>
                  </a:lnTo>
                  <a:lnTo>
                    <a:pt x="36" y="96"/>
                  </a:lnTo>
                  <a:lnTo>
                    <a:pt x="36" y="114"/>
                  </a:lnTo>
                  <a:lnTo>
                    <a:pt x="60" y="138"/>
                  </a:lnTo>
                  <a:lnTo>
                    <a:pt x="72" y="126"/>
                  </a:lnTo>
                  <a:lnTo>
                    <a:pt x="66" y="108"/>
                  </a:lnTo>
                  <a:lnTo>
                    <a:pt x="60" y="114"/>
                  </a:lnTo>
                  <a:lnTo>
                    <a:pt x="42" y="102"/>
                  </a:lnTo>
                  <a:lnTo>
                    <a:pt x="66" y="102"/>
                  </a:lnTo>
                  <a:lnTo>
                    <a:pt x="78" y="96"/>
                  </a:lnTo>
                  <a:lnTo>
                    <a:pt x="78" y="78"/>
                  </a:lnTo>
                  <a:lnTo>
                    <a:pt x="108" y="90"/>
                  </a:lnTo>
                  <a:lnTo>
                    <a:pt x="114" y="84"/>
                  </a:lnTo>
                  <a:lnTo>
                    <a:pt x="114" y="90"/>
                  </a:lnTo>
                  <a:lnTo>
                    <a:pt x="114"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5" name="Mongolia" descr="© INSCALE GmbH, 05.05.2010&#10;http://www.presentationload.com/">
              <a:extLst>
                <a:ext uri="{FF2B5EF4-FFF2-40B4-BE49-F238E27FC236}">
                  <a16:creationId xmlns:a16="http://schemas.microsoft.com/office/drawing/2014/main" id="{A2266CF3-A9F3-6301-028B-050542D68FBE}"/>
                </a:ext>
              </a:extLst>
            </p:cNvPr>
            <p:cNvSpPr>
              <a:spLocks/>
            </p:cNvSpPr>
            <p:nvPr/>
          </p:nvSpPr>
          <p:spPr bwMode="gray">
            <a:xfrm>
              <a:off x="8220664" y="2411729"/>
              <a:ext cx="990268" cy="392788"/>
            </a:xfrm>
            <a:custGeom>
              <a:avLst/>
              <a:gdLst>
                <a:gd name="T0" fmla="*/ 2147483647 w 2100"/>
                <a:gd name="T1" fmla="*/ 2147483647 h 834"/>
                <a:gd name="T2" fmla="*/ 2147483647 w 2100"/>
                <a:gd name="T3" fmla="*/ 2147483647 h 834"/>
                <a:gd name="T4" fmla="*/ 2147483647 w 2100"/>
                <a:gd name="T5" fmla="*/ 2147483647 h 834"/>
                <a:gd name="T6" fmla="*/ 2147483647 w 2100"/>
                <a:gd name="T7" fmla="*/ 2147483647 h 834"/>
                <a:gd name="T8" fmla="*/ 2147483647 w 2100"/>
                <a:gd name="T9" fmla="*/ 2147483647 h 834"/>
                <a:gd name="T10" fmla="*/ 2147483647 w 2100"/>
                <a:gd name="T11" fmla="*/ 2147483647 h 834"/>
                <a:gd name="T12" fmla="*/ 2147483647 w 2100"/>
                <a:gd name="T13" fmla="*/ 2147483647 h 834"/>
                <a:gd name="T14" fmla="*/ 2147483647 w 2100"/>
                <a:gd name="T15" fmla="*/ 2147483647 h 834"/>
                <a:gd name="T16" fmla="*/ 2147483647 w 2100"/>
                <a:gd name="T17" fmla="*/ 2147483647 h 834"/>
                <a:gd name="T18" fmla="*/ 2147483647 w 2100"/>
                <a:gd name="T19" fmla="*/ 2147483647 h 834"/>
                <a:gd name="T20" fmla="*/ 2147483647 w 2100"/>
                <a:gd name="T21" fmla="*/ 2147483647 h 834"/>
                <a:gd name="T22" fmla="*/ 2147483647 w 2100"/>
                <a:gd name="T23" fmla="*/ 2147483647 h 834"/>
                <a:gd name="T24" fmla="*/ 2147483647 w 2100"/>
                <a:gd name="T25" fmla="*/ 2147483647 h 834"/>
                <a:gd name="T26" fmla="*/ 2147483647 w 2100"/>
                <a:gd name="T27" fmla="*/ 2147483647 h 834"/>
                <a:gd name="T28" fmla="*/ 2147483647 w 2100"/>
                <a:gd name="T29" fmla="*/ 2147483647 h 834"/>
                <a:gd name="T30" fmla="*/ 2147483647 w 2100"/>
                <a:gd name="T31" fmla="*/ 2147483647 h 834"/>
                <a:gd name="T32" fmla="*/ 2147483647 w 2100"/>
                <a:gd name="T33" fmla="*/ 2147483647 h 834"/>
                <a:gd name="T34" fmla="*/ 2147483647 w 2100"/>
                <a:gd name="T35" fmla="*/ 2147483647 h 834"/>
                <a:gd name="T36" fmla="*/ 2147483647 w 2100"/>
                <a:gd name="T37" fmla="*/ 2147483647 h 834"/>
                <a:gd name="T38" fmla="*/ 2147483647 w 2100"/>
                <a:gd name="T39" fmla="*/ 2147483647 h 834"/>
                <a:gd name="T40" fmla="*/ 2147483647 w 2100"/>
                <a:gd name="T41" fmla="*/ 2147483647 h 834"/>
                <a:gd name="T42" fmla="*/ 2147483647 w 2100"/>
                <a:gd name="T43" fmla="*/ 2147483647 h 834"/>
                <a:gd name="T44" fmla="*/ 2147483647 w 2100"/>
                <a:gd name="T45" fmla="*/ 2147483647 h 834"/>
                <a:gd name="T46" fmla="*/ 2147483647 w 2100"/>
                <a:gd name="T47" fmla="*/ 2147483647 h 834"/>
                <a:gd name="T48" fmla="*/ 2147483647 w 2100"/>
                <a:gd name="T49" fmla="*/ 2147483647 h 834"/>
                <a:gd name="T50" fmla="*/ 2147483647 w 2100"/>
                <a:gd name="T51" fmla="*/ 2147483647 h 834"/>
                <a:gd name="T52" fmla="*/ 2147483647 w 2100"/>
                <a:gd name="T53" fmla="*/ 2147483647 h 834"/>
                <a:gd name="T54" fmla="*/ 2147483647 w 2100"/>
                <a:gd name="T55" fmla="*/ 2147483647 h 834"/>
                <a:gd name="T56" fmla="*/ 2147483647 w 2100"/>
                <a:gd name="T57" fmla="*/ 2147483647 h 834"/>
                <a:gd name="T58" fmla="*/ 2147483647 w 2100"/>
                <a:gd name="T59" fmla="*/ 2147483647 h 834"/>
                <a:gd name="T60" fmla="*/ 2147483647 w 2100"/>
                <a:gd name="T61" fmla="*/ 2147483647 h 834"/>
                <a:gd name="T62" fmla="*/ 0 w 2100"/>
                <a:gd name="T63" fmla="*/ 2147483647 h 834"/>
                <a:gd name="T64" fmla="*/ 2147483647 w 2100"/>
                <a:gd name="T65" fmla="*/ 2147483647 h 834"/>
                <a:gd name="T66" fmla="*/ 2147483647 w 2100"/>
                <a:gd name="T67" fmla="*/ 2147483647 h 834"/>
                <a:gd name="T68" fmla="*/ 2147483647 w 2100"/>
                <a:gd name="T69" fmla="*/ 2147483647 h 834"/>
                <a:gd name="T70" fmla="*/ 2147483647 w 2100"/>
                <a:gd name="T71" fmla="*/ 2147483647 h 834"/>
                <a:gd name="T72" fmla="*/ 2147483647 w 2100"/>
                <a:gd name="T73" fmla="*/ 2147483647 h 834"/>
                <a:gd name="T74" fmla="*/ 2147483647 w 2100"/>
                <a:gd name="T75" fmla="*/ 2147483647 h 834"/>
                <a:gd name="T76" fmla="*/ 2147483647 w 2100"/>
                <a:gd name="T77" fmla="*/ 2147483647 h 834"/>
                <a:gd name="T78" fmla="*/ 2147483647 w 2100"/>
                <a:gd name="T79" fmla="*/ 2147483647 h 834"/>
                <a:gd name="T80" fmla="*/ 2147483647 w 2100"/>
                <a:gd name="T81" fmla="*/ 2147483647 h 834"/>
                <a:gd name="T82" fmla="*/ 2147483647 w 2100"/>
                <a:gd name="T83" fmla="*/ 2147483647 h 834"/>
                <a:gd name="T84" fmla="*/ 2147483647 w 2100"/>
                <a:gd name="T85" fmla="*/ 2147483647 h 834"/>
                <a:gd name="T86" fmla="*/ 2147483647 w 2100"/>
                <a:gd name="T87" fmla="*/ 2147483647 h 834"/>
                <a:gd name="T88" fmla="*/ 2147483647 w 2100"/>
                <a:gd name="T89" fmla="*/ 2147483647 h 834"/>
                <a:gd name="T90" fmla="*/ 2147483647 w 2100"/>
                <a:gd name="T91" fmla="*/ 2147483647 h 834"/>
                <a:gd name="T92" fmla="*/ 2147483647 w 2100"/>
                <a:gd name="T93" fmla="*/ 2147483647 h 834"/>
                <a:gd name="T94" fmla="*/ 2147483647 w 2100"/>
                <a:gd name="T95" fmla="*/ 2147483647 h 834"/>
                <a:gd name="T96" fmla="*/ 2147483647 w 2100"/>
                <a:gd name="T97" fmla="*/ 2147483647 h 834"/>
                <a:gd name="T98" fmla="*/ 2147483647 w 2100"/>
                <a:gd name="T99" fmla="*/ 2147483647 h 834"/>
                <a:gd name="T100" fmla="*/ 2147483647 w 2100"/>
                <a:gd name="T101" fmla="*/ 2147483647 h 834"/>
                <a:gd name="T102" fmla="*/ 2147483647 w 2100"/>
                <a:gd name="T103" fmla="*/ 2147483647 h 834"/>
                <a:gd name="T104" fmla="*/ 2147483647 w 2100"/>
                <a:gd name="T105" fmla="*/ 2147483647 h 834"/>
                <a:gd name="T106" fmla="*/ 2147483647 w 2100"/>
                <a:gd name="T107" fmla="*/ 2147483647 h 834"/>
                <a:gd name="T108" fmla="*/ 2147483647 w 2100"/>
                <a:gd name="T109" fmla="*/ 2147483647 h 834"/>
                <a:gd name="T110" fmla="*/ 2147483647 w 2100"/>
                <a:gd name="T111" fmla="*/ 2147483647 h 834"/>
                <a:gd name="T112" fmla="*/ 2147483647 w 2100"/>
                <a:gd name="T113" fmla="*/ 2147483647 h 834"/>
                <a:gd name="T114" fmla="*/ 2147483647 w 2100"/>
                <a:gd name="T115" fmla="*/ 2147483647 h 834"/>
                <a:gd name="T116" fmla="*/ 2147483647 w 2100"/>
                <a:gd name="T117" fmla="*/ 2147483647 h 834"/>
                <a:gd name="T118" fmla="*/ 2147483647 w 2100"/>
                <a:gd name="T119" fmla="*/ 2147483647 h 834"/>
                <a:gd name="T120" fmla="*/ 2147483647 w 2100"/>
                <a:gd name="T121" fmla="*/ 2147483647 h 834"/>
                <a:gd name="T122" fmla="*/ 2147483647 w 2100"/>
                <a:gd name="T123" fmla="*/ 2147483647 h 83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100"/>
                <a:gd name="T187" fmla="*/ 0 h 834"/>
                <a:gd name="T188" fmla="*/ 2100 w 2100"/>
                <a:gd name="T189" fmla="*/ 834 h 83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100" h="834">
                  <a:moveTo>
                    <a:pt x="2088" y="408"/>
                  </a:moveTo>
                  <a:lnTo>
                    <a:pt x="2076" y="396"/>
                  </a:lnTo>
                  <a:lnTo>
                    <a:pt x="2070" y="384"/>
                  </a:lnTo>
                  <a:lnTo>
                    <a:pt x="2058" y="384"/>
                  </a:lnTo>
                  <a:lnTo>
                    <a:pt x="2034" y="372"/>
                  </a:lnTo>
                  <a:lnTo>
                    <a:pt x="2022" y="360"/>
                  </a:lnTo>
                  <a:lnTo>
                    <a:pt x="2010" y="354"/>
                  </a:lnTo>
                  <a:lnTo>
                    <a:pt x="2004" y="348"/>
                  </a:lnTo>
                  <a:lnTo>
                    <a:pt x="1986" y="348"/>
                  </a:lnTo>
                  <a:lnTo>
                    <a:pt x="1974" y="342"/>
                  </a:lnTo>
                  <a:lnTo>
                    <a:pt x="1968" y="336"/>
                  </a:lnTo>
                  <a:lnTo>
                    <a:pt x="1968" y="324"/>
                  </a:lnTo>
                  <a:lnTo>
                    <a:pt x="1902" y="324"/>
                  </a:lnTo>
                  <a:lnTo>
                    <a:pt x="1902" y="348"/>
                  </a:lnTo>
                  <a:lnTo>
                    <a:pt x="1896" y="354"/>
                  </a:lnTo>
                  <a:lnTo>
                    <a:pt x="1890" y="354"/>
                  </a:lnTo>
                  <a:lnTo>
                    <a:pt x="1878" y="348"/>
                  </a:lnTo>
                  <a:lnTo>
                    <a:pt x="1866" y="336"/>
                  </a:lnTo>
                  <a:lnTo>
                    <a:pt x="1812" y="336"/>
                  </a:lnTo>
                  <a:lnTo>
                    <a:pt x="1806" y="342"/>
                  </a:lnTo>
                  <a:lnTo>
                    <a:pt x="1812" y="342"/>
                  </a:lnTo>
                  <a:lnTo>
                    <a:pt x="1812" y="348"/>
                  </a:lnTo>
                  <a:lnTo>
                    <a:pt x="1794" y="348"/>
                  </a:lnTo>
                  <a:lnTo>
                    <a:pt x="1788" y="342"/>
                  </a:lnTo>
                  <a:lnTo>
                    <a:pt x="1776" y="336"/>
                  </a:lnTo>
                  <a:lnTo>
                    <a:pt x="1770" y="324"/>
                  </a:lnTo>
                  <a:lnTo>
                    <a:pt x="1770" y="306"/>
                  </a:lnTo>
                  <a:lnTo>
                    <a:pt x="1776" y="306"/>
                  </a:lnTo>
                  <a:lnTo>
                    <a:pt x="1770" y="294"/>
                  </a:lnTo>
                  <a:lnTo>
                    <a:pt x="1764" y="270"/>
                  </a:lnTo>
                  <a:lnTo>
                    <a:pt x="1758" y="258"/>
                  </a:lnTo>
                  <a:lnTo>
                    <a:pt x="1758" y="174"/>
                  </a:lnTo>
                  <a:lnTo>
                    <a:pt x="1740" y="174"/>
                  </a:lnTo>
                  <a:lnTo>
                    <a:pt x="1716" y="168"/>
                  </a:lnTo>
                  <a:lnTo>
                    <a:pt x="1710" y="174"/>
                  </a:lnTo>
                  <a:lnTo>
                    <a:pt x="1698" y="180"/>
                  </a:lnTo>
                  <a:lnTo>
                    <a:pt x="1674" y="180"/>
                  </a:lnTo>
                  <a:lnTo>
                    <a:pt x="1662" y="174"/>
                  </a:lnTo>
                  <a:lnTo>
                    <a:pt x="1644" y="156"/>
                  </a:lnTo>
                  <a:lnTo>
                    <a:pt x="1608" y="156"/>
                  </a:lnTo>
                  <a:lnTo>
                    <a:pt x="1596" y="150"/>
                  </a:lnTo>
                  <a:lnTo>
                    <a:pt x="1578" y="150"/>
                  </a:lnTo>
                  <a:lnTo>
                    <a:pt x="1548" y="180"/>
                  </a:lnTo>
                  <a:lnTo>
                    <a:pt x="1548" y="192"/>
                  </a:lnTo>
                  <a:lnTo>
                    <a:pt x="1536" y="204"/>
                  </a:lnTo>
                  <a:lnTo>
                    <a:pt x="1500" y="204"/>
                  </a:lnTo>
                  <a:lnTo>
                    <a:pt x="1488" y="216"/>
                  </a:lnTo>
                  <a:lnTo>
                    <a:pt x="1440" y="216"/>
                  </a:lnTo>
                  <a:lnTo>
                    <a:pt x="1440" y="222"/>
                  </a:lnTo>
                  <a:lnTo>
                    <a:pt x="1422" y="240"/>
                  </a:lnTo>
                  <a:lnTo>
                    <a:pt x="1416" y="240"/>
                  </a:lnTo>
                  <a:lnTo>
                    <a:pt x="1416" y="234"/>
                  </a:lnTo>
                  <a:lnTo>
                    <a:pt x="1410" y="228"/>
                  </a:lnTo>
                  <a:lnTo>
                    <a:pt x="1392" y="228"/>
                  </a:lnTo>
                  <a:lnTo>
                    <a:pt x="1380" y="234"/>
                  </a:lnTo>
                  <a:lnTo>
                    <a:pt x="1356" y="234"/>
                  </a:lnTo>
                  <a:lnTo>
                    <a:pt x="1344" y="228"/>
                  </a:lnTo>
                  <a:lnTo>
                    <a:pt x="1338" y="228"/>
                  </a:lnTo>
                  <a:lnTo>
                    <a:pt x="1332" y="222"/>
                  </a:lnTo>
                  <a:lnTo>
                    <a:pt x="1266" y="222"/>
                  </a:lnTo>
                  <a:lnTo>
                    <a:pt x="1260" y="216"/>
                  </a:lnTo>
                  <a:lnTo>
                    <a:pt x="1260" y="204"/>
                  </a:lnTo>
                  <a:lnTo>
                    <a:pt x="1248" y="198"/>
                  </a:lnTo>
                  <a:lnTo>
                    <a:pt x="1230" y="198"/>
                  </a:lnTo>
                  <a:lnTo>
                    <a:pt x="1230" y="192"/>
                  </a:lnTo>
                  <a:lnTo>
                    <a:pt x="1218" y="180"/>
                  </a:lnTo>
                  <a:lnTo>
                    <a:pt x="1218" y="174"/>
                  </a:lnTo>
                  <a:lnTo>
                    <a:pt x="1212" y="168"/>
                  </a:lnTo>
                  <a:lnTo>
                    <a:pt x="1152" y="168"/>
                  </a:lnTo>
                  <a:lnTo>
                    <a:pt x="1128" y="144"/>
                  </a:lnTo>
                  <a:lnTo>
                    <a:pt x="1092" y="144"/>
                  </a:lnTo>
                  <a:lnTo>
                    <a:pt x="1086" y="138"/>
                  </a:lnTo>
                  <a:lnTo>
                    <a:pt x="1080" y="138"/>
                  </a:lnTo>
                  <a:lnTo>
                    <a:pt x="1068" y="132"/>
                  </a:lnTo>
                  <a:lnTo>
                    <a:pt x="1020" y="132"/>
                  </a:lnTo>
                  <a:lnTo>
                    <a:pt x="966" y="150"/>
                  </a:lnTo>
                  <a:lnTo>
                    <a:pt x="954" y="156"/>
                  </a:lnTo>
                  <a:lnTo>
                    <a:pt x="942" y="156"/>
                  </a:lnTo>
                  <a:lnTo>
                    <a:pt x="930" y="150"/>
                  </a:lnTo>
                  <a:lnTo>
                    <a:pt x="918" y="150"/>
                  </a:lnTo>
                  <a:lnTo>
                    <a:pt x="912" y="144"/>
                  </a:lnTo>
                  <a:lnTo>
                    <a:pt x="882" y="144"/>
                  </a:lnTo>
                  <a:lnTo>
                    <a:pt x="864" y="126"/>
                  </a:lnTo>
                  <a:lnTo>
                    <a:pt x="864" y="120"/>
                  </a:lnTo>
                  <a:lnTo>
                    <a:pt x="840" y="126"/>
                  </a:lnTo>
                  <a:lnTo>
                    <a:pt x="840" y="120"/>
                  </a:lnTo>
                  <a:lnTo>
                    <a:pt x="834" y="114"/>
                  </a:lnTo>
                  <a:lnTo>
                    <a:pt x="822" y="90"/>
                  </a:lnTo>
                  <a:lnTo>
                    <a:pt x="810" y="78"/>
                  </a:lnTo>
                  <a:lnTo>
                    <a:pt x="804" y="66"/>
                  </a:lnTo>
                  <a:lnTo>
                    <a:pt x="798" y="60"/>
                  </a:lnTo>
                  <a:lnTo>
                    <a:pt x="786" y="54"/>
                  </a:lnTo>
                  <a:lnTo>
                    <a:pt x="768" y="54"/>
                  </a:lnTo>
                  <a:lnTo>
                    <a:pt x="756" y="60"/>
                  </a:lnTo>
                  <a:lnTo>
                    <a:pt x="750" y="60"/>
                  </a:lnTo>
                  <a:lnTo>
                    <a:pt x="726" y="48"/>
                  </a:lnTo>
                  <a:lnTo>
                    <a:pt x="720" y="42"/>
                  </a:lnTo>
                  <a:lnTo>
                    <a:pt x="708" y="36"/>
                  </a:lnTo>
                  <a:lnTo>
                    <a:pt x="672" y="36"/>
                  </a:lnTo>
                  <a:lnTo>
                    <a:pt x="648" y="30"/>
                  </a:lnTo>
                  <a:lnTo>
                    <a:pt x="636" y="30"/>
                  </a:lnTo>
                  <a:lnTo>
                    <a:pt x="576" y="0"/>
                  </a:lnTo>
                  <a:lnTo>
                    <a:pt x="576" y="18"/>
                  </a:lnTo>
                  <a:lnTo>
                    <a:pt x="570" y="30"/>
                  </a:lnTo>
                  <a:lnTo>
                    <a:pt x="558" y="36"/>
                  </a:lnTo>
                  <a:lnTo>
                    <a:pt x="552" y="36"/>
                  </a:lnTo>
                  <a:lnTo>
                    <a:pt x="558" y="48"/>
                  </a:lnTo>
                  <a:lnTo>
                    <a:pt x="540" y="48"/>
                  </a:lnTo>
                  <a:lnTo>
                    <a:pt x="540" y="60"/>
                  </a:lnTo>
                  <a:lnTo>
                    <a:pt x="552" y="72"/>
                  </a:lnTo>
                  <a:lnTo>
                    <a:pt x="558" y="90"/>
                  </a:lnTo>
                  <a:lnTo>
                    <a:pt x="582" y="126"/>
                  </a:lnTo>
                  <a:lnTo>
                    <a:pt x="588" y="126"/>
                  </a:lnTo>
                  <a:lnTo>
                    <a:pt x="594" y="132"/>
                  </a:lnTo>
                  <a:lnTo>
                    <a:pt x="600" y="144"/>
                  </a:lnTo>
                  <a:lnTo>
                    <a:pt x="600" y="168"/>
                  </a:lnTo>
                  <a:lnTo>
                    <a:pt x="582" y="168"/>
                  </a:lnTo>
                  <a:lnTo>
                    <a:pt x="582" y="174"/>
                  </a:lnTo>
                  <a:lnTo>
                    <a:pt x="576" y="180"/>
                  </a:lnTo>
                  <a:lnTo>
                    <a:pt x="552" y="192"/>
                  </a:lnTo>
                  <a:lnTo>
                    <a:pt x="546" y="186"/>
                  </a:lnTo>
                  <a:lnTo>
                    <a:pt x="546" y="174"/>
                  </a:lnTo>
                  <a:lnTo>
                    <a:pt x="498" y="180"/>
                  </a:lnTo>
                  <a:lnTo>
                    <a:pt x="498" y="168"/>
                  </a:lnTo>
                  <a:lnTo>
                    <a:pt x="456" y="168"/>
                  </a:lnTo>
                  <a:lnTo>
                    <a:pt x="450" y="174"/>
                  </a:lnTo>
                  <a:lnTo>
                    <a:pt x="450" y="180"/>
                  </a:lnTo>
                  <a:lnTo>
                    <a:pt x="444" y="168"/>
                  </a:lnTo>
                  <a:lnTo>
                    <a:pt x="420" y="174"/>
                  </a:lnTo>
                  <a:lnTo>
                    <a:pt x="414" y="162"/>
                  </a:lnTo>
                  <a:lnTo>
                    <a:pt x="384" y="162"/>
                  </a:lnTo>
                  <a:lnTo>
                    <a:pt x="366" y="156"/>
                  </a:lnTo>
                  <a:lnTo>
                    <a:pt x="360" y="150"/>
                  </a:lnTo>
                  <a:lnTo>
                    <a:pt x="360" y="138"/>
                  </a:lnTo>
                  <a:lnTo>
                    <a:pt x="354" y="132"/>
                  </a:lnTo>
                  <a:lnTo>
                    <a:pt x="354" y="126"/>
                  </a:lnTo>
                  <a:lnTo>
                    <a:pt x="312" y="126"/>
                  </a:lnTo>
                  <a:lnTo>
                    <a:pt x="294" y="132"/>
                  </a:lnTo>
                  <a:lnTo>
                    <a:pt x="270" y="132"/>
                  </a:lnTo>
                  <a:lnTo>
                    <a:pt x="264" y="114"/>
                  </a:lnTo>
                  <a:lnTo>
                    <a:pt x="228" y="114"/>
                  </a:lnTo>
                  <a:lnTo>
                    <a:pt x="228" y="108"/>
                  </a:lnTo>
                  <a:lnTo>
                    <a:pt x="210" y="114"/>
                  </a:lnTo>
                  <a:lnTo>
                    <a:pt x="204" y="108"/>
                  </a:lnTo>
                  <a:lnTo>
                    <a:pt x="186" y="108"/>
                  </a:lnTo>
                  <a:lnTo>
                    <a:pt x="180" y="114"/>
                  </a:lnTo>
                  <a:lnTo>
                    <a:pt x="180" y="120"/>
                  </a:lnTo>
                  <a:lnTo>
                    <a:pt x="174" y="126"/>
                  </a:lnTo>
                  <a:lnTo>
                    <a:pt x="174" y="132"/>
                  </a:lnTo>
                  <a:lnTo>
                    <a:pt x="150" y="132"/>
                  </a:lnTo>
                  <a:lnTo>
                    <a:pt x="138" y="150"/>
                  </a:lnTo>
                  <a:lnTo>
                    <a:pt x="120" y="150"/>
                  </a:lnTo>
                  <a:lnTo>
                    <a:pt x="84" y="186"/>
                  </a:lnTo>
                  <a:lnTo>
                    <a:pt x="84" y="192"/>
                  </a:lnTo>
                  <a:lnTo>
                    <a:pt x="90" y="198"/>
                  </a:lnTo>
                  <a:lnTo>
                    <a:pt x="66" y="198"/>
                  </a:lnTo>
                  <a:lnTo>
                    <a:pt x="72" y="210"/>
                  </a:lnTo>
                  <a:lnTo>
                    <a:pt x="12" y="210"/>
                  </a:lnTo>
                  <a:lnTo>
                    <a:pt x="12" y="228"/>
                  </a:lnTo>
                  <a:lnTo>
                    <a:pt x="0" y="240"/>
                  </a:lnTo>
                  <a:lnTo>
                    <a:pt x="6" y="246"/>
                  </a:lnTo>
                  <a:lnTo>
                    <a:pt x="6" y="258"/>
                  </a:lnTo>
                  <a:lnTo>
                    <a:pt x="0" y="264"/>
                  </a:lnTo>
                  <a:lnTo>
                    <a:pt x="24" y="264"/>
                  </a:lnTo>
                  <a:lnTo>
                    <a:pt x="24" y="282"/>
                  </a:lnTo>
                  <a:lnTo>
                    <a:pt x="36" y="288"/>
                  </a:lnTo>
                  <a:lnTo>
                    <a:pt x="48" y="288"/>
                  </a:lnTo>
                  <a:lnTo>
                    <a:pt x="60" y="294"/>
                  </a:lnTo>
                  <a:lnTo>
                    <a:pt x="72" y="294"/>
                  </a:lnTo>
                  <a:lnTo>
                    <a:pt x="78" y="306"/>
                  </a:lnTo>
                  <a:lnTo>
                    <a:pt x="102" y="330"/>
                  </a:lnTo>
                  <a:lnTo>
                    <a:pt x="138" y="318"/>
                  </a:lnTo>
                  <a:lnTo>
                    <a:pt x="156" y="330"/>
                  </a:lnTo>
                  <a:lnTo>
                    <a:pt x="162" y="336"/>
                  </a:lnTo>
                  <a:lnTo>
                    <a:pt x="174" y="336"/>
                  </a:lnTo>
                  <a:lnTo>
                    <a:pt x="186" y="342"/>
                  </a:lnTo>
                  <a:lnTo>
                    <a:pt x="204" y="348"/>
                  </a:lnTo>
                  <a:lnTo>
                    <a:pt x="222" y="366"/>
                  </a:lnTo>
                  <a:lnTo>
                    <a:pt x="228" y="378"/>
                  </a:lnTo>
                  <a:lnTo>
                    <a:pt x="240" y="396"/>
                  </a:lnTo>
                  <a:lnTo>
                    <a:pt x="264" y="414"/>
                  </a:lnTo>
                  <a:lnTo>
                    <a:pt x="276" y="426"/>
                  </a:lnTo>
                  <a:lnTo>
                    <a:pt x="282" y="438"/>
                  </a:lnTo>
                  <a:lnTo>
                    <a:pt x="282" y="450"/>
                  </a:lnTo>
                  <a:lnTo>
                    <a:pt x="288" y="456"/>
                  </a:lnTo>
                  <a:lnTo>
                    <a:pt x="294" y="468"/>
                  </a:lnTo>
                  <a:lnTo>
                    <a:pt x="300" y="474"/>
                  </a:lnTo>
                  <a:lnTo>
                    <a:pt x="300" y="480"/>
                  </a:lnTo>
                  <a:lnTo>
                    <a:pt x="288" y="492"/>
                  </a:lnTo>
                  <a:lnTo>
                    <a:pt x="288" y="504"/>
                  </a:lnTo>
                  <a:lnTo>
                    <a:pt x="294" y="522"/>
                  </a:lnTo>
                  <a:lnTo>
                    <a:pt x="300" y="534"/>
                  </a:lnTo>
                  <a:lnTo>
                    <a:pt x="306" y="540"/>
                  </a:lnTo>
                  <a:lnTo>
                    <a:pt x="318" y="546"/>
                  </a:lnTo>
                  <a:lnTo>
                    <a:pt x="330" y="546"/>
                  </a:lnTo>
                  <a:lnTo>
                    <a:pt x="342" y="552"/>
                  </a:lnTo>
                  <a:lnTo>
                    <a:pt x="348" y="552"/>
                  </a:lnTo>
                  <a:lnTo>
                    <a:pt x="366" y="558"/>
                  </a:lnTo>
                  <a:lnTo>
                    <a:pt x="390" y="564"/>
                  </a:lnTo>
                  <a:lnTo>
                    <a:pt x="486" y="564"/>
                  </a:lnTo>
                  <a:lnTo>
                    <a:pt x="492" y="570"/>
                  </a:lnTo>
                  <a:lnTo>
                    <a:pt x="498" y="570"/>
                  </a:lnTo>
                  <a:lnTo>
                    <a:pt x="510" y="576"/>
                  </a:lnTo>
                  <a:lnTo>
                    <a:pt x="516" y="576"/>
                  </a:lnTo>
                  <a:lnTo>
                    <a:pt x="528" y="582"/>
                  </a:lnTo>
                  <a:lnTo>
                    <a:pt x="534" y="594"/>
                  </a:lnTo>
                  <a:lnTo>
                    <a:pt x="540" y="594"/>
                  </a:lnTo>
                  <a:lnTo>
                    <a:pt x="546" y="600"/>
                  </a:lnTo>
                  <a:lnTo>
                    <a:pt x="552" y="600"/>
                  </a:lnTo>
                  <a:lnTo>
                    <a:pt x="576" y="612"/>
                  </a:lnTo>
                  <a:lnTo>
                    <a:pt x="588" y="612"/>
                  </a:lnTo>
                  <a:lnTo>
                    <a:pt x="594" y="618"/>
                  </a:lnTo>
                  <a:lnTo>
                    <a:pt x="630" y="618"/>
                  </a:lnTo>
                  <a:lnTo>
                    <a:pt x="642" y="642"/>
                  </a:lnTo>
                  <a:lnTo>
                    <a:pt x="684" y="684"/>
                  </a:lnTo>
                  <a:lnTo>
                    <a:pt x="690" y="696"/>
                  </a:lnTo>
                  <a:lnTo>
                    <a:pt x="720" y="726"/>
                  </a:lnTo>
                  <a:lnTo>
                    <a:pt x="732" y="732"/>
                  </a:lnTo>
                  <a:lnTo>
                    <a:pt x="738" y="744"/>
                  </a:lnTo>
                  <a:lnTo>
                    <a:pt x="750" y="750"/>
                  </a:lnTo>
                  <a:lnTo>
                    <a:pt x="810" y="744"/>
                  </a:lnTo>
                  <a:lnTo>
                    <a:pt x="864" y="750"/>
                  </a:lnTo>
                  <a:lnTo>
                    <a:pt x="912" y="750"/>
                  </a:lnTo>
                  <a:lnTo>
                    <a:pt x="948" y="756"/>
                  </a:lnTo>
                  <a:lnTo>
                    <a:pt x="954" y="750"/>
                  </a:lnTo>
                  <a:lnTo>
                    <a:pt x="966" y="744"/>
                  </a:lnTo>
                  <a:lnTo>
                    <a:pt x="972" y="738"/>
                  </a:lnTo>
                  <a:lnTo>
                    <a:pt x="984" y="738"/>
                  </a:lnTo>
                  <a:lnTo>
                    <a:pt x="996" y="744"/>
                  </a:lnTo>
                  <a:lnTo>
                    <a:pt x="1002" y="744"/>
                  </a:lnTo>
                  <a:lnTo>
                    <a:pt x="1008" y="750"/>
                  </a:lnTo>
                  <a:lnTo>
                    <a:pt x="1062" y="750"/>
                  </a:lnTo>
                  <a:lnTo>
                    <a:pt x="1080" y="756"/>
                  </a:lnTo>
                  <a:lnTo>
                    <a:pt x="1092" y="756"/>
                  </a:lnTo>
                  <a:lnTo>
                    <a:pt x="1110" y="774"/>
                  </a:lnTo>
                  <a:lnTo>
                    <a:pt x="1116" y="786"/>
                  </a:lnTo>
                  <a:lnTo>
                    <a:pt x="1128" y="792"/>
                  </a:lnTo>
                  <a:lnTo>
                    <a:pt x="1152" y="798"/>
                  </a:lnTo>
                  <a:lnTo>
                    <a:pt x="1200" y="798"/>
                  </a:lnTo>
                  <a:lnTo>
                    <a:pt x="1218" y="804"/>
                  </a:lnTo>
                  <a:lnTo>
                    <a:pt x="1242" y="816"/>
                  </a:lnTo>
                  <a:lnTo>
                    <a:pt x="1248" y="822"/>
                  </a:lnTo>
                  <a:lnTo>
                    <a:pt x="1260" y="822"/>
                  </a:lnTo>
                  <a:lnTo>
                    <a:pt x="1266" y="816"/>
                  </a:lnTo>
                  <a:lnTo>
                    <a:pt x="1278" y="816"/>
                  </a:lnTo>
                  <a:lnTo>
                    <a:pt x="1290" y="810"/>
                  </a:lnTo>
                  <a:lnTo>
                    <a:pt x="1302" y="810"/>
                  </a:lnTo>
                  <a:lnTo>
                    <a:pt x="1302" y="816"/>
                  </a:lnTo>
                  <a:lnTo>
                    <a:pt x="1308" y="828"/>
                  </a:lnTo>
                  <a:lnTo>
                    <a:pt x="1314" y="828"/>
                  </a:lnTo>
                  <a:lnTo>
                    <a:pt x="1320" y="834"/>
                  </a:lnTo>
                  <a:lnTo>
                    <a:pt x="1338" y="834"/>
                  </a:lnTo>
                  <a:lnTo>
                    <a:pt x="1344" y="828"/>
                  </a:lnTo>
                  <a:lnTo>
                    <a:pt x="1362" y="816"/>
                  </a:lnTo>
                  <a:lnTo>
                    <a:pt x="1422" y="780"/>
                  </a:lnTo>
                  <a:lnTo>
                    <a:pt x="1440" y="768"/>
                  </a:lnTo>
                  <a:lnTo>
                    <a:pt x="1596" y="768"/>
                  </a:lnTo>
                  <a:lnTo>
                    <a:pt x="1614" y="744"/>
                  </a:lnTo>
                  <a:lnTo>
                    <a:pt x="1638" y="744"/>
                  </a:lnTo>
                  <a:lnTo>
                    <a:pt x="1650" y="738"/>
                  </a:lnTo>
                  <a:lnTo>
                    <a:pt x="1662" y="714"/>
                  </a:lnTo>
                  <a:lnTo>
                    <a:pt x="1662" y="708"/>
                  </a:lnTo>
                  <a:lnTo>
                    <a:pt x="1668" y="696"/>
                  </a:lnTo>
                  <a:lnTo>
                    <a:pt x="1668" y="690"/>
                  </a:lnTo>
                  <a:lnTo>
                    <a:pt x="1692" y="690"/>
                  </a:lnTo>
                  <a:lnTo>
                    <a:pt x="1704" y="678"/>
                  </a:lnTo>
                  <a:lnTo>
                    <a:pt x="1710" y="666"/>
                  </a:lnTo>
                  <a:lnTo>
                    <a:pt x="1716" y="660"/>
                  </a:lnTo>
                  <a:lnTo>
                    <a:pt x="1716" y="654"/>
                  </a:lnTo>
                  <a:lnTo>
                    <a:pt x="1704" y="648"/>
                  </a:lnTo>
                  <a:lnTo>
                    <a:pt x="1686" y="630"/>
                  </a:lnTo>
                  <a:lnTo>
                    <a:pt x="1674" y="624"/>
                  </a:lnTo>
                  <a:lnTo>
                    <a:pt x="1656" y="606"/>
                  </a:lnTo>
                  <a:lnTo>
                    <a:pt x="1650" y="594"/>
                  </a:lnTo>
                  <a:lnTo>
                    <a:pt x="1650" y="582"/>
                  </a:lnTo>
                  <a:lnTo>
                    <a:pt x="1656" y="570"/>
                  </a:lnTo>
                  <a:lnTo>
                    <a:pt x="1656" y="558"/>
                  </a:lnTo>
                  <a:lnTo>
                    <a:pt x="1668" y="552"/>
                  </a:lnTo>
                  <a:lnTo>
                    <a:pt x="1692" y="552"/>
                  </a:lnTo>
                  <a:lnTo>
                    <a:pt x="1698" y="558"/>
                  </a:lnTo>
                  <a:lnTo>
                    <a:pt x="1704" y="558"/>
                  </a:lnTo>
                  <a:lnTo>
                    <a:pt x="1710" y="564"/>
                  </a:lnTo>
                  <a:lnTo>
                    <a:pt x="1722" y="570"/>
                  </a:lnTo>
                  <a:lnTo>
                    <a:pt x="1728" y="576"/>
                  </a:lnTo>
                  <a:lnTo>
                    <a:pt x="1740" y="582"/>
                  </a:lnTo>
                  <a:lnTo>
                    <a:pt x="1764" y="582"/>
                  </a:lnTo>
                  <a:lnTo>
                    <a:pt x="1776" y="576"/>
                  </a:lnTo>
                  <a:lnTo>
                    <a:pt x="1794" y="576"/>
                  </a:lnTo>
                  <a:lnTo>
                    <a:pt x="1806" y="570"/>
                  </a:lnTo>
                  <a:lnTo>
                    <a:pt x="1812" y="558"/>
                  </a:lnTo>
                  <a:lnTo>
                    <a:pt x="1818" y="552"/>
                  </a:lnTo>
                  <a:lnTo>
                    <a:pt x="1818" y="528"/>
                  </a:lnTo>
                  <a:lnTo>
                    <a:pt x="1890" y="528"/>
                  </a:lnTo>
                  <a:lnTo>
                    <a:pt x="1914" y="504"/>
                  </a:lnTo>
                  <a:lnTo>
                    <a:pt x="1902" y="492"/>
                  </a:lnTo>
                  <a:lnTo>
                    <a:pt x="1896" y="480"/>
                  </a:lnTo>
                  <a:lnTo>
                    <a:pt x="1902" y="474"/>
                  </a:lnTo>
                  <a:lnTo>
                    <a:pt x="1938" y="456"/>
                  </a:lnTo>
                  <a:lnTo>
                    <a:pt x="1950" y="456"/>
                  </a:lnTo>
                  <a:lnTo>
                    <a:pt x="1950" y="438"/>
                  </a:lnTo>
                  <a:lnTo>
                    <a:pt x="1980" y="444"/>
                  </a:lnTo>
                  <a:lnTo>
                    <a:pt x="1998" y="426"/>
                  </a:lnTo>
                  <a:lnTo>
                    <a:pt x="2004" y="426"/>
                  </a:lnTo>
                  <a:lnTo>
                    <a:pt x="2010" y="420"/>
                  </a:lnTo>
                  <a:lnTo>
                    <a:pt x="2040" y="420"/>
                  </a:lnTo>
                  <a:lnTo>
                    <a:pt x="2052" y="426"/>
                  </a:lnTo>
                  <a:lnTo>
                    <a:pt x="2058" y="432"/>
                  </a:lnTo>
                  <a:lnTo>
                    <a:pt x="2094" y="432"/>
                  </a:lnTo>
                  <a:lnTo>
                    <a:pt x="2100" y="426"/>
                  </a:lnTo>
                  <a:lnTo>
                    <a:pt x="2100" y="420"/>
                  </a:lnTo>
                  <a:lnTo>
                    <a:pt x="2088" y="4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6" name="Moldova" descr="© INSCALE GmbH, 05.05.2010&#10;http://www.presentationload.com/">
              <a:extLst>
                <a:ext uri="{FF2B5EF4-FFF2-40B4-BE49-F238E27FC236}">
                  <a16:creationId xmlns:a16="http://schemas.microsoft.com/office/drawing/2014/main" id="{B9743687-9524-5333-BC81-54C6C71D6770}"/>
                </a:ext>
              </a:extLst>
            </p:cNvPr>
            <p:cNvSpPr>
              <a:spLocks/>
            </p:cNvSpPr>
            <p:nvPr/>
          </p:nvSpPr>
          <p:spPr bwMode="gray">
            <a:xfrm>
              <a:off x="6430070" y="2548188"/>
              <a:ext cx="101425" cy="112488"/>
            </a:xfrm>
            <a:custGeom>
              <a:avLst/>
              <a:gdLst>
                <a:gd name="T0" fmla="*/ 2147483647 w 216"/>
                <a:gd name="T1" fmla="*/ 2147483647 h 240"/>
                <a:gd name="T2" fmla="*/ 2147483647 w 216"/>
                <a:gd name="T3" fmla="*/ 2147483647 h 240"/>
                <a:gd name="T4" fmla="*/ 2147483647 w 216"/>
                <a:gd name="T5" fmla="*/ 2147483647 h 240"/>
                <a:gd name="T6" fmla="*/ 2147483647 w 216"/>
                <a:gd name="T7" fmla="*/ 2147483647 h 240"/>
                <a:gd name="T8" fmla="*/ 2147483647 w 216"/>
                <a:gd name="T9" fmla="*/ 2147483647 h 240"/>
                <a:gd name="T10" fmla="*/ 2147483647 w 216"/>
                <a:gd name="T11" fmla="*/ 2147483647 h 240"/>
                <a:gd name="T12" fmla="*/ 2147483647 w 216"/>
                <a:gd name="T13" fmla="*/ 2147483647 h 240"/>
                <a:gd name="T14" fmla="*/ 2147483647 w 216"/>
                <a:gd name="T15" fmla="*/ 2147483647 h 240"/>
                <a:gd name="T16" fmla="*/ 2147483647 w 216"/>
                <a:gd name="T17" fmla="*/ 2147483647 h 240"/>
                <a:gd name="T18" fmla="*/ 2147483647 w 216"/>
                <a:gd name="T19" fmla="*/ 2147483647 h 240"/>
                <a:gd name="T20" fmla="*/ 2147483647 w 216"/>
                <a:gd name="T21" fmla="*/ 2147483647 h 240"/>
                <a:gd name="T22" fmla="*/ 2147483647 w 216"/>
                <a:gd name="T23" fmla="*/ 2147483647 h 240"/>
                <a:gd name="T24" fmla="*/ 2147483647 w 216"/>
                <a:gd name="T25" fmla="*/ 2147483647 h 240"/>
                <a:gd name="T26" fmla="*/ 2147483647 w 216"/>
                <a:gd name="T27" fmla="*/ 2147483647 h 240"/>
                <a:gd name="T28" fmla="*/ 2147483647 w 216"/>
                <a:gd name="T29" fmla="*/ 2147483647 h 240"/>
                <a:gd name="T30" fmla="*/ 2147483647 w 216"/>
                <a:gd name="T31" fmla="*/ 2147483647 h 240"/>
                <a:gd name="T32" fmla="*/ 2147483647 w 216"/>
                <a:gd name="T33" fmla="*/ 2147483647 h 240"/>
                <a:gd name="T34" fmla="*/ 2147483647 w 216"/>
                <a:gd name="T35" fmla="*/ 2147483647 h 240"/>
                <a:gd name="T36" fmla="*/ 2147483647 w 216"/>
                <a:gd name="T37" fmla="*/ 2147483647 h 240"/>
                <a:gd name="T38" fmla="*/ 2147483647 w 216"/>
                <a:gd name="T39" fmla="*/ 2147483647 h 240"/>
                <a:gd name="T40" fmla="*/ 2147483647 w 216"/>
                <a:gd name="T41" fmla="*/ 2147483647 h 240"/>
                <a:gd name="T42" fmla="*/ 2147483647 w 216"/>
                <a:gd name="T43" fmla="*/ 2147483647 h 240"/>
                <a:gd name="T44" fmla="*/ 2147483647 w 216"/>
                <a:gd name="T45" fmla="*/ 2147483647 h 240"/>
                <a:gd name="T46" fmla="*/ 2147483647 w 216"/>
                <a:gd name="T47" fmla="*/ 2147483647 h 240"/>
                <a:gd name="T48" fmla="*/ 2147483647 w 216"/>
                <a:gd name="T49" fmla="*/ 2147483647 h 240"/>
                <a:gd name="T50" fmla="*/ 2147483647 w 216"/>
                <a:gd name="T51" fmla="*/ 2147483647 h 240"/>
                <a:gd name="T52" fmla="*/ 2147483647 w 216"/>
                <a:gd name="T53" fmla="*/ 2147483647 h 240"/>
                <a:gd name="T54" fmla="*/ 2147483647 w 216"/>
                <a:gd name="T55" fmla="*/ 2147483647 h 240"/>
                <a:gd name="T56" fmla="*/ 2147483647 w 216"/>
                <a:gd name="T57" fmla="*/ 2147483647 h 240"/>
                <a:gd name="T58" fmla="*/ 2147483647 w 216"/>
                <a:gd name="T59" fmla="*/ 2147483647 h 240"/>
                <a:gd name="T60" fmla="*/ 2147483647 w 216"/>
                <a:gd name="T61" fmla="*/ 0 h 240"/>
                <a:gd name="T62" fmla="*/ 2147483647 w 216"/>
                <a:gd name="T63" fmla="*/ 2147483647 h 240"/>
                <a:gd name="T64" fmla="*/ 2147483647 w 216"/>
                <a:gd name="T65" fmla="*/ 2147483647 h 240"/>
                <a:gd name="T66" fmla="*/ 2147483647 w 216"/>
                <a:gd name="T67" fmla="*/ 2147483647 h 2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240"/>
                <a:gd name="T104" fmla="*/ 216 w 216"/>
                <a:gd name="T105" fmla="*/ 240 h 2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240">
                  <a:moveTo>
                    <a:pt x="0" y="18"/>
                  </a:moveTo>
                  <a:lnTo>
                    <a:pt x="18" y="24"/>
                  </a:lnTo>
                  <a:lnTo>
                    <a:pt x="24" y="30"/>
                  </a:lnTo>
                  <a:lnTo>
                    <a:pt x="30" y="42"/>
                  </a:lnTo>
                  <a:lnTo>
                    <a:pt x="36" y="48"/>
                  </a:lnTo>
                  <a:lnTo>
                    <a:pt x="36" y="60"/>
                  </a:lnTo>
                  <a:lnTo>
                    <a:pt x="60" y="72"/>
                  </a:lnTo>
                  <a:lnTo>
                    <a:pt x="66" y="96"/>
                  </a:lnTo>
                  <a:lnTo>
                    <a:pt x="78" y="96"/>
                  </a:lnTo>
                  <a:lnTo>
                    <a:pt x="84" y="114"/>
                  </a:lnTo>
                  <a:lnTo>
                    <a:pt x="102" y="114"/>
                  </a:lnTo>
                  <a:lnTo>
                    <a:pt x="108" y="120"/>
                  </a:lnTo>
                  <a:lnTo>
                    <a:pt x="108" y="162"/>
                  </a:lnTo>
                  <a:lnTo>
                    <a:pt x="114" y="162"/>
                  </a:lnTo>
                  <a:lnTo>
                    <a:pt x="108" y="168"/>
                  </a:lnTo>
                  <a:lnTo>
                    <a:pt x="108" y="180"/>
                  </a:lnTo>
                  <a:lnTo>
                    <a:pt x="102" y="186"/>
                  </a:lnTo>
                  <a:lnTo>
                    <a:pt x="102" y="198"/>
                  </a:lnTo>
                  <a:lnTo>
                    <a:pt x="108" y="210"/>
                  </a:lnTo>
                  <a:lnTo>
                    <a:pt x="114" y="216"/>
                  </a:lnTo>
                  <a:lnTo>
                    <a:pt x="114" y="240"/>
                  </a:lnTo>
                  <a:lnTo>
                    <a:pt x="138" y="234"/>
                  </a:lnTo>
                  <a:lnTo>
                    <a:pt x="138" y="222"/>
                  </a:lnTo>
                  <a:lnTo>
                    <a:pt x="132" y="216"/>
                  </a:lnTo>
                  <a:lnTo>
                    <a:pt x="132" y="204"/>
                  </a:lnTo>
                  <a:lnTo>
                    <a:pt x="138" y="204"/>
                  </a:lnTo>
                  <a:lnTo>
                    <a:pt x="150" y="198"/>
                  </a:lnTo>
                  <a:lnTo>
                    <a:pt x="156" y="192"/>
                  </a:lnTo>
                  <a:lnTo>
                    <a:pt x="174" y="180"/>
                  </a:lnTo>
                  <a:lnTo>
                    <a:pt x="168" y="174"/>
                  </a:lnTo>
                  <a:lnTo>
                    <a:pt x="156" y="168"/>
                  </a:lnTo>
                  <a:lnTo>
                    <a:pt x="150" y="168"/>
                  </a:lnTo>
                  <a:lnTo>
                    <a:pt x="150" y="162"/>
                  </a:lnTo>
                  <a:lnTo>
                    <a:pt x="156" y="156"/>
                  </a:lnTo>
                  <a:lnTo>
                    <a:pt x="174" y="156"/>
                  </a:lnTo>
                  <a:lnTo>
                    <a:pt x="180" y="162"/>
                  </a:lnTo>
                  <a:lnTo>
                    <a:pt x="198" y="162"/>
                  </a:lnTo>
                  <a:lnTo>
                    <a:pt x="210" y="156"/>
                  </a:lnTo>
                  <a:lnTo>
                    <a:pt x="216" y="156"/>
                  </a:lnTo>
                  <a:lnTo>
                    <a:pt x="216" y="126"/>
                  </a:lnTo>
                  <a:lnTo>
                    <a:pt x="210" y="120"/>
                  </a:lnTo>
                  <a:lnTo>
                    <a:pt x="198" y="120"/>
                  </a:lnTo>
                  <a:lnTo>
                    <a:pt x="192" y="114"/>
                  </a:lnTo>
                  <a:lnTo>
                    <a:pt x="180" y="114"/>
                  </a:lnTo>
                  <a:lnTo>
                    <a:pt x="180" y="96"/>
                  </a:lnTo>
                  <a:lnTo>
                    <a:pt x="186" y="90"/>
                  </a:lnTo>
                  <a:lnTo>
                    <a:pt x="180" y="84"/>
                  </a:lnTo>
                  <a:lnTo>
                    <a:pt x="174" y="84"/>
                  </a:lnTo>
                  <a:lnTo>
                    <a:pt x="162" y="90"/>
                  </a:lnTo>
                  <a:lnTo>
                    <a:pt x="162" y="66"/>
                  </a:lnTo>
                  <a:lnTo>
                    <a:pt x="168" y="60"/>
                  </a:lnTo>
                  <a:lnTo>
                    <a:pt x="162" y="48"/>
                  </a:lnTo>
                  <a:lnTo>
                    <a:pt x="156" y="42"/>
                  </a:lnTo>
                  <a:lnTo>
                    <a:pt x="144" y="36"/>
                  </a:lnTo>
                  <a:lnTo>
                    <a:pt x="126" y="36"/>
                  </a:lnTo>
                  <a:lnTo>
                    <a:pt x="126" y="24"/>
                  </a:lnTo>
                  <a:lnTo>
                    <a:pt x="120" y="18"/>
                  </a:lnTo>
                  <a:lnTo>
                    <a:pt x="78" y="18"/>
                  </a:lnTo>
                  <a:lnTo>
                    <a:pt x="78" y="12"/>
                  </a:lnTo>
                  <a:lnTo>
                    <a:pt x="72" y="12"/>
                  </a:lnTo>
                  <a:lnTo>
                    <a:pt x="60" y="0"/>
                  </a:lnTo>
                  <a:lnTo>
                    <a:pt x="54" y="0"/>
                  </a:lnTo>
                  <a:lnTo>
                    <a:pt x="42" y="6"/>
                  </a:lnTo>
                  <a:lnTo>
                    <a:pt x="36" y="6"/>
                  </a:lnTo>
                  <a:lnTo>
                    <a:pt x="36" y="12"/>
                  </a:lnTo>
                  <a:lnTo>
                    <a:pt x="24" y="12"/>
                  </a:lnTo>
                  <a:lnTo>
                    <a:pt x="12" y="6"/>
                  </a:lnTo>
                  <a:lnTo>
                    <a:pt x="6" y="6"/>
                  </a:lnTo>
                  <a:lnTo>
                    <a:pt x="0"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7" name="Mexico" descr="© INSCALE GmbH, 05.05.2010&#10;http://www.presentationload.com/">
              <a:extLst>
                <a:ext uri="{FF2B5EF4-FFF2-40B4-BE49-F238E27FC236}">
                  <a16:creationId xmlns:a16="http://schemas.microsoft.com/office/drawing/2014/main" id="{85BDE4B9-D914-36EA-62C7-FF953D6B792F}"/>
                </a:ext>
              </a:extLst>
            </p:cNvPr>
            <p:cNvSpPr>
              <a:spLocks/>
            </p:cNvSpPr>
            <p:nvPr/>
          </p:nvSpPr>
          <p:spPr bwMode="gray">
            <a:xfrm>
              <a:off x="1873369" y="3143826"/>
              <a:ext cx="877778" cy="687839"/>
            </a:xfrm>
            <a:custGeom>
              <a:avLst/>
              <a:gdLst>
                <a:gd name="T0" fmla="*/ 2147483647 w 1860"/>
                <a:gd name="T1" fmla="*/ 2147483647 h 1458"/>
                <a:gd name="T2" fmla="*/ 2147483647 w 1860"/>
                <a:gd name="T3" fmla="*/ 2147483647 h 1458"/>
                <a:gd name="T4" fmla="*/ 2147483647 w 1860"/>
                <a:gd name="T5" fmla="*/ 2147483647 h 1458"/>
                <a:gd name="T6" fmla="*/ 2147483647 w 1860"/>
                <a:gd name="T7" fmla="*/ 2147483647 h 1458"/>
                <a:gd name="T8" fmla="*/ 2147483647 w 1860"/>
                <a:gd name="T9" fmla="*/ 2147483647 h 1458"/>
                <a:gd name="T10" fmla="*/ 2147483647 w 1860"/>
                <a:gd name="T11" fmla="*/ 2147483647 h 1458"/>
                <a:gd name="T12" fmla="*/ 2147483647 w 1860"/>
                <a:gd name="T13" fmla="*/ 2147483647 h 1458"/>
                <a:gd name="T14" fmla="*/ 2147483647 w 1860"/>
                <a:gd name="T15" fmla="*/ 2147483647 h 1458"/>
                <a:gd name="T16" fmla="*/ 2147483647 w 1860"/>
                <a:gd name="T17" fmla="*/ 2147483647 h 1458"/>
                <a:gd name="T18" fmla="*/ 2147483647 w 1860"/>
                <a:gd name="T19" fmla="*/ 2147483647 h 1458"/>
                <a:gd name="T20" fmla="*/ 2147483647 w 1860"/>
                <a:gd name="T21" fmla="*/ 2147483647 h 1458"/>
                <a:gd name="T22" fmla="*/ 2147483647 w 1860"/>
                <a:gd name="T23" fmla="*/ 2147483647 h 1458"/>
                <a:gd name="T24" fmla="*/ 2147483647 w 1860"/>
                <a:gd name="T25" fmla="*/ 2147483647 h 1458"/>
                <a:gd name="T26" fmla="*/ 2147483647 w 1860"/>
                <a:gd name="T27" fmla="*/ 2147483647 h 1458"/>
                <a:gd name="T28" fmla="*/ 2147483647 w 1860"/>
                <a:gd name="T29" fmla="*/ 2147483647 h 1458"/>
                <a:gd name="T30" fmla="*/ 2147483647 w 1860"/>
                <a:gd name="T31" fmla="*/ 2147483647 h 1458"/>
                <a:gd name="T32" fmla="*/ 2147483647 w 1860"/>
                <a:gd name="T33" fmla="*/ 2147483647 h 1458"/>
                <a:gd name="T34" fmla="*/ 2147483647 w 1860"/>
                <a:gd name="T35" fmla="*/ 2147483647 h 1458"/>
                <a:gd name="T36" fmla="*/ 2147483647 w 1860"/>
                <a:gd name="T37" fmla="*/ 2147483647 h 1458"/>
                <a:gd name="T38" fmla="*/ 2147483647 w 1860"/>
                <a:gd name="T39" fmla="*/ 2147483647 h 1458"/>
                <a:gd name="T40" fmla="*/ 2147483647 w 1860"/>
                <a:gd name="T41" fmla="*/ 2147483647 h 1458"/>
                <a:gd name="T42" fmla="*/ 2147483647 w 1860"/>
                <a:gd name="T43" fmla="*/ 2147483647 h 1458"/>
                <a:gd name="T44" fmla="*/ 2147483647 w 1860"/>
                <a:gd name="T45" fmla="*/ 2147483647 h 1458"/>
                <a:gd name="T46" fmla="*/ 2147483647 w 1860"/>
                <a:gd name="T47" fmla="*/ 2147483647 h 1458"/>
                <a:gd name="T48" fmla="*/ 2147483647 w 1860"/>
                <a:gd name="T49" fmla="*/ 2147483647 h 1458"/>
                <a:gd name="T50" fmla="*/ 2147483647 w 1860"/>
                <a:gd name="T51" fmla="*/ 2147483647 h 1458"/>
                <a:gd name="T52" fmla="*/ 2147483647 w 1860"/>
                <a:gd name="T53" fmla="*/ 2147483647 h 1458"/>
                <a:gd name="T54" fmla="*/ 2147483647 w 1860"/>
                <a:gd name="T55" fmla="*/ 2147483647 h 1458"/>
                <a:gd name="T56" fmla="*/ 0 w 1860"/>
                <a:gd name="T57" fmla="*/ 2147483647 h 1458"/>
                <a:gd name="T58" fmla="*/ 2147483647 w 1860"/>
                <a:gd name="T59" fmla="*/ 2147483647 h 1458"/>
                <a:gd name="T60" fmla="*/ 2147483647 w 1860"/>
                <a:gd name="T61" fmla="*/ 2147483647 h 1458"/>
                <a:gd name="T62" fmla="*/ 2147483647 w 1860"/>
                <a:gd name="T63" fmla="*/ 2147483647 h 1458"/>
                <a:gd name="T64" fmla="*/ 2147483647 w 1860"/>
                <a:gd name="T65" fmla="*/ 2147483647 h 1458"/>
                <a:gd name="T66" fmla="*/ 2147483647 w 1860"/>
                <a:gd name="T67" fmla="*/ 2147483647 h 1458"/>
                <a:gd name="T68" fmla="*/ 2147483647 w 1860"/>
                <a:gd name="T69" fmla="*/ 2147483647 h 1458"/>
                <a:gd name="T70" fmla="*/ 2147483647 w 1860"/>
                <a:gd name="T71" fmla="*/ 2147483647 h 1458"/>
                <a:gd name="T72" fmla="*/ 2147483647 w 1860"/>
                <a:gd name="T73" fmla="*/ 2147483647 h 1458"/>
                <a:gd name="T74" fmla="*/ 2147483647 w 1860"/>
                <a:gd name="T75" fmla="*/ 2147483647 h 1458"/>
                <a:gd name="T76" fmla="*/ 2147483647 w 1860"/>
                <a:gd name="T77" fmla="*/ 2147483647 h 1458"/>
                <a:gd name="T78" fmla="*/ 2147483647 w 1860"/>
                <a:gd name="T79" fmla="*/ 2147483647 h 1458"/>
                <a:gd name="T80" fmla="*/ 2147483647 w 1860"/>
                <a:gd name="T81" fmla="*/ 2147483647 h 1458"/>
                <a:gd name="T82" fmla="*/ 2147483647 w 1860"/>
                <a:gd name="T83" fmla="*/ 2147483647 h 1458"/>
                <a:gd name="T84" fmla="*/ 2147483647 w 1860"/>
                <a:gd name="T85" fmla="*/ 2147483647 h 1458"/>
                <a:gd name="T86" fmla="*/ 2147483647 w 1860"/>
                <a:gd name="T87" fmla="*/ 2147483647 h 1458"/>
                <a:gd name="T88" fmla="*/ 2147483647 w 1860"/>
                <a:gd name="T89" fmla="*/ 2147483647 h 1458"/>
                <a:gd name="T90" fmla="*/ 2147483647 w 1860"/>
                <a:gd name="T91" fmla="*/ 2147483647 h 1458"/>
                <a:gd name="T92" fmla="*/ 2147483647 w 1860"/>
                <a:gd name="T93" fmla="*/ 2147483647 h 1458"/>
                <a:gd name="T94" fmla="*/ 2147483647 w 1860"/>
                <a:gd name="T95" fmla="*/ 2147483647 h 1458"/>
                <a:gd name="T96" fmla="*/ 2147483647 w 1860"/>
                <a:gd name="T97" fmla="*/ 2147483647 h 1458"/>
                <a:gd name="T98" fmla="*/ 2147483647 w 1860"/>
                <a:gd name="T99" fmla="*/ 2147483647 h 1458"/>
                <a:gd name="T100" fmla="*/ 2147483647 w 1860"/>
                <a:gd name="T101" fmla="*/ 2147483647 h 1458"/>
                <a:gd name="T102" fmla="*/ 2147483647 w 1860"/>
                <a:gd name="T103" fmla="*/ 2147483647 h 1458"/>
                <a:gd name="T104" fmla="*/ 2147483647 w 1860"/>
                <a:gd name="T105" fmla="*/ 2147483647 h 1458"/>
                <a:gd name="T106" fmla="*/ 2147483647 w 1860"/>
                <a:gd name="T107" fmla="*/ 2147483647 h 1458"/>
                <a:gd name="T108" fmla="*/ 2147483647 w 1860"/>
                <a:gd name="T109" fmla="*/ 2147483647 h 1458"/>
                <a:gd name="T110" fmla="*/ 2147483647 w 1860"/>
                <a:gd name="T111" fmla="*/ 2147483647 h 1458"/>
                <a:gd name="T112" fmla="*/ 2147483647 w 1860"/>
                <a:gd name="T113" fmla="*/ 2147483647 h 1458"/>
                <a:gd name="T114" fmla="*/ 2147483647 w 1860"/>
                <a:gd name="T115" fmla="*/ 2147483647 h 1458"/>
                <a:gd name="T116" fmla="*/ 2147483647 w 1860"/>
                <a:gd name="T117" fmla="*/ 2147483647 h 1458"/>
                <a:gd name="T118" fmla="*/ 2147483647 w 1860"/>
                <a:gd name="T119" fmla="*/ 2147483647 h 1458"/>
                <a:gd name="T120" fmla="*/ 2147483647 w 1860"/>
                <a:gd name="T121" fmla="*/ 2147483647 h 145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60"/>
                <a:gd name="T184" fmla="*/ 0 h 1458"/>
                <a:gd name="T185" fmla="*/ 1860 w 1860"/>
                <a:gd name="T186" fmla="*/ 1458 h 145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60" h="1458">
                  <a:moveTo>
                    <a:pt x="1422" y="1440"/>
                  </a:moveTo>
                  <a:lnTo>
                    <a:pt x="1422" y="1380"/>
                  </a:lnTo>
                  <a:lnTo>
                    <a:pt x="1452" y="1332"/>
                  </a:lnTo>
                  <a:lnTo>
                    <a:pt x="1542" y="1338"/>
                  </a:lnTo>
                  <a:lnTo>
                    <a:pt x="1542" y="1320"/>
                  </a:lnTo>
                  <a:lnTo>
                    <a:pt x="1548" y="1320"/>
                  </a:lnTo>
                  <a:lnTo>
                    <a:pt x="1554" y="1314"/>
                  </a:lnTo>
                  <a:lnTo>
                    <a:pt x="1554" y="1302"/>
                  </a:lnTo>
                  <a:lnTo>
                    <a:pt x="1536" y="1302"/>
                  </a:lnTo>
                  <a:lnTo>
                    <a:pt x="1530" y="1278"/>
                  </a:lnTo>
                  <a:lnTo>
                    <a:pt x="1524" y="1278"/>
                  </a:lnTo>
                  <a:lnTo>
                    <a:pt x="1512" y="1272"/>
                  </a:lnTo>
                  <a:lnTo>
                    <a:pt x="1506" y="1272"/>
                  </a:lnTo>
                  <a:lnTo>
                    <a:pt x="1500" y="1266"/>
                  </a:lnTo>
                  <a:lnTo>
                    <a:pt x="1494" y="1254"/>
                  </a:lnTo>
                  <a:lnTo>
                    <a:pt x="1494" y="1248"/>
                  </a:lnTo>
                  <a:lnTo>
                    <a:pt x="1482" y="1242"/>
                  </a:lnTo>
                  <a:lnTo>
                    <a:pt x="1506" y="1242"/>
                  </a:lnTo>
                  <a:lnTo>
                    <a:pt x="1518" y="1236"/>
                  </a:lnTo>
                  <a:lnTo>
                    <a:pt x="1524" y="1236"/>
                  </a:lnTo>
                  <a:lnTo>
                    <a:pt x="1524" y="1212"/>
                  </a:lnTo>
                  <a:lnTo>
                    <a:pt x="1518" y="1200"/>
                  </a:lnTo>
                  <a:lnTo>
                    <a:pt x="1518" y="1188"/>
                  </a:lnTo>
                  <a:lnTo>
                    <a:pt x="1650" y="1194"/>
                  </a:lnTo>
                  <a:lnTo>
                    <a:pt x="1656" y="1182"/>
                  </a:lnTo>
                  <a:lnTo>
                    <a:pt x="1656" y="1176"/>
                  </a:lnTo>
                  <a:lnTo>
                    <a:pt x="1662" y="1176"/>
                  </a:lnTo>
                  <a:lnTo>
                    <a:pt x="1668" y="1182"/>
                  </a:lnTo>
                  <a:lnTo>
                    <a:pt x="1668" y="1188"/>
                  </a:lnTo>
                  <a:lnTo>
                    <a:pt x="1674" y="1188"/>
                  </a:lnTo>
                  <a:lnTo>
                    <a:pt x="1680" y="1182"/>
                  </a:lnTo>
                  <a:lnTo>
                    <a:pt x="1692" y="1176"/>
                  </a:lnTo>
                  <a:lnTo>
                    <a:pt x="1698" y="1164"/>
                  </a:lnTo>
                  <a:lnTo>
                    <a:pt x="1698" y="1152"/>
                  </a:lnTo>
                  <a:lnTo>
                    <a:pt x="1704" y="1146"/>
                  </a:lnTo>
                  <a:lnTo>
                    <a:pt x="1704" y="1140"/>
                  </a:lnTo>
                  <a:lnTo>
                    <a:pt x="1710" y="1152"/>
                  </a:lnTo>
                  <a:lnTo>
                    <a:pt x="1746" y="1116"/>
                  </a:lnTo>
                  <a:lnTo>
                    <a:pt x="1746" y="1122"/>
                  </a:lnTo>
                  <a:lnTo>
                    <a:pt x="1740" y="1128"/>
                  </a:lnTo>
                  <a:lnTo>
                    <a:pt x="1740" y="1146"/>
                  </a:lnTo>
                  <a:lnTo>
                    <a:pt x="1746" y="1152"/>
                  </a:lnTo>
                  <a:lnTo>
                    <a:pt x="1758" y="1152"/>
                  </a:lnTo>
                  <a:lnTo>
                    <a:pt x="1782" y="1086"/>
                  </a:lnTo>
                  <a:lnTo>
                    <a:pt x="1770" y="1074"/>
                  </a:lnTo>
                  <a:lnTo>
                    <a:pt x="1794" y="1068"/>
                  </a:lnTo>
                  <a:lnTo>
                    <a:pt x="1794" y="1056"/>
                  </a:lnTo>
                  <a:lnTo>
                    <a:pt x="1776" y="1050"/>
                  </a:lnTo>
                  <a:lnTo>
                    <a:pt x="1794" y="1032"/>
                  </a:lnTo>
                  <a:lnTo>
                    <a:pt x="1800" y="1008"/>
                  </a:lnTo>
                  <a:lnTo>
                    <a:pt x="1806" y="996"/>
                  </a:lnTo>
                  <a:lnTo>
                    <a:pt x="1818" y="990"/>
                  </a:lnTo>
                  <a:lnTo>
                    <a:pt x="1824" y="978"/>
                  </a:lnTo>
                  <a:lnTo>
                    <a:pt x="1836" y="966"/>
                  </a:lnTo>
                  <a:lnTo>
                    <a:pt x="1842" y="954"/>
                  </a:lnTo>
                  <a:lnTo>
                    <a:pt x="1848" y="948"/>
                  </a:lnTo>
                  <a:lnTo>
                    <a:pt x="1854" y="936"/>
                  </a:lnTo>
                  <a:lnTo>
                    <a:pt x="1854" y="930"/>
                  </a:lnTo>
                  <a:lnTo>
                    <a:pt x="1860" y="918"/>
                  </a:lnTo>
                  <a:lnTo>
                    <a:pt x="1860" y="900"/>
                  </a:lnTo>
                  <a:lnTo>
                    <a:pt x="1854" y="894"/>
                  </a:lnTo>
                  <a:lnTo>
                    <a:pt x="1818" y="894"/>
                  </a:lnTo>
                  <a:lnTo>
                    <a:pt x="1812" y="900"/>
                  </a:lnTo>
                  <a:lnTo>
                    <a:pt x="1800" y="900"/>
                  </a:lnTo>
                  <a:lnTo>
                    <a:pt x="1794" y="894"/>
                  </a:lnTo>
                  <a:lnTo>
                    <a:pt x="1782" y="894"/>
                  </a:lnTo>
                  <a:lnTo>
                    <a:pt x="1770" y="888"/>
                  </a:lnTo>
                  <a:lnTo>
                    <a:pt x="1746" y="888"/>
                  </a:lnTo>
                  <a:lnTo>
                    <a:pt x="1734" y="894"/>
                  </a:lnTo>
                  <a:lnTo>
                    <a:pt x="1716" y="900"/>
                  </a:lnTo>
                  <a:lnTo>
                    <a:pt x="1698" y="900"/>
                  </a:lnTo>
                  <a:lnTo>
                    <a:pt x="1686" y="906"/>
                  </a:lnTo>
                  <a:lnTo>
                    <a:pt x="1668" y="906"/>
                  </a:lnTo>
                  <a:lnTo>
                    <a:pt x="1656" y="912"/>
                  </a:lnTo>
                  <a:lnTo>
                    <a:pt x="1626" y="912"/>
                  </a:lnTo>
                  <a:lnTo>
                    <a:pt x="1614" y="918"/>
                  </a:lnTo>
                  <a:lnTo>
                    <a:pt x="1608" y="924"/>
                  </a:lnTo>
                  <a:lnTo>
                    <a:pt x="1596" y="948"/>
                  </a:lnTo>
                  <a:lnTo>
                    <a:pt x="1590" y="966"/>
                  </a:lnTo>
                  <a:lnTo>
                    <a:pt x="1590" y="1026"/>
                  </a:lnTo>
                  <a:lnTo>
                    <a:pt x="1572" y="1032"/>
                  </a:lnTo>
                  <a:lnTo>
                    <a:pt x="1572" y="1062"/>
                  </a:lnTo>
                  <a:lnTo>
                    <a:pt x="1566" y="1074"/>
                  </a:lnTo>
                  <a:lnTo>
                    <a:pt x="1542" y="1086"/>
                  </a:lnTo>
                  <a:lnTo>
                    <a:pt x="1524" y="1098"/>
                  </a:lnTo>
                  <a:lnTo>
                    <a:pt x="1512" y="1110"/>
                  </a:lnTo>
                  <a:lnTo>
                    <a:pt x="1512" y="1122"/>
                  </a:lnTo>
                  <a:lnTo>
                    <a:pt x="1506" y="1128"/>
                  </a:lnTo>
                  <a:lnTo>
                    <a:pt x="1506" y="1140"/>
                  </a:lnTo>
                  <a:lnTo>
                    <a:pt x="1500" y="1146"/>
                  </a:lnTo>
                  <a:lnTo>
                    <a:pt x="1488" y="1146"/>
                  </a:lnTo>
                  <a:lnTo>
                    <a:pt x="1476" y="1134"/>
                  </a:lnTo>
                  <a:lnTo>
                    <a:pt x="1476" y="1128"/>
                  </a:lnTo>
                  <a:lnTo>
                    <a:pt x="1470" y="1122"/>
                  </a:lnTo>
                  <a:lnTo>
                    <a:pt x="1440" y="1122"/>
                  </a:lnTo>
                  <a:lnTo>
                    <a:pt x="1416" y="1128"/>
                  </a:lnTo>
                  <a:lnTo>
                    <a:pt x="1392" y="1140"/>
                  </a:lnTo>
                  <a:lnTo>
                    <a:pt x="1356" y="1140"/>
                  </a:lnTo>
                  <a:lnTo>
                    <a:pt x="1338" y="1146"/>
                  </a:lnTo>
                  <a:lnTo>
                    <a:pt x="1290" y="1170"/>
                  </a:lnTo>
                  <a:lnTo>
                    <a:pt x="1284" y="1170"/>
                  </a:lnTo>
                  <a:lnTo>
                    <a:pt x="1272" y="1158"/>
                  </a:lnTo>
                  <a:lnTo>
                    <a:pt x="1266" y="1146"/>
                  </a:lnTo>
                  <a:lnTo>
                    <a:pt x="1266" y="1140"/>
                  </a:lnTo>
                  <a:lnTo>
                    <a:pt x="1260" y="1128"/>
                  </a:lnTo>
                  <a:lnTo>
                    <a:pt x="1242" y="1128"/>
                  </a:lnTo>
                  <a:lnTo>
                    <a:pt x="1224" y="1122"/>
                  </a:lnTo>
                  <a:lnTo>
                    <a:pt x="1194" y="1122"/>
                  </a:lnTo>
                  <a:lnTo>
                    <a:pt x="1194" y="1104"/>
                  </a:lnTo>
                  <a:lnTo>
                    <a:pt x="1188" y="1092"/>
                  </a:lnTo>
                  <a:lnTo>
                    <a:pt x="1176" y="1080"/>
                  </a:lnTo>
                  <a:lnTo>
                    <a:pt x="1170" y="1068"/>
                  </a:lnTo>
                  <a:lnTo>
                    <a:pt x="1164" y="1062"/>
                  </a:lnTo>
                  <a:lnTo>
                    <a:pt x="1164" y="1026"/>
                  </a:lnTo>
                  <a:lnTo>
                    <a:pt x="1128" y="966"/>
                  </a:lnTo>
                  <a:lnTo>
                    <a:pt x="1122" y="924"/>
                  </a:lnTo>
                  <a:lnTo>
                    <a:pt x="1110" y="894"/>
                  </a:lnTo>
                  <a:lnTo>
                    <a:pt x="1104" y="804"/>
                  </a:lnTo>
                  <a:lnTo>
                    <a:pt x="1110" y="798"/>
                  </a:lnTo>
                  <a:lnTo>
                    <a:pt x="1122" y="774"/>
                  </a:lnTo>
                  <a:lnTo>
                    <a:pt x="1128" y="768"/>
                  </a:lnTo>
                  <a:lnTo>
                    <a:pt x="1128" y="654"/>
                  </a:lnTo>
                  <a:lnTo>
                    <a:pt x="1152" y="648"/>
                  </a:lnTo>
                  <a:lnTo>
                    <a:pt x="1152" y="612"/>
                  </a:lnTo>
                  <a:lnTo>
                    <a:pt x="1158" y="600"/>
                  </a:lnTo>
                  <a:lnTo>
                    <a:pt x="1158" y="594"/>
                  </a:lnTo>
                  <a:lnTo>
                    <a:pt x="1164" y="588"/>
                  </a:lnTo>
                  <a:lnTo>
                    <a:pt x="1176" y="588"/>
                  </a:lnTo>
                  <a:lnTo>
                    <a:pt x="1182" y="594"/>
                  </a:lnTo>
                  <a:lnTo>
                    <a:pt x="1188" y="594"/>
                  </a:lnTo>
                  <a:lnTo>
                    <a:pt x="1188" y="588"/>
                  </a:lnTo>
                  <a:lnTo>
                    <a:pt x="1194" y="576"/>
                  </a:lnTo>
                  <a:lnTo>
                    <a:pt x="1194" y="564"/>
                  </a:lnTo>
                  <a:lnTo>
                    <a:pt x="1200" y="558"/>
                  </a:lnTo>
                  <a:lnTo>
                    <a:pt x="1206" y="546"/>
                  </a:lnTo>
                  <a:lnTo>
                    <a:pt x="1206" y="540"/>
                  </a:lnTo>
                  <a:lnTo>
                    <a:pt x="1206" y="546"/>
                  </a:lnTo>
                  <a:lnTo>
                    <a:pt x="1182" y="546"/>
                  </a:lnTo>
                  <a:lnTo>
                    <a:pt x="1176" y="534"/>
                  </a:lnTo>
                  <a:lnTo>
                    <a:pt x="1176" y="528"/>
                  </a:lnTo>
                  <a:lnTo>
                    <a:pt x="1134" y="528"/>
                  </a:lnTo>
                  <a:lnTo>
                    <a:pt x="1122" y="516"/>
                  </a:lnTo>
                  <a:lnTo>
                    <a:pt x="1110" y="516"/>
                  </a:lnTo>
                  <a:lnTo>
                    <a:pt x="1092" y="510"/>
                  </a:lnTo>
                  <a:lnTo>
                    <a:pt x="1080" y="498"/>
                  </a:lnTo>
                  <a:lnTo>
                    <a:pt x="1080" y="468"/>
                  </a:lnTo>
                  <a:lnTo>
                    <a:pt x="1068" y="456"/>
                  </a:lnTo>
                  <a:lnTo>
                    <a:pt x="1068" y="420"/>
                  </a:lnTo>
                  <a:lnTo>
                    <a:pt x="1074" y="420"/>
                  </a:lnTo>
                  <a:lnTo>
                    <a:pt x="1080" y="414"/>
                  </a:lnTo>
                  <a:lnTo>
                    <a:pt x="1080" y="408"/>
                  </a:lnTo>
                  <a:lnTo>
                    <a:pt x="1068" y="396"/>
                  </a:lnTo>
                  <a:lnTo>
                    <a:pt x="1056" y="390"/>
                  </a:lnTo>
                  <a:lnTo>
                    <a:pt x="1050" y="384"/>
                  </a:lnTo>
                  <a:lnTo>
                    <a:pt x="1050" y="360"/>
                  </a:lnTo>
                  <a:lnTo>
                    <a:pt x="1038" y="354"/>
                  </a:lnTo>
                  <a:lnTo>
                    <a:pt x="1032" y="342"/>
                  </a:lnTo>
                  <a:lnTo>
                    <a:pt x="1032" y="330"/>
                  </a:lnTo>
                  <a:lnTo>
                    <a:pt x="1038" y="318"/>
                  </a:lnTo>
                  <a:lnTo>
                    <a:pt x="1038" y="294"/>
                  </a:lnTo>
                  <a:lnTo>
                    <a:pt x="1026" y="282"/>
                  </a:lnTo>
                  <a:lnTo>
                    <a:pt x="1020" y="270"/>
                  </a:lnTo>
                  <a:lnTo>
                    <a:pt x="1008" y="258"/>
                  </a:lnTo>
                  <a:lnTo>
                    <a:pt x="1002" y="246"/>
                  </a:lnTo>
                  <a:lnTo>
                    <a:pt x="996" y="240"/>
                  </a:lnTo>
                  <a:lnTo>
                    <a:pt x="990" y="228"/>
                  </a:lnTo>
                  <a:lnTo>
                    <a:pt x="948" y="228"/>
                  </a:lnTo>
                  <a:lnTo>
                    <a:pt x="930" y="222"/>
                  </a:lnTo>
                  <a:lnTo>
                    <a:pt x="930" y="228"/>
                  </a:lnTo>
                  <a:lnTo>
                    <a:pt x="912" y="228"/>
                  </a:lnTo>
                  <a:lnTo>
                    <a:pt x="900" y="240"/>
                  </a:lnTo>
                  <a:lnTo>
                    <a:pt x="888" y="264"/>
                  </a:lnTo>
                  <a:lnTo>
                    <a:pt x="876" y="276"/>
                  </a:lnTo>
                  <a:lnTo>
                    <a:pt x="852" y="288"/>
                  </a:lnTo>
                  <a:lnTo>
                    <a:pt x="840" y="288"/>
                  </a:lnTo>
                  <a:lnTo>
                    <a:pt x="822" y="276"/>
                  </a:lnTo>
                  <a:lnTo>
                    <a:pt x="810" y="270"/>
                  </a:lnTo>
                  <a:lnTo>
                    <a:pt x="780" y="240"/>
                  </a:lnTo>
                  <a:lnTo>
                    <a:pt x="780" y="228"/>
                  </a:lnTo>
                  <a:lnTo>
                    <a:pt x="786" y="216"/>
                  </a:lnTo>
                  <a:lnTo>
                    <a:pt x="786" y="174"/>
                  </a:lnTo>
                  <a:lnTo>
                    <a:pt x="780" y="162"/>
                  </a:lnTo>
                  <a:lnTo>
                    <a:pt x="768" y="150"/>
                  </a:lnTo>
                  <a:lnTo>
                    <a:pt x="756" y="144"/>
                  </a:lnTo>
                  <a:lnTo>
                    <a:pt x="744" y="144"/>
                  </a:lnTo>
                  <a:lnTo>
                    <a:pt x="738" y="114"/>
                  </a:lnTo>
                  <a:lnTo>
                    <a:pt x="708" y="102"/>
                  </a:lnTo>
                  <a:lnTo>
                    <a:pt x="708" y="78"/>
                  </a:lnTo>
                  <a:lnTo>
                    <a:pt x="696" y="66"/>
                  </a:lnTo>
                  <a:lnTo>
                    <a:pt x="582" y="66"/>
                  </a:lnTo>
                  <a:lnTo>
                    <a:pt x="576" y="72"/>
                  </a:lnTo>
                  <a:lnTo>
                    <a:pt x="576" y="90"/>
                  </a:lnTo>
                  <a:lnTo>
                    <a:pt x="570" y="102"/>
                  </a:lnTo>
                  <a:lnTo>
                    <a:pt x="570" y="108"/>
                  </a:lnTo>
                  <a:lnTo>
                    <a:pt x="366" y="108"/>
                  </a:lnTo>
                  <a:lnTo>
                    <a:pt x="156" y="12"/>
                  </a:lnTo>
                  <a:lnTo>
                    <a:pt x="150" y="12"/>
                  </a:lnTo>
                  <a:lnTo>
                    <a:pt x="150" y="6"/>
                  </a:lnTo>
                  <a:lnTo>
                    <a:pt x="156" y="0"/>
                  </a:lnTo>
                  <a:lnTo>
                    <a:pt x="12" y="6"/>
                  </a:lnTo>
                  <a:lnTo>
                    <a:pt x="6" y="0"/>
                  </a:lnTo>
                  <a:lnTo>
                    <a:pt x="0" y="18"/>
                  </a:lnTo>
                  <a:lnTo>
                    <a:pt x="0" y="48"/>
                  </a:lnTo>
                  <a:lnTo>
                    <a:pt x="6" y="60"/>
                  </a:lnTo>
                  <a:lnTo>
                    <a:pt x="12" y="66"/>
                  </a:lnTo>
                  <a:lnTo>
                    <a:pt x="18" y="78"/>
                  </a:lnTo>
                  <a:lnTo>
                    <a:pt x="0" y="90"/>
                  </a:lnTo>
                  <a:lnTo>
                    <a:pt x="12" y="114"/>
                  </a:lnTo>
                  <a:lnTo>
                    <a:pt x="6" y="126"/>
                  </a:lnTo>
                  <a:lnTo>
                    <a:pt x="24" y="144"/>
                  </a:lnTo>
                  <a:lnTo>
                    <a:pt x="6" y="174"/>
                  </a:lnTo>
                  <a:lnTo>
                    <a:pt x="18" y="180"/>
                  </a:lnTo>
                  <a:lnTo>
                    <a:pt x="18" y="210"/>
                  </a:lnTo>
                  <a:lnTo>
                    <a:pt x="24" y="228"/>
                  </a:lnTo>
                  <a:lnTo>
                    <a:pt x="24" y="240"/>
                  </a:lnTo>
                  <a:lnTo>
                    <a:pt x="30" y="252"/>
                  </a:lnTo>
                  <a:lnTo>
                    <a:pt x="42" y="264"/>
                  </a:lnTo>
                  <a:lnTo>
                    <a:pt x="60" y="264"/>
                  </a:lnTo>
                  <a:lnTo>
                    <a:pt x="60" y="270"/>
                  </a:lnTo>
                  <a:lnTo>
                    <a:pt x="66" y="276"/>
                  </a:lnTo>
                  <a:lnTo>
                    <a:pt x="72" y="288"/>
                  </a:lnTo>
                  <a:lnTo>
                    <a:pt x="84" y="300"/>
                  </a:lnTo>
                  <a:lnTo>
                    <a:pt x="90" y="318"/>
                  </a:lnTo>
                  <a:lnTo>
                    <a:pt x="96" y="330"/>
                  </a:lnTo>
                  <a:lnTo>
                    <a:pt x="96" y="342"/>
                  </a:lnTo>
                  <a:lnTo>
                    <a:pt x="78" y="378"/>
                  </a:lnTo>
                  <a:lnTo>
                    <a:pt x="72" y="384"/>
                  </a:lnTo>
                  <a:lnTo>
                    <a:pt x="72" y="390"/>
                  </a:lnTo>
                  <a:lnTo>
                    <a:pt x="84" y="396"/>
                  </a:lnTo>
                  <a:lnTo>
                    <a:pt x="72" y="414"/>
                  </a:lnTo>
                  <a:lnTo>
                    <a:pt x="60" y="396"/>
                  </a:lnTo>
                  <a:lnTo>
                    <a:pt x="12" y="390"/>
                  </a:lnTo>
                  <a:lnTo>
                    <a:pt x="36" y="414"/>
                  </a:lnTo>
                  <a:lnTo>
                    <a:pt x="42" y="438"/>
                  </a:lnTo>
                  <a:lnTo>
                    <a:pt x="66" y="444"/>
                  </a:lnTo>
                  <a:lnTo>
                    <a:pt x="78" y="456"/>
                  </a:lnTo>
                  <a:lnTo>
                    <a:pt x="84" y="468"/>
                  </a:lnTo>
                  <a:lnTo>
                    <a:pt x="90" y="474"/>
                  </a:lnTo>
                  <a:lnTo>
                    <a:pt x="96" y="474"/>
                  </a:lnTo>
                  <a:lnTo>
                    <a:pt x="102" y="468"/>
                  </a:lnTo>
                  <a:lnTo>
                    <a:pt x="108" y="468"/>
                  </a:lnTo>
                  <a:lnTo>
                    <a:pt x="120" y="462"/>
                  </a:lnTo>
                  <a:lnTo>
                    <a:pt x="126" y="456"/>
                  </a:lnTo>
                  <a:lnTo>
                    <a:pt x="126" y="480"/>
                  </a:lnTo>
                  <a:lnTo>
                    <a:pt x="144" y="516"/>
                  </a:lnTo>
                  <a:lnTo>
                    <a:pt x="156" y="528"/>
                  </a:lnTo>
                  <a:lnTo>
                    <a:pt x="168" y="552"/>
                  </a:lnTo>
                  <a:lnTo>
                    <a:pt x="168" y="564"/>
                  </a:lnTo>
                  <a:lnTo>
                    <a:pt x="156" y="588"/>
                  </a:lnTo>
                  <a:lnTo>
                    <a:pt x="150" y="606"/>
                  </a:lnTo>
                  <a:lnTo>
                    <a:pt x="150" y="618"/>
                  </a:lnTo>
                  <a:lnTo>
                    <a:pt x="180" y="648"/>
                  </a:lnTo>
                  <a:lnTo>
                    <a:pt x="192" y="666"/>
                  </a:lnTo>
                  <a:lnTo>
                    <a:pt x="222" y="696"/>
                  </a:lnTo>
                  <a:lnTo>
                    <a:pt x="234" y="714"/>
                  </a:lnTo>
                  <a:lnTo>
                    <a:pt x="264" y="744"/>
                  </a:lnTo>
                  <a:lnTo>
                    <a:pt x="258" y="750"/>
                  </a:lnTo>
                  <a:lnTo>
                    <a:pt x="258" y="762"/>
                  </a:lnTo>
                  <a:lnTo>
                    <a:pt x="252" y="768"/>
                  </a:lnTo>
                  <a:lnTo>
                    <a:pt x="252" y="780"/>
                  </a:lnTo>
                  <a:lnTo>
                    <a:pt x="258" y="786"/>
                  </a:lnTo>
                  <a:lnTo>
                    <a:pt x="276" y="786"/>
                  </a:lnTo>
                  <a:lnTo>
                    <a:pt x="288" y="780"/>
                  </a:lnTo>
                  <a:lnTo>
                    <a:pt x="294" y="768"/>
                  </a:lnTo>
                  <a:lnTo>
                    <a:pt x="306" y="762"/>
                  </a:lnTo>
                  <a:lnTo>
                    <a:pt x="312" y="756"/>
                  </a:lnTo>
                  <a:lnTo>
                    <a:pt x="306" y="738"/>
                  </a:lnTo>
                  <a:lnTo>
                    <a:pt x="306" y="732"/>
                  </a:lnTo>
                  <a:lnTo>
                    <a:pt x="300" y="726"/>
                  </a:lnTo>
                  <a:lnTo>
                    <a:pt x="300" y="708"/>
                  </a:lnTo>
                  <a:lnTo>
                    <a:pt x="288" y="684"/>
                  </a:lnTo>
                  <a:lnTo>
                    <a:pt x="282" y="678"/>
                  </a:lnTo>
                  <a:lnTo>
                    <a:pt x="258" y="678"/>
                  </a:lnTo>
                  <a:lnTo>
                    <a:pt x="240" y="648"/>
                  </a:lnTo>
                  <a:lnTo>
                    <a:pt x="240" y="576"/>
                  </a:lnTo>
                  <a:lnTo>
                    <a:pt x="222" y="546"/>
                  </a:lnTo>
                  <a:lnTo>
                    <a:pt x="228" y="534"/>
                  </a:lnTo>
                  <a:lnTo>
                    <a:pt x="228" y="528"/>
                  </a:lnTo>
                  <a:lnTo>
                    <a:pt x="234" y="516"/>
                  </a:lnTo>
                  <a:lnTo>
                    <a:pt x="234" y="492"/>
                  </a:lnTo>
                  <a:lnTo>
                    <a:pt x="228" y="486"/>
                  </a:lnTo>
                  <a:lnTo>
                    <a:pt x="216" y="480"/>
                  </a:lnTo>
                  <a:lnTo>
                    <a:pt x="210" y="474"/>
                  </a:lnTo>
                  <a:lnTo>
                    <a:pt x="198" y="474"/>
                  </a:lnTo>
                  <a:lnTo>
                    <a:pt x="198" y="432"/>
                  </a:lnTo>
                  <a:lnTo>
                    <a:pt x="168" y="396"/>
                  </a:lnTo>
                  <a:lnTo>
                    <a:pt x="174" y="336"/>
                  </a:lnTo>
                  <a:lnTo>
                    <a:pt x="168" y="330"/>
                  </a:lnTo>
                  <a:lnTo>
                    <a:pt x="162" y="318"/>
                  </a:lnTo>
                  <a:lnTo>
                    <a:pt x="144" y="300"/>
                  </a:lnTo>
                  <a:lnTo>
                    <a:pt x="138" y="288"/>
                  </a:lnTo>
                  <a:lnTo>
                    <a:pt x="138" y="276"/>
                  </a:lnTo>
                  <a:lnTo>
                    <a:pt x="132" y="264"/>
                  </a:lnTo>
                  <a:lnTo>
                    <a:pt x="132" y="246"/>
                  </a:lnTo>
                  <a:lnTo>
                    <a:pt x="126" y="240"/>
                  </a:lnTo>
                  <a:lnTo>
                    <a:pt x="120" y="228"/>
                  </a:lnTo>
                  <a:lnTo>
                    <a:pt x="108" y="216"/>
                  </a:lnTo>
                  <a:lnTo>
                    <a:pt x="102" y="204"/>
                  </a:lnTo>
                  <a:lnTo>
                    <a:pt x="96" y="198"/>
                  </a:lnTo>
                  <a:lnTo>
                    <a:pt x="96" y="192"/>
                  </a:lnTo>
                  <a:lnTo>
                    <a:pt x="102" y="186"/>
                  </a:lnTo>
                  <a:lnTo>
                    <a:pt x="114" y="162"/>
                  </a:lnTo>
                  <a:lnTo>
                    <a:pt x="114" y="114"/>
                  </a:lnTo>
                  <a:lnTo>
                    <a:pt x="120" y="108"/>
                  </a:lnTo>
                  <a:lnTo>
                    <a:pt x="126" y="96"/>
                  </a:lnTo>
                  <a:lnTo>
                    <a:pt x="126" y="60"/>
                  </a:lnTo>
                  <a:lnTo>
                    <a:pt x="132" y="66"/>
                  </a:lnTo>
                  <a:lnTo>
                    <a:pt x="144" y="72"/>
                  </a:lnTo>
                  <a:lnTo>
                    <a:pt x="150" y="84"/>
                  </a:lnTo>
                  <a:lnTo>
                    <a:pt x="162" y="90"/>
                  </a:lnTo>
                  <a:lnTo>
                    <a:pt x="180" y="90"/>
                  </a:lnTo>
                  <a:lnTo>
                    <a:pt x="186" y="84"/>
                  </a:lnTo>
                  <a:lnTo>
                    <a:pt x="198" y="84"/>
                  </a:lnTo>
                  <a:lnTo>
                    <a:pt x="198" y="102"/>
                  </a:lnTo>
                  <a:lnTo>
                    <a:pt x="204" y="108"/>
                  </a:lnTo>
                  <a:lnTo>
                    <a:pt x="216" y="114"/>
                  </a:lnTo>
                  <a:lnTo>
                    <a:pt x="234" y="114"/>
                  </a:lnTo>
                  <a:lnTo>
                    <a:pt x="234" y="120"/>
                  </a:lnTo>
                  <a:lnTo>
                    <a:pt x="228" y="126"/>
                  </a:lnTo>
                  <a:lnTo>
                    <a:pt x="228" y="186"/>
                  </a:lnTo>
                  <a:lnTo>
                    <a:pt x="240" y="258"/>
                  </a:lnTo>
                  <a:lnTo>
                    <a:pt x="240" y="270"/>
                  </a:lnTo>
                  <a:lnTo>
                    <a:pt x="246" y="282"/>
                  </a:lnTo>
                  <a:lnTo>
                    <a:pt x="252" y="306"/>
                  </a:lnTo>
                  <a:lnTo>
                    <a:pt x="264" y="342"/>
                  </a:lnTo>
                  <a:lnTo>
                    <a:pt x="276" y="372"/>
                  </a:lnTo>
                  <a:lnTo>
                    <a:pt x="282" y="384"/>
                  </a:lnTo>
                  <a:lnTo>
                    <a:pt x="324" y="384"/>
                  </a:lnTo>
                  <a:lnTo>
                    <a:pt x="318" y="390"/>
                  </a:lnTo>
                  <a:lnTo>
                    <a:pt x="306" y="414"/>
                  </a:lnTo>
                  <a:lnTo>
                    <a:pt x="318" y="438"/>
                  </a:lnTo>
                  <a:lnTo>
                    <a:pt x="330" y="444"/>
                  </a:lnTo>
                  <a:lnTo>
                    <a:pt x="336" y="450"/>
                  </a:lnTo>
                  <a:lnTo>
                    <a:pt x="348" y="450"/>
                  </a:lnTo>
                  <a:lnTo>
                    <a:pt x="354" y="474"/>
                  </a:lnTo>
                  <a:lnTo>
                    <a:pt x="384" y="474"/>
                  </a:lnTo>
                  <a:lnTo>
                    <a:pt x="390" y="516"/>
                  </a:lnTo>
                  <a:lnTo>
                    <a:pt x="384" y="516"/>
                  </a:lnTo>
                  <a:lnTo>
                    <a:pt x="378" y="522"/>
                  </a:lnTo>
                  <a:lnTo>
                    <a:pt x="366" y="528"/>
                  </a:lnTo>
                  <a:lnTo>
                    <a:pt x="360" y="534"/>
                  </a:lnTo>
                  <a:lnTo>
                    <a:pt x="354" y="546"/>
                  </a:lnTo>
                  <a:lnTo>
                    <a:pt x="354" y="558"/>
                  </a:lnTo>
                  <a:lnTo>
                    <a:pt x="360" y="564"/>
                  </a:lnTo>
                  <a:lnTo>
                    <a:pt x="372" y="570"/>
                  </a:lnTo>
                  <a:lnTo>
                    <a:pt x="384" y="558"/>
                  </a:lnTo>
                  <a:lnTo>
                    <a:pt x="384" y="564"/>
                  </a:lnTo>
                  <a:lnTo>
                    <a:pt x="396" y="576"/>
                  </a:lnTo>
                  <a:lnTo>
                    <a:pt x="396" y="588"/>
                  </a:lnTo>
                  <a:lnTo>
                    <a:pt x="402" y="594"/>
                  </a:lnTo>
                  <a:lnTo>
                    <a:pt x="414" y="594"/>
                  </a:lnTo>
                  <a:lnTo>
                    <a:pt x="426" y="600"/>
                  </a:lnTo>
                  <a:lnTo>
                    <a:pt x="432" y="600"/>
                  </a:lnTo>
                  <a:lnTo>
                    <a:pt x="438" y="606"/>
                  </a:lnTo>
                  <a:lnTo>
                    <a:pt x="438" y="624"/>
                  </a:lnTo>
                  <a:lnTo>
                    <a:pt x="432" y="630"/>
                  </a:lnTo>
                  <a:lnTo>
                    <a:pt x="432" y="636"/>
                  </a:lnTo>
                  <a:lnTo>
                    <a:pt x="426" y="648"/>
                  </a:lnTo>
                  <a:lnTo>
                    <a:pt x="426" y="654"/>
                  </a:lnTo>
                  <a:lnTo>
                    <a:pt x="468" y="654"/>
                  </a:lnTo>
                  <a:lnTo>
                    <a:pt x="468" y="684"/>
                  </a:lnTo>
                  <a:lnTo>
                    <a:pt x="504" y="720"/>
                  </a:lnTo>
                  <a:lnTo>
                    <a:pt x="510" y="732"/>
                  </a:lnTo>
                  <a:lnTo>
                    <a:pt x="528" y="750"/>
                  </a:lnTo>
                  <a:lnTo>
                    <a:pt x="534" y="768"/>
                  </a:lnTo>
                  <a:lnTo>
                    <a:pt x="546" y="780"/>
                  </a:lnTo>
                  <a:lnTo>
                    <a:pt x="552" y="798"/>
                  </a:lnTo>
                  <a:lnTo>
                    <a:pt x="558" y="810"/>
                  </a:lnTo>
                  <a:lnTo>
                    <a:pt x="558" y="870"/>
                  </a:lnTo>
                  <a:lnTo>
                    <a:pt x="564" y="882"/>
                  </a:lnTo>
                  <a:lnTo>
                    <a:pt x="576" y="894"/>
                  </a:lnTo>
                  <a:lnTo>
                    <a:pt x="576" y="906"/>
                  </a:lnTo>
                  <a:lnTo>
                    <a:pt x="570" y="918"/>
                  </a:lnTo>
                  <a:lnTo>
                    <a:pt x="552" y="936"/>
                  </a:lnTo>
                  <a:lnTo>
                    <a:pt x="546" y="948"/>
                  </a:lnTo>
                  <a:lnTo>
                    <a:pt x="546" y="954"/>
                  </a:lnTo>
                  <a:lnTo>
                    <a:pt x="552" y="960"/>
                  </a:lnTo>
                  <a:lnTo>
                    <a:pt x="564" y="966"/>
                  </a:lnTo>
                  <a:lnTo>
                    <a:pt x="540" y="966"/>
                  </a:lnTo>
                  <a:lnTo>
                    <a:pt x="528" y="972"/>
                  </a:lnTo>
                  <a:lnTo>
                    <a:pt x="528" y="1038"/>
                  </a:lnTo>
                  <a:lnTo>
                    <a:pt x="534" y="1056"/>
                  </a:lnTo>
                  <a:lnTo>
                    <a:pt x="540" y="1062"/>
                  </a:lnTo>
                  <a:lnTo>
                    <a:pt x="546" y="1074"/>
                  </a:lnTo>
                  <a:lnTo>
                    <a:pt x="558" y="1074"/>
                  </a:lnTo>
                  <a:lnTo>
                    <a:pt x="576" y="1080"/>
                  </a:lnTo>
                  <a:lnTo>
                    <a:pt x="600" y="1080"/>
                  </a:lnTo>
                  <a:lnTo>
                    <a:pt x="612" y="1086"/>
                  </a:lnTo>
                  <a:lnTo>
                    <a:pt x="636" y="1110"/>
                  </a:lnTo>
                  <a:lnTo>
                    <a:pt x="642" y="1122"/>
                  </a:lnTo>
                  <a:lnTo>
                    <a:pt x="648" y="1140"/>
                  </a:lnTo>
                  <a:lnTo>
                    <a:pt x="654" y="1152"/>
                  </a:lnTo>
                  <a:lnTo>
                    <a:pt x="666" y="1164"/>
                  </a:lnTo>
                  <a:lnTo>
                    <a:pt x="678" y="1170"/>
                  </a:lnTo>
                  <a:lnTo>
                    <a:pt x="732" y="1170"/>
                  </a:lnTo>
                  <a:lnTo>
                    <a:pt x="750" y="1176"/>
                  </a:lnTo>
                  <a:lnTo>
                    <a:pt x="762" y="1182"/>
                  </a:lnTo>
                  <a:lnTo>
                    <a:pt x="768" y="1188"/>
                  </a:lnTo>
                  <a:lnTo>
                    <a:pt x="774" y="1200"/>
                  </a:lnTo>
                  <a:lnTo>
                    <a:pt x="786" y="1218"/>
                  </a:lnTo>
                  <a:lnTo>
                    <a:pt x="810" y="1242"/>
                  </a:lnTo>
                  <a:lnTo>
                    <a:pt x="834" y="1254"/>
                  </a:lnTo>
                  <a:lnTo>
                    <a:pt x="870" y="1266"/>
                  </a:lnTo>
                  <a:lnTo>
                    <a:pt x="912" y="1272"/>
                  </a:lnTo>
                  <a:lnTo>
                    <a:pt x="942" y="1278"/>
                  </a:lnTo>
                  <a:lnTo>
                    <a:pt x="960" y="1290"/>
                  </a:lnTo>
                  <a:lnTo>
                    <a:pt x="966" y="1302"/>
                  </a:lnTo>
                  <a:lnTo>
                    <a:pt x="978" y="1314"/>
                  </a:lnTo>
                  <a:lnTo>
                    <a:pt x="990" y="1320"/>
                  </a:lnTo>
                  <a:lnTo>
                    <a:pt x="996" y="1320"/>
                  </a:lnTo>
                  <a:lnTo>
                    <a:pt x="1002" y="1326"/>
                  </a:lnTo>
                  <a:lnTo>
                    <a:pt x="1008" y="1338"/>
                  </a:lnTo>
                  <a:lnTo>
                    <a:pt x="1014" y="1344"/>
                  </a:lnTo>
                  <a:lnTo>
                    <a:pt x="1080" y="1344"/>
                  </a:lnTo>
                  <a:lnTo>
                    <a:pt x="1092" y="1356"/>
                  </a:lnTo>
                  <a:lnTo>
                    <a:pt x="1098" y="1368"/>
                  </a:lnTo>
                  <a:lnTo>
                    <a:pt x="1104" y="1374"/>
                  </a:lnTo>
                  <a:lnTo>
                    <a:pt x="1116" y="1374"/>
                  </a:lnTo>
                  <a:lnTo>
                    <a:pt x="1140" y="1362"/>
                  </a:lnTo>
                  <a:lnTo>
                    <a:pt x="1170" y="1350"/>
                  </a:lnTo>
                  <a:lnTo>
                    <a:pt x="1206" y="1332"/>
                  </a:lnTo>
                  <a:lnTo>
                    <a:pt x="1260" y="1314"/>
                  </a:lnTo>
                  <a:lnTo>
                    <a:pt x="1278" y="1326"/>
                  </a:lnTo>
                  <a:lnTo>
                    <a:pt x="1308" y="1350"/>
                  </a:lnTo>
                  <a:lnTo>
                    <a:pt x="1344" y="1374"/>
                  </a:lnTo>
                  <a:lnTo>
                    <a:pt x="1386" y="1416"/>
                  </a:lnTo>
                  <a:lnTo>
                    <a:pt x="1386" y="1428"/>
                  </a:lnTo>
                  <a:lnTo>
                    <a:pt x="1392" y="1446"/>
                  </a:lnTo>
                  <a:lnTo>
                    <a:pt x="1398" y="1458"/>
                  </a:lnTo>
                  <a:lnTo>
                    <a:pt x="1416" y="1458"/>
                  </a:lnTo>
                  <a:lnTo>
                    <a:pt x="1422" y="1452"/>
                  </a:lnTo>
                  <a:lnTo>
                    <a:pt x="1422" y="144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8" name="Malta" descr="© INSCALE GmbH, 05.05.2010&#10;http://www.presentationload.com/">
              <a:extLst>
                <a:ext uri="{FF2B5EF4-FFF2-40B4-BE49-F238E27FC236}">
                  <a16:creationId xmlns:a16="http://schemas.microsoft.com/office/drawing/2014/main" id="{75BFE0EC-EA4E-71CF-83BA-EF719F8B3AA3}"/>
                </a:ext>
              </a:extLst>
            </p:cNvPr>
            <p:cNvSpPr>
              <a:spLocks/>
            </p:cNvSpPr>
            <p:nvPr/>
          </p:nvSpPr>
          <p:spPr bwMode="gray">
            <a:xfrm>
              <a:off x="6066788" y="3009208"/>
              <a:ext cx="14753" cy="12909"/>
            </a:xfrm>
            <a:custGeom>
              <a:avLst/>
              <a:gdLst>
                <a:gd name="T0" fmla="*/ 2147483647 w 30"/>
                <a:gd name="T1" fmla="*/ 2147483647 h 30"/>
                <a:gd name="T2" fmla="*/ 2147483647 w 30"/>
                <a:gd name="T3" fmla="*/ 2147483647 h 30"/>
                <a:gd name="T4" fmla="*/ 2147483647 w 30"/>
                <a:gd name="T5" fmla="*/ 2147483647 h 30"/>
                <a:gd name="T6" fmla="*/ 2147483647 w 30"/>
                <a:gd name="T7" fmla="*/ 0 h 30"/>
                <a:gd name="T8" fmla="*/ 2147483647 w 30"/>
                <a:gd name="T9" fmla="*/ 0 h 30"/>
                <a:gd name="T10" fmla="*/ 0 w 30"/>
                <a:gd name="T11" fmla="*/ 2147483647 h 30"/>
                <a:gd name="T12" fmla="*/ 0 w 30"/>
                <a:gd name="T13" fmla="*/ 2147483647 h 30"/>
                <a:gd name="T14" fmla="*/ 2147483647 w 30"/>
                <a:gd name="T15" fmla="*/ 2147483647 h 30"/>
                <a:gd name="T16" fmla="*/ 2147483647 w 30"/>
                <a:gd name="T17" fmla="*/ 2147483647 h 30"/>
                <a:gd name="T18" fmla="*/ 2147483647 w 30"/>
                <a:gd name="T19" fmla="*/ 2147483647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30"/>
                <a:gd name="T32" fmla="*/ 30 w 30"/>
                <a:gd name="T33" fmla="*/ 30 h 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30">
                  <a:moveTo>
                    <a:pt x="24" y="30"/>
                  </a:moveTo>
                  <a:lnTo>
                    <a:pt x="30" y="24"/>
                  </a:lnTo>
                  <a:lnTo>
                    <a:pt x="30" y="12"/>
                  </a:lnTo>
                  <a:lnTo>
                    <a:pt x="18" y="0"/>
                  </a:lnTo>
                  <a:lnTo>
                    <a:pt x="6" y="0"/>
                  </a:lnTo>
                  <a:lnTo>
                    <a:pt x="0" y="6"/>
                  </a:lnTo>
                  <a:lnTo>
                    <a:pt x="0" y="18"/>
                  </a:lnTo>
                  <a:lnTo>
                    <a:pt x="6" y="24"/>
                  </a:lnTo>
                  <a:lnTo>
                    <a:pt x="18" y="30"/>
                  </a:lnTo>
                  <a:lnTo>
                    <a:pt x="24" y="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9" name="Mauritania" descr="© INSCALE GmbH, 05.05.2010&#10;http://www.presentationload.com/">
              <a:extLst>
                <a:ext uri="{FF2B5EF4-FFF2-40B4-BE49-F238E27FC236}">
                  <a16:creationId xmlns:a16="http://schemas.microsoft.com/office/drawing/2014/main" id="{B9A4C089-52BF-2CDB-AA7D-9682689D7570}"/>
                </a:ext>
              </a:extLst>
            </p:cNvPr>
            <p:cNvSpPr>
              <a:spLocks/>
            </p:cNvSpPr>
            <p:nvPr/>
          </p:nvSpPr>
          <p:spPr bwMode="gray">
            <a:xfrm>
              <a:off x="5048862" y="3350362"/>
              <a:ext cx="403852" cy="473926"/>
            </a:xfrm>
            <a:custGeom>
              <a:avLst/>
              <a:gdLst>
                <a:gd name="T0" fmla="*/ 2147483647 w 858"/>
                <a:gd name="T1" fmla="*/ 2147483647 h 1002"/>
                <a:gd name="T2" fmla="*/ 2147483647 w 858"/>
                <a:gd name="T3" fmla="*/ 2147483647 h 1002"/>
                <a:gd name="T4" fmla="*/ 2147483647 w 858"/>
                <a:gd name="T5" fmla="*/ 2147483647 h 1002"/>
                <a:gd name="T6" fmla="*/ 2147483647 w 858"/>
                <a:gd name="T7" fmla="*/ 2147483647 h 1002"/>
                <a:gd name="T8" fmla="*/ 2147483647 w 858"/>
                <a:gd name="T9" fmla="*/ 2147483647 h 1002"/>
                <a:gd name="T10" fmla="*/ 2147483647 w 858"/>
                <a:gd name="T11" fmla="*/ 2147483647 h 1002"/>
                <a:gd name="T12" fmla="*/ 2147483647 w 858"/>
                <a:gd name="T13" fmla="*/ 2147483647 h 1002"/>
                <a:gd name="T14" fmla="*/ 2147483647 w 858"/>
                <a:gd name="T15" fmla="*/ 2147483647 h 1002"/>
                <a:gd name="T16" fmla="*/ 2147483647 w 858"/>
                <a:gd name="T17" fmla="*/ 2147483647 h 1002"/>
                <a:gd name="T18" fmla="*/ 2147483647 w 858"/>
                <a:gd name="T19" fmla="*/ 2147483647 h 1002"/>
                <a:gd name="T20" fmla="*/ 2147483647 w 858"/>
                <a:gd name="T21" fmla="*/ 2147483647 h 1002"/>
                <a:gd name="T22" fmla="*/ 2147483647 w 858"/>
                <a:gd name="T23" fmla="*/ 2147483647 h 1002"/>
                <a:gd name="T24" fmla="*/ 2147483647 w 858"/>
                <a:gd name="T25" fmla="*/ 2147483647 h 1002"/>
                <a:gd name="T26" fmla="*/ 2147483647 w 858"/>
                <a:gd name="T27" fmla="*/ 2147483647 h 1002"/>
                <a:gd name="T28" fmla="*/ 2147483647 w 858"/>
                <a:gd name="T29" fmla="*/ 2147483647 h 1002"/>
                <a:gd name="T30" fmla="*/ 2147483647 w 858"/>
                <a:gd name="T31" fmla="*/ 2147483647 h 1002"/>
                <a:gd name="T32" fmla="*/ 2147483647 w 858"/>
                <a:gd name="T33" fmla="*/ 2147483647 h 1002"/>
                <a:gd name="T34" fmla="*/ 2147483647 w 858"/>
                <a:gd name="T35" fmla="*/ 2147483647 h 1002"/>
                <a:gd name="T36" fmla="*/ 2147483647 w 858"/>
                <a:gd name="T37" fmla="*/ 2147483647 h 1002"/>
                <a:gd name="T38" fmla="*/ 2147483647 w 858"/>
                <a:gd name="T39" fmla="*/ 2147483647 h 1002"/>
                <a:gd name="T40" fmla="*/ 2147483647 w 858"/>
                <a:gd name="T41" fmla="*/ 2147483647 h 1002"/>
                <a:gd name="T42" fmla="*/ 2147483647 w 858"/>
                <a:gd name="T43" fmla="*/ 2147483647 h 1002"/>
                <a:gd name="T44" fmla="*/ 2147483647 w 858"/>
                <a:gd name="T45" fmla="*/ 2147483647 h 1002"/>
                <a:gd name="T46" fmla="*/ 2147483647 w 858"/>
                <a:gd name="T47" fmla="*/ 2147483647 h 1002"/>
                <a:gd name="T48" fmla="*/ 2147483647 w 858"/>
                <a:gd name="T49" fmla="*/ 2147483647 h 1002"/>
                <a:gd name="T50" fmla="*/ 2147483647 w 858"/>
                <a:gd name="T51" fmla="*/ 2147483647 h 1002"/>
                <a:gd name="T52" fmla="*/ 2147483647 w 858"/>
                <a:gd name="T53" fmla="*/ 2147483647 h 1002"/>
                <a:gd name="T54" fmla="*/ 2147483647 w 858"/>
                <a:gd name="T55" fmla="*/ 2147483647 h 1002"/>
                <a:gd name="T56" fmla="*/ 2147483647 w 858"/>
                <a:gd name="T57" fmla="*/ 2147483647 h 1002"/>
                <a:gd name="T58" fmla="*/ 2147483647 w 858"/>
                <a:gd name="T59" fmla="*/ 2147483647 h 1002"/>
                <a:gd name="T60" fmla="*/ 2147483647 w 858"/>
                <a:gd name="T61" fmla="*/ 2147483647 h 1002"/>
                <a:gd name="T62" fmla="*/ 2147483647 w 858"/>
                <a:gd name="T63" fmla="*/ 2147483647 h 1002"/>
                <a:gd name="T64" fmla="*/ 2147483647 w 858"/>
                <a:gd name="T65" fmla="*/ 2147483647 h 1002"/>
                <a:gd name="T66" fmla="*/ 2147483647 w 858"/>
                <a:gd name="T67" fmla="*/ 2147483647 h 1002"/>
                <a:gd name="T68" fmla="*/ 2147483647 w 858"/>
                <a:gd name="T69" fmla="*/ 2147483647 h 1002"/>
                <a:gd name="T70" fmla="*/ 2147483647 w 858"/>
                <a:gd name="T71" fmla="*/ 2147483647 h 1002"/>
                <a:gd name="T72" fmla="*/ 2147483647 w 858"/>
                <a:gd name="T73" fmla="*/ 2147483647 h 1002"/>
                <a:gd name="T74" fmla="*/ 2147483647 w 858"/>
                <a:gd name="T75" fmla="*/ 2147483647 h 1002"/>
                <a:gd name="T76" fmla="*/ 2147483647 w 858"/>
                <a:gd name="T77" fmla="*/ 2147483647 h 1002"/>
                <a:gd name="T78" fmla="*/ 2147483647 w 858"/>
                <a:gd name="T79" fmla="*/ 2147483647 h 1002"/>
                <a:gd name="T80" fmla="*/ 2147483647 w 858"/>
                <a:gd name="T81" fmla="*/ 2147483647 h 1002"/>
                <a:gd name="T82" fmla="*/ 2147483647 w 858"/>
                <a:gd name="T83" fmla="*/ 2147483647 h 1002"/>
                <a:gd name="T84" fmla="*/ 2147483647 w 858"/>
                <a:gd name="T85" fmla="*/ 2147483647 h 1002"/>
                <a:gd name="T86" fmla="*/ 2147483647 w 858"/>
                <a:gd name="T87" fmla="*/ 2147483647 h 1002"/>
                <a:gd name="T88" fmla="*/ 2147483647 w 858"/>
                <a:gd name="T89" fmla="*/ 2147483647 h 1002"/>
                <a:gd name="T90" fmla="*/ 2147483647 w 858"/>
                <a:gd name="T91" fmla="*/ 2147483647 h 1002"/>
                <a:gd name="T92" fmla="*/ 2147483647 w 858"/>
                <a:gd name="T93" fmla="*/ 2147483647 h 1002"/>
                <a:gd name="T94" fmla="*/ 2147483647 w 858"/>
                <a:gd name="T95" fmla="*/ 2147483647 h 1002"/>
                <a:gd name="T96" fmla="*/ 2147483647 w 858"/>
                <a:gd name="T97" fmla="*/ 2147483647 h 1002"/>
                <a:gd name="T98" fmla="*/ 0 w 858"/>
                <a:gd name="T99" fmla="*/ 2147483647 h 100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58"/>
                <a:gd name="T151" fmla="*/ 0 h 1002"/>
                <a:gd name="T152" fmla="*/ 858 w 858"/>
                <a:gd name="T153" fmla="*/ 1002 h 100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58" h="1002">
                  <a:moveTo>
                    <a:pt x="0" y="498"/>
                  </a:moveTo>
                  <a:lnTo>
                    <a:pt x="18" y="498"/>
                  </a:lnTo>
                  <a:lnTo>
                    <a:pt x="18" y="528"/>
                  </a:lnTo>
                  <a:lnTo>
                    <a:pt x="24" y="534"/>
                  </a:lnTo>
                  <a:lnTo>
                    <a:pt x="30" y="534"/>
                  </a:lnTo>
                  <a:lnTo>
                    <a:pt x="30" y="528"/>
                  </a:lnTo>
                  <a:lnTo>
                    <a:pt x="36" y="522"/>
                  </a:lnTo>
                  <a:lnTo>
                    <a:pt x="48" y="558"/>
                  </a:lnTo>
                  <a:lnTo>
                    <a:pt x="42" y="600"/>
                  </a:lnTo>
                  <a:lnTo>
                    <a:pt x="30" y="600"/>
                  </a:lnTo>
                  <a:lnTo>
                    <a:pt x="36" y="624"/>
                  </a:lnTo>
                  <a:lnTo>
                    <a:pt x="24" y="630"/>
                  </a:lnTo>
                  <a:lnTo>
                    <a:pt x="30" y="642"/>
                  </a:lnTo>
                  <a:lnTo>
                    <a:pt x="36" y="648"/>
                  </a:lnTo>
                  <a:lnTo>
                    <a:pt x="48" y="666"/>
                  </a:lnTo>
                  <a:lnTo>
                    <a:pt x="60" y="690"/>
                  </a:lnTo>
                  <a:lnTo>
                    <a:pt x="60" y="720"/>
                  </a:lnTo>
                  <a:lnTo>
                    <a:pt x="54" y="738"/>
                  </a:lnTo>
                  <a:lnTo>
                    <a:pt x="54" y="750"/>
                  </a:lnTo>
                  <a:lnTo>
                    <a:pt x="48" y="756"/>
                  </a:lnTo>
                  <a:lnTo>
                    <a:pt x="48" y="804"/>
                  </a:lnTo>
                  <a:lnTo>
                    <a:pt x="42" y="816"/>
                  </a:lnTo>
                  <a:lnTo>
                    <a:pt x="30" y="822"/>
                  </a:lnTo>
                  <a:lnTo>
                    <a:pt x="24" y="840"/>
                  </a:lnTo>
                  <a:lnTo>
                    <a:pt x="18" y="852"/>
                  </a:lnTo>
                  <a:lnTo>
                    <a:pt x="18" y="864"/>
                  </a:lnTo>
                  <a:lnTo>
                    <a:pt x="12" y="876"/>
                  </a:lnTo>
                  <a:lnTo>
                    <a:pt x="12" y="906"/>
                  </a:lnTo>
                  <a:lnTo>
                    <a:pt x="18" y="900"/>
                  </a:lnTo>
                  <a:lnTo>
                    <a:pt x="36" y="864"/>
                  </a:lnTo>
                  <a:lnTo>
                    <a:pt x="42" y="858"/>
                  </a:lnTo>
                  <a:lnTo>
                    <a:pt x="54" y="852"/>
                  </a:lnTo>
                  <a:lnTo>
                    <a:pt x="60" y="852"/>
                  </a:lnTo>
                  <a:lnTo>
                    <a:pt x="66" y="858"/>
                  </a:lnTo>
                  <a:lnTo>
                    <a:pt x="72" y="858"/>
                  </a:lnTo>
                  <a:lnTo>
                    <a:pt x="84" y="852"/>
                  </a:lnTo>
                  <a:lnTo>
                    <a:pt x="114" y="858"/>
                  </a:lnTo>
                  <a:lnTo>
                    <a:pt x="114" y="840"/>
                  </a:lnTo>
                  <a:lnTo>
                    <a:pt x="138" y="852"/>
                  </a:lnTo>
                  <a:lnTo>
                    <a:pt x="162" y="852"/>
                  </a:lnTo>
                  <a:lnTo>
                    <a:pt x="174" y="858"/>
                  </a:lnTo>
                  <a:lnTo>
                    <a:pt x="180" y="858"/>
                  </a:lnTo>
                  <a:lnTo>
                    <a:pt x="186" y="870"/>
                  </a:lnTo>
                  <a:lnTo>
                    <a:pt x="198" y="882"/>
                  </a:lnTo>
                  <a:lnTo>
                    <a:pt x="204" y="894"/>
                  </a:lnTo>
                  <a:lnTo>
                    <a:pt x="216" y="888"/>
                  </a:lnTo>
                  <a:lnTo>
                    <a:pt x="234" y="888"/>
                  </a:lnTo>
                  <a:lnTo>
                    <a:pt x="240" y="894"/>
                  </a:lnTo>
                  <a:lnTo>
                    <a:pt x="240" y="900"/>
                  </a:lnTo>
                  <a:lnTo>
                    <a:pt x="246" y="912"/>
                  </a:lnTo>
                  <a:lnTo>
                    <a:pt x="246" y="942"/>
                  </a:lnTo>
                  <a:lnTo>
                    <a:pt x="264" y="942"/>
                  </a:lnTo>
                  <a:lnTo>
                    <a:pt x="270" y="948"/>
                  </a:lnTo>
                  <a:lnTo>
                    <a:pt x="270" y="972"/>
                  </a:lnTo>
                  <a:lnTo>
                    <a:pt x="300" y="978"/>
                  </a:lnTo>
                  <a:lnTo>
                    <a:pt x="312" y="1002"/>
                  </a:lnTo>
                  <a:lnTo>
                    <a:pt x="330" y="1002"/>
                  </a:lnTo>
                  <a:lnTo>
                    <a:pt x="342" y="996"/>
                  </a:lnTo>
                  <a:lnTo>
                    <a:pt x="348" y="996"/>
                  </a:lnTo>
                  <a:lnTo>
                    <a:pt x="348" y="948"/>
                  </a:lnTo>
                  <a:lnTo>
                    <a:pt x="360" y="936"/>
                  </a:lnTo>
                  <a:lnTo>
                    <a:pt x="378" y="936"/>
                  </a:lnTo>
                  <a:lnTo>
                    <a:pt x="402" y="960"/>
                  </a:lnTo>
                  <a:lnTo>
                    <a:pt x="408" y="972"/>
                  </a:lnTo>
                  <a:lnTo>
                    <a:pt x="420" y="948"/>
                  </a:lnTo>
                  <a:lnTo>
                    <a:pt x="456" y="948"/>
                  </a:lnTo>
                  <a:lnTo>
                    <a:pt x="462" y="954"/>
                  </a:lnTo>
                  <a:lnTo>
                    <a:pt x="492" y="954"/>
                  </a:lnTo>
                  <a:lnTo>
                    <a:pt x="504" y="948"/>
                  </a:lnTo>
                  <a:lnTo>
                    <a:pt x="510" y="948"/>
                  </a:lnTo>
                  <a:lnTo>
                    <a:pt x="510" y="936"/>
                  </a:lnTo>
                  <a:lnTo>
                    <a:pt x="516" y="930"/>
                  </a:lnTo>
                  <a:lnTo>
                    <a:pt x="522" y="930"/>
                  </a:lnTo>
                  <a:lnTo>
                    <a:pt x="522" y="942"/>
                  </a:lnTo>
                  <a:lnTo>
                    <a:pt x="786" y="942"/>
                  </a:lnTo>
                  <a:lnTo>
                    <a:pt x="798" y="900"/>
                  </a:lnTo>
                  <a:lnTo>
                    <a:pt x="804" y="894"/>
                  </a:lnTo>
                  <a:lnTo>
                    <a:pt x="804" y="882"/>
                  </a:lnTo>
                  <a:lnTo>
                    <a:pt x="786" y="864"/>
                  </a:lnTo>
                  <a:lnTo>
                    <a:pt x="780" y="864"/>
                  </a:lnTo>
                  <a:lnTo>
                    <a:pt x="738" y="174"/>
                  </a:lnTo>
                  <a:lnTo>
                    <a:pt x="858" y="180"/>
                  </a:lnTo>
                  <a:lnTo>
                    <a:pt x="600" y="0"/>
                  </a:lnTo>
                  <a:lnTo>
                    <a:pt x="594" y="48"/>
                  </a:lnTo>
                  <a:lnTo>
                    <a:pt x="588" y="54"/>
                  </a:lnTo>
                  <a:lnTo>
                    <a:pt x="588" y="90"/>
                  </a:lnTo>
                  <a:lnTo>
                    <a:pt x="366" y="96"/>
                  </a:lnTo>
                  <a:lnTo>
                    <a:pt x="366" y="108"/>
                  </a:lnTo>
                  <a:lnTo>
                    <a:pt x="354" y="114"/>
                  </a:lnTo>
                  <a:lnTo>
                    <a:pt x="354" y="306"/>
                  </a:lnTo>
                  <a:lnTo>
                    <a:pt x="348" y="312"/>
                  </a:lnTo>
                  <a:lnTo>
                    <a:pt x="336" y="318"/>
                  </a:lnTo>
                  <a:lnTo>
                    <a:pt x="306" y="318"/>
                  </a:lnTo>
                  <a:lnTo>
                    <a:pt x="282" y="330"/>
                  </a:lnTo>
                  <a:lnTo>
                    <a:pt x="276" y="342"/>
                  </a:lnTo>
                  <a:lnTo>
                    <a:pt x="276" y="360"/>
                  </a:lnTo>
                  <a:lnTo>
                    <a:pt x="282" y="372"/>
                  </a:lnTo>
                  <a:lnTo>
                    <a:pt x="276" y="474"/>
                  </a:lnTo>
                  <a:lnTo>
                    <a:pt x="0" y="474"/>
                  </a:lnTo>
                  <a:lnTo>
                    <a:pt x="0" y="49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0" name="Mali" descr="© INSCALE GmbH, 05.05.2010&#10;http://www.presentationload.com/">
              <a:extLst>
                <a:ext uri="{FF2B5EF4-FFF2-40B4-BE49-F238E27FC236}">
                  <a16:creationId xmlns:a16="http://schemas.microsoft.com/office/drawing/2014/main" id="{291124EC-182C-FE44-B362-5CBD301E5882}"/>
                </a:ext>
              </a:extLst>
            </p:cNvPr>
            <p:cNvSpPr>
              <a:spLocks/>
            </p:cNvSpPr>
            <p:nvPr/>
          </p:nvSpPr>
          <p:spPr bwMode="gray">
            <a:xfrm>
              <a:off x="5196388" y="3433345"/>
              <a:ext cx="547690" cy="566131"/>
            </a:xfrm>
            <a:custGeom>
              <a:avLst/>
              <a:gdLst>
                <a:gd name="T0" fmla="*/ 2147483647 w 1164"/>
                <a:gd name="T1" fmla="*/ 2147483647 h 1200"/>
                <a:gd name="T2" fmla="*/ 2147483647 w 1164"/>
                <a:gd name="T3" fmla="*/ 2147483647 h 1200"/>
                <a:gd name="T4" fmla="*/ 2147483647 w 1164"/>
                <a:gd name="T5" fmla="*/ 2147483647 h 1200"/>
                <a:gd name="T6" fmla="*/ 2147483647 w 1164"/>
                <a:gd name="T7" fmla="*/ 2147483647 h 1200"/>
                <a:gd name="T8" fmla="*/ 2147483647 w 1164"/>
                <a:gd name="T9" fmla="*/ 2147483647 h 1200"/>
                <a:gd name="T10" fmla="*/ 2147483647 w 1164"/>
                <a:gd name="T11" fmla="*/ 2147483647 h 1200"/>
                <a:gd name="T12" fmla="*/ 2147483647 w 1164"/>
                <a:gd name="T13" fmla="*/ 2147483647 h 1200"/>
                <a:gd name="T14" fmla="*/ 2147483647 w 1164"/>
                <a:gd name="T15" fmla="*/ 2147483647 h 1200"/>
                <a:gd name="T16" fmla="*/ 2147483647 w 1164"/>
                <a:gd name="T17" fmla="*/ 2147483647 h 1200"/>
                <a:gd name="T18" fmla="*/ 2147483647 w 1164"/>
                <a:gd name="T19" fmla="*/ 2147483647 h 1200"/>
                <a:gd name="T20" fmla="*/ 2147483647 w 1164"/>
                <a:gd name="T21" fmla="*/ 2147483647 h 1200"/>
                <a:gd name="T22" fmla="*/ 2147483647 w 1164"/>
                <a:gd name="T23" fmla="*/ 2147483647 h 1200"/>
                <a:gd name="T24" fmla="*/ 2147483647 w 1164"/>
                <a:gd name="T25" fmla="*/ 2147483647 h 1200"/>
                <a:gd name="T26" fmla="*/ 2147483647 w 1164"/>
                <a:gd name="T27" fmla="*/ 2147483647 h 1200"/>
                <a:gd name="T28" fmla="*/ 2147483647 w 1164"/>
                <a:gd name="T29" fmla="*/ 2147483647 h 1200"/>
                <a:gd name="T30" fmla="*/ 2147483647 w 1164"/>
                <a:gd name="T31" fmla="*/ 2147483647 h 1200"/>
                <a:gd name="T32" fmla="*/ 2147483647 w 1164"/>
                <a:gd name="T33" fmla="*/ 2147483647 h 1200"/>
                <a:gd name="T34" fmla="*/ 2147483647 w 1164"/>
                <a:gd name="T35" fmla="*/ 2147483647 h 1200"/>
                <a:gd name="T36" fmla="*/ 2147483647 w 1164"/>
                <a:gd name="T37" fmla="*/ 2147483647 h 1200"/>
                <a:gd name="T38" fmla="*/ 2147483647 w 1164"/>
                <a:gd name="T39" fmla="*/ 2147483647 h 1200"/>
                <a:gd name="T40" fmla="*/ 2147483647 w 1164"/>
                <a:gd name="T41" fmla="*/ 2147483647 h 1200"/>
                <a:gd name="T42" fmla="*/ 2147483647 w 1164"/>
                <a:gd name="T43" fmla="*/ 2147483647 h 1200"/>
                <a:gd name="T44" fmla="*/ 2147483647 w 1164"/>
                <a:gd name="T45" fmla="*/ 2147483647 h 1200"/>
                <a:gd name="T46" fmla="*/ 2147483647 w 1164"/>
                <a:gd name="T47" fmla="*/ 2147483647 h 1200"/>
                <a:gd name="T48" fmla="*/ 2147483647 w 1164"/>
                <a:gd name="T49" fmla="*/ 2147483647 h 1200"/>
                <a:gd name="T50" fmla="*/ 2147483647 w 1164"/>
                <a:gd name="T51" fmla="*/ 2147483647 h 1200"/>
                <a:gd name="T52" fmla="*/ 2147483647 w 1164"/>
                <a:gd name="T53" fmla="*/ 2147483647 h 1200"/>
                <a:gd name="T54" fmla="*/ 0 w 1164"/>
                <a:gd name="T55" fmla="*/ 2147483647 h 1200"/>
                <a:gd name="T56" fmla="*/ 2147483647 w 1164"/>
                <a:gd name="T57" fmla="*/ 2147483647 h 1200"/>
                <a:gd name="T58" fmla="*/ 2147483647 w 1164"/>
                <a:gd name="T59" fmla="*/ 2147483647 h 1200"/>
                <a:gd name="T60" fmla="*/ 2147483647 w 1164"/>
                <a:gd name="T61" fmla="*/ 2147483647 h 1200"/>
                <a:gd name="T62" fmla="*/ 2147483647 w 1164"/>
                <a:gd name="T63" fmla="*/ 2147483647 h 1200"/>
                <a:gd name="T64" fmla="*/ 2147483647 w 1164"/>
                <a:gd name="T65" fmla="*/ 2147483647 h 1200"/>
                <a:gd name="T66" fmla="*/ 2147483647 w 1164"/>
                <a:gd name="T67" fmla="*/ 2147483647 h 1200"/>
                <a:gd name="T68" fmla="*/ 2147483647 w 1164"/>
                <a:gd name="T69" fmla="*/ 2147483647 h 1200"/>
                <a:gd name="T70" fmla="*/ 2147483647 w 1164"/>
                <a:gd name="T71" fmla="*/ 2147483647 h 1200"/>
                <a:gd name="T72" fmla="*/ 2147483647 w 1164"/>
                <a:gd name="T73" fmla="*/ 2147483647 h 1200"/>
                <a:gd name="T74" fmla="*/ 2147483647 w 1164"/>
                <a:gd name="T75" fmla="*/ 2147483647 h 1200"/>
                <a:gd name="T76" fmla="*/ 2147483647 w 1164"/>
                <a:gd name="T77" fmla="*/ 2147483647 h 1200"/>
                <a:gd name="T78" fmla="*/ 2147483647 w 1164"/>
                <a:gd name="T79" fmla="*/ 2147483647 h 1200"/>
                <a:gd name="T80" fmla="*/ 2147483647 w 1164"/>
                <a:gd name="T81" fmla="*/ 2147483647 h 1200"/>
                <a:gd name="T82" fmla="*/ 2147483647 w 1164"/>
                <a:gd name="T83" fmla="*/ 2147483647 h 1200"/>
                <a:gd name="T84" fmla="*/ 2147483647 w 1164"/>
                <a:gd name="T85" fmla="*/ 2147483647 h 1200"/>
                <a:gd name="T86" fmla="*/ 2147483647 w 1164"/>
                <a:gd name="T87" fmla="*/ 2147483647 h 1200"/>
                <a:gd name="T88" fmla="*/ 2147483647 w 1164"/>
                <a:gd name="T89" fmla="*/ 2147483647 h 1200"/>
                <a:gd name="T90" fmla="*/ 2147483647 w 1164"/>
                <a:gd name="T91" fmla="*/ 2147483647 h 1200"/>
                <a:gd name="T92" fmla="*/ 2147483647 w 1164"/>
                <a:gd name="T93" fmla="*/ 2147483647 h 1200"/>
                <a:gd name="T94" fmla="*/ 2147483647 w 1164"/>
                <a:gd name="T95" fmla="*/ 2147483647 h 1200"/>
                <a:gd name="T96" fmla="*/ 2147483647 w 1164"/>
                <a:gd name="T97" fmla="*/ 2147483647 h 1200"/>
                <a:gd name="T98" fmla="*/ 2147483647 w 1164"/>
                <a:gd name="T99" fmla="*/ 2147483647 h 1200"/>
                <a:gd name="T100" fmla="*/ 2147483647 w 1164"/>
                <a:gd name="T101" fmla="*/ 2147483647 h 1200"/>
                <a:gd name="T102" fmla="*/ 2147483647 w 1164"/>
                <a:gd name="T103" fmla="*/ 2147483647 h 1200"/>
                <a:gd name="T104" fmla="*/ 2147483647 w 1164"/>
                <a:gd name="T105" fmla="*/ 2147483647 h 1200"/>
                <a:gd name="T106" fmla="*/ 2147483647 w 1164"/>
                <a:gd name="T107" fmla="*/ 2147483647 h 12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64"/>
                <a:gd name="T163" fmla="*/ 0 h 1200"/>
                <a:gd name="T164" fmla="*/ 1164 w 1164"/>
                <a:gd name="T165" fmla="*/ 1200 h 120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64" h="1200">
                  <a:moveTo>
                    <a:pt x="612" y="954"/>
                  </a:moveTo>
                  <a:lnTo>
                    <a:pt x="636" y="948"/>
                  </a:lnTo>
                  <a:lnTo>
                    <a:pt x="636" y="912"/>
                  </a:lnTo>
                  <a:lnTo>
                    <a:pt x="654" y="912"/>
                  </a:lnTo>
                  <a:lnTo>
                    <a:pt x="654" y="906"/>
                  </a:lnTo>
                  <a:lnTo>
                    <a:pt x="660" y="900"/>
                  </a:lnTo>
                  <a:lnTo>
                    <a:pt x="666" y="888"/>
                  </a:lnTo>
                  <a:lnTo>
                    <a:pt x="678" y="882"/>
                  </a:lnTo>
                  <a:lnTo>
                    <a:pt x="684" y="870"/>
                  </a:lnTo>
                  <a:lnTo>
                    <a:pt x="690" y="864"/>
                  </a:lnTo>
                  <a:lnTo>
                    <a:pt x="696" y="864"/>
                  </a:lnTo>
                  <a:lnTo>
                    <a:pt x="708" y="876"/>
                  </a:lnTo>
                  <a:lnTo>
                    <a:pt x="720" y="876"/>
                  </a:lnTo>
                  <a:lnTo>
                    <a:pt x="720" y="870"/>
                  </a:lnTo>
                  <a:lnTo>
                    <a:pt x="726" y="864"/>
                  </a:lnTo>
                  <a:lnTo>
                    <a:pt x="726" y="846"/>
                  </a:lnTo>
                  <a:lnTo>
                    <a:pt x="750" y="846"/>
                  </a:lnTo>
                  <a:lnTo>
                    <a:pt x="768" y="822"/>
                  </a:lnTo>
                  <a:lnTo>
                    <a:pt x="792" y="822"/>
                  </a:lnTo>
                  <a:lnTo>
                    <a:pt x="810" y="804"/>
                  </a:lnTo>
                  <a:lnTo>
                    <a:pt x="858" y="804"/>
                  </a:lnTo>
                  <a:lnTo>
                    <a:pt x="882" y="816"/>
                  </a:lnTo>
                  <a:lnTo>
                    <a:pt x="930" y="804"/>
                  </a:lnTo>
                  <a:lnTo>
                    <a:pt x="954" y="786"/>
                  </a:lnTo>
                  <a:lnTo>
                    <a:pt x="1020" y="792"/>
                  </a:lnTo>
                  <a:lnTo>
                    <a:pt x="1020" y="774"/>
                  </a:lnTo>
                  <a:lnTo>
                    <a:pt x="1068" y="780"/>
                  </a:lnTo>
                  <a:lnTo>
                    <a:pt x="1080" y="774"/>
                  </a:lnTo>
                  <a:lnTo>
                    <a:pt x="1104" y="774"/>
                  </a:lnTo>
                  <a:lnTo>
                    <a:pt x="1122" y="768"/>
                  </a:lnTo>
                  <a:lnTo>
                    <a:pt x="1134" y="762"/>
                  </a:lnTo>
                  <a:lnTo>
                    <a:pt x="1140" y="750"/>
                  </a:lnTo>
                  <a:lnTo>
                    <a:pt x="1140" y="732"/>
                  </a:lnTo>
                  <a:lnTo>
                    <a:pt x="1146" y="720"/>
                  </a:lnTo>
                  <a:lnTo>
                    <a:pt x="1146" y="708"/>
                  </a:lnTo>
                  <a:lnTo>
                    <a:pt x="1164" y="684"/>
                  </a:lnTo>
                  <a:lnTo>
                    <a:pt x="1164" y="480"/>
                  </a:lnTo>
                  <a:lnTo>
                    <a:pt x="1140" y="480"/>
                  </a:lnTo>
                  <a:lnTo>
                    <a:pt x="1134" y="486"/>
                  </a:lnTo>
                  <a:lnTo>
                    <a:pt x="1104" y="486"/>
                  </a:lnTo>
                  <a:lnTo>
                    <a:pt x="1092" y="480"/>
                  </a:lnTo>
                  <a:lnTo>
                    <a:pt x="1086" y="474"/>
                  </a:lnTo>
                  <a:lnTo>
                    <a:pt x="1086" y="468"/>
                  </a:lnTo>
                  <a:lnTo>
                    <a:pt x="1104" y="450"/>
                  </a:lnTo>
                  <a:lnTo>
                    <a:pt x="1104" y="432"/>
                  </a:lnTo>
                  <a:lnTo>
                    <a:pt x="1092" y="408"/>
                  </a:lnTo>
                  <a:lnTo>
                    <a:pt x="1080" y="402"/>
                  </a:lnTo>
                  <a:lnTo>
                    <a:pt x="1050" y="402"/>
                  </a:lnTo>
                  <a:lnTo>
                    <a:pt x="1044" y="408"/>
                  </a:lnTo>
                  <a:lnTo>
                    <a:pt x="1038" y="408"/>
                  </a:lnTo>
                  <a:lnTo>
                    <a:pt x="1032" y="378"/>
                  </a:lnTo>
                  <a:lnTo>
                    <a:pt x="996" y="378"/>
                  </a:lnTo>
                  <a:lnTo>
                    <a:pt x="984" y="366"/>
                  </a:lnTo>
                  <a:lnTo>
                    <a:pt x="984" y="348"/>
                  </a:lnTo>
                  <a:lnTo>
                    <a:pt x="978" y="342"/>
                  </a:lnTo>
                  <a:lnTo>
                    <a:pt x="954" y="342"/>
                  </a:lnTo>
                  <a:lnTo>
                    <a:pt x="954" y="318"/>
                  </a:lnTo>
                  <a:lnTo>
                    <a:pt x="546" y="6"/>
                  </a:lnTo>
                  <a:lnTo>
                    <a:pt x="426" y="0"/>
                  </a:lnTo>
                  <a:lnTo>
                    <a:pt x="468" y="690"/>
                  </a:lnTo>
                  <a:lnTo>
                    <a:pt x="474" y="690"/>
                  </a:lnTo>
                  <a:lnTo>
                    <a:pt x="492" y="708"/>
                  </a:lnTo>
                  <a:lnTo>
                    <a:pt x="492" y="720"/>
                  </a:lnTo>
                  <a:lnTo>
                    <a:pt x="486" y="726"/>
                  </a:lnTo>
                  <a:lnTo>
                    <a:pt x="474" y="768"/>
                  </a:lnTo>
                  <a:lnTo>
                    <a:pt x="210" y="768"/>
                  </a:lnTo>
                  <a:lnTo>
                    <a:pt x="210" y="756"/>
                  </a:lnTo>
                  <a:lnTo>
                    <a:pt x="204" y="756"/>
                  </a:lnTo>
                  <a:lnTo>
                    <a:pt x="198" y="762"/>
                  </a:lnTo>
                  <a:lnTo>
                    <a:pt x="198" y="774"/>
                  </a:lnTo>
                  <a:lnTo>
                    <a:pt x="192" y="774"/>
                  </a:lnTo>
                  <a:lnTo>
                    <a:pt x="180" y="780"/>
                  </a:lnTo>
                  <a:lnTo>
                    <a:pt x="150" y="780"/>
                  </a:lnTo>
                  <a:lnTo>
                    <a:pt x="144" y="774"/>
                  </a:lnTo>
                  <a:lnTo>
                    <a:pt x="108" y="774"/>
                  </a:lnTo>
                  <a:lnTo>
                    <a:pt x="96" y="798"/>
                  </a:lnTo>
                  <a:lnTo>
                    <a:pt x="90" y="786"/>
                  </a:lnTo>
                  <a:lnTo>
                    <a:pt x="66" y="762"/>
                  </a:lnTo>
                  <a:lnTo>
                    <a:pt x="48" y="762"/>
                  </a:lnTo>
                  <a:lnTo>
                    <a:pt x="36" y="774"/>
                  </a:lnTo>
                  <a:lnTo>
                    <a:pt x="36" y="822"/>
                  </a:lnTo>
                  <a:lnTo>
                    <a:pt x="30" y="822"/>
                  </a:lnTo>
                  <a:lnTo>
                    <a:pt x="18" y="828"/>
                  </a:lnTo>
                  <a:lnTo>
                    <a:pt x="0" y="828"/>
                  </a:lnTo>
                  <a:lnTo>
                    <a:pt x="0" y="852"/>
                  </a:lnTo>
                  <a:lnTo>
                    <a:pt x="12" y="870"/>
                  </a:lnTo>
                  <a:lnTo>
                    <a:pt x="12" y="876"/>
                  </a:lnTo>
                  <a:lnTo>
                    <a:pt x="24" y="888"/>
                  </a:lnTo>
                  <a:lnTo>
                    <a:pt x="24" y="906"/>
                  </a:lnTo>
                  <a:lnTo>
                    <a:pt x="18" y="912"/>
                  </a:lnTo>
                  <a:lnTo>
                    <a:pt x="18" y="936"/>
                  </a:lnTo>
                  <a:lnTo>
                    <a:pt x="24" y="942"/>
                  </a:lnTo>
                  <a:lnTo>
                    <a:pt x="36" y="942"/>
                  </a:lnTo>
                  <a:lnTo>
                    <a:pt x="36" y="936"/>
                  </a:lnTo>
                  <a:lnTo>
                    <a:pt x="42" y="936"/>
                  </a:lnTo>
                  <a:lnTo>
                    <a:pt x="48" y="942"/>
                  </a:lnTo>
                  <a:lnTo>
                    <a:pt x="54" y="954"/>
                  </a:lnTo>
                  <a:lnTo>
                    <a:pt x="54" y="1032"/>
                  </a:lnTo>
                  <a:lnTo>
                    <a:pt x="60" y="1044"/>
                  </a:lnTo>
                  <a:lnTo>
                    <a:pt x="60" y="1050"/>
                  </a:lnTo>
                  <a:lnTo>
                    <a:pt x="66" y="1056"/>
                  </a:lnTo>
                  <a:lnTo>
                    <a:pt x="72" y="1050"/>
                  </a:lnTo>
                  <a:lnTo>
                    <a:pt x="78" y="1038"/>
                  </a:lnTo>
                  <a:lnTo>
                    <a:pt x="90" y="1026"/>
                  </a:lnTo>
                  <a:lnTo>
                    <a:pt x="102" y="1038"/>
                  </a:lnTo>
                  <a:lnTo>
                    <a:pt x="108" y="1050"/>
                  </a:lnTo>
                  <a:lnTo>
                    <a:pt x="108" y="1062"/>
                  </a:lnTo>
                  <a:lnTo>
                    <a:pt x="114" y="1050"/>
                  </a:lnTo>
                  <a:lnTo>
                    <a:pt x="126" y="1038"/>
                  </a:lnTo>
                  <a:lnTo>
                    <a:pt x="132" y="1026"/>
                  </a:lnTo>
                  <a:lnTo>
                    <a:pt x="138" y="1026"/>
                  </a:lnTo>
                  <a:lnTo>
                    <a:pt x="144" y="1032"/>
                  </a:lnTo>
                  <a:lnTo>
                    <a:pt x="150" y="1032"/>
                  </a:lnTo>
                  <a:lnTo>
                    <a:pt x="162" y="1038"/>
                  </a:lnTo>
                  <a:lnTo>
                    <a:pt x="168" y="1044"/>
                  </a:lnTo>
                  <a:lnTo>
                    <a:pt x="180" y="1050"/>
                  </a:lnTo>
                  <a:lnTo>
                    <a:pt x="198" y="1032"/>
                  </a:lnTo>
                  <a:lnTo>
                    <a:pt x="198" y="1014"/>
                  </a:lnTo>
                  <a:lnTo>
                    <a:pt x="204" y="1008"/>
                  </a:lnTo>
                  <a:lnTo>
                    <a:pt x="216" y="1008"/>
                  </a:lnTo>
                  <a:lnTo>
                    <a:pt x="228" y="1014"/>
                  </a:lnTo>
                  <a:lnTo>
                    <a:pt x="228" y="1032"/>
                  </a:lnTo>
                  <a:lnTo>
                    <a:pt x="246" y="1044"/>
                  </a:lnTo>
                  <a:lnTo>
                    <a:pt x="234" y="1074"/>
                  </a:lnTo>
                  <a:lnTo>
                    <a:pt x="270" y="1092"/>
                  </a:lnTo>
                  <a:lnTo>
                    <a:pt x="246" y="1128"/>
                  </a:lnTo>
                  <a:lnTo>
                    <a:pt x="270" y="1128"/>
                  </a:lnTo>
                  <a:lnTo>
                    <a:pt x="270" y="1164"/>
                  </a:lnTo>
                  <a:lnTo>
                    <a:pt x="300" y="1194"/>
                  </a:lnTo>
                  <a:lnTo>
                    <a:pt x="312" y="1200"/>
                  </a:lnTo>
                  <a:lnTo>
                    <a:pt x="312" y="1182"/>
                  </a:lnTo>
                  <a:lnTo>
                    <a:pt x="318" y="1176"/>
                  </a:lnTo>
                  <a:lnTo>
                    <a:pt x="330" y="1176"/>
                  </a:lnTo>
                  <a:lnTo>
                    <a:pt x="348" y="1182"/>
                  </a:lnTo>
                  <a:lnTo>
                    <a:pt x="366" y="1200"/>
                  </a:lnTo>
                  <a:lnTo>
                    <a:pt x="372" y="1182"/>
                  </a:lnTo>
                  <a:lnTo>
                    <a:pt x="390" y="1182"/>
                  </a:lnTo>
                  <a:lnTo>
                    <a:pt x="396" y="1158"/>
                  </a:lnTo>
                  <a:lnTo>
                    <a:pt x="408" y="1176"/>
                  </a:lnTo>
                  <a:lnTo>
                    <a:pt x="420" y="1152"/>
                  </a:lnTo>
                  <a:lnTo>
                    <a:pt x="420" y="1188"/>
                  </a:lnTo>
                  <a:lnTo>
                    <a:pt x="444" y="1194"/>
                  </a:lnTo>
                  <a:lnTo>
                    <a:pt x="450" y="1188"/>
                  </a:lnTo>
                  <a:lnTo>
                    <a:pt x="456" y="1176"/>
                  </a:lnTo>
                  <a:lnTo>
                    <a:pt x="462" y="1170"/>
                  </a:lnTo>
                  <a:lnTo>
                    <a:pt x="474" y="1170"/>
                  </a:lnTo>
                  <a:lnTo>
                    <a:pt x="468" y="1116"/>
                  </a:lnTo>
                  <a:lnTo>
                    <a:pt x="492" y="1116"/>
                  </a:lnTo>
                  <a:lnTo>
                    <a:pt x="504" y="1092"/>
                  </a:lnTo>
                  <a:lnTo>
                    <a:pt x="480" y="1062"/>
                  </a:lnTo>
                  <a:lnTo>
                    <a:pt x="498" y="1050"/>
                  </a:lnTo>
                  <a:lnTo>
                    <a:pt x="504" y="1050"/>
                  </a:lnTo>
                  <a:lnTo>
                    <a:pt x="510" y="1044"/>
                  </a:lnTo>
                  <a:lnTo>
                    <a:pt x="546" y="1044"/>
                  </a:lnTo>
                  <a:lnTo>
                    <a:pt x="546" y="1032"/>
                  </a:lnTo>
                  <a:lnTo>
                    <a:pt x="540" y="1026"/>
                  </a:lnTo>
                  <a:lnTo>
                    <a:pt x="546" y="1026"/>
                  </a:lnTo>
                  <a:lnTo>
                    <a:pt x="552" y="1020"/>
                  </a:lnTo>
                  <a:lnTo>
                    <a:pt x="552" y="990"/>
                  </a:lnTo>
                  <a:lnTo>
                    <a:pt x="570" y="990"/>
                  </a:lnTo>
                  <a:lnTo>
                    <a:pt x="570" y="960"/>
                  </a:lnTo>
                  <a:lnTo>
                    <a:pt x="564" y="954"/>
                  </a:lnTo>
                  <a:lnTo>
                    <a:pt x="582" y="924"/>
                  </a:lnTo>
                  <a:lnTo>
                    <a:pt x="612" y="9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1" name="Malaysia" descr="© INSCALE GmbH, 05.05.2010&#10;http://www.presentationload.com/">
              <a:extLst>
                <a:ext uri="{FF2B5EF4-FFF2-40B4-BE49-F238E27FC236}">
                  <a16:creationId xmlns:a16="http://schemas.microsoft.com/office/drawing/2014/main" id="{57DEF490-80EF-5D6B-2C34-8A9CDB26201A}"/>
                </a:ext>
              </a:extLst>
            </p:cNvPr>
            <p:cNvSpPr>
              <a:spLocks/>
            </p:cNvSpPr>
            <p:nvPr/>
          </p:nvSpPr>
          <p:spPr bwMode="gray">
            <a:xfrm>
              <a:off x="8952762" y="4128559"/>
              <a:ext cx="143838" cy="206536"/>
            </a:xfrm>
            <a:custGeom>
              <a:avLst/>
              <a:gdLst>
                <a:gd name="T0" fmla="*/ 2147483647 w 306"/>
                <a:gd name="T1" fmla="*/ 2147483647 h 438"/>
                <a:gd name="T2" fmla="*/ 2147483647 w 306"/>
                <a:gd name="T3" fmla="*/ 2147483647 h 438"/>
                <a:gd name="T4" fmla="*/ 2147483647 w 306"/>
                <a:gd name="T5" fmla="*/ 2147483647 h 438"/>
                <a:gd name="T6" fmla="*/ 2147483647 w 306"/>
                <a:gd name="T7" fmla="*/ 2147483647 h 438"/>
                <a:gd name="T8" fmla="*/ 2147483647 w 306"/>
                <a:gd name="T9" fmla="*/ 2147483647 h 438"/>
                <a:gd name="T10" fmla="*/ 2147483647 w 306"/>
                <a:gd name="T11" fmla="*/ 2147483647 h 438"/>
                <a:gd name="T12" fmla="*/ 2147483647 w 306"/>
                <a:gd name="T13" fmla="*/ 2147483647 h 438"/>
                <a:gd name="T14" fmla="*/ 2147483647 w 306"/>
                <a:gd name="T15" fmla="*/ 2147483647 h 438"/>
                <a:gd name="T16" fmla="*/ 2147483647 w 306"/>
                <a:gd name="T17" fmla="*/ 2147483647 h 438"/>
                <a:gd name="T18" fmla="*/ 2147483647 w 306"/>
                <a:gd name="T19" fmla="*/ 2147483647 h 438"/>
                <a:gd name="T20" fmla="*/ 2147483647 w 306"/>
                <a:gd name="T21" fmla="*/ 2147483647 h 438"/>
                <a:gd name="T22" fmla="*/ 2147483647 w 306"/>
                <a:gd name="T23" fmla="*/ 2147483647 h 438"/>
                <a:gd name="T24" fmla="*/ 2147483647 w 306"/>
                <a:gd name="T25" fmla="*/ 2147483647 h 438"/>
                <a:gd name="T26" fmla="*/ 2147483647 w 306"/>
                <a:gd name="T27" fmla="*/ 2147483647 h 438"/>
                <a:gd name="T28" fmla="*/ 2147483647 w 306"/>
                <a:gd name="T29" fmla="*/ 2147483647 h 438"/>
                <a:gd name="T30" fmla="*/ 2147483647 w 306"/>
                <a:gd name="T31" fmla="*/ 2147483647 h 438"/>
                <a:gd name="T32" fmla="*/ 2147483647 w 306"/>
                <a:gd name="T33" fmla="*/ 2147483647 h 438"/>
                <a:gd name="T34" fmla="*/ 2147483647 w 306"/>
                <a:gd name="T35" fmla="*/ 2147483647 h 438"/>
                <a:gd name="T36" fmla="*/ 2147483647 w 306"/>
                <a:gd name="T37" fmla="*/ 2147483647 h 438"/>
                <a:gd name="T38" fmla="*/ 2147483647 w 306"/>
                <a:gd name="T39" fmla="*/ 2147483647 h 438"/>
                <a:gd name="T40" fmla="*/ 2147483647 w 306"/>
                <a:gd name="T41" fmla="*/ 2147483647 h 438"/>
                <a:gd name="T42" fmla="*/ 2147483647 w 306"/>
                <a:gd name="T43" fmla="*/ 2147483647 h 438"/>
                <a:gd name="T44" fmla="*/ 2147483647 w 306"/>
                <a:gd name="T45" fmla="*/ 2147483647 h 438"/>
                <a:gd name="T46" fmla="*/ 2147483647 w 306"/>
                <a:gd name="T47" fmla="*/ 2147483647 h 438"/>
                <a:gd name="T48" fmla="*/ 2147483647 w 306"/>
                <a:gd name="T49" fmla="*/ 2147483647 h 438"/>
                <a:gd name="T50" fmla="*/ 2147483647 w 306"/>
                <a:gd name="T51" fmla="*/ 2147483647 h 438"/>
                <a:gd name="T52" fmla="*/ 2147483647 w 306"/>
                <a:gd name="T53" fmla="*/ 2147483647 h 438"/>
                <a:gd name="T54" fmla="*/ 2147483647 w 306"/>
                <a:gd name="T55" fmla="*/ 2147483647 h 438"/>
                <a:gd name="T56" fmla="*/ 2147483647 w 306"/>
                <a:gd name="T57" fmla="*/ 2147483647 h 438"/>
                <a:gd name="T58" fmla="*/ 2147483647 w 306"/>
                <a:gd name="T59" fmla="*/ 2147483647 h 438"/>
                <a:gd name="T60" fmla="*/ 2147483647 w 306"/>
                <a:gd name="T61" fmla="*/ 2147483647 h 438"/>
                <a:gd name="T62" fmla="*/ 2147483647 w 306"/>
                <a:gd name="T63" fmla="*/ 2147483647 h 438"/>
                <a:gd name="T64" fmla="*/ 2147483647 w 306"/>
                <a:gd name="T65" fmla="*/ 2147483647 h 438"/>
                <a:gd name="T66" fmla="*/ 2147483647 w 306"/>
                <a:gd name="T67" fmla="*/ 2147483647 h 438"/>
                <a:gd name="T68" fmla="*/ 2147483647 w 306"/>
                <a:gd name="T69" fmla="*/ 2147483647 h 438"/>
                <a:gd name="T70" fmla="*/ 2147483647 w 306"/>
                <a:gd name="T71" fmla="*/ 2147483647 h 438"/>
                <a:gd name="T72" fmla="*/ 2147483647 w 306"/>
                <a:gd name="T73" fmla="*/ 2147483647 h 438"/>
                <a:gd name="T74" fmla="*/ 2147483647 w 306"/>
                <a:gd name="T75" fmla="*/ 2147483647 h 438"/>
                <a:gd name="T76" fmla="*/ 2147483647 w 306"/>
                <a:gd name="T77" fmla="*/ 0 h 438"/>
                <a:gd name="T78" fmla="*/ 2147483647 w 306"/>
                <a:gd name="T79" fmla="*/ 2147483647 h 438"/>
                <a:gd name="T80" fmla="*/ 2147483647 w 306"/>
                <a:gd name="T81" fmla="*/ 2147483647 h 4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6"/>
                <a:gd name="T124" fmla="*/ 0 h 438"/>
                <a:gd name="T125" fmla="*/ 306 w 306"/>
                <a:gd name="T126" fmla="*/ 438 h 4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6" h="438">
                  <a:moveTo>
                    <a:pt x="0" y="42"/>
                  </a:moveTo>
                  <a:lnTo>
                    <a:pt x="6" y="138"/>
                  </a:lnTo>
                  <a:lnTo>
                    <a:pt x="18" y="138"/>
                  </a:lnTo>
                  <a:lnTo>
                    <a:pt x="24" y="132"/>
                  </a:lnTo>
                  <a:lnTo>
                    <a:pt x="42" y="132"/>
                  </a:lnTo>
                  <a:lnTo>
                    <a:pt x="54" y="138"/>
                  </a:lnTo>
                  <a:lnTo>
                    <a:pt x="54" y="168"/>
                  </a:lnTo>
                  <a:lnTo>
                    <a:pt x="48" y="180"/>
                  </a:lnTo>
                  <a:lnTo>
                    <a:pt x="48" y="198"/>
                  </a:lnTo>
                  <a:lnTo>
                    <a:pt x="54" y="216"/>
                  </a:lnTo>
                  <a:lnTo>
                    <a:pt x="60" y="228"/>
                  </a:lnTo>
                  <a:lnTo>
                    <a:pt x="66" y="234"/>
                  </a:lnTo>
                  <a:lnTo>
                    <a:pt x="84" y="234"/>
                  </a:lnTo>
                  <a:lnTo>
                    <a:pt x="90" y="228"/>
                  </a:lnTo>
                  <a:lnTo>
                    <a:pt x="90" y="240"/>
                  </a:lnTo>
                  <a:lnTo>
                    <a:pt x="84" y="252"/>
                  </a:lnTo>
                  <a:lnTo>
                    <a:pt x="84" y="282"/>
                  </a:lnTo>
                  <a:lnTo>
                    <a:pt x="96" y="306"/>
                  </a:lnTo>
                  <a:lnTo>
                    <a:pt x="102" y="312"/>
                  </a:lnTo>
                  <a:lnTo>
                    <a:pt x="114" y="318"/>
                  </a:lnTo>
                  <a:lnTo>
                    <a:pt x="132" y="330"/>
                  </a:lnTo>
                  <a:lnTo>
                    <a:pt x="144" y="336"/>
                  </a:lnTo>
                  <a:lnTo>
                    <a:pt x="162" y="354"/>
                  </a:lnTo>
                  <a:lnTo>
                    <a:pt x="168" y="354"/>
                  </a:lnTo>
                  <a:lnTo>
                    <a:pt x="168" y="366"/>
                  </a:lnTo>
                  <a:lnTo>
                    <a:pt x="174" y="372"/>
                  </a:lnTo>
                  <a:lnTo>
                    <a:pt x="174" y="378"/>
                  </a:lnTo>
                  <a:lnTo>
                    <a:pt x="180" y="384"/>
                  </a:lnTo>
                  <a:lnTo>
                    <a:pt x="186" y="384"/>
                  </a:lnTo>
                  <a:lnTo>
                    <a:pt x="198" y="390"/>
                  </a:lnTo>
                  <a:lnTo>
                    <a:pt x="204" y="396"/>
                  </a:lnTo>
                  <a:lnTo>
                    <a:pt x="216" y="396"/>
                  </a:lnTo>
                  <a:lnTo>
                    <a:pt x="222" y="402"/>
                  </a:lnTo>
                  <a:lnTo>
                    <a:pt x="228" y="402"/>
                  </a:lnTo>
                  <a:lnTo>
                    <a:pt x="252" y="438"/>
                  </a:lnTo>
                  <a:lnTo>
                    <a:pt x="300" y="432"/>
                  </a:lnTo>
                  <a:lnTo>
                    <a:pt x="300" y="420"/>
                  </a:lnTo>
                  <a:lnTo>
                    <a:pt x="306" y="408"/>
                  </a:lnTo>
                  <a:lnTo>
                    <a:pt x="306" y="378"/>
                  </a:lnTo>
                  <a:lnTo>
                    <a:pt x="294" y="354"/>
                  </a:lnTo>
                  <a:lnTo>
                    <a:pt x="270" y="330"/>
                  </a:lnTo>
                  <a:lnTo>
                    <a:pt x="264" y="318"/>
                  </a:lnTo>
                  <a:lnTo>
                    <a:pt x="258" y="312"/>
                  </a:lnTo>
                  <a:lnTo>
                    <a:pt x="258" y="288"/>
                  </a:lnTo>
                  <a:lnTo>
                    <a:pt x="252" y="276"/>
                  </a:lnTo>
                  <a:lnTo>
                    <a:pt x="246" y="270"/>
                  </a:lnTo>
                  <a:lnTo>
                    <a:pt x="246" y="258"/>
                  </a:lnTo>
                  <a:lnTo>
                    <a:pt x="252" y="252"/>
                  </a:lnTo>
                  <a:lnTo>
                    <a:pt x="252" y="126"/>
                  </a:lnTo>
                  <a:lnTo>
                    <a:pt x="246" y="114"/>
                  </a:lnTo>
                  <a:lnTo>
                    <a:pt x="222" y="90"/>
                  </a:lnTo>
                  <a:lnTo>
                    <a:pt x="204" y="84"/>
                  </a:lnTo>
                  <a:lnTo>
                    <a:pt x="192" y="72"/>
                  </a:lnTo>
                  <a:lnTo>
                    <a:pt x="180" y="66"/>
                  </a:lnTo>
                  <a:lnTo>
                    <a:pt x="156" y="42"/>
                  </a:lnTo>
                  <a:lnTo>
                    <a:pt x="150" y="54"/>
                  </a:lnTo>
                  <a:lnTo>
                    <a:pt x="144" y="60"/>
                  </a:lnTo>
                  <a:lnTo>
                    <a:pt x="138" y="72"/>
                  </a:lnTo>
                  <a:lnTo>
                    <a:pt x="138" y="78"/>
                  </a:lnTo>
                  <a:lnTo>
                    <a:pt x="132" y="84"/>
                  </a:lnTo>
                  <a:lnTo>
                    <a:pt x="114" y="66"/>
                  </a:lnTo>
                  <a:lnTo>
                    <a:pt x="108" y="66"/>
                  </a:lnTo>
                  <a:lnTo>
                    <a:pt x="102" y="72"/>
                  </a:lnTo>
                  <a:lnTo>
                    <a:pt x="90" y="72"/>
                  </a:lnTo>
                  <a:lnTo>
                    <a:pt x="90" y="78"/>
                  </a:lnTo>
                  <a:lnTo>
                    <a:pt x="72" y="78"/>
                  </a:lnTo>
                  <a:lnTo>
                    <a:pt x="66" y="72"/>
                  </a:lnTo>
                  <a:lnTo>
                    <a:pt x="66" y="66"/>
                  </a:lnTo>
                  <a:lnTo>
                    <a:pt x="78" y="54"/>
                  </a:lnTo>
                  <a:lnTo>
                    <a:pt x="78" y="42"/>
                  </a:lnTo>
                  <a:lnTo>
                    <a:pt x="66" y="42"/>
                  </a:lnTo>
                  <a:lnTo>
                    <a:pt x="66" y="30"/>
                  </a:lnTo>
                  <a:lnTo>
                    <a:pt x="60" y="24"/>
                  </a:lnTo>
                  <a:lnTo>
                    <a:pt x="48" y="18"/>
                  </a:lnTo>
                  <a:lnTo>
                    <a:pt x="30" y="18"/>
                  </a:lnTo>
                  <a:lnTo>
                    <a:pt x="30" y="12"/>
                  </a:lnTo>
                  <a:lnTo>
                    <a:pt x="24" y="0"/>
                  </a:lnTo>
                  <a:lnTo>
                    <a:pt x="12" y="0"/>
                  </a:lnTo>
                  <a:lnTo>
                    <a:pt x="6" y="6"/>
                  </a:lnTo>
                  <a:lnTo>
                    <a:pt x="6" y="18"/>
                  </a:lnTo>
                  <a:lnTo>
                    <a:pt x="12" y="24"/>
                  </a:lnTo>
                  <a:lnTo>
                    <a:pt x="6" y="36"/>
                  </a:lnTo>
                  <a:lnTo>
                    <a:pt x="0"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2" name="Malaysia" descr="© INSCALE GmbH, 05.05.2010&#10;http://www.presentationload.com/">
              <a:extLst>
                <a:ext uri="{FF2B5EF4-FFF2-40B4-BE49-F238E27FC236}">
                  <a16:creationId xmlns:a16="http://schemas.microsoft.com/office/drawing/2014/main" id="{410676B9-CDF7-F9A1-6EC0-EF81260B443E}"/>
                </a:ext>
              </a:extLst>
            </p:cNvPr>
            <p:cNvSpPr>
              <a:spLocks/>
            </p:cNvSpPr>
            <p:nvPr/>
          </p:nvSpPr>
          <p:spPr bwMode="gray">
            <a:xfrm>
              <a:off x="9290226" y="4104587"/>
              <a:ext cx="324557" cy="248950"/>
            </a:xfrm>
            <a:custGeom>
              <a:avLst/>
              <a:gdLst>
                <a:gd name="T0" fmla="*/ 2147483647 w 690"/>
                <a:gd name="T1" fmla="*/ 2147483647 h 528"/>
                <a:gd name="T2" fmla="*/ 2147483647 w 690"/>
                <a:gd name="T3" fmla="*/ 2147483647 h 528"/>
                <a:gd name="T4" fmla="*/ 2147483647 w 690"/>
                <a:gd name="T5" fmla="*/ 2147483647 h 528"/>
                <a:gd name="T6" fmla="*/ 2147483647 w 690"/>
                <a:gd name="T7" fmla="*/ 2147483647 h 528"/>
                <a:gd name="T8" fmla="*/ 2147483647 w 690"/>
                <a:gd name="T9" fmla="*/ 2147483647 h 528"/>
                <a:gd name="T10" fmla="*/ 2147483647 w 690"/>
                <a:gd name="T11" fmla="*/ 2147483647 h 528"/>
                <a:gd name="T12" fmla="*/ 2147483647 w 690"/>
                <a:gd name="T13" fmla="*/ 2147483647 h 528"/>
                <a:gd name="T14" fmla="*/ 2147483647 w 690"/>
                <a:gd name="T15" fmla="*/ 2147483647 h 528"/>
                <a:gd name="T16" fmla="*/ 2147483647 w 690"/>
                <a:gd name="T17" fmla="*/ 2147483647 h 528"/>
                <a:gd name="T18" fmla="*/ 2147483647 w 690"/>
                <a:gd name="T19" fmla="*/ 2147483647 h 528"/>
                <a:gd name="T20" fmla="*/ 2147483647 w 690"/>
                <a:gd name="T21" fmla="*/ 2147483647 h 528"/>
                <a:gd name="T22" fmla="*/ 2147483647 w 690"/>
                <a:gd name="T23" fmla="*/ 2147483647 h 528"/>
                <a:gd name="T24" fmla="*/ 2147483647 w 690"/>
                <a:gd name="T25" fmla="*/ 2147483647 h 528"/>
                <a:gd name="T26" fmla="*/ 2147483647 w 690"/>
                <a:gd name="T27" fmla="*/ 2147483647 h 528"/>
                <a:gd name="T28" fmla="*/ 2147483647 w 690"/>
                <a:gd name="T29" fmla="*/ 2147483647 h 528"/>
                <a:gd name="T30" fmla="*/ 2147483647 w 690"/>
                <a:gd name="T31" fmla="*/ 2147483647 h 528"/>
                <a:gd name="T32" fmla="*/ 2147483647 w 690"/>
                <a:gd name="T33" fmla="*/ 2147483647 h 528"/>
                <a:gd name="T34" fmla="*/ 2147483647 w 690"/>
                <a:gd name="T35" fmla="*/ 2147483647 h 528"/>
                <a:gd name="T36" fmla="*/ 2147483647 w 690"/>
                <a:gd name="T37" fmla="*/ 2147483647 h 528"/>
                <a:gd name="T38" fmla="*/ 2147483647 w 690"/>
                <a:gd name="T39" fmla="*/ 2147483647 h 528"/>
                <a:gd name="T40" fmla="*/ 2147483647 w 690"/>
                <a:gd name="T41" fmla="*/ 2147483647 h 528"/>
                <a:gd name="T42" fmla="*/ 2147483647 w 690"/>
                <a:gd name="T43" fmla="*/ 2147483647 h 528"/>
                <a:gd name="T44" fmla="*/ 2147483647 w 690"/>
                <a:gd name="T45" fmla="*/ 2147483647 h 528"/>
                <a:gd name="T46" fmla="*/ 2147483647 w 690"/>
                <a:gd name="T47" fmla="*/ 2147483647 h 528"/>
                <a:gd name="T48" fmla="*/ 2147483647 w 690"/>
                <a:gd name="T49" fmla="*/ 2147483647 h 528"/>
                <a:gd name="T50" fmla="*/ 2147483647 w 690"/>
                <a:gd name="T51" fmla="*/ 2147483647 h 528"/>
                <a:gd name="T52" fmla="*/ 2147483647 w 690"/>
                <a:gd name="T53" fmla="*/ 2147483647 h 528"/>
                <a:gd name="T54" fmla="*/ 2147483647 w 690"/>
                <a:gd name="T55" fmla="*/ 2147483647 h 528"/>
                <a:gd name="T56" fmla="*/ 2147483647 w 690"/>
                <a:gd name="T57" fmla="*/ 2147483647 h 528"/>
                <a:gd name="T58" fmla="*/ 2147483647 w 690"/>
                <a:gd name="T59" fmla="*/ 2147483647 h 528"/>
                <a:gd name="T60" fmla="*/ 2147483647 w 690"/>
                <a:gd name="T61" fmla="*/ 2147483647 h 528"/>
                <a:gd name="T62" fmla="*/ 2147483647 w 690"/>
                <a:gd name="T63" fmla="*/ 2147483647 h 528"/>
                <a:gd name="T64" fmla="*/ 2147483647 w 690"/>
                <a:gd name="T65" fmla="*/ 2147483647 h 528"/>
                <a:gd name="T66" fmla="*/ 2147483647 w 690"/>
                <a:gd name="T67" fmla="*/ 2147483647 h 528"/>
                <a:gd name="T68" fmla="*/ 2147483647 w 690"/>
                <a:gd name="T69" fmla="*/ 2147483647 h 528"/>
                <a:gd name="T70" fmla="*/ 2147483647 w 690"/>
                <a:gd name="T71" fmla="*/ 0 h 528"/>
                <a:gd name="T72" fmla="*/ 2147483647 w 690"/>
                <a:gd name="T73" fmla="*/ 0 h 528"/>
                <a:gd name="T74" fmla="*/ 2147483647 w 690"/>
                <a:gd name="T75" fmla="*/ 2147483647 h 528"/>
                <a:gd name="T76" fmla="*/ 2147483647 w 690"/>
                <a:gd name="T77" fmla="*/ 2147483647 h 528"/>
                <a:gd name="T78" fmla="*/ 2147483647 w 690"/>
                <a:gd name="T79" fmla="*/ 2147483647 h 528"/>
                <a:gd name="T80" fmla="*/ 2147483647 w 690"/>
                <a:gd name="T81" fmla="*/ 2147483647 h 528"/>
                <a:gd name="T82" fmla="*/ 2147483647 w 690"/>
                <a:gd name="T83" fmla="*/ 2147483647 h 528"/>
                <a:gd name="T84" fmla="*/ 2147483647 w 690"/>
                <a:gd name="T85" fmla="*/ 2147483647 h 528"/>
                <a:gd name="T86" fmla="*/ 2147483647 w 690"/>
                <a:gd name="T87" fmla="*/ 2147483647 h 528"/>
                <a:gd name="T88" fmla="*/ 2147483647 w 690"/>
                <a:gd name="T89" fmla="*/ 2147483647 h 528"/>
                <a:gd name="T90" fmla="*/ 2147483647 w 690"/>
                <a:gd name="T91" fmla="*/ 2147483647 h 528"/>
                <a:gd name="T92" fmla="*/ 2147483647 w 690"/>
                <a:gd name="T93" fmla="*/ 2147483647 h 528"/>
                <a:gd name="T94" fmla="*/ 2147483647 w 690"/>
                <a:gd name="T95" fmla="*/ 2147483647 h 528"/>
                <a:gd name="T96" fmla="*/ 2147483647 w 690"/>
                <a:gd name="T97" fmla="*/ 2147483647 h 528"/>
                <a:gd name="T98" fmla="*/ 2147483647 w 690"/>
                <a:gd name="T99" fmla="*/ 2147483647 h 528"/>
                <a:gd name="T100" fmla="*/ 2147483647 w 690"/>
                <a:gd name="T101" fmla="*/ 2147483647 h 528"/>
                <a:gd name="T102" fmla="*/ 2147483647 w 690"/>
                <a:gd name="T103" fmla="*/ 2147483647 h 528"/>
                <a:gd name="T104" fmla="*/ 2147483647 w 690"/>
                <a:gd name="T105" fmla="*/ 2147483647 h 528"/>
                <a:gd name="T106" fmla="*/ 2147483647 w 690"/>
                <a:gd name="T107" fmla="*/ 2147483647 h 528"/>
                <a:gd name="T108" fmla="*/ 2147483647 w 690"/>
                <a:gd name="T109" fmla="*/ 2147483647 h 528"/>
                <a:gd name="T110" fmla="*/ 2147483647 w 690"/>
                <a:gd name="T111" fmla="*/ 2147483647 h 528"/>
                <a:gd name="T112" fmla="*/ 2147483647 w 690"/>
                <a:gd name="T113" fmla="*/ 2147483647 h 528"/>
                <a:gd name="T114" fmla="*/ 0 w 690"/>
                <a:gd name="T115" fmla="*/ 2147483647 h 52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90"/>
                <a:gd name="T175" fmla="*/ 0 h 528"/>
                <a:gd name="T176" fmla="*/ 690 w 690"/>
                <a:gd name="T177" fmla="*/ 528 h 52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90" h="528">
                  <a:moveTo>
                    <a:pt x="12" y="504"/>
                  </a:moveTo>
                  <a:lnTo>
                    <a:pt x="24" y="510"/>
                  </a:lnTo>
                  <a:lnTo>
                    <a:pt x="30" y="516"/>
                  </a:lnTo>
                  <a:lnTo>
                    <a:pt x="54" y="528"/>
                  </a:lnTo>
                  <a:lnTo>
                    <a:pt x="60" y="528"/>
                  </a:lnTo>
                  <a:lnTo>
                    <a:pt x="78" y="510"/>
                  </a:lnTo>
                  <a:lnTo>
                    <a:pt x="102" y="510"/>
                  </a:lnTo>
                  <a:lnTo>
                    <a:pt x="120" y="516"/>
                  </a:lnTo>
                  <a:lnTo>
                    <a:pt x="144" y="516"/>
                  </a:lnTo>
                  <a:lnTo>
                    <a:pt x="174" y="486"/>
                  </a:lnTo>
                  <a:lnTo>
                    <a:pt x="180" y="474"/>
                  </a:lnTo>
                  <a:lnTo>
                    <a:pt x="222" y="474"/>
                  </a:lnTo>
                  <a:lnTo>
                    <a:pt x="234" y="486"/>
                  </a:lnTo>
                  <a:lnTo>
                    <a:pt x="258" y="498"/>
                  </a:lnTo>
                  <a:lnTo>
                    <a:pt x="264" y="504"/>
                  </a:lnTo>
                  <a:lnTo>
                    <a:pt x="270" y="504"/>
                  </a:lnTo>
                  <a:lnTo>
                    <a:pt x="282" y="492"/>
                  </a:lnTo>
                  <a:lnTo>
                    <a:pt x="294" y="486"/>
                  </a:lnTo>
                  <a:lnTo>
                    <a:pt x="300" y="480"/>
                  </a:lnTo>
                  <a:lnTo>
                    <a:pt x="324" y="480"/>
                  </a:lnTo>
                  <a:lnTo>
                    <a:pt x="354" y="444"/>
                  </a:lnTo>
                  <a:lnTo>
                    <a:pt x="348" y="432"/>
                  </a:lnTo>
                  <a:lnTo>
                    <a:pt x="384" y="402"/>
                  </a:lnTo>
                  <a:lnTo>
                    <a:pt x="378" y="390"/>
                  </a:lnTo>
                  <a:lnTo>
                    <a:pt x="372" y="384"/>
                  </a:lnTo>
                  <a:lnTo>
                    <a:pt x="372" y="360"/>
                  </a:lnTo>
                  <a:lnTo>
                    <a:pt x="378" y="354"/>
                  </a:lnTo>
                  <a:lnTo>
                    <a:pt x="396" y="354"/>
                  </a:lnTo>
                  <a:lnTo>
                    <a:pt x="402" y="342"/>
                  </a:lnTo>
                  <a:lnTo>
                    <a:pt x="402" y="336"/>
                  </a:lnTo>
                  <a:lnTo>
                    <a:pt x="408" y="318"/>
                  </a:lnTo>
                  <a:lnTo>
                    <a:pt x="408" y="264"/>
                  </a:lnTo>
                  <a:lnTo>
                    <a:pt x="414" y="252"/>
                  </a:lnTo>
                  <a:lnTo>
                    <a:pt x="420" y="246"/>
                  </a:lnTo>
                  <a:lnTo>
                    <a:pt x="516" y="246"/>
                  </a:lnTo>
                  <a:lnTo>
                    <a:pt x="540" y="270"/>
                  </a:lnTo>
                  <a:lnTo>
                    <a:pt x="552" y="276"/>
                  </a:lnTo>
                  <a:lnTo>
                    <a:pt x="558" y="282"/>
                  </a:lnTo>
                  <a:lnTo>
                    <a:pt x="576" y="276"/>
                  </a:lnTo>
                  <a:lnTo>
                    <a:pt x="564" y="216"/>
                  </a:lnTo>
                  <a:lnTo>
                    <a:pt x="576" y="222"/>
                  </a:lnTo>
                  <a:lnTo>
                    <a:pt x="582" y="234"/>
                  </a:lnTo>
                  <a:lnTo>
                    <a:pt x="594" y="240"/>
                  </a:lnTo>
                  <a:lnTo>
                    <a:pt x="636" y="240"/>
                  </a:lnTo>
                  <a:lnTo>
                    <a:pt x="630" y="234"/>
                  </a:lnTo>
                  <a:lnTo>
                    <a:pt x="624" y="222"/>
                  </a:lnTo>
                  <a:lnTo>
                    <a:pt x="618" y="216"/>
                  </a:lnTo>
                  <a:lnTo>
                    <a:pt x="606" y="192"/>
                  </a:lnTo>
                  <a:lnTo>
                    <a:pt x="606" y="186"/>
                  </a:lnTo>
                  <a:lnTo>
                    <a:pt x="612" y="180"/>
                  </a:lnTo>
                  <a:lnTo>
                    <a:pt x="624" y="180"/>
                  </a:lnTo>
                  <a:lnTo>
                    <a:pt x="642" y="186"/>
                  </a:lnTo>
                  <a:lnTo>
                    <a:pt x="654" y="186"/>
                  </a:lnTo>
                  <a:lnTo>
                    <a:pt x="660" y="192"/>
                  </a:lnTo>
                  <a:lnTo>
                    <a:pt x="666" y="192"/>
                  </a:lnTo>
                  <a:lnTo>
                    <a:pt x="690" y="162"/>
                  </a:lnTo>
                  <a:lnTo>
                    <a:pt x="666" y="156"/>
                  </a:lnTo>
                  <a:lnTo>
                    <a:pt x="660" y="144"/>
                  </a:lnTo>
                  <a:lnTo>
                    <a:pt x="642" y="126"/>
                  </a:lnTo>
                  <a:lnTo>
                    <a:pt x="630" y="120"/>
                  </a:lnTo>
                  <a:lnTo>
                    <a:pt x="612" y="120"/>
                  </a:lnTo>
                  <a:lnTo>
                    <a:pt x="600" y="114"/>
                  </a:lnTo>
                  <a:lnTo>
                    <a:pt x="588" y="114"/>
                  </a:lnTo>
                  <a:lnTo>
                    <a:pt x="588" y="108"/>
                  </a:lnTo>
                  <a:lnTo>
                    <a:pt x="582" y="102"/>
                  </a:lnTo>
                  <a:lnTo>
                    <a:pt x="582" y="90"/>
                  </a:lnTo>
                  <a:lnTo>
                    <a:pt x="576" y="78"/>
                  </a:lnTo>
                  <a:lnTo>
                    <a:pt x="564" y="66"/>
                  </a:lnTo>
                  <a:lnTo>
                    <a:pt x="540" y="54"/>
                  </a:lnTo>
                  <a:lnTo>
                    <a:pt x="534" y="60"/>
                  </a:lnTo>
                  <a:lnTo>
                    <a:pt x="528" y="60"/>
                  </a:lnTo>
                  <a:lnTo>
                    <a:pt x="510" y="0"/>
                  </a:lnTo>
                  <a:lnTo>
                    <a:pt x="504" y="18"/>
                  </a:lnTo>
                  <a:lnTo>
                    <a:pt x="492" y="0"/>
                  </a:lnTo>
                  <a:lnTo>
                    <a:pt x="480" y="60"/>
                  </a:lnTo>
                  <a:lnTo>
                    <a:pt x="468" y="66"/>
                  </a:lnTo>
                  <a:lnTo>
                    <a:pt x="462" y="66"/>
                  </a:lnTo>
                  <a:lnTo>
                    <a:pt x="450" y="72"/>
                  </a:lnTo>
                  <a:lnTo>
                    <a:pt x="438" y="96"/>
                  </a:lnTo>
                  <a:lnTo>
                    <a:pt x="438" y="114"/>
                  </a:lnTo>
                  <a:lnTo>
                    <a:pt x="408" y="126"/>
                  </a:lnTo>
                  <a:lnTo>
                    <a:pt x="420" y="162"/>
                  </a:lnTo>
                  <a:lnTo>
                    <a:pt x="408" y="162"/>
                  </a:lnTo>
                  <a:lnTo>
                    <a:pt x="390" y="156"/>
                  </a:lnTo>
                  <a:lnTo>
                    <a:pt x="378" y="156"/>
                  </a:lnTo>
                  <a:lnTo>
                    <a:pt x="360" y="150"/>
                  </a:lnTo>
                  <a:lnTo>
                    <a:pt x="354" y="150"/>
                  </a:lnTo>
                  <a:lnTo>
                    <a:pt x="342" y="156"/>
                  </a:lnTo>
                  <a:lnTo>
                    <a:pt x="342" y="168"/>
                  </a:lnTo>
                  <a:lnTo>
                    <a:pt x="336" y="180"/>
                  </a:lnTo>
                  <a:lnTo>
                    <a:pt x="336" y="204"/>
                  </a:lnTo>
                  <a:lnTo>
                    <a:pt x="294" y="246"/>
                  </a:lnTo>
                  <a:lnTo>
                    <a:pt x="294" y="258"/>
                  </a:lnTo>
                  <a:lnTo>
                    <a:pt x="282" y="294"/>
                  </a:lnTo>
                  <a:lnTo>
                    <a:pt x="276" y="306"/>
                  </a:lnTo>
                  <a:lnTo>
                    <a:pt x="264" y="318"/>
                  </a:lnTo>
                  <a:lnTo>
                    <a:pt x="228" y="336"/>
                  </a:lnTo>
                  <a:lnTo>
                    <a:pt x="186" y="342"/>
                  </a:lnTo>
                  <a:lnTo>
                    <a:pt x="162" y="348"/>
                  </a:lnTo>
                  <a:lnTo>
                    <a:pt x="156" y="354"/>
                  </a:lnTo>
                  <a:lnTo>
                    <a:pt x="132" y="366"/>
                  </a:lnTo>
                  <a:lnTo>
                    <a:pt x="114" y="384"/>
                  </a:lnTo>
                  <a:lnTo>
                    <a:pt x="102" y="390"/>
                  </a:lnTo>
                  <a:lnTo>
                    <a:pt x="84" y="426"/>
                  </a:lnTo>
                  <a:lnTo>
                    <a:pt x="102" y="444"/>
                  </a:lnTo>
                  <a:lnTo>
                    <a:pt x="102" y="462"/>
                  </a:lnTo>
                  <a:lnTo>
                    <a:pt x="96" y="474"/>
                  </a:lnTo>
                  <a:lnTo>
                    <a:pt x="84" y="480"/>
                  </a:lnTo>
                  <a:lnTo>
                    <a:pt x="72" y="480"/>
                  </a:lnTo>
                  <a:lnTo>
                    <a:pt x="48" y="468"/>
                  </a:lnTo>
                  <a:lnTo>
                    <a:pt x="42" y="462"/>
                  </a:lnTo>
                  <a:lnTo>
                    <a:pt x="30" y="456"/>
                  </a:lnTo>
                  <a:lnTo>
                    <a:pt x="24" y="456"/>
                  </a:lnTo>
                  <a:lnTo>
                    <a:pt x="12" y="462"/>
                  </a:lnTo>
                  <a:lnTo>
                    <a:pt x="0" y="474"/>
                  </a:lnTo>
                  <a:lnTo>
                    <a:pt x="0" y="492"/>
                  </a:lnTo>
                  <a:lnTo>
                    <a:pt x="12" y="50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3" name="Malawi" descr="© INSCALE GmbH, 05.05.2010&#10;http://www.presentationload.com/">
              <a:extLst>
                <a:ext uri="{FF2B5EF4-FFF2-40B4-BE49-F238E27FC236}">
                  <a16:creationId xmlns:a16="http://schemas.microsoft.com/office/drawing/2014/main" id="{746F9D33-0414-BC10-984F-379EF4CB82C4}"/>
                </a:ext>
              </a:extLst>
            </p:cNvPr>
            <p:cNvSpPr>
              <a:spLocks/>
            </p:cNvSpPr>
            <p:nvPr/>
          </p:nvSpPr>
          <p:spPr bwMode="gray">
            <a:xfrm>
              <a:off x="6691930" y="4742634"/>
              <a:ext cx="110644" cy="295052"/>
            </a:xfrm>
            <a:custGeom>
              <a:avLst/>
              <a:gdLst>
                <a:gd name="T0" fmla="*/ 2147483647 w 234"/>
                <a:gd name="T1" fmla="*/ 2147483647 h 624"/>
                <a:gd name="T2" fmla="*/ 2147483647 w 234"/>
                <a:gd name="T3" fmla="*/ 2147483647 h 624"/>
                <a:gd name="T4" fmla="*/ 2147483647 w 234"/>
                <a:gd name="T5" fmla="*/ 2147483647 h 624"/>
                <a:gd name="T6" fmla="*/ 2147483647 w 234"/>
                <a:gd name="T7" fmla="*/ 2147483647 h 624"/>
                <a:gd name="T8" fmla="*/ 2147483647 w 234"/>
                <a:gd name="T9" fmla="*/ 2147483647 h 624"/>
                <a:gd name="T10" fmla="*/ 2147483647 w 234"/>
                <a:gd name="T11" fmla="*/ 2147483647 h 624"/>
                <a:gd name="T12" fmla="*/ 2147483647 w 234"/>
                <a:gd name="T13" fmla="*/ 2147483647 h 624"/>
                <a:gd name="T14" fmla="*/ 2147483647 w 234"/>
                <a:gd name="T15" fmla="*/ 2147483647 h 624"/>
                <a:gd name="T16" fmla="*/ 2147483647 w 234"/>
                <a:gd name="T17" fmla="*/ 2147483647 h 624"/>
                <a:gd name="T18" fmla="*/ 2147483647 w 234"/>
                <a:gd name="T19" fmla="*/ 2147483647 h 624"/>
                <a:gd name="T20" fmla="*/ 2147483647 w 234"/>
                <a:gd name="T21" fmla="*/ 2147483647 h 624"/>
                <a:gd name="T22" fmla="*/ 2147483647 w 234"/>
                <a:gd name="T23" fmla="*/ 2147483647 h 624"/>
                <a:gd name="T24" fmla="*/ 2147483647 w 234"/>
                <a:gd name="T25" fmla="*/ 2147483647 h 624"/>
                <a:gd name="T26" fmla="*/ 2147483647 w 234"/>
                <a:gd name="T27" fmla="*/ 2147483647 h 624"/>
                <a:gd name="T28" fmla="*/ 2147483647 w 234"/>
                <a:gd name="T29" fmla="*/ 2147483647 h 624"/>
                <a:gd name="T30" fmla="*/ 2147483647 w 234"/>
                <a:gd name="T31" fmla="*/ 2147483647 h 624"/>
                <a:gd name="T32" fmla="*/ 2147483647 w 234"/>
                <a:gd name="T33" fmla="*/ 2147483647 h 624"/>
                <a:gd name="T34" fmla="*/ 2147483647 w 234"/>
                <a:gd name="T35" fmla="*/ 2147483647 h 624"/>
                <a:gd name="T36" fmla="*/ 2147483647 w 234"/>
                <a:gd name="T37" fmla="*/ 2147483647 h 624"/>
                <a:gd name="T38" fmla="*/ 2147483647 w 234"/>
                <a:gd name="T39" fmla="*/ 2147483647 h 624"/>
                <a:gd name="T40" fmla="*/ 2147483647 w 234"/>
                <a:gd name="T41" fmla="*/ 2147483647 h 624"/>
                <a:gd name="T42" fmla="*/ 2147483647 w 234"/>
                <a:gd name="T43" fmla="*/ 2147483647 h 624"/>
                <a:gd name="T44" fmla="*/ 2147483647 w 234"/>
                <a:gd name="T45" fmla="*/ 2147483647 h 624"/>
                <a:gd name="T46" fmla="*/ 2147483647 w 234"/>
                <a:gd name="T47" fmla="*/ 0 h 624"/>
                <a:gd name="T48" fmla="*/ 2147483647 w 234"/>
                <a:gd name="T49" fmla="*/ 2147483647 h 624"/>
                <a:gd name="T50" fmla="*/ 2147483647 w 234"/>
                <a:gd name="T51" fmla="*/ 2147483647 h 624"/>
                <a:gd name="T52" fmla="*/ 2147483647 w 234"/>
                <a:gd name="T53" fmla="*/ 2147483647 h 624"/>
                <a:gd name="T54" fmla="*/ 2147483647 w 234"/>
                <a:gd name="T55" fmla="*/ 2147483647 h 624"/>
                <a:gd name="T56" fmla="*/ 2147483647 w 234"/>
                <a:gd name="T57" fmla="*/ 2147483647 h 624"/>
                <a:gd name="T58" fmla="*/ 2147483647 w 234"/>
                <a:gd name="T59" fmla="*/ 2147483647 h 624"/>
                <a:gd name="T60" fmla="*/ 2147483647 w 234"/>
                <a:gd name="T61" fmla="*/ 2147483647 h 624"/>
                <a:gd name="T62" fmla="*/ 2147483647 w 234"/>
                <a:gd name="T63" fmla="*/ 2147483647 h 624"/>
                <a:gd name="T64" fmla="*/ 2147483647 w 234"/>
                <a:gd name="T65" fmla="*/ 2147483647 h 624"/>
                <a:gd name="T66" fmla="*/ 2147483647 w 234"/>
                <a:gd name="T67" fmla="*/ 2147483647 h 624"/>
                <a:gd name="T68" fmla="*/ 2147483647 w 234"/>
                <a:gd name="T69" fmla="*/ 2147483647 h 624"/>
                <a:gd name="T70" fmla="*/ 2147483647 w 234"/>
                <a:gd name="T71" fmla="*/ 2147483647 h 624"/>
                <a:gd name="T72" fmla="*/ 2147483647 w 234"/>
                <a:gd name="T73" fmla="*/ 2147483647 h 624"/>
                <a:gd name="T74" fmla="*/ 0 w 234"/>
                <a:gd name="T75" fmla="*/ 2147483647 h 624"/>
                <a:gd name="T76" fmla="*/ 2147483647 w 234"/>
                <a:gd name="T77" fmla="*/ 2147483647 h 624"/>
                <a:gd name="T78" fmla="*/ 2147483647 w 234"/>
                <a:gd name="T79" fmla="*/ 2147483647 h 624"/>
                <a:gd name="T80" fmla="*/ 2147483647 w 234"/>
                <a:gd name="T81" fmla="*/ 2147483647 h 624"/>
                <a:gd name="T82" fmla="*/ 2147483647 w 234"/>
                <a:gd name="T83" fmla="*/ 2147483647 h 624"/>
                <a:gd name="T84" fmla="*/ 2147483647 w 234"/>
                <a:gd name="T85" fmla="*/ 2147483647 h 624"/>
                <a:gd name="T86" fmla="*/ 2147483647 w 234"/>
                <a:gd name="T87" fmla="*/ 2147483647 h 624"/>
                <a:gd name="T88" fmla="*/ 2147483647 w 234"/>
                <a:gd name="T89" fmla="*/ 2147483647 h 624"/>
                <a:gd name="T90" fmla="*/ 2147483647 w 234"/>
                <a:gd name="T91" fmla="*/ 2147483647 h 624"/>
                <a:gd name="T92" fmla="*/ 2147483647 w 234"/>
                <a:gd name="T93" fmla="*/ 2147483647 h 624"/>
                <a:gd name="T94" fmla="*/ 2147483647 w 234"/>
                <a:gd name="T95" fmla="*/ 2147483647 h 624"/>
                <a:gd name="T96" fmla="*/ 2147483647 w 234"/>
                <a:gd name="T97" fmla="*/ 2147483647 h 624"/>
                <a:gd name="T98" fmla="*/ 2147483647 w 234"/>
                <a:gd name="T99" fmla="*/ 2147483647 h 624"/>
                <a:gd name="T100" fmla="*/ 2147483647 w 234"/>
                <a:gd name="T101" fmla="*/ 2147483647 h 624"/>
                <a:gd name="T102" fmla="*/ 2147483647 w 234"/>
                <a:gd name="T103" fmla="*/ 2147483647 h 624"/>
                <a:gd name="T104" fmla="*/ 2147483647 w 234"/>
                <a:gd name="T105" fmla="*/ 2147483647 h 624"/>
                <a:gd name="T106" fmla="*/ 2147483647 w 234"/>
                <a:gd name="T107" fmla="*/ 2147483647 h 624"/>
                <a:gd name="T108" fmla="*/ 2147483647 w 234"/>
                <a:gd name="T109" fmla="*/ 2147483647 h 624"/>
                <a:gd name="T110" fmla="*/ 2147483647 w 234"/>
                <a:gd name="T111" fmla="*/ 2147483647 h 624"/>
                <a:gd name="T112" fmla="*/ 2147483647 w 234"/>
                <a:gd name="T113" fmla="*/ 2147483647 h 624"/>
                <a:gd name="T114" fmla="*/ 2147483647 w 234"/>
                <a:gd name="T115" fmla="*/ 2147483647 h 624"/>
                <a:gd name="T116" fmla="*/ 2147483647 w 234"/>
                <a:gd name="T117" fmla="*/ 2147483647 h 6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34"/>
                <a:gd name="T178" fmla="*/ 0 h 624"/>
                <a:gd name="T179" fmla="*/ 234 w 234"/>
                <a:gd name="T180" fmla="*/ 624 h 6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34" h="624">
                  <a:moveTo>
                    <a:pt x="234" y="432"/>
                  </a:moveTo>
                  <a:lnTo>
                    <a:pt x="222" y="420"/>
                  </a:lnTo>
                  <a:lnTo>
                    <a:pt x="210" y="402"/>
                  </a:lnTo>
                  <a:lnTo>
                    <a:pt x="204" y="390"/>
                  </a:lnTo>
                  <a:lnTo>
                    <a:pt x="198" y="384"/>
                  </a:lnTo>
                  <a:lnTo>
                    <a:pt x="186" y="360"/>
                  </a:lnTo>
                  <a:lnTo>
                    <a:pt x="162" y="336"/>
                  </a:lnTo>
                  <a:lnTo>
                    <a:pt x="156" y="336"/>
                  </a:lnTo>
                  <a:lnTo>
                    <a:pt x="156" y="330"/>
                  </a:lnTo>
                  <a:lnTo>
                    <a:pt x="150" y="330"/>
                  </a:lnTo>
                  <a:lnTo>
                    <a:pt x="150" y="342"/>
                  </a:lnTo>
                  <a:lnTo>
                    <a:pt x="156" y="342"/>
                  </a:lnTo>
                  <a:lnTo>
                    <a:pt x="168" y="354"/>
                  </a:lnTo>
                  <a:lnTo>
                    <a:pt x="168" y="366"/>
                  </a:lnTo>
                  <a:lnTo>
                    <a:pt x="174" y="378"/>
                  </a:lnTo>
                  <a:lnTo>
                    <a:pt x="174" y="390"/>
                  </a:lnTo>
                  <a:lnTo>
                    <a:pt x="168" y="396"/>
                  </a:lnTo>
                  <a:lnTo>
                    <a:pt x="162" y="396"/>
                  </a:lnTo>
                  <a:lnTo>
                    <a:pt x="162" y="390"/>
                  </a:lnTo>
                  <a:lnTo>
                    <a:pt x="156" y="384"/>
                  </a:lnTo>
                  <a:lnTo>
                    <a:pt x="156" y="378"/>
                  </a:lnTo>
                  <a:lnTo>
                    <a:pt x="144" y="384"/>
                  </a:lnTo>
                  <a:lnTo>
                    <a:pt x="132" y="384"/>
                  </a:lnTo>
                  <a:lnTo>
                    <a:pt x="132" y="360"/>
                  </a:lnTo>
                  <a:lnTo>
                    <a:pt x="126" y="354"/>
                  </a:lnTo>
                  <a:lnTo>
                    <a:pt x="126" y="342"/>
                  </a:lnTo>
                  <a:lnTo>
                    <a:pt x="120" y="330"/>
                  </a:lnTo>
                  <a:lnTo>
                    <a:pt x="120" y="282"/>
                  </a:lnTo>
                  <a:lnTo>
                    <a:pt x="84" y="246"/>
                  </a:lnTo>
                  <a:lnTo>
                    <a:pt x="90" y="240"/>
                  </a:lnTo>
                  <a:lnTo>
                    <a:pt x="90" y="222"/>
                  </a:lnTo>
                  <a:lnTo>
                    <a:pt x="96" y="210"/>
                  </a:lnTo>
                  <a:lnTo>
                    <a:pt x="114" y="192"/>
                  </a:lnTo>
                  <a:lnTo>
                    <a:pt x="120" y="180"/>
                  </a:lnTo>
                  <a:lnTo>
                    <a:pt x="126" y="174"/>
                  </a:lnTo>
                  <a:lnTo>
                    <a:pt x="126" y="156"/>
                  </a:lnTo>
                  <a:lnTo>
                    <a:pt x="120" y="150"/>
                  </a:lnTo>
                  <a:lnTo>
                    <a:pt x="120" y="102"/>
                  </a:lnTo>
                  <a:lnTo>
                    <a:pt x="114" y="78"/>
                  </a:lnTo>
                  <a:lnTo>
                    <a:pt x="114" y="60"/>
                  </a:lnTo>
                  <a:lnTo>
                    <a:pt x="102" y="60"/>
                  </a:lnTo>
                  <a:lnTo>
                    <a:pt x="84" y="42"/>
                  </a:lnTo>
                  <a:lnTo>
                    <a:pt x="84" y="36"/>
                  </a:lnTo>
                  <a:lnTo>
                    <a:pt x="90" y="24"/>
                  </a:lnTo>
                  <a:lnTo>
                    <a:pt x="90" y="18"/>
                  </a:lnTo>
                  <a:lnTo>
                    <a:pt x="60" y="18"/>
                  </a:lnTo>
                  <a:lnTo>
                    <a:pt x="54" y="0"/>
                  </a:lnTo>
                  <a:lnTo>
                    <a:pt x="30" y="0"/>
                  </a:lnTo>
                  <a:lnTo>
                    <a:pt x="30" y="12"/>
                  </a:lnTo>
                  <a:lnTo>
                    <a:pt x="42" y="12"/>
                  </a:lnTo>
                  <a:lnTo>
                    <a:pt x="54" y="24"/>
                  </a:lnTo>
                  <a:lnTo>
                    <a:pt x="54" y="66"/>
                  </a:lnTo>
                  <a:lnTo>
                    <a:pt x="60" y="66"/>
                  </a:lnTo>
                  <a:lnTo>
                    <a:pt x="66" y="60"/>
                  </a:lnTo>
                  <a:lnTo>
                    <a:pt x="66" y="84"/>
                  </a:lnTo>
                  <a:lnTo>
                    <a:pt x="78" y="84"/>
                  </a:lnTo>
                  <a:lnTo>
                    <a:pt x="78" y="96"/>
                  </a:lnTo>
                  <a:lnTo>
                    <a:pt x="54" y="108"/>
                  </a:lnTo>
                  <a:lnTo>
                    <a:pt x="48" y="114"/>
                  </a:lnTo>
                  <a:lnTo>
                    <a:pt x="42" y="114"/>
                  </a:lnTo>
                  <a:lnTo>
                    <a:pt x="42" y="132"/>
                  </a:lnTo>
                  <a:lnTo>
                    <a:pt x="54" y="138"/>
                  </a:lnTo>
                  <a:lnTo>
                    <a:pt x="48" y="156"/>
                  </a:lnTo>
                  <a:lnTo>
                    <a:pt x="48" y="228"/>
                  </a:lnTo>
                  <a:lnTo>
                    <a:pt x="60" y="228"/>
                  </a:lnTo>
                  <a:lnTo>
                    <a:pt x="60" y="234"/>
                  </a:lnTo>
                  <a:lnTo>
                    <a:pt x="42" y="252"/>
                  </a:lnTo>
                  <a:lnTo>
                    <a:pt x="30" y="258"/>
                  </a:lnTo>
                  <a:lnTo>
                    <a:pt x="24" y="264"/>
                  </a:lnTo>
                  <a:lnTo>
                    <a:pt x="18" y="264"/>
                  </a:lnTo>
                  <a:lnTo>
                    <a:pt x="24" y="300"/>
                  </a:lnTo>
                  <a:lnTo>
                    <a:pt x="18" y="312"/>
                  </a:lnTo>
                  <a:lnTo>
                    <a:pt x="12" y="318"/>
                  </a:lnTo>
                  <a:lnTo>
                    <a:pt x="6" y="330"/>
                  </a:lnTo>
                  <a:lnTo>
                    <a:pt x="0" y="336"/>
                  </a:lnTo>
                  <a:lnTo>
                    <a:pt x="0" y="342"/>
                  </a:lnTo>
                  <a:lnTo>
                    <a:pt x="12" y="348"/>
                  </a:lnTo>
                  <a:lnTo>
                    <a:pt x="24" y="360"/>
                  </a:lnTo>
                  <a:lnTo>
                    <a:pt x="36" y="366"/>
                  </a:lnTo>
                  <a:lnTo>
                    <a:pt x="66" y="414"/>
                  </a:lnTo>
                  <a:lnTo>
                    <a:pt x="96" y="414"/>
                  </a:lnTo>
                  <a:lnTo>
                    <a:pt x="102" y="408"/>
                  </a:lnTo>
                  <a:lnTo>
                    <a:pt x="120" y="408"/>
                  </a:lnTo>
                  <a:lnTo>
                    <a:pt x="126" y="414"/>
                  </a:lnTo>
                  <a:lnTo>
                    <a:pt x="126" y="450"/>
                  </a:lnTo>
                  <a:lnTo>
                    <a:pt x="132" y="450"/>
                  </a:lnTo>
                  <a:lnTo>
                    <a:pt x="126" y="480"/>
                  </a:lnTo>
                  <a:lnTo>
                    <a:pt x="114" y="486"/>
                  </a:lnTo>
                  <a:lnTo>
                    <a:pt x="126" y="504"/>
                  </a:lnTo>
                  <a:lnTo>
                    <a:pt x="120" y="510"/>
                  </a:lnTo>
                  <a:lnTo>
                    <a:pt x="108" y="516"/>
                  </a:lnTo>
                  <a:lnTo>
                    <a:pt x="102" y="522"/>
                  </a:lnTo>
                  <a:lnTo>
                    <a:pt x="102" y="528"/>
                  </a:lnTo>
                  <a:lnTo>
                    <a:pt x="114" y="528"/>
                  </a:lnTo>
                  <a:lnTo>
                    <a:pt x="114" y="558"/>
                  </a:lnTo>
                  <a:lnTo>
                    <a:pt x="126" y="564"/>
                  </a:lnTo>
                  <a:lnTo>
                    <a:pt x="132" y="570"/>
                  </a:lnTo>
                  <a:lnTo>
                    <a:pt x="144" y="576"/>
                  </a:lnTo>
                  <a:lnTo>
                    <a:pt x="150" y="582"/>
                  </a:lnTo>
                  <a:lnTo>
                    <a:pt x="162" y="588"/>
                  </a:lnTo>
                  <a:lnTo>
                    <a:pt x="162" y="600"/>
                  </a:lnTo>
                  <a:lnTo>
                    <a:pt x="156" y="606"/>
                  </a:lnTo>
                  <a:lnTo>
                    <a:pt x="156" y="618"/>
                  </a:lnTo>
                  <a:lnTo>
                    <a:pt x="162" y="624"/>
                  </a:lnTo>
                  <a:lnTo>
                    <a:pt x="168" y="618"/>
                  </a:lnTo>
                  <a:lnTo>
                    <a:pt x="180" y="612"/>
                  </a:lnTo>
                  <a:lnTo>
                    <a:pt x="180" y="582"/>
                  </a:lnTo>
                  <a:lnTo>
                    <a:pt x="174" y="576"/>
                  </a:lnTo>
                  <a:lnTo>
                    <a:pt x="168" y="576"/>
                  </a:lnTo>
                  <a:lnTo>
                    <a:pt x="168" y="558"/>
                  </a:lnTo>
                  <a:lnTo>
                    <a:pt x="174" y="546"/>
                  </a:lnTo>
                  <a:lnTo>
                    <a:pt x="186" y="540"/>
                  </a:lnTo>
                  <a:lnTo>
                    <a:pt x="210" y="540"/>
                  </a:lnTo>
                  <a:lnTo>
                    <a:pt x="216" y="534"/>
                  </a:lnTo>
                  <a:lnTo>
                    <a:pt x="216" y="474"/>
                  </a:lnTo>
                  <a:lnTo>
                    <a:pt x="222" y="468"/>
                  </a:lnTo>
                  <a:lnTo>
                    <a:pt x="228" y="456"/>
                  </a:lnTo>
                  <a:lnTo>
                    <a:pt x="234" y="450"/>
                  </a:lnTo>
                  <a:lnTo>
                    <a:pt x="234" y="4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4" name="Madagascar" descr="© INSCALE GmbH, 05.05.2010&#10;http://www.presentationload.com/">
              <a:extLst>
                <a:ext uri="{FF2B5EF4-FFF2-40B4-BE49-F238E27FC236}">
                  <a16:creationId xmlns:a16="http://schemas.microsoft.com/office/drawing/2014/main" id="{F5A8114C-3CF2-13BB-5399-EE487BBF493E}"/>
                </a:ext>
              </a:extLst>
            </p:cNvPr>
            <p:cNvSpPr>
              <a:spLocks/>
            </p:cNvSpPr>
            <p:nvPr/>
          </p:nvSpPr>
          <p:spPr bwMode="gray">
            <a:xfrm>
              <a:off x="7014642" y="4851437"/>
              <a:ext cx="280298" cy="514497"/>
            </a:xfrm>
            <a:custGeom>
              <a:avLst/>
              <a:gdLst>
                <a:gd name="T0" fmla="*/ 2147483647 w 594"/>
                <a:gd name="T1" fmla="*/ 2147483647 h 1092"/>
                <a:gd name="T2" fmla="*/ 2147483647 w 594"/>
                <a:gd name="T3" fmla="*/ 2147483647 h 1092"/>
                <a:gd name="T4" fmla="*/ 2147483647 w 594"/>
                <a:gd name="T5" fmla="*/ 2147483647 h 1092"/>
                <a:gd name="T6" fmla="*/ 2147483647 w 594"/>
                <a:gd name="T7" fmla="*/ 2147483647 h 1092"/>
                <a:gd name="T8" fmla="*/ 2147483647 w 594"/>
                <a:gd name="T9" fmla="*/ 2147483647 h 1092"/>
                <a:gd name="T10" fmla="*/ 2147483647 w 594"/>
                <a:gd name="T11" fmla="*/ 2147483647 h 1092"/>
                <a:gd name="T12" fmla="*/ 2147483647 w 594"/>
                <a:gd name="T13" fmla="*/ 2147483647 h 1092"/>
                <a:gd name="T14" fmla="*/ 2147483647 w 594"/>
                <a:gd name="T15" fmla="*/ 2147483647 h 1092"/>
                <a:gd name="T16" fmla="*/ 2147483647 w 594"/>
                <a:gd name="T17" fmla="*/ 2147483647 h 1092"/>
                <a:gd name="T18" fmla="*/ 2147483647 w 594"/>
                <a:gd name="T19" fmla="*/ 2147483647 h 1092"/>
                <a:gd name="T20" fmla="*/ 2147483647 w 594"/>
                <a:gd name="T21" fmla="*/ 2147483647 h 1092"/>
                <a:gd name="T22" fmla="*/ 2147483647 w 594"/>
                <a:gd name="T23" fmla="*/ 2147483647 h 1092"/>
                <a:gd name="T24" fmla="*/ 2147483647 w 594"/>
                <a:gd name="T25" fmla="*/ 2147483647 h 1092"/>
                <a:gd name="T26" fmla="*/ 2147483647 w 594"/>
                <a:gd name="T27" fmla="*/ 2147483647 h 1092"/>
                <a:gd name="T28" fmla="*/ 2147483647 w 594"/>
                <a:gd name="T29" fmla="*/ 2147483647 h 1092"/>
                <a:gd name="T30" fmla="*/ 2147483647 w 594"/>
                <a:gd name="T31" fmla="*/ 2147483647 h 1092"/>
                <a:gd name="T32" fmla="*/ 2147483647 w 594"/>
                <a:gd name="T33" fmla="*/ 0 h 1092"/>
                <a:gd name="T34" fmla="*/ 2147483647 w 594"/>
                <a:gd name="T35" fmla="*/ 2147483647 h 1092"/>
                <a:gd name="T36" fmla="*/ 2147483647 w 594"/>
                <a:gd name="T37" fmla="*/ 2147483647 h 1092"/>
                <a:gd name="T38" fmla="*/ 2147483647 w 594"/>
                <a:gd name="T39" fmla="*/ 2147483647 h 1092"/>
                <a:gd name="T40" fmla="*/ 2147483647 w 594"/>
                <a:gd name="T41" fmla="*/ 2147483647 h 1092"/>
                <a:gd name="T42" fmla="*/ 2147483647 w 594"/>
                <a:gd name="T43" fmla="*/ 2147483647 h 1092"/>
                <a:gd name="T44" fmla="*/ 2147483647 w 594"/>
                <a:gd name="T45" fmla="*/ 2147483647 h 1092"/>
                <a:gd name="T46" fmla="*/ 2147483647 w 594"/>
                <a:gd name="T47" fmla="*/ 2147483647 h 1092"/>
                <a:gd name="T48" fmla="*/ 2147483647 w 594"/>
                <a:gd name="T49" fmla="*/ 2147483647 h 1092"/>
                <a:gd name="T50" fmla="*/ 2147483647 w 594"/>
                <a:gd name="T51" fmla="*/ 2147483647 h 1092"/>
                <a:gd name="T52" fmla="*/ 2147483647 w 594"/>
                <a:gd name="T53" fmla="*/ 2147483647 h 1092"/>
                <a:gd name="T54" fmla="*/ 2147483647 w 594"/>
                <a:gd name="T55" fmla="*/ 2147483647 h 1092"/>
                <a:gd name="T56" fmla="*/ 2147483647 w 594"/>
                <a:gd name="T57" fmla="*/ 2147483647 h 1092"/>
                <a:gd name="T58" fmla="*/ 2147483647 w 594"/>
                <a:gd name="T59" fmla="*/ 2147483647 h 1092"/>
                <a:gd name="T60" fmla="*/ 2147483647 w 594"/>
                <a:gd name="T61" fmla="*/ 2147483647 h 1092"/>
                <a:gd name="T62" fmla="*/ 2147483647 w 594"/>
                <a:gd name="T63" fmla="*/ 2147483647 h 1092"/>
                <a:gd name="T64" fmla="*/ 2147483647 w 594"/>
                <a:gd name="T65" fmla="*/ 2147483647 h 1092"/>
                <a:gd name="T66" fmla="*/ 2147483647 w 594"/>
                <a:gd name="T67" fmla="*/ 2147483647 h 1092"/>
                <a:gd name="T68" fmla="*/ 2147483647 w 594"/>
                <a:gd name="T69" fmla="*/ 2147483647 h 1092"/>
                <a:gd name="T70" fmla="*/ 2147483647 w 594"/>
                <a:gd name="T71" fmla="*/ 2147483647 h 1092"/>
                <a:gd name="T72" fmla="*/ 2147483647 w 594"/>
                <a:gd name="T73" fmla="*/ 2147483647 h 1092"/>
                <a:gd name="T74" fmla="*/ 2147483647 w 594"/>
                <a:gd name="T75" fmla="*/ 2147483647 h 1092"/>
                <a:gd name="T76" fmla="*/ 2147483647 w 594"/>
                <a:gd name="T77" fmla="*/ 2147483647 h 1092"/>
                <a:gd name="T78" fmla="*/ 2147483647 w 594"/>
                <a:gd name="T79" fmla="*/ 2147483647 h 1092"/>
                <a:gd name="T80" fmla="*/ 2147483647 w 594"/>
                <a:gd name="T81" fmla="*/ 2147483647 h 1092"/>
                <a:gd name="T82" fmla="*/ 2147483647 w 594"/>
                <a:gd name="T83" fmla="*/ 2147483647 h 1092"/>
                <a:gd name="T84" fmla="*/ 2147483647 w 594"/>
                <a:gd name="T85" fmla="*/ 2147483647 h 1092"/>
                <a:gd name="T86" fmla="*/ 0 w 594"/>
                <a:gd name="T87" fmla="*/ 2147483647 h 1092"/>
                <a:gd name="T88" fmla="*/ 2147483647 w 594"/>
                <a:gd name="T89" fmla="*/ 2147483647 h 1092"/>
                <a:gd name="T90" fmla="*/ 2147483647 w 594"/>
                <a:gd name="T91" fmla="*/ 2147483647 h 1092"/>
                <a:gd name="T92" fmla="*/ 2147483647 w 594"/>
                <a:gd name="T93" fmla="*/ 2147483647 h 1092"/>
                <a:gd name="T94" fmla="*/ 2147483647 w 594"/>
                <a:gd name="T95" fmla="*/ 2147483647 h 1092"/>
                <a:gd name="T96" fmla="*/ 2147483647 w 594"/>
                <a:gd name="T97" fmla="*/ 2147483647 h 1092"/>
                <a:gd name="T98" fmla="*/ 2147483647 w 594"/>
                <a:gd name="T99" fmla="*/ 2147483647 h 1092"/>
                <a:gd name="T100" fmla="*/ 2147483647 w 594"/>
                <a:gd name="T101" fmla="*/ 2147483647 h 1092"/>
                <a:gd name="T102" fmla="*/ 2147483647 w 594"/>
                <a:gd name="T103" fmla="*/ 2147483647 h 109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4"/>
                <a:gd name="T157" fmla="*/ 0 h 1092"/>
                <a:gd name="T158" fmla="*/ 594 w 594"/>
                <a:gd name="T159" fmla="*/ 1092 h 109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4" h="1092">
                  <a:moveTo>
                    <a:pt x="120" y="330"/>
                  </a:moveTo>
                  <a:lnTo>
                    <a:pt x="144" y="324"/>
                  </a:lnTo>
                  <a:lnTo>
                    <a:pt x="192" y="324"/>
                  </a:lnTo>
                  <a:lnTo>
                    <a:pt x="192" y="300"/>
                  </a:lnTo>
                  <a:lnTo>
                    <a:pt x="252" y="312"/>
                  </a:lnTo>
                  <a:lnTo>
                    <a:pt x="270" y="282"/>
                  </a:lnTo>
                  <a:lnTo>
                    <a:pt x="312" y="288"/>
                  </a:lnTo>
                  <a:lnTo>
                    <a:pt x="312" y="258"/>
                  </a:lnTo>
                  <a:lnTo>
                    <a:pt x="324" y="228"/>
                  </a:lnTo>
                  <a:lnTo>
                    <a:pt x="324" y="258"/>
                  </a:lnTo>
                  <a:lnTo>
                    <a:pt x="336" y="276"/>
                  </a:lnTo>
                  <a:lnTo>
                    <a:pt x="348" y="240"/>
                  </a:lnTo>
                  <a:lnTo>
                    <a:pt x="348" y="210"/>
                  </a:lnTo>
                  <a:lnTo>
                    <a:pt x="354" y="192"/>
                  </a:lnTo>
                  <a:lnTo>
                    <a:pt x="354" y="186"/>
                  </a:lnTo>
                  <a:lnTo>
                    <a:pt x="360" y="186"/>
                  </a:lnTo>
                  <a:lnTo>
                    <a:pt x="372" y="198"/>
                  </a:lnTo>
                  <a:lnTo>
                    <a:pt x="372" y="204"/>
                  </a:lnTo>
                  <a:lnTo>
                    <a:pt x="378" y="204"/>
                  </a:lnTo>
                  <a:lnTo>
                    <a:pt x="402" y="180"/>
                  </a:lnTo>
                  <a:lnTo>
                    <a:pt x="396" y="168"/>
                  </a:lnTo>
                  <a:lnTo>
                    <a:pt x="396" y="150"/>
                  </a:lnTo>
                  <a:lnTo>
                    <a:pt x="390" y="138"/>
                  </a:lnTo>
                  <a:lnTo>
                    <a:pt x="402" y="126"/>
                  </a:lnTo>
                  <a:lnTo>
                    <a:pt x="414" y="126"/>
                  </a:lnTo>
                  <a:lnTo>
                    <a:pt x="420" y="132"/>
                  </a:lnTo>
                  <a:lnTo>
                    <a:pt x="426" y="132"/>
                  </a:lnTo>
                  <a:lnTo>
                    <a:pt x="432" y="126"/>
                  </a:lnTo>
                  <a:lnTo>
                    <a:pt x="438" y="114"/>
                  </a:lnTo>
                  <a:lnTo>
                    <a:pt x="450" y="102"/>
                  </a:lnTo>
                  <a:lnTo>
                    <a:pt x="456" y="90"/>
                  </a:lnTo>
                  <a:lnTo>
                    <a:pt x="462" y="72"/>
                  </a:lnTo>
                  <a:lnTo>
                    <a:pt x="462" y="42"/>
                  </a:lnTo>
                  <a:lnTo>
                    <a:pt x="492" y="0"/>
                  </a:lnTo>
                  <a:lnTo>
                    <a:pt x="546" y="60"/>
                  </a:lnTo>
                  <a:lnTo>
                    <a:pt x="546" y="90"/>
                  </a:lnTo>
                  <a:lnTo>
                    <a:pt x="552" y="96"/>
                  </a:lnTo>
                  <a:lnTo>
                    <a:pt x="558" y="114"/>
                  </a:lnTo>
                  <a:lnTo>
                    <a:pt x="576" y="150"/>
                  </a:lnTo>
                  <a:lnTo>
                    <a:pt x="582" y="156"/>
                  </a:lnTo>
                  <a:lnTo>
                    <a:pt x="582" y="162"/>
                  </a:lnTo>
                  <a:lnTo>
                    <a:pt x="564" y="216"/>
                  </a:lnTo>
                  <a:lnTo>
                    <a:pt x="594" y="276"/>
                  </a:lnTo>
                  <a:lnTo>
                    <a:pt x="594" y="288"/>
                  </a:lnTo>
                  <a:lnTo>
                    <a:pt x="588" y="294"/>
                  </a:lnTo>
                  <a:lnTo>
                    <a:pt x="576" y="294"/>
                  </a:lnTo>
                  <a:lnTo>
                    <a:pt x="564" y="288"/>
                  </a:lnTo>
                  <a:lnTo>
                    <a:pt x="558" y="282"/>
                  </a:lnTo>
                  <a:lnTo>
                    <a:pt x="552" y="282"/>
                  </a:lnTo>
                  <a:lnTo>
                    <a:pt x="522" y="288"/>
                  </a:lnTo>
                  <a:lnTo>
                    <a:pt x="528" y="330"/>
                  </a:lnTo>
                  <a:lnTo>
                    <a:pt x="522" y="336"/>
                  </a:lnTo>
                  <a:lnTo>
                    <a:pt x="516" y="348"/>
                  </a:lnTo>
                  <a:lnTo>
                    <a:pt x="504" y="354"/>
                  </a:lnTo>
                  <a:lnTo>
                    <a:pt x="486" y="390"/>
                  </a:lnTo>
                  <a:lnTo>
                    <a:pt x="486" y="402"/>
                  </a:lnTo>
                  <a:lnTo>
                    <a:pt x="492" y="414"/>
                  </a:lnTo>
                  <a:lnTo>
                    <a:pt x="504" y="450"/>
                  </a:lnTo>
                  <a:lnTo>
                    <a:pt x="498" y="468"/>
                  </a:lnTo>
                  <a:lnTo>
                    <a:pt x="486" y="510"/>
                  </a:lnTo>
                  <a:lnTo>
                    <a:pt x="462" y="570"/>
                  </a:lnTo>
                  <a:lnTo>
                    <a:pt x="432" y="642"/>
                  </a:lnTo>
                  <a:lnTo>
                    <a:pt x="390" y="720"/>
                  </a:lnTo>
                  <a:lnTo>
                    <a:pt x="324" y="852"/>
                  </a:lnTo>
                  <a:lnTo>
                    <a:pt x="312" y="894"/>
                  </a:lnTo>
                  <a:lnTo>
                    <a:pt x="306" y="912"/>
                  </a:lnTo>
                  <a:lnTo>
                    <a:pt x="306" y="948"/>
                  </a:lnTo>
                  <a:lnTo>
                    <a:pt x="294" y="984"/>
                  </a:lnTo>
                  <a:lnTo>
                    <a:pt x="276" y="1014"/>
                  </a:lnTo>
                  <a:lnTo>
                    <a:pt x="258" y="1032"/>
                  </a:lnTo>
                  <a:lnTo>
                    <a:pt x="240" y="1044"/>
                  </a:lnTo>
                  <a:lnTo>
                    <a:pt x="222" y="1062"/>
                  </a:lnTo>
                  <a:lnTo>
                    <a:pt x="216" y="1062"/>
                  </a:lnTo>
                  <a:lnTo>
                    <a:pt x="210" y="1068"/>
                  </a:lnTo>
                  <a:lnTo>
                    <a:pt x="186" y="1068"/>
                  </a:lnTo>
                  <a:lnTo>
                    <a:pt x="150" y="1086"/>
                  </a:lnTo>
                  <a:lnTo>
                    <a:pt x="114" y="1092"/>
                  </a:lnTo>
                  <a:lnTo>
                    <a:pt x="78" y="1074"/>
                  </a:lnTo>
                  <a:lnTo>
                    <a:pt x="60" y="1056"/>
                  </a:lnTo>
                  <a:lnTo>
                    <a:pt x="48" y="1038"/>
                  </a:lnTo>
                  <a:lnTo>
                    <a:pt x="36" y="1026"/>
                  </a:lnTo>
                  <a:lnTo>
                    <a:pt x="36" y="1020"/>
                  </a:lnTo>
                  <a:lnTo>
                    <a:pt x="30" y="1014"/>
                  </a:lnTo>
                  <a:lnTo>
                    <a:pt x="48" y="990"/>
                  </a:lnTo>
                  <a:lnTo>
                    <a:pt x="42" y="978"/>
                  </a:lnTo>
                  <a:lnTo>
                    <a:pt x="24" y="948"/>
                  </a:lnTo>
                  <a:lnTo>
                    <a:pt x="12" y="900"/>
                  </a:lnTo>
                  <a:lnTo>
                    <a:pt x="0" y="834"/>
                  </a:lnTo>
                  <a:lnTo>
                    <a:pt x="0" y="786"/>
                  </a:lnTo>
                  <a:lnTo>
                    <a:pt x="6" y="756"/>
                  </a:lnTo>
                  <a:lnTo>
                    <a:pt x="18" y="738"/>
                  </a:lnTo>
                  <a:lnTo>
                    <a:pt x="60" y="696"/>
                  </a:lnTo>
                  <a:lnTo>
                    <a:pt x="72" y="678"/>
                  </a:lnTo>
                  <a:lnTo>
                    <a:pt x="90" y="672"/>
                  </a:lnTo>
                  <a:lnTo>
                    <a:pt x="96" y="660"/>
                  </a:lnTo>
                  <a:lnTo>
                    <a:pt x="108" y="654"/>
                  </a:lnTo>
                  <a:lnTo>
                    <a:pt x="108" y="636"/>
                  </a:lnTo>
                  <a:lnTo>
                    <a:pt x="102" y="600"/>
                  </a:lnTo>
                  <a:lnTo>
                    <a:pt x="96" y="558"/>
                  </a:lnTo>
                  <a:lnTo>
                    <a:pt x="96" y="522"/>
                  </a:lnTo>
                  <a:lnTo>
                    <a:pt x="78" y="432"/>
                  </a:lnTo>
                  <a:lnTo>
                    <a:pt x="90" y="408"/>
                  </a:lnTo>
                  <a:lnTo>
                    <a:pt x="132" y="366"/>
                  </a:lnTo>
                  <a:lnTo>
                    <a:pt x="132" y="360"/>
                  </a:lnTo>
                  <a:lnTo>
                    <a:pt x="120" y="3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5" name="Macedonia" descr="© INSCALE GmbH, 05.05.2010&#10;http://www.presentationload.com/">
              <a:extLst>
                <a:ext uri="{FF2B5EF4-FFF2-40B4-BE49-F238E27FC236}">
                  <a16:creationId xmlns:a16="http://schemas.microsoft.com/office/drawing/2014/main" id="{AE7430F4-8101-2E78-4CAF-37B10B2E7899}"/>
                </a:ext>
              </a:extLst>
            </p:cNvPr>
            <p:cNvSpPr>
              <a:spLocks/>
            </p:cNvSpPr>
            <p:nvPr/>
          </p:nvSpPr>
          <p:spPr bwMode="gray">
            <a:xfrm>
              <a:off x="6258571" y="2773166"/>
              <a:ext cx="77450" cy="60855"/>
            </a:xfrm>
            <a:custGeom>
              <a:avLst/>
              <a:gdLst>
                <a:gd name="T0" fmla="*/ 2147483647 w 162"/>
                <a:gd name="T1" fmla="*/ 2147483647 h 126"/>
                <a:gd name="T2" fmla="*/ 2147483647 w 162"/>
                <a:gd name="T3" fmla="*/ 2147483647 h 126"/>
                <a:gd name="T4" fmla="*/ 2147483647 w 162"/>
                <a:gd name="T5" fmla="*/ 2147483647 h 126"/>
                <a:gd name="T6" fmla="*/ 2147483647 w 162"/>
                <a:gd name="T7" fmla="*/ 2147483647 h 126"/>
                <a:gd name="T8" fmla="*/ 2147483647 w 162"/>
                <a:gd name="T9" fmla="*/ 0 h 126"/>
                <a:gd name="T10" fmla="*/ 2147483647 w 162"/>
                <a:gd name="T11" fmla="*/ 2147483647 h 126"/>
                <a:gd name="T12" fmla="*/ 2147483647 w 162"/>
                <a:gd name="T13" fmla="*/ 2147483647 h 126"/>
                <a:gd name="T14" fmla="*/ 2147483647 w 162"/>
                <a:gd name="T15" fmla="*/ 2147483647 h 126"/>
                <a:gd name="T16" fmla="*/ 2147483647 w 162"/>
                <a:gd name="T17" fmla="*/ 2147483647 h 126"/>
                <a:gd name="T18" fmla="*/ 2147483647 w 162"/>
                <a:gd name="T19" fmla="*/ 2147483647 h 126"/>
                <a:gd name="T20" fmla="*/ 2147483647 w 162"/>
                <a:gd name="T21" fmla="*/ 2147483647 h 126"/>
                <a:gd name="T22" fmla="*/ 0 w 162"/>
                <a:gd name="T23" fmla="*/ 2147483647 h 126"/>
                <a:gd name="T24" fmla="*/ 0 w 162"/>
                <a:gd name="T25" fmla="*/ 2147483647 h 126"/>
                <a:gd name="T26" fmla="*/ 2147483647 w 162"/>
                <a:gd name="T27" fmla="*/ 2147483647 h 126"/>
                <a:gd name="T28" fmla="*/ 2147483647 w 162"/>
                <a:gd name="T29" fmla="*/ 2147483647 h 126"/>
                <a:gd name="T30" fmla="*/ 2147483647 w 162"/>
                <a:gd name="T31" fmla="*/ 2147483647 h 126"/>
                <a:gd name="T32" fmla="*/ 2147483647 w 162"/>
                <a:gd name="T33" fmla="*/ 2147483647 h 126"/>
                <a:gd name="T34" fmla="*/ 2147483647 w 162"/>
                <a:gd name="T35" fmla="*/ 2147483647 h 126"/>
                <a:gd name="T36" fmla="*/ 2147483647 w 162"/>
                <a:gd name="T37" fmla="*/ 2147483647 h 126"/>
                <a:gd name="T38" fmla="*/ 2147483647 w 162"/>
                <a:gd name="T39" fmla="*/ 2147483647 h 126"/>
                <a:gd name="T40" fmla="*/ 2147483647 w 162"/>
                <a:gd name="T41" fmla="*/ 2147483647 h 126"/>
                <a:gd name="T42" fmla="*/ 2147483647 w 162"/>
                <a:gd name="T43" fmla="*/ 2147483647 h 126"/>
                <a:gd name="T44" fmla="*/ 2147483647 w 162"/>
                <a:gd name="T45" fmla="*/ 2147483647 h 126"/>
                <a:gd name="T46" fmla="*/ 2147483647 w 162"/>
                <a:gd name="T47" fmla="*/ 2147483647 h 126"/>
                <a:gd name="T48" fmla="*/ 2147483647 w 162"/>
                <a:gd name="T49" fmla="*/ 2147483647 h 126"/>
                <a:gd name="T50" fmla="*/ 2147483647 w 162"/>
                <a:gd name="T51" fmla="*/ 2147483647 h 126"/>
                <a:gd name="T52" fmla="*/ 2147483647 w 162"/>
                <a:gd name="T53" fmla="*/ 2147483647 h 126"/>
                <a:gd name="T54" fmla="*/ 2147483647 w 162"/>
                <a:gd name="T55" fmla="*/ 2147483647 h 126"/>
                <a:gd name="T56" fmla="*/ 2147483647 w 162"/>
                <a:gd name="T57" fmla="*/ 2147483647 h 126"/>
                <a:gd name="T58" fmla="*/ 2147483647 w 162"/>
                <a:gd name="T59" fmla="*/ 2147483647 h 126"/>
                <a:gd name="T60" fmla="*/ 2147483647 w 162"/>
                <a:gd name="T61" fmla="*/ 2147483647 h 126"/>
                <a:gd name="T62" fmla="*/ 2147483647 w 162"/>
                <a:gd name="T63" fmla="*/ 2147483647 h 126"/>
                <a:gd name="T64" fmla="*/ 2147483647 w 162"/>
                <a:gd name="T65" fmla="*/ 2147483647 h 1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2"/>
                <a:gd name="T100" fmla="*/ 0 h 126"/>
                <a:gd name="T101" fmla="*/ 162 w 162"/>
                <a:gd name="T102" fmla="*/ 126 h 12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2" h="126">
                  <a:moveTo>
                    <a:pt x="150" y="42"/>
                  </a:moveTo>
                  <a:lnTo>
                    <a:pt x="132" y="30"/>
                  </a:lnTo>
                  <a:lnTo>
                    <a:pt x="132" y="18"/>
                  </a:lnTo>
                  <a:lnTo>
                    <a:pt x="126" y="18"/>
                  </a:lnTo>
                  <a:lnTo>
                    <a:pt x="114" y="0"/>
                  </a:lnTo>
                  <a:lnTo>
                    <a:pt x="72" y="6"/>
                  </a:lnTo>
                  <a:lnTo>
                    <a:pt x="66" y="12"/>
                  </a:lnTo>
                  <a:lnTo>
                    <a:pt x="48" y="12"/>
                  </a:lnTo>
                  <a:lnTo>
                    <a:pt x="48" y="24"/>
                  </a:lnTo>
                  <a:lnTo>
                    <a:pt x="24" y="24"/>
                  </a:lnTo>
                  <a:lnTo>
                    <a:pt x="18" y="36"/>
                  </a:lnTo>
                  <a:lnTo>
                    <a:pt x="0" y="42"/>
                  </a:lnTo>
                  <a:lnTo>
                    <a:pt x="0" y="66"/>
                  </a:lnTo>
                  <a:lnTo>
                    <a:pt x="6" y="78"/>
                  </a:lnTo>
                  <a:lnTo>
                    <a:pt x="6" y="102"/>
                  </a:lnTo>
                  <a:lnTo>
                    <a:pt x="12" y="108"/>
                  </a:lnTo>
                  <a:lnTo>
                    <a:pt x="18" y="108"/>
                  </a:lnTo>
                  <a:lnTo>
                    <a:pt x="18" y="126"/>
                  </a:lnTo>
                  <a:lnTo>
                    <a:pt x="42" y="120"/>
                  </a:lnTo>
                  <a:lnTo>
                    <a:pt x="42" y="126"/>
                  </a:lnTo>
                  <a:lnTo>
                    <a:pt x="54" y="120"/>
                  </a:lnTo>
                  <a:lnTo>
                    <a:pt x="60" y="120"/>
                  </a:lnTo>
                  <a:lnTo>
                    <a:pt x="66" y="126"/>
                  </a:lnTo>
                  <a:lnTo>
                    <a:pt x="90" y="126"/>
                  </a:lnTo>
                  <a:lnTo>
                    <a:pt x="96" y="114"/>
                  </a:lnTo>
                  <a:lnTo>
                    <a:pt x="96" y="108"/>
                  </a:lnTo>
                  <a:lnTo>
                    <a:pt x="120" y="108"/>
                  </a:lnTo>
                  <a:lnTo>
                    <a:pt x="132" y="102"/>
                  </a:lnTo>
                  <a:lnTo>
                    <a:pt x="156" y="78"/>
                  </a:lnTo>
                  <a:lnTo>
                    <a:pt x="162" y="66"/>
                  </a:lnTo>
                  <a:lnTo>
                    <a:pt x="162" y="60"/>
                  </a:lnTo>
                  <a:lnTo>
                    <a:pt x="156" y="48"/>
                  </a:lnTo>
                  <a:lnTo>
                    <a:pt x="150"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6" name="Luxembourg" descr="© INSCALE GmbH, 05.05.2010&#10;http://www.presentationload.com/">
              <a:extLst>
                <a:ext uri="{FF2B5EF4-FFF2-40B4-BE49-F238E27FC236}">
                  <a16:creationId xmlns:a16="http://schemas.microsoft.com/office/drawing/2014/main" id="{7DA730CD-A85D-0FAF-5110-B2B4C867CEF2}"/>
                </a:ext>
              </a:extLst>
            </p:cNvPr>
            <p:cNvSpPr>
              <a:spLocks/>
            </p:cNvSpPr>
            <p:nvPr/>
          </p:nvSpPr>
          <p:spPr bwMode="gray">
            <a:xfrm>
              <a:off x="5810463" y="2487335"/>
              <a:ext cx="23973" cy="20286"/>
            </a:xfrm>
            <a:custGeom>
              <a:avLst/>
              <a:gdLst>
                <a:gd name="T0" fmla="*/ 2147483647 w 54"/>
                <a:gd name="T1" fmla="*/ 2147483647 h 42"/>
                <a:gd name="T2" fmla="*/ 2147483647 w 54"/>
                <a:gd name="T3" fmla="*/ 2147483647 h 42"/>
                <a:gd name="T4" fmla="*/ 2147483647 w 54"/>
                <a:gd name="T5" fmla="*/ 2147483647 h 42"/>
                <a:gd name="T6" fmla="*/ 2147483647 w 54"/>
                <a:gd name="T7" fmla="*/ 2147483647 h 42"/>
                <a:gd name="T8" fmla="*/ 2147483647 w 54"/>
                <a:gd name="T9" fmla="*/ 2147483647 h 42"/>
                <a:gd name="T10" fmla="*/ 2147483647 w 54"/>
                <a:gd name="T11" fmla="*/ 2147483647 h 42"/>
                <a:gd name="T12" fmla="*/ 2147483647 w 54"/>
                <a:gd name="T13" fmla="*/ 2147483647 h 42"/>
                <a:gd name="T14" fmla="*/ 2147483647 w 54"/>
                <a:gd name="T15" fmla="*/ 2147483647 h 42"/>
                <a:gd name="T16" fmla="*/ 2147483647 w 54"/>
                <a:gd name="T17" fmla="*/ 0 h 42"/>
                <a:gd name="T18" fmla="*/ 2147483647 w 54"/>
                <a:gd name="T19" fmla="*/ 0 h 42"/>
                <a:gd name="T20" fmla="*/ 2147483647 w 54"/>
                <a:gd name="T21" fmla="*/ 2147483647 h 42"/>
                <a:gd name="T22" fmla="*/ 2147483647 w 54"/>
                <a:gd name="T23" fmla="*/ 2147483647 h 42"/>
                <a:gd name="T24" fmla="*/ 0 w 54"/>
                <a:gd name="T25" fmla="*/ 2147483647 h 42"/>
                <a:gd name="T26" fmla="*/ 0 w 54"/>
                <a:gd name="T27" fmla="*/ 2147483647 h 42"/>
                <a:gd name="T28" fmla="*/ 2147483647 w 54"/>
                <a:gd name="T29" fmla="*/ 2147483647 h 42"/>
                <a:gd name="T30" fmla="*/ 2147483647 w 54"/>
                <a:gd name="T31" fmla="*/ 2147483647 h 4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4"/>
                <a:gd name="T49" fmla="*/ 0 h 42"/>
                <a:gd name="T50" fmla="*/ 54 w 54"/>
                <a:gd name="T51" fmla="*/ 42 h 4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4" h="42">
                  <a:moveTo>
                    <a:pt x="18" y="42"/>
                  </a:moveTo>
                  <a:lnTo>
                    <a:pt x="30" y="36"/>
                  </a:lnTo>
                  <a:lnTo>
                    <a:pt x="48" y="42"/>
                  </a:lnTo>
                  <a:lnTo>
                    <a:pt x="54" y="36"/>
                  </a:lnTo>
                  <a:lnTo>
                    <a:pt x="54" y="24"/>
                  </a:lnTo>
                  <a:lnTo>
                    <a:pt x="42" y="18"/>
                  </a:lnTo>
                  <a:lnTo>
                    <a:pt x="36" y="18"/>
                  </a:lnTo>
                  <a:lnTo>
                    <a:pt x="30" y="12"/>
                  </a:lnTo>
                  <a:lnTo>
                    <a:pt x="30" y="0"/>
                  </a:lnTo>
                  <a:lnTo>
                    <a:pt x="24" y="0"/>
                  </a:lnTo>
                  <a:lnTo>
                    <a:pt x="18" y="6"/>
                  </a:lnTo>
                  <a:lnTo>
                    <a:pt x="6" y="12"/>
                  </a:lnTo>
                  <a:lnTo>
                    <a:pt x="0" y="12"/>
                  </a:lnTo>
                  <a:lnTo>
                    <a:pt x="0" y="18"/>
                  </a:lnTo>
                  <a:lnTo>
                    <a:pt x="12" y="30"/>
                  </a:lnTo>
                  <a:lnTo>
                    <a:pt x="18"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7" name="Lithuania" descr="© INSCALE GmbH, 05.05.2010&#10;http://www.presentationload.com/">
              <a:extLst>
                <a:ext uri="{FF2B5EF4-FFF2-40B4-BE49-F238E27FC236}">
                  <a16:creationId xmlns:a16="http://schemas.microsoft.com/office/drawing/2014/main" id="{0781C04C-44B2-4DEF-857A-750FA41E8E2B}"/>
                </a:ext>
              </a:extLst>
            </p:cNvPr>
            <p:cNvSpPr>
              <a:spLocks/>
            </p:cNvSpPr>
            <p:nvPr/>
          </p:nvSpPr>
          <p:spPr bwMode="gray">
            <a:xfrm>
              <a:off x="6245665" y="2256826"/>
              <a:ext cx="160435" cy="92204"/>
            </a:xfrm>
            <a:custGeom>
              <a:avLst/>
              <a:gdLst>
                <a:gd name="T0" fmla="*/ 2147483647 w 342"/>
                <a:gd name="T1" fmla="*/ 2147483647 h 198"/>
                <a:gd name="T2" fmla="*/ 2147483647 w 342"/>
                <a:gd name="T3" fmla="*/ 2147483647 h 198"/>
                <a:gd name="T4" fmla="*/ 2147483647 w 342"/>
                <a:gd name="T5" fmla="*/ 2147483647 h 198"/>
                <a:gd name="T6" fmla="*/ 2147483647 w 342"/>
                <a:gd name="T7" fmla="*/ 2147483647 h 198"/>
                <a:gd name="T8" fmla="*/ 2147483647 w 342"/>
                <a:gd name="T9" fmla="*/ 2147483647 h 198"/>
                <a:gd name="T10" fmla="*/ 2147483647 w 342"/>
                <a:gd name="T11" fmla="*/ 2147483647 h 198"/>
                <a:gd name="T12" fmla="*/ 2147483647 w 342"/>
                <a:gd name="T13" fmla="*/ 2147483647 h 198"/>
                <a:gd name="T14" fmla="*/ 2147483647 w 342"/>
                <a:gd name="T15" fmla="*/ 2147483647 h 198"/>
                <a:gd name="T16" fmla="*/ 2147483647 w 342"/>
                <a:gd name="T17" fmla="*/ 2147483647 h 198"/>
                <a:gd name="T18" fmla="*/ 2147483647 w 342"/>
                <a:gd name="T19" fmla="*/ 2147483647 h 198"/>
                <a:gd name="T20" fmla="*/ 2147483647 w 342"/>
                <a:gd name="T21" fmla="*/ 2147483647 h 198"/>
                <a:gd name="T22" fmla="*/ 2147483647 w 342"/>
                <a:gd name="T23" fmla="*/ 2147483647 h 198"/>
                <a:gd name="T24" fmla="*/ 2147483647 w 342"/>
                <a:gd name="T25" fmla="*/ 0 h 198"/>
                <a:gd name="T26" fmla="*/ 2147483647 w 342"/>
                <a:gd name="T27" fmla="*/ 2147483647 h 198"/>
                <a:gd name="T28" fmla="*/ 0 w 342"/>
                <a:gd name="T29" fmla="*/ 2147483647 h 198"/>
                <a:gd name="T30" fmla="*/ 2147483647 w 342"/>
                <a:gd name="T31" fmla="*/ 2147483647 h 198"/>
                <a:gd name="T32" fmla="*/ 2147483647 w 342"/>
                <a:gd name="T33" fmla="*/ 2147483647 h 198"/>
                <a:gd name="T34" fmla="*/ 2147483647 w 342"/>
                <a:gd name="T35" fmla="*/ 2147483647 h 198"/>
                <a:gd name="T36" fmla="*/ 2147483647 w 342"/>
                <a:gd name="T37" fmla="*/ 2147483647 h 198"/>
                <a:gd name="T38" fmla="*/ 2147483647 w 342"/>
                <a:gd name="T39" fmla="*/ 2147483647 h 198"/>
                <a:gd name="T40" fmla="*/ 2147483647 w 342"/>
                <a:gd name="T41" fmla="*/ 2147483647 h 198"/>
                <a:gd name="T42" fmla="*/ 2147483647 w 342"/>
                <a:gd name="T43" fmla="*/ 2147483647 h 198"/>
                <a:gd name="T44" fmla="*/ 2147483647 w 342"/>
                <a:gd name="T45" fmla="*/ 2147483647 h 198"/>
                <a:gd name="T46" fmla="*/ 2147483647 w 342"/>
                <a:gd name="T47" fmla="*/ 2147483647 h 198"/>
                <a:gd name="T48" fmla="*/ 2147483647 w 342"/>
                <a:gd name="T49" fmla="*/ 2147483647 h 198"/>
                <a:gd name="T50" fmla="*/ 2147483647 w 342"/>
                <a:gd name="T51" fmla="*/ 2147483647 h 198"/>
                <a:gd name="T52" fmla="*/ 2147483647 w 342"/>
                <a:gd name="T53" fmla="*/ 2147483647 h 198"/>
                <a:gd name="T54" fmla="*/ 2147483647 w 342"/>
                <a:gd name="T55" fmla="*/ 2147483647 h 198"/>
                <a:gd name="T56" fmla="*/ 2147483647 w 342"/>
                <a:gd name="T57" fmla="*/ 2147483647 h 198"/>
                <a:gd name="T58" fmla="*/ 2147483647 w 342"/>
                <a:gd name="T59" fmla="*/ 2147483647 h 198"/>
                <a:gd name="T60" fmla="*/ 2147483647 w 342"/>
                <a:gd name="T61" fmla="*/ 2147483647 h 198"/>
                <a:gd name="T62" fmla="*/ 2147483647 w 342"/>
                <a:gd name="T63" fmla="*/ 2147483647 h 198"/>
                <a:gd name="T64" fmla="*/ 2147483647 w 342"/>
                <a:gd name="T65" fmla="*/ 2147483647 h 198"/>
                <a:gd name="T66" fmla="*/ 2147483647 w 342"/>
                <a:gd name="T67" fmla="*/ 2147483647 h 198"/>
                <a:gd name="T68" fmla="*/ 2147483647 w 342"/>
                <a:gd name="T69" fmla="*/ 2147483647 h 198"/>
                <a:gd name="T70" fmla="*/ 2147483647 w 342"/>
                <a:gd name="T71" fmla="*/ 2147483647 h 198"/>
                <a:gd name="T72" fmla="*/ 2147483647 w 342"/>
                <a:gd name="T73" fmla="*/ 2147483647 h 198"/>
                <a:gd name="T74" fmla="*/ 2147483647 w 342"/>
                <a:gd name="T75" fmla="*/ 2147483647 h 198"/>
                <a:gd name="T76" fmla="*/ 2147483647 w 342"/>
                <a:gd name="T77" fmla="*/ 2147483647 h 198"/>
                <a:gd name="T78" fmla="*/ 2147483647 w 342"/>
                <a:gd name="T79" fmla="*/ 2147483647 h 198"/>
                <a:gd name="T80" fmla="*/ 2147483647 w 342"/>
                <a:gd name="T81" fmla="*/ 2147483647 h 198"/>
                <a:gd name="T82" fmla="*/ 2147483647 w 342"/>
                <a:gd name="T83" fmla="*/ 2147483647 h 198"/>
                <a:gd name="T84" fmla="*/ 2147483647 w 342"/>
                <a:gd name="T85" fmla="*/ 2147483647 h 19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2"/>
                <a:gd name="T130" fmla="*/ 0 h 198"/>
                <a:gd name="T131" fmla="*/ 342 w 342"/>
                <a:gd name="T132" fmla="*/ 198 h 19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2" h="198">
                  <a:moveTo>
                    <a:pt x="330" y="60"/>
                  </a:moveTo>
                  <a:lnTo>
                    <a:pt x="312" y="54"/>
                  </a:lnTo>
                  <a:lnTo>
                    <a:pt x="294" y="42"/>
                  </a:lnTo>
                  <a:lnTo>
                    <a:pt x="282" y="30"/>
                  </a:lnTo>
                  <a:lnTo>
                    <a:pt x="276" y="30"/>
                  </a:lnTo>
                  <a:lnTo>
                    <a:pt x="264" y="24"/>
                  </a:lnTo>
                  <a:lnTo>
                    <a:pt x="234" y="24"/>
                  </a:lnTo>
                  <a:lnTo>
                    <a:pt x="228" y="12"/>
                  </a:lnTo>
                  <a:lnTo>
                    <a:pt x="222" y="6"/>
                  </a:lnTo>
                  <a:lnTo>
                    <a:pt x="210" y="6"/>
                  </a:lnTo>
                  <a:lnTo>
                    <a:pt x="198" y="18"/>
                  </a:lnTo>
                  <a:lnTo>
                    <a:pt x="180" y="18"/>
                  </a:lnTo>
                  <a:lnTo>
                    <a:pt x="174" y="12"/>
                  </a:lnTo>
                  <a:lnTo>
                    <a:pt x="162" y="12"/>
                  </a:lnTo>
                  <a:lnTo>
                    <a:pt x="156" y="18"/>
                  </a:lnTo>
                  <a:lnTo>
                    <a:pt x="150" y="18"/>
                  </a:lnTo>
                  <a:lnTo>
                    <a:pt x="144" y="12"/>
                  </a:lnTo>
                  <a:lnTo>
                    <a:pt x="138" y="12"/>
                  </a:lnTo>
                  <a:lnTo>
                    <a:pt x="126" y="6"/>
                  </a:lnTo>
                  <a:lnTo>
                    <a:pt x="120" y="6"/>
                  </a:lnTo>
                  <a:lnTo>
                    <a:pt x="114" y="12"/>
                  </a:lnTo>
                  <a:lnTo>
                    <a:pt x="108" y="12"/>
                  </a:lnTo>
                  <a:lnTo>
                    <a:pt x="102" y="6"/>
                  </a:lnTo>
                  <a:lnTo>
                    <a:pt x="96" y="6"/>
                  </a:lnTo>
                  <a:lnTo>
                    <a:pt x="90" y="0"/>
                  </a:lnTo>
                  <a:lnTo>
                    <a:pt x="72" y="0"/>
                  </a:lnTo>
                  <a:lnTo>
                    <a:pt x="60" y="12"/>
                  </a:lnTo>
                  <a:lnTo>
                    <a:pt x="18" y="12"/>
                  </a:lnTo>
                  <a:lnTo>
                    <a:pt x="6" y="18"/>
                  </a:lnTo>
                  <a:lnTo>
                    <a:pt x="0" y="18"/>
                  </a:lnTo>
                  <a:lnTo>
                    <a:pt x="0" y="60"/>
                  </a:lnTo>
                  <a:lnTo>
                    <a:pt x="12" y="84"/>
                  </a:lnTo>
                  <a:lnTo>
                    <a:pt x="18" y="90"/>
                  </a:lnTo>
                  <a:lnTo>
                    <a:pt x="18" y="96"/>
                  </a:lnTo>
                  <a:lnTo>
                    <a:pt x="30" y="96"/>
                  </a:lnTo>
                  <a:lnTo>
                    <a:pt x="30" y="102"/>
                  </a:lnTo>
                  <a:lnTo>
                    <a:pt x="42" y="102"/>
                  </a:lnTo>
                  <a:lnTo>
                    <a:pt x="48" y="108"/>
                  </a:lnTo>
                  <a:lnTo>
                    <a:pt x="72" y="108"/>
                  </a:lnTo>
                  <a:lnTo>
                    <a:pt x="84" y="102"/>
                  </a:lnTo>
                  <a:lnTo>
                    <a:pt x="102" y="102"/>
                  </a:lnTo>
                  <a:lnTo>
                    <a:pt x="108" y="114"/>
                  </a:lnTo>
                  <a:lnTo>
                    <a:pt x="108" y="132"/>
                  </a:lnTo>
                  <a:lnTo>
                    <a:pt x="96" y="144"/>
                  </a:lnTo>
                  <a:lnTo>
                    <a:pt x="102" y="162"/>
                  </a:lnTo>
                  <a:lnTo>
                    <a:pt x="120" y="162"/>
                  </a:lnTo>
                  <a:lnTo>
                    <a:pt x="138" y="168"/>
                  </a:lnTo>
                  <a:lnTo>
                    <a:pt x="144" y="168"/>
                  </a:lnTo>
                  <a:lnTo>
                    <a:pt x="156" y="174"/>
                  </a:lnTo>
                  <a:lnTo>
                    <a:pt x="156" y="198"/>
                  </a:lnTo>
                  <a:lnTo>
                    <a:pt x="162" y="198"/>
                  </a:lnTo>
                  <a:lnTo>
                    <a:pt x="168" y="192"/>
                  </a:lnTo>
                  <a:lnTo>
                    <a:pt x="180" y="192"/>
                  </a:lnTo>
                  <a:lnTo>
                    <a:pt x="192" y="186"/>
                  </a:lnTo>
                  <a:lnTo>
                    <a:pt x="198" y="186"/>
                  </a:lnTo>
                  <a:lnTo>
                    <a:pt x="204" y="192"/>
                  </a:lnTo>
                  <a:lnTo>
                    <a:pt x="204" y="198"/>
                  </a:lnTo>
                  <a:lnTo>
                    <a:pt x="234" y="198"/>
                  </a:lnTo>
                  <a:lnTo>
                    <a:pt x="234" y="180"/>
                  </a:lnTo>
                  <a:lnTo>
                    <a:pt x="246" y="192"/>
                  </a:lnTo>
                  <a:lnTo>
                    <a:pt x="252" y="180"/>
                  </a:lnTo>
                  <a:lnTo>
                    <a:pt x="258" y="174"/>
                  </a:lnTo>
                  <a:lnTo>
                    <a:pt x="270" y="168"/>
                  </a:lnTo>
                  <a:lnTo>
                    <a:pt x="288" y="168"/>
                  </a:lnTo>
                  <a:lnTo>
                    <a:pt x="288" y="174"/>
                  </a:lnTo>
                  <a:lnTo>
                    <a:pt x="282" y="180"/>
                  </a:lnTo>
                  <a:lnTo>
                    <a:pt x="294" y="180"/>
                  </a:lnTo>
                  <a:lnTo>
                    <a:pt x="294" y="174"/>
                  </a:lnTo>
                  <a:lnTo>
                    <a:pt x="288" y="168"/>
                  </a:lnTo>
                  <a:lnTo>
                    <a:pt x="288" y="156"/>
                  </a:lnTo>
                  <a:lnTo>
                    <a:pt x="282" y="150"/>
                  </a:lnTo>
                  <a:lnTo>
                    <a:pt x="282" y="144"/>
                  </a:lnTo>
                  <a:lnTo>
                    <a:pt x="294" y="144"/>
                  </a:lnTo>
                  <a:lnTo>
                    <a:pt x="294" y="138"/>
                  </a:lnTo>
                  <a:lnTo>
                    <a:pt x="288" y="126"/>
                  </a:lnTo>
                  <a:lnTo>
                    <a:pt x="288" y="120"/>
                  </a:lnTo>
                  <a:lnTo>
                    <a:pt x="294" y="114"/>
                  </a:lnTo>
                  <a:lnTo>
                    <a:pt x="312" y="114"/>
                  </a:lnTo>
                  <a:lnTo>
                    <a:pt x="306" y="96"/>
                  </a:lnTo>
                  <a:lnTo>
                    <a:pt x="312" y="96"/>
                  </a:lnTo>
                  <a:lnTo>
                    <a:pt x="318" y="102"/>
                  </a:lnTo>
                  <a:lnTo>
                    <a:pt x="336" y="102"/>
                  </a:lnTo>
                  <a:lnTo>
                    <a:pt x="342" y="96"/>
                  </a:lnTo>
                  <a:lnTo>
                    <a:pt x="324" y="78"/>
                  </a:lnTo>
                  <a:lnTo>
                    <a:pt x="324" y="72"/>
                  </a:lnTo>
                  <a:lnTo>
                    <a:pt x="330" y="66"/>
                  </a:lnTo>
                  <a:lnTo>
                    <a:pt x="330"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8" name="Liechtenstein" descr="© INSCALE GmbH, 05.05.2010&#10;http://www.presentationload.com/">
              <a:extLst>
                <a:ext uri="{FF2B5EF4-FFF2-40B4-BE49-F238E27FC236}">
                  <a16:creationId xmlns:a16="http://schemas.microsoft.com/office/drawing/2014/main" id="{B5A73EAC-2D4F-A878-1FFB-931871595F96}"/>
                </a:ext>
              </a:extLst>
            </p:cNvPr>
            <p:cNvSpPr>
              <a:spLocks/>
            </p:cNvSpPr>
            <p:nvPr/>
          </p:nvSpPr>
          <p:spPr bwMode="gray">
            <a:xfrm>
              <a:off x="5917419" y="2590604"/>
              <a:ext cx="7376" cy="11064"/>
            </a:xfrm>
            <a:custGeom>
              <a:avLst/>
              <a:gdLst>
                <a:gd name="T0" fmla="*/ 2147483647 w 18"/>
                <a:gd name="T1" fmla="*/ 0 h 24"/>
                <a:gd name="T2" fmla="*/ 2147483647 w 18"/>
                <a:gd name="T3" fmla="*/ 2147483647 h 24"/>
                <a:gd name="T4" fmla="*/ 0 w 18"/>
                <a:gd name="T5" fmla="*/ 2147483647 h 24"/>
                <a:gd name="T6" fmla="*/ 0 w 18"/>
                <a:gd name="T7" fmla="*/ 2147483647 h 24"/>
                <a:gd name="T8" fmla="*/ 2147483647 w 18"/>
                <a:gd name="T9" fmla="*/ 2147483647 h 24"/>
                <a:gd name="T10" fmla="*/ 2147483647 w 18"/>
                <a:gd name="T11" fmla="*/ 0 h 24"/>
                <a:gd name="T12" fmla="*/ 2147483647 w 18"/>
                <a:gd name="T13" fmla="*/ 0 h 24"/>
                <a:gd name="T14" fmla="*/ 0 60000 65536"/>
                <a:gd name="T15" fmla="*/ 0 60000 65536"/>
                <a:gd name="T16" fmla="*/ 0 60000 65536"/>
                <a:gd name="T17" fmla="*/ 0 60000 65536"/>
                <a:gd name="T18" fmla="*/ 0 60000 65536"/>
                <a:gd name="T19" fmla="*/ 0 60000 65536"/>
                <a:gd name="T20" fmla="*/ 0 60000 65536"/>
                <a:gd name="T21" fmla="*/ 0 w 18"/>
                <a:gd name="T22" fmla="*/ 0 h 24"/>
                <a:gd name="T23" fmla="*/ 18 w 18"/>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24">
                  <a:moveTo>
                    <a:pt x="12" y="0"/>
                  </a:moveTo>
                  <a:lnTo>
                    <a:pt x="6" y="6"/>
                  </a:lnTo>
                  <a:lnTo>
                    <a:pt x="0" y="18"/>
                  </a:lnTo>
                  <a:lnTo>
                    <a:pt x="0" y="24"/>
                  </a:lnTo>
                  <a:lnTo>
                    <a:pt x="18" y="24"/>
                  </a:lnTo>
                  <a:lnTo>
                    <a:pt x="18" y="0"/>
                  </a:lnTo>
                  <a:lnTo>
                    <a:pt x="12"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9" name="Libya" descr="© INSCALE GmbH, 05.05.2010&#10;http://www.presentationload.com/">
              <a:extLst>
                <a:ext uri="{FF2B5EF4-FFF2-40B4-BE49-F238E27FC236}">
                  <a16:creationId xmlns:a16="http://schemas.microsoft.com/office/drawing/2014/main" id="{6E5EBE60-1A0E-EAD7-D298-7F3B51A1892C}"/>
                </a:ext>
              </a:extLst>
            </p:cNvPr>
            <p:cNvSpPr>
              <a:spLocks/>
            </p:cNvSpPr>
            <p:nvPr/>
          </p:nvSpPr>
          <p:spPr bwMode="gray">
            <a:xfrm>
              <a:off x="5913732" y="3121695"/>
              <a:ext cx="518185" cy="523716"/>
            </a:xfrm>
            <a:custGeom>
              <a:avLst/>
              <a:gdLst>
                <a:gd name="T0" fmla="*/ 2147483647 w 1098"/>
                <a:gd name="T1" fmla="*/ 2147483647 h 1110"/>
                <a:gd name="T2" fmla="*/ 2147483647 w 1098"/>
                <a:gd name="T3" fmla="*/ 2147483647 h 1110"/>
                <a:gd name="T4" fmla="*/ 2147483647 w 1098"/>
                <a:gd name="T5" fmla="*/ 2147483647 h 1110"/>
                <a:gd name="T6" fmla="*/ 2147483647 w 1098"/>
                <a:gd name="T7" fmla="*/ 2147483647 h 1110"/>
                <a:gd name="T8" fmla="*/ 2147483647 w 1098"/>
                <a:gd name="T9" fmla="*/ 2147483647 h 1110"/>
                <a:gd name="T10" fmla="*/ 2147483647 w 1098"/>
                <a:gd name="T11" fmla="*/ 2147483647 h 1110"/>
                <a:gd name="T12" fmla="*/ 2147483647 w 1098"/>
                <a:gd name="T13" fmla="*/ 2147483647 h 1110"/>
                <a:gd name="T14" fmla="*/ 2147483647 w 1098"/>
                <a:gd name="T15" fmla="*/ 2147483647 h 1110"/>
                <a:gd name="T16" fmla="*/ 2147483647 w 1098"/>
                <a:gd name="T17" fmla="*/ 2147483647 h 1110"/>
                <a:gd name="T18" fmla="*/ 2147483647 w 1098"/>
                <a:gd name="T19" fmla="*/ 2147483647 h 1110"/>
                <a:gd name="T20" fmla="*/ 2147483647 w 1098"/>
                <a:gd name="T21" fmla="*/ 2147483647 h 1110"/>
                <a:gd name="T22" fmla="*/ 2147483647 w 1098"/>
                <a:gd name="T23" fmla="*/ 2147483647 h 1110"/>
                <a:gd name="T24" fmla="*/ 0 w 1098"/>
                <a:gd name="T25" fmla="*/ 2147483647 h 1110"/>
                <a:gd name="T26" fmla="*/ 2147483647 w 1098"/>
                <a:gd name="T27" fmla="*/ 2147483647 h 1110"/>
                <a:gd name="T28" fmla="*/ 2147483647 w 1098"/>
                <a:gd name="T29" fmla="*/ 2147483647 h 1110"/>
                <a:gd name="T30" fmla="*/ 2147483647 w 1098"/>
                <a:gd name="T31" fmla="*/ 2147483647 h 1110"/>
                <a:gd name="T32" fmla="*/ 2147483647 w 1098"/>
                <a:gd name="T33" fmla="*/ 2147483647 h 1110"/>
                <a:gd name="T34" fmla="*/ 2147483647 w 1098"/>
                <a:gd name="T35" fmla="*/ 2147483647 h 1110"/>
                <a:gd name="T36" fmla="*/ 2147483647 w 1098"/>
                <a:gd name="T37" fmla="*/ 2147483647 h 1110"/>
                <a:gd name="T38" fmla="*/ 2147483647 w 1098"/>
                <a:gd name="T39" fmla="*/ 2147483647 h 1110"/>
                <a:gd name="T40" fmla="*/ 2147483647 w 1098"/>
                <a:gd name="T41" fmla="*/ 2147483647 h 1110"/>
                <a:gd name="T42" fmla="*/ 2147483647 w 1098"/>
                <a:gd name="T43" fmla="*/ 2147483647 h 1110"/>
                <a:gd name="T44" fmla="*/ 2147483647 w 1098"/>
                <a:gd name="T45" fmla="*/ 2147483647 h 1110"/>
                <a:gd name="T46" fmla="*/ 2147483647 w 1098"/>
                <a:gd name="T47" fmla="*/ 2147483647 h 1110"/>
                <a:gd name="T48" fmla="*/ 2147483647 w 1098"/>
                <a:gd name="T49" fmla="*/ 2147483647 h 1110"/>
                <a:gd name="T50" fmla="*/ 2147483647 w 1098"/>
                <a:gd name="T51" fmla="*/ 2147483647 h 1110"/>
                <a:gd name="T52" fmla="*/ 2147483647 w 1098"/>
                <a:gd name="T53" fmla="*/ 2147483647 h 1110"/>
                <a:gd name="T54" fmla="*/ 2147483647 w 1098"/>
                <a:gd name="T55" fmla="*/ 2147483647 h 1110"/>
                <a:gd name="T56" fmla="*/ 2147483647 w 1098"/>
                <a:gd name="T57" fmla="*/ 2147483647 h 1110"/>
                <a:gd name="T58" fmla="*/ 2147483647 w 1098"/>
                <a:gd name="T59" fmla="*/ 2147483647 h 1110"/>
                <a:gd name="T60" fmla="*/ 2147483647 w 1098"/>
                <a:gd name="T61" fmla="*/ 2147483647 h 1110"/>
                <a:gd name="T62" fmla="*/ 2147483647 w 1098"/>
                <a:gd name="T63" fmla="*/ 2147483647 h 1110"/>
                <a:gd name="T64" fmla="*/ 2147483647 w 1098"/>
                <a:gd name="T65" fmla="*/ 2147483647 h 1110"/>
                <a:gd name="T66" fmla="*/ 2147483647 w 1098"/>
                <a:gd name="T67" fmla="*/ 2147483647 h 1110"/>
                <a:gd name="T68" fmla="*/ 2147483647 w 1098"/>
                <a:gd name="T69" fmla="*/ 2147483647 h 1110"/>
                <a:gd name="T70" fmla="*/ 2147483647 w 1098"/>
                <a:gd name="T71" fmla="*/ 2147483647 h 1110"/>
                <a:gd name="T72" fmla="*/ 2147483647 w 1098"/>
                <a:gd name="T73" fmla="*/ 2147483647 h 1110"/>
                <a:gd name="T74" fmla="*/ 2147483647 w 1098"/>
                <a:gd name="T75" fmla="*/ 2147483647 h 1110"/>
                <a:gd name="T76" fmla="*/ 2147483647 w 1098"/>
                <a:gd name="T77" fmla="*/ 2147483647 h 1110"/>
                <a:gd name="T78" fmla="*/ 2147483647 w 1098"/>
                <a:gd name="T79" fmla="*/ 2147483647 h 1110"/>
                <a:gd name="T80" fmla="*/ 2147483647 w 1098"/>
                <a:gd name="T81" fmla="*/ 2147483647 h 1110"/>
                <a:gd name="T82" fmla="*/ 2147483647 w 1098"/>
                <a:gd name="T83" fmla="*/ 2147483647 h 1110"/>
                <a:gd name="T84" fmla="*/ 2147483647 w 1098"/>
                <a:gd name="T85" fmla="*/ 2147483647 h 1110"/>
                <a:gd name="T86" fmla="*/ 2147483647 w 1098"/>
                <a:gd name="T87" fmla="*/ 2147483647 h 1110"/>
                <a:gd name="T88" fmla="*/ 2147483647 w 1098"/>
                <a:gd name="T89" fmla="*/ 2147483647 h 1110"/>
                <a:gd name="T90" fmla="*/ 2147483647 w 1098"/>
                <a:gd name="T91" fmla="*/ 2147483647 h 1110"/>
                <a:gd name="T92" fmla="*/ 2147483647 w 1098"/>
                <a:gd name="T93" fmla="*/ 2147483647 h 1110"/>
                <a:gd name="T94" fmla="*/ 2147483647 w 1098"/>
                <a:gd name="T95" fmla="*/ 2147483647 h 1110"/>
                <a:gd name="T96" fmla="*/ 2147483647 w 1098"/>
                <a:gd name="T97" fmla="*/ 2147483647 h 1110"/>
                <a:gd name="T98" fmla="*/ 2147483647 w 1098"/>
                <a:gd name="T99" fmla="*/ 2147483647 h 1110"/>
                <a:gd name="T100" fmla="*/ 2147483647 w 1098"/>
                <a:gd name="T101" fmla="*/ 2147483647 h 1110"/>
                <a:gd name="T102" fmla="*/ 2147483647 w 1098"/>
                <a:gd name="T103" fmla="*/ 2147483647 h 1110"/>
                <a:gd name="T104" fmla="*/ 2147483647 w 1098"/>
                <a:gd name="T105" fmla="*/ 2147483647 h 1110"/>
                <a:gd name="T106" fmla="*/ 2147483647 w 1098"/>
                <a:gd name="T107" fmla="*/ 2147483647 h 1110"/>
                <a:gd name="T108" fmla="*/ 2147483647 w 1098"/>
                <a:gd name="T109" fmla="*/ 2147483647 h 1110"/>
                <a:gd name="T110" fmla="*/ 2147483647 w 1098"/>
                <a:gd name="T111" fmla="*/ 2147483647 h 1110"/>
                <a:gd name="T112" fmla="*/ 2147483647 w 1098"/>
                <a:gd name="T113" fmla="*/ 2147483647 h 111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98"/>
                <a:gd name="T172" fmla="*/ 0 h 1110"/>
                <a:gd name="T173" fmla="*/ 1098 w 1098"/>
                <a:gd name="T174" fmla="*/ 1110 h 111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98" h="1110">
                  <a:moveTo>
                    <a:pt x="156" y="60"/>
                  </a:moveTo>
                  <a:lnTo>
                    <a:pt x="150" y="66"/>
                  </a:lnTo>
                  <a:lnTo>
                    <a:pt x="126" y="78"/>
                  </a:lnTo>
                  <a:lnTo>
                    <a:pt x="114" y="78"/>
                  </a:lnTo>
                  <a:lnTo>
                    <a:pt x="102" y="84"/>
                  </a:lnTo>
                  <a:lnTo>
                    <a:pt x="96" y="90"/>
                  </a:lnTo>
                  <a:lnTo>
                    <a:pt x="90" y="102"/>
                  </a:lnTo>
                  <a:lnTo>
                    <a:pt x="84" y="108"/>
                  </a:lnTo>
                  <a:lnTo>
                    <a:pt x="78" y="120"/>
                  </a:lnTo>
                  <a:lnTo>
                    <a:pt x="72" y="120"/>
                  </a:lnTo>
                  <a:lnTo>
                    <a:pt x="54" y="138"/>
                  </a:lnTo>
                  <a:lnTo>
                    <a:pt x="54" y="156"/>
                  </a:lnTo>
                  <a:lnTo>
                    <a:pt x="66" y="180"/>
                  </a:lnTo>
                  <a:lnTo>
                    <a:pt x="66" y="204"/>
                  </a:lnTo>
                  <a:lnTo>
                    <a:pt x="36" y="234"/>
                  </a:lnTo>
                  <a:lnTo>
                    <a:pt x="30" y="234"/>
                  </a:lnTo>
                  <a:lnTo>
                    <a:pt x="24" y="240"/>
                  </a:lnTo>
                  <a:lnTo>
                    <a:pt x="12" y="246"/>
                  </a:lnTo>
                  <a:lnTo>
                    <a:pt x="6" y="246"/>
                  </a:lnTo>
                  <a:lnTo>
                    <a:pt x="0" y="252"/>
                  </a:lnTo>
                  <a:lnTo>
                    <a:pt x="12" y="270"/>
                  </a:lnTo>
                  <a:lnTo>
                    <a:pt x="36" y="330"/>
                  </a:lnTo>
                  <a:lnTo>
                    <a:pt x="48" y="354"/>
                  </a:lnTo>
                  <a:lnTo>
                    <a:pt x="48" y="360"/>
                  </a:lnTo>
                  <a:lnTo>
                    <a:pt x="42" y="372"/>
                  </a:lnTo>
                  <a:lnTo>
                    <a:pt x="42" y="402"/>
                  </a:lnTo>
                  <a:lnTo>
                    <a:pt x="36" y="408"/>
                  </a:lnTo>
                  <a:lnTo>
                    <a:pt x="36" y="414"/>
                  </a:lnTo>
                  <a:lnTo>
                    <a:pt x="42" y="432"/>
                  </a:lnTo>
                  <a:lnTo>
                    <a:pt x="30" y="456"/>
                  </a:lnTo>
                  <a:lnTo>
                    <a:pt x="36" y="510"/>
                  </a:lnTo>
                  <a:lnTo>
                    <a:pt x="36" y="516"/>
                  </a:lnTo>
                  <a:lnTo>
                    <a:pt x="42" y="522"/>
                  </a:lnTo>
                  <a:lnTo>
                    <a:pt x="42" y="534"/>
                  </a:lnTo>
                  <a:lnTo>
                    <a:pt x="36" y="546"/>
                  </a:lnTo>
                  <a:lnTo>
                    <a:pt x="30" y="552"/>
                  </a:lnTo>
                  <a:lnTo>
                    <a:pt x="18" y="558"/>
                  </a:lnTo>
                  <a:lnTo>
                    <a:pt x="6" y="558"/>
                  </a:lnTo>
                  <a:lnTo>
                    <a:pt x="0" y="564"/>
                  </a:lnTo>
                  <a:lnTo>
                    <a:pt x="0" y="570"/>
                  </a:lnTo>
                  <a:lnTo>
                    <a:pt x="6" y="582"/>
                  </a:lnTo>
                  <a:lnTo>
                    <a:pt x="18" y="594"/>
                  </a:lnTo>
                  <a:lnTo>
                    <a:pt x="24" y="612"/>
                  </a:lnTo>
                  <a:lnTo>
                    <a:pt x="36" y="624"/>
                  </a:lnTo>
                  <a:lnTo>
                    <a:pt x="42" y="636"/>
                  </a:lnTo>
                  <a:lnTo>
                    <a:pt x="48" y="642"/>
                  </a:lnTo>
                  <a:lnTo>
                    <a:pt x="48" y="684"/>
                  </a:lnTo>
                  <a:lnTo>
                    <a:pt x="72" y="708"/>
                  </a:lnTo>
                  <a:lnTo>
                    <a:pt x="96" y="696"/>
                  </a:lnTo>
                  <a:lnTo>
                    <a:pt x="102" y="696"/>
                  </a:lnTo>
                  <a:lnTo>
                    <a:pt x="138" y="714"/>
                  </a:lnTo>
                  <a:lnTo>
                    <a:pt x="150" y="714"/>
                  </a:lnTo>
                  <a:lnTo>
                    <a:pt x="162" y="726"/>
                  </a:lnTo>
                  <a:lnTo>
                    <a:pt x="162" y="732"/>
                  </a:lnTo>
                  <a:lnTo>
                    <a:pt x="168" y="744"/>
                  </a:lnTo>
                  <a:lnTo>
                    <a:pt x="174" y="762"/>
                  </a:lnTo>
                  <a:lnTo>
                    <a:pt x="180" y="774"/>
                  </a:lnTo>
                  <a:lnTo>
                    <a:pt x="186" y="780"/>
                  </a:lnTo>
                  <a:lnTo>
                    <a:pt x="186" y="786"/>
                  </a:lnTo>
                  <a:lnTo>
                    <a:pt x="222" y="792"/>
                  </a:lnTo>
                  <a:lnTo>
                    <a:pt x="234" y="792"/>
                  </a:lnTo>
                  <a:lnTo>
                    <a:pt x="246" y="798"/>
                  </a:lnTo>
                  <a:lnTo>
                    <a:pt x="258" y="798"/>
                  </a:lnTo>
                  <a:lnTo>
                    <a:pt x="276" y="804"/>
                  </a:lnTo>
                  <a:lnTo>
                    <a:pt x="288" y="810"/>
                  </a:lnTo>
                  <a:lnTo>
                    <a:pt x="294" y="810"/>
                  </a:lnTo>
                  <a:lnTo>
                    <a:pt x="300" y="816"/>
                  </a:lnTo>
                  <a:lnTo>
                    <a:pt x="312" y="822"/>
                  </a:lnTo>
                  <a:lnTo>
                    <a:pt x="318" y="828"/>
                  </a:lnTo>
                  <a:lnTo>
                    <a:pt x="324" y="840"/>
                  </a:lnTo>
                  <a:lnTo>
                    <a:pt x="336" y="846"/>
                  </a:lnTo>
                  <a:lnTo>
                    <a:pt x="342" y="852"/>
                  </a:lnTo>
                  <a:lnTo>
                    <a:pt x="360" y="846"/>
                  </a:lnTo>
                  <a:lnTo>
                    <a:pt x="396" y="828"/>
                  </a:lnTo>
                  <a:lnTo>
                    <a:pt x="456" y="792"/>
                  </a:lnTo>
                  <a:lnTo>
                    <a:pt x="468" y="786"/>
                  </a:lnTo>
                  <a:lnTo>
                    <a:pt x="1026" y="1110"/>
                  </a:lnTo>
                  <a:lnTo>
                    <a:pt x="1026" y="1062"/>
                  </a:lnTo>
                  <a:lnTo>
                    <a:pt x="1098" y="1062"/>
                  </a:lnTo>
                  <a:lnTo>
                    <a:pt x="1098" y="828"/>
                  </a:lnTo>
                  <a:lnTo>
                    <a:pt x="1092" y="750"/>
                  </a:lnTo>
                  <a:lnTo>
                    <a:pt x="1092" y="660"/>
                  </a:lnTo>
                  <a:lnTo>
                    <a:pt x="1086" y="564"/>
                  </a:lnTo>
                  <a:lnTo>
                    <a:pt x="1086" y="468"/>
                  </a:lnTo>
                  <a:lnTo>
                    <a:pt x="1080" y="390"/>
                  </a:lnTo>
                  <a:lnTo>
                    <a:pt x="1080" y="306"/>
                  </a:lnTo>
                  <a:lnTo>
                    <a:pt x="1068" y="270"/>
                  </a:lnTo>
                  <a:lnTo>
                    <a:pt x="1056" y="258"/>
                  </a:lnTo>
                  <a:lnTo>
                    <a:pt x="1050" y="246"/>
                  </a:lnTo>
                  <a:lnTo>
                    <a:pt x="1050" y="240"/>
                  </a:lnTo>
                  <a:lnTo>
                    <a:pt x="1056" y="228"/>
                  </a:lnTo>
                  <a:lnTo>
                    <a:pt x="1062" y="222"/>
                  </a:lnTo>
                  <a:lnTo>
                    <a:pt x="1068" y="210"/>
                  </a:lnTo>
                  <a:lnTo>
                    <a:pt x="1074" y="204"/>
                  </a:lnTo>
                  <a:lnTo>
                    <a:pt x="1074" y="198"/>
                  </a:lnTo>
                  <a:lnTo>
                    <a:pt x="1068" y="186"/>
                  </a:lnTo>
                  <a:lnTo>
                    <a:pt x="1056" y="180"/>
                  </a:lnTo>
                  <a:lnTo>
                    <a:pt x="1056" y="150"/>
                  </a:lnTo>
                  <a:lnTo>
                    <a:pt x="1080" y="126"/>
                  </a:lnTo>
                  <a:lnTo>
                    <a:pt x="1074" y="114"/>
                  </a:lnTo>
                  <a:lnTo>
                    <a:pt x="1074" y="96"/>
                  </a:lnTo>
                  <a:lnTo>
                    <a:pt x="1056" y="102"/>
                  </a:lnTo>
                  <a:lnTo>
                    <a:pt x="1044" y="90"/>
                  </a:lnTo>
                  <a:lnTo>
                    <a:pt x="1032" y="102"/>
                  </a:lnTo>
                  <a:lnTo>
                    <a:pt x="1026" y="102"/>
                  </a:lnTo>
                  <a:lnTo>
                    <a:pt x="1020" y="96"/>
                  </a:lnTo>
                  <a:lnTo>
                    <a:pt x="1008" y="90"/>
                  </a:lnTo>
                  <a:lnTo>
                    <a:pt x="1002" y="84"/>
                  </a:lnTo>
                  <a:lnTo>
                    <a:pt x="990" y="78"/>
                  </a:lnTo>
                  <a:lnTo>
                    <a:pt x="978" y="78"/>
                  </a:lnTo>
                  <a:lnTo>
                    <a:pt x="966" y="84"/>
                  </a:lnTo>
                  <a:lnTo>
                    <a:pt x="954" y="84"/>
                  </a:lnTo>
                  <a:lnTo>
                    <a:pt x="942" y="78"/>
                  </a:lnTo>
                  <a:lnTo>
                    <a:pt x="936" y="72"/>
                  </a:lnTo>
                  <a:lnTo>
                    <a:pt x="936" y="48"/>
                  </a:lnTo>
                  <a:lnTo>
                    <a:pt x="930" y="42"/>
                  </a:lnTo>
                  <a:lnTo>
                    <a:pt x="918" y="36"/>
                  </a:lnTo>
                  <a:lnTo>
                    <a:pt x="882" y="36"/>
                  </a:lnTo>
                  <a:lnTo>
                    <a:pt x="876" y="30"/>
                  </a:lnTo>
                  <a:lnTo>
                    <a:pt x="864" y="30"/>
                  </a:lnTo>
                  <a:lnTo>
                    <a:pt x="852" y="24"/>
                  </a:lnTo>
                  <a:lnTo>
                    <a:pt x="840" y="24"/>
                  </a:lnTo>
                  <a:lnTo>
                    <a:pt x="834" y="30"/>
                  </a:lnTo>
                  <a:lnTo>
                    <a:pt x="834" y="36"/>
                  </a:lnTo>
                  <a:lnTo>
                    <a:pt x="798" y="36"/>
                  </a:lnTo>
                  <a:lnTo>
                    <a:pt x="780" y="42"/>
                  </a:lnTo>
                  <a:lnTo>
                    <a:pt x="768" y="48"/>
                  </a:lnTo>
                  <a:lnTo>
                    <a:pt x="732" y="84"/>
                  </a:lnTo>
                  <a:lnTo>
                    <a:pt x="720" y="108"/>
                  </a:lnTo>
                  <a:lnTo>
                    <a:pt x="720" y="120"/>
                  </a:lnTo>
                  <a:lnTo>
                    <a:pt x="726" y="138"/>
                  </a:lnTo>
                  <a:lnTo>
                    <a:pt x="738" y="150"/>
                  </a:lnTo>
                  <a:lnTo>
                    <a:pt x="744" y="162"/>
                  </a:lnTo>
                  <a:lnTo>
                    <a:pt x="744" y="180"/>
                  </a:lnTo>
                  <a:lnTo>
                    <a:pt x="738" y="192"/>
                  </a:lnTo>
                  <a:lnTo>
                    <a:pt x="714" y="216"/>
                  </a:lnTo>
                  <a:lnTo>
                    <a:pt x="708" y="228"/>
                  </a:lnTo>
                  <a:lnTo>
                    <a:pt x="696" y="234"/>
                  </a:lnTo>
                  <a:lnTo>
                    <a:pt x="666" y="234"/>
                  </a:lnTo>
                  <a:lnTo>
                    <a:pt x="648" y="228"/>
                  </a:lnTo>
                  <a:lnTo>
                    <a:pt x="630" y="216"/>
                  </a:lnTo>
                  <a:lnTo>
                    <a:pt x="612" y="198"/>
                  </a:lnTo>
                  <a:lnTo>
                    <a:pt x="582" y="180"/>
                  </a:lnTo>
                  <a:lnTo>
                    <a:pt x="552" y="168"/>
                  </a:lnTo>
                  <a:lnTo>
                    <a:pt x="528" y="162"/>
                  </a:lnTo>
                  <a:lnTo>
                    <a:pt x="462" y="162"/>
                  </a:lnTo>
                  <a:lnTo>
                    <a:pt x="438" y="150"/>
                  </a:lnTo>
                  <a:lnTo>
                    <a:pt x="426" y="138"/>
                  </a:lnTo>
                  <a:lnTo>
                    <a:pt x="420" y="126"/>
                  </a:lnTo>
                  <a:lnTo>
                    <a:pt x="414" y="108"/>
                  </a:lnTo>
                  <a:lnTo>
                    <a:pt x="414" y="96"/>
                  </a:lnTo>
                  <a:lnTo>
                    <a:pt x="402" y="72"/>
                  </a:lnTo>
                  <a:lnTo>
                    <a:pt x="378" y="60"/>
                  </a:lnTo>
                  <a:lnTo>
                    <a:pt x="366" y="60"/>
                  </a:lnTo>
                  <a:lnTo>
                    <a:pt x="354" y="54"/>
                  </a:lnTo>
                  <a:lnTo>
                    <a:pt x="348" y="48"/>
                  </a:lnTo>
                  <a:lnTo>
                    <a:pt x="324" y="36"/>
                  </a:lnTo>
                  <a:lnTo>
                    <a:pt x="318" y="36"/>
                  </a:lnTo>
                  <a:lnTo>
                    <a:pt x="306" y="30"/>
                  </a:lnTo>
                  <a:lnTo>
                    <a:pt x="264" y="30"/>
                  </a:lnTo>
                  <a:lnTo>
                    <a:pt x="252" y="36"/>
                  </a:lnTo>
                  <a:lnTo>
                    <a:pt x="216" y="36"/>
                  </a:lnTo>
                  <a:lnTo>
                    <a:pt x="192" y="24"/>
                  </a:lnTo>
                  <a:lnTo>
                    <a:pt x="180" y="12"/>
                  </a:lnTo>
                  <a:lnTo>
                    <a:pt x="168" y="6"/>
                  </a:lnTo>
                  <a:lnTo>
                    <a:pt x="150" y="6"/>
                  </a:lnTo>
                  <a:lnTo>
                    <a:pt x="144" y="0"/>
                  </a:lnTo>
                  <a:lnTo>
                    <a:pt x="138" y="42"/>
                  </a:lnTo>
                  <a:lnTo>
                    <a:pt x="144" y="42"/>
                  </a:lnTo>
                  <a:lnTo>
                    <a:pt x="156" y="54"/>
                  </a:lnTo>
                  <a:lnTo>
                    <a:pt x="156"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0" name="Liberia" descr="© INSCALE GmbH, 05.05.2010&#10;http://www.presentationload.com/">
              <a:extLst>
                <a:ext uri="{FF2B5EF4-FFF2-40B4-BE49-F238E27FC236}">
                  <a16:creationId xmlns:a16="http://schemas.microsoft.com/office/drawing/2014/main" id="{50A91C7E-A421-225E-C506-44B3786613BE}"/>
                </a:ext>
              </a:extLst>
            </p:cNvPr>
            <p:cNvSpPr>
              <a:spLocks/>
            </p:cNvSpPr>
            <p:nvPr/>
          </p:nvSpPr>
          <p:spPr bwMode="gray">
            <a:xfrm>
              <a:off x="5207452" y="4058485"/>
              <a:ext cx="145682" cy="162278"/>
            </a:xfrm>
            <a:custGeom>
              <a:avLst/>
              <a:gdLst>
                <a:gd name="T0" fmla="*/ 2147483647 w 312"/>
                <a:gd name="T1" fmla="*/ 2147483647 h 342"/>
                <a:gd name="T2" fmla="*/ 2147483647 w 312"/>
                <a:gd name="T3" fmla="*/ 2147483647 h 342"/>
                <a:gd name="T4" fmla="*/ 2147483647 w 312"/>
                <a:gd name="T5" fmla="*/ 2147483647 h 342"/>
                <a:gd name="T6" fmla="*/ 2147483647 w 312"/>
                <a:gd name="T7" fmla="*/ 2147483647 h 342"/>
                <a:gd name="T8" fmla="*/ 2147483647 w 312"/>
                <a:gd name="T9" fmla="*/ 2147483647 h 342"/>
                <a:gd name="T10" fmla="*/ 2147483647 w 312"/>
                <a:gd name="T11" fmla="*/ 2147483647 h 342"/>
                <a:gd name="T12" fmla="*/ 2147483647 w 312"/>
                <a:gd name="T13" fmla="*/ 2147483647 h 342"/>
                <a:gd name="T14" fmla="*/ 2147483647 w 312"/>
                <a:gd name="T15" fmla="*/ 2147483647 h 342"/>
                <a:gd name="T16" fmla="*/ 2147483647 w 312"/>
                <a:gd name="T17" fmla="*/ 2147483647 h 342"/>
                <a:gd name="T18" fmla="*/ 2147483647 w 312"/>
                <a:gd name="T19" fmla="*/ 2147483647 h 342"/>
                <a:gd name="T20" fmla="*/ 2147483647 w 312"/>
                <a:gd name="T21" fmla="*/ 2147483647 h 342"/>
                <a:gd name="T22" fmla="*/ 2147483647 w 312"/>
                <a:gd name="T23" fmla="*/ 2147483647 h 342"/>
                <a:gd name="T24" fmla="*/ 2147483647 w 312"/>
                <a:gd name="T25" fmla="*/ 2147483647 h 342"/>
                <a:gd name="T26" fmla="*/ 2147483647 w 312"/>
                <a:gd name="T27" fmla="*/ 2147483647 h 342"/>
                <a:gd name="T28" fmla="*/ 2147483647 w 312"/>
                <a:gd name="T29" fmla="*/ 2147483647 h 342"/>
                <a:gd name="T30" fmla="*/ 2147483647 w 312"/>
                <a:gd name="T31" fmla="*/ 2147483647 h 342"/>
                <a:gd name="T32" fmla="*/ 2147483647 w 312"/>
                <a:gd name="T33" fmla="*/ 2147483647 h 342"/>
                <a:gd name="T34" fmla="*/ 2147483647 w 312"/>
                <a:gd name="T35" fmla="*/ 2147483647 h 342"/>
                <a:gd name="T36" fmla="*/ 2147483647 w 312"/>
                <a:gd name="T37" fmla="*/ 2147483647 h 342"/>
                <a:gd name="T38" fmla="*/ 2147483647 w 312"/>
                <a:gd name="T39" fmla="*/ 2147483647 h 342"/>
                <a:gd name="T40" fmla="*/ 2147483647 w 312"/>
                <a:gd name="T41" fmla="*/ 2147483647 h 342"/>
                <a:gd name="T42" fmla="*/ 2147483647 w 312"/>
                <a:gd name="T43" fmla="*/ 2147483647 h 342"/>
                <a:gd name="T44" fmla="*/ 2147483647 w 312"/>
                <a:gd name="T45" fmla="*/ 2147483647 h 342"/>
                <a:gd name="T46" fmla="*/ 2147483647 w 312"/>
                <a:gd name="T47" fmla="*/ 2147483647 h 342"/>
                <a:gd name="T48" fmla="*/ 2147483647 w 312"/>
                <a:gd name="T49" fmla="*/ 2147483647 h 342"/>
                <a:gd name="T50" fmla="*/ 2147483647 w 312"/>
                <a:gd name="T51" fmla="*/ 0 h 342"/>
                <a:gd name="T52" fmla="*/ 2147483647 w 312"/>
                <a:gd name="T53" fmla="*/ 0 h 342"/>
                <a:gd name="T54" fmla="*/ 2147483647 w 312"/>
                <a:gd name="T55" fmla="*/ 2147483647 h 342"/>
                <a:gd name="T56" fmla="*/ 2147483647 w 312"/>
                <a:gd name="T57" fmla="*/ 2147483647 h 342"/>
                <a:gd name="T58" fmla="*/ 2147483647 w 312"/>
                <a:gd name="T59" fmla="*/ 2147483647 h 342"/>
                <a:gd name="T60" fmla="*/ 2147483647 w 312"/>
                <a:gd name="T61" fmla="*/ 2147483647 h 342"/>
                <a:gd name="T62" fmla="*/ 2147483647 w 312"/>
                <a:gd name="T63" fmla="*/ 2147483647 h 342"/>
                <a:gd name="T64" fmla="*/ 2147483647 w 312"/>
                <a:gd name="T65" fmla="*/ 2147483647 h 342"/>
                <a:gd name="T66" fmla="*/ 2147483647 w 312"/>
                <a:gd name="T67" fmla="*/ 2147483647 h 342"/>
                <a:gd name="T68" fmla="*/ 2147483647 w 312"/>
                <a:gd name="T69" fmla="*/ 2147483647 h 342"/>
                <a:gd name="T70" fmla="*/ 2147483647 w 312"/>
                <a:gd name="T71" fmla="*/ 2147483647 h 342"/>
                <a:gd name="T72" fmla="*/ 2147483647 w 312"/>
                <a:gd name="T73" fmla="*/ 2147483647 h 342"/>
                <a:gd name="T74" fmla="*/ 2147483647 w 312"/>
                <a:gd name="T75" fmla="*/ 2147483647 h 342"/>
                <a:gd name="T76" fmla="*/ 2147483647 w 312"/>
                <a:gd name="T77" fmla="*/ 2147483647 h 342"/>
                <a:gd name="T78" fmla="*/ 0 w 312"/>
                <a:gd name="T79" fmla="*/ 2147483647 h 342"/>
                <a:gd name="T80" fmla="*/ 2147483647 w 312"/>
                <a:gd name="T81" fmla="*/ 2147483647 h 342"/>
                <a:gd name="T82" fmla="*/ 2147483647 w 312"/>
                <a:gd name="T83" fmla="*/ 2147483647 h 342"/>
                <a:gd name="T84" fmla="*/ 2147483647 w 312"/>
                <a:gd name="T85" fmla="*/ 2147483647 h 342"/>
                <a:gd name="T86" fmla="*/ 2147483647 w 312"/>
                <a:gd name="T87" fmla="*/ 2147483647 h 342"/>
                <a:gd name="T88" fmla="*/ 2147483647 w 312"/>
                <a:gd name="T89" fmla="*/ 2147483647 h 342"/>
                <a:gd name="T90" fmla="*/ 2147483647 w 312"/>
                <a:gd name="T91" fmla="*/ 2147483647 h 342"/>
                <a:gd name="T92" fmla="*/ 2147483647 w 312"/>
                <a:gd name="T93" fmla="*/ 2147483647 h 342"/>
                <a:gd name="T94" fmla="*/ 2147483647 w 312"/>
                <a:gd name="T95" fmla="*/ 2147483647 h 342"/>
                <a:gd name="T96" fmla="*/ 2147483647 w 312"/>
                <a:gd name="T97" fmla="*/ 2147483647 h 342"/>
                <a:gd name="T98" fmla="*/ 2147483647 w 312"/>
                <a:gd name="T99" fmla="*/ 2147483647 h 342"/>
                <a:gd name="T100" fmla="*/ 2147483647 w 312"/>
                <a:gd name="T101" fmla="*/ 2147483647 h 342"/>
                <a:gd name="T102" fmla="*/ 2147483647 w 312"/>
                <a:gd name="T103" fmla="*/ 2147483647 h 342"/>
                <a:gd name="T104" fmla="*/ 2147483647 w 312"/>
                <a:gd name="T105" fmla="*/ 2147483647 h 342"/>
                <a:gd name="T106" fmla="*/ 2147483647 w 312"/>
                <a:gd name="T107" fmla="*/ 2147483647 h 342"/>
                <a:gd name="T108" fmla="*/ 2147483647 w 312"/>
                <a:gd name="T109" fmla="*/ 2147483647 h 342"/>
                <a:gd name="T110" fmla="*/ 2147483647 w 312"/>
                <a:gd name="T111" fmla="*/ 2147483647 h 342"/>
                <a:gd name="T112" fmla="*/ 2147483647 w 312"/>
                <a:gd name="T113" fmla="*/ 2147483647 h 342"/>
                <a:gd name="T114" fmla="*/ 2147483647 w 312"/>
                <a:gd name="T115" fmla="*/ 2147483647 h 342"/>
                <a:gd name="T116" fmla="*/ 2147483647 w 312"/>
                <a:gd name="T117" fmla="*/ 2147483647 h 342"/>
                <a:gd name="T118" fmla="*/ 2147483647 w 312"/>
                <a:gd name="T119" fmla="*/ 2147483647 h 342"/>
                <a:gd name="T120" fmla="*/ 2147483647 w 312"/>
                <a:gd name="T121" fmla="*/ 2147483647 h 3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12"/>
                <a:gd name="T184" fmla="*/ 0 h 342"/>
                <a:gd name="T185" fmla="*/ 312 w 312"/>
                <a:gd name="T186" fmla="*/ 342 h 3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12" h="342">
                  <a:moveTo>
                    <a:pt x="312" y="252"/>
                  </a:moveTo>
                  <a:lnTo>
                    <a:pt x="312" y="240"/>
                  </a:lnTo>
                  <a:lnTo>
                    <a:pt x="282" y="210"/>
                  </a:lnTo>
                  <a:lnTo>
                    <a:pt x="282" y="180"/>
                  </a:lnTo>
                  <a:lnTo>
                    <a:pt x="246" y="186"/>
                  </a:lnTo>
                  <a:lnTo>
                    <a:pt x="246" y="174"/>
                  </a:lnTo>
                  <a:lnTo>
                    <a:pt x="228" y="174"/>
                  </a:lnTo>
                  <a:lnTo>
                    <a:pt x="222" y="168"/>
                  </a:lnTo>
                  <a:lnTo>
                    <a:pt x="228" y="156"/>
                  </a:lnTo>
                  <a:lnTo>
                    <a:pt x="240" y="150"/>
                  </a:lnTo>
                  <a:lnTo>
                    <a:pt x="246" y="132"/>
                  </a:lnTo>
                  <a:lnTo>
                    <a:pt x="246" y="108"/>
                  </a:lnTo>
                  <a:lnTo>
                    <a:pt x="228" y="72"/>
                  </a:lnTo>
                  <a:lnTo>
                    <a:pt x="222" y="72"/>
                  </a:lnTo>
                  <a:lnTo>
                    <a:pt x="216" y="78"/>
                  </a:lnTo>
                  <a:lnTo>
                    <a:pt x="210" y="90"/>
                  </a:lnTo>
                  <a:lnTo>
                    <a:pt x="210" y="102"/>
                  </a:lnTo>
                  <a:lnTo>
                    <a:pt x="198" y="114"/>
                  </a:lnTo>
                  <a:lnTo>
                    <a:pt x="192" y="114"/>
                  </a:lnTo>
                  <a:lnTo>
                    <a:pt x="180" y="102"/>
                  </a:lnTo>
                  <a:lnTo>
                    <a:pt x="180" y="96"/>
                  </a:lnTo>
                  <a:lnTo>
                    <a:pt x="168" y="96"/>
                  </a:lnTo>
                  <a:lnTo>
                    <a:pt x="168" y="36"/>
                  </a:lnTo>
                  <a:lnTo>
                    <a:pt x="162" y="18"/>
                  </a:lnTo>
                  <a:lnTo>
                    <a:pt x="150" y="6"/>
                  </a:lnTo>
                  <a:lnTo>
                    <a:pt x="138" y="0"/>
                  </a:lnTo>
                  <a:lnTo>
                    <a:pt x="132" y="0"/>
                  </a:lnTo>
                  <a:lnTo>
                    <a:pt x="126" y="6"/>
                  </a:lnTo>
                  <a:lnTo>
                    <a:pt x="126" y="18"/>
                  </a:lnTo>
                  <a:lnTo>
                    <a:pt x="102" y="12"/>
                  </a:lnTo>
                  <a:lnTo>
                    <a:pt x="108" y="36"/>
                  </a:lnTo>
                  <a:lnTo>
                    <a:pt x="84" y="42"/>
                  </a:lnTo>
                  <a:lnTo>
                    <a:pt x="84" y="60"/>
                  </a:lnTo>
                  <a:lnTo>
                    <a:pt x="78" y="72"/>
                  </a:lnTo>
                  <a:lnTo>
                    <a:pt x="66" y="78"/>
                  </a:lnTo>
                  <a:lnTo>
                    <a:pt x="54" y="90"/>
                  </a:lnTo>
                  <a:lnTo>
                    <a:pt x="42" y="96"/>
                  </a:lnTo>
                  <a:lnTo>
                    <a:pt x="24" y="114"/>
                  </a:lnTo>
                  <a:lnTo>
                    <a:pt x="24" y="150"/>
                  </a:lnTo>
                  <a:lnTo>
                    <a:pt x="0" y="126"/>
                  </a:lnTo>
                  <a:lnTo>
                    <a:pt x="36" y="162"/>
                  </a:lnTo>
                  <a:lnTo>
                    <a:pt x="60" y="162"/>
                  </a:lnTo>
                  <a:lnTo>
                    <a:pt x="72" y="192"/>
                  </a:lnTo>
                  <a:lnTo>
                    <a:pt x="102" y="192"/>
                  </a:lnTo>
                  <a:lnTo>
                    <a:pt x="108" y="198"/>
                  </a:lnTo>
                  <a:lnTo>
                    <a:pt x="120" y="222"/>
                  </a:lnTo>
                  <a:lnTo>
                    <a:pt x="132" y="240"/>
                  </a:lnTo>
                  <a:lnTo>
                    <a:pt x="150" y="252"/>
                  </a:lnTo>
                  <a:lnTo>
                    <a:pt x="162" y="270"/>
                  </a:lnTo>
                  <a:lnTo>
                    <a:pt x="180" y="282"/>
                  </a:lnTo>
                  <a:lnTo>
                    <a:pt x="198" y="288"/>
                  </a:lnTo>
                  <a:lnTo>
                    <a:pt x="210" y="294"/>
                  </a:lnTo>
                  <a:lnTo>
                    <a:pt x="228" y="300"/>
                  </a:lnTo>
                  <a:lnTo>
                    <a:pt x="258" y="330"/>
                  </a:lnTo>
                  <a:lnTo>
                    <a:pt x="294" y="342"/>
                  </a:lnTo>
                  <a:lnTo>
                    <a:pt x="300" y="342"/>
                  </a:lnTo>
                  <a:lnTo>
                    <a:pt x="300" y="294"/>
                  </a:lnTo>
                  <a:lnTo>
                    <a:pt x="306" y="288"/>
                  </a:lnTo>
                  <a:lnTo>
                    <a:pt x="306" y="276"/>
                  </a:lnTo>
                  <a:lnTo>
                    <a:pt x="312" y="264"/>
                  </a:lnTo>
                  <a:lnTo>
                    <a:pt x="312" y="25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1" name="Lesotho" descr="© INSCALE GmbH, 05.05.2010&#10;http://www.presentationload.com/">
              <a:extLst>
                <a:ext uri="{FF2B5EF4-FFF2-40B4-BE49-F238E27FC236}">
                  <a16:creationId xmlns:a16="http://schemas.microsoft.com/office/drawing/2014/main" id="{C20D3247-F5EE-47A7-44B1-C6199AE3F4F1}"/>
                </a:ext>
              </a:extLst>
            </p:cNvPr>
            <p:cNvSpPr>
              <a:spLocks/>
            </p:cNvSpPr>
            <p:nvPr/>
          </p:nvSpPr>
          <p:spPr bwMode="gray">
            <a:xfrm>
              <a:off x="6485394" y="5472889"/>
              <a:ext cx="79297" cy="77451"/>
            </a:xfrm>
            <a:custGeom>
              <a:avLst/>
              <a:gdLst>
                <a:gd name="T0" fmla="*/ 0 w 168"/>
                <a:gd name="T1" fmla="*/ 2147483647 h 162"/>
                <a:gd name="T2" fmla="*/ 2147483647 w 168"/>
                <a:gd name="T3" fmla="*/ 2147483647 h 162"/>
                <a:gd name="T4" fmla="*/ 2147483647 w 168"/>
                <a:gd name="T5" fmla="*/ 2147483647 h 162"/>
                <a:gd name="T6" fmla="*/ 2147483647 w 168"/>
                <a:gd name="T7" fmla="*/ 2147483647 h 162"/>
                <a:gd name="T8" fmla="*/ 2147483647 w 168"/>
                <a:gd name="T9" fmla="*/ 2147483647 h 162"/>
                <a:gd name="T10" fmla="*/ 2147483647 w 168"/>
                <a:gd name="T11" fmla="*/ 2147483647 h 162"/>
                <a:gd name="T12" fmla="*/ 2147483647 w 168"/>
                <a:gd name="T13" fmla="*/ 2147483647 h 162"/>
                <a:gd name="T14" fmla="*/ 2147483647 w 168"/>
                <a:gd name="T15" fmla="*/ 2147483647 h 162"/>
                <a:gd name="T16" fmla="*/ 2147483647 w 168"/>
                <a:gd name="T17" fmla="*/ 2147483647 h 162"/>
                <a:gd name="T18" fmla="*/ 2147483647 w 168"/>
                <a:gd name="T19" fmla="*/ 2147483647 h 162"/>
                <a:gd name="T20" fmla="*/ 2147483647 w 168"/>
                <a:gd name="T21" fmla="*/ 2147483647 h 162"/>
                <a:gd name="T22" fmla="*/ 2147483647 w 168"/>
                <a:gd name="T23" fmla="*/ 2147483647 h 162"/>
                <a:gd name="T24" fmla="*/ 2147483647 w 168"/>
                <a:gd name="T25" fmla="*/ 2147483647 h 162"/>
                <a:gd name="T26" fmla="*/ 2147483647 w 168"/>
                <a:gd name="T27" fmla="*/ 2147483647 h 162"/>
                <a:gd name="T28" fmla="*/ 2147483647 w 168"/>
                <a:gd name="T29" fmla="*/ 2147483647 h 162"/>
                <a:gd name="T30" fmla="*/ 2147483647 w 168"/>
                <a:gd name="T31" fmla="*/ 2147483647 h 162"/>
                <a:gd name="T32" fmla="*/ 2147483647 w 168"/>
                <a:gd name="T33" fmla="*/ 2147483647 h 162"/>
                <a:gd name="T34" fmla="*/ 2147483647 w 168"/>
                <a:gd name="T35" fmla="*/ 2147483647 h 162"/>
                <a:gd name="T36" fmla="*/ 2147483647 w 168"/>
                <a:gd name="T37" fmla="*/ 2147483647 h 162"/>
                <a:gd name="T38" fmla="*/ 2147483647 w 168"/>
                <a:gd name="T39" fmla="*/ 2147483647 h 162"/>
                <a:gd name="T40" fmla="*/ 2147483647 w 168"/>
                <a:gd name="T41" fmla="*/ 2147483647 h 162"/>
                <a:gd name="T42" fmla="*/ 2147483647 w 168"/>
                <a:gd name="T43" fmla="*/ 0 h 162"/>
                <a:gd name="T44" fmla="*/ 2147483647 w 168"/>
                <a:gd name="T45" fmla="*/ 0 h 162"/>
                <a:gd name="T46" fmla="*/ 2147483647 w 168"/>
                <a:gd name="T47" fmla="*/ 2147483647 h 162"/>
                <a:gd name="T48" fmla="*/ 2147483647 w 168"/>
                <a:gd name="T49" fmla="*/ 2147483647 h 162"/>
                <a:gd name="T50" fmla="*/ 2147483647 w 168"/>
                <a:gd name="T51" fmla="*/ 2147483647 h 162"/>
                <a:gd name="T52" fmla="*/ 2147483647 w 168"/>
                <a:gd name="T53" fmla="*/ 2147483647 h 162"/>
                <a:gd name="T54" fmla="*/ 2147483647 w 168"/>
                <a:gd name="T55" fmla="*/ 2147483647 h 162"/>
                <a:gd name="T56" fmla="*/ 2147483647 w 168"/>
                <a:gd name="T57" fmla="*/ 2147483647 h 162"/>
                <a:gd name="T58" fmla="*/ 2147483647 w 168"/>
                <a:gd name="T59" fmla="*/ 2147483647 h 162"/>
                <a:gd name="T60" fmla="*/ 0 w 168"/>
                <a:gd name="T61" fmla="*/ 2147483647 h 16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62"/>
                <a:gd name="T95" fmla="*/ 168 w 168"/>
                <a:gd name="T96" fmla="*/ 162 h 16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62">
                  <a:moveTo>
                    <a:pt x="0" y="78"/>
                  </a:moveTo>
                  <a:lnTo>
                    <a:pt x="24" y="114"/>
                  </a:lnTo>
                  <a:lnTo>
                    <a:pt x="24" y="132"/>
                  </a:lnTo>
                  <a:lnTo>
                    <a:pt x="54" y="162"/>
                  </a:lnTo>
                  <a:lnTo>
                    <a:pt x="72" y="162"/>
                  </a:lnTo>
                  <a:lnTo>
                    <a:pt x="72" y="150"/>
                  </a:lnTo>
                  <a:lnTo>
                    <a:pt x="78" y="144"/>
                  </a:lnTo>
                  <a:lnTo>
                    <a:pt x="84" y="132"/>
                  </a:lnTo>
                  <a:lnTo>
                    <a:pt x="90" y="126"/>
                  </a:lnTo>
                  <a:lnTo>
                    <a:pt x="102" y="120"/>
                  </a:lnTo>
                  <a:lnTo>
                    <a:pt x="120" y="120"/>
                  </a:lnTo>
                  <a:lnTo>
                    <a:pt x="132" y="114"/>
                  </a:lnTo>
                  <a:lnTo>
                    <a:pt x="138" y="108"/>
                  </a:lnTo>
                  <a:lnTo>
                    <a:pt x="150" y="102"/>
                  </a:lnTo>
                  <a:lnTo>
                    <a:pt x="144" y="84"/>
                  </a:lnTo>
                  <a:lnTo>
                    <a:pt x="168" y="66"/>
                  </a:lnTo>
                  <a:lnTo>
                    <a:pt x="162" y="42"/>
                  </a:lnTo>
                  <a:lnTo>
                    <a:pt x="150" y="36"/>
                  </a:lnTo>
                  <a:lnTo>
                    <a:pt x="144" y="24"/>
                  </a:lnTo>
                  <a:lnTo>
                    <a:pt x="138" y="18"/>
                  </a:lnTo>
                  <a:lnTo>
                    <a:pt x="132" y="6"/>
                  </a:lnTo>
                  <a:lnTo>
                    <a:pt x="126" y="0"/>
                  </a:lnTo>
                  <a:lnTo>
                    <a:pt x="90" y="0"/>
                  </a:lnTo>
                  <a:lnTo>
                    <a:pt x="78" y="6"/>
                  </a:lnTo>
                  <a:lnTo>
                    <a:pt x="78" y="18"/>
                  </a:lnTo>
                  <a:lnTo>
                    <a:pt x="54" y="18"/>
                  </a:lnTo>
                  <a:lnTo>
                    <a:pt x="48" y="24"/>
                  </a:lnTo>
                  <a:lnTo>
                    <a:pt x="48" y="42"/>
                  </a:lnTo>
                  <a:lnTo>
                    <a:pt x="30" y="60"/>
                  </a:lnTo>
                  <a:lnTo>
                    <a:pt x="24" y="78"/>
                  </a:lnTo>
                  <a:lnTo>
                    <a:pt x="0" y="7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2" name="Lebanon" descr="© INSCALE GmbH, 05.05.2010&#10;http://www.presentationload.com/">
              <a:extLst>
                <a:ext uri="{FF2B5EF4-FFF2-40B4-BE49-F238E27FC236}">
                  <a16:creationId xmlns:a16="http://schemas.microsoft.com/office/drawing/2014/main" id="{DBA29F95-1098-9B14-F128-E4FDB232C66D}"/>
                </a:ext>
              </a:extLst>
            </p:cNvPr>
            <p:cNvSpPr>
              <a:spLocks/>
            </p:cNvSpPr>
            <p:nvPr/>
          </p:nvSpPr>
          <p:spPr bwMode="gray">
            <a:xfrm>
              <a:off x="6728811" y="3068217"/>
              <a:ext cx="51634" cy="73763"/>
            </a:xfrm>
            <a:custGeom>
              <a:avLst/>
              <a:gdLst>
                <a:gd name="T0" fmla="*/ 2147483647 w 108"/>
                <a:gd name="T1" fmla="*/ 2147483647 h 156"/>
                <a:gd name="T2" fmla="*/ 2147483647 w 108"/>
                <a:gd name="T3" fmla="*/ 2147483647 h 156"/>
                <a:gd name="T4" fmla="*/ 2147483647 w 108"/>
                <a:gd name="T5" fmla="*/ 2147483647 h 156"/>
                <a:gd name="T6" fmla="*/ 2147483647 w 108"/>
                <a:gd name="T7" fmla="*/ 2147483647 h 156"/>
                <a:gd name="T8" fmla="*/ 2147483647 w 108"/>
                <a:gd name="T9" fmla="*/ 2147483647 h 156"/>
                <a:gd name="T10" fmla="*/ 2147483647 w 108"/>
                <a:gd name="T11" fmla="*/ 2147483647 h 156"/>
                <a:gd name="T12" fmla="*/ 2147483647 w 108"/>
                <a:gd name="T13" fmla="*/ 2147483647 h 156"/>
                <a:gd name="T14" fmla="*/ 2147483647 w 108"/>
                <a:gd name="T15" fmla="*/ 2147483647 h 156"/>
                <a:gd name="T16" fmla="*/ 2147483647 w 108"/>
                <a:gd name="T17" fmla="*/ 2147483647 h 156"/>
                <a:gd name="T18" fmla="*/ 2147483647 w 108"/>
                <a:gd name="T19" fmla="*/ 2147483647 h 156"/>
                <a:gd name="T20" fmla="*/ 2147483647 w 108"/>
                <a:gd name="T21" fmla="*/ 0 h 156"/>
                <a:gd name="T22" fmla="*/ 2147483647 w 108"/>
                <a:gd name="T23" fmla="*/ 0 h 156"/>
                <a:gd name="T24" fmla="*/ 2147483647 w 108"/>
                <a:gd name="T25" fmla="*/ 0 h 156"/>
                <a:gd name="T26" fmla="*/ 2147483647 w 108"/>
                <a:gd name="T27" fmla="*/ 2147483647 h 156"/>
                <a:gd name="T28" fmla="*/ 2147483647 w 108"/>
                <a:gd name="T29" fmla="*/ 2147483647 h 156"/>
                <a:gd name="T30" fmla="*/ 2147483647 w 108"/>
                <a:gd name="T31" fmla="*/ 2147483647 h 156"/>
                <a:gd name="T32" fmla="*/ 2147483647 w 108"/>
                <a:gd name="T33" fmla="*/ 2147483647 h 156"/>
                <a:gd name="T34" fmla="*/ 2147483647 w 108"/>
                <a:gd name="T35" fmla="*/ 2147483647 h 156"/>
                <a:gd name="T36" fmla="*/ 2147483647 w 108"/>
                <a:gd name="T37" fmla="*/ 2147483647 h 156"/>
                <a:gd name="T38" fmla="*/ 2147483647 w 108"/>
                <a:gd name="T39" fmla="*/ 2147483647 h 156"/>
                <a:gd name="T40" fmla="*/ 2147483647 w 108"/>
                <a:gd name="T41" fmla="*/ 2147483647 h 156"/>
                <a:gd name="T42" fmla="*/ 0 w 108"/>
                <a:gd name="T43" fmla="*/ 2147483647 h 156"/>
                <a:gd name="T44" fmla="*/ 0 w 108"/>
                <a:gd name="T45" fmla="*/ 2147483647 h 156"/>
                <a:gd name="T46" fmla="*/ 2147483647 w 108"/>
                <a:gd name="T47" fmla="*/ 2147483647 h 156"/>
                <a:gd name="T48" fmla="*/ 2147483647 w 108"/>
                <a:gd name="T49" fmla="*/ 2147483647 h 156"/>
                <a:gd name="T50" fmla="*/ 2147483647 w 108"/>
                <a:gd name="T51" fmla="*/ 2147483647 h 156"/>
                <a:gd name="T52" fmla="*/ 2147483647 w 108"/>
                <a:gd name="T53" fmla="*/ 2147483647 h 156"/>
                <a:gd name="T54" fmla="*/ 2147483647 w 108"/>
                <a:gd name="T55" fmla="*/ 2147483647 h 156"/>
                <a:gd name="T56" fmla="*/ 2147483647 w 108"/>
                <a:gd name="T57" fmla="*/ 2147483647 h 156"/>
                <a:gd name="T58" fmla="*/ 2147483647 w 108"/>
                <a:gd name="T59" fmla="*/ 2147483647 h 156"/>
                <a:gd name="T60" fmla="*/ 2147483647 w 108"/>
                <a:gd name="T61" fmla="*/ 2147483647 h 1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8"/>
                <a:gd name="T94" fmla="*/ 0 h 156"/>
                <a:gd name="T95" fmla="*/ 108 w 108"/>
                <a:gd name="T96" fmla="*/ 156 h 1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8" h="156">
                  <a:moveTo>
                    <a:pt x="72" y="96"/>
                  </a:moveTo>
                  <a:lnTo>
                    <a:pt x="72" y="72"/>
                  </a:lnTo>
                  <a:lnTo>
                    <a:pt x="78" y="66"/>
                  </a:lnTo>
                  <a:lnTo>
                    <a:pt x="84" y="66"/>
                  </a:lnTo>
                  <a:lnTo>
                    <a:pt x="96" y="60"/>
                  </a:lnTo>
                  <a:lnTo>
                    <a:pt x="102" y="60"/>
                  </a:lnTo>
                  <a:lnTo>
                    <a:pt x="108" y="48"/>
                  </a:lnTo>
                  <a:lnTo>
                    <a:pt x="108" y="30"/>
                  </a:lnTo>
                  <a:lnTo>
                    <a:pt x="102" y="18"/>
                  </a:lnTo>
                  <a:lnTo>
                    <a:pt x="96" y="12"/>
                  </a:lnTo>
                  <a:lnTo>
                    <a:pt x="102" y="0"/>
                  </a:lnTo>
                  <a:lnTo>
                    <a:pt x="54" y="0"/>
                  </a:lnTo>
                  <a:lnTo>
                    <a:pt x="60" y="0"/>
                  </a:lnTo>
                  <a:lnTo>
                    <a:pt x="60" y="6"/>
                  </a:lnTo>
                  <a:lnTo>
                    <a:pt x="54" y="6"/>
                  </a:lnTo>
                  <a:lnTo>
                    <a:pt x="48" y="18"/>
                  </a:lnTo>
                  <a:lnTo>
                    <a:pt x="36" y="24"/>
                  </a:lnTo>
                  <a:lnTo>
                    <a:pt x="30" y="30"/>
                  </a:lnTo>
                  <a:lnTo>
                    <a:pt x="18" y="66"/>
                  </a:lnTo>
                  <a:lnTo>
                    <a:pt x="12" y="78"/>
                  </a:lnTo>
                  <a:lnTo>
                    <a:pt x="12" y="90"/>
                  </a:lnTo>
                  <a:lnTo>
                    <a:pt x="0" y="114"/>
                  </a:lnTo>
                  <a:lnTo>
                    <a:pt x="0" y="156"/>
                  </a:lnTo>
                  <a:lnTo>
                    <a:pt x="12" y="150"/>
                  </a:lnTo>
                  <a:lnTo>
                    <a:pt x="24" y="126"/>
                  </a:lnTo>
                  <a:lnTo>
                    <a:pt x="30" y="132"/>
                  </a:lnTo>
                  <a:lnTo>
                    <a:pt x="36" y="132"/>
                  </a:lnTo>
                  <a:lnTo>
                    <a:pt x="42" y="126"/>
                  </a:lnTo>
                  <a:lnTo>
                    <a:pt x="48" y="114"/>
                  </a:lnTo>
                  <a:lnTo>
                    <a:pt x="48" y="102"/>
                  </a:lnTo>
                  <a:lnTo>
                    <a:pt x="72" y="9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3" name="Latvia" descr="© INSCALE GmbH, 05.05.2010&#10;http://www.presentationload.com/">
              <a:extLst>
                <a:ext uri="{FF2B5EF4-FFF2-40B4-BE49-F238E27FC236}">
                  <a16:creationId xmlns:a16="http://schemas.microsoft.com/office/drawing/2014/main" id="{6D949038-437C-3E5C-8540-2FC37D76874B}"/>
                </a:ext>
              </a:extLst>
            </p:cNvPr>
            <p:cNvSpPr>
              <a:spLocks/>
            </p:cNvSpPr>
            <p:nvPr/>
          </p:nvSpPr>
          <p:spPr bwMode="gray">
            <a:xfrm>
              <a:off x="6241976" y="2199660"/>
              <a:ext cx="201004" cy="84827"/>
            </a:xfrm>
            <a:custGeom>
              <a:avLst/>
              <a:gdLst>
                <a:gd name="T0" fmla="*/ 2147483647 w 426"/>
                <a:gd name="T1" fmla="*/ 2147483647 h 180"/>
                <a:gd name="T2" fmla="*/ 2147483647 w 426"/>
                <a:gd name="T3" fmla="*/ 2147483647 h 180"/>
                <a:gd name="T4" fmla="*/ 2147483647 w 426"/>
                <a:gd name="T5" fmla="*/ 2147483647 h 180"/>
                <a:gd name="T6" fmla="*/ 2147483647 w 426"/>
                <a:gd name="T7" fmla="*/ 2147483647 h 180"/>
                <a:gd name="T8" fmla="*/ 2147483647 w 426"/>
                <a:gd name="T9" fmla="*/ 2147483647 h 180"/>
                <a:gd name="T10" fmla="*/ 2147483647 w 426"/>
                <a:gd name="T11" fmla="*/ 2147483647 h 180"/>
                <a:gd name="T12" fmla="*/ 2147483647 w 426"/>
                <a:gd name="T13" fmla="*/ 2147483647 h 180"/>
                <a:gd name="T14" fmla="*/ 2147483647 w 426"/>
                <a:gd name="T15" fmla="*/ 2147483647 h 180"/>
                <a:gd name="T16" fmla="*/ 2147483647 w 426"/>
                <a:gd name="T17" fmla="*/ 2147483647 h 180"/>
                <a:gd name="T18" fmla="*/ 2147483647 w 426"/>
                <a:gd name="T19" fmla="*/ 2147483647 h 180"/>
                <a:gd name="T20" fmla="*/ 2147483647 w 426"/>
                <a:gd name="T21" fmla="*/ 2147483647 h 180"/>
                <a:gd name="T22" fmla="*/ 2147483647 w 426"/>
                <a:gd name="T23" fmla="*/ 2147483647 h 180"/>
                <a:gd name="T24" fmla="*/ 2147483647 w 426"/>
                <a:gd name="T25" fmla="*/ 2147483647 h 180"/>
                <a:gd name="T26" fmla="*/ 2147483647 w 426"/>
                <a:gd name="T27" fmla="*/ 2147483647 h 180"/>
                <a:gd name="T28" fmla="*/ 2147483647 w 426"/>
                <a:gd name="T29" fmla="*/ 2147483647 h 180"/>
                <a:gd name="T30" fmla="*/ 2147483647 w 426"/>
                <a:gd name="T31" fmla="*/ 2147483647 h 180"/>
                <a:gd name="T32" fmla="*/ 2147483647 w 426"/>
                <a:gd name="T33" fmla="*/ 2147483647 h 180"/>
                <a:gd name="T34" fmla="*/ 2147483647 w 426"/>
                <a:gd name="T35" fmla="*/ 2147483647 h 180"/>
                <a:gd name="T36" fmla="*/ 2147483647 w 426"/>
                <a:gd name="T37" fmla="*/ 2147483647 h 180"/>
                <a:gd name="T38" fmla="*/ 2147483647 w 426"/>
                <a:gd name="T39" fmla="*/ 2147483647 h 180"/>
                <a:gd name="T40" fmla="*/ 2147483647 w 426"/>
                <a:gd name="T41" fmla="*/ 2147483647 h 180"/>
                <a:gd name="T42" fmla="*/ 2147483647 w 426"/>
                <a:gd name="T43" fmla="*/ 2147483647 h 180"/>
                <a:gd name="T44" fmla="*/ 2147483647 w 426"/>
                <a:gd name="T45" fmla="*/ 2147483647 h 180"/>
                <a:gd name="T46" fmla="*/ 2147483647 w 426"/>
                <a:gd name="T47" fmla="*/ 2147483647 h 180"/>
                <a:gd name="T48" fmla="*/ 2147483647 w 426"/>
                <a:gd name="T49" fmla="*/ 2147483647 h 180"/>
                <a:gd name="T50" fmla="*/ 2147483647 w 426"/>
                <a:gd name="T51" fmla="*/ 2147483647 h 180"/>
                <a:gd name="T52" fmla="*/ 2147483647 w 426"/>
                <a:gd name="T53" fmla="*/ 2147483647 h 180"/>
                <a:gd name="T54" fmla="*/ 2147483647 w 426"/>
                <a:gd name="T55" fmla="*/ 2147483647 h 180"/>
                <a:gd name="T56" fmla="*/ 2147483647 w 426"/>
                <a:gd name="T57" fmla="*/ 2147483647 h 180"/>
                <a:gd name="T58" fmla="*/ 2147483647 w 426"/>
                <a:gd name="T59" fmla="*/ 2147483647 h 180"/>
                <a:gd name="T60" fmla="*/ 2147483647 w 426"/>
                <a:gd name="T61" fmla="*/ 0 h 180"/>
                <a:gd name="T62" fmla="*/ 2147483647 w 426"/>
                <a:gd name="T63" fmla="*/ 2147483647 h 180"/>
                <a:gd name="T64" fmla="*/ 2147483647 w 426"/>
                <a:gd name="T65" fmla="*/ 2147483647 h 180"/>
                <a:gd name="T66" fmla="*/ 2147483647 w 426"/>
                <a:gd name="T67" fmla="*/ 2147483647 h 180"/>
                <a:gd name="T68" fmla="*/ 2147483647 w 426"/>
                <a:gd name="T69" fmla="*/ 2147483647 h 180"/>
                <a:gd name="T70" fmla="*/ 2147483647 w 426"/>
                <a:gd name="T71" fmla="*/ 2147483647 h 180"/>
                <a:gd name="T72" fmla="*/ 2147483647 w 426"/>
                <a:gd name="T73" fmla="*/ 2147483647 h 180"/>
                <a:gd name="T74" fmla="*/ 2147483647 w 426"/>
                <a:gd name="T75" fmla="*/ 2147483647 h 180"/>
                <a:gd name="T76" fmla="*/ 2147483647 w 426"/>
                <a:gd name="T77" fmla="*/ 2147483647 h 180"/>
                <a:gd name="T78" fmla="*/ 2147483647 w 426"/>
                <a:gd name="T79" fmla="*/ 2147483647 h 180"/>
                <a:gd name="T80" fmla="*/ 2147483647 w 426"/>
                <a:gd name="T81" fmla="*/ 2147483647 h 180"/>
                <a:gd name="T82" fmla="*/ 2147483647 w 426"/>
                <a:gd name="T83" fmla="*/ 2147483647 h 180"/>
                <a:gd name="T84" fmla="*/ 0 w 426"/>
                <a:gd name="T85" fmla="*/ 2147483647 h 180"/>
                <a:gd name="T86" fmla="*/ 2147483647 w 426"/>
                <a:gd name="T87" fmla="*/ 2147483647 h 1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26"/>
                <a:gd name="T133" fmla="*/ 0 h 180"/>
                <a:gd name="T134" fmla="*/ 426 w 426"/>
                <a:gd name="T135" fmla="*/ 180 h 1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26" h="180">
                  <a:moveTo>
                    <a:pt x="6" y="144"/>
                  </a:moveTo>
                  <a:lnTo>
                    <a:pt x="6" y="138"/>
                  </a:lnTo>
                  <a:lnTo>
                    <a:pt x="12" y="138"/>
                  </a:lnTo>
                  <a:lnTo>
                    <a:pt x="24" y="132"/>
                  </a:lnTo>
                  <a:lnTo>
                    <a:pt x="66" y="132"/>
                  </a:lnTo>
                  <a:lnTo>
                    <a:pt x="78" y="120"/>
                  </a:lnTo>
                  <a:lnTo>
                    <a:pt x="96" y="120"/>
                  </a:lnTo>
                  <a:lnTo>
                    <a:pt x="102" y="126"/>
                  </a:lnTo>
                  <a:lnTo>
                    <a:pt x="108" y="126"/>
                  </a:lnTo>
                  <a:lnTo>
                    <a:pt x="114" y="132"/>
                  </a:lnTo>
                  <a:lnTo>
                    <a:pt x="120" y="132"/>
                  </a:lnTo>
                  <a:lnTo>
                    <a:pt x="126" y="126"/>
                  </a:lnTo>
                  <a:lnTo>
                    <a:pt x="132" y="126"/>
                  </a:lnTo>
                  <a:lnTo>
                    <a:pt x="144" y="132"/>
                  </a:lnTo>
                  <a:lnTo>
                    <a:pt x="150" y="132"/>
                  </a:lnTo>
                  <a:lnTo>
                    <a:pt x="156" y="138"/>
                  </a:lnTo>
                  <a:lnTo>
                    <a:pt x="162" y="138"/>
                  </a:lnTo>
                  <a:lnTo>
                    <a:pt x="168" y="132"/>
                  </a:lnTo>
                  <a:lnTo>
                    <a:pt x="180" y="132"/>
                  </a:lnTo>
                  <a:lnTo>
                    <a:pt x="186" y="138"/>
                  </a:lnTo>
                  <a:lnTo>
                    <a:pt x="204" y="138"/>
                  </a:lnTo>
                  <a:lnTo>
                    <a:pt x="216" y="126"/>
                  </a:lnTo>
                  <a:lnTo>
                    <a:pt x="228" y="126"/>
                  </a:lnTo>
                  <a:lnTo>
                    <a:pt x="234" y="132"/>
                  </a:lnTo>
                  <a:lnTo>
                    <a:pt x="240" y="144"/>
                  </a:lnTo>
                  <a:lnTo>
                    <a:pt x="270" y="144"/>
                  </a:lnTo>
                  <a:lnTo>
                    <a:pt x="282" y="150"/>
                  </a:lnTo>
                  <a:lnTo>
                    <a:pt x="288" y="150"/>
                  </a:lnTo>
                  <a:lnTo>
                    <a:pt x="300" y="162"/>
                  </a:lnTo>
                  <a:lnTo>
                    <a:pt x="318" y="174"/>
                  </a:lnTo>
                  <a:lnTo>
                    <a:pt x="336" y="180"/>
                  </a:lnTo>
                  <a:lnTo>
                    <a:pt x="360" y="168"/>
                  </a:lnTo>
                  <a:lnTo>
                    <a:pt x="378" y="168"/>
                  </a:lnTo>
                  <a:lnTo>
                    <a:pt x="384" y="174"/>
                  </a:lnTo>
                  <a:lnTo>
                    <a:pt x="390" y="168"/>
                  </a:lnTo>
                  <a:lnTo>
                    <a:pt x="396" y="168"/>
                  </a:lnTo>
                  <a:lnTo>
                    <a:pt x="402" y="162"/>
                  </a:lnTo>
                  <a:lnTo>
                    <a:pt x="408" y="150"/>
                  </a:lnTo>
                  <a:lnTo>
                    <a:pt x="414" y="144"/>
                  </a:lnTo>
                  <a:lnTo>
                    <a:pt x="420" y="150"/>
                  </a:lnTo>
                  <a:lnTo>
                    <a:pt x="426" y="150"/>
                  </a:lnTo>
                  <a:lnTo>
                    <a:pt x="426" y="126"/>
                  </a:lnTo>
                  <a:lnTo>
                    <a:pt x="414" y="114"/>
                  </a:lnTo>
                  <a:lnTo>
                    <a:pt x="408" y="102"/>
                  </a:lnTo>
                  <a:lnTo>
                    <a:pt x="402" y="96"/>
                  </a:lnTo>
                  <a:lnTo>
                    <a:pt x="378" y="90"/>
                  </a:lnTo>
                  <a:lnTo>
                    <a:pt x="384" y="72"/>
                  </a:lnTo>
                  <a:lnTo>
                    <a:pt x="402" y="72"/>
                  </a:lnTo>
                  <a:lnTo>
                    <a:pt x="402" y="66"/>
                  </a:lnTo>
                  <a:lnTo>
                    <a:pt x="396" y="60"/>
                  </a:lnTo>
                  <a:lnTo>
                    <a:pt x="384" y="54"/>
                  </a:lnTo>
                  <a:lnTo>
                    <a:pt x="372" y="42"/>
                  </a:lnTo>
                  <a:lnTo>
                    <a:pt x="354" y="42"/>
                  </a:lnTo>
                  <a:lnTo>
                    <a:pt x="348" y="36"/>
                  </a:lnTo>
                  <a:lnTo>
                    <a:pt x="330" y="36"/>
                  </a:lnTo>
                  <a:lnTo>
                    <a:pt x="324" y="42"/>
                  </a:lnTo>
                  <a:lnTo>
                    <a:pt x="306" y="42"/>
                  </a:lnTo>
                  <a:lnTo>
                    <a:pt x="288" y="24"/>
                  </a:lnTo>
                  <a:lnTo>
                    <a:pt x="276" y="18"/>
                  </a:lnTo>
                  <a:lnTo>
                    <a:pt x="270" y="12"/>
                  </a:lnTo>
                  <a:lnTo>
                    <a:pt x="246" y="0"/>
                  </a:lnTo>
                  <a:lnTo>
                    <a:pt x="216" y="0"/>
                  </a:lnTo>
                  <a:lnTo>
                    <a:pt x="186" y="12"/>
                  </a:lnTo>
                  <a:lnTo>
                    <a:pt x="174" y="12"/>
                  </a:lnTo>
                  <a:lnTo>
                    <a:pt x="180" y="24"/>
                  </a:lnTo>
                  <a:lnTo>
                    <a:pt x="180" y="30"/>
                  </a:lnTo>
                  <a:lnTo>
                    <a:pt x="186" y="42"/>
                  </a:lnTo>
                  <a:lnTo>
                    <a:pt x="186" y="60"/>
                  </a:lnTo>
                  <a:lnTo>
                    <a:pt x="192" y="66"/>
                  </a:lnTo>
                  <a:lnTo>
                    <a:pt x="186" y="78"/>
                  </a:lnTo>
                  <a:lnTo>
                    <a:pt x="156" y="78"/>
                  </a:lnTo>
                  <a:lnTo>
                    <a:pt x="138" y="72"/>
                  </a:lnTo>
                  <a:lnTo>
                    <a:pt x="126" y="72"/>
                  </a:lnTo>
                  <a:lnTo>
                    <a:pt x="114" y="54"/>
                  </a:lnTo>
                  <a:lnTo>
                    <a:pt x="84" y="24"/>
                  </a:lnTo>
                  <a:lnTo>
                    <a:pt x="72" y="24"/>
                  </a:lnTo>
                  <a:lnTo>
                    <a:pt x="60" y="30"/>
                  </a:lnTo>
                  <a:lnTo>
                    <a:pt x="48" y="30"/>
                  </a:lnTo>
                  <a:lnTo>
                    <a:pt x="36" y="36"/>
                  </a:lnTo>
                  <a:lnTo>
                    <a:pt x="30" y="42"/>
                  </a:lnTo>
                  <a:lnTo>
                    <a:pt x="24" y="54"/>
                  </a:lnTo>
                  <a:lnTo>
                    <a:pt x="24" y="66"/>
                  </a:lnTo>
                  <a:lnTo>
                    <a:pt x="18" y="78"/>
                  </a:lnTo>
                  <a:lnTo>
                    <a:pt x="6" y="84"/>
                  </a:lnTo>
                  <a:lnTo>
                    <a:pt x="0" y="96"/>
                  </a:lnTo>
                  <a:lnTo>
                    <a:pt x="0" y="120"/>
                  </a:lnTo>
                  <a:lnTo>
                    <a:pt x="6" y="132"/>
                  </a:lnTo>
                  <a:lnTo>
                    <a:pt x="6" y="150"/>
                  </a:lnTo>
                  <a:lnTo>
                    <a:pt x="6" y="14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4" name="Laos" descr="© INSCALE GmbH, 05.05.2010&#10;http://www.presentationload.com/">
              <a:extLst>
                <a:ext uri="{FF2B5EF4-FFF2-40B4-BE49-F238E27FC236}">
                  <a16:creationId xmlns:a16="http://schemas.microsoft.com/office/drawing/2014/main" id="{C01EB6CF-0E62-B0DF-6B0F-2FB13D854188}"/>
                </a:ext>
              </a:extLst>
            </p:cNvPr>
            <p:cNvSpPr>
              <a:spLocks/>
            </p:cNvSpPr>
            <p:nvPr/>
          </p:nvSpPr>
          <p:spPr bwMode="gray">
            <a:xfrm>
              <a:off x="8904817" y="3529237"/>
              <a:ext cx="283987" cy="328246"/>
            </a:xfrm>
            <a:custGeom>
              <a:avLst/>
              <a:gdLst>
                <a:gd name="T0" fmla="*/ 2147483647 w 600"/>
                <a:gd name="T1" fmla="*/ 2147483647 h 696"/>
                <a:gd name="T2" fmla="*/ 2147483647 w 600"/>
                <a:gd name="T3" fmla="*/ 2147483647 h 696"/>
                <a:gd name="T4" fmla="*/ 2147483647 w 600"/>
                <a:gd name="T5" fmla="*/ 2147483647 h 696"/>
                <a:gd name="T6" fmla="*/ 2147483647 w 600"/>
                <a:gd name="T7" fmla="*/ 2147483647 h 696"/>
                <a:gd name="T8" fmla="*/ 2147483647 w 600"/>
                <a:gd name="T9" fmla="*/ 2147483647 h 696"/>
                <a:gd name="T10" fmla="*/ 2147483647 w 600"/>
                <a:gd name="T11" fmla="*/ 2147483647 h 696"/>
                <a:gd name="T12" fmla="*/ 2147483647 w 600"/>
                <a:gd name="T13" fmla="*/ 2147483647 h 696"/>
                <a:gd name="T14" fmla="*/ 2147483647 w 600"/>
                <a:gd name="T15" fmla="*/ 2147483647 h 696"/>
                <a:gd name="T16" fmla="*/ 2147483647 w 600"/>
                <a:gd name="T17" fmla="*/ 2147483647 h 696"/>
                <a:gd name="T18" fmla="*/ 2147483647 w 600"/>
                <a:gd name="T19" fmla="*/ 2147483647 h 696"/>
                <a:gd name="T20" fmla="*/ 2147483647 w 600"/>
                <a:gd name="T21" fmla="*/ 2147483647 h 696"/>
                <a:gd name="T22" fmla="*/ 2147483647 w 600"/>
                <a:gd name="T23" fmla="*/ 2147483647 h 696"/>
                <a:gd name="T24" fmla="*/ 2147483647 w 600"/>
                <a:gd name="T25" fmla="*/ 2147483647 h 696"/>
                <a:gd name="T26" fmla="*/ 2147483647 w 600"/>
                <a:gd name="T27" fmla="*/ 2147483647 h 696"/>
                <a:gd name="T28" fmla="*/ 2147483647 w 600"/>
                <a:gd name="T29" fmla="*/ 2147483647 h 696"/>
                <a:gd name="T30" fmla="*/ 2147483647 w 600"/>
                <a:gd name="T31" fmla="*/ 2147483647 h 696"/>
                <a:gd name="T32" fmla="*/ 2147483647 w 600"/>
                <a:gd name="T33" fmla="*/ 2147483647 h 696"/>
                <a:gd name="T34" fmla="*/ 2147483647 w 600"/>
                <a:gd name="T35" fmla="*/ 2147483647 h 696"/>
                <a:gd name="T36" fmla="*/ 2147483647 w 600"/>
                <a:gd name="T37" fmla="*/ 2147483647 h 696"/>
                <a:gd name="T38" fmla="*/ 2147483647 w 600"/>
                <a:gd name="T39" fmla="*/ 2147483647 h 696"/>
                <a:gd name="T40" fmla="*/ 2147483647 w 600"/>
                <a:gd name="T41" fmla="*/ 2147483647 h 696"/>
                <a:gd name="T42" fmla="*/ 2147483647 w 600"/>
                <a:gd name="T43" fmla="*/ 2147483647 h 696"/>
                <a:gd name="T44" fmla="*/ 2147483647 w 600"/>
                <a:gd name="T45" fmla="*/ 2147483647 h 696"/>
                <a:gd name="T46" fmla="*/ 2147483647 w 600"/>
                <a:gd name="T47" fmla="*/ 2147483647 h 696"/>
                <a:gd name="T48" fmla="*/ 2147483647 w 600"/>
                <a:gd name="T49" fmla="*/ 2147483647 h 696"/>
                <a:gd name="T50" fmla="*/ 2147483647 w 600"/>
                <a:gd name="T51" fmla="*/ 2147483647 h 696"/>
                <a:gd name="T52" fmla="*/ 2147483647 w 600"/>
                <a:gd name="T53" fmla="*/ 2147483647 h 696"/>
                <a:gd name="T54" fmla="*/ 2147483647 w 600"/>
                <a:gd name="T55" fmla="*/ 2147483647 h 696"/>
                <a:gd name="T56" fmla="*/ 2147483647 w 600"/>
                <a:gd name="T57" fmla="*/ 2147483647 h 696"/>
                <a:gd name="T58" fmla="*/ 2147483647 w 600"/>
                <a:gd name="T59" fmla="*/ 2147483647 h 696"/>
                <a:gd name="T60" fmla="*/ 2147483647 w 600"/>
                <a:gd name="T61" fmla="*/ 2147483647 h 696"/>
                <a:gd name="T62" fmla="*/ 2147483647 w 600"/>
                <a:gd name="T63" fmla="*/ 2147483647 h 696"/>
                <a:gd name="T64" fmla="*/ 2147483647 w 600"/>
                <a:gd name="T65" fmla="*/ 2147483647 h 696"/>
                <a:gd name="T66" fmla="*/ 2147483647 w 600"/>
                <a:gd name="T67" fmla="*/ 2147483647 h 696"/>
                <a:gd name="T68" fmla="*/ 2147483647 w 600"/>
                <a:gd name="T69" fmla="*/ 2147483647 h 696"/>
                <a:gd name="T70" fmla="*/ 2147483647 w 600"/>
                <a:gd name="T71" fmla="*/ 2147483647 h 696"/>
                <a:gd name="T72" fmla="*/ 2147483647 w 600"/>
                <a:gd name="T73" fmla="*/ 2147483647 h 696"/>
                <a:gd name="T74" fmla="*/ 2147483647 w 600"/>
                <a:gd name="T75" fmla="*/ 2147483647 h 696"/>
                <a:gd name="T76" fmla="*/ 2147483647 w 600"/>
                <a:gd name="T77" fmla="*/ 2147483647 h 696"/>
                <a:gd name="T78" fmla="*/ 2147483647 w 600"/>
                <a:gd name="T79" fmla="*/ 2147483647 h 696"/>
                <a:gd name="T80" fmla="*/ 2147483647 w 600"/>
                <a:gd name="T81" fmla="*/ 2147483647 h 696"/>
                <a:gd name="T82" fmla="*/ 2147483647 w 600"/>
                <a:gd name="T83" fmla="*/ 2147483647 h 696"/>
                <a:gd name="T84" fmla="*/ 2147483647 w 600"/>
                <a:gd name="T85" fmla="*/ 2147483647 h 696"/>
                <a:gd name="T86" fmla="*/ 2147483647 w 600"/>
                <a:gd name="T87" fmla="*/ 2147483647 h 696"/>
                <a:gd name="T88" fmla="*/ 2147483647 w 600"/>
                <a:gd name="T89" fmla="*/ 2147483647 h 696"/>
                <a:gd name="T90" fmla="*/ 2147483647 w 600"/>
                <a:gd name="T91" fmla="*/ 2147483647 h 696"/>
                <a:gd name="T92" fmla="*/ 2147483647 w 600"/>
                <a:gd name="T93" fmla="*/ 2147483647 h 696"/>
                <a:gd name="T94" fmla="*/ 2147483647 w 600"/>
                <a:gd name="T95" fmla="*/ 2147483647 h 696"/>
                <a:gd name="T96" fmla="*/ 2147483647 w 600"/>
                <a:gd name="T97" fmla="*/ 2147483647 h 696"/>
                <a:gd name="T98" fmla="*/ 2147483647 w 600"/>
                <a:gd name="T99" fmla="*/ 2147483647 h 696"/>
                <a:gd name="T100" fmla="*/ 2147483647 w 600"/>
                <a:gd name="T101" fmla="*/ 2147483647 h 696"/>
                <a:gd name="T102" fmla="*/ 2147483647 w 600"/>
                <a:gd name="T103" fmla="*/ 2147483647 h 696"/>
                <a:gd name="T104" fmla="*/ 2147483647 w 600"/>
                <a:gd name="T105" fmla="*/ 2147483647 h 696"/>
                <a:gd name="T106" fmla="*/ 2147483647 w 600"/>
                <a:gd name="T107" fmla="*/ 2147483647 h 696"/>
                <a:gd name="T108" fmla="*/ 2147483647 w 600"/>
                <a:gd name="T109" fmla="*/ 2147483647 h 696"/>
                <a:gd name="T110" fmla="*/ 2147483647 w 600"/>
                <a:gd name="T111" fmla="*/ 2147483647 h 696"/>
                <a:gd name="T112" fmla="*/ 2147483647 w 600"/>
                <a:gd name="T113" fmla="*/ 2147483647 h 696"/>
                <a:gd name="T114" fmla="*/ 2147483647 w 600"/>
                <a:gd name="T115" fmla="*/ 2147483647 h 696"/>
                <a:gd name="T116" fmla="*/ 2147483647 w 600"/>
                <a:gd name="T117" fmla="*/ 2147483647 h 696"/>
                <a:gd name="T118" fmla="*/ 0 w 600"/>
                <a:gd name="T119" fmla="*/ 2147483647 h 696"/>
                <a:gd name="T120" fmla="*/ 2147483647 w 600"/>
                <a:gd name="T121" fmla="*/ 2147483647 h 69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00"/>
                <a:gd name="T184" fmla="*/ 0 h 696"/>
                <a:gd name="T185" fmla="*/ 600 w 600"/>
                <a:gd name="T186" fmla="*/ 696 h 69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00" h="696">
                  <a:moveTo>
                    <a:pt x="24" y="180"/>
                  </a:moveTo>
                  <a:lnTo>
                    <a:pt x="36" y="180"/>
                  </a:lnTo>
                  <a:lnTo>
                    <a:pt x="42" y="186"/>
                  </a:lnTo>
                  <a:lnTo>
                    <a:pt x="42" y="198"/>
                  </a:lnTo>
                  <a:lnTo>
                    <a:pt x="36" y="204"/>
                  </a:lnTo>
                  <a:lnTo>
                    <a:pt x="36" y="228"/>
                  </a:lnTo>
                  <a:lnTo>
                    <a:pt x="42" y="240"/>
                  </a:lnTo>
                  <a:lnTo>
                    <a:pt x="48" y="246"/>
                  </a:lnTo>
                  <a:lnTo>
                    <a:pt x="66" y="246"/>
                  </a:lnTo>
                  <a:lnTo>
                    <a:pt x="66" y="234"/>
                  </a:lnTo>
                  <a:lnTo>
                    <a:pt x="78" y="234"/>
                  </a:lnTo>
                  <a:lnTo>
                    <a:pt x="84" y="228"/>
                  </a:lnTo>
                  <a:lnTo>
                    <a:pt x="90" y="228"/>
                  </a:lnTo>
                  <a:lnTo>
                    <a:pt x="102" y="234"/>
                  </a:lnTo>
                  <a:lnTo>
                    <a:pt x="102" y="264"/>
                  </a:lnTo>
                  <a:lnTo>
                    <a:pt x="96" y="270"/>
                  </a:lnTo>
                  <a:lnTo>
                    <a:pt x="102" y="276"/>
                  </a:lnTo>
                  <a:lnTo>
                    <a:pt x="108" y="288"/>
                  </a:lnTo>
                  <a:lnTo>
                    <a:pt x="108" y="300"/>
                  </a:lnTo>
                  <a:lnTo>
                    <a:pt x="102" y="312"/>
                  </a:lnTo>
                  <a:lnTo>
                    <a:pt x="90" y="324"/>
                  </a:lnTo>
                  <a:lnTo>
                    <a:pt x="102" y="324"/>
                  </a:lnTo>
                  <a:lnTo>
                    <a:pt x="108" y="330"/>
                  </a:lnTo>
                  <a:lnTo>
                    <a:pt x="108" y="342"/>
                  </a:lnTo>
                  <a:lnTo>
                    <a:pt x="84" y="390"/>
                  </a:lnTo>
                  <a:lnTo>
                    <a:pt x="84" y="402"/>
                  </a:lnTo>
                  <a:lnTo>
                    <a:pt x="102" y="402"/>
                  </a:lnTo>
                  <a:lnTo>
                    <a:pt x="126" y="390"/>
                  </a:lnTo>
                  <a:lnTo>
                    <a:pt x="132" y="384"/>
                  </a:lnTo>
                  <a:lnTo>
                    <a:pt x="132" y="378"/>
                  </a:lnTo>
                  <a:lnTo>
                    <a:pt x="144" y="366"/>
                  </a:lnTo>
                  <a:lnTo>
                    <a:pt x="150" y="354"/>
                  </a:lnTo>
                  <a:lnTo>
                    <a:pt x="156" y="348"/>
                  </a:lnTo>
                  <a:lnTo>
                    <a:pt x="168" y="348"/>
                  </a:lnTo>
                  <a:lnTo>
                    <a:pt x="174" y="354"/>
                  </a:lnTo>
                  <a:lnTo>
                    <a:pt x="198" y="366"/>
                  </a:lnTo>
                  <a:lnTo>
                    <a:pt x="216" y="366"/>
                  </a:lnTo>
                  <a:lnTo>
                    <a:pt x="234" y="348"/>
                  </a:lnTo>
                  <a:lnTo>
                    <a:pt x="234" y="336"/>
                  </a:lnTo>
                  <a:lnTo>
                    <a:pt x="240" y="330"/>
                  </a:lnTo>
                  <a:lnTo>
                    <a:pt x="258" y="330"/>
                  </a:lnTo>
                  <a:lnTo>
                    <a:pt x="264" y="336"/>
                  </a:lnTo>
                  <a:lnTo>
                    <a:pt x="276" y="342"/>
                  </a:lnTo>
                  <a:lnTo>
                    <a:pt x="300" y="342"/>
                  </a:lnTo>
                  <a:lnTo>
                    <a:pt x="306" y="348"/>
                  </a:lnTo>
                  <a:lnTo>
                    <a:pt x="306" y="360"/>
                  </a:lnTo>
                  <a:lnTo>
                    <a:pt x="318" y="372"/>
                  </a:lnTo>
                  <a:lnTo>
                    <a:pt x="336" y="384"/>
                  </a:lnTo>
                  <a:lnTo>
                    <a:pt x="348" y="390"/>
                  </a:lnTo>
                  <a:lnTo>
                    <a:pt x="366" y="408"/>
                  </a:lnTo>
                  <a:lnTo>
                    <a:pt x="372" y="450"/>
                  </a:lnTo>
                  <a:lnTo>
                    <a:pt x="372" y="462"/>
                  </a:lnTo>
                  <a:lnTo>
                    <a:pt x="384" y="486"/>
                  </a:lnTo>
                  <a:lnTo>
                    <a:pt x="420" y="522"/>
                  </a:lnTo>
                  <a:lnTo>
                    <a:pt x="420" y="528"/>
                  </a:lnTo>
                  <a:lnTo>
                    <a:pt x="426" y="534"/>
                  </a:lnTo>
                  <a:lnTo>
                    <a:pt x="426" y="546"/>
                  </a:lnTo>
                  <a:lnTo>
                    <a:pt x="432" y="540"/>
                  </a:lnTo>
                  <a:lnTo>
                    <a:pt x="432" y="546"/>
                  </a:lnTo>
                  <a:lnTo>
                    <a:pt x="444" y="558"/>
                  </a:lnTo>
                  <a:lnTo>
                    <a:pt x="432" y="582"/>
                  </a:lnTo>
                  <a:lnTo>
                    <a:pt x="426" y="588"/>
                  </a:lnTo>
                  <a:lnTo>
                    <a:pt x="426" y="594"/>
                  </a:lnTo>
                  <a:lnTo>
                    <a:pt x="438" y="606"/>
                  </a:lnTo>
                  <a:lnTo>
                    <a:pt x="450" y="612"/>
                  </a:lnTo>
                  <a:lnTo>
                    <a:pt x="456" y="618"/>
                  </a:lnTo>
                  <a:lnTo>
                    <a:pt x="456" y="630"/>
                  </a:lnTo>
                  <a:lnTo>
                    <a:pt x="450" y="636"/>
                  </a:lnTo>
                  <a:lnTo>
                    <a:pt x="444" y="648"/>
                  </a:lnTo>
                  <a:lnTo>
                    <a:pt x="432" y="654"/>
                  </a:lnTo>
                  <a:lnTo>
                    <a:pt x="426" y="660"/>
                  </a:lnTo>
                  <a:lnTo>
                    <a:pt x="426" y="672"/>
                  </a:lnTo>
                  <a:lnTo>
                    <a:pt x="450" y="672"/>
                  </a:lnTo>
                  <a:lnTo>
                    <a:pt x="456" y="678"/>
                  </a:lnTo>
                  <a:lnTo>
                    <a:pt x="462" y="678"/>
                  </a:lnTo>
                  <a:lnTo>
                    <a:pt x="462" y="684"/>
                  </a:lnTo>
                  <a:lnTo>
                    <a:pt x="474" y="696"/>
                  </a:lnTo>
                  <a:lnTo>
                    <a:pt x="486" y="696"/>
                  </a:lnTo>
                  <a:lnTo>
                    <a:pt x="492" y="690"/>
                  </a:lnTo>
                  <a:lnTo>
                    <a:pt x="492" y="678"/>
                  </a:lnTo>
                  <a:lnTo>
                    <a:pt x="480" y="666"/>
                  </a:lnTo>
                  <a:lnTo>
                    <a:pt x="498" y="654"/>
                  </a:lnTo>
                  <a:lnTo>
                    <a:pt x="510" y="642"/>
                  </a:lnTo>
                  <a:lnTo>
                    <a:pt x="546" y="654"/>
                  </a:lnTo>
                  <a:lnTo>
                    <a:pt x="558" y="642"/>
                  </a:lnTo>
                  <a:lnTo>
                    <a:pt x="582" y="648"/>
                  </a:lnTo>
                  <a:lnTo>
                    <a:pt x="588" y="648"/>
                  </a:lnTo>
                  <a:lnTo>
                    <a:pt x="600" y="636"/>
                  </a:lnTo>
                  <a:lnTo>
                    <a:pt x="600" y="630"/>
                  </a:lnTo>
                  <a:lnTo>
                    <a:pt x="588" y="618"/>
                  </a:lnTo>
                  <a:lnTo>
                    <a:pt x="582" y="618"/>
                  </a:lnTo>
                  <a:lnTo>
                    <a:pt x="600" y="582"/>
                  </a:lnTo>
                  <a:lnTo>
                    <a:pt x="594" y="582"/>
                  </a:lnTo>
                  <a:lnTo>
                    <a:pt x="588" y="576"/>
                  </a:lnTo>
                  <a:lnTo>
                    <a:pt x="564" y="564"/>
                  </a:lnTo>
                  <a:lnTo>
                    <a:pt x="540" y="540"/>
                  </a:lnTo>
                  <a:lnTo>
                    <a:pt x="546" y="540"/>
                  </a:lnTo>
                  <a:lnTo>
                    <a:pt x="552" y="534"/>
                  </a:lnTo>
                  <a:lnTo>
                    <a:pt x="558" y="534"/>
                  </a:lnTo>
                  <a:lnTo>
                    <a:pt x="564" y="528"/>
                  </a:lnTo>
                  <a:lnTo>
                    <a:pt x="564" y="516"/>
                  </a:lnTo>
                  <a:lnTo>
                    <a:pt x="558" y="510"/>
                  </a:lnTo>
                  <a:lnTo>
                    <a:pt x="546" y="504"/>
                  </a:lnTo>
                  <a:lnTo>
                    <a:pt x="540" y="498"/>
                  </a:lnTo>
                  <a:lnTo>
                    <a:pt x="528" y="498"/>
                  </a:lnTo>
                  <a:lnTo>
                    <a:pt x="516" y="486"/>
                  </a:lnTo>
                  <a:lnTo>
                    <a:pt x="504" y="462"/>
                  </a:lnTo>
                  <a:lnTo>
                    <a:pt x="498" y="456"/>
                  </a:lnTo>
                  <a:lnTo>
                    <a:pt x="498" y="450"/>
                  </a:lnTo>
                  <a:lnTo>
                    <a:pt x="480" y="450"/>
                  </a:lnTo>
                  <a:lnTo>
                    <a:pt x="474" y="432"/>
                  </a:lnTo>
                  <a:lnTo>
                    <a:pt x="456" y="414"/>
                  </a:lnTo>
                  <a:lnTo>
                    <a:pt x="438" y="402"/>
                  </a:lnTo>
                  <a:lnTo>
                    <a:pt x="426" y="378"/>
                  </a:lnTo>
                  <a:lnTo>
                    <a:pt x="426" y="354"/>
                  </a:lnTo>
                  <a:lnTo>
                    <a:pt x="420" y="354"/>
                  </a:lnTo>
                  <a:lnTo>
                    <a:pt x="414" y="348"/>
                  </a:lnTo>
                  <a:lnTo>
                    <a:pt x="402" y="342"/>
                  </a:lnTo>
                  <a:lnTo>
                    <a:pt x="390" y="342"/>
                  </a:lnTo>
                  <a:lnTo>
                    <a:pt x="384" y="336"/>
                  </a:lnTo>
                  <a:lnTo>
                    <a:pt x="384" y="306"/>
                  </a:lnTo>
                  <a:lnTo>
                    <a:pt x="372" y="306"/>
                  </a:lnTo>
                  <a:lnTo>
                    <a:pt x="366" y="300"/>
                  </a:lnTo>
                  <a:lnTo>
                    <a:pt x="354" y="294"/>
                  </a:lnTo>
                  <a:lnTo>
                    <a:pt x="342" y="282"/>
                  </a:lnTo>
                  <a:lnTo>
                    <a:pt x="306" y="264"/>
                  </a:lnTo>
                  <a:lnTo>
                    <a:pt x="300" y="258"/>
                  </a:lnTo>
                  <a:lnTo>
                    <a:pt x="288" y="252"/>
                  </a:lnTo>
                  <a:lnTo>
                    <a:pt x="288" y="234"/>
                  </a:lnTo>
                  <a:lnTo>
                    <a:pt x="282" y="228"/>
                  </a:lnTo>
                  <a:lnTo>
                    <a:pt x="306" y="228"/>
                  </a:lnTo>
                  <a:lnTo>
                    <a:pt x="312" y="234"/>
                  </a:lnTo>
                  <a:lnTo>
                    <a:pt x="330" y="234"/>
                  </a:lnTo>
                  <a:lnTo>
                    <a:pt x="336" y="228"/>
                  </a:lnTo>
                  <a:lnTo>
                    <a:pt x="342" y="216"/>
                  </a:lnTo>
                  <a:lnTo>
                    <a:pt x="354" y="210"/>
                  </a:lnTo>
                  <a:lnTo>
                    <a:pt x="360" y="198"/>
                  </a:lnTo>
                  <a:lnTo>
                    <a:pt x="360" y="186"/>
                  </a:lnTo>
                  <a:lnTo>
                    <a:pt x="348" y="180"/>
                  </a:lnTo>
                  <a:lnTo>
                    <a:pt x="330" y="174"/>
                  </a:lnTo>
                  <a:lnTo>
                    <a:pt x="306" y="162"/>
                  </a:lnTo>
                  <a:lnTo>
                    <a:pt x="306" y="156"/>
                  </a:lnTo>
                  <a:lnTo>
                    <a:pt x="312" y="150"/>
                  </a:lnTo>
                  <a:lnTo>
                    <a:pt x="318" y="150"/>
                  </a:lnTo>
                  <a:lnTo>
                    <a:pt x="294" y="126"/>
                  </a:lnTo>
                  <a:lnTo>
                    <a:pt x="282" y="120"/>
                  </a:lnTo>
                  <a:lnTo>
                    <a:pt x="270" y="120"/>
                  </a:lnTo>
                  <a:lnTo>
                    <a:pt x="264" y="132"/>
                  </a:lnTo>
                  <a:lnTo>
                    <a:pt x="264" y="138"/>
                  </a:lnTo>
                  <a:lnTo>
                    <a:pt x="258" y="150"/>
                  </a:lnTo>
                  <a:lnTo>
                    <a:pt x="252" y="156"/>
                  </a:lnTo>
                  <a:lnTo>
                    <a:pt x="240" y="144"/>
                  </a:lnTo>
                  <a:lnTo>
                    <a:pt x="240" y="138"/>
                  </a:lnTo>
                  <a:lnTo>
                    <a:pt x="222" y="138"/>
                  </a:lnTo>
                  <a:lnTo>
                    <a:pt x="216" y="126"/>
                  </a:lnTo>
                  <a:lnTo>
                    <a:pt x="198" y="108"/>
                  </a:lnTo>
                  <a:lnTo>
                    <a:pt x="186" y="84"/>
                  </a:lnTo>
                  <a:lnTo>
                    <a:pt x="186" y="54"/>
                  </a:lnTo>
                  <a:lnTo>
                    <a:pt x="180" y="54"/>
                  </a:lnTo>
                  <a:lnTo>
                    <a:pt x="174" y="60"/>
                  </a:lnTo>
                  <a:lnTo>
                    <a:pt x="168" y="48"/>
                  </a:lnTo>
                  <a:lnTo>
                    <a:pt x="156" y="42"/>
                  </a:lnTo>
                  <a:lnTo>
                    <a:pt x="150" y="30"/>
                  </a:lnTo>
                  <a:lnTo>
                    <a:pt x="144" y="24"/>
                  </a:lnTo>
                  <a:lnTo>
                    <a:pt x="138" y="12"/>
                  </a:lnTo>
                  <a:lnTo>
                    <a:pt x="132" y="6"/>
                  </a:lnTo>
                  <a:lnTo>
                    <a:pt x="96" y="0"/>
                  </a:lnTo>
                  <a:lnTo>
                    <a:pt x="90" y="6"/>
                  </a:lnTo>
                  <a:lnTo>
                    <a:pt x="90" y="48"/>
                  </a:lnTo>
                  <a:lnTo>
                    <a:pt x="114" y="72"/>
                  </a:lnTo>
                  <a:lnTo>
                    <a:pt x="114" y="108"/>
                  </a:lnTo>
                  <a:lnTo>
                    <a:pt x="72" y="108"/>
                  </a:lnTo>
                  <a:lnTo>
                    <a:pt x="72" y="84"/>
                  </a:lnTo>
                  <a:lnTo>
                    <a:pt x="36" y="102"/>
                  </a:lnTo>
                  <a:lnTo>
                    <a:pt x="36" y="114"/>
                  </a:lnTo>
                  <a:lnTo>
                    <a:pt x="30" y="126"/>
                  </a:lnTo>
                  <a:lnTo>
                    <a:pt x="36" y="132"/>
                  </a:lnTo>
                  <a:lnTo>
                    <a:pt x="30" y="138"/>
                  </a:lnTo>
                  <a:lnTo>
                    <a:pt x="18" y="138"/>
                  </a:lnTo>
                  <a:lnTo>
                    <a:pt x="0" y="156"/>
                  </a:lnTo>
                  <a:lnTo>
                    <a:pt x="0" y="168"/>
                  </a:lnTo>
                  <a:lnTo>
                    <a:pt x="6" y="168"/>
                  </a:lnTo>
                  <a:lnTo>
                    <a:pt x="12" y="174"/>
                  </a:lnTo>
                  <a:lnTo>
                    <a:pt x="24" y="18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5" name="Kyrgyzstan" descr="© INSCALE GmbH, 05.05.2010&#10;http://www.presentationload.com/">
              <a:extLst>
                <a:ext uri="{FF2B5EF4-FFF2-40B4-BE49-F238E27FC236}">
                  <a16:creationId xmlns:a16="http://schemas.microsoft.com/office/drawing/2014/main" id="{426603E1-395A-4DD7-4F98-21DAFDEB3A3A}"/>
                </a:ext>
              </a:extLst>
            </p:cNvPr>
            <p:cNvSpPr>
              <a:spLocks/>
            </p:cNvSpPr>
            <p:nvPr/>
          </p:nvSpPr>
          <p:spPr bwMode="gray">
            <a:xfrm>
              <a:off x="7772555" y="2745505"/>
              <a:ext cx="317179" cy="147526"/>
            </a:xfrm>
            <a:custGeom>
              <a:avLst/>
              <a:gdLst>
                <a:gd name="T0" fmla="*/ 2147483647 w 672"/>
                <a:gd name="T1" fmla="*/ 2147483647 h 312"/>
                <a:gd name="T2" fmla="*/ 2147483647 w 672"/>
                <a:gd name="T3" fmla="*/ 2147483647 h 312"/>
                <a:gd name="T4" fmla="*/ 2147483647 w 672"/>
                <a:gd name="T5" fmla="*/ 2147483647 h 312"/>
                <a:gd name="T6" fmla="*/ 2147483647 w 672"/>
                <a:gd name="T7" fmla="*/ 2147483647 h 312"/>
                <a:gd name="T8" fmla="*/ 2147483647 w 672"/>
                <a:gd name="T9" fmla="*/ 2147483647 h 312"/>
                <a:gd name="T10" fmla="*/ 2147483647 w 672"/>
                <a:gd name="T11" fmla="*/ 2147483647 h 312"/>
                <a:gd name="T12" fmla="*/ 2147483647 w 672"/>
                <a:gd name="T13" fmla="*/ 2147483647 h 312"/>
                <a:gd name="T14" fmla="*/ 2147483647 w 672"/>
                <a:gd name="T15" fmla="*/ 2147483647 h 312"/>
                <a:gd name="T16" fmla="*/ 2147483647 w 672"/>
                <a:gd name="T17" fmla="*/ 2147483647 h 312"/>
                <a:gd name="T18" fmla="*/ 2147483647 w 672"/>
                <a:gd name="T19" fmla="*/ 2147483647 h 312"/>
                <a:gd name="T20" fmla="*/ 2147483647 w 672"/>
                <a:gd name="T21" fmla="*/ 2147483647 h 312"/>
                <a:gd name="T22" fmla="*/ 2147483647 w 672"/>
                <a:gd name="T23" fmla="*/ 2147483647 h 312"/>
                <a:gd name="T24" fmla="*/ 0 w 672"/>
                <a:gd name="T25" fmla="*/ 2147483647 h 312"/>
                <a:gd name="T26" fmla="*/ 2147483647 w 672"/>
                <a:gd name="T27" fmla="*/ 2147483647 h 312"/>
                <a:gd name="T28" fmla="*/ 2147483647 w 672"/>
                <a:gd name="T29" fmla="*/ 2147483647 h 312"/>
                <a:gd name="T30" fmla="*/ 2147483647 w 672"/>
                <a:gd name="T31" fmla="*/ 2147483647 h 312"/>
                <a:gd name="T32" fmla="*/ 2147483647 w 672"/>
                <a:gd name="T33" fmla="*/ 2147483647 h 312"/>
                <a:gd name="T34" fmla="*/ 2147483647 w 672"/>
                <a:gd name="T35" fmla="*/ 2147483647 h 312"/>
                <a:gd name="T36" fmla="*/ 2147483647 w 672"/>
                <a:gd name="T37" fmla="*/ 2147483647 h 312"/>
                <a:gd name="T38" fmla="*/ 2147483647 w 672"/>
                <a:gd name="T39" fmla="*/ 2147483647 h 312"/>
                <a:gd name="T40" fmla="*/ 2147483647 w 672"/>
                <a:gd name="T41" fmla="*/ 2147483647 h 312"/>
                <a:gd name="T42" fmla="*/ 2147483647 w 672"/>
                <a:gd name="T43" fmla="*/ 2147483647 h 312"/>
                <a:gd name="T44" fmla="*/ 2147483647 w 672"/>
                <a:gd name="T45" fmla="*/ 2147483647 h 312"/>
                <a:gd name="T46" fmla="*/ 2147483647 w 672"/>
                <a:gd name="T47" fmla="*/ 2147483647 h 312"/>
                <a:gd name="T48" fmla="*/ 2147483647 w 672"/>
                <a:gd name="T49" fmla="*/ 2147483647 h 312"/>
                <a:gd name="T50" fmla="*/ 2147483647 w 672"/>
                <a:gd name="T51" fmla="*/ 2147483647 h 312"/>
                <a:gd name="T52" fmla="*/ 2147483647 w 672"/>
                <a:gd name="T53" fmla="*/ 2147483647 h 312"/>
                <a:gd name="T54" fmla="*/ 2147483647 w 672"/>
                <a:gd name="T55" fmla="*/ 2147483647 h 312"/>
                <a:gd name="T56" fmla="*/ 2147483647 w 672"/>
                <a:gd name="T57" fmla="*/ 2147483647 h 312"/>
                <a:gd name="T58" fmla="*/ 2147483647 w 672"/>
                <a:gd name="T59" fmla="*/ 2147483647 h 312"/>
                <a:gd name="T60" fmla="*/ 2147483647 w 672"/>
                <a:gd name="T61" fmla="*/ 2147483647 h 312"/>
                <a:gd name="T62" fmla="*/ 2147483647 w 672"/>
                <a:gd name="T63" fmla="*/ 2147483647 h 312"/>
                <a:gd name="T64" fmla="*/ 2147483647 w 672"/>
                <a:gd name="T65" fmla="*/ 2147483647 h 312"/>
                <a:gd name="T66" fmla="*/ 2147483647 w 672"/>
                <a:gd name="T67" fmla="*/ 2147483647 h 312"/>
                <a:gd name="T68" fmla="*/ 2147483647 w 672"/>
                <a:gd name="T69" fmla="*/ 2147483647 h 312"/>
                <a:gd name="T70" fmla="*/ 2147483647 w 672"/>
                <a:gd name="T71" fmla="*/ 2147483647 h 312"/>
                <a:gd name="T72" fmla="*/ 2147483647 w 672"/>
                <a:gd name="T73" fmla="*/ 2147483647 h 312"/>
                <a:gd name="T74" fmla="*/ 2147483647 w 672"/>
                <a:gd name="T75" fmla="*/ 2147483647 h 312"/>
                <a:gd name="T76" fmla="*/ 2147483647 w 672"/>
                <a:gd name="T77" fmla="*/ 0 h 312"/>
                <a:gd name="T78" fmla="*/ 2147483647 w 672"/>
                <a:gd name="T79" fmla="*/ 2147483647 h 312"/>
                <a:gd name="T80" fmla="*/ 2147483647 w 672"/>
                <a:gd name="T81" fmla="*/ 2147483647 h 312"/>
                <a:gd name="T82" fmla="*/ 2147483647 w 672"/>
                <a:gd name="T83" fmla="*/ 2147483647 h 312"/>
                <a:gd name="T84" fmla="*/ 2147483647 w 672"/>
                <a:gd name="T85" fmla="*/ 2147483647 h 312"/>
                <a:gd name="T86" fmla="*/ 2147483647 w 672"/>
                <a:gd name="T87" fmla="*/ 2147483647 h 312"/>
                <a:gd name="T88" fmla="*/ 2147483647 w 672"/>
                <a:gd name="T89" fmla="*/ 2147483647 h 31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72"/>
                <a:gd name="T136" fmla="*/ 0 h 312"/>
                <a:gd name="T137" fmla="*/ 672 w 672"/>
                <a:gd name="T138" fmla="*/ 312 h 31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72" h="312">
                  <a:moveTo>
                    <a:pt x="36" y="132"/>
                  </a:moveTo>
                  <a:lnTo>
                    <a:pt x="66" y="144"/>
                  </a:lnTo>
                  <a:lnTo>
                    <a:pt x="78" y="156"/>
                  </a:lnTo>
                  <a:lnTo>
                    <a:pt x="114" y="156"/>
                  </a:lnTo>
                  <a:lnTo>
                    <a:pt x="114" y="144"/>
                  </a:lnTo>
                  <a:lnTo>
                    <a:pt x="126" y="144"/>
                  </a:lnTo>
                  <a:lnTo>
                    <a:pt x="126" y="132"/>
                  </a:lnTo>
                  <a:lnTo>
                    <a:pt x="144" y="156"/>
                  </a:lnTo>
                  <a:lnTo>
                    <a:pt x="162" y="156"/>
                  </a:lnTo>
                  <a:lnTo>
                    <a:pt x="168" y="174"/>
                  </a:lnTo>
                  <a:lnTo>
                    <a:pt x="192" y="174"/>
                  </a:lnTo>
                  <a:lnTo>
                    <a:pt x="198" y="186"/>
                  </a:lnTo>
                  <a:lnTo>
                    <a:pt x="204" y="186"/>
                  </a:lnTo>
                  <a:lnTo>
                    <a:pt x="216" y="180"/>
                  </a:lnTo>
                  <a:lnTo>
                    <a:pt x="228" y="180"/>
                  </a:lnTo>
                  <a:lnTo>
                    <a:pt x="228" y="192"/>
                  </a:lnTo>
                  <a:lnTo>
                    <a:pt x="216" y="204"/>
                  </a:lnTo>
                  <a:lnTo>
                    <a:pt x="204" y="210"/>
                  </a:lnTo>
                  <a:lnTo>
                    <a:pt x="192" y="210"/>
                  </a:lnTo>
                  <a:lnTo>
                    <a:pt x="192" y="216"/>
                  </a:lnTo>
                  <a:lnTo>
                    <a:pt x="174" y="222"/>
                  </a:lnTo>
                  <a:lnTo>
                    <a:pt x="156" y="240"/>
                  </a:lnTo>
                  <a:lnTo>
                    <a:pt x="150" y="240"/>
                  </a:lnTo>
                  <a:lnTo>
                    <a:pt x="144" y="234"/>
                  </a:lnTo>
                  <a:lnTo>
                    <a:pt x="138" y="234"/>
                  </a:lnTo>
                  <a:lnTo>
                    <a:pt x="132" y="228"/>
                  </a:lnTo>
                  <a:lnTo>
                    <a:pt x="114" y="228"/>
                  </a:lnTo>
                  <a:lnTo>
                    <a:pt x="102" y="234"/>
                  </a:lnTo>
                  <a:lnTo>
                    <a:pt x="96" y="234"/>
                  </a:lnTo>
                  <a:lnTo>
                    <a:pt x="96" y="246"/>
                  </a:lnTo>
                  <a:lnTo>
                    <a:pt x="90" y="252"/>
                  </a:lnTo>
                  <a:lnTo>
                    <a:pt x="84" y="252"/>
                  </a:lnTo>
                  <a:lnTo>
                    <a:pt x="72" y="246"/>
                  </a:lnTo>
                  <a:lnTo>
                    <a:pt x="36" y="234"/>
                  </a:lnTo>
                  <a:lnTo>
                    <a:pt x="24" y="234"/>
                  </a:lnTo>
                  <a:lnTo>
                    <a:pt x="18" y="240"/>
                  </a:lnTo>
                  <a:lnTo>
                    <a:pt x="18" y="252"/>
                  </a:lnTo>
                  <a:lnTo>
                    <a:pt x="12" y="258"/>
                  </a:lnTo>
                  <a:lnTo>
                    <a:pt x="0" y="264"/>
                  </a:lnTo>
                  <a:lnTo>
                    <a:pt x="0" y="276"/>
                  </a:lnTo>
                  <a:lnTo>
                    <a:pt x="6" y="282"/>
                  </a:lnTo>
                  <a:lnTo>
                    <a:pt x="6" y="288"/>
                  </a:lnTo>
                  <a:lnTo>
                    <a:pt x="12" y="294"/>
                  </a:lnTo>
                  <a:lnTo>
                    <a:pt x="24" y="288"/>
                  </a:lnTo>
                  <a:lnTo>
                    <a:pt x="36" y="288"/>
                  </a:lnTo>
                  <a:lnTo>
                    <a:pt x="42" y="282"/>
                  </a:lnTo>
                  <a:lnTo>
                    <a:pt x="60" y="282"/>
                  </a:lnTo>
                  <a:lnTo>
                    <a:pt x="72" y="288"/>
                  </a:lnTo>
                  <a:lnTo>
                    <a:pt x="96" y="288"/>
                  </a:lnTo>
                  <a:lnTo>
                    <a:pt x="108" y="300"/>
                  </a:lnTo>
                  <a:lnTo>
                    <a:pt x="126" y="300"/>
                  </a:lnTo>
                  <a:lnTo>
                    <a:pt x="132" y="294"/>
                  </a:lnTo>
                  <a:lnTo>
                    <a:pt x="144" y="288"/>
                  </a:lnTo>
                  <a:lnTo>
                    <a:pt x="150" y="282"/>
                  </a:lnTo>
                  <a:lnTo>
                    <a:pt x="180" y="312"/>
                  </a:lnTo>
                  <a:lnTo>
                    <a:pt x="192" y="306"/>
                  </a:lnTo>
                  <a:lnTo>
                    <a:pt x="198" y="306"/>
                  </a:lnTo>
                  <a:lnTo>
                    <a:pt x="198" y="312"/>
                  </a:lnTo>
                  <a:lnTo>
                    <a:pt x="210" y="312"/>
                  </a:lnTo>
                  <a:lnTo>
                    <a:pt x="222" y="306"/>
                  </a:lnTo>
                  <a:lnTo>
                    <a:pt x="228" y="300"/>
                  </a:lnTo>
                  <a:lnTo>
                    <a:pt x="270" y="300"/>
                  </a:lnTo>
                  <a:lnTo>
                    <a:pt x="282" y="288"/>
                  </a:lnTo>
                  <a:lnTo>
                    <a:pt x="300" y="294"/>
                  </a:lnTo>
                  <a:lnTo>
                    <a:pt x="318" y="294"/>
                  </a:lnTo>
                  <a:lnTo>
                    <a:pt x="318" y="282"/>
                  </a:lnTo>
                  <a:lnTo>
                    <a:pt x="312" y="270"/>
                  </a:lnTo>
                  <a:lnTo>
                    <a:pt x="300" y="264"/>
                  </a:lnTo>
                  <a:lnTo>
                    <a:pt x="300" y="258"/>
                  </a:lnTo>
                  <a:lnTo>
                    <a:pt x="306" y="252"/>
                  </a:lnTo>
                  <a:lnTo>
                    <a:pt x="318" y="246"/>
                  </a:lnTo>
                  <a:lnTo>
                    <a:pt x="330" y="246"/>
                  </a:lnTo>
                  <a:lnTo>
                    <a:pt x="336" y="240"/>
                  </a:lnTo>
                  <a:lnTo>
                    <a:pt x="348" y="234"/>
                  </a:lnTo>
                  <a:lnTo>
                    <a:pt x="348" y="216"/>
                  </a:lnTo>
                  <a:lnTo>
                    <a:pt x="372" y="216"/>
                  </a:lnTo>
                  <a:lnTo>
                    <a:pt x="384" y="204"/>
                  </a:lnTo>
                  <a:lnTo>
                    <a:pt x="396" y="204"/>
                  </a:lnTo>
                  <a:lnTo>
                    <a:pt x="402" y="210"/>
                  </a:lnTo>
                  <a:lnTo>
                    <a:pt x="408" y="222"/>
                  </a:lnTo>
                  <a:lnTo>
                    <a:pt x="414" y="228"/>
                  </a:lnTo>
                  <a:lnTo>
                    <a:pt x="426" y="222"/>
                  </a:lnTo>
                  <a:lnTo>
                    <a:pt x="456" y="228"/>
                  </a:lnTo>
                  <a:lnTo>
                    <a:pt x="462" y="222"/>
                  </a:lnTo>
                  <a:lnTo>
                    <a:pt x="462" y="198"/>
                  </a:lnTo>
                  <a:lnTo>
                    <a:pt x="468" y="186"/>
                  </a:lnTo>
                  <a:lnTo>
                    <a:pt x="486" y="168"/>
                  </a:lnTo>
                  <a:lnTo>
                    <a:pt x="516" y="168"/>
                  </a:lnTo>
                  <a:lnTo>
                    <a:pt x="534" y="174"/>
                  </a:lnTo>
                  <a:lnTo>
                    <a:pt x="552" y="174"/>
                  </a:lnTo>
                  <a:lnTo>
                    <a:pt x="558" y="168"/>
                  </a:lnTo>
                  <a:lnTo>
                    <a:pt x="564" y="156"/>
                  </a:lnTo>
                  <a:lnTo>
                    <a:pt x="564" y="138"/>
                  </a:lnTo>
                  <a:lnTo>
                    <a:pt x="570" y="132"/>
                  </a:lnTo>
                  <a:lnTo>
                    <a:pt x="582" y="126"/>
                  </a:lnTo>
                  <a:lnTo>
                    <a:pt x="594" y="114"/>
                  </a:lnTo>
                  <a:lnTo>
                    <a:pt x="642" y="96"/>
                  </a:lnTo>
                  <a:lnTo>
                    <a:pt x="666" y="96"/>
                  </a:lnTo>
                  <a:lnTo>
                    <a:pt x="672" y="90"/>
                  </a:lnTo>
                  <a:lnTo>
                    <a:pt x="672" y="78"/>
                  </a:lnTo>
                  <a:lnTo>
                    <a:pt x="660" y="66"/>
                  </a:lnTo>
                  <a:lnTo>
                    <a:pt x="642" y="60"/>
                  </a:lnTo>
                  <a:lnTo>
                    <a:pt x="600" y="60"/>
                  </a:lnTo>
                  <a:lnTo>
                    <a:pt x="576" y="30"/>
                  </a:lnTo>
                  <a:lnTo>
                    <a:pt x="558" y="30"/>
                  </a:lnTo>
                  <a:lnTo>
                    <a:pt x="546" y="18"/>
                  </a:lnTo>
                  <a:lnTo>
                    <a:pt x="498" y="24"/>
                  </a:lnTo>
                  <a:lnTo>
                    <a:pt x="486" y="24"/>
                  </a:lnTo>
                  <a:lnTo>
                    <a:pt x="474" y="18"/>
                  </a:lnTo>
                  <a:lnTo>
                    <a:pt x="354" y="18"/>
                  </a:lnTo>
                  <a:lnTo>
                    <a:pt x="336" y="24"/>
                  </a:lnTo>
                  <a:lnTo>
                    <a:pt x="318" y="24"/>
                  </a:lnTo>
                  <a:lnTo>
                    <a:pt x="306" y="18"/>
                  </a:lnTo>
                  <a:lnTo>
                    <a:pt x="282" y="18"/>
                  </a:lnTo>
                  <a:lnTo>
                    <a:pt x="276" y="6"/>
                  </a:lnTo>
                  <a:lnTo>
                    <a:pt x="264" y="0"/>
                  </a:lnTo>
                  <a:lnTo>
                    <a:pt x="222" y="0"/>
                  </a:lnTo>
                  <a:lnTo>
                    <a:pt x="216" y="6"/>
                  </a:lnTo>
                  <a:lnTo>
                    <a:pt x="216" y="36"/>
                  </a:lnTo>
                  <a:lnTo>
                    <a:pt x="222" y="48"/>
                  </a:lnTo>
                  <a:lnTo>
                    <a:pt x="222" y="60"/>
                  </a:lnTo>
                  <a:lnTo>
                    <a:pt x="204" y="54"/>
                  </a:lnTo>
                  <a:lnTo>
                    <a:pt x="174" y="54"/>
                  </a:lnTo>
                  <a:lnTo>
                    <a:pt x="138" y="36"/>
                  </a:lnTo>
                  <a:lnTo>
                    <a:pt x="120" y="30"/>
                  </a:lnTo>
                  <a:lnTo>
                    <a:pt x="108" y="24"/>
                  </a:lnTo>
                  <a:lnTo>
                    <a:pt x="78" y="24"/>
                  </a:lnTo>
                  <a:lnTo>
                    <a:pt x="60" y="42"/>
                  </a:lnTo>
                  <a:lnTo>
                    <a:pt x="54" y="54"/>
                  </a:lnTo>
                  <a:lnTo>
                    <a:pt x="54" y="72"/>
                  </a:lnTo>
                  <a:lnTo>
                    <a:pt x="72" y="72"/>
                  </a:lnTo>
                  <a:lnTo>
                    <a:pt x="78" y="78"/>
                  </a:lnTo>
                  <a:lnTo>
                    <a:pt x="84" y="78"/>
                  </a:lnTo>
                  <a:lnTo>
                    <a:pt x="84" y="84"/>
                  </a:lnTo>
                  <a:lnTo>
                    <a:pt x="36" y="1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6" name="Kuwait" descr="© INSCALE GmbH, 05.05.2010&#10;http://www.presentationload.com/">
              <a:extLst>
                <a:ext uri="{FF2B5EF4-FFF2-40B4-BE49-F238E27FC236}">
                  <a16:creationId xmlns:a16="http://schemas.microsoft.com/office/drawing/2014/main" id="{AFF6DF7D-2258-9706-B7DD-2E8838228779}"/>
                </a:ext>
              </a:extLst>
            </p:cNvPr>
            <p:cNvSpPr>
              <a:spLocks/>
            </p:cNvSpPr>
            <p:nvPr/>
          </p:nvSpPr>
          <p:spPr bwMode="gray">
            <a:xfrm>
              <a:off x="7119755" y="3243405"/>
              <a:ext cx="64544" cy="57167"/>
            </a:xfrm>
            <a:custGeom>
              <a:avLst/>
              <a:gdLst>
                <a:gd name="T0" fmla="*/ 2147483647 w 138"/>
                <a:gd name="T1" fmla="*/ 0 h 120"/>
                <a:gd name="T2" fmla="*/ 2147483647 w 138"/>
                <a:gd name="T3" fmla="*/ 0 h 120"/>
                <a:gd name="T4" fmla="*/ 2147483647 w 138"/>
                <a:gd name="T5" fmla="*/ 2147483647 h 120"/>
                <a:gd name="T6" fmla="*/ 2147483647 w 138"/>
                <a:gd name="T7" fmla="*/ 2147483647 h 120"/>
                <a:gd name="T8" fmla="*/ 2147483647 w 138"/>
                <a:gd name="T9" fmla="*/ 2147483647 h 120"/>
                <a:gd name="T10" fmla="*/ 2147483647 w 138"/>
                <a:gd name="T11" fmla="*/ 2147483647 h 120"/>
                <a:gd name="T12" fmla="*/ 0 w 138"/>
                <a:gd name="T13" fmla="*/ 2147483647 h 120"/>
                <a:gd name="T14" fmla="*/ 2147483647 w 138"/>
                <a:gd name="T15" fmla="*/ 2147483647 h 120"/>
                <a:gd name="T16" fmla="*/ 2147483647 w 138"/>
                <a:gd name="T17" fmla="*/ 2147483647 h 120"/>
                <a:gd name="T18" fmla="*/ 2147483647 w 138"/>
                <a:gd name="T19" fmla="*/ 2147483647 h 120"/>
                <a:gd name="T20" fmla="*/ 2147483647 w 138"/>
                <a:gd name="T21" fmla="*/ 2147483647 h 120"/>
                <a:gd name="T22" fmla="*/ 2147483647 w 138"/>
                <a:gd name="T23" fmla="*/ 2147483647 h 120"/>
                <a:gd name="T24" fmla="*/ 2147483647 w 138"/>
                <a:gd name="T25" fmla="*/ 2147483647 h 120"/>
                <a:gd name="T26" fmla="*/ 2147483647 w 138"/>
                <a:gd name="T27" fmla="*/ 2147483647 h 120"/>
                <a:gd name="T28" fmla="*/ 2147483647 w 138"/>
                <a:gd name="T29" fmla="*/ 2147483647 h 120"/>
                <a:gd name="T30" fmla="*/ 2147483647 w 138"/>
                <a:gd name="T31" fmla="*/ 2147483647 h 120"/>
                <a:gd name="T32" fmla="*/ 2147483647 w 138"/>
                <a:gd name="T33" fmla="*/ 2147483647 h 120"/>
                <a:gd name="T34" fmla="*/ 2147483647 w 138"/>
                <a:gd name="T35" fmla="*/ 2147483647 h 120"/>
                <a:gd name="T36" fmla="*/ 2147483647 w 138"/>
                <a:gd name="T37" fmla="*/ 2147483647 h 120"/>
                <a:gd name="T38" fmla="*/ 2147483647 w 138"/>
                <a:gd name="T39" fmla="*/ 2147483647 h 120"/>
                <a:gd name="T40" fmla="*/ 2147483647 w 138"/>
                <a:gd name="T41" fmla="*/ 2147483647 h 120"/>
                <a:gd name="T42" fmla="*/ 2147483647 w 138"/>
                <a:gd name="T43" fmla="*/ 2147483647 h 120"/>
                <a:gd name="T44" fmla="*/ 2147483647 w 138"/>
                <a:gd name="T45" fmla="*/ 2147483647 h 120"/>
                <a:gd name="T46" fmla="*/ 2147483647 w 138"/>
                <a:gd name="T47" fmla="*/ 2147483647 h 120"/>
                <a:gd name="T48" fmla="*/ 2147483647 w 138"/>
                <a:gd name="T49" fmla="*/ 0 h 120"/>
                <a:gd name="T50" fmla="*/ 2147483647 w 138"/>
                <a:gd name="T51" fmla="*/ 0 h 12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8"/>
                <a:gd name="T79" fmla="*/ 0 h 120"/>
                <a:gd name="T80" fmla="*/ 138 w 138"/>
                <a:gd name="T81" fmla="*/ 120 h 12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8" h="120">
                  <a:moveTo>
                    <a:pt x="54" y="0"/>
                  </a:moveTo>
                  <a:lnTo>
                    <a:pt x="36" y="0"/>
                  </a:lnTo>
                  <a:lnTo>
                    <a:pt x="30" y="12"/>
                  </a:lnTo>
                  <a:lnTo>
                    <a:pt x="24" y="18"/>
                  </a:lnTo>
                  <a:lnTo>
                    <a:pt x="24" y="30"/>
                  </a:lnTo>
                  <a:lnTo>
                    <a:pt x="6" y="66"/>
                  </a:lnTo>
                  <a:lnTo>
                    <a:pt x="0" y="72"/>
                  </a:lnTo>
                  <a:lnTo>
                    <a:pt x="42" y="72"/>
                  </a:lnTo>
                  <a:lnTo>
                    <a:pt x="60" y="78"/>
                  </a:lnTo>
                  <a:lnTo>
                    <a:pt x="66" y="78"/>
                  </a:lnTo>
                  <a:lnTo>
                    <a:pt x="66" y="114"/>
                  </a:lnTo>
                  <a:lnTo>
                    <a:pt x="72" y="120"/>
                  </a:lnTo>
                  <a:lnTo>
                    <a:pt x="138" y="120"/>
                  </a:lnTo>
                  <a:lnTo>
                    <a:pt x="126" y="114"/>
                  </a:lnTo>
                  <a:lnTo>
                    <a:pt x="114" y="102"/>
                  </a:lnTo>
                  <a:lnTo>
                    <a:pt x="102" y="78"/>
                  </a:lnTo>
                  <a:lnTo>
                    <a:pt x="102" y="66"/>
                  </a:lnTo>
                  <a:lnTo>
                    <a:pt x="90" y="60"/>
                  </a:lnTo>
                  <a:lnTo>
                    <a:pt x="84" y="36"/>
                  </a:lnTo>
                  <a:lnTo>
                    <a:pt x="120" y="36"/>
                  </a:lnTo>
                  <a:lnTo>
                    <a:pt x="120" y="18"/>
                  </a:lnTo>
                  <a:lnTo>
                    <a:pt x="114" y="12"/>
                  </a:lnTo>
                  <a:lnTo>
                    <a:pt x="90" y="12"/>
                  </a:lnTo>
                  <a:lnTo>
                    <a:pt x="90" y="18"/>
                  </a:lnTo>
                  <a:lnTo>
                    <a:pt x="84" y="0"/>
                  </a:lnTo>
                  <a:lnTo>
                    <a:pt x="54"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7" name="Kosovo" descr="© INSCALE GmbH, 05.05.2010&#10;http://www.presentationload.com/">
              <a:extLst>
                <a:ext uri="{FF2B5EF4-FFF2-40B4-BE49-F238E27FC236}">
                  <a16:creationId xmlns:a16="http://schemas.microsoft.com/office/drawing/2014/main" id="{58D40656-8187-18CA-B88A-0CECE1F5EC61}"/>
                </a:ext>
              </a:extLst>
            </p:cNvPr>
            <p:cNvSpPr>
              <a:spLocks noEditPoints="1"/>
            </p:cNvSpPr>
            <p:nvPr/>
          </p:nvSpPr>
          <p:spPr bwMode="gray">
            <a:xfrm>
              <a:off x="6243597" y="2730380"/>
              <a:ext cx="60776" cy="61228"/>
            </a:xfrm>
            <a:custGeom>
              <a:avLst/>
              <a:gdLst/>
              <a:ahLst/>
              <a:cxnLst>
                <a:cxn ang="0">
                  <a:pos x="6" y="75"/>
                </a:cxn>
                <a:cxn ang="0">
                  <a:pos x="0" y="72"/>
                </a:cxn>
                <a:cxn ang="0">
                  <a:pos x="227" y="122"/>
                </a:cxn>
                <a:cxn ang="0">
                  <a:pos x="218" y="127"/>
                </a:cxn>
                <a:cxn ang="0">
                  <a:pos x="214" y="120"/>
                </a:cxn>
                <a:cxn ang="0">
                  <a:pos x="206" y="113"/>
                </a:cxn>
                <a:cxn ang="0">
                  <a:pos x="197" y="111"/>
                </a:cxn>
                <a:cxn ang="0">
                  <a:pos x="190" y="110"/>
                </a:cxn>
                <a:cxn ang="0">
                  <a:pos x="185" y="110"/>
                </a:cxn>
                <a:cxn ang="0">
                  <a:pos x="185" y="101"/>
                </a:cxn>
                <a:cxn ang="0">
                  <a:pos x="189" y="95"/>
                </a:cxn>
                <a:cxn ang="0">
                  <a:pos x="187" y="84"/>
                </a:cxn>
                <a:cxn ang="0">
                  <a:pos x="177" y="78"/>
                </a:cxn>
                <a:cxn ang="0">
                  <a:pos x="169" y="76"/>
                </a:cxn>
                <a:cxn ang="0">
                  <a:pos x="170" y="61"/>
                </a:cxn>
                <a:cxn ang="0">
                  <a:pos x="165" y="56"/>
                </a:cxn>
                <a:cxn ang="0">
                  <a:pos x="161" y="61"/>
                </a:cxn>
                <a:cxn ang="0">
                  <a:pos x="157" y="53"/>
                </a:cxn>
                <a:cxn ang="0">
                  <a:pos x="158" y="35"/>
                </a:cxn>
                <a:cxn ang="0">
                  <a:pos x="154" y="32"/>
                </a:cxn>
                <a:cxn ang="0">
                  <a:pos x="147" y="32"/>
                </a:cxn>
                <a:cxn ang="0">
                  <a:pos x="137" y="32"/>
                </a:cxn>
                <a:cxn ang="0">
                  <a:pos x="126" y="27"/>
                </a:cxn>
                <a:cxn ang="0">
                  <a:pos x="131" y="20"/>
                </a:cxn>
                <a:cxn ang="0">
                  <a:pos x="130" y="12"/>
                </a:cxn>
                <a:cxn ang="0">
                  <a:pos x="122" y="0"/>
                </a:cxn>
                <a:cxn ang="0">
                  <a:pos x="115" y="6"/>
                </a:cxn>
                <a:cxn ang="0">
                  <a:pos x="104" y="13"/>
                </a:cxn>
                <a:cxn ang="0">
                  <a:pos x="96" y="15"/>
                </a:cxn>
                <a:cxn ang="0">
                  <a:pos x="89" y="13"/>
                </a:cxn>
                <a:cxn ang="0">
                  <a:pos x="91" y="22"/>
                </a:cxn>
                <a:cxn ang="0">
                  <a:pos x="101" y="27"/>
                </a:cxn>
                <a:cxn ang="0">
                  <a:pos x="97" y="33"/>
                </a:cxn>
                <a:cxn ang="0">
                  <a:pos x="100" y="40"/>
                </a:cxn>
                <a:cxn ang="0">
                  <a:pos x="99" y="46"/>
                </a:cxn>
                <a:cxn ang="0">
                  <a:pos x="92" y="49"/>
                </a:cxn>
                <a:cxn ang="0">
                  <a:pos x="88" y="45"/>
                </a:cxn>
                <a:cxn ang="0">
                  <a:pos x="70" y="59"/>
                </a:cxn>
                <a:cxn ang="0">
                  <a:pos x="73" y="71"/>
                </a:cxn>
                <a:cxn ang="0">
                  <a:pos x="45" y="74"/>
                </a:cxn>
                <a:cxn ang="0">
                  <a:pos x="14" y="72"/>
                </a:cxn>
                <a:cxn ang="0">
                  <a:pos x="6" y="75"/>
                </a:cxn>
                <a:cxn ang="0">
                  <a:pos x="6" y="141"/>
                </a:cxn>
                <a:cxn ang="0">
                  <a:pos x="14" y="155"/>
                </a:cxn>
                <a:cxn ang="0">
                  <a:pos x="27" y="173"/>
                </a:cxn>
                <a:cxn ang="0">
                  <a:pos x="50" y="175"/>
                </a:cxn>
                <a:cxn ang="0">
                  <a:pos x="60" y="211"/>
                </a:cxn>
                <a:cxn ang="0">
                  <a:pos x="60" y="237"/>
                </a:cxn>
                <a:cxn ang="0">
                  <a:pos x="92" y="226"/>
                </a:cxn>
                <a:cxn ang="0">
                  <a:pos x="138" y="205"/>
                </a:cxn>
                <a:cxn ang="0">
                  <a:pos x="146" y="184"/>
                </a:cxn>
                <a:cxn ang="0">
                  <a:pos x="189" y="173"/>
                </a:cxn>
                <a:cxn ang="0">
                  <a:pos x="209" y="163"/>
                </a:cxn>
                <a:cxn ang="0">
                  <a:pos x="217" y="156"/>
                </a:cxn>
                <a:cxn ang="0">
                  <a:pos x="225" y="144"/>
                </a:cxn>
                <a:cxn ang="0">
                  <a:pos x="228" y="137"/>
                </a:cxn>
                <a:cxn ang="0">
                  <a:pos x="232" y="129"/>
                </a:cxn>
              </a:cxnLst>
              <a:rect l="0" t="0" r="r" b="b"/>
              <a:pathLst>
                <a:path w="232" h="237">
                  <a:moveTo>
                    <a:pt x="0" y="72"/>
                  </a:moveTo>
                  <a:cubicBezTo>
                    <a:pt x="1" y="72"/>
                    <a:pt x="2" y="73"/>
                    <a:pt x="6" y="75"/>
                  </a:cubicBezTo>
                  <a:cubicBezTo>
                    <a:pt x="6" y="66"/>
                    <a:pt x="6" y="66"/>
                    <a:pt x="6" y="66"/>
                  </a:cubicBezTo>
                  <a:lnTo>
                    <a:pt x="0" y="72"/>
                  </a:lnTo>
                  <a:close/>
                  <a:moveTo>
                    <a:pt x="231" y="124"/>
                  </a:moveTo>
                  <a:cubicBezTo>
                    <a:pt x="227" y="122"/>
                    <a:pt x="227" y="122"/>
                    <a:pt x="227" y="122"/>
                  </a:cubicBezTo>
                  <a:cubicBezTo>
                    <a:pt x="223" y="124"/>
                    <a:pt x="223" y="124"/>
                    <a:pt x="223" y="124"/>
                  </a:cubicBezTo>
                  <a:cubicBezTo>
                    <a:pt x="218" y="127"/>
                    <a:pt x="218" y="127"/>
                    <a:pt x="218" y="127"/>
                  </a:cubicBezTo>
                  <a:cubicBezTo>
                    <a:pt x="216" y="124"/>
                    <a:pt x="216" y="124"/>
                    <a:pt x="216" y="124"/>
                  </a:cubicBezTo>
                  <a:cubicBezTo>
                    <a:pt x="214" y="120"/>
                    <a:pt x="214" y="120"/>
                    <a:pt x="214" y="120"/>
                  </a:cubicBezTo>
                  <a:cubicBezTo>
                    <a:pt x="210" y="117"/>
                    <a:pt x="210" y="117"/>
                    <a:pt x="210" y="117"/>
                  </a:cubicBezTo>
                  <a:cubicBezTo>
                    <a:pt x="206" y="113"/>
                    <a:pt x="206" y="113"/>
                    <a:pt x="206" y="113"/>
                  </a:cubicBezTo>
                  <a:cubicBezTo>
                    <a:pt x="202" y="113"/>
                    <a:pt x="202" y="113"/>
                    <a:pt x="202" y="113"/>
                  </a:cubicBezTo>
                  <a:cubicBezTo>
                    <a:pt x="197" y="111"/>
                    <a:pt x="197" y="111"/>
                    <a:pt x="197" y="111"/>
                  </a:cubicBezTo>
                  <a:cubicBezTo>
                    <a:pt x="195" y="113"/>
                    <a:pt x="195" y="113"/>
                    <a:pt x="195" y="113"/>
                  </a:cubicBezTo>
                  <a:cubicBezTo>
                    <a:pt x="190" y="110"/>
                    <a:pt x="190" y="110"/>
                    <a:pt x="190" y="110"/>
                  </a:cubicBezTo>
                  <a:cubicBezTo>
                    <a:pt x="186" y="111"/>
                    <a:pt x="186" y="111"/>
                    <a:pt x="186" y="111"/>
                  </a:cubicBezTo>
                  <a:cubicBezTo>
                    <a:pt x="185" y="110"/>
                    <a:pt x="185" y="110"/>
                    <a:pt x="185" y="110"/>
                  </a:cubicBezTo>
                  <a:cubicBezTo>
                    <a:pt x="187" y="106"/>
                    <a:pt x="187" y="106"/>
                    <a:pt x="187" y="106"/>
                  </a:cubicBezTo>
                  <a:cubicBezTo>
                    <a:pt x="185" y="101"/>
                    <a:pt x="185" y="101"/>
                    <a:pt x="185" y="101"/>
                  </a:cubicBezTo>
                  <a:cubicBezTo>
                    <a:pt x="189" y="100"/>
                    <a:pt x="189" y="100"/>
                    <a:pt x="189" y="100"/>
                  </a:cubicBezTo>
                  <a:cubicBezTo>
                    <a:pt x="189" y="95"/>
                    <a:pt x="189" y="95"/>
                    <a:pt x="189" y="95"/>
                  </a:cubicBezTo>
                  <a:cubicBezTo>
                    <a:pt x="191" y="85"/>
                    <a:pt x="191" y="85"/>
                    <a:pt x="191" y="85"/>
                  </a:cubicBezTo>
                  <a:cubicBezTo>
                    <a:pt x="187" y="84"/>
                    <a:pt x="187" y="84"/>
                    <a:pt x="187" y="84"/>
                  </a:cubicBezTo>
                  <a:cubicBezTo>
                    <a:pt x="182" y="80"/>
                    <a:pt x="182" y="80"/>
                    <a:pt x="182" y="80"/>
                  </a:cubicBezTo>
                  <a:cubicBezTo>
                    <a:pt x="177" y="78"/>
                    <a:pt x="177" y="78"/>
                    <a:pt x="177" y="78"/>
                  </a:cubicBezTo>
                  <a:cubicBezTo>
                    <a:pt x="172" y="78"/>
                    <a:pt x="172" y="78"/>
                    <a:pt x="172" y="78"/>
                  </a:cubicBezTo>
                  <a:cubicBezTo>
                    <a:pt x="169" y="76"/>
                    <a:pt x="169" y="76"/>
                    <a:pt x="169" y="76"/>
                  </a:cubicBezTo>
                  <a:cubicBezTo>
                    <a:pt x="169" y="71"/>
                    <a:pt x="169" y="71"/>
                    <a:pt x="169" y="71"/>
                  </a:cubicBezTo>
                  <a:cubicBezTo>
                    <a:pt x="170" y="61"/>
                    <a:pt x="170" y="61"/>
                    <a:pt x="170" y="61"/>
                  </a:cubicBezTo>
                  <a:cubicBezTo>
                    <a:pt x="167" y="57"/>
                    <a:pt x="167" y="57"/>
                    <a:pt x="167" y="57"/>
                  </a:cubicBezTo>
                  <a:cubicBezTo>
                    <a:pt x="165" y="56"/>
                    <a:pt x="165" y="56"/>
                    <a:pt x="165" y="56"/>
                  </a:cubicBezTo>
                  <a:cubicBezTo>
                    <a:pt x="163" y="59"/>
                    <a:pt x="163" y="59"/>
                    <a:pt x="163" y="59"/>
                  </a:cubicBezTo>
                  <a:cubicBezTo>
                    <a:pt x="161" y="61"/>
                    <a:pt x="161" y="61"/>
                    <a:pt x="161" y="61"/>
                  </a:cubicBezTo>
                  <a:cubicBezTo>
                    <a:pt x="158" y="60"/>
                    <a:pt x="158" y="60"/>
                    <a:pt x="158" y="60"/>
                  </a:cubicBezTo>
                  <a:cubicBezTo>
                    <a:pt x="157" y="53"/>
                    <a:pt x="157" y="53"/>
                    <a:pt x="157" y="53"/>
                  </a:cubicBezTo>
                  <a:cubicBezTo>
                    <a:pt x="159" y="36"/>
                    <a:pt x="159" y="36"/>
                    <a:pt x="159" y="36"/>
                  </a:cubicBezTo>
                  <a:cubicBezTo>
                    <a:pt x="158" y="35"/>
                    <a:pt x="158" y="35"/>
                    <a:pt x="158" y="35"/>
                  </a:cubicBezTo>
                  <a:cubicBezTo>
                    <a:pt x="151" y="36"/>
                    <a:pt x="151" y="36"/>
                    <a:pt x="151" y="36"/>
                  </a:cubicBezTo>
                  <a:cubicBezTo>
                    <a:pt x="154" y="32"/>
                    <a:pt x="154" y="32"/>
                    <a:pt x="154" y="32"/>
                  </a:cubicBezTo>
                  <a:cubicBezTo>
                    <a:pt x="152" y="29"/>
                    <a:pt x="152" y="29"/>
                    <a:pt x="152" y="29"/>
                  </a:cubicBezTo>
                  <a:cubicBezTo>
                    <a:pt x="147" y="32"/>
                    <a:pt x="147" y="32"/>
                    <a:pt x="147" y="32"/>
                  </a:cubicBezTo>
                  <a:cubicBezTo>
                    <a:pt x="142" y="30"/>
                    <a:pt x="142" y="30"/>
                    <a:pt x="142" y="30"/>
                  </a:cubicBezTo>
                  <a:cubicBezTo>
                    <a:pt x="137" y="32"/>
                    <a:pt x="137" y="32"/>
                    <a:pt x="137" y="32"/>
                  </a:cubicBezTo>
                  <a:cubicBezTo>
                    <a:pt x="132" y="28"/>
                    <a:pt x="132" y="28"/>
                    <a:pt x="132" y="28"/>
                  </a:cubicBezTo>
                  <a:cubicBezTo>
                    <a:pt x="126" y="27"/>
                    <a:pt x="126" y="27"/>
                    <a:pt x="126" y="27"/>
                  </a:cubicBezTo>
                  <a:cubicBezTo>
                    <a:pt x="125" y="24"/>
                    <a:pt x="125" y="24"/>
                    <a:pt x="125" y="24"/>
                  </a:cubicBezTo>
                  <a:cubicBezTo>
                    <a:pt x="131" y="20"/>
                    <a:pt x="131" y="20"/>
                    <a:pt x="131" y="20"/>
                  </a:cubicBezTo>
                  <a:cubicBezTo>
                    <a:pt x="131" y="17"/>
                    <a:pt x="131" y="17"/>
                    <a:pt x="131" y="17"/>
                  </a:cubicBezTo>
                  <a:cubicBezTo>
                    <a:pt x="130" y="12"/>
                    <a:pt x="130" y="12"/>
                    <a:pt x="130" y="12"/>
                  </a:cubicBezTo>
                  <a:cubicBezTo>
                    <a:pt x="126" y="5"/>
                    <a:pt x="126" y="5"/>
                    <a:pt x="126" y="5"/>
                  </a:cubicBezTo>
                  <a:cubicBezTo>
                    <a:pt x="122" y="0"/>
                    <a:pt x="122" y="0"/>
                    <a:pt x="122" y="0"/>
                  </a:cubicBezTo>
                  <a:cubicBezTo>
                    <a:pt x="116" y="2"/>
                    <a:pt x="116" y="2"/>
                    <a:pt x="116" y="2"/>
                  </a:cubicBezTo>
                  <a:cubicBezTo>
                    <a:pt x="115" y="6"/>
                    <a:pt x="115" y="6"/>
                    <a:pt x="115" y="6"/>
                  </a:cubicBezTo>
                  <a:cubicBezTo>
                    <a:pt x="112" y="8"/>
                    <a:pt x="112" y="8"/>
                    <a:pt x="112" y="8"/>
                  </a:cubicBezTo>
                  <a:cubicBezTo>
                    <a:pt x="104" y="13"/>
                    <a:pt x="104" y="13"/>
                    <a:pt x="104" y="13"/>
                  </a:cubicBezTo>
                  <a:cubicBezTo>
                    <a:pt x="100" y="16"/>
                    <a:pt x="100" y="16"/>
                    <a:pt x="100" y="16"/>
                  </a:cubicBezTo>
                  <a:cubicBezTo>
                    <a:pt x="96" y="15"/>
                    <a:pt x="96" y="15"/>
                    <a:pt x="96" y="15"/>
                  </a:cubicBezTo>
                  <a:cubicBezTo>
                    <a:pt x="92" y="17"/>
                    <a:pt x="92" y="17"/>
                    <a:pt x="92" y="17"/>
                  </a:cubicBezTo>
                  <a:cubicBezTo>
                    <a:pt x="89" y="13"/>
                    <a:pt x="89" y="13"/>
                    <a:pt x="89" y="13"/>
                  </a:cubicBezTo>
                  <a:cubicBezTo>
                    <a:pt x="88" y="16"/>
                    <a:pt x="88" y="16"/>
                    <a:pt x="88" y="16"/>
                  </a:cubicBezTo>
                  <a:cubicBezTo>
                    <a:pt x="91" y="22"/>
                    <a:pt x="91" y="22"/>
                    <a:pt x="91" y="22"/>
                  </a:cubicBezTo>
                  <a:cubicBezTo>
                    <a:pt x="99" y="24"/>
                    <a:pt x="99" y="24"/>
                    <a:pt x="99" y="24"/>
                  </a:cubicBezTo>
                  <a:cubicBezTo>
                    <a:pt x="101" y="27"/>
                    <a:pt x="101" y="27"/>
                    <a:pt x="101" y="27"/>
                  </a:cubicBezTo>
                  <a:cubicBezTo>
                    <a:pt x="97" y="30"/>
                    <a:pt x="97" y="30"/>
                    <a:pt x="97" y="30"/>
                  </a:cubicBezTo>
                  <a:cubicBezTo>
                    <a:pt x="97" y="33"/>
                    <a:pt x="97" y="33"/>
                    <a:pt x="97" y="33"/>
                  </a:cubicBezTo>
                  <a:cubicBezTo>
                    <a:pt x="101" y="35"/>
                    <a:pt x="101" y="35"/>
                    <a:pt x="101" y="35"/>
                  </a:cubicBezTo>
                  <a:cubicBezTo>
                    <a:pt x="100" y="40"/>
                    <a:pt x="100" y="40"/>
                    <a:pt x="100" y="40"/>
                  </a:cubicBezTo>
                  <a:cubicBezTo>
                    <a:pt x="97" y="42"/>
                    <a:pt x="97" y="42"/>
                    <a:pt x="97" y="42"/>
                  </a:cubicBezTo>
                  <a:cubicBezTo>
                    <a:pt x="99" y="46"/>
                    <a:pt x="99" y="46"/>
                    <a:pt x="99" y="46"/>
                  </a:cubicBezTo>
                  <a:cubicBezTo>
                    <a:pt x="96" y="47"/>
                    <a:pt x="96" y="47"/>
                    <a:pt x="96" y="47"/>
                  </a:cubicBezTo>
                  <a:cubicBezTo>
                    <a:pt x="92" y="49"/>
                    <a:pt x="92" y="49"/>
                    <a:pt x="92" y="49"/>
                  </a:cubicBezTo>
                  <a:cubicBezTo>
                    <a:pt x="91" y="44"/>
                    <a:pt x="91" y="44"/>
                    <a:pt x="91" y="44"/>
                  </a:cubicBezTo>
                  <a:cubicBezTo>
                    <a:pt x="88" y="45"/>
                    <a:pt x="88" y="45"/>
                    <a:pt x="88" y="45"/>
                  </a:cubicBezTo>
                  <a:cubicBezTo>
                    <a:pt x="78" y="53"/>
                    <a:pt x="78" y="53"/>
                    <a:pt x="78" y="53"/>
                  </a:cubicBezTo>
                  <a:cubicBezTo>
                    <a:pt x="70" y="59"/>
                    <a:pt x="70" y="59"/>
                    <a:pt x="70" y="59"/>
                  </a:cubicBezTo>
                  <a:cubicBezTo>
                    <a:pt x="72" y="65"/>
                    <a:pt x="72" y="65"/>
                    <a:pt x="72" y="65"/>
                  </a:cubicBezTo>
                  <a:cubicBezTo>
                    <a:pt x="73" y="71"/>
                    <a:pt x="73" y="71"/>
                    <a:pt x="73" y="71"/>
                  </a:cubicBezTo>
                  <a:cubicBezTo>
                    <a:pt x="63" y="74"/>
                    <a:pt x="63" y="74"/>
                    <a:pt x="63" y="74"/>
                  </a:cubicBezTo>
                  <a:cubicBezTo>
                    <a:pt x="45" y="74"/>
                    <a:pt x="45" y="74"/>
                    <a:pt x="45" y="74"/>
                  </a:cubicBezTo>
                  <a:cubicBezTo>
                    <a:pt x="32" y="75"/>
                    <a:pt x="32" y="75"/>
                    <a:pt x="32" y="75"/>
                  </a:cubicBezTo>
                  <a:cubicBezTo>
                    <a:pt x="14" y="72"/>
                    <a:pt x="14" y="72"/>
                    <a:pt x="14" y="72"/>
                  </a:cubicBezTo>
                  <a:cubicBezTo>
                    <a:pt x="9" y="77"/>
                    <a:pt x="9" y="77"/>
                    <a:pt x="9" y="77"/>
                  </a:cubicBezTo>
                  <a:cubicBezTo>
                    <a:pt x="8" y="76"/>
                    <a:pt x="7" y="76"/>
                    <a:pt x="6" y="75"/>
                  </a:cubicBezTo>
                  <a:cubicBezTo>
                    <a:pt x="6" y="116"/>
                    <a:pt x="6" y="116"/>
                    <a:pt x="6" y="116"/>
                  </a:cubicBezTo>
                  <a:cubicBezTo>
                    <a:pt x="6" y="141"/>
                    <a:pt x="6" y="141"/>
                    <a:pt x="6" y="141"/>
                  </a:cubicBezTo>
                  <a:cubicBezTo>
                    <a:pt x="14" y="153"/>
                    <a:pt x="14" y="153"/>
                    <a:pt x="14" y="153"/>
                  </a:cubicBezTo>
                  <a:cubicBezTo>
                    <a:pt x="14" y="154"/>
                    <a:pt x="14" y="155"/>
                    <a:pt x="14" y="155"/>
                  </a:cubicBezTo>
                  <a:cubicBezTo>
                    <a:pt x="14" y="155"/>
                    <a:pt x="15" y="155"/>
                    <a:pt x="16" y="156"/>
                  </a:cubicBezTo>
                  <a:cubicBezTo>
                    <a:pt x="27" y="173"/>
                    <a:pt x="27" y="173"/>
                    <a:pt x="27" y="173"/>
                  </a:cubicBezTo>
                  <a:cubicBezTo>
                    <a:pt x="48" y="173"/>
                    <a:pt x="48" y="173"/>
                    <a:pt x="48" y="173"/>
                  </a:cubicBezTo>
                  <a:cubicBezTo>
                    <a:pt x="48" y="173"/>
                    <a:pt x="49" y="174"/>
                    <a:pt x="50" y="175"/>
                  </a:cubicBezTo>
                  <a:cubicBezTo>
                    <a:pt x="59" y="201"/>
                    <a:pt x="59" y="201"/>
                    <a:pt x="59" y="201"/>
                  </a:cubicBezTo>
                  <a:cubicBezTo>
                    <a:pt x="59" y="205"/>
                    <a:pt x="60" y="208"/>
                    <a:pt x="60" y="211"/>
                  </a:cubicBezTo>
                  <a:cubicBezTo>
                    <a:pt x="60" y="229"/>
                    <a:pt x="60" y="229"/>
                    <a:pt x="60" y="229"/>
                  </a:cubicBezTo>
                  <a:cubicBezTo>
                    <a:pt x="60" y="237"/>
                    <a:pt x="60" y="237"/>
                    <a:pt x="60" y="237"/>
                  </a:cubicBezTo>
                  <a:cubicBezTo>
                    <a:pt x="76" y="232"/>
                    <a:pt x="76" y="232"/>
                    <a:pt x="76" y="232"/>
                  </a:cubicBezTo>
                  <a:cubicBezTo>
                    <a:pt x="92" y="226"/>
                    <a:pt x="92" y="226"/>
                    <a:pt x="92" y="226"/>
                  </a:cubicBezTo>
                  <a:cubicBezTo>
                    <a:pt x="103" y="205"/>
                    <a:pt x="103" y="205"/>
                    <a:pt x="103" y="205"/>
                  </a:cubicBezTo>
                  <a:cubicBezTo>
                    <a:pt x="138" y="205"/>
                    <a:pt x="138" y="205"/>
                    <a:pt x="138" y="205"/>
                  </a:cubicBezTo>
                  <a:cubicBezTo>
                    <a:pt x="146" y="205"/>
                    <a:pt x="146" y="205"/>
                    <a:pt x="146" y="205"/>
                  </a:cubicBezTo>
                  <a:cubicBezTo>
                    <a:pt x="146" y="184"/>
                    <a:pt x="146" y="184"/>
                    <a:pt x="146" y="184"/>
                  </a:cubicBezTo>
                  <a:cubicBezTo>
                    <a:pt x="178" y="184"/>
                    <a:pt x="178" y="184"/>
                    <a:pt x="178" y="184"/>
                  </a:cubicBezTo>
                  <a:cubicBezTo>
                    <a:pt x="189" y="173"/>
                    <a:pt x="189" y="173"/>
                    <a:pt x="189" y="173"/>
                  </a:cubicBezTo>
                  <a:cubicBezTo>
                    <a:pt x="210" y="170"/>
                    <a:pt x="210" y="170"/>
                    <a:pt x="210" y="170"/>
                  </a:cubicBezTo>
                  <a:cubicBezTo>
                    <a:pt x="209" y="163"/>
                    <a:pt x="209" y="163"/>
                    <a:pt x="209" y="163"/>
                  </a:cubicBezTo>
                  <a:cubicBezTo>
                    <a:pt x="213" y="159"/>
                    <a:pt x="213" y="159"/>
                    <a:pt x="213" y="159"/>
                  </a:cubicBezTo>
                  <a:cubicBezTo>
                    <a:pt x="217" y="156"/>
                    <a:pt x="217" y="156"/>
                    <a:pt x="217" y="156"/>
                  </a:cubicBezTo>
                  <a:cubicBezTo>
                    <a:pt x="219" y="147"/>
                    <a:pt x="219" y="147"/>
                    <a:pt x="219" y="147"/>
                  </a:cubicBezTo>
                  <a:cubicBezTo>
                    <a:pt x="225" y="144"/>
                    <a:pt x="225" y="144"/>
                    <a:pt x="225" y="144"/>
                  </a:cubicBezTo>
                  <a:cubicBezTo>
                    <a:pt x="225" y="141"/>
                    <a:pt x="225" y="141"/>
                    <a:pt x="225" y="141"/>
                  </a:cubicBezTo>
                  <a:cubicBezTo>
                    <a:pt x="228" y="137"/>
                    <a:pt x="228" y="137"/>
                    <a:pt x="228" y="137"/>
                  </a:cubicBezTo>
                  <a:cubicBezTo>
                    <a:pt x="229" y="133"/>
                    <a:pt x="229" y="133"/>
                    <a:pt x="229" y="133"/>
                  </a:cubicBezTo>
                  <a:cubicBezTo>
                    <a:pt x="232" y="129"/>
                    <a:pt x="232" y="129"/>
                    <a:pt x="232" y="129"/>
                  </a:cubicBezTo>
                  <a:cubicBezTo>
                    <a:pt x="231" y="124"/>
                    <a:pt x="231" y="124"/>
                    <a:pt x="231" y="124"/>
                  </a:cubicBez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8" name="Korea, South" descr="© INSCALE GmbH, 05.05.2010&#10;http://www.presentationload.com/">
              <a:extLst>
                <a:ext uri="{FF2B5EF4-FFF2-40B4-BE49-F238E27FC236}">
                  <a16:creationId xmlns:a16="http://schemas.microsoft.com/office/drawing/2014/main" id="{231E27EB-CBCA-8A1A-1719-DB1BFBD83B86}"/>
                </a:ext>
              </a:extLst>
            </p:cNvPr>
            <p:cNvSpPr>
              <a:spLocks noEditPoints="1"/>
            </p:cNvSpPr>
            <p:nvPr/>
          </p:nvSpPr>
          <p:spPr bwMode="gray">
            <a:xfrm>
              <a:off x="9581591" y="2920692"/>
              <a:ext cx="129085" cy="201004"/>
            </a:xfrm>
            <a:custGeom>
              <a:avLst/>
              <a:gdLst>
                <a:gd name="T0" fmla="*/ 2147483647 w 276"/>
                <a:gd name="T1" fmla="*/ 2147483647 h 426"/>
                <a:gd name="T2" fmla="*/ 2147483647 w 276"/>
                <a:gd name="T3" fmla="*/ 2147483647 h 426"/>
                <a:gd name="T4" fmla="*/ 2147483647 w 276"/>
                <a:gd name="T5" fmla="*/ 2147483647 h 426"/>
                <a:gd name="T6" fmla="*/ 2147483647 w 276"/>
                <a:gd name="T7" fmla="*/ 2147483647 h 426"/>
                <a:gd name="T8" fmla="*/ 2147483647 w 276"/>
                <a:gd name="T9" fmla="*/ 2147483647 h 426"/>
                <a:gd name="T10" fmla="*/ 2147483647 w 276"/>
                <a:gd name="T11" fmla="*/ 2147483647 h 426"/>
                <a:gd name="T12" fmla="*/ 2147483647 w 276"/>
                <a:gd name="T13" fmla="*/ 2147483647 h 426"/>
                <a:gd name="T14" fmla="*/ 2147483647 w 276"/>
                <a:gd name="T15" fmla="*/ 2147483647 h 426"/>
                <a:gd name="T16" fmla="*/ 2147483647 w 276"/>
                <a:gd name="T17" fmla="*/ 2147483647 h 426"/>
                <a:gd name="T18" fmla="*/ 2147483647 w 276"/>
                <a:gd name="T19" fmla="*/ 2147483647 h 426"/>
                <a:gd name="T20" fmla="*/ 2147483647 w 276"/>
                <a:gd name="T21" fmla="*/ 2147483647 h 426"/>
                <a:gd name="T22" fmla="*/ 2147483647 w 276"/>
                <a:gd name="T23" fmla="*/ 2147483647 h 426"/>
                <a:gd name="T24" fmla="*/ 2147483647 w 276"/>
                <a:gd name="T25" fmla="*/ 0 h 426"/>
                <a:gd name="T26" fmla="*/ 2147483647 w 276"/>
                <a:gd name="T27" fmla="*/ 2147483647 h 426"/>
                <a:gd name="T28" fmla="*/ 2147483647 w 276"/>
                <a:gd name="T29" fmla="*/ 2147483647 h 426"/>
                <a:gd name="T30" fmla="*/ 2147483647 w 276"/>
                <a:gd name="T31" fmla="*/ 2147483647 h 426"/>
                <a:gd name="T32" fmla="*/ 2147483647 w 276"/>
                <a:gd name="T33" fmla="*/ 2147483647 h 426"/>
                <a:gd name="T34" fmla="*/ 0 w 276"/>
                <a:gd name="T35" fmla="*/ 2147483647 h 426"/>
                <a:gd name="T36" fmla="*/ 2147483647 w 276"/>
                <a:gd name="T37" fmla="*/ 2147483647 h 426"/>
                <a:gd name="T38" fmla="*/ 2147483647 w 276"/>
                <a:gd name="T39" fmla="*/ 2147483647 h 426"/>
                <a:gd name="T40" fmla="*/ 2147483647 w 276"/>
                <a:gd name="T41" fmla="*/ 2147483647 h 426"/>
                <a:gd name="T42" fmla="*/ 2147483647 w 276"/>
                <a:gd name="T43" fmla="*/ 2147483647 h 426"/>
                <a:gd name="T44" fmla="*/ 2147483647 w 276"/>
                <a:gd name="T45" fmla="*/ 2147483647 h 426"/>
                <a:gd name="T46" fmla="*/ 2147483647 w 276"/>
                <a:gd name="T47" fmla="*/ 2147483647 h 426"/>
                <a:gd name="T48" fmla="*/ 2147483647 w 276"/>
                <a:gd name="T49" fmla="*/ 2147483647 h 426"/>
                <a:gd name="T50" fmla="*/ 2147483647 w 276"/>
                <a:gd name="T51" fmla="*/ 2147483647 h 426"/>
                <a:gd name="T52" fmla="*/ 2147483647 w 276"/>
                <a:gd name="T53" fmla="*/ 2147483647 h 426"/>
                <a:gd name="T54" fmla="*/ 2147483647 w 276"/>
                <a:gd name="T55" fmla="*/ 2147483647 h 426"/>
                <a:gd name="T56" fmla="*/ 2147483647 w 276"/>
                <a:gd name="T57" fmla="*/ 2147483647 h 426"/>
                <a:gd name="T58" fmla="*/ 2147483647 w 276"/>
                <a:gd name="T59" fmla="*/ 2147483647 h 426"/>
                <a:gd name="T60" fmla="*/ 2147483647 w 276"/>
                <a:gd name="T61" fmla="*/ 2147483647 h 426"/>
                <a:gd name="T62" fmla="*/ 2147483647 w 276"/>
                <a:gd name="T63" fmla="*/ 2147483647 h 426"/>
                <a:gd name="T64" fmla="*/ 2147483647 w 276"/>
                <a:gd name="T65" fmla="*/ 2147483647 h 426"/>
                <a:gd name="T66" fmla="*/ 2147483647 w 276"/>
                <a:gd name="T67" fmla="*/ 2147483647 h 426"/>
                <a:gd name="T68" fmla="*/ 2147483647 w 276"/>
                <a:gd name="T69" fmla="*/ 2147483647 h 426"/>
                <a:gd name="T70" fmla="*/ 2147483647 w 276"/>
                <a:gd name="T71" fmla="*/ 2147483647 h 426"/>
                <a:gd name="T72" fmla="*/ 2147483647 w 276"/>
                <a:gd name="T73" fmla="*/ 2147483647 h 426"/>
                <a:gd name="T74" fmla="*/ 2147483647 w 276"/>
                <a:gd name="T75" fmla="*/ 2147483647 h 4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6"/>
                <a:gd name="T115" fmla="*/ 0 h 426"/>
                <a:gd name="T116" fmla="*/ 276 w 276"/>
                <a:gd name="T117" fmla="*/ 426 h 4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6" h="426">
                  <a:moveTo>
                    <a:pt x="150" y="402"/>
                  </a:moveTo>
                  <a:lnTo>
                    <a:pt x="132" y="408"/>
                  </a:lnTo>
                  <a:lnTo>
                    <a:pt x="126" y="414"/>
                  </a:lnTo>
                  <a:lnTo>
                    <a:pt x="138" y="426"/>
                  </a:lnTo>
                  <a:lnTo>
                    <a:pt x="162" y="426"/>
                  </a:lnTo>
                  <a:lnTo>
                    <a:pt x="174" y="414"/>
                  </a:lnTo>
                  <a:lnTo>
                    <a:pt x="174" y="408"/>
                  </a:lnTo>
                  <a:lnTo>
                    <a:pt x="168" y="402"/>
                  </a:lnTo>
                  <a:lnTo>
                    <a:pt x="150" y="402"/>
                  </a:lnTo>
                  <a:close/>
                  <a:moveTo>
                    <a:pt x="276" y="246"/>
                  </a:moveTo>
                  <a:lnTo>
                    <a:pt x="270" y="228"/>
                  </a:lnTo>
                  <a:lnTo>
                    <a:pt x="264" y="216"/>
                  </a:lnTo>
                  <a:lnTo>
                    <a:pt x="246" y="198"/>
                  </a:lnTo>
                  <a:lnTo>
                    <a:pt x="252" y="186"/>
                  </a:lnTo>
                  <a:lnTo>
                    <a:pt x="252" y="180"/>
                  </a:lnTo>
                  <a:lnTo>
                    <a:pt x="246" y="162"/>
                  </a:lnTo>
                  <a:lnTo>
                    <a:pt x="240" y="150"/>
                  </a:lnTo>
                  <a:lnTo>
                    <a:pt x="210" y="120"/>
                  </a:lnTo>
                  <a:lnTo>
                    <a:pt x="198" y="102"/>
                  </a:lnTo>
                  <a:lnTo>
                    <a:pt x="168" y="72"/>
                  </a:lnTo>
                  <a:lnTo>
                    <a:pt x="144" y="66"/>
                  </a:lnTo>
                  <a:lnTo>
                    <a:pt x="144" y="60"/>
                  </a:lnTo>
                  <a:lnTo>
                    <a:pt x="138" y="54"/>
                  </a:lnTo>
                  <a:lnTo>
                    <a:pt x="132" y="42"/>
                  </a:lnTo>
                  <a:lnTo>
                    <a:pt x="102" y="12"/>
                  </a:lnTo>
                  <a:lnTo>
                    <a:pt x="96" y="0"/>
                  </a:lnTo>
                  <a:lnTo>
                    <a:pt x="78" y="12"/>
                  </a:lnTo>
                  <a:lnTo>
                    <a:pt x="48" y="12"/>
                  </a:lnTo>
                  <a:lnTo>
                    <a:pt x="24" y="24"/>
                  </a:lnTo>
                  <a:lnTo>
                    <a:pt x="18" y="30"/>
                  </a:lnTo>
                  <a:lnTo>
                    <a:pt x="12" y="30"/>
                  </a:lnTo>
                  <a:lnTo>
                    <a:pt x="12" y="36"/>
                  </a:lnTo>
                  <a:lnTo>
                    <a:pt x="18" y="42"/>
                  </a:lnTo>
                  <a:lnTo>
                    <a:pt x="18" y="48"/>
                  </a:lnTo>
                  <a:lnTo>
                    <a:pt x="12" y="54"/>
                  </a:lnTo>
                  <a:lnTo>
                    <a:pt x="0" y="60"/>
                  </a:lnTo>
                  <a:lnTo>
                    <a:pt x="0" y="66"/>
                  </a:lnTo>
                  <a:lnTo>
                    <a:pt x="6" y="72"/>
                  </a:lnTo>
                  <a:lnTo>
                    <a:pt x="12" y="84"/>
                  </a:lnTo>
                  <a:lnTo>
                    <a:pt x="24" y="90"/>
                  </a:lnTo>
                  <a:lnTo>
                    <a:pt x="30" y="90"/>
                  </a:lnTo>
                  <a:lnTo>
                    <a:pt x="42" y="96"/>
                  </a:lnTo>
                  <a:lnTo>
                    <a:pt x="60" y="132"/>
                  </a:lnTo>
                  <a:lnTo>
                    <a:pt x="54" y="132"/>
                  </a:lnTo>
                  <a:lnTo>
                    <a:pt x="48" y="126"/>
                  </a:lnTo>
                  <a:lnTo>
                    <a:pt x="36" y="126"/>
                  </a:lnTo>
                  <a:lnTo>
                    <a:pt x="24" y="120"/>
                  </a:lnTo>
                  <a:lnTo>
                    <a:pt x="6" y="120"/>
                  </a:lnTo>
                  <a:lnTo>
                    <a:pt x="6" y="126"/>
                  </a:lnTo>
                  <a:lnTo>
                    <a:pt x="18" y="132"/>
                  </a:lnTo>
                  <a:lnTo>
                    <a:pt x="30" y="144"/>
                  </a:lnTo>
                  <a:lnTo>
                    <a:pt x="42" y="150"/>
                  </a:lnTo>
                  <a:lnTo>
                    <a:pt x="54" y="192"/>
                  </a:lnTo>
                  <a:lnTo>
                    <a:pt x="90" y="198"/>
                  </a:lnTo>
                  <a:lnTo>
                    <a:pt x="90" y="228"/>
                  </a:lnTo>
                  <a:lnTo>
                    <a:pt x="78" y="240"/>
                  </a:lnTo>
                  <a:lnTo>
                    <a:pt x="78" y="270"/>
                  </a:lnTo>
                  <a:lnTo>
                    <a:pt x="84" y="282"/>
                  </a:lnTo>
                  <a:lnTo>
                    <a:pt x="102" y="300"/>
                  </a:lnTo>
                  <a:lnTo>
                    <a:pt x="108" y="300"/>
                  </a:lnTo>
                  <a:lnTo>
                    <a:pt x="108" y="306"/>
                  </a:lnTo>
                  <a:lnTo>
                    <a:pt x="102" y="312"/>
                  </a:lnTo>
                  <a:lnTo>
                    <a:pt x="102" y="324"/>
                  </a:lnTo>
                  <a:lnTo>
                    <a:pt x="108" y="330"/>
                  </a:lnTo>
                  <a:lnTo>
                    <a:pt x="132" y="330"/>
                  </a:lnTo>
                  <a:lnTo>
                    <a:pt x="144" y="324"/>
                  </a:lnTo>
                  <a:lnTo>
                    <a:pt x="144" y="318"/>
                  </a:lnTo>
                  <a:lnTo>
                    <a:pt x="150" y="312"/>
                  </a:lnTo>
                  <a:lnTo>
                    <a:pt x="150" y="306"/>
                  </a:lnTo>
                  <a:lnTo>
                    <a:pt x="198" y="282"/>
                  </a:lnTo>
                  <a:lnTo>
                    <a:pt x="222" y="288"/>
                  </a:lnTo>
                  <a:lnTo>
                    <a:pt x="234" y="270"/>
                  </a:lnTo>
                  <a:lnTo>
                    <a:pt x="258" y="270"/>
                  </a:lnTo>
                  <a:lnTo>
                    <a:pt x="270" y="264"/>
                  </a:lnTo>
                  <a:lnTo>
                    <a:pt x="276" y="264"/>
                  </a:lnTo>
                  <a:lnTo>
                    <a:pt x="276" y="24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9" name="Korea, North" descr="© INSCALE GmbH, 05.05.2010&#10;http://www.presentationload.com/">
              <a:extLst>
                <a:ext uri="{FF2B5EF4-FFF2-40B4-BE49-F238E27FC236}">
                  <a16:creationId xmlns:a16="http://schemas.microsoft.com/office/drawing/2014/main" id="{07AEB8F5-6A5F-0516-8508-8D7E36B23BAA}"/>
                </a:ext>
              </a:extLst>
            </p:cNvPr>
            <p:cNvSpPr>
              <a:spLocks/>
            </p:cNvSpPr>
            <p:nvPr/>
          </p:nvSpPr>
          <p:spPr bwMode="gray">
            <a:xfrm>
              <a:off x="9474632" y="2754725"/>
              <a:ext cx="154902" cy="197316"/>
            </a:xfrm>
            <a:custGeom>
              <a:avLst/>
              <a:gdLst>
                <a:gd name="T0" fmla="*/ 2147483647 w 330"/>
                <a:gd name="T1" fmla="*/ 0 h 420"/>
                <a:gd name="T2" fmla="*/ 2147483647 w 330"/>
                <a:gd name="T3" fmla="*/ 2147483647 h 420"/>
                <a:gd name="T4" fmla="*/ 2147483647 w 330"/>
                <a:gd name="T5" fmla="*/ 2147483647 h 420"/>
                <a:gd name="T6" fmla="*/ 2147483647 w 330"/>
                <a:gd name="T7" fmla="*/ 2147483647 h 420"/>
                <a:gd name="T8" fmla="*/ 2147483647 w 330"/>
                <a:gd name="T9" fmla="*/ 2147483647 h 420"/>
                <a:gd name="T10" fmla="*/ 2147483647 w 330"/>
                <a:gd name="T11" fmla="*/ 2147483647 h 420"/>
                <a:gd name="T12" fmla="*/ 2147483647 w 330"/>
                <a:gd name="T13" fmla="*/ 2147483647 h 420"/>
                <a:gd name="T14" fmla="*/ 2147483647 w 330"/>
                <a:gd name="T15" fmla="*/ 2147483647 h 420"/>
                <a:gd name="T16" fmla="*/ 2147483647 w 330"/>
                <a:gd name="T17" fmla="*/ 2147483647 h 420"/>
                <a:gd name="T18" fmla="*/ 2147483647 w 330"/>
                <a:gd name="T19" fmla="*/ 2147483647 h 420"/>
                <a:gd name="T20" fmla="*/ 2147483647 w 330"/>
                <a:gd name="T21" fmla="*/ 2147483647 h 420"/>
                <a:gd name="T22" fmla="*/ 2147483647 w 330"/>
                <a:gd name="T23" fmla="*/ 2147483647 h 420"/>
                <a:gd name="T24" fmla="*/ 2147483647 w 330"/>
                <a:gd name="T25" fmla="*/ 2147483647 h 420"/>
                <a:gd name="T26" fmla="*/ 2147483647 w 330"/>
                <a:gd name="T27" fmla="*/ 2147483647 h 420"/>
                <a:gd name="T28" fmla="*/ 2147483647 w 330"/>
                <a:gd name="T29" fmla="*/ 2147483647 h 420"/>
                <a:gd name="T30" fmla="*/ 2147483647 w 330"/>
                <a:gd name="T31" fmla="*/ 2147483647 h 420"/>
                <a:gd name="T32" fmla="*/ 2147483647 w 330"/>
                <a:gd name="T33" fmla="*/ 2147483647 h 420"/>
                <a:gd name="T34" fmla="*/ 2147483647 w 330"/>
                <a:gd name="T35" fmla="*/ 2147483647 h 420"/>
                <a:gd name="T36" fmla="*/ 2147483647 w 330"/>
                <a:gd name="T37" fmla="*/ 2147483647 h 420"/>
                <a:gd name="T38" fmla="*/ 2147483647 w 330"/>
                <a:gd name="T39" fmla="*/ 2147483647 h 420"/>
                <a:gd name="T40" fmla="*/ 2147483647 w 330"/>
                <a:gd name="T41" fmla="*/ 2147483647 h 420"/>
                <a:gd name="T42" fmla="*/ 2147483647 w 330"/>
                <a:gd name="T43" fmla="*/ 2147483647 h 420"/>
                <a:gd name="T44" fmla="*/ 2147483647 w 330"/>
                <a:gd name="T45" fmla="*/ 2147483647 h 420"/>
                <a:gd name="T46" fmla="*/ 2147483647 w 330"/>
                <a:gd name="T47" fmla="*/ 2147483647 h 420"/>
                <a:gd name="T48" fmla="*/ 2147483647 w 330"/>
                <a:gd name="T49" fmla="*/ 2147483647 h 420"/>
                <a:gd name="T50" fmla="*/ 2147483647 w 330"/>
                <a:gd name="T51" fmla="*/ 2147483647 h 420"/>
                <a:gd name="T52" fmla="*/ 2147483647 w 330"/>
                <a:gd name="T53" fmla="*/ 2147483647 h 420"/>
                <a:gd name="T54" fmla="*/ 2147483647 w 330"/>
                <a:gd name="T55" fmla="*/ 2147483647 h 420"/>
                <a:gd name="T56" fmla="*/ 2147483647 w 330"/>
                <a:gd name="T57" fmla="*/ 2147483647 h 420"/>
                <a:gd name="T58" fmla="*/ 2147483647 w 330"/>
                <a:gd name="T59" fmla="*/ 2147483647 h 420"/>
                <a:gd name="T60" fmla="*/ 2147483647 w 330"/>
                <a:gd name="T61" fmla="*/ 2147483647 h 420"/>
                <a:gd name="T62" fmla="*/ 2147483647 w 330"/>
                <a:gd name="T63" fmla="*/ 2147483647 h 420"/>
                <a:gd name="T64" fmla="*/ 2147483647 w 330"/>
                <a:gd name="T65" fmla="*/ 2147483647 h 420"/>
                <a:gd name="T66" fmla="*/ 2147483647 w 330"/>
                <a:gd name="T67" fmla="*/ 2147483647 h 420"/>
                <a:gd name="T68" fmla="*/ 2147483647 w 330"/>
                <a:gd name="T69" fmla="*/ 2147483647 h 420"/>
                <a:gd name="T70" fmla="*/ 2147483647 w 330"/>
                <a:gd name="T71" fmla="*/ 2147483647 h 420"/>
                <a:gd name="T72" fmla="*/ 2147483647 w 330"/>
                <a:gd name="T73" fmla="*/ 2147483647 h 420"/>
                <a:gd name="T74" fmla="*/ 2147483647 w 330"/>
                <a:gd name="T75" fmla="*/ 2147483647 h 420"/>
                <a:gd name="T76" fmla="*/ 2147483647 w 330"/>
                <a:gd name="T77" fmla="*/ 2147483647 h 420"/>
                <a:gd name="T78" fmla="*/ 2147483647 w 330"/>
                <a:gd name="T79" fmla="*/ 2147483647 h 420"/>
                <a:gd name="T80" fmla="*/ 2147483647 w 330"/>
                <a:gd name="T81" fmla="*/ 2147483647 h 420"/>
                <a:gd name="T82" fmla="*/ 2147483647 w 330"/>
                <a:gd name="T83" fmla="*/ 2147483647 h 420"/>
                <a:gd name="T84" fmla="*/ 2147483647 w 330"/>
                <a:gd name="T85" fmla="*/ 2147483647 h 420"/>
                <a:gd name="T86" fmla="*/ 2147483647 w 330"/>
                <a:gd name="T87" fmla="*/ 2147483647 h 420"/>
                <a:gd name="T88" fmla="*/ 2147483647 w 330"/>
                <a:gd name="T89" fmla="*/ 2147483647 h 420"/>
                <a:gd name="T90" fmla="*/ 2147483647 w 330"/>
                <a:gd name="T91" fmla="*/ 2147483647 h 420"/>
                <a:gd name="T92" fmla="*/ 2147483647 w 330"/>
                <a:gd name="T93" fmla="*/ 2147483647 h 420"/>
                <a:gd name="T94" fmla="*/ 2147483647 w 330"/>
                <a:gd name="T95" fmla="*/ 2147483647 h 420"/>
                <a:gd name="T96" fmla="*/ 2147483647 w 330"/>
                <a:gd name="T97" fmla="*/ 2147483647 h 420"/>
                <a:gd name="T98" fmla="*/ 2147483647 w 330"/>
                <a:gd name="T99" fmla="*/ 2147483647 h 420"/>
                <a:gd name="T100" fmla="*/ 2147483647 w 330"/>
                <a:gd name="T101" fmla="*/ 2147483647 h 420"/>
                <a:gd name="T102" fmla="*/ 2147483647 w 330"/>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0"/>
                <a:gd name="T157" fmla="*/ 0 h 420"/>
                <a:gd name="T158" fmla="*/ 330 w 330"/>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0" h="420">
                  <a:moveTo>
                    <a:pt x="270" y="0"/>
                  </a:moveTo>
                  <a:lnTo>
                    <a:pt x="240" y="0"/>
                  </a:lnTo>
                  <a:lnTo>
                    <a:pt x="240" y="6"/>
                  </a:lnTo>
                  <a:lnTo>
                    <a:pt x="246" y="12"/>
                  </a:lnTo>
                  <a:lnTo>
                    <a:pt x="252" y="24"/>
                  </a:lnTo>
                  <a:lnTo>
                    <a:pt x="252" y="42"/>
                  </a:lnTo>
                  <a:lnTo>
                    <a:pt x="228" y="42"/>
                  </a:lnTo>
                  <a:lnTo>
                    <a:pt x="234" y="54"/>
                  </a:lnTo>
                  <a:lnTo>
                    <a:pt x="234" y="60"/>
                  </a:lnTo>
                  <a:lnTo>
                    <a:pt x="228" y="72"/>
                  </a:lnTo>
                  <a:lnTo>
                    <a:pt x="216" y="78"/>
                  </a:lnTo>
                  <a:lnTo>
                    <a:pt x="204" y="72"/>
                  </a:lnTo>
                  <a:lnTo>
                    <a:pt x="180" y="72"/>
                  </a:lnTo>
                  <a:lnTo>
                    <a:pt x="174" y="66"/>
                  </a:lnTo>
                  <a:lnTo>
                    <a:pt x="168" y="72"/>
                  </a:lnTo>
                  <a:lnTo>
                    <a:pt x="168" y="84"/>
                  </a:lnTo>
                  <a:lnTo>
                    <a:pt x="192" y="108"/>
                  </a:lnTo>
                  <a:lnTo>
                    <a:pt x="198" y="108"/>
                  </a:lnTo>
                  <a:lnTo>
                    <a:pt x="198" y="120"/>
                  </a:lnTo>
                  <a:lnTo>
                    <a:pt x="150" y="120"/>
                  </a:lnTo>
                  <a:lnTo>
                    <a:pt x="138" y="114"/>
                  </a:lnTo>
                  <a:lnTo>
                    <a:pt x="126" y="114"/>
                  </a:lnTo>
                  <a:lnTo>
                    <a:pt x="114" y="102"/>
                  </a:lnTo>
                  <a:lnTo>
                    <a:pt x="102" y="96"/>
                  </a:lnTo>
                  <a:lnTo>
                    <a:pt x="90" y="96"/>
                  </a:lnTo>
                  <a:lnTo>
                    <a:pt x="90" y="102"/>
                  </a:lnTo>
                  <a:lnTo>
                    <a:pt x="84" y="108"/>
                  </a:lnTo>
                  <a:lnTo>
                    <a:pt x="84" y="138"/>
                  </a:lnTo>
                  <a:lnTo>
                    <a:pt x="66" y="174"/>
                  </a:lnTo>
                  <a:lnTo>
                    <a:pt x="54" y="186"/>
                  </a:lnTo>
                  <a:lnTo>
                    <a:pt x="18" y="204"/>
                  </a:lnTo>
                  <a:lnTo>
                    <a:pt x="12" y="216"/>
                  </a:lnTo>
                  <a:lnTo>
                    <a:pt x="6" y="222"/>
                  </a:lnTo>
                  <a:lnTo>
                    <a:pt x="6" y="234"/>
                  </a:lnTo>
                  <a:lnTo>
                    <a:pt x="0" y="246"/>
                  </a:lnTo>
                  <a:lnTo>
                    <a:pt x="12" y="228"/>
                  </a:lnTo>
                  <a:lnTo>
                    <a:pt x="18" y="246"/>
                  </a:lnTo>
                  <a:lnTo>
                    <a:pt x="36" y="270"/>
                  </a:lnTo>
                  <a:lnTo>
                    <a:pt x="48" y="252"/>
                  </a:lnTo>
                  <a:lnTo>
                    <a:pt x="54" y="258"/>
                  </a:lnTo>
                  <a:lnTo>
                    <a:pt x="60" y="270"/>
                  </a:lnTo>
                  <a:lnTo>
                    <a:pt x="96" y="270"/>
                  </a:lnTo>
                  <a:lnTo>
                    <a:pt x="96" y="282"/>
                  </a:lnTo>
                  <a:lnTo>
                    <a:pt x="102" y="294"/>
                  </a:lnTo>
                  <a:lnTo>
                    <a:pt x="102" y="336"/>
                  </a:lnTo>
                  <a:lnTo>
                    <a:pt x="138" y="336"/>
                  </a:lnTo>
                  <a:lnTo>
                    <a:pt x="144" y="348"/>
                  </a:lnTo>
                  <a:lnTo>
                    <a:pt x="132" y="342"/>
                  </a:lnTo>
                  <a:lnTo>
                    <a:pt x="108" y="342"/>
                  </a:lnTo>
                  <a:lnTo>
                    <a:pt x="102" y="348"/>
                  </a:lnTo>
                  <a:lnTo>
                    <a:pt x="102" y="360"/>
                  </a:lnTo>
                  <a:lnTo>
                    <a:pt x="108" y="378"/>
                  </a:lnTo>
                  <a:lnTo>
                    <a:pt x="114" y="384"/>
                  </a:lnTo>
                  <a:lnTo>
                    <a:pt x="126" y="408"/>
                  </a:lnTo>
                  <a:lnTo>
                    <a:pt x="156" y="396"/>
                  </a:lnTo>
                  <a:lnTo>
                    <a:pt x="162" y="402"/>
                  </a:lnTo>
                  <a:lnTo>
                    <a:pt x="174" y="408"/>
                  </a:lnTo>
                  <a:lnTo>
                    <a:pt x="180" y="414"/>
                  </a:lnTo>
                  <a:lnTo>
                    <a:pt x="192" y="420"/>
                  </a:lnTo>
                  <a:lnTo>
                    <a:pt x="198" y="420"/>
                  </a:lnTo>
                  <a:lnTo>
                    <a:pt x="216" y="414"/>
                  </a:lnTo>
                  <a:lnTo>
                    <a:pt x="228" y="414"/>
                  </a:lnTo>
                  <a:lnTo>
                    <a:pt x="240" y="408"/>
                  </a:lnTo>
                  <a:lnTo>
                    <a:pt x="246" y="402"/>
                  </a:lnTo>
                  <a:lnTo>
                    <a:pt x="246" y="396"/>
                  </a:lnTo>
                  <a:lnTo>
                    <a:pt x="240" y="390"/>
                  </a:lnTo>
                  <a:lnTo>
                    <a:pt x="240" y="384"/>
                  </a:lnTo>
                  <a:lnTo>
                    <a:pt x="246" y="384"/>
                  </a:lnTo>
                  <a:lnTo>
                    <a:pt x="252" y="378"/>
                  </a:lnTo>
                  <a:lnTo>
                    <a:pt x="276" y="366"/>
                  </a:lnTo>
                  <a:lnTo>
                    <a:pt x="306" y="366"/>
                  </a:lnTo>
                  <a:lnTo>
                    <a:pt x="324" y="354"/>
                  </a:lnTo>
                  <a:lnTo>
                    <a:pt x="312" y="342"/>
                  </a:lnTo>
                  <a:lnTo>
                    <a:pt x="312" y="336"/>
                  </a:lnTo>
                  <a:lnTo>
                    <a:pt x="264" y="312"/>
                  </a:lnTo>
                  <a:lnTo>
                    <a:pt x="240" y="312"/>
                  </a:lnTo>
                  <a:lnTo>
                    <a:pt x="240" y="300"/>
                  </a:lnTo>
                  <a:lnTo>
                    <a:pt x="246" y="288"/>
                  </a:lnTo>
                  <a:lnTo>
                    <a:pt x="252" y="282"/>
                  </a:lnTo>
                  <a:lnTo>
                    <a:pt x="246" y="276"/>
                  </a:lnTo>
                  <a:lnTo>
                    <a:pt x="234" y="270"/>
                  </a:lnTo>
                  <a:lnTo>
                    <a:pt x="228" y="264"/>
                  </a:lnTo>
                  <a:lnTo>
                    <a:pt x="228" y="252"/>
                  </a:lnTo>
                  <a:lnTo>
                    <a:pt x="240" y="246"/>
                  </a:lnTo>
                  <a:lnTo>
                    <a:pt x="246" y="240"/>
                  </a:lnTo>
                  <a:lnTo>
                    <a:pt x="258" y="234"/>
                  </a:lnTo>
                  <a:lnTo>
                    <a:pt x="270" y="234"/>
                  </a:lnTo>
                  <a:lnTo>
                    <a:pt x="276" y="228"/>
                  </a:lnTo>
                  <a:lnTo>
                    <a:pt x="288" y="204"/>
                  </a:lnTo>
                  <a:lnTo>
                    <a:pt x="288" y="192"/>
                  </a:lnTo>
                  <a:lnTo>
                    <a:pt x="294" y="186"/>
                  </a:lnTo>
                  <a:lnTo>
                    <a:pt x="300" y="174"/>
                  </a:lnTo>
                  <a:lnTo>
                    <a:pt x="324" y="162"/>
                  </a:lnTo>
                  <a:lnTo>
                    <a:pt x="312" y="132"/>
                  </a:lnTo>
                  <a:lnTo>
                    <a:pt x="306" y="126"/>
                  </a:lnTo>
                  <a:lnTo>
                    <a:pt x="294" y="102"/>
                  </a:lnTo>
                  <a:lnTo>
                    <a:pt x="294" y="90"/>
                  </a:lnTo>
                  <a:lnTo>
                    <a:pt x="306" y="66"/>
                  </a:lnTo>
                  <a:lnTo>
                    <a:pt x="318" y="60"/>
                  </a:lnTo>
                  <a:lnTo>
                    <a:pt x="324" y="54"/>
                  </a:lnTo>
                  <a:lnTo>
                    <a:pt x="330" y="54"/>
                  </a:lnTo>
                  <a:lnTo>
                    <a:pt x="312" y="36"/>
                  </a:lnTo>
                  <a:lnTo>
                    <a:pt x="288" y="24"/>
                  </a:lnTo>
                  <a:lnTo>
                    <a:pt x="270"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0" name="Kenya" descr="© INSCALE GmbH, 05.05.2010&#10;http://www.presentationload.com/">
              <a:extLst>
                <a:ext uri="{FF2B5EF4-FFF2-40B4-BE49-F238E27FC236}">
                  <a16:creationId xmlns:a16="http://schemas.microsoft.com/office/drawing/2014/main" id="{3339CC29-2734-5DB2-3DAD-862E22EF9389}"/>
                </a:ext>
              </a:extLst>
            </p:cNvPr>
            <p:cNvSpPr>
              <a:spLocks/>
            </p:cNvSpPr>
            <p:nvPr/>
          </p:nvSpPr>
          <p:spPr bwMode="gray">
            <a:xfrm>
              <a:off x="6743563" y="4206012"/>
              <a:ext cx="265548" cy="359596"/>
            </a:xfrm>
            <a:custGeom>
              <a:avLst/>
              <a:gdLst>
                <a:gd name="T0" fmla="*/ 2147483647 w 564"/>
                <a:gd name="T1" fmla="*/ 2147483647 h 762"/>
                <a:gd name="T2" fmla="*/ 2147483647 w 564"/>
                <a:gd name="T3" fmla="*/ 2147483647 h 762"/>
                <a:gd name="T4" fmla="*/ 2147483647 w 564"/>
                <a:gd name="T5" fmla="*/ 2147483647 h 762"/>
                <a:gd name="T6" fmla="*/ 2147483647 w 564"/>
                <a:gd name="T7" fmla="*/ 2147483647 h 762"/>
                <a:gd name="T8" fmla="*/ 2147483647 w 564"/>
                <a:gd name="T9" fmla="*/ 2147483647 h 762"/>
                <a:gd name="T10" fmla="*/ 2147483647 w 564"/>
                <a:gd name="T11" fmla="*/ 2147483647 h 762"/>
                <a:gd name="T12" fmla="*/ 2147483647 w 564"/>
                <a:gd name="T13" fmla="*/ 2147483647 h 762"/>
                <a:gd name="T14" fmla="*/ 2147483647 w 564"/>
                <a:gd name="T15" fmla="*/ 2147483647 h 762"/>
                <a:gd name="T16" fmla="*/ 2147483647 w 564"/>
                <a:gd name="T17" fmla="*/ 2147483647 h 762"/>
                <a:gd name="T18" fmla="*/ 2147483647 w 564"/>
                <a:gd name="T19" fmla="*/ 2147483647 h 762"/>
                <a:gd name="T20" fmla="*/ 2147483647 w 564"/>
                <a:gd name="T21" fmla="*/ 2147483647 h 762"/>
                <a:gd name="T22" fmla="*/ 2147483647 w 564"/>
                <a:gd name="T23" fmla="*/ 2147483647 h 762"/>
                <a:gd name="T24" fmla="*/ 2147483647 w 564"/>
                <a:gd name="T25" fmla="*/ 0 h 762"/>
                <a:gd name="T26" fmla="*/ 2147483647 w 564"/>
                <a:gd name="T27" fmla="*/ 2147483647 h 762"/>
                <a:gd name="T28" fmla="*/ 2147483647 w 564"/>
                <a:gd name="T29" fmla="*/ 2147483647 h 762"/>
                <a:gd name="T30" fmla="*/ 2147483647 w 564"/>
                <a:gd name="T31" fmla="*/ 2147483647 h 762"/>
                <a:gd name="T32" fmla="*/ 2147483647 w 564"/>
                <a:gd name="T33" fmla="*/ 2147483647 h 762"/>
                <a:gd name="T34" fmla="*/ 2147483647 w 564"/>
                <a:gd name="T35" fmla="*/ 2147483647 h 762"/>
                <a:gd name="T36" fmla="*/ 2147483647 w 564"/>
                <a:gd name="T37" fmla="*/ 2147483647 h 762"/>
                <a:gd name="T38" fmla="*/ 2147483647 w 564"/>
                <a:gd name="T39" fmla="*/ 2147483647 h 762"/>
                <a:gd name="T40" fmla="*/ 2147483647 w 564"/>
                <a:gd name="T41" fmla="*/ 2147483647 h 762"/>
                <a:gd name="T42" fmla="*/ 2147483647 w 564"/>
                <a:gd name="T43" fmla="*/ 2147483647 h 762"/>
                <a:gd name="T44" fmla="*/ 2147483647 w 564"/>
                <a:gd name="T45" fmla="*/ 2147483647 h 762"/>
                <a:gd name="T46" fmla="*/ 2147483647 w 564"/>
                <a:gd name="T47" fmla="*/ 2147483647 h 762"/>
                <a:gd name="T48" fmla="*/ 2147483647 w 564"/>
                <a:gd name="T49" fmla="*/ 2147483647 h 762"/>
                <a:gd name="T50" fmla="*/ 2147483647 w 564"/>
                <a:gd name="T51" fmla="*/ 2147483647 h 762"/>
                <a:gd name="T52" fmla="*/ 2147483647 w 564"/>
                <a:gd name="T53" fmla="*/ 2147483647 h 762"/>
                <a:gd name="T54" fmla="*/ 2147483647 w 564"/>
                <a:gd name="T55" fmla="*/ 2147483647 h 762"/>
                <a:gd name="T56" fmla="*/ 2147483647 w 564"/>
                <a:gd name="T57" fmla="*/ 2147483647 h 762"/>
                <a:gd name="T58" fmla="*/ 0 w 564"/>
                <a:gd name="T59" fmla="*/ 2147483647 h 762"/>
                <a:gd name="T60" fmla="*/ 2147483647 w 564"/>
                <a:gd name="T61" fmla="*/ 2147483647 h 762"/>
                <a:gd name="T62" fmla="*/ 2147483647 w 564"/>
                <a:gd name="T63" fmla="*/ 2147483647 h 762"/>
                <a:gd name="T64" fmla="*/ 2147483647 w 564"/>
                <a:gd name="T65" fmla="*/ 2147483647 h 762"/>
                <a:gd name="T66" fmla="*/ 2147483647 w 564"/>
                <a:gd name="T67" fmla="*/ 2147483647 h 762"/>
                <a:gd name="T68" fmla="*/ 2147483647 w 564"/>
                <a:gd name="T69" fmla="*/ 2147483647 h 762"/>
                <a:gd name="T70" fmla="*/ 0 w 564"/>
                <a:gd name="T71" fmla="*/ 2147483647 h 762"/>
                <a:gd name="T72" fmla="*/ 2147483647 w 564"/>
                <a:gd name="T73" fmla="*/ 2147483647 h 762"/>
                <a:gd name="T74" fmla="*/ 2147483647 w 564"/>
                <a:gd name="T75" fmla="*/ 2147483647 h 762"/>
                <a:gd name="T76" fmla="*/ 2147483647 w 564"/>
                <a:gd name="T77" fmla="*/ 2147483647 h 762"/>
                <a:gd name="T78" fmla="*/ 2147483647 w 564"/>
                <a:gd name="T79" fmla="*/ 2147483647 h 762"/>
                <a:gd name="T80" fmla="*/ 2147483647 w 564"/>
                <a:gd name="T81" fmla="*/ 2147483647 h 762"/>
                <a:gd name="T82" fmla="*/ 2147483647 w 564"/>
                <a:gd name="T83" fmla="*/ 2147483647 h 762"/>
                <a:gd name="T84" fmla="*/ 2147483647 w 564"/>
                <a:gd name="T85" fmla="*/ 2147483647 h 762"/>
                <a:gd name="T86" fmla="*/ 2147483647 w 564"/>
                <a:gd name="T87" fmla="*/ 2147483647 h 762"/>
                <a:gd name="T88" fmla="*/ 2147483647 w 564"/>
                <a:gd name="T89" fmla="*/ 2147483647 h 762"/>
                <a:gd name="T90" fmla="*/ 2147483647 w 564"/>
                <a:gd name="T91" fmla="*/ 2147483647 h 762"/>
                <a:gd name="T92" fmla="*/ 2147483647 w 564"/>
                <a:gd name="T93" fmla="*/ 2147483647 h 762"/>
                <a:gd name="T94" fmla="*/ 2147483647 w 564"/>
                <a:gd name="T95" fmla="*/ 2147483647 h 762"/>
                <a:gd name="T96" fmla="*/ 2147483647 w 564"/>
                <a:gd name="T97" fmla="*/ 2147483647 h 762"/>
                <a:gd name="T98" fmla="*/ 2147483647 w 564"/>
                <a:gd name="T99" fmla="*/ 2147483647 h 762"/>
                <a:gd name="T100" fmla="*/ 2147483647 w 564"/>
                <a:gd name="T101" fmla="*/ 2147483647 h 76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64"/>
                <a:gd name="T154" fmla="*/ 0 h 762"/>
                <a:gd name="T155" fmla="*/ 564 w 564"/>
                <a:gd name="T156" fmla="*/ 762 h 76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64" h="762">
                  <a:moveTo>
                    <a:pt x="498" y="150"/>
                  </a:moveTo>
                  <a:lnTo>
                    <a:pt x="540" y="108"/>
                  </a:lnTo>
                  <a:lnTo>
                    <a:pt x="558" y="72"/>
                  </a:lnTo>
                  <a:lnTo>
                    <a:pt x="564" y="66"/>
                  </a:lnTo>
                  <a:lnTo>
                    <a:pt x="564" y="60"/>
                  </a:lnTo>
                  <a:lnTo>
                    <a:pt x="540" y="54"/>
                  </a:lnTo>
                  <a:lnTo>
                    <a:pt x="534" y="60"/>
                  </a:lnTo>
                  <a:lnTo>
                    <a:pt x="504" y="60"/>
                  </a:lnTo>
                  <a:lnTo>
                    <a:pt x="480" y="30"/>
                  </a:lnTo>
                  <a:lnTo>
                    <a:pt x="462" y="48"/>
                  </a:lnTo>
                  <a:lnTo>
                    <a:pt x="456" y="48"/>
                  </a:lnTo>
                  <a:lnTo>
                    <a:pt x="450" y="54"/>
                  </a:lnTo>
                  <a:lnTo>
                    <a:pt x="438" y="60"/>
                  </a:lnTo>
                  <a:lnTo>
                    <a:pt x="426" y="60"/>
                  </a:lnTo>
                  <a:lnTo>
                    <a:pt x="414" y="72"/>
                  </a:lnTo>
                  <a:lnTo>
                    <a:pt x="414" y="84"/>
                  </a:lnTo>
                  <a:lnTo>
                    <a:pt x="390" y="102"/>
                  </a:lnTo>
                  <a:lnTo>
                    <a:pt x="378" y="96"/>
                  </a:lnTo>
                  <a:lnTo>
                    <a:pt x="372" y="96"/>
                  </a:lnTo>
                  <a:lnTo>
                    <a:pt x="360" y="90"/>
                  </a:lnTo>
                  <a:lnTo>
                    <a:pt x="330" y="90"/>
                  </a:lnTo>
                  <a:lnTo>
                    <a:pt x="318" y="84"/>
                  </a:lnTo>
                  <a:lnTo>
                    <a:pt x="288" y="84"/>
                  </a:lnTo>
                  <a:lnTo>
                    <a:pt x="210" y="24"/>
                  </a:lnTo>
                  <a:lnTo>
                    <a:pt x="138" y="18"/>
                  </a:lnTo>
                  <a:lnTo>
                    <a:pt x="132" y="0"/>
                  </a:lnTo>
                  <a:lnTo>
                    <a:pt x="108" y="12"/>
                  </a:lnTo>
                  <a:lnTo>
                    <a:pt x="18" y="12"/>
                  </a:lnTo>
                  <a:lnTo>
                    <a:pt x="0" y="42"/>
                  </a:lnTo>
                  <a:lnTo>
                    <a:pt x="6" y="48"/>
                  </a:lnTo>
                  <a:lnTo>
                    <a:pt x="12" y="60"/>
                  </a:lnTo>
                  <a:lnTo>
                    <a:pt x="12" y="84"/>
                  </a:lnTo>
                  <a:lnTo>
                    <a:pt x="18" y="84"/>
                  </a:lnTo>
                  <a:lnTo>
                    <a:pt x="24" y="90"/>
                  </a:lnTo>
                  <a:lnTo>
                    <a:pt x="24" y="84"/>
                  </a:lnTo>
                  <a:lnTo>
                    <a:pt x="30" y="84"/>
                  </a:lnTo>
                  <a:lnTo>
                    <a:pt x="30" y="96"/>
                  </a:lnTo>
                  <a:lnTo>
                    <a:pt x="24" y="102"/>
                  </a:lnTo>
                  <a:lnTo>
                    <a:pt x="24" y="108"/>
                  </a:lnTo>
                  <a:lnTo>
                    <a:pt x="42" y="126"/>
                  </a:lnTo>
                  <a:lnTo>
                    <a:pt x="36" y="132"/>
                  </a:lnTo>
                  <a:lnTo>
                    <a:pt x="72" y="174"/>
                  </a:lnTo>
                  <a:lnTo>
                    <a:pt x="66" y="180"/>
                  </a:lnTo>
                  <a:lnTo>
                    <a:pt x="60" y="180"/>
                  </a:lnTo>
                  <a:lnTo>
                    <a:pt x="54" y="186"/>
                  </a:lnTo>
                  <a:lnTo>
                    <a:pt x="54" y="192"/>
                  </a:lnTo>
                  <a:lnTo>
                    <a:pt x="66" y="216"/>
                  </a:lnTo>
                  <a:lnTo>
                    <a:pt x="72" y="222"/>
                  </a:lnTo>
                  <a:lnTo>
                    <a:pt x="78" y="234"/>
                  </a:lnTo>
                  <a:lnTo>
                    <a:pt x="78" y="246"/>
                  </a:lnTo>
                  <a:lnTo>
                    <a:pt x="66" y="258"/>
                  </a:lnTo>
                  <a:lnTo>
                    <a:pt x="60" y="282"/>
                  </a:lnTo>
                  <a:lnTo>
                    <a:pt x="42" y="282"/>
                  </a:lnTo>
                  <a:lnTo>
                    <a:pt x="36" y="288"/>
                  </a:lnTo>
                  <a:lnTo>
                    <a:pt x="36" y="312"/>
                  </a:lnTo>
                  <a:lnTo>
                    <a:pt x="18" y="324"/>
                  </a:lnTo>
                  <a:lnTo>
                    <a:pt x="12" y="342"/>
                  </a:lnTo>
                  <a:lnTo>
                    <a:pt x="6" y="348"/>
                  </a:lnTo>
                  <a:lnTo>
                    <a:pt x="0" y="360"/>
                  </a:lnTo>
                  <a:lnTo>
                    <a:pt x="0" y="384"/>
                  </a:lnTo>
                  <a:lnTo>
                    <a:pt x="18" y="402"/>
                  </a:lnTo>
                  <a:lnTo>
                    <a:pt x="30" y="402"/>
                  </a:lnTo>
                  <a:lnTo>
                    <a:pt x="30" y="390"/>
                  </a:lnTo>
                  <a:lnTo>
                    <a:pt x="54" y="390"/>
                  </a:lnTo>
                  <a:lnTo>
                    <a:pt x="60" y="408"/>
                  </a:lnTo>
                  <a:lnTo>
                    <a:pt x="42" y="408"/>
                  </a:lnTo>
                  <a:lnTo>
                    <a:pt x="30" y="420"/>
                  </a:lnTo>
                  <a:lnTo>
                    <a:pt x="24" y="414"/>
                  </a:lnTo>
                  <a:lnTo>
                    <a:pt x="18" y="414"/>
                  </a:lnTo>
                  <a:lnTo>
                    <a:pt x="6" y="420"/>
                  </a:lnTo>
                  <a:lnTo>
                    <a:pt x="0" y="432"/>
                  </a:lnTo>
                  <a:lnTo>
                    <a:pt x="0" y="438"/>
                  </a:lnTo>
                  <a:lnTo>
                    <a:pt x="12" y="450"/>
                  </a:lnTo>
                  <a:lnTo>
                    <a:pt x="6" y="468"/>
                  </a:lnTo>
                  <a:lnTo>
                    <a:pt x="258" y="624"/>
                  </a:lnTo>
                  <a:lnTo>
                    <a:pt x="270" y="636"/>
                  </a:lnTo>
                  <a:lnTo>
                    <a:pt x="270" y="642"/>
                  </a:lnTo>
                  <a:lnTo>
                    <a:pt x="264" y="648"/>
                  </a:lnTo>
                  <a:lnTo>
                    <a:pt x="258" y="648"/>
                  </a:lnTo>
                  <a:lnTo>
                    <a:pt x="252" y="654"/>
                  </a:lnTo>
                  <a:lnTo>
                    <a:pt x="366" y="762"/>
                  </a:lnTo>
                  <a:lnTo>
                    <a:pt x="384" y="756"/>
                  </a:lnTo>
                  <a:lnTo>
                    <a:pt x="414" y="690"/>
                  </a:lnTo>
                  <a:lnTo>
                    <a:pt x="414" y="660"/>
                  </a:lnTo>
                  <a:lnTo>
                    <a:pt x="426" y="648"/>
                  </a:lnTo>
                  <a:lnTo>
                    <a:pt x="432" y="648"/>
                  </a:lnTo>
                  <a:lnTo>
                    <a:pt x="444" y="636"/>
                  </a:lnTo>
                  <a:lnTo>
                    <a:pt x="444" y="624"/>
                  </a:lnTo>
                  <a:lnTo>
                    <a:pt x="438" y="618"/>
                  </a:lnTo>
                  <a:lnTo>
                    <a:pt x="438" y="600"/>
                  </a:lnTo>
                  <a:lnTo>
                    <a:pt x="444" y="594"/>
                  </a:lnTo>
                  <a:lnTo>
                    <a:pt x="456" y="588"/>
                  </a:lnTo>
                  <a:lnTo>
                    <a:pt x="468" y="588"/>
                  </a:lnTo>
                  <a:lnTo>
                    <a:pt x="474" y="582"/>
                  </a:lnTo>
                  <a:lnTo>
                    <a:pt x="480" y="582"/>
                  </a:lnTo>
                  <a:lnTo>
                    <a:pt x="486" y="540"/>
                  </a:lnTo>
                  <a:lnTo>
                    <a:pt x="516" y="540"/>
                  </a:lnTo>
                  <a:lnTo>
                    <a:pt x="528" y="534"/>
                  </a:lnTo>
                  <a:lnTo>
                    <a:pt x="534" y="522"/>
                  </a:lnTo>
                  <a:lnTo>
                    <a:pt x="540" y="516"/>
                  </a:lnTo>
                  <a:lnTo>
                    <a:pt x="498" y="450"/>
                  </a:lnTo>
                  <a:lnTo>
                    <a:pt x="498" y="15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1" name="Kazakhstan" descr="© INSCALE GmbH, 05.05.2010&#10;http://www.presentationload.com/">
              <a:extLst>
                <a:ext uri="{FF2B5EF4-FFF2-40B4-BE49-F238E27FC236}">
                  <a16:creationId xmlns:a16="http://schemas.microsoft.com/office/drawing/2014/main" id="{552093FC-2476-9CE3-CAEF-6F4448C14804}"/>
                </a:ext>
              </a:extLst>
            </p:cNvPr>
            <p:cNvSpPr>
              <a:spLocks noEditPoints="1"/>
            </p:cNvSpPr>
            <p:nvPr/>
          </p:nvSpPr>
          <p:spPr bwMode="gray">
            <a:xfrm>
              <a:off x="7014642" y="2295552"/>
              <a:ext cx="1185740" cy="549534"/>
            </a:xfrm>
            <a:custGeom>
              <a:avLst/>
              <a:gdLst>
                <a:gd name="T0" fmla="*/ 2147483647 w 2514"/>
                <a:gd name="T1" fmla="*/ 2147483647 h 1164"/>
                <a:gd name="T2" fmla="*/ 2147483647 w 2514"/>
                <a:gd name="T3" fmla="*/ 2147483647 h 1164"/>
                <a:gd name="T4" fmla="*/ 2147483647 w 2514"/>
                <a:gd name="T5" fmla="*/ 2147483647 h 1164"/>
                <a:gd name="T6" fmla="*/ 2147483647 w 2514"/>
                <a:gd name="T7" fmla="*/ 2147483647 h 1164"/>
                <a:gd name="T8" fmla="*/ 2147483647 w 2514"/>
                <a:gd name="T9" fmla="*/ 2147483647 h 1164"/>
                <a:gd name="T10" fmla="*/ 2147483647 w 2514"/>
                <a:gd name="T11" fmla="*/ 2147483647 h 1164"/>
                <a:gd name="T12" fmla="*/ 2147483647 w 2514"/>
                <a:gd name="T13" fmla="*/ 2147483647 h 1164"/>
                <a:gd name="T14" fmla="*/ 2147483647 w 2514"/>
                <a:gd name="T15" fmla="*/ 2147483647 h 1164"/>
                <a:gd name="T16" fmla="*/ 2147483647 w 2514"/>
                <a:gd name="T17" fmla="*/ 2147483647 h 1164"/>
                <a:gd name="T18" fmla="*/ 2147483647 w 2514"/>
                <a:gd name="T19" fmla="*/ 2147483647 h 1164"/>
                <a:gd name="T20" fmla="*/ 2147483647 w 2514"/>
                <a:gd name="T21" fmla="*/ 2147483647 h 1164"/>
                <a:gd name="T22" fmla="*/ 2147483647 w 2514"/>
                <a:gd name="T23" fmla="*/ 2147483647 h 1164"/>
                <a:gd name="T24" fmla="*/ 2147483647 w 2514"/>
                <a:gd name="T25" fmla="*/ 2147483647 h 1164"/>
                <a:gd name="T26" fmla="*/ 2147483647 w 2514"/>
                <a:gd name="T27" fmla="*/ 2147483647 h 1164"/>
                <a:gd name="T28" fmla="*/ 2147483647 w 2514"/>
                <a:gd name="T29" fmla="*/ 2147483647 h 1164"/>
                <a:gd name="T30" fmla="*/ 2147483647 w 2514"/>
                <a:gd name="T31" fmla="*/ 2147483647 h 1164"/>
                <a:gd name="T32" fmla="*/ 2147483647 w 2514"/>
                <a:gd name="T33" fmla="*/ 2147483647 h 1164"/>
                <a:gd name="T34" fmla="*/ 2147483647 w 2514"/>
                <a:gd name="T35" fmla="*/ 2147483647 h 1164"/>
                <a:gd name="T36" fmla="*/ 2147483647 w 2514"/>
                <a:gd name="T37" fmla="*/ 2147483647 h 1164"/>
                <a:gd name="T38" fmla="*/ 2147483647 w 2514"/>
                <a:gd name="T39" fmla="*/ 2147483647 h 1164"/>
                <a:gd name="T40" fmla="*/ 2147483647 w 2514"/>
                <a:gd name="T41" fmla="*/ 2147483647 h 1164"/>
                <a:gd name="T42" fmla="*/ 2147483647 w 2514"/>
                <a:gd name="T43" fmla="*/ 2147483647 h 1164"/>
                <a:gd name="T44" fmla="*/ 2147483647 w 2514"/>
                <a:gd name="T45" fmla="*/ 2147483647 h 1164"/>
                <a:gd name="T46" fmla="*/ 2147483647 w 2514"/>
                <a:gd name="T47" fmla="*/ 2147483647 h 1164"/>
                <a:gd name="T48" fmla="*/ 2147483647 w 2514"/>
                <a:gd name="T49" fmla="*/ 2147483647 h 1164"/>
                <a:gd name="T50" fmla="*/ 2147483647 w 2514"/>
                <a:gd name="T51" fmla="*/ 2147483647 h 1164"/>
                <a:gd name="T52" fmla="*/ 2147483647 w 2514"/>
                <a:gd name="T53" fmla="*/ 2147483647 h 1164"/>
                <a:gd name="T54" fmla="*/ 2147483647 w 2514"/>
                <a:gd name="T55" fmla="*/ 2147483647 h 1164"/>
                <a:gd name="T56" fmla="*/ 2147483647 w 2514"/>
                <a:gd name="T57" fmla="*/ 2147483647 h 1164"/>
                <a:gd name="T58" fmla="*/ 2147483647 w 2514"/>
                <a:gd name="T59" fmla="*/ 2147483647 h 1164"/>
                <a:gd name="T60" fmla="*/ 2147483647 w 2514"/>
                <a:gd name="T61" fmla="*/ 2147483647 h 1164"/>
                <a:gd name="T62" fmla="*/ 2147483647 w 2514"/>
                <a:gd name="T63" fmla="*/ 2147483647 h 1164"/>
                <a:gd name="T64" fmla="*/ 2147483647 w 2514"/>
                <a:gd name="T65" fmla="*/ 2147483647 h 1164"/>
                <a:gd name="T66" fmla="*/ 2147483647 w 2514"/>
                <a:gd name="T67" fmla="*/ 2147483647 h 1164"/>
                <a:gd name="T68" fmla="*/ 2147483647 w 2514"/>
                <a:gd name="T69" fmla="*/ 2147483647 h 1164"/>
                <a:gd name="T70" fmla="*/ 2147483647 w 2514"/>
                <a:gd name="T71" fmla="*/ 2147483647 h 1164"/>
                <a:gd name="T72" fmla="*/ 2147483647 w 2514"/>
                <a:gd name="T73" fmla="*/ 2147483647 h 1164"/>
                <a:gd name="T74" fmla="*/ 2147483647 w 2514"/>
                <a:gd name="T75" fmla="*/ 2147483647 h 1164"/>
                <a:gd name="T76" fmla="*/ 2147483647 w 2514"/>
                <a:gd name="T77" fmla="*/ 2147483647 h 1164"/>
                <a:gd name="T78" fmla="*/ 2147483647 w 2514"/>
                <a:gd name="T79" fmla="*/ 2147483647 h 1164"/>
                <a:gd name="T80" fmla="*/ 2147483647 w 2514"/>
                <a:gd name="T81" fmla="*/ 2147483647 h 1164"/>
                <a:gd name="T82" fmla="*/ 2147483647 w 2514"/>
                <a:gd name="T83" fmla="*/ 2147483647 h 1164"/>
                <a:gd name="T84" fmla="*/ 2147483647 w 2514"/>
                <a:gd name="T85" fmla="*/ 2147483647 h 1164"/>
                <a:gd name="T86" fmla="*/ 2147483647 w 2514"/>
                <a:gd name="T87" fmla="*/ 2147483647 h 1164"/>
                <a:gd name="T88" fmla="*/ 2147483647 w 2514"/>
                <a:gd name="T89" fmla="*/ 2147483647 h 1164"/>
                <a:gd name="T90" fmla="*/ 2147483647 w 2514"/>
                <a:gd name="T91" fmla="*/ 2147483647 h 1164"/>
                <a:gd name="T92" fmla="*/ 2147483647 w 2514"/>
                <a:gd name="T93" fmla="*/ 2147483647 h 1164"/>
                <a:gd name="T94" fmla="*/ 2147483647 w 2514"/>
                <a:gd name="T95" fmla="*/ 2147483647 h 1164"/>
                <a:gd name="T96" fmla="*/ 2147483647 w 2514"/>
                <a:gd name="T97" fmla="*/ 2147483647 h 1164"/>
                <a:gd name="T98" fmla="*/ 2147483647 w 2514"/>
                <a:gd name="T99" fmla="*/ 2147483647 h 1164"/>
                <a:gd name="T100" fmla="*/ 2147483647 w 2514"/>
                <a:gd name="T101" fmla="*/ 2147483647 h 1164"/>
                <a:gd name="T102" fmla="*/ 2147483647 w 2514"/>
                <a:gd name="T103" fmla="*/ 2147483647 h 1164"/>
                <a:gd name="T104" fmla="*/ 2147483647 w 2514"/>
                <a:gd name="T105" fmla="*/ 2147483647 h 1164"/>
                <a:gd name="T106" fmla="*/ 2147483647 w 2514"/>
                <a:gd name="T107" fmla="*/ 2147483647 h 1164"/>
                <a:gd name="T108" fmla="*/ 2147483647 w 2514"/>
                <a:gd name="T109" fmla="*/ 2147483647 h 1164"/>
                <a:gd name="T110" fmla="*/ 2147483647 w 2514"/>
                <a:gd name="T111" fmla="*/ 2147483647 h 1164"/>
                <a:gd name="T112" fmla="*/ 2147483647 w 2514"/>
                <a:gd name="T113" fmla="*/ 2147483647 h 1164"/>
                <a:gd name="T114" fmla="*/ 2147483647 w 2514"/>
                <a:gd name="T115" fmla="*/ 2147483647 h 1164"/>
                <a:gd name="T116" fmla="*/ 2147483647 w 2514"/>
                <a:gd name="T117" fmla="*/ 2147483647 h 1164"/>
                <a:gd name="T118" fmla="*/ 2147483647 w 2514"/>
                <a:gd name="T119" fmla="*/ 2147483647 h 1164"/>
                <a:gd name="T120" fmla="*/ 2147483647 w 2514"/>
                <a:gd name="T121" fmla="*/ 2147483647 h 1164"/>
                <a:gd name="T122" fmla="*/ 2147483647 w 2514"/>
                <a:gd name="T123" fmla="*/ 2147483647 h 11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14"/>
                <a:gd name="T187" fmla="*/ 0 h 1164"/>
                <a:gd name="T188" fmla="*/ 2514 w 2514"/>
                <a:gd name="T189" fmla="*/ 1164 h 116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14" h="1164">
                  <a:moveTo>
                    <a:pt x="852" y="756"/>
                  </a:moveTo>
                  <a:lnTo>
                    <a:pt x="840" y="744"/>
                  </a:lnTo>
                  <a:lnTo>
                    <a:pt x="822" y="768"/>
                  </a:lnTo>
                  <a:lnTo>
                    <a:pt x="816" y="780"/>
                  </a:lnTo>
                  <a:lnTo>
                    <a:pt x="870" y="804"/>
                  </a:lnTo>
                  <a:lnTo>
                    <a:pt x="870" y="786"/>
                  </a:lnTo>
                  <a:lnTo>
                    <a:pt x="864" y="780"/>
                  </a:lnTo>
                  <a:lnTo>
                    <a:pt x="858" y="768"/>
                  </a:lnTo>
                  <a:lnTo>
                    <a:pt x="858" y="762"/>
                  </a:lnTo>
                  <a:lnTo>
                    <a:pt x="852" y="756"/>
                  </a:lnTo>
                  <a:close/>
                  <a:moveTo>
                    <a:pt x="2484" y="492"/>
                  </a:moveTo>
                  <a:lnTo>
                    <a:pt x="2484" y="486"/>
                  </a:lnTo>
                  <a:lnTo>
                    <a:pt x="2514" y="486"/>
                  </a:lnTo>
                  <a:lnTo>
                    <a:pt x="2478" y="444"/>
                  </a:lnTo>
                  <a:lnTo>
                    <a:pt x="2454" y="420"/>
                  </a:lnTo>
                  <a:lnTo>
                    <a:pt x="2442" y="456"/>
                  </a:lnTo>
                  <a:lnTo>
                    <a:pt x="2370" y="450"/>
                  </a:lnTo>
                  <a:lnTo>
                    <a:pt x="2370" y="444"/>
                  </a:lnTo>
                  <a:lnTo>
                    <a:pt x="2364" y="438"/>
                  </a:lnTo>
                  <a:lnTo>
                    <a:pt x="2358" y="426"/>
                  </a:lnTo>
                  <a:lnTo>
                    <a:pt x="2352" y="420"/>
                  </a:lnTo>
                  <a:lnTo>
                    <a:pt x="2346" y="408"/>
                  </a:lnTo>
                  <a:lnTo>
                    <a:pt x="2346" y="402"/>
                  </a:lnTo>
                  <a:lnTo>
                    <a:pt x="2340" y="402"/>
                  </a:lnTo>
                  <a:lnTo>
                    <a:pt x="2328" y="396"/>
                  </a:lnTo>
                  <a:lnTo>
                    <a:pt x="2316" y="396"/>
                  </a:lnTo>
                  <a:lnTo>
                    <a:pt x="2304" y="390"/>
                  </a:lnTo>
                  <a:lnTo>
                    <a:pt x="2292" y="390"/>
                  </a:lnTo>
                  <a:lnTo>
                    <a:pt x="2286" y="378"/>
                  </a:lnTo>
                  <a:lnTo>
                    <a:pt x="2274" y="372"/>
                  </a:lnTo>
                  <a:lnTo>
                    <a:pt x="2250" y="348"/>
                  </a:lnTo>
                  <a:lnTo>
                    <a:pt x="2226" y="336"/>
                  </a:lnTo>
                  <a:lnTo>
                    <a:pt x="2208" y="336"/>
                  </a:lnTo>
                  <a:lnTo>
                    <a:pt x="2196" y="342"/>
                  </a:lnTo>
                  <a:lnTo>
                    <a:pt x="2178" y="348"/>
                  </a:lnTo>
                  <a:lnTo>
                    <a:pt x="2166" y="354"/>
                  </a:lnTo>
                  <a:lnTo>
                    <a:pt x="2160" y="366"/>
                  </a:lnTo>
                  <a:lnTo>
                    <a:pt x="2136" y="366"/>
                  </a:lnTo>
                  <a:lnTo>
                    <a:pt x="2124" y="360"/>
                  </a:lnTo>
                  <a:lnTo>
                    <a:pt x="2118" y="348"/>
                  </a:lnTo>
                  <a:lnTo>
                    <a:pt x="2106" y="342"/>
                  </a:lnTo>
                  <a:lnTo>
                    <a:pt x="2076" y="342"/>
                  </a:lnTo>
                  <a:lnTo>
                    <a:pt x="2076" y="336"/>
                  </a:lnTo>
                  <a:lnTo>
                    <a:pt x="2070" y="330"/>
                  </a:lnTo>
                  <a:lnTo>
                    <a:pt x="2070" y="318"/>
                  </a:lnTo>
                  <a:lnTo>
                    <a:pt x="2064" y="312"/>
                  </a:lnTo>
                  <a:lnTo>
                    <a:pt x="2052" y="312"/>
                  </a:lnTo>
                  <a:lnTo>
                    <a:pt x="2052" y="318"/>
                  </a:lnTo>
                  <a:lnTo>
                    <a:pt x="2046" y="324"/>
                  </a:lnTo>
                  <a:lnTo>
                    <a:pt x="2046" y="336"/>
                  </a:lnTo>
                  <a:lnTo>
                    <a:pt x="2034" y="348"/>
                  </a:lnTo>
                  <a:lnTo>
                    <a:pt x="2022" y="354"/>
                  </a:lnTo>
                  <a:lnTo>
                    <a:pt x="2010" y="354"/>
                  </a:lnTo>
                  <a:lnTo>
                    <a:pt x="1998" y="348"/>
                  </a:lnTo>
                  <a:lnTo>
                    <a:pt x="1986" y="336"/>
                  </a:lnTo>
                  <a:lnTo>
                    <a:pt x="1974" y="318"/>
                  </a:lnTo>
                  <a:lnTo>
                    <a:pt x="1938" y="282"/>
                  </a:lnTo>
                  <a:lnTo>
                    <a:pt x="1920" y="258"/>
                  </a:lnTo>
                  <a:lnTo>
                    <a:pt x="1848" y="198"/>
                  </a:lnTo>
                  <a:lnTo>
                    <a:pt x="1818" y="168"/>
                  </a:lnTo>
                  <a:lnTo>
                    <a:pt x="1800" y="156"/>
                  </a:lnTo>
                  <a:lnTo>
                    <a:pt x="1788" y="150"/>
                  </a:lnTo>
                  <a:lnTo>
                    <a:pt x="1758" y="132"/>
                  </a:lnTo>
                  <a:lnTo>
                    <a:pt x="1728" y="120"/>
                  </a:lnTo>
                  <a:lnTo>
                    <a:pt x="1692" y="102"/>
                  </a:lnTo>
                  <a:lnTo>
                    <a:pt x="1698" y="102"/>
                  </a:lnTo>
                  <a:lnTo>
                    <a:pt x="1710" y="90"/>
                  </a:lnTo>
                  <a:lnTo>
                    <a:pt x="1710" y="72"/>
                  </a:lnTo>
                  <a:lnTo>
                    <a:pt x="1704" y="66"/>
                  </a:lnTo>
                  <a:lnTo>
                    <a:pt x="1698" y="66"/>
                  </a:lnTo>
                  <a:lnTo>
                    <a:pt x="1680" y="84"/>
                  </a:lnTo>
                  <a:lnTo>
                    <a:pt x="1644" y="96"/>
                  </a:lnTo>
                  <a:lnTo>
                    <a:pt x="1632" y="114"/>
                  </a:lnTo>
                  <a:lnTo>
                    <a:pt x="1620" y="114"/>
                  </a:lnTo>
                  <a:lnTo>
                    <a:pt x="1608" y="120"/>
                  </a:lnTo>
                  <a:lnTo>
                    <a:pt x="1602" y="126"/>
                  </a:lnTo>
                  <a:lnTo>
                    <a:pt x="1602" y="144"/>
                  </a:lnTo>
                  <a:lnTo>
                    <a:pt x="1590" y="156"/>
                  </a:lnTo>
                  <a:lnTo>
                    <a:pt x="1578" y="150"/>
                  </a:lnTo>
                  <a:lnTo>
                    <a:pt x="1572" y="144"/>
                  </a:lnTo>
                  <a:lnTo>
                    <a:pt x="1560" y="138"/>
                  </a:lnTo>
                  <a:lnTo>
                    <a:pt x="1554" y="132"/>
                  </a:lnTo>
                  <a:lnTo>
                    <a:pt x="1548" y="132"/>
                  </a:lnTo>
                  <a:lnTo>
                    <a:pt x="1542" y="138"/>
                  </a:lnTo>
                  <a:lnTo>
                    <a:pt x="1536" y="138"/>
                  </a:lnTo>
                  <a:lnTo>
                    <a:pt x="1530" y="144"/>
                  </a:lnTo>
                  <a:lnTo>
                    <a:pt x="1524" y="144"/>
                  </a:lnTo>
                  <a:lnTo>
                    <a:pt x="1524" y="138"/>
                  </a:lnTo>
                  <a:lnTo>
                    <a:pt x="1530" y="132"/>
                  </a:lnTo>
                  <a:lnTo>
                    <a:pt x="1530" y="108"/>
                  </a:lnTo>
                  <a:lnTo>
                    <a:pt x="1518" y="102"/>
                  </a:lnTo>
                  <a:lnTo>
                    <a:pt x="1512" y="102"/>
                  </a:lnTo>
                  <a:lnTo>
                    <a:pt x="1506" y="108"/>
                  </a:lnTo>
                  <a:lnTo>
                    <a:pt x="1482" y="96"/>
                  </a:lnTo>
                  <a:lnTo>
                    <a:pt x="1458" y="108"/>
                  </a:lnTo>
                  <a:lnTo>
                    <a:pt x="1434" y="72"/>
                  </a:lnTo>
                  <a:lnTo>
                    <a:pt x="1422" y="90"/>
                  </a:lnTo>
                  <a:lnTo>
                    <a:pt x="1404" y="90"/>
                  </a:lnTo>
                  <a:lnTo>
                    <a:pt x="1392" y="96"/>
                  </a:lnTo>
                  <a:lnTo>
                    <a:pt x="1374" y="96"/>
                  </a:lnTo>
                  <a:lnTo>
                    <a:pt x="1368" y="90"/>
                  </a:lnTo>
                  <a:lnTo>
                    <a:pt x="1368" y="48"/>
                  </a:lnTo>
                  <a:lnTo>
                    <a:pt x="1362" y="42"/>
                  </a:lnTo>
                  <a:lnTo>
                    <a:pt x="1350" y="42"/>
                  </a:lnTo>
                  <a:lnTo>
                    <a:pt x="1344" y="36"/>
                  </a:lnTo>
                  <a:lnTo>
                    <a:pt x="1338" y="24"/>
                  </a:lnTo>
                  <a:lnTo>
                    <a:pt x="1320" y="6"/>
                  </a:lnTo>
                  <a:lnTo>
                    <a:pt x="1314" y="6"/>
                  </a:lnTo>
                  <a:lnTo>
                    <a:pt x="1302" y="18"/>
                  </a:lnTo>
                  <a:lnTo>
                    <a:pt x="1290" y="18"/>
                  </a:lnTo>
                  <a:lnTo>
                    <a:pt x="1278" y="6"/>
                  </a:lnTo>
                  <a:lnTo>
                    <a:pt x="1260" y="6"/>
                  </a:lnTo>
                  <a:lnTo>
                    <a:pt x="1242" y="0"/>
                  </a:lnTo>
                  <a:lnTo>
                    <a:pt x="1218" y="0"/>
                  </a:lnTo>
                  <a:lnTo>
                    <a:pt x="1200" y="6"/>
                  </a:lnTo>
                  <a:lnTo>
                    <a:pt x="1188" y="12"/>
                  </a:lnTo>
                  <a:lnTo>
                    <a:pt x="1176" y="24"/>
                  </a:lnTo>
                  <a:lnTo>
                    <a:pt x="1176" y="36"/>
                  </a:lnTo>
                  <a:lnTo>
                    <a:pt x="1164" y="36"/>
                  </a:lnTo>
                  <a:lnTo>
                    <a:pt x="1110" y="54"/>
                  </a:lnTo>
                  <a:lnTo>
                    <a:pt x="1020" y="54"/>
                  </a:lnTo>
                  <a:lnTo>
                    <a:pt x="1014" y="60"/>
                  </a:lnTo>
                  <a:lnTo>
                    <a:pt x="1014" y="78"/>
                  </a:lnTo>
                  <a:lnTo>
                    <a:pt x="948" y="78"/>
                  </a:lnTo>
                  <a:lnTo>
                    <a:pt x="942" y="96"/>
                  </a:lnTo>
                  <a:lnTo>
                    <a:pt x="888" y="96"/>
                  </a:lnTo>
                  <a:lnTo>
                    <a:pt x="828" y="102"/>
                  </a:lnTo>
                  <a:lnTo>
                    <a:pt x="792" y="114"/>
                  </a:lnTo>
                  <a:lnTo>
                    <a:pt x="780" y="126"/>
                  </a:lnTo>
                  <a:lnTo>
                    <a:pt x="780" y="132"/>
                  </a:lnTo>
                  <a:lnTo>
                    <a:pt x="786" y="138"/>
                  </a:lnTo>
                  <a:lnTo>
                    <a:pt x="786" y="144"/>
                  </a:lnTo>
                  <a:lnTo>
                    <a:pt x="810" y="144"/>
                  </a:lnTo>
                  <a:lnTo>
                    <a:pt x="798" y="162"/>
                  </a:lnTo>
                  <a:lnTo>
                    <a:pt x="810" y="162"/>
                  </a:lnTo>
                  <a:lnTo>
                    <a:pt x="834" y="174"/>
                  </a:lnTo>
                  <a:lnTo>
                    <a:pt x="846" y="174"/>
                  </a:lnTo>
                  <a:lnTo>
                    <a:pt x="858" y="186"/>
                  </a:lnTo>
                  <a:lnTo>
                    <a:pt x="804" y="186"/>
                  </a:lnTo>
                  <a:lnTo>
                    <a:pt x="792" y="198"/>
                  </a:lnTo>
                  <a:lnTo>
                    <a:pt x="798" y="204"/>
                  </a:lnTo>
                  <a:lnTo>
                    <a:pt x="804" y="216"/>
                  </a:lnTo>
                  <a:lnTo>
                    <a:pt x="810" y="222"/>
                  </a:lnTo>
                  <a:lnTo>
                    <a:pt x="810" y="234"/>
                  </a:lnTo>
                  <a:lnTo>
                    <a:pt x="798" y="246"/>
                  </a:lnTo>
                  <a:lnTo>
                    <a:pt x="786" y="246"/>
                  </a:lnTo>
                  <a:lnTo>
                    <a:pt x="774" y="252"/>
                  </a:lnTo>
                  <a:lnTo>
                    <a:pt x="762" y="252"/>
                  </a:lnTo>
                  <a:lnTo>
                    <a:pt x="792" y="282"/>
                  </a:lnTo>
                  <a:lnTo>
                    <a:pt x="816" y="282"/>
                  </a:lnTo>
                  <a:lnTo>
                    <a:pt x="834" y="288"/>
                  </a:lnTo>
                  <a:lnTo>
                    <a:pt x="846" y="294"/>
                  </a:lnTo>
                  <a:lnTo>
                    <a:pt x="870" y="318"/>
                  </a:lnTo>
                  <a:lnTo>
                    <a:pt x="876" y="336"/>
                  </a:lnTo>
                  <a:lnTo>
                    <a:pt x="876" y="348"/>
                  </a:lnTo>
                  <a:lnTo>
                    <a:pt x="870" y="360"/>
                  </a:lnTo>
                  <a:lnTo>
                    <a:pt x="864" y="366"/>
                  </a:lnTo>
                  <a:lnTo>
                    <a:pt x="828" y="366"/>
                  </a:lnTo>
                  <a:lnTo>
                    <a:pt x="816" y="360"/>
                  </a:lnTo>
                  <a:lnTo>
                    <a:pt x="810" y="354"/>
                  </a:lnTo>
                  <a:lnTo>
                    <a:pt x="798" y="354"/>
                  </a:lnTo>
                  <a:lnTo>
                    <a:pt x="792" y="348"/>
                  </a:lnTo>
                  <a:lnTo>
                    <a:pt x="780" y="372"/>
                  </a:lnTo>
                  <a:lnTo>
                    <a:pt x="768" y="372"/>
                  </a:lnTo>
                  <a:lnTo>
                    <a:pt x="756" y="366"/>
                  </a:lnTo>
                  <a:lnTo>
                    <a:pt x="732" y="366"/>
                  </a:lnTo>
                  <a:lnTo>
                    <a:pt x="708" y="354"/>
                  </a:lnTo>
                  <a:lnTo>
                    <a:pt x="702" y="342"/>
                  </a:lnTo>
                  <a:lnTo>
                    <a:pt x="690" y="336"/>
                  </a:lnTo>
                  <a:lnTo>
                    <a:pt x="684" y="330"/>
                  </a:lnTo>
                  <a:lnTo>
                    <a:pt x="672" y="330"/>
                  </a:lnTo>
                  <a:lnTo>
                    <a:pt x="666" y="336"/>
                  </a:lnTo>
                  <a:lnTo>
                    <a:pt x="654" y="342"/>
                  </a:lnTo>
                  <a:lnTo>
                    <a:pt x="636" y="348"/>
                  </a:lnTo>
                  <a:lnTo>
                    <a:pt x="624" y="348"/>
                  </a:lnTo>
                  <a:lnTo>
                    <a:pt x="588" y="330"/>
                  </a:lnTo>
                  <a:lnTo>
                    <a:pt x="582" y="330"/>
                  </a:lnTo>
                  <a:lnTo>
                    <a:pt x="570" y="336"/>
                  </a:lnTo>
                  <a:lnTo>
                    <a:pt x="558" y="348"/>
                  </a:lnTo>
                  <a:lnTo>
                    <a:pt x="546" y="354"/>
                  </a:lnTo>
                  <a:lnTo>
                    <a:pt x="540" y="366"/>
                  </a:lnTo>
                  <a:lnTo>
                    <a:pt x="534" y="372"/>
                  </a:lnTo>
                  <a:lnTo>
                    <a:pt x="462" y="336"/>
                  </a:lnTo>
                  <a:lnTo>
                    <a:pt x="450" y="336"/>
                  </a:lnTo>
                  <a:lnTo>
                    <a:pt x="450" y="342"/>
                  </a:lnTo>
                  <a:lnTo>
                    <a:pt x="462" y="354"/>
                  </a:lnTo>
                  <a:lnTo>
                    <a:pt x="462" y="372"/>
                  </a:lnTo>
                  <a:lnTo>
                    <a:pt x="450" y="372"/>
                  </a:lnTo>
                  <a:lnTo>
                    <a:pt x="438" y="360"/>
                  </a:lnTo>
                  <a:lnTo>
                    <a:pt x="438" y="354"/>
                  </a:lnTo>
                  <a:lnTo>
                    <a:pt x="426" y="324"/>
                  </a:lnTo>
                  <a:lnTo>
                    <a:pt x="390" y="324"/>
                  </a:lnTo>
                  <a:lnTo>
                    <a:pt x="384" y="312"/>
                  </a:lnTo>
                  <a:lnTo>
                    <a:pt x="384" y="306"/>
                  </a:lnTo>
                  <a:lnTo>
                    <a:pt x="378" y="300"/>
                  </a:lnTo>
                  <a:lnTo>
                    <a:pt x="318" y="300"/>
                  </a:lnTo>
                  <a:lnTo>
                    <a:pt x="312" y="288"/>
                  </a:lnTo>
                  <a:lnTo>
                    <a:pt x="306" y="282"/>
                  </a:lnTo>
                  <a:lnTo>
                    <a:pt x="288" y="282"/>
                  </a:lnTo>
                  <a:lnTo>
                    <a:pt x="276" y="288"/>
                  </a:lnTo>
                  <a:lnTo>
                    <a:pt x="264" y="300"/>
                  </a:lnTo>
                  <a:lnTo>
                    <a:pt x="234" y="300"/>
                  </a:lnTo>
                  <a:lnTo>
                    <a:pt x="228" y="294"/>
                  </a:lnTo>
                  <a:lnTo>
                    <a:pt x="228" y="288"/>
                  </a:lnTo>
                  <a:lnTo>
                    <a:pt x="222" y="288"/>
                  </a:lnTo>
                  <a:lnTo>
                    <a:pt x="210" y="282"/>
                  </a:lnTo>
                  <a:lnTo>
                    <a:pt x="180" y="282"/>
                  </a:lnTo>
                  <a:lnTo>
                    <a:pt x="180" y="288"/>
                  </a:lnTo>
                  <a:lnTo>
                    <a:pt x="186" y="294"/>
                  </a:lnTo>
                  <a:lnTo>
                    <a:pt x="186" y="312"/>
                  </a:lnTo>
                  <a:lnTo>
                    <a:pt x="174" y="324"/>
                  </a:lnTo>
                  <a:lnTo>
                    <a:pt x="162" y="330"/>
                  </a:lnTo>
                  <a:lnTo>
                    <a:pt x="150" y="330"/>
                  </a:lnTo>
                  <a:lnTo>
                    <a:pt x="138" y="336"/>
                  </a:lnTo>
                  <a:lnTo>
                    <a:pt x="132" y="336"/>
                  </a:lnTo>
                  <a:lnTo>
                    <a:pt x="132" y="360"/>
                  </a:lnTo>
                  <a:lnTo>
                    <a:pt x="102" y="372"/>
                  </a:lnTo>
                  <a:lnTo>
                    <a:pt x="114" y="384"/>
                  </a:lnTo>
                  <a:lnTo>
                    <a:pt x="120" y="396"/>
                  </a:lnTo>
                  <a:lnTo>
                    <a:pt x="114" y="402"/>
                  </a:lnTo>
                  <a:lnTo>
                    <a:pt x="108" y="414"/>
                  </a:lnTo>
                  <a:lnTo>
                    <a:pt x="102" y="420"/>
                  </a:lnTo>
                  <a:lnTo>
                    <a:pt x="90" y="420"/>
                  </a:lnTo>
                  <a:lnTo>
                    <a:pt x="78" y="414"/>
                  </a:lnTo>
                  <a:lnTo>
                    <a:pt x="72" y="402"/>
                  </a:lnTo>
                  <a:lnTo>
                    <a:pt x="60" y="396"/>
                  </a:lnTo>
                  <a:lnTo>
                    <a:pt x="48" y="384"/>
                  </a:lnTo>
                  <a:lnTo>
                    <a:pt x="36" y="378"/>
                  </a:lnTo>
                  <a:lnTo>
                    <a:pt x="24" y="378"/>
                  </a:lnTo>
                  <a:lnTo>
                    <a:pt x="18" y="384"/>
                  </a:lnTo>
                  <a:lnTo>
                    <a:pt x="18" y="396"/>
                  </a:lnTo>
                  <a:lnTo>
                    <a:pt x="24" y="402"/>
                  </a:lnTo>
                  <a:lnTo>
                    <a:pt x="24" y="426"/>
                  </a:lnTo>
                  <a:lnTo>
                    <a:pt x="0" y="426"/>
                  </a:lnTo>
                  <a:lnTo>
                    <a:pt x="6" y="462"/>
                  </a:lnTo>
                  <a:lnTo>
                    <a:pt x="12" y="468"/>
                  </a:lnTo>
                  <a:lnTo>
                    <a:pt x="12" y="492"/>
                  </a:lnTo>
                  <a:lnTo>
                    <a:pt x="0" y="516"/>
                  </a:lnTo>
                  <a:lnTo>
                    <a:pt x="0" y="546"/>
                  </a:lnTo>
                  <a:lnTo>
                    <a:pt x="6" y="546"/>
                  </a:lnTo>
                  <a:lnTo>
                    <a:pt x="12" y="552"/>
                  </a:lnTo>
                  <a:lnTo>
                    <a:pt x="36" y="552"/>
                  </a:lnTo>
                  <a:lnTo>
                    <a:pt x="42" y="558"/>
                  </a:lnTo>
                  <a:lnTo>
                    <a:pt x="42" y="588"/>
                  </a:lnTo>
                  <a:lnTo>
                    <a:pt x="48" y="594"/>
                  </a:lnTo>
                  <a:lnTo>
                    <a:pt x="90" y="594"/>
                  </a:lnTo>
                  <a:lnTo>
                    <a:pt x="102" y="588"/>
                  </a:lnTo>
                  <a:lnTo>
                    <a:pt x="114" y="588"/>
                  </a:lnTo>
                  <a:lnTo>
                    <a:pt x="162" y="636"/>
                  </a:lnTo>
                  <a:lnTo>
                    <a:pt x="168" y="648"/>
                  </a:lnTo>
                  <a:lnTo>
                    <a:pt x="180" y="660"/>
                  </a:lnTo>
                  <a:lnTo>
                    <a:pt x="180" y="672"/>
                  </a:lnTo>
                  <a:lnTo>
                    <a:pt x="144" y="672"/>
                  </a:lnTo>
                  <a:lnTo>
                    <a:pt x="144" y="678"/>
                  </a:lnTo>
                  <a:lnTo>
                    <a:pt x="156" y="690"/>
                  </a:lnTo>
                  <a:lnTo>
                    <a:pt x="174" y="696"/>
                  </a:lnTo>
                  <a:lnTo>
                    <a:pt x="186" y="696"/>
                  </a:lnTo>
                  <a:lnTo>
                    <a:pt x="192" y="702"/>
                  </a:lnTo>
                  <a:lnTo>
                    <a:pt x="198" y="702"/>
                  </a:lnTo>
                  <a:lnTo>
                    <a:pt x="204" y="690"/>
                  </a:lnTo>
                  <a:lnTo>
                    <a:pt x="222" y="690"/>
                  </a:lnTo>
                  <a:lnTo>
                    <a:pt x="228" y="684"/>
                  </a:lnTo>
                  <a:lnTo>
                    <a:pt x="246" y="672"/>
                  </a:lnTo>
                  <a:lnTo>
                    <a:pt x="306" y="648"/>
                  </a:lnTo>
                  <a:lnTo>
                    <a:pt x="324" y="642"/>
                  </a:lnTo>
                  <a:lnTo>
                    <a:pt x="336" y="648"/>
                  </a:lnTo>
                  <a:lnTo>
                    <a:pt x="342" y="654"/>
                  </a:lnTo>
                  <a:lnTo>
                    <a:pt x="360" y="666"/>
                  </a:lnTo>
                  <a:lnTo>
                    <a:pt x="366" y="672"/>
                  </a:lnTo>
                  <a:lnTo>
                    <a:pt x="384" y="672"/>
                  </a:lnTo>
                  <a:lnTo>
                    <a:pt x="390" y="666"/>
                  </a:lnTo>
                  <a:lnTo>
                    <a:pt x="402" y="666"/>
                  </a:lnTo>
                  <a:lnTo>
                    <a:pt x="408" y="660"/>
                  </a:lnTo>
                  <a:lnTo>
                    <a:pt x="414" y="666"/>
                  </a:lnTo>
                  <a:lnTo>
                    <a:pt x="426" y="672"/>
                  </a:lnTo>
                  <a:lnTo>
                    <a:pt x="450" y="696"/>
                  </a:lnTo>
                  <a:lnTo>
                    <a:pt x="450" y="726"/>
                  </a:lnTo>
                  <a:lnTo>
                    <a:pt x="444" y="732"/>
                  </a:lnTo>
                  <a:lnTo>
                    <a:pt x="444" y="738"/>
                  </a:lnTo>
                  <a:lnTo>
                    <a:pt x="438" y="744"/>
                  </a:lnTo>
                  <a:lnTo>
                    <a:pt x="438" y="750"/>
                  </a:lnTo>
                  <a:lnTo>
                    <a:pt x="444" y="756"/>
                  </a:lnTo>
                  <a:lnTo>
                    <a:pt x="450" y="768"/>
                  </a:lnTo>
                  <a:lnTo>
                    <a:pt x="462" y="774"/>
                  </a:lnTo>
                  <a:lnTo>
                    <a:pt x="474" y="786"/>
                  </a:lnTo>
                  <a:lnTo>
                    <a:pt x="486" y="786"/>
                  </a:lnTo>
                  <a:lnTo>
                    <a:pt x="504" y="768"/>
                  </a:lnTo>
                  <a:lnTo>
                    <a:pt x="516" y="762"/>
                  </a:lnTo>
                  <a:lnTo>
                    <a:pt x="528" y="762"/>
                  </a:lnTo>
                  <a:lnTo>
                    <a:pt x="528" y="792"/>
                  </a:lnTo>
                  <a:lnTo>
                    <a:pt x="546" y="810"/>
                  </a:lnTo>
                  <a:lnTo>
                    <a:pt x="510" y="816"/>
                  </a:lnTo>
                  <a:lnTo>
                    <a:pt x="510" y="828"/>
                  </a:lnTo>
                  <a:lnTo>
                    <a:pt x="504" y="834"/>
                  </a:lnTo>
                  <a:lnTo>
                    <a:pt x="498" y="834"/>
                  </a:lnTo>
                  <a:lnTo>
                    <a:pt x="486" y="822"/>
                  </a:lnTo>
                  <a:lnTo>
                    <a:pt x="486" y="816"/>
                  </a:lnTo>
                  <a:lnTo>
                    <a:pt x="498" y="804"/>
                  </a:lnTo>
                  <a:lnTo>
                    <a:pt x="504" y="804"/>
                  </a:lnTo>
                  <a:lnTo>
                    <a:pt x="510" y="798"/>
                  </a:lnTo>
                  <a:lnTo>
                    <a:pt x="480" y="798"/>
                  </a:lnTo>
                  <a:lnTo>
                    <a:pt x="462" y="792"/>
                  </a:lnTo>
                  <a:lnTo>
                    <a:pt x="450" y="792"/>
                  </a:lnTo>
                  <a:lnTo>
                    <a:pt x="432" y="786"/>
                  </a:lnTo>
                  <a:lnTo>
                    <a:pt x="408" y="786"/>
                  </a:lnTo>
                  <a:lnTo>
                    <a:pt x="390" y="780"/>
                  </a:lnTo>
                  <a:lnTo>
                    <a:pt x="372" y="780"/>
                  </a:lnTo>
                  <a:lnTo>
                    <a:pt x="360" y="774"/>
                  </a:lnTo>
                  <a:lnTo>
                    <a:pt x="348" y="774"/>
                  </a:lnTo>
                  <a:lnTo>
                    <a:pt x="360" y="804"/>
                  </a:lnTo>
                  <a:lnTo>
                    <a:pt x="342" y="804"/>
                  </a:lnTo>
                  <a:lnTo>
                    <a:pt x="330" y="816"/>
                  </a:lnTo>
                  <a:lnTo>
                    <a:pt x="330" y="822"/>
                  </a:lnTo>
                  <a:lnTo>
                    <a:pt x="336" y="828"/>
                  </a:lnTo>
                  <a:lnTo>
                    <a:pt x="348" y="834"/>
                  </a:lnTo>
                  <a:lnTo>
                    <a:pt x="354" y="840"/>
                  </a:lnTo>
                  <a:lnTo>
                    <a:pt x="366" y="840"/>
                  </a:lnTo>
                  <a:lnTo>
                    <a:pt x="372" y="846"/>
                  </a:lnTo>
                  <a:lnTo>
                    <a:pt x="372" y="852"/>
                  </a:lnTo>
                  <a:lnTo>
                    <a:pt x="360" y="852"/>
                  </a:lnTo>
                  <a:lnTo>
                    <a:pt x="348" y="846"/>
                  </a:lnTo>
                  <a:lnTo>
                    <a:pt x="336" y="846"/>
                  </a:lnTo>
                  <a:lnTo>
                    <a:pt x="324" y="840"/>
                  </a:lnTo>
                  <a:lnTo>
                    <a:pt x="306" y="834"/>
                  </a:lnTo>
                  <a:lnTo>
                    <a:pt x="300" y="834"/>
                  </a:lnTo>
                  <a:lnTo>
                    <a:pt x="294" y="840"/>
                  </a:lnTo>
                  <a:lnTo>
                    <a:pt x="294" y="846"/>
                  </a:lnTo>
                  <a:lnTo>
                    <a:pt x="306" y="858"/>
                  </a:lnTo>
                  <a:lnTo>
                    <a:pt x="318" y="864"/>
                  </a:lnTo>
                  <a:lnTo>
                    <a:pt x="324" y="870"/>
                  </a:lnTo>
                  <a:lnTo>
                    <a:pt x="336" y="870"/>
                  </a:lnTo>
                  <a:lnTo>
                    <a:pt x="336" y="882"/>
                  </a:lnTo>
                  <a:lnTo>
                    <a:pt x="342" y="894"/>
                  </a:lnTo>
                  <a:lnTo>
                    <a:pt x="366" y="918"/>
                  </a:lnTo>
                  <a:lnTo>
                    <a:pt x="372" y="930"/>
                  </a:lnTo>
                  <a:lnTo>
                    <a:pt x="372" y="954"/>
                  </a:lnTo>
                  <a:lnTo>
                    <a:pt x="408" y="960"/>
                  </a:lnTo>
                  <a:lnTo>
                    <a:pt x="414" y="978"/>
                  </a:lnTo>
                  <a:lnTo>
                    <a:pt x="444" y="978"/>
                  </a:lnTo>
                  <a:lnTo>
                    <a:pt x="480" y="996"/>
                  </a:lnTo>
                  <a:lnTo>
                    <a:pt x="486" y="1002"/>
                  </a:lnTo>
                  <a:lnTo>
                    <a:pt x="486" y="1014"/>
                  </a:lnTo>
                  <a:lnTo>
                    <a:pt x="480" y="1020"/>
                  </a:lnTo>
                  <a:lnTo>
                    <a:pt x="468" y="1026"/>
                  </a:lnTo>
                  <a:lnTo>
                    <a:pt x="462" y="1038"/>
                  </a:lnTo>
                  <a:lnTo>
                    <a:pt x="462" y="1056"/>
                  </a:lnTo>
                  <a:lnTo>
                    <a:pt x="468" y="1062"/>
                  </a:lnTo>
                  <a:lnTo>
                    <a:pt x="492" y="1062"/>
                  </a:lnTo>
                  <a:lnTo>
                    <a:pt x="498" y="1056"/>
                  </a:lnTo>
                  <a:lnTo>
                    <a:pt x="504" y="1038"/>
                  </a:lnTo>
                  <a:lnTo>
                    <a:pt x="510" y="1026"/>
                  </a:lnTo>
                  <a:lnTo>
                    <a:pt x="516" y="1020"/>
                  </a:lnTo>
                  <a:lnTo>
                    <a:pt x="528" y="1020"/>
                  </a:lnTo>
                  <a:lnTo>
                    <a:pt x="546" y="1026"/>
                  </a:lnTo>
                  <a:lnTo>
                    <a:pt x="546" y="1020"/>
                  </a:lnTo>
                  <a:lnTo>
                    <a:pt x="552" y="1014"/>
                  </a:lnTo>
                  <a:lnTo>
                    <a:pt x="570" y="1014"/>
                  </a:lnTo>
                  <a:lnTo>
                    <a:pt x="594" y="1026"/>
                  </a:lnTo>
                  <a:lnTo>
                    <a:pt x="606" y="1026"/>
                  </a:lnTo>
                  <a:lnTo>
                    <a:pt x="618" y="1038"/>
                  </a:lnTo>
                  <a:lnTo>
                    <a:pt x="630" y="1044"/>
                  </a:lnTo>
                  <a:lnTo>
                    <a:pt x="636" y="1056"/>
                  </a:lnTo>
                  <a:lnTo>
                    <a:pt x="642" y="1062"/>
                  </a:lnTo>
                  <a:lnTo>
                    <a:pt x="648" y="1074"/>
                  </a:lnTo>
                  <a:lnTo>
                    <a:pt x="672" y="1098"/>
                  </a:lnTo>
                  <a:lnTo>
                    <a:pt x="684" y="1104"/>
                  </a:lnTo>
                  <a:lnTo>
                    <a:pt x="690" y="1110"/>
                  </a:lnTo>
                  <a:lnTo>
                    <a:pt x="696" y="1104"/>
                  </a:lnTo>
                  <a:lnTo>
                    <a:pt x="696" y="1098"/>
                  </a:lnTo>
                  <a:lnTo>
                    <a:pt x="702" y="1092"/>
                  </a:lnTo>
                  <a:lnTo>
                    <a:pt x="654" y="810"/>
                  </a:lnTo>
                  <a:lnTo>
                    <a:pt x="798" y="768"/>
                  </a:lnTo>
                  <a:lnTo>
                    <a:pt x="804" y="774"/>
                  </a:lnTo>
                  <a:lnTo>
                    <a:pt x="804" y="762"/>
                  </a:lnTo>
                  <a:lnTo>
                    <a:pt x="810" y="756"/>
                  </a:lnTo>
                  <a:lnTo>
                    <a:pt x="810" y="750"/>
                  </a:lnTo>
                  <a:lnTo>
                    <a:pt x="816" y="738"/>
                  </a:lnTo>
                  <a:lnTo>
                    <a:pt x="816" y="732"/>
                  </a:lnTo>
                  <a:lnTo>
                    <a:pt x="822" y="726"/>
                  </a:lnTo>
                  <a:lnTo>
                    <a:pt x="846" y="726"/>
                  </a:lnTo>
                  <a:lnTo>
                    <a:pt x="852" y="750"/>
                  </a:lnTo>
                  <a:lnTo>
                    <a:pt x="864" y="744"/>
                  </a:lnTo>
                  <a:lnTo>
                    <a:pt x="870" y="744"/>
                  </a:lnTo>
                  <a:lnTo>
                    <a:pt x="876" y="738"/>
                  </a:lnTo>
                  <a:lnTo>
                    <a:pt x="876" y="732"/>
                  </a:lnTo>
                  <a:lnTo>
                    <a:pt x="852" y="708"/>
                  </a:lnTo>
                  <a:lnTo>
                    <a:pt x="870" y="708"/>
                  </a:lnTo>
                  <a:lnTo>
                    <a:pt x="882" y="720"/>
                  </a:lnTo>
                  <a:lnTo>
                    <a:pt x="936" y="720"/>
                  </a:lnTo>
                  <a:lnTo>
                    <a:pt x="924" y="708"/>
                  </a:lnTo>
                  <a:lnTo>
                    <a:pt x="918" y="708"/>
                  </a:lnTo>
                  <a:lnTo>
                    <a:pt x="906" y="696"/>
                  </a:lnTo>
                  <a:lnTo>
                    <a:pt x="882" y="696"/>
                  </a:lnTo>
                  <a:lnTo>
                    <a:pt x="876" y="690"/>
                  </a:lnTo>
                  <a:lnTo>
                    <a:pt x="876" y="684"/>
                  </a:lnTo>
                  <a:lnTo>
                    <a:pt x="882" y="678"/>
                  </a:lnTo>
                  <a:lnTo>
                    <a:pt x="906" y="678"/>
                  </a:lnTo>
                  <a:lnTo>
                    <a:pt x="924" y="666"/>
                  </a:lnTo>
                  <a:lnTo>
                    <a:pt x="930" y="672"/>
                  </a:lnTo>
                  <a:lnTo>
                    <a:pt x="936" y="684"/>
                  </a:lnTo>
                  <a:lnTo>
                    <a:pt x="942" y="690"/>
                  </a:lnTo>
                  <a:lnTo>
                    <a:pt x="948" y="690"/>
                  </a:lnTo>
                  <a:lnTo>
                    <a:pt x="954" y="684"/>
                  </a:lnTo>
                  <a:lnTo>
                    <a:pt x="960" y="690"/>
                  </a:lnTo>
                  <a:lnTo>
                    <a:pt x="966" y="702"/>
                  </a:lnTo>
                  <a:lnTo>
                    <a:pt x="966" y="708"/>
                  </a:lnTo>
                  <a:lnTo>
                    <a:pt x="960" y="714"/>
                  </a:lnTo>
                  <a:lnTo>
                    <a:pt x="954" y="714"/>
                  </a:lnTo>
                  <a:lnTo>
                    <a:pt x="942" y="720"/>
                  </a:lnTo>
                  <a:lnTo>
                    <a:pt x="924" y="738"/>
                  </a:lnTo>
                  <a:lnTo>
                    <a:pt x="888" y="738"/>
                  </a:lnTo>
                  <a:lnTo>
                    <a:pt x="882" y="744"/>
                  </a:lnTo>
                  <a:lnTo>
                    <a:pt x="882" y="756"/>
                  </a:lnTo>
                  <a:lnTo>
                    <a:pt x="888" y="762"/>
                  </a:lnTo>
                  <a:lnTo>
                    <a:pt x="900" y="762"/>
                  </a:lnTo>
                  <a:lnTo>
                    <a:pt x="906" y="768"/>
                  </a:lnTo>
                  <a:lnTo>
                    <a:pt x="918" y="768"/>
                  </a:lnTo>
                  <a:lnTo>
                    <a:pt x="918" y="786"/>
                  </a:lnTo>
                  <a:lnTo>
                    <a:pt x="912" y="798"/>
                  </a:lnTo>
                  <a:lnTo>
                    <a:pt x="912" y="816"/>
                  </a:lnTo>
                  <a:lnTo>
                    <a:pt x="918" y="822"/>
                  </a:lnTo>
                  <a:lnTo>
                    <a:pt x="984" y="858"/>
                  </a:lnTo>
                  <a:lnTo>
                    <a:pt x="1062" y="930"/>
                  </a:lnTo>
                  <a:lnTo>
                    <a:pt x="1068" y="930"/>
                  </a:lnTo>
                  <a:lnTo>
                    <a:pt x="1074" y="924"/>
                  </a:lnTo>
                  <a:lnTo>
                    <a:pt x="1110" y="924"/>
                  </a:lnTo>
                  <a:lnTo>
                    <a:pt x="1128" y="918"/>
                  </a:lnTo>
                  <a:lnTo>
                    <a:pt x="1188" y="918"/>
                  </a:lnTo>
                  <a:lnTo>
                    <a:pt x="1206" y="924"/>
                  </a:lnTo>
                  <a:lnTo>
                    <a:pt x="1224" y="924"/>
                  </a:lnTo>
                  <a:lnTo>
                    <a:pt x="1230" y="918"/>
                  </a:lnTo>
                  <a:lnTo>
                    <a:pt x="1254" y="906"/>
                  </a:lnTo>
                  <a:lnTo>
                    <a:pt x="1266" y="906"/>
                  </a:lnTo>
                  <a:lnTo>
                    <a:pt x="1272" y="918"/>
                  </a:lnTo>
                  <a:lnTo>
                    <a:pt x="1290" y="936"/>
                  </a:lnTo>
                  <a:lnTo>
                    <a:pt x="1296" y="954"/>
                  </a:lnTo>
                  <a:lnTo>
                    <a:pt x="1308" y="960"/>
                  </a:lnTo>
                  <a:lnTo>
                    <a:pt x="1314" y="972"/>
                  </a:lnTo>
                  <a:lnTo>
                    <a:pt x="1344" y="972"/>
                  </a:lnTo>
                  <a:lnTo>
                    <a:pt x="1344" y="984"/>
                  </a:lnTo>
                  <a:lnTo>
                    <a:pt x="1350" y="1002"/>
                  </a:lnTo>
                  <a:lnTo>
                    <a:pt x="1350" y="1044"/>
                  </a:lnTo>
                  <a:lnTo>
                    <a:pt x="1356" y="1050"/>
                  </a:lnTo>
                  <a:lnTo>
                    <a:pt x="1362" y="1050"/>
                  </a:lnTo>
                  <a:lnTo>
                    <a:pt x="1368" y="1044"/>
                  </a:lnTo>
                  <a:lnTo>
                    <a:pt x="1380" y="1044"/>
                  </a:lnTo>
                  <a:lnTo>
                    <a:pt x="1386" y="1050"/>
                  </a:lnTo>
                  <a:lnTo>
                    <a:pt x="1416" y="1110"/>
                  </a:lnTo>
                  <a:lnTo>
                    <a:pt x="1494" y="1110"/>
                  </a:lnTo>
                  <a:lnTo>
                    <a:pt x="1512" y="1116"/>
                  </a:lnTo>
                  <a:lnTo>
                    <a:pt x="1512" y="1134"/>
                  </a:lnTo>
                  <a:lnTo>
                    <a:pt x="1506" y="1140"/>
                  </a:lnTo>
                  <a:lnTo>
                    <a:pt x="1506" y="1152"/>
                  </a:lnTo>
                  <a:lnTo>
                    <a:pt x="1512" y="1152"/>
                  </a:lnTo>
                  <a:lnTo>
                    <a:pt x="1524" y="1158"/>
                  </a:lnTo>
                  <a:lnTo>
                    <a:pt x="1536" y="1158"/>
                  </a:lnTo>
                  <a:lnTo>
                    <a:pt x="1542" y="1164"/>
                  </a:lnTo>
                  <a:lnTo>
                    <a:pt x="1542" y="1152"/>
                  </a:lnTo>
                  <a:lnTo>
                    <a:pt x="1536" y="1146"/>
                  </a:lnTo>
                  <a:lnTo>
                    <a:pt x="1536" y="1134"/>
                  </a:lnTo>
                  <a:lnTo>
                    <a:pt x="1548" y="1122"/>
                  </a:lnTo>
                  <a:lnTo>
                    <a:pt x="1560" y="1116"/>
                  </a:lnTo>
                  <a:lnTo>
                    <a:pt x="1566" y="1110"/>
                  </a:lnTo>
                  <a:lnTo>
                    <a:pt x="1572" y="1110"/>
                  </a:lnTo>
                  <a:lnTo>
                    <a:pt x="1572" y="1092"/>
                  </a:lnTo>
                  <a:lnTo>
                    <a:pt x="1584" y="1080"/>
                  </a:lnTo>
                  <a:lnTo>
                    <a:pt x="1596" y="1074"/>
                  </a:lnTo>
                  <a:lnTo>
                    <a:pt x="1608" y="1074"/>
                  </a:lnTo>
                  <a:lnTo>
                    <a:pt x="1614" y="1068"/>
                  </a:lnTo>
                  <a:lnTo>
                    <a:pt x="1620" y="1068"/>
                  </a:lnTo>
                  <a:lnTo>
                    <a:pt x="1632" y="1044"/>
                  </a:lnTo>
                  <a:lnTo>
                    <a:pt x="1656" y="1044"/>
                  </a:lnTo>
                  <a:lnTo>
                    <a:pt x="1686" y="1026"/>
                  </a:lnTo>
                  <a:lnTo>
                    <a:pt x="1662" y="1026"/>
                  </a:lnTo>
                  <a:lnTo>
                    <a:pt x="1662" y="1008"/>
                  </a:lnTo>
                  <a:lnTo>
                    <a:pt x="1668" y="996"/>
                  </a:lnTo>
                  <a:lnTo>
                    <a:pt x="1686" y="978"/>
                  </a:lnTo>
                  <a:lnTo>
                    <a:pt x="1716" y="978"/>
                  </a:lnTo>
                  <a:lnTo>
                    <a:pt x="1728" y="984"/>
                  </a:lnTo>
                  <a:lnTo>
                    <a:pt x="1746" y="990"/>
                  </a:lnTo>
                  <a:lnTo>
                    <a:pt x="1782" y="1008"/>
                  </a:lnTo>
                  <a:lnTo>
                    <a:pt x="1812" y="1008"/>
                  </a:lnTo>
                  <a:lnTo>
                    <a:pt x="1830" y="1014"/>
                  </a:lnTo>
                  <a:lnTo>
                    <a:pt x="1830" y="1002"/>
                  </a:lnTo>
                  <a:lnTo>
                    <a:pt x="1824" y="990"/>
                  </a:lnTo>
                  <a:lnTo>
                    <a:pt x="1824" y="960"/>
                  </a:lnTo>
                  <a:lnTo>
                    <a:pt x="1830" y="954"/>
                  </a:lnTo>
                  <a:lnTo>
                    <a:pt x="1872" y="954"/>
                  </a:lnTo>
                  <a:lnTo>
                    <a:pt x="1884" y="960"/>
                  </a:lnTo>
                  <a:lnTo>
                    <a:pt x="1890" y="972"/>
                  </a:lnTo>
                  <a:lnTo>
                    <a:pt x="1914" y="972"/>
                  </a:lnTo>
                  <a:lnTo>
                    <a:pt x="1926" y="978"/>
                  </a:lnTo>
                  <a:lnTo>
                    <a:pt x="1944" y="978"/>
                  </a:lnTo>
                  <a:lnTo>
                    <a:pt x="1962" y="972"/>
                  </a:lnTo>
                  <a:lnTo>
                    <a:pt x="2082" y="972"/>
                  </a:lnTo>
                  <a:lnTo>
                    <a:pt x="2094" y="978"/>
                  </a:lnTo>
                  <a:lnTo>
                    <a:pt x="2106" y="978"/>
                  </a:lnTo>
                  <a:lnTo>
                    <a:pt x="2154" y="972"/>
                  </a:lnTo>
                  <a:lnTo>
                    <a:pt x="2166" y="984"/>
                  </a:lnTo>
                  <a:lnTo>
                    <a:pt x="2184" y="984"/>
                  </a:lnTo>
                  <a:lnTo>
                    <a:pt x="2208" y="1014"/>
                  </a:lnTo>
                  <a:lnTo>
                    <a:pt x="2250" y="1014"/>
                  </a:lnTo>
                  <a:lnTo>
                    <a:pt x="2268" y="1020"/>
                  </a:lnTo>
                  <a:lnTo>
                    <a:pt x="2262" y="1014"/>
                  </a:lnTo>
                  <a:lnTo>
                    <a:pt x="2262" y="1002"/>
                  </a:lnTo>
                  <a:lnTo>
                    <a:pt x="2256" y="996"/>
                  </a:lnTo>
                  <a:lnTo>
                    <a:pt x="2256" y="984"/>
                  </a:lnTo>
                  <a:lnTo>
                    <a:pt x="2280" y="984"/>
                  </a:lnTo>
                  <a:lnTo>
                    <a:pt x="2262" y="966"/>
                  </a:lnTo>
                  <a:lnTo>
                    <a:pt x="2262" y="960"/>
                  </a:lnTo>
                  <a:lnTo>
                    <a:pt x="2268" y="954"/>
                  </a:lnTo>
                  <a:lnTo>
                    <a:pt x="2286" y="954"/>
                  </a:lnTo>
                  <a:lnTo>
                    <a:pt x="2286" y="942"/>
                  </a:lnTo>
                  <a:lnTo>
                    <a:pt x="2274" y="936"/>
                  </a:lnTo>
                  <a:lnTo>
                    <a:pt x="2268" y="924"/>
                  </a:lnTo>
                  <a:lnTo>
                    <a:pt x="2226" y="882"/>
                  </a:lnTo>
                  <a:lnTo>
                    <a:pt x="2214" y="858"/>
                  </a:lnTo>
                  <a:lnTo>
                    <a:pt x="2214" y="828"/>
                  </a:lnTo>
                  <a:lnTo>
                    <a:pt x="2196" y="828"/>
                  </a:lnTo>
                  <a:lnTo>
                    <a:pt x="2184" y="822"/>
                  </a:lnTo>
                  <a:lnTo>
                    <a:pt x="2178" y="816"/>
                  </a:lnTo>
                  <a:lnTo>
                    <a:pt x="2178" y="810"/>
                  </a:lnTo>
                  <a:lnTo>
                    <a:pt x="2184" y="804"/>
                  </a:lnTo>
                  <a:lnTo>
                    <a:pt x="2196" y="798"/>
                  </a:lnTo>
                  <a:lnTo>
                    <a:pt x="2208" y="798"/>
                  </a:lnTo>
                  <a:lnTo>
                    <a:pt x="2220" y="792"/>
                  </a:lnTo>
                  <a:lnTo>
                    <a:pt x="2232" y="792"/>
                  </a:lnTo>
                  <a:lnTo>
                    <a:pt x="2268" y="774"/>
                  </a:lnTo>
                  <a:lnTo>
                    <a:pt x="2280" y="774"/>
                  </a:lnTo>
                  <a:lnTo>
                    <a:pt x="2286" y="780"/>
                  </a:lnTo>
                  <a:lnTo>
                    <a:pt x="2292" y="792"/>
                  </a:lnTo>
                  <a:lnTo>
                    <a:pt x="2298" y="798"/>
                  </a:lnTo>
                  <a:lnTo>
                    <a:pt x="2316" y="786"/>
                  </a:lnTo>
                  <a:lnTo>
                    <a:pt x="2328" y="798"/>
                  </a:lnTo>
                  <a:lnTo>
                    <a:pt x="2334" y="798"/>
                  </a:lnTo>
                  <a:lnTo>
                    <a:pt x="2340" y="792"/>
                  </a:lnTo>
                  <a:lnTo>
                    <a:pt x="2340" y="780"/>
                  </a:lnTo>
                  <a:lnTo>
                    <a:pt x="2334" y="774"/>
                  </a:lnTo>
                  <a:lnTo>
                    <a:pt x="2328" y="774"/>
                  </a:lnTo>
                  <a:lnTo>
                    <a:pt x="2322" y="768"/>
                  </a:lnTo>
                  <a:lnTo>
                    <a:pt x="2316" y="768"/>
                  </a:lnTo>
                  <a:lnTo>
                    <a:pt x="2316" y="630"/>
                  </a:lnTo>
                  <a:lnTo>
                    <a:pt x="2328" y="630"/>
                  </a:lnTo>
                  <a:lnTo>
                    <a:pt x="2340" y="636"/>
                  </a:lnTo>
                  <a:lnTo>
                    <a:pt x="2352" y="636"/>
                  </a:lnTo>
                  <a:lnTo>
                    <a:pt x="2376" y="648"/>
                  </a:lnTo>
                  <a:lnTo>
                    <a:pt x="2424" y="648"/>
                  </a:lnTo>
                  <a:lnTo>
                    <a:pt x="2436" y="660"/>
                  </a:lnTo>
                  <a:lnTo>
                    <a:pt x="2454" y="642"/>
                  </a:lnTo>
                  <a:lnTo>
                    <a:pt x="2472" y="642"/>
                  </a:lnTo>
                  <a:lnTo>
                    <a:pt x="2478" y="636"/>
                  </a:lnTo>
                  <a:lnTo>
                    <a:pt x="2478" y="618"/>
                  </a:lnTo>
                  <a:lnTo>
                    <a:pt x="2466" y="594"/>
                  </a:lnTo>
                  <a:lnTo>
                    <a:pt x="2454" y="582"/>
                  </a:lnTo>
                  <a:lnTo>
                    <a:pt x="2442" y="558"/>
                  </a:lnTo>
                  <a:lnTo>
                    <a:pt x="2442" y="540"/>
                  </a:lnTo>
                  <a:lnTo>
                    <a:pt x="2454" y="528"/>
                  </a:lnTo>
                  <a:lnTo>
                    <a:pt x="2496" y="528"/>
                  </a:lnTo>
                  <a:lnTo>
                    <a:pt x="2502" y="522"/>
                  </a:lnTo>
                  <a:lnTo>
                    <a:pt x="2502" y="510"/>
                  </a:lnTo>
                  <a:lnTo>
                    <a:pt x="2484" y="492"/>
                  </a:lnTo>
                  <a:close/>
                  <a:moveTo>
                    <a:pt x="2082" y="696"/>
                  </a:moveTo>
                  <a:lnTo>
                    <a:pt x="2046" y="696"/>
                  </a:lnTo>
                  <a:lnTo>
                    <a:pt x="2046" y="702"/>
                  </a:lnTo>
                  <a:lnTo>
                    <a:pt x="2040" y="708"/>
                  </a:lnTo>
                  <a:lnTo>
                    <a:pt x="2028" y="708"/>
                  </a:lnTo>
                  <a:lnTo>
                    <a:pt x="2022" y="702"/>
                  </a:lnTo>
                  <a:lnTo>
                    <a:pt x="2010" y="696"/>
                  </a:lnTo>
                  <a:lnTo>
                    <a:pt x="1980" y="702"/>
                  </a:lnTo>
                  <a:lnTo>
                    <a:pt x="1950" y="696"/>
                  </a:lnTo>
                  <a:lnTo>
                    <a:pt x="1932" y="696"/>
                  </a:lnTo>
                  <a:lnTo>
                    <a:pt x="1908" y="690"/>
                  </a:lnTo>
                  <a:lnTo>
                    <a:pt x="1860" y="690"/>
                  </a:lnTo>
                  <a:lnTo>
                    <a:pt x="1854" y="684"/>
                  </a:lnTo>
                  <a:lnTo>
                    <a:pt x="1854" y="678"/>
                  </a:lnTo>
                  <a:lnTo>
                    <a:pt x="1836" y="696"/>
                  </a:lnTo>
                  <a:lnTo>
                    <a:pt x="1830" y="696"/>
                  </a:lnTo>
                  <a:lnTo>
                    <a:pt x="1824" y="708"/>
                  </a:lnTo>
                  <a:lnTo>
                    <a:pt x="1824" y="714"/>
                  </a:lnTo>
                  <a:lnTo>
                    <a:pt x="1818" y="726"/>
                  </a:lnTo>
                  <a:lnTo>
                    <a:pt x="1812" y="732"/>
                  </a:lnTo>
                  <a:lnTo>
                    <a:pt x="1794" y="732"/>
                  </a:lnTo>
                  <a:lnTo>
                    <a:pt x="1800" y="762"/>
                  </a:lnTo>
                  <a:lnTo>
                    <a:pt x="1788" y="768"/>
                  </a:lnTo>
                  <a:lnTo>
                    <a:pt x="1806" y="786"/>
                  </a:lnTo>
                  <a:lnTo>
                    <a:pt x="1800" y="810"/>
                  </a:lnTo>
                  <a:lnTo>
                    <a:pt x="1794" y="810"/>
                  </a:lnTo>
                  <a:lnTo>
                    <a:pt x="1788" y="798"/>
                  </a:lnTo>
                  <a:lnTo>
                    <a:pt x="1776" y="792"/>
                  </a:lnTo>
                  <a:lnTo>
                    <a:pt x="1770" y="780"/>
                  </a:lnTo>
                  <a:lnTo>
                    <a:pt x="1758" y="774"/>
                  </a:lnTo>
                  <a:lnTo>
                    <a:pt x="1752" y="762"/>
                  </a:lnTo>
                  <a:lnTo>
                    <a:pt x="1752" y="750"/>
                  </a:lnTo>
                  <a:lnTo>
                    <a:pt x="1746" y="732"/>
                  </a:lnTo>
                  <a:lnTo>
                    <a:pt x="1746" y="720"/>
                  </a:lnTo>
                  <a:lnTo>
                    <a:pt x="1764" y="702"/>
                  </a:lnTo>
                  <a:lnTo>
                    <a:pt x="1776" y="702"/>
                  </a:lnTo>
                  <a:lnTo>
                    <a:pt x="1782" y="696"/>
                  </a:lnTo>
                  <a:lnTo>
                    <a:pt x="1788" y="684"/>
                  </a:lnTo>
                  <a:lnTo>
                    <a:pt x="1788" y="678"/>
                  </a:lnTo>
                  <a:lnTo>
                    <a:pt x="1800" y="666"/>
                  </a:lnTo>
                  <a:lnTo>
                    <a:pt x="1818" y="666"/>
                  </a:lnTo>
                  <a:lnTo>
                    <a:pt x="1830" y="672"/>
                  </a:lnTo>
                  <a:lnTo>
                    <a:pt x="1848" y="672"/>
                  </a:lnTo>
                  <a:lnTo>
                    <a:pt x="1854" y="666"/>
                  </a:lnTo>
                  <a:lnTo>
                    <a:pt x="1896" y="666"/>
                  </a:lnTo>
                  <a:lnTo>
                    <a:pt x="1908" y="672"/>
                  </a:lnTo>
                  <a:lnTo>
                    <a:pt x="1914" y="678"/>
                  </a:lnTo>
                  <a:lnTo>
                    <a:pt x="1932" y="678"/>
                  </a:lnTo>
                  <a:lnTo>
                    <a:pt x="1944" y="684"/>
                  </a:lnTo>
                  <a:lnTo>
                    <a:pt x="1974" y="684"/>
                  </a:lnTo>
                  <a:lnTo>
                    <a:pt x="1986" y="672"/>
                  </a:lnTo>
                  <a:lnTo>
                    <a:pt x="2028" y="672"/>
                  </a:lnTo>
                  <a:lnTo>
                    <a:pt x="2034" y="678"/>
                  </a:lnTo>
                  <a:lnTo>
                    <a:pt x="2046" y="678"/>
                  </a:lnTo>
                  <a:lnTo>
                    <a:pt x="2052" y="672"/>
                  </a:lnTo>
                  <a:lnTo>
                    <a:pt x="2064" y="666"/>
                  </a:lnTo>
                  <a:lnTo>
                    <a:pt x="2088" y="666"/>
                  </a:lnTo>
                  <a:lnTo>
                    <a:pt x="2088" y="684"/>
                  </a:lnTo>
                  <a:lnTo>
                    <a:pt x="2082" y="690"/>
                  </a:lnTo>
                  <a:lnTo>
                    <a:pt x="2082" y="69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2" name="Jordan" descr="© INSCALE GmbH, 05.05.2010&#10;http://www.presentationload.com/">
              <a:extLst>
                <a:ext uri="{FF2B5EF4-FFF2-40B4-BE49-F238E27FC236}">
                  <a16:creationId xmlns:a16="http://schemas.microsoft.com/office/drawing/2014/main" id="{7F1DAC5E-DF87-BECD-6011-7A2EDF8F96CD}"/>
                </a:ext>
              </a:extLst>
            </p:cNvPr>
            <p:cNvSpPr>
              <a:spLocks/>
            </p:cNvSpPr>
            <p:nvPr/>
          </p:nvSpPr>
          <p:spPr bwMode="gray">
            <a:xfrm>
              <a:off x="6743563" y="3119852"/>
              <a:ext cx="132773" cy="158591"/>
            </a:xfrm>
            <a:custGeom>
              <a:avLst/>
              <a:gdLst>
                <a:gd name="T0" fmla="*/ 2147483647 w 282"/>
                <a:gd name="T1" fmla="*/ 2147483647 h 336"/>
                <a:gd name="T2" fmla="*/ 2147483647 w 282"/>
                <a:gd name="T3" fmla="*/ 2147483647 h 336"/>
                <a:gd name="T4" fmla="*/ 2147483647 w 282"/>
                <a:gd name="T5" fmla="*/ 0 h 336"/>
                <a:gd name="T6" fmla="*/ 2147483647 w 282"/>
                <a:gd name="T7" fmla="*/ 2147483647 h 336"/>
                <a:gd name="T8" fmla="*/ 2147483647 w 282"/>
                <a:gd name="T9" fmla="*/ 2147483647 h 336"/>
                <a:gd name="T10" fmla="*/ 2147483647 w 282"/>
                <a:gd name="T11" fmla="*/ 2147483647 h 336"/>
                <a:gd name="T12" fmla="*/ 2147483647 w 282"/>
                <a:gd name="T13" fmla="*/ 2147483647 h 336"/>
                <a:gd name="T14" fmla="*/ 2147483647 w 282"/>
                <a:gd name="T15" fmla="*/ 2147483647 h 336"/>
                <a:gd name="T16" fmla="*/ 2147483647 w 282"/>
                <a:gd name="T17" fmla="*/ 2147483647 h 336"/>
                <a:gd name="T18" fmla="*/ 2147483647 w 282"/>
                <a:gd name="T19" fmla="*/ 2147483647 h 336"/>
                <a:gd name="T20" fmla="*/ 2147483647 w 282"/>
                <a:gd name="T21" fmla="*/ 2147483647 h 336"/>
                <a:gd name="T22" fmla="*/ 2147483647 w 282"/>
                <a:gd name="T23" fmla="*/ 2147483647 h 336"/>
                <a:gd name="T24" fmla="*/ 2147483647 w 282"/>
                <a:gd name="T25" fmla="*/ 2147483647 h 336"/>
                <a:gd name="T26" fmla="*/ 2147483647 w 282"/>
                <a:gd name="T27" fmla="*/ 2147483647 h 336"/>
                <a:gd name="T28" fmla="*/ 2147483647 w 282"/>
                <a:gd name="T29" fmla="*/ 2147483647 h 336"/>
                <a:gd name="T30" fmla="*/ 2147483647 w 282"/>
                <a:gd name="T31" fmla="*/ 2147483647 h 336"/>
                <a:gd name="T32" fmla="*/ 2147483647 w 282"/>
                <a:gd name="T33" fmla="*/ 2147483647 h 336"/>
                <a:gd name="T34" fmla="*/ 2147483647 w 282"/>
                <a:gd name="T35" fmla="*/ 2147483647 h 336"/>
                <a:gd name="T36" fmla="*/ 2147483647 w 282"/>
                <a:gd name="T37" fmla="*/ 2147483647 h 336"/>
                <a:gd name="T38" fmla="*/ 2147483647 w 282"/>
                <a:gd name="T39" fmla="*/ 2147483647 h 336"/>
                <a:gd name="T40" fmla="*/ 2147483647 w 282"/>
                <a:gd name="T41" fmla="*/ 2147483647 h 336"/>
                <a:gd name="T42" fmla="*/ 2147483647 w 282"/>
                <a:gd name="T43" fmla="*/ 2147483647 h 336"/>
                <a:gd name="T44" fmla="*/ 2147483647 w 282"/>
                <a:gd name="T45" fmla="*/ 2147483647 h 336"/>
                <a:gd name="T46" fmla="*/ 0 w 282"/>
                <a:gd name="T47" fmla="*/ 2147483647 h 336"/>
                <a:gd name="T48" fmla="*/ 0 w 282"/>
                <a:gd name="T49" fmla="*/ 2147483647 h 336"/>
                <a:gd name="T50" fmla="*/ 2147483647 w 282"/>
                <a:gd name="T51" fmla="*/ 2147483647 h 336"/>
                <a:gd name="T52" fmla="*/ 2147483647 w 282"/>
                <a:gd name="T53" fmla="*/ 2147483647 h 336"/>
                <a:gd name="T54" fmla="*/ 2147483647 w 282"/>
                <a:gd name="T55" fmla="*/ 2147483647 h 336"/>
                <a:gd name="T56" fmla="*/ 2147483647 w 282"/>
                <a:gd name="T57" fmla="*/ 2147483647 h 336"/>
                <a:gd name="T58" fmla="*/ 2147483647 w 282"/>
                <a:gd name="T59" fmla="*/ 2147483647 h 336"/>
                <a:gd name="T60" fmla="*/ 2147483647 w 282"/>
                <a:gd name="T61" fmla="*/ 2147483647 h 336"/>
                <a:gd name="T62" fmla="*/ 2147483647 w 282"/>
                <a:gd name="T63" fmla="*/ 2147483647 h 336"/>
                <a:gd name="T64" fmla="*/ 2147483647 w 282"/>
                <a:gd name="T65" fmla="*/ 2147483647 h 336"/>
                <a:gd name="T66" fmla="*/ 2147483647 w 282"/>
                <a:gd name="T67" fmla="*/ 2147483647 h 336"/>
                <a:gd name="T68" fmla="*/ 2147483647 w 282"/>
                <a:gd name="T69" fmla="*/ 2147483647 h 336"/>
                <a:gd name="T70" fmla="*/ 2147483647 w 282"/>
                <a:gd name="T71" fmla="*/ 2147483647 h 336"/>
                <a:gd name="T72" fmla="*/ 2147483647 w 282"/>
                <a:gd name="T73" fmla="*/ 2147483647 h 336"/>
                <a:gd name="T74" fmla="*/ 2147483647 w 282"/>
                <a:gd name="T75" fmla="*/ 2147483647 h 336"/>
                <a:gd name="T76" fmla="*/ 2147483647 w 282"/>
                <a:gd name="T77" fmla="*/ 2147483647 h 336"/>
                <a:gd name="T78" fmla="*/ 2147483647 w 282"/>
                <a:gd name="T79" fmla="*/ 2147483647 h 336"/>
                <a:gd name="T80" fmla="*/ 2147483647 w 282"/>
                <a:gd name="T81" fmla="*/ 2147483647 h 336"/>
                <a:gd name="T82" fmla="*/ 2147483647 w 282"/>
                <a:gd name="T83" fmla="*/ 2147483647 h 336"/>
                <a:gd name="T84" fmla="*/ 2147483647 w 282"/>
                <a:gd name="T85" fmla="*/ 2147483647 h 336"/>
                <a:gd name="T86" fmla="*/ 2147483647 w 282"/>
                <a:gd name="T87" fmla="*/ 2147483647 h 336"/>
                <a:gd name="T88" fmla="*/ 2147483647 w 282"/>
                <a:gd name="T89" fmla="*/ 2147483647 h 336"/>
                <a:gd name="T90" fmla="*/ 2147483647 w 282"/>
                <a:gd name="T91" fmla="*/ 2147483647 h 336"/>
                <a:gd name="T92" fmla="*/ 2147483647 w 282"/>
                <a:gd name="T93" fmla="*/ 2147483647 h 336"/>
                <a:gd name="T94" fmla="*/ 2147483647 w 282"/>
                <a:gd name="T95" fmla="*/ 2147483647 h 336"/>
                <a:gd name="T96" fmla="*/ 2147483647 w 282"/>
                <a:gd name="T97" fmla="*/ 2147483647 h 336"/>
                <a:gd name="T98" fmla="*/ 2147483647 w 282"/>
                <a:gd name="T99" fmla="*/ 2147483647 h 336"/>
                <a:gd name="T100" fmla="*/ 2147483647 w 282"/>
                <a:gd name="T101" fmla="*/ 2147483647 h 336"/>
                <a:gd name="T102" fmla="*/ 2147483647 w 282"/>
                <a:gd name="T103" fmla="*/ 2147483647 h 336"/>
                <a:gd name="T104" fmla="*/ 2147483647 w 282"/>
                <a:gd name="T105" fmla="*/ 2147483647 h 336"/>
                <a:gd name="T106" fmla="*/ 2147483647 w 282"/>
                <a:gd name="T107" fmla="*/ 2147483647 h 336"/>
                <a:gd name="T108" fmla="*/ 2147483647 w 282"/>
                <a:gd name="T109" fmla="*/ 2147483647 h 336"/>
                <a:gd name="T110" fmla="*/ 2147483647 w 282"/>
                <a:gd name="T111" fmla="*/ 2147483647 h 336"/>
                <a:gd name="T112" fmla="*/ 2147483647 w 282"/>
                <a:gd name="T113" fmla="*/ 2147483647 h 336"/>
                <a:gd name="T114" fmla="*/ 2147483647 w 282"/>
                <a:gd name="T115" fmla="*/ 2147483647 h 336"/>
                <a:gd name="T116" fmla="*/ 2147483647 w 282"/>
                <a:gd name="T117" fmla="*/ 2147483647 h 336"/>
                <a:gd name="T118" fmla="*/ 2147483647 w 282"/>
                <a:gd name="T119" fmla="*/ 2147483647 h 336"/>
                <a:gd name="T120" fmla="*/ 2147483647 w 282"/>
                <a:gd name="T121" fmla="*/ 2147483647 h 336"/>
                <a:gd name="T122" fmla="*/ 2147483647 w 282"/>
                <a:gd name="T123" fmla="*/ 2147483647 h 3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82"/>
                <a:gd name="T187" fmla="*/ 0 h 336"/>
                <a:gd name="T188" fmla="*/ 282 w 282"/>
                <a:gd name="T189" fmla="*/ 336 h 3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82" h="336">
                  <a:moveTo>
                    <a:pt x="258" y="60"/>
                  </a:moveTo>
                  <a:lnTo>
                    <a:pt x="258" y="42"/>
                  </a:lnTo>
                  <a:lnTo>
                    <a:pt x="234" y="0"/>
                  </a:lnTo>
                  <a:lnTo>
                    <a:pt x="222" y="6"/>
                  </a:lnTo>
                  <a:lnTo>
                    <a:pt x="198" y="30"/>
                  </a:lnTo>
                  <a:lnTo>
                    <a:pt x="138" y="78"/>
                  </a:lnTo>
                  <a:lnTo>
                    <a:pt x="114" y="84"/>
                  </a:lnTo>
                  <a:lnTo>
                    <a:pt x="96" y="84"/>
                  </a:lnTo>
                  <a:lnTo>
                    <a:pt x="84" y="78"/>
                  </a:lnTo>
                  <a:lnTo>
                    <a:pt x="72" y="66"/>
                  </a:lnTo>
                  <a:lnTo>
                    <a:pt x="36" y="48"/>
                  </a:lnTo>
                  <a:lnTo>
                    <a:pt x="30" y="48"/>
                  </a:lnTo>
                  <a:lnTo>
                    <a:pt x="24" y="66"/>
                  </a:lnTo>
                  <a:lnTo>
                    <a:pt x="30" y="138"/>
                  </a:lnTo>
                  <a:lnTo>
                    <a:pt x="18" y="150"/>
                  </a:lnTo>
                  <a:lnTo>
                    <a:pt x="18" y="162"/>
                  </a:lnTo>
                  <a:lnTo>
                    <a:pt x="30" y="174"/>
                  </a:lnTo>
                  <a:lnTo>
                    <a:pt x="30" y="186"/>
                  </a:lnTo>
                  <a:lnTo>
                    <a:pt x="24" y="198"/>
                  </a:lnTo>
                  <a:lnTo>
                    <a:pt x="18" y="204"/>
                  </a:lnTo>
                  <a:lnTo>
                    <a:pt x="12" y="216"/>
                  </a:lnTo>
                  <a:lnTo>
                    <a:pt x="6" y="222"/>
                  </a:lnTo>
                  <a:lnTo>
                    <a:pt x="6" y="282"/>
                  </a:lnTo>
                  <a:lnTo>
                    <a:pt x="0" y="294"/>
                  </a:lnTo>
                  <a:lnTo>
                    <a:pt x="0" y="312"/>
                  </a:lnTo>
                  <a:lnTo>
                    <a:pt x="6" y="324"/>
                  </a:lnTo>
                  <a:lnTo>
                    <a:pt x="24" y="324"/>
                  </a:lnTo>
                  <a:lnTo>
                    <a:pt x="48" y="336"/>
                  </a:lnTo>
                  <a:lnTo>
                    <a:pt x="84" y="336"/>
                  </a:lnTo>
                  <a:lnTo>
                    <a:pt x="96" y="324"/>
                  </a:lnTo>
                  <a:lnTo>
                    <a:pt x="108" y="300"/>
                  </a:lnTo>
                  <a:lnTo>
                    <a:pt x="108" y="288"/>
                  </a:lnTo>
                  <a:lnTo>
                    <a:pt x="120" y="276"/>
                  </a:lnTo>
                  <a:lnTo>
                    <a:pt x="126" y="276"/>
                  </a:lnTo>
                  <a:lnTo>
                    <a:pt x="138" y="270"/>
                  </a:lnTo>
                  <a:lnTo>
                    <a:pt x="150" y="270"/>
                  </a:lnTo>
                  <a:lnTo>
                    <a:pt x="162" y="264"/>
                  </a:lnTo>
                  <a:lnTo>
                    <a:pt x="168" y="258"/>
                  </a:lnTo>
                  <a:lnTo>
                    <a:pt x="174" y="246"/>
                  </a:lnTo>
                  <a:lnTo>
                    <a:pt x="180" y="240"/>
                  </a:lnTo>
                  <a:lnTo>
                    <a:pt x="180" y="228"/>
                  </a:lnTo>
                  <a:lnTo>
                    <a:pt x="186" y="222"/>
                  </a:lnTo>
                  <a:lnTo>
                    <a:pt x="186" y="210"/>
                  </a:lnTo>
                  <a:lnTo>
                    <a:pt x="180" y="204"/>
                  </a:lnTo>
                  <a:lnTo>
                    <a:pt x="168" y="180"/>
                  </a:lnTo>
                  <a:lnTo>
                    <a:pt x="144" y="156"/>
                  </a:lnTo>
                  <a:lnTo>
                    <a:pt x="132" y="156"/>
                  </a:lnTo>
                  <a:lnTo>
                    <a:pt x="120" y="150"/>
                  </a:lnTo>
                  <a:lnTo>
                    <a:pt x="96" y="150"/>
                  </a:lnTo>
                  <a:lnTo>
                    <a:pt x="96" y="144"/>
                  </a:lnTo>
                  <a:lnTo>
                    <a:pt x="108" y="144"/>
                  </a:lnTo>
                  <a:lnTo>
                    <a:pt x="120" y="138"/>
                  </a:lnTo>
                  <a:lnTo>
                    <a:pt x="186" y="138"/>
                  </a:lnTo>
                  <a:lnTo>
                    <a:pt x="198" y="114"/>
                  </a:lnTo>
                  <a:lnTo>
                    <a:pt x="240" y="114"/>
                  </a:lnTo>
                  <a:lnTo>
                    <a:pt x="252" y="108"/>
                  </a:lnTo>
                  <a:lnTo>
                    <a:pt x="258" y="102"/>
                  </a:lnTo>
                  <a:lnTo>
                    <a:pt x="264" y="102"/>
                  </a:lnTo>
                  <a:lnTo>
                    <a:pt x="276" y="96"/>
                  </a:lnTo>
                  <a:lnTo>
                    <a:pt x="282" y="90"/>
                  </a:lnTo>
                  <a:lnTo>
                    <a:pt x="282" y="78"/>
                  </a:lnTo>
                  <a:lnTo>
                    <a:pt x="258"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3" name="Jamaica" descr="© INSCALE GmbH, 05.05.2010&#10;http://www.presentationload.com/">
              <a:extLst>
                <a:ext uri="{FF2B5EF4-FFF2-40B4-BE49-F238E27FC236}">
                  <a16:creationId xmlns:a16="http://schemas.microsoft.com/office/drawing/2014/main" id="{6B323C0A-7A52-4827-45B1-9973F7E3FA7A}"/>
                </a:ext>
              </a:extLst>
            </p:cNvPr>
            <p:cNvSpPr>
              <a:spLocks/>
            </p:cNvSpPr>
            <p:nvPr/>
          </p:nvSpPr>
          <p:spPr bwMode="gray">
            <a:xfrm>
              <a:off x="3007474" y="3685983"/>
              <a:ext cx="73763" cy="23973"/>
            </a:xfrm>
            <a:custGeom>
              <a:avLst/>
              <a:gdLst>
                <a:gd name="T0" fmla="*/ 2147483647 w 156"/>
                <a:gd name="T1" fmla="*/ 2147483647 h 54"/>
                <a:gd name="T2" fmla="*/ 2147483647 w 156"/>
                <a:gd name="T3" fmla="*/ 2147483647 h 54"/>
                <a:gd name="T4" fmla="*/ 2147483647 w 156"/>
                <a:gd name="T5" fmla="*/ 2147483647 h 54"/>
                <a:gd name="T6" fmla="*/ 2147483647 w 156"/>
                <a:gd name="T7" fmla="*/ 2147483647 h 54"/>
                <a:gd name="T8" fmla="*/ 2147483647 w 156"/>
                <a:gd name="T9" fmla="*/ 2147483647 h 54"/>
                <a:gd name="T10" fmla="*/ 2147483647 w 156"/>
                <a:gd name="T11" fmla="*/ 2147483647 h 54"/>
                <a:gd name="T12" fmla="*/ 2147483647 w 156"/>
                <a:gd name="T13" fmla="*/ 2147483647 h 54"/>
                <a:gd name="T14" fmla="*/ 2147483647 w 156"/>
                <a:gd name="T15" fmla="*/ 2147483647 h 54"/>
                <a:gd name="T16" fmla="*/ 2147483647 w 156"/>
                <a:gd name="T17" fmla="*/ 0 h 54"/>
                <a:gd name="T18" fmla="*/ 2147483647 w 156"/>
                <a:gd name="T19" fmla="*/ 0 h 54"/>
                <a:gd name="T20" fmla="*/ 2147483647 w 156"/>
                <a:gd name="T21" fmla="*/ 2147483647 h 54"/>
                <a:gd name="T22" fmla="*/ 0 w 156"/>
                <a:gd name="T23" fmla="*/ 2147483647 h 54"/>
                <a:gd name="T24" fmla="*/ 2147483647 w 156"/>
                <a:gd name="T25" fmla="*/ 2147483647 h 54"/>
                <a:gd name="T26" fmla="*/ 2147483647 w 156"/>
                <a:gd name="T27" fmla="*/ 2147483647 h 54"/>
                <a:gd name="T28" fmla="*/ 2147483647 w 156"/>
                <a:gd name="T29" fmla="*/ 2147483647 h 54"/>
                <a:gd name="T30" fmla="*/ 2147483647 w 156"/>
                <a:gd name="T31" fmla="*/ 2147483647 h 54"/>
                <a:gd name="T32" fmla="*/ 2147483647 w 156"/>
                <a:gd name="T33" fmla="*/ 2147483647 h 54"/>
                <a:gd name="T34" fmla="*/ 2147483647 w 156"/>
                <a:gd name="T35" fmla="*/ 2147483647 h 54"/>
                <a:gd name="T36" fmla="*/ 2147483647 w 156"/>
                <a:gd name="T37" fmla="*/ 2147483647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6"/>
                <a:gd name="T58" fmla="*/ 0 h 54"/>
                <a:gd name="T59" fmla="*/ 156 w 156"/>
                <a:gd name="T60" fmla="*/ 54 h 5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6" h="54">
                  <a:moveTo>
                    <a:pt x="108" y="54"/>
                  </a:moveTo>
                  <a:lnTo>
                    <a:pt x="114" y="36"/>
                  </a:lnTo>
                  <a:lnTo>
                    <a:pt x="156" y="48"/>
                  </a:lnTo>
                  <a:lnTo>
                    <a:pt x="156" y="42"/>
                  </a:lnTo>
                  <a:lnTo>
                    <a:pt x="150" y="36"/>
                  </a:lnTo>
                  <a:lnTo>
                    <a:pt x="144" y="24"/>
                  </a:lnTo>
                  <a:lnTo>
                    <a:pt x="126" y="6"/>
                  </a:lnTo>
                  <a:lnTo>
                    <a:pt x="84" y="6"/>
                  </a:lnTo>
                  <a:lnTo>
                    <a:pt x="66" y="0"/>
                  </a:lnTo>
                  <a:lnTo>
                    <a:pt x="24" y="0"/>
                  </a:lnTo>
                  <a:lnTo>
                    <a:pt x="12" y="6"/>
                  </a:lnTo>
                  <a:lnTo>
                    <a:pt x="0" y="6"/>
                  </a:lnTo>
                  <a:lnTo>
                    <a:pt x="6" y="18"/>
                  </a:lnTo>
                  <a:lnTo>
                    <a:pt x="18" y="24"/>
                  </a:lnTo>
                  <a:lnTo>
                    <a:pt x="24" y="36"/>
                  </a:lnTo>
                  <a:lnTo>
                    <a:pt x="36" y="42"/>
                  </a:lnTo>
                  <a:lnTo>
                    <a:pt x="60" y="42"/>
                  </a:lnTo>
                  <a:lnTo>
                    <a:pt x="78" y="48"/>
                  </a:lnTo>
                  <a:lnTo>
                    <a:pt x="108" y="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4" name="Japan" descr="© INSCALE GmbH, 05.05.2010&#10;http://www.presentationload.com/">
              <a:extLst>
                <a:ext uri="{FF2B5EF4-FFF2-40B4-BE49-F238E27FC236}">
                  <a16:creationId xmlns:a16="http://schemas.microsoft.com/office/drawing/2014/main" id="{A9E4DCF3-D432-7735-43B1-A8845DD6861A}"/>
                </a:ext>
              </a:extLst>
            </p:cNvPr>
            <p:cNvSpPr>
              <a:spLocks noEditPoints="1"/>
            </p:cNvSpPr>
            <p:nvPr/>
          </p:nvSpPr>
          <p:spPr bwMode="gray">
            <a:xfrm>
              <a:off x="9655353" y="2658834"/>
              <a:ext cx="413071" cy="805859"/>
            </a:xfrm>
            <a:custGeom>
              <a:avLst/>
              <a:gdLst>
                <a:gd name="T0" fmla="*/ 2147483647 w 876"/>
                <a:gd name="T1" fmla="*/ 2147483647 h 1710"/>
                <a:gd name="T2" fmla="*/ 2147483647 w 876"/>
                <a:gd name="T3" fmla="*/ 2147483647 h 1710"/>
                <a:gd name="T4" fmla="*/ 2147483647 w 876"/>
                <a:gd name="T5" fmla="*/ 2147483647 h 1710"/>
                <a:gd name="T6" fmla="*/ 2147483647 w 876"/>
                <a:gd name="T7" fmla="*/ 2147483647 h 1710"/>
                <a:gd name="T8" fmla="*/ 2147483647 w 876"/>
                <a:gd name="T9" fmla="*/ 2147483647 h 1710"/>
                <a:gd name="T10" fmla="*/ 2147483647 w 876"/>
                <a:gd name="T11" fmla="*/ 2147483647 h 1710"/>
                <a:gd name="T12" fmla="*/ 2147483647 w 876"/>
                <a:gd name="T13" fmla="*/ 2147483647 h 1710"/>
                <a:gd name="T14" fmla="*/ 2147483647 w 876"/>
                <a:gd name="T15" fmla="*/ 2147483647 h 1710"/>
                <a:gd name="T16" fmla="*/ 2147483647 w 876"/>
                <a:gd name="T17" fmla="*/ 2147483647 h 1710"/>
                <a:gd name="T18" fmla="*/ 2147483647 w 876"/>
                <a:gd name="T19" fmla="*/ 2147483647 h 1710"/>
                <a:gd name="T20" fmla="*/ 2147483647 w 876"/>
                <a:gd name="T21" fmla="*/ 2147483647 h 1710"/>
                <a:gd name="T22" fmla="*/ 2147483647 w 876"/>
                <a:gd name="T23" fmla="*/ 2147483647 h 1710"/>
                <a:gd name="T24" fmla="*/ 2147483647 w 876"/>
                <a:gd name="T25" fmla="*/ 2147483647 h 1710"/>
                <a:gd name="T26" fmla="*/ 2147483647 w 876"/>
                <a:gd name="T27" fmla="*/ 2147483647 h 1710"/>
                <a:gd name="T28" fmla="*/ 2147483647 w 876"/>
                <a:gd name="T29" fmla="*/ 2147483647 h 1710"/>
                <a:gd name="T30" fmla="*/ 2147483647 w 876"/>
                <a:gd name="T31" fmla="*/ 2147483647 h 1710"/>
                <a:gd name="T32" fmla="*/ 2147483647 w 876"/>
                <a:gd name="T33" fmla="*/ 2147483647 h 1710"/>
                <a:gd name="T34" fmla="*/ 2147483647 w 876"/>
                <a:gd name="T35" fmla="*/ 2147483647 h 1710"/>
                <a:gd name="T36" fmla="*/ 2147483647 w 876"/>
                <a:gd name="T37" fmla="*/ 2147483647 h 1710"/>
                <a:gd name="T38" fmla="*/ 2147483647 w 876"/>
                <a:gd name="T39" fmla="*/ 2147483647 h 1710"/>
                <a:gd name="T40" fmla="*/ 2147483647 w 876"/>
                <a:gd name="T41" fmla="*/ 2147483647 h 1710"/>
                <a:gd name="T42" fmla="*/ 2147483647 w 876"/>
                <a:gd name="T43" fmla="*/ 2147483647 h 1710"/>
                <a:gd name="T44" fmla="*/ 2147483647 w 876"/>
                <a:gd name="T45" fmla="*/ 2147483647 h 1710"/>
                <a:gd name="T46" fmla="*/ 2147483647 w 876"/>
                <a:gd name="T47" fmla="*/ 2147483647 h 1710"/>
                <a:gd name="T48" fmla="*/ 2147483647 w 876"/>
                <a:gd name="T49" fmla="*/ 2147483647 h 1710"/>
                <a:gd name="T50" fmla="*/ 2147483647 w 876"/>
                <a:gd name="T51" fmla="*/ 2147483647 h 1710"/>
                <a:gd name="T52" fmla="*/ 2147483647 w 876"/>
                <a:gd name="T53" fmla="*/ 2147483647 h 1710"/>
                <a:gd name="T54" fmla="*/ 2147483647 w 876"/>
                <a:gd name="T55" fmla="*/ 2147483647 h 1710"/>
                <a:gd name="T56" fmla="*/ 2147483647 w 876"/>
                <a:gd name="T57" fmla="*/ 2147483647 h 1710"/>
                <a:gd name="T58" fmla="*/ 2147483647 w 876"/>
                <a:gd name="T59" fmla="*/ 2147483647 h 1710"/>
                <a:gd name="T60" fmla="*/ 2147483647 w 876"/>
                <a:gd name="T61" fmla="*/ 2147483647 h 1710"/>
                <a:gd name="T62" fmla="*/ 2147483647 w 876"/>
                <a:gd name="T63" fmla="*/ 2147483647 h 1710"/>
                <a:gd name="T64" fmla="*/ 2147483647 w 876"/>
                <a:gd name="T65" fmla="*/ 2147483647 h 1710"/>
                <a:gd name="T66" fmla="*/ 2147483647 w 876"/>
                <a:gd name="T67" fmla="*/ 2147483647 h 1710"/>
                <a:gd name="T68" fmla="*/ 2147483647 w 876"/>
                <a:gd name="T69" fmla="*/ 2147483647 h 1710"/>
                <a:gd name="T70" fmla="*/ 2147483647 w 876"/>
                <a:gd name="T71" fmla="*/ 2147483647 h 1710"/>
                <a:gd name="T72" fmla="*/ 2147483647 w 876"/>
                <a:gd name="T73" fmla="*/ 2147483647 h 1710"/>
                <a:gd name="T74" fmla="*/ 2147483647 w 876"/>
                <a:gd name="T75" fmla="*/ 2147483647 h 1710"/>
                <a:gd name="T76" fmla="*/ 2147483647 w 876"/>
                <a:gd name="T77" fmla="*/ 2147483647 h 1710"/>
                <a:gd name="T78" fmla="*/ 2147483647 w 876"/>
                <a:gd name="T79" fmla="*/ 2147483647 h 1710"/>
                <a:gd name="T80" fmla="*/ 2147483647 w 876"/>
                <a:gd name="T81" fmla="*/ 2147483647 h 1710"/>
                <a:gd name="T82" fmla="*/ 2147483647 w 876"/>
                <a:gd name="T83" fmla="*/ 2147483647 h 1710"/>
                <a:gd name="T84" fmla="*/ 2147483647 w 876"/>
                <a:gd name="T85" fmla="*/ 2147483647 h 1710"/>
                <a:gd name="T86" fmla="*/ 2147483647 w 876"/>
                <a:gd name="T87" fmla="*/ 2147483647 h 1710"/>
                <a:gd name="T88" fmla="*/ 2147483647 w 876"/>
                <a:gd name="T89" fmla="*/ 2147483647 h 1710"/>
                <a:gd name="T90" fmla="*/ 2147483647 w 876"/>
                <a:gd name="T91" fmla="*/ 2147483647 h 1710"/>
                <a:gd name="T92" fmla="*/ 2147483647 w 876"/>
                <a:gd name="T93" fmla="*/ 2147483647 h 1710"/>
                <a:gd name="T94" fmla="*/ 2147483647 w 876"/>
                <a:gd name="T95" fmla="*/ 2147483647 h 1710"/>
                <a:gd name="T96" fmla="*/ 2147483647 w 876"/>
                <a:gd name="T97" fmla="*/ 2147483647 h 1710"/>
                <a:gd name="T98" fmla="*/ 2147483647 w 876"/>
                <a:gd name="T99" fmla="*/ 2147483647 h 1710"/>
                <a:gd name="T100" fmla="*/ 2147483647 w 876"/>
                <a:gd name="T101" fmla="*/ 2147483647 h 1710"/>
                <a:gd name="T102" fmla="*/ 2147483647 w 876"/>
                <a:gd name="T103" fmla="*/ 2147483647 h 1710"/>
                <a:gd name="T104" fmla="*/ 2147483647 w 876"/>
                <a:gd name="T105" fmla="*/ 2147483647 h 1710"/>
                <a:gd name="T106" fmla="*/ 2147483647 w 876"/>
                <a:gd name="T107" fmla="*/ 2147483647 h 1710"/>
                <a:gd name="T108" fmla="*/ 2147483647 w 876"/>
                <a:gd name="T109" fmla="*/ 2147483647 h 1710"/>
                <a:gd name="T110" fmla="*/ 2147483647 w 876"/>
                <a:gd name="T111" fmla="*/ 2147483647 h 1710"/>
                <a:gd name="T112" fmla="*/ 2147483647 w 876"/>
                <a:gd name="T113" fmla="*/ 2147483647 h 1710"/>
                <a:gd name="T114" fmla="*/ 2147483647 w 876"/>
                <a:gd name="T115" fmla="*/ 2147483647 h 1710"/>
                <a:gd name="T116" fmla="*/ 2147483647 w 876"/>
                <a:gd name="T117" fmla="*/ 2147483647 h 1710"/>
                <a:gd name="T118" fmla="*/ 2147483647 w 876"/>
                <a:gd name="T119" fmla="*/ 2147483647 h 171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76"/>
                <a:gd name="T181" fmla="*/ 0 h 1710"/>
                <a:gd name="T182" fmla="*/ 876 w 876"/>
                <a:gd name="T183" fmla="*/ 1710 h 171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76" h="1710">
                  <a:moveTo>
                    <a:pt x="876" y="780"/>
                  </a:moveTo>
                  <a:lnTo>
                    <a:pt x="864" y="774"/>
                  </a:lnTo>
                  <a:lnTo>
                    <a:pt x="858" y="768"/>
                  </a:lnTo>
                  <a:lnTo>
                    <a:pt x="846" y="762"/>
                  </a:lnTo>
                  <a:lnTo>
                    <a:pt x="840" y="750"/>
                  </a:lnTo>
                  <a:lnTo>
                    <a:pt x="828" y="744"/>
                  </a:lnTo>
                  <a:lnTo>
                    <a:pt x="828" y="720"/>
                  </a:lnTo>
                  <a:lnTo>
                    <a:pt x="834" y="702"/>
                  </a:lnTo>
                  <a:lnTo>
                    <a:pt x="834" y="684"/>
                  </a:lnTo>
                  <a:lnTo>
                    <a:pt x="828" y="666"/>
                  </a:lnTo>
                  <a:lnTo>
                    <a:pt x="816" y="642"/>
                  </a:lnTo>
                  <a:lnTo>
                    <a:pt x="792" y="618"/>
                  </a:lnTo>
                  <a:lnTo>
                    <a:pt x="786" y="600"/>
                  </a:lnTo>
                  <a:lnTo>
                    <a:pt x="786" y="576"/>
                  </a:lnTo>
                  <a:lnTo>
                    <a:pt x="792" y="570"/>
                  </a:lnTo>
                  <a:lnTo>
                    <a:pt x="810" y="570"/>
                  </a:lnTo>
                  <a:lnTo>
                    <a:pt x="810" y="528"/>
                  </a:lnTo>
                  <a:lnTo>
                    <a:pt x="798" y="516"/>
                  </a:lnTo>
                  <a:lnTo>
                    <a:pt x="810" y="510"/>
                  </a:lnTo>
                  <a:lnTo>
                    <a:pt x="810" y="498"/>
                  </a:lnTo>
                  <a:lnTo>
                    <a:pt x="804" y="486"/>
                  </a:lnTo>
                  <a:lnTo>
                    <a:pt x="804" y="474"/>
                  </a:lnTo>
                  <a:lnTo>
                    <a:pt x="798" y="468"/>
                  </a:lnTo>
                  <a:lnTo>
                    <a:pt x="792" y="456"/>
                  </a:lnTo>
                  <a:lnTo>
                    <a:pt x="786" y="450"/>
                  </a:lnTo>
                  <a:lnTo>
                    <a:pt x="774" y="444"/>
                  </a:lnTo>
                  <a:lnTo>
                    <a:pt x="768" y="438"/>
                  </a:lnTo>
                  <a:lnTo>
                    <a:pt x="762" y="420"/>
                  </a:lnTo>
                  <a:lnTo>
                    <a:pt x="756" y="420"/>
                  </a:lnTo>
                  <a:lnTo>
                    <a:pt x="738" y="402"/>
                  </a:lnTo>
                  <a:lnTo>
                    <a:pt x="714" y="390"/>
                  </a:lnTo>
                  <a:lnTo>
                    <a:pt x="702" y="378"/>
                  </a:lnTo>
                  <a:lnTo>
                    <a:pt x="696" y="360"/>
                  </a:lnTo>
                  <a:lnTo>
                    <a:pt x="690" y="348"/>
                  </a:lnTo>
                  <a:lnTo>
                    <a:pt x="690" y="330"/>
                  </a:lnTo>
                  <a:lnTo>
                    <a:pt x="684" y="324"/>
                  </a:lnTo>
                  <a:lnTo>
                    <a:pt x="678" y="324"/>
                  </a:lnTo>
                  <a:lnTo>
                    <a:pt x="666" y="318"/>
                  </a:lnTo>
                  <a:lnTo>
                    <a:pt x="654" y="318"/>
                  </a:lnTo>
                  <a:lnTo>
                    <a:pt x="648" y="324"/>
                  </a:lnTo>
                  <a:lnTo>
                    <a:pt x="648" y="342"/>
                  </a:lnTo>
                  <a:lnTo>
                    <a:pt x="654" y="342"/>
                  </a:lnTo>
                  <a:lnTo>
                    <a:pt x="660" y="348"/>
                  </a:lnTo>
                  <a:lnTo>
                    <a:pt x="672" y="342"/>
                  </a:lnTo>
                  <a:lnTo>
                    <a:pt x="678" y="348"/>
                  </a:lnTo>
                  <a:lnTo>
                    <a:pt x="678" y="366"/>
                  </a:lnTo>
                  <a:lnTo>
                    <a:pt x="672" y="366"/>
                  </a:lnTo>
                  <a:lnTo>
                    <a:pt x="666" y="360"/>
                  </a:lnTo>
                  <a:lnTo>
                    <a:pt x="654" y="372"/>
                  </a:lnTo>
                  <a:lnTo>
                    <a:pt x="630" y="342"/>
                  </a:lnTo>
                  <a:lnTo>
                    <a:pt x="612" y="342"/>
                  </a:lnTo>
                  <a:lnTo>
                    <a:pt x="636" y="378"/>
                  </a:lnTo>
                  <a:lnTo>
                    <a:pt x="618" y="378"/>
                  </a:lnTo>
                  <a:lnTo>
                    <a:pt x="648" y="426"/>
                  </a:lnTo>
                  <a:lnTo>
                    <a:pt x="636" y="438"/>
                  </a:lnTo>
                  <a:lnTo>
                    <a:pt x="648" y="444"/>
                  </a:lnTo>
                  <a:lnTo>
                    <a:pt x="666" y="462"/>
                  </a:lnTo>
                  <a:lnTo>
                    <a:pt x="678" y="468"/>
                  </a:lnTo>
                  <a:lnTo>
                    <a:pt x="684" y="480"/>
                  </a:lnTo>
                  <a:lnTo>
                    <a:pt x="684" y="504"/>
                  </a:lnTo>
                  <a:lnTo>
                    <a:pt x="678" y="516"/>
                  </a:lnTo>
                  <a:lnTo>
                    <a:pt x="678" y="534"/>
                  </a:lnTo>
                  <a:lnTo>
                    <a:pt x="672" y="540"/>
                  </a:lnTo>
                  <a:lnTo>
                    <a:pt x="672" y="570"/>
                  </a:lnTo>
                  <a:lnTo>
                    <a:pt x="678" y="570"/>
                  </a:lnTo>
                  <a:lnTo>
                    <a:pt x="690" y="582"/>
                  </a:lnTo>
                  <a:lnTo>
                    <a:pt x="690" y="600"/>
                  </a:lnTo>
                  <a:lnTo>
                    <a:pt x="678" y="606"/>
                  </a:lnTo>
                  <a:lnTo>
                    <a:pt x="660" y="606"/>
                  </a:lnTo>
                  <a:lnTo>
                    <a:pt x="660" y="618"/>
                  </a:lnTo>
                  <a:lnTo>
                    <a:pt x="666" y="630"/>
                  </a:lnTo>
                  <a:lnTo>
                    <a:pt x="666" y="642"/>
                  </a:lnTo>
                  <a:lnTo>
                    <a:pt x="660" y="654"/>
                  </a:lnTo>
                  <a:lnTo>
                    <a:pt x="654" y="660"/>
                  </a:lnTo>
                  <a:lnTo>
                    <a:pt x="642" y="666"/>
                  </a:lnTo>
                  <a:lnTo>
                    <a:pt x="630" y="666"/>
                  </a:lnTo>
                  <a:lnTo>
                    <a:pt x="618" y="672"/>
                  </a:lnTo>
                  <a:lnTo>
                    <a:pt x="612" y="678"/>
                  </a:lnTo>
                  <a:lnTo>
                    <a:pt x="606" y="678"/>
                  </a:lnTo>
                  <a:lnTo>
                    <a:pt x="606" y="696"/>
                  </a:lnTo>
                  <a:lnTo>
                    <a:pt x="588" y="696"/>
                  </a:lnTo>
                  <a:lnTo>
                    <a:pt x="564" y="672"/>
                  </a:lnTo>
                  <a:lnTo>
                    <a:pt x="564" y="654"/>
                  </a:lnTo>
                  <a:lnTo>
                    <a:pt x="570" y="636"/>
                  </a:lnTo>
                  <a:lnTo>
                    <a:pt x="558" y="636"/>
                  </a:lnTo>
                  <a:lnTo>
                    <a:pt x="552" y="642"/>
                  </a:lnTo>
                  <a:lnTo>
                    <a:pt x="540" y="648"/>
                  </a:lnTo>
                  <a:lnTo>
                    <a:pt x="534" y="654"/>
                  </a:lnTo>
                  <a:lnTo>
                    <a:pt x="534" y="660"/>
                  </a:lnTo>
                  <a:lnTo>
                    <a:pt x="540" y="666"/>
                  </a:lnTo>
                  <a:lnTo>
                    <a:pt x="558" y="702"/>
                  </a:lnTo>
                  <a:lnTo>
                    <a:pt x="558" y="714"/>
                  </a:lnTo>
                  <a:lnTo>
                    <a:pt x="552" y="720"/>
                  </a:lnTo>
                  <a:lnTo>
                    <a:pt x="540" y="744"/>
                  </a:lnTo>
                  <a:lnTo>
                    <a:pt x="540" y="756"/>
                  </a:lnTo>
                  <a:lnTo>
                    <a:pt x="546" y="762"/>
                  </a:lnTo>
                  <a:lnTo>
                    <a:pt x="546" y="768"/>
                  </a:lnTo>
                  <a:lnTo>
                    <a:pt x="552" y="780"/>
                  </a:lnTo>
                  <a:lnTo>
                    <a:pt x="558" y="786"/>
                  </a:lnTo>
                  <a:lnTo>
                    <a:pt x="558" y="792"/>
                  </a:lnTo>
                  <a:lnTo>
                    <a:pt x="522" y="792"/>
                  </a:lnTo>
                  <a:lnTo>
                    <a:pt x="498" y="780"/>
                  </a:lnTo>
                  <a:lnTo>
                    <a:pt x="474" y="780"/>
                  </a:lnTo>
                  <a:lnTo>
                    <a:pt x="450" y="792"/>
                  </a:lnTo>
                  <a:lnTo>
                    <a:pt x="438" y="792"/>
                  </a:lnTo>
                  <a:lnTo>
                    <a:pt x="420" y="798"/>
                  </a:lnTo>
                  <a:lnTo>
                    <a:pt x="414" y="804"/>
                  </a:lnTo>
                  <a:lnTo>
                    <a:pt x="378" y="804"/>
                  </a:lnTo>
                  <a:lnTo>
                    <a:pt x="366" y="792"/>
                  </a:lnTo>
                  <a:lnTo>
                    <a:pt x="336" y="816"/>
                  </a:lnTo>
                  <a:lnTo>
                    <a:pt x="330" y="828"/>
                  </a:lnTo>
                  <a:lnTo>
                    <a:pt x="312" y="846"/>
                  </a:lnTo>
                  <a:lnTo>
                    <a:pt x="306" y="864"/>
                  </a:lnTo>
                  <a:lnTo>
                    <a:pt x="300" y="870"/>
                  </a:lnTo>
                  <a:lnTo>
                    <a:pt x="294" y="882"/>
                  </a:lnTo>
                  <a:lnTo>
                    <a:pt x="270" y="882"/>
                  </a:lnTo>
                  <a:lnTo>
                    <a:pt x="264" y="888"/>
                  </a:lnTo>
                  <a:lnTo>
                    <a:pt x="258" y="888"/>
                  </a:lnTo>
                  <a:lnTo>
                    <a:pt x="258" y="900"/>
                  </a:lnTo>
                  <a:lnTo>
                    <a:pt x="264" y="912"/>
                  </a:lnTo>
                  <a:lnTo>
                    <a:pt x="276" y="924"/>
                  </a:lnTo>
                  <a:lnTo>
                    <a:pt x="288" y="924"/>
                  </a:lnTo>
                  <a:lnTo>
                    <a:pt x="294" y="918"/>
                  </a:lnTo>
                  <a:lnTo>
                    <a:pt x="312" y="918"/>
                  </a:lnTo>
                  <a:lnTo>
                    <a:pt x="318" y="924"/>
                  </a:lnTo>
                  <a:lnTo>
                    <a:pt x="324" y="924"/>
                  </a:lnTo>
                  <a:lnTo>
                    <a:pt x="336" y="930"/>
                  </a:lnTo>
                  <a:lnTo>
                    <a:pt x="342" y="930"/>
                  </a:lnTo>
                  <a:lnTo>
                    <a:pt x="348" y="924"/>
                  </a:lnTo>
                  <a:lnTo>
                    <a:pt x="348" y="912"/>
                  </a:lnTo>
                  <a:lnTo>
                    <a:pt x="354" y="906"/>
                  </a:lnTo>
                  <a:lnTo>
                    <a:pt x="354" y="894"/>
                  </a:lnTo>
                  <a:lnTo>
                    <a:pt x="372" y="906"/>
                  </a:lnTo>
                  <a:lnTo>
                    <a:pt x="378" y="906"/>
                  </a:lnTo>
                  <a:lnTo>
                    <a:pt x="384" y="900"/>
                  </a:lnTo>
                  <a:lnTo>
                    <a:pt x="420" y="882"/>
                  </a:lnTo>
                  <a:lnTo>
                    <a:pt x="426" y="882"/>
                  </a:lnTo>
                  <a:lnTo>
                    <a:pt x="432" y="876"/>
                  </a:lnTo>
                  <a:lnTo>
                    <a:pt x="444" y="876"/>
                  </a:lnTo>
                  <a:lnTo>
                    <a:pt x="456" y="882"/>
                  </a:lnTo>
                  <a:lnTo>
                    <a:pt x="480" y="882"/>
                  </a:lnTo>
                  <a:lnTo>
                    <a:pt x="480" y="876"/>
                  </a:lnTo>
                  <a:lnTo>
                    <a:pt x="474" y="870"/>
                  </a:lnTo>
                  <a:lnTo>
                    <a:pt x="474" y="864"/>
                  </a:lnTo>
                  <a:lnTo>
                    <a:pt x="480" y="858"/>
                  </a:lnTo>
                  <a:lnTo>
                    <a:pt x="498" y="858"/>
                  </a:lnTo>
                  <a:lnTo>
                    <a:pt x="516" y="876"/>
                  </a:lnTo>
                  <a:lnTo>
                    <a:pt x="522" y="870"/>
                  </a:lnTo>
                  <a:lnTo>
                    <a:pt x="534" y="864"/>
                  </a:lnTo>
                  <a:lnTo>
                    <a:pt x="540" y="864"/>
                  </a:lnTo>
                  <a:lnTo>
                    <a:pt x="546" y="858"/>
                  </a:lnTo>
                  <a:lnTo>
                    <a:pt x="552" y="864"/>
                  </a:lnTo>
                  <a:lnTo>
                    <a:pt x="552" y="882"/>
                  </a:lnTo>
                  <a:lnTo>
                    <a:pt x="546" y="894"/>
                  </a:lnTo>
                  <a:lnTo>
                    <a:pt x="540" y="900"/>
                  </a:lnTo>
                  <a:lnTo>
                    <a:pt x="540" y="912"/>
                  </a:lnTo>
                  <a:lnTo>
                    <a:pt x="546" y="918"/>
                  </a:lnTo>
                  <a:lnTo>
                    <a:pt x="552" y="930"/>
                  </a:lnTo>
                  <a:lnTo>
                    <a:pt x="576" y="954"/>
                  </a:lnTo>
                  <a:lnTo>
                    <a:pt x="600" y="966"/>
                  </a:lnTo>
                  <a:lnTo>
                    <a:pt x="612" y="960"/>
                  </a:lnTo>
                  <a:lnTo>
                    <a:pt x="618" y="954"/>
                  </a:lnTo>
                  <a:lnTo>
                    <a:pt x="630" y="930"/>
                  </a:lnTo>
                  <a:lnTo>
                    <a:pt x="630" y="906"/>
                  </a:lnTo>
                  <a:lnTo>
                    <a:pt x="660" y="900"/>
                  </a:lnTo>
                  <a:lnTo>
                    <a:pt x="654" y="894"/>
                  </a:lnTo>
                  <a:lnTo>
                    <a:pt x="648" y="882"/>
                  </a:lnTo>
                  <a:lnTo>
                    <a:pt x="636" y="870"/>
                  </a:lnTo>
                  <a:lnTo>
                    <a:pt x="624" y="870"/>
                  </a:lnTo>
                  <a:lnTo>
                    <a:pt x="612" y="858"/>
                  </a:lnTo>
                  <a:lnTo>
                    <a:pt x="630" y="834"/>
                  </a:lnTo>
                  <a:lnTo>
                    <a:pt x="636" y="834"/>
                  </a:lnTo>
                  <a:lnTo>
                    <a:pt x="636" y="840"/>
                  </a:lnTo>
                  <a:lnTo>
                    <a:pt x="642" y="852"/>
                  </a:lnTo>
                  <a:lnTo>
                    <a:pt x="642" y="858"/>
                  </a:lnTo>
                  <a:lnTo>
                    <a:pt x="654" y="858"/>
                  </a:lnTo>
                  <a:lnTo>
                    <a:pt x="666" y="870"/>
                  </a:lnTo>
                  <a:lnTo>
                    <a:pt x="666" y="876"/>
                  </a:lnTo>
                  <a:lnTo>
                    <a:pt x="684" y="864"/>
                  </a:lnTo>
                  <a:lnTo>
                    <a:pt x="696" y="870"/>
                  </a:lnTo>
                  <a:lnTo>
                    <a:pt x="732" y="870"/>
                  </a:lnTo>
                  <a:lnTo>
                    <a:pt x="744" y="858"/>
                  </a:lnTo>
                  <a:lnTo>
                    <a:pt x="744" y="852"/>
                  </a:lnTo>
                  <a:lnTo>
                    <a:pt x="738" y="846"/>
                  </a:lnTo>
                  <a:lnTo>
                    <a:pt x="738" y="840"/>
                  </a:lnTo>
                  <a:lnTo>
                    <a:pt x="744" y="834"/>
                  </a:lnTo>
                  <a:lnTo>
                    <a:pt x="762" y="834"/>
                  </a:lnTo>
                  <a:lnTo>
                    <a:pt x="768" y="840"/>
                  </a:lnTo>
                  <a:lnTo>
                    <a:pt x="768" y="858"/>
                  </a:lnTo>
                  <a:lnTo>
                    <a:pt x="774" y="864"/>
                  </a:lnTo>
                  <a:lnTo>
                    <a:pt x="774" y="870"/>
                  </a:lnTo>
                  <a:lnTo>
                    <a:pt x="780" y="870"/>
                  </a:lnTo>
                  <a:lnTo>
                    <a:pt x="786" y="864"/>
                  </a:lnTo>
                  <a:lnTo>
                    <a:pt x="786" y="852"/>
                  </a:lnTo>
                  <a:lnTo>
                    <a:pt x="780" y="840"/>
                  </a:lnTo>
                  <a:lnTo>
                    <a:pt x="780" y="816"/>
                  </a:lnTo>
                  <a:lnTo>
                    <a:pt x="804" y="816"/>
                  </a:lnTo>
                  <a:lnTo>
                    <a:pt x="804" y="798"/>
                  </a:lnTo>
                  <a:lnTo>
                    <a:pt x="810" y="792"/>
                  </a:lnTo>
                  <a:lnTo>
                    <a:pt x="810" y="786"/>
                  </a:lnTo>
                  <a:lnTo>
                    <a:pt x="816" y="780"/>
                  </a:lnTo>
                  <a:lnTo>
                    <a:pt x="828" y="792"/>
                  </a:lnTo>
                  <a:lnTo>
                    <a:pt x="828" y="840"/>
                  </a:lnTo>
                  <a:lnTo>
                    <a:pt x="852" y="840"/>
                  </a:lnTo>
                  <a:lnTo>
                    <a:pt x="858" y="828"/>
                  </a:lnTo>
                  <a:lnTo>
                    <a:pt x="858" y="792"/>
                  </a:lnTo>
                  <a:lnTo>
                    <a:pt x="876" y="780"/>
                  </a:lnTo>
                  <a:close/>
                  <a:moveTo>
                    <a:pt x="498" y="912"/>
                  </a:moveTo>
                  <a:lnTo>
                    <a:pt x="486" y="906"/>
                  </a:lnTo>
                  <a:lnTo>
                    <a:pt x="480" y="900"/>
                  </a:lnTo>
                  <a:lnTo>
                    <a:pt x="468" y="894"/>
                  </a:lnTo>
                  <a:lnTo>
                    <a:pt x="444" y="894"/>
                  </a:lnTo>
                  <a:lnTo>
                    <a:pt x="438" y="900"/>
                  </a:lnTo>
                  <a:lnTo>
                    <a:pt x="438" y="924"/>
                  </a:lnTo>
                  <a:lnTo>
                    <a:pt x="432" y="924"/>
                  </a:lnTo>
                  <a:lnTo>
                    <a:pt x="426" y="918"/>
                  </a:lnTo>
                  <a:lnTo>
                    <a:pt x="396" y="918"/>
                  </a:lnTo>
                  <a:lnTo>
                    <a:pt x="390" y="924"/>
                  </a:lnTo>
                  <a:lnTo>
                    <a:pt x="390" y="942"/>
                  </a:lnTo>
                  <a:lnTo>
                    <a:pt x="396" y="948"/>
                  </a:lnTo>
                  <a:lnTo>
                    <a:pt x="396" y="954"/>
                  </a:lnTo>
                  <a:lnTo>
                    <a:pt x="378" y="972"/>
                  </a:lnTo>
                  <a:lnTo>
                    <a:pt x="390" y="978"/>
                  </a:lnTo>
                  <a:lnTo>
                    <a:pt x="396" y="990"/>
                  </a:lnTo>
                  <a:lnTo>
                    <a:pt x="408" y="1002"/>
                  </a:lnTo>
                  <a:lnTo>
                    <a:pt x="432" y="1014"/>
                  </a:lnTo>
                  <a:lnTo>
                    <a:pt x="438" y="1020"/>
                  </a:lnTo>
                  <a:lnTo>
                    <a:pt x="450" y="1026"/>
                  </a:lnTo>
                  <a:lnTo>
                    <a:pt x="450" y="984"/>
                  </a:lnTo>
                  <a:lnTo>
                    <a:pt x="456" y="972"/>
                  </a:lnTo>
                  <a:lnTo>
                    <a:pt x="462" y="966"/>
                  </a:lnTo>
                  <a:lnTo>
                    <a:pt x="474" y="960"/>
                  </a:lnTo>
                  <a:lnTo>
                    <a:pt x="486" y="960"/>
                  </a:lnTo>
                  <a:lnTo>
                    <a:pt x="492" y="966"/>
                  </a:lnTo>
                  <a:lnTo>
                    <a:pt x="504" y="972"/>
                  </a:lnTo>
                  <a:lnTo>
                    <a:pt x="510" y="984"/>
                  </a:lnTo>
                  <a:lnTo>
                    <a:pt x="516" y="990"/>
                  </a:lnTo>
                  <a:lnTo>
                    <a:pt x="516" y="978"/>
                  </a:lnTo>
                  <a:lnTo>
                    <a:pt x="522" y="966"/>
                  </a:lnTo>
                  <a:lnTo>
                    <a:pt x="522" y="954"/>
                  </a:lnTo>
                  <a:lnTo>
                    <a:pt x="528" y="942"/>
                  </a:lnTo>
                  <a:lnTo>
                    <a:pt x="528" y="930"/>
                  </a:lnTo>
                  <a:lnTo>
                    <a:pt x="522" y="918"/>
                  </a:lnTo>
                  <a:lnTo>
                    <a:pt x="516" y="912"/>
                  </a:lnTo>
                  <a:lnTo>
                    <a:pt x="516" y="906"/>
                  </a:lnTo>
                  <a:lnTo>
                    <a:pt x="498" y="912"/>
                  </a:lnTo>
                  <a:close/>
                  <a:moveTo>
                    <a:pt x="354" y="1050"/>
                  </a:moveTo>
                  <a:lnTo>
                    <a:pt x="354" y="1038"/>
                  </a:lnTo>
                  <a:lnTo>
                    <a:pt x="372" y="1020"/>
                  </a:lnTo>
                  <a:lnTo>
                    <a:pt x="372" y="1008"/>
                  </a:lnTo>
                  <a:lnTo>
                    <a:pt x="360" y="1002"/>
                  </a:lnTo>
                  <a:lnTo>
                    <a:pt x="354" y="990"/>
                  </a:lnTo>
                  <a:lnTo>
                    <a:pt x="348" y="984"/>
                  </a:lnTo>
                  <a:lnTo>
                    <a:pt x="336" y="978"/>
                  </a:lnTo>
                  <a:lnTo>
                    <a:pt x="336" y="966"/>
                  </a:lnTo>
                  <a:lnTo>
                    <a:pt x="330" y="960"/>
                  </a:lnTo>
                  <a:lnTo>
                    <a:pt x="324" y="960"/>
                  </a:lnTo>
                  <a:lnTo>
                    <a:pt x="318" y="954"/>
                  </a:lnTo>
                  <a:lnTo>
                    <a:pt x="300" y="954"/>
                  </a:lnTo>
                  <a:lnTo>
                    <a:pt x="294" y="948"/>
                  </a:lnTo>
                  <a:lnTo>
                    <a:pt x="270" y="936"/>
                  </a:lnTo>
                  <a:lnTo>
                    <a:pt x="258" y="936"/>
                  </a:lnTo>
                  <a:lnTo>
                    <a:pt x="240" y="954"/>
                  </a:lnTo>
                  <a:lnTo>
                    <a:pt x="204" y="972"/>
                  </a:lnTo>
                  <a:lnTo>
                    <a:pt x="234" y="1026"/>
                  </a:lnTo>
                  <a:lnTo>
                    <a:pt x="252" y="1014"/>
                  </a:lnTo>
                  <a:lnTo>
                    <a:pt x="252" y="1008"/>
                  </a:lnTo>
                  <a:lnTo>
                    <a:pt x="246" y="1002"/>
                  </a:lnTo>
                  <a:lnTo>
                    <a:pt x="246" y="990"/>
                  </a:lnTo>
                  <a:lnTo>
                    <a:pt x="252" y="990"/>
                  </a:lnTo>
                  <a:lnTo>
                    <a:pt x="264" y="1002"/>
                  </a:lnTo>
                  <a:lnTo>
                    <a:pt x="270" y="1014"/>
                  </a:lnTo>
                  <a:lnTo>
                    <a:pt x="276" y="1020"/>
                  </a:lnTo>
                  <a:lnTo>
                    <a:pt x="282" y="1032"/>
                  </a:lnTo>
                  <a:lnTo>
                    <a:pt x="282" y="1068"/>
                  </a:lnTo>
                  <a:lnTo>
                    <a:pt x="264" y="1074"/>
                  </a:lnTo>
                  <a:lnTo>
                    <a:pt x="264" y="1080"/>
                  </a:lnTo>
                  <a:lnTo>
                    <a:pt x="270" y="1086"/>
                  </a:lnTo>
                  <a:lnTo>
                    <a:pt x="270" y="1104"/>
                  </a:lnTo>
                  <a:lnTo>
                    <a:pt x="276" y="1116"/>
                  </a:lnTo>
                  <a:lnTo>
                    <a:pt x="282" y="1134"/>
                  </a:lnTo>
                  <a:lnTo>
                    <a:pt x="294" y="1146"/>
                  </a:lnTo>
                  <a:lnTo>
                    <a:pt x="300" y="1146"/>
                  </a:lnTo>
                  <a:lnTo>
                    <a:pt x="306" y="1140"/>
                  </a:lnTo>
                  <a:lnTo>
                    <a:pt x="306" y="1104"/>
                  </a:lnTo>
                  <a:lnTo>
                    <a:pt x="336" y="1116"/>
                  </a:lnTo>
                  <a:lnTo>
                    <a:pt x="336" y="1140"/>
                  </a:lnTo>
                  <a:lnTo>
                    <a:pt x="342" y="1146"/>
                  </a:lnTo>
                  <a:lnTo>
                    <a:pt x="342" y="1152"/>
                  </a:lnTo>
                  <a:lnTo>
                    <a:pt x="348" y="1152"/>
                  </a:lnTo>
                  <a:lnTo>
                    <a:pt x="348" y="1140"/>
                  </a:lnTo>
                  <a:lnTo>
                    <a:pt x="360" y="1128"/>
                  </a:lnTo>
                  <a:lnTo>
                    <a:pt x="366" y="1116"/>
                  </a:lnTo>
                  <a:lnTo>
                    <a:pt x="366" y="1110"/>
                  </a:lnTo>
                  <a:lnTo>
                    <a:pt x="360" y="1104"/>
                  </a:lnTo>
                  <a:lnTo>
                    <a:pt x="360" y="1074"/>
                  </a:lnTo>
                  <a:lnTo>
                    <a:pt x="354" y="1062"/>
                  </a:lnTo>
                  <a:lnTo>
                    <a:pt x="354" y="1050"/>
                  </a:lnTo>
                  <a:close/>
                  <a:moveTo>
                    <a:pt x="264" y="1026"/>
                  </a:moveTo>
                  <a:lnTo>
                    <a:pt x="246" y="1062"/>
                  </a:lnTo>
                  <a:lnTo>
                    <a:pt x="264" y="1056"/>
                  </a:lnTo>
                  <a:lnTo>
                    <a:pt x="264" y="1026"/>
                  </a:lnTo>
                  <a:close/>
                  <a:moveTo>
                    <a:pt x="624" y="618"/>
                  </a:moveTo>
                  <a:lnTo>
                    <a:pt x="636" y="618"/>
                  </a:lnTo>
                  <a:lnTo>
                    <a:pt x="636" y="594"/>
                  </a:lnTo>
                  <a:lnTo>
                    <a:pt x="630" y="594"/>
                  </a:lnTo>
                  <a:lnTo>
                    <a:pt x="612" y="570"/>
                  </a:lnTo>
                  <a:lnTo>
                    <a:pt x="606" y="582"/>
                  </a:lnTo>
                  <a:lnTo>
                    <a:pt x="618" y="600"/>
                  </a:lnTo>
                  <a:lnTo>
                    <a:pt x="624" y="618"/>
                  </a:lnTo>
                  <a:close/>
                  <a:moveTo>
                    <a:pt x="546" y="72"/>
                  </a:moveTo>
                  <a:lnTo>
                    <a:pt x="552" y="96"/>
                  </a:lnTo>
                  <a:lnTo>
                    <a:pt x="558" y="102"/>
                  </a:lnTo>
                  <a:lnTo>
                    <a:pt x="570" y="108"/>
                  </a:lnTo>
                  <a:lnTo>
                    <a:pt x="576" y="114"/>
                  </a:lnTo>
                  <a:lnTo>
                    <a:pt x="576" y="132"/>
                  </a:lnTo>
                  <a:lnTo>
                    <a:pt x="564" y="144"/>
                  </a:lnTo>
                  <a:lnTo>
                    <a:pt x="564" y="150"/>
                  </a:lnTo>
                  <a:lnTo>
                    <a:pt x="570" y="156"/>
                  </a:lnTo>
                  <a:lnTo>
                    <a:pt x="576" y="168"/>
                  </a:lnTo>
                  <a:lnTo>
                    <a:pt x="582" y="174"/>
                  </a:lnTo>
                  <a:lnTo>
                    <a:pt x="582" y="186"/>
                  </a:lnTo>
                  <a:lnTo>
                    <a:pt x="576" y="186"/>
                  </a:lnTo>
                  <a:lnTo>
                    <a:pt x="564" y="180"/>
                  </a:lnTo>
                  <a:lnTo>
                    <a:pt x="552" y="180"/>
                  </a:lnTo>
                  <a:lnTo>
                    <a:pt x="540" y="174"/>
                  </a:lnTo>
                  <a:lnTo>
                    <a:pt x="528" y="174"/>
                  </a:lnTo>
                  <a:lnTo>
                    <a:pt x="522" y="168"/>
                  </a:lnTo>
                  <a:lnTo>
                    <a:pt x="522" y="180"/>
                  </a:lnTo>
                  <a:lnTo>
                    <a:pt x="540" y="198"/>
                  </a:lnTo>
                  <a:lnTo>
                    <a:pt x="516" y="228"/>
                  </a:lnTo>
                  <a:lnTo>
                    <a:pt x="522" y="240"/>
                  </a:lnTo>
                  <a:lnTo>
                    <a:pt x="528" y="246"/>
                  </a:lnTo>
                  <a:lnTo>
                    <a:pt x="528" y="252"/>
                  </a:lnTo>
                  <a:lnTo>
                    <a:pt x="534" y="258"/>
                  </a:lnTo>
                  <a:lnTo>
                    <a:pt x="546" y="264"/>
                  </a:lnTo>
                  <a:lnTo>
                    <a:pt x="552" y="270"/>
                  </a:lnTo>
                  <a:lnTo>
                    <a:pt x="564" y="276"/>
                  </a:lnTo>
                  <a:lnTo>
                    <a:pt x="570" y="282"/>
                  </a:lnTo>
                  <a:lnTo>
                    <a:pt x="576" y="282"/>
                  </a:lnTo>
                  <a:lnTo>
                    <a:pt x="576" y="318"/>
                  </a:lnTo>
                  <a:lnTo>
                    <a:pt x="582" y="330"/>
                  </a:lnTo>
                  <a:lnTo>
                    <a:pt x="600" y="330"/>
                  </a:lnTo>
                  <a:lnTo>
                    <a:pt x="600" y="300"/>
                  </a:lnTo>
                  <a:lnTo>
                    <a:pt x="636" y="300"/>
                  </a:lnTo>
                  <a:lnTo>
                    <a:pt x="642" y="294"/>
                  </a:lnTo>
                  <a:lnTo>
                    <a:pt x="606" y="270"/>
                  </a:lnTo>
                  <a:lnTo>
                    <a:pt x="588" y="270"/>
                  </a:lnTo>
                  <a:lnTo>
                    <a:pt x="576" y="264"/>
                  </a:lnTo>
                  <a:lnTo>
                    <a:pt x="570" y="264"/>
                  </a:lnTo>
                  <a:lnTo>
                    <a:pt x="558" y="258"/>
                  </a:lnTo>
                  <a:lnTo>
                    <a:pt x="558" y="246"/>
                  </a:lnTo>
                  <a:lnTo>
                    <a:pt x="564" y="240"/>
                  </a:lnTo>
                  <a:lnTo>
                    <a:pt x="576" y="234"/>
                  </a:lnTo>
                  <a:lnTo>
                    <a:pt x="600" y="246"/>
                  </a:lnTo>
                  <a:lnTo>
                    <a:pt x="606" y="252"/>
                  </a:lnTo>
                  <a:lnTo>
                    <a:pt x="618" y="240"/>
                  </a:lnTo>
                  <a:lnTo>
                    <a:pt x="630" y="234"/>
                  </a:lnTo>
                  <a:lnTo>
                    <a:pt x="636" y="234"/>
                  </a:lnTo>
                  <a:lnTo>
                    <a:pt x="690" y="252"/>
                  </a:lnTo>
                  <a:lnTo>
                    <a:pt x="726" y="270"/>
                  </a:lnTo>
                  <a:lnTo>
                    <a:pt x="756" y="282"/>
                  </a:lnTo>
                  <a:lnTo>
                    <a:pt x="768" y="282"/>
                  </a:lnTo>
                  <a:lnTo>
                    <a:pt x="768" y="270"/>
                  </a:lnTo>
                  <a:lnTo>
                    <a:pt x="762" y="258"/>
                  </a:lnTo>
                  <a:lnTo>
                    <a:pt x="762" y="222"/>
                  </a:lnTo>
                  <a:lnTo>
                    <a:pt x="780" y="204"/>
                  </a:lnTo>
                  <a:lnTo>
                    <a:pt x="792" y="204"/>
                  </a:lnTo>
                  <a:lnTo>
                    <a:pt x="798" y="210"/>
                  </a:lnTo>
                  <a:lnTo>
                    <a:pt x="816" y="210"/>
                  </a:lnTo>
                  <a:lnTo>
                    <a:pt x="840" y="198"/>
                  </a:lnTo>
                  <a:lnTo>
                    <a:pt x="858" y="180"/>
                  </a:lnTo>
                  <a:lnTo>
                    <a:pt x="804" y="144"/>
                  </a:lnTo>
                  <a:lnTo>
                    <a:pt x="804" y="120"/>
                  </a:lnTo>
                  <a:lnTo>
                    <a:pt x="798" y="108"/>
                  </a:lnTo>
                  <a:lnTo>
                    <a:pt x="792" y="102"/>
                  </a:lnTo>
                  <a:lnTo>
                    <a:pt x="786" y="102"/>
                  </a:lnTo>
                  <a:lnTo>
                    <a:pt x="774" y="114"/>
                  </a:lnTo>
                  <a:lnTo>
                    <a:pt x="774" y="126"/>
                  </a:lnTo>
                  <a:lnTo>
                    <a:pt x="756" y="120"/>
                  </a:lnTo>
                  <a:lnTo>
                    <a:pt x="720" y="114"/>
                  </a:lnTo>
                  <a:lnTo>
                    <a:pt x="678" y="102"/>
                  </a:lnTo>
                  <a:lnTo>
                    <a:pt x="648" y="90"/>
                  </a:lnTo>
                  <a:lnTo>
                    <a:pt x="624" y="72"/>
                  </a:lnTo>
                  <a:lnTo>
                    <a:pt x="552" y="24"/>
                  </a:lnTo>
                  <a:lnTo>
                    <a:pt x="516" y="6"/>
                  </a:lnTo>
                  <a:lnTo>
                    <a:pt x="498" y="0"/>
                  </a:lnTo>
                  <a:lnTo>
                    <a:pt x="498" y="18"/>
                  </a:lnTo>
                  <a:lnTo>
                    <a:pt x="510" y="30"/>
                  </a:lnTo>
                  <a:lnTo>
                    <a:pt x="516" y="42"/>
                  </a:lnTo>
                  <a:lnTo>
                    <a:pt x="528" y="54"/>
                  </a:lnTo>
                  <a:lnTo>
                    <a:pt x="534" y="66"/>
                  </a:lnTo>
                  <a:lnTo>
                    <a:pt x="546" y="72"/>
                  </a:lnTo>
                  <a:close/>
                  <a:moveTo>
                    <a:pt x="282" y="1458"/>
                  </a:moveTo>
                  <a:lnTo>
                    <a:pt x="306" y="1458"/>
                  </a:lnTo>
                  <a:lnTo>
                    <a:pt x="276" y="1440"/>
                  </a:lnTo>
                  <a:lnTo>
                    <a:pt x="282" y="1458"/>
                  </a:lnTo>
                  <a:close/>
                  <a:moveTo>
                    <a:pt x="300" y="1386"/>
                  </a:moveTo>
                  <a:lnTo>
                    <a:pt x="312" y="1398"/>
                  </a:lnTo>
                  <a:lnTo>
                    <a:pt x="318" y="1398"/>
                  </a:lnTo>
                  <a:lnTo>
                    <a:pt x="330" y="1386"/>
                  </a:lnTo>
                  <a:lnTo>
                    <a:pt x="336" y="1386"/>
                  </a:lnTo>
                  <a:lnTo>
                    <a:pt x="342" y="1380"/>
                  </a:lnTo>
                  <a:lnTo>
                    <a:pt x="342" y="1368"/>
                  </a:lnTo>
                  <a:lnTo>
                    <a:pt x="336" y="1362"/>
                  </a:lnTo>
                  <a:lnTo>
                    <a:pt x="318" y="1362"/>
                  </a:lnTo>
                  <a:lnTo>
                    <a:pt x="306" y="1368"/>
                  </a:lnTo>
                  <a:lnTo>
                    <a:pt x="300" y="1380"/>
                  </a:lnTo>
                  <a:lnTo>
                    <a:pt x="300" y="1386"/>
                  </a:lnTo>
                  <a:close/>
                  <a:moveTo>
                    <a:pt x="312" y="1416"/>
                  </a:moveTo>
                  <a:lnTo>
                    <a:pt x="300" y="1416"/>
                  </a:lnTo>
                  <a:lnTo>
                    <a:pt x="300" y="1428"/>
                  </a:lnTo>
                  <a:lnTo>
                    <a:pt x="318" y="1428"/>
                  </a:lnTo>
                  <a:lnTo>
                    <a:pt x="318" y="1422"/>
                  </a:lnTo>
                  <a:lnTo>
                    <a:pt x="312" y="1416"/>
                  </a:lnTo>
                  <a:close/>
                  <a:moveTo>
                    <a:pt x="336" y="1200"/>
                  </a:moveTo>
                  <a:lnTo>
                    <a:pt x="336" y="1206"/>
                  </a:lnTo>
                  <a:lnTo>
                    <a:pt x="330" y="1206"/>
                  </a:lnTo>
                  <a:lnTo>
                    <a:pt x="318" y="1212"/>
                  </a:lnTo>
                  <a:lnTo>
                    <a:pt x="342" y="1230"/>
                  </a:lnTo>
                  <a:lnTo>
                    <a:pt x="342" y="1218"/>
                  </a:lnTo>
                  <a:lnTo>
                    <a:pt x="336" y="1206"/>
                  </a:lnTo>
                  <a:lnTo>
                    <a:pt x="336" y="1200"/>
                  </a:lnTo>
                  <a:close/>
                  <a:moveTo>
                    <a:pt x="366" y="1170"/>
                  </a:moveTo>
                  <a:lnTo>
                    <a:pt x="366" y="1182"/>
                  </a:lnTo>
                  <a:lnTo>
                    <a:pt x="360" y="1194"/>
                  </a:lnTo>
                  <a:lnTo>
                    <a:pt x="378" y="1224"/>
                  </a:lnTo>
                  <a:lnTo>
                    <a:pt x="378" y="1200"/>
                  </a:lnTo>
                  <a:lnTo>
                    <a:pt x="372" y="1194"/>
                  </a:lnTo>
                  <a:lnTo>
                    <a:pt x="372" y="1176"/>
                  </a:lnTo>
                  <a:lnTo>
                    <a:pt x="366" y="1170"/>
                  </a:lnTo>
                  <a:close/>
                  <a:moveTo>
                    <a:pt x="36" y="1698"/>
                  </a:moveTo>
                  <a:lnTo>
                    <a:pt x="54" y="1698"/>
                  </a:lnTo>
                  <a:lnTo>
                    <a:pt x="60" y="1692"/>
                  </a:lnTo>
                  <a:lnTo>
                    <a:pt x="72" y="1692"/>
                  </a:lnTo>
                  <a:lnTo>
                    <a:pt x="42" y="1680"/>
                  </a:lnTo>
                  <a:lnTo>
                    <a:pt x="36" y="1686"/>
                  </a:lnTo>
                  <a:lnTo>
                    <a:pt x="36" y="1698"/>
                  </a:lnTo>
                  <a:close/>
                  <a:moveTo>
                    <a:pt x="114" y="1662"/>
                  </a:moveTo>
                  <a:lnTo>
                    <a:pt x="96" y="1632"/>
                  </a:lnTo>
                  <a:lnTo>
                    <a:pt x="96" y="1662"/>
                  </a:lnTo>
                  <a:lnTo>
                    <a:pt x="102" y="1674"/>
                  </a:lnTo>
                  <a:lnTo>
                    <a:pt x="114" y="1680"/>
                  </a:lnTo>
                  <a:lnTo>
                    <a:pt x="120" y="1680"/>
                  </a:lnTo>
                  <a:lnTo>
                    <a:pt x="126" y="1674"/>
                  </a:lnTo>
                  <a:lnTo>
                    <a:pt x="126" y="1662"/>
                  </a:lnTo>
                  <a:lnTo>
                    <a:pt x="114" y="1662"/>
                  </a:lnTo>
                  <a:close/>
                  <a:moveTo>
                    <a:pt x="12" y="1686"/>
                  </a:moveTo>
                  <a:lnTo>
                    <a:pt x="6" y="1686"/>
                  </a:lnTo>
                  <a:lnTo>
                    <a:pt x="0" y="1692"/>
                  </a:lnTo>
                  <a:lnTo>
                    <a:pt x="0" y="1704"/>
                  </a:lnTo>
                  <a:lnTo>
                    <a:pt x="6" y="1710"/>
                  </a:lnTo>
                  <a:lnTo>
                    <a:pt x="12" y="1710"/>
                  </a:lnTo>
                  <a:lnTo>
                    <a:pt x="24" y="1698"/>
                  </a:lnTo>
                  <a:lnTo>
                    <a:pt x="24" y="1686"/>
                  </a:lnTo>
                  <a:lnTo>
                    <a:pt x="12" y="1686"/>
                  </a:lnTo>
                  <a:close/>
                  <a:moveTo>
                    <a:pt x="168" y="1536"/>
                  </a:moveTo>
                  <a:lnTo>
                    <a:pt x="168" y="1542"/>
                  </a:lnTo>
                  <a:lnTo>
                    <a:pt x="180" y="1548"/>
                  </a:lnTo>
                  <a:lnTo>
                    <a:pt x="186" y="1548"/>
                  </a:lnTo>
                  <a:lnTo>
                    <a:pt x="186" y="1536"/>
                  </a:lnTo>
                  <a:lnTo>
                    <a:pt x="180" y="1530"/>
                  </a:lnTo>
                  <a:lnTo>
                    <a:pt x="168" y="1530"/>
                  </a:lnTo>
                  <a:lnTo>
                    <a:pt x="168" y="1536"/>
                  </a:lnTo>
                  <a:close/>
                  <a:moveTo>
                    <a:pt x="264" y="1494"/>
                  </a:moveTo>
                  <a:lnTo>
                    <a:pt x="252" y="1518"/>
                  </a:lnTo>
                  <a:lnTo>
                    <a:pt x="246" y="1536"/>
                  </a:lnTo>
                  <a:lnTo>
                    <a:pt x="246" y="1548"/>
                  </a:lnTo>
                  <a:lnTo>
                    <a:pt x="240" y="1554"/>
                  </a:lnTo>
                  <a:lnTo>
                    <a:pt x="240" y="1560"/>
                  </a:lnTo>
                  <a:lnTo>
                    <a:pt x="258" y="1566"/>
                  </a:lnTo>
                  <a:lnTo>
                    <a:pt x="264" y="1554"/>
                  </a:lnTo>
                  <a:lnTo>
                    <a:pt x="264" y="1548"/>
                  </a:lnTo>
                  <a:lnTo>
                    <a:pt x="270" y="1542"/>
                  </a:lnTo>
                  <a:lnTo>
                    <a:pt x="270" y="1524"/>
                  </a:lnTo>
                  <a:lnTo>
                    <a:pt x="288" y="1506"/>
                  </a:lnTo>
                  <a:lnTo>
                    <a:pt x="282" y="1500"/>
                  </a:lnTo>
                  <a:lnTo>
                    <a:pt x="282" y="1494"/>
                  </a:lnTo>
                  <a:lnTo>
                    <a:pt x="276" y="1488"/>
                  </a:lnTo>
                  <a:lnTo>
                    <a:pt x="264" y="149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5" name="Israel" descr="© INSCALE GmbH, 05.05.2010&#10;http://www.presentationload.com/">
              <a:extLst>
                <a:ext uri="{FF2B5EF4-FFF2-40B4-BE49-F238E27FC236}">
                  <a16:creationId xmlns:a16="http://schemas.microsoft.com/office/drawing/2014/main" id="{ADF2B86B-BCD9-48E8-5D94-7560985165C2}"/>
                </a:ext>
              </a:extLst>
            </p:cNvPr>
            <p:cNvSpPr>
              <a:spLocks/>
            </p:cNvSpPr>
            <p:nvPr/>
          </p:nvSpPr>
          <p:spPr bwMode="gray">
            <a:xfrm>
              <a:off x="6715902" y="3114320"/>
              <a:ext cx="47946" cy="151215"/>
            </a:xfrm>
            <a:custGeom>
              <a:avLst/>
              <a:gdLst>
                <a:gd name="T0" fmla="*/ 0 w 102"/>
                <a:gd name="T1" fmla="*/ 2147483647 h 324"/>
                <a:gd name="T2" fmla="*/ 2147483647 w 102"/>
                <a:gd name="T3" fmla="*/ 2147483647 h 324"/>
                <a:gd name="T4" fmla="*/ 2147483647 w 102"/>
                <a:gd name="T5" fmla="*/ 2147483647 h 324"/>
                <a:gd name="T6" fmla="*/ 2147483647 w 102"/>
                <a:gd name="T7" fmla="*/ 2147483647 h 324"/>
                <a:gd name="T8" fmla="*/ 2147483647 w 102"/>
                <a:gd name="T9" fmla="*/ 2147483647 h 324"/>
                <a:gd name="T10" fmla="*/ 2147483647 w 102"/>
                <a:gd name="T11" fmla="*/ 2147483647 h 324"/>
                <a:gd name="T12" fmla="*/ 2147483647 w 102"/>
                <a:gd name="T13" fmla="*/ 2147483647 h 324"/>
                <a:gd name="T14" fmla="*/ 2147483647 w 102"/>
                <a:gd name="T15" fmla="*/ 2147483647 h 324"/>
                <a:gd name="T16" fmla="*/ 2147483647 w 102"/>
                <a:gd name="T17" fmla="*/ 2147483647 h 324"/>
                <a:gd name="T18" fmla="*/ 2147483647 w 102"/>
                <a:gd name="T19" fmla="*/ 2147483647 h 324"/>
                <a:gd name="T20" fmla="*/ 2147483647 w 102"/>
                <a:gd name="T21" fmla="*/ 2147483647 h 324"/>
                <a:gd name="T22" fmla="*/ 2147483647 w 102"/>
                <a:gd name="T23" fmla="*/ 2147483647 h 324"/>
                <a:gd name="T24" fmla="*/ 2147483647 w 102"/>
                <a:gd name="T25" fmla="*/ 2147483647 h 324"/>
                <a:gd name="T26" fmla="*/ 2147483647 w 102"/>
                <a:gd name="T27" fmla="*/ 2147483647 h 324"/>
                <a:gd name="T28" fmla="*/ 2147483647 w 102"/>
                <a:gd name="T29" fmla="*/ 2147483647 h 324"/>
                <a:gd name="T30" fmla="*/ 2147483647 w 102"/>
                <a:gd name="T31" fmla="*/ 2147483647 h 324"/>
                <a:gd name="T32" fmla="*/ 2147483647 w 102"/>
                <a:gd name="T33" fmla="*/ 2147483647 h 324"/>
                <a:gd name="T34" fmla="*/ 2147483647 w 102"/>
                <a:gd name="T35" fmla="*/ 2147483647 h 324"/>
                <a:gd name="T36" fmla="*/ 2147483647 w 102"/>
                <a:gd name="T37" fmla="*/ 2147483647 h 324"/>
                <a:gd name="T38" fmla="*/ 2147483647 w 102"/>
                <a:gd name="T39" fmla="*/ 2147483647 h 324"/>
                <a:gd name="T40" fmla="*/ 2147483647 w 102"/>
                <a:gd name="T41" fmla="*/ 2147483647 h 324"/>
                <a:gd name="T42" fmla="*/ 2147483647 w 102"/>
                <a:gd name="T43" fmla="*/ 2147483647 h 324"/>
                <a:gd name="T44" fmla="*/ 2147483647 w 102"/>
                <a:gd name="T45" fmla="*/ 2147483647 h 324"/>
                <a:gd name="T46" fmla="*/ 2147483647 w 102"/>
                <a:gd name="T47" fmla="*/ 2147483647 h 324"/>
                <a:gd name="T48" fmla="*/ 2147483647 w 102"/>
                <a:gd name="T49" fmla="*/ 0 h 324"/>
                <a:gd name="T50" fmla="*/ 2147483647 w 102"/>
                <a:gd name="T51" fmla="*/ 2147483647 h 324"/>
                <a:gd name="T52" fmla="*/ 2147483647 w 102"/>
                <a:gd name="T53" fmla="*/ 2147483647 h 324"/>
                <a:gd name="T54" fmla="*/ 2147483647 w 102"/>
                <a:gd name="T55" fmla="*/ 2147483647 h 324"/>
                <a:gd name="T56" fmla="*/ 2147483647 w 102"/>
                <a:gd name="T57" fmla="*/ 2147483647 h 324"/>
                <a:gd name="T58" fmla="*/ 2147483647 w 102"/>
                <a:gd name="T59" fmla="*/ 2147483647 h 324"/>
                <a:gd name="T60" fmla="*/ 2147483647 w 102"/>
                <a:gd name="T61" fmla="*/ 2147483647 h 324"/>
                <a:gd name="T62" fmla="*/ 2147483647 w 102"/>
                <a:gd name="T63" fmla="*/ 2147483647 h 324"/>
                <a:gd name="T64" fmla="*/ 2147483647 w 102"/>
                <a:gd name="T65" fmla="*/ 2147483647 h 324"/>
                <a:gd name="T66" fmla="*/ 2147483647 w 102"/>
                <a:gd name="T67" fmla="*/ 2147483647 h 324"/>
                <a:gd name="T68" fmla="*/ 2147483647 w 102"/>
                <a:gd name="T69" fmla="*/ 2147483647 h 324"/>
                <a:gd name="T70" fmla="*/ 2147483647 w 102"/>
                <a:gd name="T71" fmla="*/ 2147483647 h 324"/>
                <a:gd name="T72" fmla="*/ 2147483647 w 102"/>
                <a:gd name="T73" fmla="*/ 2147483647 h 324"/>
                <a:gd name="T74" fmla="*/ 2147483647 w 102"/>
                <a:gd name="T75" fmla="*/ 2147483647 h 324"/>
                <a:gd name="T76" fmla="*/ 2147483647 w 102"/>
                <a:gd name="T77" fmla="*/ 2147483647 h 324"/>
                <a:gd name="T78" fmla="*/ 0 w 102"/>
                <a:gd name="T79" fmla="*/ 2147483647 h 3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2"/>
                <a:gd name="T121" fmla="*/ 0 h 324"/>
                <a:gd name="T122" fmla="*/ 102 w 102"/>
                <a:gd name="T123" fmla="*/ 324 h 3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2" h="324">
                  <a:moveTo>
                    <a:pt x="0" y="168"/>
                  </a:moveTo>
                  <a:lnTo>
                    <a:pt x="54" y="312"/>
                  </a:lnTo>
                  <a:lnTo>
                    <a:pt x="60" y="324"/>
                  </a:lnTo>
                  <a:lnTo>
                    <a:pt x="60" y="306"/>
                  </a:lnTo>
                  <a:lnTo>
                    <a:pt x="66" y="294"/>
                  </a:lnTo>
                  <a:lnTo>
                    <a:pt x="66" y="234"/>
                  </a:lnTo>
                  <a:lnTo>
                    <a:pt x="72" y="228"/>
                  </a:lnTo>
                  <a:lnTo>
                    <a:pt x="78" y="216"/>
                  </a:lnTo>
                  <a:lnTo>
                    <a:pt x="84" y="210"/>
                  </a:lnTo>
                  <a:lnTo>
                    <a:pt x="90" y="198"/>
                  </a:lnTo>
                  <a:lnTo>
                    <a:pt x="90" y="186"/>
                  </a:lnTo>
                  <a:lnTo>
                    <a:pt x="78" y="174"/>
                  </a:lnTo>
                  <a:lnTo>
                    <a:pt x="78" y="162"/>
                  </a:lnTo>
                  <a:lnTo>
                    <a:pt x="72" y="156"/>
                  </a:lnTo>
                  <a:lnTo>
                    <a:pt x="66" y="162"/>
                  </a:lnTo>
                  <a:lnTo>
                    <a:pt x="66" y="168"/>
                  </a:lnTo>
                  <a:lnTo>
                    <a:pt x="60" y="168"/>
                  </a:lnTo>
                  <a:lnTo>
                    <a:pt x="54" y="174"/>
                  </a:lnTo>
                  <a:lnTo>
                    <a:pt x="48" y="168"/>
                  </a:lnTo>
                  <a:lnTo>
                    <a:pt x="48" y="96"/>
                  </a:lnTo>
                  <a:lnTo>
                    <a:pt x="66" y="78"/>
                  </a:lnTo>
                  <a:lnTo>
                    <a:pt x="84" y="78"/>
                  </a:lnTo>
                  <a:lnTo>
                    <a:pt x="90" y="60"/>
                  </a:lnTo>
                  <a:lnTo>
                    <a:pt x="84" y="18"/>
                  </a:lnTo>
                  <a:lnTo>
                    <a:pt x="102" y="0"/>
                  </a:lnTo>
                  <a:lnTo>
                    <a:pt x="78" y="6"/>
                  </a:lnTo>
                  <a:lnTo>
                    <a:pt x="78" y="18"/>
                  </a:lnTo>
                  <a:lnTo>
                    <a:pt x="72" y="30"/>
                  </a:lnTo>
                  <a:lnTo>
                    <a:pt x="66" y="36"/>
                  </a:lnTo>
                  <a:lnTo>
                    <a:pt x="60" y="36"/>
                  </a:lnTo>
                  <a:lnTo>
                    <a:pt x="54" y="30"/>
                  </a:lnTo>
                  <a:lnTo>
                    <a:pt x="42" y="54"/>
                  </a:lnTo>
                  <a:lnTo>
                    <a:pt x="30" y="60"/>
                  </a:lnTo>
                  <a:lnTo>
                    <a:pt x="36" y="72"/>
                  </a:lnTo>
                  <a:lnTo>
                    <a:pt x="36" y="84"/>
                  </a:lnTo>
                  <a:lnTo>
                    <a:pt x="42" y="90"/>
                  </a:lnTo>
                  <a:lnTo>
                    <a:pt x="42" y="96"/>
                  </a:lnTo>
                  <a:lnTo>
                    <a:pt x="18" y="138"/>
                  </a:lnTo>
                  <a:lnTo>
                    <a:pt x="18" y="156"/>
                  </a:lnTo>
                  <a:lnTo>
                    <a:pt x="0" y="16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6" name="Ireland" descr="© INSCALE GmbH, 05.05.2010&#10;http://www.presentationload.com/">
              <a:extLst>
                <a:ext uri="{FF2B5EF4-FFF2-40B4-BE49-F238E27FC236}">
                  <a16:creationId xmlns:a16="http://schemas.microsoft.com/office/drawing/2014/main" id="{072746AF-2E4E-7CFE-5AD1-1B6FFA7A9BCA}"/>
                </a:ext>
              </a:extLst>
            </p:cNvPr>
            <p:cNvSpPr>
              <a:spLocks/>
            </p:cNvSpPr>
            <p:nvPr/>
          </p:nvSpPr>
          <p:spPr bwMode="gray">
            <a:xfrm>
              <a:off x="5351288" y="2299240"/>
              <a:ext cx="132773" cy="140149"/>
            </a:xfrm>
            <a:custGeom>
              <a:avLst/>
              <a:gdLst>
                <a:gd name="T0" fmla="*/ 2147483647 w 282"/>
                <a:gd name="T1" fmla="*/ 2147483647 h 300"/>
                <a:gd name="T2" fmla="*/ 2147483647 w 282"/>
                <a:gd name="T3" fmla="*/ 2147483647 h 300"/>
                <a:gd name="T4" fmla="*/ 2147483647 w 282"/>
                <a:gd name="T5" fmla="*/ 2147483647 h 300"/>
                <a:gd name="T6" fmla="*/ 2147483647 w 282"/>
                <a:gd name="T7" fmla="*/ 2147483647 h 300"/>
                <a:gd name="T8" fmla="*/ 2147483647 w 282"/>
                <a:gd name="T9" fmla="*/ 2147483647 h 300"/>
                <a:gd name="T10" fmla="*/ 2147483647 w 282"/>
                <a:gd name="T11" fmla="*/ 2147483647 h 300"/>
                <a:gd name="T12" fmla="*/ 2147483647 w 282"/>
                <a:gd name="T13" fmla="*/ 2147483647 h 300"/>
                <a:gd name="T14" fmla="*/ 2147483647 w 282"/>
                <a:gd name="T15" fmla="*/ 2147483647 h 300"/>
                <a:gd name="T16" fmla="*/ 2147483647 w 282"/>
                <a:gd name="T17" fmla="*/ 2147483647 h 300"/>
                <a:gd name="T18" fmla="*/ 2147483647 w 282"/>
                <a:gd name="T19" fmla="*/ 2147483647 h 300"/>
                <a:gd name="T20" fmla="*/ 2147483647 w 282"/>
                <a:gd name="T21" fmla="*/ 2147483647 h 300"/>
                <a:gd name="T22" fmla="*/ 2147483647 w 282"/>
                <a:gd name="T23" fmla="*/ 2147483647 h 300"/>
                <a:gd name="T24" fmla="*/ 2147483647 w 282"/>
                <a:gd name="T25" fmla="*/ 0 h 300"/>
                <a:gd name="T26" fmla="*/ 2147483647 w 282"/>
                <a:gd name="T27" fmla="*/ 2147483647 h 300"/>
                <a:gd name="T28" fmla="*/ 2147483647 w 282"/>
                <a:gd name="T29" fmla="*/ 2147483647 h 300"/>
                <a:gd name="T30" fmla="*/ 2147483647 w 282"/>
                <a:gd name="T31" fmla="*/ 2147483647 h 300"/>
                <a:gd name="T32" fmla="*/ 2147483647 w 282"/>
                <a:gd name="T33" fmla="*/ 2147483647 h 300"/>
                <a:gd name="T34" fmla="*/ 2147483647 w 282"/>
                <a:gd name="T35" fmla="*/ 2147483647 h 300"/>
                <a:gd name="T36" fmla="*/ 2147483647 w 282"/>
                <a:gd name="T37" fmla="*/ 2147483647 h 300"/>
                <a:gd name="T38" fmla="*/ 2147483647 w 282"/>
                <a:gd name="T39" fmla="*/ 2147483647 h 300"/>
                <a:gd name="T40" fmla="*/ 2147483647 w 282"/>
                <a:gd name="T41" fmla="*/ 2147483647 h 300"/>
                <a:gd name="T42" fmla="*/ 2147483647 w 282"/>
                <a:gd name="T43" fmla="*/ 2147483647 h 300"/>
                <a:gd name="T44" fmla="*/ 2147483647 w 282"/>
                <a:gd name="T45" fmla="*/ 2147483647 h 300"/>
                <a:gd name="T46" fmla="*/ 2147483647 w 282"/>
                <a:gd name="T47" fmla="*/ 2147483647 h 300"/>
                <a:gd name="T48" fmla="*/ 2147483647 w 282"/>
                <a:gd name="T49" fmla="*/ 2147483647 h 300"/>
                <a:gd name="T50" fmla="*/ 2147483647 w 282"/>
                <a:gd name="T51" fmla="*/ 2147483647 h 300"/>
                <a:gd name="T52" fmla="*/ 2147483647 w 282"/>
                <a:gd name="T53" fmla="*/ 2147483647 h 300"/>
                <a:gd name="T54" fmla="*/ 2147483647 w 282"/>
                <a:gd name="T55" fmla="*/ 2147483647 h 300"/>
                <a:gd name="T56" fmla="*/ 2147483647 w 282"/>
                <a:gd name="T57" fmla="*/ 2147483647 h 300"/>
                <a:gd name="T58" fmla="*/ 2147483647 w 282"/>
                <a:gd name="T59" fmla="*/ 2147483647 h 300"/>
                <a:gd name="T60" fmla="*/ 2147483647 w 282"/>
                <a:gd name="T61" fmla="*/ 2147483647 h 300"/>
                <a:gd name="T62" fmla="*/ 2147483647 w 282"/>
                <a:gd name="T63" fmla="*/ 2147483647 h 300"/>
                <a:gd name="T64" fmla="*/ 2147483647 w 282"/>
                <a:gd name="T65" fmla="*/ 2147483647 h 300"/>
                <a:gd name="T66" fmla="*/ 2147483647 w 282"/>
                <a:gd name="T67" fmla="*/ 2147483647 h 300"/>
                <a:gd name="T68" fmla="*/ 2147483647 w 282"/>
                <a:gd name="T69" fmla="*/ 2147483647 h 300"/>
                <a:gd name="T70" fmla="*/ 2147483647 w 282"/>
                <a:gd name="T71" fmla="*/ 2147483647 h 300"/>
                <a:gd name="T72" fmla="*/ 2147483647 w 282"/>
                <a:gd name="T73" fmla="*/ 2147483647 h 300"/>
                <a:gd name="T74" fmla="*/ 2147483647 w 282"/>
                <a:gd name="T75" fmla="*/ 2147483647 h 300"/>
                <a:gd name="T76" fmla="*/ 2147483647 w 282"/>
                <a:gd name="T77" fmla="*/ 2147483647 h 300"/>
                <a:gd name="T78" fmla="*/ 2147483647 w 282"/>
                <a:gd name="T79" fmla="*/ 2147483647 h 300"/>
                <a:gd name="T80" fmla="*/ 0 w 282"/>
                <a:gd name="T81" fmla="*/ 2147483647 h 300"/>
                <a:gd name="T82" fmla="*/ 2147483647 w 282"/>
                <a:gd name="T83" fmla="*/ 2147483647 h 300"/>
                <a:gd name="T84" fmla="*/ 2147483647 w 282"/>
                <a:gd name="T85" fmla="*/ 2147483647 h 300"/>
                <a:gd name="T86" fmla="*/ 2147483647 w 282"/>
                <a:gd name="T87" fmla="*/ 2147483647 h 300"/>
                <a:gd name="T88" fmla="*/ 2147483647 w 282"/>
                <a:gd name="T89" fmla="*/ 2147483647 h 300"/>
                <a:gd name="T90" fmla="*/ 2147483647 w 282"/>
                <a:gd name="T91" fmla="*/ 2147483647 h 300"/>
                <a:gd name="T92" fmla="*/ 2147483647 w 282"/>
                <a:gd name="T93" fmla="*/ 2147483647 h 300"/>
                <a:gd name="T94" fmla="*/ 2147483647 w 282"/>
                <a:gd name="T95" fmla="*/ 2147483647 h 300"/>
                <a:gd name="T96" fmla="*/ 2147483647 w 282"/>
                <a:gd name="T97" fmla="*/ 2147483647 h 300"/>
                <a:gd name="T98" fmla="*/ 2147483647 w 282"/>
                <a:gd name="T99" fmla="*/ 2147483647 h 300"/>
                <a:gd name="T100" fmla="*/ 2147483647 w 282"/>
                <a:gd name="T101" fmla="*/ 2147483647 h 300"/>
                <a:gd name="T102" fmla="*/ 2147483647 w 282"/>
                <a:gd name="T103" fmla="*/ 2147483647 h 300"/>
                <a:gd name="T104" fmla="*/ 2147483647 w 282"/>
                <a:gd name="T105" fmla="*/ 2147483647 h 300"/>
                <a:gd name="T106" fmla="*/ 2147483647 w 282"/>
                <a:gd name="T107" fmla="*/ 2147483647 h 300"/>
                <a:gd name="T108" fmla="*/ 2147483647 w 282"/>
                <a:gd name="T109" fmla="*/ 2147483647 h 300"/>
                <a:gd name="T110" fmla="*/ 2147483647 w 282"/>
                <a:gd name="T111" fmla="*/ 2147483647 h 3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2"/>
                <a:gd name="T169" fmla="*/ 0 h 300"/>
                <a:gd name="T170" fmla="*/ 282 w 282"/>
                <a:gd name="T171" fmla="*/ 300 h 30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2" h="300">
                  <a:moveTo>
                    <a:pt x="276" y="156"/>
                  </a:moveTo>
                  <a:lnTo>
                    <a:pt x="276" y="144"/>
                  </a:lnTo>
                  <a:lnTo>
                    <a:pt x="270" y="132"/>
                  </a:lnTo>
                  <a:lnTo>
                    <a:pt x="264" y="126"/>
                  </a:lnTo>
                  <a:lnTo>
                    <a:pt x="264" y="114"/>
                  </a:lnTo>
                  <a:lnTo>
                    <a:pt x="258" y="108"/>
                  </a:lnTo>
                  <a:lnTo>
                    <a:pt x="258" y="102"/>
                  </a:lnTo>
                  <a:lnTo>
                    <a:pt x="276" y="102"/>
                  </a:lnTo>
                  <a:lnTo>
                    <a:pt x="282" y="96"/>
                  </a:lnTo>
                  <a:lnTo>
                    <a:pt x="246" y="90"/>
                  </a:lnTo>
                  <a:lnTo>
                    <a:pt x="228" y="66"/>
                  </a:lnTo>
                  <a:lnTo>
                    <a:pt x="204" y="90"/>
                  </a:lnTo>
                  <a:lnTo>
                    <a:pt x="192" y="90"/>
                  </a:lnTo>
                  <a:lnTo>
                    <a:pt x="168" y="78"/>
                  </a:lnTo>
                  <a:lnTo>
                    <a:pt x="162" y="72"/>
                  </a:lnTo>
                  <a:lnTo>
                    <a:pt x="174" y="60"/>
                  </a:lnTo>
                  <a:lnTo>
                    <a:pt x="180" y="60"/>
                  </a:lnTo>
                  <a:lnTo>
                    <a:pt x="186" y="54"/>
                  </a:lnTo>
                  <a:lnTo>
                    <a:pt x="192" y="54"/>
                  </a:lnTo>
                  <a:lnTo>
                    <a:pt x="192" y="42"/>
                  </a:lnTo>
                  <a:lnTo>
                    <a:pt x="234" y="18"/>
                  </a:lnTo>
                  <a:lnTo>
                    <a:pt x="240" y="12"/>
                  </a:lnTo>
                  <a:lnTo>
                    <a:pt x="240" y="6"/>
                  </a:lnTo>
                  <a:lnTo>
                    <a:pt x="234" y="6"/>
                  </a:lnTo>
                  <a:lnTo>
                    <a:pt x="228" y="0"/>
                  </a:lnTo>
                  <a:lnTo>
                    <a:pt x="222" y="0"/>
                  </a:lnTo>
                  <a:lnTo>
                    <a:pt x="210" y="6"/>
                  </a:lnTo>
                  <a:lnTo>
                    <a:pt x="204" y="18"/>
                  </a:lnTo>
                  <a:lnTo>
                    <a:pt x="198" y="6"/>
                  </a:lnTo>
                  <a:lnTo>
                    <a:pt x="174" y="6"/>
                  </a:lnTo>
                  <a:lnTo>
                    <a:pt x="162" y="12"/>
                  </a:lnTo>
                  <a:lnTo>
                    <a:pt x="156" y="12"/>
                  </a:lnTo>
                  <a:lnTo>
                    <a:pt x="150" y="18"/>
                  </a:lnTo>
                  <a:lnTo>
                    <a:pt x="150" y="30"/>
                  </a:lnTo>
                  <a:lnTo>
                    <a:pt x="144" y="36"/>
                  </a:lnTo>
                  <a:lnTo>
                    <a:pt x="144" y="42"/>
                  </a:lnTo>
                  <a:lnTo>
                    <a:pt x="126" y="42"/>
                  </a:lnTo>
                  <a:lnTo>
                    <a:pt x="120" y="48"/>
                  </a:lnTo>
                  <a:lnTo>
                    <a:pt x="120" y="54"/>
                  </a:lnTo>
                  <a:lnTo>
                    <a:pt x="138" y="54"/>
                  </a:lnTo>
                  <a:lnTo>
                    <a:pt x="144" y="60"/>
                  </a:lnTo>
                  <a:lnTo>
                    <a:pt x="150" y="60"/>
                  </a:lnTo>
                  <a:lnTo>
                    <a:pt x="150" y="66"/>
                  </a:lnTo>
                  <a:lnTo>
                    <a:pt x="144" y="72"/>
                  </a:lnTo>
                  <a:lnTo>
                    <a:pt x="132" y="72"/>
                  </a:lnTo>
                  <a:lnTo>
                    <a:pt x="132" y="78"/>
                  </a:lnTo>
                  <a:lnTo>
                    <a:pt x="126" y="84"/>
                  </a:lnTo>
                  <a:lnTo>
                    <a:pt x="102" y="84"/>
                  </a:lnTo>
                  <a:lnTo>
                    <a:pt x="102" y="90"/>
                  </a:lnTo>
                  <a:lnTo>
                    <a:pt x="90" y="78"/>
                  </a:lnTo>
                  <a:lnTo>
                    <a:pt x="42" y="78"/>
                  </a:lnTo>
                  <a:lnTo>
                    <a:pt x="42" y="102"/>
                  </a:lnTo>
                  <a:lnTo>
                    <a:pt x="54" y="102"/>
                  </a:lnTo>
                  <a:lnTo>
                    <a:pt x="54" y="108"/>
                  </a:lnTo>
                  <a:lnTo>
                    <a:pt x="60" y="114"/>
                  </a:lnTo>
                  <a:lnTo>
                    <a:pt x="42" y="126"/>
                  </a:lnTo>
                  <a:lnTo>
                    <a:pt x="36" y="126"/>
                  </a:lnTo>
                  <a:lnTo>
                    <a:pt x="30" y="132"/>
                  </a:lnTo>
                  <a:lnTo>
                    <a:pt x="30" y="138"/>
                  </a:lnTo>
                  <a:lnTo>
                    <a:pt x="42" y="150"/>
                  </a:lnTo>
                  <a:lnTo>
                    <a:pt x="54" y="156"/>
                  </a:lnTo>
                  <a:lnTo>
                    <a:pt x="60" y="162"/>
                  </a:lnTo>
                  <a:lnTo>
                    <a:pt x="72" y="162"/>
                  </a:lnTo>
                  <a:lnTo>
                    <a:pt x="78" y="156"/>
                  </a:lnTo>
                  <a:lnTo>
                    <a:pt x="96" y="156"/>
                  </a:lnTo>
                  <a:lnTo>
                    <a:pt x="96" y="168"/>
                  </a:lnTo>
                  <a:lnTo>
                    <a:pt x="90" y="174"/>
                  </a:lnTo>
                  <a:lnTo>
                    <a:pt x="72" y="174"/>
                  </a:lnTo>
                  <a:lnTo>
                    <a:pt x="72" y="192"/>
                  </a:lnTo>
                  <a:lnTo>
                    <a:pt x="54" y="192"/>
                  </a:lnTo>
                  <a:lnTo>
                    <a:pt x="48" y="198"/>
                  </a:lnTo>
                  <a:lnTo>
                    <a:pt x="48" y="210"/>
                  </a:lnTo>
                  <a:lnTo>
                    <a:pt x="42" y="222"/>
                  </a:lnTo>
                  <a:lnTo>
                    <a:pt x="42" y="234"/>
                  </a:lnTo>
                  <a:lnTo>
                    <a:pt x="18" y="234"/>
                  </a:lnTo>
                  <a:lnTo>
                    <a:pt x="12" y="240"/>
                  </a:lnTo>
                  <a:lnTo>
                    <a:pt x="6" y="240"/>
                  </a:lnTo>
                  <a:lnTo>
                    <a:pt x="6" y="246"/>
                  </a:lnTo>
                  <a:lnTo>
                    <a:pt x="12" y="246"/>
                  </a:lnTo>
                  <a:lnTo>
                    <a:pt x="18" y="252"/>
                  </a:lnTo>
                  <a:lnTo>
                    <a:pt x="6" y="252"/>
                  </a:lnTo>
                  <a:lnTo>
                    <a:pt x="0" y="258"/>
                  </a:lnTo>
                  <a:lnTo>
                    <a:pt x="0" y="270"/>
                  </a:lnTo>
                  <a:lnTo>
                    <a:pt x="42" y="270"/>
                  </a:lnTo>
                  <a:lnTo>
                    <a:pt x="24" y="288"/>
                  </a:lnTo>
                  <a:lnTo>
                    <a:pt x="30" y="282"/>
                  </a:lnTo>
                  <a:lnTo>
                    <a:pt x="48" y="282"/>
                  </a:lnTo>
                  <a:lnTo>
                    <a:pt x="48" y="288"/>
                  </a:lnTo>
                  <a:lnTo>
                    <a:pt x="42" y="288"/>
                  </a:lnTo>
                  <a:lnTo>
                    <a:pt x="36" y="294"/>
                  </a:lnTo>
                  <a:lnTo>
                    <a:pt x="30" y="294"/>
                  </a:lnTo>
                  <a:lnTo>
                    <a:pt x="36" y="300"/>
                  </a:lnTo>
                  <a:lnTo>
                    <a:pt x="60" y="300"/>
                  </a:lnTo>
                  <a:lnTo>
                    <a:pt x="96" y="288"/>
                  </a:lnTo>
                  <a:lnTo>
                    <a:pt x="108" y="282"/>
                  </a:lnTo>
                  <a:lnTo>
                    <a:pt x="120" y="270"/>
                  </a:lnTo>
                  <a:lnTo>
                    <a:pt x="120" y="264"/>
                  </a:lnTo>
                  <a:lnTo>
                    <a:pt x="132" y="270"/>
                  </a:lnTo>
                  <a:lnTo>
                    <a:pt x="138" y="270"/>
                  </a:lnTo>
                  <a:lnTo>
                    <a:pt x="150" y="264"/>
                  </a:lnTo>
                  <a:lnTo>
                    <a:pt x="162" y="252"/>
                  </a:lnTo>
                  <a:lnTo>
                    <a:pt x="180" y="246"/>
                  </a:lnTo>
                  <a:lnTo>
                    <a:pt x="204" y="246"/>
                  </a:lnTo>
                  <a:lnTo>
                    <a:pt x="210" y="240"/>
                  </a:lnTo>
                  <a:lnTo>
                    <a:pt x="252" y="240"/>
                  </a:lnTo>
                  <a:lnTo>
                    <a:pt x="246" y="222"/>
                  </a:lnTo>
                  <a:lnTo>
                    <a:pt x="264" y="222"/>
                  </a:lnTo>
                  <a:lnTo>
                    <a:pt x="264" y="198"/>
                  </a:lnTo>
                  <a:lnTo>
                    <a:pt x="270" y="192"/>
                  </a:lnTo>
                  <a:lnTo>
                    <a:pt x="270" y="180"/>
                  </a:lnTo>
                  <a:lnTo>
                    <a:pt x="276" y="168"/>
                  </a:lnTo>
                  <a:lnTo>
                    <a:pt x="276" y="15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7" name="Iraq" descr="© INSCALE GmbH, 05.05.2010&#10;http://www.presentationload.com/">
              <a:extLst>
                <a:ext uri="{FF2B5EF4-FFF2-40B4-BE49-F238E27FC236}">
                  <a16:creationId xmlns:a16="http://schemas.microsoft.com/office/drawing/2014/main" id="{EB60A132-CEE6-B9E8-E4DC-B28CD55D695A}"/>
                </a:ext>
              </a:extLst>
            </p:cNvPr>
            <p:cNvSpPr>
              <a:spLocks/>
            </p:cNvSpPr>
            <p:nvPr/>
          </p:nvSpPr>
          <p:spPr bwMode="gray">
            <a:xfrm>
              <a:off x="6854208" y="2966794"/>
              <a:ext cx="322714" cy="311648"/>
            </a:xfrm>
            <a:custGeom>
              <a:avLst/>
              <a:gdLst>
                <a:gd name="T0" fmla="*/ 2147483647 w 684"/>
                <a:gd name="T1" fmla="*/ 2147483647 h 660"/>
                <a:gd name="T2" fmla="*/ 2147483647 w 684"/>
                <a:gd name="T3" fmla="*/ 2147483647 h 660"/>
                <a:gd name="T4" fmla="*/ 2147483647 w 684"/>
                <a:gd name="T5" fmla="*/ 2147483647 h 660"/>
                <a:gd name="T6" fmla="*/ 2147483647 w 684"/>
                <a:gd name="T7" fmla="*/ 2147483647 h 660"/>
                <a:gd name="T8" fmla="*/ 2147483647 w 684"/>
                <a:gd name="T9" fmla="*/ 2147483647 h 660"/>
                <a:gd name="T10" fmla="*/ 2147483647 w 684"/>
                <a:gd name="T11" fmla="*/ 2147483647 h 660"/>
                <a:gd name="T12" fmla="*/ 2147483647 w 684"/>
                <a:gd name="T13" fmla="*/ 2147483647 h 660"/>
                <a:gd name="T14" fmla="*/ 2147483647 w 684"/>
                <a:gd name="T15" fmla="*/ 2147483647 h 660"/>
                <a:gd name="T16" fmla="*/ 2147483647 w 684"/>
                <a:gd name="T17" fmla="*/ 2147483647 h 660"/>
                <a:gd name="T18" fmla="*/ 2147483647 w 684"/>
                <a:gd name="T19" fmla="*/ 2147483647 h 660"/>
                <a:gd name="T20" fmla="*/ 2147483647 w 684"/>
                <a:gd name="T21" fmla="*/ 2147483647 h 660"/>
                <a:gd name="T22" fmla="*/ 2147483647 w 684"/>
                <a:gd name="T23" fmla="*/ 2147483647 h 660"/>
                <a:gd name="T24" fmla="*/ 2147483647 w 684"/>
                <a:gd name="T25" fmla="*/ 2147483647 h 660"/>
                <a:gd name="T26" fmla="*/ 2147483647 w 684"/>
                <a:gd name="T27" fmla="*/ 2147483647 h 660"/>
                <a:gd name="T28" fmla="*/ 2147483647 w 684"/>
                <a:gd name="T29" fmla="*/ 2147483647 h 660"/>
                <a:gd name="T30" fmla="*/ 2147483647 w 684"/>
                <a:gd name="T31" fmla="*/ 2147483647 h 660"/>
                <a:gd name="T32" fmla="*/ 2147483647 w 684"/>
                <a:gd name="T33" fmla="*/ 2147483647 h 660"/>
                <a:gd name="T34" fmla="*/ 2147483647 w 684"/>
                <a:gd name="T35" fmla="*/ 2147483647 h 660"/>
                <a:gd name="T36" fmla="*/ 2147483647 w 684"/>
                <a:gd name="T37" fmla="*/ 2147483647 h 660"/>
                <a:gd name="T38" fmla="*/ 2147483647 w 684"/>
                <a:gd name="T39" fmla="*/ 2147483647 h 660"/>
                <a:gd name="T40" fmla="*/ 2147483647 w 684"/>
                <a:gd name="T41" fmla="*/ 2147483647 h 660"/>
                <a:gd name="T42" fmla="*/ 2147483647 w 684"/>
                <a:gd name="T43" fmla="*/ 2147483647 h 660"/>
                <a:gd name="T44" fmla="*/ 2147483647 w 684"/>
                <a:gd name="T45" fmla="*/ 2147483647 h 660"/>
                <a:gd name="T46" fmla="*/ 2147483647 w 684"/>
                <a:gd name="T47" fmla="*/ 2147483647 h 660"/>
                <a:gd name="T48" fmla="*/ 2147483647 w 684"/>
                <a:gd name="T49" fmla="*/ 2147483647 h 660"/>
                <a:gd name="T50" fmla="*/ 2147483647 w 684"/>
                <a:gd name="T51" fmla="*/ 2147483647 h 660"/>
                <a:gd name="T52" fmla="*/ 2147483647 w 684"/>
                <a:gd name="T53" fmla="*/ 0 h 660"/>
                <a:gd name="T54" fmla="*/ 2147483647 w 684"/>
                <a:gd name="T55" fmla="*/ 2147483647 h 660"/>
                <a:gd name="T56" fmla="*/ 2147483647 w 684"/>
                <a:gd name="T57" fmla="*/ 2147483647 h 660"/>
                <a:gd name="T58" fmla="*/ 2147483647 w 684"/>
                <a:gd name="T59" fmla="*/ 0 h 660"/>
                <a:gd name="T60" fmla="*/ 2147483647 w 684"/>
                <a:gd name="T61" fmla="*/ 2147483647 h 660"/>
                <a:gd name="T62" fmla="*/ 2147483647 w 684"/>
                <a:gd name="T63" fmla="*/ 2147483647 h 660"/>
                <a:gd name="T64" fmla="*/ 2147483647 w 684"/>
                <a:gd name="T65" fmla="*/ 2147483647 h 660"/>
                <a:gd name="T66" fmla="*/ 2147483647 w 684"/>
                <a:gd name="T67" fmla="*/ 2147483647 h 660"/>
                <a:gd name="T68" fmla="*/ 2147483647 w 684"/>
                <a:gd name="T69" fmla="*/ 2147483647 h 660"/>
                <a:gd name="T70" fmla="*/ 2147483647 w 684"/>
                <a:gd name="T71" fmla="*/ 2147483647 h 660"/>
                <a:gd name="T72" fmla="*/ 2147483647 w 684"/>
                <a:gd name="T73" fmla="*/ 2147483647 h 660"/>
                <a:gd name="T74" fmla="*/ 2147483647 w 684"/>
                <a:gd name="T75" fmla="*/ 2147483647 h 660"/>
                <a:gd name="T76" fmla="*/ 2147483647 w 684"/>
                <a:gd name="T77" fmla="*/ 2147483647 h 660"/>
                <a:gd name="T78" fmla="*/ 2147483647 w 684"/>
                <a:gd name="T79" fmla="*/ 2147483647 h 660"/>
                <a:gd name="T80" fmla="*/ 2147483647 w 684"/>
                <a:gd name="T81" fmla="*/ 2147483647 h 660"/>
                <a:gd name="T82" fmla="*/ 2147483647 w 684"/>
                <a:gd name="T83" fmla="*/ 2147483647 h 660"/>
                <a:gd name="T84" fmla="*/ 2147483647 w 684"/>
                <a:gd name="T85" fmla="*/ 2147483647 h 660"/>
                <a:gd name="T86" fmla="*/ 0 w 684"/>
                <a:gd name="T87" fmla="*/ 2147483647 h 660"/>
                <a:gd name="T88" fmla="*/ 2147483647 w 684"/>
                <a:gd name="T89" fmla="*/ 2147483647 h 660"/>
                <a:gd name="T90" fmla="*/ 2147483647 w 684"/>
                <a:gd name="T91" fmla="*/ 2147483647 h 660"/>
                <a:gd name="T92" fmla="*/ 2147483647 w 684"/>
                <a:gd name="T93" fmla="*/ 2147483647 h 660"/>
                <a:gd name="T94" fmla="*/ 2147483647 w 684"/>
                <a:gd name="T95" fmla="*/ 2147483647 h 660"/>
                <a:gd name="T96" fmla="*/ 2147483647 w 684"/>
                <a:gd name="T97" fmla="*/ 2147483647 h 660"/>
                <a:gd name="T98" fmla="*/ 2147483647 w 684"/>
                <a:gd name="T99" fmla="*/ 2147483647 h 660"/>
                <a:gd name="T100" fmla="*/ 2147483647 w 684"/>
                <a:gd name="T101" fmla="*/ 2147483647 h 660"/>
                <a:gd name="T102" fmla="*/ 2147483647 w 684"/>
                <a:gd name="T103" fmla="*/ 2147483647 h 660"/>
                <a:gd name="T104" fmla="*/ 2147483647 w 684"/>
                <a:gd name="T105" fmla="*/ 2147483647 h 660"/>
                <a:gd name="T106" fmla="*/ 2147483647 w 684"/>
                <a:gd name="T107" fmla="*/ 2147483647 h 660"/>
                <a:gd name="T108" fmla="*/ 2147483647 w 684"/>
                <a:gd name="T109" fmla="*/ 2147483647 h 660"/>
                <a:gd name="T110" fmla="*/ 2147483647 w 684"/>
                <a:gd name="T111" fmla="*/ 2147483647 h 660"/>
                <a:gd name="T112" fmla="*/ 2147483647 w 684"/>
                <a:gd name="T113" fmla="*/ 2147483647 h 660"/>
                <a:gd name="T114" fmla="*/ 2147483647 w 684"/>
                <a:gd name="T115" fmla="*/ 2147483647 h 66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84"/>
                <a:gd name="T175" fmla="*/ 0 h 660"/>
                <a:gd name="T176" fmla="*/ 684 w 684"/>
                <a:gd name="T177" fmla="*/ 660 h 66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84" h="660">
                  <a:moveTo>
                    <a:pt x="678" y="564"/>
                  </a:moveTo>
                  <a:lnTo>
                    <a:pt x="666" y="552"/>
                  </a:lnTo>
                  <a:lnTo>
                    <a:pt x="654" y="546"/>
                  </a:lnTo>
                  <a:lnTo>
                    <a:pt x="648" y="516"/>
                  </a:lnTo>
                  <a:lnTo>
                    <a:pt x="642" y="516"/>
                  </a:lnTo>
                  <a:lnTo>
                    <a:pt x="636" y="510"/>
                  </a:lnTo>
                  <a:lnTo>
                    <a:pt x="624" y="504"/>
                  </a:lnTo>
                  <a:lnTo>
                    <a:pt x="618" y="498"/>
                  </a:lnTo>
                  <a:lnTo>
                    <a:pt x="618" y="462"/>
                  </a:lnTo>
                  <a:lnTo>
                    <a:pt x="624" y="450"/>
                  </a:lnTo>
                  <a:lnTo>
                    <a:pt x="624" y="438"/>
                  </a:lnTo>
                  <a:lnTo>
                    <a:pt x="594" y="402"/>
                  </a:lnTo>
                  <a:lnTo>
                    <a:pt x="588" y="390"/>
                  </a:lnTo>
                  <a:lnTo>
                    <a:pt x="582" y="384"/>
                  </a:lnTo>
                  <a:lnTo>
                    <a:pt x="564" y="384"/>
                  </a:lnTo>
                  <a:lnTo>
                    <a:pt x="546" y="366"/>
                  </a:lnTo>
                  <a:lnTo>
                    <a:pt x="534" y="360"/>
                  </a:lnTo>
                  <a:lnTo>
                    <a:pt x="528" y="354"/>
                  </a:lnTo>
                  <a:lnTo>
                    <a:pt x="504" y="354"/>
                  </a:lnTo>
                  <a:lnTo>
                    <a:pt x="504" y="312"/>
                  </a:lnTo>
                  <a:lnTo>
                    <a:pt x="498" y="312"/>
                  </a:lnTo>
                  <a:lnTo>
                    <a:pt x="492" y="306"/>
                  </a:lnTo>
                  <a:lnTo>
                    <a:pt x="468" y="294"/>
                  </a:lnTo>
                  <a:lnTo>
                    <a:pt x="456" y="282"/>
                  </a:lnTo>
                  <a:lnTo>
                    <a:pt x="444" y="276"/>
                  </a:lnTo>
                  <a:lnTo>
                    <a:pt x="438" y="270"/>
                  </a:lnTo>
                  <a:lnTo>
                    <a:pt x="438" y="264"/>
                  </a:lnTo>
                  <a:lnTo>
                    <a:pt x="444" y="252"/>
                  </a:lnTo>
                  <a:lnTo>
                    <a:pt x="450" y="246"/>
                  </a:lnTo>
                  <a:lnTo>
                    <a:pt x="438" y="234"/>
                  </a:lnTo>
                  <a:lnTo>
                    <a:pt x="438" y="228"/>
                  </a:lnTo>
                  <a:lnTo>
                    <a:pt x="450" y="216"/>
                  </a:lnTo>
                  <a:lnTo>
                    <a:pt x="462" y="216"/>
                  </a:lnTo>
                  <a:lnTo>
                    <a:pt x="462" y="186"/>
                  </a:lnTo>
                  <a:lnTo>
                    <a:pt x="468" y="186"/>
                  </a:lnTo>
                  <a:lnTo>
                    <a:pt x="480" y="174"/>
                  </a:lnTo>
                  <a:lnTo>
                    <a:pt x="480" y="168"/>
                  </a:lnTo>
                  <a:lnTo>
                    <a:pt x="474" y="156"/>
                  </a:lnTo>
                  <a:lnTo>
                    <a:pt x="462" y="144"/>
                  </a:lnTo>
                  <a:lnTo>
                    <a:pt x="462" y="138"/>
                  </a:lnTo>
                  <a:lnTo>
                    <a:pt x="480" y="120"/>
                  </a:lnTo>
                  <a:lnTo>
                    <a:pt x="480" y="114"/>
                  </a:lnTo>
                  <a:lnTo>
                    <a:pt x="468" y="114"/>
                  </a:lnTo>
                  <a:lnTo>
                    <a:pt x="456" y="120"/>
                  </a:lnTo>
                  <a:lnTo>
                    <a:pt x="450" y="126"/>
                  </a:lnTo>
                  <a:lnTo>
                    <a:pt x="438" y="108"/>
                  </a:lnTo>
                  <a:lnTo>
                    <a:pt x="414" y="102"/>
                  </a:lnTo>
                  <a:lnTo>
                    <a:pt x="414" y="84"/>
                  </a:lnTo>
                  <a:lnTo>
                    <a:pt x="402" y="72"/>
                  </a:lnTo>
                  <a:lnTo>
                    <a:pt x="378" y="24"/>
                  </a:lnTo>
                  <a:lnTo>
                    <a:pt x="378" y="12"/>
                  </a:lnTo>
                  <a:lnTo>
                    <a:pt x="336" y="24"/>
                  </a:lnTo>
                  <a:lnTo>
                    <a:pt x="336" y="6"/>
                  </a:lnTo>
                  <a:lnTo>
                    <a:pt x="330" y="0"/>
                  </a:lnTo>
                  <a:lnTo>
                    <a:pt x="306" y="0"/>
                  </a:lnTo>
                  <a:lnTo>
                    <a:pt x="306" y="6"/>
                  </a:lnTo>
                  <a:lnTo>
                    <a:pt x="300" y="12"/>
                  </a:lnTo>
                  <a:lnTo>
                    <a:pt x="288" y="12"/>
                  </a:lnTo>
                  <a:lnTo>
                    <a:pt x="276" y="0"/>
                  </a:lnTo>
                  <a:lnTo>
                    <a:pt x="234" y="0"/>
                  </a:lnTo>
                  <a:lnTo>
                    <a:pt x="234" y="12"/>
                  </a:lnTo>
                  <a:lnTo>
                    <a:pt x="228" y="18"/>
                  </a:lnTo>
                  <a:lnTo>
                    <a:pt x="216" y="24"/>
                  </a:lnTo>
                  <a:lnTo>
                    <a:pt x="204" y="36"/>
                  </a:lnTo>
                  <a:lnTo>
                    <a:pt x="198" y="48"/>
                  </a:lnTo>
                  <a:lnTo>
                    <a:pt x="192" y="54"/>
                  </a:lnTo>
                  <a:lnTo>
                    <a:pt x="180" y="54"/>
                  </a:lnTo>
                  <a:lnTo>
                    <a:pt x="168" y="60"/>
                  </a:lnTo>
                  <a:lnTo>
                    <a:pt x="156" y="60"/>
                  </a:lnTo>
                  <a:lnTo>
                    <a:pt x="150" y="66"/>
                  </a:lnTo>
                  <a:lnTo>
                    <a:pt x="144" y="78"/>
                  </a:lnTo>
                  <a:lnTo>
                    <a:pt x="144" y="90"/>
                  </a:lnTo>
                  <a:lnTo>
                    <a:pt x="150" y="102"/>
                  </a:lnTo>
                  <a:lnTo>
                    <a:pt x="156" y="108"/>
                  </a:lnTo>
                  <a:lnTo>
                    <a:pt x="156" y="120"/>
                  </a:lnTo>
                  <a:lnTo>
                    <a:pt x="162" y="132"/>
                  </a:lnTo>
                  <a:lnTo>
                    <a:pt x="162" y="162"/>
                  </a:lnTo>
                  <a:lnTo>
                    <a:pt x="156" y="174"/>
                  </a:lnTo>
                  <a:lnTo>
                    <a:pt x="150" y="192"/>
                  </a:lnTo>
                  <a:lnTo>
                    <a:pt x="150" y="198"/>
                  </a:lnTo>
                  <a:lnTo>
                    <a:pt x="168" y="216"/>
                  </a:lnTo>
                  <a:lnTo>
                    <a:pt x="168" y="222"/>
                  </a:lnTo>
                  <a:lnTo>
                    <a:pt x="162" y="228"/>
                  </a:lnTo>
                  <a:lnTo>
                    <a:pt x="138" y="240"/>
                  </a:lnTo>
                  <a:lnTo>
                    <a:pt x="78" y="264"/>
                  </a:lnTo>
                  <a:lnTo>
                    <a:pt x="66" y="270"/>
                  </a:lnTo>
                  <a:lnTo>
                    <a:pt x="6" y="318"/>
                  </a:lnTo>
                  <a:lnTo>
                    <a:pt x="0" y="318"/>
                  </a:lnTo>
                  <a:lnTo>
                    <a:pt x="0" y="324"/>
                  </a:lnTo>
                  <a:lnTo>
                    <a:pt x="24" y="366"/>
                  </a:lnTo>
                  <a:lnTo>
                    <a:pt x="24" y="384"/>
                  </a:lnTo>
                  <a:lnTo>
                    <a:pt x="48" y="402"/>
                  </a:lnTo>
                  <a:lnTo>
                    <a:pt x="48" y="414"/>
                  </a:lnTo>
                  <a:lnTo>
                    <a:pt x="60" y="426"/>
                  </a:lnTo>
                  <a:lnTo>
                    <a:pt x="126" y="426"/>
                  </a:lnTo>
                  <a:lnTo>
                    <a:pt x="156" y="456"/>
                  </a:lnTo>
                  <a:lnTo>
                    <a:pt x="168" y="462"/>
                  </a:lnTo>
                  <a:lnTo>
                    <a:pt x="180" y="474"/>
                  </a:lnTo>
                  <a:lnTo>
                    <a:pt x="228" y="498"/>
                  </a:lnTo>
                  <a:lnTo>
                    <a:pt x="234" y="504"/>
                  </a:lnTo>
                  <a:lnTo>
                    <a:pt x="246" y="510"/>
                  </a:lnTo>
                  <a:lnTo>
                    <a:pt x="438" y="654"/>
                  </a:lnTo>
                  <a:lnTo>
                    <a:pt x="522" y="654"/>
                  </a:lnTo>
                  <a:lnTo>
                    <a:pt x="570" y="660"/>
                  </a:lnTo>
                  <a:lnTo>
                    <a:pt x="564" y="660"/>
                  </a:lnTo>
                  <a:lnTo>
                    <a:pt x="570" y="654"/>
                  </a:lnTo>
                  <a:lnTo>
                    <a:pt x="588" y="618"/>
                  </a:lnTo>
                  <a:lnTo>
                    <a:pt x="588" y="606"/>
                  </a:lnTo>
                  <a:lnTo>
                    <a:pt x="594" y="600"/>
                  </a:lnTo>
                  <a:lnTo>
                    <a:pt x="600" y="588"/>
                  </a:lnTo>
                  <a:lnTo>
                    <a:pt x="648" y="588"/>
                  </a:lnTo>
                  <a:lnTo>
                    <a:pt x="654" y="594"/>
                  </a:lnTo>
                  <a:lnTo>
                    <a:pt x="678" y="582"/>
                  </a:lnTo>
                  <a:lnTo>
                    <a:pt x="684" y="576"/>
                  </a:lnTo>
                  <a:lnTo>
                    <a:pt x="678" y="570"/>
                  </a:lnTo>
                  <a:lnTo>
                    <a:pt x="678" y="56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8" name="Iran" descr="© INSCALE GmbH, 05.05.2010&#10;http://www.presentationload.com/">
              <a:extLst>
                <a:ext uri="{FF2B5EF4-FFF2-40B4-BE49-F238E27FC236}">
                  <a16:creationId xmlns:a16="http://schemas.microsoft.com/office/drawing/2014/main" id="{79044E91-E195-63ED-9BC7-F7BD0B577375}"/>
                </a:ext>
              </a:extLst>
            </p:cNvPr>
            <p:cNvSpPr>
              <a:spLocks/>
            </p:cNvSpPr>
            <p:nvPr/>
          </p:nvSpPr>
          <p:spPr bwMode="gray">
            <a:xfrm>
              <a:off x="6992513" y="2872746"/>
              <a:ext cx="678618" cy="556908"/>
            </a:xfrm>
            <a:custGeom>
              <a:avLst/>
              <a:gdLst>
                <a:gd name="T0" fmla="*/ 2147483647 w 1440"/>
                <a:gd name="T1" fmla="*/ 2147483647 h 1182"/>
                <a:gd name="T2" fmla="*/ 2147483647 w 1440"/>
                <a:gd name="T3" fmla="*/ 2147483647 h 1182"/>
                <a:gd name="T4" fmla="*/ 2147483647 w 1440"/>
                <a:gd name="T5" fmla="*/ 2147483647 h 1182"/>
                <a:gd name="T6" fmla="*/ 2147483647 w 1440"/>
                <a:gd name="T7" fmla="*/ 2147483647 h 1182"/>
                <a:gd name="T8" fmla="*/ 2147483647 w 1440"/>
                <a:gd name="T9" fmla="*/ 2147483647 h 1182"/>
                <a:gd name="T10" fmla="*/ 2147483647 w 1440"/>
                <a:gd name="T11" fmla="*/ 2147483647 h 1182"/>
                <a:gd name="T12" fmla="*/ 2147483647 w 1440"/>
                <a:gd name="T13" fmla="*/ 2147483647 h 1182"/>
                <a:gd name="T14" fmla="*/ 2147483647 w 1440"/>
                <a:gd name="T15" fmla="*/ 2147483647 h 1182"/>
                <a:gd name="T16" fmla="*/ 2147483647 w 1440"/>
                <a:gd name="T17" fmla="*/ 2147483647 h 1182"/>
                <a:gd name="T18" fmla="*/ 2147483647 w 1440"/>
                <a:gd name="T19" fmla="*/ 2147483647 h 1182"/>
                <a:gd name="T20" fmla="*/ 2147483647 w 1440"/>
                <a:gd name="T21" fmla="*/ 2147483647 h 1182"/>
                <a:gd name="T22" fmla="*/ 2147483647 w 1440"/>
                <a:gd name="T23" fmla="*/ 2147483647 h 1182"/>
                <a:gd name="T24" fmla="*/ 2147483647 w 1440"/>
                <a:gd name="T25" fmla="*/ 2147483647 h 1182"/>
                <a:gd name="T26" fmla="*/ 2147483647 w 1440"/>
                <a:gd name="T27" fmla="*/ 2147483647 h 1182"/>
                <a:gd name="T28" fmla="*/ 2147483647 w 1440"/>
                <a:gd name="T29" fmla="*/ 2147483647 h 1182"/>
                <a:gd name="T30" fmla="*/ 2147483647 w 1440"/>
                <a:gd name="T31" fmla="*/ 2147483647 h 1182"/>
                <a:gd name="T32" fmla="*/ 2147483647 w 1440"/>
                <a:gd name="T33" fmla="*/ 2147483647 h 1182"/>
                <a:gd name="T34" fmla="*/ 2147483647 w 1440"/>
                <a:gd name="T35" fmla="*/ 2147483647 h 1182"/>
                <a:gd name="T36" fmla="*/ 2147483647 w 1440"/>
                <a:gd name="T37" fmla="*/ 2147483647 h 1182"/>
                <a:gd name="T38" fmla="*/ 2147483647 w 1440"/>
                <a:gd name="T39" fmla="*/ 2147483647 h 1182"/>
                <a:gd name="T40" fmla="*/ 2147483647 w 1440"/>
                <a:gd name="T41" fmla="*/ 2147483647 h 1182"/>
                <a:gd name="T42" fmla="*/ 2147483647 w 1440"/>
                <a:gd name="T43" fmla="*/ 2147483647 h 1182"/>
                <a:gd name="T44" fmla="*/ 2147483647 w 1440"/>
                <a:gd name="T45" fmla="*/ 2147483647 h 1182"/>
                <a:gd name="T46" fmla="*/ 2147483647 w 1440"/>
                <a:gd name="T47" fmla="*/ 2147483647 h 1182"/>
                <a:gd name="T48" fmla="*/ 2147483647 w 1440"/>
                <a:gd name="T49" fmla="*/ 2147483647 h 1182"/>
                <a:gd name="T50" fmla="*/ 2147483647 w 1440"/>
                <a:gd name="T51" fmla="*/ 2147483647 h 1182"/>
                <a:gd name="T52" fmla="*/ 2147483647 w 1440"/>
                <a:gd name="T53" fmla="*/ 2147483647 h 1182"/>
                <a:gd name="T54" fmla="*/ 2147483647 w 1440"/>
                <a:gd name="T55" fmla="*/ 2147483647 h 1182"/>
                <a:gd name="T56" fmla="*/ 2147483647 w 1440"/>
                <a:gd name="T57" fmla="*/ 2147483647 h 1182"/>
                <a:gd name="T58" fmla="*/ 2147483647 w 1440"/>
                <a:gd name="T59" fmla="*/ 2147483647 h 1182"/>
                <a:gd name="T60" fmla="*/ 2147483647 w 1440"/>
                <a:gd name="T61" fmla="*/ 0 h 1182"/>
                <a:gd name="T62" fmla="*/ 2147483647 w 1440"/>
                <a:gd name="T63" fmla="*/ 2147483647 h 1182"/>
                <a:gd name="T64" fmla="*/ 2147483647 w 1440"/>
                <a:gd name="T65" fmla="*/ 2147483647 h 1182"/>
                <a:gd name="T66" fmla="*/ 2147483647 w 1440"/>
                <a:gd name="T67" fmla="*/ 2147483647 h 1182"/>
                <a:gd name="T68" fmla="*/ 2147483647 w 1440"/>
                <a:gd name="T69" fmla="*/ 2147483647 h 1182"/>
                <a:gd name="T70" fmla="*/ 2147483647 w 1440"/>
                <a:gd name="T71" fmla="*/ 2147483647 h 1182"/>
                <a:gd name="T72" fmla="*/ 2147483647 w 1440"/>
                <a:gd name="T73" fmla="*/ 2147483647 h 1182"/>
                <a:gd name="T74" fmla="*/ 2147483647 w 1440"/>
                <a:gd name="T75" fmla="*/ 2147483647 h 1182"/>
                <a:gd name="T76" fmla="*/ 2147483647 w 1440"/>
                <a:gd name="T77" fmla="*/ 2147483647 h 1182"/>
                <a:gd name="T78" fmla="*/ 2147483647 w 1440"/>
                <a:gd name="T79" fmla="*/ 2147483647 h 1182"/>
                <a:gd name="T80" fmla="*/ 2147483647 w 1440"/>
                <a:gd name="T81" fmla="*/ 2147483647 h 1182"/>
                <a:gd name="T82" fmla="*/ 2147483647 w 1440"/>
                <a:gd name="T83" fmla="*/ 2147483647 h 1182"/>
                <a:gd name="T84" fmla="*/ 2147483647 w 1440"/>
                <a:gd name="T85" fmla="*/ 2147483647 h 1182"/>
                <a:gd name="T86" fmla="*/ 2147483647 w 1440"/>
                <a:gd name="T87" fmla="*/ 2147483647 h 1182"/>
                <a:gd name="T88" fmla="*/ 2147483647 w 1440"/>
                <a:gd name="T89" fmla="*/ 2147483647 h 1182"/>
                <a:gd name="T90" fmla="*/ 2147483647 w 1440"/>
                <a:gd name="T91" fmla="*/ 2147483647 h 1182"/>
                <a:gd name="T92" fmla="*/ 2147483647 w 1440"/>
                <a:gd name="T93" fmla="*/ 2147483647 h 1182"/>
                <a:gd name="T94" fmla="*/ 2147483647 w 1440"/>
                <a:gd name="T95" fmla="*/ 2147483647 h 1182"/>
                <a:gd name="T96" fmla="*/ 2147483647 w 1440"/>
                <a:gd name="T97" fmla="*/ 2147483647 h 1182"/>
                <a:gd name="T98" fmla="*/ 2147483647 w 1440"/>
                <a:gd name="T99" fmla="*/ 2147483647 h 1182"/>
                <a:gd name="T100" fmla="*/ 2147483647 w 1440"/>
                <a:gd name="T101" fmla="*/ 2147483647 h 1182"/>
                <a:gd name="T102" fmla="*/ 2147483647 w 1440"/>
                <a:gd name="T103" fmla="*/ 2147483647 h 1182"/>
                <a:gd name="T104" fmla="*/ 2147483647 w 1440"/>
                <a:gd name="T105" fmla="*/ 2147483647 h 1182"/>
                <a:gd name="T106" fmla="*/ 2147483647 w 1440"/>
                <a:gd name="T107" fmla="*/ 2147483647 h 1182"/>
                <a:gd name="T108" fmla="*/ 2147483647 w 1440"/>
                <a:gd name="T109" fmla="*/ 2147483647 h 1182"/>
                <a:gd name="T110" fmla="*/ 2147483647 w 1440"/>
                <a:gd name="T111" fmla="*/ 2147483647 h 118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40"/>
                <a:gd name="T169" fmla="*/ 0 h 1182"/>
                <a:gd name="T170" fmla="*/ 1440 w 1440"/>
                <a:gd name="T171" fmla="*/ 1182 h 118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40" h="1182">
                  <a:moveTo>
                    <a:pt x="1338" y="1176"/>
                  </a:moveTo>
                  <a:lnTo>
                    <a:pt x="1338" y="1170"/>
                  </a:lnTo>
                  <a:lnTo>
                    <a:pt x="1332" y="1158"/>
                  </a:lnTo>
                  <a:lnTo>
                    <a:pt x="1332" y="1128"/>
                  </a:lnTo>
                  <a:lnTo>
                    <a:pt x="1344" y="1116"/>
                  </a:lnTo>
                  <a:lnTo>
                    <a:pt x="1344" y="1110"/>
                  </a:lnTo>
                  <a:lnTo>
                    <a:pt x="1350" y="1104"/>
                  </a:lnTo>
                  <a:lnTo>
                    <a:pt x="1356" y="1086"/>
                  </a:lnTo>
                  <a:lnTo>
                    <a:pt x="1368" y="1086"/>
                  </a:lnTo>
                  <a:lnTo>
                    <a:pt x="1374" y="1080"/>
                  </a:lnTo>
                  <a:lnTo>
                    <a:pt x="1374" y="1074"/>
                  </a:lnTo>
                  <a:lnTo>
                    <a:pt x="1380" y="1074"/>
                  </a:lnTo>
                  <a:lnTo>
                    <a:pt x="1380" y="1068"/>
                  </a:lnTo>
                  <a:lnTo>
                    <a:pt x="1386" y="1062"/>
                  </a:lnTo>
                  <a:lnTo>
                    <a:pt x="1398" y="1056"/>
                  </a:lnTo>
                  <a:lnTo>
                    <a:pt x="1428" y="1056"/>
                  </a:lnTo>
                  <a:lnTo>
                    <a:pt x="1428" y="1062"/>
                  </a:lnTo>
                  <a:lnTo>
                    <a:pt x="1434" y="1062"/>
                  </a:lnTo>
                  <a:lnTo>
                    <a:pt x="1440" y="1056"/>
                  </a:lnTo>
                  <a:lnTo>
                    <a:pt x="1440" y="1044"/>
                  </a:lnTo>
                  <a:lnTo>
                    <a:pt x="1434" y="1026"/>
                  </a:lnTo>
                  <a:lnTo>
                    <a:pt x="1428" y="1014"/>
                  </a:lnTo>
                  <a:lnTo>
                    <a:pt x="1422" y="1008"/>
                  </a:lnTo>
                  <a:lnTo>
                    <a:pt x="1404" y="1008"/>
                  </a:lnTo>
                  <a:lnTo>
                    <a:pt x="1404" y="996"/>
                  </a:lnTo>
                  <a:lnTo>
                    <a:pt x="1398" y="984"/>
                  </a:lnTo>
                  <a:lnTo>
                    <a:pt x="1398" y="960"/>
                  </a:lnTo>
                  <a:lnTo>
                    <a:pt x="1392" y="960"/>
                  </a:lnTo>
                  <a:lnTo>
                    <a:pt x="1398" y="930"/>
                  </a:lnTo>
                  <a:lnTo>
                    <a:pt x="1374" y="930"/>
                  </a:lnTo>
                  <a:lnTo>
                    <a:pt x="1362" y="912"/>
                  </a:lnTo>
                  <a:lnTo>
                    <a:pt x="1350" y="918"/>
                  </a:lnTo>
                  <a:lnTo>
                    <a:pt x="1332" y="918"/>
                  </a:lnTo>
                  <a:lnTo>
                    <a:pt x="1326" y="912"/>
                  </a:lnTo>
                  <a:lnTo>
                    <a:pt x="1314" y="894"/>
                  </a:lnTo>
                  <a:lnTo>
                    <a:pt x="1308" y="876"/>
                  </a:lnTo>
                  <a:lnTo>
                    <a:pt x="1296" y="864"/>
                  </a:lnTo>
                  <a:lnTo>
                    <a:pt x="1284" y="846"/>
                  </a:lnTo>
                  <a:lnTo>
                    <a:pt x="1278" y="840"/>
                  </a:lnTo>
                  <a:lnTo>
                    <a:pt x="1272" y="828"/>
                  </a:lnTo>
                  <a:lnTo>
                    <a:pt x="1248" y="804"/>
                  </a:lnTo>
                  <a:lnTo>
                    <a:pt x="1242" y="804"/>
                  </a:lnTo>
                  <a:lnTo>
                    <a:pt x="1242" y="792"/>
                  </a:lnTo>
                  <a:lnTo>
                    <a:pt x="1260" y="774"/>
                  </a:lnTo>
                  <a:lnTo>
                    <a:pt x="1266" y="762"/>
                  </a:lnTo>
                  <a:lnTo>
                    <a:pt x="1272" y="756"/>
                  </a:lnTo>
                  <a:lnTo>
                    <a:pt x="1296" y="708"/>
                  </a:lnTo>
                  <a:lnTo>
                    <a:pt x="1284" y="684"/>
                  </a:lnTo>
                  <a:lnTo>
                    <a:pt x="1278" y="678"/>
                  </a:lnTo>
                  <a:lnTo>
                    <a:pt x="1242" y="678"/>
                  </a:lnTo>
                  <a:lnTo>
                    <a:pt x="1230" y="672"/>
                  </a:lnTo>
                  <a:lnTo>
                    <a:pt x="1224" y="672"/>
                  </a:lnTo>
                  <a:lnTo>
                    <a:pt x="1218" y="666"/>
                  </a:lnTo>
                  <a:lnTo>
                    <a:pt x="1218" y="612"/>
                  </a:lnTo>
                  <a:lnTo>
                    <a:pt x="1212" y="606"/>
                  </a:lnTo>
                  <a:lnTo>
                    <a:pt x="1200" y="582"/>
                  </a:lnTo>
                  <a:lnTo>
                    <a:pt x="1188" y="564"/>
                  </a:lnTo>
                  <a:lnTo>
                    <a:pt x="1176" y="540"/>
                  </a:lnTo>
                  <a:lnTo>
                    <a:pt x="1182" y="528"/>
                  </a:lnTo>
                  <a:lnTo>
                    <a:pt x="1200" y="510"/>
                  </a:lnTo>
                  <a:lnTo>
                    <a:pt x="1200" y="504"/>
                  </a:lnTo>
                  <a:lnTo>
                    <a:pt x="1194" y="498"/>
                  </a:lnTo>
                  <a:lnTo>
                    <a:pt x="1170" y="498"/>
                  </a:lnTo>
                  <a:lnTo>
                    <a:pt x="1170" y="468"/>
                  </a:lnTo>
                  <a:lnTo>
                    <a:pt x="1158" y="456"/>
                  </a:lnTo>
                  <a:lnTo>
                    <a:pt x="1158" y="450"/>
                  </a:lnTo>
                  <a:lnTo>
                    <a:pt x="1164" y="444"/>
                  </a:lnTo>
                  <a:lnTo>
                    <a:pt x="1176" y="438"/>
                  </a:lnTo>
                  <a:lnTo>
                    <a:pt x="1182" y="432"/>
                  </a:lnTo>
                  <a:lnTo>
                    <a:pt x="1188" y="432"/>
                  </a:lnTo>
                  <a:lnTo>
                    <a:pt x="1176" y="414"/>
                  </a:lnTo>
                  <a:lnTo>
                    <a:pt x="1200" y="408"/>
                  </a:lnTo>
                  <a:lnTo>
                    <a:pt x="1200" y="402"/>
                  </a:lnTo>
                  <a:lnTo>
                    <a:pt x="1194" y="396"/>
                  </a:lnTo>
                  <a:lnTo>
                    <a:pt x="1194" y="372"/>
                  </a:lnTo>
                  <a:lnTo>
                    <a:pt x="1188" y="360"/>
                  </a:lnTo>
                  <a:lnTo>
                    <a:pt x="1188" y="354"/>
                  </a:lnTo>
                  <a:lnTo>
                    <a:pt x="1194" y="342"/>
                  </a:lnTo>
                  <a:lnTo>
                    <a:pt x="1200" y="336"/>
                  </a:lnTo>
                  <a:lnTo>
                    <a:pt x="1188" y="306"/>
                  </a:lnTo>
                  <a:lnTo>
                    <a:pt x="1194" y="282"/>
                  </a:lnTo>
                  <a:lnTo>
                    <a:pt x="1182" y="282"/>
                  </a:lnTo>
                  <a:lnTo>
                    <a:pt x="1182" y="246"/>
                  </a:lnTo>
                  <a:lnTo>
                    <a:pt x="1116" y="252"/>
                  </a:lnTo>
                  <a:lnTo>
                    <a:pt x="1110" y="246"/>
                  </a:lnTo>
                  <a:lnTo>
                    <a:pt x="1104" y="234"/>
                  </a:lnTo>
                  <a:lnTo>
                    <a:pt x="1092" y="228"/>
                  </a:lnTo>
                  <a:lnTo>
                    <a:pt x="1080" y="216"/>
                  </a:lnTo>
                  <a:lnTo>
                    <a:pt x="1068" y="216"/>
                  </a:lnTo>
                  <a:lnTo>
                    <a:pt x="1062" y="210"/>
                  </a:lnTo>
                  <a:lnTo>
                    <a:pt x="1056" y="210"/>
                  </a:lnTo>
                  <a:lnTo>
                    <a:pt x="1050" y="204"/>
                  </a:lnTo>
                  <a:lnTo>
                    <a:pt x="1044" y="192"/>
                  </a:lnTo>
                  <a:lnTo>
                    <a:pt x="1044" y="186"/>
                  </a:lnTo>
                  <a:lnTo>
                    <a:pt x="1038" y="180"/>
                  </a:lnTo>
                  <a:lnTo>
                    <a:pt x="1032" y="180"/>
                  </a:lnTo>
                  <a:lnTo>
                    <a:pt x="1020" y="174"/>
                  </a:lnTo>
                  <a:lnTo>
                    <a:pt x="1002" y="174"/>
                  </a:lnTo>
                  <a:lnTo>
                    <a:pt x="990" y="168"/>
                  </a:lnTo>
                  <a:lnTo>
                    <a:pt x="972" y="168"/>
                  </a:lnTo>
                  <a:lnTo>
                    <a:pt x="972" y="174"/>
                  </a:lnTo>
                  <a:lnTo>
                    <a:pt x="960" y="168"/>
                  </a:lnTo>
                  <a:lnTo>
                    <a:pt x="954" y="162"/>
                  </a:lnTo>
                  <a:lnTo>
                    <a:pt x="942" y="156"/>
                  </a:lnTo>
                  <a:lnTo>
                    <a:pt x="936" y="150"/>
                  </a:lnTo>
                  <a:lnTo>
                    <a:pt x="906" y="150"/>
                  </a:lnTo>
                  <a:lnTo>
                    <a:pt x="906" y="138"/>
                  </a:lnTo>
                  <a:lnTo>
                    <a:pt x="894" y="126"/>
                  </a:lnTo>
                  <a:lnTo>
                    <a:pt x="834" y="126"/>
                  </a:lnTo>
                  <a:lnTo>
                    <a:pt x="834" y="132"/>
                  </a:lnTo>
                  <a:lnTo>
                    <a:pt x="828" y="138"/>
                  </a:lnTo>
                  <a:lnTo>
                    <a:pt x="816" y="132"/>
                  </a:lnTo>
                  <a:lnTo>
                    <a:pt x="780" y="132"/>
                  </a:lnTo>
                  <a:lnTo>
                    <a:pt x="768" y="138"/>
                  </a:lnTo>
                  <a:lnTo>
                    <a:pt x="750" y="156"/>
                  </a:lnTo>
                  <a:lnTo>
                    <a:pt x="738" y="162"/>
                  </a:lnTo>
                  <a:lnTo>
                    <a:pt x="732" y="168"/>
                  </a:lnTo>
                  <a:lnTo>
                    <a:pt x="732" y="180"/>
                  </a:lnTo>
                  <a:lnTo>
                    <a:pt x="720" y="186"/>
                  </a:lnTo>
                  <a:lnTo>
                    <a:pt x="708" y="198"/>
                  </a:lnTo>
                  <a:lnTo>
                    <a:pt x="678" y="198"/>
                  </a:lnTo>
                  <a:lnTo>
                    <a:pt x="690" y="210"/>
                  </a:lnTo>
                  <a:lnTo>
                    <a:pt x="690" y="222"/>
                  </a:lnTo>
                  <a:lnTo>
                    <a:pt x="696" y="228"/>
                  </a:lnTo>
                  <a:lnTo>
                    <a:pt x="696" y="234"/>
                  </a:lnTo>
                  <a:lnTo>
                    <a:pt x="690" y="240"/>
                  </a:lnTo>
                  <a:lnTo>
                    <a:pt x="678" y="240"/>
                  </a:lnTo>
                  <a:lnTo>
                    <a:pt x="666" y="234"/>
                  </a:lnTo>
                  <a:lnTo>
                    <a:pt x="660" y="228"/>
                  </a:lnTo>
                  <a:lnTo>
                    <a:pt x="654" y="228"/>
                  </a:lnTo>
                  <a:lnTo>
                    <a:pt x="648" y="234"/>
                  </a:lnTo>
                  <a:lnTo>
                    <a:pt x="624" y="234"/>
                  </a:lnTo>
                  <a:lnTo>
                    <a:pt x="612" y="240"/>
                  </a:lnTo>
                  <a:lnTo>
                    <a:pt x="600" y="240"/>
                  </a:lnTo>
                  <a:lnTo>
                    <a:pt x="582" y="246"/>
                  </a:lnTo>
                  <a:lnTo>
                    <a:pt x="558" y="258"/>
                  </a:lnTo>
                  <a:lnTo>
                    <a:pt x="546" y="252"/>
                  </a:lnTo>
                  <a:lnTo>
                    <a:pt x="534" y="252"/>
                  </a:lnTo>
                  <a:lnTo>
                    <a:pt x="522" y="246"/>
                  </a:lnTo>
                  <a:lnTo>
                    <a:pt x="498" y="246"/>
                  </a:lnTo>
                  <a:lnTo>
                    <a:pt x="480" y="240"/>
                  </a:lnTo>
                  <a:lnTo>
                    <a:pt x="468" y="228"/>
                  </a:lnTo>
                  <a:lnTo>
                    <a:pt x="456" y="222"/>
                  </a:lnTo>
                  <a:lnTo>
                    <a:pt x="444" y="210"/>
                  </a:lnTo>
                  <a:lnTo>
                    <a:pt x="438" y="198"/>
                  </a:lnTo>
                  <a:lnTo>
                    <a:pt x="432" y="192"/>
                  </a:lnTo>
                  <a:lnTo>
                    <a:pt x="432" y="186"/>
                  </a:lnTo>
                  <a:lnTo>
                    <a:pt x="378" y="186"/>
                  </a:lnTo>
                  <a:lnTo>
                    <a:pt x="354" y="162"/>
                  </a:lnTo>
                  <a:lnTo>
                    <a:pt x="336" y="126"/>
                  </a:lnTo>
                  <a:lnTo>
                    <a:pt x="330" y="120"/>
                  </a:lnTo>
                  <a:lnTo>
                    <a:pt x="330" y="114"/>
                  </a:lnTo>
                  <a:lnTo>
                    <a:pt x="312" y="114"/>
                  </a:lnTo>
                  <a:lnTo>
                    <a:pt x="312" y="108"/>
                  </a:lnTo>
                  <a:lnTo>
                    <a:pt x="306" y="102"/>
                  </a:lnTo>
                  <a:lnTo>
                    <a:pt x="300" y="102"/>
                  </a:lnTo>
                  <a:lnTo>
                    <a:pt x="294" y="96"/>
                  </a:lnTo>
                  <a:lnTo>
                    <a:pt x="282" y="90"/>
                  </a:lnTo>
                  <a:lnTo>
                    <a:pt x="270" y="78"/>
                  </a:lnTo>
                  <a:lnTo>
                    <a:pt x="270" y="72"/>
                  </a:lnTo>
                  <a:lnTo>
                    <a:pt x="282" y="72"/>
                  </a:lnTo>
                  <a:lnTo>
                    <a:pt x="288" y="66"/>
                  </a:lnTo>
                  <a:lnTo>
                    <a:pt x="288" y="60"/>
                  </a:lnTo>
                  <a:lnTo>
                    <a:pt x="282" y="54"/>
                  </a:lnTo>
                  <a:lnTo>
                    <a:pt x="276" y="54"/>
                  </a:lnTo>
                  <a:lnTo>
                    <a:pt x="276" y="42"/>
                  </a:lnTo>
                  <a:lnTo>
                    <a:pt x="282" y="36"/>
                  </a:lnTo>
                  <a:lnTo>
                    <a:pt x="282" y="18"/>
                  </a:lnTo>
                  <a:lnTo>
                    <a:pt x="276" y="12"/>
                  </a:lnTo>
                  <a:lnTo>
                    <a:pt x="270" y="0"/>
                  </a:lnTo>
                  <a:lnTo>
                    <a:pt x="258" y="0"/>
                  </a:lnTo>
                  <a:lnTo>
                    <a:pt x="246" y="6"/>
                  </a:lnTo>
                  <a:lnTo>
                    <a:pt x="234" y="18"/>
                  </a:lnTo>
                  <a:lnTo>
                    <a:pt x="222" y="24"/>
                  </a:lnTo>
                  <a:lnTo>
                    <a:pt x="204" y="36"/>
                  </a:lnTo>
                  <a:lnTo>
                    <a:pt x="192" y="48"/>
                  </a:lnTo>
                  <a:lnTo>
                    <a:pt x="192" y="54"/>
                  </a:lnTo>
                  <a:lnTo>
                    <a:pt x="186" y="60"/>
                  </a:lnTo>
                  <a:lnTo>
                    <a:pt x="180" y="72"/>
                  </a:lnTo>
                  <a:lnTo>
                    <a:pt x="132" y="72"/>
                  </a:lnTo>
                  <a:lnTo>
                    <a:pt x="96" y="60"/>
                  </a:lnTo>
                  <a:lnTo>
                    <a:pt x="84" y="54"/>
                  </a:lnTo>
                  <a:lnTo>
                    <a:pt x="66" y="36"/>
                  </a:lnTo>
                  <a:lnTo>
                    <a:pt x="54" y="12"/>
                  </a:lnTo>
                  <a:lnTo>
                    <a:pt x="54" y="6"/>
                  </a:lnTo>
                  <a:lnTo>
                    <a:pt x="48" y="0"/>
                  </a:lnTo>
                  <a:lnTo>
                    <a:pt x="42" y="0"/>
                  </a:lnTo>
                  <a:lnTo>
                    <a:pt x="24" y="18"/>
                  </a:lnTo>
                  <a:lnTo>
                    <a:pt x="24" y="30"/>
                  </a:lnTo>
                  <a:lnTo>
                    <a:pt x="0" y="30"/>
                  </a:lnTo>
                  <a:lnTo>
                    <a:pt x="18" y="54"/>
                  </a:lnTo>
                  <a:lnTo>
                    <a:pt x="18" y="84"/>
                  </a:lnTo>
                  <a:lnTo>
                    <a:pt x="30" y="96"/>
                  </a:lnTo>
                  <a:lnTo>
                    <a:pt x="30" y="108"/>
                  </a:lnTo>
                  <a:lnTo>
                    <a:pt x="36" y="114"/>
                  </a:lnTo>
                  <a:lnTo>
                    <a:pt x="42" y="114"/>
                  </a:lnTo>
                  <a:lnTo>
                    <a:pt x="36" y="120"/>
                  </a:lnTo>
                  <a:lnTo>
                    <a:pt x="36" y="126"/>
                  </a:lnTo>
                  <a:lnTo>
                    <a:pt x="30" y="138"/>
                  </a:lnTo>
                  <a:lnTo>
                    <a:pt x="24" y="144"/>
                  </a:lnTo>
                  <a:lnTo>
                    <a:pt x="60" y="162"/>
                  </a:lnTo>
                  <a:lnTo>
                    <a:pt x="60" y="192"/>
                  </a:lnTo>
                  <a:lnTo>
                    <a:pt x="84" y="198"/>
                  </a:lnTo>
                  <a:lnTo>
                    <a:pt x="84" y="210"/>
                  </a:lnTo>
                  <a:lnTo>
                    <a:pt x="96" y="246"/>
                  </a:lnTo>
                  <a:lnTo>
                    <a:pt x="108" y="270"/>
                  </a:lnTo>
                  <a:lnTo>
                    <a:pt x="120" y="282"/>
                  </a:lnTo>
                  <a:lnTo>
                    <a:pt x="120" y="300"/>
                  </a:lnTo>
                  <a:lnTo>
                    <a:pt x="144" y="306"/>
                  </a:lnTo>
                  <a:lnTo>
                    <a:pt x="156" y="324"/>
                  </a:lnTo>
                  <a:lnTo>
                    <a:pt x="162" y="318"/>
                  </a:lnTo>
                  <a:lnTo>
                    <a:pt x="174" y="312"/>
                  </a:lnTo>
                  <a:lnTo>
                    <a:pt x="186" y="312"/>
                  </a:lnTo>
                  <a:lnTo>
                    <a:pt x="186" y="318"/>
                  </a:lnTo>
                  <a:lnTo>
                    <a:pt x="168" y="336"/>
                  </a:lnTo>
                  <a:lnTo>
                    <a:pt x="168" y="342"/>
                  </a:lnTo>
                  <a:lnTo>
                    <a:pt x="180" y="354"/>
                  </a:lnTo>
                  <a:lnTo>
                    <a:pt x="186" y="366"/>
                  </a:lnTo>
                  <a:lnTo>
                    <a:pt x="186" y="372"/>
                  </a:lnTo>
                  <a:lnTo>
                    <a:pt x="174" y="384"/>
                  </a:lnTo>
                  <a:lnTo>
                    <a:pt x="168" y="384"/>
                  </a:lnTo>
                  <a:lnTo>
                    <a:pt x="168" y="414"/>
                  </a:lnTo>
                  <a:lnTo>
                    <a:pt x="156" y="414"/>
                  </a:lnTo>
                  <a:lnTo>
                    <a:pt x="144" y="426"/>
                  </a:lnTo>
                  <a:lnTo>
                    <a:pt x="144" y="432"/>
                  </a:lnTo>
                  <a:lnTo>
                    <a:pt x="156" y="444"/>
                  </a:lnTo>
                  <a:lnTo>
                    <a:pt x="150" y="450"/>
                  </a:lnTo>
                  <a:lnTo>
                    <a:pt x="144" y="462"/>
                  </a:lnTo>
                  <a:lnTo>
                    <a:pt x="144" y="468"/>
                  </a:lnTo>
                  <a:lnTo>
                    <a:pt x="150" y="474"/>
                  </a:lnTo>
                  <a:lnTo>
                    <a:pt x="162" y="480"/>
                  </a:lnTo>
                  <a:lnTo>
                    <a:pt x="174" y="492"/>
                  </a:lnTo>
                  <a:lnTo>
                    <a:pt x="198" y="504"/>
                  </a:lnTo>
                  <a:lnTo>
                    <a:pt x="204" y="510"/>
                  </a:lnTo>
                  <a:lnTo>
                    <a:pt x="210" y="510"/>
                  </a:lnTo>
                  <a:lnTo>
                    <a:pt x="210" y="552"/>
                  </a:lnTo>
                  <a:lnTo>
                    <a:pt x="234" y="552"/>
                  </a:lnTo>
                  <a:lnTo>
                    <a:pt x="240" y="558"/>
                  </a:lnTo>
                  <a:lnTo>
                    <a:pt x="252" y="564"/>
                  </a:lnTo>
                  <a:lnTo>
                    <a:pt x="270" y="582"/>
                  </a:lnTo>
                  <a:lnTo>
                    <a:pt x="288" y="582"/>
                  </a:lnTo>
                  <a:lnTo>
                    <a:pt x="294" y="588"/>
                  </a:lnTo>
                  <a:lnTo>
                    <a:pt x="300" y="600"/>
                  </a:lnTo>
                  <a:lnTo>
                    <a:pt x="330" y="636"/>
                  </a:lnTo>
                  <a:lnTo>
                    <a:pt x="330" y="648"/>
                  </a:lnTo>
                  <a:lnTo>
                    <a:pt x="324" y="660"/>
                  </a:lnTo>
                  <a:lnTo>
                    <a:pt x="324" y="696"/>
                  </a:lnTo>
                  <a:lnTo>
                    <a:pt x="330" y="702"/>
                  </a:lnTo>
                  <a:lnTo>
                    <a:pt x="342" y="708"/>
                  </a:lnTo>
                  <a:lnTo>
                    <a:pt x="348" y="714"/>
                  </a:lnTo>
                  <a:lnTo>
                    <a:pt x="354" y="714"/>
                  </a:lnTo>
                  <a:lnTo>
                    <a:pt x="360" y="744"/>
                  </a:lnTo>
                  <a:lnTo>
                    <a:pt x="372" y="750"/>
                  </a:lnTo>
                  <a:lnTo>
                    <a:pt x="384" y="762"/>
                  </a:lnTo>
                  <a:lnTo>
                    <a:pt x="384" y="768"/>
                  </a:lnTo>
                  <a:lnTo>
                    <a:pt x="390" y="774"/>
                  </a:lnTo>
                  <a:lnTo>
                    <a:pt x="402" y="780"/>
                  </a:lnTo>
                  <a:lnTo>
                    <a:pt x="408" y="786"/>
                  </a:lnTo>
                  <a:lnTo>
                    <a:pt x="420" y="792"/>
                  </a:lnTo>
                  <a:lnTo>
                    <a:pt x="426" y="786"/>
                  </a:lnTo>
                  <a:lnTo>
                    <a:pt x="426" y="774"/>
                  </a:lnTo>
                  <a:lnTo>
                    <a:pt x="420" y="768"/>
                  </a:lnTo>
                  <a:lnTo>
                    <a:pt x="420" y="762"/>
                  </a:lnTo>
                  <a:lnTo>
                    <a:pt x="426" y="756"/>
                  </a:lnTo>
                  <a:lnTo>
                    <a:pt x="438" y="750"/>
                  </a:lnTo>
                  <a:lnTo>
                    <a:pt x="444" y="756"/>
                  </a:lnTo>
                  <a:lnTo>
                    <a:pt x="450" y="756"/>
                  </a:lnTo>
                  <a:lnTo>
                    <a:pt x="450" y="768"/>
                  </a:lnTo>
                  <a:lnTo>
                    <a:pt x="456" y="780"/>
                  </a:lnTo>
                  <a:lnTo>
                    <a:pt x="474" y="780"/>
                  </a:lnTo>
                  <a:lnTo>
                    <a:pt x="474" y="786"/>
                  </a:lnTo>
                  <a:lnTo>
                    <a:pt x="474" y="780"/>
                  </a:lnTo>
                  <a:lnTo>
                    <a:pt x="480" y="780"/>
                  </a:lnTo>
                  <a:lnTo>
                    <a:pt x="480" y="768"/>
                  </a:lnTo>
                  <a:lnTo>
                    <a:pt x="504" y="768"/>
                  </a:lnTo>
                  <a:lnTo>
                    <a:pt x="504" y="804"/>
                  </a:lnTo>
                  <a:lnTo>
                    <a:pt x="510" y="810"/>
                  </a:lnTo>
                  <a:lnTo>
                    <a:pt x="516" y="810"/>
                  </a:lnTo>
                  <a:lnTo>
                    <a:pt x="528" y="816"/>
                  </a:lnTo>
                  <a:lnTo>
                    <a:pt x="540" y="828"/>
                  </a:lnTo>
                  <a:lnTo>
                    <a:pt x="540" y="846"/>
                  </a:lnTo>
                  <a:lnTo>
                    <a:pt x="552" y="858"/>
                  </a:lnTo>
                  <a:lnTo>
                    <a:pt x="558" y="870"/>
                  </a:lnTo>
                  <a:lnTo>
                    <a:pt x="564" y="876"/>
                  </a:lnTo>
                  <a:lnTo>
                    <a:pt x="570" y="876"/>
                  </a:lnTo>
                  <a:lnTo>
                    <a:pt x="582" y="894"/>
                  </a:lnTo>
                  <a:lnTo>
                    <a:pt x="582" y="906"/>
                  </a:lnTo>
                  <a:lnTo>
                    <a:pt x="594" y="930"/>
                  </a:lnTo>
                  <a:lnTo>
                    <a:pt x="600" y="936"/>
                  </a:lnTo>
                  <a:lnTo>
                    <a:pt x="606" y="936"/>
                  </a:lnTo>
                  <a:lnTo>
                    <a:pt x="612" y="942"/>
                  </a:lnTo>
                  <a:lnTo>
                    <a:pt x="618" y="954"/>
                  </a:lnTo>
                  <a:lnTo>
                    <a:pt x="618" y="960"/>
                  </a:lnTo>
                  <a:lnTo>
                    <a:pt x="648" y="960"/>
                  </a:lnTo>
                  <a:lnTo>
                    <a:pt x="666" y="984"/>
                  </a:lnTo>
                  <a:lnTo>
                    <a:pt x="684" y="978"/>
                  </a:lnTo>
                  <a:lnTo>
                    <a:pt x="702" y="978"/>
                  </a:lnTo>
                  <a:lnTo>
                    <a:pt x="720" y="996"/>
                  </a:lnTo>
                  <a:lnTo>
                    <a:pt x="738" y="1008"/>
                  </a:lnTo>
                  <a:lnTo>
                    <a:pt x="756" y="1026"/>
                  </a:lnTo>
                  <a:lnTo>
                    <a:pt x="792" y="1050"/>
                  </a:lnTo>
                  <a:lnTo>
                    <a:pt x="810" y="1050"/>
                  </a:lnTo>
                  <a:lnTo>
                    <a:pt x="822" y="1056"/>
                  </a:lnTo>
                  <a:lnTo>
                    <a:pt x="834" y="1068"/>
                  </a:lnTo>
                  <a:lnTo>
                    <a:pt x="852" y="1068"/>
                  </a:lnTo>
                  <a:lnTo>
                    <a:pt x="876" y="1056"/>
                  </a:lnTo>
                  <a:lnTo>
                    <a:pt x="876" y="1050"/>
                  </a:lnTo>
                  <a:lnTo>
                    <a:pt x="900" y="1056"/>
                  </a:lnTo>
                  <a:lnTo>
                    <a:pt x="912" y="1032"/>
                  </a:lnTo>
                  <a:lnTo>
                    <a:pt x="930" y="1032"/>
                  </a:lnTo>
                  <a:lnTo>
                    <a:pt x="954" y="1008"/>
                  </a:lnTo>
                  <a:lnTo>
                    <a:pt x="966" y="1020"/>
                  </a:lnTo>
                  <a:lnTo>
                    <a:pt x="972" y="1014"/>
                  </a:lnTo>
                  <a:lnTo>
                    <a:pt x="984" y="1014"/>
                  </a:lnTo>
                  <a:lnTo>
                    <a:pt x="1002" y="1032"/>
                  </a:lnTo>
                  <a:lnTo>
                    <a:pt x="1014" y="1050"/>
                  </a:lnTo>
                  <a:lnTo>
                    <a:pt x="1020" y="1068"/>
                  </a:lnTo>
                  <a:lnTo>
                    <a:pt x="1032" y="1080"/>
                  </a:lnTo>
                  <a:lnTo>
                    <a:pt x="1032" y="1098"/>
                  </a:lnTo>
                  <a:lnTo>
                    <a:pt x="1038" y="1110"/>
                  </a:lnTo>
                  <a:lnTo>
                    <a:pt x="1044" y="1116"/>
                  </a:lnTo>
                  <a:lnTo>
                    <a:pt x="1056" y="1122"/>
                  </a:lnTo>
                  <a:lnTo>
                    <a:pt x="1080" y="1122"/>
                  </a:lnTo>
                  <a:lnTo>
                    <a:pt x="1080" y="1128"/>
                  </a:lnTo>
                  <a:lnTo>
                    <a:pt x="1086" y="1134"/>
                  </a:lnTo>
                  <a:lnTo>
                    <a:pt x="1098" y="1140"/>
                  </a:lnTo>
                  <a:lnTo>
                    <a:pt x="1164" y="1140"/>
                  </a:lnTo>
                  <a:lnTo>
                    <a:pt x="1176" y="1146"/>
                  </a:lnTo>
                  <a:lnTo>
                    <a:pt x="1200" y="1170"/>
                  </a:lnTo>
                  <a:lnTo>
                    <a:pt x="1212" y="1170"/>
                  </a:lnTo>
                  <a:lnTo>
                    <a:pt x="1224" y="1164"/>
                  </a:lnTo>
                  <a:lnTo>
                    <a:pt x="1230" y="1164"/>
                  </a:lnTo>
                  <a:lnTo>
                    <a:pt x="1242" y="1158"/>
                  </a:lnTo>
                  <a:lnTo>
                    <a:pt x="1248" y="1158"/>
                  </a:lnTo>
                  <a:lnTo>
                    <a:pt x="1254" y="1164"/>
                  </a:lnTo>
                  <a:lnTo>
                    <a:pt x="1278" y="1176"/>
                  </a:lnTo>
                  <a:lnTo>
                    <a:pt x="1296" y="1182"/>
                  </a:lnTo>
                  <a:lnTo>
                    <a:pt x="1326" y="1182"/>
                  </a:lnTo>
                  <a:lnTo>
                    <a:pt x="1338" y="117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9" name="Indonesia" descr="© INSCALE GmbH, 05.05.2010&#10;http://www.presentationload.com/">
              <a:extLst>
                <a:ext uri="{FF2B5EF4-FFF2-40B4-BE49-F238E27FC236}">
                  <a16:creationId xmlns:a16="http://schemas.microsoft.com/office/drawing/2014/main" id="{66751A95-24EF-6190-CF15-234C3B09ADD1}"/>
                </a:ext>
              </a:extLst>
            </p:cNvPr>
            <p:cNvSpPr>
              <a:spLocks noEditPoints="1"/>
            </p:cNvSpPr>
            <p:nvPr/>
          </p:nvSpPr>
          <p:spPr bwMode="gray">
            <a:xfrm>
              <a:off x="8794171" y="4169128"/>
              <a:ext cx="1539800" cy="614076"/>
            </a:xfrm>
            <a:custGeom>
              <a:avLst/>
              <a:gdLst>
                <a:gd name="T0" fmla="*/ 2147483647 w 3264"/>
                <a:gd name="T1" fmla="*/ 2147483647 h 1302"/>
                <a:gd name="T2" fmla="*/ 2147483647 w 3264"/>
                <a:gd name="T3" fmla="*/ 2147483647 h 1302"/>
                <a:gd name="T4" fmla="*/ 2147483647 w 3264"/>
                <a:gd name="T5" fmla="*/ 2147483647 h 1302"/>
                <a:gd name="T6" fmla="*/ 2147483647 w 3264"/>
                <a:gd name="T7" fmla="*/ 2147483647 h 1302"/>
                <a:gd name="T8" fmla="*/ 2147483647 w 3264"/>
                <a:gd name="T9" fmla="*/ 2147483647 h 1302"/>
                <a:gd name="T10" fmla="*/ 2147483647 w 3264"/>
                <a:gd name="T11" fmla="*/ 2147483647 h 1302"/>
                <a:gd name="T12" fmla="*/ 2147483647 w 3264"/>
                <a:gd name="T13" fmla="*/ 2147483647 h 1302"/>
                <a:gd name="T14" fmla="*/ 2147483647 w 3264"/>
                <a:gd name="T15" fmla="*/ 2147483647 h 1302"/>
                <a:gd name="T16" fmla="*/ 2147483647 w 3264"/>
                <a:gd name="T17" fmla="*/ 2147483647 h 1302"/>
                <a:gd name="T18" fmla="*/ 2147483647 w 3264"/>
                <a:gd name="T19" fmla="*/ 2147483647 h 1302"/>
                <a:gd name="T20" fmla="*/ 2147483647 w 3264"/>
                <a:gd name="T21" fmla="*/ 2147483647 h 1302"/>
                <a:gd name="T22" fmla="*/ 2147483647 w 3264"/>
                <a:gd name="T23" fmla="*/ 2147483647 h 1302"/>
                <a:gd name="T24" fmla="*/ 2147483647 w 3264"/>
                <a:gd name="T25" fmla="*/ 2147483647 h 1302"/>
                <a:gd name="T26" fmla="*/ 2147483647 w 3264"/>
                <a:gd name="T27" fmla="*/ 2147483647 h 1302"/>
                <a:gd name="T28" fmla="*/ 2147483647 w 3264"/>
                <a:gd name="T29" fmla="*/ 2147483647 h 1302"/>
                <a:gd name="T30" fmla="*/ 2147483647 w 3264"/>
                <a:gd name="T31" fmla="*/ 2147483647 h 1302"/>
                <a:gd name="T32" fmla="*/ 2147483647 w 3264"/>
                <a:gd name="T33" fmla="*/ 2147483647 h 1302"/>
                <a:gd name="T34" fmla="*/ 2147483647 w 3264"/>
                <a:gd name="T35" fmla="*/ 2147483647 h 1302"/>
                <a:gd name="T36" fmla="*/ 2147483647 w 3264"/>
                <a:gd name="T37" fmla="*/ 2147483647 h 1302"/>
                <a:gd name="T38" fmla="*/ 2147483647 w 3264"/>
                <a:gd name="T39" fmla="*/ 2147483647 h 1302"/>
                <a:gd name="T40" fmla="*/ 2147483647 w 3264"/>
                <a:gd name="T41" fmla="*/ 2147483647 h 1302"/>
                <a:gd name="T42" fmla="*/ 2147483647 w 3264"/>
                <a:gd name="T43" fmla="*/ 2147483647 h 1302"/>
                <a:gd name="T44" fmla="*/ 2147483647 w 3264"/>
                <a:gd name="T45" fmla="*/ 2147483647 h 1302"/>
                <a:gd name="T46" fmla="*/ 2147483647 w 3264"/>
                <a:gd name="T47" fmla="*/ 2147483647 h 1302"/>
                <a:gd name="T48" fmla="*/ 2147483647 w 3264"/>
                <a:gd name="T49" fmla="*/ 2147483647 h 1302"/>
                <a:gd name="T50" fmla="*/ 2147483647 w 3264"/>
                <a:gd name="T51" fmla="*/ 2147483647 h 1302"/>
                <a:gd name="T52" fmla="*/ 2147483647 w 3264"/>
                <a:gd name="T53" fmla="*/ 2147483647 h 1302"/>
                <a:gd name="T54" fmla="*/ 2147483647 w 3264"/>
                <a:gd name="T55" fmla="*/ 2147483647 h 1302"/>
                <a:gd name="T56" fmla="*/ 2147483647 w 3264"/>
                <a:gd name="T57" fmla="*/ 2147483647 h 1302"/>
                <a:gd name="T58" fmla="*/ 2147483647 w 3264"/>
                <a:gd name="T59" fmla="*/ 2147483647 h 1302"/>
                <a:gd name="T60" fmla="*/ 2147483647 w 3264"/>
                <a:gd name="T61" fmla="*/ 2147483647 h 1302"/>
                <a:gd name="T62" fmla="*/ 2147483647 w 3264"/>
                <a:gd name="T63" fmla="*/ 2147483647 h 1302"/>
                <a:gd name="T64" fmla="*/ 2147483647 w 3264"/>
                <a:gd name="T65" fmla="*/ 2147483647 h 1302"/>
                <a:gd name="T66" fmla="*/ 2147483647 w 3264"/>
                <a:gd name="T67" fmla="*/ 2147483647 h 1302"/>
                <a:gd name="T68" fmla="*/ 2147483647 w 3264"/>
                <a:gd name="T69" fmla="*/ 2147483647 h 1302"/>
                <a:gd name="T70" fmla="*/ 2147483647 w 3264"/>
                <a:gd name="T71" fmla="*/ 2147483647 h 1302"/>
                <a:gd name="T72" fmla="*/ 2147483647 w 3264"/>
                <a:gd name="T73" fmla="*/ 2147483647 h 1302"/>
                <a:gd name="T74" fmla="*/ 2147483647 w 3264"/>
                <a:gd name="T75" fmla="*/ 2147483647 h 1302"/>
                <a:gd name="T76" fmla="*/ 2147483647 w 3264"/>
                <a:gd name="T77" fmla="*/ 2147483647 h 1302"/>
                <a:gd name="T78" fmla="*/ 2147483647 w 3264"/>
                <a:gd name="T79" fmla="*/ 2147483647 h 1302"/>
                <a:gd name="T80" fmla="*/ 2147483647 w 3264"/>
                <a:gd name="T81" fmla="*/ 2147483647 h 1302"/>
                <a:gd name="T82" fmla="*/ 2147483647 w 3264"/>
                <a:gd name="T83" fmla="*/ 2147483647 h 1302"/>
                <a:gd name="T84" fmla="*/ 2147483647 w 3264"/>
                <a:gd name="T85" fmla="*/ 2147483647 h 1302"/>
                <a:gd name="T86" fmla="*/ 2147483647 w 3264"/>
                <a:gd name="T87" fmla="*/ 2147483647 h 1302"/>
                <a:gd name="T88" fmla="*/ 2147483647 w 3264"/>
                <a:gd name="T89" fmla="*/ 2147483647 h 1302"/>
                <a:gd name="T90" fmla="*/ 2147483647 w 3264"/>
                <a:gd name="T91" fmla="*/ 2147483647 h 1302"/>
                <a:gd name="T92" fmla="*/ 2147483647 w 3264"/>
                <a:gd name="T93" fmla="*/ 2147483647 h 1302"/>
                <a:gd name="T94" fmla="*/ 2147483647 w 3264"/>
                <a:gd name="T95" fmla="*/ 2147483647 h 1302"/>
                <a:gd name="T96" fmla="*/ 2147483647 w 3264"/>
                <a:gd name="T97" fmla="*/ 2147483647 h 1302"/>
                <a:gd name="T98" fmla="*/ 2147483647 w 3264"/>
                <a:gd name="T99" fmla="*/ 2147483647 h 1302"/>
                <a:gd name="T100" fmla="*/ 2147483647 w 3264"/>
                <a:gd name="T101" fmla="*/ 2147483647 h 1302"/>
                <a:gd name="T102" fmla="*/ 2147483647 w 3264"/>
                <a:gd name="T103" fmla="*/ 2147483647 h 1302"/>
                <a:gd name="T104" fmla="*/ 2147483647 w 3264"/>
                <a:gd name="T105" fmla="*/ 2147483647 h 1302"/>
                <a:gd name="T106" fmla="*/ 2147483647 w 3264"/>
                <a:gd name="T107" fmla="*/ 2147483647 h 1302"/>
                <a:gd name="T108" fmla="*/ 2147483647 w 3264"/>
                <a:gd name="T109" fmla="*/ 2147483647 h 1302"/>
                <a:gd name="T110" fmla="*/ 2147483647 w 3264"/>
                <a:gd name="T111" fmla="*/ 2147483647 h 1302"/>
                <a:gd name="T112" fmla="*/ 2147483647 w 3264"/>
                <a:gd name="T113" fmla="*/ 2147483647 h 1302"/>
                <a:gd name="T114" fmla="*/ 2147483647 w 3264"/>
                <a:gd name="T115" fmla="*/ 2147483647 h 1302"/>
                <a:gd name="T116" fmla="*/ 2147483647 w 3264"/>
                <a:gd name="T117" fmla="*/ 2147483647 h 1302"/>
                <a:gd name="T118" fmla="*/ 2147483647 w 3264"/>
                <a:gd name="T119" fmla="*/ 2147483647 h 1302"/>
                <a:gd name="T120" fmla="*/ 2147483647 w 3264"/>
                <a:gd name="T121" fmla="*/ 2147483647 h 1302"/>
                <a:gd name="T122" fmla="*/ 2147483647 w 3264"/>
                <a:gd name="T123" fmla="*/ 2147483647 h 1302"/>
                <a:gd name="T124" fmla="*/ 2147483647 w 3264"/>
                <a:gd name="T125" fmla="*/ 2147483647 h 130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64"/>
                <a:gd name="T190" fmla="*/ 0 h 1302"/>
                <a:gd name="T191" fmla="*/ 3264 w 3264"/>
                <a:gd name="T192" fmla="*/ 1302 h 130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64" h="1302">
                  <a:moveTo>
                    <a:pt x="1788" y="984"/>
                  </a:moveTo>
                  <a:lnTo>
                    <a:pt x="1806" y="978"/>
                  </a:lnTo>
                  <a:lnTo>
                    <a:pt x="1818" y="954"/>
                  </a:lnTo>
                  <a:lnTo>
                    <a:pt x="1812" y="930"/>
                  </a:lnTo>
                  <a:lnTo>
                    <a:pt x="1788" y="984"/>
                  </a:lnTo>
                  <a:close/>
                  <a:moveTo>
                    <a:pt x="672" y="462"/>
                  </a:moveTo>
                  <a:lnTo>
                    <a:pt x="702" y="480"/>
                  </a:lnTo>
                  <a:lnTo>
                    <a:pt x="702" y="450"/>
                  </a:lnTo>
                  <a:lnTo>
                    <a:pt x="672" y="426"/>
                  </a:lnTo>
                  <a:lnTo>
                    <a:pt x="672" y="462"/>
                  </a:lnTo>
                  <a:close/>
                  <a:moveTo>
                    <a:pt x="678" y="492"/>
                  </a:moveTo>
                  <a:lnTo>
                    <a:pt x="654" y="516"/>
                  </a:lnTo>
                  <a:lnTo>
                    <a:pt x="678" y="546"/>
                  </a:lnTo>
                  <a:lnTo>
                    <a:pt x="678" y="492"/>
                  </a:lnTo>
                  <a:close/>
                  <a:moveTo>
                    <a:pt x="906" y="714"/>
                  </a:moveTo>
                  <a:lnTo>
                    <a:pt x="930" y="732"/>
                  </a:lnTo>
                  <a:lnTo>
                    <a:pt x="936" y="708"/>
                  </a:lnTo>
                  <a:lnTo>
                    <a:pt x="936" y="702"/>
                  </a:lnTo>
                  <a:lnTo>
                    <a:pt x="930" y="696"/>
                  </a:lnTo>
                  <a:lnTo>
                    <a:pt x="930" y="690"/>
                  </a:lnTo>
                  <a:lnTo>
                    <a:pt x="912" y="672"/>
                  </a:lnTo>
                  <a:lnTo>
                    <a:pt x="900" y="666"/>
                  </a:lnTo>
                  <a:lnTo>
                    <a:pt x="888" y="666"/>
                  </a:lnTo>
                  <a:lnTo>
                    <a:pt x="882" y="672"/>
                  </a:lnTo>
                  <a:lnTo>
                    <a:pt x="876" y="684"/>
                  </a:lnTo>
                  <a:lnTo>
                    <a:pt x="882" y="696"/>
                  </a:lnTo>
                  <a:lnTo>
                    <a:pt x="882" y="708"/>
                  </a:lnTo>
                  <a:lnTo>
                    <a:pt x="888" y="720"/>
                  </a:lnTo>
                  <a:lnTo>
                    <a:pt x="906" y="714"/>
                  </a:lnTo>
                  <a:close/>
                  <a:moveTo>
                    <a:pt x="684" y="372"/>
                  </a:moveTo>
                  <a:lnTo>
                    <a:pt x="672" y="360"/>
                  </a:lnTo>
                  <a:lnTo>
                    <a:pt x="660" y="372"/>
                  </a:lnTo>
                  <a:lnTo>
                    <a:pt x="672" y="396"/>
                  </a:lnTo>
                  <a:lnTo>
                    <a:pt x="684" y="396"/>
                  </a:lnTo>
                  <a:lnTo>
                    <a:pt x="684" y="372"/>
                  </a:lnTo>
                  <a:close/>
                  <a:moveTo>
                    <a:pt x="750" y="624"/>
                  </a:moveTo>
                  <a:lnTo>
                    <a:pt x="750" y="630"/>
                  </a:lnTo>
                  <a:lnTo>
                    <a:pt x="756" y="636"/>
                  </a:lnTo>
                  <a:lnTo>
                    <a:pt x="756" y="648"/>
                  </a:lnTo>
                  <a:lnTo>
                    <a:pt x="774" y="684"/>
                  </a:lnTo>
                  <a:lnTo>
                    <a:pt x="786" y="690"/>
                  </a:lnTo>
                  <a:lnTo>
                    <a:pt x="804" y="696"/>
                  </a:lnTo>
                  <a:lnTo>
                    <a:pt x="816" y="702"/>
                  </a:lnTo>
                  <a:lnTo>
                    <a:pt x="834" y="702"/>
                  </a:lnTo>
                  <a:lnTo>
                    <a:pt x="828" y="660"/>
                  </a:lnTo>
                  <a:lnTo>
                    <a:pt x="810" y="648"/>
                  </a:lnTo>
                  <a:lnTo>
                    <a:pt x="810" y="618"/>
                  </a:lnTo>
                  <a:lnTo>
                    <a:pt x="804" y="606"/>
                  </a:lnTo>
                  <a:lnTo>
                    <a:pt x="792" y="600"/>
                  </a:lnTo>
                  <a:lnTo>
                    <a:pt x="786" y="588"/>
                  </a:lnTo>
                  <a:lnTo>
                    <a:pt x="768" y="582"/>
                  </a:lnTo>
                  <a:lnTo>
                    <a:pt x="756" y="576"/>
                  </a:lnTo>
                  <a:lnTo>
                    <a:pt x="732" y="576"/>
                  </a:lnTo>
                  <a:lnTo>
                    <a:pt x="732" y="582"/>
                  </a:lnTo>
                  <a:lnTo>
                    <a:pt x="726" y="588"/>
                  </a:lnTo>
                  <a:lnTo>
                    <a:pt x="726" y="600"/>
                  </a:lnTo>
                  <a:lnTo>
                    <a:pt x="714" y="600"/>
                  </a:lnTo>
                  <a:lnTo>
                    <a:pt x="714" y="606"/>
                  </a:lnTo>
                  <a:lnTo>
                    <a:pt x="708" y="612"/>
                  </a:lnTo>
                  <a:lnTo>
                    <a:pt x="714" y="624"/>
                  </a:lnTo>
                  <a:lnTo>
                    <a:pt x="750" y="624"/>
                  </a:lnTo>
                  <a:close/>
                  <a:moveTo>
                    <a:pt x="246" y="438"/>
                  </a:moveTo>
                  <a:lnTo>
                    <a:pt x="222" y="462"/>
                  </a:lnTo>
                  <a:lnTo>
                    <a:pt x="234" y="492"/>
                  </a:lnTo>
                  <a:lnTo>
                    <a:pt x="234" y="498"/>
                  </a:lnTo>
                  <a:lnTo>
                    <a:pt x="228" y="504"/>
                  </a:lnTo>
                  <a:lnTo>
                    <a:pt x="228" y="510"/>
                  </a:lnTo>
                  <a:lnTo>
                    <a:pt x="240" y="510"/>
                  </a:lnTo>
                  <a:lnTo>
                    <a:pt x="246" y="504"/>
                  </a:lnTo>
                  <a:lnTo>
                    <a:pt x="246" y="468"/>
                  </a:lnTo>
                  <a:lnTo>
                    <a:pt x="252" y="456"/>
                  </a:lnTo>
                  <a:lnTo>
                    <a:pt x="246" y="438"/>
                  </a:lnTo>
                  <a:close/>
                  <a:moveTo>
                    <a:pt x="264" y="534"/>
                  </a:moveTo>
                  <a:lnTo>
                    <a:pt x="258" y="546"/>
                  </a:lnTo>
                  <a:lnTo>
                    <a:pt x="258" y="588"/>
                  </a:lnTo>
                  <a:lnTo>
                    <a:pt x="264" y="600"/>
                  </a:lnTo>
                  <a:lnTo>
                    <a:pt x="276" y="612"/>
                  </a:lnTo>
                  <a:lnTo>
                    <a:pt x="288" y="612"/>
                  </a:lnTo>
                  <a:lnTo>
                    <a:pt x="294" y="606"/>
                  </a:lnTo>
                  <a:lnTo>
                    <a:pt x="294" y="588"/>
                  </a:lnTo>
                  <a:lnTo>
                    <a:pt x="288" y="576"/>
                  </a:lnTo>
                  <a:lnTo>
                    <a:pt x="282" y="558"/>
                  </a:lnTo>
                  <a:lnTo>
                    <a:pt x="282" y="546"/>
                  </a:lnTo>
                  <a:lnTo>
                    <a:pt x="276" y="534"/>
                  </a:lnTo>
                  <a:lnTo>
                    <a:pt x="264" y="534"/>
                  </a:lnTo>
                  <a:close/>
                  <a:moveTo>
                    <a:pt x="48" y="222"/>
                  </a:moveTo>
                  <a:lnTo>
                    <a:pt x="42" y="228"/>
                  </a:lnTo>
                  <a:lnTo>
                    <a:pt x="42" y="246"/>
                  </a:lnTo>
                  <a:lnTo>
                    <a:pt x="48" y="258"/>
                  </a:lnTo>
                  <a:lnTo>
                    <a:pt x="66" y="258"/>
                  </a:lnTo>
                  <a:lnTo>
                    <a:pt x="84" y="276"/>
                  </a:lnTo>
                  <a:lnTo>
                    <a:pt x="90" y="270"/>
                  </a:lnTo>
                  <a:lnTo>
                    <a:pt x="90" y="252"/>
                  </a:lnTo>
                  <a:lnTo>
                    <a:pt x="78" y="246"/>
                  </a:lnTo>
                  <a:lnTo>
                    <a:pt x="72" y="234"/>
                  </a:lnTo>
                  <a:lnTo>
                    <a:pt x="60" y="228"/>
                  </a:lnTo>
                  <a:lnTo>
                    <a:pt x="54" y="222"/>
                  </a:lnTo>
                  <a:lnTo>
                    <a:pt x="48" y="222"/>
                  </a:lnTo>
                  <a:close/>
                  <a:moveTo>
                    <a:pt x="162" y="330"/>
                  </a:moveTo>
                  <a:lnTo>
                    <a:pt x="156" y="330"/>
                  </a:lnTo>
                  <a:lnTo>
                    <a:pt x="144" y="342"/>
                  </a:lnTo>
                  <a:lnTo>
                    <a:pt x="144" y="354"/>
                  </a:lnTo>
                  <a:lnTo>
                    <a:pt x="156" y="366"/>
                  </a:lnTo>
                  <a:lnTo>
                    <a:pt x="162" y="378"/>
                  </a:lnTo>
                  <a:lnTo>
                    <a:pt x="174" y="390"/>
                  </a:lnTo>
                  <a:lnTo>
                    <a:pt x="180" y="402"/>
                  </a:lnTo>
                  <a:lnTo>
                    <a:pt x="192" y="414"/>
                  </a:lnTo>
                  <a:lnTo>
                    <a:pt x="198" y="408"/>
                  </a:lnTo>
                  <a:lnTo>
                    <a:pt x="198" y="402"/>
                  </a:lnTo>
                  <a:lnTo>
                    <a:pt x="204" y="390"/>
                  </a:lnTo>
                  <a:lnTo>
                    <a:pt x="204" y="384"/>
                  </a:lnTo>
                  <a:lnTo>
                    <a:pt x="198" y="372"/>
                  </a:lnTo>
                  <a:lnTo>
                    <a:pt x="198" y="366"/>
                  </a:lnTo>
                  <a:lnTo>
                    <a:pt x="192" y="360"/>
                  </a:lnTo>
                  <a:lnTo>
                    <a:pt x="186" y="348"/>
                  </a:lnTo>
                  <a:lnTo>
                    <a:pt x="180" y="342"/>
                  </a:lnTo>
                  <a:lnTo>
                    <a:pt x="168" y="336"/>
                  </a:lnTo>
                  <a:lnTo>
                    <a:pt x="162" y="330"/>
                  </a:lnTo>
                  <a:close/>
                  <a:moveTo>
                    <a:pt x="2574" y="486"/>
                  </a:moveTo>
                  <a:lnTo>
                    <a:pt x="2574" y="474"/>
                  </a:lnTo>
                  <a:lnTo>
                    <a:pt x="2568" y="474"/>
                  </a:lnTo>
                  <a:lnTo>
                    <a:pt x="2556" y="468"/>
                  </a:lnTo>
                  <a:lnTo>
                    <a:pt x="2520" y="468"/>
                  </a:lnTo>
                  <a:lnTo>
                    <a:pt x="2514" y="474"/>
                  </a:lnTo>
                  <a:lnTo>
                    <a:pt x="2520" y="498"/>
                  </a:lnTo>
                  <a:lnTo>
                    <a:pt x="2526" y="498"/>
                  </a:lnTo>
                  <a:lnTo>
                    <a:pt x="2538" y="492"/>
                  </a:lnTo>
                  <a:lnTo>
                    <a:pt x="2562" y="492"/>
                  </a:lnTo>
                  <a:lnTo>
                    <a:pt x="2568" y="486"/>
                  </a:lnTo>
                  <a:lnTo>
                    <a:pt x="2574" y="486"/>
                  </a:lnTo>
                  <a:close/>
                  <a:moveTo>
                    <a:pt x="336" y="648"/>
                  </a:moveTo>
                  <a:lnTo>
                    <a:pt x="342" y="648"/>
                  </a:lnTo>
                  <a:lnTo>
                    <a:pt x="342" y="636"/>
                  </a:lnTo>
                  <a:lnTo>
                    <a:pt x="330" y="624"/>
                  </a:lnTo>
                  <a:lnTo>
                    <a:pt x="318" y="624"/>
                  </a:lnTo>
                  <a:lnTo>
                    <a:pt x="318" y="636"/>
                  </a:lnTo>
                  <a:lnTo>
                    <a:pt x="330" y="648"/>
                  </a:lnTo>
                  <a:lnTo>
                    <a:pt x="336" y="648"/>
                  </a:lnTo>
                  <a:close/>
                  <a:moveTo>
                    <a:pt x="2472" y="654"/>
                  </a:moveTo>
                  <a:lnTo>
                    <a:pt x="2484" y="648"/>
                  </a:lnTo>
                  <a:lnTo>
                    <a:pt x="2502" y="630"/>
                  </a:lnTo>
                  <a:lnTo>
                    <a:pt x="2502" y="618"/>
                  </a:lnTo>
                  <a:lnTo>
                    <a:pt x="2430" y="612"/>
                  </a:lnTo>
                  <a:lnTo>
                    <a:pt x="2430" y="624"/>
                  </a:lnTo>
                  <a:lnTo>
                    <a:pt x="2436" y="630"/>
                  </a:lnTo>
                  <a:lnTo>
                    <a:pt x="2442" y="642"/>
                  </a:lnTo>
                  <a:lnTo>
                    <a:pt x="2448" y="648"/>
                  </a:lnTo>
                  <a:lnTo>
                    <a:pt x="2460" y="654"/>
                  </a:lnTo>
                  <a:lnTo>
                    <a:pt x="2472" y="654"/>
                  </a:lnTo>
                  <a:close/>
                  <a:moveTo>
                    <a:pt x="2406" y="288"/>
                  </a:moveTo>
                  <a:lnTo>
                    <a:pt x="2418" y="276"/>
                  </a:lnTo>
                  <a:lnTo>
                    <a:pt x="2418" y="264"/>
                  </a:lnTo>
                  <a:lnTo>
                    <a:pt x="2412" y="258"/>
                  </a:lnTo>
                  <a:lnTo>
                    <a:pt x="2400" y="252"/>
                  </a:lnTo>
                  <a:lnTo>
                    <a:pt x="2376" y="252"/>
                  </a:lnTo>
                  <a:lnTo>
                    <a:pt x="2370" y="258"/>
                  </a:lnTo>
                  <a:lnTo>
                    <a:pt x="2370" y="264"/>
                  </a:lnTo>
                  <a:lnTo>
                    <a:pt x="2394" y="288"/>
                  </a:lnTo>
                  <a:lnTo>
                    <a:pt x="2406" y="288"/>
                  </a:lnTo>
                  <a:close/>
                  <a:moveTo>
                    <a:pt x="2868" y="528"/>
                  </a:moveTo>
                  <a:lnTo>
                    <a:pt x="2886" y="534"/>
                  </a:lnTo>
                  <a:lnTo>
                    <a:pt x="2892" y="534"/>
                  </a:lnTo>
                  <a:lnTo>
                    <a:pt x="2898" y="528"/>
                  </a:lnTo>
                  <a:lnTo>
                    <a:pt x="2898" y="522"/>
                  </a:lnTo>
                  <a:lnTo>
                    <a:pt x="2874" y="510"/>
                  </a:lnTo>
                  <a:lnTo>
                    <a:pt x="2868" y="516"/>
                  </a:lnTo>
                  <a:lnTo>
                    <a:pt x="2862" y="516"/>
                  </a:lnTo>
                  <a:lnTo>
                    <a:pt x="2862" y="522"/>
                  </a:lnTo>
                  <a:lnTo>
                    <a:pt x="2868" y="528"/>
                  </a:lnTo>
                  <a:close/>
                  <a:moveTo>
                    <a:pt x="2916" y="618"/>
                  </a:moveTo>
                  <a:lnTo>
                    <a:pt x="2928" y="618"/>
                  </a:lnTo>
                  <a:lnTo>
                    <a:pt x="2940" y="612"/>
                  </a:lnTo>
                  <a:lnTo>
                    <a:pt x="2958" y="612"/>
                  </a:lnTo>
                  <a:lnTo>
                    <a:pt x="2964" y="606"/>
                  </a:lnTo>
                  <a:lnTo>
                    <a:pt x="2970" y="606"/>
                  </a:lnTo>
                  <a:lnTo>
                    <a:pt x="2964" y="606"/>
                  </a:lnTo>
                  <a:lnTo>
                    <a:pt x="2958" y="600"/>
                  </a:lnTo>
                  <a:lnTo>
                    <a:pt x="2946" y="594"/>
                  </a:lnTo>
                  <a:lnTo>
                    <a:pt x="2934" y="594"/>
                  </a:lnTo>
                  <a:lnTo>
                    <a:pt x="2928" y="588"/>
                  </a:lnTo>
                  <a:lnTo>
                    <a:pt x="2922" y="588"/>
                  </a:lnTo>
                  <a:lnTo>
                    <a:pt x="2910" y="594"/>
                  </a:lnTo>
                  <a:lnTo>
                    <a:pt x="2892" y="594"/>
                  </a:lnTo>
                  <a:lnTo>
                    <a:pt x="2886" y="600"/>
                  </a:lnTo>
                  <a:lnTo>
                    <a:pt x="2880" y="600"/>
                  </a:lnTo>
                  <a:lnTo>
                    <a:pt x="2892" y="606"/>
                  </a:lnTo>
                  <a:lnTo>
                    <a:pt x="2898" y="612"/>
                  </a:lnTo>
                  <a:lnTo>
                    <a:pt x="2910" y="618"/>
                  </a:lnTo>
                  <a:lnTo>
                    <a:pt x="2916" y="618"/>
                  </a:lnTo>
                  <a:close/>
                  <a:moveTo>
                    <a:pt x="1710" y="552"/>
                  </a:moveTo>
                  <a:lnTo>
                    <a:pt x="1710" y="564"/>
                  </a:lnTo>
                  <a:lnTo>
                    <a:pt x="1716" y="570"/>
                  </a:lnTo>
                  <a:lnTo>
                    <a:pt x="1716" y="582"/>
                  </a:lnTo>
                  <a:lnTo>
                    <a:pt x="1722" y="594"/>
                  </a:lnTo>
                  <a:lnTo>
                    <a:pt x="1722" y="612"/>
                  </a:lnTo>
                  <a:lnTo>
                    <a:pt x="1716" y="618"/>
                  </a:lnTo>
                  <a:lnTo>
                    <a:pt x="1692" y="630"/>
                  </a:lnTo>
                  <a:lnTo>
                    <a:pt x="1686" y="636"/>
                  </a:lnTo>
                  <a:lnTo>
                    <a:pt x="1674" y="642"/>
                  </a:lnTo>
                  <a:lnTo>
                    <a:pt x="1674" y="678"/>
                  </a:lnTo>
                  <a:lnTo>
                    <a:pt x="1680" y="684"/>
                  </a:lnTo>
                  <a:lnTo>
                    <a:pt x="1686" y="696"/>
                  </a:lnTo>
                  <a:lnTo>
                    <a:pt x="1674" y="708"/>
                  </a:lnTo>
                  <a:lnTo>
                    <a:pt x="1674" y="720"/>
                  </a:lnTo>
                  <a:lnTo>
                    <a:pt x="1680" y="726"/>
                  </a:lnTo>
                  <a:lnTo>
                    <a:pt x="1692" y="732"/>
                  </a:lnTo>
                  <a:lnTo>
                    <a:pt x="1698" y="726"/>
                  </a:lnTo>
                  <a:lnTo>
                    <a:pt x="1722" y="726"/>
                  </a:lnTo>
                  <a:lnTo>
                    <a:pt x="1728" y="732"/>
                  </a:lnTo>
                  <a:lnTo>
                    <a:pt x="1728" y="756"/>
                  </a:lnTo>
                  <a:lnTo>
                    <a:pt x="1722" y="762"/>
                  </a:lnTo>
                  <a:lnTo>
                    <a:pt x="1740" y="780"/>
                  </a:lnTo>
                  <a:lnTo>
                    <a:pt x="1728" y="846"/>
                  </a:lnTo>
                  <a:lnTo>
                    <a:pt x="1710" y="864"/>
                  </a:lnTo>
                  <a:lnTo>
                    <a:pt x="1704" y="876"/>
                  </a:lnTo>
                  <a:lnTo>
                    <a:pt x="1704" y="888"/>
                  </a:lnTo>
                  <a:lnTo>
                    <a:pt x="1710" y="906"/>
                  </a:lnTo>
                  <a:lnTo>
                    <a:pt x="1722" y="924"/>
                  </a:lnTo>
                  <a:lnTo>
                    <a:pt x="1746" y="936"/>
                  </a:lnTo>
                  <a:lnTo>
                    <a:pt x="1764" y="930"/>
                  </a:lnTo>
                  <a:lnTo>
                    <a:pt x="1788" y="906"/>
                  </a:lnTo>
                  <a:lnTo>
                    <a:pt x="1788" y="864"/>
                  </a:lnTo>
                  <a:lnTo>
                    <a:pt x="1782" y="858"/>
                  </a:lnTo>
                  <a:lnTo>
                    <a:pt x="1776" y="846"/>
                  </a:lnTo>
                  <a:lnTo>
                    <a:pt x="1800" y="822"/>
                  </a:lnTo>
                  <a:lnTo>
                    <a:pt x="1806" y="804"/>
                  </a:lnTo>
                  <a:lnTo>
                    <a:pt x="1806" y="774"/>
                  </a:lnTo>
                  <a:lnTo>
                    <a:pt x="1812" y="756"/>
                  </a:lnTo>
                  <a:lnTo>
                    <a:pt x="1812" y="726"/>
                  </a:lnTo>
                  <a:lnTo>
                    <a:pt x="1806" y="714"/>
                  </a:lnTo>
                  <a:lnTo>
                    <a:pt x="1800" y="696"/>
                  </a:lnTo>
                  <a:lnTo>
                    <a:pt x="1794" y="684"/>
                  </a:lnTo>
                  <a:lnTo>
                    <a:pt x="1794" y="636"/>
                  </a:lnTo>
                  <a:lnTo>
                    <a:pt x="1800" y="630"/>
                  </a:lnTo>
                  <a:lnTo>
                    <a:pt x="1800" y="624"/>
                  </a:lnTo>
                  <a:lnTo>
                    <a:pt x="1806" y="618"/>
                  </a:lnTo>
                  <a:lnTo>
                    <a:pt x="1812" y="618"/>
                  </a:lnTo>
                  <a:lnTo>
                    <a:pt x="1818" y="624"/>
                  </a:lnTo>
                  <a:lnTo>
                    <a:pt x="1824" y="642"/>
                  </a:lnTo>
                  <a:lnTo>
                    <a:pt x="1830" y="666"/>
                  </a:lnTo>
                  <a:lnTo>
                    <a:pt x="1836" y="684"/>
                  </a:lnTo>
                  <a:lnTo>
                    <a:pt x="1836" y="702"/>
                  </a:lnTo>
                  <a:lnTo>
                    <a:pt x="1866" y="738"/>
                  </a:lnTo>
                  <a:lnTo>
                    <a:pt x="1866" y="792"/>
                  </a:lnTo>
                  <a:lnTo>
                    <a:pt x="1890" y="822"/>
                  </a:lnTo>
                  <a:lnTo>
                    <a:pt x="1890" y="858"/>
                  </a:lnTo>
                  <a:lnTo>
                    <a:pt x="1902" y="930"/>
                  </a:lnTo>
                  <a:lnTo>
                    <a:pt x="1920" y="918"/>
                  </a:lnTo>
                  <a:lnTo>
                    <a:pt x="1962" y="930"/>
                  </a:lnTo>
                  <a:lnTo>
                    <a:pt x="1962" y="870"/>
                  </a:lnTo>
                  <a:lnTo>
                    <a:pt x="1968" y="864"/>
                  </a:lnTo>
                  <a:lnTo>
                    <a:pt x="1974" y="852"/>
                  </a:lnTo>
                  <a:lnTo>
                    <a:pt x="1980" y="876"/>
                  </a:lnTo>
                  <a:lnTo>
                    <a:pt x="1998" y="876"/>
                  </a:lnTo>
                  <a:lnTo>
                    <a:pt x="2004" y="870"/>
                  </a:lnTo>
                  <a:lnTo>
                    <a:pt x="2010" y="858"/>
                  </a:lnTo>
                  <a:lnTo>
                    <a:pt x="2010" y="828"/>
                  </a:lnTo>
                  <a:lnTo>
                    <a:pt x="2004" y="822"/>
                  </a:lnTo>
                  <a:lnTo>
                    <a:pt x="2004" y="816"/>
                  </a:lnTo>
                  <a:lnTo>
                    <a:pt x="1992" y="810"/>
                  </a:lnTo>
                  <a:lnTo>
                    <a:pt x="1986" y="798"/>
                  </a:lnTo>
                  <a:lnTo>
                    <a:pt x="1974" y="792"/>
                  </a:lnTo>
                  <a:lnTo>
                    <a:pt x="1962" y="780"/>
                  </a:lnTo>
                  <a:lnTo>
                    <a:pt x="1956" y="768"/>
                  </a:lnTo>
                  <a:lnTo>
                    <a:pt x="1944" y="756"/>
                  </a:lnTo>
                  <a:lnTo>
                    <a:pt x="1944" y="750"/>
                  </a:lnTo>
                  <a:lnTo>
                    <a:pt x="1956" y="726"/>
                  </a:lnTo>
                  <a:lnTo>
                    <a:pt x="1968" y="720"/>
                  </a:lnTo>
                  <a:lnTo>
                    <a:pt x="1968" y="708"/>
                  </a:lnTo>
                  <a:lnTo>
                    <a:pt x="1962" y="696"/>
                  </a:lnTo>
                  <a:lnTo>
                    <a:pt x="1938" y="684"/>
                  </a:lnTo>
                  <a:lnTo>
                    <a:pt x="1932" y="672"/>
                  </a:lnTo>
                  <a:lnTo>
                    <a:pt x="1932" y="642"/>
                  </a:lnTo>
                  <a:lnTo>
                    <a:pt x="1938" y="636"/>
                  </a:lnTo>
                  <a:lnTo>
                    <a:pt x="1938" y="630"/>
                  </a:lnTo>
                  <a:lnTo>
                    <a:pt x="1926" y="618"/>
                  </a:lnTo>
                  <a:lnTo>
                    <a:pt x="1914" y="612"/>
                  </a:lnTo>
                  <a:lnTo>
                    <a:pt x="1896" y="594"/>
                  </a:lnTo>
                  <a:lnTo>
                    <a:pt x="1884" y="588"/>
                  </a:lnTo>
                  <a:lnTo>
                    <a:pt x="1878" y="582"/>
                  </a:lnTo>
                  <a:lnTo>
                    <a:pt x="1914" y="582"/>
                  </a:lnTo>
                  <a:lnTo>
                    <a:pt x="1926" y="576"/>
                  </a:lnTo>
                  <a:lnTo>
                    <a:pt x="1932" y="570"/>
                  </a:lnTo>
                  <a:lnTo>
                    <a:pt x="1944" y="546"/>
                  </a:lnTo>
                  <a:lnTo>
                    <a:pt x="1950" y="540"/>
                  </a:lnTo>
                  <a:lnTo>
                    <a:pt x="1956" y="528"/>
                  </a:lnTo>
                  <a:lnTo>
                    <a:pt x="1992" y="528"/>
                  </a:lnTo>
                  <a:lnTo>
                    <a:pt x="2004" y="522"/>
                  </a:lnTo>
                  <a:lnTo>
                    <a:pt x="2010" y="522"/>
                  </a:lnTo>
                  <a:lnTo>
                    <a:pt x="2016" y="516"/>
                  </a:lnTo>
                  <a:lnTo>
                    <a:pt x="2016" y="504"/>
                  </a:lnTo>
                  <a:lnTo>
                    <a:pt x="1998" y="486"/>
                  </a:lnTo>
                  <a:lnTo>
                    <a:pt x="1986" y="480"/>
                  </a:lnTo>
                  <a:lnTo>
                    <a:pt x="1974" y="486"/>
                  </a:lnTo>
                  <a:lnTo>
                    <a:pt x="1956" y="504"/>
                  </a:lnTo>
                  <a:lnTo>
                    <a:pt x="1956" y="510"/>
                  </a:lnTo>
                  <a:lnTo>
                    <a:pt x="1944" y="510"/>
                  </a:lnTo>
                  <a:lnTo>
                    <a:pt x="1932" y="504"/>
                  </a:lnTo>
                  <a:lnTo>
                    <a:pt x="1896" y="504"/>
                  </a:lnTo>
                  <a:lnTo>
                    <a:pt x="1890" y="510"/>
                  </a:lnTo>
                  <a:lnTo>
                    <a:pt x="1884" y="522"/>
                  </a:lnTo>
                  <a:lnTo>
                    <a:pt x="1854" y="552"/>
                  </a:lnTo>
                  <a:lnTo>
                    <a:pt x="1848" y="546"/>
                  </a:lnTo>
                  <a:lnTo>
                    <a:pt x="1836" y="540"/>
                  </a:lnTo>
                  <a:lnTo>
                    <a:pt x="1824" y="516"/>
                  </a:lnTo>
                  <a:lnTo>
                    <a:pt x="1788" y="498"/>
                  </a:lnTo>
                  <a:lnTo>
                    <a:pt x="1776" y="498"/>
                  </a:lnTo>
                  <a:lnTo>
                    <a:pt x="1776" y="486"/>
                  </a:lnTo>
                  <a:lnTo>
                    <a:pt x="1782" y="468"/>
                  </a:lnTo>
                  <a:lnTo>
                    <a:pt x="1782" y="456"/>
                  </a:lnTo>
                  <a:lnTo>
                    <a:pt x="1794" y="420"/>
                  </a:lnTo>
                  <a:lnTo>
                    <a:pt x="1806" y="408"/>
                  </a:lnTo>
                  <a:lnTo>
                    <a:pt x="1824" y="408"/>
                  </a:lnTo>
                  <a:lnTo>
                    <a:pt x="1842" y="414"/>
                  </a:lnTo>
                  <a:lnTo>
                    <a:pt x="1896" y="414"/>
                  </a:lnTo>
                  <a:lnTo>
                    <a:pt x="1902" y="408"/>
                  </a:lnTo>
                  <a:lnTo>
                    <a:pt x="1908" y="408"/>
                  </a:lnTo>
                  <a:lnTo>
                    <a:pt x="1908" y="402"/>
                  </a:lnTo>
                  <a:lnTo>
                    <a:pt x="1914" y="396"/>
                  </a:lnTo>
                  <a:lnTo>
                    <a:pt x="1920" y="396"/>
                  </a:lnTo>
                  <a:lnTo>
                    <a:pt x="1944" y="402"/>
                  </a:lnTo>
                  <a:lnTo>
                    <a:pt x="1980" y="420"/>
                  </a:lnTo>
                  <a:lnTo>
                    <a:pt x="2010" y="432"/>
                  </a:lnTo>
                  <a:lnTo>
                    <a:pt x="2034" y="438"/>
                  </a:lnTo>
                  <a:lnTo>
                    <a:pt x="2040" y="438"/>
                  </a:lnTo>
                  <a:lnTo>
                    <a:pt x="2052" y="432"/>
                  </a:lnTo>
                  <a:lnTo>
                    <a:pt x="2064" y="420"/>
                  </a:lnTo>
                  <a:lnTo>
                    <a:pt x="2082" y="420"/>
                  </a:lnTo>
                  <a:lnTo>
                    <a:pt x="2094" y="414"/>
                  </a:lnTo>
                  <a:lnTo>
                    <a:pt x="2106" y="414"/>
                  </a:lnTo>
                  <a:lnTo>
                    <a:pt x="2112" y="408"/>
                  </a:lnTo>
                  <a:lnTo>
                    <a:pt x="2112" y="402"/>
                  </a:lnTo>
                  <a:lnTo>
                    <a:pt x="2106" y="396"/>
                  </a:lnTo>
                  <a:lnTo>
                    <a:pt x="2106" y="390"/>
                  </a:lnTo>
                  <a:lnTo>
                    <a:pt x="2118" y="378"/>
                  </a:lnTo>
                  <a:lnTo>
                    <a:pt x="2142" y="366"/>
                  </a:lnTo>
                  <a:lnTo>
                    <a:pt x="2148" y="360"/>
                  </a:lnTo>
                  <a:lnTo>
                    <a:pt x="2160" y="354"/>
                  </a:lnTo>
                  <a:lnTo>
                    <a:pt x="2148" y="324"/>
                  </a:lnTo>
                  <a:lnTo>
                    <a:pt x="2070" y="360"/>
                  </a:lnTo>
                  <a:lnTo>
                    <a:pt x="2076" y="366"/>
                  </a:lnTo>
                  <a:lnTo>
                    <a:pt x="2076" y="372"/>
                  </a:lnTo>
                  <a:lnTo>
                    <a:pt x="2070" y="378"/>
                  </a:lnTo>
                  <a:lnTo>
                    <a:pt x="2046" y="378"/>
                  </a:lnTo>
                  <a:lnTo>
                    <a:pt x="2022" y="366"/>
                  </a:lnTo>
                  <a:lnTo>
                    <a:pt x="2004" y="366"/>
                  </a:lnTo>
                  <a:lnTo>
                    <a:pt x="1968" y="384"/>
                  </a:lnTo>
                  <a:lnTo>
                    <a:pt x="1950" y="384"/>
                  </a:lnTo>
                  <a:lnTo>
                    <a:pt x="1938" y="378"/>
                  </a:lnTo>
                  <a:lnTo>
                    <a:pt x="1926" y="378"/>
                  </a:lnTo>
                  <a:lnTo>
                    <a:pt x="1902" y="366"/>
                  </a:lnTo>
                  <a:lnTo>
                    <a:pt x="1860" y="366"/>
                  </a:lnTo>
                  <a:lnTo>
                    <a:pt x="1872" y="348"/>
                  </a:lnTo>
                  <a:lnTo>
                    <a:pt x="1860" y="348"/>
                  </a:lnTo>
                  <a:lnTo>
                    <a:pt x="1848" y="342"/>
                  </a:lnTo>
                  <a:lnTo>
                    <a:pt x="1824" y="342"/>
                  </a:lnTo>
                  <a:lnTo>
                    <a:pt x="1824" y="366"/>
                  </a:lnTo>
                  <a:lnTo>
                    <a:pt x="1812" y="378"/>
                  </a:lnTo>
                  <a:lnTo>
                    <a:pt x="1788" y="390"/>
                  </a:lnTo>
                  <a:lnTo>
                    <a:pt x="1764" y="390"/>
                  </a:lnTo>
                  <a:lnTo>
                    <a:pt x="1758" y="396"/>
                  </a:lnTo>
                  <a:lnTo>
                    <a:pt x="1758" y="426"/>
                  </a:lnTo>
                  <a:lnTo>
                    <a:pt x="1740" y="432"/>
                  </a:lnTo>
                  <a:lnTo>
                    <a:pt x="1752" y="498"/>
                  </a:lnTo>
                  <a:lnTo>
                    <a:pt x="1740" y="498"/>
                  </a:lnTo>
                  <a:lnTo>
                    <a:pt x="1734" y="510"/>
                  </a:lnTo>
                  <a:lnTo>
                    <a:pt x="1728" y="516"/>
                  </a:lnTo>
                  <a:lnTo>
                    <a:pt x="1710" y="552"/>
                  </a:lnTo>
                  <a:close/>
                  <a:moveTo>
                    <a:pt x="1986" y="576"/>
                  </a:moveTo>
                  <a:lnTo>
                    <a:pt x="1986" y="594"/>
                  </a:lnTo>
                  <a:lnTo>
                    <a:pt x="1992" y="600"/>
                  </a:lnTo>
                  <a:lnTo>
                    <a:pt x="2004" y="600"/>
                  </a:lnTo>
                  <a:lnTo>
                    <a:pt x="2016" y="588"/>
                  </a:lnTo>
                  <a:lnTo>
                    <a:pt x="2016" y="576"/>
                  </a:lnTo>
                  <a:lnTo>
                    <a:pt x="1986" y="576"/>
                  </a:lnTo>
                  <a:close/>
                  <a:moveTo>
                    <a:pt x="1686" y="1110"/>
                  </a:moveTo>
                  <a:lnTo>
                    <a:pt x="1674" y="1110"/>
                  </a:lnTo>
                  <a:lnTo>
                    <a:pt x="1668" y="1116"/>
                  </a:lnTo>
                  <a:lnTo>
                    <a:pt x="1662" y="1116"/>
                  </a:lnTo>
                  <a:lnTo>
                    <a:pt x="1614" y="1104"/>
                  </a:lnTo>
                  <a:lnTo>
                    <a:pt x="1644" y="1146"/>
                  </a:lnTo>
                  <a:lnTo>
                    <a:pt x="1650" y="1152"/>
                  </a:lnTo>
                  <a:lnTo>
                    <a:pt x="1662" y="1158"/>
                  </a:lnTo>
                  <a:lnTo>
                    <a:pt x="1668" y="1164"/>
                  </a:lnTo>
                  <a:lnTo>
                    <a:pt x="1680" y="1170"/>
                  </a:lnTo>
                  <a:lnTo>
                    <a:pt x="1692" y="1158"/>
                  </a:lnTo>
                  <a:lnTo>
                    <a:pt x="1698" y="1140"/>
                  </a:lnTo>
                  <a:lnTo>
                    <a:pt x="1698" y="1128"/>
                  </a:lnTo>
                  <a:lnTo>
                    <a:pt x="1692" y="1116"/>
                  </a:lnTo>
                  <a:lnTo>
                    <a:pt x="1686" y="1110"/>
                  </a:lnTo>
                  <a:close/>
                  <a:moveTo>
                    <a:pt x="2094" y="1104"/>
                  </a:moveTo>
                  <a:lnTo>
                    <a:pt x="2064" y="1128"/>
                  </a:lnTo>
                  <a:lnTo>
                    <a:pt x="2094" y="1134"/>
                  </a:lnTo>
                  <a:lnTo>
                    <a:pt x="2094" y="1104"/>
                  </a:lnTo>
                  <a:close/>
                  <a:moveTo>
                    <a:pt x="486" y="294"/>
                  </a:moveTo>
                  <a:lnTo>
                    <a:pt x="474" y="288"/>
                  </a:lnTo>
                  <a:lnTo>
                    <a:pt x="468" y="288"/>
                  </a:lnTo>
                  <a:lnTo>
                    <a:pt x="456" y="294"/>
                  </a:lnTo>
                  <a:lnTo>
                    <a:pt x="456" y="312"/>
                  </a:lnTo>
                  <a:lnTo>
                    <a:pt x="468" y="324"/>
                  </a:lnTo>
                  <a:lnTo>
                    <a:pt x="474" y="318"/>
                  </a:lnTo>
                  <a:lnTo>
                    <a:pt x="486" y="318"/>
                  </a:lnTo>
                  <a:lnTo>
                    <a:pt x="486" y="312"/>
                  </a:lnTo>
                  <a:lnTo>
                    <a:pt x="492" y="300"/>
                  </a:lnTo>
                  <a:lnTo>
                    <a:pt x="486" y="294"/>
                  </a:lnTo>
                  <a:close/>
                  <a:moveTo>
                    <a:pt x="2346" y="588"/>
                  </a:moveTo>
                  <a:lnTo>
                    <a:pt x="2340" y="576"/>
                  </a:lnTo>
                  <a:lnTo>
                    <a:pt x="2328" y="570"/>
                  </a:lnTo>
                  <a:lnTo>
                    <a:pt x="2310" y="552"/>
                  </a:lnTo>
                  <a:lnTo>
                    <a:pt x="2304" y="552"/>
                  </a:lnTo>
                  <a:lnTo>
                    <a:pt x="2304" y="600"/>
                  </a:lnTo>
                  <a:lnTo>
                    <a:pt x="2316" y="600"/>
                  </a:lnTo>
                  <a:lnTo>
                    <a:pt x="2328" y="606"/>
                  </a:lnTo>
                  <a:lnTo>
                    <a:pt x="2334" y="606"/>
                  </a:lnTo>
                  <a:lnTo>
                    <a:pt x="2346" y="600"/>
                  </a:lnTo>
                  <a:lnTo>
                    <a:pt x="2346" y="588"/>
                  </a:lnTo>
                  <a:close/>
                  <a:moveTo>
                    <a:pt x="2310" y="474"/>
                  </a:moveTo>
                  <a:lnTo>
                    <a:pt x="2340" y="504"/>
                  </a:lnTo>
                  <a:lnTo>
                    <a:pt x="2358" y="516"/>
                  </a:lnTo>
                  <a:lnTo>
                    <a:pt x="2382" y="528"/>
                  </a:lnTo>
                  <a:lnTo>
                    <a:pt x="2400" y="528"/>
                  </a:lnTo>
                  <a:lnTo>
                    <a:pt x="2400" y="522"/>
                  </a:lnTo>
                  <a:lnTo>
                    <a:pt x="2358" y="480"/>
                  </a:lnTo>
                  <a:lnTo>
                    <a:pt x="2358" y="468"/>
                  </a:lnTo>
                  <a:lnTo>
                    <a:pt x="2364" y="456"/>
                  </a:lnTo>
                  <a:lnTo>
                    <a:pt x="2376" y="450"/>
                  </a:lnTo>
                  <a:lnTo>
                    <a:pt x="2394" y="450"/>
                  </a:lnTo>
                  <a:lnTo>
                    <a:pt x="2406" y="456"/>
                  </a:lnTo>
                  <a:lnTo>
                    <a:pt x="2424" y="444"/>
                  </a:lnTo>
                  <a:lnTo>
                    <a:pt x="2400" y="432"/>
                  </a:lnTo>
                  <a:lnTo>
                    <a:pt x="2412" y="426"/>
                  </a:lnTo>
                  <a:lnTo>
                    <a:pt x="2424" y="402"/>
                  </a:lnTo>
                  <a:lnTo>
                    <a:pt x="2412" y="378"/>
                  </a:lnTo>
                  <a:lnTo>
                    <a:pt x="2400" y="372"/>
                  </a:lnTo>
                  <a:lnTo>
                    <a:pt x="2382" y="372"/>
                  </a:lnTo>
                  <a:lnTo>
                    <a:pt x="2358" y="396"/>
                  </a:lnTo>
                  <a:lnTo>
                    <a:pt x="2346" y="402"/>
                  </a:lnTo>
                  <a:lnTo>
                    <a:pt x="2340" y="408"/>
                  </a:lnTo>
                  <a:lnTo>
                    <a:pt x="2334" y="408"/>
                  </a:lnTo>
                  <a:lnTo>
                    <a:pt x="2328" y="402"/>
                  </a:lnTo>
                  <a:lnTo>
                    <a:pt x="2328" y="366"/>
                  </a:lnTo>
                  <a:lnTo>
                    <a:pt x="2334" y="360"/>
                  </a:lnTo>
                  <a:lnTo>
                    <a:pt x="2346" y="336"/>
                  </a:lnTo>
                  <a:lnTo>
                    <a:pt x="2346" y="318"/>
                  </a:lnTo>
                  <a:lnTo>
                    <a:pt x="2340" y="312"/>
                  </a:lnTo>
                  <a:lnTo>
                    <a:pt x="2358" y="276"/>
                  </a:lnTo>
                  <a:lnTo>
                    <a:pt x="2316" y="312"/>
                  </a:lnTo>
                  <a:lnTo>
                    <a:pt x="2316" y="342"/>
                  </a:lnTo>
                  <a:lnTo>
                    <a:pt x="2304" y="348"/>
                  </a:lnTo>
                  <a:lnTo>
                    <a:pt x="2298" y="354"/>
                  </a:lnTo>
                  <a:lnTo>
                    <a:pt x="2286" y="378"/>
                  </a:lnTo>
                  <a:lnTo>
                    <a:pt x="2286" y="408"/>
                  </a:lnTo>
                  <a:lnTo>
                    <a:pt x="2298" y="420"/>
                  </a:lnTo>
                  <a:lnTo>
                    <a:pt x="2304" y="432"/>
                  </a:lnTo>
                  <a:lnTo>
                    <a:pt x="2310" y="438"/>
                  </a:lnTo>
                  <a:lnTo>
                    <a:pt x="2310" y="444"/>
                  </a:lnTo>
                  <a:lnTo>
                    <a:pt x="2304" y="450"/>
                  </a:lnTo>
                  <a:lnTo>
                    <a:pt x="2304" y="468"/>
                  </a:lnTo>
                  <a:lnTo>
                    <a:pt x="2310" y="474"/>
                  </a:lnTo>
                  <a:close/>
                  <a:moveTo>
                    <a:pt x="2250" y="708"/>
                  </a:moveTo>
                  <a:lnTo>
                    <a:pt x="2238" y="696"/>
                  </a:lnTo>
                  <a:lnTo>
                    <a:pt x="2214" y="708"/>
                  </a:lnTo>
                  <a:lnTo>
                    <a:pt x="2214" y="732"/>
                  </a:lnTo>
                  <a:lnTo>
                    <a:pt x="2220" y="744"/>
                  </a:lnTo>
                  <a:lnTo>
                    <a:pt x="2226" y="750"/>
                  </a:lnTo>
                  <a:lnTo>
                    <a:pt x="2250" y="762"/>
                  </a:lnTo>
                  <a:lnTo>
                    <a:pt x="2274" y="762"/>
                  </a:lnTo>
                  <a:lnTo>
                    <a:pt x="2280" y="750"/>
                  </a:lnTo>
                  <a:lnTo>
                    <a:pt x="2280" y="738"/>
                  </a:lnTo>
                  <a:lnTo>
                    <a:pt x="2274" y="726"/>
                  </a:lnTo>
                  <a:lnTo>
                    <a:pt x="2274" y="714"/>
                  </a:lnTo>
                  <a:lnTo>
                    <a:pt x="2268" y="708"/>
                  </a:lnTo>
                  <a:lnTo>
                    <a:pt x="2268" y="702"/>
                  </a:lnTo>
                  <a:lnTo>
                    <a:pt x="2250" y="708"/>
                  </a:lnTo>
                  <a:close/>
                  <a:moveTo>
                    <a:pt x="2148" y="1104"/>
                  </a:moveTo>
                  <a:lnTo>
                    <a:pt x="2226" y="1092"/>
                  </a:lnTo>
                  <a:lnTo>
                    <a:pt x="2166" y="1074"/>
                  </a:lnTo>
                  <a:lnTo>
                    <a:pt x="2148" y="1104"/>
                  </a:lnTo>
                  <a:close/>
                  <a:moveTo>
                    <a:pt x="2544" y="750"/>
                  </a:moveTo>
                  <a:lnTo>
                    <a:pt x="2520" y="732"/>
                  </a:lnTo>
                  <a:lnTo>
                    <a:pt x="2526" y="714"/>
                  </a:lnTo>
                  <a:lnTo>
                    <a:pt x="2514" y="702"/>
                  </a:lnTo>
                  <a:lnTo>
                    <a:pt x="2508" y="690"/>
                  </a:lnTo>
                  <a:lnTo>
                    <a:pt x="2490" y="684"/>
                  </a:lnTo>
                  <a:lnTo>
                    <a:pt x="2472" y="672"/>
                  </a:lnTo>
                  <a:lnTo>
                    <a:pt x="2442" y="666"/>
                  </a:lnTo>
                  <a:lnTo>
                    <a:pt x="2424" y="666"/>
                  </a:lnTo>
                  <a:lnTo>
                    <a:pt x="2388" y="684"/>
                  </a:lnTo>
                  <a:lnTo>
                    <a:pt x="2358" y="684"/>
                  </a:lnTo>
                  <a:lnTo>
                    <a:pt x="2346" y="696"/>
                  </a:lnTo>
                  <a:lnTo>
                    <a:pt x="2340" y="708"/>
                  </a:lnTo>
                  <a:lnTo>
                    <a:pt x="2340" y="726"/>
                  </a:lnTo>
                  <a:lnTo>
                    <a:pt x="2346" y="732"/>
                  </a:lnTo>
                  <a:lnTo>
                    <a:pt x="2364" y="714"/>
                  </a:lnTo>
                  <a:lnTo>
                    <a:pt x="2364" y="726"/>
                  </a:lnTo>
                  <a:lnTo>
                    <a:pt x="2370" y="738"/>
                  </a:lnTo>
                  <a:lnTo>
                    <a:pt x="2376" y="744"/>
                  </a:lnTo>
                  <a:lnTo>
                    <a:pt x="2388" y="738"/>
                  </a:lnTo>
                  <a:lnTo>
                    <a:pt x="2394" y="732"/>
                  </a:lnTo>
                  <a:lnTo>
                    <a:pt x="2394" y="726"/>
                  </a:lnTo>
                  <a:lnTo>
                    <a:pt x="2400" y="720"/>
                  </a:lnTo>
                  <a:lnTo>
                    <a:pt x="2400" y="714"/>
                  </a:lnTo>
                  <a:lnTo>
                    <a:pt x="2406" y="726"/>
                  </a:lnTo>
                  <a:lnTo>
                    <a:pt x="2418" y="732"/>
                  </a:lnTo>
                  <a:lnTo>
                    <a:pt x="2430" y="732"/>
                  </a:lnTo>
                  <a:lnTo>
                    <a:pt x="2442" y="720"/>
                  </a:lnTo>
                  <a:lnTo>
                    <a:pt x="2454" y="714"/>
                  </a:lnTo>
                  <a:lnTo>
                    <a:pt x="2460" y="708"/>
                  </a:lnTo>
                  <a:lnTo>
                    <a:pt x="2472" y="762"/>
                  </a:lnTo>
                  <a:lnTo>
                    <a:pt x="2502" y="738"/>
                  </a:lnTo>
                  <a:lnTo>
                    <a:pt x="2538" y="774"/>
                  </a:lnTo>
                  <a:lnTo>
                    <a:pt x="2544" y="750"/>
                  </a:lnTo>
                  <a:close/>
                  <a:moveTo>
                    <a:pt x="3264" y="678"/>
                  </a:moveTo>
                  <a:lnTo>
                    <a:pt x="3222" y="648"/>
                  </a:lnTo>
                  <a:lnTo>
                    <a:pt x="3210" y="648"/>
                  </a:lnTo>
                  <a:lnTo>
                    <a:pt x="3198" y="654"/>
                  </a:lnTo>
                  <a:lnTo>
                    <a:pt x="3180" y="654"/>
                  </a:lnTo>
                  <a:lnTo>
                    <a:pt x="3162" y="648"/>
                  </a:lnTo>
                  <a:lnTo>
                    <a:pt x="3126" y="630"/>
                  </a:lnTo>
                  <a:lnTo>
                    <a:pt x="3096" y="612"/>
                  </a:lnTo>
                  <a:lnTo>
                    <a:pt x="3060" y="594"/>
                  </a:lnTo>
                  <a:lnTo>
                    <a:pt x="3042" y="582"/>
                  </a:lnTo>
                  <a:lnTo>
                    <a:pt x="3030" y="582"/>
                  </a:lnTo>
                  <a:lnTo>
                    <a:pt x="3006" y="594"/>
                  </a:lnTo>
                  <a:lnTo>
                    <a:pt x="3000" y="600"/>
                  </a:lnTo>
                  <a:lnTo>
                    <a:pt x="2988" y="606"/>
                  </a:lnTo>
                  <a:lnTo>
                    <a:pt x="3006" y="630"/>
                  </a:lnTo>
                  <a:lnTo>
                    <a:pt x="2928" y="642"/>
                  </a:lnTo>
                  <a:lnTo>
                    <a:pt x="2934" y="666"/>
                  </a:lnTo>
                  <a:lnTo>
                    <a:pt x="2928" y="678"/>
                  </a:lnTo>
                  <a:lnTo>
                    <a:pt x="2922" y="684"/>
                  </a:lnTo>
                  <a:lnTo>
                    <a:pt x="2916" y="696"/>
                  </a:lnTo>
                  <a:lnTo>
                    <a:pt x="2880" y="720"/>
                  </a:lnTo>
                  <a:lnTo>
                    <a:pt x="2862" y="726"/>
                  </a:lnTo>
                  <a:lnTo>
                    <a:pt x="2844" y="726"/>
                  </a:lnTo>
                  <a:lnTo>
                    <a:pt x="2832" y="720"/>
                  </a:lnTo>
                  <a:lnTo>
                    <a:pt x="2826" y="714"/>
                  </a:lnTo>
                  <a:lnTo>
                    <a:pt x="2820" y="702"/>
                  </a:lnTo>
                  <a:lnTo>
                    <a:pt x="2820" y="678"/>
                  </a:lnTo>
                  <a:lnTo>
                    <a:pt x="2814" y="672"/>
                  </a:lnTo>
                  <a:lnTo>
                    <a:pt x="2814" y="660"/>
                  </a:lnTo>
                  <a:lnTo>
                    <a:pt x="2808" y="666"/>
                  </a:lnTo>
                  <a:lnTo>
                    <a:pt x="2808" y="672"/>
                  </a:lnTo>
                  <a:lnTo>
                    <a:pt x="2802" y="684"/>
                  </a:lnTo>
                  <a:lnTo>
                    <a:pt x="2796" y="690"/>
                  </a:lnTo>
                  <a:lnTo>
                    <a:pt x="2796" y="696"/>
                  </a:lnTo>
                  <a:lnTo>
                    <a:pt x="2796" y="690"/>
                  </a:lnTo>
                  <a:lnTo>
                    <a:pt x="2790" y="684"/>
                  </a:lnTo>
                  <a:lnTo>
                    <a:pt x="2790" y="672"/>
                  </a:lnTo>
                  <a:lnTo>
                    <a:pt x="2784" y="660"/>
                  </a:lnTo>
                  <a:lnTo>
                    <a:pt x="2784" y="576"/>
                  </a:lnTo>
                  <a:lnTo>
                    <a:pt x="2778" y="558"/>
                  </a:lnTo>
                  <a:lnTo>
                    <a:pt x="2760" y="522"/>
                  </a:lnTo>
                  <a:lnTo>
                    <a:pt x="2724" y="522"/>
                  </a:lnTo>
                  <a:lnTo>
                    <a:pt x="2718" y="510"/>
                  </a:lnTo>
                  <a:lnTo>
                    <a:pt x="2694" y="498"/>
                  </a:lnTo>
                  <a:lnTo>
                    <a:pt x="2676" y="486"/>
                  </a:lnTo>
                  <a:lnTo>
                    <a:pt x="2652" y="486"/>
                  </a:lnTo>
                  <a:lnTo>
                    <a:pt x="2634" y="498"/>
                  </a:lnTo>
                  <a:lnTo>
                    <a:pt x="2628" y="504"/>
                  </a:lnTo>
                  <a:lnTo>
                    <a:pt x="2616" y="510"/>
                  </a:lnTo>
                  <a:lnTo>
                    <a:pt x="2610" y="522"/>
                  </a:lnTo>
                  <a:lnTo>
                    <a:pt x="2586" y="528"/>
                  </a:lnTo>
                  <a:lnTo>
                    <a:pt x="2580" y="546"/>
                  </a:lnTo>
                  <a:lnTo>
                    <a:pt x="2562" y="558"/>
                  </a:lnTo>
                  <a:lnTo>
                    <a:pt x="2562" y="540"/>
                  </a:lnTo>
                  <a:lnTo>
                    <a:pt x="2556" y="534"/>
                  </a:lnTo>
                  <a:lnTo>
                    <a:pt x="2532" y="534"/>
                  </a:lnTo>
                  <a:lnTo>
                    <a:pt x="2532" y="546"/>
                  </a:lnTo>
                  <a:lnTo>
                    <a:pt x="2544" y="570"/>
                  </a:lnTo>
                  <a:lnTo>
                    <a:pt x="2568" y="582"/>
                  </a:lnTo>
                  <a:lnTo>
                    <a:pt x="2604" y="582"/>
                  </a:lnTo>
                  <a:lnTo>
                    <a:pt x="2616" y="588"/>
                  </a:lnTo>
                  <a:lnTo>
                    <a:pt x="2622" y="594"/>
                  </a:lnTo>
                  <a:lnTo>
                    <a:pt x="2628" y="594"/>
                  </a:lnTo>
                  <a:lnTo>
                    <a:pt x="2628" y="618"/>
                  </a:lnTo>
                  <a:lnTo>
                    <a:pt x="2634" y="630"/>
                  </a:lnTo>
                  <a:lnTo>
                    <a:pt x="2640" y="636"/>
                  </a:lnTo>
                  <a:lnTo>
                    <a:pt x="2652" y="642"/>
                  </a:lnTo>
                  <a:lnTo>
                    <a:pt x="2694" y="642"/>
                  </a:lnTo>
                  <a:lnTo>
                    <a:pt x="2712" y="636"/>
                  </a:lnTo>
                  <a:lnTo>
                    <a:pt x="2754" y="636"/>
                  </a:lnTo>
                  <a:lnTo>
                    <a:pt x="2760" y="642"/>
                  </a:lnTo>
                  <a:lnTo>
                    <a:pt x="2760" y="660"/>
                  </a:lnTo>
                  <a:lnTo>
                    <a:pt x="2700" y="660"/>
                  </a:lnTo>
                  <a:lnTo>
                    <a:pt x="2688" y="666"/>
                  </a:lnTo>
                  <a:lnTo>
                    <a:pt x="2676" y="678"/>
                  </a:lnTo>
                  <a:lnTo>
                    <a:pt x="2640" y="678"/>
                  </a:lnTo>
                  <a:lnTo>
                    <a:pt x="2616" y="690"/>
                  </a:lnTo>
                  <a:lnTo>
                    <a:pt x="2616" y="696"/>
                  </a:lnTo>
                  <a:lnTo>
                    <a:pt x="2622" y="696"/>
                  </a:lnTo>
                  <a:lnTo>
                    <a:pt x="2646" y="708"/>
                  </a:lnTo>
                  <a:lnTo>
                    <a:pt x="2658" y="708"/>
                  </a:lnTo>
                  <a:lnTo>
                    <a:pt x="2676" y="726"/>
                  </a:lnTo>
                  <a:lnTo>
                    <a:pt x="2682" y="738"/>
                  </a:lnTo>
                  <a:lnTo>
                    <a:pt x="2688" y="744"/>
                  </a:lnTo>
                  <a:lnTo>
                    <a:pt x="2682" y="750"/>
                  </a:lnTo>
                  <a:lnTo>
                    <a:pt x="2676" y="762"/>
                  </a:lnTo>
                  <a:lnTo>
                    <a:pt x="2676" y="774"/>
                  </a:lnTo>
                  <a:lnTo>
                    <a:pt x="2670" y="780"/>
                  </a:lnTo>
                  <a:lnTo>
                    <a:pt x="2676" y="792"/>
                  </a:lnTo>
                  <a:lnTo>
                    <a:pt x="2682" y="798"/>
                  </a:lnTo>
                  <a:lnTo>
                    <a:pt x="2694" y="792"/>
                  </a:lnTo>
                  <a:lnTo>
                    <a:pt x="2706" y="780"/>
                  </a:lnTo>
                  <a:lnTo>
                    <a:pt x="2712" y="768"/>
                  </a:lnTo>
                  <a:lnTo>
                    <a:pt x="2718" y="762"/>
                  </a:lnTo>
                  <a:lnTo>
                    <a:pt x="2718" y="750"/>
                  </a:lnTo>
                  <a:lnTo>
                    <a:pt x="2724" y="744"/>
                  </a:lnTo>
                  <a:lnTo>
                    <a:pt x="2736" y="720"/>
                  </a:lnTo>
                  <a:lnTo>
                    <a:pt x="2742" y="714"/>
                  </a:lnTo>
                  <a:lnTo>
                    <a:pt x="2748" y="702"/>
                  </a:lnTo>
                  <a:lnTo>
                    <a:pt x="2748" y="744"/>
                  </a:lnTo>
                  <a:lnTo>
                    <a:pt x="2754" y="750"/>
                  </a:lnTo>
                  <a:lnTo>
                    <a:pt x="2766" y="756"/>
                  </a:lnTo>
                  <a:lnTo>
                    <a:pt x="2772" y="768"/>
                  </a:lnTo>
                  <a:lnTo>
                    <a:pt x="2784" y="774"/>
                  </a:lnTo>
                  <a:lnTo>
                    <a:pt x="2790" y="780"/>
                  </a:lnTo>
                  <a:lnTo>
                    <a:pt x="2814" y="780"/>
                  </a:lnTo>
                  <a:lnTo>
                    <a:pt x="2820" y="774"/>
                  </a:lnTo>
                  <a:lnTo>
                    <a:pt x="2826" y="774"/>
                  </a:lnTo>
                  <a:lnTo>
                    <a:pt x="2814" y="792"/>
                  </a:lnTo>
                  <a:lnTo>
                    <a:pt x="2844" y="822"/>
                  </a:lnTo>
                  <a:lnTo>
                    <a:pt x="2904" y="822"/>
                  </a:lnTo>
                  <a:lnTo>
                    <a:pt x="2940" y="846"/>
                  </a:lnTo>
                  <a:lnTo>
                    <a:pt x="2976" y="864"/>
                  </a:lnTo>
                  <a:lnTo>
                    <a:pt x="3006" y="876"/>
                  </a:lnTo>
                  <a:lnTo>
                    <a:pt x="3036" y="894"/>
                  </a:lnTo>
                  <a:lnTo>
                    <a:pt x="3066" y="924"/>
                  </a:lnTo>
                  <a:lnTo>
                    <a:pt x="3066" y="972"/>
                  </a:lnTo>
                  <a:lnTo>
                    <a:pt x="3090" y="996"/>
                  </a:lnTo>
                  <a:lnTo>
                    <a:pt x="3102" y="1002"/>
                  </a:lnTo>
                  <a:lnTo>
                    <a:pt x="3096" y="1002"/>
                  </a:lnTo>
                  <a:lnTo>
                    <a:pt x="3084" y="1008"/>
                  </a:lnTo>
                  <a:lnTo>
                    <a:pt x="3078" y="1014"/>
                  </a:lnTo>
                  <a:lnTo>
                    <a:pt x="3078" y="1020"/>
                  </a:lnTo>
                  <a:lnTo>
                    <a:pt x="3090" y="1032"/>
                  </a:lnTo>
                  <a:lnTo>
                    <a:pt x="3114" y="1032"/>
                  </a:lnTo>
                  <a:lnTo>
                    <a:pt x="3090" y="1044"/>
                  </a:lnTo>
                  <a:lnTo>
                    <a:pt x="3090" y="1056"/>
                  </a:lnTo>
                  <a:lnTo>
                    <a:pt x="3102" y="1062"/>
                  </a:lnTo>
                  <a:lnTo>
                    <a:pt x="3108" y="1092"/>
                  </a:lnTo>
                  <a:lnTo>
                    <a:pt x="3096" y="1122"/>
                  </a:lnTo>
                  <a:lnTo>
                    <a:pt x="3120" y="1122"/>
                  </a:lnTo>
                  <a:lnTo>
                    <a:pt x="3126" y="1116"/>
                  </a:lnTo>
                  <a:lnTo>
                    <a:pt x="3138" y="1116"/>
                  </a:lnTo>
                  <a:lnTo>
                    <a:pt x="3150" y="1110"/>
                  </a:lnTo>
                  <a:lnTo>
                    <a:pt x="3162" y="1110"/>
                  </a:lnTo>
                  <a:lnTo>
                    <a:pt x="3168" y="1104"/>
                  </a:lnTo>
                  <a:lnTo>
                    <a:pt x="3174" y="1104"/>
                  </a:lnTo>
                  <a:lnTo>
                    <a:pt x="3174" y="1134"/>
                  </a:lnTo>
                  <a:lnTo>
                    <a:pt x="3234" y="1194"/>
                  </a:lnTo>
                  <a:lnTo>
                    <a:pt x="3240" y="1194"/>
                  </a:lnTo>
                  <a:lnTo>
                    <a:pt x="3240" y="1146"/>
                  </a:lnTo>
                  <a:lnTo>
                    <a:pt x="3234" y="1122"/>
                  </a:lnTo>
                  <a:lnTo>
                    <a:pt x="3234" y="1116"/>
                  </a:lnTo>
                  <a:lnTo>
                    <a:pt x="3240" y="1110"/>
                  </a:lnTo>
                  <a:lnTo>
                    <a:pt x="3240" y="1098"/>
                  </a:lnTo>
                  <a:lnTo>
                    <a:pt x="3246" y="1086"/>
                  </a:lnTo>
                  <a:lnTo>
                    <a:pt x="3246" y="1062"/>
                  </a:lnTo>
                  <a:lnTo>
                    <a:pt x="3252" y="1050"/>
                  </a:lnTo>
                  <a:lnTo>
                    <a:pt x="3252" y="1020"/>
                  </a:lnTo>
                  <a:lnTo>
                    <a:pt x="3240" y="1020"/>
                  </a:lnTo>
                  <a:lnTo>
                    <a:pt x="3228" y="1014"/>
                  </a:lnTo>
                  <a:lnTo>
                    <a:pt x="3222" y="1008"/>
                  </a:lnTo>
                  <a:lnTo>
                    <a:pt x="3222" y="1002"/>
                  </a:lnTo>
                  <a:lnTo>
                    <a:pt x="3234" y="990"/>
                  </a:lnTo>
                  <a:lnTo>
                    <a:pt x="3246" y="984"/>
                  </a:lnTo>
                  <a:lnTo>
                    <a:pt x="3252" y="978"/>
                  </a:lnTo>
                  <a:lnTo>
                    <a:pt x="3252" y="864"/>
                  </a:lnTo>
                  <a:lnTo>
                    <a:pt x="3258" y="846"/>
                  </a:lnTo>
                  <a:lnTo>
                    <a:pt x="3258" y="708"/>
                  </a:lnTo>
                  <a:lnTo>
                    <a:pt x="3264" y="678"/>
                  </a:lnTo>
                  <a:close/>
                  <a:moveTo>
                    <a:pt x="336" y="666"/>
                  </a:moveTo>
                  <a:lnTo>
                    <a:pt x="330" y="672"/>
                  </a:lnTo>
                  <a:lnTo>
                    <a:pt x="354" y="696"/>
                  </a:lnTo>
                  <a:lnTo>
                    <a:pt x="360" y="708"/>
                  </a:lnTo>
                  <a:lnTo>
                    <a:pt x="366" y="714"/>
                  </a:lnTo>
                  <a:lnTo>
                    <a:pt x="378" y="714"/>
                  </a:lnTo>
                  <a:lnTo>
                    <a:pt x="378" y="696"/>
                  </a:lnTo>
                  <a:lnTo>
                    <a:pt x="366" y="690"/>
                  </a:lnTo>
                  <a:lnTo>
                    <a:pt x="360" y="678"/>
                  </a:lnTo>
                  <a:lnTo>
                    <a:pt x="348" y="672"/>
                  </a:lnTo>
                  <a:lnTo>
                    <a:pt x="342" y="666"/>
                  </a:lnTo>
                  <a:lnTo>
                    <a:pt x="336" y="666"/>
                  </a:lnTo>
                  <a:close/>
                  <a:moveTo>
                    <a:pt x="2526" y="1104"/>
                  </a:moveTo>
                  <a:lnTo>
                    <a:pt x="2544" y="1116"/>
                  </a:lnTo>
                  <a:lnTo>
                    <a:pt x="2574" y="1092"/>
                  </a:lnTo>
                  <a:lnTo>
                    <a:pt x="2592" y="1092"/>
                  </a:lnTo>
                  <a:lnTo>
                    <a:pt x="2604" y="1080"/>
                  </a:lnTo>
                  <a:lnTo>
                    <a:pt x="2604" y="1062"/>
                  </a:lnTo>
                  <a:lnTo>
                    <a:pt x="2592" y="1056"/>
                  </a:lnTo>
                  <a:lnTo>
                    <a:pt x="2586" y="1056"/>
                  </a:lnTo>
                  <a:lnTo>
                    <a:pt x="2574" y="1062"/>
                  </a:lnTo>
                  <a:lnTo>
                    <a:pt x="2556" y="1068"/>
                  </a:lnTo>
                  <a:lnTo>
                    <a:pt x="2526" y="1098"/>
                  </a:lnTo>
                  <a:lnTo>
                    <a:pt x="2526" y="1104"/>
                  </a:lnTo>
                  <a:close/>
                  <a:moveTo>
                    <a:pt x="3096" y="1068"/>
                  </a:moveTo>
                  <a:lnTo>
                    <a:pt x="3090" y="1068"/>
                  </a:lnTo>
                  <a:lnTo>
                    <a:pt x="3090" y="1062"/>
                  </a:lnTo>
                  <a:lnTo>
                    <a:pt x="3084" y="1062"/>
                  </a:lnTo>
                  <a:lnTo>
                    <a:pt x="3078" y="1056"/>
                  </a:lnTo>
                  <a:lnTo>
                    <a:pt x="3066" y="1056"/>
                  </a:lnTo>
                  <a:lnTo>
                    <a:pt x="3048" y="1062"/>
                  </a:lnTo>
                  <a:lnTo>
                    <a:pt x="3024" y="1086"/>
                  </a:lnTo>
                  <a:lnTo>
                    <a:pt x="3012" y="1122"/>
                  </a:lnTo>
                  <a:lnTo>
                    <a:pt x="3012" y="1134"/>
                  </a:lnTo>
                  <a:lnTo>
                    <a:pt x="3072" y="1128"/>
                  </a:lnTo>
                  <a:lnTo>
                    <a:pt x="3084" y="1128"/>
                  </a:lnTo>
                  <a:lnTo>
                    <a:pt x="3090" y="1122"/>
                  </a:lnTo>
                  <a:lnTo>
                    <a:pt x="3102" y="1092"/>
                  </a:lnTo>
                  <a:lnTo>
                    <a:pt x="3096" y="1068"/>
                  </a:lnTo>
                  <a:close/>
                  <a:moveTo>
                    <a:pt x="2778" y="942"/>
                  </a:moveTo>
                  <a:lnTo>
                    <a:pt x="2766" y="960"/>
                  </a:lnTo>
                  <a:lnTo>
                    <a:pt x="2766" y="1014"/>
                  </a:lnTo>
                  <a:lnTo>
                    <a:pt x="2784" y="1014"/>
                  </a:lnTo>
                  <a:lnTo>
                    <a:pt x="2778" y="996"/>
                  </a:lnTo>
                  <a:lnTo>
                    <a:pt x="2790" y="990"/>
                  </a:lnTo>
                  <a:lnTo>
                    <a:pt x="2790" y="972"/>
                  </a:lnTo>
                  <a:lnTo>
                    <a:pt x="2778" y="972"/>
                  </a:lnTo>
                  <a:lnTo>
                    <a:pt x="2796" y="936"/>
                  </a:lnTo>
                  <a:lnTo>
                    <a:pt x="2814" y="906"/>
                  </a:lnTo>
                  <a:lnTo>
                    <a:pt x="2784" y="912"/>
                  </a:lnTo>
                  <a:lnTo>
                    <a:pt x="2778" y="942"/>
                  </a:lnTo>
                  <a:close/>
                  <a:moveTo>
                    <a:pt x="2136" y="600"/>
                  </a:moveTo>
                  <a:lnTo>
                    <a:pt x="2124" y="594"/>
                  </a:lnTo>
                  <a:lnTo>
                    <a:pt x="2118" y="594"/>
                  </a:lnTo>
                  <a:lnTo>
                    <a:pt x="2106" y="588"/>
                  </a:lnTo>
                  <a:lnTo>
                    <a:pt x="2088" y="588"/>
                  </a:lnTo>
                  <a:lnTo>
                    <a:pt x="2082" y="594"/>
                  </a:lnTo>
                  <a:lnTo>
                    <a:pt x="2082" y="600"/>
                  </a:lnTo>
                  <a:lnTo>
                    <a:pt x="2076" y="606"/>
                  </a:lnTo>
                  <a:lnTo>
                    <a:pt x="2082" y="612"/>
                  </a:lnTo>
                  <a:lnTo>
                    <a:pt x="2094" y="618"/>
                  </a:lnTo>
                  <a:lnTo>
                    <a:pt x="2136" y="618"/>
                  </a:lnTo>
                  <a:lnTo>
                    <a:pt x="2214" y="606"/>
                  </a:lnTo>
                  <a:lnTo>
                    <a:pt x="2136" y="600"/>
                  </a:lnTo>
                  <a:close/>
                  <a:moveTo>
                    <a:pt x="1308" y="1038"/>
                  </a:moveTo>
                  <a:lnTo>
                    <a:pt x="1368" y="1002"/>
                  </a:lnTo>
                  <a:lnTo>
                    <a:pt x="1362" y="990"/>
                  </a:lnTo>
                  <a:lnTo>
                    <a:pt x="1350" y="990"/>
                  </a:lnTo>
                  <a:lnTo>
                    <a:pt x="1332" y="996"/>
                  </a:lnTo>
                  <a:lnTo>
                    <a:pt x="1320" y="996"/>
                  </a:lnTo>
                  <a:lnTo>
                    <a:pt x="1302" y="1002"/>
                  </a:lnTo>
                  <a:lnTo>
                    <a:pt x="1290" y="1008"/>
                  </a:lnTo>
                  <a:lnTo>
                    <a:pt x="1284" y="1014"/>
                  </a:lnTo>
                  <a:lnTo>
                    <a:pt x="1284" y="1032"/>
                  </a:lnTo>
                  <a:lnTo>
                    <a:pt x="1290" y="1038"/>
                  </a:lnTo>
                  <a:lnTo>
                    <a:pt x="1308" y="1038"/>
                  </a:lnTo>
                  <a:close/>
                  <a:moveTo>
                    <a:pt x="1428" y="1116"/>
                  </a:moveTo>
                  <a:lnTo>
                    <a:pt x="1392" y="1116"/>
                  </a:lnTo>
                  <a:lnTo>
                    <a:pt x="1386" y="1146"/>
                  </a:lnTo>
                  <a:lnTo>
                    <a:pt x="1386" y="1152"/>
                  </a:lnTo>
                  <a:lnTo>
                    <a:pt x="1404" y="1170"/>
                  </a:lnTo>
                  <a:lnTo>
                    <a:pt x="1416" y="1176"/>
                  </a:lnTo>
                  <a:lnTo>
                    <a:pt x="1428" y="1164"/>
                  </a:lnTo>
                  <a:lnTo>
                    <a:pt x="1440" y="1140"/>
                  </a:lnTo>
                  <a:lnTo>
                    <a:pt x="1440" y="1128"/>
                  </a:lnTo>
                  <a:lnTo>
                    <a:pt x="1428" y="1116"/>
                  </a:lnTo>
                  <a:close/>
                  <a:moveTo>
                    <a:pt x="708" y="930"/>
                  </a:moveTo>
                  <a:lnTo>
                    <a:pt x="714" y="924"/>
                  </a:lnTo>
                  <a:lnTo>
                    <a:pt x="714" y="900"/>
                  </a:lnTo>
                  <a:lnTo>
                    <a:pt x="744" y="924"/>
                  </a:lnTo>
                  <a:lnTo>
                    <a:pt x="744" y="918"/>
                  </a:lnTo>
                  <a:lnTo>
                    <a:pt x="750" y="912"/>
                  </a:lnTo>
                  <a:lnTo>
                    <a:pt x="750" y="900"/>
                  </a:lnTo>
                  <a:lnTo>
                    <a:pt x="756" y="882"/>
                  </a:lnTo>
                  <a:lnTo>
                    <a:pt x="756" y="840"/>
                  </a:lnTo>
                  <a:lnTo>
                    <a:pt x="762" y="822"/>
                  </a:lnTo>
                  <a:lnTo>
                    <a:pt x="762" y="810"/>
                  </a:lnTo>
                  <a:lnTo>
                    <a:pt x="768" y="792"/>
                  </a:lnTo>
                  <a:lnTo>
                    <a:pt x="768" y="780"/>
                  </a:lnTo>
                  <a:lnTo>
                    <a:pt x="762" y="774"/>
                  </a:lnTo>
                  <a:lnTo>
                    <a:pt x="756" y="762"/>
                  </a:lnTo>
                  <a:lnTo>
                    <a:pt x="756" y="750"/>
                  </a:lnTo>
                  <a:lnTo>
                    <a:pt x="768" y="726"/>
                  </a:lnTo>
                  <a:lnTo>
                    <a:pt x="774" y="720"/>
                  </a:lnTo>
                  <a:lnTo>
                    <a:pt x="774" y="714"/>
                  </a:lnTo>
                  <a:lnTo>
                    <a:pt x="756" y="696"/>
                  </a:lnTo>
                  <a:lnTo>
                    <a:pt x="744" y="654"/>
                  </a:lnTo>
                  <a:lnTo>
                    <a:pt x="702" y="654"/>
                  </a:lnTo>
                  <a:lnTo>
                    <a:pt x="702" y="618"/>
                  </a:lnTo>
                  <a:lnTo>
                    <a:pt x="666" y="618"/>
                  </a:lnTo>
                  <a:lnTo>
                    <a:pt x="660" y="546"/>
                  </a:lnTo>
                  <a:lnTo>
                    <a:pt x="606" y="546"/>
                  </a:lnTo>
                  <a:lnTo>
                    <a:pt x="594" y="534"/>
                  </a:lnTo>
                  <a:lnTo>
                    <a:pt x="594" y="504"/>
                  </a:lnTo>
                  <a:lnTo>
                    <a:pt x="600" y="498"/>
                  </a:lnTo>
                  <a:lnTo>
                    <a:pt x="606" y="486"/>
                  </a:lnTo>
                  <a:lnTo>
                    <a:pt x="582" y="486"/>
                  </a:lnTo>
                  <a:lnTo>
                    <a:pt x="600" y="468"/>
                  </a:lnTo>
                  <a:lnTo>
                    <a:pt x="606" y="456"/>
                  </a:lnTo>
                  <a:lnTo>
                    <a:pt x="612" y="450"/>
                  </a:lnTo>
                  <a:lnTo>
                    <a:pt x="612" y="438"/>
                  </a:lnTo>
                  <a:lnTo>
                    <a:pt x="600" y="426"/>
                  </a:lnTo>
                  <a:lnTo>
                    <a:pt x="588" y="432"/>
                  </a:lnTo>
                  <a:lnTo>
                    <a:pt x="570" y="432"/>
                  </a:lnTo>
                  <a:lnTo>
                    <a:pt x="552" y="438"/>
                  </a:lnTo>
                  <a:lnTo>
                    <a:pt x="540" y="438"/>
                  </a:lnTo>
                  <a:lnTo>
                    <a:pt x="534" y="444"/>
                  </a:lnTo>
                  <a:lnTo>
                    <a:pt x="528" y="444"/>
                  </a:lnTo>
                  <a:lnTo>
                    <a:pt x="534" y="438"/>
                  </a:lnTo>
                  <a:lnTo>
                    <a:pt x="546" y="432"/>
                  </a:lnTo>
                  <a:lnTo>
                    <a:pt x="552" y="420"/>
                  </a:lnTo>
                  <a:lnTo>
                    <a:pt x="558" y="414"/>
                  </a:lnTo>
                  <a:lnTo>
                    <a:pt x="558" y="402"/>
                  </a:lnTo>
                  <a:lnTo>
                    <a:pt x="546" y="396"/>
                  </a:lnTo>
                  <a:lnTo>
                    <a:pt x="534" y="396"/>
                  </a:lnTo>
                  <a:lnTo>
                    <a:pt x="522" y="390"/>
                  </a:lnTo>
                  <a:lnTo>
                    <a:pt x="510" y="390"/>
                  </a:lnTo>
                  <a:lnTo>
                    <a:pt x="516" y="384"/>
                  </a:lnTo>
                  <a:lnTo>
                    <a:pt x="516" y="378"/>
                  </a:lnTo>
                  <a:lnTo>
                    <a:pt x="504" y="354"/>
                  </a:lnTo>
                  <a:lnTo>
                    <a:pt x="492" y="342"/>
                  </a:lnTo>
                  <a:lnTo>
                    <a:pt x="480" y="336"/>
                  </a:lnTo>
                  <a:lnTo>
                    <a:pt x="462" y="330"/>
                  </a:lnTo>
                  <a:lnTo>
                    <a:pt x="456" y="324"/>
                  </a:lnTo>
                  <a:lnTo>
                    <a:pt x="450" y="324"/>
                  </a:lnTo>
                  <a:lnTo>
                    <a:pt x="450" y="318"/>
                  </a:lnTo>
                  <a:lnTo>
                    <a:pt x="444" y="312"/>
                  </a:lnTo>
                  <a:lnTo>
                    <a:pt x="438" y="300"/>
                  </a:lnTo>
                  <a:lnTo>
                    <a:pt x="438" y="288"/>
                  </a:lnTo>
                  <a:lnTo>
                    <a:pt x="426" y="276"/>
                  </a:lnTo>
                  <a:lnTo>
                    <a:pt x="414" y="276"/>
                  </a:lnTo>
                  <a:lnTo>
                    <a:pt x="408" y="282"/>
                  </a:lnTo>
                  <a:lnTo>
                    <a:pt x="414" y="306"/>
                  </a:lnTo>
                  <a:lnTo>
                    <a:pt x="408" y="300"/>
                  </a:lnTo>
                  <a:lnTo>
                    <a:pt x="396" y="294"/>
                  </a:lnTo>
                  <a:lnTo>
                    <a:pt x="360" y="258"/>
                  </a:lnTo>
                  <a:lnTo>
                    <a:pt x="360" y="246"/>
                  </a:lnTo>
                  <a:lnTo>
                    <a:pt x="354" y="240"/>
                  </a:lnTo>
                  <a:lnTo>
                    <a:pt x="348" y="228"/>
                  </a:lnTo>
                  <a:lnTo>
                    <a:pt x="342" y="222"/>
                  </a:lnTo>
                  <a:lnTo>
                    <a:pt x="342" y="216"/>
                  </a:lnTo>
                  <a:lnTo>
                    <a:pt x="330" y="210"/>
                  </a:lnTo>
                  <a:lnTo>
                    <a:pt x="312" y="192"/>
                  </a:lnTo>
                  <a:lnTo>
                    <a:pt x="294" y="186"/>
                  </a:lnTo>
                  <a:lnTo>
                    <a:pt x="288" y="174"/>
                  </a:lnTo>
                  <a:lnTo>
                    <a:pt x="276" y="168"/>
                  </a:lnTo>
                  <a:lnTo>
                    <a:pt x="264" y="156"/>
                  </a:lnTo>
                  <a:lnTo>
                    <a:pt x="252" y="150"/>
                  </a:lnTo>
                  <a:lnTo>
                    <a:pt x="240" y="138"/>
                  </a:lnTo>
                  <a:lnTo>
                    <a:pt x="234" y="126"/>
                  </a:lnTo>
                  <a:lnTo>
                    <a:pt x="222" y="120"/>
                  </a:lnTo>
                  <a:lnTo>
                    <a:pt x="222" y="102"/>
                  </a:lnTo>
                  <a:lnTo>
                    <a:pt x="204" y="84"/>
                  </a:lnTo>
                  <a:lnTo>
                    <a:pt x="198" y="72"/>
                  </a:lnTo>
                  <a:lnTo>
                    <a:pt x="168" y="42"/>
                  </a:lnTo>
                  <a:lnTo>
                    <a:pt x="150" y="42"/>
                  </a:lnTo>
                  <a:lnTo>
                    <a:pt x="66" y="36"/>
                  </a:lnTo>
                  <a:lnTo>
                    <a:pt x="42" y="12"/>
                  </a:lnTo>
                  <a:lnTo>
                    <a:pt x="30" y="6"/>
                  </a:lnTo>
                  <a:lnTo>
                    <a:pt x="24" y="0"/>
                  </a:lnTo>
                  <a:lnTo>
                    <a:pt x="18" y="0"/>
                  </a:lnTo>
                  <a:lnTo>
                    <a:pt x="6" y="6"/>
                  </a:lnTo>
                  <a:lnTo>
                    <a:pt x="0" y="18"/>
                  </a:lnTo>
                  <a:lnTo>
                    <a:pt x="0" y="48"/>
                  </a:lnTo>
                  <a:lnTo>
                    <a:pt x="6" y="60"/>
                  </a:lnTo>
                  <a:lnTo>
                    <a:pt x="18" y="78"/>
                  </a:lnTo>
                  <a:lnTo>
                    <a:pt x="66" y="126"/>
                  </a:lnTo>
                  <a:lnTo>
                    <a:pt x="96" y="150"/>
                  </a:lnTo>
                  <a:lnTo>
                    <a:pt x="126" y="180"/>
                  </a:lnTo>
                  <a:lnTo>
                    <a:pt x="162" y="234"/>
                  </a:lnTo>
                  <a:lnTo>
                    <a:pt x="174" y="228"/>
                  </a:lnTo>
                  <a:lnTo>
                    <a:pt x="174" y="252"/>
                  </a:lnTo>
                  <a:lnTo>
                    <a:pt x="180" y="264"/>
                  </a:lnTo>
                  <a:lnTo>
                    <a:pt x="186" y="270"/>
                  </a:lnTo>
                  <a:lnTo>
                    <a:pt x="198" y="276"/>
                  </a:lnTo>
                  <a:lnTo>
                    <a:pt x="216" y="288"/>
                  </a:lnTo>
                  <a:lnTo>
                    <a:pt x="228" y="300"/>
                  </a:lnTo>
                  <a:lnTo>
                    <a:pt x="246" y="312"/>
                  </a:lnTo>
                  <a:lnTo>
                    <a:pt x="258" y="324"/>
                  </a:lnTo>
                  <a:lnTo>
                    <a:pt x="264" y="336"/>
                  </a:lnTo>
                  <a:lnTo>
                    <a:pt x="276" y="372"/>
                  </a:lnTo>
                  <a:lnTo>
                    <a:pt x="276" y="384"/>
                  </a:lnTo>
                  <a:lnTo>
                    <a:pt x="282" y="390"/>
                  </a:lnTo>
                  <a:lnTo>
                    <a:pt x="282" y="426"/>
                  </a:lnTo>
                  <a:lnTo>
                    <a:pt x="288" y="438"/>
                  </a:lnTo>
                  <a:lnTo>
                    <a:pt x="288" y="444"/>
                  </a:lnTo>
                  <a:lnTo>
                    <a:pt x="294" y="450"/>
                  </a:lnTo>
                  <a:lnTo>
                    <a:pt x="300" y="450"/>
                  </a:lnTo>
                  <a:lnTo>
                    <a:pt x="312" y="444"/>
                  </a:lnTo>
                  <a:lnTo>
                    <a:pt x="324" y="444"/>
                  </a:lnTo>
                  <a:lnTo>
                    <a:pt x="324" y="450"/>
                  </a:lnTo>
                  <a:lnTo>
                    <a:pt x="330" y="462"/>
                  </a:lnTo>
                  <a:lnTo>
                    <a:pt x="330" y="474"/>
                  </a:lnTo>
                  <a:lnTo>
                    <a:pt x="336" y="480"/>
                  </a:lnTo>
                  <a:lnTo>
                    <a:pt x="336" y="486"/>
                  </a:lnTo>
                  <a:lnTo>
                    <a:pt x="378" y="522"/>
                  </a:lnTo>
                  <a:lnTo>
                    <a:pt x="372" y="546"/>
                  </a:lnTo>
                  <a:lnTo>
                    <a:pt x="408" y="606"/>
                  </a:lnTo>
                  <a:lnTo>
                    <a:pt x="402" y="618"/>
                  </a:lnTo>
                  <a:lnTo>
                    <a:pt x="402" y="636"/>
                  </a:lnTo>
                  <a:lnTo>
                    <a:pt x="408" y="648"/>
                  </a:lnTo>
                  <a:lnTo>
                    <a:pt x="438" y="678"/>
                  </a:lnTo>
                  <a:lnTo>
                    <a:pt x="438" y="684"/>
                  </a:lnTo>
                  <a:lnTo>
                    <a:pt x="444" y="690"/>
                  </a:lnTo>
                  <a:lnTo>
                    <a:pt x="462" y="726"/>
                  </a:lnTo>
                  <a:lnTo>
                    <a:pt x="498" y="744"/>
                  </a:lnTo>
                  <a:lnTo>
                    <a:pt x="504" y="750"/>
                  </a:lnTo>
                  <a:lnTo>
                    <a:pt x="510" y="750"/>
                  </a:lnTo>
                  <a:lnTo>
                    <a:pt x="510" y="786"/>
                  </a:lnTo>
                  <a:lnTo>
                    <a:pt x="522" y="792"/>
                  </a:lnTo>
                  <a:lnTo>
                    <a:pt x="528" y="804"/>
                  </a:lnTo>
                  <a:lnTo>
                    <a:pt x="540" y="810"/>
                  </a:lnTo>
                  <a:lnTo>
                    <a:pt x="564" y="834"/>
                  </a:lnTo>
                  <a:lnTo>
                    <a:pt x="576" y="840"/>
                  </a:lnTo>
                  <a:lnTo>
                    <a:pt x="594" y="858"/>
                  </a:lnTo>
                  <a:lnTo>
                    <a:pt x="600" y="858"/>
                  </a:lnTo>
                  <a:lnTo>
                    <a:pt x="606" y="864"/>
                  </a:lnTo>
                  <a:lnTo>
                    <a:pt x="612" y="864"/>
                  </a:lnTo>
                  <a:lnTo>
                    <a:pt x="612" y="870"/>
                  </a:lnTo>
                  <a:lnTo>
                    <a:pt x="618" y="876"/>
                  </a:lnTo>
                  <a:lnTo>
                    <a:pt x="630" y="900"/>
                  </a:lnTo>
                  <a:lnTo>
                    <a:pt x="642" y="912"/>
                  </a:lnTo>
                  <a:lnTo>
                    <a:pt x="654" y="936"/>
                  </a:lnTo>
                  <a:lnTo>
                    <a:pt x="660" y="942"/>
                  </a:lnTo>
                  <a:lnTo>
                    <a:pt x="660" y="906"/>
                  </a:lnTo>
                  <a:lnTo>
                    <a:pt x="672" y="906"/>
                  </a:lnTo>
                  <a:lnTo>
                    <a:pt x="684" y="918"/>
                  </a:lnTo>
                  <a:lnTo>
                    <a:pt x="696" y="924"/>
                  </a:lnTo>
                  <a:lnTo>
                    <a:pt x="702" y="930"/>
                  </a:lnTo>
                  <a:lnTo>
                    <a:pt x="708" y="930"/>
                  </a:lnTo>
                  <a:close/>
                  <a:moveTo>
                    <a:pt x="2118" y="1194"/>
                  </a:moveTo>
                  <a:lnTo>
                    <a:pt x="2106" y="1176"/>
                  </a:lnTo>
                  <a:lnTo>
                    <a:pt x="2088" y="1176"/>
                  </a:lnTo>
                  <a:lnTo>
                    <a:pt x="2064" y="1200"/>
                  </a:lnTo>
                  <a:lnTo>
                    <a:pt x="2064" y="1212"/>
                  </a:lnTo>
                  <a:lnTo>
                    <a:pt x="2052" y="1212"/>
                  </a:lnTo>
                  <a:lnTo>
                    <a:pt x="2040" y="1218"/>
                  </a:lnTo>
                  <a:lnTo>
                    <a:pt x="2010" y="1248"/>
                  </a:lnTo>
                  <a:lnTo>
                    <a:pt x="1998" y="1272"/>
                  </a:lnTo>
                  <a:lnTo>
                    <a:pt x="1992" y="1278"/>
                  </a:lnTo>
                  <a:lnTo>
                    <a:pt x="1992" y="1290"/>
                  </a:lnTo>
                  <a:lnTo>
                    <a:pt x="2004" y="1302"/>
                  </a:lnTo>
                  <a:lnTo>
                    <a:pt x="2022" y="1302"/>
                  </a:lnTo>
                  <a:lnTo>
                    <a:pt x="2052" y="1284"/>
                  </a:lnTo>
                  <a:lnTo>
                    <a:pt x="2082" y="1260"/>
                  </a:lnTo>
                  <a:lnTo>
                    <a:pt x="2106" y="1242"/>
                  </a:lnTo>
                  <a:lnTo>
                    <a:pt x="2100" y="1236"/>
                  </a:lnTo>
                  <a:lnTo>
                    <a:pt x="2100" y="1224"/>
                  </a:lnTo>
                  <a:lnTo>
                    <a:pt x="2112" y="1200"/>
                  </a:lnTo>
                  <a:lnTo>
                    <a:pt x="2118" y="1194"/>
                  </a:lnTo>
                  <a:close/>
                  <a:moveTo>
                    <a:pt x="1374" y="1128"/>
                  </a:moveTo>
                  <a:lnTo>
                    <a:pt x="1374" y="1116"/>
                  </a:lnTo>
                  <a:lnTo>
                    <a:pt x="1368" y="1110"/>
                  </a:lnTo>
                  <a:lnTo>
                    <a:pt x="1344" y="1098"/>
                  </a:lnTo>
                  <a:lnTo>
                    <a:pt x="1332" y="1098"/>
                  </a:lnTo>
                  <a:lnTo>
                    <a:pt x="1320" y="1092"/>
                  </a:lnTo>
                  <a:lnTo>
                    <a:pt x="1314" y="1092"/>
                  </a:lnTo>
                  <a:lnTo>
                    <a:pt x="1302" y="1098"/>
                  </a:lnTo>
                  <a:lnTo>
                    <a:pt x="1296" y="1104"/>
                  </a:lnTo>
                  <a:lnTo>
                    <a:pt x="1296" y="1116"/>
                  </a:lnTo>
                  <a:lnTo>
                    <a:pt x="1290" y="1122"/>
                  </a:lnTo>
                  <a:lnTo>
                    <a:pt x="1290" y="1134"/>
                  </a:lnTo>
                  <a:lnTo>
                    <a:pt x="1254" y="1104"/>
                  </a:lnTo>
                  <a:lnTo>
                    <a:pt x="1260" y="1092"/>
                  </a:lnTo>
                  <a:lnTo>
                    <a:pt x="1260" y="1080"/>
                  </a:lnTo>
                  <a:lnTo>
                    <a:pt x="1266" y="1068"/>
                  </a:lnTo>
                  <a:lnTo>
                    <a:pt x="1266" y="1050"/>
                  </a:lnTo>
                  <a:lnTo>
                    <a:pt x="1260" y="1038"/>
                  </a:lnTo>
                  <a:lnTo>
                    <a:pt x="1254" y="1032"/>
                  </a:lnTo>
                  <a:lnTo>
                    <a:pt x="1242" y="1026"/>
                  </a:lnTo>
                  <a:lnTo>
                    <a:pt x="1188" y="1026"/>
                  </a:lnTo>
                  <a:lnTo>
                    <a:pt x="1158" y="1008"/>
                  </a:lnTo>
                  <a:lnTo>
                    <a:pt x="1158" y="984"/>
                  </a:lnTo>
                  <a:lnTo>
                    <a:pt x="1116" y="984"/>
                  </a:lnTo>
                  <a:lnTo>
                    <a:pt x="1116" y="996"/>
                  </a:lnTo>
                  <a:lnTo>
                    <a:pt x="1110" y="1008"/>
                  </a:lnTo>
                  <a:lnTo>
                    <a:pt x="1110" y="1026"/>
                  </a:lnTo>
                  <a:lnTo>
                    <a:pt x="1086" y="1026"/>
                  </a:lnTo>
                  <a:lnTo>
                    <a:pt x="1074" y="1020"/>
                  </a:lnTo>
                  <a:lnTo>
                    <a:pt x="1056" y="1014"/>
                  </a:lnTo>
                  <a:lnTo>
                    <a:pt x="1044" y="1014"/>
                  </a:lnTo>
                  <a:lnTo>
                    <a:pt x="1032" y="1008"/>
                  </a:lnTo>
                  <a:lnTo>
                    <a:pt x="966" y="1008"/>
                  </a:lnTo>
                  <a:lnTo>
                    <a:pt x="960" y="996"/>
                  </a:lnTo>
                  <a:lnTo>
                    <a:pt x="948" y="990"/>
                  </a:lnTo>
                  <a:lnTo>
                    <a:pt x="942" y="978"/>
                  </a:lnTo>
                  <a:lnTo>
                    <a:pt x="918" y="954"/>
                  </a:lnTo>
                  <a:lnTo>
                    <a:pt x="900" y="954"/>
                  </a:lnTo>
                  <a:lnTo>
                    <a:pt x="888" y="960"/>
                  </a:lnTo>
                  <a:lnTo>
                    <a:pt x="876" y="954"/>
                  </a:lnTo>
                  <a:lnTo>
                    <a:pt x="870" y="948"/>
                  </a:lnTo>
                  <a:lnTo>
                    <a:pt x="858" y="942"/>
                  </a:lnTo>
                  <a:lnTo>
                    <a:pt x="846" y="942"/>
                  </a:lnTo>
                  <a:lnTo>
                    <a:pt x="840" y="936"/>
                  </a:lnTo>
                  <a:lnTo>
                    <a:pt x="822" y="936"/>
                  </a:lnTo>
                  <a:lnTo>
                    <a:pt x="810" y="930"/>
                  </a:lnTo>
                  <a:lnTo>
                    <a:pt x="792" y="930"/>
                  </a:lnTo>
                  <a:lnTo>
                    <a:pt x="786" y="924"/>
                  </a:lnTo>
                  <a:lnTo>
                    <a:pt x="762" y="924"/>
                  </a:lnTo>
                  <a:lnTo>
                    <a:pt x="750" y="930"/>
                  </a:lnTo>
                  <a:lnTo>
                    <a:pt x="738" y="954"/>
                  </a:lnTo>
                  <a:lnTo>
                    <a:pt x="738" y="966"/>
                  </a:lnTo>
                  <a:lnTo>
                    <a:pt x="732" y="978"/>
                  </a:lnTo>
                  <a:lnTo>
                    <a:pt x="720" y="990"/>
                  </a:lnTo>
                  <a:lnTo>
                    <a:pt x="714" y="990"/>
                  </a:lnTo>
                  <a:lnTo>
                    <a:pt x="702" y="1002"/>
                  </a:lnTo>
                  <a:lnTo>
                    <a:pt x="702" y="1014"/>
                  </a:lnTo>
                  <a:lnTo>
                    <a:pt x="738" y="1008"/>
                  </a:lnTo>
                  <a:lnTo>
                    <a:pt x="786" y="1008"/>
                  </a:lnTo>
                  <a:lnTo>
                    <a:pt x="780" y="1014"/>
                  </a:lnTo>
                  <a:lnTo>
                    <a:pt x="768" y="1020"/>
                  </a:lnTo>
                  <a:lnTo>
                    <a:pt x="762" y="1032"/>
                  </a:lnTo>
                  <a:lnTo>
                    <a:pt x="762" y="1044"/>
                  </a:lnTo>
                  <a:lnTo>
                    <a:pt x="774" y="1050"/>
                  </a:lnTo>
                  <a:lnTo>
                    <a:pt x="780" y="1050"/>
                  </a:lnTo>
                  <a:lnTo>
                    <a:pt x="798" y="1044"/>
                  </a:lnTo>
                  <a:lnTo>
                    <a:pt x="810" y="1044"/>
                  </a:lnTo>
                  <a:lnTo>
                    <a:pt x="816" y="1038"/>
                  </a:lnTo>
                  <a:lnTo>
                    <a:pt x="828" y="1032"/>
                  </a:lnTo>
                  <a:lnTo>
                    <a:pt x="840" y="1038"/>
                  </a:lnTo>
                  <a:lnTo>
                    <a:pt x="870" y="1056"/>
                  </a:lnTo>
                  <a:lnTo>
                    <a:pt x="900" y="1068"/>
                  </a:lnTo>
                  <a:lnTo>
                    <a:pt x="924" y="1080"/>
                  </a:lnTo>
                  <a:lnTo>
                    <a:pt x="960" y="1086"/>
                  </a:lnTo>
                  <a:lnTo>
                    <a:pt x="1014" y="1092"/>
                  </a:lnTo>
                  <a:lnTo>
                    <a:pt x="1062" y="1092"/>
                  </a:lnTo>
                  <a:lnTo>
                    <a:pt x="1080" y="1110"/>
                  </a:lnTo>
                  <a:lnTo>
                    <a:pt x="1086" y="1122"/>
                  </a:lnTo>
                  <a:lnTo>
                    <a:pt x="1098" y="1128"/>
                  </a:lnTo>
                  <a:lnTo>
                    <a:pt x="1110" y="1140"/>
                  </a:lnTo>
                  <a:lnTo>
                    <a:pt x="1128" y="1146"/>
                  </a:lnTo>
                  <a:lnTo>
                    <a:pt x="1152" y="1152"/>
                  </a:lnTo>
                  <a:lnTo>
                    <a:pt x="1170" y="1152"/>
                  </a:lnTo>
                  <a:lnTo>
                    <a:pt x="1182" y="1158"/>
                  </a:lnTo>
                  <a:lnTo>
                    <a:pt x="1248" y="1158"/>
                  </a:lnTo>
                  <a:lnTo>
                    <a:pt x="1260" y="1164"/>
                  </a:lnTo>
                  <a:lnTo>
                    <a:pt x="1278" y="1170"/>
                  </a:lnTo>
                  <a:lnTo>
                    <a:pt x="1290" y="1182"/>
                  </a:lnTo>
                  <a:lnTo>
                    <a:pt x="1302" y="1188"/>
                  </a:lnTo>
                  <a:lnTo>
                    <a:pt x="1320" y="1206"/>
                  </a:lnTo>
                  <a:lnTo>
                    <a:pt x="1338" y="1206"/>
                  </a:lnTo>
                  <a:lnTo>
                    <a:pt x="1350" y="1200"/>
                  </a:lnTo>
                  <a:lnTo>
                    <a:pt x="1356" y="1206"/>
                  </a:lnTo>
                  <a:lnTo>
                    <a:pt x="1374" y="1206"/>
                  </a:lnTo>
                  <a:lnTo>
                    <a:pt x="1374" y="1194"/>
                  </a:lnTo>
                  <a:lnTo>
                    <a:pt x="1368" y="1182"/>
                  </a:lnTo>
                  <a:lnTo>
                    <a:pt x="1362" y="1176"/>
                  </a:lnTo>
                  <a:lnTo>
                    <a:pt x="1356" y="1164"/>
                  </a:lnTo>
                  <a:lnTo>
                    <a:pt x="1374" y="1146"/>
                  </a:lnTo>
                  <a:lnTo>
                    <a:pt x="1374" y="1128"/>
                  </a:lnTo>
                  <a:close/>
                  <a:moveTo>
                    <a:pt x="1500" y="726"/>
                  </a:moveTo>
                  <a:lnTo>
                    <a:pt x="1542" y="684"/>
                  </a:lnTo>
                  <a:lnTo>
                    <a:pt x="1548" y="672"/>
                  </a:lnTo>
                  <a:lnTo>
                    <a:pt x="1554" y="654"/>
                  </a:lnTo>
                  <a:lnTo>
                    <a:pt x="1560" y="642"/>
                  </a:lnTo>
                  <a:lnTo>
                    <a:pt x="1566" y="624"/>
                  </a:lnTo>
                  <a:lnTo>
                    <a:pt x="1566" y="612"/>
                  </a:lnTo>
                  <a:lnTo>
                    <a:pt x="1572" y="606"/>
                  </a:lnTo>
                  <a:lnTo>
                    <a:pt x="1572" y="600"/>
                  </a:lnTo>
                  <a:lnTo>
                    <a:pt x="1566" y="600"/>
                  </a:lnTo>
                  <a:lnTo>
                    <a:pt x="1554" y="594"/>
                  </a:lnTo>
                  <a:lnTo>
                    <a:pt x="1542" y="582"/>
                  </a:lnTo>
                  <a:lnTo>
                    <a:pt x="1542" y="564"/>
                  </a:lnTo>
                  <a:lnTo>
                    <a:pt x="1554" y="516"/>
                  </a:lnTo>
                  <a:lnTo>
                    <a:pt x="1590" y="498"/>
                  </a:lnTo>
                  <a:lnTo>
                    <a:pt x="1626" y="498"/>
                  </a:lnTo>
                  <a:lnTo>
                    <a:pt x="1632" y="486"/>
                  </a:lnTo>
                  <a:lnTo>
                    <a:pt x="1638" y="480"/>
                  </a:lnTo>
                  <a:lnTo>
                    <a:pt x="1644" y="468"/>
                  </a:lnTo>
                  <a:lnTo>
                    <a:pt x="1644" y="444"/>
                  </a:lnTo>
                  <a:lnTo>
                    <a:pt x="1626" y="444"/>
                  </a:lnTo>
                  <a:lnTo>
                    <a:pt x="1620" y="450"/>
                  </a:lnTo>
                  <a:lnTo>
                    <a:pt x="1608" y="450"/>
                  </a:lnTo>
                  <a:lnTo>
                    <a:pt x="1608" y="438"/>
                  </a:lnTo>
                  <a:lnTo>
                    <a:pt x="1614" y="420"/>
                  </a:lnTo>
                  <a:lnTo>
                    <a:pt x="1626" y="408"/>
                  </a:lnTo>
                  <a:lnTo>
                    <a:pt x="1650" y="396"/>
                  </a:lnTo>
                  <a:lnTo>
                    <a:pt x="1662" y="396"/>
                  </a:lnTo>
                  <a:lnTo>
                    <a:pt x="1680" y="402"/>
                  </a:lnTo>
                  <a:lnTo>
                    <a:pt x="1704" y="402"/>
                  </a:lnTo>
                  <a:lnTo>
                    <a:pt x="1716" y="390"/>
                  </a:lnTo>
                  <a:lnTo>
                    <a:pt x="1716" y="384"/>
                  </a:lnTo>
                  <a:lnTo>
                    <a:pt x="1680" y="348"/>
                  </a:lnTo>
                  <a:lnTo>
                    <a:pt x="1680" y="312"/>
                  </a:lnTo>
                  <a:lnTo>
                    <a:pt x="1668" y="312"/>
                  </a:lnTo>
                  <a:lnTo>
                    <a:pt x="1650" y="294"/>
                  </a:lnTo>
                  <a:lnTo>
                    <a:pt x="1650" y="282"/>
                  </a:lnTo>
                  <a:lnTo>
                    <a:pt x="1662" y="270"/>
                  </a:lnTo>
                  <a:lnTo>
                    <a:pt x="1668" y="258"/>
                  </a:lnTo>
                  <a:lnTo>
                    <a:pt x="1668" y="246"/>
                  </a:lnTo>
                  <a:lnTo>
                    <a:pt x="1662" y="240"/>
                  </a:lnTo>
                  <a:lnTo>
                    <a:pt x="1638" y="228"/>
                  </a:lnTo>
                  <a:lnTo>
                    <a:pt x="1614" y="228"/>
                  </a:lnTo>
                  <a:lnTo>
                    <a:pt x="1632" y="198"/>
                  </a:lnTo>
                  <a:lnTo>
                    <a:pt x="1614" y="192"/>
                  </a:lnTo>
                  <a:lnTo>
                    <a:pt x="1620" y="162"/>
                  </a:lnTo>
                  <a:lnTo>
                    <a:pt x="1608" y="144"/>
                  </a:lnTo>
                  <a:lnTo>
                    <a:pt x="1602" y="138"/>
                  </a:lnTo>
                  <a:lnTo>
                    <a:pt x="1590" y="132"/>
                  </a:lnTo>
                  <a:lnTo>
                    <a:pt x="1566" y="108"/>
                  </a:lnTo>
                  <a:lnTo>
                    <a:pt x="1470" y="108"/>
                  </a:lnTo>
                  <a:lnTo>
                    <a:pt x="1464" y="114"/>
                  </a:lnTo>
                  <a:lnTo>
                    <a:pt x="1458" y="126"/>
                  </a:lnTo>
                  <a:lnTo>
                    <a:pt x="1458" y="180"/>
                  </a:lnTo>
                  <a:lnTo>
                    <a:pt x="1452" y="198"/>
                  </a:lnTo>
                  <a:lnTo>
                    <a:pt x="1452" y="204"/>
                  </a:lnTo>
                  <a:lnTo>
                    <a:pt x="1446" y="216"/>
                  </a:lnTo>
                  <a:lnTo>
                    <a:pt x="1428" y="216"/>
                  </a:lnTo>
                  <a:lnTo>
                    <a:pt x="1422" y="222"/>
                  </a:lnTo>
                  <a:lnTo>
                    <a:pt x="1422" y="246"/>
                  </a:lnTo>
                  <a:lnTo>
                    <a:pt x="1428" y="252"/>
                  </a:lnTo>
                  <a:lnTo>
                    <a:pt x="1434" y="264"/>
                  </a:lnTo>
                  <a:lnTo>
                    <a:pt x="1398" y="294"/>
                  </a:lnTo>
                  <a:lnTo>
                    <a:pt x="1404" y="306"/>
                  </a:lnTo>
                  <a:lnTo>
                    <a:pt x="1374" y="342"/>
                  </a:lnTo>
                  <a:lnTo>
                    <a:pt x="1350" y="342"/>
                  </a:lnTo>
                  <a:lnTo>
                    <a:pt x="1344" y="348"/>
                  </a:lnTo>
                  <a:lnTo>
                    <a:pt x="1332" y="354"/>
                  </a:lnTo>
                  <a:lnTo>
                    <a:pt x="1320" y="366"/>
                  </a:lnTo>
                  <a:lnTo>
                    <a:pt x="1314" y="366"/>
                  </a:lnTo>
                  <a:lnTo>
                    <a:pt x="1308" y="360"/>
                  </a:lnTo>
                  <a:lnTo>
                    <a:pt x="1284" y="348"/>
                  </a:lnTo>
                  <a:lnTo>
                    <a:pt x="1272" y="336"/>
                  </a:lnTo>
                  <a:lnTo>
                    <a:pt x="1230" y="336"/>
                  </a:lnTo>
                  <a:lnTo>
                    <a:pt x="1224" y="348"/>
                  </a:lnTo>
                  <a:lnTo>
                    <a:pt x="1194" y="378"/>
                  </a:lnTo>
                  <a:lnTo>
                    <a:pt x="1170" y="378"/>
                  </a:lnTo>
                  <a:lnTo>
                    <a:pt x="1152" y="372"/>
                  </a:lnTo>
                  <a:lnTo>
                    <a:pt x="1128" y="372"/>
                  </a:lnTo>
                  <a:lnTo>
                    <a:pt x="1110" y="390"/>
                  </a:lnTo>
                  <a:lnTo>
                    <a:pt x="1104" y="390"/>
                  </a:lnTo>
                  <a:lnTo>
                    <a:pt x="1080" y="378"/>
                  </a:lnTo>
                  <a:lnTo>
                    <a:pt x="1074" y="372"/>
                  </a:lnTo>
                  <a:lnTo>
                    <a:pt x="1062" y="366"/>
                  </a:lnTo>
                  <a:lnTo>
                    <a:pt x="1050" y="354"/>
                  </a:lnTo>
                  <a:lnTo>
                    <a:pt x="1050" y="342"/>
                  </a:lnTo>
                  <a:lnTo>
                    <a:pt x="1044" y="336"/>
                  </a:lnTo>
                  <a:lnTo>
                    <a:pt x="1032" y="330"/>
                  </a:lnTo>
                  <a:lnTo>
                    <a:pt x="1008" y="330"/>
                  </a:lnTo>
                  <a:lnTo>
                    <a:pt x="996" y="336"/>
                  </a:lnTo>
                  <a:lnTo>
                    <a:pt x="990" y="348"/>
                  </a:lnTo>
                  <a:lnTo>
                    <a:pt x="978" y="366"/>
                  </a:lnTo>
                  <a:lnTo>
                    <a:pt x="972" y="384"/>
                  </a:lnTo>
                  <a:lnTo>
                    <a:pt x="972" y="402"/>
                  </a:lnTo>
                  <a:lnTo>
                    <a:pt x="966" y="408"/>
                  </a:lnTo>
                  <a:lnTo>
                    <a:pt x="966" y="414"/>
                  </a:lnTo>
                  <a:lnTo>
                    <a:pt x="990" y="444"/>
                  </a:lnTo>
                  <a:lnTo>
                    <a:pt x="1002" y="498"/>
                  </a:lnTo>
                  <a:lnTo>
                    <a:pt x="1050" y="528"/>
                  </a:lnTo>
                  <a:lnTo>
                    <a:pt x="1038" y="564"/>
                  </a:lnTo>
                  <a:lnTo>
                    <a:pt x="1068" y="582"/>
                  </a:lnTo>
                  <a:lnTo>
                    <a:pt x="1050" y="606"/>
                  </a:lnTo>
                  <a:lnTo>
                    <a:pt x="1068" y="636"/>
                  </a:lnTo>
                  <a:lnTo>
                    <a:pt x="1056" y="648"/>
                  </a:lnTo>
                  <a:lnTo>
                    <a:pt x="1068" y="702"/>
                  </a:lnTo>
                  <a:lnTo>
                    <a:pt x="1110" y="696"/>
                  </a:lnTo>
                  <a:lnTo>
                    <a:pt x="1140" y="708"/>
                  </a:lnTo>
                  <a:lnTo>
                    <a:pt x="1146" y="696"/>
                  </a:lnTo>
                  <a:lnTo>
                    <a:pt x="1170" y="672"/>
                  </a:lnTo>
                  <a:lnTo>
                    <a:pt x="1182" y="672"/>
                  </a:lnTo>
                  <a:lnTo>
                    <a:pt x="1182" y="690"/>
                  </a:lnTo>
                  <a:lnTo>
                    <a:pt x="1188" y="702"/>
                  </a:lnTo>
                  <a:lnTo>
                    <a:pt x="1188" y="726"/>
                  </a:lnTo>
                  <a:lnTo>
                    <a:pt x="1194" y="738"/>
                  </a:lnTo>
                  <a:lnTo>
                    <a:pt x="1212" y="738"/>
                  </a:lnTo>
                  <a:lnTo>
                    <a:pt x="1218" y="726"/>
                  </a:lnTo>
                  <a:lnTo>
                    <a:pt x="1218" y="720"/>
                  </a:lnTo>
                  <a:lnTo>
                    <a:pt x="1224" y="714"/>
                  </a:lnTo>
                  <a:lnTo>
                    <a:pt x="1224" y="708"/>
                  </a:lnTo>
                  <a:lnTo>
                    <a:pt x="1254" y="726"/>
                  </a:lnTo>
                  <a:lnTo>
                    <a:pt x="1266" y="720"/>
                  </a:lnTo>
                  <a:lnTo>
                    <a:pt x="1272" y="708"/>
                  </a:lnTo>
                  <a:lnTo>
                    <a:pt x="1284" y="702"/>
                  </a:lnTo>
                  <a:lnTo>
                    <a:pt x="1296" y="702"/>
                  </a:lnTo>
                  <a:lnTo>
                    <a:pt x="1296" y="714"/>
                  </a:lnTo>
                  <a:lnTo>
                    <a:pt x="1302" y="720"/>
                  </a:lnTo>
                  <a:lnTo>
                    <a:pt x="1302" y="738"/>
                  </a:lnTo>
                  <a:lnTo>
                    <a:pt x="1308" y="744"/>
                  </a:lnTo>
                  <a:lnTo>
                    <a:pt x="1332" y="744"/>
                  </a:lnTo>
                  <a:lnTo>
                    <a:pt x="1350" y="738"/>
                  </a:lnTo>
                  <a:lnTo>
                    <a:pt x="1362" y="732"/>
                  </a:lnTo>
                  <a:lnTo>
                    <a:pt x="1392" y="732"/>
                  </a:lnTo>
                  <a:lnTo>
                    <a:pt x="1404" y="744"/>
                  </a:lnTo>
                  <a:lnTo>
                    <a:pt x="1404" y="786"/>
                  </a:lnTo>
                  <a:lnTo>
                    <a:pt x="1398" y="798"/>
                  </a:lnTo>
                  <a:lnTo>
                    <a:pt x="1398" y="810"/>
                  </a:lnTo>
                  <a:lnTo>
                    <a:pt x="1404" y="810"/>
                  </a:lnTo>
                  <a:lnTo>
                    <a:pt x="1410" y="804"/>
                  </a:lnTo>
                  <a:lnTo>
                    <a:pt x="1422" y="798"/>
                  </a:lnTo>
                  <a:lnTo>
                    <a:pt x="1440" y="792"/>
                  </a:lnTo>
                  <a:lnTo>
                    <a:pt x="1452" y="786"/>
                  </a:lnTo>
                  <a:lnTo>
                    <a:pt x="1476" y="762"/>
                  </a:lnTo>
                  <a:lnTo>
                    <a:pt x="1482" y="750"/>
                  </a:lnTo>
                  <a:lnTo>
                    <a:pt x="1500" y="732"/>
                  </a:lnTo>
                  <a:lnTo>
                    <a:pt x="1500" y="726"/>
                  </a:lnTo>
                  <a:close/>
                  <a:moveTo>
                    <a:pt x="1476" y="1116"/>
                  </a:moveTo>
                  <a:lnTo>
                    <a:pt x="1470" y="1116"/>
                  </a:lnTo>
                  <a:lnTo>
                    <a:pt x="1458" y="1122"/>
                  </a:lnTo>
                  <a:lnTo>
                    <a:pt x="1452" y="1128"/>
                  </a:lnTo>
                  <a:lnTo>
                    <a:pt x="1458" y="1134"/>
                  </a:lnTo>
                  <a:lnTo>
                    <a:pt x="1470" y="1140"/>
                  </a:lnTo>
                  <a:lnTo>
                    <a:pt x="1476" y="1140"/>
                  </a:lnTo>
                  <a:lnTo>
                    <a:pt x="1488" y="1146"/>
                  </a:lnTo>
                  <a:lnTo>
                    <a:pt x="1500" y="1134"/>
                  </a:lnTo>
                  <a:lnTo>
                    <a:pt x="1500" y="1128"/>
                  </a:lnTo>
                  <a:lnTo>
                    <a:pt x="1488" y="1116"/>
                  </a:lnTo>
                  <a:lnTo>
                    <a:pt x="1476" y="1116"/>
                  </a:lnTo>
                  <a:close/>
                  <a:moveTo>
                    <a:pt x="1716" y="1230"/>
                  </a:moveTo>
                  <a:lnTo>
                    <a:pt x="1680" y="1218"/>
                  </a:lnTo>
                  <a:lnTo>
                    <a:pt x="1674" y="1224"/>
                  </a:lnTo>
                  <a:lnTo>
                    <a:pt x="1674" y="1230"/>
                  </a:lnTo>
                  <a:lnTo>
                    <a:pt x="1686" y="1254"/>
                  </a:lnTo>
                  <a:lnTo>
                    <a:pt x="1692" y="1260"/>
                  </a:lnTo>
                  <a:lnTo>
                    <a:pt x="1704" y="1266"/>
                  </a:lnTo>
                  <a:lnTo>
                    <a:pt x="1716" y="1266"/>
                  </a:lnTo>
                  <a:lnTo>
                    <a:pt x="1722" y="1260"/>
                  </a:lnTo>
                  <a:lnTo>
                    <a:pt x="1740" y="1260"/>
                  </a:lnTo>
                  <a:lnTo>
                    <a:pt x="1746" y="1266"/>
                  </a:lnTo>
                  <a:lnTo>
                    <a:pt x="1746" y="1278"/>
                  </a:lnTo>
                  <a:lnTo>
                    <a:pt x="1752" y="1290"/>
                  </a:lnTo>
                  <a:lnTo>
                    <a:pt x="1764" y="1296"/>
                  </a:lnTo>
                  <a:lnTo>
                    <a:pt x="1788" y="1296"/>
                  </a:lnTo>
                  <a:lnTo>
                    <a:pt x="1794" y="1290"/>
                  </a:lnTo>
                  <a:lnTo>
                    <a:pt x="1800" y="1290"/>
                  </a:lnTo>
                  <a:lnTo>
                    <a:pt x="1800" y="1284"/>
                  </a:lnTo>
                  <a:lnTo>
                    <a:pt x="1794" y="1272"/>
                  </a:lnTo>
                  <a:lnTo>
                    <a:pt x="1782" y="1260"/>
                  </a:lnTo>
                  <a:lnTo>
                    <a:pt x="1770" y="1236"/>
                  </a:lnTo>
                  <a:lnTo>
                    <a:pt x="1746" y="1224"/>
                  </a:lnTo>
                  <a:lnTo>
                    <a:pt x="1728" y="1224"/>
                  </a:lnTo>
                  <a:lnTo>
                    <a:pt x="1716" y="1230"/>
                  </a:lnTo>
                  <a:close/>
                  <a:moveTo>
                    <a:pt x="1962" y="1122"/>
                  </a:moveTo>
                  <a:lnTo>
                    <a:pt x="1932" y="1146"/>
                  </a:lnTo>
                  <a:lnTo>
                    <a:pt x="1920" y="1134"/>
                  </a:lnTo>
                  <a:lnTo>
                    <a:pt x="1890" y="1134"/>
                  </a:lnTo>
                  <a:lnTo>
                    <a:pt x="1884" y="1140"/>
                  </a:lnTo>
                  <a:lnTo>
                    <a:pt x="1872" y="1146"/>
                  </a:lnTo>
                  <a:lnTo>
                    <a:pt x="1866" y="1152"/>
                  </a:lnTo>
                  <a:lnTo>
                    <a:pt x="1860" y="1140"/>
                  </a:lnTo>
                  <a:lnTo>
                    <a:pt x="1836" y="1116"/>
                  </a:lnTo>
                  <a:lnTo>
                    <a:pt x="1824" y="1116"/>
                  </a:lnTo>
                  <a:lnTo>
                    <a:pt x="1800" y="1128"/>
                  </a:lnTo>
                  <a:lnTo>
                    <a:pt x="1764" y="1164"/>
                  </a:lnTo>
                  <a:lnTo>
                    <a:pt x="1728" y="1158"/>
                  </a:lnTo>
                  <a:lnTo>
                    <a:pt x="1716" y="1176"/>
                  </a:lnTo>
                  <a:lnTo>
                    <a:pt x="1746" y="1176"/>
                  </a:lnTo>
                  <a:lnTo>
                    <a:pt x="1752" y="1182"/>
                  </a:lnTo>
                  <a:lnTo>
                    <a:pt x="1764" y="1182"/>
                  </a:lnTo>
                  <a:lnTo>
                    <a:pt x="1776" y="1188"/>
                  </a:lnTo>
                  <a:lnTo>
                    <a:pt x="1788" y="1188"/>
                  </a:lnTo>
                  <a:lnTo>
                    <a:pt x="1794" y="1182"/>
                  </a:lnTo>
                  <a:lnTo>
                    <a:pt x="1806" y="1176"/>
                  </a:lnTo>
                  <a:lnTo>
                    <a:pt x="1812" y="1170"/>
                  </a:lnTo>
                  <a:lnTo>
                    <a:pt x="1908" y="1164"/>
                  </a:lnTo>
                  <a:lnTo>
                    <a:pt x="1956" y="1158"/>
                  </a:lnTo>
                  <a:lnTo>
                    <a:pt x="1992" y="1128"/>
                  </a:lnTo>
                  <a:lnTo>
                    <a:pt x="1992" y="1110"/>
                  </a:lnTo>
                  <a:lnTo>
                    <a:pt x="1962" y="1122"/>
                  </a:lnTo>
                  <a:close/>
                  <a:moveTo>
                    <a:pt x="1578" y="1158"/>
                  </a:moveTo>
                  <a:lnTo>
                    <a:pt x="1566" y="1152"/>
                  </a:lnTo>
                  <a:lnTo>
                    <a:pt x="1560" y="1146"/>
                  </a:lnTo>
                  <a:lnTo>
                    <a:pt x="1548" y="1140"/>
                  </a:lnTo>
                  <a:lnTo>
                    <a:pt x="1536" y="1140"/>
                  </a:lnTo>
                  <a:lnTo>
                    <a:pt x="1512" y="1164"/>
                  </a:lnTo>
                  <a:lnTo>
                    <a:pt x="1506" y="1176"/>
                  </a:lnTo>
                  <a:lnTo>
                    <a:pt x="1500" y="1182"/>
                  </a:lnTo>
                  <a:lnTo>
                    <a:pt x="1554" y="1188"/>
                  </a:lnTo>
                  <a:lnTo>
                    <a:pt x="1554" y="1212"/>
                  </a:lnTo>
                  <a:lnTo>
                    <a:pt x="1578" y="1206"/>
                  </a:lnTo>
                  <a:lnTo>
                    <a:pt x="1590" y="1188"/>
                  </a:lnTo>
                  <a:lnTo>
                    <a:pt x="1614" y="1206"/>
                  </a:lnTo>
                  <a:lnTo>
                    <a:pt x="1644" y="1170"/>
                  </a:lnTo>
                  <a:lnTo>
                    <a:pt x="1596" y="1152"/>
                  </a:lnTo>
                  <a:lnTo>
                    <a:pt x="1578" y="115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0" name="India" descr="© INSCALE GmbH, 05.05.2010&#10;http://www.presentationload.com/">
              <a:extLst>
                <a:ext uri="{FF2B5EF4-FFF2-40B4-BE49-F238E27FC236}">
                  <a16:creationId xmlns:a16="http://schemas.microsoft.com/office/drawing/2014/main" id="{855C5258-93C3-1671-5F78-406897F57D19}"/>
                </a:ext>
              </a:extLst>
            </p:cNvPr>
            <p:cNvSpPr>
              <a:spLocks noEditPoints="1"/>
            </p:cNvSpPr>
            <p:nvPr/>
          </p:nvSpPr>
          <p:spPr bwMode="gray">
            <a:xfrm>
              <a:off x="7850006" y="3016585"/>
              <a:ext cx="922036" cy="1111975"/>
            </a:xfrm>
            <a:custGeom>
              <a:avLst/>
              <a:gdLst>
                <a:gd name="T0" fmla="*/ 2147483647 w 1956"/>
                <a:gd name="T1" fmla="*/ 2147483647 h 2358"/>
                <a:gd name="T2" fmla="*/ 2147483647 w 1956"/>
                <a:gd name="T3" fmla="*/ 2147483647 h 2358"/>
                <a:gd name="T4" fmla="*/ 2147483647 w 1956"/>
                <a:gd name="T5" fmla="*/ 2147483647 h 2358"/>
                <a:gd name="T6" fmla="*/ 2147483647 w 1956"/>
                <a:gd name="T7" fmla="*/ 2147483647 h 2358"/>
                <a:gd name="T8" fmla="*/ 2147483647 w 1956"/>
                <a:gd name="T9" fmla="*/ 2147483647 h 2358"/>
                <a:gd name="T10" fmla="*/ 2147483647 w 1956"/>
                <a:gd name="T11" fmla="*/ 2147483647 h 2358"/>
                <a:gd name="T12" fmla="*/ 2147483647 w 1956"/>
                <a:gd name="T13" fmla="*/ 2147483647 h 2358"/>
                <a:gd name="T14" fmla="*/ 2147483647 w 1956"/>
                <a:gd name="T15" fmla="*/ 2147483647 h 2358"/>
                <a:gd name="T16" fmla="*/ 2147483647 w 1956"/>
                <a:gd name="T17" fmla="*/ 2147483647 h 2358"/>
                <a:gd name="T18" fmla="*/ 2147483647 w 1956"/>
                <a:gd name="T19" fmla="*/ 2147483647 h 2358"/>
                <a:gd name="T20" fmla="*/ 2147483647 w 1956"/>
                <a:gd name="T21" fmla="*/ 2147483647 h 2358"/>
                <a:gd name="T22" fmla="*/ 2147483647 w 1956"/>
                <a:gd name="T23" fmla="*/ 2147483647 h 2358"/>
                <a:gd name="T24" fmla="*/ 2147483647 w 1956"/>
                <a:gd name="T25" fmla="*/ 2147483647 h 2358"/>
                <a:gd name="T26" fmla="*/ 2147483647 w 1956"/>
                <a:gd name="T27" fmla="*/ 2147483647 h 2358"/>
                <a:gd name="T28" fmla="*/ 2147483647 w 1956"/>
                <a:gd name="T29" fmla="*/ 2147483647 h 2358"/>
                <a:gd name="T30" fmla="*/ 2147483647 w 1956"/>
                <a:gd name="T31" fmla="*/ 2147483647 h 2358"/>
                <a:gd name="T32" fmla="*/ 2147483647 w 1956"/>
                <a:gd name="T33" fmla="*/ 2147483647 h 2358"/>
                <a:gd name="T34" fmla="*/ 2147483647 w 1956"/>
                <a:gd name="T35" fmla="*/ 2147483647 h 2358"/>
                <a:gd name="T36" fmla="*/ 2147483647 w 1956"/>
                <a:gd name="T37" fmla="*/ 2147483647 h 2358"/>
                <a:gd name="T38" fmla="*/ 2147483647 w 1956"/>
                <a:gd name="T39" fmla="*/ 2147483647 h 2358"/>
                <a:gd name="T40" fmla="*/ 2147483647 w 1956"/>
                <a:gd name="T41" fmla="*/ 2147483647 h 2358"/>
                <a:gd name="T42" fmla="*/ 2147483647 w 1956"/>
                <a:gd name="T43" fmla="*/ 2147483647 h 2358"/>
                <a:gd name="T44" fmla="*/ 2147483647 w 1956"/>
                <a:gd name="T45" fmla="*/ 2147483647 h 2358"/>
                <a:gd name="T46" fmla="*/ 2147483647 w 1956"/>
                <a:gd name="T47" fmla="*/ 2147483647 h 2358"/>
                <a:gd name="T48" fmla="*/ 2147483647 w 1956"/>
                <a:gd name="T49" fmla="*/ 2147483647 h 2358"/>
                <a:gd name="T50" fmla="*/ 2147483647 w 1956"/>
                <a:gd name="T51" fmla="*/ 2147483647 h 2358"/>
                <a:gd name="T52" fmla="*/ 2147483647 w 1956"/>
                <a:gd name="T53" fmla="*/ 2147483647 h 2358"/>
                <a:gd name="T54" fmla="*/ 2147483647 w 1956"/>
                <a:gd name="T55" fmla="*/ 2147483647 h 2358"/>
                <a:gd name="T56" fmla="*/ 2147483647 w 1956"/>
                <a:gd name="T57" fmla="*/ 2147483647 h 2358"/>
                <a:gd name="T58" fmla="*/ 2147483647 w 1956"/>
                <a:gd name="T59" fmla="*/ 2147483647 h 2358"/>
                <a:gd name="T60" fmla="*/ 2147483647 w 1956"/>
                <a:gd name="T61" fmla="*/ 2147483647 h 2358"/>
                <a:gd name="T62" fmla="*/ 2147483647 w 1956"/>
                <a:gd name="T63" fmla="*/ 2147483647 h 2358"/>
                <a:gd name="T64" fmla="*/ 2147483647 w 1956"/>
                <a:gd name="T65" fmla="*/ 2147483647 h 2358"/>
                <a:gd name="T66" fmla="*/ 2147483647 w 1956"/>
                <a:gd name="T67" fmla="*/ 2147483647 h 2358"/>
                <a:gd name="T68" fmla="*/ 2147483647 w 1956"/>
                <a:gd name="T69" fmla="*/ 2147483647 h 2358"/>
                <a:gd name="T70" fmla="*/ 2147483647 w 1956"/>
                <a:gd name="T71" fmla="*/ 2147483647 h 2358"/>
                <a:gd name="T72" fmla="*/ 2147483647 w 1956"/>
                <a:gd name="T73" fmla="*/ 2147483647 h 2358"/>
                <a:gd name="T74" fmla="*/ 2147483647 w 1956"/>
                <a:gd name="T75" fmla="*/ 2147483647 h 2358"/>
                <a:gd name="T76" fmla="*/ 2147483647 w 1956"/>
                <a:gd name="T77" fmla="*/ 2147483647 h 2358"/>
                <a:gd name="T78" fmla="*/ 2147483647 w 1956"/>
                <a:gd name="T79" fmla="*/ 2147483647 h 2358"/>
                <a:gd name="T80" fmla="*/ 2147483647 w 1956"/>
                <a:gd name="T81" fmla="*/ 2147483647 h 2358"/>
                <a:gd name="T82" fmla="*/ 2147483647 w 1956"/>
                <a:gd name="T83" fmla="*/ 2147483647 h 2358"/>
                <a:gd name="T84" fmla="*/ 2147483647 w 1956"/>
                <a:gd name="T85" fmla="*/ 2147483647 h 2358"/>
                <a:gd name="T86" fmla="*/ 2147483647 w 1956"/>
                <a:gd name="T87" fmla="*/ 2147483647 h 2358"/>
                <a:gd name="T88" fmla="*/ 2147483647 w 1956"/>
                <a:gd name="T89" fmla="*/ 2147483647 h 2358"/>
                <a:gd name="T90" fmla="*/ 2147483647 w 1956"/>
                <a:gd name="T91" fmla="*/ 2147483647 h 2358"/>
                <a:gd name="T92" fmla="*/ 2147483647 w 1956"/>
                <a:gd name="T93" fmla="*/ 2147483647 h 2358"/>
                <a:gd name="T94" fmla="*/ 2147483647 w 1956"/>
                <a:gd name="T95" fmla="*/ 2147483647 h 2358"/>
                <a:gd name="T96" fmla="*/ 2147483647 w 1956"/>
                <a:gd name="T97" fmla="*/ 2147483647 h 2358"/>
                <a:gd name="T98" fmla="*/ 2147483647 w 1956"/>
                <a:gd name="T99" fmla="*/ 2147483647 h 2358"/>
                <a:gd name="T100" fmla="*/ 2147483647 w 1956"/>
                <a:gd name="T101" fmla="*/ 2147483647 h 2358"/>
                <a:gd name="T102" fmla="*/ 2147483647 w 1956"/>
                <a:gd name="T103" fmla="*/ 2147483647 h 2358"/>
                <a:gd name="T104" fmla="*/ 2147483647 w 1956"/>
                <a:gd name="T105" fmla="*/ 2147483647 h 2358"/>
                <a:gd name="T106" fmla="*/ 2147483647 w 1956"/>
                <a:gd name="T107" fmla="*/ 2147483647 h 2358"/>
                <a:gd name="T108" fmla="*/ 2147483647 w 1956"/>
                <a:gd name="T109" fmla="*/ 2147483647 h 2358"/>
                <a:gd name="T110" fmla="*/ 2147483647 w 1956"/>
                <a:gd name="T111" fmla="*/ 2147483647 h 2358"/>
                <a:gd name="T112" fmla="*/ 2147483647 w 1956"/>
                <a:gd name="T113" fmla="*/ 2147483647 h 2358"/>
                <a:gd name="T114" fmla="*/ 2147483647 w 1956"/>
                <a:gd name="T115" fmla="*/ 2147483647 h 2358"/>
                <a:gd name="T116" fmla="*/ 2147483647 w 1956"/>
                <a:gd name="T117" fmla="*/ 2147483647 h 2358"/>
                <a:gd name="T118" fmla="*/ 2147483647 w 1956"/>
                <a:gd name="T119" fmla="*/ 2147483647 h 235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956"/>
                <a:gd name="T181" fmla="*/ 0 h 2358"/>
                <a:gd name="T182" fmla="*/ 1956 w 1956"/>
                <a:gd name="T183" fmla="*/ 2358 h 235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956" h="2358">
                  <a:moveTo>
                    <a:pt x="1806" y="1788"/>
                  </a:moveTo>
                  <a:lnTo>
                    <a:pt x="1794" y="1800"/>
                  </a:lnTo>
                  <a:lnTo>
                    <a:pt x="1782" y="1824"/>
                  </a:lnTo>
                  <a:lnTo>
                    <a:pt x="1782" y="1884"/>
                  </a:lnTo>
                  <a:lnTo>
                    <a:pt x="1788" y="1980"/>
                  </a:lnTo>
                  <a:lnTo>
                    <a:pt x="1800" y="1950"/>
                  </a:lnTo>
                  <a:lnTo>
                    <a:pt x="1800" y="1848"/>
                  </a:lnTo>
                  <a:lnTo>
                    <a:pt x="1806" y="1836"/>
                  </a:lnTo>
                  <a:lnTo>
                    <a:pt x="1806" y="1830"/>
                  </a:lnTo>
                  <a:lnTo>
                    <a:pt x="1812" y="1818"/>
                  </a:lnTo>
                  <a:lnTo>
                    <a:pt x="1812" y="1806"/>
                  </a:lnTo>
                  <a:lnTo>
                    <a:pt x="1818" y="1800"/>
                  </a:lnTo>
                  <a:lnTo>
                    <a:pt x="1812" y="1788"/>
                  </a:lnTo>
                  <a:lnTo>
                    <a:pt x="1806" y="1788"/>
                  </a:lnTo>
                  <a:close/>
                  <a:moveTo>
                    <a:pt x="1794" y="2028"/>
                  </a:moveTo>
                  <a:lnTo>
                    <a:pt x="1788" y="2028"/>
                  </a:lnTo>
                  <a:lnTo>
                    <a:pt x="1782" y="2040"/>
                  </a:lnTo>
                  <a:lnTo>
                    <a:pt x="1782" y="2046"/>
                  </a:lnTo>
                  <a:lnTo>
                    <a:pt x="1788" y="2058"/>
                  </a:lnTo>
                  <a:lnTo>
                    <a:pt x="1788" y="2064"/>
                  </a:lnTo>
                  <a:lnTo>
                    <a:pt x="1794" y="2076"/>
                  </a:lnTo>
                  <a:lnTo>
                    <a:pt x="1800" y="2064"/>
                  </a:lnTo>
                  <a:lnTo>
                    <a:pt x="1800" y="2028"/>
                  </a:lnTo>
                  <a:lnTo>
                    <a:pt x="1794" y="2028"/>
                  </a:lnTo>
                  <a:close/>
                  <a:moveTo>
                    <a:pt x="1890" y="2310"/>
                  </a:moveTo>
                  <a:lnTo>
                    <a:pt x="1884" y="2316"/>
                  </a:lnTo>
                  <a:lnTo>
                    <a:pt x="1884" y="2334"/>
                  </a:lnTo>
                  <a:lnTo>
                    <a:pt x="1890" y="2346"/>
                  </a:lnTo>
                  <a:lnTo>
                    <a:pt x="1896" y="2352"/>
                  </a:lnTo>
                  <a:lnTo>
                    <a:pt x="1908" y="2358"/>
                  </a:lnTo>
                  <a:lnTo>
                    <a:pt x="1908" y="2346"/>
                  </a:lnTo>
                  <a:lnTo>
                    <a:pt x="1902" y="2334"/>
                  </a:lnTo>
                  <a:lnTo>
                    <a:pt x="1902" y="2322"/>
                  </a:lnTo>
                  <a:lnTo>
                    <a:pt x="1896" y="2310"/>
                  </a:lnTo>
                  <a:lnTo>
                    <a:pt x="1890" y="2310"/>
                  </a:lnTo>
                  <a:close/>
                  <a:moveTo>
                    <a:pt x="1920" y="672"/>
                  </a:moveTo>
                  <a:lnTo>
                    <a:pt x="1932" y="660"/>
                  </a:lnTo>
                  <a:lnTo>
                    <a:pt x="1944" y="654"/>
                  </a:lnTo>
                  <a:lnTo>
                    <a:pt x="1950" y="648"/>
                  </a:lnTo>
                  <a:lnTo>
                    <a:pt x="1956" y="648"/>
                  </a:lnTo>
                  <a:lnTo>
                    <a:pt x="1956" y="618"/>
                  </a:lnTo>
                  <a:lnTo>
                    <a:pt x="1950" y="618"/>
                  </a:lnTo>
                  <a:lnTo>
                    <a:pt x="1944" y="612"/>
                  </a:lnTo>
                  <a:lnTo>
                    <a:pt x="1878" y="612"/>
                  </a:lnTo>
                  <a:lnTo>
                    <a:pt x="1878" y="606"/>
                  </a:lnTo>
                  <a:lnTo>
                    <a:pt x="1890" y="594"/>
                  </a:lnTo>
                  <a:lnTo>
                    <a:pt x="1896" y="594"/>
                  </a:lnTo>
                  <a:lnTo>
                    <a:pt x="1878" y="564"/>
                  </a:lnTo>
                  <a:lnTo>
                    <a:pt x="1848" y="564"/>
                  </a:lnTo>
                  <a:lnTo>
                    <a:pt x="1842" y="558"/>
                  </a:lnTo>
                  <a:lnTo>
                    <a:pt x="1848" y="558"/>
                  </a:lnTo>
                  <a:lnTo>
                    <a:pt x="1860" y="546"/>
                  </a:lnTo>
                  <a:lnTo>
                    <a:pt x="1854" y="540"/>
                  </a:lnTo>
                  <a:lnTo>
                    <a:pt x="1818" y="522"/>
                  </a:lnTo>
                  <a:lnTo>
                    <a:pt x="1806" y="534"/>
                  </a:lnTo>
                  <a:lnTo>
                    <a:pt x="1806" y="558"/>
                  </a:lnTo>
                  <a:lnTo>
                    <a:pt x="1788" y="558"/>
                  </a:lnTo>
                  <a:lnTo>
                    <a:pt x="1770" y="546"/>
                  </a:lnTo>
                  <a:lnTo>
                    <a:pt x="1758" y="540"/>
                  </a:lnTo>
                  <a:lnTo>
                    <a:pt x="1740" y="540"/>
                  </a:lnTo>
                  <a:lnTo>
                    <a:pt x="1728" y="552"/>
                  </a:lnTo>
                  <a:lnTo>
                    <a:pt x="1716" y="558"/>
                  </a:lnTo>
                  <a:lnTo>
                    <a:pt x="1692" y="582"/>
                  </a:lnTo>
                  <a:lnTo>
                    <a:pt x="1656" y="582"/>
                  </a:lnTo>
                  <a:lnTo>
                    <a:pt x="1656" y="588"/>
                  </a:lnTo>
                  <a:lnTo>
                    <a:pt x="1662" y="594"/>
                  </a:lnTo>
                  <a:lnTo>
                    <a:pt x="1662" y="618"/>
                  </a:lnTo>
                  <a:lnTo>
                    <a:pt x="1656" y="624"/>
                  </a:lnTo>
                  <a:lnTo>
                    <a:pt x="1626" y="624"/>
                  </a:lnTo>
                  <a:lnTo>
                    <a:pt x="1632" y="636"/>
                  </a:lnTo>
                  <a:lnTo>
                    <a:pt x="1632" y="654"/>
                  </a:lnTo>
                  <a:lnTo>
                    <a:pt x="1620" y="666"/>
                  </a:lnTo>
                  <a:lnTo>
                    <a:pt x="1566" y="666"/>
                  </a:lnTo>
                  <a:lnTo>
                    <a:pt x="1566" y="684"/>
                  </a:lnTo>
                  <a:lnTo>
                    <a:pt x="1572" y="690"/>
                  </a:lnTo>
                  <a:lnTo>
                    <a:pt x="1596" y="690"/>
                  </a:lnTo>
                  <a:lnTo>
                    <a:pt x="1596" y="714"/>
                  </a:lnTo>
                  <a:lnTo>
                    <a:pt x="1608" y="726"/>
                  </a:lnTo>
                  <a:lnTo>
                    <a:pt x="1608" y="732"/>
                  </a:lnTo>
                  <a:lnTo>
                    <a:pt x="1584" y="744"/>
                  </a:lnTo>
                  <a:lnTo>
                    <a:pt x="1572" y="744"/>
                  </a:lnTo>
                  <a:lnTo>
                    <a:pt x="1566" y="738"/>
                  </a:lnTo>
                  <a:lnTo>
                    <a:pt x="1554" y="738"/>
                  </a:lnTo>
                  <a:lnTo>
                    <a:pt x="1542" y="744"/>
                  </a:lnTo>
                  <a:lnTo>
                    <a:pt x="1512" y="744"/>
                  </a:lnTo>
                  <a:lnTo>
                    <a:pt x="1500" y="738"/>
                  </a:lnTo>
                  <a:lnTo>
                    <a:pt x="1482" y="738"/>
                  </a:lnTo>
                  <a:lnTo>
                    <a:pt x="1476" y="744"/>
                  </a:lnTo>
                  <a:lnTo>
                    <a:pt x="1464" y="750"/>
                  </a:lnTo>
                  <a:lnTo>
                    <a:pt x="1440" y="750"/>
                  </a:lnTo>
                  <a:lnTo>
                    <a:pt x="1428" y="738"/>
                  </a:lnTo>
                  <a:lnTo>
                    <a:pt x="1428" y="732"/>
                  </a:lnTo>
                  <a:lnTo>
                    <a:pt x="1428" y="738"/>
                  </a:lnTo>
                  <a:lnTo>
                    <a:pt x="1416" y="738"/>
                  </a:lnTo>
                  <a:lnTo>
                    <a:pt x="1392" y="726"/>
                  </a:lnTo>
                  <a:lnTo>
                    <a:pt x="1374" y="708"/>
                  </a:lnTo>
                  <a:lnTo>
                    <a:pt x="1374" y="696"/>
                  </a:lnTo>
                  <a:lnTo>
                    <a:pt x="1380" y="696"/>
                  </a:lnTo>
                  <a:lnTo>
                    <a:pt x="1374" y="696"/>
                  </a:lnTo>
                  <a:lnTo>
                    <a:pt x="1368" y="690"/>
                  </a:lnTo>
                  <a:lnTo>
                    <a:pt x="1368" y="642"/>
                  </a:lnTo>
                  <a:lnTo>
                    <a:pt x="1362" y="636"/>
                  </a:lnTo>
                  <a:lnTo>
                    <a:pt x="1350" y="630"/>
                  </a:lnTo>
                  <a:lnTo>
                    <a:pt x="1338" y="630"/>
                  </a:lnTo>
                  <a:lnTo>
                    <a:pt x="1326" y="642"/>
                  </a:lnTo>
                  <a:lnTo>
                    <a:pt x="1314" y="648"/>
                  </a:lnTo>
                  <a:lnTo>
                    <a:pt x="1326" y="666"/>
                  </a:lnTo>
                  <a:lnTo>
                    <a:pt x="1326" y="714"/>
                  </a:lnTo>
                  <a:lnTo>
                    <a:pt x="1338" y="738"/>
                  </a:lnTo>
                  <a:lnTo>
                    <a:pt x="1338" y="774"/>
                  </a:lnTo>
                  <a:lnTo>
                    <a:pt x="1272" y="774"/>
                  </a:lnTo>
                  <a:lnTo>
                    <a:pt x="1272" y="762"/>
                  </a:lnTo>
                  <a:lnTo>
                    <a:pt x="1266" y="756"/>
                  </a:lnTo>
                  <a:lnTo>
                    <a:pt x="1260" y="756"/>
                  </a:lnTo>
                  <a:lnTo>
                    <a:pt x="1248" y="762"/>
                  </a:lnTo>
                  <a:lnTo>
                    <a:pt x="1242" y="774"/>
                  </a:lnTo>
                  <a:lnTo>
                    <a:pt x="1236" y="762"/>
                  </a:lnTo>
                  <a:lnTo>
                    <a:pt x="1224" y="756"/>
                  </a:lnTo>
                  <a:lnTo>
                    <a:pt x="1206" y="750"/>
                  </a:lnTo>
                  <a:lnTo>
                    <a:pt x="1188" y="750"/>
                  </a:lnTo>
                  <a:lnTo>
                    <a:pt x="1182" y="756"/>
                  </a:lnTo>
                  <a:lnTo>
                    <a:pt x="1152" y="738"/>
                  </a:lnTo>
                  <a:lnTo>
                    <a:pt x="1134" y="750"/>
                  </a:lnTo>
                  <a:lnTo>
                    <a:pt x="1080" y="696"/>
                  </a:lnTo>
                  <a:lnTo>
                    <a:pt x="1056" y="696"/>
                  </a:lnTo>
                  <a:lnTo>
                    <a:pt x="1056" y="690"/>
                  </a:lnTo>
                  <a:lnTo>
                    <a:pt x="1044" y="678"/>
                  </a:lnTo>
                  <a:lnTo>
                    <a:pt x="1038" y="678"/>
                  </a:lnTo>
                  <a:lnTo>
                    <a:pt x="1032" y="684"/>
                  </a:lnTo>
                  <a:lnTo>
                    <a:pt x="1032" y="702"/>
                  </a:lnTo>
                  <a:lnTo>
                    <a:pt x="1032" y="696"/>
                  </a:lnTo>
                  <a:lnTo>
                    <a:pt x="1026" y="690"/>
                  </a:lnTo>
                  <a:lnTo>
                    <a:pt x="1008" y="690"/>
                  </a:lnTo>
                  <a:lnTo>
                    <a:pt x="996" y="702"/>
                  </a:lnTo>
                  <a:lnTo>
                    <a:pt x="990" y="690"/>
                  </a:lnTo>
                  <a:lnTo>
                    <a:pt x="984" y="684"/>
                  </a:lnTo>
                  <a:lnTo>
                    <a:pt x="960" y="684"/>
                  </a:lnTo>
                  <a:lnTo>
                    <a:pt x="954" y="678"/>
                  </a:lnTo>
                  <a:lnTo>
                    <a:pt x="954" y="666"/>
                  </a:lnTo>
                  <a:lnTo>
                    <a:pt x="942" y="666"/>
                  </a:lnTo>
                  <a:lnTo>
                    <a:pt x="936" y="672"/>
                  </a:lnTo>
                  <a:lnTo>
                    <a:pt x="918" y="672"/>
                  </a:lnTo>
                  <a:lnTo>
                    <a:pt x="912" y="666"/>
                  </a:lnTo>
                  <a:lnTo>
                    <a:pt x="906" y="654"/>
                  </a:lnTo>
                  <a:lnTo>
                    <a:pt x="900" y="648"/>
                  </a:lnTo>
                  <a:lnTo>
                    <a:pt x="888" y="648"/>
                  </a:lnTo>
                  <a:lnTo>
                    <a:pt x="846" y="630"/>
                  </a:lnTo>
                  <a:lnTo>
                    <a:pt x="834" y="612"/>
                  </a:lnTo>
                  <a:lnTo>
                    <a:pt x="810" y="612"/>
                  </a:lnTo>
                  <a:lnTo>
                    <a:pt x="792" y="588"/>
                  </a:lnTo>
                  <a:lnTo>
                    <a:pt x="780" y="594"/>
                  </a:lnTo>
                  <a:lnTo>
                    <a:pt x="750" y="564"/>
                  </a:lnTo>
                  <a:lnTo>
                    <a:pt x="750" y="552"/>
                  </a:lnTo>
                  <a:lnTo>
                    <a:pt x="762" y="540"/>
                  </a:lnTo>
                  <a:lnTo>
                    <a:pt x="768" y="540"/>
                  </a:lnTo>
                  <a:lnTo>
                    <a:pt x="756" y="528"/>
                  </a:lnTo>
                  <a:lnTo>
                    <a:pt x="756" y="522"/>
                  </a:lnTo>
                  <a:lnTo>
                    <a:pt x="762" y="516"/>
                  </a:lnTo>
                  <a:lnTo>
                    <a:pt x="756" y="504"/>
                  </a:lnTo>
                  <a:lnTo>
                    <a:pt x="780" y="480"/>
                  </a:lnTo>
                  <a:lnTo>
                    <a:pt x="786" y="456"/>
                  </a:lnTo>
                  <a:lnTo>
                    <a:pt x="762" y="438"/>
                  </a:lnTo>
                  <a:lnTo>
                    <a:pt x="750" y="438"/>
                  </a:lnTo>
                  <a:lnTo>
                    <a:pt x="738" y="432"/>
                  </a:lnTo>
                  <a:lnTo>
                    <a:pt x="738" y="414"/>
                  </a:lnTo>
                  <a:lnTo>
                    <a:pt x="720" y="420"/>
                  </a:lnTo>
                  <a:lnTo>
                    <a:pt x="702" y="402"/>
                  </a:lnTo>
                  <a:lnTo>
                    <a:pt x="696" y="402"/>
                  </a:lnTo>
                  <a:lnTo>
                    <a:pt x="690" y="396"/>
                  </a:lnTo>
                  <a:lnTo>
                    <a:pt x="678" y="396"/>
                  </a:lnTo>
                  <a:lnTo>
                    <a:pt x="666" y="390"/>
                  </a:lnTo>
                  <a:lnTo>
                    <a:pt x="654" y="378"/>
                  </a:lnTo>
                  <a:lnTo>
                    <a:pt x="648" y="366"/>
                  </a:lnTo>
                  <a:lnTo>
                    <a:pt x="618" y="366"/>
                  </a:lnTo>
                  <a:lnTo>
                    <a:pt x="612" y="360"/>
                  </a:lnTo>
                  <a:lnTo>
                    <a:pt x="612" y="342"/>
                  </a:lnTo>
                  <a:lnTo>
                    <a:pt x="618" y="336"/>
                  </a:lnTo>
                  <a:lnTo>
                    <a:pt x="618" y="324"/>
                  </a:lnTo>
                  <a:lnTo>
                    <a:pt x="612" y="324"/>
                  </a:lnTo>
                  <a:lnTo>
                    <a:pt x="600" y="312"/>
                  </a:lnTo>
                  <a:lnTo>
                    <a:pt x="594" y="300"/>
                  </a:lnTo>
                  <a:lnTo>
                    <a:pt x="588" y="294"/>
                  </a:lnTo>
                  <a:lnTo>
                    <a:pt x="588" y="276"/>
                  </a:lnTo>
                  <a:lnTo>
                    <a:pt x="594" y="276"/>
                  </a:lnTo>
                  <a:lnTo>
                    <a:pt x="600" y="270"/>
                  </a:lnTo>
                  <a:lnTo>
                    <a:pt x="612" y="270"/>
                  </a:lnTo>
                  <a:lnTo>
                    <a:pt x="612" y="288"/>
                  </a:lnTo>
                  <a:lnTo>
                    <a:pt x="624" y="300"/>
                  </a:lnTo>
                  <a:lnTo>
                    <a:pt x="636" y="282"/>
                  </a:lnTo>
                  <a:lnTo>
                    <a:pt x="642" y="282"/>
                  </a:lnTo>
                  <a:lnTo>
                    <a:pt x="648" y="276"/>
                  </a:lnTo>
                  <a:lnTo>
                    <a:pt x="660" y="270"/>
                  </a:lnTo>
                  <a:lnTo>
                    <a:pt x="660" y="258"/>
                  </a:lnTo>
                  <a:lnTo>
                    <a:pt x="642" y="240"/>
                  </a:lnTo>
                  <a:lnTo>
                    <a:pt x="636" y="228"/>
                  </a:lnTo>
                  <a:lnTo>
                    <a:pt x="630" y="222"/>
                  </a:lnTo>
                  <a:lnTo>
                    <a:pt x="618" y="222"/>
                  </a:lnTo>
                  <a:lnTo>
                    <a:pt x="594" y="210"/>
                  </a:lnTo>
                  <a:lnTo>
                    <a:pt x="594" y="186"/>
                  </a:lnTo>
                  <a:lnTo>
                    <a:pt x="612" y="180"/>
                  </a:lnTo>
                  <a:lnTo>
                    <a:pt x="594" y="156"/>
                  </a:lnTo>
                  <a:lnTo>
                    <a:pt x="624" y="156"/>
                  </a:lnTo>
                  <a:lnTo>
                    <a:pt x="636" y="150"/>
                  </a:lnTo>
                  <a:lnTo>
                    <a:pt x="642" y="138"/>
                  </a:lnTo>
                  <a:lnTo>
                    <a:pt x="642" y="114"/>
                  </a:lnTo>
                  <a:lnTo>
                    <a:pt x="636" y="108"/>
                  </a:lnTo>
                  <a:lnTo>
                    <a:pt x="636" y="102"/>
                  </a:lnTo>
                  <a:lnTo>
                    <a:pt x="654" y="102"/>
                  </a:lnTo>
                  <a:lnTo>
                    <a:pt x="660" y="96"/>
                  </a:lnTo>
                  <a:lnTo>
                    <a:pt x="660" y="36"/>
                  </a:lnTo>
                  <a:lnTo>
                    <a:pt x="618" y="36"/>
                  </a:lnTo>
                  <a:lnTo>
                    <a:pt x="594" y="12"/>
                  </a:lnTo>
                  <a:lnTo>
                    <a:pt x="576" y="0"/>
                  </a:lnTo>
                  <a:lnTo>
                    <a:pt x="564" y="0"/>
                  </a:lnTo>
                  <a:lnTo>
                    <a:pt x="540" y="12"/>
                  </a:lnTo>
                  <a:lnTo>
                    <a:pt x="522" y="18"/>
                  </a:lnTo>
                  <a:lnTo>
                    <a:pt x="516" y="30"/>
                  </a:lnTo>
                  <a:lnTo>
                    <a:pt x="504" y="36"/>
                  </a:lnTo>
                  <a:lnTo>
                    <a:pt x="480" y="36"/>
                  </a:lnTo>
                  <a:lnTo>
                    <a:pt x="456" y="72"/>
                  </a:lnTo>
                  <a:lnTo>
                    <a:pt x="432" y="78"/>
                  </a:lnTo>
                  <a:lnTo>
                    <a:pt x="432" y="96"/>
                  </a:lnTo>
                  <a:lnTo>
                    <a:pt x="408" y="96"/>
                  </a:lnTo>
                  <a:lnTo>
                    <a:pt x="402" y="102"/>
                  </a:lnTo>
                  <a:lnTo>
                    <a:pt x="396" y="96"/>
                  </a:lnTo>
                  <a:lnTo>
                    <a:pt x="390" y="102"/>
                  </a:lnTo>
                  <a:lnTo>
                    <a:pt x="378" y="108"/>
                  </a:lnTo>
                  <a:lnTo>
                    <a:pt x="372" y="114"/>
                  </a:lnTo>
                  <a:lnTo>
                    <a:pt x="360" y="120"/>
                  </a:lnTo>
                  <a:lnTo>
                    <a:pt x="348" y="120"/>
                  </a:lnTo>
                  <a:lnTo>
                    <a:pt x="348" y="108"/>
                  </a:lnTo>
                  <a:lnTo>
                    <a:pt x="342" y="102"/>
                  </a:lnTo>
                  <a:lnTo>
                    <a:pt x="324" y="102"/>
                  </a:lnTo>
                  <a:lnTo>
                    <a:pt x="306" y="96"/>
                  </a:lnTo>
                  <a:lnTo>
                    <a:pt x="264" y="96"/>
                  </a:lnTo>
                  <a:lnTo>
                    <a:pt x="240" y="108"/>
                  </a:lnTo>
                  <a:lnTo>
                    <a:pt x="234" y="120"/>
                  </a:lnTo>
                  <a:lnTo>
                    <a:pt x="234" y="126"/>
                  </a:lnTo>
                  <a:lnTo>
                    <a:pt x="258" y="144"/>
                  </a:lnTo>
                  <a:lnTo>
                    <a:pt x="252" y="156"/>
                  </a:lnTo>
                  <a:lnTo>
                    <a:pt x="282" y="162"/>
                  </a:lnTo>
                  <a:lnTo>
                    <a:pt x="276" y="168"/>
                  </a:lnTo>
                  <a:lnTo>
                    <a:pt x="270" y="180"/>
                  </a:lnTo>
                  <a:lnTo>
                    <a:pt x="264" y="186"/>
                  </a:lnTo>
                  <a:lnTo>
                    <a:pt x="264" y="192"/>
                  </a:lnTo>
                  <a:lnTo>
                    <a:pt x="276" y="204"/>
                  </a:lnTo>
                  <a:lnTo>
                    <a:pt x="282" y="204"/>
                  </a:lnTo>
                  <a:lnTo>
                    <a:pt x="282" y="210"/>
                  </a:lnTo>
                  <a:lnTo>
                    <a:pt x="276" y="222"/>
                  </a:lnTo>
                  <a:lnTo>
                    <a:pt x="276" y="234"/>
                  </a:lnTo>
                  <a:lnTo>
                    <a:pt x="294" y="234"/>
                  </a:lnTo>
                  <a:lnTo>
                    <a:pt x="306" y="252"/>
                  </a:lnTo>
                  <a:lnTo>
                    <a:pt x="324" y="252"/>
                  </a:lnTo>
                  <a:lnTo>
                    <a:pt x="330" y="288"/>
                  </a:lnTo>
                  <a:lnTo>
                    <a:pt x="366" y="288"/>
                  </a:lnTo>
                  <a:lnTo>
                    <a:pt x="378" y="294"/>
                  </a:lnTo>
                  <a:lnTo>
                    <a:pt x="384" y="300"/>
                  </a:lnTo>
                  <a:lnTo>
                    <a:pt x="384" y="306"/>
                  </a:lnTo>
                  <a:lnTo>
                    <a:pt x="378" y="312"/>
                  </a:lnTo>
                  <a:lnTo>
                    <a:pt x="354" y="324"/>
                  </a:lnTo>
                  <a:lnTo>
                    <a:pt x="342" y="324"/>
                  </a:lnTo>
                  <a:lnTo>
                    <a:pt x="336" y="330"/>
                  </a:lnTo>
                  <a:lnTo>
                    <a:pt x="336" y="366"/>
                  </a:lnTo>
                  <a:lnTo>
                    <a:pt x="342" y="378"/>
                  </a:lnTo>
                  <a:lnTo>
                    <a:pt x="354" y="390"/>
                  </a:lnTo>
                  <a:lnTo>
                    <a:pt x="354" y="396"/>
                  </a:lnTo>
                  <a:lnTo>
                    <a:pt x="324" y="414"/>
                  </a:lnTo>
                  <a:lnTo>
                    <a:pt x="300" y="450"/>
                  </a:lnTo>
                  <a:lnTo>
                    <a:pt x="318" y="474"/>
                  </a:lnTo>
                  <a:lnTo>
                    <a:pt x="306" y="474"/>
                  </a:lnTo>
                  <a:lnTo>
                    <a:pt x="300" y="480"/>
                  </a:lnTo>
                  <a:lnTo>
                    <a:pt x="288" y="486"/>
                  </a:lnTo>
                  <a:lnTo>
                    <a:pt x="282" y="492"/>
                  </a:lnTo>
                  <a:lnTo>
                    <a:pt x="282" y="504"/>
                  </a:lnTo>
                  <a:lnTo>
                    <a:pt x="276" y="522"/>
                  </a:lnTo>
                  <a:lnTo>
                    <a:pt x="276" y="534"/>
                  </a:lnTo>
                  <a:lnTo>
                    <a:pt x="270" y="552"/>
                  </a:lnTo>
                  <a:lnTo>
                    <a:pt x="258" y="564"/>
                  </a:lnTo>
                  <a:lnTo>
                    <a:pt x="234" y="576"/>
                  </a:lnTo>
                  <a:lnTo>
                    <a:pt x="228" y="582"/>
                  </a:lnTo>
                  <a:lnTo>
                    <a:pt x="228" y="588"/>
                  </a:lnTo>
                  <a:lnTo>
                    <a:pt x="222" y="594"/>
                  </a:lnTo>
                  <a:lnTo>
                    <a:pt x="222" y="612"/>
                  </a:lnTo>
                  <a:lnTo>
                    <a:pt x="204" y="624"/>
                  </a:lnTo>
                  <a:lnTo>
                    <a:pt x="204" y="630"/>
                  </a:lnTo>
                  <a:lnTo>
                    <a:pt x="198" y="636"/>
                  </a:lnTo>
                  <a:lnTo>
                    <a:pt x="192" y="648"/>
                  </a:lnTo>
                  <a:lnTo>
                    <a:pt x="186" y="654"/>
                  </a:lnTo>
                  <a:lnTo>
                    <a:pt x="168" y="654"/>
                  </a:lnTo>
                  <a:lnTo>
                    <a:pt x="162" y="648"/>
                  </a:lnTo>
                  <a:lnTo>
                    <a:pt x="156" y="654"/>
                  </a:lnTo>
                  <a:lnTo>
                    <a:pt x="132" y="666"/>
                  </a:lnTo>
                  <a:lnTo>
                    <a:pt x="126" y="666"/>
                  </a:lnTo>
                  <a:lnTo>
                    <a:pt x="120" y="660"/>
                  </a:lnTo>
                  <a:lnTo>
                    <a:pt x="120" y="648"/>
                  </a:lnTo>
                  <a:lnTo>
                    <a:pt x="114" y="642"/>
                  </a:lnTo>
                  <a:lnTo>
                    <a:pt x="108" y="642"/>
                  </a:lnTo>
                  <a:lnTo>
                    <a:pt x="96" y="648"/>
                  </a:lnTo>
                  <a:lnTo>
                    <a:pt x="84" y="660"/>
                  </a:lnTo>
                  <a:lnTo>
                    <a:pt x="84" y="666"/>
                  </a:lnTo>
                  <a:lnTo>
                    <a:pt x="78" y="678"/>
                  </a:lnTo>
                  <a:lnTo>
                    <a:pt x="72" y="684"/>
                  </a:lnTo>
                  <a:lnTo>
                    <a:pt x="66" y="696"/>
                  </a:lnTo>
                  <a:lnTo>
                    <a:pt x="54" y="708"/>
                  </a:lnTo>
                  <a:lnTo>
                    <a:pt x="48" y="720"/>
                  </a:lnTo>
                  <a:lnTo>
                    <a:pt x="48" y="744"/>
                  </a:lnTo>
                  <a:lnTo>
                    <a:pt x="54" y="750"/>
                  </a:lnTo>
                  <a:lnTo>
                    <a:pt x="66" y="756"/>
                  </a:lnTo>
                  <a:lnTo>
                    <a:pt x="72" y="756"/>
                  </a:lnTo>
                  <a:lnTo>
                    <a:pt x="102" y="750"/>
                  </a:lnTo>
                  <a:lnTo>
                    <a:pt x="102" y="768"/>
                  </a:lnTo>
                  <a:lnTo>
                    <a:pt x="96" y="798"/>
                  </a:lnTo>
                  <a:lnTo>
                    <a:pt x="102" y="804"/>
                  </a:lnTo>
                  <a:lnTo>
                    <a:pt x="108" y="816"/>
                  </a:lnTo>
                  <a:lnTo>
                    <a:pt x="120" y="828"/>
                  </a:lnTo>
                  <a:lnTo>
                    <a:pt x="144" y="828"/>
                  </a:lnTo>
                  <a:lnTo>
                    <a:pt x="144" y="852"/>
                  </a:lnTo>
                  <a:lnTo>
                    <a:pt x="168" y="894"/>
                  </a:lnTo>
                  <a:lnTo>
                    <a:pt x="174" y="906"/>
                  </a:lnTo>
                  <a:lnTo>
                    <a:pt x="180" y="912"/>
                  </a:lnTo>
                  <a:lnTo>
                    <a:pt x="180" y="936"/>
                  </a:lnTo>
                  <a:lnTo>
                    <a:pt x="168" y="942"/>
                  </a:lnTo>
                  <a:lnTo>
                    <a:pt x="162" y="948"/>
                  </a:lnTo>
                  <a:lnTo>
                    <a:pt x="144" y="948"/>
                  </a:lnTo>
                  <a:lnTo>
                    <a:pt x="138" y="942"/>
                  </a:lnTo>
                  <a:lnTo>
                    <a:pt x="138" y="930"/>
                  </a:lnTo>
                  <a:lnTo>
                    <a:pt x="132" y="930"/>
                  </a:lnTo>
                  <a:lnTo>
                    <a:pt x="120" y="936"/>
                  </a:lnTo>
                  <a:lnTo>
                    <a:pt x="108" y="948"/>
                  </a:lnTo>
                  <a:lnTo>
                    <a:pt x="84" y="948"/>
                  </a:lnTo>
                  <a:lnTo>
                    <a:pt x="78" y="942"/>
                  </a:lnTo>
                  <a:lnTo>
                    <a:pt x="78" y="936"/>
                  </a:lnTo>
                  <a:lnTo>
                    <a:pt x="54" y="948"/>
                  </a:lnTo>
                  <a:lnTo>
                    <a:pt x="48" y="942"/>
                  </a:lnTo>
                  <a:lnTo>
                    <a:pt x="36" y="936"/>
                  </a:lnTo>
                  <a:lnTo>
                    <a:pt x="24" y="936"/>
                  </a:lnTo>
                  <a:lnTo>
                    <a:pt x="12" y="948"/>
                  </a:lnTo>
                  <a:lnTo>
                    <a:pt x="12" y="960"/>
                  </a:lnTo>
                  <a:lnTo>
                    <a:pt x="18" y="966"/>
                  </a:lnTo>
                  <a:lnTo>
                    <a:pt x="0" y="972"/>
                  </a:lnTo>
                  <a:lnTo>
                    <a:pt x="36" y="972"/>
                  </a:lnTo>
                  <a:lnTo>
                    <a:pt x="30" y="984"/>
                  </a:lnTo>
                  <a:lnTo>
                    <a:pt x="30" y="1014"/>
                  </a:lnTo>
                  <a:lnTo>
                    <a:pt x="36" y="1026"/>
                  </a:lnTo>
                  <a:lnTo>
                    <a:pt x="48" y="1032"/>
                  </a:lnTo>
                  <a:lnTo>
                    <a:pt x="66" y="1038"/>
                  </a:lnTo>
                  <a:lnTo>
                    <a:pt x="120" y="1038"/>
                  </a:lnTo>
                  <a:lnTo>
                    <a:pt x="132" y="1032"/>
                  </a:lnTo>
                  <a:lnTo>
                    <a:pt x="150" y="1014"/>
                  </a:lnTo>
                  <a:lnTo>
                    <a:pt x="162" y="1008"/>
                  </a:lnTo>
                  <a:lnTo>
                    <a:pt x="168" y="1020"/>
                  </a:lnTo>
                  <a:lnTo>
                    <a:pt x="168" y="1026"/>
                  </a:lnTo>
                  <a:lnTo>
                    <a:pt x="162" y="1038"/>
                  </a:lnTo>
                  <a:lnTo>
                    <a:pt x="144" y="1056"/>
                  </a:lnTo>
                  <a:lnTo>
                    <a:pt x="120" y="1068"/>
                  </a:lnTo>
                  <a:lnTo>
                    <a:pt x="114" y="1074"/>
                  </a:lnTo>
                  <a:lnTo>
                    <a:pt x="90" y="1074"/>
                  </a:lnTo>
                  <a:lnTo>
                    <a:pt x="78" y="1080"/>
                  </a:lnTo>
                  <a:lnTo>
                    <a:pt x="60" y="1086"/>
                  </a:lnTo>
                  <a:lnTo>
                    <a:pt x="48" y="1092"/>
                  </a:lnTo>
                  <a:lnTo>
                    <a:pt x="42" y="1098"/>
                  </a:lnTo>
                  <a:lnTo>
                    <a:pt x="54" y="1122"/>
                  </a:lnTo>
                  <a:lnTo>
                    <a:pt x="66" y="1128"/>
                  </a:lnTo>
                  <a:lnTo>
                    <a:pt x="78" y="1140"/>
                  </a:lnTo>
                  <a:lnTo>
                    <a:pt x="96" y="1152"/>
                  </a:lnTo>
                  <a:lnTo>
                    <a:pt x="108" y="1164"/>
                  </a:lnTo>
                  <a:lnTo>
                    <a:pt x="132" y="1182"/>
                  </a:lnTo>
                  <a:lnTo>
                    <a:pt x="162" y="1206"/>
                  </a:lnTo>
                  <a:lnTo>
                    <a:pt x="204" y="1224"/>
                  </a:lnTo>
                  <a:lnTo>
                    <a:pt x="240" y="1218"/>
                  </a:lnTo>
                  <a:lnTo>
                    <a:pt x="270" y="1200"/>
                  </a:lnTo>
                  <a:lnTo>
                    <a:pt x="294" y="1176"/>
                  </a:lnTo>
                  <a:lnTo>
                    <a:pt x="300" y="1158"/>
                  </a:lnTo>
                  <a:lnTo>
                    <a:pt x="300" y="1128"/>
                  </a:lnTo>
                  <a:lnTo>
                    <a:pt x="306" y="1116"/>
                  </a:lnTo>
                  <a:lnTo>
                    <a:pt x="318" y="1104"/>
                  </a:lnTo>
                  <a:lnTo>
                    <a:pt x="324" y="1092"/>
                  </a:lnTo>
                  <a:lnTo>
                    <a:pt x="330" y="1086"/>
                  </a:lnTo>
                  <a:lnTo>
                    <a:pt x="342" y="1086"/>
                  </a:lnTo>
                  <a:lnTo>
                    <a:pt x="348" y="1080"/>
                  </a:lnTo>
                  <a:lnTo>
                    <a:pt x="354" y="1080"/>
                  </a:lnTo>
                  <a:lnTo>
                    <a:pt x="360" y="1086"/>
                  </a:lnTo>
                  <a:lnTo>
                    <a:pt x="360" y="1098"/>
                  </a:lnTo>
                  <a:lnTo>
                    <a:pt x="348" y="1110"/>
                  </a:lnTo>
                  <a:lnTo>
                    <a:pt x="336" y="1128"/>
                  </a:lnTo>
                  <a:lnTo>
                    <a:pt x="324" y="1140"/>
                  </a:lnTo>
                  <a:lnTo>
                    <a:pt x="318" y="1152"/>
                  </a:lnTo>
                  <a:lnTo>
                    <a:pt x="318" y="1164"/>
                  </a:lnTo>
                  <a:lnTo>
                    <a:pt x="324" y="1176"/>
                  </a:lnTo>
                  <a:lnTo>
                    <a:pt x="336" y="1182"/>
                  </a:lnTo>
                  <a:lnTo>
                    <a:pt x="342" y="1182"/>
                  </a:lnTo>
                  <a:lnTo>
                    <a:pt x="354" y="1194"/>
                  </a:lnTo>
                  <a:lnTo>
                    <a:pt x="354" y="1206"/>
                  </a:lnTo>
                  <a:lnTo>
                    <a:pt x="348" y="1242"/>
                  </a:lnTo>
                  <a:lnTo>
                    <a:pt x="342" y="1284"/>
                  </a:lnTo>
                  <a:lnTo>
                    <a:pt x="336" y="1338"/>
                  </a:lnTo>
                  <a:lnTo>
                    <a:pt x="342" y="1398"/>
                  </a:lnTo>
                  <a:lnTo>
                    <a:pt x="354" y="1446"/>
                  </a:lnTo>
                  <a:lnTo>
                    <a:pt x="384" y="1536"/>
                  </a:lnTo>
                  <a:lnTo>
                    <a:pt x="402" y="1554"/>
                  </a:lnTo>
                  <a:lnTo>
                    <a:pt x="402" y="1596"/>
                  </a:lnTo>
                  <a:lnTo>
                    <a:pt x="414" y="1620"/>
                  </a:lnTo>
                  <a:lnTo>
                    <a:pt x="426" y="1626"/>
                  </a:lnTo>
                  <a:lnTo>
                    <a:pt x="438" y="1626"/>
                  </a:lnTo>
                  <a:lnTo>
                    <a:pt x="444" y="1632"/>
                  </a:lnTo>
                  <a:lnTo>
                    <a:pt x="450" y="1632"/>
                  </a:lnTo>
                  <a:lnTo>
                    <a:pt x="450" y="1644"/>
                  </a:lnTo>
                  <a:lnTo>
                    <a:pt x="456" y="1656"/>
                  </a:lnTo>
                  <a:lnTo>
                    <a:pt x="456" y="1674"/>
                  </a:lnTo>
                  <a:lnTo>
                    <a:pt x="474" y="1710"/>
                  </a:lnTo>
                  <a:lnTo>
                    <a:pt x="498" y="1722"/>
                  </a:lnTo>
                  <a:lnTo>
                    <a:pt x="504" y="1728"/>
                  </a:lnTo>
                  <a:lnTo>
                    <a:pt x="510" y="1728"/>
                  </a:lnTo>
                  <a:lnTo>
                    <a:pt x="510" y="1746"/>
                  </a:lnTo>
                  <a:lnTo>
                    <a:pt x="516" y="1782"/>
                  </a:lnTo>
                  <a:lnTo>
                    <a:pt x="522" y="1830"/>
                  </a:lnTo>
                  <a:lnTo>
                    <a:pt x="534" y="1872"/>
                  </a:lnTo>
                  <a:lnTo>
                    <a:pt x="552" y="1908"/>
                  </a:lnTo>
                  <a:lnTo>
                    <a:pt x="576" y="1944"/>
                  </a:lnTo>
                  <a:lnTo>
                    <a:pt x="600" y="1974"/>
                  </a:lnTo>
                  <a:lnTo>
                    <a:pt x="612" y="1998"/>
                  </a:lnTo>
                  <a:lnTo>
                    <a:pt x="618" y="2016"/>
                  </a:lnTo>
                  <a:lnTo>
                    <a:pt x="618" y="2070"/>
                  </a:lnTo>
                  <a:lnTo>
                    <a:pt x="624" y="2094"/>
                  </a:lnTo>
                  <a:lnTo>
                    <a:pt x="642" y="2124"/>
                  </a:lnTo>
                  <a:lnTo>
                    <a:pt x="672" y="2166"/>
                  </a:lnTo>
                  <a:lnTo>
                    <a:pt x="696" y="2202"/>
                  </a:lnTo>
                  <a:lnTo>
                    <a:pt x="714" y="2232"/>
                  </a:lnTo>
                  <a:lnTo>
                    <a:pt x="720" y="2244"/>
                  </a:lnTo>
                  <a:lnTo>
                    <a:pt x="726" y="2244"/>
                  </a:lnTo>
                  <a:lnTo>
                    <a:pt x="732" y="2238"/>
                  </a:lnTo>
                  <a:lnTo>
                    <a:pt x="744" y="2238"/>
                  </a:lnTo>
                  <a:lnTo>
                    <a:pt x="768" y="2226"/>
                  </a:lnTo>
                  <a:lnTo>
                    <a:pt x="774" y="2220"/>
                  </a:lnTo>
                  <a:lnTo>
                    <a:pt x="780" y="2208"/>
                  </a:lnTo>
                  <a:lnTo>
                    <a:pt x="780" y="2172"/>
                  </a:lnTo>
                  <a:lnTo>
                    <a:pt x="786" y="2160"/>
                  </a:lnTo>
                  <a:lnTo>
                    <a:pt x="798" y="2154"/>
                  </a:lnTo>
                  <a:lnTo>
                    <a:pt x="804" y="2154"/>
                  </a:lnTo>
                  <a:lnTo>
                    <a:pt x="810" y="2160"/>
                  </a:lnTo>
                  <a:lnTo>
                    <a:pt x="828" y="2160"/>
                  </a:lnTo>
                  <a:lnTo>
                    <a:pt x="834" y="2154"/>
                  </a:lnTo>
                  <a:lnTo>
                    <a:pt x="846" y="2148"/>
                  </a:lnTo>
                  <a:lnTo>
                    <a:pt x="852" y="2142"/>
                  </a:lnTo>
                  <a:lnTo>
                    <a:pt x="864" y="2136"/>
                  </a:lnTo>
                  <a:lnTo>
                    <a:pt x="852" y="2136"/>
                  </a:lnTo>
                  <a:lnTo>
                    <a:pt x="846" y="2130"/>
                  </a:lnTo>
                  <a:lnTo>
                    <a:pt x="846" y="2118"/>
                  </a:lnTo>
                  <a:lnTo>
                    <a:pt x="852" y="2100"/>
                  </a:lnTo>
                  <a:lnTo>
                    <a:pt x="858" y="2088"/>
                  </a:lnTo>
                  <a:lnTo>
                    <a:pt x="906" y="2064"/>
                  </a:lnTo>
                  <a:lnTo>
                    <a:pt x="918" y="2052"/>
                  </a:lnTo>
                  <a:lnTo>
                    <a:pt x="918" y="2040"/>
                  </a:lnTo>
                  <a:lnTo>
                    <a:pt x="912" y="2028"/>
                  </a:lnTo>
                  <a:lnTo>
                    <a:pt x="912" y="2010"/>
                  </a:lnTo>
                  <a:lnTo>
                    <a:pt x="900" y="1974"/>
                  </a:lnTo>
                  <a:lnTo>
                    <a:pt x="900" y="1908"/>
                  </a:lnTo>
                  <a:lnTo>
                    <a:pt x="906" y="1890"/>
                  </a:lnTo>
                  <a:lnTo>
                    <a:pt x="906" y="1884"/>
                  </a:lnTo>
                  <a:lnTo>
                    <a:pt x="912" y="1878"/>
                  </a:lnTo>
                  <a:lnTo>
                    <a:pt x="912" y="1860"/>
                  </a:lnTo>
                  <a:lnTo>
                    <a:pt x="918" y="1842"/>
                  </a:lnTo>
                  <a:lnTo>
                    <a:pt x="918" y="1800"/>
                  </a:lnTo>
                  <a:lnTo>
                    <a:pt x="906" y="1776"/>
                  </a:lnTo>
                  <a:lnTo>
                    <a:pt x="888" y="1758"/>
                  </a:lnTo>
                  <a:lnTo>
                    <a:pt x="888" y="1728"/>
                  </a:lnTo>
                  <a:lnTo>
                    <a:pt x="894" y="1722"/>
                  </a:lnTo>
                  <a:lnTo>
                    <a:pt x="900" y="1710"/>
                  </a:lnTo>
                  <a:lnTo>
                    <a:pt x="900" y="1698"/>
                  </a:lnTo>
                  <a:lnTo>
                    <a:pt x="894" y="1686"/>
                  </a:lnTo>
                  <a:lnTo>
                    <a:pt x="894" y="1644"/>
                  </a:lnTo>
                  <a:lnTo>
                    <a:pt x="918" y="1632"/>
                  </a:lnTo>
                  <a:lnTo>
                    <a:pt x="924" y="1632"/>
                  </a:lnTo>
                  <a:lnTo>
                    <a:pt x="948" y="1620"/>
                  </a:lnTo>
                  <a:lnTo>
                    <a:pt x="948" y="1596"/>
                  </a:lnTo>
                  <a:lnTo>
                    <a:pt x="954" y="1584"/>
                  </a:lnTo>
                  <a:lnTo>
                    <a:pt x="960" y="1578"/>
                  </a:lnTo>
                  <a:lnTo>
                    <a:pt x="972" y="1572"/>
                  </a:lnTo>
                  <a:lnTo>
                    <a:pt x="990" y="1572"/>
                  </a:lnTo>
                  <a:lnTo>
                    <a:pt x="996" y="1560"/>
                  </a:lnTo>
                  <a:lnTo>
                    <a:pt x="1002" y="1566"/>
                  </a:lnTo>
                  <a:lnTo>
                    <a:pt x="1032" y="1566"/>
                  </a:lnTo>
                  <a:lnTo>
                    <a:pt x="1032" y="1548"/>
                  </a:lnTo>
                  <a:lnTo>
                    <a:pt x="1038" y="1530"/>
                  </a:lnTo>
                  <a:lnTo>
                    <a:pt x="1050" y="1518"/>
                  </a:lnTo>
                  <a:lnTo>
                    <a:pt x="1056" y="1500"/>
                  </a:lnTo>
                  <a:lnTo>
                    <a:pt x="1068" y="1488"/>
                  </a:lnTo>
                  <a:lnTo>
                    <a:pt x="1074" y="1476"/>
                  </a:lnTo>
                  <a:lnTo>
                    <a:pt x="1086" y="1470"/>
                  </a:lnTo>
                  <a:lnTo>
                    <a:pt x="1092" y="1464"/>
                  </a:lnTo>
                  <a:lnTo>
                    <a:pt x="1110" y="1458"/>
                  </a:lnTo>
                  <a:lnTo>
                    <a:pt x="1116" y="1452"/>
                  </a:lnTo>
                  <a:lnTo>
                    <a:pt x="1128" y="1446"/>
                  </a:lnTo>
                  <a:lnTo>
                    <a:pt x="1134" y="1428"/>
                  </a:lnTo>
                  <a:lnTo>
                    <a:pt x="1158" y="1380"/>
                  </a:lnTo>
                  <a:lnTo>
                    <a:pt x="1176" y="1362"/>
                  </a:lnTo>
                  <a:lnTo>
                    <a:pt x="1188" y="1356"/>
                  </a:lnTo>
                  <a:lnTo>
                    <a:pt x="1206" y="1344"/>
                  </a:lnTo>
                  <a:lnTo>
                    <a:pt x="1218" y="1338"/>
                  </a:lnTo>
                  <a:lnTo>
                    <a:pt x="1236" y="1320"/>
                  </a:lnTo>
                  <a:lnTo>
                    <a:pt x="1242" y="1320"/>
                  </a:lnTo>
                  <a:lnTo>
                    <a:pt x="1230" y="1290"/>
                  </a:lnTo>
                  <a:lnTo>
                    <a:pt x="1236" y="1284"/>
                  </a:lnTo>
                  <a:lnTo>
                    <a:pt x="1260" y="1314"/>
                  </a:lnTo>
                  <a:lnTo>
                    <a:pt x="1320" y="1254"/>
                  </a:lnTo>
                  <a:lnTo>
                    <a:pt x="1332" y="1230"/>
                  </a:lnTo>
                  <a:lnTo>
                    <a:pt x="1326" y="1224"/>
                  </a:lnTo>
                  <a:lnTo>
                    <a:pt x="1320" y="1212"/>
                  </a:lnTo>
                  <a:lnTo>
                    <a:pt x="1314" y="1206"/>
                  </a:lnTo>
                  <a:lnTo>
                    <a:pt x="1308" y="1194"/>
                  </a:lnTo>
                  <a:lnTo>
                    <a:pt x="1308" y="1182"/>
                  </a:lnTo>
                  <a:lnTo>
                    <a:pt x="1320" y="1176"/>
                  </a:lnTo>
                  <a:lnTo>
                    <a:pt x="1326" y="1170"/>
                  </a:lnTo>
                  <a:lnTo>
                    <a:pt x="1338" y="1170"/>
                  </a:lnTo>
                  <a:lnTo>
                    <a:pt x="1350" y="1164"/>
                  </a:lnTo>
                  <a:lnTo>
                    <a:pt x="1362" y="1152"/>
                  </a:lnTo>
                  <a:lnTo>
                    <a:pt x="1374" y="1134"/>
                  </a:lnTo>
                  <a:lnTo>
                    <a:pt x="1374" y="1110"/>
                  </a:lnTo>
                  <a:lnTo>
                    <a:pt x="1392" y="1116"/>
                  </a:lnTo>
                  <a:lnTo>
                    <a:pt x="1398" y="1146"/>
                  </a:lnTo>
                  <a:lnTo>
                    <a:pt x="1416" y="1110"/>
                  </a:lnTo>
                  <a:lnTo>
                    <a:pt x="1416" y="1128"/>
                  </a:lnTo>
                  <a:lnTo>
                    <a:pt x="1422" y="1140"/>
                  </a:lnTo>
                  <a:lnTo>
                    <a:pt x="1422" y="1158"/>
                  </a:lnTo>
                  <a:lnTo>
                    <a:pt x="1428" y="1170"/>
                  </a:lnTo>
                  <a:lnTo>
                    <a:pt x="1434" y="1176"/>
                  </a:lnTo>
                  <a:lnTo>
                    <a:pt x="1440" y="1176"/>
                  </a:lnTo>
                  <a:lnTo>
                    <a:pt x="1446" y="1170"/>
                  </a:lnTo>
                  <a:lnTo>
                    <a:pt x="1446" y="1158"/>
                  </a:lnTo>
                  <a:lnTo>
                    <a:pt x="1452" y="1152"/>
                  </a:lnTo>
                  <a:lnTo>
                    <a:pt x="1452" y="1140"/>
                  </a:lnTo>
                  <a:lnTo>
                    <a:pt x="1458" y="1110"/>
                  </a:lnTo>
                  <a:lnTo>
                    <a:pt x="1440" y="1068"/>
                  </a:lnTo>
                  <a:lnTo>
                    <a:pt x="1440" y="1038"/>
                  </a:lnTo>
                  <a:lnTo>
                    <a:pt x="1410" y="1014"/>
                  </a:lnTo>
                  <a:lnTo>
                    <a:pt x="1398" y="984"/>
                  </a:lnTo>
                  <a:lnTo>
                    <a:pt x="1404" y="972"/>
                  </a:lnTo>
                  <a:lnTo>
                    <a:pt x="1410" y="966"/>
                  </a:lnTo>
                  <a:lnTo>
                    <a:pt x="1416" y="948"/>
                  </a:lnTo>
                  <a:lnTo>
                    <a:pt x="1416" y="942"/>
                  </a:lnTo>
                  <a:lnTo>
                    <a:pt x="1410" y="936"/>
                  </a:lnTo>
                  <a:lnTo>
                    <a:pt x="1398" y="930"/>
                  </a:lnTo>
                  <a:lnTo>
                    <a:pt x="1380" y="930"/>
                  </a:lnTo>
                  <a:lnTo>
                    <a:pt x="1368" y="924"/>
                  </a:lnTo>
                  <a:lnTo>
                    <a:pt x="1356" y="912"/>
                  </a:lnTo>
                  <a:lnTo>
                    <a:pt x="1368" y="900"/>
                  </a:lnTo>
                  <a:lnTo>
                    <a:pt x="1374" y="900"/>
                  </a:lnTo>
                  <a:lnTo>
                    <a:pt x="1374" y="870"/>
                  </a:lnTo>
                  <a:lnTo>
                    <a:pt x="1410" y="870"/>
                  </a:lnTo>
                  <a:lnTo>
                    <a:pt x="1410" y="858"/>
                  </a:lnTo>
                  <a:lnTo>
                    <a:pt x="1380" y="840"/>
                  </a:lnTo>
                  <a:lnTo>
                    <a:pt x="1374" y="840"/>
                  </a:lnTo>
                  <a:lnTo>
                    <a:pt x="1362" y="828"/>
                  </a:lnTo>
                  <a:lnTo>
                    <a:pt x="1350" y="822"/>
                  </a:lnTo>
                  <a:lnTo>
                    <a:pt x="1344" y="810"/>
                  </a:lnTo>
                  <a:lnTo>
                    <a:pt x="1344" y="804"/>
                  </a:lnTo>
                  <a:lnTo>
                    <a:pt x="1350" y="792"/>
                  </a:lnTo>
                  <a:lnTo>
                    <a:pt x="1362" y="780"/>
                  </a:lnTo>
                  <a:lnTo>
                    <a:pt x="1350" y="762"/>
                  </a:lnTo>
                  <a:lnTo>
                    <a:pt x="1368" y="762"/>
                  </a:lnTo>
                  <a:lnTo>
                    <a:pt x="1392" y="774"/>
                  </a:lnTo>
                  <a:lnTo>
                    <a:pt x="1386" y="768"/>
                  </a:lnTo>
                  <a:lnTo>
                    <a:pt x="1404" y="762"/>
                  </a:lnTo>
                  <a:lnTo>
                    <a:pt x="1410" y="774"/>
                  </a:lnTo>
                  <a:lnTo>
                    <a:pt x="1410" y="780"/>
                  </a:lnTo>
                  <a:lnTo>
                    <a:pt x="1416" y="792"/>
                  </a:lnTo>
                  <a:lnTo>
                    <a:pt x="1422" y="798"/>
                  </a:lnTo>
                  <a:lnTo>
                    <a:pt x="1434" y="798"/>
                  </a:lnTo>
                  <a:lnTo>
                    <a:pt x="1440" y="804"/>
                  </a:lnTo>
                  <a:lnTo>
                    <a:pt x="1446" y="786"/>
                  </a:lnTo>
                  <a:lnTo>
                    <a:pt x="1452" y="792"/>
                  </a:lnTo>
                  <a:lnTo>
                    <a:pt x="1458" y="792"/>
                  </a:lnTo>
                  <a:lnTo>
                    <a:pt x="1464" y="798"/>
                  </a:lnTo>
                  <a:lnTo>
                    <a:pt x="1464" y="828"/>
                  </a:lnTo>
                  <a:lnTo>
                    <a:pt x="1470" y="828"/>
                  </a:lnTo>
                  <a:lnTo>
                    <a:pt x="1470" y="864"/>
                  </a:lnTo>
                  <a:lnTo>
                    <a:pt x="1476" y="864"/>
                  </a:lnTo>
                  <a:lnTo>
                    <a:pt x="1482" y="870"/>
                  </a:lnTo>
                  <a:lnTo>
                    <a:pt x="1542" y="870"/>
                  </a:lnTo>
                  <a:lnTo>
                    <a:pt x="1554" y="876"/>
                  </a:lnTo>
                  <a:lnTo>
                    <a:pt x="1572" y="876"/>
                  </a:lnTo>
                  <a:lnTo>
                    <a:pt x="1620" y="864"/>
                  </a:lnTo>
                  <a:lnTo>
                    <a:pt x="1626" y="864"/>
                  </a:lnTo>
                  <a:lnTo>
                    <a:pt x="1650" y="888"/>
                  </a:lnTo>
                  <a:lnTo>
                    <a:pt x="1650" y="894"/>
                  </a:lnTo>
                  <a:lnTo>
                    <a:pt x="1644" y="900"/>
                  </a:lnTo>
                  <a:lnTo>
                    <a:pt x="1638" y="900"/>
                  </a:lnTo>
                  <a:lnTo>
                    <a:pt x="1638" y="912"/>
                  </a:lnTo>
                  <a:lnTo>
                    <a:pt x="1632" y="930"/>
                  </a:lnTo>
                  <a:lnTo>
                    <a:pt x="1626" y="942"/>
                  </a:lnTo>
                  <a:lnTo>
                    <a:pt x="1620" y="948"/>
                  </a:lnTo>
                  <a:lnTo>
                    <a:pt x="1614" y="948"/>
                  </a:lnTo>
                  <a:lnTo>
                    <a:pt x="1602" y="954"/>
                  </a:lnTo>
                  <a:lnTo>
                    <a:pt x="1596" y="954"/>
                  </a:lnTo>
                  <a:lnTo>
                    <a:pt x="1584" y="966"/>
                  </a:lnTo>
                  <a:lnTo>
                    <a:pt x="1578" y="978"/>
                  </a:lnTo>
                  <a:lnTo>
                    <a:pt x="1578" y="996"/>
                  </a:lnTo>
                  <a:lnTo>
                    <a:pt x="1584" y="1008"/>
                  </a:lnTo>
                  <a:lnTo>
                    <a:pt x="1602" y="1026"/>
                  </a:lnTo>
                  <a:lnTo>
                    <a:pt x="1608" y="1026"/>
                  </a:lnTo>
                  <a:lnTo>
                    <a:pt x="1626" y="1050"/>
                  </a:lnTo>
                  <a:lnTo>
                    <a:pt x="1632" y="1014"/>
                  </a:lnTo>
                  <a:lnTo>
                    <a:pt x="1632" y="990"/>
                  </a:lnTo>
                  <a:lnTo>
                    <a:pt x="1650" y="990"/>
                  </a:lnTo>
                  <a:lnTo>
                    <a:pt x="1662" y="996"/>
                  </a:lnTo>
                  <a:lnTo>
                    <a:pt x="1668" y="1002"/>
                  </a:lnTo>
                  <a:lnTo>
                    <a:pt x="1668" y="1020"/>
                  </a:lnTo>
                  <a:lnTo>
                    <a:pt x="1674" y="1032"/>
                  </a:lnTo>
                  <a:lnTo>
                    <a:pt x="1674" y="1038"/>
                  </a:lnTo>
                  <a:lnTo>
                    <a:pt x="1680" y="1050"/>
                  </a:lnTo>
                  <a:lnTo>
                    <a:pt x="1680" y="1062"/>
                  </a:lnTo>
                  <a:lnTo>
                    <a:pt x="1686" y="1074"/>
                  </a:lnTo>
                  <a:lnTo>
                    <a:pt x="1692" y="1092"/>
                  </a:lnTo>
                  <a:lnTo>
                    <a:pt x="1698" y="1104"/>
                  </a:lnTo>
                  <a:lnTo>
                    <a:pt x="1704" y="1110"/>
                  </a:lnTo>
                  <a:lnTo>
                    <a:pt x="1704" y="1116"/>
                  </a:lnTo>
                  <a:lnTo>
                    <a:pt x="1722" y="1134"/>
                  </a:lnTo>
                  <a:lnTo>
                    <a:pt x="1722" y="1110"/>
                  </a:lnTo>
                  <a:lnTo>
                    <a:pt x="1728" y="1110"/>
                  </a:lnTo>
                  <a:lnTo>
                    <a:pt x="1734" y="1116"/>
                  </a:lnTo>
                  <a:lnTo>
                    <a:pt x="1746" y="1116"/>
                  </a:lnTo>
                  <a:lnTo>
                    <a:pt x="1746" y="1104"/>
                  </a:lnTo>
                  <a:lnTo>
                    <a:pt x="1728" y="1086"/>
                  </a:lnTo>
                  <a:lnTo>
                    <a:pt x="1728" y="1062"/>
                  </a:lnTo>
                  <a:lnTo>
                    <a:pt x="1722" y="1050"/>
                  </a:lnTo>
                  <a:lnTo>
                    <a:pt x="1740" y="1032"/>
                  </a:lnTo>
                  <a:lnTo>
                    <a:pt x="1746" y="1032"/>
                  </a:lnTo>
                  <a:lnTo>
                    <a:pt x="1740" y="984"/>
                  </a:lnTo>
                  <a:lnTo>
                    <a:pt x="1722" y="966"/>
                  </a:lnTo>
                  <a:lnTo>
                    <a:pt x="1716" y="966"/>
                  </a:lnTo>
                  <a:lnTo>
                    <a:pt x="1770" y="966"/>
                  </a:lnTo>
                  <a:lnTo>
                    <a:pt x="1782" y="972"/>
                  </a:lnTo>
                  <a:lnTo>
                    <a:pt x="1794" y="972"/>
                  </a:lnTo>
                  <a:lnTo>
                    <a:pt x="1794" y="936"/>
                  </a:lnTo>
                  <a:lnTo>
                    <a:pt x="1812" y="882"/>
                  </a:lnTo>
                  <a:lnTo>
                    <a:pt x="1806" y="876"/>
                  </a:lnTo>
                  <a:lnTo>
                    <a:pt x="1800" y="864"/>
                  </a:lnTo>
                  <a:lnTo>
                    <a:pt x="1800" y="846"/>
                  </a:lnTo>
                  <a:lnTo>
                    <a:pt x="1812" y="840"/>
                  </a:lnTo>
                  <a:lnTo>
                    <a:pt x="1818" y="834"/>
                  </a:lnTo>
                  <a:lnTo>
                    <a:pt x="1836" y="804"/>
                  </a:lnTo>
                  <a:lnTo>
                    <a:pt x="1836" y="792"/>
                  </a:lnTo>
                  <a:lnTo>
                    <a:pt x="1830" y="786"/>
                  </a:lnTo>
                  <a:lnTo>
                    <a:pt x="1830" y="780"/>
                  </a:lnTo>
                  <a:lnTo>
                    <a:pt x="1824" y="774"/>
                  </a:lnTo>
                  <a:lnTo>
                    <a:pt x="1824" y="750"/>
                  </a:lnTo>
                  <a:lnTo>
                    <a:pt x="1830" y="750"/>
                  </a:lnTo>
                  <a:lnTo>
                    <a:pt x="1836" y="744"/>
                  </a:lnTo>
                  <a:lnTo>
                    <a:pt x="1848" y="744"/>
                  </a:lnTo>
                  <a:lnTo>
                    <a:pt x="1860" y="738"/>
                  </a:lnTo>
                  <a:lnTo>
                    <a:pt x="1872" y="726"/>
                  </a:lnTo>
                  <a:lnTo>
                    <a:pt x="1872" y="708"/>
                  </a:lnTo>
                  <a:lnTo>
                    <a:pt x="1878" y="708"/>
                  </a:lnTo>
                  <a:lnTo>
                    <a:pt x="1890" y="702"/>
                  </a:lnTo>
                  <a:lnTo>
                    <a:pt x="1926" y="702"/>
                  </a:lnTo>
                  <a:lnTo>
                    <a:pt x="1932" y="708"/>
                  </a:lnTo>
                  <a:lnTo>
                    <a:pt x="1950" y="708"/>
                  </a:lnTo>
                  <a:lnTo>
                    <a:pt x="1950" y="702"/>
                  </a:lnTo>
                  <a:lnTo>
                    <a:pt x="1944" y="696"/>
                  </a:lnTo>
                  <a:lnTo>
                    <a:pt x="1932" y="690"/>
                  </a:lnTo>
                  <a:lnTo>
                    <a:pt x="1926" y="684"/>
                  </a:lnTo>
                  <a:lnTo>
                    <a:pt x="1920" y="6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1" name="Iceland" descr="© INSCALE GmbH, 05.05.2010&#10;http://www.presentationload.com/">
              <a:extLst>
                <a:ext uri="{FF2B5EF4-FFF2-40B4-BE49-F238E27FC236}">
                  <a16:creationId xmlns:a16="http://schemas.microsoft.com/office/drawing/2014/main" id="{8037C0AC-EB12-A32F-4757-FDF087B1705C}"/>
                </a:ext>
              </a:extLst>
            </p:cNvPr>
            <p:cNvSpPr>
              <a:spLocks/>
            </p:cNvSpPr>
            <p:nvPr/>
          </p:nvSpPr>
          <p:spPr bwMode="gray">
            <a:xfrm>
              <a:off x="5067301" y="1910141"/>
              <a:ext cx="269235" cy="105113"/>
            </a:xfrm>
            <a:custGeom>
              <a:avLst/>
              <a:gdLst>
                <a:gd name="T0" fmla="*/ 2147483647 w 570"/>
                <a:gd name="T1" fmla="*/ 2147483647 h 222"/>
                <a:gd name="T2" fmla="*/ 2147483647 w 570"/>
                <a:gd name="T3" fmla="*/ 2147483647 h 222"/>
                <a:gd name="T4" fmla="*/ 2147483647 w 570"/>
                <a:gd name="T5" fmla="*/ 2147483647 h 222"/>
                <a:gd name="T6" fmla="*/ 2147483647 w 570"/>
                <a:gd name="T7" fmla="*/ 2147483647 h 222"/>
                <a:gd name="T8" fmla="*/ 2147483647 w 570"/>
                <a:gd name="T9" fmla="*/ 2147483647 h 222"/>
                <a:gd name="T10" fmla="*/ 2147483647 w 570"/>
                <a:gd name="T11" fmla="*/ 2147483647 h 222"/>
                <a:gd name="T12" fmla="*/ 2147483647 w 570"/>
                <a:gd name="T13" fmla="*/ 2147483647 h 222"/>
                <a:gd name="T14" fmla="*/ 2147483647 w 570"/>
                <a:gd name="T15" fmla="*/ 2147483647 h 222"/>
                <a:gd name="T16" fmla="*/ 2147483647 w 570"/>
                <a:gd name="T17" fmla="*/ 2147483647 h 222"/>
                <a:gd name="T18" fmla="*/ 2147483647 w 570"/>
                <a:gd name="T19" fmla="*/ 2147483647 h 222"/>
                <a:gd name="T20" fmla="*/ 2147483647 w 570"/>
                <a:gd name="T21" fmla="*/ 2147483647 h 222"/>
                <a:gd name="T22" fmla="*/ 2147483647 w 570"/>
                <a:gd name="T23" fmla="*/ 2147483647 h 222"/>
                <a:gd name="T24" fmla="*/ 2147483647 w 570"/>
                <a:gd name="T25" fmla="*/ 2147483647 h 222"/>
                <a:gd name="T26" fmla="*/ 2147483647 w 570"/>
                <a:gd name="T27" fmla="*/ 2147483647 h 222"/>
                <a:gd name="T28" fmla="*/ 2147483647 w 570"/>
                <a:gd name="T29" fmla="*/ 2147483647 h 222"/>
                <a:gd name="T30" fmla="*/ 2147483647 w 570"/>
                <a:gd name="T31" fmla="*/ 2147483647 h 222"/>
                <a:gd name="T32" fmla="*/ 2147483647 w 570"/>
                <a:gd name="T33" fmla="*/ 2147483647 h 222"/>
                <a:gd name="T34" fmla="*/ 2147483647 w 570"/>
                <a:gd name="T35" fmla="*/ 2147483647 h 222"/>
                <a:gd name="T36" fmla="*/ 2147483647 w 570"/>
                <a:gd name="T37" fmla="*/ 2147483647 h 222"/>
                <a:gd name="T38" fmla="*/ 2147483647 w 570"/>
                <a:gd name="T39" fmla="*/ 2147483647 h 222"/>
                <a:gd name="T40" fmla="*/ 2147483647 w 570"/>
                <a:gd name="T41" fmla="*/ 2147483647 h 222"/>
                <a:gd name="T42" fmla="*/ 2147483647 w 570"/>
                <a:gd name="T43" fmla="*/ 2147483647 h 222"/>
                <a:gd name="T44" fmla="*/ 2147483647 w 570"/>
                <a:gd name="T45" fmla="*/ 2147483647 h 222"/>
                <a:gd name="T46" fmla="*/ 2147483647 w 570"/>
                <a:gd name="T47" fmla="*/ 2147483647 h 222"/>
                <a:gd name="T48" fmla="*/ 2147483647 w 570"/>
                <a:gd name="T49" fmla="*/ 2147483647 h 222"/>
                <a:gd name="T50" fmla="*/ 2147483647 w 570"/>
                <a:gd name="T51" fmla="*/ 2147483647 h 222"/>
                <a:gd name="T52" fmla="*/ 2147483647 w 570"/>
                <a:gd name="T53" fmla="*/ 2147483647 h 222"/>
                <a:gd name="T54" fmla="*/ 2147483647 w 570"/>
                <a:gd name="T55" fmla="*/ 2147483647 h 222"/>
                <a:gd name="T56" fmla="*/ 2147483647 w 570"/>
                <a:gd name="T57" fmla="*/ 2147483647 h 222"/>
                <a:gd name="T58" fmla="*/ 2147483647 w 570"/>
                <a:gd name="T59" fmla="*/ 2147483647 h 222"/>
                <a:gd name="T60" fmla="*/ 2147483647 w 570"/>
                <a:gd name="T61" fmla="*/ 2147483647 h 222"/>
                <a:gd name="T62" fmla="*/ 2147483647 w 570"/>
                <a:gd name="T63" fmla="*/ 2147483647 h 222"/>
                <a:gd name="T64" fmla="*/ 2147483647 w 570"/>
                <a:gd name="T65" fmla="*/ 2147483647 h 222"/>
                <a:gd name="T66" fmla="*/ 0 w 570"/>
                <a:gd name="T67" fmla="*/ 2147483647 h 222"/>
                <a:gd name="T68" fmla="*/ 2147483647 w 570"/>
                <a:gd name="T69" fmla="*/ 2147483647 h 222"/>
                <a:gd name="T70" fmla="*/ 2147483647 w 570"/>
                <a:gd name="T71" fmla="*/ 2147483647 h 222"/>
                <a:gd name="T72" fmla="*/ 2147483647 w 570"/>
                <a:gd name="T73" fmla="*/ 2147483647 h 222"/>
                <a:gd name="T74" fmla="*/ 2147483647 w 570"/>
                <a:gd name="T75" fmla="*/ 2147483647 h 222"/>
                <a:gd name="T76" fmla="*/ 2147483647 w 570"/>
                <a:gd name="T77" fmla="*/ 2147483647 h 222"/>
                <a:gd name="T78" fmla="*/ 2147483647 w 570"/>
                <a:gd name="T79" fmla="*/ 2147483647 h 222"/>
                <a:gd name="T80" fmla="*/ 2147483647 w 570"/>
                <a:gd name="T81" fmla="*/ 2147483647 h 222"/>
                <a:gd name="T82" fmla="*/ 2147483647 w 570"/>
                <a:gd name="T83" fmla="*/ 2147483647 h 222"/>
                <a:gd name="T84" fmla="*/ 2147483647 w 570"/>
                <a:gd name="T85" fmla="*/ 2147483647 h 222"/>
                <a:gd name="T86" fmla="*/ 2147483647 w 570"/>
                <a:gd name="T87" fmla="*/ 2147483647 h 222"/>
                <a:gd name="T88" fmla="*/ 2147483647 w 570"/>
                <a:gd name="T89" fmla="*/ 2147483647 h 222"/>
                <a:gd name="T90" fmla="*/ 2147483647 w 570"/>
                <a:gd name="T91" fmla="*/ 2147483647 h 222"/>
                <a:gd name="T92" fmla="*/ 2147483647 w 570"/>
                <a:gd name="T93" fmla="*/ 2147483647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70"/>
                <a:gd name="T142" fmla="*/ 0 h 222"/>
                <a:gd name="T143" fmla="*/ 570 w 57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70" h="222">
                  <a:moveTo>
                    <a:pt x="252" y="222"/>
                  </a:moveTo>
                  <a:lnTo>
                    <a:pt x="270" y="216"/>
                  </a:lnTo>
                  <a:lnTo>
                    <a:pt x="306" y="216"/>
                  </a:lnTo>
                  <a:lnTo>
                    <a:pt x="312" y="204"/>
                  </a:lnTo>
                  <a:lnTo>
                    <a:pt x="312" y="192"/>
                  </a:lnTo>
                  <a:lnTo>
                    <a:pt x="324" y="198"/>
                  </a:lnTo>
                  <a:lnTo>
                    <a:pt x="330" y="198"/>
                  </a:lnTo>
                  <a:lnTo>
                    <a:pt x="342" y="204"/>
                  </a:lnTo>
                  <a:lnTo>
                    <a:pt x="348" y="204"/>
                  </a:lnTo>
                  <a:lnTo>
                    <a:pt x="360" y="192"/>
                  </a:lnTo>
                  <a:lnTo>
                    <a:pt x="360" y="186"/>
                  </a:lnTo>
                  <a:lnTo>
                    <a:pt x="372" y="186"/>
                  </a:lnTo>
                  <a:lnTo>
                    <a:pt x="378" y="192"/>
                  </a:lnTo>
                  <a:lnTo>
                    <a:pt x="390" y="192"/>
                  </a:lnTo>
                  <a:lnTo>
                    <a:pt x="414" y="180"/>
                  </a:lnTo>
                  <a:lnTo>
                    <a:pt x="432" y="168"/>
                  </a:lnTo>
                  <a:lnTo>
                    <a:pt x="456" y="156"/>
                  </a:lnTo>
                  <a:lnTo>
                    <a:pt x="474" y="156"/>
                  </a:lnTo>
                  <a:lnTo>
                    <a:pt x="480" y="162"/>
                  </a:lnTo>
                  <a:lnTo>
                    <a:pt x="492" y="162"/>
                  </a:lnTo>
                  <a:lnTo>
                    <a:pt x="504" y="156"/>
                  </a:lnTo>
                  <a:lnTo>
                    <a:pt x="510" y="144"/>
                  </a:lnTo>
                  <a:lnTo>
                    <a:pt x="510" y="138"/>
                  </a:lnTo>
                  <a:lnTo>
                    <a:pt x="516" y="126"/>
                  </a:lnTo>
                  <a:lnTo>
                    <a:pt x="528" y="126"/>
                  </a:lnTo>
                  <a:lnTo>
                    <a:pt x="552" y="114"/>
                  </a:lnTo>
                  <a:lnTo>
                    <a:pt x="564" y="102"/>
                  </a:lnTo>
                  <a:lnTo>
                    <a:pt x="570" y="102"/>
                  </a:lnTo>
                  <a:lnTo>
                    <a:pt x="552" y="102"/>
                  </a:lnTo>
                  <a:lnTo>
                    <a:pt x="570" y="84"/>
                  </a:lnTo>
                  <a:lnTo>
                    <a:pt x="570" y="78"/>
                  </a:lnTo>
                  <a:lnTo>
                    <a:pt x="564" y="72"/>
                  </a:lnTo>
                  <a:lnTo>
                    <a:pt x="552" y="66"/>
                  </a:lnTo>
                  <a:lnTo>
                    <a:pt x="540" y="66"/>
                  </a:lnTo>
                  <a:lnTo>
                    <a:pt x="534" y="72"/>
                  </a:lnTo>
                  <a:lnTo>
                    <a:pt x="528" y="72"/>
                  </a:lnTo>
                  <a:lnTo>
                    <a:pt x="534" y="60"/>
                  </a:lnTo>
                  <a:lnTo>
                    <a:pt x="504" y="60"/>
                  </a:lnTo>
                  <a:lnTo>
                    <a:pt x="522" y="36"/>
                  </a:lnTo>
                  <a:lnTo>
                    <a:pt x="504" y="36"/>
                  </a:lnTo>
                  <a:lnTo>
                    <a:pt x="510" y="18"/>
                  </a:lnTo>
                  <a:lnTo>
                    <a:pt x="480" y="24"/>
                  </a:lnTo>
                  <a:lnTo>
                    <a:pt x="474" y="18"/>
                  </a:lnTo>
                  <a:lnTo>
                    <a:pt x="462" y="12"/>
                  </a:lnTo>
                  <a:lnTo>
                    <a:pt x="456" y="6"/>
                  </a:lnTo>
                  <a:lnTo>
                    <a:pt x="444" y="0"/>
                  </a:lnTo>
                  <a:lnTo>
                    <a:pt x="432" y="0"/>
                  </a:lnTo>
                  <a:lnTo>
                    <a:pt x="432" y="24"/>
                  </a:lnTo>
                  <a:lnTo>
                    <a:pt x="414" y="30"/>
                  </a:lnTo>
                  <a:lnTo>
                    <a:pt x="408" y="30"/>
                  </a:lnTo>
                  <a:lnTo>
                    <a:pt x="402" y="24"/>
                  </a:lnTo>
                  <a:lnTo>
                    <a:pt x="378" y="24"/>
                  </a:lnTo>
                  <a:lnTo>
                    <a:pt x="372" y="30"/>
                  </a:lnTo>
                  <a:lnTo>
                    <a:pt x="366" y="42"/>
                  </a:lnTo>
                  <a:lnTo>
                    <a:pt x="360" y="36"/>
                  </a:lnTo>
                  <a:lnTo>
                    <a:pt x="348" y="30"/>
                  </a:lnTo>
                  <a:lnTo>
                    <a:pt x="342" y="24"/>
                  </a:lnTo>
                  <a:lnTo>
                    <a:pt x="336" y="24"/>
                  </a:lnTo>
                  <a:lnTo>
                    <a:pt x="330" y="30"/>
                  </a:lnTo>
                  <a:lnTo>
                    <a:pt x="330" y="60"/>
                  </a:lnTo>
                  <a:lnTo>
                    <a:pt x="324" y="48"/>
                  </a:lnTo>
                  <a:lnTo>
                    <a:pt x="318" y="42"/>
                  </a:lnTo>
                  <a:lnTo>
                    <a:pt x="306" y="36"/>
                  </a:lnTo>
                  <a:lnTo>
                    <a:pt x="300" y="24"/>
                  </a:lnTo>
                  <a:lnTo>
                    <a:pt x="288" y="24"/>
                  </a:lnTo>
                  <a:lnTo>
                    <a:pt x="288" y="30"/>
                  </a:lnTo>
                  <a:lnTo>
                    <a:pt x="270" y="30"/>
                  </a:lnTo>
                  <a:lnTo>
                    <a:pt x="264" y="36"/>
                  </a:lnTo>
                  <a:lnTo>
                    <a:pt x="264" y="54"/>
                  </a:lnTo>
                  <a:lnTo>
                    <a:pt x="252" y="54"/>
                  </a:lnTo>
                  <a:lnTo>
                    <a:pt x="240" y="42"/>
                  </a:lnTo>
                  <a:lnTo>
                    <a:pt x="228" y="36"/>
                  </a:lnTo>
                  <a:lnTo>
                    <a:pt x="222" y="30"/>
                  </a:lnTo>
                  <a:lnTo>
                    <a:pt x="216" y="30"/>
                  </a:lnTo>
                  <a:lnTo>
                    <a:pt x="216" y="48"/>
                  </a:lnTo>
                  <a:lnTo>
                    <a:pt x="210" y="60"/>
                  </a:lnTo>
                  <a:lnTo>
                    <a:pt x="210" y="72"/>
                  </a:lnTo>
                  <a:lnTo>
                    <a:pt x="204" y="72"/>
                  </a:lnTo>
                  <a:lnTo>
                    <a:pt x="192" y="60"/>
                  </a:lnTo>
                  <a:lnTo>
                    <a:pt x="186" y="60"/>
                  </a:lnTo>
                  <a:lnTo>
                    <a:pt x="162" y="84"/>
                  </a:lnTo>
                  <a:lnTo>
                    <a:pt x="162" y="90"/>
                  </a:lnTo>
                  <a:lnTo>
                    <a:pt x="156" y="84"/>
                  </a:lnTo>
                  <a:lnTo>
                    <a:pt x="144" y="60"/>
                  </a:lnTo>
                  <a:lnTo>
                    <a:pt x="162" y="42"/>
                  </a:lnTo>
                  <a:lnTo>
                    <a:pt x="162" y="36"/>
                  </a:lnTo>
                  <a:lnTo>
                    <a:pt x="156" y="30"/>
                  </a:lnTo>
                  <a:lnTo>
                    <a:pt x="108" y="6"/>
                  </a:lnTo>
                  <a:lnTo>
                    <a:pt x="96" y="6"/>
                  </a:lnTo>
                  <a:lnTo>
                    <a:pt x="96" y="36"/>
                  </a:lnTo>
                  <a:lnTo>
                    <a:pt x="90" y="36"/>
                  </a:lnTo>
                  <a:lnTo>
                    <a:pt x="84" y="30"/>
                  </a:lnTo>
                  <a:lnTo>
                    <a:pt x="78" y="30"/>
                  </a:lnTo>
                  <a:lnTo>
                    <a:pt x="66" y="24"/>
                  </a:lnTo>
                  <a:lnTo>
                    <a:pt x="54" y="24"/>
                  </a:lnTo>
                  <a:lnTo>
                    <a:pt x="42" y="30"/>
                  </a:lnTo>
                  <a:lnTo>
                    <a:pt x="30" y="42"/>
                  </a:lnTo>
                  <a:lnTo>
                    <a:pt x="48" y="54"/>
                  </a:lnTo>
                  <a:lnTo>
                    <a:pt x="30" y="54"/>
                  </a:lnTo>
                  <a:lnTo>
                    <a:pt x="18" y="60"/>
                  </a:lnTo>
                  <a:lnTo>
                    <a:pt x="12" y="66"/>
                  </a:lnTo>
                  <a:lnTo>
                    <a:pt x="0" y="66"/>
                  </a:lnTo>
                  <a:lnTo>
                    <a:pt x="6" y="72"/>
                  </a:lnTo>
                  <a:lnTo>
                    <a:pt x="18" y="78"/>
                  </a:lnTo>
                  <a:lnTo>
                    <a:pt x="30" y="78"/>
                  </a:lnTo>
                  <a:lnTo>
                    <a:pt x="54" y="66"/>
                  </a:lnTo>
                  <a:lnTo>
                    <a:pt x="66" y="66"/>
                  </a:lnTo>
                  <a:lnTo>
                    <a:pt x="72" y="60"/>
                  </a:lnTo>
                  <a:lnTo>
                    <a:pt x="78" y="60"/>
                  </a:lnTo>
                  <a:lnTo>
                    <a:pt x="126" y="72"/>
                  </a:lnTo>
                  <a:lnTo>
                    <a:pt x="90" y="90"/>
                  </a:lnTo>
                  <a:lnTo>
                    <a:pt x="102" y="90"/>
                  </a:lnTo>
                  <a:lnTo>
                    <a:pt x="108" y="96"/>
                  </a:lnTo>
                  <a:lnTo>
                    <a:pt x="114" y="96"/>
                  </a:lnTo>
                  <a:lnTo>
                    <a:pt x="120" y="102"/>
                  </a:lnTo>
                  <a:lnTo>
                    <a:pt x="114" y="102"/>
                  </a:lnTo>
                  <a:lnTo>
                    <a:pt x="108" y="108"/>
                  </a:lnTo>
                  <a:lnTo>
                    <a:pt x="6" y="108"/>
                  </a:lnTo>
                  <a:lnTo>
                    <a:pt x="0" y="114"/>
                  </a:lnTo>
                  <a:lnTo>
                    <a:pt x="12" y="120"/>
                  </a:lnTo>
                  <a:lnTo>
                    <a:pt x="60" y="120"/>
                  </a:lnTo>
                  <a:lnTo>
                    <a:pt x="84" y="132"/>
                  </a:lnTo>
                  <a:lnTo>
                    <a:pt x="90" y="138"/>
                  </a:lnTo>
                  <a:lnTo>
                    <a:pt x="126" y="132"/>
                  </a:lnTo>
                  <a:lnTo>
                    <a:pt x="108" y="150"/>
                  </a:lnTo>
                  <a:lnTo>
                    <a:pt x="120" y="156"/>
                  </a:lnTo>
                  <a:lnTo>
                    <a:pt x="114" y="162"/>
                  </a:lnTo>
                  <a:lnTo>
                    <a:pt x="114" y="168"/>
                  </a:lnTo>
                  <a:lnTo>
                    <a:pt x="108" y="174"/>
                  </a:lnTo>
                  <a:lnTo>
                    <a:pt x="90" y="174"/>
                  </a:lnTo>
                  <a:lnTo>
                    <a:pt x="78" y="180"/>
                  </a:lnTo>
                  <a:lnTo>
                    <a:pt x="54" y="180"/>
                  </a:lnTo>
                  <a:lnTo>
                    <a:pt x="54" y="186"/>
                  </a:lnTo>
                  <a:lnTo>
                    <a:pt x="66" y="192"/>
                  </a:lnTo>
                  <a:lnTo>
                    <a:pt x="120" y="192"/>
                  </a:lnTo>
                  <a:lnTo>
                    <a:pt x="132" y="186"/>
                  </a:lnTo>
                  <a:lnTo>
                    <a:pt x="138" y="180"/>
                  </a:lnTo>
                  <a:lnTo>
                    <a:pt x="168" y="198"/>
                  </a:lnTo>
                  <a:lnTo>
                    <a:pt x="180" y="186"/>
                  </a:lnTo>
                  <a:lnTo>
                    <a:pt x="180" y="198"/>
                  </a:lnTo>
                  <a:lnTo>
                    <a:pt x="228" y="222"/>
                  </a:lnTo>
                  <a:lnTo>
                    <a:pt x="252" y="22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2" name="Hungary" descr="© INSCALE GmbH, 05.05.2010&#10;http://www.presentationload.com/">
              <a:extLst>
                <a:ext uri="{FF2B5EF4-FFF2-40B4-BE49-F238E27FC236}">
                  <a16:creationId xmlns:a16="http://schemas.microsoft.com/office/drawing/2014/main" id="{1EEC957F-7CE5-FEBD-6353-5776CA694A9E}"/>
                </a:ext>
              </a:extLst>
            </p:cNvPr>
            <p:cNvSpPr>
              <a:spLocks/>
            </p:cNvSpPr>
            <p:nvPr/>
          </p:nvSpPr>
          <p:spPr bwMode="gray">
            <a:xfrm>
              <a:off x="6120268" y="2544502"/>
              <a:ext cx="201004" cy="105113"/>
            </a:xfrm>
            <a:custGeom>
              <a:avLst/>
              <a:gdLst>
                <a:gd name="T0" fmla="*/ 2147483647 w 426"/>
                <a:gd name="T1" fmla="*/ 2147483647 h 222"/>
                <a:gd name="T2" fmla="*/ 2147483647 w 426"/>
                <a:gd name="T3" fmla="*/ 2147483647 h 222"/>
                <a:gd name="T4" fmla="*/ 2147483647 w 426"/>
                <a:gd name="T5" fmla="*/ 2147483647 h 222"/>
                <a:gd name="T6" fmla="*/ 0 w 426"/>
                <a:gd name="T7" fmla="*/ 2147483647 h 222"/>
                <a:gd name="T8" fmla="*/ 2147483647 w 426"/>
                <a:gd name="T9" fmla="*/ 2147483647 h 222"/>
                <a:gd name="T10" fmla="*/ 2147483647 w 426"/>
                <a:gd name="T11" fmla="*/ 2147483647 h 222"/>
                <a:gd name="T12" fmla="*/ 2147483647 w 426"/>
                <a:gd name="T13" fmla="*/ 2147483647 h 222"/>
                <a:gd name="T14" fmla="*/ 2147483647 w 426"/>
                <a:gd name="T15" fmla="*/ 2147483647 h 222"/>
                <a:gd name="T16" fmla="*/ 2147483647 w 426"/>
                <a:gd name="T17" fmla="*/ 2147483647 h 222"/>
                <a:gd name="T18" fmla="*/ 2147483647 w 426"/>
                <a:gd name="T19" fmla="*/ 2147483647 h 222"/>
                <a:gd name="T20" fmla="*/ 2147483647 w 426"/>
                <a:gd name="T21" fmla="*/ 2147483647 h 222"/>
                <a:gd name="T22" fmla="*/ 2147483647 w 426"/>
                <a:gd name="T23" fmla="*/ 2147483647 h 222"/>
                <a:gd name="T24" fmla="*/ 2147483647 w 426"/>
                <a:gd name="T25" fmla="*/ 2147483647 h 222"/>
                <a:gd name="T26" fmla="*/ 2147483647 w 426"/>
                <a:gd name="T27" fmla="*/ 2147483647 h 222"/>
                <a:gd name="T28" fmla="*/ 2147483647 w 426"/>
                <a:gd name="T29" fmla="*/ 2147483647 h 222"/>
                <a:gd name="T30" fmla="*/ 2147483647 w 426"/>
                <a:gd name="T31" fmla="*/ 2147483647 h 222"/>
                <a:gd name="T32" fmla="*/ 2147483647 w 426"/>
                <a:gd name="T33" fmla="*/ 2147483647 h 222"/>
                <a:gd name="T34" fmla="*/ 2147483647 w 426"/>
                <a:gd name="T35" fmla="*/ 2147483647 h 222"/>
                <a:gd name="T36" fmla="*/ 2147483647 w 426"/>
                <a:gd name="T37" fmla="*/ 2147483647 h 222"/>
                <a:gd name="T38" fmla="*/ 2147483647 w 426"/>
                <a:gd name="T39" fmla="*/ 2147483647 h 222"/>
                <a:gd name="T40" fmla="*/ 2147483647 w 426"/>
                <a:gd name="T41" fmla="*/ 2147483647 h 222"/>
                <a:gd name="T42" fmla="*/ 2147483647 w 426"/>
                <a:gd name="T43" fmla="*/ 2147483647 h 222"/>
                <a:gd name="T44" fmla="*/ 2147483647 w 426"/>
                <a:gd name="T45" fmla="*/ 2147483647 h 222"/>
                <a:gd name="T46" fmla="*/ 2147483647 w 426"/>
                <a:gd name="T47" fmla="*/ 2147483647 h 222"/>
                <a:gd name="T48" fmla="*/ 2147483647 w 426"/>
                <a:gd name="T49" fmla="*/ 0 h 222"/>
                <a:gd name="T50" fmla="*/ 2147483647 w 426"/>
                <a:gd name="T51" fmla="*/ 2147483647 h 222"/>
                <a:gd name="T52" fmla="*/ 2147483647 w 426"/>
                <a:gd name="T53" fmla="*/ 0 h 222"/>
                <a:gd name="T54" fmla="*/ 2147483647 w 426"/>
                <a:gd name="T55" fmla="*/ 2147483647 h 222"/>
                <a:gd name="T56" fmla="*/ 2147483647 w 426"/>
                <a:gd name="T57" fmla="*/ 2147483647 h 222"/>
                <a:gd name="T58" fmla="*/ 2147483647 w 426"/>
                <a:gd name="T59" fmla="*/ 2147483647 h 222"/>
                <a:gd name="T60" fmla="*/ 2147483647 w 426"/>
                <a:gd name="T61" fmla="*/ 2147483647 h 222"/>
                <a:gd name="T62" fmla="*/ 2147483647 w 426"/>
                <a:gd name="T63" fmla="*/ 2147483647 h 222"/>
                <a:gd name="T64" fmla="*/ 2147483647 w 426"/>
                <a:gd name="T65" fmla="*/ 2147483647 h 222"/>
                <a:gd name="T66" fmla="*/ 2147483647 w 426"/>
                <a:gd name="T67" fmla="*/ 2147483647 h 222"/>
                <a:gd name="T68" fmla="*/ 2147483647 w 426"/>
                <a:gd name="T69" fmla="*/ 2147483647 h 222"/>
                <a:gd name="T70" fmla="*/ 2147483647 w 426"/>
                <a:gd name="T71" fmla="*/ 2147483647 h 22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6"/>
                <a:gd name="T109" fmla="*/ 0 h 222"/>
                <a:gd name="T110" fmla="*/ 426 w 426"/>
                <a:gd name="T111" fmla="*/ 222 h 22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6" h="222">
                  <a:moveTo>
                    <a:pt x="42" y="66"/>
                  </a:moveTo>
                  <a:lnTo>
                    <a:pt x="24" y="66"/>
                  </a:lnTo>
                  <a:lnTo>
                    <a:pt x="18" y="78"/>
                  </a:lnTo>
                  <a:lnTo>
                    <a:pt x="30" y="78"/>
                  </a:lnTo>
                  <a:lnTo>
                    <a:pt x="18" y="96"/>
                  </a:lnTo>
                  <a:lnTo>
                    <a:pt x="18" y="120"/>
                  </a:lnTo>
                  <a:lnTo>
                    <a:pt x="0" y="120"/>
                  </a:lnTo>
                  <a:lnTo>
                    <a:pt x="0" y="126"/>
                  </a:lnTo>
                  <a:lnTo>
                    <a:pt x="6" y="132"/>
                  </a:lnTo>
                  <a:lnTo>
                    <a:pt x="12" y="150"/>
                  </a:lnTo>
                  <a:lnTo>
                    <a:pt x="30" y="162"/>
                  </a:lnTo>
                  <a:lnTo>
                    <a:pt x="42" y="168"/>
                  </a:lnTo>
                  <a:lnTo>
                    <a:pt x="48" y="174"/>
                  </a:lnTo>
                  <a:lnTo>
                    <a:pt x="48" y="180"/>
                  </a:lnTo>
                  <a:lnTo>
                    <a:pt x="60" y="192"/>
                  </a:lnTo>
                  <a:lnTo>
                    <a:pt x="72" y="198"/>
                  </a:lnTo>
                  <a:lnTo>
                    <a:pt x="78" y="204"/>
                  </a:lnTo>
                  <a:lnTo>
                    <a:pt x="90" y="210"/>
                  </a:lnTo>
                  <a:lnTo>
                    <a:pt x="108" y="210"/>
                  </a:lnTo>
                  <a:lnTo>
                    <a:pt x="114" y="222"/>
                  </a:lnTo>
                  <a:lnTo>
                    <a:pt x="156" y="216"/>
                  </a:lnTo>
                  <a:lnTo>
                    <a:pt x="168" y="210"/>
                  </a:lnTo>
                  <a:lnTo>
                    <a:pt x="174" y="204"/>
                  </a:lnTo>
                  <a:lnTo>
                    <a:pt x="198" y="204"/>
                  </a:lnTo>
                  <a:lnTo>
                    <a:pt x="216" y="186"/>
                  </a:lnTo>
                  <a:lnTo>
                    <a:pt x="240" y="186"/>
                  </a:lnTo>
                  <a:lnTo>
                    <a:pt x="258" y="198"/>
                  </a:lnTo>
                  <a:lnTo>
                    <a:pt x="288" y="192"/>
                  </a:lnTo>
                  <a:lnTo>
                    <a:pt x="288" y="174"/>
                  </a:lnTo>
                  <a:lnTo>
                    <a:pt x="306" y="180"/>
                  </a:lnTo>
                  <a:lnTo>
                    <a:pt x="312" y="174"/>
                  </a:lnTo>
                  <a:lnTo>
                    <a:pt x="324" y="168"/>
                  </a:lnTo>
                  <a:lnTo>
                    <a:pt x="330" y="162"/>
                  </a:lnTo>
                  <a:lnTo>
                    <a:pt x="330" y="144"/>
                  </a:lnTo>
                  <a:lnTo>
                    <a:pt x="336" y="138"/>
                  </a:lnTo>
                  <a:lnTo>
                    <a:pt x="348" y="132"/>
                  </a:lnTo>
                  <a:lnTo>
                    <a:pt x="366" y="114"/>
                  </a:lnTo>
                  <a:lnTo>
                    <a:pt x="366" y="72"/>
                  </a:lnTo>
                  <a:lnTo>
                    <a:pt x="378" y="60"/>
                  </a:lnTo>
                  <a:lnTo>
                    <a:pt x="408" y="60"/>
                  </a:lnTo>
                  <a:lnTo>
                    <a:pt x="426" y="42"/>
                  </a:lnTo>
                  <a:lnTo>
                    <a:pt x="420" y="36"/>
                  </a:lnTo>
                  <a:lnTo>
                    <a:pt x="408" y="36"/>
                  </a:lnTo>
                  <a:lnTo>
                    <a:pt x="402" y="30"/>
                  </a:lnTo>
                  <a:lnTo>
                    <a:pt x="396" y="30"/>
                  </a:lnTo>
                  <a:lnTo>
                    <a:pt x="372" y="6"/>
                  </a:lnTo>
                  <a:lnTo>
                    <a:pt x="348" y="6"/>
                  </a:lnTo>
                  <a:lnTo>
                    <a:pt x="336" y="12"/>
                  </a:lnTo>
                  <a:lnTo>
                    <a:pt x="324" y="12"/>
                  </a:lnTo>
                  <a:lnTo>
                    <a:pt x="324" y="0"/>
                  </a:lnTo>
                  <a:lnTo>
                    <a:pt x="312" y="0"/>
                  </a:lnTo>
                  <a:lnTo>
                    <a:pt x="312" y="18"/>
                  </a:lnTo>
                  <a:lnTo>
                    <a:pt x="294" y="12"/>
                  </a:lnTo>
                  <a:lnTo>
                    <a:pt x="294" y="0"/>
                  </a:lnTo>
                  <a:lnTo>
                    <a:pt x="270" y="0"/>
                  </a:lnTo>
                  <a:lnTo>
                    <a:pt x="264" y="12"/>
                  </a:lnTo>
                  <a:lnTo>
                    <a:pt x="252" y="24"/>
                  </a:lnTo>
                  <a:lnTo>
                    <a:pt x="246" y="24"/>
                  </a:lnTo>
                  <a:lnTo>
                    <a:pt x="234" y="30"/>
                  </a:lnTo>
                  <a:lnTo>
                    <a:pt x="210" y="30"/>
                  </a:lnTo>
                  <a:lnTo>
                    <a:pt x="204" y="42"/>
                  </a:lnTo>
                  <a:lnTo>
                    <a:pt x="168" y="36"/>
                  </a:lnTo>
                  <a:lnTo>
                    <a:pt x="156" y="60"/>
                  </a:lnTo>
                  <a:lnTo>
                    <a:pt x="144" y="60"/>
                  </a:lnTo>
                  <a:lnTo>
                    <a:pt x="126" y="66"/>
                  </a:lnTo>
                  <a:lnTo>
                    <a:pt x="84" y="66"/>
                  </a:lnTo>
                  <a:lnTo>
                    <a:pt x="78" y="60"/>
                  </a:lnTo>
                  <a:lnTo>
                    <a:pt x="72" y="48"/>
                  </a:lnTo>
                  <a:lnTo>
                    <a:pt x="66" y="42"/>
                  </a:lnTo>
                  <a:lnTo>
                    <a:pt x="54" y="60"/>
                  </a:lnTo>
                  <a:lnTo>
                    <a:pt x="42" y="54"/>
                  </a:lnTo>
                  <a:lnTo>
                    <a:pt x="42" y="6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3" name="Honduras" descr="© INSCALE GmbH, 05.05.2010&#10;http://www.presentationload.com/">
              <a:extLst>
                <a:ext uri="{FF2B5EF4-FFF2-40B4-BE49-F238E27FC236}">
                  <a16:creationId xmlns:a16="http://schemas.microsoft.com/office/drawing/2014/main" id="{5C5EFE4D-92E8-1D1A-A6E1-728FDF78387F}"/>
                </a:ext>
              </a:extLst>
            </p:cNvPr>
            <p:cNvSpPr>
              <a:spLocks/>
            </p:cNvSpPr>
            <p:nvPr/>
          </p:nvSpPr>
          <p:spPr bwMode="gray">
            <a:xfrm>
              <a:off x="2631282" y="3776342"/>
              <a:ext cx="210225" cy="116177"/>
            </a:xfrm>
            <a:custGeom>
              <a:avLst/>
              <a:gdLst>
                <a:gd name="T0" fmla="*/ 2147483647 w 444"/>
                <a:gd name="T1" fmla="*/ 2147483647 h 246"/>
                <a:gd name="T2" fmla="*/ 2147483647 w 444"/>
                <a:gd name="T3" fmla="*/ 2147483647 h 246"/>
                <a:gd name="T4" fmla="*/ 2147483647 w 444"/>
                <a:gd name="T5" fmla="*/ 2147483647 h 246"/>
                <a:gd name="T6" fmla="*/ 2147483647 w 444"/>
                <a:gd name="T7" fmla="*/ 2147483647 h 246"/>
                <a:gd name="T8" fmla="*/ 2147483647 w 444"/>
                <a:gd name="T9" fmla="*/ 2147483647 h 246"/>
                <a:gd name="T10" fmla="*/ 2147483647 w 444"/>
                <a:gd name="T11" fmla="*/ 2147483647 h 246"/>
                <a:gd name="T12" fmla="*/ 2147483647 w 444"/>
                <a:gd name="T13" fmla="*/ 2147483647 h 246"/>
                <a:gd name="T14" fmla="*/ 2147483647 w 444"/>
                <a:gd name="T15" fmla="*/ 2147483647 h 246"/>
                <a:gd name="T16" fmla="*/ 2147483647 w 444"/>
                <a:gd name="T17" fmla="*/ 2147483647 h 246"/>
                <a:gd name="T18" fmla="*/ 2147483647 w 444"/>
                <a:gd name="T19" fmla="*/ 2147483647 h 246"/>
                <a:gd name="T20" fmla="*/ 2147483647 w 444"/>
                <a:gd name="T21" fmla="*/ 2147483647 h 246"/>
                <a:gd name="T22" fmla="*/ 2147483647 w 444"/>
                <a:gd name="T23" fmla="*/ 2147483647 h 246"/>
                <a:gd name="T24" fmla="*/ 2147483647 w 444"/>
                <a:gd name="T25" fmla="*/ 2147483647 h 246"/>
                <a:gd name="T26" fmla="*/ 2147483647 w 444"/>
                <a:gd name="T27" fmla="*/ 2147483647 h 246"/>
                <a:gd name="T28" fmla="*/ 2147483647 w 444"/>
                <a:gd name="T29" fmla="*/ 2147483647 h 246"/>
                <a:gd name="T30" fmla="*/ 2147483647 w 444"/>
                <a:gd name="T31" fmla="*/ 2147483647 h 246"/>
                <a:gd name="T32" fmla="*/ 2147483647 w 444"/>
                <a:gd name="T33" fmla="*/ 2147483647 h 246"/>
                <a:gd name="T34" fmla="*/ 2147483647 w 444"/>
                <a:gd name="T35" fmla="*/ 2147483647 h 246"/>
                <a:gd name="T36" fmla="*/ 2147483647 w 444"/>
                <a:gd name="T37" fmla="*/ 2147483647 h 246"/>
                <a:gd name="T38" fmla="*/ 2147483647 w 444"/>
                <a:gd name="T39" fmla="*/ 0 h 246"/>
                <a:gd name="T40" fmla="*/ 2147483647 w 444"/>
                <a:gd name="T41" fmla="*/ 2147483647 h 246"/>
                <a:gd name="T42" fmla="*/ 2147483647 w 444"/>
                <a:gd name="T43" fmla="*/ 2147483647 h 246"/>
                <a:gd name="T44" fmla="*/ 2147483647 w 444"/>
                <a:gd name="T45" fmla="*/ 0 h 246"/>
                <a:gd name="T46" fmla="*/ 2147483647 w 444"/>
                <a:gd name="T47" fmla="*/ 2147483647 h 246"/>
                <a:gd name="T48" fmla="*/ 2147483647 w 444"/>
                <a:gd name="T49" fmla="*/ 2147483647 h 246"/>
                <a:gd name="T50" fmla="*/ 2147483647 w 444"/>
                <a:gd name="T51" fmla="*/ 2147483647 h 246"/>
                <a:gd name="T52" fmla="*/ 2147483647 w 444"/>
                <a:gd name="T53" fmla="*/ 2147483647 h 246"/>
                <a:gd name="T54" fmla="*/ 2147483647 w 444"/>
                <a:gd name="T55" fmla="*/ 2147483647 h 246"/>
                <a:gd name="T56" fmla="*/ 2147483647 w 444"/>
                <a:gd name="T57" fmla="*/ 2147483647 h 246"/>
                <a:gd name="T58" fmla="*/ 2147483647 w 444"/>
                <a:gd name="T59" fmla="*/ 2147483647 h 246"/>
                <a:gd name="T60" fmla="*/ 2147483647 w 444"/>
                <a:gd name="T61" fmla="*/ 0 h 246"/>
                <a:gd name="T62" fmla="*/ 2147483647 w 444"/>
                <a:gd name="T63" fmla="*/ 2147483647 h 246"/>
                <a:gd name="T64" fmla="*/ 2147483647 w 444"/>
                <a:gd name="T65" fmla="*/ 2147483647 h 246"/>
                <a:gd name="T66" fmla="*/ 2147483647 w 444"/>
                <a:gd name="T67" fmla="*/ 2147483647 h 246"/>
                <a:gd name="T68" fmla="*/ 2147483647 w 444"/>
                <a:gd name="T69" fmla="*/ 2147483647 h 246"/>
                <a:gd name="T70" fmla="*/ 2147483647 w 444"/>
                <a:gd name="T71" fmla="*/ 2147483647 h 246"/>
                <a:gd name="T72" fmla="*/ 0 w 444"/>
                <a:gd name="T73" fmla="*/ 2147483647 h 246"/>
                <a:gd name="T74" fmla="*/ 2147483647 w 444"/>
                <a:gd name="T75" fmla="*/ 2147483647 h 246"/>
                <a:gd name="T76" fmla="*/ 2147483647 w 444"/>
                <a:gd name="T77" fmla="*/ 2147483647 h 246"/>
                <a:gd name="T78" fmla="*/ 2147483647 w 444"/>
                <a:gd name="T79" fmla="*/ 2147483647 h 246"/>
                <a:gd name="T80" fmla="*/ 2147483647 w 444"/>
                <a:gd name="T81" fmla="*/ 2147483647 h 246"/>
                <a:gd name="T82" fmla="*/ 2147483647 w 444"/>
                <a:gd name="T83" fmla="*/ 2147483647 h 246"/>
                <a:gd name="T84" fmla="*/ 2147483647 w 444"/>
                <a:gd name="T85" fmla="*/ 2147483647 h 246"/>
                <a:gd name="T86" fmla="*/ 2147483647 w 444"/>
                <a:gd name="T87" fmla="*/ 2147483647 h 2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44"/>
                <a:gd name="T133" fmla="*/ 0 h 246"/>
                <a:gd name="T134" fmla="*/ 444 w 444"/>
                <a:gd name="T135" fmla="*/ 246 h 24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44" h="246">
                  <a:moveTo>
                    <a:pt x="156" y="240"/>
                  </a:moveTo>
                  <a:lnTo>
                    <a:pt x="156" y="222"/>
                  </a:lnTo>
                  <a:lnTo>
                    <a:pt x="174" y="222"/>
                  </a:lnTo>
                  <a:lnTo>
                    <a:pt x="168" y="216"/>
                  </a:lnTo>
                  <a:lnTo>
                    <a:pt x="168" y="204"/>
                  </a:lnTo>
                  <a:lnTo>
                    <a:pt x="162" y="198"/>
                  </a:lnTo>
                  <a:lnTo>
                    <a:pt x="162" y="186"/>
                  </a:lnTo>
                  <a:lnTo>
                    <a:pt x="168" y="180"/>
                  </a:lnTo>
                  <a:lnTo>
                    <a:pt x="204" y="180"/>
                  </a:lnTo>
                  <a:lnTo>
                    <a:pt x="210" y="168"/>
                  </a:lnTo>
                  <a:lnTo>
                    <a:pt x="216" y="162"/>
                  </a:lnTo>
                  <a:lnTo>
                    <a:pt x="228" y="162"/>
                  </a:lnTo>
                  <a:lnTo>
                    <a:pt x="228" y="168"/>
                  </a:lnTo>
                  <a:lnTo>
                    <a:pt x="234" y="174"/>
                  </a:lnTo>
                  <a:lnTo>
                    <a:pt x="252" y="174"/>
                  </a:lnTo>
                  <a:lnTo>
                    <a:pt x="276" y="150"/>
                  </a:lnTo>
                  <a:lnTo>
                    <a:pt x="288" y="126"/>
                  </a:lnTo>
                  <a:lnTo>
                    <a:pt x="306" y="126"/>
                  </a:lnTo>
                  <a:lnTo>
                    <a:pt x="306" y="108"/>
                  </a:lnTo>
                  <a:lnTo>
                    <a:pt x="318" y="96"/>
                  </a:lnTo>
                  <a:lnTo>
                    <a:pt x="330" y="96"/>
                  </a:lnTo>
                  <a:lnTo>
                    <a:pt x="348" y="114"/>
                  </a:lnTo>
                  <a:lnTo>
                    <a:pt x="360" y="114"/>
                  </a:lnTo>
                  <a:lnTo>
                    <a:pt x="372" y="102"/>
                  </a:lnTo>
                  <a:lnTo>
                    <a:pt x="372" y="96"/>
                  </a:lnTo>
                  <a:lnTo>
                    <a:pt x="420" y="96"/>
                  </a:lnTo>
                  <a:lnTo>
                    <a:pt x="426" y="90"/>
                  </a:lnTo>
                  <a:lnTo>
                    <a:pt x="432" y="90"/>
                  </a:lnTo>
                  <a:lnTo>
                    <a:pt x="444" y="84"/>
                  </a:lnTo>
                  <a:lnTo>
                    <a:pt x="444" y="78"/>
                  </a:lnTo>
                  <a:lnTo>
                    <a:pt x="426" y="60"/>
                  </a:lnTo>
                  <a:lnTo>
                    <a:pt x="402" y="48"/>
                  </a:lnTo>
                  <a:lnTo>
                    <a:pt x="396" y="48"/>
                  </a:lnTo>
                  <a:lnTo>
                    <a:pt x="390" y="42"/>
                  </a:lnTo>
                  <a:lnTo>
                    <a:pt x="384" y="30"/>
                  </a:lnTo>
                  <a:lnTo>
                    <a:pt x="372" y="24"/>
                  </a:lnTo>
                  <a:lnTo>
                    <a:pt x="366" y="18"/>
                  </a:lnTo>
                  <a:lnTo>
                    <a:pt x="348" y="18"/>
                  </a:lnTo>
                  <a:lnTo>
                    <a:pt x="342" y="6"/>
                  </a:lnTo>
                  <a:lnTo>
                    <a:pt x="336" y="0"/>
                  </a:lnTo>
                  <a:lnTo>
                    <a:pt x="312" y="0"/>
                  </a:lnTo>
                  <a:lnTo>
                    <a:pt x="300" y="6"/>
                  </a:lnTo>
                  <a:lnTo>
                    <a:pt x="294" y="12"/>
                  </a:lnTo>
                  <a:lnTo>
                    <a:pt x="282" y="12"/>
                  </a:lnTo>
                  <a:lnTo>
                    <a:pt x="270" y="0"/>
                  </a:lnTo>
                  <a:lnTo>
                    <a:pt x="252" y="0"/>
                  </a:lnTo>
                  <a:lnTo>
                    <a:pt x="240" y="6"/>
                  </a:lnTo>
                  <a:lnTo>
                    <a:pt x="234" y="18"/>
                  </a:lnTo>
                  <a:lnTo>
                    <a:pt x="222" y="24"/>
                  </a:lnTo>
                  <a:lnTo>
                    <a:pt x="186" y="24"/>
                  </a:lnTo>
                  <a:lnTo>
                    <a:pt x="174" y="18"/>
                  </a:lnTo>
                  <a:lnTo>
                    <a:pt x="168" y="12"/>
                  </a:lnTo>
                  <a:lnTo>
                    <a:pt x="156" y="12"/>
                  </a:lnTo>
                  <a:lnTo>
                    <a:pt x="150" y="18"/>
                  </a:lnTo>
                  <a:lnTo>
                    <a:pt x="144" y="18"/>
                  </a:lnTo>
                  <a:lnTo>
                    <a:pt x="138" y="24"/>
                  </a:lnTo>
                  <a:lnTo>
                    <a:pt x="132" y="24"/>
                  </a:lnTo>
                  <a:lnTo>
                    <a:pt x="132" y="18"/>
                  </a:lnTo>
                  <a:lnTo>
                    <a:pt x="126" y="12"/>
                  </a:lnTo>
                  <a:lnTo>
                    <a:pt x="126" y="6"/>
                  </a:lnTo>
                  <a:lnTo>
                    <a:pt x="120" y="0"/>
                  </a:lnTo>
                  <a:lnTo>
                    <a:pt x="114" y="0"/>
                  </a:lnTo>
                  <a:lnTo>
                    <a:pt x="96" y="18"/>
                  </a:lnTo>
                  <a:lnTo>
                    <a:pt x="90" y="18"/>
                  </a:lnTo>
                  <a:lnTo>
                    <a:pt x="84" y="30"/>
                  </a:lnTo>
                  <a:lnTo>
                    <a:pt x="72" y="36"/>
                  </a:lnTo>
                  <a:lnTo>
                    <a:pt x="60" y="48"/>
                  </a:lnTo>
                  <a:lnTo>
                    <a:pt x="48" y="54"/>
                  </a:lnTo>
                  <a:lnTo>
                    <a:pt x="36" y="66"/>
                  </a:lnTo>
                  <a:lnTo>
                    <a:pt x="24" y="72"/>
                  </a:lnTo>
                  <a:lnTo>
                    <a:pt x="18" y="84"/>
                  </a:lnTo>
                  <a:lnTo>
                    <a:pt x="18" y="102"/>
                  </a:lnTo>
                  <a:lnTo>
                    <a:pt x="12" y="114"/>
                  </a:lnTo>
                  <a:lnTo>
                    <a:pt x="0" y="126"/>
                  </a:lnTo>
                  <a:lnTo>
                    <a:pt x="6" y="138"/>
                  </a:lnTo>
                  <a:lnTo>
                    <a:pt x="18" y="150"/>
                  </a:lnTo>
                  <a:lnTo>
                    <a:pt x="42" y="150"/>
                  </a:lnTo>
                  <a:lnTo>
                    <a:pt x="42" y="168"/>
                  </a:lnTo>
                  <a:lnTo>
                    <a:pt x="48" y="174"/>
                  </a:lnTo>
                  <a:lnTo>
                    <a:pt x="60" y="174"/>
                  </a:lnTo>
                  <a:lnTo>
                    <a:pt x="66" y="168"/>
                  </a:lnTo>
                  <a:lnTo>
                    <a:pt x="102" y="168"/>
                  </a:lnTo>
                  <a:lnTo>
                    <a:pt x="102" y="210"/>
                  </a:lnTo>
                  <a:lnTo>
                    <a:pt x="126" y="222"/>
                  </a:lnTo>
                  <a:lnTo>
                    <a:pt x="132" y="228"/>
                  </a:lnTo>
                  <a:lnTo>
                    <a:pt x="132" y="246"/>
                  </a:lnTo>
                  <a:lnTo>
                    <a:pt x="144" y="246"/>
                  </a:lnTo>
                  <a:lnTo>
                    <a:pt x="156" y="24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4" name="Haiti" descr="© INSCALE GmbH, 05.05.2010&#10;http://www.presentationload.com/">
              <a:extLst>
                <a:ext uri="{FF2B5EF4-FFF2-40B4-BE49-F238E27FC236}">
                  <a16:creationId xmlns:a16="http://schemas.microsoft.com/office/drawing/2014/main" id="{02A6AF71-BEC2-07B7-9D2D-6922596627A2}"/>
                </a:ext>
              </a:extLst>
            </p:cNvPr>
            <p:cNvSpPr>
              <a:spLocks/>
            </p:cNvSpPr>
            <p:nvPr/>
          </p:nvSpPr>
          <p:spPr bwMode="gray">
            <a:xfrm>
              <a:off x="3147623" y="3628815"/>
              <a:ext cx="92204" cy="73763"/>
            </a:xfrm>
            <a:custGeom>
              <a:avLst/>
              <a:gdLst>
                <a:gd name="T0" fmla="*/ 2147483647 w 198"/>
                <a:gd name="T1" fmla="*/ 2147483647 h 156"/>
                <a:gd name="T2" fmla="*/ 2147483647 w 198"/>
                <a:gd name="T3" fmla="*/ 2147483647 h 156"/>
                <a:gd name="T4" fmla="*/ 2147483647 w 198"/>
                <a:gd name="T5" fmla="*/ 2147483647 h 156"/>
                <a:gd name="T6" fmla="*/ 2147483647 w 198"/>
                <a:gd name="T7" fmla="*/ 2147483647 h 156"/>
                <a:gd name="T8" fmla="*/ 2147483647 w 198"/>
                <a:gd name="T9" fmla="*/ 2147483647 h 156"/>
                <a:gd name="T10" fmla="*/ 2147483647 w 198"/>
                <a:gd name="T11" fmla="*/ 2147483647 h 156"/>
                <a:gd name="T12" fmla="*/ 2147483647 w 198"/>
                <a:gd name="T13" fmla="*/ 2147483647 h 156"/>
                <a:gd name="T14" fmla="*/ 2147483647 w 198"/>
                <a:gd name="T15" fmla="*/ 2147483647 h 156"/>
                <a:gd name="T16" fmla="*/ 2147483647 w 198"/>
                <a:gd name="T17" fmla="*/ 2147483647 h 156"/>
                <a:gd name="T18" fmla="*/ 2147483647 w 198"/>
                <a:gd name="T19" fmla="*/ 2147483647 h 156"/>
                <a:gd name="T20" fmla="*/ 2147483647 w 198"/>
                <a:gd name="T21" fmla="*/ 2147483647 h 156"/>
                <a:gd name="T22" fmla="*/ 2147483647 w 198"/>
                <a:gd name="T23" fmla="*/ 2147483647 h 156"/>
                <a:gd name="T24" fmla="*/ 2147483647 w 198"/>
                <a:gd name="T25" fmla="*/ 2147483647 h 156"/>
                <a:gd name="T26" fmla="*/ 2147483647 w 198"/>
                <a:gd name="T27" fmla="*/ 2147483647 h 156"/>
                <a:gd name="T28" fmla="*/ 2147483647 w 198"/>
                <a:gd name="T29" fmla="*/ 2147483647 h 156"/>
                <a:gd name="T30" fmla="*/ 2147483647 w 198"/>
                <a:gd name="T31" fmla="*/ 2147483647 h 156"/>
                <a:gd name="T32" fmla="*/ 2147483647 w 198"/>
                <a:gd name="T33" fmla="*/ 2147483647 h 156"/>
                <a:gd name="T34" fmla="*/ 2147483647 w 198"/>
                <a:gd name="T35" fmla="*/ 0 h 156"/>
                <a:gd name="T36" fmla="*/ 2147483647 w 198"/>
                <a:gd name="T37" fmla="*/ 0 h 156"/>
                <a:gd name="T38" fmla="*/ 2147483647 w 198"/>
                <a:gd name="T39" fmla="*/ 2147483647 h 156"/>
                <a:gd name="T40" fmla="*/ 2147483647 w 198"/>
                <a:gd name="T41" fmla="*/ 2147483647 h 156"/>
                <a:gd name="T42" fmla="*/ 2147483647 w 198"/>
                <a:gd name="T43" fmla="*/ 2147483647 h 156"/>
                <a:gd name="T44" fmla="*/ 2147483647 w 198"/>
                <a:gd name="T45" fmla="*/ 2147483647 h 156"/>
                <a:gd name="T46" fmla="*/ 2147483647 w 198"/>
                <a:gd name="T47" fmla="*/ 2147483647 h 156"/>
                <a:gd name="T48" fmla="*/ 2147483647 w 198"/>
                <a:gd name="T49" fmla="*/ 2147483647 h 156"/>
                <a:gd name="T50" fmla="*/ 2147483647 w 198"/>
                <a:gd name="T51" fmla="*/ 2147483647 h 156"/>
                <a:gd name="T52" fmla="*/ 2147483647 w 198"/>
                <a:gd name="T53" fmla="*/ 2147483647 h 156"/>
                <a:gd name="T54" fmla="*/ 2147483647 w 198"/>
                <a:gd name="T55" fmla="*/ 2147483647 h 156"/>
                <a:gd name="T56" fmla="*/ 2147483647 w 198"/>
                <a:gd name="T57" fmla="*/ 2147483647 h 156"/>
                <a:gd name="T58" fmla="*/ 2147483647 w 198"/>
                <a:gd name="T59" fmla="*/ 2147483647 h 156"/>
                <a:gd name="T60" fmla="*/ 2147483647 w 198"/>
                <a:gd name="T61" fmla="*/ 2147483647 h 156"/>
                <a:gd name="T62" fmla="*/ 2147483647 w 198"/>
                <a:gd name="T63" fmla="*/ 2147483647 h 156"/>
                <a:gd name="T64" fmla="*/ 2147483647 w 198"/>
                <a:gd name="T65" fmla="*/ 2147483647 h 156"/>
                <a:gd name="T66" fmla="*/ 2147483647 w 198"/>
                <a:gd name="T67" fmla="*/ 2147483647 h 156"/>
                <a:gd name="T68" fmla="*/ 2147483647 w 198"/>
                <a:gd name="T69" fmla="*/ 2147483647 h 156"/>
                <a:gd name="T70" fmla="*/ 2147483647 w 198"/>
                <a:gd name="T71" fmla="*/ 2147483647 h 156"/>
                <a:gd name="T72" fmla="*/ 2147483647 w 198"/>
                <a:gd name="T73" fmla="*/ 2147483647 h 156"/>
                <a:gd name="T74" fmla="*/ 2147483647 w 198"/>
                <a:gd name="T75" fmla="*/ 2147483647 h 156"/>
                <a:gd name="T76" fmla="*/ 2147483647 w 198"/>
                <a:gd name="T77" fmla="*/ 2147483647 h 156"/>
                <a:gd name="T78" fmla="*/ 2147483647 w 198"/>
                <a:gd name="T79" fmla="*/ 2147483647 h 156"/>
                <a:gd name="T80" fmla="*/ 2147483647 w 198"/>
                <a:gd name="T81" fmla="*/ 2147483647 h 156"/>
                <a:gd name="T82" fmla="*/ 0 w 198"/>
                <a:gd name="T83" fmla="*/ 2147483647 h 156"/>
                <a:gd name="T84" fmla="*/ 0 w 198"/>
                <a:gd name="T85" fmla="*/ 2147483647 h 156"/>
                <a:gd name="T86" fmla="*/ 2147483647 w 198"/>
                <a:gd name="T87" fmla="*/ 2147483647 h 156"/>
                <a:gd name="T88" fmla="*/ 2147483647 w 198"/>
                <a:gd name="T89" fmla="*/ 2147483647 h 156"/>
                <a:gd name="T90" fmla="*/ 2147483647 w 198"/>
                <a:gd name="T91" fmla="*/ 2147483647 h 156"/>
                <a:gd name="T92" fmla="*/ 2147483647 w 198"/>
                <a:gd name="T93" fmla="*/ 2147483647 h 156"/>
                <a:gd name="T94" fmla="*/ 2147483647 w 198"/>
                <a:gd name="T95" fmla="*/ 2147483647 h 156"/>
                <a:gd name="T96" fmla="*/ 2147483647 w 198"/>
                <a:gd name="T97" fmla="*/ 2147483647 h 156"/>
                <a:gd name="T98" fmla="*/ 2147483647 w 198"/>
                <a:gd name="T99" fmla="*/ 2147483647 h 156"/>
                <a:gd name="T100" fmla="*/ 2147483647 w 198"/>
                <a:gd name="T101" fmla="*/ 2147483647 h 156"/>
                <a:gd name="T102" fmla="*/ 2147483647 w 198"/>
                <a:gd name="T103" fmla="*/ 2147483647 h 156"/>
                <a:gd name="T104" fmla="*/ 2147483647 w 198"/>
                <a:gd name="T105" fmla="*/ 2147483647 h 156"/>
                <a:gd name="T106" fmla="*/ 2147483647 w 198"/>
                <a:gd name="T107" fmla="*/ 2147483647 h 156"/>
                <a:gd name="T108" fmla="*/ 2147483647 w 198"/>
                <a:gd name="T109" fmla="*/ 2147483647 h 156"/>
                <a:gd name="T110" fmla="*/ 2147483647 w 198"/>
                <a:gd name="T111" fmla="*/ 2147483647 h 156"/>
                <a:gd name="T112" fmla="*/ 2147483647 w 198"/>
                <a:gd name="T113" fmla="*/ 2147483647 h 1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8"/>
                <a:gd name="T172" fmla="*/ 0 h 156"/>
                <a:gd name="T173" fmla="*/ 198 w 198"/>
                <a:gd name="T174" fmla="*/ 156 h 1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8" h="156">
                  <a:moveTo>
                    <a:pt x="168" y="114"/>
                  </a:moveTo>
                  <a:lnTo>
                    <a:pt x="168" y="108"/>
                  </a:lnTo>
                  <a:lnTo>
                    <a:pt x="174" y="102"/>
                  </a:lnTo>
                  <a:lnTo>
                    <a:pt x="180" y="90"/>
                  </a:lnTo>
                  <a:lnTo>
                    <a:pt x="180" y="78"/>
                  </a:lnTo>
                  <a:lnTo>
                    <a:pt x="186" y="72"/>
                  </a:lnTo>
                  <a:lnTo>
                    <a:pt x="192" y="60"/>
                  </a:lnTo>
                  <a:lnTo>
                    <a:pt x="198" y="54"/>
                  </a:lnTo>
                  <a:lnTo>
                    <a:pt x="198" y="42"/>
                  </a:lnTo>
                  <a:lnTo>
                    <a:pt x="186" y="6"/>
                  </a:lnTo>
                  <a:lnTo>
                    <a:pt x="180" y="12"/>
                  </a:lnTo>
                  <a:lnTo>
                    <a:pt x="180" y="18"/>
                  </a:lnTo>
                  <a:lnTo>
                    <a:pt x="174" y="18"/>
                  </a:lnTo>
                  <a:lnTo>
                    <a:pt x="168" y="12"/>
                  </a:lnTo>
                  <a:lnTo>
                    <a:pt x="156" y="12"/>
                  </a:lnTo>
                  <a:lnTo>
                    <a:pt x="144" y="6"/>
                  </a:lnTo>
                  <a:lnTo>
                    <a:pt x="126" y="6"/>
                  </a:lnTo>
                  <a:lnTo>
                    <a:pt x="114" y="0"/>
                  </a:lnTo>
                  <a:lnTo>
                    <a:pt x="84" y="0"/>
                  </a:lnTo>
                  <a:lnTo>
                    <a:pt x="72" y="6"/>
                  </a:lnTo>
                  <a:lnTo>
                    <a:pt x="66" y="12"/>
                  </a:lnTo>
                  <a:lnTo>
                    <a:pt x="66" y="18"/>
                  </a:lnTo>
                  <a:lnTo>
                    <a:pt x="72" y="24"/>
                  </a:lnTo>
                  <a:lnTo>
                    <a:pt x="108" y="24"/>
                  </a:lnTo>
                  <a:lnTo>
                    <a:pt x="114" y="30"/>
                  </a:lnTo>
                  <a:lnTo>
                    <a:pt x="120" y="42"/>
                  </a:lnTo>
                  <a:lnTo>
                    <a:pt x="126" y="48"/>
                  </a:lnTo>
                  <a:lnTo>
                    <a:pt x="114" y="54"/>
                  </a:lnTo>
                  <a:lnTo>
                    <a:pt x="108" y="60"/>
                  </a:lnTo>
                  <a:lnTo>
                    <a:pt x="108" y="72"/>
                  </a:lnTo>
                  <a:lnTo>
                    <a:pt x="114" y="84"/>
                  </a:lnTo>
                  <a:lnTo>
                    <a:pt x="114" y="96"/>
                  </a:lnTo>
                  <a:lnTo>
                    <a:pt x="120" y="102"/>
                  </a:lnTo>
                  <a:lnTo>
                    <a:pt x="114" y="108"/>
                  </a:lnTo>
                  <a:lnTo>
                    <a:pt x="96" y="108"/>
                  </a:lnTo>
                  <a:lnTo>
                    <a:pt x="78" y="102"/>
                  </a:lnTo>
                  <a:lnTo>
                    <a:pt x="66" y="102"/>
                  </a:lnTo>
                  <a:lnTo>
                    <a:pt x="54" y="96"/>
                  </a:lnTo>
                  <a:lnTo>
                    <a:pt x="36" y="96"/>
                  </a:lnTo>
                  <a:lnTo>
                    <a:pt x="24" y="102"/>
                  </a:lnTo>
                  <a:lnTo>
                    <a:pt x="6" y="102"/>
                  </a:lnTo>
                  <a:lnTo>
                    <a:pt x="0" y="108"/>
                  </a:lnTo>
                  <a:lnTo>
                    <a:pt x="0" y="114"/>
                  </a:lnTo>
                  <a:lnTo>
                    <a:pt x="6" y="120"/>
                  </a:lnTo>
                  <a:lnTo>
                    <a:pt x="12" y="132"/>
                  </a:lnTo>
                  <a:lnTo>
                    <a:pt x="24" y="138"/>
                  </a:lnTo>
                  <a:lnTo>
                    <a:pt x="30" y="150"/>
                  </a:lnTo>
                  <a:lnTo>
                    <a:pt x="36" y="156"/>
                  </a:lnTo>
                  <a:lnTo>
                    <a:pt x="42" y="156"/>
                  </a:lnTo>
                  <a:lnTo>
                    <a:pt x="48" y="150"/>
                  </a:lnTo>
                  <a:lnTo>
                    <a:pt x="54" y="138"/>
                  </a:lnTo>
                  <a:lnTo>
                    <a:pt x="60" y="132"/>
                  </a:lnTo>
                  <a:lnTo>
                    <a:pt x="138" y="132"/>
                  </a:lnTo>
                  <a:lnTo>
                    <a:pt x="156" y="126"/>
                  </a:lnTo>
                  <a:lnTo>
                    <a:pt x="168" y="126"/>
                  </a:lnTo>
                  <a:lnTo>
                    <a:pt x="180" y="144"/>
                  </a:lnTo>
                  <a:lnTo>
                    <a:pt x="168" y="11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5" name="Guyane (French Guiana)" descr="© INSCALE GmbH, 05.05.2010&#10;http://www.presentationload.com/">
              <a:extLst>
                <a:ext uri="{FF2B5EF4-FFF2-40B4-BE49-F238E27FC236}">
                  <a16:creationId xmlns:a16="http://schemas.microsoft.com/office/drawing/2014/main" id="{E8E11F6B-052B-F42A-5B11-245161F50D90}"/>
                </a:ext>
              </a:extLst>
            </p:cNvPr>
            <p:cNvSpPr>
              <a:spLocks/>
            </p:cNvSpPr>
            <p:nvPr/>
          </p:nvSpPr>
          <p:spPr bwMode="gray">
            <a:xfrm>
              <a:off x="3767231" y="4165440"/>
              <a:ext cx="95892" cy="140149"/>
            </a:xfrm>
            <a:custGeom>
              <a:avLst/>
              <a:gdLst>
                <a:gd name="T0" fmla="*/ 2147483647 w 52"/>
                <a:gd name="T1" fmla="*/ 2147483647 h 76"/>
                <a:gd name="T2" fmla="*/ 2147483647 w 52"/>
                <a:gd name="T3" fmla="*/ 2147483647 h 76"/>
                <a:gd name="T4" fmla="*/ 2147483647 w 52"/>
                <a:gd name="T5" fmla="*/ 2147483647 h 76"/>
                <a:gd name="T6" fmla="*/ 2147483647 w 52"/>
                <a:gd name="T7" fmla="*/ 2147483647 h 76"/>
                <a:gd name="T8" fmla="*/ 2147483647 w 52"/>
                <a:gd name="T9" fmla="*/ 2147483647 h 76"/>
                <a:gd name="T10" fmla="*/ 2147483647 w 52"/>
                <a:gd name="T11" fmla="*/ 2147483647 h 76"/>
                <a:gd name="T12" fmla="*/ 2147483647 w 52"/>
                <a:gd name="T13" fmla="*/ 2147483647 h 76"/>
                <a:gd name="T14" fmla="*/ 2147483647 w 52"/>
                <a:gd name="T15" fmla="*/ 2147483647 h 76"/>
                <a:gd name="T16" fmla="*/ 2147483647 w 52"/>
                <a:gd name="T17" fmla="*/ 2147483647 h 76"/>
                <a:gd name="T18" fmla="*/ 2147483647 w 52"/>
                <a:gd name="T19" fmla="*/ 2147483647 h 76"/>
                <a:gd name="T20" fmla="*/ 2147483647 w 52"/>
                <a:gd name="T21" fmla="*/ 2147483647 h 76"/>
                <a:gd name="T22" fmla="*/ 2147483647 w 52"/>
                <a:gd name="T23" fmla="*/ 0 h 76"/>
                <a:gd name="T24" fmla="*/ 2147483647 w 52"/>
                <a:gd name="T25" fmla="*/ 2147483647 h 76"/>
                <a:gd name="T26" fmla="*/ 2147483647 w 52"/>
                <a:gd name="T27" fmla="*/ 2147483647 h 76"/>
                <a:gd name="T28" fmla="*/ 2147483647 w 52"/>
                <a:gd name="T29" fmla="*/ 2147483647 h 76"/>
                <a:gd name="T30" fmla="*/ 2147483647 w 52"/>
                <a:gd name="T31" fmla="*/ 2147483647 h 76"/>
                <a:gd name="T32" fmla="*/ 2147483647 w 52"/>
                <a:gd name="T33" fmla="*/ 2147483647 h 76"/>
                <a:gd name="T34" fmla="*/ 2147483647 w 52"/>
                <a:gd name="T35" fmla="*/ 2147483647 h 76"/>
                <a:gd name="T36" fmla="*/ 2147483647 w 52"/>
                <a:gd name="T37" fmla="*/ 2147483647 h 76"/>
                <a:gd name="T38" fmla="*/ 2147483647 w 52"/>
                <a:gd name="T39" fmla="*/ 2147483647 h 76"/>
                <a:gd name="T40" fmla="*/ 2147483647 w 52"/>
                <a:gd name="T41" fmla="*/ 2147483647 h 76"/>
                <a:gd name="T42" fmla="*/ 2147483647 w 52"/>
                <a:gd name="T43" fmla="*/ 2147483647 h 76"/>
                <a:gd name="T44" fmla="*/ 2147483647 w 52"/>
                <a:gd name="T45" fmla="*/ 2147483647 h 76"/>
                <a:gd name="T46" fmla="*/ 2147483647 w 52"/>
                <a:gd name="T47" fmla="*/ 2147483647 h 76"/>
                <a:gd name="T48" fmla="*/ 2147483647 w 52"/>
                <a:gd name="T49" fmla="*/ 2147483647 h 76"/>
                <a:gd name="T50" fmla="*/ 2147483647 w 52"/>
                <a:gd name="T51" fmla="*/ 2147483647 h 76"/>
                <a:gd name="T52" fmla="*/ 2147483647 w 52"/>
                <a:gd name="T53" fmla="*/ 2147483647 h 76"/>
                <a:gd name="T54" fmla="*/ 2147483647 w 52"/>
                <a:gd name="T55" fmla="*/ 2147483647 h 76"/>
                <a:gd name="T56" fmla="*/ 2147483647 w 52"/>
                <a:gd name="T57" fmla="*/ 2147483647 h 76"/>
                <a:gd name="T58" fmla="*/ 2147483647 w 52"/>
                <a:gd name="T59" fmla="*/ 2147483647 h 76"/>
                <a:gd name="T60" fmla="*/ 2147483647 w 52"/>
                <a:gd name="T61" fmla="*/ 2147483647 h 76"/>
                <a:gd name="T62" fmla="*/ 2147483647 w 52"/>
                <a:gd name="T63" fmla="*/ 2147483647 h 76"/>
                <a:gd name="T64" fmla="*/ 0 w 52"/>
                <a:gd name="T65" fmla="*/ 2147483647 h 76"/>
                <a:gd name="T66" fmla="*/ 0 w 52"/>
                <a:gd name="T67" fmla="*/ 2147483647 h 76"/>
                <a:gd name="T68" fmla="*/ 2147483647 w 52"/>
                <a:gd name="T69" fmla="*/ 2147483647 h 76"/>
                <a:gd name="T70" fmla="*/ 2147483647 w 52"/>
                <a:gd name="T71" fmla="*/ 2147483647 h 76"/>
                <a:gd name="T72" fmla="*/ 2147483647 w 52"/>
                <a:gd name="T73" fmla="*/ 2147483647 h 76"/>
                <a:gd name="T74" fmla="*/ 2147483647 w 52"/>
                <a:gd name="T75" fmla="*/ 2147483647 h 76"/>
                <a:gd name="T76" fmla="*/ 2147483647 w 52"/>
                <a:gd name="T77" fmla="*/ 2147483647 h 76"/>
                <a:gd name="T78" fmla="*/ 2147483647 w 52"/>
                <a:gd name="T79" fmla="*/ 2147483647 h 76"/>
                <a:gd name="T80" fmla="*/ 2147483647 w 52"/>
                <a:gd name="T81" fmla="*/ 2147483647 h 76"/>
                <a:gd name="T82" fmla="*/ 2147483647 w 52"/>
                <a:gd name="T83" fmla="*/ 2147483647 h 76"/>
                <a:gd name="T84" fmla="*/ 2147483647 w 52"/>
                <a:gd name="T85" fmla="*/ 2147483647 h 76"/>
                <a:gd name="T86" fmla="*/ 2147483647 w 52"/>
                <a:gd name="T87" fmla="*/ 2147483647 h 76"/>
                <a:gd name="T88" fmla="*/ 2147483647 w 52"/>
                <a:gd name="T89" fmla="*/ 2147483647 h 76"/>
                <a:gd name="T90" fmla="*/ 2147483647 w 52"/>
                <a:gd name="T91" fmla="*/ 2147483647 h 76"/>
                <a:gd name="T92" fmla="*/ 2147483647 w 52"/>
                <a:gd name="T93" fmla="*/ 2147483647 h 76"/>
                <a:gd name="T94" fmla="*/ 2147483647 w 52"/>
                <a:gd name="T95" fmla="*/ 2147483647 h 76"/>
                <a:gd name="T96" fmla="*/ 2147483647 w 52"/>
                <a:gd name="T97" fmla="*/ 2147483647 h 76"/>
                <a:gd name="T98" fmla="*/ 2147483647 w 52"/>
                <a:gd name="T99" fmla="*/ 2147483647 h 76"/>
                <a:gd name="T100" fmla="*/ 2147483647 w 52"/>
                <a:gd name="T101" fmla="*/ 2147483647 h 76"/>
                <a:gd name="T102" fmla="*/ 2147483647 w 52"/>
                <a:gd name="T103" fmla="*/ 2147483647 h 76"/>
                <a:gd name="T104" fmla="*/ 2147483647 w 52"/>
                <a:gd name="T105" fmla="*/ 2147483647 h 76"/>
                <a:gd name="T106" fmla="*/ 2147483647 w 52"/>
                <a:gd name="T107" fmla="*/ 2147483647 h 76"/>
                <a:gd name="T108" fmla="*/ 2147483647 w 52"/>
                <a:gd name="T109" fmla="*/ 2147483647 h 76"/>
                <a:gd name="T110" fmla="*/ 2147483647 w 52"/>
                <a:gd name="T111" fmla="*/ 2147483647 h 76"/>
                <a:gd name="T112" fmla="*/ 2147483647 w 52"/>
                <a:gd name="T113" fmla="*/ 2147483647 h 76"/>
                <a:gd name="T114" fmla="*/ 2147483647 w 52"/>
                <a:gd name="T115" fmla="*/ 2147483647 h 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2"/>
                <a:gd name="T175" fmla="*/ 0 h 76"/>
                <a:gd name="T176" fmla="*/ 52 w 52"/>
                <a:gd name="T177" fmla="*/ 76 h 7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2" h="76">
                  <a:moveTo>
                    <a:pt x="52" y="32"/>
                  </a:moveTo>
                  <a:lnTo>
                    <a:pt x="50" y="26"/>
                  </a:lnTo>
                  <a:lnTo>
                    <a:pt x="48" y="24"/>
                  </a:lnTo>
                  <a:lnTo>
                    <a:pt x="46" y="22"/>
                  </a:lnTo>
                  <a:lnTo>
                    <a:pt x="46" y="20"/>
                  </a:lnTo>
                  <a:lnTo>
                    <a:pt x="40" y="20"/>
                  </a:lnTo>
                  <a:lnTo>
                    <a:pt x="32" y="6"/>
                  </a:lnTo>
                  <a:lnTo>
                    <a:pt x="24" y="6"/>
                  </a:lnTo>
                  <a:lnTo>
                    <a:pt x="22" y="4"/>
                  </a:lnTo>
                  <a:lnTo>
                    <a:pt x="20" y="4"/>
                  </a:lnTo>
                  <a:lnTo>
                    <a:pt x="16" y="2"/>
                  </a:lnTo>
                  <a:lnTo>
                    <a:pt x="14" y="0"/>
                  </a:lnTo>
                  <a:lnTo>
                    <a:pt x="12" y="4"/>
                  </a:lnTo>
                  <a:lnTo>
                    <a:pt x="12" y="10"/>
                  </a:lnTo>
                  <a:lnTo>
                    <a:pt x="10" y="10"/>
                  </a:lnTo>
                  <a:lnTo>
                    <a:pt x="8" y="12"/>
                  </a:lnTo>
                  <a:lnTo>
                    <a:pt x="6" y="14"/>
                  </a:lnTo>
                  <a:lnTo>
                    <a:pt x="4" y="16"/>
                  </a:lnTo>
                  <a:lnTo>
                    <a:pt x="2" y="20"/>
                  </a:lnTo>
                  <a:lnTo>
                    <a:pt x="2" y="28"/>
                  </a:lnTo>
                  <a:lnTo>
                    <a:pt x="4" y="32"/>
                  </a:lnTo>
                  <a:lnTo>
                    <a:pt x="4" y="36"/>
                  </a:lnTo>
                  <a:lnTo>
                    <a:pt x="6" y="40"/>
                  </a:lnTo>
                  <a:lnTo>
                    <a:pt x="10" y="44"/>
                  </a:lnTo>
                  <a:lnTo>
                    <a:pt x="12" y="46"/>
                  </a:lnTo>
                  <a:lnTo>
                    <a:pt x="12" y="48"/>
                  </a:lnTo>
                  <a:lnTo>
                    <a:pt x="6" y="54"/>
                  </a:lnTo>
                  <a:lnTo>
                    <a:pt x="8" y="62"/>
                  </a:lnTo>
                  <a:lnTo>
                    <a:pt x="6" y="64"/>
                  </a:lnTo>
                  <a:lnTo>
                    <a:pt x="4" y="64"/>
                  </a:lnTo>
                  <a:lnTo>
                    <a:pt x="4" y="66"/>
                  </a:lnTo>
                  <a:lnTo>
                    <a:pt x="2" y="68"/>
                  </a:lnTo>
                  <a:lnTo>
                    <a:pt x="0" y="72"/>
                  </a:lnTo>
                  <a:lnTo>
                    <a:pt x="4" y="76"/>
                  </a:lnTo>
                  <a:lnTo>
                    <a:pt x="10" y="76"/>
                  </a:lnTo>
                  <a:lnTo>
                    <a:pt x="12" y="74"/>
                  </a:lnTo>
                  <a:lnTo>
                    <a:pt x="12" y="72"/>
                  </a:lnTo>
                  <a:lnTo>
                    <a:pt x="14" y="72"/>
                  </a:lnTo>
                  <a:lnTo>
                    <a:pt x="16" y="72"/>
                  </a:lnTo>
                  <a:lnTo>
                    <a:pt x="18" y="72"/>
                  </a:lnTo>
                  <a:lnTo>
                    <a:pt x="20" y="72"/>
                  </a:lnTo>
                  <a:lnTo>
                    <a:pt x="22" y="72"/>
                  </a:lnTo>
                  <a:lnTo>
                    <a:pt x="26" y="74"/>
                  </a:lnTo>
                  <a:lnTo>
                    <a:pt x="30" y="74"/>
                  </a:lnTo>
                  <a:lnTo>
                    <a:pt x="32" y="72"/>
                  </a:lnTo>
                  <a:lnTo>
                    <a:pt x="40" y="64"/>
                  </a:lnTo>
                  <a:lnTo>
                    <a:pt x="40" y="60"/>
                  </a:lnTo>
                  <a:lnTo>
                    <a:pt x="44" y="50"/>
                  </a:lnTo>
                  <a:lnTo>
                    <a:pt x="46" y="46"/>
                  </a:lnTo>
                  <a:lnTo>
                    <a:pt x="48" y="44"/>
                  </a:lnTo>
                  <a:lnTo>
                    <a:pt x="50" y="42"/>
                  </a:lnTo>
                  <a:lnTo>
                    <a:pt x="50" y="40"/>
                  </a:lnTo>
                  <a:lnTo>
                    <a:pt x="52" y="38"/>
                  </a:lnTo>
                  <a:lnTo>
                    <a:pt x="52" y="36"/>
                  </a:lnTo>
                  <a:lnTo>
                    <a:pt x="52" y="34"/>
                  </a:lnTo>
                  <a:lnTo>
                    <a:pt x="52" y="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6" name="Guyana" descr="© INSCALE GmbH, 05.05.2010&#10;http://www.presentationload.com/">
              <a:extLst>
                <a:ext uri="{FF2B5EF4-FFF2-40B4-BE49-F238E27FC236}">
                  <a16:creationId xmlns:a16="http://schemas.microsoft.com/office/drawing/2014/main" id="{C577E7ED-BBED-DEBB-3D63-2D76969C61E2}"/>
                </a:ext>
              </a:extLst>
            </p:cNvPr>
            <p:cNvSpPr>
              <a:spLocks/>
            </p:cNvSpPr>
            <p:nvPr/>
          </p:nvSpPr>
          <p:spPr bwMode="gray">
            <a:xfrm>
              <a:off x="3542255" y="4064016"/>
              <a:ext cx="153058" cy="274766"/>
            </a:xfrm>
            <a:custGeom>
              <a:avLst/>
              <a:gdLst>
                <a:gd name="T0" fmla="*/ 2147483647 w 324"/>
                <a:gd name="T1" fmla="*/ 2147483647 h 582"/>
                <a:gd name="T2" fmla="*/ 2147483647 w 324"/>
                <a:gd name="T3" fmla="*/ 2147483647 h 582"/>
                <a:gd name="T4" fmla="*/ 2147483647 w 324"/>
                <a:gd name="T5" fmla="*/ 2147483647 h 582"/>
                <a:gd name="T6" fmla="*/ 2147483647 w 324"/>
                <a:gd name="T7" fmla="*/ 2147483647 h 582"/>
                <a:gd name="T8" fmla="*/ 2147483647 w 324"/>
                <a:gd name="T9" fmla="*/ 2147483647 h 582"/>
                <a:gd name="T10" fmla="*/ 2147483647 w 324"/>
                <a:gd name="T11" fmla="*/ 2147483647 h 582"/>
                <a:gd name="T12" fmla="*/ 2147483647 w 324"/>
                <a:gd name="T13" fmla="*/ 2147483647 h 582"/>
                <a:gd name="T14" fmla="*/ 2147483647 w 324"/>
                <a:gd name="T15" fmla="*/ 2147483647 h 582"/>
                <a:gd name="T16" fmla="*/ 0 w 324"/>
                <a:gd name="T17" fmla="*/ 2147483647 h 582"/>
                <a:gd name="T18" fmla="*/ 2147483647 w 324"/>
                <a:gd name="T19" fmla="*/ 2147483647 h 582"/>
                <a:gd name="T20" fmla="*/ 2147483647 w 324"/>
                <a:gd name="T21" fmla="*/ 2147483647 h 582"/>
                <a:gd name="T22" fmla="*/ 2147483647 w 324"/>
                <a:gd name="T23" fmla="*/ 2147483647 h 582"/>
                <a:gd name="T24" fmla="*/ 2147483647 w 324"/>
                <a:gd name="T25" fmla="*/ 2147483647 h 582"/>
                <a:gd name="T26" fmla="*/ 2147483647 w 324"/>
                <a:gd name="T27" fmla="*/ 2147483647 h 582"/>
                <a:gd name="T28" fmla="*/ 2147483647 w 324"/>
                <a:gd name="T29" fmla="*/ 2147483647 h 582"/>
                <a:gd name="T30" fmla="*/ 2147483647 w 324"/>
                <a:gd name="T31" fmla="*/ 2147483647 h 582"/>
                <a:gd name="T32" fmla="*/ 2147483647 w 324"/>
                <a:gd name="T33" fmla="*/ 2147483647 h 582"/>
                <a:gd name="T34" fmla="*/ 2147483647 w 324"/>
                <a:gd name="T35" fmla="*/ 2147483647 h 582"/>
                <a:gd name="T36" fmla="*/ 2147483647 w 324"/>
                <a:gd name="T37" fmla="*/ 2147483647 h 582"/>
                <a:gd name="T38" fmla="*/ 2147483647 w 324"/>
                <a:gd name="T39" fmla="*/ 2147483647 h 582"/>
                <a:gd name="T40" fmla="*/ 2147483647 w 324"/>
                <a:gd name="T41" fmla="*/ 2147483647 h 582"/>
                <a:gd name="T42" fmla="*/ 2147483647 w 324"/>
                <a:gd name="T43" fmla="*/ 2147483647 h 582"/>
                <a:gd name="T44" fmla="*/ 2147483647 w 324"/>
                <a:gd name="T45" fmla="*/ 2147483647 h 582"/>
                <a:gd name="T46" fmla="*/ 2147483647 w 324"/>
                <a:gd name="T47" fmla="*/ 2147483647 h 582"/>
                <a:gd name="T48" fmla="*/ 2147483647 w 324"/>
                <a:gd name="T49" fmla="*/ 2147483647 h 582"/>
                <a:gd name="T50" fmla="*/ 2147483647 w 324"/>
                <a:gd name="T51" fmla="*/ 2147483647 h 582"/>
                <a:gd name="T52" fmla="*/ 2147483647 w 324"/>
                <a:gd name="T53" fmla="*/ 2147483647 h 582"/>
                <a:gd name="T54" fmla="*/ 2147483647 w 324"/>
                <a:gd name="T55" fmla="*/ 2147483647 h 582"/>
                <a:gd name="T56" fmla="*/ 2147483647 w 324"/>
                <a:gd name="T57" fmla="*/ 2147483647 h 582"/>
                <a:gd name="T58" fmla="*/ 2147483647 w 324"/>
                <a:gd name="T59" fmla="*/ 2147483647 h 582"/>
                <a:gd name="T60" fmla="*/ 2147483647 w 324"/>
                <a:gd name="T61" fmla="*/ 2147483647 h 582"/>
                <a:gd name="T62" fmla="*/ 2147483647 w 324"/>
                <a:gd name="T63" fmla="*/ 2147483647 h 582"/>
                <a:gd name="T64" fmla="*/ 2147483647 w 324"/>
                <a:gd name="T65" fmla="*/ 2147483647 h 582"/>
                <a:gd name="T66" fmla="*/ 2147483647 w 324"/>
                <a:gd name="T67" fmla="*/ 2147483647 h 582"/>
                <a:gd name="T68" fmla="*/ 2147483647 w 324"/>
                <a:gd name="T69" fmla="*/ 2147483647 h 582"/>
                <a:gd name="T70" fmla="*/ 2147483647 w 324"/>
                <a:gd name="T71" fmla="*/ 2147483647 h 582"/>
                <a:gd name="T72" fmla="*/ 2147483647 w 324"/>
                <a:gd name="T73" fmla="*/ 2147483647 h 582"/>
                <a:gd name="T74" fmla="*/ 2147483647 w 324"/>
                <a:gd name="T75" fmla="*/ 2147483647 h 582"/>
                <a:gd name="T76" fmla="*/ 2147483647 w 324"/>
                <a:gd name="T77" fmla="*/ 2147483647 h 582"/>
                <a:gd name="T78" fmla="*/ 2147483647 w 324"/>
                <a:gd name="T79" fmla="*/ 2147483647 h 582"/>
                <a:gd name="T80" fmla="*/ 2147483647 w 324"/>
                <a:gd name="T81" fmla="*/ 2147483647 h 582"/>
                <a:gd name="T82" fmla="*/ 2147483647 w 324"/>
                <a:gd name="T83" fmla="*/ 2147483647 h 582"/>
                <a:gd name="T84" fmla="*/ 2147483647 w 324"/>
                <a:gd name="T85" fmla="*/ 2147483647 h 582"/>
                <a:gd name="T86" fmla="*/ 2147483647 w 324"/>
                <a:gd name="T87" fmla="*/ 2147483647 h 582"/>
                <a:gd name="T88" fmla="*/ 2147483647 w 324"/>
                <a:gd name="T89" fmla="*/ 2147483647 h 582"/>
                <a:gd name="T90" fmla="*/ 2147483647 w 324"/>
                <a:gd name="T91" fmla="*/ 2147483647 h 582"/>
                <a:gd name="T92" fmla="*/ 2147483647 w 324"/>
                <a:gd name="T93" fmla="*/ 2147483647 h 582"/>
                <a:gd name="T94" fmla="*/ 2147483647 w 324"/>
                <a:gd name="T95" fmla="*/ 2147483647 h 582"/>
                <a:gd name="T96" fmla="*/ 2147483647 w 324"/>
                <a:gd name="T97" fmla="*/ 2147483647 h 582"/>
                <a:gd name="T98" fmla="*/ 2147483647 w 324"/>
                <a:gd name="T99" fmla="*/ 2147483647 h 582"/>
                <a:gd name="T100" fmla="*/ 2147483647 w 324"/>
                <a:gd name="T101" fmla="*/ 2147483647 h 582"/>
                <a:gd name="T102" fmla="*/ 2147483647 w 324"/>
                <a:gd name="T103" fmla="*/ 2147483647 h 582"/>
                <a:gd name="T104" fmla="*/ 2147483647 w 324"/>
                <a:gd name="T105" fmla="*/ 2147483647 h 582"/>
                <a:gd name="T106" fmla="*/ 2147483647 w 324"/>
                <a:gd name="T107" fmla="*/ 2147483647 h 582"/>
                <a:gd name="T108" fmla="*/ 2147483647 w 324"/>
                <a:gd name="T109" fmla="*/ 2147483647 h 582"/>
                <a:gd name="T110" fmla="*/ 2147483647 w 324"/>
                <a:gd name="T111" fmla="*/ 2147483647 h 582"/>
                <a:gd name="T112" fmla="*/ 2147483647 w 324"/>
                <a:gd name="T113" fmla="*/ 2147483647 h 582"/>
                <a:gd name="T114" fmla="*/ 2147483647 w 324"/>
                <a:gd name="T115" fmla="*/ 2147483647 h 582"/>
                <a:gd name="T116" fmla="*/ 2147483647 w 324"/>
                <a:gd name="T117" fmla="*/ 2147483647 h 582"/>
                <a:gd name="T118" fmla="*/ 2147483647 w 324"/>
                <a:gd name="T119" fmla="*/ 2147483647 h 582"/>
                <a:gd name="T120" fmla="*/ 2147483647 w 324"/>
                <a:gd name="T121" fmla="*/ 2147483647 h 582"/>
                <a:gd name="T122" fmla="*/ 2147483647 w 324"/>
                <a:gd name="T123" fmla="*/ 0 h 582"/>
                <a:gd name="T124" fmla="*/ 2147483647 w 324"/>
                <a:gd name="T125" fmla="*/ 2147483647 h 5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4"/>
                <a:gd name="T190" fmla="*/ 0 h 582"/>
                <a:gd name="T191" fmla="*/ 324 w 324"/>
                <a:gd name="T192" fmla="*/ 582 h 58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4" h="582">
                  <a:moveTo>
                    <a:pt x="90" y="42"/>
                  </a:moveTo>
                  <a:lnTo>
                    <a:pt x="84" y="48"/>
                  </a:lnTo>
                  <a:lnTo>
                    <a:pt x="72" y="48"/>
                  </a:lnTo>
                  <a:lnTo>
                    <a:pt x="60" y="60"/>
                  </a:lnTo>
                  <a:lnTo>
                    <a:pt x="60" y="102"/>
                  </a:lnTo>
                  <a:lnTo>
                    <a:pt x="84" y="102"/>
                  </a:lnTo>
                  <a:lnTo>
                    <a:pt x="84" y="120"/>
                  </a:lnTo>
                  <a:lnTo>
                    <a:pt x="78" y="126"/>
                  </a:lnTo>
                  <a:lnTo>
                    <a:pt x="66" y="132"/>
                  </a:lnTo>
                  <a:lnTo>
                    <a:pt x="54" y="132"/>
                  </a:lnTo>
                  <a:lnTo>
                    <a:pt x="42" y="138"/>
                  </a:lnTo>
                  <a:lnTo>
                    <a:pt x="12" y="138"/>
                  </a:lnTo>
                  <a:lnTo>
                    <a:pt x="12" y="144"/>
                  </a:lnTo>
                  <a:lnTo>
                    <a:pt x="30" y="162"/>
                  </a:lnTo>
                  <a:lnTo>
                    <a:pt x="30" y="180"/>
                  </a:lnTo>
                  <a:lnTo>
                    <a:pt x="18" y="186"/>
                  </a:lnTo>
                  <a:lnTo>
                    <a:pt x="12" y="186"/>
                  </a:lnTo>
                  <a:lnTo>
                    <a:pt x="0" y="192"/>
                  </a:lnTo>
                  <a:lnTo>
                    <a:pt x="0" y="204"/>
                  </a:lnTo>
                  <a:lnTo>
                    <a:pt x="6" y="210"/>
                  </a:lnTo>
                  <a:lnTo>
                    <a:pt x="12" y="222"/>
                  </a:lnTo>
                  <a:lnTo>
                    <a:pt x="48" y="258"/>
                  </a:lnTo>
                  <a:lnTo>
                    <a:pt x="72" y="264"/>
                  </a:lnTo>
                  <a:lnTo>
                    <a:pt x="78" y="252"/>
                  </a:lnTo>
                  <a:lnTo>
                    <a:pt x="90" y="264"/>
                  </a:lnTo>
                  <a:lnTo>
                    <a:pt x="96" y="276"/>
                  </a:lnTo>
                  <a:lnTo>
                    <a:pt x="96" y="294"/>
                  </a:lnTo>
                  <a:lnTo>
                    <a:pt x="90" y="306"/>
                  </a:lnTo>
                  <a:lnTo>
                    <a:pt x="84" y="312"/>
                  </a:lnTo>
                  <a:lnTo>
                    <a:pt x="84" y="318"/>
                  </a:lnTo>
                  <a:lnTo>
                    <a:pt x="90" y="324"/>
                  </a:lnTo>
                  <a:lnTo>
                    <a:pt x="96" y="324"/>
                  </a:lnTo>
                  <a:lnTo>
                    <a:pt x="108" y="318"/>
                  </a:lnTo>
                  <a:lnTo>
                    <a:pt x="114" y="318"/>
                  </a:lnTo>
                  <a:lnTo>
                    <a:pt x="114" y="348"/>
                  </a:lnTo>
                  <a:lnTo>
                    <a:pt x="120" y="354"/>
                  </a:lnTo>
                  <a:lnTo>
                    <a:pt x="126" y="354"/>
                  </a:lnTo>
                  <a:lnTo>
                    <a:pt x="126" y="366"/>
                  </a:lnTo>
                  <a:lnTo>
                    <a:pt x="120" y="378"/>
                  </a:lnTo>
                  <a:lnTo>
                    <a:pt x="108" y="390"/>
                  </a:lnTo>
                  <a:lnTo>
                    <a:pt x="96" y="432"/>
                  </a:lnTo>
                  <a:lnTo>
                    <a:pt x="90" y="444"/>
                  </a:lnTo>
                  <a:lnTo>
                    <a:pt x="90" y="450"/>
                  </a:lnTo>
                  <a:lnTo>
                    <a:pt x="84" y="462"/>
                  </a:lnTo>
                  <a:lnTo>
                    <a:pt x="84" y="468"/>
                  </a:lnTo>
                  <a:lnTo>
                    <a:pt x="90" y="480"/>
                  </a:lnTo>
                  <a:lnTo>
                    <a:pt x="114" y="504"/>
                  </a:lnTo>
                  <a:lnTo>
                    <a:pt x="114" y="534"/>
                  </a:lnTo>
                  <a:lnTo>
                    <a:pt x="144" y="570"/>
                  </a:lnTo>
                  <a:lnTo>
                    <a:pt x="156" y="570"/>
                  </a:lnTo>
                  <a:lnTo>
                    <a:pt x="162" y="582"/>
                  </a:lnTo>
                  <a:lnTo>
                    <a:pt x="198" y="582"/>
                  </a:lnTo>
                  <a:lnTo>
                    <a:pt x="204" y="576"/>
                  </a:lnTo>
                  <a:lnTo>
                    <a:pt x="204" y="564"/>
                  </a:lnTo>
                  <a:lnTo>
                    <a:pt x="216" y="552"/>
                  </a:lnTo>
                  <a:lnTo>
                    <a:pt x="234" y="552"/>
                  </a:lnTo>
                  <a:lnTo>
                    <a:pt x="240" y="540"/>
                  </a:lnTo>
                  <a:lnTo>
                    <a:pt x="270" y="540"/>
                  </a:lnTo>
                  <a:lnTo>
                    <a:pt x="270" y="534"/>
                  </a:lnTo>
                  <a:lnTo>
                    <a:pt x="288" y="516"/>
                  </a:lnTo>
                  <a:lnTo>
                    <a:pt x="300" y="516"/>
                  </a:lnTo>
                  <a:lnTo>
                    <a:pt x="312" y="528"/>
                  </a:lnTo>
                  <a:lnTo>
                    <a:pt x="318" y="528"/>
                  </a:lnTo>
                  <a:lnTo>
                    <a:pt x="324" y="522"/>
                  </a:lnTo>
                  <a:lnTo>
                    <a:pt x="324" y="510"/>
                  </a:lnTo>
                  <a:lnTo>
                    <a:pt x="318" y="504"/>
                  </a:lnTo>
                  <a:lnTo>
                    <a:pt x="312" y="492"/>
                  </a:lnTo>
                  <a:lnTo>
                    <a:pt x="306" y="474"/>
                  </a:lnTo>
                  <a:lnTo>
                    <a:pt x="288" y="456"/>
                  </a:lnTo>
                  <a:lnTo>
                    <a:pt x="282" y="444"/>
                  </a:lnTo>
                  <a:lnTo>
                    <a:pt x="282" y="420"/>
                  </a:lnTo>
                  <a:lnTo>
                    <a:pt x="288" y="414"/>
                  </a:lnTo>
                  <a:lnTo>
                    <a:pt x="288" y="396"/>
                  </a:lnTo>
                  <a:lnTo>
                    <a:pt x="276" y="408"/>
                  </a:lnTo>
                  <a:lnTo>
                    <a:pt x="276" y="414"/>
                  </a:lnTo>
                  <a:lnTo>
                    <a:pt x="264" y="414"/>
                  </a:lnTo>
                  <a:lnTo>
                    <a:pt x="258" y="402"/>
                  </a:lnTo>
                  <a:lnTo>
                    <a:pt x="252" y="396"/>
                  </a:lnTo>
                  <a:lnTo>
                    <a:pt x="246" y="384"/>
                  </a:lnTo>
                  <a:lnTo>
                    <a:pt x="246" y="372"/>
                  </a:lnTo>
                  <a:lnTo>
                    <a:pt x="240" y="372"/>
                  </a:lnTo>
                  <a:lnTo>
                    <a:pt x="240" y="366"/>
                  </a:lnTo>
                  <a:lnTo>
                    <a:pt x="234" y="360"/>
                  </a:lnTo>
                  <a:lnTo>
                    <a:pt x="234" y="348"/>
                  </a:lnTo>
                  <a:lnTo>
                    <a:pt x="240" y="336"/>
                  </a:lnTo>
                  <a:lnTo>
                    <a:pt x="246" y="330"/>
                  </a:lnTo>
                  <a:lnTo>
                    <a:pt x="246" y="288"/>
                  </a:lnTo>
                  <a:lnTo>
                    <a:pt x="252" y="282"/>
                  </a:lnTo>
                  <a:lnTo>
                    <a:pt x="264" y="276"/>
                  </a:lnTo>
                  <a:lnTo>
                    <a:pt x="294" y="276"/>
                  </a:lnTo>
                  <a:lnTo>
                    <a:pt x="300" y="270"/>
                  </a:lnTo>
                  <a:lnTo>
                    <a:pt x="300" y="258"/>
                  </a:lnTo>
                  <a:lnTo>
                    <a:pt x="288" y="246"/>
                  </a:lnTo>
                  <a:lnTo>
                    <a:pt x="288" y="234"/>
                  </a:lnTo>
                  <a:lnTo>
                    <a:pt x="294" y="222"/>
                  </a:lnTo>
                  <a:lnTo>
                    <a:pt x="300" y="216"/>
                  </a:lnTo>
                  <a:lnTo>
                    <a:pt x="306" y="204"/>
                  </a:lnTo>
                  <a:lnTo>
                    <a:pt x="306" y="192"/>
                  </a:lnTo>
                  <a:lnTo>
                    <a:pt x="300" y="180"/>
                  </a:lnTo>
                  <a:lnTo>
                    <a:pt x="294" y="174"/>
                  </a:lnTo>
                  <a:lnTo>
                    <a:pt x="276" y="174"/>
                  </a:lnTo>
                  <a:lnTo>
                    <a:pt x="270" y="180"/>
                  </a:lnTo>
                  <a:lnTo>
                    <a:pt x="270" y="156"/>
                  </a:lnTo>
                  <a:lnTo>
                    <a:pt x="258" y="150"/>
                  </a:lnTo>
                  <a:lnTo>
                    <a:pt x="252" y="138"/>
                  </a:lnTo>
                  <a:lnTo>
                    <a:pt x="234" y="132"/>
                  </a:lnTo>
                  <a:lnTo>
                    <a:pt x="216" y="132"/>
                  </a:lnTo>
                  <a:lnTo>
                    <a:pt x="204" y="138"/>
                  </a:lnTo>
                  <a:lnTo>
                    <a:pt x="198" y="150"/>
                  </a:lnTo>
                  <a:lnTo>
                    <a:pt x="198" y="156"/>
                  </a:lnTo>
                  <a:lnTo>
                    <a:pt x="192" y="162"/>
                  </a:lnTo>
                  <a:lnTo>
                    <a:pt x="192" y="168"/>
                  </a:lnTo>
                  <a:lnTo>
                    <a:pt x="192" y="162"/>
                  </a:lnTo>
                  <a:lnTo>
                    <a:pt x="198" y="156"/>
                  </a:lnTo>
                  <a:lnTo>
                    <a:pt x="198" y="144"/>
                  </a:lnTo>
                  <a:lnTo>
                    <a:pt x="204" y="132"/>
                  </a:lnTo>
                  <a:lnTo>
                    <a:pt x="204" y="114"/>
                  </a:lnTo>
                  <a:lnTo>
                    <a:pt x="210" y="102"/>
                  </a:lnTo>
                  <a:lnTo>
                    <a:pt x="210" y="78"/>
                  </a:lnTo>
                  <a:lnTo>
                    <a:pt x="192" y="42"/>
                  </a:lnTo>
                  <a:lnTo>
                    <a:pt x="180" y="30"/>
                  </a:lnTo>
                  <a:lnTo>
                    <a:pt x="132" y="6"/>
                  </a:lnTo>
                  <a:lnTo>
                    <a:pt x="126" y="0"/>
                  </a:lnTo>
                  <a:lnTo>
                    <a:pt x="120" y="0"/>
                  </a:lnTo>
                  <a:lnTo>
                    <a:pt x="102" y="36"/>
                  </a:lnTo>
                  <a:lnTo>
                    <a:pt x="96" y="42"/>
                  </a:lnTo>
                  <a:lnTo>
                    <a:pt x="90"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7" name="Guinea-Bissau" descr="© INSCALE GmbH, 05.05.2010&#10;http://www.presentationload.com/">
              <a:extLst>
                <a:ext uri="{FF2B5EF4-FFF2-40B4-BE49-F238E27FC236}">
                  <a16:creationId xmlns:a16="http://schemas.microsoft.com/office/drawing/2014/main" id="{1000B30F-DB09-6CDB-57FD-37B48FF3FB79}"/>
                </a:ext>
              </a:extLst>
            </p:cNvPr>
            <p:cNvSpPr>
              <a:spLocks/>
            </p:cNvSpPr>
            <p:nvPr/>
          </p:nvSpPr>
          <p:spPr bwMode="gray">
            <a:xfrm>
              <a:off x="5059926" y="3899895"/>
              <a:ext cx="86672" cy="73763"/>
            </a:xfrm>
            <a:custGeom>
              <a:avLst/>
              <a:gdLst>
                <a:gd name="T0" fmla="*/ 2147483647 w 186"/>
                <a:gd name="T1" fmla="*/ 2147483647 h 156"/>
                <a:gd name="T2" fmla="*/ 2147483647 w 186"/>
                <a:gd name="T3" fmla="*/ 2147483647 h 156"/>
                <a:gd name="T4" fmla="*/ 2147483647 w 186"/>
                <a:gd name="T5" fmla="*/ 2147483647 h 156"/>
                <a:gd name="T6" fmla="*/ 2147483647 w 186"/>
                <a:gd name="T7" fmla="*/ 2147483647 h 156"/>
                <a:gd name="T8" fmla="*/ 2147483647 w 186"/>
                <a:gd name="T9" fmla="*/ 2147483647 h 156"/>
                <a:gd name="T10" fmla="*/ 2147483647 w 186"/>
                <a:gd name="T11" fmla="*/ 2147483647 h 156"/>
                <a:gd name="T12" fmla="*/ 2147483647 w 186"/>
                <a:gd name="T13" fmla="*/ 2147483647 h 156"/>
                <a:gd name="T14" fmla="*/ 2147483647 w 186"/>
                <a:gd name="T15" fmla="*/ 2147483647 h 156"/>
                <a:gd name="T16" fmla="*/ 2147483647 w 186"/>
                <a:gd name="T17" fmla="*/ 2147483647 h 156"/>
                <a:gd name="T18" fmla="*/ 2147483647 w 186"/>
                <a:gd name="T19" fmla="*/ 2147483647 h 156"/>
                <a:gd name="T20" fmla="*/ 2147483647 w 186"/>
                <a:gd name="T21" fmla="*/ 2147483647 h 156"/>
                <a:gd name="T22" fmla="*/ 2147483647 w 186"/>
                <a:gd name="T23" fmla="*/ 2147483647 h 156"/>
                <a:gd name="T24" fmla="*/ 2147483647 w 186"/>
                <a:gd name="T25" fmla="*/ 2147483647 h 156"/>
                <a:gd name="T26" fmla="*/ 2147483647 w 186"/>
                <a:gd name="T27" fmla="*/ 2147483647 h 156"/>
                <a:gd name="T28" fmla="*/ 2147483647 w 186"/>
                <a:gd name="T29" fmla="*/ 0 h 156"/>
                <a:gd name="T30" fmla="*/ 2147483647 w 186"/>
                <a:gd name="T31" fmla="*/ 2147483647 h 156"/>
                <a:gd name="T32" fmla="*/ 2147483647 w 186"/>
                <a:gd name="T33" fmla="*/ 2147483647 h 156"/>
                <a:gd name="T34" fmla="*/ 2147483647 w 186"/>
                <a:gd name="T35" fmla="*/ 2147483647 h 156"/>
                <a:gd name="T36" fmla="*/ 0 w 186"/>
                <a:gd name="T37" fmla="*/ 2147483647 h 156"/>
                <a:gd name="T38" fmla="*/ 2147483647 w 186"/>
                <a:gd name="T39" fmla="*/ 2147483647 h 156"/>
                <a:gd name="T40" fmla="*/ 2147483647 w 186"/>
                <a:gd name="T41" fmla="*/ 2147483647 h 156"/>
                <a:gd name="T42" fmla="*/ 2147483647 w 186"/>
                <a:gd name="T43" fmla="*/ 2147483647 h 156"/>
                <a:gd name="T44" fmla="*/ 2147483647 w 186"/>
                <a:gd name="T45" fmla="*/ 2147483647 h 156"/>
                <a:gd name="T46" fmla="*/ 2147483647 w 186"/>
                <a:gd name="T47" fmla="*/ 2147483647 h 156"/>
                <a:gd name="T48" fmla="*/ 2147483647 w 186"/>
                <a:gd name="T49" fmla="*/ 2147483647 h 156"/>
                <a:gd name="T50" fmla="*/ 2147483647 w 186"/>
                <a:gd name="T51" fmla="*/ 2147483647 h 156"/>
                <a:gd name="T52" fmla="*/ 2147483647 w 186"/>
                <a:gd name="T53" fmla="*/ 2147483647 h 156"/>
                <a:gd name="T54" fmla="*/ 2147483647 w 186"/>
                <a:gd name="T55" fmla="*/ 2147483647 h 156"/>
                <a:gd name="T56" fmla="*/ 2147483647 w 186"/>
                <a:gd name="T57" fmla="*/ 2147483647 h 156"/>
                <a:gd name="T58" fmla="*/ 2147483647 w 186"/>
                <a:gd name="T59" fmla="*/ 2147483647 h 156"/>
                <a:gd name="T60" fmla="*/ 2147483647 w 186"/>
                <a:gd name="T61" fmla="*/ 2147483647 h 156"/>
                <a:gd name="T62" fmla="*/ 2147483647 w 186"/>
                <a:gd name="T63" fmla="*/ 2147483647 h 156"/>
                <a:gd name="T64" fmla="*/ 2147483647 w 186"/>
                <a:gd name="T65" fmla="*/ 2147483647 h 156"/>
                <a:gd name="T66" fmla="*/ 2147483647 w 186"/>
                <a:gd name="T67" fmla="*/ 2147483647 h 156"/>
                <a:gd name="T68" fmla="*/ 2147483647 w 186"/>
                <a:gd name="T69" fmla="*/ 2147483647 h 156"/>
                <a:gd name="T70" fmla="*/ 2147483647 w 186"/>
                <a:gd name="T71" fmla="*/ 2147483647 h 156"/>
                <a:gd name="T72" fmla="*/ 2147483647 w 186"/>
                <a:gd name="T73" fmla="*/ 2147483647 h 1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86"/>
                <a:gd name="T112" fmla="*/ 0 h 156"/>
                <a:gd name="T113" fmla="*/ 186 w 186"/>
                <a:gd name="T114" fmla="*/ 156 h 15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86" h="156">
                  <a:moveTo>
                    <a:pt x="126" y="102"/>
                  </a:moveTo>
                  <a:lnTo>
                    <a:pt x="132" y="96"/>
                  </a:lnTo>
                  <a:lnTo>
                    <a:pt x="144" y="90"/>
                  </a:lnTo>
                  <a:lnTo>
                    <a:pt x="174" y="90"/>
                  </a:lnTo>
                  <a:lnTo>
                    <a:pt x="180" y="84"/>
                  </a:lnTo>
                  <a:lnTo>
                    <a:pt x="186" y="72"/>
                  </a:lnTo>
                  <a:lnTo>
                    <a:pt x="186" y="66"/>
                  </a:lnTo>
                  <a:lnTo>
                    <a:pt x="180" y="60"/>
                  </a:lnTo>
                  <a:lnTo>
                    <a:pt x="168" y="54"/>
                  </a:lnTo>
                  <a:lnTo>
                    <a:pt x="162" y="48"/>
                  </a:lnTo>
                  <a:lnTo>
                    <a:pt x="162" y="36"/>
                  </a:lnTo>
                  <a:lnTo>
                    <a:pt x="168" y="30"/>
                  </a:lnTo>
                  <a:lnTo>
                    <a:pt x="186" y="30"/>
                  </a:lnTo>
                  <a:lnTo>
                    <a:pt x="186" y="6"/>
                  </a:lnTo>
                  <a:lnTo>
                    <a:pt x="84" y="0"/>
                  </a:lnTo>
                  <a:lnTo>
                    <a:pt x="54" y="24"/>
                  </a:lnTo>
                  <a:lnTo>
                    <a:pt x="18" y="24"/>
                  </a:lnTo>
                  <a:lnTo>
                    <a:pt x="6" y="36"/>
                  </a:lnTo>
                  <a:lnTo>
                    <a:pt x="0" y="72"/>
                  </a:lnTo>
                  <a:lnTo>
                    <a:pt x="6" y="78"/>
                  </a:lnTo>
                  <a:lnTo>
                    <a:pt x="18" y="78"/>
                  </a:lnTo>
                  <a:lnTo>
                    <a:pt x="42" y="66"/>
                  </a:lnTo>
                  <a:lnTo>
                    <a:pt x="66" y="66"/>
                  </a:lnTo>
                  <a:lnTo>
                    <a:pt x="90" y="60"/>
                  </a:lnTo>
                  <a:lnTo>
                    <a:pt x="90" y="84"/>
                  </a:lnTo>
                  <a:lnTo>
                    <a:pt x="78" y="78"/>
                  </a:lnTo>
                  <a:lnTo>
                    <a:pt x="72" y="78"/>
                  </a:lnTo>
                  <a:lnTo>
                    <a:pt x="66" y="72"/>
                  </a:lnTo>
                  <a:lnTo>
                    <a:pt x="54" y="72"/>
                  </a:lnTo>
                  <a:lnTo>
                    <a:pt x="54" y="96"/>
                  </a:lnTo>
                  <a:lnTo>
                    <a:pt x="60" y="102"/>
                  </a:lnTo>
                  <a:lnTo>
                    <a:pt x="90" y="96"/>
                  </a:lnTo>
                  <a:lnTo>
                    <a:pt x="54" y="114"/>
                  </a:lnTo>
                  <a:lnTo>
                    <a:pt x="84" y="156"/>
                  </a:lnTo>
                  <a:lnTo>
                    <a:pt x="90" y="132"/>
                  </a:lnTo>
                  <a:lnTo>
                    <a:pt x="108" y="102"/>
                  </a:lnTo>
                  <a:lnTo>
                    <a:pt x="126" y="10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8" name="Guinea" descr="© INSCALE GmbH, 05.05.2010&#10;http://www.presentationload.com/">
              <a:extLst>
                <a:ext uri="{FF2B5EF4-FFF2-40B4-BE49-F238E27FC236}">
                  <a16:creationId xmlns:a16="http://schemas.microsoft.com/office/drawing/2014/main" id="{9804D331-A7E0-79D4-538C-91A9437E2AF9}"/>
                </a:ext>
              </a:extLst>
            </p:cNvPr>
            <p:cNvSpPr>
              <a:spLocks/>
            </p:cNvSpPr>
            <p:nvPr/>
          </p:nvSpPr>
          <p:spPr bwMode="gray">
            <a:xfrm>
              <a:off x="5102340" y="3903584"/>
              <a:ext cx="245262" cy="208381"/>
            </a:xfrm>
            <a:custGeom>
              <a:avLst/>
              <a:gdLst>
                <a:gd name="T0" fmla="*/ 2147483647 w 522"/>
                <a:gd name="T1" fmla="*/ 2147483647 h 444"/>
                <a:gd name="T2" fmla="*/ 2147483647 w 522"/>
                <a:gd name="T3" fmla="*/ 2147483647 h 444"/>
                <a:gd name="T4" fmla="*/ 2147483647 w 522"/>
                <a:gd name="T5" fmla="*/ 2147483647 h 444"/>
                <a:gd name="T6" fmla="*/ 2147483647 w 522"/>
                <a:gd name="T7" fmla="*/ 2147483647 h 444"/>
                <a:gd name="T8" fmla="*/ 2147483647 w 522"/>
                <a:gd name="T9" fmla="*/ 2147483647 h 444"/>
                <a:gd name="T10" fmla="*/ 2147483647 w 522"/>
                <a:gd name="T11" fmla="*/ 2147483647 h 444"/>
                <a:gd name="T12" fmla="*/ 2147483647 w 522"/>
                <a:gd name="T13" fmla="*/ 2147483647 h 444"/>
                <a:gd name="T14" fmla="*/ 2147483647 w 522"/>
                <a:gd name="T15" fmla="*/ 2147483647 h 444"/>
                <a:gd name="T16" fmla="*/ 2147483647 w 522"/>
                <a:gd name="T17" fmla="*/ 2147483647 h 444"/>
                <a:gd name="T18" fmla="*/ 2147483647 w 522"/>
                <a:gd name="T19" fmla="*/ 2147483647 h 444"/>
                <a:gd name="T20" fmla="*/ 2147483647 w 522"/>
                <a:gd name="T21" fmla="*/ 2147483647 h 444"/>
                <a:gd name="T22" fmla="*/ 2147483647 w 522"/>
                <a:gd name="T23" fmla="*/ 2147483647 h 444"/>
                <a:gd name="T24" fmla="*/ 2147483647 w 522"/>
                <a:gd name="T25" fmla="*/ 2147483647 h 444"/>
                <a:gd name="T26" fmla="*/ 2147483647 w 522"/>
                <a:gd name="T27" fmla="*/ 2147483647 h 444"/>
                <a:gd name="T28" fmla="*/ 2147483647 w 522"/>
                <a:gd name="T29" fmla="*/ 2147483647 h 444"/>
                <a:gd name="T30" fmla="*/ 2147483647 w 522"/>
                <a:gd name="T31" fmla="*/ 2147483647 h 444"/>
                <a:gd name="T32" fmla="*/ 2147483647 w 522"/>
                <a:gd name="T33" fmla="*/ 2147483647 h 444"/>
                <a:gd name="T34" fmla="*/ 2147483647 w 522"/>
                <a:gd name="T35" fmla="*/ 2147483647 h 444"/>
                <a:gd name="T36" fmla="*/ 2147483647 w 522"/>
                <a:gd name="T37" fmla="*/ 2147483647 h 444"/>
                <a:gd name="T38" fmla="*/ 2147483647 w 522"/>
                <a:gd name="T39" fmla="*/ 2147483647 h 444"/>
                <a:gd name="T40" fmla="*/ 2147483647 w 522"/>
                <a:gd name="T41" fmla="*/ 2147483647 h 444"/>
                <a:gd name="T42" fmla="*/ 2147483647 w 522"/>
                <a:gd name="T43" fmla="*/ 2147483647 h 444"/>
                <a:gd name="T44" fmla="*/ 2147483647 w 522"/>
                <a:gd name="T45" fmla="*/ 2147483647 h 444"/>
                <a:gd name="T46" fmla="*/ 2147483647 w 522"/>
                <a:gd name="T47" fmla="*/ 2147483647 h 444"/>
                <a:gd name="T48" fmla="*/ 2147483647 w 522"/>
                <a:gd name="T49" fmla="*/ 2147483647 h 444"/>
                <a:gd name="T50" fmla="*/ 2147483647 w 522"/>
                <a:gd name="T51" fmla="*/ 2147483647 h 444"/>
                <a:gd name="T52" fmla="*/ 2147483647 w 522"/>
                <a:gd name="T53" fmla="*/ 2147483647 h 444"/>
                <a:gd name="T54" fmla="*/ 2147483647 w 522"/>
                <a:gd name="T55" fmla="*/ 2147483647 h 444"/>
                <a:gd name="T56" fmla="*/ 2147483647 w 522"/>
                <a:gd name="T57" fmla="*/ 2147483647 h 444"/>
                <a:gd name="T58" fmla="*/ 2147483647 w 522"/>
                <a:gd name="T59" fmla="*/ 2147483647 h 444"/>
                <a:gd name="T60" fmla="*/ 2147483647 w 522"/>
                <a:gd name="T61" fmla="*/ 2147483647 h 444"/>
                <a:gd name="T62" fmla="*/ 2147483647 w 522"/>
                <a:gd name="T63" fmla="*/ 2147483647 h 444"/>
                <a:gd name="T64" fmla="*/ 2147483647 w 522"/>
                <a:gd name="T65" fmla="*/ 2147483647 h 444"/>
                <a:gd name="T66" fmla="*/ 2147483647 w 522"/>
                <a:gd name="T67" fmla="*/ 2147483647 h 444"/>
                <a:gd name="T68" fmla="*/ 2147483647 w 522"/>
                <a:gd name="T69" fmla="*/ 2147483647 h 444"/>
                <a:gd name="T70" fmla="*/ 2147483647 w 522"/>
                <a:gd name="T71" fmla="*/ 2147483647 h 444"/>
                <a:gd name="T72" fmla="*/ 2147483647 w 522"/>
                <a:gd name="T73" fmla="*/ 2147483647 h 444"/>
                <a:gd name="T74" fmla="*/ 2147483647 w 522"/>
                <a:gd name="T75" fmla="*/ 2147483647 h 444"/>
                <a:gd name="T76" fmla="*/ 2147483647 w 522"/>
                <a:gd name="T77" fmla="*/ 2147483647 h 444"/>
                <a:gd name="T78" fmla="*/ 2147483647 w 522"/>
                <a:gd name="T79" fmla="*/ 2147483647 h 444"/>
                <a:gd name="T80" fmla="*/ 2147483647 w 522"/>
                <a:gd name="T81" fmla="*/ 2147483647 h 444"/>
                <a:gd name="T82" fmla="*/ 2147483647 w 522"/>
                <a:gd name="T83" fmla="*/ 2147483647 h 444"/>
                <a:gd name="T84" fmla="*/ 2147483647 w 522"/>
                <a:gd name="T85" fmla="*/ 2147483647 h 444"/>
                <a:gd name="T86" fmla="*/ 2147483647 w 522"/>
                <a:gd name="T87" fmla="*/ 2147483647 h 444"/>
                <a:gd name="T88" fmla="*/ 2147483647 w 522"/>
                <a:gd name="T89" fmla="*/ 2147483647 h 444"/>
                <a:gd name="T90" fmla="*/ 2147483647 w 522"/>
                <a:gd name="T91" fmla="*/ 2147483647 h 444"/>
                <a:gd name="T92" fmla="*/ 2147483647 w 522"/>
                <a:gd name="T93" fmla="*/ 2147483647 h 4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22"/>
                <a:gd name="T142" fmla="*/ 0 h 444"/>
                <a:gd name="T143" fmla="*/ 522 w 522"/>
                <a:gd name="T144" fmla="*/ 444 h 4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22" h="444">
                  <a:moveTo>
                    <a:pt x="96" y="0"/>
                  </a:moveTo>
                  <a:lnTo>
                    <a:pt x="96" y="24"/>
                  </a:lnTo>
                  <a:lnTo>
                    <a:pt x="78" y="24"/>
                  </a:lnTo>
                  <a:lnTo>
                    <a:pt x="72" y="30"/>
                  </a:lnTo>
                  <a:lnTo>
                    <a:pt x="72" y="42"/>
                  </a:lnTo>
                  <a:lnTo>
                    <a:pt x="78" y="48"/>
                  </a:lnTo>
                  <a:lnTo>
                    <a:pt x="90" y="54"/>
                  </a:lnTo>
                  <a:lnTo>
                    <a:pt x="96" y="60"/>
                  </a:lnTo>
                  <a:lnTo>
                    <a:pt x="96" y="66"/>
                  </a:lnTo>
                  <a:lnTo>
                    <a:pt x="90" y="78"/>
                  </a:lnTo>
                  <a:lnTo>
                    <a:pt x="84" y="84"/>
                  </a:lnTo>
                  <a:lnTo>
                    <a:pt x="54" y="84"/>
                  </a:lnTo>
                  <a:lnTo>
                    <a:pt x="42" y="90"/>
                  </a:lnTo>
                  <a:lnTo>
                    <a:pt x="36" y="96"/>
                  </a:lnTo>
                  <a:lnTo>
                    <a:pt x="18" y="96"/>
                  </a:lnTo>
                  <a:lnTo>
                    <a:pt x="0" y="126"/>
                  </a:lnTo>
                  <a:lnTo>
                    <a:pt x="0" y="132"/>
                  </a:lnTo>
                  <a:lnTo>
                    <a:pt x="18" y="150"/>
                  </a:lnTo>
                  <a:lnTo>
                    <a:pt x="30" y="150"/>
                  </a:lnTo>
                  <a:lnTo>
                    <a:pt x="30" y="162"/>
                  </a:lnTo>
                  <a:lnTo>
                    <a:pt x="24" y="168"/>
                  </a:lnTo>
                  <a:lnTo>
                    <a:pt x="30" y="180"/>
                  </a:lnTo>
                  <a:lnTo>
                    <a:pt x="30" y="192"/>
                  </a:lnTo>
                  <a:lnTo>
                    <a:pt x="54" y="204"/>
                  </a:lnTo>
                  <a:lnTo>
                    <a:pt x="72" y="204"/>
                  </a:lnTo>
                  <a:lnTo>
                    <a:pt x="72" y="228"/>
                  </a:lnTo>
                  <a:lnTo>
                    <a:pt x="84" y="228"/>
                  </a:lnTo>
                  <a:lnTo>
                    <a:pt x="90" y="222"/>
                  </a:lnTo>
                  <a:lnTo>
                    <a:pt x="90" y="234"/>
                  </a:lnTo>
                  <a:lnTo>
                    <a:pt x="96" y="246"/>
                  </a:lnTo>
                  <a:lnTo>
                    <a:pt x="96" y="258"/>
                  </a:lnTo>
                  <a:lnTo>
                    <a:pt x="114" y="276"/>
                  </a:lnTo>
                  <a:lnTo>
                    <a:pt x="126" y="282"/>
                  </a:lnTo>
                  <a:lnTo>
                    <a:pt x="132" y="288"/>
                  </a:lnTo>
                  <a:lnTo>
                    <a:pt x="138" y="282"/>
                  </a:lnTo>
                  <a:lnTo>
                    <a:pt x="150" y="276"/>
                  </a:lnTo>
                  <a:lnTo>
                    <a:pt x="156" y="264"/>
                  </a:lnTo>
                  <a:lnTo>
                    <a:pt x="168" y="252"/>
                  </a:lnTo>
                  <a:lnTo>
                    <a:pt x="174" y="240"/>
                  </a:lnTo>
                  <a:lnTo>
                    <a:pt x="180" y="234"/>
                  </a:lnTo>
                  <a:lnTo>
                    <a:pt x="180" y="228"/>
                  </a:lnTo>
                  <a:lnTo>
                    <a:pt x="216" y="228"/>
                  </a:lnTo>
                  <a:lnTo>
                    <a:pt x="222" y="210"/>
                  </a:lnTo>
                  <a:lnTo>
                    <a:pt x="258" y="210"/>
                  </a:lnTo>
                  <a:lnTo>
                    <a:pt x="300" y="270"/>
                  </a:lnTo>
                  <a:lnTo>
                    <a:pt x="300" y="288"/>
                  </a:lnTo>
                  <a:lnTo>
                    <a:pt x="312" y="300"/>
                  </a:lnTo>
                  <a:lnTo>
                    <a:pt x="312" y="318"/>
                  </a:lnTo>
                  <a:lnTo>
                    <a:pt x="306" y="330"/>
                  </a:lnTo>
                  <a:lnTo>
                    <a:pt x="300" y="336"/>
                  </a:lnTo>
                  <a:lnTo>
                    <a:pt x="294" y="354"/>
                  </a:lnTo>
                  <a:lnTo>
                    <a:pt x="324" y="342"/>
                  </a:lnTo>
                  <a:lnTo>
                    <a:pt x="348" y="348"/>
                  </a:lnTo>
                  <a:lnTo>
                    <a:pt x="348" y="336"/>
                  </a:lnTo>
                  <a:lnTo>
                    <a:pt x="354" y="330"/>
                  </a:lnTo>
                  <a:lnTo>
                    <a:pt x="360" y="330"/>
                  </a:lnTo>
                  <a:lnTo>
                    <a:pt x="372" y="336"/>
                  </a:lnTo>
                  <a:lnTo>
                    <a:pt x="384" y="348"/>
                  </a:lnTo>
                  <a:lnTo>
                    <a:pt x="390" y="366"/>
                  </a:lnTo>
                  <a:lnTo>
                    <a:pt x="390" y="426"/>
                  </a:lnTo>
                  <a:lnTo>
                    <a:pt x="402" y="426"/>
                  </a:lnTo>
                  <a:lnTo>
                    <a:pt x="402" y="432"/>
                  </a:lnTo>
                  <a:lnTo>
                    <a:pt x="414" y="444"/>
                  </a:lnTo>
                  <a:lnTo>
                    <a:pt x="420" y="444"/>
                  </a:lnTo>
                  <a:lnTo>
                    <a:pt x="432" y="432"/>
                  </a:lnTo>
                  <a:lnTo>
                    <a:pt x="432" y="420"/>
                  </a:lnTo>
                  <a:lnTo>
                    <a:pt x="438" y="408"/>
                  </a:lnTo>
                  <a:lnTo>
                    <a:pt x="444" y="402"/>
                  </a:lnTo>
                  <a:lnTo>
                    <a:pt x="456" y="402"/>
                  </a:lnTo>
                  <a:lnTo>
                    <a:pt x="468" y="408"/>
                  </a:lnTo>
                  <a:lnTo>
                    <a:pt x="474" y="414"/>
                  </a:lnTo>
                  <a:lnTo>
                    <a:pt x="480" y="414"/>
                  </a:lnTo>
                  <a:lnTo>
                    <a:pt x="486" y="408"/>
                  </a:lnTo>
                  <a:lnTo>
                    <a:pt x="486" y="390"/>
                  </a:lnTo>
                  <a:lnTo>
                    <a:pt x="480" y="384"/>
                  </a:lnTo>
                  <a:lnTo>
                    <a:pt x="480" y="378"/>
                  </a:lnTo>
                  <a:lnTo>
                    <a:pt x="498" y="378"/>
                  </a:lnTo>
                  <a:lnTo>
                    <a:pt x="492" y="366"/>
                  </a:lnTo>
                  <a:lnTo>
                    <a:pt x="480" y="360"/>
                  </a:lnTo>
                  <a:lnTo>
                    <a:pt x="474" y="348"/>
                  </a:lnTo>
                  <a:lnTo>
                    <a:pt x="474" y="336"/>
                  </a:lnTo>
                  <a:lnTo>
                    <a:pt x="492" y="336"/>
                  </a:lnTo>
                  <a:lnTo>
                    <a:pt x="498" y="342"/>
                  </a:lnTo>
                  <a:lnTo>
                    <a:pt x="510" y="342"/>
                  </a:lnTo>
                  <a:lnTo>
                    <a:pt x="516" y="348"/>
                  </a:lnTo>
                  <a:lnTo>
                    <a:pt x="516" y="342"/>
                  </a:lnTo>
                  <a:lnTo>
                    <a:pt x="522" y="336"/>
                  </a:lnTo>
                  <a:lnTo>
                    <a:pt x="522" y="324"/>
                  </a:lnTo>
                  <a:lnTo>
                    <a:pt x="516" y="324"/>
                  </a:lnTo>
                  <a:lnTo>
                    <a:pt x="504" y="318"/>
                  </a:lnTo>
                  <a:lnTo>
                    <a:pt x="498" y="318"/>
                  </a:lnTo>
                  <a:lnTo>
                    <a:pt x="498" y="306"/>
                  </a:lnTo>
                  <a:lnTo>
                    <a:pt x="504" y="294"/>
                  </a:lnTo>
                  <a:lnTo>
                    <a:pt x="510" y="288"/>
                  </a:lnTo>
                  <a:lnTo>
                    <a:pt x="492" y="282"/>
                  </a:lnTo>
                  <a:lnTo>
                    <a:pt x="504" y="264"/>
                  </a:lnTo>
                  <a:lnTo>
                    <a:pt x="486" y="258"/>
                  </a:lnTo>
                  <a:lnTo>
                    <a:pt x="480" y="222"/>
                  </a:lnTo>
                  <a:lnTo>
                    <a:pt x="498" y="198"/>
                  </a:lnTo>
                  <a:lnTo>
                    <a:pt x="468" y="168"/>
                  </a:lnTo>
                  <a:lnTo>
                    <a:pt x="468" y="132"/>
                  </a:lnTo>
                  <a:lnTo>
                    <a:pt x="444" y="132"/>
                  </a:lnTo>
                  <a:lnTo>
                    <a:pt x="468" y="96"/>
                  </a:lnTo>
                  <a:lnTo>
                    <a:pt x="432" y="78"/>
                  </a:lnTo>
                  <a:lnTo>
                    <a:pt x="444" y="48"/>
                  </a:lnTo>
                  <a:lnTo>
                    <a:pt x="426" y="36"/>
                  </a:lnTo>
                  <a:lnTo>
                    <a:pt x="426" y="18"/>
                  </a:lnTo>
                  <a:lnTo>
                    <a:pt x="414" y="12"/>
                  </a:lnTo>
                  <a:lnTo>
                    <a:pt x="402" y="12"/>
                  </a:lnTo>
                  <a:lnTo>
                    <a:pt x="396" y="18"/>
                  </a:lnTo>
                  <a:lnTo>
                    <a:pt x="396" y="36"/>
                  </a:lnTo>
                  <a:lnTo>
                    <a:pt x="378" y="54"/>
                  </a:lnTo>
                  <a:lnTo>
                    <a:pt x="366" y="48"/>
                  </a:lnTo>
                  <a:lnTo>
                    <a:pt x="360" y="42"/>
                  </a:lnTo>
                  <a:lnTo>
                    <a:pt x="348" y="36"/>
                  </a:lnTo>
                  <a:lnTo>
                    <a:pt x="342" y="36"/>
                  </a:lnTo>
                  <a:lnTo>
                    <a:pt x="336" y="30"/>
                  </a:lnTo>
                  <a:lnTo>
                    <a:pt x="330" y="30"/>
                  </a:lnTo>
                  <a:lnTo>
                    <a:pt x="324" y="42"/>
                  </a:lnTo>
                  <a:lnTo>
                    <a:pt x="312" y="54"/>
                  </a:lnTo>
                  <a:lnTo>
                    <a:pt x="306" y="66"/>
                  </a:lnTo>
                  <a:lnTo>
                    <a:pt x="306" y="54"/>
                  </a:lnTo>
                  <a:lnTo>
                    <a:pt x="300" y="42"/>
                  </a:lnTo>
                  <a:lnTo>
                    <a:pt x="288" y="30"/>
                  </a:lnTo>
                  <a:lnTo>
                    <a:pt x="276" y="42"/>
                  </a:lnTo>
                  <a:lnTo>
                    <a:pt x="270" y="54"/>
                  </a:lnTo>
                  <a:lnTo>
                    <a:pt x="264" y="60"/>
                  </a:lnTo>
                  <a:lnTo>
                    <a:pt x="258" y="54"/>
                  </a:lnTo>
                  <a:lnTo>
                    <a:pt x="258" y="48"/>
                  </a:lnTo>
                  <a:lnTo>
                    <a:pt x="252" y="36"/>
                  </a:lnTo>
                  <a:lnTo>
                    <a:pt x="252" y="24"/>
                  </a:lnTo>
                  <a:lnTo>
                    <a:pt x="210" y="24"/>
                  </a:lnTo>
                  <a:lnTo>
                    <a:pt x="204" y="30"/>
                  </a:lnTo>
                  <a:lnTo>
                    <a:pt x="192" y="36"/>
                  </a:lnTo>
                  <a:lnTo>
                    <a:pt x="180" y="36"/>
                  </a:lnTo>
                  <a:lnTo>
                    <a:pt x="174" y="30"/>
                  </a:lnTo>
                  <a:lnTo>
                    <a:pt x="168" y="18"/>
                  </a:lnTo>
                  <a:lnTo>
                    <a:pt x="162" y="12"/>
                  </a:lnTo>
                  <a:lnTo>
                    <a:pt x="156" y="18"/>
                  </a:lnTo>
                  <a:lnTo>
                    <a:pt x="138" y="18"/>
                  </a:lnTo>
                  <a:lnTo>
                    <a:pt x="132" y="6"/>
                  </a:lnTo>
                  <a:lnTo>
                    <a:pt x="132" y="0"/>
                  </a:lnTo>
                  <a:lnTo>
                    <a:pt x="96"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9" name="Guatemala" descr="© INSCALE GmbH, 05.05.2010&#10;http://www.presentationload.com/">
              <a:extLst>
                <a:ext uri="{FF2B5EF4-FFF2-40B4-BE49-F238E27FC236}">
                  <a16:creationId xmlns:a16="http://schemas.microsoft.com/office/drawing/2014/main" id="{6FBC2C5E-A576-8331-6890-05185CDDDF23}"/>
                </a:ext>
              </a:extLst>
            </p:cNvPr>
            <p:cNvSpPr>
              <a:spLocks/>
            </p:cNvSpPr>
            <p:nvPr/>
          </p:nvSpPr>
          <p:spPr bwMode="gray">
            <a:xfrm>
              <a:off x="2533548" y="3704424"/>
              <a:ext cx="140149" cy="158591"/>
            </a:xfrm>
            <a:custGeom>
              <a:avLst/>
              <a:gdLst>
                <a:gd name="T0" fmla="*/ 2147483647 w 300"/>
                <a:gd name="T1" fmla="*/ 2147483647 h 336"/>
                <a:gd name="T2" fmla="*/ 2147483647 w 300"/>
                <a:gd name="T3" fmla="*/ 2147483647 h 336"/>
                <a:gd name="T4" fmla="*/ 2147483647 w 300"/>
                <a:gd name="T5" fmla="*/ 2147483647 h 336"/>
                <a:gd name="T6" fmla="*/ 2147483647 w 300"/>
                <a:gd name="T7" fmla="*/ 2147483647 h 336"/>
                <a:gd name="T8" fmla="*/ 2147483647 w 300"/>
                <a:gd name="T9" fmla="*/ 2147483647 h 336"/>
                <a:gd name="T10" fmla="*/ 2147483647 w 300"/>
                <a:gd name="T11" fmla="*/ 0 h 336"/>
                <a:gd name="T12" fmla="*/ 2147483647 w 300"/>
                <a:gd name="T13" fmla="*/ 2147483647 h 336"/>
                <a:gd name="T14" fmla="*/ 2147483647 w 300"/>
                <a:gd name="T15" fmla="*/ 2147483647 h 336"/>
                <a:gd name="T16" fmla="*/ 2147483647 w 300"/>
                <a:gd name="T17" fmla="*/ 2147483647 h 336"/>
                <a:gd name="T18" fmla="*/ 2147483647 w 300"/>
                <a:gd name="T19" fmla="*/ 2147483647 h 336"/>
                <a:gd name="T20" fmla="*/ 2147483647 w 300"/>
                <a:gd name="T21" fmla="*/ 2147483647 h 336"/>
                <a:gd name="T22" fmla="*/ 2147483647 w 300"/>
                <a:gd name="T23" fmla="*/ 2147483647 h 336"/>
                <a:gd name="T24" fmla="*/ 2147483647 w 300"/>
                <a:gd name="T25" fmla="*/ 2147483647 h 336"/>
                <a:gd name="T26" fmla="*/ 2147483647 w 300"/>
                <a:gd name="T27" fmla="*/ 2147483647 h 336"/>
                <a:gd name="T28" fmla="*/ 2147483647 w 300"/>
                <a:gd name="T29" fmla="*/ 2147483647 h 336"/>
                <a:gd name="T30" fmla="*/ 2147483647 w 300"/>
                <a:gd name="T31" fmla="*/ 2147483647 h 336"/>
                <a:gd name="T32" fmla="*/ 2147483647 w 300"/>
                <a:gd name="T33" fmla="*/ 2147483647 h 336"/>
                <a:gd name="T34" fmla="*/ 2147483647 w 300"/>
                <a:gd name="T35" fmla="*/ 2147483647 h 336"/>
                <a:gd name="T36" fmla="*/ 2147483647 w 300"/>
                <a:gd name="T37" fmla="*/ 2147483647 h 336"/>
                <a:gd name="T38" fmla="*/ 2147483647 w 300"/>
                <a:gd name="T39" fmla="*/ 2147483647 h 336"/>
                <a:gd name="T40" fmla="*/ 2147483647 w 300"/>
                <a:gd name="T41" fmla="*/ 2147483647 h 336"/>
                <a:gd name="T42" fmla="*/ 2147483647 w 300"/>
                <a:gd name="T43" fmla="*/ 2147483647 h 336"/>
                <a:gd name="T44" fmla="*/ 2147483647 w 300"/>
                <a:gd name="T45" fmla="*/ 2147483647 h 336"/>
                <a:gd name="T46" fmla="*/ 2147483647 w 300"/>
                <a:gd name="T47" fmla="*/ 2147483647 h 336"/>
                <a:gd name="T48" fmla="*/ 2147483647 w 300"/>
                <a:gd name="T49" fmla="*/ 2147483647 h 336"/>
                <a:gd name="T50" fmla="*/ 2147483647 w 300"/>
                <a:gd name="T51" fmla="*/ 2147483647 h 336"/>
                <a:gd name="T52" fmla="*/ 2147483647 w 300"/>
                <a:gd name="T53" fmla="*/ 2147483647 h 336"/>
                <a:gd name="T54" fmla="*/ 2147483647 w 300"/>
                <a:gd name="T55" fmla="*/ 2147483647 h 336"/>
                <a:gd name="T56" fmla="*/ 2147483647 w 300"/>
                <a:gd name="T57" fmla="*/ 2147483647 h 336"/>
                <a:gd name="T58" fmla="*/ 0 w 300"/>
                <a:gd name="T59" fmla="*/ 2147483647 h 336"/>
                <a:gd name="T60" fmla="*/ 2147483647 w 300"/>
                <a:gd name="T61" fmla="*/ 2147483647 h 336"/>
                <a:gd name="T62" fmla="*/ 2147483647 w 300"/>
                <a:gd name="T63" fmla="*/ 2147483647 h 336"/>
                <a:gd name="T64" fmla="*/ 2147483647 w 300"/>
                <a:gd name="T65" fmla="*/ 2147483647 h 336"/>
                <a:gd name="T66" fmla="*/ 2147483647 w 300"/>
                <a:gd name="T67" fmla="*/ 2147483647 h 336"/>
                <a:gd name="T68" fmla="*/ 2147483647 w 300"/>
                <a:gd name="T69" fmla="*/ 2147483647 h 336"/>
                <a:gd name="T70" fmla="*/ 2147483647 w 300"/>
                <a:gd name="T71" fmla="*/ 2147483647 h 336"/>
                <a:gd name="T72" fmla="*/ 2147483647 w 300"/>
                <a:gd name="T73" fmla="*/ 2147483647 h 336"/>
                <a:gd name="T74" fmla="*/ 2147483647 w 300"/>
                <a:gd name="T75" fmla="*/ 2147483647 h 336"/>
                <a:gd name="T76" fmla="*/ 2147483647 w 300"/>
                <a:gd name="T77" fmla="*/ 2147483647 h 336"/>
                <a:gd name="T78" fmla="*/ 2147483647 w 300"/>
                <a:gd name="T79" fmla="*/ 2147483647 h 336"/>
                <a:gd name="T80" fmla="*/ 2147483647 w 300"/>
                <a:gd name="T81" fmla="*/ 2147483647 h 336"/>
                <a:gd name="T82" fmla="*/ 2147483647 w 300"/>
                <a:gd name="T83" fmla="*/ 2147483647 h 336"/>
                <a:gd name="T84" fmla="*/ 2147483647 w 300"/>
                <a:gd name="T85" fmla="*/ 2147483647 h 336"/>
                <a:gd name="T86" fmla="*/ 2147483647 w 300"/>
                <a:gd name="T87" fmla="*/ 2147483647 h 336"/>
                <a:gd name="T88" fmla="*/ 2147483647 w 300"/>
                <a:gd name="T89" fmla="*/ 2147483647 h 336"/>
                <a:gd name="T90" fmla="*/ 2147483647 w 300"/>
                <a:gd name="T91" fmla="*/ 2147483647 h 336"/>
                <a:gd name="T92" fmla="*/ 2147483647 w 300"/>
                <a:gd name="T93" fmla="*/ 2147483647 h 336"/>
                <a:gd name="T94" fmla="*/ 2147483647 w 300"/>
                <a:gd name="T95" fmla="*/ 2147483647 h 336"/>
                <a:gd name="T96" fmla="*/ 2147483647 w 300"/>
                <a:gd name="T97" fmla="*/ 2147483647 h 336"/>
                <a:gd name="T98" fmla="*/ 2147483647 w 300"/>
                <a:gd name="T99" fmla="*/ 2147483647 h 336"/>
                <a:gd name="T100" fmla="*/ 2147483647 w 300"/>
                <a:gd name="T101" fmla="*/ 2147483647 h 336"/>
                <a:gd name="T102" fmla="*/ 2147483647 w 300"/>
                <a:gd name="T103" fmla="*/ 2147483647 h 336"/>
                <a:gd name="T104" fmla="*/ 2147483647 w 300"/>
                <a:gd name="T105" fmla="*/ 2147483647 h 336"/>
                <a:gd name="T106" fmla="*/ 2147483647 w 300"/>
                <a:gd name="T107" fmla="*/ 2147483647 h 336"/>
                <a:gd name="T108" fmla="*/ 2147483647 w 300"/>
                <a:gd name="T109" fmla="*/ 2147483647 h 336"/>
                <a:gd name="T110" fmla="*/ 2147483647 w 300"/>
                <a:gd name="T111" fmla="*/ 2147483647 h 336"/>
                <a:gd name="T112" fmla="*/ 2147483647 w 300"/>
                <a:gd name="T113" fmla="*/ 2147483647 h 336"/>
                <a:gd name="T114" fmla="*/ 2147483647 w 300"/>
                <a:gd name="T115" fmla="*/ 2147483647 h 336"/>
                <a:gd name="T116" fmla="*/ 2147483647 w 300"/>
                <a:gd name="T117" fmla="*/ 2147483647 h 336"/>
                <a:gd name="T118" fmla="*/ 2147483647 w 300"/>
                <a:gd name="T119" fmla="*/ 2147483647 h 336"/>
                <a:gd name="T120" fmla="*/ 2147483647 w 300"/>
                <a:gd name="T121" fmla="*/ 2147483647 h 3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0"/>
                <a:gd name="T184" fmla="*/ 0 h 336"/>
                <a:gd name="T185" fmla="*/ 300 w 300"/>
                <a:gd name="T186" fmla="*/ 336 h 3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0" h="336">
                  <a:moveTo>
                    <a:pt x="288" y="156"/>
                  </a:moveTo>
                  <a:lnTo>
                    <a:pt x="270" y="168"/>
                  </a:lnTo>
                  <a:lnTo>
                    <a:pt x="258" y="162"/>
                  </a:lnTo>
                  <a:lnTo>
                    <a:pt x="228" y="162"/>
                  </a:lnTo>
                  <a:lnTo>
                    <a:pt x="252" y="6"/>
                  </a:lnTo>
                  <a:lnTo>
                    <a:pt x="120" y="0"/>
                  </a:lnTo>
                  <a:lnTo>
                    <a:pt x="120" y="12"/>
                  </a:lnTo>
                  <a:lnTo>
                    <a:pt x="126" y="24"/>
                  </a:lnTo>
                  <a:lnTo>
                    <a:pt x="126" y="48"/>
                  </a:lnTo>
                  <a:lnTo>
                    <a:pt x="120" y="48"/>
                  </a:lnTo>
                  <a:lnTo>
                    <a:pt x="108" y="54"/>
                  </a:lnTo>
                  <a:lnTo>
                    <a:pt x="84" y="54"/>
                  </a:lnTo>
                  <a:lnTo>
                    <a:pt x="96" y="60"/>
                  </a:lnTo>
                  <a:lnTo>
                    <a:pt x="96" y="66"/>
                  </a:lnTo>
                  <a:lnTo>
                    <a:pt x="102" y="78"/>
                  </a:lnTo>
                  <a:lnTo>
                    <a:pt x="108" y="84"/>
                  </a:lnTo>
                  <a:lnTo>
                    <a:pt x="114" y="84"/>
                  </a:lnTo>
                  <a:lnTo>
                    <a:pt x="126" y="90"/>
                  </a:lnTo>
                  <a:lnTo>
                    <a:pt x="132" y="90"/>
                  </a:lnTo>
                  <a:lnTo>
                    <a:pt x="138" y="114"/>
                  </a:lnTo>
                  <a:lnTo>
                    <a:pt x="156" y="114"/>
                  </a:lnTo>
                  <a:lnTo>
                    <a:pt x="156" y="126"/>
                  </a:lnTo>
                  <a:lnTo>
                    <a:pt x="150" y="132"/>
                  </a:lnTo>
                  <a:lnTo>
                    <a:pt x="144" y="132"/>
                  </a:lnTo>
                  <a:lnTo>
                    <a:pt x="144" y="150"/>
                  </a:lnTo>
                  <a:lnTo>
                    <a:pt x="54" y="144"/>
                  </a:lnTo>
                  <a:lnTo>
                    <a:pt x="24" y="192"/>
                  </a:lnTo>
                  <a:lnTo>
                    <a:pt x="24" y="264"/>
                  </a:lnTo>
                  <a:lnTo>
                    <a:pt x="18" y="270"/>
                  </a:lnTo>
                  <a:lnTo>
                    <a:pt x="0" y="270"/>
                  </a:lnTo>
                  <a:lnTo>
                    <a:pt x="6" y="282"/>
                  </a:lnTo>
                  <a:lnTo>
                    <a:pt x="12" y="288"/>
                  </a:lnTo>
                  <a:lnTo>
                    <a:pt x="24" y="288"/>
                  </a:lnTo>
                  <a:lnTo>
                    <a:pt x="42" y="300"/>
                  </a:lnTo>
                  <a:lnTo>
                    <a:pt x="60" y="318"/>
                  </a:lnTo>
                  <a:lnTo>
                    <a:pt x="72" y="324"/>
                  </a:lnTo>
                  <a:lnTo>
                    <a:pt x="120" y="324"/>
                  </a:lnTo>
                  <a:lnTo>
                    <a:pt x="126" y="330"/>
                  </a:lnTo>
                  <a:lnTo>
                    <a:pt x="132" y="330"/>
                  </a:lnTo>
                  <a:lnTo>
                    <a:pt x="138" y="336"/>
                  </a:lnTo>
                  <a:lnTo>
                    <a:pt x="150" y="324"/>
                  </a:lnTo>
                  <a:lnTo>
                    <a:pt x="162" y="318"/>
                  </a:lnTo>
                  <a:lnTo>
                    <a:pt x="168" y="312"/>
                  </a:lnTo>
                  <a:lnTo>
                    <a:pt x="174" y="312"/>
                  </a:lnTo>
                  <a:lnTo>
                    <a:pt x="180" y="300"/>
                  </a:lnTo>
                  <a:lnTo>
                    <a:pt x="186" y="294"/>
                  </a:lnTo>
                  <a:lnTo>
                    <a:pt x="186" y="282"/>
                  </a:lnTo>
                  <a:lnTo>
                    <a:pt x="204" y="282"/>
                  </a:lnTo>
                  <a:lnTo>
                    <a:pt x="210" y="276"/>
                  </a:lnTo>
                  <a:lnTo>
                    <a:pt x="222" y="270"/>
                  </a:lnTo>
                  <a:lnTo>
                    <a:pt x="222" y="264"/>
                  </a:lnTo>
                  <a:lnTo>
                    <a:pt x="228" y="252"/>
                  </a:lnTo>
                  <a:lnTo>
                    <a:pt x="228" y="234"/>
                  </a:lnTo>
                  <a:lnTo>
                    <a:pt x="234" y="222"/>
                  </a:lnTo>
                  <a:lnTo>
                    <a:pt x="246" y="216"/>
                  </a:lnTo>
                  <a:lnTo>
                    <a:pt x="258" y="204"/>
                  </a:lnTo>
                  <a:lnTo>
                    <a:pt x="270" y="198"/>
                  </a:lnTo>
                  <a:lnTo>
                    <a:pt x="282" y="186"/>
                  </a:lnTo>
                  <a:lnTo>
                    <a:pt x="294" y="180"/>
                  </a:lnTo>
                  <a:lnTo>
                    <a:pt x="300" y="168"/>
                  </a:lnTo>
                  <a:lnTo>
                    <a:pt x="288" y="15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0" name="Greenland" descr="© INSCALE GmbH, 05.05.2010&#10;http://www.presentationload.com/">
              <a:extLst>
                <a:ext uri="{FF2B5EF4-FFF2-40B4-BE49-F238E27FC236}">
                  <a16:creationId xmlns:a16="http://schemas.microsoft.com/office/drawing/2014/main" id="{44AE446A-276B-ED5E-5C16-FAFD42A0721C}"/>
                </a:ext>
              </a:extLst>
            </p:cNvPr>
            <p:cNvSpPr>
              <a:spLocks noEditPoints="1"/>
            </p:cNvSpPr>
            <p:nvPr/>
          </p:nvSpPr>
          <p:spPr bwMode="gray">
            <a:xfrm>
              <a:off x="4160018" y="1419617"/>
              <a:ext cx="1322199" cy="719187"/>
            </a:xfrm>
            <a:custGeom>
              <a:avLst/>
              <a:gdLst>
                <a:gd name="T0" fmla="*/ 2147483647 w 732"/>
                <a:gd name="T1" fmla="*/ 2147483647 h 398"/>
                <a:gd name="T2" fmla="*/ 2147483647 w 732"/>
                <a:gd name="T3" fmla="*/ 2147483647 h 398"/>
                <a:gd name="T4" fmla="*/ 2147483647 w 732"/>
                <a:gd name="T5" fmla="*/ 2147483647 h 398"/>
                <a:gd name="T6" fmla="*/ 2147483647 w 732"/>
                <a:gd name="T7" fmla="*/ 2147483647 h 398"/>
                <a:gd name="T8" fmla="*/ 2147483647 w 732"/>
                <a:gd name="T9" fmla="*/ 2147483647 h 398"/>
                <a:gd name="T10" fmla="*/ 2147483647 w 732"/>
                <a:gd name="T11" fmla="*/ 2147483647 h 398"/>
                <a:gd name="T12" fmla="*/ 2147483647 w 732"/>
                <a:gd name="T13" fmla="*/ 2147483647 h 398"/>
                <a:gd name="T14" fmla="*/ 2147483647 w 732"/>
                <a:gd name="T15" fmla="*/ 2147483647 h 398"/>
                <a:gd name="T16" fmla="*/ 2147483647 w 732"/>
                <a:gd name="T17" fmla="*/ 2147483647 h 398"/>
                <a:gd name="T18" fmla="*/ 2147483647 w 732"/>
                <a:gd name="T19" fmla="*/ 2147483647 h 398"/>
                <a:gd name="T20" fmla="*/ 2147483647 w 732"/>
                <a:gd name="T21" fmla="*/ 2147483647 h 398"/>
                <a:gd name="T22" fmla="*/ 2147483647 w 732"/>
                <a:gd name="T23" fmla="*/ 2147483647 h 398"/>
                <a:gd name="T24" fmla="*/ 2147483647 w 732"/>
                <a:gd name="T25" fmla="*/ 2147483647 h 398"/>
                <a:gd name="T26" fmla="*/ 2147483647 w 732"/>
                <a:gd name="T27" fmla="*/ 2147483647 h 398"/>
                <a:gd name="T28" fmla="*/ 2147483647 w 732"/>
                <a:gd name="T29" fmla="*/ 2147483647 h 398"/>
                <a:gd name="T30" fmla="*/ 2147483647 w 732"/>
                <a:gd name="T31" fmla="*/ 2147483647 h 398"/>
                <a:gd name="T32" fmla="*/ 2147483647 w 732"/>
                <a:gd name="T33" fmla="*/ 2147483647 h 398"/>
                <a:gd name="T34" fmla="*/ 2147483647 w 732"/>
                <a:gd name="T35" fmla="*/ 2147483647 h 398"/>
                <a:gd name="T36" fmla="*/ 2147483647 w 732"/>
                <a:gd name="T37" fmla="*/ 2147483647 h 398"/>
                <a:gd name="T38" fmla="*/ 2147483647 w 732"/>
                <a:gd name="T39" fmla="*/ 2147483647 h 398"/>
                <a:gd name="T40" fmla="*/ 2147483647 w 732"/>
                <a:gd name="T41" fmla="*/ 2147483647 h 398"/>
                <a:gd name="T42" fmla="*/ 2147483647 w 732"/>
                <a:gd name="T43" fmla="*/ 2147483647 h 398"/>
                <a:gd name="T44" fmla="*/ 2147483647 w 732"/>
                <a:gd name="T45" fmla="*/ 2147483647 h 398"/>
                <a:gd name="T46" fmla="*/ 2147483647 w 732"/>
                <a:gd name="T47" fmla="*/ 2147483647 h 398"/>
                <a:gd name="T48" fmla="*/ 2147483647 w 732"/>
                <a:gd name="T49" fmla="*/ 2147483647 h 398"/>
                <a:gd name="T50" fmla="*/ 2147483647 w 732"/>
                <a:gd name="T51" fmla="*/ 2147483647 h 398"/>
                <a:gd name="T52" fmla="*/ 2147483647 w 732"/>
                <a:gd name="T53" fmla="*/ 2147483647 h 398"/>
                <a:gd name="T54" fmla="*/ 2147483647 w 732"/>
                <a:gd name="T55" fmla="*/ 2147483647 h 398"/>
                <a:gd name="T56" fmla="*/ 2147483647 w 732"/>
                <a:gd name="T57" fmla="*/ 2147483647 h 398"/>
                <a:gd name="T58" fmla="*/ 2147483647 w 732"/>
                <a:gd name="T59" fmla="*/ 2147483647 h 398"/>
                <a:gd name="T60" fmla="*/ 2147483647 w 732"/>
                <a:gd name="T61" fmla="*/ 2147483647 h 398"/>
                <a:gd name="T62" fmla="*/ 2147483647 w 732"/>
                <a:gd name="T63" fmla="*/ 2147483647 h 398"/>
                <a:gd name="T64" fmla="*/ 2147483647 w 732"/>
                <a:gd name="T65" fmla="*/ 2147483647 h 398"/>
                <a:gd name="T66" fmla="*/ 2147483647 w 732"/>
                <a:gd name="T67" fmla="*/ 2147483647 h 398"/>
                <a:gd name="T68" fmla="*/ 2147483647 w 732"/>
                <a:gd name="T69" fmla="*/ 2147483647 h 398"/>
                <a:gd name="T70" fmla="*/ 2147483647 w 732"/>
                <a:gd name="T71" fmla="*/ 2147483647 h 398"/>
                <a:gd name="T72" fmla="*/ 2147483647 w 732"/>
                <a:gd name="T73" fmla="*/ 2147483647 h 398"/>
                <a:gd name="T74" fmla="*/ 2147483647 w 732"/>
                <a:gd name="T75" fmla="*/ 2147483647 h 398"/>
                <a:gd name="T76" fmla="*/ 2147483647 w 732"/>
                <a:gd name="T77" fmla="*/ 2147483647 h 398"/>
                <a:gd name="T78" fmla="*/ 2147483647 w 732"/>
                <a:gd name="T79" fmla="*/ 2147483647 h 398"/>
                <a:gd name="T80" fmla="*/ 2147483647 w 732"/>
                <a:gd name="T81" fmla="*/ 2147483647 h 398"/>
                <a:gd name="T82" fmla="*/ 2147483647 w 732"/>
                <a:gd name="T83" fmla="*/ 2147483647 h 398"/>
                <a:gd name="T84" fmla="*/ 2147483647 w 732"/>
                <a:gd name="T85" fmla="*/ 2147483647 h 398"/>
                <a:gd name="T86" fmla="*/ 2147483647 w 732"/>
                <a:gd name="T87" fmla="*/ 2147483647 h 398"/>
                <a:gd name="T88" fmla="*/ 2147483647 w 732"/>
                <a:gd name="T89" fmla="*/ 2147483647 h 398"/>
                <a:gd name="T90" fmla="*/ 2147483647 w 732"/>
                <a:gd name="T91" fmla="*/ 2147483647 h 398"/>
                <a:gd name="T92" fmla="*/ 2147483647 w 732"/>
                <a:gd name="T93" fmla="*/ 2147483647 h 398"/>
                <a:gd name="T94" fmla="*/ 2147483647 w 732"/>
                <a:gd name="T95" fmla="*/ 2147483647 h 398"/>
                <a:gd name="T96" fmla="*/ 2147483647 w 732"/>
                <a:gd name="T97" fmla="*/ 2147483647 h 398"/>
                <a:gd name="T98" fmla="*/ 2147483647 w 732"/>
                <a:gd name="T99" fmla="*/ 2147483647 h 398"/>
                <a:gd name="T100" fmla="*/ 2147483647 w 732"/>
                <a:gd name="T101" fmla="*/ 2147483647 h 398"/>
                <a:gd name="T102" fmla="*/ 2147483647 w 732"/>
                <a:gd name="T103" fmla="*/ 2147483647 h 398"/>
                <a:gd name="T104" fmla="*/ 2147483647 w 732"/>
                <a:gd name="T105" fmla="*/ 2147483647 h 398"/>
                <a:gd name="T106" fmla="*/ 2147483647 w 732"/>
                <a:gd name="T107" fmla="*/ 2147483647 h 398"/>
                <a:gd name="T108" fmla="*/ 2147483647 w 732"/>
                <a:gd name="T109" fmla="*/ 2147483647 h 398"/>
                <a:gd name="T110" fmla="*/ 2147483647 w 732"/>
                <a:gd name="T111" fmla="*/ 2147483647 h 398"/>
                <a:gd name="T112" fmla="*/ 2147483647 w 732"/>
                <a:gd name="T113" fmla="*/ 2147483647 h 398"/>
                <a:gd name="T114" fmla="*/ 2147483647 w 732"/>
                <a:gd name="T115" fmla="*/ 2147483647 h 398"/>
                <a:gd name="T116" fmla="*/ 2147483647 w 732"/>
                <a:gd name="T117" fmla="*/ 2147483647 h 398"/>
                <a:gd name="T118" fmla="*/ 2147483647 w 732"/>
                <a:gd name="T119" fmla="*/ 2147483647 h 398"/>
                <a:gd name="T120" fmla="*/ 2147483647 w 732"/>
                <a:gd name="T121" fmla="*/ 2147483647 h 398"/>
                <a:gd name="T122" fmla="*/ 2147483647 w 732"/>
                <a:gd name="T123" fmla="*/ 2147483647 h 39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32"/>
                <a:gd name="T187" fmla="*/ 0 h 398"/>
                <a:gd name="T188" fmla="*/ 732 w 732"/>
                <a:gd name="T189" fmla="*/ 398 h 39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32" h="398">
                  <a:moveTo>
                    <a:pt x="730" y="24"/>
                  </a:moveTo>
                  <a:lnTo>
                    <a:pt x="728" y="24"/>
                  </a:lnTo>
                  <a:lnTo>
                    <a:pt x="723" y="24"/>
                  </a:lnTo>
                  <a:lnTo>
                    <a:pt x="718" y="22"/>
                  </a:lnTo>
                  <a:lnTo>
                    <a:pt x="678" y="22"/>
                  </a:lnTo>
                  <a:lnTo>
                    <a:pt x="678" y="24"/>
                  </a:lnTo>
                  <a:lnTo>
                    <a:pt x="670" y="26"/>
                  </a:lnTo>
                  <a:lnTo>
                    <a:pt x="659" y="26"/>
                  </a:lnTo>
                  <a:lnTo>
                    <a:pt x="651" y="24"/>
                  </a:lnTo>
                  <a:lnTo>
                    <a:pt x="637" y="24"/>
                  </a:lnTo>
                  <a:lnTo>
                    <a:pt x="623" y="29"/>
                  </a:lnTo>
                  <a:lnTo>
                    <a:pt x="616" y="34"/>
                  </a:lnTo>
                  <a:lnTo>
                    <a:pt x="611" y="34"/>
                  </a:lnTo>
                  <a:lnTo>
                    <a:pt x="606" y="34"/>
                  </a:lnTo>
                  <a:lnTo>
                    <a:pt x="604" y="36"/>
                  </a:lnTo>
                  <a:lnTo>
                    <a:pt x="602" y="36"/>
                  </a:lnTo>
                  <a:lnTo>
                    <a:pt x="597" y="38"/>
                  </a:lnTo>
                  <a:lnTo>
                    <a:pt x="592" y="38"/>
                  </a:lnTo>
                  <a:lnTo>
                    <a:pt x="599" y="34"/>
                  </a:lnTo>
                  <a:lnTo>
                    <a:pt x="609" y="31"/>
                  </a:lnTo>
                  <a:lnTo>
                    <a:pt x="621" y="26"/>
                  </a:lnTo>
                  <a:lnTo>
                    <a:pt x="623" y="24"/>
                  </a:lnTo>
                  <a:lnTo>
                    <a:pt x="618" y="19"/>
                  </a:lnTo>
                  <a:lnTo>
                    <a:pt x="606" y="19"/>
                  </a:lnTo>
                  <a:lnTo>
                    <a:pt x="604" y="22"/>
                  </a:lnTo>
                  <a:lnTo>
                    <a:pt x="602" y="22"/>
                  </a:lnTo>
                  <a:lnTo>
                    <a:pt x="597" y="24"/>
                  </a:lnTo>
                  <a:lnTo>
                    <a:pt x="594" y="24"/>
                  </a:lnTo>
                  <a:lnTo>
                    <a:pt x="566" y="26"/>
                  </a:lnTo>
                  <a:lnTo>
                    <a:pt x="566" y="29"/>
                  </a:lnTo>
                  <a:lnTo>
                    <a:pt x="563" y="29"/>
                  </a:lnTo>
                  <a:lnTo>
                    <a:pt x="566" y="26"/>
                  </a:lnTo>
                  <a:lnTo>
                    <a:pt x="568" y="26"/>
                  </a:lnTo>
                  <a:lnTo>
                    <a:pt x="573" y="26"/>
                  </a:lnTo>
                  <a:lnTo>
                    <a:pt x="578" y="24"/>
                  </a:lnTo>
                  <a:lnTo>
                    <a:pt x="580" y="24"/>
                  </a:lnTo>
                  <a:lnTo>
                    <a:pt x="582" y="24"/>
                  </a:lnTo>
                  <a:lnTo>
                    <a:pt x="585" y="22"/>
                  </a:lnTo>
                  <a:lnTo>
                    <a:pt x="578" y="19"/>
                  </a:lnTo>
                  <a:lnTo>
                    <a:pt x="552" y="19"/>
                  </a:lnTo>
                  <a:lnTo>
                    <a:pt x="542" y="22"/>
                  </a:lnTo>
                  <a:lnTo>
                    <a:pt x="525" y="19"/>
                  </a:lnTo>
                  <a:lnTo>
                    <a:pt x="523" y="19"/>
                  </a:lnTo>
                  <a:lnTo>
                    <a:pt x="523" y="22"/>
                  </a:lnTo>
                  <a:lnTo>
                    <a:pt x="518" y="22"/>
                  </a:lnTo>
                  <a:lnTo>
                    <a:pt x="514" y="24"/>
                  </a:lnTo>
                  <a:lnTo>
                    <a:pt x="511" y="24"/>
                  </a:lnTo>
                  <a:lnTo>
                    <a:pt x="509" y="24"/>
                  </a:lnTo>
                  <a:lnTo>
                    <a:pt x="506" y="24"/>
                  </a:lnTo>
                  <a:lnTo>
                    <a:pt x="509" y="22"/>
                  </a:lnTo>
                  <a:lnTo>
                    <a:pt x="518" y="19"/>
                  </a:lnTo>
                  <a:lnTo>
                    <a:pt x="530" y="19"/>
                  </a:lnTo>
                  <a:lnTo>
                    <a:pt x="563" y="19"/>
                  </a:lnTo>
                  <a:lnTo>
                    <a:pt x="580" y="17"/>
                  </a:lnTo>
                  <a:lnTo>
                    <a:pt x="625" y="17"/>
                  </a:lnTo>
                  <a:lnTo>
                    <a:pt x="632" y="14"/>
                  </a:lnTo>
                  <a:lnTo>
                    <a:pt x="628" y="12"/>
                  </a:lnTo>
                  <a:lnTo>
                    <a:pt x="618" y="10"/>
                  </a:lnTo>
                  <a:lnTo>
                    <a:pt x="592" y="10"/>
                  </a:lnTo>
                  <a:lnTo>
                    <a:pt x="594" y="10"/>
                  </a:lnTo>
                  <a:lnTo>
                    <a:pt x="597" y="7"/>
                  </a:lnTo>
                  <a:lnTo>
                    <a:pt x="594" y="5"/>
                  </a:lnTo>
                  <a:lnTo>
                    <a:pt x="585" y="5"/>
                  </a:lnTo>
                  <a:lnTo>
                    <a:pt x="582" y="7"/>
                  </a:lnTo>
                  <a:lnTo>
                    <a:pt x="568" y="7"/>
                  </a:lnTo>
                  <a:lnTo>
                    <a:pt x="566" y="5"/>
                  </a:lnTo>
                  <a:lnTo>
                    <a:pt x="571" y="5"/>
                  </a:lnTo>
                  <a:lnTo>
                    <a:pt x="573" y="5"/>
                  </a:lnTo>
                  <a:lnTo>
                    <a:pt x="578" y="5"/>
                  </a:lnTo>
                  <a:lnTo>
                    <a:pt x="578" y="2"/>
                  </a:lnTo>
                  <a:lnTo>
                    <a:pt x="575" y="2"/>
                  </a:lnTo>
                  <a:lnTo>
                    <a:pt x="571" y="0"/>
                  </a:lnTo>
                  <a:lnTo>
                    <a:pt x="537" y="0"/>
                  </a:lnTo>
                  <a:lnTo>
                    <a:pt x="528" y="2"/>
                  </a:lnTo>
                  <a:lnTo>
                    <a:pt x="518" y="2"/>
                  </a:lnTo>
                  <a:lnTo>
                    <a:pt x="509" y="0"/>
                  </a:lnTo>
                  <a:lnTo>
                    <a:pt x="483" y="0"/>
                  </a:lnTo>
                  <a:lnTo>
                    <a:pt x="478" y="2"/>
                  </a:lnTo>
                  <a:lnTo>
                    <a:pt x="454" y="2"/>
                  </a:lnTo>
                  <a:lnTo>
                    <a:pt x="452" y="0"/>
                  </a:lnTo>
                  <a:lnTo>
                    <a:pt x="447" y="0"/>
                  </a:lnTo>
                  <a:lnTo>
                    <a:pt x="445" y="2"/>
                  </a:lnTo>
                  <a:lnTo>
                    <a:pt x="442" y="2"/>
                  </a:lnTo>
                  <a:lnTo>
                    <a:pt x="442" y="5"/>
                  </a:lnTo>
                  <a:lnTo>
                    <a:pt x="445" y="5"/>
                  </a:lnTo>
                  <a:lnTo>
                    <a:pt x="447" y="5"/>
                  </a:lnTo>
                  <a:lnTo>
                    <a:pt x="442" y="7"/>
                  </a:lnTo>
                  <a:lnTo>
                    <a:pt x="428" y="7"/>
                  </a:lnTo>
                  <a:lnTo>
                    <a:pt x="409" y="5"/>
                  </a:lnTo>
                  <a:lnTo>
                    <a:pt x="378" y="5"/>
                  </a:lnTo>
                  <a:lnTo>
                    <a:pt x="373" y="5"/>
                  </a:lnTo>
                  <a:lnTo>
                    <a:pt x="371" y="5"/>
                  </a:lnTo>
                  <a:lnTo>
                    <a:pt x="368" y="7"/>
                  </a:lnTo>
                  <a:lnTo>
                    <a:pt x="366" y="7"/>
                  </a:lnTo>
                  <a:lnTo>
                    <a:pt x="366" y="10"/>
                  </a:lnTo>
                  <a:lnTo>
                    <a:pt x="368" y="10"/>
                  </a:lnTo>
                  <a:lnTo>
                    <a:pt x="378" y="10"/>
                  </a:lnTo>
                  <a:lnTo>
                    <a:pt x="387" y="10"/>
                  </a:lnTo>
                  <a:lnTo>
                    <a:pt x="399" y="12"/>
                  </a:lnTo>
                  <a:lnTo>
                    <a:pt x="404" y="12"/>
                  </a:lnTo>
                  <a:lnTo>
                    <a:pt x="426" y="14"/>
                  </a:lnTo>
                  <a:lnTo>
                    <a:pt x="399" y="14"/>
                  </a:lnTo>
                  <a:lnTo>
                    <a:pt x="395" y="14"/>
                  </a:lnTo>
                  <a:lnTo>
                    <a:pt x="392" y="14"/>
                  </a:lnTo>
                  <a:lnTo>
                    <a:pt x="387" y="12"/>
                  </a:lnTo>
                  <a:lnTo>
                    <a:pt x="378" y="12"/>
                  </a:lnTo>
                  <a:lnTo>
                    <a:pt x="380" y="14"/>
                  </a:lnTo>
                  <a:lnTo>
                    <a:pt x="383" y="14"/>
                  </a:lnTo>
                  <a:lnTo>
                    <a:pt x="385" y="14"/>
                  </a:lnTo>
                  <a:lnTo>
                    <a:pt x="376" y="14"/>
                  </a:lnTo>
                  <a:lnTo>
                    <a:pt x="373" y="17"/>
                  </a:lnTo>
                  <a:lnTo>
                    <a:pt x="373" y="19"/>
                  </a:lnTo>
                  <a:lnTo>
                    <a:pt x="371" y="22"/>
                  </a:lnTo>
                  <a:lnTo>
                    <a:pt x="371" y="24"/>
                  </a:lnTo>
                  <a:lnTo>
                    <a:pt x="368" y="24"/>
                  </a:lnTo>
                  <a:lnTo>
                    <a:pt x="366" y="24"/>
                  </a:lnTo>
                  <a:lnTo>
                    <a:pt x="364" y="24"/>
                  </a:lnTo>
                  <a:lnTo>
                    <a:pt x="359" y="24"/>
                  </a:lnTo>
                  <a:lnTo>
                    <a:pt x="357" y="22"/>
                  </a:lnTo>
                  <a:lnTo>
                    <a:pt x="345" y="19"/>
                  </a:lnTo>
                  <a:lnTo>
                    <a:pt x="330" y="14"/>
                  </a:lnTo>
                  <a:lnTo>
                    <a:pt x="309" y="14"/>
                  </a:lnTo>
                  <a:lnTo>
                    <a:pt x="309" y="24"/>
                  </a:lnTo>
                  <a:lnTo>
                    <a:pt x="297" y="24"/>
                  </a:lnTo>
                  <a:lnTo>
                    <a:pt x="292" y="22"/>
                  </a:lnTo>
                  <a:lnTo>
                    <a:pt x="288" y="22"/>
                  </a:lnTo>
                  <a:lnTo>
                    <a:pt x="285" y="19"/>
                  </a:lnTo>
                  <a:lnTo>
                    <a:pt x="278" y="19"/>
                  </a:lnTo>
                  <a:lnTo>
                    <a:pt x="273" y="22"/>
                  </a:lnTo>
                  <a:lnTo>
                    <a:pt x="273" y="24"/>
                  </a:lnTo>
                  <a:lnTo>
                    <a:pt x="269" y="24"/>
                  </a:lnTo>
                  <a:lnTo>
                    <a:pt x="271" y="19"/>
                  </a:lnTo>
                  <a:lnTo>
                    <a:pt x="269" y="17"/>
                  </a:lnTo>
                  <a:lnTo>
                    <a:pt x="238" y="17"/>
                  </a:lnTo>
                  <a:lnTo>
                    <a:pt x="228" y="19"/>
                  </a:lnTo>
                  <a:lnTo>
                    <a:pt x="209" y="19"/>
                  </a:lnTo>
                  <a:lnTo>
                    <a:pt x="214" y="22"/>
                  </a:lnTo>
                  <a:lnTo>
                    <a:pt x="223" y="26"/>
                  </a:lnTo>
                  <a:lnTo>
                    <a:pt x="226" y="29"/>
                  </a:lnTo>
                  <a:lnTo>
                    <a:pt x="223" y="29"/>
                  </a:lnTo>
                  <a:lnTo>
                    <a:pt x="223" y="26"/>
                  </a:lnTo>
                  <a:lnTo>
                    <a:pt x="214" y="24"/>
                  </a:lnTo>
                  <a:lnTo>
                    <a:pt x="207" y="24"/>
                  </a:lnTo>
                  <a:lnTo>
                    <a:pt x="202" y="22"/>
                  </a:lnTo>
                  <a:lnTo>
                    <a:pt x="197" y="22"/>
                  </a:lnTo>
                  <a:lnTo>
                    <a:pt x="192" y="19"/>
                  </a:lnTo>
                  <a:lnTo>
                    <a:pt x="190" y="19"/>
                  </a:lnTo>
                  <a:lnTo>
                    <a:pt x="188" y="22"/>
                  </a:lnTo>
                  <a:lnTo>
                    <a:pt x="185" y="24"/>
                  </a:lnTo>
                  <a:lnTo>
                    <a:pt x="183" y="26"/>
                  </a:lnTo>
                  <a:lnTo>
                    <a:pt x="178" y="29"/>
                  </a:lnTo>
                  <a:lnTo>
                    <a:pt x="176" y="29"/>
                  </a:lnTo>
                  <a:lnTo>
                    <a:pt x="171" y="31"/>
                  </a:lnTo>
                  <a:lnTo>
                    <a:pt x="150" y="31"/>
                  </a:lnTo>
                  <a:lnTo>
                    <a:pt x="143" y="34"/>
                  </a:lnTo>
                  <a:lnTo>
                    <a:pt x="133" y="36"/>
                  </a:lnTo>
                  <a:lnTo>
                    <a:pt x="124" y="38"/>
                  </a:lnTo>
                  <a:lnTo>
                    <a:pt x="119" y="38"/>
                  </a:lnTo>
                  <a:lnTo>
                    <a:pt x="102" y="41"/>
                  </a:lnTo>
                  <a:lnTo>
                    <a:pt x="97" y="43"/>
                  </a:lnTo>
                  <a:lnTo>
                    <a:pt x="100" y="46"/>
                  </a:lnTo>
                  <a:lnTo>
                    <a:pt x="105" y="48"/>
                  </a:lnTo>
                  <a:lnTo>
                    <a:pt x="126" y="48"/>
                  </a:lnTo>
                  <a:lnTo>
                    <a:pt x="116" y="50"/>
                  </a:lnTo>
                  <a:lnTo>
                    <a:pt x="112" y="55"/>
                  </a:lnTo>
                  <a:lnTo>
                    <a:pt x="109" y="55"/>
                  </a:lnTo>
                  <a:lnTo>
                    <a:pt x="93" y="60"/>
                  </a:lnTo>
                  <a:lnTo>
                    <a:pt x="88" y="60"/>
                  </a:lnTo>
                  <a:lnTo>
                    <a:pt x="66" y="60"/>
                  </a:lnTo>
                  <a:lnTo>
                    <a:pt x="57" y="62"/>
                  </a:lnTo>
                  <a:lnTo>
                    <a:pt x="47" y="65"/>
                  </a:lnTo>
                  <a:lnTo>
                    <a:pt x="45" y="67"/>
                  </a:lnTo>
                  <a:lnTo>
                    <a:pt x="40" y="67"/>
                  </a:lnTo>
                  <a:lnTo>
                    <a:pt x="38" y="65"/>
                  </a:lnTo>
                  <a:lnTo>
                    <a:pt x="31" y="70"/>
                  </a:lnTo>
                  <a:lnTo>
                    <a:pt x="9" y="70"/>
                  </a:lnTo>
                  <a:lnTo>
                    <a:pt x="7" y="70"/>
                  </a:lnTo>
                  <a:lnTo>
                    <a:pt x="2" y="70"/>
                  </a:lnTo>
                  <a:lnTo>
                    <a:pt x="0" y="74"/>
                  </a:lnTo>
                  <a:lnTo>
                    <a:pt x="2" y="74"/>
                  </a:lnTo>
                  <a:lnTo>
                    <a:pt x="9" y="79"/>
                  </a:lnTo>
                  <a:lnTo>
                    <a:pt x="12" y="82"/>
                  </a:lnTo>
                  <a:lnTo>
                    <a:pt x="14" y="84"/>
                  </a:lnTo>
                  <a:lnTo>
                    <a:pt x="24" y="79"/>
                  </a:lnTo>
                  <a:lnTo>
                    <a:pt x="24" y="84"/>
                  </a:lnTo>
                  <a:lnTo>
                    <a:pt x="28" y="86"/>
                  </a:lnTo>
                  <a:lnTo>
                    <a:pt x="33" y="86"/>
                  </a:lnTo>
                  <a:lnTo>
                    <a:pt x="36" y="84"/>
                  </a:lnTo>
                  <a:lnTo>
                    <a:pt x="38" y="84"/>
                  </a:lnTo>
                  <a:lnTo>
                    <a:pt x="40" y="82"/>
                  </a:lnTo>
                  <a:lnTo>
                    <a:pt x="40" y="84"/>
                  </a:lnTo>
                  <a:lnTo>
                    <a:pt x="43" y="86"/>
                  </a:lnTo>
                  <a:lnTo>
                    <a:pt x="45" y="86"/>
                  </a:lnTo>
                  <a:lnTo>
                    <a:pt x="47" y="84"/>
                  </a:lnTo>
                  <a:lnTo>
                    <a:pt x="52" y="84"/>
                  </a:lnTo>
                  <a:lnTo>
                    <a:pt x="57" y="84"/>
                  </a:lnTo>
                  <a:lnTo>
                    <a:pt x="59" y="82"/>
                  </a:lnTo>
                  <a:lnTo>
                    <a:pt x="64" y="82"/>
                  </a:lnTo>
                  <a:lnTo>
                    <a:pt x="64" y="84"/>
                  </a:lnTo>
                  <a:lnTo>
                    <a:pt x="64" y="86"/>
                  </a:lnTo>
                  <a:lnTo>
                    <a:pt x="62" y="86"/>
                  </a:lnTo>
                  <a:lnTo>
                    <a:pt x="57" y="91"/>
                  </a:lnTo>
                  <a:lnTo>
                    <a:pt x="55" y="91"/>
                  </a:lnTo>
                  <a:lnTo>
                    <a:pt x="52" y="89"/>
                  </a:lnTo>
                  <a:lnTo>
                    <a:pt x="40" y="89"/>
                  </a:lnTo>
                  <a:lnTo>
                    <a:pt x="36" y="91"/>
                  </a:lnTo>
                  <a:lnTo>
                    <a:pt x="33" y="91"/>
                  </a:lnTo>
                  <a:lnTo>
                    <a:pt x="21" y="89"/>
                  </a:lnTo>
                  <a:lnTo>
                    <a:pt x="19" y="89"/>
                  </a:lnTo>
                  <a:lnTo>
                    <a:pt x="14" y="86"/>
                  </a:lnTo>
                  <a:lnTo>
                    <a:pt x="7" y="86"/>
                  </a:lnTo>
                  <a:lnTo>
                    <a:pt x="2" y="89"/>
                  </a:lnTo>
                  <a:lnTo>
                    <a:pt x="2" y="93"/>
                  </a:lnTo>
                  <a:lnTo>
                    <a:pt x="2" y="96"/>
                  </a:lnTo>
                  <a:lnTo>
                    <a:pt x="7" y="98"/>
                  </a:lnTo>
                  <a:lnTo>
                    <a:pt x="19" y="98"/>
                  </a:lnTo>
                  <a:lnTo>
                    <a:pt x="17" y="101"/>
                  </a:lnTo>
                  <a:lnTo>
                    <a:pt x="14" y="101"/>
                  </a:lnTo>
                  <a:lnTo>
                    <a:pt x="9" y="101"/>
                  </a:lnTo>
                  <a:lnTo>
                    <a:pt x="12" y="103"/>
                  </a:lnTo>
                  <a:lnTo>
                    <a:pt x="19" y="105"/>
                  </a:lnTo>
                  <a:lnTo>
                    <a:pt x="21" y="105"/>
                  </a:lnTo>
                  <a:lnTo>
                    <a:pt x="24" y="108"/>
                  </a:lnTo>
                  <a:lnTo>
                    <a:pt x="33" y="108"/>
                  </a:lnTo>
                  <a:lnTo>
                    <a:pt x="33" y="105"/>
                  </a:lnTo>
                  <a:lnTo>
                    <a:pt x="36" y="105"/>
                  </a:lnTo>
                  <a:lnTo>
                    <a:pt x="38" y="105"/>
                  </a:lnTo>
                  <a:lnTo>
                    <a:pt x="43" y="108"/>
                  </a:lnTo>
                  <a:lnTo>
                    <a:pt x="52" y="105"/>
                  </a:lnTo>
                  <a:lnTo>
                    <a:pt x="52" y="108"/>
                  </a:lnTo>
                  <a:lnTo>
                    <a:pt x="57" y="108"/>
                  </a:lnTo>
                  <a:lnTo>
                    <a:pt x="62" y="105"/>
                  </a:lnTo>
                  <a:lnTo>
                    <a:pt x="64" y="105"/>
                  </a:lnTo>
                  <a:lnTo>
                    <a:pt x="69" y="103"/>
                  </a:lnTo>
                  <a:lnTo>
                    <a:pt x="76" y="105"/>
                  </a:lnTo>
                  <a:lnTo>
                    <a:pt x="81" y="105"/>
                  </a:lnTo>
                  <a:lnTo>
                    <a:pt x="83" y="105"/>
                  </a:lnTo>
                  <a:lnTo>
                    <a:pt x="85" y="103"/>
                  </a:lnTo>
                  <a:lnTo>
                    <a:pt x="88" y="103"/>
                  </a:lnTo>
                  <a:lnTo>
                    <a:pt x="93" y="105"/>
                  </a:lnTo>
                  <a:lnTo>
                    <a:pt x="97" y="105"/>
                  </a:lnTo>
                  <a:lnTo>
                    <a:pt x="112" y="105"/>
                  </a:lnTo>
                  <a:lnTo>
                    <a:pt x="121" y="110"/>
                  </a:lnTo>
                  <a:lnTo>
                    <a:pt x="124" y="110"/>
                  </a:lnTo>
                  <a:lnTo>
                    <a:pt x="128" y="115"/>
                  </a:lnTo>
                  <a:lnTo>
                    <a:pt x="135" y="115"/>
                  </a:lnTo>
                  <a:lnTo>
                    <a:pt x="133" y="117"/>
                  </a:lnTo>
                  <a:lnTo>
                    <a:pt x="133" y="120"/>
                  </a:lnTo>
                  <a:lnTo>
                    <a:pt x="133" y="125"/>
                  </a:lnTo>
                  <a:lnTo>
                    <a:pt x="138" y="125"/>
                  </a:lnTo>
                  <a:lnTo>
                    <a:pt x="140" y="125"/>
                  </a:lnTo>
                  <a:lnTo>
                    <a:pt x="145" y="127"/>
                  </a:lnTo>
                  <a:lnTo>
                    <a:pt x="147" y="129"/>
                  </a:lnTo>
                  <a:lnTo>
                    <a:pt x="143" y="134"/>
                  </a:lnTo>
                  <a:lnTo>
                    <a:pt x="145" y="141"/>
                  </a:lnTo>
                  <a:lnTo>
                    <a:pt x="152" y="144"/>
                  </a:lnTo>
                  <a:lnTo>
                    <a:pt x="145" y="149"/>
                  </a:lnTo>
                  <a:lnTo>
                    <a:pt x="150" y="151"/>
                  </a:lnTo>
                  <a:lnTo>
                    <a:pt x="147" y="151"/>
                  </a:lnTo>
                  <a:lnTo>
                    <a:pt x="145" y="153"/>
                  </a:lnTo>
                  <a:lnTo>
                    <a:pt x="145" y="156"/>
                  </a:lnTo>
                  <a:lnTo>
                    <a:pt x="150" y="161"/>
                  </a:lnTo>
                  <a:lnTo>
                    <a:pt x="152" y="161"/>
                  </a:lnTo>
                  <a:lnTo>
                    <a:pt x="152" y="163"/>
                  </a:lnTo>
                  <a:lnTo>
                    <a:pt x="147" y="165"/>
                  </a:lnTo>
                  <a:lnTo>
                    <a:pt x="145" y="168"/>
                  </a:lnTo>
                  <a:lnTo>
                    <a:pt x="143" y="168"/>
                  </a:lnTo>
                  <a:lnTo>
                    <a:pt x="147" y="170"/>
                  </a:lnTo>
                  <a:lnTo>
                    <a:pt x="143" y="170"/>
                  </a:lnTo>
                  <a:lnTo>
                    <a:pt x="140" y="170"/>
                  </a:lnTo>
                  <a:lnTo>
                    <a:pt x="138" y="170"/>
                  </a:lnTo>
                  <a:lnTo>
                    <a:pt x="133" y="173"/>
                  </a:lnTo>
                  <a:lnTo>
                    <a:pt x="131" y="173"/>
                  </a:lnTo>
                  <a:lnTo>
                    <a:pt x="131" y="175"/>
                  </a:lnTo>
                  <a:lnTo>
                    <a:pt x="143" y="175"/>
                  </a:lnTo>
                  <a:lnTo>
                    <a:pt x="138" y="180"/>
                  </a:lnTo>
                  <a:lnTo>
                    <a:pt x="126" y="180"/>
                  </a:lnTo>
                  <a:lnTo>
                    <a:pt x="124" y="180"/>
                  </a:lnTo>
                  <a:lnTo>
                    <a:pt x="124" y="182"/>
                  </a:lnTo>
                  <a:lnTo>
                    <a:pt x="133" y="189"/>
                  </a:lnTo>
                  <a:lnTo>
                    <a:pt x="138" y="189"/>
                  </a:lnTo>
                  <a:lnTo>
                    <a:pt x="145" y="184"/>
                  </a:lnTo>
                  <a:lnTo>
                    <a:pt x="147" y="184"/>
                  </a:lnTo>
                  <a:lnTo>
                    <a:pt x="152" y="184"/>
                  </a:lnTo>
                  <a:lnTo>
                    <a:pt x="154" y="182"/>
                  </a:lnTo>
                  <a:lnTo>
                    <a:pt x="157" y="182"/>
                  </a:lnTo>
                  <a:lnTo>
                    <a:pt x="157" y="180"/>
                  </a:lnTo>
                  <a:lnTo>
                    <a:pt x="157" y="175"/>
                  </a:lnTo>
                  <a:lnTo>
                    <a:pt x="159" y="173"/>
                  </a:lnTo>
                  <a:lnTo>
                    <a:pt x="159" y="180"/>
                  </a:lnTo>
                  <a:lnTo>
                    <a:pt x="166" y="175"/>
                  </a:lnTo>
                  <a:lnTo>
                    <a:pt x="164" y="177"/>
                  </a:lnTo>
                  <a:lnTo>
                    <a:pt x="164" y="180"/>
                  </a:lnTo>
                  <a:lnTo>
                    <a:pt x="166" y="180"/>
                  </a:lnTo>
                  <a:lnTo>
                    <a:pt x="169" y="182"/>
                  </a:lnTo>
                  <a:lnTo>
                    <a:pt x="176" y="182"/>
                  </a:lnTo>
                  <a:lnTo>
                    <a:pt x="171" y="187"/>
                  </a:lnTo>
                  <a:lnTo>
                    <a:pt x="171" y="189"/>
                  </a:lnTo>
                  <a:lnTo>
                    <a:pt x="173" y="192"/>
                  </a:lnTo>
                  <a:lnTo>
                    <a:pt x="176" y="194"/>
                  </a:lnTo>
                  <a:lnTo>
                    <a:pt x="178" y="196"/>
                  </a:lnTo>
                  <a:lnTo>
                    <a:pt x="181" y="199"/>
                  </a:lnTo>
                  <a:lnTo>
                    <a:pt x="178" y="201"/>
                  </a:lnTo>
                  <a:lnTo>
                    <a:pt x="173" y="201"/>
                  </a:lnTo>
                  <a:lnTo>
                    <a:pt x="173" y="204"/>
                  </a:lnTo>
                  <a:lnTo>
                    <a:pt x="166" y="204"/>
                  </a:lnTo>
                  <a:lnTo>
                    <a:pt x="164" y="201"/>
                  </a:lnTo>
                  <a:lnTo>
                    <a:pt x="162" y="201"/>
                  </a:lnTo>
                  <a:lnTo>
                    <a:pt x="159" y="201"/>
                  </a:lnTo>
                  <a:lnTo>
                    <a:pt x="157" y="199"/>
                  </a:lnTo>
                  <a:lnTo>
                    <a:pt x="143" y="199"/>
                  </a:lnTo>
                  <a:lnTo>
                    <a:pt x="140" y="196"/>
                  </a:lnTo>
                  <a:lnTo>
                    <a:pt x="138" y="194"/>
                  </a:lnTo>
                  <a:lnTo>
                    <a:pt x="131" y="194"/>
                  </a:lnTo>
                  <a:lnTo>
                    <a:pt x="128" y="199"/>
                  </a:lnTo>
                  <a:lnTo>
                    <a:pt x="128" y="201"/>
                  </a:lnTo>
                  <a:lnTo>
                    <a:pt x="133" y="201"/>
                  </a:lnTo>
                  <a:lnTo>
                    <a:pt x="133" y="204"/>
                  </a:lnTo>
                  <a:lnTo>
                    <a:pt x="140" y="204"/>
                  </a:lnTo>
                  <a:lnTo>
                    <a:pt x="143" y="206"/>
                  </a:lnTo>
                  <a:lnTo>
                    <a:pt x="145" y="206"/>
                  </a:lnTo>
                  <a:lnTo>
                    <a:pt x="147" y="206"/>
                  </a:lnTo>
                  <a:lnTo>
                    <a:pt x="152" y="211"/>
                  </a:lnTo>
                  <a:lnTo>
                    <a:pt x="162" y="211"/>
                  </a:lnTo>
                  <a:lnTo>
                    <a:pt x="164" y="211"/>
                  </a:lnTo>
                  <a:lnTo>
                    <a:pt x="166" y="211"/>
                  </a:lnTo>
                  <a:lnTo>
                    <a:pt x="173" y="213"/>
                  </a:lnTo>
                  <a:lnTo>
                    <a:pt x="178" y="208"/>
                  </a:lnTo>
                  <a:lnTo>
                    <a:pt x="178" y="216"/>
                  </a:lnTo>
                  <a:lnTo>
                    <a:pt x="176" y="213"/>
                  </a:lnTo>
                  <a:lnTo>
                    <a:pt x="173" y="213"/>
                  </a:lnTo>
                  <a:lnTo>
                    <a:pt x="171" y="213"/>
                  </a:lnTo>
                  <a:lnTo>
                    <a:pt x="171" y="216"/>
                  </a:lnTo>
                  <a:lnTo>
                    <a:pt x="173" y="220"/>
                  </a:lnTo>
                  <a:lnTo>
                    <a:pt x="169" y="220"/>
                  </a:lnTo>
                  <a:lnTo>
                    <a:pt x="166" y="220"/>
                  </a:lnTo>
                  <a:lnTo>
                    <a:pt x="164" y="220"/>
                  </a:lnTo>
                  <a:lnTo>
                    <a:pt x="164" y="223"/>
                  </a:lnTo>
                  <a:lnTo>
                    <a:pt x="164" y="225"/>
                  </a:lnTo>
                  <a:lnTo>
                    <a:pt x="173" y="225"/>
                  </a:lnTo>
                  <a:lnTo>
                    <a:pt x="171" y="225"/>
                  </a:lnTo>
                  <a:lnTo>
                    <a:pt x="171" y="228"/>
                  </a:lnTo>
                  <a:lnTo>
                    <a:pt x="169" y="230"/>
                  </a:lnTo>
                  <a:lnTo>
                    <a:pt x="162" y="225"/>
                  </a:lnTo>
                  <a:lnTo>
                    <a:pt x="159" y="225"/>
                  </a:lnTo>
                  <a:lnTo>
                    <a:pt x="159" y="228"/>
                  </a:lnTo>
                  <a:lnTo>
                    <a:pt x="159" y="230"/>
                  </a:lnTo>
                  <a:lnTo>
                    <a:pt x="162" y="232"/>
                  </a:lnTo>
                  <a:lnTo>
                    <a:pt x="157" y="232"/>
                  </a:lnTo>
                  <a:lnTo>
                    <a:pt x="157" y="237"/>
                  </a:lnTo>
                  <a:lnTo>
                    <a:pt x="154" y="237"/>
                  </a:lnTo>
                  <a:lnTo>
                    <a:pt x="152" y="240"/>
                  </a:lnTo>
                  <a:lnTo>
                    <a:pt x="152" y="242"/>
                  </a:lnTo>
                  <a:lnTo>
                    <a:pt x="157" y="247"/>
                  </a:lnTo>
                  <a:lnTo>
                    <a:pt x="159" y="247"/>
                  </a:lnTo>
                  <a:lnTo>
                    <a:pt x="159" y="252"/>
                  </a:lnTo>
                  <a:lnTo>
                    <a:pt x="157" y="252"/>
                  </a:lnTo>
                  <a:lnTo>
                    <a:pt x="154" y="252"/>
                  </a:lnTo>
                  <a:lnTo>
                    <a:pt x="152" y="249"/>
                  </a:lnTo>
                  <a:lnTo>
                    <a:pt x="150" y="244"/>
                  </a:lnTo>
                  <a:lnTo>
                    <a:pt x="147" y="242"/>
                  </a:lnTo>
                  <a:lnTo>
                    <a:pt x="147" y="240"/>
                  </a:lnTo>
                  <a:lnTo>
                    <a:pt x="145" y="237"/>
                  </a:lnTo>
                  <a:lnTo>
                    <a:pt x="143" y="235"/>
                  </a:lnTo>
                  <a:lnTo>
                    <a:pt x="140" y="235"/>
                  </a:lnTo>
                  <a:lnTo>
                    <a:pt x="135" y="235"/>
                  </a:lnTo>
                  <a:lnTo>
                    <a:pt x="133" y="235"/>
                  </a:lnTo>
                  <a:lnTo>
                    <a:pt x="128" y="240"/>
                  </a:lnTo>
                  <a:lnTo>
                    <a:pt x="128" y="242"/>
                  </a:lnTo>
                  <a:lnTo>
                    <a:pt x="133" y="244"/>
                  </a:lnTo>
                  <a:lnTo>
                    <a:pt x="138" y="244"/>
                  </a:lnTo>
                  <a:lnTo>
                    <a:pt x="140" y="247"/>
                  </a:lnTo>
                  <a:lnTo>
                    <a:pt x="135" y="249"/>
                  </a:lnTo>
                  <a:lnTo>
                    <a:pt x="131" y="249"/>
                  </a:lnTo>
                  <a:lnTo>
                    <a:pt x="128" y="247"/>
                  </a:lnTo>
                  <a:lnTo>
                    <a:pt x="121" y="247"/>
                  </a:lnTo>
                  <a:lnTo>
                    <a:pt x="119" y="249"/>
                  </a:lnTo>
                  <a:lnTo>
                    <a:pt x="116" y="249"/>
                  </a:lnTo>
                  <a:lnTo>
                    <a:pt x="114" y="249"/>
                  </a:lnTo>
                  <a:lnTo>
                    <a:pt x="112" y="252"/>
                  </a:lnTo>
                  <a:lnTo>
                    <a:pt x="109" y="252"/>
                  </a:lnTo>
                  <a:lnTo>
                    <a:pt x="121" y="252"/>
                  </a:lnTo>
                  <a:lnTo>
                    <a:pt x="126" y="252"/>
                  </a:lnTo>
                  <a:lnTo>
                    <a:pt x="140" y="252"/>
                  </a:lnTo>
                  <a:lnTo>
                    <a:pt x="143" y="252"/>
                  </a:lnTo>
                  <a:lnTo>
                    <a:pt x="131" y="252"/>
                  </a:lnTo>
                  <a:lnTo>
                    <a:pt x="112" y="256"/>
                  </a:lnTo>
                  <a:lnTo>
                    <a:pt x="107" y="256"/>
                  </a:lnTo>
                  <a:lnTo>
                    <a:pt x="105" y="259"/>
                  </a:lnTo>
                  <a:lnTo>
                    <a:pt x="107" y="259"/>
                  </a:lnTo>
                  <a:lnTo>
                    <a:pt x="107" y="261"/>
                  </a:lnTo>
                  <a:lnTo>
                    <a:pt x="114" y="261"/>
                  </a:lnTo>
                  <a:lnTo>
                    <a:pt x="119" y="259"/>
                  </a:lnTo>
                  <a:lnTo>
                    <a:pt x="124" y="259"/>
                  </a:lnTo>
                  <a:lnTo>
                    <a:pt x="128" y="256"/>
                  </a:lnTo>
                  <a:lnTo>
                    <a:pt x="138" y="256"/>
                  </a:lnTo>
                  <a:lnTo>
                    <a:pt x="140" y="259"/>
                  </a:lnTo>
                  <a:lnTo>
                    <a:pt x="138" y="261"/>
                  </a:lnTo>
                  <a:lnTo>
                    <a:pt x="114" y="261"/>
                  </a:lnTo>
                  <a:lnTo>
                    <a:pt x="112" y="261"/>
                  </a:lnTo>
                  <a:lnTo>
                    <a:pt x="102" y="261"/>
                  </a:lnTo>
                  <a:lnTo>
                    <a:pt x="102" y="264"/>
                  </a:lnTo>
                  <a:lnTo>
                    <a:pt x="107" y="264"/>
                  </a:lnTo>
                  <a:lnTo>
                    <a:pt x="107" y="266"/>
                  </a:lnTo>
                  <a:lnTo>
                    <a:pt x="112" y="266"/>
                  </a:lnTo>
                  <a:lnTo>
                    <a:pt x="114" y="266"/>
                  </a:lnTo>
                  <a:lnTo>
                    <a:pt x="109" y="266"/>
                  </a:lnTo>
                  <a:lnTo>
                    <a:pt x="107" y="268"/>
                  </a:lnTo>
                  <a:lnTo>
                    <a:pt x="107" y="271"/>
                  </a:lnTo>
                  <a:lnTo>
                    <a:pt x="105" y="273"/>
                  </a:lnTo>
                  <a:lnTo>
                    <a:pt x="102" y="273"/>
                  </a:lnTo>
                  <a:lnTo>
                    <a:pt x="100" y="275"/>
                  </a:lnTo>
                  <a:lnTo>
                    <a:pt x="97" y="275"/>
                  </a:lnTo>
                  <a:lnTo>
                    <a:pt x="107" y="278"/>
                  </a:lnTo>
                  <a:lnTo>
                    <a:pt x="97" y="280"/>
                  </a:lnTo>
                  <a:lnTo>
                    <a:pt x="97" y="283"/>
                  </a:lnTo>
                  <a:lnTo>
                    <a:pt x="100" y="285"/>
                  </a:lnTo>
                  <a:lnTo>
                    <a:pt x="105" y="285"/>
                  </a:lnTo>
                  <a:lnTo>
                    <a:pt x="107" y="285"/>
                  </a:lnTo>
                  <a:lnTo>
                    <a:pt x="114" y="285"/>
                  </a:lnTo>
                  <a:lnTo>
                    <a:pt x="112" y="285"/>
                  </a:lnTo>
                  <a:lnTo>
                    <a:pt x="109" y="285"/>
                  </a:lnTo>
                  <a:lnTo>
                    <a:pt x="107" y="287"/>
                  </a:lnTo>
                  <a:lnTo>
                    <a:pt x="102" y="290"/>
                  </a:lnTo>
                  <a:lnTo>
                    <a:pt x="102" y="292"/>
                  </a:lnTo>
                  <a:lnTo>
                    <a:pt x="105" y="295"/>
                  </a:lnTo>
                  <a:lnTo>
                    <a:pt x="107" y="295"/>
                  </a:lnTo>
                  <a:lnTo>
                    <a:pt x="109" y="292"/>
                  </a:lnTo>
                  <a:lnTo>
                    <a:pt x="114" y="290"/>
                  </a:lnTo>
                  <a:lnTo>
                    <a:pt x="112" y="295"/>
                  </a:lnTo>
                  <a:lnTo>
                    <a:pt x="109" y="295"/>
                  </a:lnTo>
                  <a:lnTo>
                    <a:pt x="107" y="299"/>
                  </a:lnTo>
                  <a:lnTo>
                    <a:pt x="107" y="304"/>
                  </a:lnTo>
                  <a:lnTo>
                    <a:pt x="109" y="304"/>
                  </a:lnTo>
                  <a:lnTo>
                    <a:pt x="109" y="302"/>
                  </a:lnTo>
                  <a:lnTo>
                    <a:pt x="114" y="302"/>
                  </a:lnTo>
                  <a:lnTo>
                    <a:pt x="109" y="307"/>
                  </a:lnTo>
                  <a:lnTo>
                    <a:pt x="107" y="307"/>
                  </a:lnTo>
                  <a:lnTo>
                    <a:pt x="105" y="309"/>
                  </a:lnTo>
                  <a:lnTo>
                    <a:pt x="102" y="311"/>
                  </a:lnTo>
                  <a:lnTo>
                    <a:pt x="102" y="316"/>
                  </a:lnTo>
                  <a:lnTo>
                    <a:pt x="105" y="316"/>
                  </a:lnTo>
                  <a:lnTo>
                    <a:pt x="107" y="314"/>
                  </a:lnTo>
                  <a:lnTo>
                    <a:pt x="114" y="307"/>
                  </a:lnTo>
                  <a:lnTo>
                    <a:pt x="124" y="307"/>
                  </a:lnTo>
                  <a:lnTo>
                    <a:pt x="126" y="304"/>
                  </a:lnTo>
                  <a:lnTo>
                    <a:pt x="128" y="304"/>
                  </a:lnTo>
                  <a:lnTo>
                    <a:pt x="128" y="307"/>
                  </a:lnTo>
                  <a:lnTo>
                    <a:pt x="133" y="304"/>
                  </a:lnTo>
                  <a:lnTo>
                    <a:pt x="128" y="311"/>
                  </a:lnTo>
                  <a:lnTo>
                    <a:pt x="135" y="311"/>
                  </a:lnTo>
                  <a:lnTo>
                    <a:pt x="128" y="311"/>
                  </a:lnTo>
                  <a:lnTo>
                    <a:pt x="124" y="314"/>
                  </a:lnTo>
                  <a:lnTo>
                    <a:pt x="124" y="316"/>
                  </a:lnTo>
                  <a:lnTo>
                    <a:pt x="119" y="316"/>
                  </a:lnTo>
                  <a:lnTo>
                    <a:pt x="116" y="316"/>
                  </a:lnTo>
                  <a:lnTo>
                    <a:pt x="114" y="319"/>
                  </a:lnTo>
                  <a:lnTo>
                    <a:pt x="114" y="321"/>
                  </a:lnTo>
                  <a:lnTo>
                    <a:pt x="112" y="321"/>
                  </a:lnTo>
                  <a:lnTo>
                    <a:pt x="107" y="323"/>
                  </a:lnTo>
                  <a:lnTo>
                    <a:pt x="105" y="326"/>
                  </a:lnTo>
                  <a:lnTo>
                    <a:pt x="109" y="326"/>
                  </a:lnTo>
                  <a:lnTo>
                    <a:pt x="107" y="326"/>
                  </a:lnTo>
                  <a:lnTo>
                    <a:pt x="107" y="328"/>
                  </a:lnTo>
                  <a:lnTo>
                    <a:pt x="107" y="331"/>
                  </a:lnTo>
                  <a:lnTo>
                    <a:pt x="109" y="331"/>
                  </a:lnTo>
                  <a:lnTo>
                    <a:pt x="107" y="333"/>
                  </a:lnTo>
                  <a:lnTo>
                    <a:pt x="107" y="335"/>
                  </a:lnTo>
                  <a:lnTo>
                    <a:pt x="116" y="335"/>
                  </a:lnTo>
                  <a:lnTo>
                    <a:pt x="112" y="343"/>
                  </a:lnTo>
                  <a:lnTo>
                    <a:pt x="116" y="340"/>
                  </a:lnTo>
                  <a:lnTo>
                    <a:pt x="119" y="340"/>
                  </a:lnTo>
                  <a:lnTo>
                    <a:pt x="116" y="340"/>
                  </a:lnTo>
                  <a:lnTo>
                    <a:pt x="114" y="343"/>
                  </a:lnTo>
                  <a:lnTo>
                    <a:pt x="114" y="345"/>
                  </a:lnTo>
                  <a:lnTo>
                    <a:pt x="112" y="347"/>
                  </a:lnTo>
                  <a:lnTo>
                    <a:pt x="112" y="352"/>
                  </a:lnTo>
                  <a:lnTo>
                    <a:pt x="114" y="352"/>
                  </a:lnTo>
                  <a:lnTo>
                    <a:pt x="121" y="352"/>
                  </a:lnTo>
                  <a:lnTo>
                    <a:pt x="116" y="359"/>
                  </a:lnTo>
                  <a:lnTo>
                    <a:pt x="126" y="357"/>
                  </a:lnTo>
                  <a:lnTo>
                    <a:pt x="121" y="362"/>
                  </a:lnTo>
                  <a:lnTo>
                    <a:pt x="124" y="366"/>
                  </a:lnTo>
                  <a:lnTo>
                    <a:pt x="128" y="366"/>
                  </a:lnTo>
                  <a:lnTo>
                    <a:pt x="126" y="366"/>
                  </a:lnTo>
                  <a:lnTo>
                    <a:pt x="126" y="369"/>
                  </a:lnTo>
                  <a:lnTo>
                    <a:pt x="128" y="371"/>
                  </a:lnTo>
                  <a:lnTo>
                    <a:pt x="133" y="371"/>
                  </a:lnTo>
                  <a:lnTo>
                    <a:pt x="128" y="376"/>
                  </a:lnTo>
                  <a:lnTo>
                    <a:pt x="135" y="376"/>
                  </a:lnTo>
                  <a:lnTo>
                    <a:pt x="133" y="381"/>
                  </a:lnTo>
                  <a:lnTo>
                    <a:pt x="145" y="378"/>
                  </a:lnTo>
                  <a:lnTo>
                    <a:pt x="147" y="381"/>
                  </a:lnTo>
                  <a:lnTo>
                    <a:pt x="150" y="381"/>
                  </a:lnTo>
                  <a:lnTo>
                    <a:pt x="152" y="378"/>
                  </a:lnTo>
                  <a:lnTo>
                    <a:pt x="162" y="374"/>
                  </a:lnTo>
                  <a:lnTo>
                    <a:pt x="164" y="371"/>
                  </a:lnTo>
                  <a:lnTo>
                    <a:pt x="164" y="374"/>
                  </a:lnTo>
                  <a:lnTo>
                    <a:pt x="162" y="376"/>
                  </a:lnTo>
                  <a:lnTo>
                    <a:pt x="169" y="378"/>
                  </a:lnTo>
                  <a:lnTo>
                    <a:pt x="171" y="376"/>
                  </a:lnTo>
                  <a:lnTo>
                    <a:pt x="173" y="376"/>
                  </a:lnTo>
                  <a:lnTo>
                    <a:pt x="169" y="378"/>
                  </a:lnTo>
                  <a:lnTo>
                    <a:pt x="164" y="381"/>
                  </a:lnTo>
                  <a:lnTo>
                    <a:pt x="162" y="383"/>
                  </a:lnTo>
                  <a:lnTo>
                    <a:pt x="162" y="386"/>
                  </a:lnTo>
                  <a:lnTo>
                    <a:pt x="169" y="386"/>
                  </a:lnTo>
                  <a:lnTo>
                    <a:pt x="173" y="386"/>
                  </a:lnTo>
                  <a:lnTo>
                    <a:pt x="176" y="386"/>
                  </a:lnTo>
                  <a:lnTo>
                    <a:pt x="173" y="386"/>
                  </a:lnTo>
                  <a:lnTo>
                    <a:pt x="171" y="388"/>
                  </a:lnTo>
                  <a:lnTo>
                    <a:pt x="169" y="390"/>
                  </a:lnTo>
                  <a:lnTo>
                    <a:pt x="169" y="393"/>
                  </a:lnTo>
                  <a:lnTo>
                    <a:pt x="169" y="395"/>
                  </a:lnTo>
                  <a:lnTo>
                    <a:pt x="176" y="395"/>
                  </a:lnTo>
                  <a:lnTo>
                    <a:pt x="178" y="393"/>
                  </a:lnTo>
                  <a:lnTo>
                    <a:pt x="178" y="395"/>
                  </a:lnTo>
                  <a:lnTo>
                    <a:pt x="183" y="398"/>
                  </a:lnTo>
                  <a:lnTo>
                    <a:pt x="188" y="398"/>
                  </a:lnTo>
                  <a:lnTo>
                    <a:pt x="192" y="395"/>
                  </a:lnTo>
                  <a:lnTo>
                    <a:pt x="195" y="393"/>
                  </a:lnTo>
                  <a:lnTo>
                    <a:pt x="192" y="390"/>
                  </a:lnTo>
                  <a:lnTo>
                    <a:pt x="192" y="388"/>
                  </a:lnTo>
                  <a:lnTo>
                    <a:pt x="197" y="388"/>
                  </a:lnTo>
                  <a:lnTo>
                    <a:pt x="200" y="386"/>
                  </a:lnTo>
                  <a:lnTo>
                    <a:pt x="200" y="378"/>
                  </a:lnTo>
                  <a:lnTo>
                    <a:pt x="202" y="381"/>
                  </a:lnTo>
                  <a:lnTo>
                    <a:pt x="207" y="381"/>
                  </a:lnTo>
                  <a:lnTo>
                    <a:pt x="207" y="376"/>
                  </a:lnTo>
                  <a:lnTo>
                    <a:pt x="207" y="374"/>
                  </a:lnTo>
                  <a:lnTo>
                    <a:pt x="207" y="371"/>
                  </a:lnTo>
                  <a:lnTo>
                    <a:pt x="207" y="374"/>
                  </a:lnTo>
                  <a:lnTo>
                    <a:pt x="209" y="376"/>
                  </a:lnTo>
                  <a:lnTo>
                    <a:pt x="212" y="376"/>
                  </a:lnTo>
                  <a:lnTo>
                    <a:pt x="214" y="374"/>
                  </a:lnTo>
                  <a:lnTo>
                    <a:pt x="214" y="371"/>
                  </a:lnTo>
                  <a:lnTo>
                    <a:pt x="209" y="366"/>
                  </a:lnTo>
                  <a:lnTo>
                    <a:pt x="216" y="366"/>
                  </a:lnTo>
                  <a:lnTo>
                    <a:pt x="216" y="364"/>
                  </a:lnTo>
                  <a:lnTo>
                    <a:pt x="214" y="362"/>
                  </a:lnTo>
                  <a:lnTo>
                    <a:pt x="223" y="362"/>
                  </a:lnTo>
                  <a:lnTo>
                    <a:pt x="219" y="357"/>
                  </a:lnTo>
                  <a:lnTo>
                    <a:pt x="223" y="355"/>
                  </a:lnTo>
                  <a:lnTo>
                    <a:pt x="219" y="352"/>
                  </a:lnTo>
                  <a:lnTo>
                    <a:pt x="216" y="350"/>
                  </a:lnTo>
                  <a:lnTo>
                    <a:pt x="219" y="350"/>
                  </a:lnTo>
                  <a:lnTo>
                    <a:pt x="221" y="350"/>
                  </a:lnTo>
                  <a:lnTo>
                    <a:pt x="216" y="343"/>
                  </a:lnTo>
                  <a:lnTo>
                    <a:pt x="221" y="347"/>
                  </a:lnTo>
                  <a:lnTo>
                    <a:pt x="223" y="347"/>
                  </a:lnTo>
                  <a:lnTo>
                    <a:pt x="228" y="343"/>
                  </a:lnTo>
                  <a:lnTo>
                    <a:pt x="235" y="343"/>
                  </a:lnTo>
                  <a:lnTo>
                    <a:pt x="235" y="340"/>
                  </a:lnTo>
                  <a:lnTo>
                    <a:pt x="233" y="338"/>
                  </a:lnTo>
                  <a:lnTo>
                    <a:pt x="238" y="338"/>
                  </a:lnTo>
                  <a:lnTo>
                    <a:pt x="242" y="331"/>
                  </a:lnTo>
                  <a:lnTo>
                    <a:pt x="245" y="331"/>
                  </a:lnTo>
                  <a:lnTo>
                    <a:pt x="252" y="331"/>
                  </a:lnTo>
                  <a:lnTo>
                    <a:pt x="252" y="326"/>
                  </a:lnTo>
                  <a:lnTo>
                    <a:pt x="257" y="331"/>
                  </a:lnTo>
                  <a:lnTo>
                    <a:pt x="259" y="326"/>
                  </a:lnTo>
                  <a:lnTo>
                    <a:pt x="259" y="319"/>
                  </a:lnTo>
                  <a:lnTo>
                    <a:pt x="252" y="316"/>
                  </a:lnTo>
                  <a:lnTo>
                    <a:pt x="257" y="316"/>
                  </a:lnTo>
                  <a:lnTo>
                    <a:pt x="264" y="311"/>
                  </a:lnTo>
                  <a:lnTo>
                    <a:pt x="266" y="307"/>
                  </a:lnTo>
                  <a:lnTo>
                    <a:pt x="259" y="304"/>
                  </a:lnTo>
                  <a:lnTo>
                    <a:pt x="264" y="299"/>
                  </a:lnTo>
                  <a:lnTo>
                    <a:pt x="278" y="299"/>
                  </a:lnTo>
                  <a:lnTo>
                    <a:pt x="280" y="297"/>
                  </a:lnTo>
                  <a:lnTo>
                    <a:pt x="280" y="292"/>
                  </a:lnTo>
                  <a:lnTo>
                    <a:pt x="288" y="290"/>
                  </a:lnTo>
                  <a:lnTo>
                    <a:pt x="292" y="290"/>
                  </a:lnTo>
                  <a:lnTo>
                    <a:pt x="295" y="292"/>
                  </a:lnTo>
                  <a:lnTo>
                    <a:pt x="302" y="292"/>
                  </a:lnTo>
                  <a:lnTo>
                    <a:pt x="311" y="283"/>
                  </a:lnTo>
                  <a:lnTo>
                    <a:pt x="311" y="280"/>
                  </a:lnTo>
                  <a:lnTo>
                    <a:pt x="314" y="280"/>
                  </a:lnTo>
                  <a:lnTo>
                    <a:pt x="316" y="278"/>
                  </a:lnTo>
                  <a:lnTo>
                    <a:pt x="319" y="278"/>
                  </a:lnTo>
                  <a:lnTo>
                    <a:pt x="319" y="280"/>
                  </a:lnTo>
                  <a:lnTo>
                    <a:pt x="316" y="283"/>
                  </a:lnTo>
                  <a:lnTo>
                    <a:pt x="314" y="285"/>
                  </a:lnTo>
                  <a:lnTo>
                    <a:pt x="311" y="290"/>
                  </a:lnTo>
                  <a:lnTo>
                    <a:pt x="319" y="290"/>
                  </a:lnTo>
                  <a:lnTo>
                    <a:pt x="319" y="285"/>
                  </a:lnTo>
                  <a:lnTo>
                    <a:pt x="323" y="285"/>
                  </a:lnTo>
                  <a:lnTo>
                    <a:pt x="326" y="283"/>
                  </a:lnTo>
                  <a:lnTo>
                    <a:pt x="328" y="283"/>
                  </a:lnTo>
                  <a:lnTo>
                    <a:pt x="328" y="285"/>
                  </a:lnTo>
                  <a:lnTo>
                    <a:pt x="333" y="285"/>
                  </a:lnTo>
                  <a:lnTo>
                    <a:pt x="335" y="285"/>
                  </a:lnTo>
                  <a:lnTo>
                    <a:pt x="342" y="283"/>
                  </a:lnTo>
                  <a:lnTo>
                    <a:pt x="347" y="278"/>
                  </a:lnTo>
                  <a:lnTo>
                    <a:pt x="349" y="275"/>
                  </a:lnTo>
                  <a:lnTo>
                    <a:pt x="359" y="275"/>
                  </a:lnTo>
                  <a:lnTo>
                    <a:pt x="366" y="275"/>
                  </a:lnTo>
                  <a:lnTo>
                    <a:pt x="371" y="271"/>
                  </a:lnTo>
                  <a:lnTo>
                    <a:pt x="373" y="268"/>
                  </a:lnTo>
                  <a:lnTo>
                    <a:pt x="376" y="266"/>
                  </a:lnTo>
                  <a:lnTo>
                    <a:pt x="383" y="259"/>
                  </a:lnTo>
                  <a:lnTo>
                    <a:pt x="385" y="256"/>
                  </a:lnTo>
                  <a:lnTo>
                    <a:pt x="390" y="254"/>
                  </a:lnTo>
                  <a:lnTo>
                    <a:pt x="399" y="252"/>
                  </a:lnTo>
                  <a:lnTo>
                    <a:pt x="402" y="252"/>
                  </a:lnTo>
                  <a:lnTo>
                    <a:pt x="404" y="249"/>
                  </a:lnTo>
                  <a:lnTo>
                    <a:pt x="407" y="249"/>
                  </a:lnTo>
                  <a:lnTo>
                    <a:pt x="407" y="247"/>
                  </a:lnTo>
                  <a:lnTo>
                    <a:pt x="407" y="244"/>
                  </a:lnTo>
                  <a:lnTo>
                    <a:pt x="407" y="240"/>
                  </a:lnTo>
                  <a:lnTo>
                    <a:pt x="407" y="235"/>
                  </a:lnTo>
                  <a:lnTo>
                    <a:pt x="414" y="242"/>
                  </a:lnTo>
                  <a:lnTo>
                    <a:pt x="416" y="244"/>
                  </a:lnTo>
                  <a:lnTo>
                    <a:pt x="418" y="244"/>
                  </a:lnTo>
                  <a:lnTo>
                    <a:pt x="437" y="244"/>
                  </a:lnTo>
                  <a:lnTo>
                    <a:pt x="447" y="242"/>
                  </a:lnTo>
                  <a:lnTo>
                    <a:pt x="454" y="240"/>
                  </a:lnTo>
                  <a:lnTo>
                    <a:pt x="459" y="240"/>
                  </a:lnTo>
                  <a:lnTo>
                    <a:pt x="468" y="237"/>
                  </a:lnTo>
                  <a:lnTo>
                    <a:pt x="480" y="235"/>
                  </a:lnTo>
                  <a:lnTo>
                    <a:pt x="487" y="235"/>
                  </a:lnTo>
                  <a:lnTo>
                    <a:pt x="492" y="230"/>
                  </a:lnTo>
                  <a:lnTo>
                    <a:pt x="499" y="230"/>
                  </a:lnTo>
                  <a:lnTo>
                    <a:pt x="502" y="228"/>
                  </a:lnTo>
                  <a:lnTo>
                    <a:pt x="509" y="228"/>
                  </a:lnTo>
                  <a:lnTo>
                    <a:pt x="516" y="220"/>
                  </a:lnTo>
                  <a:lnTo>
                    <a:pt x="518" y="220"/>
                  </a:lnTo>
                  <a:lnTo>
                    <a:pt x="518" y="218"/>
                  </a:lnTo>
                  <a:lnTo>
                    <a:pt x="523" y="218"/>
                  </a:lnTo>
                  <a:lnTo>
                    <a:pt x="525" y="216"/>
                  </a:lnTo>
                  <a:lnTo>
                    <a:pt x="528" y="216"/>
                  </a:lnTo>
                  <a:lnTo>
                    <a:pt x="542" y="213"/>
                  </a:lnTo>
                  <a:lnTo>
                    <a:pt x="552" y="211"/>
                  </a:lnTo>
                  <a:lnTo>
                    <a:pt x="552" y="206"/>
                  </a:lnTo>
                  <a:lnTo>
                    <a:pt x="549" y="206"/>
                  </a:lnTo>
                  <a:lnTo>
                    <a:pt x="547" y="208"/>
                  </a:lnTo>
                  <a:lnTo>
                    <a:pt x="537" y="208"/>
                  </a:lnTo>
                  <a:lnTo>
                    <a:pt x="530" y="206"/>
                  </a:lnTo>
                  <a:lnTo>
                    <a:pt x="525" y="206"/>
                  </a:lnTo>
                  <a:lnTo>
                    <a:pt x="521" y="204"/>
                  </a:lnTo>
                  <a:lnTo>
                    <a:pt x="509" y="204"/>
                  </a:lnTo>
                  <a:lnTo>
                    <a:pt x="499" y="206"/>
                  </a:lnTo>
                  <a:lnTo>
                    <a:pt x="490" y="206"/>
                  </a:lnTo>
                  <a:lnTo>
                    <a:pt x="487" y="211"/>
                  </a:lnTo>
                  <a:lnTo>
                    <a:pt x="471" y="211"/>
                  </a:lnTo>
                  <a:lnTo>
                    <a:pt x="485" y="206"/>
                  </a:lnTo>
                  <a:lnTo>
                    <a:pt x="494" y="204"/>
                  </a:lnTo>
                  <a:lnTo>
                    <a:pt x="499" y="204"/>
                  </a:lnTo>
                  <a:lnTo>
                    <a:pt x="502" y="201"/>
                  </a:lnTo>
                  <a:lnTo>
                    <a:pt x="506" y="201"/>
                  </a:lnTo>
                  <a:lnTo>
                    <a:pt x="511" y="199"/>
                  </a:lnTo>
                  <a:lnTo>
                    <a:pt x="514" y="199"/>
                  </a:lnTo>
                  <a:lnTo>
                    <a:pt x="516" y="199"/>
                  </a:lnTo>
                  <a:lnTo>
                    <a:pt x="514" y="196"/>
                  </a:lnTo>
                  <a:lnTo>
                    <a:pt x="509" y="194"/>
                  </a:lnTo>
                  <a:lnTo>
                    <a:pt x="506" y="194"/>
                  </a:lnTo>
                  <a:lnTo>
                    <a:pt x="504" y="194"/>
                  </a:lnTo>
                  <a:lnTo>
                    <a:pt x="497" y="196"/>
                  </a:lnTo>
                  <a:lnTo>
                    <a:pt x="483" y="201"/>
                  </a:lnTo>
                  <a:lnTo>
                    <a:pt x="468" y="201"/>
                  </a:lnTo>
                  <a:lnTo>
                    <a:pt x="478" y="196"/>
                  </a:lnTo>
                  <a:lnTo>
                    <a:pt x="485" y="192"/>
                  </a:lnTo>
                  <a:lnTo>
                    <a:pt x="487" y="192"/>
                  </a:lnTo>
                  <a:lnTo>
                    <a:pt x="492" y="194"/>
                  </a:lnTo>
                  <a:lnTo>
                    <a:pt x="497" y="194"/>
                  </a:lnTo>
                  <a:lnTo>
                    <a:pt x="499" y="192"/>
                  </a:lnTo>
                  <a:lnTo>
                    <a:pt x="504" y="192"/>
                  </a:lnTo>
                  <a:lnTo>
                    <a:pt x="506" y="189"/>
                  </a:lnTo>
                  <a:lnTo>
                    <a:pt x="516" y="189"/>
                  </a:lnTo>
                  <a:lnTo>
                    <a:pt x="518" y="189"/>
                  </a:lnTo>
                  <a:lnTo>
                    <a:pt x="516" y="187"/>
                  </a:lnTo>
                  <a:lnTo>
                    <a:pt x="514" y="187"/>
                  </a:lnTo>
                  <a:lnTo>
                    <a:pt x="509" y="184"/>
                  </a:lnTo>
                  <a:lnTo>
                    <a:pt x="485" y="184"/>
                  </a:lnTo>
                  <a:lnTo>
                    <a:pt x="492" y="182"/>
                  </a:lnTo>
                  <a:lnTo>
                    <a:pt x="485" y="180"/>
                  </a:lnTo>
                  <a:lnTo>
                    <a:pt x="485" y="175"/>
                  </a:lnTo>
                  <a:lnTo>
                    <a:pt x="487" y="175"/>
                  </a:lnTo>
                  <a:lnTo>
                    <a:pt x="490" y="177"/>
                  </a:lnTo>
                  <a:lnTo>
                    <a:pt x="492" y="180"/>
                  </a:lnTo>
                  <a:lnTo>
                    <a:pt x="497" y="182"/>
                  </a:lnTo>
                  <a:lnTo>
                    <a:pt x="504" y="182"/>
                  </a:lnTo>
                  <a:lnTo>
                    <a:pt x="506" y="184"/>
                  </a:lnTo>
                  <a:lnTo>
                    <a:pt x="509" y="184"/>
                  </a:lnTo>
                  <a:lnTo>
                    <a:pt x="514" y="184"/>
                  </a:lnTo>
                  <a:lnTo>
                    <a:pt x="518" y="184"/>
                  </a:lnTo>
                  <a:lnTo>
                    <a:pt x="518" y="187"/>
                  </a:lnTo>
                  <a:lnTo>
                    <a:pt x="523" y="187"/>
                  </a:lnTo>
                  <a:lnTo>
                    <a:pt x="523" y="184"/>
                  </a:lnTo>
                  <a:lnTo>
                    <a:pt x="528" y="184"/>
                  </a:lnTo>
                  <a:lnTo>
                    <a:pt x="528" y="187"/>
                  </a:lnTo>
                  <a:lnTo>
                    <a:pt x="528" y="189"/>
                  </a:lnTo>
                  <a:lnTo>
                    <a:pt x="528" y="192"/>
                  </a:lnTo>
                  <a:lnTo>
                    <a:pt x="528" y="196"/>
                  </a:lnTo>
                  <a:lnTo>
                    <a:pt x="528" y="199"/>
                  </a:lnTo>
                  <a:lnTo>
                    <a:pt x="533" y="199"/>
                  </a:lnTo>
                  <a:lnTo>
                    <a:pt x="537" y="201"/>
                  </a:lnTo>
                  <a:lnTo>
                    <a:pt x="542" y="201"/>
                  </a:lnTo>
                  <a:lnTo>
                    <a:pt x="547" y="201"/>
                  </a:lnTo>
                  <a:lnTo>
                    <a:pt x="549" y="201"/>
                  </a:lnTo>
                  <a:lnTo>
                    <a:pt x="552" y="199"/>
                  </a:lnTo>
                  <a:lnTo>
                    <a:pt x="554" y="199"/>
                  </a:lnTo>
                  <a:lnTo>
                    <a:pt x="554" y="204"/>
                  </a:lnTo>
                  <a:lnTo>
                    <a:pt x="559" y="204"/>
                  </a:lnTo>
                  <a:lnTo>
                    <a:pt x="561" y="201"/>
                  </a:lnTo>
                  <a:lnTo>
                    <a:pt x="563" y="201"/>
                  </a:lnTo>
                  <a:lnTo>
                    <a:pt x="563" y="194"/>
                  </a:lnTo>
                  <a:lnTo>
                    <a:pt x="561" y="194"/>
                  </a:lnTo>
                  <a:lnTo>
                    <a:pt x="563" y="189"/>
                  </a:lnTo>
                  <a:lnTo>
                    <a:pt x="563" y="187"/>
                  </a:lnTo>
                  <a:lnTo>
                    <a:pt x="559" y="187"/>
                  </a:lnTo>
                  <a:lnTo>
                    <a:pt x="556" y="182"/>
                  </a:lnTo>
                  <a:lnTo>
                    <a:pt x="552" y="180"/>
                  </a:lnTo>
                  <a:lnTo>
                    <a:pt x="552" y="175"/>
                  </a:lnTo>
                  <a:lnTo>
                    <a:pt x="533" y="170"/>
                  </a:lnTo>
                  <a:lnTo>
                    <a:pt x="523" y="170"/>
                  </a:lnTo>
                  <a:lnTo>
                    <a:pt x="521" y="170"/>
                  </a:lnTo>
                  <a:lnTo>
                    <a:pt x="528" y="168"/>
                  </a:lnTo>
                  <a:lnTo>
                    <a:pt x="530" y="165"/>
                  </a:lnTo>
                  <a:lnTo>
                    <a:pt x="528" y="165"/>
                  </a:lnTo>
                  <a:lnTo>
                    <a:pt x="525" y="163"/>
                  </a:lnTo>
                  <a:lnTo>
                    <a:pt x="514" y="163"/>
                  </a:lnTo>
                  <a:lnTo>
                    <a:pt x="509" y="161"/>
                  </a:lnTo>
                  <a:lnTo>
                    <a:pt x="504" y="161"/>
                  </a:lnTo>
                  <a:lnTo>
                    <a:pt x="509" y="156"/>
                  </a:lnTo>
                  <a:lnTo>
                    <a:pt x="523" y="156"/>
                  </a:lnTo>
                  <a:lnTo>
                    <a:pt x="528" y="153"/>
                  </a:lnTo>
                  <a:lnTo>
                    <a:pt x="533" y="153"/>
                  </a:lnTo>
                  <a:lnTo>
                    <a:pt x="547" y="156"/>
                  </a:lnTo>
                  <a:lnTo>
                    <a:pt x="552" y="156"/>
                  </a:lnTo>
                  <a:lnTo>
                    <a:pt x="554" y="156"/>
                  </a:lnTo>
                  <a:lnTo>
                    <a:pt x="556" y="158"/>
                  </a:lnTo>
                  <a:lnTo>
                    <a:pt x="559" y="161"/>
                  </a:lnTo>
                  <a:lnTo>
                    <a:pt x="563" y="165"/>
                  </a:lnTo>
                  <a:lnTo>
                    <a:pt x="568" y="165"/>
                  </a:lnTo>
                  <a:lnTo>
                    <a:pt x="568" y="163"/>
                  </a:lnTo>
                  <a:lnTo>
                    <a:pt x="568" y="158"/>
                  </a:lnTo>
                  <a:lnTo>
                    <a:pt x="559" y="156"/>
                  </a:lnTo>
                  <a:lnTo>
                    <a:pt x="552" y="153"/>
                  </a:lnTo>
                  <a:lnTo>
                    <a:pt x="540" y="151"/>
                  </a:lnTo>
                  <a:lnTo>
                    <a:pt x="544" y="149"/>
                  </a:lnTo>
                  <a:lnTo>
                    <a:pt x="547" y="149"/>
                  </a:lnTo>
                  <a:lnTo>
                    <a:pt x="552" y="151"/>
                  </a:lnTo>
                  <a:lnTo>
                    <a:pt x="556" y="151"/>
                  </a:lnTo>
                  <a:lnTo>
                    <a:pt x="559" y="153"/>
                  </a:lnTo>
                  <a:lnTo>
                    <a:pt x="578" y="153"/>
                  </a:lnTo>
                  <a:lnTo>
                    <a:pt x="594" y="151"/>
                  </a:lnTo>
                  <a:lnTo>
                    <a:pt x="594" y="144"/>
                  </a:lnTo>
                  <a:lnTo>
                    <a:pt x="582" y="141"/>
                  </a:lnTo>
                  <a:lnTo>
                    <a:pt x="578" y="146"/>
                  </a:lnTo>
                  <a:lnTo>
                    <a:pt x="573" y="141"/>
                  </a:lnTo>
                  <a:lnTo>
                    <a:pt x="573" y="139"/>
                  </a:lnTo>
                  <a:lnTo>
                    <a:pt x="587" y="139"/>
                  </a:lnTo>
                  <a:lnTo>
                    <a:pt x="599" y="137"/>
                  </a:lnTo>
                  <a:lnTo>
                    <a:pt x="602" y="139"/>
                  </a:lnTo>
                  <a:lnTo>
                    <a:pt x="609" y="139"/>
                  </a:lnTo>
                  <a:lnTo>
                    <a:pt x="616" y="134"/>
                  </a:lnTo>
                  <a:lnTo>
                    <a:pt x="618" y="134"/>
                  </a:lnTo>
                  <a:lnTo>
                    <a:pt x="618" y="132"/>
                  </a:lnTo>
                  <a:lnTo>
                    <a:pt x="599" y="132"/>
                  </a:lnTo>
                  <a:lnTo>
                    <a:pt x="599" y="129"/>
                  </a:lnTo>
                  <a:lnTo>
                    <a:pt x="597" y="129"/>
                  </a:lnTo>
                  <a:lnTo>
                    <a:pt x="597" y="127"/>
                  </a:lnTo>
                  <a:lnTo>
                    <a:pt x="592" y="127"/>
                  </a:lnTo>
                  <a:lnTo>
                    <a:pt x="587" y="125"/>
                  </a:lnTo>
                  <a:lnTo>
                    <a:pt x="592" y="125"/>
                  </a:lnTo>
                  <a:lnTo>
                    <a:pt x="594" y="125"/>
                  </a:lnTo>
                  <a:lnTo>
                    <a:pt x="594" y="122"/>
                  </a:lnTo>
                  <a:lnTo>
                    <a:pt x="592" y="120"/>
                  </a:lnTo>
                  <a:lnTo>
                    <a:pt x="590" y="120"/>
                  </a:lnTo>
                  <a:lnTo>
                    <a:pt x="582" y="117"/>
                  </a:lnTo>
                  <a:lnTo>
                    <a:pt x="592" y="117"/>
                  </a:lnTo>
                  <a:lnTo>
                    <a:pt x="594" y="120"/>
                  </a:lnTo>
                  <a:lnTo>
                    <a:pt x="597" y="120"/>
                  </a:lnTo>
                  <a:lnTo>
                    <a:pt x="602" y="120"/>
                  </a:lnTo>
                  <a:lnTo>
                    <a:pt x="606" y="120"/>
                  </a:lnTo>
                  <a:lnTo>
                    <a:pt x="609" y="125"/>
                  </a:lnTo>
                  <a:lnTo>
                    <a:pt x="613" y="125"/>
                  </a:lnTo>
                  <a:lnTo>
                    <a:pt x="618" y="120"/>
                  </a:lnTo>
                  <a:lnTo>
                    <a:pt x="618" y="113"/>
                  </a:lnTo>
                  <a:lnTo>
                    <a:pt x="616" y="110"/>
                  </a:lnTo>
                  <a:lnTo>
                    <a:pt x="613" y="110"/>
                  </a:lnTo>
                  <a:lnTo>
                    <a:pt x="611" y="108"/>
                  </a:lnTo>
                  <a:lnTo>
                    <a:pt x="609" y="105"/>
                  </a:lnTo>
                  <a:lnTo>
                    <a:pt x="592" y="103"/>
                  </a:lnTo>
                  <a:lnTo>
                    <a:pt x="587" y="101"/>
                  </a:lnTo>
                  <a:lnTo>
                    <a:pt x="587" y="98"/>
                  </a:lnTo>
                  <a:lnTo>
                    <a:pt x="590" y="98"/>
                  </a:lnTo>
                  <a:lnTo>
                    <a:pt x="599" y="98"/>
                  </a:lnTo>
                  <a:lnTo>
                    <a:pt x="611" y="96"/>
                  </a:lnTo>
                  <a:lnTo>
                    <a:pt x="618" y="96"/>
                  </a:lnTo>
                  <a:lnTo>
                    <a:pt x="623" y="98"/>
                  </a:lnTo>
                  <a:lnTo>
                    <a:pt x="632" y="98"/>
                  </a:lnTo>
                  <a:lnTo>
                    <a:pt x="637" y="96"/>
                  </a:lnTo>
                  <a:lnTo>
                    <a:pt x="642" y="93"/>
                  </a:lnTo>
                  <a:lnTo>
                    <a:pt x="642" y="91"/>
                  </a:lnTo>
                  <a:lnTo>
                    <a:pt x="642" y="89"/>
                  </a:lnTo>
                  <a:lnTo>
                    <a:pt x="632" y="89"/>
                  </a:lnTo>
                  <a:lnTo>
                    <a:pt x="625" y="86"/>
                  </a:lnTo>
                  <a:lnTo>
                    <a:pt x="616" y="86"/>
                  </a:lnTo>
                  <a:lnTo>
                    <a:pt x="613" y="84"/>
                  </a:lnTo>
                  <a:lnTo>
                    <a:pt x="623" y="84"/>
                  </a:lnTo>
                  <a:lnTo>
                    <a:pt x="621" y="82"/>
                  </a:lnTo>
                  <a:lnTo>
                    <a:pt x="618" y="79"/>
                  </a:lnTo>
                  <a:lnTo>
                    <a:pt x="618" y="77"/>
                  </a:lnTo>
                  <a:lnTo>
                    <a:pt x="613" y="77"/>
                  </a:lnTo>
                  <a:lnTo>
                    <a:pt x="611" y="79"/>
                  </a:lnTo>
                  <a:lnTo>
                    <a:pt x="611" y="84"/>
                  </a:lnTo>
                  <a:lnTo>
                    <a:pt x="606" y="84"/>
                  </a:lnTo>
                  <a:lnTo>
                    <a:pt x="604" y="84"/>
                  </a:lnTo>
                  <a:lnTo>
                    <a:pt x="602" y="82"/>
                  </a:lnTo>
                  <a:lnTo>
                    <a:pt x="599" y="79"/>
                  </a:lnTo>
                  <a:lnTo>
                    <a:pt x="602" y="79"/>
                  </a:lnTo>
                  <a:lnTo>
                    <a:pt x="606" y="77"/>
                  </a:lnTo>
                  <a:lnTo>
                    <a:pt x="609" y="74"/>
                  </a:lnTo>
                  <a:lnTo>
                    <a:pt x="613" y="70"/>
                  </a:lnTo>
                  <a:lnTo>
                    <a:pt x="616" y="67"/>
                  </a:lnTo>
                  <a:lnTo>
                    <a:pt x="618" y="65"/>
                  </a:lnTo>
                  <a:lnTo>
                    <a:pt x="621" y="65"/>
                  </a:lnTo>
                  <a:lnTo>
                    <a:pt x="623" y="65"/>
                  </a:lnTo>
                  <a:lnTo>
                    <a:pt x="628" y="65"/>
                  </a:lnTo>
                  <a:lnTo>
                    <a:pt x="630" y="65"/>
                  </a:lnTo>
                  <a:lnTo>
                    <a:pt x="632" y="62"/>
                  </a:lnTo>
                  <a:lnTo>
                    <a:pt x="637" y="60"/>
                  </a:lnTo>
                  <a:lnTo>
                    <a:pt x="635" y="55"/>
                  </a:lnTo>
                  <a:lnTo>
                    <a:pt x="637" y="53"/>
                  </a:lnTo>
                  <a:lnTo>
                    <a:pt x="640" y="50"/>
                  </a:lnTo>
                  <a:lnTo>
                    <a:pt x="642" y="50"/>
                  </a:lnTo>
                  <a:lnTo>
                    <a:pt x="647" y="50"/>
                  </a:lnTo>
                  <a:lnTo>
                    <a:pt x="649" y="50"/>
                  </a:lnTo>
                  <a:lnTo>
                    <a:pt x="651" y="53"/>
                  </a:lnTo>
                  <a:lnTo>
                    <a:pt x="656" y="53"/>
                  </a:lnTo>
                  <a:lnTo>
                    <a:pt x="659" y="50"/>
                  </a:lnTo>
                  <a:lnTo>
                    <a:pt x="661" y="50"/>
                  </a:lnTo>
                  <a:lnTo>
                    <a:pt x="663" y="48"/>
                  </a:lnTo>
                  <a:lnTo>
                    <a:pt x="644" y="48"/>
                  </a:lnTo>
                  <a:lnTo>
                    <a:pt x="642" y="48"/>
                  </a:lnTo>
                  <a:lnTo>
                    <a:pt x="637" y="48"/>
                  </a:lnTo>
                  <a:lnTo>
                    <a:pt x="635" y="50"/>
                  </a:lnTo>
                  <a:lnTo>
                    <a:pt x="630" y="50"/>
                  </a:lnTo>
                  <a:lnTo>
                    <a:pt x="630" y="48"/>
                  </a:lnTo>
                  <a:lnTo>
                    <a:pt x="640" y="43"/>
                  </a:lnTo>
                  <a:lnTo>
                    <a:pt x="670" y="43"/>
                  </a:lnTo>
                  <a:lnTo>
                    <a:pt x="675" y="43"/>
                  </a:lnTo>
                  <a:lnTo>
                    <a:pt x="678" y="43"/>
                  </a:lnTo>
                  <a:lnTo>
                    <a:pt x="682" y="41"/>
                  </a:lnTo>
                  <a:lnTo>
                    <a:pt x="678" y="41"/>
                  </a:lnTo>
                  <a:lnTo>
                    <a:pt x="673" y="38"/>
                  </a:lnTo>
                  <a:lnTo>
                    <a:pt x="656" y="38"/>
                  </a:lnTo>
                  <a:lnTo>
                    <a:pt x="651" y="41"/>
                  </a:lnTo>
                  <a:lnTo>
                    <a:pt x="635" y="41"/>
                  </a:lnTo>
                  <a:lnTo>
                    <a:pt x="635" y="38"/>
                  </a:lnTo>
                  <a:lnTo>
                    <a:pt x="637" y="38"/>
                  </a:lnTo>
                  <a:lnTo>
                    <a:pt x="642" y="38"/>
                  </a:lnTo>
                  <a:lnTo>
                    <a:pt x="687" y="38"/>
                  </a:lnTo>
                  <a:lnTo>
                    <a:pt x="692" y="36"/>
                  </a:lnTo>
                  <a:lnTo>
                    <a:pt x="699" y="34"/>
                  </a:lnTo>
                  <a:lnTo>
                    <a:pt x="701" y="31"/>
                  </a:lnTo>
                  <a:lnTo>
                    <a:pt x="718" y="31"/>
                  </a:lnTo>
                  <a:lnTo>
                    <a:pt x="723" y="29"/>
                  </a:lnTo>
                  <a:lnTo>
                    <a:pt x="725" y="29"/>
                  </a:lnTo>
                  <a:lnTo>
                    <a:pt x="730" y="29"/>
                  </a:lnTo>
                  <a:lnTo>
                    <a:pt x="732" y="26"/>
                  </a:lnTo>
                  <a:lnTo>
                    <a:pt x="730" y="24"/>
                  </a:lnTo>
                  <a:close/>
                  <a:moveTo>
                    <a:pt x="119" y="268"/>
                  </a:moveTo>
                  <a:lnTo>
                    <a:pt x="116" y="266"/>
                  </a:lnTo>
                  <a:lnTo>
                    <a:pt x="119" y="268"/>
                  </a:lnTo>
                  <a:close/>
                  <a:moveTo>
                    <a:pt x="128" y="223"/>
                  </a:moveTo>
                  <a:lnTo>
                    <a:pt x="135" y="223"/>
                  </a:lnTo>
                  <a:lnTo>
                    <a:pt x="138" y="220"/>
                  </a:lnTo>
                  <a:lnTo>
                    <a:pt x="145" y="220"/>
                  </a:lnTo>
                  <a:lnTo>
                    <a:pt x="147" y="220"/>
                  </a:lnTo>
                  <a:lnTo>
                    <a:pt x="147" y="216"/>
                  </a:lnTo>
                  <a:lnTo>
                    <a:pt x="150" y="216"/>
                  </a:lnTo>
                  <a:lnTo>
                    <a:pt x="147" y="213"/>
                  </a:lnTo>
                  <a:lnTo>
                    <a:pt x="145" y="211"/>
                  </a:lnTo>
                  <a:lnTo>
                    <a:pt x="143" y="211"/>
                  </a:lnTo>
                  <a:lnTo>
                    <a:pt x="138" y="211"/>
                  </a:lnTo>
                  <a:lnTo>
                    <a:pt x="135" y="206"/>
                  </a:lnTo>
                  <a:lnTo>
                    <a:pt x="119" y="206"/>
                  </a:lnTo>
                  <a:lnTo>
                    <a:pt x="119" y="213"/>
                  </a:lnTo>
                  <a:lnTo>
                    <a:pt x="116" y="216"/>
                  </a:lnTo>
                  <a:lnTo>
                    <a:pt x="114" y="216"/>
                  </a:lnTo>
                  <a:lnTo>
                    <a:pt x="114" y="218"/>
                  </a:lnTo>
                  <a:lnTo>
                    <a:pt x="116" y="220"/>
                  </a:lnTo>
                  <a:lnTo>
                    <a:pt x="119" y="220"/>
                  </a:lnTo>
                  <a:lnTo>
                    <a:pt x="119" y="225"/>
                  </a:lnTo>
                  <a:lnTo>
                    <a:pt x="128" y="223"/>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1" name="Greece" descr="© INSCALE GmbH, 05.05.2010&#10;http://www.presentationload.com/">
              <a:extLst>
                <a:ext uri="{FF2B5EF4-FFF2-40B4-BE49-F238E27FC236}">
                  <a16:creationId xmlns:a16="http://schemas.microsoft.com/office/drawing/2014/main" id="{D314A78E-9DAA-F347-0ABC-BA9B5ED93F5B}"/>
                </a:ext>
              </a:extLst>
            </p:cNvPr>
            <p:cNvSpPr>
              <a:spLocks noEditPoints="1"/>
            </p:cNvSpPr>
            <p:nvPr/>
          </p:nvSpPr>
          <p:spPr bwMode="gray">
            <a:xfrm>
              <a:off x="6256727" y="2798984"/>
              <a:ext cx="250792" cy="260015"/>
            </a:xfrm>
            <a:custGeom>
              <a:avLst/>
              <a:gdLst>
                <a:gd name="T0" fmla="*/ 0 w 534"/>
                <a:gd name="T1" fmla="*/ 2147483647 h 552"/>
                <a:gd name="T2" fmla="*/ 2147483647 w 534"/>
                <a:gd name="T3" fmla="*/ 2147483647 h 552"/>
                <a:gd name="T4" fmla="*/ 2147483647 w 534"/>
                <a:gd name="T5" fmla="*/ 2147483647 h 552"/>
                <a:gd name="T6" fmla="*/ 2147483647 w 534"/>
                <a:gd name="T7" fmla="*/ 2147483647 h 552"/>
                <a:gd name="T8" fmla="*/ 2147483647 w 534"/>
                <a:gd name="T9" fmla="*/ 2147483647 h 552"/>
                <a:gd name="T10" fmla="*/ 2147483647 w 534"/>
                <a:gd name="T11" fmla="*/ 2147483647 h 552"/>
                <a:gd name="T12" fmla="*/ 2147483647 w 534"/>
                <a:gd name="T13" fmla="*/ 2147483647 h 552"/>
                <a:gd name="T14" fmla="*/ 2147483647 w 534"/>
                <a:gd name="T15" fmla="*/ 2147483647 h 552"/>
                <a:gd name="T16" fmla="*/ 2147483647 w 534"/>
                <a:gd name="T17" fmla="*/ 2147483647 h 552"/>
                <a:gd name="T18" fmla="*/ 2147483647 w 534"/>
                <a:gd name="T19" fmla="*/ 2147483647 h 552"/>
                <a:gd name="T20" fmla="*/ 2147483647 w 534"/>
                <a:gd name="T21" fmla="*/ 2147483647 h 552"/>
                <a:gd name="T22" fmla="*/ 2147483647 w 534"/>
                <a:gd name="T23" fmla="*/ 2147483647 h 552"/>
                <a:gd name="T24" fmla="*/ 2147483647 w 534"/>
                <a:gd name="T25" fmla="*/ 2147483647 h 552"/>
                <a:gd name="T26" fmla="*/ 2147483647 w 534"/>
                <a:gd name="T27" fmla="*/ 2147483647 h 552"/>
                <a:gd name="T28" fmla="*/ 2147483647 w 534"/>
                <a:gd name="T29" fmla="*/ 2147483647 h 552"/>
                <a:gd name="T30" fmla="*/ 2147483647 w 534"/>
                <a:gd name="T31" fmla="*/ 2147483647 h 552"/>
                <a:gd name="T32" fmla="*/ 2147483647 w 534"/>
                <a:gd name="T33" fmla="*/ 2147483647 h 552"/>
                <a:gd name="T34" fmla="*/ 2147483647 w 534"/>
                <a:gd name="T35" fmla="*/ 2147483647 h 552"/>
                <a:gd name="T36" fmla="*/ 2147483647 w 534"/>
                <a:gd name="T37" fmla="*/ 2147483647 h 552"/>
                <a:gd name="T38" fmla="*/ 2147483647 w 534"/>
                <a:gd name="T39" fmla="*/ 2147483647 h 552"/>
                <a:gd name="T40" fmla="*/ 2147483647 w 534"/>
                <a:gd name="T41" fmla="*/ 2147483647 h 552"/>
                <a:gd name="T42" fmla="*/ 2147483647 w 534"/>
                <a:gd name="T43" fmla="*/ 2147483647 h 552"/>
                <a:gd name="T44" fmla="*/ 2147483647 w 534"/>
                <a:gd name="T45" fmla="*/ 2147483647 h 552"/>
                <a:gd name="T46" fmla="*/ 2147483647 w 534"/>
                <a:gd name="T47" fmla="*/ 2147483647 h 552"/>
                <a:gd name="T48" fmla="*/ 2147483647 w 534"/>
                <a:gd name="T49" fmla="*/ 2147483647 h 552"/>
                <a:gd name="T50" fmla="*/ 2147483647 w 534"/>
                <a:gd name="T51" fmla="*/ 2147483647 h 552"/>
                <a:gd name="T52" fmla="*/ 2147483647 w 534"/>
                <a:gd name="T53" fmla="*/ 2147483647 h 552"/>
                <a:gd name="T54" fmla="*/ 2147483647 w 534"/>
                <a:gd name="T55" fmla="*/ 2147483647 h 552"/>
                <a:gd name="T56" fmla="*/ 2147483647 w 534"/>
                <a:gd name="T57" fmla="*/ 2147483647 h 552"/>
                <a:gd name="T58" fmla="*/ 2147483647 w 534"/>
                <a:gd name="T59" fmla="*/ 2147483647 h 552"/>
                <a:gd name="T60" fmla="*/ 2147483647 w 534"/>
                <a:gd name="T61" fmla="*/ 2147483647 h 552"/>
                <a:gd name="T62" fmla="*/ 2147483647 w 534"/>
                <a:gd name="T63" fmla="*/ 2147483647 h 552"/>
                <a:gd name="T64" fmla="*/ 2147483647 w 534"/>
                <a:gd name="T65" fmla="*/ 2147483647 h 552"/>
                <a:gd name="T66" fmla="*/ 2147483647 w 534"/>
                <a:gd name="T67" fmla="*/ 2147483647 h 552"/>
                <a:gd name="T68" fmla="*/ 2147483647 w 534"/>
                <a:gd name="T69" fmla="*/ 2147483647 h 552"/>
                <a:gd name="T70" fmla="*/ 2147483647 w 534"/>
                <a:gd name="T71" fmla="*/ 2147483647 h 552"/>
                <a:gd name="T72" fmla="*/ 2147483647 w 534"/>
                <a:gd name="T73" fmla="*/ 2147483647 h 552"/>
                <a:gd name="T74" fmla="*/ 2147483647 w 534"/>
                <a:gd name="T75" fmla="*/ 2147483647 h 552"/>
                <a:gd name="T76" fmla="*/ 2147483647 w 534"/>
                <a:gd name="T77" fmla="*/ 2147483647 h 552"/>
                <a:gd name="T78" fmla="*/ 2147483647 w 534"/>
                <a:gd name="T79" fmla="*/ 2147483647 h 552"/>
                <a:gd name="T80" fmla="*/ 2147483647 w 534"/>
                <a:gd name="T81" fmla="*/ 2147483647 h 552"/>
                <a:gd name="T82" fmla="*/ 2147483647 w 534"/>
                <a:gd name="T83" fmla="*/ 2147483647 h 552"/>
                <a:gd name="T84" fmla="*/ 2147483647 w 534"/>
                <a:gd name="T85" fmla="*/ 2147483647 h 552"/>
                <a:gd name="T86" fmla="*/ 2147483647 w 534"/>
                <a:gd name="T87" fmla="*/ 2147483647 h 552"/>
                <a:gd name="T88" fmla="*/ 2147483647 w 534"/>
                <a:gd name="T89" fmla="*/ 2147483647 h 552"/>
                <a:gd name="T90" fmla="*/ 2147483647 w 534"/>
                <a:gd name="T91" fmla="*/ 2147483647 h 552"/>
                <a:gd name="T92" fmla="*/ 2147483647 w 534"/>
                <a:gd name="T93" fmla="*/ 2147483647 h 552"/>
                <a:gd name="T94" fmla="*/ 2147483647 w 534"/>
                <a:gd name="T95" fmla="*/ 2147483647 h 552"/>
                <a:gd name="T96" fmla="*/ 2147483647 w 534"/>
                <a:gd name="T97" fmla="*/ 2147483647 h 552"/>
                <a:gd name="T98" fmla="*/ 2147483647 w 534"/>
                <a:gd name="T99" fmla="*/ 2147483647 h 552"/>
                <a:gd name="T100" fmla="*/ 2147483647 w 534"/>
                <a:gd name="T101" fmla="*/ 2147483647 h 552"/>
                <a:gd name="T102" fmla="*/ 2147483647 w 534"/>
                <a:gd name="T103" fmla="*/ 2147483647 h 552"/>
                <a:gd name="T104" fmla="*/ 2147483647 w 534"/>
                <a:gd name="T105" fmla="*/ 2147483647 h 552"/>
                <a:gd name="T106" fmla="*/ 2147483647 w 534"/>
                <a:gd name="T107" fmla="*/ 2147483647 h 5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34"/>
                <a:gd name="T163" fmla="*/ 0 h 552"/>
                <a:gd name="T164" fmla="*/ 534 w 534"/>
                <a:gd name="T165" fmla="*/ 552 h 55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34" h="552">
                  <a:moveTo>
                    <a:pt x="240" y="108"/>
                  </a:moveTo>
                  <a:lnTo>
                    <a:pt x="270" y="126"/>
                  </a:lnTo>
                  <a:lnTo>
                    <a:pt x="282" y="120"/>
                  </a:lnTo>
                  <a:lnTo>
                    <a:pt x="240" y="108"/>
                  </a:lnTo>
                  <a:close/>
                  <a:moveTo>
                    <a:pt x="24" y="258"/>
                  </a:moveTo>
                  <a:lnTo>
                    <a:pt x="0" y="282"/>
                  </a:lnTo>
                  <a:lnTo>
                    <a:pt x="42" y="294"/>
                  </a:lnTo>
                  <a:lnTo>
                    <a:pt x="24" y="258"/>
                  </a:lnTo>
                  <a:close/>
                  <a:moveTo>
                    <a:pt x="312" y="414"/>
                  </a:moveTo>
                  <a:lnTo>
                    <a:pt x="312" y="420"/>
                  </a:lnTo>
                  <a:lnTo>
                    <a:pt x="324" y="420"/>
                  </a:lnTo>
                  <a:lnTo>
                    <a:pt x="324" y="414"/>
                  </a:lnTo>
                  <a:lnTo>
                    <a:pt x="318" y="408"/>
                  </a:lnTo>
                  <a:lnTo>
                    <a:pt x="312" y="408"/>
                  </a:lnTo>
                  <a:lnTo>
                    <a:pt x="312" y="414"/>
                  </a:lnTo>
                  <a:close/>
                  <a:moveTo>
                    <a:pt x="306" y="390"/>
                  </a:moveTo>
                  <a:lnTo>
                    <a:pt x="300" y="378"/>
                  </a:lnTo>
                  <a:lnTo>
                    <a:pt x="294" y="390"/>
                  </a:lnTo>
                  <a:lnTo>
                    <a:pt x="306" y="390"/>
                  </a:lnTo>
                  <a:close/>
                  <a:moveTo>
                    <a:pt x="294" y="294"/>
                  </a:moveTo>
                  <a:lnTo>
                    <a:pt x="318" y="336"/>
                  </a:lnTo>
                  <a:lnTo>
                    <a:pt x="330" y="318"/>
                  </a:lnTo>
                  <a:lnTo>
                    <a:pt x="294" y="294"/>
                  </a:lnTo>
                  <a:close/>
                  <a:moveTo>
                    <a:pt x="108" y="264"/>
                  </a:moveTo>
                  <a:lnTo>
                    <a:pt x="138" y="264"/>
                  </a:lnTo>
                  <a:lnTo>
                    <a:pt x="144" y="270"/>
                  </a:lnTo>
                  <a:lnTo>
                    <a:pt x="156" y="270"/>
                  </a:lnTo>
                  <a:lnTo>
                    <a:pt x="180" y="282"/>
                  </a:lnTo>
                  <a:lnTo>
                    <a:pt x="192" y="282"/>
                  </a:lnTo>
                  <a:lnTo>
                    <a:pt x="198" y="288"/>
                  </a:lnTo>
                  <a:lnTo>
                    <a:pt x="204" y="288"/>
                  </a:lnTo>
                  <a:lnTo>
                    <a:pt x="216" y="300"/>
                  </a:lnTo>
                  <a:lnTo>
                    <a:pt x="228" y="306"/>
                  </a:lnTo>
                  <a:lnTo>
                    <a:pt x="234" y="312"/>
                  </a:lnTo>
                  <a:lnTo>
                    <a:pt x="246" y="312"/>
                  </a:lnTo>
                  <a:lnTo>
                    <a:pt x="252" y="306"/>
                  </a:lnTo>
                  <a:lnTo>
                    <a:pt x="252" y="288"/>
                  </a:lnTo>
                  <a:lnTo>
                    <a:pt x="228" y="264"/>
                  </a:lnTo>
                  <a:lnTo>
                    <a:pt x="216" y="258"/>
                  </a:lnTo>
                  <a:lnTo>
                    <a:pt x="210" y="252"/>
                  </a:lnTo>
                  <a:lnTo>
                    <a:pt x="204" y="252"/>
                  </a:lnTo>
                  <a:lnTo>
                    <a:pt x="198" y="246"/>
                  </a:lnTo>
                  <a:lnTo>
                    <a:pt x="186" y="246"/>
                  </a:lnTo>
                  <a:lnTo>
                    <a:pt x="174" y="234"/>
                  </a:lnTo>
                  <a:lnTo>
                    <a:pt x="168" y="234"/>
                  </a:lnTo>
                  <a:lnTo>
                    <a:pt x="174" y="228"/>
                  </a:lnTo>
                  <a:lnTo>
                    <a:pt x="192" y="228"/>
                  </a:lnTo>
                  <a:lnTo>
                    <a:pt x="198" y="240"/>
                  </a:lnTo>
                  <a:lnTo>
                    <a:pt x="222" y="252"/>
                  </a:lnTo>
                  <a:lnTo>
                    <a:pt x="234" y="264"/>
                  </a:lnTo>
                  <a:lnTo>
                    <a:pt x="258" y="264"/>
                  </a:lnTo>
                  <a:lnTo>
                    <a:pt x="270" y="252"/>
                  </a:lnTo>
                  <a:lnTo>
                    <a:pt x="258" y="240"/>
                  </a:lnTo>
                  <a:lnTo>
                    <a:pt x="246" y="240"/>
                  </a:lnTo>
                  <a:lnTo>
                    <a:pt x="234" y="234"/>
                  </a:lnTo>
                  <a:lnTo>
                    <a:pt x="222" y="234"/>
                  </a:lnTo>
                  <a:lnTo>
                    <a:pt x="210" y="228"/>
                  </a:lnTo>
                  <a:lnTo>
                    <a:pt x="204" y="216"/>
                  </a:lnTo>
                  <a:lnTo>
                    <a:pt x="198" y="210"/>
                  </a:lnTo>
                  <a:lnTo>
                    <a:pt x="198" y="204"/>
                  </a:lnTo>
                  <a:lnTo>
                    <a:pt x="192" y="192"/>
                  </a:lnTo>
                  <a:lnTo>
                    <a:pt x="186" y="186"/>
                  </a:lnTo>
                  <a:lnTo>
                    <a:pt x="174" y="162"/>
                  </a:lnTo>
                  <a:lnTo>
                    <a:pt x="168" y="156"/>
                  </a:lnTo>
                  <a:lnTo>
                    <a:pt x="162" y="144"/>
                  </a:lnTo>
                  <a:lnTo>
                    <a:pt x="150" y="132"/>
                  </a:lnTo>
                  <a:lnTo>
                    <a:pt x="150" y="120"/>
                  </a:lnTo>
                  <a:lnTo>
                    <a:pt x="144" y="114"/>
                  </a:lnTo>
                  <a:lnTo>
                    <a:pt x="144" y="102"/>
                  </a:lnTo>
                  <a:lnTo>
                    <a:pt x="150" y="96"/>
                  </a:lnTo>
                  <a:lnTo>
                    <a:pt x="156" y="96"/>
                  </a:lnTo>
                  <a:lnTo>
                    <a:pt x="162" y="102"/>
                  </a:lnTo>
                  <a:lnTo>
                    <a:pt x="162" y="108"/>
                  </a:lnTo>
                  <a:lnTo>
                    <a:pt x="168" y="114"/>
                  </a:lnTo>
                  <a:lnTo>
                    <a:pt x="180" y="114"/>
                  </a:lnTo>
                  <a:lnTo>
                    <a:pt x="180" y="120"/>
                  </a:lnTo>
                  <a:lnTo>
                    <a:pt x="186" y="120"/>
                  </a:lnTo>
                  <a:lnTo>
                    <a:pt x="198" y="132"/>
                  </a:lnTo>
                  <a:lnTo>
                    <a:pt x="198" y="144"/>
                  </a:lnTo>
                  <a:lnTo>
                    <a:pt x="204" y="144"/>
                  </a:lnTo>
                  <a:lnTo>
                    <a:pt x="210" y="138"/>
                  </a:lnTo>
                  <a:lnTo>
                    <a:pt x="216" y="138"/>
                  </a:lnTo>
                  <a:lnTo>
                    <a:pt x="204" y="120"/>
                  </a:lnTo>
                  <a:lnTo>
                    <a:pt x="210" y="120"/>
                  </a:lnTo>
                  <a:lnTo>
                    <a:pt x="234" y="132"/>
                  </a:lnTo>
                  <a:lnTo>
                    <a:pt x="222" y="114"/>
                  </a:lnTo>
                  <a:lnTo>
                    <a:pt x="228" y="108"/>
                  </a:lnTo>
                  <a:lnTo>
                    <a:pt x="228" y="84"/>
                  </a:lnTo>
                  <a:lnTo>
                    <a:pt x="240" y="72"/>
                  </a:lnTo>
                  <a:lnTo>
                    <a:pt x="270" y="72"/>
                  </a:lnTo>
                  <a:lnTo>
                    <a:pt x="276" y="78"/>
                  </a:lnTo>
                  <a:lnTo>
                    <a:pt x="276" y="90"/>
                  </a:lnTo>
                  <a:lnTo>
                    <a:pt x="288" y="90"/>
                  </a:lnTo>
                  <a:lnTo>
                    <a:pt x="294" y="84"/>
                  </a:lnTo>
                  <a:lnTo>
                    <a:pt x="300" y="72"/>
                  </a:lnTo>
                  <a:lnTo>
                    <a:pt x="306" y="66"/>
                  </a:lnTo>
                  <a:lnTo>
                    <a:pt x="342" y="66"/>
                  </a:lnTo>
                  <a:lnTo>
                    <a:pt x="360" y="72"/>
                  </a:lnTo>
                  <a:lnTo>
                    <a:pt x="372" y="72"/>
                  </a:lnTo>
                  <a:lnTo>
                    <a:pt x="378" y="78"/>
                  </a:lnTo>
                  <a:lnTo>
                    <a:pt x="384" y="78"/>
                  </a:lnTo>
                  <a:lnTo>
                    <a:pt x="384" y="72"/>
                  </a:lnTo>
                  <a:lnTo>
                    <a:pt x="390" y="60"/>
                  </a:lnTo>
                  <a:lnTo>
                    <a:pt x="390" y="48"/>
                  </a:lnTo>
                  <a:lnTo>
                    <a:pt x="384" y="42"/>
                  </a:lnTo>
                  <a:lnTo>
                    <a:pt x="384" y="36"/>
                  </a:lnTo>
                  <a:lnTo>
                    <a:pt x="390" y="30"/>
                  </a:lnTo>
                  <a:lnTo>
                    <a:pt x="408" y="30"/>
                  </a:lnTo>
                  <a:lnTo>
                    <a:pt x="408" y="18"/>
                  </a:lnTo>
                  <a:lnTo>
                    <a:pt x="402" y="12"/>
                  </a:lnTo>
                  <a:lnTo>
                    <a:pt x="402" y="6"/>
                  </a:lnTo>
                  <a:lnTo>
                    <a:pt x="390" y="6"/>
                  </a:lnTo>
                  <a:lnTo>
                    <a:pt x="384" y="0"/>
                  </a:lnTo>
                  <a:lnTo>
                    <a:pt x="366" y="6"/>
                  </a:lnTo>
                  <a:lnTo>
                    <a:pt x="372" y="12"/>
                  </a:lnTo>
                  <a:lnTo>
                    <a:pt x="372" y="30"/>
                  </a:lnTo>
                  <a:lnTo>
                    <a:pt x="366" y="36"/>
                  </a:lnTo>
                  <a:lnTo>
                    <a:pt x="348" y="36"/>
                  </a:lnTo>
                  <a:lnTo>
                    <a:pt x="336" y="24"/>
                  </a:lnTo>
                  <a:lnTo>
                    <a:pt x="324" y="36"/>
                  </a:lnTo>
                  <a:lnTo>
                    <a:pt x="312" y="36"/>
                  </a:lnTo>
                  <a:lnTo>
                    <a:pt x="300" y="24"/>
                  </a:lnTo>
                  <a:lnTo>
                    <a:pt x="294" y="30"/>
                  </a:lnTo>
                  <a:lnTo>
                    <a:pt x="282" y="30"/>
                  </a:lnTo>
                  <a:lnTo>
                    <a:pt x="264" y="12"/>
                  </a:lnTo>
                  <a:lnTo>
                    <a:pt x="264" y="6"/>
                  </a:lnTo>
                  <a:lnTo>
                    <a:pt x="234" y="12"/>
                  </a:lnTo>
                  <a:lnTo>
                    <a:pt x="228" y="30"/>
                  </a:lnTo>
                  <a:lnTo>
                    <a:pt x="204" y="24"/>
                  </a:lnTo>
                  <a:lnTo>
                    <a:pt x="198" y="30"/>
                  </a:lnTo>
                  <a:lnTo>
                    <a:pt x="186" y="36"/>
                  </a:lnTo>
                  <a:lnTo>
                    <a:pt x="174" y="36"/>
                  </a:lnTo>
                  <a:lnTo>
                    <a:pt x="168" y="30"/>
                  </a:lnTo>
                  <a:lnTo>
                    <a:pt x="162" y="30"/>
                  </a:lnTo>
                  <a:lnTo>
                    <a:pt x="150" y="36"/>
                  </a:lnTo>
                  <a:lnTo>
                    <a:pt x="138" y="48"/>
                  </a:lnTo>
                  <a:lnTo>
                    <a:pt x="126" y="54"/>
                  </a:lnTo>
                  <a:lnTo>
                    <a:pt x="102" y="54"/>
                  </a:lnTo>
                  <a:lnTo>
                    <a:pt x="102" y="60"/>
                  </a:lnTo>
                  <a:lnTo>
                    <a:pt x="96" y="72"/>
                  </a:lnTo>
                  <a:lnTo>
                    <a:pt x="72" y="72"/>
                  </a:lnTo>
                  <a:lnTo>
                    <a:pt x="66" y="66"/>
                  </a:lnTo>
                  <a:lnTo>
                    <a:pt x="60" y="66"/>
                  </a:lnTo>
                  <a:lnTo>
                    <a:pt x="48" y="72"/>
                  </a:lnTo>
                  <a:lnTo>
                    <a:pt x="54" y="84"/>
                  </a:lnTo>
                  <a:lnTo>
                    <a:pt x="54" y="90"/>
                  </a:lnTo>
                  <a:lnTo>
                    <a:pt x="42" y="102"/>
                  </a:lnTo>
                  <a:lnTo>
                    <a:pt x="24" y="102"/>
                  </a:lnTo>
                  <a:lnTo>
                    <a:pt x="24" y="126"/>
                  </a:lnTo>
                  <a:lnTo>
                    <a:pt x="12" y="132"/>
                  </a:lnTo>
                  <a:lnTo>
                    <a:pt x="0" y="132"/>
                  </a:lnTo>
                  <a:lnTo>
                    <a:pt x="0" y="198"/>
                  </a:lnTo>
                  <a:lnTo>
                    <a:pt x="6" y="204"/>
                  </a:lnTo>
                  <a:lnTo>
                    <a:pt x="18" y="210"/>
                  </a:lnTo>
                  <a:lnTo>
                    <a:pt x="24" y="216"/>
                  </a:lnTo>
                  <a:lnTo>
                    <a:pt x="30" y="228"/>
                  </a:lnTo>
                  <a:lnTo>
                    <a:pt x="36" y="234"/>
                  </a:lnTo>
                  <a:lnTo>
                    <a:pt x="42" y="246"/>
                  </a:lnTo>
                  <a:lnTo>
                    <a:pt x="54" y="258"/>
                  </a:lnTo>
                  <a:lnTo>
                    <a:pt x="60" y="270"/>
                  </a:lnTo>
                  <a:lnTo>
                    <a:pt x="84" y="270"/>
                  </a:lnTo>
                  <a:lnTo>
                    <a:pt x="96" y="264"/>
                  </a:lnTo>
                  <a:lnTo>
                    <a:pt x="108" y="264"/>
                  </a:lnTo>
                  <a:close/>
                  <a:moveTo>
                    <a:pt x="396" y="252"/>
                  </a:moveTo>
                  <a:lnTo>
                    <a:pt x="372" y="252"/>
                  </a:lnTo>
                  <a:lnTo>
                    <a:pt x="372" y="270"/>
                  </a:lnTo>
                  <a:lnTo>
                    <a:pt x="384" y="294"/>
                  </a:lnTo>
                  <a:lnTo>
                    <a:pt x="396" y="252"/>
                  </a:lnTo>
                  <a:close/>
                  <a:moveTo>
                    <a:pt x="24" y="312"/>
                  </a:moveTo>
                  <a:lnTo>
                    <a:pt x="18" y="318"/>
                  </a:lnTo>
                  <a:lnTo>
                    <a:pt x="24" y="324"/>
                  </a:lnTo>
                  <a:lnTo>
                    <a:pt x="30" y="324"/>
                  </a:lnTo>
                  <a:lnTo>
                    <a:pt x="36" y="330"/>
                  </a:lnTo>
                  <a:lnTo>
                    <a:pt x="42" y="324"/>
                  </a:lnTo>
                  <a:lnTo>
                    <a:pt x="42" y="318"/>
                  </a:lnTo>
                  <a:lnTo>
                    <a:pt x="30" y="306"/>
                  </a:lnTo>
                  <a:lnTo>
                    <a:pt x="24" y="312"/>
                  </a:lnTo>
                  <a:close/>
                  <a:moveTo>
                    <a:pt x="378" y="390"/>
                  </a:moveTo>
                  <a:lnTo>
                    <a:pt x="378" y="408"/>
                  </a:lnTo>
                  <a:lnTo>
                    <a:pt x="390" y="390"/>
                  </a:lnTo>
                  <a:lnTo>
                    <a:pt x="378" y="390"/>
                  </a:lnTo>
                  <a:close/>
                  <a:moveTo>
                    <a:pt x="408" y="330"/>
                  </a:moveTo>
                  <a:lnTo>
                    <a:pt x="396" y="330"/>
                  </a:lnTo>
                  <a:lnTo>
                    <a:pt x="384" y="336"/>
                  </a:lnTo>
                  <a:lnTo>
                    <a:pt x="384" y="342"/>
                  </a:lnTo>
                  <a:lnTo>
                    <a:pt x="396" y="342"/>
                  </a:lnTo>
                  <a:lnTo>
                    <a:pt x="402" y="336"/>
                  </a:lnTo>
                  <a:lnTo>
                    <a:pt x="408" y="336"/>
                  </a:lnTo>
                  <a:lnTo>
                    <a:pt x="408" y="330"/>
                  </a:lnTo>
                  <a:close/>
                  <a:moveTo>
                    <a:pt x="396" y="192"/>
                  </a:moveTo>
                  <a:lnTo>
                    <a:pt x="372" y="198"/>
                  </a:lnTo>
                  <a:lnTo>
                    <a:pt x="372" y="210"/>
                  </a:lnTo>
                  <a:lnTo>
                    <a:pt x="390" y="210"/>
                  </a:lnTo>
                  <a:lnTo>
                    <a:pt x="396" y="216"/>
                  </a:lnTo>
                  <a:lnTo>
                    <a:pt x="396" y="222"/>
                  </a:lnTo>
                  <a:lnTo>
                    <a:pt x="414" y="222"/>
                  </a:lnTo>
                  <a:lnTo>
                    <a:pt x="414" y="210"/>
                  </a:lnTo>
                  <a:lnTo>
                    <a:pt x="396" y="192"/>
                  </a:lnTo>
                  <a:close/>
                  <a:moveTo>
                    <a:pt x="342" y="372"/>
                  </a:moveTo>
                  <a:lnTo>
                    <a:pt x="342" y="378"/>
                  </a:lnTo>
                  <a:lnTo>
                    <a:pt x="348" y="384"/>
                  </a:lnTo>
                  <a:lnTo>
                    <a:pt x="360" y="384"/>
                  </a:lnTo>
                  <a:lnTo>
                    <a:pt x="366" y="378"/>
                  </a:lnTo>
                  <a:lnTo>
                    <a:pt x="366" y="372"/>
                  </a:lnTo>
                  <a:lnTo>
                    <a:pt x="360" y="366"/>
                  </a:lnTo>
                  <a:lnTo>
                    <a:pt x="342" y="366"/>
                  </a:lnTo>
                  <a:lnTo>
                    <a:pt x="342" y="372"/>
                  </a:lnTo>
                  <a:close/>
                  <a:moveTo>
                    <a:pt x="444" y="312"/>
                  </a:moveTo>
                  <a:lnTo>
                    <a:pt x="432" y="312"/>
                  </a:lnTo>
                  <a:lnTo>
                    <a:pt x="432" y="330"/>
                  </a:lnTo>
                  <a:lnTo>
                    <a:pt x="444" y="336"/>
                  </a:lnTo>
                  <a:lnTo>
                    <a:pt x="450" y="330"/>
                  </a:lnTo>
                  <a:lnTo>
                    <a:pt x="450" y="318"/>
                  </a:lnTo>
                  <a:lnTo>
                    <a:pt x="444" y="312"/>
                  </a:lnTo>
                  <a:close/>
                  <a:moveTo>
                    <a:pt x="444" y="372"/>
                  </a:moveTo>
                  <a:lnTo>
                    <a:pt x="456" y="354"/>
                  </a:lnTo>
                  <a:lnTo>
                    <a:pt x="438" y="354"/>
                  </a:lnTo>
                  <a:lnTo>
                    <a:pt x="444" y="372"/>
                  </a:lnTo>
                  <a:close/>
                  <a:moveTo>
                    <a:pt x="276" y="222"/>
                  </a:moveTo>
                  <a:lnTo>
                    <a:pt x="276" y="240"/>
                  </a:lnTo>
                  <a:lnTo>
                    <a:pt x="288" y="240"/>
                  </a:lnTo>
                  <a:lnTo>
                    <a:pt x="276" y="222"/>
                  </a:lnTo>
                  <a:close/>
                  <a:moveTo>
                    <a:pt x="534" y="420"/>
                  </a:moveTo>
                  <a:lnTo>
                    <a:pt x="522" y="420"/>
                  </a:lnTo>
                  <a:lnTo>
                    <a:pt x="516" y="426"/>
                  </a:lnTo>
                  <a:lnTo>
                    <a:pt x="510" y="438"/>
                  </a:lnTo>
                  <a:lnTo>
                    <a:pt x="510" y="468"/>
                  </a:lnTo>
                  <a:lnTo>
                    <a:pt x="516" y="468"/>
                  </a:lnTo>
                  <a:lnTo>
                    <a:pt x="522" y="456"/>
                  </a:lnTo>
                  <a:lnTo>
                    <a:pt x="528" y="450"/>
                  </a:lnTo>
                  <a:lnTo>
                    <a:pt x="534" y="438"/>
                  </a:lnTo>
                  <a:lnTo>
                    <a:pt x="534" y="420"/>
                  </a:lnTo>
                  <a:close/>
                  <a:moveTo>
                    <a:pt x="462" y="384"/>
                  </a:moveTo>
                  <a:lnTo>
                    <a:pt x="456" y="408"/>
                  </a:lnTo>
                  <a:lnTo>
                    <a:pt x="498" y="378"/>
                  </a:lnTo>
                  <a:lnTo>
                    <a:pt x="486" y="372"/>
                  </a:lnTo>
                  <a:lnTo>
                    <a:pt x="462" y="384"/>
                  </a:lnTo>
                  <a:close/>
                  <a:moveTo>
                    <a:pt x="462" y="510"/>
                  </a:moveTo>
                  <a:lnTo>
                    <a:pt x="480" y="510"/>
                  </a:lnTo>
                  <a:lnTo>
                    <a:pt x="468" y="468"/>
                  </a:lnTo>
                  <a:lnTo>
                    <a:pt x="462" y="510"/>
                  </a:lnTo>
                  <a:close/>
                  <a:moveTo>
                    <a:pt x="276" y="330"/>
                  </a:moveTo>
                  <a:lnTo>
                    <a:pt x="270" y="336"/>
                  </a:lnTo>
                  <a:lnTo>
                    <a:pt x="270" y="348"/>
                  </a:lnTo>
                  <a:lnTo>
                    <a:pt x="276" y="348"/>
                  </a:lnTo>
                  <a:lnTo>
                    <a:pt x="288" y="336"/>
                  </a:lnTo>
                  <a:lnTo>
                    <a:pt x="282" y="330"/>
                  </a:lnTo>
                  <a:lnTo>
                    <a:pt x="276" y="330"/>
                  </a:lnTo>
                  <a:close/>
                  <a:moveTo>
                    <a:pt x="186" y="432"/>
                  </a:moveTo>
                  <a:lnTo>
                    <a:pt x="180" y="438"/>
                  </a:lnTo>
                  <a:lnTo>
                    <a:pt x="180" y="450"/>
                  </a:lnTo>
                  <a:lnTo>
                    <a:pt x="186" y="456"/>
                  </a:lnTo>
                  <a:lnTo>
                    <a:pt x="198" y="444"/>
                  </a:lnTo>
                  <a:lnTo>
                    <a:pt x="198" y="438"/>
                  </a:lnTo>
                  <a:lnTo>
                    <a:pt x="192" y="432"/>
                  </a:lnTo>
                  <a:lnTo>
                    <a:pt x="186" y="432"/>
                  </a:lnTo>
                  <a:close/>
                  <a:moveTo>
                    <a:pt x="384" y="528"/>
                  </a:moveTo>
                  <a:lnTo>
                    <a:pt x="378" y="528"/>
                  </a:lnTo>
                  <a:lnTo>
                    <a:pt x="378" y="516"/>
                  </a:lnTo>
                  <a:lnTo>
                    <a:pt x="372" y="510"/>
                  </a:lnTo>
                  <a:lnTo>
                    <a:pt x="342" y="510"/>
                  </a:lnTo>
                  <a:lnTo>
                    <a:pt x="306" y="504"/>
                  </a:lnTo>
                  <a:lnTo>
                    <a:pt x="276" y="504"/>
                  </a:lnTo>
                  <a:lnTo>
                    <a:pt x="246" y="486"/>
                  </a:lnTo>
                  <a:lnTo>
                    <a:pt x="228" y="504"/>
                  </a:lnTo>
                  <a:lnTo>
                    <a:pt x="234" y="510"/>
                  </a:lnTo>
                  <a:lnTo>
                    <a:pt x="246" y="516"/>
                  </a:lnTo>
                  <a:lnTo>
                    <a:pt x="252" y="522"/>
                  </a:lnTo>
                  <a:lnTo>
                    <a:pt x="258" y="516"/>
                  </a:lnTo>
                  <a:lnTo>
                    <a:pt x="264" y="528"/>
                  </a:lnTo>
                  <a:lnTo>
                    <a:pt x="300" y="528"/>
                  </a:lnTo>
                  <a:lnTo>
                    <a:pt x="312" y="552"/>
                  </a:lnTo>
                  <a:lnTo>
                    <a:pt x="354" y="546"/>
                  </a:lnTo>
                  <a:lnTo>
                    <a:pt x="354" y="540"/>
                  </a:lnTo>
                  <a:lnTo>
                    <a:pt x="402" y="540"/>
                  </a:lnTo>
                  <a:lnTo>
                    <a:pt x="414" y="528"/>
                  </a:lnTo>
                  <a:lnTo>
                    <a:pt x="414" y="522"/>
                  </a:lnTo>
                  <a:lnTo>
                    <a:pt x="408" y="516"/>
                  </a:lnTo>
                  <a:lnTo>
                    <a:pt x="402" y="516"/>
                  </a:lnTo>
                  <a:lnTo>
                    <a:pt x="396" y="522"/>
                  </a:lnTo>
                  <a:lnTo>
                    <a:pt x="390" y="522"/>
                  </a:lnTo>
                  <a:lnTo>
                    <a:pt x="384" y="528"/>
                  </a:lnTo>
                  <a:close/>
                  <a:moveTo>
                    <a:pt x="420" y="408"/>
                  </a:moveTo>
                  <a:lnTo>
                    <a:pt x="408" y="408"/>
                  </a:lnTo>
                  <a:lnTo>
                    <a:pt x="408" y="420"/>
                  </a:lnTo>
                  <a:lnTo>
                    <a:pt x="420" y="420"/>
                  </a:lnTo>
                  <a:lnTo>
                    <a:pt x="426" y="414"/>
                  </a:lnTo>
                  <a:lnTo>
                    <a:pt x="420" y="408"/>
                  </a:lnTo>
                  <a:close/>
                  <a:moveTo>
                    <a:pt x="114" y="276"/>
                  </a:moveTo>
                  <a:lnTo>
                    <a:pt x="90" y="288"/>
                  </a:lnTo>
                  <a:lnTo>
                    <a:pt x="84" y="288"/>
                  </a:lnTo>
                  <a:lnTo>
                    <a:pt x="66" y="312"/>
                  </a:lnTo>
                  <a:lnTo>
                    <a:pt x="96" y="336"/>
                  </a:lnTo>
                  <a:lnTo>
                    <a:pt x="96" y="348"/>
                  </a:lnTo>
                  <a:lnTo>
                    <a:pt x="90" y="366"/>
                  </a:lnTo>
                  <a:lnTo>
                    <a:pt x="90" y="384"/>
                  </a:lnTo>
                  <a:lnTo>
                    <a:pt x="96" y="390"/>
                  </a:lnTo>
                  <a:lnTo>
                    <a:pt x="108" y="396"/>
                  </a:lnTo>
                  <a:lnTo>
                    <a:pt x="114" y="396"/>
                  </a:lnTo>
                  <a:lnTo>
                    <a:pt x="114" y="390"/>
                  </a:lnTo>
                  <a:lnTo>
                    <a:pt x="126" y="378"/>
                  </a:lnTo>
                  <a:lnTo>
                    <a:pt x="132" y="378"/>
                  </a:lnTo>
                  <a:lnTo>
                    <a:pt x="156" y="420"/>
                  </a:lnTo>
                  <a:lnTo>
                    <a:pt x="162" y="390"/>
                  </a:lnTo>
                  <a:lnTo>
                    <a:pt x="180" y="414"/>
                  </a:lnTo>
                  <a:lnTo>
                    <a:pt x="204" y="420"/>
                  </a:lnTo>
                  <a:lnTo>
                    <a:pt x="186" y="402"/>
                  </a:lnTo>
                  <a:lnTo>
                    <a:pt x="192" y="396"/>
                  </a:lnTo>
                  <a:lnTo>
                    <a:pt x="192" y="372"/>
                  </a:lnTo>
                  <a:lnTo>
                    <a:pt x="186" y="366"/>
                  </a:lnTo>
                  <a:lnTo>
                    <a:pt x="180" y="354"/>
                  </a:lnTo>
                  <a:lnTo>
                    <a:pt x="174" y="348"/>
                  </a:lnTo>
                  <a:lnTo>
                    <a:pt x="168" y="336"/>
                  </a:lnTo>
                  <a:lnTo>
                    <a:pt x="168" y="330"/>
                  </a:lnTo>
                  <a:lnTo>
                    <a:pt x="186" y="330"/>
                  </a:lnTo>
                  <a:lnTo>
                    <a:pt x="198" y="336"/>
                  </a:lnTo>
                  <a:lnTo>
                    <a:pt x="210" y="348"/>
                  </a:lnTo>
                  <a:lnTo>
                    <a:pt x="222" y="342"/>
                  </a:lnTo>
                  <a:lnTo>
                    <a:pt x="210" y="336"/>
                  </a:lnTo>
                  <a:lnTo>
                    <a:pt x="204" y="324"/>
                  </a:lnTo>
                  <a:lnTo>
                    <a:pt x="192" y="318"/>
                  </a:lnTo>
                  <a:lnTo>
                    <a:pt x="186" y="312"/>
                  </a:lnTo>
                  <a:lnTo>
                    <a:pt x="174" y="306"/>
                  </a:lnTo>
                  <a:lnTo>
                    <a:pt x="156" y="294"/>
                  </a:lnTo>
                  <a:lnTo>
                    <a:pt x="138" y="288"/>
                  </a:lnTo>
                  <a:lnTo>
                    <a:pt x="126" y="282"/>
                  </a:lnTo>
                  <a:lnTo>
                    <a:pt x="120" y="276"/>
                  </a:lnTo>
                  <a:lnTo>
                    <a:pt x="114" y="27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2" name="Ghana" descr="© INSCALE GmbH, 05.05.2010&#10;http://www.presentationload.com/">
              <a:extLst>
                <a:ext uri="{FF2B5EF4-FFF2-40B4-BE49-F238E27FC236}">
                  <a16:creationId xmlns:a16="http://schemas.microsoft.com/office/drawing/2014/main" id="{48EC0A70-A152-5371-E003-0BECDF1F4434}"/>
                </a:ext>
              </a:extLst>
            </p:cNvPr>
            <p:cNvSpPr>
              <a:spLocks/>
            </p:cNvSpPr>
            <p:nvPr/>
          </p:nvSpPr>
          <p:spPr bwMode="gray">
            <a:xfrm>
              <a:off x="5489595" y="3962593"/>
              <a:ext cx="153058" cy="243416"/>
            </a:xfrm>
            <a:custGeom>
              <a:avLst/>
              <a:gdLst>
                <a:gd name="T0" fmla="*/ 2147483647 w 324"/>
                <a:gd name="T1" fmla="*/ 2147483647 h 516"/>
                <a:gd name="T2" fmla="*/ 2147483647 w 324"/>
                <a:gd name="T3" fmla="*/ 2147483647 h 516"/>
                <a:gd name="T4" fmla="*/ 2147483647 w 324"/>
                <a:gd name="T5" fmla="*/ 2147483647 h 516"/>
                <a:gd name="T6" fmla="*/ 2147483647 w 324"/>
                <a:gd name="T7" fmla="*/ 2147483647 h 516"/>
                <a:gd name="T8" fmla="*/ 2147483647 w 324"/>
                <a:gd name="T9" fmla="*/ 2147483647 h 516"/>
                <a:gd name="T10" fmla="*/ 2147483647 w 324"/>
                <a:gd name="T11" fmla="*/ 2147483647 h 516"/>
                <a:gd name="T12" fmla="*/ 2147483647 w 324"/>
                <a:gd name="T13" fmla="*/ 2147483647 h 516"/>
                <a:gd name="T14" fmla="*/ 2147483647 w 324"/>
                <a:gd name="T15" fmla="*/ 2147483647 h 516"/>
                <a:gd name="T16" fmla="*/ 2147483647 w 324"/>
                <a:gd name="T17" fmla="*/ 2147483647 h 516"/>
                <a:gd name="T18" fmla="*/ 2147483647 w 324"/>
                <a:gd name="T19" fmla="*/ 2147483647 h 516"/>
                <a:gd name="T20" fmla="*/ 2147483647 w 324"/>
                <a:gd name="T21" fmla="*/ 2147483647 h 516"/>
                <a:gd name="T22" fmla="*/ 2147483647 w 324"/>
                <a:gd name="T23" fmla="*/ 2147483647 h 516"/>
                <a:gd name="T24" fmla="*/ 2147483647 w 324"/>
                <a:gd name="T25" fmla="*/ 2147483647 h 516"/>
                <a:gd name="T26" fmla="*/ 2147483647 w 324"/>
                <a:gd name="T27" fmla="*/ 0 h 516"/>
                <a:gd name="T28" fmla="*/ 2147483647 w 324"/>
                <a:gd name="T29" fmla="*/ 2147483647 h 516"/>
                <a:gd name="T30" fmla="*/ 2147483647 w 324"/>
                <a:gd name="T31" fmla="*/ 2147483647 h 516"/>
                <a:gd name="T32" fmla="*/ 2147483647 w 324"/>
                <a:gd name="T33" fmla="*/ 2147483647 h 516"/>
                <a:gd name="T34" fmla="*/ 2147483647 w 324"/>
                <a:gd name="T35" fmla="*/ 2147483647 h 516"/>
                <a:gd name="T36" fmla="*/ 2147483647 w 324"/>
                <a:gd name="T37" fmla="*/ 2147483647 h 516"/>
                <a:gd name="T38" fmla="*/ 2147483647 w 324"/>
                <a:gd name="T39" fmla="*/ 2147483647 h 516"/>
                <a:gd name="T40" fmla="*/ 2147483647 w 324"/>
                <a:gd name="T41" fmla="*/ 2147483647 h 516"/>
                <a:gd name="T42" fmla="*/ 2147483647 w 324"/>
                <a:gd name="T43" fmla="*/ 2147483647 h 516"/>
                <a:gd name="T44" fmla="*/ 2147483647 w 324"/>
                <a:gd name="T45" fmla="*/ 2147483647 h 516"/>
                <a:gd name="T46" fmla="*/ 2147483647 w 324"/>
                <a:gd name="T47" fmla="*/ 2147483647 h 516"/>
                <a:gd name="T48" fmla="*/ 2147483647 w 324"/>
                <a:gd name="T49" fmla="*/ 2147483647 h 516"/>
                <a:gd name="T50" fmla="*/ 2147483647 w 324"/>
                <a:gd name="T51" fmla="*/ 2147483647 h 516"/>
                <a:gd name="T52" fmla="*/ 2147483647 w 324"/>
                <a:gd name="T53" fmla="*/ 2147483647 h 516"/>
                <a:gd name="T54" fmla="*/ 0 w 324"/>
                <a:gd name="T55" fmla="*/ 2147483647 h 516"/>
                <a:gd name="T56" fmla="*/ 2147483647 w 324"/>
                <a:gd name="T57" fmla="*/ 2147483647 h 516"/>
                <a:gd name="T58" fmla="*/ 2147483647 w 324"/>
                <a:gd name="T59" fmla="*/ 2147483647 h 516"/>
                <a:gd name="T60" fmla="*/ 2147483647 w 324"/>
                <a:gd name="T61" fmla="*/ 2147483647 h 516"/>
                <a:gd name="T62" fmla="*/ 2147483647 w 324"/>
                <a:gd name="T63" fmla="*/ 2147483647 h 516"/>
                <a:gd name="T64" fmla="*/ 2147483647 w 324"/>
                <a:gd name="T65" fmla="*/ 2147483647 h 516"/>
                <a:gd name="T66" fmla="*/ 2147483647 w 324"/>
                <a:gd name="T67" fmla="*/ 2147483647 h 516"/>
                <a:gd name="T68" fmla="*/ 2147483647 w 324"/>
                <a:gd name="T69" fmla="*/ 2147483647 h 516"/>
                <a:gd name="T70" fmla="*/ 2147483647 w 324"/>
                <a:gd name="T71" fmla="*/ 2147483647 h 516"/>
                <a:gd name="T72" fmla="*/ 2147483647 w 324"/>
                <a:gd name="T73" fmla="*/ 2147483647 h 516"/>
                <a:gd name="T74" fmla="*/ 2147483647 w 324"/>
                <a:gd name="T75" fmla="*/ 2147483647 h 516"/>
                <a:gd name="T76" fmla="*/ 2147483647 w 324"/>
                <a:gd name="T77" fmla="*/ 2147483647 h 516"/>
                <a:gd name="T78" fmla="*/ 2147483647 w 324"/>
                <a:gd name="T79" fmla="*/ 2147483647 h 516"/>
                <a:gd name="T80" fmla="*/ 2147483647 w 324"/>
                <a:gd name="T81" fmla="*/ 2147483647 h 516"/>
                <a:gd name="T82" fmla="*/ 2147483647 w 324"/>
                <a:gd name="T83" fmla="*/ 2147483647 h 516"/>
                <a:gd name="T84" fmla="*/ 2147483647 w 324"/>
                <a:gd name="T85" fmla="*/ 2147483647 h 516"/>
                <a:gd name="T86" fmla="*/ 2147483647 w 324"/>
                <a:gd name="T87" fmla="*/ 2147483647 h 5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4"/>
                <a:gd name="T133" fmla="*/ 0 h 516"/>
                <a:gd name="T134" fmla="*/ 324 w 324"/>
                <a:gd name="T135" fmla="*/ 516 h 51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4" h="516">
                  <a:moveTo>
                    <a:pt x="282" y="342"/>
                  </a:moveTo>
                  <a:lnTo>
                    <a:pt x="282" y="330"/>
                  </a:lnTo>
                  <a:lnTo>
                    <a:pt x="288" y="318"/>
                  </a:lnTo>
                  <a:lnTo>
                    <a:pt x="288" y="306"/>
                  </a:lnTo>
                  <a:lnTo>
                    <a:pt x="282" y="300"/>
                  </a:lnTo>
                  <a:lnTo>
                    <a:pt x="276" y="300"/>
                  </a:lnTo>
                  <a:lnTo>
                    <a:pt x="276" y="282"/>
                  </a:lnTo>
                  <a:lnTo>
                    <a:pt x="282" y="276"/>
                  </a:lnTo>
                  <a:lnTo>
                    <a:pt x="282" y="234"/>
                  </a:lnTo>
                  <a:lnTo>
                    <a:pt x="288" y="228"/>
                  </a:lnTo>
                  <a:lnTo>
                    <a:pt x="288" y="216"/>
                  </a:lnTo>
                  <a:lnTo>
                    <a:pt x="282" y="210"/>
                  </a:lnTo>
                  <a:lnTo>
                    <a:pt x="270" y="204"/>
                  </a:lnTo>
                  <a:lnTo>
                    <a:pt x="264" y="198"/>
                  </a:lnTo>
                  <a:lnTo>
                    <a:pt x="276" y="186"/>
                  </a:lnTo>
                  <a:lnTo>
                    <a:pt x="282" y="186"/>
                  </a:lnTo>
                  <a:lnTo>
                    <a:pt x="282" y="180"/>
                  </a:lnTo>
                  <a:lnTo>
                    <a:pt x="270" y="168"/>
                  </a:lnTo>
                  <a:lnTo>
                    <a:pt x="276" y="156"/>
                  </a:lnTo>
                  <a:lnTo>
                    <a:pt x="276" y="132"/>
                  </a:lnTo>
                  <a:lnTo>
                    <a:pt x="270" y="126"/>
                  </a:lnTo>
                  <a:lnTo>
                    <a:pt x="264" y="126"/>
                  </a:lnTo>
                  <a:lnTo>
                    <a:pt x="252" y="138"/>
                  </a:lnTo>
                  <a:lnTo>
                    <a:pt x="264" y="60"/>
                  </a:lnTo>
                  <a:lnTo>
                    <a:pt x="228" y="36"/>
                  </a:lnTo>
                  <a:lnTo>
                    <a:pt x="240" y="24"/>
                  </a:lnTo>
                  <a:lnTo>
                    <a:pt x="240" y="6"/>
                  </a:lnTo>
                  <a:lnTo>
                    <a:pt x="222" y="0"/>
                  </a:lnTo>
                  <a:lnTo>
                    <a:pt x="198" y="12"/>
                  </a:lnTo>
                  <a:lnTo>
                    <a:pt x="42" y="12"/>
                  </a:lnTo>
                  <a:lnTo>
                    <a:pt x="36" y="18"/>
                  </a:lnTo>
                  <a:lnTo>
                    <a:pt x="30" y="30"/>
                  </a:lnTo>
                  <a:lnTo>
                    <a:pt x="30" y="48"/>
                  </a:lnTo>
                  <a:lnTo>
                    <a:pt x="36" y="48"/>
                  </a:lnTo>
                  <a:lnTo>
                    <a:pt x="42" y="78"/>
                  </a:lnTo>
                  <a:lnTo>
                    <a:pt x="42" y="132"/>
                  </a:lnTo>
                  <a:lnTo>
                    <a:pt x="48" y="126"/>
                  </a:lnTo>
                  <a:lnTo>
                    <a:pt x="54" y="156"/>
                  </a:lnTo>
                  <a:lnTo>
                    <a:pt x="42" y="156"/>
                  </a:lnTo>
                  <a:lnTo>
                    <a:pt x="42" y="162"/>
                  </a:lnTo>
                  <a:lnTo>
                    <a:pt x="48" y="168"/>
                  </a:lnTo>
                  <a:lnTo>
                    <a:pt x="48" y="180"/>
                  </a:lnTo>
                  <a:lnTo>
                    <a:pt x="54" y="192"/>
                  </a:lnTo>
                  <a:lnTo>
                    <a:pt x="54" y="204"/>
                  </a:lnTo>
                  <a:lnTo>
                    <a:pt x="60" y="216"/>
                  </a:lnTo>
                  <a:lnTo>
                    <a:pt x="60" y="228"/>
                  </a:lnTo>
                  <a:lnTo>
                    <a:pt x="48" y="252"/>
                  </a:lnTo>
                  <a:lnTo>
                    <a:pt x="42" y="258"/>
                  </a:lnTo>
                  <a:lnTo>
                    <a:pt x="36" y="270"/>
                  </a:lnTo>
                  <a:lnTo>
                    <a:pt x="36" y="288"/>
                  </a:lnTo>
                  <a:lnTo>
                    <a:pt x="30" y="300"/>
                  </a:lnTo>
                  <a:lnTo>
                    <a:pt x="30" y="312"/>
                  </a:lnTo>
                  <a:lnTo>
                    <a:pt x="12" y="330"/>
                  </a:lnTo>
                  <a:lnTo>
                    <a:pt x="6" y="342"/>
                  </a:lnTo>
                  <a:lnTo>
                    <a:pt x="0" y="348"/>
                  </a:lnTo>
                  <a:lnTo>
                    <a:pt x="0" y="372"/>
                  </a:lnTo>
                  <a:lnTo>
                    <a:pt x="6" y="384"/>
                  </a:lnTo>
                  <a:lnTo>
                    <a:pt x="12" y="402"/>
                  </a:lnTo>
                  <a:lnTo>
                    <a:pt x="12" y="414"/>
                  </a:lnTo>
                  <a:lnTo>
                    <a:pt x="18" y="426"/>
                  </a:lnTo>
                  <a:lnTo>
                    <a:pt x="24" y="432"/>
                  </a:lnTo>
                  <a:lnTo>
                    <a:pt x="24" y="438"/>
                  </a:lnTo>
                  <a:lnTo>
                    <a:pt x="48" y="444"/>
                  </a:lnTo>
                  <a:lnTo>
                    <a:pt x="48" y="498"/>
                  </a:lnTo>
                  <a:lnTo>
                    <a:pt x="72" y="498"/>
                  </a:lnTo>
                  <a:lnTo>
                    <a:pt x="78" y="504"/>
                  </a:lnTo>
                  <a:lnTo>
                    <a:pt x="78" y="510"/>
                  </a:lnTo>
                  <a:lnTo>
                    <a:pt x="84" y="516"/>
                  </a:lnTo>
                  <a:lnTo>
                    <a:pt x="96" y="516"/>
                  </a:lnTo>
                  <a:lnTo>
                    <a:pt x="108" y="510"/>
                  </a:lnTo>
                  <a:lnTo>
                    <a:pt x="114" y="504"/>
                  </a:lnTo>
                  <a:lnTo>
                    <a:pt x="132" y="492"/>
                  </a:lnTo>
                  <a:lnTo>
                    <a:pt x="138" y="486"/>
                  </a:lnTo>
                  <a:lnTo>
                    <a:pt x="150" y="480"/>
                  </a:lnTo>
                  <a:lnTo>
                    <a:pt x="180" y="480"/>
                  </a:lnTo>
                  <a:lnTo>
                    <a:pt x="186" y="474"/>
                  </a:lnTo>
                  <a:lnTo>
                    <a:pt x="198" y="468"/>
                  </a:lnTo>
                  <a:lnTo>
                    <a:pt x="216" y="450"/>
                  </a:lnTo>
                  <a:lnTo>
                    <a:pt x="228" y="450"/>
                  </a:lnTo>
                  <a:lnTo>
                    <a:pt x="234" y="444"/>
                  </a:lnTo>
                  <a:lnTo>
                    <a:pt x="240" y="444"/>
                  </a:lnTo>
                  <a:lnTo>
                    <a:pt x="258" y="426"/>
                  </a:lnTo>
                  <a:lnTo>
                    <a:pt x="270" y="426"/>
                  </a:lnTo>
                  <a:lnTo>
                    <a:pt x="276" y="432"/>
                  </a:lnTo>
                  <a:lnTo>
                    <a:pt x="294" y="432"/>
                  </a:lnTo>
                  <a:lnTo>
                    <a:pt x="306" y="426"/>
                  </a:lnTo>
                  <a:lnTo>
                    <a:pt x="324" y="408"/>
                  </a:lnTo>
                  <a:lnTo>
                    <a:pt x="294" y="384"/>
                  </a:lnTo>
                  <a:lnTo>
                    <a:pt x="282" y="3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3" name="Germany" descr="© INSCALE GmbH, 05.05.2010&#10;http://www.presentationload.com/">
              <a:extLst>
                <a:ext uri="{FF2B5EF4-FFF2-40B4-BE49-F238E27FC236}">
                  <a16:creationId xmlns:a16="http://schemas.microsoft.com/office/drawing/2014/main" id="{C15DEECD-B25B-DD10-E720-D3E53D7589C4}"/>
                </a:ext>
              </a:extLst>
            </p:cNvPr>
            <p:cNvSpPr>
              <a:spLocks/>
            </p:cNvSpPr>
            <p:nvPr/>
          </p:nvSpPr>
          <p:spPr bwMode="gray">
            <a:xfrm>
              <a:off x="5817839" y="2312148"/>
              <a:ext cx="265548" cy="278455"/>
            </a:xfrm>
            <a:custGeom>
              <a:avLst/>
              <a:gdLst>
                <a:gd name="T0" fmla="*/ 2147483647 w 564"/>
                <a:gd name="T1" fmla="*/ 2147483647 h 588"/>
                <a:gd name="T2" fmla="*/ 2147483647 w 564"/>
                <a:gd name="T3" fmla="*/ 2147483647 h 588"/>
                <a:gd name="T4" fmla="*/ 2147483647 w 564"/>
                <a:gd name="T5" fmla="*/ 2147483647 h 588"/>
                <a:gd name="T6" fmla="*/ 2147483647 w 564"/>
                <a:gd name="T7" fmla="*/ 2147483647 h 588"/>
                <a:gd name="T8" fmla="*/ 2147483647 w 564"/>
                <a:gd name="T9" fmla="*/ 2147483647 h 588"/>
                <a:gd name="T10" fmla="*/ 2147483647 w 564"/>
                <a:gd name="T11" fmla="*/ 2147483647 h 588"/>
                <a:gd name="T12" fmla="*/ 2147483647 w 564"/>
                <a:gd name="T13" fmla="*/ 2147483647 h 588"/>
                <a:gd name="T14" fmla="*/ 2147483647 w 564"/>
                <a:gd name="T15" fmla="*/ 2147483647 h 588"/>
                <a:gd name="T16" fmla="*/ 2147483647 w 564"/>
                <a:gd name="T17" fmla="*/ 2147483647 h 588"/>
                <a:gd name="T18" fmla="*/ 2147483647 w 564"/>
                <a:gd name="T19" fmla="*/ 2147483647 h 588"/>
                <a:gd name="T20" fmla="*/ 2147483647 w 564"/>
                <a:gd name="T21" fmla="*/ 2147483647 h 588"/>
                <a:gd name="T22" fmla="*/ 2147483647 w 564"/>
                <a:gd name="T23" fmla="*/ 2147483647 h 588"/>
                <a:gd name="T24" fmla="*/ 2147483647 w 564"/>
                <a:gd name="T25" fmla="*/ 2147483647 h 588"/>
                <a:gd name="T26" fmla="*/ 2147483647 w 564"/>
                <a:gd name="T27" fmla="*/ 2147483647 h 588"/>
                <a:gd name="T28" fmla="*/ 2147483647 w 564"/>
                <a:gd name="T29" fmla="*/ 2147483647 h 588"/>
                <a:gd name="T30" fmla="*/ 2147483647 w 564"/>
                <a:gd name="T31" fmla="*/ 2147483647 h 588"/>
                <a:gd name="T32" fmla="*/ 2147483647 w 564"/>
                <a:gd name="T33" fmla="*/ 2147483647 h 588"/>
                <a:gd name="T34" fmla="*/ 2147483647 w 564"/>
                <a:gd name="T35" fmla="*/ 2147483647 h 588"/>
                <a:gd name="T36" fmla="*/ 2147483647 w 564"/>
                <a:gd name="T37" fmla="*/ 2147483647 h 588"/>
                <a:gd name="T38" fmla="*/ 2147483647 w 564"/>
                <a:gd name="T39" fmla="*/ 2147483647 h 588"/>
                <a:gd name="T40" fmla="*/ 2147483647 w 564"/>
                <a:gd name="T41" fmla="*/ 2147483647 h 588"/>
                <a:gd name="T42" fmla="*/ 2147483647 w 564"/>
                <a:gd name="T43" fmla="*/ 2147483647 h 588"/>
                <a:gd name="T44" fmla="*/ 2147483647 w 564"/>
                <a:gd name="T45" fmla="*/ 2147483647 h 588"/>
                <a:gd name="T46" fmla="*/ 2147483647 w 564"/>
                <a:gd name="T47" fmla="*/ 2147483647 h 588"/>
                <a:gd name="T48" fmla="*/ 2147483647 w 564"/>
                <a:gd name="T49" fmla="*/ 2147483647 h 588"/>
                <a:gd name="T50" fmla="*/ 2147483647 w 564"/>
                <a:gd name="T51" fmla="*/ 2147483647 h 588"/>
                <a:gd name="T52" fmla="*/ 2147483647 w 564"/>
                <a:gd name="T53" fmla="*/ 2147483647 h 588"/>
                <a:gd name="T54" fmla="*/ 2147483647 w 564"/>
                <a:gd name="T55" fmla="*/ 2147483647 h 588"/>
                <a:gd name="T56" fmla="*/ 2147483647 w 564"/>
                <a:gd name="T57" fmla="*/ 2147483647 h 588"/>
                <a:gd name="T58" fmla="*/ 2147483647 w 564"/>
                <a:gd name="T59" fmla="*/ 2147483647 h 588"/>
                <a:gd name="T60" fmla="*/ 2147483647 w 564"/>
                <a:gd name="T61" fmla="*/ 2147483647 h 588"/>
                <a:gd name="T62" fmla="*/ 2147483647 w 564"/>
                <a:gd name="T63" fmla="*/ 2147483647 h 588"/>
                <a:gd name="T64" fmla="*/ 2147483647 w 564"/>
                <a:gd name="T65" fmla="*/ 2147483647 h 588"/>
                <a:gd name="T66" fmla="*/ 2147483647 w 564"/>
                <a:gd name="T67" fmla="*/ 2147483647 h 588"/>
                <a:gd name="T68" fmla="*/ 2147483647 w 564"/>
                <a:gd name="T69" fmla="*/ 2147483647 h 588"/>
                <a:gd name="T70" fmla="*/ 2147483647 w 564"/>
                <a:gd name="T71" fmla="*/ 2147483647 h 588"/>
                <a:gd name="T72" fmla="*/ 2147483647 w 564"/>
                <a:gd name="T73" fmla="*/ 2147483647 h 588"/>
                <a:gd name="T74" fmla="*/ 2147483647 w 564"/>
                <a:gd name="T75" fmla="*/ 2147483647 h 588"/>
                <a:gd name="T76" fmla="*/ 2147483647 w 564"/>
                <a:gd name="T77" fmla="*/ 2147483647 h 588"/>
                <a:gd name="T78" fmla="*/ 2147483647 w 564"/>
                <a:gd name="T79" fmla="*/ 2147483647 h 588"/>
                <a:gd name="T80" fmla="*/ 2147483647 w 564"/>
                <a:gd name="T81" fmla="*/ 2147483647 h 588"/>
                <a:gd name="T82" fmla="*/ 2147483647 w 564"/>
                <a:gd name="T83" fmla="*/ 0 h 588"/>
                <a:gd name="T84" fmla="*/ 2147483647 w 564"/>
                <a:gd name="T85" fmla="*/ 2147483647 h 588"/>
                <a:gd name="T86" fmla="*/ 2147483647 w 564"/>
                <a:gd name="T87" fmla="*/ 2147483647 h 588"/>
                <a:gd name="T88" fmla="*/ 2147483647 w 564"/>
                <a:gd name="T89" fmla="*/ 2147483647 h 588"/>
                <a:gd name="T90" fmla="*/ 2147483647 w 564"/>
                <a:gd name="T91" fmla="*/ 2147483647 h 588"/>
                <a:gd name="T92" fmla="*/ 2147483647 w 564"/>
                <a:gd name="T93" fmla="*/ 2147483647 h 588"/>
                <a:gd name="T94" fmla="*/ 2147483647 w 564"/>
                <a:gd name="T95" fmla="*/ 2147483647 h 588"/>
                <a:gd name="T96" fmla="*/ 2147483647 w 564"/>
                <a:gd name="T97" fmla="*/ 2147483647 h 588"/>
                <a:gd name="T98" fmla="*/ 2147483647 w 564"/>
                <a:gd name="T99" fmla="*/ 2147483647 h 588"/>
                <a:gd name="T100" fmla="*/ 2147483647 w 564"/>
                <a:gd name="T101" fmla="*/ 2147483647 h 588"/>
                <a:gd name="T102" fmla="*/ 2147483647 w 564"/>
                <a:gd name="T103" fmla="*/ 2147483647 h 588"/>
                <a:gd name="T104" fmla="*/ 0 w 564"/>
                <a:gd name="T105" fmla="*/ 2147483647 h 588"/>
                <a:gd name="T106" fmla="*/ 2147483647 w 564"/>
                <a:gd name="T107" fmla="*/ 2147483647 h 588"/>
                <a:gd name="T108" fmla="*/ 2147483647 w 564"/>
                <a:gd name="T109" fmla="*/ 2147483647 h 588"/>
                <a:gd name="T110" fmla="*/ 2147483647 w 564"/>
                <a:gd name="T111" fmla="*/ 2147483647 h 58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64"/>
                <a:gd name="T169" fmla="*/ 0 h 588"/>
                <a:gd name="T170" fmla="*/ 564 w 564"/>
                <a:gd name="T171" fmla="*/ 588 h 58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64" h="588">
                  <a:moveTo>
                    <a:pt x="30" y="414"/>
                  </a:moveTo>
                  <a:lnTo>
                    <a:pt x="30" y="420"/>
                  </a:lnTo>
                  <a:lnTo>
                    <a:pt x="36" y="420"/>
                  </a:lnTo>
                  <a:lnTo>
                    <a:pt x="36" y="444"/>
                  </a:lnTo>
                  <a:lnTo>
                    <a:pt x="60" y="444"/>
                  </a:lnTo>
                  <a:lnTo>
                    <a:pt x="60" y="450"/>
                  </a:lnTo>
                  <a:lnTo>
                    <a:pt x="72" y="450"/>
                  </a:lnTo>
                  <a:lnTo>
                    <a:pt x="84" y="444"/>
                  </a:lnTo>
                  <a:lnTo>
                    <a:pt x="96" y="444"/>
                  </a:lnTo>
                  <a:lnTo>
                    <a:pt x="96" y="450"/>
                  </a:lnTo>
                  <a:lnTo>
                    <a:pt x="120" y="450"/>
                  </a:lnTo>
                  <a:lnTo>
                    <a:pt x="138" y="456"/>
                  </a:lnTo>
                  <a:lnTo>
                    <a:pt x="132" y="468"/>
                  </a:lnTo>
                  <a:lnTo>
                    <a:pt x="114" y="486"/>
                  </a:lnTo>
                  <a:lnTo>
                    <a:pt x="114" y="498"/>
                  </a:lnTo>
                  <a:lnTo>
                    <a:pt x="108" y="510"/>
                  </a:lnTo>
                  <a:lnTo>
                    <a:pt x="102" y="516"/>
                  </a:lnTo>
                  <a:lnTo>
                    <a:pt x="96" y="528"/>
                  </a:lnTo>
                  <a:lnTo>
                    <a:pt x="96" y="570"/>
                  </a:lnTo>
                  <a:lnTo>
                    <a:pt x="132" y="570"/>
                  </a:lnTo>
                  <a:lnTo>
                    <a:pt x="150" y="564"/>
                  </a:lnTo>
                  <a:lnTo>
                    <a:pt x="156" y="570"/>
                  </a:lnTo>
                  <a:lnTo>
                    <a:pt x="150" y="564"/>
                  </a:lnTo>
                  <a:lnTo>
                    <a:pt x="150" y="552"/>
                  </a:lnTo>
                  <a:lnTo>
                    <a:pt x="156" y="546"/>
                  </a:lnTo>
                  <a:lnTo>
                    <a:pt x="162" y="546"/>
                  </a:lnTo>
                  <a:lnTo>
                    <a:pt x="174" y="552"/>
                  </a:lnTo>
                  <a:lnTo>
                    <a:pt x="180" y="558"/>
                  </a:lnTo>
                  <a:lnTo>
                    <a:pt x="192" y="558"/>
                  </a:lnTo>
                  <a:lnTo>
                    <a:pt x="210" y="564"/>
                  </a:lnTo>
                  <a:lnTo>
                    <a:pt x="216" y="576"/>
                  </a:lnTo>
                  <a:lnTo>
                    <a:pt x="252" y="576"/>
                  </a:lnTo>
                  <a:lnTo>
                    <a:pt x="258" y="582"/>
                  </a:lnTo>
                  <a:lnTo>
                    <a:pt x="258" y="588"/>
                  </a:lnTo>
                  <a:lnTo>
                    <a:pt x="270" y="588"/>
                  </a:lnTo>
                  <a:lnTo>
                    <a:pt x="276" y="582"/>
                  </a:lnTo>
                  <a:lnTo>
                    <a:pt x="276" y="570"/>
                  </a:lnTo>
                  <a:lnTo>
                    <a:pt x="294" y="570"/>
                  </a:lnTo>
                  <a:lnTo>
                    <a:pt x="312" y="588"/>
                  </a:lnTo>
                  <a:lnTo>
                    <a:pt x="330" y="588"/>
                  </a:lnTo>
                  <a:lnTo>
                    <a:pt x="336" y="582"/>
                  </a:lnTo>
                  <a:lnTo>
                    <a:pt x="354" y="570"/>
                  </a:lnTo>
                  <a:lnTo>
                    <a:pt x="372" y="570"/>
                  </a:lnTo>
                  <a:lnTo>
                    <a:pt x="390" y="558"/>
                  </a:lnTo>
                  <a:lnTo>
                    <a:pt x="402" y="564"/>
                  </a:lnTo>
                  <a:lnTo>
                    <a:pt x="420" y="570"/>
                  </a:lnTo>
                  <a:lnTo>
                    <a:pt x="432" y="582"/>
                  </a:lnTo>
                  <a:lnTo>
                    <a:pt x="438" y="582"/>
                  </a:lnTo>
                  <a:lnTo>
                    <a:pt x="438" y="540"/>
                  </a:lnTo>
                  <a:lnTo>
                    <a:pt x="426" y="540"/>
                  </a:lnTo>
                  <a:lnTo>
                    <a:pt x="426" y="534"/>
                  </a:lnTo>
                  <a:lnTo>
                    <a:pt x="432" y="528"/>
                  </a:lnTo>
                  <a:lnTo>
                    <a:pt x="432" y="522"/>
                  </a:lnTo>
                  <a:lnTo>
                    <a:pt x="438" y="516"/>
                  </a:lnTo>
                  <a:lnTo>
                    <a:pt x="456" y="516"/>
                  </a:lnTo>
                  <a:lnTo>
                    <a:pt x="462" y="522"/>
                  </a:lnTo>
                  <a:lnTo>
                    <a:pt x="468" y="522"/>
                  </a:lnTo>
                  <a:lnTo>
                    <a:pt x="468" y="504"/>
                  </a:lnTo>
                  <a:lnTo>
                    <a:pt x="462" y="492"/>
                  </a:lnTo>
                  <a:lnTo>
                    <a:pt x="480" y="492"/>
                  </a:lnTo>
                  <a:lnTo>
                    <a:pt x="486" y="474"/>
                  </a:lnTo>
                  <a:lnTo>
                    <a:pt x="486" y="462"/>
                  </a:lnTo>
                  <a:lnTo>
                    <a:pt x="480" y="462"/>
                  </a:lnTo>
                  <a:lnTo>
                    <a:pt x="474" y="456"/>
                  </a:lnTo>
                  <a:lnTo>
                    <a:pt x="462" y="456"/>
                  </a:lnTo>
                  <a:lnTo>
                    <a:pt x="456" y="444"/>
                  </a:lnTo>
                  <a:lnTo>
                    <a:pt x="450" y="444"/>
                  </a:lnTo>
                  <a:lnTo>
                    <a:pt x="444" y="432"/>
                  </a:lnTo>
                  <a:lnTo>
                    <a:pt x="432" y="432"/>
                  </a:lnTo>
                  <a:lnTo>
                    <a:pt x="420" y="426"/>
                  </a:lnTo>
                  <a:lnTo>
                    <a:pt x="420" y="420"/>
                  </a:lnTo>
                  <a:lnTo>
                    <a:pt x="414" y="420"/>
                  </a:lnTo>
                  <a:lnTo>
                    <a:pt x="408" y="408"/>
                  </a:lnTo>
                  <a:lnTo>
                    <a:pt x="396" y="396"/>
                  </a:lnTo>
                  <a:lnTo>
                    <a:pt x="396" y="390"/>
                  </a:lnTo>
                  <a:lnTo>
                    <a:pt x="402" y="390"/>
                  </a:lnTo>
                  <a:lnTo>
                    <a:pt x="408" y="384"/>
                  </a:lnTo>
                  <a:lnTo>
                    <a:pt x="396" y="372"/>
                  </a:lnTo>
                  <a:lnTo>
                    <a:pt x="390" y="372"/>
                  </a:lnTo>
                  <a:lnTo>
                    <a:pt x="384" y="366"/>
                  </a:lnTo>
                  <a:lnTo>
                    <a:pt x="384" y="354"/>
                  </a:lnTo>
                  <a:lnTo>
                    <a:pt x="390" y="354"/>
                  </a:lnTo>
                  <a:lnTo>
                    <a:pt x="390" y="360"/>
                  </a:lnTo>
                  <a:lnTo>
                    <a:pt x="402" y="360"/>
                  </a:lnTo>
                  <a:lnTo>
                    <a:pt x="402" y="354"/>
                  </a:lnTo>
                  <a:lnTo>
                    <a:pt x="414" y="354"/>
                  </a:lnTo>
                  <a:lnTo>
                    <a:pt x="414" y="348"/>
                  </a:lnTo>
                  <a:lnTo>
                    <a:pt x="420" y="342"/>
                  </a:lnTo>
                  <a:lnTo>
                    <a:pt x="426" y="342"/>
                  </a:lnTo>
                  <a:lnTo>
                    <a:pt x="438" y="348"/>
                  </a:lnTo>
                  <a:lnTo>
                    <a:pt x="450" y="336"/>
                  </a:lnTo>
                  <a:lnTo>
                    <a:pt x="468" y="330"/>
                  </a:lnTo>
                  <a:lnTo>
                    <a:pt x="468" y="324"/>
                  </a:lnTo>
                  <a:lnTo>
                    <a:pt x="492" y="324"/>
                  </a:lnTo>
                  <a:lnTo>
                    <a:pt x="492" y="318"/>
                  </a:lnTo>
                  <a:lnTo>
                    <a:pt x="510" y="318"/>
                  </a:lnTo>
                  <a:lnTo>
                    <a:pt x="510" y="312"/>
                  </a:lnTo>
                  <a:lnTo>
                    <a:pt x="516" y="306"/>
                  </a:lnTo>
                  <a:lnTo>
                    <a:pt x="522" y="306"/>
                  </a:lnTo>
                  <a:lnTo>
                    <a:pt x="528" y="300"/>
                  </a:lnTo>
                  <a:lnTo>
                    <a:pt x="540" y="312"/>
                  </a:lnTo>
                  <a:lnTo>
                    <a:pt x="552" y="312"/>
                  </a:lnTo>
                  <a:lnTo>
                    <a:pt x="558" y="300"/>
                  </a:lnTo>
                  <a:lnTo>
                    <a:pt x="558" y="294"/>
                  </a:lnTo>
                  <a:lnTo>
                    <a:pt x="564" y="288"/>
                  </a:lnTo>
                  <a:lnTo>
                    <a:pt x="564" y="282"/>
                  </a:lnTo>
                  <a:lnTo>
                    <a:pt x="552" y="282"/>
                  </a:lnTo>
                  <a:lnTo>
                    <a:pt x="558" y="276"/>
                  </a:lnTo>
                  <a:lnTo>
                    <a:pt x="558" y="264"/>
                  </a:lnTo>
                  <a:lnTo>
                    <a:pt x="552" y="264"/>
                  </a:lnTo>
                  <a:lnTo>
                    <a:pt x="546" y="270"/>
                  </a:lnTo>
                  <a:lnTo>
                    <a:pt x="546" y="252"/>
                  </a:lnTo>
                  <a:lnTo>
                    <a:pt x="540" y="246"/>
                  </a:lnTo>
                  <a:lnTo>
                    <a:pt x="534" y="246"/>
                  </a:lnTo>
                  <a:lnTo>
                    <a:pt x="528" y="240"/>
                  </a:lnTo>
                  <a:lnTo>
                    <a:pt x="528" y="234"/>
                  </a:lnTo>
                  <a:lnTo>
                    <a:pt x="540" y="228"/>
                  </a:lnTo>
                  <a:lnTo>
                    <a:pt x="546" y="222"/>
                  </a:lnTo>
                  <a:lnTo>
                    <a:pt x="540" y="216"/>
                  </a:lnTo>
                  <a:lnTo>
                    <a:pt x="534" y="216"/>
                  </a:lnTo>
                  <a:lnTo>
                    <a:pt x="540" y="210"/>
                  </a:lnTo>
                  <a:lnTo>
                    <a:pt x="540" y="204"/>
                  </a:lnTo>
                  <a:lnTo>
                    <a:pt x="528" y="204"/>
                  </a:lnTo>
                  <a:lnTo>
                    <a:pt x="528" y="192"/>
                  </a:lnTo>
                  <a:lnTo>
                    <a:pt x="534" y="192"/>
                  </a:lnTo>
                  <a:lnTo>
                    <a:pt x="534" y="174"/>
                  </a:lnTo>
                  <a:lnTo>
                    <a:pt x="522" y="174"/>
                  </a:lnTo>
                  <a:lnTo>
                    <a:pt x="516" y="168"/>
                  </a:lnTo>
                  <a:lnTo>
                    <a:pt x="510" y="168"/>
                  </a:lnTo>
                  <a:lnTo>
                    <a:pt x="504" y="162"/>
                  </a:lnTo>
                  <a:lnTo>
                    <a:pt x="504" y="150"/>
                  </a:lnTo>
                  <a:lnTo>
                    <a:pt x="510" y="150"/>
                  </a:lnTo>
                  <a:lnTo>
                    <a:pt x="522" y="138"/>
                  </a:lnTo>
                  <a:lnTo>
                    <a:pt x="522" y="120"/>
                  </a:lnTo>
                  <a:lnTo>
                    <a:pt x="516" y="114"/>
                  </a:lnTo>
                  <a:lnTo>
                    <a:pt x="510" y="114"/>
                  </a:lnTo>
                  <a:lnTo>
                    <a:pt x="510" y="96"/>
                  </a:lnTo>
                  <a:lnTo>
                    <a:pt x="504" y="90"/>
                  </a:lnTo>
                  <a:lnTo>
                    <a:pt x="486" y="84"/>
                  </a:lnTo>
                  <a:lnTo>
                    <a:pt x="486" y="78"/>
                  </a:lnTo>
                  <a:lnTo>
                    <a:pt x="480" y="66"/>
                  </a:lnTo>
                  <a:lnTo>
                    <a:pt x="474" y="60"/>
                  </a:lnTo>
                  <a:lnTo>
                    <a:pt x="456" y="60"/>
                  </a:lnTo>
                  <a:lnTo>
                    <a:pt x="450" y="54"/>
                  </a:lnTo>
                  <a:lnTo>
                    <a:pt x="444" y="54"/>
                  </a:lnTo>
                  <a:lnTo>
                    <a:pt x="438" y="48"/>
                  </a:lnTo>
                  <a:lnTo>
                    <a:pt x="426" y="48"/>
                  </a:lnTo>
                  <a:lnTo>
                    <a:pt x="420" y="42"/>
                  </a:lnTo>
                  <a:lnTo>
                    <a:pt x="396" y="42"/>
                  </a:lnTo>
                  <a:lnTo>
                    <a:pt x="384" y="54"/>
                  </a:lnTo>
                  <a:lnTo>
                    <a:pt x="342" y="54"/>
                  </a:lnTo>
                  <a:lnTo>
                    <a:pt x="342" y="72"/>
                  </a:lnTo>
                  <a:lnTo>
                    <a:pt x="300" y="72"/>
                  </a:lnTo>
                  <a:lnTo>
                    <a:pt x="300" y="60"/>
                  </a:lnTo>
                  <a:lnTo>
                    <a:pt x="312" y="48"/>
                  </a:lnTo>
                  <a:lnTo>
                    <a:pt x="312" y="42"/>
                  </a:lnTo>
                  <a:lnTo>
                    <a:pt x="318" y="30"/>
                  </a:lnTo>
                  <a:lnTo>
                    <a:pt x="294" y="42"/>
                  </a:lnTo>
                  <a:lnTo>
                    <a:pt x="252" y="36"/>
                  </a:lnTo>
                  <a:lnTo>
                    <a:pt x="246" y="30"/>
                  </a:lnTo>
                  <a:lnTo>
                    <a:pt x="246" y="18"/>
                  </a:lnTo>
                  <a:lnTo>
                    <a:pt x="240" y="6"/>
                  </a:lnTo>
                  <a:lnTo>
                    <a:pt x="234" y="6"/>
                  </a:lnTo>
                  <a:lnTo>
                    <a:pt x="234" y="12"/>
                  </a:lnTo>
                  <a:lnTo>
                    <a:pt x="228" y="6"/>
                  </a:lnTo>
                  <a:lnTo>
                    <a:pt x="204" y="6"/>
                  </a:lnTo>
                  <a:lnTo>
                    <a:pt x="198" y="0"/>
                  </a:lnTo>
                  <a:lnTo>
                    <a:pt x="168" y="0"/>
                  </a:lnTo>
                  <a:lnTo>
                    <a:pt x="192" y="36"/>
                  </a:lnTo>
                  <a:lnTo>
                    <a:pt x="180" y="48"/>
                  </a:lnTo>
                  <a:lnTo>
                    <a:pt x="198" y="72"/>
                  </a:lnTo>
                  <a:lnTo>
                    <a:pt x="216" y="90"/>
                  </a:lnTo>
                  <a:lnTo>
                    <a:pt x="186" y="78"/>
                  </a:lnTo>
                  <a:lnTo>
                    <a:pt x="162" y="84"/>
                  </a:lnTo>
                  <a:lnTo>
                    <a:pt x="162" y="108"/>
                  </a:lnTo>
                  <a:lnTo>
                    <a:pt x="132" y="108"/>
                  </a:lnTo>
                  <a:lnTo>
                    <a:pt x="126" y="96"/>
                  </a:lnTo>
                  <a:lnTo>
                    <a:pt x="84" y="96"/>
                  </a:lnTo>
                  <a:lnTo>
                    <a:pt x="84" y="126"/>
                  </a:lnTo>
                  <a:lnTo>
                    <a:pt x="90" y="126"/>
                  </a:lnTo>
                  <a:lnTo>
                    <a:pt x="84" y="132"/>
                  </a:lnTo>
                  <a:lnTo>
                    <a:pt x="90" y="144"/>
                  </a:lnTo>
                  <a:lnTo>
                    <a:pt x="78" y="150"/>
                  </a:lnTo>
                  <a:lnTo>
                    <a:pt x="72" y="150"/>
                  </a:lnTo>
                  <a:lnTo>
                    <a:pt x="72" y="168"/>
                  </a:lnTo>
                  <a:lnTo>
                    <a:pt x="78" y="174"/>
                  </a:lnTo>
                  <a:lnTo>
                    <a:pt x="66" y="174"/>
                  </a:lnTo>
                  <a:lnTo>
                    <a:pt x="54" y="180"/>
                  </a:lnTo>
                  <a:lnTo>
                    <a:pt x="48" y="180"/>
                  </a:lnTo>
                  <a:lnTo>
                    <a:pt x="48" y="186"/>
                  </a:lnTo>
                  <a:lnTo>
                    <a:pt x="54" y="192"/>
                  </a:lnTo>
                  <a:lnTo>
                    <a:pt x="60" y="192"/>
                  </a:lnTo>
                  <a:lnTo>
                    <a:pt x="72" y="204"/>
                  </a:lnTo>
                  <a:lnTo>
                    <a:pt x="72" y="210"/>
                  </a:lnTo>
                  <a:lnTo>
                    <a:pt x="66" y="210"/>
                  </a:lnTo>
                  <a:lnTo>
                    <a:pt x="60" y="216"/>
                  </a:lnTo>
                  <a:lnTo>
                    <a:pt x="54" y="228"/>
                  </a:lnTo>
                  <a:lnTo>
                    <a:pt x="48" y="228"/>
                  </a:lnTo>
                  <a:lnTo>
                    <a:pt x="42" y="234"/>
                  </a:lnTo>
                  <a:lnTo>
                    <a:pt x="42" y="240"/>
                  </a:lnTo>
                  <a:lnTo>
                    <a:pt x="18" y="240"/>
                  </a:lnTo>
                  <a:lnTo>
                    <a:pt x="12" y="234"/>
                  </a:lnTo>
                  <a:lnTo>
                    <a:pt x="6" y="234"/>
                  </a:lnTo>
                  <a:lnTo>
                    <a:pt x="12" y="258"/>
                  </a:lnTo>
                  <a:lnTo>
                    <a:pt x="12" y="264"/>
                  </a:lnTo>
                  <a:lnTo>
                    <a:pt x="18" y="270"/>
                  </a:lnTo>
                  <a:lnTo>
                    <a:pt x="18" y="276"/>
                  </a:lnTo>
                  <a:lnTo>
                    <a:pt x="6" y="282"/>
                  </a:lnTo>
                  <a:lnTo>
                    <a:pt x="0" y="288"/>
                  </a:lnTo>
                  <a:lnTo>
                    <a:pt x="6" y="294"/>
                  </a:lnTo>
                  <a:lnTo>
                    <a:pt x="6" y="306"/>
                  </a:lnTo>
                  <a:lnTo>
                    <a:pt x="0" y="312"/>
                  </a:lnTo>
                  <a:lnTo>
                    <a:pt x="0" y="324"/>
                  </a:lnTo>
                  <a:lnTo>
                    <a:pt x="12" y="324"/>
                  </a:lnTo>
                  <a:lnTo>
                    <a:pt x="24" y="336"/>
                  </a:lnTo>
                  <a:lnTo>
                    <a:pt x="24" y="354"/>
                  </a:lnTo>
                  <a:lnTo>
                    <a:pt x="30" y="360"/>
                  </a:lnTo>
                  <a:lnTo>
                    <a:pt x="18" y="360"/>
                  </a:lnTo>
                  <a:lnTo>
                    <a:pt x="12" y="366"/>
                  </a:lnTo>
                  <a:lnTo>
                    <a:pt x="12" y="384"/>
                  </a:lnTo>
                  <a:lnTo>
                    <a:pt x="18" y="390"/>
                  </a:lnTo>
                  <a:lnTo>
                    <a:pt x="24" y="390"/>
                  </a:lnTo>
                  <a:lnTo>
                    <a:pt x="36" y="396"/>
                  </a:lnTo>
                  <a:lnTo>
                    <a:pt x="36" y="408"/>
                  </a:lnTo>
                  <a:lnTo>
                    <a:pt x="30" y="41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4" name="Georgia" descr="© INSCALE GmbH, 05.05.2010&#10;http://www.presentationload.com/">
              <a:extLst>
                <a:ext uri="{FF2B5EF4-FFF2-40B4-BE49-F238E27FC236}">
                  <a16:creationId xmlns:a16="http://schemas.microsoft.com/office/drawing/2014/main" id="{616EA077-92D8-AD8E-CDFD-FAB6641CC766}"/>
                </a:ext>
              </a:extLst>
            </p:cNvPr>
            <p:cNvSpPr>
              <a:spLocks/>
            </p:cNvSpPr>
            <p:nvPr/>
          </p:nvSpPr>
          <p:spPr bwMode="gray">
            <a:xfrm>
              <a:off x="6848675" y="2728909"/>
              <a:ext cx="217599" cy="99579"/>
            </a:xfrm>
            <a:custGeom>
              <a:avLst/>
              <a:gdLst>
                <a:gd name="T0" fmla="*/ 2147483647 w 462"/>
                <a:gd name="T1" fmla="*/ 2147483647 h 210"/>
                <a:gd name="T2" fmla="*/ 2147483647 w 462"/>
                <a:gd name="T3" fmla="*/ 2147483647 h 210"/>
                <a:gd name="T4" fmla="*/ 2147483647 w 462"/>
                <a:gd name="T5" fmla="*/ 2147483647 h 210"/>
                <a:gd name="T6" fmla="*/ 2147483647 w 462"/>
                <a:gd name="T7" fmla="*/ 2147483647 h 210"/>
                <a:gd name="T8" fmla="*/ 2147483647 w 462"/>
                <a:gd name="T9" fmla="*/ 2147483647 h 210"/>
                <a:gd name="T10" fmla="*/ 2147483647 w 462"/>
                <a:gd name="T11" fmla="*/ 2147483647 h 210"/>
                <a:gd name="T12" fmla="*/ 2147483647 w 462"/>
                <a:gd name="T13" fmla="*/ 2147483647 h 210"/>
                <a:gd name="T14" fmla="*/ 2147483647 w 462"/>
                <a:gd name="T15" fmla="*/ 2147483647 h 210"/>
                <a:gd name="T16" fmla="*/ 2147483647 w 462"/>
                <a:gd name="T17" fmla="*/ 2147483647 h 210"/>
                <a:gd name="T18" fmla="*/ 2147483647 w 462"/>
                <a:gd name="T19" fmla="*/ 2147483647 h 210"/>
                <a:gd name="T20" fmla="*/ 2147483647 w 462"/>
                <a:gd name="T21" fmla="*/ 2147483647 h 210"/>
                <a:gd name="T22" fmla="*/ 2147483647 w 462"/>
                <a:gd name="T23" fmla="*/ 2147483647 h 210"/>
                <a:gd name="T24" fmla="*/ 2147483647 w 462"/>
                <a:gd name="T25" fmla="*/ 2147483647 h 210"/>
                <a:gd name="T26" fmla="*/ 2147483647 w 462"/>
                <a:gd name="T27" fmla="*/ 2147483647 h 210"/>
                <a:gd name="T28" fmla="*/ 2147483647 w 462"/>
                <a:gd name="T29" fmla="*/ 2147483647 h 210"/>
                <a:gd name="T30" fmla="*/ 2147483647 w 462"/>
                <a:gd name="T31" fmla="*/ 2147483647 h 210"/>
                <a:gd name="T32" fmla="*/ 2147483647 w 462"/>
                <a:gd name="T33" fmla="*/ 2147483647 h 210"/>
                <a:gd name="T34" fmla="*/ 2147483647 w 462"/>
                <a:gd name="T35" fmla="*/ 2147483647 h 210"/>
                <a:gd name="T36" fmla="*/ 2147483647 w 462"/>
                <a:gd name="T37" fmla="*/ 2147483647 h 210"/>
                <a:gd name="T38" fmla="*/ 2147483647 w 462"/>
                <a:gd name="T39" fmla="*/ 2147483647 h 210"/>
                <a:gd name="T40" fmla="*/ 2147483647 w 462"/>
                <a:gd name="T41" fmla="*/ 2147483647 h 210"/>
                <a:gd name="T42" fmla="*/ 2147483647 w 462"/>
                <a:gd name="T43" fmla="*/ 2147483647 h 210"/>
                <a:gd name="T44" fmla="*/ 2147483647 w 462"/>
                <a:gd name="T45" fmla="*/ 2147483647 h 210"/>
                <a:gd name="T46" fmla="*/ 2147483647 w 462"/>
                <a:gd name="T47" fmla="*/ 2147483647 h 210"/>
                <a:gd name="T48" fmla="*/ 2147483647 w 462"/>
                <a:gd name="T49" fmla="*/ 2147483647 h 210"/>
                <a:gd name="T50" fmla="*/ 2147483647 w 462"/>
                <a:gd name="T51" fmla="*/ 2147483647 h 210"/>
                <a:gd name="T52" fmla="*/ 2147483647 w 462"/>
                <a:gd name="T53" fmla="*/ 2147483647 h 210"/>
                <a:gd name="T54" fmla="*/ 2147483647 w 462"/>
                <a:gd name="T55" fmla="*/ 2147483647 h 210"/>
                <a:gd name="T56" fmla="*/ 2147483647 w 462"/>
                <a:gd name="T57" fmla="*/ 2147483647 h 210"/>
                <a:gd name="T58" fmla="*/ 2147483647 w 462"/>
                <a:gd name="T59" fmla="*/ 2147483647 h 210"/>
                <a:gd name="T60" fmla="*/ 2147483647 w 462"/>
                <a:gd name="T61" fmla="*/ 2147483647 h 210"/>
                <a:gd name="T62" fmla="*/ 2147483647 w 462"/>
                <a:gd name="T63" fmla="*/ 2147483647 h 210"/>
                <a:gd name="T64" fmla="*/ 2147483647 w 462"/>
                <a:gd name="T65" fmla="*/ 2147483647 h 210"/>
                <a:gd name="T66" fmla="*/ 2147483647 w 462"/>
                <a:gd name="T67" fmla="*/ 2147483647 h 210"/>
                <a:gd name="T68" fmla="*/ 2147483647 w 462"/>
                <a:gd name="T69" fmla="*/ 2147483647 h 210"/>
                <a:gd name="T70" fmla="*/ 2147483647 w 462"/>
                <a:gd name="T71" fmla="*/ 2147483647 h 210"/>
                <a:gd name="T72" fmla="*/ 2147483647 w 462"/>
                <a:gd name="T73" fmla="*/ 2147483647 h 210"/>
                <a:gd name="T74" fmla="*/ 2147483647 w 462"/>
                <a:gd name="T75" fmla="*/ 2147483647 h 210"/>
                <a:gd name="T76" fmla="*/ 2147483647 w 462"/>
                <a:gd name="T77" fmla="*/ 2147483647 h 210"/>
                <a:gd name="T78" fmla="*/ 2147483647 w 462"/>
                <a:gd name="T79" fmla="*/ 2147483647 h 210"/>
                <a:gd name="T80" fmla="*/ 2147483647 w 462"/>
                <a:gd name="T81" fmla="*/ 0 h 210"/>
                <a:gd name="T82" fmla="*/ 0 w 462"/>
                <a:gd name="T83" fmla="*/ 2147483647 h 2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2"/>
                <a:gd name="T127" fmla="*/ 0 h 210"/>
                <a:gd name="T128" fmla="*/ 462 w 462"/>
                <a:gd name="T129" fmla="*/ 210 h 21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2" h="210">
                  <a:moveTo>
                    <a:pt x="6" y="18"/>
                  </a:moveTo>
                  <a:lnTo>
                    <a:pt x="12" y="18"/>
                  </a:lnTo>
                  <a:lnTo>
                    <a:pt x="18" y="24"/>
                  </a:lnTo>
                  <a:lnTo>
                    <a:pt x="30" y="30"/>
                  </a:lnTo>
                  <a:lnTo>
                    <a:pt x="42" y="42"/>
                  </a:lnTo>
                  <a:lnTo>
                    <a:pt x="60" y="48"/>
                  </a:lnTo>
                  <a:lnTo>
                    <a:pt x="72" y="54"/>
                  </a:lnTo>
                  <a:lnTo>
                    <a:pt x="78" y="54"/>
                  </a:lnTo>
                  <a:lnTo>
                    <a:pt x="84" y="60"/>
                  </a:lnTo>
                  <a:lnTo>
                    <a:pt x="96" y="66"/>
                  </a:lnTo>
                  <a:lnTo>
                    <a:pt x="102" y="78"/>
                  </a:lnTo>
                  <a:lnTo>
                    <a:pt x="114" y="84"/>
                  </a:lnTo>
                  <a:lnTo>
                    <a:pt x="114" y="96"/>
                  </a:lnTo>
                  <a:lnTo>
                    <a:pt x="120" y="114"/>
                  </a:lnTo>
                  <a:lnTo>
                    <a:pt x="120" y="132"/>
                  </a:lnTo>
                  <a:lnTo>
                    <a:pt x="126" y="138"/>
                  </a:lnTo>
                  <a:lnTo>
                    <a:pt x="132" y="150"/>
                  </a:lnTo>
                  <a:lnTo>
                    <a:pt x="138" y="156"/>
                  </a:lnTo>
                  <a:lnTo>
                    <a:pt x="138" y="162"/>
                  </a:lnTo>
                  <a:lnTo>
                    <a:pt x="132" y="168"/>
                  </a:lnTo>
                  <a:lnTo>
                    <a:pt x="168" y="174"/>
                  </a:lnTo>
                  <a:lnTo>
                    <a:pt x="174" y="168"/>
                  </a:lnTo>
                  <a:lnTo>
                    <a:pt x="186" y="162"/>
                  </a:lnTo>
                  <a:lnTo>
                    <a:pt x="198" y="162"/>
                  </a:lnTo>
                  <a:lnTo>
                    <a:pt x="210" y="168"/>
                  </a:lnTo>
                  <a:lnTo>
                    <a:pt x="216" y="174"/>
                  </a:lnTo>
                  <a:lnTo>
                    <a:pt x="222" y="186"/>
                  </a:lnTo>
                  <a:lnTo>
                    <a:pt x="222" y="192"/>
                  </a:lnTo>
                  <a:lnTo>
                    <a:pt x="246" y="192"/>
                  </a:lnTo>
                  <a:lnTo>
                    <a:pt x="246" y="198"/>
                  </a:lnTo>
                  <a:lnTo>
                    <a:pt x="252" y="204"/>
                  </a:lnTo>
                  <a:lnTo>
                    <a:pt x="276" y="198"/>
                  </a:lnTo>
                  <a:lnTo>
                    <a:pt x="282" y="192"/>
                  </a:lnTo>
                  <a:lnTo>
                    <a:pt x="336" y="198"/>
                  </a:lnTo>
                  <a:lnTo>
                    <a:pt x="336" y="180"/>
                  </a:lnTo>
                  <a:lnTo>
                    <a:pt x="342" y="180"/>
                  </a:lnTo>
                  <a:lnTo>
                    <a:pt x="348" y="186"/>
                  </a:lnTo>
                  <a:lnTo>
                    <a:pt x="354" y="186"/>
                  </a:lnTo>
                  <a:lnTo>
                    <a:pt x="354" y="180"/>
                  </a:lnTo>
                  <a:lnTo>
                    <a:pt x="366" y="168"/>
                  </a:lnTo>
                  <a:lnTo>
                    <a:pt x="390" y="168"/>
                  </a:lnTo>
                  <a:lnTo>
                    <a:pt x="396" y="174"/>
                  </a:lnTo>
                  <a:lnTo>
                    <a:pt x="396" y="180"/>
                  </a:lnTo>
                  <a:lnTo>
                    <a:pt x="414" y="198"/>
                  </a:lnTo>
                  <a:lnTo>
                    <a:pt x="426" y="192"/>
                  </a:lnTo>
                  <a:lnTo>
                    <a:pt x="438" y="192"/>
                  </a:lnTo>
                  <a:lnTo>
                    <a:pt x="456" y="210"/>
                  </a:lnTo>
                  <a:lnTo>
                    <a:pt x="462" y="204"/>
                  </a:lnTo>
                  <a:lnTo>
                    <a:pt x="456" y="192"/>
                  </a:lnTo>
                  <a:lnTo>
                    <a:pt x="450" y="186"/>
                  </a:lnTo>
                  <a:lnTo>
                    <a:pt x="444" y="174"/>
                  </a:lnTo>
                  <a:lnTo>
                    <a:pt x="438" y="168"/>
                  </a:lnTo>
                  <a:lnTo>
                    <a:pt x="432" y="168"/>
                  </a:lnTo>
                  <a:lnTo>
                    <a:pt x="414" y="150"/>
                  </a:lnTo>
                  <a:lnTo>
                    <a:pt x="420" y="144"/>
                  </a:lnTo>
                  <a:lnTo>
                    <a:pt x="432" y="144"/>
                  </a:lnTo>
                  <a:lnTo>
                    <a:pt x="420" y="132"/>
                  </a:lnTo>
                  <a:lnTo>
                    <a:pt x="408" y="126"/>
                  </a:lnTo>
                  <a:lnTo>
                    <a:pt x="396" y="114"/>
                  </a:lnTo>
                  <a:lnTo>
                    <a:pt x="378" y="114"/>
                  </a:lnTo>
                  <a:lnTo>
                    <a:pt x="378" y="108"/>
                  </a:lnTo>
                  <a:lnTo>
                    <a:pt x="384" y="102"/>
                  </a:lnTo>
                  <a:lnTo>
                    <a:pt x="384" y="90"/>
                  </a:lnTo>
                  <a:lnTo>
                    <a:pt x="354" y="84"/>
                  </a:lnTo>
                  <a:lnTo>
                    <a:pt x="342" y="72"/>
                  </a:lnTo>
                  <a:lnTo>
                    <a:pt x="330" y="66"/>
                  </a:lnTo>
                  <a:lnTo>
                    <a:pt x="300" y="66"/>
                  </a:lnTo>
                  <a:lnTo>
                    <a:pt x="300" y="72"/>
                  </a:lnTo>
                  <a:lnTo>
                    <a:pt x="288" y="72"/>
                  </a:lnTo>
                  <a:lnTo>
                    <a:pt x="282" y="78"/>
                  </a:lnTo>
                  <a:lnTo>
                    <a:pt x="258" y="78"/>
                  </a:lnTo>
                  <a:lnTo>
                    <a:pt x="246" y="72"/>
                  </a:lnTo>
                  <a:lnTo>
                    <a:pt x="240" y="72"/>
                  </a:lnTo>
                  <a:lnTo>
                    <a:pt x="240" y="66"/>
                  </a:lnTo>
                  <a:lnTo>
                    <a:pt x="192" y="36"/>
                  </a:lnTo>
                  <a:lnTo>
                    <a:pt x="186" y="36"/>
                  </a:lnTo>
                  <a:lnTo>
                    <a:pt x="180" y="30"/>
                  </a:lnTo>
                  <a:lnTo>
                    <a:pt x="144" y="30"/>
                  </a:lnTo>
                  <a:lnTo>
                    <a:pt x="84" y="18"/>
                  </a:lnTo>
                  <a:lnTo>
                    <a:pt x="66" y="12"/>
                  </a:lnTo>
                  <a:lnTo>
                    <a:pt x="54" y="6"/>
                  </a:lnTo>
                  <a:lnTo>
                    <a:pt x="36" y="0"/>
                  </a:lnTo>
                  <a:lnTo>
                    <a:pt x="24" y="0"/>
                  </a:lnTo>
                  <a:lnTo>
                    <a:pt x="0" y="18"/>
                  </a:lnTo>
                  <a:lnTo>
                    <a:pt x="6"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5" name="The Gambia" descr="© INSCALE GmbH, 05.05.2010&#10;http://www.presentationload.com/">
              <a:extLst>
                <a:ext uri="{FF2B5EF4-FFF2-40B4-BE49-F238E27FC236}">
                  <a16:creationId xmlns:a16="http://schemas.microsoft.com/office/drawing/2014/main" id="{04B008AF-0E6A-D8DF-3875-17EC22C37F1A}"/>
                </a:ext>
              </a:extLst>
            </p:cNvPr>
            <p:cNvSpPr>
              <a:spLocks/>
            </p:cNvSpPr>
            <p:nvPr/>
          </p:nvSpPr>
          <p:spPr bwMode="gray">
            <a:xfrm>
              <a:off x="5043330" y="3861170"/>
              <a:ext cx="101425" cy="23973"/>
            </a:xfrm>
            <a:custGeom>
              <a:avLst/>
              <a:gdLst>
                <a:gd name="T0" fmla="*/ 2147483647 w 216"/>
                <a:gd name="T1" fmla="*/ 2147483647 h 54"/>
                <a:gd name="T2" fmla="*/ 2147483647 w 216"/>
                <a:gd name="T3" fmla="*/ 2147483647 h 54"/>
                <a:gd name="T4" fmla="*/ 2147483647 w 216"/>
                <a:gd name="T5" fmla="*/ 2147483647 h 54"/>
                <a:gd name="T6" fmla="*/ 2147483647 w 216"/>
                <a:gd name="T7" fmla="*/ 2147483647 h 54"/>
                <a:gd name="T8" fmla="*/ 0 w 216"/>
                <a:gd name="T9" fmla="*/ 2147483647 h 54"/>
                <a:gd name="T10" fmla="*/ 0 w 216"/>
                <a:gd name="T11" fmla="*/ 2147483647 h 54"/>
                <a:gd name="T12" fmla="*/ 2147483647 w 216"/>
                <a:gd name="T13" fmla="*/ 2147483647 h 54"/>
                <a:gd name="T14" fmla="*/ 2147483647 w 216"/>
                <a:gd name="T15" fmla="*/ 2147483647 h 54"/>
                <a:gd name="T16" fmla="*/ 2147483647 w 216"/>
                <a:gd name="T17" fmla="*/ 2147483647 h 54"/>
                <a:gd name="T18" fmla="*/ 2147483647 w 216"/>
                <a:gd name="T19" fmla="*/ 2147483647 h 54"/>
                <a:gd name="T20" fmla="*/ 2147483647 w 216"/>
                <a:gd name="T21" fmla="*/ 2147483647 h 54"/>
                <a:gd name="T22" fmla="*/ 2147483647 w 216"/>
                <a:gd name="T23" fmla="*/ 2147483647 h 54"/>
                <a:gd name="T24" fmla="*/ 2147483647 w 216"/>
                <a:gd name="T25" fmla="*/ 2147483647 h 54"/>
                <a:gd name="T26" fmla="*/ 2147483647 w 216"/>
                <a:gd name="T27" fmla="*/ 2147483647 h 54"/>
                <a:gd name="T28" fmla="*/ 2147483647 w 216"/>
                <a:gd name="T29" fmla="*/ 2147483647 h 54"/>
                <a:gd name="T30" fmla="*/ 2147483647 w 216"/>
                <a:gd name="T31" fmla="*/ 2147483647 h 54"/>
                <a:gd name="T32" fmla="*/ 2147483647 w 216"/>
                <a:gd name="T33" fmla="*/ 2147483647 h 54"/>
                <a:gd name="T34" fmla="*/ 2147483647 w 216"/>
                <a:gd name="T35" fmla="*/ 2147483647 h 54"/>
                <a:gd name="T36" fmla="*/ 2147483647 w 216"/>
                <a:gd name="T37" fmla="*/ 2147483647 h 54"/>
                <a:gd name="T38" fmla="*/ 2147483647 w 216"/>
                <a:gd name="T39" fmla="*/ 2147483647 h 54"/>
                <a:gd name="T40" fmla="*/ 2147483647 w 216"/>
                <a:gd name="T41" fmla="*/ 2147483647 h 54"/>
                <a:gd name="T42" fmla="*/ 2147483647 w 216"/>
                <a:gd name="T43" fmla="*/ 2147483647 h 54"/>
                <a:gd name="T44" fmla="*/ 2147483647 w 216"/>
                <a:gd name="T45" fmla="*/ 2147483647 h 54"/>
                <a:gd name="T46" fmla="*/ 2147483647 w 216"/>
                <a:gd name="T47" fmla="*/ 2147483647 h 54"/>
                <a:gd name="T48" fmla="*/ 2147483647 w 216"/>
                <a:gd name="T49" fmla="*/ 2147483647 h 54"/>
                <a:gd name="T50" fmla="*/ 2147483647 w 216"/>
                <a:gd name="T51" fmla="*/ 2147483647 h 54"/>
                <a:gd name="T52" fmla="*/ 2147483647 w 216"/>
                <a:gd name="T53" fmla="*/ 2147483647 h 54"/>
                <a:gd name="T54" fmla="*/ 2147483647 w 216"/>
                <a:gd name="T55" fmla="*/ 2147483647 h 54"/>
                <a:gd name="T56" fmla="*/ 2147483647 w 216"/>
                <a:gd name="T57" fmla="*/ 2147483647 h 54"/>
                <a:gd name="T58" fmla="*/ 2147483647 w 216"/>
                <a:gd name="T59" fmla="*/ 0 h 54"/>
                <a:gd name="T60" fmla="*/ 2147483647 w 216"/>
                <a:gd name="T61" fmla="*/ 0 h 54"/>
                <a:gd name="T62" fmla="*/ 2147483647 w 216"/>
                <a:gd name="T63" fmla="*/ 2147483647 h 54"/>
                <a:gd name="T64" fmla="*/ 2147483647 w 216"/>
                <a:gd name="T65" fmla="*/ 2147483647 h 54"/>
                <a:gd name="T66" fmla="*/ 2147483647 w 216"/>
                <a:gd name="T67" fmla="*/ 2147483647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54"/>
                <a:gd name="T104" fmla="*/ 216 w 216"/>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54">
                  <a:moveTo>
                    <a:pt x="18" y="18"/>
                  </a:moveTo>
                  <a:lnTo>
                    <a:pt x="12" y="24"/>
                  </a:lnTo>
                  <a:lnTo>
                    <a:pt x="6" y="36"/>
                  </a:lnTo>
                  <a:lnTo>
                    <a:pt x="6" y="42"/>
                  </a:lnTo>
                  <a:lnTo>
                    <a:pt x="0" y="48"/>
                  </a:lnTo>
                  <a:lnTo>
                    <a:pt x="0" y="54"/>
                  </a:lnTo>
                  <a:lnTo>
                    <a:pt x="72" y="54"/>
                  </a:lnTo>
                  <a:lnTo>
                    <a:pt x="72" y="42"/>
                  </a:lnTo>
                  <a:lnTo>
                    <a:pt x="84" y="42"/>
                  </a:lnTo>
                  <a:lnTo>
                    <a:pt x="90" y="36"/>
                  </a:lnTo>
                  <a:lnTo>
                    <a:pt x="114" y="36"/>
                  </a:lnTo>
                  <a:lnTo>
                    <a:pt x="120" y="24"/>
                  </a:lnTo>
                  <a:lnTo>
                    <a:pt x="126" y="18"/>
                  </a:lnTo>
                  <a:lnTo>
                    <a:pt x="132" y="24"/>
                  </a:lnTo>
                  <a:lnTo>
                    <a:pt x="144" y="30"/>
                  </a:lnTo>
                  <a:lnTo>
                    <a:pt x="150" y="42"/>
                  </a:lnTo>
                  <a:lnTo>
                    <a:pt x="168" y="48"/>
                  </a:lnTo>
                  <a:lnTo>
                    <a:pt x="192" y="48"/>
                  </a:lnTo>
                  <a:lnTo>
                    <a:pt x="198" y="42"/>
                  </a:lnTo>
                  <a:lnTo>
                    <a:pt x="210" y="36"/>
                  </a:lnTo>
                  <a:lnTo>
                    <a:pt x="216" y="30"/>
                  </a:lnTo>
                  <a:lnTo>
                    <a:pt x="216" y="24"/>
                  </a:lnTo>
                  <a:lnTo>
                    <a:pt x="210" y="18"/>
                  </a:lnTo>
                  <a:lnTo>
                    <a:pt x="186" y="18"/>
                  </a:lnTo>
                  <a:lnTo>
                    <a:pt x="180" y="24"/>
                  </a:lnTo>
                  <a:lnTo>
                    <a:pt x="168" y="24"/>
                  </a:lnTo>
                  <a:lnTo>
                    <a:pt x="162" y="12"/>
                  </a:lnTo>
                  <a:lnTo>
                    <a:pt x="156" y="6"/>
                  </a:lnTo>
                  <a:lnTo>
                    <a:pt x="144" y="12"/>
                  </a:lnTo>
                  <a:lnTo>
                    <a:pt x="144" y="0"/>
                  </a:lnTo>
                  <a:lnTo>
                    <a:pt x="90" y="0"/>
                  </a:lnTo>
                  <a:lnTo>
                    <a:pt x="90" y="12"/>
                  </a:lnTo>
                  <a:lnTo>
                    <a:pt x="18" y="12"/>
                  </a:lnTo>
                  <a:lnTo>
                    <a:pt x="18"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6" name="Gabon" descr="© INSCALE GmbH, 05.05.2010&#10;http://www.presentationload.com/">
              <a:extLst>
                <a:ext uri="{FF2B5EF4-FFF2-40B4-BE49-F238E27FC236}">
                  <a16:creationId xmlns:a16="http://schemas.microsoft.com/office/drawing/2014/main" id="{500E322A-B02B-57E0-161E-0ED56F883D21}"/>
                </a:ext>
              </a:extLst>
            </p:cNvPr>
            <p:cNvSpPr>
              <a:spLocks/>
            </p:cNvSpPr>
            <p:nvPr/>
          </p:nvSpPr>
          <p:spPr bwMode="gray">
            <a:xfrm>
              <a:off x="5891602" y="4292682"/>
              <a:ext cx="197316" cy="241574"/>
            </a:xfrm>
            <a:custGeom>
              <a:avLst/>
              <a:gdLst>
                <a:gd name="T0" fmla="*/ 2147483647 w 420"/>
                <a:gd name="T1" fmla="*/ 2147483647 h 510"/>
                <a:gd name="T2" fmla="*/ 2147483647 w 420"/>
                <a:gd name="T3" fmla="*/ 2147483647 h 510"/>
                <a:gd name="T4" fmla="*/ 2147483647 w 420"/>
                <a:gd name="T5" fmla="*/ 2147483647 h 510"/>
                <a:gd name="T6" fmla="*/ 2147483647 w 420"/>
                <a:gd name="T7" fmla="*/ 2147483647 h 510"/>
                <a:gd name="T8" fmla="*/ 2147483647 w 420"/>
                <a:gd name="T9" fmla="*/ 2147483647 h 510"/>
                <a:gd name="T10" fmla="*/ 2147483647 w 420"/>
                <a:gd name="T11" fmla="*/ 2147483647 h 510"/>
                <a:gd name="T12" fmla="*/ 2147483647 w 420"/>
                <a:gd name="T13" fmla="*/ 2147483647 h 510"/>
                <a:gd name="T14" fmla="*/ 2147483647 w 420"/>
                <a:gd name="T15" fmla="*/ 2147483647 h 510"/>
                <a:gd name="T16" fmla="*/ 2147483647 w 420"/>
                <a:gd name="T17" fmla="*/ 2147483647 h 510"/>
                <a:gd name="T18" fmla="*/ 2147483647 w 420"/>
                <a:gd name="T19" fmla="*/ 2147483647 h 510"/>
                <a:gd name="T20" fmla="*/ 2147483647 w 420"/>
                <a:gd name="T21" fmla="*/ 2147483647 h 510"/>
                <a:gd name="T22" fmla="*/ 2147483647 w 420"/>
                <a:gd name="T23" fmla="*/ 2147483647 h 510"/>
                <a:gd name="T24" fmla="*/ 2147483647 w 420"/>
                <a:gd name="T25" fmla="*/ 2147483647 h 510"/>
                <a:gd name="T26" fmla="*/ 2147483647 w 420"/>
                <a:gd name="T27" fmla="*/ 2147483647 h 510"/>
                <a:gd name="T28" fmla="*/ 2147483647 w 420"/>
                <a:gd name="T29" fmla="*/ 2147483647 h 510"/>
                <a:gd name="T30" fmla="*/ 2147483647 w 420"/>
                <a:gd name="T31" fmla="*/ 2147483647 h 510"/>
                <a:gd name="T32" fmla="*/ 2147483647 w 420"/>
                <a:gd name="T33" fmla="*/ 2147483647 h 510"/>
                <a:gd name="T34" fmla="*/ 2147483647 w 420"/>
                <a:gd name="T35" fmla="*/ 2147483647 h 510"/>
                <a:gd name="T36" fmla="*/ 2147483647 w 420"/>
                <a:gd name="T37" fmla="*/ 2147483647 h 510"/>
                <a:gd name="T38" fmla="*/ 2147483647 w 420"/>
                <a:gd name="T39" fmla="*/ 2147483647 h 510"/>
                <a:gd name="T40" fmla="*/ 2147483647 w 420"/>
                <a:gd name="T41" fmla="*/ 2147483647 h 510"/>
                <a:gd name="T42" fmla="*/ 2147483647 w 420"/>
                <a:gd name="T43" fmla="*/ 2147483647 h 510"/>
                <a:gd name="T44" fmla="*/ 2147483647 w 420"/>
                <a:gd name="T45" fmla="*/ 2147483647 h 510"/>
                <a:gd name="T46" fmla="*/ 2147483647 w 420"/>
                <a:gd name="T47" fmla="*/ 2147483647 h 510"/>
                <a:gd name="T48" fmla="*/ 2147483647 w 420"/>
                <a:gd name="T49" fmla="*/ 2147483647 h 510"/>
                <a:gd name="T50" fmla="*/ 2147483647 w 420"/>
                <a:gd name="T51" fmla="*/ 2147483647 h 510"/>
                <a:gd name="T52" fmla="*/ 2147483647 w 420"/>
                <a:gd name="T53" fmla="*/ 2147483647 h 510"/>
                <a:gd name="T54" fmla="*/ 2147483647 w 420"/>
                <a:gd name="T55" fmla="*/ 2147483647 h 510"/>
                <a:gd name="T56" fmla="*/ 2147483647 w 420"/>
                <a:gd name="T57" fmla="*/ 2147483647 h 510"/>
                <a:gd name="T58" fmla="*/ 2147483647 w 420"/>
                <a:gd name="T59" fmla="*/ 2147483647 h 510"/>
                <a:gd name="T60" fmla="*/ 2147483647 w 420"/>
                <a:gd name="T61" fmla="*/ 2147483647 h 510"/>
                <a:gd name="T62" fmla="*/ 2147483647 w 420"/>
                <a:gd name="T63" fmla="*/ 2147483647 h 510"/>
                <a:gd name="T64" fmla="*/ 2147483647 w 420"/>
                <a:gd name="T65" fmla="*/ 2147483647 h 510"/>
                <a:gd name="T66" fmla="*/ 2147483647 w 420"/>
                <a:gd name="T67" fmla="*/ 2147483647 h 510"/>
                <a:gd name="T68" fmla="*/ 2147483647 w 420"/>
                <a:gd name="T69" fmla="*/ 2147483647 h 510"/>
                <a:gd name="T70" fmla="*/ 2147483647 w 420"/>
                <a:gd name="T71" fmla="*/ 2147483647 h 510"/>
                <a:gd name="T72" fmla="*/ 2147483647 w 420"/>
                <a:gd name="T73" fmla="*/ 2147483647 h 510"/>
                <a:gd name="T74" fmla="*/ 2147483647 w 420"/>
                <a:gd name="T75" fmla="*/ 2147483647 h 510"/>
                <a:gd name="T76" fmla="*/ 2147483647 w 420"/>
                <a:gd name="T77" fmla="*/ 2147483647 h 510"/>
                <a:gd name="T78" fmla="*/ 2147483647 w 420"/>
                <a:gd name="T79" fmla="*/ 2147483647 h 510"/>
                <a:gd name="T80" fmla="*/ 2147483647 w 420"/>
                <a:gd name="T81" fmla="*/ 2147483647 h 510"/>
                <a:gd name="T82" fmla="*/ 2147483647 w 420"/>
                <a:gd name="T83" fmla="*/ 2147483647 h 510"/>
                <a:gd name="T84" fmla="*/ 2147483647 w 420"/>
                <a:gd name="T85" fmla="*/ 2147483647 h 510"/>
                <a:gd name="T86" fmla="*/ 2147483647 w 420"/>
                <a:gd name="T87" fmla="*/ 2147483647 h 510"/>
                <a:gd name="T88" fmla="*/ 2147483647 w 420"/>
                <a:gd name="T89" fmla="*/ 2147483647 h 510"/>
                <a:gd name="T90" fmla="*/ 2147483647 w 420"/>
                <a:gd name="T91" fmla="*/ 2147483647 h 510"/>
                <a:gd name="T92" fmla="*/ 2147483647 w 420"/>
                <a:gd name="T93" fmla="*/ 2147483647 h 510"/>
                <a:gd name="T94" fmla="*/ 2147483647 w 420"/>
                <a:gd name="T95" fmla="*/ 2147483647 h 510"/>
                <a:gd name="T96" fmla="*/ 2147483647 w 420"/>
                <a:gd name="T97" fmla="*/ 2147483647 h 510"/>
                <a:gd name="T98" fmla="*/ 2147483647 w 420"/>
                <a:gd name="T99" fmla="*/ 2147483647 h 510"/>
                <a:gd name="T100" fmla="*/ 2147483647 w 420"/>
                <a:gd name="T101" fmla="*/ 2147483647 h 510"/>
                <a:gd name="T102" fmla="*/ 2147483647 w 420"/>
                <a:gd name="T103" fmla="*/ 2147483647 h 510"/>
                <a:gd name="T104" fmla="*/ 2147483647 w 420"/>
                <a:gd name="T105" fmla="*/ 2147483647 h 510"/>
                <a:gd name="T106" fmla="*/ 2147483647 w 420"/>
                <a:gd name="T107" fmla="*/ 2147483647 h 510"/>
                <a:gd name="T108" fmla="*/ 2147483647 w 420"/>
                <a:gd name="T109" fmla="*/ 2147483647 h 510"/>
                <a:gd name="T110" fmla="*/ 2147483647 w 420"/>
                <a:gd name="T111" fmla="*/ 2147483647 h 51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0"/>
                <a:gd name="T169" fmla="*/ 0 h 510"/>
                <a:gd name="T170" fmla="*/ 420 w 420"/>
                <a:gd name="T171" fmla="*/ 510 h 51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0" h="510">
                  <a:moveTo>
                    <a:pt x="420" y="240"/>
                  </a:moveTo>
                  <a:lnTo>
                    <a:pt x="414" y="234"/>
                  </a:lnTo>
                  <a:lnTo>
                    <a:pt x="396" y="234"/>
                  </a:lnTo>
                  <a:lnTo>
                    <a:pt x="390" y="216"/>
                  </a:lnTo>
                  <a:lnTo>
                    <a:pt x="372" y="210"/>
                  </a:lnTo>
                  <a:lnTo>
                    <a:pt x="372" y="174"/>
                  </a:lnTo>
                  <a:lnTo>
                    <a:pt x="384" y="150"/>
                  </a:lnTo>
                  <a:lnTo>
                    <a:pt x="396" y="150"/>
                  </a:lnTo>
                  <a:lnTo>
                    <a:pt x="402" y="144"/>
                  </a:lnTo>
                  <a:lnTo>
                    <a:pt x="408" y="132"/>
                  </a:lnTo>
                  <a:lnTo>
                    <a:pt x="414" y="126"/>
                  </a:lnTo>
                  <a:lnTo>
                    <a:pt x="414" y="114"/>
                  </a:lnTo>
                  <a:lnTo>
                    <a:pt x="402" y="108"/>
                  </a:lnTo>
                  <a:lnTo>
                    <a:pt x="402" y="90"/>
                  </a:lnTo>
                  <a:lnTo>
                    <a:pt x="396" y="84"/>
                  </a:lnTo>
                  <a:lnTo>
                    <a:pt x="396" y="78"/>
                  </a:lnTo>
                  <a:lnTo>
                    <a:pt x="384" y="78"/>
                  </a:lnTo>
                  <a:lnTo>
                    <a:pt x="378" y="72"/>
                  </a:lnTo>
                  <a:lnTo>
                    <a:pt x="360" y="72"/>
                  </a:lnTo>
                  <a:lnTo>
                    <a:pt x="360" y="90"/>
                  </a:lnTo>
                  <a:lnTo>
                    <a:pt x="354" y="96"/>
                  </a:lnTo>
                  <a:lnTo>
                    <a:pt x="330" y="96"/>
                  </a:lnTo>
                  <a:lnTo>
                    <a:pt x="324" y="90"/>
                  </a:lnTo>
                  <a:lnTo>
                    <a:pt x="318" y="54"/>
                  </a:lnTo>
                  <a:lnTo>
                    <a:pt x="336" y="24"/>
                  </a:lnTo>
                  <a:lnTo>
                    <a:pt x="336" y="6"/>
                  </a:lnTo>
                  <a:lnTo>
                    <a:pt x="288" y="12"/>
                  </a:lnTo>
                  <a:lnTo>
                    <a:pt x="282" y="12"/>
                  </a:lnTo>
                  <a:lnTo>
                    <a:pt x="270" y="6"/>
                  </a:lnTo>
                  <a:lnTo>
                    <a:pt x="264" y="6"/>
                  </a:lnTo>
                  <a:lnTo>
                    <a:pt x="252" y="18"/>
                  </a:lnTo>
                  <a:lnTo>
                    <a:pt x="222" y="18"/>
                  </a:lnTo>
                  <a:lnTo>
                    <a:pt x="210" y="0"/>
                  </a:lnTo>
                  <a:lnTo>
                    <a:pt x="192" y="18"/>
                  </a:lnTo>
                  <a:lnTo>
                    <a:pt x="186" y="54"/>
                  </a:lnTo>
                  <a:lnTo>
                    <a:pt x="192" y="60"/>
                  </a:lnTo>
                  <a:lnTo>
                    <a:pt x="192" y="90"/>
                  </a:lnTo>
                  <a:lnTo>
                    <a:pt x="186" y="108"/>
                  </a:lnTo>
                  <a:lnTo>
                    <a:pt x="186" y="114"/>
                  </a:lnTo>
                  <a:lnTo>
                    <a:pt x="84" y="114"/>
                  </a:lnTo>
                  <a:lnTo>
                    <a:pt x="84" y="108"/>
                  </a:lnTo>
                  <a:lnTo>
                    <a:pt x="72" y="108"/>
                  </a:lnTo>
                  <a:lnTo>
                    <a:pt x="60" y="120"/>
                  </a:lnTo>
                  <a:lnTo>
                    <a:pt x="60" y="126"/>
                  </a:lnTo>
                  <a:lnTo>
                    <a:pt x="66" y="132"/>
                  </a:lnTo>
                  <a:lnTo>
                    <a:pt x="66" y="144"/>
                  </a:lnTo>
                  <a:lnTo>
                    <a:pt x="72" y="150"/>
                  </a:lnTo>
                  <a:lnTo>
                    <a:pt x="72" y="162"/>
                  </a:lnTo>
                  <a:lnTo>
                    <a:pt x="48" y="162"/>
                  </a:lnTo>
                  <a:lnTo>
                    <a:pt x="48" y="210"/>
                  </a:lnTo>
                  <a:lnTo>
                    <a:pt x="42" y="228"/>
                  </a:lnTo>
                  <a:lnTo>
                    <a:pt x="36" y="240"/>
                  </a:lnTo>
                  <a:lnTo>
                    <a:pt x="30" y="246"/>
                  </a:lnTo>
                  <a:lnTo>
                    <a:pt x="18" y="252"/>
                  </a:lnTo>
                  <a:lnTo>
                    <a:pt x="0" y="252"/>
                  </a:lnTo>
                  <a:lnTo>
                    <a:pt x="30" y="306"/>
                  </a:lnTo>
                  <a:lnTo>
                    <a:pt x="42" y="294"/>
                  </a:lnTo>
                  <a:lnTo>
                    <a:pt x="54" y="312"/>
                  </a:lnTo>
                  <a:lnTo>
                    <a:pt x="48" y="318"/>
                  </a:lnTo>
                  <a:lnTo>
                    <a:pt x="48" y="330"/>
                  </a:lnTo>
                  <a:lnTo>
                    <a:pt x="42" y="336"/>
                  </a:lnTo>
                  <a:lnTo>
                    <a:pt x="42" y="342"/>
                  </a:lnTo>
                  <a:lnTo>
                    <a:pt x="48" y="348"/>
                  </a:lnTo>
                  <a:lnTo>
                    <a:pt x="66" y="348"/>
                  </a:lnTo>
                  <a:lnTo>
                    <a:pt x="72" y="390"/>
                  </a:lnTo>
                  <a:lnTo>
                    <a:pt x="102" y="396"/>
                  </a:lnTo>
                  <a:lnTo>
                    <a:pt x="96" y="408"/>
                  </a:lnTo>
                  <a:lnTo>
                    <a:pt x="144" y="462"/>
                  </a:lnTo>
                  <a:lnTo>
                    <a:pt x="138" y="468"/>
                  </a:lnTo>
                  <a:lnTo>
                    <a:pt x="174" y="510"/>
                  </a:lnTo>
                  <a:lnTo>
                    <a:pt x="180" y="492"/>
                  </a:lnTo>
                  <a:lnTo>
                    <a:pt x="204" y="480"/>
                  </a:lnTo>
                  <a:lnTo>
                    <a:pt x="222" y="498"/>
                  </a:lnTo>
                  <a:lnTo>
                    <a:pt x="228" y="492"/>
                  </a:lnTo>
                  <a:lnTo>
                    <a:pt x="228" y="456"/>
                  </a:lnTo>
                  <a:lnTo>
                    <a:pt x="210" y="444"/>
                  </a:lnTo>
                  <a:lnTo>
                    <a:pt x="228" y="432"/>
                  </a:lnTo>
                  <a:lnTo>
                    <a:pt x="198" y="414"/>
                  </a:lnTo>
                  <a:lnTo>
                    <a:pt x="210" y="414"/>
                  </a:lnTo>
                  <a:lnTo>
                    <a:pt x="210" y="402"/>
                  </a:lnTo>
                  <a:lnTo>
                    <a:pt x="204" y="396"/>
                  </a:lnTo>
                  <a:lnTo>
                    <a:pt x="204" y="378"/>
                  </a:lnTo>
                  <a:lnTo>
                    <a:pt x="210" y="378"/>
                  </a:lnTo>
                  <a:lnTo>
                    <a:pt x="216" y="384"/>
                  </a:lnTo>
                  <a:lnTo>
                    <a:pt x="228" y="384"/>
                  </a:lnTo>
                  <a:lnTo>
                    <a:pt x="240" y="390"/>
                  </a:lnTo>
                  <a:lnTo>
                    <a:pt x="258" y="390"/>
                  </a:lnTo>
                  <a:lnTo>
                    <a:pt x="264" y="384"/>
                  </a:lnTo>
                  <a:lnTo>
                    <a:pt x="270" y="372"/>
                  </a:lnTo>
                  <a:lnTo>
                    <a:pt x="282" y="366"/>
                  </a:lnTo>
                  <a:lnTo>
                    <a:pt x="264" y="348"/>
                  </a:lnTo>
                  <a:lnTo>
                    <a:pt x="264" y="342"/>
                  </a:lnTo>
                  <a:lnTo>
                    <a:pt x="294" y="342"/>
                  </a:lnTo>
                  <a:lnTo>
                    <a:pt x="312" y="384"/>
                  </a:lnTo>
                  <a:lnTo>
                    <a:pt x="342" y="384"/>
                  </a:lnTo>
                  <a:lnTo>
                    <a:pt x="348" y="378"/>
                  </a:lnTo>
                  <a:lnTo>
                    <a:pt x="354" y="366"/>
                  </a:lnTo>
                  <a:lnTo>
                    <a:pt x="360" y="360"/>
                  </a:lnTo>
                  <a:lnTo>
                    <a:pt x="366" y="360"/>
                  </a:lnTo>
                  <a:lnTo>
                    <a:pt x="366" y="390"/>
                  </a:lnTo>
                  <a:lnTo>
                    <a:pt x="372" y="396"/>
                  </a:lnTo>
                  <a:lnTo>
                    <a:pt x="384" y="396"/>
                  </a:lnTo>
                  <a:lnTo>
                    <a:pt x="390" y="390"/>
                  </a:lnTo>
                  <a:lnTo>
                    <a:pt x="396" y="378"/>
                  </a:lnTo>
                  <a:lnTo>
                    <a:pt x="396" y="354"/>
                  </a:lnTo>
                  <a:lnTo>
                    <a:pt x="408" y="348"/>
                  </a:lnTo>
                  <a:lnTo>
                    <a:pt x="414" y="342"/>
                  </a:lnTo>
                  <a:lnTo>
                    <a:pt x="408" y="318"/>
                  </a:lnTo>
                  <a:lnTo>
                    <a:pt x="414" y="306"/>
                  </a:lnTo>
                  <a:lnTo>
                    <a:pt x="414" y="258"/>
                  </a:lnTo>
                  <a:lnTo>
                    <a:pt x="420" y="252"/>
                  </a:lnTo>
                  <a:lnTo>
                    <a:pt x="420" y="24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7" name="France" descr="© INSCALE GmbH, 05.05.2010&#10;http://www.presentationload.com/">
              <a:extLst>
                <a:ext uri="{FF2B5EF4-FFF2-40B4-BE49-F238E27FC236}">
                  <a16:creationId xmlns:a16="http://schemas.microsoft.com/office/drawing/2014/main" id="{C431B6E8-4B44-DFF8-F4AD-188E579579BA}"/>
                </a:ext>
              </a:extLst>
            </p:cNvPr>
            <p:cNvSpPr>
              <a:spLocks noEditPoints="1"/>
            </p:cNvSpPr>
            <p:nvPr/>
          </p:nvSpPr>
          <p:spPr bwMode="gray">
            <a:xfrm>
              <a:off x="5495126" y="2446765"/>
              <a:ext cx="429670" cy="370660"/>
            </a:xfrm>
            <a:custGeom>
              <a:avLst/>
              <a:gdLst>
                <a:gd name="T0" fmla="*/ 2147483647 w 230"/>
                <a:gd name="T1" fmla="*/ 2147483647 h 198"/>
                <a:gd name="T2" fmla="*/ 2147483647 w 230"/>
                <a:gd name="T3" fmla="*/ 2147483647 h 198"/>
                <a:gd name="T4" fmla="*/ 2147483647 w 230"/>
                <a:gd name="T5" fmla="*/ 2147483647 h 198"/>
                <a:gd name="T6" fmla="*/ 2147483647 w 230"/>
                <a:gd name="T7" fmla="*/ 2147483647 h 198"/>
                <a:gd name="T8" fmla="*/ 2147483647 w 230"/>
                <a:gd name="T9" fmla="*/ 2147483647 h 198"/>
                <a:gd name="T10" fmla="*/ 2147483647 w 230"/>
                <a:gd name="T11" fmla="*/ 2147483647 h 198"/>
                <a:gd name="T12" fmla="*/ 2147483647 w 230"/>
                <a:gd name="T13" fmla="*/ 2147483647 h 198"/>
                <a:gd name="T14" fmla="*/ 2147483647 w 230"/>
                <a:gd name="T15" fmla="*/ 2147483647 h 198"/>
                <a:gd name="T16" fmla="*/ 2147483647 w 230"/>
                <a:gd name="T17" fmla="*/ 2147483647 h 198"/>
                <a:gd name="T18" fmla="*/ 2147483647 w 230"/>
                <a:gd name="T19" fmla="*/ 2147483647 h 198"/>
                <a:gd name="T20" fmla="*/ 2147483647 w 230"/>
                <a:gd name="T21" fmla="*/ 2147483647 h 198"/>
                <a:gd name="T22" fmla="*/ 2147483647 w 230"/>
                <a:gd name="T23" fmla="*/ 2147483647 h 198"/>
                <a:gd name="T24" fmla="*/ 2147483647 w 230"/>
                <a:gd name="T25" fmla="*/ 2147483647 h 198"/>
                <a:gd name="T26" fmla="*/ 2147483647 w 230"/>
                <a:gd name="T27" fmla="*/ 2147483647 h 198"/>
                <a:gd name="T28" fmla="*/ 2147483647 w 230"/>
                <a:gd name="T29" fmla="*/ 2147483647 h 198"/>
                <a:gd name="T30" fmla="*/ 2147483647 w 230"/>
                <a:gd name="T31" fmla="*/ 2147483647 h 198"/>
                <a:gd name="T32" fmla="*/ 2147483647 w 230"/>
                <a:gd name="T33" fmla="*/ 2147483647 h 198"/>
                <a:gd name="T34" fmla="*/ 2147483647 w 230"/>
                <a:gd name="T35" fmla="*/ 2147483647 h 198"/>
                <a:gd name="T36" fmla="*/ 2147483647 w 230"/>
                <a:gd name="T37" fmla="*/ 2147483647 h 198"/>
                <a:gd name="T38" fmla="*/ 2147483647 w 230"/>
                <a:gd name="T39" fmla="*/ 2147483647 h 198"/>
                <a:gd name="T40" fmla="*/ 2147483647 w 230"/>
                <a:gd name="T41" fmla="*/ 2147483647 h 198"/>
                <a:gd name="T42" fmla="*/ 2147483647 w 230"/>
                <a:gd name="T43" fmla="*/ 2147483647 h 198"/>
                <a:gd name="T44" fmla="*/ 2147483647 w 230"/>
                <a:gd name="T45" fmla="*/ 2147483647 h 198"/>
                <a:gd name="T46" fmla="*/ 2147483647 w 230"/>
                <a:gd name="T47" fmla="*/ 2147483647 h 198"/>
                <a:gd name="T48" fmla="*/ 2147483647 w 230"/>
                <a:gd name="T49" fmla="*/ 2147483647 h 198"/>
                <a:gd name="T50" fmla="*/ 2147483647 w 230"/>
                <a:gd name="T51" fmla="*/ 2147483647 h 198"/>
                <a:gd name="T52" fmla="*/ 2147483647 w 230"/>
                <a:gd name="T53" fmla="*/ 2147483647 h 198"/>
                <a:gd name="T54" fmla="*/ 2147483647 w 230"/>
                <a:gd name="T55" fmla="*/ 2147483647 h 198"/>
                <a:gd name="T56" fmla="*/ 2147483647 w 230"/>
                <a:gd name="T57" fmla="*/ 2147483647 h 198"/>
                <a:gd name="T58" fmla="*/ 2147483647 w 230"/>
                <a:gd name="T59" fmla="*/ 2147483647 h 198"/>
                <a:gd name="T60" fmla="*/ 2147483647 w 230"/>
                <a:gd name="T61" fmla="*/ 2147483647 h 198"/>
                <a:gd name="T62" fmla="*/ 2147483647 w 230"/>
                <a:gd name="T63" fmla="*/ 2147483647 h 198"/>
                <a:gd name="T64" fmla="*/ 2147483647 w 230"/>
                <a:gd name="T65" fmla="*/ 2147483647 h 198"/>
                <a:gd name="T66" fmla="*/ 2147483647 w 230"/>
                <a:gd name="T67" fmla="*/ 2147483647 h 198"/>
                <a:gd name="T68" fmla="*/ 2147483647 w 230"/>
                <a:gd name="T69" fmla="*/ 2147483647 h 198"/>
                <a:gd name="T70" fmla="*/ 2147483647 w 230"/>
                <a:gd name="T71" fmla="*/ 2147483647 h 198"/>
                <a:gd name="T72" fmla="*/ 2147483647 w 230"/>
                <a:gd name="T73" fmla="*/ 2147483647 h 198"/>
                <a:gd name="T74" fmla="*/ 2147483647 w 230"/>
                <a:gd name="T75" fmla="*/ 2147483647 h 198"/>
                <a:gd name="T76" fmla="*/ 2147483647 w 230"/>
                <a:gd name="T77" fmla="*/ 2147483647 h 198"/>
                <a:gd name="T78" fmla="*/ 2147483647 w 230"/>
                <a:gd name="T79" fmla="*/ 2147483647 h 198"/>
                <a:gd name="T80" fmla="*/ 2147483647 w 230"/>
                <a:gd name="T81" fmla="*/ 2147483647 h 198"/>
                <a:gd name="T82" fmla="*/ 2147483647 w 230"/>
                <a:gd name="T83" fmla="*/ 2147483647 h 198"/>
                <a:gd name="T84" fmla="*/ 2147483647 w 230"/>
                <a:gd name="T85" fmla="*/ 2147483647 h 198"/>
                <a:gd name="T86" fmla="*/ 2147483647 w 230"/>
                <a:gd name="T87" fmla="*/ 2147483647 h 198"/>
                <a:gd name="T88" fmla="*/ 2147483647 w 230"/>
                <a:gd name="T89" fmla="*/ 2147483647 h 198"/>
                <a:gd name="T90" fmla="*/ 2147483647 w 230"/>
                <a:gd name="T91" fmla="*/ 2147483647 h 198"/>
                <a:gd name="T92" fmla="*/ 2147483647 w 230"/>
                <a:gd name="T93" fmla="*/ 2147483647 h 198"/>
                <a:gd name="T94" fmla="*/ 2147483647 w 230"/>
                <a:gd name="T95" fmla="*/ 2147483647 h 198"/>
                <a:gd name="T96" fmla="*/ 2147483647 w 230"/>
                <a:gd name="T97" fmla="*/ 2147483647 h 198"/>
                <a:gd name="T98" fmla="*/ 2147483647 w 230"/>
                <a:gd name="T99" fmla="*/ 2147483647 h 198"/>
                <a:gd name="T100" fmla="*/ 2147483647 w 230"/>
                <a:gd name="T101" fmla="*/ 2147483647 h 198"/>
                <a:gd name="T102" fmla="*/ 2147483647 w 230"/>
                <a:gd name="T103" fmla="*/ 2147483647 h 198"/>
                <a:gd name="T104" fmla="*/ 2147483647 w 230"/>
                <a:gd name="T105" fmla="*/ 2147483647 h 198"/>
                <a:gd name="T106" fmla="*/ 2147483647 w 230"/>
                <a:gd name="T107" fmla="*/ 2147483647 h 198"/>
                <a:gd name="T108" fmla="*/ 2147483647 w 230"/>
                <a:gd name="T109" fmla="*/ 2147483647 h 198"/>
                <a:gd name="T110" fmla="*/ 2147483647 w 230"/>
                <a:gd name="T111" fmla="*/ 2147483647 h 198"/>
                <a:gd name="T112" fmla="*/ 2147483647 w 230"/>
                <a:gd name="T113" fmla="*/ 2147483647 h 198"/>
                <a:gd name="T114" fmla="*/ 2147483647 w 230"/>
                <a:gd name="T115" fmla="*/ 2147483647 h 198"/>
                <a:gd name="T116" fmla="*/ 2147483647 w 230"/>
                <a:gd name="T117" fmla="*/ 2147483647 h 198"/>
                <a:gd name="T118" fmla="*/ 2147483647 w 230"/>
                <a:gd name="T119" fmla="*/ 2147483647 h 198"/>
                <a:gd name="T120" fmla="*/ 2147483647 w 230"/>
                <a:gd name="T121" fmla="*/ 2147483647 h 19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0"/>
                <a:gd name="T184" fmla="*/ 0 h 198"/>
                <a:gd name="T185" fmla="*/ 230 w 230"/>
                <a:gd name="T186" fmla="*/ 198 h 19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0" h="198">
                  <a:moveTo>
                    <a:pt x="230" y="172"/>
                  </a:moveTo>
                  <a:lnTo>
                    <a:pt x="230" y="172"/>
                  </a:lnTo>
                  <a:lnTo>
                    <a:pt x="230" y="166"/>
                  </a:lnTo>
                  <a:lnTo>
                    <a:pt x="228" y="166"/>
                  </a:lnTo>
                  <a:lnTo>
                    <a:pt x="224" y="168"/>
                  </a:lnTo>
                  <a:lnTo>
                    <a:pt x="224" y="170"/>
                  </a:lnTo>
                  <a:lnTo>
                    <a:pt x="220" y="172"/>
                  </a:lnTo>
                  <a:lnTo>
                    <a:pt x="218" y="174"/>
                  </a:lnTo>
                  <a:lnTo>
                    <a:pt x="216" y="178"/>
                  </a:lnTo>
                  <a:lnTo>
                    <a:pt x="216" y="182"/>
                  </a:lnTo>
                  <a:lnTo>
                    <a:pt x="218" y="186"/>
                  </a:lnTo>
                  <a:lnTo>
                    <a:pt x="218" y="190"/>
                  </a:lnTo>
                  <a:lnTo>
                    <a:pt x="218" y="192"/>
                  </a:lnTo>
                  <a:lnTo>
                    <a:pt x="218" y="194"/>
                  </a:lnTo>
                  <a:lnTo>
                    <a:pt x="222" y="196"/>
                  </a:lnTo>
                  <a:lnTo>
                    <a:pt x="224" y="198"/>
                  </a:lnTo>
                  <a:lnTo>
                    <a:pt x="230" y="192"/>
                  </a:lnTo>
                  <a:lnTo>
                    <a:pt x="230" y="186"/>
                  </a:lnTo>
                  <a:lnTo>
                    <a:pt x="228" y="186"/>
                  </a:lnTo>
                  <a:lnTo>
                    <a:pt x="230" y="184"/>
                  </a:lnTo>
                  <a:lnTo>
                    <a:pt x="230" y="172"/>
                  </a:lnTo>
                  <a:close/>
                  <a:moveTo>
                    <a:pt x="198" y="40"/>
                  </a:moveTo>
                  <a:lnTo>
                    <a:pt x="198" y="40"/>
                  </a:lnTo>
                  <a:lnTo>
                    <a:pt x="196" y="40"/>
                  </a:lnTo>
                  <a:lnTo>
                    <a:pt x="192" y="40"/>
                  </a:lnTo>
                  <a:lnTo>
                    <a:pt x="190" y="40"/>
                  </a:lnTo>
                  <a:lnTo>
                    <a:pt x="184" y="40"/>
                  </a:lnTo>
                  <a:lnTo>
                    <a:pt x="184" y="34"/>
                  </a:lnTo>
                  <a:lnTo>
                    <a:pt x="182" y="34"/>
                  </a:lnTo>
                  <a:lnTo>
                    <a:pt x="182" y="32"/>
                  </a:lnTo>
                  <a:lnTo>
                    <a:pt x="178" y="30"/>
                  </a:lnTo>
                  <a:lnTo>
                    <a:pt x="174" y="34"/>
                  </a:lnTo>
                  <a:lnTo>
                    <a:pt x="172" y="32"/>
                  </a:lnTo>
                  <a:lnTo>
                    <a:pt x="166" y="32"/>
                  </a:lnTo>
                  <a:lnTo>
                    <a:pt x="164" y="28"/>
                  </a:lnTo>
                  <a:lnTo>
                    <a:pt x="162" y="28"/>
                  </a:lnTo>
                  <a:lnTo>
                    <a:pt x="158" y="28"/>
                  </a:lnTo>
                  <a:lnTo>
                    <a:pt x="156" y="28"/>
                  </a:lnTo>
                  <a:lnTo>
                    <a:pt x="156" y="22"/>
                  </a:lnTo>
                  <a:lnTo>
                    <a:pt x="152" y="24"/>
                  </a:lnTo>
                  <a:lnTo>
                    <a:pt x="146" y="24"/>
                  </a:lnTo>
                  <a:lnTo>
                    <a:pt x="146" y="18"/>
                  </a:lnTo>
                  <a:lnTo>
                    <a:pt x="144" y="16"/>
                  </a:lnTo>
                  <a:lnTo>
                    <a:pt x="142" y="14"/>
                  </a:lnTo>
                  <a:lnTo>
                    <a:pt x="136" y="14"/>
                  </a:lnTo>
                  <a:lnTo>
                    <a:pt x="132" y="12"/>
                  </a:lnTo>
                  <a:lnTo>
                    <a:pt x="126" y="10"/>
                  </a:lnTo>
                  <a:lnTo>
                    <a:pt x="126" y="6"/>
                  </a:lnTo>
                  <a:lnTo>
                    <a:pt x="126" y="0"/>
                  </a:lnTo>
                  <a:lnTo>
                    <a:pt x="118" y="0"/>
                  </a:lnTo>
                  <a:lnTo>
                    <a:pt x="114" y="2"/>
                  </a:lnTo>
                  <a:lnTo>
                    <a:pt x="112" y="2"/>
                  </a:lnTo>
                  <a:lnTo>
                    <a:pt x="110" y="4"/>
                  </a:lnTo>
                  <a:lnTo>
                    <a:pt x="104" y="4"/>
                  </a:lnTo>
                  <a:lnTo>
                    <a:pt x="104" y="6"/>
                  </a:lnTo>
                  <a:lnTo>
                    <a:pt x="104" y="8"/>
                  </a:lnTo>
                  <a:lnTo>
                    <a:pt x="104" y="12"/>
                  </a:lnTo>
                  <a:lnTo>
                    <a:pt x="106" y="14"/>
                  </a:lnTo>
                  <a:lnTo>
                    <a:pt x="106" y="20"/>
                  </a:lnTo>
                  <a:lnTo>
                    <a:pt x="104" y="22"/>
                  </a:lnTo>
                  <a:lnTo>
                    <a:pt x="98" y="24"/>
                  </a:lnTo>
                  <a:lnTo>
                    <a:pt x="92" y="24"/>
                  </a:lnTo>
                  <a:lnTo>
                    <a:pt x="82" y="32"/>
                  </a:lnTo>
                  <a:lnTo>
                    <a:pt x="86" y="34"/>
                  </a:lnTo>
                  <a:lnTo>
                    <a:pt x="84" y="34"/>
                  </a:lnTo>
                  <a:lnTo>
                    <a:pt x="82" y="34"/>
                  </a:lnTo>
                  <a:lnTo>
                    <a:pt x="76" y="38"/>
                  </a:lnTo>
                  <a:lnTo>
                    <a:pt x="68" y="38"/>
                  </a:lnTo>
                  <a:lnTo>
                    <a:pt x="66" y="36"/>
                  </a:lnTo>
                  <a:lnTo>
                    <a:pt x="60" y="30"/>
                  </a:lnTo>
                  <a:lnTo>
                    <a:pt x="58" y="30"/>
                  </a:lnTo>
                  <a:lnTo>
                    <a:pt x="56" y="28"/>
                  </a:lnTo>
                  <a:lnTo>
                    <a:pt x="52" y="28"/>
                  </a:lnTo>
                  <a:lnTo>
                    <a:pt x="52" y="30"/>
                  </a:lnTo>
                  <a:lnTo>
                    <a:pt x="52" y="34"/>
                  </a:lnTo>
                  <a:lnTo>
                    <a:pt x="54" y="34"/>
                  </a:lnTo>
                  <a:lnTo>
                    <a:pt x="56" y="38"/>
                  </a:lnTo>
                  <a:lnTo>
                    <a:pt x="58" y="40"/>
                  </a:lnTo>
                  <a:lnTo>
                    <a:pt x="58" y="46"/>
                  </a:lnTo>
                  <a:lnTo>
                    <a:pt x="56" y="48"/>
                  </a:lnTo>
                  <a:lnTo>
                    <a:pt x="54" y="48"/>
                  </a:lnTo>
                  <a:lnTo>
                    <a:pt x="48" y="48"/>
                  </a:lnTo>
                  <a:lnTo>
                    <a:pt x="38" y="48"/>
                  </a:lnTo>
                  <a:lnTo>
                    <a:pt x="38" y="54"/>
                  </a:lnTo>
                  <a:lnTo>
                    <a:pt x="36" y="52"/>
                  </a:lnTo>
                  <a:lnTo>
                    <a:pt x="34" y="48"/>
                  </a:lnTo>
                  <a:lnTo>
                    <a:pt x="32" y="48"/>
                  </a:lnTo>
                  <a:lnTo>
                    <a:pt x="30" y="46"/>
                  </a:lnTo>
                  <a:lnTo>
                    <a:pt x="26" y="46"/>
                  </a:lnTo>
                  <a:lnTo>
                    <a:pt x="24" y="48"/>
                  </a:lnTo>
                  <a:lnTo>
                    <a:pt x="22" y="48"/>
                  </a:lnTo>
                  <a:lnTo>
                    <a:pt x="20" y="48"/>
                  </a:lnTo>
                  <a:lnTo>
                    <a:pt x="16" y="48"/>
                  </a:lnTo>
                  <a:lnTo>
                    <a:pt x="12" y="50"/>
                  </a:lnTo>
                  <a:lnTo>
                    <a:pt x="8" y="50"/>
                  </a:lnTo>
                  <a:lnTo>
                    <a:pt x="6" y="52"/>
                  </a:lnTo>
                  <a:lnTo>
                    <a:pt x="4" y="54"/>
                  </a:lnTo>
                  <a:lnTo>
                    <a:pt x="6" y="56"/>
                  </a:lnTo>
                  <a:lnTo>
                    <a:pt x="8" y="56"/>
                  </a:lnTo>
                  <a:lnTo>
                    <a:pt x="10" y="58"/>
                  </a:lnTo>
                  <a:lnTo>
                    <a:pt x="10" y="60"/>
                  </a:lnTo>
                  <a:lnTo>
                    <a:pt x="6" y="60"/>
                  </a:lnTo>
                  <a:lnTo>
                    <a:pt x="2" y="60"/>
                  </a:lnTo>
                  <a:lnTo>
                    <a:pt x="0" y="60"/>
                  </a:lnTo>
                  <a:lnTo>
                    <a:pt x="0" y="62"/>
                  </a:lnTo>
                  <a:lnTo>
                    <a:pt x="6" y="66"/>
                  </a:lnTo>
                  <a:lnTo>
                    <a:pt x="12" y="66"/>
                  </a:lnTo>
                  <a:lnTo>
                    <a:pt x="12" y="64"/>
                  </a:lnTo>
                  <a:lnTo>
                    <a:pt x="26" y="72"/>
                  </a:lnTo>
                  <a:lnTo>
                    <a:pt x="32" y="72"/>
                  </a:lnTo>
                  <a:lnTo>
                    <a:pt x="38" y="76"/>
                  </a:lnTo>
                  <a:lnTo>
                    <a:pt x="48" y="76"/>
                  </a:lnTo>
                  <a:lnTo>
                    <a:pt x="40" y="80"/>
                  </a:lnTo>
                  <a:lnTo>
                    <a:pt x="42" y="84"/>
                  </a:lnTo>
                  <a:lnTo>
                    <a:pt x="44" y="86"/>
                  </a:lnTo>
                  <a:lnTo>
                    <a:pt x="46" y="92"/>
                  </a:lnTo>
                  <a:lnTo>
                    <a:pt x="52" y="96"/>
                  </a:lnTo>
                  <a:lnTo>
                    <a:pt x="58" y="96"/>
                  </a:lnTo>
                  <a:lnTo>
                    <a:pt x="58" y="106"/>
                  </a:lnTo>
                  <a:lnTo>
                    <a:pt x="62" y="114"/>
                  </a:lnTo>
                  <a:lnTo>
                    <a:pt x="66" y="124"/>
                  </a:lnTo>
                  <a:lnTo>
                    <a:pt x="58" y="114"/>
                  </a:lnTo>
                  <a:lnTo>
                    <a:pt x="58" y="118"/>
                  </a:lnTo>
                  <a:lnTo>
                    <a:pt x="56" y="120"/>
                  </a:lnTo>
                  <a:lnTo>
                    <a:pt x="56" y="132"/>
                  </a:lnTo>
                  <a:lnTo>
                    <a:pt x="54" y="134"/>
                  </a:lnTo>
                  <a:lnTo>
                    <a:pt x="52" y="144"/>
                  </a:lnTo>
                  <a:lnTo>
                    <a:pt x="52" y="146"/>
                  </a:lnTo>
                  <a:lnTo>
                    <a:pt x="50" y="150"/>
                  </a:lnTo>
                  <a:lnTo>
                    <a:pt x="50" y="152"/>
                  </a:lnTo>
                  <a:lnTo>
                    <a:pt x="48" y="152"/>
                  </a:lnTo>
                  <a:lnTo>
                    <a:pt x="48" y="154"/>
                  </a:lnTo>
                  <a:lnTo>
                    <a:pt x="46" y="156"/>
                  </a:lnTo>
                  <a:lnTo>
                    <a:pt x="44" y="158"/>
                  </a:lnTo>
                  <a:lnTo>
                    <a:pt x="46" y="160"/>
                  </a:lnTo>
                  <a:lnTo>
                    <a:pt x="46" y="158"/>
                  </a:lnTo>
                  <a:lnTo>
                    <a:pt x="48" y="158"/>
                  </a:lnTo>
                  <a:lnTo>
                    <a:pt x="52" y="160"/>
                  </a:lnTo>
                  <a:lnTo>
                    <a:pt x="52" y="162"/>
                  </a:lnTo>
                  <a:lnTo>
                    <a:pt x="50" y="164"/>
                  </a:lnTo>
                  <a:lnTo>
                    <a:pt x="60" y="164"/>
                  </a:lnTo>
                  <a:lnTo>
                    <a:pt x="64" y="168"/>
                  </a:lnTo>
                  <a:lnTo>
                    <a:pt x="66" y="166"/>
                  </a:lnTo>
                  <a:lnTo>
                    <a:pt x="68" y="166"/>
                  </a:lnTo>
                  <a:lnTo>
                    <a:pt x="72" y="170"/>
                  </a:lnTo>
                  <a:lnTo>
                    <a:pt x="78" y="170"/>
                  </a:lnTo>
                  <a:lnTo>
                    <a:pt x="78" y="172"/>
                  </a:lnTo>
                  <a:lnTo>
                    <a:pt x="84" y="172"/>
                  </a:lnTo>
                  <a:lnTo>
                    <a:pt x="84" y="168"/>
                  </a:lnTo>
                  <a:lnTo>
                    <a:pt x="86" y="166"/>
                  </a:lnTo>
                  <a:lnTo>
                    <a:pt x="90" y="166"/>
                  </a:lnTo>
                  <a:lnTo>
                    <a:pt x="92" y="168"/>
                  </a:lnTo>
                  <a:lnTo>
                    <a:pt x="92" y="170"/>
                  </a:lnTo>
                  <a:lnTo>
                    <a:pt x="96" y="170"/>
                  </a:lnTo>
                  <a:lnTo>
                    <a:pt x="96" y="172"/>
                  </a:lnTo>
                  <a:lnTo>
                    <a:pt x="104" y="172"/>
                  </a:lnTo>
                  <a:lnTo>
                    <a:pt x="104" y="174"/>
                  </a:lnTo>
                  <a:lnTo>
                    <a:pt x="104" y="176"/>
                  </a:lnTo>
                  <a:lnTo>
                    <a:pt x="112" y="176"/>
                  </a:lnTo>
                  <a:lnTo>
                    <a:pt x="112" y="178"/>
                  </a:lnTo>
                  <a:lnTo>
                    <a:pt x="118" y="178"/>
                  </a:lnTo>
                  <a:lnTo>
                    <a:pt x="118" y="176"/>
                  </a:lnTo>
                  <a:lnTo>
                    <a:pt x="118" y="174"/>
                  </a:lnTo>
                  <a:lnTo>
                    <a:pt x="122" y="174"/>
                  </a:lnTo>
                  <a:lnTo>
                    <a:pt x="122" y="170"/>
                  </a:lnTo>
                  <a:lnTo>
                    <a:pt x="126" y="164"/>
                  </a:lnTo>
                  <a:lnTo>
                    <a:pt x="130" y="160"/>
                  </a:lnTo>
                  <a:lnTo>
                    <a:pt x="132" y="158"/>
                  </a:lnTo>
                  <a:lnTo>
                    <a:pt x="134" y="156"/>
                  </a:lnTo>
                  <a:lnTo>
                    <a:pt x="138" y="154"/>
                  </a:lnTo>
                  <a:lnTo>
                    <a:pt x="140" y="152"/>
                  </a:lnTo>
                  <a:lnTo>
                    <a:pt x="144" y="152"/>
                  </a:lnTo>
                  <a:lnTo>
                    <a:pt x="146" y="154"/>
                  </a:lnTo>
                  <a:lnTo>
                    <a:pt x="150" y="154"/>
                  </a:lnTo>
                  <a:lnTo>
                    <a:pt x="152" y="156"/>
                  </a:lnTo>
                  <a:lnTo>
                    <a:pt x="162" y="156"/>
                  </a:lnTo>
                  <a:lnTo>
                    <a:pt x="166" y="160"/>
                  </a:lnTo>
                  <a:lnTo>
                    <a:pt x="166" y="162"/>
                  </a:lnTo>
                  <a:lnTo>
                    <a:pt x="170" y="162"/>
                  </a:lnTo>
                  <a:lnTo>
                    <a:pt x="172" y="164"/>
                  </a:lnTo>
                  <a:lnTo>
                    <a:pt x="178" y="164"/>
                  </a:lnTo>
                  <a:lnTo>
                    <a:pt x="182" y="162"/>
                  </a:lnTo>
                  <a:lnTo>
                    <a:pt x="184" y="160"/>
                  </a:lnTo>
                  <a:lnTo>
                    <a:pt x="186" y="154"/>
                  </a:lnTo>
                  <a:lnTo>
                    <a:pt x="192" y="150"/>
                  </a:lnTo>
                  <a:lnTo>
                    <a:pt x="196" y="150"/>
                  </a:lnTo>
                  <a:lnTo>
                    <a:pt x="196" y="148"/>
                  </a:lnTo>
                  <a:lnTo>
                    <a:pt x="200" y="144"/>
                  </a:lnTo>
                  <a:lnTo>
                    <a:pt x="200" y="142"/>
                  </a:lnTo>
                  <a:lnTo>
                    <a:pt x="198" y="140"/>
                  </a:lnTo>
                  <a:lnTo>
                    <a:pt x="192" y="140"/>
                  </a:lnTo>
                  <a:lnTo>
                    <a:pt x="188" y="138"/>
                  </a:lnTo>
                  <a:lnTo>
                    <a:pt x="186" y="136"/>
                  </a:lnTo>
                  <a:lnTo>
                    <a:pt x="186" y="134"/>
                  </a:lnTo>
                  <a:lnTo>
                    <a:pt x="188" y="132"/>
                  </a:lnTo>
                  <a:lnTo>
                    <a:pt x="190" y="130"/>
                  </a:lnTo>
                  <a:lnTo>
                    <a:pt x="190" y="126"/>
                  </a:lnTo>
                  <a:lnTo>
                    <a:pt x="188" y="126"/>
                  </a:lnTo>
                  <a:lnTo>
                    <a:pt x="184" y="126"/>
                  </a:lnTo>
                  <a:lnTo>
                    <a:pt x="182" y="120"/>
                  </a:lnTo>
                  <a:lnTo>
                    <a:pt x="188" y="120"/>
                  </a:lnTo>
                  <a:lnTo>
                    <a:pt x="192" y="116"/>
                  </a:lnTo>
                  <a:lnTo>
                    <a:pt x="192" y="114"/>
                  </a:lnTo>
                  <a:lnTo>
                    <a:pt x="186" y="108"/>
                  </a:lnTo>
                  <a:lnTo>
                    <a:pt x="188" y="106"/>
                  </a:lnTo>
                  <a:lnTo>
                    <a:pt x="190" y="106"/>
                  </a:lnTo>
                  <a:lnTo>
                    <a:pt x="190" y="104"/>
                  </a:lnTo>
                  <a:lnTo>
                    <a:pt x="186" y="100"/>
                  </a:lnTo>
                  <a:lnTo>
                    <a:pt x="188" y="94"/>
                  </a:lnTo>
                  <a:lnTo>
                    <a:pt x="186" y="94"/>
                  </a:lnTo>
                  <a:lnTo>
                    <a:pt x="182" y="94"/>
                  </a:lnTo>
                  <a:lnTo>
                    <a:pt x="176" y="100"/>
                  </a:lnTo>
                  <a:lnTo>
                    <a:pt x="174" y="100"/>
                  </a:lnTo>
                  <a:lnTo>
                    <a:pt x="174" y="98"/>
                  </a:lnTo>
                  <a:lnTo>
                    <a:pt x="176" y="96"/>
                  </a:lnTo>
                  <a:lnTo>
                    <a:pt x="174" y="94"/>
                  </a:lnTo>
                  <a:lnTo>
                    <a:pt x="178" y="92"/>
                  </a:lnTo>
                  <a:lnTo>
                    <a:pt x="178" y="88"/>
                  </a:lnTo>
                  <a:lnTo>
                    <a:pt x="182" y="86"/>
                  </a:lnTo>
                  <a:lnTo>
                    <a:pt x="182" y="82"/>
                  </a:lnTo>
                  <a:lnTo>
                    <a:pt x="186" y="82"/>
                  </a:lnTo>
                  <a:lnTo>
                    <a:pt x="188" y="80"/>
                  </a:lnTo>
                  <a:lnTo>
                    <a:pt x="190" y="78"/>
                  </a:lnTo>
                  <a:lnTo>
                    <a:pt x="192" y="76"/>
                  </a:lnTo>
                  <a:lnTo>
                    <a:pt x="192" y="74"/>
                  </a:lnTo>
                  <a:lnTo>
                    <a:pt x="198" y="76"/>
                  </a:lnTo>
                  <a:lnTo>
                    <a:pt x="198" y="72"/>
                  </a:lnTo>
                  <a:lnTo>
                    <a:pt x="198" y="60"/>
                  </a:lnTo>
                  <a:lnTo>
                    <a:pt x="200" y="58"/>
                  </a:lnTo>
                  <a:lnTo>
                    <a:pt x="202" y="56"/>
                  </a:lnTo>
                  <a:lnTo>
                    <a:pt x="204" y="54"/>
                  </a:lnTo>
                  <a:lnTo>
                    <a:pt x="204" y="50"/>
                  </a:lnTo>
                  <a:lnTo>
                    <a:pt x="208" y="46"/>
                  </a:lnTo>
                  <a:lnTo>
                    <a:pt x="210" y="42"/>
                  </a:lnTo>
                  <a:lnTo>
                    <a:pt x="204" y="40"/>
                  </a:lnTo>
                  <a:lnTo>
                    <a:pt x="198" y="4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8" name="Finland" descr="© INSCALE GmbH, 05.05.2010&#10;http://www.presentationload.com/">
              <a:extLst>
                <a:ext uri="{FF2B5EF4-FFF2-40B4-BE49-F238E27FC236}">
                  <a16:creationId xmlns:a16="http://schemas.microsoft.com/office/drawing/2014/main" id="{83B5F108-8C96-4993-1385-04FB57E53C54}"/>
                </a:ext>
              </a:extLst>
            </p:cNvPr>
            <p:cNvSpPr>
              <a:spLocks/>
            </p:cNvSpPr>
            <p:nvPr/>
          </p:nvSpPr>
          <p:spPr bwMode="gray">
            <a:xfrm>
              <a:off x="6199561" y="1797653"/>
              <a:ext cx="296896" cy="337466"/>
            </a:xfrm>
            <a:custGeom>
              <a:avLst/>
              <a:gdLst>
                <a:gd name="T0" fmla="*/ 2147483647 w 630"/>
                <a:gd name="T1" fmla="*/ 2147483647 h 714"/>
                <a:gd name="T2" fmla="*/ 2147483647 w 630"/>
                <a:gd name="T3" fmla="*/ 2147483647 h 714"/>
                <a:gd name="T4" fmla="*/ 2147483647 w 630"/>
                <a:gd name="T5" fmla="*/ 2147483647 h 714"/>
                <a:gd name="T6" fmla="*/ 2147483647 w 630"/>
                <a:gd name="T7" fmla="*/ 2147483647 h 714"/>
                <a:gd name="T8" fmla="*/ 2147483647 w 630"/>
                <a:gd name="T9" fmla="*/ 2147483647 h 714"/>
                <a:gd name="T10" fmla="*/ 2147483647 w 630"/>
                <a:gd name="T11" fmla="*/ 2147483647 h 714"/>
                <a:gd name="T12" fmla="*/ 2147483647 w 630"/>
                <a:gd name="T13" fmla="*/ 2147483647 h 714"/>
                <a:gd name="T14" fmla="*/ 2147483647 w 630"/>
                <a:gd name="T15" fmla="*/ 2147483647 h 714"/>
                <a:gd name="T16" fmla="*/ 2147483647 w 630"/>
                <a:gd name="T17" fmla="*/ 2147483647 h 714"/>
                <a:gd name="T18" fmla="*/ 2147483647 w 630"/>
                <a:gd name="T19" fmla="*/ 2147483647 h 714"/>
                <a:gd name="T20" fmla="*/ 2147483647 w 630"/>
                <a:gd name="T21" fmla="*/ 2147483647 h 714"/>
                <a:gd name="T22" fmla="*/ 2147483647 w 630"/>
                <a:gd name="T23" fmla="*/ 2147483647 h 714"/>
                <a:gd name="T24" fmla="*/ 2147483647 w 630"/>
                <a:gd name="T25" fmla="*/ 2147483647 h 714"/>
                <a:gd name="T26" fmla="*/ 2147483647 w 630"/>
                <a:gd name="T27" fmla="*/ 2147483647 h 714"/>
                <a:gd name="T28" fmla="*/ 2147483647 w 630"/>
                <a:gd name="T29" fmla="*/ 2147483647 h 714"/>
                <a:gd name="T30" fmla="*/ 2147483647 w 630"/>
                <a:gd name="T31" fmla="*/ 2147483647 h 714"/>
                <a:gd name="T32" fmla="*/ 2147483647 w 630"/>
                <a:gd name="T33" fmla="*/ 2147483647 h 714"/>
                <a:gd name="T34" fmla="*/ 2147483647 w 630"/>
                <a:gd name="T35" fmla="*/ 2147483647 h 714"/>
                <a:gd name="T36" fmla="*/ 2147483647 w 630"/>
                <a:gd name="T37" fmla="*/ 2147483647 h 714"/>
                <a:gd name="T38" fmla="*/ 2147483647 w 630"/>
                <a:gd name="T39" fmla="*/ 2147483647 h 714"/>
                <a:gd name="T40" fmla="*/ 2147483647 w 630"/>
                <a:gd name="T41" fmla="*/ 2147483647 h 714"/>
                <a:gd name="T42" fmla="*/ 2147483647 w 630"/>
                <a:gd name="T43" fmla="*/ 2147483647 h 714"/>
                <a:gd name="T44" fmla="*/ 2147483647 w 630"/>
                <a:gd name="T45" fmla="*/ 2147483647 h 714"/>
                <a:gd name="T46" fmla="*/ 2147483647 w 630"/>
                <a:gd name="T47" fmla="*/ 2147483647 h 714"/>
                <a:gd name="T48" fmla="*/ 2147483647 w 630"/>
                <a:gd name="T49" fmla="*/ 2147483647 h 714"/>
                <a:gd name="T50" fmla="*/ 2147483647 w 630"/>
                <a:gd name="T51" fmla="*/ 2147483647 h 714"/>
                <a:gd name="T52" fmla="*/ 2147483647 w 630"/>
                <a:gd name="T53" fmla="*/ 2147483647 h 714"/>
                <a:gd name="T54" fmla="*/ 2147483647 w 630"/>
                <a:gd name="T55" fmla="*/ 2147483647 h 714"/>
                <a:gd name="T56" fmla="*/ 2147483647 w 630"/>
                <a:gd name="T57" fmla="*/ 2147483647 h 714"/>
                <a:gd name="T58" fmla="*/ 2147483647 w 630"/>
                <a:gd name="T59" fmla="*/ 2147483647 h 714"/>
                <a:gd name="T60" fmla="*/ 2147483647 w 630"/>
                <a:gd name="T61" fmla="*/ 2147483647 h 714"/>
                <a:gd name="T62" fmla="*/ 2147483647 w 630"/>
                <a:gd name="T63" fmla="*/ 2147483647 h 714"/>
                <a:gd name="T64" fmla="*/ 2147483647 w 630"/>
                <a:gd name="T65" fmla="*/ 2147483647 h 714"/>
                <a:gd name="T66" fmla="*/ 2147483647 w 630"/>
                <a:gd name="T67" fmla="*/ 2147483647 h 714"/>
                <a:gd name="T68" fmla="*/ 2147483647 w 630"/>
                <a:gd name="T69" fmla="*/ 2147483647 h 714"/>
                <a:gd name="T70" fmla="*/ 2147483647 w 630"/>
                <a:gd name="T71" fmla="*/ 2147483647 h 714"/>
                <a:gd name="T72" fmla="*/ 2147483647 w 630"/>
                <a:gd name="T73" fmla="*/ 2147483647 h 714"/>
                <a:gd name="T74" fmla="*/ 2147483647 w 630"/>
                <a:gd name="T75" fmla="*/ 2147483647 h 714"/>
                <a:gd name="T76" fmla="*/ 2147483647 w 630"/>
                <a:gd name="T77" fmla="*/ 2147483647 h 714"/>
                <a:gd name="T78" fmla="*/ 2147483647 w 630"/>
                <a:gd name="T79" fmla="*/ 2147483647 h 714"/>
                <a:gd name="T80" fmla="*/ 2147483647 w 630"/>
                <a:gd name="T81" fmla="*/ 2147483647 h 714"/>
                <a:gd name="T82" fmla="*/ 2147483647 w 630"/>
                <a:gd name="T83" fmla="*/ 2147483647 h 714"/>
                <a:gd name="T84" fmla="*/ 2147483647 w 630"/>
                <a:gd name="T85" fmla="*/ 2147483647 h 714"/>
                <a:gd name="T86" fmla="*/ 2147483647 w 630"/>
                <a:gd name="T87" fmla="*/ 2147483647 h 714"/>
                <a:gd name="T88" fmla="*/ 2147483647 w 630"/>
                <a:gd name="T89" fmla="*/ 2147483647 h 714"/>
                <a:gd name="T90" fmla="*/ 2147483647 w 630"/>
                <a:gd name="T91" fmla="*/ 2147483647 h 714"/>
                <a:gd name="T92" fmla="*/ 2147483647 w 630"/>
                <a:gd name="T93" fmla="*/ 2147483647 h 714"/>
                <a:gd name="T94" fmla="*/ 2147483647 w 630"/>
                <a:gd name="T95" fmla="*/ 2147483647 h 714"/>
                <a:gd name="T96" fmla="*/ 2147483647 w 630"/>
                <a:gd name="T97" fmla="*/ 2147483647 h 714"/>
                <a:gd name="T98" fmla="*/ 2147483647 w 630"/>
                <a:gd name="T99" fmla="*/ 2147483647 h 714"/>
                <a:gd name="T100" fmla="*/ 2147483647 w 630"/>
                <a:gd name="T101" fmla="*/ 2147483647 h 714"/>
                <a:gd name="T102" fmla="*/ 2147483647 w 630"/>
                <a:gd name="T103" fmla="*/ 2147483647 h 714"/>
                <a:gd name="T104" fmla="*/ 2147483647 w 630"/>
                <a:gd name="T105" fmla="*/ 2147483647 h 714"/>
                <a:gd name="T106" fmla="*/ 2147483647 w 630"/>
                <a:gd name="T107" fmla="*/ 0 h 714"/>
                <a:gd name="T108" fmla="*/ 2147483647 w 630"/>
                <a:gd name="T109" fmla="*/ 2147483647 h 714"/>
                <a:gd name="T110" fmla="*/ 2147483647 w 630"/>
                <a:gd name="T111" fmla="*/ 2147483647 h 714"/>
                <a:gd name="T112" fmla="*/ 2147483647 w 630"/>
                <a:gd name="T113" fmla="*/ 2147483647 h 714"/>
                <a:gd name="T114" fmla="*/ 2147483647 w 630"/>
                <a:gd name="T115" fmla="*/ 2147483647 h 714"/>
                <a:gd name="T116" fmla="*/ 2147483647 w 630"/>
                <a:gd name="T117" fmla="*/ 2147483647 h 71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30"/>
                <a:gd name="T178" fmla="*/ 0 h 714"/>
                <a:gd name="T179" fmla="*/ 630 w 630"/>
                <a:gd name="T180" fmla="*/ 714 h 71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30" h="714">
                  <a:moveTo>
                    <a:pt x="162" y="84"/>
                  </a:moveTo>
                  <a:lnTo>
                    <a:pt x="156" y="90"/>
                  </a:lnTo>
                  <a:lnTo>
                    <a:pt x="144" y="96"/>
                  </a:lnTo>
                  <a:lnTo>
                    <a:pt x="132" y="96"/>
                  </a:lnTo>
                  <a:lnTo>
                    <a:pt x="126" y="90"/>
                  </a:lnTo>
                  <a:lnTo>
                    <a:pt x="108" y="90"/>
                  </a:lnTo>
                  <a:lnTo>
                    <a:pt x="96" y="84"/>
                  </a:lnTo>
                  <a:lnTo>
                    <a:pt x="84" y="84"/>
                  </a:lnTo>
                  <a:lnTo>
                    <a:pt x="72" y="72"/>
                  </a:lnTo>
                  <a:lnTo>
                    <a:pt x="60" y="66"/>
                  </a:lnTo>
                  <a:lnTo>
                    <a:pt x="54" y="54"/>
                  </a:lnTo>
                  <a:lnTo>
                    <a:pt x="48" y="48"/>
                  </a:lnTo>
                  <a:lnTo>
                    <a:pt x="30" y="48"/>
                  </a:lnTo>
                  <a:lnTo>
                    <a:pt x="24" y="54"/>
                  </a:lnTo>
                  <a:lnTo>
                    <a:pt x="24" y="66"/>
                  </a:lnTo>
                  <a:lnTo>
                    <a:pt x="6" y="60"/>
                  </a:lnTo>
                  <a:lnTo>
                    <a:pt x="0" y="66"/>
                  </a:lnTo>
                  <a:lnTo>
                    <a:pt x="6" y="72"/>
                  </a:lnTo>
                  <a:lnTo>
                    <a:pt x="18" y="78"/>
                  </a:lnTo>
                  <a:lnTo>
                    <a:pt x="24" y="84"/>
                  </a:lnTo>
                  <a:lnTo>
                    <a:pt x="36" y="90"/>
                  </a:lnTo>
                  <a:lnTo>
                    <a:pt x="48" y="90"/>
                  </a:lnTo>
                  <a:lnTo>
                    <a:pt x="54" y="96"/>
                  </a:lnTo>
                  <a:lnTo>
                    <a:pt x="60" y="96"/>
                  </a:lnTo>
                  <a:lnTo>
                    <a:pt x="72" y="108"/>
                  </a:lnTo>
                  <a:lnTo>
                    <a:pt x="108" y="108"/>
                  </a:lnTo>
                  <a:lnTo>
                    <a:pt x="138" y="126"/>
                  </a:lnTo>
                  <a:lnTo>
                    <a:pt x="150" y="126"/>
                  </a:lnTo>
                  <a:lnTo>
                    <a:pt x="156" y="132"/>
                  </a:lnTo>
                  <a:lnTo>
                    <a:pt x="162" y="132"/>
                  </a:lnTo>
                  <a:lnTo>
                    <a:pt x="162" y="156"/>
                  </a:lnTo>
                  <a:lnTo>
                    <a:pt x="156" y="162"/>
                  </a:lnTo>
                  <a:lnTo>
                    <a:pt x="156" y="168"/>
                  </a:lnTo>
                  <a:lnTo>
                    <a:pt x="168" y="174"/>
                  </a:lnTo>
                  <a:lnTo>
                    <a:pt x="162" y="198"/>
                  </a:lnTo>
                  <a:lnTo>
                    <a:pt x="186" y="210"/>
                  </a:lnTo>
                  <a:lnTo>
                    <a:pt x="180" y="222"/>
                  </a:lnTo>
                  <a:lnTo>
                    <a:pt x="174" y="228"/>
                  </a:lnTo>
                  <a:lnTo>
                    <a:pt x="168" y="240"/>
                  </a:lnTo>
                  <a:lnTo>
                    <a:pt x="168" y="246"/>
                  </a:lnTo>
                  <a:lnTo>
                    <a:pt x="180" y="258"/>
                  </a:lnTo>
                  <a:lnTo>
                    <a:pt x="192" y="264"/>
                  </a:lnTo>
                  <a:lnTo>
                    <a:pt x="198" y="270"/>
                  </a:lnTo>
                  <a:lnTo>
                    <a:pt x="210" y="306"/>
                  </a:lnTo>
                  <a:lnTo>
                    <a:pt x="222" y="294"/>
                  </a:lnTo>
                  <a:lnTo>
                    <a:pt x="228" y="294"/>
                  </a:lnTo>
                  <a:lnTo>
                    <a:pt x="234" y="300"/>
                  </a:lnTo>
                  <a:lnTo>
                    <a:pt x="246" y="300"/>
                  </a:lnTo>
                  <a:lnTo>
                    <a:pt x="270" y="324"/>
                  </a:lnTo>
                  <a:lnTo>
                    <a:pt x="270" y="336"/>
                  </a:lnTo>
                  <a:lnTo>
                    <a:pt x="276" y="348"/>
                  </a:lnTo>
                  <a:lnTo>
                    <a:pt x="276" y="354"/>
                  </a:lnTo>
                  <a:lnTo>
                    <a:pt x="264" y="348"/>
                  </a:lnTo>
                  <a:lnTo>
                    <a:pt x="246" y="348"/>
                  </a:lnTo>
                  <a:lnTo>
                    <a:pt x="240" y="354"/>
                  </a:lnTo>
                  <a:lnTo>
                    <a:pt x="234" y="366"/>
                  </a:lnTo>
                  <a:lnTo>
                    <a:pt x="228" y="372"/>
                  </a:lnTo>
                  <a:lnTo>
                    <a:pt x="222" y="384"/>
                  </a:lnTo>
                  <a:lnTo>
                    <a:pt x="216" y="390"/>
                  </a:lnTo>
                  <a:lnTo>
                    <a:pt x="180" y="420"/>
                  </a:lnTo>
                  <a:lnTo>
                    <a:pt x="144" y="432"/>
                  </a:lnTo>
                  <a:lnTo>
                    <a:pt x="138" y="438"/>
                  </a:lnTo>
                  <a:lnTo>
                    <a:pt x="126" y="444"/>
                  </a:lnTo>
                  <a:lnTo>
                    <a:pt x="120" y="456"/>
                  </a:lnTo>
                  <a:lnTo>
                    <a:pt x="120" y="462"/>
                  </a:lnTo>
                  <a:lnTo>
                    <a:pt x="108" y="474"/>
                  </a:lnTo>
                  <a:lnTo>
                    <a:pt x="90" y="474"/>
                  </a:lnTo>
                  <a:lnTo>
                    <a:pt x="66" y="504"/>
                  </a:lnTo>
                  <a:lnTo>
                    <a:pt x="66" y="534"/>
                  </a:lnTo>
                  <a:lnTo>
                    <a:pt x="72" y="540"/>
                  </a:lnTo>
                  <a:lnTo>
                    <a:pt x="72" y="570"/>
                  </a:lnTo>
                  <a:lnTo>
                    <a:pt x="96" y="588"/>
                  </a:lnTo>
                  <a:lnTo>
                    <a:pt x="96" y="594"/>
                  </a:lnTo>
                  <a:lnTo>
                    <a:pt x="90" y="600"/>
                  </a:lnTo>
                  <a:lnTo>
                    <a:pt x="90" y="612"/>
                  </a:lnTo>
                  <a:lnTo>
                    <a:pt x="84" y="630"/>
                  </a:lnTo>
                  <a:lnTo>
                    <a:pt x="84" y="648"/>
                  </a:lnTo>
                  <a:lnTo>
                    <a:pt x="90" y="654"/>
                  </a:lnTo>
                  <a:lnTo>
                    <a:pt x="96" y="666"/>
                  </a:lnTo>
                  <a:lnTo>
                    <a:pt x="108" y="678"/>
                  </a:lnTo>
                  <a:lnTo>
                    <a:pt x="132" y="690"/>
                  </a:lnTo>
                  <a:lnTo>
                    <a:pt x="174" y="690"/>
                  </a:lnTo>
                  <a:lnTo>
                    <a:pt x="174" y="696"/>
                  </a:lnTo>
                  <a:lnTo>
                    <a:pt x="168" y="702"/>
                  </a:lnTo>
                  <a:lnTo>
                    <a:pt x="168" y="708"/>
                  </a:lnTo>
                  <a:lnTo>
                    <a:pt x="174" y="714"/>
                  </a:lnTo>
                  <a:lnTo>
                    <a:pt x="240" y="714"/>
                  </a:lnTo>
                  <a:lnTo>
                    <a:pt x="252" y="708"/>
                  </a:lnTo>
                  <a:lnTo>
                    <a:pt x="270" y="708"/>
                  </a:lnTo>
                  <a:lnTo>
                    <a:pt x="300" y="696"/>
                  </a:lnTo>
                  <a:lnTo>
                    <a:pt x="336" y="696"/>
                  </a:lnTo>
                  <a:lnTo>
                    <a:pt x="384" y="672"/>
                  </a:lnTo>
                  <a:lnTo>
                    <a:pt x="462" y="672"/>
                  </a:lnTo>
                  <a:lnTo>
                    <a:pt x="456" y="660"/>
                  </a:lnTo>
                  <a:lnTo>
                    <a:pt x="516" y="630"/>
                  </a:lnTo>
                  <a:lnTo>
                    <a:pt x="576" y="570"/>
                  </a:lnTo>
                  <a:lnTo>
                    <a:pt x="582" y="570"/>
                  </a:lnTo>
                  <a:lnTo>
                    <a:pt x="618" y="534"/>
                  </a:lnTo>
                  <a:lnTo>
                    <a:pt x="624" y="522"/>
                  </a:lnTo>
                  <a:lnTo>
                    <a:pt x="630" y="516"/>
                  </a:lnTo>
                  <a:lnTo>
                    <a:pt x="630" y="504"/>
                  </a:lnTo>
                  <a:lnTo>
                    <a:pt x="624" y="492"/>
                  </a:lnTo>
                  <a:lnTo>
                    <a:pt x="618" y="486"/>
                  </a:lnTo>
                  <a:lnTo>
                    <a:pt x="612" y="474"/>
                  </a:lnTo>
                  <a:lnTo>
                    <a:pt x="540" y="438"/>
                  </a:lnTo>
                  <a:lnTo>
                    <a:pt x="546" y="438"/>
                  </a:lnTo>
                  <a:lnTo>
                    <a:pt x="570" y="414"/>
                  </a:lnTo>
                  <a:lnTo>
                    <a:pt x="570" y="408"/>
                  </a:lnTo>
                  <a:lnTo>
                    <a:pt x="564" y="402"/>
                  </a:lnTo>
                  <a:lnTo>
                    <a:pt x="552" y="396"/>
                  </a:lnTo>
                  <a:lnTo>
                    <a:pt x="528" y="390"/>
                  </a:lnTo>
                  <a:lnTo>
                    <a:pt x="534" y="378"/>
                  </a:lnTo>
                  <a:lnTo>
                    <a:pt x="540" y="372"/>
                  </a:lnTo>
                  <a:lnTo>
                    <a:pt x="540" y="366"/>
                  </a:lnTo>
                  <a:lnTo>
                    <a:pt x="534" y="360"/>
                  </a:lnTo>
                  <a:lnTo>
                    <a:pt x="528" y="360"/>
                  </a:lnTo>
                  <a:lnTo>
                    <a:pt x="522" y="354"/>
                  </a:lnTo>
                  <a:lnTo>
                    <a:pt x="510" y="354"/>
                  </a:lnTo>
                  <a:lnTo>
                    <a:pt x="510" y="342"/>
                  </a:lnTo>
                  <a:lnTo>
                    <a:pt x="498" y="330"/>
                  </a:lnTo>
                  <a:lnTo>
                    <a:pt x="504" y="300"/>
                  </a:lnTo>
                  <a:lnTo>
                    <a:pt x="510" y="300"/>
                  </a:lnTo>
                  <a:lnTo>
                    <a:pt x="522" y="306"/>
                  </a:lnTo>
                  <a:lnTo>
                    <a:pt x="534" y="306"/>
                  </a:lnTo>
                  <a:lnTo>
                    <a:pt x="540" y="300"/>
                  </a:lnTo>
                  <a:lnTo>
                    <a:pt x="540" y="294"/>
                  </a:lnTo>
                  <a:lnTo>
                    <a:pt x="534" y="288"/>
                  </a:lnTo>
                  <a:lnTo>
                    <a:pt x="522" y="282"/>
                  </a:lnTo>
                  <a:lnTo>
                    <a:pt x="498" y="258"/>
                  </a:lnTo>
                  <a:lnTo>
                    <a:pt x="486" y="252"/>
                  </a:lnTo>
                  <a:lnTo>
                    <a:pt x="480" y="240"/>
                  </a:lnTo>
                  <a:lnTo>
                    <a:pt x="468" y="234"/>
                  </a:lnTo>
                  <a:lnTo>
                    <a:pt x="450" y="216"/>
                  </a:lnTo>
                  <a:lnTo>
                    <a:pt x="456" y="210"/>
                  </a:lnTo>
                  <a:lnTo>
                    <a:pt x="468" y="204"/>
                  </a:lnTo>
                  <a:lnTo>
                    <a:pt x="474" y="204"/>
                  </a:lnTo>
                  <a:lnTo>
                    <a:pt x="474" y="192"/>
                  </a:lnTo>
                  <a:lnTo>
                    <a:pt x="480" y="192"/>
                  </a:lnTo>
                  <a:lnTo>
                    <a:pt x="492" y="186"/>
                  </a:lnTo>
                  <a:lnTo>
                    <a:pt x="498" y="186"/>
                  </a:lnTo>
                  <a:lnTo>
                    <a:pt x="498" y="174"/>
                  </a:lnTo>
                  <a:lnTo>
                    <a:pt x="450" y="126"/>
                  </a:lnTo>
                  <a:lnTo>
                    <a:pt x="432" y="126"/>
                  </a:lnTo>
                  <a:lnTo>
                    <a:pt x="426" y="132"/>
                  </a:lnTo>
                  <a:lnTo>
                    <a:pt x="420" y="132"/>
                  </a:lnTo>
                  <a:lnTo>
                    <a:pt x="414" y="126"/>
                  </a:lnTo>
                  <a:lnTo>
                    <a:pt x="414" y="120"/>
                  </a:lnTo>
                  <a:lnTo>
                    <a:pt x="408" y="108"/>
                  </a:lnTo>
                  <a:lnTo>
                    <a:pt x="408" y="96"/>
                  </a:lnTo>
                  <a:lnTo>
                    <a:pt x="426" y="96"/>
                  </a:lnTo>
                  <a:lnTo>
                    <a:pt x="426" y="90"/>
                  </a:lnTo>
                  <a:lnTo>
                    <a:pt x="414" y="78"/>
                  </a:lnTo>
                  <a:lnTo>
                    <a:pt x="420" y="54"/>
                  </a:lnTo>
                  <a:lnTo>
                    <a:pt x="426" y="54"/>
                  </a:lnTo>
                  <a:lnTo>
                    <a:pt x="426" y="60"/>
                  </a:lnTo>
                  <a:lnTo>
                    <a:pt x="432" y="60"/>
                  </a:lnTo>
                  <a:lnTo>
                    <a:pt x="432" y="42"/>
                  </a:lnTo>
                  <a:lnTo>
                    <a:pt x="426" y="30"/>
                  </a:lnTo>
                  <a:lnTo>
                    <a:pt x="414" y="18"/>
                  </a:lnTo>
                  <a:lnTo>
                    <a:pt x="408" y="18"/>
                  </a:lnTo>
                  <a:lnTo>
                    <a:pt x="372" y="12"/>
                  </a:lnTo>
                  <a:lnTo>
                    <a:pt x="372" y="0"/>
                  </a:lnTo>
                  <a:lnTo>
                    <a:pt x="336" y="0"/>
                  </a:lnTo>
                  <a:lnTo>
                    <a:pt x="324" y="6"/>
                  </a:lnTo>
                  <a:lnTo>
                    <a:pt x="294" y="6"/>
                  </a:lnTo>
                  <a:lnTo>
                    <a:pt x="282" y="12"/>
                  </a:lnTo>
                  <a:lnTo>
                    <a:pt x="276" y="12"/>
                  </a:lnTo>
                  <a:lnTo>
                    <a:pt x="264" y="18"/>
                  </a:lnTo>
                  <a:lnTo>
                    <a:pt x="264" y="30"/>
                  </a:lnTo>
                  <a:lnTo>
                    <a:pt x="258" y="36"/>
                  </a:lnTo>
                  <a:lnTo>
                    <a:pt x="258" y="72"/>
                  </a:lnTo>
                  <a:lnTo>
                    <a:pt x="234" y="72"/>
                  </a:lnTo>
                  <a:lnTo>
                    <a:pt x="234" y="78"/>
                  </a:lnTo>
                  <a:lnTo>
                    <a:pt x="228" y="84"/>
                  </a:lnTo>
                  <a:lnTo>
                    <a:pt x="228" y="96"/>
                  </a:lnTo>
                  <a:lnTo>
                    <a:pt x="210" y="96"/>
                  </a:lnTo>
                  <a:lnTo>
                    <a:pt x="204" y="90"/>
                  </a:lnTo>
                  <a:lnTo>
                    <a:pt x="192" y="84"/>
                  </a:lnTo>
                  <a:lnTo>
                    <a:pt x="162" y="8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9" name="Ethiopia" descr="© INSCALE GmbH, 05.05.2010&#10;http://www.presentationload.com/">
              <a:extLst>
                <a:ext uri="{FF2B5EF4-FFF2-40B4-BE49-F238E27FC236}">
                  <a16:creationId xmlns:a16="http://schemas.microsoft.com/office/drawing/2014/main" id="{5A17D3B5-B984-07F5-FB21-172F78C3A719}"/>
                </a:ext>
              </a:extLst>
            </p:cNvPr>
            <p:cNvSpPr>
              <a:spLocks/>
            </p:cNvSpPr>
            <p:nvPr/>
          </p:nvSpPr>
          <p:spPr bwMode="gray">
            <a:xfrm>
              <a:off x="6708525" y="3818756"/>
              <a:ext cx="497900" cy="435201"/>
            </a:xfrm>
            <a:custGeom>
              <a:avLst/>
              <a:gdLst>
                <a:gd name="T0" fmla="*/ 2147483647 w 1056"/>
                <a:gd name="T1" fmla="*/ 2147483647 h 924"/>
                <a:gd name="T2" fmla="*/ 2147483647 w 1056"/>
                <a:gd name="T3" fmla="*/ 2147483647 h 924"/>
                <a:gd name="T4" fmla="*/ 2147483647 w 1056"/>
                <a:gd name="T5" fmla="*/ 2147483647 h 924"/>
                <a:gd name="T6" fmla="*/ 2147483647 w 1056"/>
                <a:gd name="T7" fmla="*/ 2147483647 h 924"/>
                <a:gd name="T8" fmla="*/ 2147483647 w 1056"/>
                <a:gd name="T9" fmla="*/ 2147483647 h 924"/>
                <a:gd name="T10" fmla="*/ 2147483647 w 1056"/>
                <a:gd name="T11" fmla="*/ 2147483647 h 924"/>
                <a:gd name="T12" fmla="*/ 2147483647 w 1056"/>
                <a:gd name="T13" fmla="*/ 2147483647 h 924"/>
                <a:gd name="T14" fmla="*/ 2147483647 w 1056"/>
                <a:gd name="T15" fmla="*/ 2147483647 h 924"/>
                <a:gd name="T16" fmla="*/ 2147483647 w 1056"/>
                <a:gd name="T17" fmla="*/ 2147483647 h 924"/>
                <a:gd name="T18" fmla="*/ 2147483647 w 1056"/>
                <a:gd name="T19" fmla="*/ 2147483647 h 924"/>
                <a:gd name="T20" fmla="*/ 2147483647 w 1056"/>
                <a:gd name="T21" fmla="*/ 2147483647 h 924"/>
                <a:gd name="T22" fmla="*/ 2147483647 w 1056"/>
                <a:gd name="T23" fmla="*/ 2147483647 h 924"/>
                <a:gd name="T24" fmla="*/ 2147483647 w 1056"/>
                <a:gd name="T25" fmla="*/ 2147483647 h 924"/>
                <a:gd name="T26" fmla="*/ 2147483647 w 1056"/>
                <a:gd name="T27" fmla="*/ 2147483647 h 924"/>
                <a:gd name="T28" fmla="*/ 2147483647 w 1056"/>
                <a:gd name="T29" fmla="*/ 2147483647 h 924"/>
                <a:gd name="T30" fmla="*/ 2147483647 w 1056"/>
                <a:gd name="T31" fmla="*/ 2147483647 h 924"/>
                <a:gd name="T32" fmla="*/ 2147483647 w 1056"/>
                <a:gd name="T33" fmla="*/ 2147483647 h 924"/>
                <a:gd name="T34" fmla="*/ 2147483647 w 1056"/>
                <a:gd name="T35" fmla="*/ 2147483647 h 924"/>
                <a:gd name="T36" fmla="*/ 2147483647 w 1056"/>
                <a:gd name="T37" fmla="*/ 2147483647 h 924"/>
                <a:gd name="T38" fmla="*/ 2147483647 w 1056"/>
                <a:gd name="T39" fmla="*/ 2147483647 h 924"/>
                <a:gd name="T40" fmla="*/ 2147483647 w 1056"/>
                <a:gd name="T41" fmla="*/ 2147483647 h 924"/>
                <a:gd name="T42" fmla="*/ 2147483647 w 1056"/>
                <a:gd name="T43" fmla="*/ 2147483647 h 924"/>
                <a:gd name="T44" fmla="*/ 2147483647 w 1056"/>
                <a:gd name="T45" fmla="*/ 2147483647 h 924"/>
                <a:gd name="T46" fmla="*/ 2147483647 w 1056"/>
                <a:gd name="T47" fmla="*/ 2147483647 h 924"/>
                <a:gd name="T48" fmla="*/ 2147483647 w 1056"/>
                <a:gd name="T49" fmla="*/ 2147483647 h 924"/>
                <a:gd name="T50" fmla="*/ 2147483647 w 1056"/>
                <a:gd name="T51" fmla="*/ 2147483647 h 924"/>
                <a:gd name="T52" fmla="*/ 2147483647 w 1056"/>
                <a:gd name="T53" fmla="*/ 2147483647 h 924"/>
                <a:gd name="T54" fmla="*/ 2147483647 w 1056"/>
                <a:gd name="T55" fmla="*/ 2147483647 h 924"/>
                <a:gd name="T56" fmla="*/ 2147483647 w 1056"/>
                <a:gd name="T57" fmla="*/ 2147483647 h 924"/>
                <a:gd name="T58" fmla="*/ 2147483647 w 1056"/>
                <a:gd name="T59" fmla="*/ 2147483647 h 924"/>
                <a:gd name="T60" fmla="*/ 2147483647 w 1056"/>
                <a:gd name="T61" fmla="*/ 2147483647 h 924"/>
                <a:gd name="T62" fmla="*/ 2147483647 w 1056"/>
                <a:gd name="T63" fmla="*/ 2147483647 h 924"/>
                <a:gd name="T64" fmla="*/ 2147483647 w 1056"/>
                <a:gd name="T65" fmla="*/ 2147483647 h 924"/>
                <a:gd name="T66" fmla="*/ 2147483647 w 1056"/>
                <a:gd name="T67" fmla="*/ 2147483647 h 924"/>
                <a:gd name="T68" fmla="*/ 2147483647 w 1056"/>
                <a:gd name="T69" fmla="*/ 2147483647 h 924"/>
                <a:gd name="T70" fmla="*/ 2147483647 w 1056"/>
                <a:gd name="T71" fmla="*/ 2147483647 h 924"/>
                <a:gd name="T72" fmla="*/ 2147483647 w 1056"/>
                <a:gd name="T73" fmla="*/ 0 h 924"/>
                <a:gd name="T74" fmla="*/ 2147483647 w 1056"/>
                <a:gd name="T75" fmla="*/ 2147483647 h 924"/>
                <a:gd name="T76" fmla="*/ 2147483647 w 1056"/>
                <a:gd name="T77" fmla="*/ 2147483647 h 924"/>
                <a:gd name="T78" fmla="*/ 2147483647 w 1056"/>
                <a:gd name="T79" fmla="*/ 2147483647 h 924"/>
                <a:gd name="T80" fmla="*/ 2147483647 w 1056"/>
                <a:gd name="T81" fmla="*/ 2147483647 h 924"/>
                <a:gd name="T82" fmla="*/ 2147483647 w 1056"/>
                <a:gd name="T83" fmla="*/ 2147483647 h 924"/>
                <a:gd name="T84" fmla="*/ 2147483647 w 1056"/>
                <a:gd name="T85" fmla="*/ 2147483647 h 924"/>
                <a:gd name="T86" fmla="*/ 2147483647 w 1056"/>
                <a:gd name="T87" fmla="*/ 2147483647 h 924"/>
                <a:gd name="T88" fmla="*/ 2147483647 w 1056"/>
                <a:gd name="T89" fmla="*/ 2147483647 h 924"/>
                <a:gd name="T90" fmla="*/ 2147483647 w 1056"/>
                <a:gd name="T91" fmla="*/ 2147483647 h 924"/>
                <a:gd name="T92" fmla="*/ 2147483647 w 1056"/>
                <a:gd name="T93" fmla="*/ 2147483647 h 924"/>
                <a:gd name="T94" fmla="*/ 2147483647 w 1056"/>
                <a:gd name="T95" fmla="*/ 2147483647 h 924"/>
                <a:gd name="T96" fmla="*/ 2147483647 w 1056"/>
                <a:gd name="T97" fmla="*/ 2147483647 h 924"/>
                <a:gd name="T98" fmla="*/ 2147483647 w 1056"/>
                <a:gd name="T99" fmla="*/ 2147483647 h 924"/>
                <a:gd name="T100" fmla="*/ 2147483647 w 1056"/>
                <a:gd name="T101" fmla="*/ 2147483647 h 924"/>
                <a:gd name="T102" fmla="*/ 2147483647 w 1056"/>
                <a:gd name="T103" fmla="*/ 2147483647 h 924"/>
                <a:gd name="T104" fmla="*/ 2147483647 w 1056"/>
                <a:gd name="T105" fmla="*/ 2147483647 h 924"/>
                <a:gd name="T106" fmla="*/ 2147483647 w 1056"/>
                <a:gd name="T107" fmla="*/ 2147483647 h 924"/>
                <a:gd name="T108" fmla="*/ 2147483647 w 1056"/>
                <a:gd name="T109" fmla="*/ 2147483647 h 924"/>
                <a:gd name="T110" fmla="*/ 2147483647 w 1056"/>
                <a:gd name="T111" fmla="*/ 2147483647 h 924"/>
                <a:gd name="T112" fmla="*/ 2147483647 w 1056"/>
                <a:gd name="T113" fmla="*/ 2147483647 h 924"/>
                <a:gd name="T114" fmla="*/ 2147483647 w 1056"/>
                <a:gd name="T115" fmla="*/ 2147483647 h 924"/>
                <a:gd name="T116" fmla="*/ 2147483647 w 1056"/>
                <a:gd name="T117" fmla="*/ 2147483647 h 9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56"/>
                <a:gd name="T178" fmla="*/ 0 h 924"/>
                <a:gd name="T179" fmla="*/ 1056 w 1056"/>
                <a:gd name="T180" fmla="*/ 924 h 9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56" h="924">
                  <a:moveTo>
                    <a:pt x="84" y="642"/>
                  </a:moveTo>
                  <a:lnTo>
                    <a:pt x="108" y="642"/>
                  </a:lnTo>
                  <a:lnTo>
                    <a:pt x="114" y="666"/>
                  </a:lnTo>
                  <a:lnTo>
                    <a:pt x="126" y="666"/>
                  </a:lnTo>
                  <a:lnTo>
                    <a:pt x="126" y="702"/>
                  </a:lnTo>
                  <a:lnTo>
                    <a:pt x="138" y="708"/>
                  </a:lnTo>
                  <a:lnTo>
                    <a:pt x="138" y="726"/>
                  </a:lnTo>
                  <a:lnTo>
                    <a:pt x="156" y="762"/>
                  </a:lnTo>
                  <a:lnTo>
                    <a:pt x="168" y="768"/>
                  </a:lnTo>
                  <a:lnTo>
                    <a:pt x="186" y="768"/>
                  </a:lnTo>
                  <a:lnTo>
                    <a:pt x="192" y="774"/>
                  </a:lnTo>
                  <a:lnTo>
                    <a:pt x="198" y="786"/>
                  </a:lnTo>
                  <a:lnTo>
                    <a:pt x="198" y="804"/>
                  </a:lnTo>
                  <a:lnTo>
                    <a:pt x="210" y="840"/>
                  </a:lnTo>
                  <a:lnTo>
                    <a:pt x="282" y="846"/>
                  </a:lnTo>
                  <a:lnTo>
                    <a:pt x="360" y="906"/>
                  </a:lnTo>
                  <a:lnTo>
                    <a:pt x="390" y="906"/>
                  </a:lnTo>
                  <a:lnTo>
                    <a:pt x="402" y="912"/>
                  </a:lnTo>
                  <a:lnTo>
                    <a:pt x="432" y="912"/>
                  </a:lnTo>
                  <a:lnTo>
                    <a:pt x="444" y="918"/>
                  </a:lnTo>
                  <a:lnTo>
                    <a:pt x="450" y="918"/>
                  </a:lnTo>
                  <a:lnTo>
                    <a:pt x="462" y="924"/>
                  </a:lnTo>
                  <a:lnTo>
                    <a:pt x="486" y="906"/>
                  </a:lnTo>
                  <a:lnTo>
                    <a:pt x="486" y="894"/>
                  </a:lnTo>
                  <a:lnTo>
                    <a:pt x="498" y="882"/>
                  </a:lnTo>
                  <a:lnTo>
                    <a:pt x="510" y="882"/>
                  </a:lnTo>
                  <a:lnTo>
                    <a:pt x="522" y="876"/>
                  </a:lnTo>
                  <a:lnTo>
                    <a:pt x="528" y="870"/>
                  </a:lnTo>
                  <a:lnTo>
                    <a:pt x="534" y="870"/>
                  </a:lnTo>
                  <a:lnTo>
                    <a:pt x="552" y="852"/>
                  </a:lnTo>
                  <a:lnTo>
                    <a:pt x="576" y="882"/>
                  </a:lnTo>
                  <a:lnTo>
                    <a:pt x="606" y="882"/>
                  </a:lnTo>
                  <a:lnTo>
                    <a:pt x="612" y="876"/>
                  </a:lnTo>
                  <a:lnTo>
                    <a:pt x="636" y="882"/>
                  </a:lnTo>
                  <a:lnTo>
                    <a:pt x="636" y="876"/>
                  </a:lnTo>
                  <a:lnTo>
                    <a:pt x="648" y="864"/>
                  </a:lnTo>
                  <a:lnTo>
                    <a:pt x="660" y="864"/>
                  </a:lnTo>
                  <a:lnTo>
                    <a:pt x="672" y="858"/>
                  </a:lnTo>
                  <a:lnTo>
                    <a:pt x="696" y="858"/>
                  </a:lnTo>
                  <a:lnTo>
                    <a:pt x="714" y="840"/>
                  </a:lnTo>
                  <a:lnTo>
                    <a:pt x="714" y="828"/>
                  </a:lnTo>
                  <a:lnTo>
                    <a:pt x="726" y="822"/>
                  </a:lnTo>
                  <a:lnTo>
                    <a:pt x="732" y="816"/>
                  </a:lnTo>
                  <a:lnTo>
                    <a:pt x="744" y="810"/>
                  </a:lnTo>
                  <a:lnTo>
                    <a:pt x="756" y="810"/>
                  </a:lnTo>
                  <a:lnTo>
                    <a:pt x="762" y="804"/>
                  </a:lnTo>
                  <a:lnTo>
                    <a:pt x="846" y="804"/>
                  </a:lnTo>
                  <a:lnTo>
                    <a:pt x="1056" y="558"/>
                  </a:lnTo>
                  <a:lnTo>
                    <a:pt x="984" y="564"/>
                  </a:lnTo>
                  <a:lnTo>
                    <a:pt x="948" y="546"/>
                  </a:lnTo>
                  <a:lnTo>
                    <a:pt x="936" y="534"/>
                  </a:lnTo>
                  <a:lnTo>
                    <a:pt x="918" y="528"/>
                  </a:lnTo>
                  <a:lnTo>
                    <a:pt x="906" y="522"/>
                  </a:lnTo>
                  <a:lnTo>
                    <a:pt x="882" y="516"/>
                  </a:lnTo>
                  <a:lnTo>
                    <a:pt x="810" y="492"/>
                  </a:lnTo>
                  <a:lnTo>
                    <a:pt x="774" y="474"/>
                  </a:lnTo>
                  <a:lnTo>
                    <a:pt x="768" y="462"/>
                  </a:lnTo>
                  <a:lnTo>
                    <a:pt x="762" y="456"/>
                  </a:lnTo>
                  <a:lnTo>
                    <a:pt x="756" y="444"/>
                  </a:lnTo>
                  <a:lnTo>
                    <a:pt x="732" y="444"/>
                  </a:lnTo>
                  <a:lnTo>
                    <a:pt x="732" y="438"/>
                  </a:lnTo>
                  <a:lnTo>
                    <a:pt x="726" y="432"/>
                  </a:lnTo>
                  <a:lnTo>
                    <a:pt x="714" y="408"/>
                  </a:lnTo>
                  <a:lnTo>
                    <a:pt x="708" y="402"/>
                  </a:lnTo>
                  <a:lnTo>
                    <a:pt x="702" y="390"/>
                  </a:lnTo>
                  <a:lnTo>
                    <a:pt x="696" y="384"/>
                  </a:lnTo>
                  <a:lnTo>
                    <a:pt x="690" y="372"/>
                  </a:lnTo>
                  <a:lnTo>
                    <a:pt x="690" y="360"/>
                  </a:lnTo>
                  <a:lnTo>
                    <a:pt x="678" y="348"/>
                  </a:lnTo>
                  <a:lnTo>
                    <a:pt x="696" y="318"/>
                  </a:lnTo>
                  <a:lnTo>
                    <a:pt x="690" y="312"/>
                  </a:lnTo>
                  <a:lnTo>
                    <a:pt x="678" y="306"/>
                  </a:lnTo>
                  <a:lnTo>
                    <a:pt x="666" y="306"/>
                  </a:lnTo>
                  <a:lnTo>
                    <a:pt x="660" y="312"/>
                  </a:lnTo>
                  <a:lnTo>
                    <a:pt x="654" y="312"/>
                  </a:lnTo>
                  <a:lnTo>
                    <a:pt x="648" y="318"/>
                  </a:lnTo>
                  <a:lnTo>
                    <a:pt x="624" y="318"/>
                  </a:lnTo>
                  <a:lnTo>
                    <a:pt x="612" y="306"/>
                  </a:lnTo>
                  <a:lnTo>
                    <a:pt x="612" y="294"/>
                  </a:lnTo>
                  <a:lnTo>
                    <a:pt x="606" y="276"/>
                  </a:lnTo>
                  <a:lnTo>
                    <a:pt x="606" y="264"/>
                  </a:lnTo>
                  <a:lnTo>
                    <a:pt x="624" y="246"/>
                  </a:lnTo>
                  <a:lnTo>
                    <a:pt x="654" y="192"/>
                  </a:lnTo>
                  <a:lnTo>
                    <a:pt x="642" y="174"/>
                  </a:lnTo>
                  <a:lnTo>
                    <a:pt x="630" y="174"/>
                  </a:lnTo>
                  <a:lnTo>
                    <a:pt x="618" y="168"/>
                  </a:lnTo>
                  <a:lnTo>
                    <a:pt x="612" y="162"/>
                  </a:lnTo>
                  <a:lnTo>
                    <a:pt x="612" y="138"/>
                  </a:lnTo>
                  <a:lnTo>
                    <a:pt x="600" y="126"/>
                  </a:lnTo>
                  <a:lnTo>
                    <a:pt x="576" y="114"/>
                  </a:lnTo>
                  <a:lnTo>
                    <a:pt x="570" y="108"/>
                  </a:lnTo>
                  <a:lnTo>
                    <a:pt x="546" y="72"/>
                  </a:lnTo>
                  <a:lnTo>
                    <a:pt x="534" y="66"/>
                  </a:lnTo>
                  <a:lnTo>
                    <a:pt x="528" y="60"/>
                  </a:lnTo>
                  <a:lnTo>
                    <a:pt x="516" y="60"/>
                  </a:lnTo>
                  <a:lnTo>
                    <a:pt x="498" y="36"/>
                  </a:lnTo>
                  <a:lnTo>
                    <a:pt x="468" y="36"/>
                  </a:lnTo>
                  <a:lnTo>
                    <a:pt x="462" y="30"/>
                  </a:lnTo>
                  <a:lnTo>
                    <a:pt x="444" y="30"/>
                  </a:lnTo>
                  <a:lnTo>
                    <a:pt x="432" y="36"/>
                  </a:lnTo>
                  <a:lnTo>
                    <a:pt x="420" y="36"/>
                  </a:lnTo>
                  <a:lnTo>
                    <a:pt x="420" y="24"/>
                  </a:lnTo>
                  <a:lnTo>
                    <a:pt x="414" y="18"/>
                  </a:lnTo>
                  <a:lnTo>
                    <a:pt x="408" y="24"/>
                  </a:lnTo>
                  <a:lnTo>
                    <a:pt x="402" y="36"/>
                  </a:lnTo>
                  <a:lnTo>
                    <a:pt x="372" y="36"/>
                  </a:lnTo>
                  <a:lnTo>
                    <a:pt x="366" y="24"/>
                  </a:lnTo>
                  <a:lnTo>
                    <a:pt x="360" y="18"/>
                  </a:lnTo>
                  <a:lnTo>
                    <a:pt x="354" y="18"/>
                  </a:lnTo>
                  <a:lnTo>
                    <a:pt x="342" y="6"/>
                  </a:lnTo>
                  <a:lnTo>
                    <a:pt x="330" y="0"/>
                  </a:lnTo>
                  <a:lnTo>
                    <a:pt x="330" y="12"/>
                  </a:lnTo>
                  <a:lnTo>
                    <a:pt x="324" y="24"/>
                  </a:lnTo>
                  <a:lnTo>
                    <a:pt x="318" y="42"/>
                  </a:lnTo>
                  <a:lnTo>
                    <a:pt x="318" y="54"/>
                  </a:lnTo>
                  <a:lnTo>
                    <a:pt x="306" y="66"/>
                  </a:lnTo>
                  <a:lnTo>
                    <a:pt x="288" y="48"/>
                  </a:lnTo>
                  <a:lnTo>
                    <a:pt x="288" y="42"/>
                  </a:lnTo>
                  <a:lnTo>
                    <a:pt x="282" y="36"/>
                  </a:lnTo>
                  <a:lnTo>
                    <a:pt x="276" y="36"/>
                  </a:lnTo>
                  <a:lnTo>
                    <a:pt x="276" y="42"/>
                  </a:lnTo>
                  <a:lnTo>
                    <a:pt x="270" y="48"/>
                  </a:lnTo>
                  <a:lnTo>
                    <a:pt x="234" y="48"/>
                  </a:lnTo>
                  <a:lnTo>
                    <a:pt x="234" y="90"/>
                  </a:lnTo>
                  <a:lnTo>
                    <a:pt x="228" y="96"/>
                  </a:lnTo>
                  <a:lnTo>
                    <a:pt x="222" y="108"/>
                  </a:lnTo>
                  <a:lnTo>
                    <a:pt x="216" y="114"/>
                  </a:lnTo>
                  <a:lnTo>
                    <a:pt x="210" y="126"/>
                  </a:lnTo>
                  <a:lnTo>
                    <a:pt x="210" y="174"/>
                  </a:lnTo>
                  <a:lnTo>
                    <a:pt x="180" y="174"/>
                  </a:lnTo>
                  <a:lnTo>
                    <a:pt x="174" y="180"/>
                  </a:lnTo>
                  <a:lnTo>
                    <a:pt x="168" y="192"/>
                  </a:lnTo>
                  <a:lnTo>
                    <a:pt x="162" y="198"/>
                  </a:lnTo>
                  <a:lnTo>
                    <a:pt x="162" y="234"/>
                  </a:lnTo>
                  <a:lnTo>
                    <a:pt x="156" y="240"/>
                  </a:lnTo>
                  <a:lnTo>
                    <a:pt x="144" y="240"/>
                  </a:lnTo>
                  <a:lnTo>
                    <a:pt x="138" y="246"/>
                  </a:lnTo>
                  <a:lnTo>
                    <a:pt x="138" y="270"/>
                  </a:lnTo>
                  <a:lnTo>
                    <a:pt x="126" y="288"/>
                  </a:lnTo>
                  <a:lnTo>
                    <a:pt x="126" y="294"/>
                  </a:lnTo>
                  <a:lnTo>
                    <a:pt x="132" y="300"/>
                  </a:lnTo>
                  <a:lnTo>
                    <a:pt x="132" y="336"/>
                  </a:lnTo>
                  <a:lnTo>
                    <a:pt x="126" y="342"/>
                  </a:lnTo>
                  <a:lnTo>
                    <a:pt x="114" y="342"/>
                  </a:lnTo>
                  <a:lnTo>
                    <a:pt x="108" y="336"/>
                  </a:lnTo>
                  <a:lnTo>
                    <a:pt x="108" y="324"/>
                  </a:lnTo>
                  <a:lnTo>
                    <a:pt x="102" y="324"/>
                  </a:lnTo>
                  <a:lnTo>
                    <a:pt x="84" y="342"/>
                  </a:lnTo>
                  <a:lnTo>
                    <a:pt x="84" y="360"/>
                  </a:lnTo>
                  <a:lnTo>
                    <a:pt x="90" y="372"/>
                  </a:lnTo>
                  <a:lnTo>
                    <a:pt x="90" y="390"/>
                  </a:lnTo>
                  <a:lnTo>
                    <a:pt x="84" y="396"/>
                  </a:lnTo>
                  <a:lnTo>
                    <a:pt x="72" y="402"/>
                  </a:lnTo>
                  <a:lnTo>
                    <a:pt x="66" y="414"/>
                  </a:lnTo>
                  <a:lnTo>
                    <a:pt x="66" y="426"/>
                  </a:lnTo>
                  <a:lnTo>
                    <a:pt x="72" y="438"/>
                  </a:lnTo>
                  <a:lnTo>
                    <a:pt x="72" y="450"/>
                  </a:lnTo>
                  <a:lnTo>
                    <a:pt x="78" y="456"/>
                  </a:lnTo>
                  <a:lnTo>
                    <a:pt x="78" y="492"/>
                  </a:lnTo>
                  <a:lnTo>
                    <a:pt x="72" y="504"/>
                  </a:lnTo>
                  <a:lnTo>
                    <a:pt x="72" y="516"/>
                  </a:lnTo>
                  <a:lnTo>
                    <a:pt x="66" y="522"/>
                  </a:lnTo>
                  <a:lnTo>
                    <a:pt x="54" y="522"/>
                  </a:lnTo>
                  <a:lnTo>
                    <a:pt x="48" y="528"/>
                  </a:lnTo>
                  <a:lnTo>
                    <a:pt x="42" y="522"/>
                  </a:lnTo>
                  <a:lnTo>
                    <a:pt x="6" y="522"/>
                  </a:lnTo>
                  <a:lnTo>
                    <a:pt x="12" y="546"/>
                  </a:lnTo>
                  <a:lnTo>
                    <a:pt x="6" y="552"/>
                  </a:lnTo>
                  <a:lnTo>
                    <a:pt x="0" y="564"/>
                  </a:lnTo>
                  <a:lnTo>
                    <a:pt x="0" y="576"/>
                  </a:lnTo>
                  <a:lnTo>
                    <a:pt x="6" y="576"/>
                  </a:lnTo>
                  <a:lnTo>
                    <a:pt x="18" y="582"/>
                  </a:lnTo>
                  <a:lnTo>
                    <a:pt x="42" y="582"/>
                  </a:lnTo>
                  <a:lnTo>
                    <a:pt x="48" y="588"/>
                  </a:lnTo>
                  <a:lnTo>
                    <a:pt x="60" y="594"/>
                  </a:lnTo>
                  <a:lnTo>
                    <a:pt x="66" y="606"/>
                  </a:lnTo>
                  <a:lnTo>
                    <a:pt x="78" y="612"/>
                  </a:lnTo>
                  <a:lnTo>
                    <a:pt x="78" y="630"/>
                  </a:lnTo>
                  <a:lnTo>
                    <a:pt x="84" y="6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0" name="Estonia" descr="© INSCALE GmbH, 05.05.2010&#10;http://www.presentationload.com/">
              <a:extLst>
                <a:ext uri="{FF2B5EF4-FFF2-40B4-BE49-F238E27FC236}">
                  <a16:creationId xmlns:a16="http://schemas.microsoft.com/office/drawing/2014/main" id="{0A403F8A-9E1D-1263-1BBE-320E9C33EB15}"/>
                </a:ext>
              </a:extLst>
            </p:cNvPr>
            <p:cNvSpPr>
              <a:spLocks noEditPoints="1"/>
            </p:cNvSpPr>
            <p:nvPr/>
          </p:nvSpPr>
          <p:spPr bwMode="gray">
            <a:xfrm>
              <a:off x="6258571" y="2146183"/>
              <a:ext cx="164123" cy="73763"/>
            </a:xfrm>
            <a:custGeom>
              <a:avLst/>
              <a:gdLst>
                <a:gd name="T0" fmla="*/ 2147483647 w 348"/>
                <a:gd name="T1" fmla="*/ 2147483647 h 156"/>
                <a:gd name="T2" fmla="*/ 2147483647 w 348"/>
                <a:gd name="T3" fmla="*/ 2147483647 h 156"/>
                <a:gd name="T4" fmla="*/ 2147483647 w 348"/>
                <a:gd name="T5" fmla="*/ 2147483647 h 156"/>
                <a:gd name="T6" fmla="*/ 2147483647 w 348"/>
                <a:gd name="T7" fmla="*/ 2147483647 h 156"/>
                <a:gd name="T8" fmla="*/ 2147483647 w 348"/>
                <a:gd name="T9" fmla="*/ 2147483647 h 156"/>
                <a:gd name="T10" fmla="*/ 2147483647 w 348"/>
                <a:gd name="T11" fmla="*/ 2147483647 h 156"/>
                <a:gd name="T12" fmla="*/ 2147483647 w 348"/>
                <a:gd name="T13" fmla="*/ 2147483647 h 156"/>
                <a:gd name="T14" fmla="*/ 2147483647 w 348"/>
                <a:gd name="T15" fmla="*/ 0 h 156"/>
                <a:gd name="T16" fmla="*/ 2147483647 w 348"/>
                <a:gd name="T17" fmla="*/ 2147483647 h 156"/>
                <a:gd name="T18" fmla="*/ 2147483647 w 348"/>
                <a:gd name="T19" fmla="*/ 2147483647 h 156"/>
                <a:gd name="T20" fmla="*/ 2147483647 w 348"/>
                <a:gd name="T21" fmla="*/ 2147483647 h 156"/>
                <a:gd name="T22" fmla="*/ 2147483647 w 348"/>
                <a:gd name="T23" fmla="*/ 2147483647 h 156"/>
                <a:gd name="T24" fmla="*/ 2147483647 w 348"/>
                <a:gd name="T25" fmla="*/ 2147483647 h 156"/>
                <a:gd name="T26" fmla="*/ 2147483647 w 348"/>
                <a:gd name="T27" fmla="*/ 2147483647 h 156"/>
                <a:gd name="T28" fmla="*/ 2147483647 w 348"/>
                <a:gd name="T29" fmla="*/ 2147483647 h 156"/>
                <a:gd name="T30" fmla="*/ 2147483647 w 348"/>
                <a:gd name="T31" fmla="*/ 2147483647 h 156"/>
                <a:gd name="T32" fmla="*/ 2147483647 w 348"/>
                <a:gd name="T33" fmla="*/ 2147483647 h 156"/>
                <a:gd name="T34" fmla="*/ 2147483647 w 348"/>
                <a:gd name="T35" fmla="*/ 2147483647 h 156"/>
                <a:gd name="T36" fmla="*/ 2147483647 w 348"/>
                <a:gd name="T37" fmla="*/ 2147483647 h 156"/>
                <a:gd name="T38" fmla="*/ 2147483647 w 348"/>
                <a:gd name="T39" fmla="*/ 2147483647 h 156"/>
                <a:gd name="T40" fmla="*/ 2147483647 w 348"/>
                <a:gd name="T41" fmla="*/ 2147483647 h 156"/>
                <a:gd name="T42" fmla="*/ 2147483647 w 348"/>
                <a:gd name="T43" fmla="*/ 2147483647 h 156"/>
                <a:gd name="T44" fmla="*/ 2147483647 w 348"/>
                <a:gd name="T45" fmla="*/ 2147483647 h 156"/>
                <a:gd name="T46" fmla="*/ 2147483647 w 348"/>
                <a:gd name="T47" fmla="*/ 2147483647 h 156"/>
                <a:gd name="T48" fmla="*/ 0 w 348"/>
                <a:gd name="T49" fmla="*/ 2147483647 h 156"/>
                <a:gd name="T50" fmla="*/ 2147483647 w 348"/>
                <a:gd name="T51" fmla="*/ 2147483647 h 156"/>
                <a:gd name="T52" fmla="*/ 2147483647 w 348"/>
                <a:gd name="T53" fmla="*/ 2147483647 h 156"/>
                <a:gd name="T54" fmla="*/ 2147483647 w 348"/>
                <a:gd name="T55" fmla="*/ 2147483647 h 156"/>
                <a:gd name="T56" fmla="*/ 2147483647 w 348"/>
                <a:gd name="T57" fmla="*/ 2147483647 h 156"/>
                <a:gd name="T58" fmla="*/ 2147483647 w 348"/>
                <a:gd name="T59" fmla="*/ 2147483647 h 156"/>
                <a:gd name="T60" fmla="*/ 2147483647 w 348"/>
                <a:gd name="T61" fmla="*/ 2147483647 h 156"/>
                <a:gd name="T62" fmla="*/ 2147483647 w 348"/>
                <a:gd name="T63" fmla="*/ 2147483647 h 156"/>
                <a:gd name="T64" fmla="*/ 2147483647 w 348"/>
                <a:gd name="T65" fmla="*/ 2147483647 h 156"/>
                <a:gd name="T66" fmla="*/ 2147483647 w 348"/>
                <a:gd name="T67" fmla="*/ 2147483647 h 156"/>
                <a:gd name="T68" fmla="*/ 2147483647 w 348"/>
                <a:gd name="T69" fmla="*/ 2147483647 h 156"/>
                <a:gd name="T70" fmla="*/ 2147483647 w 348"/>
                <a:gd name="T71" fmla="*/ 2147483647 h 15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8"/>
                <a:gd name="T109" fmla="*/ 0 h 156"/>
                <a:gd name="T110" fmla="*/ 348 w 348"/>
                <a:gd name="T111" fmla="*/ 156 h 15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8" h="156">
                  <a:moveTo>
                    <a:pt x="336" y="114"/>
                  </a:moveTo>
                  <a:lnTo>
                    <a:pt x="324" y="108"/>
                  </a:lnTo>
                  <a:lnTo>
                    <a:pt x="336" y="84"/>
                  </a:lnTo>
                  <a:lnTo>
                    <a:pt x="318" y="78"/>
                  </a:lnTo>
                  <a:lnTo>
                    <a:pt x="318" y="60"/>
                  </a:lnTo>
                  <a:lnTo>
                    <a:pt x="330" y="48"/>
                  </a:lnTo>
                  <a:lnTo>
                    <a:pt x="336" y="48"/>
                  </a:lnTo>
                  <a:lnTo>
                    <a:pt x="342" y="42"/>
                  </a:lnTo>
                  <a:lnTo>
                    <a:pt x="336" y="30"/>
                  </a:lnTo>
                  <a:lnTo>
                    <a:pt x="342" y="18"/>
                  </a:lnTo>
                  <a:lnTo>
                    <a:pt x="330" y="12"/>
                  </a:lnTo>
                  <a:lnTo>
                    <a:pt x="312" y="12"/>
                  </a:lnTo>
                  <a:lnTo>
                    <a:pt x="294" y="6"/>
                  </a:lnTo>
                  <a:lnTo>
                    <a:pt x="276" y="6"/>
                  </a:lnTo>
                  <a:lnTo>
                    <a:pt x="264" y="0"/>
                  </a:lnTo>
                  <a:lnTo>
                    <a:pt x="204" y="0"/>
                  </a:lnTo>
                  <a:lnTo>
                    <a:pt x="192" y="6"/>
                  </a:lnTo>
                  <a:lnTo>
                    <a:pt x="156" y="6"/>
                  </a:lnTo>
                  <a:lnTo>
                    <a:pt x="150" y="12"/>
                  </a:lnTo>
                  <a:lnTo>
                    <a:pt x="126" y="24"/>
                  </a:lnTo>
                  <a:lnTo>
                    <a:pt x="108" y="30"/>
                  </a:lnTo>
                  <a:lnTo>
                    <a:pt x="96" y="36"/>
                  </a:lnTo>
                  <a:lnTo>
                    <a:pt x="90" y="36"/>
                  </a:lnTo>
                  <a:lnTo>
                    <a:pt x="84" y="42"/>
                  </a:lnTo>
                  <a:lnTo>
                    <a:pt x="84" y="48"/>
                  </a:lnTo>
                  <a:lnTo>
                    <a:pt x="90" y="60"/>
                  </a:lnTo>
                  <a:lnTo>
                    <a:pt x="90" y="72"/>
                  </a:lnTo>
                  <a:lnTo>
                    <a:pt x="96" y="78"/>
                  </a:lnTo>
                  <a:lnTo>
                    <a:pt x="96" y="84"/>
                  </a:lnTo>
                  <a:lnTo>
                    <a:pt x="150" y="90"/>
                  </a:lnTo>
                  <a:lnTo>
                    <a:pt x="138" y="126"/>
                  </a:lnTo>
                  <a:lnTo>
                    <a:pt x="150" y="126"/>
                  </a:lnTo>
                  <a:lnTo>
                    <a:pt x="180" y="114"/>
                  </a:lnTo>
                  <a:lnTo>
                    <a:pt x="210" y="114"/>
                  </a:lnTo>
                  <a:lnTo>
                    <a:pt x="234" y="126"/>
                  </a:lnTo>
                  <a:lnTo>
                    <a:pt x="240" y="132"/>
                  </a:lnTo>
                  <a:lnTo>
                    <a:pt x="252" y="138"/>
                  </a:lnTo>
                  <a:lnTo>
                    <a:pt x="270" y="156"/>
                  </a:lnTo>
                  <a:lnTo>
                    <a:pt x="288" y="156"/>
                  </a:lnTo>
                  <a:lnTo>
                    <a:pt x="294" y="150"/>
                  </a:lnTo>
                  <a:lnTo>
                    <a:pt x="312" y="150"/>
                  </a:lnTo>
                  <a:lnTo>
                    <a:pt x="318" y="156"/>
                  </a:lnTo>
                  <a:lnTo>
                    <a:pt x="330" y="156"/>
                  </a:lnTo>
                  <a:lnTo>
                    <a:pt x="330" y="144"/>
                  </a:lnTo>
                  <a:lnTo>
                    <a:pt x="348" y="132"/>
                  </a:lnTo>
                  <a:lnTo>
                    <a:pt x="336" y="114"/>
                  </a:lnTo>
                  <a:close/>
                  <a:moveTo>
                    <a:pt x="36" y="78"/>
                  </a:moveTo>
                  <a:lnTo>
                    <a:pt x="6" y="78"/>
                  </a:lnTo>
                  <a:lnTo>
                    <a:pt x="0" y="84"/>
                  </a:lnTo>
                  <a:lnTo>
                    <a:pt x="0" y="102"/>
                  </a:lnTo>
                  <a:lnTo>
                    <a:pt x="6" y="108"/>
                  </a:lnTo>
                  <a:lnTo>
                    <a:pt x="18" y="132"/>
                  </a:lnTo>
                  <a:lnTo>
                    <a:pt x="24" y="126"/>
                  </a:lnTo>
                  <a:lnTo>
                    <a:pt x="30" y="114"/>
                  </a:lnTo>
                  <a:lnTo>
                    <a:pt x="42" y="108"/>
                  </a:lnTo>
                  <a:lnTo>
                    <a:pt x="54" y="108"/>
                  </a:lnTo>
                  <a:lnTo>
                    <a:pt x="60" y="102"/>
                  </a:lnTo>
                  <a:lnTo>
                    <a:pt x="72" y="96"/>
                  </a:lnTo>
                  <a:lnTo>
                    <a:pt x="78" y="90"/>
                  </a:lnTo>
                  <a:lnTo>
                    <a:pt x="72" y="72"/>
                  </a:lnTo>
                  <a:lnTo>
                    <a:pt x="36" y="78"/>
                  </a:lnTo>
                  <a:close/>
                  <a:moveTo>
                    <a:pt x="36" y="66"/>
                  </a:moveTo>
                  <a:lnTo>
                    <a:pt x="48" y="66"/>
                  </a:lnTo>
                  <a:lnTo>
                    <a:pt x="54" y="54"/>
                  </a:lnTo>
                  <a:lnTo>
                    <a:pt x="60" y="48"/>
                  </a:lnTo>
                  <a:lnTo>
                    <a:pt x="60" y="42"/>
                  </a:lnTo>
                  <a:lnTo>
                    <a:pt x="54" y="36"/>
                  </a:lnTo>
                  <a:lnTo>
                    <a:pt x="48" y="36"/>
                  </a:lnTo>
                  <a:lnTo>
                    <a:pt x="36" y="42"/>
                  </a:lnTo>
                  <a:lnTo>
                    <a:pt x="30" y="48"/>
                  </a:lnTo>
                  <a:lnTo>
                    <a:pt x="24" y="60"/>
                  </a:lnTo>
                  <a:lnTo>
                    <a:pt x="30" y="66"/>
                  </a:lnTo>
                  <a:lnTo>
                    <a:pt x="36" y="6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1" name="Eritrea" descr="© INSCALE GmbH, 05.05.2010&#10;http://www.presentationload.com/">
              <a:extLst>
                <a:ext uri="{FF2B5EF4-FFF2-40B4-BE49-F238E27FC236}">
                  <a16:creationId xmlns:a16="http://schemas.microsoft.com/office/drawing/2014/main" id="{78D7CB07-38AB-EC62-ACB7-A7B545FA3D4B}"/>
                </a:ext>
              </a:extLst>
            </p:cNvPr>
            <p:cNvSpPr>
              <a:spLocks/>
            </p:cNvSpPr>
            <p:nvPr/>
          </p:nvSpPr>
          <p:spPr bwMode="gray">
            <a:xfrm>
              <a:off x="6813638" y="3698889"/>
              <a:ext cx="226822" cy="215756"/>
            </a:xfrm>
            <a:custGeom>
              <a:avLst/>
              <a:gdLst>
                <a:gd name="T0" fmla="*/ 2147483647 w 480"/>
                <a:gd name="T1" fmla="*/ 2147483647 h 456"/>
                <a:gd name="T2" fmla="*/ 2147483647 w 480"/>
                <a:gd name="T3" fmla="*/ 2147483647 h 456"/>
                <a:gd name="T4" fmla="*/ 2147483647 w 480"/>
                <a:gd name="T5" fmla="*/ 2147483647 h 456"/>
                <a:gd name="T6" fmla="*/ 2147483647 w 480"/>
                <a:gd name="T7" fmla="*/ 2147483647 h 456"/>
                <a:gd name="T8" fmla="*/ 2147483647 w 480"/>
                <a:gd name="T9" fmla="*/ 2147483647 h 456"/>
                <a:gd name="T10" fmla="*/ 2147483647 w 480"/>
                <a:gd name="T11" fmla="*/ 2147483647 h 456"/>
                <a:gd name="T12" fmla="*/ 2147483647 w 480"/>
                <a:gd name="T13" fmla="*/ 2147483647 h 456"/>
                <a:gd name="T14" fmla="*/ 2147483647 w 480"/>
                <a:gd name="T15" fmla="*/ 2147483647 h 456"/>
                <a:gd name="T16" fmla="*/ 0 w 480"/>
                <a:gd name="T17" fmla="*/ 2147483647 h 456"/>
                <a:gd name="T18" fmla="*/ 2147483647 w 480"/>
                <a:gd name="T19" fmla="*/ 2147483647 h 456"/>
                <a:gd name="T20" fmla="*/ 2147483647 w 480"/>
                <a:gd name="T21" fmla="*/ 2147483647 h 456"/>
                <a:gd name="T22" fmla="*/ 2147483647 w 480"/>
                <a:gd name="T23" fmla="*/ 2147483647 h 456"/>
                <a:gd name="T24" fmla="*/ 2147483647 w 480"/>
                <a:gd name="T25" fmla="*/ 2147483647 h 456"/>
                <a:gd name="T26" fmla="*/ 2147483647 w 480"/>
                <a:gd name="T27" fmla="*/ 2147483647 h 456"/>
                <a:gd name="T28" fmla="*/ 2147483647 w 480"/>
                <a:gd name="T29" fmla="*/ 2147483647 h 456"/>
                <a:gd name="T30" fmla="*/ 2147483647 w 480"/>
                <a:gd name="T31" fmla="*/ 2147483647 h 456"/>
                <a:gd name="T32" fmla="*/ 2147483647 w 480"/>
                <a:gd name="T33" fmla="*/ 2147483647 h 456"/>
                <a:gd name="T34" fmla="*/ 2147483647 w 480"/>
                <a:gd name="T35" fmla="*/ 2147483647 h 456"/>
                <a:gd name="T36" fmla="*/ 2147483647 w 480"/>
                <a:gd name="T37" fmla="*/ 2147483647 h 456"/>
                <a:gd name="T38" fmla="*/ 2147483647 w 480"/>
                <a:gd name="T39" fmla="*/ 2147483647 h 456"/>
                <a:gd name="T40" fmla="*/ 2147483647 w 480"/>
                <a:gd name="T41" fmla="*/ 2147483647 h 456"/>
                <a:gd name="T42" fmla="*/ 2147483647 w 480"/>
                <a:gd name="T43" fmla="*/ 2147483647 h 456"/>
                <a:gd name="T44" fmla="*/ 2147483647 w 480"/>
                <a:gd name="T45" fmla="*/ 2147483647 h 456"/>
                <a:gd name="T46" fmla="*/ 2147483647 w 480"/>
                <a:gd name="T47" fmla="*/ 2147483647 h 456"/>
                <a:gd name="T48" fmla="*/ 2147483647 w 480"/>
                <a:gd name="T49" fmla="*/ 2147483647 h 456"/>
                <a:gd name="T50" fmla="*/ 2147483647 w 480"/>
                <a:gd name="T51" fmla="*/ 2147483647 h 456"/>
                <a:gd name="T52" fmla="*/ 2147483647 w 480"/>
                <a:gd name="T53" fmla="*/ 2147483647 h 456"/>
                <a:gd name="T54" fmla="*/ 2147483647 w 480"/>
                <a:gd name="T55" fmla="*/ 2147483647 h 456"/>
                <a:gd name="T56" fmla="*/ 2147483647 w 480"/>
                <a:gd name="T57" fmla="*/ 2147483647 h 456"/>
                <a:gd name="T58" fmla="*/ 2147483647 w 480"/>
                <a:gd name="T59" fmla="*/ 2147483647 h 456"/>
                <a:gd name="T60" fmla="*/ 2147483647 w 480"/>
                <a:gd name="T61" fmla="*/ 2147483647 h 456"/>
                <a:gd name="T62" fmla="*/ 2147483647 w 480"/>
                <a:gd name="T63" fmla="*/ 2147483647 h 456"/>
                <a:gd name="T64" fmla="*/ 2147483647 w 480"/>
                <a:gd name="T65" fmla="*/ 2147483647 h 456"/>
                <a:gd name="T66" fmla="*/ 2147483647 w 480"/>
                <a:gd name="T67" fmla="*/ 2147483647 h 456"/>
                <a:gd name="T68" fmla="*/ 2147483647 w 480"/>
                <a:gd name="T69" fmla="*/ 2147483647 h 456"/>
                <a:gd name="T70" fmla="*/ 2147483647 w 480"/>
                <a:gd name="T71" fmla="*/ 2147483647 h 456"/>
                <a:gd name="T72" fmla="*/ 2147483647 w 480"/>
                <a:gd name="T73" fmla="*/ 2147483647 h 456"/>
                <a:gd name="T74" fmla="*/ 2147483647 w 480"/>
                <a:gd name="T75" fmla="*/ 2147483647 h 456"/>
                <a:gd name="T76" fmla="*/ 2147483647 w 480"/>
                <a:gd name="T77" fmla="*/ 2147483647 h 456"/>
                <a:gd name="T78" fmla="*/ 2147483647 w 480"/>
                <a:gd name="T79" fmla="*/ 2147483647 h 456"/>
                <a:gd name="T80" fmla="*/ 2147483647 w 480"/>
                <a:gd name="T81" fmla="*/ 2147483647 h 456"/>
                <a:gd name="T82" fmla="*/ 2147483647 w 480"/>
                <a:gd name="T83" fmla="*/ 2147483647 h 456"/>
                <a:gd name="T84" fmla="*/ 2147483647 w 480"/>
                <a:gd name="T85" fmla="*/ 2147483647 h 456"/>
                <a:gd name="T86" fmla="*/ 2147483647 w 480"/>
                <a:gd name="T87" fmla="*/ 2147483647 h 456"/>
                <a:gd name="T88" fmla="*/ 2147483647 w 480"/>
                <a:gd name="T89" fmla="*/ 2147483647 h 456"/>
                <a:gd name="T90" fmla="*/ 2147483647 w 480"/>
                <a:gd name="T91" fmla="*/ 2147483647 h 456"/>
                <a:gd name="T92" fmla="*/ 2147483647 w 480"/>
                <a:gd name="T93" fmla="*/ 2147483647 h 456"/>
                <a:gd name="T94" fmla="*/ 2147483647 w 480"/>
                <a:gd name="T95" fmla="*/ 2147483647 h 456"/>
                <a:gd name="T96" fmla="*/ 2147483647 w 480"/>
                <a:gd name="T97" fmla="*/ 0 h 456"/>
                <a:gd name="T98" fmla="*/ 2147483647 w 480"/>
                <a:gd name="T99" fmla="*/ 2147483647 h 456"/>
                <a:gd name="T100" fmla="*/ 2147483647 w 480"/>
                <a:gd name="T101" fmla="*/ 2147483647 h 456"/>
                <a:gd name="T102" fmla="*/ 2147483647 w 480"/>
                <a:gd name="T103" fmla="*/ 2147483647 h 4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80"/>
                <a:gd name="T157" fmla="*/ 0 h 456"/>
                <a:gd name="T158" fmla="*/ 480 w 480"/>
                <a:gd name="T159" fmla="*/ 456 h 45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80" h="456">
                  <a:moveTo>
                    <a:pt x="78" y="54"/>
                  </a:moveTo>
                  <a:lnTo>
                    <a:pt x="78" y="66"/>
                  </a:lnTo>
                  <a:lnTo>
                    <a:pt x="72" y="72"/>
                  </a:lnTo>
                  <a:lnTo>
                    <a:pt x="72" y="78"/>
                  </a:lnTo>
                  <a:lnTo>
                    <a:pt x="66" y="84"/>
                  </a:lnTo>
                  <a:lnTo>
                    <a:pt x="48" y="84"/>
                  </a:lnTo>
                  <a:lnTo>
                    <a:pt x="48" y="102"/>
                  </a:lnTo>
                  <a:lnTo>
                    <a:pt x="42" y="108"/>
                  </a:lnTo>
                  <a:lnTo>
                    <a:pt x="30" y="108"/>
                  </a:lnTo>
                  <a:lnTo>
                    <a:pt x="30" y="120"/>
                  </a:lnTo>
                  <a:lnTo>
                    <a:pt x="36" y="126"/>
                  </a:lnTo>
                  <a:lnTo>
                    <a:pt x="36" y="168"/>
                  </a:lnTo>
                  <a:lnTo>
                    <a:pt x="30" y="180"/>
                  </a:lnTo>
                  <a:lnTo>
                    <a:pt x="24" y="186"/>
                  </a:lnTo>
                  <a:lnTo>
                    <a:pt x="18" y="186"/>
                  </a:lnTo>
                  <a:lnTo>
                    <a:pt x="18" y="222"/>
                  </a:lnTo>
                  <a:lnTo>
                    <a:pt x="12" y="222"/>
                  </a:lnTo>
                  <a:lnTo>
                    <a:pt x="0" y="228"/>
                  </a:lnTo>
                  <a:lnTo>
                    <a:pt x="0" y="246"/>
                  </a:lnTo>
                  <a:lnTo>
                    <a:pt x="6" y="252"/>
                  </a:lnTo>
                  <a:lnTo>
                    <a:pt x="12" y="300"/>
                  </a:lnTo>
                  <a:lnTo>
                    <a:pt x="48" y="300"/>
                  </a:lnTo>
                  <a:lnTo>
                    <a:pt x="54" y="294"/>
                  </a:lnTo>
                  <a:lnTo>
                    <a:pt x="54" y="288"/>
                  </a:lnTo>
                  <a:lnTo>
                    <a:pt x="60" y="288"/>
                  </a:lnTo>
                  <a:lnTo>
                    <a:pt x="66" y="294"/>
                  </a:lnTo>
                  <a:lnTo>
                    <a:pt x="66" y="300"/>
                  </a:lnTo>
                  <a:lnTo>
                    <a:pt x="84" y="318"/>
                  </a:lnTo>
                  <a:lnTo>
                    <a:pt x="96" y="306"/>
                  </a:lnTo>
                  <a:lnTo>
                    <a:pt x="96" y="294"/>
                  </a:lnTo>
                  <a:lnTo>
                    <a:pt x="102" y="276"/>
                  </a:lnTo>
                  <a:lnTo>
                    <a:pt x="108" y="264"/>
                  </a:lnTo>
                  <a:lnTo>
                    <a:pt x="108" y="252"/>
                  </a:lnTo>
                  <a:lnTo>
                    <a:pt x="120" y="258"/>
                  </a:lnTo>
                  <a:lnTo>
                    <a:pt x="132" y="270"/>
                  </a:lnTo>
                  <a:lnTo>
                    <a:pt x="138" y="270"/>
                  </a:lnTo>
                  <a:lnTo>
                    <a:pt x="144" y="276"/>
                  </a:lnTo>
                  <a:lnTo>
                    <a:pt x="150" y="288"/>
                  </a:lnTo>
                  <a:lnTo>
                    <a:pt x="180" y="288"/>
                  </a:lnTo>
                  <a:lnTo>
                    <a:pt x="186" y="276"/>
                  </a:lnTo>
                  <a:lnTo>
                    <a:pt x="192" y="270"/>
                  </a:lnTo>
                  <a:lnTo>
                    <a:pt x="198" y="276"/>
                  </a:lnTo>
                  <a:lnTo>
                    <a:pt x="198" y="288"/>
                  </a:lnTo>
                  <a:lnTo>
                    <a:pt x="210" y="288"/>
                  </a:lnTo>
                  <a:lnTo>
                    <a:pt x="222" y="282"/>
                  </a:lnTo>
                  <a:lnTo>
                    <a:pt x="240" y="282"/>
                  </a:lnTo>
                  <a:lnTo>
                    <a:pt x="246" y="288"/>
                  </a:lnTo>
                  <a:lnTo>
                    <a:pt x="276" y="288"/>
                  </a:lnTo>
                  <a:lnTo>
                    <a:pt x="294" y="312"/>
                  </a:lnTo>
                  <a:lnTo>
                    <a:pt x="306" y="312"/>
                  </a:lnTo>
                  <a:lnTo>
                    <a:pt x="312" y="318"/>
                  </a:lnTo>
                  <a:lnTo>
                    <a:pt x="324" y="324"/>
                  </a:lnTo>
                  <a:lnTo>
                    <a:pt x="348" y="360"/>
                  </a:lnTo>
                  <a:lnTo>
                    <a:pt x="354" y="366"/>
                  </a:lnTo>
                  <a:lnTo>
                    <a:pt x="378" y="378"/>
                  </a:lnTo>
                  <a:lnTo>
                    <a:pt x="390" y="390"/>
                  </a:lnTo>
                  <a:lnTo>
                    <a:pt x="390" y="414"/>
                  </a:lnTo>
                  <a:lnTo>
                    <a:pt x="396" y="420"/>
                  </a:lnTo>
                  <a:lnTo>
                    <a:pt x="408" y="426"/>
                  </a:lnTo>
                  <a:lnTo>
                    <a:pt x="420" y="426"/>
                  </a:lnTo>
                  <a:lnTo>
                    <a:pt x="432" y="444"/>
                  </a:lnTo>
                  <a:lnTo>
                    <a:pt x="456" y="456"/>
                  </a:lnTo>
                  <a:lnTo>
                    <a:pt x="468" y="438"/>
                  </a:lnTo>
                  <a:lnTo>
                    <a:pt x="480" y="432"/>
                  </a:lnTo>
                  <a:lnTo>
                    <a:pt x="474" y="420"/>
                  </a:lnTo>
                  <a:lnTo>
                    <a:pt x="456" y="402"/>
                  </a:lnTo>
                  <a:lnTo>
                    <a:pt x="432" y="402"/>
                  </a:lnTo>
                  <a:lnTo>
                    <a:pt x="426" y="396"/>
                  </a:lnTo>
                  <a:lnTo>
                    <a:pt x="426" y="360"/>
                  </a:lnTo>
                  <a:lnTo>
                    <a:pt x="420" y="360"/>
                  </a:lnTo>
                  <a:lnTo>
                    <a:pt x="414" y="354"/>
                  </a:lnTo>
                  <a:lnTo>
                    <a:pt x="366" y="330"/>
                  </a:lnTo>
                  <a:lnTo>
                    <a:pt x="360" y="324"/>
                  </a:lnTo>
                  <a:lnTo>
                    <a:pt x="360" y="312"/>
                  </a:lnTo>
                  <a:lnTo>
                    <a:pt x="354" y="300"/>
                  </a:lnTo>
                  <a:lnTo>
                    <a:pt x="354" y="288"/>
                  </a:lnTo>
                  <a:lnTo>
                    <a:pt x="348" y="276"/>
                  </a:lnTo>
                  <a:lnTo>
                    <a:pt x="348" y="270"/>
                  </a:lnTo>
                  <a:lnTo>
                    <a:pt x="336" y="270"/>
                  </a:lnTo>
                  <a:lnTo>
                    <a:pt x="324" y="264"/>
                  </a:lnTo>
                  <a:lnTo>
                    <a:pt x="306" y="264"/>
                  </a:lnTo>
                  <a:lnTo>
                    <a:pt x="282" y="240"/>
                  </a:lnTo>
                  <a:lnTo>
                    <a:pt x="264" y="246"/>
                  </a:lnTo>
                  <a:lnTo>
                    <a:pt x="252" y="228"/>
                  </a:lnTo>
                  <a:lnTo>
                    <a:pt x="234" y="222"/>
                  </a:lnTo>
                  <a:lnTo>
                    <a:pt x="216" y="204"/>
                  </a:lnTo>
                  <a:lnTo>
                    <a:pt x="210" y="192"/>
                  </a:lnTo>
                  <a:lnTo>
                    <a:pt x="204" y="186"/>
                  </a:lnTo>
                  <a:lnTo>
                    <a:pt x="198" y="174"/>
                  </a:lnTo>
                  <a:lnTo>
                    <a:pt x="198" y="114"/>
                  </a:lnTo>
                  <a:lnTo>
                    <a:pt x="192" y="90"/>
                  </a:lnTo>
                  <a:lnTo>
                    <a:pt x="186" y="78"/>
                  </a:lnTo>
                  <a:lnTo>
                    <a:pt x="180" y="60"/>
                  </a:lnTo>
                  <a:lnTo>
                    <a:pt x="168" y="42"/>
                  </a:lnTo>
                  <a:lnTo>
                    <a:pt x="162" y="24"/>
                  </a:lnTo>
                  <a:lnTo>
                    <a:pt x="156" y="12"/>
                  </a:lnTo>
                  <a:lnTo>
                    <a:pt x="150" y="6"/>
                  </a:lnTo>
                  <a:lnTo>
                    <a:pt x="150" y="0"/>
                  </a:lnTo>
                  <a:lnTo>
                    <a:pt x="144" y="0"/>
                  </a:lnTo>
                  <a:lnTo>
                    <a:pt x="144" y="12"/>
                  </a:lnTo>
                  <a:lnTo>
                    <a:pt x="132" y="36"/>
                  </a:lnTo>
                  <a:lnTo>
                    <a:pt x="108" y="48"/>
                  </a:lnTo>
                  <a:lnTo>
                    <a:pt x="90" y="54"/>
                  </a:lnTo>
                  <a:lnTo>
                    <a:pt x="78" y="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2" name="Equatorial Guinea" descr="© INSCALE GmbH, 05.05.2010&#10;http://www.presentationload.com/">
              <a:extLst>
                <a:ext uri="{FF2B5EF4-FFF2-40B4-BE49-F238E27FC236}">
                  <a16:creationId xmlns:a16="http://schemas.microsoft.com/office/drawing/2014/main" id="{9B80D81B-F33F-45AD-6865-4CB4A5E48239}"/>
                </a:ext>
              </a:extLst>
            </p:cNvPr>
            <p:cNvSpPr>
              <a:spLocks/>
            </p:cNvSpPr>
            <p:nvPr/>
          </p:nvSpPr>
          <p:spPr bwMode="gray">
            <a:xfrm>
              <a:off x="5913732" y="4296371"/>
              <a:ext cx="68231" cy="51633"/>
            </a:xfrm>
            <a:custGeom>
              <a:avLst/>
              <a:gdLst>
                <a:gd name="T0" fmla="*/ 2147483647 w 144"/>
                <a:gd name="T1" fmla="*/ 2147483647 h 108"/>
                <a:gd name="T2" fmla="*/ 2147483647 w 144"/>
                <a:gd name="T3" fmla="*/ 2147483647 h 108"/>
                <a:gd name="T4" fmla="*/ 2147483647 w 144"/>
                <a:gd name="T5" fmla="*/ 2147483647 h 108"/>
                <a:gd name="T6" fmla="*/ 2147483647 w 144"/>
                <a:gd name="T7" fmla="*/ 0 h 108"/>
                <a:gd name="T8" fmla="*/ 2147483647 w 144"/>
                <a:gd name="T9" fmla="*/ 2147483647 h 108"/>
                <a:gd name="T10" fmla="*/ 2147483647 w 144"/>
                <a:gd name="T11" fmla="*/ 2147483647 h 108"/>
                <a:gd name="T12" fmla="*/ 2147483647 w 144"/>
                <a:gd name="T13" fmla="*/ 2147483647 h 108"/>
                <a:gd name="T14" fmla="*/ 2147483647 w 144"/>
                <a:gd name="T15" fmla="*/ 2147483647 h 108"/>
                <a:gd name="T16" fmla="*/ 2147483647 w 144"/>
                <a:gd name="T17" fmla="*/ 2147483647 h 108"/>
                <a:gd name="T18" fmla="*/ 0 w 144"/>
                <a:gd name="T19" fmla="*/ 2147483647 h 108"/>
                <a:gd name="T20" fmla="*/ 0 w 144"/>
                <a:gd name="T21" fmla="*/ 2147483647 h 108"/>
                <a:gd name="T22" fmla="*/ 2147483647 w 144"/>
                <a:gd name="T23" fmla="*/ 2147483647 h 108"/>
                <a:gd name="T24" fmla="*/ 2147483647 w 144"/>
                <a:gd name="T25" fmla="*/ 2147483647 h 108"/>
                <a:gd name="T26" fmla="*/ 2147483647 w 144"/>
                <a:gd name="T27" fmla="*/ 2147483647 h 108"/>
                <a:gd name="T28" fmla="*/ 2147483647 w 144"/>
                <a:gd name="T29" fmla="*/ 2147483647 h 108"/>
                <a:gd name="T30" fmla="*/ 2147483647 w 144"/>
                <a:gd name="T31" fmla="*/ 2147483647 h 108"/>
                <a:gd name="T32" fmla="*/ 2147483647 w 144"/>
                <a:gd name="T33" fmla="*/ 2147483647 h 108"/>
                <a:gd name="T34" fmla="*/ 2147483647 w 144"/>
                <a:gd name="T35" fmla="*/ 2147483647 h 108"/>
                <a:gd name="T36" fmla="*/ 2147483647 w 144"/>
                <a:gd name="T37" fmla="*/ 2147483647 h 108"/>
                <a:gd name="T38" fmla="*/ 2147483647 w 144"/>
                <a:gd name="T39" fmla="*/ 2147483647 h 1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4"/>
                <a:gd name="T61" fmla="*/ 0 h 108"/>
                <a:gd name="T62" fmla="*/ 144 w 144"/>
                <a:gd name="T63" fmla="*/ 108 h 1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4" h="108">
                  <a:moveTo>
                    <a:pt x="138" y="48"/>
                  </a:moveTo>
                  <a:lnTo>
                    <a:pt x="144" y="12"/>
                  </a:lnTo>
                  <a:lnTo>
                    <a:pt x="48" y="12"/>
                  </a:lnTo>
                  <a:lnTo>
                    <a:pt x="36" y="0"/>
                  </a:lnTo>
                  <a:lnTo>
                    <a:pt x="30" y="6"/>
                  </a:lnTo>
                  <a:lnTo>
                    <a:pt x="30" y="42"/>
                  </a:lnTo>
                  <a:lnTo>
                    <a:pt x="18" y="54"/>
                  </a:lnTo>
                  <a:lnTo>
                    <a:pt x="12" y="66"/>
                  </a:lnTo>
                  <a:lnTo>
                    <a:pt x="6" y="72"/>
                  </a:lnTo>
                  <a:lnTo>
                    <a:pt x="0" y="84"/>
                  </a:lnTo>
                  <a:lnTo>
                    <a:pt x="0" y="90"/>
                  </a:lnTo>
                  <a:lnTo>
                    <a:pt x="6" y="96"/>
                  </a:lnTo>
                  <a:lnTo>
                    <a:pt x="18" y="102"/>
                  </a:lnTo>
                  <a:lnTo>
                    <a:pt x="36" y="102"/>
                  </a:lnTo>
                  <a:lnTo>
                    <a:pt x="36" y="108"/>
                  </a:lnTo>
                  <a:lnTo>
                    <a:pt x="138" y="108"/>
                  </a:lnTo>
                  <a:lnTo>
                    <a:pt x="138" y="102"/>
                  </a:lnTo>
                  <a:lnTo>
                    <a:pt x="144" y="84"/>
                  </a:lnTo>
                  <a:lnTo>
                    <a:pt x="144" y="54"/>
                  </a:lnTo>
                  <a:lnTo>
                    <a:pt x="138" y="4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3" name="El Salvador" descr="© INSCALE GmbH, 05.05.2010&#10;http://www.presentationload.com/">
              <a:extLst>
                <a:ext uri="{FF2B5EF4-FFF2-40B4-BE49-F238E27FC236}">
                  <a16:creationId xmlns:a16="http://schemas.microsoft.com/office/drawing/2014/main" id="{EB155433-EEA6-3AD2-4A22-62EE2442F8D3}"/>
                </a:ext>
              </a:extLst>
            </p:cNvPr>
            <p:cNvSpPr>
              <a:spLocks/>
            </p:cNvSpPr>
            <p:nvPr/>
          </p:nvSpPr>
          <p:spPr bwMode="gray">
            <a:xfrm>
              <a:off x="2598091" y="3835352"/>
              <a:ext cx="81139" cy="53478"/>
            </a:xfrm>
            <a:custGeom>
              <a:avLst/>
              <a:gdLst>
                <a:gd name="T0" fmla="*/ 2147483647 w 174"/>
                <a:gd name="T1" fmla="*/ 2147483647 h 114"/>
                <a:gd name="T2" fmla="*/ 2147483647 w 174"/>
                <a:gd name="T3" fmla="*/ 2147483647 h 114"/>
                <a:gd name="T4" fmla="*/ 2147483647 w 174"/>
                <a:gd name="T5" fmla="*/ 2147483647 h 114"/>
                <a:gd name="T6" fmla="*/ 2147483647 w 174"/>
                <a:gd name="T7" fmla="*/ 2147483647 h 114"/>
                <a:gd name="T8" fmla="*/ 2147483647 w 174"/>
                <a:gd name="T9" fmla="*/ 2147483647 h 114"/>
                <a:gd name="T10" fmla="*/ 2147483647 w 174"/>
                <a:gd name="T11" fmla="*/ 2147483647 h 114"/>
                <a:gd name="T12" fmla="*/ 2147483647 w 174"/>
                <a:gd name="T13" fmla="*/ 2147483647 h 114"/>
                <a:gd name="T14" fmla="*/ 2147483647 w 174"/>
                <a:gd name="T15" fmla="*/ 2147483647 h 114"/>
                <a:gd name="T16" fmla="*/ 2147483647 w 174"/>
                <a:gd name="T17" fmla="*/ 2147483647 h 114"/>
                <a:gd name="T18" fmla="*/ 2147483647 w 174"/>
                <a:gd name="T19" fmla="*/ 0 h 114"/>
                <a:gd name="T20" fmla="*/ 2147483647 w 174"/>
                <a:gd name="T21" fmla="*/ 2147483647 h 114"/>
                <a:gd name="T22" fmla="*/ 2147483647 w 174"/>
                <a:gd name="T23" fmla="*/ 2147483647 h 114"/>
                <a:gd name="T24" fmla="*/ 2147483647 w 174"/>
                <a:gd name="T25" fmla="*/ 2147483647 h 114"/>
                <a:gd name="T26" fmla="*/ 2147483647 w 174"/>
                <a:gd name="T27" fmla="*/ 2147483647 h 114"/>
                <a:gd name="T28" fmla="*/ 2147483647 w 174"/>
                <a:gd name="T29" fmla="*/ 2147483647 h 114"/>
                <a:gd name="T30" fmla="*/ 2147483647 w 174"/>
                <a:gd name="T31" fmla="*/ 2147483647 h 114"/>
                <a:gd name="T32" fmla="*/ 2147483647 w 174"/>
                <a:gd name="T33" fmla="*/ 2147483647 h 114"/>
                <a:gd name="T34" fmla="*/ 2147483647 w 174"/>
                <a:gd name="T35" fmla="*/ 2147483647 h 114"/>
                <a:gd name="T36" fmla="*/ 0 w 174"/>
                <a:gd name="T37" fmla="*/ 2147483647 h 114"/>
                <a:gd name="T38" fmla="*/ 2147483647 w 174"/>
                <a:gd name="T39" fmla="*/ 2147483647 h 114"/>
                <a:gd name="T40" fmla="*/ 2147483647 w 174"/>
                <a:gd name="T41" fmla="*/ 2147483647 h 114"/>
                <a:gd name="T42" fmla="*/ 2147483647 w 174"/>
                <a:gd name="T43" fmla="*/ 2147483647 h 114"/>
                <a:gd name="T44" fmla="*/ 2147483647 w 174"/>
                <a:gd name="T45" fmla="*/ 2147483647 h 114"/>
                <a:gd name="T46" fmla="*/ 2147483647 w 174"/>
                <a:gd name="T47" fmla="*/ 2147483647 h 114"/>
                <a:gd name="T48" fmla="*/ 2147483647 w 174"/>
                <a:gd name="T49" fmla="*/ 2147483647 h 114"/>
                <a:gd name="T50" fmla="*/ 2147483647 w 174"/>
                <a:gd name="T51" fmla="*/ 2147483647 h 114"/>
                <a:gd name="T52" fmla="*/ 2147483647 w 174"/>
                <a:gd name="T53" fmla="*/ 2147483647 h 114"/>
                <a:gd name="T54" fmla="*/ 2147483647 w 174"/>
                <a:gd name="T55" fmla="*/ 2147483647 h 114"/>
                <a:gd name="T56" fmla="*/ 2147483647 w 174"/>
                <a:gd name="T57" fmla="*/ 2147483647 h 11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4"/>
                <a:gd name="T88" fmla="*/ 0 h 114"/>
                <a:gd name="T89" fmla="*/ 174 w 174"/>
                <a:gd name="T90" fmla="*/ 114 h 11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4" h="114">
                  <a:moveTo>
                    <a:pt x="174" y="84"/>
                  </a:moveTo>
                  <a:lnTo>
                    <a:pt x="174" y="42"/>
                  </a:lnTo>
                  <a:lnTo>
                    <a:pt x="138" y="42"/>
                  </a:lnTo>
                  <a:lnTo>
                    <a:pt x="132" y="48"/>
                  </a:lnTo>
                  <a:lnTo>
                    <a:pt x="120" y="48"/>
                  </a:lnTo>
                  <a:lnTo>
                    <a:pt x="114" y="42"/>
                  </a:lnTo>
                  <a:lnTo>
                    <a:pt x="114" y="24"/>
                  </a:lnTo>
                  <a:lnTo>
                    <a:pt x="90" y="24"/>
                  </a:lnTo>
                  <a:lnTo>
                    <a:pt x="78" y="12"/>
                  </a:lnTo>
                  <a:lnTo>
                    <a:pt x="72" y="0"/>
                  </a:lnTo>
                  <a:lnTo>
                    <a:pt x="60" y="6"/>
                  </a:lnTo>
                  <a:lnTo>
                    <a:pt x="48" y="6"/>
                  </a:lnTo>
                  <a:lnTo>
                    <a:pt x="48" y="18"/>
                  </a:lnTo>
                  <a:lnTo>
                    <a:pt x="42" y="24"/>
                  </a:lnTo>
                  <a:lnTo>
                    <a:pt x="36" y="36"/>
                  </a:lnTo>
                  <a:lnTo>
                    <a:pt x="30" y="36"/>
                  </a:lnTo>
                  <a:lnTo>
                    <a:pt x="24" y="42"/>
                  </a:lnTo>
                  <a:lnTo>
                    <a:pt x="12" y="48"/>
                  </a:lnTo>
                  <a:lnTo>
                    <a:pt x="0" y="60"/>
                  </a:lnTo>
                  <a:lnTo>
                    <a:pt x="6" y="66"/>
                  </a:lnTo>
                  <a:lnTo>
                    <a:pt x="18" y="72"/>
                  </a:lnTo>
                  <a:lnTo>
                    <a:pt x="24" y="78"/>
                  </a:lnTo>
                  <a:lnTo>
                    <a:pt x="72" y="78"/>
                  </a:lnTo>
                  <a:lnTo>
                    <a:pt x="96" y="102"/>
                  </a:lnTo>
                  <a:lnTo>
                    <a:pt x="132" y="96"/>
                  </a:lnTo>
                  <a:lnTo>
                    <a:pt x="150" y="114"/>
                  </a:lnTo>
                  <a:lnTo>
                    <a:pt x="168" y="84"/>
                  </a:lnTo>
                  <a:lnTo>
                    <a:pt x="174" y="90"/>
                  </a:lnTo>
                  <a:lnTo>
                    <a:pt x="174" y="8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4" name="Egypt" descr="© INSCALE GmbH, 05.05.2010&#10;http://www.presentationload.com/">
              <a:extLst>
                <a:ext uri="{FF2B5EF4-FFF2-40B4-BE49-F238E27FC236}">
                  <a16:creationId xmlns:a16="http://schemas.microsoft.com/office/drawing/2014/main" id="{B2CA4EA3-E308-962B-AE3E-159A759469E9}"/>
                </a:ext>
              </a:extLst>
            </p:cNvPr>
            <p:cNvSpPr>
              <a:spLocks/>
            </p:cNvSpPr>
            <p:nvPr/>
          </p:nvSpPr>
          <p:spPr bwMode="gray">
            <a:xfrm>
              <a:off x="6409787" y="3180705"/>
              <a:ext cx="372503" cy="379879"/>
            </a:xfrm>
            <a:custGeom>
              <a:avLst/>
              <a:gdLst>
                <a:gd name="T0" fmla="*/ 2147483647 w 792"/>
                <a:gd name="T1" fmla="*/ 2147483647 h 804"/>
                <a:gd name="T2" fmla="*/ 2147483647 w 792"/>
                <a:gd name="T3" fmla="*/ 2147483647 h 804"/>
                <a:gd name="T4" fmla="*/ 2147483647 w 792"/>
                <a:gd name="T5" fmla="*/ 2147483647 h 804"/>
                <a:gd name="T6" fmla="*/ 2147483647 w 792"/>
                <a:gd name="T7" fmla="*/ 2147483647 h 804"/>
                <a:gd name="T8" fmla="*/ 2147483647 w 792"/>
                <a:gd name="T9" fmla="*/ 2147483647 h 804"/>
                <a:gd name="T10" fmla="*/ 2147483647 w 792"/>
                <a:gd name="T11" fmla="*/ 2147483647 h 804"/>
                <a:gd name="T12" fmla="*/ 2147483647 w 792"/>
                <a:gd name="T13" fmla="*/ 2147483647 h 804"/>
                <a:gd name="T14" fmla="*/ 2147483647 w 792"/>
                <a:gd name="T15" fmla="*/ 2147483647 h 804"/>
                <a:gd name="T16" fmla="*/ 2147483647 w 792"/>
                <a:gd name="T17" fmla="*/ 2147483647 h 804"/>
                <a:gd name="T18" fmla="*/ 2147483647 w 792"/>
                <a:gd name="T19" fmla="*/ 2147483647 h 804"/>
                <a:gd name="T20" fmla="*/ 2147483647 w 792"/>
                <a:gd name="T21" fmla="*/ 2147483647 h 804"/>
                <a:gd name="T22" fmla="*/ 2147483647 w 792"/>
                <a:gd name="T23" fmla="*/ 2147483647 h 804"/>
                <a:gd name="T24" fmla="*/ 2147483647 w 792"/>
                <a:gd name="T25" fmla="*/ 2147483647 h 804"/>
                <a:gd name="T26" fmla="*/ 2147483647 w 792"/>
                <a:gd name="T27" fmla="*/ 2147483647 h 804"/>
                <a:gd name="T28" fmla="*/ 2147483647 w 792"/>
                <a:gd name="T29" fmla="*/ 2147483647 h 804"/>
                <a:gd name="T30" fmla="*/ 2147483647 w 792"/>
                <a:gd name="T31" fmla="*/ 2147483647 h 804"/>
                <a:gd name="T32" fmla="*/ 2147483647 w 792"/>
                <a:gd name="T33" fmla="*/ 2147483647 h 804"/>
                <a:gd name="T34" fmla="*/ 2147483647 w 792"/>
                <a:gd name="T35" fmla="*/ 2147483647 h 804"/>
                <a:gd name="T36" fmla="*/ 2147483647 w 792"/>
                <a:gd name="T37" fmla="*/ 2147483647 h 804"/>
                <a:gd name="T38" fmla="*/ 2147483647 w 792"/>
                <a:gd name="T39" fmla="*/ 2147483647 h 804"/>
                <a:gd name="T40" fmla="*/ 2147483647 w 792"/>
                <a:gd name="T41" fmla="*/ 2147483647 h 804"/>
                <a:gd name="T42" fmla="*/ 2147483647 w 792"/>
                <a:gd name="T43" fmla="*/ 2147483647 h 804"/>
                <a:gd name="T44" fmla="*/ 2147483647 w 792"/>
                <a:gd name="T45" fmla="*/ 2147483647 h 804"/>
                <a:gd name="T46" fmla="*/ 2147483647 w 792"/>
                <a:gd name="T47" fmla="*/ 2147483647 h 804"/>
                <a:gd name="T48" fmla="*/ 2147483647 w 792"/>
                <a:gd name="T49" fmla="*/ 2147483647 h 804"/>
                <a:gd name="T50" fmla="*/ 2147483647 w 792"/>
                <a:gd name="T51" fmla="*/ 2147483647 h 804"/>
                <a:gd name="T52" fmla="*/ 2147483647 w 792"/>
                <a:gd name="T53" fmla="*/ 2147483647 h 804"/>
                <a:gd name="T54" fmla="*/ 2147483647 w 792"/>
                <a:gd name="T55" fmla="*/ 2147483647 h 804"/>
                <a:gd name="T56" fmla="*/ 2147483647 w 792"/>
                <a:gd name="T57" fmla="*/ 2147483647 h 804"/>
                <a:gd name="T58" fmla="*/ 2147483647 w 792"/>
                <a:gd name="T59" fmla="*/ 2147483647 h 804"/>
                <a:gd name="T60" fmla="*/ 2147483647 w 792"/>
                <a:gd name="T61" fmla="*/ 2147483647 h 804"/>
                <a:gd name="T62" fmla="*/ 2147483647 w 792"/>
                <a:gd name="T63" fmla="*/ 2147483647 h 804"/>
                <a:gd name="T64" fmla="*/ 2147483647 w 792"/>
                <a:gd name="T65" fmla="*/ 2147483647 h 804"/>
                <a:gd name="T66" fmla="*/ 2147483647 w 792"/>
                <a:gd name="T67" fmla="*/ 2147483647 h 804"/>
                <a:gd name="T68" fmla="*/ 2147483647 w 792"/>
                <a:gd name="T69" fmla="*/ 2147483647 h 804"/>
                <a:gd name="T70" fmla="*/ 2147483647 w 792"/>
                <a:gd name="T71" fmla="*/ 2147483647 h 804"/>
                <a:gd name="T72" fmla="*/ 2147483647 w 792"/>
                <a:gd name="T73" fmla="*/ 2147483647 h 804"/>
                <a:gd name="T74" fmla="*/ 2147483647 w 792"/>
                <a:gd name="T75" fmla="*/ 2147483647 h 804"/>
                <a:gd name="T76" fmla="*/ 2147483647 w 792"/>
                <a:gd name="T77" fmla="*/ 2147483647 h 804"/>
                <a:gd name="T78" fmla="*/ 2147483647 w 792"/>
                <a:gd name="T79" fmla="*/ 2147483647 h 804"/>
                <a:gd name="T80" fmla="*/ 2147483647 w 792"/>
                <a:gd name="T81" fmla="*/ 2147483647 h 804"/>
                <a:gd name="T82" fmla="*/ 2147483647 w 792"/>
                <a:gd name="T83" fmla="*/ 2147483647 h 804"/>
                <a:gd name="T84" fmla="*/ 2147483647 w 792"/>
                <a:gd name="T85" fmla="*/ 2147483647 h 804"/>
                <a:gd name="T86" fmla="*/ 2147483647 w 792"/>
                <a:gd name="T87" fmla="*/ 2147483647 h 804"/>
                <a:gd name="T88" fmla="*/ 2147483647 w 792"/>
                <a:gd name="T89" fmla="*/ 2147483647 h 804"/>
                <a:gd name="T90" fmla="*/ 2147483647 w 792"/>
                <a:gd name="T91" fmla="*/ 0 h 804"/>
                <a:gd name="T92" fmla="*/ 2147483647 w 792"/>
                <a:gd name="T93" fmla="*/ 2147483647 h 804"/>
                <a:gd name="T94" fmla="*/ 2147483647 w 792"/>
                <a:gd name="T95" fmla="*/ 0 h 8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92"/>
                <a:gd name="T145" fmla="*/ 0 h 804"/>
                <a:gd name="T146" fmla="*/ 792 w 792"/>
                <a:gd name="T147" fmla="*/ 804 h 80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92" h="804">
                  <a:moveTo>
                    <a:pt x="12" y="18"/>
                  </a:moveTo>
                  <a:lnTo>
                    <a:pt x="6" y="24"/>
                  </a:lnTo>
                  <a:lnTo>
                    <a:pt x="6" y="54"/>
                  </a:lnTo>
                  <a:lnTo>
                    <a:pt x="18" y="60"/>
                  </a:lnTo>
                  <a:lnTo>
                    <a:pt x="24" y="72"/>
                  </a:lnTo>
                  <a:lnTo>
                    <a:pt x="24" y="78"/>
                  </a:lnTo>
                  <a:lnTo>
                    <a:pt x="18" y="84"/>
                  </a:lnTo>
                  <a:lnTo>
                    <a:pt x="12" y="96"/>
                  </a:lnTo>
                  <a:lnTo>
                    <a:pt x="6" y="102"/>
                  </a:lnTo>
                  <a:lnTo>
                    <a:pt x="0" y="114"/>
                  </a:lnTo>
                  <a:lnTo>
                    <a:pt x="0" y="120"/>
                  </a:lnTo>
                  <a:lnTo>
                    <a:pt x="6" y="132"/>
                  </a:lnTo>
                  <a:lnTo>
                    <a:pt x="18" y="144"/>
                  </a:lnTo>
                  <a:lnTo>
                    <a:pt x="30" y="180"/>
                  </a:lnTo>
                  <a:lnTo>
                    <a:pt x="30" y="264"/>
                  </a:lnTo>
                  <a:lnTo>
                    <a:pt x="36" y="342"/>
                  </a:lnTo>
                  <a:lnTo>
                    <a:pt x="36" y="438"/>
                  </a:lnTo>
                  <a:lnTo>
                    <a:pt x="42" y="534"/>
                  </a:lnTo>
                  <a:lnTo>
                    <a:pt x="42" y="624"/>
                  </a:lnTo>
                  <a:lnTo>
                    <a:pt x="48" y="702"/>
                  </a:lnTo>
                  <a:lnTo>
                    <a:pt x="48" y="774"/>
                  </a:lnTo>
                  <a:lnTo>
                    <a:pt x="474" y="780"/>
                  </a:lnTo>
                  <a:lnTo>
                    <a:pt x="492" y="762"/>
                  </a:lnTo>
                  <a:lnTo>
                    <a:pt x="498" y="762"/>
                  </a:lnTo>
                  <a:lnTo>
                    <a:pt x="498" y="774"/>
                  </a:lnTo>
                  <a:lnTo>
                    <a:pt x="618" y="780"/>
                  </a:lnTo>
                  <a:lnTo>
                    <a:pt x="624" y="786"/>
                  </a:lnTo>
                  <a:lnTo>
                    <a:pt x="630" y="798"/>
                  </a:lnTo>
                  <a:lnTo>
                    <a:pt x="636" y="804"/>
                  </a:lnTo>
                  <a:lnTo>
                    <a:pt x="654" y="804"/>
                  </a:lnTo>
                  <a:lnTo>
                    <a:pt x="660" y="798"/>
                  </a:lnTo>
                  <a:lnTo>
                    <a:pt x="672" y="774"/>
                  </a:lnTo>
                  <a:lnTo>
                    <a:pt x="684" y="762"/>
                  </a:lnTo>
                  <a:lnTo>
                    <a:pt x="696" y="762"/>
                  </a:lnTo>
                  <a:lnTo>
                    <a:pt x="702" y="756"/>
                  </a:lnTo>
                  <a:lnTo>
                    <a:pt x="720" y="756"/>
                  </a:lnTo>
                  <a:lnTo>
                    <a:pt x="726" y="750"/>
                  </a:lnTo>
                  <a:lnTo>
                    <a:pt x="732" y="738"/>
                  </a:lnTo>
                  <a:lnTo>
                    <a:pt x="732" y="714"/>
                  </a:lnTo>
                  <a:lnTo>
                    <a:pt x="762" y="714"/>
                  </a:lnTo>
                  <a:lnTo>
                    <a:pt x="786" y="690"/>
                  </a:lnTo>
                  <a:lnTo>
                    <a:pt x="780" y="684"/>
                  </a:lnTo>
                  <a:lnTo>
                    <a:pt x="774" y="672"/>
                  </a:lnTo>
                  <a:lnTo>
                    <a:pt x="774" y="624"/>
                  </a:lnTo>
                  <a:lnTo>
                    <a:pt x="792" y="618"/>
                  </a:lnTo>
                  <a:lnTo>
                    <a:pt x="786" y="618"/>
                  </a:lnTo>
                  <a:lnTo>
                    <a:pt x="756" y="588"/>
                  </a:lnTo>
                  <a:lnTo>
                    <a:pt x="732" y="552"/>
                  </a:lnTo>
                  <a:lnTo>
                    <a:pt x="726" y="528"/>
                  </a:lnTo>
                  <a:lnTo>
                    <a:pt x="714" y="492"/>
                  </a:lnTo>
                  <a:lnTo>
                    <a:pt x="702" y="468"/>
                  </a:lnTo>
                  <a:lnTo>
                    <a:pt x="690" y="462"/>
                  </a:lnTo>
                  <a:lnTo>
                    <a:pt x="684" y="450"/>
                  </a:lnTo>
                  <a:lnTo>
                    <a:pt x="672" y="444"/>
                  </a:lnTo>
                  <a:lnTo>
                    <a:pt x="666" y="432"/>
                  </a:lnTo>
                  <a:lnTo>
                    <a:pt x="654" y="396"/>
                  </a:lnTo>
                  <a:lnTo>
                    <a:pt x="654" y="378"/>
                  </a:lnTo>
                  <a:lnTo>
                    <a:pt x="618" y="336"/>
                  </a:lnTo>
                  <a:lnTo>
                    <a:pt x="618" y="318"/>
                  </a:lnTo>
                  <a:lnTo>
                    <a:pt x="606" y="294"/>
                  </a:lnTo>
                  <a:lnTo>
                    <a:pt x="594" y="282"/>
                  </a:lnTo>
                  <a:lnTo>
                    <a:pt x="588" y="270"/>
                  </a:lnTo>
                  <a:lnTo>
                    <a:pt x="576" y="258"/>
                  </a:lnTo>
                  <a:lnTo>
                    <a:pt x="570" y="246"/>
                  </a:lnTo>
                  <a:lnTo>
                    <a:pt x="558" y="234"/>
                  </a:lnTo>
                  <a:lnTo>
                    <a:pt x="552" y="222"/>
                  </a:lnTo>
                  <a:lnTo>
                    <a:pt x="546" y="216"/>
                  </a:lnTo>
                  <a:lnTo>
                    <a:pt x="552" y="210"/>
                  </a:lnTo>
                  <a:lnTo>
                    <a:pt x="552" y="198"/>
                  </a:lnTo>
                  <a:lnTo>
                    <a:pt x="540" y="174"/>
                  </a:lnTo>
                  <a:lnTo>
                    <a:pt x="528" y="168"/>
                  </a:lnTo>
                  <a:lnTo>
                    <a:pt x="522" y="168"/>
                  </a:lnTo>
                  <a:lnTo>
                    <a:pt x="540" y="144"/>
                  </a:lnTo>
                  <a:lnTo>
                    <a:pt x="558" y="156"/>
                  </a:lnTo>
                  <a:lnTo>
                    <a:pt x="558" y="174"/>
                  </a:lnTo>
                  <a:lnTo>
                    <a:pt x="564" y="186"/>
                  </a:lnTo>
                  <a:lnTo>
                    <a:pt x="576" y="198"/>
                  </a:lnTo>
                  <a:lnTo>
                    <a:pt x="582" y="210"/>
                  </a:lnTo>
                  <a:lnTo>
                    <a:pt x="588" y="216"/>
                  </a:lnTo>
                  <a:lnTo>
                    <a:pt x="588" y="246"/>
                  </a:lnTo>
                  <a:lnTo>
                    <a:pt x="606" y="264"/>
                  </a:lnTo>
                  <a:lnTo>
                    <a:pt x="612" y="276"/>
                  </a:lnTo>
                  <a:lnTo>
                    <a:pt x="636" y="300"/>
                  </a:lnTo>
                  <a:lnTo>
                    <a:pt x="648" y="306"/>
                  </a:lnTo>
                  <a:lnTo>
                    <a:pt x="654" y="306"/>
                  </a:lnTo>
                  <a:lnTo>
                    <a:pt x="666" y="300"/>
                  </a:lnTo>
                  <a:lnTo>
                    <a:pt x="678" y="288"/>
                  </a:lnTo>
                  <a:lnTo>
                    <a:pt x="672" y="270"/>
                  </a:lnTo>
                  <a:lnTo>
                    <a:pt x="684" y="246"/>
                  </a:lnTo>
                  <a:lnTo>
                    <a:pt x="684" y="234"/>
                  </a:lnTo>
                  <a:lnTo>
                    <a:pt x="690" y="222"/>
                  </a:lnTo>
                  <a:lnTo>
                    <a:pt x="690" y="198"/>
                  </a:lnTo>
                  <a:lnTo>
                    <a:pt x="696" y="186"/>
                  </a:lnTo>
                  <a:lnTo>
                    <a:pt x="696" y="180"/>
                  </a:lnTo>
                  <a:lnTo>
                    <a:pt x="702" y="168"/>
                  </a:lnTo>
                  <a:lnTo>
                    <a:pt x="648" y="24"/>
                  </a:lnTo>
                  <a:lnTo>
                    <a:pt x="642" y="24"/>
                  </a:lnTo>
                  <a:lnTo>
                    <a:pt x="636" y="30"/>
                  </a:lnTo>
                  <a:lnTo>
                    <a:pt x="624" y="30"/>
                  </a:lnTo>
                  <a:lnTo>
                    <a:pt x="600" y="42"/>
                  </a:lnTo>
                  <a:lnTo>
                    <a:pt x="576" y="42"/>
                  </a:lnTo>
                  <a:lnTo>
                    <a:pt x="564" y="36"/>
                  </a:lnTo>
                  <a:lnTo>
                    <a:pt x="558" y="30"/>
                  </a:lnTo>
                  <a:lnTo>
                    <a:pt x="552" y="36"/>
                  </a:lnTo>
                  <a:lnTo>
                    <a:pt x="540" y="42"/>
                  </a:lnTo>
                  <a:lnTo>
                    <a:pt x="534" y="42"/>
                  </a:lnTo>
                  <a:lnTo>
                    <a:pt x="510" y="30"/>
                  </a:lnTo>
                  <a:lnTo>
                    <a:pt x="504" y="24"/>
                  </a:lnTo>
                  <a:lnTo>
                    <a:pt x="504" y="18"/>
                  </a:lnTo>
                  <a:lnTo>
                    <a:pt x="498" y="12"/>
                  </a:lnTo>
                  <a:lnTo>
                    <a:pt x="486" y="6"/>
                  </a:lnTo>
                  <a:lnTo>
                    <a:pt x="468" y="6"/>
                  </a:lnTo>
                  <a:lnTo>
                    <a:pt x="456" y="12"/>
                  </a:lnTo>
                  <a:lnTo>
                    <a:pt x="438" y="12"/>
                  </a:lnTo>
                  <a:lnTo>
                    <a:pt x="432" y="18"/>
                  </a:lnTo>
                  <a:lnTo>
                    <a:pt x="420" y="18"/>
                  </a:lnTo>
                  <a:lnTo>
                    <a:pt x="414" y="12"/>
                  </a:lnTo>
                  <a:lnTo>
                    <a:pt x="390" y="12"/>
                  </a:lnTo>
                  <a:lnTo>
                    <a:pt x="378" y="18"/>
                  </a:lnTo>
                  <a:lnTo>
                    <a:pt x="372" y="24"/>
                  </a:lnTo>
                  <a:lnTo>
                    <a:pt x="366" y="36"/>
                  </a:lnTo>
                  <a:lnTo>
                    <a:pt x="360" y="42"/>
                  </a:lnTo>
                  <a:lnTo>
                    <a:pt x="336" y="42"/>
                  </a:lnTo>
                  <a:lnTo>
                    <a:pt x="324" y="54"/>
                  </a:lnTo>
                  <a:lnTo>
                    <a:pt x="312" y="60"/>
                  </a:lnTo>
                  <a:lnTo>
                    <a:pt x="306" y="60"/>
                  </a:lnTo>
                  <a:lnTo>
                    <a:pt x="300" y="54"/>
                  </a:lnTo>
                  <a:lnTo>
                    <a:pt x="288" y="54"/>
                  </a:lnTo>
                  <a:lnTo>
                    <a:pt x="276" y="48"/>
                  </a:lnTo>
                  <a:lnTo>
                    <a:pt x="264" y="48"/>
                  </a:lnTo>
                  <a:lnTo>
                    <a:pt x="258" y="42"/>
                  </a:lnTo>
                  <a:lnTo>
                    <a:pt x="204" y="42"/>
                  </a:lnTo>
                  <a:lnTo>
                    <a:pt x="198" y="36"/>
                  </a:lnTo>
                  <a:lnTo>
                    <a:pt x="186" y="30"/>
                  </a:lnTo>
                  <a:lnTo>
                    <a:pt x="174" y="18"/>
                  </a:lnTo>
                  <a:lnTo>
                    <a:pt x="126" y="18"/>
                  </a:lnTo>
                  <a:lnTo>
                    <a:pt x="120" y="12"/>
                  </a:lnTo>
                  <a:lnTo>
                    <a:pt x="96" y="0"/>
                  </a:lnTo>
                  <a:lnTo>
                    <a:pt x="78" y="0"/>
                  </a:lnTo>
                  <a:lnTo>
                    <a:pt x="66" y="12"/>
                  </a:lnTo>
                  <a:lnTo>
                    <a:pt x="54" y="12"/>
                  </a:lnTo>
                  <a:lnTo>
                    <a:pt x="42" y="6"/>
                  </a:lnTo>
                  <a:lnTo>
                    <a:pt x="36" y="6"/>
                  </a:lnTo>
                  <a:lnTo>
                    <a:pt x="36" y="0"/>
                  </a:lnTo>
                  <a:lnTo>
                    <a:pt x="30" y="0"/>
                  </a:lnTo>
                  <a:lnTo>
                    <a:pt x="12"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5" name="Ecuador" descr="© INSCALE GmbH, 05.05.2010&#10;http://www.presentationload.com/">
              <a:extLst>
                <a:ext uri="{FF2B5EF4-FFF2-40B4-BE49-F238E27FC236}">
                  <a16:creationId xmlns:a16="http://schemas.microsoft.com/office/drawing/2014/main" id="{E4B5EB09-868A-396F-E142-8AD81F5D287F}"/>
                </a:ext>
              </a:extLst>
            </p:cNvPr>
            <p:cNvSpPr>
              <a:spLocks noEditPoints="1"/>
            </p:cNvSpPr>
            <p:nvPr/>
          </p:nvSpPr>
          <p:spPr bwMode="gray">
            <a:xfrm>
              <a:off x="2878387" y="4324032"/>
              <a:ext cx="195472" cy="248950"/>
            </a:xfrm>
            <a:custGeom>
              <a:avLst/>
              <a:gdLst>
                <a:gd name="T0" fmla="*/ 2147483647 w 414"/>
                <a:gd name="T1" fmla="*/ 2147483647 h 528"/>
                <a:gd name="T2" fmla="*/ 2147483647 w 414"/>
                <a:gd name="T3" fmla="*/ 2147483647 h 528"/>
                <a:gd name="T4" fmla="*/ 2147483647 w 414"/>
                <a:gd name="T5" fmla="*/ 2147483647 h 528"/>
                <a:gd name="T6" fmla="*/ 2147483647 w 414"/>
                <a:gd name="T7" fmla="*/ 2147483647 h 528"/>
                <a:gd name="T8" fmla="*/ 2147483647 w 414"/>
                <a:gd name="T9" fmla="*/ 2147483647 h 528"/>
                <a:gd name="T10" fmla="*/ 2147483647 w 414"/>
                <a:gd name="T11" fmla="*/ 2147483647 h 528"/>
                <a:gd name="T12" fmla="*/ 2147483647 w 414"/>
                <a:gd name="T13" fmla="*/ 2147483647 h 528"/>
                <a:gd name="T14" fmla="*/ 2147483647 w 414"/>
                <a:gd name="T15" fmla="*/ 2147483647 h 528"/>
                <a:gd name="T16" fmla="*/ 2147483647 w 414"/>
                <a:gd name="T17" fmla="*/ 2147483647 h 528"/>
                <a:gd name="T18" fmla="*/ 2147483647 w 414"/>
                <a:gd name="T19" fmla="*/ 2147483647 h 528"/>
                <a:gd name="T20" fmla="*/ 2147483647 w 414"/>
                <a:gd name="T21" fmla="*/ 2147483647 h 528"/>
                <a:gd name="T22" fmla="*/ 2147483647 w 414"/>
                <a:gd name="T23" fmla="*/ 2147483647 h 528"/>
                <a:gd name="T24" fmla="*/ 2147483647 w 414"/>
                <a:gd name="T25" fmla="*/ 2147483647 h 528"/>
                <a:gd name="T26" fmla="*/ 2147483647 w 414"/>
                <a:gd name="T27" fmla="*/ 2147483647 h 528"/>
                <a:gd name="T28" fmla="*/ 2147483647 w 414"/>
                <a:gd name="T29" fmla="*/ 2147483647 h 528"/>
                <a:gd name="T30" fmla="*/ 2147483647 w 414"/>
                <a:gd name="T31" fmla="*/ 2147483647 h 528"/>
                <a:gd name="T32" fmla="*/ 2147483647 w 414"/>
                <a:gd name="T33" fmla="*/ 2147483647 h 528"/>
                <a:gd name="T34" fmla="*/ 2147483647 w 414"/>
                <a:gd name="T35" fmla="*/ 2147483647 h 528"/>
                <a:gd name="T36" fmla="*/ 2147483647 w 414"/>
                <a:gd name="T37" fmla="*/ 2147483647 h 528"/>
                <a:gd name="T38" fmla="*/ 2147483647 w 414"/>
                <a:gd name="T39" fmla="*/ 2147483647 h 528"/>
                <a:gd name="T40" fmla="*/ 2147483647 w 414"/>
                <a:gd name="T41" fmla="*/ 2147483647 h 528"/>
                <a:gd name="T42" fmla="*/ 2147483647 w 414"/>
                <a:gd name="T43" fmla="*/ 2147483647 h 528"/>
                <a:gd name="T44" fmla="*/ 2147483647 w 414"/>
                <a:gd name="T45" fmla="*/ 2147483647 h 528"/>
                <a:gd name="T46" fmla="*/ 2147483647 w 414"/>
                <a:gd name="T47" fmla="*/ 2147483647 h 528"/>
                <a:gd name="T48" fmla="*/ 2147483647 w 414"/>
                <a:gd name="T49" fmla="*/ 2147483647 h 528"/>
                <a:gd name="T50" fmla="*/ 2147483647 w 414"/>
                <a:gd name="T51" fmla="*/ 2147483647 h 528"/>
                <a:gd name="T52" fmla="*/ 2147483647 w 414"/>
                <a:gd name="T53" fmla="*/ 2147483647 h 528"/>
                <a:gd name="T54" fmla="*/ 2147483647 w 414"/>
                <a:gd name="T55" fmla="*/ 2147483647 h 528"/>
                <a:gd name="T56" fmla="*/ 2147483647 w 414"/>
                <a:gd name="T57" fmla="*/ 2147483647 h 528"/>
                <a:gd name="T58" fmla="*/ 2147483647 w 414"/>
                <a:gd name="T59" fmla="*/ 2147483647 h 528"/>
                <a:gd name="T60" fmla="*/ 2147483647 w 414"/>
                <a:gd name="T61" fmla="*/ 2147483647 h 528"/>
                <a:gd name="T62" fmla="*/ 2147483647 w 414"/>
                <a:gd name="T63" fmla="*/ 2147483647 h 528"/>
                <a:gd name="T64" fmla="*/ 2147483647 w 414"/>
                <a:gd name="T65" fmla="*/ 2147483647 h 528"/>
                <a:gd name="T66" fmla="*/ 2147483647 w 414"/>
                <a:gd name="T67" fmla="*/ 2147483647 h 528"/>
                <a:gd name="T68" fmla="*/ 2147483647 w 414"/>
                <a:gd name="T69" fmla="*/ 2147483647 h 528"/>
                <a:gd name="T70" fmla="*/ 2147483647 w 414"/>
                <a:gd name="T71" fmla="*/ 2147483647 h 528"/>
                <a:gd name="T72" fmla="*/ 2147483647 w 414"/>
                <a:gd name="T73" fmla="*/ 2147483647 h 528"/>
                <a:gd name="T74" fmla="*/ 2147483647 w 414"/>
                <a:gd name="T75" fmla="*/ 2147483647 h 528"/>
                <a:gd name="T76" fmla="*/ 2147483647 w 414"/>
                <a:gd name="T77" fmla="*/ 2147483647 h 528"/>
                <a:gd name="T78" fmla="*/ 2147483647 w 414"/>
                <a:gd name="T79" fmla="*/ 2147483647 h 528"/>
                <a:gd name="T80" fmla="*/ 2147483647 w 414"/>
                <a:gd name="T81" fmla="*/ 2147483647 h 528"/>
                <a:gd name="T82" fmla="*/ 2147483647 w 414"/>
                <a:gd name="T83" fmla="*/ 2147483647 h 528"/>
                <a:gd name="T84" fmla="*/ 2147483647 w 414"/>
                <a:gd name="T85" fmla="*/ 2147483647 h 528"/>
                <a:gd name="T86" fmla="*/ 2147483647 w 414"/>
                <a:gd name="T87" fmla="*/ 2147483647 h 528"/>
                <a:gd name="T88" fmla="*/ 2147483647 w 414"/>
                <a:gd name="T89" fmla="*/ 2147483647 h 5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4"/>
                <a:gd name="T136" fmla="*/ 0 h 528"/>
                <a:gd name="T137" fmla="*/ 414 w 414"/>
                <a:gd name="T138" fmla="*/ 528 h 5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4" h="528">
                  <a:moveTo>
                    <a:pt x="60" y="372"/>
                  </a:moveTo>
                  <a:lnTo>
                    <a:pt x="72" y="366"/>
                  </a:lnTo>
                  <a:lnTo>
                    <a:pt x="78" y="360"/>
                  </a:lnTo>
                  <a:lnTo>
                    <a:pt x="78" y="342"/>
                  </a:lnTo>
                  <a:lnTo>
                    <a:pt x="72" y="342"/>
                  </a:lnTo>
                  <a:lnTo>
                    <a:pt x="54" y="360"/>
                  </a:lnTo>
                  <a:lnTo>
                    <a:pt x="54" y="372"/>
                  </a:lnTo>
                  <a:lnTo>
                    <a:pt x="60" y="372"/>
                  </a:lnTo>
                  <a:close/>
                  <a:moveTo>
                    <a:pt x="414" y="174"/>
                  </a:moveTo>
                  <a:lnTo>
                    <a:pt x="390" y="156"/>
                  </a:lnTo>
                  <a:lnTo>
                    <a:pt x="396" y="156"/>
                  </a:lnTo>
                  <a:lnTo>
                    <a:pt x="396" y="150"/>
                  </a:lnTo>
                  <a:lnTo>
                    <a:pt x="402" y="150"/>
                  </a:lnTo>
                  <a:lnTo>
                    <a:pt x="402" y="126"/>
                  </a:lnTo>
                  <a:lnTo>
                    <a:pt x="372" y="126"/>
                  </a:lnTo>
                  <a:lnTo>
                    <a:pt x="360" y="114"/>
                  </a:lnTo>
                  <a:lnTo>
                    <a:pt x="360" y="108"/>
                  </a:lnTo>
                  <a:lnTo>
                    <a:pt x="354" y="102"/>
                  </a:lnTo>
                  <a:lnTo>
                    <a:pt x="354" y="96"/>
                  </a:lnTo>
                  <a:lnTo>
                    <a:pt x="342" y="90"/>
                  </a:lnTo>
                  <a:lnTo>
                    <a:pt x="336" y="90"/>
                  </a:lnTo>
                  <a:lnTo>
                    <a:pt x="330" y="96"/>
                  </a:lnTo>
                  <a:lnTo>
                    <a:pt x="330" y="108"/>
                  </a:lnTo>
                  <a:lnTo>
                    <a:pt x="306" y="108"/>
                  </a:lnTo>
                  <a:lnTo>
                    <a:pt x="300" y="102"/>
                  </a:lnTo>
                  <a:lnTo>
                    <a:pt x="288" y="96"/>
                  </a:lnTo>
                  <a:lnTo>
                    <a:pt x="282" y="102"/>
                  </a:lnTo>
                  <a:lnTo>
                    <a:pt x="270" y="102"/>
                  </a:lnTo>
                  <a:lnTo>
                    <a:pt x="258" y="96"/>
                  </a:lnTo>
                  <a:lnTo>
                    <a:pt x="252" y="90"/>
                  </a:lnTo>
                  <a:lnTo>
                    <a:pt x="252" y="84"/>
                  </a:lnTo>
                  <a:lnTo>
                    <a:pt x="246" y="72"/>
                  </a:lnTo>
                  <a:lnTo>
                    <a:pt x="240" y="66"/>
                  </a:lnTo>
                  <a:lnTo>
                    <a:pt x="228" y="60"/>
                  </a:lnTo>
                  <a:lnTo>
                    <a:pt x="210" y="60"/>
                  </a:lnTo>
                  <a:lnTo>
                    <a:pt x="204" y="48"/>
                  </a:lnTo>
                  <a:lnTo>
                    <a:pt x="168" y="30"/>
                  </a:lnTo>
                  <a:lnTo>
                    <a:pt x="162" y="18"/>
                  </a:lnTo>
                  <a:lnTo>
                    <a:pt x="150" y="12"/>
                  </a:lnTo>
                  <a:lnTo>
                    <a:pt x="144" y="0"/>
                  </a:lnTo>
                  <a:lnTo>
                    <a:pt x="144" y="12"/>
                  </a:lnTo>
                  <a:lnTo>
                    <a:pt x="150" y="18"/>
                  </a:lnTo>
                  <a:lnTo>
                    <a:pt x="150" y="36"/>
                  </a:lnTo>
                  <a:lnTo>
                    <a:pt x="144" y="42"/>
                  </a:lnTo>
                  <a:lnTo>
                    <a:pt x="120" y="54"/>
                  </a:lnTo>
                  <a:lnTo>
                    <a:pt x="102" y="54"/>
                  </a:lnTo>
                  <a:lnTo>
                    <a:pt x="96" y="42"/>
                  </a:lnTo>
                  <a:lnTo>
                    <a:pt x="90" y="42"/>
                  </a:lnTo>
                  <a:lnTo>
                    <a:pt x="78" y="54"/>
                  </a:lnTo>
                  <a:lnTo>
                    <a:pt x="66" y="60"/>
                  </a:lnTo>
                  <a:lnTo>
                    <a:pt x="60" y="72"/>
                  </a:lnTo>
                  <a:lnTo>
                    <a:pt x="60" y="84"/>
                  </a:lnTo>
                  <a:lnTo>
                    <a:pt x="66" y="90"/>
                  </a:lnTo>
                  <a:lnTo>
                    <a:pt x="72" y="102"/>
                  </a:lnTo>
                  <a:lnTo>
                    <a:pt x="72" y="120"/>
                  </a:lnTo>
                  <a:lnTo>
                    <a:pt x="66" y="126"/>
                  </a:lnTo>
                  <a:lnTo>
                    <a:pt x="54" y="132"/>
                  </a:lnTo>
                  <a:lnTo>
                    <a:pt x="42" y="144"/>
                  </a:lnTo>
                  <a:lnTo>
                    <a:pt x="42" y="162"/>
                  </a:lnTo>
                  <a:lnTo>
                    <a:pt x="48" y="168"/>
                  </a:lnTo>
                  <a:lnTo>
                    <a:pt x="54" y="180"/>
                  </a:lnTo>
                  <a:lnTo>
                    <a:pt x="36" y="180"/>
                  </a:lnTo>
                  <a:lnTo>
                    <a:pt x="36" y="198"/>
                  </a:lnTo>
                  <a:lnTo>
                    <a:pt x="0" y="216"/>
                  </a:lnTo>
                  <a:lnTo>
                    <a:pt x="24" y="228"/>
                  </a:lnTo>
                  <a:lnTo>
                    <a:pt x="12" y="258"/>
                  </a:lnTo>
                  <a:lnTo>
                    <a:pt x="24" y="270"/>
                  </a:lnTo>
                  <a:lnTo>
                    <a:pt x="24" y="282"/>
                  </a:lnTo>
                  <a:lnTo>
                    <a:pt x="6" y="300"/>
                  </a:lnTo>
                  <a:lnTo>
                    <a:pt x="0" y="300"/>
                  </a:lnTo>
                  <a:lnTo>
                    <a:pt x="12" y="312"/>
                  </a:lnTo>
                  <a:lnTo>
                    <a:pt x="6" y="318"/>
                  </a:lnTo>
                  <a:lnTo>
                    <a:pt x="6" y="324"/>
                  </a:lnTo>
                  <a:lnTo>
                    <a:pt x="18" y="336"/>
                  </a:lnTo>
                  <a:lnTo>
                    <a:pt x="30" y="342"/>
                  </a:lnTo>
                  <a:lnTo>
                    <a:pt x="60" y="342"/>
                  </a:lnTo>
                  <a:lnTo>
                    <a:pt x="72" y="330"/>
                  </a:lnTo>
                  <a:lnTo>
                    <a:pt x="72" y="324"/>
                  </a:lnTo>
                  <a:lnTo>
                    <a:pt x="96" y="330"/>
                  </a:lnTo>
                  <a:lnTo>
                    <a:pt x="102" y="342"/>
                  </a:lnTo>
                  <a:lnTo>
                    <a:pt x="102" y="348"/>
                  </a:lnTo>
                  <a:lnTo>
                    <a:pt x="96" y="366"/>
                  </a:lnTo>
                  <a:lnTo>
                    <a:pt x="90" y="372"/>
                  </a:lnTo>
                  <a:lnTo>
                    <a:pt x="90" y="384"/>
                  </a:lnTo>
                  <a:lnTo>
                    <a:pt x="84" y="396"/>
                  </a:lnTo>
                  <a:lnTo>
                    <a:pt x="72" y="402"/>
                  </a:lnTo>
                  <a:lnTo>
                    <a:pt x="66" y="402"/>
                  </a:lnTo>
                  <a:lnTo>
                    <a:pt x="60" y="408"/>
                  </a:lnTo>
                  <a:lnTo>
                    <a:pt x="54" y="408"/>
                  </a:lnTo>
                  <a:lnTo>
                    <a:pt x="60" y="408"/>
                  </a:lnTo>
                  <a:lnTo>
                    <a:pt x="72" y="414"/>
                  </a:lnTo>
                  <a:lnTo>
                    <a:pt x="78" y="414"/>
                  </a:lnTo>
                  <a:lnTo>
                    <a:pt x="78" y="420"/>
                  </a:lnTo>
                  <a:lnTo>
                    <a:pt x="72" y="426"/>
                  </a:lnTo>
                  <a:lnTo>
                    <a:pt x="66" y="438"/>
                  </a:lnTo>
                  <a:lnTo>
                    <a:pt x="54" y="444"/>
                  </a:lnTo>
                  <a:lnTo>
                    <a:pt x="48" y="456"/>
                  </a:lnTo>
                  <a:lnTo>
                    <a:pt x="42" y="462"/>
                  </a:lnTo>
                  <a:lnTo>
                    <a:pt x="54" y="474"/>
                  </a:lnTo>
                  <a:lnTo>
                    <a:pt x="42" y="486"/>
                  </a:lnTo>
                  <a:lnTo>
                    <a:pt x="48" y="492"/>
                  </a:lnTo>
                  <a:lnTo>
                    <a:pt x="54" y="492"/>
                  </a:lnTo>
                  <a:lnTo>
                    <a:pt x="66" y="486"/>
                  </a:lnTo>
                  <a:lnTo>
                    <a:pt x="78" y="474"/>
                  </a:lnTo>
                  <a:lnTo>
                    <a:pt x="90" y="486"/>
                  </a:lnTo>
                  <a:lnTo>
                    <a:pt x="120" y="486"/>
                  </a:lnTo>
                  <a:lnTo>
                    <a:pt x="120" y="492"/>
                  </a:lnTo>
                  <a:lnTo>
                    <a:pt x="126" y="498"/>
                  </a:lnTo>
                  <a:lnTo>
                    <a:pt x="126" y="516"/>
                  </a:lnTo>
                  <a:lnTo>
                    <a:pt x="132" y="528"/>
                  </a:lnTo>
                  <a:lnTo>
                    <a:pt x="150" y="528"/>
                  </a:lnTo>
                  <a:lnTo>
                    <a:pt x="150" y="522"/>
                  </a:lnTo>
                  <a:lnTo>
                    <a:pt x="156" y="516"/>
                  </a:lnTo>
                  <a:lnTo>
                    <a:pt x="156" y="510"/>
                  </a:lnTo>
                  <a:lnTo>
                    <a:pt x="162" y="504"/>
                  </a:lnTo>
                  <a:lnTo>
                    <a:pt x="180" y="504"/>
                  </a:lnTo>
                  <a:lnTo>
                    <a:pt x="180" y="474"/>
                  </a:lnTo>
                  <a:lnTo>
                    <a:pt x="186" y="462"/>
                  </a:lnTo>
                  <a:lnTo>
                    <a:pt x="186" y="438"/>
                  </a:lnTo>
                  <a:lnTo>
                    <a:pt x="198" y="426"/>
                  </a:lnTo>
                  <a:lnTo>
                    <a:pt x="198" y="408"/>
                  </a:lnTo>
                  <a:lnTo>
                    <a:pt x="210" y="402"/>
                  </a:lnTo>
                  <a:lnTo>
                    <a:pt x="210" y="396"/>
                  </a:lnTo>
                  <a:lnTo>
                    <a:pt x="228" y="378"/>
                  </a:lnTo>
                  <a:lnTo>
                    <a:pt x="246" y="366"/>
                  </a:lnTo>
                  <a:lnTo>
                    <a:pt x="264" y="360"/>
                  </a:lnTo>
                  <a:lnTo>
                    <a:pt x="324" y="330"/>
                  </a:lnTo>
                  <a:lnTo>
                    <a:pt x="342" y="318"/>
                  </a:lnTo>
                  <a:lnTo>
                    <a:pt x="354" y="300"/>
                  </a:lnTo>
                  <a:lnTo>
                    <a:pt x="366" y="288"/>
                  </a:lnTo>
                  <a:lnTo>
                    <a:pt x="372" y="276"/>
                  </a:lnTo>
                  <a:lnTo>
                    <a:pt x="384" y="264"/>
                  </a:lnTo>
                  <a:lnTo>
                    <a:pt x="390" y="252"/>
                  </a:lnTo>
                  <a:lnTo>
                    <a:pt x="402" y="210"/>
                  </a:lnTo>
                  <a:lnTo>
                    <a:pt x="414" y="204"/>
                  </a:lnTo>
                  <a:lnTo>
                    <a:pt x="414" y="17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6" name="East Timor" descr="© INSCALE GmbH, 05.05.2010&#10;http://www.presentationload.com/">
              <a:extLst>
                <a:ext uri="{FF2B5EF4-FFF2-40B4-BE49-F238E27FC236}">
                  <a16:creationId xmlns:a16="http://schemas.microsoft.com/office/drawing/2014/main" id="{864E47C0-44D9-61FD-EF7D-57F01AC767D3}"/>
                </a:ext>
              </a:extLst>
            </p:cNvPr>
            <p:cNvSpPr>
              <a:spLocks noEditPoints="1"/>
            </p:cNvSpPr>
            <p:nvPr/>
          </p:nvSpPr>
          <p:spPr bwMode="gray">
            <a:xfrm>
              <a:off x="9751244" y="4698377"/>
              <a:ext cx="118021" cy="55322"/>
            </a:xfrm>
            <a:custGeom>
              <a:avLst/>
              <a:gdLst>
                <a:gd name="T0" fmla="*/ 2147483647 w 252"/>
                <a:gd name="T1" fmla="*/ 0 h 120"/>
                <a:gd name="T2" fmla="*/ 2147483647 w 252"/>
                <a:gd name="T3" fmla="*/ 2147483647 h 120"/>
                <a:gd name="T4" fmla="*/ 2147483647 w 252"/>
                <a:gd name="T5" fmla="*/ 2147483647 h 120"/>
                <a:gd name="T6" fmla="*/ 2147483647 w 252"/>
                <a:gd name="T7" fmla="*/ 2147483647 h 120"/>
                <a:gd name="T8" fmla="*/ 2147483647 w 252"/>
                <a:gd name="T9" fmla="*/ 2147483647 h 120"/>
                <a:gd name="T10" fmla="*/ 2147483647 w 252"/>
                <a:gd name="T11" fmla="*/ 2147483647 h 120"/>
                <a:gd name="T12" fmla="*/ 2147483647 w 252"/>
                <a:gd name="T13" fmla="*/ 2147483647 h 120"/>
                <a:gd name="T14" fmla="*/ 2147483647 w 252"/>
                <a:gd name="T15" fmla="*/ 2147483647 h 120"/>
                <a:gd name="T16" fmla="*/ 2147483647 w 252"/>
                <a:gd name="T17" fmla="*/ 2147483647 h 120"/>
                <a:gd name="T18" fmla="*/ 2147483647 w 252"/>
                <a:gd name="T19" fmla="*/ 2147483647 h 120"/>
                <a:gd name="T20" fmla="*/ 2147483647 w 252"/>
                <a:gd name="T21" fmla="*/ 2147483647 h 120"/>
                <a:gd name="T22" fmla="*/ 2147483647 w 252"/>
                <a:gd name="T23" fmla="*/ 2147483647 h 120"/>
                <a:gd name="T24" fmla="*/ 2147483647 w 252"/>
                <a:gd name="T25" fmla="*/ 2147483647 h 120"/>
                <a:gd name="T26" fmla="*/ 2147483647 w 252"/>
                <a:gd name="T27" fmla="*/ 2147483647 h 120"/>
                <a:gd name="T28" fmla="*/ 2147483647 w 252"/>
                <a:gd name="T29" fmla="*/ 2147483647 h 120"/>
                <a:gd name="T30" fmla="*/ 2147483647 w 252"/>
                <a:gd name="T31" fmla="*/ 2147483647 h 120"/>
                <a:gd name="T32" fmla="*/ 2147483647 w 252"/>
                <a:gd name="T33" fmla="*/ 2147483647 h 120"/>
                <a:gd name="T34" fmla="*/ 2147483647 w 252"/>
                <a:gd name="T35" fmla="*/ 2147483647 h 120"/>
                <a:gd name="T36" fmla="*/ 2147483647 w 252"/>
                <a:gd name="T37" fmla="*/ 2147483647 h 120"/>
                <a:gd name="T38" fmla="*/ 2147483647 w 252"/>
                <a:gd name="T39" fmla="*/ 2147483647 h 120"/>
                <a:gd name="T40" fmla="*/ 2147483647 w 252"/>
                <a:gd name="T41" fmla="*/ 2147483647 h 120"/>
                <a:gd name="T42" fmla="*/ 2147483647 w 252"/>
                <a:gd name="T43" fmla="*/ 2147483647 h 120"/>
                <a:gd name="T44" fmla="*/ 2147483647 w 252"/>
                <a:gd name="T45" fmla="*/ 2147483647 h 120"/>
                <a:gd name="T46" fmla="*/ 2147483647 w 252"/>
                <a:gd name="T47" fmla="*/ 0 h 120"/>
                <a:gd name="T48" fmla="*/ 0 w 252"/>
                <a:gd name="T49" fmla="*/ 2147483647 h 120"/>
                <a:gd name="T50" fmla="*/ 2147483647 w 252"/>
                <a:gd name="T51" fmla="*/ 2147483647 h 120"/>
                <a:gd name="T52" fmla="*/ 2147483647 w 252"/>
                <a:gd name="T53" fmla="*/ 2147483647 h 120"/>
                <a:gd name="T54" fmla="*/ 2147483647 w 252"/>
                <a:gd name="T55" fmla="*/ 2147483647 h 120"/>
                <a:gd name="T56" fmla="*/ 2147483647 w 252"/>
                <a:gd name="T57" fmla="*/ 2147483647 h 120"/>
                <a:gd name="T58" fmla="*/ 2147483647 w 252"/>
                <a:gd name="T59" fmla="*/ 2147483647 h 120"/>
                <a:gd name="T60" fmla="*/ 2147483647 w 252"/>
                <a:gd name="T61" fmla="*/ 2147483647 h 120"/>
                <a:gd name="T62" fmla="*/ 2147483647 w 252"/>
                <a:gd name="T63" fmla="*/ 2147483647 h 120"/>
                <a:gd name="T64" fmla="*/ 0 w 252"/>
                <a:gd name="T65" fmla="*/ 2147483647 h 1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2"/>
                <a:gd name="T100" fmla="*/ 0 h 120"/>
                <a:gd name="T101" fmla="*/ 252 w 252"/>
                <a:gd name="T102" fmla="*/ 120 h 1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2" h="120">
                  <a:moveTo>
                    <a:pt x="228" y="0"/>
                  </a:moveTo>
                  <a:lnTo>
                    <a:pt x="204" y="24"/>
                  </a:lnTo>
                  <a:lnTo>
                    <a:pt x="114" y="24"/>
                  </a:lnTo>
                  <a:lnTo>
                    <a:pt x="108" y="30"/>
                  </a:lnTo>
                  <a:lnTo>
                    <a:pt x="102" y="42"/>
                  </a:lnTo>
                  <a:lnTo>
                    <a:pt x="96" y="48"/>
                  </a:lnTo>
                  <a:lnTo>
                    <a:pt x="90" y="48"/>
                  </a:lnTo>
                  <a:lnTo>
                    <a:pt x="78" y="54"/>
                  </a:lnTo>
                  <a:lnTo>
                    <a:pt x="90" y="72"/>
                  </a:lnTo>
                  <a:lnTo>
                    <a:pt x="84" y="78"/>
                  </a:lnTo>
                  <a:lnTo>
                    <a:pt x="72" y="102"/>
                  </a:lnTo>
                  <a:lnTo>
                    <a:pt x="72" y="114"/>
                  </a:lnTo>
                  <a:lnTo>
                    <a:pt x="78" y="120"/>
                  </a:lnTo>
                  <a:lnTo>
                    <a:pt x="78" y="114"/>
                  </a:lnTo>
                  <a:lnTo>
                    <a:pt x="84" y="108"/>
                  </a:lnTo>
                  <a:lnTo>
                    <a:pt x="96" y="108"/>
                  </a:lnTo>
                  <a:lnTo>
                    <a:pt x="132" y="84"/>
                  </a:lnTo>
                  <a:lnTo>
                    <a:pt x="138" y="90"/>
                  </a:lnTo>
                  <a:lnTo>
                    <a:pt x="162" y="90"/>
                  </a:lnTo>
                  <a:lnTo>
                    <a:pt x="186" y="78"/>
                  </a:lnTo>
                  <a:lnTo>
                    <a:pt x="198" y="66"/>
                  </a:lnTo>
                  <a:lnTo>
                    <a:pt x="210" y="60"/>
                  </a:lnTo>
                  <a:lnTo>
                    <a:pt x="252" y="18"/>
                  </a:lnTo>
                  <a:lnTo>
                    <a:pt x="228" y="0"/>
                  </a:lnTo>
                  <a:close/>
                  <a:moveTo>
                    <a:pt x="0" y="90"/>
                  </a:moveTo>
                  <a:lnTo>
                    <a:pt x="6" y="102"/>
                  </a:lnTo>
                  <a:lnTo>
                    <a:pt x="18" y="96"/>
                  </a:lnTo>
                  <a:lnTo>
                    <a:pt x="24" y="90"/>
                  </a:lnTo>
                  <a:lnTo>
                    <a:pt x="36" y="90"/>
                  </a:lnTo>
                  <a:lnTo>
                    <a:pt x="36" y="84"/>
                  </a:lnTo>
                  <a:lnTo>
                    <a:pt x="42" y="72"/>
                  </a:lnTo>
                  <a:lnTo>
                    <a:pt x="18" y="72"/>
                  </a:lnTo>
                  <a:lnTo>
                    <a:pt x="0" y="9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7" name="Dominican Republic" descr="© INSCALE GmbH, 05.05.2010&#10;http://www.presentationload.com/">
              <a:extLst>
                <a:ext uri="{FF2B5EF4-FFF2-40B4-BE49-F238E27FC236}">
                  <a16:creationId xmlns:a16="http://schemas.microsoft.com/office/drawing/2014/main" id="{223D2E17-DC14-85C6-6490-7C0D203927E3}"/>
                </a:ext>
              </a:extLst>
            </p:cNvPr>
            <p:cNvSpPr>
              <a:spLocks/>
            </p:cNvSpPr>
            <p:nvPr/>
          </p:nvSpPr>
          <p:spPr bwMode="gray">
            <a:xfrm>
              <a:off x="3226917" y="3628815"/>
              <a:ext cx="118021" cy="79296"/>
            </a:xfrm>
            <a:custGeom>
              <a:avLst/>
              <a:gdLst>
                <a:gd name="T0" fmla="*/ 2147483647 w 252"/>
                <a:gd name="T1" fmla="*/ 2147483647 h 168"/>
                <a:gd name="T2" fmla="*/ 2147483647 w 252"/>
                <a:gd name="T3" fmla="*/ 2147483647 h 168"/>
                <a:gd name="T4" fmla="*/ 2147483647 w 252"/>
                <a:gd name="T5" fmla="*/ 2147483647 h 168"/>
                <a:gd name="T6" fmla="*/ 2147483647 w 252"/>
                <a:gd name="T7" fmla="*/ 2147483647 h 168"/>
                <a:gd name="T8" fmla="*/ 2147483647 w 252"/>
                <a:gd name="T9" fmla="*/ 2147483647 h 168"/>
                <a:gd name="T10" fmla="*/ 2147483647 w 252"/>
                <a:gd name="T11" fmla="*/ 2147483647 h 168"/>
                <a:gd name="T12" fmla="*/ 2147483647 w 252"/>
                <a:gd name="T13" fmla="*/ 2147483647 h 168"/>
                <a:gd name="T14" fmla="*/ 2147483647 w 252"/>
                <a:gd name="T15" fmla="*/ 2147483647 h 168"/>
                <a:gd name="T16" fmla="*/ 2147483647 w 252"/>
                <a:gd name="T17" fmla="*/ 2147483647 h 168"/>
                <a:gd name="T18" fmla="*/ 2147483647 w 252"/>
                <a:gd name="T19" fmla="*/ 2147483647 h 168"/>
                <a:gd name="T20" fmla="*/ 2147483647 w 252"/>
                <a:gd name="T21" fmla="*/ 0 h 168"/>
                <a:gd name="T22" fmla="*/ 2147483647 w 252"/>
                <a:gd name="T23" fmla="*/ 0 h 168"/>
                <a:gd name="T24" fmla="*/ 2147483647 w 252"/>
                <a:gd name="T25" fmla="*/ 2147483647 h 168"/>
                <a:gd name="T26" fmla="*/ 2147483647 w 252"/>
                <a:gd name="T27" fmla="*/ 2147483647 h 168"/>
                <a:gd name="T28" fmla="*/ 2147483647 w 252"/>
                <a:gd name="T29" fmla="*/ 2147483647 h 168"/>
                <a:gd name="T30" fmla="*/ 2147483647 w 252"/>
                <a:gd name="T31" fmla="*/ 2147483647 h 168"/>
                <a:gd name="T32" fmla="*/ 2147483647 w 252"/>
                <a:gd name="T33" fmla="*/ 2147483647 h 168"/>
                <a:gd name="T34" fmla="*/ 2147483647 w 252"/>
                <a:gd name="T35" fmla="*/ 2147483647 h 168"/>
                <a:gd name="T36" fmla="*/ 2147483647 w 252"/>
                <a:gd name="T37" fmla="*/ 2147483647 h 168"/>
                <a:gd name="T38" fmla="*/ 2147483647 w 252"/>
                <a:gd name="T39" fmla="*/ 2147483647 h 168"/>
                <a:gd name="T40" fmla="*/ 2147483647 w 252"/>
                <a:gd name="T41" fmla="*/ 2147483647 h 168"/>
                <a:gd name="T42" fmla="*/ 0 w 252"/>
                <a:gd name="T43" fmla="*/ 2147483647 h 168"/>
                <a:gd name="T44" fmla="*/ 0 w 252"/>
                <a:gd name="T45" fmla="*/ 2147483647 h 168"/>
                <a:gd name="T46" fmla="*/ 2147483647 w 252"/>
                <a:gd name="T47" fmla="*/ 2147483647 h 168"/>
                <a:gd name="T48" fmla="*/ 0 w 252"/>
                <a:gd name="T49" fmla="*/ 2147483647 h 168"/>
                <a:gd name="T50" fmla="*/ 2147483647 w 252"/>
                <a:gd name="T51" fmla="*/ 2147483647 h 168"/>
                <a:gd name="T52" fmla="*/ 2147483647 w 252"/>
                <a:gd name="T53" fmla="*/ 2147483647 h 168"/>
                <a:gd name="T54" fmla="*/ 2147483647 w 252"/>
                <a:gd name="T55" fmla="*/ 2147483647 h 168"/>
                <a:gd name="T56" fmla="*/ 2147483647 w 252"/>
                <a:gd name="T57" fmla="*/ 2147483647 h 168"/>
                <a:gd name="T58" fmla="*/ 2147483647 w 252"/>
                <a:gd name="T59" fmla="*/ 2147483647 h 168"/>
                <a:gd name="T60" fmla="*/ 2147483647 w 252"/>
                <a:gd name="T61" fmla="*/ 2147483647 h 168"/>
                <a:gd name="T62" fmla="*/ 2147483647 w 252"/>
                <a:gd name="T63" fmla="*/ 2147483647 h 168"/>
                <a:gd name="T64" fmla="*/ 2147483647 w 252"/>
                <a:gd name="T65" fmla="*/ 2147483647 h 168"/>
                <a:gd name="T66" fmla="*/ 2147483647 w 252"/>
                <a:gd name="T67" fmla="*/ 2147483647 h 1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2"/>
                <a:gd name="T103" fmla="*/ 0 h 168"/>
                <a:gd name="T104" fmla="*/ 252 w 252"/>
                <a:gd name="T105" fmla="*/ 168 h 1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2" h="168">
                  <a:moveTo>
                    <a:pt x="246" y="102"/>
                  </a:moveTo>
                  <a:lnTo>
                    <a:pt x="234" y="96"/>
                  </a:lnTo>
                  <a:lnTo>
                    <a:pt x="216" y="78"/>
                  </a:lnTo>
                  <a:lnTo>
                    <a:pt x="192" y="66"/>
                  </a:lnTo>
                  <a:lnTo>
                    <a:pt x="156" y="54"/>
                  </a:lnTo>
                  <a:lnTo>
                    <a:pt x="132" y="42"/>
                  </a:lnTo>
                  <a:lnTo>
                    <a:pt x="126" y="30"/>
                  </a:lnTo>
                  <a:lnTo>
                    <a:pt x="108" y="12"/>
                  </a:lnTo>
                  <a:lnTo>
                    <a:pt x="96" y="6"/>
                  </a:lnTo>
                  <a:lnTo>
                    <a:pt x="84" y="6"/>
                  </a:lnTo>
                  <a:lnTo>
                    <a:pt x="60" y="0"/>
                  </a:lnTo>
                  <a:lnTo>
                    <a:pt x="30" y="0"/>
                  </a:lnTo>
                  <a:lnTo>
                    <a:pt x="24" y="6"/>
                  </a:lnTo>
                  <a:lnTo>
                    <a:pt x="18" y="6"/>
                  </a:lnTo>
                  <a:lnTo>
                    <a:pt x="30" y="42"/>
                  </a:lnTo>
                  <a:lnTo>
                    <a:pt x="30" y="54"/>
                  </a:lnTo>
                  <a:lnTo>
                    <a:pt x="24" y="60"/>
                  </a:lnTo>
                  <a:lnTo>
                    <a:pt x="18" y="72"/>
                  </a:lnTo>
                  <a:lnTo>
                    <a:pt x="12" y="78"/>
                  </a:lnTo>
                  <a:lnTo>
                    <a:pt x="12" y="90"/>
                  </a:lnTo>
                  <a:lnTo>
                    <a:pt x="6" y="102"/>
                  </a:lnTo>
                  <a:lnTo>
                    <a:pt x="0" y="108"/>
                  </a:lnTo>
                  <a:lnTo>
                    <a:pt x="0" y="114"/>
                  </a:lnTo>
                  <a:lnTo>
                    <a:pt x="12" y="144"/>
                  </a:lnTo>
                  <a:lnTo>
                    <a:pt x="0" y="126"/>
                  </a:lnTo>
                  <a:lnTo>
                    <a:pt x="30" y="168"/>
                  </a:lnTo>
                  <a:lnTo>
                    <a:pt x="78" y="132"/>
                  </a:lnTo>
                  <a:lnTo>
                    <a:pt x="174" y="132"/>
                  </a:lnTo>
                  <a:lnTo>
                    <a:pt x="186" y="138"/>
                  </a:lnTo>
                  <a:lnTo>
                    <a:pt x="240" y="138"/>
                  </a:lnTo>
                  <a:lnTo>
                    <a:pt x="246" y="132"/>
                  </a:lnTo>
                  <a:lnTo>
                    <a:pt x="252" y="120"/>
                  </a:lnTo>
                  <a:lnTo>
                    <a:pt x="252" y="114"/>
                  </a:lnTo>
                  <a:lnTo>
                    <a:pt x="246" y="10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8" name="Djibouti" descr="© INSCALE GmbH, 05.05.2010&#10;http://www.presentationload.com/">
              <a:extLst>
                <a:ext uri="{FF2B5EF4-FFF2-40B4-BE49-F238E27FC236}">
                  <a16:creationId xmlns:a16="http://schemas.microsoft.com/office/drawing/2014/main" id="{6DA4500E-5987-7117-81A6-FBF619D5A4E2}"/>
                </a:ext>
              </a:extLst>
            </p:cNvPr>
            <p:cNvSpPr>
              <a:spLocks/>
            </p:cNvSpPr>
            <p:nvPr/>
          </p:nvSpPr>
          <p:spPr bwMode="gray">
            <a:xfrm>
              <a:off x="6994358" y="3903583"/>
              <a:ext cx="55322" cy="64543"/>
            </a:xfrm>
            <a:custGeom>
              <a:avLst/>
              <a:gdLst>
                <a:gd name="T0" fmla="*/ 2147483647 w 114"/>
                <a:gd name="T1" fmla="*/ 2147483647 h 138"/>
                <a:gd name="T2" fmla="*/ 2147483647 w 114"/>
                <a:gd name="T3" fmla="*/ 2147483647 h 138"/>
                <a:gd name="T4" fmla="*/ 2147483647 w 114"/>
                <a:gd name="T5" fmla="*/ 2147483647 h 138"/>
                <a:gd name="T6" fmla="*/ 0 w 114"/>
                <a:gd name="T7" fmla="*/ 2147483647 h 138"/>
                <a:gd name="T8" fmla="*/ 0 w 114"/>
                <a:gd name="T9" fmla="*/ 2147483647 h 138"/>
                <a:gd name="T10" fmla="*/ 2147483647 w 114"/>
                <a:gd name="T11" fmla="*/ 2147483647 h 138"/>
                <a:gd name="T12" fmla="*/ 2147483647 w 114"/>
                <a:gd name="T13" fmla="*/ 2147483647 h 138"/>
                <a:gd name="T14" fmla="*/ 2147483647 w 114"/>
                <a:gd name="T15" fmla="*/ 2147483647 h 138"/>
                <a:gd name="T16" fmla="*/ 2147483647 w 114"/>
                <a:gd name="T17" fmla="*/ 2147483647 h 138"/>
                <a:gd name="T18" fmla="*/ 2147483647 w 114"/>
                <a:gd name="T19" fmla="*/ 2147483647 h 138"/>
                <a:gd name="T20" fmla="*/ 2147483647 w 114"/>
                <a:gd name="T21" fmla="*/ 2147483647 h 138"/>
                <a:gd name="T22" fmla="*/ 2147483647 w 114"/>
                <a:gd name="T23" fmla="*/ 2147483647 h 138"/>
                <a:gd name="T24" fmla="*/ 2147483647 w 114"/>
                <a:gd name="T25" fmla="*/ 2147483647 h 138"/>
                <a:gd name="T26" fmla="*/ 2147483647 w 114"/>
                <a:gd name="T27" fmla="*/ 2147483647 h 138"/>
                <a:gd name="T28" fmla="*/ 2147483647 w 114"/>
                <a:gd name="T29" fmla="*/ 2147483647 h 138"/>
                <a:gd name="T30" fmla="*/ 2147483647 w 114"/>
                <a:gd name="T31" fmla="*/ 2147483647 h 138"/>
                <a:gd name="T32" fmla="*/ 2147483647 w 114"/>
                <a:gd name="T33" fmla="*/ 2147483647 h 138"/>
                <a:gd name="T34" fmla="*/ 2147483647 w 114"/>
                <a:gd name="T35" fmla="*/ 2147483647 h 138"/>
                <a:gd name="T36" fmla="*/ 2147483647 w 114"/>
                <a:gd name="T37" fmla="*/ 2147483647 h 138"/>
                <a:gd name="T38" fmla="*/ 2147483647 w 114"/>
                <a:gd name="T39" fmla="*/ 2147483647 h 138"/>
                <a:gd name="T40" fmla="*/ 2147483647 w 114"/>
                <a:gd name="T41" fmla="*/ 2147483647 h 138"/>
                <a:gd name="T42" fmla="*/ 2147483647 w 114"/>
                <a:gd name="T43" fmla="*/ 2147483647 h 138"/>
                <a:gd name="T44" fmla="*/ 2147483647 w 114"/>
                <a:gd name="T45" fmla="*/ 2147483647 h 138"/>
                <a:gd name="T46" fmla="*/ 2147483647 w 114"/>
                <a:gd name="T47" fmla="*/ 2147483647 h 138"/>
                <a:gd name="T48" fmla="*/ 2147483647 w 114"/>
                <a:gd name="T49" fmla="*/ 2147483647 h 138"/>
                <a:gd name="T50" fmla="*/ 2147483647 w 114"/>
                <a:gd name="T51" fmla="*/ 2147483647 h 138"/>
                <a:gd name="T52" fmla="*/ 2147483647 w 114"/>
                <a:gd name="T53" fmla="*/ 2147483647 h 138"/>
                <a:gd name="T54" fmla="*/ 2147483647 w 114"/>
                <a:gd name="T55" fmla="*/ 0 h 138"/>
                <a:gd name="T56" fmla="*/ 2147483647 w 114"/>
                <a:gd name="T57" fmla="*/ 2147483647 h 138"/>
                <a:gd name="T58" fmla="*/ 2147483647 w 114"/>
                <a:gd name="T59" fmla="*/ 2147483647 h 13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14"/>
                <a:gd name="T91" fmla="*/ 0 h 138"/>
                <a:gd name="T92" fmla="*/ 114 w 114"/>
                <a:gd name="T93" fmla="*/ 138 h 13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14" h="138">
                  <a:moveTo>
                    <a:pt x="72" y="24"/>
                  </a:moveTo>
                  <a:lnTo>
                    <a:pt x="48" y="12"/>
                  </a:lnTo>
                  <a:lnTo>
                    <a:pt x="18" y="66"/>
                  </a:lnTo>
                  <a:lnTo>
                    <a:pt x="0" y="84"/>
                  </a:lnTo>
                  <a:lnTo>
                    <a:pt x="0" y="96"/>
                  </a:lnTo>
                  <a:lnTo>
                    <a:pt x="6" y="114"/>
                  </a:lnTo>
                  <a:lnTo>
                    <a:pt x="6" y="126"/>
                  </a:lnTo>
                  <a:lnTo>
                    <a:pt x="18" y="138"/>
                  </a:lnTo>
                  <a:lnTo>
                    <a:pt x="42" y="138"/>
                  </a:lnTo>
                  <a:lnTo>
                    <a:pt x="48" y="132"/>
                  </a:lnTo>
                  <a:lnTo>
                    <a:pt x="54" y="132"/>
                  </a:lnTo>
                  <a:lnTo>
                    <a:pt x="60" y="126"/>
                  </a:lnTo>
                  <a:lnTo>
                    <a:pt x="72" y="126"/>
                  </a:lnTo>
                  <a:lnTo>
                    <a:pt x="84" y="132"/>
                  </a:lnTo>
                  <a:lnTo>
                    <a:pt x="90" y="138"/>
                  </a:lnTo>
                  <a:lnTo>
                    <a:pt x="90" y="132"/>
                  </a:lnTo>
                  <a:lnTo>
                    <a:pt x="114" y="108"/>
                  </a:lnTo>
                  <a:lnTo>
                    <a:pt x="114" y="102"/>
                  </a:lnTo>
                  <a:lnTo>
                    <a:pt x="102" y="90"/>
                  </a:lnTo>
                  <a:lnTo>
                    <a:pt x="66" y="90"/>
                  </a:lnTo>
                  <a:lnTo>
                    <a:pt x="78" y="84"/>
                  </a:lnTo>
                  <a:lnTo>
                    <a:pt x="84" y="72"/>
                  </a:lnTo>
                  <a:lnTo>
                    <a:pt x="96" y="66"/>
                  </a:lnTo>
                  <a:lnTo>
                    <a:pt x="102" y="54"/>
                  </a:lnTo>
                  <a:lnTo>
                    <a:pt x="114" y="42"/>
                  </a:lnTo>
                  <a:lnTo>
                    <a:pt x="114" y="24"/>
                  </a:lnTo>
                  <a:lnTo>
                    <a:pt x="108" y="12"/>
                  </a:lnTo>
                  <a:lnTo>
                    <a:pt x="96" y="0"/>
                  </a:lnTo>
                  <a:lnTo>
                    <a:pt x="84" y="6"/>
                  </a:lnTo>
                  <a:lnTo>
                    <a:pt x="72" y="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9" name="Denmark" descr="© INSCALE GmbH, 05.05.2010&#10;http://www.presentationload.com/">
              <a:extLst>
                <a:ext uri="{FF2B5EF4-FFF2-40B4-BE49-F238E27FC236}">
                  <a16:creationId xmlns:a16="http://schemas.microsoft.com/office/drawing/2014/main" id="{1F8415A2-F537-A9C4-9DFA-6E9BE38EFD80}"/>
                </a:ext>
              </a:extLst>
            </p:cNvPr>
            <p:cNvSpPr>
              <a:spLocks noEditPoints="1"/>
            </p:cNvSpPr>
            <p:nvPr/>
          </p:nvSpPr>
          <p:spPr bwMode="gray">
            <a:xfrm>
              <a:off x="5882381" y="2216257"/>
              <a:ext cx="130930" cy="110644"/>
            </a:xfrm>
            <a:custGeom>
              <a:avLst/>
              <a:gdLst>
                <a:gd name="T0" fmla="*/ 2147483647 w 71"/>
                <a:gd name="T1" fmla="*/ 2147483647 h 60"/>
                <a:gd name="T2" fmla="*/ 2147483647 w 71"/>
                <a:gd name="T3" fmla="*/ 2147483647 h 60"/>
                <a:gd name="T4" fmla="*/ 2147483647 w 71"/>
                <a:gd name="T5" fmla="*/ 2147483647 h 60"/>
                <a:gd name="T6" fmla="*/ 2147483647 w 71"/>
                <a:gd name="T7" fmla="*/ 2147483647 h 60"/>
                <a:gd name="T8" fmla="*/ 2147483647 w 71"/>
                <a:gd name="T9" fmla="*/ 2147483647 h 60"/>
                <a:gd name="T10" fmla="*/ 2147483647 w 71"/>
                <a:gd name="T11" fmla="*/ 2147483647 h 60"/>
                <a:gd name="T12" fmla="*/ 2147483647 w 71"/>
                <a:gd name="T13" fmla="*/ 2147483647 h 60"/>
                <a:gd name="T14" fmla="*/ 2147483647 w 71"/>
                <a:gd name="T15" fmla="*/ 2147483647 h 60"/>
                <a:gd name="T16" fmla="*/ 2147483647 w 71"/>
                <a:gd name="T17" fmla="*/ 2147483647 h 60"/>
                <a:gd name="T18" fmla="*/ 2147483647 w 71"/>
                <a:gd name="T19" fmla="*/ 2147483647 h 60"/>
                <a:gd name="T20" fmla="*/ 2147483647 w 71"/>
                <a:gd name="T21" fmla="*/ 2147483647 h 60"/>
                <a:gd name="T22" fmla="*/ 2147483647 w 71"/>
                <a:gd name="T23" fmla="*/ 2147483647 h 60"/>
                <a:gd name="T24" fmla="*/ 2147483647 w 71"/>
                <a:gd name="T25" fmla="*/ 2147483647 h 60"/>
                <a:gd name="T26" fmla="*/ 2147483647 w 71"/>
                <a:gd name="T27" fmla="*/ 2147483647 h 60"/>
                <a:gd name="T28" fmla="*/ 2147483647 w 71"/>
                <a:gd name="T29" fmla="*/ 2147483647 h 60"/>
                <a:gd name="T30" fmla="*/ 2147483647 w 71"/>
                <a:gd name="T31" fmla="*/ 2147483647 h 60"/>
                <a:gd name="T32" fmla="*/ 2147483647 w 71"/>
                <a:gd name="T33" fmla="*/ 2147483647 h 60"/>
                <a:gd name="T34" fmla="*/ 2147483647 w 71"/>
                <a:gd name="T35" fmla="*/ 2147483647 h 60"/>
                <a:gd name="T36" fmla="*/ 2147483647 w 71"/>
                <a:gd name="T37" fmla="*/ 2147483647 h 60"/>
                <a:gd name="T38" fmla="*/ 2147483647 w 71"/>
                <a:gd name="T39" fmla="*/ 2147483647 h 60"/>
                <a:gd name="T40" fmla="*/ 2147483647 w 71"/>
                <a:gd name="T41" fmla="*/ 2147483647 h 60"/>
                <a:gd name="T42" fmla="*/ 2147483647 w 71"/>
                <a:gd name="T43" fmla="*/ 2147483647 h 60"/>
                <a:gd name="T44" fmla="*/ 2147483647 w 71"/>
                <a:gd name="T45" fmla="*/ 2147483647 h 60"/>
                <a:gd name="T46" fmla="*/ 2147483647 w 71"/>
                <a:gd name="T47" fmla="*/ 2147483647 h 60"/>
                <a:gd name="T48" fmla="*/ 2147483647 w 71"/>
                <a:gd name="T49" fmla="*/ 2147483647 h 60"/>
                <a:gd name="T50" fmla="*/ 2147483647 w 71"/>
                <a:gd name="T51" fmla="*/ 2147483647 h 60"/>
                <a:gd name="T52" fmla="*/ 2147483647 w 71"/>
                <a:gd name="T53" fmla="*/ 2147483647 h 60"/>
                <a:gd name="T54" fmla="*/ 2147483647 w 71"/>
                <a:gd name="T55" fmla="*/ 2147483647 h 60"/>
                <a:gd name="T56" fmla="*/ 2147483647 w 71"/>
                <a:gd name="T57" fmla="*/ 2147483647 h 60"/>
                <a:gd name="T58" fmla="*/ 2147483647 w 71"/>
                <a:gd name="T59" fmla="*/ 2147483647 h 60"/>
                <a:gd name="T60" fmla="*/ 2147483647 w 71"/>
                <a:gd name="T61" fmla="*/ 2147483647 h 60"/>
                <a:gd name="T62" fmla="*/ 2147483647 w 71"/>
                <a:gd name="T63" fmla="*/ 0 h 60"/>
                <a:gd name="T64" fmla="*/ 2147483647 w 71"/>
                <a:gd name="T65" fmla="*/ 2147483647 h 60"/>
                <a:gd name="T66" fmla="*/ 2147483647 w 71"/>
                <a:gd name="T67" fmla="*/ 2147483647 h 60"/>
                <a:gd name="T68" fmla="*/ 2147483647 w 71"/>
                <a:gd name="T69" fmla="*/ 2147483647 h 60"/>
                <a:gd name="T70" fmla="*/ 2147483647 w 71"/>
                <a:gd name="T71" fmla="*/ 2147483647 h 60"/>
                <a:gd name="T72" fmla="*/ 2147483647 w 71"/>
                <a:gd name="T73" fmla="*/ 2147483647 h 60"/>
                <a:gd name="T74" fmla="*/ 2147483647 w 71"/>
                <a:gd name="T75" fmla="*/ 2147483647 h 60"/>
                <a:gd name="T76" fmla="*/ 2147483647 w 71"/>
                <a:gd name="T77" fmla="*/ 2147483647 h 60"/>
                <a:gd name="T78" fmla="*/ 2147483647 w 71"/>
                <a:gd name="T79" fmla="*/ 2147483647 h 60"/>
                <a:gd name="T80" fmla="*/ 2147483647 w 71"/>
                <a:gd name="T81" fmla="*/ 2147483647 h 60"/>
                <a:gd name="T82" fmla="*/ 0 w 71"/>
                <a:gd name="T83" fmla="*/ 2147483647 h 60"/>
                <a:gd name="T84" fmla="*/ 0 w 71"/>
                <a:gd name="T85" fmla="*/ 2147483647 h 60"/>
                <a:gd name="T86" fmla="*/ 2147483647 w 71"/>
                <a:gd name="T87" fmla="*/ 2147483647 h 60"/>
                <a:gd name="T88" fmla="*/ 2147483647 w 71"/>
                <a:gd name="T89" fmla="*/ 2147483647 h 60"/>
                <a:gd name="T90" fmla="*/ 2147483647 w 71"/>
                <a:gd name="T91" fmla="*/ 2147483647 h 60"/>
                <a:gd name="T92" fmla="*/ 2147483647 w 71"/>
                <a:gd name="T93" fmla="*/ 2147483647 h 60"/>
                <a:gd name="T94" fmla="*/ 2147483647 w 71"/>
                <a:gd name="T95" fmla="*/ 2147483647 h 60"/>
                <a:gd name="T96" fmla="*/ 2147483647 w 71"/>
                <a:gd name="T97" fmla="*/ 2147483647 h 60"/>
                <a:gd name="T98" fmla="*/ 2147483647 w 71"/>
                <a:gd name="T99" fmla="*/ 2147483647 h 60"/>
                <a:gd name="T100" fmla="*/ 2147483647 w 71"/>
                <a:gd name="T101" fmla="*/ 2147483647 h 60"/>
                <a:gd name="T102" fmla="*/ 2147483647 w 71"/>
                <a:gd name="T103" fmla="*/ 2147483647 h 60"/>
                <a:gd name="T104" fmla="*/ 2147483647 w 71"/>
                <a:gd name="T105" fmla="*/ 2147483647 h 60"/>
                <a:gd name="T106" fmla="*/ 2147483647 w 71"/>
                <a:gd name="T107" fmla="*/ 2147483647 h 60"/>
                <a:gd name="T108" fmla="*/ 2147483647 w 71"/>
                <a:gd name="T109" fmla="*/ 2147483647 h 60"/>
                <a:gd name="T110" fmla="*/ 2147483647 w 71"/>
                <a:gd name="T111" fmla="*/ 2147483647 h 60"/>
                <a:gd name="T112" fmla="*/ 2147483647 w 71"/>
                <a:gd name="T113" fmla="*/ 2147483647 h 60"/>
                <a:gd name="T114" fmla="*/ 2147483647 w 71"/>
                <a:gd name="T115" fmla="*/ 2147483647 h 60"/>
                <a:gd name="T116" fmla="*/ 2147483647 w 71"/>
                <a:gd name="T117" fmla="*/ 2147483647 h 60"/>
                <a:gd name="T118" fmla="*/ 2147483647 w 71"/>
                <a:gd name="T119" fmla="*/ 2147483647 h 60"/>
                <a:gd name="T120" fmla="*/ 2147483647 w 71"/>
                <a:gd name="T121" fmla="*/ 2147483647 h 6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1"/>
                <a:gd name="T184" fmla="*/ 0 h 60"/>
                <a:gd name="T185" fmla="*/ 71 w 71"/>
                <a:gd name="T186" fmla="*/ 60 h 6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1" h="60">
                  <a:moveTo>
                    <a:pt x="62" y="48"/>
                  </a:moveTo>
                  <a:lnTo>
                    <a:pt x="67" y="46"/>
                  </a:lnTo>
                  <a:lnTo>
                    <a:pt x="69" y="46"/>
                  </a:lnTo>
                  <a:lnTo>
                    <a:pt x="69" y="43"/>
                  </a:lnTo>
                  <a:lnTo>
                    <a:pt x="67" y="43"/>
                  </a:lnTo>
                  <a:lnTo>
                    <a:pt x="62" y="41"/>
                  </a:lnTo>
                  <a:lnTo>
                    <a:pt x="62" y="38"/>
                  </a:lnTo>
                  <a:lnTo>
                    <a:pt x="64" y="38"/>
                  </a:lnTo>
                  <a:lnTo>
                    <a:pt x="64" y="36"/>
                  </a:lnTo>
                  <a:lnTo>
                    <a:pt x="67" y="34"/>
                  </a:lnTo>
                  <a:lnTo>
                    <a:pt x="67" y="29"/>
                  </a:lnTo>
                  <a:lnTo>
                    <a:pt x="64" y="29"/>
                  </a:lnTo>
                  <a:lnTo>
                    <a:pt x="62" y="29"/>
                  </a:lnTo>
                  <a:lnTo>
                    <a:pt x="60" y="31"/>
                  </a:lnTo>
                  <a:lnTo>
                    <a:pt x="60" y="34"/>
                  </a:lnTo>
                  <a:lnTo>
                    <a:pt x="57" y="36"/>
                  </a:lnTo>
                  <a:lnTo>
                    <a:pt x="57" y="34"/>
                  </a:lnTo>
                  <a:lnTo>
                    <a:pt x="55" y="31"/>
                  </a:lnTo>
                  <a:lnTo>
                    <a:pt x="52" y="34"/>
                  </a:lnTo>
                  <a:lnTo>
                    <a:pt x="45" y="38"/>
                  </a:lnTo>
                  <a:lnTo>
                    <a:pt x="48" y="38"/>
                  </a:lnTo>
                  <a:lnTo>
                    <a:pt x="50" y="41"/>
                  </a:lnTo>
                  <a:lnTo>
                    <a:pt x="50" y="43"/>
                  </a:lnTo>
                  <a:lnTo>
                    <a:pt x="50" y="46"/>
                  </a:lnTo>
                  <a:lnTo>
                    <a:pt x="50" y="48"/>
                  </a:lnTo>
                  <a:lnTo>
                    <a:pt x="48" y="48"/>
                  </a:lnTo>
                  <a:lnTo>
                    <a:pt x="50" y="48"/>
                  </a:lnTo>
                  <a:lnTo>
                    <a:pt x="50" y="50"/>
                  </a:lnTo>
                  <a:lnTo>
                    <a:pt x="55" y="50"/>
                  </a:lnTo>
                  <a:lnTo>
                    <a:pt x="55" y="48"/>
                  </a:lnTo>
                  <a:lnTo>
                    <a:pt x="57" y="48"/>
                  </a:lnTo>
                  <a:lnTo>
                    <a:pt x="57" y="50"/>
                  </a:lnTo>
                  <a:lnTo>
                    <a:pt x="60" y="53"/>
                  </a:lnTo>
                  <a:lnTo>
                    <a:pt x="60" y="55"/>
                  </a:lnTo>
                  <a:lnTo>
                    <a:pt x="62" y="55"/>
                  </a:lnTo>
                  <a:lnTo>
                    <a:pt x="62" y="53"/>
                  </a:lnTo>
                  <a:lnTo>
                    <a:pt x="62" y="48"/>
                  </a:lnTo>
                  <a:close/>
                  <a:moveTo>
                    <a:pt x="71" y="53"/>
                  </a:moveTo>
                  <a:lnTo>
                    <a:pt x="62" y="55"/>
                  </a:lnTo>
                  <a:lnTo>
                    <a:pt x="60" y="58"/>
                  </a:lnTo>
                  <a:lnTo>
                    <a:pt x="57" y="58"/>
                  </a:lnTo>
                  <a:lnTo>
                    <a:pt x="57" y="55"/>
                  </a:lnTo>
                  <a:lnTo>
                    <a:pt x="55" y="55"/>
                  </a:lnTo>
                  <a:lnTo>
                    <a:pt x="50" y="53"/>
                  </a:lnTo>
                  <a:lnTo>
                    <a:pt x="45" y="53"/>
                  </a:lnTo>
                  <a:lnTo>
                    <a:pt x="45" y="58"/>
                  </a:lnTo>
                  <a:lnTo>
                    <a:pt x="50" y="58"/>
                  </a:lnTo>
                  <a:lnTo>
                    <a:pt x="52" y="58"/>
                  </a:lnTo>
                  <a:lnTo>
                    <a:pt x="55" y="60"/>
                  </a:lnTo>
                  <a:lnTo>
                    <a:pt x="57" y="60"/>
                  </a:lnTo>
                  <a:lnTo>
                    <a:pt x="60" y="60"/>
                  </a:lnTo>
                  <a:lnTo>
                    <a:pt x="62" y="60"/>
                  </a:lnTo>
                  <a:lnTo>
                    <a:pt x="69" y="58"/>
                  </a:lnTo>
                  <a:lnTo>
                    <a:pt x="71" y="58"/>
                  </a:lnTo>
                  <a:lnTo>
                    <a:pt x="71" y="53"/>
                  </a:lnTo>
                  <a:close/>
                  <a:moveTo>
                    <a:pt x="31" y="12"/>
                  </a:moveTo>
                  <a:lnTo>
                    <a:pt x="36" y="7"/>
                  </a:lnTo>
                  <a:lnTo>
                    <a:pt x="36" y="3"/>
                  </a:lnTo>
                  <a:lnTo>
                    <a:pt x="36" y="0"/>
                  </a:lnTo>
                  <a:lnTo>
                    <a:pt x="26" y="0"/>
                  </a:lnTo>
                  <a:lnTo>
                    <a:pt x="26" y="3"/>
                  </a:lnTo>
                  <a:lnTo>
                    <a:pt x="21" y="7"/>
                  </a:lnTo>
                  <a:lnTo>
                    <a:pt x="21" y="10"/>
                  </a:lnTo>
                  <a:lnTo>
                    <a:pt x="19" y="10"/>
                  </a:lnTo>
                  <a:lnTo>
                    <a:pt x="19" y="19"/>
                  </a:lnTo>
                  <a:lnTo>
                    <a:pt x="14" y="14"/>
                  </a:lnTo>
                  <a:lnTo>
                    <a:pt x="12" y="7"/>
                  </a:lnTo>
                  <a:lnTo>
                    <a:pt x="7" y="10"/>
                  </a:lnTo>
                  <a:lnTo>
                    <a:pt x="5" y="10"/>
                  </a:lnTo>
                  <a:lnTo>
                    <a:pt x="5" y="12"/>
                  </a:lnTo>
                  <a:lnTo>
                    <a:pt x="5" y="14"/>
                  </a:lnTo>
                  <a:lnTo>
                    <a:pt x="7" y="14"/>
                  </a:lnTo>
                  <a:lnTo>
                    <a:pt x="12" y="19"/>
                  </a:lnTo>
                  <a:lnTo>
                    <a:pt x="12" y="22"/>
                  </a:lnTo>
                  <a:lnTo>
                    <a:pt x="5" y="19"/>
                  </a:lnTo>
                  <a:lnTo>
                    <a:pt x="2" y="24"/>
                  </a:lnTo>
                  <a:lnTo>
                    <a:pt x="0" y="24"/>
                  </a:lnTo>
                  <a:lnTo>
                    <a:pt x="0" y="29"/>
                  </a:lnTo>
                  <a:lnTo>
                    <a:pt x="0" y="31"/>
                  </a:lnTo>
                  <a:lnTo>
                    <a:pt x="5" y="34"/>
                  </a:lnTo>
                  <a:lnTo>
                    <a:pt x="7" y="34"/>
                  </a:lnTo>
                  <a:lnTo>
                    <a:pt x="2" y="38"/>
                  </a:lnTo>
                  <a:lnTo>
                    <a:pt x="2" y="41"/>
                  </a:lnTo>
                  <a:lnTo>
                    <a:pt x="5" y="43"/>
                  </a:lnTo>
                  <a:lnTo>
                    <a:pt x="7" y="43"/>
                  </a:lnTo>
                  <a:lnTo>
                    <a:pt x="7" y="48"/>
                  </a:lnTo>
                  <a:lnTo>
                    <a:pt x="5" y="53"/>
                  </a:lnTo>
                  <a:lnTo>
                    <a:pt x="7" y="53"/>
                  </a:lnTo>
                  <a:lnTo>
                    <a:pt x="17" y="53"/>
                  </a:lnTo>
                  <a:lnTo>
                    <a:pt x="17" y="55"/>
                  </a:lnTo>
                  <a:lnTo>
                    <a:pt x="24" y="55"/>
                  </a:lnTo>
                  <a:lnTo>
                    <a:pt x="26" y="58"/>
                  </a:lnTo>
                  <a:lnTo>
                    <a:pt x="26" y="55"/>
                  </a:lnTo>
                  <a:lnTo>
                    <a:pt x="24" y="53"/>
                  </a:lnTo>
                  <a:lnTo>
                    <a:pt x="24" y="48"/>
                  </a:lnTo>
                  <a:lnTo>
                    <a:pt x="26" y="43"/>
                  </a:lnTo>
                  <a:lnTo>
                    <a:pt x="24" y="41"/>
                  </a:lnTo>
                  <a:lnTo>
                    <a:pt x="24" y="38"/>
                  </a:lnTo>
                  <a:lnTo>
                    <a:pt x="21" y="38"/>
                  </a:lnTo>
                  <a:lnTo>
                    <a:pt x="24" y="38"/>
                  </a:lnTo>
                  <a:lnTo>
                    <a:pt x="31" y="34"/>
                  </a:lnTo>
                  <a:lnTo>
                    <a:pt x="33" y="26"/>
                  </a:lnTo>
                  <a:lnTo>
                    <a:pt x="38" y="26"/>
                  </a:lnTo>
                  <a:lnTo>
                    <a:pt x="41" y="19"/>
                  </a:lnTo>
                  <a:lnTo>
                    <a:pt x="31" y="19"/>
                  </a:lnTo>
                  <a:lnTo>
                    <a:pt x="31" y="12"/>
                  </a:lnTo>
                  <a:close/>
                  <a:moveTo>
                    <a:pt x="29" y="38"/>
                  </a:moveTo>
                  <a:lnTo>
                    <a:pt x="31" y="48"/>
                  </a:lnTo>
                  <a:lnTo>
                    <a:pt x="36" y="53"/>
                  </a:lnTo>
                  <a:lnTo>
                    <a:pt x="38" y="46"/>
                  </a:lnTo>
                  <a:lnTo>
                    <a:pt x="33" y="41"/>
                  </a:lnTo>
                  <a:lnTo>
                    <a:pt x="29" y="3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0" name="Czech Republic" descr="© INSCALE GmbH, 05.05.2010&#10;http://www.presentationload.com/">
              <a:extLst>
                <a:ext uri="{FF2B5EF4-FFF2-40B4-BE49-F238E27FC236}">
                  <a16:creationId xmlns:a16="http://schemas.microsoft.com/office/drawing/2014/main" id="{6CEE91C4-30FA-082A-C3FE-FA503454C285}"/>
                </a:ext>
              </a:extLst>
            </p:cNvPr>
            <p:cNvSpPr>
              <a:spLocks/>
            </p:cNvSpPr>
            <p:nvPr/>
          </p:nvSpPr>
          <p:spPr bwMode="gray">
            <a:xfrm>
              <a:off x="5998558" y="2454142"/>
              <a:ext cx="199159" cy="90360"/>
            </a:xfrm>
            <a:custGeom>
              <a:avLst/>
              <a:gdLst>
                <a:gd name="T0" fmla="*/ 2147483647 w 420"/>
                <a:gd name="T1" fmla="*/ 2147483647 h 192"/>
                <a:gd name="T2" fmla="*/ 2147483647 w 420"/>
                <a:gd name="T3" fmla="*/ 2147483647 h 192"/>
                <a:gd name="T4" fmla="*/ 2147483647 w 420"/>
                <a:gd name="T5" fmla="*/ 2147483647 h 192"/>
                <a:gd name="T6" fmla="*/ 2147483647 w 420"/>
                <a:gd name="T7" fmla="*/ 2147483647 h 192"/>
                <a:gd name="T8" fmla="*/ 2147483647 w 420"/>
                <a:gd name="T9" fmla="*/ 2147483647 h 192"/>
                <a:gd name="T10" fmla="*/ 2147483647 w 420"/>
                <a:gd name="T11" fmla="*/ 2147483647 h 192"/>
                <a:gd name="T12" fmla="*/ 2147483647 w 420"/>
                <a:gd name="T13" fmla="*/ 2147483647 h 192"/>
                <a:gd name="T14" fmla="*/ 2147483647 w 420"/>
                <a:gd name="T15" fmla="*/ 2147483647 h 192"/>
                <a:gd name="T16" fmla="*/ 2147483647 w 420"/>
                <a:gd name="T17" fmla="*/ 2147483647 h 192"/>
                <a:gd name="T18" fmla="*/ 2147483647 w 420"/>
                <a:gd name="T19" fmla="*/ 2147483647 h 192"/>
                <a:gd name="T20" fmla="*/ 2147483647 w 420"/>
                <a:gd name="T21" fmla="*/ 2147483647 h 192"/>
                <a:gd name="T22" fmla="*/ 2147483647 w 420"/>
                <a:gd name="T23" fmla="*/ 2147483647 h 192"/>
                <a:gd name="T24" fmla="*/ 2147483647 w 420"/>
                <a:gd name="T25" fmla="*/ 2147483647 h 192"/>
                <a:gd name="T26" fmla="*/ 2147483647 w 420"/>
                <a:gd name="T27" fmla="*/ 2147483647 h 192"/>
                <a:gd name="T28" fmla="*/ 2147483647 w 420"/>
                <a:gd name="T29" fmla="*/ 0 h 192"/>
                <a:gd name="T30" fmla="*/ 2147483647 w 420"/>
                <a:gd name="T31" fmla="*/ 2147483647 h 192"/>
                <a:gd name="T32" fmla="*/ 2147483647 w 420"/>
                <a:gd name="T33" fmla="*/ 0 h 192"/>
                <a:gd name="T34" fmla="*/ 2147483647 w 420"/>
                <a:gd name="T35" fmla="*/ 2147483647 h 192"/>
                <a:gd name="T36" fmla="*/ 2147483647 w 420"/>
                <a:gd name="T37" fmla="*/ 2147483647 h 192"/>
                <a:gd name="T38" fmla="*/ 2147483647 w 420"/>
                <a:gd name="T39" fmla="*/ 2147483647 h 192"/>
                <a:gd name="T40" fmla="*/ 2147483647 w 420"/>
                <a:gd name="T41" fmla="*/ 2147483647 h 192"/>
                <a:gd name="T42" fmla="*/ 2147483647 w 420"/>
                <a:gd name="T43" fmla="*/ 2147483647 h 192"/>
                <a:gd name="T44" fmla="*/ 2147483647 w 420"/>
                <a:gd name="T45" fmla="*/ 2147483647 h 192"/>
                <a:gd name="T46" fmla="*/ 2147483647 w 420"/>
                <a:gd name="T47" fmla="*/ 2147483647 h 192"/>
                <a:gd name="T48" fmla="*/ 2147483647 w 420"/>
                <a:gd name="T49" fmla="*/ 2147483647 h 192"/>
                <a:gd name="T50" fmla="*/ 2147483647 w 420"/>
                <a:gd name="T51" fmla="*/ 2147483647 h 192"/>
                <a:gd name="T52" fmla="*/ 0 w 420"/>
                <a:gd name="T53" fmla="*/ 2147483647 h 192"/>
                <a:gd name="T54" fmla="*/ 2147483647 w 420"/>
                <a:gd name="T55" fmla="*/ 2147483647 h 192"/>
                <a:gd name="T56" fmla="*/ 2147483647 w 420"/>
                <a:gd name="T57" fmla="*/ 2147483647 h 192"/>
                <a:gd name="T58" fmla="*/ 2147483647 w 420"/>
                <a:gd name="T59" fmla="*/ 2147483647 h 192"/>
                <a:gd name="T60" fmla="*/ 2147483647 w 420"/>
                <a:gd name="T61" fmla="*/ 2147483647 h 192"/>
                <a:gd name="T62" fmla="*/ 2147483647 w 420"/>
                <a:gd name="T63" fmla="*/ 2147483647 h 192"/>
                <a:gd name="T64" fmla="*/ 2147483647 w 420"/>
                <a:gd name="T65" fmla="*/ 2147483647 h 192"/>
                <a:gd name="T66" fmla="*/ 2147483647 w 420"/>
                <a:gd name="T67" fmla="*/ 2147483647 h 192"/>
                <a:gd name="T68" fmla="*/ 2147483647 w 420"/>
                <a:gd name="T69" fmla="*/ 2147483647 h 192"/>
                <a:gd name="T70" fmla="*/ 2147483647 w 420"/>
                <a:gd name="T71" fmla="*/ 2147483647 h 192"/>
                <a:gd name="T72" fmla="*/ 2147483647 w 420"/>
                <a:gd name="T73" fmla="*/ 2147483647 h 192"/>
                <a:gd name="T74" fmla="*/ 2147483647 w 420"/>
                <a:gd name="T75" fmla="*/ 2147483647 h 192"/>
                <a:gd name="T76" fmla="*/ 2147483647 w 420"/>
                <a:gd name="T77" fmla="*/ 2147483647 h 192"/>
                <a:gd name="T78" fmla="*/ 2147483647 w 420"/>
                <a:gd name="T79" fmla="*/ 2147483647 h 192"/>
                <a:gd name="T80" fmla="*/ 2147483647 w 420"/>
                <a:gd name="T81" fmla="*/ 2147483647 h 192"/>
                <a:gd name="T82" fmla="*/ 2147483647 w 420"/>
                <a:gd name="T83" fmla="*/ 2147483647 h 192"/>
                <a:gd name="T84" fmla="*/ 2147483647 w 420"/>
                <a:gd name="T85" fmla="*/ 2147483647 h 192"/>
                <a:gd name="T86" fmla="*/ 2147483647 w 420"/>
                <a:gd name="T87" fmla="*/ 2147483647 h 192"/>
                <a:gd name="T88" fmla="*/ 2147483647 w 420"/>
                <a:gd name="T89" fmla="*/ 2147483647 h 192"/>
                <a:gd name="T90" fmla="*/ 2147483647 w 420"/>
                <a:gd name="T91" fmla="*/ 2147483647 h 192"/>
                <a:gd name="T92" fmla="*/ 2147483647 w 420"/>
                <a:gd name="T93" fmla="*/ 2147483647 h 192"/>
                <a:gd name="T94" fmla="*/ 2147483647 w 420"/>
                <a:gd name="T95" fmla="*/ 2147483647 h 192"/>
                <a:gd name="T96" fmla="*/ 2147483647 w 420"/>
                <a:gd name="T97" fmla="*/ 2147483647 h 192"/>
                <a:gd name="T98" fmla="*/ 2147483647 w 420"/>
                <a:gd name="T99" fmla="*/ 2147483647 h 192"/>
                <a:gd name="T100" fmla="*/ 2147483647 w 420"/>
                <a:gd name="T101" fmla="*/ 2147483647 h 192"/>
                <a:gd name="T102" fmla="*/ 2147483647 w 420"/>
                <a:gd name="T103" fmla="*/ 2147483647 h 192"/>
                <a:gd name="T104" fmla="*/ 2147483647 w 420"/>
                <a:gd name="T105" fmla="*/ 2147483647 h 19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20"/>
                <a:gd name="T160" fmla="*/ 0 h 192"/>
                <a:gd name="T161" fmla="*/ 420 w 420"/>
                <a:gd name="T162" fmla="*/ 192 h 19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20" h="192">
                  <a:moveTo>
                    <a:pt x="408" y="108"/>
                  </a:moveTo>
                  <a:lnTo>
                    <a:pt x="402" y="96"/>
                  </a:lnTo>
                  <a:lnTo>
                    <a:pt x="402" y="90"/>
                  </a:lnTo>
                  <a:lnTo>
                    <a:pt x="390" y="84"/>
                  </a:lnTo>
                  <a:lnTo>
                    <a:pt x="372" y="84"/>
                  </a:lnTo>
                  <a:lnTo>
                    <a:pt x="372" y="78"/>
                  </a:lnTo>
                  <a:lnTo>
                    <a:pt x="366" y="72"/>
                  </a:lnTo>
                  <a:lnTo>
                    <a:pt x="360" y="84"/>
                  </a:lnTo>
                  <a:lnTo>
                    <a:pt x="354" y="78"/>
                  </a:lnTo>
                  <a:lnTo>
                    <a:pt x="348" y="66"/>
                  </a:lnTo>
                  <a:lnTo>
                    <a:pt x="342" y="60"/>
                  </a:lnTo>
                  <a:lnTo>
                    <a:pt x="324" y="60"/>
                  </a:lnTo>
                  <a:lnTo>
                    <a:pt x="330" y="54"/>
                  </a:lnTo>
                  <a:lnTo>
                    <a:pt x="312" y="54"/>
                  </a:lnTo>
                  <a:lnTo>
                    <a:pt x="300" y="60"/>
                  </a:lnTo>
                  <a:lnTo>
                    <a:pt x="294" y="60"/>
                  </a:lnTo>
                  <a:lnTo>
                    <a:pt x="294" y="66"/>
                  </a:lnTo>
                  <a:lnTo>
                    <a:pt x="276" y="66"/>
                  </a:lnTo>
                  <a:lnTo>
                    <a:pt x="270" y="60"/>
                  </a:lnTo>
                  <a:lnTo>
                    <a:pt x="264" y="60"/>
                  </a:lnTo>
                  <a:lnTo>
                    <a:pt x="264" y="48"/>
                  </a:lnTo>
                  <a:lnTo>
                    <a:pt x="252" y="42"/>
                  </a:lnTo>
                  <a:lnTo>
                    <a:pt x="264" y="36"/>
                  </a:lnTo>
                  <a:lnTo>
                    <a:pt x="258" y="30"/>
                  </a:lnTo>
                  <a:lnTo>
                    <a:pt x="234" y="30"/>
                  </a:lnTo>
                  <a:lnTo>
                    <a:pt x="234" y="24"/>
                  </a:lnTo>
                  <a:lnTo>
                    <a:pt x="228" y="24"/>
                  </a:lnTo>
                  <a:lnTo>
                    <a:pt x="216" y="18"/>
                  </a:lnTo>
                  <a:lnTo>
                    <a:pt x="198" y="18"/>
                  </a:lnTo>
                  <a:lnTo>
                    <a:pt x="192" y="0"/>
                  </a:lnTo>
                  <a:lnTo>
                    <a:pt x="174" y="0"/>
                  </a:lnTo>
                  <a:lnTo>
                    <a:pt x="162" y="12"/>
                  </a:lnTo>
                  <a:lnTo>
                    <a:pt x="156" y="12"/>
                  </a:lnTo>
                  <a:lnTo>
                    <a:pt x="144" y="0"/>
                  </a:lnTo>
                  <a:lnTo>
                    <a:pt x="138" y="6"/>
                  </a:lnTo>
                  <a:lnTo>
                    <a:pt x="132" y="6"/>
                  </a:lnTo>
                  <a:lnTo>
                    <a:pt x="126" y="12"/>
                  </a:lnTo>
                  <a:lnTo>
                    <a:pt x="126" y="18"/>
                  </a:lnTo>
                  <a:lnTo>
                    <a:pt x="108" y="18"/>
                  </a:lnTo>
                  <a:lnTo>
                    <a:pt x="108" y="24"/>
                  </a:lnTo>
                  <a:lnTo>
                    <a:pt x="84" y="24"/>
                  </a:lnTo>
                  <a:lnTo>
                    <a:pt x="84" y="30"/>
                  </a:lnTo>
                  <a:lnTo>
                    <a:pt x="66" y="36"/>
                  </a:lnTo>
                  <a:lnTo>
                    <a:pt x="54" y="48"/>
                  </a:lnTo>
                  <a:lnTo>
                    <a:pt x="42" y="42"/>
                  </a:lnTo>
                  <a:lnTo>
                    <a:pt x="36" y="42"/>
                  </a:lnTo>
                  <a:lnTo>
                    <a:pt x="30" y="48"/>
                  </a:lnTo>
                  <a:lnTo>
                    <a:pt x="30" y="54"/>
                  </a:lnTo>
                  <a:lnTo>
                    <a:pt x="18" y="54"/>
                  </a:lnTo>
                  <a:lnTo>
                    <a:pt x="18" y="60"/>
                  </a:lnTo>
                  <a:lnTo>
                    <a:pt x="6" y="60"/>
                  </a:lnTo>
                  <a:lnTo>
                    <a:pt x="6" y="54"/>
                  </a:lnTo>
                  <a:lnTo>
                    <a:pt x="0" y="54"/>
                  </a:lnTo>
                  <a:lnTo>
                    <a:pt x="0" y="66"/>
                  </a:lnTo>
                  <a:lnTo>
                    <a:pt x="6" y="72"/>
                  </a:lnTo>
                  <a:lnTo>
                    <a:pt x="12" y="72"/>
                  </a:lnTo>
                  <a:lnTo>
                    <a:pt x="24" y="84"/>
                  </a:lnTo>
                  <a:lnTo>
                    <a:pt x="18" y="90"/>
                  </a:lnTo>
                  <a:lnTo>
                    <a:pt x="12" y="90"/>
                  </a:lnTo>
                  <a:lnTo>
                    <a:pt x="12" y="96"/>
                  </a:lnTo>
                  <a:lnTo>
                    <a:pt x="24" y="108"/>
                  </a:lnTo>
                  <a:lnTo>
                    <a:pt x="30" y="120"/>
                  </a:lnTo>
                  <a:lnTo>
                    <a:pt x="36" y="120"/>
                  </a:lnTo>
                  <a:lnTo>
                    <a:pt x="36" y="126"/>
                  </a:lnTo>
                  <a:lnTo>
                    <a:pt x="48" y="132"/>
                  </a:lnTo>
                  <a:lnTo>
                    <a:pt x="60" y="132"/>
                  </a:lnTo>
                  <a:lnTo>
                    <a:pt x="66" y="144"/>
                  </a:lnTo>
                  <a:lnTo>
                    <a:pt x="72" y="144"/>
                  </a:lnTo>
                  <a:lnTo>
                    <a:pt x="78" y="156"/>
                  </a:lnTo>
                  <a:lnTo>
                    <a:pt x="90" y="156"/>
                  </a:lnTo>
                  <a:lnTo>
                    <a:pt x="96" y="162"/>
                  </a:lnTo>
                  <a:lnTo>
                    <a:pt x="102" y="162"/>
                  </a:lnTo>
                  <a:lnTo>
                    <a:pt x="102" y="174"/>
                  </a:lnTo>
                  <a:lnTo>
                    <a:pt x="120" y="192"/>
                  </a:lnTo>
                  <a:lnTo>
                    <a:pt x="132" y="192"/>
                  </a:lnTo>
                  <a:lnTo>
                    <a:pt x="144" y="186"/>
                  </a:lnTo>
                  <a:lnTo>
                    <a:pt x="150" y="186"/>
                  </a:lnTo>
                  <a:lnTo>
                    <a:pt x="162" y="192"/>
                  </a:lnTo>
                  <a:lnTo>
                    <a:pt x="162" y="174"/>
                  </a:lnTo>
                  <a:lnTo>
                    <a:pt x="168" y="174"/>
                  </a:lnTo>
                  <a:lnTo>
                    <a:pt x="174" y="162"/>
                  </a:lnTo>
                  <a:lnTo>
                    <a:pt x="180" y="156"/>
                  </a:lnTo>
                  <a:lnTo>
                    <a:pt x="198" y="156"/>
                  </a:lnTo>
                  <a:lnTo>
                    <a:pt x="210" y="162"/>
                  </a:lnTo>
                  <a:lnTo>
                    <a:pt x="222" y="174"/>
                  </a:lnTo>
                  <a:lnTo>
                    <a:pt x="234" y="168"/>
                  </a:lnTo>
                  <a:lnTo>
                    <a:pt x="246" y="180"/>
                  </a:lnTo>
                  <a:lnTo>
                    <a:pt x="258" y="174"/>
                  </a:lnTo>
                  <a:lnTo>
                    <a:pt x="264" y="168"/>
                  </a:lnTo>
                  <a:lnTo>
                    <a:pt x="276" y="168"/>
                  </a:lnTo>
                  <a:lnTo>
                    <a:pt x="282" y="174"/>
                  </a:lnTo>
                  <a:lnTo>
                    <a:pt x="288" y="174"/>
                  </a:lnTo>
                  <a:lnTo>
                    <a:pt x="300" y="180"/>
                  </a:lnTo>
                  <a:lnTo>
                    <a:pt x="306" y="174"/>
                  </a:lnTo>
                  <a:lnTo>
                    <a:pt x="324" y="174"/>
                  </a:lnTo>
                  <a:lnTo>
                    <a:pt x="330" y="168"/>
                  </a:lnTo>
                  <a:lnTo>
                    <a:pt x="330" y="174"/>
                  </a:lnTo>
                  <a:lnTo>
                    <a:pt x="348" y="174"/>
                  </a:lnTo>
                  <a:lnTo>
                    <a:pt x="360" y="168"/>
                  </a:lnTo>
                  <a:lnTo>
                    <a:pt x="366" y="162"/>
                  </a:lnTo>
                  <a:lnTo>
                    <a:pt x="378" y="156"/>
                  </a:lnTo>
                  <a:lnTo>
                    <a:pt x="378" y="132"/>
                  </a:lnTo>
                  <a:lnTo>
                    <a:pt x="402" y="126"/>
                  </a:lnTo>
                  <a:lnTo>
                    <a:pt x="420" y="114"/>
                  </a:lnTo>
                  <a:lnTo>
                    <a:pt x="414" y="108"/>
                  </a:lnTo>
                  <a:lnTo>
                    <a:pt x="408" y="1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1" name="Cyprus" descr="© INSCALE GmbH, 05.05.2010&#10;http://www.presentationload.com/">
              <a:extLst>
                <a:ext uri="{FF2B5EF4-FFF2-40B4-BE49-F238E27FC236}">
                  <a16:creationId xmlns:a16="http://schemas.microsoft.com/office/drawing/2014/main" id="{DEC49ADA-0FCD-7672-EC46-0E741A3C3666}"/>
                </a:ext>
              </a:extLst>
            </p:cNvPr>
            <p:cNvSpPr>
              <a:spLocks/>
            </p:cNvSpPr>
            <p:nvPr/>
          </p:nvSpPr>
          <p:spPr bwMode="gray">
            <a:xfrm>
              <a:off x="6638450" y="3031338"/>
              <a:ext cx="70075" cy="40569"/>
            </a:xfrm>
            <a:custGeom>
              <a:avLst/>
              <a:gdLst>
                <a:gd name="T0" fmla="*/ 0 w 150"/>
                <a:gd name="T1" fmla="*/ 2147483647 h 84"/>
                <a:gd name="T2" fmla="*/ 2147483647 w 150"/>
                <a:gd name="T3" fmla="*/ 2147483647 h 84"/>
                <a:gd name="T4" fmla="*/ 2147483647 w 150"/>
                <a:gd name="T5" fmla="*/ 2147483647 h 84"/>
                <a:gd name="T6" fmla="*/ 2147483647 w 150"/>
                <a:gd name="T7" fmla="*/ 2147483647 h 84"/>
                <a:gd name="T8" fmla="*/ 2147483647 w 150"/>
                <a:gd name="T9" fmla="*/ 2147483647 h 84"/>
                <a:gd name="T10" fmla="*/ 2147483647 w 150"/>
                <a:gd name="T11" fmla="*/ 2147483647 h 84"/>
                <a:gd name="T12" fmla="*/ 2147483647 w 150"/>
                <a:gd name="T13" fmla="*/ 2147483647 h 84"/>
                <a:gd name="T14" fmla="*/ 2147483647 w 150"/>
                <a:gd name="T15" fmla="*/ 2147483647 h 84"/>
                <a:gd name="T16" fmla="*/ 2147483647 w 150"/>
                <a:gd name="T17" fmla="*/ 2147483647 h 84"/>
                <a:gd name="T18" fmla="*/ 2147483647 w 150"/>
                <a:gd name="T19" fmla="*/ 2147483647 h 84"/>
                <a:gd name="T20" fmla="*/ 2147483647 w 150"/>
                <a:gd name="T21" fmla="*/ 2147483647 h 84"/>
                <a:gd name="T22" fmla="*/ 2147483647 w 150"/>
                <a:gd name="T23" fmla="*/ 2147483647 h 84"/>
                <a:gd name="T24" fmla="*/ 2147483647 w 150"/>
                <a:gd name="T25" fmla="*/ 2147483647 h 84"/>
                <a:gd name="T26" fmla="*/ 2147483647 w 150"/>
                <a:gd name="T27" fmla="*/ 0 h 84"/>
                <a:gd name="T28" fmla="*/ 2147483647 w 150"/>
                <a:gd name="T29" fmla="*/ 2147483647 h 84"/>
                <a:gd name="T30" fmla="*/ 2147483647 w 150"/>
                <a:gd name="T31" fmla="*/ 2147483647 h 84"/>
                <a:gd name="T32" fmla="*/ 2147483647 w 150"/>
                <a:gd name="T33" fmla="*/ 2147483647 h 84"/>
                <a:gd name="T34" fmla="*/ 2147483647 w 150"/>
                <a:gd name="T35" fmla="*/ 2147483647 h 84"/>
                <a:gd name="T36" fmla="*/ 2147483647 w 150"/>
                <a:gd name="T37" fmla="*/ 2147483647 h 84"/>
                <a:gd name="T38" fmla="*/ 0 w 150"/>
                <a:gd name="T39" fmla="*/ 2147483647 h 84"/>
                <a:gd name="T40" fmla="*/ 0 w 150"/>
                <a:gd name="T41" fmla="*/ 2147483647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0"/>
                <a:gd name="T64" fmla="*/ 0 h 84"/>
                <a:gd name="T65" fmla="*/ 150 w 150"/>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0" h="84">
                  <a:moveTo>
                    <a:pt x="0" y="48"/>
                  </a:moveTo>
                  <a:lnTo>
                    <a:pt x="6" y="60"/>
                  </a:lnTo>
                  <a:lnTo>
                    <a:pt x="30" y="72"/>
                  </a:lnTo>
                  <a:lnTo>
                    <a:pt x="36" y="84"/>
                  </a:lnTo>
                  <a:lnTo>
                    <a:pt x="54" y="84"/>
                  </a:lnTo>
                  <a:lnTo>
                    <a:pt x="60" y="78"/>
                  </a:lnTo>
                  <a:lnTo>
                    <a:pt x="72" y="72"/>
                  </a:lnTo>
                  <a:lnTo>
                    <a:pt x="78" y="66"/>
                  </a:lnTo>
                  <a:lnTo>
                    <a:pt x="90" y="60"/>
                  </a:lnTo>
                  <a:lnTo>
                    <a:pt x="96" y="54"/>
                  </a:lnTo>
                  <a:lnTo>
                    <a:pt x="102" y="60"/>
                  </a:lnTo>
                  <a:lnTo>
                    <a:pt x="120" y="60"/>
                  </a:lnTo>
                  <a:lnTo>
                    <a:pt x="120" y="36"/>
                  </a:lnTo>
                  <a:lnTo>
                    <a:pt x="150" y="0"/>
                  </a:lnTo>
                  <a:lnTo>
                    <a:pt x="108" y="24"/>
                  </a:lnTo>
                  <a:lnTo>
                    <a:pt x="54" y="24"/>
                  </a:lnTo>
                  <a:lnTo>
                    <a:pt x="48" y="30"/>
                  </a:lnTo>
                  <a:lnTo>
                    <a:pt x="48" y="36"/>
                  </a:lnTo>
                  <a:lnTo>
                    <a:pt x="12" y="36"/>
                  </a:lnTo>
                  <a:lnTo>
                    <a:pt x="0" y="42"/>
                  </a:lnTo>
                  <a:lnTo>
                    <a:pt x="0" y="4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2" name="Cuba" descr="© INSCALE GmbH, 05.05.2010&#10;http://www.presentationload.com/">
              <a:extLst>
                <a:ext uri="{FF2B5EF4-FFF2-40B4-BE49-F238E27FC236}">
                  <a16:creationId xmlns:a16="http://schemas.microsoft.com/office/drawing/2014/main" id="{D461F2C0-36C0-BFEB-72CF-615570A585D7}"/>
                </a:ext>
              </a:extLst>
            </p:cNvPr>
            <p:cNvSpPr>
              <a:spLocks noEditPoints="1"/>
            </p:cNvSpPr>
            <p:nvPr/>
          </p:nvSpPr>
          <p:spPr bwMode="gray">
            <a:xfrm>
              <a:off x="2815691" y="3501575"/>
              <a:ext cx="348529" cy="127241"/>
            </a:xfrm>
            <a:custGeom>
              <a:avLst/>
              <a:gdLst>
                <a:gd name="T0" fmla="*/ 2147483647 w 738"/>
                <a:gd name="T1" fmla="*/ 2147483647 h 270"/>
                <a:gd name="T2" fmla="*/ 2147483647 w 738"/>
                <a:gd name="T3" fmla="*/ 2147483647 h 270"/>
                <a:gd name="T4" fmla="*/ 2147483647 w 738"/>
                <a:gd name="T5" fmla="*/ 2147483647 h 270"/>
                <a:gd name="T6" fmla="*/ 2147483647 w 738"/>
                <a:gd name="T7" fmla="*/ 2147483647 h 270"/>
                <a:gd name="T8" fmla="*/ 2147483647 w 738"/>
                <a:gd name="T9" fmla="*/ 2147483647 h 270"/>
                <a:gd name="T10" fmla="*/ 2147483647 w 738"/>
                <a:gd name="T11" fmla="*/ 2147483647 h 270"/>
                <a:gd name="T12" fmla="*/ 2147483647 w 738"/>
                <a:gd name="T13" fmla="*/ 2147483647 h 270"/>
                <a:gd name="T14" fmla="*/ 2147483647 w 738"/>
                <a:gd name="T15" fmla="*/ 2147483647 h 270"/>
                <a:gd name="T16" fmla="*/ 2147483647 w 738"/>
                <a:gd name="T17" fmla="*/ 2147483647 h 270"/>
                <a:gd name="T18" fmla="*/ 2147483647 w 738"/>
                <a:gd name="T19" fmla="*/ 2147483647 h 270"/>
                <a:gd name="T20" fmla="*/ 2147483647 w 738"/>
                <a:gd name="T21" fmla="*/ 2147483647 h 270"/>
                <a:gd name="T22" fmla="*/ 2147483647 w 738"/>
                <a:gd name="T23" fmla="*/ 2147483647 h 270"/>
                <a:gd name="T24" fmla="*/ 2147483647 w 738"/>
                <a:gd name="T25" fmla="*/ 2147483647 h 270"/>
                <a:gd name="T26" fmla="*/ 2147483647 w 738"/>
                <a:gd name="T27" fmla="*/ 2147483647 h 270"/>
                <a:gd name="T28" fmla="*/ 2147483647 w 738"/>
                <a:gd name="T29" fmla="*/ 2147483647 h 270"/>
                <a:gd name="T30" fmla="*/ 2147483647 w 738"/>
                <a:gd name="T31" fmla="*/ 2147483647 h 270"/>
                <a:gd name="T32" fmla="*/ 2147483647 w 738"/>
                <a:gd name="T33" fmla="*/ 2147483647 h 270"/>
                <a:gd name="T34" fmla="*/ 2147483647 w 738"/>
                <a:gd name="T35" fmla="*/ 2147483647 h 270"/>
                <a:gd name="T36" fmla="*/ 2147483647 w 738"/>
                <a:gd name="T37" fmla="*/ 0 h 270"/>
                <a:gd name="T38" fmla="*/ 2147483647 w 738"/>
                <a:gd name="T39" fmla="*/ 2147483647 h 270"/>
                <a:gd name="T40" fmla="*/ 2147483647 w 738"/>
                <a:gd name="T41" fmla="*/ 2147483647 h 270"/>
                <a:gd name="T42" fmla="*/ 2147483647 w 738"/>
                <a:gd name="T43" fmla="*/ 2147483647 h 270"/>
                <a:gd name="T44" fmla="*/ 2147483647 w 738"/>
                <a:gd name="T45" fmla="*/ 2147483647 h 270"/>
                <a:gd name="T46" fmla="*/ 2147483647 w 738"/>
                <a:gd name="T47" fmla="*/ 2147483647 h 270"/>
                <a:gd name="T48" fmla="*/ 2147483647 w 738"/>
                <a:gd name="T49" fmla="*/ 2147483647 h 270"/>
                <a:gd name="T50" fmla="*/ 2147483647 w 738"/>
                <a:gd name="T51" fmla="*/ 2147483647 h 270"/>
                <a:gd name="T52" fmla="*/ 2147483647 w 738"/>
                <a:gd name="T53" fmla="*/ 2147483647 h 270"/>
                <a:gd name="T54" fmla="*/ 2147483647 w 738"/>
                <a:gd name="T55" fmla="*/ 2147483647 h 270"/>
                <a:gd name="T56" fmla="*/ 2147483647 w 738"/>
                <a:gd name="T57" fmla="*/ 2147483647 h 270"/>
                <a:gd name="T58" fmla="*/ 2147483647 w 738"/>
                <a:gd name="T59" fmla="*/ 2147483647 h 270"/>
                <a:gd name="T60" fmla="*/ 2147483647 w 738"/>
                <a:gd name="T61" fmla="*/ 2147483647 h 270"/>
                <a:gd name="T62" fmla="*/ 2147483647 w 738"/>
                <a:gd name="T63" fmla="*/ 2147483647 h 270"/>
                <a:gd name="T64" fmla="*/ 2147483647 w 738"/>
                <a:gd name="T65" fmla="*/ 2147483647 h 270"/>
                <a:gd name="T66" fmla="*/ 2147483647 w 738"/>
                <a:gd name="T67" fmla="*/ 2147483647 h 270"/>
                <a:gd name="T68" fmla="*/ 2147483647 w 738"/>
                <a:gd name="T69" fmla="*/ 2147483647 h 270"/>
                <a:gd name="T70" fmla="*/ 2147483647 w 738"/>
                <a:gd name="T71" fmla="*/ 2147483647 h 270"/>
                <a:gd name="T72" fmla="*/ 2147483647 w 738"/>
                <a:gd name="T73" fmla="*/ 2147483647 h 270"/>
                <a:gd name="T74" fmla="*/ 2147483647 w 738"/>
                <a:gd name="T75" fmla="*/ 2147483647 h 270"/>
                <a:gd name="T76" fmla="*/ 2147483647 w 738"/>
                <a:gd name="T77" fmla="*/ 2147483647 h 270"/>
                <a:gd name="T78" fmla="*/ 2147483647 w 738"/>
                <a:gd name="T79" fmla="*/ 2147483647 h 270"/>
                <a:gd name="T80" fmla="*/ 2147483647 w 738"/>
                <a:gd name="T81" fmla="*/ 2147483647 h 270"/>
                <a:gd name="T82" fmla="*/ 2147483647 w 738"/>
                <a:gd name="T83" fmla="*/ 2147483647 h 270"/>
                <a:gd name="T84" fmla="*/ 2147483647 w 738"/>
                <a:gd name="T85" fmla="*/ 2147483647 h 270"/>
                <a:gd name="T86" fmla="*/ 2147483647 w 738"/>
                <a:gd name="T87" fmla="*/ 2147483647 h 270"/>
                <a:gd name="T88" fmla="*/ 2147483647 w 738"/>
                <a:gd name="T89" fmla="*/ 2147483647 h 270"/>
                <a:gd name="T90" fmla="*/ 2147483647 w 738"/>
                <a:gd name="T91" fmla="*/ 2147483647 h 270"/>
                <a:gd name="T92" fmla="*/ 2147483647 w 738"/>
                <a:gd name="T93" fmla="*/ 2147483647 h 270"/>
                <a:gd name="T94" fmla="*/ 2147483647 w 738"/>
                <a:gd name="T95" fmla="*/ 2147483647 h 270"/>
                <a:gd name="T96" fmla="*/ 2147483647 w 738"/>
                <a:gd name="T97" fmla="*/ 2147483647 h 270"/>
                <a:gd name="T98" fmla="*/ 2147483647 w 738"/>
                <a:gd name="T99" fmla="*/ 2147483647 h 270"/>
                <a:gd name="T100" fmla="*/ 2147483647 w 738"/>
                <a:gd name="T101" fmla="*/ 2147483647 h 270"/>
                <a:gd name="T102" fmla="*/ 2147483647 w 738"/>
                <a:gd name="T103" fmla="*/ 2147483647 h 270"/>
                <a:gd name="T104" fmla="*/ 2147483647 w 738"/>
                <a:gd name="T105" fmla="*/ 2147483647 h 270"/>
                <a:gd name="T106" fmla="*/ 2147483647 w 738"/>
                <a:gd name="T107" fmla="*/ 2147483647 h 270"/>
                <a:gd name="T108" fmla="*/ 2147483647 w 738"/>
                <a:gd name="T109" fmla="*/ 2147483647 h 270"/>
                <a:gd name="T110" fmla="*/ 2147483647 w 738"/>
                <a:gd name="T111" fmla="*/ 2147483647 h 270"/>
                <a:gd name="T112" fmla="*/ 2147483647 w 738"/>
                <a:gd name="T113" fmla="*/ 2147483647 h 270"/>
                <a:gd name="T114" fmla="*/ 2147483647 w 738"/>
                <a:gd name="T115" fmla="*/ 2147483647 h 2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38"/>
                <a:gd name="T175" fmla="*/ 0 h 270"/>
                <a:gd name="T176" fmla="*/ 738 w 738"/>
                <a:gd name="T177" fmla="*/ 270 h 2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38" h="270">
                  <a:moveTo>
                    <a:pt x="708" y="228"/>
                  </a:moveTo>
                  <a:lnTo>
                    <a:pt x="690" y="222"/>
                  </a:lnTo>
                  <a:lnTo>
                    <a:pt x="666" y="222"/>
                  </a:lnTo>
                  <a:lnTo>
                    <a:pt x="666" y="204"/>
                  </a:lnTo>
                  <a:lnTo>
                    <a:pt x="660" y="198"/>
                  </a:lnTo>
                  <a:lnTo>
                    <a:pt x="648" y="192"/>
                  </a:lnTo>
                  <a:lnTo>
                    <a:pt x="600" y="192"/>
                  </a:lnTo>
                  <a:lnTo>
                    <a:pt x="624" y="168"/>
                  </a:lnTo>
                  <a:lnTo>
                    <a:pt x="612" y="168"/>
                  </a:lnTo>
                  <a:lnTo>
                    <a:pt x="600" y="162"/>
                  </a:lnTo>
                  <a:lnTo>
                    <a:pt x="558" y="162"/>
                  </a:lnTo>
                  <a:lnTo>
                    <a:pt x="534" y="150"/>
                  </a:lnTo>
                  <a:lnTo>
                    <a:pt x="528" y="144"/>
                  </a:lnTo>
                  <a:lnTo>
                    <a:pt x="522" y="144"/>
                  </a:lnTo>
                  <a:lnTo>
                    <a:pt x="528" y="138"/>
                  </a:lnTo>
                  <a:lnTo>
                    <a:pt x="528" y="132"/>
                  </a:lnTo>
                  <a:lnTo>
                    <a:pt x="534" y="126"/>
                  </a:lnTo>
                  <a:lnTo>
                    <a:pt x="534" y="120"/>
                  </a:lnTo>
                  <a:lnTo>
                    <a:pt x="522" y="120"/>
                  </a:lnTo>
                  <a:lnTo>
                    <a:pt x="510" y="114"/>
                  </a:lnTo>
                  <a:lnTo>
                    <a:pt x="504" y="114"/>
                  </a:lnTo>
                  <a:lnTo>
                    <a:pt x="474" y="84"/>
                  </a:lnTo>
                  <a:lnTo>
                    <a:pt x="462" y="78"/>
                  </a:lnTo>
                  <a:lnTo>
                    <a:pt x="450" y="66"/>
                  </a:lnTo>
                  <a:lnTo>
                    <a:pt x="432" y="66"/>
                  </a:lnTo>
                  <a:lnTo>
                    <a:pt x="432" y="84"/>
                  </a:lnTo>
                  <a:lnTo>
                    <a:pt x="444" y="96"/>
                  </a:lnTo>
                  <a:lnTo>
                    <a:pt x="450" y="96"/>
                  </a:lnTo>
                  <a:lnTo>
                    <a:pt x="378" y="60"/>
                  </a:lnTo>
                  <a:lnTo>
                    <a:pt x="372" y="54"/>
                  </a:lnTo>
                  <a:lnTo>
                    <a:pt x="360" y="48"/>
                  </a:lnTo>
                  <a:lnTo>
                    <a:pt x="354" y="36"/>
                  </a:lnTo>
                  <a:lnTo>
                    <a:pt x="342" y="30"/>
                  </a:lnTo>
                  <a:lnTo>
                    <a:pt x="330" y="18"/>
                  </a:lnTo>
                  <a:lnTo>
                    <a:pt x="270" y="18"/>
                  </a:lnTo>
                  <a:lnTo>
                    <a:pt x="258" y="12"/>
                  </a:lnTo>
                  <a:lnTo>
                    <a:pt x="228" y="6"/>
                  </a:lnTo>
                  <a:lnTo>
                    <a:pt x="174" y="0"/>
                  </a:lnTo>
                  <a:lnTo>
                    <a:pt x="126" y="6"/>
                  </a:lnTo>
                  <a:lnTo>
                    <a:pt x="96" y="18"/>
                  </a:lnTo>
                  <a:lnTo>
                    <a:pt x="72" y="42"/>
                  </a:lnTo>
                  <a:lnTo>
                    <a:pt x="60" y="48"/>
                  </a:lnTo>
                  <a:lnTo>
                    <a:pt x="42" y="60"/>
                  </a:lnTo>
                  <a:lnTo>
                    <a:pt x="24" y="66"/>
                  </a:lnTo>
                  <a:lnTo>
                    <a:pt x="12" y="72"/>
                  </a:lnTo>
                  <a:lnTo>
                    <a:pt x="6" y="78"/>
                  </a:lnTo>
                  <a:lnTo>
                    <a:pt x="0" y="78"/>
                  </a:lnTo>
                  <a:lnTo>
                    <a:pt x="72" y="72"/>
                  </a:lnTo>
                  <a:lnTo>
                    <a:pt x="72" y="60"/>
                  </a:lnTo>
                  <a:lnTo>
                    <a:pt x="150" y="54"/>
                  </a:lnTo>
                  <a:lnTo>
                    <a:pt x="174" y="42"/>
                  </a:lnTo>
                  <a:lnTo>
                    <a:pt x="198" y="42"/>
                  </a:lnTo>
                  <a:lnTo>
                    <a:pt x="222" y="54"/>
                  </a:lnTo>
                  <a:lnTo>
                    <a:pt x="222" y="60"/>
                  </a:lnTo>
                  <a:lnTo>
                    <a:pt x="216" y="60"/>
                  </a:lnTo>
                  <a:lnTo>
                    <a:pt x="210" y="66"/>
                  </a:lnTo>
                  <a:lnTo>
                    <a:pt x="198" y="66"/>
                  </a:lnTo>
                  <a:lnTo>
                    <a:pt x="192" y="72"/>
                  </a:lnTo>
                  <a:lnTo>
                    <a:pt x="186" y="72"/>
                  </a:lnTo>
                  <a:lnTo>
                    <a:pt x="204" y="78"/>
                  </a:lnTo>
                  <a:lnTo>
                    <a:pt x="210" y="78"/>
                  </a:lnTo>
                  <a:lnTo>
                    <a:pt x="216" y="84"/>
                  </a:lnTo>
                  <a:lnTo>
                    <a:pt x="228" y="90"/>
                  </a:lnTo>
                  <a:lnTo>
                    <a:pt x="246" y="96"/>
                  </a:lnTo>
                  <a:lnTo>
                    <a:pt x="258" y="102"/>
                  </a:lnTo>
                  <a:lnTo>
                    <a:pt x="276" y="102"/>
                  </a:lnTo>
                  <a:lnTo>
                    <a:pt x="282" y="96"/>
                  </a:lnTo>
                  <a:lnTo>
                    <a:pt x="282" y="90"/>
                  </a:lnTo>
                  <a:lnTo>
                    <a:pt x="294" y="96"/>
                  </a:lnTo>
                  <a:lnTo>
                    <a:pt x="300" y="102"/>
                  </a:lnTo>
                  <a:lnTo>
                    <a:pt x="318" y="114"/>
                  </a:lnTo>
                  <a:lnTo>
                    <a:pt x="342" y="126"/>
                  </a:lnTo>
                  <a:lnTo>
                    <a:pt x="372" y="126"/>
                  </a:lnTo>
                  <a:lnTo>
                    <a:pt x="390" y="120"/>
                  </a:lnTo>
                  <a:lnTo>
                    <a:pt x="402" y="120"/>
                  </a:lnTo>
                  <a:lnTo>
                    <a:pt x="390" y="144"/>
                  </a:lnTo>
                  <a:lnTo>
                    <a:pt x="450" y="168"/>
                  </a:lnTo>
                  <a:lnTo>
                    <a:pt x="474" y="204"/>
                  </a:lnTo>
                  <a:lnTo>
                    <a:pt x="480" y="210"/>
                  </a:lnTo>
                  <a:lnTo>
                    <a:pt x="492" y="216"/>
                  </a:lnTo>
                  <a:lnTo>
                    <a:pt x="498" y="222"/>
                  </a:lnTo>
                  <a:lnTo>
                    <a:pt x="498" y="228"/>
                  </a:lnTo>
                  <a:lnTo>
                    <a:pt x="474" y="252"/>
                  </a:lnTo>
                  <a:lnTo>
                    <a:pt x="474" y="258"/>
                  </a:lnTo>
                  <a:lnTo>
                    <a:pt x="480" y="264"/>
                  </a:lnTo>
                  <a:lnTo>
                    <a:pt x="492" y="258"/>
                  </a:lnTo>
                  <a:lnTo>
                    <a:pt x="504" y="258"/>
                  </a:lnTo>
                  <a:lnTo>
                    <a:pt x="528" y="246"/>
                  </a:lnTo>
                  <a:lnTo>
                    <a:pt x="558" y="246"/>
                  </a:lnTo>
                  <a:lnTo>
                    <a:pt x="558" y="252"/>
                  </a:lnTo>
                  <a:lnTo>
                    <a:pt x="552" y="252"/>
                  </a:lnTo>
                  <a:lnTo>
                    <a:pt x="546" y="258"/>
                  </a:lnTo>
                  <a:lnTo>
                    <a:pt x="546" y="264"/>
                  </a:lnTo>
                  <a:lnTo>
                    <a:pt x="558" y="264"/>
                  </a:lnTo>
                  <a:lnTo>
                    <a:pt x="564" y="270"/>
                  </a:lnTo>
                  <a:lnTo>
                    <a:pt x="612" y="270"/>
                  </a:lnTo>
                  <a:lnTo>
                    <a:pt x="636" y="264"/>
                  </a:lnTo>
                  <a:lnTo>
                    <a:pt x="684" y="258"/>
                  </a:lnTo>
                  <a:lnTo>
                    <a:pt x="720" y="252"/>
                  </a:lnTo>
                  <a:lnTo>
                    <a:pt x="738" y="246"/>
                  </a:lnTo>
                  <a:lnTo>
                    <a:pt x="738" y="240"/>
                  </a:lnTo>
                  <a:lnTo>
                    <a:pt x="732" y="234"/>
                  </a:lnTo>
                  <a:lnTo>
                    <a:pt x="720" y="228"/>
                  </a:lnTo>
                  <a:lnTo>
                    <a:pt x="708" y="228"/>
                  </a:lnTo>
                  <a:close/>
                  <a:moveTo>
                    <a:pt x="114" y="126"/>
                  </a:moveTo>
                  <a:lnTo>
                    <a:pt x="114" y="132"/>
                  </a:lnTo>
                  <a:lnTo>
                    <a:pt x="120" y="138"/>
                  </a:lnTo>
                  <a:lnTo>
                    <a:pt x="132" y="144"/>
                  </a:lnTo>
                  <a:lnTo>
                    <a:pt x="144" y="138"/>
                  </a:lnTo>
                  <a:lnTo>
                    <a:pt x="150" y="138"/>
                  </a:lnTo>
                  <a:lnTo>
                    <a:pt x="156" y="126"/>
                  </a:lnTo>
                  <a:lnTo>
                    <a:pt x="156" y="120"/>
                  </a:lnTo>
                  <a:lnTo>
                    <a:pt x="150" y="114"/>
                  </a:lnTo>
                  <a:lnTo>
                    <a:pt x="138" y="114"/>
                  </a:lnTo>
                  <a:lnTo>
                    <a:pt x="126" y="120"/>
                  </a:lnTo>
                  <a:lnTo>
                    <a:pt x="120" y="120"/>
                  </a:lnTo>
                  <a:lnTo>
                    <a:pt x="114" y="12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3" name="Côte d'Ivoire" descr="© INSCALE GmbH, 05.05.2010&#10;http://www.presentationload.com/">
              <a:extLst>
                <a:ext uri="{FF2B5EF4-FFF2-40B4-BE49-F238E27FC236}">
                  <a16:creationId xmlns:a16="http://schemas.microsoft.com/office/drawing/2014/main" id="{394E7428-98C4-199D-CC66-3C33D8111056}"/>
                </a:ext>
              </a:extLst>
            </p:cNvPr>
            <p:cNvSpPr>
              <a:spLocks/>
            </p:cNvSpPr>
            <p:nvPr/>
          </p:nvSpPr>
          <p:spPr bwMode="gray">
            <a:xfrm>
              <a:off x="5310719" y="3977345"/>
              <a:ext cx="206536" cy="243416"/>
            </a:xfrm>
            <a:custGeom>
              <a:avLst/>
              <a:gdLst>
                <a:gd name="T0" fmla="*/ 2147483647 w 438"/>
                <a:gd name="T1" fmla="*/ 2147483647 h 516"/>
                <a:gd name="T2" fmla="*/ 2147483647 w 438"/>
                <a:gd name="T3" fmla="*/ 2147483647 h 516"/>
                <a:gd name="T4" fmla="*/ 2147483647 w 438"/>
                <a:gd name="T5" fmla="*/ 2147483647 h 516"/>
                <a:gd name="T6" fmla="*/ 2147483647 w 438"/>
                <a:gd name="T7" fmla="*/ 2147483647 h 516"/>
                <a:gd name="T8" fmla="*/ 2147483647 w 438"/>
                <a:gd name="T9" fmla="*/ 2147483647 h 516"/>
                <a:gd name="T10" fmla="*/ 2147483647 w 438"/>
                <a:gd name="T11" fmla="*/ 2147483647 h 516"/>
                <a:gd name="T12" fmla="*/ 2147483647 w 438"/>
                <a:gd name="T13" fmla="*/ 2147483647 h 516"/>
                <a:gd name="T14" fmla="*/ 2147483647 w 438"/>
                <a:gd name="T15" fmla="*/ 2147483647 h 516"/>
                <a:gd name="T16" fmla="*/ 2147483647 w 438"/>
                <a:gd name="T17" fmla="*/ 2147483647 h 516"/>
                <a:gd name="T18" fmla="*/ 2147483647 w 438"/>
                <a:gd name="T19" fmla="*/ 2147483647 h 516"/>
                <a:gd name="T20" fmla="*/ 2147483647 w 438"/>
                <a:gd name="T21" fmla="*/ 2147483647 h 516"/>
                <a:gd name="T22" fmla="*/ 2147483647 w 438"/>
                <a:gd name="T23" fmla="*/ 2147483647 h 516"/>
                <a:gd name="T24" fmla="*/ 2147483647 w 438"/>
                <a:gd name="T25" fmla="*/ 2147483647 h 516"/>
                <a:gd name="T26" fmla="*/ 2147483647 w 438"/>
                <a:gd name="T27" fmla="*/ 2147483647 h 516"/>
                <a:gd name="T28" fmla="*/ 2147483647 w 438"/>
                <a:gd name="T29" fmla="*/ 2147483647 h 516"/>
                <a:gd name="T30" fmla="*/ 2147483647 w 438"/>
                <a:gd name="T31" fmla="*/ 2147483647 h 516"/>
                <a:gd name="T32" fmla="*/ 2147483647 w 438"/>
                <a:gd name="T33" fmla="*/ 0 h 516"/>
                <a:gd name="T34" fmla="*/ 2147483647 w 438"/>
                <a:gd name="T35" fmla="*/ 2147483647 h 516"/>
                <a:gd name="T36" fmla="*/ 2147483647 w 438"/>
                <a:gd name="T37" fmla="*/ 2147483647 h 516"/>
                <a:gd name="T38" fmla="*/ 2147483647 w 438"/>
                <a:gd name="T39" fmla="*/ 2147483647 h 516"/>
                <a:gd name="T40" fmla="*/ 2147483647 w 438"/>
                <a:gd name="T41" fmla="*/ 2147483647 h 516"/>
                <a:gd name="T42" fmla="*/ 2147483647 w 438"/>
                <a:gd name="T43" fmla="*/ 2147483647 h 516"/>
                <a:gd name="T44" fmla="*/ 2147483647 w 438"/>
                <a:gd name="T45" fmla="*/ 2147483647 h 516"/>
                <a:gd name="T46" fmla="*/ 2147483647 w 438"/>
                <a:gd name="T47" fmla="*/ 2147483647 h 516"/>
                <a:gd name="T48" fmla="*/ 2147483647 w 438"/>
                <a:gd name="T49" fmla="*/ 2147483647 h 516"/>
                <a:gd name="T50" fmla="*/ 2147483647 w 438"/>
                <a:gd name="T51" fmla="*/ 2147483647 h 516"/>
                <a:gd name="T52" fmla="*/ 2147483647 w 438"/>
                <a:gd name="T53" fmla="*/ 2147483647 h 516"/>
                <a:gd name="T54" fmla="*/ 2147483647 w 438"/>
                <a:gd name="T55" fmla="*/ 2147483647 h 516"/>
                <a:gd name="T56" fmla="*/ 2147483647 w 438"/>
                <a:gd name="T57" fmla="*/ 2147483647 h 516"/>
                <a:gd name="T58" fmla="*/ 2147483647 w 438"/>
                <a:gd name="T59" fmla="*/ 2147483647 h 516"/>
                <a:gd name="T60" fmla="*/ 2147483647 w 438"/>
                <a:gd name="T61" fmla="*/ 2147483647 h 516"/>
                <a:gd name="T62" fmla="*/ 2147483647 w 438"/>
                <a:gd name="T63" fmla="*/ 2147483647 h 516"/>
                <a:gd name="T64" fmla="*/ 2147483647 w 438"/>
                <a:gd name="T65" fmla="*/ 2147483647 h 516"/>
                <a:gd name="T66" fmla="*/ 2147483647 w 438"/>
                <a:gd name="T67" fmla="*/ 2147483647 h 516"/>
                <a:gd name="T68" fmla="*/ 2147483647 w 438"/>
                <a:gd name="T69" fmla="*/ 2147483647 h 516"/>
                <a:gd name="T70" fmla="*/ 2147483647 w 438"/>
                <a:gd name="T71" fmla="*/ 2147483647 h 516"/>
                <a:gd name="T72" fmla="*/ 2147483647 w 438"/>
                <a:gd name="T73" fmla="*/ 2147483647 h 516"/>
                <a:gd name="T74" fmla="*/ 2147483647 w 438"/>
                <a:gd name="T75" fmla="*/ 2147483647 h 516"/>
                <a:gd name="T76" fmla="*/ 2147483647 w 438"/>
                <a:gd name="T77" fmla="*/ 2147483647 h 516"/>
                <a:gd name="T78" fmla="*/ 2147483647 w 438"/>
                <a:gd name="T79" fmla="*/ 2147483647 h 516"/>
                <a:gd name="T80" fmla="*/ 2147483647 w 438"/>
                <a:gd name="T81" fmla="*/ 2147483647 h 516"/>
                <a:gd name="T82" fmla="*/ 2147483647 w 438"/>
                <a:gd name="T83" fmla="*/ 2147483647 h 516"/>
                <a:gd name="T84" fmla="*/ 2147483647 w 438"/>
                <a:gd name="T85" fmla="*/ 2147483647 h 516"/>
                <a:gd name="T86" fmla="*/ 2147483647 w 438"/>
                <a:gd name="T87" fmla="*/ 2147483647 h 516"/>
                <a:gd name="T88" fmla="*/ 2147483647 w 438"/>
                <a:gd name="T89" fmla="*/ 2147483647 h 51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38"/>
                <a:gd name="T136" fmla="*/ 0 h 516"/>
                <a:gd name="T137" fmla="*/ 438 w 438"/>
                <a:gd name="T138" fmla="*/ 516 h 51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38" h="516">
                  <a:moveTo>
                    <a:pt x="402" y="408"/>
                  </a:moveTo>
                  <a:lnTo>
                    <a:pt x="402" y="402"/>
                  </a:lnTo>
                  <a:lnTo>
                    <a:pt x="396" y="396"/>
                  </a:lnTo>
                  <a:lnTo>
                    <a:pt x="390" y="384"/>
                  </a:lnTo>
                  <a:lnTo>
                    <a:pt x="390" y="372"/>
                  </a:lnTo>
                  <a:lnTo>
                    <a:pt x="384" y="354"/>
                  </a:lnTo>
                  <a:lnTo>
                    <a:pt x="378" y="342"/>
                  </a:lnTo>
                  <a:lnTo>
                    <a:pt x="378" y="318"/>
                  </a:lnTo>
                  <a:lnTo>
                    <a:pt x="384" y="312"/>
                  </a:lnTo>
                  <a:lnTo>
                    <a:pt x="390" y="300"/>
                  </a:lnTo>
                  <a:lnTo>
                    <a:pt x="408" y="282"/>
                  </a:lnTo>
                  <a:lnTo>
                    <a:pt x="408" y="270"/>
                  </a:lnTo>
                  <a:lnTo>
                    <a:pt x="414" y="258"/>
                  </a:lnTo>
                  <a:lnTo>
                    <a:pt x="414" y="240"/>
                  </a:lnTo>
                  <a:lnTo>
                    <a:pt x="420" y="228"/>
                  </a:lnTo>
                  <a:lnTo>
                    <a:pt x="426" y="222"/>
                  </a:lnTo>
                  <a:lnTo>
                    <a:pt x="438" y="198"/>
                  </a:lnTo>
                  <a:lnTo>
                    <a:pt x="438" y="186"/>
                  </a:lnTo>
                  <a:lnTo>
                    <a:pt x="432" y="174"/>
                  </a:lnTo>
                  <a:lnTo>
                    <a:pt x="432" y="162"/>
                  </a:lnTo>
                  <a:lnTo>
                    <a:pt x="426" y="150"/>
                  </a:lnTo>
                  <a:lnTo>
                    <a:pt x="426" y="138"/>
                  </a:lnTo>
                  <a:lnTo>
                    <a:pt x="420" y="132"/>
                  </a:lnTo>
                  <a:lnTo>
                    <a:pt x="420" y="126"/>
                  </a:lnTo>
                  <a:lnTo>
                    <a:pt x="432" y="126"/>
                  </a:lnTo>
                  <a:lnTo>
                    <a:pt x="426" y="96"/>
                  </a:lnTo>
                  <a:lnTo>
                    <a:pt x="408" y="102"/>
                  </a:lnTo>
                  <a:lnTo>
                    <a:pt x="408" y="90"/>
                  </a:lnTo>
                  <a:lnTo>
                    <a:pt x="390" y="72"/>
                  </a:lnTo>
                  <a:lnTo>
                    <a:pt x="372" y="66"/>
                  </a:lnTo>
                  <a:lnTo>
                    <a:pt x="342" y="66"/>
                  </a:lnTo>
                  <a:lnTo>
                    <a:pt x="318" y="78"/>
                  </a:lnTo>
                  <a:lnTo>
                    <a:pt x="318" y="84"/>
                  </a:lnTo>
                  <a:lnTo>
                    <a:pt x="312" y="90"/>
                  </a:lnTo>
                  <a:lnTo>
                    <a:pt x="300" y="90"/>
                  </a:lnTo>
                  <a:lnTo>
                    <a:pt x="294" y="84"/>
                  </a:lnTo>
                  <a:lnTo>
                    <a:pt x="282" y="84"/>
                  </a:lnTo>
                  <a:lnTo>
                    <a:pt x="276" y="78"/>
                  </a:lnTo>
                  <a:lnTo>
                    <a:pt x="264" y="72"/>
                  </a:lnTo>
                  <a:lnTo>
                    <a:pt x="258" y="60"/>
                  </a:lnTo>
                  <a:lnTo>
                    <a:pt x="258" y="48"/>
                  </a:lnTo>
                  <a:lnTo>
                    <a:pt x="252" y="42"/>
                  </a:lnTo>
                  <a:lnTo>
                    <a:pt x="252" y="36"/>
                  </a:lnTo>
                  <a:lnTo>
                    <a:pt x="228" y="42"/>
                  </a:lnTo>
                  <a:lnTo>
                    <a:pt x="228" y="18"/>
                  </a:lnTo>
                  <a:lnTo>
                    <a:pt x="216" y="18"/>
                  </a:lnTo>
                  <a:lnTo>
                    <a:pt x="210" y="24"/>
                  </a:lnTo>
                  <a:lnTo>
                    <a:pt x="204" y="36"/>
                  </a:lnTo>
                  <a:lnTo>
                    <a:pt x="198" y="42"/>
                  </a:lnTo>
                  <a:lnTo>
                    <a:pt x="174" y="36"/>
                  </a:lnTo>
                  <a:lnTo>
                    <a:pt x="174" y="0"/>
                  </a:lnTo>
                  <a:lnTo>
                    <a:pt x="162" y="24"/>
                  </a:lnTo>
                  <a:lnTo>
                    <a:pt x="150" y="6"/>
                  </a:lnTo>
                  <a:lnTo>
                    <a:pt x="144" y="30"/>
                  </a:lnTo>
                  <a:lnTo>
                    <a:pt x="126" y="30"/>
                  </a:lnTo>
                  <a:lnTo>
                    <a:pt x="120" y="48"/>
                  </a:lnTo>
                  <a:lnTo>
                    <a:pt x="102" y="30"/>
                  </a:lnTo>
                  <a:lnTo>
                    <a:pt x="84" y="24"/>
                  </a:lnTo>
                  <a:lnTo>
                    <a:pt x="72" y="24"/>
                  </a:lnTo>
                  <a:lnTo>
                    <a:pt x="66" y="30"/>
                  </a:lnTo>
                  <a:lnTo>
                    <a:pt x="66" y="48"/>
                  </a:lnTo>
                  <a:lnTo>
                    <a:pt x="54" y="42"/>
                  </a:lnTo>
                  <a:lnTo>
                    <a:pt x="36" y="66"/>
                  </a:lnTo>
                  <a:lnTo>
                    <a:pt x="42" y="102"/>
                  </a:lnTo>
                  <a:lnTo>
                    <a:pt x="60" y="108"/>
                  </a:lnTo>
                  <a:lnTo>
                    <a:pt x="48" y="126"/>
                  </a:lnTo>
                  <a:lnTo>
                    <a:pt x="66" y="132"/>
                  </a:lnTo>
                  <a:lnTo>
                    <a:pt x="60" y="138"/>
                  </a:lnTo>
                  <a:lnTo>
                    <a:pt x="54" y="150"/>
                  </a:lnTo>
                  <a:lnTo>
                    <a:pt x="54" y="162"/>
                  </a:lnTo>
                  <a:lnTo>
                    <a:pt x="60" y="162"/>
                  </a:lnTo>
                  <a:lnTo>
                    <a:pt x="72" y="168"/>
                  </a:lnTo>
                  <a:lnTo>
                    <a:pt x="78" y="168"/>
                  </a:lnTo>
                  <a:lnTo>
                    <a:pt x="78" y="180"/>
                  </a:lnTo>
                  <a:lnTo>
                    <a:pt x="72" y="186"/>
                  </a:lnTo>
                  <a:lnTo>
                    <a:pt x="72" y="192"/>
                  </a:lnTo>
                  <a:lnTo>
                    <a:pt x="66" y="186"/>
                  </a:lnTo>
                  <a:lnTo>
                    <a:pt x="54" y="186"/>
                  </a:lnTo>
                  <a:lnTo>
                    <a:pt x="48" y="180"/>
                  </a:lnTo>
                  <a:lnTo>
                    <a:pt x="30" y="180"/>
                  </a:lnTo>
                  <a:lnTo>
                    <a:pt x="30" y="192"/>
                  </a:lnTo>
                  <a:lnTo>
                    <a:pt x="36" y="204"/>
                  </a:lnTo>
                  <a:lnTo>
                    <a:pt x="48" y="210"/>
                  </a:lnTo>
                  <a:lnTo>
                    <a:pt x="54" y="222"/>
                  </a:lnTo>
                  <a:lnTo>
                    <a:pt x="36" y="222"/>
                  </a:lnTo>
                  <a:lnTo>
                    <a:pt x="36" y="228"/>
                  </a:lnTo>
                  <a:lnTo>
                    <a:pt x="42" y="234"/>
                  </a:lnTo>
                  <a:lnTo>
                    <a:pt x="42" y="252"/>
                  </a:lnTo>
                  <a:lnTo>
                    <a:pt x="36" y="258"/>
                  </a:lnTo>
                  <a:lnTo>
                    <a:pt x="30" y="258"/>
                  </a:lnTo>
                  <a:lnTo>
                    <a:pt x="18" y="252"/>
                  </a:lnTo>
                  <a:lnTo>
                    <a:pt x="12" y="246"/>
                  </a:lnTo>
                  <a:lnTo>
                    <a:pt x="6" y="246"/>
                  </a:lnTo>
                  <a:lnTo>
                    <a:pt x="24" y="282"/>
                  </a:lnTo>
                  <a:lnTo>
                    <a:pt x="24" y="306"/>
                  </a:lnTo>
                  <a:lnTo>
                    <a:pt x="18" y="324"/>
                  </a:lnTo>
                  <a:lnTo>
                    <a:pt x="6" y="330"/>
                  </a:lnTo>
                  <a:lnTo>
                    <a:pt x="0" y="342"/>
                  </a:lnTo>
                  <a:lnTo>
                    <a:pt x="6" y="348"/>
                  </a:lnTo>
                  <a:lnTo>
                    <a:pt x="24" y="348"/>
                  </a:lnTo>
                  <a:lnTo>
                    <a:pt x="24" y="360"/>
                  </a:lnTo>
                  <a:lnTo>
                    <a:pt x="60" y="354"/>
                  </a:lnTo>
                  <a:lnTo>
                    <a:pt x="60" y="384"/>
                  </a:lnTo>
                  <a:lnTo>
                    <a:pt x="90" y="414"/>
                  </a:lnTo>
                  <a:lnTo>
                    <a:pt x="90" y="438"/>
                  </a:lnTo>
                  <a:lnTo>
                    <a:pt x="84" y="450"/>
                  </a:lnTo>
                  <a:lnTo>
                    <a:pt x="84" y="462"/>
                  </a:lnTo>
                  <a:lnTo>
                    <a:pt x="78" y="468"/>
                  </a:lnTo>
                  <a:lnTo>
                    <a:pt x="78" y="516"/>
                  </a:lnTo>
                  <a:lnTo>
                    <a:pt x="90" y="516"/>
                  </a:lnTo>
                  <a:lnTo>
                    <a:pt x="96" y="510"/>
                  </a:lnTo>
                  <a:lnTo>
                    <a:pt x="102" y="498"/>
                  </a:lnTo>
                  <a:lnTo>
                    <a:pt x="114" y="498"/>
                  </a:lnTo>
                  <a:lnTo>
                    <a:pt x="126" y="486"/>
                  </a:lnTo>
                  <a:lnTo>
                    <a:pt x="138" y="480"/>
                  </a:lnTo>
                  <a:lnTo>
                    <a:pt x="198" y="456"/>
                  </a:lnTo>
                  <a:lnTo>
                    <a:pt x="228" y="450"/>
                  </a:lnTo>
                  <a:lnTo>
                    <a:pt x="264" y="450"/>
                  </a:lnTo>
                  <a:lnTo>
                    <a:pt x="270" y="444"/>
                  </a:lnTo>
                  <a:lnTo>
                    <a:pt x="282" y="444"/>
                  </a:lnTo>
                  <a:lnTo>
                    <a:pt x="294" y="438"/>
                  </a:lnTo>
                  <a:lnTo>
                    <a:pt x="330" y="438"/>
                  </a:lnTo>
                  <a:lnTo>
                    <a:pt x="336" y="444"/>
                  </a:lnTo>
                  <a:lnTo>
                    <a:pt x="342" y="444"/>
                  </a:lnTo>
                  <a:lnTo>
                    <a:pt x="348" y="450"/>
                  </a:lnTo>
                  <a:lnTo>
                    <a:pt x="366" y="450"/>
                  </a:lnTo>
                  <a:lnTo>
                    <a:pt x="378" y="438"/>
                  </a:lnTo>
                  <a:lnTo>
                    <a:pt x="384" y="438"/>
                  </a:lnTo>
                  <a:lnTo>
                    <a:pt x="384" y="444"/>
                  </a:lnTo>
                  <a:lnTo>
                    <a:pt x="396" y="456"/>
                  </a:lnTo>
                  <a:lnTo>
                    <a:pt x="408" y="462"/>
                  </a:lnTo>
                  <a:lnTo>
                    <a:pt x="420" y="462"/>
                  </a:lnTo>
                  <a:lnTo>
                    <a:pt x="426" y="468"/>
                  </a:lnTo>
                  <a:lnTo>
                    <a:pt x="426" y="414"/>
                  </a:lnTo>
                  <a:lnTo>
                    <a:pt x="402" y="4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4" name="Costa Rica" descr="© INSCALE GmbH, 05.05.2010&#10;http://www.presentationload.com/">
              <a:extLst>
                <a:ext uri="{FF2B5EF4-FFF2-40B4-BE49-F238E27FC236}">
                  <a16:creationId xmlns:a16="http://schemas.microsoft.com/office/drawing/2014/main" id="{1D2D742E-AADD-9807-7DA4-E5C3C023CF14}"/>
                </a:ext>
              </a:extLst>
            </p:cNvPr>
            <p:cNvSpPr>
              <a:spLocks/>
            </p:cNvSpPr>
            <p:nvPr/>
          </p:nvSpPr>
          <p:spPr bwMode="gray">
            <a:xfrm>
              <a:off x="2729019" y="3958904"/>
              <a:ext cx="112489" cy="108801"/>
            </a:xfrm>
            <a:custGeom>
              <a:avLst/>
              <a:gdLst>
                <a:gd name="T0" fmla="*/ 2147483647 w 240"/>
                <a:gd name="T1" fmla="*/ 2147483647 h 228"/>
                <a:gd name="T2" fmla="*/ 2147483647 w 240"/>
                <a:gd name="T3" fmla="*/ 2147483647 h 228"/>
                <a:gd name="T4" fmla="*/ 2147483647 w 240"/>
                <a:gd name="T5" fmla="*/ 2147483647 h 228"/>
                <a:gd name="T6" fmla="*/ 2147483647 w 240"/>
                <a:gd name="T7" fmla="*/ 2147483647 h 228"/>
                <a:gd name="T8" fmla="*/ 2147483647 w 240"/>
                <a:gd name="T9" fmla="*/ 2147483647 h 228"/>
                <a:gd name="T10" fmla="*/ 2147483647 w 240"/>
                <a:gd name="T11" fmla="*/ 2147483647 h 228"/>
                <a:gd name="T12" fmla="*/ 2147483647 w 240"/>
                <a:gd name="T13" fmla="*/ 2147483647 h 228"/>
                <a:gd name="T14" fmla="*/ 2147483647 w 240"/>
                <a:gd name="T15" fmla="*/ 2147483647 h 228"/>
                <a:gd name="T16" fmla="*/ 2147483647 w 240"/>
                <a:gd name="T17" fmla="*/ 2147483647 h 228"/>
                <a:gd name="T18" fmla="*/ 2147483647 w 240"/>
                <a:gd name="T19" fmla="*/ 2147483647 h 228"/>
                <a:gd name="T20" fmla="*/ 2147483647 w 240"/>
                <a:gd name="T21" fmla="*/ 2147483647 h 228"/>
                <a:gd name="T22" fmla="*/ 2147483647 w 240"/>
                <a:gd name="T23" fmla="*/ 2147483647 h 228"/>
                <a:gd name="T24" fmla="*/ 2147483647 w 240"/>
                <a:gd name="T25" fmla="*/ 2147483647 h 228"/>
                <a:gd name="T26" fmla="*/ 2147483647 w 240"/>
                <a:gd name="T27" fmla="*/ 2147483647 h 228"/>
                <a:gd name="T28" fmla="*/ 2147483647 w 240"/>
                <a:gd name="T29" fmla="*/ 2147483647 h 228"/>
                <a:gd name="T30" fmla="*/ 2147483647 w 240"/>
                <a:gd name="T31" fmla="*/ 0 h 228"/>
                <a:gd name="T32" fmla="*/ 2147483647 w 240"/>
                <a:gd name="T33" fmla="*/ 2147483647 h 228"/>
                <a:gd name="T34" fmla="*/ 2147483647 w 240"/>
                <a:gd name="T35" fmla="*/ 2147483647 h 228"/>
                <a:gd name="T36" fmla="*/ 0 w 240"/>
                <a:gd name="T37" fmla="*/ 2147483647 h 228"/>
                <a:gd name="T38" fmla="*/ 2147483647 w 240"/>
                <a:gd name="T39" fmla="*/ 2147483647 h 228"/>
                <a:gd name="T40" fmla="*/ 2147483647 w 240"/>
                <a:gd name="T41" fmla="*/ 2147483647 h 228"/>
                <a:gd name="T42" fmla="*/ 2147483647 w 240"/>
                <a:gd name="T43" fmla="*/ 2147483647 h 228"/>
                <a:gd name="T44" fmla="*/ 2147483647 w 240"/>
                <a:gd name="T45" fmla="*/ 2147483647 h 228"/>
                <a:gd name="T46" fmla="*/ 2147483647 w 240"/>
                <a:gd name="T47" fmla="*/ 2147483647 h 228"/>
                <a:gd name="T48" fmla="*/ 2147483647 w 240"/>
                <a:gd name="T49" fmla="*/ 2147483647 h 228"/>
                <a:gd name="T50" fmla="*/ 2147483647 w 240"/>
                <a:gd name="T51" fmla="*/ 2147483647 h 228"/>
                <a:gd name="T52" fmla="*/ 2147483647 w 240"/>
                <a:gd name="T53" fmla="*/ 2147483647 h 228"/>
                <a:gd name="T54" fmla="*/ 2147483647 w 240"/>
                <a:gd name="T55" fmla="*/ 2147483647 h 228"/>
                <a:gd name="T56" fmla="*/ 2147483647 w 240"/>
                <a:gd name="T57" fmla="*/ 2147483647 h 228"/>
                <a:gd name="T58" fmla="*/ 2147483647 w 240"/>
                <a:gd name="T59" fmla="*/ 2147483647 h 228"/>
                <a:gd name="T60" fmla="*/ 2147483647 w 240"/>
                <a:gd name="T61" fmla="*/ 2147483647 h 228"/>
                <a:gd name="T62" fmla="*/ 2147483647 w 240"/>
                <a:gd name="T63" fmla="*/ 2147483647 h 228"/>
                <a:gd name="T64" fmla="*/ 2147483647 w 240"/>
                <a:gd name="T65" fmla="*/ 2147483647 h 228"/>
                <a:gd name="T66" fmla="*/ 2147483647 w 240"/>
                <a:gd name="T67" fmla="*/ 2147483647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0"/>
                <a:gd name="T103" fmla="*/ 0 h 228"/>
                <a:gd name="T104" fmla="*/ 240 w 240"/>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0" h="228">
                  <a:moveTo>
                    <a:pt x="210" y="198"/>
                  </a:moveTo>
                  <a:lnTo>
                    <a:pt x="216" y="198"/>
                  </a:lnTo>
                  <a:lnTo>
                    <a:pt x="234" y="180"/>
                  </a:lnTo>
                  <a:lnTo>
                    <a:pt x="228" y="174"/>
                  </a:lnTo>
                  <a:lnTo>
                    <a:pt x="210" y="174"/>
                  </a:lnTo>
                  <a:lnTo>
                    <a:pt x="210" y="168"/>
                  </a:lnTo>
                  <a:lnTo>
                    <a:pt x="204" y="162"/>
                  </a:lnTo>
                  <a:lnTo>
                    <a:pt x="204" y="144"/>
                  </a:lnTo>
                  <a:lnTo>
                    <a:pt x="210" y="138"/>
                  </a:lnTo>
                  <a:lnTo>
                    <a:pt x="222" y="138"/>
                  </a:lnTo>
                  <a:lnTo>
                    <a:pt x="228" y="132"/>
                  </a:lnTo>
                  <a:lnTo>
                    <a:pt x="240" y="132"/>
                  </a:lnTo>
                  <a:lnTo>
                    <a:pt x="228" y="126"/>
                  </a:lnTo>
                  <a:lnTo>
                    <a:pt x="210" y="108"/>
                  </a:lnTo>
                  <a:lnTo>
                    <a:pt x="198" y="84"/>
                  </a:lnTo>
                  <a:lnTo>
                    <a:pt x="192" y="78"/>
                  </a:lnTo>
                  <a:lnTo>
                    <a:pt x="186" y="66"/>
                  </a:lnTo>
                  <a:lnTo>
                    <a:pt x="180" y="60"/>
                  </a:lnTo>
                  <a:lnTo>
                    <a:pt x="174" y="36"/>
                  </a:lnTo>
                  <a:lnTo>
                    <a:pt x="138" y="36"/>
                  </a:lnTo>
                  <a:lnTo>
                    <a:pt x="126" y="24"/>
                  </a:lnTo>
                  <a:lnTo>
                    <a:pt x="126" y="18"/>
                  </a:lnTo>
                  <a:lnTo>
                    <a:pt x="120" y="18"/>
                  </a:lnTo>
                  <a:lnTo>
                    <a:pt x="114" y="12"/>
                  </a:lnTo>
                  <a:lnTo>
                    <a:pt x="84" y="12"/>
                  </a:lnTo>
                  <a:lnTo>
                    <a:pt x="84" y="18"/>
                  </a:lnTo>
                  <a:lnTo>
                    <a:pt x="78" y="18"/>
                  </a:lnTo>
                  <a:lnTo>
                    <a:pt x="72" y="12"/>
                  </a:lnTo>
                  <a:lnTo>
                    <a:pt x="60" y="6"/>
                  </a:lnTo>
                  <a:lnTo>
                    <a:pt x="48" y="6"/>
                  </a:lnTo>
                  <a:lnTo>
                    <a:pt x="42" y="0"/>
                  </a:lnTo>
                  <a:lnTo>
                    <a:pt x="24" y="0"/>
                  </a:lnTo>
                  <a:lnTo>
                    <a:pt x="6" y="30"/>
                  </a:lnTo>
                  <a:lnTo>
                    <a:pt x="18" y="42"/>
                  </a:lnTo>
                  <a:lnTo>
                    <a:pt x="24" y="42"/>
                  </a:lnTo>
                  <a:lnTo>
                    <a:pt x="24" y="48"/>
                  </a:lnTo>
                  <a:lnTo>
                    <a:pt x="6" y="66"/>
                  </a:lnTo>
                  <a:lnTo>
                    <a:pt x="0" y="78"/>
                  </a:lnTo>
                  <a:lnTo>
                    <a:pt x="6" y="90"/>
                  </a:lnTo>
                  <a:lnTo>
                    <a:pt x="18" y="102"/>
                  </a:lnTo>
                  <a:lnTo>
                    <a:pt x="30" y="108"/>
                  </a:lnTo>
                  <a:lnTo>
                    <a:pt x="42" y="108"/>
                  </a:lnTo>
                  <a:lnTo>
                    <a:pt x="60" y="126"/>
                  </a:lnTo>
                  <a:lnTo>
                    <a:pt x="72" y="126"/>
                  </a:lnTo>
                  <a:lnTo>
                    <a:pt x="72" y="102"/>
                  </a:lnTo>
                  <a:lnTo>
                    <a:pt x="66" y="96"/>
                  </a:lnTo>
                  <a:lnTo>
                    <a:pt x="54" y="90"/>
                  </a:lnTo>
                  <a:lnTo>
                    <a:pt x="42" y="78"/>
                  </a:lnTo>
                  <a:lnTo>
                    <a:pt x="42" y="72"/>
                  </a:lnTo>
                  <a:lnTo>
                    <a:pt x="48" y="72"/>
                  </a:lnTo>
                  <a:lnTo>
                    <a:pt x="60" y="78"/>
                  </a:lnTo>
                  <a:lnTo>
                    <a:pt x="66" y="84"/>
                  </a:lnTo>
                  <a:lnTo>
                    <a:pt x="90" y="96"/>
                  </a:lnTo>
                  <a:lnTo>
                    <a:pt x="96" y="102"/>
                  </a:lnTo>
                  <a:lnTo>
                    <a:pt x="96" y="132"/>
                  </a:lnTo>
                  <a:lnTo>
                    <a:pt x="114" y="132"/>
                  </a:lnTo>
                  <a:lnTo>
                    <a:pt x="126" y="138"/>
                  </a:lnTo>
                  <a:lnTo>
                    <a:pt x="138" y="138"/>
                  </a:lnTo>
                  <a:lnTo>
                    <a:pt x="156" y="180"/>
                  </a:lnTo>
                  <a:lnTo>
                    <a:pt x="150" y="186"/>
                  </a:lnTo>
                  <a:lnTo>
                    <a:pt x="150" y="198"/>
                  </a:lnTo>
                  <a:lnTo>
                    <a:pt x="168" y="216"/>
                  </a:lnTo>
                  <a:lnTo>
                    <a:pt x="180" y="222"/>
                  </a:lnTo>
                  <a:lnTo>
                    <a:pt x="192" y="222"/>
                  </a:lnTo>
                  <a:lnTo>
                    <a:pt x="174" y="198"/>
                  </a:lnTo>
                  <a:lnTo>
                    <a:pt x="204" y="228"/>
                  </a:lnTo>
                  <a:lnTo>
                    <a:pt x="210" y="222"/>
                  </a:lnTo>
                  <a:lnTo>
                    <a:pt x="210" y="19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5" name="Congo" descr="© INSCALE GmbH, 05.05.2010&#10;http://www.presentationload.com/">
              <a:extLst>
                <a:ext uri="{FF2B5EF4-FFF2-40B4-BE49-F238E27FC236}">
                  <a16:creationId xmlns:a16="http://schemas.microsoft.com/office/drawing/2014/main" id="{001A27CD-D90E-A4E6-FCDF-A2CA5B13E37F}"/>
                </a:ext>
              </a:extLst>
            </p:cNvPr>
            <p:cNvSpPr>
              <a:spLocks/>
            </p:cNvSpPr>
            <p:nvPr/>
          </p:nvSpPr>
          <p:spPr bwMode="gray">
            <a:xfrm>
              <a:off x="6013312" y="4180194"/>
              <a:ext cx="636205" cy="715499"/>
            </a:xfrm>
            <a:custGeom>
              <a:avLst/>
              <a:gdLst>
                <a:gd name="T0" fmla="*/ 2147483647 w 1350"/>
                <a:gd name="T1" fmla="*/ 2147483647 h 1518"/>
                <a:gd name="T2" fmla="*/ 2147483647 w 1350"/>
                <a:gd name="T3" fmla="*/ 2147483647 h 1518"/>
                <a:gd name="T4" fmla="*/ 2147483647 w 1350"/>
                <a:gd name="T5" fmla="*/ 2147483647 h 1518"/>
                <a:gd name="T6" fmla="*/ 2147483647 w 1350"/>
                <a:gd name="T7" fmla="*/ 2147483647 h 1518"/>
                <a:gd name="T8" fmla="*/ 2147483647 w 1350"/>
                <a:gd name="T9" fmla="*/ 2147483647 h 1518"/>
                <a:gd name="T10" fmla="*/ 2147483647 w 1350"/>
                <a:gd name="T11" fmla="*/ 2147483647 h 1518"/>
                <a:gd name="T12" fmla="*/ 2147483647 w 1350"/>
                <a:gd name="T13" fmla="*/ 2147483647 h 1518"/>
                <a:gd name="T14" fmla="*/ 2147483647 w 1350"/>
                <a:gd name="T15" fmla="*/ 2147483647 h 1518"/>
                <a:gd name="T16" fmla="*/ 2147483647 w 1350"/>
                <a:gd name="T17" fmla="*/ 2147483647 h 1518"/>
                <a:gd name="T18" fmla="*/ 2147483647 w 1350"/>
                <a:gd name="T19" fmla="*/ 2147483647 h 1518"/>
                <a:gd name="T20" fmla="*/ 2147483647 w 1350"/>
                <a:gd name="T21" fmla="*/ 2147483647 h 1518"/>
                <a:gd name="T22" fmla="*/ 2147483647 w 1350"/>
                <a:gd name="T23" fmla="*/ 2147483647 h 1518"/>
                <a:gd name="T24" fmla="*/ 2147483647 w 1350"/>
                <a:gd name="T25" fmla="*/ 2147483647 h 1518"/>
                <a:gd name="T26" fmla="*/ 2147483647 w 1350"/>
                <a:gd name="T27" fmla="*/ 2147483647 h 1518"/>
                <a:gd name="T28" fmla="*/ 2147483647 w 1350"/>
                <a:gd name="T29" fmla="*/ 2147483647 h 1518"/>
                <a:gd name="T30" fmla="*/ 2147483647 w 1350"/>
                <a:gd name="T31" fmla="*/ 2147483647 h 1518"/>
                <a:gd name="T32" fmla="*/ 2147483647 w 1350"/>
                <a:gd name="T33" fmla="*/ 2147483647 h 1518"/>
                <a:gd name="T34" fmla="*/ 2147483647 w 1350"/>
                <a:gd name="T35" fmla="*/ 2147483647 h 1518"/>
                <a:gd name="T36" fmla="*/ 2147483647 w 1350"/>
                <a:gd name="T37" fmla="*/ 2147483647 h 1518"/>
                <a:gd name="T38" fmla="*/ 2147483647 w 1350"/>
                <a:gd name="T39" fmla="*/ 2147483647 h 1518"/>
                <a:gd name="T40" fmla="*/ 2147483647 w 1350"/>
                <a:gd name="T41" fmla="*/ 2147483647 h 1518"/>
                <a:gd name="T42" fmla="*/ 2147483647 w 1350"/>
                <a:gd name="T43" fmla="*/ 2147483647 h 1518"/>
                <a:gd name="T44" fmla="*/ 2147483647 w 1350"/>
                <a:gd name="T45" fmla="*/ 2147483647 h 1518"/>
                <a:gd name="T46" fmla="*/ 2147483647 w 1350"/>
                <a:gd name="T47" fmla="*/ 2147483647 h 1518"/>
                <a:gd name="T48" fmla="*/ 2147483647 w 1350"/>
                <a:gd name="T49" fmla="*/ 2147483647 h 1518"/>
                <a:gd name="T50" fmla="*/ 2147483647 w 1350"/>
                <a:gd name="T51" fmla="*/ 2147483647 h 1518"/>
                <a:gd name="T52" fmla="*/ 2147483647 w 1350"/>
                <a:gd name="T53" fmla="*/ 2147483647 h 1518"/>
                <a:gd name="T54" fmla="*/ 2147483647 w 1350"/>
                <a:gd name="T55" fmla="*/ 2147483647 h 1518"/>
                <a:gd name="T56" fmla="*/ 2147483647 w 1350"/>
                <a:gd name="T57" fmla="*/ 2147483647 h 1518"/>
                <a:gd name="T58" fmla="*/ 2147483647 w 1350"/>
                <a:gd name="T59" fmla="*/ 2147483647 h 1518"/>
                <a:gd name="T60" fmla="*/ 2147483647 w 1350"/>
                <a:gd name="T61" fmla="*/ 2147483647 h 1518"/>
                <a:gd name="T62" fmla="*/ 2147483647 w 1350"/>
                <a:gd name="T63" fmla="*/ 2147483647 h 1518"/>
                <a:gd name="T64" fmla="*/ 2147483647 w 1350"/>
                <a:gd name="T65" fmla="*/ 2147483647 h 1518"/>
                <a:gd name="T66" fmla="*/ 2147483647 w 1350"/>
                <a:gd name="T67" fmla="*/ 2147483647 h 1518"/>
                <a:gd name="T68" fmla="*/ 2147483647 w 1350"/>
                <a:gd name="T69" fmla="*/ 2147483647 h 1518"/>
                <a:gd name="T70" fmla="*/ 2147483647 w 1350"/>
                <a:gd name="T71" fmla="*/ 2147483647 h 1518"/>
                <a:gd name="T72" fmla="*/ 2147483647 w 1350"/>
                <a:gd name="T73" fmla="*/ 2147483647 h 1518"/>
                <a:gd name="T74" fmla="*/ 2147483647 w 1350"/>
                <a:gd name="T75" fmla="*/ 2147483647 h 1518"/>
                <a:gd name="T76" fmla="*/ 2147483647 w 1350"/>
                <a:gd name="T77" fmla="*/ 2147483647 h 1518"/>
                <a:gd name="T78" fmla="*/ 2147483647 w 1350"/>
                <a:gd name="T79" fmla="*/ 2147483647 h 1518"/>
                <a:gd name="T80" fmla="*/ 2147483647 w 1350"/>
                <a:gd name="T81" fmla="*/ 2147483647 h 1518"/>
                <a:gd name="T82" fmla="*/ 2147483647 w 1350"/>
                <a:gd name="T83" fmla="*/ 2147483647 h 1518"/>
                <a:gd name="T84" fmla="*/ 2147483647 w 1350"/>
                <a:gd name="T85" fmla="*/ 2147483647 h 1518"/>
                <a:gd name="T86" fmla="*/ 2147483647 w 1350"/>
                <a:gd name="T87" fmla="*/ 2147483647 h 1518"/>
                <a:gd name="T88" fmla="*/ 2147483647 w 1350"/>
                <a:gd name="T89" fmla="*/ 2147483647 h 1518"/>
                <a:gd name="T90" fmla="*/ 2147483647 w 1350"/>
                <a:gd name="T91" fmla="*/ 2147483647 h 1518"/>
                <a:gd name="T92" fmla="*/ 2147483647 w 1350"/>
                <a:gd name="T93" fmla="*/ 2147483647 h 1518"/>
                <a:gd name="T94" fmla="*/ 2147483647 w 1350"/>
                <a:gd name="T95" fmla="*/ 2147483647 h 1518"/>
                <a:gd name="T96" fmla="*/ 2147483647 w 1350"/>
                <a:gd name="T97" fmla="*/ 2147483647 h 1518"/>
                <a:gd name="T98" fmla="*/ 2147483647 w 1350"/>
                <a:gd name="T99" fmla="*/ 2147483647 h 1518"/>
                <a:gd name="T100" fmla="*/ 2147483647 w 1350"/>
                <a:gd name="T101" fmla="*/ 2147483647 h 1518"/>
                <a:gd name="T102" fmla="*/ 2147483647 w 1350"/>
                <a:gd name="T103" fmla="*/ 2147483647 h 1518"/>
                <a:gd name="T104" fmla="*/ 2147483647 w 1350"/>
                <a:gd name="T105" fmla="*/ 2147483647 h 1518"/>
                <a:gd name="T106" fmla="*/ 2147483647 w 1350"/>
                <a:gd name="T107" fmla="*/ 2147483647 h 1518"/>
                <a:gd name="T108" fmla="*/ 2147483647 w 1350"/>
                <a:gd name="T109" fmla="*/ 2147483647 h 1518"/>
                <a:gd name="T110" fmla="*/ 2147483647 w 1350"/>
                <a:gd name="T111" fmla="*/ 2147483647 h 1518"/>
                <a:gd name="T112" fmla="*/ 2147483647 w 1350"/>
                <a:gd name="T113" fmla="*/ 2147483647 h 1518"/>
                <a:gd name="T114" fmla="*/ 2147483647 w 1350"/>
                <a:gd name="T115" fmla="*/ 2147483647 h 1518"/>
                <a:gd name="T116" fmla="*/ 2147483647 w 1350"/>
                <a:gd name="T117" fmla="*/ 2147483647 h 1518"/>
                <a:gd name="T118" fmla="*/ 2147483647 w 1350"/>
                <a:gd name="T119" fmla="*/ 2147483647 h 1518"/>
                <a:gd name="T120" fmla="*/ 2147483647 w 1350"/>
                <a:gd name="T121" fmla="*/ 2147483647 h 1518"/>
                <a:gd name="T122" fmla="*/ 2147483647 w 1350"/>
                <a:gd name="T123" fmla="*/ 2147483647 h 1518"/>
                <a:gd name="T124" fmla="*/ 2147483647 w 1350"/>
                <a:gd name="T125" fmla="*/ 2147483647 h 15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50"/>
                <a:gd name="T190" fmla="*/ 0 h 1518"/>
                <a:gd name="T191" fmla="*/ 1350 w 1350"/>
                <a:gd name="T192" fmla="*/ 1518 h 151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50" h="1518">
                  <a:moveTo>
                    <a:pt x="1242" y="468"/>
                  </a:moveTo>
                  <a:lnTo>
                    <a:pt x="1242" y="438"/>
                  </a:lnTo>
                  <a:lnTo>
                    <a:pt x="1260" y="366"/>
                  </a:lnTo>
                  <a:lnTo>
                    <a:pt x="1278" y="354"/>
                  </a:lnTo>
                  <a:lnTo>
                    <a:pt x="1278" y="342"/>
                  </a:lnTo>
                  <a:lnTo>
                    <a:pt x="1302" y="330"/>
                  </a:lnTo>
                  <a:lnTo>
                    <a:pt x="1308" y="318"/>
                  </a:lnTo>
                  <a:lnTo>
                    <a:pt x="1320" y="312"/>
                  </a:lnTo>
                  <a:lnTo>
                    <a:pt x="1332" y="288"/>
                  </a:lnTo>
                  <a:lnTo>
                    <a:pt x="1344" y="276"/>
                  </a:lnTo>
                  <a:lnTo>
                    <a:pt x="1350" y="264"/>
                  </a:lnTo>
                  <a:lnTo>
                    <a:pt x="1350" y="252"/>
                  </a:lnTo>
                  <a:lnTo>
                    <a:pt x="1344" y="246"/>
                  </a:lnTo>
                  <a:lnTo>
                    <a:pt x="1332" y="240"/>
                  </a:lnTo>
                  <a:lnTo>
                    <a:pt x="1320" y="240"/>
                  </a:lnTo>
                  <a:lnTo>
                    <a:pt x="1314" y="234"/>
                  </a:lnTo>
                  <a:lnTo>
                    <a:pt x="1314" y="222"/>
                  </a:lnTo>
                  <a:lnTo>
                    <a:pt x="1320" y="210"/>
                  </a:lnTo>
                  <a:lnTo>
                    <a:pt x="1326" y="204"/>
                  </a:lnTo>
                  <a:lnTo>
                    <a:pt x="1326" y="198"/>
                  </a:lnTo>
                  <a:lnTo>
                    <a:pt x="1320" y="192"/>
                  </a:lnTo>
                  <a:lnTo>
                    <a:pt x="1308" y="186"/>
                  </a:lnTo>
                  <a:lnTo>
                    <a:pt x="1326" y="168"/>
                  </a:lnTo>
                  <a:lnTo>
                    <a:pt x="1320" y="144"/>
                  </a:lnTo>
                  <a:lnTo>
                    <a:pt x="1302" y="144"/>
                  </a:lnTo>
                  <a:lnTo>
                    <a:pt x="1296" y="120"/>
                  </a:lnTo>
                  <a:lnTo>
                    <a:pt x="1290" y="120"/>
                  </a:lnTo>
                  <a:lnTo>
                    <a:pt x="1284" y="114"/>
                  </a:lnTo>
                  <a:lnTo>
                    <a:pt x="1272" y="108"/>
                  </a:lnTo>
                  <a:lnTo>
                    <a:pt x="1260" y="96"/>
                  </a:lnTo>
                  <a:lnTo>
                    <a:pt x="1254" y="84"/>
                  </a:lnTo>
                  <a:lnTo>
                    <a:pt x="1248" y="66"/>
                  </a:lnTo>
                  <a:lnTo>
                    <a:pt x="1236" y="60"/>
                  </a:lnTo>
                  <a:lnTo>
                    <a:pt x="1230" y="54"/>
                  </a:lnTo>
                  <a:lnTo>
                    <a:pt x="1218" y="66"/>
                  </a:lnTo>
                  <a:lnTo>
                    <a:pt x="1218" y="72"/>
                  </a:lnTo>
                  <a:lnTo>
                    <a:pt x="1206" y="84"/>
                  </a:lnTo>
                  <a:lnTo>
                    <a:pt x="1200" y="84"/>
                  </a:lnTo>
                  <a:lnTo>
                    <a:pt x="1188" y="78"/>
                  </a:lnTo>
                  <a:lnTo>
                    <a:pt x="1188" y="72"/>
                  </a:lnTo>
                  <a:lnTo>
                    <a:pt x="1176" y="66"/>
                  </a:lnTo>
                  <a:lnTo>
                    <a:pt x="1164" y="66"/>
                  </a:lnTo>
                  <a:lnTo>
                    <a:pt x="1158" y="72"/>
                  </a:lnTo>
                  <a:lnTo>
                    <a:pt x="1152" y="84"/>
                  </a:lnTo>
                  <a:lnTo>
                    <a:pt x="1146" y="90"/>
                  </a:lnTo>
                  <a:lnTo>
                    <a:pt x="1098" y="66"/>
                  </a:lnTo>
                  <a:lnTo>
                    <a:pt x="1098" y="42"/>
                  </a:lnTo>
                  <a:lnTo>
                    <a:pt x="1068" y="18"/>
                  </a:lnTo>
                  <a:lnTo>
                    <a:pt x="1062" y="6"/>
                  </a:lnTo>
                  <a:lnTo>
                    <a:pt x="1044" y="24"/>
                  </a:lnTo>
                  <a:lnTo>
                    <a:pt x="1026" y="30"/>
                  </a:lnTo>
                  <a:lnTo>
                    <a:pt x="1002" y="30"/>
                  </a:lnTo>
                  <a:lnTo>
                    <a:pt x="990" y="18"/>
                  </a:lnTo>
                  <a:lnTo>
                    <a:pt x="990" y="12"/>
                  </a:lnTo>
                  <a:lnTo>
                    <a:pt x="954" y="18"/>
                  </a:lnTo>
                  <a:lnTo>
                    <a:pt x="942" y="6"/>
                  </a:lnTo>
                  <a:lnTo>
                    <a:pt x="942" y="0"/>
                  </a:lnTo>
                  <a:lnTo>
                    <a:pt x="936" y="0"/>
                  </a:lnTo>
                  <a:lnTo>
                    <a:pt x="918" y="18"/>
                  </a:lnTo>
                  <a:lnTo>
                    <a:pt x="918" y="30"/>
                  </a:lnTo>
                  <a:lnTo>
                    <a:pt x="906" y="30"/>
                  </a:lnTo>
                  <a:lnTo>
                    <a:pt x="900" y="36"/>
                  </a:lnTo>
                  <a:lnTo>
                    <a:pt x="876" y="36"/>
                  </a:lnTo>
                  <a:lnTo>
                    <a:pt x="864" y="24"/>
                  </a:lnTo>
                  <a:lnTo>
                    <a:pt x="840" y="42"/>
                  </a:lnTo>
                  <a:lnTo>
                    <a:pt x="822" y="42"/>
                  </a:lnTo>
                  <a:lnTo>
                    <a:pt x="810" y="54"/>
                  </a:lnTo>
                  <a:lnTo>
                    <a:pt x="798" y="60"/>
                  </a:lnTo>
                  <a:lnTo>
                    <a:pt x="792" y="66"/>
                  </a:lnTo>
                  <a:lnTo>
                    <a:pt x="786" y="66"/>
                  </a:lnTo>
                  <a:lnTo>
                    <a:pt x="762" y="42"/>
                  </a:lnTo>
                  <a:lnTo>
                    <a:pt x="756" y="54"/>
                  </a:lnTo>
                  <a:lnTo>
                    <a:pt x="738" y="72"/>
                  </a:lnTo>
                  <a:lnTo>
                    <a:pt x="738" y="84"/>
                  </a:lnTo>
                  <a:lnTo>
                    <a:pt x="732" y="90"/>
                  </a:lnTo>
                  <a:lnTo>
                    <a:pt x="726" y="102"/>
                  </a:lnTo>
                  <a:lnTo>
                    <a:pt x="720" y="108"/>
                  </a:lnTo>
                  <a:lnTo>
                    <a:pt x="708" y="102"/>
                  </a:lnTo>
                  <a:lnTo>
                    <a:pt x="702" y="96"/>
                  </a:lnTo>
                  <a:lnTo>
                    <a:pt x="690" y="90"/>
                  </a:lnTo>
                  <a:lnTo>
                    <a:pt x="642" y="90"/>
                  </a:lnTo>
                  <a:lnTo>
                    <a:pt x="630" y="84"/>
                  </a:lnTo>
                  <a:lnTo>
                    <a:pt x="624" y="78"/>
                  </a:lnTo>
                  <a:lnTo>
                    <a:pt x="582" y="78"/>
                  </a:lnTo>
                  <a:lnTo>
                    <a:pt x="582" y="48"/>
                  </a:lnTo>
                  <a:lnTo>
                    <a:pt x="576" y="42"/>
                  </a:lnTo>
                  <a:lnTo>
                    <a:pt x="558" y="42"/>
                  </a:lnTo>
                  <a:lnTo>
                    <a:pt x="558" y="30"/>
                  </a:lnTo>
                  <a:lnTo>
                    <a:pt x="546" y="24"/>
                  </a:lnTo>
                  <a:lnTo>
                    <a:pt x="534" y="24"/>
                  </a:lnTo>
                  <a:lnTo>
                    <a:pt x="516" y="18"/>
                  </a:lnTo>
                  <a:lnTo>
                    <a:pt x="504" y="18"/>
                  </a:lnTo>
                  <a:lnTo>
                    <a:pt x="492" y="24"/>
                  </a:lnTo>
                  <a:lnTo>
                    <a:pt x="486" y="30"/>
                  </a:lnTo>
                  <a:lnTo>
                    <a:pt x="486" y="36"/>
                  </a:lnTo>
                  <a:lnTo>
                    <a:pt x="480" y="48"/>
                  </a:lnTo>
                  <a:lnTo>
                    <a:pt x="480" y="54"/>
                  </a:lnTo>
                  <a:lnTo>
                    <a:pt x="474" y="66"/>
                  </a:lnTo>
                  <a:lnTo>
                    <a:pt x="462" y="78"/>
                  </a:lnTo>
                  <a:lnTo>
                    <a:pt x="456" y="78"/>
                  </a:lnTo>
                  <a:lnTo>
                    <a:pt x="444" y="90"/>
                  </a:lnTo>
                  <a:lnTo>
                    <a:pt x="444" y="102"/>
                  </a:lnTo>
                  <a:lnTo>
                    <a:pt x="450" y="102"/>
                  </a:lnTo>
                  <a:lnTo>
                    <a:pt x="450" y="120"/>
                  </a:lnTo>
                  <a:lnTo>
                    <a:pt x="438" y="138"/>
                  </a:lnTo>
                  <a:lnTo>
                    <a:pt x="450" y="150"/>
                  </a:lnTo>
                  <a:lnTo>
                    <a:pt x="450" y="186"/>
                  </a:lnTo>
                  <a:lnTo>
                    <a:pt x="444" y="198"/>
                  </a:lnTo>
                  <a:lnTo>
                    <a:pt x="438" y="216"/>
                  </a:lnTo>
                  <a:lnTo>
                    <a:pt x="426" y="228"/>
                  </a:lnTo>
                  <a:lnTo>
                    <a:pt x="414" y="252"/>
                  </a:lnTo>
                  <a:lnTo>
                    <a:pt x="408" y="258"/>
                  </a:lnTo>
                  <a:lnTo>
                    <a:pt x="408" y="288"/>
                  </a:lnTo>
                  <a:lnTo>
                    <a:pt x="414" y="300"/>
                  </a:lnTo>
                  <a:lnTo>
                    <a:pt x="414" y="324"/>
                  </a:lnTo>
                  <a:lnTo>
                    <a:pt x="396" y="360"/>
                  </a:lnTo>
                  <a:lnTo>
                    <a:pt x="396" y="372"/>
                  </a:lnTo>
                  <a:lnTo>
                    <a:pt x="402" y="378"/>
                  </a:lnTo>
                  <a:lnTo>
                    <a:pt x="408" y="390"/>
                  </a:lnTo>
                  <a:lnTo>
                    <a:pt x="408" y="414"/>
                  </a:lnTo>
                  <a:lnTo>
                    <a:pt x="402" y="426"/>
                  </a:lnTo>
                  <a:lnTo>
                    <a:pt x="390" y="432"/>
                  </a:lnTo>
                  <a:lnTo>
                    <a:pt x="390" y="486"/>
                  </a:lnTo>
                  <a:lnTo>
                    <a:pt x="384" y="492"/>
                  </a:lnTo>
                  <a:lnTo>
                    <a:pt x="372" y="498"/>
                  </a:lnTo>
                  <a:lnTo>
                    <a:pt x="366" y="510"/>
                  </a:lnTo>
                  <a:lnTo>
                    <a:pt x="318" y="534"/>
                  </a:lnTo>
                  <a:lnTo>
                    <a:pt x="312" y="540"/>
                  </a:lnTo>
                  <a:lnTo>
                    <a:pt x="306" y="552"/>
                  </a:lnTo>
                  <a:lnTo>
                    <a:pt x="306" y="588"/>
                  </a:lnTo>
                  <a:lnTo>
                    <a:pt x="282" y="612"/>
                  </a:lnTo>
                  <a:lnTo>
                    <a:pt x="276" y="612"/>
                  </a:lnTo>
                  <a:lnTo>
                    <a:pt x="282" y="714"/>
                  </a:lnTo>
                  <a:lnTo>
                    <a:pt x="252" y="756"/>
                  </a:lnTo>
                  <a:lnTo>
                    <a:pt x="246" y="762"/>
                  </a:lnTo>
                  <a:lnTo>
                    <a:pt x="228" y="762"/>
                  </a:lnTo>
                  <a:lnTo>
                    <a:pt x="216" y="774"/>
                  </a:lnTo>
                  <a:lnTo>
                    <a:pt x="210" y="786"/>
                  </a:lnTo>
                  <a:lnTo>
                    <a:pt x="192" y="804"/>
                  </a:lnTo>
                  <a:lnTo>
                    <a:pt x="186" y="816"/>
                  </a:lnTo>
                  <a:lnTo>
                    <a:pt x="180" y="822"/>
                  </a:lnTo>
                  <a:lnTo>
                    <a:pt x="168" y="828"/>
                  </a:lnTo>
                  <a:lnTo>
                    <a:pt x="150" y="828"/>
                  </a:lnTo>
                  <a:lnTo>
                    <a:pt x="144" y="822"/>
                  </a:lnTo>
                  <a:lnTo>
                    <a:pt x="150" y="810"/>
                  </a:lnTo>
                  <a:lnTo>
                    <a:pt x="150" y="780"/>
                  </a:lnTo>
                  <a:lnTo>
                    <a:pt x="144" y="780"/>
                  </a:lnTo>
                  <a:lnTo>
                    <a:pt x="126" y="798"/>
                  </a:lnTo>
                  <a:lnTo>
                    <a:pt x="102" y="792"/>
                  </a:lnTo>
                  <a:lnTo>
                    <a:pt x="102" y="810"/>
                  </a:lnTo>
                  <a:lnTo>
                    <a:pt x="96" y="822"/>
                  </a:lnTo>
                  <a:lnTo>
                    <a:pt x="90" y="828"/>
                  </a:lnTo>
                  <a:lnTo>
                    <a:pt x="78" y="828"/>
                  </a:lnTo>
                  <a:lnTo>
                    <a:pt x="72" y="822"/>
                  </a:lnTo>
                  <a:lnTo>
                    <a:pt x="72" y="816"/>
                  </a:lnTo>
                  <a:lnTo>
                    <a:pt x="66" y="810"/>
                  </a:lnTo>
                  <a:lnTo>
                    <a:pt x="66" y="804"/>
                  </a:lnTo>
                  <a:lnTo>
                    <a:pt x="54" y="804"/>
                  </a:lnTo>
                  <a:lnTo>
                    <a:pt x="48" y="816"/>
                  </a:lnTo>
                  <a:lnTo>
                    <a:pt x="12" y="846"/>
                  </a:lnTo>
                  <a:lnTo>
                    <a:pt x="18" y="858"/>
                  </a:lnTo>
                  <a:lnTo>
                    <a:pt x="18" y="864"/>
                  </a:lnTo>
                  <a:lnTo>
                    <a:pt x="24" y="876"/>
                  </a:lnTo>
                  <a:lnTo>
                    <a:pt x="24" y="882"/>
                  </a:lnTo>
                  <a:lnTo>
                    <a:pt x="18" y="888"/>
                  </a:lnTo>
                  <a:lnTo>
                    <a:pt x="6" y="894"/>
                  </a:lnTo>
                  <a:lnTo>
                    <a:pt x="0" y="900"/>
                  </a:lnTo>
                  <a:lnTo>
                    <a:pt x="6" y="906"/>
                  </a:lnTo>
                  <a:lnTo>
                    <a:pt x="6" y="912"/>
                  </a:lnTo>
                  <a:lnTo>
                    <a:pt x="18" y="918"/>
                  </a:lnTo>
                  <a:lnTo>
                    <a:pt x="18" y="924"/>
                  </a:lnTo>
                  <a:lnTo>
                    <a:pt x="54" y="906"/>
                  </a:lnTo>
                  <a:lnTo>
                    <a:pt x="78" y="912"/>
                  </a:lnTo>
                  <a:lnTo>
                    <a:pt x="84" y="906"/>
                  </a:lnTo>
                  <a:lnTo>
                    <a:pt x="96" y="912"/>
                  </a:lnTo>
                  <a:lnTo>
                    <a:pt x="120" y="906"/>
                  </a:lnTo>
                  <a:lnTo>
                    <a:pt x="132" y="912"/>
                  </a:lnTo>
                  <a:lnTo>
                    <a:pt x="162" y="912"/>
                  </a:lnTo>
                  <a:lnTo>
                    <a:pt x="174" y="906"/>
                  </a:lnTo>
                  <a:lnTo>
                    <a:pt x="186" y="906"/>
                  </a:lnTo>
                  <a:lnTo>
                    <a:pt x="198" y="912"/>
                  </a:lnTo>
                  <a:lnTo>
                    <a:pt x="228" y="912"/>
                  </a:lnTo>
                  <a:lnTo>
                    <a:pt x="246" y="906"/>
                  </a:lnTo>
                  <a:lnTo>
                    <a:pt x="270" y="906"/>
                  </a:lnTo>
                  <a:lnTo>
                    <a:pt x="276" y="900"/>
                  </a:lnTo>
                  <a:lnTo>
                    <a:pt x="294" y="900"/>
                  </a:lnTo>
                  <a:lnTo>
                    <a:pt x="300" y="906"/>
                  </a:lnTo>
                  <a:lnTo>
                    <a:pt x="306" y="918"/>
                  </a:lnTo>
                  <a:lnTo>
                    <a:pt x="318" y="930"/>
                  </a:lnTo>
                  <a:lnTo>
                    <a:pt x="318" y="972"/>
                  </a:lnTo>
                  <a:lnTo>
                    <a:pt x="336" y="990"/>
                  </a:lnTo>
                  <a:lnTo>
                    <a:pt x="336" y="1014"/>
                  </a:lnTo>
                  <a:lnTo>
                    <a:pt x="330" y="1020"/>
                  </a:lnTo>
                  <a:lnTo>
                    <a:pt x="330" y="1026"/>
                  </a:lnTo>
                  <a:lnTo>
                    <a:pt x="336" y="1032"/>
                  </a:lnTo>
                  <a:lnTo>
                    <a:pt x="342" y="1032"/>
                  </a:lnTo>
                  <a:lnTo>
                    <a:pt x="354" y="1044"/>
                  </a:lnTo>
                  <a:lnTo>
                    <a:pt x="354" y="1056"/>
                  </a:lnTo>
                  <a:lnTo>
                    <a:pt x="360" y="1062"/>
                  </a:lnTo>
                  <a:lnTo>
                    <a:pt x="372" y="1086"/>
                  </a:lnTo>
                  <a:lnTo>
                    <a:pt x="402" y="1086"/>
                  </a:lnTo>
                  <a:lnTo>
                    <a:pt x="414" y="1092"/>
                  </a:lnTo>
                  <a:lnTo>
                    <a:pt x="420" y="1080"/>
                  </a:lnTo>
                  <a:lnTo>
                    <a:pt x="444" y="1080"/>
                  </a:lnTo>
                  <a:lnTo>
                    <a:pt x="456" y="1074"/>
                  </a:lnTo>
                  <a:lnTo>
                    <a:pt x="462" y="1080"/>
                  </a:lnTo>
                  <a:lnTo>
                    <a:pt x="504" y="1074"/>
                  </a:lnTo>
                  <a:lnTo>
                    <a:pt x="504" y="1056"/>
                  </a:lnTo>
                  <a:lnTo>
                    <a:pt x="510" y="1050"/>
                  </a:lnTo>
                  <a:lnTo>
                    <a:pt x="510" y="1044"/>
                  </a:lnTo>
                  <a:lnTo>
                    <a:pt x="522" y="1044"/>
                  </a:lnTo>
                  <a:lnTo>
                    <a:pt x="522" y="1032"/>
                  </a:lnTo>
                  <a:lnTo>
                    <a:pt x="516" y="1020"/>
                  </a:lnTo>
                  <a:lnTo>
                    <a:pt x="510" y="1014"/>
                  </a:lnTo>
                  <a:lnTo>
                    <a:pt x="510" y="1008"/>
                  </a:lnTo>
                  <a:lnTo>
                    <a:pt x="516" y="1002"/>
                  </a:lnTo>
                  <a:lnTo>
                    <a:pt x="564" y="1002"/>
                  </a:lnTo>
                  <a:lnTo>
                    <a:pt x="564" y="996"/>
                  </a:lnTo>
                  <a:lnTo>
                    <a:pt x="576" y="996"/>
                  </a:lnTo>
                  <a:lnTo>
                    <a:pt x="588" y="1002"/>
                  </a:lnTo>
                  <a:lnTo>
                    <a:pt x="588" y="1026"/>
                  </a:lnTo>
                  <a:lnTo>
                    <a:pt x="678" y="1026"/>
                  </a:lnTo>
                  <a:lnTo>
                    <a:pt x="678" y="1050"/>
                  </a:lnTo>
                  <a:lnTo>
                    <a:pt x="666" y="1068"/>
                  </a:lnTo>
                  <a:lnTo>
                    <a:pt x="672" y="1086"/>
                  </a:lnTo>
                  <a:lnTo>
                    <a:pt x="684" y="1098"/>
                  </a:lnTo>
                  <a:lnTo>
                    <a:pt x="690" y="1110"/>
                  </a:lnTo>
                  <a:lnTo>
                    <a:pt x="690" y="1122"/>
                  </a:lnTo>
                  <a:lnTo>
                    <a:pt x="684" y="1134"/>
                  </a:lnTo>
                  <a:lnTo>
                    <a:pt x="678" y="1140"/>
                  </a:lnTo>
                  <a:lnTo>
                    <a:pt x="684" y="1164"/>
                  </a:lnTo>
                  <a:lnTo>
                    <a:pt x="684" y="1176"/>
                  </a:lnTo>
                  <a:lnTo>
                    <a:pt x="678" y="1182"/>
                  </a:lnTo>
                  <a:lnTo>
                    <a:pt x="678" y="1194"/>
                  </a:lnTo>
                  <a:lnTo>
                    <a:pt x="684" y="1212"/>
                  </a:lnTo>
                  <a:lnTo>
                    <a:pt x="696" y="1230"/>
                  </a:lnTo>
                  <a:lnTo>
                    <a:pt x="708" y="1254"/>
                  </a:lnTo>
                  <a:lnTo>
                    <a:pt x="714" y="1260"/>
                  </a:lnTo>
                  <a:lnTo>
                    <a:pt x="714" y="1278"/>
                  </a:lnTo>
                  <a:lnTo>
                    <a:pt x="708" y="1290"/>
                  </a:lnTo>
                  <a:lnTo>
                    <a:pt x="708" y="1302"/>
                  </a:lnTo>
                  <a:lnTo>
                    <a:pt x="702" y="1308"/>
                  </a:lnTo>
                  <a:lnTo>
                    <a:pt x="702" y="1332"/>
                  </a:lnTo>
                  <a:lnTo>
                    <a:pt x="708" y="1338"/>
                  </a:lnTo>
                  <a:lnTo>
                    <a:pt x="714" y="1338"/>
                  </a:lnTo>
                  <a:lnTo>
                    <a:pt x="720" y="1344"/>
                  </a:lnTo>
                  <a:lnTo>
                    <a:pt x="726" y="1326"/>
                  </a:lnTo>
                  <a:lnTo>
                    <a:pt x="756" y="1332"/>
                  </a:lnTo>
                  <a:lnTo>
                    <a:pt x="780" y="1326"/>
                  </a:lnTo>
                  <a:lnTo>
                    <a:pt x="780" y="1314"/>
                  </a:lnTo>
                  <a:lnTo>
                    <a:pt x="792" y="1314"/>
                  </a:lnTo>
                  <a:lnTo>
                    <a:pt x="804" y="1326"/>
                  </a:lnTo>
                  <a:lnTo>
                    <a:pt x="828" y="1326"/>
                  </a:lnTo>
                  <a:lnTo>
                    <a:pt x="834" y="1308"/>
                  </a:lnTo>
                  <a:lnTo>
                    <a:pt x="840" y="1320"/>
                  </a:lnTo>
                  <a:lnTo>
                    <a:pt x="858" y="1320"/>
                  </a:lnTo>
                  <a:lnTo>
                    <a:pt x="858" y="1350"/>
                  </a:lnTo>
                  <a:lnTo>
                    <a:pt x="864" y="1356"/>
                  </a:lnTo>
                  <a:lnTo>
                    <a:pt x="882" y="1356"/>
                  </a:lnTo>
                  <a:lnTo>
                    <a:pt x="882" y="1350"/>
                  </a:lnTo>
                  <a:lnTo>
                    <a:pt x="876" y="1344"/>
                  </a:lnTo>
                  <a:lnTo>
                    <a:pt x="918" y="1338"/>
                  </a:lnTo>
                  <a:lnTo>
                    <a:pt x="918" y="1356"/>
                  </a:lnTo>
                  <a:lnTo>
                    <a:pt x="924" y="1368"/>
                  </a:lnTo>
                  <a:lnTo>
                    <a:pt x="930" y="1374"/>
                  </a:lnTo>
                  <a:lnTo>
                    <a:pt x="948" y="1386"/>
                  </a:lnTo>
                  <a:lnTo>
                    <a:pt x="984" y="1392"/>
                  </a:lnTo>
                  <a:lnTo>
                    <a:pt x="1014" y="1398"/>
                  </a:lnTo>
                  <a:lnTo>
                    <a:pt x="1032" y="1398"/>
                  </a:lnTo>
                  <a:lnTo>
                    <a:pt x="1032" y="1392"/>
                  </a:lnTo>
                  <a:lnTo>
                    <a:pt x="1038" y="1386"/>
                  </a:lnTo>
                  <a:lnTo>
                    <a:pt x="1038" y="1368"/>
                  </a:lnTo>
                  <a:lnTo>
                    <a:pt x="1044" y="1362"/>
                  </a:lnTo>
                  <a:lnTo>
                    <a:pt x="1050" y="1362"/>
                  </a:lnTo>
                  <a:lnTo>
                    <a:pt x="1062" y="1374"/>
                  </a:lnTo>
                  <a:lnTo>
                    <a:pt x="1062" y="1386"/>
                  </a:lnTo>
                  <a:lnTo>
                    <a:pt x="1068" y="1392"/>
                  </a:lnTo>
                  <a:lnTo>
                    <a:pt x="1080" y="1392"/>
                  </a:lnTo>
                  <a:lnTo>
                    <a:pt x="1080" y="1404"/>
                  </a:lnTo>
                  <a:lnTo>
                    <a:pt x="1074" y="1404"/>
                  </a:lnTo>
                  <a:lnTo>
                    <a:pt x="1074" y="1416"/>
                  </a:lnTo>
                  <a:lnTo>
                    <a:pt x="1104" y="1416"/>
                  </a:lnTo>
                  <a:lnTo>
                    <a:pt x="1110" y="1422"/>
                  </a:lnTo>
                  <a:lnTo>
                    <a:pt x="1110" y="1434"/>
                  </a:lnTo>
                  <a:lnTo>
                    <a:pt x="1122" y="1434"/>
                  </a:lnTo>
                  <a:lnTo>
                    <a:pt x="1128" y="1428"/>
                  </a:lnTo>
                  <a:lnTo>
                    <a:pt x="1134" y="1428"/>
                  </a:lnTo>
                  <a:lnTo>
                    <a:pt x="1140" y="1434"/>
                  </a:lnTo>
                  <a:lnTo>
                    <a:pt x="1146" y="1446"/>
                  </a:lnTo>
                  <a:lnTo>
                    <a:pt x="1146" y="1452"/>
                  </a:lnTo>
                  <a:lnTo>
                    <a:pt x="1152" y="1464"/>
                  </a:lnTo>
                  <a:lnTo>
                    <a:pt x="1164" y="1464"/>
                  </a:lnTo>
                  <a:lnTo>
                    <a:pt x="1176" y="1476"/>
                  </a:lnTo>
                  <a:lnTo>
                    <a:pt x="1176" y="1488"/>
                  </a:lnTo>
                  <a:lnTo>
                    <a:pt x="1182" y="1500"/>
                  </a:lnTo>
                  <a:lnTo>
                    <a:pt x="1182" y="1512"/>
                  </a:lnTo>
                  <a:lnTo>
                    <a:pt x="1200" y="1512"/>
                  </a:lnTo>
                  <a:lnTo>
                    <a:pt x="1218" y="1500"/>
                  </a:lnTo>
                  <a:lnTo>
                    <a:pt x="1224" y="1512"/>
                  </a:lnTo>
                  <a:lnTo>
                    <a:pt x="1224" y="1518"/>
                  </a:lnTo>
                  <a:lnTo>
                    <a:pt x="1230" y="1518"/>
                  </a:lnTo>
                  <a:lnTo>
                    <a:pt x="1236" y="1500"/>
                  </a:lnTo>
                  <a:lnTo>
                    <a:pt x="1242" y="1464"/>
                  </a:lnTo>
                  <a:lnTo>
                    <a:pt x="1242" y="1416"/>
                  </a:lnTo>
                  <a:lnTo>
                    <a:pt x="1218" y="1416"/>
                  </a:lnTo>
                  <a:lnTo>
                    <a:pt x="1218" y="1434"/>
                  </a:lnTo>
                  <a:lnTo>
                    <a:pt x="1212" y="1440"/>
                  </a:lnTo>
                  <a:lnTo>
                    <a:pt x="1206" y="1440"/>
                  </a:lnTo>
                  <a:lnTo>
                    <a:pt x="1194" y="1434"/>
                  </a:lnTo>
                  <a:lnTo>
                    <a:pt x="1164" y="1404"/>
                  </a:lnTo>
                  <a:lnTo>
                    <a:pt x="1158" y="1404"/>
                  </a:lnTo>
                  <a:lnTo>
                    <a:pt x="1158" y="1398"/>
                  </a:lnTo>
                  <a:lnTo>
                    <a:pt x="1152" y="1398"/>
                  </a:lnTo>
                  <a:lnTo>
                    <a:pt x="1140" y="1386"/>
                  </a:lnTo>
                  <a:lnTo>
                    <a:pt x="1140" y="1362"/>
                  </a:lnTo>
                  <a:lnTo>
                    <a:pt x="1146" y="1350"/>
                  </a:lnTo>
                  <a:lnTo>
                    <a:pt x="1152" y="1332"/>
                  </a:lnTo>
                  <a:lnTo>
                    <a:pt x="1158" y="1320"/>
                  </a:lnTo>
                  <a:lnTo>
                    <a:pt x="1170" y="1308"/>
                  </a:lnTo>
                  <a:lnTo>
                    <a:pt x="1170" y="1254"/>
                  </a:lnTo>
                  <a:lnTo>
                    <a:pt x="1164" y="1236"/>
                  </a:lnTo>
                  <a:lnTo>
                    <a:pt x="1164" y="1212"/>
                  </a:lnTo>
                  <a:lnTo>
                    <a:pt x="1158" y="1206"/>
                  </a:lnTo>
                  <a:lnTo>
                    <a:pt x="1158" y="1200"/>
                  </a:lnTo>
                  <a:lnTo>
                    <a:pt x="1152" y="1194"/>
                  </a:lnTo>
                  <a:lnTo>
                    <a:pt x="1152" y="1188"/>
                  </a:lnTo>
                  <a:lnTo>
                    <a:pt x="1140" y="1176"/>
                  </a:lnTo>
                  <a:lnTo>
                    <a:pt x="1146" y="1176"/>
                  </a:lnTo>
                  <a:lnTo>
                    <a:pt x="1152" y="1170"/>
                  </a:lnTo>
                  <a:lnTo>
                    <a:pt x="1164" y="1164"/>
                  </a:lnTo>
                  <a:lnTo>
                    <a:pt x="1182" y="1146"/>
                  </a:lnTo>
                  <a:lnTo>
                    <a:pt x="1182" y="1116"/>
                  </a:lnTo>
                  <a:lnTo>
                    <a:pt x="1194" y="1116"/>
                  </a:lnTo>
                  <a:lnTo>
                    <a:pt x="1212" y="1110"/>
                  </a:lnTo>
                  <a:lnTo>
                    <a:pt x="1230" y="1110"/>
                  </a:lnTo>
                  <a:lnTo>
                    <a:pt x="1242" y="1104"/>
                  </a:lnTo>
                  <a:lnTo>
                    <a:pt x="1260" y="1104"/>
                  </a:lnTo>
                  <a:lnTo>
                    <a:pt x="1284" y="1092"/>
                  </a:lnTo>
                  <a:lnTo>
                    <a:pt x="1290" y="1092"/>
                  </a:lnTo>
                  <a:lnTo>
                    <a:pt x="1290" y="1086"/>
                  </a:lnTo>
                  <a:lnTo>
                    <a:pt x="1284" y="1074"/>
                  </a:lnTo>
                  <a:lnTo>
                    <a:pt x="1272" y="1062"/>
                  </a:lnTo>
                  <a:lnTo>
                    <a:pt x="1272" y="1014"/>
                  </a:lnTo>
                  <a:lnTo>
                    <a:pt x="1248" y="1014"/>
                  </a:lnTo>
                  <a:lnTo>
                    <a:pt x="1248" y="1008"/>
                  </a:lnTo>
                  <a:lnTo>
                    <a:pt x="1242" y="996"/>
                  </a:lnTo>
                  <a:lnTo>
                    <a:pt x="1242" y="978"/>
                  </a:lnTo>
                  <a:lnTo>
                    <a:pt x="1236" y="972"/>
                  </a:lnTo>
                  <a:lnTo>
                    <a:pt x="1224" y="966"/>
                  </a:lnTo>
                  <a:lnTo>
                    <a:pt x="1218" y="960"/>
                  </a:lnTo>
                  <a:lnTo>
                    <a:pt x="1206" y="936"/>
                  </a:lnTo>
                  <a:lnTo>
                    <a:pt x="1206" y="906"/>
                  </a:lnTo>
                  <a:lnTo>
                    <a:pt x="1212" y="900"/>
                  </a:lnTo>
                  <a:lnTo>
                    <a:pt x="1212" y="876"/>
                  </a:lnTo>
                  <a:lnTo>
                    <a:pt x="1200" y="864"/>
                  </a:lnTo>
                  <a:lnTo>
                    <a:pt x="1194" y="852"/>
                  </a:lnTo>
                  <a:lnTo>
                    <a:pt x="1194" y="804"/>
                  </a:lnTo>
                  <a:lnTo>
                    <a:pt x="1200" y="780"/>
                  </a:lnTo>
                  <a:lnTo>
                    <a:pt x="1200" y="750"/>
                  </a:lnTo>
                  <a:lnTo>
                    <a:pt x="1212" y="738"/>
                  </a:lnTo>
                  <a:lnTo>
                    <a:pt x="1218" y="744"/>
                  </a:lnTo>
                  <a:lnTo>
                    <a:pt x="1218" y="732"/>
                  </a:lnTo>
                  <a:lnTo>
                    <a:pt x="1224" y="726"/>
                  </a:lnTo>
                  <a:lnTo>
                    <a:pt x="1224" y="696"/>
                  </a:lnTo>
                  <a:lnTo>
                    <a:pt x="1218" y="690"/>
                  </a:lnTo>
                  <a:lnTo>
                    <a:pt x="1206" y="684"/>
                  </a:lnTo>
                  <a:lnTo>
                    <a:pt x="1200" y="678"/>
                  </a:lnTo>
                  <a:lnTo>
                    <a:pt x="1188" y="648"/>
                  </a:lnTo>
                  <a:lnTo>
                    <a:pt x="1182" y="642"/>
                  </a:lnTo>
                  <a:lnTo>
                    <a:pt x="1176" y="642"/>
                  </a:lnTo>
                  <a:lnTo>
                    <a:pt x="1176" y="636"/>
                  </a:lnTo>
                  <a:lnTo>
                    <a:pt x="1182" y="624"/>
                  </a:lnTo>
                  <a:lnTo>
                    <a:pt x="1194" y="618"/>
                  </a:lnTo>
                  <a:lnTo>
                    <a:pt x="1206" y="606"/>
                  </a:lnTo>
                  <a:lnTo>
                    <a:pt x="1206" y="594"/>
                  </a:lnTo>
                  <a:lnTo>
                    <a:pt x="1200" y="588"/>
                  </a:lnTo>
                  <a:lnTo>
                    <a:pt x="1194" y="576"/>
                  </a:lnTo>
                  <a:lnTo>
                    <a:pt x="1194" y="570"/>
                  </a:lnTo>
                  <a:lnTo>
                    <a:pt x="1200" y="564"/>
                  </a:lnTo>
                  <a:lnTo>
                    <a:pt x="1224" y="552"/>
                  </a:lnTo>
                  <a:lnTo>
                    <a:pt x="1230" y="546"/>
                  </a:lnTo>
                  <a:lnTo>
                    <a:pt x="1236" y="546"/>
                  </a:lnTo>
                  <a:lnTo>
                    <a:pt x="1242" y="46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6" name="Congo (Brazzaville)" descr="© INSCALE GmbH, 05.05.2010&#10;http://www.presentationload.com/">
              <a:extLst>
                <a:ext uri="{FF2B5EF4-FFF2-40B4-BE49-F238E27FC236}">
                  <a16:creationId xmlns:a16="http://schemas.microsoft.com/office/drawing/2014/main" id="{8A40A0B3-CD86-DB03-6546-3EB91B9DC32E}"/>
                </a:ext>
              </a:extLst>
            </p:cNvPr>
            <p:cNvSpPr>
              <a:spLocks/>
            </p:cNvSpPr>
            <p:nvPr/>
          </p:nvSpPr>
          <p:spPr bwMode="gray">
            <a:xfrm>
              <a:off x="5972742" y="4242892"/>
              <a:ext cx="252638" cy="330089"/>
            </a:xfrm>
            <a:custGeom>
              <a:avLst/>
              <a:gdLst>
                <a:gd name="T0" fmla="*/ 2147483647 w 534"/>
                <a:gd name="T1" fmla="*/ 2147483647 h 702"/>
                <a:gd name="T2" fmla="*/ 2147483647 w 534"/>
                <a:gd name="T3" fmla="*/ 2147483647 h 702"/>
                <a:gd name="T4" fmla="*/ 2147483647 w 534"/>
                <a:gd name="T5" fmla="*/ 2147483647 h 702"/>
                <a:gd name="T6" fmla="*/ 2147483647 w 534"/>
                <a:gd name="T7" fmla="*/ 2147483647 h 702"/>
                <a:gd name="T8" fmla="*/ 2147483647 w 534"/>
                <a:gd name="T9" fmla="*/ 2147483647 h 702"/>
                <a:gd name="T10" fmla="*/ 2147483647 w 534"/>
                <a:gd name="T11" fmla="*/ 2147483647 h 702"/>
                <a:gd name="T12" fmla="*/ 2147483647 w 534"/>
                <a:gd name="T13" fmla="*/ 2147483647 h 702"/>
                <a:gd name="T14" fmla="*/ 2147483647 w 534"/>
                <a:gd name="T15" fmla="*/ 2147483647 h 702"/>
                <a:gd name="T16" fmla="*/ 2147483647 w 534"/>
                <a:gd name="T17" fmla="*/ 2147483647 h 702"/>
                <a:gd name="T18" fmla="*/ 2147483647 w 534"/>
                <a:gd name="T19" fmla="*/ 2147483647 h 702"/>
                <a:gd name="T20" fmla="*/ 2147483647 w 534"/>
                <a:gd name="T21" fmla="*/ 2147483647 h 702"/>
                <a:gd name="T22" fmla="*/ 2147483647 w 534"/>
                <a:gd name="T23" fmla="*/ 2147483647 h 702"/>
                <a:gd name="T24" fmla="*/ 2147483647 w 534"/>
                <a:gd name="T25" fmla="*/ 2147483647 h 702"/>
                <a:gd name="T26" fmla="*/ 2147483647 w 534"/>
                <a:gd name="T27" fmla="*/ 2147483647 h 702"/>
                <a:gd name="T28" fmla="*/ 2147483647 w 534"/>
                <a:gd name="T29" fmla="*/ 2147483647 h 702"/>
                <a:gd name="T30" fmla="*/ 2147483647 w 534"/>
                <a:gd name="T31" fmla="*/ 2147483647 h 702"/>
                <a:gd name="T32" fmla="*/ 2147483647 w 534"/>
                <a:gd name="T33" fmla="*/ 2147483647 h 702"/>
                <a:gd name="T34" fmla="*/ 2147483647 w 534"/>
                <a:gd name="T35" fmla="*/ 2147483647 h 702"/>
                <a:gd name="T36" fmla="*/ 2147483647 w 534"/>
                <a:gd name="T37" fmla="*/ 2147483647 h 702"/>
                <a:gd name="T38" fmla="*/ 2147483647 w 534"/>
                <a:gd name="T39" fmla="*/ 2147483647 h 702"/>
                <a:gd name="T40" fmla="*/ 2147483647 w 534"/>
                <a:gd name="T41" fmla="*/ 2147483647 h 702"/>
                <a:gd name="T42" fmla="*/ 2147483647 w 534"/>
                <a:gd name="T43" fmla="*/ 2147483647 h 702"/>
                <a:gd name="T44" fmla="*/ 2147483647 w 534"/>
                <a:gd name="T45" fmla="*/ 2147483647 h 702"/>
                <a:gd name="T46" fmla="*/ 2147483647 w 534"/>
                <a:gd name="T47" fmla="*/ 2147483647 h 702"/>
                <a:gd name="T48" fmla="*/ 2147483647 w 534"/>
                <a:gd name="T49" fmla="*/ 2147483647 h 702"/>
                <a:gd name="T50" fmla="*/ 0 w 534"/>
                <a:gd name="T51" fmla="*/ 2147483647 h 702"/>
                <a:gd name="T52" fmla="*/ 2147483647 w 534"/>
                <a:gd name="T53" fmla="*/ 2147483647 h 702"/>
                <a:gd name="T54" fmla="*/ 2147483647 w 534"/>
                <a:gd name="T55" fmla="*/ 2147483647 h 702"/>
                <a:gd name="T56" fmla="*/ 2147483647 w 534"/>
                <a:gd name="T57" fmla="*/ 2147483647 h 702"/>
                <a:gd name="T58" fmla="*/ 2147483647 w 534"/>
                <a:gd name="T59" fmla="*/ 2147483647 h 702"/>
                <a:gd name="T60" fmla="*/ 2147483647 w 534"/>
                <a:gd name="T61" fmla="*/ 2147483647 h 702"/>
                <a:gd name="T62" fmla="*/ 2147483647 w 534"/>
                <a:gd name="T63" fmla="*/ 2147483647 h 702"/>
                <a:gd name="T64" fmla="*/ 2147483647 w 534"/>
                <a:gd name="T65" fmla="*/ 2147483647 h 702"/>
                <a:gd name="T66" fmla="*/ 2147483647 w 534"/>
                <a:gd name="T67" fmla="*/ 2147483647 h 702"/>
                <a:gd name="T68" fmla="*/ 2147483647 w 534"/>
                <a:gd name="T69" fmla="*/ 2147483647 h 702"/>
                <a:gd name="T70" fmla="*/ 2147483647 w 534"/>
                <a:gd name="T71" fmla="*/ 2147483647 h 702"/>
                <a:gd name="T72" fmla="*/ 2147483647 w 534"/>
                <a:gd name="T73" fmla="*/ 2147483647 h 702"/>
                <a:gd name="T74" fmla="*/ 2147483647 w 534"/>
                <a:gd name="T75" fmla="*/ 2147483647 h 702"/>
                <a:gd name="T76" fmla="*/ 2147483647 w 534"/>
                <a:gd name="T77" fmla="*/ 2147483647 h 702"/>
                <a:gd name="T78" fmla="*/ 2147483647 w 534"/>
                <a:gd name="T79" fmla="*/ 2147483647 h 702"/>
                <a:gd name="T80" fmla="*/ 2147483647 w 534"/>
                <a:gd name="T81" fmla="*/ 2147483647 h 702"/>
                <a:gd name="T82" fmla="*/ 2147483647 w 534"/>
                <a:gd name="T83" fmla="*/ 2147483647 h 702"/>
                <a:gd name="T84" fmla="*/ 2147483647 w 534"/>
                <a:gd name="T85" fmla="*/ 2147483647 h 702"/>
                <a:gd name="T86" fmla="*/ 2147483647 w 534"/>
                <a:gd name="T87" fmla="*/ 2147483647 h 702"/>
                <a:gd name="T88" fmla="*/ 2147483647 w 534"/>
                <a:gd name="T89" fmla="*/ 2147483647 h 702"/>
                <a:gd name="T90" fmla="*/ 2147483647 w 534"/>
                <a:gd name="T91" fmla="*/ 2147483647 h 702"/>
                <a:gd name="T92" fmla="*/ 2147483647 w 534"/>
                <a:gd name="T93" fmla="*/ 2147483647 h 702"/>
                <a:gd name="T94" fmla="*/ 2147483647 w 534"/>
                <a:gd name="T95" fmla="*/ 2147483647 h 702"/>
                <a:gd name="T96" fmla="*/ 2147483647 w 534"/>
                <a:gd name="T97" fmla="*/ 2147483647 h 702"/>
                <a:gd name="T98" fmla="*/ 2147483647 w 534"/>
                <a:gd name="T99" fmla="*/ 2147483647 h 702"/>
                <a:gd name="T100" fmla="*/ 2147483647 w 534"/>
                <a:gd name="T101" fmla="*/ 2147483647 h 702"/>
                <a:gd name="T102" fmla="*/ 2147483647 w 534"/>
                <a:gd name="T103" fmla="*/ 2147483647 h 7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4"/>
                <a:gd name="T157" fmla="*/ 0 h 702"/>
                <a:gd name="T158" fmla="*/ 534 w 534"/>
                <a:gd name="T159" fmla="*/ 702 h 7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4" h="702">
                  <a:moveTo>
                    <a:pt x="366" y="120"/>
                  </a:moveTo>
                  <a:lnTo>
                    <a:pt x="360" y="126"/>
                  </a:lnTo>
                  <a:lnTo>
                    <a:pt x="354" y="168"/>
                  </a:lnTo>
                  <a:lnTo>
                    <a:pt x="330" y="144"/>
                  </a:lnTo>
                  <a:lnTo>
                    <a:pt x="294" y="144"/>
                  </a:lnTo>
                  <a:lnTo>
                    <a:pt x="288" y="138"/>
                  </a:lnTo>
                  <a:lnTo>
                    <a:pt x="276" y="138"/>
                  </a:lnTo>
                  <a:lnTo>
                    <a:pt x="270" y="132"/>
                  </a:lnTo>
                  <a:lnTo>
                    <a:pt x="258" y="126"/>
                  </a:lnTo>
                  <a:lnTo>
                    <a:pt x="210" y="126"/>
                  </a:lnTo>
                  <a:lnTo>
                    <a:pt x="192" y="132"/>
                  </a:lnTo>
                  <a:lnTo>
                    <a:pt x="162" y="132"/>
                  </a:lnTo>
                  <a:lnTo>
                    <a:pt x="144" y="162"/>
                  </a:lnTo>
                  <a:lnTo>
                    <a:pt x="150" y="198"/>
                  </a:lnTo>
                  <a:lnTo>
                    <a:pt x="156" y="204"/>
                  </a:lnTo>
                  <a:lnTo>
                    <a:pt x="180" y="204"/>
                  </a:lnTo>
                  <a:lnTo>
                    <a:pt x="186" y="198"/>
                  </a:lnTo>
                  <a:lnTo>
                    <a:pt x="186" y="180"/>
                  </a:lnTo>
                  <a:lnTo>
                    <a:pt x="204" y="180"/>
                  </a:lnTo>
                  <a:lnTo>
                    <a:pt x="210" y="186"/>
                  </a:lnTo>
                  <a:lnTo>
                    <a:pt x="222" y="186"/>
                  </a:lnTo>
                  <a:lnTo>
                    <a:pt x="222" y="192"/>
                  </a:lnTo>
                  <a:lnTo>
                    <a:pt x="228" y="198"/>
                  </a:lnTo>
                  <a:lnTo>
                    <a:pt x="228" y="216"/>
                  </a:lnTo>
                  <a:lnTo>
                    <a:pt x="240" y="222"/>
                  </a:lnTo>
                  <a:lnTo>
                    <a:pt x="240" y="234"/>
                  </a:lnTo>
                  <a:lnTo>
                    <a:pt x="234" y="240"/>
                  </a:lnTo>
                  <a:lnTo>
                    <a:pt x="228" y="252"/>
                  </a:lnTo>
                  <a:lnTo>
                    <a:pt x="222" y="258"/>
                  </a:lnTo>
                  <a:lnTo>
                    <a:pt x="210" y="258"/>
                  </a:lnTo>
                  <a:lnTo>
                    <a:pt x="198" y="282"/>
                  </a:lnTo>
                  <a:lnTo>
                    <a:pt x="198" y="318"/>
                  </a:lnTo>
                  <a:lnTo>
                    <a:pt x="216" y="324"/>
                  </a:lnTo>
                  <a:lnTo>
                    <a:pt x="222" y="342"/>
                  </a:lnTo>
                  <a:lnTo>
                    <a:pt x="240" y="342"/>
                  </a:lnTo>
                  <a:lnTo>
                    <a:pt x="246" y="348"/>
                  </a:lnTo>
                  <a:lnTo>
                    <a:pt x="246" y="360"/>
                  </a:lnTo>
                  <a:lnTo>
                    <a:pt x="240" y="366"/>
                  </a:lnTo>
                  <a:lnTo>
                    <a:pt x="240" y="414"/>
                  </a:lnTo>
                  <a:lnTo>
                    <a:pt x="234" y="426"/>
                  </a:lnTo>
                  <a:lnTo>
                    <a:pt x="240" y="450"/>
                  </a:lnTo>
                  <a:lnTo>
                    <a:pt x="234" y="456"/>
                  </a:lnTo>
                  <a:lnTo>
                    <a:pt x="222" y="462"/>
                  </a:lnTo>
                  <a:lnTo>
                    <a:pt x="222" y="486"/>
                  </a:lnTo>
                  <a:lnTo>
                    <a:pt x="216" y="498"/>
                  </a:lnTo>
                  <a:lnTo>
                    <a:pt x="210" y="504"/>
                  </a:lnTo>
                  <a:lnTo>
                    <a:pt x="198" y="504"/>
                  </a:lnTo>
                  <a:lnTo>
                    <a:pt x="192" y="498"/>
                  </a:lnTo>
                  <a:lnTo>
                    <a:pt x="192" y="468"/>
                  </a:lnTo>
                  <a:lnTo>
                    <a:pt x="186" y="468"/>
                  </a:lnTo>
                  <a:lnTo>
                    <a:pt x="180" y="474"/>
                  </a:lnTo>
                  <a:lnTo>
                    <a:pt x="174" y="486"/>
                  </a:lnTo>
                  <a:lnTo>
                    <a:pt x="168" y="492"/>
                  </a:lnTo>
                  <a:lnTo>
                    <a:pt x="138" y="492"/>
                  </a:lnTo>
                  <a:lnTo>
                    <a:pt x="120" y="450"/>
                  </a:lnTo>
                  <a:lnTo>
                    <a:pt x="90" y="450"/>
                  </a:lnTo>
                  <a:lnTo>
                    <a:pt x="90" y="456"/>
                  </a:lnTo>
                  <a:lnTo>
                    <a:pt x="108" y="474"/>
                  </a:lnTo>
                  <a:lnTo>
                    <a:pt x="96" y="480"/>
                  </a:lnTo>
                  <a:lnTo>
                    <a:pt x="90" y="492"/>
                  </a:lnTo>
                  <a:lnTo>
                    <a:pt x="84" y="498"/>
                  </a:lnTo>
                  <a:lnTo>
                    <a:pt x="66" y="498"/>
                  </a:lnTo>
                  <a:lnTo>
                    <a:pt x="54" y="492"/>
                  </a:lnTo>
                  <a:lnTo>
                    <a:pt x="42" y="492"/>
                  </a:lnTo>
                  <a:lnTo>
                    <a:pt x="36" y="486"/>
                  </a:lnTo>
                  <a:lnTo>
                    <a:pt x="30" y="486"/>
                  </a:lnTo>
                  <a:lnTo>
                    <a:pt x="30" y="504"/>
                  </a:lnTo>
                  <a:lnTo>
                    <a:pt x="36" y="510"/>
                  </a:lnTo>
                  <a:lnTo>
                    <a:pt x="36" y="522"/>
                  </a:lnTo>
                  <a:lnTo>
                    <a:pt x="24" y="522"/>
                  </a:lnTo>
                  <a:lnTo>
                    <a:pt x="54" y="540"/>
                  </a:lnTo>
                  <a:lnTo>
                    <a:pt x="36" y="552"/>
                  </a:lnTo>
                  <a:lnTo>
                    <a:pt x="54" y="564"/>
                  </a:lnTo>
                  <a:lnTo>
                    <a:pt x="54" y="600"/>
                  </a:lnTo>
                  <a:lnTo>
                    <a:pt x="48" y="606"/>
                  </a:lnTo>
                  <a:lnTo>
                    <a:pt x="30" y="588"/>
                  </a:lnTo>
                  <a:lnTo>
                    <a:pt x="6" y="600"/>
                  </a:lnTo>
                  <a:lnTo>
                    <a:pt x="0" y="618"/>
                  </a:lnTo>
                  <a:lnTo>
                    <a:pt x="54" y="666"/>
                  </a:lnTo>
                  <a:lnTo>
                    <a:pt x="54" y="684"/>
                  </a:lnTo>
                  <a:lnTo>
                    <a:pt x="72" y="702"/>
                  </a:lnTo>
                  <a:lnTo>
                    <a:pt x="72" y="690"/>
                  </a:lnTo>
                  <a:lnTo>
                    <a:pt x="90" y="690"/>
                  </a:lnTo>
                  <a:lnTo>
                    <a:pt x="90" y="672"/>
                  </a:lnTo>
                  <a:lnTo>
                    <a:pt x="102" y="666"/>
                  </a:lnTo>
                  <a:lnTo>
                    <a:pt x="108" y="660"/>
                  </a:lnTo>
                  <a:lnTo>
                    <a:pt x="120" y="654"/>
                  </a:lnTo>
                  <a:lnTo>
                    <a:pt x="126" y="648"/>
                  </a:lnTo>
                  <a:lnTo>
                    <a:pt x="132" y="654"/>
                  </a:lnTo>
                  <a:lnTo>
                    <a:pt x="132" y="660"/>
                  </a:lnTo>
                  <a:lnTo>
                    <a:pt x="138" y="666"/>
                  </a:lnTo>
                  <a:lnTo>
                    <a:pt x="138" y="672"/>
                  </a:lnTo>
                  <a:lnTo>
                    <a:pt x="150" y="672"/>
                  </a:lnTo>
                  <a:lnTo>
                    <a:pt x="150" y="678"/>
                  </a:lnTo>
                  <a:lnTo>
                    <a:pt x="156" y="684"/>
                  </a:lnTo>
                  <a:lnTo>
                    <a:pt x="156" y="690"/>
                  </a:lnTo>
                  <a:lnTo>
                    <a:pt x="162" y="696"/>
                  </a:lnTo>
                  <a:lnTo>
                    <a:pt x="174" y="696"/>
                  </a:lnTo>
                  <a:lnTo>
                    <a:pt x="180" y="690"/>
                  </a:lnTo>
                  <a:lnTo>
                    <a:pt x="186" y="678"/>
                  </a:lnTo>
                  <a:lnTo>
                    <a:pt x="186" y="660"/>
                  </a:lnTo>
                  <a:lnTo>
                    <a:pt x="210" y="666"/>
                  </a:lnTo>
                  <a:lnTo>
                    <a:pt x="228" y="648"/>
                  </a:lnTo>
                  <a:lnTo>
                    <a:pt x="234" y="648"/>
                  </a:lnTo>
                  <a:lnTo>
                    <a:pt x="234" y="678"/>
                  </a:lnTo>
                  <a:lnTo>
                    <a:pt x="228" y="690"/>
                  </a:lnTo>
                  <a:lnTo>
                    <a:pt x="234" y="696"/>
                  </a:lnTo>
                  <a:lnTo>
                    <a:pt x="252" y="696"/>
                  </a:lnTo>
                  <a:lnTo>
                    <a:pt x="264" y="690"/>
                  </a:lnTo>
                  <a:lnTo>
                    <a:pt x="270" y="684"/>
                  </a:lnTo>
                  <a:lnTo>
                    <a:pt x="276" y="672"/>
                  </a:lnTo>
                  <a:lnTo>
                    <a:pt x="294" y="654"/>
                  </a:lnTo>
                  <a:lnTo>
                    <a:pt x="300" y="642"/>
                  </a:lnTo>
                  <a:lnTo>
                    <a:pt x="312" y="630"/>
                  </a:lnTo>
                  <a:lnTo>
                    <a:pt x="330" y="630"/>
                  </a:lnTo>
                  <a:lnTo>
                    <a:pt x="336" y="624"/>
                  </a:lnTo>
                  <a:lnTo>
                    <a:pt x="366" y="582"/>
                  </a:lnTo>
                  <a:lnTo>
                    <a:pt x="360" y="480"/>
                  </a:lnTo>
                  <a:lnTo>
                    <a:pt x="366" y="480"/>
                  </a:lnTo>
                  <a:lnTo>
                    <a:pt x="390" y="456"/>
                  </a:lnTo>
                  <a:lnTo>
                    <a:pt x="390" y="420"/>
                  </a:lnTo>
                  <a:lnTo>
                    <a:pt x="396" y="408"/>
                  </a:lnTo>
                  <a:lnTo>
                    <a:pt x="402" y="402"/>
                  </a:lnTo>
                  <a:lnTo>
                    <a:pt x="450" y="378"/>
                  </a:lnTo>
                  <a:lnTo>
                    <a:pt x="456" y="366"/>
                  </a:lnTo>
                  <a:lnTo>
                    <a:pt x="468" y="360"/>
                  </a:lnTo>
                  <a:lnTo>
                    <a:pt x="474" y="354"/>
                  </a:lnTo>
                  <a:lnTo>
                    <a:pt x="474" y="300"/>
                  </a:lnTo>
                  <a:lnTo>
                    <a:pt x="486" y="294"/>
                  </a:lnTo>
                  <a:lnTo>
                    <a:pt x="492" y="282"/>
                  </a:lnTo>
                  <a:lnTo>
                    <a:pt x="492" y="258"/>
                  </a:lnTo>
                  <a:lnTo>
                    <a:pt x="486" y="246"/>
                  </a:lnTo>
                  <a:lnTo>
                    <a:pt x="480" y="240"/>
                  </a:lnTo>
                  <a:lnTo>
                    <a:pt x="480" y="228"/>
                  </a:lnTo>
                  <a:lnTo>
                    <a:pt x="498" y="192"/>
                  </a:lnTo>
                  <a:lnTo>
                    <a:pt x="498" y="168"/>
                  </a:lnTo>
                  <a:lnTo>
                    <a:pt x="492" y="156"/>
                  </a:lnTo>
                  <a:lnTo>
                    <a:pt x="492" y="126"/>
                  </a:lnTo>
                  <a:lnTo>
                    <a:pt x="498" y="120"/>
                  </a:lnTo>
                  <a:lnTo>
                    <a:pt x="510" y="96"/>
                  </a:lnTo>
                  <a:lnTo>
                    <a:pt x="522" y="84"/>
                  </a:lnTo>
                  <a:lnTo>
                    <a:pt x="528" y="66"/>
                  </a:lnTo>
                  <a:lnTo>
                    <a:pt x="534" y="54"/>
                  </a:lnTo>
                  <a:lnTo>
                    <a:pt x="534" y="18"/>
                  </a:lnTo>
                  <a:lnTo>
                    <a:pt x="522" y="6"/>
                  </a:lnTo>
                  <a:lnTo>
                    <a:pt x="510" y="18"/>
                  </a:lnTo>
                  <a:lnTo>
                    <a:pt x="498" y="18"/>
                  </a:lnTo>
                  <a:lnTo>
                    <a:pt x="462" y="0"/>
                  </a:lnTo>
                  <a:lnTo>
                    <a:pt x="444" y="0"/>
                  </a:lnTo>
                  <a:lnTo>
                    <a:pt x="426" y="18"/>
                  </a:lnTo>
                  <a:lnTo>
                    <a:pt x="396" y="18"/>
                  </a:lnTo>
                  <a:lnTo>
                    <a:pt x="378" y="48"/>
                  </a:lnTo>
                  <a:lnTo>
                    <a:pt x="390" y="60"/>
                  </a:lnTo>
                  <a:lnTo>
                    <a:pt x="390" y="84"/>
                  </a:lnTo>
                  <a:lnTo>
                    <a:pt x="384" y="96"/>
                  </a:lnTo>
                  <a:lnTo>
                    <a:pt x="378" y="102"/>
                  </a:lnTo>
                  <a:lnTo>
                    <a:pt x="372" y="114"/>
                  </a:lnTo>
                  <a:lnTo>
                    <a:pt x="366" y="1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7" name="Colombia" descr="© INSCALE GmbH, 05.05.2010&#10;http://www.presentationload.com/">
              <a:extLst>
                <a:ext uri="{FF2B5EF4-FFF2-40B4-BE49-F238E27FC236}">
                  <a16:creationId xmlns:a16="http://schemas.microsoft.com/office/drawing/2014/main" id="{54030720-BF86-FAF7-14FC-9FCDB372B17A}"/>
                </a:ext>
              </a:extLst>
            </p:cNvPr>
            <p:cNvSpPr>
              <a:spLocks/>
            </p:cNvSpPr>
            <p:nvPr/>
          </p:nvSpPr>
          <p:spPr bwMode="gray">
            <a:xfrm>
              <a:off x="2946618" y="3910959"/>
              <a:ext cx="409383" cy="634361"/>
            </a:xfrm>
            <a:custGeom>
              <a:avLst/>
              <a:gdLst>
                <a:gd name="T0" fmla="*/ 2147483647 w 870"/>
                <a:gd name="T1" fmla="*/ 2147483647 h 1344"/>
                <a:gd name="T2" fmla="*/ 2147483647 w 870"/>
                <a:gd name="T3" fmla="*/ 2147483647 h 1344"/>
                <a:gd name="T4" fmla="*/ 2147483647 w 870"/>
                <a:gd name="T5" fmla="*/ 2147483647 h 1344"/>
                <a:gd name="T6" fmla="*/ 2147483647 w 870"/>
                <a:gd name="T7" fmla="*/ 2147483647 h 1344"/>
                <a:gd name="T8" fmla="*/ 2147483647 w 870"/>
                <a:gd name="T9" fmla="*/ 2147483647 h 1344"/>
                <a:gd name="T10" fmla="*/ 2147483647 w 870"/>
                <a:gd name="T11" fmla="*/ 2147483647 h 1344"/>
                <a:gd name="T12" fmla="*/ 2147483647 w 870"/>
                <a:gd name="T13" fmla="*/ 2147483647 h 1344"/>
                <a:gd name="T14" fmla="*/ 2147483647 w 870"/>
                <a:gd name="T15" fmla="*/ 2147483647 h 1344"/>
                <a:gd name="T16" fmla="*/ 2147483647 w 870"/>
                <a:gd name="T17" fmla="*/ 2147483647 h 1344"/>
                <a:gd name="T18" fmla="*/ 2147483647 w 870"/>
                <a:gd name="T19" fmla="*/ 2147483647 h 1344"/>
                <a:gd name="T20" fmla="*/ 2147483647 w 870"/>
                <a:gd name="T21" fmla="*/ 2147483647 h 1344"/>
                <a:gd name="T22" fmla="*/ 2147483647 w 870"/>
                <a:gd name="T23" fmla="*/ 2147483647 h 1344"/>
                <a:gd name="T24" fmla="*/ 2147483647 w 870"/>
                <a:gd name="T25" fmla="*/ 2147483647 h 1344"/>
                <a:gd name="T26" fmla="*/ 2147483647 w 870"/>
                <a:gd name="T27" fmla="*/ 2147483647 h 1344"/>
                <a:gd name="T28" fmla="*/ 2147483647 w 870"/>
                <a:gd name="T29" fmla="*/ 2147483647 h 1344"/>
                <a:gd name="T30" fmla="*/ 2147483647 w 870"/>
                <a:gd name="T31" fmla="*/ 2147483647 h 1344"/>
                <a:gd name="T32" fmla="*/ 2147483647 w 870"/>
                <a:gd name="T33" fmla="*/ 2147483647 h 1344"/>
                <a:gd name="T34" fmla="*/ 2147483647 w 870"/>
                <a:gd name="T35" fmla="*/ 2147483647 h 1344"/>
                <a:gd name="T36" fmla="*/ 2147483647 w 870"/>
                <a:gd name="T37" fmla="*/ 2147483647 h 1344"/>
                <a:gd name="T38" fmla="*/ 2147483647 w 870"/>
                <a:gd name="T39" fmla="*/ 2147483647 h 1344"/>
                <a:gd name="T40" fmla="*/ 2147483647 w 870"/>
                <a:gd name="T41" fmla="*/ 2147483647 h 1344"/>
                <a:gd name="T42" fmla="*/ 2147483647 w 870"/>
                <a:gd name="T43" fmla="*/ 2147483647 h 1344"/>
                <a:gd name="T44" fmla="*/ 2147483647 w 870"/>
                <a:gd name="T45" fmla="*/ 2147483647 h 1344"/>
                <a:gd name="T46" fmla="*/ 2147483647 w 870"/>
                <a:gd name="T47" fmla="*/ 2147483647 h 1344"/>
                <a:gd name="T48" fmla="*/ 2147483647 w 870"/>
                <a:gd name="T49" fmla="*/ 2147483647 h 1344"/>
                <a:gd name="T50" fmla="*/ 2147483647 w 870"/>
                <a:gd name="T51" fmla="*/ 2147483647 h 1344"/>
                <a:gd name="T52" fmla="*/ 2147483647 w 870"/>
                <a:gd name="T53" fmla="*/ 2147483647 h 1344"/>
                <a:gd name="T54" fmla="*/ 2147483647 w 870"/>
                <a:gd name="T55" fmla="*/ 2147483647 h 1344"/>
                <a:gd name="T56" fmla="*/ 2147483647 w 870"/>
                <a:gd name="T57" fmla="*/ 2147483647 h 1344"/>
                <a:gd name="T58" fmla="*/ 2147483647 w 870"/>
                <a:gd name="T59" fmla="*/ 2147483647 h 1344"/>
                <a:gd name="T60" fmla="*/ 2147483647 w 870"/>
                <a:gd name="T61" fmla="*/ 2147483647 h 1344"/>
                <a:gd name="T62" fmla="*/ 2147483647 w 870"/>
                <a:gd name="T63" fmla="*/ 2147483647 h 1344"/>
                <a:gd name="T64" fmla="*/ 2147483647 w 870"/>
                <a:gd name="T65" fmla="*/ 2147483647 h 1344"/>
                <a:gd name="T66" fmla="*/ 2147483647 w 870"/>
                <a:gd name="T67" fmla="*/ 2147483647 h 1344"/>
                <a:gd name="T68" fmla="*/ 2147483647 w 870"/>
                <a:gd name="T69" fmla="*/ 2147483647 h 1344"/>
                <a:gd name="T70" fmla="*/ 2147483647 w 870"/>
                <a:gd name="T71" fmla="*/ 2147483647 h 1344"/>
                <a:gd name="T72" fmla="*/ 2147483647 w 870"/>
                <a:gd name="T73" fmla="*/ 0 h 1344"/>
                <a:gd name="T74" fmla="*/ 2147483647 w 870"/>
                <a:gd name="T75" fmla="*/ 2147483647 h 1344"/>
                <a:gd name="T76" fmla="*/ 2147483647 w 870"/>
                <a:gd name="T77" fmla="*/ 2147483647 h 1344"/>
                <a:gd name="T78" fmla="*/ 2147483647 w 870"/>
                <a:gd name="T79" fmla="*/ 2147483647 h 1344"/>
                <a:gd name="T80" fmla="*/ 2147483647 w 870"/>
                <a:gd name="T81" fmla="*/ 2147483647 h 1344"/>
                <a:gd name="T82" fmla="*/ 2147483647 w 870"/>
                <a:gd name="T83" fmla="*/ 2147483647 h 1344"/>
                <a:gd name="T84" fmla="*/ 2147483647 w 870"/>
                <a:gd name="T85" fmla="*/ 2147483647 h 1344"/>
                <a:gd name="T86" fmla="*/ 2147483647 w 870"/>
                <a:gd name="T87" fmla="*/ 2147483647 h 1344"/>
                <a:gd name="T88" fmla="*/ 2147483647 w 870"/>
                <a:gd name="T89" fmla="*/ 2147483647 h 1344"/>
                <a:gd name="T90" fmla="*/ 2147483647 w 870"/>
                <a:gd name="T91" fmla="*/ 2147483647 h 1344"/>
                <a:gd name="T92" fmla="*/ 2147483647 w 870"/>
                <a:gd name="T93" fmla="*/ 2147483647 h 1344"/>
                <a:gd name="T94" fmla="*/ 2147483647 w 870"/>
                <a:gd name="T95" fmla="*/ 2147483647 h 1344"/>
                <a:gd name="T96" fmla="*/ 2147483647 w 870"/>
                <a:gd name="T97" fmla="*/ 2147483647 h 1344"/>
                <a:gd name="T98" fmla="*/ 2147483647 w 870"/>
                <a:gd name="T99" fmla="*/ 2147483647 h 1344"/>
                <a:gd name="T100" fmla="*/ 2147483647 w 870"/>
                <a:gd name="T101" fmla="*/ 2147483647 h 1344"/>
                <a:gd name="T102" fmla="*/ 2147483647 w 870"/>
                <a:gd name="T103" fmla="*/ 2147483647 h 1344"/>
                <a:gd name="T104" fmla="*/ 2147483647 w 870"/>
                <a:gd name="T105" fmla="*/ 2147483647 h 1344"/>
                <a:gd name="T106" fmla="*/ 2147483647 w 870"/>
                <a:gd name="T107" fmla="*/ 2147483647 h 134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70"/>
                <a:gd name="T163" fmla="*/ 0 h 1344"/>
                <a:gd name="T164" fmla="*/ 870 w 870"/>
                <a:gd name="T165" fmla="*/ 1344 h 134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70" h="1344">
                  <a:moveTo>
                    <a:pt x="36" y="912"/>
                  </a:moveTo>
                  <a:lnTo>
                    <a:pt x="60" y="924"/>
                  </a:lnTo>
                  <a:lnTo>
                    <a:pt x="66" y="936"/>
                  </a:lnTo>
                  <a:lnTo>
                    <a:pt x="84" y="936"/>
                  </a:lnTo>
                  <a:lnTo>
                    <a:pt x="96" y="942"/>
                  </a:lnTo>
                  <a:lnTo>
                    <a:pt x="102" y="948"/>
                  </a:lnTo>
                  <a:lnTo>
                    <a:pt x="108" y="960"/>
                  </a:lnTo>
                  <a:lnTo>
                    <a:pt x="108" y="966"/>
                  </a:lnTo>
                  <a:lnTo>
                    <a:pt x="114" y="972"/>
                  </a:lnTo>
                  <a:lnTo>
                    <a:pt x="126" y="978"/>
                  </a:lnTo>
                  <a:lnTo>
                    <a:pt x="138" y="978"/>
                  </a:lnTo>
                  <a:lnTo>
                    <a:pt x="144" y="972"/>
                  </a:lnTo>
                  <a:lnTo>
                    <a:pt x="156" y="978"/>
                  </a:lnTo>
                  <a:lnTo>
                    <a:pt x="162" y="984"/>
                  </a:lnTo>
                  <a:lnTo>
                    <a:pt x="186" y="984"/>
                  </a:lnTo>
                  <a:lnTo>
                    <a:pt x="186" y="972"/>
                  </a:lnTo>
                  <a:lnTo>
                    <a:pt x="192" y="966"/>
                  </a:lnTo>
                  <a:lnTo>
                    <a:pt x="198" y="966"/>
                  </a:lnTo>
                  <a:lnTo>
                    <a:pt x="210" y="972"/>
                  </a:lnTo>
                  <a:lnTo>
                    <a:pt x="210" y="978"/>
                  </a:lnTo>
                  <a:lnTo>
                    <a:pt x="216" y="984"/>
                  </a:lnTo>
                  <a:lnTo>
                    <a:pt x="216" y="990"/>
                  </a:lnTo>
                  <a:lnTo>
                    <a:pt x="228" y="1002"/>
                  </a:lnTo>
                  <a:lnTo>
                    <a:pt x="264" y="1002"/>
                  </a:lnTo>
                  <a:lnTo>
                    <a:pt x="276" y="1008"/>
                  </a:lnTo>
                  <a:lnTo>
                    <a:pt x="282" y="1014"/>
                  </a:lnTo>
                  <a:lnTo>
                    <a:pt x="294" y="1020"/>
                  </a:lnTo>
                  <a:lnTo>
                    <a:pt x="312" y="1038"/>
                  </a:lnTo>
                  <a:lnTo>
                    <a:pt x="324" y="1044"/>
                  </a:lnTo>
                  <a:lnTo>
                    <a:pt x="330" y="1050"/>
                  </a:lnTo>
                  <a:lnTo>
                    <a:pt x="342" y="1086"/>
                  </a:lnTo>
                  <a:lnTo>
                    <a:pt x="360" y="1086"/>
                  </a:lnTo>
                  <a:lnTo>
                    <a:pt x="372" y="1104"/>
                  </a:lnTo>
                  <a:lnTo>
                    <a:pt x="384" y="1104"/>
                  </a:lnTo>
                  <a:lnTo>
                    <a:pt x="390" y="1110"/>
                  </a:lnTo>
                  <a:lnTo>
                    <a:pt x="390" y="1134"/>
                  </a:lnTo>
                  <a:lnTo>
                    <a:pt x="396" y="1140"/>
                  </a:lnTo>
                  <a:lnTo>
                    <a:pt x="396" y="1146"/>
                  </a:lnTo>
                  <a:lnTo>
                    <a:pt x="408" y="1146"/>
                  </a:lnTo>
                  <a:lnTo>
                    <a:pt x="420" y="1152"/>
                  </a:lnTo>
                  <a:lnTo>
                    <a:pt x="426" y="1158"/>
                  </a:lnTo>
                  <a:lnTo>
                    <a:pt x="426" y="1164"/>
                  </a:lnTo>
                  <a:lnTo>
                    <a:pt x="420" y="1170"/>
                  </a:lnTo>
                  <a:lnTo>
                    <a:pt x="420" y="1194"/>
                  </a:lnTo>
                  <a:lnTo>
                    <a:pt x="432" y="1200"/>
                  </a:lnTo>
                  <a:lnTo>
                    <a:pt x="456" y="1206"/>
                  </a:lnTo>
                  <a:lnTo>
                    <a:pt x="492" y="1206"/>
                  </a:lnTo>
                  <a:lnTo>
                    <a:pt x="492" y="1194"/>
                  </a:lnTo>
                  <a:lnTo>
                    <a:pt x="504" y="1182"/>
                  </a:lnTo>
                  <a:lnTo>
                    <a:pt x="528" y="1182"/>
                  </a:lnTo>
                  <a:lnTo>
                    <a:pt x="534" y="1188"/>
                  </a:lnTo>
                  <a:lnTo>
                    <a:pt x="540" y="1188"/>
                  </a:lnTo>
                  <a:lnTo>
                    <a:pt x="546" y="1194"/>
                  </a:lnTo>
                  <a:lnTo>
                    <a:pt x="558" y="1194"/>
                  </a:lnTo>
                  <a:lnTo>
                    <a:pt x="570" y="1188"/>
                  </a:lnTo>
                  <a:lnTo>
                    <a:pt x="576" y="1182"/>
                  </a:lnTo>
                  <a:lnTo>
                    <a:pt x="588" y="1182"/>
                  </a:lnTo>
                  <a:lnTo>
                    <a:pt x="588" y="1188"/>
                  </a:lnTo>
                  <a:lnTo>
                    <a:pt x="594" y="1200"/>
                  </a:lnTo>
                  <a:lnTo>
                    <a:pt x="600" y="1206"/>
                  </a:lnTo>
                  <a:lnTo>
                    <a:pt x="624" y="1206"/>
                  </a:lnTo>
                  <a:lnTo>
                    <a:pt x="636" y="1212"/>
                  </a:lnTo>
                  <a:lnTo>
                    <a:pt x="642" y="1218"/>
                  </a:lnTo>
                  <a:lnTo>
                    <a:pt x="642" y="1236"/>
                  </a:lnTo>
                  <a:lnTo>
                    <a:pt x="636" y="1248"/>
                  </a:lnTo>
                  <a:lnTo>
                    <a:pt x="630" y="1254"/>
                  </a:lnTo>
                  <a:lnTo>
                    <a:pt x="624" y="1254"/>
                  </a:lnTo>
                  <a:lnTo>
                    <a:pt x="618" y="1260"/>
                  </a:lnTo>
                  <a:lnTo>
                    <a:pt x="618" y="1266"/>
                  </a:lnTo>
                  <a:lnTo>
                    <a:pt x="606" y="1290"/>
                  </a:lnTo>
                  <a:lnTo>
                    <a:pt x="606" y="1308"/>
                  </a:lnTo>
                  <a:lnTo>
                    <a:pt x="612" y="1314"/>
                  </a:lnTo>
                  <a:lnTo>
                    <a:pt x="630" y="1314"/>
                  </a:lnTo>
                  <a:lnTo>
                    <a:pt x="642" y="1332"/>
                  </a:lnTo>
                  <a:lnTo>
                    <a:pt x="660" y="1344"/>
                  </a:lnTo>
                  <a:lnTo>
                    <a:pt x="660" y="1308"/>
                  </a:lnTo>
                  <a:lnTo>
                    <a:pt x="666" y="1236"/>
                  </a:lnTo>
                  <a:lnTo>
                    <a:pt x="684" y="1188"/>
                  </a:lnTo>
                  <a:lnTo>
                    <a:pt x="678" y="1140"/>
                  </a:lnTo>
                  <a:lnTo>
                    <a:pt x="690" y="1128"/>
                  </a:lnTo>
                  <a:lnTo>
                    <a:pt x="696" y="1116"/>
                  </a:lnTo>
                  <a:lnTo>
                    <a:pt x="696" y="1104"/>
                  </a:lnTo>
                  <a:lnTo>
                    <a:pt x="690" y="1092"/>
                  </a:lnTo>
                  <a:lnTo>
                    <a:pt x="678" y="1080"/>
                  </a:lnTo>
                  <a:lnTo>
                    <a:pt x="678" y="1074"/>
                  </a:lnTo>
                  <a:lnTo>
                    <a:pt x="672" y="1068"/>
                  </a:lnTo>
                  <a:lnTo>
                    <a:pt x="672" y="1044"/>
                  </a:lnTo>
                  <a:lnTo>
                    <a:pt x="666" y="1038"/>
                  </a:lnTo>
                  <a:lnTo>
                    <a:pt x="654" y="1032"/>
                  </a:lnTo>
                  <a:lnTo>
                    <a:pt x="642" y="1020"/>
                  </a:lnTo>
                  <a:lnTo>
                    <a:pt x="636" y="1020"/>
                  </a:lnTo>
                  <a:lnTo>
                    <a:pt x="642" y="954"/>
                  </a:lnTo>
                  <a:lnTo>
                    <a:pt x="672" y="948"/>
                  </a:lnTo>
                  <a:lnTo>
                    <a:pt x="678" y="954"/>
                  </a:lnTo>
                  <a:lnTo>
                    <a:pt x="708" y="954"/>
                  </a:lnTo>
                  <a:lnTo>
                    <a:pt x="714" y="948"/>
                  </a:lnTo>
                  <a:lnTo>
                    <a:pt x="714" y="942"/>
                  </a:lnTo>
                  <a:lnTo>
                    <a:pt x="708" y="936"/>
                  </a:lnTo>
                  <a:lnTo>
                    <a:pt x="708" y="930"/>
                  </a:lnTo>
                  <a:lnTo>
                    <a:pt x="696" y="918"/>
                  </a:lnTo>
                  <a:lnTo>
                    <a:pt x="684" y="924"/>
                  </a:lnTo>
                  <a:lnTo>
                    <a:pt x="660" y="912"/>
                  </a:lnTo>
                  <a:lnTo>
                    <a:pt x="660" y="900"/>
                  </a:lnTo>
                  <a:lnTo>
                    <a:pt x="654" y="888"/>
                  </a:lnTo>
                  <a:lnTo>
                    <a:pt x="654" y="876"/>
                  </a:lnTo>
                  <a:lnTo>
                    <a:pt x="660" y="864"/>
                  </a:lnTo>
                  <a:lnTo>
                    <a:pt x="666" y="858"/>
                  </a:lnTo>
                  <a:lnTo>
                    <a:pt x="684" y="858"/>
                  </a:lnTo>
                  <a:lnTo>
                    <a:pt x="696" y="870"/>
                  </a:lnTo>
                  <a:lnTo>
                    <a:pt x="762" y="864"/>
                  </a:lnTo>
                  <a:lnTo>
                    <a:pt x="762" y="846"/>
                  </a:lnTo>
                  <a:lnTo>
                    <a:pt x="768" y="840"/>
                  </a:lnTo>
                  <a:lnTo>
                    <a:pt x="774" y="840"/>
                  </a:lnTo>
                  <a:lnTo>
                    <a:pt x="798" y="864"/>
                  </a:lnTo>
                  <a:lnTo>
                    <a:pt x="828" y="834"/>
                  </a:lnTo>
                  <a:lnTo>
                    <a:pt x="834" y="834"/>
                  </a:lnTo>
                  <a:lnTo>
                    <a:pt x="834" y="846"/>
                  </a:lnTo>
                  <a:lnTo>
                    <a:pt x="840" y="852"/>
                  </a:lnTo>
                  <a:lnTo>
                    <a:pt x="840" y="864"/>
                  </a:lnTo>
                  <a:lnTo>
                    <a:pt x="846" y="876"/>
                  </a:lnTo>
                  <a:lnTo>
                    <a:pt x="846" y="906"/>
                  </a:lnTo>
                  <a:lnTo>
                    <a:pt x="870" y="906"/>
                  </a:lnTo>
                  <a:lnTo>
                    <a:pt x="864" y="900"/>
                  </a:lnTo>
                  <a:lnTo>
                    <a:pt x="864" y="882"/>
                  </a:lnTo>
                  <a:lnTo>
                    <a:pt x="858" y="870"/>
                  </a:lnTo>
                  <a:lnTo>
                    <a:pt x="858" y="852"/>
                  </a:lnTo>
                  <a:lnTo>
                    <a:pt x="852" y="846"/>
                  </a:lnTo>
                  <a:lnTo>
                    <a:pt x="852" y="828"/>
                  </a:lnTo>
                  <a:lnTo>
                    <a:pt x="846" y="822"/>
                  </a:lnTo>
                  <a:lnTo>
                    <a:pt x="846" y="798"/>
                  </a:lnTo>
                  <a:lnTo>
                    <a:pt x="834" y="798"/>
                  </a:lnTo>
                  <a:lnTo>
                    <a:pt x="822" y="786"/>
                  </a:lnTo>
                  <a:lnTo>
                    <a:pt x="798" y="774"/>
                  </a:lnTo>
                  <a:lnTo>
                    <a:pt x="804" y="774"/>
                  </a:lnTo>
                  <a:lnTo>
                    <a:pt x="834" y="744"/>
                  </a:lnTo>
                  <a:lnTo>
                    <a:pt x="840" y="732"/>
                  </a:lnTo>
                  <a:lnTo>
                    <a:pt x="840" y="726"/>
                  </a:lnTo>
                  <a:lnTo>
                    <a:pt x="834" y="714"/>
                  </a:lnTo>
                  <a:lnTo>
                    <a:pt x="822" y="708"/>
                  </a:lnTo>
                  <a:lnTo>
                    <a:pt x="816" y="696"/>
                  </a:lnTo>
                  <a:lnTo>
                    <a:pt x="816" y="672"/>
                  </a:lnTo>
                  <a:lnTo>
                    <a:pt x="804" y="672"/>
                  </a:lnTo>
                  <a:lnTo>
                    <a:pt x="798" y="666"/>
                  </a:lnTo>
                  <a:lnTo>
                    <a:pt x="798" y="654"/>
                  </a:lnTo>
                  <a:lnTo>
                    <a:pt x="804" y="642"/>
                  </a:lnTo>
                  <a:lnTo>
                    <a:pt x="804" y="612"/>
                  </a:lnTo>
                  <a:lnTo>
                    <a:pt x="798" y="600"/>
                  </a:lnTo>
                  <a:lnTo>
                    <a:pt x="798" y="576"/>
                  </a:lnTo>
                  <a:lnTo>
                    <a:pt x="810" y="564"/>
                  </a:lnTo>
                  <a:lnTo>
                    <a:pt x="816" y="564"/>
                  </a:lnTo>
                  <a:lnTo>
                    <a:pt x="822" y="558"/>
                  </a:lnTo>
                  <a:lnTo>
                    <a:pt x="822" y="534"/>
                  </a:lnTo>
                  <a:lnTo>
                    <a:pt x="840" y="516"/>
                  </a:lnTo>
                  <a:lnTo>
                    <a:pt x="840" y="504"/>
                  </a:lnTo>
                  <a:lnTo>
                    <a:pt x="834" y="498"/>
                  </a:lnTo>
                  <a:lnTo>
                    <a:pt x="816" y="498"/>
                  </a:lnTo>
                  <a:lnTo>
                    <a:pt x="804" y="504"/>
                  </a:lnTo>
                  <a:lnTo>
                    <a:pt x="798" y="510"/>
                  </a:lnTo>
                  <a:lnTo>
                    <a:pt x="774" y="504"/>
                  </a:lnTo>
                  <a:lnTo>
                    <a:pt x="768" y="510"/>
                  </a:lnTo>
                  <a:lnTo>
                    <a:pt x="744" y="510"/>
                  </a:lnTo>
                  <a:lnTo>
                    <a:pt x="738" y="504"/>
                  </a:lnTo>
                  <a:lnTo>
                    <a:pt x="720" y="504"/>
                  </a:lnTo>
                  <a:lnTo>
                    <a:pt x="720" y="510"/>
                  </a:lnTo>
                  <a:lnTo>
                    <a:pt x="696" y="510"/>
                  </a:lnTo>
                  <a:lnTo>
                    <a:pt x="672" y="486"/>
                  </a:lnTo>
                  <a:lnTo>
                    <a:pt x="666" y="468"/>
                  </a:lnTo>
                  <a:lnTo>
                    <a:pt x="660" y="456"/>
                  </a:lnTo>
                  <a:lnTo>
                    <a:pt x="654" y="450"/>
                  </a:lnTo>
                  <a:lnTo>
                    <a:pt x="654" y="444"/>
                  </a:lnTo>
                  <a:lnTo>
                    <a:pt x="630" y="444"/>
                  </a:lnTo>
                  <a:lnTo>
                    <a:pt x="618" y="438"/>
                  </a:lnTo>
                  <a:lnTo>
                    <a:pt x="612" y="432"/>
                  </a:lnTo>
                  <a:lnTo>
                    <a:pt x="600" y="432"/>
                  </a:lnTo>
                  <a:lnTo>
                    <a:pt x="600" y="438"/>
                  </a:lnTo>
                  <a:lnTo>
                    <a:pt x="594" y="444"/>
                  </a:lnTo>
                  <a:lnTo>
                    <a:pt x="582" y="444"/>
                  </a:lnTo>
                  <a:lnTo>
                    <a:pt x="570" y="438"/>
                  </a:lnTo>
                  <a:lnTo>
                    <a:pt x="564" y="438"/>
                  </a:lnTo>
                  <a:lnTo>
                    <a:pt x="552" y="432"/>
                  </a:lnTo>
                  <a:lnTo>
                    <a:pt x="540" y="432"/>
                  </a:lnTo>
                  <a:lnTo>
                    <a:pt x="534" y="438"/>
                  </a:lnTo>
                  <a:lnTo>
                    <a:pt x="510" y="438"/>
                  </a:lnTo>
                  <a:lnTo>
                    <a:pt x="504" y="432"/>
                  </a:lnTo>
                  <a:lnTo>
                    <a:pt x="498" y="420"/>
                  </a:lnTo>
                  <a:lnTo>
                    <a:pt x="498" y="408"/>
                  </a:lnTo>
                  <a:lnTo>
                    <a:pt x="486" y="408"/>
                  </a:lnTo>
                  <a:lnTo>
                    <a:pt x="486" y="366"/>
                  </a:lnTo>
                  <a:lnTo>
                    <a:pt x="498" y="342"/>
                  </a:lnTo>
                  <a:lnTo>
                    <a:pt x="498" y="330"/>
                  </a:lnTo>
                  <a:lnTo>
                    <a:pt x="492" y="324"/>
                  </a:lnTo>
                  <a:lnTo>
                    <a:pt x="480" y="318"/>
                  </a:lnTo>
                  <a:lnTo>
                    <a:pt x="474" y="312"/>
                  </a:lnTo>
                  <a:lnTo>
                    <a:pt x="474" y="276"/>
                  </a:lnTo>
                  <a:lnTo>
                    <a:pt x="468" y="264"/>
                  </a:lnTo>
                  <a:lnTo>
                    <a:pt x="456" y="252"/>
                  </a:lnTo>
                  <a:lnTo>
                    <a:pt x="450" y="252"/>
                  </a:lnTo>
                  <a:lnTo>
                    <a:pt x="438" y="264"/>
                  </a:lnTo>
                  <a:lnTo>
                    <a:pt x="438" y="270"/>
                  </a:lnTo>
                  <a:lnTo>
                    <a:pt x="432" y="264"/>
                  </a:lnTo>
                  <a:lnTo>
                    <a:pt x="432" y="252"/>
                  </a:lnTo>
                  <a:lnTo>
                    <a:pt x="438" y="240"/>
                  </a:lnTo>
                  <a:lnTo>
                    <a:pt x="462" y="216"/>
                  </a:lnTo>
                  <a:lnTo>
                    <a:pt x="462" y="192"/>
                  </a:lnTo>
                  <a:lnTo>
                    <a:pt x="468" y="186"/>
                  </a:lnTo>
                  <a:lnTo>
                    <a:pt x="468" y="168"/>
                  </a:lnTo>
                  <a:lnTo>
                    <a:pt x="480" y="132"/>
                  </a:lnTo>
                  <a:lnTo>
                    <a:pt x="504" y="108"/>
                  </a:lnTo>
                  <a:lnTo>
                    <a:pt x="522" y="102"/>
                  </a:lnTo>
                  <a:lnTo>
                    <a:pt x="534" y="90"/>
                  </a:lnTo>
                  <a:lnTo>
                    <a:pt x="540" y="78"/>
                  </a:lnTo>
                  <a:lnTo>
                    <a:pt x="540" y="72"/>
                  </a:lnTo>
                  <a:lnTo>
                    <a:pt x="546" y="66"/>
                  </a:lnTo>
                  <a:lnTo>
                    <a:pt x="558" y="66"/>
                  </a:lnTo>
                  <a:lnTo>
                    <a:pt x="564" y="60"/>
                  </a:lnTo>
                  <a:lnTo>
                    <a:pt x="570" y="60"/>
                  </a:lnTo>
                  <a:lnTo>
                    <a:pt x="576" y="54"/>
                  </a:lnTo>
                  <a:lnTo>
                    <a:pt x="582" y="54"/>
                  </a:lnTo>
                  <a:lnTo>
                    <a:pt x="600" y="36"/>
                  </a:lnTo>
                  <a:lnTo>
                    <a:pt x="600" y="12"/>
                  </a:lnTo>
                  <a:lnTo>
                    <a:pt x="594" y="6"/>
                  </a:lnTo>
                  <a:lnTo>
                    <a:pt x="582" y="0"/>
                  </a:lnTo>
                  <a:lnTo>
                    <a:pt x="570" y="6"/>
                  </a:lnTo>
                  <a:lnTo>
                    <a:pt x="546" y="6"/>
                  </a:lnTo>
                  <a:lnTo>
                    <a:pt x="540" y="12"/>
                  </a:lnTo>
                  <a:lnTo>
                    <a:pt x="534" y="12"/>
                  </a:lnTo>
                  <a:lnTo>
                    <a:pt x="522" y="24"/>
                  </a:lnTo>
                  <a:lnTo>
                    <a:pt x="522" y="36"/>
                  </a:lnTo>
                  <a:lnTo>
                    <a:pt x="516" y="48"/>
                  </a:lnTo>
                  <a:lnTo>
                    <a:pt x="504" y="60"/>
                  </a:lnTo>
                  <a:lnTo>
                    <a:pt x="492" y="60"/>
                  </a:lnTo>
                  <a:lnTo>
                    <a:pt x="480" y="54"/>
                  </a:lnTo>
                  <a:lnTo>
                    <a:pt x="474" y="54"/>
                  </a:lnTo>
                  <a:lnTo>
                    <a:pt x="444" y="84"/>
                  </a:lnTo>
                  <a:lnTo>
                    <a:pt x="444" y="90"/>
                  </a:lnTo>
                  <a:lnTo>
                    <a:pt x="408" y="102"/>
                  </a:lnTo>
                  <a:lnTo>
                    <a:pt x="402" y="96"/>
                  </a:lnTo>
                  <a:lnTo>
                    <a:pt x="390" y="90"/>
                  </a:lnTo>
                  <a:lnTo>
                    <a:pt x="384" y="90"/>
                  </a:lnTo>
                  <a:lnTo>
                    <a:pt x="378" y="102"/>
                  </a:lnTo>
                  <a:lnTo>
                    <a:pt x="378" y="120"/>
                  </a:lnTo>
                  <a:lnTo>
                    <a:pt x="372" y="132"/>
                  </a:lnTo>
                  <a:lnTo>
                    <a:pt x="366" y="138"/>
                  </a:lnTo>
                  <a:lnTo>
                    <a:pt x="354" y="138"/>
                  </a:lnTo>
                  <a:lnTo>
                    <a:pt x="354" y="132"/>
                  </a:lnTo>
                  <a:lnTo>
                    <a:pt x="360" y="126"/>
                  </a:lnTo>
                  <a:lnTo>
                    <a:pt x="354" y="120"/>
                  </a:lnTo>
                  <a:lnTo>
                    <a:pt x="342" y="120"/>
                  </a:lnTo>
                  <a:lnTo>
                    <a:pt x="330" y="126"/>
                  </a:lnTo>
                  <a:lnTo>
                    <a:pt x="318" y="126"/>
                  </a:lnTo>
                  <a:lnTo>
                    <a:pt x="312" y="132"/>
                  </a:lnTo>
                  <a:lnTo>
                    <a:pt x="306" y="132"/>
                  </a:lnTo>
                  <a:lnTo>
                    <a:pt x="300" y="144"/>
                  </a:lnTo>
                  <a:lnTo>
                    <a:pt x="288" y="150"/>
                  </a:lnTo>
                  <a:lnTo>
                    <a:pt x="282" y="162"/>
                  </a:lnTo>
                  <a:lnTo>
                    <a:pt x="276" y="168"/>
                  </a:lnTo>
                  <a:lnTo>
                    <a:pt x="276" y="186"/>
                  </a:lnTo>
                  <a:lnTo>
                    <a:pt x="282" y="192"/>
                  </a:lnTo>
                  <a:lnTo>
                    <a:pt x="264" y="222"/>
                  </a:lnTo>
                  <a:lnTo>
                    <a:pt x="276" y="246"/>
                  </a:lnTo>
                  <a:lnTo>
                    <a:pt x="252" y="246"/>
                  </a:lnTo>
                  <a:lnTo>
                    <a:pt x="240" y="252"/>
                  </a:lnTo>
                  <a:lnTo>
                    <a:pt x="228" y="264"/>
                  </a:lnTo>
                  <a:lnTo>
                    <a:pt x="228" y="276"/>
                  </a:lnTo>
                  <a:lnTo>
                    <a:pt x="222" y="288"/>
                  </a:lnTo>
                  <a:lnTo>
                    <a:pt x="216" y="294"/>
                  </a:lnTo>
                  <a:lnTo>
                    <a:pt x="204" y="294"/>
                  </a:lnTo>
                  <a:lnTo>
                    <a:pt x="198" y="300"/>
                  </a:lnTo>
                  <a:lnTo>
                    <a:pt x="192" y="300"/>
                  </a:lnTo>
                  <a:lnTo>
                    <a:pt x="174" y="306"/>
                  </a:lnTo>
                  <a:lnTo>
                    <a:pt x="186" y="330"/>
                  </a:lnTo>
                  <a:lnTo>
                    <a:pt x="186" y="366"/>
                  </a:lnTo>
                  <a:lnTo>
                    <a:pt x="168" y="366"/>
                  </a:lnTo>
                  <a:lnTo>
                    <a:pt x="168" y="360"/>
                  </a:lnTo>
                  <a:lnTo>
                    <a:pt x="174" y="354"/>
                  </a:lnTo>
                  <a:lnTo>
                    <a:pt x="174" y="342"/>
                  </a:lnTo>
                  <a:lnTo>
                    <a:pt x="144" y="312"/>
                  </a:lnTo>
                  <a:lnTo>
                    <a:pt x="138" y="312"/>
                  </a:lnTo>
                  <a:lnTo>
                    <a:pt x="132" y="318"/>
                  </a:lnTo>
                  <a:lnTo>
                    <a:pt x="132" y="336"/>
                  </a:lnTo>
                  <a:lnTo>
                    <a:pt x="138" y="348"/>
                  </a:lnTo>
                  <a:lnTo>
                    <a:pt x="150" y="354"/>
                  </a:lnTo>
                  <a:lnTo>
                    <a:pt x="150" y="366"/>
                  </a:lnTo>
                  <a:lnTo>
                    <a:pt x="138" y="390"/>
                  </a:lnTo>
                  <a:lnTo>
                    <a:pt x="132" y="396"/>
                  </a:lnTo>
                  <a:lnTo>
                    <a:pt x="120" y="390"/>
                  </a:lnTo>
                  <a:lnTo>
                    <a:pt x="114" y="384"/>
                  </a:lnTo>
                  <a:lnTo>
                    <a:pt x="102" y="414"/>
                  </a:lnTo>
                  <a:lnTo>
                    <a:pt x="114" y="438"/>
                  </a:lnTo>
                  <a:lnTo>
                    <a:pt x="114" y="450"/>
                  </a:lnTo>
                  <a:lnTo>
                    <a:pt x="126" y="462"/>
                  </a:lnTo>
                  <a:lnTo>
                    <a:pt x="132" y="474"/>
                  </a:lnTo>
                  <a:lnTo>
                    <a:pt x="132" y="480"/>
                  </a:lnTo>
                  <a:lnTo>
                    <a:pt x="120" y="492"/>
                  </a:lnTo>
                  <a:lnTo>
                    <a:pt x="114" y="492"/>
                  </a:lnTo>
                  <a:lnTo>
                    <a:pt x="132" y="516"/>
                  </a:lnTo>
                  <a:lnTo>
                    <a:pt x="138" y="552"/>
                  </a:lnTo>
                  <a:lnTo>
                    <a:pt x="114" y="558"/>
                  </a:lnTo>
                  <a:lnTo>
                    <a:pt x="132" y="576"/>
                  </a:lnTo>
                  <a:lnTo>
                    <a:pt x="132" y="636"/>
                  </a:lnTo>
                  <a:lnTo>
                    <a:pt x="120" y="642"/>
                  </a:lnTo>
                  <a:lnTo>
                    <a:pt x="114" y="654"/>
                  </a:lnTo>
                  <a:lnTo>
                    <a:pt x="114" y="678"/>
                  </a:lnTo>
                  <a:lnTo>
                    <a:pt x="138" y="702"/>
                  </a:lnTo>
                  <a:lnTo>
                    <a:pt x="138" y="720"/>
                  </a:lnTo>
                  <a:lnTo>
                    <a:pt x="132" y="732"/>
                  </a:lnTo>
                  <a:lnTo>
                    <a:pt x="120" y="738"/>
                  </a:lnTo>
                  <a:lnTo>
                    <a:pt x="114" y="750"/>
                  </a:lnTo>
                  <a:lnTo>
                    <a:pt x="102" y="756"/>
                  </a:lnTo>
                  <a:lnTo>
                    <a:pt x="96" y="762"/>
                  </a:lnTo>
                  <a:lnTo>
                    <a:pt x="114" y="774"/>
                  </a:lnTo>
                  <a:lnTo>
                    <a:pt x="84" y="798"/>
                  </a:lnTo>
                  <a:lnTo>
                    <a:pt x="66" y="798"/>
                  </a:lnTo>
                  <a:lnTo>
                    <a:pt x="54" y="804"/>
                  </a:lnTo>
                  <a:lnTo>
                    <a:pt x="36" y="810"/>
                  </a:lnTo>
                  <a:lnTo>
                    <a:pt x="30" y="822"/>
                  </a:lnTo>
                  <a:lnTo>
                    <a:pt x="30" y="846"/>
                  </a:lnTo>
                  <a:lnTo>
                    <a:pt x="36" y="852"/>
                  </a:lnTo>
                  <a:lnTo>
                    <a:pt x="36" y="858"/>
                  </a:lnTo>
                  <a:lnTo>
                    <a:pt x="6" y="858"/>
                  </a:lnTo>
                  <a:lnTo>
                    <a:pt x="0" y="864"/>
                  </a:lnTo>
                  <a:lnTo>
                    <a:pt x="0" y="876"/>
                  </a:lnTo>
                  <a:lnTo>
                    <a:pt x="6" y="888"/>
                  </a:lnTo>
                  <a:lnTo>
                    <a:pt x="18" y="894"/>
                  </a:lnTo>
                  <a:lnTo>
                    <a:pt x="24" y="906"/>
                  </a:lnTo>
                  <a:lnTo>
                    <a:pt x="36" y="91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8" name="Chile" descr="© INSCALE GmbH, 05.05.2010&#10;http://www.presentationload.com/">
              <a:extLst>
                <a:ext uri="{FF2B5EF4-FFF2-40B4-BE49-F238E27FC236}">
                  <a16:creationId xmlns:a16="http://schemas.microsoft.com/office/drawing/2014/main" id="{BBACD3A9-28FB-9AC2-86EF-A16792791A5C}"/>
                </a:ext>
              </a:extLst>
            </p:cNvPr>
            <p:cNvSpPr>
              <a:spLocks noEditPoints="1"/>
            </p:cNvSpPr>
            <p:nvPr/>
          </p:nvSpPr>
          <p:spPr bwMode="gray">
            <a:xfrm>
              <a:off x="3276707" y="5054283"/>
              <a:ext cx="545845" cy="1429156"/>
            </a:xfrm>
            <a:custGeom>
              <a:avLst/>
              <a:gdLst>
                <a:gd name="T0" fmla="*/ 2147483647 w 1158"/>
                <a:gd name="T1" fmla="*/ 2147483647 h 3030"/>
                <a:gd name="T2" fmla="*/ 2147483647 w 1158"/>
                <a:gd name="T3" fmla="*/ 2147483647 h 3030"/>
                <a:gd name="T4" fmla="*/ 2147483647 w 1158"/>
                <a:gd name="T5" fmla="*/ 2147483647 h 3030"/>
                <a:gd name="T6" fmla="*/ 2147483647 w 1158"/>
                <a:gd name="T7" fmla="*/ 2147483647 h 3030"/>
                <a:gd name="T8" fmla="*/ 2147483647 w 1158"/>
                <a:gd name="T9" fmla="*/ 2147483647 h 3030"/>
                <a:gd name="T10" fmla="*/ 2147483647 w 1158"/>
                <a:gd name="T11" fmla="*/ 2147483647 h 3030"/>
                <a:gd name="T12" fmla="*/ 2147483647 w 1158"/>
                <a:gd name="T13" fmla="*/ 2147483647 h 3030"/>
                <a:gd name="T14" fmla="*/ 2147483647 w 1158"/>
                <a:gd name="T15" fmla="*/ 2147483647 h 3030"/>
                <a:gd name="T16" fmla="*/ 2147483647 w 1158"/>
                <a:gd name="T17" fmla="*/ 2147483647 h 3030"/>
                <a:gd name="T18" fmla="*/ 2147483647 w 1158"/>
                <a:gd name="T19" fmla="*/ 2147483647 h 3030"/>
                <a:gd name="T20" fmla="*/ 2147483647 w 1158"/>
                <a:gd name="T21" fmla="*/ 2147483647 h 3030"/>
                <a:gd name="T22" fmla="*/ 2147483647 w 1158"/>
                <a:gd name="T23" fmla="*/ 2147483647 h 3030"/>
                <a:gd name="T24" fmla="*/ 2147483647 w 1158"/>
                <a:gd name="T25" fmla="*/ 2147483647 h 3030"/>
                <a:gd name="T26" fmla="*/ 2147483647 w 1158"/>
                <a:gd name="T27" fmla="*/ 2147483647 h 3030"/>
                <a:gd name="T28" fmla="*/ 2147483647 w 1158"/>
                <a:gd name="T29" fmla="*/ 2147483647 h 3030"/>
                <a:gd name="T30" fmla="*/ 2147483647 w 1158"/>
                <a:gd name="T31" fmla="*/ 2147483647 h 3030"/>
                <a:gd name="T32" fmla="*/ 2147483647 w 1158"/>
                <a:gd name="T33" fmla="*/ 2147483647 h 3030"/>
                <a:gd name="T34" fmla="*/ 2147483647 w 1158"/>
                <a:gd name="T35" fmla="*/ 2147483647 h 3030"/>
                <a:gd name="T36" fmla="*/ 2147483647 w 1158"/>
                <a:gd name="T37" fmla="*/ 2147483647 h 3030"/>
                <a:gd name="T38" fmla="*/ 2147483647 w 1158"/>
                <a:gd name="T39" fmla="*/ 2147483647 h 3030"/>
                <a:gd name="T40" fmla="*/ 2147483647 w 1158"/>
                <a:gd name="T41" fmla="*/ 2147483647 h 3030"/>
                <a:gd name="T42" fmla="*/ 2147483647 w 1158"/>
                <a:gd name="T43" fmla="*/ 2147483647 h 3030"/>
                <a:gd name="T44" fmla="*/ 2147483647 w 1158"/>
                <a:gd name="T45" fmla="*/ 2147483647 h 3030"/>
                <a:gd name="T46" fmla="*/ 2147483647 w 1158"/>
                <a:gd name="T47" fmla="*/ 2147483647 h 3030"/>
                <a:gd name="T48" fmla="*/ 2147483647 w 1158"/>
                <a:gd name="T49" fmla="*/ 2147483647 h 3030"/>
                <a:gd name="T50" fmla="*/ 2147483647 w 1158"/>
                <a:gd name="T51" fmla="*/ 2147483647 h 3030"/>
                <a:gd name="T52" fmla="*/ 2147483647 w 1158"/>
                <a:gd name="T53" fmla="*/ 2147483647 h 3030"/>
                <a:gd name="T54" fmla="*/ 2147483647 w 1158"/>
                <a:gd name="T55" fmla="*/ 2147483647 h 3030"/>
                <a:gd name="T56" fmla="*/ 2147483647 w 1158"/>
                <a:gd name="T57" fmla="*/ 2147483647 h 3030"/>
                <a:gd name="T58" fmla="*/ 2147483647 w 1158"/>
                <a:gd name="T59" fmla="*/ 2147483647 h 3030"/>
                <a:gd name="T60" fmla="*/ 2147483647 w 1158"/>
                <a:gd name="T61" fmla="*/ 2147483647 h 3030"/>
                <a:gd name="T62" fmla="*/ 2147483647 w 1158"/>
                <a:gd name="T63" fmla="*/ 2147483647 h 3030"/>
                <a:gd name="T64" fmla="*/ 2147483647 w 1158"/>
                <a:gd name="T65" fmla="*/ 2147483647 h 3030"/>
                <a:gd name="T66" fmla="*/ 2147483647 w 1158"/>
                <a:gd name="T67" fmla="*/ 2147483647 h 3030"/>
                <a:gd name="T68" fmla="*/ 2147483647 w 1158"/>
                <a:gd name="T69" fmla="*/ 2147483647 h 3030"/>
                <a:gd name="T70" fmla="*/ 2147483647 w 1158"/>
                <a:gd name="T71" fmla="*/ 2147483647 h 3030"/>
                <a:gd name="T72" fmla="*/ 2147483647 w 1158"/>
                <a:gd name="T73" fmla="*/ 2147483647 h 3030"/>
                <a:gd name="T74" fmla="*/ 2147483647 w 1158"/>
                <a:gd name="T75" fmla="*/ 2147483647 h 3030"/>
                <a:gd name="T76" fmla="*/ 2147483647 w 1158"/>
                <a:gd name="T77" fmla="*/ 2147483647 h 3030"/>
                <a:gd name="T78" fmla="*/ 0 w 1158"/>
                <a:gd name="T79" fmla="*/ 2147483647 h 3030"/>
                <a:gd name="T80" fmla="*/ 2147483647 w 1158"/>
                <a:gd name="T81" fmla="*/ 2147483647 h 3030"/>
                <a:gd name="T82" fmla="*/ 2147483647 w 1158"/>
                <a:gd name="T83" fmla="*/ 2147483647 h 3030"/>
                <a:gd name="T84" fmla="*/ 2147483647 w 1158"/>
                <a:gd name="T85" fmla="*/ 2147483647 h 3030"/>
                <a:gd name="T86" fmla="*/ 2147483647 w 1158"/>
                <a:gd name="T87" fmla="*/ 2147483647 h 3030"/>
                <a:gd name="T88" fmla="*/ 2147483647 w 1158"/>
                <a:gd name="T89" fmla="*/ 2147483647 h 3030"/>
                <a:gd name="T90" fmla="*/ 2147483647 w 1158"/>
                <a:gd name="T91" fmla="*/ 2147483647 h 3030"/>
                <a:gd name="T92" fmla="*/ 2147483647 w 1158"/>
                <a:gd name="T93" fmla="*/ 2147483647 h 3030"/>
                <a:gd name="T94" fmla="*/ 2147483647 w 1158"/>
                <a:gd name="T95" fmla="*/ 2147483647 h 3030"/>
                <a:gd name="T96" fmla="*/ 2147483647 w 1158"/>
                <a:gd name="T97" fmla="*/ 2147483647 h 3030"/>
                <a:gd name="T98" fmla="*/ 2147483647 w 1158"/>
                <a:gd name="T99" fmla="*/ 2147483647 h 3030"/>
                <a:gd name="T100" fmla="*/ 2147483647 w 1158"/>
                <a:gd name="T101" fmla="*/ 2147483647 h 3030"/>
                <a:gd name="T102" fmla="*/ 2147483647 w 1158"/>
                <a:gd name="T103" fmla="*/ 2147483647 h 3030"/>
                <a:gd name="T104" fmla="*/ 2147483647 w 1158"/>
                <a:gd name="T105" fmla="*/ 2147483647 h 3030"/>
                <a:gd name="T106" fmla="*/ 2147483647 w 1158"/>
                <a:gd name="T107" fmla="*/ 2147483647 h 3030"/>
                <a:gd name="T108" fmla="*/ 2147483647 w 1158"/>
                <a:gd name="T109" fmla="*/ 2147483647 h 3030"/>
                <a:gd name="T110" fmla="*/ 2147483647 w 1158"/>
                <a:gd name="T111" fmla="*/ 2147483647 h 3030"/>
                <a:gd name="T112" fmla="*/ 2147483647 w 1158"/>
                <a:gd name="T113" fmla="*/ 2147483647 h 3030"/>
                <a:gd name="T114" fmla="*/ 2147483647 w 1158"/>
                <a:gd name="T115" fmla="*/ 2147483647 h 3030"/>
                <a:gd name="T116" fmla="*/ 2147483647 w 1158"/>
                <a:gd name="T117" fmla="*/ 2147483647 h 3030"/>
                <a:gd name="T118" fmla="*/ 2147483647 w 1158"/>
                <a:gd name="T119" fmla="*/ 2147483647 h 3030"/>
                <a:gd name="T120" fmla="*/ 2147483647 w 1158"/>
                <a:gd name="T121" fmla="*/ 2147483647 h 3030"/>
                <a:gd name="T122" fmla="*/ 2147483647 w 1158"/>
                <a:gd name="T123" fmla="*/ 2147483647 h 30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58"/>
                <a:gd name="T187" fmla="*/ 0 h 3030"/>
                <a:gd name="T188" fmla="*/ 1158 w 1158"/>
                <a:gd name="T189" fmla="*/ 3030 h 30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58" h="3030">
                  <a:moveTo>
                    <a:pt x="1014" y="2910"/>
                  </a:moveTo>
                  <a:lnTo>
                    <a:pt x="984" y="2898"/>
                  </a:lnTo>
                  <a:lnTo>
                    <a:pt x="966" y="2880"/>
                  </a:lnTo>
                  <a:lnTo>
                    <a:pt x="948" y="2874"/>
                  </a:lnTo>
                  <a:lnTo>
                    <a:pt x="942" y="2862"/>
                  </a:lnTo>
                  <a:lnTo>
                    <a:pt x="936" y="2856"/>
                  </a:lnTo>
                  <a:lnTo>
                    <a:pt x="936" y="2850"/>
                  </a:lnTo>
                  <a:lnTo>
                    <a:pt x="906" y="2850"/>
                  </a:lnTo>
                  <a:lnTo>
                    <a:pt x="912" y="2832"/>
                  </a:lnTo>
                  <a:lnTo>
                    <a:pt x="870" y="2796"/>
                  </a:lnTo>
                  <a:lnTo>
                    <a:pt x="840" y="2802"/>
                  </a:lnTo>
                  <a:lnTo>
                    <a:pt x="828" y="2796"/>
                  </a:lnTo>
                  <a:lnTo>
                    <a:pt x="816" y="2808"/>
                  </a:lnTo>
                  <a:lnTo>
                    <a:pt x="792" y="2814"/>
                  </a:lnTo>
                  <a:lnTo>
                    <a:pt x="798" y="2832"/>
                  </a:lnTo>
                  <a:lnTo>
                    <a:pt x="780" y="2832"/>
                  </a:lnTo>
                  <a:lnTo>
                    <a:pt x="780" y="2862"/>
                  </a:lnTo>
                  <a:lnTo>
                    <a:pt x="786" y="2868"/>
                  </a:lnTo>
                  <a:lnTo>
                    <a:pt x="798" y="2868"/>
                  </a:lnTo>
                  <a:lnTo>
                    <a:pt x="810" y="2862"/>
                  </a:lnTo>
                  <a:lnTo>
                    <a:pt x="816" y="2856"/>
                  </a:lnTo>
                  <a:lnTo>
                    <a:pt x="828" y="2850"/>
                  </a:lnTo>
                  <a:lnTo>
                    <a:pt x="834" y="2844"/>
                  </a:lnTo>
                  <a:lnTo>
                    <a:pt x="858" y="2856"/>
                  </a:lnTo>
                  <a:lnTo>
                    <a:pt x="858" y="2874"/>
                  </a:lnTo>
                  <a:lnTo>
                    <a:pt x="846" y="2880"/>
                  </a:lnTo>
                  <a:lnTo>
                    <a:pt x="828" y="2898"/>
                  </a:lnTo>
                  <a:lnTo>
                    <a:pt x="822" y="2898"/>
                  </a:lnTo>
                  <a:lnTo>
                    <a:pt x="828" y="2904"/>
                  </a:lnTo>
                  <a:lnTo>
                    <a:pt x="882" y="2922"/>
                  </a:lnTo>
                  <a:lnTo>
                    <a:pt x="912" y="2928"/>
                  </a:lnTo>
                  <a:lnTo>
                    <a:pt x="924" y="2934"/>
                  </a:lnTo>
                  <a:lnTo>
                    <a:pt x="906" y="2958"/>
                  </a:lnTo>
                  <a:lnTo>
                    <a:pt x="906" y="2952"/>
                  </a:lnTo>
                  <a:lnTo>
                    <a:pt x="894" y="2940"/>
                  </a:lnTo>
                  <a:lnTo>
                    <a:pt x="876" y="2940"/>
                  </a:lnTo>
                  <a:lnTo>
                    <a:pt x="870" y="2946"/>
                  </a:lnTo>
                  <a:lnTo>
                    <a:pt x="870" y="2952"/>
                  </a:lnTo>
                  <a:lnTo>
                    <a:pt x="852" y="2928"/>
                  </a:lnTo>
                  <a:lnTo>
                    <a:pt x="834" y="2934"/>
                  </a:lnTo>
                  <a:lnTo>
                    <a:pt x="846" y="2946"/>
                  </a:lnTo>
                  <a:lnTo>
                    <a:pt x="816" y="2940"/>
                  </a:lnTo>
                  <a:lnTo>
                    <a:pt x="822" y="2946"/>
                  </a:lnTo>
                  <a:lnTo>
                    <a:pt x="828" y="2958"/>
                  </a:lnTo>
                  <a:lnTo>
                    <a:pt x="834" y="2964"/>
                  </a:lnTo>
                  <a:lnTo>
                    <a:pt x="894" y="2964"/>
                  </a:lnTo>
                  <a:lnTo>
                    <a:pt x="906" y="2970"/>
                  </a:lnTo>
                  <a:lnTo>
                    <a:pt x="1050" y="2970"/>
                  </a:lnTo>
                  <a:lnTo>
                    <a:pt x="1074" y="2982"/>
                  </a:lnTo>
                  <a:lnTo>
                    <a:pt x="1080" y="2988"/>
                  </a:lnTo>
                  <a:lnTo>
                    <a:pt x="1086" y="2988"/>
                  </a:lnTo>
                  <a:lnTo>
                    <a:pt x="1122" y="2970"/>
                  </a:lnTo>
                  <a:lnTo>
                    <a:pt x="1140" y="2976"/>
                  </a:lnTo>
                  <a:lnTo>
                    <a:pt x="1152" y="2976"/>
                  </a:lnTo>
                  <a:lnTo>
                    <a:pt x="1158" y="2952"/>
                  </a:lnTo>
                  <a:lnTo>
                    <a:pt x="1140" y="2952"/>
                  </a:lnTo>
                  <a:lnTo>
                    <a:pt x="1086" y="2940"/>
                  </a:lnTo>
                  <a:lnTo>
                    <a:pt x="1014" y="2910"/>
                  </a:lnTo>
                  <a:close/>
                  <a:moveTo>
                    <a:pt x="990" y="2988"/>
                  </a:moveTo>
                  <a:lnTo>
                    <a:pt x="1014" y="3000"/>
                  </a:lnTo>
                  <a:lnTo>
                    <a:pt x="1068" y="3006"/>
                  </a:lnTo>
                  <a:lnTo>
                    <a:pt x="1038" y="2982"/>
                  </a:lnTo>
                  <a:lnTo>
                    <a:pt x="990" y="2988"/>
                  </a:lnTo>
                  <a:close/>
                  <a:moveTo>
                    <a:pt x="960" y="2994"/>
                  </a:moveTo>
                  <a:lnTo>
                    <a:pt x="966" y="2982"/>
                  </a:lnTo>
                  <a:lnTo>
                    <a:pt x="888" y="2982"/>
                  </a:lnTo>
                  <a:lnTo>
                    <a:pt x="906" y="3012"/>
                  </a:lnTo>
                  <a:lnTo>
                    <a:pt x="936" y="3018"/>
                  </a:lnTo>
                  <a:lnTo>
                    <a:pt x="930" y="3006"/>
                  </a:lnTo>
                  <a:lnTo>
                    <a:pt x="936" y="3000"/>
                  </a:lnTo>
                  <a:lnTo>
                    <a:pt x="948" y="3012"/>
                  </a:lnTo>
                  <a:lnTo>
                    <a:pt x="996" y="3012"/>
                  </a:lnTo>
                  <a:lnTo>
                    <a:pt x="1008" y="3030"/>
                  </a:lnTo>
                  <a:lnTo>
                    <a:pt x="1026" y="3030"/>
                  </a:lnTo>
                  <a:lnTo>
                    <a:pt x="996" y="3000"/>
                  </a:lnTo>
                  <a:lnTo>
                    <a:pt x="960" y="2994"/>
                  </a:lnTo>
                  <a:close/>
                  <a:moveTo>
                    <a:pt x="804" y="2946"/>
                  </a:moveTo>
                  <a:lnTo>
                    <a:pt x="744" y="2940"/>
                  </a:lnTo>
                  <a:lnTo>
                    <a:pt x="750" y="2958"/>
                  </a:lnTo>
                  <a:lnTo>
                    <a:pt x="792" y="2958"/>
                  </a:lnTo>
                  <a:lnTo>
                    <a:pt x="804" y="2976"/>
                  </a:lnTo>
                  <a:lnTo>
                    <a:pt x="864" y="3000"/>
                  </a:lnTo>
                  <a:lnTo>
                    <a:pt x="828" y="2970"/>
                  </a:lnTo>
                  <a:lnTo>
                    <a:pt x="804" y="2946"/>
                  </a:lnTo>
                  <a:close/>
                  <a:moveTo>
                    <a:pt x="804" y="2880"/>
                  </a:moveTo>
                  <a:lnTo>
                    <a:pt x="786" y="2898"/>
                  </a:lnTo>
                  <a:lnTo>
                    <a:pt x="792" y="2928"/>
                  </a:lnTo>
                  <a:lnTo>
                    <a:pt x="816" y="2922"/>
                  </a:lnTo>
                  <a:lnTo>
                    <a:pt x="804" y="2880"/>
                  </a:lnTo>
                  <a:close/>
                  <a:moveTo>
                    <a:pt x="774" y="2928"/>
                  </a:moveTo>
                  <a:lnTo>
                    <a:pt x="768" y="2910"/>
                  </a:lnTo>
                  <a:lnTo>
                    <a:pt x="720" y="2898"/>
                  </a:lnTo>
                  <a:lnTo>
                    <a:pt x="708" y="2916"/>
                  </a:lnTo>
                  <a:lnTo>
                    <a:pt x="708" y="2934"/>
                  </a:lnTo>
                  <a:lnTo>
                    <a:pt x="744" y="2922"/>
                  </a:lnTo>
                  <a:lnTo>
                    <a:pt x="774" y="2928"/>
                  </a:lnTo>
                  <a:close/>
                  <a:moveTo>
                    <a:pt x="612" y="2772"/>
                  </a:moveTo>
                  <a:lnTo>
                    <a:pt x="606" y="2766"/>
                  </a:lnTo>
                  <a:lnTo>
                    <a:pt x="594" y="2766"/>
                  </a:lnTo>
                  <a:lnTo>
                    <a:pt x="588" y="2760"/>
                  </a:lnTo>
                  <a:lnTo>
                    <a:pt x="570" y="2760"/>
                  </a:lnTo>
                  <a:lnTo>
                    <a:pt x="570" y="2766"/>
                  </a:lnTo>
                  <a:lnTo>
                    <a:pt x="564" y="2778"/>
                  </a:lnTo>
                  <a:lnTo>
                    <a:pt x="564" y="2808"/>
                  </a:lnTo>
                  <a:lnTo>
                    <a:pt x="570" y="2808"/>
                  </a:lnTo>
                  <a:lnTo>
                    <a:pt x="576" y="2802"/>
                  </a:lnTo>
                  <a:lnTo>
                    <a:pt x="588" y="2802"/>
                  </a:lnTo>
                  <a:lnTo>
                    <a:pt x="594" y="2796"/>
                  </a:lnTo>
                  <a:lnTo>
                    <a:pt x="600" y="2820"/>
                  </a:lnTo>
                  <a:lnTo>
                    <a:pt x="630" y="2808"/>
                  </a:lnTo>
                  <a:lnTo>
                    <a:pt x="612" y="2790"/>
                  </a:lnTo>
                  <a:lnTo>
                    <a:pt x="618" y="2772"/>
                  </a:lnTo>
                  <a:lnTo>
                    <a:pt x="612" y="2772"/>
                  </a:lnTo>
                  <a:close/>
                  <a:moveTo>
                    <a:pt x="552" y="2826"/>
                  </a:moveTo>
                  <a:lnTo>
                    <a:pt x="516" y="2808"/>
                  </a:lnTo>
                  <a:lnTo>
                    <a:pt x="546" y="2832"/>
                  </a:lnTo>
                  <a:lnTo>
                    <a:pt x="588" y="2844"/>
                  </a:lnTo>
                  <a:lnTo>
                    <a:pt x="606" y="2850"/>
                  </a:lnTo>
                  <a:lnTo>
                    <a:pt x="588" y="2832"/>
                  </a:lnTo>
                  <a:lnTo>
                    <a:pt x="552" y="2826"/>
                  </a:lnTo>
                  <a:close/>
                  <a:moveTo>
                    <a:pt x="552" y="2748"/>
                  </a:moveTo>
                  <a:lnTo>
                    <a:pt x="534" y="2730"/>
                  </a:lnTo>
                  <a:lnTo>
                    <a:pt x="528" y="2766"/>
                  </a:lnTo>
                  <a:lnTo>
                    <a:pt x="504" y="2772"/>
                  </a:lnTo>
                  <a:lnTo>
                    <a:pt x="546" y="2784"/>
                  </a:lnTo>
                  <a:lnTo>
                    <a:pt x="552" y="2748"/>
                  </a:lnTo>
                  <a:close/>
                  <a:moveTo>
                    <a:pt x="444" y="2736"/>
                  </a:moveTo>
                  <a:lnTo>
                    <a:pt x="480" y="2772"/>
                  </a:lnTo>
                  <a:lnTo>
                    <a:pt x="492" y="2760"/>
                  </a:lnTo>
                  <a:lnTo>
                    <a:pt x="462" y="2724"/>
                  </a:lnTo>
                  <a:lnTo>
                    <a:pt x="444" y="2736"/>
                  </a:lnTo>
                  <a:close/>
                  <a:moveTo>
                    <a:pt x="516" y="2724"/>
                  </a:moveTo>
                  <a:lnTo>
                    <a:pt x="504" y="2718"/>
                  </a:lnTo>
                  <a:lnTo>
                    <a:pt x="492" y="2730"/>
                  </a:lnTo>
                  <a:lnTo>
                    <a:pt x="504" y="2748"/>
                  </a:lnTo>
                  <a:lnTo>
                    <a:pt x="516" y="2724"/>
                  </a:lnTo>
                  <a:close/>
                  <a:moveTo>
                    <a:pt x="456" y="2706"/>
                  </a:moveTo>
                  <a:lnTo>
                    <a:pt x="462" y="2676"/>
                  </a:lnTo>
                  <a:lnTo>
                    <a:pt x="456" y="2640"/>
                  </a:lnTo>
                  <a:lnTo>
                    <a:pt x="438" y="2634"/>
                  </a:lnTo>
                  <a:lnTo>
                    <a:pt x="438" y="2652"/>
                  </a:lnTo>
                  <a:lnTo>
                    <a:pt x="408" y="2646"/>
                  </a:lnTo>
                  <a:lnTo>
                    <a:pt x="432" y="2682"/>
                  </a:lnTo>
                  <a:lnTo>
                    <a:pt x="426" y="2724"/>
                  </a:lnTo>
                  <a:lnTo>
                    <a:pt x="456" y="2706"/>
                  </a:lnTo>
                  <a:close/>
                  <a:moveTo>
                    <a:pt x="366" y="2622"/>
                  </a:moveTo>
                  <a:lnTo>
                    <a:pt x="384" y="2628"/>
                  </a:lnTo>
                  <a:lnTo>
                    <a:pt x="390" y="2658"/>
                  </a:lnTo>
                  <a:lnTo>
                    <a:pt x="396" y="2628"/>
                  </a:lnTo>
                  <a:lnTo>
                    <a:pt x="402" y="2604"/>
                  </a:lnTo>
                  <a:lnTo>
                    <a:pt x="372" y="2598"/>
                  </a:lnTo>
                  <a:lnTo>
                    <a:pt x="366" y="2622"/>
                  </a:lnTo>
                  <a:close/>
                  <a:moveTo>
                    <a:pt x="372" y="2586"/>
                  </a:moveTo>
                  <a:lnTo>
                    <a:pt x="378" y="2586"/>
                  </a:lnTo>
                  <a:lnTo>
                    <a:pt x="378" y="2580"/>
                  </a:lnTo>
                  <a:lnTo>
                    <a:pt x="384" y="2574"/>
                  </a:lnTo>
                  <a:lnTo>
                    <a:pt x="414" y="2598"/>
                  </a:lnTo>
                  <a:lnTo>
                    <a:pt x="414" y="2574"/>
                  </a:lnTo>
                  <a:lnTo>
                    <a:pt x="384" y="2544"/>
                  </a:lnTo>
                  <a:lnTo>
                    <a:pt x="378" y="2532"/>
                  </a:lnTo>
                  <a:lnTo>
                    <a:pt x="372" y="2526"/>
                  </a:lnTo>
                  <a:lnTo>
                    <a:pt x="360" y="2502"/>
                  </a:lnTo>
                  <a:lnTo>
                    <a:pt x="360" y="2490"/>
                  </a:lnTo>
                  <a:lnTo>
                    <a:pt x="342" y="2454"/>
                  </a:lnTo>
                  <a:lnTo>
                    <a:pt x="330" y="2448"/>
                  </a:lnTo>
                  <a:lnTo>
                    <a:pt x="324" y="2442"/>
                  </a:lnTo>
                  <a:lnTo>
                    <a:pt x="318" y="2442"/>
                  </a:lnTo>
                  <a:lnTo>
                    <a:pt x="312" y="2448"/>
                  </a:lnTo>
                  <a:lnTo>
                    <a:pt x="312" y="2454"/>
                  </a:lnTo>
                  <a:lnTo>
                    <a:pt x="294" y="2448"/>
                  </a:lnTo>
                  <a:lnTo>
                    <a:pt x="288" y="2454"/>
                  </a:lnTo>
                  <a:lnTo>
                    <a:pt x="288" y="2466"/>
                  </a:lnTo>
                  <a:lnTo>
                    <a:pt x="282" y="2472"/>
                  </a:lnTo>
                  <a:lnTo>
                    <a:pt x="282" y="2490"/>
                  </a:lnTo>
                  <a:lnTo>
                    <a:pt x="330" y="2490"/>
                  </a:lnTo>
                  <a:lnTo>
                    <a:pt x="312" y="2532"/>
                  </a:lnTo>
                  <a:lnTo>
                    <a:pt x="324" y="2532"/>
                  </a:lnTo>
                  <a:lnTo>
                    <a:pt x="348" y="2508"/>
                  </a:lnTo>
                  <a:lnTo>
                    <a:pt x="342" y="2532"/>
                  </a:lnTo>
                  <a:lnTo>
                    <a:pt x="342" y="2538"/>
                  </a:lnTo>
                  <a:lnTo>
                    <a:pt x="348" y="2544"/>
                  </a:lnTo>
                  <a:lnTo>
                    <a:pt x="366" y="2580"/>
                  </a:lnTo>
                  <a:lnTo>
                    <a:pt x="366" y="2586"/>
                  </a:lnTo>
                  <a:lnTo>
                    <a:pt x="372" y="2586"/>
                  </a:lnTo>
                  <a:close/>
                  <a:moveTo>
                    <a:pt x="246" y="2082"/>
                  </a:moveTo>
                  <a:lnTo>
                    <a:pt x="246" y="2034"/>
                  </a:lnTo>
                  <a:lnTo>
                    <a:pt x="216" y="2004"/>
                  </a:lnTo>
                  <a:lnTo>
                    <a:pt x="234" y="1992"/>
                  </a:lnTo>
                  <a:lnTo>
                    <a:pt x="210" y="1968"/>
                  </a:lnTo>
                  <a:lnTo>
                    <a:pt x="174" y="1956"/>
                  </a:lnTo>
                  <a:lnTo>
                    <a:pt x="174" y="1986"/>
                  </a:lnTo>
                  <a:lnTo>
                    <a:pt x="180" y="1998"/>
                  </a:lnTo>
                  <a:lnTo>
                    <a:pt x="180" y="2004"/>
                  </a:lnTo>
                  <a:lnTo>
                    <a:pt x="192" y="2016"/>
                  </a:lnTo>
                  <a:lnTo>
                    <a:pt x="198" y="2028"/>
                  </a:lnTo>
                  <a:lnTo>
                    <a:pt x="204" y="2034"/>
                  </a:lnTo>
                  <a:lnTo>
                    <a:pt x="204" y="2046"/>
                  </a:lnTo>
                  <a:lnTo>
                    <a:pt x="198" y="2064"/>
                  </a:lnTo>
                  <a:lnTo>
                    <a:pt x="246" y="2082"/>
                  </a:lnTo>
                  <a:close/>
                  <a:moveTo>
                    <a:pt x="246" y="2178"/>
                  </a:moveTo>
                  <a:lnTo>
                    <a:pt x="258" y="2190"/>
                  </a:lnTo>
                  <a:lnTo>
                    <a:pt x="282" y="2190"/>
                  </a:lnTo>
                  <a:lnTo>
                    <a:pt x="294" y="2172"/>
                  </a:lnTo>
                  <a:lnTo>
                    <a:pt x="264" y="2178"/>
                  </a:lnTo>
                  <a:lnTo>
                    <a:pt x="246" y="2178"/>
                  </a:lnTo>
                  <a:close/>
                  <a:moveTo>
                    <a:pt x="282" y="2220"/>
                  </a:moveTo>
                  <a:lnTo>
                    <a:pt x="282" y="2238"/>
                  </a:lnTo>
                  <a:lnTo>
                    <a:pt x="306" y="2256"/>
                  </a:lnTo>
                  <a:lnTo>
                    <a:pt x="306" y="2232"/>
                  </a:lnTo>
                  <a:lnTo>
                    <a:pt x="294" y="2208"/>
                  </a:lnTo>
                  <a:lnTo>
                    <a:pt x="258" y="2208"/>
                  </a:lnTo>
                  <a:lnTo>
                    <a:pt x="282" y="2220"/>
                  </a:lnTo>
                  <a:close/>
                  <a:moveTo>
                    <a:pt x="318" y="2190"/>
                  </a:moveTo>
                  <a:lnTo>
                    <a:pt x="324" y="2184"/>
                  </a:lnTo>
                  <a:lnTo>
                    <a:pt x="336" y="2178"/>
                  </a:lnTo>
                  <a:lnTo>
                    <a:pt x="348" y="2166"/>
                  </a:lnTo>
                  <a:lnTo>
                    <a:pt x="336" y="2154"/>
                  </a:lnTo>
                  <a:lnTo>
                    <a:pt x="324" y="2154"/>
                  </a:lnTo>
                  <a:lnTo>
                    <a:pt x="312" y="2160"/>
                  </a:lnTo>
                  <a:lnTo>
                    <a:pt x="306" y="2166"/>
                  </a:lnTo>
                  <a:lnTo>
                    <a:pt x="306" y="2184"/>
                  </a:lnTo>
                  <a:lnTo>
                    <a:pt x="312" y="2190"/>
                  </a:lnTo>
                  <a:lnTo>
                    <a:pt x="318" y="2190"/>
                  </a:lnTo>
                  <a:close/>
                  <a:moveTo>
                    <a:pt x="252" y="2112"/>
                  </a:moveTo>
                  <a:lnTo>
                    <a:pt x="240" y="2118"/>
                  </a:lnTo>
                  <a:lnTo>
                    <a:pt x="240" y="2136"/>
                  </a:lnTo>
                  <a:lnTo>
                    <a:pt x="252" y="2136"/>
                  </a:lnTo>
                  <a:lnTo>
                    <a:pt x="264" y="2124"/>
                  </a:lnTo>
                  <a:lnTo>
                    <a:pt x="264" y="2106"/>
                  </a:lnTo>
                  <a:lnTo>
                    <a:pt x="258" y="2106"/>
                  </a:lnTo>
                  <a:lnTo>
                    <a:pt x="252" y="2112"/>
                  </a:lnTo>
                  <a:close/>
                  <a:moveTo>
                    <a:pt x="234" y="2154"/>
                  </a:moveTo>
                  <a:lnTo>
                    <a:pt x="216" y="2154"/>
                  </a:lnTo>
                  <a:lnTo>
                    <a:pt x="228" y="2178"/>
                  </a:lnTo>
                  <a:lnTo>
                    <a:pt x="234" y="2154"/>
                  </a:lnTo>
                  <a:close/>
                  <a:moveTo>
                    <a:pt x="714" y="2874"/>
                  </a:moveTo>
                  <a:lnTo>
                    <a:pt x="726" y="2874"/>
                  </a:lnTo>
                  <a:lnTo>
                    <a:pt x="726" y="2886"/>
                  </a:lnTo>
                  <a:lnTo>
                    <a:pt x="768" y="2886"/>
                  </a:lnTo>
                  <a:lnTo>
                    <a:pt x="774" y="2880"/>
                  </a:lnTo>
                  <a:lnTo>
                    <a:pt x="774" y="2874"/>
                  </a:lnTo>
                  <a:lnTo>
                    <a:pt x="744" y="2844"/>
                  </a:lnTo>
                  <a:lnTo>
                    <a:pt x="744" y="2808"/>
                  </a:lnTo>
                  <a:lnTo>
                    <a:pt x="786" y="2802"/>
                  </a:lnTo>
                  <a:lnTo>
                    <a:pt x="780" y="2790"/>
                  </a:lnTo>
                  <a:lnTo>
                    <a:pt x="804" y="2790"/>
                  </a:lnTo>
                  <a:lnTo>
                    <a:pt x="816" y="2772"/>
                  </a:lnTo>
                  <a:lnTo>
                    <a:pt x="792" y="2754"/>
                  </a:lnTo>
                  <a:lnTo>
                    <a:pt x="696" y="2754"/>
                  </a:lnTo>
                  <a:lnTo>
                    <a:pt x="684" y="2760"/>
                  </a:lnTo>
                  <a:lnTo>
                    <a:pt x="672" y="2760"/>
                  </a:lnTo>
                  <a:lnTo>
                    <a:pt x="654" y="2742"/>
                  </a:lnTo>
                  <a:lnTo>
                    <a:pt x="618" y="2724"/>
                  </a:lnTo>
                  <a:lnTo>
                    <a:pt x="606" y="2706"/>
                  </a:lnTo>
                  <a:lnTo>
                    <a:pt x="588" y="2682"/>
                  </a:lnTo>
                  <a:lnTo>
                    <a:pt x="588" y="2658"/>
                  </a:lnTo>
                  <a:lnTo>
                    <a:pt x="576" y="2646"/>
                  </a:lnTo>
                  <a:lnTo>
                    <a:pt x="564" y="2640"/>
                  </a:lnTo>
                  <a:lnTo>
                    <a:pt x="546" y="2640"/>
                  </a:lnTo>
                  <a:lnTo>
                    <a:pt x="534" y="2652"/>
                  </a:lnTo>
                  <a:lnTo>
                    <a:pt x="528" y="2652"/>
                  </a:lnTo>
                  <a:lnTo>
                    <a:pt x="516" y="2646"/>
                  </a:lnTo>
                  <a:lnTo>
                    <a:pt x="510" y="2640"/>
                  </a:lnTo>
                  <a:lnTo>
                    <a:pt x="510" y="2628"/>
                  </a:lnTo>
                  <a:lnTo>
                    <a:pt x="504" y="2622"/>
                  </a:lnTo>
                  <a:lnTo>
                    <a:pt x="504" y="2616"/>
                  </a:lnTo>
                  <a:lnTo>
                    <a:pt x="474" y="2610"/>
                  </a:lnTo>
                  <a:lnTo>
                    <a:pt x="474" y="2574"/>
                  </a:lnTo>
                  <a:lnTo>
                    <a:pt x="468" y="2568"/>
                  </a:lnTo>
                  <a:lnTo>
                    <a:pt x="462" y="2556"/>
                  </a:lnTo>
                  <a:lnTo>
                    <a:pt x="462" y="2544"/>
                  </a:lnTo>
                  <a:lnTo>
                    <a:pt x="474" y="2538"/>
                  </a:lnTo>
                  <a:lnTo>
                    <a:pt x="474" y="2514"/>
                  </a:lnTo>
                  <a:lnTo>
                    <a:pt x="480" y="2514"/>
                  </a:lnTo>
                  <a:lnTo>
                    <a:pt x="486" y="2508"/>
                  </a:lnTo>
                  <a:lnTo>
                    <a:pt x="492" y="2508"/>
                  </a:lnTo>
                  <a:lnTo>
                    <a:pt x="498" y="2502"/>
                  </a:lnTo>
                  <a:lnTo>
                    <a:pt x="498" y="2496"/>
                  </a:lnTo>
                  <a:lnTo>
                    <a:pt x="474" y="2472"/>
                  </a:lnTo>
                  <a:lnTo>
                    <a:pt x="480" y="2466"/>
                  </a:lnTo>
                  <a:lnTo>
                    <a:pt x="492" y="2460"/>
                  </a:lnTo>
                  <a:lnTo>
                    <a:pt x="498" y="2460"/>
                  </a:lnTo>
                  <a:lnTo>
                    <a:pt x="498" y="2454"/>
                  </a:lnTo>
                  <a:lnTo>
                    <a:pt x="474" y="2430"/>
                  </a:lnTo>
                  <a:lnTo>
                    <a:pt x="468" y="2430"/>
                  </a:lnTo>
                  <a:lnTo>
                    <a:pt x="474" y="2388"/>
                  </a:lnTo>
                  <a:lnTo>
                    <a:pt x="486" y="2382"/>
                  </a:lnTo>
                  <a:lnTo>
                    <a:pt x="474" y="2358"/>
                  </a:lnTo>
                  <a:lnTo>
                    <a:pt x="480" y="2322"/>
                  </a:lnTo>
                  <a:lnTo>
                    <a:pt x="456" y="2298"/>
                  </a:lnTo>
                  <a:lnTo>
                    <a:pt x="462" y="2274"/>
                  </a:lnTo>
                  <a:lnTo>
                    <a:pt x="438" y="2256"/>
                  </a:lnTo>
                  <a:lnTo>
                    <a:pt x="450" y="2244"/>
                  </a:lnTo>
                  <a:lnTo>
                    <a:pt x="456" y="2232"/>
                  </a:lnTo>
                  <a:lnTo>
                    <a:pt x="462" y="2226"/>
                  </a:lnTo>
                  <a:lnTo>
                    <a:pt x="438" y="2202"/>
                  </a:lnTo>
                  <a:lnTo>
                    <a:pt x="426" y="2202"/>
                  </a:lnTo>
                  <a:lnTo>
                    <a:pt x="420" y="2196"/>
                  </a:lnTo>
                  <a:lnTo>
                    <a:pt x="408" y="2190"/>
                  </a:lnTo>
                  <a:lnTo>
                    <a:pt x="402" y="2190"/>
                  </a:lnTo>
                  <a:lnTo>
                    <a:pt x="396" y="2184"/>
                  </a:lnTo>
                  <a:lnTo>
                    <a:pt x="414" y="2184"/>
                  </a:lnTo>
                  <a:lnTo>
                    <a:pt x="426" y="2178"/>
                  </a:lnTo>
                  <a:lnTo>
                    <a:pt x="438" y="2178"/>
                  </a:lnTo>
                  <a:lnTo>
                    <a:pt x="444" y="2172"/>
                  </a:lnTo>
                  <a:lnTo>
                    <a:pt x="444" y="2166"/>
                  </a:lnTo>
                  <a:lnTo>
                    <a:pt x="432" y="2160"/>
                  </a:lnTo>
                  <a:lnTo>
                    <a:pt x="402" y="2160"/>
                  </a:lnTo>
                  <a:lnTo>
                    <a:pt x="390" y="2148"/>
                  </a:lnTo>
                  <a:lnTo>
                    <a:pt x="390" y="2118"/>
                  </a:lnTo>
                  <a:lnTo>
                    <a:pt x="384" y="2106"/>
                  </a:lnTo>
                  <a:lnTo>
                    <a:pt x="384" y="2100"/>
                  </a:lnTo>
                  <a:lnTo>
                    <a:pt x="378" y="2094"/>
                  </a:lnTo>
                  <a:lnTo>
                    <a:pt x="366" y="2088"/>
                  </a:lnTo>
                  <a:lnTo>
                    <a:pt x="360" y="2088"/>
                  </a:lnTo>
                  <a:lnTo>
                    <a:pt x="366" y="2058"/>
                  </a:lnTo>
                  <a:lnTo>
                    <a:pt x="342" y="2046"/>
                  </a:lnTo>
                  <a:lnTo>
                    <a:pt x="336" y="2040"/>
                  </a:lnTo>
                  <a:lnTo>
                    <a:pt x="336" y="2028"/>
                  </a:lnTo>
                  <a:lnTo>
                    <a:pt x="330" y="2016"/>
                  </a:lnTo>
                  <a:lnTo>
                    <a:pt x="330" y="1998"/>
                  </a:lnTo>
                  <a:lnTo>
                    <a:pt x="324" y="1986"/>
                  </a:lnTo>
                  <a:lnTo>
                    <a:pt x="324" y="1974"/>
                  </a:lnTo>
                  <a:lnTo>
                    <a:pt x="330" y="1968"/>
                  </a:lnTo>
                  <a:lnTo>
                    <a:pt x="342" y="1962"/>
                  </a:lnTo>
                  <a:lnTo>
                    <a:pt x="348" y="1962"/>
                  </a:lnTo>
                  <a:lnTo>
                    <a:pt x="336" y="1950"/>
                  </a:lnTo>
                  <a:lnTo>
                    <a:pt x="324" y="1944"/>
                  </a:lnTo>
                  <a:lnTo>
                    <a:pt x="306" y="1926"/>
                  </a:lnTo>
                  <a:lnTo>
                    <a:pt x="300" y="1914"/>
                  </a:lnTo>
                  <a:lnTo>
                    <a:pt x="300" y="1890"/>
                  </a:lnTo>
                  <a:lnTo>
                    <a:pt x="294" y="1878"/>
                  </a:lnTo>
                  <a:lnTo>
                    <a:pt x="288" y="1872"/>
                  </a:lnTo>
                  <a:lnTo>
                    <a:pt x="288" y="1842"/>
                  </a:lnTo>
                  <a:lnTo>
                    <a:pt x="294" y="1836"/>
                  </a:lnTo>
                  <a:lnTo>
                    <a:pt x="294" y="1824"/>
                  </a:lnTo>
                  <a:lnTo>
                    <a:pt x="276" y="1812"/>
                  </a:lnTo>
                  <a:lnTo>
                    <a:pt x="276" y="1806"/>
                  </a:lnTo>
                  <a:lnTo>
                    <a:pt x="282" y="1794"/>
                  </a:lnTo>
                  <a:lnTo>
                    <a:pt x="282" y="1788"/>
                  </a:lnTo>
                  <a:lnTo>
                    <a:pt x="264" y="1770"/>
                  </a:lnTo>
                  <a:lnTo>
                    <a:pt x="282" y="1758"/>
                  </a:lnTo>
                  <a:lnTo>
                    <a:pt x="270" y="1716"/>
                  </a:lnTo>
                  <a:lnTo>
                    <a:pt x="276" y="1716"/>
                  </a:lnTo>
                  <a:lnTo>
                    <a:pt x="282" y="1710"/>
                  </a:lnTo>
                  <a:lnTo>
                    <a:pt x="294" y="1704"/>
                  </a:lnTo>
                  <a:lnTo>
                    <a:pt x="300" y="1692"/>
                  </a:lnTo>
                  <a:lnTo>
                    <a:pt x="300" y="1686"/>
                  </a:lnTo>
                  <a:lnTo>
                    <a:pt x="282" y="1668"/>
                  </a:lnTo>
                  <a:lnTo>
                    <a:pt x="276" y="1668"/>
                  </a:lnTo>
                  <a:lnTo>
                    <a:pt x="276" y="1650"/>
                  </a:lnTo>
                  <a:lnTo>
                    <a:pt x="246" y="1626"/>
                  </a:lnTo>
                  <a:lnTo>
                    <a:pt x="246" y="1578"/>
                  </a:lnTo>
                  <a:lnTo>
                    <a:pt x="240" y="1566"/>
                  </a:lnTo>
                  <a:lnTo>
                    <a:pt x="234" y="1548"/>
                  </a:lnTo>
                  <a:lnTo>
                    <a:pt x="234" y="1536"/>
                  </a:lnTo>
                  <a:lnTo>
                    <a:pt x="228" y="1530"/>
                  </a:lnTo>
                  <a:lnTo>
                    <a:pt x="228" y="1524"/>
                  </a:lnTo>
                  <a:lnTo>
                    <a:pt x="252" y="1518"/>
                  </a:lnTo>
                  <a:lnTo>
                    <a:pt x="258" y="1500"/>
                  </a:lnTo>
                  <a:lnTo>
                    <a:pt x="258" y="1494"/>
                  </a:lnTo>
                  <a:lnTo>
                    <a:pt x="264" y="1482"/>
                  </a:lnTo>
                  <a:lnTo>
                    <a:pt x="264" y="1470"/>
                  </a:lnTo>
                  <a:lnTo>
                    <a:pt x="258" y="1464"/>
                  </a:lnTo>
                  <a:lnTo>
                    <a:pt x="252" y="1452"/>
                  </a:lnTo>
                  <a:lnTo>
                    <a:pt x="246" y="1446"/>
                  </a:lnTo>
                  <a:lnTo>
                    <a:pt x="240" y="1434"/>
                  </a:lnTo>
                  <a:lnTo>
                    <a:pt x="234" y="1428"/>
                  </a:lnTo>
                  <a:lnTo>
                    <a:pt x="246" y="1428"/>
                  </a:lnTo>
                  <a:lnTo>
                    <a:pt x="246" y="1398"/>
                  </a:lnTo>
                  <a:lnTo>
                    <a:pt x="252" y="1380"/>
                  </a:lnTo>
                  <a:lnTo>
                    <a:pt x="252" y="1356"/>
                  </a:lnTo>
                  <a:lnTo>
                    <a:pt x="270" y="1338"/>
                  </a:lnTo>
                  <a:lnTo>
                    <a:pt x="270" y="1332"/>
                  </a:lnTo>
                  <a:lnTo>
                    <a:pt x="264" y="1320"/>
                  </a:lnTo>
                  <a:lnTo>
                    <a:pt x="258" y="1314"/>
                  </a:lnTo>
                  <a:lnTo>
                    <a:pt x="252" y="1302"/>
                  </a:lnTo>
                  <a:lnTo>
                    <a:pt x="246" y="1260"/>
                  </a:lnTo>
                  <a:lnTo>
                    <a:pt x="222" y="1260"/>
                  </a:lnTo>
                  <a:lnTo>
                    <a:pt x="210" y="1248"/>
                  </a:lnTo>
                  <a:lnTo>
                    <a:pt x="210" y="1236"/>
                  </a:lnTo>
                  <a:lnTo>
                    <a:pt x="216" y="1230"/>
                  </a:lnTo>
                  <a:lnTo>
                    <a:pt x="210" y="1218"/>
                  </a:lnTo>
                  <a:lnTo>
                    <a:pt x="198" y="1188"/>
                  </a:lnTo>
                  <a:lnTo>
                    <a:pt x="180" y="1170"/>
                  </a:lnTo>
                  <a:lnTo>
                    <a:pt x="180" y="1164"/>
                  </a:lnTo>
                  <a:lnTo>
                    <a:pt x="186" y="1158"/>
                  </a:lnTo>
                  <a:lnTo>
                    <a:pt x="186" y="1146"/>
                  </a:lnTo>
                  <a:lnTo>
                    <a:pt x="168" y="1128"/>
                  </a:lnTo>
                  <a:lnTo>
                    <a:pt x="156" y="1122"/>
                  </a:lnTo>
                  <a:lnTo>
                    <a:pt x="156" y="1116"/>
                  </a:lnTo>
                  <a:lnTo>
                    <a:pt x="150" y="1110"/>
                  </a:lnTo>
                  <a:lnTo>
                    <a:pt x="150" y="1086"/>
                  </a:lnTo>
                  <a:lnTo>
                    <a:pt x="156" y="1086"/>
                  </a:lnTo>
                  <a:lnTo>
                    <a:pt x="168" y="1080"/>
                  </a:lnTo>
                  <a:lnTo>
                    <a:pt x="162" y="1026"/>
                  </a:lnTo>
                  <a:lnTo>
                    <a:pt x="186" y="1026"/>
                  </a:lnTo>
                  <a:lnTo>
                    <a:pt x="186" y="1020"/>
                  </a:lnTo>
                  <a:lnTo>
                    <a:pt x="180" y="1008"/>
                  </a:lnTo>
                  <a:lnTo>
                    <a:pt x="168" y="972"/>
                  </a:lnTo>
                  <a:lnTo>
                    <a:pt x="156" y="948"/>
                  </a:lnTo>
                  <a:lnTo>
                    <a:pt x="156" y="936"/>
                  </a:lnTo>
                  <a:lnTo>
                    <a:pt x="168" y="924"/>
                  </a:lnTo>
                  <a:lnTo>
                    <a:pt x="168" y="858"/>
                  </a:lnTo>
                  <a:lnTo>
                    <a:pt x="174" y="852"/>
                  </a:lnTo>
                  <a:lnTo>
                    <a:pt x="180" y="840"/>
                  </a:lnTo>
                  <a:lnTo>
                    <a:pt x="192" y="828"/>
                  </a:lnTo>
                  <a:lnTo>
                    <a:pt x="192" y="816"/>
                  </a:lnTo>
                  <a:lnTo>
                    <a:pt x="198" y="804"/>
                  </a:lnTo>
                  <a:lnTo>
                    <a:pt x="198" y="792"/>
                  </a:lnTo>
                  <a:lnTo>
                    <a:pt x="204" y="774"/>
                  </a:lnTo>
                  <a:lnTo>
                    <a:pt x="204" y="762"/>
                  </a:lnTo>
                  <a:lnTo>
                    <a:pt x="222" y="762"/>
                  </a:lnTo>
                  <a:lnTo>
                    <a:pt x="228" y="756"/>
                  </a:lnTo>
                  <a:lnTo>
                    <a:pt x="240" y="750"/>
                  </a:lnTo>
                  <a:lnTo>
                    <a:pt x="240" y="738"/>
                  </a:lnTo>
                  <a:lnTo>
                    <a:pt x="234" y="726"/>
                  </a:lnTo>
                  <a:lnTo>
                    <a:pt x="210" y="714"/>
                  </a:lnTo>
                  <a:lnTo>
                    <a:pt x="204" y="708"/>
                  </a:lnTo>
                  <a:lnTo>
                    <a:pt x="198" y="708"/>
                  </a:lnTo>
                  <a:lnTo>
                    <a:pt x="204" y="708"/>
                  </a:lnTo>
                  <a:lnTo>
                    <a:pt x="216" y="696"/>
                  </a:lnTo>
                  <a:lnTo>
                    <a:pt x="222" y="684"/>
                  </a:lnTo>
                  <a:lnTo>
                    <a:pt x="228" y="678"/>
                  </a:lnTo>
                  <a:lnTo>
                    <a:pt x="222" y="666"/>
                  </a:lnTo>
                  <a:lnTo>
                    <a:pt x="210" y="654"/>
                  </a:lnTo>
                  <a:lnTo>
                    <a:pt x="198" y="648"/>
                  </a:lnTo>
                  <a:lnTo>
                    <a:pt x="192" y="642"/>
                  </a:lnTo>
                  <a:lnTo>
                    <a:pt x="192" y="624"/>
                  </a:lnTo>
                  <a:lnTo>
                    <a:pt x="216" y="600"/>
                  </a:lnTo>
                  <a:lnTo>
                    <a:pt x="216" y="594"/>
                  </a:lnTo>
                  <a:lnTo>
                    <a:pt x="204" y="594"/>
                  </a:lnTo>
                  <a:lnTo>
                    <a:pt x="192" y="588"/>
                  </a:lnTo>
                  <a:lnTo>
                    <a:pt x="186" y="582"/>
                  </a:lnTo>
                  <a:lnTo>
                    <a:pt x="186" y="576"/>
                  </a:lnTo>
                  <a:lnTo>
                    <a:pt x="192" y="570"/>
                  </a:lnTo>
                  <a:lnTo>
                    <a:pt x="198" y="558"/>
                  </a:lnTo>
                  <a:lnTo>
                    <a:pt x="210" y="552"/>
                  </a:lnTo>
                  <a:lnTo>
                    <a:pt x="222" y="540"/>
                  </a:lnTo>
                  <a:lnTo>
                    <a:pt x="240" y="534"/>
                  </a:lnTo>
                  <a:lnTo>
                    <a:pt x="252" y="528"/>
                  </a:lnTo>
                  <a:lnTo>
                    <a:pt x="258" y="522"/>
                  </a:lnTo>
                  <a:lnTo>
                    <a:pt x="264" y="522"/>
                  </a:lnTo>
                  <a:lnTo>
                    <a:pt x="276" y="438"/>
                  </a:lnTo>
                  <a:lnTo>
                    <a:pt x="264" y="420"/>
                  </a:lnTo>
                  <a:lnTo>
                    <a:pt x="222" y="420"/>
                  </a:lnTo>
                  <a:lnTo>
                    <a:pt x="216" y="408"/>
                  </a:lnTo>
                  <a:lnTo>
                    <a:pt x="216" y="384"/>
                  </a:lnTo>
                  <a:lnTo>
                    <a:pt x="192" y="360"/>
                  </a:lnTo>
                  <a:lnTo>
                    <a:pt x="192" y="294"/>
                  </a:lnTo>
                  <a:lnTo>
                    <a:pt x="186" y="288"/>
                  </a:lnTo>
                  <a:lnTo>
                    <a:pt x="174" y="282"/>
                  </a:lnTo>
                  <a:lnTo>
                    <a:pt x="168" y="276"/>
                  </a:lnTo>
                  <a:lnTo>
                    <a:pt x="156" y="270"/>
                  </a:lnTo>
                  <a:lnTo>
                    <a:pt x="150" y="264"/>
                  </a:lnTo>
                  <a:lnTo>
                    <a:pt x="144" y="264"/>
                  </a:lnTo>
                  <a:lnTo>
                    <a:pt x="144" y="240"/>
                  </a:lnTo>
                  <a:lnTo>
                    <a:pt x="138" y="234"/>
                  </a:lnTo>
                  <a:lnTo>
                    <a:pt x="132" y="222"/>
                  </a:lnTo>
                  <a:lnTo>
                    <a:pt x="132" y="210"/>
                  </a:lnTo>
                  <a:lnTo>
                    <a:pt x="138" y="204"/>
                  </a:lnTo>
                  <a:lnTo>
                    <a:pt x="144" y="192"/>
                  </a:lnTo>
                  <a:lnTo>
                    <a:pt x="150" y="186"/>
                  </a:lnTo>
                  <a:lnTo>
                    <a:pt x="132" y="168"/>
                  </a:lnTo>
                  <a:lnTo>
                    <a:pt x="144" y="156"/>
                  </a:lnTo>
                  <a:lnTo>
                    <a:pt x="150" y="144"/>
                  </a:lnTo>
                  <a:lnTo>
                    <a:pt x="150" y="138"/>
                  </a:lnTo>
                  <a:lnTo>
                    <a:pt x="144" y="126"/>
                  </a:lnTo>
                  <a:lnTo>
                    <a:pt x="120" y="114"/>
                  </a:lnTo>
                  <a:lnTo>
                    <a:pt x="114" y="114"/>
                  </a:lnTo>
                  <a:lnTo>
                    <a:pt x="102" y="108"/>
                  </a:lnTo>
                  <a:lnTo>
                    <a:pt x="90" y="30"/>
                  </a:lnTo>
                  <a:lnTo>
                    <a:pt x="66" y="30"/>
                  </a:lnTo>
                  <a:lnTo>
                    <a:pt x="48" y="0"/>
                  </a:lnTo>
                  <a:lnTo>
                    <a:pt x="36" y="6"/>
                  </a:lnTo>
                  <a:lnTo>
                    <a:pt x="42" y="18"/>
                  </a:lnTo>
                  <a:lnTo>
                    <a:pt x="42" y="36"/>
                  </a:lnTo>
                  <a:lnTo>
                    <a:pt x="36" y="42"/>
                  </a:lnTo>
                  <a:lnTo>
                    <a:pt x="0" y="66"/>
                  </a:lnTo>
                  <a:lnTo>
                    <a:pt x="0" y="108"/>
                  </a:lnTo>
                  <a:lnTo>
                    <a:pt x="24" y="156"/>
                  </a:lnTo>
                  <a:lnTo>
                    <a:pt x="30" y="174"/>
                  </a:lnTo>
                  <a:lnTo>
                    <a:pt x="36" y="228"/>
                  </a:lnTo>
                  <a:lnTo>
                    <a:pt x="36" y="282"/>
                  </a:lnTo>
                  <a:lnTo>
                    <a:pt x="48" y="318"/>
                  </a:lnTo>
                  <a:lnTo>
                    <a:pt x="48" y="360"/>
                  </a:lnTo>
                  <a:lnTo>
                    <a:pt x="54" y="384"/>
                  </a:lnTo>
                  <a:lnTo>
                    <a:pt x="54" y="432"/>
                  </a:lnTo>
                  <a:lnTo>
                    <a:pt x="30" y="444"/>
                  </a:lnTo>
                  <a:lnTo>
                    <a:pt x="36" y="474"/>
                  </a:lnTo>
                  <a:lnTo>
                    <a:pt x="54" y="486"/>
                  </a:lnTo>
                  <a:lnTo>
                    <a:pt x="48" y="582"/>
                  </a:lnTo>
                  <a:lnTo>
                    <a:pt x="72" y="624"/>
                  </a:lnTo>
                  <a:lnTo>
                    <a:pt x="54" y="642"/>
                  </a:lnTo>
                  <a:lnTo>
                    <a:pt x="60" y="702"/>
                  </a:lnTo>
                  <a:lnTo>
                    <a:pt x="66" y="708"/>
                  </a:lnTo>
                  <a:lnTo>
                    <a:pt x="78" y="732"/>
                  </a:lnTo>
                  <a:lnTo>
                    <a:pt x="78" y="744"/>
                  </a:lnTo>
                  <a:lnTo>
                    <a:pt x="72" y="756"/>
                  </a:lnTo>
                  <a:lnTo>
                    <a:pt x="66" y="762"/>
                  </a:lnTo>
                  <a:lnTo>
                    <a:pt x="60" y="762"/>
                  </a:lnTo>
                  <a:lnTo>
                    <a:pt x="60" y="792"/>
                  </a:lnTo>
                  <a:lnTo>
                    <a:pt x="72" y="810"/>
                  </a:lnTo>
                  <a:lnTo>
                    <a:pt x="60" y="822"/>
                  </a:lnTo>
                  <a:lnTo>
                    <a:pt x="48" y="846"/>
                  </a:lnTo>
                  <a:lnTo>
                    <a:pt x="48" y="852"/>
                  </a:lnTo>
                  <a:lnTo>
                    <a:pt x="60" y="852"/>
                  </a:lnTo>
                  <a:lnTo>
                    <a:pt x="60" y="864"/>
                  </a:lnTo>
                  <a:lnTo>
                    <a:pt x="66" y="870"/>
                  </a:lnTo>
                  <a:lnTo>
                    <a:pt x="66" y="888"/>
                  </a:lnTo>
                  <a:lnTo>
                    <a:pt x="54" y="900"/>
                  </a:lnTo>
                  <a:lnTo>
                    <a:pt x="54" y="906"/>
                  </a:lnTo>
                  <a:lnTo>
                    <a:pt x="48" y="912"/>
                  </a:lnTo>
                  <a:lnTo>
                    <a:pt x="48" y="936"/>
                  </a:lnTo>
                  <a:lnTo>
                    <a:pt x="54" y="948"/>
                  </a:lnTo>
                  <a:lnTo>
                    <a:pt x="60" y="954"/>
                  </a:lnTo>
                  <a:lnTo>
                    <a:pt x="66" y="954"/>
                  </a:lnTo>
                  <a:lnTo>
                    <a:pt x="78" y="966"/>
                  </a:lnTo>
                  <a:lnTo>
                    <a:pt x="78" y="1020"/>
                  </a:lnTo>
                  <a:lnTo>
                    <a:pt x="60" y="1020"/>
                  </a:lnTo>
                  <a:lnTo>
                    <a:pt x="60" y="1044"/>
                  </a:lnTo>
                  <a:lnTo>
                    <a:pt x="66" y="1056"/>
                  </a:lnTo>
                  <a:lnTo>
                    <a:pt x="90" y="1128"/>
                  </a:lnTo>
                  <a:lnTo>
                    <a:pt x="96" y="1140"/>
                  </a:lnTo>
                  <a:lnTo>
                    <a:pt x="102" y="1146"/>
                  </a:lnTo>
                  <a:lnTo>
                    <a:pt x="102" y="1164"/>
                  </a:lnTo>
                  <a:lnTo>
                    <a:pt x="108" y="1170"/>
                  </a:lnTo>
                  <a:lnTo>
                    <a:pt x="114" y="1182"/>
                  </a:lnTo>
                  <a:lnTo>
                    <a:pt x="120" y="1188"/>
                  </a:lnTo>
                  <a:lnTo>
                    <a:pt x="120" y="1236"/>
                  </a:lnTo>
                  <a:lnTo>
                    <a:pt x="114" y="1266"/>
                  </a:lnTo>
                  <a:lnTo>
                    <a:pt x="138" y="1290"/>
                  </a:lnTo>
                  <a:lnTo>
                    <a:pt x="138" y="1296"/>
                  </a:lnTo>
                  <a:lnTo>
                    <a:pt x="132" y="1302"/>
                  </a:lnTo>
                  <a:lnTo>
                    <a:pt x="126" y="1314"/>
                  </a:lnTo>
                  <a:lnTo>
                    <a:pt x="126" y="1326"/>
                  </a:lnTo>
                  <a:lnTo>
                    <a:pt x="120" y="1338"/>
                  </a:lnTo>
                  <a:lnTo>
                    <a:pt x="120" y="1416"/>
                  </a:lnTo>
                  <a:lnTo>
                    <a:pt x="102" y="1452"/>
                  </a:lnTo>
                  <a:lnTo>
                    <a:pt x="114" y="1464"/>
                  </a:lnTo>
                  <a:lnTo>
                    <a:pt x="114" y="1470"/>
                  </a:lnTo>
                  <a:lnTo>
                    <a:pt x="108" y="1476"/>
                  </a:lnTo>
                  <a:lnTo>
                    <a:pt x="108" y="1536"/>
                  </a:lnTo>
                  <a:lnTo>
                    <a:pt x="102" y="1554"/>
                  </a:lnTo>
                  <a:lnTo>
                    <a:pt x="102" y="1578"/>
                  </a:lnTo>
                  <a:lnTo>
                    <a:pt x="84" y="1584"/>
                  </a:lnTo>
                  <a:lnTo>
                    <a:pt x="84" y="1608"/>
                  </a:lnTo>
                  <a:lnTo>
                    <a:pt x="108" y="1650"/>
                  </a:lnTo>
                  <a:lnTo>
                    <a:pt x="108" y="1692"/>
                  </a:lnTo>
                  <a:lnTo>
                    <a:pt x="114" y="1704"/>
                  </a:lnTo>
                  <a:lnTo>
                    <a:pt x="144" y="1734"/>
                  </a:lnTo>
                  <a:lnTo>
                    <a:pt x="156" y="1758"/>
                  </a:lnTo>
                  <a:lnTo>
                    <a:pt x="156" y="1800"/>
                  </a:lnTo>
                  <a:lnTo>
                    <a:pt x="150" y="1812"/>
                  </a:lnTo>
                  <a:lnTo>
                    <a:pt x="150" y="1824"/>
                  </a:lnTo>
                  <a:lnTo>
                    <a:pt x="162" y="1836"/>
                  </a:lnTo>
                  <a:lnTo>
                    <a:pt x="162" y="1896"/>
                  </a:lnTo>
                  <a:lnTo>
                    <a:pt x="168" y="1908"/>
                  </a:lnTo>
                  <a:lnTo>
                    <a:pt x="174" y="1914"/>
                  </a:lnTo>
                  <a:lnTo>
                    <a:pt x="186" y="1920"/>
                  </a:lnTo>
                  <a:lnTo>
                    <a:pt x="192" y="1926"/>
                  </a:lnTo>
                  <a:lnTo>
                    <a:pt x="198" y="1926"/>
                  </a:lnTo>
                  <a:lnTo>
                    <a:pt x="192" y="1944"/>
                  </a:lnTo>
                  <a:lnTo>
                    <a:pt x="234" y="1944"/>
                  </a:lnTo>
                  <a:lnTo>
                    <a:pt x="234" y="1914"/>
                  </a:lnTo>
                  <a:lnTo>
                    <a:pt x="246" y="1926"/>
                  </a:lnTo>
                  <a:lnTo>
                    <a:pt x="258" y="1932"/>
                  </a:lnTo>
                  <a:lnTo>
                    <a:pt x="270" y="1932"/>
                  </a:lnTo>
                  <a:lnTo>
                    <a:pt x="276" y="1926"/>
                  </a:lnTo>
                  <a:lnTo>
                    <a:pt x="276" y="1914"/>
                  </a:lnTo>
                  <a:lnTo>
                    <a:pt x="288" y="1932"/>
                  </a:lnTo>
                  <a:lnTo>
                    <a:pt x="282" y="1938"/>
                  </a:lnTo>
                  <a:lnTo>
                    <a:pt x="270" y="1944"/>
                  </a:lnTo>
                  <a:lnTo>
                    <a:pt x="264" y="1956"/>
                  </a:lnTo>
                  <a:lnTo>
                    <a:pt x="258" y="1962"/>
                  </a:lnTo>
                  <a:lnTo>
                    <a:pt x="258" y="1968"/>
                  </a:lnTo>
                  <a:lnTo>
                    <a:pt x="288" y="1968"/>
                  </a:lnTo>
                  <a:lnTo>
                    <a:pt x="294" y="1974"/>
                  </a:lnTo>
                  <a:lnTo>
                    <a:pt x="294" y="1992"/>
                  </a:lnTo>
                  <a:lnTo>
                    <a:pt x="270" y="1986"/>
                  </a:lnTo>
                  <a:lnTo>
                    <a:pt x="288" y="2010"/>
                  </a:lnTo>
                  <a:lnTo>
                    <a:pt x="276" y="2022"/>
                  </a:lnTo>
                  <a:lnTo>
                    <a:pt x="294" y="2046"/>
                  </a:lnTo>
                  <a:lnTo>
                    <a:pt x="276" y="2064"/>
                  </a:lnTo>
                  <a:lnTo>
                    <a:pt x="270" y="2076"/>
                  </a:lnTo>
                  <a:lnTo>
                    <a:pt x="270" y="2082"/>
                  </a:lnTo>
                  <a:lnTo>
                    <a:pt x="276" y="2088"/>
                  </a:lnTo>
                  <a:lnTo>
                    <a:pt x="282" y="2088"/>
                  </a:lnTo>
                  <a:lnTo>
                    <a:pt x="306" y="2100"/>
                  </a:lnTo>
                  <a:lnTo>
                    <a:pt x="318" y="2100"/>
                  </a:lnTo>
                  <a:lnTo>
                    <a:pt x="300" y="2118"/>
                  </a:lnTo>
                  <a:lnTo>
                    <a:pt x="300" y="2130"/>
                  </a:lnTo>
                  <a:lnTo>
                    <a:pt x="312" y="2136"/>
                  </a:lnTo>
                  <a:lnTo>
                    <a:pt x="318" y="2142"/>
                  </a:lnTo>
                  <a:lnTo>
                    <a:pt x="330" y="2148"/>
                  </a:lnTo>
                  <a:lnTo>
                    <a:pt x="354" y="2148"/>
                  </a:lnTo>
                  <a:lnTo>
                    <a:pt x="360" y="2184"/>
                  </a:lnTo>
                  <a:lnTo>
                    <a:pt x="354" y="2184"/>
                  </a:lnTo>
                  <a:lnTo>
                    <a:pt x="324" y="2214"/>
                  </a:lnTo>
                  <a:lnTo>
                    <a:pt x="324" y="2220"/>
                  </a:lnTo>
                  <a:lnTo>
                    <a:pt x="330" y="2226"/>
                  </a:lnTo>
                  <a:lnTo>
                    <a:pt x="354" y="2226"/>
                  </a:lnTo>
                  <a:lnTo>
                    <a:pt x="366" y="2232"/>
                  </a:lnTo>
                  <a:lnTo>
                    <a:pt x="378" y="2244"/>
                  </a:lnTo>
                  <a:lnTo>
                    <a:pt x="348" y="2244"/>
                  </a:lnTo>
                  <a:lnTo>
                    <a:pt x="342" y="2238"/>
                  </a:lnTo>
                  <a:lnTo>
                    <a:pt x="330" y="2238"/>
                  </a:lnTo>
                  <a:lnTo>
                    <a:pt x="324" y="2244"/>
                  </a:lnTo>
                  <a:lnTo>
                    <a:pt x="324" y="2250"/>
                  </a:lnTo>
                  <a:lnTo>
                    <a:pt x="354" y="2256"/>
                  </a:lnTo>
                  <a:lnTo>
                    <a:pt x="330" y="2268"/>
                  </a:lnTo>
                  <a:lnTo>
                    <a:pt x="336" y="2292"/>
                  </a:lnTo>
                  <a:lnTo>
                    <a:pt x="348" y="2292"/>
                  </a:lnTo>
                  <a:lnTo>
                    <a:pt x="348" y="2316"/>
                  </a:lnTo>
                  <a:lnTo>
                    <a:pt x="336" y="2328"/>
                  </a:lnTo>
                  <a:lnTo>
                    <a:pt x="336" y="2322"/>
                  </a:lnTo>
                  <a:lnTo>
                    <a:pt x="330" y="2316"/>
                  </a:lnTo>
                  <a:lnTo>
                    <a:pt x="324" y="2304"/>
                  </a:lnTo>
                  <a:lnTo>
                    <a:pt x="324" y="2298"/>
                  </a:lnTo>
                  <a:lnTo>
                    <a:pt x="288" y="2298"/>
                  </a:lnTo>
                  <a:lnTo>
                    <a:pt x="306" y="2292"/>
                  </a:lnTo>
                  <a:lnTo>
                    <a:pt x="282" y="2268"/>
                  </a:lnTo>
                  <a:lnTo>
                    <a:pt x="276" y="2268"/>
                  </a:lnTo>
                  <a:lnTo>
                    <a:pt x="276" y="2280"/>
                  </a:lnTo>
                  <a:lnTo>
                    <a:pt x="270" y="2268"/>
                  </a:lnTo>
                  <a:lnTo>
                    <a:pt x="228" y="2280"/>
                  </a:lnTo>
                  <a:lnTo>
                    <a:pt x="264" y="2286"/>
                  </a:lnTo>
                  <a:lnTo>
                    <a:pt x="258" y="2292"/>
                  </a:lnTo>
                  <a:lnTo>
                    <a:pt x="252" y="2304"/>
                  </a:lnTo>
                  <a:lnTo>
                    <a:pt x="246" y="2310"/>
                  </a:lnTo>
                  <a:lnTo>
                    <a:pt x="234" y="2316"/>
                  </a:lnTo>
                  <a:lnTo>
                    <a:pt x="228" y="2328"/>
                  </a:lnTo>
                  <a:lnTo>
                    <a:pt x="222" y="2334"/>
                  </a:lnTo>
                  <a:lnTo>
                    <a:pt x="222" y="2340"/>
                  </a:lnTo>
                  <a:lnTo>
                    <a:pt x="228" y="2346"/>
                  </a:lnTo>
                  <a:lnTo>
                    <a:pt x="240" y="2352"/>
                  </a:lnTo>
                  <a:lnTo>
                    <a:pt x="252" y="2352"/>
                  </a:lnTo>
                  <a:lnTo>
                    <a:pt x="252" y="2346"/>
                  </a:lnTo>
                  <a:lnTo>
                    <a:pt x="240" y="2334"/>
                  </a:lnTo>
                  <a:lnTo>
                    <a:pt x="264" y="2328"/>
                  </a:lnTo>
                  <a:lnTo>
                    <a:pt x="282" y="2346"/>
                  </a:lnTo>
                  <a:lnTo>
                    <a:pt x="324" y="2346"/>
                  </a:lnTo>
                  <a:lnTo>
                    <a:pt x="336" y="2352"/>
                  </a:lnTo>
                  <a:lnTo>
                    <a:pt x="342" y="2364"/>
                  </a:lnTo>
                  <a:lnTo>
                    <a:pt x="354" y="2370"/>
                  </a:lnTo>
                  <a:lnTo>
                    <a:pt x="354" y="2376"/>
                  </a:lnTo>
                  <a:lnTo>
                    <a:pt x="336" y="2394"/>
                  </a:lnTo>
                  <a:lnTo>
                    <a:pt x="342" y="2406"/>
                  </a:lnTo>
                  <a:lnTo>
                    <a:pt x="360" y="2406"/>
                  </a:lnTo>
                  <a:lnTo>
                    <a:pt x="360" y="2418"/>
                  </a:lnTo>
                  <a:lnTo>
                    <a:pt x="378" y="2424"/>
                  </a:lnTo>
                  <a:lnTo>
                    <a:pt x="384" y="2406"/>
                  </a:lnTo>
                  <a:lnTo>
                    <a:pt x="402" y="2424"/>
                  </a:lnTo>
                  <a:lnTo>
                    <a:pt x="408" y="2424"/>
                  </a:lnTo>
                  <a:lnTo>
                    <a:pt x="420" y="2430"/>
                  </a:lnTo>
                  <a:lnTo>
                    <a:pt x="426" y="2436"/>
                  </a:lnTo>
                  <a:lnTo>
                    <a:pt x="426" y="2448"/>
                  </a:lnTo>
                  <a:lnTo>
                    <a:pt x="414" y="2460"/>
                  </a:lnTo>
                  <a:lnTo>
                    <a:pt x="408" y="2454"/>
                  </a:lnTo>
                  <a:lnTo>
                    <a:pt x="396" y="2454"/>
                  </a:lnTo>
                  <a:lnTo>
                    <a:pt x="384" y="2448"/>
                  </a:lnTo>
                  <a:lnTo>
                    <a:pt x="378" y="2442"/>
                  </a:lnTo>
                  <a:lnTo>
                    <a:pt x="366" y="2442"/>
                  </a:lnTo>
                  <a:lnTo>
                    <a:pt x="366" y="2454"/>
                  </a:lnTo>
                  <a:lnTo>
                    <a:pt x="372" y="2460"/>
                  </a:lnTo>
                  <a:lnTo>
                    <a:pt x="378" y="2460"/>
                  </a:lnTo>
                  <a:lnTo>
                    <a:pt x="390" y="2472"/>
                  </a:lnTo>
                  <a:lnTo>
                    <a:pt x="402" y="2496"/>
                  </a:lnTo>
                  <a:lnTo>
                    <a:pt x="402" y="2508"/>
                  </a:lnTo>
                  <a:lnTo>
                    <a:pt x="384" y="2508"/>
                  </a:lnTo>
                  <a:lnTo>
                    <a:pt x="396" y="2526"/>
                  </a:lnTo>
                  <a:lnTo>
                    <a:pt x="414" y="2562"/>
                  </a:lnTo>
                  <a:lnTo>
                    <a:pt x="426" y="2520"/>
                  </a:lnTo>
                  <a:lnTo>
                    <a:pt x="426" y="2550"/>
                  </a:lnTo>
                  <a:lnTo>
                    <a:pt x="444" y="2574"/>
                  </a:lnTo>
                  <a:lnTo>
                    <a:pt x="420" y="2574"/>
                  </a:lnTo>
                  <a:lnTo>
                    <a:pt x="426" y="2592"/>
                  </a:lnTo>
                  <a:lnTo>
                    <a:pt x="450" y="2592"/>
                  </a:lnTo>
                  <a:lnTo>
                    <a:pt x="432" y="2604"/>
                  </a:lnTo>
                  <a:lnTo>
                    <a:pt x="462" y="2616"/>
                  </a:lnTo>
                  <a:lnTo>
                    <a:pt x="444" y="2628"/>
                  </a:lnTo>
                  <a:lnTo>
                    <a:pt x="474" y="2640"/>
                  </a:lnTo>
                  <a:lnTo>
                    <a:pt x="462" y="2652"/>
                  </a:lnTo>
                  <a:lnTo>
                    <a:pt x="480" y="2658"/>
                  </a:lnTo>
                  <a:lnTo>
                    <a:pt x="480" y="2652"/>
                  </a:lnTo>
                  <a:lnTo>
                    <a:pt x="486" y="2640"/>
                  </a:lnTo>
                  <a:lnTo>
                    <a:pt x="486" y="2634"/>
                  </a:lnTo>
                  <a:lnTo>
                    <a:pt x="492" y="2634"/>
                  </a:lnTo>
                  <a:lnTo>
                    <a:pt x="498" y="2640"/>
                  </a:lnTo>
                  <a:lnTo>
                    <a:pt x="504" y="2652"/>
                  </a:lnTo>
                  <a:lnTo>
                    <a:pt x="498" y="2658"/>
                  </a:lnTo>
                  <a:lnTo>
                    <a:pt x="498" y="2664"/>
                  </a:lnTo>
                  <a:lnTo>
                    <a:pt x="492" y="2664"/>
                  </a:lnTo>
                  <a:lnTo>
                    <a:pt x="480" y="2676"/>
                  </a:lnTo>
                  <a:lnTo>
                    <a:pt x="480" y="2682"/>
                  </a:lnTo>
                  <a:lnTo>
                    <a:pt x="486" y="2688"/>
                  </a:lnTo>
                  <a:lnTo>
                    <a:pt x="516" y="2688"/>
                  </a:lnTo>
                  <a:lnTo>
                    <a:pt x="516" y="2700"/>
                  </a:lnTo>
                  <a:lnTo>
                    <a:pt x="540" y="2724"/>
                  </a:lnTo>
                  <a:lnTo>
                    <a:pt x="552" y="2730"/>
                  </a:lnTo>
                  <a:lnTo>
                    <a:pt x="558" y="2736"/>
                  </a:lnTo>
                  <a:lnTo>
                    <a:pt x="558" y="2700"/>
                  </a:lnTo>
                  <a:lnTo>
                    <a:pt x="564" y="2700"/>
                  </a:lnTo>
                  <a:lnTo>
                    <a:pt x="570" y="2706"/>
                  </a:lnTo>
                  <a:lnTo>
                    <a:pt x="582" y="2712"/>
                  </a:lnTo>
                  <a:lnTo>
                    <a:pt x="600" y="2718"/>
                  </a:lnTo>
                  <a:lnTo>
                    <a:pt x="624" y="2742"/>
                  </a:lnTo>
                  <a:lnTo>
                    <a:pt x="618" y="2748"/>
                  </a:lnTo>
                  <a:lnTo>
                    <a:pt x="618" y="2754"/>
                  </a:lnTo>
                  <a:lnTo>
                    <a:pt x="612" y="2760"/>
                  </a:lnTo>
                  <a:lnTo>
                    <a:pt x="630" y="2766"/>
                  </a:lnTo>
                  <a:lnTo>
                    <a:pt x="630" y="2790"/>
                  </a:lnTo>
                  <a:lnTo>
                    <a:pt x="684" y="2790"/>
                  </a:lnTo>
                  <a:lnTo>
                    <a:pt x="696" y="2802"/>
                  </a:lnTo>
                  <a:lnTo>
                    <a:pt x="666" y="2802"/>
                  </a:lnTo>
                  <a:lnTo>
                    <a:pt x="654" y="2814"/>
                  </a:lnTo>
                  <a:lnTo>
                    <a:pt x="630" y="2814"/>
                  </a:lnTo>
                  <a:lnTo>
                    <a:pt x="618" y="2832"/>
                  </a:lnTo>
                  <a:lnTo>
                    <a:pt x="648" y="2832"/>
                  </a:lnTo>
                  <a:lnTo>
                    <a:pt x="636" y="2850"/>
                  </a:lnTo>
                  <a:lnTo>
                    <a:pt x="666" y="2844"/>
                  </a:lnTo>
                  <a:lnTo>
                    <a:pt x="666" y="2826"/>
                  </a:lnTo>
                  <a:lnTo>
                    <a:pt x="690" y="2838"/>
                  </a:lnTo>
                  <a:lnTo>
                    <a:pt x="696" y="2826"/>
                  </a:lnTo>
                  <a:lnTo>
                    <a:pt x="702" y="2820"/>
                  </a:lnTo>
                  <a:lnTo>
                    <a:pt x="714" y="2814"/>
                  </a:lnTo>
                  <a:lnTo>
                    <a:pt x="720" y="2808"/>
                  </a:lnTo>
                  <a:lnTo>
                    <a:pt x="732" y="2808"/>
                  </a:lnTo>
                  <a:lnTo>
                    <a:pt x="732" y="2820"/>
                  </a:lnTo>
                  <a:lnTo>
                    <a:pt x="726" y="2832"/>
                  </a:lnTo>
                  <a:lnTo>
                    <a:pt x="702" y="2856"/>
                  </a:lnTo>
                  <a:lnTo>
                    <a:pt x="696" y="2850"/>
                  </a:lnTo>
                  <a:lnTo>
                    <a:pt x="678" y="2850"/>
                  </a:lnTo>
                  <a:lnTo>
                    <a:pt x="678" y="2868"/>
                  </a:lnTo>
                  <a:lnTo>
                    <a:pt x="642" y="2868"/>
                  </a:lnTo>
                  <a:lnTo>
                    <a:pt x="630" y="2880"/>
                  </a:lnTo>
                  <a:lnTo>
                    <a:pt x="642" y="2886"/>
                  </a:lnTo>
                  <a:lnTo>
                    <a:pt x="648" y="2916"/>
                  </a:lnTo>
                  <a:lnTo>
                    <a:pt x="678" y="2898"/>
                  </a:lnTo>
                  <a:lnTo>
                    <a:pt x="684" y="2910"/>
                  </a:lnTo>
                  <a:lnTo>
                    <a:pt x="684" y="2916"/>
                  </a:lnTo>
                  <a:lnTo>
                    <a:pt x="690" y="2916"/>
                  </a:lnTo>
                  <a:lnTo>
                    <a:pt x="696" y="2910"/>
                  </a:lnTo>
                  <a:lnTo>
                    <a:pt x="702" y="2898"/>
                  </a:lnTo>
                  <a:lnTo>
                    <a:pt x="702" y="2892"/>
                  </a:lnTo>
                  <a:lnTo>
                    <a:pt x="708" y="2880"/>
                  </a:lnTo>
                  <a:lnTo>
                    <a:pt x="714" y="287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9" name="China" descr="© INSCALE GmbH, 05.05.2010&#10;http://www.presentationload.com/">
              <a:extLst>
                <a:ext uri="{FF2B5EF4-FFF2-40B4-BE49-F238E27FC236}">
                  <a16:creationId xmlns:a16="http://schemas.microsoft.com/office/drawing/2014/main" id="{ADE21CDE-E0D0-CC01-77E4-187AEEBF8583}"/>
                </a:ext>
              </a:extLst>
            </p:cNvPr>
            <p:cNvSpPr>
              <a:spLocks noEditPoints="1"/>
            </p:cNvSpPr>
            <p:nvPr/>
          </p:nvSpPr>
          <p:spPr bwMode="gray">
            <a:xfrm>
              <a:off x="7914549" y="2358249"/>
              <a:ext cx="1726051" cy="1333263"/>
            </a:xfrm>
            <a:custGeom>
              <a:avLst/>
              <a:gdLst>
                <a:gd name="T0" fmla="*/ 2147483647 w 3660"/>
                <a:gd name="T1" fmla="*/ 2147483647 h 2826"/>
                <a:gd name="T2" fmla="*/ 2147483647 w 3660"/>
                <a:gd name="T3" fmla="*/ 2147483647 h 2826"/>
                <a:gd name="T4" fmla="*/ 2147483647 w 3660"/>
                <a:gd name="T5" fmla="*/ 2147483647 h 2826"/>
                <a:gd name="T6" fmla="*/ 2147483647 w 3660"/>
                <a:gd name="T7" fmla="*/ 2147483647 h 2826"/>
                <a:gd name="T8" fmla="*/ 2147483647 w 3660"/>
                <a:gd name="T9" fmla="*/ 2147483647 h 2826"/>
                <a:gd name="T10" fmla="*/ 2147483647 w 3660"/>
                <a:gd name="T11" fmla="*/ 2147483647 h 2826"/>
                <a:gd name="T12" fmla="*/ 2147483647 w 3660"/>
                <a:gd name="T13" fmla="*/ 2147483647 h 2826"/>
                <a:gd name="T14" fmla="*/ 2147483647 w 3660"/>
                <a:gd name="T15" fmla="*/ 2147483647 h 2826"/>
                <a:gd name="T16" fmla="*/ 2147483647 w 3660"/>
                <a:gd name="T17" fmla="*/ 2147483647 h 2826"/>
                <a:gd name="T18" fmla="*/ 2147483647 w 3660"/>
                <a:gd name="T19" fmla="*/ 2147483647 h 2826"/>
                <a:gd name="T20" fmla="*/ 2147483647 w 3660"/>
                <a:gd name="T21" fmla="*/ 2147483647 h 2826"/>
                <a:gd name="T22" fmla="*/ 2147483647 w 3660"/>
                <a:gd name="T23" fmla="*/ 2147483647 h 2826"/>
                <a:gd name="T24" fmla="*/ 2147483647 w 3660"/>
                <a:gd name="T25" fmla="*/ 2147483647 h 2826"/>
                <a:gd name="T26" fmla="*/ 2147483647 w 3660"/>
                <a:gd name="T27" fmla="*/ 2147483647 h 2826"/>
                <a:gd name="T28" fmla="*/ 2147483647 w 3660"/>
                <a:gd name="T29" fmla="*/ 2147483647 h 2826"/>
                <a:gd name="T30" fmla="*/ 2147483647 w 3660"/>
                <a:gd name="T31" fmla="*/ 2147483647 h 2826"/>
                <a:gd name="T32" fmla="*/ 2147483647 w 3660"/>
                <a:gd name="T33" fmla="*/ 2147483647 h 2826"/>
                <a:gd name="T34" fmla="*/ 2147483647 w 3660"/>
                <a:gd name="T35" fmla="*/ 2147483647 h 2826"/>
                <a:gd name="T36" fmla="*/ 2147483647 w 3660"/>
                <a:gd name="T37" fmla="*/ 2147483647 h 2826"/>
                <a:gd name="T38" fmla="*/ 2147483647 w 3660"/>
                <a:gd name="T39" fmla="*/ 2147483647 h 2826"/>
                <a:gd name="T40" fmla="*/ 2147483647 w 3660"/>
                <a:gd name="T41" fmla="*/ 2147483647 h 2826"/>
                <a:gd name="T42" fmla="*/ 2147483647 w 3660"/>
                <a:gd name="T43" fmla="*/ 2147483647 h 2826"/>
                <a:gd name="T44" fmla="*/ 2147483647 w 3660"/>
                <a:gd name="T45" fmla="*/ 2147483647 h 2826"/>
                <a:gd name="T46" fmla="*/ 0 w 3660"/>
                <a:gd name="T47" fmla="*/ 2147483647 h 2826"/>
                <a:gd name="T48" fmla="*/ 2147483647 w 3660"/>
                <a:gd name="T49" fmla="*/ 2147483647 h 2826"/>
                <a:gd name="T50" fmla="*/ 2147483647 w 3660"/>
                <a:gd name="T51" fmla="*/ 2147483647 h 2826"/>
                <a:gd name="T52" fmla="*/ 2147483647 w 3660"/>
                <a:gd name="T53" fmla="*/ 2147483647 h 2826"/>
                <a:gd name="T54" fmla="*/ 2147483647 w 3660"/>
                <a:gd name="T55" fmla="*/ 2147483647 h 2826"/>
                <a:gd name="T56" fmla="*/ 2147483647 w 3660"/>
                <a:gd name="T57" fmla="*/ 2147483647 h 2826"/>
                <a:gd name="T58" fmla="*/ 2147483647 w 3660"/>
                <a:gd name="T59" fmla="*/ 2147483647 h 2826"/>
                <a:gd name="T60" fmla="*/ 2147483647 w 3660"/>
                <a:gd name="T61" fmla="*/ 2147483647 h 2826"/>
                <a:gd name="T62" fmla="*/ 2147483647 w 3660"/>
                <a:gd name="T63" fmla="*/ 2147483647 h 2826"/>
                <a:gd name="T64" fmla="*/ 2147483647 w 3660"/>
                <a:gd name="T65" fmla="*/ 2147483647 h 2826"/>
                <a:gd name="T66" fmla="*/ 2147483647 w 3660"/>
                <a:gd name="T67" fmla="*/ 2147483647 h 2826"/>
                <a:gd name="T68" fmla="*/ 2147483647 w 3660"/>
                <a:gd name="T69" fmla="*/ 2147483647 h 2826"/>
                <a:gd name="T70" fmla="*/ 2147483647 w 3660"/>
                <a:gd name="T71" fmla="*/ 2147483647 h 2826"/>
                <a:gd name="T72" fmla="*/ 2147483647 w 3660"/>
                <a:gd name="T73" fmla="*/ 2147483647 h 2826"/>
                <a:gd name="T74" fmla="*/ 2147483647 w 3660"/>
                <a:gd name="T75" fmla="*/ 2147483647 h 2826"/>
                <a:gd name="T76" fmla="*/ 2147483647 w 3660"/>
                <a:gd name="T77" fmla="*/ 2147483647 h 2826"/>
                <a:gd name="T78" fmla="*/ 2147483647 w 3660"/>
                <a:gd name="T79" fmla="*/ 2147483647 h 2826"/>
                <a:gd name="T80" fmla="*/ 2147483647 w 3660"/>
                <a:gd name="T81" fmla="*/ 2147483647 h 2826"/>
                <a:gd name="T82" fmla="*/ 2147483647 w 3660"/>
                <a:gd name="T83" fmla="*/ 2147483647 h 2826"/>
                <a:gd name="T84" fmla="*/ 2147483647 w 3660"/>
                <a:gd name="T85" fmla="*/ 2147483647 h 2826"/>
                <a:gd name="T86" fmla="*/ 2147483647 w 3660"/>
                <a:gd name="T87" fmla="*/ 2147483647 h 2826"/>
                <a:gd name="T88" fmla="*/ 2147483647 w 3660"/>
                <a:gd name="T89" fmla="*/ 2147483647 h 2826"/>
                <a:gd name="T90" fmla="*/ 2147483647 w 3660"/>
                <a:gd name="T91" fmla="*/ 2147483647 h 2826"/>
                <a:gd name="T92" fmla="*/ 2147483647 w 3660"/>
                <a:gd name="T93" fmla="*/ 2147483647 h 2826"/>
                <a:gd name="T94" fmla="*/ 2147483647 w 3660"/>
                <a:gd name="T95" fmla="*/ 2147483647 h 2826"/>
                <a:gd name="T96" fmla="*/ 2147483647 w 3660"/>
                <a:gd name="T97" fmla="*/ 2147483647 h 2826"/>
                <a:gd name="T98" fmla="*/ 2147483647 w 3660"/>
                <a:gd name="T99" fmla="*/ 2147483647 h 2826"/>
                <a:gd name="T100" fmla="*/ 2147483647 w 3660"/>
                <a:gd name="T101" fmla="*/ 2147483647 h 2826"/>
                <a:gd name="T102" fmla="*/ 2147483647 w 3660"/>
                <a:gd name="T103" fmla="*/ 2147483647 h 2826"/>
                <a:gd name="T104" fmla="*/ 2147483647 w 3660"/>
                <a:gd name="T105" fmla="*/ 2147483647 h 2826"/>
                <a:gd name="T106" fmla="*/ 2147483647 w 3660"/>
                <a:gd name="T107" fmla="*/ 2147483647 h 2826"/>
                <a:gd name="T108" fmla="*/ 2147483647 w 3660"/>
                <a:gd name="T109" fmla="*/ 2147483647 h 2826"/>
                <a:gd name="T110" fmla="*/ 2147483647 w 3660"/>
                <a:gd name="T111" fmla="*/ 2147483647 h 2826"/>
                <a:gd name="T112" fmla="*/ 2147483647 w 3660"/>
                <a:gd name="T113" fmla="*/ 2147483647 h 2826"/>
                <a:gd name="T114" fmla="*/ 2147483647 w 3660"/>
                <a:gd name="T115" fmla="*/ 2147483647 h 2826"/>
                <a:gd name="T116" fmla="*/ 2147483647 w 3660"/>
                <a:gd name="T117" fmla="*/ 2147483647 h 2826"/>
                <a:gd name="T118" fmla="*/ 2147483647 w 3660"/>
                <a:gd name="T119" fmla="*/ 2147483647 h 2826"/>
                <a:gd name="T120" fmla="*/ 2147483647 w 3660"/>
                <a:gd name="T121" fmla="*/ 2147483647 h 2826"/>
                <a:gd name="T122" fmla="*/ 2147483647 w 3660"/>
                <a:gd name="T123" fmla="*/ 2147483647 h 282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660"/>
                <a:gd name="T187" fmla="*/ 0 h 2826"/>
                <a:gd name="T188" fmla="*/ 3660 w 3660"/>
                <a:gd name="T189" fmla="*/ 2826 h 282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660" h="2826">
                  <a:moveTo>
                    <a:pt x="2862" y="2688"/>
                  </a:moveTo>
                  <a:lnTo>
                    <a:pt x="2850" y="2682"/>
                  </a:lnTo>
                  <a:lnTo>
                    <a:pt x="2772" y="2682"/>
                  </a:lnTo>
                  <a:lnTo>
                    <a:pt x="2766" y="2700"/>
                  </a:lnTo>
                  <a:lnTo>
                    <a:pt x="2748" y="2694"/>
                  </a:lnTo>
                  <a:lnTo>
                    <a:pt x="2736" y="2718"/>
                  </a:lnTo>
                  <a:lnTo>
                    <a:pt x="2730" y="2724"/>
                  </a:lnTo>
                  <a:lnTo>
                    <a:pt x="2712" y="2760"/>
                  </a:lnTo>
                  <a:lnTo>
                    <a:pt x="2718" y="2772"/>
                  </a:lnTo>
                  <a:lnTo>
                    <a:pt x="2724" y="2790"/>
                  </a:lnTo>
                  <a:lnTo>
                    <a:pt x="2754" y="2820"/>
                  </a:lnTo>
                  <a:lnTo>
                    <a:pt x="2766" y="2826"/>
                  </a:lnTo>
                  <a:lnTo>
                    <a:pt x="2772" y="2826"/>
                  </a:lnTo>
                  <a:lnTo>
                    <a:pt x="2802" y="2820"/>
                  </a:lnTo>
                  <a:lnTo>
                    <a:pt x="2820" y="2820"/>
                  </a:lnTo>
                  <a:lnTo>
                    <a:pt x="2844" y="2808"/>
                  </a:lnTo>
                  <a:lnTo>
                    <a:pt x="2850" y="2802"/>
                  </a:lnTo>
                  <a:lnTo>
                    <a:pt x="2850" y="2754"/>
                  </a:lnTo>
                  <a:lnTo>
                    <a:pt x="2856" y="2742"/>
                  </a:lnTo>
                  <a:lnTo>
                    <a:pt x="2862" y="2736"/>
                  </a:lnTo>
                  <a:lnTo>
                    <a:pt x="2868" y="2724"/>
                  </a:lnTo>
                  <a:lnTo>
                    <a:pt x="2868" y="2700"/>
                  </a:lnTo>
                  <a:lnTo>
                    <a:pt x="2862" y="2688"/>
                  </a:lnTo>
                  <a:close/>
                  <a:moveTo>
                    <a:pt x="3660" y="624"/>
                  </a:moveTo>
                  <a:lnTo>
                    <a:pt x="3654" y="600"/>
                  </a:lnTo>
                  <a:lnTo>
                    <a:pt x="3660" y="570"/>
                  </a:lnTo>
                  <a:lnTo>
                    <a:pt x="3642" y="564"/>
                  </a:lnTo>
                  <a:lnTo>
                    <a:pt x="3642" y="540"/>
                  </a:lnTo>
                  <a:lnTo>
                    <a:pt x="3630" y="528"/>
                  </a:lnTo>
                  <a:lnTo>
                    <a:pt x="3630" y="510"/>
                  </a:lnTo>
                  <a:lnTo>
                    <a:pt x="3618" y="492"/>
                  </a:lnTo>
                  <a:lnTo>
                    <a:pt x="3636" y="486"/>
                  </a:lnTo>
                  <a:lnTo>
                    <a:pt x="3636" y="456"/>
                  </a:lnTo>
                  <a:lnTo>
                    <a:pt x="3612" y="444"/>
                  </a:lnTo>
                  <a:lnTo>
                    <a:pt x="3612" y="426"/>
                  </a:lnTo>
                  <a:lnTo>
                    <a:pt x="3606" y="414"/>
                  </a:lnTo>
                  <a:lnTo>
                    <a:pt x="3594" y="408"/>
                  </a:lnTo>
                  <a:lnTo>
                    <a:pt x="3552" y="408"/>
                  </a:lnTo>
                  <a:lnTo>
                    <a:pt x="3546" y="432"/>
                  </a:lnTo>
                  <a:lnTo>
                    <a:pt x="3516" y="432"/>
                  </a:lnTo>
                  <a:lnTo>
                    <a:pt x="3504" y="438"/>
                  </a:lnTo>
                  <a:lnTo>
                    <a:pt x="3498" y="438"/>
                  </a:lnTo>
                  <a:lnTo>
                    <a:pt x="3492" y="444"/>
                  </a:lnTo>
                  <a:lnTo>
                    <a:pt x="3492" y="462"/>
                  </a:lnTo>
                  <a:lnTo>
                    <a:pt x="3462" y="456"/>
                  </a:lnTo>
                  <a:lnTo>
                    <a:pt x="3462" y="468"/>
                  </a:lnTo>
                  <a:lnTo>
                    <a:pt x="3444" y="468"/>
                  </a:lnTo>
                  <a:lnTo>
                    <a:pt x="3432" y="456"/>
                  </a:lnTo>
                  <a:lnTo>
                    <a:pt x="3408" y="462"/>
                  </a:lnTo>
                  <a:lnTo>
                    <a:pt x="3366" y="432"/>
                  </a:lnTo>
                  <a:lnTo>
                    <a:pt x="3366" y="420"/>
                  </a:lnTo>
                  <a:lnTo>
                    <a:pt x="3360" y="408"/>
                  </a:lnTo>
                  <a:lnTo>
                    <a:pt x="3360" y="402"/>
                  </a:lnTo>
                  <a:lnTo>
                    <a:pt x="3354" y="396"/>
                  </a:lnTo>
                  <a:lnTo>
                    <a:pt x="3336" y="396"/>
                  </a:lnTo>
                  <a:lnTo>
                    <a:pt x="3318" y="366"/>
                  </a:lnTo>
                  <a:lnTo>
                    <a:pt x="3276" y="366"/>
                  </a:lnTo>
                  <a:lnTo>
                    <a:pt x="3258" y="348"/>
                  </a:lnTo>
                  <a:lnTo>
                    <a:pt x="3246" y="342"/>
                  </a:lnTo>
                  <a:lnTo>
                    <a:pt x="3228" y="324"/>
                  </a:lnTo>
                  <a:lnTo>
                    <a:pt x="3216" y="324"/>
                  </a:lnTo>
                  <a:lnTo>
                    <a:pt x="3204" y="336"/>
                  </a:lnTo>
                  <a:lnTo>
                    <a:pt x="3192" y="330"/>
                  </a:lnTo>
                  <a:lnTo>
                    <a:pt x="3186" y="324"/>
                  </a:lnTo>
                  <a:lnTo>
                    <a:pt x="3174" y="318"/>
                  </a:lnTo>
                  <a:lnTo>
                    <a:pt x="3126" y="318"/>
                  </a:lnTo>
                  <a:lnTo>
                    <a:pt x="3114" y="312"/>
                  </a:lnTo>
                  <a:lnTo>
                    <a:pt x="3108" y="306"/>
                  </a:lnTo>
                  <a:lnTo>
                    <a:pt x="3084" y="294"/>
                  </a:lnTo>
                  <a:lnTo>
                    <a:pt x="3078" y="288"/>
                  </a:lnTo>
                  <a:lnTo>
                    <a:pt x="3072" y="288"/>
                  </a:lnTo>
                  <a:lnTo>
                    <a:pt x="3066" y="264"/>
                  </a:lnTo>
                  <a:lnTo>
                    <a:pt x="3054" y="264"/>
                  </a:lnTo>
                  <a:lnTo>
                    <a:pt x="3048" y="252"/>
                  </a:lnTo>
                  <a:lnTo>
                    <a:pt x="3030" y="234"/>
                  </a:lnTo>
                  <a:lnTo>
                    <a:pt x="3024" y="222"/>
                  </a:lnTo>
                  <a:lnTo>
                    <a:pt x="2976" y="198"/>
                  </a:lnTo>
                  <a:lnTo>
                    <a:pt x="2964" y="198"/>
                  </a:lnTo>
                  <a:lnTo>
                    <a:pt x="2952" y="168"/>
                  </a:lnTo>
                  <a:lnTo>
                    <a:pt x="2904" y="144"/>
                  </a:lnTo>
                  <a:lnTo>
                    <a:pt x="2898" y="114"/>
                  </a:lnTo>
                  <a:lnTo>
                    <a:pt x="2892" y="114"/>
                  </a:lnTo>
                  <a:lnTo>
                    <a:pt x="2886" y="108"/>
                  </a:lnTo>
                  <a:lnTo>
                    <a:pt x="2874" y="108"/>
                  </a:lnTo>
                  <a:lnTo>
                    <a:pt x="2862" y="96"/>
                  </a:lnTo>
                  <a:lnTo>
                    <a:pt x="2850" y="90"/>
                  </a:lnTo>
                  <a:lnTo>
                    <a:pt x="2838" y="78"/>
                  </a:lnTo>
                  <a:lnTo>
                    <a:pt x="2832" y="78"/>
                  </a:lnTo>
                  <a:lnTo>
                    <a:pt x="2832" y="66"/>
                  </a:lnTo>
                  <a:lnTo>
                    <a:pt x="2820" y="60"/>
                  </a:lnTo>
                  <a:lnTo>
                    <a:pt x="2814" y="54"/>
                  </a:lnTo>
                  <a:lnTo>
                    <a:pt x="2802" y="48"/>
                  </a:lnTo>
                  <a:lnTo>
                    <a:pt x="2796" y="42"/>
                  </a:lnTo>
                  <a:lnTo>
                    <a:pt x="2724" y="42"/>
                  </a:lnTo>
                  <a:lnTo>
                    <a:pt x="2688" y="18"/>
                  </a:lnTo>
                  <a:lnTo>
                    <a:pt x="2652" y="0"/>
                  </a:lnTo>
                  <a:lnTo>
                    <a:pt x="2598" y="12"/>
                  </a:lnTo>
                  <a:lnTo>
                    <a:pt x="2556" y="6"/>
                  </a:lnTo>
                  <a:lnTo>
                    <a:pt x="2550" y="18"/>
                  </a:lnTo>
                  <a:lnTo>
                    <a:pt x="2514" y="24"/>
                  </a:lnTo>
                  <a:lnTo>
                    <a:pt x="2472" y="66"/>
                  </a:lnTo>
                  <a:lnTo>
                    <a:pt x="2466" y="66"/>
                  </a:lnTo>
                  <a:lnTo>
                    <a:pt x="2466" y="78"/>
                  </a:lnTo>
                  <a:lnTo>
                    <a:pt x="2472" y="78"/>
                  </a:lnTo>
                  <a:lnTo>
                    <a:pt x="2490" y="84"/>
                  </a:lnTo>
                  <a:lnTo>
                    <a:pt x="2502" y="84"/>
                  </a:lnTo>
                  <a:lnTo>
                    <a:pt x="2508" y="90"/>
                  </a:lnTo>
                  <a:lnTo>
                    <a:pt x="2520" y="90"/>
                  </a:lnTo>
                  <a:lnTo>
                    <a:pt x="2532" y="102"/>
                  </a:lnTo>
                  <a:lnTo>
                    <a:pt x="2544" y="108"/>
                  </a:lnTo>
                  <a:lnTo>
                    <a:pt x="2550" y="114"/>
                  </a:lnTo>
                  <a:lnTo>
                    <a:pt x="2550" y="126"/>
                  </a:lnTo>
                  <a:lnTo>
                    <a:pt x="2532" y="144"/>
                  </a:lnTo>
                  <a:lnTo>
                    <a:pt x="2532" y="216"/>
                  </a:lnTo>
                  <a:lnTo>
                    <a:pt x="2538" y="258"/>
                  </a:lnTo>
                  <a:lnTo>
                    <a:pt x="2544" y="264"/>
                  </a:lnTo>
                  <a:lnTo>
                    <a:pt x="2556" y="264"/>
                  </a:lnTo>
                  <a:lnTo>
                    <a:pt x="2556" y="276"/>
                  </a:lnTo>
                  <a:lnTo>
                    <a:pt x="2550" y="282"/>
                  </a:lnTo>
                  <a:lnTo>
                    <a:pt x="2538" y="288"/>
                  </a:lnTo>
                  <a:lnTo>
                    <a:pt x="2514" y="288"/>
                  </a:lnTo>
                  <a:lnTo>
                    <a:pt x="2514" y="300"/>
                  </a:lnTo>
                  <a:lnTo>
                    <a:pt x="2496" y="318"/>
                  </a:lnTo>
                  <a:lnTo>
                    <a:pt x="2484" y="318"/>
                  </a:lnTo>
                  <a:lnTo>
                    <a:pt x="2478" y="312"/>
                  </a:lnTo>
                  <a:lnTo>
                    <a:pt x="2442" y="312"/>
                  </a:lnTo>
                  <a:lnTo>
                    <a:pt x="2406" y="288"/>
                  </a:lnTo>
                  <a:lnTo>
                    <a:pt x="2406" y="372"/>
                  </a:lnTo>
                  <a:lnTo>
                    <a:pt x="2412" y="384"/>
                  </a:lnTo>
                  <a:lnTo>
                    <a:pt x="2418" y="408"/>
                  </a:lnTo>
                  <a:lnTo>
                    <a:pt x="2424" y="420"/>
                  </a:lnTo>
                  <a:lnTo>
                    <a:pt x="2418" y="420"/>
                  </a:lnTo>
                  <a:lnTo>
                    <a:pt x="2418" y="438"/>
                  </a:lnTo>
                  <a:lnTo>
                    <a:pt x="2424" y="450"/>
                  </a:lnTo>
                  <a:lnTo>
                    <a:pt x="2436" y="456"/>
                  </a:lnTo>
                  <a:lnTo>
                    <a:pt x="2442" y="462"/>
                  </a:lnTo>
                  <a:lnTo>
                    <a:pt x="2460" y="462"/>
                  </a:lnTo>
                  <a:lnTo>
                    <a:pt x="2460" y="456"/>
                  </a:lnTo>
                  <a:lnTo>
                    <a:pt x="2454" y="456"/>
                  </a:lnTo>
                  <a:lnTo>
                    <a:pt x="2460" y="450"/>
                  </a:lnTo>
                  <a:lnTo>
                    <a:pt x="2514" y="450"/>
                  </a:lnTo>
                  <a:lnTo>
                    <a:pt x="2526" y="462"/>
                  </a:lnTo>
                  <a:lnTo>
                    <a:pt x="2538" y="468"/>
                  </a:lnTo>
                  <a:lnTo>
                    <a:pt x="2544" y="468"/>
                  </a:lnTo>
                  <a:lnTo>
                    <a:pt x="2550" y="462"/>
                  </a:lnTo>
                  <a:lnTo>
                    <a:pt x="2550" y="438"/>
                  </a:lnTo>
                  <a:lnTo>
                    <a:pt x="2616" y="438"/>
                  </a:lnTo>
                  <a:lnTo>
                    <a:pt x="2616" y="450"/>
                  </a:lnTo>
                  <a:lnTo>
                    <a:pt x="2622" y="456"/>
                  </a:lnTo>
                  <a:lnTo>
                    <a:pt x="2634" y="462"/>
                  </a:lnTo>
                  <a:lnTo>
                    <a:pt x="2652" y="462"/>
                  </a:lnTo>
                  <a:lnTo>
                    <a:pt x="2658" y="468"/>
                  </a:lnTo>
                  <a:lnTo>
                    <a:pt x="2670" y="474"/>
                  </a:lnTo>
                  <a:lnTo>
                    <a:pt x="2682" y="486"/>
                  </a:lnTo>
                  <a:lnTo>
                    <a:pt x="2706" y="498"/>
                  </a:lnTo>
                  <a:lnTo>
                    <a:pt x="2718" y="498"/>
                  </a:lnTo>
                  <a:lnTo>
                    <a:pt x="2724" y="510"/>
                  </a:lnTo>
                  <a:lnTo>
                    <a:pt x="2748" y="534"/>
                  </a:lnTo>
                  <a:lnTo>
                    <a:pt x="2748" y="540"/>
                  </a:lnTo>
                  <a:lnTo>
                    <a:pt x="2742" y="546"/>
                  </a:lnTo>
                  <a:lnTo>
                    <a:pt x="2706" y="546"/>
                  </a:lnTo>
                  <a:lnTo>
                    <a:pt x="2700" y="540"/>
                  </a:lnTo>
                  <a:lnTo>
                    <a:pt x="2688" y="534"/>
                  </a:lnTo>
                  <a:lnTo>
                    <a:pt x="2658" y="534"/>
                  </a:lnTo>
                  <a:lnTo>
                    <a:pt x="2652" y="540"/>
                  </a:lnTo>
                  <a:lnTo>
                    <a:pt x="2646" y="540"/>
                  </a:lnTo>
                  <a:lnTo>
                    <a:pt x="2628" y="558"/>
                  </a:lnTo>
                  <a:lnTo>
                    <a:pt x="2598" y="552"/>
                  </a:lnTo>
                  <a:lnTo>
                    <a:pt x="2598" y="570"/>
                  </a:lnTo>
                  <a:lnTo>
                    <a:pt x="2586" y="570"/>
                  </a:lnTo>
                  <a:lnTo>
                    <a:pt x="2550" y="588"/>
                  </a:lnTo>
                  <a:lnTo>
                    <a:pt x="2544" y="594"/>
                  </a:lnTo>
                  <a:lnTo>
                    <a:pt x="2550" y="606"/>
                  </a:lnTo>
                  <a:lnTo>
                    <a:pt x="2562" y="618"/>
                  </a:lnTo>
                  <a:lnTo>
                    <a:pt x="2538" y="642"/>
                  </a:lnTo>
                  <a:lnTo>
                    <a:pt x="2466" y="642"/>
                  </a:lnTo>
                  <a:lnTo>
                    <a:pt x="2466" y="666"/>
                  </a:lnTo>
                  <a:lnTo>
                    <a:pt x="2460" y="672"/>
                  </a:lnTo>
                  <a:lnTo>
                    <a:pt x="2454" y="684"/>
                  </a:lnTo>
                  <a:lnTo>
                    <a:pt x="2442" y="690"/>
                  </a:lnTo>
                  <a:lnTo>
                    <a:pt x="2424" y="690"/>
                  </a:lnTo>
                  <a:lnTo>
                    <a:pt x="2412" y="696"/>
                  </a:lnTo>
                  <a:lnTo>
                    <a:pt x="2388" y="696"/>
                  </a:lnTo>
                  <a:lnTo>
                    <a:pt x="2376" y="690"/>
                  </a:lnTo>
                  <a:lnTo>
                    <a:pt x="2370" y="684"/>
                  </a:lnTo>
                  <a:lnTo>
                    <a:pt x="2358" y="678"/>
                  </a:lnTo>
                  <a:lnTo>
                    <a:pt x="2352" y="672"/>
                  </a:lnTo>
                  <a:lnTo>
                    <a:pt x="2346" y="672"/>
                  </a:lnTo>
                  <a:lnTo>
                    <a:pt x="2340" y="666"/>
                  </a:lnTo>
                  <a:lnTo>
                    <a:pt x="2316" y="666"/>
                  </a:lnTo>
                  <a:lnTo>
                    <a:pt x="2304" y="672"/>
                  </a:lnTo>
                  <a:lnTo>
                    <a:pt x="2304" y="684"/>
                  </a:lnTo>
                  <a:lnTo>
                    <a:pt x="2298" y="696"/>
                  </a:lnTo>
                  <a:lnTo>
                    <a:pt x="2298" y="708"/>
                  </a:lnTo>
                  <a:lnTo>
                    <a:pt x="2304" y="720"/>
                  </a:lnTo>
                  <a:lnTo>
                    <a:pt x="2322" y="738"/>
                  </a:lnTo>
                  <a:lnTo>
                    <a:pt x="2334" y="744"/>
                  </a:lnTo>
                  <a:lnTo>
                    <a:pt x="2352" y="762"/>
                  </a:lnTo>
                  <a:lnTo>
                    <a:pt x="2364" y="768"/>
                  </a:lnTo>
                  <a:lnTo>
                    <a:pt x="2364" y="774"/>
                  </a:lnTo>
                  <a:lnTo>
                    <a:pt x="2358" y="780"/>
                  </a:lnTo>
                  <a:lnTo>
                    <a:pt x="2352" y="792"/>
                  </a:lnTo>
                  <a:lnTo>
                    <a:pt x="2340" y="804"/>
                  </a:lnTo>
                  <a:lnTo>
                    <a:pt x="2316" y="804"/>
                  </a:lnTo>
                  <a:lnTo>
                    <a:pt x="2316" y="810"/>
                  </a:lnTo>
                  <a:lnTo>
                    <a:pt x="2310" y="822"/>
                  </a:lnTo>
                  <a:lnTo>
                    <a:pt x="2310" y="828"/>
                  </a:lnTo>
                  <a:lnTo>
                    <a:pt x="2298" y="852"/>
                  </a:lnTo>
                  <a:lnTo>
                    <a:pt x="2286" y="858"/>
                  </a:lnTo>
                  <a:lnTo>
                    <a:pt x="2262" y="858"/>
                  </a:lnTo>
                  <a:lnTo>
                    <a:pt x="2244" y="882"/>
                  </a:lnTo>
                  <a:lnTo>
                    <a:pt x="2088" y="882"/>
                  </a:lnTo>
                  <a:lnTo>
                    <a:pt x="2070" y="894"/>
                  </a:lnTo>
                  <a:lnTo>
                    <a:pt x="2010" y="930"/>
                  </a:lnTo>
                  <a:lnTo>
                    <a:pt x="1992" y="942"/>
                  </a:lnTo>
                  <a:lnTo>
                    <a:pt x="1986" y="948"/>
                  </a:lnTo>
                  <a:lnTo>
                    <a:pt x="1968" y="948"/>
                  </a:lnTo>
                  <a:lnTo>
                    <a:pt x="1962" y="942"/>
                  </a:lnTo>
                  <a:lnTo>
                    <a:pt x="1956" y="942"/>
                  </a:lnTo>
                  <a:lnTo>
                    <a:pt x="1950" y="930"/>
                  </a:lnTo>
                  <a:lnTo>
                    <a:pt x="1950" y="924"/>
                  </a:lnTo>
                  <a:lnTo>
                    <a:pt x="1938" y="924"/>
                  </a:lnTo>
                  <a:lnTo>
                    <a:pt x="1926" y="930"/>
                  </a:lnTo>
                  <a:lnTo>
                    <a:pt x="1914" y="930"/>
                  </a:lnTo>
                  <a:lnTo>
                    <a:pt x="1908" y="936"/>
                  </a:lnTo>
                  <a:lnTo>
                    <a:pt x="1896" y="936"/>
                  </a:lnTo>
                  <a:lnTo>
                    <a:pt x="1890" y="930"/>
                  </a:lnTo>
                  <a:lnTo>
                    <a:pt x="1866" y="918"/>
                  </a:lnTo>
                  <a:lnTo>
                    <a:pt x="1848" y="912"/>
                  </a:lnTo>
                  <a:lnTo>
                    <a:pt x="1800" y="912"/>
                  </a:lnTo>
                  <a:lnTo>
                    <a:pt x="1776" y="906"/>
                  </a:lnTo>
                  <a:lnTo>
                    <a:pt x="1764" y="900"/>
                  </a:lnTo>
                  <a:lnTo>
                    <a:pt x="1758" y="888"/>
                  </a:lnTo>
                  <a:lnTo>
                    <a:pt x="1740" y="870"/>
                  </a:lnTo>
                  <a:lnTo>
                    <a:pt x="1728" y="870"/>
                  </a:lnTo>
                  <a:lnTo>
                    <a:pt x="1710" y="864"/>
                  </a:lnTo>
                  <a:lnTo>
                    <a:pt x="1656" y="864"/>
                  </a:lnTo>
                  <a:lnTo>
                    <a:pt x="1650" y="858"/>
                  </a:lnTo>
                  <a:lnTo>
                    <a:pt x="1644" y="858"/>
                  </a:lnTo>
                  <a:lnTo>
                    <a:pt x="1632" y="852"/>
                  </a:lnTo>
                  <a:lnTo>
                    <a:pt x="1620" y="852"/>
                  </a:lnTo>
                  <a:lnTo>
                    <a:pt x="1614" y="858"/>
                  </a:lnTo>
                  <a:lnTo>
                    <a:pt x="1602" y="864"/>
                  </a:lnTo>
                  <a:lnTo>
                    <a:pt x="1596" y="870"/>
                  </a:lnTo>
                  <a:lnTo>
                    <a:pt x="1560" y="864"/>
                  </a:lnTo>
                  <a:lnTo>
                    <a:pt x="1512" y="864"/>
                  </a:lnTo>
                  <a:lnTo>
                    <a:pt x="1458" y="858"/>
                  </a:lnTo>
                  <a:lnTo>
                    <a:pt x="1398" y="864"/>
                  </a:lnTo>
                  <a:lnTo>
                    <a:pt x="1386" y="858"/>
                  </a:lnTo>
                  <a:lnTo>
                    <a:pt x="1380" y="846"/>
                  </a:lnTo>
                  <a:lnTo>
                    <a:pt x="1368" y="840"/>
                  </a:lnTo>
                  <a:lnTo>
                    <a:pt x="1338" y="810"/>
                  </a:lnTo>
                  <a:lnTo>
                    <a:pt x="1332" y="798"/>
                  </a:lnTo>
                  <a:lnTo>
                    <a:pt x="1290" y="756"/>
                  </a:lnTo>
                  <a:lnTo>
                    <a:pt x="1278" y="732"/>
                  </a:lnTo>
                  <a:lnTo>
                    <a:pt x="1242" y="732"/>
                  </a:lnTo>
                  <a:lnTo>
                    <a:pt x="1236" y="726"/>
                  </a:lnTo>
                  <a:lnTo>
                    <a:pt x="1224" y="726"/>
                  </a:lnTo>
                  <a:lnTo>
                    <a:pt x="1200" y="714"/>
                  </a:lnTo>
                  <a:lnTo>
                    <a:pt x="1194" y="714"/>
                  </a:lnTo>
                  <a:lnTo>
                    <a:pt x="1188" y="708"/>
                  </a:lnTo>
                  <a:lnTo>
                    <a:pt x="1182" y="708"/>
                  </a:lnTo>
                  <a:lnTo>
                    <a:pt x="1176" y="696"/>
                  </a:lnTo>
                  <a:lnTo>
                    <a:pt x="1164" y="690"/>
                  </a:lnTo>
                  <a:lnTo>
                    <a:pt x="1158" y="690"/>
                  </a:lnTo>
                  <a:lnTo>
                    <a:pt x="1146" y="684"/>
                  </a:lnTo>
                  <a:lnTo>
                    <a:pt x="1140" y="684"/>
                  </a:lnTo>
                  <a:lnTo>
                    <a:pt x="1134" y="678"/>
                  </a:lnTo>
                  <a:lnTo>
                    <a:pt x="1038" y="678"/>
                  </a:lnTo>
                  <a:lnTo>
                    <a:pt x="1014" y="672"/>
                  </a:lnTo>
                  <a:lnTo>
                    <a:pt x="996" y="666"/>
                  </a:lnTo>
                  <a:lnTo>
                    <a:pt x="990" y="666"/>
                  </a:lnTo>
                  <a:lnTo>
                    <a:pt x="978" y="660"/>
                  </a:lnTo>
                  <a:lnTo>
                    <a:pt x="966" y="660"/>
                  </a:lnTo>
                  <a:lnTo>
                    <a:pt x="954" y="654"/>
                  </a:lnTo>
                  <a:lnTo>
                    <a:pt x="948" y="648"/>
                  </a:lnTo>
                  <a:lnTo>
                    <a:pt x="942" y="636"/>
                  </a:lnTo>
                  <a:lnTo>
                    <a:pt x="936" y="618"/>
                  </a:lnTo>
                  <a:lnTo>
                    <a:pt x="936" y="606"/>
                  </a:lnTo>
                  <a:lnTo>
                    <a:pt x="948" y="594"/>
                  </a:lnTo>
                  <a:lnTo>
                    <a:pt x="948" y="588"/>
                  </a:lnTo>
                  <a:lnTo>
                    <a:pt x="942" y="582"/>
                  </a:lnTo>
                  <a:lnTo>
                    <a:pt x="936" y="570"/>
                  </a:lnTo>
                  <a:lnTo>
                    <a:pt x="930" y="564"/>
                  </a:lnTo>
                  <a:lnTo>
                    <a:pt x="930" y="552"/>
                  </a:lnTo>
                  <a:lnTo>
                    <a:pt x="924" y="540"/>
                  </a:lnTo>
                  <a:lnTo>
                    <a:pt x="912" y="528"/>
                  </a:lnTo>
                  <a:lnTo>
                    <a:pt x="888" y="510"/>
                  </a:lnTo>
                  <a:lnTo>
                    <a:pt x="876" y="492"/>
                  </a:lnTo>
                  <a:lnTo>
                    <a:pt x="870" y="480"/>
                  </a:lnTo>
                  <a:lnTo>
                    <a:pt x="852" y="462"/>
                  </a:lnTo>
                  <a:lnTo>
                    <a:pt x="834" y="456"/>
                  </a:lnTo>
                  <a:lnTo>
                    <a:pt x="822" y="450"/>
                  </a:lnTo>
                  <a:lnTo>
                    <a:pt x="810" y="450"/>
                  </a:lnTo>
                  <a:lnTo>
                    <a:pt x="804" y="444"/>
                  </a:lnTo>
                  <a:lnTo>
                    <a:pt x="786" y="432"/>
                  </a:lnTo>
                  <a:lnTo>
                    <a:pt x="750" y="444"/>
                  </a:lnTo>
                  <a:lnTo>
                    <a:pt x="726" y="420"/>
                  </a:lnTo>
                  <a:lnTo>
                    <a:pt x="720" y="408"/>
                  </a:lnTo>
                  <a:lnTo>
                    <a:pt x="708" y="408"/>
                  </a:lnTo>
                  <a:lnTo>
                    <a:pt x="696" y="402"/>
                  </a:lnTo>
                  <a:lnTo>
                    <a:pt x="684" y="402"/>
                  </a:lnTo>
                  <a:lnTo>
                    <a:pt x="672" y="396"/>
                  </a:lnTo>
                  <a:lnTo>
                    <a:pt x="672" y="378"/>
                  </a:lnTo>
                  <a:lnTo>
                    <a:pt x="648" y="378"/>
                  </a:lnTo>
                  <a:lnTo>
                    <a:pt x="654" y="372"/>
                  </a:lnTo>
                  <a:lnTo>
                    <a:pt x="654" y="360"/>
                  </a:lnTo>
                  <a:lnTo>
                    <a:pt x="648" y="354"/>
                  </a:lnTo>
                  <a:lnTo>
                    <a:pt x="612" y="354"/>
                  </a:lnTo>
                  <a:lnTo>
                    <a:pt x="600" y="348"/>
                  </a:lnTo>
                  <a:lnTo>
                    <a:pt x="582" y="348"/>
                  </a:lnTo>
                  <a:lnTo>
                    <a:pt x="576" y="354"/>
                  </a:lnTo>
                  <a:lnTo>
                    <a:pt x="576" y="360"/>
                  </a:lnTo>
                  <a:lnTo>
                    <a:pt x="594" y="378"/>
                  </a:lnTo>
                  <a:lnTo>
                    <a:pt x="594" y="390"/>
                  </a:lnTo>
                  <a:lnTo>
                    <a:pt x="588" y="396"/>
                  </a:lnTo>
                  <a:lnTo>
                    <a:pt x="546" y="396"/>
                  </a:lnTo>
                  <a:lnTo>
                    <a:pt x="534" y="408"/>
                  </a:lnTo>
                  <a:lnTo>
                    <a:pt x="534" y="426"/>
                  </a:lnTo>
                  <a:lnTo>
                    <a:pt x="546" y="450"/>
                  </a:lnTo>
                  <a:lnTo>
                    <a:pt x="558" y="462"/>
                  </a:lnTo>
                  <a:lnTo>
                    <a:pt x="570" y="486"/>
                  </a:lnTo>
                  <a:lnTo>
                    <a:pt x="570" y="504"/>
                  </a:lnTo>
                  <a:lnTo>
                    <a:pt x="564" y="510"/>
                  </a:lnTo>
                  <a:lnTo>
                    <a:pt x="546" y="510"/>
                  </a:lnTo>
                  <a:lnTo>
                    <a:pt x="528" y="528"/>
                  </a:lnTo>
                  <a:lnTo>
                    <a:pt x="516" y="516"/>
                  </a:lnTo>
                  <a:lnTo>
                    <a:pt x="468" y="516"/>
                  </a:lnTo>
                  <a:lnTo>
                    <a:pt x="444" y="504"/>
                  </a:lnTo>
                  <a:lnTo>
                    <a:pt x="432" y="504"/>
                  </a:lnTo>
                  <a:lnTo>
                    <a:pt x="420" y="498"/>
                  </a:lnTo>
                  <a:lnTo>
                    <a:pt x="408" y="498"/>
                  </a:lnTo>
                  <a:lnTo>
                    <a:pt x="408" y="636"/>
                  </a:lnTo>
                  <a:lnTo>
                    <a:pt x="414" y="636"/>
                  </a:lnTo>
                  <a:lnTo>
                    <a:pt x="420" y="642"/>
                  </a:lnTo>
                  <a:lnTo>
                    <a:pt x="426" y="642"/>
                  </a:lnTo>
                  <a:lnTo>
                    <a:pt x="432" y="648"/>
                  </a:lnTo>
                  <a:lnTo>
                    <a:pt x="432" y="660"/>
                  </a:lnTo>
                  <a:lnTo>
                    <a:pt x="426" y="666"/>
                  </a:lnTo>
                  <a:lnTo>
                    <a:pt x="420" y="666"/>
                  </a:lnTo>
                  <a:lnTo>
                    <a:pt x="408" y="654"/>
                  </a:lnTo>
                  <a:lnTo>
                    <a:pt x="390" y="666"/>
                  </a:lnTo>
                  <a:lnTo>
                    <a:pt x="384" y="660"/>
                  </a:lnTo>
                  <a:lnTo>
                    <a:pt x="378" y="648"/>
                  </a:lnTo>
                  <a:lnTo>
                    <a:pt x="372" y="642"/>
                  </a:lnTo>
                  <a:lnTo>
                    <a:pt x="360" y="642"/>
                  </a:lnTo>
                  <a:lnTo>
                    <a:pt x="324" y="660"/>
                  </a:lnTo>
                  <a:lnTo>
                    <a:pt x="312" y="660"/>
                  </a:lnTo>
                  <a:lnTo>
                    <a:pt x="300" y="666"/>
                  </a:lnTo>
                  <a:lnTo>
                    <a:pt x="288" y="666"/>
                  </a:lnTo>
                  <a:lnTo>
                    <a:pt x="276" y="672"/>
                  </a:lnTo>
                  <a:lnTo>
                    <a:pt x="270" y="678"/>
                  </a:lnTo>
                  <a:lnTo>
                    <a:pt x="270" y="684"/>
                  </a:lnTo>
                  <a:lnTo>
                    <a:pt x="276" y="690"/>
                  </a:lnTo>
                  <a:lnTo>
                    <a:pt x="288" y="696"/>
                  </a:lnTo>
                  <a:lnTo>
                    <a:pt x="306" y="696"/>
                  </a:lnTo>
                  <a:lnTo>
                    <a:pt x="306" y="726"/>
                  </a:lnTo>
                  <a:lnTo>
                    <a:pt x="318" y="750"/>
                  </a:lnTo>
                  <a:lnTo>
                    <a:pt x="360" y="792"/>
                  </a:lnTo>
                  <a:lnTo>
                    <a:pt x="366" y="804"/>
                  </a:lnTo>
                  <a:lnTo>
                    <a:pt x="378" y="810"/>
                  </a:lnTo>
                  <a:lnTo>
                    <a:pt x="378" y="822"/>
                  </a:lnTo>
                  <a:lnTo>
                    <a:pt x="360" y="822"/>
                  </a:lnTo>
                  <a:lnTo>
                    <a:pt x="354" y="828"/>
                  </a:lnTo>
                  <a:lnTo>
                    <a:pt x="354" y="834"/>
                  </a:lnTo>
                  <a:lnTo>
                    <a:pt x="372" y="852"/>
                  </a:lnTo>
                  <a:lnTo>
                    <a:pt x="348" y="852"/>
                  </a:lnTo>
                  <a:lnTo>
                    <a:pt x="348" y="864"/>
                  </a:lnTo>
                  <a:lnTo>
                    <a:pt x="354" y="870"/>
                  </a:lnTo>
                  <a:lnTo>
                    <a:pt x="354" y="882"/>
                  </a:lnTo>
                  <a:lnTo>
                    <a:pt x="372" y="900"/>
                  </a:lnTo>
                  <a:lnTo>
                    <a:pt x="372" y="912"/>
                  </a:lnTo>
                  <a:lnTo>
                    <a:pt x="366" y="918"/>
                  </a:lnTo>
                  <a:lnTo>
                    <a:pt x="342" y="918"/>
                  </a:lnTo>
                  <a:lnTo>
                    <a:pt x="294" y="936"/>
                  </a:lnTo>
                  <a:lnTo>
                    <a:pt x="282" y="948"/>
                  </a:lnTo>
                  <a:lnTo>
                    <a:pt x="270" y="954"/>
                  </a:lnTo>
                  <a:lnTo>
                    <a:pt x="264" y="960"/>
                  </a:lnTo>
                  <a:lnTo>
                    <a:pt x="264" y="978"/>
                  </a:lnTo>
                  <a:lnTo>
                    <a:pt x="258" y="990"/>
                  </a:lnTo>
                  <a:lnTo>
                    <a:pt x="252" y="996"/>
                  </a:lnTo>
                  <a:lnTo>
                    <a:pt x="234" y="996"/>
                  </a:lnTo>
                  <a:lnTo>
                    <a:pt x="216" y="990"/>
                  </a:lnTo>
                  <a:lnTo>
                    <a:pt x="186" y="990"/>
                  </a:lnTo>
                  <a:lnTo>
                    <a:pt x="168" y="1008"/>
                  </a:lnTo>
                  <a:lnTo>
                    <a:pt x="162" y="1020"/>
                  </a:lnTo>
                  <a:lnTo>
                    <a:pt x="162" y="1044"/>
                  </a:lnTo>
                  <a:lnTo>
                    <a:pt x="156" y="1050"/>
                  </a:lnTo>
                  <a:lnTo>
                    <a:pt x="126" y="1044"/>
                  </a:lnTo>
                  <a:lnTo>
                    <a:pt x="114" y="1050"/>
                  </a:lnTo>
                  <a:lnTo>
                    <a:pt x="108" y="1044"/>
                  </a:lnTo>
                  <a:lnTo>
                    <a:pt x="102" y="1032"/>
                  </a:lnTo>
                  <a:lnTo>
                    <a:pt x="96" y="1026"/>
                  </a:lnTo>
                  <a:lnTo>
                    <a:pt x="84" y="1026"/>
                  </a:lnTo>
                  <a:lnTo>
                    <a:pt x="72" y="1038"/>
                  </a:lnTo>
                  <a:lnTo>
                    <a:pt x="48" y="1038"/>
                  </a:lnTo>
                  <a:lnTo>
                    <a:pt x="48" y="1056"/>
                  </a:lnTo>
                  <a:lnTo>
                    <a:pt x="36" y="1062"/>
                  </a:lnTo>
                  <a:lnTo>
                    <a:pt x="30" y="1068"/>
                  </a:lnTo>
                  <a:lnTo>
                    <a:pt x="18" y="1068"/>
                  </a:lnTo>
                  <a:lnTo>
                    <a:pt x="6" y="1074"/>
                  </a:lnTo>
                  <a:lnTo>
                    <a:pt x="0" y="1080"/>
                  </a:lnTo>
                  <a:lnTo>
                    <a:pt x="0" y="1086"/>
                  </a:lnTo>
                  <a:lnTo>
                    <a:pt x="12" y="1092"/>
                  </a:lnTo>
                  <a:lnTo>
                    <a:pt x="18" y="1104"/>
                  </a:lnTo>
                  <a:lnTo>
                    <a:pt x="18" y="1116"/>
                  </a:lnTo>
                  <a:lnTo>
                    <a:pt x="0" y="1116"/>
                  </a:lnTo>
                  <a:lnTo>
                    <a:pt x="0" y="1140"/>
                  </a:lnTo>
                  <a:lnTo>
                    <a:pt x="18" y="1140"/>
                  </a:lnTo>
                  <a:lnTo>
                    <a:pt x="18" y="1152"/>
                  </a:lnTo>
                  <a:lnTo>
                    <a:pt x="12" y="1164"/>
                  </a:lnTo>
                  <a:lnTo>
                    <a:pt x="12" y="1176"/>
                  </a:lnTo>
                  <a:lnTo>
                    <a:pt x="24" y="1188"/>
                  </a:lnTo>
                  <a:lnTo>
                    <a:pt x="36" y="1188"/>
                  </a:lnTo>
                  <a:lnTo>
                    <a:pt x="42" y="1182"/>
                  </a:lnTo>
                  <a:lnTo>
                    <a:pt x="66" y="1182"/>
                  </a:lnTo>
                  <a:lnTo>
                    <a:pt x="78" y="1188"/>
                  </a:lnTo>
                  <a:lnTo>
                    <a:pt x="84" y="1188"/>
                  </a:lnTo>
                  <a:lnTo>
                    <a:pt x="96" y="1194"/>
                  </a:lnTo>
                  <a:lnTo>
                    <a:pt x="102" y="1200"/>
                  </a:lnTo>
                  <a:lnTo>
                    <a:pt x="102" y="1242"/>
                  </a:lnTo>
                  <a:lnTo>
                    <a:pt x="114" y="1266"/>
                  </a:lnTo>
                  <a:lnTo>
                    <a:pt x="120" y="1272"/>
                  </a:lnTo>
                  <a:lnTo>
                    <a:pt x="126" y="1272"/>
                  </a:lnTo>
                  <a:lnTo>
                    <a:pt x="138" y="1284"/>
                  </a:lnTo>
                  <a:lnTo>
                    <a:pt x="132" y="1290"/>
                  </a:lnTo>
                  <a:lnTo>
                    <a:pt x="102" y="1290"/>
                  </a:lnTo>
                  <a:lnTo>
                    <a:pt x="96" y="1296"/>
                  </a:lnTo>
                  <a:lnTo>
                    <a:pt x="96" y="1308"/>
                  </a:lnTo>
                  <a:lnTo>
                    <a:pt x="108" y="1314"/>
                  </a:lnTo>
                  <a:lnTo>
                    <a:pt x="114" y="1320"/>
                  </a:lnTo>
                  <a:lnTo>
                    <a:pt x="162" y="1320"/>
                  </a:lnTo>
                  <a:lnTo>
                    <a:pt x="168" y="1332"/>
                  </a:lnTo>
                  <a:lnTo>
                    <a:pt x="180" y="1332"/>
                  </a:lnTo>
                  <a:lnTo>
                    <a:pt x="192" y="1338"/>
                  </a:lnTo>
                  <a:lnTo>
                    <a:pt x="204" y="1350"/>
                  </a:lnTo>
                  <a:lnTo>
                    <a:pt x="216" y="1374"/>
                  </a:lnTo>
                  <a:lnTo>
                    <a:pt x="216" y="1398"/>
                  </a:lnTo>
                  <a:lnTo>
                    <a:pt x="252" y="1410"/>
                  </a:lnTo>
                  <a:lnTo>
                    <a:pt x="264" y="1404"/>
                  </a:lnTo>
                  <a:lnTo>
                    <a:pt x="264" y="1410"/>
                  </a:lnTo>
                  <a:lnTo>
                    <a:pt x="270" y="1416"/>
                  </a:lnTo>
                  <a:lnTo>
                    <a:pt x="276" y="1428"/>
                  </a:lnTo>
                  <a:lnTo>
                    <a:pt x="288" y="1434"/>
                  </a:lnTo>
                  <a:lnTo>
                    <a:pt x="366" y="1434"/>
                  </a:lnTo>
                  <a:lnTo>
                    <a:pt x="378" y="1428"/>
                  </a:lnTo>
                  <a:lnTo>
                    <a:pt x="384" y="1416"/>
                  </a:lnTo>
                  <a:lnTo>
                    <a:pt x="402" y="1410"/>
                  </a:lnTo>
                  <a:lnTo>
                    <a:pt x="426" y="1398"/>
                  </a:lnTo>
                  <a:lnTo>
                    <a:pt x="438" y="1398"/>
                  </a:lnTo>
                  <a:lnTo>
                    <a:pt x="456" y="1410"/>
                  </a:lnTo>
                  <a:lnTo>
                    <a:pt x="480" y="1434"/>
                  </a:lnTo>
                  <a:lnTo>
                    <a:pt x="522" y="1434"/>
                  </a:lnTo>
                  <a:lnTo>
                    <a:pt x="522" y="1494"/>
                  </a:lnTo>
                  <a:lnTo>
                    <a:pt x="516" y="1500"/>
                  </a:lnTo>
                  <a:lnTo>
                    <a:pt x="498" y="1500"/>
                  </a:lnTo>
                  <a:lnTo>
                    <a:pt x="498" y="1506"/>
                  </a:lnTo>
                  <a:lnTo>
                    <a:pt x="504" y="1512"/>
                  </a:lnTo>
                  <a:lnTo>
                    <a:pt x="504" y="1536"/>
                  </a:lnTo>
                  <a:lnTo>
                    <a:pt x="498" y="1548"/>
                  </a:lnTo>
                  <a:lnTo>
                    <a:pt x="486" y="1554"/>
                  </a:lnTo>
                  <a:lnTo>
                    <a:pt x="456" y="1554"/>
                  </a:lnTo>
                  <a:lnTo>
                    <a:pt x="474" y="1578"/>
                  </a:lnTo>
                  <a:lnTo>
                    <a:pt x="456" y="1584"/>
                  </a:lnTo>
                  <a:lnTo>
                    <a:pt x="456" y="1608"/>
                  </a:lnTo>
                  <a:lnTo>
                    <a:pt x="480" y="1620"/>
                  </a:lnTo>
                  <a:lnTo>
                    <a:pt x="492" y="1620"/>
                  </a:lnTo>
                  <a:lnTo>
                    <a:pt x="498" y="1626"/>
                  </a:lnTo>
                  <a:lnTo>
                    <a:pt x="504" y="1638"/>
                  </a:lnTo>
                  <a:lnTo>
                    <a:pt x="522" y="1656"/>
                  </a:lnTo>
                  <a:lnTo>
                    <a:pt x="522" y="1668"/>
                  </a:lnTo>
                  <a:lnTo>
                    <a:pt x="510" y="1674"/>
                  </a:lnTo>
                  <a:lnTo>
                    <a:pt x="504" y="1680"/>
                  </a:lnTo>
                  <a:lnTo>
                    <a:pt x="498" y="1680"/>
                  </a:lnTo>
                  <a:lnTo>
                    <a:pt x="486" y="1698"/>
                  </a:lnTo>
                  <a:lnTo>
                    <a:pt x="474" y="1686"/>
                  </a:lnTo>
                  <a:lnTo>
                    <a:pt x="474" y="1668"/>
                  </a:lnTo>
                  <a:lnTo>
                    <a:pt x="462" y="1668"/>
                  </a:lnTo>
                  <a:lnTo>
                    <a:pt x="456" y="1674"/>
                  </a:lnTo>
                  <a:lnTo>
                    <a:pt x="450" y="1674"/>
                  </a:lnTo>
                  <a:lnTo>
                    <a:pt x="450" y="1692"/>
                  </a:lnTo>
                  <a:lnTo>
                    <a:pt x="456" y="1698"/>
                  </a:lnTo>
                  <a:lnTo>
                    <a:pt x="462" y="1710"/>
                  </a:lnTo>
                  <a:lnTo>
                    <a:pt x="474" y="1722"/>
                  </a:lnTo>
                  <a:lnTo>
                    <a:pt x="480" y="1722"/>
                  </a:lnTo>
                  <a:lnTo>
                    <a:pt x="480" y="1734"/>
                  </a:lnTo>
                  <a:lnTo>
                    <a:pt x="474" y="1740"/>
                  </a:lnTo>
                  <a:lnTo>
                    <a:pt x="474" y="1758"/>
                  </a:lnTo>
                  <a:lnTo>
                    <a:pt x="480" y="1764"/>
                  </a:lnTo>
                  <a:lnTo>
                    <a:pt x="510" y="1764"/>
                  </a:lnTo>
                  <a:lnTo>
                    <a:pt x="516" y="1776"/>
                  </a:lnTo>
                  <a:lnTo>
                    <a:pt x="528" y="1788"/>
                  </a:lnTo>
                  <a:lnTo>
                    <a:pt x="540" y="1794"/>
                  </a:lnTo>
                  <a:lnTo>
                    <a:pt x="552" y="1794"/>
                  </a:lnTo>
                  <a:lnTo>
                    <a:pt x="558" y="1800"/>
                  </a:lnTo>
                  <a:lnTo>
                    <a:pt x="564" y="1800"/>
                  </a:lnTo>
                  <a:lnTo>
                    <a:pt x="582" y="1818"/>
                  </a:lnTo>
                  <a:lnTo>
                    <a:pt x="600" y="1812"/>
                  </a:lnTo>
                  <a:lnTo>
                    <a:pt x="600" y="1830"/>
                  </a:lnTo>
                  <a:lnTo>
                    <a:pt x="612" y="1836"/>
                  </a:lnTo>
                  <a:lnTo>
                    <a:pt x="624" y="1836"/>
                  </a:lnTo>
                  <a:lnTo>
                    <a:pt x="666" y="1872"/>
                  </a:lnTo>
                  <a:lnTo>
                    <a:pt x="690" y="1854"/>
                  </a:lnTo>
                  <a:lnTo>
                    <a:pt x="696" y="1848"/>
                  </a:lnTo>
                  <a:lnTo>
                    <a:pt x="708" y="1842"/>
                  </a:lnTo>
                  <a:lnTo>
                    <a:pt x="720" y="1842"/>
                  </a:lnTo>
                  <a:lnTo>
                    <a:pt x="732" y="1848"/>
                  </a:lnTo>
                  <a:lnTo>
                    <a:pt x="744" y="1860"/>
                  </a:lnTo>
                  <a:lnTo>
                    <a:pt x="750" y="1872"/>
                  </a:lnTo>
                  <a:lnTo>
                    <a:pt x="762" y="1878"/>
                  </a:lnTo>
                  <a:lnTo>
                    <a:pt x="780" y="1896"/>
                  </a:lnTo>
                  <a:lnTo>
                    <a:pt x="822" y="1902"/>
                  </a:lnTo>
                  <a:lnTo>
                    <a:pt x="828" y="1914"/>
                  </a:lnTo>
                  <a:lnTo>
                    <a:pt x="834" y="1920"/>
                  </a:lnTo>
                  <a:lnTo>
                    <a:pt x="840" y="1932"/>
                  </a:lnTo>
                  <a:lnTo>
                    <a:pt x="846" y="1938"/>
                  </a:lnTo>
                  <a:lnTo>
                    <a:pt x="846" y="1950"/>
                  </a:lnTo>
                  <a:lnTo>
                    <a:pt x="858" y="1950"/>
                  </a:lnTo>
                  <a:lnTo>
                    <a:pt x="858" y="1944"/>
                  </a:lnTo>
                  <a:lnTo>
                    <a:pt x="864" y="1938"/>
                  </a:lnTo>
                  <a:lnTo>
                    <a:pt x="870" y="1926"/>
                  </a:lnTo>
                  <a:lnTo>
                    <a:pt x="882" y="1926"/>
                  </a:lnTo>
                  <a:lnTo>
                    <a:pt x="888" y="1932"/>
                  </a:lnTo>
                  <a:lnTo>
                    <a:pt x="894" y="1944"/>
                  </a:lnTo>
                  <a:lnTo>
                    <a:pt x="894" y="1962"/>
                  </a:lnTo>
                  <a:lnTo>
                    <a:pt x="924" y="1992"/>
                  </a:lnTo>
                  <a:lnTo>
                    <a:pt x="936" y="1998"/>
                  </a:lnTo>
                  <a:lnTo>
                    <a:pt x="942" y="1992"/>
                  </a:lnTo>
                  <a:lnTo>
                    <a:pt x="954" y="1986"/>
                  </a:lnTo>
                  <a:lnTo>
                    <a:pt x="960" y="1986"/>
                  </a:lnTo>
                  <a:lnTo>
                    <a:pt x="966" y="1992"/>
                  </a:lnTo>
                  <a:lnTo>
                    <a:pt x="966" y="1998"/>
                  </a:lnTo>
                  <a:lnTo>
                    <a:pt x="960" y="2004"/>
                  </a:lnTo>
                  <a:lnTo>
                    <a:pt x="960" y="2010"/>
                  </a:lnTo>
                  <a:lnTo>
                    <a:pt x="966" y="2010"/>
                  </a:lnTo>
                  <a:lnTo>
                    <a:pt x="972" y="2016"/>
                  </a:lnTo>
                  <a:lnTo>
                    <a:pt x="990" y="2022"/>
                  </a:lnTo>
                  <a:lnTo>
                    <a:pt x="1002" y="2022"/>
                  </a:lnTo>
                  <a:lnTo>
                    <a:pt x="1008" y="2016"/>
                  </a:lnTo>
                  <a:lnTo>
                    <a:pt x="1014" y="2016"/>
                  </a:lnTo>
                  <a:lnTo>
                    <a:pt x="1014" y="2034"/>
                  </a:lnTo>
                  <a:lnTo>
                    <a:pt x="1020" y="2040"/>
                  </a:lnTo>
                  <a:lnTo>
                    <a:pt x="1032" y="2040"/>
                  </a:lnTo>
                  <a:lnTo>
                    <a:pt x="1044" y="2028"/>
                  </a:lnTo>
                  <a:lnTo>
                    <a:pt x="1044" y="2022"/>
                  </a:lnTo>
                  <a:lnTo>
                    <a:pt x="1044" y="2034"/>
                  </a:lnTo>
                  <a:lnTo>
                    <a:pt x="1050" y="2040"/>
                  </a:lnTo>
                  <a:lnTo>
                    <a:pt x="1068" y="2040"/>
                  </a:lnTo>
                  <a:lnTo>
                    <a:pt x="1074" y="2034"/>
                  </a:lnTo>
                  <a:lnTo>
                    <a:pt x="1074" y="2028"/>
                  </a:lnTo>
                  <a:lnTo>
                    <a:pt x="1086" y="2034"/>
                  </a:lnTo>
                  <a:lnTo>
                    <a:pt x="1092" y="2040"/>
                  </a:lnTo>
                  <a:lnTo>
                    <a:pt x="1110" y="2046"/>
                  </a:lnTo>
                  <a:lnTo>
                    <a:pt x="1134" y="2058"/>
                  </a:lnTo>
                  <a:lnTo>
                    <a:pt x="1158" y="2058"/>
                  </a:lnTo>
                  <a:lnTo>
                    <a:pt x="1176" y="2040"/>
                  </a:lnTo>
                  <a:lnTo>
                    <a:pt x="1194" y="2034"/>
                  </a:lnTo>
                  <a:lnTo>
                    <a:pt x="1206" y="2028"/>
                  </a:lnTo>
                  <a:lnTo>
                    <a:pt x="1212" y="2028"/>
                  </a:lnTo>
                  <a:lnTo>
                    <a:pt x="1224" y="2034"/>
                  </a:lnTo>
                  <a:lnTo>
                    <a:pt x="1230" y="2040"/>
                  </a:lnTo>
                  <a:lnTo>
                    <a:pt x="1230" y="2088"/>
                  </a:lnTo>
                  <a:lnTo>
                    <a:pt x="1236" y="2094"/>
                  </a:lnTo>
                  <a:lnTo>
                    <a:pt x="1242" y="2094"/>
                  </a:lnTo>
                  <a:lnTo>
                    <a:pt x="1242" y="2088"/>
                  </a:lnTo>
                  <a:lnTo>
                    <a:pt x="1248" y="2082"/>
                  </a:lnTo>
                  <a:lnTo>
                    <a:pt x="1254" y="2070"/>
                  </a:lnTo>
                  <a:lnTo>
                    <a:pt x="1266" y="2052"/>
                  </a:lnTo>
                  <a:lnTo>
                    <a:pt x="1272" y="2040"/>
                  </a:lnTo>
                  <a:lnTo>
                    <a:pt x="1284" y="2028"/>
                  </a:lnTo>
                  <a:lnTo>
                    <a:pt x="1290" y="2016"/>
                  </a:lnTo>
                  <a:lnTo>
                    <a:pt x="1302" y="2016"/>
                  </a:lnTo>
                  <a:lnTo>
                    <a:pt x="1314" y="2022"/>
                  </a:lnTo>
                  <a:lnTo>
                    <a:pt x="1338" y="2022"/>
                  </a:lnTo>
                  <a:lnTo>
                    <a:pt x="1338" y="2046"/>
                  </a:lnTo>
                  <a:lnTo>
                    <a:pt x="1344" y="2046"/>
                  </a:lnTo>
                  <a:lnTo>
                    <a:pt x="1350" y="2040"/>
                  </a:lnTo>
                  <a:lnTo>
                    <a:pt x="1362" y="2034"/>
                  </a:lnTo>
                  <a:lnTo>
                    <a:pt x="1374" y="2034"/>
                  </a:lnTo>
                  <a:lnTo>
                    <a:pt x="1386" y="2028"/>
                  </a:lnTo>
                  <a:lnTo>
                    <a:pt x="1398" y="2028"/>
                  </a:lnTo>
                  <a:lnTo>
                    <a:pt x="1410" y="2034"/>
                  </a:lnTo>
                  <a:lnTo>
                    <a:pt x="1422" y="2046"/>
                  </a:lnTo>
                  <a:lnTo>
                    <a:pt x="1428" y="2058"/>
                  </a:lnTo>
                  <a:lnTo>
                    <a:pt x="1428" y="2064"/>
                  </a:lnTo>
                  <a:lnTo>
                    <a:pt x="1482" y="2064"/>
                  </a:lnTo>
                  <a:lnTo>
                    <a:pt x="1494" y="2052"/>
                  </a:lnTo>
                  <a:lnTo>
                    <a:pt x="1494" y="2034"/>
                  </a:lnTo>
                  <a:lnTo>
                    <a:pt x="1488" y="2022"/>
                  </a:lnTo>
                  <a:lnTo>
                    <a:pt x="1518" y="2022"/>
                  </a:lnTo>
                  <a:lnTo>
                    <a:pt x="1524" y="2016"/>
                  </a:lnTo>
                  <a:lnTo>
                    <a:pt x="1524" y="1992"/>
                  </a:lnTo>
                  <a:lnTo>
                    <a:pt x="1518" y="1986"/>
                  </a:lnTo>
                  <a:lnTo>
                    <a:pt x="1518" y="1980"/>
                  </a:lnTo>
                  <a:lnTo>
                    <a:pt x="1554" y="1980"/>
                  </a:lnTo>
                  <a:lnTo>
                    <a:pt x="1578" y="1956"/>
                  </a:lnTo>
                  <a:lnTo>
                    <a:pt x="1590" y="1950"/>
                  </a:lnTo>
                  <a:lnTo>
                    <a:pt x="1602" y="1938"/>
                  </a:lnTo>
                  <a:lnTo>
                    <a:pt x="1620" y="1938"/>
                  </a:lnTo>
                  <a:lnTo>
                    <a:pt x="1632" y="1944"/>
                  </a:lnTo>
                  <a:lnTo>
                    <a:pt x="1650" y="1956"/>
                  </a:lnTo>
                  <a:lnTo>
                    <a:pt x="1668" y="1956"/>
                  </a:lnTo>
                  <a:lnTo>
                    <a:pt x="1668" y="1932"/>
                  </a:lnTo>
                  <a:lnTo>
                    <a:pt x="1680" y="1920"/>
                  </a:lnTo>
                  <a:lnTo>
                    <a:pt x="1716" y="1938"/>
                  </a:lnTo>
                  <a:lnTo>
                    <a:pt x="1722" y="1944"/>
                  </a:lnTo>
                  <a:lnTo>
                    <a:pt x="1710" y="1956"/>
                  </a:lnTo>
                  <a:lnTo>
                    <a:pt x="1704" y="1956"/>
                  </a:lnTo>
                  <a:lnTo>
                    <a:pt x="1710" y="1962"/>
                  </a:lnTo>
                  <a:lnTo>
                    <a:pt x="1740" y="1962"/>
                  </a:lnTo>
                  <a:lnTo>
                    <a:pt x="1758" y="1992"/>
                  </a:lnTo>
                  <a:lnTo>
                    <a:pt x="1752" y="1992"/>
                  </a:lnTo>
                  <a:lnTo>
                    <a:pt x="1740" y="2004"/>
                  </a:lnTo>
                  <a:lnTo>
                    <a:pt x="1740" y="2010"/>
                  </a:lnTo>
                  <a:lnTo>
                    <a:pt x="1806" y="2010"/>
                  </a:lnTo>
                  <a:lnTo>
                    <a:pt x="1812" y="2016"/>
                  </a:lnTo>
                  <a:lnTo>
                    <a:pt x="1818" y="2016"/>
                  </a:lnTo>
                  <a:lnTo>
                    <a:pt x="1824" y="1998"/>
                  </a:lnTo>
                  <a:lnTo>
                    <a:pt x="1830" y="1998"/>
                  </a:lnTo>
                  <a:lnTo>
                    <a:pt x="1836" y="2004"/>
                  </a:lnTo>
                  <a:lnTo>
                    <a:pt x="1842" y="2016"/>
                  </a:lnTo>
                  <a:lnTo>
                    <a:pt x="1854" y="2022"/>
                  </a:lnTo>
                  <a:lnTo>
                    <a:pt x="1872" y="2058"/>
                  </a:lnTo>
                  <a:lnTo>
                    <a:pt x="1878" y="2064"/>
                  </a:lnTo>
                  <a:lnTo>
                    <a:pt x="1878" y="2070"/>
                  </a:lnTo>
                  <a:lnTo>
                    <a:pt x="1914" y="2070"/>
                  </a:lnTo>
                  <a:lnTo>
                    <a:pt x="1920" y="2076"/>
                  </a:lnTo>
                  <a:lnTo>
                    <a:pt x="1920" y="2106"/>
                  </a:lnTo>
                  <a:lnTo>
                    <a:pt x="1932" y="2130"/>
                  </a:lnTo>
                  <a:lnTo>
                    <a:pt x="1944" y="2190"/>
                  </a:lnTo>
                  <a:lnTo>
                    <a:pt x="1932" y="2190"/>
                  </a:lnTo>
                  <a:lnTo>
                    <a:pt x="1926" y="2196"/>
                  </a:lnTo>
                  <a:lnTo>
                    <a:pt x="1914" y="2196"/>
                  </a:lnTo>
                  <a:lnTo>
                    <a:pt x="1932" y="2214"/>
                  </a:lnTo>
                  <a:lnTo>
                    <a:pt x="1932" y="2220"/>
                  </a:lnTo>
                  <a:lnTo>
                    <a:pt x="1926" y="2232"/>
                  </a:lnTo>
                  <a:lnTo>
                    <a:pt x="1920" y="2238"/>
                  </a:lnTo>
                  <a:lnTo>
                    <a:pt x="1908" y="2238"/>
                  </a:lnTo>
                  <a:lnTo>
                    <a:pt x="1902" y="2232"/>
                  </a:lnTo>
                  <a:lnTo>
                    <a:pt x="1902" y="2268"/>
                  </a:lnTo>
                  <a:lnTo>
                    <a:pt x="1896" y="2274"/>
                  </a:lnTo>
                  <a:lnTo>
                    <a:pt x="1884" y="2274"/>
                  </a:lnTo>
                  <a:lnTo>
                    <a:pt x="1890" y="2304"/>
                  </a:lnTo>
                  <a:lnTo>
                    <a:pt x="1878" y="2304"/>
                  </a:lnTo>
                  <a:lnTo>
                    <a:pt x="1878" y="2322"/>
                  </a:lnTo>
                  <a:lnTo>
                    <a:pt x="1896" y="2340"/>
                  </a:lnTo>
                  <a:lnTo>
                    <a:pt x="1902" y="2352"/>
                  </a:lnTo>
                  <a:lnTo>
                    <a:pt x="1890" y="2370"/>
                  </a:lnTo>
                  <a:lnTo>
                    <a:pt x="1902" y="2364"/>
                  </a:lnTo>
                  <a:lnTo>
                    <a:pt x="1908" y="2358"/>
                  </a:lnTo>
                  <a:lnTo>
                    <a:pt x="1920" y="2358"/>
                  </a:lnTo>
                  <a:lnTo>
                    <a:pt x="1926" y="2352"/>
                  </a:lnTo>
                  <a:lnTo>
                    <a:pt x="1986" y="2352"/>
                  </a:lnTo>
                  <a:lnTo>
                    <a:pt x="1956" y="2376"/>
                  </a:lnTo>
                  <a:lnTo>
                    <a:pt x="1980" y="2394"/>
                  </a:lnTo>
                  <a:lnTo>
                    <a:pt x="1992" y="2436"/>
                  </a:lnTo>
                  <a:lnTo>
                    <a:pt x="2022" y="2436"/>
                  </a:lnTo>
                  <a:lnTo>
                    <a:pt x="2034" y="2442"/>
                  </a:lnTo>
                  <a:lnTo>
                    <a:pt x="2040" y="2448"/>
                  </a:lnTo>
                  <a:lnTo>
                    <a:pt x="2040" y="2454"/>
                  </a:lnTo>
                  <a:lnTo>
                    <a:pt x="2034" y="2460"/>
                  </a:lnTo>
                  <a:lnTo>
                    <a:pt x="2022" y="2460"/>
                  </a:lnTo>
                  <a:lnTo>
                    <a:pt x="2016" y="2466"/>
                  </a:lnTo>
                  <a:lnTo>
                    <a:pt x="2028" y="2478"/>
                  </a:lnTo>
                  <a:lnTo>
                    <a:pt x="2028" y="2490"/>
                  </a:lnTo>
                  <a:lnTo>
                    <a:pt x="2022" y="2496"/>
                  </a:lnTo>
                  <a:lnTo>
                    <a:pt x="2022" y="2502"/>
                  </a:lnTo>
                  <a:lnTo>
                    <a:pt x="2016" y="2514"/>
                  </a:lnTo>
                  <a:lnTo>
                    <a:pt x="2070" y="2520"/>
                  </a:lnTo>
                  <a:lnTo>
                    <a:pt x="2082" y="2550"/>
                  </a:lnTo>
                  <a:lnTo>
                    <a:pt x="2094" y="2550"/>
                  </a:lnTo>
                  <a:lnTo>
                    <a:pt x="2094" y="2568"/>
                  </a:lnTo>
                  <a:lnTo>
                    <a:pt x="2136" y="2568"/>
                  </a:lnTo>
                  <a:lnTo>
                    <a:pt x="2136" y="2562"/>
                  </a:lnTo>
                  <a:lnTo>
                    <a:pt x="2154" y="2544"/>
                  </a:lnTo>
                  <a:lnTo>
                    <a:pt x="2166" y="2544"/>
                  </a:lnTo>
                  <a:lnTo>
                    <a:pt x="2172" y="2550"/>
                  </a:lnTo>
                  <a:lnTo>
                    <a:pt x="2172" y="2592"/>
                  </a:lnTo>
                  <a:lnTo>
                    <a:pt x="2214" y="2592"/>
                  </a:lnTo>
                  <a:lnTo>
                    <a:pt x="2214" y="2556"/>
                  </a:lnTo>
                  <a:lnTo>
                    <a:pt x="2190" y="2532"/>
                  </a:lnTo>
                  <a:lnTo>
                    <a:pt x="2190" y="2490"/>
                  </a:lnTo>
                  <a:lnTo>
                    <a:pt x="2196" y="2484"/>
                  </a:lnTo>
                  <a:lnTo>
                    <a:pt x="2232" y="2490"/>
                  </a:lnTo>
                  <a:lnTo>
                    <a:pt x="2232" y="2472"/>
                  </a:lnTo>
                  <a:lnTo>
                    <a:pt x="2238" y="2460"/>
                  </a:lnTo>
                  <a:lnTo>
                    <a:pt x="2250" y="2460"/>
                  </a:lnTo>
                  <a:lnTo>
                    <a:pt x="2274" y="2484"/>
                  </a:lnTo>
                  <a:lnTo>
                    <a:pt x="2286" y="2484"/>
                  </a:lnTo>
                  <a:lnTo>
                    <a:pt x="2292" y="2478"/>
                  </a:lnTo>
                  <a:lnTo>
                    <a:pt x="2298" y="2466"/>
                  </a:lnTo>
                  <a:lnTo>
                    <a:pt x="2304" y="2460"/>
                  </a:lnTo>
                  <a:lnTo>
                    <a:pt x="2322" y="2478"/>
                  </a:lnTo>
                  <a:lnTo>
                    <a:pt x="2322" y="2460"/>
                  </a:lnTo>
                  <a:lnTo>
                    <a:pt x="2328" y="2460"/>
                  </a:lnTo>
                  <a:lnTo>
                    <a:pt x="2340" y="2478"/>
                  </a:lnTo>
                  <a:lnTo>
                    <a:pt x="2346" y="2484"/>
                  </a:lnTo>
                  <a:lnTo>
                    <a:pt x="2364" y="2484"/>
                  </a:lnTo>
                  <a:lnTo>
                    <a:pt x="2364" y="2472"/>
                  </a:lnTo>
                  <a:lnTo>
                    <a:pt x="2352" y="2460"/>
                  </a:lnTo>
                  <a:lnTo>
                    <a:pt x="2370" y="2460"/>
                  </a:lnTo>
                  <a:lnTo>
                    <a:pt x="2376" y="2466"/>
                  </a:lnTo>
                  <a:lnTo>
                    <a:pt x="2382" y="2460"/>
                  </a:lnTo>
                  <a:lnTo>
                    <a:pt x="2400" y="2460"/>
                  </a:lnTo>
                  <a:lnTo>
                    <a:pt x="2400" y="2454"/>
                  </a:lnTo>
                  <a:lnTo>
                    <a:pt x="2406" y="2442"/>
                  </a:lnTo>
                  <a:lnTo>
                    <a:pt x="2406" y="2430"/>
                  </a:lnTo>
                  <a:lnTo>
                    <a:pt x="2412" y="2424"/>
                  </a:lnTo>
                  <a:lnTo>
                    <a:pt x="2424" y="2418"/>
                  </a:lnTo>
                  <a:lnTo>
                    <a:pt x="2430" y="2412"/>
                  </a:lnTo>
                  <a:lnTo>
                    <a:pt x="2436" y="2412"/>
                  </a:lnTo>
                  <a:lnTo>
                    <a:pt x="2466" y="2448"/>
                  </a:lnTo>
                  <a:lnTo>
                    <a:pt x="2496" y="2442"/>
                  </a:lnTo>
                  <a:lnTo>
                    <a:pt x="2508" y="2454"/>
                  </a:lnTo>
                  <a:lnTo>
                    <a:pt x="2538" y="2454"/>
                  </a:lnTo>
                  <a:lnTo>
                    <a:pt x="2544" y="2460"/>
                  </a:lnTo>
                  <a:lnTo>
                    <a:pt x="2544" y="2466"/>
                  </a:lnTo>
                  <a:lnTo>
                    <a:pt x="2526" y="2484"/>
                  </a:lnTo>
                  <a:lnTo>
                    <a:pt x="2532" y="2502"/>
                  </a:lnTo>
                  <a:lnTo>
                    <a:pt x="2544" y="2508"/>
                  </a:lnTo>
                  <a:lnTo>
                    <a:pt x="2544" y="2526"/>
                  </a:lnTo>
                  <a:lnTo>
                    <a:pt x="2562" y="2526"/>
                  </a:lnTo>
                  <a:lnTo>
                    <a:pt x="2568" y="2532"/>
                  </a:lnTo>
                  <a:lnTo>
                    <a:pt x="2574" y="2544"/>
                  </a:lnTo>
                  <a:lnTo>
                    <a:pt x="2586" y="2550"/>
                  </a:lnTo>
                  <a:lnTo>
                    <a:pt x="2616" y="2550"/>
                  </a:lnTo>
                  <a:lnTo>
                    <a:pt x="2622" y="2556"/>
                  </a:lnTo>
                  <a:lnTo>
                    <a:pt x="2628" y="2556"/>
                  </a:lnTo>
                  <a:lnTo>
                    <a:pt x="2676" y="2526"/>
                  </a:lnTo>
                  <a:lnTo>
                    <a:pt x="2694" y="2538"/>
                  </a:lnTo>
                  <a:lnTo>
                    <a:pt x="2718" y="2538"/>
                  </a:lnTo>
                  <a:lnTo>
                    <a:pt x="2736" y="2544"/>
                  </a:lnTo>
                  <a:lnTo>
                    <a:pt x="2748" y="2544"/>
                  </a:lnTo>
                  <a:lnTo>
                    <a:pt x="2760" y="2550"/>
                  </a:lnTo>
                  <a:lnTo>
                    <a:pt x="2766" y="2556"/>
                  </a:lnTo>
                  <a:lnTo>
                    <a:pt x="2772" y="2568"/>
                  </a:lnTo>
                  <a:lnTo>
                    <a:pt x="2766" y="2580"/>
                  </a:lnTo>
                  <a:lnTo>
                    <a:pt x="2766" y="2604"/>
                  </a:lnTo>
                  <a:lnTo>
                    <a:pt x="2760" y="2616"/>
                  </a:lnTo>
                  <a:lnTo>
                    <a:pt x="2766" y="2628"/>
                  </a:lnTo>
                  <a:lnTo>
                    <a:pt x="2772" y="2634"/>
                  </a:lnTo>
                  <a:lnTo>
                    <a:pt x="2784" y="2640"/>
                  </a:lnTo>
                  <a:lnTo>
                    <a:pt x="2790" y="2652"/>
                  </a:lnTo>
                  <a:lnTo>
                    <a:pt x="2802" y="2658"/>
                  </a:lnTo>
                  <a:lnTo>
                    <a:pt x="2808" y="2664"/>
                  </a:lnTo>
                  <a:lnTo>
                    <a:pt x="2826" y="2664"/>
                  </a:lnTo>
                  <a:lnTo>
                    <a:pt x="2832" y="2640"/>
                  </a:lnTo>
                  <a:lnTo>
                    <a:pt x="2832" y="2634"/>
                  </a:lnTo>
                  <a:lnTo>
                    <a:pt x="2826" y="2628"/>
                  </a:lnTo>
                  <a:lnTo>
                    <a:pt x="2826" y="2586"/>
                  </a:lnTo>
                  <a:lnTo>
                    <a:pt x="2832" y="2568"/>
                  </a:lnTo>
                  <a:lnTo>
                    <a:pt x="2844" y="2556"/>
                  </a:lnTo>
                  <a:lnTo>
                    <a:pt x="2856" y="2550"/>
                  </a:lnTo>
                  <a:lnTo>
                    <a:pt x="2886" y="2550"/>
                  </a:lnTo>
                  <a:lnTo>
                    <a:pt x="2898" y="2544"/>
                  </a:lnTo>
                  <a:lnTo>
                    <a:pt x="2910" y="2544"/>
                  </a:lnTo>
                  <a:lnTo>
                    <a:pt x="2922" y="2538"/>
                  </a:lnTo>
                  <a:lnTo>
                    <a:pt x="2940" y="2538"/>
                  </a:lnTo>
                  <a:lnTo>
                    <a:pt x="2964" y="2532"/>
                  </a:lnTo>
                  <a:lnTo>
                    <a:pt x="2982" y="2526"/>
                  </a:lnTo>
                  <a:lnTo>
                    <a:pt x="3000" y="2508"/>
                  </a:lnTo>
                  <a:lnTo>
                    <a:pt x="3000" y="2466"/>
                  </a:lnTo>
                  <a:lnTo>
                    <a:pt x="3006" y="2454"/>
                  </a:lnTo>
                  <a:lnTo>
                    <a:pt x="3012" y="2448"/>
                  </a:lnTo>
                  <a:lnTo>
                    <a:pt x="3024" y="2460"/>
                  </a:lnTo>
                  <a:lnTo>
                    <a:pt x="3036" y="2484"/>
                  </a:lnTo>
                  <a:lnTo>
                    <a:pt x="3042" y="2490"/>
                  </a:lnTo>
                  <a:lnTo>
                    <a:pt x="3048" y="2490"/>
                  </a:lnTo>
                  <a:lnTo>
                    <a:pt x="3054" y="2484"/>
                  </a:lnTo>
                  <a:lnTo>
                    <a:pt x="3066" y="2478"/>
                  </a:lnTo>
                  <a:lnTo>
                    <a:pt x="3072" y="2466"/>
                  </a:lnTo>
                  <a:lnTo>
                    <a:pt x="3090" y="2448"/>
                  </a:lnTo>
                  <a:lnTo>
                    <a:pt x="3096" y="2436"/>
                  </a:lnTo>
                  <a:lnTo>
                    <a:pt x="3114" y="2454"/>
                  </a:lnTo>
                  <a:lnTo>
                    <a:pt x="3144" y="2442"/>
                  </a:lnTo>
                  <a:lnTo>
                    <a:pt x="3150" y="2442"/>
                  </a:lnTo>
                  <a:lnTo>
                    <a:pt x="3156" y="2448"/>
                  </a:lnTo>
                  <a:lnTo>
                    <a:pt x="3186" y="2448"/>
                  </a:lnTo>
                  <a:lnTo>
                    <a:pt x="3234" y="2424"/>
                  </a:lnTo>
                  <a:lnTo>
                    <a:pt x="3288" y="2370"/>
                  </a:lnTo>
                  <a:lnTo>
                    <a:pt x="3294" y="2358"/>
                  </a:lnTo>
                  <a:lnTo>
                    <a:pt x="3300" y="2352"/>
                  </a:lnTo>
                  <a:lnTo>
                    <a:pt x="3294" y="2340"/>
                  </a:lnTo>
                  <a:lnTo>
                    <a:pt x="3294" y="2334"/>
                  </a:lnTo>
                  <a:lnTo>
                    <a:pt x="3288" y="2322"/>
                  </a:lnTo>
                  <a:lnTo>
                    <a:pt x="3282" y="2316"/>
                  </a:lnTo>
                  <a:lnTo>
                    <a:pt x="3300" y="2316"/>
                  </a:lnTo>
                  <a:lnTo>
                    <a:pt x="3312" y="2286"/>
                  </a:lnTo>
                  <a:lnTo>
                    <a:pt x="3336" y="2286"/>
                  </a:lnTo>
                  <a:lnTo>
                    <a:pt x="3348" y="2250"/>
                  </a:lnTo>
                  <a:lnTo>
                    <a:pt x="3360" y="2250"/>
                  </a:lnTo>
                  <a:lnTo>
                    <a:pt x="3360" y="2208"/>
                  </a:lnTo>
                  <a:lnTo>
                    <a:pt x="3372" y="2208"/>
                  </a:lnTo>
                  <a:lnTo>
                    <a:pt x="3384" y="2196"/>
                  </a:lnTo>
                  <a:lnTo>
                    <a:pt x="3384" y="2172"/>
                  </a:lnTo>
                  <a:lnTo>
                    <a:pt x="3378" y="2160"/>
                  </a:lnTo>
                  <a:lnTo>
                    <a:pt x="3372" y="2154"/>
                  </a:lnTo>
                  <a:lnTo>
                    <a:pt x="3372" y="2142"/>
                  </a:lnTo>
                  <a:lnTo>
                    <a:pt x="3378" y="2136"/>
                  </a:lnTo>
                  <a:lnTo>
                    <a:pt x="3384" y="2136"/>
                  </a:lnTo>
                  <a:lnTo>
                    <a:pt x="3390" y="2130"/>
                  </a:lnTo>
                  <a:lnTo>
                    <a:pt x="3402" y="2124"/>
                  </a:lnTo>
                  <a:lnTo>
                    <a:pt x="3408" y="2118"/>
                  </a:lnTo>
                  <a:lnTo>
                    <a:pt x="3408" y="2094"/>
                  </a:lnTo>
                  <a:lnTo>
                    <a:pt x="3390" y="2076"/>
                  </a:lnTo>
                  <a:lnTo>
                    <a:pt x="3390" y="2064"/>
                  </a:lnTo>
                  <a:lnTo>
                    <a:pt x="3402" y="2058"/>
                  </a:lnTo>
                  <a:lnTo>
                    <a:pt x="3408" y="2052"/>
                  </a:lnTo>
                  <a:lnTo>
                    <a:pt x="3408" y="2016"/>
                  </a:lnTo>
                  <a:lnTo>
                    <a:pt x="3414" y="2016"/>
                  </a:lnTo>
                  <a:lnTo>
                    <a:pt x="3420" y="2010"/>
                  </a:lnTo>
                  <a:lnTo>
                    <a:pt x="3456" y="1992"/>
                  </a:lnTo>
                  <a:lnTo>
                    <a:pt x="3462" y="1980"/>
                  </a:lnTo>
                  <a:lnTo>
                    <a:pt x="3462" y="1962"/>
                  </a:lnTo>
                  <a:lnTo>
                    <a:pt x="3456" y="1956"/>
                  </a:lnTo>
                  <a:lnTo>
                    <a:pt x="3444" y="1956"/>
                  </a:lnTo>
                  <a:lnTo>
                    <a:pt x="3450" y="1956"/>
                  </a:lnTo>
                  <a:lnTo>
                    <a:pt x="3456" y="1950"/>
                  </a:lnTo>
                  <a:lnTo>
                    <a:pt x="3468" y="1950"/>
                  </a:lnTo>
                  <a:lnTo>
                    <a:pt x="3480" y="1944"/>
                  </a:lnTo>
                  <a:lnTo>
                    <a:pt x="3492" y="1932"/>
                  </a:lnTo>
                  <a:lnTo>
                    <a:pt x="3474" y="1914"/>
                  </a:lnTo>
                  <a:lnTo>
                    <a:pt x="3468" y="1914"/>
                  </a:lnTo>
                  <a:lnTo>
                    <a:pt x="3486" y="1896"/>
                  </a:lnTo>
                  <a:lnTo>
                    <a:pt x="3498" y="1872"/>
                  </a:lnTo>
                  <a:lnTo>
                    <a:pt x="3504" y="1866"/>
                  </a:lnTo>
                  <a:lnTo>
                    <a:pt x="3504" y="1854"/>
                  </a:lnTo>
                  <a:lnTo>
                    <a:pt x="3498" y="1848"/>
                  </a:lnTo>
                  <a:lnTo>
                    <a:pt x="3474" y="1842"/>
                  </a:lnTo>
                  <a:lnTo>
                    <a:pt x="3438" y="1848"/>
                  </a:lnTo>
                  <a:lnTo>
                    <a:pt x="3396" y="1854"/>
                  </a:lnTo>
                  <a:lnTo>
                    <a:pt x="3366" y="1860"/>
                  </a:lnTo>
                  <a:lnTo>
                    <a:pt x="3354" y="1866"/>
                  </a:lnTo>
                  <a:lnTo>
                    <a:pt x="3336" y="1848"/>
                  </a:lnTo>
                  <a:lnTo>
                    <a:pt x="3378" y="1848"/>
                  </a:lnTo>
                  <a:lnTo>
                    <a:pt x="3378" y="1836"/>
                  </a:lnTo>
                  <a:lnTo>
                    <a:pt x="3384" y="1824"/>
                  </a:lnTo>
                  <a:lnTo>
                    <a:pt x="3390" y="1818"/>
                  </a:lnTo>
                  <a:lnTo>
                    <a:pt x="3402" y="1812"/>
                  </a:lnTo>
                  <a:lnTo>
                    <a:pt x="3432" y="1812"/>
                  </a:lnTo>
                  <a:lnTo>
                    <a:pt x="3426" y="1800"/>
                  </a:lnTo>
                  <a:lnTo>
                    <a:pt x="3420" y="1794"/>
                  </a:lnTo>
                  <a:lnTo>
                    <a:pt x="3414" y="1782"/>
                  </a:lnTo>
                  <a:lnTo>
                    <a:pt x="3414" y="1776"/>
                  </a:lnTo>
                  <a:lnTo>
                    <a:pt x="3408" y="1770"/>
                  </a:lnTo>
                  <a:lnTo>
                    <a:pt x="3390" y="1770"/>
                  </a:lnTo>
                  <a:lnTo>
                    <a:pt x="3378" y="1764"/>
                  </a:lnTo>
                  <a:lnTo>
                    <a:pt x="3366" y="1764"/>
                  </a:lnTo>
                  <a:lnTo>
                    <a:pt x="3354" y="1746"/>
                  </a:lnTo>
                  <a:lnTo>
                    <a:pt x="3342" y="1746"/>
                  </a:lnTo>
                  <a:lnTo>
                    <a:pt x="3336" y="1734"/>
                  </a:lnTo>
                  <a:lnTo>
                    <a:pt x="3324" y="1728"/>
                  </a:lnTo>
                  <a:lnTo>
                    <a:pt x="3294" y="1728"/>
                  </a:lnTo>
                  <a:lnTo>
                    <a:pt x="3288" y="1734"/>
                  </a:lnTo>
                  <a:lnTo>
                    <a:pt x="3282" y="1734"/>
                  </a:lnTo>
                  <a:lnTo>
                    <a:pt x="3246" y="1686"/>
                  </a:lnTo>
                  <a:lnTo>
                    <a:pt x="3252" y="1698"/>
                  </a:lnTo>
                  <a:lnTo>
                    <a:pt x="3264" y="1704"/>
                  </a:lnTo>
                  <a:lnTo>
                    <a:pt x="3270" y="1710"/>
                  </a:lnTo>
                  <a:lnTo>
                    <a:pt x="3282" y="1716"/>
                  </a:lnTo>
                  <a:lnTo>
                    <a:pt x="3294" y="1716"/>
                  </a:lnTo>
                  <a:lnTo>
                    <a:pt x="3300" y="1710"/>
                  </a:lnTo>
                  <a:lnTo>
                    <a:pt x="3306" y="1710"/>
                  </a:lnTo>
                  <a:lnTo>
                    <a:pt x="3336" y="1716"/>
                  </a:lnTo>
                  <a:lnTo>
                    <a:pt x="3348" y="1734"/>
                  </a:lnTo>
                  <a:lnTo>
                    <a:pt x="3366" y="1728"/>
                  </a:lnTo>
                  <a:lnTo>
                    <a:pt x="3408" y="1740"/>
                  </a:lnTo>
                  <a:lnTo>
                    <a:pt x="3390" y="1716"/>
                  </a:lnTo>
                  <a:lnTo>
                    <a:pt x="3372" y="1710"/>
                  </a:lnTo>
                  <a:lnTo>
                    <a:pt x="3372" y="1692"/>
                  </a:lnTo>
                  <a:lnTo>
                    <a:pt x="3360" y="1680"/>
                  </a:lnTo>
                  <a:lnTo>
                    <a:pt x="3348" y="1674"/>
                  </a:lnTo>
                  <a:lnTo>
                    <a:pt x="3330" y="1674"/>
                  </a:lnTo>
                  <a:lnTo>
                    <a:pt x="3318" y="1662"/>
                  </a:lnTo>
                  <a:lnTo>
                    <a:pt x="3318" y="1650"/>
                  </a:lnTo>
                  <a:lnTo>
                    <a:pt x="3312" y="1644"/>
                  </a:lnTo>
                  <a:lnTo>
                    <a:pt x="3312" y="1632"/>
                  </a:lnTo>
                  <a:lnTo>
                    <a:pt x="3234" y="1530"/>
                  </a:lnTo>
                  <a:lnTo>
                    <a:pt x="3198" y="1524"/>
                  </a:lnTo>
                  <a:lnTo>
                    <a:pt x="3162" y="1494"/>
                  </a:lnTo>
                  <a:lnTo>
                    <a:pt x="3144" y="1500"/>
                  </a:lnTo>
                  <a:lnTo>
                    <a:pt x="3138" y="1488"/>
                  </a:lnTo>
                  <a:lnTo>
                    <a:pt x="3132" y="1482"/>
                  </a:lnTo>
                  <a:lnTo>
                    <a:pt x="3132" y="1470"/>
                  </a:lnTo>
                  <a:lnTo>
                    <a:pt x="3126" y="1464"/>
                  </a:lnTo>
                  <a:lnTo>
                    <a:pt x="3138" y="1452"/>
                  </a:lnTo>
                  <a:lnTo>
                    <a:pt x="3150" y="1446"/>
                  </a:lnTo>
                  <a:lnTo>
                    <a:pt x="3156" y="1434"/>
                  </a:lnTo>
                  <a:lnTo>
                    <a:pt x="3162" y="1428"/>
                  </a:lnTo>
                  <a:lnTo>
                    <a:pt x="3168" y="1416"/>
                  </a:lnTo>
                  <a:lnTo>
                    <a:pt x="3168" y="1410"/>
                  </a:lnTo>
                  <a:lnTo>
                    <a:pt x="3162" y="1398"/>
                  </a:lnTo>
                  <a:lnTo>
                    <a:pt x="3162" y="1392"/>
                  </a:lnTo>
                  <a:lnTo>
                    <a:pt x="3156" y="1380"/>
                  </a:lnTo>
                  <a:lnTo>
                    <a:pt x="3168" y="1386"/>
                  </a:lnTo>
                  <a:lnTo>
                    <a:pt x="3174" y="1392"/>
                  </a:lnTo>
                  <a:lnTo>
                    <a:pt x="3186" y="1398"/>
                  </a:lnTo>
                  <a:lnTo>
                    <a:pt x="3198" y="1386"/>
                  </a:lnTo>
                  <a:lnTo>
                    <a:pt x="3198" y="1368"/>
                  </a:lnTo>
                  <a:lnTo>
                    <a:pt x="3192" y="1356"/>
                  </a:lnTo>
                  <a:lnTo>
                    <a:pt x="3192" y="1344"/>
                  </a:lnTo>
                  <a:lnTo>
                    <a:pt x="3216" y="1344"/>
                  </a:lnTo>
                  <a:lnTo>
                    <a:pt x="3252" y="1320"/>
                  </a:lnTo>
                  <a:lnTo>
                    <a:pt x="3264" y="1320"/>
                  </a:lnTo>
                  <a:lnTo>
                    <a:pt x="3270" y="1326"/>
                  </a:lnTo>
                  <a:lnTo>
                    <a:pt x="3294" y="1326"/>
                  </a:lnTo>
                  <a:lnTo>
                    <a:pt x="3294" y="1320"/>
                  </a:lnTo>
                  <a:lnTo>
                    <a:pt x="3288" y="1314"/>
                  </a:lnTo>
                  <a:lnTo>
                    <a:pt x="3288" y="1308"/>
                  </a:lnTo>
                  <a:lnTo>
                    <a:pt x="3282" y="1302"/>
                  </a:lnTo>
                  <a:lnTo>
                    <a:pt x="3288" y="1278"/>
                  </a:lnTo>
                  <a:lnTo>
                    <a:pt x="3258" y="1278"/>
                  </a:lnTo>
                  <a:lnTo>
                    <a:pt x="3246" y="1266"/>
                  </a:lnTo>
                  <a:lnTo>
                    <a:pt x="3240" y="1278"/>
                  </a:lnTo>
                  <a:lnTo>
                    <a:pt x="3204" y="1278"/>
                  </a:lnTo>
                  <a:lnTo>
                    <a:pt x="3198" y="1272"/>
                  </a:lnTo>
                  <a:lnTo>
                    <a:pt x="3192" y="1260"/>
                  </a:lnTo>
                  <a:lnTo>
                    <a:pt x="3180" y="1254"/>
                  </a:lnTo>
                  <a:lnTo>
                    <a:pt x="3174" y="1248"/>
                  </a:lnTo>
                  <a:lnTo>
                    <a:pt x="3150" y="1248"/>
                  </a:lnTo>
                  <a:lnTo>
                    <a:pt x="3144" y="1260"/>
                  </a:lnTo>
                  <a:lnTo>
                    <a:pt x="3132" y="1266"/>
                  </a:lnTo>
                  <a:lnTo>
                    <a:pt x="3114" y="1284"/>
                  </a:lnTo>
                  <a:lnTo>
                    <a:pt x="3114" y="1296"/>
                  </a:lnTo>
                  <a:lnTo>
                    <a:pt x="3108" y="1302"/>
                  </a:lnTo>
                  <a:lnTo>
                    <a:pt x="3108" y="1308"/>
                  </a:lnTo>
                  <a:lnTo>
                    <a:pt x="3078" y="1308"/>
                  </a:lnTo>
                  <a:lnTo>
                    <a:pt x="3054" y="1296"/>
                  </a:lnTo>
                  <a:lnTo>
                    <a:pt x="3048" y="1290"/>
                  </a:lnTo>
                  <a:lnTo>
                    <a:pt x="3042" y="1278"/>
                  </a:lnTo>
                  <a:lnTo>
                    <a:pt x="3030" y="1242"/>
                  </a:lnTo>
                  <a:lnTo>
                    <a:pt x="3024" y="1230"/>
                  </a:lnTo>
                  <a:lnTo>
                    <a:pt x="3018" y="1224"/>
                  </a:lnTo>
                  <a:lnTo>
                    <a:pt x="3006" y="1224"/>
                  </a:lnTo>
                  <a:lnTo>
                    <a:pt x="3000" y="1230"/>
                  </a:lnTo>
                  <a:lnTo>
                    <a:pt x="3000" y="1242"/>
                  </a:lnTo>
                  <a:lnTo>
                    <a:pt x="2988" y="1224"/>
                  </a:lnTo>
                  <a:lnTo>
                    <a:pt x="2952" y="1224"/>
                  </a:lnTo>
                  <a:lnTo>
                    <a:pt x="2940" y="1218"/>
                  </a:lnTo>
                  <a:lnTo>
                    <a:pt x="2934" y="1212"/>
                  </a:lnTo>
                  <a:lnTo>
                    <a:pt x="2928" y="1200"/>
                  </a:lnTo>
                  <a:lnTo>
                    <a:pt x="2916" y="1194"/>
                  </a:lnTo>
                  <a:lnTo>
                    <a:pt x="2910" y="1182"/>
                  </a:lnTo>
                  <a:lnTo>
                    <a:pt x="2910" y="1140"/>
                  </a:lnTo>
                  <a:lnTo>
                    <a:pt x="2928" y="1140"/>
                  </a:lnTo>
                  <a:lnTo>
                    <a:pt x="2940" y="1152"/>
                  </a:lnTo>
                  <a:lnTo>
                    <a:pt x="2946" y="1152"/>
                  </a:lnTo>
                  <a:lnTo>
                    <a:pt x="2952" y="1146"/>
                  </a:lnTo>
                  <a:lnTo>
                    <a:pt x="2952" y="1140"/>
                  </a:lnTo>
                  <a:lnTo>
                    <a:pt x="2958" y="1134"/>
                  </a:lnTo>
                  <a:lnTo>
                    <a:pt x="2964" y="1134"/>
                  </a:lnTo>
                  <a:lnTo>
                    <a:pt x="2970" y="1140"/>
                  </a:lnTo>
                  <a:lnTo>
                    <a:pt x="2982" y="1140"/>
                  </a:lnTo>
                  <a:lnTo>
                    <a:pt x="2994" y="1134"/>
                  </a:lnTo>
                  <a:lnTo>
                    <a:pt x="3000" y="1128"/>
                  </a:lnTo>
                  <a:lnTo>
                    <a:pt x="3000" y="1116"/>
                  </a:lnTo>
                  <a:lnTo>
                    <a:pt x="2994" y="1110"/>
                  </a:lnTo>
                  <a:lnTo>
                    <a:pt x="2994" y="1086"/>
                  </a:lnTo>
                  <a:lnTo>
                    <a:pt x="3000" y="1074"/>
                  </a:lnTo>
                  <a:lnTo>
                    <a:pt x="3000" y="1068"/>
                  </a:lnTo>
                  <a:lnTo>
                    <a:pt x="3036" y="1068"/>
                  </a:lnTo>
                  <a:lnTo>
                    <a:pt x="3042" y="1062"/>
                  </a:lnTo>
                  <a:lnTo>
                    <a:pt x="3048" y="1050"/>
                  </a:lnTo>
                  <a:lnTo>
                    <a:pt x="3048" y="1038"/>
                  </a:lnTo>
                  <a:lnTo>
                    <a:pt x="3054" y="1032"/>
                  </a:lnTo>
                  <a:lnTo>
                    <a:pt x="3054" y="1026"/>
                  </a:lnTo>
                  <a:lnTo>
                    <a:pt x="3072" y="1014"/>
                  </a:lnTo>
                  <a:lnTo>
                    <a:pt x="3060" y="1002"/>
                  </a:lnTo>
                  <a:lnTo>
                    <a:pt x="3096" y="1014"/>
                  </a:lnTo>
                  <a:lnTo>
                    <a:pt x="3114" y="996"/>
                  </a:lnTo>
                  <a:lnTo>
                    <a:pt x="3126" y="1002"/>
                  </a:lnTo>
                  <a:lnTo>
                    <a:pt x="3132" y="1014"/>
                  </a:lnTo>
                  <a:lnTo>
                    <a:pt x="3144" y="1020"/>
                  </a:lnTo>
                  <a:lnTo>
                    <a:pt x="3156" y="1044"/>
                  </a:lnTo>
                  <a:lnTo>
                    <a:pt x="3156" y="1050"/>
                  </a:lnTo>
                  <a:lnTo>
                    <a:pt x="3144" y="1074"/>
                  </a:lnTo>
                  <a:lnTo>
                    <a:pt x="3126" y="1092"/>
                  </a:lnTo>
                  <a:lnTo>
                    <a:pt x="3126" y="1104"/>
                  </a:lnTo>
                  <a:lnTo>
                    <a:pt x="3132" y="1116"/>
                  </a:lnTo>
                  <a:lnTo>
                    <a:pt x="3144" y="1128"/>
                  </a:lnTo>
                  <a:lnTo>
                    <a:pt x="3150" y="1128"/>
                  </a:lnTo>
                  <a:lnTo>
                    <a:pt x="3162" y="1122"/>
                  </a:lnTo>
                  <a:lnTo>
                    <a:pt x="3168" y="1122"/>
                  </a:lnTo>
                  <a:lnTo>
                    <a:pt x="3162" y="1152"/>
                  </a:lnTo>
                  <a:lnTo>
                    <a:pt x="3144" y="1170"/>
                  </a:lnTo>
                  <a:lnTo>
                    <a:pt x="3144" y="1176"/>
                  </a:lnTo>
                  <a:lnTo>
                    <a:pt x="3150" y="1176"/>
                  </a:lnTo>
                  <a:lnTo>
                    <a:pt x="3162" y="1170"/>
                  </a:lnTo>
                  <a:lnTo>
                    <a:pt x="3168" y="1164"/>
                  </a:lnTo>
                  <a:lnTo>
                    <a:pt x="3180" y="1158"/>
                  </a:lnTo>
                  <a:lnTo>
                    <a:pt x="3186" y="1158"/>
                  </a:lnTo>
                  <a:lnTo>
                    <a:pt x="3198" y="1146"/>
                  </a:lnTo>
                  <a:lnTo>
                    <a:pt x="3198" y="1122"/>
                  </a:lnTo>
                  <a:lnTo>
                    <a:pt x="3204" y="1122"/>
                  </a:lnTo>
                  <a:lnTo>
                    <a:pt x="3210" y="1116"/>
                  </a:lnTo>
                  <a:lnTo>
                    <a:pt x="3258" y="1092"/>
                  </a:lnTo>
                  <a:lnTo>
                    <a:pt x="3264" y="1086"/>
                  </a:lnTo>
                  <a:lnTo>
                    <a:pt x="3306" y="1086"/>
                  </a:lnTo>
                  <a:lnTo>
                    <a:pt x="3312" y="1074"/>
                  </a:lnTo>
                  <a:lnTo>
                    <a:pt x="3312" y="1062"/>
                  </a:lnTo>
                  <a:lnTo>
                    <a:pt x="3318" y="1056"/>
                  </a:lnTo>
                  <a:lnTo>
                    <a:pt x="3324" y="1044"/>
                  </a:lnTo>
                  <a:lnTo>
                    <a:pt x="3360" y="1026"/>
                  </a:lnTo>
                  <a:lnTo>
                    <a:pt x="3372" y="1014"/>
                  </a:lnTo>
                  <a:lnTo>
                    <a:pt x="3390" y="978"/>
                  </a:lnTo>
                  <a:lnTo>
                    <a:pt x="3390" y="948"/>
                  </a:lnTo>
                  <a:lnTo>
                    <a:pt x="3396" y="942"/>
                  </a:lnTo>
                  <a:lnTo>
                    <a:pt x="3396" y="936"/>
                  </a:lnTo>
                  <a:lnTo>
                    <a:pt x="3408" y="936"/>
                  </a:lnTo>
                  <a:lnTo>
                    <a:pt x="3420" y="942"/>
                  </a:lnTo>
                  <a:lnTo>
                    <a:pt x="3432" y="954"/>
                  </a:lnTo>
                  <a:lnTo>
                    <a:pt x="3444" y="954"/>
                  </a:lnTo>
                  <a:lnTo>
                    <a:pt x="3456" y="960"/>
                  </a:lnTo>
                  <a:lnTo>
                    <a:pt x="3504" y="960"/>
                  </a:lnTo>
                  <a:lnTo>
                    <a:pt x="3504" y="948"/>
                  </a:lnTo>
                  <a:lnTo>
                    <a:pt x="3498" y="948"/>
                  </a:lnTo>
                  <a:lnTo>
                    <a:pt x="3474" y="924"/>
                  </a:lnTo>
                  <a:lnTo>
                    <a:pt x="3474" y="912"/>
                  </a:lnTo>
                  <a:lnTo>
                    <a:pt x="3480" y="906"/>
                  </a:lnTo>
                  <a:lnTo>
                    <a:pt x="3486" y="912"/>
                  </a:lnTo>
                  <a:lnTo>
                    <a:pt x="3510" y="912"/>
                  </a:lnTo>
                  <a:lnTo>
                    <a:pt x="3522" y="918"/>
                  </a:lnTo>
                  <a:lnTo>
                    <a:pt x="3534" y="912"/>
                  </a:lnTo>
                  <a:lnTo>
                    <a:pt x="3540" y="900"/>
                  </a:lnTo>
                  <a:lnTo>
                    <a:pt x="3540" y="894"/>
                  </a:lnTo>
                  <a:lnTo>
                    <a:pt x="3534" y="882"/>
                  </a:lnTo>
                  <a:lnTo>
                    <a:pt x="3558" y="882"/>
                  </a:lnTo>
                  <a:lnTo>
                    <a:pt x="3558" y="864"/>
                  </a:lnTo>
                  <a:lnTo>
                    <a:pt x="3552" y="852"/>
                  </a:lnTo>
                  <a:lnTo>
                    <a:pt x="3546" y="846"/>
                  </a:lnTo>
                  <a:lnTo>
                    <a:pt x="3546" y="840"/>
                  </a:lnTo>
                  <a:lnTo>
                    <a:pt x="3576" y="840"/>
                  </a:lnTo>
                  <a:lnTo>
                    <a:pt x="3594" y="864"/>
                  </a:lnTo>
                  <a:lnTo>
                    <a:pt x="3600" y="840"/>
                  </a:lnTo>
                  <a:lnTo>
                    <a:pt x="3630" y="846"/>
                  </a:lnTo>
                  <a:lnTo>
                    <a:pt x="3624" y="810"/>
                  </a:lnTo>
                  <a:lnTo>
                    <a:pt x="3618" y="798"/>
                  </a:lnTo>
                  <a:lnTo>
                    <a:pt x="3606" y="786"/>
                  </a:lnTo>
                  <a:lnTo>
                    <a:pt x="3606" y="774"/>
                  </a:lnTo>
                  <a:lnTo>
                    <a:pt x="3600" y="756"/>
                  </a:lnTo>
                  <a:lnTo>
                    <a:pt x="3588" y="744"/>
                  </a:lnTo>
                  <a:lnTo>
                    <a:pt x="3576" y="726"/>
                  </a:lnTo>
                  <a:lnTo>
                    <a:pt x="3564" y="720"/>
                  </a:lnTo>
                  <a:lnTo>
                    <a:pt x="3552" y="708"/>
                  </a:lnTo>
                  <a:lnTo>
                    <a:pt x="3546" y="708"/>
                  </a:lnTo>
                  <a:lnTo>
                    <a:pt x="3540" y="696"/>
                  </a:lnTo>
                  <a:lnTo>
                    <a:pt x="3540" y="684"/>
                  </a:lnTo>
                  <a:lnTo>
                    <a:pt x="3564" y="684"/>
                  </a:lnTo>
                  <a:lnTo>
                    <a:pt x="3564" y="672"/>
                  </a:lnTo>
                  <a:lnTo>
                    <a:pt x="3558" y="666"/>
                  </a:lnTo>
                  <a:lnTo>
                    <a:pt x="3564" y="660"/>
                  </a:lnTo>
                  <a:lnTo>
                    <a:pt x="3588" y="660"/>
                  </a:lnTo>
                  <a:lnTo>
                    <a:pt x="3600" y="666"/>
                  </a:lnTo>
                  <a:lnTo>
                    <a:pt x="3618" y="672"/>
                  </a:lnTo>
                  <a:lnTo>
                    <a:pt x="3630" y="672"/>
                  </a:lnTo>
                  <a:lnTo>
                    <a:pt x="3642" y="678"/>
                  </a:lnTo>
                  <a:lnTo>
                    <a:pt x="3648" y="678"/>
                  </a:lnTo>
                  <a:lnTo>
                    <a:pt x="3654" y="672"/>
                  </a:lnTo>
                  <a:lnTo>
                    <a:pt x="3654" y="660"/>
                  </a:lnTo>
                  <a:lnTo>
                    <a:pt x="3648" y="648"/>
                  </a:lnTo>
                  <a:lnTo>
                    <a:pt x="3648" y="630"/>
                  </a:lnTo>
                  <a:lnTo>
                    <a:pt x="3654" y="630"/>
                  </a:lnTo>
                  <a:lnTo>
                    <a:pt x="3660" y="6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0" name="Chad" descr="© INSCALE GmbH, 05.05.2010&#10;http://www.presentationload.com/">
              <a:extLst>
                <a:ext uri="{FF2B5EF4-FFF2-40B4-BE49-F238E27FC236}">
                  <a16:creationId xmlns:a16="http://schemas.microsoft.com/office/drawing/2014/main" id="{960AB8B0-A5DD-783E-7619-88697416064E}"/>
                </a:ext>
              </a:extLst>
            </p:cNvPr>
            <p:cNvSpPr>
              <a:spLocks/>
            </p:cNvSpPr>
            <p:nvPr/>
          </p:nvSpPr>
          <p:spPr bwMode="gray">
            <a:xfrm>
              <a:off x="6050193" y="3492353"/>
              <a:ext cx="350372" cy="608544"/>
            </a:xfrm>
            <a:custGeom>
              <a:avLst/>
              <a:gdLst>
                <a:gd name="T0" fmla="*/ 2147483647 w 744"/>
                <a:gd name="T1" fmla="*/ 2147483647 h 1290"/>
                <a:gd name="T2" fmla="*/ 2147483647 w 744"/>
                <a:gd name="T3" fmla="*/ 0 h 1290"/>
                <a:gd name="T4" fmla="*/ 2147483647 w 744"/>
                <a:gd name="T5" fmla="*/ 2147483647 h 1290"/>
                <a:gd name="T6" fmla="*/ 2147483647 w 744"/>
                <a:gd name="T7" fmla="*/ 2147483647 h 1290"/>
                <a:gd name="T8" fmla="*/ 2147483647 w 744"/>
                <a:gd name="T9" fmla="*/ 2147483647 h 1290"/>
                <a:gd name="T10" fmla="*/ 2147483647 w 744"/>
                <a:gd name="T11" fmla="*/ 2147483647 h 1290"/>
                <a:gd name="T12" fmla="*/ 2147483647 w 744"/>
                <a:gd name="T13" fmla="*/ 2147483647 h 1290"/>
                <a:gd name="T14" fmla="*/ 2147483647 w 744"/>
                <a:gd name="T15" fmla="*/ 2147483647 h 1290"/>
                <a:gd name="T16" fmla="*/ 2147483647 w 744"/>
                <a:gd name="T17" fmla="*/ 2147483647 h 1290"/>
                <a:gd name="T18" fmla="*/ 0 w 744"/>
                <a:gd name="T19" fmla="*/ 2147483647 h 1290"/>
                <a:gd name="T20" fmla="*/ 2147483647 w 744"/>
                <a:gd name="T21" fmla="*/ 2147483647 h 1290"/>
                <a:gd name="T22" fmla="*/ 2147483647 w 744"/>
                <a:gd name="T23" fmla="*/ 2147483647 h 1290"/>
                <a:gd name="T24" fmla="*/ 2147483647 w 744"/>
                <a:gd name="T25" fmla="*/ 2147483647 h 1290"/>
                <a:gd name="T26" fmla="*/ 2147483647 w 744"/>
                <a:gd name="T27" fmla="*/ 2147483647 h 1290"/>
                <a:gd name="T28" fmla="*/ 2147483647 w 744"/>
                <a:gd name="T29" fmla="*/ 2147483647 h 1290"/>
                <a:gd name="T30" fmla="*/ 2147483647 w 744"/>
                <a:gd name="T31" fmla="*/ 2147483647 h 1290"/>
                <a:gd name="T32" fmla="*/ 2147483647 w 744"/>
                <a:gd name="T33" fmla="*/ 2147483647 h 1290"/>
                <a:gd name="T34" fmla="*/ 2147483647 w 744"/>
                <a:gd name="T35" fmla="*/ 2147483647 h 1290"/>
                <a:gd name="T36" fmla="*/ 2147483647 w 744"/>
                <a:gd name="T37" fmla="*/ 2147483647 h 1290"/>
                <a:gd name="T38" fmla="*/ 2147483647 w 744"/>
                <a:gd name="T39" fmla="*/ 2147483647 h 1290"/>
                <a:gd name="T40" fmla="*/ 2147483647 w 744"/>
                <a:gd name="T41" fmla="*/ 2147483647 h 1290"/>
                <a:gd name="T42" fmla="*/ 2147483647 w 744"/>
                <a:gd name="T43" fmla="*/ 2147483647 h 1290"/>
                <a:gd name="T44" fmla="*/ 2147483647 w 744"/>
                <a:gd name="T45" fmla="*/ 2147483647 h 1290"/>
                <a:gd name="T46" fmla="*/ 2147483647 w 744"/>
                <a:gd name="T47" fmla="*/ 2147483647 h 1290"/>
                <a:gd name="T48" fmla="*/ 2147483647 w 744"/>
                <a:gd name="T49" fmla="*/ 2147483647 h 1290"/>
                <a:gd name="T50" fmla="*/ 2147483647 w 744"/>
                <a:gd name="T51" fmla="*/ 2147483647 h 1290"/>
                <a:gd name="T52" fmla="*/ 2147483647 w 744"/>
                <a:gd name="T53" fmla="*/ 2147483647 h 1290"/>
                <a:gd name="T54" fmla="*/ 2147483647 w 744"/>
                <a:gd name="T55" fmla="*/ 2147483647 h 1290"/>
                <a:gd name="T56" fmla="*/ 2147483647 w 744"/>
                <a:gd name="T57" fmla="*/ 2147483647 h 1290"/>
                <a:gd name="T58" fmla="*/ 2147483647 w 744"/>
                <a:gd name="T59" fmla="*/ 2147483647 h 1290"/>
                <a:gd name="T60" fmla="*/ 2147483647 w 744"/>
                <a:gd name="T61" fmla="*/ 2147483647 h 1290"/>
                <a:gd name="T62" fmla="*/ 2147483647 w 744"/>
                <a:gd name="T63" fmla="*/ 2147483647 h 1290"/>
                <a:gd name="T64" fmla="*/ 2147483647 w 744"/>
                <a:gd name="T65" fmla="*/ 2147483647 h 1290"/>
                <a:gd name="T66" fmla="*/ 2147483647 w 744"/>
                <a:gd name="T67" fmla="*/ 2147483647 h 1290"/>
                <a:gd name="T68" fmla="*/ 2147483647 w 744"/>
                <a:gd name="T69" fmla="*/ 2147483647 h 1290"/>
                <a:gd name="T70" fmla="*/ 2147483647 w 744"/>
                <a:gd name="T71" fmla="*/ 2147483647 h 1290"/>
                <a:gd name="T72" fmla="*/ 2147483647 w 744"/>
                <a:gd name="T73" fmla="*/ 2147483647 h 1290"/>
                <a:gd name="T74" fmla="*/ 2147483647 w 744"/>
                <a:gd name="T75" fmla="*/ 2147483647 h 1290"/>
                <a:gd name="T76" fmla="*/ 2147483647 w 744"/>
                <a:gd name="T77" fmla="*/ 2147483647 h 1290"/>
                <a:gd name="T78" fmla="*/ 2147483647 w 744"/>
                <a:gd name="T79" fmla="*/ 2147483647 h 1290"/>
                <a:gd name="T80" fmla="*/ 2147483647 w 744"/>
                <a:gd name="T81" fmla="*/ 2147483647 h 1290"/>
                <a:gd name="T82" fmla="*/ 2147483647 w 744"/>
                <a:gd name="T83" fmla="*/ 2147483647 h 1290"/>
                <a:gd name="T84" fmla="*/ 2147483647 w 744"/>
                <a:gd name="T85" fmla="*/ 2147483647 h 1290"/>
                <a:gd name="T86" fmla="*/ 2147483647 w 744"/>
                <a:gd name="T87" fmla="*/ 2147483647 h 1290"/>
                <a:gd name="T88" fmla="*/ 2147483647 w 744"/>
                <a:gd name="T89" fmla="*/ 2147483647 h 1290"/>
                <a:gd name="T90" fmla="*/ 2147483647 w 744"/>
                <a:gd name="T91" fmla="*/ 2147483647 h 1290"/>
                <a:gd name="T92" fmla="*/ 2147483647 w 744"/>
                <a:gd name="T93" fmla="*/ 2147483647 h 129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44"/>
                <a:gd name="T142" fmla="*/ 0 h 1290"/>
                <a:gd name="T143" fmla="*/ 744 w 744"/>
                <a:gd name="T144" fmla="*/ 1290 h 129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44" h="1290">
                  <a:moveTo>
                    <a:pt x="678" y="624"/>
                  </a:moveTo>
                  <a:lnTo>
                    <a:pt x="720" y="624"/>
                  </a:lnTo>
                  <a:lnTo>
                    <a:pt x="732" y="630"/>
                  </a:lnTo>
                  <a:lnTo>
                    <a:pt x="744" y="630"/>
                  </a:lnTo>
                  <a:lnTo>
                    <a:pt x="738" y="324"/>
                  </a:lnTo>
                  <a:lnTo>
                    <a:pt x="180" y="0"/>
                  </a:lnTo>
                  <a:lnTo>
                    <a:pt x="156" y="12"/>
                  </a:lnTo>
                  <a:lnTo>
                    <a:pt x="144" y="24"/>
                  </a:lnTo>
                  <a:lnTo>
                    <a:pt x="126" y="30"/>
                  </a:lnTo>
                  <a:lnTo>
                    <a:pt x="108" y="42"/>
                  </a:lnTo>
                  <a:lnTo>
                    <a:pt x="126" y="108"/>
                  </a:lnTo>
                  <a:lnTo>
                    <a:pt x="114" y="156"/>
                  </a:lnTo>
                  <a:lnTo>
                    <a:pt x="144" y="192"/>
                  </a:lnTo>
                  <a:lnTo>
                    <a:pt x="150" y="216"/>
                  </a:lnTo>
                  <a:lnTo>
                    <a:pt x="180" y="252"/>
                  </a:lnTo>
                  <a:lnTo>
                    <a:pt x="162" y="288"/>
                  </a:lnTo>
                  <a:lnTo>
                    <a:pt x="144" y="534"/>
                  </a:lnTo>
                  <a:lnTo>
                    <a:pt x="138" y="540"/>
                  </a:lnTo>
                  <a:lnTo>
                    <a:pt x="120" y="564"/>
                  </a:lnTo>
                  <a:lnTo>
                    <a:pt x="96" y="588"/>
                  </a:lnTo>
                  <a:lnTo>
                    <a:pt x="72" y="618"/>
                  </a:lnTo>
                  <a:lnTo>
                    <a:pt x="54" y="636"/>
                  </a:lnTo>
                  <a:lnTo>
                    <a:pt x="48" y="648"/>
                  </a:lnTo>
                  <a:lnTo>
                    <a:pt x="36" y="666"/>
                  </a:lnTo>
                  <a:lnTo>
                    <a:pt x="30" y="678"/>
                  </a:lnTo>
                  <a:lnTo>
                    <a:pt x="24" y="696"/>
                  </a:lnTo>
                  <a:lnTo>
                    <a:pt x="24" y="708"/>
                  </a:lnTo>
                  <a:lnTo>
                    <a:pt x="18" y="714"/>
                  </a:lnTo>
                  <a:lnTo>
                    <a:pt x="18" y="720"/>
                  </a:lnTo>
                  <a:lnTo>
                    <a:pt x="0" y="726"/>
                  </a:lnTo>
                  <a:lnTo>
                    <a:pt x="6" y="786"/>
                  </a:lnTo>
                  <a:lnTo>
                    <a:pt x="18" y="786"/>
                  </a:lnTo>
                  <a:lnTo>
                    <a:pt x="48" y="834"/>
                  </a:lnTo>
                  <a:lnTo>
                    <a:pt x="48" y="846"/>
                  </a:lnTo>
                  <a:lnTo>
                    <a:pt x="48" y="840"/>
                  </a:lnTo>
                  <a:lnTo>
                    <a:pt x="72" y="834"/>
                  </a:lnTo>
                  <a:lnTo>
                    <a:pt x="72" y="852"/>
                  </a:lnTo>
                  <a:lnTo>
                    <a:pt x="78" y="864"/>
                  </a:lnTo>
                  <a:lnTo>
                    <a:pt x="84" y="870"/>
                  </a:lnTo>
                  <a:lnTo>
                    <a:pt x="96" y="870"/>
                  </a:lnTo>
                  <a:lnTo>
                    <a:pt x="102" y="876"/>
                  </a:lnTo>
                  <a:lnTo>
                    <a:pt x="108" y="876"/>
                  </a:lnTo>
                  <a:lnTo>
                    <a:pt x="102" y="912"/>
                  </a:lnTo>
                  <a:lnTo>
                    <a:pt x="114" y="918"/>
                  </a:lnTo>
                  <a:lnTo>
                    <a:pt x="120" y="930"/>
                  </a:lnTo>
                  <a:lnTo>
                    <a:pt x="120" y="966"/>
                  </a:lnTo>
                  <a:lnTo>
                    <a:pt x="114" y="966"/>
                  </a:lnTo>
                  <a:lnTo>
                    <a:pt x="114" y="1002"/>
                  </a:lnTo>
                  <a:lnTo>
                    <a:pt x="120" y="1020"/>
                  </a:lnTo>
                  <a:lnTo>
                    <a:pt x="120" y="1038"/>
                  </a:lnTo>
                  <a:lnTo>
                    <a:pt x="126" y="1050"/>
                  </a:lnTo>
                  <a:lnTo>
                    <a:pt x="138" y="1056"/>
                  </a:lnTo>
                  <a:lnTo>
                    <a:pt x="144" y="1068"/>
                  </a:lnTo>
                  <a:lnTo>
                    <a:pt x="162" y="1086"/>
                  </a:lnTo>
                  <a:lnTo>
                    <a:pt x="66" y="1086"/>
                  </a:lnTo>
                  <a:lnTo>
                    <a:pt x="54" y="1092"/>
                  </a:lnTo>
                  <a:lnTo>
                    <a:pt x="48" y="1098"/>
                  </a:lnTo>
                  <a:lnTo>
                    <a:pt x="48" y="1110"/>
                  </a:lnTo>
                  <a:lnTo>
                    <a:pt x="60" y="1134"/>
                  </a:lnTo>
                  <a:lnTo>
                    <a:pt x="72" y="1146"/>
                  </a:lnTo>
                  <a:lnTo>
                    <a:pt x="78" y="1158"/>
                  </a:lnTo>
                  <a:lnTo>
                    <a:pt x="90" y="1170"/>
                  </a:lnTo>
                  <a:lnTo>
                    <a:pt x="108" y="1182"/>
                  </a:lnTo>
                  <a:lnTo>
                    <a:pt x="120" y="1188"/>
                  </a:lnTo>
                  <a:lnTo>
                    <a:pt x="132" y="1200"/>
                  </a:lnTo>
                  <a:lnTo>
                    <a:pt x="144" y="1224"/>
                  </a:lnTo>
                  <a:lnTo>
                    <a:pt x="144" y="1242"/>
                  </a:lnTo>
                  <a:lnTo>
                    <a:pt x="150" y="1254"/>
                  </a:lnTo>
                  <a:lnTo>
                    <a:pt x="156" y="1272"/>
                  </a:lnTo>
                  <a:lnTo>
                    <a:pt x="156" y="1284"/>
                  </a:lnTo>
                  <a:lnTo>
                    <a:pt x="162" y="1284"/>
                  </a:lnTo>
                  <a:lnTo>
                    <a:pt x="168" y="1290"/>
                  </a:lnTo>
                  <a:lnTo>
                    <a:pt x="186" y="1290"/>
                  </a:lnTo>
                  <a:lnTo>
                    <a:pt x="198" y="1284"/>
                  </a:lnTo>
                  <a:lnTo>
                    <a:pt x="216" y="1266"/>
                  </a:lnTo>
                  <a:lnTo>
                    <a:pt x="228" y="1260"/>
                  </a:lnTo>
                  <a:lnTo>
                    <a:pt x="234" y="1254"/>
                  </a:lnTo>
                  <a:lnTo>
                    <a:pt x="234" y="1278"/>
                  </a:lnTo>
                  <a:lnTo>
                    <a:pt x="240" y="1284"/>
                  </a:lnTo>
                  <a:lnTo>
                    <a:pt x="246" y="1284"/>
                  </a:lnTo>
                  <a:lnTo>
                    <a:pt x="258" y="1278"/>
                  </a:lnTo>
                  <a:lnTo>
                    <a:pt x="270" y="1266"/>
                  </a:lnTo>
                  <a:lnTo>
                    <a:pt x="276" y="1254"/>
                  </a:lnTo>
                  <a:lnTo>
                    <a:pt x="282" y="1248"/>
                  </a:lnTo>
                  <a:lnTo>
                    <a:pt x="372" y="1248"/>
                  </a:lnTo>
                  <a:lnTo>
                    <a:pt x="378" y="1242"/>
                  </a:lnTo>
                  <a:lnTo>
                    <a:pt x="384" y="1230"/>
                  </a:lnTo>
                  <a:lnTo>
                    <a:pt x="390" y="1224"/>
                  </a:lnTo>
                  <a:lnTo>
                    <a:pt x="396" y="1212"/>
                  </a:lnTo>
                  <a:lnTo>
                    <a:pt x="402" y="1206"/>
                  </a:lnTo>
                  <a:lnTo>
                    <a:pt x="402" y="1194"/>
                  </a:lnTo>
                  <a:lnTo>
                    <a:pt x="390" y="1182"/>
                  </a:lnTo>
                  <a:lnTo>
                    <a:pt x="384" y="1182"/>
                  </a:lnTo>
                  <a:lnTo>
                    <a:pt x="402" y="1170"/>
                  </a:lnTo>
                  <a:lnTo>
                    <a:pt x="420" y="1170"/>
                  </a:lnTo>
                  <a:lnTo>
                    <a:pt x="462" y="1164"/>
                  </a:lnTo>
                  <a:lnTo>
                    <a:pt x="510" y="1146"/>
                  </a:lnTo>
                  <a:lnTo>
                    <a:pt x="528" y="1134"/>
                  </a:lnTo>
                  <a:lnTo>
                    <a:pt x="552" y="1110"/>
                  </a:lnTo>
                  <a:lnTo>
                    <a:pt x="552" y="1092"/>
                  </a:lnTo>
                  <a:lnTo>
                    <a:pt x="588" y="1068"/>
                  </a:lnTo>
                  <a:lnTo>
                    <a:pt x="594" y="1038"/>
                  </a:lnTo>
                  <a:lnTo>
                    <a:pt x="648" y="1008"/>
                  </a:lnTo>
                  <a:lnTo>
                    <a:pt x="672" y="1008"/>
                  </a:lnTo>
                  <a:lnTo>
                    <a:pt x="672" y="996"/>
                  </a:lnTo>
                  <a:lnTo>
                    <a:pt x="684" y="996"/>
                  </a:lnTo>
                  <a:lnTo>
                    <a:pt x="684" y="990"/>
                  </a:lnTo>
                  <a:lnTo>
                    <a:pt x="678" y="984"/>
                  </a:lnTo>
                  <a:lnTo>
                    <a:pt x="666" y="966"/>
                  </a:lnTo>
                  <a:lnTo>
                    <a:pt x="654" y="960"/>
                  </a:lnTo>
                  <a:lnTo>
                    <a:pt x="648" y="960"/>
                  </a:lnTo>
                  <a:lnTo>
                    <a:pt x="642" y="936"/>
                  </a:lnTo>
                  <a:lnTo>
                    <a:pt x="660" y="930"/>
                  </a:lnTo>
                  <a:lnTo>
                    <a:pt x="642" y="918"/>
                  </a:lnTo>
                  <a:lnTo>
                    <a:pt x="642" y="876"/>
                  </a:lnTo>
                  <a:lnTo>
                    <a:pt x="636" y="870"/>
                  </a:lnTo>
                  <a:lnTo>
                    <a:pt x="624" y="870"/>
                  </a:lnTo>
                  <a:lnTo>
                    <a:pt x="618" y="876"/>
                  </a:lnTo>
                  <a:lnTo>
                    <a:pt x="606" y="876"/>
                  </a:lnTo>
                  <a:lnTo>
                    <a:pt x="600" y="870"/>
                  </a:lnTo>
                  <a:lnTo>
                    <a:pt x="600" y="852"/>
                  </a:lnTo>
                  <a:lnTo>
                    <a:pt x="606" y="840"/>
                  </a:lnTo>
                  <a:lnTo>
                    <a:pt x="618" y="834"/>
                  </a:lnTo>
                  <a:lnTo>
                    <a:pt x="630" y="822"/>
                  </a:lnTo>
                  <a:lnTo>
                    <a:pt x="630" y="810"/>
                  </a:lnTo>
                  <a:lnTo>
                    <a:pt x="618" y="786"/>
                  </a:lnTo>
                  <a:lnTo>
                    <a:pt x="612" y="780"/>
                  </a:lnTo>
                  <a:lnTo>
                    <a:pt x="630" y="762"/>
                  </a:lnTo>
                  <a:lnTo>
                    <a:pt x="648" y="750"/>
                  </a:lnTo>
                  <a:lnTo>
                    <a:pt x="642" y="732"/>
                  </a:lnTo>
                  <a:lnTo>
                    <a:pt x="636" y="708"/>
                  </a:lnTo>
                  <a:lnTo>
                    <a:pt x="648" y="708"/>
                  </a:lnTo>
                  <a:lnTo>
                    <a:pt x="648" y="690"/>
                  </a:lnTo>
                  <a:lnTo>
                    <a:pt x="660" y="678"/>
                  </a:lnTo>
                  <a:lnTo>
                    <a:pt x="672" y="672"/>
                  </a:lnTo>
                  <a:lnTo>
                    <a:pt x="678" y="666"/>
                  </a:lnTo>
                  <a:lnTo>
                    <a:pt x="678" y="660"/>
                  </a:lnTo>
                  <a:lnTo>
                    <a:pt x="672" y="654"/>
                  </a:lnTo>
                  <a:lnTo>
                    <a:pt x="672" y="642"/>
                  </a:lnTo>
                  <a:lnTo>
                    <a:pt x="666" y="636"/>
                  </a:lnTo>
                  <a:lnTo>
                    <a:pt x="678" y="6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1" name="Central African Republic" descr="© INSCALE GmbH, 05.05.2010&#10;http://www.presentationload.com/">
              <a:extLst>
                <a:ext uri="{FF2B5EF4-FFF2-40B4-BE49-F238E27FC236}">
                  <a16:creationId xmlns:a16="http://schemas.microsoft.com/office/drawing/2014/main" id="{538FCF82-B5F9-22EE-C391-A0405516AADA}"/>
                </a:ext>
              </a:extLst>
            </p:cNvPr>
            <p:cNvSpPr>
              <a:spLocks/>
            </p:cNvSpPr>
            <p:nvPr/>
          </p:nvSpPr>
          <p:spPr bwMode="gray">
            <a:xfrm>
              <a:off x="6083386" y="3968125"/>
              <a:ext cx="431514" cy="330089"/>
            </a:xfrm>
            <a:custGeom>
              <a:avLst/>
              <a:gdLst>
                <a:gd name="T0" fmla="*/ 2147483647 w 912"/>
                <a:gd name="T1" fmla="*/ 2147483647 h 702"/>
                <a:gd name="T2" fmla="*/ 2147483647 w 912"/>
                <a:gd name="T3" fmla="*/ 2147483647 h 702"/>
                <a:gd name="T4" fmla="*/ 2147483647 w 912"/>
                <a:gd name="T5" fmla="*/ 2147483647 h 702"/>
                <a:gd name="T6" fmla="*/ 2147483647 w 912"/>
                <a:gd name="T7" fmla="*/ 2147483647 h 702"/>
                <a:gd name="T8" fmla="*/ 2147483647 w 912"/>
                <a:gd name="T9" fmla="*/ 2147483647 h 702"/>
                <a:gd name="T10" fmla="*/ 2147483647 w 912"/>
                <a:gd name="T11" fmla="*/ 2147483647 h 702"/>
                <a:gd name="T12" fmla="*/ 2147483647 w 912"/>
                <a:gd name="T13" fmla="*/ 2147483647 h 702"/>
                <a:gd name="T14" fmla="*/ 2147483647 w 912"/>
                <a:gd name="T15" fmla="*/ 2147483647 h 702"/>
                <a:gd name="T16" fmla="*/ 2147483647 w 912"/>
                <a:gd name="T17" fmla="*/ 2147483647 h 702"/>
                <a:gd name="T18" fmla="*/ 2147483647 w 912"/>
                <a:gd name="T19" fmla="*/ 2147483647 h 702"/>
                <a:gd name="T20" fmla="*/ 2147483647 w 912"/>
                <a:gd name="T21" fmla="*/ 2147483647 h 702"/>
                <a:gd name="T22" fmla="*/ 2147483647 w 912"/>
                <a:gd name="T23" fmla="*/ 2147483647 h 702"/>
                <a:gd name="T24" fmla="*/ 2147483647 w 912"/>
                <a:gd name="T25" fmla="*/ 2147483647 h 702"/>
                <a:gd name="T26" fmla="*/ 2147483647 w 912"/>
                <a:gd name="T27" fmla="*/ 2147483647 h 702"/>
                <a:gd name="T28" fmla="*/ 2147483647 w 912"/>
                <a:gd name="T29" fmla="*/ 2147483647 h 702"/>
                <a:gd name="T30" fmla="*/ 2147483647 w 912"/>
                <a:gd name="T31" fmla="*/ 0 h 702"/>
                <a:gd name="T32" fmla="*/ 2147483647 w 912"/>
                <a:gd name="T33" fmla="*/ 2147483647 h 702"/>
                <a:gd name="T34" fmla="*/ 2147483647 w 912"/>
                <a:gd name="T35" fmla="*/ 2147483647 h 702"/>
                <a:gd name="T36" fmla="*/ 2147483647 w 912"/>
                <a:gd name="T37" fmla="*/ 2147483647 h 702"/>
                <a:gd name="T38" fmla="*/ 2147483647 w 912"/>
                <a:gd name="T39" fmla="*/ 2147483647 h 702"/>
                <a:gd name="T40" fmla="*/ 2147483647 w 912"/>
                <a:gd name="T41" fmla="*/ 2147483647 h 702"/>
                <a:gd name="T42" fmla="*/ 2147483647 w 912"/>
                <a:gd name="T43" fmla="*/ 2147483647 h 702"/>
                <a:gd name="T44" fmla="*/ 2147483647 w 912"/>
                <a:gd name="T45" fmla="*/ 2147483647 h 702"/>
                <a:gd name="T46" fmla="*/ 2147483647 w 912"/>
                <a:gd name="T47" fmla="*/ 2147483647 h 702"/>
                <a:gd name="T48" fmla="*/ 2147483647 w 912"/>
                <a:gd name="T49" fmla="*/ 2147483647 h 702"/>
                <a:gd name="T50" fmla="*/ 2147483647 w 912"/>
                <a:gd name="T51" fmla="*/ 2147483647 h 702"/>
                <a:gd name="T52" fmla="*/ 2147483647 w 912"/>
                <a:gd name="T53" fmla="*/ 2147483647 h 702"/>
                <a:gd name="T54" fmla="*/ 2147483647 w 912"/>
                <a:gd name="T55" fmla="*/ 2147483647 h 702"/>
                <a:gd name="T56" fmla="*/ 2147483647 w 912"/>
                <a:gd name="T57" fmla="*/ 2147483647 h 702"/>
                <a:gd name="T58" fmla="*/ 2147483647 w 912"/>
                <a:gd name="T59" fmla="*/ 2147483647 h 702"/>
                <a:gd name="T60" fmla="*/ 0 w 912"/>
                <a:gd name="T61" fmla="*/ 2147483647 h 702"/>
                <a:gd name="T62" fmla="*/ 2147483647 w 912"/>
                <a:gd name="T63" fmla="*/ 2147483647 h 702"/>
                <a:gd name="T64" fmla="*/ 2147483647 w 912"/>
                <a:gd name="T65" fmla="*/ 2147483647 h 702"/>
                <a:gd name="T66" fmla="*/ 2147483647 w 912"/>
                <a:gd name="T67" fmla="*/ 2147483647 h 702"/>
                <a:gd name="T68" fmla="*/ 2147483647 w 912"/>
                <a:gd name="T69" fmla="*/ 2147483647 h 702"/>
                <a:gd name="T70" fmla="*/ 2147483647 w 912"/>
                <a:gd name="T71" fmla="*/ 2147483647 h 702"/>
                <a:gd name="T72" fmla="*/ 2147483647 w 912"/>
                <a:gd name="T73" fmla="*/ 2147483647 h 702"/>
                <a:gd name="T74" fmla="*/ 2147483647 w 912"/>
                <a:gd name="T75" fmla="*/ 2147483647 h 702"/>
                <a:gd name="T76" fmla="*/ 2147483647 w 912"/>
                <a:gd name="T77" fmla="*/ 2147483647 h 702"/>
                <a:gd name="T78" fmla="*/ 2147483647 w 912"/>
                <a:gd name="T79" fmla="*/ 2147483647 h 702"/>
                <a:gd name="T80" fmla="*/ 2147483647 w 912"/>
                <a:gd name="T81" fmla="*/ 2147483647 h 702"/>
                <a:gd name="T82" fmla="*/ 2147483647 w 912"/>
                <a:gd name="T83" fmla="*/ 2147483647 h 702"/>
                <a:gd name="T84" fmla="*/ 2147483647 w 912"/>
                <a:gd name="T85" fmla="*/ 2147483647 h 702"/>
                <a:gd name="T86" fmla="*/ 2147483647 w 912"/>
                <a:gd name="T87" fmla="*/ 2147483647 h 702"/>
                <a:gd name="T88" fmla="*/ 2147483647 w 912"/>
                <a:gd name="T89" fmla="*/ 2147483647 h 702"/>
                <a:gd name="T90" fmla="*/ 2147483647 w 912"/>
                <a:gd name="T91" fmla="*/ 2147483647 h 702"/>
                <a:gd name="T92" fmla="*/ 2147483647 w 912"/>
                <a:gd name="T93" fmla="*/ 2147483647 h 702"/>
                <a:gd name="T94" fmla="*/ 2147483647 w 912"/>
                <a:gd name="T95" fmla="*/ 2147483647 h 702"/>
                <a:gd name="T96" fmla="*/ 2147483647 w 912"/>
                <a:gd name="T97" fmla="*/ 2147483647 h 702"/>
                <a:gd name="T98" fmla="*/ 2147483647 w 912"/>
                <a:gd name="T99" fmla="*/ 2147483647 h 702"/>
                <a:gd name="T100" fmla="*/ 2147483647 w 912"/>
                <a:gd name="T101" fmla="*/ 2147483647 h 702"/>
                <a:gd name="T102" fmla="*/ 2147483647 w 912"/>
                <a:gd name="T103" fmla="*/ 2147483647 h 702"/>
                <a:gd name="T104" fmla="*/ 2147483647 w 912"/>
                <a:gd name="T105" fmla="*/ 2147483647 h 702"/>
                <a:gd name="T106" fmla="*/ 2147483647 w 912"/>
                <a:gd name="T107" fmla="*/ 2147483647 h 702"/>
                <a:gd name="T108" fmla="*/ 2147483647 w 912"/>
                <a:gd name="T109" fmla="*/ 2147483647 h 702"/>
                <a:gd name="T110" fmla="*/ 2147483647 w 912"/>
                <a:gd name="T111" fmla="*/ 2147483647 h 702"/>
                <a:gd name="T112" fmla="*/ 2147483647 w 912"/>
                <a:gd name="T113" fmla="*/ 2147483647 h 702"/>
                <a:gd name="T114" fmla="*/ 2147483647 w 912"/>
                <a:gd name="T115" fmla="*/ 2147483647 h 702"/>
                <a:gd name="T116" fmla="*/ 2147483647 w 912"/>
                <a:gd name="T117" fmla="*/ 2147483647 h 702"/>
                <a:gd name="T118" fmla="*/ 2147483647 w 912"/>
                <a:gd name="T119" fmla="*/ 2147483647 h 702"/>
                <a:gd name="T120" fmla="*/ 2147483647 w 912"/>
                <a:gd name="T121" fmla="*/ 2147483647 h 70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12"/>
                <a:gd name="T184" fmla="*/ 0 h 702"/>
                <a:gd name="T185" fmla="*/ 912 w 912"/>
                <a:gd name="T186" fmla="*/ 702 h 70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12" h="702">
                  <a:moveTo>
                    <a:pt x="906" y="420"/>
                  </a:moveTo>
                  <a:lnTo>
                    <a:pt x="900" y="414"/>
                  </a:lnTo>
                  <a:lnTo>
                    <a:pt x="888" y="408"/>
                  </a:lnTo>
                  <a:lnTo>
                    <a:pt x="882" y="402"/>
                  </a:lnTo>
                  <a:lnTo>
                    <a:pt x="858" y="396"/>
                  </a:lnTo>
                  <a:lnTo>
                    <a:pt x="858" y="378"/>
                  </a:lnTo>
                  <a:lnTo>
                    <a:pt x="846" y="366"/>
                  </a:lnTo>
                  <a:lnTo>
                    <a:pt x="846" y="360"/>
                  </a:lnTo>
                  <a:lnTo>
                    <a:pt x="858" y="360"/>
                  </a:lnTo>
                  <a:lnTo>
                    <a:pt x="858" y="348"/>
                  </a:lnTo>
                  <a:lnTo>
                    <a:pt x="852" y="342"/>
                  </a:lnTo>
                  <a:lnTo>
                    <a:pt x="834" y="342"/>
                  </a:lnTo>
                  <a:lnTo>
                    <a:pt x="834" y="336"/>
                  </a:lnTo>
                  <a:lnTo>
                    <a:pt x="828" y="330"/>
                  </a:lnTo>
                  <a:lnTo>
                    <a:pt x="822" y="318"/>
                  </a:lnTo>
                  <a:lnTo>
                    <a:pt x="810" y="306"/>
                  </a:lnTo>
                  <a:lnTo>
                    <a:pt x="798" y="300"/>
                  </a:lnTo>
                  <a:lnTo>
                    <a:pt x="792" y="300"/>
                  </a:lnTo>
                  <a:lnTo>
                    <a:pt x="780" y="294"/>
                  </a:lnTo>
                  <a:lnTo>
                    <a:pt x="768" y="282"/>
                  </a:lnTo>
                  <a:lnTo>
                    <a:pt x="768" y="276"/>
                  </a:lnTo>
                  <a:lnTo>
                    <a:pt x="774" y="276"/>
                  </a:lnTo>
                  <a:lnTo>
                    <a:pt x="774" y="270"/>
                  </a:lnTo>
                  <a:lnTo>
                    <a:pt x="780" y="270"/>
                  </a:lnTo>
                  <a:lnTo>
                    <a:pt x="780" y="264"/>
                  </a:lnTo>
                  <a:lnTo>
                    <a:pt x="768" y="252"/>
                  </a:lnTo>
                  <a:lnTo>
                    <a:pt x="756" y="246"/>
                  </a:lnTo>
                  <a:lnTo>
                    <a:pt x="750" y="246"/>
                  </a:lnTo>
                  <a:lnTo>
                    <a:pt x="750" y="228"/>
                  </a:lnTo>
                  <a:lnTo>
                    <a:pt x="720" y="228"/>
                  </a:lnTo>
                  <a:lnTo>
                    <a:pt x="696" y="216"/>
                  </a:lnTo>
                  <a:lnTo>
                    <a:pt x="696" y="186"/>
                  </a:lnTo>
                  <a:lnTo>
                    <a:pt x="648" y="180"/>
                  </a:lnTo>
                  <a:lnTo>
                    <a:pt x="654" y="162"/>
                  </a:lnTo>
                  <a:lnTo>
                    <a:pt x="648" y="162"/>
                  </a:lnTo>
                  <a:lnTo>
                    <a:pt x="642" y="156"/>
                  </a:lnTo>
                  <a:lnTo>
                    <a:pt x="642" y="150"/>
                  </a:lnTo>
                  <a:lnTo>
                    <a:pt x="648" y="144"/>
                  </a:lnTo>
                  <a:lnTo>
                    <a:pt x="654" y="132"/>
                  </a:lnTo>
                  <a:lnTo>
                    <a:pt x="660" y="126"/>
                  </a:lnTo>
                  <a:lnTo>
                    <a:pt x="660" y="96"/>
                  </a:lnTo>
                  <a:lnTo>
                    <a:pt x="654" y="84"/>
                  </a:lnTo>
                  <a:lnTo>
                    <a:pt x="648" y="66"/>
                  </a:lnTo>
                  <a:lnTo>
                    <a:pt x="636" y="54"/>
                  </a:lnTo>
                  <a:lnTo>
                    <a:pt x="630" y="42"/>
                  </a:lnTo>
                  <a:lnTo>
                    <a:pt x="600" y="12"/>
                  </a:lnTo>
                  <a:lnTo>
                    <a:pt x="600" y="0"/>
                  </a:lnTo>
                  <a:lnTo>
                    <a:pt x="576" y="0"/>
                  </a:lnTo>
                  <a:lnTo>
                    <a:pt x="522" y="30"/>
                  </a:lnTo>
                  <a:lnTo>
                    <a:pt x="516" y="60"/>
                  </a:lnTo>
                  <a:lnTo>
                    <a:pt x="480" y="84"/>
                  </a:lnTo>
                  <a:lnTo>
                    <a:pt x="480" y="102"/>
                  </a:lnTo>
                  <a:lnTo>
                    <a:pt x="456" y="126"/>
                  </a:lnTo>
                  <a:lnTo>
                    <a:pt x="438" y="138"/>
                  </a:lnTo>
                  <a:lnTo>
                    <a:pt x="390" y="156"/>
                  </a:lnTo>
                  <a:lnTo>
                    <a:pt x="348" y="162"/>
                  </a:lnTo>
                  <a:lnTo>
                    <a:pt x="330" y="162"/>
                  </a:lnTo>
                  <a:lnTo>
                    <a:pt x="312" y="174"/>
                  </a:lnTo>
                  <a:lnTo>
                    <a:pt x="318" y="174"/>
                  </a:lnTo>
                  <a:lnTo>
                    <a:pt x="330" y="186"/>
                  </a:lnTo>
                  <a:lnTo>
                    <a:pt x="330" y="198"/>
                  </a:lnTo>
                  <a:lnTo>
                    <a:pt x="324" y="204"/>
                  </a:lnTo>
                  <a:lnTo>
                    <a:pt x="318" y="216"/>
                  </a:lnTo>
                  <a:lnTo>
                    <a:pt x="312" y="222"/>
                  </a:lnTo>
                  <a:lnTo>
                    <a:pt x="306" y="234"/>
                  </a:lnTo>
                  <a:lnTo>
                    <a:pt x="300" y="240"/>
                  </a:lnTo>
                  <a:lnTo>
                    <a:pt x="210" y="240"/>
                  </a:lnTo>
                  <a:lnTo>
                    <a:pt x="204" y="246"/>
                  </a:lnTo>
                  <a:lnTo>
                    <a:pt x="198" y="258"/>
                  </a:lnTo>
                  <a:lnTo>
                    <a:pt x="186" y="270"/>
                  </a:lnTo>
                  <a:lnTo>
                    <a:pt x="174" y="276"/>
                  </a:lnTo>
                  <a:lnTo>
                    <a:pt x="168" y="276"/>
                  </a:lnTo>
                  <a:lnTo>
                    <a:pt x="162" y="270"/>
                  </a:lnTo>
                  <a:lnTo>
                    <a:pt x="162" y="246"/>
                  </a:lnTo>
                  <a:lnTo>
                    <a:pt x="156" y="252"/>
                  </a:lnTo>
                  <a:lnTo>
                    <a:pt x="144" y="258"/>
                  </a:lnTo>
                  <a:lnTo>
                    <a:pt x="126" y="276"/>
                  </a:lnTo>
                  <a:lnTo>
                    <a:pt x="114" y="282"/>
                  </a:lnTo>
                  <a:lnTo>
                    <a:pt x="96" y="282"/>
                  </a:lnTo>
                  <a:lnTo>
                    <a:pt x="90" y="276"/>
                  </a:lnTo>
                  <a:lnTo>
                    <a:pt x="78" y="276"/>
                  </a:lnTo>
                  <a:lnTo>
                    <a:pt x="66" y="288"/>
                  </a:lnTo>
                  <a:lnTo>
                    <a:pt x="60" y="300"/>
                  </a:lnTo>
                  <a:lnTo>
                    <a:pt x="54" y="306"/>
                  </a:lnTo>
                  <a:lnTo>
                    <a:pt x="54" y="324"/>
                  </a:lnTo>
                  <a:lnTo>
                    <a:pt x="48" y="336"/>
                  </a:lnTo>
                  <a:lnTo>
                    <a:pt x="42" y="336"/>
                  </a:lnTo>
                  <a:lnTo>
                    <a:pt x="36" y="372"/>
                  </a:lnTo>
                  <a:lnTo>
                    <a:pt x="30" y="372"/>
                  </a:lnTo>
                  <a:lnTo>
                    <a:pt x="24" y="378"/>
                  </a:lnTo>
                  <a:lnTo>
                    <a:pt x="12" y="384"/>
                  </a:lnTo>
                  <a:lnTo>
                    <a:pt x="0" y="396"/>
                  </a:lnTo>
                  <a:lnTo>
                    <a:pt x="0" y="402"/>
                  </a:lnTo>
                  <a:lnTo>
                    <a:pt x="12" y="408"/>
                  </a:lnTo>
                  <a:lnTo>
                    <a:pt x="18" y="408"/>
                  </a:lnTo>
                  <a:lnTo>
                    <a:pt x="18" y="444"/>
                  </a:lnTo>
                  <a:lnTo>
                    <a:pt x="6" y="456"/>
                  </a:lnTo>
                  <a:lnTo>
                    <a:pt x="24" y="468"/>
                  </a:lnTo>
                  <a:lnTo>
                    <a:pt x="24" y="516"/>
                  </a:lnTo>
                  <a:lnTo>
                    <a:pt x="30" y="516"/>
                  </a:lnTo>
                  <a:lnTo>
                    <a:pt x="48" y="534"/>
                  </a:lnTo>
                  <a:lnTo>
                    <a:pt x="54" y="534"/>
                  </a:lnTo>
                  <a:lnTo>
                    <a:pt x="54" y="576"/>
                  </a:lnTo>
                  <a:lnTo>
                    <a:pt x="60" y="582"/>
                  </a:lnTo>
                  <a:lnTo>
                    <a:pt x="72" y="606"/>
                  </a:lnTo>
                  <a:lnTo>
                    <a:pt x="84" y="618"/>
                  </a:lnTo>
                  <a:lnTo>
                    <a:pt x="96" y="624"/>
                  </a:lnTo>
                  <a:lnTo>
                    <a:pt x="102" y="636"/>
                  </a:lnTo>
                  <a:lnTo>
                    <a:pt x="114" y="642"/>
                  </a:lnTo>
                  <a:lnTo>
                    <a:pt x="120" y="660"/>
                  </a:lnTo>
                  <a:lnTo>
                    <a:pt x="120" y="690"/>
                  </a:lnTo>
                  <a:lnTo>
                    <a:pt x="132" y="702"/>
                  </a:lnTo>
                  <a:lnTo>
                    <a:pt x="138" y="696"/>
                  </a:lnTo>
                  <a:lnTo>
                    <a:pt x="144" y="684"/>
                  </a:lnTo>
                  <a:lnTo>
                    <a:pt x="150" y="678"/>
                  </a:lnTo>
                  <a:lnTo>
                    <a:pt x="156" y="666"/>
                  </a:lnTo>
                  <a:lnTo>
                    <a:pt x="156" y="642"/>
                  </a:lnTo>
                  <a:lnTo>
                    <a:pt x="144" y="630"/>
                  </a:lnTo>
                  <a:lnTo>
                    <a:pt x="162" y="600"/>
                  </a:lnTo>
                  <a:lnTo>
                    <a:pt x="192" y="600"/>
                  </a:lnTo>
                  <a:lnTo>
                    <a:pt x="210" y="582"/>
                  </a:lnTo>
                  <a:lnTo>
                    <a:pt x="228" y="582"/>
                  </a:lnTo>
                  <a:lnTo>
                    <a:pt x="264" y="600"/>
                  </a:lnTo>
                  <a:lnTo>
                    <a:pt x="276" y="600"/>
                  </a:lnTo>
                  <a:lnTo>
                    <a:pt x="288" y="588"/>
                  </a:lnTo>
                  <a:lnTo>
                    <a:pt x="300" y="570"/>
                  </a:lnTo>
                  <a:lnTo>
                    <a:pt x="300" y="552"/>
                  </a:lnTo>
                  <a:lnTo>
                    <a:pt x="294" y="552"/>
                  </a:lnTo>
                  <a:lnTo>
                    <a:pt x="294" y="540"/>
                  </a:lnTo>
                  <a:lnTo>
                    <a:pt x="306" y="528"/>
                  </a:lnTo>
                  <a:lnTo>
                    <a:pt x="312" y="528"/>
                  </a:lnTo>
                  <a:lnTo>
                    <a:pt x="324" y="516"/>
                  </a:lnTo>
                  <a:lnTo>
                    <a:pt x="330" y="504"/>
                  </a:lnTo>
                  <a:lnTo>
                    <a:pt x="330" y="498"/>
                  </a:lnTo>
                  <a:lnTo>
                    <a:pt x="336" y="486"/>
                  </a:lnTo>
                  <a:lnTo>
                    <a:pt x="336" y="480"/>
                  </a:lnTo>
                  <a:lnTo>
                    <a:pt x="342" y="474"/>
                  </a:lnTo>
                  <a:lnTo>
                    <a:pt x="354" y="468"/>
                  </a:lnTo>
                  <a:lnTo>
                    <a:pt x="366" y="468"/>
                  </a:lnTo>
                  <a:lnTo>
                    <a:pt x="384" y="474"/>
                  </a:lnTo>
                  <a:lnTo>
                    <a:pt x="396" y="474"/>
                  </a:lnTo>
                  <a:lnTo>
                    <a:pt x="408" y="480"/>
                  </a:lnTo>
                  <a:lnTo>
                    <a:pt x="408" y="492"/>
                  </a:lnTo>
                  <a:lnTo>
                    <a:pt x="426" y="492"/>
                  </a:lnTo>
                  <a:lnTo>
                    <a:pt x="432" y="498"/>
                  </a:lnTo>
                  <a:lnTo>
                    <a:pt x="432" y="528"/>
                  </a:lnTo>
                  <a:lnTo>
                    <a:pt x="474" y="528"/>
                  </a:lnTo>
                  <a:lnTo>
                    <a:pt x="480" y="534"/>
                  </a:lnTo>
                  <a:lnTo>
                    <a:pt x="492" y="540"/>
                  </a:lnTo>
                  <a:lnTo>
                    <a:pt x="540" y="540"/>
                  </a:lnTo>
                  <a:lnTo>
                    <a:pt x="552" y="546"/>
                  </a:lnTo>
                  <a:lnTo>
                    <a:pt x="558" y="552"/>
                  </a:lnTo>
                  <a:lnTo>
                    <a:pt x="570" y="558"/>
                  </a:lnTo>
                  <a:lnTo>
                    <a:pt x="576" y="552"/>
                  </a:lnTo>
                  <a:lnTo>
                    <a:pt x="582" y="540"/>
                  </a:lnTo>
                  <a:lnTo>
                    <a:pt x="588" y="534"/>
                  </a:lnTo>
                  <a:lnTo>
                    <a:pt x="588" y="522"/>
                  </a:lnTo>
                  <a:lnTo>
                    <a:pt x="606" y="504"/>
                  </a:lnTo>
                  <a:lnTo>
                    <a:pt x="612" y="492"/>
                  </a:lnTo>
                  <a:lnTo>
                    <a:pt x="636" y="516"/>
                  </a:lnTo>
                  <a:lnTo>
                    <a:pt x="642" y="516"/>
                  </a:lnTo>
                  <a:lnTo>
                    <a:pt x="648" y="510"/>
                  </a:lnTo>
                  <a:lnTo>
                    <a:pt x="660" y="504"/>
                  </a:lnTo>
                  <a:lnTo>
                    <a:pt x="672" y="492"/>
                  </a:lnTo>
                  <a:lnTo>
                    <a:pt x="690" y="492"/>
                  </a:lnTo>
                  <a:lnTo>
                    <a:pt x="714" y="474"/>
                  </a:lnTo>
                  <a:lnTo>
                    <a:pt x="726" y="486"/>
                  </a:lnTo>
                  <a:lnTo>
                    <a:pt x="750" y="486"/>
                  </a:lnTo>
                  <a:lnTo>
                    <a:pt x="756" y="480"/>
                  </a:lnTo>
                  <a:lnTo>
                    <a:pt x="768" y="480"/>
                  </a:lnTo>
                  <a:lnTo>
                    <a:pt x="768" y="468"/>
                  </a:lnTo>
                  <a:lnTo>
                    <a:pt x="786" y="450"/>
                  </a:lnTo>
                  <a:lnTo>
                    <a:pt x="792" y="450"/>
                  </a:lnTo>
                  <a:lnTo>
                    <a:pt x="792" y="456"/>
                  </a:lnTo>
                  <a:lnTo>
                    <a:pt x="804" y="468"/>
                  </a:lnTo>
                  <a:lnTo>
                    <a:pt x="840" y="462"/>
                  </a:lnTo>
                  <a:lnTo>
                    <a:pt x="840" y="468"/>
                  </a:lnTo>
                  <a:lnTo>
                    <a:pt x="852" y="480"/>
                  </a:lnTo>
                  <a:lnTo>
                    <a:pt x="876" y="480"/>
                  </a:lnTo>
                  <a:lnTo>
                    <a:pt x="894" y="474"/>
                  </a:lnTo>
                  <a:lnTo>
                    <a:pt x="912" y="456"/>
                  </a:lnTo>
                  <a:lnTo>
                    <a:pt x="912" y="432"/>
                  </a:lnTo>
                  <a:lnTo>
                    <a:pt x="906" y="4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2" name="Canada" descr="© INSCALE GmbH, 05.05.2010&#10;http://www.presentationload.com/">
              <a:extLst>
                <a:ext uri="{FF2B5EF4-FFF2-40B4-BE49-F238E27FC236}">
                  <a16:creationId xmlns:a16="http://schemas.microsoft.com/office/drawing/2014/main" id="{E3D9B71E-3452-86AB-7EBC-D7539DF6A7D2}"/>
                </a:ext>
              </a:extLst>
            </p:cNvPr>
            <p:cNvSpPr>
              <a:spLocks noEditPoints="1"/>
            </p:cNvSpPr>
            <p:nvPr/>
          </p:nvSpPr>
          <p:spPr bwMode="gray">
            <a:xfrm>
              <a:off x="1877059" y="1430681"/>
              <a:ext cx="2627804" cy="1360926"/>
            </a:xfrm>
            <a:custGeom>
              <a:avLst/>
              <a:gdLst>
                <a:gd name="T0" fmla="*/ 2147483647 w 5574"/>
                <a:gd name="T1" fmla="*/ 2147483647 h 2886"/>
                <a:gd name="T2" fmla="*/ 2147483647 w 5574"/>
                <a:gd name="T3" fmla="*/ 2147483647 h 2886"/>
                <a:gd name="T4" fmla="*/ 2147483647 w 5574"/>
                <a:gd name="T5" fmla="*/ 2147483647 h 2886"/>
                <a:gd name="T6" fmla="*/ 2147483647 w 5574"/>
                <a:gd name="T7" fmla="*/ 2147483647 h 2886"/>
                <a:gd name="T8" fmla="*/ 2147483647 w 5574"/>
                <a:gd name="T9" fmla="*/ 2147483647 h 2886"/>
                <a:gd name="T10" fmla="*/ 2147483647 w 5574"/>
                <a:gd name="T11" fmla="*/ 2147483647 h 2886"/>
                <a:gd name="T12" fmla="*/ 2147483647 w 5574"/>
                <a:gd name="T13" fmla="*/ 2147483647 h 2886"/>
                <a:gd name="T14" fmla="*/ 2147483647 w 5574"/>
                <a:gd name="T15" fmla="*/ 2147483647 h 2886"/>
                <a:gd name="T16" fmla="*/ 2147483647 w 5574"/>
                <a:gd name="T17" fmla="*/ 2147483647 h 2886"/>
                <a:gd name="T18" fmla="*/ 2147483647 w 5574"/>
                <a:gd name="T19" fmla="*/ 2147483647 h 2886"/>
                <a:gd name="T20" fmla="*/ 2147483647 w 5574"/>
                <a:gd name="T21" fmla="*/ 2147483647 h 2886"/>
                <a:gd name="T22" fmla="*/ 2147483647 w 5574"/>
                <a:gd name="T23" fmla="*/ 2147483647 h 2886"/>
                <a:gd name="T24" fmla="*/ 2147483647 w 5574"/>
                <a:gd name="T25" fmla="*/ 2147483647 h 2886"/>
                <a:gd name="T26" fmla="*/ 2147483647 w 5574"/>
                <a:gd name="T27" fmla="*/ 2147483647 h 2886"/>
                <a:gd name="T28" fmla="*/ 2147483647 w 5574"/>
                <a:gd name="T29" fmla="*/ 2147483647 h 2886"/>
                <a:gd name="T30" fmla="*/ 2147483647 w 5574"/>
                <a:gd name="T31" fmla="*/ 2147483647 h 2886"/>
                <a:gd name="T32" fmla="*/ 2147483647 w 5574"/>
                <a:gd name="T33" fmla="*/ 2147483647 h 2886"/>
                <a:gd name="T34" fmla="*/ 2147483647 w 5574"/>
                <a:gd name="T35" fmla="*/ 2147483647 h 2886"/>
                <a:gd name="T36" fmla="*/ 2147483647 w 5574"/>
                <a:gd name="T37" fmla="*/ 2147483647 h 2886"/>
                <a:gd name="T38" fmla="*/ 2147483647 w 5574"/>
                <a:gd name="T39" fmla="*/ 2147483647 h 2886"/>
                <a:gd name="T40" fmla="*/ 2147483647 w 5574"/>
                <a:gd name="T41" fmla="*/ 2147483647 h 2886"/>
                <a:gd name="T42" fmla="*/ 2147483647 w 5574"/>
                <a:gd name="T43" fmla="*/ 2147483647 h 2886"/>
                <a:gd name="T44" fmla="*/ 2147483647 w 5574"/>
                <a:gd name="T45" fmla="*/ 2147483647 h 2886"/>
                <a:gd name="T46" fmla="*/ 2147483647 w 5574"/>
                <a:gd name="T47" fmla="*/ 2147483647 h 2886"/>
                <a:gd name="T48" fmla="*/ 2147483647 w 5574"/>
                <a:gd name="T49" fmla="*/ 2147483647 h 2886"/>
                <a:gd name="T50" fmla="*/ 2147483647 w 5574"/>
                <a:gd name="T51" fmla="*/ 2147483647 h 2886"/>
                <a:gd name="T52" fmla="*/ 2147483647 w 5574"/>
                <a:gd name="T53" fmla="*/ 2147483647 h 2886"/>
                <a:gd name="T54" fmla="*/ 2147483647 w 5574"/>
                <a:gd name="T55" fmla="*/ 2147483647 h 2886"/>
                <a:gd name="T56" fmla="*/ 2147483647 w 5574"/>
                <a:gd name="T57" fmla="*/ 2147483647 h 2886"/>
                <a:gd name="T58" fmla="*/ 2147483647 w 5574"/>
                <a:gd name="T59" fmla="*/ 2147483647 h 2886"/>
                <a:gd name="T60" fmla="*/ 2147483647 w 5574"/>
                <a:gd name="T61" fmla="*/ 2147483647 h 2886"/>
                <a:gd name="T62" fmla="*/ 2147483647 w 5574"/>
                <a:gd name="T63" fmla="*/ 2147483647 h 2886"/>
                <a:gd name="T64" fmla="*/ 2147483647 w 5574"/>
                <a:gd name="T65" fmla="*/ 2147483647 h 2886"/>
                <a:gd name="T66" fmla="*/ 2147483647 w 5574"/>
                <a:gd name="T67" fmla="*/ 2147483647 h 2886"/>
                <a:gd name="T68" fmla="*/ 2147483647 w 5574"/>
                <a:gd name="T69" fmla="*/ 2147483647 h 2886"/>
                <a:gd name="T70" fmla="*/ 2147483647 w 5574"/>
                <a:gd name="T71" fmla="*/ 2147483647 h 2886"/>
                <a:gd name="T72" fmla="*/ 2147483647 w 5574"/>
                <a:gd name="T73" fmla="*/ 2147483647 h 2886"/>
                <a:gd name="T74" fmla="*/ 2147483647 w 5574"/>
                <a:gd name="T75" fmla="*/ 2147483647 h 2886"/>
                <a:gd name="T76" fmla="*/ 2147483647 w 5574"/>
                <a:gd name="T77" fmla="*/ 2147483647 h 2886"/>
                <a:gd name="T78" fmla="*/ 2147483647 w 5574"/>
                <a:gd name="T79" fmla="*/ 2147483647 h 2886"/>
                <a:gd name="T80" fmla="*/ 2147483647 w 5574"/>
                <a:gd name="T81" fmla="*/ 2147483647 h 2886"/>
                <a:gd name="T82" fmla="*/ 2147483647 w 5574"/>
                <a:gd name="T83" fmla="*/ 2147483647 h 2886"/>
                <a:gd name="T84" fmla="*/ 2147483647 w 5574"/>
                <a:gd name="T85" fmla="*/ 2147483647 h 2886"/>
                <a:gd name="T86" fmla="*/ 2147483647 w 5574"/>
                <a:gd name="T87" fmla="*/ 2147483647 h 2886"/>
                <a:gd name="T88" fmla="*/ 2147483647 w 5574"/>
                <a:gd name="T89" fmla="*/ 2147483647 h 2886"/>
                <a:gd name="T90" fmla="*/ 2147483647 w 5574"/>
                <a:gd name="T91" fmla="*/ 2147483647 h 2886"/>
                <a:gd name="T92" fmla="*/ 2147483647 w 5574"/>
                <a:gd name="T93" fmla="*/ 2147483647 h 2886"/>
                <a:gd name="T94" fmla="*/ 2147483647 w 5574"/>
                <a:gd name="T95" fmla="*/ 2147483647 h 2886"/>
                <a:gd name="T96" fmla="*/ 2147483647 w 5574"/>
                <a:gd name="T97" fmla="*/ 2147483647 h 2886"/>
                <a:gd name="T98" fmla="*/ 2147483647 w 5574"/>
                <a:gd name="T99" fmla="*/ 2147483647 h 2886"/>
                <a:gd name="T100" fmla="*/ 2147483647 w 5574"/>
                <a:gd name="T101" fmla="*/ 2147483647 h 2886"/>
                <a:gd name="T102" fmla="*/ 2147483647 w 5574"/>
                <a:gd name="T103" fmla="*/ 2147483647 h 2886"/>
                <a:gd name="T104" fmla="*/ 2147483647 w 5574"/>
                <a:gd name="T105" fmla="*/ 2147483647 h 2886"/>
                <a:gd name="T106" fmla="*/ 2147483647 w 5574"/>
                <a:gd name="T107" fmla="*/ 2147483647 h 2886"/>
                <a:gd name="T108" fmla="*/ 2147483647 w 5574"/>
                <a:gd name="T109" fmla="*/ 2147483647 h 2886"/>
                <a:gd name="T110" fmla="*/ 2147483647 w 5574"/>
                <a:gd name="T111" fmla="*/ 2147483647 h 2886"/>
                <a:gd name="T112" fmla="*/ 2147483647 w 5574"/>
                <a:gd name="T113" fmla="*/ 2147483647 h 2886"/>
                <a:gd name="T114" fmla="*/ 2147483647 w 5574"/>
                <a:gd name="T115" fmla="*/ 2147483647 h 2886"/>
                <a:gd name="T116" fmla="*/ 2147483647 w 5574"/>
                <a:gd name="T117" fmla="*/ 2147483647 h 2886"/>
                <a:gd name="T118" fmla="*/ 2147483647 w 5574"/>
                <a:gd name="T119" fmla="*/ 2147483647 h 2886"/>
                <a:gd name="T120" fmla="*/ 2147483647 w 5574"/>
                <a:gd name="T121" fmla="*/ 2147483647 h 2886"/>
                <a:gd name="T122" fmla="*/ 2147483647 w 5574"/>
                <a:gd name="T123" fmla="*/ 2147483647 h 2886"/>
                <a:gd name="T124" fmla="*/ 2147483647 w 5574"/>
                <a:gd name="T125" fmla="*/ 2147483647 h 288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574"/>
                <a:gd name="T190" fmla="*/ 0 h 2886"/>
                <a:gd name="T191" fmla="*/ 5574 w 5574"/>
                <a:gd name="T192" fmla="*/ 2886 h 288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574" h="2886">
                  <a:moveTo>
                    <a:pt x="3114" y="252"/>
                  </a:moveTo>
                  <a:lnTo>
                    <a:pt x="3138" y="252"/>
                  </a:lnTo>
                  <a:lnTo>
                    <a:pt x="3150" y="258"/>
                  </a:lnTo>
                  <a:lnTo>
                    <a:pt x="3168" y="258"/>
                  </a:lnTo>
                  <a:lnTo>
                    <a:pt x="3174" y="252"/>
                  </a:lnTo>
                  <a:lnTo>
                    <a:pt x="3174" y="246"/>
                  </a:lnTo>
                  <a:lnTo>
                    <a:pt x="3168" y="234"/>
                  </a:lnTo>
                  <a:lnTo>
                    <a:pt x="3156" y="228"/>
                  </a:lnTo>
                  <a:lnTo>
                    <a:pt x="3108" y="228"/>
                  </a:lnTo>
                  <a:lnTo>
                    <a:pt x="3066" y="234"/>
                  </a:lnTo>
                  <a:lnTo>
                    <a:pt x="3036" y="246"/>
                  </a:lnTo>
                  <a:lnTo>
                    <a:pt x="3018" y="246"/>
                  </a:lnTo>
                  <a:lnTo>
                    <a:pt x="3060" y="246"/>
                  </a:lnTo>
                  <a:lnTo>
                    <a:pt x="3096" y="252"/>
                  </a:lnTo>
                  <a:lnTo>
                    <a:pt x="3114" y="252"/>
                  </a:lnTo>
                  <a:close/>
                  <a:moveTo>
                    <a:pt x="2988" y="318"/>
                  </a:moveTo>
                  <a:lnTo>
                    <a:pt x="3036" y="318"/>
                  </a:lnTo>
                  <a:lnTo>
                    <a:pt x="3048" y="312"/>
                  </a:lnTo>
                  <a:lnTo>
                    <a:pt x="3060" y="312"/>
                  </a:lnTo>
                  <a:lnTo>
                    <a:pt x="3072" y="300"/>
                  </a:lnTo>
                  <a:lnTo>
                    <a:pt x="3072" y="294"/>
                  </a:lnTo>
                  <a:lnTo>
                    <a:pt x="3066" y="282"/>
                  </a:lnTo>
                  <a:lnTo>
                    <a:pt x="3138" y="270"/>
                  </a:lnTo>
                  <a:lnTo>
                    <a:pt x="3120" y="264"/>
                  </a:lnTo>
                  <a:lnTo>
                    <a:pt x="3054" y="264"/>
                  </a:lnTo>
                  <a:lnTo>
                    <a:pt x="3042" y="276"/>
                  </a:lnTo>
                  <a:lnTo>
                    <a:pt x="3030" y="276"/>
                  </a:lnTo>
                  <a:lnTo>
                    <a:pt x="2994" y="270"/>
                  </a:lnTo>
                  <a:lnTo>
                    <a:pt x="2958" y="270"/>
                  </a:lnTo>
                  <a:lnTo>
                    <a:pt x="2940" y="282"/>
                  </a:lnTo>
                  <a:lnTo>
                    <a:pt x="2940" y="294"/>
                  </a:lnTo>
                  <a:lnTo>
                    <a:pt x="2946" y="300"/>
                  </a:lnTo>
                  <a:lnTo>
                    <a:pt x="2970" y="312"/>
                  </a:lnTo>
                  <a:lnTo>
                    <a:pt x="2976" y="318"/>
                  </a:lnTo>
                  <a:lnTo>
                    <a:pt x="2988" y="318"/>
                  </a:lnTo>
                  <a:close/>
                  <a:moveTo>
                    <a:pt x="2682" y="384"/>
                  </a:moveTo>
                  <a:lnTo>
                    <a:pt x="2628" y="408"/>
                  </a:lnTo>
                  <a:lnTo>
                    <a:pt x="2634" y="408"/>
                  </a:lnTo>
                  <a:lnTo>
                    <a:pt x="2646" y="414"/>
                  </a:lnTo>
                  <a:lnTo>
                    <a:pt x="2652" y="414"/>
                  </a:lnTo>
                  <a:lnTo>
                    <a:pt x="2658" y="420"/>
                  </a:lnTo>
                  <a:lnTo>
                    <a:pt x="2658" y="426"/>
                  </a:lnTo>
                  <a:lnTo>
                    <a:pt x="2622" y="426"/>
                  </a:lnTo>
                  <a:lnTo>
                    <a:pt x="2586" y="432"/>
                  </a:lnTo>
                  <a:lnTo>
                    <a:pt x="2556" y="438"/>
                  </a:lnTo>
                  <a:lnTo>
                    <a:pt x="2544" y="438"/>
                  </a:lnTo>
                  <a:lnTo>
                    <a:pt x="2520" y="456"/>
                  </a:lnTo>
                  <a:lnTo>
                    <a:pt x="2580" y="450"/>
                  </a:lnTo>
                  <a:lnTo>
                    <a:pt x="2586" y="450"/>
                  </a:lnTo>
                  <a:lnTo>
                    <a:pt x="2592" y="456"/>
                  </a:lnTo>
                  <a:lnTo>
                    <a:pt x="2610" y="456"/>
                  </a:lnTo>
                  <a:lnTo>
                    <a:pt x="2628" y="462"/>
                  </a:lnTo>
                  <a:lnTo>
                    <a:pt x="2658" y="462"/>
                  </a:lnTo>
                  <a:lnTo>
                    <a:pt x="2694" y="450"/>
                  </a:lnTo>
                  <a:lnTo>
                    <a:pt x="2730" y="444"/>
                  </a:lnTo>
                  <a:lnTo>
                    <a:pt x="2742" y="438"/>
                  </a:lnTo>
                  <a:lnTo>
                    <a:pt x="2742" y="450"/>
                  </a:lnTo>
                  <a:lnTo>
                    <a:pt x="2760" y="450"/>
                  </a:lnTo>
                  <a:lnTo>
                    <a:pt x="2796" y="444"/>
                  </a:lnTo>
                  <a:lnTo>
                    <a:pt x="2856" y="444"/>
                  </a:lnTo>
                  <a:lnTo>
                    <a:pt x="2850" y="444"/>
                  </a:lnTo>
                  <a:lnTo>
                    <a:pt x="2844" y="450"/>
                  </a:lnTo>
                  <a:lnTo>
                    <a:pt x="2832" y="450"/>
                  </a:lnTo>
                  <a:lnTo>
                    <a:pt x="2790" y="456"/>
                  </a:lnTo>
                  <a:lnTo>
                    <a:pt x="2730" y="468"/>
                  </a:lnTo>
                  <a:lnTo>
                    <a:pt x="2706" y="468"/>
                  </a:lnTo>
                  <a:lnTo>
                    <a:pt x="2688" y="474"/>
                  </a:lnTo>
                  <a:lnTo>
                    <a:pt x="2670" y="474"/>
                  </a:lnTo>
                  <a:lnTo>
                    <a:pt x="2652" y="480"/>
                  </a:lnTo>
                  <a:lnTo>
                    <a:pt x="2646" y="486"/>
                  </a:lnTo>
                  <a:lnTo>
                    <a:pt x="2640" y="486"/>
                  </a:lnTo>
                  <a:lnTo>
                    <a:pt x="2658" y="486"/>
                  </a:lnTo>
                  <a:lnTo>
                    <a:pt x="2694" y="492"/>
                  </a:lnTo>
                  <a:lnTo>
                    <a:pt x="2760" y="498"/>
                  </a:lnTo>
                  <a:lnTo>
                    <a:pt x="2808" y="492"/>
                  </a:lnTo>
                  <a:lnTo>
                    <a:pt x="2850" y="480"/>
                  </a:lnTo>
                  <a:lnTo>
                    <a:pt x="2874" y="474"/>
                  </a:lnTo>
                  <a:lnTo>
                    <a:pt x="2886" y="468"/>
                  </a:lnTo>
                  <a:lnTo>
                    <a:pt x="2958" y="450"/>
                  </a:lnTo>
                  <a:lnTo>
                    <a:pt x="3000" y="450"/>
                  </a:lnTo>
                  <a:lnTo>
                    <a:pt x="3054" y="444"/>
                  </a:lnTo>
                  <a:lnTo>
                    <a:pt x="3096" y="438"/>
                  </a:lnTo>
                  <a:lnTo>
                    <a:pt x="3120" y="432"/>
                  </a:lnTo>
                  <a:lnTo>
                    <a:pt x="3138" y="420"/>
                  </a:lnTo>
                  <a:lnTo>
                    <a:pt x="3156" y="414"/>
                  </a:lnTo>
                  <a:lnTo>
                    <a:pt x="3168" y="408"/>
                  </a:lnTo>
                  <a:lnTo>
                    <a:pt x="3168" y="396"/>
                  </a:lnTo>
                  <a:lnTo>
                    <a:pt x="3156" y="384"/>
                  </a:lnTo>
                  <a:lnTo>
                    <a:pt x="3144" y="378"/>
                  </a:lnTo>
                  <a:lnTo>
                    <a:pt x="3120" y="378"/>
                  </a:lnTo>
                  <a:lnTo>
                    <a:pt x="3114" y="384"/>
                  </a:lnTo>
                  <a:lnTo>
                    <a:pt x="3108" y="384"/>
                  </a:lnTo>
                  <a:lnTo>
                    <a:pt x="3108" y="396"/>
                  </a:lnTo>
                  <a:lnTo>
                    <a:pt x="3072" y="396"/>
                  </a:lnTo>
                  <a:lnTo>
                    <a:pt x="3078" y="390"/>
                  </a:lnTo>
                  <a:lnTo>
                    <a:pt x="3078" y="378"/>
                  </a:lnTo>
                  <a:lnTo>
                    <a:pt x="3102" y="354"/>
                  </a:lnTo>
                  <a:lnTo>
                    <a:pt x="3102" y="342"/>
                  </a:lnTo>
                  <a:lnTo>
                    <a:pt x="3096" y="342"/>
                  </a:lnTo>
                  <a:lnTo>
                    <a:pt x="3054" y="348"/>
                  </a:lnTo>
                  <a:lnTo>
                    <a:pt x="2988" y="372"/>
                  </a:lnTo>
                  <a:lnTo>
                    <a:pt x="2976" y="378"/>
                  </a:lnTo>
                  <a:lnTo>
                    <a:pt x="3024" y="378"/>
                  </a:lnTo>
                  <a:lnTo>
                    <a:pt x="3018" y="408"/>
                  </a:lnTo>
                  <a:lnTo>
                    <a:pt x="2898" y="420"/>
                  </a:lnTo>
                  <a:lnTo>
                    <a:pt x="2898" y="414"/>
                  </a:lnTo>
                  <a:lnTo>
                    <a:pt x="2892" y="408"/>
                  </a:lnTo>
                  <a:lnTo>
                    <a:pt x="2892" y="372"/>
                  </a:lnTo>
                  <a:lnTo>
                    <a:pt x="2886" y="366"/>
                  </a:lnTo>
                  <a:lnTo>
                    <a:pt x="2874" y="366"/>
                  </a:lnTo>
                  <a:lnTo>
                    <a:pt x="2856" y="360"/>
                  </a:lnTo>
                  <a:lnTo>
                    <a:pt x="2814" y="360"/>
                  </a:lnTo>
                  <a:lnTo>
                    <a:pt x="2682" y="384"/>
                  </a:lnTo>
                  <a:close/>
                  <a:moveTo>
                    <a:pt x="2832" y="342"/>
                  </a:moveTo>
                  <a:lnTo>
                    <a:pt x="2844" y="330"/>
                  </a:lnTo>
                  <a:lnTo>
                    <a:pt x="2844" y="318"/>
                  </a:lnTo>
                  <a:lnTo>
                    <a:pt x="2838" y="312"/>
                  </a:lnTo>
                  <a:lnTo>
                    <a:pt x="2814" y="312"/>
                  </a:lnTo>
                  <a:lnTo>
                    <a:pt x="2802" y="318"/>
                  </a:lnTo>
                  <a:lnTo>
                    <a:pt x="2796" y="324"/>
                  </a:lnTo>
                  <a:lnTo>
                    <a:pt x="2796" y="330"/>
                  </a:lnTo>
                  <a:lnTo>
                    <a:pt x="2802" y="336"/>
                  </a:lnTo>
                  <a:lnTo>
                    <a:pt x="2814" y="336"/>
                  </a:lnTo>
                  <a:lnTo>
                    <a:pt x="2820" y="342"/>
                  </a:lnTo>
                  <a:lnTo>
                    <a:pt x="2832" y="342"/>
                  </a:lnTo>
                  <a:close/>
                  <a:moveTo>
                    <a:pt x="3012" y="564"/>
                  </a:moveTo>
                  <a:lnTo>
                    <a:pt x="2988" y="540"/>
                  </a:lnTo>
                  <a:lnTo>
                    <a:pt x="2958" y="540"/>
                  </a:lnTo>
                  <a:lnTo>
                    <a:pt x="2952" y="534"/>
                  </a:lnTo>
                  <a:lnTo>
                    <a:pt x="2946" y="534"/>
                  </a:lnTo>
                  <a:lnTo>
                    <a:pt x="2934" y="528"/>
                  </a:lnTo>
                  <a:lnTo>
                    <a:pt x="2916" y="528"/>
                  </a:lnTo>
                  <a:lnTo>
                    <a:pt x="2898" y="534"/>
                  </a:lnTo>
                  <a:lnTo>
                    <a:pt x="2892" y="540"/>
                  </a:lnTo>
                  <a:lnTo>
                    <a:pt x="2892" y="552"/>
                  </a:lnTo>
                  <a:lnTo>
                    <a:pt x="2928" y="570"/>
                  </a:lnTo>
                  <a:lnTo>
                    <a:pt x="2934" y="576"/>
                  </a:lnTo>
                  <a:lnTo>
                    <a:pt x="2946" y="582"/>
                  </a:lnTo>
                  <a:lnTo>
                    <a:pt x="3012" y="564"/>
                  </a:lnTo>
                  <a:close/>
                  <a:moveTo>
                    <a:pt x="2460" y="414"/>
                  </a:moveTo>
                  <a:lnTo>
                    <a:pt x="2442" y="420"/>
                  </a:lnTo>
                  <a:lnTo>
                    <a:pt x="2430" y="426"/>
                  </a:lnTo>
                  <a:lnTo>
                    <a:pt x="2430" y="438"/>
                  </a:lnTo>
                  <a:lnTo>
                    <a:pt x="2442" y="438"/>
                  </a:lnTo>
                  <a:lnTo>
                    <a:pt x="2472" y="432"/>
                  </a:lnTo>
                  <a:lnTo>
                    <a:pt x="2490" y="426"/>
                  </a:lnTo>
                  <a:lnTo>
                    <a:pt x="2502" y="420"/>
                  </a:lnTo>
                  <a:lnTo>
                    <a:pt x="2502" y="414"/>
                  </a:lnTo>
                  <a:lnTo>
                    <a:pt x="2496" y="408"/>
                  </a:lnTo>
                  <a:lnTo>
                    <a:pt x="2484" y="408"/>
                  </a:lnTo>
                  <a:lnTo>
                    <a:pt x="2460" y="414"/>
                  </a:lnTo>
                  <a:close/>
                  <a:moveTo>
                    <a:pt x="2970" y="858"/>
                  </a:moveTo>
                  <a:lnTo>
                    <a:pt x="2988" y="858"/>
                  </a:lnTo>
                  <a:lnTo>
                    <a:pt x="3006" y="864"/>
                  </a:lnTo>
                  <a:lnTo>
                    <a:pt x="3018" y="870"/>
                  </a:lnTo>
                  <a:lnTo>
                    <a:pt x="3036" y="876"/>
                  </a:lnTo>
                  <a:lnTo>
                    <a:pt x="3060" y="882"/>
                  </a:lnTo>
                  <a:lnTo>
                    <a:pt x="3096" y="882"/>
                  </a:lnTo>
                  <a:lnTo>
                    <a:pt x="3126" y="876"/>
                  </a:lnTo>
                  <a:lnTo>
                    <a:pt x="3138" y="876"/>
                  </a:lnTo>
                  <a:lnTo>
                    <a:pt x="3120" y="810"/>
                  </a:lnTo>
                  <a:lnTo>
                    <a:pt x="3018" y="792"/>
                  </a:lnTo>
                  <a:lnTo>
                    <a:pt x="2988" y="828"/>
                  </a:lnTo>
                  <a:lnTo>
                    <a:pt x="2958" y="828"/>
                  </a:lnTo>
                  <a:lnTo>
                    <a:pt x="2952" y="834"/>
                  </a:lnTo>
                  <a:lnTo>
                    <a:pt x="2952" y="846"/>
                  </a:lnTo>
                  <a:lnTo>
                    <a:pt x="2958" y="852"/>
                  </a:lnTo>
                  <a:lnTo>
                    <a:pt x="2970" y="858"/>
                  </a:lnTo>
                  <a:close/>
                  <a:moveTo>
                    <a:pt x="168" y="2034"/>
                  </a:moveTo>
                  <a:lnTo>
                    <a:pt x="168" y="2040"/>
                  </a:lnTo>
                  <a:lnTo>
                    <a:pt x="174" y="2046"/>
                  </a:lnTo>
                  <a:lnTo>
                    <a:pt x="192" y="2046"/>
                  </a:lnTo>
                  <a:lnTo>
                    <a:pt x="186" y="2070"/>
                  </a:lnTo>
                  <a:lnTo>
                    <a:pt x="216" y="2052"/>
                  </a:lnTo>
                  <a:lnTo>
                    <a:pt x="216" y="2028"/>
                  </a:lnTo>
                  <a:lnTo>
                    <a:pt x="174" y="2028"/>
                  </a:lnTo>
                  <a:lnTo>
                    <a:pt x="168" y="2034"/>
                  </a:lnTo>
                  <a:close/>
                  <a:moveTo>
                    <a:pt x="252" y="2298"/>
                  </a:moveTo>
                  <a:lnTo>
                    <a:pt x="252" y="2292"/>
                  </a:lnTo>
                  <a:lnTo>
                    <a:pt x="246" y="2286"/>
                  </a:lnTo>
                  <a:lnTo>
                    <a:pt x="246" y="2268"/>
                  </a:lnTo>
                  <a:lnTo>
                    <a:pt x="252" y="2256"/>
                  </a:lnTo>
                  <a:lnTo>
                    <a:pt x="252" y="2238"/>
                  </a:lnTo>
                  <a:lnTo>
                    <a:pt x="246" y="2226"/>
                  </a:lnTo>
                  <a:lnTo>
                    <a:pt x="228" y="2226"/>
                  </a:lnTo>
                  <a:lnTo>
                    <a:pt x="216" y="2220"/>
                  </a:lnTo>
                  <a:lnTo>
                    <a:pt x="204" y="2220"/>
                  </a:lnTo>
                  <a:lnTo>
                    <a:pt x="192" y="2214"/>
                  </a:lnTo>
                  <a:lnTo>
                    <a:pt x="186" y="2208"/>
                  </a:lnTo>
                  <a:lnTo>
                    <a:pt x="174" y="2202"/>
                  </a:lnTo>
                  <a:lnTo>
                    <a:pt x="150" y="2178"/>
                  </a:lnTo>
                  <a:lnTo>
                    <a:pt x="138" y="2172"/>
                  </a:lnTo>
                  <a:lnTo>
                    <a:pt x="126" y="2172"/>
                  </a:lnTo>
                  <a:lnTo>
                    <a:pt x="102" y="2184"/>
                  </a:lnTo>
                  <a:lnTo>
                    <a:pt x="96" y="2196"/>
                  </a:lnTo>
                  <a:lnTo>
                    <a:pt x="96" y="2202"/>
                  </a:lnTo>
                  <a:lnTo>
                    <a:pt x="108" y="2208"/>
                  </a:lnTo>
                  <a:lnTo>
                    <a:pt x="114" y="2214"/>
                  </a:lnTo>
                  <a:lnTo>
                    <a:pt x="120" y="2214"/>
                  </a:lnTo>
                  <a:lnTo>
                    <a:pt x="132" y="2202"/>
                  </a:lnTo>
                  <a:lnTo>
                    <a:pt x="144" y="2208"/>
                  </a:lnTo>
                  <a:lnTo>
                    <a:pt x="132" y="2220"/>
                  </a:lnTo>
                  <a:lnTo>
                    <a:pt x="120" y="2220"/>
                  </a:lnTo>
                  <a:lnTo>
                    <a:pt x="114" y="2226"/>
                  </a:lnTo>
                  <a:lnTo>
                    <a:pt x="102" y="2232"/>
                  </a:lnTo>
                  <a:lnTo>
                    <a:pt x="102" y="2244"/>
                  </a:lnTo>
                  <a:lnTo>
                    <a:pt x="108" y="2250"/>
                  </a:lnTo>
                  <a:lnTo>
                    <a:pt x="126" y="2250"/>
                  </a:lnTo>
                  <a:lnTo>
                    <a:pt x="138" y="2244"/>
                  </a:lnTo>
                  <a:lnTo>
                    <a:pt x="132" y="2262"/>
                  </a:lnTo>
                  <a:lnTo>
                    <a:pt x="150" y="2262"/>
                  </a:lnTo>
                  <a:lnTo>
                    <a:pt x="132" y="2280"/>
                  </a:lnTo>
                  <a:lnTo>
                    <a:pt x="168" y="2274"/>
                  </a:lnTo>
                  <a:lnTo>
                    <a:pt x="156" y="2280"/>
                  </a:lnTo>
                  <a:lnTo>
                    <a:pt x="144" y="2292"/>
                  </a:lnTo>
                  <a:lnTo>
                    <a:pt x="138" y="2292"/>
                  </a:lnTo>
                  <a:lnTo>
                    <a:pt x="138" y="2298"/>
                  </a:lnTo>
                  <a:lnTo>
                    <a:pt x="150" y="2298"/>
                  </a:lnTo>
                  <a:lnTo>
                    <a:pt x="162" y="2286"/>
                  </a:lnTo>
                  <a:lnTo>
                    <a:pt x="168" y="2286"/>
                  </a:lnTo>
                  <a:lnTo>
                    <a:pt x="174" y="2292"/>
                  </a:lnTo>
                  <a:lnTo>
                    <a:pt x="174" y="2304"/>
                  </a:lnTo>
                  <a:lnTo>
                    <a:pt x="162" y="2316"/>
                  </a:lnTo>
                  <a:lnTo>
                    <a:pt x="162" y="2328"/>
                  </a:lnTo>
                  <a:lnTo>
                    <a:pt x="210" y="2328"/>
                  </a:lnTo>
                  <a:lnTo>
                    <a:pt x="228" y="2316"/>
                  </a:lnTo>
                  <a:lnTo>
                    <a:pt x="210" y="2340"/>
                  </a:lnTo>
                  <a:lnTo>
                    <a:pt x="192" y="2340"/>
                  </a:lnTo>
                  <a:lnTo>
                    <a:pt x="186" y="2346"/>
                  </a:lnTo>
                  <a:lnTo>
                    <a:pt x="186" y="2352"/>
                  </a:lnTo>
                  <a:lnTo>
                    <a:pt x="210" y="2364"/>
                  </a:lnTo>
                  <a:lnTo>
                    <a:pt x="216" y="2364"/>
                  </a:lnTo>
                  <a:lnTo>
                    <a:pt x="228" y="2370"/>
                  </a:lnTo>
                  <a:lnTo>
                    <a:pt x="234" y="2376"/>
                  </a:lnTo>
                  <a:lnTo>
                    <a:pt x="246" y="2376"/>
                  </a:lnTo>
                  <a:lnTo>
                    <a:pt x="258" y="2382"/>
                  </a:lnTo>
                  <a:lnTo>
                    <a:pt x="270" y="2376"/>
                  </a:lnTo>
                  <a:lnTo>
                    <a:pt x="288" y="2358"/>
                  </a:lnTo>
                  <a:lnTo>
                    <a:pt x="294" y="2346"/>
                  </a:lnTo>
                  <a:lnTo>
                    <a:pt x="294" y="2340"/>
                  </a:lnTo>
                  <a:lnTo>
                    <a:pt x="288" y="2334"/>
                  </a:lnTo>
                  <a:lnTo>
                    <a:pt x="282" y="2322"/>
                  </a:lnTo>
                  <a:lnTo>
                    <a:pt x="270" y="2316"/>
                  </a:lnTo>
                  <a:lnTo>
                    <a:pt x="264" y="2304"/>
                  </a:lnTo>
                  <a:lnTo>
                    <a:pt x="252" y="2298"/>
                  </a:lnTo>
                  <a:close/>
                  <a:moveTo>
                    <a:pt x="2304" y="372"/>
                  </a:moveTo>
                  <a:lnTo>
                    <a:pt x="2316" y="372"/>
                  </a:lnTo>
                  <a:lnTo>
                    <a:pt x="2328" y="366"/>
                  </a:lnTo>
                  <a:lnTo>
                    <a:pt x="2376" y="366"/>
                  </a:lnTo>
                  <a:lnTo>
                    <a:pt x="2388" y="378"/>
                  </a:lnTo>
                  <a:lnTo>
                    <a:pt x="2388" y="390"/>
                  </a:lnTo>
                  <a:lnTo>
                    <a:pt x="2424" y="390"/>
                  </a:lnTo>
                  <a:lnTo>
                    <a:pt x="2442" y="384"/>
                  </a:lnTo>
                  <a:lnTo>
                    <a:pt x="2454" y="384"/>
                  </a:lnTo>
                  <a:lnTo>
                    <a:pt x="2466" y="390"/>
                  </a:lnTo>
                  <a:lnTo>
                    <a:pt x="2472" y="396"/>
                  </a:lnTo>
                  <a:lnTo>
                    <a:pt x="2490" y="396"/>
                  </a:lnTo>
                  <a:lnTo>
                    <a:pt x="2514" y="384"/>
                  </a:lnTo>
                  <a:lnTo>
                    <a:pt x="2520" y="372"/>
                  </a:lnTo>
                  <a:lnTo>
                    <a:pt x="2520" y="354"/>
                  </a:lnTo>
                  <a:lnTo>
                    <a:pt x="2550" y="354"/>
                  </a:lnTo>
                  <a:lnTo>
                    <a:pt x="2616" y="336"/>
                  </a:lnTo>
                  <a:lnTo>
                    <a:pt x="2580" y="366"/>
                  </a:lnTo>
                  <a:lnTo>
                    <a:pt x="2634" y="378"/>
                  </a:lnTo>
                  <a:lnTo>
                    <a:pt x="2688" y="354"/>
                  </a:lnTo>
                  <a:lnTo>
                    <a:pt x="2784" y="312"/>
                  </a:lnTo>
                  <a:lnTo>
                    <a:pt x="2778" y="312"/>
                  </a:lnTo>
                  <a:lnTo>
                    <a:pt x="2772" y="306"/>
                  </a:lnTo>
                  <a:lnTo>
                    <a:pt x="2754" y="300"/>
                  </a:lnTo>
                  <a:lnTo>
                    <a:pt x="2736" y="300"/>
                  </a:lnTo>
                  <a:lnTo>
                    <a:pt x="2724" y="294"/>
                  </a:lnTo>
                  <a:lnTo>
                    <a:pt x="2706" y="288"/>
                  </a:lnTo>
                  <a:lnTo>
                    <a:pt x="2676" y="288"/>
                  </a:lnTo>
                  <a:lnTo>
                    <a:pt x="2646" y="282"/>
                  </a:lnTo>
                  <a:lnTo>
                    <a:pt x="2604" y="282"/>
                  </a:lnTo>
                  <a:lnTo>
                    <a:pt x="2526" y="294"/>
                  </a:lnTo>
                  <a:lnTo>
                    <a:pt x="2526" y="318"/>
                  </a:lnTo>
                  <a:lnTo>
                    <a:pt x="2406" y="324"/>
                  </a:lnTo>
                  <a:lnTo>
                    <a:pt x="2400" y="324"/>
                  </a:lnTo>
                  <a:lnTo>
                    <a:pt x="2394" y="318"/>
                  </a:lnTo>
                  <a:lnTo>
                    <a:pt x="2334" y="318"/>
                  </a:lnTo>
                  <a:lnTo>
                    <a:pt x="2322" y="324"/>
                  </a:lnTo>
                  <a:lnTo>
                    <a:pt x="2310" y="324"/>
                  </a:lnTo>
                  <a:lnTo>
                    <a:pt x="2304" y="330"/>
                  </a:lnTo>
                  <a:lnTo>
                    <a:pt x="2304" y="372"/>
                  </a:lnTo>
                  <a:close/>
                  <a:moveTo>
                    <a:pt x="150" y="1980"/>
                  </a:moveTo>
                  <a:lnTo>
                    <a:pt x="162" y="2004"/>
                  </a:lnTo>
                  <a:lnTo>
                    <a:pt x="174" y="2010"/>
                  </a:lnTo>
                  <a:lnTo>
                    <a:pt x="186" y="1980"/>
                  </a:lnTo>
                  <a:lnTo>
                    <a:pt x="180" y="1974"/>
                  </a:lnTo>
                  <a:lnTo>
                    <a:pt x="174" y="1974"/>
                  </a:lnTo>
                  <a:lnTo>
                    <a:pt x="162" y="1968"/>
                  </a:lnTo>
                  <a:lnTo>
                    <a:pt x="156" y="1968"/>
                  </a:lnTo>
                  <a:lnTo>
                    <a:pt x="150" y="1974"/>
                  </a:lnTo>
                  <a:lnTo>
                    <a:pt x="150" y="1980"/>
                  </a:lnTo>
                  <a:close/>
                  <a:moveTo>
                    <a:pt x="126" y="1932"/>
                  </a:moveTo>
                  <a:lnTo>
                    <a:pt x="120" y="1932"/>
                  </a:lnTo>
                  <a:lnTo>
                    <a:pt x="108" y="1938"/>
                  </a:lnTo>
                  <a:lnTo>
                    <a:pt x="96" y="1938"/>
                  </a:lnTo>
                  <a:lnTo>
                    <a:pt x="84" y="1944"/>
                  </a:lnTo>
                  <a:lnTo>
                    <a:pt x="78" y="1944"/>
                  </a:lnTo>
                  <a:lnTo>
                    <a:pt x="78" y="1950"/>
                  </a:lnTo>
                  <a:lnTo>
                    <a:pt x="72" y="1962"/>
                  </a:lnTo>
                  <a:lnTo>
                    <a:pt x="66" y="1968"/>
                  </a:lnTo>
                  <a:lnTo>
                    <a:pt x="48" y="1968"/>
                  </a:lnTo>
                  <a:lnTo>
                    <a:pt x="42" y="1962"/>
                  </a:lnTo>
                  <a:lnTo>
                    <a:pt x="48" y="1956"/>
                  </a:lnTo>
                  <a:lnTo>
                    <a:pt x="60" y="1956"/>
                  </a:lnTo>
                  <a:lnTo>
                    <a:pt x="66" y="1950"/>
                  </a:lnTo>
                  <a:lnTo>
                    <a:pt x="72" y="1950"/>
                  </a:lnTo>
                  <a:lnTo>
                    <a:pt x="78" y="1944"/>
                  </a:lnTo>
                  <a:lnTo>
                    <a:pt x="84" y="1944"/>
                  </a:lnTo>
                  <a:lnTo>
                    <a:pt x="78" y="1938"/>
                  </a:lnTo>
                  <a:lnTo>
                    <a:pt x="54" y="1938"/>
                  </a:lnTo>
                  <a:lnTo>
                    <a:pt x="48" y="1944"/>
                  </a:lnTo>
                  <a:lnTo>
                    <a:pt x="48" y="1932"/>
                  </a:lnTo>
                  <a:lnTo>
                    <a:pt x="36" y="1932"/>
                  </a:lnTo>
                  <a:lnTo>
                    <a:pt x="24" y="1944"/>
                  </a:lnTo>
                  <a:lnTo>
                    <a:pt x="6" y="1980"/>
                  </a:lnTo>
                  <a:lnTo>
                    <a:pt x="6" y="2004"/>
                  </a:lnTo>
                  <a:lnTo>
                    <a:pt x="12" y="2004"/>
                  </a:lnTo>
                  <a:lnTo>
                    <a:pt x="12" y="2010"/>
                  </a:lnTo>
                  <a:lnTo>
                    <a:pt x="18" y="2016"/>
                  </a:lnTo>
                  <a:lnTo>
                    <a:pt x="0" y="2022"/>
                  </a:lnTo>
                  <a:lnTo>
                    <a:pt x="12" y="2076"/>
                  </a:lnTo>
                  <a:lnTo>
                    <a:pt x="12" y="2082"/>
                  </a:lnTo>
                  <a:lnTo>
                    <a:pt x="6" y="2082"/>
                  </a:lnTo>
                  <a:lnTo>
                    <a:pt x="12" y="2088"/>
                  </a:lnTo>
                  <a:lnTo>
                    <a:pt x="12" y="2094"/>
                  </a:lnTo>
                  <a:lnTo>
                    <a:pt x="30" y="2094"/>
                  </a:lnTo>
                  <a:lnTo>
                    <a:pt x="30" y="2070"/>
                  </a:lnTo>
                  <a:lnTo>
                    <a:pt x="24" y="2058"/>
                  </a:lnTo>
                  <a:lnTo>
                    <a:pt x="24" y="2040"/>
                  </a:lnTo>
                  <a:lnTo>
                    <a:pt x="36" y="2028"/>
                  </a:lnTo>
                  <a:lnTo>
                    <a:pt x="42" y="2028"/>
                  </a:lnTo>
                  <a:lnTo>
                    <a:pt x="48" y="2016"/>
                  </a:lnTo>
                  <a:lnTo>
                    <a:pt x="54" y="2010"/>
                  </a:lnTo>
                  <a:lnTo>
                    <a:pt x="54" y="1986"/>
                  </a:lnTo>
                  <a:lnTo>
                    <a:pt x="84" y="1956"/>
                  </a:lnTo>
                  <a:lnTo>
                    <a:pt x="108" y="1944"/>
                  </a:lnTo>
                  <a:lnTo>
                    <a:pt x="114" y="1944"/>
                  </a:lnTo>
                  <a:lnTo>
                    <a:pt x="126" y="1938"/>
                  </a:lnTo>
                  <a:lnTo>
                    <a:pt x="126" y="1932"/>
                  </a:lnTo>
                  <a:close/>
                  <a:moveTo>
                    <a:pt x="1896" y="678"/>
                  </a:moveTo>
                  <a:lnTo>
                    <a:pt x="1896" y="690"/>
                  </a:lnTo>
                  <a:lnTo>
                    <a:pt x="1884" y="702"/>
                  </a:lnTo>
                  <a:lnTo>
                    <a:pt x="1884" y="714"/>
                  </a:lnTo>
                  <a:lnTo>
                    <a:pt x="1902" y="714"/>
                  </a:lnTo>
                  <a:lnTo>
                    <a:pt x="1926" y="708"/>
                  </a:lnTo>
                  <a:lnTo>
                    <a:pt x="1944" y="708"/>
                  </a:lnTo>
                  <a:lnTo>
                    <a:pt x="1980" y="696"/>
                  </a:lnTo>
                  <a:lnTo>
                    <a:pt x="1986" y="690"/>
                  </a:lnTo>
                  <a:lnTo>
                    <a:pt x="1992" y="690"/>
                  </a:lnTo>
                  <a:lnTo>
                    <a:pt x="2034" y="702"/>
                  </a:lnTo>
                  <a:lnTo>
                    <a:pt x="2112" y="642"/>
                  </a:lnTo>
                  <a:lnTo>
                    <a:pt x="2244" y="600"/>
                  </a:lnTo>
                  <a:lnTo>
                    <a:pt x="2370" y="564"/>
                  </a:lnTo>
                  <a:lnTo>
                    <a:pt x="2466" y="546"/>
                  </a:lnTo>
                  <a:lnTo>
                    <a:pt x="2454" y="540"/>
                  </a:lnTo>
                  <a:lnTo>
                    <a:pt x="2448" y="528"/>
                  </a:lnTo>
                  <a:lnTo>
                    <a:pt x="2436" y="522"/>
                  </a:lnTo>
                  <a:lnTo>
                    <a:pt x="2424" y="510"/>
                  </a:lnTo>
                  <a:lnTo>
                    <a:pt x="2412" y="504"/>
                  </a:lnTo>
                  <a:lnTo>
                    <a:pt x="2400" y="492"/>
                  </a:lnTo>
                  <a:lnTo>
                    <a:pt x="2352" y="492"/>
                  </a:lnTo>
                  <a:lnTo>
                    <a:pt x="2340" y="498"/>
                  </a:lnTo>
                  <a:lnTo>
                    <a:pt x="2328" y="498"/>
                  </a:lnTo>
                  <a:lnTo>
                    <a:pt x="2262" y="504"/>
                  </a:lnTo>
                  <a:lnTo>
                    <a:pt x="2226" y="480"/>
                  </a:lnTo>
                  <a:lnTo>
                    <a:pt x="2142" y="486"/>
                  </a:lnTo>
                  <a:lnTo>
                    <a:pt x="2094" y="504"/>
                  </a:lnTo>
                  <a:lnTo>
                    <a:pt x="2076" y="522"/>
                  </a:lnTo>
                  <a:lnTo>
                    <a:pt x="2064" y="552"/>
                  </a:lnTo>
                  <a:lnTo>
                    <a:pt x="2010" y="564"/>
                  </a:lnTo>
                  <a:lnTo>
                    <a:pt x="1944" y="588"/>
                  </a:lnTo>
                  <a:lnTo>
                    <a:pt x="1962" y="600"/>
                  </a:lnTo>
                  <a:lnTo>
                    <a:pt x="1842" y="654"/>
                  </a:lnTo>
                  <a:lnTo>
                    <a:pt x="1854" y="654"/>
                  </a:lnTo>
                  <a:lnTo>
                    <a:pt x="1890" y="672"/>
                  </a:lnTo>
                  <a:lnTo>
                    <a:pt x="1896" y="678"/>
                  </a:lnTo>
                  <a:close/>
                  <a:moveTo>
                    <a:pt x="198" y="1968"/>
                  </a:moveTo>
                  <a:lnTo>
                    <a:pt x="192" y="1992"/>
                  </a:lnTo>
                  <a:lnTo>
                    <a:pt x="192" y="2010"/>
                  </a:lnTo>
                  <a:lnTo>
                    <a:pt x="216" y="1998"/>
                  </a:lnTo>
                  <a:lnTo>
                    <a:pt x="198" y="1968"/>
                  </a:lnTo>
                  <a:close/>
                  <a:moveTo>
                    <a:pt x="4182" y="600"/>
                  </a:moveTo>
                  <a:lnTo>
                    <a:pt x="4194" y="606"/>
                  </a:lnTo>
                  <a:lnTo>
                    <a:pt x="4206" y="600"/>
                  </a:lnTo>
                  <a:lnTo>
                    <a:pt x="4218" y="600"/>
                  </a:lnTo>
                  <a:lnTo>
                    <a:pt x="4242" y="588"/>
                  </a:lnTo>
                  <a:lnTo>
                    <a:pt x="4308" y="588"/>
                  </a:lnTo>
                  <a:lnTo>
                    <a:pt x="4314" y="594"/>
                  </a:lnTo>
                  <a:lnTo>
                    <a:pt x="4350" y="594"/>
                  </a:lnTo>
                  <a:lnTo>
                    <a:pt x="4356" y="588"/>
                  </a:lnTo>
                  <a:lnTo>
                    <a:pt x="4356" y="582"/>
                  </a:lnTo>
                  <a:lnTo>
                    <a:pt x="4344" y="558"/>
                  </a:lnTo>
                  <a:lnTo>
                    <a:pt x="4338" y="552"/>
                  </a:lnTo>
                  <a:lnTo>
                    <a:pt x="4326" y="546"/>
                  </a:lnTo>
                  <a:lnTo>
                    <a:pt x="4230" y="546"/>
                  </a:lnTo>
                  <a:lnTo>
                    <a:pt x="4224" y="540"/>
                  </a:lnTo>
                  <a:lnTo>
                    <a:pt x="4212" y="540"/>
                  </a:lnTo>
                  <a:lnTo>
                    <a:pt x="4200" y="534"/>
                  </a:lnTo>
                  <a:lnTo>
                    <a:pt x="4188" y="534"/>
                  </a:lnTo>
                  <a:lnTo>
                    <a:pt x="4176" y="540"/>
                  </a:lnTo>
                  <a:lnTo>
                    <a:pt x="4158" y="558"/>
                  </a:lnTo>
                  <a:lnTo>
                    <a:pt x="4158" y="564"/>
                  </a:lnTo>
                  <a:lnTo>
                    <a:pt x="4176" y="576"/>
                  </a:lnTo>
                  <a:lnTo>
                    <a:pt x="4170" y="582"/>
                  </a:lnTo>
                  <a:lnTo>
                    <a:pt x="4170" y="594"/>
                  </a:lnTo>
                  <a:lnTo>
                    <a:pt x="4176" y="594"/>
                  </a:lnTo>
                  <a:lnTo>
                    <a:pt x="4182" y="600"/>
                  </a:lnTo>
                  <a:close/>
                  <a:moveTo>
                    <a:pt x="3708" y="516"/>
                  </a:moveTo>
                  <a:lnTo>
                    <a:pt x="3678" y="516"/>
                  </a:lnTo>
                  <a:lnTo>
                    <a:pt x="3624" y="510"/>
                  </a:lnTo>
                  <a:lnTo>
                    <a:pt x="3564" y="504"/>
                  </a:lnTo>
                  <a:lnTo>
                    <a:pt x="3468" y="504"/>
                  </a:lnTo>
                  <a:lnTo>
                    <a:pt x="3468" y="516"/>
                  </a:lnTo>
                  <a:lnTo>
                    <a:pt x="3462" y="522"/>
                  </a:lnTo>
                  <a:lnTo>
                    <a:pt x="3426" y="540"/>
                  </a:lnTo>
                  <a:lnTo>
                    <a:pt x="3396" y="546"/>
                  </a:lnTo>
                  <a:lnTo>
                    <a:pt x="3378" y="552"/>
                  </a:lnTo>
                  <a:lnTo>
                    <a:pt x="3372" y="552"/>
                  </a:lnTo>
                  <a:lnTo>
                    <a:pt x="3372" y="558"/>
                  </a:lnTo>
                  <a:lnTo>
                    <a:pt x="3384" y="570"/>
                  </a:lnTo>
                  <a:lnTo>
                    <a:pt x="3390" y="582"/>
                  </a:lnTo>
                  <a:lnTo>
                    <a:pt x="3390" y="594"/>
                  </a:lnTo>
                  <a:lnTo>
                    <a:pt x="3372" y="618"/>
                  </a:lnTo>
                  <a:lnTo>
                    <a:pt x="3402" y="636"/>
                  </a:lnTo>
                  <a:lnTo>
                    <a:pt x="3480" y="606"/>
                  </a:lnTo>
                  <a:lnTo>
                    <a:pt x="3474" y="600"/>
                  </a:lnTo>
                  <a:lnTo>
                    <a:pt x="3468" y="600"/>
                  </a:lnTo>
                  <a:lnTo>
                    <a:pt x="3468" y="594"/>
                  </a:lnTo>
                  <a:lnTo>
                    <a:pt x="3474" y="588"/>
                  </a:lnTo>
                  <a:lnTo>
                    <a:pt x="3486" y="582"/>
                  </a:lnTo>
                  <a:lnTo>
                    <a:pt x="3522" y="582"/>
                  </a:lnTo>
                  <a:lnTo>
                    <a:pt x="3546" y="594"/>
                  </a:lnTo>
                  <a:lnTo>
                    <a:pt x="3552" y="600"/>
                  </a:lnTo>
                  <a:lnTo>
                    <a:pt x="3606" y="594"/>
                  </a:lnTo>
                  <a:lnTo>
                    <a:pt x="3600" y="570"/>
                  </a:lnTo>
                  <a:lnTo>
                    <a:pt x="3630" y="570"/>
                  </a:lnTo>
                  <a:lnTo>
                    <a:pt x="3648" y="564"/>
                  </a:lnTo>
                  <a:lnTo>
                    <a:pt x="3666" y="564"/>
                  </a:lnTo>
                  <a:lnTo>
                    <a:pt x="3690" y="552"/>
                  </a:lnTo>
                  <a:lnTo>
                    <a:pt x="3696" y="546"/>
                  </a:lnTo>
                  <a:lnTo>
                    <a:pt x="3702" y="534"/>
                  </a:lnTo>
                  <a:lnTo>
                    <a:pt x="3714" y="522"/>
                  </a:lnTo>
                  <a:lnTo>
                    <a:pt x="3720" y="522"/>
                  </a:lnTo>
                  <a:lnTo>
                    <a:pt x="3714" y="516"/>
                  </a:lnTo>
                  <a:lnTo>
                    <a:pt x="3708" y="516"/>
                  </a:lnTo>
                  <a:close/>
                  <a:moveTo>
                    <a:pt x="3792" y="150"/>
                  </a:moveTo>
                  <a:lnTo>
                    <a:pt x="3738" y="156"/>
                  </a:lnTo>
                  <a:lnTo>
                    <a:pt x="3756" y="180"/>
                  </a:lnTo>
                  <a:lnTo>
                    <a:pt x="3792" y="150"/>
                  </a:lnTo>
                  <a:close/>
                  <a:moveTo>
                    <a:pt x="3612" y="480"/>
                  </a:moveTo>
                  <a:lnTo>
                    <a:pt x="3636" y="468"/>
                  </a:lnTo>
                  <a:lnTo>
                    <a:pt x="3642" y="456"/>
                  </a:lnTo>
                  <a:lnTo>
                    <a:pt x="3654" y="450"/>
                  </a:lnTo>
                  <a:lnTo>
                    <a:pt x="3660" y="438"/>
                  </a:lnTo>
                  <a:lnTo>
                    <a:pt x="3660" y="432"/>
                  </a:lnTo>
                  <a:lnTo>
                    <a:pt x="3654" y="426"/>
                  </a:lnTo>
                  <a:lnTo>
                    <a:pt x="3642" y="426"/>
                  </a:lnTo>
                  <a:lnTo>
                    <a:pt x="3630" y="420"/>
                  </a:lnTo>
                  <a:lnTo>
                    <a:pt x="3588" y="420"/>
                  </a:lnTo>
                  <a:lnTo>
                    <a:pt x="3570" y="426"/>
                  </a:lnTo>
                  <a:lnTo>
                    <a:pt x="3552" y="426"/>
                  </a:lnTo>
                  <a:lnTo>
                    <a:pt x="3534" y="438"/>
                  </a:lnTo>
                  <a:lnTo>
                    <a:pt x="3516" y="444"/>
                  </a:lnTo>
                  <a:lnTo>
                    <a:pt x="3504" y="450"/>
                  </a:lnTo>
                  <a:lnTo>
                    <a:pt x="3504" y="462"/>
                  </a:lnTo>
                  <a:lnTo>
                    <a:pt x="3528" y="468"/>
                  </a:lnTo>
                  <a:lnTo>
                    <a:pt x="3600" y="480"/>
                  </a:lnTo>
                  <a:lnTo>
                    <a:pt x="3612" y="480"/>
                  </a:lnTo>
                  <a:close/>
                  <a:moveTo>
                    <a:pt x="3954" y="180"/>
                  </a:moveTo>
                  <a:lnTo>
                    <a:pt x="3900" y="192"/>
                  </a:lnTo>
                  <a:lnTo>
                    <a:pt x="3936" y="210"/>
                  </a:lnTo>
                  <a:lnTo>
                    <a:pt x="3924" y="216"/>
                  </a:lnTo>
                  <a:lnTo>
                    <a:pt x="3918" y="222"/>
                  </a:lnTo>
                  <a:lnTo>
                    <a:pt x="3918" y="228"/>
                  </a:lnTo>
                  <a:lnTo>
                    <a:pt x="3924" y="234"/>
                  </a:lnTo>
                  <a:lnTo>
                    <a:pt x="3936" y="240"/>
                  </a:lnTo>
                  <a:lnTo>
                    <a:pt x="3966" y="240"/>
                  </a:lnTo>
                  <a:lnTo>
                    <a:pt x="3942" y="252"/>
                  </a:lnTo>
                  <a:lnTo>
                    <a:pt x="3954" y="252"/>
                  </a:lnTo>
                  <a:lnTo>
                    <a:pt x="4002" y="276"/>
                  </a:lnTo>
                  <a:lnTo>
                    <a:pt x="4014" y="276"/>
                  </a:lnTo>
                  <a:lnTo>
                    <a:pt x="4026" y="270"/>
                  </a:lnTo>
                  <a:lnTo>
                    <a:pt x="4032" y="264"/>
                  </a:lnTo>
                  <a:lnTo>
                    <a:pt x="4044" y="258"/>
                  </a:lnTo>
                  <a:lnTo>
                    <a:pt x="4050" y="252"/>
                  </a:lnTo>
                  <a:lnTo>
                    <a:pt x="4074" y="246"/>
                  </a:lnTo>
                  <a:lnTo>
                    <a:pt x="4086" y="258"/>
                  </a:lnTo>
                  <a:lnTo>
                    <a:pt x="4092" y="270"/>
                  </a:lnTo>
                  <a:lnTo>
                    <a:pt x="4098" y="276"/>
                  </a:lnTo>
                  <a:lnTo>
                    <a:pt x="4104" y="270"/>
                  </a:lnTo>
                  <a:lnTo>
                    <a:pt x="4116" y="270"/>
                  </a:lnTo>
                  <a:lnTo>
                    <a:pt x="4128" y="264"/>
                  </a:lnTo>
                  <a:lnTo>
                    <a:pt x="4134" y="258"/>
                  </a:lnTo>
                  <a:lnTo>
                    <a:pt x="4146" y="258"/>
                  </a:lnTo>
                  <a:lnTo>
                    <a:pt x="4152" y="252"/>
                  </a:lnTo>
                  <a:lnTo>
                    <a:pt x="4158" y="252"/>
                  </a:lnTo>
                  <a:lnTo>
                    <a:pt x="4170" y="246"/>
                  </a:lnTo>
                  <a:lnTo>
                    <a:pt x="4176" y="234"/>
                  </a:lnTo>
                  <a:lnTo>
                    <a:pt x="4182" y="228"/>
                  </a:lnTo>
                  <a:lnTo>
                    <a:pt x="4194" y="246"/>
                  </a:lnTo>
                  <a:lnTo>
                    <a:pt x="4218" y="222"/>
                  </a:lnTo>
                  <a:lnTo>
                    <a:pt x="4218" y="216"/>
                  </a:lnTo>
                  <a:lnTo>
                    <a:pt x="4236" y="210"/>
                  </a:lnTo>
                  <a:lnTo>
                    <a:pt x="4326" y="210"/>
                  </a:lnTo>
                  <a:lnTo>
                    <a:pt x="4332" y="204"/>
                  </a:lnTo>
                  <a:lnTo>
                    <a:pt x="4332" y="192"/>
                  </a:lnTo>
                  <a:lnTo>
                    <a:pt x="4266" y="186"/>
                  </a:lnTo>
                  <a:lnTo>
                    <a:pt x="4302" y="174"/>
                  </a:lnTo>
                  <a:lnTo>
                    <a:pt x="4302" y="132"/>
                  </a:lnTo>
                  <a:lnTo>
                    <a:pt x="4278" y="132"/>
                  </a:lnTo>
                  <a:lnTo>
                    <a:pt x="4266" y="138"/>
                  </a:lnTo>
                  <a:lnTo>
                    <a:pt x="4260" y="144"/>
                  </a:lnTo>
                  <a:lnTo>
                    <a:pt x="4248" y="150"/>
                  </a:lnTo>
                  <a:lnTo>
                    <a:pt x="4242" y="126"/>
                  </a:lnTo>
                  <a:lnTo>
                    <a:pt x="4194" y="132"/>
                  </a:lnTo>
                  <a:lnTo>
                    <a:pt x="4194" y="120"/>
                  </a:lnTo>
                  <a:lnTo>
                    <a:pt x="4176" y="84"/>
                  </a:lnTo>
                  <a:lnTo>
                    <a:pt x="4140" y="84"/>
                  </a:lnTo>
                  <a:lnTo>
                    <a:pt x="4122" y="90"/>
                  </a:lnTo>
                  <a:lnTo>
                    <a:pt x="4110" y="96"/>
                  </a:lnTo>
                  <a:lnTo>
                    <a:pt x="4104" y="102"/>
                  </a:lnTo>
                  <a:lnTo>
                    <a:pt x="4098" y="102"/>
                  </a:lnTo>
                  <a:lnTo>
                    <a:pt x="4020" y="108"/>
                  </a:lnTo>
                  <a:lnTo>
                    <a:pt x="4044" y="126"/>
                  </a:lnTo>
                  <a:lnTo>
                    <a:pt x="3996" y="126"/>
                  </a:lnTo>
                  <a:lnTo>
                    <a:pt x="3984" y="132"/>
                  </a:lnTo>
                  <a:lnTo>
                    <a:pt x="3972" y="132"/>
                  </a:lnTo>
                  <a:lnTo>
                    <a:pt x="3966" y="138"/>
                  </a:lnTo>
                  <a:lnTo>
                    <a:pt x="3984" y="156"/>
                  </a:lnTo>
                  <a:lnTo>
                    <a:pt x="3972" y="156"/>
                  </a:lnTo>
                  <a:lnTo>
                    <a:pt x="3936" y="150"/>
                  </a:lnTo>
                  <a:lnTo>
                    <a:pt x="3906" y="156"/>
                  </a:lnTo>
                  <a:lnTo>
                    <a:pt x="3888" y="168"/>
                  </a:lnTo>
                  <a:lnTo>
                    <a:pt x="3888" y="174"/>
                  </a:lnTo>
                  <a:lnTo>
                    <a:pt x="3894" y="180"/>
                  </a:lnTo>
                  <a:lnTo>
                    <a:pt x="3954" y="180"/>
                  </a:lnTo>
                  <a:close/>
                  <a:moveTo>
                    <a:pt x="3972" y="294"/>
                  </a:moveTo>
                  <a:lnTo>
                    <a:pt x="3954" y="300"/>
                  </a:lnTo>
                  <a:lnTo>
                    <a:pt x="3942" y="306"/>
                  </a:lnTo>
                  <a:lnTo>
                    <a:pt x="3936" y="312"/>
                  </a:lnTo>
                  <a:lnTo>
                    <a:pt x="3936" y="318"/>
                  </a:lnTo>
                  <a:lnTo>
                    <a:pt x="3966" y="324"/>
                  </a:lnTo>
                  <a:lnTo>
                    <a:pt x="3972" y="324"/>
                  </a:lnTo>
                  <a:lnTo>
                    <a:pt x="3990" y="306"/>
                  </a:lnTo>
                  <a:lnTo>
                    <a:pt x="3990" y="300"/>
                  </a:lnTo>
                  <a:lnTo>
                    <a:pt x="3984" y="294"/>
                  </a:lnTo>
                  <a:lnTo>
                    <a:pt x="3972" y="294"/>
                  </a:lnTo>
                  <a:close/>
                  <a:moveTo>
                    <a:pt x="3738" y="336"/>
                  </a:moveTo>
                  <a:lnTo>
                    <a:pt x="3726" y="336"/>
                  </a:lnTo>
                  <a:lnTo>
                    <a:pt x="3720" y="330"/>
                  </a:lnTo>
                  <a:lnTo>
                    <a:pt x="3672" y="330"/>
                  </a:lnTo>
                  <a:lnTo>
                    <a:pt x="3636" y="336"/>
                  </a:lnTo>
                  <a:lnTo>
                    <a:pt x="3624" y="342"/>
                  </a:lnTo>
                  <a:lnTo>
                    <a:pt x="3642" y="360"/>
                  </a:lnTo>
                  <a:lnTo>
                    <a:pt x="3654" y="360"/>
                  </a:lnTo>
                  <a:lnTo>
                    <a:pt x="3660" y="378"/>
                  </a:lnTo>
                  <a:lnTo>
                    <a:pt x="3768" y="378"/>
                  </a:lnTo>
                  <a:lnTo>
                    <a:pt x="3768" y="390"/>
                  </a:lnTo>
                  <a:lnTo>
                    <a:pt x="3762" y="396"/>
                  </a:lnTo>
                  <a:lnTo>
                    <a:pt x="3762" y="408"/>
                  </a:lnTo>
                  <a:lnTo>
                    <a:pt x="3708" y="450"/>
                  </a:lnTo>
                  <a:lnTo>
                    <a:pt x="3732" y="456"/>
                  </a:lnTo>
                  <a:lnTo>
                    <a:pt x="3720" y="468"/>
                  </a:lnTo>
                  <a:lnTo>
                    <a:pt x="3714" y="468"/>
                  </a:lnTo>
                  <a:lnTo>
                    <a:pt x="3708" y="474"/>
                  </a:lnTo>
                  <a:lnTo>
                    <a:pt x="3708" y="480"/>
                  </a:lnTo>
                  <a:lnTo>
                    <a:pt x="3726" y="480"/>
                  </a:lnTo>
                  <a:lnTo>
                    <a:pt x="3738" y="474"/>
                  </a:lnTo>
                  <a:lnTo>
                    <a:pt x="3744" y="474"/>
                  </a:lnTo>
                  <a:lnTo>
                    <a:pt x="3756" y="468"/>
                  </a:lnTo>
                  <a:lnTo>
                    <a:pt x="3756" y="480"/>
                  </a:lnTo>
                  <a:lnTo>
                    <a:pt x="3792" y="480"/>
                  </a:lnTo>
                  <a:lnTo>
                    <a:pt x="3810" y="474"/>
                  </a:lnTo>
                  <a:lnTo>
                    <a:pt x="3822" y="468"/>
                  </a:lnTo>
                  <a:lnTo>
                    <a:pt x="3840" y="468"/>
                  </a:lnTo>
                  <a:lnTo>
                    <a:pt x="3846" y="462"/>
                  </a:lnTo>
                  <a:lnTo>
                    <a:pt x="3852" y="462"/>
                  </a:lnTo>
                  <a:lnTo>
                    <a:pt x="3858" y="486"/>
                  </a:lnTo>
                  <a:lnTo>
                    <a:pt x="3924" y="480"/>
                  </a:lnTo>
                  <a:lnTo>
                    <a:pt x="4002" y="498"/>
                  </a:lnTo>
                  <a:lnTo>
                    <a:pt x="4098" y="486"/>
                  </a:lnTo>
                  <a:lnTo>
                    <a:pt x="4128" y="468"/>
                  </a:lnTo>
                  <a:lnTo>
                    <a:pt x="4122" y="474"/>
                  </a:lnTo>
                  <a:lnTo>
                    <a:pt x="4122" y="486"/>
                  </a:lnTo>
                  <a:lnTo>
                    <a:pt x="4260" y="486"/>
                  </a:lnTo>
                  <a:lnTo>
                    <a:pt x="4272" y="468"/>
                  </a:lnTo>
                  <a:lnTo>
                    <a:pt x="4338" y="438"/>
                  </a:lnTo>
                  <a:lnTo>
                    <a:pt x="4320" y="432"/>
                  </a:lnTo>
                  <a:lnTo>
                    <a:pt x="4320" y="420"/>
                  </a:lnTo>
                  <a:lnTo>
                    <a:pt x="4314" y="420"/>
                  </a:lnTo>
                  <a:lnTo>
                    <a:pt x="4308" y="414"/>
                  </a:lnTo>
                  <a:lnTo>
                    <a:pt x="4290" y="414"/>
                  </a:lnTo>
                  <a:lnTo>
                    <a:pt x="4278" y="408"/>
                  </a:lnTo>
                  <a:lnTo>
                    <a:pt x="4260" y="408"/>
                  </a:lnTo>
                  <a:lnTo>
                    <a:pt x="4242" y="402"/>
                  </a:lnTo>
                  <a:lnTo>
                    <a:pt x="4206" y="402"/>
                  </a:lnTo>
                  <a:lnTo>
                    <a:pt x="4164" y="414"/>
                  </a:lnTo>
                  <a:lnTo>
                    <a:pt x="4116" y="420"/>
                  </a:lnTo>
                  <a:lnTo>
                    <a:pt x="4074" y="426"/>
                  </a:lnTo>
                  <a:lnTo>
                    <a:pt x="4038" y="438"/>
                  </a:lnTo>
                  <a:lnTo>
                    <a:pt x="4026" y="438"/>
                  </a:lnTo>
                  <a:lnTo>
                    <a:pt x="4014" y="432"/>
                  </a:lnTo>
                  <a:lnTo>
                    <a:pt x="4008" y="426"/>
                  </a:lnTo>
                  <a:lnTo>
                    <a:pt x="3996" y="420"/>
                  </a:lnTo>
                  <a:lnTo>
                    <a:pt x="3984" y="420"/>
                  </a:lnTo>
                  <a:lnTo>
                    <a:pt x="3972" y="426"/>
                  </a:lnTo>
                  <a:lnTo>
                    <a:pt x="3960" y="426"/>
                  </a:lnTo>
                  <a:lnTo>
                    <a:pt x="3948" y="432"/>
                  </a:lnTo>
                  <a:lnTo>
                    <a:pt x="3942" y="438"/>
                  </a:lnTo>
                  <a:lnTo>
                    <a:pt x="3936" y="438"/>
                  </a:lnTo>
                  <a:lnTo>
                    <a:pt x="3912" y="414"/>
                  </a:lnTo>
                  <a:lnTo>
                    <a:pt x="3894" y="426"/>
                  </a:lnTo>
                  <a:lnTo>
                    <a:pt x="3864" y="420"/>
                  </a:lnTo>
                  <a:lnTo>
                    <a:pt x="3894" y="408"/>
                  </a:lnTo>
                  <a:lnTo>
                    <a:pt x="3876" y="396"/>
                  </a:lnTo>
                  <a:lnTo>
                    <a:pt x="3822" y="408"/>
                  </a:lnTo>
                  <a:lnTo>
                    <a:pt x="3858" y="396"/>
                  </a:lnTo>
                  <a:lnTo>
                    <a:pt x="3858" y="390"/>
                  </a:lnTo>
                  <a:lnTo>
                    <a:pt x="3924" y="384"/>
                  </a:lnTo>
                  <a:lnTo>
                    <a:pt x="3888" y="372"/>
                  </a:lnTo>
                  <a:lnTo>
                    <a:pt x="3870" y="372"/>
                  </a:lnTo>
                  <a:lnTo>
                    <a:pt x="3876" y="366"/>
                  </a:lnTo>
                  <a:lnTo>
                    <a:pt x="3876" y="360"/>
                  </a:lnTo>
                  <a:lnTo>
                    <a:pt x="3870" y="354"/>
                  </a:lnTo>
                  <a:lnTo>
                    <a:pt x="3840" y="354"/>
                  </a:lnTo>
                  <a:lnTo>
                    <a:pt x="3822" y="360"/>
                  </a:lnTo>
                  <a:lnTo>
                    <a:pt x="3804" y="360"/>
                  </a:lnTo>
                  <a:lnTo>
                    <a:pt x="3786" y="366"/>
                  </a:lnTo>
                  <a:lnTo>
                    <a:pt x="3774" y="354"/>
                  </a:lnTo>
                  <a:lnTo>
                    <a:pt x="3762" y="348"/>
                  </a:lnTo>
                  <a:lnTo>
                    <a:pt x="3756" y="342"/>
                  </a:lnTo>
                  <a:lnTo>
                    <a:pt x="3744" y="336"/>
                  </a:lnTo>
                  <a:lnTo>
                    <a:pt x="3738" y="336"/>
                  </a:lnTo>
                  <a:close/>
                  <a:moveTo>
                    <a:pt x="3264" y="420"/>
                  </a:moveTo>
                  <a:lnTo>
                    <a:pt x="3282" y="420"/>
                  </a:lnTo>
                  <a:lnTo>
                    <a:pt x="3300" y="426"/>
                  </a:lnTo>
                  <a:lnTo>
                    <a:pt x="3318" y="426"/>
                  </a:lnTo>
                  <a:lnTo>
                    <a:pt x="3330" y="432"/>
                  </a:lnTo>
                  <a:lnTo>
                    <a:pt x="3342" y="432"/>
                  </a:lnTo>
                  <a:lnTo>
                    <a:pt x="3330" y="444"/>
                  </a:lnTo>
                  <a:lnTo>
                    <a:pt x="3324" y="444"/>
                  </a:lnTo>
                  <a:lnTo>
                    <a:pt x="3324" y="456"/>
                  </a:lnTo>
                  <a:lnTo>
                    <a:pt x="3438" y="456"/>
                  </a:lnTo>
                  <a:lnTo>
                    <a:pt x="3462" y="444"/>
                  </a:lnTo>
                  <a:lnTo>
                    <a:pt x="3462" y="432"/>
                  </a:lnTo>
                  <a:lnTo>
                    <a:pt x="3468" y="426"/>
                  </a:lnTo>
                  <a:lnTo>
                    <a:pt x="3480" y="426"/>
                  </a:lnTo>
                  <a:lnTo>
                    <a:pt x="3492" y="420"/>
                  </a:lnTo>
                  <a:lnTo>
                    <a:pt x="3504" y="420"/>
                  </a:lnTo>
                  <a:lnTo>
                    <a:pt x="3510" y="414"/>
                  </a:lnTo>
                  <a:lnTo>
                    <a:pt x="3510" y="408"/>
                  </a:lnTo>
                  <a:lnTo>
                    <a:pt x="3522" y="396"/>
                  </a:lnTo>
                  <a:lnTo>
                    <a:pt x="3534" y="390"/>
                  </a:lnTo>
                  <a:lnTo>
                    <a:pt x="3540" y="384"/>
                  </a:lnTo>
                  <a:lnTo>
                    <a:pt x="3552" y="378"/>
                  </a:lnTo>
                  <a:lnTo>
                    <a:pt x="3552" y="372"/>
                  </a:lnTo>
                  <a:lnTo>
                    <a:pt x="3546" y="366"/>
                  </a:lnTo>
                  <a:lnTo>
                    <a:pt x="3534" y="360"/>
                  </a:lnTo>
                  <a:lnTo>
                    <a:pt x="3510" y="360"/>
                  </a:lnTo>
                  <a:lnTo>
                    <a:pt x="3504" y="366"/>
                  </a:lnTo>
                  <a:lnTo>
                    <a:pt x="3492" y="366"/>
                  </a:lnTo>
                  <a:lnTo>
                    <a:pt x="3486" y="360"/>
                  </a:lnTo>
                  <a:lnTo>
                    <a:pt x="3474" y="360"/>
                  </a:lnTo>
                  <a:lnTo>
                    <a:pt x="3462" y="354"/>
                  </a:lnTo>
                  <a:lnTo>
                    <a:pt x="3450" y="354"/>
                  </a:lnTo>
                  <a:lnTo>
                    <a:pt x="3432" y="348"/>
                  </a:lnTo>
                  <a:lnTo>
                    <a:pt x="3426" y="354"/>
                  </a:lnTo>
                  <a:lnTo>
                    <a:pt x="3420" y="354"/>
                  </a:lnTo>
                  <a:lnTo>
                    <a:pt x="3414" y="366"/>
                  </a:lnTo>
                  <a:lnTo>
                    <a:pt x="3414" y="396"/>
                  </a:lnTo>
                  <a:lnTo>
                    <a:pt x="3396" y="378"/>
                  </a:lnTo>
                  <a:lnTo>
                    <a:pt x="3384" y="372"/>
                  </a:lnTo>
                  <a:lnTo>
                    <a:pt x="3366" y="372"/>
                  </a:lnTo>
                  <a:lnTo>
                    <a:pt x="3354" y="384"/>
                  </a:lnTo>
                  <a:lnTo>
                    <a:pt x="3348" y="396"/>
                  </a:lnTo>
                  <a:lnTo>
                    <a:pt x="3330" y="414"/>
                  </a:lnTo>
                  <a:lnTo>
                    <a:pt x="3324" y="414"/>
                  </a:lnTo>
                  <a:lnTo>
                    <a:pt x="3300" y="366"/>
                  </a:lnTo>
                  <a:lnTo>
                    <a:pt x="3288" y="360"/>
                  </a:lnTo>
                  <a:lnTo>
                    <a:pt x="3258" y="360"/>
                  </a:lnTo>
                  <a:lnTo>
                    <a:pt x="3246" y="366"/>
                  </a:lnTo>
                  <a:lnTo>
                    <a:pt x="3240" y="372"/>
                  </a:lnTo>
                  <a:lnTo>
                    <a:pt x="3240" y="396"/>
                  </a:lnTo>
                  <a:lnTo>
                    <a:pt x="3246" y="408"/>
                  </a:lnTo>
                  <a:lnTo>
                    <a:pt x="3258" y="414"/>
                  </a:lnTo>
                  <a:lnTo>
                    <a:pt x="3264" y="420"/>
                  </a:lnTo>
                  <a:close/>
                  <a:moveTo>
                    <a:pt x="3720" y="288"/>
                  </a:moveTo>
                  <a:lnTo>
                    <a:pt x="3726" y="288"/>
                  </a:lnTo>
                  <a:lnTo>
                    <a:pt x="3732" y="294"/>
                  </a:lnTo>
                  <a:lnTo>
                    <a:pt x="3738" y="306"/>
                  </a:lnTo>
                  <a:lnTo>
                    <a:pt x="3768" y="306"/>
                  </a:lnTo>
                  <a:lnTo>
                    <a:pt x="3780" y="300"/>
                  </a:lnTo>
                  <a:lnTo>
                    <a:pt x="3834" y="300"/>
                  </a:lnTo>
                  <a:lnTo>
                    <a:pt x="3834" y="294"/>
                  </a:lnTo>
                  <a:lnTo>
                    <a:pt x="3828" y="294"/>
                  </a:lnTo>
                  <a:lnTo>
                    <a:pt x="3822" y="288"/>
                  </a:lnTo>
                  <a:lnTo>
                    <a:pt x="3810" y="288"/>
                  </a:lnTo>
                  <a:lnTo>
                    <a:pt x="3804" y="282"/>
                  </a:lnTo>
                  <a:lnTo>
                    <a:pt x="3792" y="282"/>
                  </a:lnTo>
                  <a:lnTo>
                    <a:pt x="3804" y="270"/>
                  </a:lnTo>
                  <a:lnTo>
                    <a:pt x="3816" y="264"/>
                  </a:lnTo>
                  <a:lnTo>
                    <a:pt x="3822" y="264"/>
                  </a:lnTo>
                  <a:lnTo>
                    <a:pt x="3828" y="258"/>
                  </a:lnTo>
                  <a:lnTo>
                    <a:pt x="3822" y="258"/>
                  </a:lnTo>
                  <a:lnTo>
                    <a:pt x="3810" y="252"/>
                  </a:lnTo>
                  <a:lnTo>
                    <a:pt x="3738" y="228"/>
                  </a:lnTo>
                  <a:lnTo>
                    <a:pt x="3732" y="228"/>
                  </a:lnTo>
                  <a:lnTo>
                    <a:pt x="3726" y="234"/>
                  </a:lnTo>
                  <a:lnTo>
                    <a:pt x="3714" y="240"/>
                  </a:lnTo>
                  <a:lnTo>
                    <a:pt x="3702" y="240"/>
                  </a:lnTo>
                  <a:lnTo>
                    <a:pt x="3690" y="252"/>
                  </a:lnTo>
                  <a:lnTo>
                    <a:pt x="3690" y="258"/>
                  </a:lnTo>
                  <a:lnTo>
                    <a:pt x="3696" y="264"/>
                  </a:lnTo>
                  <a:lnTo>
                    <a:pt x="3702" y="276"/>
                  </a:lnTo>
                  <a:lnTo>
                    <a:pt x="3714" y="282"/>
                  </a:lnTo>
                  <a:lnTo>
                    <a:pt x="3720" y="288"/>
                  </a:lnTo>
                  <a:close/>
                  <a:moveTo>
                    <a:pt x="3288" y="504"/>
                  </a:moveTo>
                  <a:lnTo>
                    <a:pt x="3270" y="504"/>
                  </a:lnTo>
                  <a:lnTo>
                    <a:pt x="3234" y="510"/>
                  </a:lnTo>
                  <a:lnTo>
                    <a:pt x="3186" y="516"/>
                  </a:lnTo>
                  <a:lnTo>
                    <a:pt x="3144" y="528"/>
                  </a:lnTo>
                  <a:lnTo>
                    <a:pt x="3132" y="534"/>
                  </a:lnTo>
                  <a:lnTo>
                    <a:pt x="3126" y="540"/>
                  </a:lnTo>
                  <a:lnTo>
                    <a:pt x="3132" y="540"/>
                  </a:lnTo>
                  <a:lnTo>
                    <a:pt x="3150" y="558"/>
                  </a:lnTo>
                  <a:lnTo>
                    <a:pt x="3156" y="570"/>
                  </a:lnTo>
                  <a:lnTo>
                    <a:pt x="3156" y="576"/>
                  </a:lnTo>
                  <a:lnTo>
                    <a:pt x="3138" y="582"/>
                  </a:lnTo>
                  <a:lnTo>
                    <a:pt x="3120" y="570"/>
                  </a:lnTo>
                  <a:lnTo>
                    <a:pt x="3090" y="564"/>
                  </a:lnTo>
                  <a:lnTo>
                    <a:pt x="3048" y="570"/>
                  </a:lnTo>
                  <a:lnTo>
                    <a:pt x="3066" y="606"/>
                  </a:lnTo>
                  <a:lnTo>
                    <a:pt x="3072" y="612"/>
                  </a:lnTo>
                  <a:lnTo>
                    <a:pt x="3084" y="618"/>
                  </a:lnTo>
                  <a:lnTo>
                    <a:pt x="3102" y="624"/>
                  </a:lnTo>
                  <a:lnTo>
                    <a:pt x="3114" y="630"/>
                  </a:lnTo>
                  <a:lnTo>
                    <a:pt x="3120" y="642"/>
                  </a:lnTo>
                  <a:lnTo>
                    <a:pt x="3120" y="654"/>
                  </a:lnTo>
                  <a:lnTo>
                    <a:pt x="3126" y="666"/>
                  </a:lnTo>
                  <a:lnTo>
                    <a:pt x="3126" y="678"/>
                  </a:lnTo>
                  <a:lnTo>
                    <a:pt x="3144" y="678"/>
                  </a:lnTo>
                  <a:lnTo>
                    <a:pt x="3228" y="666"/>
                  </a:lnTo>
                  <a:lnTo>
                    <a:pt x="3264" y="660"/>
                  </a:lnTo>
                  <a:lnTo>
                    <a:pt x="3276" y="654"/>
                  </a:lnTo>
                  <a:lnTo>
                    <a:pt x="3282" y="642"/>
                  </a:lnTo>
                  <a:lnTo>
                    <a:pt x="3288" y="624"/>
                  </a:lnTo>
                  <a:lnTo>
                    <a:pt x="3300" y="600"/>
                  </a:lnTo>
                  <a:lnTo>
                    <a:pt x="3300" y="588"/>
                  </a:lnTo>
                  <a:lnTo>
                    <a:pt x="3228" y="576"/>
                  </a:lnTo>
                  <a:lnTo>
                    <a:pt x="3240" y="570"/>
                  </a:lnTo>
                  <a:lnTo>
                    <a:pt x="3348" y="534"/>
                  </a:lnTo>
                  <a:lnTo>
                    <a:pt x="3360" y="528"/>
                  </a:lnTo>
                  <a:lnTo>
                    <a:pt x="3354" y="522"/>
                  </a:lnTo>
                  <a:lnTo>
                    <a:pt x="3342" y="516"/>
                  </a:lnTo>
                  <a:lnTo>
                    <a:pt x="3324" y="510"/>
                  </a:lnTo>
                  <a:lnTo>
                    <a:pt x="3312" y="510"/>
                  </a:lnTo>
                  <a:lnTo>
                    <a:pt x="3300" y="504"/>
                  </a:lnTo>
                  <a:lnTo>
                    <a:pt x="3288" y="504"/>
                  </a:lnTo>
                  <a:close/>
                  <a:moveTo>
                    <a:pt x="2898" y="744"/>
                  </a:moveTo>
                  <a:lnTo>
                    <a:pt x="2880" y="738"/>
                  </a:lnTo>
                  <a:lnTo>
                    <a:pt x="2796" y="738"/>
                  </a:lnTo>
                  <a:lnTo>
                    <a:pt x="2874" y="696"/>
                  </a:lnTo>
                  <a:lnTo>
                    <a:pt x="2880" y="684"/>
                  </a:lnTo>
                  <a:lnTo>
                    <a:pt x="2886" y="654"/>
                  </a:lnTo>
                  <a:lnTo>
                    <a:pt x="2898" y="624"/>
                  </a:lnTo>
                  <a:lnTo>
                    <a:pt x="2898" y="588"/>
                  </a:lnTo>
                  <a:lnTo>
                    <a:pt x="2880" y="570"/>
                  </a:lnTo>
                  <a:lnTo>
                    <a:pt x="2850" y="570"/>
                  </a:lnTo>
                  <a:lnTo>
                    <a:pt x="2814" y="576"/>
                  </a:lnTo>
                  <a:lnTo>
                    <a:pt x="2796" y="582"/>
                  </a:lnTo>
                  <a:lnTo>
                    <a:pt x="2784" y="588"/>
                  </a:lnTo>
                  <a:lnTo>
                    <a:pt x="2784" y="594"/>
                  </a:lnTo>
                  <a:lnTo>
                    <a:pt x="2766" y="612"/>
                  </a:lnTo>
                  <a:lnTo>
                    <a:pt x="2760" y="630"/>
                  </a:lnTo>
                  <a:lnTo>
                    <a:pt x="2736" y="654"/>
                  </a:lnTo>
                  <a:lnTo>
                    <a:pt x="2718" y="666"/>
                  </a:lnTo>
                  <a:lnTo>
                    <a:pt x="2706" y="672"/>
                  </a:lnTo>
                  <a:lnTo>
                    <a:pt x="2700" y="672"/>
                  </a:lnTo>
                  <a:lnTo>
                    <a:pt x="2694" y="666"/>
                  </a:lnTo>
                  <a:lnTo>
                    <a:pt x="2694" y="660"/>
                  </a:lnTo>
                  <a:lnTo>
                    <a:pt x="2700" y="654"/>
                  </a:lnTo>
                  <a:lnTo>
                    <a:pt x="2706" y="642"/>
                  </a:lnTo>
                  <a:lnTo>
                    <a:pt x="2712" y="636"/>
                  </a:lnTo>
                  <a:lnTo>
                    <a:pt x="2718" y="624"/>
                  </a:lnTo>
                  <a:lnTo>
                    <a:pt x="2718" y="612"/>
                  </a:lnTo>
                  <a:lnTo>
                    <a:pt x="2724" y="606"/>
                  </a:lnTo>
                  <a:lnTo>
                    <a:pt x="2724" y="600"/>
                  </a:lnTo>
                  <a:lnTo>
                    <a:pt x="2706" y="594"/>
                  </a:lnTo>
                  <a:lnTo>
                    <a:pt x="2676" y="588"/>
                  </a:lnTo>
                  <a:lnTo>
                    <a:pt x="2628" y="588"/>
                  </a:lnTo>
                  <a:lnTo>
                    <a:pt x="2622" y="606"/>
                  </a:lnTo>
                  <a:lnTo>
                    <a:pt x="2610" y="612"/>
                  </a:lnTo>
                  <a:lnTo>
                    <a:pt x="2586" y="618"/>
                  </a:lnTo>
                  <a:lnTo>
                    <a:pt x="2550" y="624"/>
                  </a:lnTo>
                  <a:lnTo>
                    <a:pt x="2508" y="630"/>
                  </a:lnTo>
                  <a:lnTo>
                    <a:pt x="2490" y="630"/>
                  </a:lnTo>
                  <a:lnTo>
                    <a:pt x="2496" y="624"/>
                  </a:lnTo>
                  <a:lnTo>
                    <a:pt x="2508" y="618"/>
                  </a:lnTo>
                  <a:lnTo>
                    <a:pt x="2520" y="618"/>
                  </a:lnTo>
                  <a:lnTo>
                    <a:pt x="2538" y="612"/>
                  </a:lnTo>
                  <a:lnTo>
                    <a:pt x="2550" y="606"/>
                  </a:lnTo>
                  <a:lnTo>
                    <a:pt x="2586" y="594"/>
                  </a:lnTo>
                  <a:lnTo>
                    <a:pt x="2598" y="588"/>
                  </a:lnTo>
                  <a:lnTo>
                    <a:pt x="2604" y="588"/>
                  </a:lnTo>
                  <a:lnTo>
                    <a:pt x="2604" y="582"/>
                  </a:lnTo>
                  <a:lnTo>
                    <a:pt x="2592" y="576"/>
                  </a:lnTo>
                  <a:lnTo>
                    <a:pt x="2556" y="576"/>
                  </a:lnTo>
                  <a:lnTo>
                    <a:pt x="2496" y="594"/>
                  </a:lnTo>
                  <a:lnTo>
                    <a:pt x="2460" y="600"/>
                  </a:lnTo>
                  <a:lnTo>
                    <a:pt x="2466" y="594"/>
                  </a:lnTo>
                  <a:lnTo>
                    <a:pt x="2478" y="588"/>
                  </a:lnTo>
                  <a:lnTo>
                    <a:pt x="2490" y="576"/>
                  </a:lnTo>
                  <a:lnTo>
                    <a:pt x="2502" y="570"/>
                  </a:lnTo>
                  <a:lnTo>
                    <a:pt x="2514" y="558"/>
                  </a:lnTo>
                  <a:lnTo>
                    <a:pt x="2508" y="558"/>
                  </a:lnTo>
                  <a:lnTo>
                    <a:pt x="2508" y="552"/>
                  </a:lnTo>
                  <a:lnTo>
                    <a:pt x="2496" y="552"/>
                  </a:lnTo>
                  <a:lnTo>
                    <a:pt x="2346" y="600"/>
                  </a:lnTo>
                  <a:lnTo>
                    <a:pt x="2328" y="600"/>
                  </a:lnTo>
                  <a:lnTo>
                    <a:pt x="2244" y="624"/>
                  </a:lnTo>
                  <a:lnTo>
                    <a:pt x="2250" y="642"/>
                  </a:lnTo>
                  <a:lnTo>
                    <a:pt x="2190" y="660"/>
                  </a:lnTo>
                  <a:lnTo>
                    <a:pt x="2172" y="678"/>
                  </a:lnTo>
                  <a:lnTo>
                    <a:pt x="2202" y="690"/>
                  </a:lnTo>
                  <a:lnTo>
                    <a:pt x="2208" y="684"/>
                  </a:lnTo>
                  <a:lnTo>
                    <a:pt x="2220" y="678"/>
                  </a:lnTo>
                  <a:lnTo>
                    <a:pt x="2238" y="678"/>
                  </a:lnTo>
                  <a:lnTo>
                    <a:pt x="2244" y="684"/>
                  </a:lnTo>
                  <a:lnTo>
                    <a:pt x="2244" y="690"/>
                  </a:lnTo>
                  <a:lnTo>
                    <a:pt x="2238" y="696"/>
                  </a:lnTo>
                  <a:lnTo>
                    <a:pt x="2226" y="696"/>
                  </a:lnTo>
                  <a:lnTo>
                    <a:pt x="2208" y="702"/>
                  </a:lnTo>
                  <a:lnTo>
                    <a:pt x="2196" y="702"/>
                  </a:lnTo>
                  <a:lnTo>
                    <a:pt x="2160" y="720"/>
                  </a:lnTo>
                  <a:lnTo>
                    <a:pt x="2166" y="732"/>
                  </a:lnTo>
                  <a:lnTo>
                    <a:pt x="2196" y="732"/>
                  </a:lnTo>
                  <a:lnTo>
                    <a:pt x="2238" y="738"/>
                  </a:lnTo>
                  <a:lnTo>
                    <a:pt x="2322" y="738"/>
                  </a:lnTo>
                  <a:lnTo>
                    <a:pt x="2352" y="744"/>
                  </a:lnTo>
                  <a:lnTo>
                    <a:pt x="2352" y="750"/>
                  </a:lnTo>
                  <a:lnTo>
                    <a:pt x="2322" y="762"/>
                  </a:lnTo>
                  <a:lnTo>
                    <a:pt x="2280" y="762"/>
                  </a:lnTo>
                  <a:lnTo>
                    <a:pt x="2172" y="774"/>
                  </a:lnTo>
                  <a:lnTo>
                    <a:pt x="2136" y="774"/>
                  </a:lnTo>
                  <a:lnTo>
                    <a:pt x="2112" y="786"/>
                  </a:lnTo>
                  <a:lnTo>
                    <a:pt x="2106" y="792"/>
                  </a:lnTo>
                  <a:lnTo>
                    <a:pt x="2118" y="804"/>
                  </a:lnTo>
                  <a:lnTo>
                    <a:pt x="2130" y="810"/>
                  </a:lnTo>
                  <a:lnTo>
                    <a:pt x="2148" y="810"/>
                  </a:lnTo>
                  <a:lnTo>
                    <a:pt x="2160" y="816"/>
                  </a:lnTo>
                  <a:lnTo>
                    <a:pt x="2178" y="822"/>
                  </a:lnTo>
                  <a:lnTo>
                    <a:pt x="2190" y="828"/>
                  </a:lnTo>
                  <a:lnTo>
                    <a:pt x="2190" y="834"/>
                  </a:lnTo>
                  <a:lnTo>
                    <a:pt x="2184" y="840"/>
                  </a:lnTo>
                  <a:lnTo>
                    <a:pt x="2172" y="840"/>
                  </a:lnTo>
                  <a:lnTo>
                    <a:pt x="2154" y="858"/>
                  </a:lnTo>
                  <a:lnTo>
                    <a:pt x="2166" y="870"/>
                  </a:lnTo>
                  <a:lnTo>
                    <a:pt x="2322" y="870"/>
                  </a:lnTo>
                  <a:lnTo>
                    <a:pt x="2370" y="864"/>
                  </a:lnTo>
                  <a:lnTo>
                    <a:pt x="2436" y="858"/>
                  </a:lnTo>
                  <a:lnTo>
                    <a:pt x="2508" y="846"/>
                  </a:lnTo>
                  <a:lnTo>
                    <a:pt x="2574" y="840"/>
                  </a:lnTo>
                  <a:lnTo>
                    <a:pt x="2616" y="828"/>
                  </a:lnTo>
                  <a:lnTo>
                    <a:pt x="2652" y="828"/>
                  </a:lnTo>
                  <a:lnTo>
                    <a:pt x="2736" y="864"/>
                  </a:lnTo>
                  <a:lnTo>
                    <a:pt x="2778" y="876"/>
                  </a:lnTo>
                  <a:lnTo>
                    <a:pt x="2796" y="876"/>
                  </a:lnTo>
                  <a:lnTo>
                    <a:pt x="2814" y="870"/>
                  </a:lnTo>
                  <a:lnTo>
                    <a:pt x="2832" y="852"/>
                  </a:lnTo>
                  <a:lnTo>
                    <a:pt x="2838" y="840"/>
                  </a:lnTo>
                  <a:lnTo>
                    <a:pt x="2844" y="834"/>
                  </a:lnTo>
                  <a:lnTo>
                    <a:pt x="2844" y="822"/>
                  </a:lnTo>
                  <a:lnTo>
                    <a:pt x="2766" y="822"/>
                  </a:lnTo>
                  <a:lnTo>
                    <a:pt x="2802" y="798"/>
                  </a:lnTo>
                  <a:lnTo>
                    <a:pt x="2850" y="798"/>
                  </a:lnTo>
                  <a:lnTo>
                    <a:pt x="2898" y="792"/>
                  </a:lnTo>
                  <a:lnTo>
                    <a:pt x="2910" y="786"/>
                  </a:lnTo>
                  <a:lnTo>
                    <a:pt x="2916" y="786"/>
                  </a:lnTo>
                  <a:lnTo>
                    <a:pt x="2922" y="780"/>
                  </a:lnTo>
                  <a:lnTo>
                    <a:pt x="2916" y="768"/>
                  </a:lnTo>
                  <a:lnTo>
                    <a:pt x="2898" y="750"/>
                  </a:lnTo>
                  <a:lnTo>
                    <a:pt x="2898" y="744"/>
                  </a:lnTo>
                  <a:close/>
                  <a:moveTo>
                    <a:pt x="2868" y="882"/>
                  </a:moveTo>
                  <a:lnTo>
                    <a:pt x="2886" y="882"/>
                  </a:lnTo>
                  <a:lnTo>
                    <a:pt x="2904" y="876"/>
                  </a:lnTo>
                  <a:lnTo>
                    <a:pt x="2910" y="870"/>
                  </a:lnTo>
                  <a:lnTo>
                    <a:pt x="2910" y="864"/>
                  </a:lnTo>
                  <a:lnTo>
                    <a:pt x="2904" y="858"/>
                  </a:lnTo>
                  <a:lnTo>
                    <a:pt x="2880" y="858"/>
                  </a:lnTo>
                  <a:lnTo>
                    <a:pt x="2868" y="870"/>
                  </a:lnTo>
                  <a:lnTo>
                    <a:pt x="2868" y="882"/>
                  </a:lnTo>
                  <a:close/>
                  <a:moveTo>
                    <a:pt x="3276" y="330"/>
                  </a:moveTo>
                  <a:lnTo>
                    <a:pt x="3288" y="330"/>
                  </a:lnTo>
                  <a:lnTo>
                    <a:pt x="3294" y="324"/>
                  </a:lnTo>
                  <a:lnTo>
                    <a:pt x="3300" y="312"/>
                  </a:lnTo>
                  <a:lnTo>
                    <a:pt x="3300" y="306"/>
                  </a:lnTo>
                  <a:lnTo>
                    <a:pt x="3294" y="294"/>
                  </a:lnTo>
                  <a:lnTo>
                    <a:pt x="3288" y="288"/>
                  </a:lnTo>
                  <a:lnTo>
                    <a:pt x="3276" y="288"/>
                  </a:lnTo>
                  <a:lnTo>
                    <a:pt x="3270" y="300"/>
                  </a:lnTo>
                  <a:lnTo>
                    <a:pt x="3264" y="306"/>
                  </a:lnTo>
                  <a:lnTo>
                    <a:pt x="3264" y="324"/>
                  </a:lnTo>
                  <a:lnTo>
                    <a:pt x="3270" y="330"/>
                  </a:lnTo>
                  <a:lnTo>
                    <a:pt x="3276" y="330"/>
                  </a:lnTo>
                  <a:close/>
                  <a:moveTo>
                    <a:pt x="3462" y="228"/>
                  </a:moveTo>
                  <a:lnTo>
                    <a:pt x="3450" y="240"/>
                  </a:lnTo>
                  <a:lnTo>
                    <a:pt x="3450" y="252"/>
                  </a:lnTo>
                  <a:lnTo>
                    <a:pt x="3456" y="258"/>
                  </a:lnTo>
                  <a:lnTo>
                    <a:pt x="3528" y="258"/>
                  </a:lnTo>
                  <a:lnTo>
                    <a:pt x="3546" y="276"/>
                  </a:lnTo>
                  <a:lnTo>
                    <a:pt x="3558" y="282"/>
                  </a:lnTo>
                  <a:lnTo>
                    <a:pt x="3588" y="282"/>
                  </a:lnTo>
                  <a:lnTo>
                    <a:pt x="3612" y="270"/>
                  </a:lnTo>
                  <a:lnTo>
                    <a:pt x="3618" y="264"/>
                  </a:lnTo>
                  <a:lnTo>
                    <a:pt x="3606" y="252"/>
                  </a:lnTo>
                  <a:lnTo>
                    <a:pt x="3636" y="246"/>
                  </a:lnTo>
                  <a:lnTo>
                    <a:pt x="3594" y="210"/>
                  </a:lnTo>
                  <a:lnTo>
                    <a:pt x="3552" y="216"/>
                  </a:lnTo>
                  <a:lnTo>
                    <a:pt x="3534" y="198"/>
                  </a:lnTo>
                  <a:lnTo>
                    <a:pt x="3450" y="198"/>
                  </a:lnTo>
                  <a:lnTo>
                    <a:pt x="3438" y="204"/>
                  </a:lnTo>
                  <a:lnTo>
                    <a:pt x="3426" y="204"/>
                  </a:lnTo>
                  <a:lnTo>
                    <a:pt x="3420" y="210"/>
                  </a:lnTo>
                  <a:lnTo>
                    <a:pt x="3438" y="228"/>
                  </a:lnTo>
                  <a:lnTo>
                    <a:pt x="3462" y="228"/>
                  </a:lnTo>
                  <a:close/>
                  <a:moveTo>
                    <a:pt x="3432" y="1302"/>
                  </a:moveTo>
                  <a:lnTo>
                    <a:pt x="3408" y="1326"/>
                  </a:lnTo>
                  <a:lnTo>
                    <a:pt x="3408" y="1344"/>
                  </a:lnTo>
                  <a:lnTo>
                    <a:pt x="3438" y="1344"/>
                  </a:lnTo>
                  <a:lnTo>
                    <a:pt x="3462" y="1332"/>
                  </a:lnTo>
                  <a:lnTo>
                    <a:pt x="3468" y="1332"/>
                  </a:lnTo>
                  <a:lnTo>
                    <a:pt x="3480" y="1326"/>
                  </a:lnTo>
                  <a:lnTo>
                    <a:pt x="3486" y="1326"/>
                  </a:lnTo>
                  <a:lnTo>
                    <a:pt x="3504" y="1308"/>
                  </a:lnTo>
                  <a:lnTo>
                    <a:pt x="3516" y="1290"/>
                  </a:lnTo>
                  <a:lnTo>
                    <a:pt x="3516" y="1266"/>
                  </a:lnTo>
                  <a:lnTo>
                    <a:pt x="3510" y="1260"/>
                  </a:lnTo>
                  <a:lnTo>
                    <a:pt x="3498" y="1260"/>
                  </a:lnTo>
                  <a:lnTo>
                    <a:pt x="3480" y="1266"/>
                  </a:lnTo>
                  <a:lnTo>
                    <a:pt x="3432" y="1302"/>
                  </a:lnTo>
                  <a:close/>
                  <a:moveTo>
                    <a:pt x="4416" y="1392"/>
                  </a:moveTo>
                  <a:lnTo>
                    <a:pt x="4428" y="1380"/>
                  </a:lnTo>
                  <a:lnTo>
                    <a:pt x="4428" y="1374"/>
                  </a:lnTo>
                  <a:lnTo>
                    <a:pt x="4386" y="1374"/>
                  </a:lnTo>
                  <a:lnTo>
                    <a:pt x="4386" y="1380"/>
                  </a:lnTo>
                  <a:lnTo>
                    <a:pt x="4404" y="1398"/>
                  </a:lnTo>
                  <a:lnTo>
                    <a:pt x="4416" y="1392"/>
                  </a:lnTo>
                  <a:close/>
                  <a:moveTo>
                    <a:pt x="3120" y="2034"/>
                  </a:moveTo>
                  <a:lnTo>
                    <a:pt x="3132" y="2034"/>
                  </a:lnTo>
                  <a:lnTo>
                    <a:pt x="3138" y="2028"/>
                  </a:lnTo>
                  <a:lnTo>
                    <a:pt x="3132" y="2022"/>
                  </a:lnTo>
                  <a:lnTo>
                    <a:pt x="3120" y="2016"/>
                  </a:lnTo>
                  <a:lnTo>
                    <a:pt x="3114" y="2010"/>
                  </a:lnTo>
                  <a:lnTo>
                    <a:pt x="3108" y="2010"/>
                  </a:lnTo>
                  <a:lnTo>
                    <a:pt x="3090" y="2016"/>
                  </a:lnTo>
                  <a:lnTo>
                    <a:pt x="3078" y="2022"/>
                  </a:lnTo>
                  <a:lnTo>
                    <a:pt x="3072" y="2022"/>
                  </a:lnTo>
                  <a:lnTo>
                    <a:pt x="3072" y="2028"/>
                  </a:lnTo>
                  <a:lnTo>
                    <a:pt x="3078" y="2034"/>
                  </a:lnTo>
                  <a:lnTo>
                    <a:pt x="3120" y="2034"/>
                  </a:lnTo>
                  <a:close/>
                  <a:moveTo>
                    <a:pt x="4758" y="996"/>
                  </a:moveTo>
                  <a:lnTo>
                    <a:pt x="4746" y="996"/>
                  </a:lnTo>
                  <a:lnTo>
                    <a:pt x="4734" y="984"/>
                  </a:lnTo>
                  <a:lnTo>
                    <a:pt x="4704" y="1008"/>
                  </a:lnTo>
                  <a:lnTo>
                    <a:pt x="4704" y="978"/>
                  </a:lnTo>
                  <a:lnTo>
                    <a:pt x="4662" y="978"/>
                  </a:lnTo>
                  <a:lnTo>
                    <a:pt x="4668" y="978"/>
                  </a:lnTo>
                  <a:lnTo>
                    <a:pt x="4674" y="972"/>
                  </a:lnTo>
                  <a:lnTo>
                    <a:pt x="4686" y="972"/>
                  </a:lnTo>
                  <a:lnTo>
                    <a:pt x="4698" y="966"/>
                  </a:lnTo>
                  <a:lnTo>
                    <a:pt x="4704" y="954"/>
                  </a:lnTo>
                  <a:lnTo>
                    <a:pt x="4704" y="948"/>
                  </a:lnTo>
                  <a:lnTo>
                    <a:pt x="4698" y="942"/>
                  </a:lnTo>
                  <a:lnTo>
                    <a:pt x="4680" y="942"/>
                  </a:lnTo>
                  <a:lnTo>
                    <a:pt x="4668" y="936"/>
                  </a:lnTo>
                  <a:lnTo>
                    <a:pt x="4650" y="936"/>
                  </a:lnTo>
                  <a:lnTo>
                    <a:pt x="4632" y="930"/>
                  </a:lnTo>
                  <a:lnTo>
                    <a:pt x="4620" y="930"/>
                  </a:lnTo>
                  <a:lnTo>
                    <a:pt x="4614" y="918"/>
                  </a:lnTo>
                  <a:lnTo>
                    <a:pt x="4566" y="912"/>
                  </a:lnTo>
                  <a:lnTo>
                    <a:pt x="4500" y="870"/>
                  </a:lnTo>
                  <a:lnTo>
                    <a:pt x="4566" y="864"/>
                  </a:lnTo>
                  <a:lnTo>
                    <a:pt x="4536" y="840"/>
                  </a:lnTo>
                  <a:lnTo>
                    <a:pt x="4542" y="840"/>
                  </a:lnTo>
                  <a:lnTo>
                    <a:pt x="4548" y="834"/>
                  </a:lnTo>
                  <a:lnTo>
                    <a:pt x="4584" y="834"/>
                  </a:lnTo>
                  <a:lnTo>
                    <a:pt x="4596" y="840"/>
                  </a:lnTo>
                  <a:lnTo>
                    <a:pt x="4638" y="840"/>
                  </a:lnTo>
                  <a:lnTo>
                    <a:pt x="4638" y="834"/>
                  </a:lnTo>
                  <a:lnTo>
                    <a:pt x="4632" y="828"/>
                  </a:lnTo>
                  <a:lnTo>
                    <a:pt x="4614" y="822"/>
                  </a:lnTo>
                  <a:lnTo>
                    <a:pt x="4596" y="822"/>
                  </a:lnTo>
                  <a:lnTo>
                    <a:pt x="4578" y="816"/>
                  </a:lnTo>
                  <a:lnTo>
                    <a:pt x="4518" y="816"/>
                  </a:lnTo>
                  <a:lnTo>
                    <a:pt x="4536" y="816"/>
                  </a:lnTo>
                  <a:lnTo>
                    <a:pt x="4620" y="804"/>
                  </a:lnTo>
                  <a:lnTo>
                    <a:pt x="4638" y="798"/>
                  </a:lnTo>
                  <a:lnTo>
                    <a:pt x="4638" y="792"/>
                  </a:lnTo>
                  <a:lnTo>
                    <a:pt x="4632" y="792"/>
                  </a:lnTo>
                  <a:lnTo>
                    <a:pt x="4626" y="786"/>
                  </a:lnTo>
                  <a:lnTo>
                    <a:pt x="4608" y="786"/>
                  </a:lnTo>
                  <a:lnTo>
                    <a:pt x="4500" y="798"/>
                  </a:lnTo>
                  <a:lnTo>
                    <a:pt x="4560" y="762"/>
                  </a:lnTo>
                  <a:lnTo>
                    <a:pt x="4620" y="762"/>
                  </a:lnTo>
                  <a:lnTo>
                    <a:pt x="4626" y="756"/>
                  </a:lnTo>
                  <a:lnTo>
                    <a:pt x="4620" y="750"/>
                  </a:lnTo>
                  <a:lnTo>
                    <a:pt x="4584" y="738"/>
                  </a:lnTo>
                  <a:lnTo>
                    <a:pt x="4572" y="732"/>
                  </a:lnTo>
                  <a:lnTo>
                    <a:pt x="4554" y="732"/>
                  </a:lnTo>
                  <a:lnTo>
                    <a:pt x="4518" y="750"/>
                  </a:lnTo>
                  <a:lnTo>
                    <a:pt x="4500" y="744"/>
                  </a:lnTo>
                  <a:lnTo>
                    <a:pt x="4458" y="774"/>
                  </a:lnTo>
                  <a:lnTo>
                    <a:pt x="4464" y="756"/>
                  </a:lnTo>
                  <a:lnTo>
                    <a:pt x="4440" y="774"/>
                  </a:lnTo>
                  <a:lnTo>
                    <a:pt x="4464" y="744"/>
                  </a:lnTo>
                  <a:lnTo>
                    <a:pt x="4500" y="744"/>
                  </a:lnTo>
                  <a:lnTo>
                    <a:pt x="4506" y="738"/>
                  </a:lnTo>
                  <a:lnTo>
                    <a:pt x="4518" y="714"/>
                  </a:lnTo>
                  <a:lnTo>
                    <a:pt x="4518" y="708"/>
                  </a:lnTo>
                  <a:lnTo>
                    <a:pt x="4512" y="702"/>
                  </a:lnTo>
                  <a:lnTo>
                    <a:pt x="4506" y="708"/>
                  </a:lnTo>
                  <a:lnTo>
                    <a:pt x="4494" y="714"/>
                  </a:lnTo>
                  <a:lnTo>
                    <a:pt x="4488" y="726"/>
                  </a:lnTo>
                  <a:lnTo>
                    <a:pt x="4452" y="726"/>
                  </a:lnTo>
                  <a:lnTo>
                    <a:pt x="4428" y="738"/>
                  </a:lnTo>
                  <a:lnTo>
                    <a:pt x="4452" y="708"/>
                  </a:lnTo>
                  <a:lnTo>
                    <a:pt x="4482" y="708"/>
                  </a:lnTo>
                  <a:lnTo>
                    <a:pt x="4494" y="702"/>
                  </a:lnTo>
                  <a:lnTo>
                    <a:pt x="4500" y="702"/>
                  </a:lnTo>
                  <a:lnTo>
                    <a:pt x="4506" y="696"/>
                  </a:lnTo>
                  <a:lnTo>
                    <a:pt x="4506" y="690"/>
                  </a:lnTo>
                  <a:lnTo>
                    <a:pt x="4500" y="684"/>
                  </a:lnTo>
                  <a:lnTo>
                    <a:pt x="4458" y="684"/>
                  </a:lnTo>
                  <a:lnTo>
                    <a:pt x="4446" y="690"/>
                  </a:lnTo>
                  <a:lnTo>
                    <a:pt x="4428" y="696"/>
                  </a:lnTo>
                  <a:lnTo>
                    <a:pt x="4422" y="702"/>
                  </a:lnTo>
                  <a:lnTo>
                    <a:pt x="4416" y="702"/>
                  </a:lnTo>
                  <a:lnTo>
                    <a:pt x="4404" y="684"/>
                  </a:lnTo>
                  <a:lnTo>
                    <a:pt x="4380" y="702"/>
                  </a:lnTo>
                  <a:lnTo>
                    <a:pt x="4398" y="672"/>
                  </a:lnTo>
                  <a:lnTo>
                    <a:pt x="4344" y="696"/>
                  </a:lnTo>
                  <a:lnTo>
                    <a:pt x="4344" y="672"/>
                  </a:lnTo>
                  <a:lnTo>
                    <a:pt x="4350" y="672"/>
                  </a:lnTo>
                  <a:lnTo>
                    <a:pt x="4356" y="666"/>
                  </a:lnTo>
                  <a:lnTo>
                    <a:pt x="4368" y="666"/>
                  </a:lnTo>
                  <a:lnTo>
                    <a:pt x="4386" y="660"/>
                  </a:lnTo>
                  <a:lnTo>
                    <a:pt x="4392" y="660"/>
                  </a:lnTo>
                  <a:lnTo>
                    <a:pt x="4398" y="654"/>
                  </a:lnTo>
                  <a:lnTo>
                    <a:pt x="4356" y="654"/>
                  </a:lnTo>
                  <a:lnTo>
                    <a:pt x="4338" y="660"/>
                  </a:lnTo>
                  <a:lnTo>
                    <a:pt x="4326" y="660"/>
                  </a:lnTo>
                  <a:lnTo>
                    <a:pt x="4320" y="648"/>
                  </a:lnTo>
                  <a:lnTo>
                    <a:pt x="4332" y="648"/>
                  </a:lnTo>
                  <a:lnTo>
                    <a:pt x="4356" y="636"/>
                  </a:lnTo>
                  <a:lnTo>
                    <a:pt x="4368" y="636"/>
                  </a:lnTo>
                  <a:lnTo>
                    <a:pt x="4380" y="630"/>
                  </a:lnTo>
                  <a:lnTo>
                    <a:pt x="4386" y="624"/>
                  </a:lnTo>
                  <a:lnTo>
                    <a:pt x="4368" y="618"/>
                  </a:lnTo>
                  <a:lnTo>
                    <a:pt x="4326" y="612"/>
                  </a:lnTo>
                  <a:lnTo>
                    <a:pt x="4290" y="612"/>
                  </a:lnTo>
                  <a:lnTo>
                    <a:pt x="4266" y="606"/>
                  </a:lnTo>
                  <a:lnTo>
                    <a:pt x="4236" y="606"/>
                  </a:lnTo>
                  <a:lnTo>
                    <a:pt x="4230" y="612"/>
                  </a:lnTo>
                  <a:lnTo>
                    <a:pt x="4230" y="618"/>
                  </a:lnTo>
                  <a:lnTo>
                    <a:pt x="4236" y="624"/>
                  </a:lnTo>
                  <a:lnTo>
                    <a:pt x="4242" y="636"/>
                  </a:lnTo>
                  <a:lnTo>
                    <a:pt x="4206" y="630"/>
                  </a:lnTo>
                  <a:lnTo>
                    <a:pt x="4212" y="660"/>
                  </a:lnTo>
                  <a:lnTo>
                    <a:pt x="4194" y="636"/>
                  </a:lnTo>
                  <a:lnTo>
                    <a:pt x="4152" y="660"/>
                  </a:lnTo>
                  <a:lnTo>
                    <a:pt x="4158" y="654"/>
                  </a:lnTo>
                  <a:lnTo>
                    <a:pt x="4158" y="636"/>
                  </a:lnTo>
                  <a:lnTo>
                    <a:pt x="4152" y="630"/>
                  </a:lnTo>
                  <a:lnTo>
                    <a:pt x="4140" y="630"/>
                  </a:lnTo>
                  <a:lnTo>
                    <a:pt x="4122" y="636"/>
                  </a:lnTo>
                  <a:lnTo>
                    <a:pt x="4110" y="642"/>
                  </a:lnTo>
                  <a:lnTo>
                    <a:pt x="4098" y="642"/>
                  </a:lnTo>
                  <a:lnTo>
                    <a:pt x="4086" y="648"/>
                  </a:lnTo>
                  <a:lnTo>
                    <a:pt x="4080" y="654"/>
                  </a:lnTo>
                  <a:lnTo>
                    <a:pt x="4074" y="654"/>
                  </a:lnTo>
                  <a:lnTo>
                    <a:pt x="4092" y="618"/>
                  </a:lnTo>
                  <a:lnTo>
                    <a:pt x="4110" y="618"/>
                  </a:lnTo>
                  <a:lnTo>
                    <a:pt x="4122" y="612"/>
                  </a:lnTo>
                  <a:lnTo>
                    <a:pt x="4134" y="612"/>
                  </a:lnTo>
                  <a:lnTo>
                    <a:pt x="4146" y="606"/>
                  </a:lnTo>
                  <a:lnTo>
                    <a:pt x="4152" y="600"/>
                  </a:lnTo>
                  <a:lnTo>
                    <a:pt x="4152" y="594"/>
                  </a:lnTo>
                  <a:lnTo>
                    <a:pt x="4146" y="582"/>
                  </a:lnTo>
                  <a:lnTo>
                    <a:pt x="4134" y="570"/>
                  </a:lnTo>
                  <a:lnTo>
                    <a:pt x="4152" y="552"/>
                  </a:lnTo>
                  <a:lnTo>
                    <a:pt x="4152" y="540"/>
                  </a:lnTo>
                  <a:lnTo>
                    <a:pt x="4050" y="540"/>
                  </a:lnTo>
                  <a:lnTo>
                    <a:pt x="4026" y="558"/>
                  </a:lnTo>
                  <a:lnTo>
                    <a:pt x="3942" y="558"/>
                  </a:lnTo>
                  <a:lnTo>
                    <a:pt x="3948" y="576"/>
                  </a:lnTo>
                  <a:lnTo>
                    <a:pt x="3978" y="588"/>
                  </a:lnTo>
                  <a:lnTo>
                    <a:pt x="3936" y="576"/>
                  </a:lnTo>
                  <a:lnTo>
                    <a:pt x="3948" y="600"/>
                  </a:lnTo>
                  <a:lnTo>
                    <a:pt x="3936" y="594"/>
                  </a:lnTo>
                  <a:lnTo>
                    <a:pt x="3930" y="594"/>
                  </a:lnTo>
                  <a:lnTo>
                    <a:pt x="3918" y="588"/>
                  </a:lnTo>
                  <a:lnTo>
                    <a:pt x="3894" y="588"/>
                  </a:lnTo>
                  <a:lnTo>
                    <a:pt x="3882" y="594"/>
                  </a:lnTo>
                  <a:lnTo>
                    <a:pt x="3876" y="606"/>
                  </a:lnTo>
                  <a:lnTo>
                    <a:pt x="3882" y="612"/>
                  </a:lnTo>
                  <a:lnTo>
                    <a:pt x="3888" y="624"/>
                  </a:lnTo>
                  <a:lnTo>
                    <a:pt x="3894" y="630"/>
                  </a:lnTo>
                  <a:lnTo>
                    <a:pt x="3900" y="660"/>
                  </a:lnTo>
                  <a:lnTo>
                    <a:pt x="3894" y="660"/>
                  </a:lnTo>
                  <a:lnTo>
                    <a:pt x="3888" y="654"/>
                  </a:lnTo>
                  <a:lnTo>
                    <a:pt x="3864" y="642"/>
                  </a:lnTo>
                  <a:lnTo>
                    <a:pt x="3852" y="642"/>
                  </a:lnTo>
                  <a:lnTo>
                    <a:pt x="3828" y="666"/>
                  </a:lnTo>
                  <a:lnTo>
                    <a:pt x="3828" y="678"/>
                  </a:lnTo>
                  <a:lnTo>
                    <a:pt x="3846" y="678"/>
                  </a:lnTo>
                  <a:lnTo>
                    <a:pt x="3858" y="690"/>
                  </a:lnTo>
                  <a:lnTo>
                    <a:pt x="3810" y="714"/>
                  </a:lnTo>
                  <a:lnTo>
                    <a:pt x="3750" y="720"/>
                  </a:lnTo>
                  <a:lnTo>
                    <a:pt x="3762" y="720"/>
                  </a:lnTo>
                  <a:lnTo>
                    <a:pt x="3798" y="702"/>
                  </a:lnTo>
                  <a:lnTo>
                    <a:pt x="3810" y="690"/>
                  </a:lnTo>
                  <a:lnTo>
                    <a:pt x="3810" y="684"/>
                  </a:lnTo>
                  <a:lnTo>
                    <a:pt x="3804" y="684"/>
                  </a:lnTo>
                  <a:lnTo>
                    <a:pt x="3792" y="672"/>
                  </a:lnTo>
                  <a:lnTo>
                    <a:pt x="3786" y="672"/>
                  </a:lnTo>
                  <a:lnTo>
                    <a:pt x="3786" y="660"/>
                  </a:lnTo>
                  <a:lnTo>
                    <a:pt x="3804" y="642"/>
                  </a:lnTo>
                  <a:lnTo>
                    <a:pt x="3816" y="636"/>
                  </a:lnTo>
                  <a:lnTo>
                    <a:pt x="3828" y="636"/>
                  </a:lnTo>
                  <a:lnTo>
                    <a:pt x="3828" y="606"/>
                  </a:lnTo>
                  <a:lnTo>
                    <a:pt x="3840" y="600"/>
                  </a:lnTo>
                  <a:lnTo>
                    <a:pt x="3858" y="582"/>
                  </a:lnTo>
                  <a:lnTo>
                    <a:pt x="3876" y="576"/>
                  </a:lnTo>
                  <a:lnTo>
                    <a:pt x="3882" y="570"/>
                  </a:lnTo>
                  <a:lnTo>
                    <a:pt x="3894" y="564"/>
                  </a:lnTo>
                  <a:lnTo>
                    <a:pt x="3906" y="564"/>
                  </a:lnTo>
                  <a:lnTo>
                    <a:pt x="3918" y="558"/>
                  </a:lnTo>
                  <a:lnTo>
                    <a:pt x="3936" y="552"/>
                  </a:lnTo>
                  <a:lnTo>
                    <a:pt x="3954" y="552"/>
                  </a:lnTo>
                  <a:lnTo>
                    <a:pt x="3966" y="546"/>
                  </a:lnTo>
                  <a:lnTo>
                    <a:pt x="3972" y="540"/>
                  </a:lnTo>
                  <a:lnTo>
                    <a:pt x="3942" y="534"/>
                  </a:lnTo>
                  <a:lnTo>
                    <a:pt x="3852" y="534"/>
                  </a:lnTo>
                  <a:lnTo>
                    <a:pt x="3822" y="540"/>
                  </a:lnTo>
                  <a:lnTo>
                    <a:pt x="3786" y="558"/>
                  </a:lnTo>
                  <a:lnTo>
                    <a:pt x="3744" y="576"/>
                  </a:lnTo>
                  <a:lnTo>
                    <a:pt x="3720" y="594"/>
                  </a:lnTo>
                  <a:lnTo>
                    <a:pt x="3708" y="600"/>
                  </a:lnTo>
                  <a:lnTo>
                    <a:pt x="3702" y="600"/>
                  </a:lnTo>
                  <a:lnTo>
                    <a:pt x="3696" y="606"/>
                  </a:lnTo>
                  <a:lnTo>
                    <a:pt x="3684" y="606"/>
                  </a:lnTo>
                  <a:lnTo>
                    <a:pt x="3660" y="618"/>
                  </a:lnTo>
                  <a:lnTo>
                    <a:pt x="3654" y="618"/>
                  </a:lnTo>
                  <a:lnTo>
                    <a:pt x="3642" y="624"/>
                  </a:lnTo>
                  <a:lnTo>
                    <a:pt x="3630" y="636"/>
                  </a:lnTo>
                  <a:lnTo>
                    <a:pt x="3618" y="642"/>
                  </a:lnTo>
                  <a:lnTo>
                    <a:pt x="3600" y="660"/>
                  </a:lnTo>
                  <a:lnTo>
                    <a:pt x="3588" y="666"/>
                  </a:lnTo>
                  <a:lnTo>
                    <a:pt x="3582" y="678"/>
                  </a:lnTo>
                  <a:lnTo>
                    <a:pt x="3582" y="684"/>
                  </a:lnTo>
                  <a:lnTo>
                    <a:pt x="3588" y="690"/>
                  </a:lnTo>
                  <a:lnTo>
                    <a:pt x="3612" y="690"/>
                  </a:lnTo>
                  <a:lnTo>
                    <a:pt x="3648" y="696"/>
                  </a:lnTo>
                  <a:lnTo>
                    <a:pt x="3672" y="696"/>
                  </a:lnTo>
                  <a:lnTo>
                    <a:pt x="3684" y="708"/>
                  </a:lnTo>
                  <a:lnTo>
                    <a:pt x="3666" y="714"/>
                  </a:lnTo>
                  <a:lnTo>
                    <a:pt x="3594" y="726"/>
                  </a:lnTo>
                  <a:lnTo>
                    <a:pt x="3570" y="732"/>
                  </a:lnTo>
                  <a:lnTo>
                    <a:pt x="3576" y="738"/>
                  </a:lnTo>
                  <a:lnTo>
                    <a:pt x="3594" y="750"/>
                  </a:lnTo>
                  <a:lnTo>
                    <a:pt x="3630" y="762"/>
                  </a:lnTo>
                  <a:lnTo>
                    <a:pt x="3642" y="768"/>
                  </a:lnTo>
                  <a:lnTo>
                    <a:pt x="3648" y="768"/>
                  </a:lnTo>
                  <a:lnTo>
                    <a:pt x="3690" y="750"/>
                  </a:lnTo>
                  <a:lnTo>
                    <a:pt x="3690" y="762"/>
                  </a:lnTo>
                  <a:lnTo>
                    <a:pt x="3702" y="774"/>
                  </a:lnTo>
                  <a:lnTo>
                    <a:pt x="3744" y="774"/>
                  </a:lnTo>
                  <a:lnTo>
                    <a:pt x="3786" y="780"/>
                  </a:lnTo>
                  <a:lnTo>
                    <a:pt x="3834" y="786"/>
                  </a:lnTo>
                  <a:lnTo>
                    <a:pt x="3876" y="792"/>
                  </a:lnTo>
                  <a:lnTo>
                    <a:pt x="3894" y="792"/>
                  </a:lnTo>
                  <a:lnTo>
                    <a:pt x="3900" y="786"/>
                  </a:lnTo>
                  <a:lnTo>
                    <a:pt x="3894" y="780"/>
                  </a:lnTo>
                  <a:lnTo>
                    <a:pt x="3882" y="774"/>
                  </a:lnTo>
                  <a:lnTo>
                    <a:pt x="3876" y="768"/>
                  </a:lnTo>
                  <a:lnTo>
                    <a:pt x="3894" y="768"/>
                  </a:lnTo>
                  <a:lnTo>
                    <a:pt x="3930" y="774"/>
                  </a:lnTo>
                  <a:lnTo>
                    <a:pt x="3966" y="774"/>
                  </a:lnTo>
                  <a:lnTo>
                    <a:pt x="3990" y="780"/>
                  </a:lnTo>
                  <a:lnTo>
                    <a:pt x="4002" y="780"/>
                  </a:lnTo>
                  <a:lnTo>
                    <a:pt x="4020" y="786"/>
                  </a:lnTo>
                  <a:lnTo>
                    <a:pt x="4032" y="792"/>
                  </a:lnTo>
                  <a:lnTo>
                    <a:pt x="4050" y="792"/>
                  </a:lnTo>
                  <a:lnTo>
                    <a:pt x="4062" y="786"/>
                  </a:lnTo>
                  <a:lnTo>
                    <a:pt x="4062" y="774"/>
                  </a:lnTo>
                  <a:lnTo>
                    <a:pt x="4056" y="768"/>
                  </a:lnTo>
                  <a:lnTo>
                    <a:pt x="4050" y="756"/>
                  </a:lnTo>
                  <a:lnTo>
                    <a:pt x="4044" y="750"/>
                  </a:lnTo>
                  <a:lnTo>
                    <a:pt x="4092" y="738"/>
                  </a:lnTo>
                  <a:lnTo>
                    <a:pt x="4092" y="744"/>
                  </a:lnTo>
                  <a:lnTo>
                    <a:pt x="4098" y="750"/>
                  </a:lnTo>
                  <a:lnTo>
                    <a:pt x="4104" y="762"/>
                  </a:lnTo>
                  <a:lnTo>
                    <a:pt x="4104" y="768"/>
                  </a:lnTo>
                  <a:lnTo>
                    <a:pt x="4110" y="774"/>
                  </a:lnTo>
                  <a:lnTo>
                    <a:pt x="4116" y="774"/>
                  </a:lnTo>
                  <a:lnTo>
                    <a:pt x="4122" y="780"/>
                  </a:lnTo>
                  <a:lnTo>
                    <a:pt x="4134" y="786"/>
                  </a:lnTo>
                  <a:lnTo>
                    <a:pt x="4140" y="792"/>
                  </a:lnTo>
                  <a:lnTo>
                    <a:pt x="4170" y="786"/>
                  </a:lnTo>
                  <a:lnTo>
                    <a:pt x="4170" y="792"/>
                  </a:lnTo>
                  <a:lnTo>
                    <a:pt x="4164" y="798"/>
                  </a:lnTo>
                  <a:lnTo>
                    <a:pt x="4164" y="816"/>
                  </a:lnTo>
                  <a:lnTo>
                    <a:pt x="4170" y="816"/>
                  </a:lnTo>
                  <a:lnTo>
                    <a:pt x="4182" y="822"/>
                  </a:lnTo>
                  <a:lnTo>
                    <a:pt x="4200" y="822"/>
                  </a:lnTo>
                  <a:lnTo>
                    <a:pt x="4206" y="828"/>
                  </a:lnTo>
                  <a:lnTo>
                    <a:pt x="4212" y="828"/>
                  </a:lnTo>
                  <a:lnTo>
                    <a:pt x="4194" y="846"/>
                  </a:lnTo>
                  <a:lnTo>
                    <a:pt x="4194" y="858"/>
                  </a:lnTo>
                  <a:lnTo>
                    <a:pt x="4230" y="858"/>
                  </a:lnTo>
                  <a:lnTo>
                    <a:pt x="4224" y="882"/>
                  </a:lnTo>
                  <a:lnTo>
                    <a:pt x="4236" y="882"/>
                  </a:lnTo>
                  <a:lnTo>
                    <a:pt x="4248" y="888"/>
                  </a:lnTo>
                  <a:lnTo>
                    <a:pt x="4254" y="888"/>
                  </a:lnTo>
                  <a:lnTo>
                    <a:pt x="4278" y="900"/>
                  </a:lnTo>
                  <a:lnTo>
                    <a:pt x="4278" y="924"/>
                  </a:lnTo>
                  <a:lnTo>
                    <a:pt x="4266" y="948"/>
                  </a:lnTo>
                  <a:lnTo>
                    <a:pt x="4254" y="966"/>
                  </a:lnTo>
                  <a:lnTo>
                    <a:pt x="4248" y="978"/>
                  </a:lnTo>
                  <a:lnTo>
                    <a:pt x="4236" y="990"/>
                  </a:lnTo>
                  <a:lnTo>
                    <a:pt x="4218" y="996"/>
                  </a:lnTo>
                  <a:lnTo>
                    <a:pt x="4182" y="1014"/>
                  </a:lnTo>
                  <a:lnTo>
                    <a:pt x="4140" y="1026"/>
                  </a:lnTo>
                  <a:lnTo>
                    <a:pt x="4092" y="1050"/>
                  </a:lnTo>
                  <a:lnTo>
                    <a:pt x="4098" y="1056"/>
                  </a:lnTo>
                  <a:lnTo>
                    <a:pt x="4110" y="1062"/>
                  </a:lnTo>
                  <a:lnTo>
                    <a:pt x="4122" y="1074"/>
                  </a:lnTo>
                  <a:lnTo>
                    <a:pt x="4122" y="1080"/>
                  </a:lnTo>
                  <a:lnTo>
                    <a:pt x="4116" y="1086"/>
                  </a:lnTo>
                  <a:lnTo>
                    <a:pt x="4080" y="1098"/>
                  </a:lnTo>
                  <a:lnTo>
                    <a:pt x="4062" y="1098"/>
                  </a:lnTo>
                  <a:lnTo>
                    <a:pt x="3984" y="1110"/>
                  </a:lnTo>
                  <a:lnTo>
                    <a:pt x="3978" y="1128"/>
                  </a:lnTo>
                  <a:lnTo>
                    <a:pt x="3960" y="1110"/>
                  </a:lnTo>
                  <a:lnTo>
                    <a:pt x="3954" y="1110"/>
                  </a:lnTo>
                  <a:lnTo>
                    <a:pt x="3948" y="1104"/>
                  </a:lnTo>
                  <a:lnTo>
                    <a:pt x="3930" y="1104"/>
                  </a:lnTo>
                  <a:lnTo>
                    <a:pt x="3918" y="1098"/>
                  </a:lnTo>
                  <a:lnTo>
                    <a:pt x="3900" y="1098"/>
                  </a:lnTo>
                  <a:lnTo>
                    <a:pt x="3888" y="1104"/>
                  </a:lnTo>
                  <a:lnTo>
                    <a:pt x="3882" y="1110"/>
                  </a:lnTo>
                  <a:lnTo>
                    <a:pt x="3882" y="1122"/>
                  </a:lnTo>
                  <a:lnTo>
                    <a:pt x="3870" y="1122"/>
                  </a:lnTo>
                  <a:lnTo>
                    <a:pt x="3858" y="1128"/>
                  </a:lnTo>
                  <a:lnTo>
                    <a:pt x="3840" y="1134"/>
                  </a:lnTo>
                  <a:lnTo>
                    <a:pt x="3828" y="1140"/>
                  </a:lnTo>
                  <a:lnTo>
                    <a:pt x="3822" y="1146"/>
                  </a:lnTo>
                  <a:lnTo>
                    <a:pt x="3816" y="1158"/>
                  </a:lnTo>
                  <a:lnTo>
                    <a:pt x="3816" y="1170"/>
                  </a:lnTo>
                  <a:lnTo>
                    <a:pt x="3822" y="1182"/>
                  </a:lnTo>
                  <a:lnTo>
                    <a:pt x="3834" y="1188"/>
                  </a:lnTo>
                  <a:lnTo>
                    <a:pt x="3864" y="1188"/>
                  </a:lnTo>
                  <a:lnTo>
                    <a:pt x="3876" y="1182"/>
                  </a:lnTo>
                  <a:lnTo>
                    <a:pt x="3894" y="1182"/>
                  </a:lnTo>
                  <a:lnTo>
                    <a:pt x="3906" y="1176"/>
                  </a:lnTo>
                  <a:lnTo>
                    <a:pt x="3924" y="1170"/>
                  </a:lnTo>
                  <a:lnTo>
                    <a:pt x="3936" y="1164"/>
                  </a:lnTo>
                  <a:lnTo>
                    <a:pt x="3966" y="1164"/>
                  </a:lnTo>
                  <a:lnTo>
                    <a:pt x="3978" y="1176"/>
                  </a:lnTo>
                  <a:lnTo>
                    <a:pt x="3996" y="1176"/>
                  </a:lnTo>
                  <a:lnTo>
                    <a:pt x="4002" y="1170"/>
                  </a:lnTo>
                  <a:lnTo>
                    <a:pt x="4002" y="1152"/>
                  </a:lnTo>
                  <a:lnTo>
                    <a:pt x="4026" y="1128"/>
                  </a:lnTo>
                  <a:lnTo>
                    <a:pt x="4014" y="1140"/>
                  </a:lnTo>
                  <a:lnTo>
                    <a:pt x="4014" y="1146"/>
                  </a:lnTo>
                  <a:lnTo>
                    <a:pt x="4020" y="1152"/>
                  </a:lnTo>
                  <a:lnTo>
                    <a:pt x="4086" y="1152"/>
                  </a:lnTo>
                  <a:lnTo>
                    <a:pt x="4080" y="1158"/>
                  </a:lnTo>
                  <a:lnTo>
                    <a:pt x="4068" y="1164"/>
                  </a:lnTo>
                  <a:lnTo>
                    <a:pt x="4062" y="1170"/>
                  </a:lnTo>
                  <a:lnTo>
                    <a:pt x="4062" y="1176"/>
                  </a:lnTo>
                  <a:lnTo>
                    <a:pt x="4068" y="1182"/>
                  </a:lnTo>
                  <a:lnTo>
                    <a:pt x="4080" y="1182"/>
                  </a:lnTo>
                  <a:lnTo>
                    <a:pt x="4086" y="1188"/>
                  </a:lnTo>
                  <a:lnTo>
                    <a:pt x="4098" y="1188"/>
                  </a:lnTo>
                  <a:lnTo>
                    <a:pt x="4086" y="1200"/>
                  </a:lnTo>
                  <a:lnTo>
                    <a:pt x="4086" y="1206"/>
                  </a:lnTo>
                  <a:lnTo>
                    <a:pt x="4092" y="1212"/>
                  </a:lnTo>
                  <a:lnTo>
                    <a:pt x="4116" y="1224"/>
                  </a:lnTo>
                  <a:lnTo>
                    <a:pt x="4146" y="1224"/>
                  </a:lnTo>
                  <a:lnTo>
                    <a:pt x="4098" y="1242"/>
                  </a:lnTo>
                  <a:lnTo>
                    <a:pt x="4098" y="1248"/>
                  </a:lnTo>
                  <a:lnTo>
                    <a:pt x="4110" y="1260"/>
                  </a:lnTo>
                  <a:lnTo>
                    <a:pt x="4110" y="1266"/>
                  </a:lnTo>
                  <a:lnTo>
                    <a:pt x="4116" y="1272"/>
                  </a:lnTo>
                  <a:lnTo>
                    <a:pt x="4122" y="1266"/>
                  </a:lnTo>
                  <a:lnTo>
                    <a:pt x="4128" y="1266"/>
                  </a:lnTo>
                  <a:lnTo>
                    <a:pt x="4140" y="1260"/>
                  </a:lnTo>
                  <a:lnTo>
                    <a:pt x="4146" y="1272"/>
                  </a:lnTo>
                  <a:lnTo>
                    <a:pt x="4158" y="1284"/>
                  </a:lnTo>
                  <a:lnTo>
                    <a:pt x="4182" y="1284"/>
                  </a:lnTo>
                  <a:lnTo>
                    <a:pt x="4194" y="1290"/>
                  </a:lnTo>
                  <a:lnTo>
                    <a:pt x="4206" y="1290"/>
                  </a:lnTo>
                  <a:lnTo>
                    <a:pt x="4206" y="1308"/>
                  </a:lnTo>
                  <a:lnTo>
                    <a:pt x="4212" y="1314"/>
                  </a:lnTo>
                  <a:lnTo>
                    <a:pt x="4224" y="1320"/>
                  </a:lnTo>
                  <a:lnTo>
                    <a:pt x="4272" y="1320"/>
                  </a:lnTo>
                  <a:lnTo>
                    <a:pt x="4290" y="1326"/>
                  </a:lnTo>
                  <a:lnTo>
                    <a:pt x="4350" y="1356"/>
                  </a:lnTo>
                  <a:lnTo>
                    <a:pt x="4356" y="1362"/>
                  </a:lnTo>
                  <a:lnTo>
                    <a:pt x="4362" y="1362"/>
                  </a:lnTo>
                  <a:lnTo>
                    <a:pt x="4362" y="1356"/>
                  </a:lnTo>
                  <a:lnTo>
                    <a:pt x="4368" y="1350"/>
                  </a:lnTo>
                  <a:lnTo>
                    <a:pt x="4368" y="1320"/>
                  </a:lnTo>
                  <a:lnTo>
                    <a:pt x="4362" y="1308"/>
                  </a:lnTo>
                  <a:lnTo>
                    <a:pt x="4350" y="1296"/>
                  </a:lnTo>
                  <a:lnTo>
                    <a:pt x="4338" y="1290"/>
                  </a:lnTo>
                  <a:lnTo>
                    <a:pt x="4320" y="1272"/>
                  </a:lnTo>
                  <a:lnTo>
                    <a:pt x="4314" y="1272"/>
                  </a:lnTo>
                  <a:lnTo>
                    <a:pt x="4308" y="1260"/>
                  </a:lnTo>
                  <a:lnTo>
                    <a:pt x="4302" y="1254"/>
                  </a:lnTo>
                  <a:lnTo>
                    <a:pt x="4290" y="1230"/>
                  </a:lnTo>
                  <a:lnTo>
                    <a:pt x="4290" y="1224"/>
                  </a:lnTo>
                  <a:lnTo>
                    <a:pt x="4308" y="1224"/>
                  </a:lnTo>
                  <a:lnTo>
                    <a:pt x="4314" y="1230"/>
                  </a:lnTo>
                  <a:lnTo>
                    <a:pt x="4326" y="1236"/>
                  </a:lnTo>
                  <a:lnTo>
                    <a:pt x="4332" y="1242"/>
                  </a:lnTo>
                  <a:lnTo>
                    <a:pt x="4332" y="1212"/>
                  </a:lnTo>
                  <a:lnTo>
                    <a:pt x="4332" y="1218"/>
                  </a:lnTo>
                  <a:lnTo>
                    <a:pt x="4344" y="1230"/>
                  </a:lnTo>
                  <a:lnTo>
                    <a:pt x="4350" y="1242"/>
                  </a:lnTo>
                  <a:lnTo>
                    <a:pt x="4362" y="1254"/>
                  </a:lnTo>
                  <a:lnTo>
                    <a:pt x="4374" y="1254"/>
                  </a:lnTo>
                  <a:lnTo>
                    <a:pt x="4386" y="1248"/>
                  </a:lnTo>
                  <a:lnTo>
                    <a:pt x="4398" y="1248"/>
                  </a:lnTo>
                  <a:lnTo>
                    <a:pt x="4398" y="1272"/>
                  </a:lnTo>
                  <a:lnTo>
                    <a:pt x="4404" y="1278"/>
                  </a:lnTo>
                  <a:lnTo>
                    <a:pt x="4416" y="1278"/>
                  </a:lnTo>
                  <a:lnTo>
                    <a:pt x="4428" y="1290"/>
                  </a:lnTo>
                  <a:lnTo>
                    <a:pt x="4452" y="1272"/>
                  </a:lnTo>
                  <a:lnTo>
                    <a:pt x="4464" y="1284"/>
                  </a:lnTo>
                  <a:lnTo>
                    <a:pt x="4470" y="1284"/>
                  </a:lnTo>
                  <a:lnTo>
                    <a:pt x="4476" y="1278"/>
                  </a:lnTo>
                  <a:lnTo>
                    <a:pt x="4476" y="1260"/>
                  </a:lnTo>
                  <a:lnTo>
                    <a:pt x="4470" y="1254"/>
                  </a:lnTo>
                  <a:lnTo>
                    <a:pt x="4488" y="1212"/>
                  </a:lnTo>
                  <a:lnTo>
                    <a:pt x="4488" y="1236"/>
                  </a:lnTo>
                  <a:lnTo>
                    <a:pt x="4500" y="1248"/>
                  </a:lnTo>
                  <a:lnTo>
                    <a:pt x="4512" y="1236"/>
                  </a:lnTo>
                  <a:lnTo>
                    <a:pt x="4518" y="1218"/>
                  </a:lnTo>
                  <a:lnTo>
                    <a:pt x="4518" y="1206"/>
                  </a:lnTo>
                  <a:lnTo>
                    <a:pt x="4494" y="1182"/>
                  </a:lnTo>
                  <a:lnTo>
                    <a:pt x="4518" y="1176"/>
                  </a:lnTo>
                  <a:lnTo>
                    <a:pt x="4500" y="1164"/>
                  </a:lnTo>
                  <a:lnTo>
                    <a:pt x="4500" y="1146"/>
                  </a:lnTo>
                  <a:lnTo>
                    <a:pt x="4470" y="1146"/>
                  </a:lnTo>
                  <a:lnTo>
                    <a:pt x="4470" y="1134"/>
                  </a:lnTo>
                  <a:lnTo>
                    <a:pt x="4446" y="1134"/>
                  </a:lnTo>
                  <a:lnTo>
                    <a:pt x="4446" y="1080"/>
                  </a:lnTo>
                  <a:lnTo>
                    <a:pt x="4416" y="1086"/>
                  </a:lnTo>
                  <a:lnTo>
                    <a:pt x="4410" y="1080"/>
                  </a:lnTo>
                  <a:lnTo>
                    <a:pt x="4410" y="1056"/>
                  </a:lnTo>
                  <a:lnTo>
                    <a:pt x="4416" y="1050"/>
                  </a:lnTo>
                  <a:lnTo>
                    <a:pt x="4428" y="1050"/>
                  </a:lnTo>
                  <a:lnTo>
                    <a:pt x="4434" y="1056"/>
                  </a:lnTo>
                  <a:lnTo>
                    <a:pt x="4446" y="1062"/>
                  </a:lnTo>
                  <a:lnTo>
                    <a:pt x="4452" y="1068"/>
                  </a:lnTo>
                  <a:lnTo>
                    <a:pt x="4458" y="1068"/>
                  </a:lnTo>
                  <a:lnTo>
                    <a:pt x="4464" y="1062"/>
                  </a:lnTo>
                  <a:lnTo>
                    <a:pt x="4464" y="1026"/>
                  </a:lnTo>
                  <a:lnTo>
                    <a:pt x="4488" y="1032"/>
                  </a:lnTo>
                  <a:lnTo>
                    <a:pt x="4524" y="1014"/>
                  </a:lnTo>
                  <a:lnTo>
                    <a:pt x="4524" y="1026"/>
                  </a:lnTo>
                  <a:lnTo>
                    <a:pt x="4530" y="1038"/>
                  </a:lnTo>
                  <a:lnTo>
                    <a:pt x="4530" y="1044"/>
                  </a:lnTo>
                  <a:lnTo>
                    <a:pt x="4536" y="1050"/>
                  </a:lnTo>
                  <a:lnTo>
                    <a:pt x="4548" y="1044"/>
                  </a:lnTo>
                  <a:lnTo>
                    <a:pt x="4566" y="1044"/>
                  </a:lnTo>
                  <a:lnTo>
                    <a:pt x="4554" y="1062"/>
                  </a:lnTo>
                  <a:lnTo>
                    <a:pt x="4578" y="1062"/>
                  </a:lnTo>
                  <a:lnTo>
                    <a:pt x="4566" y="1092"/>
                  </a:lnTo>
                  <a:lnTo>
                    <a:pt x="4566" y="1098"/>
                  </a:lnTo>
                  <a:lnTo>
                    <a:pt x="4584" y="1116"/>
                  </a:lnTo>
                  <a:lnTo>
                    <a:pt x="4590" y="1128"/>
                  </a:lnTo>
                  <a:lnTo>
                    <a:pt x="4614" y="1140"/>
                  </a:lnTo>
                  <a:lnTo>
                    <a:pt x="4626" y="1134"/>
                  </a:lnTo>
                  <a:lnTo>
                    <a:pt x="4638" y="1122"/>
                  </a:lnTo>
                  <a:lnTo>
                    <a:pt x="4656" y="1086"/>
                  </a:lnTo>
                  <a:lnTo>
                    <a:pt x="4656" y="1080"/>
                  </a:lnTo>
                  <a:lnTo>
                    <a:pt x="4662" y="1068"/>
                  </a:lnTo>
                  <a:lnTo>
                    <a:pt x="4668" y="1074"/>
                  </a:lnTo>
                  <a:lnTo>
                    <a:pt x="4680" y="1080"/>
                  </a:lnTo>
                  <a:lnTo>
                    <a:pt x="4692" y="1080"/>
                  </a:lnTo>
                  <a:lnTo>
                    <a:pt x="4698" y="1086"/>
                  </a:lnTo>
                  <a:lnTo>
                    <a:pt x="4710" y="1080"/>
                  </a:lnTo>
                  <a:lnTo>
                    <a:pt x="4722" y="1068"/>
                  </a:lnTo>
                  <a:lnTo>
                    <a:pt x="4728" y="1056"/>
                  </a:lnTo>
                  <a:lnTo>
                    <a:pt x="4728" y="1038"/>
                  </a:lnTo>
                  <a:lnTo>
                    <a:pt x="4794" y="1038"/>
                  </a:lnTo>
                  <a:lnTo>
                    <a:pt x="4806" y="1026"/>
                  </a:lnTo>
                  <a:lnTo>
                    <a:pt x="4812" y="1014"/>
                  </a:lnTo>
                  <a:lnTo>
                    <a:pt x="4800" y="1002"/>
                  </a:lnTo>
                  <a:lnTo>
                    <a:pt x="4788" y="996"/>
                  </a:lnTo>
                  <a:lnTo>
                    <a:pt x="4758" y="996"/>
                  </a:lnTo>
                  <a:close/>
                  <a:moveTo>
                    <a:pt x="4476" y="1308"/>
                  </a:moveTo>
                  <a:lnTo>
                    <a:pt x="4446" y="1308"/>
                  </a:lnTo>
                  <a:lnTo>
                    <a:pt x="4440" y="1326"/>
                  </a:lnTo>
                  <a:lnTo>
                    <a:pt x="4476" y="1320"/>
                  </a:lnTo>
                  <a:lnTo>
                    <a:pt x="4476" y="1308"/>
                  </a:lnTo>
                  <a:close/>
                  <a:moveTo>
                    <a:pt x="4140" y="1290"/>
                  </a:moveTo>
                  <a:lnTo>
                    <a:pt x="4134" y="1290"/>
                  </a:lnTo>
                  <a:lnTo>
                    <a:pt x="4128" y="1296"/>
                  </a:lnTo>
                  <a:lnTo>
                    <a:pt x="4128" y="1308"/>
                  </a:lnTo>
                  <a:lnTo>
                    <a:pt x="4134" y="1314"/>
                  </a:lnTo>
                  <a:lnTo>
                    <a:pt x="4158" y="1314"/>
                  </a:lnTo>
                  <a:lnTo>
                    <a:pt x="4164" y="1308"/>
                  </a:lnTo>
                  <a:lnTo>
                    <a:pt x="4164" y="1296"/>
                  </a:lnTo>
                  <a:lnTo>
                    <a:pt x="4158" y="1290"/>
                  </a:lnTo>
                  <a:lnTo>
                    <a:pt x="4140" y="1290"/>
                  </a:lnTo>
                  <a:close/>
                  <a:moveTo>
                    <a:pt x="3834" y="1242"/>
                  </a:moveTo>
                  <a:lnTo>
                    <a:pt x="3840" y="1236"/>
                  </a:lnTo>
                  <a:lnTo>
                    <a:pt x="3834" y="1230"/>
                  </a:lnTo>
                  <a:lnTo>
                    <a:pt x="3828" y="1230"/>
                  </a:lnTo>
                  <a:lnTo>
                    <a:pt x="3822" y="1224"/>
                  </a:lnTo>
                  <a:lnTo>
                    <a:pt x="3810" y="1224"/>
                  </a:lnTo>
                  <a:lnTo>
                    <a:pt x="3810" y="1236"/>
                  </a:lnTo>
                  <a:lnTo>
                    <a:pt x="3816" y="1242"/>
                  </a:lnTo>
                  <a:lnTo>
                    <a:pt x="3816" y="1248"/>
                  </a:lnTo>
                  <a:lnTo>
                    <a:pt x="3828" y="1248"/>
                  </a:lnTo>
                  <a:lnTo>
                    <a:pt x="3834" y="1242"/>
                  </a:lnTo>
                  <a:close/>
                  <a:moveTo>
                    <a:pt x="4206" y="1452"/>
                  </a:moveTo>
                  <a:lnTo>
                    <a:pt x="4170" y="1452"/>
                  </a:lnTo>
                  <a:lnTo>
                    <a:pt x="4206" y="1476"/>
                  </a:lnTo>
                  <a:lnTo>
                    <a:pt x="4218" y="1470"/>
                  </a:lnTo>
                  <a:lnTo>
                    <a:pt x="4218" y="1458"/>
                  </a:lnTo>
                  <a:lnTo>
                    <a:pt x="4212" y="1458"/>
                  </a:lnTo>
                  <a:lnTo>
                    <a:pt x="4206" y="1452"/>
                  </a:lnTo>
                  <a:close/>
                  <a:moveTo>
                    <a:pt x="4170" y="870"/>
                  </a:moveTo>
                  <a:lnTo>
                    <a:pt x="4152" y="870"/>
                  </a:lnTo>
                  <a:lnTo>
                    <a:pt x="4152" y="876"/>
                  </a:lnTo>
                  <a:lnTo>
                    <a:pt x="4158" y="882"/>
                  </a:lnTo>
                  <a:lnTo>
                    <a:pt x="4164" y="882"/>
                  </a:lnTo>
                  <a:lnTo>
                    <a:pt x="4170" y="888"/>
                  </a:lnTo>
                  <a:lnTo>
                    <a:pt x="4182" y="882"/>
                  </a:lnTo>
                  <a:lnTo>
                    <a:pt x="4188" y="882"/>
                  </a:lnTo>
                  <a:lnTo>
                    <a:pt x="4194" y="876"/>
                  </a:lnTo>
                  <a:lnTo>
                    <a:pt x="4188" y="870"/>
                  </a:lnTo>
                  <a:lnTo>
                    <a:pt x="4170" y="870"/>
                  </a:lnTo>
                  <a:close/>
                  <a:moveTo>
                    <a:pt x="4170" y="936"/>
                  </a:moveTo>
                  <a:lnTo>
                    <a:pt x="4236" y="936"/>
                  </a:lnTo>
                  <a:lnTo>
                    <a:pt x="4236" y="918"/>
                  </a:lnTo>
                  <a:lnTo>
                    <a:pt x="4188" y="918"/>
                  </a:lnTo>
                  <a:lnTo>
                    <a:pt x="4170" y="936"/>
                  </a:lnTo>
                  <a:close/>
                  <a:moveTo>
                    <a:pt x="5574" y="36"/>
                  </a:moveTo>
                  <a:lnTo>
                    <a:pt x="5490" y="36"/>
                  </a:lnTo>
                  <a:lnTo>
                    <a:pt x="5496" y="24"/>
                  </a:lnTo>
                  <a:lnTo>
                    <a:pt x="5490" y="24"/>
                  </a:lnTo>
                  <a:lnTo>
                    <a:pt x="5484" y="18"/>
                  </a:lnTo>
                  <a:lnTo>
                    <a:pt x="5448" y="18"/>
                  </a:lnTo>
                  <a:lnTo>
                    <a:pt x="5430" y="12"/>
                  </a:lnTo>
                  <a:lnTo>
                    <a:pt x="5400" y="12"/>
                  </a:lnTo>
                  <a:lnTo>
                    <a:pt x="5364" y="18"/>
                  </a:lnTo>
                  <a:lnTo>
                    <a:pt x="5334" y="30"/>
                  </a:lnTo>
                  <a:lnTo>
                    <a:pt x="5304" y="36"/>
                  </a:lnTo>
                  <a:lnTo>
                    <a:pt x="5292" y="36"/>
                  </a:lnTo>
                  <a:lnTo>
                    <a:pt x="5346" y="12"/>
                  </a:lnTo>
                  <a:lnTo>
                    <a:pt x="5274" y="18"/>
                  </a:lnTo>
                  <a:lnTo>
                    <a:pt x="5268" y="18"/>
                  </a:lnTo>
                  <a:lnTo>
                    <a:pt x="5262" y="12"/>
                  </a:lnTo>
                  <a:lnTo>
                    <a:pt x="5250" y="12"/>
                  </a:lnTo>
                  <a:lnTo>
                    <a:pt x="5226" y="0"/>
                  </a:lnTo>
                  <a:lnTo>
                    <a:pt x="5196" y="0"/>
                  </a:lnTo>
                  <a:lnTo>
                    <a:pt x="5190" y="6"/>
                  </a:lnTo>
                  <a:lnTo>
                    <a:pt x="5184" y="18"/>
                  </a:lnTo>
                  <a:lnTo>
                    <a:pt x="5178" y="18"/>
                  </a:lnTo>
                  <a:lnTo>
                    <a:pt x="5172" y="12"/>
                  </a:lnTo>
                  <a:lnTo>
                    <a:pt x="5160" y="6"/>
                  </a:lnTo>
                  <a:lnTo>
                    <a:pt x="5148" y="6"/>
                  </a:lnTo>
                  <a:lnTo>
                    <a:pt x="5136" y="0"/>
                  </a:lnTo>
                  <a:lnTo>
                    <a:pt x="5124" y="0"/>
                  </a:lnTo>
                  <a:lnTo>
                    <a:pt x="5112" y="6"/>
                  </a:lnTo>
                  <a:lnTo>
                    <a:pt x="5106" y="12"/>
                  </a:lnTo>
                  <a:lnTo>
                    <a:pt x="5094" y="18"/>
                  </a:lnTo>
                  <a:lnTo>
                    <a:pt x="5088" y="24"/>
                  </a:lnTo>
                  <a:lnTo>
                    <a:pt x="5046" y="12"/>
                  </a:lnTo>
                  <a:lnTo>
                    <a:pt x="4938" y="6"/>
                  </a:lnTo>
                  <a:lnTo>
                    <a:pt x="4968" y="36"/>
                  </a:lnTo>
                  <a:lnTo>
                    <a:pt x="4902" y="12"/>
                  </a:lnTo>
                  <a:lnTo>
                    <a:pt x="4842" y="24"/>
                  </a:lnTo>
                  <a:lnTo>
                    <a:pt x="4830" y="24"/>
                  </a:lnTo>
                  <a:lnTo>
                    <a:pt x="4812" y="18"/>
                  </a:lnTo>
                  <a:lnTo>
                    <a:pt x="4746" y="18"/>
                  </a:lnTo>
                  <a:lnTo>
                    <a:pt x="4710" y="24"/>
                  </a:lnTo>
                  <a:lnTo>
                    <a:pt x="4686" y="36"/>
                  </a:lnTo>
                  <a:lnTo>
                    <a:pt x="4674" y="36"/>
                  </a:lnTo>
                  <a:lnTo>
                    <a:pt x="4764" y="60"/>
                  </a:lnTo>
                  <a:lnTo>
                    <a:pt x="4674" y="48"/>
                  </a:lnTo>
                  <a:lnTo>
                    <a:pt x="4662" y="48"/>
                  </a:lnTo>
                  <a:lnTo>
                    <a:pt x="4590" y="36"/>
                  </a:lnTo>
                  <a:lnTo>
                    <a:pt x="4542" y="36"/>
                  </a:lnTo>
                  <a:lnTo>
                    <a:pt x="4530" y="48"/>
                  </a:lnTo>
                  <a:lnTo>
                    <a:pt x="4530" y="60"/>
                  </a:lnTo>
                  <a:lnTo>
                    <a:pt x="4512" y="60"/>
                  </a:lnTo>
                  <a:lnTo>
                    <a:pt x="4482" y="54"/>
                  </a:lnTo>
                  <a:lnTo>
                    <a:pt x="4392" y="54"/>
                  </a:lnTo>
                  <a:lnTo>
                    <a:pt x="4350" y="60"/>
                  </a:lnTo>
                  <a:lnTo>
                    <a:pt x="4302" y="66"/>
                  </a:lnTo>
                  <a:lnTo>
                    <a:pt x="4260" y="66"/>
                  </a:lnTo>
                  <a:lnTo>
                    <a:pt x="4242" y="72"/>
                  </a:lnTo>
                  <a:lnTo>
                    <a:pt x="4260" y="72"/>
                  </a:lnTo>
                  <a:lnTo>
                    <a:pt x="4266" y="78"/>
                  </a:lnTo>
                  <a:lnTo>
                    <a:pt x="4278" y="78"/>
                  </a:lnTo>
                  <a:lnTo>
                    <a:pt x="4362" y="84"/>
                  </a:lnTo>
                  <a:lnTo>
                    <a:pt x="4278" y="96"/>
                  </a:lnTo>
                  <a:lnTo>
                    <a:pt x="4284" y="96"/>
                  </a:lnTo>
                  <a:lnTo>
                    <a:pt x="4290" y="102"/>
                  </a:lnTo>
                  <a:lnTo>
                    <a:pt x="4314" y="114"/>
                  </a:lnTo>
                  <a:lnTo>
                    <a:pt x="4338" y="114"/>
                  </a:lnTo>
                  <a:lnTo>
                    <a:pt x="4356" y="108"/>
                  </a:lnTo>
                  <a:lnTo>
                    <a:pt x="4392" y="108"/>
                  </a:lnTo>
                  <a:lnTo>
                    <a:pt x="4398" y="102"/>
                  </a:lnTo>
                  <a:lnTo>
                    <a:pt x="4410" y="102"/>
                  </a:lnTo>
                  <a:lnTo>
                    <a:pt x="4416" y="96"/>
                  </a:lnTo>
                  <a:lnTo>
                    <a:pt x="4440" y="96"/>
                  </a:lnTo>
                  <a:lnTo>
                    <a:pt x="4458" y="90"/>
                  </a:lnTo>
                  <a:lnTo>
                    <a:pt x="4500" y="90"/>
                  </a:lnTo>
                  <a:lnTo>
                    <a:pt x="4518" y="96"/>
                  </a:lnTo>
                  <a:lnTo>
                    <a:pt x="4536" y="96"/>
                  </a:lnTo>
                  <a:lnTo>
                    <a:pt x="4548" y="102"/>
                  </a:lnTo>
                  <a:lnTo>
                    <a:pt x="4560" y="102"/>
                  </a:lnTo>
                  <a:lnTo>
                    <a:pt x="4494" y="102"/>
                  </a:lnTo>
                  <a:lnTo>
                    <a:pt x="4482" y="108"/>
                  </a:lnTo>
                  <a:lnTo>
                    <a:pt x="4458" y="108"/>
                  </a:lnTo>
                  <a:lnTo>
                    <a:pt x="4446" y="114"/>
                  </a:lnTo>
                  <a:lnTo>
                    <a:pt x="4434" y="114"/>
                  </a:lnTo>
                  <a:lnTo>
                    <a:pt x="4422" y="120"/>
                  </a:lnTo>
                  <a:lnTo>
                    <a:pt x="4410" y="120"/>
                  </a:lnTo>
                  <a:lnTo>
                    <a:pt x="4404" y="126"/>
                  </a:lnTo>
                  <a:lnTo>
                    <a:pt x="4398" y="126"/>
                  </a:lnTo>
                  <a:lnTo>
                    <a:pt x="4434" y="126"/>
                  </a:lnTo>
                  <a:lnTo>
                    <a:pt x="4452" y="132"/>
                  </a:lnTo>
                  <a:lnTo>
                    <a:pt x="4488" y="132"/>
                  </a:lnTo>
                  <a:lnTo>
                    <a:pt x="4500" y="126"/>
                  </a:lnTo>
                  <a:lnTo>
                    <a:pt x="4506" y="126"/>
                  </a:lnTo>
                  <a:lnTo>
                    <a:pt x="4512" y="120"/>
                  </a:lnTo>
                  <a:lnTo>
                    <a:pt x="4638" y="120"/>
                  </a:lnTo>
                  <a:lnTo>
                    <a:pt x="4656" y="114"/>
                  </a:lnTo>
                  <a:lnTo>
                    <a:pt x="4680" y="114"/>
                  </a:lnTo>
                  <a:lnTo>
                    <a:pt x="4698" y="108"/>
                  </a:lnTo>
                  <a:lnTo>
                    <a:pt x="4710" y="108"/>
                  </a:lnTo>
                  <a:lnTo>
                    <a:pt x="4722" y="96"/>
                  </a:lnTo>
                  <a:lnTo>
                    <a:pt x="4734" y="96"/>
                  </a:lnTo>
                  <a:lnTo>
                    <a:pt x="4752" y="90"/>
                  </a:lnTo>
                  <a:lnTo>
                    <a:pt x="4770" y="90"/>
                  </a:lnTo>
                  <a:lnTo>
                    <a:pt x="4782" y="84"/>
                  </a:lnTo>
                  <a:lnTo>
                    <a:pt x="4830" y="84"/>
                  </a:lnTo>
                  <a:lnTo>
                    <a:pt x="4746" y="114"/>
                  </a:lnTo>
                  <a:lnTo>
                    <a:pt x="4782" y="114"/>
                  </a:lnTo>
                  <a:lnTo>
                    <a:pt x="4734" y="126"/>
                  </a:lnTo>
                  <a:lnTo>
                    <a:pt x="4716" y="126"/>
                  </a:lnTo>
                  <a:lnTo>
                    <a:pt x="4674" y="132"/>
                  </a:lnTo>
                  <a:lnTo>
                    <a:pt x="4620" y="132"/>
                  </a:lnTo>
                  <a:lnTo>
                    <a:pt x="4566" y="138"/>
                  </a:lnTo>
                  <a:lnTo>
                    <a:pt x="4536" y="138"/>
                  </a:lnTo>
                  <a:lnTo>
                    <a:pt x="4524" y="150"/>
                  </a:lnTo>
                  <a:lnTo>
                    <a:pt x="4524" y="156"/>
                  </a:lnTo>
                  <a:lnTo>
                    <a:pt x="4602" y="174"/>
                  </a:lnTo>
                  <a:lnTo>
                    <a:pt x="4596" y="174"/>
                  </a:lnTo>
                  <a:lnTo>
                    <a:pt x="4590" y="180"/>
                  </a:lnTo>
                  <a:lnTo>
                    <a:pt x="4578" y="180"/>
                  </a:lnTo>
                  <a:lnTo>
                    <a:pt x="4566" y="186"/>
                  </a:lnTo>
                  <a:lnTo>
                    <a:pt x="4542" y="186"/>
                  </a:lnTo>
                  <a:lnTo>
                    <a:pt x="4518" y="174"/>
                  </a:lnTo>
                  <a:lnTo>
                    <a:pt x="4500" y="162"/>
                  </a:lnTo>
                  <a:lnTo>
                    <a:pt x="4476" y="150"/>
                  </a:lnTo>
                  <a:lnTo>
                    <a:pt x="4470" y="144"/>
                  </a:lnTo>
                  <a:lnTo>
                    <a:pt x="4356" y="144"/>
                  </a:lnTo>
                  <a:lnTo>
                    <a:pt x="4350" y="150"/>
                  </a:lnTo>
                  <a:lnTo>
                    <a:pt x="4344" y="162"/>
                  </a:lnTo>
                  <a:lnTo>
                    <a:pt x="4338" y="168"/>
                  </a:lnTo>
                  <a:lnTo>
                    <a:pt x="4368" y="186"/>
                  </a:lnTo>
                  <a:lnTo>
                    <a:pt x="4386" y="204"/>
                  </a:lnTo>
                  <a:lnTo>
                    <a:pt x="4410" y="216"/>
                  </a:lnTo>
                  <a:lnTo>
                    <a:pt x="4458" y="216"/>
                  </a:lnTo>
                  <a:lnTo>
                    <a:pt x="4476" y="210"/>
                  </a:lnTo>
                  <a:lnTo>
                    <a:pt x="4488" y="210"/>
                  </a:lnTo>
                  <a:lnTo>
                    <a:pt x="4476" y="216"/>
                  </a:lnTo>
                  <a:lnTo>
                    <a:pt x="4470" y="228"/>
                  </a:lnTo>
                  <a:lnTo>
                    <a:pt x="4398" y="228"/>
                  </a:lnTo>
                  <a:lnTo>
                    <a:pt x="4380" y="222"/>
                  </a:lnTo>
                  <a:lnTo>
                    <a:pt x="4350" y="222"/>
                  </a:lnTo>
                  <a:lnTo>
                    <a:pt x="4314" y="228"/>
                  </a:lnTo>
                  <a:lnTo>
                    <a:pt x="4272" y="234"/>
                  </a:lnTo>
                  <a:lnTo>
                    <a:pt x="4230" y="234"/>
                  </a:lnTo>
                  <a:lnTo>
                    <a:pt x="4218" y="240"/>
                  </a:lnTo>
                  <a:lnTo>
                    <a:pt x="4200" y="246"/>
                  </a:lnTo>
                  <a:lnTo>
                    <a:pt x="4188" y="258"/>
                  </a:lnTo>
                  <a:lnTo>
                    <a:pt x="4176" y="264"/>
                  </a:lnTo>
                  <a:lnTo>
                    <a:pt x="4170" y="270"/>
                  </a:lnTo>
                  <a:lnTo>
                    <a:pt x="4164" y="270"/>
                  </a:lnTo>
                  <a:lnTo>
                    <a:pt x="4236" y="258"/>
                  </a:lnTo>
                  <a:lnTo>
                    <a:pt x="4236" y="276"/>
                  </a:lnTo>
                  <a:lnTo>
                    <a:pt x="4296" y="258"/>
                  </a:lnTo>
                  <a:lnTo>
                    <a:pt x="4224" y="288"/>
                  </a:lnTo>
                  <a:lnTo>
                    <a:pt x="4230" y="288"/>
                  </a:lnTo>
                  <a:lnTo>
                    <a:pt x="4236" y="294"/>
                  </a:lnTo>
                  <a:lnTo>
                    <a:pt x="4248" y="300"/>
                  </a:lnTo>
                  <a:lnTo>
                    <a:pt x="4278" y="300"/>
                  </a:lnTo>
                  <a:lnTo>
                    <a:pt x="4314" y="288"/>
                  </a:lnTo>
                  <a:lnTo>
                    <a:pt x="4326" y="288"/>
                  </a:lnTo>
                  <a:lnTo>
                    <a:pt x="4344" y="282"/>
                  </a:lnTo>
                  <a:lnTo>
                    <a:pt x="4350" y="276"/>
                  </a:lnTo>
                  <a:lnTo>
                    <a:pt x="4356" y="276"/>
                  </a:lnTo>
                  <a:lnTo>
                    <a:pt x="4254" y="312"/>
                  </a:lnTo>
                  <a:lnTo>
                    <a:pt x="4188" y="312"/>
                  </a:lnTo>
                  <a:lnTo>
                    <a:pt x="4176" y="288"/>
                  </a:lnTo>
                  <a:lnTo>
                    <a:pt x="4164" y="288"/>
                  </a:lnTo>
                  <a:lnTo>
                    <a:pt x="4146" y="282"/>
                  </a:lnTo>
                  <a:lnTo>
                    <a:pt x="4110" y="282"/>
                  </a:lnTo>
                  <a:lnTo>
                    <a:pt x="4104" y="288"/>
                  </a:lnTo>
                  <a:lnTo>
                    <a:pt x="4104" y="300"/>
                  </a:lnTo>
                  <a:lnTo>
                    <a:pt x="4110" y="312"/>
                  </a:lnTo>
                  <a:lnTo>
                    <a:pt x="4110" y="318"/>
                  </a:lnTo>
                  <a:lnTo>
                    <a:pt x="4116" y="324"/>
                  </a:lnTo>
                  <a:lnTo>
                    <a:pt x="4092" y="324"/>
                  </a:lnTo>
                  <a:lnTo>
                    <a:pt x="4074" y="330"/>
                  </a:lnTo>
                  <a:lnTo>
                    <a:pt x="4032" y="330"/>
                  </a:lnTo>
                  <a:lnTo>
                    <a:pt x="4020" y="336"/>
                  </a:lnTo>
                  <a:lnTo>
                    <a:pt x="4002" y="342"/>
                  </a:lnTo>
                  <a:lnTo>
                    <a:pt x="3990" y="348"/>
                  </a:lnTo>
                  <a:lnTo>
                    <a:pt x="3972" y="354"/>
                  </a:lnTo>
                  <a:lnTo>
                    <a:pt x="3936" y="354"/>
                  </a:lnTo>
                  <a:lnTo>
                    <a:pt x="3924" y="360"/>
                  </a:lnTo>
                  <a:lnTo>
                    <a:pt x="3918" y="360"/>
                  </a:lnTo>
                  <a:lnTo>
                    <a:pt x="3924" y="360"/>
                  </a:lnTo>
                  <a:lnTo>
                    <a:pt x="3936" y="366"/>
                  </a:lnTo>
                  <a:lnTo>
                    <a:pt x="3978" y="366"/>
                  </a:lnTo>
                  <a:lnTo>
                    <a:pt x="3990" y="360"/>
                  </a:lnTo>
                  <a:lnTo>
                    <a:pt x="3996" y="354"/>
                  </a:lnTo>
                  <a:lnTo>
                    <a:pt x="3984" y="372"/>
                  </a:lnTo>
                  <a:lnTo>
                    <a:pt x="4020" y="366"/>
                  </a:lnTo>
                  <a:lnTo>
                    <a:pt x="4044" y="354"/>
                  </a:lnTo>
                  <a:lnTo>
                    <a:pt x="4044" y="372"/>
                  </a:lnTo>
                  <a:lnTo>
                    <a:pt x="4074" y="366"/>
                  </a:lnTo>
                  <a:lnTo>
                    <a:pt x="4098" y="366"/>
                  </a:lnTo>
                  <a:lnTo>
                    <a:pt x="4098" y="372"/>
                  </a:lnTo>
                  <a:lnTo>
                    <a:pt x="4104" y="378"/>
                  </a:lnTo>
                  <a:lnTo>
                    <a:pt x="4122" y="378"/>
                  </a:lnTo>
                  <a:lnTo>
                    <a:pt x="4146" y="366"/>
                  </a:lnTo>
                  <a:lnTo>
                    <a:pt x="4152" y="366"/>
                  </a:lnTo>
                  <a:lnTo>
                    <a:pt x="4164" y="360"/>
                  </a:lnTo>
                  <a:lnTo>
                    <a:pt x="4170" y="372"/>
                  </a:lnTo>
                  <a:lnTo>
                    <a:pt x="4200" y="354"/>
                  </a:lnTo>
                  <a:lnTo>
                    <a:pt x="4206" y="360"/>
                  </a:lnTo>
                  <a:lnTo>
                    <a:pt x="4212" y="372"/>
                  </a:lnTo>
                  <a:lnTo>
                    <a:pt x="4224" y="372"/>
                  </a:lnTo>
                  <a:lnTo>
                    <a:pt x="4236" y="366"/>
                  </a:lnTo>
                  <a:lnTo>
                    <a:pt x="4242" y="360"/>
                  </a:lnTo>
                  <a:lnTo>
                    <a:pt x="4248" y="360"/>
                  </a:lnTo>
                  <a:lnTo>
                    <a:pt x="4254" y="366"/>
                  </a:lnTo>
                  <a:lnTo>
                    <a:pt x="4266" y="372"/>
                  </a:lnTo>
                  <a:lnTo>
                    <a:pt x="4284" y="372"/>
                  </a:lnTo>
                  <a:lnTo>
                    <a:pt x="4290" y="366"/>
                  </a:lnTo>
                  <a:lnTo>
                    <a:pt x="4290" y="360"/>
                  </a:lnTo>
                  <a:lnTo>
                    <a:pt x="4284" y="354"/>
                  </a:lnTo>
                  <a:lnTo>
                    <a:pt x="4338" y="372"/>
                  </a:lnTo>
                  <a:lnTo>
                    <a:pt x="4344" y="378"/>
                  </a:lnTo>
                  <a:lnTo>
                    <a:pt x="4350" y="390"/>
                  </a:lnTo>
                  <a:lnTo>
                    <a:pt x="4374" y="390"/>
                  </a:lnTo>
                  <a:lnTo>
                    <a:pt x="4410" y="378"/>
                  </a:lnTo>
                  <a:lnTo>
                    <a:pt x="4440" y="372"/>
                  </a:lnTo>
                  <a:lnTo>
                    <a:pt x="4476" y="372"/>
                  </a:lnTo>
                  <a:lnTo>
                    <a:pt x="4494" y="366"/>
                  </a:lnTo>
                  <a:lnTo>
                    <a:pt x="4506" y="360"/>
                  </a:lnTo>
                  <a:lnTo>
                    <a:pt x="4524" y="342"/>
                  </a:lnTo>
                  <a:lnTo>
                    <a:pt x="4464" y="342"/>
                  </a:lnTo>
                  <a:lnTo>
                    <a:pt x="4470" y="336"/>
                  </a:lnTo>
                  <a:lnTo>
                    <a:pt x="4470" y="330"/>
                  </a:lnTo>
                  <a:lnTo>
                    <a:pt x="4416" y="330"/>
                  </a:lnTo>
                  <a:lnTo>
                    <a:pt x="4362" y="318"/>
                  </a:lnTo>
                  <a:lnTo>
                    <a:pt x="4380" y="300"/>
                  </a:lnTo>
                  <a:lnTo>
                    <a:pt x="4440" y="318"/>
                  </a:lnTo>
                  <a:lnTo>
                    <a:pt x="4452" y="318"/>
                  </a:lnTo>
                  <a:lnTo>
                    <a:pt x="4488" y="312"/>
                  </a:lnTo>
                  <a:lnTo>
                    <a:pt x="4566" y="312"/>
                  </a:lnTo>
                  <a:lnTo>
                    <a:pt x="4578" y="300"/>
                  </a:lnTo>
                  <a:lnTo>
                    <a:pt x="4578" y="288"/>
                  </a:lnTo>
                  <a:lnTo>
                    <a:pt x="4584" y="288"/>
                  </a:lnTo>
                  <a:lnTo>
                    <a:pt x="4590" y="282"/>
                  </a:lnTo>
                  <a:lnTo>
                    <a:pt x="4608" y="282"/>
                  </a:lnTo>
                  <a:lnTo>
                    <a:pt x="4626" y="276"/>
                  </a:lnTo>
                  <a:lnTo>
                    <a:pt x="4662" y="276"/>
                  </a:lnTo>
                  <a:lnTo>
                    <a:pt x="4680" y="270"/>
                  </a:lnTo>
                  <a:lnTo>
                    <a:pt x="4710" y="270"/>
                  </a:lnTo>
                  <a:lnTo>
                    <a:pt x="4722" y="264"/>
                  </a:lnTo>
                  <a:lnTo>
                    <a:pt x="4728" y="264"/>
                  </a:lnTo>
                  <a:lnTo>
                    <a:pt x="4704" y="246"/>
                  </a:lnTo>
                  <a:lnTo>
                    <a:pt x="4746" y="246"/>
                  </a:lnTo>
                  <a:lnTo>
                    <a:pt x="4770" y="240"/>
                  </a:lnTo>
                  <a:lnTo>
                    <a:pt x="4782" y="234"/>
                  </a:lnTo>
                  <a:lnTo>
                    <a:pt x="4776" y="228"/>
                  </a:lnTo>
                  <a:lnTo>
                    <a:pt x="4770" y="228"/>
                  </a:lnTo>
                  <a:lnTo>
                    <a:pt x="4758" y="222"/>
                  </a:lnTo>
                  <a:lnTo>
                    <a:pt x="4746" y="222"/>
                  </a:lnTo>
                  <a:lnTo>
                    <a:pt x="4734" y="216"/>
                  </a:lnTo>
                  <a:lnTo>
                    <a:pt x="4686" y="216"/>
                  </a:lnTo>
                  <a:lnTo>
                    <a:pt x="4674" y="210"/>
                  </a:lnTo>
                  <a:lnTo>
                    <a:pt x="4662" y="210"/>
                  </a:lnTo>
                  <a:lnTo>
                    <a:pt x="4662" y="204"/>
                  </a:lnTo>
                  <a:lnTo>
                    <a:pt x="4674" y="198"/>
                  </a:lnTo>
                  <a:lnTo>
                    <a:pt x="4686" y="198"/>
                  </a:lnTo>
                  <a:lnTo>
                    <a:pt x="4704" y="192"/>
                  </a:lnTo>
                  <a:lnTo>
                    <a:pt x="4716" y="186"/>
                  </a:lnTo>
                  <a:lnTo>
                    <a:pt x="4764" y="186"/>
                  </a:lnTo>
                  <a:lnTo>
                    <a:pt x="4782" y="192"/>
                  </a:lnTo>
                  <a:lnTo>
                    <a:pt x="4860" y="192"/>
                  </a:lnTo>
                  <a:lnTo>
                    <a:pt x="4878" y="186"/>
                  </a:lnTo>
                  <a:lnTo>
                    <a:pt x="4902" y="186"/>
                  </a:lnTo>
                  <a:lnTo>
                    <a:pt x="4896" y="180"/>
                  </a:lnTo>
                  <a:lnTo>
                    <a:pt x="4878" y="180"/>
                  </a:lnTo>
                  <a:lnTo>
                    <a:pt x="4866" y="174"/>
                  </a:lnTo>
                  <a:lnTo>
                    <a:pt x="4872" y="168"/>
                  </a:lnTo>
                  <a:lnTo>
                    <a:pt x="4902" y="162"/>
                  </a:lnTo>
                  <a:lnTo>
                    <a:pt x="4944" y="168"/>
                  </a:lnTo>
                  <a:lnTo>
                    <a:pt x="4974" y="174"/>
                  </a:lnTo>
                  <a:lnTo>
                    <a:pt x="4986" y="174"/>
                  </a:lnTo>
                  <a:lnTo>
                    <a:pt x="4992" y="168"/>
                  </a:lnTo>
                  <a:lnTo>
                    <a:pt x="4992" y="150"/>
                  </a:lnTo>
                  <a:lnTo>
                    <a:pt x="5070" y="156"/>
                  </a:lnTo>
                  <a:lnTo>
                    <a:pt x="5070" y="132"/>
                  </a:lnTo>
                  <a:lnTo>
                    <a:pt x="5082" y="132"/>
                  </a:lnTo>
                  <a:lnTo>
                    <a:pt x="5094" y="138"/>
                  </a:lnTo>
                  <a:lnTo>
                    <a:pt x="5112" y="138"/>
                  </a:lnTo>
                  <a:lnTo>
                    <a:pt x="5136" y="126"/>
                  </a:lnTo>
                  <a:lnTo>
                    <a:pt x="5148" y="126"/>
                  </a:lnTo>
                  <a:lnTo>
                    <a:pt x="5154" y="120"/>
                  </a:lnTo>
                  <a:lnTo>
                    <a:pt x="5172" y="120"/>
                  </a:lnTo>
                  <a:lnTo>
                    <a:pt x="5208" y="114"/>
                  </a:lnTo>
                  <a:lnTo>
                    <a:pt x="5256" y="102"/>
                  </a:lnTo>
                  <a:lnTo>
                    <a:pt x="5298" y="96"/>
                  </a:lnTo>
                  <a:lnTo>
                    <a:pt x="5322" y="90"/>
                  </a:lnTo>
                  <a:lnTo>
                    <a:pt x="5340" y="90"/>
                  </a:lnTo>
                  <a:lnTo>
                    <a:pt x="5346" y="84"/>
                  </a:lnTo>
                  <a:lnTo>
                    <a:pt x="5238" y="84"/>
                  </a:lnTo>
                  <a:lnTo>
                    <a:pt x="5214" y="96"/>
                  </a:lnTo>
                  <a:lnTo>
                    <a:pt x="5142" y="96"/>
                  </a:lnTo>
                  <a:lnTo>
                    <a:pt x="5226" y="90"/>
                  </a:lnTo>
                  <a:lnTo>
                    <a:pt x="5220" y="78"/>
                  </a:lnTo>
                  <a:lnTo>
                    <a:pt x="5268" y="84"/>
                  </a:lnTo>
                  <a:lnTo>
                    <a:pt x="5274" y="78"/>
                  </a:lnTo>
                  <a:lnTo>
                    <a:pt x="5286" y="72"/>
                  </a:lnTo>
                  <a:lnTo>
                    <a:pt x="5358" y="72"/>
                  </a:lnTo>
                  <a:lnTo>
                    <a:pt x="5406" y="66"/>
                  </a:lnTo>
                  <a:lnTo>
                    <a:pt x="5454" y="66"/>
                  </a:lnTo>
                  <a:lnTo>
                    <a:pt x="5484" y="60"/>
                  </a:lnTo>
                  <a:lnTo>
                    <a:pt x="5496" y="60"/>
                  </a:lnTo>
                  <a:lnTo>
                    <a:pt x="5514" y="54"/>
                  </a:lnTo>
                  <a:lnTo>
                    <a:pt x="5532" y="54"/>
                  </a:lnTo>
                  <a:lnTo>
                    <a:pt x="5550" y="48"/>
                  </a:lnTo>
                  <a:lnTo>
                    <a:pt x="5562" y="42"/>
                  </a:lnTo>
                  <a:lnTo>
                    <a:pt x="5574" y="42"/>
                  </a:lnTo>
                  <a:lnTo>
                    <a:pt x="5574" y="36"/>
                  </a:lnTo>
                  <a:close/>
                  <a:moveTo>
                    <a:pt x="4032" y="966"/>
                  </a:moveTo>
                  <a:lnTo>
                    <a:pt x="4086" y="966"/>
                  </a:lnTo>
                  <a:lnTo>
                    <a:pt x="4134" y="942"/>
                  </a:lnTo>
                  <a:lnTo>
                    <a:pt x="4140" y="930"/>
                  </a:lnTo>
                  <a:lnTo>
                    <a:pt x="4134" y="918"/>
                  </a:lnTo>
                  <a:lnTo>
                    <a:pt x="4134" y="912"/>
                  </a:lnTo>
                  <a:lnTo>
                    <a:pt x="4122" y="906"/>
                  </a:lnTo>
                  <a:lnTo>
                    <a:pt x="4074" y="906"/>
                  </a:lnTo>
                  <a:lnTo>
                    <a:pt x="4062" y="912"/>
                  </a:lnTo>
                  <a:lnTo>
                    <a:pt x="4050" y="912"/>
                  </a:lnTo>
                  <a:lnTo>
                    <a:pt x="4026" y="924"/>
                  </a:lnTo>
                  <a:lnTo>
                    <a:pt x="4014" y="936"/>
                  </a:lnTo>
                  <a:lnTo>
                    <a:pt x="4002" y="942"/>
                  </a:lnTo>
                  <a:lnTo>
                    <a:pt x="4002" y="954"/>
                  </a:lnTo>
                  <a:lnTo>
                    <a:pt x="4014" y="960"/>
                  </a:lnTo>
                  <a:lnTo>
                    <a:pt x="4032" y="966"/>
                  </a:lnTo>
                  <a:close/>
                  <a:moveTo>
                    <a:pt x="4014" y="840"/>
                  </a:moveTo>
                  <a:lnTo>
                    <a:pt x="4002" y="840"/>
                  </a:lnTo>
                  <a:lnTo>
                    <a:pt x="3990" y="846"/>
                  </a:lnTo>
                  <a:lnTo>
                    <a:pt x="3984" y="852"/>
                  </a:lnTo>
                  <a:lnTo>
                    <a:pt x="3972" y="852"/>
                  </a:lnTo>
                  <a:lnTo>
                    <a:pt x="3990" y="852"/>
                  </a:lnTo>
                  <a:lnTo>
                    <a:pt x="4008" y="846"/>
                  </a:lnTo>
                  <a:lnTo>
                    <a:pt x="4026" y="846"/>
                  </a:lnTo>
                  <a:lnTo>
                    <a:pt x="4044" y="840"/>
                  </a:lnTo>
                  <a:lnTo>
                    <a:pt x="4050" y="834"/>
                  </a:lnTo>
                  <a:lnTo>
                    <a:pt x="4056" y="834"/>
                  </a:lnTo>
                  <a:lnTo>
                    <a:pt x="4068" y="822"/>
                  </a:lnTo>
                  <a:lnTo>
                    <a:pt x="4050" y="822"/>
                  </a:lnTo>
                  <a:lnTo>
                    <a:pt x="4044" y="828"/>
                  </a:lnTo>
                  <a:lnTo>
                    <a:pt x="4032" y="828"/>
                  </a:lnTo>
                  <a:lnTo>
                    <a:pt x="4020" y="834"/>
                  </a:lnTo>
                  <a:lnTo>
                    <a:pt x="4014" y="840"/>
                  </a:lnTo>
                  <a:close/>
                  <a:moveTo>
                    <a:pt x="4122" y="822"/>
                  </a:moveTo>
                  <a:lnTo>
                    <a:pt x="4104" y="822"/>
                  </a:lnTo>
                  <a:lnTo>
                    <a:pt x="4098" y="828"/>
                  </a:lnTo>
                  <a:lnTo>
                    <a:pt x="4098" y="840"/>
                  </a:lnTo>
                  <a:lnTo>
                    <a:pt x="4104" y="846"/>
                  </a:lnTo>
                  <a:lnTo>
                    <a:pt x="4110" y="840"/>
                  </a:lnTo>
                  <a:lnTo>
                    <a:pt x="4116" y="840"/>
                  </a:lnTo>
                  <a:lnTo>
                    <a:pt x="4128" y="828"/>
                  </a:lnTo>
                  <a:lnTo>
                    <a:pt x="4122" y="822"/>
                  </a:lnTo>
                  <a:close/>
                  <a:moveTo>
                    <a:pt x="3528" y="1062"/>
                  </a:moveTo>
                  <a:lnTo>
                    <a:pt x="3522" y="1062"/>
                  </a:lnTo>
                  <a:lnTo>
                    <a:pt x="3504" y="1080"/>
                  </a:lnTo>
                  <a:lnTo>
                    <a:pt x="3504" y="1086"/>
                  </a:lnTo>
                  <a:lnTo>
                    <a:pt x="3510" y="1092"/>
                  </a:lnTo>
                  <a:lnTo>
                    <a:pt x="3528" y="1092"/>
                  </a:lnTo>
                  <a:lnTo>
                    <a:pt x="3534" y="1086"/>
                  </a:lnTo>
                  <a:lnTo>
                    <a:pt x="3540" y="1074"/>
                  </a:lnTo>
                  <a:lnTo>
                    <a:pt x="3540" y="1068"/>
                  </a:lnTo>
                  <a:lnTo>
                    <a:pt x="3534" y="1062"/>
                  </a:lnTo>
                  <a:lnTo>
                    <a:pt x="3528" y="1062"/>
                  </a:lnTo>
                  <a:close/>
                  <a:moveTo>
                    <a:pt x="3588" y="1062"/>
                  </a:moveTo>
                  <a:lnTo>
                    <a:pt x="3582" y="1062"/>
                  </a:lnTo>
                  <a:lnTo>
                    <a:pt x="3576" y="1068"/>
                  </a:lnTo>
                  <a:lnTo>
                    <a:pt x="3576" y="1080"/>
                  </a:lnTo>
                  <a:lnTo>
                    <a:pt x="3582" y="1086"/>
                  </a:lnTo>
                  <a:lnTo>
                    <a:pt x="3594" y="1086"/>
                  </a:lnTo>
                  <a:lnTo>
                    <a:pt x="3600" y="1080"/>
                  </a:lnTo>
                  <a:lnTo>
                    <a:pt x="3600" y="1068"/>
                  </a:lnTo>
                  <a:lnTo>
                    <a:pt x="3588" y="1062"/>
                  </a:lnTo>
                  <a:close/>
                  <a:moveTo>
                    <a:pt x="3756" y="1242"/>
                  </a:moveTo>
                  <a:lnTo>
                    <a:pt x="3744" y="1248"/>
                  </a:lnTo>
                  <a:lnTo>
                    <a:pt x="3744" y="1260"/>
                  </a:lnTo>
                  <a:lnTo>
                    <a:pt x="3750" y="1266"/>
                  </a:lnTo>
                  <a:lnTo>
                    <a:pt x="3762" y="1272"/>
                  </a:lnTo>
                  <a:lnTo>
                    <a:pt x="3768" y="1272"/>
                  </a:lnTo>
                  <a:lnTo>
                    <a:pt x="3786" y="1254"/>
                  </a:lnTo>
                  <a:lnTo>
                    <a:pt x="3786" y="1242"/>
                  </a:lnTo>
                  <a:lnTo>
                    <a:pt x="3780" y="1236"/>
                  </a:lnTo>
                  <a:lnTo>
                    <a:pt x="3768" y="1236"/>
                  </a:lnTo>
                  <a:lnTo>
                    <a:pt x="3756" y="1242"/>
                  </a:lnTo>
                  <a:close/>
                  <a:moveTo>
                    <a:pt x="3984" y="2532"/>
                  </a:moveTo>
                  <a:lnTo>
                    <a:pt x="3948" y="2520"/>
                  </a:lnTo>
                  <a:lnTo>
                    <a:pt x="3942" y="2514"/>
                  </a:lnTo>
                  <a:lnTo>
                    <a:pt x="3936" y="2514"/>
                  </a:lnTo>
                  <a:lnTo>
                    <a:pt x="3924" y="2526"/>
                  </a:lnTo>
                  <a:lnTo>
                    <a:pt x="3930" y="2532"/>
                  </a:lnTo>
                  <a:lnTo>
                    <a:pt x="3942" y="2538"/>
                  </a:lnTo>
                  <a:lnTo>
                    <a:pt x="3948" y="2544"/>
                  </a:lnTo>
                  <a:lnTo>
                    <a:pt x="3954" y="2544"/>
                  </a:lnTo>
                  <a:lnTo>
                    <a:pt x="3960" y="2550"/>
                  </a:lnTo>
                  <a:lnTo>
                    <a:pt x="3996" y="2550"/>
                  </a:lnTo>
                  <a:lnTo>
                    <a:pt x="4008" y="2556"/>
                  </a:lnTo>
                  <a:lnTo>
                    <a:pt x="4020" y="2556"/>
                  </a:lnTo>
                  <a:lnTo>
                    <a:pt x="4038" y="2538"/>
                  </a:lnTo>
                  <a:lnTo>
                    <a:pt x="4008" y="2538"/>
                  </a:lnTo>
                  <a:lnTo>
                    <a:pt x="3984" y="2532"/>
                  </a:lnTo>
                  <a:close/>
                  <a:moveTo>
                    <a:pt x="4098" y="2280"/>
                  </a:moveTo>
                  <a:lnTo>
                    <a:pt x="4092" y="2280"/>
                  </a:lnTo>
                  <a:lnTo>
                    <a:pt x="4086" y="2274"/>
                  </a:lnTo>
                  <a:lnTo>
                    <a:pt x="4050" y="2274"/>
                  </a:lnTo>
                  <a:lnTo>
                    <a:pt x="4032" y="2268"/>
                  </a:lnTo>
                  <a:lnTo>
                    <a:pt x="3996" y="2268"/>
                  </a:lnTo>
                  <a:lnTo>
                    <a:pt x="4002" y="2274"/>
                  </a:lnTo>
                  <a:lnTo>
                    <a:pt x="4008" y="2274"/>
                  </a:lnTo>
                  <a:lnTo>
                    <a:pt x="4014" y="2280"/>
                  </a:lnTo>
                  <a:lnTo>
                    <a:pt x="4026" y="2286"/>
                  </a:lnTo>
                  <a:lnTo>
                    <a:pt x="4032" y="2286"/>
                  </a:lnTo>
                  <a:lnTo>
                    <a:pt x="4032" y="2304"/>
                  </a:lnTo>
                  <a:lnTo>
                    <a:pt x="4044" y="2304"/>
                  </a:lnTo>
                  <a:lnTo>
                    <a:pt x="4080" y="2310"/>
                  </a:lnTo>
                  <a:lnTo>
                    <a:pt x="4128" y="2316"/>
                  </a:lnTo>
                  <a:lnTo>
                    <a:pt x="4164" y="2316"/>
                  </a:lnTo>
                  <a:lnTo>
                    <a:pt x="4170" y="2310"/>
                  </a:lnTo>
                  <a:lnTo>
                    <a:pt x="4170" y="2304"/>
                  </a:lnTo>
                  <a:lnTo>
                    <a:pt x="4164" y="2304"/>
                  </a:lnTo>
                  <a:lnTo>
                    <a:pt x="4152" y="2292"/>
                  </a:lnTo>
                  <a:lnTo>
                    <a:pt x="4128" y="2286"/>
                  </a:lnTo>
                  <a:lnTo>
                    <a:pt x="4098" y="2280"/>
                  </a:lnTo>
                  <a:close/>
                  <a:moveTo>
                    <a:pt x="4194" y="2550"/>
                  </a:moveTo>
                  <a:lnTo>
                    <a:pt x="4164" y="2550"/>
                  </a:lnTo>
                  <a:lnTo>
                    <a:pt x="4152" y="2556"/>
                  </a:lnTo>
                  <a:lnTo>
                    <a:pt x="4146" y="2562"/>
                  </a:lnTo>
                  <a:lnTo>
                    <a:pt x="4182" y="2526"/>
                  </a:lnTo>
                  <a:lnTo>
                    <a:pt x="4176" y="2520"/>
                  </a:lnTo>
                  <a:lnTo>
                    <a:pt x="4152" y="2520"/>
                  </a:lnTo>
                  <a:lnTo>
                    <a:pt x="4140" y="2526"/>
                  </a:lnTo>
                  <a:lnTo>
                    <a:pt x="4128" y="2538"/>
                  </a:lnTo>
                  <a:lnTo>
                    <a:pt x="4104" y="2574"/>
                  </a:lnTo>
                  <a:lnTo>
                    <a:pt x="4164" y="2568"/>
                  </a:lnTo>
                  <a:lnTo>
                    <a:pt x="4176" y="2568"/>
                  </a:lnTo>
                  <a:lnTo>
                    <a:pt x="4182" y="2562"/>
                  </a:lnTo>
                  <a:lnTo>
                    <a:pt x="4194" y="2562"/>
                  </a:lnTo>
                  <a:lnTo>
                    <a:pt x="4200" y="2556"/>
                  </a:lnTo>
                  <a:lnTo>
                    <a:pt x="4200" y="2550"/>
                  </a:lnTo>
                  <a:lnTo>
                    <a:pt x="4194" y="2550"/>
                  </a:lnTo>
                  <a:close/>
                  <a:moveTo>
                    <a:pt x="4590" y="1962"/>
                  </a:moveTo>
                  <a:lnTo>
                    <a:pt x="4578" y="1974"/>
                  </a:lnTo>
                  <a:lnTo>
                    <a:pt x="4578" y="1980"/>
                  </a:lnTo>
                  <a:lnTo>
                    <a:pt x="4572" y="1986"/>
                  </a:lnTo>
                  <a:lnTo>
                    <a:pt x="4566" y="1986"/>
                  </a:lnTo>
                  <a:lnTo>
                    <a:pt x="4554" y="1974"/>
                  </a:lnTo>
                  <a:lnTo>
                    <a:pt x="4554" y="1962"/>
                  </a:lnTo>
                  <a:lnTo>
                    <a:pt x="4566" y="1962"/>
                  </a:lnTo>
                  <a:lnTo>
                    <a:pt x="4572" y="1956"/>
                  </a:lnTo>
                  <a:lnTo>
                    <a:pt x="4566" y="1932"/>
                  </a:lnTo>
                  <a:lnTo>
                    <a:pt x="4536" y="1926"/>
                  </a:lnTo>
                  <a:lnTo>
                    <a:pt x="4530" y="1926"/>
                  </a:lnTo>
                  <a:lnTo>
                    <a:pt x="4524" y="1932"/>
                  </a:lnTo>
                  <a:lnTo>
                    <a:pt x="4512" y="1938"/>
                  </a:lnTo>
                  <a:lnTo>
                    <a:pt x="4494" y="1944"/>
                  </a:lnTo>
                  <a:lnTo>
                    <a:pt x="4470" y="1956"/>
                  </a:lnTo>
                  <a:lnTo>
                    <a:pt x="4464" y="1962"/>
                  </a:lnTo>
                  <a:lnTo>
                    <a:pt x="4458" y="1962"/>
                  </a:lnTo>
                  <a:lnTo>
                    <a:pt x="4446" y="1968"/>
                  </a:lnTo>
                  <a:lnTo>
                    <a:pt x="4434" y="1968"/>
                  </a:lnTo>
                  <a:lnTo>
                    <a:pt x="4416" y="1974"/>
                  </a:lnTo>
                  <a:lnTo>
                    <a:pt x="4404" y="1974"/>
                  </a:lnTo>
                  <a:lnTo>
                    <a:pt x="4374" y="1998"/>
                  </a:lnTo>
                  <a:lnTo>
                    <a:pt x="4386" y="1974"/>
                  </a:lnTo>
                  <a:lnTo>
                    <a:pt x="4362" y="1956"/>
                  </a:lnTo>
                  <a:lnTo>
                    <a:pt x="4398" y="1968"/>
                  </a:lnTo>
                  <a:lnTo>
                    <a:pt x="4410" y="1956"/>
                  </a:lnTo>
                  <a:lnTo>
                    <a:pt x="4440" y="1950"/>
                  </a:lnTo>
                  <a:lnTo>
                    <a:pt x="4440" y="1932"/>
                  </a:lnTo>
                  <a:lnTo>
                    <a:pt x="4494" y="1932"/>
                  </a:lnTo>
                  <a:lnTo>
                    <a:pt x="4518" y="1920"/>
                  </a:lnTo>
                  <a:lnTo>
                    <a:pt x="4524" y="1914"/>
                  </a:lnTo>
                  <a:lnTo>
                    <a:pt x="4536" y="1908"/>
                  </a:lnTo>
                  <a:lnTo>
                    <a:pt x="4608" y="1908"/>
                  </a:lnTo>
                  <a:lnTo>
                    <a:pt x="4602" y="1902"/>
                  </a:lnTo>
                  <a:lnTo>
                    <a:pt x="4596" y="1902"/>
                  </a:lnTo>
                  <a:lnTo>
                    <a:pt x="4584" y="1896"/>
                  </a:lnTo>
                  <a:lnTo>
                    <a:pt x="4578" y="1890"/>
                  </a:lnTo>
                  <a:lnTo>
                    <a:pt x="4578" y="1866"/>
                  </a:lnTo>
                  <a:lnTo>
                    <a:pt x="4572" y="1866"/>
                  </a:lnTo>
                  <a:lnTo>
                    <a:pt x="4566" y="1872"/>
                  </a:lnTo>
                  <a:lnTo>
                    <a:pt x="4542" y="1872"/>
                  </a:lnTo>
                  <a:lnTo>
                    <a:pt x="4530" y="1878"/>
                  </a:lnTo>
                  <a:lnTo>
                    <a:pt x="4518" y="1878"/>
                  </a:lnTo>
                  <a:lnTo>
                    <a:pt x="4518" y="1866"/>
                  </a:lnTo>
                  <a:lnTo>
                    <a:pt x="4512" y="1860"/>
                  </a:lnTo>
                  <a:lnTo>
                    <a:pt x="4452" y="1878"/>
                  </a:lnTo>
                  <a:lnTo>
                    <a:pt x="4458" y="1848"/>
                  </a:lnTo>
                  <a:lnTo>
                    <a:pt x="4410" y="1860"/>
                  </a:lnTo>
                  <a:lnTo>
                    <a:pt x="4416" y="1854"/>
                  </a:lnTo>
                  <a:lnTo>
                    <a:pt x="4422" y="1842"/>
                  </a:lnTo>
                  <a:lnTo>
                    <a:pt x="4440" y="1824"/>
                  </a:lnTo>
                  <a:lnTo>
                    <a:pt x="4446" y="1812"/>
                  </a:lnTo>
                  <a:lnTo>
                    <a:pt x="4446" y="1800"/>
                  </a:lnTo>
                  <a:lnTo>
                    <a:pt x="4434" y="1800"/>
                  </a:lnTo>
                  <a:lnTo>
                    <a:pt x="4422" y="1794"/>
                  </a:lnTo>
                  <a:lnTo>
                    <a:pt x="4398" y="1794"/>
                  </a:lnTo>
                  <a:lnTo>
                    <a:pt x="4404" y="1770"/>
                  </a:lnTo>
                  <a:lnTo>
                    <a:pt x="4368" y="1770"/>
                  </a:lnTo>
                  <a:lnTo>
                    <a:pt x="4380" y="1752"/>
                  </a:lnTo>
                  <a:lnTo>
                    <a:pt x="4356" y="1728"/>
                  </a:lnTo>
                  <a:lnTo>
                    <a:pt x="4368" y="1728"/>
                  </a:lnTo>
                  <a:lnTo>
                    <a:pt x="4380" y="1734"/>
                  </a:lnTo>
                  <a:lnTo>
                    <a:pt x="4404" y="1734"/>
                  </a:lnTo>
                  <a:lnTo>
                    <a:pt x="4410" y="1728"/>
                  </a:lnTo>
                  <a:lnTo>
                    <a:pt x="4422" y="1722"/>
                  </a:lnTo>
                  <a:lnTo>
                    <a:pt x="4434" y="1710"/>
                  </a:lnTo>
                  <a:lnTo>
                    <a:pt x="4440" y="1710"/>
                  </a:lnTo>
                  <a:lnTo>
                    <a:pt x="4398" y="1686"/>
                  </a:lnTo>
                  <a:lnTo>
                    <a:pt x="4446" y="1656"/>
                  </a:lnTo>
                  <a:lnTo>
                    <a:pt x="4398" y="1632"/>
                  </a:lnTo>
                  <a:lnTo>
                    <a:pt x="4350" y="1638"/>
                  </a:lnTo>
                  <a:lnTo>
                    <a:pt x="4404" y="1614"/>
                  </a:lnTo>
                  <a:lnTo>
                    <a:pt x="4368" y="1608"/>
                  </a:lnTo>
                  <a:lnTo>
                    <a:pt x="4410" y="1584"/>
                  </a:lnTo>
                  <a:lnTo>
                    <a:pt x="4404" y="1560"/>
                  </a:lnTo>
                  <a:lnTo>
                    <a:pt x="4374" y="1560"/>
                  </a:lnTo>
                  <a:lnTo>
                    <a:pt x="4380" y="1554"/>
                  </a:lnTo>
                  <a:lnTo>
                    <a:pt x="4392" y="1530"/>
                  </a:lnTo>
                  <a:lnTo>
                    <a:pt x="4374" y="1494"/>
                  </a:lnTo>
                  <a:lnTo>
                    <a:pt x="4362" y="1494"/>
                  </a:lnTo>
                  <a:lnTo>
                    <a:pt x="4374" y="1470"/>
                  </a:lnTo>
                  <a:lnTo>
                    <a:pt x="4362" y="1476"/>
                  </a:lnTo>
                  <a:lnTo>
                    <a:pt x="4356" y="1482"/>
                  </a:lnTo>
                  <a:lnTo>
                    <a:pt x="4344" y="1488"/>
                  </a:lnTo>
                  <a:lnTo>
                    <a:pt x="4332" y="1500"/>
                  </a:lnTo>
                  <a:lnTo>
                    <a:pt x="4332" y="1518"/>
                  </a:lnTo>
                  <a:lnTo>
                    <a:pt x="4302" y="1506"/>
                  </a:lnTo>
                  <a:lnTo>
                    <a:pt x="4308" y="1542"/>
                  </a:lnTo>
                  <a:lnTo>
                    <a:pt x="4284" y="1542"/>
                  </a:lnTo>
                  <a:lnTo>
                    <a:pt x="4272" y="1560"/>
                  </a:lnTo>
                  <a:lnTo>
                    <a:pt x="4278" y="1572"/>
                  </a:lnTo>
                  <a:lnTo>
                    <a:pt x="4254" y="1572"/>
                  </a:lnTo>
                  <a:lnTo>
                    <a:pt x="4230" y="1614"/>
                  </a:lnTo>
                  <a:lnTo>
                    <a:pt x="4218" y="1614"/>
                  </a:lnTo>
                  <a:lnTo>
                    <a:pt x="4236" y="1578"/>
                  </a:lnTo>
                  <a:lnTo>
                    <a:pt x="4224" y="1566"/>
                  </a:lnTo>
                  <a:lnTo>
                    <a:pt x="4212" y="1566"/>
                  </a:lnTo>
                  <a:lnTo>
                    <a:pt x="4194" y="1584"/>
                  </a:lnTo>
                  <a:lnTo>
                    <a:pt x="4182" y="1590"/>
                  </a:lnTo>
                  <a:lnTo>
                    <a:pt x="4176" y="1596"/>
                  </a:lnTo>
                  <a:lnTo>
                    <a:pt x="4164" y="1602"/>
                  </a:lnTo>
                  <a:lnTo>
                    <a:pt x="4158" y="1608"/>
                  </a:lnTo>
                  <a:lnTo>
                    <a:pt x="4146" y="1614"/>
                  </a:lnTo>
                  <a:lnTo>
                    <a:pt x="4140" y="1620"/>
                  </a:lnTo>
                  <a:lnTo>
                    <a:pt x="4116" y="1632"/>
                  </a:lnTo>
                  <a:lnTo>
                    <a:pt x="4110" y="1638"/>
                  </a:lnTo>
                  <a:lnTo>
                    <a:pt x="4116" y="1614"/>
                  </a:lnTo>
                  <a:lnTo>
                    <a:pt x="4116" y="1596"/>
                  </a:lnTo>
                  <a:lnTo>
                    <a:pt x="4080" y="1632"/>
                  </a:lnTo>
                  <a:lnTo>
                    <a:pt x="4014" y="1644"/>
                  </a:lnTo>
                  <a:lnTo>
                    <a:pt x="4074" y="1626"/>
                  </a:lnTo>
                  <a:lnTo>
                    <a:pt x="4080" y="1620"/>
                  </a:lnTo>
                  <a:lnTo>
                    <a:pt x="4092" y="1596"/>
                  </a:lnTo>
                  <a:lnTo>
                    <a:pt x="4098" y="1590"/>
                  </a:lnTo>
                  <a:lnTo>
                    <a:pt x="4098" y="1578"/>
                  </a:lnTo>
                  <a:lnTo>
                    <a:pt x="4092" y="1572"/>
                  </a:lnTo>
                  <a:lnTo>
                    <a:pt x="4050" y="1572"/>
                  </a:lnTo>
                  <a:lnTo>
                    <a:pt x="4038" y="1578"/>
                  </a:lnTo>
                  <a:lnTo>
                    <a:pt x="4032" y="1578"/>
                  </a:lnTo>
                  <a:lnTo>
                    <a:pt x="4020" y="1584"/>
                  </a:lnTo>
                  <a:lnTo>
                    <a:pt x="4002" y="1584"/>
                  </a:lnTo>
                  <a:lnTo>
                    <a:pt x="4002" y="1578"/>
                  </a:lnTo>
                  <a:lnTo>
                    <a:pt x="4008" y="1572"/>
                  </a:lnTo>
                  <a:lnTo>
                    <a:pt x="4020" y="1566"/>
                  </a:lnTo>
                  <a:lnTo>
                    <a:pt x="4026" y="1560"/>
                  </a:lnTo>
                  <a:lnTo>
                    <a:pt x="4032" y="1560"/>
                  </a:lnTo>
                  <a:lnTo>
                    <a:pt x="4032" y="1572"/>
                  </a:lnTo>
                  <a:lnTo>
                    <a:pt x="4050" y="1560"/>
                  </a:lnTo>
                  <a:lnTo>
                    <a:pt x="4044" y="1536"/>
                  </a:lnTo>
                  <a:lnTo>
                    <a:pt x="4050" y="1530"/>
                  </a:lnTo>
                  <a:lnTo>
                    <a:pt x="4062" y="1524"/>
                  </a:lnTo>
                  <a:lnTo>
                    <a:pt x="4074" y="1512"/>
                  </a:lnTo>
                  <a:lnTo>
                    <a:pt x="4074" y="1506"/>
                  </a:lnTo>
                  <a:lnTo>
                    <a:pt x="4068" y="1500"/>
                  </a:lnTo>
                  <a:lnTo>
                    <a:pt x="4056" y="1494"/>
                  </a:lnTo>
                  <a:lnTo>
                    <a:pt x="4044" y="1494"/>
                  </a:lnTo>
                  <a:lnTo>
                    <a:pt x="4032" y="1488"/>
                  </a:lnTo>
                  <a:lnTo>
                    <a:pt x="4014" y="1488"/>
                  </a:lnTo>
                  <a:lnTo>
                    <a:pt x="4044" y="1488"/>
                  </a:lnTo>
                  <a:lnTo>
                    <a:pt x="4056" y="1482"/>
                  </a:lnTo>
                  <a:lnTo>
                    <a:pt x="4074" y="1482"/>
                  </a:lnTo>
                  <a:lnTo>
                    <a:pt x="4086" y="1470"/>
                  </a:lnTo>
                  <a:lnTo>
                    <a:pt x="4098" y="1446"/>
                  </a:lnTo>
                  <a:lnTo>
                    <a:pt x="4104" y="1440"/>
                  </a:lnTo>
                  <a:lnTo>
                    <a:pt x="4110" y="1440"/>
                  </a:lnTo>
                  <a:lnTo>
                    <a:pt x="4122" y="1434"/>
                  </a:lnTo>
                  <a:lnTo>
                    <a:pt x="4128" y="1434"/>
                  </a:lnTo>
                  <a:lnTo>
                    <a:pt x="4134" y="1428"/>
                  </a:lnTo>
                  <a:lnTo>
                    <a:pt x="4122" y="1416"/>
                  </a:lnTo>
                  <a:lnTo>
                    <a:pt x="4110" y="1422"/>
                  </a:lnTo>
                  <a:lnTo>
                    <a:pt x="4098" y="1434"/>
                  </a:lnTo>
                  <a:lnTo>
                    <a:pt x="4092" y="1404"/>
                  </a:lnTo>
                  <a:lnTo>
                    <a:pt x="4068" y="1404"/>
                  </a:lnTo>
                  <a:lnTo>
                    <a:pt x="4050" y="1410"/>
                  </a:lnTo>
                  <a:lnTo>
                    <a:pt x="4026" y="1410"/>
                  </a:lnTo>
                  <a:lnTo>
                    <a:pt x="4020" y="1404"/>
                  </a:lnTo>
                  <a:lnTo>
                    <a:pt x="4020" y="1386"/>
                  </a:lnTo>
                  <a:lnTo>
                    <a:pt x="4038" y="1368"/>
                  </a:lnTo>
                  <a:lnTo>
                    <a:pt x="4032" y="1362"/>
                  </a:lnTo>
                  <a:lnTo>
                    <a:pt x="4014" y="1362"/>
                  </a:lnTo>
                  <a:lnTo>
                    <a:pt x="4008" y="1368"/>
                  </a:lnTo>
                  <a:lnTo>
                    <a:pt x="4020" y="1344"/>
                  </a:lnTo>
                  <a:lnTo>
                    <a:pt x="3984" y="1350"/>
                  </a:lnTo>
                  <a:lnTo>
                    <a:pt x="3984" y="1326"/>
                  </a:lnTo>
                  <a:lnTo>
                    <a:pt x="3978" y="1314"/>
                  </a:lnTo>
                  <a:lnTo>
                    <a:pt x="3972" y="1308"/>
                  </a:lnTo>
                  <a:lnTo>
                    <a:pt x="3948" y="1308"/>
                  </a:lnTo>
                  <a:lnTo>
                    <a:pt x="3930" y="1314"/>
                  </a:lnTo>
                  <a:lnTo>
                    <a:pt x="3906" y="1326"/>
                  </a:lnTo>
                  <a:lnTo>
                    <a:pt x="3900" y="1332"/>
                  </a:lnTo>
                  <a:lnTo>
                    <a:pt x="3894" y="1332"/>
                  </a:lnTo>
                  <a:lnTo>
                    <a:pt x="3888" y="1326"/>
                  </a:lnTo>
                  <a:lnTo>
                    <a:pt x="3876" y="1320"/>
                  </a:lnTo>
                  <a:lnTo>
                    <a:pt x="3864" y="1320"/>
                  </a:lnTo>
                  <a:lnTo>
                    <a:pt x="3852" y="1326"/>
                  </a:lnTo>
                  <a:lnTo>
                    <a:pt x="3846" y="1326"/>
                  </a:lnTo>
                  <a:lnTo>
                    <a:pt x="3834" y="1332"/>
                  </a:lnTo>
                  <a:lnTo>
                    <a:pt x="3822" y="1326"/>
                  </a:lnTo>
                  <a:lnTo>
                    <a:pt x="3762" y="1302"/>
                  </a:lnTo>
                  <a:lnTo>
                    <a:pt x="3738" y="1302"/>
                  </a:lnTo>
                  <a:lnTo>
                    <a:pt x="3714" y="1314"/>
                  </a:lnTo>
                  <a:lnTo>
                    <a:pt x="3708" y="1326"/>
                  </a:lnTo>
                  <a:lnTo>
                    <a:pt x="3702" y="1326"/>
                  </a:lnTo>
                  <a:lnTo>
                    <a:pt x="3684" y="1344"/>
                  </a:lnTo>
                  <a:lnTo>
                    <a:pt x="3684" y="1350"/>
                  </a:lnTo>
                  <a:lnTo>
                    <a:pt x="3696" y="1356"/>
                  </a:lnTo>
                  <a:lnTo>
                    <a:pt x="3702" y="1362"/>
                  </a:lnTo>
                  <a:lnTo>
                    <a:pt x="3708" y="1374"/>
                  </a:lnTo>
                  <a:lnTo>
                    <a:pt x="3708" y="1380"/>
                  </a:lnTo>
                  <a:lnTo>
                    <a:pt x="3702" y="1386"/>
                  </a:lnTo>
                  <a:lnTo>
                    <a:pt x="3690" y="1392"/>
                  </a:lnTo>
                  <a:lnTo>
                    <a:pt x="3672" y="1410"/>
                  </a:lnTo>
                  <a:lnTo>
                    <a:pt x="3660" y="1416"/>
                  </a:lnTo>
                  <a:lnTo>
                    <a:pt x="3636" y="1422"/>
                  </a:lnTo>
                  <a:lnTo>
                    <a:pt x="3660" y="1440"/>
                  </a:lnTo>
                  <a:lnTo>
                    <a:pt x="3654" y="1446"/>
                  </a:lnTo>
                  <a:lnTo>
                    <a:pt x="3642" y="1446"/>
                  </a:lnTo>
                  <a:lnTo>
                    <a:pt x="3636" y="1452"/>
                  </a:lnTo>
                  <a:lnTo>
                    <a:pt x="3636" y="1470"/>
                  </a:lnTo>
                  <a:lnTo>
                    <a:pt x="3642" y="1482"/>
                  </a:lnTo>
                  <a:lnTo>
                    <a:pt x="3642" y="1488"/>
                  </a:lnTo>
                  <a:lnTo>
                    <a:pt x="3636" y="1500"/>
                  </a:lnTo>
                  <a:lnTo>
                    <a:pt x="3624" y="1506"/>
                  </a:lnTo>
                  <a:lnTo>
                    <a:pt x="3618" y="1512"/>
                  </a:lnTo>
                  <a:lnTo>
                    <a:pt x="3606" y="1512"/>
                  </a:lnTo>
                  <a:lnTo>
                    <a:pt x="3582" y="1524"/>
                  </a:lnTo>
                  <a:lnTo>
                    <a:pt x="3576" y="1536"/>
                  </a:lnTo>
                  <a:lnTo>
                    <a:pt x="3576" y="1548"/>
                  </a:lnTo>
                  <a:lnTo>
                    <a:pt x="3570" y="1548"/>
                  </a:lnTo>
                  <a:lnTo>
                    <a:pt x="3564" y="1554"/>
                  </a:lnTo>
                  <a:lnTo>
                    <a:pt x="3552" y="1554"/>
                  </a:lnTo>
                  <a:lnTo>
                    <a:pt x="3540" y="1560"/>
                  </a:lnTo>
                  <a:lnTo>
                    <a:pt x="3534" y="1566"/>
                  </a:lnTo>
                  <a:lnTo>
                    <a:pt x="3522" y="1572"/>
                  </a:lnTo>
                  <a:lnTo>
                    <a:pt x="3504" y="1590"/>
                  </a:lnTo>
                  <a:lnTo>
                    <a:pt x="3510" y="1596"/>
                  </a:lnTo>
                  <a:lnTo>
                    <a:pt x="3522" y="1602"/>
                  </a:lnTo>
                  <a:lnTo>
                    <a:pt x="3534" y="1614"/>
                  </a:lnTo>
                  <a:lnTo>
                    <a:pt x="3552" y="1620"/>
                  </a:lnTo>
                  <a:lnTo>
                    <a:pt x="3558" y="1632"/>
                  </a:lnTo>
                  <a:lnTo>
                    <a:pt x="3564" y="1638"/>
                  </a:lnTo>
                  <a:lnTo>
                    <a:pt x="3564" y="1662"/>
                  </a:lnTo>
                  <a:lnTo>
                    <a:pt x="3558" y="1698"/>
                  </a:lnTo>
                  <a:lnTo>
                    <a:pt x="3540" y="1746"/>
                  </a:lnTo>
                  <a:lnTo>
                    <a:pt x="3510" y="1776"/>
                  </a:lnTo>
                  <a:lnTo>
                    <a:pt x="3468" y="1800"/>
                  </a:lnTo>
                  <a:lnTo>
                    <a:pt x="3426" y="1830"/>
                  </a:lnTo>
                  <a:lnTo>
                    <a:pt x="3390" y="1854"/>
                  </a:lnTo>
                  <a:lnTo>
                    <a:pt x="3366" y="1860"/>
                  </a:lnTo>
                  <a:lnTo>
                    <a:pt x="3336" y="1860"/>
                  </a:lnTo>
                  <a:lnTo>
                    <a:pt x="3300" y="1866"/>
                  </a:lnTo>
                  <a:lnTo>
                    <a:pt x="3276" y="1872"/>
                  </a:lnTo>
                  <a:lnTo>
                    <a:pt x="3258" y="1878"/>
                  </a:lnTo>
                  <a:lnTo>
                    <a:pt x="3258" y="1902"/>
                  </a:lnTo>
                  <a:lnTo>
                    <a:pt x="3264" y="1914"/>
                  </a:lnTo>
                  <a:lnTo>
                    <a:pt x="3264" y="1926"/>
                  </a:lnTo>
                  <a:lnTo>
                    <a:pt x="3270" y="1938"/>
                  </a:lnTo>
                  <a:lnTo>
                    <a:pt x="3270" y="1950"/>
                  </a:lnTo>
                  <a:lnTo>
                    <a:pt x="3252" y="1968"/>
                  </a:lnTo>
                  <a:lnTo>
                    <a:pt x="3234" y="2004"/>
                  </a:lnTo>
                  <a:lnTo>
                    <a:pt x="3234" y="2076"/>
                  </a:lnTo>
                  <a:lnTo>
                    <a:pt x="3210" y="2088"/>
                  </a:lnTo>
                  <a:lnTo>
                    <a:pt x="3204" y="2094"/>
                  </a:lnTo>
                  <a:lnTo>
                    <a:pt x="3180" y="2106"/>
                  </a:lnTo>
                  <a:lnTo>
                    <a:pt x="3180" y="2142"/>
                  </a:lnTo>
                  <a:lnTo>
                    <a:pt x="3156" y="2166"/>
                  </a:lnTo>
                  <a:lnTo>
                    <a:pt x="3156" y="2154"/>
                  </a:lnTo>
                  <a:lnTo>
                    <a:pt x="3162" y="2148"/>
                  </a:lnTo>
                  <a:lnTo>
                    <a:pt x="3162" y="2142"/>
                  </a:lnTo>
                  <a:lnTo>
                    <a:pt x="3156" y="2130"/>
                  </a:lnTo>
                  <a:lnTo>
                    <a:pt x="3138" y="2130"/>
                  </a:lnTo>
                  <a:lnTo>
                    <a:pt x="3126" y="2136"/>
                  </a:lnTo>
                  <a:lnTo>
                    <a:pt x="3108" y="2154"/>
                  </a:lnTo>
                  <a:lnTo>
                    <a:pt x="3108" y="2166"/>
                  </a:lnTo>
                  <a:lnTo>
                    <a:pt x="3114" y="2178"/>
                  </a:lnTo>
                  <a:lnTo>
                    <a:pt x="3114" y="2190"/>
                  </a:lnTo>
                  <a:lnTo>
                    <a:pt x="3108" y="2196"/>
                  </a:lnTo>
                  <a:lnTo>
                    <a:pt x="3108" y="2178"/>
                  </a:lnTo>
                  <a:lnTo>
                    <a:pt x="3102" y="2166"/>
                  </a:lnTo>
                  <a:lnTo>
                    <a:pt x="3090" y="2154"/>
                  </a:lnTo>
                  <a:lnTo>
                    <a:pt x="3078" y="2154"/>
                  </a:lnTo>
                  <a:lnTo>
                    <a:pt x="3066" y="2160"/>
                  </a:lnTo>
                  <a:lnTo>
                    <a:pt x="3042" y="2160"/>
                  </a:lnTo>
                  <a:lnTo>
                    <a:pt x="3036" y="2166"/>
                  </a:lnTo>
                  <a:lnTo>
                    <a:pt x="3030" y="2166"/>
                  </a:lnTo>
                  <a:lnTo>
                    <a:pt x="3042" y="2160"/>
                  </a:lnTo>
                  <a:lnTo>
                    <a:pt x="3060" y="2142"/>
                  </a:lnTo>
                  <a:lnTo>
                    <a:pt x="3072" y="2136"/>
                  </a:lnTo>
                  <a:lnTo>
                    <a:pt x="3078" y="2124"/>
                  </a:lnTo>
                  <a:lnTo>
                    <a:pt x="3078" y="2118"/>
                  </a:lnTo>
                  <a:lnTo>
                    <a:pt x="3072" y="2106"/>
                  </a:lnTo>
                  <a:lnTo>
                    <a:pt x="3060" y="2100"/>
                  </a:lnTo>
                  <a:lnTo>
                    <a:pt x="3048" y="2088"/>
                  </a:lnTo>
                  <a:lnTo>
                    <a:pt x="3030" y="2088"/>
                  </a:lnTo>
                  <a:lnTo>
                    <a:pt x="3024" y="2082"/>
                  </a:lnTo>
                  <a:lnTo>
                    <a:pt x="3018" y="2082"/>
                  </a:lnTo>
                  <a:lnTo>
                    <a:pt x="3024" y="2082"/>
                  </a:lnTo>
                  <a:lnTo>
                    <a:pt x="3042" y="2064"/>
                  </a:lnTo>
                  <a:lnTo>
                    <a:pt x="3042" y="2058"/>
                  </a:lnTo>
                  <a:lnTo>
                    <a:pt x="3030" y="2034"/>
                  </a:lnTo>
                  <a:lnTo>
                    <a:pt x="3030" y="2028"/>
                  </a:lnTo>
                  <a:lnTo>
                    <a:pt x="3024" y="2016"/>
                  </a:lnTo>
                  <a:lnTo>
                    <a:pt x="3060" y="1992"/>
                  </a:lnTo>
                  <a:lnTo>
                    <a:pt x="3060" y="1968"/>
                  </a:lnTo>
                  <a:lnTo>
                    <a:pt x="3084" y="1956"/>
                  </a:lnTo>
                  <a:lnTo>
                    <a:pt x="3084" y="1914"/>
                  </a:lnTo>
                  <a:lnTo>
                    <a:pt x="3090" y="1914"/>
                  </a:lnTo>
                  <a:lnTo>
                    <a:pt x="3102" y="1902"/>
                  </a:lnTo>
                  <a:lnTo>
                    <a:pt x="3114" y="1896"/>
                  </a:lnTo>
                  <a:lnTo>
                    <a:pt x="3132" y="1878"/>
                  </a:lnTo>
                  <a:lnTo>
                    <a:pt x="3126" y="1866"/>
                  </a:lnTo>
                  <a:lnTo>
                    <a:pt x="3120" y="1860"/>
                  </a:lnTo>
                  <a:lnTo>
                    <a:pt x="3084" y="1848"/>
                  </a:lnTo>
                  <a:lnTo>
                    <a:pt x="2976" y="1848"/>
                  </a:lnTo>
                  <a:lnTo>
                    <a:pt x="2940" y="1860"/>
                  </a:lnTo>
                  <a:lnTo>
                    <a:pt x="2946" y="1848"/>
                  </a:lnTo>
                  <a:lnTo>
                    <a:pt x="2952" y="1842"/>
                  </a:lnTo>
                  <a:lnTo>
                    <a:pt x="2952" y="1830"/>
                  </a:lnTo>
                  <a:lnTo>
                    <a:pt x="2958" y="1824"/>
                  </a:lnTo>
                  <a:lnTo>
                    <a:pt x="2952" y="1818"/>
                  </a:lnTo>
                  <a:lnTo>
                    <a:pt x="2940" y="1812"/>
                  </a:lnTo>
                  <a:lnTo>
                    <a:pt x="2928" y="1812"/>
                  </a:lnTo>
                  <a:lnTo>
                    <a:pt x="2892" y="1800"/>
                  </a:lnTo>
                  <a:lnTo>
                    <a:pt x="2874" y="1800"/>
                  </a:lnTo>
                  <a:lnTo>
                    <a:pt x="2868" y="1794"/>
                  </a:lnTo>
                  <a:lnTo>
                    <a:pt x="2862" y="1794"/>
                  </a:lnTo>
                  <a:lnTo>
                    <a:pt x="2862" y="1770"/>
                  </a:lnTo>
                  <a:lnTo>
                    <a:pt x="2856" y="1752"/>
                  </a:lnTo>
                  <a:lnTo>
                    <a:pt x="2844" y="1740"/>
                  </a:lnTo>
                  <a:lnTo>
                    <a:pt x="2790" y="1722"/>
                  </a:lnTo>
                  <a:lnTo>
                    <a:pt x="2778" y="1722"/>
                  </a:lnTo>
                  <a:lnTo>
                    <a:pt x="2778" y="1716"/>
                  </a:lnTo>
                  <a:lnTo>
                    <a:pt x="2766" y="1704"/>
                  </a:lnTo>
                  <a:lnTo>
                    <a:pt x="2754" y="1704"/>
                  </a:lnTo>
                  <a:lnTo>
                    <a:pt x="2736" y="1698"/>
                  </a:lnTo>
                  <a:lnTo>
                    <a:pt x="2694" y="1698"/>
                  </a:lnTo>
                  <a:lnTo>
                    <a:pt x="2646" y="1704"/>
                  </a:lnTo>
                  <a:lnTo>
                    <a:pt x="2610" y="1716"/>
                  </a:lnTo>
                  <a:lnTo>
                    <a:pt x="2592" y="1716"/>
                  </a:lnTo>
                  <a:lnTo>
                    <a:pt x="2598" y="1716"/>
                  </a:lnTo>
                  <a:lnTo>
                    <a:pt x="2604" y="1710"/>
                  </a:lnTo>
                  <a:lnTo>
                    <a:pt x="2616" y="1710"/>
                  </a:lnTo>
                  <a:lnTo>
                    <a:pt x="2628" y="1704"/>
                  </a:lnTo>
                  <a:lnTo>
                    <a:pt x="2634" y="1692"/>
                  </a:lnTo>
                  <a:lnTo>
                    <a:pt x="2640" y="1686"/>
                  </a:lnTo>
                  <a:lnTo>
                    <a:pt x="2646" y="1662"/>
                  </a:lnTo>
                  <a:lnTo>
                    <a:pt x="2658" y="1632"/>
                  </a:lnTo>
                  <a:lnTo>
                    <a:pt x="2664" y="1602"/>
                  </a:lnTo>
                  <a:lnTo>
                    <a:pt x="2670" y="1590"/>
                  </a:lnTo>
                  <a:lnTo>
                    <a:pt x="2658" y="1590"/>
                  </a:lnTo>
                  <a:lnTo>
                    <a:pt x="2646" y="1584"/>
                  </a:lnTo>
                  <a:lnTo>
                    <a:pt x="2616" y="1584"/>
                  </a:lnTo>
                  <a:lnTo>
                    <a:pt x="2610" y="1590"/>
                  </a:lnTo>
                  <a:lnTo>
                    <a:pt x="2598" y="1596"/>
                  </a:lnTo>
                  <a:lnTo>
                    <a:pt x="2592" y="1602"/>
                  </a:lnTo>
                  <a:lnTo>
                    <a:pt x="2580" y="1608"/>
                  </a:lnTo>
                  <a:lnTo>
                    <a:pt x="2598" y="1578"/>
                  </a:lnTo>
                  <a:lnTo>
                    <a:pt x="2592" y="1560"/>
                  </a:lnTo>
                  <a:lnTo>
                    <a:pt x="2610" y="1542"/>
                  </a:lnTo>
                  <a:lnTo>
                    <a:pt x="2616" y="1530"/>
                  </a:lnTo>
                  <a:lnTo>
                    <a:pt x="2640" y="1506"/>
                  </a:lnTo>
                  <a:lnTo>
                    <a:pt x="2646" y="1494"/>
                  </a:lnTo>
                  <a:lnTo>
                    <a:pt x="2664" y="1476"/>
                  </a:lnTo>
                  <a:lnTo>
                    <a:pt x="2694" y="1452"/>
                  </a:lnTo>
                  <a:lnTo>
                    <a:pt x="2730" y="1428"/>
                  </a:lnTo>
                  <a:lnTo>
                    <a:pt x="2754" y="1410"/>
                  </a:lnTo>
                  <a:lnTo>
                    <a:pt x="2766" y="1404"/>
                  </a:lnTo>
                  <a:lnTo>
                    <a:pt x="2760" y="1392"/>
                  </a:lnTo>
                  <a:lnTo>
                    <a:pt x="2826" y="1368"/>
                  </a:lnTo>
                  <a:lnTo>
                    <a:pt x="2826" y="1350"/>
                  </a:lnTo>
                  <a:lnTo>
                    <a:pt x="2868" y="1344"/>
                  </a:lnTo>
                  <a:lnTo>
                    <a:pt x="2868" y="1326"/>
                  </a:lnTo>
                  <a:lnTo>
                    <a:pt x="2898" y="1320"/>
                  </a:lnTo>
                  <a:lnTo>
                    <a:pt x="2952" y="1284"/>
                  </a:lnTo>
                  <a:lnTo>
                    <a:pt x="3006" y="1284"/>
                  </a:lnTo>
                  <a:lnTo>
                    <a:pt x="3042" y="1278"/>
                  </a:lnTo>
                  <a:lnTo>
                    <a:pt x="3060" y="1266"/>
                  </a:lnTo>
                  <a:lnTo>
                    <a:pt x="3060" y="1254"/>
                  </a:lnTo>
                  <a:lnTo>
                    <a:pt x="3030" y="1224"/>
                  </a:lnTo>
                  <a:lnTo>
                    <a:pt x="2970" y="1230"/>
                  </a:lnTo>
                  <a:lnTo>
                    <a:pt x="2982" y="1218"/>
                  </a:lnTo>
                  <a:lnTo>
                    <a:pt x="2928" y="1194"/>
                  </a:lnTo>
                  <a:lnTo>
                    <a:pt x="2952" y="1188"/>
                  </a:lnTo>
                  <a:lnTo>
                    <a:pt x="3036" y="1212"/>
                  </a:lnTo>
                  <a:lnTo>
                    <a:pt x="3054" y="1230"/>
                  </a:lnTo>
                  <a:lnTo>
                    <a:pt x="3066" y="1236"/>
                  </a:lnTo>
                  <a:lnTo>
                    <a:pt x="3096" y="1236"/>
                  </a:lnTo>
                  <a:lnTo>
                    <a:pt x="3108" y="1230"/>
                  </a:lnTo>
                  <a:lnTo>
                    <a:pt x="3114" y="1218"/>
                  </a:lnTo>
                  <a:lnTo>
                    <a:pt x="3126" y="1206"/>
                  </a:lnTo>
                  <a:lnTo>
                    <a:pt x="3132" y="1194"/>
                  </a:lnTo>
                  <a:lnTo>
                    <a:pt x="3144" y="1188"/>
                  </a:lnTo>
                  <a:lnTo>
                    <a:pt x="3150" y="1182"/>
                  </a:lnTo>
                  <a:lnTo>
                    <a:pt x="3156" y="1182"/>
                  </a:lnTo>
                  <a:lnTo>
                    <a:pt x="3180" y="1194"/>
                  </a:lnTo>
                  <a:lnTo>
                    <a:pt x="3198" y="1200"/>
                  </a:lnTo>
                  <a:lnTo>
                    <a:pt x="3210" y="1200"/>
                  </a:lnTo>
                  <a:lnTo>
                    <a:pt x="3246" y="1182"/>
                  </a:lnTo>
                  <a:lnTo>
                    <a:pt x="3282" y="1170"/>
                  </a:lnTo>
                  <a:lnTo>
                    <a:pt x="3318" y="1152"/>
                  </a:lnTo>
                  <a:lnTo>
                    <a:pt x="3336" y="1146"/>
                  </a:lnTo>
                  <a:lnTo>
                    <a:pt x="3360" y="1134"/>
                  </a:lnTo>
                  <a:lnTo>
                    <a:pt x="3372" y="1122"/>
                  </a:lnTo>
                  <a:lnTo>
                    <a:pt x="3366" y="1116"/>
                  </a:lnTo>
                  <a:lnTo>
                    <a:pt x="3342" y="1110"/>
                  </a:lnTo>
                  <a:lnTo>
                    <a:pt x="3264" y="1110"/>
                  </a:lnTo>
                  <a:lnTo>
                    <a:pt x="3258" y="1086"/>
                  </a:lnTo>
                  <a:lnTo>
                    <a:pt x="3174" y="1056"/>
                  </a:lnTo>
                  <a:lnTo>
                    <a:pt x="3186" y="1056"/>
                  </a:lnTo>
                  <a:lnTo>
                    <a:pt x="3216" y="1050"/>
                  </a:lnTo>
                  <a:lnTo>
                    <a:pt x="3252" y="1050"/>
                  </a:lnTo>
                  <a:lnTo>
                    <a:pt x="3282" y="1056"/>
                  </a:lnTo>
                  <a:lnTo>
                    <a:pt x="3294" y="1062"/>
                  </a:lnTo>
                  <a:lnTo>
                    <a:pt x="3306" y="1074"/>
                  </a:lnTo>
                  <a:lnTo>
                    <a:pt x="3324" y="1086"/>
                  </a:lnTo>
                  <a:lnTo>
                    <a:pt x="3336" y="1098"/>
                  </a:lnTo>
                  <a:lnTo>
                    <a:pt x="3348" y="1104"/>
                  </a:lnTo>
                  <a:lnTo>
                    <a:pt x="3372" y="1098"/>
                  </a:lnTo>
                  <a:lnTo>
                    <a:pt x="3408" y="1080"/>
                  </a:lnTo>
                  <a:lnTo>
                    <a:pt x="3444" y="1068"/>
                  </a:lnTo>
                  <a:lnTo>
                    <a:pt x="3474" y="1050"/>
                  </a:lnTo>
                  <a:lnTo>
                    <a:pt x="3486" y="1044"/>
                  </a:lnTo>
                  <a:lnTo>
                    <a:pt x="3462" y="1032"/>
                  </a:lnTo>
                  <a:lnTo>
                    <a:pt x="3468" y="1026"/>
                  </a:lnTo>
                  <a:lnTo>
                    <a:pt x="3492" y="1014"/>
                  </a:lnTo>
                  <a:lnTo>
                    <a:pt x="3522" y="1014"/>
                  </a:lnTo>
                  <a:lnTo>
                    <a:pt x="3528" y="1020"/>
                  </a:lnTo>
                  <a:lnTo>
                    <a:pt x="3534" y="1032"/>
                  </a:lnTo>
                  <a:lnTo>
                    <a:pt x="3540" y="1038"/>
                  </a:lnTo>
                  <a:lnTo>
                    <a:pt x="3570" y="1050"/>
                  </a:lnTo>
                  <a:lnTo>
                    <a:pt x="3576" y="1026"/>
                  </a:lnTo>
                  <a:lnTo>
                    <a:pt x="3594" y="1044"/>
                  </a:lnTo>
                  <a:lnTo>
                    <a:pt x="3600" y="1038"/>
                  </a:lnTo>
                  <a:lnTo>
                    <a:pt x="3600" y="1026"/>
                  </a:lnTo>
                  <a:lnTo>
                    <a:pt x="3594" y="1014"/>
                  </a:lnTo>
                  <a:lnTo>
                    <a:pt x="3582" y="1002"/>
                  </a:lnTo>
                  <a:lnTo>
                    <a:pt x="3564" y="990"/>
                  </a:lnTo>
                  <a:lnTo>
                    <a:pt x="3606" y="984"/>
                  </a:lnTo>
                  <a:lnTo>
                    <a:pt x="3606" y="990"/>
                  </a:lnTo>
                  <a:lnTo>
                    <a:pt x="3612" y="996"/>
                  </a:lnTo>
                  <a:lnTo>
                    <a:pt x="3612" y="1008"/>
                  </a:lnTo>
                  <a:lnTo>
                    <a:pt x="3624" y="1032"/>
                  </a:lnTo>
                  <a:lnTo>
                    <a:pt x="3630" y="1038"/>
                  </a:lnTo>
                  <a:lnTo>
                    <a:pt x="3636" y="1038"/>
                  </a:lnTo>
                  <a:lnTo>
                    <a:pt x="3654" y="1032"/>
                  </a:lnTo>
                  <a:lnTo>
                    <a:pt x="3690" y="1026"/>
                  </a:lnTo>
                  <a:lnTo>
                    <a:pt x="3732" y="1008"/>
                  </a:lnTo>
                  <a:lnTo>
                    <a:pt x="3768" y="990"/>
                  </a:lnTo>
                  <a:lnTo>
                    <a:pt x="3798" y="972"/>
                  </a:lnTo>
                  <a:lnTo>
                    <a:pt x="3798" y="960"/>
                  </a:lnTo>
                  <a:lnTo>
                    <a:pt x="3786" y="942"/>
                  </a:lnTo>
                  <a:lnTo>
                    <a:pt x="3780" y="930"/>
                  </a:lnTo>
                  <a:lnTo>
                    <a:pt x="3774" y="912"/>
                  </a:lnTo>
                  <a:lnTo>
                    <a:pt x="3774" y="900"/>
                  </a:lnTo>
                  <a:lnTo>
                    <a:pt x="3780" y="894"/>
                  </a:lnTo>
                  <a:lnTo>
                    <a:pt x="3792" y="894"/>
                  </a:lnTo>
                  <a:lnTo>
                    <a:pt x="3804" y="888"/>
                  </a:lnTo>
                  <a:lnTo>
                    <a:pt x="3822" y="888"/>
                  </a:lnTo>
                  <a:lnTo>
                    <a:pt x="3840" y="882"/>
                  </a:lnTo>
                  <a:lnTo>
                    <a:pt x="3858" y="882"/>
                  </a:lnTo>
                  <a:lnTo>
                    <a:pt x="3864" y="876"/>
                  </a:lnTo>
                  <a:lnTo>
                    <a:pt x="3870" y="876"/>
                  </a:lnTo>
                  <a:lnTo>
                    <a:pt x="3870" y="858"/>
                  </a:lnTo>
                  <a:lnTo>
                    <a:pt x="3864" y="846"/>
                  </a:lnTo>
                  <a:lnTo>
                    <a:pt x="3864" y="840"/>
                  </a:lnTo>
                  <a:lnTo>
                    <a:pt x="3858" y="828"/>
                  </a:lnTo>
                  <a:lnTo>
                    <a:pt x="3840" y="804"/>
                  </a:lnTo>
                  <a:lnTo>
                    <a:pt x="3822" y="798"/>
                  </a:lnTo>
                  <a:lnTo>
                    <a:pt x="3786" y="792"/>
                  </a:lnTo>
                  <a:lnTo>
                    <a:pt x="3744" y="792"/>
                  </a:lnTo>
                  <a:lnTo>
                    <a:pt x="3708" y="804"/>
                  </a:lnTo>
                  <a:lnTo>
                    <a:pt x="3690" y="822"/>
                  </a:lnTo>
                  <a:lnTo>
                    <a:pt x="3690" y="840"/>
                  </a:lnTo>
                  <a:lnTo>
                    <a:pt x="3696" y="840"/>
                  </a:lnTo>
                  <a:lnTo>
                    <a:pt x="3702" y="846"/>
                  </a:lnTo>
                  <a:lnTo>
                    <a:pt x="3666" y="870"/>
                  </a:lnTo>
                  <a:lnTo>
                    <a:pt x="3642" y="870"/>
                  </a:lnTo>
                  <a:lnTo>
                    <a:pt x="3576" y="918"/>
                  </a:lnTo>
                  <a:lnTo>
                    <a:pt x="3552" y="930"/>
                  </a:lnTo>
                  <a:lnTo>
                    <a:pt x="3546" y="936"/>
                  </a:lnTo>
                  <a:lnTo>
                    <a:pt x="3540" y="948"/>
                  </a:lnTo>
                  <a:lnTo>
                    <a:pt x="3522" y="966"/>
                  </a:lnTo>
                  <a:lnTo>
                    <a:pt x="3492" y="966"/>
                  </a:lnTo>
                  <a:lnTo>
                    <a:pt x="3456" y="984"/>
                  </a:lnTo>
                  <a:lnTo>
                    <a:pt x="3456" y="972"/>
                  </a:lnTo>
                  <a:lnTo>
                    <a:pt x="3450" y="954"/>
                  </a:lnTo>
                  <a:lnTo>
                    <a:pt x="3450" y="918"/>
                  </a:lnTo>
                  <a:lnTo>
                    <a:pt x="3456" y="912"/>
                  </a:lnTo>
                  <a:lnTo>
                    <a:pt x="3480" y="900"/>
                  </a:lnTo>
                  <a:lnTo>
                    <a:pt x="3498" y="900"/>
                  </a:lnTo>
                  <a:lnTo>
                    <a:pt x="3510" y="894"/>
                  </a:lnTo>
                  <a:lnTo>
                    <a:pt x="3516" y="882"/>
                  </a:lnTo>
                  <a:lnTo>
                    <a:pt x="3516" y="870"/>
                  </a:lnTo>
                  <a:lnTo>
                    <a:pt x="3510" y="852"/>
                  </a:lnTo>
                  <a:lnTo>
                    <a:pt x="3504" y="846"/>
                  </a:lnTo>
                  <a:lnTo>
                    <a:pt x="3498" y="834"/>
                  </a:lnTo>
                  <a:lnTo>
                    <a:pt x="3486" y="834"/>
                  </a:lnTo>
                  <a:lnTo>
                    <a:pt x="3450" y="852"/>
                  </a:lnTo>
                  <a:lnTo>
                    <a:pt x="3432" y="858"/>
                  </a:lnTo>
                  <a:lnTo>
                    <a:pt x="3420" y="864"/>
                  </a:lnTo>
                  <a:lnTo>
                    <a:pt x="3414" y="870"/>
                  </a:lnTo>
                  <a:lnTo>
                    <a:pt x="3408" y="870"/>
                  </a:lnTo>
                  <a:lnTo>
                    <a:pt x="3378" y="900"/>
                  </a:lnTo>
                  <a:lnTo>
                    <a:pt x="3372" y="888"/>
                  </a:lnTo>
                  <a:lnTo>
                    <a:pt x="3396" y="858"/>
                  </a:lnTo>
                  <a:lnTo>
                    <a:pt x="3396" y="840"/>
                  </a:lnTo>
                  <a:lnTo>
                    <a:pt x="3438" y="822"/>
                  </a:lnTo>
                  <a:lnTo>
                    <a:pt x="3402" y="816"/>
                  </a:lnTo>
                  <a:lnTo>
                    <a:pt x="3408" y="804"/>
                  </a:lnTo>
                  <a:lnTo>
                    <a:pt x="3360" y="816"/>
                  </a:lnTo>
                  <a:lnTo>
                    <a:pt x="3336" y="804"/>
                  </a:lnTo>
                  <a:lnTo>
                    <a:pt x="3378" y="792"/>
                  </a:lnTo>
                  <a:lnTo>
                    <a:pt x="3378" y="774"/>
                  </a:lnTo>
                  <a:lnTo>
                    <a:pt x="3390" y="774"/>
                  </a:lnTo>
                  <a:lnTo>
                    <a:pt x="3396" y="780"/>
                  </a:lnTo>
                  <a:lnTo>
                    <a:pt x="3420" y="780"/>
                  </a:lnTo>
                  <a:lnTo>
                    <a:pt x="3426" y="774"/>
                  </a:lnTo>
                  <a:lnTo>
                    <a:pt x="3426" y="762"/>
                  </a:lnTo>
                  <a:lnTo>
                    <a:pt x="3420" y="756"/>
                  </a:lnTo>
                  <a:lnTo>
                    <a:pt x="3408" y="756"/>
                  </a:lnTo>
                  <a:lnTo>
                    <a:pt x="3396" y="744"/>
                  </a:lnTo>
                  <a:lnTo>
                    <a:pt x="3396" y="738"/>
                  </a:lnTo>
                  <a:lnTo>
                    <a:pt x="3420" y="690"/>
                  </a:lnTo>
                  <a:lnTo>
                    <a:pt x="3426" y="684"/>
                  </a:lnTo>
                  <a:lnTo>
                    <a:pt x="3426" y="672"/>
                  </a:lnTo>
                  <a:lnTo>
                    <a:pt x="3420" y="666"/>
                  </a:lnTo>
                  <a:lnTo>
                    <a:pt x="3414" y="666"/>
                  </a:lnTo>
                  <a:lnTo>
                    <a:pt x="3372" y="648"/>
                  </a:lnTo>
                  <a:lnTo>
                    <a:pt x="3348" y="660"/>
                  </a:lnTo>
                  <a:lnTo>
                    <a:pt x="3336" y="660"/>
                  </a:lnTo>
                  <a:lnTo>
                    <a:pt x="3318" y="666"/>
                  </a:lnTo>
                  <a:lnTo>
                    <a:pt x="3312" y="666"/>
                  </a:lnTo>
                  <a:lnTo>
                    <a:pt x="3306" y="672"/>
                  </a:lnTo>
                  <a:lnTo>
                    <a:pt x="3306" y="690"/>
                  </a:lnTo>
                  <a:lnTo>
                    <a:pt x="3240" y="690"/>
                  </a:lnTo>
                  <a:lnTo>
                    <a:pt x="3228" y="696"/>
                  </a:lnTo>
                  <a:lnTo>
                    <a:pt x="3222" y="702"/>
                  </a:lnTo>
                  <a:lnTo>
                    <a:pt x="3210" y="708"/>
                  </a:lnTo>
                  <a:lnTo>
                    <a:pt x="3198" y="720"/>
                  </a:lnTo>
                  <a:lnTo>
                    <a:pt x="3204" y="726"/>
                  </a:lnTo>
                  <a:lnTo>
                    <a:pt x="3216" y="732"/>
                  </a:lnTo>
                  <a:lnTo>
                    <a:pt x="3228" y="732"/>
                  </a:lnTo>
                  <a:lnTo>
                    <a:pt x="3234" y="738"/>
                  </a:lnTo>
                  <a:lnTo>
                    <a:pt x="3228" y="738"/>
                  </a:lnTo>
                  <a:lnTo>
                    <a:pt x="3222" y="744"/>
                  </a:lnTo>
                  <a:lnTo>
                    <a:pt x="3204" y="744"/>
                  </a:lnTo>
                  <a:lnTo>
                    <a:pt x="3180" y="756"/>
                  </a:lnTo>
                  <a:lnTo>
                    <a:pt x="3168" y="768"/>
                  </a:lnTo>
                  <a:lnTo>
                    <a:pt x="3168" y="774"/>
                  </a:lnTo>
                  <a:lnTo>
                    <a:pt x="3174" y="786"/>
                  </a:lnTo>
                  <a:lnTo>
                    <a:pt x="3186" y="798"/>
                  </a:lnTo>
                  <a:lnTo>
                    <a:pt x="3198" y="804"/>
                  </a:lnTo>
                  <a:lnTo>
                    <a:pt x="3204" y="810"/>
                  </a:lnTo>
                  <a:lnTo>
                    <a:pt x="3210" y="810"/>
                  </a:lnTo>
                  <a:lnTo>
                    <a:pt x="3234" y="798"/>
                  </a:lnTo>
                  <a:lnTo>
                    <a:pt x="3234" y="822"/>
                  </a:lnTo>
                  <a:lnTo>
                    <a:pt x="3240" y="828"/>
                  </a:lnTo>
                  <a:lnTo>
                    <a:pt x="3246" y="828"/>
                  </a:lnTo>
                  <a:lnTo>
                    <a:pt x="3258" y="822"/>
                  </a:lnTo>
                  <a:lnTo>
                    <a:pt x="3282" y="822"/>
                  </a:lnTo>
                  <a:lnTo>
                    <a:pt x="3276" y="828"/>
                  </a:lnTo>
                  <a:lnTo>
                    <a:pt x="3252" y="840"/>
                  </a:lnTo>
                  <a:lnTo>
                    <a:pt x="3246" y="840"/>
                  </a:lnTo>
                  <a:lnTo>
                    <a:pt x="3228" y="828"/>
                  </a:lnTo>
                  <a:lnTo>
                    <a:pt x="3222" y="846"/>
                  </a:lnTo>
                  <a:lnTo>
                    <a:pt x="3204" y="846"/>
                  </a:lnTo>
                  <a:lnTo>
                    <a:pt x="3192" y="852"/>
                  </a:lnTo>
                  <a:lnTo>
                    <a:pt x="3186" y="852"/>
                  </a:lnTo>
                  <a:lnTo>
                    <a:pt x="3180" y="858"/>
                  </a:lnTo>
                  <a:lnTo>
                    <a:pt x="3204" y="858"/>
                  </a:lnTo>
                  <a:lnTo>
                    <a:pt x="3228" y="846"/>
                  </a:lnTo>
                  <a:lnTo>
                    <a:pt x="3240" y="846"/>
                  </a:lnTo>
                  <a:lnTo>
                    <a:pt x="3240" y="852"/>
                  </a:lnTo>
                  <a:lnTo>
                    <a:pt x="3228" y="870"/>
                  </a:lnTo>
                  <a:lnTo>
                    <a:pt x="3210" y="882"/>
                  </a:lnTo>
                  <a:lnTo>
                    <a:pt x="3198" y="888"/>
                  </a:lnTo>
                  <a:lnTo>
                    <a:pt x="3180" y="894"/>
                  </a:lnTo>
                  <a:lnTo>
                    <a:pt x="3168" y="900"/>
                  </a:lnTo>
                  <a:lnTo>
                    <a:pt x="3162" y="906"/>
                  </a:lnTo>
                  <a:lnTo>
                    <a:pt x="3138" y="918"/>
                  </a:lnTo>
                  <a:lnTo>
                    <a:pt x="3132" y="924"/>
                  </a:lnTo>
                  <a:lnTo>
                    <a:pt x="3120" y="918"/>
                  </a:lnTo>
                  <a:lnTo>
                    <a:pt x="3114" y="918"/>
                  </a:lnTo>
                  <a:lnTo>
                    <a:pt x="3102" y="912"/>
                  </a:lnTo>
                  <a:lnTo>
                    <a:pt x="3090" y="912"/>
                  </a:lnTo>
                  <a:lnTo>
                    <a:pt x="3072" y="930"/>
                  </a:lnTo>
                  <a:lnTo>
                    <a:pt x="3060" y="936"/>
                  </a:lnTo>
                  <a:lnTo>
                    <a:pt x="3054" y="948"/>
                  </a:lnTo>
                  <a:lnTo>
                    <a:pt x="3054" y="972"/>
                  </a:lnTo>
                  <a:lnTo>
                    <a:pt x="3048" y="978"/>
                  </a:lnTo>
                  <a:lnTo>
                    <a:pt x="3042" y="966"/>
                  </a:lnTo>
                  <a:lnTo>
                    <a:pt x="3030" y="966"/>
                  </a:lnTo>
                  <a:lnTo>
                    <a:pt x="3018" y="960"/>
                  </a:lnTo>
                  <a:lnTo>
                    <a:pt x="3012" y="960"/>
                  </a:lnTo>
                  <a:lnTo>
                    <a:pt x="3006" y="954"/>
                  </a:lnTo>
                  <a:lnTo>
                    <a:pt x="3030" y="930"/>
                  </a:lnTo>
                  <a:lnTo>
                    <a:pt x="3042" y="924"/>
                  </a:lnTo>
                  <a:lnTo>
                    <a:pt x="3060" y="906"/>
                  </a:lnTo>
                  <a:lnTo>
                    <a:pt x="3072" y="900"/>
                  </a:lnTo>
                  <a:lnTo>
                    <a:pt x="3036" y="900"/>
                  </a:lnTo>
                  <a:lnTo>
                    <a:pt x="3030" y="888"/>
                  </a:lnTo>
                  <a:lnTo>
                    <a:pt x="3018" y="882"/>
                  </a:lnTo>
                  <a:lnTo>
                    <a:pt x="2994" y="882"/>
                  </a:lnTo>
                  <a:lnTo>
                    <a:pt x="2988" y="888"/>
                  </a:lnTo>
                  <a:lnTo>
                    <a:pt x="2946" y="888"/>
                  </a:lnTo>
                  <a:lnTo>
                    <a:pt x="2946" y="894"/>
                  </a:lnTo>
                  <a:lnTo>
                    <a:pt x="2940" y="906"/>
                  </a:lnTo>
                  <a:lnTo>
                    <a:pt x="2940" y="918"/>
                  </a:lnTo>
                  <a:lnTo>
                    <a:pt x="2946" y="918"/>
                  </a:lnTo>
                  <a:lnTo>
                    <a:pt x="2952" y="924"/>
                  </a:lnTo>
                  <a:lnTo>
                    <a:pt x="2964" y="924"/>
                  </a:lnTo>
                  <a:lnTo>
                    <a:pt x="2976" y="936"/>
                  </a:lnTo>
                  <a:lnTo>
                    <a:pt x="2982" y="936"/>
                  </a:lnTo>
                  <a:lnTo>
                    <a:pt x="2976" y="942"/>
                  </a:lnTo>
                  <a:lnTo>
                    <a:pt x="2958" y="942"/>
                  </a:lnTo>
                  <a:lnTo>
                    <a:pt x="2952" y="936"/>
                  </a:lnTo>
                  <a:lnTo>
                    <a:pt x="2940" y="930"/>
                  </a:lnTo>
                  <a:lnTo>
                    <a:pt x="2934" y="924"/>
                  </a:lnTo>
                  <a:lnTo>
                    <a:pt x="2916" y="912"/>
                  </a:lnTo>
                  <a:lnTo>
                    <a:pt x="2910" y="942"/>
                  </a:lnTo>
                  <a:lnTo>
                    <a:pt x="2904" y="942"/>
                  </a:lnTo>
                  <a:lnTo>
                    <a:pt x="2898" y="948"/>
                  </a:lnTo>
                  <a:lnTo>
                    <a:pt x="2862" y="948"/>
                  </a:lnTo>
                  <a:lnTo>
                    <a:pt x="2844" y="942"/>
                  </a:lnTo>
                  <a:lnTo>
                    <a:pt x="2826" y="942"/>
                  </a:lnTo>
                  <a:lnTo>
                    <a:pt x="2808" y="936"/>
                  </a:lnTo>
                  <a:lnTo>
                    <a:pt x="2718" y="936"/>
                  </a:lnTo>
                  <a:lnTo>
                    <a:pt x="2706" y="930"/>
                  </a:lnTo>
                  <a:lnTo>
                    <a:pt x="2700" y="918"/>
                  </a:lnTo>
                  <a:lnTo>
                    <a:pt x="2688" y="912"/>
                  </a:lnTo>
                  <a:lnTo>
                    <a:pt x="2628" y="918"/>
                  </a:lnTo>
                  <a:lnTo>
                    <a:pt x="2622" y="912"/>
                  </a:lnTo>
                  <a:lnTo>
                    <a:pt x="2616" y="900"/>
                  </a:lnTo>
                  <a:lnTo>
                    <a:pt x="2604" y="894"/>
                  </a:lnTo>
                  <a:lnTo>
                    <a:pt x="2598" y="894"/>
                  </a:lnTo>
                  <a:lnTo>
                    <a:pt x="2586" y="888"/>
                  </a:lnTo>
                  <a:lnTo>
                    <a:pt x="2568" y="888"/>
                  </a:lnTo>
                  <a:lnTo>
                    <a:pt x="2556" y="894"/>
                  </a:lnTo>
                  <a:lnTo>
                    <a:pt x="2538" y="900"/>
                  </a:lnTo>
                  <a:lnTo>
                    <a:pt x="2532" y="906"/>
                  </a:lnTo>
                  <a:lnTo>
                    <a:pt x="2526" y="906"/>
                  </a:lnTo>
                  <a:lnTo>
                    <a:pt x="2526" y="912"/>
                  </a:lnTo>
                  <a:lnTo>
                    <a:pt x="2484" y="912"/>
                  </a:lnTo>
                  <a:lnTo>
                    <a:pt x="2472" y="906"/>
                  </a:lnTo>
                  <a:lnTo>
                    <a:pt x="2442" y="906"/>
                  </a:lnTo>
                  <a:lnTo>
                    <a:pt x="2430" y="918"/>
                  </a:lnTo>
                  <a:lnTo>
                    <a:pt x="2430" y="930"/>
                  </a:lnTo>
                  <a:lnTo>
                    <a:pt x="2418" y="954"/>
                  </a:lnTo>
                  <a:lnTo>
                    <a:pt x="2412" y="960"/>
                  </a:lnTo>
                  <a:lnTo>
                    <a:pt x="2412" y="966"/>
                  </a:lnTo>
                  <a:lnTo>
                    <a:pt x="2400" y="996"/>
                  </a:lnTo>
                  <a:lnTo>
                    <a:pt x="2364" y="996"/>
                  </a:lnTo>
                  <a:lnTo>
                    <a:pt x="2358" y="1026"/>
                  </a:lnTo>
                  <a:lnTo>
                    <a:pt x="2334" y="978"/>
                  </a:lnTo>
                  <a:lnTo>
                    <a:pt x="2340" y="978"/>
                  </a:lnTo>
                  <a:lnTo>
                    <a:pt x="2352" y="984"/>
                  </a:lnTo>
                  <a:lnTo>
                    <a:pt x="2376" y="984"/>
                  </a:lnTo>
                  <a:lnTo>
                    <a:pt x="2388" y="972"/>
                  </a:lnTo>
                  <a:lnTo>
                    <a:pt x="2358" y="942"/>
                  </a:lnTo>
                  <a:lnTo>
                    <a:pt x="2340" y="942"/>
                  </a:lnTo>
                  <a:lnTo>
                    <a:pt x="2328" y="936"/>
                  </a:lnTo>
                  <a:lnTo>
                    <a:pt x="2316" y="936"/>
                  </a:lnTo>
                  <a:lnTo>
                    <a:pt x="2322" y="918"/>
                  </a:lnTo>
                  <a:lnTo>
                    <a:pt x="2304" y="924"/>
                  </a:lnTo>
                  <a:lnTo>
                    <a:pt x="2262" y="930"/>
                  </a:lnTo>
                  <a:lnTo>
                    <a:pt x="2208" y="936"/>
                  </a:lnTo>
                  <a:lnTo>
                    <a:pt x="2160" y="942"/>
                  </a:lnTo>
                  <a:lnTo>
                    <a:pt x="2112" y="942"/>
                  </a:lnTo>
                  <a:lnTo>
                    <a:pt x="2064" y="936"/>
                  </a:lnTo>
                  <a:lnTo>
                    <a:pt x="2034" y="930"/>
                  </a:lnTo>
                  <a:lnTo>
                    <a:pt x="2028" y="924"/>
                  </a:lnTo>
                  <a:lnTo>
                    <a:pt x="2052" y="918"/>
                  </a:lnTo>
                  <a:lnTo>
                    <a:pt x="2082" y="918"/>
                  </a:lnTo>
                  <a:lnTo>
                    <a:pt x="2118" y="912"/>
                  </a:lnTo>
                  <a:lnTo>
                    <a:pt x="2142" y="900"/>
                  </a:lnTo>
                  <a:lnTo>
                    <a:pt x="2142" y="888"/>
                  </a:lnTo>
                  <a:lnTo>
                    <a:pt x="2112" y="864"/>
                  </a:lnTo>
                  <a:lnTo>
                    <a:pt x="2082" y="852"/>
                  </a:lnTo>
                  <a:lnTo>
                    <a:pt x="2004" y="852"/>
                  </a:lnTo>
                  <a:lnTo>
                    <a:pt x="1968" y="840"/>
                  </a:lnTo>
                  <a:lnTo>
                    <a:pt x="1944" y="834"/>
                  </a:lnTo>
                  <a:lnTo>
                    <a:pt x="1938" y="828"/>
                  </a:lnTo>
                  <a:lnTo>
                    <a:pt x="1908" y="828"/>
                  </a:lnTo>
                  <a:lnTo>
                    <a:pt x="1896" y="822"/>
                  </a:lnTo>
                  <a:lnTo>
                    <a:pt x="1866" y="804"/>
                  </a:lnTo>
                  <a:lnTo>
                    <a:pt x="1836" y="792"/>
                  </a:lnTo>
                  <a:lnTo>
                    <a:pt x="1812" y="786"/>
                  </a:lnTo>
                  <a:lnTo>
                    <a:pt x="1800" y="792"/>
                  </a:lnTo>
                  <a:lnTo>
                    <a:pt x="1782" y="798"/>
                  </a:lnTo>
                  <a:lnTo>
                    <a:pt x="1770" y="804"/>
                  </a:lnTo>
                  <a:lnTo>
                    <a:pt x="1758" y="816"/>
                  </a:lnTo>
                  <a:lnTo>
                    <a:pt x="1734" y="828"/>
                  </a:lnTo>
                  <a:lnTo>
                    <a:pt x="1680" y="828"/>
                  </a:lnTo>
                  <a:lnTo>
                    <a:pt x="1710" y="810"/>
                  </a:lnTo>
                  <a:lnTo>
                    <a:pt x="1710" y="798"/>
                  </a:lnTo>
                  <a:lnTo>
                    <a:pt x="1734" y="768"/>
                  </a:lnTo>
                  <a:lnTo>
                    <a:pt x="1728" y="768"/>
                  </a:lnTo>
                  <a:lnTo>
                    <a:pt x="1722" y="774"/>
                  </a:lnTo>
                  <a:lnTo>
                    <a:pt x="1674" y="798"/>
                  </a:lnTo>
                  <a:lnTo>
                    <a:pt x="1650" y="822"/>
                  </a:lnTo>
                  <a:lnTo>
                    <a:pt x="1638" y="828"/>
                  </a:lnTo>
                  <a:lnTo>
                    <a:pt x="1620" y="834"/>
                  </a:lnTo>
                  <a:lnTo>
                    <a:pt x="1608" y="828"/>
                  </a:lnTo>
                  <a:lnTo>
                    <a:pt x="1602" y="816"/>
                  </a:lnTo>
                  <a:lnTo>
                    <a:pt x="1602" y="798"/>
                  </a:lnTo>
                  <a:lnTo>
                    <a:pt x="1614" y="774"/>
                  </a:lnTo>
                  <a:lnTo>
                    <a:pt x="1614" y="762"/>
                  </a:lnTo>
                  <a:lnTo>
                    <a:pt x="1608" y="750"/>
                  </a:lnTo>
                  <a:lnTo>
                    <a:pt x="1596" y="744"/>
                  </a:lnTo>
                  <a:lnTo>
                    <a:pt x="1590" y="738"/>
                  </a:lnTo>
                  <a:lnTo>
                    <a:pt x="1578" y="738"/>
                  </a:lnTo>
                  <a:lnTo>
                    <a:pt x="1572" y="744"/>
                  </a:lnTo>
                  <a:lnTo>
                    <a:pt x="1572" y="750"/>
                  </a:lnTo>
                  <a:lnTo>
                    <a:pt x="1578" y="762"/>
                  </a:lnTo>
                  <a:lnTo>
                    <a:pt x="1584" y="768"/>
                  </a:lnTo>
                  <a:lnTo>
                    <a:pt x="1542" y="768"/>
                  </a:lnTo>
                  <a:lnTo>
                    <a:pt x="1530" y="774"/>
                  </a:lnTo>
                  <a:lnTo>
                    <a:pt x="1512" y="780"/>
                  </a:lnTo>
                  <a:lnTo>
                    <a:pt x="1494" y="798"/>
                  </a:lnTo>
                  <a:lnTo>
                    <a:pt x="1446" y="798"/>
                  </a:lnTo>
                  <a:lnTo>
                    <a:pt x="1428" y="804"/>
                  </a:lnTo>
                  <a:lnTo>
                    <a:pt x="1416" y="804"/>
                  </a:lnTo>
                  <a:lnTo>
                    <a:pt x="1398" y="810"/>
                  </a:lnTo>
                  <a:lnTo>
                    <a:pt x="1380" y="810"/>
                  </a:lnTo>
                  <a:lnTo>
                    <a:pt x="1374" y="816"/>
                  </a:lnTo>
                  <a:lnTo>
                    <a:pt x="1368" y="816"/>
                  </a:lnTo>
                  <a:lnTo>
                    <a:pt x="1356" y="822"/>
                  </a:lnTo>
                  <a:lnTo>
                    <a:pt x="1350" y="828"/>
                  </a:lnTo>
                  <a:lnTo>
                    <a:pt x="1338" y="834"/>
                  </a:lnTo>
                  <a:lnTo>
                    <a:pt x="1314" y="816"/>
                  </a:lnTo>
                  <a:lnTo>
                    <a:pt x="1302" y="822"/>
                  </a:lnTo>
                  <a:lnTo>
                    <a:pt x="1296" y="828"/>
                  </a:lnTo>
                  <a:lnTo>
                    <a:pt x="1272" y="840"/>
                  </a:lnTo>
                  <a:lnTo>
                    <a:pt x="1260" y="840"/>
                  </a:lnTo>
                  <a:lnTo>
                    <a:pt x="1254" y="846"/>
                  </a:lnTo>
                  <a:lnTo>
                    <a:pt x="1242" y="846"/>
                  </a:lnTo>
                  <a:lnTo>
                    <a:pt x="1230" y="852"/>
                  </a:lnTo>
                  <a:lnTo>
                    <a:pt x="1224" y="858"/>
                  </a:lnTo>
                  <a:lnTo>
                    <a:pt x="1212" y="864"/>
                  </a:lnTo>
                  <a:lnTo>
                    <a:pt x="1176" y="864"/>
                  </a:lnTo>
                  <a:lnTo>
                    <a:pt x="1188" y="858"/>
                  </a:lnTo>
                  <a:lnTo>
                    <a:pt x="1194" y="846"/>
                  </a:lnTo>
                  <a:lnTo>
                    <a:pt x="1212" y="840"/>
                  </a:lnTo>
                  <a:lnTo>
                    <a:pt x="1236" y="828"/>
                  </a:lnTo>
                  <a:lnTo>
                    <a:pt x="1254" y="828"/>
                  </a:lnTo>
                  <a:lnTo>
                    <a:pt x="1266" y="822"/>
                  </a:lnTo>
                  <a:lnTo>
                    <a:pt x="1284" y="816"/>
                  </a:lnTo>
                  <a:lnTo>
                    <a:pt x="1290" y="810"/>
                  </a:lnTo>
                  <a:lnTo>
                    <a:pt x="1362" y="810"/>
                  </a:lnTo>
                  <a:lnTo>
                    <a:pt x="1386" y="798"/>
                  </a:lnTo>
                  <a:lnTo>
                    <a:pt x="1422" y="792"/>
                  </a:lnTo>
                  <a:lnTo>
                    <a:pt x="1458" y="780"/>
                  </a:lnTo>
                  <a:lnTo>
                    <a:pt x="1470" y="780"/>
                  </a:lnTo>
                  <a:lnTo>
                    <a:pt x="1476" y="774"/>
                  </a:lnTo>
                  <a:lnTo>
                    <a:pt x="1482" y="774"/>
                  </a:lnTo>
                  <a:lnTo>
                    <a:pt x="1476" y="768"/>
                  </a:lnTo>
                  <a:lnTo>
                    <a:pt x="1410" y="768"/>
                  </a:lnTo>
                  <a:lnTo>
                    <a:pt x="1398" y="774"/>
                  </a:lnTo>
                  <a:lnTo>
                    <a:pt x="1392" y="774"/>
                  </a:lnTo>
                  <a:lnTo>
                    <a:pt x="1380" y="780"/>
                  </a:lnTo>
                  <a:lnTo>
                    <a:pt x="1374" y="786"/>
                  </a:lnTo>
                  <a:lnTo>
                    <a:pt x="1368" y="786"/>
                  </a:lnTo>
                  <a:lnTo>
                    <a:pt x="1362" y="792"/>
                  </a:lnTo>
                  <a:lnTo>
                    <a:pt x="1278" y="792"/>
                  </a:lnTo>
                  <a:lnTo>
                    <a:pt x="1254" y="804"/>
                  </a:lnTo>
                  <a:lnTo>
                    <a:pt x="1248" y="810"/>
                  </a:lnTo>
                  <a:lnTo>
                    <a:pt x="1236" y="816"/>
                  </a:lnTo>
                  <a:lnTo>
                    <a:pt x="1230" y="822"/>
                  </a:lnTo>
                  <a:lnTo>
                    <a:pt x="1212" y="822"/>
                  </a:lnTo>
                  <a:lnTo>
                    <a:pt x="1158" y="846"/>
                  </a:lnTo>
                  <a:lnTo>
                    <a:pt x="1140" y="846"/>
                  </a:lnTo>
                  <a:lnTo>
                    <a:pt x="1128" y="858"/>
                  </a:lnTo>
                  <a:lnTo>
                    <a:pt x="1122" y="870"/>
                  </a:lnTo>
                  <a:lnTo>
                    <a:pt x="1122" y="876"/>
                  </a:lnTo>
                  <a:lnTo>
                    <a:pt x="1116" y="876"/>
                  </a:lnTo>
                  <a:lnTo>
                    <a:pt x="1110" y="870"/>
                  </a:lnTo>
                  <a:lnTo>
                    <a:pt x="1110" y="846"/>
                  </a:lnTo>
                  <a:lnTo>
                    <a:pt x="1116" y="846"/>
                  </a:lnTo>
                  <a:lnTo>
                    <a:pt x="1152" y="834"/>
                  </a:lnTo>
                  <a:lnTo>
                    <a:pt x="1176" y="822"/>
                  </a:lnTo>
                  <a:lnTo>
                    <a:pt x="1194" y="816"/>
                  </a:lnTo>
                  <a:lnTo>
                    <a:pt x="1188" y="810"/>
                  </a:lnTo>
                  <a:lnTo>
                    <a:pt x="1176" y="810"/>
                  </a:lnTo>
                  <a:lnTo>
                    <a:pt x="1164" y="804"/>
                  </a:lnTo>
                  <a:lnTo>
                    <a:pt x="1140" y="804"/>
                  </a:lnTo>
                  <a:lnTo>
                    <a:pt x="1122" y="822"/>
                  </a:lnTo>
                  <a:lnTo>
                    <a:pt x="1110" y="828"/>
                  </a:lnTo>
                  <a:lnTo>
                    <a:pt x="1092" y="828"/>
                  </a:lnTo>
                  <a:lnTo>
                    <a:pt x="1080" y="834"/>
                  </a:lnTo>
                  <a:lnTo>
                    <a:pt x="1068" y="834"/>
                  </a:lnTo>
                  <a:lnTo>
                    <a:pt x="1068" y="840"/>
                  </a:lnTo>
                  <a:lnTo>
                    <a:pt x="1062" y="846"/>
                  </a:lnTo>
                  <a:lnTo>
                    <a:pt x="1062" y="876"/>
                  </a:lnTo>
                  <a:lnTo>
                    <a:pt x="1038" y="858"/>
                  </a:lnTo>
                  <a:lnTo>
                    <a:pt x="972" y="852"/>
                  </a:lnTo>
                  <a:lnTo>
                    <a:pt x="960" y="846"/>
                  </a:lnTo>
                  <a:lnTo>
                    <a:pt x="948" y="834"/>
                  </a:lnTo>
                  <a:lnTo>
                    <a:pt x="936" y="834"/>
                  </a:lnTo>
                  <a:lnTo>
                    <a:pt x="936" y="828"/>
                  </a:lnTo>
                  <a:lnTo>
                    <a:pt x="942" y="822"/>
                  </a:lnTo>
                  <a:lnTo>
                    <a:pt x="942" y="810"/>
                  </a:lnTo>
                  <a:lnTo>
                    <a:pt x="948" y="804"/>
                  </a:lnTo>
                  <a:lnTo>
                    <a:pt x="834" y="804"/>
                  </a:lnTo>
                  <a:lnTo>
                    <a:pt x="852" y="804"/>
                  </a:lnTo>
                  <a:lnTo>
                    <a:pt x="78" y="1440"/>
                  </a:lnTo>
                  <a:lnTo>
                    <a:pt x="72" y="1446"/>
                  </a:lnTo>
                  <a:lnTo>
                    <a:pt x="60" y="1452"/>
                  </a:lnTo>
                  <a:lnTo>
                    <a:pt x="54" y="1464"/>
                  </a:lnTo>
                  <a:lnTo>
                    <a:pt x="54" y="1476"/>
                  </a:lnTo>
                  <a:lnTo>
                    <a:pt x="108" y="1476"/>
                  </a:lnTo>
                  <a:lnTo>
                    <a:pt x="120" y="1464"/>
                  </a:lnTo>
                  <a:lnTo>
                    <a:pt x="156" y="1464"/>
                  </a:lnTo>
                  <a:lnTo>
                    <a:pt x="132" y="1488"/>
                  </a:lnTo>
                  <a:lnTo>
                    <a:pt x="132" y="1494"/>
                  </a:lnTo>
                  <a:lnTo>
                    <a:pt x="138" y="1506"/>
                  </a:lnTo>
                  <a:lnTo>
                    <a:pt x="138" y="1524"/>
                  </a:lnTo>
                  <a:lnTo>
                    <a:pt x="144" y="1530"/>
                  </a:lnTo>
                  <a:lnTo>
                    <a:pt x="156" y="1536"/>
                  </a:lnTo>
                  <a:lnTo>
                    <a:pt x="162" y="1542"/>
                  </a:lnTo>
                  <a:lnTo>
                    <a:pt x="144" y="1560"/>
                  </a:lnTo>
                  <a:lnTo>
                    <a:pt x="144" y="1572"/>
                  </a:lnTo>
                  <a:lnTo>
                    <a:pt x="150" y="1572"/>
                  </a:lnTo>
                  <a:lnTo>
                    <a:pt x="156" y="1566"/>
                  </a:lnTo>
                  <a:lnTo>
                    <a:pt x="168" y="1560"/>
                  </a:lnTo>
                  <a:lnTo>
                    <a:pt x="174" y="1554"/>
                  </a:lnTo>
                  <a:lnTo>
                    <a:pt x="180" y="1554"/>
                  </a:lnTo>
                  <a:lnTo>
                    <a:pt x="186" y="1548"/>
                  </a:lnTo>
                  <a:lnTo>
                    <a:pt x="198" y="1548"/>
                  </a:lnTo>
                  <a:lnTo>
                    <a:pt x="210" y="1542"/>
                  </a:lnTo>
                  <a:lnTo>
                    <a:pt x="222" y="1542"/>
                  </a:lnTo>
                  <a:lnTo>
                    <a:pt x="234" y="1536"/>
                  </a:lnTo>
                  <a:lnTo>
                    <a:pt x="240" y="1530"/>
                  </a:lnTo>
                  <a:lnTo>
                    <a:pt x="258" y="1530"/>
                  </a:lnTo>
                  <a:lnTo>
                    <a:pt x="258" y="1518"/>
                  </a:lnTo>
                  <a:lnTo>
                    <a:pt x="264" y="1518"/>
                  </a:lnTo>
                  <a:lnTo>
                    <a:pt x="270" y="1512"/>
                  </a:lnTo>
                  <a:lnTo>
                    <a:pt x="282" y="1512"/>
                  </a:lnTo>
                  <a:lnTo>
                    <a:pt x="300" y="1506"/>
                  </a:lnTo>
                  <a:lnTo>
                    <a:pt x="312" y="1506"/>
                  </a:lnTo>
                  <a:lnTo>
                    <a:pt x="330" y="1512"/>
                  </a:lnTo>
                  <a:lnTo>
                    <a:pt x="336" y="1518"/>
                  </a:lnTo>
                  <a:lnTo>
                    <a:pt x="330" y="1524"/>
                  </a:lnTo>
                  <a:lnTo>
                    <a:pt x="324" y="1524"/>
                  </a:lnTo>
                  <a:lnTo>
                    <a:pt x="318" y="1530"/>
                  </a:lnTo>
                  <a:lnTo>
                    <a:pt x="318" y="1560"/>
                  </a:lnTo>
                  <a:lnTo>
                    <a:pt x="306" y="1572"/>
                  </a:lnTo>
                  <a:lnTo>
                    <a:pt x="324" y="1590"/>
                  </a:lnTo>
                  <a:lnTo>
                    <a:pt x="330" y="1602"/>
                  </a:lnTo>
                  <a:lnTo>
                    <a:pt x="330" y="1620"/>
                  </a:lnTo>
                  <a:lnTo>
                    <a:pt x="312" y="1656"/>
                  </a:lnTo>
                  <a:lnTo>
                    <a:pt x="312" y="1698"/>
                  </a:lnTo>
                  <a:lnTo>
                    <a:pt x="306" y="1704"/>
                  </a:lnTo>
                  <a:lnTo>
                    <a:pt x="300" y="1716"/>
                  </a:lnTo>
                  <a:lnTo>
                    <a:pt x="300" y="1728"/>
                  </a:lnTo>
                  <a:lnTo>
                    <a:pt x="294" y="1740"/>
                  </a:lnTo>
                  <a:lnTo>
                    <a:pt x="294" y="1746"/>
                  </a:lnTo>
                  <a:lnTo>
                    <a:pt x="300" y="1752"/>
                  </a:lnTo>
                  <a:lnTo>
                    <a:pt x="312" y="1758"/>
                  </a:lnTo>
                  <a:lnTo>
                    <a:pt x="318" y="1764"/>
                  </a:lnTo>
                  <a:lnTo>
                    <a:pt x="324" y="1764"/>
                  </a:lnTo>
                  <a:lnTo>
                    <a:pt x="330" y="1770"/>
                  </a:lnTo>
                  <a:lnTo>
                    <a:pt x="330" y="1776"/>
                  </a:lnTo>
                  <a:lnTo>
                    <a:pt x="348" y="1776"/>
                  </a:lnTo>
                  <a:lnTo>
                    <a:pt x="354" y="1782"/>
                  </a:lnTo>
                  <a:lnTo>
                    <a:pt x="354" y="1794"/>
                  </a:lnTo>
                  <a:lnTo>
                    <a:pt x="342" y="1800"/>
                  </a:lnTo>
                  <a:lnTo>
                    <a:pt x="330" y="1812"/>
                  </a:lnTo>
                  <a:lnTo>
                    <a:pt x="318" y="1818"/>
                  </a:lnTo>
                  <a:lnTo>
                    <a:pt x="318" y="1830"/>
                  </a:lnTo>
                  <a:lnTo>
                    <a:pt x="312" y="1842"/>
                  </a:lnTo>
                  <a:lnTo>
                    <a:pt x="294" y="1860"/>
                  </a:lnTo>
                  <a:lnTo>
                    <a:pt x="282" y="1866"/>
                  </a:lnTo>
                  <a:lnTo>
                    <a:pt x="270" y="1878"/>
                  </a:lnTo>
                  <a:lnTo>
                    <a:pt x="252" y="1884"/>
                  </a:lnTo>
                  <a:lnTo>
                    <a:pt x="234" y="1896"/>
                  </a:lnTo>
                  <a:lnTo>
                    <a:pt x="228" y="1902"/>
                  </a:lnTo>
                  <a:lnTo>
                    <a:pt x="222" y="1914"/>
                  </a:lnTo>
                  <a:lnTo>
                    <a:pt x="222" y="1926"/>
                  </a:lnTo>
                  <a:lnTo>
                    <a:pt x="216" y="1932"/>
                  </a:lnTo>
                  <a:lnTo>
                    <a:pt x="216" y="1944"/>
                  </a:lnTo>
                  <a:lnTo>
                    <a:pt x="204" y="1956"/>
                  </a:lnTo>
                  <a:lnTo>
                    <a:pt x="210" y="1962"/>
                  </a:lnTo>
                  <a:lnTo>
                    <a:pt x="216" y="1962"/>
                  </a:lnTo>
                  <a:lnTo>
                    <a:pt x="216" y="1974"/>
                  </a:lnTo>
                  <a:lnTo>
                    <a:pt x="228" y="1986"/>
                  </a:lnTo>
                  <a:lnTo>
                    <a:pt x="240" y="1980"/>
                  </a:lnTo>
                  <a:lnTo>
                    <a:pt x="246" y="1968"/>
                  </a:lnTo>
                  <a:lnTo>
                    <a:pt x="258" y="1962"/>
                  </a:lnTo>
                  <a:lnTo>
                    <a:pt x="276" y="1956"/>
                  </a:lnTo>
                  <a:lnTo>
                    <a:pt x="294" y="1938"/>
                  </a:lnTo>
                  <a:lnTo>
                    <a:pt x="306" y="1938"/>
                  </a:lnTo>
                  <a:lnTo>
                    <a:pt x="306" y="1944"/>
                  </a:lnTo>
                  <a:lnTo>
                    <a:pt x="300" y="1950"/>
                  </a:lnTo>
                  <a:lnTo>
                    <a:pt x="288" y="1956"/>
                  </a:lnTo>
                  <a:lnTo>
                    <a:pt x="282" y="1956"/>
                  </a:lnTo>
                  <a:lnTo>
                    <a:pt x="276" y="1962"/>
                  </a:lnTo>
                  <a:lnTo>
                    <a:pt x="276" y="1974"/>
                  </a:lnTo>
                  <a:lnTo>
                    <a:pt x="282" y="1986"/>
                  </a:lnTo>
                  <a:lnTo>
                    <a:pt x="294" y="1998"/>
                  </a:lnTo>
                  <a:lnTo>
                    <a:pt x="252" y="1992"/>
                  </a:lnTo>
                  <a:lnTo>
                    <a:pt x="246" y="1998"/>
                  </a:lnTo>
                  <a:lnTo>
                    <a:pt x="240" y="2010"/>
                  </a:lnTo>
                  <a:lnTo>
                    <a:pt x="234" y="2016"/>
                  </a:lnTo>
                  <a:lnTo>
                    <a:pt x="228" y="2028"/>
                  </a:lnTo>
                  <a:lnTo>
                    <a:pt x="228" y="2034"/>
                  </a:lnTo>
                  <a:lnTo>
                    <a:pt x="234" y="2034"/>
                  </a:lnTo>
                  <a:lnTo>
                    <a:pt x="240" y="2040"/>
                  </a:lnTo>
                  <a:lnTo>
                    <a:pt x="252" y="2040"/>
                  </a:lnTo>
                  <a:lnTo>
                    <a:pt x="258" y="2046"/>
                  </a:lnTo>
                  <a:lnTo>
                    <a:pt x="252" y="2052"/>
                  </a:lnTo>
                  <a:lnTo>
                    <a:pt x="252" y="2058"/>
                  </a:lnTo>
                  <a:lnTo>
                    <a:pt x="246" y="2070"/>
                  </a:lnTo>
                  <a:lnTo>
                    <a:pt x="246" y="2076"/>
                  </a:lnTo>
                  <a:lnTo>
                    <a:pt x="252" y="2070"/>
                  </a:lnTo>
                  <a:lnTo>
                    <a:pt x="288" y="2052"/>
                  </a:lnTo>
                  <a:lnTo>
                    <a:pt x="306" y="2034"/>
                  </a:lnTo>
                  <a:lnTo>
                    <a:pt x="318" y="2028"/>
                  </a:lnTo>
                  <a:lnTo>
                    <a:pt x="318" y="2040"/>
                  </a:lnTo>
                  <a:lnTo>
                    <a:pt x="288" y="2058"/>
                  </a:lnTo>
                  <a:lnTo>
                    <a:pt x="312" y="2064"/>
                  </a:lnTo>
                  <a:lnTo>
                    <a:pt x="312" y="2076"/>
                  </a:lnTo>
                  <a:lnTo>
                    <a:pt x="294" y="2094"/>
                  </a:lnTo>
                  <a:lnTo>
                    <a:pt x="276" y="2076"/>
                  </a:lnTo>
                  <a:lnTo>
                    <a:pt x="270" y="2076"/>
                  </a:lnTo>
                  <a:lnTo>
                    <a:pt x="264" y="2082"/>
                  </a:lnTo>
                  <a:lnTo>
                    <a:pt x="240" y="2094"/>
                  </a:lnTo>
                  <a:lnTo>
                    <a:pt x="228" y="2094"/>
                  </a:lnTo>
                  <a:lnTo>
                    <a:pt x="216" y="2106"/>
                  </a:lnTo>
                  <a:lnTo>
                    <a:pt x="210" y="2118"/>
                  </a:lnTo>
                  <a:lnTo>
                    <a:pt x="204" y="2124"/>
                  </a:lnTo>
                  <a:lnTo>
                    <a:pt x="210" y="2118"/>
                  </a:lnTo>
                  <a:lnTo>
                    <a:pt x="222" y="2118"/>
                  </a:lnTo>
                  <a:lnTo>
                    <a:pt x="228" y="2112"/>
                  </a:lnTo>
                  <a:lnTo>
                    <a:pt x="276" y="2112"/>
                  </a:lnTo>
                  <a:lnTo>
                    <a:pt x="270" y="2112"/>
                  </a:lnTo>
                  <a:lnTo>
                    <a:pt x="264" y="2118"/>
                  </a:lnTo>
                  <a:lnTo>
                    <a:pt x="252" y="2118"/>
                  </a:lnTo>
                  <a:lnTo>
                    <a:pt x="240" y="2124"/>
                  </a:lnTo>
                  <a:lnTo>
                    <a:pt x="228" y="2124"/>
                  </a:lnTo>
                  <a:lnTo>
                    <a:pt x="216" y="2130"/>
                  </a:lnTo>
                  <a:lnTo>
                    <a:pt x="210" y="2130"/>
                  </a:lnTo>
                  <a:lnTo>
                    <a:pt x="210" y="2148"/>
                  </a:lnTo>
                  <a:lnTo>
                    <a:pt x="204" y="2148"/>
                  </a:lnTo>
                  <a:lnTo>
                    <a:pt x="198" y="2142"/>
                  </a:lnTo>
                  <a:lnTo>
                    <a:pt x="174" y="2142"/>
                  </a:lnTo>
                  <a:lnTo>
                    <a:pt x="174" y="2154"/>
                  </a:lnTo>
                  <a:lnTo>
                    <a:pt x="180" y="2166"/>
                  </a:lnTo>
                  <a:lnTo>
                    <a:pt x="192" y="2172"/>
                  </a:lnTo>
                  <a:lnTo>
                    <a:pt x="198" y="2178"/>
                  </a:lnTo>
                  <a:lnTo>
                    <a:pt x="246" y="2160"/>
                  </a:lnTo>
                  <a:lnTo>
                    <a:pt x="264" y="2184"/>
                  </a:lnTo>
                  <a:lnTo>
                    <a:pt x="300" y="2166"/>
                  </a:lnTo>
                  <a:lnTo>
                    <a:pt x="294" y="2172"/>
                  </a:lnTo>
                  <a:lnTo>
                    <a:pt x="288" y="2184"/>
                  </a:lnTo>
                  <a:lnTo>
                    <a:pt x="276" y="2190"/>
                  </a:lnTo>
                  <a:lnTo>
                    <a:pt x="270" y="2196"/>
                  </a:lnTo>
                  <a:lnTo>
                    <a:pt x="264" y="2208"/>
                  </a:lnTo>
                  <a:lnTo>
                    <a:pt x="264" y="2214"/>
                  </a:lnTo>
                  <a:lnTo>
                    <a:pt x="276" y="2214"/>
                  </a:lnTo>
                  <a:lnTo>
                    <a:pt x="282" y="2208"/>
                  </a:lnTo>
                  <a:lnTo>
                    <a:pt x="300" y="2202"/>
                  </a:lnTo>
                  <a:lnTo>
                    <a:pt x="318" y="2184"/>
                  </a:lnTo>
                  <a:lnTo>
                    <a:pt x="330" y="2178"/>
                  </a:lnTo>
                  <a:lnTo>
                    <a:pt x="306" y="2202"/>
                  </a:lnTo>
                  <a:lnTo>
                    <a:pt x="300" y="2214"/>
                  </a:lnTo>
                  <a:lnTo>
                    <a:pt x="294" y="2220"/>
                  </a:lnTo>
                  <a:lnTo>
                    <a:pt x="300" y="2220"/>
                  </a:lnTo>
                  <a:lnTo>
                    <a:pt x="312" y="2214"/>
                  </a:lnTo>
                  <a:lnTo>
                    <a:pt x="324" y="2214"/>
                  </a:lnTo>
                  <a:lnTo>
                    <a:pt x="318" y="2220"/>
                  </a:lnTo>
                  <a:lnTo>
                    <a:pt x="306" y="2226"/>
                  </a:lnTo>
                  <a:lnTo>
                    <a:pt x="300" y="2238"/>
                  </a:lnTo>
                  <a:lnTo>
                    <a:pt x="282" y="2256"/>
                  </a:lnTo>
                  <a:lnTo>
                    <a:pt x="288" y="2262"/>
                  </a:lnTo>
                  <a:lnTo>
                    <a:pt x="294" y="2262"/>
                  </a:lnTo>
                  <a:lnTo>
                    <a:pt x="342" y="2238"/>
                  </a:lnTo>
                  <a:lnTo>
                    <a:pt x="348" y="2232"/>
                  </a:lnTo>
                  <a:lnTo>
                    <a:pt x="324" y="2256"/>
                  </a:lnTo>
                  <a:lnTo>
                    <a:pt x="318" y="2268"/>
                  </a:lnTo>
                  <a:lnTo>
                    <a:pt x="318" y="2274"/>
                  </a:lnTo>
                  <a:lnTo>
                    <a:pt x="330" y="2280"/>
                  </a:lnTo>
                  <a:lnTo>
                    <a:pt x="342" y="2280"/>
                  </a:lnTo>
                  <a:lnTo>
                    <a:pt x="354" y="2292"/>
                  </a:lnTo>
                  <a:lnTo>
                    <a:pt x="354" y="2298"/>
                  </a:lnTo>
                  <a:lnTo>
                    <a:pt x="348" y="2304"/>
                  </a:lnTo>
                  <a:lnTo>
                    <a:pt x="348" y="2340"/>
                  </a:lnTo>
                  <a:lnTo>
                    <a:pt x="2058" y="2340"/>
                  </a:lnTo>
                  <a:lnTo>
                    <a:pt x="2064" y="2328"/>
                  </a:lnTo>
                  <a:lnTo>
                    <a:pt x="2064" y="2322"/>
                  </a:lnTo>
                  <a:lnTo>
                    <a:pt x="2070" y="2310"/>
                  </a:lnTo>
                  <a:lnTo>
                    <a:pt x="2076" y="2304"/>
                  </a:lnTo>
                  <a:lnTo>
                    <a:pt x="2088" y="2298"/>
                  </a:lnTo>
                  <a:lnTo>
                    <a:pt x="2100" y="2310"/>
                  </a:lnTo>
                  <a:lnTo>
                    <a:pt x="2088" y="2322"/>
                  </a:lnTo>
                  <a:lnTo>
                    <a:pt x="2082" y="2334"/>
                  </a:lnTo>
                  <a:lnTo>
                    <a:pt x="2082" y="2346"/>
                  </a:lnTo>
                  <a:lnTo>
                    <a:pt x="2094" y="2352"/>
                  </a:lnTo>
                  <a:lnTo>
                    <a:pt x="2112" y="2358"/>
                  </a:lnTo>
                  <a:lnTo>
                    <a:pt x="2124" y="2358"/>
                  </a:lnTo>
                  <a:lnTo>
                    <a:pt x="2142" y="2376"/>
                  </a:lnTo>
                  <a:lnTo>
                    <a:pt x="2154" y="2376"/>
                  </a:lnTo>
                  <a:lnTo>
                    <a:pt x="2154" y="2370"/>
                  </a:lnTo>
                  <a:lnTo>
                    <a:pt x="2166" y="2358"/>
                  </a:lnTo>
                  <a:lnTo>
                    <a:pt x="2178" y="2358"/>
                  </a:lnTo>
                  <a:lnTo>
                    <a:pt x="2190" y="2364"/>
                  </a:lnTo>
                  <a:lnTo>
                    <a:pt x="2202" y="2376"/>
                  </a:lnTo>
                  <a:lnTo>
                    <a:pt x="2202" y="2382"/>
                  </a:lnTo>
                  <a:lnTo>
                    <a:pt x="2208" y="2388"/>
                  </a:lnTo>
                  <a:lnTo>
                    <a:pt x="2238" y="2388"/>
                  </a:lnTo>
                  <a:lnTo>
                    <a:pt x="2256" y="2406"/>
                  </a:lnTo>
                  <a:lnTo>
                    <a:pt x="2268" y="2406"/>
                  </a:lnTo>
                  <a:lnTo>
                    <a:pt x="2280" y="2394"/>
                  </a:lnTo>
                  <a:lnTo>
                    <a:pt x="2292" y="2388"/>
                  </a:lnTo>
                  <a:lnTo>
                    <a:pt x="2298" y="2382"/>
                  </a:lnTo>
                  <a:lnTo>
                    <a:pt x="2298" y="2400"/>
                  </a:lnTo>
                  <a:lnTo>
                    <a:pt x="2346" y="2394"/>
                  </a:lnTo>
                  <a:lnTo>
                    <a:pt x="2346" y="2400"/>
                  </a:lnTo>
                  <a:lnTo>
                    <a:pt x="2352" y="2400"/>
                  </a:lnTo>
                  <a:lnTo>
                    <a:pt x="2364" y="2406"/>
                  </a:lnTo>
                  <a:lnTo>
                    <a:pt x="2382" y="2406"/>
                  </a:lnTo>
                  <a:lnTo>
                    <a:pt x="2394" y="2394"/>
                  </a:lnTo>
                  <a:lnTo>
                    <a:pt x="2406" y="2388"/>
                  </a:lnTo>
                  <a:lnTo>
                    <a:pt x="2412" y="2376"/>
                  </a:lnTo>
                  <a:lnTo>
                    <a:pt x="2412" y="2370"/>
                  </a:lnTo>
                  <a:lnTo>
                    <a:pt x="2430" y="2370"/>
                  </a:lnTo>
                  <a:lnTo>
                    <a:pt x="2436" y="2376"/>
                  </a:lnTo>
                  <a:lnTo>
                    <a:pt x="2442" y="2376"/>
                  </a:lnTo>
                  <a:lnTo>
                    <a:pt x="2454" y="2364"/>
                  </a:lnTo>
                  <a:lnTo>
                    <a:pt x="2460" y="2352"/>
                  </a:lnTo>
                  <a:lnTo>
                    <a:pt x="2466" y="2346"/>
                  </a:lnTo>
                  <a:lnTo>
                    <a:pt x="2472" y="2346"/>
                  </a:lnTo>
                  <a:lnTo>
                    <a:pt x="2472" y="2352"/>
                  </a:lnTo>
                  <a:lnTo>
                    <a:pt x="2478" y="2358"/>
                  </a:lnTo>
                  <a:lnTo>
                    <a:pt x="2502" y="2352"/>
                  </a:lnTo>
                  <a:lnTo>
                    <a:pt x="2496" y="2346"/>
                  </a:lnTo>
                  <a:lnTo>
                    <a:pt x="2496" y="2334"/>
                  </a:lnTo>
                  <a:lnTo>
                    <a:pt x="2502" y="2328"/>
                  </a:lnTo>
                  <a:lnTo>
                    <a:pt x="2514" y="2322"/>
                  </a:lnTo>
                  <a:lnTo>
                    <a:pt x="2532" y="2340"/>
                  </a:lnTo>
                  <a:lnTo>
                    <a:pt x="2556" y="2340"/>
                  </a:lnTo>
                  <a:lnTo>
                    <a:pt x="2562" y="2346"/>
                  </a:lnTo>
                  <a:lnTo>
                    <a:pt x="2580" y="2346"/>
                  </a:lnTo>
                  <a:lnTo>
                    <a:pt x="2604" y="2358"/>
                  </a:lnTo>
                  <a:lnTo>
                    <a:pt x="2604" y="2370"/>
                  </a:lnTo>
                  <a:lnTo>
                    <a:pt x="2598" y="2382"/>
                  </a:lnTo>
                  <a:lnTo>
                    <a:pt x="2598" y="2388"/>
                  </a:lnTo>
                  <a:lnTo>
                    <a:pt x="2592" y="2400"/>
                  </a:lnTo>
                  <a:lnTo>
                    <a:pt x="2604" y="2412"/>
                  </a:lnTo>
                  <a:lnTo>
                    <a:pt x="2592" y="2436"/>
                  </a:lnTo>
                  <a:lnTo>
                    <a:pt x="2598" y="2436"/>
                  </a:lnTo>
                  <a:lnTo>
                    <a:pt x="2604" y="2430"/>
                  </a:lnTo>
                  <a:lnTo>
                    <a:pt x="2616" y="2424"/>
                  </a:lnTo>
                  <a:lnTo>
                    <a:pt x="2634" y="2418"/>
                  </a:lnTo>
                  <a:lnTo>
                    <a:pt x="2646" y="2412"/>
                  </a:lnTo>
                  <a:lnTo>
                    <a:pt x="2670" y="2412"/>
                  </a:lnTo>
                  <a:lnTo>
                    <a:pt x="2670" y="2424"/>
                  </a:lnTo>
                  <a:lnTo>
                    <a:pt x="2658" y="2430"/>
                  </a:lnTo>
                  <a:lnTo>
                    <a:pt x="2652" y="2436"/>
                  </a:lnTo>
                  <a:lnTo>
                    <a:pt x="2646" y="2436"/>
                  </a:lnTo>
                  <a:lnTo>
                    <a:pt x="2640" y="2442"/>
                  </a:lnTo>
                  <a:lnTo>
                    <a:pt x="2646" y="2448"/>
                  </a:lnTo>
                  <a:lnTo>
                    <a:pt x="2652" y="2448"/>
                  </a:lnTo>
                  <a:lnTo>
                    <a:pt x="2664" y="2460"/>
                  </a:lnTo>
                  <a:lnTo>
                    <a:pt x="2640" y="2484"/>
                  </a:lnTo>
                  <a:lnTo>
                    <a:pt x="2640" y="2490"/>
                  </a:lnTo>
                  <a:lnTo>
                    <a:pt x="2652" y="2490"/>
                  </a:lnTo>
                  <a:lnTo>
                    <a:pt x="2652" y="2502"/>
                  </a:lnTo>
                  <a:lnTo>
                    <a:pt x="2640" y="2514"/>
                  </a:lnTo>
                  <a:lnTo>
                    <a:pt x="2640" y="2526"/>
                  </a:lnTo>
                  <a:lnTo>
                    <a:pt x="2658" y="2526"/>
                  </a:lnTo>
                  <a:lnTo>
                    <a:pt x="2652" y="2544"/>
                  </a:lnTo>
                  <a:lnTo>
                    <a:pt x="2658" y="2544"/>
                  </a:lnTo>
                  <a:lnTo>
                    <a:pt x="2670" y="2550"/>
                  </a:lnTo>
                  <a:lnTo>
                    <a:pt x="2754" y="2550"/>
                  </a:lnTo>
                  <a:lnTo>
                    <a:pt x="2766" y="2556"/>
                  </a:lnTo>
                  <a:lnTo>
                    <a:pt x="2784" y="2568"/>
                  </a:lnTo>
                  <a:lnTo>
                    <a:pt x="2838" y="2568"/>
                  </a:lnTo>
                  <a:lnTo>
                    <a:pt x="2850" y="2574"/>
                  </a:lnTo>
                  <a:lnTo>
                    <a:pt x="2856" y="2580"/>
                  </a:lnTo>
                  <a:lnTo>
                    <a:pt x="2856" y="2610"/>
                  </a:lnTo>
                  <a:lnTo>
                    <a:pt x="2874" y="2610"/>
                  </a:lnTo>
                  <a:lnTo>
                    <a:pt x="2874" y="2628"/>
                  </a:lnTo>
                  <a:lnTo>
                    <a:pt x="2862" y="2640"/>
                  </a:lnTo>
                  <a:lnTo>
                    <a:pt x="2862" y="2652"/>
                  </a:lnTo>
                  <a:lnTo>
                    <a:pt x="2874" y="2664"/>
                  </a:lnTo>
                  <a:lnTo>
                    <a:pt x="2880" y="2664"/>
                  </a:lnTo>
                  <a:lnTo>
                    <a:pt x="2856" y="2658"/>
                  </a:lnTo>
                  <a:lnTo>
                    <a:pt x="2856" y="2670"/>
                  </a:lnTo>
                  <a:lnTo>
                    <a:pt x="2850" y="2676"/>
                  </a:lnTo>
                  <a:lnTo>
                    <a:pt x="2844" y="2688"/>
                  </a:lnTo>
                  <a:lnTo>
                    <a:pt x="2838" y="2694"/>
                  </a:lnTo>
                  <a:lnTo>
                    <a:pt x="2832" y="2688"/>
                  </a:lnTo>
                  <a:lnTo>
                    <a:pt x="2820" y="2682"/>
                  </a:lnTo>
                  <a:lnTo>
                    <a:pt x="2802" y="2670"/>
                  </a:lnTo>
                  <a:lnTo>
                    <a:pt x="2790" y="2664"/>
                  </a:lnTo>
                  <a:lnTo>
                    <a:pt x="2784" y="2652"/>
                  </a:lnTo>
                  <a:lnTo>
                    <a:pt x="2784" y="2628"/>
                  </a:lnTo>
                  <a:lnTo>
                    <a:pt x="2766" y="2622"/>
                  </a:lnTo>
                  <a:lnTo>
                    <a:pt x="2772" y="2640"/>
                  </a:lnTo>
                  <a:lnTo>
                    <a:pt x="2772" y="2646"/>
                  </a:lnTo>
                  <a:lnTo>
                    <a:pt x="2778" y="2652"/>
                  </a:lnTo>
                  <a:lnTo>
                    <a:pt x="2778" y="2664"/>
                  </a:lnTo>
                  <a:lnTo>
                    <a:pt x="2772" y="2676"/>
                  </a:lnTo>
                  <a:lnTo>
                    <a:pt x="2760" y="2688"/>
                  </a:lnTo>
                  <a:lnTo>
                    <a:pt x="2754" y="2700"/>
                  </a:lnTo>
                  <a:lnTo>
                    <a:pt x="2736" y="2706"/>
                  </a:lnTo>
                  <a:lnTo>
                    <a:pt x="2718" y="2724"/>
                  </a:lnTo>
                  <a:lnTo>
                    <a:pt x="2712" y="2742"/>
                  </a:lnTo>
                  <a:lnTo>
                    <a:pt x="2700" y="2760"/>
                  </a:lnTo>
                  <a:lnTo>
                    <a:pt x="2694" y="2778"/>
                  </a:lnTo>
                  <a:lnTo>
                    <a:pt x="2688" y="2784"/>
                  </a:lnTo>
                  <a:lnTo>
                    <a:pt x="2664" y="2796"/>
                  </a:lnTo>
                  <a:lnTo>
                    <a:pt x="2652" y="2796"/>
                  </a:lnTo>
                  <a:lnTo>
                    <a:pt x="2646" y="2790"/>
                  </a:lnTo>
                  <a:lnTo>
                    <a:pt x="2640" y="2802"/>
                  </a:lnTo>
                  <a:lnTo>
                    <a:pt x="2634" y="2808"/>
                  </a:lnTo>
                  <a:lnTo>
                    <a:pt x="2634" y="2832"/>
                  </a:lnTo>
                  <a:lnTo>
                    <a:pt x="2628" y="2838"/>
                  </a:lnTo>
                  <a:lnTo>
                    <a:pt x="2622" y="2838"/>
                  </a:lnTo>
                  <a:lnTo>
                    <a:pt x="2586" y="2856"/>
                  </a:lnTo>
                  <a:lnTo>
                    <a:pt x="2562" y="2880"/>
                  </a:lnTo>
                  <a:lnTo>
                    <a:pt x="2562" y="2886"/>
                  </a:lnTo>
                  <a:lnTo>
                    <a:pt x="2568" y="2886"/>
                  </a:lnTo>
                  <a:lnTo>
                    <a:pt x="2580" y="2880"/>
                  </a:lnTo>
                  <a:lnTo>
                    <a:pt x="2592" y="2880"/>
                  </a:lnTo>
                  <a:lnTo>
                    <a:pt x="2598" y="2886"/>
                  </a:lnTo>
                  <a:lnTo>
                    <a:pt x="2610" y="2880"/>
                  </a:lnTo>
                  <a:lnTo>
                    <a:pt x="2616" y="2868"/>
                  </a:lnTo>
                  <a:lnTo>
                    <a:pt x="2628" y="2862"/>
                  </a:lnTo>
                  <a:lnTo>
                    <a:pt x="2658" y="2862"/>
                  </a:lnTo>
                  <a:lnTo>
                    <a:pt x="2658" y="2856"/>
                  </a:lnTo>
                  <a:lnTo>
                    <a:pt x="2664" y="2844"/>
                  </a:lnTo>
                  <a:lnTo>
                    <a:pt x="2676" y="2838"/>
                  </a:lnTo>
                  <a:lnTo>
                    <a:pt x="2682" y="2832"/>
                  </a:lnTo>
                  <a:lnTo>
                    <a:pt x="2754" y="2832"/>
                  </a:lnTo>
                  <a:lnTo>
                    <a:pt x="2766" y="2838"/>
                  </a:lnTo>
                  <a:lnTo>
                    <a:pt x="2790" y="2820"/>
                  </a:lnTo>
                  <a:lnTo>
                    <a:pt x="2856" y="2820"/>
                  </a:lnTo>
                  <a:lnTo>
                    <a:pt x="2862" y="2814"/>
                  </a:lnTo>
                  <a:lnTo>
                    <a:pt x="2862" y="2790"/>
                  </a:lnTo>
                  <a:lnTo>
                    <a:pt x="2844" y="2796"/>
                  </a:lnTo>
                  <a:lnTo>
                    <a:pt x="2832" y="2796"/>
                  </a:lnTo>
                  <a:lnTo>
                    <a:pt x="2826" y="2790"/>
                  </a:lnTo>
                  <a:lnTo>
                    <a:pt x="2826" y="2784"/>
                  </a:lnTo>
                  <a:lnTo>
                    <a:pt x="2832" y="2772"/>
                  </a:lnTo>
                  <a:lnTo>
                    <a:pt x="2850" y="2754"/>
                  </a:lnTo>
                  <a:lnTo>
                    <a:pt x="2868" y="2742"/>
                  </a:lnTo>
                  <a:lnTo>
                    <a:pt x="2880" y="2736"/>
                  </a:lnTo>
                  <a:lnTo>
                    <a:pt x="2910" y="2736"/>
                  </a:lnTo>
                  <a:lnTo>
                    <a:pt x="2928" y="2730"/>
                  </a:lnTo>
                  <a:lnTo>
                    <a:pt x="2952" y="2730"/>
                  </a:lnTo>
                  <a:lnTo>
                    <a:pt x="2964" y="2724"/>
                  </a:lnTo>
                  <a:lnTo>
                    <a:pt x="2970" y="2724"/>
                  </a:lnTo>
                  <a:lnTo>
                    <a:pt x="2976" y="2718"/>
                  </a:lnTo>
                  <a:lnTo>
                    <a:pt x="2982" y="2718"/>
                  </a:lnTo>
                  <a:lnTo>
                    <a:pt x="2994" y="2724"/>
                  </a:lnTo>
                  <a:lnTo>
                    <a:pt x="3000" y="2724"/>
                  </a:lnTo>
                  <a:lnTo>
                    <a:pt x="3012" y="2730"/>
                  </a:lnTo>
                  <a:lnTo>
                    <a:pt x="3018" y="2736"/>
                  </a:lnTo>
                  <a:lnTo>
                    <a:pt x="3024" y="2736"/>
                  </a:lnTo>
                  <a:lnTo>
                    <a:pt x="3030" y="2730"/>
                  </a:lnTo>
                  <a:lnTo>
                    <a:pt x="3030" y="2712"/>
                  </a:lnTo>
                  <a:lnTo>
                    <a:pt x="3036" y="2706"/>
                  </a:lnTo>
                  <a:lnTo>
                    <a:pt x="3048" y="2700"/>
                  </a:lnTo>
                  <a:lnTo>
                    <a:pt x="3060" y="2700"/>
                  </a:lnTo>
                  <a:lnTo>
                    <a:pt x="3066" y="2706"/>
                  </a:lnTo>
                  <a:lnTo>
                    <a:pt x="3072" y="2706"/>
                  </a:lnTo>
                  <a:lnTo>
                    <a:pt x="3072" y="2700"/>
                  </a:lnTo>
                  <a:lnTo>
                    <a:pt x="3102" y="2700"/>
                  </a:lnTo>
                  <a:lnTo>
                    <a:pt x="3114" y="2688"/>
                  </a:lnTo>
                  <a:lnTo>
                    <a:pt x="3126" y="2682"/>
                  </a:lnTo>
                  <a:lnTo>
                    <a:pt x="3150" y="2658"/>
                  </a:lnTo>
                  <a:lnTo>
                    <a:pt x="3162" y="2652"/>
                  </a:lnTo>
                  <a:lnTo>
                    <a:pt x="3174" y="2640"/>
                  </a:lnTo>
                  <a:lnTo>
                    <a:pt x="3408" y="2640"/>
                  </a:lnTo>
                  <a:lnTo>
                    <a:pt x="3408" y="2634"/>
                  </a:lnTo>
                  <a:lnTo>
                    <a:pt x="3420" y="2622"/>
                  </a:lnTo>
                  <a:lnTo>
                    <a:pt x="3438" y="2622"/>
                  </a:lnTo>
                  <a:lnTo>
                    <a:pt x="3450" y="2616"/>
                  </a:lnTo>
                  <a:lnTo>
                    <a:pt x="3456" y="2616"/>
                  </a:lnTo>
                  <a:lnTo>
                    <a:pt x="3456" y="2610"/>
                  </a:lnTo>
                  <a:lnTo>
                    <a:pt x="3468" y="2598"/>
                  </a:lnTo>
                  <a:lnTo>
                    <a:pt x="3480" y="2592"/>
                  </a:lnTo>
                  <a:lnTo>
                    <a:pt x="3486" y="2586"/>
                  </a:lnTo>
                  <a:lnTo>
                    <a:pt x="3498" y="2586"/>
                  </a:lnTo>
                  <a:lnTo>
                    <a:pt x="3504" y="2592"/>
                  </a:lnTo>
                  <a:lnTo>
                    <a:pt x="3510" y="2592"/>
                  </a:lnTo>
                  <a:lnTo>
                    <a:pt x="3510" y="2568"/>
                  </a:lnTo>
                  <a:lnTo>
                    <a:pt x="3516" y="2556"/>
                  </a:lnTo>
                  <a:lnTo>
                    <a:pt x="3528" y="2544"/>
                  </a:lnTo>
                  <a:lnTo>
                    <a:pt x="3534" y="2544"/>
                  </a:lnTo>
                  <a:lnTo>
                    <a:pt x="3546" y="2532"/>
                  </a:lnTo>
                  <a:lnTo>
                    <a:pt x="3546" y="2508"/>
                  </a:lnTo>
                  <a:lnTo>
                    <a:pt x="3588" y="2484"/>
                  </a:lnTo>
                  <a:lnTo>
                    <a:pt x="3594" y="2472"/>
                  </a:lnTo>
                  <a:lnTo>
                    <a:pt x="3618" y="2448"/>
                  </a:lnTo>
                  <a:lnTo>
                    <a:pt x="3630" y="2448"/>
                  </a:lnTo>
                  <a:lnTo>
                    <a:pt x="3636" y="2454"/>
                  </a:lnTo>
                  <a:lnTo>
                    <a:pt x="3636" y="2460"/>
                  </a:lnTo>
                  <a:lnTo>
                    <a:pt x="3642" y="2466"/>
                  </a:lnTo>
                  <a:lnTo>
                    <a:pt x="3654" y="2466"/>
                  </a:lnTo>
                  <a:lnTo>
                    <a:pt x="3666" y="2460"/>
                  </a:lnTo>
                  <a:lnTo>
                    <a:pt x="3702" y="2460"/>
                  </a:lnTo>
                  <a:lnTo>
                    <a:pt x="3708" y="2466"/>
                  </a:lnTo>
                  <a:lnTo>
                    <a:pt x="3708" y="2472"/>
                  </a:lnTo>
                  <a:lnTo>
                    <a:pt x="3702" y="2496"/>
                  </a:lnTo>
                  <a:lnTo>
                    <a:pt x="3690" y="2520"/>
                  </a:lnTo>
                  <a:lnTo>
                    <a:pt x="3678" y="2550"/>
                  </a:lnTo>
                  <a:lnTo>
                    <a:pt x="3666" y="2574"/>
                  </a:lnTo>
                  <a:lnTo>
                    <a:pt x="3666" y="2586"/>
                  </a:lnTo>
                  <a:lnTo>
                    <a:pt x="3672" y="2592"/>
                  </a:lnTo>
                  <a:lnTo>
                    <a:pt x="3678" y="2592"/>
                  </a:lnTo>
                  <a:lnTo>
                    <a:pt x="3684" y="2598"/>
                  </a:lnTo>
                  <a:lnTo>
                    <a:pt x="3672" y="2610"/>
                  </a:lnTo>
                  <a:lnTo>
                    <a:pt x="3666" y="2622"/>
                  </a:lnTo>
                  <a:lnTo>
                    <a:pt x="3666" y="2628"/>
                  </a:lnTo>
                  <a:lnTo>
                    <a:pt x="3690" y="2628"/>
                  </a:lnTo>
                  <a:lnTo>
                    <a:pt x="3690" y="2634"/>
                  </a:lnTo>
                  <a:lnTo>
                    <a:pt x="3696" y="2640"/>
                  </a:lnTo>
                  <a:lnTo>
                    <a:pt x="3714" y="2640"/>
                  </a:lnTo>
                  <a:lnTo>
                    <a:pt x="3750" y="2622"/>
                  </a:lnTo>
                  <a:lnTo>
                    <a:pt x="3768" y="2604"/>
                  </a:lnTo>
                  <a:lnTo>
                    <a:pt x="3780" y="2622"/>
                  </a:lnTo>
                  <a:lnTo>
                    <a:pt x="3786" y="2622"/>
                  </a:lnTo>
                  <a:lnTo>
                    <a:pt x="3792" y="2616"/>
                  </a:lnTo>
                  <a:lnTo>
                    <a:pt x="3816" y="2604"/>
                  </a:lnTo>
                  <a:lnTo>
                    <a:pt x="3828" y="2604"/>
                  </a:lnTo>
                  <a:lnTo>
                    <a:pt x="3840" y="2592"/>
                  </a:lnTo>
                  <a:lnTo>
                    <a:pt x="3852" y="2592"/>
                  </a:lnTo>
                  <a:lnTo>
                    <a:pt x="3864" y="2580"/>
                  </a:lnTo>
                  <a:lnTo>
                    <a:pt x="3870" y="2580"/>
                  </a:lnTo>
                  <a:lnTo>
                    <a:pt x="3888" y="2586"/>
                  </a:lnTo>
                  <a:lnTo>
                    <a:pt x="3846" y="2616"/>
                  </a:lnTo>
                  <a:lnTo>
                    <a:pt x="3936" y="2610"/>
                  </a:lnTo>
                  <a:lnTo>
                    <a:pt x="3918" y="2610"/>
                  </a:lnTo>
                  <a:lnTo>
                    <a:pt x="3906" y="2616"/>
                  </a:lnTo>
                  <a:lnTo>
                    <a:pt x="3894" y="2616"/>
                  </a:lnTo>
                  <a:lnTo>
                    <a:pt x="3888" y="2622"/>
                  </a:lnTo>
                  <a:lnTo>
                    <a:pt x="3888" y="2634"/>
                  </a:lnTo>
                  <a:lnTo>
                    <a:pt x="3882" y="2640"/>
                  </a:lnTo>
                  <a:lnTo>
                    <a:pt x="3876" y="2640"/>
                  </a:lnTo>
                  <a:lnTo>
                    <a:pt x="3870" y="2634"/>
                  </a:lnTo>
                  <a:lnTo>
                    <a:pt x="3864" y="2634"/>
                  </a:lnTo>
                  <a:lnTo>
                    <a:pt x="3852" y="2628"/>
                  </a:lnTo>
                  <a:lnTo>
                    <a:pt x="3846" y="2628"/>
                  </a:lnTo>
                  <a:lnTo>
                    <a:pt x="3828" y="2634"/>
                  </a:lnTo>
                  <a:lnTo>
                    <a:pt x="3738" y="2688"/>
                  </a:lnTo>
                  <a:lnTo>
                    <a:pt x="3726" y="2700"/>
                  </a:lnTo>
                  <a:lnTo>
                    <a:pt x="3720" y="2712"/>
                  </a:lnTo>
                  <a:lnTo>
                    <a:pt x="3720" y="2748"/>
                  </a:lnTo>
                  <a:lnTo>
                    <a:pt x="3726" y="2748"/>
                  </a:lnTo>
                  <a:lnTo>
                    <a:pt x="3732" y="2742"/>
                  </a:lnTo>
                  <a:lnTo>
                    <a:pt x="3738" y="2742"/>
                  </a:lnTo>
                  <a:lnTo>
                    <a:pt x="3738" y="2754"/>
                  </a:lnTo>
                  <a:lnTo>
                    <a:pt x="3744" y="2760"/>
                  </a:lnTo>
                  <a:lnTo>
                    <a:pt x="3756" y="2760"/>
                  </a:lnTo>
                  <a:lnTo>
                    <a:pt x="3762" y="2754"/>
                  </a:lnTo>
                  <a:lnTo>
                    <a:pt x="3768" y="2742"/>
                  </a:lnTo>
                  <a:lnTo>
                    <a:pt x="3774" y="2736"/>
                  </a:lnTo>
                  <a:lnTo>
                    <a:pt x="3786" y="2736"/>
                  </a:lnTo>
                  <a:lnTo>
                    <a:pt x="3804" y="2730"/>
                  </a:lnTo>
                  <a:lnTo>
                    <a:pt x="3816" y="2724"/>
                  </a:lnTo>
                  <a:lnTo>
                    <a:pt x="3834" y="2718"/>
                  </a:lnTo>
                  <a:lnTo>
                    <a:pt x="3846" y="2706"/>
                  </a:lnTo>
                  <a:lnTo>
                    <a:pt x="3852" y="2694"/>
                  </a:lnTo>
                  <a:lnTo>
                    <a:pt x="3870" y="2676"/>
                  </a:lnTo>
                  <a:lnTo>
                    <a:pt x="3876" y="2664"/>
                  </a:lnTo>
                  <a:lnTo>
                    <a:pt x="3876" y="2670"/>
                  </a:lnTo>
                  <a:lnTo>
                    <a:pt x="3882" y="2682"/>
                  </a:lnTo>
                  <a:lnTo>
                    <a:pt x="3888" y="2688"/>
                  </a:lnTo>
                  <a:lnTo>
                    <a:pt x="3894" y="2688"/>
                  </a:lnTo>
                  <a:lnTo>
                    <a:pt x="3930" y="2676"/>
                  </a:lnTo>
                  <a:lnTo>
                    <a:pt x="3954" y="2664"/>
                  </a:lnTo>
                  <a:lnTo>
                    <a:pt x="3972" y="2658"/>
                  </a:lnTo>
                  <a:lnTo>
                    <a:pt x="3984" y="2652"/>
                  </a:lnTo>
                  <a:lnTo>
                    <a:pt x="4008" y="2646"/>
                  </a:lnTo>
                  <a:lnTo>
                    <a:pt x="4068" y="2634"/>
                  </a:lnTo>
                  <a:lnTo>
                    <a:pt x="4080" y="2628"/>
                  </a:lnTo>
                  <a:lnTo>
                    <a:pt x="4068" y="2616"/>
                  </a:lnTo>
                  <a:lnTo>
                    <a:pt x="4074" y="2598"/>
                  </a:lnTo>
                  <a:lnTo>
                    <a:pt x="4038" y="2604"/>
                  </a:lnTo>
                  <a:lnTo>
                    <a:pt x="4038" y="2580"/>
                  </a:lnTo>
                  <a:lnTo>
                    <a:pt x="4026" y="2586"/>
                  </a:lnTo>
                  <a:lnTo>
                    <a:pt x="4020" y="2586"/>
                  </a:lnTo>
                  <a:lnTo>
                    <a:pt x="4008" y="2592"/>
                  </a:lnTo>
                  <a:lnTo>
                    <a:pt x="4002" y="2598"/>
                  </a:lnTo>
                  <a:lnTo>
                    <a:pt x="3990" y="2598"/>
                  </a:lnTo>
                  <a:lnTo>
                    <a:pt x="3990" y="2580"/>
                  </a:lnTo>
                  <a:lnTo>
                    <a:pt x="3930" y="2580"/>
                  </a:lnTo>
                  <a:lnTo>
                    <a:pt x="3924" y="2574"/>
                  </a:lnTo>
                  <a:lnTo>
                    <a:pt x="3924" y="2568"/>
                  </a:lnTo>
                  <a:lnTo>
                    <a:pt x="3918" y="2562"/>
                  </a:lnTo>
                  <a:lnTo>
                    <a:pt x="3918" y="2556"/>
                  </a:lnTo>
                  <a:lnTo>
                    <a:pt x="3930" y="2556"/>
                  </a:lnTo>
                  <a:lnTo>
                    <a:pt x="3918" y="2544"/>
                  </a:lnTo>
                  <a:lnTo>
                    <a:pt x="3888" y="2544"/>
                  </a:lnTo>
                  <a:lnTo>
                    <a:pt x="3882" y="2532"/>
                  </a:lnTo>
                  <a:lnTo>
                    <a:pt x="3882" y="2526"/>
                  </a:lnTo>
                  <a:lnTo>
                    <a:pt x="3876" y="2514"/>
                  </a:lnTo>
                  <a:lnTo>
                    <a:pt x="3876" y="2502"/>
                  </a:lnTo>
                  <a:lnTo>
                    <a:pt x="3894" y="2484"/>
                  </a:lnTo>
                  <a:lnTo>
                    <a:pt x="3870" y="2484"/>
                  </a:lnTo>
                  <a:lnTo>
                    <a:pt x="3876" y="2478"/>
                  </a:lnTo>
                  <a:lnTo>
                    <a:pt x="3888" y="2472"/>
                  </a:lnTo>
                  <a:lnTo>
                    <a:pt x="3894" y="2460"/>
                  </a:lnTo>
                  <a:lnTo>
                    <a:pt x="3906" y="2454"/>
                  </a:lnTo>
                  <a:lnTo>
                    <a:pt x="3918" y="2442"/>
                  </a:lnTo>
                  <a:lnTo>
                    <a:pt x="3924" y="2430"/>
                  </a:lnTo>
                  <a:lnTo>
                    <a:pt x="3936" y="2424"/>
                  </a:lnTo>
                  <a:lnTo>
                    <a:pt x="3942" y="2412"/>
                  </a:lnTo>
                  <a:lnTo>
                    <a:pt x="3948" y="2406"/>
                  </a:lnTo>
                  <a:lnTo>
                    <a:pt x="3936" y="2400"/>
                  </a:lnTo>
                  <a:lnTo>
                    <a:pt x="3912" y="2430"/>
                  </a:lnTo>
                  <a:lnTo>
                    <a:pt x="3894" y="2418"/>
                  </a:lnTo>
                  <a:lnTo>
                    <a:pt x="3864" y="2436"/>
                  </a:lnTo>
                  <a:lnTo>
                    <a:pt x="3858" y="2418"/>
                  </a:lnTo>
                  <a:lnTo>
                    <a:pt x="3828" y="2406"/>
                  </a:lnTo>
                  <a:lnTo>
                    <a:pt x="3810" y="2412"/>
                  </a:lnTo>
                  <a:lnTo>
                    <a:pt x="3864" y="2394"/>
                  </a:lnTo>
                  <a:lnTo>
                    <a:pt x="3870" y="2400"/>
                  </a:lnTo>
                  <a:lnTo>
                    <a:pt x="3882" y="2406"/>
                  </a:lnTo>
                  <a:lnTo>
                    <a:pt x="3900" y="2406"/>
                  </a:lnTo>
                  <a:lnTo>
                    <a:pt x="3918" y="2388"/>
                  </a:lnTo>
                  <a:lnTo>
                    <a:pt x="3930" y="2382"/>
                  </a:lnTo>
                  <a:lnTo>
                    <a:pt x="3936" y="2376"/>
                  </a:lnTo>
                  <a:lnTo>
                    <a:pt x="3978" y="2376"/>
                  </a:lnTo>
                  <a:lnTo>
                    <a:pt x="3978" y="2364"/>
                  </a:lnTo>
                  <a:lnTo>
                    <a:pt x="3972" y="2358"/>
                  </a:lnTo>
                  <a:lnTo>
                    <a:pt x="3966" y="2346"/>
                  </a:lnTo>
                  <a:lnTo>
                    <a:pt x="3990" y="2346"/>
                  </a:lnTo>
                  <a:lnTo>
                    <a:pt x="3978" y="2334"/>
                  </a:lnTo>
                  <a:lnTo>
                    <a:pt x="3972" y="2322"/>
                  </a:lnTo>
                  <a:lnTo>
                    <a:pt x="3960" y="2316"/>
                  </a:lnTo>
                  <a:lnTo>
                    <a:pt x="3942" y="2310"/>
                  </a:lnTo>
                  <a:lnTo>
                    <a:pt x="3918" y="2310"/>
                  </a:lnTo>
                  <a:lnTo>
                    <a:pt x="3852" y="2316"/>
                  </a:lnTo>
                  <a:lnTo>
                    <a:pt x="3792" y="2334"/>
                  </a:lnTo>
                  <a:lnTo>
                    <a:pt x="3744" y="2352"/>
                  </a:lnTo>
                  <a:lnTo>
                    <a:pt x="3684" y="2376"/>
                  </a:lnTo>
                  <a:lnTo>
                    <a:pt x="3660" y="2388"/>
                  </a:lnTo>
                  <a:lnTo>
                    <a:pt x="3642" y="2400"/>
                  </a:lnTo>
                  <a:lnTo>
                    <a:pt x="3624" y="2418"/>
                  </a:lnTo>
                  <a:lnTo>
                    <a:pt x="3606" y="2430"/>
                  </a:lnTo>
                  <a:lnTo>
                    <a:pt x="3594" y="2442"/>
                  </a:lnTo>
                  <a:lnTo>
                    <a:pt x="3576" y="2454"/>
                  </a:lnTo>
                  <a:lnTo>
                    <a:pt x="3564" y="2466"/>
                  </a:lnTo>
                  <a:lnTo>
                    <a:pt x="3528" y="2484"/>
                  </a:lnTo>
                  <a:lnTo>
                    <a:pt x="3516" y="2484"/>
                  </a:lnTo>
                  <a:lnTo>
                    <a:pt x="3498" y="2490"/>
                  </a:lnTo>
                  <a:lnTo>
                    <a:pt x="3486" y="2490"/>
                  </a:lnTo>
                  <a:lnTo>
                    <a:pt x="3492" y="2490"/>
                  </a:lnTo>
                  <a:lnTo>
                    <a:pt x="3498" y="2484"/>
                  </a:lnTo>
                  <a:lnTo>
                    <a:pt x="3510" y="2478"/>
                  </a:lnTo>
                  <a:lnTo>
                    <a:pt x="3522" y="2466"/>
                  </a:lnTo>
                  <a:lnTo>
                    <a:pt x="3540" y="2460"/>
                  </a:lnTo>
                  <a:lnTo>
                    <a:pt x="3552" y="2448"/>
                  </a:lnTo>
                  <a:lnTo>
                    <a:pt x="3576" y="2436"/>
                  </a:lnTo>
                  <a:lnTo>
                    <a:pt x="3600" y="2412"/>
                  </a:lnTo>
                  <a:lnTo>
                    <a:pt x="3606" y="2400"/>
                  </a:lnTo>
                  <a:lnTo>
                    <a:pt x="3582" y="2388"/>
                  </a:lnTo>
                  <a:lnTo>
                    <a:pt x="3588" y="2388"/>
                  </a:lnTo>
                  <a:lnTo>
                    <a:pt x="3594" y="2394"/>
                  </a:lnTo>
                  <a:lnTo>
                    <a:pt x="3624" y="2394"/>
                  </a:lnTo>
                  <a:lnTo>
                    <a:pt x="3642" y="2382"/>
                  </a:lnTo>
                  <a:lnTo>
                    <a:pt x="3702" y="2334"/>
                  </a:lnTo>
                  <a:lnTo>
                    <a:pt x="3750" y="2310"/>
                  </a:lnTo>
                  <a:lnTo>
                    <a:pt x="3768" y="2304"/>
                  </a:lnTo>
                  <a:lnTo>
                    <a:pt x="3804" y="2304"/>
                  </a:lnTo>
                  <a:lnTo>
                    <a:pt x="3852" y="2256"/>
                  </a:lnTo>
                  <a:lnTo>
                    <a:pt x="3870" y="2244"/>
                  </a:lnTo>
                  <a:lnTo>
                    <a:pt x="3888" y="2238"/>
                  </a:lnTo>
                  <a:lnTo>
                    <a:pt x="3936" y="2232"/>
                  </a:lnTo>
                  <a:lnTo>
                    <a:pt x="3990" y="2232"/>
                  </a:lnTo>
                  <a:lnTo>
                    <a:pt x="4044" y="2226"/>
                  </a:lnTo>
                  <a:lnTo>
                    <a:pt x="4074" y="2226"/>
                  </a:lnTo>
                  <a:lnTo>
                    <a:pt x="4104" y="2232"/>
                  </a:lnTo>
                  <a:lnTo>
                    <a:pt x="4176" y="2244"/>
                  </a:lnTo>
                  <a:lnTo>
                    <a:pt x="4200" y="2250"/>
                  </a:lnTo>
                  <a:lnTo>
                    <a:pt x="4212" y="2244"/>
                  </a:lnTo>
                  <a:lnTo>
                    <a:pt x="4248" y="2232"/>
                  </a:lnTo>
                  <a:lnTo>
                    <a:pt x="4260" y="2226"/>
                  </a:lnTo>
                  <a:lnTo>
                    <a:pt x="4278" y="2226"/>
                  </a:lnTo>
                  <a:lnTo>
                    <a:pt x="4296" y="2220"/>
                  </a:lnTo>
                  <a:lnTo>
                    <a:pt x="4320" y="2214"/>
                  </a:lnTo>
                  <a:lnTo>
                    <a:pt x="4338" y="2208"/>
                  </a:lnTo>
                  <a:lnTo>
                    <a:pt x="4374" y="2172"/>
                  </a:lnTo>
                  <a:lnTo>
                    <a:pt x="4392" y="2166"/>
                  </a:lnTo>
                  <a:lnTo>
                    <a:pt x="4404" y="2154"/>
                  </a:lnTo>
                  <a:lnTo>
                    <a:pt x="4410" y="2154"/>
                  </a:lnTo>
                  <a:lnTo>
                    <a:pt x="4422" y="2148"/>
                  </a:lnTo>
                  <a:lnTo>
                    <a:pt x="4452" y="2148"/>
                  </a:lnTo>
                  <a:lnTo>
                    <a:pt x="4458" y="2142"/>
                  </a:lnTo>
                  <a:lnTo>
                    <a:pt x="4470" y="2136"/>
                  </a:lnTo>
                  <a:lnTo>
                    <a:pt x="4476" y="2130"/>
                  </a:lnTo>
                  <a:lnTo>
                    <a:pt x="4494" y="2130"/>
                  </a:lnTo>
                  <a:lnTo>
                    <a:pt x="4500" y="2136"/>
                  </a:lnTo>
                  <a:lnTo>
                    <a:pt x="4518" y="2136"/>
                  </a:lnTo>
                  <a:lnTo>
                    <a:pt x="4530" y="2130"/>
                  </a:lnTo>
                  <a:lnTo>
                    <a:pt x="4536" y="2130"/>
                  </a:lnTo>
                  <a:lnTo>
                    <a:pt x="4542" y="2124"/>
                  </a:lnTo>
                  <a:lnTo>
                    <a:pt x="4596" y="2106"/>
                  </a:lnTo>
                  <a:lnTo>
                    <a:pt x="4620" y="2094"/>
                  </a:lnTo>
                  <a:lnTo>
                    <a:pt x="4620" y="2088"/>
                  </a:lnTo>
                  <a:lnTo>
                    <a:pt x="4614" y="2076"/>
                  </a:lnTo>
                  <a:lnTo>
                    <a:pt x="4602" y="2070"/>
                  </a:lnTo>
                  <a:lnTo>
                    <a:pt x="4584" y="2052"/>
                  </a:lnTo>
                  <a:lnTo>
                    <a:pt x="4578" y="2052"/>
                  </a:lnTo>
                  <a:lnTo>
                    <a:pt x="4602" y="2052"/>
                  </a:lnTo>
                  <a:lnTo>
                    <a:pt x="4614" y="2046"/>
                  </a:lnTo>
                  <a:lnTo>
                    <a:pt x="4614" y="2028"/>
                  </a:lnTo>
                  <a:lnTo>
                    <a:pt x="4608" y="2022"/>
                  </a:lnTo>
                  <a:lnTo>
                    <a:pt x="4608" y="2010"/>
                  </a:lnTo>
                  <a:lnTo>
                    <a:pt x="4632" y="2010"/>
                  </a:lnTo>
                  <a:lnTo>
                    <a:pt x="4644" y="1998"/>
                  </a:lnTo>
                  <a:lnTo>
                    <a:pt x="4644" y="1992"/>
                  </a:lnTo>
                  <a:lnTo>
                    <a:pt x="4632" y="1980"/>
                  </a:lnTo>
                  <a:lnTo>
                    <a:pt x="4626" y="1968"/>
                  </a:lnTo>
                  <a:lnTo>
                    <a:pt x="4608" y="1962"/>
                  </a:lnTo>
                  <a:lnTo>
                    <a:pt x="4602" y="1956"/>
                  </a:lnTo>
                  <a:lnTo>
                    <a:pt x="4590" y="196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3" name="Cameroon" descr="© INSCALE GmbH, 05.05.2010&#10;http://www.presentationload.com/">
              <a:extLst>
                <a:ext uri="{FF2B5EF4-FFF2-40B4-BE49-F238E27FC236}">
                  <a16:creationId xmlns:a16="http://schemas.microsoft.com/office/drawing/2014/main" id="{99B6386B-30C7-D5E1-EBDC-D6D13A14833D}"/>
                </a:ext>
              </a:extLst>
            </p:cNvPr>
            <p:cNvSpPr>
              <a:spLocks/>
            </p:cNvSpPr>
            <p:nvPr/>
          </p:nvSpPr>
          <p:spPr bwMode="gray">
            <a:xfrm>
              <a:off x="5887915" y="3885143"/>
              <a:ext cx="258171" cy="437044"/>
            </a:xfrm>
            <a:custGeom>
              <a:avLst/>
              <a:gdLst>
                <a:gd name="T0" fmla="*/ 2147483647 w 546"/>
                <a:gd name="T1" fmla="*/ 0 h 924"/>
                <a:gd name="T2" fmla="*/ 2147483647 w 546"/>
                <a:gd name="T3" fmla="*/ 2147483647 h 924"/>
                <a:gd name="T4" fmla="*/ 2147483647 w 546"/>
                <a:gd name="T5" fmla="*/ 2147483647 h 924"/>
                <a:gd name="T6" fmla="*/ 2147483647 w 546"/>
                <a:gd name="T7" fmla="*/ 2147483647 h 924"/>
                <a:gd name="T8" fmla="*/ 2147483647 w 546"/>
                <a:gd name="T9" fmla="*/ 2147483647 h 924"/>
                <a:gd name="T10" fmla="*/ 2147483647 w 546"/>
                <a:gd name="T11" fmla="*/ 2147483647 h 924"/>
                <a:gd name="T12" fmla="*/ 2147483647 w 546"/>
                <a:gd name="T13" fmla="*/ 2147483647 h 924"/>
                <a:gd name="T14" fmla="*/ 2147483647 w 546"/>
                <a:gd name="T15" fmla="*/ 2147483647 h 924"/>
                <a:gd name="T16" fmla="*/ 2147483647 w 546"/>
                <a:gd name="T17" fmla="*/ 2147483647 h 924"/>
                <a:gd name="T18" fmla="*/ 2147483647 w 546"/>
                <a:gd name="T19" fmla="*/ 2147483647 h 924"/>
                <a:gd name="T20" fmla="*/ 2147483647 w 546"/>
                <a:gd name="T21" fmla="*/ 2147483647 h 924"/>
                <a:gd name="T22" fmla="*/ 2147483647 w 546"/>
                <a:gd name="T23" fmla="*/ 2147483647 h 924"/>
                <a:gd name="T24" fmla="*/ 2147483647 w 546"/>
                <a:gd name="T25" fmla="*/ 2147483647 h 924"/>
                <a:gd name="T26" fmla="*/ 2147483647 w 546"/>
                <a:gd name="T27" fmla="*/ 2147483647 h 924"/>
                <a:gd name="T28" fmla="*/ 2147483647 w 546"/>
                <a:gd name="T29" fmla="*/ 2147483647 h 924"/>
                <a:gd name="T30" fmla="*/ 2147483647 w 546"/>
                <a:gd name="T31" fmla="*/ 2147483647 h 924"/>
                <a:gd name="T32" fmla="*/ 2147483647 w 546"/>
                <a:gd name="T33" fmla="*/ 2147483647 h 924"/>
                <a:gd name="T34" fmla="*/ 2147483647 w 546"/>
                <a:gd name="T35" fmla="*/ 2147483647 h 924"/>
                <a:gd name="T36" fmla="*/ 2147483647 w 546"/>
                <a:gd name="T37" fmla="*/ 2147483647 h 924"/>
                <a:gd name="T38" fmla="*/ 2147483647 w 546"/>
                <a:gd name="T39" fmla="*/ 2147483647 h 924"/>
                <a:gd name="T40" fmla="*/ 2147483647 w 546"/>
                <a:gd name="T41" fmla="*/ 2147483647 h 924"/>
                <a:gd name="T42" fmla="*/ 2147483647 w 546"/>
                <a:gd name="T43" fmla="*/ 2147483647 h 924"/>
                <a:gd name="T44" fmla="*/ 2147483647 w 546"/>
                <a:gd name="T45" fmla="*/ 2147483647 h 924"/>
                <a:gd name="T46" fmla="*/ 2147483647 w 546"/>
                <a:gd name="T47" fmla="*/ 2147483647 h 924"/>
                <a:gd name="T48" fmla="*/ 2147483647 w 546"/>
                <a:gd name="T49" fmla="*/ 2147483647 h 924"/>
                <a:gd name="T50" fmla="*/ 2147483647 w 546"/>
                <a:gd name="T51" fmla="*/ 2147483647 h 924"/>
                <a:gd name="T52" fmla="*/ 2147483647 w 546"/>
                <a:gd name="T53" fmla="*/ 2147483647 h 924"/>
                <a:gd name="T54" fmla="*/ 2147483647 w 546"/>
                <a:gd name="T55" fmla="*/ 2147483647 h 924"/>
                <a:gd name="T56" fmla="*/ 2147483647 w 546"/>
                <a:gd name="T57" fmla="*/ 2147483647 h 924"/>
                <a:gd name="T58" fmla="*/ 2147483647 w 546"/>
                <a:gd name="T59" fmla="*/ 2147483647 h 924"/>
                <a:gd name="T60" fmla="*/ 2147483647 w 546"/>
                <a:gd name="T61" fmla="*/ 2147483647 h 924"/>
                <a:gd name="T62" fmla="*/ 2147483647 w 546"/>
                <a:gd name="T63" fmla="*/ 2147483647 h 924"/>
                <a:gd name="T64" fmla="*/ 2147483647 w 546"/>
                <a:gd name="T65" fmla="*/ 2147483647 h 924"/>
                <a:gd name="T66" fmla="*/ 2147483647 w 546"/>
                <a:gd name="T67" fmla="*/ 2147483647 h 924"/>
                <a:gd name="T68" fmla="*/ 2147483647 w 546"/>
                <a:gd name="T69" fmla="*/ 2147483647 h 924"/>
                <a:gd name="T70" fmla="*/ 2147483647 w 546"/>
                <a:gd name="T71" fmla="*/ 2147483647 h 924"/>
                <a:gd name="T72" fmla="*/ 2147483647 w 546"/>
                <a:gd name="T73" fmla="*/ 2147483647 h 924"/>
                <a:gd name="T74" fmla="*/ 2147483647 w 546"/>
                <a:gd name="T75" fmla="*/ 2147483647 h 924"/>
                <a:gd name="T76" fmla="*/ 2147483647 w 546"/>
                <a:gd name="T77" fmla="*/ 2147483647 h 924"/>
                <a:gd name="T78" fmla="*/ 2147483647 w 546"/>
                <a:gd name="T79" fmla="*/ 2147483647 h 924"/>
                <a:gd name="T80" fmla="*/ 2147483647 w 546"/>
                <a:gd name="T81" fmla="*/ 2147483647 h 924"/>
                <a:gd name="T82" fmla="*/ 2147483647 w 546"/>
                <a:gd name="T83" fmla="*/ 2147483647 h 924"/>
                <a:gd name="T84" fmla="*/ 2147483647 w 546"/>
                <a:gd name="T85" fmla="*/ 2147483647 h 924"/>
                <a:gd name="T86" fmla="*/ 2147483647 w 546"/>
                <a:gd name="T87" fmla="*/ 2147483647 h 924"/>
                <a:gd name="T88" fmla="*/ 2147483647 w 546"/>
                <a:gd name="T89" fmla="*/ 2147483647 h 924"/>
                <a:gd name="T90" fmla="*/ 2147483647 w 546"/>
                <a:gd name="T91" fmla="*/ 2147483647 h 924"/>
                <a:gd name="T92" fmla="*/ 2147483647 w 546"/>
                <a:gd name="T93" fmla="*/ 2147483647 h 924"/>
                <a:gd name="T94" fmla="*/ 2147483647 w 546"/>
                <a:gd name="T95" fmla="*/ 2147483647 h 924"/>
                <a:gd name="T96" fmla="*/ 2147483647 w 546"/>
                <a:gd name="T97" fmla="*/ 2147483647 h 924"/>
                <a:gd name="T98" fmla="*/ 2147483647 w 546"/>
                <a:gd name="T99" fmla="*/ 2147483647 h 924"/>
                <a:gd name="T100" fmla="*/ 2147483647 w 546"/>
                <a:gd name="T101" fmla="*/ 2147483647 h 924"/>
                <a:gd name="T102" fmla="*/ 2147483647 w 546"/>
                <a:gd name="T103" fmla="*/ 2147483647 h 924"/>
                <a:gd name="T104" fmla="*/ 2147483647 w 546"/>
                <a:gd name="T105" fmla="*/ 2147483647 h 924"/>
                <a:gd name="T106" fmla="*/ 2147483647 w 546"/>
                <a:gd name="T107" fmla="*/ 2147483647 h 924"/>
                <a:gd name="T108" fmla="*/ 2147483647 w 546"/>
                <a:gd name="T109" fmla="*/ 2147483647 h 924"/>
                <a:gd name="T110" fmla="*/ 2147483647 w 546"/>
                <a:gd name="T111" fmla="*/ 2147483647 h 92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46"/>
                <a:gd name="T169" fmla="*/ 0 h 924"/>
                <a:gd name="T170" fmla="*/ 546 w 546"/>
                <a:gd name="T171" fmla="*/ 924 h 92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46" h="924">
                  <a:moveTo>
                    <a:pt x="420" y="30"/>
                  </a:moveTo>
                  <a:lnTo>
                    <a:pt x="414" y="18"/>
                  </a:lnTo>
                  <a:lnTo>
                    <a:pt x="414" y="0"/>
                  </a:lnTo>
                  <a:lnTo>
                    <a:pt x="390" y="6"/>
                  </a:lnTo>
                  <a:lnTo>
                    <a:pt x="390" y="54"/>
                  </a:lnTo>
                  <a:lnTo>
                    <a:pt x="396" y="60"/>
                  </a:lnTo>
                  <a:lnTo>
                    <a:pt x="396" y="66"/>
                  </a:lnTo>
                  <a:lnTo>
                    <a:pt x="426" y="66"/>
                  </a:lnTo>
                  <a:lnTo>
                    <a:pt x="426" y="96"/>
                  </a:lnTo>
                  <a:lnTo>
                    <a:pt x="420" y="102"/>
                  </a:lnTo>
                  <a:lnTo>
                    <a:pt x="420" y="108"/>
                  </a:lnTo>
                  <a:lnTo>
                    <a:pt x="426" y="114"/>
                  </a:lnTo>
                  <a:lnTo>
                    <a:pt x="426" y="126"/>
                  </a:lnTo>
                  <a:lnTo>
                    <a:pt x="408" y="144"/>
                  </a:lnTo>
                  <a:lnTo>
                    <a:pt x="396" y="150"/>
                  </a:lnTo>
                  <a:lnTo>
                    <a:pt x="384" y="150"/>
                  </a:lnTo>
                  <a:lnTo>
                    <a:pt x="384" y="156"/>
                  </a:lnTo>
                  <a:lnTo>
                    <a:pt x="378" y="162"/>
                  </a:lnTo>
                  <a:lnTo>
                    <a:pt x="378" y="168"/>
                  </a:lnTo>
                  <a:lnTo>
                    <a:pt x="372" y="174"/>
                  </a:lnTo>
                  <a:lnTo>
                    <a:pt x="372" y="180"/>
                  </a:lnTo>
                  <a:lnTo>
                    <a:pt x="360" y="192"/>
                  </a:lnTo>
                  <a:lnTo>
                    <a:pt x="354" y="204"/>
                  </a:lnTo>
                  <a:lnTo>
                    <a:pt x="348" y="234"/>
                  </a:lnTo>
                  <a:lnTo>
                    <a:pt x="342" y="240"/>
                  </a:lnTo>
                  <a:lnTo>
                    <a:pt x="342" y="270"/>
                  </a:lnTo>
                  <a:lnTo>
                    <a:pt x="336" y="288"/>
                  </a:lnTo>
                  <a:lnTo>
                    <a:pt x="330" y="294"/>
                  </a:lnTo>
                  <a:lnTo>
                    <a:pt x="312" y="294"/>
                  </a:lnTo>
                  <a:lnTo>
                    <a:pt x="312" y="324"/>
                  </a:lnTo>
                  <a:lnTo>
                    <a:pt x="306" y="342"/>
                  </a:lnTo>
                  <a:lnTo>
                    <a:pt x="306" y="354"/>
                  </a:lnTo>
                  <a:lnTo>
                    <a:pt x="300" y="360"/>
                  </a:lnTo>
                  <a:lnTo>
                    <a:pt x="288" y="366"/>
                  </a:lnTo>
                  <a:lnTo>
                    <a:pt x="282" y="372"/>
                  </a:lnTo>
                  <a:lnTo>
                    <a:pt x="270" y="378"/>
                  </a:lnTo>
                  <a:lnTo>
                    <a:pt x="258" y="426"/>
                  </a:lnTo>
                  <a:lnTo>
                    <a:pt x="234" y="456"/>
                  </a:lnTo>
                  <a:lnTo>
                    <a:pt x="234" y="486"/>
                  </a:lnTo>
                  <a:lnTo>
                    <a:pt x="228" y="492"/>
                  </a:lnTo>
                  <a:lnTo>
                    <a:pt x="216" y="498"/>
                  </a:lnTo>
                  <a:lnTo>
                    <a:pt x="210" y="510"/>
                  </a:lnTo>
                  <a:lnTo>
                    <a:pt x="210" y="522"/>
                  </a:lnTo>
                  <a:lnTo>
                    <a:pt x="192" y="540"/>
                  </a:lnTo>
                  <a:lnTo>
                    <a:pt x="186" y="540"/>
                  </a:lnTo>
                  <a:lnTo>
                    <a:pt x="180" y="534"/>
                  </a:lnTo>
                  <a:lnTo>
                    <a:pt x="174" y="522"/>
                  </a:lnTo>
                  <a:lnTo>
                    <a:pt x="174" y="516"/>
                  </a:lnTo>
                  <a:lnTo>
                    <a:pt x="168" y="504"/>
                  </a:lnTo>
                  <a:lnTo>
                    <a:pt x="156" y="492"/>
                  </a:lnTo>
                  <a:lnTo>
                    <a:pt x="150" y="480"/>
                  </a:lnTo>
                  <a:lnTo>
                    <a:pt x="138" y="480"/>
                  </a:lnTo>
                  <a:lnTo>
                    <a:pt x="144" y="486"/>
                  </a:lnTo>
                  <a:lnTo>
                    <a:pt x="144" y="498"/>
                  </a:lnTo>
                  <a:lnTo>
                    <a:pt x="138" y="504"/>
                  </a:lnTo>
                  <a:lnTo>
                    <a:pt x="132" y="504"/>
                  </a:lnTo>
                  <a:lnTo>
                    <a:pt x="120" y="498"/>
                  </a:lnTo>
                  <a:lnTo>
                    <a:pt x="114" y="492"/>
                  </a:lnTo>
                  <a:lnTo>
                    <a:pt x="108" y="492"/>
                  </a:lnTo>
                  <a:lnTo>
                    <a:pt x="102" y="498"/>
                  </a:lnTo>
                  <a:lnTo>
                    <a:pt x="90" y="522"/>
                  </a:lnTo>
                  <a:lnTo>
                    <a:pt x="84" y="528"/>
                  </a:lnTo>
                  <a:lnTo>
                    <a:pt x="84" y="534"/>
                  </a:lnTo>
                  <a:lnTo>
                    <a:pt x="18" y="588"/>
                  </a:lnTo>
                  <a:lnTo>
                    <a:pt x="18" y="642"/>
                  </a:lnTo>
                  <a:lnTo>
                    <a:pt x="12" y="654"/>
                  </a:lnTo>
                  <a:lnTo>
                    <a:pt x="12" y="666"/>
                  </a:lnTo>
                  <a:lnTo>
                    <a:pt x="6" y="672"/>
                  </a:lnTo>
                  <a:lnTo>
                    <a:pt x="6" y="678"/>
                  </a:lnTo>
                  <a:lnTo>
                    <a:pt x="0" y="690"/>
                  </a:lnTo>
                  <a:lnTo>
                    <a:pt x="24" y="684"/>
                  </a:lnTo>
                  <a:lnTo>
                    <a:pt x="24" y="708"/>
                  </a:lnTo>
                  <a:lnTo>
                    <a:pt x="36" y="732"/>
                  </a:lnTo>
                  <a:lnTo>
                    <a:pt x="60" y="744"/>
                  </a:lnTo>
                  <a:lnTo>
                    <a:pt x="66" y="750"/>
                  </a:lnTo>
                  <a:lnTo>
                    <a:pt x="84" y="726"/>
                  </a:lnTo>
                  <a:lnTo>
                    <a:pt x="66" y="756"/>
                  </a:lnTo>
                  <a:lnTo>
                    <a:pt x="84" y="786"/>
                  </a:lnTo>
                  <a:lnTo>
                    <a:pt x="102" y="792"/>
                  </a:lnTo>
                  <a:lnTo>
                    <a:pt x="102" y="840"/>
                  </a:lnTo>
                  <a:lnTo>
                    <a:pt x="90" y="840"/>
                  </a:lnTo>
                  <a:lnTo>
                    <a:pt x="90" y="870"/>
                  </a:lnTo>
                  <a:lnTo>
                    <a:pt x="102" y="882"/>
                  </a:lnTo>
                  <a:lnTo>
                    <a:pt x="198" y="882"/>
                  </a:lnTo>
                  <a:lnTo>
                    <a:pt x="216" y="864"/>
                  </a:lnTo>
                  <a:lnTo>
                    <a:pt x="228" y="882"/>
                  </a:lnTo>
                  <a:lnTo>
                    <a:pt x="258" y="882"/>
                  </a:lnTo>
                  <a:lnTo>
                    <a:pt x="270" y="870"/>
                  </a:lnTo>
                  <a:lnTo>
                    <a:pt x="276" y="870"/>
                  </a:lnTo>
                  <a:lnTo>
                    <a:pt x="288" y="876"/>
                  </a:lnTo>
                  <a:lnTo>
                    <a:pt x="294" y="876"/>
                  </a:lnTo>
                  <a:lnTo>
                    <a:pt x="342" y="870"/>
                  </a:lnTo>
                  <a:lnTo>
                    <a:pt x="342" y="888"/>
                  </a:lnTo>
                  <a:lnTo>
                    <a:pt x="372" y="888"/>
                  </a:lnTo>
                  <a:lnTo>
                    <a:pt x="390" y="882"/>
                  </a:lnTo>
                  <a:lnTo>
                    <a:pt x="438" y="882"/>
                  </a:lnTo>
                  <a:lnTo>
                    <a:pt x="450" y="888"/>
                  </a:lnTo>
                  <a:lnTo>
                    <a:pt x="456" y="894"/>
                  </a:lnTo>
                  <a:lnTo>
                    <a:pt x="468" y="894"/>
                  </a:lnTo>
                  <a:lnTo>
                    <a:pt x="474" y="900"/>
                  </a:lnTo>
                  <a:lnTo>
                    <a:pt x="510" y="900"/>
                  </a:lnTo>
                  <a:lnTo>
                    <a:pt x="534" y="924"/>
                  </a:lnTo>
                  <a:lnTo>
                    <a:pt x="540" y="882"/>
                  </a:lnTo>
                  <a:lnTo>
                    <a:pt x="546" y="876"/>
                  </a:lnTo>
                  <a:lnTo>
                    <a:pt x="534" y="864"/>
                  </a:lnTo>
                  <a:lnTo>
                    <a:pt x="534" y="834"/>
                  </a:lnTo>
                  <a:lnTo>
                    <a:pt x="528" y="816"/>
                  </a:lnTo>
                  <a:lnTo>
                    <a:pt x="516" y="810"/>
                  </a:lnTo>
                  <a:lnTo>
                    <a:pt x="510" y="798"/>
                  </a:lnTo>
                  <a:lnTo>
                    <a:pt x="498" y="792"/>
                  </a:lnTo>
                  <a:lnTo>
                    <a:pt x="486" y="780"/>
                  </a:lnTo>
                  <a:lnTo>
                    <a:pt x="474" y="756"/>
                  </a:lnTo>
                  <a:lnTo>
                    <a:pt x="468" y="750"/>
                  </a:lnTo>
                  <a:lnTo>
                    <a:pt x="468" y="708"/>
                  </a:lnTo>
                  <a:lnTo>
                    <a:pt x="462" y="708"/>
                  </a:lnTo>
                  <a:lnTo>
                    <a:pt x="444" y="690"/>
                  </a:lnTo>
                  <a:lnTo>
                    <a:pt x="438" y="690"/>
                  </a:lnTo>
                  <a:lnTo>
                    <a:pt x="438" y="642"/>
                  </a:lnTo>
                  <a:lnTo>
                    <a:pt x="420" y="630"/>
                  </a:lnTo>
                  <a:lnTo>
                    <a:pt x="432" y="618"/>
                  </a:lnTo>
                  <a:lnTo>
                    <a:pt x="432" y="582"/>
                  </a:lnTo>
                  <a:lnTo>
                    <a:pt x="426" y="582"/>
                  </a:lnTo>
                  <a:lnTo>
                    <a:pt x="414" y="576"/>
                  </a:lnTo>
                  <a:lnTo>
                    <a:pt x="414" y="570"/>
                  </a:lnTo>
                  <a:lnTo>
                    <a:pt x="426" y="558"/>
                  </a:lnTo>
                  <a:lnTo>
                    <a:pt x="438" y="552"/>
                  </a:lnTo>
                  <a:lnTo>
                    <a:pt x="444" y="546"/>
                  </a:lnTo>
                  <a:lnTo>
                    <a:pt x="450" y="546"/>
                  </a:lnTo>
                  <a:lnTo>
                    <a:pt x="456" y="510"/>
                  </a:lnTo>
                  <a:lnTo>
                    <a:pt x="462" y="510"/>
                  </a:lnTo>
                  <a:lnTo>
                    <a:pt x="468" y="498"/>
                  </a:lnTo>
                  <a:lnTo>
                    <a:pt x="468" y="480"/>
                  </a:lnTo>
                  <a:lnTo>
                    <a:pt x="474" y="474"/>
                  </a:lnTo>
                  <a:lnTo>
                    <a:pt x="480" y="462"/>
                  </a:lnTo>
                  <a:lnTo>
                    <a:pt x="492" y="450"/>
                  </a:lnTo>
                  <a:lnTo>
                    <a:pt x="498" y="450"/>
                  </a:lnTo>
                  <a:lnTo>
                    <a:pt x="498" y="438"/>
                  </a:lnTo>
                  <a:lnTo>
                    <a:pt x="492" y="420"/>
                  </a:lnTo>
                  <a:lnTo>
                    <a:pt x="486" y="408"/>
                  </a:lnTo>
                  <a:lnTo>
                    <a:pt x="486" y="390"/>
                  </a:lnTo>
                  <a:lnTo>
                    <a:pt x="474" y="366"/>
                  </a:lnTo>
                  <a:lnTo>
                    <a:pt x="462" y="354"/>
                  </a:lnTo>
                  <a:lnTo>
                    <a:pt x="450" y="348"/>
                  </a:lnTo>
                  <a:lnTo>
                    <a:pt x="432" y="336"/>
                  </a:lnTo>
                  <a:lnTo>
                    <a:pt x="420" y="324"/>
                  </a:lnTo>
                  <a:lnTo>
                    <a:pt x="414" y="312"/>
                  </a:lnTo>
                  <a:lnTo>
                    <a:pt x="402" y="300"/>
                  </a:lnTo>
                  <a:lnTo>
                    <a:pt x="390" y="276"/>
                  </a:lnTo>
                  <a:lnTo>
                    <a:pt x="390" y="264"/>
                  </a:lnTo>
                  <a:lnTo>
                    <a:pt x="396" y="258"/>
                  </a:lnTo>
                  <a:lnTo>
                    <a:pt x="408" y="252"/>
                  </a:lnTo>
                  <a:lnTo>
                    <a:pt x="504" y="252"/>
                  </a:lnTo>
                  <a:lnTo>
                    <a:pt x="486" y="234"/>
                  </a:lnTo>
                  <a:lnTo>
                    <a:pt x="480" y="222"/>
                  </a:lnTo>
                  <a:lnTo>
                    <a:pt x="468" y="216"/>
                  </a:lnTo>
                  <a:lnTo>
                    <a:pt x="462" y="204"/>
                  </a:lnTo>
                  <a:lnTo>
                    <a:pt x="462" y="186"/>
                  </a:lnTo>
                  <a:lnTo>
                    <a:pt x="456" y="168"/>
                  </a:lnTo>
                  <a:lnTo>
                    <a:pt x="456" y="132"/>
                  </a:lnTo>
                  <a:lnTo>
                    <a:pt x="462" y="132"/>
                  </a:lnTo>
                  <a:lnTo>
                    <a:pt x="462" y="96"/>
                  </a:lnTo>
                  <a:lnTo>
                    <a:pt x="456" y="84"/>
                  </a:lnTo>
                  <a:lnTo>
                    <a:pt x="444" y="78"/>
                  </a:lnTo>
                  <a:lnTo>
                    <a:pt x="450" y="42"/>
                  </a:lnTo>
                  <a:lnTo>
                    <a:pt x="444" y="42"/>
                  </a:lnTo>
                  <a:lnTo>
                    <a:pt x="438" y="36"/>
                  </a:lnTo>
                  <a:lnTo>
                    <a:pt x="426" y="36"/>
                  </a:lnTo>
                  <a:lnTo>
                    <a:pt x="420" y="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4" name="Cambodia" descr="© INSCALE GmbH, 05.05.2010&#10;http://www.presentationload.com/">
              <a:extLst>
                <a:ext uri="{FF2B5EF4-FFF2-40B4-BE49-F238E27FC236}">
                  <a16:creationId xmlns:a16="http://schemas.microsoft.com/office/drawing/2014/main" id="{AA2442DF-D7F1-F080-2B24-6DF557DE4C67}"/>
                </a:ext>
              </a:extLst>
            </p:cNvPr>
            <p:cNvSpPr>
              <a:spLocks/>
            </p:cNvSpPr>
            <p:nvPr/>
          </p:nvSpPr>
          <p:spPr bwMode="gray">
            <a:xfrm>
              <a:off x="9015461" y="3831663"/>
              <a:ext cx="178875" cy="158591"/>
            </a:xfrm>
            <a:custGeom>
              <a:avLst/>
              <a:gdLst>
                <a:gd name="T0" fmla="*/ 2147483647 w 378"/>
                <a:gd name="T1" fmla="*/ 2147483647 h 336"/>
                <a:gd name="T2" fmla="*/ 2147483647 w 378"/>
                <a:gd name="T3" fmla="*/ 2147483647 h 336"/>
                <a:gd name="T4" fmla="*/ 2147483647 w 378"/>
                <a:gd name="T5" fmla="*/ 2147483647 h 336"/>
                <a:gd name="T6" fmla="*/ 2147483647 w 378"/>
                <a:gd name="T7" fmla="*/ 2147483647 h 336"/>
                <a:gd name="T8" fmla="*/ 2147483647 w 378"/>
                <a:gd name="T9" fmla="*/ 2147483647 h 336"/>
                <a:gd name="T10" fmla="*/ 2147483647 w 378"/>
                <a:gd name="T11" fmla="*/ 2147483647 h 336"/>
                <a:gd name="T12" fmla="*/ 2147483647 w 378"/>
                <a:gd name="T13" fmla="*/ 2147483647 h 336"/>
                <a:gd name="T14" fmla="*/ 2147483647 w 378"/>
                <a:gd name="T15" fmla="*/ 2147483647 h 336"/>
                <a:gd name="T16" fmla="*/ 2147483647 w 378"/>
                <a:gd name="T17" fmla="*/ 2147483647 h 336"/>
                <a:gd name="T18" fmla="*/ 2147483647 w 378"/>
                <a:gd name="T19" fmla="*/ 2147483647 h 336"/>
                <a:gd name="T20" fmla="*/ 2147483647 w 378"/>
                <a:gd name="T21" fmla="*/ 2147483647 h 336"/>
                <a:gd name="T22" fmla="*/ 2147483647 w 378"/>
                <a:gd name="T23" fmla="*/ 2147483647 h 336"/>
                <a:gd name="T24" fmla="*/ 2147483647 w 378"/>
                <a:gd name="T25" fmla="*/ 2147483647 h 336"/>
                <a:gd name="T26" fmla="*/ 2147483647 w 378"/>
                <a:gd name="T27" fmla="*/ 2147483647 h 336"/>
                <a:gd name="T28" fmla="*/ 0 w 378"/>
                <a:gd name="T29" fmla="*/ 2147483647 h 336"/>
                <a:gd name="T30" fmla="*/ 2147483647 w 378"/>
                <a:gd name="T31" fmla="*/ 2147483647 h 336"/>
                <a:gd name="T32" fmla="*/ 2147483647 w 378"/>
                <a:gd name="T33" fmla="*/ 2147483647 h 336"/>
                <a:gd name="T34" fmla="*/ 2147483647 w 378"/>
                <a:gd name="T35" fmla="*/ 2147483647 h 336"/>
                <a:gd name="T36" fmla="*/ 2147483647 w 378"/>
                <a:gd name="T37" fmla="*/ 2147483647 h 336"/>
                <a:gd name="T38" fmla="*/ 2147483647 w 378"/>
                <a:gd name="T39" fmla="*/ 2147483647 h 336"/>
                <a:gd name="T40" fmla="*/ 2147483647 w 378"/>
                <a:gd name="T41" fmla="*/ 2147483647 h 336"/>
                <a:gd name="T42" fmla="*/ 2147483647 w 378"/>
                <a:gd name="T43" fmla="*/ 2147483647 h 336"/>
                <a:gd name="T44" fmla="*/ 2147483647 w 378"/>
                <a:gd name="T45" fmla="*/ 2147483647 h 336"/>
                <a:gd name="T46" fmla="*/ 2147483647 w 378"/>
                <a:gd name="T47" fmla="*/ 2147483647 h 336"/>
                <a:gd name="T48" fmla="*/ 2147483647 w 378"/>
                <a:gd name="T49" fmla="*/ 2147483647 h 336"/>
                <a:gd name="T50" fmla="*/ 2147483647 w 378"/>
                <a:gd name="T51" fmla="*/ 2147483647 h 336"/>
                <a:gd name="T52" fmla="*/ 2147483647 w 378"/>
                <a:gd name="T53" fmla="*/ 2147483647 h 336"/>
                <a:gd name="T54" fmla="*/ 2147483647 w 378"/>
                <a:gd name="T55" fmla="*/ 2147483647 h 336"/>
                <a:gd name="T56" fmla="*/ 2147483647 w 378"/>
                <a:gd name="T57" fmla="*/ 2147483647 h 336"/>
                <a:gd name="T58" fmla="*/ 2147483647 w 378"/>
                <a:gd name="T59" fmla="*/ 2147483647 h 336"/>
                <a:gd name="T60" fmla="*/ 2147483647 w 378"/>
                <a:gd name="T61" fmla="*/ 2147483647 h 336"/>
                <a:gd name="T62" fmla="*/ 2147483647 w 378"/>
                <a:gd name="T63" fmla="*/ 2147483647 h 336"/>
                <a:gd name="T64" fmla="*/ 2147483647 w 378"/>
                <a:gd name="T65" fmla="*/ 2147483647 h 336"/>
                <a:gd name="T66" fmla="*/ 2147483647 w 378"/>
                <a:gd name="T67" fmla="*/ 2147483647 h 336"/>
                <a:gd name="T68" fmla="*/ 2147483647 w 378"/>
                <a:gd name="T69" fmla="*/ 2147483647 h 336"/>
                <a:gd name="T70" fmla="*/ 2147483647 w 378"/>
                <a:gd name="T71" fmla="*/ 2147483647 h 336"/>
                <a:gd name="T72" fmla="*/ 2147483647 w 378"/>
                <a:gd name="T73" fmla="*/ 2147483647 h 336"/>
                <a:gd name="T74" fmla="*/ 2147483647 w 378"/>
                <a:gd name="T75" fmla="*/ 2147483647 h 336"/>
                <a:gd name="T76" fmla="*/ 2147483647 w 378"/>
                <a:gd name="T77" fmla="*/ 2147483647 h 336"/>
                <a:gd name="T78" fmla="*/ 2147483647 w 378"/>
                <a:gd name="T79" fmla="*/ 2147483647 h 336"/>
                <a:gd name="T80" fmla="*/ 2147483647 w 378"/>
                <a:gd name="T81" fmla="*/ 2147483647 h 336"/>
                <a:gd name="T82" fmla="*/ 2147483647 w 378"/>
                <a:gd name="T83" fmla="*/ 2147483647 h 336"/>
                <a:gd name="T84" fmla="*/ 2147483647 w 378"/>
                <a:gd name="T85" fmla="*/ 2147483647 h 336"/>
                <a:gd name="T86" fmla="*/ 2147483647 w 378"/>
                <a:gd name="T87" fmla="*/ 2147483647 h 336"/>
                <a:gd name="T88" fmla="*/ 2147483647 w 378"/>
                <a:gd name="T89" fmla="*/ 2147483647 h 336"/>
                <a:gd name="T90" fmla="*/ 2147483647 w 378"/>
                <a:gd name="T91" fmla="*/ 2147483647 h 336"/>
                <a:gd name="T92" fmla="*/ 2147483647 w 378"/>
                <a:gd name="T93" fmla="*/ 2147483647 h 336"/>
                <a:gd name="T94" fmla="*/ 2147483647 w 378"/>
                <a:gd name="T95" fmla="*/ 0 h 3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78"/>
                <a:gd name="T145" fmla="*/ 0 h 336"/>
                <a:gd name="T146" fmla="*/ 378 w 378"/>
                <a:gd name="T147" fmla="*/ 336 h 3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78" h="336">
                  <a:moveTo>
                    <a:pt x="324" y="0"/>
                  </a:moveTo>
                  <a:lnTo>
                    <a:pt x="312" y="12"/>
                  </a:lnTo>
                  <a:lnTo>
                    <a:pt x="276" y="0"/>
                  </a:lnTo>
                  <a:lnTo>
                    <a:pt x="264" y="12"/>
                  </a:lnTo>
                  <a:lnTo>
                    <a:pt x="246" y="24"/>
                  </a:lnTo>
                  <a:lnTo>
                    <a:pt x="258" y="36"/>
                  </a:lnTo>
                  <a:lnTo>
                    <a:pt x="258" y="48"/>
                  </a:lnTo>
                  <a:lnTo>
                    <a:pt x="252" y="54"/>
                  </a:lnTo>
                  <a:lnTo>
                    <a:pt x="240" y="54"/>
                  </a:lnTo>
                  <a:lnTo>
                    <a:pt x="228" y="42"/>
                  </a:lnTo>
                  <a:lnTo>
                    <a:pt x="228" y="36"/>
                  </a:lnTo>
                  <a:lnTo>
                    <a:pt x="222" y="36"/>
                  </a:lnTo>
                  <a:lnTo>
                    <a:pt x="216" y="30"/>
                  </a:lnTo>
                  <a:lnTo>
                    <a:pt x="192" y="30"/>
                  </a:lnTo>
                  <a:lnTo>
                    <a:pt x="192" y="18"/>
                  </a:lnTo>
                  <a:lnTo>
                    <a:pt x="186" y="18"/>
                  </a:lnTo>
                  <a:lnTo>
                    <a:pt x="186" y="24"/>
                  </a:lnTo>
                  <a:lnTo>
                    <a:pt x="180" y="18"/>
                  </a:lnTo>
                  <a:lnTo>
                    <a:pt x="168" y="12"/>
                  </a:lnTo>
                  <a:lnTo>
                    <a:pt x="138" y="12"/>
                  </a:lnTo>
                  <a:lnTo>
                    <a:pt x="126" y="18"/>
                  </a:lnTo>
                  <a:lnTo>
                    <a:pt x="114" y="18"/>
                  </a:lnTo>
                  <a:lnTo>
                    <a:pt x="108" y="12"/>
                  </a:lnTo>
                  <a:lnTo>
                    <a:pt x="72" y="12"/>
                  </a:lnTo>
                  <a:lnTo>
                    <a:pt x="54" y="18"/>
                  </a:lnTo>
                  <a:lnTo>
                    <a:pt x="42" y="24"/>
                  </a:lnTo>
                  <a:lnTo>
                    <a:pt x="36" y="30"/>
                  </a:lnTo>
                  <a:lnTo>
                    <a:pt x="30" y="42"/>
                  </a:lnTo>
                  <a:lnTo>
                    <a:pt x="30" y="48"/>
                  </a:lnTo>
                  <a:lnTo>
                    <a:pt x="0" y="78"/>
                  </a:lnTo>
                  <a:lnTo>
                    <a:pt x="6" y="114"/>
                  </a:lnTo>
                  <a:lnTo>
                    <a:pt x="18" y="126"/>
                  </a:lnTo>
                  <a:lnTo>
                    <a:pt x="18" y="156"/>
                  </a:lnTo>
                  <a:lnTo>
                    <a:pt x="30" y="168"/>
                  </a:lnTo>
                  <a:lnTo>
                    <a:pt x="30" y="198"/>
                  </a:lnTo>
                  <a:lnTo>
                    <a:pt x="42" y="210"/>
                  </a:lnTo>
                  <a:lnTo>
                    <a:pt x="48" y="222"/>
                  </a:lnTo>
                  <a:lnTo>
                    <a:pt x="54" y="228"/>
                  </a:lnTo>
                  <a:lnTo>
                    <a:pt x="54" y="234"/>
                  </a:lnTo>
                  <a:lnTo>
                    <a:pt x="42" y="246"/>
                  </a:lnTo>
                  <a:lnTo>
                    <a:pt x="54" y="270"/>
                  </a:lnTo>
                  <a:lnTo>
                    <a:pt x="60" y="276"/>
                  </a:lnTo>
                  <a:lnTo>
                    <a:pt x="72" y="282"/>
                  </a:lnTo>
                  <a:lnTo>
                    <a:pt x="78" y="282"/>
                  </a:lnTo>
                  <a:lnTo>
                    <a:pt x="90" y="270"/>
                  </a:lnTo>
                  <a:lnTo>
                    <a:pt x="90" y="264"/>
                  </a:lnTo>
                  <a:lnTo>
                    <a:pt x="90" y="288"/>
                  </a:lnTo>
                  <a:lnTo>
                    <a:pt x="96" y="300"/>
                  </a:lnTo>
                  <a:lnTo>
                    <a:pt x="102" y="306"/>
                  </a:lnTo>
                  <a:lnTo>
                    <a:pt x="114" y="306"/>
                  </a:lnTo>
                  <a:lnTo>
                    <a:pt x="120" y="300"/>
                  </a:lnTo>
                  <a:lnTo>
                    <a:pt x="132" y="300"/>
                  </a:lnTo>
                  <a:lnTo>
                    <a:pt x="138" y="306"/>
                  </a:lnTo>
                  <a:lnTo>
                    <a:pt x="138" y="312"/>
                  </a:lnTo>
                  <a:lnTo>
                    <a:pt x="150" y="336"/>
                  </a:lnTo>
                  <a:lnTo>
                    <a:pt x="168" y="336"/>
                  </a:lnTo>
                  <a:lnTo>
                    <a:pt x="180" y="324"/>
                  </a:lnTo>
                  <a:lnTo>
                    <a:pt x="192" y="318"/>
                  </a:lnTo>
                  <a:lnTo>
                    <a:pt x="210" y="318"/>
                  </a:lnTo>
                  <a:lnTo>
                    <a:pt x="222" y="312"/>
                  </a:lnTo>
                  <a:lnTo>
                    <a:pt x="222" y="306"/>
                  </a:lnTo>
                  <a:lnTo>
                    <a:pt x="216" y="300"/>
                  </a:lnTo>
                  <a:lnTo>
                    <a:pt x="210" y="300"/>
                  </a:lnTo>
                  <a:lnTo>
                    <a:pt x="204" y="294"/>
                  </a:lnTo>
                  <a:lnTo>
                    <a:pt x="240" y="294"/>
                  </a:lnTo>
                  <a:lnTo>
                    <a:pt x="240" y="288"/>
                  </a:lnTo>
                  <a:lnTo>
                    <a:pt x="246" y="282"/>
                  </a:lnTo>
                  <a:lnTo>
                    <a:pt x="258" y="282"/>
                  </a:lnTo>
                  <a:lnTo>
                    <a:pt x="270" y="288"/>
                  </a:lnTo>
                  <a:lnTo>
                    <a:pt x="276" y="294"/>
                  </a:lnTo>
                  <a:lnTo>
                    <a:pt x="288" y="300"/>
                  </a:lnTo>
                  <a:lnTo>
                    <a:pt x="294" y="306"/>
                  </a:lnTo>
                  <a:lnTo>
                    <a:pt x="294" y="294"/>
                  </a:lnTo>
                  <a:lnTo>
                    <a:pt x="276" y="276"/>
                  </a:lnTo>
                  <a:lnTo>
                    <a:pt x="264" y="252"/>
                  </a:lnTo>
                  <a:lnTo>
                    <a:pt x="264" y="228"/>
                  </a:lnTo>
                  <a:lnTo>
                    <a:pt x="306" y="228"/>
                  </a:lnTo>
                  <a:lnTo>
                    <a:pt x="306" y="204"/>
                  </a:lnTo>
                  <a:lnTo>
                    <a:pt x="336" y="204"/>
                  </a:lnTo>
                  <a:lnTo>
                    <a:pt x="336" y="186"/>
                  </a:lnTo>
                  <a:lnTo>
                    <a:pt x="342" y="180"/>
                  </a:lnTo>
                  <a:lnTo>
                    <a:pt x="360" y="180"/>
                  </a:lnTo>
                  <a:lnTo>
                    <a:pt x="372" y="186"/>
                  </a:lnTo>
                  <a:lnTo>
                    <a:pt x="372" y="156"/>
                  </a:lnTo>
                  <a:lnTo>
                    <a:pt x="366" y="150"/>
                  </a:lnTo>
                  <a:lnTo>
                    <a:pt x="366" y="120"/>
                  </a:lnTo>
                  <a:lnTo>
                    <a:pt x="360" y="114"/>
                  </a:lnTo>
                  <a:lnTo>
                    <a:pt x="360" y="102"/>
                  </a:lnTo>
                  <a:lnTo>
                    <a:pt x="366" y="102"/>
                  </a:lnTo>
                  <a:lnTo>
                    <a:pt x="378" y="90"/>
                  </a:lnTo>
                  <a:lnTo>
                    <a:pt x="378" y="84"/>
                  </a:lnTo>
                  <a:lnTo>
                    <a:pt x="366" y="60"/>
                  </a:lnTo>
                  <a:lnTo>
                    <a:pt x="354" y="48"/>
                  </a:lnTo>
                  <a:lnTo>
                    <a:pt x="348" y="48"/>
                  </a:lnTo>
                  <a:lnTo>
                    <a:pt x="348" y="6"/>
                  </a:lnTo>
                  <a:lnTo>
                    <a:pt x="324"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5" name="Burundi" descr="© INSCALE GmbH, 05.05.2010&#10;http://www.presentationload.com/">
              <a:extLst>
                <a:ext uri="{FF2B5EF4-FFF2-40B4-BE49-F238E27FC236}">
                  <a16:creationId xmlns:a16="http://schemas.microsoft.com/office/drawing/2014/main" id="{820A9AA9-392E-9D55-2DCE-FF80DA8F702F}"/>
                </a:ext>
              </a:extLst>
            </p:cNvPr>
            <p:cNvSpPr>
              <a:spLocks/>
            </p:cNvSpPr>
            <p:nvPr/>
          </p:nvSpPr>
          <p:spPr bwMode="gray">
            <a:xfrm>
              <a:off x="6573911" y="4477088"/>
              <a:ext cx="62699" cy="79296"/>
            </a:xfrm>
            <a:custGeom>
              <a:avLst/>
              <a:gdLst>
                <a:gd name="T0" fmla="*/ 2147483647 w 132"/>
                <a:gd name="T1" fmla="*/ 2147483647 h 168"/>
                <a:gd name="T2" fmla="*/ 2147483647 w 132"/>
                <a:gd name="T3" fmla="*/ 2147483647 h 168"/>
                <a:gd name="T4" fmla="*/ 2147483647 w 132"/>
                <a:gd name="T5" fmla="*/ 2147483647 h 168"/>
                <a:gd name="T6" fmla="*/ 2147483647 w 132"/>
                <a:gd name="T7" fmla="*/ 2147483647 h 168"/>
                <a:gd name="T8" fmla="*/ 2147483647 w 132"/>
                <a:gd name="T9" fmla="*/ 2147483647 h 168"/>
                <a:gd name="T10" fmla="*/ 2147483647 w 132"/>
                <a:gd name="T11" fmla="*/ 2147483647 h 168"/>
                <a:gd name="T12" fmla="*/ 2147483647 w 132"/>
                <a:gd name="T13" fmla="*/ 2147483647 h 168"/>
                <a:gd name="T14" fmla="*/ 2147483647 w 132"/>
                <a:gd name="T15" fmla="*/ 2147483647 h 168"/>
                <a:gd name="T16" fmla="*/ 2147483647 w 132"/>
                <a:gd name="T17" fmla="*/ 2147483647 h 168"/>
                <a:gd name="T18" fmla="*/ 2147483647 w 132"/>
                <a:gd name="T19" fmla="*/ 2147483647 h 168"/>
                <a:gd name="T20" fmla="*/ 2147483647 w 132"/>
                <a:gd name="T21" fmla="*/ 2147483647 h 168"/>
                <a:gd name="T22" fmla="*/ 2147483647 w 132"/>
                <a:gd name="T23" fmla="*/ 2147483647 h 168"/>
                <a:gd name="T24" fmla="*/ 2147483647 w 132"/>
                <a:gd name="T25" fmla="*/ 2147483647 h 168"/>
                <a:gd name="T26" fmla="*/ 2147483647 w 132"/>
                <a:gd name="T27" fmla="*/ 2147483647 h 168"/>
                <a:gd name="T28" fmla="*/ 2147483647 w 132"/>
                <a:gd name="T29" fmla="*/ 2147483647 h 168"/>
                <a:gd name="T30" fmla="*/ 2147483647 w 132"/>
                <a:gd name="T31" fmla="*/ 2147483647 h 168"/>
                <a:gd name="T32" fmla="*/ 2147483647 w 132"/>
                <a:gd name="T33" fmla="*/ 2147483647 h 168"/>
                <a:gd name="T34" fmla="*/ 2147483647 w 132"/>
                <a:gd name="T35" fmla="*/ 2147483647 h 168"/>
                <a:gd name="T36" fmla="*/ 2147483647 w 132"/>
                <a:gd name="T37" fmla="*/ 2147483647 h 168"/>
                <a:gd name="T38" fmla="*/ 2147483647 w 132"/>
                <a:gd name="T39" fmla="*/ 2147483647 h 168"/>
                <a:gd name="T40" fmla="*/ 2147483647 w 132"/>
                <a:gd name="T41" fmla="*/ 2147483647 h 168"/>
                <a:gd name="T42" fmla="*/ 2147483647 w 132"/>
                <a:gd name="T43" fmla="*/ 2147483647 h 168"/>
                <a:gd name="T44" fmla="*/ 2147483647 w 132"/>
                <a:gd name="T45" fmla="*/ 2147483647 h 168"/>
                <a:gd name="T46" fmla="*/ 2147483647 w 132"/>
                <a:gd name="T47" fmla="*/ 0 h 168"/>
                <a:gd name="T48" fmla="*/ 2147483647 w 132"/>
                <a:gd name="T49" fmla="*/ 0 h 168"/>
                <a:gd name="T50" fmla="*/ 2147483647 w 132"/>
                <a:gd name="T51" fmla="*/ 0 h 168"/>
                <a:gd name="T52" fmla="*/ 2147483647 w 132"/>
                <a:gd name="T53" fmla="*/ 2147483647 h 168"/>
                <a:gd name="T54" fmla="*/ 2147483647 w 132"/>
                <a:gd name="T55" fmla="*/ 2147483647 h 168"/>
                <a:gd name="T56" fmla="*/ 2147483647 w 132"/>
                <a:gd name="T57" fmla="*/ 2147483647 h 168"/>
                <a:gd name="T58" fmla="*/ 2147483647 w 132"/>
                <a:gd name="T59" fmla="*/ 2147483647 h 168"/>
                <a:gd name="T60" fmla="*/ 2147483647 w 132"/>
                <a:gd name="T61" fmla="*/ 2147483647 h 168"/>
                <a:gd name="T62" fmla="*/ 2147483647 w 132"/>
                <a:gd name="T63" fmla="*/ 2147483647 h 168"/>
                <a:gd name="T64" fmla="*/ 0 w 132"/>
                <a:gd name="T65" fmla="*/ 2147483647 h 168"/>
                <a:gd name="T66" fmla="*/ 2147483647 w 132"/>
                <a:gd name="T67" fmla="*/ 2147483647 h 168"/>
                <a:gd name="T68" fmla="*/ 2147483647 w 132"/>
                <a:gd name="T69" fmla="*/ 2147483647 h 168"/>
                <a:gd name="T70" fmla="*/ 2147483647 w 132"/>
                <a:gd name="T71" fmla="*/ 2147483647 h 168"/>
                <a:gd name="T72" fmla="*/ 2147483647 w 132"/>
                <a:gd name="T73" fmla="*/ 2147483647 h 168"/>
                <a:gd name="T74" fmla="*/ 2147483647 w 132"/>
                <a:gd name="T75" fmla="*/ 2147483647 h 16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2"/>
                <a:gd name="T115" fmla="*/ 0 h 168"/>
                <a:gd name="T116" fmla="*/ 132 w 132"/>
                <a:gd name="T117" fmla="*/ 168 h 16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2" h="168">
                  <a:moveTo>
                    <a:pt x="36" y="72"/>
                  </a:moveTo>
                  <a:lnTo>
                    <a:pt x="36" y="96"/>
                  </a:lnTo>
                  <a:lnTo>
                    <a:pt x="30" y="102"/>
                  </a:lnTo>
                  <a:lnTo>
                    <a:pt x="30" y="138"/>
                  </a:lnTo>
                  <a:lnTo>
                    <a:pt x="36" y="156"/>
                  </a:lnTo>
                  <a:lnTo>
                    <a:pt x="42" y="168"/>
                  </a:lnTo>
                  <a:lnTo>
                    <a:pt x="54" y="168"/>
                  </a:lnTo>
                  <a:lnTo>
                    <a:pt x="60" y="162"/>
                  </a:lnTo>
                  <a:lnTo>
                    <a:pt x="72" y="156"/>
                  </a:lnTo>
                  <a:lnTo>
                    <a:pt x="84" y="144"/>
                  </a:lnTo>
                  <a:lnTo>
                    <a:pt x="90" y="132"/>
                  </a:lnTo>
                  <a:lnTo>
                    <a:pt x="90" y="114"/>
                  </a:lnTo>
                  <a:lnTo>
                    <a:pt x="96" y="102"/>
                  </a:lnTo>
                  <a:lnTo>
                    <a:pt x="114" y="84"/>
                  </a:lnTo>
                  <a:lnTo>
                    <a:pt x="126" y="84"/>
                  </a:lnTo>
                  <a:lnTo>
                    <a:pt x="120" y="72"/>
                  </a:lnTo>
                  <a:lnTo>
                    <a:pt x="132" y="66"/>
                  </a:lnTo>
                  <a:lnTo>
                    <a:pt x="132" y="48"/>
                  </a:lnTo>
                  <a:lnTo>
                    <a:pt x="114" y="48"/>
                  </a:lnTo>
                  <a:lnTo>
                    <a:pt x="108" y="42"/>
                  </a:lnTo>
                  <a:lnTo>
                    <a:pt x="102" y="42"/>
                  </a:lnTo>
                  <a:lnTo>
                    <a:pt x="102" y="24"/>
                  </a:lnTo>
                  <a:lnTo>
                    <a:pt x="108" y="12"/>
                  </a:lnTo>
                  <a:lnTo>
                    <a:pt x="108" y="0"/>
                  </a:lnTo>
                  <a:lnTo>
                    <a:pt x="120" y="0"/>
                  </a:lnTo>
                  <a:lnTo>
                    <a:pt x="66" y="0"/>
                  </a:lnTo>
                  <a:lnTo>
                    <a:pt x="60" y="24"/>
                  </a:lnTo>
                  <a:lnTo>
                    <a:pt x="48" y="30"/>
                  </a:lnTo>
                  <a:lnTo>
                    <a:pt x="42" y="36"/>
                  </a:lnTo>
                  <a:lnTo>
                    <a:pt x="30" y="36"/>
                  </a:lnTo>
                  <a:lnTo>
                    <a:pt x="24" y="30"/>
                  </a:lnTo>
                  <a:lnTo>
                    <a:pt x="18" y="18"/>
                  </a:lnTo>
                  <a:lnTo>
                    <a:pt x="0" y="18"/>
                  </a:lnTo>
                  <a:lnTo>
                    <a:pt x="12" y="48"/>
                  </a:lnTo>
                  <a:lnTo>
                    <a:pt x="18" y="54"/>
                  </a:lnTo>
                  <a:lnTo>
                    <a:pt x="30" y="60"/>
                  </a:lnTo>
                  <a:lnTo>
                    <a:pt x="36" y="66"/>
                  </a:lnTo>
                  <a:lnTo>
                    <a:pt x="36" y="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6" name="Burkina Faso" descr="© INSCALE GmbH, 05.05.2010&#10;http://www.presentationload.com/">
              <a:extLst>
                <a:ext uri="{FF2B5EF4-FFF2-40B4-BE49-F238E27FC236}">
                  <a16:creationId xmlns:a16="http://schemas.microsoft.com/office/drawing/2014/main" id="{D6735C56-1875-B7E8-9A98-D6EC913CB981}"/>
                </a:ext>
              </a:extLst>
            </p:cNvPr>
            <p:cNvSpPr>
              <a:spLocks/>
            </p:cNvSpPr>
            <p:nvPr/>
          </p:nvSpPr>
          <p:spPr bwMode="gray">
            <a:xfrm>
              <a:off x="5415833" y="3813222"/>
              <a:ext cx="269235" cy="212069"/>
            </a:xfrm>
            <a:custGeom>
              <a:avLst/>
              <a:gdLst>
                <a:gd name="T0" fmla="*/ 2147483647 w 570"/>
                <a:gd name="T1" fmla="*/ 2147483647 h 450"/>
                <a:gd name="T2" fmla="*/ 2147483647 w 570"/>
                <a:gd name="T3" fmla="*/ 2147483647 h 450"/>
                <a:gd name="T4" fmla="*/ 2147483647 w 570"/>
                <a:gd name="T5" fmla="*/ 2147483647 h 450"/>
                <a:gd name="T6" fmla="*/ 2147483647 w 570"/>
                <a:gd name="T7" fmla="*/ 2147483647 h 450"/>
                <a:gd name="T8" fmla="*/ 2147483647 w 570"/>
                <a:gd name="T9" fmla="*/ 2147483647 h 450"/>
                <a:gd name="T10" fmla="*/ 2147483647 w 570"/>
                <a:gd name="T11" fmla="*/ 2147483647 h 450"/>
                <a:gd name="T12" fmla="*/ 2147483647 w 570"/>
                <a:gd name="T13" fmla="*/ 2147483647 h 450"/>
                <a:gd name="T14" fmla="*/ 2147483647 w 570"/>
                <a:gd name="T15" fmla="*/ 2147483647 h 450"/>
                <a:gd name="T16" fmla="*/ 2147483647 w 570"/>
                <a:gd name="T17" fmla="*/ 2147483647 h 450"/>
                <a:gd name="T18" fmla="*/ 2147483647 w 570"/>
                <a:gd name="T19" fmla="*/ 2147483647 h 450"/>
                <a:gd name="T20" fmla="*/ 2147483647 w 570"/>
                <a:gd name="T21" fmla="*/ 2147483647 h 450"/>
                <a:gd name="T22" fmla="*/ 2147483647 w 570"/>
                <a:gd name="T23" fmla="*/ 2147483647 h 450"/>
                <a:gd name="T24" fmla="*/ 2147483647 w 570"/>
                <a:gd name="T25" fmla="*/ 2147483647 h 450"/>
                <a:gd name="T26" fmla="*/ 2147483647 w 570"/>
                <a:gd name="T27" fmla="*/ 2147483647 h 450"/>
                <a:gd name="T28" fmla="*/ 2147483647 w 570"/>
                <a:gd name="T29" fmla="*/ 2147483647 h 450"/>
                <a:gd name="T30" fmla="*/ 2147483647 w 570"/>
                <a:gd name="T31" fmla="*/ 2147483647 h 450"/>
                <a:gd name="T32" fmla="*/ 2147483647 w 570"/>
                <a:gd name="T33" fmla="*/ 2147483647 h 450"/>
                <a:gd name="T34" fmla="*/ 2147483647 w 570"/>
                <a:gd name="T35" fmla="*/ 2147483647 h 450"/>
                <a:gd name="T36" fmla="*/ 2147483647 w 570"/>
                <a:gd name="T37" fmla="*/ 2147483647 h 450"/>
                <a:gd name="T38" fmla="*/ 2147483647 w 570"/>
                <a:gd name="T39" fmla="*/ 2147483647 h 450"/>
                <a:gd name="T40" fmla="*/ 2147483647 w 570"/>
                <a:gd name="T41" fmla="*/ 2147483647 h 450"/>
                <a:gd name="T42" fmla="*/ 2147483647 w 570"/>
                <a:gd name="T43" fmla="*/ 2147483647 h 450"/>
                <a:gd name="T44" fmla="*/ 2147483647 w 570"/>
                <a:gd name="T45" fmla="*/ 2147483647 h 450"/>
                <a:gd name="T46" fmla="*/ 2147483647 w 570"/>
                <a:gd name="T47" fmla="*/ 2147483647 h 450"/>
                <a:gd name="T48" fmla="*/ 2147483647 w 570"/>
                <a:gd name="T49" fmla="*/ 2147483647 h 450"/>
                <a:gd name="T50" fmla="*/ 2147483647 w 570"/>
                <a:gd name="T51" fmla="*/ 2147483647 h 450"/>
                <a:gd name="T52" fmla="*/ 2147483647 w 570"/>
                <a:gd name="T53" fmla="*/ 2147483647 h 450"/>
                <a:gd name="T54" fmla="*/ 2147483647 w 570"/>
                <a:gd name="T55" fmla="*/ 2147483647 h 450"/>
                <a:gd name="T56" fmla="*/ 2147483647 w 570"/>
                <a:gd name="T57" fmla="*/ 2147483647 h 450"/>
                <a:gd name="T58" fmla="*/ 2147483647 w 570"/>
                <a:gd name="T59" fmla="*/ 2147483647 h 450"/>
                <a:gd name="T60" fmla="*/ 2147483647 w 570"/>
                <a:gd name="T61" fmla="*/ 2147483647 h 450"/>
                <a:gd name="T62" fmla="*/ 2147483647 w 570"/>
                <a:gd name="T63" fmla="*/ 2147483647 h 450"/>
                <a:gd name="T64" fmla="*/ 2147483647 w 570"/>
                <a:gd name="T65" fmla="*/ 2147483647 h 450"/>
                <a:gd name="T66" fmla="*/ 2147483647 w 570"/>
                <a:gd name="T67" fmla="*/ 0 h 450"/>
                <a:gd name="T68" fmla="*/ 2147483647 w 570"/>
                <a:gd name="T69" fmla="*/ 2147483647 h 450"/>
                <a:gd name="T70" fmla="*/ 2147483647 w 570"/>
                <a:gd name="T71" fmla="*/ 2147483647 h 450"/>
                <a:gd name="T72" fmla="*/ 2147483647 w 570"/>
                <a:gd name="T73" fmla="*/ 2147483647 h 450"/>
                <a:gd name="T74" fmla="*/ 2147483647 w 570"/>
                <a:gd name="T75" fmla="*/ 2147483647 h 450"/>
                <a:gd name="T76" fmla="*/ 2147483647 w 570"/>
                <a:gd name="T77" fmla="*/ 2147483647 h 450"/>
                <a:gd name="T78" fmla="*/ 2147483647 w 570"/>
                <a:gd name="T79" fmla="*/ 2147483647 h 450"/>
                <a:gd name="T80" fmla="*/ 2147483647 w 570"/>
                <a:gd name="T81" fmla="*/ 2147483647 h 450"/>
                <a:gd name="T82" fmla="*/ 2147483647 w 570"/>
                <a:gd name="T83" fmla="*/ 2147483647 h 450"/>
                <a:gd name="T84" fmla="*/ 2147483647 w 570"/>
                <a:gd name="T85" fmla="*/ 2147483647 h 450"/>
                <a:gd name="T86" fmla="*/ 2147483647 w 570"/>
                <a:gd name="T87" fmla="*/ 2147483647 h 450"/>
                <a:gd name="T88" fmla="*/ 2147483647 w 570"/>
                <a:gd name="T89" fmla="*/ 2147483647 h 450"/>
                <a:gd name="T90" fmla="*/ 2147483647 w 570"/>
                <a:gd name="T91" fmla="*/ 2147483647 h 450"/>
                <a:gd name="T92" fmla="*/ 2147483647 w 570"/>
                <a:gd name="T93" fmla="*/ 2147483647 h 450"/>
                <a:gd name="T94" fmla="*/ 2147483647 w 570"/>
                <a:gd name="T95" fmla="*/ 2147483647 h 450"/>
                <a:gd name="T96" fmla="*/ 2147483647 w 570"/>
                <a:gd name="T97" fmla="*/ 2147483647 h 450"/>
                <a:gd name="T98" fmla="*/ 2147483647 w 570"/>
                <a:gd name="T99" fmla="*/ 2147483647 h 450"/>
                <a:gd name="T100" fmla="*/ 2147483647 w 570"/>
                <a:gd name="T101" fmla="*/ 2147483647 h 450"/>
                <a:gd name="T102" fmla="*/ 2147483647 w 570"/>
                <a:gd name="T103" fmla="*/ 2147483647 h 45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70"/>
                <a:gd name="T157" fmla="*/ 0 h 450"/>
                <a:gd name="T158" fmla="*/ 570 w 570"/>
                <a:gd name="T159" fmla="*/ 450 h 45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70" h="450">
                  <a:moveTo>
                    <a:pt x="0" y="312"/>
                  </a:moveTo>
                  <a:lnTo>
                    <a:pt x="6" y="366"/>
                  </a:lnTo>
                  <a:lnTo>
                    <a:pt x="6" y="390"/>
                  </a:lnTo>
                  <a:lnTo>
                    <a:pt x="30" y="384"/>
                  </a:lnTo>
                  <a:lnTo>
                    <a:pt x="30" y="390"/>
                  </a:lnTo>
                  <a:lnTo>
                    <a:pt x="36" y="396"/>
                  </a:lnTo>
                  <a:lnTo>
                    <a:pt x="36" y="408"/>
                  </a:lnTo>
                  <a:lnTo>
                    <a:pt x="42" y="420"/>
                  </a:lnTo>
                  <a:lnTo>
                    <a:pt x="54" y="426"/>
                  </a:lnTo>
                  <a:lnTo>
                    <a:pt x="60" y="432"/>
                  </a:lnTo>
                  <a:lnTo>
                    <a:pt x="72" y="432"/>
                  </a:lnTo>
                  <a:lnTo>
                    <a:pt x="78" y="438"/>
                  </a:lnTo>
                  <a:lnTo>
                    <a:pt x="90" y="438"/>
                  </a:lnTo>
                  <a:lnTo>
                    <a:pt x="96" y="432"/>
                  </a:lnTo>
                  <a:lnTo>
                    <a:pt x="96" y="426"/>
                  </a:lnTo>
                  <a:lnTo>
                    <a:pt x="120" y="414"/>
                  </a:lnTo>
                  <a:lnTo>
                    <a:pt x="150" y="414"/>
                  </a:lnTo>
                  <a:lnTo>
                    <a:pt x="168" y="420"/>
                  </a:lnTo>
                  <a:lnTo>
                    <a:pt x="186" y="438"/>
                  </a:lnTo>
                  <a:lnTo>
                    <a:pt x="186" y="450"/>
                  </a:lnTo>
                  <a:lnTo>
                    <a:pt x="204" y="444"/>
                  </a:lnTo>
                  <a:lnTo>
                    <a:pt x="198" y="450"/>
                  </a:lnTo>
                  <a:lnTo>
                    <a:pt x="198" y="396"/>
                  </a:lnTo>
                  <a:lnTo>
                    <a:pt x="192" y="366"/>
                  </a:lnTo>
                  <a:lnTo>
                    <a:pt x="186" y="366"/>
                  </a:lnTo>
                  <a:lnTo>
                    <a:pt x="186" y="348"/>
                  </a:lnTo>
                  <a:lnTo>
                    <a:pt x="192" y="336"/>
                  </a:lnTo>
                  <a:lnTo>
                    <a:pt x="198" y="330"/>
                  </a:lnTo>
                  <a:lnTo>
                    <a:pt x="354" y="330"/>
                  </a:lnTo>
                  <a:lnTo>
                    <a:pt x="378" y="318"/>
                  </a:lnTo>
                  <a:lnTo>
                    <a:pt x="396" y="324"/>
                  </a:lnTo>
                  <a:lnTo>
                    <a:pt x="414" y="324"/>
                  </a:lnTo>
                  <a:lnTo>
                    <a:pt x="438" y="330"/>
                  </a:lnTo>
                  <a:lnTo>
                    <a:pt x="456" y="330"/>
                  </a:lnTo>
                  <a:lnTo>
                    <a:pt x="462" y="318"/>
                  </a:lnTo>
                  <a:lnTo>
                    <a:pt x="474" y="318"/>
                  </a:lnTo>
                  <a:lnTo>
                    <a:pt x="480" y="306"/>
                  </a:lnTo>
                  <a:lnTo>
                    <a:pt x="498" y="288"/>
                  </a:lnTo>
                  <a:lnTo>
                    <a:pt x="528" y="288"/>
                  </a:lnTo>
                  <a:lnTo>
                    <a:pt x="534" y="294"/>
                  </a:lnTo>
                  <a:lnTo>
                    <a:pt x="534" y="282"/>
                  </a:lnTo>
                  <a:lnTo>
                    <a:pt x="540" y="282"/>
                  </a:lnTo>
                  <a:lnTo>
                    <a:pt x="546" y="276"/>
                  </a:lnTo>
                  <a:lnTo>
                    <a:pt x="558" y="276"/>
                  </a:lnTo>
                  <a:lnTo>
                    <a:pt x="564" y="258"/>
                  </a:lnTo>
                  <a:lnTo>
                    <a:pt x="570" y="252"/>
                  </a:lnTo>
                  <a:lnTo>
                    <a:pt x="564" y="252"/>
                  </a:lnTo>
                  <a:lnTo>
                    <a:pt x="540" y="216"/>
                  </a:lnTo>
                  <a:lnTo>
                    <a:pt x="564" y="210"/>
                  </a:lnTo>
                  <a:lnTo>
                    <a:pt x="558" y="198"/>
                  </a:lnTo>
                  <a:lnTo>
                    <a:pt x="546" y="186"/>
                  </a:lnTo>
                  <a:lnTo>
                    <a:pt x="534" y="186"/>
                  </a:lnTo>
                  <a:lnTo>
                    <a:pt x="522" y="198"/>
                  </a:lnTo>
                  <a:lnTo>
                    <a:pt x="504" y="198"/>
                  </a:lnTo>
                  <a:lnTo>
                    <a:pt x="498" y="186"/>
                  </a:lnTo>
                  <a:lnTo>
                    <a:pt x="486" y="180"/>
                  </a:lnTo>
                  <a:lnTo>
                    <a:pt x="462" y="156"/>
                  </a:lnTo>
                  <a:lnTo>
                    <a:pt x="462" y="150"/>
                  </a:lnTo>
                  <a:lnTo>
                    <a:pt x="480" y="132"/>
                  </a:lnTo>
                  <a:lnTo>
                    <a:pt x="468" y="132"/>
                  </a:lnTo>
                  <a:lnTo>
                    <a:pt x="468" y="114"/>
                  </a:lnTo>
                  <a:lnTo>
                    <a:pt x="444" y="114"/>
                  </a:lnTo>
                  <a:lnTo>
                    <a:pt x="432" y="108"/>
                  </a:lnTo>
                  <a:lnTo>
                    <a:pt x="420" y="84"/>
                  </a:lnTo>
                  <a:lnTo>
                    <a:pt x="420" y="60"/>
                  </a:lnTo>
                  <a:lnTo>
                    <a:pt x="414" y="48"/>
                  </a:lnTo>
                  <a:lnTo>
                    <a:pt x="414" y="12"/>
                  </a:lnTo>
                  <a:lnTo>
                    <a:pt x="390" y="0"/>
                  </a:lnTo>
                  <a:lnTo>
                    <a:pt x="342" y="0"/>
                  </a:lnTo>
                  <a:lnTo>
                    <a:pt x="324" y="18"/>
                  </a:lnTo>
                  <a:lnTo>
                    <a:pt x="300" y="18"/>
                  </a:lnTo>
                  <a:lnTo>
                    <a:pt x="282" y="42"/>
                  </a:lnTo>
                  <a:lnTo>
                    <a:pt x="258" y="42"/>
                  </a:lnTo>
                  <a:lnTo>
                    <a:pt x="258" y="60"/>
                  </a:lnTo>
                  <a:lnTo>
                    <a:pt x="252" y="66"/>
                  </a:lnTo>
                  <a:lnTo>
                    <a:pt x="252" y="72"/>
                  </a:lnTo>
                  <a:lnTo>
                    <a:pt x="240" y="72"/>
                  </a:lnTo>
                  <a:lnTo>
                    <a:pt x="228" y="60"/>
                  </a:lnTo>
                  <a:lnTo>
                    <a:pt x="222" y="60"/>
                  </a:lnTo>
                  <a:lnTo>
                    <a:pt x="216" y="66"/>
                  </a:lnTo>
                  <a:lnTo>
                    <a:pt x="210" y="78"/>
                  </a:lnTo>
                  <a:lnTo>
                    <a:pt x="198" y="84"/>
                  </a:lnTo>
                  <a:lnTo>
                    <a:pt x="192" y="96"/>
                  </a:lnTo>
                  <a:lnTo>
                    <a:pt x="186" y="102"/>
                  </a:lnTo>
                  <a:lnTo>
                    <a:pt x="186" y="108"/>
                  </a:lnTo>
                  <a:lnTo>
                    <a:pt x="168" y="108"/>
                  </a:lnTo>
                  <a:lnTo>
                    <a:pt x="168" y="144"/>
                  </a:lnTo>
                  <a:lnTo>
                    <a:pt x="144" y="150"/>
                  </a:lnTo>
                  <a:lnTo>
                    <a:pt x="114" y="120"/>
                  </a:lnTo>
                  <a:lnTo>
                    <a:pt x="96" y="150"/>
                  </a:lnTo>
                  <a:lnTo>
                    <a:pt x="102" y="156"/>
                  </a:lnTo>
                  <a:lnTo>
                    <a:pt x="102" y="186"/>
                  </a:lnTo>
                  <a:lnTo>
                    <a:pt x="84" y="186"/>
                  </a:lnTo>
                  <a:lnTo>
                    <a:pt x="84" y="216"/>
                  </a:lnTo>
                  <a:lnTo>
                    <a:pt x="78" y="222"/>
                  </a:lnTo>
                  <a:lnTo>
                    <a:pt x="72" y="222"/>
                  </a:lnTo>
                  <a:lnTo>
                    <a:pt x="78" y="228"/>
                  </a:lnTo>
                  <a:lnTo>
                    <a:pt x="78" y="240"/>
                  </a:lnTo>
                  <a:lnTo>
                    <a:pt x="42" y="240"/>
                  </a:lnTo>
                  <a:lnTo>
                    <a:pt x="36" y="246"/>
                  </a:lnTo>
                  <a:lnTo>
                    <a:pt x="30" y="246"/>
                  </a:lnTo>
                  <a:lnTo>
                    <a:pt x="12" y="258"/>
                  </a:lnTo>
                  <a:lnTo>
                    <a:pt x="36" y="288"/>
                  </a:lnTo>
                  <a:lnTo>
                    <a:pt x="24" y="312"/>
                  </a:lnTo>
                  <a:lnTo>
                    <a:pt x="0" y="31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7" name="Bulgaria" descr="© INSCALE GmbH, 05.05.2010&#10;http://www.presentationload.com/">
              <a:extLst>
                <a:ext uri="{FF2B5EF4-FFF2-40B4-BE49-F238E27FC236}">
                  <a16:creationId xmlns:a16="http://schemas.microsoft.com/office/drawing/2014/main" id="{822CF2A5-A80F-29AA-3F52-E5C2FC62C3DA}"/>
                </a:ext>
              </a:extLst>
            </p:cNvPr>
            <p:cNvSpPr>
              <a:spLocks/>
            </p:cNvSpPr>
            <p:nvPr/>
          </p:nvSpPr>
          <p:spPr bwMode="gray">
            <a:xfrm>
              <a:off x="6313894" y="2708623"/>
              <a:ext cx="186252" cy="106956"/>
            </a:xfrm>
            <a:custGeom>
              <a:avLst/>
              <a:gdLst>
                <a:gd name="T0" fmla="*/ 2147483647 w 396"/>
                <a:gd name="T1" fmla="*/ 2147483647 h 228"/>
                <a:gd name="T2" fmla="*/ 2147483647 w 396"/>
                <a:gd name="T3" fmla="*/ 2147483647 h 228"/>
                <a:gd name="T4" fmla="*/ 2147483647 w 396"/>
                <a:gd name="T5" fmla="*/ 2147483647 h 228"/>
                <a:gd name="T6" fmla="*/ 2147483647 w 396"/>
                <a:gd name="T7" fmla="*/ 2147483647 h 228"/>
                <a:gd name="T8" fmla="*/ 2147483647 w 396"/>
                <a:gd name="T9" fmla="*/ 2147483647 h 228"/>
                <a:gd name="T10" fmla="*/ 2147483647 w 396"/>
                <a:gd name="T11" fmla="*/ 2147483647 h 228"/>
                <a:gd name="T12" fmla="*/ 2147483647 w 396"/>
                <a:gd name="T13" fmla="*/ 2147483647 h 228"/>
                <a:gd name="T14" fmla="*/ 2147483647 w 396"/>
                <a:gd name="T15" fmla="*/ 0 h 228"/>
                <a:gd name="T16" fmla="*/ 2147483647 w 396"/>
                <a:gd name="T17" fmla="*/ 2147483647 h 228"/>
                <a:gd name="T18" fmla="*/ 2147483647 w 396"/>
                <a:gd name="T19" fmla="*/ 2147483647 h 228"/>
                <a:gd name="T20" fmla="*/ 2147483647 w 396"/>
                <a:gd name="T21" fmla="*/ 2147483647 h 228"/>
                <a:gd name="T22" fmla="*/ 2147483647 w 396"/>
                <a:gd name="T23" fmla="*/ 2147483647 h 228"/>
                <a:gd name="T24" fmla="*/ 2147483647 w 396"/>
                <a:gd name="T25" fmla="*/ 2147483647 h 228"/>
                <a:gd name="T26" fmla="*/ 2147483647 w 396"/>
                <a:gd name="T27" fmla="*/ 2147483647 h 228"/>
                <a:gd name="T28" fmla="*/ 2147483647 w 396"/>
                <a:gd name="T29" fmla="*/ 2147483647 h 228"/>
                <a:gd name="T30" fmla="*/ 2147483647 w 396"/>
                <a:gd name="T31" fmla="*/ 2147483647 h 228"/>
                <a:gd name="T32" fmla="*/ 2147483647 w 396"/>
                <a:gd name="T33" fmla="*/ 2147483647 h 228"/>
                <a:gd name="T34" fmla="*/ 2147483647 w 396"/>
                <a:gd name="T35" fmla="*/ 2147483647 h 228"/>
                <a:gd name="T36" fmla="*/ 2147483647 w 396"/>
                <a:gd name="T37" fmla="*/ 2147483647 h 228"/>
                <a:gd name="T38" fmla="*/ 2147483647 w 396"/>
                <a:gd name="T39" fmla="*/ 2147483647 h 228"/>
                <a:gd name="T40" fmla="*/ 2147483647 w 396"/>
                <a:gd name="T41" fmla="*/ 2147483647 h 228"/>
                <a:gd name="T42" fmla="*/ 2147483647 w 396"/>
                <a:gd name="T43" fmla="*/ 0 h 228"/>
                <a:gd name="T44" fmla="*/ 0 w 396"/>
                <a:gd name="T45" fmla="*/ 2147483647 h 228"/>
                <a:gd name="T46" fmla="*/ 2147483647 w 396"/>
                <a:gd name="T47" fmla="*/ 2147483647 h 228"/>
                <a:gd name="T48" fmla="*/ 2147483647 w 396"/>
                <a:gd name="T49" fmla="*/ 2147483647 h 228"/>
                <a:gd name="T50" fmla="*/ 2147483647 w 396"/>
                <a:gd name="T51" fmla="*/ 2147483647 h 228"/>
                <a:gd name="T52" fmla="*/ 2147483647 w 396"/>
                <a:gd name="T53" fmla="*/ 2147483647 h 228"/>
                <a:gd name="T54" fmla="*/ 2147483647 w 396"/>
                <a:gd name="T55" fmla="*/ 2147483647 h 228"/>
                <a:gd name="T56" fmla="*/ 0 w 396"/>
                <a:gd name="T57" fmla="*/ 2147483647 h 228"/>
                <a:gd name="T58" fmla="*/ 2147483647 w 396"/>
                <a:gd name="T59" fmla="*/ 2147483647 h 228"/>
                <a:gd name="T60" fmla="*/ 2147483647 w 396"/>
                <a:gd name="T61" fmla="*/ 2147483647 h 228"/>
                <a:gd name="T62" fmla="*/ 2147483647 w 396"/>
                <a:gd name="T63" fmla="*/ 2147483647 h 228"/>
                <a:gd name="T64" fmla="*/ 2147483647 w 396"/>
                <a:gd name="T65" fmla="*/ 2147483647 h 228"/>
                <a:gd name="T66" fmla="*/ 2147483647 w 396"/>
                <a:gd name="T67" fmla="*/ 2147483647 h 228"/>
                <a:gd name="T68" fmla="*/ 2147483647 w 396"/>
                <a:gd name="T69" fmla="*/ 2147483647 h 228"/>
                <a:gd name="T70" fmla="*/ 2147483647 w 396"/>
                <a:gd name="T71" fmla="*/ 2147483647 h 228"/>
                <a:gd name="T72" fmla="*/ 2147483647 w 396"/>
                <a:gd name="T73" fmla="*/ 2147483647 h 228"/>
                <a:gd name="T74" fmla="*/ 2147483647 w 396"/>
                <a:gd name="T75" fmla="*/ 2147483647 h 228"/>
                <a:gd name="T76" fmla="*/ 2147483647 w 396"/>
                <a:gd name="T77" fmla="*/ 2147483647 h 228"/>
                <a:gd name="T78" fmla="*/ 2147483647 w 396"/>
                <a:gd name="T79" fmla="*/ 2147483647 h 228"/>
                <a:gd name="T80" fmla="*/ 2147483647 w 396"/>
                <a:gd name="T81" fmla="*/ 2147483647 h 228"/>
                <a:gd name="T82" fmla="*/ 2147483647 w 396"/>
                <a:gd name="T83" fmla="*/ 2147483647 h 228"/>
                <a:gd name="T84" fmla="*/ 2147483647 w 396"/>
                <a:gd name="T85" fmla="*/ 2147483647 h 228"/>
                <a:gd name="T86" fmla="*/ 2147483647 w 396"/>
                <a:gd name="T87" fmla="*/ 2147483647 h 228"/>
                <a:gd name="T88" fmla="*/ 2147483647 w 396"/>
                <a:gd name="T89" fmla="*/ 2147483647 h 228"/>
                <a:gd name="T90" fmla="*/ 2147483647 w 396"/>
                <a:gd name="T91" fmla="*/ 2147483647 h 228"/>
                <a:gd name="T92" fmla="*/ 2147483647 w 396"/>
                <a:gd name="T93" fmla="*/ 2147483647 h 22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6"/>
                <a:gd name="T142" fmla="*/ 0 h 228"/>
                <a:gd name="T143" fmla="*/ 396 w 396"/>
                <a:gd name="T144" fmla="*/ 228 h 22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6" h="228">
                  <a:moveTo>
                    <a:pt x="372" y="168"/>
                  </a:moveTo>
                  <a:lnTo>
                    <a:pt x="336" y="126"/>
                  </a:lnTo>
                  <a:lnTo>
                    <a:pt x="354" y="108"/>
                  </a:lnTo>
                  <a:lnTo>
                    <a:pt x="354" y="78"/>
                  </a:lnTo>
                  <a:lnTo>
                    <a:pt x="360" y="72"/>
                  </a:lnTo>
                  <a:lnTo>
                    <a:pt x="372" y="66"/>
                  </a:lnTo>
                  <a:lnTo>
                    <a:pt x="396" y="66"/>
                  </a:lnTo>
                  <a:lnTo>
                    <a:pt x="396" y="48"/>
                  </a:lnTo>
                  <a:lnTo>
                    <a:pt x="390" y="36"/>
                  </a:lnTo>
                  <a:lnTo>
                    <a:pt x="372" y="36"/>
                  </a:lnTo>
                  <a:lnTo>
                    <a:pt x="348" y="12"/>
                  </a:lnTo>
                  <a:lnTo>
                    <a:pt x="324" y="12"/>
                  </a:lnTo>
                  <a:lnTo>
                    <a:pt x="312" y="6"/>
                  </a:lnTo>
                  <a:lnTo>
                    <a:pt x="300" y="6"/>
                  </a:lnTo>
                  <a:lnTo>
                    <a:pt x="288" y="0"/>
                  </a:lnTo>
                  <a:lnTo>
                    <a:pt x="282" y="0"/>
                  </a:lnTo>
                  <a:lnTo>
                    <a:pt x="282" y="12"/>
                  </a:lnTo>
                  <a:lnTo>
                    <a:pt x="252" y="6"/>
                  </a:lnTo>
                  <a:lnTo>
                    <a:pt x="252" y="12"/>
                  </a:lnTo>
                  <a:lnTo>
                    <a:pt x="246" y="12"/>
                  </a:lnTo>
                  <a:lnTo>
                    <a:pt x="234" y="18"/>
                  </a:lnTo>
                  <a:lnTo>
                    <a:pt x="228" y="18"/>
                  </a:lnTo>
                  <a:lnTo>
                    <a:pt x="222" y="24"/>
                  </a:lnTo>
                  <a:lnTo>
                    <a:pt x="222" y="36"/>
                  </a:lnTo>
                  <a:lnTo>
                    <a:pt x="216" y="42"/>
                  </a:lnTo>
                  <a:lnTo>
                    <a:pt x="198" y="42"/>
                  </a:lnTo>
                  <a:lnTo>
                    <a:pt x="186" y="36"/>
                  </a:lnTo>
                  <a:lnTo>
                    <a:pt x="180" y="30"/>
                  </a:lnTo>
                  <a:lnTo>
                    <a:pt x="156" y="30"/>
                  </a:lnTo>
                  <a:lnTo>
                    <a:pt x="138" y="24"/>
                  </a:lnTo>
                  <a:lnTo>
                    <a:pt x="138" y="30"/>
                  </a:lnTo>
                  <a:lnTo>
                    <a:pt x="132" y="36"/>
                  </a:lnTo>
                  <a:lnTo>
                    <a:pt x="108" y="36"/>
                  </a:lnTo>
                  <a:lnTo>
                    <a:pt x="102" y="30"/>
                  </a:lnTo>
                  <a:lnTo>
                    <a:pt x="90" y="30"/>
                  </a:lnTo>
                  <a:lnTo>
                    <a:pt x="66" y="18"/>
                  </a:lnTo>
                  <a:lnTo>
                    <a:pt x="54" y="30"/>
                  </a:lnTo>
                  <a:lnTo>
                    <a:pt x="36" y="30"/>
                  </a:lnTo>
                  <a:lnTo>
                    <a:pt x="30" y="24"/>
                  </a:lnTo>
                  <a:lnTo>
                    <a:pt x="36" y="18"/>
                  </a:lnTo>
                  <a:lnTo>
                    <a:pt x="36" y="12"/>
                  </a:lnTo>
                  <a:lnTo>
                    <a:pt x="42" y="6"/>
                  </a:lnTo>
                  <a:lnTo>
                    <a:pt x="36" y="0"/>
                  </a:lnTo>
                  <a:lnTo>
                    <a:pt x="12" y="0"/>
                  </a:lnTo>
                  <a:lnTo>
                    <a:pt x="12" y="12"/>
                  </a:lnTo>
                  <a:lnTo>
                    <a:pt x="0" y="24"/>
                  </a:lnTo>
                  <a:lnTo>
                    <a:pt x="0" y="42"/>
                  </a:lnTo>
                  <a:lnTo>
                    <a:pt x="18" y="48"/>
                  </a:lnTo>
                  <a:lnTo>
                    <a:pt x="12" y="60"/>
                  </a:lnTo>
                  <a:lnTo>
                    <a:pt x="30" y="66"/>
                  </a:lnTo>
                  <a:lnTo>
                    <a:pt x="36" y="72"/>
                  </a:lnTo>
                  <a:lnTo>
                    <a:pt x="36" y="96"/>
                  </a:lnTo>
                  <a:lnTo>
                    <a:pt x="30" y="102"/>
                  </a:lnTo>
                  <a:lnTo>
                    <a:pt x="6" y="102"/>
                  </a:lnTo>
                  <a:lnTo>
                    <a:pt x="6" y="108"/>
                  </a:lnTo>
                  <a:lnTo>
                    <a:pt x="12" y="114"/>
                  </a:lnTo>
                  <a:lnTo>
                    <a:pt x="12" y="138"/>
                  </a:lnTo>
                  <a:lnTo>
                    <a:pt x="0" y="138"/>
                  </a:lnTo>
                  <a:lnTo>
                    <a:pt x="12" y="156"/>
                  </a:lnTo>
                  <a:lnTo>
                    <a:pt x="18" y="156"/>
                  </a:lnTo>
                  <a:lnTo>
                    <a:pt x="18" y="168"/>
                  </a:lnTo>
                  <a:lnTo>
                    <a:pt x="36" y="180"/>
                  </a:lnTo>
                  <a:lnTo>
                    <a:pt x="42" y="186"/>
                  </a:lnTo>
                  <a:lnTo>
                    <a:pt x="48" y="198"/>
                  </a:lnTo>
                  <a:lnTo>
                    <a:pt x="48" y="210"/>
                  </a:lnTo>
                  <a:lnTo>
                    <a:pt x="42" y="222"/>
                  </a:lnTo>
                  <a:lnTo>
                    <a:pt x="48" y="222"/>
                  </a:lnTo>
                  <a:lnTo>
                    <a:pt x="54" y="228"/>
                  </a:lnTo>
                  <a:lnTo>
                    <a:pt x="66" y="228"/>
                  </a:lnTo>
                  <a:lnTo>
                    <a:pt x="78" y="222"/>
                  </a:lnTo>
                  <a:lnTo>
                    <a:pt x="84" y="216"/>
                  </a:lnTo>
                  <a:lnTo>
                    <a:pt x="108" y="222"/>
                  </a:lnTo>
                  <a:lnTo>
                    <a:pt x="114" y="204"/>
                  </a:lnTo>
                  <a:lnTo>
                    <a:pt x="144" y="198"/>
                  </a:lnTo>
                  <a:lnTo>
                    <a:pt x="144" y="204"/>
                  </a:lnTo>
                  <a:lnTo>
                    <a:pt x="162" y="222"/>
                  </a:lnTo>
                  <a:lnTo>
                    <a:pt x="174" y="222"/>
                  </a:lnTo>
                  <a:lnTo>
                    <a:pt x="180" y="216"/>
                  </a:lnTo>
                  <a:lnTo>
                    <a:pt x="192" y="228"/>
                  </a:lnTo>
                  <a:lnTo>
                    <a:pt x="204" y="228"/>
                  </a:lnTo>
                  <a:lnTo>
                    <a:pt x="216" y="216"/>
                  </a:lnTo>
                  <a:lnTo>
                    <a:pt x="228" y="228"/>
                  </a:lnTo>
                  <a:lnTo>
                    <a:pt x="246" y="228"/>
                  </a:lnTo>
                  <a:lnTo>
                    <a:pt x="252" y="222"/>
                  </a:lnTo>
                  <a:lnTo>
                    <a:pt x="252" y="204"/>
                  </a:lnTo>
                  <a:lnTo>
                    <a:pt x="246" y="198"/>
                  </a:lnTo>
                  <a:lnTo>
                    <a:pt x="264" y="192"/>
                  </a:lnTo>
                  <a:lnTo>
                    <a:pt x="282" y="168"/>
                  </a:lnTo>
                  <a:lnTo>
                    <a:pt x="312" y="174"/>
                  </a:lnTo>
                  <a:lnTo>
                    <a:pt x="324" y="156"/>
                  </a:lnTo>
                  <a:lnTo>
                    <a:pt x="336" y="174"/>
                  </a:lnTo>
                  <a:lnTo>
                    <a:pt x="348" y="174"/>
                  </a:lnTo>
                  <a:lnTo>
                    <a:pt x="360" y="180"/>
                  </a:lnTo>
                  <a:lnTo>
                    <a:pt x="372" y="180"/>
                  </a:lnTo>
                  <a:lnTo>
                    <a:pt x="372" y="16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8" name="Brazil" descr="© INSCALE GmbH, 05.05.2010&#10;http://www.presentationload.com/">
              <a:extLst>
                <a:ext uri="{FF2B5EF4-FFF2-40B4-BE49-F238E27FC236}">
                  <a16:creationId xmlns:a16="http://schemas.microsoft.com/office/drawing/2014/main" id="{163DE4A7-3BC7-BB1B-F07F-95F3667E1EF9}"/>
                </a:ext>
              </a:extLst>
            </p:cNvPr>
            <p:cNvSpPr>
              <a:spLocks noEditPoints="1"/>
            </p:cNvSpPr>
            <p:nvPr/>
          </p:nvSpPr>
          <p:spPr bwMode="gray">
            <a:xfrm>
              <a:off x="3123650" y="4183882"/>
              <a:ext cx="1312980" cy="1484479"/>
            </a:xfrm>
            <a:custGeom>
              <a:avLst/>
              <a:gdLst>
                <a:gd name="T0" fmla="*/ 2147483647 w 2784"/>
                <a:gd name="T1" fmla="*/ 2147483647 h 3150"/>
                <a:gd name="T2" fmla="*/ 2147483647 w 2784"/>
                <a:gd name="T3" fmla="*/ 2147483647 h 3150"/>
                <a:gd name="T4" fmla="*/ 2147483647 w 2784"/>
                <a:gd name="T5" fmla="*/ 2147483647 h 3150"/>
                <a:gd name="T6" fmla="*/ 2147483647 w 2784"/>
                <a:gd name="T7" fmla="*/ 2147483647 h 3150"/>
                <a:gd name="T8" fmla="*/ 2147483647 w 2784"/>
                <a:gd name="T9" fmla="*/ 2147483647 h 3150"/>
                <a:gd name="T10" fmla="*/ 2147483647 w 2784"/>
                <a:gd name="T11" fmla="*/ 2147483647 h 3150"/>
                <a:gd name="T12" fmla="*/ 2147483647 w 2784"/>
                <a:gd name="T13" fmla="*/ 2147483647 h 3150"/>
                <a:gd name="T14" fmla="*/ 2147483647 w 2784"/>
                <a:gd name="T15" fmla="*/ 2147483647 h 3150"/>
                <a:gd name="T16" fmla="*/ 2147483647 w 2784"/>
                <a:gd name="T17" fmla="*/ 2147483647 h 3150"/>
                <a:gd name="T18" fmla="*/ 2147483647 w 2784"/>
                <a:gd name="T19" fmla="*/ 2147483647 h 3150"/>
                <a:gd name="T20" fmla="*/ 2147483647 w 2784"/>
                <a:gd name="T21" fmla="*/ 2147483647 h 3150"/>
                <a:gd name="T22" fmla="*/ 2147483647 w 2784"/>
                <a:gd name="T23" fmla="*/ 2147483647 h 3150"/>
                <a:gd name="T24" fmla="*/ 2147483647 w 2784"/>
                <a:gd name="T25" fmla="*/ 2147483647 h 3150"/>
                <a:gd name="T26" fmla="*/ 2147483647 w 2784"/>
                <a:gd name="T27" fmla="*/ 2147483647 h 3150"/>
                <a:gd name="T28" fmla="*/ 2147483647 w 2784"/>
                <a:gd name="T29" fmla="*/ 2147483647 h 3150"/>
                <a:gd name="T30" fmla="*/ 2147483647 w 2784"/>
                <a:gd name="T31" fmla="*/ 2147483647 h 3150"/>
                <a:gd name="T32" fmla="*/ 2147483647 w 2784"/>
                <a:gd name="T33" fmla="*/ 2147483647 h 3150"/>
                <a:gd name="T34" fmla="*/ 2147483647 w 2784"/>
                <a:gd name="T35" fmla="*/ 2147483647 h 3150"/>
                <a:gd name="T36" fmla="*/ 2147483647 w 2784"/>
                <a:gd name="T37" fmla="*/ 2147483647 h 3150"/>
                <a:gd name="T38" fmla="*/ 2147483647 w 2784"/>
                <a:gd name="T39" fmla="*/ 2147483647 h 3150"/>
                <a:gd name="T40" fmla="*/ 2147483647 w 2784"/>
                <a:gd name="T41" fmla="*/ 2147483647 h 3150"/>
                <a:gd name="T42" fmla="*/ 2147483647 w 2784"/>
                <a:gd name="T43" fmla="*/ 2147483647 h 3150"/>
                <a:gd name="T44" fmla="*/ 2147483647 w 2784"/>
                <a:gd name="T45" fmla="*/ 2147483647 h 3150"/>
                <a:gd name="T46" fmla="*/ 2147483647 w 2784"/>
                <a:gd name="T47" fmla="*/ 2147483647 h 3150"/>
                <a:gd name="T48" fmla="*/ 2147483647 w 2784"/>
                <a:gd name="T49" fmla="*/ 2147483647 h 3150"/>
                <a:gd name="T50" fmla="*/ 2147483647 w 2784"/>
                <a:gd name="T51" fmla="*/ 2147483647 h 3150"/>
                <a:gd name="T52" fmla="*/ 2147483647 w 2784"/>
                <a:gd name="T53" fmla="*/ 2147483647 h 3150"/>
                <a:gd name="T54" fmla="*/ 2147483647 w 2784"/>
                <a:gd name="T55" fmla="*/ 2147483647 h 3150"/>
                <a:gd name="T56" fmla="*/ 2147483647 w 2784"/>
                <a:gd name="T57" fmla="*/ 2147483647 h 3150"/>
                <a:gd name="T58" fmla="*/ 2147483647 w 2784"/>
                <a:gd name="T59" fmla="*/ 2147483647 h 3150"/>
                <a:gd name="T60" fmla="*/ 2147483647 w 2784"/>
                <a:gd name="T61" fmla="*/ 2147483647 h 3150"/>
                <a:gd name="T62" fmla="*/ 2147483647 w 2784"/>
                <a:gd name="T63" fmla="*/ 2147483647 h 3150"/>
                <a:gd name="T64" fmla="*/ 2147483647 w 2784"/>
                <a:gd name="T65" fmla="*/ 2147483647 h 3150"/>
                <a:gd name="T66" fmla="*/ 2147483647 w 2784"/>
                <a:gd name="T67" fmla="*/ 2147483647 h 3150"/>
                <a:gd name="T68" fmla="*/ 2147483647 w 2784"/>
                <a:gd name="T69" fmla="*/ 2147483647 h 3150"/>
                <a:gd name="T70" fmla="*/ 2147483647 w 2784"/>
                <a:gd name="T71" fmla="*/ 2147483647 h 3150"/>
                <a:gd name="T72" fmla="*/ 2147483647 w 2784"/>
                <a:gd name="T73" fmla="*/ 2147483647 h 3150"/>
                <a:gd name="T74" fmla="*/ 2147483647 w 2784"/>
                <a:gd name="T75" fmla="*/ 2147483647 h 3150"/>
                <a:gd name="T76" fmla="*/ 2147483647 w 2784"/>
                <a:gd name="T77" fmla="*/ 2147483647 h 3150"/>
                <a:gd name="T78" fmla="*/ 2147483647 w 2784"/>
                <a:gd name="T79" fmla="*/ 2147483647 h 3150"/>
                <a:gd name="T80" fmla="*/ 2147483647 w 2784"/>
                <a:gd name="T81" fmla="*/ 2147483647 h 3150"/>
                <a:gd name="T82" fmla="*/ 2147483647 w 2784"/>
                <a:gd name="T83" fmla="*/ 2147483647 h 3150"/>
                <a:gd name="T84" fmla="*/ 2147483647 w 2784"/>
                <a:gd name="T85" fmla="*/ 2147483647 h 3150"/>
                <a:gd name="T86" fmla="*/ 2147483647 w 2784"/>
                <a:gd name="T87" fmla="*/ 2147483647 h 3150"/>
                <a:gd name="T88" fmla="*/ 2147483647 w 2784"/>
                <a:gd name="T89" fmla="*/ 2147483647 h 3150"/>
                <a:gd name="T90" fmla="*/ 2147483647 w 2784"/>
                <a:gd name="T91" fmla="*/ 2147483647 h 3150"/>
                <a:gd name="T92" fmla="*/ 2147483647 w 2784"/>
                <a:gd name="T93" fmla="*/ 2147483647 h 3150"/>
                <a:gd name="T94" fmla="*/ 2147483647 w 2784"/>
                <a:gd name="T95" fmla="*/ 2147483647 h 3150"/>
                <a:gd name="T96" fmla="*/ 2147483647 w 2784"/>
                <a:gd name="T97" fmla="*/ 2147483647 h 3150"/>
                <a:gd name="T98" fmla="*/ 2147483647 w 2784"/>
                <a:gd name="T99" fmla="*/ 2147483647 h 3150"/>
                <a:gd name="T100" fmla="*/ 2147483647 w 2784"/>
                <a:gd name="T101" fmla="*/ 2147483647 h 3150"/>
                <a:gd name="T102" fmla="*/ 2147483647 w 2784"/>
                <a:gd name="T103" fmla="*/ 2147483647 h 3150"/>
                <a:gd name="T104" fmla="*/ 2147483647 w 2784"/>
                <a:gd name="T105" fmla="*/ 2147483647 h 3150"/>
                <a:gd name="T106" fmla="*/ 2147483647 w 2784"/>
                <a:gd name="T107" fmla="*/ 2147483647 h 3150"/>
                <a:gd name="T108" fmla="*/ 2147483647 w 2784"/>
                <a:gd name="T109" fmla="*/ 2147483647 h 3150"/>
                <a:gd name="T110" fmla="*/ 2147483647 w 2784"/>
                <a:gd name="T111" fmla="*/ 2147483647 h 3150"/>
                <a:gd name="T112" fmla="*/ 2147483647 w 2784"/>
                <a:gd name="T113" fmla="*/ 2147483647 h 3150"/>
                <a:gd name="T114" fmla="*/ 2147483647 w 2784"/>
                <a:gd name="T115" fmla="*/ 2147483647 h 3150"/>
                <a:gd name="T116" fmla="*/ 2147483647 w 2784"/>
                <a:gd name="T117" fmla="*/ 2147483647 h 3150"/>
                <a:gd name="T118" fmla="*/ 2147483647 w 2784"/>
                <a:gd name="T119" fmla="*/ 2147483647 h 315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784"/>
                <a:gd name="T181" fmla="*/ 0 h 3150"/>
                <a:gd name="T182" fmla="*/ 2784 w 2784"/>
                <a:gd name="T183" fmla="*/ 3150 h 315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784" h="3150">
                  <a:moveTo>
                    <a:pt x="1716" y="450"/>
                  </a:moveTo>
                  <a:lnTo>
                    <a:pt x="1710" y="450"/>
                  </a:lnTo>
                  <a:lnTo>
                    <a:pt x="1698" y="444"/>
                  </a:lnTo>
                  <a:lnTo>
                    <a:pt x="1680" y="444"/>
                  </a:lnTo>
                  <a:lnTo>
                    <a:pt x="1662" y="438"/>
                  </a:lnTo>
                  <a:lnTo>
                    <a:pt x="1650" y="438"/>
                  </a:lnTo>
                  <a:lnTo>
                    <a:pt x="1644" y="444"/>
                  </a:lnTo>
                  <a:lnTo>
                    <a:pt x="1644" y="450"/>
                  </a:lnTo>
                  <a:lnTo>
                    <a:pt x="1650" y="462"/>
                  </a:lnTo>
                  <a:lnTo>
                    <a:pt x="1650" y="468"/>
                  </a:lnTo>
                  <a:lnTo>
                    <a:pt x="1656" y="480"/>
                  </a:lnTo>
                  <a:lnTo>
                    <a:pt x="1638" y="480"/>
                  </a:lnTo>
                  <a:lnTo>
                    <a:pt x="1638" y="504"/>
                  </a:lnTo>
                  <a:lnTo>
                    <a:pt x="1656" y="516"/>
                  </a:lnTo>
                  <a:lnTo>
                    <a:pt x="1644" y="528"/>
                  </a:lnTo>
                  <a:lnTo>
                    <a:pt x="1644" y="540"/>
                  </a:lnTo>
                  <a:lnTo>
                    <a:pt x="1656" y="564"/>
                  </a:lnTo>
                  <a:lnTo>
                    <a:pt x="1668" y="570"/>
                  </a:lnTo>
                  <a:lnTo>
                    <a:pt x="1674" y="576"/>
                  </a:lnTo>
                  <a:lnTo>
                    <a:pt x="1686" y="576"/>
                  </a:lnTo>
                  <a:lnTo>
                    <a:pt x="1698" y="570"/>
                  </a:lnTo>
                  <a:lnTo>
                    <a:pt x="1710" y="570"/>
                  </a:lnTo>
                  <a:lnTo>
                    <a:pt x="1716" y="564"/>
                  </a:lnTo>
                  <a:lnTo>
                    <a:pt x="1716" y="558"/>
                  </a:lnTo>
                  <a:lnTo>
                    <a:pt x="1728" y="558"/>
                  </a:lnTo>
                  <a:lnTo>
                    <a:pt x="1740" y="552"/>
                  </a:lnTo>
                  <a:lnTo>
                    <a:pt x="1758" y="552"/>
                  </a:lnTo>
                  <a:lnTo>
                    <a:pt x="1770" y="546"/>
                  </a:lnTo>
                  <a:lnTo>
                    <a:pt x="1776" y="534"/>
                  </a:lnTo>
                  <a:lnTo>
                    <a:pt x="1788" y="492"/>
                  </a:lnTo>
                  <a:lnTo>
                    <a:pt x="1794" y="480"/>
                  </a:lnTo>
                  <a:lnTo>
                    <a:pt x="1794" y="474"/>
                  </a:lnTo>
                  <a:lnTo>
                    <a:pt x="1800" y="462"/>
                  </a:lnTo>
                  <a:lnTo>
                    <a:pt x="1800" y="444"/>
                  </a:lnTo>
                  <a:lnTo>
                    <a:pt x="1794" y="438"/>
                  </a:lnTo>
                  <a:lnTo>
                    <a:pt x="1752" y="438"/>
                  </a:lnTo>
                  <a:lnTo>
                    <a:pt x="1740" y="444"/>
                  </a:lnTo>
                  <a:lnTo>
                    <a:pt x="1734" y="444"/>
                  </a:lnTo>
                  <a:lnTo>
                    <a:pt x="1722" y="450"/>
                  </a:lnTo>
                  <a:lnTo>
                    <a:pt x="1716" y="450"/>
                  </a:lnTo>
                  <a:close/>
                  <a:moveTo>
                    <a:pt x="1716" y="438"/>
                  </a:moveTo>
                  <a:lnTo>
                    <a:pt x="1740" y="432"/>
                  </a:lnTo>
                  <a:lnTo>
                    <a:pt x="1722" y="414"/>
                  </a:lnTo>
                  <a:lnTo>
                    <a:pt x="1698" y="438"/>
                  </a:lnTo>
                  <a:lnTo>
                    <a:pt x="1716" y="438"/>
                  </a:lnTo>
                  <a:close/>
                  <a:moveTo>
                    <a:pt x="1686" y="408"/>
                  </a:moveTo>
                  <a:lnTo>
                    <a:pt x="1662" y="408"/>
                  </a:lnTo>
                  <a:lnTo>
                    <a:pt x="1662" y="426"/>
                  </a:lnTo>
                  <a:lnTo>
                    <a:pt x="1698" y="426"/>
                  </a:lnTo>
                  <a:lnTo>
                    <a:pt x="1716" y="402"/>
                  </a:lnTo>
                  <a:lnTo>
                    <a:pt x="1698" y="384"/>
                  </a:lnTo>
                  <a:lnTo>
                    <a:pt x="1686" y="408"/>
                  </a:lnTo>
                  <a:close/>
                  <a:moveTo>
                    <a:pt x="1572" y="492"/>
                  </a:moveTo>
                  <a:lnTo>
                    <a:pt x="1572" y="510"/>
                  </a:lnTo>
                  <a:lnTo>
                    <a:pt x="1554" y="546"/>
                  </a:lnTo>
                  <a:lnTo>
                    <a:pt x="1584" y="528"/>
                  </a:lnTo>
                  <a:lnTo>
                    <a:pt x="1590" y="516"/>
                  </a:lnTo>
                  <a:lnTo>
                    <a:pt x="1596" y="510"/>
                  </a:lnTo>
                  <a:lnTo>
                    <a:pt x="1608" y="486"/>
                  </a:lnTo>
                  <a:lnTo>
                    <a:pt x="1608" y="480"/>
                  </a:lnTo>
                  <a:lnTo>
                    <a:pt x="1602" y="474"/>
                  </a:lnTo>
                  <a:lnTo>
                    <a:pt x="1596" y="474"/>
                  </a:lnTo>
                  <a:lnTo>
                    <a:pt x="1584" y="480"/>
                  </a:lnTo>
                  <a:lnTo>
                    <a:pt x="1572" y="492"/>
                  </a:lnTo>
                  <a:close/>
                  <a:moveTo>
                    <a:pt x="1632" y="426"/>
                  </a:moveTo>
                  <a:lnTo>
                    <a:pt x="1608" y="450"/>
                  </a:lnTo>
                  <a:lnTo>
                    <a:pt x="1626" y="456"/>
                  </a:lnTo>
                  <a:lnTo>
                    <a:pt x="1644" y="432"/>
                  </a:lnTo>
                  <a:lnTo>
                    <a:pt x="1632" y="426"/>
                  </a:lnTo>
                  <a:close/>
                  <a:moveTo>
                    <a:pt x="2778" y="1002"/>
                  </a:moveTo>
                  <a:lnTo>
                    <a:pt x="2778" y="984"/>
                  </a:lnTo>
                  <a:lnTo>
                    <a:pt x="2772" y="972"/>
                  </a:lnTo>
                  <a:lnTo>
                    <a:pt x="2760" y="954"/>
                  </a:lnTo>
                  <a:lnTo>
                    <a:pt x="2754" y="936"/>
                  </a:lnTo>
                  <a:lnTo>
                    <a:pt x="2754" y="870"/>
                  </a:lnTo>
                  <a:lnTo>
                    <a:pt x="2724" y="840"/>
                  </a:lnTo>
                  <a:lnTo>
                    <a:pt x="2694" y="834"/>
                  </a:lnTo>
                  <a:lnTo>
                    <a:pt x="2646" y="840"/>
                  </a:lnTo>
                  <a:lnTo>
                    <a:pt x="2628" y="822"/>
                  </a:lnTo>
                  <a:lnTo>
                    <a:pt x="2610" y="822"/>
                  </a:lnTo>
                  <a:lnTo>
                    <a:pt x="2592" y="798"/>
                  </a:lnTo>
                  <a:lnTo>
                    <a:pt x="2568" y="798"/>
                  </a:lnTo>
                  <a:lnTo>
                    <a:pt x="2538" y="768"/>
                  </a:lnTo>
                  <a:lnTo>
                    <a:pt x="2526" y="750"/>
                  </a:lnTo>
                  <a:lnTo>
                    <a:pt x="2490" y="714"/>
                  </a:lnTo>
                  <a:lnTo>
                    <a:pt x="2418" y="666"/>
                  </a:lnTo>
                  <a:lnTo>
                    <a:pt x="2394" y="660"/>
                  </a:lnTo>
                  <a:lnTo>
                    <a:pt x="2316" y="660"/>
                  </a:lnTo>
                  <a:lnTo>
                    <a:pt x="2316" y="672"/>
                  </a:lnTo>
                  <a:lnTo>
                    <a:pt x="2310" y="672"/>
                  </a:lnTo>
                  <a:lnTo>
                    <a:pt x="2298" y="660"/>
                  </a:lnTo>
                  <a:lnTo>
                    <a:pt x="2286" y="654"/>
                  </a:lnTo>
                  <a:lnTo>
                    <a:pt x="2274" y="654"/>
                  </a:lnTo>
                  <a:lnTo>
                    <a:pt x="2262" y="648"/>
                  </a:lnTo>
                  <a:lnTo>
                    <a:pt x="2232" y="648"/>
                  </a:lnTo>
                  <a:lnTo>
                    <a:pt x="2226" y="642"/>
                  </a:lnTo>
                  <a:lnTo>
                    <a:pt x="2214" y="636"/>
                  </a:lnTo>
                  <a:lnTo>
                    <a:pt x="2196" y="630"/>
                  </a:lnTo>
                  <a:lnTo>
                    <a:pt x="2184" y="624"/>
                  </a:lnTo>
                  <a:lnTo>
                    <a:pt x="2166" y="618"/>
                  </a:lnTo>
                  <a:lnTo>
                    <a:pt x="2154" y="618"/>
                  </a:lnTo>
                  <a:lnTo>
                    <a:pt x="2142" y="624"/>
                  </a:lnTo>
                  <a:lnTo>
                    <a:pt x="2112" y="654"/>
                  </a:lnTo>
                  <a:lnTo>
                    <a:pt x="2106" y="666"/>
                  </a:lnTo>
                  <a:lnTo>
                    <a:pt x="2088" y="642"/>
                  </a:lnTo>
                  <a:lnTo>
                    <a:pt x="2088" y="678"/>
                  </a:lnTo>
                  <a:lnTo>
                    <a:pt x="2058" y="702"/>
                  </a:lnTo>
                  <a:lnTo>
                    <a:pt x="2076" y="636"/>
                  </a:lnTo>
                  <a:lnTo>
                    <a:pt x="2082" y="636"/>
                  </a:lnTo>
                  <a:lnTo>
                    <a:pt x="2094" y="624"/>
                  </a:lnTo>
                  <a:lnTo>
                    <a:pt x="2094" y="606"/>
                  </a:lnTo>
                  <a:lnTo>
                    <a:pt x="2088" y="600"/>
                  </a:lnTo>
                  <a:lnTo>
                    <a:pt x="2082" y="600"/>
                  </a:lnTo>
                  <a:lnTo>
                    <a:pt x="2064" y="618"/>
                  </a:lnTo>
                  <a:lnTo>
                    <a:pt x="2076" y="582"/>
                  </a:lnTo>
                  <a:lnTo>
                    <a:pt x="2070" y="582"/>
                  </a:lnTo>
                  <a:lnTo>
                    <a:pt x="2064" y="576"/>
                  </a:lnTo>
                  <a:lnTo>
                    <a:pt x="2064" y="570"/>
                  </a:lnTo>
                  <a:lnTo>
                    <a:pt x="2040" y="546"/>
                  </a:lnTo>
                  <a:lnTo>
                    <a:pt x="2034" y="546"/>
                  </a:lnTo>
                  <a:lnTo>
                    <a:pt x="2022" y="564"/>
                  </a:lnTo>
                  <a:lnTo>
                    <a:pt x="2016" y="552"/>
                  </a:lnTo>
                  <a:lnTo>
                    <a:pt x="2004" y="546"/>
                  </a:lnTo>
                  <a:lnTo>
                    <a:pt x="1998" y="534"/>
                  </a:lnTo>
                  <a:lnTo>
                    <a:pt x="1986" y="528"/>
                  </a:lnTo>
                  <a:lnTo>
                    <a:pt x="1980" y="522"/>
                  </a:lnTo>
                  <a:lnTo>
                    <a:pt x="1968" y="516"/>
                  </a:lnTo>
                  <a:lnTo>
                    <a:pt x="1944" y="516"/>
                  </a:lnTo>
                  <a:lnTo>
                    <a:pt x="1932" y="510"/>
                  </a:lnTo>
                  <a:lnTo>
                    <a:pt x="1926" y="510"/>
                  </a:lnTo>
                  <a:lnTo>
                    <a:pt x="1914" y="498"/>
                  </a:lnTo>
                  <a:lnTo>
                    <a:pt x="1902" y="492"/>
                  </a:lnTo>
                  <a:lnTo>
                    <a:pt x="1896" y="480"/>
                  </a:lnTo>
                  <a:lnTo>
                    <a:pt x="1884" y="474"/>
                  </a:lnTo>
                  <a:lnTo>
                    <a:pt x="1878" y="486"/>
                  </a:lnTo>
                  <a:lnTo>
                    <a:pt x="1824" y="486"/>
                  </a:lnTo>
                  <a:lnTo>
                    <a:pt x="1812" y="498"/>
                  </a:lnTo>
                  <a:lnTo>
                    <a:pt x="1806" y="510"/>
                  </a:lnTo>
                  <a:lnTo>
                    <a:pt x="1806" y="522"/>
                  </a:lnTo>
                  <a:lnTo>
                    <a:pt x="1800" y="528"/>
                  </a:lnTo>
                  <a:lnTo>
                    <a:pt x="1800" y="534"/>
                  </a:lnTo>
                  <a:lnTo>
                    <a:pt x="1812" y="552"/>
                  </a:lnTo>
                  <a:lnTo>
                    <a:pt x="1776" y="552"/>
                  </a:lnTo>
                  <a:lnTo>
                    <a:pt x="1770" y="564"/>
                  </a:lnTo>
                  <a:lnTo>
                    <a:pt x="1758" y="576"/>
                  </a:lnTo>
                  <a:lnTo>
                    <a:pt x="1752" y="588"/>
                  </a:lnTo>
                  <a:lnTo>
                    <a:pt x="1752" y="594"/>
                  </a:lnTo>
                  <a:lnTo>
                    <a:pt x="1746" y="600"/>
                  </a:lnTo>
                  <a:lnTo>
                    <a:pt x="1746" y="612"/>
                  </a:lnTo>
                  <a:lnTo>
                    <a:pt x="1740" y="624"/>
                  </a:lnTo>
                  <a:lnTo>
                    <a:pt x="1728" y="636"/>
                  </a:lnTo>
                  <a:lnTo>
                    <a:pt x="1722" y="636"/>
                  </a:lnTo>
                  <a:lnTo>
                    <a:pt x="1728" y="630"/>
                  </a:lnTo>
                  <a:lnTo>
                    <a:pt x="1728" y="618"/>
                  </a:lnTo>
                  <a:lnTo>
                    <a:pt x="1734" y="606"/>
                  </a:lnTo>
                  <a:lnTo>
                    <a:pt x="1734" y="600"/>
                  </a:lnTo>
                  <a:lnTo>
                    <a:pt x="1740" y="588"/>
                  </a:lnTo>
                  <a:lnTo>
                    <a:pt x="1740" y="582"/>
                  </a:lnTo>
                  <a:lnTo>
                    <a:pt x="1734" y="576"/>
                  </a:lnTo>
                  <a:lnTo>
                    <a:pt x="1728" y="576"/>
                  </a:lnTo>
                  <a:lnTo>
                    <a:pt x="1722" y="582"/>
                  </a:lnTo>
                  <a:lnTo>
                    <a:pt x="1716" y="582"/>
                  </a:lnTo>
                  <a:lnTo>
                    <a:pt x="1704" y="594"/>
                  </a:lnTo>
                  <a:lnTo>
                    <a:pt x="1692" y="588"/>
                  </a:lnTo>
                  <a:lnTo>
                    <a:pt x="1656" y="588"/>
                  </a:lnTo>
                  <a:lnTo>
                    <a:pt x="1644" y="582"/>
                  </a:lnTo>
                  <a:lnTo>
                    <a:pt x="1632" y="570"/>
                  </a:lnTo>
                  <a:lnTo>
                    <a:pt x="1632" y="522"/>
                  </a:lnTo>
                  <a:lnTo>
                    <a:pt x="1626" y="516"/>
                  </a:lnTo>
                  <a:lnTo>
                    <a:pt x="1626" y="504"/>
                  </a:lnTo>
                  <a:lnTo>
                    <a:pt x="1620" y="504"/>
                  </a:lnTo>
                  <a:lnTo>
                    <a:pt x="1614" y="510"/>
                  </a:lnTo>
                  <a:lnTo>
                    <a:pt x="1602" y="516"/>
                  </a:lnTo>
                  <a:lnTo>
                    <a:pt x="1596" y="522"/>
                  </a:lnTo>
                  <a:lnTo>
                    <a:pt x="1590" y="534"/>
                  </a:lnTo>
                  <a:lnTo>
                    <a:pt x="1584" y="540"/>
                  </a:lnTo>
                  <a:lnTo>
                    <a:pt x="1560" y="552"/>
                  </a:lnTo>
                  <a:lnTo>
                    <a:pt x="1554" y="558"/>
                  </a:lnTo>
                  <a:lnTo>
                    <a:pt x="1512" y="558"/>
                  </a:lnTo>
                  <a:lnTo>
                    <a:pt x="1500" y="552"/>
                  </a:lnTo>
                  <a:lnTo>
                    <a:pt x="1542" y="540"/>
                  </a:lnTo>
                  <a:lnTo>
                    <a:pt x="1548" y="528"/>
                  </a:lnTo>
                  <a:lnTo>
                    <a:pt x="1566" y="510"/>
                  </a:lnTo>
                  <a:lnTo>
                    <a:pt x="1566" y="492"/>
                  </a:lnTo>
                  <a:lnTo>
                    <a:pt x="1572" y="486"/>
                  </a:lnTo>
                  <a:lnTo>
                    <a:pt x="1590" y="450"/>
                  </a:lnTo>
                  <a:lnTo>
                    <a:pt x="1626" y="414"/>
                  </a:lnTo>
                  <a:lnTo>
                    <a:pt x="1638" y="408"/>
                  </a:lnTo>
                  <a:lnTo>
                    <a:pt x="1656" y="390"/>
                  </a:lnTo>
                  <a:lnTo>
                    <a:pt x="1656" y="378"/>
                  </a:lnTo>
                  <a:lnTo>
                    <a:pt x="1662" y="366"/>
                  </a:lnTo>
                  <a:lnTo>
                    <a:pt x="1674" y="354"/>
                  </a:lnTo>
                  <a:lnTo>
                    <a:pt x="1686" y="348"/>
                  </a:lnTo>
                  <a:lnTo>
                    <a:pt x="1692" y="342"/>
                  </a:lnTo>
                  <a:lnTo>
                    <a:pt x="1704" y="336"/>
                  </a:lnTo>
                  <a:lnTo>
                    <a:pt x="1680" y="330"/>
                  </a:lnTo>
                  <a:lnTo>
                    <a:pt x="1698" y="312"/>
                  </a:lnTo>
                  <a:lnTo>
                    <a:pt x="1698" y="294"/>
                  </a:lnTo>
                  <a:lnTo>
                    <a:pt x="1692" y="288"/>
                  </a:lnTo>
                  <a:lnTo>
                    <a:pt x="1680" y="282"/>
                  </a:lnTo>
                  <a:lnTo>
                    <a:pt x="1662" y="282"/>
                  </a:lnTo>
                  <a:lnTo>
                    <a:pt x="1650" y="276"/>
                  </a:lnTo>
                  <a:lnTo>
                    <a:pt x="1644" y="270"/>
                  </a:lnTo>
                  <a:lnTo>
                    <a:pt x="1638" y="252"/>
                  </a:lnTo>
                  <a:lnTo>
                    <a:pt x="1632" y="216"/>
                  </a:lnTo>
                  <a:lnTo>
                    <a:pt x="1626" y="168"/>
                  </a:lnTo>
                  <a:lnTo>
                    <a:pt x="1620" y="138"/>
                  </a:lnTo>
                  <a:lnTo>
                    <a:pt x="1614" y="114"/>
                  </a:lnTo>
                  <a:lnTo>
                    <a:pt x="1608" y="96"/>
                  </a:lnTo>
                  <a:lnTo>
                    <a:pt x="1602" y="84"/>
                  </a:lnTo>
                  <a:lnTo>
                    <a:pt x="1590" y="78"/>
                  </a:lnTo>
                  <a:lnTo>
                    <a:pt x="1584" y="78"/>
                  </a:lnTo>
                  <a:lnTo>
                    <a:pt x="1584" y="90"/>
                  </a:lnTo>
                  <a:lnTo>
                    <a:pt x="1590" y="96"/>
                  </a:lnTo>
                  <a:lnTo>
                    <a:pt x="1590" y="108"/>
                  </a:lnTo>
                  <a:lnTo>
                    <a:pt x="1572" y="108"/>
                  </a:lnTo>
                  <a:lnTo>
                    <a:pt x="1572" y="102"/>
                  </a:lnTo>
                  <a:lnTo>
                    <a:pt x="1566" y="108"/>
                  </a:lnTo>
                  <a:lnTo>
                    <a:pt x="1560" y="120"/>
                  </a:lnTo>
                  <a:lnTo>
                    <a:pt x="1560" y="126"/>
                  </a:lnTo>
                  <a:lnTo>
                    <a:pt x="1554" y="132"/>
                  </a:lnTo>
                  <a:lnTo>
                    <a:pt x="1548" y="144"/>
                  </a:lnTo>
                  <a:lnTo>
                    <a:pt x="1536" y="156"/>
                  </a:lnTo>
                  <a:lnTo>
                    <a:pt x="1518" y="192"/>
                  </a:lnTo>
                  <a:lnTo>
                    <a:pt x="1518" y="210"/>
                  </a:lnTo>
                  <a:lnTo>
                    <a:pt x="1494" y="246"/>
                  </a:lnTo>
                  <a:lnTo>
                    <a:pt x="1488" y="246"/>
                  </a:lnTo>
                  <a:lnTo>
                    <a:pt x="1482" y="252"/>
                  </a:lnTo>
                  <a:lnTo>
                    <a:pt x="1464" y="252"/>
                  </a:lnTo>
                  <a:lnTo>
                    <a:pt x="1452" y="240"/>
                  </a:lnTo>
                  <a:lnTo>
                    <a:pt x="1446" y="246"/>
                  </a:lnTo>
                  <a:lnTo>
                    <a:pt x="1434" y="246"/>
                  </a:lnTo>
                  <a:lnTo>
                    <a:pt x="1428" y="240"/>
                  </a:lnTo>
                  <a:lnTo>
                    <a:pt x="1416" y="240"/>
                  </a:lnTo>
                  <a:lnTo>
                    <a:pt x="1410" y="246"/>
                  </a:lnTo>
                  <a:lnTo>
                    <a:pt x="1410" y="252"/>
                  </a:lnTo>
                  <a:lnTo>
                    <a:pt x="1404" y="258"/>
                  </a:lnTo>
                  <a:lnTo>
                    <a:pt x="1380" y="258"/>
                  </a:lnTo>
                  <a:lnTo>
                    <a:pt x="1368" y="246"/>
                  </a:lnTo>
                  <a:lnTo>
                    <a:pt x="1368" y="240"/>
                  </a:lnTo>
                  <a:lnTo>
                    <a:pt x="1350" y="234"/>
                  </a:lnTo>
                  <a:lnTo>
                    <a:pt x="1344" y="228"/>
                  </a:lnTo>
                  <a:lnTo>
                    <a:pt x="1338" y="216"/>
                  </a:lnTo>
                  <a:lnTo>
                    <a:pt x="1332" y="216"/>
                  </a:lnTo>
                  <a:lnTo>
                    <a:pt x="1320" y="222"/>
                  </a:lnTo>
                  <a:lnTo>
                    <a:pt x="1314" y="228"/>
                  </a:lnTo>
                  <a:lnTo>
                    <a:pt x="1302" y="234"/>
                  </a:lnTo>
                  <a:lnTo>
                    <a:pt x="1278" y="234"/>
                  </a:lnTo>
                  <a:lnTo>
                    <a:pt x="1278" y="222"/>
                  </a:lnTo>
                  <a:lnTo>
                    <a:pt x="1272" y="222"/>
                  </a:lnTo>
                  <a:lnTo>
                    <a:pt x="1260" y="228"/>
                  </a:lnTo>
                  <a:lnTo>
                    <a:pt x="1260" y="252"/>
                  </a:lnTo>
                  <a:lnTo>
                    <a:pt x="1272" y="264"/>
                  </a:lnTo>
                  <a:lnTo>
                    <a:pt x="1272" y="270"/>
                  </a:lnTo>
                  <a:lnTo>
                    <a:pt x="1278" y="276"/>
                  </a:lnTo>
                  <a:lnTo>
                    <a:pt x="1272" y="282"/>
                  </a:lnTo>
                  <a:lnTo>
                    <a:pt x="1254" y="282"/>
                  </a:lnTo>
                  <a:lnTo>
                    <a:pt x="1230" y="270"/>
                  </a:lnTo>
                  <a:lnTo>
                    <a:pt x="1224" y="270"/>
                  </a:lnTo>
                  <a:lnTo>
                    <a:pt x="1212" y="264"/>
                  </a:lnTo>
                  <a:lnTo>
                    <a:pt x="1212" y="270"/>
                  </a:lnTo>
                  <a:lnTo>
                    <a:pt x="1206" y="276"/>
                  </a:lnTo>
                  <a:lnTo>
                    <a:pt x="1200" y="276"/>
                  </a:lnTo>
                  <a:lnTo>
                    <a:pt x="1188" y="264"/>
                  </a:lnTo>
                  <a:lnTo>
                    <a:pt x="1176" y="264"/>
                  </a:lnTo>
                  <a:lnTo>
                    <a:pt x="1158" y="282"/>
                  </a:lnTo>
                  <a:lnTo>
                    <a:pt x="1158" y="288"/>
                  </a:lnTo>
                  <a:lnTo>
                    <a:pt x="1128" y="288"/>
                  </a:lnTo>
                  <a:lnTo>
                    <a:pt x="1122" y="300"/>
                  </a:lnTo>
                  <a:lnTo>
                    <a:pt x="1104" y="300"/>
                  </a:lnTo>
                  <a:lnTo>
                    <a:pt x="1092" y="312"/>
                  </a:lnTo>
                  <a:lnTo>
                    <a:pt x="1092" y="324"/>
                  </a:lnTo>
                  <a:lnTo>
                    <a:pt x="1086" y="330"/>
                  </a:lnTo>
                  <a:lnTo>
                    <a:pt x="1050" y="330"/>
                  </a:lnTo>
                  <a:lnTo>
                    <a:pt x="1044" y="318"/>
                  </a:lnTo>
                  <a:lnTo>
                    <a:pt x="1032" y="318"/>
                  </a:lnTo>
                  <a:lnTo>
                    <a:pt x="1002" y="282"/>
                  </a:lnTo>
                  <a:lnTo>
                    <a:pt x="1002" y="252"/>
                  </a:lnTo>
                  <a:lnTo>
                    <a:pt x="978" y="228"/>
                  </a:lnTo>
                  <a:lnTo>
                    <a:pt x="972" y="216"/>
                  </a:lnTo>
                  <a:lnTo>
                    <a:pt x="972" y="210"/>
                  </a:lnTo>
                  <a:lnTo>
                    <a:pt x="978" y="198"/>
                  </a:lnTo>
                  <a:lnTo>
                    <a:pt x="978" y="192"/>
                  </a:lnTo>
                  <a:lnTo>
                    <a:pt x="984" y="180"/>
                  </a:lnTo>
                  <a:lnTo>
                    <a:pt x="996" y="138"/>
                  </a:lnTo>
                  <a:lnTo>
                    <a:pt x="1008" y="126"/>
                  </a:lnTo>
                  <a:lnTo>
                    <a:pt x="1014" y="114"/>
                  </a:lnTo>
                  <a:lnTo>
                    <a:pt x="1014" y="102"/>
                  </a:lnTo>
                  <a:lnTo>
                    <a:pt x="1008" y="102"/>
                  </a:lnTo>
                  <a:lnTo>
                    <a:pt x="1002" y="96"/>
                  </a:lnTo>
                  <a:lnTo>
                    <a:pt x="1002" y="66"/>
                  </a:lnTo>
                  <a:lnTo>
                    <a:pt x="996" y="66"/>
                  </a:lnTo>
                  <a:lnTo>
                    <a:pt x="984" y="72"/>
                  </a:lnTo>
                  <a:lnTo>
                    <a:pt x="978" y="72"/>
                  </a:lnTo>
                  <a:lnTo>
                    <a:pt x="972" y="66"/>
                  </a:lnTo>
                  <a:lnTo>
                    <a:pt x="972" y="60"/>
                  </a:lnTo>
                  <a:lnTo>
                    <a:pt x="978" y="54"/>
                  </a:lnTo>
                  <a:lnTo>
                    <a:pt x="984" y="42"/>
                  </a:lnTo>
                  <a:lnTo>
                    <a:pt x="984" y="24"/>
                  </a:lnTo>
                  <a:lnTo>
                    <a:pt x="978" y="12"/>
                  </a:lnTo>
                  <a:lnTo>
                    <a:pt x="966" y="0"/>
                  </a:lnTo>
                  <a:lnTo>
                    <a:pt x="960" y="12"/>
                  </a:lnTo>
                  <a:lnTo>
                    <a:pt x="936" y="6"/>
                  </a:lnTo>
                  <a:lnTo>
                    <a:pt x="936" y="42"/>
                  </a:lnTo>
                  <a:lnTo>
                    <a:pt x="930" y="48"/>
                  </a:lnTo>
                  <a:lnTo>
                    <a:pt x="918" y="48"/>
                  </a:lnTo>
                  <a:lnTo>
                    <a:pt x="918" y="60"/>
                  </a:lnTo>
                  <a:lnTo>
                    <a:pt x="894" y="60"/>
                  </a:lnTo>
                  <a:lnTo>
                    <a:pt x="882" y="66"/>
                  </a:lnTo>
                  <a:lnTo>
                    <a:pt x="858" y="90"/>
                  </a:lnTo>
                  <a:lnTo>
                    <a:pt x="846" y="96"/>
                  </a:lnTo>
                  <a:lnTo>
                    <a:pt x="828" y="96"/>
                  </a:lnTo>
                  <a:lnTo>
                    <a:pt x="822" y="90"/>
                  </a:lnTo>
                  <a:lnTo>
                    <a:pt x="804" y="90"/>
                  </a:lnTo>
                  <a:lnTo>
                    <a:pt x="798" y="96"/>
                  </a:lnTo>
                  <a:lnTo>
                    <a:pt x="798" y="108"/>
                  </a:lnTo>
                  <a:lnTo>
                    <a:pt x="792" y="120"/>
                  </a:lnTo>
                  <a:lnTo>
                    <a:pt x="792" y="138"/>
                  </a:lnTo>
                  <a:lnTo>
                    <a:pt x="786" y="144"/>
                  </a:lnTo>
                  <a:lnTo>
                    <a:pt x="774" y="138"/>
                  </a:lnTo>
                  <a:lnTo>
                    <a:pt x="762" y="126"/>
                  </a:lnTo>
                  <a:lnTo>
                    <a:pt x="756" y="114"/>
                  </a:lnTo>
                  <a:lnTo>
                    <a:pt x="750" y="108"/>
                  </a:lnTo>
                  <a:lnTo>
                    <a:pt x="738" y="108"/>
                  </a:lnTo>
                  <a:lnTo>
                    <a:pt x="732" y="114"/>
                  </a:lnTo>
                  <a:lnTo>
                    <a:pt x="720" y="108"/>
                  </a:lnTo>
                  <a:lnTo>
                    <a:pt x="708" y="114"/>
                  </a:lnTo>
                  <a:lnTo>
                    <a:pt x="696" y="114"/>
                  </a:lnTo>
                  <a:lnTo>
                    <a:pt x="696" y="96"/>
                  </a:lnTo>
                  <a:lnTo>
                    <a:pt x="690" y="90"/>
                  </a:lnTo>
                  <a:lnTo>
                    <a:pt x="648" y="90"/>
                  </a:lnTo>
                  <a:lnTo>
                    <a:pt x="648" y="84"/>
                  </a:lnTo>
                  <a:lnTo>
                    <a:pt x="642" y="78"/>
                  </a:lnTo>
                  <a:lnTo>
                    <a:pt x="642" y="108"/>
                  </a:lnTo>
                  <a:lnTo>
                    <a:pt x="660" y="126"/>
                  </a:lnTo>
                  <a:lnTo>
                    <a:pt x="672" y="132"/>
                  </a:lnTo>
                  <a:lnTo>
                    <a:pt x="678" y="138"/>
                  </a:lnTo>
                  <a:lnTo>
                    <a:pt x="678" y="168"/>
                  </a:lnTo>
                  <a:lnTo>
                    <a:pt x="672" y="174"/>
                  </a:lnTo>
                  <a:lnTo>
                    <a:pt x="684" y="186"/>
                  </a:lnTo>
                  <a:lnTo>
                    <a:pt x="690" y="198"/>
                  </a:lnTo>
                  <a:lnTo>
                    <a:pt x="690" y="228"/>
                  </a:lnTo>
                  <a:lnTo>
                    <a:pt x="738" y="234"/>
                  </a:lnTo>
                  <a:lnTo>
                    <a:pt x="744" y="240"/>
                  </a:lnTo>
                  <a:lnTo>
                    <a:pt x="744" y="246"/>
                  </a:lnTo>
                  <a:lnTo>
                    <a:pt x="738" y="258"/>
                  </a:lnTo>
                  <a:lnTo>
                    <a:pt x="732" y="264"/>
                  </a:lnTo>
                  <a:lnTo>
                    <a:pt x="690" y="264"/>
                  </a:lnTo>
                  <a:lnTo>
                    <a:pt x="690" y="294"/>
                  </a:lnTo>
                  <a:lnTo>
                    <a:pt x="684" y="306"/>
                  </a:lnTo>
                  <a:lnTo>
                    <a:pt x="648" y="324"/>
                  </a:lnTo>
                  <a:lnTo>
                    <a:pt x="642" y="330"/>
                  </a:lnTo>
                  <a:lnTo>
                    <a:pt x="624" y="330"/>
                  </a:lnTo>
                  <a:lnTo>
                    <a:pt x="612" y="342"/>
                  </a:lnTo>
                  <a:lnTo>
                    <a:pt x="600" y="366"/>
                  </a:lnTo>
                  <a:lnTo>
                    <a:pt x="588" y="378"/>
                  </a:lnTo>
                  <a:lnTo>
                    <a:pt x="582" y="378"/>
                  </a:lnTo>
                  <a:lnTo>
                    <a:pt x="582" y="354"/>
                  </a:lnTo>
                  <a:lnTo>
                    <a:pt x="576" y="348"/>
                  </a:lnTo>
                  <a:lnTo>
                    <a:pt x="570" y="354"/>
                  </a:lnTo>
                  <a:lnTo>
                    <a:pt x="558" y="360"/>
                  </a:lnTo>
                  <a:lnTo>
                    <a:pt x="552" y="366"/>
                  </a:lnTo>
                  <a:lnTo>
                    <a:pt x="540" y="372"/>
                  </a:lnTo>
                  <a:lnTo>
                    <a:pt x="534" y="372"/>
                  </a:lnTo>
                  <a:lnTo>
                    <a:pt x="522" y="366"/>
                  </a:lnTo>
                  <a:lnTo>
                    <a:pt x="516" y="366"/>
                  </a:lnTo>
                  <a:lnTo>
                    <a:pt x="504" y="354"/>
                  </a:lnTo>
                  <a:lnTo>
                    <a:pt x="504" y="348"/>
                  </a:lnTo>
                  <a:lnTo>
                    <a:pt x="498" y="336"/>
                  </a:lnTo>
                  <a:lnTo>
                    <a:pt x="492" y="330"/>
                  </a:lnTo>
                  <a:lnTo>
                    <a:pt x="468" y="330"/>
                  </a:lnTo>
                  <a:lnTo>
                    <a:pt x="468" y="300"/>
                  </a:lnTo>
                  <a:lnTo>
                    <a:pt x="462" y="288"/>
                  </a:lnTo>
                  <a:lnTo>
                    <a:pt x="462" y="276"/>
                  </a:lnTo>
                  <a:lnTo>
                    <a:pt x="456" y="270"/>
                  </a:lnTo>
                  <a:lnTo>
                    <a:pt x="456" y="258"/>
                  </a:lnTo>
                  <a:lnTo>
                    <a:pt x="450" y="258"/>
                  </a:lnTo>
                  <a:lnTo>
                    <a:pt x="420" y="288"/>
                  </a:lnTo>
                  <a:lnTo>
                    <a:pt x="396" y="264"/>
                  </a:lnTo>
                  <a:lnTo>
                    <a:pt x="390" y="264"/>
                  </a:lnTo>
                  <a:lnTo>
                    <a:pt x="384" y="270"/>
                  </a:lnTo>
                  <a:lnTo>
                    <a:pt x="384" y="288"/>
                  </a:lnTo>
                  <a:lnTo>
                    <a:pt x="318" y="294"/>
                  </a:lnTo>
                  <a:lnTo>
                    <a:pt x="306" y="282"/>
                  </a:lnTo>
                  <a:lnTo>
                    <a:pt x="288" y="282"/>
                  </a:lnTo>
                  <a:lnTo>
                    <a:pt x="282" y="288"/>
                  </a:lnTo>
                  <a:lnTo>
                    <a:pt x="276" y="300"/>
                  </a:lnTo>
                  <a:lnTo>
                    <a:pt x="276" y="312"/>
                  </a:lnTo>
                  <a:lnTo>
                    <a:pt x="282" y="324"/>
                  </a:lnTo>
                  <a:lnTo>
                    <a:pt x="282" y="336"/>
                  </a:lnTo>
                  <a:lnTo>
                    <a:pt x="306" y="348"/>
                  </a:lnTo>
                  <a:lnTo>
                    <a:pt x="318" y="342"/>
                  </a:lnTo>
                  <a:lnTo>
                    <a:pt x="330" y="354"/>
                  </a:lnTo>
                  <a:lnTo>
                    <a:pt x="330" y="360"/>
                  </a:lnTo>
                  <a:lnTo>
                    <a:pt x="336" y="366"/>
                  </a:lnTo>
                  <a:lnTo>
                    <a:pt x="336" y="372"/>
                  </a:lnTo>
                  <a:lnTo>
                    <a:pt x="330" y="378"/>
                  </a:lnTo>
                  <a:lnTo>
                    <a:pt x="300" y="378"/>
                  </a:lnTo>
                  <a:lnTo>
                    <a:pt x="294" y="372"/>
                  </a:lnTo>
                  <a:lnTo>
                    <a:pt x="264" y="378"/>
                  </a:lnTo>
                  <a:lnTo>
                    <a:pt x="258" y="444"/>
                  </a:lnTo>
                  <a:lnTo>
                    <a:pt x="264" y="444"/>
                  </a:lnTo>
                  <a:lnTo>
                    <a:pt x="276" y="456"/>
                  </a:lnTo>
                  <a:lnTo>
                    <a:pt x="288" y="462"/>
                  </a:lnTo>
                  <a:lnTo>
                    <a:pt x="294" y="468"/>
                  </a:lnTo>
                  <a:lnTo>
                    <a:pt x="294" y="492"/>
                  </a:lnTo>
                  <a:lnTo>
                    <a:pt x="300" y="498"/>
                  </a:lnTo>
                  <a:lnTo>
                    <a:pt x="300" y="504"/>
                  </a:lnTo>
                  <a:lnTo>
                    <a:pt x="312" y="516"/>
                  </a:lnTo>
                  <a:lnTo>
                    <a:pt x="318" y="528"/>
                  </a:lnTo>
                  <a:lnTo>
                    <a:pt x="318" y="540"/>
                  </a:lnTo>
                  <a:lnTo>
                    <a:pt x="312" y="552"/>
                  </a:lnTo>
                  <a:lnTo>
                    <a:pt x="300" y="564"/>
                  </a:lnTo>
                  <a:lnTo>
                    <a:pt x="306" y="612"/>
                  </a:lnTo>
                  <a:lnTo>
                    <a:pt x="288" y="660"/>
                  </a:lnTo>
                  <a:lnTo>
                    <a:pt x="282" y="732"/>
                  </a:lnTo>
                  <a:lnTo>
                    <a:pt x="282" y="762"/>
                  </a:lnTo>
                  <a:lnTo>
                    <a:pt x="276" y="774"/>
                  </a:lnTo>
                  <a:lnTo>
                    <a:pt x="270" y="780"/>
                  </a:lnTo>
                  <a:lnTo>
                    <a:pt x="252" y="780"/>
                  </a:lnTo>
                  <a:lnTo>
                    <a:pt x="252" y="774"/>
                  </a:lnTo>
                  <a:lnTo>
                    <a:pt x="240" y="762"/>
                  </a:lnTo>
                  <a:lnTo>
                    <a:pt x="222" y="762"/>
                  </a:lnTo>
                  <a:lnTo>
                    <a:pt x="216" y="768"/>
                  </a:lnTo>
                  <a:lnTo>
                    <a:pt x="210" y="780"/>
                  </a:lnTo>
                  <a:lnTo>
                    <a:pt x="204" y="786"/>
                  </a:lnTo>
                  <a:lnTo>
                    <a:pt x="174" y="780"/>
                  </a:lnTo>
                  <a:lnTo>
                    <a:pt x="168" y="792"/>
                  </a:lnTo>
                  <a:lnTo>
                    <a:pt x="138" y="792"/>
                  </a:lnTo>
                  <a:lnTo>
                    <a:pt x="126" y="798"/>
                  </a:lnTo>
                  <a:lnTo>
                    <a:pt x="120" y="804"/>
                  </a:lnTo>
                  <a:lnTo>
                    <a:pt x="108" y="810"/>
                  </a:lnTo>
                  <a:lnTo>
                    <a:pt x="96" y="822"/>
                  </a:lnTo>
                  <a:lnTo>
                    <a:pt x="96" y="828"/>
                  </a:lnTo>
                  <a:lnTo>
                    <a:pt x="90" y="834"/>
                  </a:lnTo>
                  <a:lnTo>
                    <a:pt x="90" y="840"/>
                  </a:lnTo>
                  <a:lnTo>
                    <a:pt x="66" y="840"/>
                  </a:lnTo>
                  <a:lnTo>
                    <a:pt x="66" y="894"/>
                  </a:lnTo>
                  <a:lnTo>
                    <a:pt x="48" y="912"/>
                  </a:lnTo>
                  <a:lnTo>
                    <a:pt x="48" y="924"/>
                  </a:lnTo>
                  <a:lnTo>
                    <a:pt x="54" y="930"/>
                  </a:lnTo>
                  <a:lnTo>
                    <a:pt x="54" y="948"/>
                  </a:lnTo>
                  <a:lnTo>
                    <a:pt x="60" y="954"/>
                  </a:lnTo>
                  <a:lnTo>
                    <a:pt x="54" y="954"/>
                  </a:lnTo>
                  <a:lnTo>
                    <a:pt x="48" y="948"/>
                  </a:lnTo>
                  <a:lnTo>
                    <a:pt x="18" y="978"/>
                  </a:lnTo>
                  <a:lnTo>
                    <a:pt x="12" y="990"/>
                  </a:lnTo>
                  <a:lnTo>
                    <a:pt x="12" y="1014"/>
                  </a:lnTo>
                  <a:lnTo>
                    <a:pt x="18" y="1020"/>
                  </a:lnTo>
                  <a:lnTo>
                    <a:pt x="6" y="1026"/>
                  </a:lnTo>
                  <a:lnTo>
                    <a:pt x="0" y="1032"/>
                  </a:lnTo>
                  <a:lnTo>
                    <a:pt x="0" y="1044"/>
                  </a:lnTo>
                  <a:lnTo>
                    <a:pt x="6" y="1050"/>
                  </a:lnTo>
                  <a:lnTo>
                    <a:pt x="18" y="1056"/>
                  </a:lnTo>
                  <a:lnTo>
                    <a:pt x="24" y="1080"/>
                  </a:lnTo>
                  <a:lnTo>
                    <a:pt x="24" y="1086"/>
                  </a:lnTo>
                  <a:lnTo>
                    <a:pt x="30" y="1092"/>
                  </a:lnTo>
                  <a:lnTo>
                    <a:pt x="42" y="1116"/>
                  </a:lnTo>
                  <a:lnTo>
                    <a:pt x="54" y="1128"/>
                  </a:lnTo>
                  <a:lnTo>
                    <a:pt x="66" y="1134"/>
                  </a:lnTo>
                  <a:lnTo>
                    <a:pt x="90" y="1158"/>
                  </a:lnTo>
                  <a:lnTo>
                    <a:pt x="84" y="1164"/>
                  </a:lnTo>
                  <a:lnTo>
                    <a:pt x="78" y="1176"/>
                  </a:lnTo>
                  <a:lnTo>
                    <a:pt x="66" y="1182"/>
                  </a:lnTo>
                  <a:lnTo>
                    <a:pt x="60" y="1188"/>
                  </a:lnTo>
                  <a:lnTo>
                    <a:pt x="102" y="1188"/>
                  </a:lnTo>
                  <a:lnTo>
                    <a:pt x="114" y="1194"/>
                  </a:lnTo>
                  <a:lnTo>
                    <a:pt x="120" y="1194"/>
                  </a:lnTo>
                  <a:lnTo>
                    <a:pt x="126" y="1200"/>
                  </a:lnTo>
                  <a:lnTo>
                    <a:pt x="126" y="1212"/>
                  </a:lnTo>
                  <a:lnTo>
                    <a:pt x="132" y="1224"/>
                  </a:lnTo>
                  <a:lnTo>
                    <a:pt x="138" y="1230"/>
                  </a:lnTo>
                  <a:lnTo>
                    <a:pt x="138" y="1236"/>
                  </a:lnTo>
                  <a:lnTo>
                    <a:pt x="198" y="1230"/>
                  </a:lnTo>
                  <a:lnTo>
                    <a:pt x="252" y="1182"/>
                  </a:lnTo>
                  <a:lnTo>
                    <a:pt x="252" y="1194"/>
                  </a:lnTo>
                  <a:lnTo>
                    <a:pt x="258" y="1206"/>
                  </a:lnTo>
                  <a:lnTo>
                    <a:pt x="258" y="1224"/>
                  </a:lnTo>
                  <a:lnTo>
                    <a:pt x="252" y="1230"/>
                  </a:lnTo>
                  <a:lnTo>
                    <a:pt x="252" y="1242"/>
                  </a:lnTo>
                  <a:lnTo>
                    <a:pt x="246" y="1254"/>
                  </a:lnTo>
                  <a:lnTo>
                    <a:pt x="246" y="1266"/>
                  </a:lnTo>
                  <a:lnTo>
                    <a:pt x="252" y="1284"/>
                  </a:lnTo>
                  <a:lnTo>
                    <a:pt x="252" y="1314"/>
                  </a:lnTo>
                  <a:lnTo>
                    <a:pt x="264" y="1308"/>
                  </a:lnTo>
                  <a:lnTo>
                    <a:pt x="264" y="1314"/>
                  </a:lnTo>
                  <a:lnTo>
                    <a:pt x="270" y="1320"/>
                  </a:lnTo>
                  <a:lnTo>
                    <a:pt x="282" y="1320"/>
                  </a:lnTo>
                  <a:lnTo>
                    <a:pt x="282" y="1314"/>
                  </a:lnTo>
                  <a:lnTo>
                    <a:pt x="288" y="1314"/>
                  </a:lnTo>
                  <a:lnTo>
                    <a:pt x="294" y="1308"/>
                  </a:lnTo>
                  <a:lnTo>
                    <a:pt x="324" y="1308"/>
                  </a:lnTo>
                  <a:lnTo>
                    <a:pt x="336" y="1314"/>
                  </a:lnTo>
                  <a:lnTo>
                    <a:pt x="366" y="1314"/>
                  </a:lnTo>
                  <a:lnTo>
                    <a:pt x="372" y="1320"/>
                  </a:lnTo>
                  <a:lnTo>
                    <a:pt x="372" y="1326"/>
                  </a:lnTo>
                  <a:lnTo>
                    <a:pt x="390" y="1326"/>
                  </a:lnTo>
                  <a:lnTo>
                    <a:pt x="414" y="1314"/>
                  </a:lnTo>
                  <a:lnTo>
                    <a:pt x="420" y="1308"/>
                  </a:lnTo>
                  <a:lnTo>
                    <a:pt x="432" y="1290"/>
                  </a:lnTo>
                  <a:lnTo>
                    <a:pt x="468" y="1290"/>
                  </a:lnTo>
                  <a:lnTo>
                    <a:pt x="474" y="1260"/>
                  </a:lnTo>
                  <a:lnTo>
                    <a:pt x="510" y="1260"/>
                  </a:lnTo>
                  <a:lnTo>
                    <a:pt x="510" y="1254"/>
                  </a:lnTo>
                  <a:lnTo>
                    <a:pt x="516" y="1248"/>
                  </a:lnTo>
                  <a:lnTo>
                    <a:pt x="522" y="1236"/>
                  </a:lnTo>
                  <a:lnTo>
                    <a:pt x="528" y="1230"/>
                  </a:lnTo>
                  <a:lnTo>
                    <a:pt x="540" y="1224"/>
                  </a:lnTo>
                  <a:lnTo>
                    <a:pt x="576" y="1224"/>
                  </a:lnTo>
                  <a:lnTo>
                    <a:pt x="588" y="1212"/>
                  </a:lnTo>
                  <a:lnTo>
                    <a:pt x="600" y="1224"/>
                  </a:lnTo>
                  <a:lnTo>
                    <a:pt x="606" y="1224"/>
                  </a:lnTo>
                  <a:lnTo>
                    <a:pt x="606" y="1218"/>
                  </a:lnTo>
                  <a:lnTo>
                    <a:pt x="618" y="1212"/>
                  </a:lnTo>
                  <a:lnTo>
                    <a:pt x="630" y="1212"/>
                  </a:lnTo>
                  <a:lnTo>
                    <a:pt x="630" y="1242"/>
                  </a:lnTo>
                  <a:lnTo>
                    <a:pt x="624" y="1248"/>
                  </a:lnTo>
                  <a:lnTo>
                    <a:pt x="624" y="1254"/>
                  </a:lnTo>
                  <a:lnTo>
                    <a:pt x="618" y="1260"/>
                  </a:lnTo>
                  <a:lnTo>
                    <a:pt x="618" y="1290"/>
                  </a:lnTo>
                  <a:lnTo>
                    <a:pt x="624" y="1296"/>
                  </a:lnTo>
                  <a:lnTo>
                    <a:pt x="630" y="1308"/>
                  </a:lnTo>
                  <a:lnTo>
                    <a:pt x="630" y="1326"/>
                  </a:lnTo>
                  <a:lnTo>
                    <a:pt x="624" y="1332"/>
                  </a:lnTo>
                  <a:lnTo>
                    <a:pt x="624" y="1344"/>
                  </a:lnTo>
                  <a:lnTo>
                    <a:pt x="636" y="1356"/>
                  </a:lnTo>
                  <a:lnTo>
                    <a:pt x="648" y="1362"/>
                  </a:lnTo>
                  <a:lnTo>
                    <a:pt x="654" y="1368"/>
                  </a:lnTo>
                  <a:lnTo>
                    <a:pt x="660" y="1398"/>
                  </a:lnTo>
                  <a:lnTo>
                    <a:pt x="684" y="1398"/>
                  </a:lnTo>
                  <a:lnTo>
                    <a:pt x="690" y="1404"/>
                  </a:lnTo>
                  <a:lnTo>
                    <a:pt x="690" y="1410"/>
                  </a:lnTo>
                  <a:lnTo>
                    <a:pt x="696" y="1422"/>
                  </a:lnTo>
                  <a:lnTo>
                    <a:pt x="696" y="1428"/>
                  </a:lnTo>
                  <a:lnTo>
                    <a:pt x="702" y="1434"/>
                  </a:lnTo>
                  <a:lnTo>
                    <a:pt x="714" y="1440"/>
                  </a:lnTo>
                  <a:lnTo>
                    <a:pt x="744" y="1440"/>
                  </a:lnTo>
                  <a:lnTo>
                    <a:pt x="750" y="1434"/>
                  </a:lnTo>
                  <a:lnTo>
                    <a:pt x="756" y="1446"/>
                  </a:lnTo>
                  <a:lnTo>
                    <a:pt x="768" y="1452"/>
                  </a:lnTo>
                  <a:lnTo>
                    <a:pt x="780" y="1452"/>
                  </a:lnTo>
                  <a:lnTo>
                    <a:pt x="786" y="1446"/>
                  </a:lnTo>
                  <a:lnTo>
                    <a:pt x="798" y="1446"/>
                  </a:lnTo>
                  <a:lnTo>
                    <a:pt x="798" y="1452"/>
                  </a:lnTo>
                  <a:lnTo>
                    <a:pt x="804" y="1464"/>
                  </a:lnTo>
                  <a:lnTo>
                    <a:pt x="816" y="1470"/>
                  </a:lnTo>
                  <a:lnTo>
                    <a:pt x="828" y="1482"/>
                  </a:lnTo>
                  <a:lnTo>
                    <a:pt x="840" y="1488"/>
                  </a:lnTo>
                  <a:lnTo>
                    <a:pt x="864" y="1488"/>
                  </a:lnTo>
                  <a:lnTo>
                    <a:pt x="864" y="1494"/>
                  </a:lnTo>
                  <a:lnTo>
                    <a:pt x="876" y="1506"/>
                  </a:lnTo>
                  <a:lnTo>
                    <a:pt x="888" y="1512"/>
                  </a:lnTo>
                  <a:lnTo>
                    <a:pt x="894" y="1518"/>
                  </a:lnTo>
                  <a:lnTo>
                    <a:pt x="954" y="1518"/>
                  </a:lnTo>
                  <a:lnTo>
                    <a:pt x="978" y="1530"/>
                  </a:lnTo>
                  <a:lnTo>
                    <a:pt x="984" y="1542"/>
                  </a:lnTo>
                  <a:lnTo>
                    <a:pt x="990" y="1548"/>
                  </a:lnTo>
                  <a:lnTo>
                    <a:pt x="990" y="1578"/>
                  </a:lnTo>
                  <a:lnTo>
                    <a:pt x="996" y="1590"/>
                  </a:lnTo>
                  <a:lnTo>
                    <a:pt x="1002" y="1596"/>
                  </a:lnTo>
                  <a:lnTo>
                    <a:pt x="1008" y="1608"/>
                  </a:lnTo>
                  <a:lnTo>
                    <a:pt x="1008" y="1638"/>
                  </a:lnTo>
                  <a:lnTo>
                    <a:pt x="990" y="1638"/>
                  </a:lnTo>
                  <a:lnTo>
                    <a:pt x="990" y="1644"/>
                  </a:lnTo>
                  <a:lnTo>
                    <a:pt x="996" y="1650"/>
                  </a:lnTo>
                  <a:lnTo>
                    <a:pt x="1002" y="1662"/>
                  </a:lnTo>
                  <a:lnTo>
                    <a:pt x="1014" y="1668"/>
                  </a:lnTo>
                  <a:lnTo>
                    <a:pt x="1020" y="1674"/>
                  </a:lnTo>
                  <a:lnTo>
                    <a:pt x="1014" y="1686"/>
                  </a:lnTo>
                  <a:lnTo>
                    <a:pt x="1014" y="1728"/>
                  </a:lnTo>
                  <a:lnTo>
                    <a:pt x="1020" y="1734"/>
                  </a:lnTo>
                  <a:lnTo>
                    <a:pt x="1050" y="1740"/>
                  </a:lnTo>
                  <a:lnTo>
                    <a:pt x="1098" y="1746"/>
                  </a:lnTo>
                  <a:lnTo>
                    <a:pt x="1158" y="1746"/>
                  </a:lnTo>
                  <a:lnTo>
                    <a:pt x="1158" y="1752"/>
                  </a:lnTo>
                  <a:lnTo>
                    <a:pt x="1152" y="1758"/>
                  </a:lnTo>
                  <a:lnTo>
                    <a:pt x="1152" y="1770"/>
                  </a:lnTo>
                  <a:lnTo>
                    <a:pt x="1146" y="1788"/>
                  </a:lnTo>
                  <a:lnTo>
                    <a:pt x="1146" y="1800"/>
                  </a:lnTo>
                  <a:lnTo>
                    <a:pt x="1152" y="1812"/>
                  </a:lnTo>
                  <a:lnTo>
                    <a:pt x="1164" y="1818"/>
                  </a:lnTo>
                  <a:lnTo>
                    <a:pt x="1170" y="1824"/>
                  </a:lnTo>
                  <a:lnTo>
                    <a:pt x="1194" y="1836"/>
                  </a:lnTo>
                  <a:lnTo>
                    <a:pt x="1206" y="1848"/>
                  </a:lnTo>
                  <a:lnTo>
                    <a:pt x="1212" y="1860"/>
                  </a:lnTo>
                  <a:lnTo>
                    <a:pt x="1224" y="1896"/>
                  </a:lnTo>
                  <a:lnTo>
                    <a:pt x="1224" y="1908"/>
                  </a:lnTo>
                  <a:lnTo>
                    <a:pt x="1218" y="1920"/>
                  </a:lnTo>
                  <a:lnTo>
                    <a:pt x="1218" y="1944"/>
                  </a:lnTo>
                  <a:lnTo>
                    <a:pt x="1212" y="1950"/>
                  </a:lnTo>
                  <a:lnTo>
                    <a:pt x="1212" y="1956"/>
                  </a:lnTo>
                  <a:lnTo>
                    <a:pt x="1218" y="1968"/>
                  </a:lnTo>
                  <a:lnTo>
                    <a:pt x="1212" y="1980"/>
                  </a:lnTo>
                  <a:lnTo>
                    <a:pt x="1206" y="1986"/>
                  </a:lnTo>
                  <a:lnTo>
                    <a:pt x="1200" y="1998"/>
                  </a:lnTo>
                  <a:lnTo>
                    <a:pt x="1200" y="2022"/>
                  </a:lnTo>
                  <a:lnTo>
                    <a:pt x="1206" y="2028"/>
                  </a:lnTo>
                  <a:lnTo>
                    <a:pt x="1218" y="2034"/>
                  </a:lnTo>
                  <a:lnTo>
                    <a:pt x="1212" y="2040"/>
                  </a:lnTo>
                  <a:lnTo>
                    <a:pt x="1200" y="2046"/>
                  </a:lnTo>
                  <a:lnTo>
                    <a:pt x="1194" y="2052"/>
                  </a:lnTo>
                  <a:lnTo>
                    <a:pt x="1194" y="2064"/>
                  </a:lnTo>
                  <a:lnTo>
                    <a:pt x="1200" y="2070"/>
                  </a:lnTo>
                  <a:lnTo>
                    <a:pt x="1212" y="2076"/>
                  </a:lnTo>
                  <a:lnTo>
                    <a:pt x="1212" y="2112"/>
                  </a:lnTo>
                  <a:lnTo>
                    <a:pt x="1224" y="2112"/>
                  </a:lnTo>
                  <a:lnTo>
                    <a:pt x="1224" y="2130"/>
                  </a:lnTo>
                  <a:lnTo>
                    <a:pt x="1218" y="2142"/>
                  </a:lnTo>
                  <a:lnTo>
                    <a:pt x="1218" y="2184"/>
                  </a:lnTo>
                  <a:lnTo>
                    <a:pt x="1224" y="2196"/>
                  </a:lnTo>
                  <a:lnTo>
                    <a:pt x="1230" y="2202"/>
                  </a:lnTo>
                  <a:lnTo>
                    <a:pt x="1266" y="2214"/>
                  </a:lnTo>
                  <a:lnTo>
                    <a:pt x="1308" y="2220"/>
                  </a:lnTo>
                  <a:lnTo>
                    <a:pt x="1380" y="2220"/>
                  </a:lnTo>
                  <a:lnTo>
                    <a:pt x="1392" y="2226"/>
                  </a:lnTo>
                  <a:lnTo>
                    <a:pt x="1398" y="2232"/>
                  </a:lnTo>
                  <a:lnTo>
                    <a:pt x="1398" y="2256"/>
                  </a:lnTo>
                  <a:lnTo>
                    <a:pt x="1404" y="2274"/>
                  </a:lnTo>
                  <a:lnTo>
                    <a:pt x="1404" y="2298"/>
                  </a:lnTo>
                  <a:lnTo>
                    <a:pt x="1410" y="2316"/>
                  </a:lnTo>
                  <a:lnTo>
                    <a:pt x="1410" y="2334"/>
                  </a:lnTo>
                  <a:lnTo>
                    <a:pt x="1422" y="2358"/>
                  </a:lnTo>
                  <a:lnTo>
                    <a:pt x="1434" y="2364"/>
                  </a:lnTo>
                  <a:lnTo>
                    <a:pt x="1446" y="2364"/>
                  </a:lnTo>
                  <a:lnTo>
                    <a:pt x="1464" y="2346"/>
                  </a:lnTo>
                  <a:lnTo>
                    <a:pt x="1476" y="2346"/>
                  </a:lnTo>
                  <a:lnTo>
                    <a:pt x="1488" y="2352"/>
                  </a:lnTo>
                  <a:lnTo>
                    <a:pt x="1500" y="2364"/>
                  </a:lnTo>
                  <a:lnTo>
                    <a:pt x="1506" y="2376"/>
                  </a:lnTo>
                  <a:lnTo>
                    <a:pt x="1506" y="2394"/>
                  </a:lnTo>
                  <a:lnTo>
                    <a:pt x="1500" y="2412"/>
                  </a:lnTo>
                  <a:lnTo>
                    <a:pt x="1500" y="2442"/>
                  </a:lnTo>
                  <a:lnTo>
                    <a:pt x="1494" y="2448"/>
                  </a:lnTo>
                  <a:lnTo>
                    <a:pt x="1494" y="2454"/>
                  </a:lnTo>
                  <a:lnTo>
                    <a:pt x="1488" y="2466"/>
                  </a:lnTo>
                  <a:lnTo>
                    <a:pt x="1488" y="2478"/>
                  </a:lnTo>
                  <a:lnTo>
                    <a:pt x="1494" y="2496"/>
                  </a:lnTo>
                  <a:lnTo>
                    <a:pt x="1506" y="2490"/>
                  </a:lnTo>
                  <a:lnTo>
                    <a:pt x="1512" y="2484"/>
                  </a:lnTo>
                  <a:lnTo>
                    <a:pt x="1530" y="2484"/>
                  </a:lnTo>
                  <a:lnTo>
                    <a:pt x="1536" y="2490"/>
                  </a:lnTo>
                  <a:lnTo>
                    <a:pt x="1548" y="2514"/>
                  </a:lnTo>
                  <a:lnTo>
                    <a:pt x="1548" y="2526"/>
                  </a:lnTo>
                  <a:lnTo>
                    <a:pt x="1554" y="2526"/>
                  </a:lnTo>
                  <a:lnTo>
                    <a:pt x="1560" y="2532"/>
                  </a:lnTo>
                  <a:lnTo>
                    <a:pt x="1560" y="2562"/>
                  </a:lnTo>
                  <a:lnTo>
                    <a:pt x="1566" y="2580"/>
                  </a:lnTo>
                  <a:lnTo>
                    <a:pt x="1566" y="2616"/>
                  </a:lnTo>
                  <a:lnTo>
                    <a:pt x="1512" y="2634"/>
                  </a:lnTo>
                  <a:lnTo>
                    <a:pt x="1506" y="2640"/>
                  </a:lnTo>
                  <a:lnTo>
                    <a:pt x="1500" y="2652"/>
                  </a:lnTo>
                  <a:lnTo>
                    <a:pt x="1500" y="2670"/>
                  </a:lnTo>
                  <a:lnTo>
                    <a:pt x="1464" y="2670"/>
                  </a:lnTo>
                  <a:lnTo>
                    <a:pt x="1464" y="2688"/>
                  </a:lnTo>
                  <a:lnTo>
                    <a:pt x="1458" y="2694"/>
                  </a:lnTo>
                  <a:lnTo>
                    <a:pt x="1452" y="2718"/>
                  </a:lnTo>
                  <a:lnTo>
                    <a:pt x="1428" y="2724"/>
                  </a:lnTo>
                  <a:lnTo>
                    <a:pt x="1428" y="2736"/>
                  </a:lnTo>
                  <a:lnTo>
                    <a:pt x="1422" y="2748"/>
                  </a:lnTo>
                  <a:lnTo>
                    <a:pt x="1422" y="2760"/>
                  </a:lnTo>
                  <a:lnTo>
                    <a:pt x="1404" y="2778"/>
                  </a:lnTo>
                  <a:lnTo>
                    <a:pt x="1392" y="2778"/>
                  </a:lnTo>
                  <a:lnTo>
                    <a:pt x="1392" y="2802"/>
                  </a:lnTo>
                  <a:lnTo>
                    <a:pt x="1386" y="2808"/>
                  </a:lnTo>
                  <a:lnTo>
                    <a:pt x="1380" y="2820"/>
                  </a:lnTo>
                  <a:lnTo>
                    <a:pt x="1374" y="2826"/>
                  </a:lnTo>
                  <a:lnTo>
                    <a:pt x="1356" y="2826"/>
                  </a:lnTo>
                  <a:lnTo>
                    <a:pt x="1350" y="2832"/>
                  </a:lnTo>
                  <a:lnTo>
                    <a:pt x="1350" y="2844"/>
                  </a:lnTo>
                  <a:lnTo>
                    <a:pt x="1344" y="2856"/>
                  </a:lnTo>
                  <a:lnTo>
                    <a:pt x="1344" y="2868"/>
                  </a:lnTo>
                  <a:lnTo>
                    <a:pt x="1368" y="2868"/>
                  </a:lnTo>
                  <a:lnTo>
                    <a:pt x="1374" y="2862"/>
                  </a:lnTo>
                  <a:lnTo>
                    <a:pt x="1386" y="2856"/>
                  </a:lnTo>
                  <a:lnTo>
                    <a:pt x="1398" y="2856"/>
                  </a:lnTo>
                  <a:lnTo>
                    <a:pt x="1404" y="2862"/>
                  </a:lnTo>
                  <a:lnTo>
                    <a:pt x="1428" y="2874"/>
                  </a:lnTo>
                  <a:lnTo>
                    <a:pt x="1434" y="2886"/>
                  </a:lnTo>
                  <a:lnTo>
                    <a:pt x="1446" y="2892"/>
                  </a:lnTo>
                  <a:lnTo>
                    <a:pt x="1452" y="2898"/>
                  </a:lnTo>
                  <a:lnTo>
                    <a:pt x="1458" y="2910"/>
                  </a:lnTo>
                  <a:lnTo>
                    <a:pt x="1470" y="2922"/>
                  </a:lnTo>
                  <a:lnTo>
                    <a:pt x="1470" y="2934"/>
                  </a:lnTo>
                  <a:lnTo>
                    <a:pt x="1482" y="2934"/>
                  </a:lnTo>
                  <a:lnTo>
                    <a:pt x="1482" y="2928"/>
                  </a:lnTo>
                  <a:lnTo>
                    <a:pt x="1494" y="2916"/>
                  </a:lnTo>
                  <a:lnTo>
                    <a:pt x="1500" y="2916"/>
                  </a:lnTo>
                  <a:lnTo>
                    <a:pt x="1512" y="2922"/>
                  </a:lnTo>
                  <a:lnTo>
                    <a:pt x="1518" y="2934"/>
                  </a:lnTo>
                  <a:lnTo>
                    <a:pt x="1536" y="2952"/>
                  </a:lnTo>
                  <a:lnTo>
                    <a:pt x="1554" y="2952"/>
                  </a:lnTo>
                  <a:lnTo>
                    <a:pt x="1572" y="2970"/>
                  </a:lnTo>
                  <a:lnTo>
                    <a:pt x="1578" y="2970"/>
                  </a:lnTo>
                  <a:lnTo>
                    <a:pt x="1578" y="2982"/>
                  </a:lnTo>
                  <a:lnTo>
                    <a:pt x="1584" y="2988"/>
                  </a:lnTo>
                  <a:lnTo>
                    <a:pt x="1596" y="2994"/>
                  </a:lnTo>
                  <a:lnTo>
                    <a:pt x="1614" y="3000"/>
                  </a:lnTo>
                  <a:lnTo>
                    <a:pt x="1626" y="3000"/>
                  </a:lnTo>
                  <a:lnTo>
                    <a:pt x="1632" y="3012"/>
                  </a:lnTo>
                  <a:lnTo>
                    <a:pt x="1638" y="3018"/>
                  </a:lnTo>
                  <a:lnTo>
                    <a:pt x="1644" y="3030"/>
                  </a:lnTo>
                  <a:lnTo>
                    <a:pt x="1662" y="3048"/>
                  </a:lnTo>
                  <a:lnTo>
                    <a:pt x="1668" y="3048"/>
                  </a:lnTo>
                  <a:lnTo>
                    <a:pt x="1680" y="3054"/>
                  </a:lnTo>
                  <a:lnTo>
                    <a:pt x="1686" y="3054"/>
                  </a:lnTo>
                  <a:lnTo>
                    <a:pt x="1686" y="3066"/>
                  </a:lnTo>
                  <a:lnTo>
                    <a:pt x="1674" y="3090"/>
                  </a:lnTo>
                  <a:lnTo>
                    <a:pt x="1668" y="3096"/>
                  </a:lnTo>
                  <a:lnTo>
                    <a:pt x="1668" y="3120"/>
                  </a:lnTo>
                  <a:lnTo>
                    <a:pt x="1674" y="3120"/>
                  </a:lnTo>
                  <a:lnTo>
                    <a:pt x="1674" y="3150"/>
                  </a:lnTo>
                  <a:lnTo>
                    <a:pt x="1692" y="3150"/>
                  </a:lnTo>
                  <a:lnTo>
                    <a:pt x="1692" y="3144"/>
                  </a:lnTo>
                  <a:lnTo>
                    <a:pt x="1698" y="3132"/>
                  </a:lnTo>
                  <a:lnTo>
                    <a:pt x="1710" y="3126"/>
                  </a:lnTo>
                  <a:lnTo>
                    <a:pt x="1716" y="3114"/>
                  </a:lnTo>
                  <a:lnTo>
                    <a:pt x="1728" y="3102"/>
                  </a:lnTo>
                  <a:lnTo>
                    <a:pt x="1734" y="3090"/>
                  </a:lnTo>
                  <a:lnTo>
                    <a:pt x="1734" y="3060"/>
                  </a:lnTo>
                  <a:lnTo>
                    <a:pt x="1728" y="3054"/>
                  </a:lnTo>
                  <a:lnTo>
                    <a:pt x="1728" y="3048"/>
                  </a:lnTo>
                  <a:lnTo>
                    <a:pt x="1746" y="3018"/>
                  </a:lnTo>
                  <a:lnTo>
                    <a:pt x="1734" y="3012"/>
                  </a:lnTo>
                  <a:lnTo>
                    <a:pt x="1728" y="3000"/>
                  </a:lnTo>
                  <a:lnTo>
                    <a:pt x="1728" y="2988"/>
                  </a:lnTo>
                  <a:lnTo>
                    <a:pt x="1740" y="2976"/>
                  </a:lnTo>
                  <a:lnTo>
                    <a:pt x="1746" y="2976"/>
                  </a:lnTo>
                  <a:lnTo>
                    <a:pt x="1746" y="2952"/>
                  </a:lnTo>
                  <a:lnTo>
                    <a:pt x="1764" y="2952"/>
                  </a:lnTo>
                  <a:lnTo>
                    <a:pt x="1776" y="2940"/>
                  </a:lnTo>
                  <a:lnTo>
                    <a:pt x="1776" y="2904"/>
                  </a:lnTo>
                  <a:lnTo>
                    <a:pt x="1782" y="2898"/>
                  </a:lnTo>
                  <a:lnTo>
                    <a:pt x="1788" y="2886"/>
                  </a:lnTo>
                  <a:lnTo>
                    <a:pt x="1800" y="2874"/>
                  </a:lnTo>
                  <a:lnTo>
                    <a:pt x="1812" y="2868"/>
                  </a:lnTo>
                  <a:lnTo>
                    <a:pt x="1818" y="2862"/>
                  </a:lnTo>
                  <a:lnTo>
                    <a:pt x="1824" y="2862"/>
                  </a:lnTo>
                  <a:lnTo>
                    <a:pt x="1824" y="2898"/>
                  </a:lnTo>
                  <a:lnTo>
                    <a:pt x="1818" y="2904"/>
                  </a:lnTo>
                  <a:lnTo>
                    <a:pt x="1818" y="2910"/>
                  </a:lnTo>
                  <a:lnTo>
                    <a:pt x="1812" y="2916"/>
                  </a:lnTo>
                  <a:lnTo>
                    <a:pt x="1812" y="2934"/>
                  </a:lnTo>
                  <a:lnTo>
                    <a:pt x="1800" y="2940"/>
                  </a:lnTo>
                  <a:lnTo>
                    <a:pt x="1800" y="2952"/>
                  </a:lnTo>
                  <a:lnTo>
                    <a:pt x="1776" y="2982"/>
                  </a:lnTo>
                  <a:lnTo>
                    <a:pt x="1746" y="3006"/>
                  </a:lnTo>
                  <a:lnTo>
                    <a:pt x="1752" y="3012"/>
                  </a:lnTo>
                  <a:lnTo>
                    <a:pt x="1770" y="3012"/>
                  </a:lnTo>
                  <a:lnTo>
                    <a:pt x="1770" y="2994"/>
                  </a:lnTo>
                  <a:lnTo>
                    <a:pt x="1776" y="2988"/>
                  </a:lnTo>
                  <a:lnTo>
                    <a:pt x="1788" y="2988"/>
                  </a:lnTo>
                  <a:lnTo>
                    <a:pt x="1794" y="2982"/>
                  </a:lnTo>
                  <a:lnTo>
                    <a:pt x="1800" y="2982"/>
                  </a:lnTo>
                  <a:lnTo>
                    <a:pt x="1812" y="2964"/>
                  </a:lnTo>
                  <a:lnTo>
                    <a:pt x="1824" y="2940"/>
                  </a:lnTo>
                  <a:lnTo>
                    <a:pt x="1848" y="2880"/>
                  </a:lnTo>
                  <a:lnTo>
                    <a:pt x="1860" y="2832"/>
                  </a:lnTo>
                  <a:lnTo>
                    <a:pt x="1872" y="2808"/>
                  </a:lnTo>
                  <a:lnTo>
                    <a:pt x="1878" y="2790"/>
                  </a:lnTo>
                  <a:lnTo>
                    <a:pt x="1884" y="2778"/>
                  </a:lnTo>
                  <a:lnTo>
                    <a:pt x="1896" y="2772"/>
                  </a:lnTo>
                  <a:lnTo>
                    <a:pt x="1902" y="2760"/>
                  </a:lnTo>
                  <a:lnTo>
                    <a:pt x="1926" y="2736"/>
                  </a:lnTo>
                  <a:lnTo>
                    <a:pt x="1926" y="2724"/>
                  </a:lnTo>
                  <a:lnTo>
                    <a:pt x="1920" y="2718"/>
                  </a:lnTo>
                  <a:lnTo>
                    <a:pt x="1938" y="2706"/>
                  </a:lnTo>
                  <a:lnTo>
                    <a:pt x="1932" y="2670"/>
                  </a:lnTo>
                  <a:lnTo>
                    <a:pt x="1938" y="2646"/>
                  </a:lnTo>
                  <a:lnTo>
                    <a:pt x="1926" y="2640"/>
                  </a:lnTo>
                  <a:lnTo>
                    <a:pt x="1932" y="2634"/>
                  </a:lnTo>
                  <a:lnTo>
                    <a:pt x="1938" y="2622"/>
                  </a:lnTo>
                  <a:lnTo>
                    <a:pt x="1938" y="2610"/>
                  </a:lnTo>
                  <a:lnTo>
                    <a:pt x="1932" y="2604"/>
                  </a:lnTo>
                  <a:lnTo>
                    <a:pt x="1920" y="2598"/>
                  </a:lnTo>
                  <a:lnTo>
                    <a:pt x="1914" y="2592"/>
                  </a:lnTo>
                  <a:lnTo>
                    <a:pt x="1914" y="2556"/>
                  </a:lnTo>
                  <a:lnTo>
                    <a:pt x="1896" y="2544"/>
                  </a:lnTo>
                  <a:lnTo>
                    <a:pt x="1920" y="2544"/>
                  </a:lnTo>
                  <a:lnTo>
                    <a:pt x="1914" y="2520"/>
                  </a:lnTo>
                  <a:lnTo>
                    <a:pt x="1902" y="2508"/>
                  </a:lnTo>
                  <a:lnTo>
                    <a:pt x="1908" y="2508"/>
                  </a:lnTo>
                  <a:lnTo>
                    <a:pt x="1920" y="2502"/>
                  </a:lnTo>
                  <a:lnTo>
                    <a:pt x="1920" y="2490"/>
                  </a:lnTo>
                  <a:lnTo>
                    <a:pt x="1914" y="2490"/>
                  </a:lnTo>
                  <a:lnTo>
                    <a:pt x="1902" y="2484"/>
                  </a:lnTo>
                  <a:lnTo>
                    <a:pt x="1896" y="2478"/>
                  </a:lnTo>
                  <a:lnTo>
                    <a:pt x="1920" y="2460"/>
                  </a:lnTo>
                  <a:lnTo>
                    <a:pt x="1932" y="2472"/>
                  </a:lnTo>
                  <a:lnTo>
                    <a:pt x="1944" y="2478"/>
                  </a:lnTo>
                  <a:lnTo>
                    <a:pt x="1950" y="2478"/>
                  </a:lnTo>
                  <a:lnTo>
                    <a:pt x="1950" y="2448"/>
                  </a:lnTo>
                  <a:lnTo>
                    <a:pt x="1962" y="2424"/>
                  </a:lnTo>
                  <a:lnTo>
                    <a:pt x="1974" y="2418"/>
                  </a:lnTo>
                  <a:lnTo>
                    <a:pt x="1980" y="2418"/>
                  </a:lnTo>
                  <a:lnTo>
                    <a:pt x="2004" y="2406"/>
                  </a:lnTo>
                  <a:lnTo>
                    <a:pt x="2010" y="2394"/>
                  </a:lnTo>
                  <a:lnTo>
                    <a:pt x="2010" y="2382"/>
                  </a:lnTo>
                  <a:lnTo>
                    <a:pt x="2016" y="2376"/>
                  </a:lnTo>
                  <a:lnTo>
                    <a:pt x="2028" y="2376"/>
                  </a:lnTo>
                  <a:lnTo>
                    <a:pt x="2034" y="2370"/>
                  </a:lnTo>
                  <a:lnTo>
                    <a:pt x="2046" y="2370"/>
                  </a:lnTo>
                  <a:lnTo>
                    <a:pt x="2046" y="2358"/>
                  </a:lnTo>
                  <a:lnTo>
                    <a:pt x="2070" y="2358"/>
                  </a:lnTo>
                  <a:lnTo>
                    <a:pt x="2070" y="2340"/>
                  </a:lnTo>
                  <a:lnTo>
                    <a:pt x="2118" y="2340"/>
                  </a:lnTo>
                  <a:lnTo>
                    <a:pt x="2124" y="2358"/>
                  </a:lnTo>
                  <a:lnTo>
                    <a:pt x="2136" y="2352"/>
                  </a:lnTo>
                  <a:lnTo>
                    <a:pt x="2118" y="2334"/>
                  </a:lnTo>
                  <a:lnTo>
                    <a:pt x="2136" y="2316"/>
                  </a:lnTo>
                  <a:lnTo>
                    <a:pt x="2142" y="2316"/>
                  </a:lnTo>
                  <a:lnTo>
                    <a:pt x="2154" y="2310"/>
                  </a:lnTo>
                  <a:lnTo>
                    <a:pt x="2178" y="2310"/>
                  </a:lnTo>
                  <a:lnTo>
                    <a:pt x="2160" y="2292"/>
                  </a:lnTo>
                  <a:lnTo>
                    <a:pt x="2172" y="2286"/>
                  </a:lnTo>
                  <a:lnTo>
                    <a:pt x="2178" y="2280"/>
                  </a:lnTo>
                  <a:lnTo>
                    <a:pt x="2190" y="2280"/>
                  </a:lnTo>
                  <a:lnTo>
                    <a:pt x="2190" y="2304"/>
                  </a:lnTo>
                  <a:lnTo>
                    <a:pt x="2196" y="2304"/>
                  </a:lnTo>
                  <a:lnTo>
                    <a:pt x="2196" y="2298"/>
                  </a:lnTo>
                  <a:lnTo>
                    <a:pt x="2202" y="2286"/>
                  </a:lnTo>
                  <a:lnTo>
                    <a:pt x="2208" y="2280"/>
                  </a:lnTo>
                  <a:lnTo>
                    <a:pt x="2244" y="2286"/>
                  </a:lnTo>
                  <a:lnTo>
                    <a:pt x="2244" y="2280"/>
                  </a:lnTo>
                  <a:lnTo>
                    <a:pt x="2250" y="2274"/>
                  </a:lnTo>
                  <a:lnTo>
                    <a:pt x="2250" y="2268"/>
                  </a:lnTo>
                  <a:lnTo>
                    <a:pt x="2256" y="2262"/>
                  </a:lnTo>
                  <a:lnTo>
                    <a:pt x="2268" y="2256"/>
                  </a:lnTo>
                  <a:lnTo>
                    <a:pt x="2274" y="2256"/>
                  </a:lnTo>
                  <a:lnTo>
                    <a:pt x="2280" y="2262"/>
                  </a:lnTo>
                  <a:lnTo>
                    <a:pt x="2280" y="2286"/>
                  </a:lnTo>
                  <a:lnTo>
                    <a:pt x="2346" y="2280"/>
                  </a:lnTo>
                  <a:lnTo>
                    <a:pt x="2352" y="2262"/>
                  </a:lnTo>
                  <a:lnTo>
                    <a:pt x="2346" y="2250"/>
                  </a:lnTo>
                  <a:lnTo>
                    <a:pt x="2352" y="2244"/>
                  </a:lnTo>
                  <a:lnTo>
                    <a:pt x="2358" y="2232"/>
                  </a:lnTo>
                  <a:lnTo>
                    <a:pt x="2370" y="2220"/>
                  </a:lnTo>
                  <a:lnTo>
                    <a:pt x="2406" y="2202"/>
                  </a:lnTo>
                  <a:lnTo>
                    <a:pt x="2418" y="2202"/>
                  </a:lnTo>
                  <a:lnTo>
                    <a:pt x="2412" y="2190"/>
                  </a:lnTo>
                  <a:lnTo>
                    <a:pt x="2412" y="2112"/>
                  </a:lnTo>
                  <a:lnTo>
                    <a:pt x="2442" y="2082"/>
                  </a:lnTo>
                  <a:lnTo>
                    <a:pt x="2442" y="2058"/>
                  </a:lnTo>
                  <a:lnTo>
                    <a:pt x="2460" y="2052"/>
                  </a:lnTo>
                  <a:lnTo>
                    <a:pt x="2460" y="2022"/>
                  </a:lnTo>
                  <a:lnTo>
                    <a:pt x="2466" y="2022"/>
                  </a:lnTo>
                  <a:lnTo>
                    <a:pt x="2472" y="2016"/>
                  </a:lnTo>
                  <a:lnTo>
                    <a:pt x="2478" y="2016"/>
                  </a:lnTo>
                  <a:lnTo>
                    <a:pt x="2478" y="2010"/>
                  </a:lnTo>
                  <a:lnTo>
                    <a:pt x="2484" y="2004"/>
                  </a:lnTo>
                  <a:lnTo>
                    <a:pt x="2484" y="1956"/>
                  </a:lnTo>
                  <a:lnTo>
                    <a:pt x="2478" y="1944"/>
                  </a:lnTo>
                  <a:lnTo>
                    <a:pt x="2478" y="1926"/>
                  </a:lnTo>
                  <a:lnTo>
                    <a:pt x="2472" y="1908"/>
                  </a:lnTo>
                  <a:lnTo>
                    <a:pt x="2484" y="1884"/>
                  </a:lnTo>
                  <a:lnTo>
                    <a:pt x="2514" y="1854"/>
                  </a:lnTo>
                  <a:lnTo>
                    <a:pt x="2514" y="1848"/>
                  </a:lnTo>
                  <a:lnTo>
                    <a:pt x="2508" y="1836"/>
                  </a:lnTo>
                  <a:lnTo>
                    <a:pt x="2508" y="1830"/>
                  </a:lnTo>
                  <a:lnTo>
                    <a:pt x="2502" y="1818"/>
                  </a:lnTo>
                  <a:lnTo>
                    <a:pt x="2508" y="1764"/>
                  </a:lnTo>
                  <a:lnTo>
                    <a:pt x="2508" y="1758"/>
                  </a:lnTo>
                  <a:lnTo>
                    <a:pt x="2514" y="1752"/>
                  </a:lnTo>
                  <a:lnTo>
                    <a:pt x="2514" y="1722"/>
                  </a:lnTo>
                  <a:lnTo>
                    <a:pt x="2520" y="1710"/>
                  </a:lnTo>
                  <a:lnTo>
                    <a:pt x="2520" y="1680"/>
                  </a:lnTo>
                  <a:lnTo>
                    <a:pt x="2508" y="1644"/>
                  </a:lnTo>
                  <a:lnTo>
                    <a:pt x="2502" y="1608"/>
                  </a:lnTo>
                  <a:lnTo>
                    <a:pt x="2502" y="1596"/>
                  </a:lnTo>
                  <a:lnTo>
                    <a:pt x="2508" y="1560"/>
                  </a:lnTo>
                  <a:lnTo>
                    <a:pt x="2508" y="1548"/>
                  </a:lnTo>
                  <a:lnTo>
                    <a:pt x="2502" y="1536"/>
                  </a:lnTo>
                  <a:lnTo>
                    <a:pt x="2502" y="1500"/>
                  </a:lnTo>
                  <a:lnTo>
                    <a:pt x="2508" y="1488"/>
                  </a:lnTo>
                  <a:lnTo>
                    <a:pt x="2520" y="1476"/>
                  </a:lnTo>
                  <a:lnTo>
                    <a:pt x="2508" y="1458"/>
                  </a:lnTo>
                  <a:lnTo>
                    <a:pt x="2520" y="1446"/>
                  </a:lnTo>
                  <a:lnTo>
                    <a:pt x="2532" y="1446"/>
                  </a:lnTo>
                  <a:lnTo>
                    <a:pt x="2532" y="1452"/>
                  </a:lnTo>
                  <a:lnTo>
                    <a:pt x="2538" y="1464"/>
                  </a:lnTo>
                  <a:lnTo>
                    <a:pt x="2544" y="1470"/>
                  </a:lnTo>
                  <a:lnTo>
                    <a:pt x="2556" y="1464"/>
                  </a:lnTo>
                  <a:lnTo>
                    <a:pt x="2562" y="1452"/>
                  </a:lnTo>
                  <a:lnTo>
                    <a:pt x="2574" y="1446"/>
                  </a:lnTo>
                  <a:lnTo>
                    <a:pt x="2580" y="1434"/>
                  </a:lnTo>
                  <a:lnTo>
                    <a:pt x="2586" y="1428"/>
                  </a:lnTo>
                  <a:lnTo>
                    <a:pt x="2592" y="1416"/>
                  </a:lnTo>
                  <a:lnTo>
                    <a:pt x="2592" y="1404"/>
                  </a:lnTo>
                  <a:lnTo>
                    <a:pt x="2598" y="1386"/>
                  </a:lnTo>
                  <a:lnTo>
                    <a:pt x="2598" y="1374"/>
                  </a:lnTo>
                  <a:lnTo>
                    <a:pt x="2604" y="1356"/>
                  </a:lnTo>
                  <a:lnTo>
                    <a:pt x="2604" y="1344"/>
                  </a:lnTo>
                  <a:lnTo>
                    <a:pt x="2610" y="1338"/>
                  </a:lnTo>
                  <a:lnTo>
                    <a:pt x="2616" y="1338"/>
                  </a:lnTo>
                  <a:lnTo>
                    <a:pt x="2628" y="1326"/>
                  </a:lnTo>
                  <a:lnTo>
                    <a:pt x="2634" y="1314"/>
                  </a:lnTo>
                  <a:lnTo>
                    <a:pt x="2640" y="1308"/>
                  </a:lnTo>
                  <a:lnTo>
                    <a:pt x="2640" y="1296"/>
                  </a:lnTo>
                  <a:lnTo>
                    <a:pt x="2652" y="1290"/>
                  </a:lnTo>
                  <a:lnTo>
                    <a:pt x="2658" y="1284"/>
                  </a:lnTo>
                  <a:lnTo>
                    <a:pt x="2670" y="1284"/>
                  </a:lnTo>
                  <a:lnTo>
                    <a:pt x="2682" y="1272"/>
                  </a:lnTo>
                  <a:lnTo>
                    <a:pt x="2682" y="1254"/>
                  </a:lnTo>
                  <a:lnTo>
                    <a:pt x="2688" y="1254"/>
                  </a:lnTo>
                  <a:lnTo>
                    <a:pt x="2724" y="1218"/>
                  </a:lnTo>
                  <a:lnTo>
                    <a:pt x="2736" y="1188"/>
                  </a:lnTo>
                  <a:lnTo>
                    <a:pt x="2754" y="1158"/>
                  </a:lnTo>
                  <a:lnTo>
                    <a:pt x="2760" y="1134"/>
                  </a:lnTo>
                  <a:lnTo>
                    <a:pt x="2766" y="1122"/>
                  </a:lnTo>
                  <a:lnTo>
                    <a:pt x="2772" y="1116"/>
                  </a:lnTo>
                  <a:lnTo>
                    <a:pt x="2778" y="1104"/>
                  </a:lnTo>
                  <a:lnTo>
                    <a:pt x="2784" y="1098"/>
                  </a:lnTo>
                  <a:lnTo>
                    <a:pt x="2784" y="1080"/>
                  </a:lnTo>
                  <a:lnTo>
                    <a:pt x="2778" y="1068"/>
                  </a:lnTo>
                  <a:lnTo>
                    <a:pt x="2778" y="100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9" name="Botswana" descr="© INSCALE GmbH, 05.05.2010&#10;http://www.presentationload.com/">
              <a:extLst>
                <a:ext uri="{FF2B5EF4-FFF2-40B4-BE49-F238E27FC236}">
                  <a16:creationId xmlns:a16="http://schemas.microsoft.com/office/drawing/2014/main" id="{E8051DDC-6B35-753A-4261-12005D2C44A0}"/>
                </a:ext>
              </a:extLst>
            </p:cNvPr>
            <p:cNvSpPr>
              <a:spLocks/>
            </p:cNvSpPr>
            <p:nvPr/>
          </p:nvSpPr>
          <p:spPr bwMode="gray">
            <a:xfrm>
              <a:off x="6262262" y="5059815"/>
              <a:ext cx="306116" cy="344842"/>
            </a:xfrm>
            <a:custGeom>
              <a:avLst/>
              <a:gdLst>
                <a:gd name="T0" fmla="*/ 2147483647 w 648"/>
                <a:gd name="T1" fmla="*/ 2147483647 h 732"/>
                <a:gd name="T2" fmla="*/ 2147483647 w 648"/>
                <a:gd name="T3" fmla="*/ 2147483647 h 732"/>
                <a:gd name="T4" fmla="*/ 2147483647 w 648"/>
                <a:gd name="T5" fmla="*/ 2147483647 h 732"/>
                <a:gd name="T6" fmla="*/ 2147483647 w 648"/>
                <a:gd name="T7" fmla="*/ 2147483647 h 732"/>
                <a:gd name="T8" fmla="*/ 2147483647 w 648"/>
                <a:gd name="T9" fmla="*/ 2147483647 h 732"/>
                <a:gd name="T10" fmla="*/ 2147483647 w 648"/>
                <a:gd name="T11" fmla="*/ 2147483647 h 732"/>
                <a:gd name="T12" fmla="*/ 2147483647 w 648"/>
                <a:gd name="T13" fmla="*/ 2147483647 h 732"/>
                <a:gd name="T14" fmla="*/ 2147483647 w 648"/>
                <a:gd name="T15" fmla="*/ 2147483647 h 732"/>
                <a:gd name="T16" fmla="*/ 2147483647 w 648"/>
                <a:gd name="T17" fmla="*/ 2147483647 h 732"/>
                <a:gd name="T18" fmla="*/ 2147483647 w 648"/>
                <a:gd name="T19" fmla="*/ 2147483647 h 732"/>
                <a:gd name="T20" fmla="*/ 2147483647 w 648"/>
                <a:gd name="T21" fmla="*/ 2147483647 h 732"/>
                <a:gd name="T22" fmla="*/ 2147483647 w 648"/>
                <a:gd name="T23" fmla="*/ 2147483647 h 732"/>
                <a:gd name="T24" fmla="*/ 2147483647 w 648"/>
                <a:gd name="T25" fmla="*/ 2147483647 h 732"/>
                <a:gd name="T26" fmla="*/ 2147483647 w 648"/>
                <a:gd name="T27" fmla="*/ 2147483647 h 732"/>
                <a:gd name="T28" fmla="*/ 2147483647 w 648"/>
                <a:gd name="T29" fmla="*/ 2147483647 h 732"/>
                <a:gd name="T30" fmla="*/ 2147483647 w 648"/>
                <a:gd name="T31" fmla="*/ 2147483647 h 732"/>
                <a:gd name="T32" fmla="*/ 2147483647 w 648"/>
                <a:gd name="T33" fmla="*/ 2147483647 h 732"/>
                <a:gd name="T34" fmla="*/ 2147483647 w 648"/>
                <a:gd name="T35" fmla="*/ 2147483647 h 732"/>
                <a:gd name="T36" fmla="*/ 2147483647 w 648"/>
                <a:gd name="T37" fmla="*/ 2147483647 h 732"/>
                <a:gd name="T38" fmla="*/ 2147483647 w 648"/>
                <a:gd name="T39" fmla="*/ 2147483647 h 732"/>
                <a:gd name="T40" fmla="*/ 2147483647 w 648"/>
                <a:gd name="T41" fmla="*/ 2147483647 h 732"/>
                <a:gd name="T42" fmla="*/ 2147483647 w 648"/>
                <a:gd name="T43" fmla="*/ 2147483647 h 732"/>
                <a:gd name="T44" fmla="*/ 2147483647 w 648"/>
                <a:gd name="T45" fmla="*/ 2147483647 h 732"/>
                <a:gd name="T46" fmla="*/ 2147483647 w 648"/>
                <a:gd name="T47" fmla="*/ 2147483647 h 732"/>
                <a:gd name="T48" fmla="*/ 2147483647 w 648"/>
                <a:gd name="T49" fmla="*/ 2147483647 h 732"/>
                <a:gd name="T50" fmla="*/ 2147483647 w 648"/>
                <a:gd name="T51" fmla="*/ 2147483647 h 732"/>
                <a:gd name="T52" fmla="*/ 2147483647 w 648"/>
                <a:gd name="T53" fmla="*/ 2147483647 h 732"/>
                <a:gd name="T54" fmla="*/ 2147483647 w 648"/>
                <a:gd name="T55" fmla="*/ 2147483647 h 732"/>
                <a:gd name="T56" fmla="*/ 2147483647 w 648"/>
                <a:gd name="T57" fmla="*/ 2147483647 h 732"/>
                <a:gd name="T58" fmla="*/ 2147483647 w 648"/>
                <a:gd name="T59" fmla="*/ 2147483647 h 732"/>
                <a:gd name="T60" fmla="*/ 2147483647 w 648"/>
                <a:gd name="T61" fmla="*/ 2147483647 h 732"/>
                <a:gd name="T62" fmla="*/ 2147483647 w 648"/>
                <a:gd name="T63" fmla="*/ 2147483647 h 732"/>
                <a:gd name="T64" fmla="*/ 2147483647 w 648"/>
                <a:gd name="T65" fmla="*/ 2147483647 h 732"/>
                <a:gd name="T66" fmla="*/ 2147483647 w 648"/>
                <a:gd name="T67" fmla="*/ 2147483647 h 732"/>
                <a:gd name="T68" fmla="*/ 2147483647 w 648"/>
                <a:gd name="T69" fmla="*/ 2147483647 h 732"/>
                <a:gd name="T70" fmla="*/ 2147483647 w 648"/>
                <a:gd name="T71" fmla="*/ 2147483647 h 732"/>
                <a:gd name="T72" fmla="*/ 2147483647 w 648"/>
                <a:gd name="T73" fmla="*/ 2147483647 h 732"/>
                <a:gd name="T74" fmla="*/ 2147483647 w 648"/>
                <a:gd name="T75" fmla="*/ 2147483647 h 732"/>
                <a:gd name="T76" fmla="*/ 2147483647 w 648"/>
                <a:gd name="T77" fmla="*/ 2147483647 h 732"/>
                <a:gd name="T78" fmla="*/ 2147483647 w 648"/>
                <a:gd name="T79" fmla="*/ 2147483647 h 732"/>
                <a:gd name="T80" fmla="*/ 2147483647 w 648"/>
                <a:gd name="T81" fmla="*/ 2147483647 h 732"/>
                <a:gd name="T82" fmla="*/ 2147483647 w 648"/>
                <a:gd name="T83" fmla="*/ 2147483647 h 732"/>
                <a:gd name="T84" fmla="*/ 2147483647 w 648"/>
                <a:gd name="T85" fmla="*/ 2147483647 h 732"/>
                <a:gd name="T86" fmla="*/ 2147483647 w 648"/>
                <a:gd name="T87" fmla="*/ 2147483647 h 732"/>
                <a:gd name="T88" fmla="*/ 2147483647 w 648"/>
                <a:gd name="T89" fmla="*/ 2147483647 h 732"/>
                <a:gd name="T90" fmla="*/ 2147483647 w 648"/>
                <a:gd name="T91" fmla="*/ 2147483647 h 732"/>
                <a:gd name="T92" fmla="*/ 2147483647 w 648"/>
                <a:gd name="T93" fmla="*/ 2147483647 h 732"/>
                <a:gd name="T94" fmla="*/ 2147483647 w 648"/>
                <a:gd name="T95" fmla="*/ 0 h 732"/>
                <a:gd name="T96" fmla="*/ 2147483647 w 648"/>
                <a:gd name="T97" fmla="*/ 2147483647 h 732"/>
                <a:gd name="T98" fmla="*/ 2147483647 w 648"/>
                <a:gd name="T99" fmla="*/ 2147483647 h 732"/>
                <a:gd name="T100" fmla="*/ 2147483647 w 648"/>
                <a:gd name="T101" fmla="*/ 2147483647 h 732"/>
                <a:gd name="T102" fmla="*/ 2147483647 w 648"/>
                <a:gd name="T103" fmla="*/ 2147483647 h 732"/>
                <a:gd name="T104" fmla="*/ 2147483647 w 648"/>
                <a:gd name="T105" fmla="*/ 2147483647 h 732"/>
                <a:gd name="T106" fmla="*/ 2147483647 w 648"/>
                <a:gd name="T107" fmla="*/ 2147483647 h 732"/>
                <a:gd name="T108" fmla="*/ 2147483647 w 648"/>
                <a:gd name="T109" fmla="*/ 2147483647 h 732"/>
                <a:gd name="T110" fmla="*/ 2147483647 w 648"/>
                <a:gd name="T111" fmla="*/ 2147483647 h 732"/>
                <a:gd name="T112" fmla="*/ 2147483647 w 648"/>
                <a:gd name="T113" fmla="*/ 2147483647 h 732"/>
                <a:gd name="T114" fmla="*/ 0 w 648"/>
                <a:gd name="T115" fmla="*/ 2147483647 h 73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48"/>
                <a:gd name="T175" fmla="*/ 0 h 732"/>
                <a:gd name="T176" fmla="*/ 648 w 648"/>
                <a:gd name="T177" fmla="*/ 732 h 73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48" h="732">
                  <a:moveTo>
                    <a:pt x="0" y="570"/>
                  </a:moveTo>
                  <a:lnTo>
                    <a:pt x="12" y="576"/>
                  </a:lnTo>
                  <a:lnTo>
                    <a:pt x="18" y="582"/>
                  </a:lnTo>
                  <a:lnTo>
                    <a:pt x="30" y="588"/>
                  </a:lnTo>
                  <a:lnTo>
                    <a:pt x="36" y="594"/>
                  </a:lnTo>
                  <a:lnTo>
                    <a:pt x="42" y="612"/>
                  </a:lnTo>
                  <a:lnTo>
                    <a:pt x="48" y="624"/>
                  </a:lnTo>
                  <a:lnTo>
                    <a:pt x="48" y="642"/>
                  </a:lnTo>
                  <a:lnTo>
                    <a:pt x="54" y="648"/>
                  </a:lnTo>
                  <a:lnTo>
                    <a:pt x="54" y="672"/>
                  </a:lnTo>
                  <a:lnTo>
                    <a:pt x="48" y="684"/>
                  </a:lnTo>
                  <a:lnTo>
                    <a:pt x="48" y="690"/>
                  </a:lnTo>
                  <a:lnTo>
                    <a:pt x="42" y="702"/>
                  </a:lnTo>
                  <a:lnTo>
                    <a:pt x="42" y="732"/>
                  </a:lnTo>
                  <a:lnTo>
                    <a:pt x="120" y="732"/>
                  </a:lnTo>
                  <a:lnTo>
                    <a:pt x="120" y="714"/>
                  </a:lnTo>
                  <a:lnTo>
                    <a:pt x="144" y="714"/>
                  </a:lnTo>
                  <a:lnTo>
                    <a:pt x="144" y="708"/>
                  </a:lnTo>
                  <a:lnTo>
                    <a:pt x="150" y="702"/>
                  </a:lnTo>
                  <a:lnTo>
                    <a:pt x="156" y="690"/>
                  </a:lnTo>
                  <a:lnTo>
                    <a:pt x="162" y="684"/>
                  </a:lnTo>
                  <a:lnTo>
                    <a:pt x="168" y="684"/>
                  </a:lnTo>
                  <a:lnTo>
                    <a:pt x="174" y="678"/>
                  </a:lnTo>
                  <a:lnTo>
                    <a:pt x="186" y="678"/>
                  </a:lnTo>
                  <a:lnTo>
                    <a:pt x="186" y="654"/>
                  </a:lnTo>
                  <a:lnTo>
                    <a:pt x="192" y="642"/>
                  </a:lnTo>
                  <a:lnTo>
                    <a:pt x="192" y="630"/>
                  </a:lnTo>
                  <a:lnTo>
                    <a:pt x="198" y="618"/>
                  </a:lnTo>
                  <a:lnTo>
                    <a:pt x="204" y="612"/>
                  </a:lnTo>
                  <a:lnTo>
                    <a:pt x="216" y="606"/>
                  </a:lnTo>
                  <a:lnTo>
                    <a:pt x="228" y="606"/>
                  </a:lnTo>
                  <a:lnTo>
                    <a:pt x="240" y="612"/>
                  </a:lnTo>
                  <a:lnTo>
                    <a:pt x="246" y="618"/>
                  </a:lnTo>
                  <a:lnTo>
                    <a:pt x="258" y="624"/>
                  </a:lnTo>
                  <a:lnTo>
                    <a:pt x="270" y="636"/>
                  </a:lnTo>
                  <a:lnTo>
                    <a:pt x="300" y="636"/>
                  </a:lnTo>
                  <a:lnTo>
                    <a:pt x="306" y="642"/>
                  </a:lnTo>
                  <a:lnTo>
                    <a:pt x="318" y="648"/>
                  </a:lnTo>
                  <a:lnTo>
                    <a:pt x="324" y="654"/>
                  </a:lnTo>
                  <a:lnTo>
                    <a:pt x="336" y="654"/>
                  </a:lnTo>
                  <a:lnTo>
                    <a:pt x="348" y="648"/>
                  </a:lnTo>
                  <a:lnTo>
                    <a:pt x="354" y="642"/>
                  </a:lnTo>
                  <a:lnTo>
                    <a:pt x="360" y="648"/>
                  </a:lnTo>
                  <a:lnTo>
                    <a:pt x="372" y="648"/>
                  </a:lnTo>
                  <a:lnTo>
                    <a:pt x="384" y="642"/>
                  </a:lnTo>
                  <a:lnTo>
                    <a:pt x="390" y="636"/>
                  </a:lnTo>
                  <a:lnTo>
                    <a:pt x="396" y="624"/>
                  </a:lnTo>
                  <a:lnTo>
                    <a:pt x="402" y="606"/>
                  </a:lnTo>
                  <a:lnTo>
                    <a:pt x="408" y="594"/>
                  </a:lnTo>
                  <a:lnTo>
                    <a:pt x="408" y="582"/>
                  </a:lnTo>
                  <a:lnTo>
                    <a:pt x="426" y="564"/>
                  </a:lnTo>
                  <a:lnTo>
                    <a:pt x="444" y="558"/>
                  </a:lnTo>
                  <a:lnTo>
                    <a:pt x="456" y="552"/>
                  </a:lnTo>
                  <a:lnTo>
                    <a:pt x="462" y="546"/>
                  </a:lnTo>
                  <a:lnTo>
                    <a:pt x="468" y="534"/>
                  </a:lnTo>
                  <a:lnTo>
                    <a:pt x="480" y="528"/>
                  </a:lnTo>
                  <a:lnTo>
                    <a:pt x="480" y="492"/>
                  </a:lnTo>
                  <a:lnTo>
                    <a:pt x="492" y="468"/>
                  </a:lnTo>
                  <a:lnTo>
                    <a:pt x="504" y="462"/>
                  </a:lnTo>
                  <a:lnTo>
                    <a:pt x="510" y="462"/>
                  </a:lnTo>
                  <a:lnTo>
                    <a:pt x="522" y="456"/>
                  </a:lnTo>
                  <a:lnTo>
                    <a:pt x="564" y="414"/>
                  </a:lnTo>
                  <a:lnTo>
                    <a:pt x="576" y="390"/>
                  </a:lnTo>
                  <a:lnTo>
                    <a:pt x="582" y="384"/>
                  </a:lnTo>
                  <a:lnTo>
                    <a:pt x="594" y="384"/>
                  </a:lnTo>
                  <a:lnTo>
                    <a:pt x="606" y="378"/>
                  </a:lnTo>
                  <a:lnTo>
                    <a:pt x="618" y="378"/>
                  </a:lnTo>
                  <a:lnTo>
                    <a:pt x="630" y="354"/>
                  </a:lnTo>
                  <a:lnTo>
                    <a:pt x="648" y="354"/>
                  </a:lnTo>
                  <a:lnTo>
                    <a:pt x="648" y="348"/>
                  </a:lnTo>
                  <a:lnTo>
                    <a:pt x="642" y="336"/>
                  </a:lnTo>
                  <a:lnTo>
                    <a:pt x="624" y="318"/>
                  </a:lnTo>
                  <a:lnTo>
                    <a:pt x="606" y="312"/>
                  </a:lnTo>
                  <a:lnTo>
                    <a:pt x="594" y="312"/>
                  </a:lnTo>
                  <a:lnTo>
                    <a:pt x="576" y="306"/>
                  </a:lnTo>
                  <a:lnTo>
                    <a:pt x="564" y="306"/>
                  </a:lnTo>
                  <a:lnTo>
                    <a:pt x="564" y="276"/>
                  </a:lnTo>
                  <a:lnTo>
                    <a:pt x="546" y="276"/>
                  </a:lnTo>
                  <a:lnTo>
                    <a:pt x="546" y="246"/>
                  </a:lnTo>
                  <a:lnTo>
                    <a:pt x="552" y="240"/>
                  </a:lnTo>
                  <a:lnTo>
                    <a:pt x="546" y="216"/>
                  </a:lnTo>
                  <a:lnTo>
                    <a:pt x="516" y="216"/>
                  </a:lnTo>
                  <a:lnTo>
                    <a:pt x="516" y="186"/>
                  </a:lnTo>
                  <a:lnTo>
                    <a:pt x="510" y="180"/>
                  </a:lnTo>
                  <a:lnTo>
                    <a:pt x="480" y="180"/>
                  </a:lnTo>
                  <a:lnTo>
                    <a:pt x="462" y="162"/>
                  </a:lnTo>
                  <a:lnTo>
                    <a:pt x="450" y="156"/>
                  </a:lnTo>
                  <a:lnTo>
                    <a:pt x="432" y="120"/>
                  </a:lnTo>
                  <a:lnTo>
                    <a:pt x="432" y="96"/>
                  </a:lnTo>
                  <a:lnTo>
                    <a:pt x="426" y="90"/>
                  </a:lnTo>
                  <a:lnTo>
                    <a:pt x="414" y="66"/>
                  </a:lnTo>
                  <a:lnTo>
                    <a:pt x="408" y="60"/>
                  </a:lnTo>
                  <a:lnTo>
                    <a:pt x="396" y="60"/>
                  </a:lnTo>
                  <a:lnTo>
                    <a:pt x="396" y="30"/>
                  </a:lnTo>
                  <a:lnTo>
                    <a:pt x="384" y="18"/>
                  </a:lnTo>
                  <a:lnTo>
                    <a:pt x="378" y="0"/>
                  </a:lnTo>
                  <a:lnTo>
                    <a:pt x="342" y="6"/>
                  </a:lnTo>
                  <a:lnTo>
                    <a:pt x="330" y="18"/>
                  </a:lnTo>
                  <a:lnTo>
                    <a:pt x="306" y="18"/>
                  </a:lnTo>
                  <a:lnTo>
                    <a:pt x="264" y="60"/>
                  </a:lnTo>
                  <a:lnTo>
                    <a:pt x="258" y="60"/>
                  </a:lnTo>
                  <a:lnTo>
                    <a:pt x="258" y="42"/>
                  </a:lnTo>
                  <a:lnTo>
                    <a:pt x="252" y="42"/>
                  </a:lnTo>
                  <a:lnTo>
                    <a:pt x="252" y="24"/>
                  </a:lnTo>
                  <a:lnTo>
                    <a:pt x="246" y="18"/>
                  </a:lnTo>
                  <a:lnTo>
                    <a:pt x="228" y="18"/>
                  </a:lnTo>
                  <a:lnTo>
                    <a:pt x="216" y="24"/>
                  </a:lnTo>
                  <a:lnTo>
                    <a:pt x="168" y="36"/>
                  </a:lnTo>
                  <a:lnTo>
                    <a:pt x="132" y="36"/>
                  </a:lnTo>
                  <a:lnTo>
                    <a:pt x="114" y="42"/>
                  </a:lnTo>
                  <a:lnTo>
                    <a:pt x="78" y="42"/>
                  </a:lnTo>
                  <a:lnTo>
                    <a:pt x="78" y="216"/>
                  </a:lnTo>
                  <a:lnTo>
                    <a:pt x="72" y="222"/>
                  </a:lnTo>
                  <a:lnTo>
                    <a:pt x="78" y="348"/>
                  </a:lnTo>
                  <a:lnTo>
                    <a:pt x="6" y="348"/>
                  </a:lnTo>
                  <a:lnTo>
                    <a:pt x="0" y="57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0" name="Bosnia and Herzegovina" descr="© INSCALE GmbH, 05.05.2010&#10;http://www.presentationload.com/">
              <a:extLst>
                <a:ext uri="{FF2B5EF4-FFF2-40B4-BE49-F238E27FC236}">
                  <a16:creationId xmlns:a16="http://schemas.microsoft.com/office/drawing/2014/main" id="{8164B6BB-9117-0C79-0F5D-E24672B7ACF6}"/>
                </a:ext>
              </a:extLst>
            </p:cNvPr>
            <p:cNvSpPr>
              <a:spLocks/>
            </p:cNvSpPr>
            <p:nvPr/>
          </p:nvSpPr>
          <p:spPr bwMode="gray">
            <a:xfrm>
              <a:off x="6103671" y="2666209"/>
              <a:ext cx="125396" cy="110644"/>
            </a:xfrm>
            <a:custGeom>
              <a:avLst/>
              <a:gdLst>
                <a:gd name="T0" fmla="*/ 2147483647 w 264"/>
                <a:gd name="T1" fmla="*/ 2147483647 h 234"/>
                <a:gd name="T2" fmla="*/ 2147483647 w 264"/>
                <a:gd name="T3" fmla="*/ 2147483647 h 234"/>
                <a:gd name="T4" fmla="*/ 2147483647 w 264"/>
                <a:gd name="T5" fmla="*/ 2147483647 h 234"/>
                <a:gd name="T6" fmla="*/ 2147483647 w 264"/>
                <a:gd name="T7" fmla="*/ 2147483647 h 234"/>
                <a:gd name="T8" fmla="*/ 2147483647 w 264"/>
                <a:gd name="T9" fmla="*/ 2147483647 h 234"/>
                <a:gd name="T10" fmla="*/ 2147483647 w 264"/>
                <a:gd name="T11" fmla="*/ 2147483647 h 234"/>
                <a:gd name="T12" fmla="*/ 2147483647 w 264"/>
                <a:gd name="T13" fmla="*/ 2147483647 h 234"/>
                <a:gd name="T14" fmla="*/ 2147483647 w 264"/>
                <a:gd name="T15" fmla="*/ 2147483647 h 234"/>
                <a:gd name="T16" fmla="*/ 2147483647 w 264"/>
                <a:gd name="T17" fmla="*/ 2147483647 h 234"/>
                <a:gd name="T18" fmla="*/ 2147483647 w 264"/>
                <a:gd name="T19" fmla="*/ 2147483647 h 234"/>
                <a:gd name="T20" fmla="*/ 2147483647 w 264"/>
                <a:gd name="T21" fmla="*/ 2147483647 h 234"/>
                <a:gd name="T22" fmla="*/ 2147483647 w 264"/>
                <a:gd name="T23" fmla="*/ 2147483647 h 234"/>
                <a:gd name="T24" fmla="*/ 2147483647 w 264"/>
                <a:gd name="T25" fmla="*/ 2147483647 h 234"/>
                <a:gd name="T26" fmla="*/ 2147483647 w 264"/>
                <a:gd name="T27" fmla="*/ 2147483647 h 234"/>
                <a:gd name="T28" fmla="*/ 2147483647 w 264"/>
                <a:gd name="T29" fmla="*/ 2147483647 h 234"/>
                <a:gd name="T30" fmla="*/ 2147483647 w 264"/>
                <a:gd name="T31" fmla="*/ 2147483647 h 234"/>
                <a:gd name="T32" fmla="*/ 2147483647 w 264"/>
                <a:gd name="T33" fmla="*/ 2147483647 h 234"/>
                <a:gd name="T34" fmla="*/ 2147483647 w 264"/>
                <a:gd name="T35" fmla="*/ 2147483647 h 234"/>
                <a:gd name="T36" fmla="*/ 2147483647 w 264"/>
                <a:gd name="T37" fmla="*/ 2147483647 h 234"/>
                <a:gd name="T38" fmla="*/ 2147483647 w 264"/>
                <a:gd name="T39" fmla="*/ 0 h 234"/>
                <a:gd name="T40" fmla="*/ 2147483647 w 264"/>
                <a:gd name="T41" fmla="*/ 0 h 234"/>
                <a:gd name="T42" fmla="*/ 2147483647 w 264"/>
                <a:gd name="T43" fmla="*/ 2147483647 h 234"/>
                <a:gd name="T44" fmla="*/ 0 w 264"/>
                <a:gd name="T45" fmla="*/ 2147483647 h 234"/>
                <a:gd name="T46" fmla="*/ 2147483647 w 264"/>
                <a:gd name="T47" fmla="*/ 2147483647 h 234"/>
                <a:gd name="T48" fmla="*/ 2147483647 w 264"/>
                <a:gd name="T49" fmla="*/ 2147483647 h 234"/>
                <a:gd name="T50" fmla="*/ 2147483647 w 264"/>
                <a:gd name="T51" fmla="*/ 2147483647 h 234"/>
                <a:gd name="T52" fmla="*/ 2147483647 w 264"/>
                <a:gd name="T53" fmla="*/ 2147483647 h 234"/>
                <a:gd name="T54" fmla="*/ 2147483647 w 264"/>
                <a:gd name="T55" fmla="*/ 2147483647 h 234"/>
                <a:gd name="T56" fmla="*/ 2147483647 w 264"/>
                <a:gd name="T57" fmla="*/ 2147483647 h 234"/>
                <a:gd name="T58" fmla="*/ 2147483647 w 264"/>
                <a:gd name="T59" fmla="*/ 2147483647 h 234"/>
                <a:gd name="T60" fmla="*/ 2147483647 w 264"/>
                <a:gd name="T61" fmla="*/ 2147483647 h 234"/>
                <a:gd name="T62" fmla="*/ 2147483647 w 264"/>
                <a:gd name="T63" fmla="*/ 2147483647 h 234"/>
                <a:gd name="T64" fmla="*/ 2147483647 w 264"/>
                <a:gd name="T65" fmla="*/ 2147483647 h 234"/>
                <a:gd name="T66" fmla="*/ 2147483647 w 264"/>
                <a:gd name="T67" fmla="*/ 2147483647 h 234"/>
                <a:gd name="T68" fmla="*/ 2147483647 w 264"/>
                <a:gd name="T69" fmla="*/ 2147483647 h 234"/>
                <a:gd name="T70" fmla="*/ 2147483647 w 264"/>
                <a:gd name="T71" fmla="*/ 2147483647 h 234"/>
                <a:gd name="T72" fmla="*/ 2147483647 w 264"/>
                <a:gd name="T73" fmla="*/ 2147483647 h 234"/>
                <a:gd name="T74" fmla="*/ 2147483647 w 264"/>
                <a:gd name="T75" fmla="*/ 2147483647 h 234"/>
                <a:gd name="T76" fmla="*/ 2147483647 w 264"/>
                <a:gd name="T77" fmla="*/ 2147483647 h 234"/>
                <a:gd name="T78" fmla="*/ 2147483647 w 264"/>
                <a:gd name="T79" fmla="*/ 2147483647 h 234"/>
                <a:gd name="T80" fmla="*/ 2147483647 w 264"/>
                <a:gd name="T81" fmla="*/ 2147483647 h 234"/>
                <a:gd name="T82" fmla="*/ 2147483647 w 264"/>
                <a:gd name="T83" fmla="*/ 2147483647 h 234"/>
                <a:gd name="T84" fmla="*/ 2147483647 w 264"/>
                <a:gd name="T85" fmla="*/ 2147483647 h 234"/>
                <a:gd name="T86" fmla="*/ 2147483647 w 264"/>
                <a:gd name="T87" fmla="*/ 2147483647 h 234"/>
                <a:gd name="T88" fmla="*/ 2147483647 w 264"/>
                <a:gd name="T89" fmla="*/ 2147483647 h 234"/>
                <a:gd name="T90" fmla="*/ 2147483647 w 264"/>
                <a:gd name="T91" fmla="*/ 2147483647 h 234"/>
                <a:gd name="T92" fmla="*/ 2147483647 w 264"/>
                <a:gd name="T93" fmla="*/ 2147483647 h 234"/>
                <a:gd name="T94" fmla="*/ 2147483647 w 264"/>
                <a:gd name="T95" fmla="*/ 2147483647 h 234"/>
                <a:gd name="T96" fmla="*/ 2147483647 w 264"/>
                <a:gd name="T97" fmla="*/ 2147483647 h 234"/>
                <a:gd name="T98" fmla="*/ 2147483647 w 264"/>
                <a:gd name="T99" fmla="*/ 2147483647 h 234"/>
                <a:gd name="T100" fmla="*/ 2147483647 w 264"/>
                <a:gd name="T101" fmla="*/ 2147483647 h 234"/>
                <a:gd name="T102" fmla="*/ 2147483647 w 264"/>
                <a:gd name="T103" fmla="*/ 2147483647 h 234"/>
                <a:gd name="T104" fmla="*/ 2147483647 w 264"/>
                <a:gd name="T105" fmla="*/ 2147483647 h 234"/>
                <a:gd name="T106" fmla="*/ 2147483647 w 264"/>
                <a:gd name="T107" fmla="*/ 2147483647 h 234"/>
                <a:gd name="T108" fmla="*/ 2147483647 w 264"/>
                <a:gd name="T109" fmla="*/ 2147483647 h 234"/>
                <a:gd name="T110" fmla="*/ 2147483647 w 264"/>
                <a:gd name="T111" fmla="*/ 2147483647 h 234"/>
                <a:gd name="T112" fmla="*/ 2147483647 w 264"/>
                <a:gd name="T113" fmla="*/ 2147483647 h 234"/>
                <a:gd name="T114" fmla="*/ 2147483647 w 264"/>
                <a:gd name="T115" fmla="*/ 2147483647 h 234"/>
                <a:gd name="T116" fmla="*/ 2147483647 w 264"/>
                <a:gd name="T117" fmla="*/ 2147483647 h 234"/>
                <a:gd name="T118" fmla="*/ 2147483647 w 264"/>
                <a:gd name="T119" fmla="*/ 2147483647 h 234"/>
                <a:gd name="T120" fmla="*/ 2147483647 w 264"/>
                <a:gd name="T121" fmla="*/ 2147483647 h 234"/>
                <a:gd name="T122" fmla="*/ 2147483647 w 264"/>
                <a:gd name="T123" fmla="*/ 2147483647 h 234"/>
                <a:gd name="T124" fmla="*/ 2147483647 w 264"/>
                <a:gd name="T125" fmla="*/ 2147483647 h 23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64"/>
                <a:gd name="T190" fmla="*/ 0 h 234"/>
                <a:gd name="T191" fmla="*/ 264 w 264"/>
                <a:gd name="T192" fmla="*/ 234 h 23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64" h="234">
                  <a:moveTo>
                    <a:pt x="246" y="78"/>
                  </a:moveTo>
                  <a:lnTo>
                    <a:pt x="228" y="78"/>
                  </a:lnTo>
                  <a:lnTo>
                    <a:pt x="228" y="60"/>
                  </a:lnTo>
                  <a:lnTo>
                    <a:pt x="246" y="42"/>
                  </a:lnTo>
                  <a:lnTo>
                    <a:pt x="246" y="30"/>
                  </a:lnTo>
                  <a:lnTo>
                    <a:pt x="234" y="30"/>
                  </a:lnTo>
                  <a:lnTo>
                    <a:pt x="222" y="36"/>
                  </a:lnTo>
                  <a:lnTo>
                    <a:pt x="216" y="36"/>
                  </a:lnTo>
                  <a:lnTo>
                    <a:pt x="216" y="30"/>
                  </a:lnTo>
                  <a:lnTo>
                    <a:pt x="204" y="30"/>
                  </a:lnTo>
                  <a:lnTo>
                    <a:pt x="192" y="12"/>
                  </a:lnTo>
                  <a:lnTo>
                    <a:pt x="138" y="12"/>
                  </a:lnTo>
                  <a:lnTo>
                    <a:pt x="132" y="6"/>
                  </a:lnTo>
                  <a:lnTo>
                    <a:pt x="120" y="6"/>
                  </a:lnTo>
                  <a:lnTo>
                    <a:pt x="108" y="12"/>
                  </a:lnTo>
                  <a:lnTo>
                    <a:pt x="90" y="6"/>
                  </a:lnTo>
                  <a:lnTo>
                    <a:pt x="66" y="6"/>
                  </a:lnTo>
                  <a:lnTo>
                    <a:pt x="42" y="12"/>
                  </a:lnTo>
                  <a:lnTo>
                    <a:pt x="30" y="6"/>
                  </a:lnTo>
                  <a:lnTo>
                    <a:pt x="24" y="0"/>
                  </a:lnTo>
                  <a:lnTo>
                    <a:pt x="18" y="0"/>
                  </a:lnTo>
                  <a:lnTo>
                    <a:pt x="18" y="24"/>
                  </a:lnTo>
                  <a:lnTo>
                    <a:pt x="0" y="30"/>
                  </a:lnTo>
                  <a:lnTo>
                    <a:pt x="12" y="42"/>
                  </a:lnTo>
                  <a:lnTo>
                    <a:pt x="30" y="48"/>
                  </a:lnTo>
                  <a:lnTo>
                    <a:pt x="30" y="60"/>
                  </a:lnTo>
                  <a:lnTo>
                    <a:pt x="36" y="60"/>
                  </a:lnTo>
                  <a:lnTo>
                    <a:pt x="42" y="66"/>
                  </a:lnTo>
                  <a:lnTo>
                    <a:pt x="42" y="84"/>
                  </a:lnTo>
                  <a:lnTo>
                    <a:pt x="60" y="90"/>
                  </a:lnTo>
                  <a:lnTo>
                    <a:pt x="72" y="120"/>
                  </a:lnTo>
                  <a:lnTo>
                    <a:pt x="84" y="132"/>
                  </a:lnTo>
                  <a:lnTo>
                    <a:pt x="96" y="138"/>
                  </a:lnTo>
                  <a:lnTo>
                    <a:pt x="114" y="150"/>
                  </a:lnTo>
                  <a:lnTo>
                    <a:pt x="126" y="156"/>
                  </a:lnTo>
                  <a:lnTo>
                    <a:pt x="132" y="168"/>
                  </a:lnTo>
                  <a:lnTo>
                    <a:pt x="132" y="174"/>
                  </a:lnTo>
                  <a:lnTo>
                    <a:pt x="126" y="180"/>
                  </a:lnTo>
                  <a:lnTo>
                    <a:pt x="138" y="180"/>
                  </a:lnTo>
                  <a:lnTo>
                    <a:pt x="156" y="198"/>
                  </a:lnTo>
                  <a:lnTo>
                    <a:pt x="162" y="210"/>
                  </a:lnTo>
                  <a:lnTo>
                    <a:pt x="174" y="216"/>
                  </a:lnTo>
                  <a:lnTo>
                    <a:pt x="192" y="234"/>
                  </a:lnTo>
                  <a:lnTo>
                    <a:pt x="210" y="204"/>
                  </a:lnTo>
                  <a:lnTo>
                    <a:pt x="198" y="198"/>
                  </a:lnTo>
                  <a:lnTo>
                    <a:pt x="192" y="198"/>
                  </a:lnTo>
                  <a:lnTo>
                    <a:pt x="186" y="192"/>
                  </a:lnTo>
                  <a:lnTo>
                    <a:pt x="186" y="186"/>
                  </a:lnTo>
                  <a:lnTo>
                    <a:pt x="192" y="180"/>
                  </a:lnTo>
                  <a:lnTo>
                    <a:pt x="198" y="180"/>
                  </a:lnTo>
                  <a:lnTo>
                    <a:pt x="204" y="168"/>
                  </a:lnTo>
                  <a:lnTo>
                    <a:pt x="204" y="162"/>
                  </a:lnTo>
                  <a:lnTo>
                    <a:pt x="210" y="156"/>
                  </a:lnTo>
                  <a:lnTo>
                    <a:pt x="228" y="156"/>
                  </a:lnTo>
                  <a:lnTo>
                    <a:pt x="228" y="132"/>
                  </a:lnTo>
                  <a:lnTo>
                    <a:pt x="258" y="132"/>
                  </a:lnTo>
                  <a:lnTo>
                    <a:pt x="258" y="126"/>
                  </a:lnTo>
                  <a:lnTo>
                    <a:pt x="252" y="114"/>
                  </a:lnTo>
                  <a:lnTo>
                    <a:pt x="240" y="102"/>
                  </a:lnTo>
                  <a:lnTo>
                    <a:pt x="264" y="96"/>
                  </a:lnTo>
                  <a:lnTo>
                    <a:pt x="258" y="84"/>
                  </a:lnTo>
                  <a:lnTo>
                    <a:pt x="252" y="78"/>
                  </a:lnTo>
                  <a:lnTo>
                    <a:pt x="246" y="7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1" name="Bolivia" descr="© INSCALE GmbH, 05.05.2010&#10;http://www.presentationload.com/">
              <a:extLst>
                <a:ext uri="{FF2B5EF4-FFF2-40B4-BE49-F238E27FC236}">
                  <a16:creationId xmlns:a16="http://schemas.microsoft.com/office/drawing/2014/main" id="{D2660B0D-39A2-9679-CD41-6AB41B4BA6F0}"/>
                </a:ext>
              </a:extLst>
            </p:cNvPr>
            <p:cNvSpPr>
              <a:spLocks/>
            </p:cNvSpPr>
            <p:nvPr/>
          </p:nvSpPr>
          <p:spPr bwMode="gray">
            <a:xfrm>
              <a:off x="3280397" y="4753700"/>
              <a:ext cx="420447" cy="499744"/>
            </a:xfrm>
            <a:custGeom>
              <a:avLst/>
              <a:gdLst>
                <a:gd name="T0" fmla="*/ 2147483647 w 894"/>
                <a:gd name="T1" fmla="*/ 2147483647 h 1056"/>
                <a:gd name="T2" fmla="*/ 2147483647 w 894"/>
                <a:gd name="T3" fmla="*/ 2147483647 h 1056"/>
                <a:gd name="T4" fmla="*/ 2147483647 w 894"/>
                <a:gd name="T5" fmla="*/ 2147483647 h 1056"/>
                <a:gd name="T6" fmla="*/ 2147483647 w 894"/>
                <a:gd name="T7" fmla="*/ 2147483647 h 1056"/>
                <a:gd name="T8" fmla="*/ 2147483647 w 894"/>
                <a:gd name="T9" fmla="*/ 2147483647 h 1056"/>
                <a:gd name="T10" fmla="*/ 2147483647 w 894"/>
                <a:gd name="T11" fmla="*/ 2147483647 h 1056"/>
                <a:gd name="T12" fmla="*/ 2147483647 w 894"/>
                <a:gd name="T13" fmla="*/ 2147483647 h 1056"/>
                <a:gd name="T14" fmla="*/ 2147483647 w 894"/>
                <a:gd name="T15" fmla="*/ 2147483647 h 1056"/>
                <a:gd name="T16" fmla="*/ 2147483647 w 894"/>
                <a:gd name="T17" fmla="*/ 2147483647 h 1056"/>
                <a:gd name="T18" fmla="*/ 2147483647 w 894"/>
                <a:gd name="T19" fmla="*/ 2147483647 h 1056"/>
                <a:gd name="T20" fmla="*/ 2147483647 w 894"/>
                <a:gd name="T21" fmla="*/ 2147483647 h 1056"/>
                <a:gd name="T22" fmla="*/ 2147483647 w 894"/>
                <a:gd name="T23" fmla="*/ 2147483647 h 1056"/>
                <a:gd name="T24" fmla="*/ 2147483647 w 894"/>
                <a:gd name="T25" fmla="*/ 2147483647 h 1056"/>
                <a:gd name="T26" fmla="*/ 2147483647 w 894"/>
                <a:gd name="T27" fmla="*/ 2147483647 h 1056"/>
                <a:gd name="T28" fmla="*/ 2147483647 w 894"/>
                <a:gd name="T29" fmla="*/ 2147483647 h 1056"/>
                <a:gd name="T30" fmla="*/ 2147483647 w 894"/>
                <a:gd name="T31" fmla="*/ 2147483647 h 1056"/>
                <a:gd name="T32" fmla="*/ 2147483647 w 894"/>
                <a:gd name="T33" fmla="*/ 2147483647 h 1056"/>
                <a:gd name="T34" fmla="*/ 2147483647 w 894"/>
                <a:gd name="T35" fmla="*/ 2147483647 h 1056"/>
                <a:gd name="T36" fmla="*/ 2147483647 w 894"/>
                <a:gd name="T37" fmla="*/ 2147483647 h 1056"/>
                <a:gd name="T38" fmla="*/ 2147483647 w 894"/>
                <a:gd name="T39" fmla="*/ 2147483647 h 1056"/>
                <a:gd name="T40" fmla="*/ 2147483647 w 894"/>
                <a:gd name="T41" fmla="*/ 2147483647 h 1056"/>
                <a:gd name="T42" fmla="*/ 2147483647 w 894"/>
                <a:gd name="T43" fmla="*/ 2147483647 h 1056"/>
                <a:gd name="T44" fmla="*/ 2147483647 w 894"/>
                <a:gd name="T45" fmla="*/ 2147483647 h 1056"/>
                <a:gd name="T46" fmla="*/ 2147483647 w 894"/>
                <a:gd name="T47" fmla="*/ 2147483647 h 1056"/>
                <a:gd name="T48" fmla="*/ 0 w 894"/>
                <a:gd name="T49" fmla="*/ 2147483647 h 1056"/>
                <a:gd name="T50" fmla="*/ 2147483647 w 894"/>
                <a:gd name="T51" fmla="*/ 2147483647 h 1056"/>
                <a:gd name="T52" fmla="*/ 2147483647 w 894"/>
                <a:gd name="T53" fmla="*/ 2147483647 h 1056"/>
                <a:gd name="T54" fmla="*/ 2147483647 w 894"/>
                <a:gd name="T55" fmla="*/ 2147483647 h 1056"/>
                <a:gd name="T56" fmla="*/ 2147483647 w 894"/>
                <a:gd name="T57" fmla="*/ 2147483647 h 1056"/>
                <a:gd name="T58" fmla="*/ 2147483647 w 894"/>
                <a:gd name="T59" fmla="*/ 2147483647 h 1056"/>
                <a:gd name="T60" fmla="*/ 2147483647 w 894"/>
                <a:gd name="T61" fmla="*/ 2147483647 h 1056"/>
                <a:gd name="T62" fmla="*/ 2147483647 w 894"/>
                <a:gd name="T63" fmla="*/ 2147483647 h 1056"/>
                <a:gd name="T64" fmla="*/ 2147483647 w 894"/>
                <a:gd name="T65" fmla="*/ 2147483647 h 1056"/>
                <a:gd name="T66" fmla="*/ 2147483647 w 894"/>
                <a:gd name="T67" fmla="*/ 2147483647 h 1056"/>
                <a:gd name="T68" fmla="*/ 2147483647 w 894"/>
                <a:gd name="T69" fmla="*/ 2147483647 h 1056"/>
                <a:gd name="T70" fmla="*/ 2147483647 w 894"/>
                <a:gd name="T71" fmla="*/ 2147483647 h 1056"/>
                <a:gd name="T72" fmla="*/ 2147483647 w 894"/>
                <a:gd name="T73" fmla="*/ 2147483647 h 1056"/>
                <a:gd name="T74" fmla="*/ 2147483647 w 894"/>
                <a:gd name="T75" fmla="*/ 2147483647 h 1056"/>
                <a:gd name="T76" fmla="*/ 2147483647 w 894"/>
                <a:gd name="T77" fmla="*/ 2147483647 h 1056"/>
                <a:gd name="T78" fmla="*/ 2147483647 w 894"/>
                <a:gd name="T79" fmla="*/ 2147483647 h 1056"/>
                <a:gd name="T80" fmla="*/ 2147483647 w 894"/>
                <a:gd name="T81" fmla="*/ 2147483647 h 1056"/>
                <a:gd name="T82" fmla="*/ 2147483647 w 894"/>
                <a:gd name="T83" fmla="*/ 2147483647 h 1056"/>
                <a:gd name="T84" fmla="*/ 2147483647 w 894"/>
                <a:gd name="T85" fmla="*/ 2147483647 h 1056"/>
                <a:gd name="T86" fmla="*/ 2147483647 w 894"/>
                <a:gd name="T87" fmla="*/ 2147483647 h 1056"/>
                <a:gd name="T88" fmla="*/ 2147483647 w 894"/>
                <a:gd name="T89" fmla="*/ 2147483647 h 1056"/>
                <a:gd name="T90" fmla="*/ 2147483647 w 894"/>
                <a:gd name="T91" fmla="*/ 2147483647 h 1056"/>
                <a:gd name="T92" fmla="*/ 2147483647 w 894"/>
                <a:gd name="T93" fmla="*/ 2147483647 h 1056"/>
                <a:gd name="T94" fmla="*/ 2147483647 w 894"/>
                <a:gd name="T95" fmla="*/ 2147483647 h 1056"/>
                <a:gd name="T96" fmla="*/ 2147483647 w 894"/>
                <a:gd name="T97" fmla="*/ 2147483647 h 1056"/>
                <a:gd name="T98" fmla="*/ 2147483647 w 894"/>
                <a:gd name="T99" fmla="*/ 2147483647 h 1056"/>
                <a:gd name="T100" fmla="*/ 2147483647 w 894"/>
                <a:gd name="T101" fmla="*/ 2147483647 h 105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94"/>
                <a:gd name="T154" fmla="*/ 0 h 1056"/>
                <a:gd name="T155" fmla="*/ 894 w 894"/>
                <a:gd name="T156" fmla="*/ 1056 h 105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94" h="1056">
                  <a:moveTo>
                    <a:pt x="882" y="744"/>
                  </a:moveTo>
                  <a:lnTo>
                    <a:pt x="882" y="738"/>
                  </a:lnTo>
                  <a:lnTo>
                    <a:pt x="888" y="732"/>
                  </a:lnTo>
                  <a:lnTo>
                    <a:pt x="888" y="708"/>
                  </a:lnTo>
                  <a:lnTo>
                    <a:pt x="894" y="696"/>
                  </a:lnTo>
                  <a:lnTo>
                    <a:pt x="894" y="684"/>
                  </a:lnTo>
                  <a:lnTo>
                    <a:pt x="882" y="648"/>
                  </a:lnTo>
                  <a:lnTo>
                    <a:pt x="876" y="636"/>
                  </a:lnTo>
                  <a:lnTo>
                    <a:pt x="864" y="624"/>
                  </a:lnTo>
                  <a:lnTo>
                    <a:pt x="840" y="612"/>
                  </a:lnTo>
                  <a:lnTo>
                    <a:pt x="834" y="606"/>
                  </a:lnTo>
                  <a:lnTo>
                    <a:pt x="822" y="600"/>
                  </a:lnTo>
                  <a:lnTo>
                    <a:pt x="816" y="588"/>
                  </a:lnTo>
                  <a:lnTo>
                    <a:pt x="816" y="576"/>
                  </a:lnTo>
                  <a:lnTo>
                    <a:pt x="822" y="558"/>
                  </a:lnTo>
                  <a:lnTo>
                    <a:pt x="822" y="546"/>
                  </a:lnTo>
                  <a:lnTo>
                    <a:pt x="828" y="540"/>
                  </a:lnTo>
                  <a:lnTo>
                    <a:pt x="828" y="534"/>
                  </a:lnTo>
                  <a:lnTo>
                    <a:pt x="768" y="534"/>
                  </a:lnTo>
                  <a:lnTo>
                    <a:pt x="720" y="528"/>
                  </a:lnTo>
                  <a:lnTo>
                    <a:pt x="690" y="522"/>
                  </a:lnTo>
                  <a:lnTo>
                    <a:pt x="684" y="516"/>
                  </a:lnTo>
                  <a:lnTo>
                    <a:pt x="684" y="474"/>
                  </a:lnTo>
                  <a:lnTo>
                    <a:pt x="690" y="462"/>
                  </a:lnTo>
                  <a:lnTo>
                    <a:pt x="684" y="456"/>
                  </a:lnTo>
                  <a:lnTo>
                    <a:pt x="672" y="450"/>
                  </a:lnTo>
                  <a:lnTo>
                    <a:pt x="666" y="438"/>
                  </a:lnTo>
                  <a:lnTo>
                    <a:pt x="660" y="432"/>
                  </a:lnTo>
                  <a:lnTo>
                    <a:pt x="660" y="426"/>
                  </a:lnTo>
                  <a:lnTo>
                    <a:pt x="678" y="426"/>
                  </a:lnTo>
                  <a:lnTo>
                    <a:pt x="678" y="396"/>
                  </a:lnTo>
                  <a:lnTo>
                    <a:pt x="672" y="384"/>
                  </a:lnTo>
                  <a:lnTo>
                    <a:pt x="666" y="378"/>
                  </a:lnTo>
                  <a:lnTo>
                    <a:pt x="660" y="366"/>
                  </a:lnTo>
                  <a:lnTo>
                    <a:pt x="660" y="336"/>
                  </a:lnTo>
                  <a:lnTo>
                    <a:pt x="654" y="330"/>
                  </a:lnTo>
                  <a:lnTo>
                    <a:pt x="648" y="318"/>
                  </a:lnTo>
                  <a:lnTo>
                    <a:pt x="624" y="306"/>
                  </a:lnTo>
                  <a:lnTo>
                    <a:pt x="564" y="306"/>
                  </a:lnTo>
                  <a:lnTo>
                    <a:pt x="558" y="300"/>
                  </a:lnTo>
                  <a:lnTo>
                    <a:pt x="546" y="294"/>
                  </a:lnTo>
                  <a:lnTo>
                    <a:pt x="534" y="282"/>
                  </a:lnTo>
                  <a:lnTo>
                    <a:pt x="534" y="276"/>
                  </a:lnTo>
                  <a:lnTo>
                    <a:pt x="510" y="276"/>
                  </a:lnTo>
                  <a:lnTo>
                    <a:pt x="498" y="270"/>
                  </a:lnTo>
                  <a:lnTo>
                    <a:pt x="486" y="258"/>
                  </a:lnTo>
                  <a:lnTo>
                    <a:pt x="474" y="252"/>
                  </a:lnTo>
                  <a:lnTo>
                    <a:pt x="468" y="240"/>
                  </a:lnTo>
                  <a:lnTo>
                    <a:pt x="468" y="234"/>
                  </a:lnTo>
                  <a:lnTo>
                    <a:pt x="456" y="234"/>
                  </a:lnTo>
                  <a:lnTo>
                    <a:pt x="450" y="240"/>
                  </a:lnTo>
                  <a:lnTo>
                    <a:pt x="438" y="240"/>
                  </a:lnTo>
                  <a:lnTo>
                    <a:pt x="426" y="234"/>
                  </a:lnTo>
                  <a:lnTo>
                    <a:pt x="420" y="222"/>
                  </a:lnTo>
                  <a:lnTo>
                    <a:pt x="414" y="228"/>
                  </a:lnTo>
                  <a:lnTo>
                    <a:pt x="384" y="228"/>
                  </a:lnTo>
                  <a:lnTo>
                    <a:pt x="372" y="222"/>
                  </a:lnTo>
                  <a:lnTo>
                    <a:pt x="366" y="216"/>
                  </a:lnTo>
                  <a:lnTo>
                    <a:pt x="366" y="210"/>
                  </a:lnTo>
                  <a:lnTo>
                    <a:pt x="360" y="198"/>
                  </a:lnTo>
                  <a:lnTo>
                    <a:pt x="360" y="192"/>
                  </a:lnTo>
                  <a:lnTo>
                    <a:pt x="354" y="186"/>
                  </a:lnTo>
                  <a:lnTo>
                    <a:pt x="330" y="186"/>
                  </a:lnTo>
                  <a:lnTo>
                    <a:pt x="324" y="156"/>
                  </a:lnTo>
                  <a:lnTo>
                    <a:pt x="318" y="150"/>
                  </a:lnTo>
                  <a:lnTo>
                    <a:pt x="306" y="144"/>
                  </a:lnTo>
                  <a:lnTo>
                    <a:pt x="294" y="132"/>
                  </a:lnTo>
                  <a:lnTo>
                    <a:pt x="294" y="120"/>
                  </a:lnTo>
                  <a:lnTo>
                    <a:pt x="300" y="114"/>
                  </a:lnTo>
                  <a:lnTo>
                    <a:pt x="300" y="96"/>
                  </a:lnTo>
                  <a:lnTo>
                    <a:pt x="294" y="84"/>
                  </a:lnTo>
                  <a:lnTo>
                    <a:pt x="288" y="78"/>
                  </a:lnTo>
                  <a:lnTo>
                    <a:pt x="288" y="48"/>
                  </a:lnTo>
                  <a:lnTo>
                    <a:pt x="294" y="42"/>
                  </a:lnTo>
                  <a:lnTo>
                    <a:pt x="294" y="36"/>
                  </a:lnTo>
                  <a:lnTo>
                    <a:pt x="300" y="30"/>
                  </a:lnTo>
                  <a:lnTo>
                    <a:pt x="300" y="0"/>
                  </a:lnTo>
                  <a:lnTo>
                    <a:pt x="288" y="0"/>
                  </a:lnTo>
                  <a:lnTo>
                    <a:pt x="276" y="6"/>
                  </a:lnTo>
                  <a:lnTo>
                    <a:pt x="276" y="12"/>
                  </a:lnTo>
                  <a:lnTo>
                    <a:pt x="270" y="12"/>
                  </a:lnTo>
                  <a:lnTo>
                    <a:pt x="258" y="0"/>
                  </a:lnTo>
                  <a:lnTo>
                    <a:pt x="246" y="12"/>
                  </a:lnTo>
                  <a:lnTo>
                    <a:pt x="210" y="12"/>
                  </a:lnTo>
                  <a:lnTo>
                    <a:pt x="198" y="18"/>
                  </a:lnTo>
                  <a:lnTo>
                    <a:pt x="192" y="24"/>
                  </a:lnTo>
                  <a:lnTo>
                    <a:pt x="186" y="36"/>
                  </a:lnTo>
                  <a:lnTo>
                    <a:pt x="180" y="42"/>
                  </a:lnTo>
                  <a:lnTo>
                    <a:pt x="180" y="48"/>
                  </a:lnTo>
                  <a:lnTo>
                    <a:pt x="144" y="48"/>
                  </a:lnTo>
                  <a:lnTo>
                    <a:pt x="138" y="78"/>
                  </a:lnTo>
                  <a:lnTo>
                    <a:pt x="102" y="78"/>
                  </a:lnTo>
                  <a:lnTo>
                    <a:pt x="90" y="96"/>
                  </a:lnTo>
                  <a:lnTo>
                    <a:pt x="84" y="102"/>
                  </a:lnTo>
                  <a:lnTo>
                    <a:pt x="60" y="114"/>
                  </a:lnTo>
                  <a:lnTo>
                    <a:pt x="42" y="114"/>
                  </a:lnTo>
                  <a:lnTo>
                    <a:pt x="42" y="108"/>
                  </a:lnTo>
                  <a:lnTo>
                    <a:pt x="36" y="102"/>
                  </a:lnTo>
                  <a:lnTo>
                    <a:pt x="12" y="102"/>
                  </a:lnTo>
                  <a:lnTo>
                    <a:pt x="0" y="96"/>
                  </a:lnTo>
                  <a:lnTo>
                    <a:pt x="0" y="114"/>
                  </a:lnTo>
                  <a:lnTo>
                    <a:pt x="6" y="132"/>
                  </a:lnTo>
                  <a:lnTo>
                    <a:pt x="18" y="144"/>
                  </a:lnTo>
                  <a:lnTo>
                    <a:pt x="30" y="162"/>
                  </a:lnTo>
                  <a:lnTo>
                    <a:pt x="42" y="174"/>
                  </a:lnTo>
                  <a:lnTo>
                    <a:pt x="54" y="192"/>
                  </a:lnTo>
                  <a:lnTo>
                    <a:pt x="66" y="216"/>
                  </a:lnTo>
                  <a:lnTo>
                    <a:pt x="66" y="228"/>
                  </a:lnTo>
                  <a:lnTo>
                    <a:pt x="60" y="234"/>
                  </a:lnTo>
                  <a:lnTo>
                    <a:pt x="54" y="246"/>
                  </a:lnTo>
                  <a:lnTo>
                    <a:pt x="48" y="252"/>
                  </a:lnTo>
                  <a:lnTo>
                    <a:pt x="60" y="300"/>
                  </a:lnTo>
                  <a:lnTo>
                    <a:pt x="42" y="330"/>
                  </a:lnTo>
                  <a:lnTo>
                    <a:pt x="48" y="330"/>
                  </a:lnTo>
                  <a:lnTo>
                    <a:pt x="60" y="342"/>
                  </a:lnTo>
                  <a:lnTo>
                    <a:pt x="66" y="354"/>
                  </a:lnTo>
                  <a:lnTo>
                    <a:pt x="66" y="360"/>
                  </a:lnTo>
                  <a:lnTo>
                    <a:pt x="60" y="372"/>
                  </a:lnTo>
                  <a:lnTo>
                    <a:pt x="48" y="384"/>
                  </a:lnTo>
                  <a:lnTo>
                    <a:pt x="36" y="408"/>
                  </a:lnTo>
                  <a:lnTo>
                    <a:pt x="42" y="426"/>
                  </a:lnTo>
                  <a:lnTo>
                    <a:pt x="48" y="438"/>
                  </a:lnTo>
                  <a:lnTo>
                    <a:pt x="54" y="444"/>
                  </a:lnTo>
                  <a:lnTo>
                    <a:pt x="54" y="450"/>
                  </a:lnTo>
                  <a:lnTo>
                    <a:pt x="42" y="468"/>
                  </a:lnTo>
                  <a:lnTo>
                    <a:pt x="54" y="480"/>
                  </a:lnTo>
                  <a:lnTo>
                    <a:pt x="78" y="498"/>
                  </a:lnTo>
                  <a:lnTo>
                    <a:pt x="78" y="516"/>
                  </a:lnTo>
                  <a:lnTo>
                    <a:pt x="102" y="528"/>
                  </a:lnTo>
                  <a:lnTo>
                    <a:pt x="90" y="558"/>
                  </a:lnTo>
                  <a:lnTo>
                    <a:pt x="78" y="546"/>
                  </a:lnTo>
                  <a:lnTo>
                    <a:pt x="78" y="558"/>
                  </a:lnTo>
                  <a:lnTo>
                    <a:pt x="66" y="582"/>
                  </a:lnTo>
                  <a:lnTo>
                    <a:pt x="54" y="588"/>
                  </a:lnTo>
                  <a:lnTo>
                    <a:pt x="36" y="606"/>
                  </a:lnTo>
                  <a:lnTo>
                    <a:pt x="48" y="630"/>
                  </a:lnTo>
                  <a:lnTo>
                    <a:pt x="42" y="636"/>
                  </a:lnTo>
                  <a:lnTo>
                    <a:pt x="60" y="666"/>
                  </a:lnTo>
                  <a:lnTo>
                    <a:pt x="84" y="666"/>
                  </a:lnTo>
                  <a:lnTo>
                    <a:pt x="96" y="744"/>
                  </a:lnTo>
                  <a:lnTo>
                    <a:pt x="108" y="750"/>
                  </a:lnTo>
                  <a:lnTo>
                    <a:pt x="114" y="750"/>
                  </a:lnTo>
                  <a:lnTo>
                    <a:pt x="138" y="762"/>
                  </a:lnTo>
                  <a:lnTo>
                    <a:pt x="144" y="774"/>
                  </a:lnTo>
                  <a:lnTo>
                    <a:pt x="144" y="780"/>
                  </a:lnTo>
                  <a:lnTo>
                    <a:pt x="138" y="792"/>
                  </a:lnTo>
                  <a:lnTo>
                    <a:pt x="126" y="804"/>
                  </a:lnTo>
                  <a:lnTo>
                    <a:pt x="144" y="822"/>
                  </a:lnTo>
                  <a:lnTo>
                    <a:pt x="138" y="828"/>
                  </a:lnTo>
                  <a:lnTo>
                    <a:pt x="132" y="840"/>
                  </a:lnTo>
                  <a:lnTo>
                    <a:pt x="126" y="846"/>
                  </a:lnTo>
                  <a:lnTo>
                    <a:pt x="126" y="858"/>
                  </a:lnTo>
                  <a:lnTo>
                    <a:pt x="132" y="870"/>
                  </a:lnTo>
                  <a:lnTo>
                    <a:pt x="138" y="876"/>
                  </a:lnTo>
                  <a:lnTo>
                    <a:pt x="138" y="900"/>
                  </a:lnTo>
                  <a:lnTo>
                    <a:pt x="144" y="900"/>
                  </a:lnTo>
                  <a:lnTo>
                    <a:pt x="150" y="906"/>
                  </a:lnTo>
                  <a:lnTo>
                    <a:pt x="162" y="912"/>
                  </a:lnTo>
                  <a:lnTo>
                    <a:pt x="168" y="918"/>
                  </a:lnTo>
                  <a:lnTo>
                    <a:pt x="180" y="924"/>
                  </a:lnTo>
                  <a:lnTo>
                    <a:pt x="186" y="930"/>
                  </a:lnTo>
                  <a:lnTo>
                    <a:pt x="186" y="996"/>
                  </a:lnTo>
                  <a:lnTo>
                    <a:pt x="210" y="1020"/>
                  </a:lnTo>
                  <a:lnTo>
                    <a:pt x="210" y="1044"/>
                  </a:lnTo>
                  <a:lnTo>
                    <a:pt x="216" y="1056"/>
                  </a:lnTo>
                  <a:lnTo>
                    <a:pt x="270" y="1056"/>
                  </a:lnTo>
                  <a:lnTo>
                    <a:pt x="270" y="1026"/>
                  </a:lnTo>
                  <a:lnTo>
                    <a:pt x="282" y="1026"/>
                  </a:lnTo>
                  <a:lnTo>
                    <a:pt x="282" y="1008"/>
                  </a:lnTo>
                  <a:lnTo>
                    <a:pt x="306" y="1002"/>
                  </a:lnTo>
                  <a:lnTo>
                    <a:pt x="318" y="978"/>
                  </a:lnTo>
                  <a:lnTo>
                    <a:pt x="324" y="984"/>
                  </a:lnTo>
                  <a:lnTo>
                    <a:pt x="348" y="996"/>
                  </a:lnTo>
                  <a:lnTo>
                    <a:pt x="360" y="996"/>
                  </a:lnTo>
                  <a:lnTo>
                    <a:pt x="378" y="1002"/>
                  </a:lnTo>
                  <a:lnTo>
                    <a:pt x="432" y="1002"/>
                  </a:lnTo>
                  <a:lnTo>
                    <a:pt x="462" y="1050"/>
                  </a:lnTo>
                  <a:lnTo>
                    <a:pt x="474" y="996"/>
                  </a:lnTo>
                  <a:lnTo>
                    <a:pt x="546" y="990"/>
                  </a:lnTo>
                  <a:lnTo>
                    <a:pt x="582" y="1014"/>
                  </a:lnTo>
                  <a:lnTo>
                    <a:pt x="582" y="996"/>
                  </a:lnTo>
                  <a:lnTo>
                    <a:pt x="594" y="924"/>
                  </a:lnTo>
                  <a:lnTo>
                    <a:pt x="594" y="900"/>
                  </a:lnTo>
                  <a:lnTo>
                    <a:pt x="588" y="894"/>
                  </a:lnTo>
                  <a:lnTo>
                    <a:pt x="588" y="888"/>
                  </a:lnTo>
                  <a:lnTo>
                    <a:pt x="576" y="864"/>
                  </a:lnTo>
                  <a:lnTo>
                    <a:pt x="576" y="852"/>
                  </a:lnTo>
                  <a:lnTo>
                    <a:pt x="582" y="846"/>
                  </a:lnTo>
                  <a:lnTo>
                    <a:pt x="594" y="840"/>
                  </a:lnTo>
                  <a:lnTo>
                    <a:pt x="606" y="828"/>
                  </a:lnTo>
                  <a:lnTo>
                    <a:pt x="612" y="798"/>
                  </a:lnTo>
                  <a:lnTo>
                    <a:pt x="714" y="780"/>
                  </a:lnTo>
                  <a:lnTo>
                    <a:pt x="792" y="768"/>
                  </a:lnTo>
                  <a:lnTo>
                    <a:pt x="846" y="810"/>
                  </a:lnTo>
                  <a:lnTo>
                    <a:pt x="864" y="846"/>
                  </a:lnTo>
                  <a:lnTo>
                    <a:pt x="864" y="840"/>
                  </a:lnTo>
                  <a:lnTo>
                    <a:pt x="870" y="834"/>
                  </a:lnTo>
                  <a:lnTo>
                    <a:pt x="882" y="828"/>
                  </a:lnTo>
                  <a:lnTo>
                    <a:pt x="888" y="822"/>
                  </a:lnTo>
                  <a:lnTo>
                    <a:pt x="876" y="816"/>
                  </a:lnTo>
                  <a:lnTo>
                    <a:pt x="870" y="810"/>
                  </a:lnTo>
                  <a:lnTo>
                    <a:pt x="870" y="786"/>
                  </a:lnTo>
                  <a:lnTo>
                    <a:pt x="876" y="774"/>
                  </a:lnTo>
                  <a:lnTo>
                    <a:pt x="882" y="768"/>
                  </a:lnTo>
                  <a:lnTo>
                    <a:pt x="888" y="756"/>
                  </a:lnTo>
                  <a:lnTo>
                    <a:pt x="882" y="74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2" name="Bhutan" descr="© INSCALE GmbH, 05.05.2010&#10;http://www.presentationload.com/">
              <a:extLst>
                <a:ext uri="{FF2B5EF4-FFF2-40B4-BE49-F238E27FC236}">
                  <a16:creationId xmlns:a16="http://schemas.microsoft.com/office/drawing/2014/main" id="{74B89195-E822-DA83-02BF-B9AA3C4DC54D}"/>
                </a:ext>
              </a:extLst>
            </p:cNvPr>
            <p:cNvSpPr>
              <a:spLocks/>
            </p:cNvSpPr>
            <p:nvPr/>
          </p:nvSpPr>
          <p:spPr bwMode="gray">
            <a:xfrm>
              <a:off x="8497277" y="3307948"/>
              <a:ext cx="110644" cy="62699"/>
            </a:xfrm>
            <a:custGeom>
              <a:avLst/>
              <a:gdLst>
                <a:gd name="T0" fmla="*/ 2147483647 w 234"/>
                <a:gd name="T1" fmla="*/ 2147483647 h 132"/>
                <a:gd name="T2" fmla="*/ 2147483647 w 234"/>
                <a:gd name="T3" fmla="*/ 2147483647 h 132"/>
                <a:gd name="T4" fmla="*/ 2147483647 w 234"/>
                <a:gd name="T5" fmla="*/ 2147483647 h 132"/>
                <a:gd name="T6" fmla="*/ 2147483647 w 234"/>
                <a:gd name="T7" fmla="*/ 2147483647 h 132"/>
                <a:gd name="T8" fmla="*/ 2147483647 w 234"/>
                <a:gd name="T9" fmla="*/ 2147483647 h 132"/>
                <a:gd name="T10" fmla="*/ 2147483647 w 234"/>
                <a:gd name="T11" fmla="*/ 2147483647 h 132"/>
                <a:gd name="T12" fmla="*/ 2147483647 w 234"/>
                <a:gd name="T13" fmla="*/ 2147483647 h 132"/>
                <a:gd name="T14" fmla="*/ 2147483647 w 234"/>
                <a:gd name="T15" fmla="*/ 2147483647 h 132"/>
                <a:gd name="T16" fmla="*/ 2147483647 w 234"/>
                <a:gd name="T17" fmla="*/ 2147483647 h 132"/>
                <a:gd name="T18" fmla="*/ 2147483647 w 234"/>
                <a:gd name="T19" fmla="*/ 2147483647 h 132"/>
                <a:gd name="T20" fmla="*/ 2147483647 w 234"/>
                <a:gd name="T21" fmla="*/ 2147483647 h 132"/>
                <a:gd name="T22" fmla="*/ 2147483647 w 234"/>
                <a:gd name="T23" fmla="*/ 2147483647 h 132"/>
                <a:gd name="T24" fmla="*/ 2147483647 w 234"/>
                <a:gd name="T25" fmla="*/ 2147483647 h 132"/>
                <a:gd name="T26" fmla="*/ 2147483647 w 234"/>
                <a:gd name="T27" fmla="*/ 2147483647 h 132"/>
                <a:gd name="T28" fmla="*/ 2147483647 w 234"/>
                <a:gd name="T29" fmla="*/ 2147483647 h 132"/>
                <a:gd name="T30" fmla="*/ 2147483647 w 234"/>
                <a:gd name="T31" fmla="*/ 2147483647 h 132"/>
                <a:gd name="T32" fmla="*/ 2147483647 w 234"/>
                <a:gd name="T33" fmla="*/ 2147483647 h 132"/>
                <a:gd name="T34" fmla="*/ 2147483647 w 234"/>
                <a:gd name="T35" fmla="*/ 2147483647 h 132"/>
                <a:gd name="T36" fmla="*/ 2147483647 w 234"/>
                <a:gd name="T37" fmla="*/ 2147483647 h 132"/>
                <a:gd name="T38" fmla="*/ 2147483647 w 234"/>
                <a:gd name="T39" fmla="*/ 2147483647 h 132"/>
                <a:gd name="T40" fmla="*/ 2147483647 w 234"/>
                <a:gd name="T41" fmla="*/ 2147483647 h 132"/>
                <a:gd name="T42" fmla="*/ 2147483647 w 234"/>
                <a:gd name="T43" fmla="*/ 2147483647 h 132"/>
                <a:gd name="T44" fmla="*/ 2147483647 w 234"/>
                <a:gd name="T45" fmla="*/ 2147483647 h 132"/>
                <a:gd name="T46" fmla="*/ 2147483647 w 234"/>
                <a:gd name="T47" fmla="*/ 2147483647 h 132"/>
                <a:gd name="T48" fmla="*/ 2147483647 w 234"/>
                <a:gd name="T49" fmla="*/ 2147483647 h 132"/>
                <a:gd name="T50" fmla="*/ 2147483647 w 234"/>
                <a:gd name="T51" fmla="*/ 2147483647 h 132"/>
                <a:gd name="T52" fmla="*/ 2147483647 w 234"/>
                <a:gd name="T53" fmla="*/ 2147483647 h 132"/>
                <a:gd name="T54" fmla="*/ 2147483647 w 234"/>
                <a:gd name="T55" fmla="*/ 2147483647 h 132"/>
                <a:gd name="T56" fmla="*/ 2147483647 w 234"/>
                <a:gd name="T57" fmla="*/ 2147483647 h 132"/>
                <a:gd name="T58" fmla="*/ 2147483647 w 234"/>
                <a:gd name="T59" fmla="*/ 0 h 132"/>
                <a:gd name="T60" fmla="*/ 2147483647 w 234"/>
                <a:gd name="T61" fmla="*/ 0 h 132"/>
                <a:gd name="T62" fmla="*/ 2147483647 w 234"/>
                <a:gd name="T63" fmla="*/ 2147483647 h 132"/>
                <a:gd name="T64" fmla="*/ 2147483647 w 234"/>
                <a:gd name="T65" fmla="*/ 2147483647 h 132"/>
                <a:gd name="T66" fmla="*/ 2147483647 w 234"/>
                <a:gd name="T67" fmla="*/ 2147483647 h 132"/>
                <a:gd name="T68" fmla="*/ 2147483647 w 234"/>
                <a:gd name="T69" fmla="*/ 2147483647 h 132"/>
                <a:gd name="T70" fmla="*/ 2147483647 w 234"/>
                <a:gd name="T71" fmla="*/ 2147483647 h 132"/>
                <a:gd name="T72" fmla="*/ 2147483647 w 234"/>
                <a:gd name="T73" fmla="*/ 2147483647 h 132"/>
                <a:gd name="T74" fmla="*/ 2147483647 w 234"/>
                <a:gd name="T75" fmla="*/ 2147483647 h 132"/>
                <a:gd name="T76" fmla="*/ 0 w 234"/>
                <a:gd name="T77" fmla="*/ 2147483647 h 132"/>
                <a:gd name="T78" fmla="*/ 0 w 234"/>
                <a:gd name="T79" fmla="*/ 2147483647 h 132"/>
                <a:gd name="T80" fmla="*/ 2147483647 w 234"/>
                <a:gd name="T81" fmla="*/ 2147483647 h 132"/>
                <a:gd name="T82" fmla="*/ 2147483647 w 234"/>
                <a:gd name="T83" fmla="*/ 2147483647 h 132"/>
                <a:gd name="T84" fmla="*/ 2147483647 w 234"/>
                <a:gd name="T85" fmla="*/ 2147483647 h 132"/>
                <a:gd name="T86" fmla="*/ 2147483647 w 234"/>
                <a:gd name="T87" fmla="*/ 2147483647 h 132"/>
                <a:gd name="T88" fmla="*/ 2147483647 w 234"/>
                <a:gd name="T89" fmla="*/ 2147483647 h 132"/>
                <a:gd name="T90" fmla="*/ 2147483647 w 234"/>
                <a:gd name="T91" fmla="*/ 2147483647 h 132"/>
                <a:gd name="T92" fmla="*/ 2147483647 w 234"/>
                <a:gd name="T93" fmla="*/ 2147483647 h 1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34"/>
                <a:gd name="T142" fmla="*/ 0 h 132"/>
                <a:gd name="T143" fmla="*/ 234 w 234"/>
                <a:gd name="T144" fmla="*/ 132 h 13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34" h="132">
                  <a:moveTo>
                    <a:pt x="78" y="132"/>
                  </a:moveTo>
                  <a:lnTo>
                    <a:pt x="90" y="132"/>
                  </a:lnTo>
                  <a:lnTo>
                    <a:pt x="102" y="126"/>
                  </a:lnTo>
                  <a:lnTo>
                    <a:pt x="108" y="120"/>
                  </a:lnTo>
                  <a:lnTo>
                    <a:pt x="126" y="120"/>
                  </a:lnTo>
                  <a:lnTo>
                    <a:pt x="138" y="126"/>
                  </a:lnTo>
                  <a:lnTo>
                    <a:pt x="168" y="126"/>
                  </a:lnTo>
                  <a:lnTo>
                    <a:pt x="180" y="120"/>
                  </a:lnTo>
                  <a:lnTo>
                    <a:pt x="192" y="120"/>
                  </a:lnTo>
                  <a:lnTo>
                    <a:pt x="198" y="126"/>
                  </a:lnTo>
                  <a:lnTo>
                    <a:pt x="210" y="126"/>
                  </a:lnTo>
                  <a:lnTo>
                    <a:pt x="234" y="114"/>
                  </a:lnTo>
                  <a:lnTo>
                    <a:pt x="234" y="108"/>
                  </a:lnTo>
                  <a:lnTo>
                    <a:pt x="222" y="96"/>
                  </a:lnTo>
                  <a:lnTo>
                    <a:pt x="222" y="72"/>
                  </a:lnTo>
                  <a:lnTo>
                    <a:pt x="198" y="72"/>
                  </a:lnTo>
                  <a:lnTo>
                    <a:pt x="192" y="66"/>
                  </a:lnTo>
                  <a:lnTo>
                    <a:pt x="192" y="42"/>
                  </a:lnTo>
                  <a:lnTo>
                    <a:pt x="186" y="30"/>
                  </a:lnTo>
                  <a:lnTo>
                    <a:pt x="174" y="18"/>
                  </a:lnTo>
                  <a:lnTo>
                    <a:pt x="162" y="12"/>
                  </a:lnTo>
                  <a:lnTo>
                    <a:pt x="150" y="12"/>
                  </a:lnTo>
                  <a:lnTo>
                    <a:pt x="138" y="18"/>
                  </a:lnTo>
                  <a:lnTo>
                    <a:pt x="126" y="18"/>
                  </a:lnTo>
                  <a:lnTo>
                    <a:pt x="114" y="24"/>
                  </a:lnTo>
                  <a:lnTo>
                    <a:pt x="108" y="30"/>
                  </a:lnTo>
                  <a:lnTo>
                    <a:pt x="102" y="30"/>
                  </a:lnTo>
                  <a:lnTo>
                    <a:pt x="102" y="6"/>
                  </a:lnTo>
                  <a:lnTo>
                    <a:pt x="78" y="6"/>
                  </a:lnTo>
                  <a:lnTo>
                    <a:pt x="66" y="0"/>
                  </a:lnTo>
                  <a:lnTo>
                    <a:pt x="54" y="0"/>
                  </a:lnTo>
                  <a:lnTo>
                    <a:pt x="48" y="12"/>
                  </a:lnTo>
                  <a:lnTo>
                    <a:pt x="36" y="24"/>
                  </a:lnTo>
                  <a:lnTo>
                    <a:pt x="30" y="36"/>
                  </a:lnTo>
                  <a:lnTo>
                    <a:pt x="18" y="54"/>
                  </a:lnTo>
                  <a:lnTo>
                    <a:pt x="12" y="66"/>
                  </a:lnTo>
                  <a:lnTo>
                    <a:pt x="6" y="72"/>
                  </a:lnTo>
                  <a:lnTo>
                    <a:pt x="6" y="78"/>
                  </a:lnTo>
                  <a:lnTo>
                    <a:pt x="0" y="78"/>
                  </a:lnTo>
                  <a:lnTo>
                    <a:pt x="0" y="90"/>
                  </a:lnTo>
                  <a:lnTo>
                    <a:pt x="18" y="108"/>
                  </a:lnTo>
                  <a:lnTo>
                    <a:pt x="42" y="120"/>
                  </a:lnTo>
                  <a:lnTo>
                    <a:pt x="54" y="120"/>
                  </a:lnTo>
                  <a:lnTo>
                    <a:pt x="54" y="114"/>
                  </a:lnTo>
                  <a:lnTo>
                    <a:pt x="54" y="120"/>
                  </a:lnTo>
                  <a:lnTo>
                    <a:pt x="66" y="132"/>
                  </a:lnTo>
                  <a:lnTo>
                    <a:pt x="78" y="1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3" name="Benin" descr="© INSCALE GmbH, 05.05.2010&#10;http://www.presentationload.com/">
              <a:extLst>
                <a:ext uri="{FF2B5EF4-FFF2-40B4-BE49-F238E27FC236}">
                  <a16:creationId xmlns:a16="http://schemas.microsoft.com/office/drawing/2014/main" id="{D27FAA71-F577-49B7-7954-6585F11D8728}"/>
                </a:ext>
              </a:extLst>
            </p:cNvPr>
            <p:cNvSpPr>
              <a:spLocks/>
            </p:cNvSpPr>
            <p:nvPr/>
          </p:nvSpPr>
          <p:spPr bwMode="gray">
            <a:xfrm>
              <a:off x="5627901" y="3914648"/>
              <a:ext cx="105113" cy="234197"/>
            </a:xfrm>
            <a:custGeom>
              <a:avLst/>
              <a:gdLst>
                <a:gd name="T0" fmla="*/ 2147483647 w 222"/>
                <a:gd name="T1" fmla="*/ 2147483647 h 498"/>
                <a:gd name="T2" fmla="*/ 2147483647 w 222"/>
                <a:gd name="T3" fmla="*/ 2147483647 h 498"/>
                <a:gd name="T4" fmla="*/ 2147483647 w 222"/>
                <a:gd name="T5" fmla="*/ 2147483647 h 498"/>
                <a:gd name="T6" fmla="*/ 2147483647 w 222"/>
                <a:gd name="T7" fmla="*/ 2147483647 h 498"/>
                <a:gd name="T8" fmla="*/ 2147483647 w 222"/>
                <a:gd name="T9" fmla="*/ 2147483647 h 498"/>
                <a:gd name="T10" fmla="*/ 2147483647 w 222"/>
                <a:gd name="T11" fmla="*/ 2147483647 h 498"/>
                <a:gd name="T12" fmla="*/ 2147483647 w 222"/>
                <a:gd name="T13" fmla="*/ 2147483647 h 498"/>
                <a:gd name="T14" fmla="*/ 2147483647 w 222"/>
                <a:gd name="T15" fmla="*/ 2147483647 h 498"/>
                <a:gd name="T16" fmla="*/ 2147483647 w 222"/>
                <a:gd name="T17" fmla="*/ 2147483647 h 498"/>
                <a:gd name="T18" fmla="*/ 2147483647 w 222"/>
                <a:gd name="T19" fmla="*/ 2147483647 h 498"/>
                <a:gd name="T20" fmla="*/ 2147483647 w 222"/>
                <a:gd name="T21" fmla="*/ 2147483647 h 498"/>
                <a:gd name="T22" fmla="*/ 2147483647 w 222"/>
                <a:gd name="T23" fmla="*/ 2147483647 h 498"/>
                <a:gd name="T24" fmla="*/ 2147483647 w 222"/>
                <a:gd name="T25" fmla="*/ 2147483647 h 498"/>
                <a:gd name="T26" fmla="*/ 2147483647 w 222"/>
                <a:gd name="T27" fmla="*/ 2147483647 h 498"/>
                <a:gd name="T28" fmla="*/ 2147483647 w 222"/>
                <a:gd name="T29" fmla="*/ 2147483647 h 498"/>
                <a:gd name="T30" fmla="*/ 2147483647 w 222"/>
                <a:gd name="T31" fmla="*/ 2147483647 h 498"/>
                <a:gd name="T32" fmla="*/ 2147483647 w 222"/>
                <a:gd name="T33" fmla="*/ 2147483647 h 498"/>
                <a:gd name="T34" fmla="*/ 2147483647 w 222"/>
                <a:gd name="T35" fmla="*/ 2147483647 h 498"/>
                <a:gd name="T36" fmla="*/ 2147483647 w 222"/>
                <a:gd name="T37" fmla="*/ 2147483647 h 498"/>
                <a:gd name="T38" fmla="*/ 2147483647 w 222"/>
                <a:gd name="T39" fmla="*/ 2147483647 h 498"/>
                <a:gd name="T40" fmla="*/ 2147483647 w 222"/>
                <a:gd name="T41" fmla="*/ 2147483647 h 498"/>
                <a:gd name="T42" fmla="*/ 2147483647 w 222"/>
                <a:gd name="T43" fmla="*/ 2147483647 h 498"/>
                <a:gd name="T44" fmla="*/ 2147483647 w 222"/>
                <a:gd name="T45" fmla="*/ 2147483647 h 498"/>
                <a:gd name="T46" fmla="*/ 0 w 222"/>
                <a:gd name="T47" fmla="*/ 2147483647 h 498"/>
                <a:gd name="T48" fmla="*/ 2147483647 w 222"/>
                <a:gd name="T49" fmla="*/ 2147483647 h 498"/>
                <a:gd name="T50" fmla="*/ 2147483647 w 222"/>
                <a:gd name="T51" fmla="*/ 2147483647 h 498"/>
                <a:gd name="T52" fmla="*/ 2147483647 w 222"/>
                <a:gd name="T53" fmla="*/ 2147483647 h 498"/>
                <a:gd name="T54" fmla="*/ 2147483647 w 222"/>
                <a:gd name="T55" fmla="*/ 2147483647 h 498"/>
                <a:gd name="T56" fmla="*/ 2147483647 w 222"/>
                <a:gd name="T57" fmla="*/ 2147483647 h 498"/>
                <a:gd name="T58" fmla="*/ 2147483647 w 222"/>
                <a:gd name="T59" fmla="*/ 2147483647 h 498"/>
                <a:gd name="T60" fmla="*/ 2147483647 w 222"/>
                <a:gd name="T61" fmla="*/ 2147483647 h 498"/>
                <a:gd name="T62" fmla="*/ 2147483647 w 222"/>
                <a:gd name="T63" fmla="*/ 2147483647 h 498"/>
                <a:gd name="T64" fmla="*/ 2147483647 w 222"/>
                <a:gd name="T65" fmla="*/ 2147483647 h 498"/>
                <a:gd name="T66" fmla="*/ 2147483647 w 222"/>
                <a:gd name="T67" fmla="*/ 2147483647 h 498"/>
                <a:gd name="T68" fmla="*/ 2147483647 w 222"/>
                <a:gd name="T69" fmla="*/ 2147483647 h 4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22"/>
                <a:gd name="T106" fmla="*/ 0 h 498"/>
                <a:gd name="T107" fmla="*/ 222 w 222"/>
                <a:gd name="T108" fmla="*/ 498 h 49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22" h="498">
                  <a:moveTo>
                    <a:pt x="138" y="372"/>
                  </a:moveTo>
                  <a:lnTo>
                    <a:pt x="144" y="342"/>
                  </a:lnTo>
                  <a:lnTo>
                    <a:pt x="138" y="306"/>
                  </a:lnTo>
                  <a:lnTo>
                    <a:pt x="144" y="276"/>
                  </a:lnTo>
                  <a:lnTo>
                    <a:pt x="162" y="276"/>
                  </a:lnTo>
                  <a:lnTo>
                    <a:pt x="174" y="252"/>
                  </a:lnTo>
                  <a:lnTo>
                    <a:pt x="174" y="222"/>
                  </a:lnTo>
                  <a:lnTo>
                    <a:pt x="180" y="216"/>
                  </a:lnTo>
                  <a:lnTo>
                    <a:pt x="186" y="204"/>
                  </a:lnTo>
                  <a:lnTo>
                    <a:pt x="198" y="198"/>
                  </a:lnTo>
                  <a:lnTo>
                    <a:pt x="198" y="156"/>
                  </a:lnTo>
                  <a:lnTo>
                    <a:pt x="210" y="150"/>
                  </a:lnTo>
                  <a:lnTo>
                    <a:pt x="216" y="150"/>
                  </a:lnTo>
                  <a:lnTo>
                    <a:pt x="222" y="144"/>
                  </a:lnTo>
                  <a:lnTo>
                    <a:pt x="222" y="132"/>
                  </a:lnTo>
                  <a:lnTo>
                    <a:pt x="216" y="126"/>
                  </a:lnTo>
                  <a:lnTo>
                    <a:pt x="216" y="114"/>
                  </a:lnTo>
                  <a:lnTo>
                    <a:pt x="210" y="102"/>
                  </a:lnTo>
                  <a:lnTo>
                    <a:pt x="204" y="96"/>
                  </a:lnTo>
                  <a:lnTo>
                    <a:pt x="192" y="72"/>
                  </a:lnTo>
                  <a:lnTo>
                    <a:pt x="198" y="66"/>
                  </a:lnTo>
                  <a:lnTo>
                    <a:pt x="198" y="60"/>
                  </a:lnTo>
                  <a:lnTo>
                    <a:pt x="204" y="48"/>
                  </a:lnTo>
                  <a:lnTo>
                    <a:pt x="198" y="42"/>
                  </a:lnTo>
                  <a:lnTo>
                    <a:pt x="186" y="36"/>
                  </a:lnTo>
                  <a:lnTo>
                    <a:pt x="180" y="36"/>
                  </a:lnTo>
                  <a:lnTo>
                    <a:pt x="174" y="30"/>
                  </a:lnTo>
                  <a:lnTo>
                    <a:pt x="168" y="30"/>
                  </a:lnTo>
                  <a:lnTo>
                    <a:pt x="162" y="24"/>
                  </a:lnTo>
                  <a:lnTo>
                    <a:pt x="156" y="12"/>
                  </a:lnTo>
                  <a:lnTo>
                    <a:pt x="144" y="0"/>
                  </a:lnTo>
                  <a:lnTo>
                    <a:pt x="114" y="12"/>
                  </a:lnTo>
                  <a:lnTo>
                    <a:pt x="114" y="36"/>
                  </a:lnTo>
                  <a:lnTo>
                    <a:pt x="120" y="36"/>
                  </a:lnTo>
                  <a:lnTo>
                    <a:pt x="114" y="42"/>
                  </a:lnTo>
                  <a:lnTo>
                    <a:pt x="108" y="60"/>
                  </a:lnTo>
                  <a:lnTo>
                    <a:pt x="96" y="60"/>
                  </a:lnTo>
                  <a:lnTo>
                    <a:pt x="90" y="66"/>
                  </a:lnTo>
                  <a:lnTo>
                    <a:pt x="84" y="66"/>
                  </a:lnTo>
                  <a:lnTo>
                    <a:pt x="84" y="78"/>
                  </a:lnTo>
                  <a:lnTo>
                    <a:pt x="78" y="72"/>
                  </a:lnTo>
                  <a:lnTo>
                    <a:pt x="48" y="72"/>
                  </a:lnTo>
                  <a:lnTo>
                    <a:pt x="30" y="90"/>
                  </a:lnTo>
                  <a:lnTo>
                    <a:pt x="24" y="102"/>
                  </a:lnTo>
                  <a:lnTo>
                    <a:pt x="12" y="102"/>
                  </a:lnTo>
                  <a:lnTo>
                    <a:pt x="6" y="114"/>
                  </a:lnTo>
                  <a:lnTo>
                    <a:pt x="0" y="132"/>
                  </a:lnTo>
                  <a:lnTo>
                    <a:pt x="0" y="162"/>
                  </a:lnTo>
                  <a:lnTo>
                    <a:pt x="12" y="168"/>
                  </a:lnTo>
                  <a:lnTo>
                    <a:pt x="42" y="198"/>
                  </a:lnTo>
                  <a:lnTo>
                    <a:pt x="42" y="240"/>
                  </a:lnTo>
                  <a:lnTo>
                    <a:pt x="54" y="252"/>
                  </a:lnTo>
                  <a:lnTo>
                    <a:pt x="60" y="264"/>
                  </a:lnTo>
                  <a:lnTo>
                    <a:pt x="60" y="294"/>
                  </a:lnTo>
                  <a:lnTo>
                    <a:pt x="66" y="306"/>
                  </a:lnTo>
                  <a:lnTo>
                    <a:pt x="54" y="318"/>
                  </a:lnTo>
                  <a:lnTo>
                    <a:pt x="54" y="378"/>
                  </a:lnTo>
                  <a:lnTo>
                    <a:pt x="66" y="390"/>
                  </a:lnTo>
                  <a:lnTo>
                    <a:pt x="54" y="396"/>
                  </a:lnTo>
                  <a:lnTo>
                    <a:pt x="60" y="462"/>
                  </a:lnTo>
                  <a:lnTo>
                    <a:pt x="60" y="468"/>
                  </a:lnTo>
                  <a:lnTo>
                    <a:pt x="72" y="480"/>
                  </a:lnTo>
                  <a:lnTo>
                    <a:pt x="72" y="492"/>
                  </a:lnTo>
                  <a:lnTo>
                    <a:pt x="84" y="492"/>
                  </a:lnTo>
                  <a:lnTo>
                    <a:pt x="96" y="498"/>
                  </a:lnTo>
                  <a:lnTo>
                    <a:pt x="108" y="498"/>
                  </a:lnTo>
                  <a:lnTo>
                    <a:pt x="120" y="474"/>
                  </a:lnTo>
                  <a:lnTo>
                    <a:pt x="126" y="480"/>
                  </a:lnTo>
                  <a:lnTo>
                    <a:pt x="138" y="486"/>
                  </a:lnTo>
                  <a:lnTo>
                    <a:pt x="138" y="3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4" name="Belize" descr="© INSCALE GmbH, 05.05.2010&#10;http://www.presentationload.com/">
              <a:extLst>
                <a:ext uri="{FF2B5EF4-FFF2-40B4-BE49-F238E27FC236}">
                  <a16:creationId xmlns:a16="http://schemas.microsoft.com/office/drawing/2014/main" id="{947B5628-9CE6-F96E-6209-7826AD7A18A5}"/>
                </a:ext>
              </a:extLst>
            </p:cNvPr>
            <p:cNvSpPr>
              <a:spLocks/>
            </p:cNvSpPr>
            <p:nvPr/>
          </p:nvSpPr>
          <p:spPr bwMode="gray">
            <a:xfrm>
              <a:off x="2640505" y="3682294"/>
              <a:ext cx="51634" cy="99579"/>
            </a:xfrm>
            <a:custGeom>
              <a:avLst/>
              <a:gdLst>
                <a:gd name="T0" fmla="*/ 2147483647 w 108"/>
                <a:gd name="T1" fmla="*/ 2147483647 h 210"/>
                <a:gd name="T2" fmla="*/ 2147483647 w 108"/>
                <a:gd name="T3" fmla="*/ 2147483647 h 210"/>
                <a:gd name="T4" fmla="*/ 2147483647 w 108"/>
                <a:gd name="T5" fmla="*/ 2147483647 h 210"/>
                <a:gd name="T6" fmla="*/ 2147483647 w 108"/>
                <a:gd name="T7" fmla="*/ 2147483647 h 210"/>
                <a:gd name="T8" fmla="*/ 2147483647 w 108"/>
                <a:gd name="T9" fmla="*/ 2147483647 h 210"/>
                <a:gd name="T10" fmla="*/ 2147483647 w 108"/>
                <a:gd name="T11" fmla="*/ 0 h 210"/>
                <a:gd name="T12" fmla="*/ 2147483647 w 108"/>
                <a:gd name="T13" fmla="*/ 2147483647 h 210"/>
                <a:gd name="T14" fmla="*/ 2147483647 w 108"/>
                <a:gd name="T15" fmla="*/ 2147483647 h 210"/>
                <a:gd name="T16" fmla="*/ 2147483647 w 108"/>
                <a:gd name="T17" fmla="*/ 2147483647 h 210"/>
                <a:gd name="T18" fmla="*/ 2147483647 w 108"/>
                <a:gd name="T19" fmla="*/ 2147483647 h 210"/>
                <a:gd name="T20" fmla="*/ 2147483647 w 108"/>
                <a:gd name="T21" fmla="*/ 2147483647 h 210"/>
                <a:gd name="T22" fmla="*/ 2147483647 w 108"/>
                <a:gd name="T23" fmla="*/ 2147483647 h 210"/>
                <a:gd name="T24" fmla="*/ 2147483647 w 108"/>
                <a:gd name="T25" fmla="*/ 2147483647 h 210"/>
                <a:gd name="T26" fmla="*/ 2147483647 w 108"/>
                <a:gd name="T27" fmla="*/ 2147483647 h 210"/>
                <a:gd name="T28" fmla="*/ 2147483647 w 108"/>
                <a:gd name="T29" fmla="*/ 2147483647 h 210"/>
                <a:gd name="T30" fmla="*/ 2147483647 w 108"/>
                <a:gd name="T31" fmla="*/ 2147483647 h 210"/>
                <a:gd name="T32" fmla="*/ 2147483647 w 108"/>
                <a:gd name="T33" fmla="*/ 2147483647 h 210"/>
                <a:gd name="T34" fmla="*/ 2147483647 w 108"/>
                <a:gd name="T35" fmla="*/ 2147483647 h 210"/>
                <a:gd name="T36" fmla="*/ 0 w 108"/>
                <a:gd name="T37" fmla="*/ 2147483647 h 210"/>
                <a:gd name="T38" fmla="*/ 2147483647 w 108"/>
                <a:gd name="T39" fmla="*/ 2147483647 h 210"/>
                <a:gd name="T40" fmla="*/ 2147483647 w 108"/>
                <a:gd name="T41" fmla="*/ 2147483647 h 210"/>
                <a:gd name="T42" fmla="*/ 2147483647 w 108"/>
                <a:gd name="T43" fmla="*/ 2147483647 h 210"/>
                <a:gd name="T44" fmla="*/ 2147483647 w 108"/>
                <a:gd name="T45" fmla="*/ 2147483647 h 210"/>
                <a:gd name="T46" fmla="*/ 2147483647 w 108"/>
                <a:gd name="T47" fmla="*/ 2147483647 h 210"/>
                <a:gd name="T48" fmla="*/ 2147483647 w 108"/>
                <a:gd name="T49" fmla="*/ 2147483647 h 210"/>
                <a:gd name="T50" fmla="*/ 2147483647 w 108"/>
                <a:gd name="T51" fmla="*/ 2147483647 h 210"/>
                <a:gd name="T52" fmla="*/ 2147483647 w 108"/>
                <a:gd name="T53" fmla="*/ 2147483647 h 210"/>
                <a:gd name="T54" fmla="*/ 2147483647 w 108"/>
                <a:gd name="T55" fmla="*/ 2147483647 h 2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8"/>
                <a:gd name="T85" fmla="*/ 0 h 210"/>
                <a:gd name="T86" fmla="*/ 108 w 108"/>
                <a:gd name="T87" fmla="*/ 210 h 2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8" h="210">
                  <a:moveTo>
                    <a:pt x="108" y="30"/>
                  </a:moveTo>
                  <a:lnTo>
                    <a:pt x="108" y="24"/>
                  </a:lnTo>
                  <a:lnTo>
                    <a:pt x="102" y="24"/>
                  </a:lnTo>
                  <a:lnTo>
                    <a:pt x="90" y="18"/>
                  </a:lnTo>
                  <a:lnTo>
                    <a:pt x="84" y="12"/>
                  </a:lnTo>
                  <a:lnTo>
                    <a:pt x="78" y="0"/>
                  </a:lnTo>
                  <a:lnTo>
                    <a:pt x="78" y="6"/>
                  </a:lnTo>
                  <a:lnTo>
                    <a:pt x="72" y="12"/>
                  </a:lnTo>
                  <a:lnTo>
                    <a:pt x="72" y="24"/>
                  </a:lnTo>
                  <a:lnTo>
                    <a:pt x="66" y="36"/>
                  </a:lnTo>
                  <a:lnTo>
                    <a:pt x="54" y="42"/>
                  </a:lnTo>
                  <a:lnTo>
                    <a:pt x="48" y="48"/>
                  </a:lnTo>
                  <a:lnTo>
                    <a:pt x="42" y="48"/>
                  </a:lnTo>
                  <a:lnTo>
                    <a:pt x="42" y="42"/>
                  </a:lnTo>
                  <a:lnTo>
                    <a:pt x="36" y="36"/>
                  </a:lnTo>
                  <a:lnTo>
                    <a:pt x="30" y="36"/>
                  </a:lnTo>
                  <a:lnTo>
                    <a:pt x="30" y="42"/>
                  </a:lnTo>
                  <a:lnTo>
                    <a:pt x="24" y="54"/>
                  </a:lnTo>
                  <a:lnTo>
                    <a:pt x="0" y="210"/>
                  </a:lnTo>
                  <a:lnTo>
                    <a:pt x="30" y="210"/>
                  </a:lnTo>
                  <a:lnTo>
                    <a:pt x="42" y="168"/>
                  </a:lnTo>
                  <a:lnTo>
                    <a:pt x="60" y="174"/>
                  </a:lnTo>
                  <a:lnTo>
                    <a:pt x="84" y="150"/>
                  </a:lnTo>
                  <a:lnTo>
                    <a:pt x="84" y="90"/>
                  </a:lnTo>
                  <a:lnTo>
                    <a:pt x="90" y="78"/>
                  </a:lnTo>
                  <a:lnTo>
                    <a:pt x="96" y="60"/>
                  </a:lnTo>
                  <a:lnTo>
                    <a:pt x="108" y="36"/>
                  </a:lnTo>
                  <a:lnTo>
                    <a:pt x="108" y="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5" name="Belgium" descr="© INSCALE GmbH, 05.05.2010&#10;http://www.presentationload.com/">
              <a:extLst>
                <a:ext uri="{FF2B5EF4-FFF2-40B4-BE49-F238E27FC236}">
                  <a16:creationId xmlns:a16="http://schemas.microsoft.com/office/drawing/2014/main" id="{E543A318-5779-3B62-7B4A-82856F4D99E8}"/>
                </a:ext>
              </a:extLst>
            </p:cNvPr>
            <p:cNvSpPr>
              <a:spLocks/>
            </p:cNvSpPr>
            <p:nvPr/>
          </p:nvSpPr>
          <p:spPr bwMode="gray">
            <a:xfrm>
              <a:off x="5727481" y="2439390"/>
              <a:ext cx="105113" cy="71919"/>
            </a:xfrm>
            <a:custGeom>
              <a:avLst/>
              <a:gdLst>
                <a:gd name="T0" fmla="*/ 0 w 222"/>
                <a:gd name="T1" fmla="*/ 2147483647 h 150"/>
                <a:gd name="T2" fmla="*/ 2147483647 w 222"/>
                <a:gd name="T3" fmla="*/ 2147483647 h 150"/>
                <a:gd name="T4" fmla="*/ 2147483647 w 222"/>
                <a:gd name="T5" fmla="*/ 2147483647 h 150"/>
                <a:gd name="T6" fmla="*/ 2147483647 w 222"/>
                <a:gd name="T7" fmla="*/ 2147483647 h 150"/>
                <a:gd name="T8" fmla="*/ 2147483647 w 222"/>
                <a:gd name="T9" fmla="*/ 2147483647 h 150"/>
                <a:gd name="T10" fmla="*/ 2147483647 w 222"/>
                <a:gd name="T11" fmla="*/ 2147483647 h 150"/>
                <a:gd name="T12" fmla="*/ 2147483647 w 222"/>
                <a:gd name="T13" fmla="*/ 2147483647 h 150"/>
                <a:gd name="T14" fmla="*/ 2147483647 w 222"/>
                <a:gd name="T15" fmla="*/ 2147483647 h 150"/>
                <a:gd name="T16" fmla="*/ 2147483647 w 222"/>
                <a:gd name="T17" fmla="*/ 2147483647 h 150"/>
                <a:gd name="T18" fmla="*/ 2147483647 w 222"/>
                <a:gd name="T19" fmla="*/ 2147483647 h 150"/>
                <a:gd name="T20" fmla="*/ 2147483647 w 222"/>
                <a:gd name="T21" fmla="*/ 2147483647 h 150"/>
                <a:gd name="T22" fmla="*/ 2147483647 w 222"/>
                <a:gd name="T23" fmla="*/ 2147483647 h 150"/>
                <a:gd name="T24" fmla="*/ 2147483647 w 222"/>
                <a:gd name="T25" fmla="*/ 2147483647 h 150"/>
                <a:gd name="T26" fmla="*/ 2147483647 w 222"/>
                <a:gd name="T27" fmla="*/ 2147483647 h 150"/>
                <a:gd name="T28" fmla="*/ 2147483647 w 222"/>
                <a:gd name="T29" fmla="*/ 2147483647 h 150"/>
                <a:gd name="T30" fmla="*/ 2147483647 w 222"/>
                <a:gd name="T31" fmla="*/ 2147483647 h 150"/>
                <a:gd name="T32" fmla="*/ 2147483647 w 222"/>
                <a:gd name="T33" fmla="*/ 2147483647 h 150"/>
                <a:gd name="T34" fmla="*/ 2147483647 w 222"/>
                <a:gd name="T35" fmla="*/ 2147483647 h 150"/>
                <a:gd name="T36" fmla="*/ 2147483647 w 222"/>
                <a:gd name="T37" fmla="*/ 2147483647 h 150"/>
                <a:gd name="T38" fmla="*/ 2147483647 w 222"/>
                <a:gd name="T39" fmla="*/ 2147483647 h 150"/>
                <a:gd name="T40" fmla="*/ 2147483647 w 222"/>
                <a:gd name="T41" fmla="*/ 2147483647 h 150"/>
                <a:gd name="T42" fmla="*/ 2147483647 w 222"/>
                <a:gd name="T43" fmla="*/ 2147483647 h 150"/>
                <a:gd name="T44" fmla="*/ 2147483647 w 222"/>
                <a:gd name="T45" fmla="*/ 2147483647 h 150"/>
                <a:gd name="T46" fmla="*/ 2147483647 w 222"/>
                <a:gd name="T47" fmla="*/ 2147483647 h 150"/>
                <a:gd name="T48" fmla="*/ 2147483647 w 222"/>
                <a:gd name="T49" fmla="*/ 2147483647 h 150"/>
                <a:gd name="T50" fmla="*/ 2147483647 w 222"/>
                <a:gd name="T51" fmla="*/ 2147483647 h 150"/>
                <a:gd name="T52" fmla="*/ 2147483647 w 222"/>
                <a:gd name="T53" fmla="*/ 2147483647 h 150"/>
                <a:gd name="T54" fmla="*/ 2147483647 w 222"/>
                <a:gd name="T55" fmla="*/ 2147483647 h 150"/>
                <a:gd name="T56" fmla="*/ 2147483647 w 222"/>
                <a:gd name="T57" fmla="*/ 2147483647 h 150"/>
                <a:gd name="T58" fmla="*/ 2147483647 w 222"/>
                <a:gd name="T59" fmla="*/ 2147483647 h 150"/>
                <a:gd name="T60" fmla="*/ 2147483647 w 222"/>
                <a:gd name="T61" fmla="*/ 2147483647 h 150"/>
                <a:gd name="T62" fmla="*/ 2147483647 w 222"/>
                <a:gd name="T63" fmla="*/ 2147483647 h 150"/>
                <a:gd name="T64" fmla="*/ 2147483647 w 222"/>
                <a:gd name="T65" fmla="*/ 2147483647 h 150"/>
                <a:gd name="T66" fmla="*/ 2147483647 w 222"/>
                <a:gd name="T67" fmla="*/ 2147483647 h 150"/>
                <a:gd name="T68" fmla="*/ 2147483647 w 222"/>
                <a:gd name="T69" fmla="*/ 2147483647 h 150"/>
                <a:gd name="T70" fmla="*/ 2147483647 w 222"/>
                <a:gd name="T71" fmla="*/ 2147483647 h 150"/>
                <a:gd name="T72" fmla="*/ 2147483647 w 222"/>
                <a:gd name="T73" fmla="*/ 2147483647 h 150"/>
                <a:gd name="T74" fmla="*/ 2147483647 w 222"/>
                <a:gd name="T75" fmla="*/ 2147483647 h 150"/>
                <a:gd name="T76" fmla="*/ 2147483647 w 222"/>
                <a:gd name="T77" fmla="*/ 2147483647 h 150"/>
                <a:gd name="T78" fmla="*/ 2147483647 w 222"/>
                <a:gd name="T79" fmla="*/ 2147483647 h 150"/>
                <a:gd name="T80" fmla="*/ 2147483647 w 222"/>
                <a:gd name="T81" fmla="*/ 0 h 150"/>
                <a:gd name="T82" fmla="*/ 2147483647 w 222"/>
                <a:gd name="T83" fmla="*/ 0 h 150"/>
                <a:gd name="T84" fmla="*/ 2147483647 w 222"/>
                <a:gd name="T85" fmla="*/ 2147483647 h 150"/>
                <a:gd name="T86" fmla="*/ 2147483647 w 222"/>
                <a:gd name="T87" fmla="*/ 0 h 150"/>
                <a:gd name="T88" fmla="*/ 2147483647 w 222"/>
                <a:gd name="T89" fmla="*/ 2147483647 h 150"/>
                <a:gd name="T90" fmla="*/ 2147483647 w 222"/>
                <a:gd name="T91" fmla="*/ 2147483647 h 150"/>
                <a:gd name="T92" fmla="*/ 2147483647 w 222"/>
                <a:gd name="T93" fmla="*/ 2147483647 h 150"/>
                <a:gd name="T94" fmla="*/ 2147483647 w 222"/>
                <a:gd name="T95" fmla="*/ 2147483647 h 150"/>
                <a:gd name="T96" fmla="*/ 2147483647 w 222"/>
                <a:gd name="T97" fmla="*/ 2147483647 h 150"/>
                <a:gd name="T98" fmla="*/ 2147483647 w 222"/>
                <a:gd name="T99" fmla="*/ 2147483647 h 150"/>
                <a:gd name="T100" fmla="*/ 2147483647 w 222"/>
                <a:gd name="T101" fmla="*/ 2147483647 h 150"/>
                <a:gd name="T102" fmla="*/ 0 w 222"/>
                <a:gd name="T103" fmla="*/ 2147483647 h 150"/>
                <a:gd name="T104" fmla="*/ 0 w 222"/>
                <a:gd name="T105" fmla="*/ 2147483647 h 1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2"/>
                <a:gd name="T160" fmla="*/ 0 h 150"/>
                <a:gd name="T161" fmla="*/ 222 w 222"/>
                <a:gd name="T162" fmla="*/ 150 h 15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2" h="150">
                  <a:moveTo>
                    <a:pt x="0" y="42"/>
                  </a:moveTo>
                  <a:lnTo>
                    <a:pt x="6" y="60"/>
                  </a:lnTo>
                  <a:lnTo>
                    <a:pt x="30" y="66"/>
                  </a:lnTo>
                  <a:lnTo>
                    <a:pt x="42" y="78"/>
                  </a:lnTo>
                  <a:lnTo>
                    <a:pt x="66" y="78"/>
                  </a:lnTo>
                  <a:lnTo>
                    <a:pt x="78" y="84"/>
                  </a:lnTo>
                  <a:lnTo>
                    <a:pt x="84" y="90"/>
                  </a:lnTo>
                  <a:lnTo>
                    <a:pt x="84" y="114"/>
                  </a:lnTo>
                  <a:lnTo>
                    <a:pt x="108" y="114"/>
                  </a:lnTo>
                  <a:lnTo>
                    <a:pt x="120" y="102"/>
                  </a:lnTo>
                  <a:lnTo>
                    <a:pt x="120" y="126"/>
                  </a:lnTo>
                  <a:lnTo>
                    <a:pt x="132" y="126"/>
                  </a:lnTo>
                  <a:lnTo>
                    <a:pt x="144" y="132"/>
                  </a:lnTo>
                  <a:lnTo>
                    <a:pt x="150" y="132"/>
                  </a:lnTo>
                  <a:lnTo>
                    <a:pt x="162" y="144"/>
                  </a:lnTo>
                  <a:lnTo>
                    <a:pt x="180" y="144"/>
                  </a:lnTo>
                  <a:lnTo>
                    <a:pt x="192" y="150"/>
                  </a:lnTo>
                  <a:lnTo>
                    <a:pt x="192" y="144"/>
                  </a:lnTo>
                  <a:lnTo>
                    <a:pt x="186" y="132"/>
                  </a:lnTo>
                  <a:lnTo>
                    <a:pt x="174" y="120"/>
                  </a:lnTo>
                  <a:lnTo>
                    <a:pt x="174" y="114"/>
                  </a:lnTo>
                  <a:lnTo>
                    <a:pt x="180" y="114"/>
                  </a:lnTo>
                  <a:lnTo>
                    <a:pt x="192" y="108"/>
                  </a:lnTo>
                  <a:lnTo>
                    <a:pt x="198" y="102"/>
                  </a:lnTo>
                  <a:lnTo>
                    <a:pt x="204" y="102"/>
                  </a:lnTo>
                  <a:lnTo>
                    <a:pt x="204" y="96"/>
                  </a:lnTo>
                  <a:lnTo>
                    <a:pt x="210" y="90"/>
                  </a:lnTo>
                  <a:lnTo>
                    <a:pt x="222" y="90"/>
                  </a:lnTo>
                  <a:lnTo>
                    <a:pt x="216" y="84"/>
                  </a:lnTo>
                  <a:lnTo>
                    <a:pt x="216" y="66"/>
                  </a:lnTo>
                  <a:lnTo>
                    <a:pt x="204" y="54"/>
                  </a:lnTo>
                  <a:lnTo>
                    <a:pt x="180" y="54"/>
                  </a:lnTo>
                  <a:lnTo>
                    <a:pt x="180" y="42"/>
                  </a:lnTo>
                  <a:lnTo>
                    <a:pt x="186" y="36"/>
                  </a:lnTo>
                  <a:lnTo>
                    <a:pt x="186" y="18"/>
                  </a:lnTo>
                  <a:lnTo>
                    <a:pt x="180" y="12"/>
                  </a:lnTo>
                  <a:lnTo>
                    <a:pt x="174" y="12"/>
                  </a:lnTo>
                  <a:lnTo>
                    <a:pt x="162" y="18"/>
                  </a:lnTo>
                  <a:lnTo>
                    <a:pt x="150" y="18"/>
                  </a:lnTo>
                  <a:lnTo>
                    <a:pt x="144" y="12"/>
                  </a:lnTo>
                  <a:lnTo>
                    <a:pt x="144" y="0"/>
                  </a:lnTo>
                  <a:lnTo>
                    <a:pt x="108" y="0"/>
                  </a:lnTo>
                  <a:lnTo>
                    <a:pt x="108" y="6"/>
                  </a:lnTo>
                  <a:lnTo>
                    <a:pt x="96" y="0"/>
                  </a:lnTo>
                  <a:lnTo>
                    <a:pt x="96" y="12"/>
                  </a:lnTo>
                  <a:lnTo>
                    <a:pt x="78" y="6"/>
                  </a:lnTo>
                  <a:lnTo>
                    <a:pt x="72" y="18"/>
                  </a:lnTo>
                  <a:lnTo>
                    <a:pt x="66" y="12"/>
                  </a:lnTo>
                  <a:lnTo>
                    <a:pt x="42" y="12"/>
                  </a:lnTo>
                  <a:lnTo>
                    <a:pt x="36" y="6"/>
                  </a:lnTo>
                  <a:lnTo>
                    <a:pt x="24" y="6"/>
                  </a:lnTo>
                  <a:lnTo>
                    <a:pt x="0" y="24"/>
                  </a:lnTo>
                  <a:lnTo>
                    <a:pt x="0"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6" name="Bangladesh" descr="© INSCALE GmbH, 05.05.2010&#10;http://www.presentationload.com/">
              <a:extLst>
                <a:ext uri="{FF2B5EF4-FFF2-40B4-BE49-F238E27FC236}">
                  <a16:creationId xmlns:a16="http://schemas.microsoft.com/office/drawing/2014/main" id="{01C1315C-B37E-9F26-5EA9-8C61FC7D399F}"/>
                </a:ext>
              </a:extLst>
            </p:cNvPr>
            <p:cNvSpPr>
              <a:spLocks/>
            </p:cNvSpPr>
            <p:nvPr/>
          </p:nvSpPr>
          <p:spPr bwMode="gray">
            <a:xfrm>
              <a:off x="8482525" y="3376178"/>
              <a:ext cx="177030" cy="201004"/>
            </a:xfrm>
            <a:custGeom>
              <a:avLst/>
              <a:gdLst>
                <a:gd name="T0" fmla="*/ 2147483647 w 372"/>
                <a:gd name="T1" fmla="*/ 2147483647 h 426"/>
                <a:gd name="T2" fmla="*/ 2147483647 w 372"/>
                <a:gd name="T3" fmla="*/ 2147483647 h 426"/>
                <a:gd name="T4" fmla="*/ 2147483647 w 372"/>
                <a:gd name="T5" fmla="*/ 2147483647 h 426"/>
                <a:gd name="T6" fmla="*/ 2147483647 w 372"/>
                <a:gd name="T7" fmla="*/ 2147483647 h 426"/>
                <a:gd name="T8" fmla="*/ 2147483647 w 372"/>
                <a:gd name="T9" fmla="*/ 2147483647 h 426"/>
                <a:gd name="T10" fmla="*/ 2147483647 w 372"/>
                <a:gd name="T11" fmla="*/ 2147483647 h 426"/>
                <a:gd name="T12" fmla="*/ 2147483647 w 372"/>
                <a:gd name="T13" fmla="*/ 2147483647 h 426"/>
                <a:gd name="T14" fmla="*/ 2147483647 w 372"/>
                <a:gd name="T15" fmla="*/ 2147483647 h 426"/>
                <a:gd name="T16" fmla="*/ 2147483647 w 372"/>
                <a:gd name="T17" fmla="*/ 2147483647 h 426"/>
                <a:gd name="T18" fmla="*/ 2147483647 w 372"/>
                <a:gd name="T19" fmla="*/ 2147483647 h 426"/>
                <a:gd name="T20" fmla="*/ 2147483647 w 372"/>
                <a:gd name="T21" fmla="*/ 2147483647 h 426"/>
                <a:gd name="T22" fmla="*/ 2147483647 w 372"/>
                <a:gd name="T23" fmla="*/ 2147483647 h 426"/>
                <a:gd name="T24" fmla="*/ 2147483647 w 372"/>
                <a:gd name="T25" fmla="*/ 2147483647 h 426"/>
                <a:gd name="T26" fmla="*/ 2147483647 w 372"/>
                <a:gd name="T27" fmla="*/ 2147483647 h 426"/>
                <a:gd name="T28" fmla="*/ 2147483647 w 372"/>
                <a:gd name="T29" fmla="*/ 2147483647 h 426"/>
                <a:gd name="T30" fmla="*/ 2147483647 w 372"/>
                <a:gd name="T31" fmla="*/ 2147483647 h 426"/>
                <a:gd name="T32" fmla="*/ 2147483647 w 372"/>
                <a:gd name="T33" fmla="*/ 2147483647 h 426"/>
                <a:gd name="T34" fmla="*/ 2147483647 w 372"/>
                <a:gd name="T35" fmla="*/ 2147483647 h 426"/>
                <a:gd name="T36" fmla="*/ 2147483647 w 372"/>
                <a:gd name="T37" fmla="*/ 2147483647 h 426"/>
                <a:gd name="T38" fmla="*/ 2147483647 w 372"/>
                <a:gd name="T39" fmla="*/ 2147483647 h 426"/>
                <a:gd name="T40" fmla="*/ 2147483647 w 372"/>
                <a:gd name="T41" fmla="*/ 2147483647 h 426"/>
                <a:gd name="T42" fmla="*/ 2147483647 w 372"/>
                <a:gd name="T43" fmla="*/ 2147483647 h 426"/>
                <a:gd name="T44" fmla="*/ 2147483647 w 372"/>
                <a:gd name="T45" fmla="*/ 2147483647 h 426"/>
                <a:gd name="T46" fmla="*/ 2147483647 w 372"/>
                <a:gd name="T47" fmla="*/ 2147483647 h 426"/>
                <a:gd name="T48" fmla="*/ 2147483647 w 372"/>
                <a:gd name="T49" fmla="*/ 2147483647 h 426"/>
                <a:gd name="T50" fmla="*/ 2147483647 w 372"/>
                <a:gd name="T51" fmla="*/ 2147483647 h 426"/>
                <a:gd name="T52" fmla="*/ 2147483647 w 372"/>
                <a:gd name="T53" fmla="*/ 2147483647 h 426"/>
                <a:gd name="T54" fmla="*/ 2147483647 w 372"/>
                <a:gd name="T55" fmla="*/ 2147483647 h 426"/>
                <a:gd name="T56" fmla="*/ 2147483647 w 372"/>
                <a:gd name="T57" fmla="*/ 2147483647 h 426"/>
                <a:gd name="T58" fmla="*/ 2147483647 w 372"/>
                <a:gd name="T59" fmla="*/ 2147483647 h 426"/>
                <a:gd name="T60" fmla="*/ 2147483647 w 372"/>
                <a:gd name="T61" fmla="*/ 2147483647 h 426"/>
                <a:gd name="T62" fmla="*/ 2147483647 w 372"/>
                <a:gd name="T63" fmla="*/ 2147483647 h 426"/>
                <a:gd name="T64" fmla="*/ 2147483647 w 372"/>
                <a:gd name="T65" fmla="*/ 2147483647 h 426"/>
                <a:gd name="T66" fmla="*/ 2147483647 w 372"/>
                <a:gd name="T67" fmla="*/ 2147483647 h 426"/>
                <a:gd name="T68" fmla="*/ 2147483647 w 372"/>
                <a:gd name="T69" fmla="*/ 2147483647 h 426"/>
                <a:gd name="T70" fmla="*/ 2147483647 w 372"/>
                <a:gd name="T71" fmla="*/ 2147483647 h 426"/>
                <a:gd name="T72" fmla="*/ 2147483647 w 372"/>
                <a:gd name="T73" fmla="*/ 2147483647 h 426"/>
                <a:gd name="T74" fmla="*/ 2147483647 w 372"/>
                <a:gd name="T75" fmla="*/ 2147483647 h 426"/>
                <a:gd name="T76" fmla="*/ 2147483647 w 372"/>
                <a:gd name="T77" fmla="*/ 2147483647 h 426"/>
                <a:gd name="T78" fmla="*/ 2147483647 w 372"/>
                <a:gd name="T79" fmla="*/ 2147483647 h 426"/>
                <a:gd name="T80" fmla="*/ 2147483647 w 372"/>
                <a:gd name="T81" fmla="*/ 2147483647 h 426"/>
                <a:gd name="T82" fmla="*/ 2147483647 w 372"/>
                <a:gd name="T83" fmla="*/ 2147483647 h 426"/>
                <a:gd name="T84" fmla="*/ 2147483647 w 372"/>
                <a:gd name="T85" fmla="*/ 0 h 426"/>
                <a:gd name="T86" fmla="*/ 2147483647 w 372"/>
                <a:gd name="T87" fmla="*/ 2147483647 h 426"/>
                <a:gd name="T88" fmla="*/ 0 w 372"/>
                <a:gd name="T89" fmla="*/ 2147483647 h 426"/>
                <a:gd name="T90" fmla="*/ 2147483647 w 372"/>
                <a:gd name="T91" fmla="*/ 2147483647 h 426"/>
                <a:gd name="T92" fmla="*/ 2147483647 w 372"/>
                <a:gd name="T93" fmla="*/ 2147483647 h 426"/>
                <a:gd name="T94" fmla="*/ 2147483647 w 372"/>
                <a:gd name="T95" fmla="*/ 2147483647 h 426"/>
                <a:gd name="T96" fmla="*/ 2147483647 w 372"/>
                <a:gd name="T97" fmla="*/ 2147483647 h 426"/>
                <a:gd name="T98" fmla="*/ 2147483647 w 372"/>
                <a:gd name="T99" fmla="*/ 2147483647 h 426"/>
                <a:gd name="T100" fmla="*/ 2147483647 w 372"/>
                <a:gd name="T101" fmla="*/ 2147483647 h 426"/>
                <a:gd name="T102" fmla="*/ 2147483647 w 372"/>
                <a:gd name="T103" fmla="*/ 2147483647 h 426"/>
                <a:gd name="T104" fmla="*/ 2147483647 w 372"/>
                <a:gd name="T105" fmla="*/ 2147483647 h 426"/>
                <a:gd name="T106" fmla="*/ 2147483647 w 372"/>
                <a:gd name="T107" fmla="*/ 2147483647 h 426"/>
                <a:gd name="T108" fmla="*/ 2147483647 w 372"/>
                <a:gd name="T109" fmla="*/ 2147483647 h 426"/>
                <a:gd name="T110" fmla="*/ 2147483647 w 372"/>
                <a:gd name="T111" fmla="*/ 2147483647 h 426"/>
                <a:gd name="T112" fmla="*/ 2147483647 w 372"/>
                <a:gd name="T113" fmla="*/ 2147483647 h 426"/>
                <a:gd name="T114" fmla="*/ 2147483647 w 372"/>
                <a:gd name="T115" fmla="*/ 2147483647 h 42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72"/>
                <a:gd name="T175" fmla="*/ 0 h 426"/>
                <a:gd name="T176" fmla="*/ 372 w 372"/>
                <a:gd name="T177" fmla="*/ 426 h 42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72" h="426">
                  <a:moveTo>
                    <a:pt x="132" y="414"/>
                  </a:moveTo>
                  <a:lnTo>
                    <a:pt x="138" y="354"/>
                  </a:lnTo>
                  <a:lnTo>
                    <a:pt x="144" y="354"/>
                  </a:lnTo>
                  <a:lnTo>
                    <a:pt x="150" y="360"/>
                  </a:lnTo>
                  <a:lnTo>
                    <a:pt x="162" y="360"/>
                  </a:lnTo>
                  <a:lnTo>
                    <a:pt x="174" y="366"/>
                  </a:lnTo>
                  <a:lnTo>
                    <a:pt x="192" y="372"/>
                  </a:lnTo>
                  <a:lnTo>
                    <a:pt x="216" y="372"/>
                  </a:lnTo>
                  <a:lnTo>
                    <a:pt x="210" y="366"/>
                  </a:lnTo>
                  <a:lnTo>
                    <a:pt x="210" y="348"/>
                  </a:lnTo>
                  <a:lnTo>
                    <a:pt x="204" y="342"/>
                  </a:lnTo>
                  <a:lnTo>
                    <a:pt x="222" y="342"/>
                  </a:lnTo>
                  <a:lnTo>
                    <a:pt x="258" y="360"/>
                  </a:lnTo>
                  <a:lnTo>
                    <a:pt x="270" y="360"/>
                  </a:lnTo>
                  <a:lnTo>
                    <a:pt x="282" y="348"/>
                  </a:lnTo>
                  <a:lnTo>
                    <a:pt x="282" y="336"/>
                  </a:lnTo>
                  <a:lnTo>
                    <a:pt x="270" y="300"/>
                  </a:lnTo>
                  <a:lnTo>
                    <a:pt x="318" y="354"/>
                  </a:lnTo>
                  <a:lnTo>
                    <a:pt x="318" y="360"/>
                  </a:lnTo>
                  <a:lnTo>
                    <a:pt x="312" y="366"/>
                  </a:lnTo>
                  <a:lnTo>
                    <a:pt x="312" y="390"/>
                  </a:lnTo>
                  <a:lnTo>
                    <a:pt x="306" y="402"/>
                  </a:lnTo>
                  <a:lnTo>
                    <a:pt x="306" y="414"/>
                  </a:lnTo>
                  <a:lnTo>
                    <a:pt x="312" y="420"/>
                  </a:lnTo>
                  <a:lnTo>
                    <a:pt x="324" y="420"/>
                  </a:lnTo>
                  <a:lnTo>
                    <a:pt x="330" y="426"/>
                  </a:lnTo>
                  <a:lnTo>
                    <a:pt x="336" y="414"/>
                  </a:lnTo>
                  <a:lnTo>
                    <a:pt x="336" y="408"/>
                  </a:lnTo>
                  <a:lnTo>
                    <a:pt x="372" y="414"/>
                  </a:lnTo>
                  <a:lnTo>
                    <a:pt x="360" y="354"/>
                  </a:lnTo>
                  <a:lnTo>
                    <a:pt x="360" y="348"/>
                  </a:lnTo>
                  <a:lnTo>
                    <a:pt x="354" y="342"/>
                  </a:lnTo>
                  <a:lnTo>
                    <a:pt x="348" y="330"/>
                  </a:lnTo>
                  <a:lnTo>
                    <a:pt x="342" y="312"/>
                  </a:lnTo>
                  <a:lnTo>
                    <a:pt x="336" y="300"/>
                  </a:lnTo>
                  <a:lnTo>
                    <a:pt x="336" y="288"/>
                  </a:lnTo>
                  <a:lnTo>
                    <a:pt x="330" y="276"/>
                  </a:lnTo>
                  <a:lnTo>
                    <a:pt x="330" y="270"/>
                  </a:lnTo>
                  <a:lnTo>
                    <a:pt x="324" y="258"/>
                  </a:lnTo>
                  <a:lnTo>
                    <a:pt x="324" y="240"/>
                  </a:lnTo>
                  <a:lnTo>
                    <a:pt x="318" y="234"/>
                  </a:lnTo>
                  <a:lnTo>
                    <a:pt x="306" y="228"/>
                  </a:lnTo>
                  <a:lnTo>
                    <a:pt x="288" y="228"/>
                  </a:lnTo>
                  <a:lnTo>
                    <a:pt x="288" y="252"/>
                  </a:lnTo>
                  <a:lnTo>
                    <a:pt x="282" y="288"/>
                  </a:lnTo>
                  <a:lnTo>
                    <a:pt x="264" y="264"/>
                  </a:lnTo>
                  <a:lnTo>
                    <a:pt x="258" y="264"/>
                  </a:lnTo>
                  <a:lnTo>
                    <a:pt x="240" y="246"/>
                  </a:lnTo>
                  <a:lnTo>
                    <a:pt x="234" y="234"/>
                  </a:lnTo>
                  <a:lnTo>
                    <a:pt x="234" y="216"/>
                  </a:lnTo>
                  <a:lnTo>
                    <a:pt x="240" y="204"/>
                  </a:lnTo>
                  <a:lnTo>
                    <a:pt x="252" y="192"/>
                  </a:lnTo>
                  <a:lnTo>
                    <a:pt x="258" y="192"/>
                  </a:lnTo>
                  <a:lnTo>
                    <a:pt x="270" y="186"/>
                  </a:lnTo>
                  <a:lnTo>
                    <a:pt x="276" y="186"/>
                  </a:lnTo>
                  <a:lnTo>
                    <a:pt x="282" y="180"/>
                  </a:lnTo>
                  <a:lnTo>
                    <a:pt x="288" y="168"/>
                  </a:lnTo>
                  <a:lnTo>
                    <a:pt x="294" y="150"/>
                  </a:lnTo>
                  <a:lnTo>
                    <a:pt x="294" y="138"/>
                  </a:lnTo>
                  <a:lnTo>
                    <a:pt x="300" y="138"/>
                  </a:lnTo>
                  <a:lnTo>
                    <a:pt x="306" y="132"/>
                  </a:lnTo>
                  <a:lnTo>
                    <a:pt x="306" y="126"/>
                  </a:lnTo>
                  <a:lnTo>
                    <a:pt x="282" y="102"/>
                  </a:lnTo>
                  <a:lnTo>
                    <a:pt x="276" y="102"/>
                  </a:lnTo>
                  <a:lnTo>
                    <a:pt x="228" y="114"/>
                  </a:lnTo>
                  <a:lnTo>
                    <a:pt x="210" y="114"/>
                  </a:lnTo>
                  <a:lnTo>
                    <a:pt x="198" y="108"/>
                  </a:lnTo>
                  <a:lnTo>
                    <a:pt x="138" y="108"/>
                  </a:lnTo>
                  <a:lnTo>
                    <a:pt x="132" y="102"/>
                  </a:lnTo>
                  <a:lnTo>
                    <a:pt x="126" y="102"/>
                  </a:lnTo>
                  <a:lnTo>
                    <a:pt x="126" y="66"/>
                  </a:lnTo>
                  <a:lnTo>
                    <a:pt x="120" y="66"/>
                  </a:lnTo>
                  <a:lnTo>
                    <a:pt x="120" y="36"/>
                  </a:lnTo>
                  <a:lnTo>
                    <a:pt x="114" y="30"/>
                  </a:lnTo>
                  <a:lnTo>
                    <a:pt x="108" y="30"/>
                  </a:lnTo>
                  <a:lnTo>
                    <a:pt x="102" y="24"/>
                  </a:lnTo>
                  <a:lnTo>
                    <a:pt x="96" y="42"/>
                  </a:lnTo>
                  <a:lnTo>
                    <a:pt x="90" y="36"/>
                  </a:lnTo>
                  <a:lnTo>
                    <a:pt x="78" y="36"/>
                  </a:lnTo>
                  <a:lnTo>
                    <a:pt x="72" y="30"/>
                  </a:lnTo>
                  <a:lnTo>
                    <a:pt x="66" y="18"/>
                  </a:lnTo>
                  <a:lnTo>
                    <a:pt x="66" y="12"/>
                  </a:lnTo>
                  <a:lnTo>
                    <a:pt x="60" y="0"/>
                  </a:lnTo>
                  <a:lnTo>
                    <a:pt x="42" y="6"/>
                  </a:lnTo>
                  <a:lnTo>
                    <a:pt x="48" y="12"/>
                  </a:lnTo>
                  <a:lnTo>
                    <a:pt x="24" y="0"/>
                  </a:lnTo>
                  <a:lnTo>
                    <a:pt x="6" y="0"/>
                  </a:lnTo>
                  <a:lnTo>
                    <a:pt x="18" y="18"/>
                  </a:lnTo>
                  <a:lnTo>
                    <a:pt x="6" y="30"/>
                  </a:lnTo>
                  <a:lnTo>
                    <a:pt x="0" y="42"/>
                  </a:lnTo>
                  <a:lnTo>
                    <a:pt x="0" y="48"/>
                  </a:lnTo>
                  <a:lnTo>
                    <a:pt x="6" y="60"/>
                  </a:lnTo>
                  <a:lnTo>
                    <a:pt x="18" y="66"/>
                  </a:lnTo>
                  <a:lnTo>
                    <a:pt x="30" y="78"/>
                  </a:lnTo>
                  <a:lnTo>
                    <a:pt x="36" y="78"/>
                  </a:lnTo>
                  <a:lnTo>
                    <a:pt x="66" y="96"/>
                  </a:lnTo>
                  <a:lnTo>
                    <a:pt x="66" y="108"/>
                  </a:lnTo>
                  <a:lnTo>
                    <a:pt x="30" y="108"/>
                  </a:lnTo>
                  <a:lnTo>
                    <a:pt x="30" y="138"/>
                  </a:lnTo>
                  <a:lnTo>
                    <a:pt x="24" y="138"/>
                  </a:lnTo>
                  <a:lnTo>
                    <a:pt x="12" y="150"/>
                  </a:lnTo>
                  <a:lnTo>
                    <a:pt x="24" y="162"/>
                  </a:lnTo>
                  <a:lnTo>
                    <a:pt x="36" y="168"/>
                  </a:lnTo>
                  <a:lnTo>
                    <a:pt x="54" y="168"/>
                  </a:lnTo>
                  <a:lnTo>
                    <a:pt x="66" y="174"/>
                  </a:lnTo>
                  <a:lnTo>
                    <a:pt x="72" y="180"/>
                  </a:lnTo>
                  <a:lnTo>
                    <a:pt x="72" y="186"/>
                  </a:lnTo>
                  <a:lnTo>
                    <a:pt x="66" y="204"/>
                  </a:lnTo>
                  <a:lnTo>
                    <a:pt x="60" y="210"/>
                  </a:lnTo>
                  <a:lnTo>
                    <a:pt x="54" y="222"/>
                  </a:lnTo>
                  <a:lnTo>
                    <a:pt x="66" y="252"/>
                  </a:lnTo>
                  <a:lnTo>
                    <a:pt x="96" y="276"/>
                  </a:lnTo>
                  <a:lnTo>
                    <a:pt x="96" y="306"/>
                  </a:lnTo>
                  <a:lnTo>
                    <a:pt x="114" y="348"/>
                  </a:lnTo>
                  <a:lnTo>
                    <a:pt x="108" y="378"/>
                  </a:lnTo>
                  <a:lnTo>
                    <a:pt x="132" y="41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7" name="Bahrain" descr="© INSCALE GmbH, 05.05.2010&#10;http://www.presentationload.com/">
              <a:extLst>
                <a:ext uri="{FF2B5EF4-FFF2-40B4-BE49-F238E27FC236}">
                  <a16:creationId xmlns:a16="http://schemas.microsoft.com/office/drawing/2014/main" id="{4F29D106-27D4-0559-6906-8F81066A9353}"/>
                </a:ext>
              </a:extLst>
            </p:cNvPr>
            <p:cNvSpPr>
              <a:spLocks/>
            </p:cNvSpPr>
            <p:nvPr/>
          </p:nvSpPr>
          <p:spPr bwMode="gray">
            <a:xfrm>
              <a:off x="7261749" y="3383555"/>
              <a:ext cx="12909" cy="25817"/>
            </a:xfrm>
            <a:custGeom>
              <a:avLst/>
              <a:gdLst>
                <a:gd name="T0" fmla="*/ 2147483647 w 15"/>
                <a:gd name="T1" fmla="*/ 0 h 28"/>
                <a:gd name="T2" fmla="*/ 2147483647 w 15"/>
                <a:gd name="T3" fmla="*/ 2147483647 h 28"/>
                <a:gd name="T4" fmla="*/ 2147483647 w 15"/>
                <a:gd name="T5" fmla="*/ 2147483647 h 28"/>
                <a:gd name="T6" fmla="*/ 2032697641 w 15"/>
                <a:gd name="T7" fmla="*/ 2147483647 h 28"/>
                <a:gd name="T8" fmla="*/ 813299296 w 15"/>
                <a:gd name="T9" fmla="*/ 2147483647 h 28"/>
                <a:gd name="T10" fmla="*/ 2147483647 w 15"/>
                <a:gd name="T11" fmla="*/ 0 h 28"/>
                <a:gd name="T12" fmla="*/ 0 60000 65536"/>
                <a:gd name="T13" fmla="*/ 0 60000 65536"/>
                <a:gd name="T14" fmla="*/ 0 60000 65536"/>
                <a:gd name="T15" fmla="*/ 0 60000 65536"/>
                <a:gd name="T16" fmla="*/ 0 60000 65536"/>
                <a:gd name="T17" fmla="*/ 0 60000 65536"/>
                <a:gd name="T18" fmla="*/ 0 w 15"/>
                <a:gd name="T19" fmla="*/ 0 h 28"/>
                <a:gd name="T20" fmla="*/ 15 w 15"/>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15" h="28">
                  <a:moveTo>
                    <a:pt x="9" y="0"/>
                  </a:moveTo>
                  <a:cubicBezTo>
                    <a:pt x="14" y="0"/>
                    <a:pt x="15" y="10"/>
                    <a:pt x="14" y="14"/>
                  </a:cubicBezTo>
                  <a:cubicBezTo>
                    <a:pt x="13" y="18"/>
                    <a:pt x="15" y="28"/>
                    <a:pt x="9" y="28"/>
                  </a:cubicBezTo>
                  <a:cubicBezTo>
                    <a:pt x="4" y="27"/>
                    <a:pt x="5" y="21"/>
                    <a:pt x="5" y="18"/>
                  </a:cubicBezTo>
                  <a:cubicBezTo>
                    <a:pt x="5" y="14"/>
                    <a:pt x="0" y="14"/>
                    <a:pt x="2" y="8"/>
                  </a:cubicBez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8" name="Belarus" descr="© INSCALE GmbH, 05.05.2010&#10;http://www.presentationload.com/">
              <a:extLst>
                <a:ext uri="{FF2B5EF4-FFF2-40B4-BE49-F238E27FC236}">
                  <a16:creationId xmlns:a16="http://schemas.microsoft.com/office/drawing/2014/main" id="{AEBC7627-4505-85DA-FF12-282766BA21AA}"/>
                </a:ext>
              </a:extLst>
            </p:cNvPr>
            <p:cNvSpPr>
              <a:spLocks/>
            </p:cNvSpPr>
            <p:nvPr/>
          </p:nvSpPr>
          <p:spPr bwMode="gray">
            <a:xfrm>
              <a:off x="6315740" y="2267891"/>
              <a:ext cx="269235" cy="175187"/>
            </a:xfrm>
            <a:custGeom>
              <a:avLst/>
              <a:gdLst>
                <a:gd name="T0" fmla="*/ 2147483647 w 570"/>
                <a:gd name="T1" fmla="*/ 2147483647 h 372"/>
                <a:gd name="T2" fmla="*/ 2147483647 w 570"/>
                <a:gd name="T3" fmla="*/ 2147483647 h 372"/>
                <a:gd name="T4" fmla="*/ 2147483647 w 570"/>
                <a:gd name="T5" fmla="*/ 2147483647 h 372"/>
                <a:gd name="T6" fmla="*/ 2147483647 w 570"/>
                <a:gd name="T7" fmla="*/ 2147483647 h 372"/>
                <a:gd name="T8" fmla="*/ 2147483647 w 570"/>
                <a:gd name="T9" fmla="*/ 2147483647 h 372"/>
                <a:gd name="T10" fmla="*/ 2147483647 w 570"/>
                <a:gd name="T11" fmla="*/ 2147483647 h 372"/>
                <a:gd name="T12" fmla="*/ 2147483647 w 570"/>
                <a:gd name="T13" fmla="*/ 2147483647 h 372"/>
                <a:gd name="T14" fmla="*/ 2147483647 w 570"/>
                <a:gd name="T15" fmla="*/ 2147483647 h 372"/>
                <a:gd name="T16" fmla="*/ 2147483647 w 570"/>
                <a:gd name="T17" fmla="*/ 2147483647 h 372"/>
                <a:gd name="T18" fmla="*/ 2147483647 w 570"/>
                <a:gd name="T19" fmla="*/ 2147483647 h 372"/>
                <a:gd name="T20" fmla="*/ 2147483647 w 570"/>
                <a:gd name="T21" fmla="*/ 2147483647 h 372"/>
                <a:gd name="T22" fmla="*/ 2147483647 w 570"/>
                <a:gd name="T23" fmla="*/ 2147483647 h 372"/>
                <a:gd name="T24" fmla="*/ 2147483647 w 570"/>
                <a:gd name="T25" fmla="*/ 2147483647 h 372"/>
                <a:gd name="T26" fmla="*/ 2147483647 w 570"/>
                <a:gd name="T27" fmla="*/ 2147483647 h 372"/>
                <a:gd name="T28" fmla="*/ 2147483647 w 570"/>
                <a:gd name="T29" fmla="*/ 2147483647 h 372"/>
                <a:gd name="T30" fmla="*/ 2147483647 w 570"/>
                <a:gd name="T31" fmla="*/ 2147483647 h 372"/>
                <a:gd name="T32" fmla="*/ 2147483647 w 570"/>
                <a:gd name="T33" fmla="*/ 2147483647 h 372"/>
                <a:gd name="T34" fmla="*/ 2147483647 w 570"/>
                <a:gd name="T35" fmla="*/ 2147483647 h 372"/>
                <a:gd name="T36" fmla="*/ 2147483647 w 570"/>
                <a:gd name="T37" fmla="*/ 2147483647 h 372"/>
                <a:gd name="T38" fmla="*/ 2147483647 w 570"/>
                <a:gd name="T39" fmla="*/ 2147483647 h 372"/>
                <a:gd name="T40" fmla="*/ 2147483647 w 570"/>
                <a:gd name="T41" fmla="*/ 2147483647 h 372"/>
                <a:gd name="T42" fmla="*/ 2147483647 w 570"/>
                <a:gd name="T43" fmla="*/ 2147483647 h 372"/>
                <a:gd name="T44" fmla="*/ 2147483647 w 570"/>
                <a:gd name="T45" fmla="*/ 2147483647 h 372"/>
                <a:gd name="T46" fmla="*/ 2147483647 w 570"/>
                <a:gd name="T47" fmla="*/ 2147483647 h 372"/>
                <a:gd name="T48" fmla="*/ 2147483647 w 570"/>
                <a:gd name="T49" fmla="*/ 2147483647 h 372"/>
                <a:gd name="T50" fmla="*/ 2147483647 w 570"/>
                <a:gd name="T51" fmla="*/ 2147483647 h 372"/>
                <a:gd name="T52" fmla="*/ 2147483647 w 570"/>
                <a:gd name="T53" fmla="*/ 2147483647 h 372"/>
                <a:gd name="T54" fmla="*/ 2147483647 w 570"/>
                <a:gd name="T55" fmla="*/ 2147483647 h 372"/>
                <a:gd name="T56" fmla="*/ 2147483647 w 570"/>
                <a:gd name="T57" fmla="*/ 0 h 372"/>
                <a:gd name="T58" fmla="*/ 2147483647 w 570"/>
                <a:gd name="T59" fmla="*/ 2147483647 h 372"/>
                <a:gd name="T60" fmla="*/ 2147483647 w 570"/>
                <a:gd name="T61" fmla="*/ 2147483647 h 372"/>
                <a:gd name="T62" fmla="*/ 2147483647 w 570"/>
                <a:gd name="T63" fmla="*/ 2147483647 h 372"/>
                <a:gd name="T64" fmla="*/ 2147483647 w 570"/>
                <a:gd name="T65" fmla="*/ 2147483647 h 372"/>
                <a:gd name="T66" fmla="*/ 2147483647 w 570"/>
                <a:gd name="T67" fmla="*/ 2147483647 h 372"/>
                <a:gd name="T68" fmla="*/ 2147483647 w 570"/>
                <a:gd name="T69" fmla="*/ 2147483647 h 372"/>
                <a:gd name="T70" fmla="*/ 2147483647 w 570"/>
                <a:gd name="T71" fmla="*/ 2147483647 h 372"/>
                <a:gd name="T72" fmla="*/ 2147483647 w 570"/>
                <a:gd name="T73" fmla="*/ 2147483647 h 372"/>
                <a:gd name="T74" fmla="*/ 2147483647 w 570"/>
                <a:gd name="T75" fmla="*/ 2147483647 h 372"/>
                <a:gd name="T76" fmla="*/ 2147483647 w 570"/>
                <a:gd name="T77" fmla="*/ 2147483647 h 372"/>
                <a:gd name="T78" fmla="*/ 2147483647 w 570"/>
                <a:gd name="T79" fmla="*/ 2147483647 h 372"/>
                <a:gd name="T80" fmla="*/ 2147483647 w 570"/>
                <a:gd name="T81" fmla="*/ 2147483647 h 372"/>
                <a:gd name="T82" fmla="*/ 2147483647 w 570"/>
                <a:gd name="T83" fmla="*/ 2147483647 h 372"/>
                <a:gd name="T84" fmla="*/ 2147483647 w 570"/>
                <a:gd name="T85" fmla="*/ 2147483647 h 372"/>
                <a:gd name="T86" fmla="*/ 2147483647 w 570"/>
                <a:gd name="T87" fmla="*/ 2147483647 h 372"/>
                <a:gd name="T88" fmla="*/ 2147483647 w 570"/>
                <a:gd name="T89" fmla="*/ 2147483647 h 372"/>
                <a:gd name="T90" fmla="*/ 2147483647 w 570"/>
                <a:gd name="T91" fmla="*/ 2147483647 h 372"/>
                <a:gd name="T92" fmla="*/ 2147483647 w 570"/>
                <a:gd name="T93" fmla="*/ 2147483647 h 372"/>
                <a:gd name="T94" fmla="*/ 2147483647 w 570"/>
                <a:gd name="T95" fmla="*/ 2147483647 h 372"/>
                <a:gd name="T96" fmla="*/ 2147483647 w 570"/>
                <a:gd name="T97" fmla="*/ 2147483647 h 3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0"/>
                <a:gd name="T148" fmla="*/ 0 h 372"/>
                <a:gd name="T149" fmla="*/ 570 w 570"/>
                <a:gd name="T150" fmla="*/ 372 h 3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0" h="372">
                  <a:moveTo>
                    <a:pt x="24" y="312"/>
                  </a:moveTo>
                  <a:lnTo>
                    <a:pt x="24" y="342"/>
                  </a:lnTo>
                  <a:lnTo>
                    <a:pt x="30" y="354"/>
                  </a:lnTo>
                  <a:lnTo>
                    <a:pt x="36" y="360"/>
                  </a:lnTo>
                  <a:lnTo>
                    <a:pt x="48" y="360"/>
                  </a:lnTo>
                  <a:lnTo>
                    <a:pt x="60" y="354"/>
                  </a:lnTo>
                  <a:lnTo>
                    <a:pt x="72" y="342"/>
                  </a:lnTo>
                  <a:lnTo>
                    <a:pt x="72" y="336"/>
                  </a:lnTo>
                  <a:lnTo>
                    <a:pt x="108" y="336"/>
                  </a:lnTo>
                  <a:lnTo>
                    <a:pt x="120" y="330"/>
                  </a:lnTo>
                  <a:lnTo>
                    <a:pt x="126" y="324"/>
                  </a:lnTo>
                  <a:lnTo>
                    <a:pt x="174" y="324"/>
                  </a:lnTo>
                  <a:lnTo>
                    <a:pt x="174" y="330"/>
                  </a:lnTo>
                  <a:lnTo>
                    <a:pt x="180" y="336"/>
                  </a:lnTo>
                  <a:lnTo>
                    <a:pt x="216" y="336"/>
                  </a:lnTo>
                  <a:lnTo>
                    <a:pt x="240" y="342"/>
                  </a:lnTo>
                  <a:lnTo>
                    <a:pt x="258" y="354"/>
                  </a:lnTo>
                  <a:lnTo>
                    <a:pt x="264" y="348"/>
                  </a:lnTo>
                  <a:lnTo>
                    <a:pt x="282" y="360"/>
                  </a:lnTo>
                  <a:lnTo>
                    <a:pt x="294" y="348"/>
                  </a:lnTo>
                  <a:lnTo>
                    <a:pt x="300" y="360"/>
                  </a:lnTo>
                  <a:lnTo>
                    <a:pt x="318" y="354"/>
                  </a:lnTo>
                  <a:lnTo>
                    <a:pt x="324" y="360"/>
                  </a:lnTo>
                  <a:lnTo>
                    <a:pt x="336" y="354"/>
                  </a:lnTo>
                  <a:lnTo>
                    <a:pt x="348" y="366"/>
                  </a:lnTo>
                  <a:lnTo>
                    <a:pt x="348" y="360"/>
                  </a:lnTo>
                  <a:lnTo>
                    <a:pt x="354" y="354"/>
                  </a:lnTo>
                  <a:lnTo>
                    <a:pt x="372" y="354"/>
                  </a:lnTo>
                  <a:lnTo>
                    <a:pt x="378" y="360"/>
                  </a:lnTo>
                  <a:lnTo>
                    <a:pt x="378" y="372"/>
                  </a:lnTo>
                  <a:lnTo>
                    <a:pt x="384" y="372"/>
                  </a:lnTo>
                  <a:lnTo>
                    <a:pt x="396" y="366"/>
                  </a:lnTo>
                  <a:lnTo>
                    <a:pt x="420" y="366"/>
                  </a:lnTo>
                  <a:lnTo>
                    <a:pt x="426" y="372"/>
                  </a:lnTo>
                  <a:lnTo>
                    <a:pt x="444" y="372"/>
                  </a:lnTo>
                  <a:lnTo>
                    <a:pt x="450" y="366"/>
                  </a:lnTo>
                  <a:lnTo>
                    <a:pt x="450" y="354"/>
                  </a:lnTo>
                  <a:lnTo>
                    <a:pt x="444" y="348"/>
                  </a:lnTo>
                  <a:lnTo>
                    <a:pt x="450" y="336"/>
                  </a:lnTo>
                  <a:lnTo>
                    <a:pt x="456" y="330"/>
                  </a:lnTo>
                  <a:lnTo>
                    <a:pt x="468" y="324"/>
                  </a:lnTo>
                  <a:lnTo>
                    <a:pt x="474" y="312"/>
                  </a:lnTo>
                  <a:lnTo>
                    <a:pt x="498" y="312"/>
                  </a:lnTo>
                  <a:lnTo>
                    <a:pt x="516" y="318"/>
                  </a:lnTo>
                  <a:lnTo>
                    <a:pt x="516" y="300"/>
                  </a:lnTo>
                  <a:lnTo>
                    <a:pt x="510" y="288"/>
                  </a:lnTo>
                  <a:lnTo>
                    <a:pt x="504" y="282"/>
                  </a:lnTo>
                  <a:lnTo>
                    <a:pt x="504" y="264"/>
                  </a:lnTo>
                  <a:lnTo>
                    <a:pt x="480" y="240"/>
                  </a:lnTo>
                  <a:lnTo>
                    <a:pt x="480" y="234"/>
                  </a:lnTo>
                  <a:lnTo>
                    <a:pt x="486" y="228"/>
                  </a:lnTo>
                  <a:lnTo>
                    <a:pt x="510" y="228"/>
                  </a:lnTo>
                  <a:lnTo>
                    <a:pt x="510" y="234"/>
                  </a:lnTo>
                  <a:lnTo>
                    <a:pt x="516" y="234"/>
                  </a:lnTo>
                  <a:lnTo>
                    <a:pt x="522" y="240"/>
                  </a:lnTo>
                  <a:lnTo>
                    <a:pt x="528" y="240"/>
                  </a:lnTo>
                  <a:lnTo>
                    <a:pt x="552" y="228"/>
                  </a:lnTo>
                  <a:lnTo>
                    <a:pt x="558" y="216"/>
                  </a:lnTo>
                  <a:lnTo>
                    <a:pt x="570" y="210"/>
                  </a:lnTo>
                  <a:lnTo>
                    <a:pt x="546" y="198"/>
                  </a:lnTo>
                  <a:lnTo>
                    <a:pt x="552" y="192"/>
                  </a:lnTo>
                  <a:lnTo>
                    <a:pt x="552" y="186"/>
                  </a:lnTo>
                  <a:lnTo>
                    <a:pt x="546" y="186"/>
                  </a:lnTo>
                  <a:lnTo>
                    <a:pt x="540" y="180"/>
                  </a:lnTo>
                  <a:lnTo>
                    <a:pt x="504" y="180"/>
                  </a:lnTo>
                  <a:lnTo>
                    <a:pt x="504" y="156"/>
                  </a:lnTo>
                  <a:lnTo>
                    <a:pt x="474" y="144"/>
                  </a:lnTo>
                  <a:lnTo>
                    <a:pt x="474" y="132"/>
                  </a:lnTo>
                  <a:lnTo>
                    <a:pt x="456" y="114"/>
                  </a:lnTo>
                  <a:lnTo>
                    <a:pt x="444" y="108"/>
                  </a:lnTo>
                  <a:lnTo>
                    <a:pt x="438" y="102"/>
                  </a:lnTo>
                  <a:lnTo>
                    <a:pt x="444" y="84"/>
                  </a:lnTo>
                  <a:lnTo>
                    <a:pt x="432" y="66"/>
                  </a:lnTo>
                  <a:lnTo>
                    <a:pt x="438" y="60"/>
                  </a:lnTo>
                  <a:lnTo>
                    <a:pt x="438" y="48"/>
                  </a:lnTo>
                  <a:lnTo>
                    <a:pt x="432" y="42"/>
                  </a:lnTo>
                  <a:lnTo>
                    <a:pt x="396" y="24"/>
                  </a:lnTo>
                  <a:lnTo>
                    <a:pt x="390" y="18"/>
                  </a:lnTo>
                  <a:lnTo>
                    <a:pt x="384" y="18"/>
                  </a:lnTo>
                  <a:lnTo>
                    <a:pt x="354" y="36"/>
                  </a:lnTo>
                  <a:lnTo>
                    <a:pt x="348" y="18"/>
                  </a:lnTo>
                  <a:lnTo>
                    <a:pt x="312" y="12"/>
                  </a:lnTo>
                  <a:lnTo>
                    <a:pt x="300" y="18"/>
                  </a:lnTo>
                  <a:lnTo>
                    <a:pt x="300" y="12"/>
                  </a:lnTo>
                  <a:lnTo>
                    <a:pt x="294" y="6"/>
                  </a:lnTo>
                  <a:lnTo>
                    <a:pt x="276" y="6"/>
                  </a:lnTo>
                  <a:lnTo>
                    <a:pt x="270" y="0"/>
                  </a:lnTo>
                  <a:lnTo>
                    <a:pt x="258" y="0"/>
                  </a:lnTo>
                  <a:lnTo>
                    <a:pt x="252" y="6"/>
                  </a:lnTo>
                  <a:lnTo>
                    <a:pt x="246" y="18"/>
                  </a:lnTo>
                  <a:lnTo>
                    <a:pt x="240" y="24"/>
                  </a:lnTo>
                  <a:lnTo>
                    <a:pt x="234" y="24"/>
                  </a:lnTo>
                  <a:lnTo>
                    <a:pt x="228" y="30"/>
                  </a:lnTo>
                  <a:lnTo>
                    <a:pt x="222" y="24"/>
                  </a:lnTo>
                  <a:lnTo>
                    <a:pt x="198" y="24"/>
                  </a:lnTo>
                  <a:lnTo>
                    <a:pt x="192" y="30"/>
                  </a:lnTo>
                  <a:lnTo>
                    <a:pt x="180" y="36"/>
                  </a:lnTo>
                  <a:lnTo>
                    <a:pt x="174" y="42"/>
                  </a:lnTo>
                  <a:lnTo>
                    <a:pt x="174" y="54"/>
                  </a:lnTo>
                  <a:lnTo>
                    <a:pt x="192" y="72"/>
                  </a:lnTo>
                  <a:lnTo>
                    <a:pt x="186" y="78"/>
                  </a:lnTo>
                  <a:lnTo>
                    <a:pt x="168" y="78"/>
                  </a:lnTo>
                  <a:lnTo>
                    <a:pt x="162" y="72"/>
                  </a:lnTo>
                  <a:lnTo>
                    <a:pt x="156" y="72"/>
                  </a:lnTo>
                  <a:lnTo>
                    <a:pt x="162" y="90"/>
                  </a:lnTo>
                  <a:lnTo>
                    <a:pt x="144" y="90"/>
                  </a:lnTo>
                  <a:lnTo>
                    <a:pt x="138" y="96"/>
                  </a:lnTo>
                  <a:lnTo>
                    <a:pt x="138" y="102"/>
                  </a:lnTo>
                  <a:lnTo>
                    <a:pt x="144" y="114"/>
                  </a:lnTo>
                  <a:lnTo>
                    <a:pt x="144" y="120"/>
                  </a:lnTo>
                  <a:lnTo>
                    <a:pt x="132" y="120"/>
                  </a:lnTo>
                  <a:lnTo>
                    <a:pt x="132" y="126"/>
                  </a:lnTo>
                  <a:lnTo>
                    <a:pt x="138" y="132"/>
                  </a:lnTo>
                  <a:lnTo>
                    <a:pt x="138" y="144"/>
                  </a:lnTo>
                  <a:lnTo>
                    <a:pt x="144" y="150"/>
                  </a:lnTo>
                  <a:lnTo>
                    <a:pt x="144" y="156"/>
                  </a:lnTo>
                  <a:lnTo>
                    <a:pt x="132" y="156"/>
                  </a:lnTo>
                  <a:lnTo>
                    <a:pt x="138" y="150"/>
                  </a:lnTo>
                  <a:lnTo>
                    <a:pt x="138" y="144"/>
                  </a:lnTo>
                  <a:lnTo>
                    <a:pt x="120" y="144"/>
                  </a:lnTo>
                  <a:lnTo>
                    <a:pt x="108" y="150"/>
                  </a:lnTo>
                  <a:lnTo>
                    <a:pt x="102" y="156"/>
                  </a:lnTo>
                  <a:lnTo>
                    <a:pt x="96" y="168"/>
                  </a:lnTo>
                  <a:lnTo>
                    <a:pt x="84" y="156"/>
                  </a:lnTo>
                  <a:lnTo>
                    <a:pt x="84" y="174"/>
                  </a:lnTo>
                  <a:lnTo>
                    <a:pt x="54" y="174"/>
                  </a:lnTo>
                  <a:lnTo>
                    <a:pt x="54" y="168"/>
                  </a:lnTo>
                  <a:lnTo>
                    <a:pt x="48" y="162"/>
                  </a:lnTo>
                  <a:lnTo>
                    <a:pt x="42" y="162"/>
                  </a:lnTo>
                  <a:lnTo>
                    <a:pt x="30" y="168"/>
                  </a:lnTo>
                  <a:lnTo>
                    <a:pt x="18" y="168"/>
                  </a:lnTo>
                  <a:lnTo>
                    <a:pt x="12" y="174"/>
                  </a:lnTo>
                  <a:lnTo>
                    <a:pt x="6" y="174"/>
                  </a:lnTo>
                  <a:lnTo>
                    <a:pt x="12" y="186"/>
                  </a:lnTo>
                  <a:lnTo>
                    <a:pt x="18" y="192"/>
                  </a:lnTo>
                  <a:lnTo>
                    <a:pt x="18" y="204"/>
                  </a:lnTo>
                  <a:lnTo>
                    <a:pt x="24" y="210"/>
                  </a:lnTo>
                  <a:lnTo>
                    <a:pt x="36" y="234"/>
                  </a:lnTo>
                  <a:lnTo>
                    <a:pt x="42" y="240"/>
                  </a:lnTo>
                  <a:lnTo>
                    <a:pt x="42" y="246"/>
                  </a:lnTo>
                  <a:lnTo>
                    <a:pt x="36" y="252"/>
                  </a:lnTo>
                  <a:lnTo>
                    <a:pt x="36" y="264"/>
                  </a:lnTo>
                  <a:lnTo>
                    <a:pt x="12" y="270"/>
                  </a:lnTo>
                  <a:lnTo>
                    <a:pt x="12" y="288"/>
                  </a:lnTo>
                  <a:lnTo>
                    <a:pt x="0" y="288"/>
                  </a:lnTo>
                  <a:lnTo>
                    <a:pt x="0" y="294"/>
                  </a:lnTo>
                  <a:lnTo>
                    <a:pt x="6" y="300"/>
                  </a:lnTo>
                  <a:lnTo>
                    <a:pt x="12" y="300"/>
                  </a:lnTo>
                  <a:lnTo>
                    <a:pt x="24" y="31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9" name="Azerbaijan" descr="© INSCALE GmbH, 05.05.2010&#10;http://www.presentationload.com/">
              <a:extLst>
                <a:ext uri="{FF2B5EF4-FFF2-40B4-BE49-F238E27FC236}">
                  <a16:creationId xmlns:a16="http://schemas.microsoft.com/office/drawing/2014/main" id="{F20A0C8D-AA60-5445-F7BA-9005D4CCDD26}"/>
                </a:ext>
              </a:extLst>
            </p:cNvPr>
            <p:cNvSpPr>
              <a:spLocks noEditPoints="1"/>
            </p:cNvSpPr>
            <p:nvPr/>
          </p:nvSpPr>
          <p:spPr bwMode="gray">
            <a:xfrm>
              <a:off x="7014645" y="2793452"/>
              <a:ext cx="169653" cy="136461"/>
            </a:xfrm>
            <a:custGeom>
              <a:avLst/>
              <a:gdLst>
                <a:gd name="T0" fmla="*/ 2147483647 w 360"/>
                <a:gd name="T1" fmla="*/ 2147483647 h 288"/>
                <a:gd name="T2" fmla="*/ 2147483647 w 360"/>
                <a:gd name="T3" fmla="*/ 2147483647 h 288"/>
                <a:gd name="T4" fmla="*/ 2147483647 w 360"/>
                <a:gd name="T5" fmla="*/ 2147483647 h 288"/>
                <a:gd name="T6" fmla="*/ 2147483647 w 360"/>
                <a:gd name="T7" fmla="*/ 2147483647 h 288"/>
                <a:gd name="T8" fmla="*/ 2147483647 w 360"/>
                <a:gd name="T9" fmla="*/ 2147483647 h 288"/>
                <a:gd name="T10" fmla="*/ 2147483647 w 360"/>
                <a:gd name="T11" fmla="*/ 2147483647 h 288"/>
                <a:gd name="T12" fmla="*/ 2147483647 w 360"/>
                <a:gd name="T13" fmla="*/ 2147483647 h 288"/>
                <a:gd name="T14" fmla="*/ 2147483647 w 360"/>
                <a:gd name="T15" fmla="*/ 2147483647 h 288"/>
                <a:gd name="T16" fmla="*/ 2147483647 w 360"/>
                <a:gd name="T17" fmla="*/ 2147483647 h 288"/>
                <a:gd name="T18" fmla="*/ 2147483647 w 360"/>
                <a:gd name="T19" fmla="*/ 2147483647 h 288"/>
                <a:gd name="T20" fmla="*/ 2147483647 w 360"/>
                <a:gd name="T21" fmla="*/ 2147483647 h 288"/>
                <a:gd name="T22" fmla="*/ 2147483647 w 360"/>
                <a:gd name="T23" fmla="*/ 2147483647 h 288"/>
                <a:gd name="T24" fmla="*/ 2147483647 w 360"/>
                <a:gd name="T25" fmla="*/ 2147483647 h 288"/>
                <a:gd name="T26" fmla="*/ 2147483647 w 360"/>
                <a:gd name="T27" fmla="*/ 0 h 288"/>
                <a:gd name="T28" fmla="*/ 2147483647 w 360"/>
                <a:gd name="T29" fmla="*/ 2147483647 h 288"/>
                <a:gd name="T30" fmla="*/ 2147483647 w 360"/>
                <a:gd name="T31" fmla="*/ 2147483647 h 288"/>
                <a:gd name="T32" fmla="*/ 2147483647 w 360"/>
                <a:gd name="T33" fmla="*/ 2147483647 h 288"/>
                <a:gd name="T34" fmla="*/ 2147483647 w 360"/>
                <a:gd name="T35" fmla="*/ 2147483647 h 288"/>
                <a:gd name="T36" fmla="*/ 2147483647 w 360"/>
                <a:gd name="T37" fmla="*/ 2147483647 h 288"/>
                <a:gd name="T38" fmla="*/ 2147483647 w 360"/>
                <a:gd name="T39" fmla="*/ 0 h 288"/>
                <a:gd name="T40" fmla="*/ 2147483647 w 360"/>
                <a:gd name="T41" fmla="*/ 2147483647 h 288"/>
                <a:gd name="T42" fmla="*/ 2147483647 w 360"/>
                <a:gd name="T43" fmla="*/ 2147483647 h 288"/>
                <a:gd name="T44" fmla="*/ 2147483647 w 360"/>
                <a:gd name="T45" fmla="*/ 2147483647 h 288"/>
                <a:gd name="T46" fmla="*/ 2147483647 w 360"/>
                <a:gd name="T47" fmla="*/ 2147483647 h 288"/>
                <a:gd name="T48" fmla="*/ 2147483647 w 360"/>
                <a:gd name="T49" fmla="*/ 2147483647 h 288"/>
                <a:gd name="T50" fmla="*/ 2147483647 w 360"/>
                <a:gd name="T51" fmla="*/ 2147483647 h 288"/>
                <a:gd name="T52" fmla="*/ 2147483647 w 360"/>
                <a:gd name="T53" fmla="*/ 2147483647 h 288"/>
                <a:gd name="T54" fmla="*/ 0 w 360"/>
                <a:gd name="T55" fmla="*/ 2147483647 h 288"/>
                <a:gd name="T56" fmla="*/ 2147483647 w 360"/>
                <a:gd name="T57" fmla="*/ 2147483647 h 288"/>
                <a:gd name="T58" fmla="*/ 2147483647 w 360"/>
                <a:gd name="T59" fmla="*/ 2147483647 h 288"/>
                <a:gd name="T60" fmla="*/ 2147483647 w 360"/>
                <a:gd name="T61" fmla="*/ 2147483647 h 288"/>
                <a:gd name="T62" fmla="*/ 2147483647 w 360"/>
                <a:gd name="T63" fmla="*/ 2147483647 h 288"/>
                <a:gd name="T64" fmla="*/ 2147483647 w 360"/>
                <a:gd name="T65" fmla="*/ 2147483647 h 288"/>
                <a:gd name="T66" fmla="*/ 2147483647 w 360"/>
                <a:gd name="T67" fmla="*/ 2147483647 h 288"/>
                <a:gd name="T68" fmla="*/ 2147483647 w 360"/>
                <a:gd name="T69" fmla="*/ 2147483647 h 288"/>
                <a:gd name="T70" fmla="*/ 2147483647 w 360"/>
                <a:gd name="T71" fmla="*/ 2147483647 h 288"/>
                <a:gd name="T72" fmla="*/ 2147483647 w 360"/>
                <a:gd name="T73" fmla="*/ 2147483647 h 288"/>
                <a:gd name="T74" fmla="*/ 2147483647 w 360"/>
                <a:gd name="T75" fmla="*/ 2147483647 h 288"/>
                <a:gd name="T76" fmla="*/ 2147483647 w 360"/>
                <a:gd name="T77" fmla="*/ 2147483647 h 288"/>
                <a:gd name="T78" fmla="*/ 2147483647 w 360"/>
                <a:gd name="T79" fmla="*/ 2147483647 h 288"/>
                <a:gd name="T80" fmla="*/ 2147483647 w 360"/>
                <a:gd name="T81" fmla="*/ 2147483647 h 288"/>
                <a:gd name="T82" fmla="*/ 2147483647 w 360"/>
                <a:gd name="T83" fmla="*/ 2147483647 h 288"/>
                <a:gd name="T84" fmla="*/ 2147483647 w 360"/>
                <a:gd name="T85" fmla="*/ 2147483647 h 288"/>
                <a:gd name="T86" fmla="*/ 2147483647 w 360"/>
                <a:gd name="T87" fmla="*/ 2147483647 h 288"/>
                <a:gd name="T88" fmla="*/ 2147483647 w 360"/>
                <a:gd name="T89" fmla="*/ 2147483647 h 288"/>
                <a:gd name="T90" fmla="*/ 2147483647 w 360"/>
                <a:gd name="T91" fmla="*/ 2147483647 h 288"/>
                <a:gd name="T92" fmla="*/ 2147483647 w 360"/>
                <a:gd name="T93" fmla="*/ 2147483647 h 288"/>
                <a:gd name="T94" fmla="*/ 2147483647 w 360"/>
                <a:gd name="T95" fmla="*/ 2147483647 h 288"/>
                <a:gd name="T96" fmla="*/ 2147483647 w 360"/>
                <a:gd name="T97" fmla="*/ 2147483647 h 288"/>
                <a:gd name="T98" fmla="*/ 2147483647 w 360"/>
                <a:gd name="T99" fmla="*/ 2147483647 h 288"/>
                <a:gd name="T100" fmla="*/ 2147483647 w 360"/>
                <a:gd name="T101" fmla="*/ 2147483647 h 288"/>
                <a:gd name="T102" fmla="*/ 2147483647 w 360"/>
                <a:gd name="T103" fmla="*/ 2147483647 h 288"/>
                <a:gd name="T104" fmla="*/ 2147483647 w 360"/>
                <a:gd name="T105" fmla="*/ 2147483647 h 288"/>
                <a:gd name="T106" fmla="*/ 2147483647 w 360"/>
                <a:gd name="T107" fmla="*/ 2147483647 h 288"/>
                <a:gd name="T108" fmla="*/ 2147483647 w 360"/>
                <a:gd name="T109" fmla="*/ 2147483647 h 288"/>
                <a:gd name="T110" fmla="*/ 2147483647 w 360"/>
                <a:gd name="T111" fmla="*/ 2147483647 h 288"/>
                <a:gd name="T112" fmla="*/ 2147483647 w 360"/>
                <a:gd name="T113" fmla="*/ 2147483647 h 288"/>
                <a:gd name="T114" fmla="*/ 2147483647 w 360"/>
                <a:gd name="T115" fmla="*/ 2147483647 h 288"/>
                <a:gd name="T116" fmla="*/ 2147483647 w 360"/>
                <a:gd name="T117" fmla="*/ 2147483647 h 288"/>
                <a:gd name="T118" fmla="*/ 2147483647 w 360"/>
                <a:gd name="T119" fmla="*/ 2147483647 h 288"/>
                <a:gd name="T120" fmla="*/ 2147483647 w 360"/>
                <a:gd name="T121" fmla="*/ 2147483647 h 2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60"/>
                <a:gd name="T184" fmla="*/ 0 h 288"/>
                <a:gd name="T185" fmla="*/ 360 w 360"/>
                <a:gd name="T186" fmla="*/ 288 h 2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60" h="288">
                  <a:moveTo>
                    <a:pt x="66" y="186"/>
                  </a:moveTo>
                  <a:lnTo>
                    <a:pt x="36" y="186"/>
                  </a:lnTo>
                  <a:lnTo>
                    <a:pt x="24" y="174"/>
                  </a:lnTo>
                  <a:lnTo>
                    <a:pt x="6" y="174"/>
                  </a:lnTo>
                  <a:lnTo>
                    <a:pt x="12" y="186"/>
                  </a:lnTo>
                  <a:lnTo>
                    <a:pt x="12" y="192"/>
                  </a:lnTo>
                  <a:lnTo>
                    <a:pt x="18" y="204"/>
                  </a:lnTo>
                  <a:lnTo>
                    <a:pt x="36" y="222"/>
                  </a:lnTo>
                  <a:lnTo>
                    <a:pt x="48" y="228"/>
                  </a:lnTo>
                  <a:lnTo>
                    <a:pt x="84" y="240"/>
                  </a:lnTo>
                  <a:lnTo>
                    <a:pt x="90" y="240"/>
                  </a:lnTo>
                  <a:lnTo>
                    <a:pt x="84" y="234"/>
                  </a:lnTo>
                  <a:lnTo>
                    <a:pt x="84" y="222"/>
                  </a:lnTo>
                  <a:lnTo>
                    <a:pt x="78" y="216"/>
                  </a:lnTo>
                  <a:lnTo>
                    <a:pt x="78" y="204"/>
                  </a:lnTo>
                  <a:lnTo>
                    <a:pt x="72" y="198"/>
                  </a:lnTo>
                  <a:lnTo>
                    <a:pt x="72" y="186"/>
                  </a:lnTo>
                  <a:lnTo>
                    <a:pt x="66" y="186"/>
                  </a:lnTo>
                  <a:close/>
                  <a:moveTo>
                    <a:pt x="354" y="108"/>
                  </a:moveTo>
                  <a:lnTo>
                    <a:pt x="348" y="102"/>
                  </a:lnTo>
                  <a:lnTo>
                    <a:pt x="330" y="102"/>
                  </a:lnTo>
                  <a:lnTo>
                    <a:pt x="318" y="108"/>
                  </a:lnTo>
                  <a:lnTo>
                    <a:pt x="306" y="108"/>
                  </a:lnTo>
                  <a:lnTo>
                    <a:pt x="288" y="90"/>
                  </a:lnTo>
                  <a:lnTo>
                    <a:pt x="288" y="84"/>
                  </a:lnTo>
                  <a:lnTo>
                    <a:pt x="264" y="54"/>
                  </a:lnTo>
                  <a:lnTo>
                    <a:pt x="264" y="42"/>
                  </a:lnTo>
                  <a:lnTo>
                    <a:pt x="216" y="0"/>
                  </a:lnTo>
                  <a:lnTo>
                    <a:pt x="216" y="30"/>
                  </a:lnTo>
                  <a:lnTo>
                    <a:pt x="210" y="36"/>
                  </a:lnTo>
                  <a:lnTo>
                    <a:pt x="192" y="36"/>
                  </a:lnTo>
                  <a:lnTo>
                    <a:pt x="192" y="48"/>
                  </a:lnTo>
                  <a:lnTo>
                    <a:pt x="186" y="54"/>
                  </a:lnTo>
                  <a:lnTo>
                    <a:pt x="162" y="54"/>
                  </a:lnTo>
                  <a:lnTo>
                    <a:pt x="156" y="48"/>
                  </a:lnTo>
                  <a:lnTo>
                    <a:pt x="144" y="42"/>
                  </a:lnTo>
                  <a:lnTo>
                    <a:pt x="138" y="30"/>
                  </a:lnTo>
                  <a:lnTo>
                    <a:pt x="120" y="12"/>
                  </a:lnTo>
                  <a:lnTo>
                    <a:pt x="84" y="0"/>
                  </a:lnTo>
                  <a:lnTo>
                    <a:pt x="72" y="0"/>
                  </a:lnTo>
                  <a:lnTo>
                    <a:pt x="60" y="12"/>
                  </a:lnTo>
                  <a:lnTo>
                    <a:pt x="78" y="30"/>
                  </a:lnTo>
                  <a:lnTo>
                    <a:pt x="84" y="30"/>
                  </a:lnTo>
                  <a:lnTo>
                    <a:pt x="90" y="36"/>
                  </a:lnTo>
                  <a:lnTo>
                    <a:pt x="96" y="48"/>
                  </a:lnTo>
                  <a:lnTo>
                    <a:pt x="102" y="54"/>
                  </a:lnTo>
                  <a:lnTo>
                    <a:pt x="108" y="66"/>
                  </a:lnTo>
                  <a:lnTo>
                    <a:pt x="102" y="72"/>
                  </a:lnTo>
                  <a:lnTo>
                    <a:pt x="84" y="54"/>
                  </a:lnTo>
                  <a:lnTo>
                    <a:pt x="72" y="54"/>
                  </a:lnTo>
                  <a:lnTo>
                    <a:pt x="60" y="60"/>
                  </a:lnTo>
                  <a:lnTo>
                    <a:pt x="42" y="42"/>
                  </a:lnTo>
                  <a:lnTo>
                    <a:pt x="42" y="36"/>
                  </a:lnTo>
                  <a:lnTo>
                    <a:pt x="36" y="30"/>
                  </a:lnTo>
                  <a:lnTo>
                    <a:pt x="12" y="30"/>
                  </a:lnTo>
                  <a:lnTo>
                    <a:pt x="0" y="42"/>
                  </a:lnTo>
                  <a:lnTo>
                    <a:pt x="0" y="48"/>
                  </a:lnTo>
                  <a:lnTo>
                    <a:pt x="6" y="48"/>
                  </a:lnTo>
                  <a:lnTo>
                    <a:pt x="12" y="54"/>
                  </a:lnTo>
                  <a:lnTo>
                    <a:pt x="12" y="66"/>
                  </a:lnTo>
                  <a:lnTo>
                    <a:pt x="30" y="66"/>
                  </a:lnTo>
                  <a:lnTo>
                    <a:pt x="36" y="72"/>
                  </a:lnTo>
                  <a:lnTo>
                    <a:pt x="36" y="96"/>
                  </a:lnTo>
                  <a:lnTo>
                    <a:pt x="30" y="102"/>
                  </a:lnTo>
                  <a:lnTo>
                    <a:pt x="36" y="102"/>
                  </a:lnTo>
                  <a:lnTo>
                    <a:pt x="42" y="108"/>
                  </a:lnTo>
                  <a:lnTo>
                    <a:pt x="66" y="120"/>
                  </a:lnTo>
                  <a:lnTo>
                    <a:pt x="72" y="126"/>
                  </a:lnTo>
                  <a:lnTo>
                    <a:pt x="72" y="132"/>
                  </a:lnTo>
                  <a:lnTo>
                    <a:pt x="54" y="150"/>
                  </a:lnTo>
                  <a:lnTo>
                    <a:pt x="42" y="150"/>
                  </a:lnTo>
                  <a:lnTo>
                    <a:pt x="72" y="162"/>
                  </a:lnTo>
                  <a:lnTo>
                    <a:pt x="84" y="180"/>
                  </a:lnTo>
                  <a:lnTo>
                    <a:pt x="114" y="186"/>
                  </a:lnTo>
                  <a:lnTo>
                    <a:pt x="114" y="198"/>
                  </a:lnTo>
                  <a:lnTo>
                    <a:pt x="120" y="210"/>
                  </a:lnTo>
                  <a:lnTo>
                    <a:pt x="120" y="240"/>
                  </a:lnTo>
                  <a:lnTo>
                    <a:pt x="132" y="240"/>
                  </a:lnTo>
                  <a:lnTo>
                    <a:pt x="138" y="228"/>
                  </a:lnTo>
                  <a:lnTo>
                    <a:pt x="144" y="222"/>
                  </a:lnTo>
                  <a:lnTo>
                    <a:pt x="144" y="216"/>
                  </a:lnTo>
                  <a:lnTo>
                    <a:pt x="156" y="204"/>
                  </a:lnTo>
                  <a:lnTo>
                    <a:pt x="174" y="192"/>
                  </a:lnTo>
                  <a:lnTo>
                    <a:pt x="186" y="186"/>
                  </a:lnTo>
                  <a:lnTo>
                    <a:pt x="198" y="174"/>
                  </a:lnTo>
                  <a:lnTo>
                    <a:pt x="210" y="168"/>
                  </a:lnTo>
                  <a:lnTo>
                    <a:pt x="222" y="168"/>
                  </a:lnTo>
                  <a:lnTo>
                    <a:pt x="228" y="180"/>
                  </a:lnTo>
                  <a:lnTo>
                    <a:pt x="234" y="186"/>
                  </a:lnTo>
                  <a:lnTo>
                    <a:pt x="234" y="204"/>
                  </a:lnTo>
                  <a:lnTo>
                    <a:pt x="228" y="210"/>
                  </a:lnTo>
                  <a:lnTo>
                    <a:pt x="228" y="222"/>
                  </a:lnTo>
                  <a:lnTo>
                    <a:pt x="234" y="222"/>
                  </a:lnTo>
                  <a:lnTo>
                    <a:pt x="240" y="228"/>
                  </a:lnTo>
                  <a:lnTo>
                    <a:pt x="240" y="234"/>
                  </a:lnTo>
                  <a:lnTo>
                    <a:pt x="234" y="240"/>
                  </a:lnTo>
                  <a:lnTo>
                    <a:pt x="222" y="240"/>
                  </a:lnTo>
                  <a:lnTo>
                    <a:pt x="222" y="246"/>
                  </a:lnTo>
                  <a:lnTo>
                    <a:pt x="234" y="258"/>
                  </a:lnTo>
                  <a:lnTo>
                    <a:pt x="246" y="264"/>
                  </a:lnTo>
                  <a:lnTo>
                    <a:pt x="252" y="270"/>
                  </a:lnTo>
                  <a:lnTo>
                    <a:pt x="258" y="270"/>
                  </a:lnTo>
                  <a:lnTo>
                    <a:pt x="264" y="276"/>
                  </a:lnTo>
                  <a:lnTo>
                    <a:pt x="264" y="282"/>
                  </a:lnTo>
                  <a:lnTo>
                    <a:pt x="282" y="282"/>
                  </a:lnTo>
                  <a:lnTo>
                    <a:pt x="282" y="288"/>
                  </a:lnTo>
                  <a:lnTo>
                    <a:pt x="288" y="282"/>
                  </a:lnTo>
                  <a:lnTo>
                    <a:pt x="288" y="258"/>
                  </a:lnTo>
                  <a:lnTo>
                    <a:pt x="282" y="252"/>
                  </a:lnTo>
                  <a:lnTo>
                    <a:pt x="276" y="252"/>
                  </a:lnTo>
                  <a:lnTo>
                    <a:pt x="270" y="246"/>
                  </a:lnTo>
                  <a:lnTo>
                    <a:pt x="288" y="240"/>
                  </a:lnTo>
                  <a:lnTo>
                    <a:pt x="288" y="210"/>
                  </a:lnTo>
                  <a:lnTo>
                    <a:pt x="300" y="222"/>
                  </a:lnTo>
                  <a:lnTo>
                    <a:pt x="306" y="222"/>
                  </a:lnTo>
                  <a:lnTo>
                    <a:pt x="318" y="210"/>
                  </a:lnTo>
                  <a:lnTo>
                    <a:pt x="300" y="192"/>
                  </a:lnTo>
                  <a:lnTo>
                    <a:pt x="300" y="138"/>
                  </a:lnTo>
                  <a:lnTo>
                    <a:pt x="318" y="138"/>
                  </a:lnTo>
                  <a:lnTo>
                    <a:pt x="330" y="126"/>
                  </a:lnTo>
                  <a:lnTo>
                    <a:pt x="360" y="132"/>
                  </a:lnTo>
                  <a:lnTo>
                    <a:pt x="360" y="120"/>
                  </a:lnTo>
                  <a:lnTo>
                    <a:pt x="354" y="1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0" name="Australia" descr="© INSCALE GmbH, 05.05.2010&#10;http://www.presentationload.com/">
              <a:extLst>
                <a:ext uri="{FF2B5EF4-FFF2-40B4-BE49-F238E27FC236}">
                  <a16:creationId xmlns:a16="http://schemas.microsoft.com/office/drawing/2014/main" id="{BA021D6E-416A-3E36-5522-6D4695AB8DFA}"/>
                </a:ext>
              </a:extLst>
            </p:cNvPr>
            <p:cNvSpPr>
              <a:spLocks noEditPoints="1"/>
            </p:cNvSpPr>
            <p:nvPr/>
          </p:nvSpPr>
          <p:spPr bwMode="gray">
            <a:xfrm>
              <a:off x="9253347" y="4788736"/>
              <a:ext cx="1338797" cy="1255814"/>
            </a:xfrm>
            <a:custGeom>
              <a:avLst/>
              <a:gdLst>
                <a:gd name="T0" fmla="*/ 2147483647 w 2838"/>
                <a:gd name="T1" fmla="*/ 2147483647 h 2664"/>
                <a:gd name="T2" fmla="*/ 2147483647 w 2838"/>
                <a:gd name="T3" fmla="*/ 2147483647 h 2664"/>
                <a:gd name="T4" fmla="*/ 2147483647 w 2838"/>
                <a:gd name="T5" fmla="*/ 2147483647 h 2664"/>
                <a:gd name="T6" fmla="*/ 2147483647 w 2838"/>
                <a:gd name="T7" fmla="*/ 2147483647 h 2664"/>
                <a:gd name="T8" fmla="*/ 2147483647 w 2838"/>
                <a:gd name="T9" fmla="*/ 2147483647 h 2664"/>
                <a:gd name="T10" fmla="*/ 2147483647 w 2838"/>
                <a:gd name="T11" fmla="*/ 2147483647 h 2664"/>
                <a:gd name="T12" fmla="*/ 2147483647 w 2838"/>
                <a:gd name="T13" fmla="*/ 2147483647 h 2664"/>
                <a:gd name="T14" fmla="*/ 2147483647 w 2838"/>
                <a:gd name="T15" fmla="*/ 2147483647 h 2664"/>
                <a:gd name="T16" fmla="*/ 2147483647 w 2838"/>
                <a:gd name="T17" fmla="*/ 2147483647 h 2664"/>
                <a:gd name="T18" fmla="*/ 2147483647 w 2838"/>
                <a:gd name="T19" fmla="*/ 2147483647 h 2664"/>
                <a:gd name="T20" fmla="*/ 2147483647 w 2838"/>
                <a:gd name="T21" fmla="*/ 2147483647 h 2664"/>
                <a:gd name="T22" fmla="*/ 2147483647 w 2838"/>
                <a:gd name="T23" fmla="*/ 2147483647 h 2664"/>
                <a:gd name="T24" fmla="*/ 2147483647 w 2838"/>
                <a:gd name="T25" fmla="*/ 2147483647 h 2664"/>
                <a:gd name="T26" fmla="*/ 2147483647 w 2838"/>
                <a:gd name="T27" fmla="*/ 2147483647 h 2664"/>
                <a:gd name="T28" fmla="*/ 2147483647 w 2838"/>
                <a:gd name="T29" fmla="*/ 2147483647 h 2664"/>
                <a:gd name="T30" fmla="*/ 2147483647 w 2838"/>
                <a:gd name="T31" fmla="*/ 2147483647 h 2664"/>
                <a:gd name="T32" fmla="*/ 2147483647 w 2838"/>
                <a:gd name="T33" fmla="*/ 2147483647 h 2664"/>
                <a:gd name="T34" fmla="*/ 2147483647 w 2838"/>
                <a:gd name="T35" fmla="*/ 2147483647 h 2664"/>
                <a:gd name="T36" fmla="*/ 2147483647 w 2838"/>
                <a:gd name="T37" fmla="*/ 2147483647 h 2664"/>
                <a:gd name="T38" fmla="*/ 2147483647 w 2838"/>
                <a:gd name="T39" fmla="*/ 2147483647 h 2664"/>
                <a:gd name="T40" fmla="*/ 2147483647 w 2838"/>
                <a:gd name="T41" fmla="*/ 2147483647 h 2664"/>
                <a:gd name="T42" fmla="*/ 2147483647 w 2838"/>
                <a:gd name="T43" fmla="*/ 2147483647 h 2664"/>
                <a:gd name="T44" fmla="*/ 2147483647 w 2838"/>
                <a:gd name="T45" fmla="*/ 2147483647 h 2664"/>
                <a:gd name="T46" fmla="*/ 2147483647 w 2838"/>
                <a:gd name="T47" fmla="*/ 2147483647 h 2664"/>
                <a:gd name="T48" fmla="*/ 2147483647 w 2838"/>
                <a:gd name="T49" fmla="*/ 2147483647 h 2664"/>
                <a:gd name="T50" fmla="*/ 2147483647 w 2838"/>
                <a:gd name="T51" fmla="*/ 2147483647 h 2664"/>
                <a:gd name="T52" fmla="*/ 2147483647 w 2838"/>
                <a:gd name="T53" fmla="*/ 2147483647 h 2664"/>
                <a:gd name="T54" fmla="*/ 2147483647 w 2838"/>
                <a:gd name="T55" fmla="*/ 2147483647 h 2664"/>
                <a:gd name="T56" fmla="*/ 2147483647 w 2838"/>
                <a:gd name="T57" fmla="*/ 2147483647 h 2664"/>
                <a:gd name="T58" fmla="*/ 2147483647 w 2838"/>
                <a:gd name="T59" fmla="*/ 2147483647 h 2664"/>
                <a:gd name="T60" fmla="*/ 2147483647 w 2838"/>
                <a:gd name="T61" fmla="*/ 2147483647 h 2664"/>
                <a:gd name="T62" fmla="*/ 2147483647 w 2838"/>
                <a:gd name="T63" fmla="*/ 2147483647 h 2664"/>
                <a:gd name="T64" fmla="*/ 2147483647 w 2838"/>
                <a:gd name="T65" fmla="*/ 2147483647 h 2664"/>
                <a:gd name="T66" fmla="*/ 2147483647 w 2838"/>
                <a:gd name="T67" fmla="*/ 2147483647 h 2664"/>
                <a:gd name="T68" fmla="*/ 2147483647 w 2838"/>
                <a:gd name="T69" fmla="*/ 2147483647 h 2664"/>
                <a:gd name="T70" fmla="*/ 2147483647 w 2838"/>
                <a:gd name="T71" fmla="*/ 2147483647 h 2664"/>
                <a:gd name="T72" fmla="*/ 2147483647 w 2838"/>
                <a:gd name="T73" fmla="*/ 2147483647 h 2664"/>
                <a:gd name="T74" fmla="*/ 2147483647 w 2838"/>
                <a:gd name="T75" fmla="*/ 2147483647 h 2664"/>
                <a:gd name="T76" fmla="*/ 2147483647 w 2838"/>
                <a:gd name="T77" fmla="*/ 2147483647 h 2664"/>
                <a:gd name="T78" fmla="*/ 2147483647 w 2838"/>
                <a:gd name="T79" fmla="*/ 2147483647 h 2664"/>
                <a:gd name="T80" fmla="*/ 2147483647 w 2838"/>
                <a:gd name="T81" fmla="*/ 2147483647 h 2664"/>
                <a:gd name="T82" fmla="*/ 2147483647 w 2838"/>
                <a:gd name="T83" fmla="*/ 2147483647 h 2664"/>
                <a:gd name="T84" fmla="*/ 2147483647 w 2838"/>
                <a:gd name="T85" fmla="*/ 2147483647 h 2664"/>
                <a:gd name="T86" fmla="*/ 2147483647 w 2838"/>
                <a:gd name="T87" fmla="*/ 2147483647 h 2664"/>
                <a:gd name="T88" fmla="*/ 2147483647 w 2838"/>
                <a:gd name="T89" fmla="*/ 2147483647 h 2664"/>
                <a:gd name="T90" fmla="*/ 2147483647 w 2838"/>
                <a:gd name="T91" fmla="*/ 2147483647 h 2664"/>
                <a:gd name="T92" fmla="*/ 2147483647 w 2838"/>
                <a:gd name="T93" fmla="*/ 2147483647 h 2664"/>
                <a:gd name="T94" fmla="*/ 2147483647 w 2838"/>
                <a:gd name="T95" fmla="*/ 2147483647 h 2664"/>
                <a:gd name="T96" fmla="*/ 2147483647 w 2838"/>
                <a:gd name="T97" fmla="*/ 2147483647 h 2664"/>
                <a:gd name="T98" fmla="*/ 2147483647 w 2838"/>
                <a:gd name="T99" fmla="*/ 2147483647 h 2664"/>
                <a:gd name="T100" fmla="*/ 2147483647 w 2838"/>
                <a:gd name="T101" fmla="*/ 2147483647 h 2664"/>
                <a:gd name="T102" fmla="*/ 2147483647 w 2838"/>
                <a:gd name="T103" fmla="*/ 2147483647 h 2664"/>
                <a:gd name="T104" fmla="*/ 2147483647 w 2838"/>
                <a:gd name="T105" fmla="*/ 2147483647 h 2664"/>
                <a:gd name="T106" fmla="*/ 2147483647 w 2838"/>
                <a:gd name="T107" fmla="*/ 2147483647 h 2664"/>
                <a:gd name="T108" fmla="*/ 2147483647 w 2838"/>
                <a:gd name="T109" fmla="*/ 2147483647 h 2664"/>
                <a:gd name="T110" fmla="*/ 2147483647 w 2838"/>
                <a:gd name="T111" fmla="*/ 2147483647 h 2664"/>
                <a:gd name="T112" fmla="*/ 2147483647 w 2838"/>
                <a:gd name="T113" fmla="*/ 2147483647 h 2664"/>
                <a:gd name="T114" fmla="*/ 2147483647 w 2838"/>
                <a:gd name="T115" fmla="*/ 2147483647 h 2664"/>
                <a:gd name="T116" fmla="*/ 2147483647 w 2838"/>
                <a:gd name="T117" fmla="*/ 2147483647 h 266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38"/>
                <a:gd name="T178" fmla="*/ 0 h 2664"/>
                <a:gd name="T179" fmla="*/ 2838 w 2838"/>
                <a:gd name="T180" fmla="*/ 2664 h 266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38" h="2664">
                  <a:moveTo>
                    <a:pt x="1530" y="66"/>
                  </a:moveTo>
                  <a:lnTo>
                    <a:pt x="1524" y="60"/>
                  </a:lnTo>
                  <a:lnTo>
                    <a:pt x="1518" y="60"/>
                  </a:lnTo>
                  <a:lnTo>
                    <a:pt x="1506" y="66"/>
                  </a:lnTo>
                  <a:lnTo>
                    <a:pt x="1500" y="72"/>
                  </a:lnTo>
                  <a:lnTo>
                    <a:pt x="1494" y="84"/>
                  </a:lnTo>
                  <a:lnTo>
                    <a:pt x="1494" y="102"/>
                  </a:lnTo>
                  <a:lnTo>
                    <a:pt x="1506" y="102"/>
                  </a:lnTo>
                  <a:lnTo>
                    <a:pt x="1512" y="90"/>
                  </a:lnTo>
                  <a:lnTo>
                    <a:pt x="1524" y="78"/>
                  </a:lnTo>
                  <a:lnTo>
                    <a:pt x="1530" y="66"/>
                  </a:lnTo>
                  <a:close/>
                  <a:moveTo>
                    <a:pt x="1476" y="2016"/>
                  </a:moveTo>
                  <a:lnTo>
                    <a:pt x="1464" y="2016"/>
                  </a:lnTo>
                  <a:lnTo>
                    <a:pt x="1440" y="2028"/>
                  </a:lnTo>
                  <a:lnTo>
                    <a:pt x="1440" y="2034"/>
                  </a:lnTo>
                  <a:lnTo>
                    <a:pt x="1452" y="2046"/>
                  </a:lnTo>
                  <a:lnTo>
                    <a:pt x="1452" y="2052"/>
                  </a:lnTo>
                  <a:lnTo>
                    <a:pt x="1470" y="2052"/>
                  </a:lnTo>
                  <a:lnTo>
                    <a:pt x="1482" y="2046"/>
                  </a:lnTo>
                  <a:lnTo>
                    <a:pt x="1488" y="2040"/>
                  </a:lnTo>
                  <a:lnTo>
                    <a:pt x="1506" y="2040"/>
                  </a:lnTo>
                  <a:lnTo>
                    <a:pt x="1512" y="2034"/>
                  </a:lnTo>
                  <a:lnTo>
                    <a:pt x="1530" y="2034"/>
                  </a:lnTo>
                  <a:lnTo>
                    <a:pt x="1536" y="2028"/>
                  </a:lnTo>
                  <a:lnTo>
                    <a:pt x="1512" y="2028"/>
                  </a:lnTo>
                  <a:lnTo>
                    <a:pt x="1500" y="2016"/>
                  </a:lnTo>
                  <a:lnTo>
                    <a:pt x="1476" y="2016"/>
                  </a:lnTo>
                  <a:close/>
                  <a:moveTo>
                    <a:pt x="2802" y="1164"/>
                  </a:moveTo>
                  <a:lnTo>
                    <a:pt x="2802" y="1134"/>
                  </a:lnTo>
                  <a:lnTo>
                    <a:pt x="2796" y="1116"/>
                  </a:lnTo>
                  <a:lnTo>
                    <a:pt x="2796" y="1092"/>
                  </a:lnTo>
                  <a:lnTo>
                    <a:pt x="2790" y="1086"/>
                  </a:lnTo>
                  <a:lnTo>
                    <a:pt x="2778" y="1086"/>
                  </a:lnTo>
                  <a:lnTo>
                    <a:pt x="2772" y="1080"/>
                  </a:lnTo>
                  <a:lnTo>
                    <a:pt x="2760" y="1080"/>
                  </a:lnTo>
                  <a:lnTo>
                    <a:pt x="2760" y="1062"/>
                  </a:lnTo>
                  <a:lnTo>
                    <a:pt x="2742" y="1050"/>
                  </a:lnTo>
                  <a:lnTo>
                    <a:pt x="2742" y="1014"/>
                  </a:lnTo>
                  <a:lnTo>
                    <a:pt x="2736" y="1008"/>
                  </a:lnTo>
                  <a:lnTo>
                    <a:pt x="2724" y="1002"/>
                  </a:lnTo>
                  <a:lnTo>
                    <a:pt x="2718" y="996"/>
                  </a:lnTo>
                  <a:lnTo>
                    <a:pt x="2706" y="996"/>
                  </a:lnTo>
                  <a:lnTo>
                    <a:pt x="2712" y="996"/>
                  </a:lnTo>
                  <a:lnTo>
                    <a:pt x="2718" y="990"/>
                  </a:lnTo>
                  <a:lnTo>
                    <a:pt x="2730" y="990"/>
                  </a:lnTo>
                  <a:lnTo>
                    <a:pt x="2742" y="984"/>
                  </a:lnTo>
                  <a:lnTo>
                    <a:pt x="2760" y="966"/>
                  </a:lnTo>
                  <a:lnTo>
                    <a:pt x="2754" y="954"/>
                  </a:lnTo>
                  <a:lnTo>
                    <a:pt x="2736" y="936"/>
                  </a:lnTo>
                  <a:lnTo>
                    <a:pt x="2730" y="936"/>
                  </a:lnTo>
                  <a:lnTo>
                    <a:pt x="2730" y="930"/>
                  </a:lnTo>
                  <a:lnTo>
                    <a:pt x="2712" y="912"/>
                  </a:lnTo>
                  <a:lnTo>
                    <a:pt x="2700" y="906"/>
                  </a:lnTo>
                  <a:lnTo>
                    <a:pt x="2694" y="912"/>
                  </a:lnTo>
                  <a:lnTo>
                    <a:pt x="2694" y="936"/>
                  </a:lnTo>
                  <a:lnTo>
                    <a:pt x="2670" y="930"/>
                  </a:lnTo>
                  <a:lnTo>
                    <a:pt x="2670" y="924"/>
                  </a:lnTo>
                  <a:lnTo>
                    <a:pt x="2676" y="918"/>
                  </a:lnTo>
                  <a:lnTo>
                    <a:pt x="2676" y="906"/>
                  </a:lnTo>
                  <a:lnTo>
                    <a:pt x="2682" y="894"/>
                  </a:lnTo>
                  <a:lnTo>
                    <a:pt x="2688" y="876"/>
                  </a:lnTo>
                  <a:lnTo>
                    <a:pt x="2688" y="858"/>
                  </a:lnTo>
                  <a:lnTo>
                    <a:pt x="2682" y="852"/>
                  </a:lnTo>
                  <a:lnTo>
                    <a:pt x="2676" y="840"/>
                  </a:lnTo>
                  <a:lnTo>
                    <a:pt x="2670" y="840"/>
                  </a:lnTo>
                  <a:lnTo>
                    <a:pt x="2652" y="822"/>
                  </a:lnTo>
                  <a:lnTo>
                    <a:pt x="2652" y="816"/>
                  </a:lnTo>
                  <a:lnTo>
                    <a:pt x="2658" y="804"/>
                  </a:lnTo>
                  <a:lnTo>
                    <a:pt x="2658" y="792"/>
                  </a:lnTo>
                  <a:lnTo>
                    <a:pt x="2664" y="774"/>
                  </a:lnTo>
                  <a:lnTo>
                    <a:pt x="2664" y="762"/>
                  </a:lnTo>
                  <a:lnTo>
                    <a:pt x="2652" y="750"/>
                  </a:lnTo>
                  <a:lnTo>
                    <a:pt x="2628" y="732"/>
                  </a:lnTo>
                  <a:lnTo>
                    <a:pt x="2598" y="720"/>
                  </a:lnTo>
                  <a:lnTo>
                    <a:pt x="2580" y="708"/>
                  </a:lnTo>
                  <a:lnTo>
                    <a:pt x="2568" y="702"/>
                  </a:lnTo>
                  <a:lnTo>
                    <a:pt x="2556" y="708"/>
                  </a:lnTo>
                  <a:lnTo>
                    <a:pt x="2550" y="696"/>
                  </a:lnTo>
                  <a:lnTo>
                    <a:pt x="2538" y="684"/>
                  </a:lnTo>
                  <a:lnTo>
                    <a:pt x="2532" y="672"/>
                  </a:lnTo>
                  <a:lnTo>
                    <a:pt x="2520" y="660"/>
                  </a:lnTo>
                  <a:lnTo>
                    <a:pt x="2514" y="642"/>
                  </a:lnTo>
                  <a:lnTo>
                    <a:pt x="2514" y="594"/>
                  </a:lnTo>
                  <a:lnTo>
                    <a:pt x="2520" y="576"/>
                  </a:lnTo>
                  <a:lnTo>
                    <a:pt x="2526" y="564"/>
                  </a:lnTo>
                  <a:lnTo>
                    <a:pt x="2526" y="546"/>
                  </a:lnTo>
                  <a:lnTo>
                    <a:pt x="2520" y="504"/>
                  </a:lnTo>
                  <a:lnTo>
                    <a:pt x="2502" y="462"/>
                  </a:lnTo>
                  <a:lnTo>
                    <a:pt x="2490" y="426"/>
                  </a:lnTo>
                  <a:lnTo>
                    <a:pt x="2490" y="402"/>
                  </a:lnTo>
                  <a:lnTo>
                    <a:pt x="2496" y="390"/>
                  </a:lnTo>
                  <a:lnTo>
                    <a:pt x="2502" y="384"/>
                  </a:lnTo>
                  <a:lnTo>
                    <a:pt x="2502" y="324"/>
                  </a:lnTo>
                  <a:lnTo>
                    <a:pt x="2496" y="312"/>
                  </a:lnTo>
                  <a:lnTo>
                    <a:pt x="2496" y="300"/>
                  </a:lnTo>
                  <a:lnTo>
                    <a:pt x="2472" y="294"/>
                  </a:lnTo>
                  <a:lnTo>
                    <a:pt x="2460" y="288"/>
                  </a:lnTo>
                  <a:lnTo>
                    <a:pt x="2454" y="276"/>
                  </a:lnTo>
                  <a:lnTo>
                    <a:pt x="2442" y="270"/>
                  </a:lnTo>
                  <a:lnTo>
                    <a:pt x="2424" y="270"/>
                  </a:lnTo>
                  <a:lnTo>
                    <a:pt x="2418" y="282"/>
                  </a:lnTo>
                  <a:lnTo>
                    <a:pt x="2412" y="288"/>
                  </a:lnTo>
                  <a:lnTo>
                    <a:pt x="2412" y="282"/>
                  </a:lnTo>
                  <a:lnTo>
                    <a:pt x="2406" y="276"/>
                  </a:lnTo>
                  <a:lnTo>
                    <a:pt x="2400" y="264"/>
                  </a:lnTo>
                  <a:lnTo>
                    <a:pt x="2400" y="228"/>
                  </a:lnTo>
                  <a:lnTo>
                    <a:pt x="2406" y="216"/>
                  </a:lnTo>
                  <a:lnTo>
                    <a:pt x="2406" y="204"/>
                  </a:lnTo>
                  <a:lnTo>
                    <a:pt x="2388" y="180"/>
                  </a:lnTo>
                  <a:lnTo>
                    <a:pt x="2394" y="96"/>
                  </a:lnTo>
                  <a:lnTo>
                    <a:pt x="2382" y="90"/>
                  </a:lnTo>
                  <a:lnTo>
                    <a:pt x="2364" y="72"/>
                  </a:lnTo>
                  <a:lnTo>
                    <a:pt x="2364" y="66"/>
                  </a:lnTo>
                  <a:lnTo>
                    <a:pt x="2370" y="48"/>
                  </a:lnTo>
                  <a:lnTo>
                    <a:pt x="2370" y="24"/>
                  </a:lnTo>
                  <a:lnTo>
                    <a:pt x="2364" y="18"/>
                  </a:lnTo>
                  <a:lnTo>
                    <a:pt x="2346" y="18"/>
                  </a:lnTo>
                  <a:lnTo>
                    <a:pt x="2346" y="0"/>
                  </a:lnTo>
                  <a:lnTo>
                    <a:pt x="2316" y="12"/>
                  </a:lnTo>
                  <a:lnTo>
                    <a:pt x="2310" y="30"/>
                  </a:lnTo>
                  <a:lnTo>
                    <a:pt x="2298" y="36"/>
                  </a:lnTo>
                  <a:lnTo>
                    <a:pt x="2292" y="42"/>
                  </a:lnTo>
                  <a:lnTo>
                    <a:pt x="2280" y="48"/>
                  </a:lnTo>
                  <a:lnTo>
                    <a:pt x="2280" y="66"/>
                  </a:lnTo>
                  <a:lnTo>
                    <a:pt x="2286" y="78"/>
                  </a:lnTo>
                  <a:lnTo>
                    <a:pt x="2286" y="90"/>
                  </a:lnTo>
                  <a:lnTo>
                    <a:pt x="2292" y="102"/>
                  </a:lnTo>
                  <a:lnTo>
                    <a:pt x="2292" y="114"/>
                  </a:lnTo>
                  <a:lnTo>
                    <a:pt x="2286" y="126"/>
                  </a:lnTo>
                  <a:lnTo>
                    <a:pt x="2274" y="138"/>
                  </a:lnTo>
                  <a:lnTo>
                    <a:pt x="2268" y="150"/>
                  </a:lnTo>
                  <a:lnTo>
                    <a:pt x="2238" y="180"/>
                  </a:lnTo>
                  <a:lnTo>
                    <a:pt x="2256" y="192"/>
                  </a:lnTo>
                  <a:lnTo>
                    <a:pt x="2256" y="198"/>
                  </a:lnTo>
                  <a:lnTo>
                    <a:pt x="2250" y="204"/>
                  </a:lnTo>
                  <a:lnTo>
                    <a:pt x="2238" y="228"/>
                  </a:lnTo>
                  <a:lnTo>
                    <a:pt x="2232" y="234"/>
                  </a:lnTo>
                  <a:lnTo>
                    <a:pt x="2232" y="264"/>
                  </a:lnTo>
                  <a:lnTo>
                    <a:pt x="2238" y="276"/>
                  </a:lnTo>
                  <a:lnTo>
                    <a:pt x="2238" y="288"/>
                  </a:lnTo>
                  <a:lnTo>
                    <a:pt x="2232" y="300"/>
                  </a:lnTo>
                  <a:lnTo>
                    <a:pt x="2214" y="408"/>
                  </a:lnTo>
                  <a:lnTo>
                    <a:pt x="2208" y="432"/>
                  </a:lnTo>
                  <a:lnTo>
                    <a:pt x="2202" y="438"/>
                  </a:lnTo>
                  <a:lnTo>
                    <a:pt x="2190" y="462"/>
                  </a:lnTo>
                  <a:lnTo>
                    <a:pt x="2178" y="474"/>
                  </a:lnTo>
                  <a:lnTo>
                    <a:pt x="2172" y="486"/>
                  </a:lnTo>
                  <a:lnTo>
                    <a:pt x="2166" y="492"/>
                  </a:lnTo>
                  <a:lnTo>
                    <a:pt x="2166" y="516"/>
                  </a:lnTo>
                  <a:lnTo>
                    <a:pt x="2160" y="534"/>
                  </a:lnTo>
                  <a:lnTo>
                    <a:pt x="2154" y="546"/>
                  </a:lnTo>
                  <a:lnTo>
                    <a:pt x="2142" y="552"/>
                  </a:lnTo>
                  <a:lnTo>
                    <a:pt x="2088" y="570"/>
                  </a:lnTo>
                  <a:lnTo>
                    <a:pt x="2076" y="570"/>
                  </a:lnTo>
                  <a:lnTo>
                    <a:pt x="2064" y="576"/>
                  </a:lnTo>
                  <a:lnTo>
                    <a:pt x="2058" y="576"/>
                  </a:lnTo>
                  <a:lnTo>
                    <a:pt x="2058" y="570"/>
                  </a:lnTo>
                  <a:lnTo>
                    <a:pt x="2052" y="564"/>
                  </a:lnTo>
                  <a:lnTo>
                    <a:pt x="2028" y="516"/>
                  </a:lnTo>
                  <a:lnTo>
                    <a:pt x="2022" y="510"/>
                  </a:lnTo>
                  <a:lnTo>
                    <a:pt x="1998" y="492"/>
                  </a:lnTo>
                  <a:lnTo>
                    <a:pt x="1956" y="474"/>
                  </a:lnTo>
                  <a:lnTo>
                    <a:pt x="1920" y="462"/>
                  </a:lnTo>
                  <a:lnTo>
                    <a:pt x="1908" y="456"/>
                  </a:lnTo>
                  <a:lnTo>
                    <a:pt x="1896" y="438"/>
                  </a:lnTo>
                  <a:lnTo>
                    <a:pt x="1884" y="426"/>
                  </a:lnTo>
                  <a:lnTo>
                    <a:pt x="1872" y="402"/>
                  </a:lnTo>
                  <a:lnTo>
                    <a:pt x="1866" y="396"/>
                  </a:lnTo>
                  <a:lnTo>
                    <a:pt x="1830" y="396"/>
                  </a:lnTo>
                  <a:lnTo>
                    <a:pt x="1806" y="348"/>
                  </a:lnTo>
                  <a:lnTo>
                    <a:pt x="1824" y="330"/>
                  </a:lnTo>
                  <a:lnTo>
                    <a:pt x="1824" y="306"/>
                  </a:lnTo>
                  <a:lnTo>
                    <a:pt x="1830" y="294"/>
                  </a:lnTo>
                  <a:lnTo>
                    <a:pt x="1836" y="288"/>
                  </a:lnTo>
                  <a:lnTo>
                    <a:pt x="1848" y="282"/>
                  </a:lnTo>
                  <a:lnTo>
                    <a:pt x="1854" y="276"/>
                  </a:lnTo>
                  <a:lnTo>
                    <a:pt x="1848" y="228"/>
                  </a:lnTo>
                  <a:lnTo>
                    <a:pt x="1866" y="210"/>
                  </a:lnTo>
                  <a:lnTo>
                    <a:pt x="1872" y="216"/>
                  </a:lnTo>
                  <a:lnTo>
                    <a:pt x="1884" y="216"/>
                  </a:lnTo>
                  <a:lnTo>
                    <a:pt x="1890" y="222"/>
                  </a:lnTo>
                  <a:lnTo>
                    <a:pt x="1896" y="222"/>
                  </a:lnTo>
                  <a:lnTo>
                    <a:pt x="1902" y="216"/>
                  </a:lnTo>
                  <a:lnTo>
                    <a:pt x="1908" y="204"/>
                  </a:lnTo>
                  <a:lnTo>
                    <a:pt x="1908" y="180"/>
                  </a:lnTo>
                  <a:lnTo>
                    <a:pt x="1944" y="144"/>
                  </a:lnTo>
                  <a:lnTo>
                    <a:pt x="1938" y="132"/>
                  </a:lnTo>
                  <a:lnTo>
                    <a:pt x="1914" y="108"/>
                  </a:lnTo>
                  <a:lnTo>
                    <a:pt x="1890" y="108"/>
                  </a:lnTo>
                  <a:lnTo>
                    <a:pt x="1872" y="114"/>
                  </a:lnTo>
                  <a:lnTo>
                    <a:pt x="1848" y="126"/>
                  </a:lnTo>
                  <a:lnTo>
                    <a:pt x="1842" y="138"/>
                  </a:lnTo>
                  <a:lnTo>
                    <a:pt x="1842" y="120"/>
                  </a:lnTo>
                  <a:lnTo>
                    <a:pt x="1812" y="126"/>
                  </a:lnTo>
                  <a:lnTo>
                    <a:pt x="1794" y="138"/>
                  </a:lnTo>
                  <a:lnTo>
                    <a:pt x="1788" y="120"/>
                  </a:lnTo>
                  <a:lnTo>
                    <a:pt x="1752" y="114"/>
                  </a:lnTo>
                  <a:lnTo>
                    <a:pt x="1746" y="108"/>
                  </a:lnTo>
                  <a:lnTo>
                    <a:pt x="1734" y="102"/>
                  </a:lnTo>
                  <a:lnTo>
                    <a:pt x="1728" y="96"/>
                  </a:lnTo>
                  <a:lnTo>
                    <a:pt x="1716" y="90"/>
                  </a:lnTo>
                  <a:lnTo>
                    <a:pt x="1674" y="90"/>
                  </a:lnTo>
                  <a:lnTo>
                    <a:pt x="1662" y="84"/>
                  </a:lnTo>
                  <a:lnTo>
                    <a:pt x="1650" y="84"/>
                  </a:lnTo>
                  <a:lnTo>
                    <a:pt x="1650" y="78"/>
                  </a:lnTo>
                  <a:lnTo>
                    <a:pt x="1644" y="72"/>
                  </a:lnTo>
                  <a:lnTo>
                    <a:pt x="1632" y="48"/>
                  </a:lnTo>
                  <a:lnTo>
                    <a:pt x="1626" y="42"/>
                  </a:lnTo>
                  <a:lnTo>
                    <a:pt x="1620" y="42"/>
                  </a:lnTo>
                  <a:lnTo>
                    <a:pt x="1620" y="54"/>
                  </a:lnTo>
                  <a:lnTo>
                    <a:pt x="1614" y="60"/>
                  </a:lnTo>
                  <a:lnTo>
                    <a:pt x="1602" y="54"/>
                  </a:lnTo>
                  <a:lnTo>
                    <a:pt x="1596" y="54"/>
                  </a:lnTo>
                  <a:lnTo>
                    <a:pt x="1584" y="48"/>
                  </a:lnTo>
                  <a:lnTo>
                    <a:pt x="1566" y="48"/>
                  </a:lnTo>
                  <a:lnTo>
                    <a:pt x="1566" y="60"/>
                  </a:lnTo>
                  <a:lnTo>
                    <a:pt x="1572" y="66"/>
                  </a:lnTo>
                  <a:lnTo>
                    <a:pt x="1554" y="66"/>
                  </a:lnTo>
                  <a:lnTo>
                    <a:pt x="1548" y="72"/>
                  </a:lnTo>
                  <a:lnTo>
                    <a:pt x="1548" y="78"/>
                  </a:lnTo>
                  <a:lnTo>
                    <a:pt x="1554" y="84"/>
                  </a:lnTo>
                  <a:lnTo>
                    <a:pt x="1566" y="84"/>
                  </a:lnTo>
                  <a:lnTo>
                    <a:pt x="1590" y="96"/>
                  </a:lnTo>
                  <a:lnTo>
                    <a:pt x="1596" y="96"/>
                  </a:lnTo>
                  <a:lnTo>
                    <a:pt x="1608" y="90"/>
                  </a:lnTo>
                  <a:lnTo>
                    <a:pt x="1614" y="84"/>
                  </a:lnTo>
                  <a:lnTo>
                    <a:pt x="1644" y="102"/>
                  </a:lnTo>
                  <a:lnTo>
                    <a:pt x="1638" y="102"/>
                  </a:lnTo>
                  <a:lnTo>
                    <a:pt x="1632" y="108"/>
                  </a:lnTo>
                  <a:lnTo>
                    <a:pt x="1596" y="126"/>
                  </a:lnTo>
                  <a:lnTo>
                    <a:pt x="1572" y="126"/>
                  </a:lnTo>
                  <a:lnTo>
                    <a:pt x="1554" y="132"/>
                  </a:lnTo>
                  <a:lnTo>
                    <a:pt x="1512" y="132"/>
                  </a:lnTo>
                  <a:lnTo>
                    <a:pt x="1500" y="138"/>
                  </a:lnTo>
                  <a:lnTo>
                    <a:pt x="1482" y="144"/>
                  </a:lnTo>
                  <a:lnTo>
                    <a:pt x="1470" y="156"/>
                  </a:lnTo>
                  <a:lnTo>
                    <a:pt x="1452" y="162"/>
                  </a:lnTo>
                  <a:lnTo>
                    <a:pt x="1440" y="168"/>
                  </a:lnTo>
                  <a:lnTo>
                    <a:pt x="1434" y="174"/>
                  </a:lnTo>
                  <a:lnTo>
                    <a:pt x="1428" y="174"/>
                  </a:lnTo>
                  <a:lnTo>
                    <a:pt x="1428" y="186"/>
                  </a:lnTo>
                  <a:lnTo>
                    <a:pt x="1422" y="204"/>
                  </a:lnTo>
                  <a:lnTo>
                    <a:pt x="1422" y="228"/>
                  </a:lnTo>
                  <a:lnTo>
                    <a:pt x="1428" y="234"/>
                  </a:lnTo>
                  <a:lnTo>
                    <a:pt x="1440" y="240"/>
                  </a:lnTo>
                  <a:lnTo>
                    <a:pt x="1446" y="246"/>
                  </a:lnTo>
                  <a:lnTo>
                    <a:pt x="1452" y="246"/>
                  </a:lnTo>
                  <a:lnTo>
                    <a:pt x="1398" y="246"/>
                  </a:lnTo>
                  <a:lnTo>
                    <a:pt x="1368" y="282"/>
                  </a:lnTo>
                  <a:lnTo>
                    <a:pt x="1368" y="312"/>
                  </a:lnTo>
                  <a:lnTo>
                    <a:pt x="1362" y="324"/>
                  </a:lnTo>
                  <a:lnTo>
                    <a:pt x="1362" y="330"/>
                  </a:lnTo>
                  <a:lnTo>
                    <a:pt x="1368" y="336"/>
                  </a:lnTo>
                  <a:lnTo>
                    <a:pt x="1380" y="336"/>
                  </a:lnTo>
                  <a:lnTo>
                    <a:pt x="1404" y="348"/>
                  </a:lnTo>
                  <a:lnTo>
                    <a:pt x="1410" y="354"/>
                  </a:lnTo>
                  <a:lnTo>
                    <a:pt x="1410" y="390"/>
                  </a:lnTo>
                  <a:lnTo>
                    <a:pt x="1386" y="366"/>
                  </a:lnTo>
                  <a:lnTo>
                    <a:pt x="1356" y="366"/>
                  </a:lnTo>
                  <a:lnTo>
                    <a:pt x="1344" y="390"/>
                  </a:lnTo>
                  <a:lnTo>
                    <a:pt x="1308" y="354"/>
                  </a:lnTo>
                  <a:lnTo>
                    <a:pt x="1302" y="384"/>
                  </a:lnTo>
                  <a:lnTo>
                    <a:pt x="1278" y="396"/>
                  </a:lnTo>
                  <a:lnTo>
                    <a:pt x="1284" y="420"/>
                  </a:lnTo>
                  <a:lnTo>
                    <a:pt x="1254" y="414"/>
                  </a:lnTo>
                  <a:lnTo>
                    <a:pt x="1284" y="354"/>
                  </a:lnTo>
                  <a:lnTo>
                    <a:pt x="1278" y="348"/>
                  </a:lnTo>
                  <a:lnTo>
                    <a:pt x="1272" y="336"/>
                  </a:lnTo>
                  <a:lnTo>
                    <a:pt x="1272" y="324"/>
                  </a:lnTo>
                  <a:lnTo>
                    <a:pt x="1266" y="318"/>
                  </a:lnTo>
                  <a:lnTo>
                    <a:pt x="1254" y="312"/>
                  </a:lnTo>
                  <a:lnTo>
                    <a:pt x="1236" y="312"/>
                  </a:lnTo>
                  <a:lnTo>
                    <a:pt x="1224" y="282"/>
                  </a:lnTo>
                  <a:lnTo>
                    <a:pt x="1224" y="276"/>
                  </a:lnTo>
                  <a:lnTo>
                    <a:pt x="1230" y="270"/>
                  </a:lnTo>
                  <a:lnTo>
                    <a:pt x="1230" y="258"/>
                  </a:lnTo>
                  <a:lnTo>
                    <a:pt x="1224" y="246"/>
                  </a:lnTo>
                  <a:lnTo>
                    <a:pt x="1218" y="240"/>
                  </a:lnTo>
                  <a:lnTo>
                    <a:pt x="1206" y="234"/>
                  </a:lnTo>
                  <a:lnTo>
                    <a:pt x="1194" y="240"/>
                  </a:lnTo>
                  <a:lnTo>
                    <a:pt x="1188" y="246"/>
                  </a:lnTo>
                  <a:lnTo>
                    <a:pt x="1176" y="252"/>
                  </a:lnTo>
                  <a:lnTo>
                    <a:pt x="1176" y="264"/>
                  </a:lnTo>
                  <a:lnTo>
                    <a:pt x="1182" y="270"/>
                  </a:lnTo>
                  <a:lnTo>
                    <a:pt x="1182" y="282"/>
                  </a:lnTo>
                  <a:lnTo>
                    <a:pt x="1146" y="276"/>
                  </a:lnTo>
                  <a:lnTo>
                    <a:pt x="1152" y="306"/>
                  </a:lnTo>
                  <a:lnTo>
                    <a:pt x="1134" y="300"/>
                  </a:lnTo>
                  <a:lnTo>
                    <a:pt x="1116" y="306"/>
                  </a:lnTo>
                  <a:lnTo>
                    <a:pt x="1122" y="312"/>
                  </a:lnTo>
                  <a:lnTo>
                    <a:pt x="1122" y="330"/>
                  </a:lnTo>
                  <a:lnTo>
                    <a:pt x="1116" y="342"/>
                  </a:lnTo>
                  <a:lnTo>
                    <a:pt x="1110" y="348"/>
                  </a:lnTo>
                  <a:lnTo>
                    <a:pt x="1098" y="354"/>
                  </a:lnTo>
                  <a:lnTo>
                    <a:pt x="1092" y="360"/>
                  </a:lnTo>
                  <a:lnTo>
                    <a:pt x="1104" y="324"/>
                  </a:lnTo>
                  <a:lnTo>
                    <a:pt x="1080" y="348"/>
                  </a:lnTo>
                  <a:lnTo>
                    <a:pt x="1062" y="348"/>
                  </a:lnTo>
                  <a:lnTo>
                    <a:pt x="1056" y="360"/>
                  </a:lnTo>
                  <a:lnTo>
                    <a:pt x="1050" y="366"/>
                  </a:lnTo>
                  <a:lnTo>
                    <a:pt x="1050" y="378"/>
                  </a:lnTo>
                  <a:lnTo>
                    <a:pt x="1056" y="390"/>
                  </a:lnTo>
                  <a:lnTo>
                    <a:pt x="1056" y="396"/>
                  </a:lnTo>
                  <a:lnTo>
                    <a:pt x="1062" y="408"/>
                  </a:lnTo>
                  <a:lnTo>
                    <a:pt x="1014" y="384"/>
                  </a:lnTo>
                  <a:lnTo>
                    <a:pt x="1008" y="420"/>
                  </a:lnTo>
                  <a:lnTo>
                    <a:pt x="996" y="426"/>
                  </a:lnTo>
                  <a:lnTo>
                    <a:pt x="1008" y="450"/>
                  </a:lnTo>
                  <a:lnTo>
                    <a:pt x="1032" y="450"/>
                  </a:lnTo>
                  <a:lnTo>
                    <a:pt x="1026" y="468"/>
                  </a:lnTo>
                  <a:lnTo>
                    <a:pt x="954" y="474"/>
                  </a:lnTo>
                  <a:lnTo>
                    <a:pt x="948" y="468"/>
                  </a:lnTo>
                  <a:lnTo>
                    <a:pt x="936" y="462"/>
                  </a:lnTo>
                  <a:lnTo>
                    <a:pt x="930" y="462"/>
                  </a:lnTo>
                  <a:lnTo>
                    <a:pt x="918" y="468"/>
                  </a:lnTo>
                  <a:lnTo>
                    <a:pt x="912" y="474"/>
                  </a:lnTo>
                  <a:lnTo>
                    <a:pt x="918" y="486"/>
                  </a:lnTo>
                  <a:lnTo>
                    <a:pt x="918" y="492"/>
                  </a:lnTo>
                  <a:lnTo>
                    <a:pt x="924" y="504"/>
                  </a:lnTo>
                  <a:lnTo>
                    <a:pt x="930" y="510"/>
                  </a:lnTo>
                  <a:lnTo>
                    <a:pt x="930" y="540"/>
                  </a:lnTo>
                  <a:lnTo>
                    <a:pt x="924" y="564"/>
                  </a:lnTo>
                  <a:lnTo>
                    <a:pt x="930" y="600"/>
                  </a:lnTo>
                  <a:lnTo>
                    <a:pt x="912" y="600"/>
                  </a:lnTo>
                  <a:lnTo>
                    <a:pt x="906" y="522"/>
                  </a:lnTo>
                  <a:lnTo>
                    <a:pt x="888" y="510"/>
                  </a:lnTo>
                  <a:lnTo>
                    <a:pt x="888" y="480"/>
                  </a:lnTo>
                  <a:lnTo>
                    <a:pt x="870" y="480"/>
                  </a:lnTo>
                  <a:lnTo>
                    <a:pt x="852" y="504"/>
                  </a:lnTo>
                  <a:lnTo>
                    <a:pt x="822" y="534"/>
                  </a:lnTo>
                  <a:lnTo>
                    <a:pt x="804" y="546"/>
                  </a:lnTo>
                  <a:lnTo>
                    <a:pt x="792" y="558"/>
                  </a:lnTo>
                  <a:lnTo>
                    <a:pt x="786" y="570"/>
                  </a:lnTo>
                  <a:lnTo>
                    <a:pt x="786" y="600"/>
                  </a:lnTo>
                  <a:lnTo>
                    <a:pt x="792" y="606"/>
                  </a:lnTo>
                  <a:lnTo>
                    <a:pt x="792" y="618"/>
                  </a:lnTo>
                  <a:lnTo>
                    <a:pt x="798" y="618"/>
                  </a:lnTo>
                  <a:lnTo>
                    <a:pt x="816" y="636"/>
                  </a:lnTo>
                  <a:lnTo>
                    <a:pt x="810" y="648"/>
                  </a:lnTo>
                  <a:lnTo>
                    <a:pt x="792" y="654"/>
                  </a:lnTo>
                  <a:lnTo>
                    <a:pt x="774" y="666"/>
                  </a:lnTo>
                  <a:lnTo>
                    <a:pt x="750" y="678"/>
                  </a:lnTo>
                  <a:lnTo>
                    <a:pt x="750" y="696"/>
                  </a:lnTo>
                  <a:lnTo>
                    <a:pt x="720" y="726"/>
                  </a:lnTo>
                  <a:lnTo>
                    <a:pt x="702" y="732"/>
                  </a:lnTo>
                  <a:lnTo>
                    <a:pt x="690" y="744"/>
                  </a:lnTo>
                  <a:lnTo>
                    <a:pt x="666" y="756"/>
                  </a:lnTo>
                  <a:lnTo>
                    <a:pt x="630" y="762"/>
                  </a:lnTo>
                  <a:lnTo>
                    <a:pt x="600" y="768"/>
                  </a:lnTo>
                  <a:lnTo>
                    <a:pt x="588" y="768"/>
                  </a:lnTo>
                  <a:lnTo>
                    <a:pt x="534" y="762"/>
                  </a:lnTo>
                  <a:lnTo>
                    <a:pt x="492" y="780"/>
                  </a:lnTo>
                  <a:lnTo>
                    <a:pt x="438" y="786"/>
                  </a:lnTo>
                  <a:lnTo>
                    <a:pt x="432" y="798"/>
                  </a:lnTo>
                  <a:lnTo>
                    <a:pt x="414" y="798"/>
                  </a:lnTo>
                  <a:lnTo>
                    <a:pt x="402" y="804"/>
                  </a:lnTo>
                  <a:lnTo>
                    <a:pt x="396" y="810"/>
                  </a:lnTo>
                  <a:lnTo>
                    <a:pt x="384" y="816"/>
                  </a:lnTo>
                  <a:lnTo>
                    <a:pt x="372" y="828"/>
                  </a:lnTo>
                  <a:lnTo>
                    <a:pt x="342" y="828"/>
                  </a:lnTo>
                  <a:lnTo>
                    <a:pt x="324" y="834"/>
                  </a:lnTo>
                  <a:lnTo>
                    <a:pt x="312" y="840"/>
                  </a:lnTo>
                  <a:lnTo>
                    <a:pt x="306" y="852"/>
                  </a:lnTo>
                  <a:lnTo>
                    <a:pt x="294" y="858"/>
                  </a:lnTo>
                  <a:lnTo>
                    <a:pt x="288" y="870"/>
                  </a:lnTo>
                  <a:lnTo>
                    <a:pt x="282" y="876"/>
                  </a:lnTo>
                  <a:lnTo>
                    <a:pt x="282" y="882"/>
                  </a:lnTo>
                  <a:lnTo>
                    <a:pt x="276" y="882"/>
                  </a:lnTo>
                  <a:lnTo>
                    <a:pt x="270" y="888"/>
                  </a:lnTo>
                  <a:lnTo>
                    <a:pt x="252" y="888"/>
                  </a:lnTo>
                  <a:lnTo>
                    <a:pt x="240" y="894"/>
                  </a:lnTo>
                  <a:lnTo>
                    <a:pt x="228" y="894"/>
                  </a:lnTo>
                  <a:lnTo>
                    <a:pt x="216" y="900"/>
                  </a:lnTo>
                  <a:lnTo>
                    <a:pt x="210" y="906"/>
                  </a:lnTo>
                  <a:lnTo>
                    <a:pt x="198" y="912"/>
                  </a:lnTo>
                  <a:lnTo>
                    <a:pt x="192" y="930"/>
                  </a:lnTo>
                  <a:lnTo>
                    <a:pt x="150" y="972"/>
                  </a:lnTo>
                  <a:lnTo>
                    <a:pt x="150" y="978"/>
                  </a:lnTo>
                  <a:lnTo>
                    <a:pt x="162" y="912"/>
                  </a:lnTo>
                  <a:lnTo>
                    <a:pt x="144" y="918"/>
                  </a:lnTo>
                  <a:lnTo>
                    <a:pt x="120" y="978"/>
                  </a:lnTo>
                  <a:lnTo>
                    <a:pt x="90" y="1038"/>
                  </a:lnTo>
                  <a:lnTo>
                    <a:pt x="90" y="1056"/>
                  </a:lnTo>
                  <a:lnTo>
                    <a:pt x="96" y="1062"/>
                  </a:lnTo>
                  <a:lnTo>
                    <a:pt x="108" y="1068"/>
                  </a:lnTo>
                  <a:lnTo>
                    <a:pt x="114" y="1068"/>
                  </a:lnTo>
                  <a:lnTo>
                    <a:pt x="108" y="1080"/>
                  </a:lnTo>
                  <a:lnTo>
                    <a:pt x="96" y="1086"/>
                  </a:lnTo>
                  <a:lnTo>
                    <a:pt x="90" y="1098"/>
                  </a:lnTo>
                  <a:lnTo>
                    <a:pt x="66" y="1122"/>
                  </a:lnTo>
                  <a:lnTo>
                    <a:pt x="66" y="1134"/>
                  </a:lnTo>
                  <a:lnTo>
                    <a:pt x="72" y="1152"/>
                  </a:lnTo>
                  <a:lnTo>
                    <a:pt x="72" y="1164"/>
                  </a:lnTo>
                  <a:lnTo>
                    <a:pt x="84" y="1188"/>
                  </a:lnTo>
                  <a:lnTo>
                    <a:pt x="84" y="1200"/>
                  </a:lnTo>
                  <a:lnTo>
                    <a:pt x="102" y="1236"/>
                  </a:lnTo>
                  <a:lnTo>
                    <a:pt x="108" y="1254"/>
                  </a:lnTo>
                  <a:lnTo>
                    <a:pt x="114" y="1266"/>
                  </a:lnTo>
                  <a:lnTo>
                    <a:pt x="114" y="1278"/>
                  </a:lnTo>
                  <a:lnTo>
                    <a:pt x="108" y="1278"/>
                  </a:lnTo>
                  <a:lnTo>
                    <a:pt x="96" y="1266"/>
                  </a:lnTo>
                  <a:lnTo>
                    <a:pt x="90" y="1254"/>
                  </a:lnTo>
                  <a:lnTo>
                    <a:pt x="72" y="1236"/>
                  </a:lnTo>
                  <a:lnTo>
                    <a:pt x="66" y="1224"/>
                  </a:lnTo>
                  <a:lnTo>
                    <a:pt x="48" y="1218"/>
                  </a:lnTo>
                  <a:lnTo>
                    <a:pt x="66" y="1266"/>
                  </a:lnTo>
                  <a:lnTo>
                    <a:pt x="30" y="1236"/>
                  </a:lnTo>
                  <a:lnTo>
                    <a:pt x="30" y="1290"/>
                  </a:lnTo>
                  <a:lnTo>
                    <a:pt x="60" y="1350"/>
                  </a:lnTo>
                  <a:lnTo>
                    <a:pt x="66" y="1356"/>
                  </a:lnTo>
                  <a:lnTo>
                    <a:pt x="66" y="1368"/>
                  </a:lnTo>
                  <a:lnTo>
                    <a:pt x="60" y="1374"/>
                  </a:lnTo>
                  <a:lnTo>
                    <a:pt x="54" y="1386"/>
                  </a:lnTo>
                  <a:lnTo>
                    <a:pt x="54" y="1398"/>
                  </a:lnTo>
                  <a:lnTo>
                    <a:pt x="48" y="1410"/>
                  </a:lnTo>
                  <a:lnTo>
                    <a:pt x="54" y="1416"/>
                  </a:lnTo>
                  <a:lnTo>
                    <a:pt x="60" y="1428"/>
                  </a:lnTo>
                  <a:lnTo>
                    <a:pt x="78" y="1446"/>
                  </a:lnTo>
                  <a:lnTo>
                    <a:pt x="84" y="1458"/>
                  </a:lnTo>
                  <a:lnTo>
                    <a:pt x="90" y="1464"/>
                  </a:lnTo>
                  <a:lnTo>
                    <a:pt x="96" y="1476"/>
                  </a:lnTo>
                  <a:lnTo>
                    <a:pt x="96" y="1506"/>
                  </a:lnTo>
                  <a:lnTo>
                    <a:pt x="90" y="1518"/>
                  </a:lnTo>
                  <a:lnTo>
                    <a:pt x="84" y="1524"/>
                  </a:lnTo>
                  <a:lnTo>
                    <a:pt x="90" y="1542"/>
                  </a:lnTo>
                  <a:lnTo>
                    <a:pt x="90" y="1554"/>
                  </a:lnTo>
                  <a:lnTo>
                    <a:pt x="96" y="1572"/>
                  </a:lnTo>
                  <a:lnTo>
                    <a:pt x="96" y="1590"/>
                  </a:lnTo>
                  <a:lnTo>
                    <a:pt x="102" y="1596"/>
                  </a:lnTo>
                  <a:lnTo>
                    <a:pt x="102" y="1602"/>
                  </a:lnTo>
                  <a:lnTo>
                    <a:pt x="96" y="1602"/>
                  </a:lnTo>
                  <a:lnTo>
                    <a:pt x="78" y="1620"/>
                  </a:lnTo>
                  <a:lnTo>
                    <a:pt x="84" y="1626"/>
                  </a:lnTo>
                  <a:lnTo>
                    <a:pt x="84" y="1638"/>
                  </a:lnTo>
                  <a:lnTo>
                    <a:pt x="90" y="1650"/>
                  </a:lnTo>
                  <a:lnTo>
                    <a:pt x="90" y="1662"/>
                  </a:lnTo>
                  <a:lnTo>
                    <a:pt x="96" y="1668"/>
                  </a:lnTo>
                  <a:lnTo>
                    <a:pt x="96" y="1674"/>
                  </a:lnTo>
                  <a:lnTo>
                    <a:pt x="102" y="1674"/>
                  </a:lnTo>
                  <a:lnTo>
                    <a:pt x="108" y="1680"/>
                  </a:lnTo>
                  <a:lnTo>
                    <a:pt x="126" y="1716"/>
                  </a:lnTo>
                  <a:lnTo>
                    <a:pt x="126" y="1728"/>
                  </a:lnTo>
                  <a:lnTo>
                    <a:pt x="108" y="1764"/>
                  </a:lnTo>
                  <a:lnTo>
                    <a:pt x="90" y="1782"/>
                  </a:lnTo>
                  <a:lnTo>
                    <a:pt x="90" y="1824"/>
                  </a:lnTo>
                  <a:lnTo>
                    <a:pt x="84" y="1842"/>
                  </a:lnTo>
                  <a:lnTo>
                    <a:pt x="60" y="1866"/>
                  </a:lnTo>
                  <a:lnTo>
                    <a:pt x="42" y="1866"/>
                  </a:lnTo>
                  <a:lnTo>
                    <a:pt x="30" y="1872"/>
                  </a:lnTo>
                  <a:lnTo>
                    <a:pt x="18" y="1866"/>
                  </a:lnTo>
                  <a:lnTo>
                    <a:pt x="6" y="1866"/>
                  </a:lnTo>
                  <a:lnTo>
                    <a:pt x="0" y="1920"/>
                  </a:lnTo>
                  <a:lnTo>
                    <a:pt x="12" y="1920"/>
                  </a:lnTo>
                  <a:lnTo>
                    <a:pt x="24" y="1926"/>
                  </a:lnTo>
                  <a:lnTo>
                    <a:pt x="42" y="1926"/>
                  </a:lnTo>
                  <a:lnTo>
                    <a:pt x="54" y="1932"/>
                  </a:lnTo>
                  <a:lnTo>
                    <a:pt x="72" y="1950"/>
                  </a:lnTo>
                  <a:lnTo>
                    <a:pt x="78" y="1962"/>
                  </a:lnTo>
                  <a:lnTo>
                    <a:pt x="108" y="1956"/>
                  </a:lnTo>
                  <a:lnTo>
                    <a:pt x="114" y="1968"/>
                  </a:lnTo>
                  <a:lnTo>
                    <a:pt x="138" y="1980"/>
                  </a:lnTo>
                  <a:lnTo>
                    <a:pt x="174" y="1980"/>
                  </a:lnTo>
                  <a:lnTo>
                    <a:pt x="210" y="1968"/>
                  </a:lnTo>
                  <a:lnTo>
                    <a:pt x="234" y="1968"/>
                  </a:lnTo>
                  <a:lnTo>
                    <a:pt x="234" y="1950"/>
                  </a:lnTo>
                  <a:lnTo>
                    <a:pt x="228" y="1944"/>
                  </a:lnTo>
                  <a:lnTo>
                    <a:pt x="264" y="1950"/>
                  </a:lnTo>
                  <a:lnTo>
                    <a:pt x="276" y="1932"/>
                  </a:lnTo>
                  <a:lnTo>
                    <a:pt x="318" y="1926"/>
                  </a:lnTo>
                  <a:lnTo>
                    <a:pt x="354" y="1890"/>
                  </a:lnTo>
                  <a:lnTo>
                    <a:pt x="366" y="1884"/>
                  </a:lnTo>
                  <a:lnTo>
                    <a:pt x="372" y="1884"/>
                  </a:lnTo>
                  <a:lnTo>
                    <a:pt x="420" y="1908"/>
                  </a:lnTo>
                  <a:lnTo>
                    <a:pt x="426" y="1902"/>
                  </a:lnTo>
                  <a:lnTo>
                    <a:pt x="474" y="1878"/>
                  </a:lnTo>
                  <a:lnTo>
                    <a:pt x="480" y="1872"/>
                  </a:lnTo>
                  <a:lnTo>
                    <a:pt x="486" y="1872"/>
                  </a:lnTo>
                  <a:lnTo>
                    <a:pt x="498" y="1878"/>
                  </a:lnTo>
                  <a:lnTo>
                    <a:pt x="504" y="1884"/>
                  </a:lnTo>
                  <a:lnTo>
                    <a:pt x="516" y="1884"/>
                  </a:lnTo>
                  <a:lnTo>
                    <a:pt x="528" y="1890"/>
                  </a:lnTo>
                  <a:lnTo>
                    <a:pt x="534" y="1890"/>
                  </a:lnTo>
                  <a:lnTo>
                    <a:pt x="552" y="1884"/>
                  </a:lnTo>
                  <a:lnTo>
                    <a:pt x="576" y="1872"/>
                  </a:lnTo>
                  <a:lnTo>
                    <a:pt x="582" y="1872"/>
                  </a:lnTo>
                  <a:lnTo>
                    <a:pt x="594" y="1878"/>
                  </a:lnTo>
                  <a:lnTo>
                    <a:pt x="606" y="1878"/>
                  </a:lnTo>
                  <a:lnTo>
                    <a:pt x="624" y="1884"/>
                  </a:lnTo>
                  <a:lnTo>
                    <a:pt x="636" y="1884"/>
                  </a:lnTo>
                  <a:lnTo>
                    <a:pt x="648" y="1878"/>
                  </a:lnTo>
                  <a:lnTo>
                    <a:pt x="654" y="1872"/>
                  </a:lnTo>
                  <a:lnTo>
                    <a:pt x="654" y="1848"/>
                  </a:lnTo>
                  <a:lnTo>
                    <a:pt x="666" y="1848"/>
                  </a:lnTo>
                  <a:lnTo>
                    <a:pt x="672" y="1842"/>
                  </a:lnTo>
                  <a:lnTo>
                    <a:pt x="678" y="1842"/>
                  </a:lnTo>
                  <a:lnTo>
                    <a:pt x="684" y="1836"/>
                  </a:lnTo>
                  <a:lnTo>
                    <a:pt x="690" y="1824"/>
                  </a:lnTo>
                  <a:lnTo>
                    <a:pt x="702" y="1788"/>
                  </a:lnTo>
                  <a:lnTo>
                    <a:pt x="714" y="1776"/>
                  </a:lnTo>
                  <a:lnTo>
                    <a:pt x="726" y="1770"/>
                  </a:lnTo>
                  <a:lnTo>
                    <a:pt x="744" y="1764"/>
                  </a:lnTo>
                  <a:lnTo>
                    <a:pt x="756" y="1764"/>
                  </a:lnTo>
                  <a:lnTo>
                    <a:pt x="774" y="1770"/>
                  </a:lnTo>
                  <a:lnTo>
                    <a:pt x="798" y="1770"/>
                  </a:lnTo>
                  <a:lnTo>
                    <a:pt x="822" y="1758"/>
                  </a:lnTo>
                  <a:lnTo>
                    <a:pt x="840" y="1752"/>
                  </a:lnTo>
                  <a:lnTo>
                    <a:pt x="858" y="1740"/>
                  </a:lnTo>
                  <a:lnTo>
                    <a:pt x="876" y="1734"/>
                  </a:lnTo>
                  <a:lnTo>
                    <a:pt x="912" y="1734"/>
                  </a:lnTo>
                  <a:lnTo>
                    <a:pt x="918" y="1740"/>
                  </a:lnTo>
                  <a:lnTo>
                    <a:pt x="930" y="1740"/>
                  </a:lnTo>
                  <a:lnTo>
                    <a:pt x="942" y="1746"/>
                  </a:lnTo>
                  <a:lnTo>
                    <a:pt x="972" y="1740"/>
                  </a:lnTo>
                  <a:lnTo>
                    <a:pt x="1044" y="1704"/>
                  </a:lnTo>
                  <a:lnTo>
                    <a:pt x="1074" y="1692"/>
                  </a:lnTo>
                  <a:lnTo>
                    <a:pt x="1098" y="1686"/>
                  </a:lnTo>
                  <a:lnTo>
                    <a:pt x="1140" y="1680"/>
                  </a:lnTo>
                  <a:lnTo>
                    <a:pt x="1176" y="1674"/>
                  </a:lnTo>
                  <a:lnTo>
                    <a:pt x="1224" y="1674"/>
                  </a:lnTo>
                  <a:lnTo>
                    <a:pt x="1236" y="1662"/>
                  </a:lnTo>
                  <a:lnTo>
                    <a:pt x="1254" y="1680"/>
                  </a:lnTo>
                  <a:lnTo>
                    <a:pt x="1266" y="1686"/>
                  </a:lnTo>
                  <a:lnTo>
                    <a:pt x="1278" y="1698"/>
                  </a:lnTo>
                  <a:lnTo>
                    <a:pt x="1302" y="1710"/>
                  </a:lnTo>
                  <a:lnTo>
                    <a:pt x="1320" y="1716"/>
                  </a:lnTo>
                  <a:lnTo>
                    <a:pt x="1332" y="1716"/>
                  </a:lnTo>
                  <a:lnTo>
                    <a:pt x="1338" y="1710"/>
                  </a:lnTo>
                  <a:lnTo>
                    <a:pt x="1338" y="1716"/>
                  </a:lnTo>
                  <a:lnTo>
                    <a:pt x="1344" y="1722"/>
                  </a:lnTo>
                  <a:lnTo>
                    <a:pt x="1350" y="1734"/>
                  </a:lnTo>
                  <a:lnTo>
                    <a:pt x="1356" y="1740"/>
                  </a:lnTo>
                  <a:lnTo>
                    <a:pt x="1374" y="1740"/>
                  </a:lnTo>
                  <a:lnTo>
                    <a:pt x="1380" y="1734"/>
                  </a:lnTo>
                  <a:lnTo>
                    <a:pt x="1380" y="1752"/>
                  </a:lnTo>
                  <a:lnTo>
                    <a:pt x="1392" y="1752"/>
                  </a:lnTo>
                  <a:lnTo>
                    <a:pt x="1398" y="1758"/>
                  </a:lnTo>
                  <a:lnTo>
                    <a:pt x="1398" y="1770"/>
                  </a:lnTo>
                  <a:lnTo>
                    <a:pt x="1386" y="1794"/>
                  </a:lnTo>
                  <a:lnTo>
                    <a:pt x="1380" y="1800"/>
                  </a:lnTo>
                  <a:lnTo>
                    <a:pt x="1374" y="1812"/>
                  </a:lnTo>
                  <a:lnTo>
                    <a:pt x="1392" y="1842"/>
                  </a:lnTo>
                  <a:lnTo>
                    <a:pt x="1410" y="1830"/>
                  </a:lnTo>
                  <a:lnTo>
                    <a:pt x="1428" y="1866"/>
                  </a:lnTo>
                  <a:lnTo>
                    <a:pt x="1428" y="1872"/>
                  </a:lnTo>
                  <a:lnTo>
                    <a:pt x="1434" y="1878"/>
                  </a:lnTo>
                  <a:lnTo>
                    <a:pt x="1434" y="1902"/>
                  </a:lnTo>
                  <a:lnTo>
                    <a:pt x="1440" y="1914"/>
                  </a:lnTo>
                  <a:lnTo>
                    <a:pt x="1440" y="1926"/>
                  </a:lnTo>
                  <a:lnTo>
                    <a:pt x="1422" y="1926"/>
                  </a:lnTo>
                  <a:lnTo>
                    <a:pt x="1410" y="1920"/>
                  </a:lnTo>
                  <a:lnTo>
                    <a:pt x="1404" y="1920"/>
                  </a:lnTo>
                  <a:lnTo>
                    <a:pt x="1410" y="1956"/>
                  </a:lnTo>
                  <a:lnTo>
                    <a:pt x="1446" y="1956"/>
                  </a:lnTo>
                  <a:lnTo>
                    <a:pt x="1452" y="1962"/>
                  </a:lnTo>
                  <a:lnTo>
                    <a:pt x="1452" y="1968"/>
                  </a:lnTo>
                  <a:lnTo>
                    <a:pt x="1470" y="1968"/>
                  </a:lnTo>
                  <a:lnTo>
                    <a:pt x="1470" y="1956"/>
                  </a:lnTo>
                  <a:lnTo>
                    <a:pt x="1464" y="1938"/>
                  </a:lnTo>
                  <a:lnTo>
                    <a:pt x="1464" y="1926"/>
                  </a:lnTo>
                  <a:lnTo>
                    <a:pt x="1470" y="1914"/>
                  </a:lnTo>
                  <a:lnTo>
                    <a:pt x="1476" y="1908"/>
                  </a:lnTo>
                  <a:lnTo>
                    <a:pt x="1500" y="1896"/>
                  </a:lnTo>
                  <a:lnTo>
                    <a:pt x="1512" y="1896"/>
                  </a:lnTo>
                  <a:lnTo>
                    <a:pt x="1518" y="1890"/>
                  </a:lnTo>
                  <a:lnTo>
                    <a:pt x="1530" y="1884"/>
                  </a:lnTo>
                  <a:lnTo>
                    <a:pt x="1542" y="1872"/>
                  </a:lnTo>
                  <a:lnTo>
                    <a:pt x="1548" y="1860"/>
                  </a:lnTo>
                  <a:lnTo>
                    <a:pt x="1566" y="1842"/>
                  </a:lnTo>
                  <a:lnTo>
                    <a:pt x="1566" y="1836"/>
                  </a:lnTo>
                  <a:lnTo>
                    <a:pt x="1590" y="1842"/>
                  </a:lnTo>
                  <a:lnTo>
                    <a:pt x="1608" y="1788"/>
                  </a:lnTo>
                  <a:lnTo>
                    <a:pt x="1638" y="1788"/>
                  </a:lnTo>
                  <a:lnTo>
                    <a:pt x="1650" y="1782"/>
                  </a:lnTo>
                  <a:lnTo>
                    <a:pt x="1662" y="1770"/>
                  </a:lnTo>
                  <a:lnTo>
                    <a:pt x="1668" y="1752"/>
                  </a:lnTo>
                  <a:lnTo>
                    <a:pt x="1668" y="1740"/>
                  </a:lnTo>
                  <a:lnTo>
                    <a:pt x="1668" y="1746"/>
                  </a:lnTo>
                  <a:lnTo>
                    <a:pt x="1674" y="1752"/>
                  </a:lnTo>
                  <a:lnTo>
                    <a:pt x="1674" y="1764"/>
                  </a:lnTo>
                  <a:lnTo>
                    <a:pt x="1680" y="1776"/>
                  </a:lnTo>
                  <a:lnTo>
                    <a:pt x="1680" y="1782"/>
                  </a:lnTo>
                  <a:lnTo>
                    <a:pt x="1668" y="1794"/>
                  </a:lnTo>
                  <a:lnTo>
                    <a:pt x="1662" y="1806"/>
                  </a:lnTo>
                  <a:lnTo>
                    <a:pt x="1650" y="1812"/>
                  </a:lnTo>
                  <a:lnTo>
                    <a:pt x="1644" y="1818"/>
                  </a:lnTo>
                  <a:lnTo>
                    <a:pt x="1620" y="1818"/>
                  </a:lnTo>
                  <a:lnTo>
                    <a:pt x="1614" y="1830"/>
                  </a:lnTo>
                  <a:lnTo>
                    <a:pt x="1632" y="1866"/>
                  </a:lnTo>
                  <a:lnTo>
                    <a:pt x="1620" y="1866"/>
                  </a:lnTo>
                  <a:lnTo>
                    <a:pt x="1614" y="1872"/>
                  </a:lnTo>
                  <a:lnTo>
                    <a:pt x="1602" y="1878"/>
                  </a:lnTo>
                  <a:lnTo>
                    <a:pt x="1566" y="1914"/>
                  </a:lnTo>
                  <a:lnTo>
                    <a:pt x="1566" y="1926"/>
                  </a:lnTo>
                  <a:lnTo>
                    <a:pt x="1560" y="1932"/>
                  </a:lnTo>
                  <a:lnTo>
                    <a:pt x="1554" y="1944"/>
                  </a:lnTo>
                  <a:lnTo>
                    <a:pt x="1542" y="1956"/>
                  </a:lnTo>
                  <a:lnTo>
                    <a:pt x="1518" y="1968"/>
                  </a:lnTo>
                  <a:lnTo>
                    <a:pt x="1512" y="1974"/>
                  </a:lnTo>
                  <a:lnTo>
                    <a:pt x="1512" y="1980"/>
                  </a:lnTo>
                  <a:lnTo>
                    <a:pt x="1518" y="1986"/>
                  </a:lnTo>
                  <a:lnTo>
                    <a:pt x="1548" y="1986"/>
                  </a:lnTo>
                  <a:lnTo>
                    <a:pt x="1560" y="1980"/>
                  </a:lnTo>
                  <a:lnTo>
                    <a:pt x="1572" y="1980"/>
                  </a:lnTo>
                  <a:lnTo>
                    <a:pt x="1584" y="1968"/>
                  </a:lnTo>
                  <a:lnTo>
                    <a:pt x="1602" y="1932"/>
                  </a:lnTo>
                  <a:lnTo>
                    <a:pt x="1608" y="1926"/>
                  </a:lnTo>
                  <a:lnTo>
                    <a:pt x="1614" y="1914"/>
                  </a:lnTo>
                  <a:lnTo>
                    <a:pt x="1626" y="1908"/>
                  </a:lnTo>
                  <a:lnTo>
                    <a:pt x="1632" y="1902"/>
                  </a:lnTo>
                  <a:lnTo>
                    <a:pt x="1632" y="1920"/>
                  </a:lnTo>
                  <a:lnTo>
                    <a:pt x="1638" y="1932"/>
                  </a:lnTo>
                  <a:lnTo>
                    <a:pt x="1638" y="1956"/>
                  </a:lnTo>
                  <a:lnTo>
                    <a:pt x="1626" y="1968"/>
                  </a:lnTo>
                  <a:lnTo>
                    <a:pt x="1614" y="1974"/>
                  </a:lnTo>
                  <a:lnTo>
                    <a:pt x="1602" y="1986"/>
                  </a:lnTo>
                  <a:lnTo>
                    <a:pt x="1602" y="2004"/>
                  </a:lnTo>
                  <a:lnTo>
                    <a:pt x="1608" y="2010"/>
                  </a:lnTo>
                  <a:lnTo>
                    <a:pt x="1614" y="2010"/>
                  </a:lnTo>
                  <a:lnTo>
                    <a:pt x="1632" y="2016"/>
                  </a:lnTo>
                  <a:lnTo>
                    <a:pt x="1662" y="2016"/>
                  </a:lnTo>
                  <a:lnTo>
                    <a:pt x="1668" y="2028"/>
                  </a:lnTo>
                  <a:lnTo>
                    <a:pt x="1644" y="2052"/>
                  </a:lnTo>
                  <a:lnTo>
                    <a:pt x="1644" y="2058"/>
                  </a:lnTo>
                  <a:lnTo>
                    <a:pt x="1650" y="2064"/>
                  </a:lnTo>
                  <a:lnTo>
                    <a:pt x="1668" y="2100"/>
                  </a:lnTo>
                  <a:lnTo>
                    <a:pt x="1674" y="2106"/>
                  </a:lnTo>
                  <a:lnTo>
                    <a:pt x="1674" y="2118"/>
                  </a:lnTo>
                  <a:lnTo>
                    <a:pt x="1626" y="2166"/>
                  </a:lnTo>
                  <a:lnTo>
                    <a:pt x="1626" y="2178"/>
                  </a:lnTo>
                  <a:lnTo>
                    <a:pt x="1638" y="2190"/>
                  </a:lnTo>
                  <a:lnTo>
                    <a:pt x="1644" y="2202"/>
                  </a:lnTo>
                  <a:lnTo>
                    <a:pt x="1668" y="2214"/>
                  </a:lnTo>
                  <a:lnTo>
                    <a:pt x="1680" y="2226"/>
                  </a:lnTo>
                  <a:lnTo>
                    <a:pt x="1692" y="2232"/>
                  </a:lnTo>
                  <a:lnTo>
                    <a:pt x="1716" y="2256"/>
                  </a:lnTo>
                  <a:lnTo>
                    <a:pt x="1728" y="2262"/>
                  </a:lnTo>
                  <a:lnTo>
                    <a:pt x="1800" y="2262"/>
                  </a:lnTo>
                  <a:lnTo>
                    <a:pt x="1824" y="2286"/>
                  </a:lnTo>
                  <a:lnTo>
                    <a:pt x="1842" y="2292"/>
                  </a:lnTo>
                  <a:lnTo>
                    <a:pt x="1872" y="2286"/>
                  </a:lnTo>
                  <a:lnTo>
                    <a:pt x="1902" y="2274"/>
                  </a:lnTo>
                  <a:lnTo>
                    <a:pt x="1932" y="2256"/>
                  </a:lnTo>
                  <a:lnTo>
                    <a:pt x="1944" y="2250"/>
                  </a:lnTo>
                  <a:lnTo>
                    <a:pt x="1944" y="2226"/>
                  </a:lnTo>
                  <a:lnTo>
                    <a:pt x="1956" y="2214"/>
                  </a:lnTo>
                  <a:lnTo>
                    <a:pt x="1962" y="2214"/>
                  </a:lnTo>
                  <a:lnTo>
                    <a:pt x="1974" y="2226"/>
                  </a:lnTo>
                  <a:lnTo>
                    <a:pt x="1974" y="2256"/>
                  </a:lnTo>
                  <a:lnTo>
                    <a:pt x="1992" y="2256"/>
                  </a:lnTo>
                  <a:lnTo>
                    <a:pt x="1980" y="2280"/>
                  </a:lnTo>
                  <a:lnTo>
                    <a:pt x="1998" y="2280"/>
                  </a:lnTo>
                  <a:lnTo>
                    <a:pt x="1998" y="2292"/>
                  </a:lnTo>
                  <a:lnTo>
                    <a:pt x="2004" y="2298"/>
                  </a:lnTo>
                  <a:lnTo>
                    <a:pt x="2010" y="2310"/>
                  </a:lnTo>
                  <a:lnTo>
                    <a:pt x="2016" y="2316"/>
                  </a:lnTo>
                  <a:lnTo>
                    <a:pt x="2028" y="2316"/>
                  </a:lnTo>
                  <a:lnTo>
                    <a:pt x="2040" y="2304"/>
                  </a:lnTo>
                  <a:lnTo>
                    <a:pt x="2046" y="2304"/>
                  </a:lnTo>
                  <a:lnTo>
                    <a:pt x="2052" y="2298"/>
                  </a:lnTo>
                  <a:lnTo>
                    <a:pt x="2070" y="2292"/>
                  </a:lnTo>
                  <a:lnTo>
                    <a:pt x="2082" y="2286"/>
                  </a:lnTo>
                  <a:lnTo>
                    <a:pt x="2088" y="2280"/>
                  </a:lnTo>
                  <a:lnTo>
                    <a:pt x="2100" y="2274"/>
                  </a:lnTo>
                  <a:lnTo>
                    <a:pt x="2124" y="2250"/>
                  </a:lnTo>
                  <a:lnTo>
                    <a:pt x="2136" y="2244"/>
                  </a:lnTo>
                  <a:lnTo>
                    <a:pt x="2148" y="2232"/>
                  </a:lnTo>
                  <a:lnTo>
                    <a:pt x="2160" y="2226"/>
                  </a:lnTo>
                  <a:lnTo>
                    <a:pt x="2154" y="2214"/>
                  </a:lnTo>
                  <a:lnTo>
                    <a:pt x="2190" y="2202"/>
                  </a:lnTo>
                  <a:lnTo>
                    <a:pt x="2202" y="2214"/>
                  </a:lnTo>
                  <a:lnTo>
                    <a:pt x="2220" y="2214"/>
                  </a:lnTo>
                  <a:lnTo>
                    <a:pt x="2256" y="2208"/>
                  </a:lnTo>
                  <a:lnTo>
                    <a:pt x="2298" y="2196"/>
                  </a:lnTo>
                  <a:lnTo>
                    <a:pt x="2316" y="2178"/>
                  </a:lnTo>
                  <a:lnTo>
                    <a:pt x="2328" y="2148"/>
                  </a:lnTo>
                  <a:lnTo>
                    <a:pt x="2334" y="2118"/>
                  </a:lnTo>
                  <a:lnTo>
                    <a:pt x="2340" y="2100"/>
                  </a:lnTo>
                  <a:lnTo>
                    <a:pt x="2346" y="2088"/>
                  </a:lnTo>
                  <a:lnTo>
                    <a:pt x="2376" y="2058"/>
                  </a:lnTo>
                  <a:lnTo>
                    <a:pt x="2382" y="2058"/>
                  </a:lnTo>
                  <a:lnTo>
                    <a:pt x="2382" y="2034"/>
                  </a:lnTo>
                  <a:lnTo>
                    <a:pt x="2388" y="2034"/>
                  </a:lnTo>
                  <a:lnTo>
                    <a:pt x="2394" y="2028"/>
                  </a:lnTo>
                  <a:lnTo>
                    <a:pt x="2406" y="2022"/>
                  </a:lnTo>
                  <a:lnTo>
                    <a:pt x="2418" y="2010"/>
                  </a:lnTo>
                  <a:lnTo>
                    <a:pt x="2424" y="1998"/>
                  </a:lnTo>
                  <a:lnTo>
                    <a:pt x="2442" y="1980"/>
                  </a:lnTo>
                  <a:lnTo>
                    <a:pt x="2442" y="1956"/>
                  </a:lnTo>
                  <a:lnTo>
                    <a:pt x="2448" y="1944"/>
                  </a:lnTo>
                  <a:lnTo>
                    <a:pt x="2454" y="1926"/>
                  </a:lnTo>
                  <a:lnTo>
                    <a:pt x="2460" y="1914"/>
                  </a:lnTo>
                  <a:lnTo>
                    <a:pt x="2490" y="1884"/>
                  </a:lnTo>
                  <a:lnTo>
                    <a:pt x="2502" y="1866"/>
                  </a:lnTo>
                  <a:lnTo>
                    <a:pt x="2526" y="1842"/>
                  </a:lnTo>
                  <a:lnTo>
                    <a:pt x="2538" y="1836"/>
                  </a:lnTo>
                  <a:lnTo>
                    <a:pt x="2550" y="1824"/>
                  </a:lnTo>
                  <a:lnTo>
                    <a:pt x="2556" y="1812"/>
                  </a:lnTo>
                  <a:lnTo>
                    <a:pt x="2556" y="1800"/>
                  </a:lnTo>
                  <a:lnTo>
                    <a:pt x="2562" y="1788"/>
                  </a:lnTo>
                  <a:lnTo>
                    <a:pt x="2562" y="1782"/>
                  </a:lnTo>
                  <a:lnTo>
                    <a:pt x="2586" y="1782"/>
                  </a:lnTo>
                  <a:lnTo>
                    <a:pt x="2610" y="1770"/>
                  </a:lnTo>
                  <a:lnTo>
                    <a:pt x="2622" y="1752"/>
                  </a:lnTo>
                  <a:lnTo>
                    <a:pt x="2646" y="1728"/>
                  </a:lnTo>
                  <a:lnTo>
                    <a:pt x="2670" y="1698"/>
                  </a:lnTo>
                  <a:lnTo>
                    <a:pt x="2688" y="1674"/>
                  </a:lnTo>
                  <a:lnTo>
                    <a:pt x="2700" y="1662"/>
                  </a:lnTo>
                  <a:lnTo>
                    <a:pt x="2700" y="1656"/>
                  </a:lnTo>
                  <a:lnTo>
                    <a:pt x="2706" y="1638"/>
                  </a:lnTo>
                  <a:lnTo>
                    <a:pt x="2706" y="1614"/>
                  </a:lnTo>
                  <a:lnTo>
                    <a:pt x="2712" y="1596"/>
                  </a:lnTo>
                  <a:lnTo>
                    <a:pt x="2718" y="1590"/>
                  </a:lnTo>
                  <a:lnTo>
                    <a:pt x="2730" y="1572"/>
                  </a:lnTo>
                  <a:lnTo>
                    <a:pt x="2754" y="1542"/>
                  </a:lnTo>
                  <a:lnTo>
                    <a:pt x="2772" y="1494"/>
                  </a:lnTo>
                  <a:lnTo>
                    <a:pt x="2796" y="1458"/>
                  </a:lnTo>
                  <a:lnTo>
                    <a:pt x="2808" y="1428"/>
                  </a:lnTo>
                  <a:lnTo>
                    <a:pt x="2814" y="1416"/>
                  </a:lnTo>
                  <a:lnTo>
                    <a:pt x="2814" y="1386"/>
                  </a:lnTo>
                  <a:lnTo>
                    <a:pt x="2802" y="1362"/>
                  </a:lnTo>
                  <a:lnTo>
                    <a:pt x="2820" y="1308"/>
                  </a:lnTo>
                  <a:lnTo>
                    <a:pt x="2832" y="1290"/>
                  </a:lnTo>
                  <a:lnTo>
                    <a:pt x="2838" y="1266"/>
                  </a:lnTo>
                  <a:lnTo>
                    <a:pt x="2838" y="1224"/>
                  </a:lnTo>
                  <a:lnTo>
                    <a:pt x="2832" y="1194"/>
                  </a:lnTo>
                  <a:lnTo>
                    <a:pt x="2832" y="1176"/>
                  </a:lnTo>
                  <a:lnTo>
                    <a:pt x="2802" y="1164"/>
                  </a:lnTo>
                  <a:close/>
                  <a:moveTo>
                    <a:pt x="2016" y="2436"/>
                  </a:moveTo>
                  <a:lnTo>
                    <a:pt x="2022" y="2442"/>
                  </a:lnTo>
                  <a:lnTo>
                    <a:pt x="2028" y="2442"/>
                  </a:lnTo>
                  <a:lnTo>
                    <a:pt x="2040" y="2436"/>
                  </a:lnTo>
                  <a:lnTo>
                    <a:pt x="2046" y="2430"/>
                  </a:lnTo>
                  <a:lnTo>
                    <a:pt x="2034" y="2418"/>
                  </a:lnTo>
                  <a:lnTo>
                    <a:pt x="2016" y="2436"/>
                  </a:lnTo>
                  <a:close/>
                  <a:moveTo>
                    <a:pt x="1992" y="2454"/>
                  </a:moveTo>
                  <a:lnTo>
                    <a:pt x="1974" y="2454"/>
                  </a:lnTo>
                  <a:lnTo>
                    <a:pt x="1962" y="2466"/>
                  </a:lnTo>
                  <a:lnTo>
                    <a:pt x="1962" y="2472"/>
                  </a:lnTo>
                  <a:lnTo>
                    <a:pt x="1962" y="2460"/>
                  </a:lnTo>
                  <a:lnTo>
                    <a:pt x="1938" y="2460"/>
                  </a:lnTo>
                  <a:lnTo>
                    <a:pt x="1926" y="2466"/>
                  </a:lnTo>
                  <a:lnTo>
                    <a:pt x="1914" y="2466"/>
                  </a:lnTo>
                  <a:lnTo>
                    <a:pt x="1908" y="2478"/>
                  </a:lnTo>
                  <a:lnTo>
                    <a:pt x="1890" y="2460"/>
                  </a:lnTo>
                  <a:lnTo>
                    <a:pt x="1854" y="2460"/>
                  </a:lnTo>
                  <a:lnTo>
                    <a:pt x="1830" y="2430"/>
                  </a:lnTo>
                  <a:lnTo>
                    <a:pt x="1824" y="2436"/>
                  </a:lnTo>
                  <a:lnTo>
                    <a:pt x="1818" y="2436"/>
                  </a:lnTo>
                  <a:lnTo>
                    <a:pt x="1812" y="2442"/>
                  </a:lnTo>
                  <a:lnTo>
                    <a:pt x="1806" y="2442"/>
                  </a:lnTo>
                  <a:lnTo>
                    <a:pt x="1776" y="2412"/>
                  </a:lnTo>
                  <a:lnTo>
                    <a:pt x="1776" y="2424"/>
                  </a:lnTo>
                  <a:lnTo>
                    <a:pt x="1782" y="2448"/>
                  </a:lnTo>
                  <a:lnTo>
                    <a:pt x="1782" y="2472"/>
                  </a:lnTo>
                  <a:lnTo>
                    <a:pt x="1776" y="2478"/>
                  </a:lnTo>
                  <a:lnTo>
                    <a:pt x="1776" y="2484"/>
                  </a:lnTo>
                  <a:lnTo>
                    <a:pt x="1770" y="2490"/>
                  </a:lnTo>
                  <a:lnTo>
                    <a:pt x="1770" y="2502"/>
                  </a:lnTo>
                  <a:lnTo>
                    <a:pt x="1776" y="2514"/>
                  </a:lnTo>
                  <a:lnTo>
                    <a:pt x="1776" y="2532"/>
                  </a:lnTo>
                  <a:lnTo>
                    <a:pt x="1764" y="2538"/>
                  </a:lnTo>
                  <a:lnTo>
                    <a:pt x="1758" y="2544"/>
                  </a:lnTo>
                  <a:lnTo>
                    <a:pt x="1752" y="2544"/>
                  </a:lnTo>
                  <a:lnTo>
                    <a:pt x="1740" y="2532"/>
                  </a:lnTo>
                  <a:lnTo>
                    <a:pt x="1740" y="2538"/>
                  </a:lnTo>
                  <a:lnTo>
                    <a:pt x="1734" y="2544"/>
                  </a:lnTo>
                  <a:lnTo>
                    <a:pt x="1734" y="2556"/>
                  </a:lnTo>
                  <a:lnTo>
                    <a:pt x="1728" y="2574"/>
                  </a:lnTo>
                  <a:lnTo>
                    <a:pt x="1728" y="2586"/>
                  </a:lnTo>
                  <a:lnTo>
                    <a:pt x="1740" y="2610"/>
                  </a:lnTo>
                  <a:lnTo>
                    <a:pt x="1740" y="2616"/>
                  </a:lnTo>
                  <a:lnTo>
                    <a:pt x="1746" y="2628"/>
                  </a:lnTo>
                  <a:lnTo>
                    <a:pt x="1770" y="2628"/>
                  </a:lnTo>
                  <a:lnTo>
                    <a:pt x="1752" y="2640"/>
                  </a:lnTo>
                  <a:lnTo>
                    <a:pt x="1758" y="2664"/>
                  </a:lnTo>
                  <a:lnTo>
                    <a:pt x="1770" y="2658"/>
                  </a:lnTo>
                  <a:lnTo>
                    <a:pt x="1776" y="2658"/>
                  </a:lnTo>
                  <a:lnTo>
                    <a:pt x="1782" y="2652"/>
                  </a:lnTo>
                  <a:lnTo>
                    <a:pt x="1794" y="2652"/>
                  </a:lnTo>
                  <a:lnTo>
                    <a:pt x="1800" y="2658"/>
                  </a:lnTo>
                  <a:lnTo>
                    <a:pt x="1818" y="2658"/>
                  </a:lnTo>
                  <a:lnTo>
                    <a:pt x="1830" y="2652"/>
                  </a:lnTo>
                  <a:lnTo>
                    <a:pt x="1836" y="2646"/>
                  </a:lnTo>
                  <a:lnTo>
                    <a:pt x="1842" y="2634"/>
                  </a:lnTo>
                  <a:lnTo>
                    <a:pt x="1854" y="2634"/>
                  </a:lnTo>
                  <a:lnTo>
                    <a:pt x="1860" y="2640"/>
                  </a:lnTo>
                  <a:lnTo>
                    <a:pt x="1860" y="2646"/>
                  </a:lnTo>
                  <a:lnTo>
                    <a:pt x="1848" y="2658"/>
                  </a:lnTo>
                  <a:lnTo>
                    <a:pt x="1866" y="2664"/>
                  </a:lnTo>
                  <a:lnTo>
                    <a:pt x="1884" y="2646"/>
                  </a:lnTo>
                  <a:lnTo>
                    <a:pt x="1890" y="2634"/>
                  </a:lnTo>
                  <a:lnTo>
                    <a:pt x="1902" y="2628"/>
                  </a:lnTo>
                  <a:lnTo>
                    <a:pt x="1908" y="2616"/>
                  </a:lnTo>
                  <a:lnTo>
                    <a:pt x="1920" y="2604"/>
                  </a:lnTo>
                  <a:lnTo>
                    <a:pt x="1914" y="2604"/>
                  </a:lnTo>
                  <a:lnTo>
                    <a:pt x="1902" y="2592"/>
                  </a:lnTo>
                  <a:lnTo>
                    <a:pt x="1920" y="2562"/>
                  </a:lnTo>
                  <a:lnTo>
                    <a:pt x="1950" y="2562"/>
                  </a:lnTo>
                  <a:lnTo>
                    <a:pt x="1962" y="2538"/>
                  </a:lnTo>
                  <a:lnTo>
                    <a:pt x="1962" y="2514"/>
                  </a:lnTo>
                  <a:lnTo>
                    <a:pt x="1968" y="2502"/>
                  </a:lnTo>
                  <a:lnTo>
                    <a:pt x="1980" y="2496"/>
                  </a:lnTo>
                  <a:lnTo>
                    <a:pt x="1986" y="2484"/>
                  </a:lnTo>
                  <a:lnTo>
                    <a:pt x="1992" y="2478"/>
                  </a:lnTo>
                  <a:lnTo>
                    <a:pt x="1998" y="2466"/>
                  </a:lnTo>
                  <a:lnTo>
                    <a:pt x="1998" y="2460"/>
                  </a:lnTo>
                  <a:lnTo>
                    <a:pt x="1992" y="2454"/>
                  </a:lnTo>
                  <a:close/>
                  <a:moveTo>
                    <a:pt x="1902" y="246"/>
                  </a:moveTo>
                  <a:lnTo>
                    <a:pt x="1890" y="258"/>
                  </a:lnTo>
                  <a:lnTo>
                    <a:pt x="1890" y="270"/>
                  </a:lnTo>
                  <a:lnTo>
                    <a:pt x="1884" y="282"/>
                  </a:lnTo>
                  <a:lnTo>
                    <a:pt x="1884" y="294"/>
                  </a:lnTo>
                  <a:lnTo>
                    <a:pt x="1896" y="300"/>
                  </a:lnTo>
                  <a:lnTo>
                    <a:pt x="1920" y="300"/>
                  </a:lnTo>
                  <a:lnTo>
                    <a:pt x="1926" y="294"/>
                  </a:lnTo>
                  <a:lnTo>
                    <a:pt x="1932" y="294"/>
                  </a:lnTo>
                  <a:lnTo>
                    <a:pt x="1926" y="282"/>
                  </a:lnTo>
                  <a:lnTo>
                    <a:pt x="1932" y="252"/>
                  </a:lnTo>
                  <a:lnTo>
                    <a:pt x="1920" y="252"/>
                  </a:lnTo>
                  <a:lnTo>
                    <a:pt x="1908" y="246"/>
                  </a:lnTo>
                  <a:lnTo>
                    <a:pt x="1902" y="246"/>
                  </a:lnTo>
                  <a:close/>
                  <a:moveTo>
                    <a:pt x="1770" y="2334"/>
                  </a:moveTo>
                  <a:lnTo>
                    <a:pt x="1758" y="2376"/>
                  </a:lnTo>
                  <a:lnTo>
                    <a:pt x="1812" y="2328"/>
                  </a:lnTo>
                  <a:lnTo>
                    <a:pt x="1770" y="2334"/>
                  </a:lnTo>
                  <a:close/>
                  <a:moveTo>
                    <a:pt x="2034" y="2400"/>
                  </a:moveTo>
                  <a:lnTo>
                    <a:pt x="2016" y="2358"/>
                  </a:lnTo>
                  <a:lnTo>
                    <a:pt x="1998" y="2376"/>
                  </a:lnTo>
                  <a:lnTo>
                    <a:pt x="1998" y="2394"/>
                  </a:lnTo>
                  <a:lnTo>
                    <a:pt x="2010" y="2406"/>
                  </a:lnTo>
                  <a:lnTo>
                    <a:pt x="2028" y="2406"/>
                  </a:lnTo>
                  <a:lnTo>
                    <a:pt x="2034" y="240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1" name="Armenia" descr="© INSCALE GmbH, 05.05.2010&#10;http://www.presentationload.com/">
              <a:extLst>
                <a:ext uri="{FF2B5EF4-FFF2-40B4-BE49-F238E27FC236}">
                  <a16:creationId xmlns:a16="http://schemas.microsoft.com/office/drawing/2014/main" id="{D96D90CF-28AE-F0D7-A81F-863C07CB0DB4}"/>
                </a:ext>
              </a:extLst>
            </p:cNvPr>
            <p:cNvSpPr>
              <a:spLocks/>
            </p:cNvSpPr>
            <p:nvPr/>
          </p:nvSpPr>
          <p:spPr bwMode="gray">
            <a:xfrm>
              <a:off x="6966697" y="2813735"/>
              <a:ext cx="105113" cy="99579"/>
            </a:xfrm>
            <a:custGeom>
              <a:avLst/>
              <a:gdLst>
                <a:gd name="T0" fmla="*/ 2147483647 w 222"/>
                <a:gd name="T1" fmla="*/ 2147483647 h 210"/>
                <a:gd name="T2" fmla="*/ 2147483647 w 222"/>
                <a:gd name="T3" fmla="*/ 2147483647 h 210"/>
                <a:gd name="T4" fmla="*/ 2147483647 w 222"/>
                <a:gd name="T5" fmla="*/ 2147483647 h 210"/>
                <a:gd name="T6" fmla="*/ 2147483647 w 222"/>
                <a:gd name="T7" fmla="*/ 2147483647 h 210"/>
                <a:gd name="T8" fmla="*/ 2147483647 w 222"/>
                <a:gd name="T9" fmla="*/ 2147483647 h 210"/>
                <a:gd name="T10" fmla="*/ 2147483647 w 222"/>
                <a:gd name="T11" fmla="*/ 2147483647 h 210"/>
                <a:gd name="T12" fmla="*/ 2147483647 w 222"/>
                <a:gd name="T13" fmla="*/ 2147483647 h 210"/>
                <a:gd name="T14" fmla="*/ 2147483647 w 222"/>
                <a:gd name="T15" fmla="*/ 2147483647 h 210"/>
                <a:gd name="T16" fmla="*/ 2147483647 w 222"/>
                <a:gd name="T17" fmla="*/ 2147483647 h 210"/>
                <a:gd name="T18" fmla="*/ 2147483647 w 222"/>
                <a:gd name="T19" fmla="*/ 2147483647 h 210"/>
                <a:gd name="T20" fmla="*/ 2147483647 w 222"/>
                <a:gd name="T21" fmla="*/ 2147483647 h 210"/>
                <a:gd name="T22" fmla="*/ 2147483647 w 222"/>
                <a:gd name="T23" fmla="*/ 2147483647 h 210"/>
                <a:gd name="T24" fmla="*/ 2147483647 w 222"/>
                <a:gd name="T25" fmla="*/ 2147483647 h 210"/>
                <a:gd name="T26" fmla="*/ 2147483647 w 222"/>
                <a:gd name="T27" fmla="*/ 2147483647 h 210"/>
                <a:gd name="T28" fmla="*/ 2147483647 w 222"/>
                <a:gd name="T29" fmla="*/ 2147483647 h 210"/>
                <a:gd name="T30" fmla="*/ 2147483647 w 222"/>
                <a:gd name="T31" fmla="*/ 2147483647 h 210"/>
                <a:gd name="T32" fmla="*/ 2147483647 w 222"/>
                <a:gd name="T33" fmla="*/ 2147483647 h 210"/>
                <a:gd name="T34" fmla="*/ 2147483647 w 222"/>
                <a:gd name="T35" fmla="*/ 2147483647 h 210"/>
                <a:gd name="T36" fmla="*/ 2147483647 w 222"/>
                <a:gd name="T37" fmla="*/ 2147483647 h 210"/>
                <a:gd name="T38" fmla="*/ 2147483647 w 222"/>
                <a:gd name="T39" fmla="*/ 0 h 210"/>
                <a:gd name="T40" fmla="*/ 2147483647 w 222"/>
                <a:gd name="T41" fmla="*/ 0 h 210"/>
                <a:gd name="T42" fmla="*/ 2147483647 w 222"/>
                <a:gd name="T43" fmla="*/ 2147483647 h 210"/>
                <a:gd name="T44" fmla="*/ 2147483647 w 222"/>
                <a:gd name="T45" fmla="*/ 2147483647 h 210"/>
                <a:gd name="T46" fmla="*/ 2147483647 w 222"/>
                <a:gd name="T47" fmla="*/ 2147483647 h 210"/>
                <a:gd name="T48" fmla="*/ 0 w 222"/>
                <a:gd name="T49" fmla="*/ 2147483647 h 210"/>
                <a:gd name="T50" fmla="*/ 2147483647 w 222"/>
                <a:gd name="T51" fmla="*/ 2147483647 h 210"/>
                <a:gd name="T52" fmla="*/ 2147483647 w 222"/>
                <a:gd name="T53" fmla="*/ 2147483647 h 210"/>
                <a:gd name="T54" fmla="*/ 2147483647 w 222"/>
                <a:gd name="T55" fmla="*/ 2147483647 h 210"/>
                <a:gd name="T56" fmla="*/ 2147483647 w 222"/>
                <a:gd name="T57" fmla="*/ 2147483647 h 210"/>
                <a:gd name="T58" fmla="*/ 2147483647 w 222"/>
                <a:gd name="T59" fmla="*/ 2147483647 h 210"/>
                <a:gd name="T60" fmla="*/ 2147483647 w 222"/>
                <a:gd name="T61" fmla="*/ 2147483647 h 210"/>
                <a:gd name="T62" fmla="*/ 2147483647 w 222"/>
                <a:gd name="T63" fmla="*/ 2147483647 h 210"/>
                <a:gd name="T64" fmla="*/ 2147483647 w 222"/>
                <a:gd name="T65" fmla="*/ 2147483647 h 210"/>
                <a:gd name="T66" fmla="*/ 2147483647 w 222"/>
                <a:gd name="T67" fmla="*/ 2147483647 h 210"/>
                <a:gd name="T68" fmla="*/ 2147483647 w 222"/>
                <a:gd name="T69" fmla="*/ 2147483647 h 210"/>
                <a:gd name="T70" fmla="*/ 2147483647 w 222"/>
                <a:gd name="T71" fmla="*/ 2147483647 h 210"/>
                <a:gd name="T72" fmla="*/ 2147483647 w 222"/>
                <a:gd name="T73" fmla="*/ 2147483647 h 210"/>
                <a:gd name="T74" fmla="*/ 2147483647 w 222"/>
                <a:gd name="T75" fmla="*/ 2147483647 h 210"/>
                <a:gd name="T76" fmla="*/ 2147483647 w 222"/>
                <a:gd name="T77" fmla="*/ 2147483647 h 210"/>
                <a:gd name="T78" fmla="*/ 2147483647 w 222"/>
                <a:gd name="T79" fmla="*/ 2147483647 h 210"/>
                <a:gd name="T80" fmla="*/ 2147483647 w 222"/>
                <a:gd name="T81" fmla="*/ 2147483647 h 210"/>
                <a:gd name="T82" fmla="*/ 2147483647 w 222"/>
                <a:gd name="T83" fmla="*/ 2147483647 h 210"/>
                <a:gd name="T84" fmla="*/ 2147483647 w 222"/>
                <a:gd name="T85" fmla="*/ 2147483647 h 210"/>
                <a:gd name="T86" fmla="*/ 2147483647 w 222"/>
                <a:gd name="T87" fmla="*/ 2147483647 h 210"/>
                <a:gd name="T88" fmla="*/ 2147483647 w 222"/>
                <a:gd name="T89" fmla="*/ 2147483647 h 210"/>
                <a:gd name="T90" fmla="*/ 2147483647 w 222"/>
                <a:gd name="T91" fmla="*/ 2147483647 h 210"/>
                <a:gd name="T92" fmla="*/ 2147483647 w 222"/>
                <a:gd name="T93" fmla="*/ 2147483647 h 210"/>
                <a:gd name="T94" fmla="*/ 2147483647 w 222"/>
                <a:gd name="T95" fmla="*/ 2147483647 h 210"/>
                <a:gd name="T96" fmla="*/ 2147483647 w 222"/>
                <a:gd name="T97" fmla="*/ 2147483647 h 210"/>
                <a:gd name="T98" fmla="*/ 2147483647 w 222"/>
                <a:gd name="T99" fmla="*/ 2147483647 h 210"/>
                <a:gd name="T100" fmla="*/ 2147483647 w 222"/>
                <a:gd name="T101" fmla="*/ 2147483647 h 210"/>
                <a:gd name="T102" fmla="*/ 2147483647 w 222"/>
                <a:gd name="T103" fmla="*/ 2147483647 h 210"/>
                <a:gd name="T104" fmla="*/ 2147483647 w 222"/>
                <a:gd name="T105" fmla="*/ 2147483647 h 210"/>
                <a:gd name="T106" fmla="*/ 2147483647 w 222"/>
                <a:gd name="T107" fmla="*/ 2147483647 h 21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2"/>
                <a:gd name="T163" fmla="*/ 0 h 210"/>
                <a:gd name="T164" fmla="*/ 222 w 222"/>
                <a:gd name="T165" fmla="*/ 210 h 21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2" h="210">
                  <a:moveTo>
                    <a:pt x="222" y="168"/>
                  </a:moveTo>
                  <a:lnTo>
                    <a:pt x="216" y="156"/>
                  </a:lnTo>
                  <a:lnTo>
                    <a:pt x="216" y="144"/>
                  </a:lnTo>
                  <a:lnTo>
                    <a:pt x="186" y="138"/>
                  </a:lnTo>
                  <a:lnTo>
                    <a:pt x="174" y="120"/>
                  </a:lnTo>
                  <a:lnTo>
                    <a:pt x="144" y="108"/>
                  </a:lnTo>
                  <a:lnTo>
                    <a:pt x="156" y="108"/>
                  </a:lnTo>
                  <a:lnTo>
                    <a:pt x="174" y="90"/>
                  </a:lnTo>
                  <a:lnTo>
                    <a:pt x="174" y="84"/>
                  </a:lnTo>
                  <a:lnTo>
                    <a:pt x="168" y="78"/>
                  </a:lnTo>
                  <a:lnTo>
                    <a:pt x="144" y="66"/>
                  </a:lnTo>
                  <a:lnTo>
                    <a:pt x="138" y="60"/>
                  </a:lnTo>
                  <a:lnTo>
                    <a:pt x="132" y="60"/>
                  </a:lnTo>
                  <a:lnTo>
                    <a:pt x="138" y="54"/>
                  </a:lnTo>
                  <a:lnTo>
                    <a:pt x="138" y="30"/>
                  </a:lnTo>
                  <a:lnTo>
                    <a:pt x="132" y="24"/>
                  </a:lnTo>
                  <a:lnTo>
                    <a:pt x="114" y="24"/>
                  </a:lnTo>
                  <a:lnTo>
                    <a:pt x="114" y="12"/>
                  </a:lnTo>
                  <a:lnTo>
                    <a:pt x="102" y="6"/>
                  </a:lnTo>
                  <a:lnTo>
                    <a:pt x="96" y="0"/>
                  </a:lnTo>
                  <a:lnTo>
                    <a:pt x="84" y="0"/>
                  </a:lnTo>
                  <a:lnTo>
                    <a:pt x="84" y="18"/>
                  </a:lnTo>
                  <a:lnTo>
                    <a:pt x="30" y="12"/>
                  </a:lnTo>
                  <a:lnTo>
                    <a:pt x="24" y="18"/>
                  </a:lnTo>
                  <a:lnTo>
                    <a:pt x="0" y="24"/>
                  </a:lnTo>
                  <a:lnTo>
                    <a:pt x="6" y="30"/>
                  </a:lnTo>
                  <a:lnTo>
                    <a:pt x="6" y="42"/>
                  </a:lnTo>
                  <a:lnTo>
                    <a:pt x="18" y="78"/>
                  </a:lnTo>
                  <a:lnTo>
                    <a:pt x="18" y="90"/>
                  </a:lnTo>
                  <a:lnTo>
                    <a:pt x="24" y="102"/>
                  </a:lnTo>
                  <a:lnTo>
                    <a:pt x="30" y="108"/>
                  </a:lnTo>
                  <a:lnTo>
                    <a:pt x="42" y="114"/>
                  </a:lnTo>
                  <a:lnTo>
                    <a:pt x="54" y="114"/>
                  </a:lnTo>
                  <a:lnTo>
                    <a:pt x="66" y="108"/>
                  </a:lnTo>
                  <a:lnTo>
                    <a:pt x="72" y="108"/>
                  </a:lnTo>
                  <a:lnTo>
                    <a:pt x="72" y="114"/>
                  </a:lnTo>
                  <a:lnTo>
                    <a:pt x="78" y="120"/>
                  </a:lnTo>
                  <a:lnTo>
                    <a:pt x="78" y="132"/>
                  </a:lnTo>
                  <a:lnTo>
                    <a:pt x="84" y="144"/>
                  </a:lnTo>
                  <a:lnTo>
                    <a:pt x="84" y="150"/>
                  </a:lnTo>
                  <a:lnTo>
                    <a:pt x="90" y="156"/>
                  </a:lnTo>
                  <a:lnTo>
                    <a:pt x="108" y="132"/>
                  </a:lnTo>
                  <a:lnTo>
                    <a:pt x="126" y="132"/>
                  </a:lnTo>
                  <a:lnTo>
                    <a:pt x="138" y="144"/>
                  </a:lnTo>
                  <a:lnTo>
                    <a:pt x="174" y="144"/>
                  </a:lnTo>
                  <a:lnTo>
                    <a:pt x="174" y="156"/>
                  </a:lnTo>
                  <a:lnTo>
                    <a:pt x="180" y="162"/>
                  </a:lnTo>
                  <a:lnTo>
                    <a:pt x="180" y="174"/>
                  </a:lnTo>
                  <a:lnTo>
                    <a:pt x="186" y="186"/>
                  </a:lnTo>
                  <a:lnTo>
                    <a:pt x="186" y="198"/>
                  </a:lnTo>
                  <a:lnTo>
                    <a:pt x="192" y="204"/>
                  </a:lnTo>
                  <a:lnTo>
                    <a:pt x="192" y="210"/>
                  </a:lnTo>
                  <a:lnTo>
                    <a:pt x="222" y="210"/>
                  </a:lnTo>
                  <a:lnTo>
                    <a:pt x="222" y="16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2" name="Argentina" descr="© INSCALE GmbH, 05.05.2010&#10;http://www.presentationload.com/">
              <a:extLst>
                <a:ext uri="{FF2B5EF4-FFF2-40B4-BE49-F238E27FC236}">
                  <a16:creationId xmlns:a16="http://schemas.microsoft.com/office/drawing/2014/main" id="{C5F00511-DE25-02D5-D454-59ED22F1F661}"/>
                </a:ext>
              </a:extLst>
            </p:cNvPr>
            <p:cNvSpPr>
              <a:spLocks noEditPoints="1"/>
            </p:cNvSpPr>
            <p:nvPr/>
          </p:nvSpPr>
          <p:spPr bwMode="gray">
            <a:xfrm>
              <a:off x="3348628" y="5216560"/>
              <a:ext cx="514496" cy="1150701"/>
            </a:xfrm>
            <a:custGeom>
              <a:avLst/>
              <a:gdLst>
                <a:gd name="T0" fmla="*/ 2147483647 w 1092"/>
                <a:gd name="T1" fmla="*/ 2147483647 h 2442"/>
                <a:gd name="T2" fmla="*/ 2147483647 w 1092"/>
                <a:gd name="T3" fmla="*/ 2147483647 h 2442"/>
                <a:gd name="T4" fmla="*/ 2147483647 w 1092"/>
                <a:gd name="T5" fmla="*/ 2147483647 h 2442"/>
                <a:gd name="T6" fmla="*/ 2147483647 w 1092"/>
                <a:gd name="T7" fmla="*/ 2147483647 h 2442"/>
                <a:gd name="T8" fmla="*/ 2147483647 w 1092"/>
                <a:gd name="T9" fmla="*/ 2147483647 h 2442"/>
                <a:gd name="T10" fmla="*/ 2147483647 w 1092"/>
                <a:gd name="T11" fmla="*/ 2147483647 h 2442"/>
                <a:gd name="T12" fmla="*/ 2147483647 w 1092"/>
                <a:gd name="T13" fmla="*/ 2147483647 h 2442"/>
                <a:gd name="T14" fmla="*/ 2147483647 w 1092"/>
                <a:gd name="T15" fmla="*/ 2147483647 h 2442"/>
                <a:gd name="T16" fmla="*/ 2147483647 w 1092"/>
                <a:gd name="T17" fmla="*/ 2147483647 h 2442"/>
                <a:gd name="T18" fmla="*/ 2147483647 w 1092"/>
                <a:gd name="T19" fmla="*/ 2147483647 h 2442"/>
                <a:gd name="T20" fmla="*/ 2147483647 w 1092"/>
                <a:gd name="T21" fmla="*/ 0 h 2442"/>
                <a:gd name="T22" fmla="*/ 2147483647 w 1092"/>
                <a:gd name="T23" fmla="*/ 2147483647 h 2442"/>
                <a:gd name="T24" fmla="*/ 2147483647 w 1092"/>
                <a:gd name="T25" fmla="*/ 2147483647 h 2442"/>
                <a:gd name="T26" fmla="*/ 2147483647 w 1092"/>
                <a:gd name="T27" fmla="*/ 2147483647 h 2442"/>
                <a:gd name="T28" fmla="*/ 2147483647 w 1092"/>
                <a:gd name="T29" fmla="*/ 2147483647 h 2442"/>
                <a:gd name="T30" fmla="*/ 2147483647 w 1092"/>
                <a:gd name="T31" fmla="*/ 2147483647 h 2442"/>
                <a:gd name="T32" fmla="*/ 2147483647 w 1092"/>
                <a:gd name="T33" fmla="*/ 2147483647 h 2442"/>
                <a:gd name="T34" fmla="*/ 2147483647 w 1092"/>
                <a:gd name="T35" fmla="*/ 2147483647 h 2442"/>
                <a:gd name="T36" fmla="*/ 2147483647 w 1092"/>
                <a:gd name="T37" fmla="*/ 2147483647 h 2442"/>
                <a:gd name="T38" fmla="*/ 2147483647 w 1092"/>
                <a:gd name="T39" fmla="*/ 2147483647 h 2442"/>
                <a:gd name="T40" fmla="*/ 2147483647 w 1092"/>
                <a:gd name="T41" fmla="*/ 2147483647 h 2442"/>
                <a:gd name="T42" fmla="*/ 2147483647 w 1092"/>
                <a:gd name="T43" fmla="*/ 2147483647 h 2442"/>
                <a:gd name="T44" fmla="*/ 2147483647 w 1092"/>
                <a:gd name="T45" fmla="*/ 2147483647 h 2442"/>
                <a:gd name="T46" fmla="*/ 2147483647 w 1092"/>
                <a:gd name="T47" fmla="*/ 2147483647 h 2442"/>
                <a:gd name="T48" fmla="*/ 2147483647 w 1092"/>
                <a:gd name="T49" fmla="*/ 2147483647 h 2442"/>
                <a:gd name="T50" fmla="*/ 2147483647 w 1092"/>
                <a:gd name="T51" fmla="*/ 2147483647 h 2442"/>
                <a:gd name="T52" fmla="*/ 2147483647 w 1092"/>
                <a:gd name="T53" fmla="*/ 2147483647 h 2442"/>
                <a:gd name="T54" fmla="*/ 2147483647 w 1092"/>
                <a:gd name="T55" fmla="*/ 2147483647 h 2442"/>
                <a:gd name="T56" fmla="*/ 2147483647 w 1092"/>
                <a:gd name="T57" fmla="*/ 2147483647 h 2442"/>
                <a:gd name="T58" fmla="*/ 2147483647 w 1092"/>
                <a:gd name="T59" fmla="*/ 2147483647 h 2442"/>
                <a:gd name="T60" fmla="*/ 2147483647 w 1092"/>
                <a:gd name="T61" fmla="*/ 2147483647 h 2442"/>
                <a:gd name="T62" fmla="*/ 2147483647 w 1092"/>
                <a:gd name="T63" fmla="*/ 2147483647 h 2442"/>
                <a:gd name="T64" fmla="*/ 2147483647 w 1092"/>
                <a:gd name="T65" fmla="*/ 2147483647 h 2442"/>
                <a:gd name="T66" fmla="*/ 2147483647 w 1092"/>
                <a:gd name="T67" fmla="*/ 2147483647 h 2442"/>
                <a:gd name="T68" fmla="*/ 2147483647 w 1092"/>
                <a:gd name="T69" fmla="*/ 2147483647 h 2442"/>
                <a:gd name="T70" fmla="*/ 2147483647 w 1092"/>
                <a:gd name="T71" fmla="*/ 2147483647 h 2442"/>
                <a:gd name="T72" fmla="*/ 2147483647 w 1092"/>
                <a:gd name="T73" fmla="*/ 2147483647 h 2442"/>
                <a:gd name="T74" fmla="*/ 2147483647 w 1092"/>
                <a:gd name="T75" fmla="*/ 2147483647 h 2442"/>
                <a:gd name="T76" fmla="*/ 2147483647 w 1092"/>
                <a:gd name="T77" fmla="*/ 2147483647 h 2442"/>
                <a:gd name="T78" fmla="*/ 2147483647 w 1092"/>
                <a:gd name="T79" fmla="*/ 2147483647 h 2442"/>
                <a:gd name="T80" fmla="*/ 2147483647 w 1092"/>
                <a:gd name="T81" fmla="*/ 2147483647 h 2442"/>
                <a:gd name="T82" fmla="*/ 2147483647 w 1092"/>
                <a:gd name="T83" fmla="*/ 2147483647 h 2442"/>
                <a:gd name="T84" fmla="*/ 2147483647 w 1092"/>
                <a:gd name="T85" fmla="*/ 2147483647 h 2442"/>
                <a:gd name="T86" fmla="*/ 2147483647 w 1092"/>
                <a:gd name="T87" fmla="*/ 2147483647 h 2442"/>
                <a:gd name="T88" fmla="*/ 2147483647 w 1092"/>
                <a:gd name="T89" fmla="*/ 2147483647 h 2442"/>
                <a:gd name="T90" fmla="*/ 2147483647 w 1092"/>
                <a:gd name="T91" fmla="*/ 2147483647 h 2442"/>
                <a:gd name="T92" fmla="*/ 2147483647 w 1092"/>
                <a:gd name="T93" fmla="*/ 2147483647 h 2442"/>
                <a:gd name="T94" fmla="*/ 2147483647 w 1092"/>
                <a:gd name="T95" fmla="*/ 2147483647 h 2442"/>
                <a:gd name="T96" fmla="*/ 2147483647 w 1092"/>
                <a:gd name="T97" fmla="*/ 2147483647 h 2442"/>
                <a:gd name="T98" fmla="*/ 2147483647 w 1092"/>
                <a:gd name="T99" fmla="*/ 2147483647 h 2442"/>
                <a:gd name="T100" fmla="*/ 2147483647 w 1092"/>
                <a:gd name="T101" fmla="*/ 2147483647 h 2442"/>
                <a:gd name="T102" fmla="*/ 2147483647 w 1092"/>
                <a:gd name="T103" fmla="*/ 2147483647 h 2442"/>
                <a:gd name="T104" fmla="*/ 2147483647 w 1092"/>
                <a:gd name="T105" fmla="*/ 2147483647 h 2442"/>
                <a:gd name="T106" fmla="*/ 2147483647 w 1092"/>
                <a:gd name="T107" fmla="*/ 2147483647 h 2442"/>
                <a:gd name="T108" fmla="*/ 2147483647 w 1092"/>
                <a:gd name="T109" fmla="*/ 2147483647 h 2442"/>
                <a:gd name="T110" fmla="*/ 2147483647 w 1092"/>
                <a:gd name="T111" fmla="*/ 2147483647 h 2442"/>
                <a:gd name="T112" fmla="*/ 2147483647 w 1092"/>
                <a:gd name="T113" fmla="*/ 2147483647 h 24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92"/>
                <a:gd name="T172" fmla="*/ 0 h 2442"/>
                <a:gd name="T173" fmla="*/ 1092 w 1092"/>
                <a:gd name="T174" fmla="*/ 2442 h 244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92" h="2442">
                  <a:moveTo>
                    <a:pt x="954" y="534"/>
                  </a:moveTo>
                  <a:lnTo>
                    <a:pt x="978" y="528"/>
                  </a:lnTo>
                  <a:lnTo>
                    <a:pt x="984" y="504"/>
                  </a:lnTo>
                  <a:lnTo>
                    <a:pt x="990" y="498"/>
                  </a:lnTo>
                  <a:lnTo>
                    <a:pt x="990" y="480"/>
                  </a:lnTo>
                  <a:lnTo>
                    <a:pt x="1026" y="480"/>
                  </a:lnTo>
                  <a:lnTo>
                    <a:pt x="1026" y="462"/>
                  </a:lnTo>
                  <a:lnTo>
                    <a:pt x="1032" y="450"/>
                  </a:lnTo>
                  <a:lnTo>
                    <a:pt x="1038" y="444"/>
                  </a:lnTo>
                  <a:lnTo>
                    <a:pt x="1092" y="426"/>
                  </a:lnTo>
                  <a:lnTo>
                    <a:pt x="1092" y="390"/>
                  </a:lnTo>
                  <a:lnTo>
                    <a:pt x="1086" y="372"/>
                  </a:lnTo>
                  <a:lnTo>
                    <a:pt x="1086" y="342"/>
                  </a:lnTo>
                  <a:lnTo>
                    <a:pt x="1080" y="336"/>
                  </a:lnTo>
                  <a:lnTo>
                    <a:pt x="1074" y="336"/>
                  </a:lnTo>
                  <a:lnTo>
                    <a:pt x="1074" y="324"/>
                  </a:lnTo>
                  <a:lnTo>
                    <a:pt x="1062" y="300"/>
                  </a:lnTo>
                  <a:lnTo>
                    <a:pt x="1056" y="294"/>
                  </a:lnTo>
                  <a:lnTo>
                    <a:pt x="1038" y="294"/>
                  </a:lnTo>
                  <a:lnTo>
                    <a:pt x="1032" y="300"/>
                  </a:lnTo>
                  <a:lnTo>
                    <a:pt x="1020" y="306"/>
                  </a:lnTo>
                  <a:lnTo>
                    <a:pt x="1020" y="384"/>
                  </a:lnTo>
                  <a:lnTo>
                    <a:pt x="1008" y="390"/>
                  </a:lnTo>
                  <a:lnTo>
                    <a:pt x="1002" y="402"/>
                  </a:lnTo>
                  <a:lnTo>
                    <a:pt x="990" y="408"/>
                  </a:lnTo>
                  <a:lnTo>
                    <a:pt x="984" y="414"/>
                  </a:lnTo>
                  <a:lnTo>
                    <a:pt x="978" y="414"/>
                  </a:lnTo>
                  <a:lnTo>
                    <a:pt x="966" y="426"/>
                  </a:lnTo>
                  <a:lnTo>
                    <a:pt x="954" y="450"/>
                  </a:lnTo>
                  <a:lnTo>
                    <a:pt x="948" y="456"/>
                  </a:lnTo>
                  <a:lnTo>
                    <a:pt x="948" y="450"/>
                  </a:lnTo>
                  <a:lnTo>
                    <a:pt x="942" y="444"/>
                  </a:lnTo>
                  <a:lnTo>
                    <a:pt x="930" y="444"/>
                  </a:lnTo>
                  <a:lnTo>
                    <a:pt x="924" y="450"/>
                  </a:lnTo>
                  <a:lnTo>
                    <a:pt x="924" y="468"/>
                  </a:lnTo>
                  <a:lnTo>
                    <a:pt x="912" y="450"/>
                  </a:lnTo>
                  <a:lnTo>
                    <a:pt x="852" y="450"/>
                  </a:lnTo>
                  <a:lnTo>
                    <a:pt x="834" y="444"/>
                  </a:lnTo>
                  <a:lnTo>
                    <a:pt x="822" y="438"/>
                  </a:lnTo>
                  <a:lnTo>
                    <a:pt x="816" y="432"/>
                  </a:lnTo>
                  <a:lnTo>
                    <a:pt x="804" y="426"/>
                  </a:lnTo>
                  <a:lnTo>
                    <a:pt x="798" y="426"/>
                  </a:lnTo>
                  <a:lnTo>
                    <a:pt x="786" y="432"/>
                  </a:lnTo>
                  <a:lnTo>
                    <a:pt x="762" y="432"/>
                  </a:lnTo>
                  <a:lnTo>
                    <a:pt x="756" y="426"/>
                  </a:lnTo>
                  <a:lnTo>
                    <a:pt x="756" y="414"/>
                  </a:lnTo>
                  <a:lnTo>
                    <a:pt x="762" y="402"/>
                  </a:lnTo>
                  <a:lnTo>
                    <a:pt x="768" y="396"/>
                  </a:lnTo>
                  <a:lnTo>
                    <a:pt x="774" y="384"/>
                  </a:lnTo>
                  <a:lnTo>
                    <a:pt x="780" y="378"/>
                  </a:lnTo>
                  <a:lnTo>
                    <a:pt x="780" y="342"/>
                  </a:lnTo>
                  <a:lnTo>
                    <a:pt x="798" y="342"/>
                  </a:lnTo>
                  <a:lnTo>
                    <a:pt x="804" y="336"/>
                  </a:lnTo>
                  <a:lnTo>
                    <a:pt x="804" y="330"/>
                  </a:lnTo>
                  <a:lnTo>
                    <a:pt x="798" y="318"/>
                  </a:lnTo>
                  <a:lnTo>
                    <a:pt x="792" y="312"/>
                  </a:lnTo>
                  <a:lnTo>
                    <a:pt x="798" y="300"/>
                  </a:lnTo>
                  <a:lnTo>
                    <a:pt x="804" y="294"/>
                  </a:lnTo>
                  <a:lnTo>
                    <a:pt x="804" y="282"/>
                  </a:lnTo>
                  <a:lnTo>
                    <a:pt x="810" y="276"/>
                  </a:lnTo>
                  <a:lnTo>
                    <a:pt x="804" y="270"/>
                  </a:lnTo>
                  <a:lnTo>
                    <a:pt x="792" y="264"/>
                  </a:lnTo>
                  <a:lnTo>
                    <a:pt x="774" y="258"/>
                  </a:lnTo>
                  <a:lnTo>
                    <a:pt x="762" y="252"/>
                  </a:lnTo>
                  <a:lnTo>
                    <a:pt x="750" y="252"/>
                  </a:lnTo>
                  <a:lnTo>
                    <a:pt x="744" y="246"/>
                  </a:lnTo>
                  <a:lnTo>
                    <a:pt x="708" y="228"/>
                  </a:lnTo>
                  <a:lnTo>
                    <a:pt x="690" y="216"/>
                  </a:lnTo>
                  <a:lnTo>
                    <a:pt x="678" y="210"/>
                  </a:lnTo>
                  <a:lnTo>
                    <a:pt x="672" y="204"/>
                  </a:lnTo>
                  <a:lnTo>
                    <a:pt x="666" y="204"/>
                  </a:lnTo>
                  <a:lnTo>
                    <a:pt x="660" y="198"/>
                  </a:lnTo>
                  <a:lnTo>
                    <a:pt x="648" y="192"/>
                  </a:lnTo>
                  <a:lnTo>
                    <a:pt x="642" y="186"/>
                  </a:lnTo>
                  <a:lnTo>
                    <a:pt x="630" y="180"/>
                  </a:lnTo>
                  <a:lnTo>
                    <a:pt x="600" y="180"/>
                  </a:lnTo>
                  <a:lnTo>
                    <a:pt x="564" y="162"/>
                  </a:lnTo>
                  <a:lnTo>
                    <a:pt x="558" y="156"/>
                  </a:lnTo>
                  <a:lnTo>
                    <a:pt x="552" y="156"/>
                  </a:lnTo>
                  <a:lnTo>
                    <a:pt x="546" y="138"/>
                  </a:lnTo>
                  <a:lnTo>
                    <a:pt x="534" y="132"/>
                  </a:lnTo>
                  <a:lnTo>
                    <a:pt x="516" y="114"/>
                  </a:lnTo>
                  <a:lnTo>
                    <a:pt x="492" y="102"/>
                  </a:lnTo>
                  <a:lnTo>
                    <a:pt x="486" y="96"/>
                  </a:lnTo>
                  <a:lnTo>
                    <a:pt x="480" y="84"/>
                  </a:lnTo>
                  <a:lnTo>
                    <a:pt x="468" y="78"/>
                  </a:lnTo>
                  <a:lnTo>
                    <a:pt x="462" y="66"/>
                  </a:lnTo>
                  <a:lnTo>
                    <a:pt x="456" y="60"/>
                  </a:lnTo>
                  <a:lnTo>
                    <a:pt x="456" y="54"/>
                  </a:lnTo>
                  <a:lnTo>
                    <a:pt x="438" y="36"/>
                  </a:lnTo>
                  <a:lnTo>
                    <a:pt x="402" y="12"/>
                  </a:lnTo>
                  <a:lnTo>
                    <a:pt x="330" y="18"/>
                  </a:lnTo>
                  <a:lnTo>
                    <a:pt x="318" y="72"/>
                  </a:lnTo>
                  <a:lnTo>
                    <a:pt x="288" y="24"/>
                  </a:lnTo>
                  <a:lnTo>
                    <a:pt x="234" y="24"/>
                  </a:lnTo>
                  <a:lnTo>
                    <a:pt x="216" y="18"/>
                  </a:lnTo>
                  <a:lnTo>
                    <a:pt x="204" y="18"/>
                  </a:lnTo>
                  <a:lnTo>
                    <a:pt x="180" y="6"/>
                  </a:lnTo>
                  <a:lnTo>
                    <a:pt x="174" y="0"/>
                  </a:lnTo>
                  <a:lnTo>
                    <a:pt x="162" y="24"/>
                  </a:lnTo>
                  <a:lnTo>
                    <a:pt x="138" y="30"/>
                  </a:lnTo>
                  <a:lnTo>
                    <a:pt x="138" y="48"/>
                  </a:lnTo>
                  <a:lnTo>
                    <a:pt x="126" y="48"/>
                  </a:lnTo>
                  <a:lnTo>
                    <a:pt x="126" y="78"/>
                  </a:lnTo>
                  <a:lnTo>
                    <a:pt x="114" y="78"/>
                  </a:lnTo>
                  <a:lnTo>
                    <a:pt x="126" y="96"/>
                  </a:lnTo>
                  <a:lnTo>
                    <a:pt x="114" y="180"/>
                  </a:lnTo>
                  <a:lnTo>
                    <a:pt x="108" y="180"/>
                  </a:lnTo>
                  <a:lnTo>
                    <a:pt x="102" y="186"/>
                  </a:lnTo>
                  <a:lnTo>
                    <a:pt x="90" y="192"/>
                  </a:lnTo>
                  <a:lnTo>
                    <a:pt x="72" y="198"/>
                  </a:lnTo>
                  <a:lnTo>
                    <a:pt x="60" y="210"/>
                  </a:lnTo>
                  <a:lnTo>
                    <a:pt x="48" y="216"/>
                  </a:lnTo>
                  <a:lnTo>
                    <a:pt x="42" y="228"/>
                  </a:lnTo>
                  <a:lnTo>
                    <a:pt x="36" y="234"/>
                  </a:lnTo>
                  <a:lnTo>
                    <a:pt x="36" y="240"/>
                  </a:lnTo>
                  <a:lnTo>
                    <a:pt x="42" y="246"/>
                  </a:lnTo>
                  <a:lnTo>
                    <a:pt x="54" y="252"/>
                  </a:lnTo>
                  <a:lnTo>
                    <a:pt x="66" y="252"/>
                  </a:lnTo>
                  <a:lnTo>
                    <a:pt x="66" y="258"/>
                  </a:lnTo>
                  <a:lnTo>
                    <a:pt x="42" y="282"/>
                  </a:lnTo>
                  <a:lnTo>
                    <a:pt x="42" y="300"/>
                  </a:lnTo>
                  <a:lnTo>
                    <a:pt x="48" y="306"/>
                  </a:lnTo>
                  <a:lnTo>
                    <a:pt x="60" y="312"/>
                  </a:lnTo>
                  <a:lnTo>
                    <a:pt x="72" y="324"/>
                  </a:lnTo>
                  <a:lnTo>
                    <a:pt x="78" y="336"/>
                  </a:lnTo>
                  <a:lnTo>
                    <a:pt x="72" y="342"/>
                  </a:lnTo>
                  <a:lnTo>
                    <a:pt x="66" y="354"/>
                  </a:lnTo>
                  <a:lnTo>
                    <a:pt x="54" y="366"/>
                  </a:lnTo>
                  <a:lnTo>
                    <a:pt x="48" y="366"/>
                  </a:lnTo>
                  <a:lnTo>
                    <a:pt x="54" y="366"/>
                  </a:lnTo>
                  <a:lnTo>
                    <a:pt x="60" y="372"/>
                  </a:lnTo>
                  <a:lnTo>
                    <a:pt x="84" y="384"/>
                  </a:lnTo>
                  <a:lnTo>
                    <a:pt x="90" y="396"/>
                  </a:lnTo>
                  <a:lnTo>
                    <a:pt x="90" y="408"/>
                  </a:lnTo>
                  <a:lnTo>
                    <a:pt x="78" y="414"/>
                  </a:lnTo>
                  <a:lnTo>
                    <a:pt x="72" y="420"/>
                  </a:lnTo>
                  <a:lnTo>
                    <a:pt x="54" y="420"/>
                  </a:lnTo>
                  <a:lnTo>
                    <a:pt x="54" y="432"/>
                  </a:lnTo>
                  <a:lnTo>
                    <a:pt x="48" y="450"/>
                  </a:lnTo>
                  <a:lnTo>
                    <a:pt x="48" y="462"/>
                  </a:lnTo>
                  <a:lnTo>
                    <a:pt x="42" y="474"/>
                  </a:lnTo>
                  <a:lnTo>
                    <a:pt x="42" y="486"/>
                  </a:lnTo>
                  <a:lnTo>
                    <a:pt x="30" y="498"/>
                  </a:lnTo>
                  <a:lnTo>
                    <a:pt x="24" y="510"/>
                  </a:lnTo>
                  <a:lnTo>
                    <a:pt x="18" y="516"/>
                  </a:lnTo>
                  <a:lnTo>
                    <a:pt x="18" y="582"/>
                  </a:lnTo>
                  <a:lnTo>
                    <a:pt x="6" y="594"/>
                  </a:lnTo>
                  <a:lnTo>
                    <a:pt x="6" y="606"/>
                  </a:lnTo>
                  <a:lnTo>
                    <a:pt x="18" y="630"/>
                  </a:lnTo>
                  <a:lnTo>
                    <a:pt x="30" y="666"/>
                  </a:lnTo>
                  <a:lnTo>
                    <a:pt x="36" y="678"/>
                  </a:lnTo>
                  <a:lnTo>
                    <a:pt x="36" y="684"/>
                  </a:lnTo>
                  <a:lnTo>
                    <a:pt x="12" y="684"/>
                  </a:lnTo>
                  <a:lnTo>
                    <a:pt x="18" y="738"/>
                  </a:lnTo>
                  <a:lnTo>
                    <a:pt x="6" y="744"/>
                  </a:lnTo>
                  <a:lnTo>
                    <a:pt x="0" y="744"/>
                  </a:lnTo>
                  <a:lnTo>
                    <a:pt x="0" y="768"/>
                  </a:lnTo>
                  <a:lnTo>
                    <a:pt x="6" y="774"/>
                  </a:lnTo>
                  <a:lnTo>
                    <a:pt x="6" y="780"/>
                  </a:lnTo>
                  <a:lnTo>
                    <a:pt x="18" y="786"/>
                  </a:lnTo>
                  <a:lnTo>
                    <a:pt x="36" y="804"/>
                  </a:lnTo>
                  <a:lnTo>
                    <a:pt x="36" y="816"/>
                  </a:lnTo>
                  <a:lnTo>
                    <a:pt x="30" y="822"/>
                  </a:lnTo>
                  <a:lnTo>
                    <a:pt x="30" y="828"/>
                  </a:lnTo>
                  <a:lnTo>
                    <a:pt x="48" y="846"/>
                  </a:lnTo>
                  <a:lnTo>
                    <a:pt x="60" y="876"/>
                  </a:lnTo>
                  <a:lnTo>
                    <a:pt x="66" y="888"/>
                  </a:lnTo>
                  <a:lnTo>
                    <a:pt x="60" y="894"/>
                  </a:lnTo>
                  <a:lnTo>
                    <a:pt x="60" y="906"/>
                  </a:lnTo>
                  <a:lnTo>
                    <a:pt x="72" y="918"/>
                  </a:lnTo>
                  <a:lnTo>
                    <a:pt x="96" y="918"/>
                  </a:lnTo>
                  <a:lnTo>
                    <a:pt x="102" y="960"/>
                  </a:lnTo>
                  <a:lnTo>
                    <a:pt x="108" y="972"/>
                  </a:lnTo>
                  <a:lnTo>
                    <a:pt x="114" y="978"/>
                  </a:lnTo>
                  <a:lnTo>
                    <a:pt x="120" y="990"/>
                  </a:lnTo>
                  <a:lnTo>
                    <a:pt x="120" y="996"/>
                  </a:lnTo>
                  <a:lnTo>
                    <a:pt x="102" y="1014"/>
                  </a:lnTo>
                  <a:lnTo>
                    <a:pt x="102" y="1038"/>
                  </a:lnTo>
                  <a:lnTo>
                    <a:pt x="96" y="1056"/>
                  </a:lnTo>
                  <a:lnTo>
                    <a:pt x="96" y="1086"/>
                  </a:lnTo>
                  <a:lnTo>
                    <a:pt x="84" y="1086"/>
                  </a:lnTo>
                  <a:lnTo>
                    <a:pt x="90" y="1092"/>
                  </a:lnTo>
                  <a:lnTo>
                    <a:pt x="96" y="1104"/>
                  </a:lnTo>
                  <a:lnTo>
                    <a:pt x="102" y="1110"/>
                  </a:lnTo>
                  <a:lnTo>
                    <a:pt x="108" y="1122"/>
                  </a:lnTo>
                  <a:lnTo>
                    <a:pt x="114" y="1128"/>
                  </a:lnTo>
                  <a:lnTo>
                    <a:pt x="114" y="1140"/>
                  </a:lnTo>
                  <a:lnTo>
                    <a:pt x="108" y="1152"/>
                  </a:lnTo>
                  <a:lnTo>
                    <a:pt x="108" y="1158"/>
                  </a:lnTo>
                  <a:lnTo>
                    <a:pt x="102" y="1176"/>
                  </a:lnTo>
                  <a:lnTo>
                    <a:pt x="78" y="1182"/>
                  </a:lnTo>
                  <a:lnTo>
                    <a:pt x="78" y="1188"/>
                  </a:lnTo>
                  <a:lnTo>
                    <a:pt x="84" y="1194"/>
                  </a:lnTo>
                  <a:lnTo>
                    <a:pt x="84" y="1206"/>
                  </a:lnTo>
                  <a:lnTo>
                    <a:pt x="90" y="1224"/>
                  </a:lnTo>
                  <a:lnTo>
                    <a:pt x="96" y="1236"/>
                  </a:lnTo>
                  <a:lnTo>
                    <a:pt x="96" y="1284"/>
                  </a:lnTo>
                  <a:lnTo>
                    <a:pt x="126" y="1308"/>
                  </a:lnTo>
                  <a:lnTo>
                    <a:pt x="126" y="1326"/>
                  </a:lnTo>
                  <a:lnTo>
                    <a:pt x="132" y="1326"/>
                  </a:lnTo>
                  <a:lnTo>
                    <a:pt x="150" y="1344"/>
                  </a:lnTo>
                  <a:lnTo>
                    <a:pt x="150" y="1350"/>
                  </a:lnTo>
                  <a:lnTo>
                    <a:pt x="144" y="1362"/>
                  </a:lnTo>
                  <a:lnTo>
                    <a:pt x="132" y="1368"/>
                  </a:lnTo>
                  <a:lnTo>
                    <a:pt x="126" y="1374"/>
                  </a:lnTo>
                  <a:lnTo>
                    <a:pt x="120" y="1374"/>
                  </a:lnTo>
                  <a:lnTo>
                    <a:pt x="132" y="1416"/>
                  </a:lnTo>
                  <a:lnTo>
                    <a:pt x="114" y="1428"/>
                  </a:lnTo>
                  <a:lnTo>
                    <a:pt x="132" y="1446"/>
                  </a:lnTo>
                  <a:lnTo>
                    <a:pt x="132" y="1452"/>
                  </a:lnTo>
                  <a:lnTo>
                    <a:pt x="126" y="1464"/>
                  </a:lnTo>
                  <a:lnTo>
                    <a:pt x="126" y="1470"/>
                  </a:lnTo>
                  <a:lnTo>
                    <a:pt x="144" y="1482"/>
                  </a:lnTo>
                  <a:lnTo>
                    <a:pt x="144" y="1494"/>
                  </a:lnTo>
                  <a:lnTo>
                    <a:pt x="138" y="1500"/>
                  </a:lnTo>
                  <a:lnTo>
                    <a:pt x="138" y="1530"/>
                  </a:lnTo>
                  <a:lnTo>
                    <a:pt x="144" y="1536"/>
                  </a:lnTo>
                  <a:lnTo>
                    <a:pt x="150" y="1548"/>
                  </a:lnTo>
                  <a:lnTo>
                    <a:pt x="150" y="1572"/>
                  </a:lnTo>
                  <a:lnTo>
                    <a:pt x="156" y="1584"/>
                  </a:lnTo>
                  <a:lnTo>
                    <a:pt x="174" y="1602"/>
                  </a:lnTo>
                  <a:lnTo>
                    <a:pt x="186" y="1608"/>
                  </a:lnTo>
                  <a:lnTo>
                    <a:pt x="198" y="1620"/>
                  </a:lnTo>
                  <a:lnTo>
                    <a:pt x="192" y="1620"/>
                  </a:lnTo>
                  <a:lnTo>
                    <a:pt x="180" y="1626"/>
                  </a:lnTo>
                  <a:lnTo>
                    <a:pt x="174" y="1632"/>
                  </a:lnTo>
                  <a:lnTo>
                    <a:pt x="174" y="1644"/>
                  </a:lnTo>
                  <a:lnTo>
                    <a:pt x="180" y="1656"/>
                  </a:lnTo>
                  <a:lnTo>
                    <a:pt x="180" y="1674"/>
                  </a:lnTo>
                  <a:lnTo>
                    <a:pt x="186" y="1686"/>
                  </a:lnTo>
                  <a:lnTo>
                    <a:pt x="186" y="1698"/>
                  </a:lnTo>
                  <a:lnTo>
                    <a:pt x="192" y="1704"/>
                  </a:lnTo>
                  <a:lnTo>
                    <a:pt x="216" y="1716"/>
                  </a:lnTo>
                  <a:lnTo>
                    <a:pt x="210" y="1746"/>
                  </a:lnTo>
                  <a:lnTo>
                    <a:pt x="216" y="1746"/>
                  </a:lnTo>
                  <a:lnTo>
                    <a:pt x="228" y="1752"/>
                  </a:lnTo>
                  <a:lnTo>
                    <a:pt x="234" y="1758"/>
                  </a:lnTo>
                  <a:lnTo>
                    <a:pt x="234" y="1764"/>
                  </a:lnTo>
                  <a:lnTo>
                    <a:pt x="240" y="1776"/>
                  </a:lnTo>
                  <a:lnTo>
                    <a:pt x="240" y="1806"/>
                  </a:lnTo>
                  <a:lnTo>
                    <a:pt x="252" y="1818"/>
                  </a:lnTo>
                  <a:lnTo>
                    <a:pt x="282" y="1818"/>
                  </a:lnTo>
                  <a:lnTo>
                    <a:pt x="294" y="1824"/>
                  </a:lnTo>
                  <a:lnTo>
                    <a:pt x="294" y="1830"/>
                  </a:lnTo>
                  <a:lnTo>
                    <a:pt x="288" y="1836"/>
                  </a:lnTo>
                  <a:lnTo>
                    <a:pt x="276" y="1836"/>
                  </a:lnTo>
                  <a:lnTo>
                    <a:pt x="264" y="1842"/>
                  </a:lnTo>
                  <a:lnTo>
                    <a:pt x="246" y="1842"/>
                  </a:lnTo>
                  <a:lnTo>
                    <a:pt x="252" y="1848"/>
                  </a:lnTo>
                  <a:lnTo>
                    <a:pt x="258" y="1848"/>
                  </a:lnTo>
                  <a:lnTo>
                    <a:pt x="270" y="1854"/>
                  </a:lnTo>
                  <a:lnTo>
                    <a:pt x="276" y="1860"/>
                  </a:lnTo>
                  <a:lnTo>
                    <a:pt x="288" y="1860"/>
                  </a:lnTo>
                  <a:lnTo>
                    <a:pt x="312" y="1884"/>
                  </a:lnTo>
                  <a:lnTo>
                    <a:pt x="306" y="1890"/>
                  </a:lnTo>
                  <a:lnTo>
                    <a:pt x="300" y="1902"/>
                  </a:lnTo>
                  <a:lnTo>
                    <a:pt x="288" y="1914"/>
                  </a:lnTo>
                  <a:lnTo>
                    <a:pt x="312" y="1932"/>
                  </a:lnTo>
                  <a:lnTo>
                    <a:pt x="306" y="1956"/>
                  </a:lnTo>
                  <a:lnTo>
                    <a:pt x="330" y="1980"/>
                  </a:lnTo>
                  <a:lnTo>
                    <a:pt x="324" y="2016"/>
                  </a:lnTo>
                  <a:lnTo>
                    <a:pt x="336" y="2040"/>
                  </a:lnTo>
                  <a:lnTo>
                    <a:pt x="324" y="2046"/>
                  </a:lnTo>
                  <a:lnTo>
                    <a:pt x="318" y="2088"/>
                  </a:lnTo>
                  <a:lnTo>
                    <a:pt x="324" y="2088"/>
                  </a:lnTo>
                  <a:lnTo>
                    <a:pt x="348" y="2112"/>
                  </a:lnTo>
                  <a:lnTo>
                    <a:pt x="348" y="2118"/>
                  </a:lnTo>
                  <a:lnTo>
                    <a:pt x="342" y="2118"/>
                  </a:lnTo>
                  <a:lnTo>
                    <a:pt x="330" y="2124"/>
                  </a:lnTo>
                  <a:lnTo>
                    <a:pt x="324" y="2130"/>
                  </a:lnTo>
                  <a:lnTo>
                    <a:pt x="348" y="2154"/>
                  </a:lnTo>
                  <a:lnTo>
                    <a:pt x="348" y="2160"/>
                  </a:lnTo>
                  <a:lnTo>
                    <a:pt x="342" y="2166"/>
                  </a:lnTo>
                  <a:lnTo>
                    <a:pt x="336" y="2166"/>
                  </a:lnTo>
                  <a:lnTo>
                    <a:pt x="330" y="2172"/>
                  </a:lnTo>
                  <a:lnTo>
                    <a:pt x="324" y="2172"/>
                  </a:lnTo>
                  <a:lnTo>
                    <a:pt x="324" y="2196"/>
                  </a:lnTo>
                  <a:lnTo>
                    <a:pt x="312" y="2202"/>
                  </a:lnTo>
                  <a:lnTo>
                    <a:pt x="312" y="2214"/>
                  </a:lnTo>
                  <a:lnTo>
                    <a:pt x="318" y="2226"/>
                  </a:lnTo>
                  <a:lnTo>
                    <a:pt x="324" y="2232"/>
                  </a:lnTo>
                  <a:lnTo>
                    <a:pt x="324" y="2268"/>
                  </a:lnTo>
                  <a:lnTo>
                    <a:pt x="354" y="2274"/>
                  </a:lnTo>
                  <a:lnTo>
                    <a:pt x="354" y="2280"/>
                  </a:lnTo>
                  <a:lnTo>
                    <a:pt x="360" y="2286"/>
                  </a:lnTo>
                  <a:lnTo>
                    <a:pt x="360" y="2298"/>
                  </a:lnTo>
                  <a:lnTo>
                    <a:pt x="366" y="2304"/>
                  </a:lnTo>
                  <a:lnTo>
                    <a:pt x="378" y="2310"/>
                  </a:lnTo>
                  <a:lnTo>
                    <a:pt x="384" y="2310"/>
                  </a:lnTo>
                  <a:lnTo>
                    <a:pt x="396" y="2298"/>
                  </a:lnTo>
                  <a:lnTo>
                    <a:pt x="414" y="2298"/>
                  </a:lnTo>
                  <a:lnTo>
                    <a:pt x="426" y="2304"/>
                  </a:lnTo>
                  <a:lnTo>
                    <a:pt x="438" y="2316"/>
                  </a:lnTo>
                  <a:lnTo>
                    <a:pt x="438" y="2340"/>
                  </a:lnTo>
                  <a:lnTo>
                    <a:pt x="456" y="2364"/>
                  </a:lnTo>
                  <a:lnTo>
                    <a:pt x="468" y="2382"/>
                  </a:lnTo>
                  <a:lnTo>
                    <a:pt x="504" y="2400"/>
                  </a:lnTo>
                  <a:lnTo>
                    <a:pt x="522" y="2418"/>
                  </a:lnTo>
                  <a:lnTo>
                    <a:pt x="534" y="2418"/>
                  </a:lnTo>
                  <a:lnTo>
                    <a:pt x="546" y="2412"/>
                  </a:lnTo>
                  <a:lnTo>
                    <a:pt x="642" y="2412"/>
                  </a:lnTo>
                  <a:lnTo>
                    <a:pt x="666" y="2430"/>
                  </a:lnTo>
                  <a:lnTo>
                    <a:pt x="660" y="2442"/>
                  </a:lnTo>
                  <a:lnTo>
                    <a:pt x="666" y="2424"/>
                  </a:lnTo>
                  <a:lnTo>
                    <a:pt x="672" y="2418"/>
                  </a:lnTo>
                  <a:lnTo>
                    <a:pt x="684" y="2418"/>
                  </a:lnTo>
                  <a:lnTo>
                    <a:pt x="690" y="2424"/>
                  </a:lnTo>
                  <a:lnTo>
                    <a:pt x="702" y="2424"/>
                  </a:lnTo>
                  <a:lnTo>
                    <a:pt x="714" y="2430"/>
                  </a:lnTo>
                  <a:lnTo>
                    <a:pt x="720" y="2436"/>
                  </a:lnTo>
                  <a:lnTo>
                    <a:pt x="678" y="2382"/>
                  </a:lnTo>
                  <a:lnTo>
                    <a:pt x="660" y="2382"/>
                  </a:lnTo>
                  <a:lnTo>
                    <a:pt x="666" y="2370"/>
                  </a:lnTo>
                  <a:lnTo>
                    <a:pt x="630" y="2340"/>
                  </a:lnTo>
                  <a:lnTo>
                    <a:pt x="630" y="2310"/>
                  </a:lnTo>
                  <a:lnTo>
                    <a:pt x="618" y="2298"/>
                  </a:lnTo>
                  <a:lnTo>
                    <a:pt x="624" y="2286"/>
                  </a:lnTo>
                  <a:lnTo>
                    <a:pt x="630" y="2286"/>
                  </a:lnTo>
                  <a:lnTo>
                    <a:pt x="642" y="2274"/>
                  </a:lnTo>
                  <a:lnTo>
                    <a:pt x="642" y="2268"/>
                  </a:lnTo>
                  <a:lnTo>
                    <a:pt x="636" y="2268"/>
                  </a:lnTo>
                  <a:lnTo>
                    <a:pt x="624" y="2262"/>
                  </a:lnTo>
                  <a:lnTo>
                    <a:pt x="606" y="2262"/>
                  </a:lnTo>
                  <a:lnTo>
                    <a:pt x="618" y="2250"/>
                  </a:lnTo>
                  <a:lnTo>
                    <a:pt x="618" y="2232"/>
                  </a:lnTo>
                  <a:lnTo>
                    <a:pt x="636" y="2256"/>
                  </a:lnTo>
                  <a:lnTo>
                    <a:pt x="648" y="2262"/>
                  </a:lnTo>
                  <a:lnTo>
                    <a:pt x="666" y="2262"/>
                  </a:lnTo>
                  <a:lnTo>
                    <a:pt x="672" y="2256"/>
                  </a:lnTo>
                  <a:lnTo>
                    <a:pt x="678" y="2244"/>
                  </a:lnTo>
                  <a:lnTo>
                    <a:pt x="678" y="2226"/>
                  </a:lnTo>
                  <a:lnTo>
                    <a:pt x="672" y="2208"/>
                  </a:lnTo>
                  <a:lnTo>
                    <a:pt x="666" y="2196"/>
                  </a:lnTo>
                  <a:lnTo>
                    <a:pt x="666" y="2178"/>
                  </a:lnTo>
                  <a:lnTo>
                    <a:pt x="678" y="2154"/>
                  </a:lnTo>
                  <a:lnTo>
                    <a:pt x="690" y="2142"/>
                  </a:lnTo>
                  <a:lnTo>
                    <a:pt x="708" y="2130"/>
                  </a:lnTo>
                  <a:lnTo>
                    <a:pt x="738" y="2100"/>
                  </a:lnTo>
                  <a:lnTo>
                    <a:pt x="726" y="2088"/>
                  </a:lnTo>
                  <a:lnTo>
                    <a:pt x="702" y="2088"/>
                  </a:lnTo>
                  <a:lnTo>
                    <a:pt x="726" y="2082"/>
                  </a:lnTo>
                  <a:lnTo>
                    <a:pt x="726" y="2064"/>
                  </a:lnTo>
                  <a:lnTo>
                    <a:pt x="714" y="2040"/>
                  </a:lnTo>
                  <a:lnTo>
                    <a:pt x="708" y="2034"/>
                  </a:lnTo>
                  <a:lnTo>
                    <a:pt x="696" y="2028"/>
                  </a:lnTo>
                  <a:lnTo>
                    <a:pt x="690" y="2028"/>
                  </a:lnTo>
                  <a:lnTo>
                    <a:pt x="684" y="2034"/>
                  </a:lnTo>
                  <a:lnTo>
                    <a:pt x="672" y="2016"/>
                  </a:lnTo>
                  <a:lnTo>
                    <a:pt x="642" y="2016"/>
                  </a:lnTo>
                  <a:lnTo>
                    <a:pt x="636" y="2010"/>
                  </a:lnTo>
                  <a:lnTo>
                    <a:pt x="624" y="2004"/>
                  </a:lnTo>
                  <a:lnTo>
                    <a:pt x="606" y="1992"/>
                  </a:lnTo>
                  <a:lnTo>
                    <a:pt x="582" y="1968"/>
                  </a:lnTo>
                  <a:lnTo>
                    <a:pt x="570" y="1950"/>
                  </a:lnTo>
                  <a:lnTo>
                    <a:pt x="564" y="1938"/>
                  </a:lnTo>
                  <a:lnTo>
                    <a:pt x="564" y="1926"/>
                  </a:lnTo>
                  <a:lnTo>
                    <a:pt x="570" y="1914"/>
                  </a:lnTo>
                  <a:lnTo>
                    <a:pt x="570" y="1908"/>
                  </a:lnTo>
                  <a:lnTo>
                    <a:pt x="576" y="1908"/>
                  </a:lnTo>
                  <a:lnTo>
                    <a:pt x="582" y="1902"/>
                  </a:lnTo>
                  <a:lnTo>
                    <a:pt x="594" y="1878"/>
                  </a:lnTo>
                  <a:lnTo>
                    <a:pt x="606" y="1878"/>
                  </a:lnTo>
                  <a:lnTo>
                    <a:pt x="612" y="1860"/>
                  </a:lnTo>
                  <a:lnTo>
                    <a:pt x="666" y="1860"/>
                  </a:lnTo>
                  <a:lnTo>
                    <a:pt x="654" y="1848"/>
                  </a:lnTo>
                  <a:lnTo>
                    <a:pt x="654" y="1824"/>
                  </a:lnTo>
                  <a:lnTo>
                    <a:pt x="666" y="1824"/>
                  </a:lnTo>
                  <a:lnTo>
                    <a:pt x="666" y="1794"/>
                  </a:lnTo>
                  <a:lnTo>
                    <a:pt x="660" y="1788"/>
                  </a:lnTo>
                  <a:lnTo>
                    <a:pt x="654" y="1776"/>
                  </a:lnTo>
                  <a:lnTo>
                    <a:pt x="642" y="1764"/>
                  </a:lnTo>
                  <a:lnTo>
                    <a:pt x="642" y="1746"/>
                  </a:lnTo>
                  <a:lnTo>
                    <a:pt x="648" y="1728"/>
                  </a:lnTo>
                  <a:lnTo>
                    <a:pt x="654" y="1716"/>
                  </a:lnTo>
                  <a:lnTo>
                    <a:pt x="666" y="1710"/>
                  </a:lnTo>
                  <a:lnTo>
                    <a:pt x="672" y="1704"/>
                  </a:lnTo>
                  <a:lnTo>
                    <a:pt x="684" y="1704"/>
                  </a:lnTo>
                  <a:lnTo>
                    <a:pt x="684" y="1692"/>
                  </a:lnTo>
                  <a:lnTo>
                    <a:pt x="660" y="1692"/>
                  </a:lnTo>
                  <a:lnTo>
                    <a:pt x="648" y="1686"/>
                  </a:lnTo>
                  <a:lnTo>
                    <a:pt x="642" y="1680"/>
                  </a:lnTo>
                  <a:lnTo>
                    <a:pt x="642" y="1674"/>
                  </a:lnTo>
                  <a:lnTo>
                    <a:pt x="654" y="1668"/>
                  </a:lnTo>
                  <a:lnTo>
                    <a:pt x="666" y="1668"/>
                  </a:lnTo>
                  <a:lnTo>
                    <a:pt x="702" y="1686"/>
                  </a:lnTo>
                  <a:lnTo>
                    <a:pt x="708" y="1692"/>
                  </a:lnTo>
                  <a:lnTo>
                    <a:pt x="714" y="1692"/>
                  </a:lnTo>
                  <a:lnTo>
                    <a:pt x="720" y="1686"/>
                  </a:lnTo>
                  <a:lnTo>
                    <a:pt x="732" y="1680"/>
                  </a:lnTo>
                  <a:lnTo>
                    <a:pt x="732" y="1656"/>
                  </a:lnTo>
                  <a:lnTo>
                    <a:pt x="726" y="1644"/>
                  </a:lnTo>
                  <a:lnTo>
                    <a:pt x="708" y="1626"/>
                  </a:lnTo>
                  <a:lnTo>
                    <a:pt x="696" y="1626"/>
                  </a:lnTo>
                  <a:lnTo>
                    <a:pt x="690" y="1632"/>
                  </a:lnTo>
                  <a:lnTo>
                    <a:pt x="690" y="1650"/>
                  </a:lnTo>
                  <a:lnTo>
                    <a:pt x="684" y="1656"/>
                  </a:lnTo>
                  <a:lnTo>
                    <a:pt x="666" y="1656"/>
                  </a:lnTo>
                  <a:lnTo>
                    <a:pt x="654" y="1650"/>
                  </a:lnTo>
                  <a:lnTo>
                    <a:pt x="648" y="1644"/>
                  </a:lnTo>
                  <a:lnTo>
                    <a:pt x="648" y="1638"/>
                  </a:lnTo>
                  <a:lnTo>
                    <a:pt x="612" y="1638"/>
                  </a:lnTo>
                  <a:lnTo>
                    <a:pt x="606" y="1632"/>
                  </a:lnTo>
                  <a:lnTo>
                    <a:pt x="606" y="1572"/>
                  </a:lnTo>
                  <a:lnTo>
                    <a:pt x="600" y="1566"/>
                  </a:lnTo>
                  <a:lnTo>
                    <a:pt x="594" y="1554"/>
                  </a:lnTo>
                  <a:lnTo>
                    <a:pt x="588" y="1536"/>
                  </a:lnTo>
                  <a:lnTo>
                    <a:pt x="588" y="1524"/>
                  </a:lnTo>
                  <a:lnTo>
                    <a:pt x="594" y="1518"/>
                  </a:lnTo>
                  <a:lnTo>
                    <a:pt x="600" y="1518"/>
                  </a:lnTo>
                  <a:lnTo>
                    <a:pt x="606" y="1524"/>
                  </a:lnTo>
                  <a:lnTo>
                    <a:pt x="618" y="1524"/>
                  </a:lnTo>
                  <a:lnTo>
                    <a:pt x="624" y="1530"/>
                  </a:lnTo>
                  <a:lnTo>
                    <a:pt x="636" y="1536"/>
                  </a:lnTo>
                  <a:lnTo>
                    <a:pt x="672" y="1548"/>
                  </a:lnTo>
                  <a:lnTo>
                    <a:pt x="690" y="1560"/>
                  </a:lnTo>
                  <a:lnTo>
                    <a:pt x="708" y="1560"/>
                  </a:lnTo>
                  <a:lnTo>
                    <a:pt x="726" y="1554"/>
                  </a:lnTo>
                  <a:lnTo>
                    <a:pt x="738" y="1542"/>
                  </a:lnTo>
                  <a:lnTo>
                    <a:pt x="750" y="1536"/>
                  </a:lnTo>
                  <a:lnTo>
                    <a:pt x="768" y="1530"/>
                  </a:lnTo>
                  <a:lnTo>
                    <a:pt x="774" y="1524"/>
                  </a:lnTo>
                  <a:lnTo>
                    <a:pt x="774" y="1512"/>
                  </a:lnTo>
                  <a:lnTo>
                    <a:pt x="762" y="1506"/>
                  </a:lnTo>
                  <a:lnTo>
                    <a:pt x="750" y="1494"/>
                  </a:lnTo>
                  <a:lnTo>
                    <a:pt x="738" y="1488"/>
                  </a:lnTo>
                  <a:lnTo>
                    <a:pt x="738" y="1464"/>
                  </a:lnTo>
                  <a:lnTo>
                    <a:pt x="744" y="1452"/>
                  </a:lnTo>
                  <a:lnTo>
                    <a:pt x="750" y="1446"/>
                  </a:lnTo>
                  <a:lnTo>
                    <a:pt x="750" y="1434"/>
                  </a:lnTo>
                  <a:lnTo>
                    <a:pt x="756" y="1422"/>
                  </a:lnTo>
                  <a:lnTo>
                    <a:pt x="744" y="1410"/>
                  </a:lnTo>
                  <a:lnTo>
                    <a:pt x="726" y="1410"/>
                  </a:lnTo>
                  <a:lnTo>
                    <a:pt x="720" y="1386"/>
                  </a:lnTo>
                  <a:lnTo>
                    <a:pt x="714" y="1380"/>
                  </a:lnTo>
                  <a:lnTo>
                    <a:pt x="714" y="1368"/>
                  </a:lnTo>
                  <a:lnTo>
                    <a:pt x="720" y="1362"/>
                  </a:lnTo>
                  <a:lnTo>
                    <a:pt x="726" y="1362"/>
                  </a:lnTo>
                  <a:lnTo>
                    <a:pt x="732" y="1374"/>
                  </a:lnTo>
                  <a:lnTo>
                    <a:pt x="738" y="1380"/>
                  </a:lnTo>
                  <a:lnTo>
                    <a:pt x="738" y="1386"/>
                  </a:lnTo>
                  <a:lnTo>
                    <a:pt x="744" y="1398"/>
                  </a:lnTo>
                  <a:lnTo>
                    <a:pt x="756" y="1398"/>
                  </a:lnTo>
                  <a:lnTo>
                    <a:pt x="750" y="1380"/>
                  </a:lnTo>
                  <a:lnTo>
                    <a:pt x="828" y="1386"/>
                  </a:lnTo>
                  <a:lnTo>
                    <a:pt x="834" y="1380"/>
                  </a:lnTo>
                  <a:lnTo>
                    <a:pt x="840" y="1380"/>
                  </a:lnTo>
                  <a:lnTo>
                    <a:pt x="846" y="1374"/>
                  </a:lnTo>
                  <a:lnTo>
                    <a:pt x="864" y="1368"/>
                  </a:lnTo>
                  <a:lnTo>
                    <a:pt x="894" y="1362"/>
                  </a:lnTo>
                  <a:lnTo>
                    <a:pt x="930" y="1350"/>
                  </a:lnTo>
                  <a:lnTo>
                    <a:pt x="972" y="1338"/>
                  </a:lnTo>
                  <a:lnTo>
                    <a:pt x="1002" y="1326"/>
                  </a:lnTo>
                  <a:lnTo>
                    <a:pt x="1014" y="1320"/>
                  </a:lnTo>
                  <a:lnTo>
                    <a:pt x="1014" y="1284"/>
                  </a:lnTo>
                  <a:lnTo>
                    <a:pt x="1032" y="1272"/>
                  </a:lnTo>
                  <a:lnTo>
                    <a:pt x="1044" y="1218"/>
                  </a:lnTo>
                  <a:lnTo>
                    <a:pt x="1038" y="1194"/>
                  </a:lnTo>
                  <a:lnTo>
                    <a:pt x="1038" y="1170"/>
                  </a:lnTo>
                  <a:lnTo>
                    <a:pt x="1032" y="1170"/>
                  </a:lnTo>
                  <a:lnTo>
                    <a:pt x="1026" y="1164"/>
                  </a:lnTo>
                  <a:lnTo>
                    <a:pt x="1002" y="1152"/>
                  </a:lnTo>
                  <a:lnTo>
                    <a:pt x="990" y="1152"/>
                  </a:lnTo>
                  <a:lnTo>
                    <a:pt x="984" y="1146"/>
                  </a:lnTo>
                  <a:lnTo>
                    <a:pt x="978" y="1146"/>
                  </a:lnTo>
                  <a:lnTo>
                    <a:pt x="972" y="1140"/>
                  </a:lnTo>
                  <a:lnTo>
                    <a:pt x="990" y="1122"/>
                  </a:lnTo>
                  <a:lnTo>
                    <a:pt x="990" y="1092"/>
                  </a:lnTo>
                  <a:lnTo>
                    <a:pt x="984" y="1080"/>
                  </a:lnTo>
                  <a:lnTo>
                    <a:pt x="978" y="1074"/>
                  </a:lnTo>
                  <a:lnTo>
                    <a:pt x="954" y="1062"/>
                  </a:lnTo>
                  <a:lnTo>
                    <a:pt x="918" y="1050"/>
                  </a:lnTo>
                  <a:lnTo>
                    <a:pt x="906" y="1044"/>
                  </a:lnTo>
                  <a:lnTo>
                    <a:pt x="888" y="1032"/>
                  </a:lnTo>
                  <a:lnTo>
                    <a:pt x="876" y="1020"/>
                  </a:lnTo>
                  <a:lnTo>
                    <a:pt x="876" y="1002"/>
                  </a:lnTo>
                  <a:lnTo>
                    <a:pt x="882" y="990"/>
                  </a:lnTo>
                  <a:lnTo>
                    <a:pt x="888" y="990"/>
                  </a:lnTo>
                  <a:lnTo>
                    <a:pt x="888" y="984"/>
                  </a:lnTo>
                  <a:lnTo>
                    <a:pt x="858" y="948"/>
                  </a:lnTo>
                  <a:lnTo>
                    <a:pt x="858" y="900"/>
                  </a:lnTo>
                  <a:lnTo>
                    <a:pt x="882" y="900"/>
                  </a:lnTo>
                  <a:lnTo>
                    <a:pt x="888" y="894"/>
                  </a:lnTo>
                  <a:lnTo>
                    <a:pt x="894" y="894"/>
                  </a:lnTo>
                  <a:lnTo>
                    <a:pt x="894" y="888"/>
                  </a:lnTo>
                  <a:lnTo>
                    <a:pt x="888" y="876"/>
                  </a:lnTo>
                  <a:lnTo>
                    <a:pt x="876" y="870"/>
                  </a:lnTo>
                  <a:lnTo>
                    <a:pt x="870" y="858"/>
                  </a:lnTo>
                  <a:lnTo>
                    <a:pt x="864" y="852"/>
                  </a:lnTo>
                  <a:lnTo>
                    <a:pt x="876" y="834"/>
                  </a:lnTo>
                  <a:lnTo>
                    <a:pt x="864" y="822"/>
                  </a:lnTo>
                  <a:lnTo>
                    <a:pt x="858" y="810"/>
                  </a:lnTo>
                  <a:lnTo>
                    <a:pt x="852" y="804"/>
                  </a:lnTo>
                  <a:lnTo>
                    <a:pt x="864" y="792"/>
                  </a:lnTo>
                  <a:lnTo>
                    <a:pt x="882" y="792"/>
                  </a:lnTo>
                  <a:lnTo>
                    <a:pt x="858" y="774"/>
                  </a:lnTo>
                  <a:lnTo>
                    <a:pt x="858" y="738"/>
                  </a:lnTo>
                  <a:lnTo>
                    <a:pt x="882" y="726"/>
                  </a:lnTo>
                  <a:lnTo>
                    <a:pt x="876" y="726"/>
                  </a:lnTo>
                  <a:lnTo>
                    <a:pt x="852" y="702"/>
                  </a:lnTo>
                  <a:lnTo>
                    <a:pt x="852" y="696"/>
                  </a:lnTo>
                  <a:lnTo>
                    <a:pt x="870" y="678"/>
                  </a:lnTo>
                  <a:lnTo>
                    <a:pt x="870" y="666"/>
                  </a:lnTo>
                  <a:lnTo>
                    <a:pt x="876" y="654"/>
                  </a:lnTo>
                  <a:lnTo>
                    <a:pt x="876" y="642"/>
                  </a:lnTo>
                  <a:lnTo>
                    <a:pt x="882" y="636"/>
                  </a:lnTo>
                  <a:lnTo>
                    <a:pt x="900" y="636"/>
                  </a:lnTo>
                  <a:lnTo>
                    <a:pt x="906" y="630"/>
                  </a:lnTo>
                  <a:lnTo>
                    <a:pt x="912" y="618"/>
                  </a:lnTo>
                  <a:lnTo>
                    <a:pt x="918" y="612"/>
                  </a:lnTo>
                  <a:lnTo>
                    <a:pt x="918" y="588"/>
                  </a:lnTo>
                  <a:lnTo>
                    <a:pt x="930" y="588"/>
                  </a:lnTo>
                  <a:lnTo>
                    <a:pt x="948" y="570"/>
                  </a:lnTo>
                  <a:lnTo>
                    <a:pt x="948" y="558"/>
                  </a:lnTo>
                  <a:lnTo>
                    <a:pt x="954" y="546"/>
                  </a:lnTo>
                  <a:lnTo>
                    <a:pt x="954" y="534"/>
                  </a:lnTo>
                  <a:close/>
                  <a:moveTo>
                    <a:pt x="930" y="1020"/>
                  </a:moveTo>
                  <a:lnTo>
                    <a:pt x="942" y="1020"/>
                  </a:lnTo>
                  <a:lnTo>
                    <a:pt x="930" y="1014"/>
                  </a:lnTo>
                  <a:lnTo>
                    <a:pt x="930" y="10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3" name="Angola" descr="© INSCALE GmbH, 05.05.2010&#10;http://www.presentationload.com/">
              <a:extLst>
                <a:ext uri="{FF2B5EF4-FFF2-40B4-BE49-F238E27FC236}">
                  <a16:creationId xmlns:a16="http://schemas.microsoft.com/office/drawing/2014/main" id="{94305D8A-EFDF-ABD9-2CD0-62BBB83C7BF9}"/>
                </a:ext>
              </a:extLst>
            </p:cNvPr>
            <p:cNvSpPr>
              <a:spLocks noEditPoints="1"/>
            </p:cNvSpPr>
            <p:nvPr/>
          </p:nvSpPr>
          <p:spPr bwMode="gray">
            <a:xfrm>
              <a:off x="5991183" y="4547164"/>
              <a:ext cx="418604" cy="521874"/>
            </a:xfrm>
            <a:custGeom>
              <a:avLst/>
              <a:gdLst>
                <a:gd name="T0" fmla="*/ 2147483647 w 888"/>
                <a:gd name="T1" fmla="*/ 2147483647 h 1104"/>
                <a:gd name="T2" fmla="*/ 2147483647 w 888"/>
                <a:gd name="T3" fmla="*/ 2147483647 h 1104"/>
                <a:gd name="T4" fmla="*/ 2147483647 w 888"/>
                <a:gd name="T5" fmla="*/ 2147483647 h 1104"/>
                <a:gd name="T6" fmla="*/ 2147483647 w 888"/>
                <a:gd name="T7" fmla="*/ 0 h 1104"/>
                <a:gd name="T8" fmla="*/ 2147483647 w 888"/>
                <a:gd name="T9" fmla="*/ 2147483647 h 1104"/>
                <a:gd name="T10" fmla="*/ 2147483647 w 888"/>
                <a:gd name="T11" fmla="*/ 2147483647 h 1104"/>
                <a:gd name="T12" fmla="*/ 2147483647 w 888"/>
                <a:gd name="T13" fmla="*/ 2147483647 h 1104"/>
                <a:gd name="T14" fmla="*/ 2147483647 w 888"/>
                <a:gd name="T15" fmla="*/ 2147483647 h 1104"/>
                <a:gd name="T16" fmla="*/ 2147483647 w 888"/>
                <a:gd name="T17" fmla="*/ 2147483647 h 1104"/>
                <a:gd name="T18" fmla="*/ 2147483647 w 888"/>
                <a:gd name="T19" fmla="*/ 2147483647 h 1104"/>
                <a:gd name="T20" fmla="*/ 2147483647 w 888"/>
                <a:gd name="T21" fmla="*/ 2147483647 h 1104"/>
                <a:gd name="T22" fmla="*/ 2147483647 w 888"/>
                <a:gd name="T23" fmla="*/ 2147483647 h 1104"/>
                <a:gd name="T24" fmla="*/ 2147483647 w 888"/>
                <a:gd name="T25" fmla="*/ 2147483647 h 1104"/>
                <a:gd name="T26" fmla="*/ 2147483647 w 888"/>
                <a:gd name="T27" fmla="*/ 2147483647 h 1104"/>
                <a:gd name="T28" fmla="*/ 2147483647 w 888"/>
                <a:gd name="T29" fmla="*/ 2147483647 h 1104"/>
                <a:gd name="T30" fmla="*/ 2147483647 w 888"/>
                <a:gd name="T31" fmla="*/ 2147483647 h 1104"/>
                <a:gd name="T32" fmla="*/ 2147483647 w 888"/>
                <a:gd name="T33" fmla="*/ 2147483647 h 1104"/>
                <a:gd name="T34" fmla="*/ 2147483647 w 888"/>
                <a:gd name="T35" fmla="*/ 2147483647 h 1104"/>
                <a:gd name="T36" fmla="*/ 2147483647 w 888"/>
                <a:gd name="T37" fmla="*/ 2147483647 h 1104"/>
                <a:gd name="T38" fmla="*/ 2147483647 w 888"/>
                <a:gd name="T39" fmla="*/ 2147483647 h 1104"/>
                <a:gd name="T40" fmla="*/ 2147483647 w 888"/>
                <a:gd name="T41" fmla="*/ 2147483647 h 1104"/>
                <a:gd name="T42" fmla="*/ 2147483647 w 888"/>
                <a:gd name="T43" fmla="*/ 2147483647 h 1104"/>
                <a:gd name="T44" fmla="*/ 2147483647 w 888"/>
                <a:gd name="T45" fmla="*/ 2147483647 h 1104"/>
                <a:gd name="T46" fmla="*/ 2147483647 w 888"/>
                <a:gd name="T47" fmla="*/ 2147483647 h 1104"/>
                <a:gd name="T48" fmla="*/ 2147483647 w 888"/>
                <a:gd name="T49" fmla="*/ 2147483647 h 1104"/>
                <a:gd name="T50" fmla="*/ 2147483647 w 888"/>
                <a:gd name="T51" fmla="*/ 2147483647 h 1104"/>
                <a:gd name="T52" fmla="*/ 2147483647 w 888"/>
                <a:gd name="T53" fmla="*/ 2147483647 h 1104"/>
                <a:gd name="T54" fmla="*/ 2147483647 w 888"/>
                <a:gd name="T55" fmla="*/ 2147483647 h 1104"/>
                <a:gd name="T56" fmla="*/ 2147483647 w 888"/>
                <a:gd name="T57" fmla="*/ 2147483647 h 1104"/>
                <a:gd name="T58" fmla="*/ 2147483647 w 888"/>
                <a:gd name="T59" fmla="*/ 2147483647 h 1104"/>
                <a:gd name="T60" fmla="*/ 2147483647 w 888"/>
                <a:gd name="T61" fmla="*/ 2147483647 h 1104"/>
                <a:gd name="T62" fmla="*/ 2147483647 w 888"/>
                <a:gd name="T63" fmla="*/ 2147483647 h 1104"/>
                <a:gd name="T64" fmla="*/ 2147483647 w 888"/>
                <a:gd name="T65" fmla="*/ 2147483647 h 1104"/>
                <a:gd name="T66" fmla="*/ 2147483647 w 888"/>
                <a:gd name="T67" fmla="*/ 2147483647 h 1104"/>
                <a:gd name="T68" fmla="*/ 2147483647 w 888"/>
                <a:gd name="T69" fmla="*/ 2147483647 h 1104"/>
                <a:gd name="T70" fmla="*/ 2147483647 w 888"/>
                <a:gd name="T71" fmla="*/ 2147483647 h 1104"/>
                <a:gd name="T72" fmla="*/ 2147483647 w 888"/>
                <a:gd name="T73" fmla="*/ 2147483647 h 1104"/>
                <a:gd name="T74" fmla="*/ 0 w 888"/>
                <a:gd name="T75" fmla="*/ 2147483647 h 1104"/>
                <a:gd name="T76" fmla="*/ 2147483647 w 888"/>
                <a:gd name="T77" fmla="*/ 2147483647 h 1104"/>
                <a:gd name="T78" fmla="*/ 2147483647 w 888"/>
                <a:gd name="T79" fmla="*/ 2147483647 h 1104"/>
                <a:gd name="T80" fmla="*/ 2147483647 w 888"/>
                <a:gd name="T81" fmla="*/ 2147483647 h 1104"/>
                <a:gd name="T82" fmla="*/ 2147483647 w 888"/>
                <a:gd name="T83" fmla="*/ 2147483647 h 1104"/>
                <a:gd name="T84" fmla="*/ 2147483647 w 888"/>
                <a:gd name="T85" fmla="*/ 2147483647 h 1104"/>
                <a:gd name="T86" fmla="*/ 2147483647 w 888"/>
                <a:gd name="T87" fmla="*/ 2147483647 h 1104"/>
                <a:gd name="T88" fmla="*/ 2147483647 w 888"/>
                <a:gd name="T89" fmla="*/ 2147483647 h 1104"/>
                <a:gd name="T90" fmla="*/ 2147483647 w 888"/>
                <a:gd name="T91" fmla="*/ 2147483647 h 1104"/>
                <a:gd name="T92" fmla="*/ 2147483647 w 888"/>
                <a:gd name="T93" fmla="*/ 2147483647 h 1104"/>
                <a:gd name="T94" fmla="*/ 2147483647 w 888"/>
                <a:gd name="T95" fmla="*/ 2147483647 h 11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88"/>
                <a:gd name="T145" fmla="*/ 0 h 1104"/>
                <a:gd name="T146" fmla="*/ 888 w 888"/>
                <a:gd name="T147" fmla="*/ 1104 h 110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88" h="1104">
                  <a:moveTo>
                    <a:pt x="42" y="114"/>
                  </a:moveTo>
                  <a:lnTo>
                    <a:pt x="42" y="120"/>
                  </a:lnTo>
                  <a:lnTo>
                    <a:pt x="48" y="120"/>
                  </a:lnTo>
                  <a:lnTo>
                    <a:pt x="54" y="114"/>
                  </a:lnTo>
                  <a:lnTo>
                    <a:pt x="66" y="108"/>
                  </a:lnTo>
                  <a:lnTo>
                    <a:pt x="72" y="102"/>
                  </a:lnTo>
                  <a:lnTo>
                    <a:pt x="72" y="96"/>
                  </a:lnTo>
                  <a:lnTo>
                    <a:pt x="66" y="84"/>
                  </a:lnTo>
                  <a:lnTo>
                    <a:pt x="66" y="78"/>
                  </a:lnTo>
                  <a:lnTo>
                    <a:pt x="60" y="66"/>
                  </a:lnTo>
                  <a:lnTo>
                    <a:pt x="96" y="36"/>
                  </a:lnTo>
                  <a:lnTo>
                    <a:pt x="102" y="24"/>
                  </a:lnTo>
                  <a:lnTo>
                    <a:pt x="102" y="18"/>
                  </a:lnTo>
                  <a:lnTo>
                    <a:pt x="96" y="12"/>
                  </a:lnTo>
                  <a:lnTo>
                    <a:pt x="96" y="6"/>
                  </a:lnTo>
                  <a:lnTo>
                    <a:pt x="90" y="0"/>
                  </a:lnTo>
                  <a:lnTo>
                    <a:pt x="84" y="6"/>
                  </a:lnTo>
                  <a:lnTo>
                    <a:pt x="72" y="12"/>
                  </a:lnTo>
                  <a:lnTo>
                    <a:pt x="66" y="18"/>
                  </a:lnTo>
                  <a:lnTo>
                    <a:pt x="54" y="24"/>
                  </a:lnTo>
                  <a:lnTo>
                    <a:pt x="54" y="42"/>
                  </a:lnTo>
                  <a:lnTo>
                    <a:pt x="36" y="42"/>
                  </a:lnTo>
                  <a:lnTo>
                    <a:pt x="36" y="60"/>
                  </a:lnTo>
                  <a:lnTo>
                    <a:pt x="42" y="114"/>
                  </a:lnTo>
                  <a:close/>
                  <a:moveTo>
                    <a:pt x="876" y="546"/>
                  </a:moveTo>
                  <a:lnTo>
                    <a:pt x="852" y="546"/>
                  </a:lnTo>
                  <a:lnTo>
                    <a:pt x="840" y="534"/>
                  </a:lnTo>
                  <a:lnTo>
                    <a:pt x="828" y="534"/>
                  </a:lnTo>
                  <a:lnTo>
                    <a:pt x="828" y="546"/>
                  </a:lnTo>
                  <a:lnTo>
                    <a:pt x="804" y="552"/>
                  </a:lnTo>
                  <a:lnTo>
                    <a:pt x="774" y="546"/>
                  </a:lnTo>
                  <a:lnTo>
                    <a:pt x="768" y="564"/>
                  </a:lnTo>
                  <a:lnTo>
                    <a:pt x="762" y="558"/>
                  </a:lnTo>
                  <a:lnTo>
                    <a:pt x="756" y="558"/>
                  </a:lnTo>
                  <a:lnTo>
                    <a:pt x="750" y="552"/>
                  </a:lnTo>
                  <a:lnTo>
                    <a:pt x="750" y="528"/>
                  </a:lnTo>
                  <a:lnTo>
                    <a:pt x="756" y="522"/>
                  </a:lnTo>
                  <a:lnTo>
                    <a:pt x="756" y="510"/>
                  </a:lnTo>
                  <a:lnTo>
                    <a:pt x="762" y="498"/>
                  </a:lnTo>
                  <a:lnTo>
                    <a:pt x="762" y="480"/>
                  </a:lnTo>
                  <a:lnTo>
                    <a:pt x="756" y="474"/>
                  </a:lnTo>
                  <a:lnTo>
                    <a:pt x="744" y="450"/>
                  </a:lnTo>
                  <a:lnTo>
                    <a:pt x="732" y="432"/>
                  </a:lnTo>
                  <a:lnTo>
                    <a:pt x="726" y="414"/>
                  </a:lnTo>
                  <a:lnTo>
                    <a:pt x="726" y="402"/>
                  </a:lnTo>
                  <a:lnTo>
                    <a:pt x="732" y="396"/>
                  </a:lnTo>
                  <a:lnTo>
                    <a:pt x="732" y="384"/>
                  </a:lnTo>
                  <a:lnTo>
                    <a:pt x="726" y="360"/>
                  </a:lnTo>
                  <a:lnTo>
                    <a:pt x="732" y="354"/>
                  </a:lnTo>
                  <a:lnTo>
                    <a:pt x="738" y="342"/>
                  </a:lnTo>
                  <a:lnTo>
                    <a:pt x="738" y="330"/>
                  </a:lnTo>
                  <a:lnTo>
                    <a:pt x="732" y="318"/>
                  </a:lnTo>
                  <a:lnTo>
                    <a:pt x="720" y="306"/>
                  </a:lnTo>
                  <a:lnTo>
                    <a:pt x="714" y="288"/>
                  </a:lnTo>
                  <a:lnTo>
                    <a:pt x="726" y="270"/>
                  </a:lnTo>
                  <a:lnTo>
                    <a:pt x="726" y="246"/>
                  </a:lnTo>
                  <a:lnTo>
                    <a:pt x="636" y="246"/>
                  </a:lnTo>
                  <a:lnTo>
                    <a:pt x="636" y="222"/>
                  </a:lnTo>
                  <a:lnTo>
                    <a:pt x="624" y="216"/>
                  </a:lnTo>
                  <a:lnTo>
                    <a:pt x="612" y="216"/>
                  </a:lnTo>
                  <a:lnTo>
                    <a:pt x="612" y="222"/>
                  </a:lnTo>
                  <a:lnTo>
                    <a:pt x="564" y="222"/>
                  </a:lnTo>
                  <a:lnTo>
                    <a:pt x="558" y="228"/>
                  </a:lnTo>
                  <a:lnTo>
                    <a:pt x="558" y="234"/>
                  </a:lnTo>
                  <a:lnTo>
                    <a:pt x="564" y="240"/>
                  </a:lnTo>
                  <a:lnTo>
                    <a:pt x="570" y="252"/>
                  </a:lnTo>
                  <a:lnTo>
                    <a:pt x="570" y="264"/>
                  </a:lnTo>
                  <a:lnTo>
                    <a:pt x="558" y="264"/>
                  </a:lnTo>
                  <a:lnTo>
                    <a:pt x="558" y="270"/>
                  </a:lnTo>
                  <a:lnTo>
                    <a:pt x="552" y="276"/>
                  </a:lnTo>
                  <a:lnTo>
                    <a:pt x="552" y="294"/>
                  </a:lnTo>
                  <a:lnTo>
                    <a:pt x="510" y="300"/>
                  </a:lnTo>
                  <a:lnTo>
                    <a:pt x="504" y="294"/>
                  </a:lnTo>
                  <a:lnTo>
                    <a:pt x="492" y="300"/>
                  </a:lnTo>
                  <a:lnTo>
                    <a:pt x="468" y="300"/>
                  </a:lnTo>
                  <a:lnTo>
                    <a:pt x="462" y="312"/>
                  </a:lnTo>
                  <a:lnTo>
                    <a:pt x="450" y="306"/>
                  </a:lnTo>
                  <a:lnTo>
                    <a:pt x="420" y="306"/>
                  </a:lnTo>
                  <a:lnTo>
                    <a:pt x="408" y="282"/>
                  </a:lnTo>
                  <a:lnTo>
                    <a:pt x="402" y="276"/>
                  </a:lnTo>
                  <a:lnTo>
                    <a:pt x="402" y="264"/>
                  </a:lnTo>
                  <a:lnTo>
                    <a:pt x="390" y="252"/>
                  </a:lnTo>
                  <a:lnTo>
                    <a:pt x="384" y="252"/>
                  </a:lnTo>
                  <a:lnTo>
                    <a:pt x="378" y="246"/>
                  </a:lnTo>
                  <a:lnTo>
                    <a:pt x="378" y="240"/>
                  </a:lnTo>
                  <a:lnTo>
                    <a:pt x="384" y="234"/>
                  </a:lnTo>
                  <a:lnTo>
                    <a:pt x="384" y="210"/>
                  </a:lnTo>
                  <a:lnTo>
                    <a:pt x="366" y="192"/>
                  </a:lnTo>
                  <a:lnTo>
                    <a:pt x="366" y="150"/>
                  </a:lnTo>
                  <a:lnTo>
                    <a:pt x="354" y="138"/>
                  </a:lnTo>
                  <a:lnTo>
                    <a:pt x="348" y="126"/>
                  </a:lnTo>
                  <a:lnTo>
                    <a:pt x="342" y="120"/>
                  </a:lnTo>
                  <a:lnTo>
                    <a:pt x="324" y="120"/>
                  </a:lnTo>
                  <a:lnTo>
                    <a:pt x="318" y="126"/>
                  </a:lnTo>
                  <a:lnTo>
                    <a:pt x="294" y="126"/>
                  </a:lnTo>
                  <a:lnTo>
                    <a:pt x="276" y="132"/>
                  </a:lnTo>
                  <a:lnTo>
                    <a:pt x="246" y="132"/>
                  </a:lnTo>
                  <a:lnTo>
                    <a:pt x="234" y="126"/>
                  </a:lnTo>
                  <a:lnTo>
                    <a:pt x="222" y="126"/>
                  </a:lnTo>
                  <a:lnTo>
                    <a:pt x="210" y="132"/>
                  </a:lnTo>
                  <a:lnTo>
                    <a:pt x="180" y="132"/>
                  </a:lnTo>
                  <a:lnTo>
                    <a:pt x="168" y="126"/>
                  </a:lnTo>
                  <a:lnTo>
                    <a:pt x="144" y="132"/>
                  </a:lnTo>
                  <a:lnTo>
                    <a:pt x="132" y="126"/>
                  </a:lnTo>
                  <a:lnTo>
                    <a:pt x="126" y="132"/>
                  </a:lnTo>
                  <a:lnTo>
                    <a:pt x="102" y="126"/>
                  </a:lnTo>
                  <a:lnTo>
                    <a:pt x="54" y="150"/>
                  </a:lnTo>
                  <a:lnTo>
                    <a:pt x="48" y="156"/>
                  </a:lnTo>
                  <a:lnTo>
                    <a:pt x="54" y="168"/>
                  </a:lnTo>
                  <a:lnTo>
                    <a:pt x="60" y="174"/>
                  </a:lnTo>
                  <a:lnTo>
                    <a:pt x="66" y="186"/>
                  </a:lnTo>
                  <a:lnTo>
                    <a:pt x="90" y="210"/>
                  </a:lnTo>
                  <a:lnTo>
                    <a:pt x="84" y="234"/>
                  </a:lnTo>
                  <a:lnTo>
                    <a:pt x="90" y="246"/>
                  </a:lnTo>
                  <a:lnTo>
                    <a:pt x="108" y="270"/>
                  </a:lnTo>
                  <a:lnTo>
                    <a:pt x="120" y="300"/>
                  </a:lnTo>
                  <a:lnTo>
                    <a:pt x="126" y="330"/>
                  </a:lnTo>
                  <a:lnTo>
                    <a:pt x="120" y="354"/>
                  </a:lnTo>
                  <a:lnTo>
                    <a:pt x="108" y="378"/>
                  </a:lnTo>
                  <a:lnTo>
                    <a:pt x="102" y="384"/>
                  </a:lnTo>
                  <a:lnTo>
                    <a:pt x="102" y="408"/>
                  </a:lnTo>
                  <a:lnTo>
                    <a:pt x="114" y="408"/>
                  </a:lnTo>
                  <a:lnTo>
                    <a:pt x="114" y="438"/>
                  </a:lnTo>
                  <a:lnTo>
                    <a:pt x="126" y="474"/>
                  </a:lnTo>
                  <a:lnTo>
                    <a:pt x="150" y="510"/>
                  </a:lnTo>
                  <a:lnTo>
                    <a:pt x="162" y="552"/>
                  </a:lnTo>
                  <a:lnTo>
                    <a:pt x="162" y="582"/>
                  </a:lnTo>
                  <a:lnTo>
                    <a:pt x="156" y="594"/>
                  </a:lnTo>
                  <a:lnTo>
                    <a:pt x="150" y="612"/>
                  </a:lnTo>
                  <a:lnTo>
                    <a:pt x="144" y="618"/>
                  </a:lnTo>
                  <a:lnTo>
                    <a:pt x="138" y="630"/>
                  </a:lnTo>
                  <a:lnTo>
                    <a:pt x="144" y="642"/>
                  </a:lnTo>
                  <a:lnTo>
                    <a:pt x="144" y="660"/>
                  </a:lnTo>
                  <a:lnTo>
                    <a:pt x="138" y="666"/>
                  </a:lnTo>
                  <a:lnTo>
                    <a:pt x="126" y="672"/>
                  </a:lnTo>
                  <a:lnTo>
                    <a:pt x="108" y="672"/>
                  </a:lnTo>
                  <a:lnTo>
                    <a:pt x="96" y="690"/>
                  </a:lnTo>
                  <a:lnTo>
                    <a:pt x="102" y="714"/>
                  </a:lnTo>
                  <a:lnTo>
                    <a:pt x="78" y="714"/>
                  </a:lnTo>
                  <a:lnTo>
                    <a:pt x="66" y="720"/>
                  </a:lnTo>
                  <a:lnTo>
                    <a:pt x="66" y="750"/>
                  </a:lnTo>
                  <a:lnTo>
                    <a:pt x="60" y="762"/>
                  </a:lnTo>
                  <a:lnTo>
                    <a:pt x="60" y="774"/>
                  </a:lnTo>
                  <a:lnTo>
                    <a:pt x="48" y="786"/>
                  </a:lnTo>
                  <a:lnTo>
                    <a:pt x="48" y="858"/>
                  </a:lnTo>
                  <a:lnTo>
                    <a:pt x="36" y="864"/>
                  </a:lnTo>
                  <a:lnTo>
                    <a:pt x="30" y="870"/>
                  </a:lnTo>
                  <a:lnTo>
                    <a:pt x="30" y="912"/>
                  </a:lnTo>
                  <a:lnTo>
                    <a:pt x="6" y="930"/>
                  </a:lnTo>
                  <a:lnTo>
                    <a:pt x="6" y="966"/>
                  </a:lnTo>
                  <a:lnTo>
                    <a:pt x="18" y="984"/>
                  </a:lnTo>
                  <a:lnTo>
                    <a:pt x="0" y="1002"/>
                  </a:lnTo>
                  <a:lnTo>
                    <a:pt x="0" y="1044"/>
                  </a:lnTo>
                  <a:lnTo>
                    <a:pt x="18" y="1044"/>
                  </a:lnTo>
                  <a:lnTo>
                    <a:pt x="36" y="1038"/>
                  </a:lnTo>
                  <a:lnTo>
                    <a:pt x="42" y="1044"/>
                  </a:lnTo>
                  <a:lnTo>
                    <a:pt x="72" y="1044"/>
                  </a:lnTo>
                  <a:lnTo>
                    <a:pt x="90" y="1026"/>
                  </a:lnTo>
                  <a:lnTo>
                    <a:pt x="90" y="1020"/>
                  </a:lnTo>
                  <a:lnTo>
                    <a:pt x="120" y="1020"/>
                  </a:lnTo>
                  <a:lnTo>
                    <a:pt x="126" y="1026"/>
                  </a:lnTo>
                  <a:lnTo>
                    <a:pt x="132" y="1038"/>
                  </a:lnTo>
                  <a:lnTo>
                    <a:pt x="156" y="1050"/>
                  </a:lnTo>
                  <a:lnTo>
                    <a:pt x="168" y="1050"/>
                  </a:lnTo>
                  <a:lnTo>
                    <a:pt x="174" y="1056"/>
                  </a:lnTo>
                  <a:lnTo>
                    <a:pt x="480" y="1056"/>
                  </a:lnTo>
                  <a:lnTo>
                    <a:pt x="480" y="1062"/>
                  </a:lnTo>
                  <a:lnTo>
                    <a:pt x="504" y="1086"/>
                  </a:lnTo>
                  <a:lnTo>
                    <a:pt x="540" y="1086"/>
                  </a:lnTo>
                  <a:lnTo>
                    <a:pt x="546" y="1098"/>
                  </a:lnTo>
                  <a:lnTo>
                    <a:pt x="618" y="1092"/>
                  </a:lnTo>
                  <a:lnTo>
                    <a:pt x="624" y="1104"/>
                  </a:lnTo>
                  <a:lnTo>
                    <a:pt x="696" y="1104"/>
                  </a:lnTo>
                  <a:lnTo>
                    <a:pt x="732" y="1098"/>
                  </a:lnTo>
                  <a:lnTo>
                    <a:pt x="780" y="1092"/>
                  </a:lnTo>
                  <a:lnTo>
                    <a:pt x="816" y="1080"/>
                  </a:lnTo>
                  <a:lnTo>
                    <a:pt x="828" y="1074"/>
                  </a:lnTo>
                  <a:lnTo>
                    <a:pt x="738" y="984"/>
                  </a:lnTo>
                  <a:lnTo>
                    <a:pt x="738" y="966"/>
                  </a:lnTo>
                  <a:lnTo>
                    <a:pt x="732" y="954"/>
                  </a:lnTo>
                  <a:lnTo>
                    <a:pt x="732" y="702"/>
                  </a:lnTo>
                  <a:lnTo>
                    <a:pt x="858" y="708"/>
                  </a:lnTo>
                  <a:lnTo>
                    <a:pt x="864" y="708"/>
                  </a:lnTo>
                  <a:lnTo>
                    <a:pt x="876" y="696"/>
                  </a:lnTo>
                  <a:lnTo>
                    <a:pt x="876" y="672"/>
                  </a:lnTo>
                  <a:lnTo>
                    <a:pt x="870" y="666"/>
                  </a:lnTo>
                  <a:lnTo>
                    <a:pt x="870" y="660"/>
                  </a:lnTo>
                  <a:lnTo>
                    <a:pt x="888" y="654"/>
                  </a:lnTo>
                  <a:lnTo>
                    <a:pt x="876" y="642"/>
                  </a:lnTo>
                  <a:lnTo>
                    <a:pt x="876" y="588"/>
                  </a:lnTo>
                  <a:lnTo>
                    <a:pt x="882" y="588"/>
                  </a:lnTo>
                  <a:lnTo>
                    <a:pt x="888" y="582"/>
                  </a:lnTo>
                  <a:lnTo>
                    <a:pt x="888" y="564"/>
                  </a:lnTo>
                  <a:lnTo>
                    <a:pt x="876" y="552"/>
                  </a:lnTo>
                  <a:lnTo>
                    <a:pt x="876" y="54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4" name="Andorra" descr="© INSCALE GmbH, 05.05.2010&#10;http://www.presentationload.com/">
              <a:extLst>
                <a:ext uri="{FF2B5EF4-FFF2-40B4-BE49-F238E27FC236}">
                  <a16:creationId xmlns:a16="http://schemas.microsoft.com/office/drawing/2014/main" id="{D9C8DE4C-8746-968D-D7FB-943096016401}"/>
                </a:ext>
              </a:extLst>
            </p:cNvPr>
            <p:cNvSpPr>
              <a:spLocks/>
            </p:cNvSpPr>
            <p:nvPr/>
          </p:nvSpPr>
          <p:spPr bwMode="gray">
            <a:xfrm>
              <a:off x="5674005" y="2765791"/>
              <a:ext cx="14753" cy="7376"/>
            </a:xfrm>
            <a:custGeom>
              <a:avLst/>
              <a:gdLst>
                <a:gd name="T0" fmla="*/ 2147483647 w 30"/>
                <a:gd name="T1" fmla="*/ 2147483647 h 18"/>
                <a:gd name="T2" fmla="*/ 2147483647 w 30"/>
                <a:gd name="T3" fmla="*/ 2147483647 h 18"/>
                <a:gd name="T4" fmla="*/ 2147483647 w 30"/>
                <a:gd name="T5" fmla="*/ 2147483647 h 18"/>
                <a:gd name="T6" fmla="*/ 2147483647 w 30"/>
                <a:gd name="T7" fmla="*/ 0 h 18"/>
                <a:gd name="T8" fmla="*/ 0 w 30"/>
                <a:gd name="T9" fmla="*/ 0 h 18"/>
                <a:gd name="T10" fmla="*/ 2147483647 w 30"/>
                <a:gd name="T11" fmla="*/ 2147483647 h 18"/>
                <a:gd name="T12" fmla="*/ 0 60000 65536"/>
                <a:gd name="T13" fmla="*/ 0 60000 65536"/>
                <a:gd name="T14" fmla="*/ 0 60000 65536"/>
                <a:gd name="T15" fmla="*/ 0 60000 65536"/>
                <a:gd name="T16" fmla="*/ 0 60000 65536"/>
                <a:gd name="T17" fmla="*/ 0 60000 65536"/>
                <a:gd name="T18" fmla="*/ 0 w 30"/>
                <a:gd name="T19" fmla="*/ 0 h 18"/>
                <a:gd name="T20" fmla="*/ 30 w 30"/>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30" h="18">
                  <a:moveTo>
                    <a:pt x="6" y="18"/>
                  </a:moveTo>
                  <a:lnTo>
                    <a:pt x="18" y="12"/>
                  </a:lnTo>
                  <a:lnTo>
                    <a:pt x="30" y="12"/>
                  </a:lnTo>
                  <a:lnTo>
                    <a:pt x="30" y="0"/>
                  </a:lnTo>
                  <a:lnTo>
                    <a:pt x="0" y="0"/>
                  </a:lnTo>
                  <a:lnTo>
                    <a:pt x="6"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5" name="Algeria" descr="© INSCALE GmbH, 05.05.2010&#10;http://www.presentationload.com/">
              <a:extLst>
                <a:ext uri="{FF2B5EF4-FFF2-40B4-BE49-F238E27FC236}">
                  <a16:creationId xmlns:a16="http://schemas.microsoft.com/office/drawing/2014/main" id="{2B4B016B-8496-3B2C-0BCD-F4B02D30CC93}"/>
                </a:ext>
              </a:extLst>
            </p:cNvPr>
            <p:cNvSpPr>
              <a:spLocks/>
            </p:cNvSpPr>
            <p:nvPr/>
          </p:nvSpPr>
          <p:spPr bwMode="gray">
            <a:xfrm>
              <a:off x="5305190" y="2972325"/>
              <a:ext cx="697061" cy="689681"/>
            </a:xfrm>
            <a:custGeom>
              <a:avLst/>
              <a:gdLst>
                <a:gd name="T0" fmla="*/ 2147483647 w 1476"/>
                <a:gd name="T1" fmla="*/ 2147483647 h 1464"/>
                <a:gd name="T2" fmla="*/ 2147483647 w 1476"/>
                <a:gd name="T3" fmla="*/ 2147483647 h 1464"/>
                <a:gd name="T4" fmla="*/ 2147483647 w 1476"/>
                <a:gd name="T5" fmla="*/ 2147483647 h 1464"/>
                <a:gd name="T6" fmla="*/ 2147483647 w 1476"/>
                <a:gd name="T7" fmla="*/ 2147483647 h 1464"/>
                <a:gd name="T8" fmla="*/ 2147483647 w 1476"/>
                <a:gd name="T9" fmla="*/ 2147483647 h 1464"/>
                <a:gd name="T10" fmla="*/ 2147483647 w 1476"/>
                <a:gd name="T11" fmla="*/ 2147483647 h 1464"/>
                <a:gd name="T12" fmla="*/ 2147483647 w 1476"/>
                <a:gd name="T13" fmla="*/ 2147483647 h 1464"/>
                <a:gd name="T14" fmla="*/ 2147483647 w 1476"/>
                <a:gd name="T15" fmla="*/ 2147483647 h 1464"/>
                <a:gd name="T16" fmla="*/ 2147483647 w 1476"/>
                <a:gd name="T17" fmla="*/ 2147483647 h 1464"/>
                <a:gd name="T18" fmla="*/ 2147483647 w 1476"/>
                <a:gd name="T19" fmla="*/ 2147483647 h 1464"/>
                <a:gd name="T20" fmla="*/ 2147483647 w 1476"/>
                <a:gd name="T21" fmla="*/ 2147483647 h 1464"/>
                <a:gd name="T22" fmla="*/ 2147483647 w 1476"/>
                <a:gd name="T23" fmla="*/ 2147483647 h 1464"/>
                <a:gd name="T24" fmla="*/ 2147483647 w 1476"/>
                <a:gd name="T25" fmla="*/ 2147483647 h 1464"/>
                <a:gd name="T26" fmla="*/ 2147483647 w 1476"/>
                <a:gd name="T27" fmla="*/ 2147483647 h 1464"/>
                <a:gd name="T28" fmla="*/ 2147483647 w 1476"/>
                <a:gd name="T29" fmla="*/ 2147483647 h 1464"/>
                <a:gd name="T30" fmla="*/ 2147483647 w 1476"/>
                <a:gd name="T31" fmla="*/ 2147483647 h 1464"/>
                <a:gd name="T32" fmla="*/ 2147483647 w 1476"/>
                <a:gd name="T33" fmla="*/ 2147483647 h 1464"/>
                <a:gd name="T34" fmla="*/ 2147483647 w 1476"/>
                <a:gd name="T35" fmla="*/ 2147483647 h 1464"/>
                <a:gd name="T36" fmla="*/ 2147483647 w 1476"/>
                <a:gd name="T37" fmla="*/ 2147483647 h 1464"/>
                <a:gd name="T38" fmla="*/ 2147483647 w 1476"/>
                <a:gd name="T39" fmla="*/ 2147483647 h 1464"/>
                <a:gd name="T40" fmla="*/ 2147483647 w 1476"/>
                <a:gd name="T41" fmla="*/ 2147483647 h 1464"/>
                <a:gd name="T42" fmla="*/ 2147483647 w 1476"/>
                <a:gd name="T43" fmla="*/ 2147483647 h 1464"/>
                <a:gd name="T44" fmla="*/ 2147483647 w 1476"/>
                <a:gd name="T45" fmla="*/ 2147483647 h 1464"/>
                <a:gd name="T46" fmla="*/ 2147483647 w 1476"/>
                <a:gd name="T47" fmla="*/ 2147483647 h 1464"/>
                <a:gd name="T48" fmla="*/ 2147483647 w 1476"/>
                <a:gd name="T49" fmla="*/ 2147483647 h 1464"/>
                <a:gd name="T50" fmla="*/ 2147483647 w 1476"/>
                <a:gd name="T51" fmla="*/ 2147483647 h 1464"/>
                <a:gd name="T52" fmla="*/ 2147483647 w 1476"/>
                <a:gd name="T53" fmla="*/ 2147483647 h 1464"/>
                <a:gd name="T54" fmla="*/ 2147483647 w 1476"/>
                <a:gd name="T55" fmla="*/ 2147483647 h 1464"/>
                <a:gd name="T56" fmla="*/ 2147483647 w 1476"/>
                <a:gd name="T57" fmla="*/ 2147483647 h 1464"/>
                <a:gd name="T58" fmla="*/ 2147483647 w 1476"/>
                <a:gd name="T59" fmla="*/ 2147483647 h 1464"/>
                <a:gd name="T60" fmla="*/ 2147483647 w 1476"/>
                <a:gd name="T61" fmla="*/ 2147483647 h 1464"/>
                <a:gd name="T62" fmla="*/ 2147483647 w 1476"/>
                <a:gd name="T63" fmla="*/ 2147483647 h 1464"/>
                <a:gd name="T64" fmla="*/ 2147483647 w 1476"/>
                <a:gd name="T65" fmla="*/ 2147483647 h 1464"/>
                <a:gd name="T66" fmla="*/ 2147483647 w 1476"/>
                <a:gd name="T67" fmla="*/ 2147483647 h 1464"/>
                <a:gd name="T68" fmla="*/ 2147483647 w 1476"/>
                <a:gd name="T69" fmla="*/ 2147483647 h 1464"/>
                <a:gd name="T70" fmla="*/ 2147483647 w 1476"/>
                <a:gd name="T71" fmla="*/ 2147483647 h 1464"/>
                <a:gd name="T72" fmla="*/ 2147483647 w 1476"/>
                <a:gd name="T73" fmla="*/ 2147483647 h 1464"/>
                <a:gd name="T74" fmla="*/ 2147483647 w 1476"/>
                <a:gd name="T75" fmla="*/ 2147483647 h 1464"/>
                <a:gd name="T76" fmla="*/ 2147483647 w 1476"/>
                <a:gd name="T77" fmla="*/ 2147483647 h 1464"/>
                <a:gd name="T78" fmla="*/ 2147483647 w 1476"/>
                <a:gd name="T79" fmla="*/ 2147483647 h 1464"/>
                <a:gd name="T80" fmla="*/ 2147483647 w 1476"/>
                <a:gd name="T81" fmla="*/ 2147483647 h 1464"/>
                <a:gd name="T82" fmla="*/ 2147483647 w 1476"/>
                <a:gd name="T83" fmla="*/ 2147483647 h 1464"/>
                <a:gd name="T84" fmla="*/ 2147483647 w 1476"/>
                <a:gd name="T85" fmla="*/ 2147483647 h 1464"/>
                <a:gd name="T86" fmla="*/ 2147483647 w 1476"/>
                <a:gd name="T87" fmla="*/ 2147483647 h 1464"/>
                <a:gd name="T88" fmla="*/ 2147483647 w 1476"/>
                <a:gd name="T89" fmla="*/ 2147483647 h 1464"/>
                <a:gd name="T90" fmla="*/ 2147483647 w 1476"/>
                <a:gd name="T91" fmla="*/ 2147483647 h 1464"/>
                <a:gd name="T92" fmla="*/ 2147483647 w 1476"/>
                <a:gd name="T93" fmla="*/ 2147483647 h 1464"/>
                <a:gd name="T94" fmla="*/ 2147483647 w 1476"/>
                <a:gd name="T95" fmla="*/ 2147483647 h 1464"/>
                <a:gd name="T96" fmla="*/ 2147483647 w 1476"/>
                <a:gd name="T97" fmla="*/ 2147483647 h 1464"/>
                <a:gd name="T98" fmla="*/ 2147483647 w 1476"/>
                <a:gd name="T99" fmla="*/ 2147483647 h 1464"/>
                <a:gd name="T100" fmla="*/ 2147483647 w 1476"/>
                <a:gd name="T101" fmla="*/ 2147483647 h 1464"/>
                <a:gd name="T102" fmla="*/ 2147483647 w 1476"/>
                <a:gd name="T103" fmla="*/ 2147483647 h 1464"/>
                <a:gd name="T104" fmla="*/ 2147483647 w 1476"/>
                <a:gd name="T105" fmla="*/ 2147483647 h 146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76"/>
                <a:gd name="T160" fmla="*/ 0 h 1464"/>
                <a:gd name="T161" fmla="*/ 1476 w 1476"/>
                <a:gd name="T162" fmla="*/ 1464 h 146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76" h="1464">
                  <a:moveTo>
                    <a:pt x="360" y="534"/>
                  </a:moveTo>
                  <a:lnTo>
                    <a:pt x="318" y="534"/>
                  </a:lnTo>
                  <a:lnTo>
                    <a:pt x="312" y="546"/>
                  </a:lnTo>
                  <a:lnTo>
                    <a:pt x="306" y="552"/>
                  </a:lnTo>
                  <a:lnTo>
                    <a:pt x="294" y="576"/>
                  </a:lnTo>
                  <a:lnTo>
                    <a:pt x="282" y="588"/>
                  </a:lnTo>
                  <a:lnTo>
                    <a:pt x="258" y="588"/>
                  </a:lnTo>
                  <a:lnTo>
                    <a:pt x="246" y="582"/>
                  </a:lnTo>
                  <a:lnTo>
                    <a:pt x="234" y="582"/>
                  </a:lnTo>
                  <a:lnTo>
                    <a:pt x="228" y="594"/>
                  </a:lnTo>
                  <a:lnTo>
                    <a:pt x="204" y="600"/>
                  </a:lnTo>
                  <a:lnTo>
                    <a:pt x="204" y="606"/>
                  </a:lnTo>
                  <a:lnTo>
                    <a:pt x="198" y="618"/>
                  </a:lnTo>
                  <a:lnTo>
                    <a:pt x="186" y="618"/>
                  </a:lnTo>
                  <a:lnTo>
                    <a:pt x="180" y="612"/>
                  </a:lnTo>
                  <a:lnTo>
                    <a:pt x="168" y="606"/>
                  </a:lnTo>
                  <a:lnTo>
                    <a:pt x="138" y="624"/>
                  </a:lnTo>
                  <a:lnTo>
                    <a:pt x="120" y="624"/>
                  </a:lnTo>
                  <a:lnTo>
                    <a:pt x="120" y="630"/>
                  </a:lnTo>
                  <a:lnTo>
                    <a:pt x="90" y="660"/>
                  </a:lnTo>
                  <a:lnTo>
                    <a:pt x="78" y="666"/>
                  </a:lnTo>
                  <a:lnTo>
                    <a:pt x="72" y="672"/>
                  </a:lnTo>
                  <a:lnTo>
                    <a:pt x="60" y="678"/>
                  </a:lnTo>
                  <a:lnTo>
                    <a:pt x="54" y="708"/>
                  </a:lnTo>
                  <a:lnTo>
                    <a:pt x="54" y="768"/>
                  </a:lnTo>
                  <a:lnTo>
                    <a:pt x="0" y="768"/>
                  </a:lnTo>
                  <a:lnTo>
                    <a:pt x="54" y="768"/>
                  </a:lnTo>
                  <a:lnTo>
                    <a:pt x="54" y="804"/>
                  </a:lnTo>
                  <a:lnTo>
                    <a:pt x="312" y="984"/>
                  </a:lnTo>
                  <a:lnTo>
                    <a:pt x="720" y="1296"/>
                  </a:lnTo>
                  <a:lnTo>
                    <a:pt x="720" y="1320"/>
                  </a:lnTo>
                  <a:lnTo>
                    <a:pt x="744" y="1320"/>
                  </a:lnTo>
                  <a:lnTo>
                    <a:pt x="750" y="1326"/>
                  </a:lnTo>
                  <a:lnTo>
                    <a:pt x="750" y="1344"/>
                  </a:lnTo>
                  <a:lnTo>
                    <a:pt x="762" y="1356"/>
                  </a:lnTo>
                  <a:lnTo>
                    <a:pt x="798" y="1356"/>
                  </a:lnTo>
                  <a:lnTo>
                    <a:pt x="804" y="1386"/>
                  </a:lnTo>
                  <a:lnTo>
                    <a:pt x="810" y="1386"/>
                  </a:lnTo>
                  <a:lnTo>
                    <a:pt x="816" y="1380"/>
                  </a:lnTo>
                  <a:lnTo>
                    <a:pt x="846" y="1380"/>
                  </a:lnTo>
                  <a:lnTo>
                    <a:pt x="858" y="1386"/>
                  </a:lnTo>
                  <a:lnTo>
                    <a:pt x="870" y="1410"/>
                  </a:lnTo>
                  <a:lnTo>
                    <a:pt x="870" y="1428"/>
                  </a:lnTo>
                  <a:lnTo>
                    <a:pt x="852" y="1446"/>
                  </a:lnTo>
                  <a:lnTo>
                    <a:pt x="852" y="1452"/>
                  </a:lnTo>
                  <a:lnTo>
                    <a:pt x="858" y="1458"/>
                  </a:lnTo>
                  <a:lnTo>
                    <a:pt x="870" y="1464"/>
                  </a:lnTo>
                  <a:lnTo>
                    <a:pt x="900" y="1464"/>
                  </a:lnTo>
                  <a:lnTo>
                    <a:pt x="906" y="1458"/>
                  </a:lnTo>
                  <a:lnTo>
                    <a:pt x="924" y="1458"/>
                  </a:lnTo>
                  <a:lnTo>
                    <a:pt x="954" y="1452"/>
                  </a:lnTo>
                  <a:lnTo>
                    <a:pt x="984" y="1440"/>
                  </a:lnTo>
                  <a:lnTo>
                    <a:pt x="1020" y="1434"/>
                  </a:lnTo>
                  <a:lnTo>
                    <a:pt x="1038" y="1434"/>
                  </a:lnTo>
                  <a:lnTo>
                    <a:pt x="1062" y="1416"/>
                  </a:lnTo>
                  <a:lnTo>
                    <a:pt x="1098" y="1386"/>
                  </a:lnTo>
                  <a:lnTo>
                    <a:pt x="1128" y="1350"/>
                  </a:lnTo>
                  <a:lnTo>
                    <a:pt x="1158" y="1326"/>
                  </a:lnTo>
                  <a:lnTo>
                    <a:pt x="1182" y="1314"/>
                  </a:lnTo>
                  <a:lnTo>
                    <a:pt x="1224" y="1284"/>
                  </a:lnTo>
                  <a:lnTo>
                    <a:pt x="1272" y="1248"/>
                  </a:lnTo>
                  <a:lnTo>
                    <a:pt x="1332" y="1206"/>
                  </a:lnTo>
                  <a:lnTo>
                    <a:pt x="1386" y="1170"/>
                  </a:lnTo>
                  <a:lnTo>
                    <a:pt x="1434" y="1134"/>
                  </a:lnTo>
                  <a:lnTo>
                    <a:pt x="1464" y="1110"/>
                  </a:lnTo>
                  <a:lnTo>
                    <a:pt x="1476" y="1104"/>
                  </a:lnTo>
                  <a:lnTo>
                    <a:pt x="1476" y="1098"/>
                  </a:lnTo>
                  <a:lnTo>
                    <a:pt x="1470" y="1092"/>
                  </a:lnTo>
                  <a:lnTo>
                    <a:pt x="1464" y="1080"/>
                  </a:lnTo>
                  <a:lnTo>
                    <a:pt x="1458" y="1062"/>
                  </a:lnTo>
                  <a:lnTo>
                    <a:pt x="1452" y="1050"/>
                  </a:lnTo>
                  <a:lnTo>
                    <a:pt x="1452" y="1044"/>
                  </a:lnTo>
                  <a:lnTo>
                    <a:pt x="1440" y="1032"/>
                  </a:lnTo>
                  <a:lnTo>
                    <a:pt x="1428" y="1032"/>
                  </a:lnTo>
                  <a:lnTo>
                    <a:pt x="1392" y="1014"/>
                  </a:lnTo>
                  <a:lnTo>
                    <a:pt x="1386" y="1014"/>
                  </a:lnTo>
                  <a:lnTo>
                    <a:pt x="1362" y="1026"/>
                  </a:lnTo>
                  <a:lnTo>
                    <a:pt x="1338" y="1002"/>
                  </a:lnTo>
                  <a:lnTo>
                    <a:pt x="1338" y="960"/>
                  </a:lnTo>
                  <a:lnTo>
                    <a:pt x="1332" y="954"/>
                  </a:lnTo>
                  <a:lnTo>
                    <a:pt x="1326" y="942"/>
                  </a:lnTo>
                  <a:lnTo>
                    <a:pt x="1314" y="930"/>
                  </a:lnTo>
                  <a:lnTo>
                    <a:pt x="1308" y="912"/>
                  </a:lnTo>
                  <a:lnTo>
                    <a:pt x="1296" y="900"/>
                  </a:lnTo>
                  <a:lnTo>
                    <a:pt x="1290" y="888"/>
                  </a:lnTo>
                  <a:lnTo>
                    <a:pt x="1290" y="882"/>
                  </a:lnTo>
                  <a:lnTo>
                    <a:pt x="1296" y="876"/>
                  </a:lnTo>
                  <a:lnTo>
                    <a:pt x="1308" y="876"/>
                  </a:lnTo>
                  <a:lnTo>
                    <a:pt x="1320" y="870"/>
                  </a:lnTo>
                  <a:lnTo>
                    <a:pt x="1326" y="864"/>
                  </a:lnTo>
                  <a:lnTo>
                    <a:pt x="1332" y="852"/>
                  </a:lnTo>
                  <a:lnTo>
                    <a:pt x="1332" y="840"/>
                  </a:lnTo>
                  <a:lnTo>
                    <a:pt x="1326" y="834"/>
                  </a:lnTo>
                  <a:lnTo>
                    <a:pt x="1326" y="828"/>
                  </a:lnTo>
                  <a:lnTo>
                    <a:pt x="1320" y="774"/>
                  </a:lnTo>
                  <a:lnTo>
                    <a:pt x="1332" y="750"/>
                  </a:lnTo>
                  <a:lnTo>
                    <a:pt x="1326" y="732"/>
                  </a:lnTo>
                  <a:lnTo>
                    <a:pt x="1326" y="726"/>
                  </a:lnTo>
                  <a:lnTo>
                    <a:pt x="1332" y="720"/>
                  </a:lnTo>
                  <a:lnTo>
                    <a:pt x="1332" y="690"/>
                  </a:lnTo>
                  <a:lnTo>
                    <a:pt x="1338" y="678"/>
                  </a:lnTo>
                  <a:lnTo>
                    <a:pt x="1338" y="672"/>
                  </a:lnTo>
                  <a:lnTo>
                    <a:pt x="1326" y="648"/>
                  </a:lnTo>
                  <a:lnTo>
                    <a:pt x="1302" y="588"/>
                  </a:lnTo>
                  <a:lnTo>
                    <a:pt x="1290" y="570"/>
                  </a:lnTo>
                  <a:lnTo>
                    <a:pt x="1296" y="564"/>
                  </a:lnTo>
                  <a:lnTo>
                    <a:pt x="1308" y="558"/>
                  </a:lnTo>
                  <a:lnTo>
                    <a:pt x="1296" y="528"/>
                  </a:lnTo>
                  <a:lnTo>
                    <a:pt x="1284" y="480"/>
                  </a:lnTo>
                  <a:lnTo>
                    <a:pt x="1278" y="438"/>
                  </a:lnTo>
                  <a:lnTo>
                    <a:pt x="1272" y="414"/>
                  </a:lnTo>
                  <a:lnTo>
                    <a:pt x="1266" y="408"/>
                  </a:lnTo>
                  <a:lnTo>
                    <a:pt x="1260" y="396"/>
                  </a:lnTo>
                  <a:lnTo>
                    <a:pt x="1236" y="384"/>
                  </a:lnTo>
                  <a:lnTo>
                    <a:pt x="1230" y="378"/>
                  </a:lnTo>
                  <a:lnTo>
                    <a:pt x="1224" y="378"/>
                  </a:lnTo>
                  <a:lnTo>
                    <a:pt x="1224" y="336"/>
                  </a:lnTo>
                  <a:lnTo>
                    <a:pt x="1212" y="324"/>
                  </a:lnTo>
                  <a:lnTo>
                    <a:pt x="1194" y="318"/>
                  </a:lnTo>
                  <a:lnTo>
                    <a:pt x="1182" y="318"/>
                  </a:lnTo>
                  <a:lnTo>
                    <a:pt x="1182" y="288"/>
                  </a:lnTo>
                  <a:lnTo>
                    <a:pt x="1170" y="288"/>
                  </a:lnTo>
                  <a:lnTo>
                    <a:pt x="1170" y="246"/>
                  </a:lnTo>
                  <a:lnTo>
                    <a:pt x="1194" y="222"/>
                  </a:lnTo>
                  <a:lnTo>
                    <a:pt x="1218" y="204"/>
                  </a:lnTo>
                  <a:lnTo>
                    <a:pt x="1218" y="198"/>
                  </a:lnTo>
                  <a:lnTo>
                    <a:pt x="1224" y="192"/>
                  </a:lnTo>
                  <a:lnTo>
                    <a:pt x="1224" y="180"/>
                  </a:lnTo>
                  <a:lnTo>
                    <a:pt x="1230" y="168"/>
                  </a:lnTo>
                  <a:lnTo>
                    <a:pt x="1230" y="126"/>
                  </a:lnTo>
                  <a:lnTo>
                    <a:pt x="1224" y="114"/>
                  </a:lnTo>
                  <a:lnTo>
                    <a:pt x="1224" y="78"/>
                  </a:lnTo>
                  <a:lnTo>
                    <a:pt x="1230" y="66"/>
                  </a:lnTo>
                  <a:lnTo>
                    <a:pt x="1230" y="54"/>
                  </a:lnTo>
                  <a:lnTo>
                    <a:pt x="1212" y="48"/>
                  </a:lnTo>
                  <a:lnTo>
                    <a:pt x="1254" y="30"/>
                  </a:lnTo>
                  <a:lnTo>
                    <a:pt x="1254" y="18"/>
                  </a:lnTo>
                  <a:lnTo>
                    <a:pt x="1242" y="18"/>
                  </a:lnTo>
                  <a:lnTo>
                    <a:pt x="1236" y="12"/>
                  </a:lnTo>
                  <a:lnTo>
                    <a:pt x="1224" y="12"/>
                  </a:lnTo>
                  <a:lnTo>
                    <a:pt x="1206" y="24"/>
                  </a:lnTo>
                  <a:lnTo>
                    <a:pt x="1170" y="6"/>
                  </a:lnTo>
                  <a:lnTo>
                    <a:pt x="1152" y="6"/>
                  </a:lnTo>
                  <a:lnTo>
                    <a:pt x="1152" y="18"/>
                  </a:lnTo>
                  <a:lnTo>
                    <a:pt x="1116" y="18"/>
                  </a:lnTo>
                  <a:lnTo>
                    <a:pt x="1092" y="0"/>
                  </a:lnTo>
                  <a:lnTo>
                    <a:pt x="1086" y="30"/>
                  </a:lnTo>
                  <a:lnTo>
                    <a:pt x="1056" y="18"/>
                  </a:lnTo>
                  <a:lnTo>
                    <a:pt x="1026" y="42"/>
                  </a:lnTo>
                  <a:lnTo>
                    <a:pt x="1002" y="30"/>
                  </a:lnTo>
                  <a:lnTo>
                    <a:pt x="984" y="30"/>
                  </a:lnTo>
                  <a:lnTo>
                    <a:pt x="966" y="24"/>
                  </a:lnTo>
                  <a:lnTo>
                    <a:pt x="948" y="24"/>
                  </a:lnTo>
                  <a:lnTo>
                    <a:pt x="924" y="30"/>
                  </a:lnTo>
                  <a:lnTo>
                    <a:pt x="906" y="30"/>
                  </a:lnTo>
                  <a:lnTo>
                    <a:pt x="900" y="36"/>
                  </a:lnTo>
                  <a:lnTo>
                    <a:pt x="888" y="36"/>
                  </a:lnTo>
                  <a:lnTo>
                    <a:pt x="876" y="42"/>
                  </a:lnTo>
                  <a:lnTo>
                    <a:pt x="816" y="42"/>
                  </a:lnTo>
                  <a:lnTo>
                    <a:pt x="810" y="48"/>
                  </a:lnTo>
                  <a:lnTo>
                    <a:pt x="750" y="48"/>
                  </a:lnTo>
                  <a:lnTo>
                    <a:pt x="744" y="54"/>
                  </a:lnTo>
                  <a:lnTo>
                    <a:pt x="726" y="54"/>
                  </a:lnTo>
                  <a:lnTo>
                    <a:pt x="714" y="60"/>
                  </a:lnTo>
                  <a:lnTo>
                    <a:pt x="696" y="66"/>
                  </a:lnTo>
                  <a:lnTo>
                    <a:pt x="684" y="78"/>
                  </a:lnTo>
                  <a:lnTo>
                    <a:pt x="678" y="90"/>
                  </a:lnTo>
                  <a:lnTo>
                    <a:pt x="666" y="102"/>
                  </a:lnTo>
                  <a:lnTo>
                    <a:pt x="666" y="108"/>
                  </a:lnTo>
                  <a:lnTo>
                    <a:pt x="636" y="108"/>
                  </a:lnTo>
                  <a:lnTo>
                    <a:pt x="624" y="114"/>
                  </a:lnTo>
                  <a:lnTo>
                    <a:pt x="606" y="114"/>
                  </a:lnTo>
                  <a:lnTo>
                    <a:pt x="594" y="120"/>
                  </a:lnTo>
                  <a:lnTo>
                    <a:pt x="588" y="126"/>
                  </a:lnTo>
                  <a:lnTo>
                    <a:pt x="588" y="132"/>
                  </a:lnTo>
                  <a:lnTo>
                    <a:pt x="558" y="162"/>
                  </a:lnTo>
                  <a:lnTo>
                    <a:pt x="546" y="168"/>
                  </a:lnTo>
                  <a:lnTo>
                    <a:pt x="522" y="168"/>
                  </a:lnTo>
                  <a:lnTo>
                    <a:pt x="528" y="174"/>
                  </a:lnTo>
                  <a:lnTo>
                    <a:pt x="534" y="186"/>
                  </a:lnTo>
                  <a:lnTo>
                    <a:pt x="546" y="192"/>
                  </a:lnTo>
                  <a:lnTo>
                    <a:pt x="540" y="198"/>
                  </a:lnTo>
                  <a:lnTo>
                    <a:pt x="540" y="210"/>
                  </a:lnTo>
                  <a:lnTo>
                    <a:pt x="552" y="210"/>
                  </a:lnTo>
                  <a:lnTo>
                    <a:pt x="546" y="276"/>
                  </a:lnTo>
                  <a:lnTo>
                    <a:pt x="558" y="294"/>
                  </a:lnTo>
                  <a:lnTo>
                    <a:pt x="546" y="324"/>
                  </a:lnTo>
                  <a:lnTo>
                    <a:pt x="564" y="324"/>
                  </a:lnTo>
                  <a:lnTo>
                    <a:pt x="564" y="354"/>
                  </a:lnTo>
                  <a:lnTo>
                    <a:pt x="588" y="372"/>
                  </a:lnTo>
                  <a:lnTo>
                    <a:pt x="570" y="390"/>
                  </a:lnTo>
                  <a:lnTo>
                    <a:pt x="570" y="402"/>
                  </a:lnTo>
                  <a:lnTo>
                    <a:pt x="516" y="408"/>
                  </a:lnTo>
                  <a:lnTo>
                    <a:pt x="504" y="402"/>
                  </a:lnTo>
                  <a:lnTo>
                    <a:pt x="486" y="402"/>
                  </a:lnTo>
                  <a:lnTo>
                    <a:pt x="486" y="408"/>
                  </a:lnTo>
                  <a:lnTo>
                    <a:pt x="480" y="414"/>
                  </a:lnTo>
                  <a:lnTo>
                    <a:pt x="474" y="408"/>
                  </a:lnTo>
                  <a:lnTo>
                    <a:pt x="462" y="408"/>
                  </a:lnTo>
                  <a:lnTo>
                    <a:pt x="462" y="414"/>
                  </a:lnTo>
                  <a:lnTo>
                    <a:pt x="456" y="420"/>
                  </a:lnTo>
                  <a:lnTo>
                    <a:pt x="456" y="432"/>
                  </a:lnTo>
                  <a:lnTo>
                    <a:pt x="432" y="432"/>
                  </a:lnTo>
                  <a:lnTo>
                    <a:pt x="420" y="438"/>
                  </a:lnTo>
                  <a:lnTo>
                    <a:pt x="396" y="438"/>
                  </a:lnTo>
                  <a:lnTo>
                    <a:pt x="390" y="444"/>
                  </a:lnTo>
                  <a:lnTo>
                    <a:pt x="390" y="456"/>
                  </a:lnTo>
                  <a:lnTo>
                    <a:pt x="396" y="462"/>
                  </a:lnTo>
                  <a:lnTo>
                    <a:pt x="402" y="474"/>
                  </a:lnTo>
                  <a:lnTo>
                    <a:pt x="414" y="492"/>
                  </a:lnTo>
                  <a:lnTo>
                    <a:pt x="390" y="504"/>
                  </a:lnTo>
                  <a:lnTo>
                    <a:pt x="390" y="510"/>
                  </a:lnTo>
                  <a:lnTo>
                    <a:pt x="378" y="522"/>
                  </a:lnTo>
                  <a:lnTo>
                    <a:pt x="366" y="528"/>
                  </a:lnTo>
                  <a:lnTo>
                    <a:pt x="360" y="53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6" name="Albania" descr="© INSCALE GmbH, 05.05.2010&#10;http://www.presentationload.com/">
              <a:extLst>
                <a:ext uri="{FF2B5EF4-FFF2-40B4-BE49-F238E27FC236}">
                  <a16:creationId xmlns:a16="http://schemas.microsoft.com/office/drawing/2014/main" id="{EF7BE008-2138-82CA-7181-0812394E4EFF}"/>
                </a:ext>
              </a:extLst>
            </p:cNvPr>
            <p:cNvSpPr>
              <a:spLocks/>
            </p:cNvSpPr>
            <p:nvPr/>
          </p:nvSpPr>
          <p:spPr bwMode="gray">
            <a:xfrm>
              <a:off x="6210630" y="2765788"/>
              <a:ext cx="68231" cy="116177"/>
            </a:xfrm>
            <a:custGeom>
              <a:avLst/>
              <a:gdLst>
                <a:gd name="T0" fmla="*/ 2147483647 w 144"/>
                <a:gd name="T1" fmla="*/ 2147483647 h 246"/>
                <a:gd name="T2" fmla="*/ 2147483647 w 144"/>
                <a:gd name="T3" fmla="*/ 2147483647 h 246"/>
                <a:gd name="T4" fmla="*/ 2147483647 w 144"/>
                <a:gd name="T5" fmla="*/ 2147483647 h 246"/>
                <a:gd name="T6" fmla="*/ 2147483647 w 144"/>
                <a:gd name="T7" fmla="*/ 2147483647 h 246"/>
                <a:gd name="T8" fmla="*/ 2147483647 w 144"/>
                <a:gd name="T9" fmla="*/ 2147483647 h 246"/>
                <a:gd name="T10" fmla="*/ 2147483647 w 144"/>
                <a:gd name="T11" fmla="*/ 2147483647 h 246"/>
                <a:gd name="T12" fmla="*/ 2147483647 w 144"/>
                <a:gd name="T13" fmla="*/ 2147483647 h 246"/>
                <a:gd name="T14" fmla="*/ 2147483647 w 144"/>
                <a:gd name="T15" fmla="*/ 2147483647 h 246"/>
                <a:gd name="T16" fmla="*/ 2147483647 w 144"/>
                <a:gd name="T17" fmla="*/ 2147483647 h 246"/>
                <a:gd name="T18" fmla="*/ 2147483647 w 144"/>
                <a:gd name="T19" fmla="*/ 2147483647 h 246"/>
                <a:gd name="T20" fmla="*/ 2147483647 w 144"/>
                <a:gd name="T21" fmla="*/ 2147483647 h 246"/>
                <a:gd name="T22" fmla="*/ 2147483647 w 144"/>
                <a:gd name="T23" fmla="*/ 2147483647 h 246"/>
                <a:gd name="T24" fmla="*/ 2147483647 w 144"/>
                <a:gd name="T25" fmla="*/ 2147483647 h 246"/>
                <a:gd name="T26" fmla="*/ 2147483647 w 144"/>
                <a:gd name="T27" fmla="*/ 2147483647 h 246"/>
                <a:gd name="T28" fmla="*/ 2147483647 w 144"/>
                <a:gd name="T29" fmla="*/ 2147483647 h 246"/>
                <a:gd name="T30" fmla="*/ 2147483647 w 144"/>
                <a:gd name="T31" fmla="*/ 2147483647 h 246"/>
                <a:gd name="T32" fmla="*/ 2147483647 w 144"/>
                <a:gd name="T33" fmla="*/ 2147483647 h 246"/>
                <a:gd name="T34" fmla="*/ 2147483647 w 144"/>
                <a:gd name="T35" fmla="*/ 2147483647 h 246"/>
                <a:gd name="T36" fmla="*/ 2147483647 w 144"/>
                <a:gd name="T37" fmla="*/ 2147483647 h 246"/>
                <a:gd name="T38" fmla="*/ 2147483647 w 144"/>
                <a:gd name="T39" fmla="*/ 0 h 246"/>
                <a:gd name="T40" fmla="*/ 2147483647 w 144"/>
                <a:gd name="T41" fmla="*/ 2147483647 h 246"/>
                <a:gd name="T42" fmla="*/ 2147483647 w 144"/>
                <a:gd name="T43" fmla="*/ 2147483647 h 246"/>
                <a:gd name="T44" fmla="*/ 0 w 144"/>
                <a:gd name="T45" fmla="*/ 2147483647 h 246"/>
                <a:gd name="T46" fmla="*/ 2147483647 w 144"/>
                <a:gd name="T47" fmla="*/ 2147483647 h 246"/>
                <a:gd name="T48" fmla="*/ 2147483647 w 144"/>
                <a:gd name="T49" fmla="*/ 2147483647 h 246"/>
                <a:gd name="T50" fmla="*/ 2147483647 w 144"/>
                <a:gd name="T51" fmla="*/ 2147483647 h 246"/>
                <a:gd name="T52" fmla="*/ 2147483647 w 144"/>
                <a:gd name="T53" fmla="*/ 2147483647 h 246"/>
                <a:gd name="T54" fmla="*/ 2147483647 w 144"/>
                <a:gd name="T55" fmla="*/ 2147483647 h 246"/>
                <a:gd name="T56" fmla="*/ 2147483647 w 144"/>
                <a:gd name="T57" fmla="*/ 2147483647 h 246"/>
                <a:gd name="T58" fmla="*/ 2147483647 w 144"/>
                <a:gd name="T59" fmla="*/ 2147483647 h 246"/>
                <a:gd name="T60" fmla="*/ 2147483647 w 144"/>
                <a:gd name="T61" fmla="*/ 2147483647 h 246"/>
                <a:gd name="T62" fmla="*/ 2147483647 w 144"/>
                <a:gd name="T63" fmla="*/ 2147483647 h 246"/>
                <a:gd name="T64" fmla="*/ 2147483647 w 144"/>
                <a:gd name="T65" fmla="*/ 2147483647 h 246"/>
                <a:gd name="T66" fmla="*/ 2147483647 w 144"/>
                <a:gd name="T67" fmla="*/ 2147483647 h 246"/>
                <a:gd name="T68" fmla="*/ 2147483647 w 144"/>
                <a:gd name="T69" fmla="*/ 2147483647 h 246"/>
                <a:gd name="T70" fmla="*/ 2147483647 w 144"/>
                <a:gd name="T71" fmla="*/ 2147483647 h 246"/>
                <a:gd name="T72" fmla="*/ 2147483647 w 144"/>
                <a:gd name="T73" fmla="*/ 2147483647 h 246"/>
                <a:gd name="T74" fmla="*/ 2147483647 w 144"/>
                <a:gd name="T75" fmla="*/ 2147483647 h 246"/>
                <a:gd name="T76" fmla="*/ 2147483647 w 144"/>
                <a:gd name="T77" fmla="*/ 2147483647 h 246"/>
                <a:gd name="T78" fmla="*/ 2147483647 w 144"/>
                <a:gd name="T79" fmla="*/ 2147483647 h 246"/>
                <a:gd name="T80" fmla="*/ 2147483647 w 144"/>
                <a:gd name="T81" fmla="*/ 2147483647 h 246"/>
                <a:gd name="T82" fmla="*/ 2147483647 w 144"/>
                <a:gd name="T83" fmla="*/ 2147483647 h 246"/>
                <a:gd name="T84" fmla="*/ 2147483647 w 144"/>
                <a:gd name="T85" fmla="*/ 2147483647 h 246"/>
                <a:gd name="T86" fmla="*/ 2147483647 w 144"/>
                <a:gd name="T87" fmla="*/ 2147483647 h 246"/>
                <a:gd name="T88" fmla="*/ 2147483647 w 144"/>
                <a:gd name="T89" fmla="*/ 2147483647 h 24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4"/>
                <a:gd name="T136" fmla="*/ 0 h 246"/>
                <a:gd name="T137" fmla="*/ 144 w 144"/>
                <a:gd name="T138" fmla="*/ 246 h 24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4" h="246">
                  <a:moveTo>
                    <a:pt x="96" y="210"/>
                  </a:moveTo>
                  <a:lnTo>
                    <a:pt x="96" y="204"/>
                  </a:lnTo>
                  <a:lnTo>
                    <a:pt x="108" y="204"/>
                  </a:lnTo>
                  <a:lnTo>
                    <a:pt x="120" y="198"/>
                  </a:lnTo>
                  <a:lnTo>
                    <a:pt x="120" y="174"/>
                  </a:lnTo>
                  <a:lnTo>
                    <a:pt x="138" y="174"/>
                  </a:lnTo>
                  <a:lnTo>
                    <a:pt x="144" y="168"/>
                  </a:lnTo>
                  <a:lnTo>
                    <a:pt x="144" y="138"/>
                  </a:lnTo>
                  <a:lnTo>
                    <a:pt x="120" y="144"/>
                  </a:lnTo>
                  <a:lnTo>
                    <a:pt x="120" y="126"/>
                  </a:lnTo>
                  <a:lnTo>
                    <a:pt x="114" y="126"/>
                  </a:lnTo>
                  <a:lnTo>
                    <a:pt x="108" y="120"/>
                  </a:lnTo>
                  <a:lnTo>
                    <a:pt x="108" y="96"/>
                  </a:lnTo>
                  <a:lnTo>
                    <a:pt x="102" y="84"/>
                  </a:lnTo>
                  <a:lnTo>
                    <a:pt x="102" y="42"/>
                  </a:lnTo>
                  <a:lnTo>
                    <a:pt x="96" y="24"/>
                  </a:lnTo>
                  <a:lnTo>
                    <a:pt x="84" y="24"/>
                  </a:lnTo>
                  <a:lnTo>
                    <a:pt x="72" y="6"/>
                  </a:lnTo>
                  <a:lnTo>
                    <a:pt x="66" y="12"/>
                  </a:lnTo>
                  <a:lnTo>
                    <a:pt x="36" y="0"/>
                  </a:lnTo>
                  <a:lnTo>
                    <a:pt x="36" y="18"/>
                  </a:lnTo>
                  <a:lnTo>
                    <a:pt x="24" y="24"/>
                  </a:lnTo>
                  <a:lnTo>
                    <a:pt x="0" y="24"/>
                  </a:lnTo>
                  <a:lnTo>
                    <a:pt x="18" y="36"/>
                  </a:lnTo>
                  <a:lnTo>
                    <a:pt x="24" y="30"/>
                  </a:lnTo>
                  <a:lnTo>
                    <a:pt x="30" y="48"/>
                  </a:lnTo>
                  <a:lnTo>
                    <a:pt x="18" y="60"/>
                  </a:lnTo>
                  <a:lnTo>
                    <a:pt x="24" y="66"/>
                  </a:lnTo>
                  <a:lnTo>
                    <a:pt x="48" y="66"/>
                  </a:lnTo>
                  <a:lnTo>
                    <a:pt x="48" y="84"/>
                  </a:lnTo>
                  <a:lnTo>
                    <a:pt x="42" y="96"/>
                  </a:lnTo>
                  <a:lnTo>
                    <a:pt x="42" y="114"/>
                  </a:lnTo>
                  <a:lnTo>
                    <a:pt x="36" y="132"/>
                  </a:lnTo>
                  <a:lnTo>
                    <a:pt x="36" y="156"/>
                  </a:lnTo>
                  <a:lnTo>
                    <a:pt x="24" y="180"/>
                  </a:lnTo>
                  <a:lnTo>
                    <a:pt x="24" y="186"/>
                  </a:lnTo>
                  <a:lnTo>
                    <a:pt x="42" y="204"/>
                  </a:lnTo>
                  <a:lnTo>
                    <a:pt x="54" y="210"/>
                  </a:lnTo>
                  <a:lnTo>
                    <a:pt x="60" y="216"/>
                  </a:lnTo>
                  <a:lnTo>
                    <a:pt x="60" y="234"/>
                  </a:lnTo>
                  <a:lnTo>
                    <a:pt x="66" y="240"/>
                  </a:lnTo>
                  <a:lnTo>
                    <a:pt x="84" y="240"/>
                  </a:lnTo>
                  <a:lnTo>
                    <a:pt x="90" y="246"/>
                  </a:lnTo>
                  <a:lnTo>
                    <a:pt x="96" y="246"/>
                  </a:lnTo>
                  <a:lnTo>
                    <a:pt x="96" y="21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7" name="Afghanistan" descr="© INSCALE GmbH, 05.05.2010&#10;http://www.presentationload.com/">
              <a:extLst>
                <a:ext uri="{FF2B5EF4-FFF2-40B4-BE49-F238E27FC236}">
                  <a16:creationId xmlns:a16="http://schemas.microsoft.com/office/drawing/2014/main" id="{E008A815-8074-51BE-3260-E81CA79CBBBB}"/>
                </a:ext>
              </a:extLst>
            </p:cNvPr>
            <p:cNvSpPr>
              <a:spLocks/>
            </p:cNvSpPr>
            <p:nvPr/>
          </p:nvSpPr>
          <p:spPr bwMode="gray">
            <a:xfrm>
              <a:off x="7538368" y="2920687"/>
              <a:ext cx="427825" cy="348529"/>
            </a:xfrm>
            <a:custGeom>
              <a:avLst/>
              <a:gdLst>
                <a:gd name="T0" fmla="*/ 2147483647 w 906"/>
                <a:gd name="T1" fmla="*/ 2147483647 h 738"/>
                <a:gd name="T2" fmla="*/ 2147483647 w 906"/>
                <a:gd name="T3" fmla="*/ 2147483647 h 738"/>
                <a:gd name="T4" fmla="*/ 2147483647 w 906"/>
                <a:gd name="T5" fmla="*/ 2147483647 h 738"/>
                <a:gd name="T6" fmla="*/ 2147483647 w 906"/>
                <a:gd name="T7" fmla="*/ 2147483647 h 738"/>
                <a:gd name="T8" fmla="*/ 2147483647 w 906"/>
                <a:gd name="T9" fmla="*/ 2147483647 h 738"/>
                <a:gd name="T10" fmla="*/ 2147483647 w 906"/>
                <a:gd name="T11" fmla="*/ 0 h 738"/>
                <a:gd name="T12" fmla="*/ 2147483647 w 906"/>
                <a:gd name="T13" fmla="*/ 2147483647 h 738"/>
                <a:gd name="T14" fmla="*/ 2147483647 w 906"/>
                <a:gd name="T15" fmla="*/ 2147483647 h 738"/>
                <a:gd name="T16" fmla="*/ 2147483647 w 906"/>
                <a:gd name="T17" fmla="*/ 2147483647 h 738"/>
                <a:gd name="T18" fmla="*/ 2147483647 w 906"/>
                <a:gd name="T19" fmla="*/ 2147483647 h 738"/>
                <a:gd name="T20" fmla="*/ 2147483647 w 906"/>
                <a:gd name="T21" fmla="*/ 2147483647 h 738"/>
                <a:gd name="T22" fmla="*/ 2147483647 w 906"/>
                <a:gd name="T23" fmla="*/ 2147483647 h 738"/>
                <a:gd name="T24" fmla="*/ 2147483647 w 906"/>
                <a:gd name="T25" fmla="*/ 2147483647 h 738"/>
                <a:gd name="T26" fmla="*/ 2147483647 w 906"/>
                <a:gd name="T27" fmla="*/ 2147483647 h 738"/>
                <a:gd name="T28" fmla="*/ 2147483647 w 906"/>
                <a:gd name="T29" fmla="*/ 2147483647 h 738"/>
                <a:gd name="T30" fmla="*/ 2147483647 w 906"/>
                <a:gd name="T31" fmla="*/ 2147483647 h 738"/>
                <a:gd name="T32" fmla="*/ 2147483647 w 906"/>
                <a:gd name="T33" fmla="*/ 2147483647 h 738"/>
                <a:gd name="T34" fmla="*/ 2147483647 w 906"/>
                <a:gd name="T35" fmla="*/ 2147483647 h 738"/>
                <a:gd name="T36" fmla="*/ 2147483647 w 906"/>
                <a:gd name="T37" fmla="*/ 2147483647 h 738"/>
                <a:gd name="T38" fmla="*/ 2147483647 w 906"/>
                <a:gd name="T39" fmla="*/ 2147483647 h 738"/>
                <a:gd name="T40" fmla="*/ 2147483647 w 906"/>
                <a:gd name="T41" fmla="*/ 2147483647 h 738"/>
                <a:gd name="T42" fmla="*/ 2147483647 w 906"/>
                <a:gd name="T43" fmla="*/ 2147483647 h 738"/>
                <a:gd name="T44" fmla="*/ 2147483647 w 906"/>
                <a:gd name="T45" fmla="*/ 2147483647 h 738"/>
                <a:gd name="T46" fmla="*/ 0 w 906"/>
                <a:gd name="T47" fmla="*/ 2147483647 h 738"/>
                <a:gd name="T48" fmla="*/ 2147483647 w 906"/>
                <a:gd name="T49" fmla="*/ 2147483647 h 738"/>
                <a:gd name="T50" fmla="*/ 2147483647 w 906"/>
                <a:gd name="T51" fmla="*/ 2147483647 h 738"/>
                <a:gd name="T52" fmla="*/ 2147483647 w 906"/>
                <a:gd name="T53" fmla="*/ 2147483647 h 738"/>
                <a:gd name="T54" fmla="*/ 2147483647 w 906"/>
                <a:gd name="T55" fmla="*/ 2147483647 h 738"/>
                <a:gd name="T56" fmla="*/ 2147483647 w 906"/>
                <a:gd name="T57" fmla="*/ 2147483647 h 738"/>
                <a:gd name="T58" fmla="*/ 2147483647 w 906"/>
                <a:gd name="T59" fmla="*/ 2147483647 h 738"/>
                <a:gd name="T60" fmla="*/ 2147483647 w 906"/>
                <a:gd name="T61" fmla="*/ 2147483647 h 738"/>
                <a:gd name="T62" fmla="*/ 2147483647 w 906"/>
                <a:gd name="T63" fmla="*/ 2147483647 h 738"/>
                <a:gd name="T64" fmla="*/ 2147483647 w 906"/>
                <a:gd name="T65" fmla="*/ 2147483647 h 738"/>
                <a:gd name="T66" fmla="*/ 2147483647 w 906"/>
                <a:gd name="T67" fmla="*/ 2147483647 h 738"/>
                <a:gd name="T68" fmla="*/ 2147483647 w 906"/>
                <a:gd name="T69" fmla="*/ 2147483647 h 738"/>
                <a:gd name="T70" fmla="*/ 2147483647 w 906"/>
                <a:gd name="T71" fmla="*/ 2147483647 h 738"/>
                <a:gd name="T72" fmla="*/ 2147483647 w 906"/>
                <a:gd name="T73" fmla="*/ 2147483647 h 738"/>
                <a:gd name="T74" fmla="*/ 2147483647 w 906"/>
                <a:gd name="T75" fmla="*/ 2147483647 h 738"/>
                <a:gd name="T76" fmla="*/ 2147483647 w 906"/>
                <a:gd name="T77" fmla="*/ 2147483647 h 738"/>
                <a:gd name="T78" fmla="*/ 2147483647 w 906"/>
                <a:gd name="T79" fmla="*/ 2147483647 h 738"/>
                <a:gd name="T80" fmla="*/ 2147483647 w 906"/>
                <a:gd name="T81" fmla="*/ 2147483647 h 738"/>
                <a:gd name="T82" fmla="*/ 2147483647 w 906"/>
                <a:gd name="T83" fmla="*/ 2147483647 h 738"/>
                <a:gd name="T84" fmla="*/ 2147483647 w 906"/>
                <a:gd name="T85" fmla="*/ 2147483647 h 738"/>
                <a:gd name="T86" fmla="*/ 2147483647 w 906"/>
                <a:gd name="T87" fmla="*/ 2147483647 h 738"/>
                <a:gd name="T88" fmla="*/ 2147483647 w 906"/>
                <a:gd name="T89" fmla="*/ 2147483647 h 738"/>
                <a:gd name="T90" fmla="*/ 2147483647 w 906"/>
                <a:gd name="T91" fmla="*/ 2147483647 h 738"/>
                <a:gd name="T92" fmla="*/ 2147483647 w 906"/>
                <a:gd name="T93" fmla="*/ 2147483647 h 738"/>
                <a:gd name="T94" fmla="*/ 2147483647 w 906"/>
                <a:gd name="T95" fmla="*/ 2147483647 h 738"/>
                <a:gd name="T96" fmla="*/ 2147483647 w 906"/>
                <a:gd name="T97" fmla="*/ 2147483647 h 738"/>
                <a:gd name="T98" fmla="*/ 2147483647 w 906"/>
                <a:gd name="T99" fmla="*/ 2147483647 h 738"/>
                <a:gd name="T100" fmla="*/ 2147483647 w 906"/>
                <a:gd name="T101" fmla="*/ 2147483647 h 738"/>
                <a:gd name="T102" fmla="*/ 2147483647 w 906"/>
                <a:gd name="T103" fmla="*/ 2147483647 h 738"/>
                <a:gd name="T104" fmla="*/ 2147483647 w 906"/>
                <a:gd name="T105" fmla="*/ 2147483647 h 738"/>
                <a:gd name="T106" fmla="*/ 2147483647 w 906"/>
                <a:gd name="T107" fmla="*/ 2147483647 h 738"/>
                <a:gd name="T108" fmla="*/ 2147483647 w 906"/>
                <a:gd name="T109" fmla="*/ 2147483647 h 7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06"/>
                <a:gd name="T166" fmla="*/ 0 h 738"/>
                <a:gd name="T167" fmla="*/ 906 w 906"/>
                <a:gd name="T168" fmla="*/ 738 h 7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06" h="738">
                  <a:moveTo>
                    <a:pt x="894" y="108"/>
                  </a:moveTo>
                  <a:lnTo>
                    <a:pt x="894" y="96"/>
                  </a:lnTo>
                  <a:lnTo>
                    <a:pt x="906" y="96"/>
                  </a:lnTo>
                  <a:lnTo>
                    <a:pt x="900" y="90"/>
                  </a:lnTo>
                  <a:lnTo>
                    <a:pt x="876" y="90"/>
                  </a:lnTo>
                  <a:lnTo>
                    <a:pt x="840" y="102"/>
                  </a:lnTo>
                  <a:lnTo>
                    <a:pt x="840" y="84"/>
                  </a:lnTo>
                  <a:lnTo>
                    <a:pt x="816" y="84"/>
                  </a:lnTo>
                  <a:lnTo>
                    <a:pt x="792" y="96"/>
                  </a:lnTo>
                  <a:lnTo>
                    <a:pt x="786" y="102"/>
                  </a:lnTo>
                  <a:lnTo>
                    <a:pt x="780" y="114"/>
                  </a:lnTo>
                  <a:lnTo>
                    <a:pt x="774" y="120"/>
                  </a:lnTo>
                  <a:lnTo>
                    <a:pt x="756" y="120"/>
                  </a:lnTo>
                  <a:lnTo>
                    <a:pt x="750" y="126"/>
                  </a:lnTo>
                  <a:lnTo>
                    <a:pt x="744" y="138"/>
                  </a:lnTo>
                  <a:lnTo>
                    <a:pt x="732" y="144"/>
                  </a:lnTo>
                  <a:lnTo>
                    <a:pt x="726" y="150"/>
                  </a:lnTo>
                  <a:lnTo>
                    <a:pt x="720" y="150"/>
                  </a:lnTo>
                  <a:lnTo>
                    <a:pt x="690" y="120"/>
                  </a:lnTo>
                  <a:lnTo>
                    <a:pt x="690" y="114"/>
                  </a:lnTo>
                  <a:lnTo>
                    <a:pt x="678" y="48"/>
                  </a:lnTo>
                  <a:lnTo>
                    <a:pt x="660" y="48"/>
                  </a:lnTo>
                  <a:lnTo>
                    <a:pt x="660" y="18"/>
                  </a:lnTo>
                  <a:lnTo>
                    <a:pt x="642" y="0"/>
                  </a:lnTo>
                  <a:lnTo>
                    <a:pt x="624" y="0"/>
                  </a:lnTo>
                  <a:lnTo>
                    <a:pt x="618" y="6"/>
                  </a:lnTo>
                  <a:lnTo>
                    <a:pt x="618" y="30"/>
                  </a:lnTo>
                  <a:lnTo>
                    <a:pt x="612" y="36"/>
                  </a:lnTo>
                  <a:lnTo>
                    <a:pt x="606" y="36"/>
                  </a:lnTo>
                  <a:lnTo>
                    <a:pt x="594" y="48"/>
                  </a:lnTo>
                  <a:lnTo>
                    <a:pt x="594" y="54"/>
                  </a:lnTo>
                  <a:lnTo>
                    <a:pt x="600" y="60"/>
                  </a:lnTo>
                  <a:lnTo>
                    <a:pt x="606" y="60"/>
                  </a:lnTo>
                  <a:lnTo>
                    <a:pt x="600" y="84"/>
                  </a:lnTo>
                  <a:lnTo>
                    <a:pt x="588" y="72"/>
                  </a:lnTo>
                  <a:lnTo>
                    <a:pt x="570" y="72"/>
                  </a:lnTo>
                  <a:lnTo>
                    <a:pt x="558" y="78"/>
                  </a:lnTo>
                  <a:lnTo>
                    <a:pt x="546" y="90"/>
                  </a:lnTo>
                  <a:lnTo>
                    <a:pt x="546" y="120"/>
                  </a:lnTo>
                  <a:lnTo>
                    <a:pt x="540" y="120"/>
                  </a:lnTo>
                  <a:lnTo>
                    <a:pt x="534" y="114"/>
                  </a:lnTo>
                  <a:lnTo>
                    <a:pt x="528" y="102"/>
                  </a:lnTo>
                  <a:lnTo>
                    <a:pt x="522" y="96"/>
                  </a:lnTo>
                  <a:lnTo>
                    <a:pt x="510" y="96"/>
                  </a:lnTo>
                  <a:lnTo>
                    <a:pt x="504" y="102"/>
                  </a:lnTo>
                  <a:lnTo>
                    <a:pt x="492" y="108"/>
                  </a:lnTo>
                  <a:lnTo>
                    <a:pt x="474" y="126"/>
                  </a:lnTo>
                  <a:lnTo>
                    <a:pt x="468" y="126"/>
                  </a:lnTo>
                  <a:lnTo>
                    <a:pt x="456" y="114"/>
                  </a:lnTo>
                  <a:lnTo>
                    <a:pt x="444" y="108"/>
                  </a:lnTo>
                  <a:lnTo>
                    <a:pt x="438" y="102"/>
                  </a:lnTo>
                  <a:lnTo>
                    <a:pt x="426" y="102"/>
                  </a:lnTo>
                  <a:lnTo>
                    <a:pt x="414" y="108"/>
                  </a:lnTo>
                  <a:lnTo>
                    <a:pt x="396" y="84"/>
                  </a:lnTo>
                  <a:lnTo>
                    <a:pt x="384" y="96"/>
                  </a:lnTo>
                  <a:lnTo>
                    <a:pt x="342" y="96"/>
                  </a:lnTo>
                  <a:lnTo>
                    <a:pt x="330" y="90"/>
                  </a:lnTo>
                  <a:lnTo>
                    <a:pt x="324" y="84"/>
                  </a:lnTo>
                  <a:lnTo>
                    <a:pt x="312" y="78"/>
                  </a:lnTo>
                  <a:lnTo>
                    <a:pt x="300" y="78"/>
                  </a:lnTo>
                  <a:lnTo>
                    <a:pt x="300" y="102"/>
                  </a:lnTo>
                  <a:lnTo>
                    <a:pt x="264" y="102"/>
                  </a:lnTo>
                  <a:lnTo>
                    <a:pt x="252" y="108"/>
                  </a:lnTo>
                  <a:lnTo>
                    <a:pt x="246" y="120"/>
                  </a:lnTo>
                  <a:lnTo>
                    <a:pt x="246" y="180"/>
                  </a:lnTo>
                  <a:lnTo>
                    <a:pt x="234" y="180"/>
                  </a:lnTo>
                  <a:lnTo>
                    <a:pt x="222" y="186"/>
                  </a:lnTo>
                  <a:lnTo>
                    <a:pt x="216" y="198"/>
                  </a:lnTo>
                  <a:lnTo>
                    <a:pt x="180" y="216"/>
                  </a:lnTo>
                  <a:lnTo>
                    <a:pt x="168" y="216"/>
                  </a:lnTo>
                  <a:lnTo>
                    <a:pt x="168" y="228"/>
                  </a:lnTo>
                  <a:lnTo>
                    <a:pt x="156" y="252"/>
                  </a:lnTo>
                  <a:lnTo>
                    <a:pt x="150" y="258"/>
                  </a:lnTo>
                  <a:lnTo>
                    <a:pt x="138" y="264"/>
                  </a:lnTo>
                  <a:lnTo>
                    <a:pt x="114" y="264"/>
                  </a:lnTo>
                  <a:lnTo>
                    <a:pt x="90" y="240"/>
                  </a:lnTo>
                  <a:lnTo>
                    <a:pt x="84" y="240"/>
                  </a:lnTo>
                  <a:lnTo>
                    <a:pt x="78" y="246"/>
                  </a:lnTo>
                  <a:lnTo>
                    <a:pt x="66" y="246"/>
                  </a:lnTo>
                  <a:lnTo>
                    <a:pt x="60" y="240"/>
                  </a:lnTo>
                  <a:lnTo>
                    <a:pt x="48" y="240"/>
                  </a:lnTo>
                  <a:lnTo>
                    <a:pt x="42" y="234"/>
                  </a:lnTo>
                  <a:lnTo>
                    <a:pt x="36" y="240"/>
                  </a:lnTo>
                  <a:lnTo>
                    <a:pt x="30" y="252"/>
                  </a:lnTo>
                  <a:lnTo>
                    <a:pt x="30" y="258"/>
                  </a:lnTo>
                  <a:lnTo>
                    <a:pt x="36" y="270"/>
                  </a:lnTo>
                  <a:lnTo>
                    <a:pt x="36" y="294"/>
                  </a:lnTo>
                  <a:lnTo>
                    <a:pt x="42" y="300"/>
                  </a:lnTo>
                  <a:lnTo>
                    <a:pt x="42" y="306"/>
                  </a:lnTo>
                  <a:lnTo>
                    <a:pt x="18" y="312"/>
                  </a:lnTo>
                  <a:lnTo>
                    <a:pt x="30" y="330"/>
                  </a:lnTo>
                  <a:lnTo>
                    <a:pt x="24" y="330"/>
                  </a:lnTo>
                  <a:lnTo>
                    <a:pt x="18" y="336"/>
                  </a:lnTo>
                  <a:lnTo>
                    <a:pt x="6" y="342"/>
                  </a:lnTo>
                  <a:lnTo>
                    <a:pt x="0" y="348"/>
                  </a:lnTo>
                  <a:lnTo>
                    <a:pt x="0" y="354"/>
                  </a:lnTo>
                  <a:lnTo>
                    <a:pt x="12" y="366"/>
                  </a:lnTo>
                  <a:lnTo>
                    <a:pt x="12" y="396"/>
                  </a:lnTo>
                  <a:lnTo>
                    <a:pt x="36" y="396"/>
                  </a:lnTo>
                  <a:lnTo>
                    <a:pt x="42" y="402"/>
                  </a:lnTo>
                  <a:lnTo>
                    <a:pt x="42" y="408"/>
                  </a:lnTo>
                  <a:lnTo>
                    <a:pt x="24" y="426"/>
                  </a:lnTo>
                  <a:lnTo>
                    <a:pt x="18" y="438"/>
                  </a:lnTo>
                  <a:lnTo>
                    <a:pt x="30" y="462"/>
                  </a:lnTo>
                  <a:lnTo>
                    <a:pt x="42" y="480"/>
                  </a:lnTo>
                  <a:lnTo>
                    <a:pt x="54" y="504"/>
                  </a:lnTo>
                  <a:lnTo>
                    <a:pt x="60" y="510"/>
                  </a:lnTo>
                  <a:lnTo>
                    <a:pt x="60" y="564"/>
                  </a:lnTo>
                  <a:lnTo>
                    <a:pt x="66" y="570"/>
                  </a:lnTo>
                  <a:lnTo>
                    <a:pt x="72" y="570"/>
                  </a:lnTo>
                  <a:lnTo>
                    <a:pt x="84" y="576"/>
                  </a:lnTo>
                  <a:lnTo>
                    <a:pt x="120" y="576"/>
                  </a:lnTo>
                  <a:lnTo>
                    <a:pt x="126" y="582"/>
                  </a:lnTo>
                  <a:lnTo>
                    <a:pt x="138" y="606"/>
                  </a:lnTo>
                  <a:lnTo>
                    <a:pt x="114" y="654"/>
                  </a:lnTo>
                  <a:lnTo>
                    <a:pt x="108" y="660"/>
                  </a:lnTo>
                  <a:lnTo>
                    <a:pt x="102" y="672"/>
                  </a:lnTo>
                  <a:lnTo>
                    <a:pt x="84" y="690"/>
                  </a:lnTo>
                  <a:lnTo>
                    <a:pt x="84" y="702"/>
                  </a:lnTo>
                  <a:lnTo>
                    <a:pt x="120" y="702"/>
                  </a:lnTo>
                  <a:lnTo>
                    <a:pt x="132" y="708"/>
                  </a:lnTo>
                  <a:lnTo>
                    <a:pt x="150" y="720"/>
                  </a:lnTo>
                  <a:lnTo>
                    <a:pt x="168" y="726"/>
                  </a:lnTo>
                  <a:lnTo>
                    <a:pt x="192" y="738"/>
                  </a:lnTo>
                  <a:lnTo>
                    <a:pt x="210" y="738"/>
                  </a:lnTo>
                  <a:lnTo>
                    <a:pt x="228" y="732"/>
                  </a:lnTo>
                  <a:lnTo>
                    <a:pt x="234" y="732"/>
                  </a:lnTo>
                  <a:lnTo>
                    <a:pt x="240" y="726"/>
                  </a:lnTo>
                  <a:lnTo>
                    <a:pt x="294" y="726"/>
                  </a:lnTo>
                  <a:lnTo>
                    <a:pt x="294" y="732"/>
                  </a:lnTo>
                  <a:lnTo>
                    <a:pt x="318" y="732"/>
                  </a:lnTo>
                  <a:lnTo>
                    <a:pt x="324" y="726"/>
                  </a:lnTo>
                  <a:lnTo>
                    <a:pt x="348" y="726"/>
                  </a:lnTo>
                  <a:lnTo>
                    <a:pt x="366" y="720"/>
                  </a:lnTo>
                  <a:lnTo>
                    <a:pt x="396" y="720"/>
                  </a:lnTo>
                  <a:lnTo>
                    <a:pt x="444" y="696"/>
                  </a:lnTo>
                  <a:lnTo>
                    <a:pt x="450" y="696"/>
                  </a:lnTo>
                  <a:lnTo>
                    <a:pt x="456" y="690"/>
                  </a:lnTo>
                  <a:lnTo>
                    <a:pt x="456" y="660"/>
                  </a:lnTo>
                  <a:lnTo>
                    <a:pt x="450" y="654"/>
                  </a:lnTo>
                  <a:lnTo>
                    <a:pt x="450" y="636"/>
                  </a:lnTo>
                  <a:lnTo>
                    <a:pt x="444" y="624"/>
                  </a:lnTo>
                  <a:lnTo>
                    <a:pt x="444" y="606"/>
                  </a:lnTo>
                  <a:lnTo>
                    <a:pt x="450" y="594"/>
                  </a:lnTo>
                  <a:lnTo>
                    <a:pt x="462" y="588"/>
                  </a:lnTo>
                  <a:lnTo>
                    <a:pt x="468" y="576"/>
                  </a:lnTo>
                  <a:lnTo>
                    <a:pt x="486" y="576"/>
                  </a:lnTo>
                  <a:lnTo>
                    <a:pt x="486" y="588"/>
                  </a:lnTo>
                  <a:lnTo>
                    <a:pt x="528" y="588"/>
                  </a:lnTo>
                  <a:lnTo>
                    <a:pt x="534" y="582"/>
                  </a:lnTo>
                  <a:lnTo>
                    <a:pt x="534" y="576"/>
                  </a:lnTo>
                  <a:lnTo>
                    <a:pt x="528" y="570"/>
                  </a:lnTo>
                  <a:lnTo>
                    <a:pt x="522" y="570"/>
                  </a:lnTo>
                  <a:lnTo>
                    <a:pt x="522" y="564"/>
                  </a:lnTo>
                  <a:lnTo>
                    <a:pt x="528" y="558"/>
                  </a:lnTo>
                  <a:lnTo>
                    <a:pt x="534" y="558"/>
                  </a:lnTo>
                  <a:lnTo>
                    <a:pt x="546" y="552"/>
                  </a:lnTo>
                  <a:lnTo>
                    <a:pt x="552" y="546"/>
                  </a:lnTo>
                  <a:lnTo>
                    <a:pt x="564" y="540"/>
                  </a:lnTo>
                  <a:lnTo>
                    <a:pt x="594" y="540"/>
                  </a:lnTo>
                  <a:lnTo>
                    <a:pt x="594" y="552"/>
                  </a:lnTo>
                  <a:lnTo>
                    <a:pt x="600" y="558"/>
                  </a:lnTo>
                  <a:lnTo>
                    <a:pt x="612" y="558"/>
                  </a:lnTo>
                  <a:lnTo>
                    <a:pt x="624" y="552"/>
                  </a:lnTo>
                  <a:lnTo>
                    <a:pt x="630" y="540"/>
                  </a:lnTo>
                  <a:lnTo>
                    <a:pt x="636" y="534"/>
                  </a:lnTo>
                  <a:lnTo>
                    <a:pt x="636" y="528"/>
                  </a:lnTo>
                  <a:lnTo>
                    <a:pt x="630" y="522"/>
                  </a:lnTo>
                  <a:lnTo>
                    <a:pt x="630" y="510"/>
                  </a:lnTo>
                  <a:lnTo>
                    <a:pt x="624" y="498"/>
                  </a:lnTo>
                  <a:lnTo>
                    <a:pt x="624" y="480"/>
                  </a:lnTo>
                  <a:lnTo>
                    <a:pt x="630" y="474"/>
                  </a:lnTo>
                  <a:lnTo>
                    <a:pt x="636" y="474"/>
                  </a:lnTo>
                  <a:lnTo>
                    <a:pt x="636" y="438"/>
                  </a:lnTo>
                  <a:lnTo>
                    <a:pt x="642" y="432"/>
                  </a:lnTo>
                  <a:lnTo>
                    <a:pt x="660" y="432"/>
                  </a:lnTo>
                  <a:lnTo>
                    <a:pt x="690" y="414"/>
                  </a:lnTo>
                  <a:lnTo>
                    <a:pt x="684" y="414"/>
                  </a:lnTo>
                  <a:lnTo>
                    <a:pt x="672" y="408"/>
                  </a:lnTo>
                  <a:lnTo>
                    <a:pt x="672" y="402"/>
                  </a:lnTo>
                  <a:lnTo>
                    <a:pt x="666" y="396"/>
                  </a:lnTo>
                  <a:lnTo>
                    <a:pt x="666" y="390"/>
                  </a:lnTo>
                  <a:lnTo>
                    <a:pt x="654" y="384"/>
                  </a:lnTo>
                  <a:lnTo>
                    <a:pt x="642" y="372"/>
                  </a:lnTo>
                  <a:lnTo>
                    <a:pt x="642" y="360"/>
                  </a:lnTo>
                  <a:lnTo>
                    <a:pt x="660" y="360"/>
                  </a:lnTo>
                  <a:lnTo>
                    <a:pt x="666" y="366"/>
                  </a:lnTo>
                  <a:lnTo>
                    <a:pt x="684" y="372"/>
                  </a:lnTo>
                  <a:lnTo>
                    <a:pt x="690" y="372"/>
                  </a:lnTo>
                  <a:lnTo>
                    <a:pt x="696" y="366"/>
                  </a:lnTo>
                  <a:lnTo>
                    <a:pt x="714" y="366"/>
                  </a:lnTo>
                  <a:lnTo>
                    <a:pt x="714" y="336"/>
                  </a:lnTo>
                  <a:lnTo>
                    <a:pt x="708" y="330"/>
                  </a:lnTo>
                  <a:lnTo>
                    <a:pt x="708" y="318"/>
                  </a:lnTo>
                  <a:lnTo>
                    <a:pt x="714" y="306"/>
                  </a:lnTo>
                  <a:lnTo>
                    <a:pt x="738" y="282"/>
                  </a:lnTo>
                  <a:lnTo>
                    <a:pt x="738" y="276"/>
                  </a:lnTo>
                  <a:lnTo>
                    <a:pt x="732" y="264"/>
                  </a:lnTo>
                  <a:lnTo>
                    <a:pt x="726" y="258"/>
                  </a:lnTo>
                  <a:lnTo>
                    <a:pt x="726" y="228"/>
                  </a:lnTo>
                  <a:lnTo>
                    <a:pt x="696" y="198"/>
                  </a:lnTo>
                  <a:lnTo>
                    <a:pt x="696" y="192"/>
                  </a:lnTo>
                  <a:lnTo>
                    <a:pt x="702" y="186"/>
                  </a:lnTo>
                  <a:lnTo>
                    <a:pt x="708" y="174"/>
                  </a:lnTo>
                  <a:lnTo>
                    <a:pt x="714" y="168"/>
                  </a:lnTo>
                  <a:lnTo>
                    <a:pt x="738" y="156"/>
                  </a:lnTo>
                  <a:lnTo>
                    <a:pt x="744" y="150"/>
                  </a:lnTo>
                  <a:lnTo>
                    <a:pt x="768" y="138"/>
                  </a:lnTo>
                  <a:lnTo>
                    <a:pt x="774" y="138"/>
                  </a:lnTo>
                  <a:lnTo>
                    <a:pt x="780" y="132"/>
                  </a:lnTo>
                  <a:lnTo>
                    <a:pt x="822" y="132"/>
                  </a:lnTo>
                  <a:lnTo>
                    <a:pt x="828" y="126"/>
                  </a:lnTo>
                  <a:lnTo>
                    <a:pt x="852" y="126"/>
                  </a:lnTo>
                  <a:lnTo>
                    <a:pt x="864" y="132"/>
                  </a:lnTo>
                  <a:lnTo>
                    <a:pt x="876" y="132"/>
                  </a:lnTo>
                  <a:lnTo>
                    <a:pt x="882" y="126"/>
                  </a:lnTo>
                  <a:lnTo>
                    <a:pt x="894" y="126"/>
                  </a:lnTo>
                  <a:lnTo>
                    <a:pt x="900" y="120"/>
                  </a:lnTo>
                  <a:lnTo>
                    <a:pt x="894" y="114"/>
                  </a:lnTo>
                  <a:lnTo>
                    <a:pt x="894" y="1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grpSp>
      <p:sp>
        <p:nvSpPr>
          <p:cNvPr id="179" name="Text Placeholder 3">
            <a:extLst>
              <a:ext uri="{FF2B5EF4-FFF2-40B4-BE49-F238E27FC236}">
                <a16:creationId xmlns:a16="http://schemas.microsoft.com/office/drawing/2014/main" id="{598E6C06-0AD4-B7A0-B56A-0E941E9ADDE8}"/>
              </a:ext>
            </a:extLst>
          </p:cNvPr>
          <p:cNvSpPr txBox="1">
            <a:spLocks/>
          </p:cNvSpPr>
          <p:nvPr/>
        </p:nvSpPr>
        <p:spPr>
          <a:xfrm>
            <a:off x="6925932" y="6145171"/>
            <a:ext cx="5453280" cy="620652"/>
          </a:xfrm>
          <a:prstGeom prst="rect">
            <a:avLst/>
          </a:prstGeom>
          <a:noFill/>
        </p:spPr>
        <p:txBody>
          <a:bodyPr lIns="91440" tIns="45720" rIns="91440" bIns="45720" anchor="t"/>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3200" b="0" i="0" u="none" strike="noStrike" kern="1200" cap="none" spc="0" normalizeH="0" baseline="0" noProof="0" dirty="0">
                <a:ln>
                  <a:noFill/>
                </a:ln>
                <a:solidFill>
                  <a:srgbClr val="F6C36F"/>
                </a:solidFill>
                <a:effectLst/>
                <a:uLnTx/>
                <a:uFillTx/>
                <a:latin typeface="Segoe UI"/>
                <a:ea typeface="+mn-ea"/>
                <a:cs typeface="Segoe UI"/>
              </a:rPr>
              <a:t>Supported PSPs - Europe</a:t>
            </a:r>
          </a:p>
        </p:txBody>
      </p:sp>
      <p:sp>
        <p:nvSpPr>
          <p:cNvPr id="180" name="Speech Bubble: Rectangle 179">
            <a:extLst>
              <a:ext uri="{FF2B5EF4-FFF2-40B4-BE49-F238E27FC236}">
                <a16:creationId xmlns:a16="http://schemas.microsoft.com/office/drawing/2014/main" id="{FF79994B-A8AA-D610-42DE-56405CD81B5E}"/>
              </a:ext>
            </a:extLst>
          </p:cNvPr>
          <p:cNvSpPr/>
          <p:nvPr/>
        </p:nvSpPr>
        <p:spPr>
          <a:xfrm>
            <a:off x="441250" y="914835"/>
            <a:ext cx="3875549" cy="5404841"/>
          </a:xfrm>
          <a:prstGeom prst="wedgeRectCallout">
            <a:avLst>
              <a:gd name="adj1" fmla="val 83877"/>
              <a:gd name="adj2" fmla="val -27374"/>
            </a:avLst>
          </a:prstGeom>
          <a:solidFill>
            <a:schemeClr val="bg1">
              <a:alpha val="93000"/>
            </a:schemeClr>
          </a:solidFill>
          <a:ln>
            <a:solidFill>
              <a:schemeClr val="tx1">
                <a:lumMod val="90000"/>
                <a:lumOff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Segoe UI"/>
              <a:ea typeface="+mn-ea"/>
              <a:cs typeface="+mn-cs"/>
            </a:endParaRPr>
          </a:p>
        </p:txBody>
      </p:sp>
      <p:pic>
        <p:nvPicPr>
          <p:cNvPr id="181" name="Picture 14" descr="Image result for optomany logo transparent">
            <a:extLst>
              <a:ext uri="{FF2B5EF4-FFF2-40B4-BE49-F238E27FC236}">
                <a16:creationId xmlns:a16="http://schemas.microsoft.com/office/drawing/2014/main" id="{A6C3FD76-8935-6362-2D37-FF06A81E2CF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96954" y="3755114"/>
            <a:ext cx="1266719" cy="667139"/>
          </a:xfrm>
          <a:prstGeom prst="rect">
            <a:avLst/>
          </a:prstGeom>
          <a:noFill/>
          <a:extLst>
            <a:ext uri="{909E8E84-426E-40DD-AFC4-6F175D3DCCD1}">
              <a14:hiddenFill xmlns:a14="http://schemas.microsoft.com/office/drawing/2010/main">
                <a:solidFill>
                  <a:srgbClr val="FFFFFF"/>
                </a:solidFill>
              </a14:hiddenFill>
            </a:ext>
          </a:extLst>
        </p:spPr>
      </p:pic>
      <p:pic>
        <p:nvPicPr>
          <p:cNvPr id="182" name="Picture 181">
            <a:extLst>
              <a:ext uri="{FF2B5EF4-FFF2-40B4-BE49-F238E27FC236}">
                <a16:creationId xmlns:a16="http://schemas.microsoft.com/office/drawing/2014/main" id="{862524D7-1428-49F0-25F9-D692E48A08A5}"/>
              </a:ext>
            </a:extLst>
          </p:cNvPr>
          <p:cNvPicPr>
            <a:picLocks noChangeAspect="1"/>
          </p:cNvPicPr>
          <p:nvPr/>
        </p:nvPicPr>
        <p:blipFill>
          <a:blip r:embed="rId4"/>
          <a:stretch>
            <a:fillRect/>
          </a:stretch>
        </p:blipFill>
        <p:spPr>
          <a:xfrm>
            <a:off x="2800246" y="1627277"/>
            <a:ext cx="934711" cy="934711"/>
          </a:xfrm>
          <a:prstGeom prst="rect">
            <a:avLst/>
          </a:prstGeom>
        </p:spPr>
      </p:pic>
      <p:pic>
        <p:nvPicPr>
          <p:cNvPr id="183" name="Picture 6" descr="Image result for adyen logo transparent">
            <a:extLst>
              <a:ext uri="{FF2B5EF4-FFF2-40B4-BE49-F238E27FC236}">
                <a16:creationId xmlns:a16="http://schemas.microsoft.com/office/drawing/2014/main" id="{BE42EC45-9D26-26DA-3CCA-F3587162CE8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74312" y="1133276"/>
            <a:ext cx="1062205" cy="343556"/>
          </a:xfrm>
          <a:prstGeom prst="rect">
            <a:avLst/>
          </a:prstGeom>
          <a:noFill/>
          <a:extLst>
            <a:ext uri="{909E8E84-426E-40DD-AFC4-6F175D3DCCD1}">
              <a14:hiddenFill xmlns:a14="http://schemas.microsoft.com/office/drawing/2010/main">
                <a:solidFill>
                  <a:srgbClr val="FFFFFF"/>
                </a:solidFill>
              </a14:hiddenFill>
            </a:ext>
          </a:extLst>
        </p:spPr>
      </p:pic>
      <p:pic>
        <p:nvPicPr>
          <p:cNvPr id="184" name="Picture 183">
            <a:extLst>
              <a:ext uri="{FF2B5EF4-FFF2-40B4-BE49-F238E27FC236}">
                <a16:creationId xmlns:a16="http://schemas.microsoft.com/office/drawing/2014/main" id="{0DA5A0EC-590E-E5A3-842A-A593C43E9937}"/>
              </a:ext>
            </a:extLst>
          </p:cNvPr>
          <p:cNvPicPr>
            <a:picLocks noChangeAspect="1"/>
          </p:cNvPicPr>
          <p:nvPr/>
        </p:nvPicPr>
        <p:blipFill>
          <a:blip r:embed="rId6"/>
          <a:stretch>
            <a:fillRect/>
          </a:stretch>
        </p:blipFill>
        <p:spPr>
          <a:xfrm>
            <a:off x="774312" y="2442561"/>
            <a:ext cx="1094285" cy="238853"/>
          </a:xfrm>
          <a:prstGeom prst="rect">
            <a:avLst/>
          </a:prstGeom>
        </p:spPr>
      </p:pic>
      <p:pic>
        <p:nvPicPr>
          <p:cNvPr id="185" name="Picture 4" descr="Image result for nets.eu logo transparent">
            <a:extLst>
              <a:ext uri="{FF2B5EF4-FFF2-40B4-BE49-F238E27FC236}">
                <a16:creationId xmlns:a16="http://schemas.microsoft.com/office/drawing/2014/main" id="{3235EBE6-3765-37A7-654D-DF0548B18DA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477300" y="1046049"/>
            <a:ext cx="1334046" cy="592238"/>
          </a:xfrm>
          <a:prstGeom prst="rect">
            <a:avLst/>
          </a:prstGeom>
          <a:noFill/>
          <a:extLst>
            <a:ext uri="{909E8E84-426E-40DD-AFC4-6F175D3DCCD1}">
              <a14:hiddenFill xmlns:a14="http://schemas.microsoft.com/office/drawing/2010/main">
                <a:solidFill>
                  <a:srgbClr val="FFFFFF"/>
                </a:solidFill>
              </a14:hiddenFill>
            </a:ext>
          </a:extLst>
        </p:spPr>
      </p:pic>
      <p:pic>
        <p:nvPicPr>
          <p:cNvPr id="186" name="Picture 4" descr="Image result for payworks logo transparent">
            <a:extLst>
              <a:ext uri="{FF2B5EF4-FFF2-40B4-BE49-F238E27FC236}">
                <a16:creationId xmlns:a16="http://schemas.microsoft.com/office/drawing/2014/main" id="{DB46EAA6-559B-C614-5552-B605B9593499}"/>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75497" y="4418778"/>
            <a:ext cx="1703512" cy="413645"/>
          </a:xfrm>
          <a:prstGeom prst="rect">
            <a:avLst/>
          </a:prstGeom>
          <a:noFill/>
          <a:extLst>
            <a:ext uri="{909E8E84-426E-40DD-AFC4-6F175D3DCCD1}">
              <a14:hiddenFill xmlns:a14="http://schemas.microsoft.com/office/drawing/2010/main">
                <a:solidFill>
                  <a:srgbClr val="FFFFFF"/>
                </a:solidFill>
              </a14:hiddenFill>
            </a:ext>
          </a:extLst>
        </p:spPr>
      </p:pic>
      <p:pic>
        <p:nvPicPr>
          <p:cNvPr id="187" name="Picture 186">
            <a:extLst>
              <a:ext uri="{FF2B5EF4-FFF2-40B4-BE49-F238E27FC236}">
                <a16:creationId xmlns:a16="http://schemas.microsoft.com/office/drawing/2014/main" id="{4CABA1FD-C4AB-11D7-12F4-B3FB4ED53326}"/>
              </a:ext>
            </a:extLst>
          </p:cNvPr>
          <p:cNvPicPr>
            <a:picLocks noChangeAspect="1"/>
          </p:cNvPicPr>
          <p:nvPr/>
        </p:nvPicPr>
        <p:blipFill>
          <a:blip r:embed="rId9"/>
          <a:stretch>
            <a:fillRect/>
          </a:stretch>
        </p:blipFill>
        <p:spPr>
          <a:xfrm>
            <a:off x="2527131" y="2735958"/>
            <a:ext cx="1377111" cy="248977"/>
          </a:xfrm>
          <a:prstGeom prst="rect">
            <a:avLst/>
          </a:prstGeom>
        </p:spPr>
      </p:pic>
      <p:pic>
        <p:nvPicPr>
          <p:cNvPr id="188" name="Picture 4" descr="Image result for global payments logo transparent">
            <a:extLst>
              <a:ext uri="{FF2B5EF4-FFF2-40B4-BE49-F238E27FC236}">
                <a16:creationId xmlns:a16="http://schemas.microsoft.com/office/drawing/2014/main" id="{8CEF19DC-D696-055C-3DEF-E3432D2A90FD}"/>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805388" y="1798932"/>
            <a:ext cx="1721743" cy="259480"/>
          </a:xfrm>
          <a:prstGeom prst="rect">
            <a:avLst/>
          </a:prstGeom>
          <a:noFill/>
          <a:extLst>
            <a:ext uri="{909E8E84-426E-40DD-AFC4-6F175D3DCCD1}">
              <a14:hiddenFill xmlns:a14="http://schemas.microsoft.com/office/drawing/2010/main">
                <a:solidFill>
                  <a:srgbClr val="FFFFFF"/>
                </a:solidFill>
              </a14:hiddenFill>
            </a:ext>
          </a:extLst>
        </p:spPr>
      </p:pic>
      <p:pic>
        <p:nvPicPr>
          <p:cNvPr id="189" name="Picture 188" descr="A picture containing object, clock&#10;&#10;Description automatically generated">
            <a:extLst>
              <a:ext uri="{FF2B5EF4-FFF2-40B4-BE49-F238E27FC236}">
                <a16:creationId xmlns:a16="http://schemas.microsoft.com/office/drawing/2014/main" id="{8651BE00-0DC5-DFAA-B197-E3DCA5CAAEB5}"/>
              </a:ext>
            </a:extLst>
          </p:cNvPr>
          <p:cNvPicPr>
            <a:picLocks noChangeAspect="1"/>
          </p:cNvPicPr>
          <p:nvPr/>
        </p:nvPicPr>
        <p:blipFill>
          <a:blip r:embed="rId11"/>
          <a:stretch>
            <a:fillRect/>
          </a:stretch>
        </p:blipFill>
        <p:spPr>
          <a:xfrm>
            <a:off x="1016448" y="3011916"/>
            <a:ext cx="1299621" cy="469550"/>
          </a:xfrm>
          <a:prstGeom prst="rect">
            <a:avLst/>
          </a:prstGeom>
        </p:spPr>
      </p:pic>
      <p:pic>
        <p:nvPicPr>
          <p:cNvPr id="190" name="Picture 2" descr="Image result for https://www.valitor.com logo transparent">
            <a:extLst>
              <a:ext uri="{FF2B5EF4-FFF2-40B4-BE49-F238E27FC236}">
                <a16:creationId xmlns:a16="http://schemas.microsoft.com/office/drawing/2014/main" id="{8D1E2AD4-006E-97BA-A3D3-EA07E0BA8827}"/>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866117" y="3358226"/>
            <a:ext cx="1322272" cy="1322272"/>
          </a:xfrm>
          <a:prstGeom prst="rect">
            <a:avLst/>
          </a:prstGeom>
          <a:noFill/>
          <a:extLst>
            <a:ext uri="{909E8E84-426E-40DD-AFC4-6F175D3DCCD1}">
              <a14:hiddenFill xmlns:a14="http://schemas.microsoft.com/office/drawing/2010/main">
                <a:solidFill>
                  <a:srgbClr val="FFFFFF"/>
                </a:solidFill>
              </a14:hiddenFill>
            </a:ext>
          </a:extLst>
        </p:spPr>
      </p:pic>
      <p:pic>
        <p:nvPicPr>
          <p:cNvPr id="191" name="Picture 2" descr="Salt Pay | Alfreð">
            <a:extLst>
              <a:ext uri="{FF2B5EF4-FFF2-40B4-BE49-F238E27FC236}">
                <a16:creationId xmlns:a16="http://schemas.microsoft.com/office/drawing/2014/main" id="{85E11127-9911-E813-D441-B6497B464095}"/>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2516182" y="4418778"/>
            <a:ext cx="1447491" cy="1056669"/>
          </a:xfrm>
          <a:prstGeom prst="rect">
            <a:avLst/>
          </a:prstGeom>
          <a:noFill/>
          <a:extLst>
            <a:ext uri="{909E8E84-426E-40DD-AFC4-6F175D3DCCD1}">
              <a14:hiddenFill xmlns:a14="http://schemas.microsoft.com/office/drawing/2010/main">
                <a:solidFill>
                  <a:srgbClr val="FFFFFF"/>
                </a:solidFill>
              </a14:hiddenFill>
            </a:ext>
          </a:extLst>
        </p:spPr>
      </p:pic>
      <p:pic>
        <p:nvPicPr>
          <p:cNvPr id="192" name="Picture 2" descr="FIS (company) - Wikipedia">
            <a:extLst>
              <a:ext uri="{FF2B5EF4-FFF2-40B4-BE49-F238E27FC236}">
                <a16:creationId xmlns:a16="http://schemas.microsoft.com/office/drawing/2014/main" id="{0892E211-A23A-B36E-EB3C-AD09E9D53341}"/>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2984422" y="3218344"/>
            <a:ext cx="750535" cy="313974"/>
          </a:xfrm>
          <a:prstGeom prst="rect">
            <a:avLst/>
          </a:prstGeom>
          <a:noFill/>
          <a:extLst>
            <a:ext uri="{909E8E84-426E-40DD-AFC4-6F175D3DCCD1}">
              <a14:hiddenFill xmlns:a14="http://schemas.microsoft.com/office/drawing/2010/main">
                <a:solidFill>
                  <a:srgbClr val="FFFFFF"/>
                </a:solidFill>
              </a14:hiddenFill>
            </a:ext>
          </a:extLst>
        </p:spPr>
      </p:pic>
      <p:pic>
        <p:nvPicPr>
          <p:cNvPr id="193" name="Picture 192">
            <a:extLst>
              <a:ext uri="{FF2B5EF4-FFF2-40B4-BE49-F238E27FC236}">
                <a16:creationId xmlns:a16="http://schemas.microsoft.com/office/drawing/2014/main" id="{885AF920-9DE7-F52D-AD8C-F358DFBEF94B}"/>
              </a:ext>
            </a:extLst>
          </p:cNvPr>
          <p:cNvPicPr>
            <a:picLocks noChangeAspect="1"/>
          </p:cNvPicPr>
          <p:nvPr/>
        </p:nvPicPr>
        <p:blipFill>
          <a:blip r:embed="rId15"/>
          <a:stretch>
            <a:fillRect/>
          </a:stretch>
        </p:blipFill>
        <p:spPr>
          <a:xfrm>
            <a:off x="1255274" y="5129590"/>
            <a:ext cx="1011622" cy="310863"/>
          </a:xfrm>
          <a:prstGeom prst="rect">
            <a:avLst/>
          </a:prstGeom>
        </p:spPr>
      </p:pic>
      <p:pic>
        <p:nvPicPr>
          <p:cNvPr id="194" name="Picture 2" descr="Explore Digital Wallets Digital Banking Alternative Lending Vendor Payments  Disbursements Visa Card Designer Learn Programs Fintech Fast Track Fintech  Partner Connect Visa Ready Certification Visa Licensing Program Visa Direct  Preferred Partner ...">
            <a:extLst>
              <a:ext uri="{FF2B5EF4-FFF2-40B4-BE49-F238E27FC236}">
                <a16:creationId xmlns:a16="http://schemas.microsoft.com/office/drawing/2014/main" id="{EA3B9266-BE34-AD3D-0AE4-3B0F3C30AAB2}"/>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2762608" y="5403113"/>
            <a:ext cx="1181709" cy="436390"/>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a:extLst>
              <a:ext uri="{FF2B5EF4-FFF2-40B4-BE49-F238E27FC236}">
                <a16:creationId xmlns:a16="http://schemas.microsoft.com/office/drawing/2014/main" id="{486E7092-742D-3D65-C246-A8D16F59915E}"/>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649902" y="5636554"/>
            <a:ext cx="1883647" cy="45595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614252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80"/>
                                        </p:tgtEl>
                                        <p:attrNameLst>
                                          <p:attrName>style.visibility</p:attrName>
                                        </p:attrNameLst>
                                      </p:cBhvr>
                                      <p:to>
                                        <p:strVal val="visible"/>
                                      </p:to>
                                    </p:set>
                                    <p:animEffect transition="in" filter="fade">
                                      <p:cBhvr>
                                        <p:cTn id="7" dur="1000"/>
                                        <p:tgtEl>
                                          <p:spTgt spid="180"/>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81"/>
                                        </p:tgtEl>
                                        <p:attrNameLst>
                                          <p:attrName>style.visibility</p:attrName>
                                        </p:attrNameLst>
                                      </p:cBhvr>
                                      <p:to>
                                        <p:strVal val="visible"/>
                                      </p:to>
                                    </p:set>
                                    <p:animEffect transition="in" filter="fade">
                                      <p:cBhvr>
                                        <p:cTn id="11" dur="1000"/>
                                        <p:tgtEl>
                                          <p:spTgt spid="181"/>
                                        </p:tgtEl>
                                      </p:cBhvr>
                                    </p:animEffect>
                                    <p:anim calcmode="lin" valueType="num">
                                      <p:cBhvr>
                                        <p:cTn id="12" dur="1000" fill="hold"/>
                                        <p:tgtEl>
                                          <p:spTgt spid="181"/>
                                        </p:tgtEl>
                                        <p:attrNameLst>
                                          <p:attrName>ppt_x</p:attrName>
                                        </p:attrNameLst>
                                      </p:cBhvr>
                                      <p:tavLst>
                                        <p:tav tm="0">
                                          <p:val>
                                            <p:strVal val="#ppt_x"/>
                                          </p:val>
                                        </p:tav>
                                        <p:tav tm="100000">
                                          <p:val>
                                            <p:strVal val="#ppt_x"/>
                                          </p:val>
                                        </p:tav>
                                      </p:tavLst>
                                    </p:anim>
                                    <p:anim calcmode="lin" valueType="num">
                                      <p:cBhvr>
                                        <p:cTn id="13" dur="1000" fill="hold"/>
                                        <p:tgtEl>
                                          <p:spTgt spid="181"/>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182"/>
                                        </p:tgtEl>
                                        <p:attrNameLst>
                                          <p:attrName>style.visibility</p:attrName>
                                        </p:attrNameLst>
                                      </p:cBhvr>
                                      <p:to>
                                        <p:strVal val="visible"/>
                                      </p:to>
                                    </p:set>
                                    <p:animEffect transition="in" filter="fade">
                                      <p:cBhvr>
                                        <p:cTn id="16" dur="1000"/>
                                        <p:tgtEl>
                                          <p:spTgt spid="182"/>
                                        </p:tgtEl>
                                      </p:cBhvr>
                                    </p:animEffect>
                                    <p:anim calcmode="lin" valueType="num">
                                      <p:cBhvr>
                                        <p:cTn id="17" dur="1000" fill="hold"/>
                                        <p:tgtEl>
                                          <p:spTgt spid="182"/>
                                        </p:tgtEl>
                                        <p:attrNameLst>
                                          <p:attrName>ppt_x</p:attrName>
                                        </p:attrNameLst>
                                      </p:cBhvr>
                                      <p:tavLst>
                                        <p:tav tm="0">
                                          <p:val>
                                            <p:strVal val="#ppt_x"/>
                                          </p:val>
                                        </p:tav>
                                        <p:tav tm="100000">
                                          <p:val>
                                            <p:strVal val="#ppt_x"/>
                                          </p:val>
                                        </p:tav>
                                      </p:tavLst>
                                    </p:anim>
                                    <p:anim calcmode="lin" valueType="num">
                                      <p:cBhvr>
                                        <p:cTn id="18" dur="1000" fill="hold"/>
                                        <p:tgtEl>
                                          <p:spTgt spid="182"/>
                                        </p:tgtEl>
                                        <p:attrNameLst>
                                          <p:attrName>ppt_y</p:attrName>
                                        </p:attrNameLst>
                                      </p:cBhvr>
                                      <p:tavLst>
                                        <p:tav tm="0">
                                          <p:val>
                                            <p:strVal val="#ppt_y+.1"/>
                                          </p:val>
                                        </p:tav>
                                        <p:tav tm="100000">
                                          <p:val>
                                            <p:strVal val="#ppt_y"/>
                                          </p:val>
                                        </p:tav>
                                      </p:tavLst>
                                    </p:anim>
                                  </p:childTnLst>
                                </p:cTn>
                              </p:par>
                              <p:par>
                                <p:cTn id="19" presetID="42" presetClass="entr" presetSubtype="0" fill="hold" nodeType="withEffect">
                                  <p:stCondLst>
                                    <p:cond delay="0"/>
                                  </p:stCondLst>
                                  <p:childTnLst>
                                    <p:set>
                                      <p:cBhvr>
                                        <p:cTn id="20" dur="1" fill="hold">
                                          <p:stCondLst>
                                            <p:cond delay="0"/>
                                          </p:stCondLst>
                                        </p:cTn>
                                        <p:tgtEl>
                                          <p:spTgt spid="183"/>
                                        </p:tgtEl>
                                        <p:attrNameLst>
                                          <p:attrName>style.visibility</p:attrName>
                                        </p:attrNameLst>
                                      </p:cBhvr>
                                      <p:to>
                                        <p:strVal val="visible"/>
                                      </p:to>
                                    </p:set>
                                    <p:animEffect transition="in" filter="fade">
                                      <p:cBhvr>
                                        <p:cTn id="21" dur="1000"/>
                                        <p:tgtEl>
                                          <p:spTgt spid="183"/>
                                        </p:tgtEl>
                                      </p:cBhvr>
                                    </p:animEffect>
                                    <p:anim calcmode="lin" valueType="num">
                                      <p:cBhvr>
                                        <p:cTn id="22" dur="1000" fill="hold"/>
                                        <p:tgtEl>
                                          <p:spTgt spid="183"/>
                                        </p:tgtEl>
                                        <p:attrNameLst>
                                          <p:attrName>ppt_x</p:attrName>
                                        </p:attrNameLst>
                                      </p:cBhvr>
                                      <p:tavLst>
                                        <p:tav tm="0">
                                          <p:val>
                                            <p:strVal val="#ppt_x"/>
                                          </p:val>
                                        </p:tav>
                                        <p:tav tm="100000">
                                          <p:val>
                                            <p:strVal val="#ppt_x"/>
                                          </p:val>
                                        </p:tav>
                                      </p:tavLst>
                                    </p:anim>
                                    <p:anim calcmode="lin" valueType="num">
                                      <p:cBhvr>
                                        <p:cTn id="23" dur="1000" fill="hold"/>
                                        <p:tgtEl>
                                          <p:spTgt spid="183"/>
                                        </p:tgtEl>
                                        <p:attrNameLst>
                                          <p:attrName>ppt_y</p:attrName>
                                        </p:attrNameLst>
                                      </p:cBhvr>
                                      <p:tavLst>
                                        <p:tav tm="0">
                                          <p:val>
                                            <p:strVal val="#ppt_y+.1"/>
                                          </p:val>
                                        </p:tav>
                                        <p:tav tm="100000">
                                          <p:val>
                                            <p:strVal val="#ppt_y"/>
                                          </p:val>
                                        </p:tav>
                                      </p:tavLst>
                                    </p:anim>
                                  </p:childTnLst>
                                </p:cTn>
                              </p:par>
                              <p:par>
                                <p:cTn id="24" presetID="42" presetClass="entr" presetSubtype="0" fill="hold" nodeType="withEffect">
                                  <p:stCondLst>
                                    <p:cond delay="0"/>
                                  </p:stCondLst>
                                  <p:childTnLst>
                                    <p:set>
                                      <p:cBhvr>
                                        <p:cTn id="25" dur="1" fill="hold">
                                          <p:stCondLst>
                                            <p:cond delay="0"/>
                                          </p:stCondLst>
                                        </p:cTn>
                                        <p:tgtEl>
                                          <p:spTgt spid="185"/>
                                        </p:tgtEl>
                                        <p:attrNameLst>
                                          <p:attrName>style.visibility</p:attrName>
                                        </p:attrNameLst>
                                      </p:cBhvr>
                                      <p:to>
                                        <p:strVal val="visible"/>
                                      </p:to>
                                    </p:set>
                                    <p:animEffect transition="in" filter="fade">
                                      <p:cBhvr>
                                        <p:cTn id="26" dur="1000"/>
                                        <p:tgtEl>
                                          <p:spTgt spid="185"/>
                                        </p:tgtEl>
                                      </p:cBhvr>
                                    </p:animEffect>
                                    <p:anim calcmode="lin" valueType="num">
                                      <p:cBhvr>
                                        <p:cTn id="27" dur="1000" fill="hold"/>
                                        <p:tgtEl>
                                          <p:spTgt spid="185"/>
                                        </p:tgtEl>
                                        <p:attrNameLst>
                                          <p:attrName>ppt_x</p:attrName>
                                        </p:attrNameLst>
                                      </p:cBhvr>
                                      <p:tavLst>
                                        <p:tav tm="0">
                                          <p:val>
                                            <p:strVal val="#ppt_x"/>
                                          </p:val>
                                        </p:tav>
                                        <p:tav tm="100000">
                                          <p:val>
                                            <p:strVal val="#ppt_x"/>
                                          </p:val>
                                        </p:tav>
                                      </p:tavLst>
                                    </p:anim>
                                    <p:anim calcmode="lin" valueType="num">
                                      <p:cBhvr>
                                        <p:cTn id="28" dur="1000" fill="hold"/>
                                        <p:tgtEl>
                                          <p:spTgt spid="185"/>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84"/>
                                        </p:tgtEl>
                                        <p:attrNameLst>
                                          <p:attrName>style.visibility</p:attrName>
                                        </p:attrNameLst>
                                      </p:cBhvr>
                                      <p:to>
                                        <p:strVal val="visible"/>
                                      </p:to>
                                    </p:set>
                                    <p:animEffect transition="in" filter="fade">
                                      <p:cBhvr>
                                        <p:cTn id="31" dur="1000"/>
                                        <p:tgtEl>
                                          <p:spTgt spid="184"/>
                                        </p:tgtEl>
                                      </p:cBhvr>
                                    </p:animEffect>
                                    <p:anim calcmode="lin" valueType="num">
                                      <p:cBhvr>
                                        <p:cTn id="32" dur="1000" fill="hold"/>
                                        <p:tgtEl>
                                          <p:spTgt spid="184"/>
                                        </p:tgtEl>
                                        <p:attrNameLst>
                                          <p:attrName>ppt_x</p:attrName>
                                        </p:attrNameLst>
                                      </p:cBhvr>
                                      <p:tavLst>
                                        <p:tav tm="0">
                                          <p:val>
                                            <p:strVal val="#ppt_x"/>
                                          </p:val>
                                        </p:tav>
                                        <p:tav tm="100000">
                                          <p:val>
                                            <p:strVal val="#ppt_x"/>
                                          </p:val>
                                        </p:tav>
                                      </p:tavLst>
                                    </p:anim>
                                    <p:anim calcmode="lin" valueType="num">
                                      <p:cBhvr>
                                        <p:cTn id="33" dur="1000" fill="hold"/>
                                        <p:tgtEl>
                                          <p:spTgt spid="184"/>
                                        </p:tgtEl>
                                        <p:attrNameLst>
                                          <p:attrName>ppt_y</p:attrName>
                                        </p:attrNameLst>
                                      </p:cBhvr>
                                      <p:tavLst>
                                        <p:tav tm="0">
                                          <p:val>
                                            <p:strVal val="#ppt_y+.1"/>
                                          </p:val>
                                        </p:tav>
                                        <p:tav tm="100000">
                                          <p:val>
                                            <p:strVal val="#ppt_y"/>
                                          </p:val>
                                        </p:tav>
                                      </p:tavLst>
                                    </p:anim>
                                  </p:childTnLst>
                                </p:cTn>
                              </p:par>
                              <p:par>
                                <p:cTn id="34" presetID="42" presetClass="entr" presetSubtype="0" fill="hold" nodeType="withEffect">
                                  <p:stCondLst>
                                    <p:cond delay="0"/>
                                  </p:stCondLst>
                                  <p:childTnLst>
                                    <p:set>
                                      <p:cBhvr>
                                        <p:cTn id="35" dur="1" fill="hold">
                                          <p:stCondLst>
                                            <p:cond delay="0"/>
                                          </p:stCondLst>
                                        </p:cTn>
                                        <p:tgtEl>
                                          <p:spTgt spid="186"/>
                                        </p:tgtEl>
                                        <p:attrNameLst>
                                          <p:attrName>style.visibility</p:attrName>
                                        </p:attrNameLst>
                                      </p:cBhvr>
                                      <p:to>
                                        <p:strVal val="visible"/>
                                      </p:to>
                                    </p:set>
                                    <p:animEffect transition="in" filter="fade">
                                      <p:cBhvr>
                                        <p:cTn id="36" dur="1000"/>
                                        <p:tgtEl>
                                          <p:spTgt spid="186"/>
                                        </p:tgtEl>
                                      </p:cBhvr>
                                    </p:animEffect>
                                    <p:anim calcmode="lin" valueType="num">
                                      <p:cBhvr>
                                        <p:cTn id="37" dur="1000" fill="hold"/>
                                        <p:tgtEl>
                                          <p:spTgt spid="186"/>
                                        </p:tgtEl>
                                        <p:attrNameLst>
                                          <p:attrName>ppt_x</p:attrName>
                                        </p:attrNameLst>
                                      </p:cBhvr>
                                      <p:tavLst>
                                        <p:tav tm="0">
                                          <p:val>
                                            <p:strVal val="#ppt_x"/>
                                          </p:val>
                                        </p:tav>
                                        <p:tav tm="100000">
                                          <p:val>
                                            <p:strVal val="#ppt_x"/>
                                          </p:val>
                                        </p:tav>
                                      </p:tavLst>
                                    </p:anim>
                                    <p:anim calcmode="lin" valueType="num">
                                      <p:cBhvr>
                                        <p:cTn id="38" dur="1000" fill="hold"/>
                                        <p:tgtEl>
                                          <p:spTgt spid="186"/>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187"/>
                                        </p:tgtEl>
                                        <p:attrNameLst>
                                          <p:attrName>style.visibility</p:attrName>
                                        </p:attrNameLst>
                                      </p:cBhvr>
                                      <p:to>
                                        <p:strVal val="visible"/>
                                      </p:to>
                                    </p:set>
                                    <p:animEffect transition="in" filter="fade">
                                      <p:cBhvr>
                                        <p:cTn id="41" dur="1000"/>
                                        <p:tgtEl>
                                          <p:spTgt spid="187"/>
                                        </p:tgtEl>
                                      </p:cBhvr>
                                    </p:animEffect>
                                    <p:anim calcmode="lin" valueType="num">
                                      <p:cBhvr>
                                        <p:cTn id="42" dur="1000" fill="hold"/>
                                        <p:tgtEl>
                                          <p:spTgt spid="187"/>
                                        </p:tgtEl>
                                        <p:attrNameLst>
                                          <p:attrName>ppt_x</p:attrName>
                                        </p:attrNameLst>
                                      </p:cBhvr>
                                      <p:tavLst>
                                        <p:tav tm="0">
                                          <p:val>
                                            <p:strVal val="#ppt_x"/>
                                          </p:val>
                                        </p:tav>
                                        <p:tav tm="100000">
                                          <p:val>
                                            <p:strVal val="#ppt_x"/>
                                          </p:val>
                                        </p:tav>
                                      </p:tavLst>
                                    </p:anim>
                                    <p:anim calcmode="lin" valueType="num">
                                      <p:cBhvr>
                                        <p:cTn id="43" dur="1000" fill="hold"/>
                                        <p:tgtEl>
                                          <p:spTgt spid="187"/>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88"/>
                                        </p:tgtEl>
                                        <p:attrNameLst>
                                          <p:attrName>style.visibility</p:attrName>
                                        </p:attrNameLst>
                                      </p:cBhvr>
                                      <p:to>
                                        <p:strVal val="visible"/>
                                      </p:to>
                                    </p:set>
                                    <p:animEffect transition="in" filter="fade">
                                      <p:cBhvr>
                                        <p:cTn id="46" dur="1000"/>
                                        <p:tgtEl>
                                          <p:spTgt spid="188"/>
                                        </p:tgtEl>
                                      </p:cBhvr>
                                    </p:animEffect>
                                    <p:anim calcmode="lin" valueType="num">
                                      <p:cBhvr>
                                        <p:cTn id="47" dur="1000" fill="hold"/>
                                        <p:tgtEl>
                                          <p:spTgt spid="188"/>
                                        </p:tgtEl>
                                        <p:attrNameLst>
                                          <p:attrName>ppt_x</p:attrName>
                                        </p:attrNameLst>
                                      </p:cBhvr>
                                      <p:tavLst>
                                        <p:tav tm="0">
                                          <p:val>
                                            <p:strVal val="#ppt_x"/>
                                          </p:val>
                                        </p:tav>
                                        <p:tav tm="100000">
                                          <p:val>
                                            <p:strVal val="#ppt_x"/>
                                          </p:val>
                                        </p:tav>
                                      </p:tavLst>
                                    </p:anim>
                                    <p:anim calcmode="lin" valueType="num">
                                      <p:cBhvr>
                                        <p:cTn id="48" dur="1000" fill="hold"/>
                                        <p:tgtEl>
                                          <p:spTgt spid="188"/>
                                        </p:tgtEl>
                                        <p:attrNameLst>
                                          <p:attrName>ppt_y</p:attrName>
                                        </p:attrNameLst>
                                      </p:cBhvr>
                                      <p:tavLst>
                                        <p:tav tm="0">
                                          <p:val>
                                            <p:strVal val="#ppt_y+.1"/>
                                          </p:val>
                                        </p:tav>
                                        <p:tav tm="100000">
                                          <p:val>
                                            <p:strVal val="#ppt_y"/>
                                          </p:val>
                                        </p:tav>
                                      </p:tavLst>
                                    </p:anim>
                                  </p:childTnLst>
                                </p:cTn>
                              </p:par>
                              <p:par>
                                <p:cTn id="49" presetID="42" presetClass="entr" presetSubtype="0" fill="hold" nodeType="withEffect">
                                  <p:stCondLst>
                                    <p:cond delay="0"/>
                                  </p:stCondLst>
                                  <p:childTnLst>
                                    <p:set>
                                      <p:cBhvr>
                                        <p:cTn id="50" dur="1" fill="hold">
                                          <p:stCondLst>
                                            <p:cond delay="0"/>
                                          </p:stCondLst>
                                        </p:cTn>
                                        <p:tgtEl>
                                          <p:spTgt spid="189"/>
                                        </p:tgtEl>
                                        <p:attrNameLst>
                                          <p:attrName>style.visibility</p:attrName>
                                        </p:attrNameLst>
                                      </p:cBhvr>
                                      <p:to>
                                        <p:strVal val="visible"/>
                                      </p:to>
                                    </p:set>
                                    <p:animEffect transition="in" filter="fade">
                                      <p:cBhvr>
                                        <p:cTn id="51" dur="1000"/>
                                        <p:tgtEl>
                                          <p:spTgt spid="189"/>
                                        </p:tgtEl>
                                      </p:cBhvr>
                                    </p:animEffect>
                                    <p:anim calcmode="lin" valueType="num">
                                      <p:cBhvr>
                                        <p:cTn id="52" dur="1000" fill="hold"/>
                                        <p:tgtEl>
                                          <p:spTgt spid="189"/>
                                        </p:tgtEl>
                                        <p:attrNameLst>
                                          <p:attrName>ppt_x</p:attrName>
                                        </p:attrNameLst>
                                      </p:cBhvr>
                                      <p:tavLst>
                                        <p:tav tm="0">
                                          <p:val>
                                            <p:strVal val="#ppt_x"/>
                                          </p:val>
                                        </p:tav>
                                        <p:tav tm="100000">
                                          <p:val>
                                            <p:strVal val="#ppt_x"/>
                                          </p:val>
                                        </p:tav>
                                      </p:tavLst>
                                    </p:anim>
                                    <p:anim calcmode="lin" valueType="num">
                                      <p:cBhvr>
                                        <p:cTn id="53" dur="1000" fill="hold"/>
                                        <p:tgtEl>
                                          <p:spTgt spid="189"/>
                                        </p:tgtEl>
                                        <p:attrNameLst>
                                          <p:attrName>ppt_y</p:attrName>
                                        </p:attrNameLst>
                                      </p:cBhvr>
                                      <p:tavLst>
                                        <p:tav tm="0">
                                          <p:val>
                                            <p:strVal val="#ppt_y+.1"/>
                                          </p:val>
                                        </p:tav>
                                        <p:tav tm="100000">
                                          <p:val>
                                            <p:strVal val="#ppt_y"/>
                                          </p:val>
                                        </p:tav>
                                      </p:tavLst>
                                    </p:anim>
                                  </p:childTnLst>
                                </p:cTn>
                              </p:par>
                              <p:par>
                                <p:cTn id="54" presetID="42" presetClass="entr" presetSubtype="0" fill="hold" nodeType="withEffect">
                                  <p:stCondLst>
                                    <p:cond delay="0"/>
                                  </p:stCondLst>
                                  <p:childTnLst>
                                    <p:set>
                                      <p:cBhvr>
                                        <p:cTn id="55" dur="1" fill="hold">
                                          <p:stCondLst>
                                            <p:cond delay="0"/>
                                          </p:stCondLst>
                                        </p:cTn>
                                        <p:tgtEl>
                                          <p:spTgt spid="190"/>
                                        </p:tgtEl>
                                        <p:attrNameLst>
                                          <p:attrName>style.visibility</p:attrName>
                                        </p:attrNameLst>
                                      </p:cBhvr>
                                      <p:to>
                                        <p:strVal val="visible"/>
                                      </p:to>
                                    </p:set>
                                    <p:animEffect transition="in" filter="fade">
                                      <p:cBhvr>
                                        <p:cTn id="56" dur="1000"/>
                                        <p:tgtEl>
                                          <p:spTgt spid="190"/>
                                        </p:tgtEl>
                                      </p:cBhvr>
                                    </p:animEffect>
                                    <p:anim calcmode="lin" valueType="num">
                                      <p:cBhvr>
                                        <p:cTn id="57" dur="1000" fill="hold"/>
                                        <p:tgtEl>
                                          <p:spTgt spid="190"/>
                                        </p:tgtEl>
                                        <p:attrNameLst>
                                          <p:attrName>ppt_x</p:attrName>
                                        </p:attrNameLst>
                                      </p:cBhvr>
                                      <p:tavLst>
                                        <p:tav tm="0">
                                          <p:val>
                                            <p:strVal val="#ppt_x"/>
                                          </p:val>
                                        </p:tav>
                                        <p:tav tm="100000">
                                          <p:val>
                                            <p:strVal val="#ppt_x"/>
                                          </p:val>
                                        </p:tav>
                                      </p:tavLst>
                                    </p:anim>
                                    <p:anim calcmode="lin" valueType="num">
                                      <p:cBhvr>
                                        <p:cTn id="58" dur="1000" fill="hold"/>
                                        <p:tgtEl>
                                          <p:spTgt spid="190"/>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91"/>
                                        </p:tgtEl>
                                        <p:attrNameLst>
                                          <p:attrName>style.visibility</p:attrName>
                                        </p:attrNameLst>
                                      </p:cBhvr>
                                      <p:to>
                                        <p:strVal val="visible"/>
                                      </p:to>
                                    </p:set>
                                    <p:animEffect transition="in" filter="fade">
                                      <p:cBhvr>
                                        <p:cTn id="61" dur="1000"/>
                                        <p:tgtEl>
                                          <p:spTgt spid="191"/>
                                        </p:tgtEl>
                                      </p:cBhvr>
                                    </p:animEffect>
                                    <p:anim calcmode="lin" valueType="num">
                                      <p:cBhvr>
                                        <p:cTn id="62" dur="1000" fill="hold"/>
                                        <p:tgtEl>
                                          <p:spTgt spid="191"/>
                                        </p:tgtEl>
                                        <p:attrNameLst>
                                          <p:attrName>ppt_x</p:attrName>
                                        </p:attrNameLst>
                                      </p:cBhvr>
                                      <p:tavLst>
                                        <p:tav tm="0">
                                          <p:val>
                                            <p:strVal val="#ppt_x"/>
                                          </p:val>
                                        </p:tav>
                                        <p:tav tm="100000">
                                          <p:val>
                                            <p:strVal val="#ppt_x"/>
                                          </p:val>
                                        </p:tav>
                                      </p:tavLst>
                                    </p:anim>
                                    <p:anim calcmode="lin" valueType="num">
                                      <p:cBhvr>
                                        <p:cTn id="63" dur="1000" fill="hold"/>
                                        <p:tgtEl>
                                          <p:spTgt spid="191"/>
                                        </p:tgtEl>
                                        <p:attrNameLst>
                                          <p:attrName>ppt_y</p:attrName>
                                        </p:attrNameLst>
                                      </p:cBhvr>
                                      <p:tavLst>
                                        <p:tav tm="0">
                                          <p:val>
                                            <p:strVal val="#ppt_y+.1"/>
                                          </p:val>
                                        </p:tav>
                                        <p:tav tm="100000">
                                          <p:val>
                                            <p:strVal val="#ppt_y"/>
                                          </p:val>
                                        </p:tav>
                                      </p:tavLst>
                                    </p:anim>
                                  </p:childTnLst>
                                </p:cTn>
                              </p:par>
                              <p:par>
                                <p:cTn id="64" presetID="42" presetClass="entr" presetSubtype="0" fill="hold" nodeType="withEffect">
                                  <p:stCondLst>
                                    <p:cond delay="0"/>
                                  </p:stCondLst>
                                  <p:childTnLst>
                                    <p:set>
                                      <p:cBhvr>
                                        <p:cTn id="65" dur="1" fill="hold">
                                          <p:stCondLst>
                                            <p:cond delay="0"/>
                                          </p:stCondLst>
                                        </p:cTn>
                                        <p:tgtEl>
                                          <p:spTgt spid="192"/>
                                        </p:tgtEl>
                                        <p:attrNameLst>
                                          <p:attrName>style.visibility</p:attrName>
                                        </p:attrNameLst>
                                      </p:cBhvr>
                                      <p:to>
                                        <p:strVal val="visible"/>
                                      </p:to>
                                    </p:set>
                                    <p:animEffect transition="in" filter="fade">
                                      <p:cBhvr>
                                        <p:cTn id="66" dur="1000"/>
                                        <p:tgtEl>
                                          <p:spTgt spid="192"/>
                                        </p:tgtEl>
                                      </p:cBhvr>
                                    </p:animEffect>
                                    <p:anim calcmode="lin" valueType="num">
                                      <p:cBhvr>
                                        <p:cTn id="67" dur="1000" fill="hold"/>
                                        <p:tgtEl>
                                          <p:spTgt spid="192"/>
                                        </p:tgtEl>
                                        <p:attrNameLst>
                                          <p:attrName>ppt_x</p:attrName>
                                        </p:attrNameLst>
                                      </p:cBhvr>
                                      <p:tavLst>
                                        <p:tav tm="0">
                                          <p:val>
                                            <p:strVal val="#ppt_x"/>
                                          </p:val>
                                        </p:tav>
                                        <p:tav tm="100000">
                                          <p:val>
                                            <p:strVal val="#ppt_x"/>
                                          </p:val>
                                        </p:tav>
                                      </p:tavLst>
                                    </p:anim>
                                    <p:anim calcmode="lin" valueType="num">
                                      <p:cBhvr>
                                        <p:cTn id="68" dur="1000" fill="hold"/>
                                        <p:tgtEl>
                                          <p:spTgt spid="192"/>
                                        </p:tgtEl>
                                        <p:attrNameLst>
                                          <p:attrName>ppt_y</p:attrName>
                                        </p:attrNameLst>
                                      </p:cBhvr>
                                      <p:tavLst>
                                        <p:tav tm="0">
                                          <p:val>
                                            <p:strVal val="#ppt_y+.1"/>
                                          </p:val>
                                        </p:tav>
                                        <p:tav tm="100000">
                                          <p:val>
                                            <p:strVal val="#ppt_y"/>
                                          </p:val>
                                        </p:tav>
                                      </p:tavLst>
                                    </p:anim>
                                  </p:childTnLst>
                                </p:cTn>
                              </p:par>
                              <p:par>
                                <p:cTn id="69" presetID="42" presetClass="entr" presetSubtype="0" fill="hold" nodeType="withEffect">
                                  <p:stCondLst>
                                    <p:cond delay="0"/>
                                  </p:stCondLst>
                                  <p:childTnLst>
                                    <p:set>
                                      <p:cBhvr>
                                        <p:cTn id="70" dur="1" fill="hold">
                                          <p:stCondLst>
                                            <p:cond delay="0"/>
                                          </p:stCondLst>
                                        </p:cTn>
                                        <p:tgtEl>
                                          <p:spTgt spid="193"/>
                                        </p:tgtEl>
                                        <p:attrNameLst>
                                          <p:attrName>style.visibility</p:attrName>
                                        </p:attrNameLst>
                                      </p:cBhvr>
                                      <p:to>
                                        <p:strVal val="visible"/>
                                      </p:to>
                                    </p:set>
                                    <p:animEffect transition="in" filter="fade">
                                      <p:cBhvr>
                                        <p:cTn id="71" dur="1000"/>
                                        <p:tgtEl>
                                          <p:spTgt spid="193"/>
                                        </p:tgtEl>
                                      </p:cBhvr>
                                    </p:animEffect>
                                    <p:anim calcmode="lin" valueType="num">
                                      <p:cBhvr>
                                        <p:cTn id="72" dur="1000" fill="hold"/>
                                        <p:tgtEl>
                                          <p:spTgt spid="193"/>
                                        </p:tgtEl>
                                        <p:attrNameLst>
                                          <p:attrName>ppt_x</p:attrName>
                                        </p:attrNameLst>
                                      </p:cBhvr>
                                      <p:tavLst>
                                        <p:tav tm="0">
                                          <p:val>
                                            <p:strVal val="#ppt_x"/>
                                          </p:val>
                                        </p:tav>
                                        <p:tav tm="100000">
                                          <p:val>
                                            <p:strVal val="#ppt_x"/>
                                          </p:val>
                                        </p:tav>
                                      </p:tavLst>
                                    </p:anim>
                                    <p:anim calcmode="lin" valueType="num">
                                      <p:cBhvr>
                                        <p:cTn id="73" dur="1000" fill="hold"/>
                                        <p:tgtEl>
                                          <p:spTgt spid="193"/>
                                        </p:tgtEl>
                                        <p:attrNameLst>
                                          <p:attrName>ppt_y</p:attrName>
                                        </p:attrNameLst>
                                      </p:cBhvr>
                                      <p:tavLst>
                                        <p:tav tm="0">
                                          <p:val>
                                            <p:strVal val="#ppt_y+.1"/>
                                          </p:val>
                                        </p:tav>
                                        <p:tav tm="100000">
                                          <p:val>
                                            <p:strVal val="#ppt_y"/>
                                          </p:val>
                                        </p:tav>
                                      </p:tavLst>
                                    </p:anim>
                                  </p:childTnLst>
                                </p:cTn>
                              </p:par>
                              <p:par>
                                <p:cTn id="74" presetID="42" presetClass="entr" presetSubtype="0" fill="hold" nodeType="withEffect">
                                  <p:stCondLst>
                                    <p:cond delay="0"/>
                                  </p:stCondLst>
                                  <p:childTnLst>
                                    <p:set>
                                      <p:cBhvr>
                                        <p:cTn id="75" dur="1" fill="hold">
                                          <p:stCondLst>
                                            <p:cond delay="0"/>
                                          </p:stCondLst>
                                        </p:cTn>
                                        <p:tgtEl>
                                          <p:spTgt spid="194"/>
                                        </p:tgtEl>
                                        <p:attrNameLst>
                                          <p:attrName>style.visibility</p:attrName>
                                        </p:attrNameLst>
                                      </p:cBhvr>
                                      <p:to>
                                        <p:strVal val="visible"/>
                                      </p:to>
                                    </p:set>
                                    <p:animEffect transition="in" filter="fade">
                                      <p:cBhvr>
                                        <p:cTn id="76" dur="1000"/>
                                        <p:tgtEl>
                                          <p:spTgt spid="194"/>
                                        </p:tgtEl>
                                      </p:cBhvr>
                                    </p:animEffect>
                                    <p:anim calcmode="lin" valueType="num">
                                      <p:cBhvr>
                                        <p:cTn id="77" dur="1000" fill="hold"/>
                                        <p:tgtEl>
                                          <p:spTgt spid="194"/>
                                        </p:tgtEl>
                                        <p:attrNameLst>
                                          <p:attrName>ppt_x</p:attrName>
                                        </p:attrNameLst>
                                      </p:cBhvr>
                                      <p:tavLst>
                                        <p:tav tm="0">
                                          <p:val>
                                            <p:strVal val="#ppt_x"/>
                                          </p:val>
                                        </p:tav>
                                        <p:tav tm="100000">
                                          <p:val>
                                            <p:strVal val="#ppt_x"/>
                                          </p:val>
                                        </p:tav>
                                      </p:tavLst>
                                    </p:anim>
                                    <p:anim calcmode="lin" valueType="num">
                                      <p:cBhvr>
                                        <p:cTn id="78" dur="1000" fill="hold"/>
                                        <p:tgtEl>
                                          <p:spTgt spid="194"/>
                                        </p:tgtEl>
                                        <p:attrNameLst>
                                          <p:attrName>ppt_y</p:attrName>
                                        </p:attrNameLst>
                                      </p:cBhvr>
                                      <p:tavLst>
                                        <p:tav tm="0">
                                          <p:val>
                                            <p:strVal val="#ppt_y+.1"/>
                                          </p:val>
                                        </p:tav>
                                        <p:tav tm="100000">
                                          <p:val>
                                            <p:strVal val="#ppt_y"/>
                                          </p:val>
                                        </p:tav>
                                      </p:tavLst>
                                    </p:anim>
                                  </p:childTnLst>
                                </p:cTn>
                              </p:par>
                              <p:par>
                                <p:cTn id="79" presetID="42" presetClass="entr" presetSubtype="0" fill="hold" nodeType="withEffect">
                                  <p:stCondLst>
                                    <p:cond delay="0"/>
                                  </p:stCondLst>
                                  <p:childTnLst>
                                    <p:set>
                                      <p:cBhvr>
                                        <p:cTn id="80" dur="1" fill="hold">
                                          <p:stCondLst>
                                            <p:cond delay="0"/>
                                          </p:stCondLst>
                                        </p:cTn>
                                        <p:tgtEl>
                                          <p:spTgt spid="1026"/>
                                        </p:tgtEl>
                                        <p:attrNameLst>
                                          <p:attrName>style.visibility</p:attrName>
                                        </p:attrNameLst>
                                      </p:cBhvr>
                                      <p:to>
                                        <p:strVal val="visible"/>
                                      </p:to>
                                    </p:set>
                                    <p:animEffect transition="in" filter="fade">
                                      <p:cBhvr>
                                        <p:cTn id="81" dur="1000"/>
                                        <p:tgtEl>
                                          <p:spTgt spid="1026"/>
                                        </p:tgtEl>
                                      </p:cBhvr>
                                    </p:animEffect>
                                    <p:anim calcmode="lin" valueType="num">
                                      <p:cBhvr>
                                        <p:cTn id="82" dur="1000" fill="hold"/>
                                        <p:tgtEl>
                                          <p:spTgt spid="1026"/>
                                        </p:tgtEl>
                                        <p:attrNameLst>
                                          <p:attrName>ppt_x</p:attrName>
                                        </p:attrNameLst>
                                      </p:cBhvr>
                                      <p:tavLst>
                                        <p:tav tm="0">
                                          <p:val>
                                            <p:strVal val="#ppt_x"/>
                                          </p:val>
                                        </p:tav>
                                        <p:tav tm="100000">
                                          <p:val>
                                            <p:strVal val="#ppt_x"/>
                                          </p:val>
                                        </p:tav>
                                      </p:tavLst>
                                    </p:anim>
                                    <p:anim calcmode="lin" valueType="num">
                                      <p:cBhvr>
                                        <p:cTn id="83" dur="1000" fill="hold"/>
                                        <p:tgtEl>
                                          <p:spTgt spid="10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8" name="Group 177">
            <a:extLst>
              <a:ext uri="{FF2B5EF4-FFF2-40B4-BE49-F238E27FC236}">
                <a16:creationId xmlns:a16="http://schemas.microsoft.com/office/drawing/2014/main" id="{286DF29C-5D7B-253E-94F2-AEE637DFF215}"/>
              </a:ext>
            </a:extLst>
          </p:cNvPr>
          <p:cNvGrpSpPr/>
          <p:nvPr/>
        </p:nvGrpSpPr>
        <p:grpSpPr>
          <a:xfrm>
            <a:off x="765082" y="964132"/>
            <a:ext cx="10378438" cy="5063822"/>
            <a:chOff x="829624" y="1419617"/>
            <a:chExt cx="10378438" cy="5063822"/>
          </a:xfrm>
        </p:grpSpPr>
        <p:sp>
          <p:nvSpPr>
            <p:cNvPr id="2" name="Austria" descr="© INSCALE GmbH, 05.05.2010&#10;http://www.presentationload.com/">
              <a:extLst>
                <a:ext uri="{FF2B5EF4-FFF2-40B4-BE49-F238E27FC236}">
                  <a16:creationId xmlns:a16="http://schemas.microsoft.com/office/drawing/2014/main" id="{5B31907F-E61A-5A75-2F47-22B04A215DF6}"/>
                </a:ext>
              </a:extLst>
            </p:cNvPr>
            <p:cNvSpPr>
              <a:spLocks/>
            </p:cNvSpPr>
            <p:nvPr/>
          </p:nvSpPr>
          <p:spPr bwMode="gray">
            <a:xfrm>
              <a:off x="5924797" y="2527904"/>
              <a:ext cx="215756" cy="95891"/>
            </a:xfrm>
            <a:custGeom>
              <a:avLst/>
              <a:gdLst>
                <a:gd name="T0" fmla="*/ 2147483647 w 456"/>
                <a:gd name="T1" fmla="*/ 2147483647 h 204"/>
                <a:gd name="T2" fmla="*/ 2147483647 w 456"/>
                <a:gd name="T3" fmla="*/ 2147483647 h 204"/>
                <a:gd name="T4" fmla="*/ 2147483647 w 456"/>
                <a:gd name="T5" fmla="*/ 2147483647 h 204"/>
                <a:gd name="T6" fmla="*/ 2147483647 w 456"/>
                <a:gd name="T7" fmla="*/ 2147483647 h 204"/>
                <a:gd name="T8" fmla="*/ 2147483647 w 456"/>
                <a:gd name="T9" fmla="*/ 2147483647 h 204"/>
                <a:gd name="T10" fmla="*/ 2147483647 w 456"/>
                <a:gd name="T11" fmla="*/ 2147483647 h 204"/>
                <a:gd name="T12" fmla="*/ 2147483647 w 456"/>
                <a:gd name="T13" fmla="*/ 2147483647 h 204"/>
                <a:gd name="T14" fmla="*/ 2147483647 w 456"/>
                <a:gd name="T15" fmla="*/ 0 h 204"/>
                <a:gd name="T16" fmla="*/ 2147483647 w 456"/>
                <a:gd name="T17" fmla="*/ 2147483647 h 204"/>
                <a:gd name="T18" fmla="*/ 2147483647 w 456"/>
                <a:gd name="T19" fmla="*/ 2147483647 h 204"/>
                <a:gd name="T20" fmla="*/ 2147483647 w 456"/>
                <a:gd name="T21" fmla="*/ 2147483647 h 204"/>
                <a:gd name="T22" fmla="*/ 2147483647 w 456"/>
                <a:gd name="T23" fmla="*/ 2147483647 h 204"/>
                <a:gd name="T24" fmla="*/ 2147483647 w 456"/>
                <a:gd name="T25" fmla="*/ 2147483647 h 204"/>
                <a:gd name="T26" fmla="*/ 2147483647 w 456"/>
                <a:gd name="T27" fmla="*/ 2147483647 h 204"/>
                <a:gd name="T28" fmla="*/ 2147483647 w 456"/>
                <a:gd name="T29" fmla="*/ 2147483647 h 204"/>
                <a:gd name="T30" fmla="*/ 2147483647 w 456"/>
                <a:gd name="T31" fmla="*/ 2147483647 h 204"/>
                <a:gd name="T32" fmla="*/ 2147483647 w 456"/>
                <a:gd name="T33" fmla="*/ 2147483647 h 204"/>
                <a:gd name="T34" fmla="*/ 2147483647 w 456"/>
                <a:gd name="T35" fmla="*/ 2147483647 h 204"/>
                <a:gd name="T36" fmla="*/ 2147483647 w 456"/>
                <a:gd name="T37" fmla="*/ 2147483647 h 204"/>
                <a:gd name="T38" fmla="*/ 2147483647 w 456"/>
                <a:gd name="T39" fmla="*/ 2147483647 h 204"/>
                <a:gd name="T40" fmla="*/ 2147483647 w 456"/>
                <a:gd name="T41" fmla="*/ 2147483647 h 204"/>
                <a:gd name="T42" fmla="*/ 2147483647 w 456"/>
                <a:gd name="T43" fmla="*/ 2147483647 h 204"/>
                <a:gd name="T44" fmla="*/ 2147483647 w 456"/>
                <a:gd name="T45" fmla="*/ 2147483647 h 204"/>
                <a:gd name="T46" fmla="*/ 2147483647 w 456"/>
                <a:gd name="T47" fmla="*/ 2147483647 h 204"/>
                <a:gd name="T48" fmla="*/ 2147483647 w 456"/>
                <a:gd name="T49" fmla="*/ 2147483647 h 204"/>
                <a:gd name="T50" fmla="*/ 2147483647 w 456"/>
                <a:gd name="T51" fmla="*/ 2147483647 h 204"/>
                <a:gd name="T52" fmla="*/ 2147483647 w 456"/>
                <a:gd name="T53" fmla="*/ 2147483647 h 204"/>
                <a:gd name="T54" fmla="*/ 0 w 456"/>
                <a:gd name="T55" fmla="*/ 2147483647 h 204"/>
                <a:gd name="T56" fmla="*/ 2147483647 w 456"/>
                <a:gd name="T57" fmla="*/ 2147483647 h 204"/>
                <a:gd name="T58" fmla="*/ 2147483647 w 456"/>
                <a:gd name="T59" fmla="*/ 2147483647 h 204"/>
                <a:gd name="T60" fmla="*/ 2147483647 w 456"/>
                <a:gd name="T61" fmla="*/ 2147483647 h 204"/>
                <a:gd name="T62" fmla="*/ 2147483647 w 456"/>
                <a:gd name="T63" fmla="*/ 2147483647 h 204"/>
                <a:gd name="T64" fmla="*/ 2147483647 w 456"/>
                <a:gd name="T65" fmla="*/ 2147483647 h 204"/>
                <a:gd name="T66" fmla="*/ 2147483647 w 456"/>
                <a:gd name="T67" fmla="*/ 2147483647 h 204"/>
                <a:gd name="T68" fmla="*/ 2147483647 w 456"/>
                <a:gd name="T69" fmla="*/ 2147483647 h 204"/>
                <a:gd name="T70" fmla="*/ 2147483647 w 456"/>
                <a:gd name="T71" fmla="*/ 2147483647 h 204"/>
                <a:gd name="T72" fmla="*/ 2147483647 w 456"/>
                <a:gd name="T73" fmla="*/ 2147483647 h 204"/>
                <a:gd name="T74" fmla="*/ 2147483647 w 456"/>
                <a:gd name="T75" fmla="*/ 2147483647 h 204"/>
                <a:gd name="T76" fmla="*/ 2147483647 w 456"/>
                <a:gd name="T77" fmla="*/ 2147483647 h 204"/>
                <a:gd name="T78" fmla="*/ 2147483647 w 456"/>
                <a:gd name="T79" fmla="*/ 2147483647 h 204"/>
                <a:gd name="T80" fmla="*/ 2147483647 w 456"/>
                <a:gd name="T81" fmla="*/ 2147483647 h 204"/>
                <a:gd name="T82" fmla="*/ 2147483647 w 456"/>
                <a:gd name="T83" fmla="*/ 2147483647 h 204"/>
                <a:gd name="T84" fmla="*/ 2147483647 w 456"/>
                <a:gd name="T85" fmla="*/ 2147483647 h 204"/>
                <a:gd name="T86" fmla="*/ 2147483647 w 456"/>
                <a:gd name="T87" fmla="*/ 2147483647 h 204"/>
                <a:gd name="T88" fmla="*/ 2147483647 w 456"/>
                <a:gd name="T89" fmla="*/ 2147483647 h 204"/>
                <a:gd name="T90" fmla="*/ 2147483647 w 456"/>
                <a:gd name="T91" fmla="*/ 2147483647 h 20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56"/>
                <a:gd name="T139" fmla="*/ 0 h 204"/>
                <a:gd name="T140" fmla="*/ 456 w 456"/>
                <a:gd name="T141" fmla="*/ 204 h 20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56" h="204">
                  <a:moveTo>
                    <a:pt x="456" y="102"/>
                  </a:moveTo>
                  <a:lnTo>
                    <a:pt x="456" y="60"/>
                  </a:lnTo>
                  <a:lnTo>
                    <a:pt x="450" y="60"/>
                  </a:lnTo>
                  <a:lnTo>
                    <a:pt x="450" y="48"/>
                  </a:lnTo>
                  <a:lnTo>
                    <a:pt x="456" y="24"/>
                  </a:lnTo>
                  <a:lnTo>
                    <a:pt x="444" y="18"/>
                  </a:lnTo>
                  <a:lnTo>
                    <a:pt x="438" y="18"/>
                  </a:lnTo>
                  <a:lnTo>
                    <a:pt x="432" y="12"/>
                  </a:lnTo>
                  <a:lnTo>
                    <a:pt x="420" y="12"/>
                  </a:lnTo>
                  <a:lnTo>
                    <a:pt x="414" y="18"/>
                  </a:lnTo>
                  <a:lnTo>
                    <a:pt x="402" y="24"/>
                  </a:lnTo>
                  <a:lnTo>
                    <a:pt x="390" y="12"/>
                  </a:lnTo>
                  <a:lnTo>
                    <a:pt x="378" y="18"/>
                  </a:lnTo>
                  <a:lnTo>
                    <a:pt x="366" y="6"/>
                  </a:lnTo>
                  <a:lnTo>
                    <a:pt x="354" y="0"/>
                  </a:lnTo>
                  <a:lnTo>
                    <a:pt x="336" y="0"/>
                  </a:lnTo>
                  <a:lnTo>
                    <a:pt x="330" y="6"/>
                  </a:lnTo>
                  <a:lnTo>
                    <a:pt x="324" y="18"/>
                  </a:lnTo>
                  <a:lnTo>
                    <a:pt x="318" y="18"/>
                  </a:lnTo>
                  <a:lnTo>
                    <a:pt x="318" y="36"/>
                  </a:lnTo>
                  <a:lnTo>
                    <a:pt x="306" y="30"/>
                  </a:lnTo>
                  <a:lnTo>
                    <a:pt x="300" y="30"/>
                  </a:lnTo>
                  <a:lnTo>
                    <a:pt x="288" y="36"/>
                  </a:lnTo>
                  <a:lnTo>
                    <a:pt x="276" y="36"/>
                  </a:lnTo>
                  <a:lnTo>
                    <a:pt x="258" y="18"/>
                  </a:lnTo>
                  <a:lnTo>
                    <a:pt x="252" y="36"/>
                  </a:lnTo>
                  <a:lnTo>
                    <a:pt x="234" y="36"/>
                  </a:lnTo>
                  <a:lnTo>
                    <a:pt x="240" y="48"/>
                  </a:lnTo>
                  <a:lnTo>
                    <a:pt x="240" y="66"/>
                  </a:lnTo>
                  <a:lnTo>
                    <a:pt x="234" y="66"/>
                  </a:lnTo>
                  <a:lnTo>
                    <a:pt x="228" y="60"/>
                  </a:lnTo>
                  <a:lnTo>
                    <a:pt x="210" y="60"/>
                  </a:lnTo>
                  <a:lnTo>
                    <a:pt x="204" y="66"/>
                  </a:lnTo>
                  <a:lnTo>
                    <a:pt x="204" y="72"/>
                  </a:lnTo>
                  <a:lnTo>
                    <a:pt x="198" y="78"/>
                  </a:lnTo>
                  <a:lnTo>
                    <a:pt x="198" y="84"/>
                  </a:lnTo>
                  <a:lnTo>
                    <a:pt x="210" y="84"/>
                  </a:lnTo>
                  <a:lnTo>
                    <a:pt x="210" y="126"/>
                  </a:lnTo>
                  <a:lnTo>
                    <a:pt x="204" y="126"/>
                  </a:lnTo>
                  <a:lnTo>
                    <a:pt x="192" y="114"/>
                  </a:lnTo>
                  <a:lnTo>
                    <a:pt x="174" y="108"/>
                  </a:lnTo>
                  <a:lnTo>
                    <a:pt x="162" y="102"/>
                  </a:lnTo>
                  <a:lnTo>
                    <a:pt x="144" y="114"/>
                  </a:lnTo>
                  <a:lnTo>
                    <a:pt x="126" y="114"/>
                  </a:lnTo>
                  <a:lnTo>
                    <a:pt x="108" y="126"/>
                  </a:lnTo>
                  <a:lnTo>
                    <a:pt x="102" y="132"/>
                  </a:lnTo>
                  <a:lnTo>
                    <a:pt x="84" y="132"/>
                  </a:lnTo>
                  <a:lnTo>
                    <a:pt x="66" y="114"/>
                  </a:lnTo>
                  <a:lnTo>
                    <a:pt x="48" y="114"/>
                  </a:lnTo>
                  <a:lnTo>
                    <a:pt x="48" y="126"/>
                  </a:lnTo>
                  <a:lnTo>
                    <a:pt x="42" y="132"/>
                  </a:lnTo>
                  <a:lnTo>
                    <a:pt x="30" y="132"/>
                  </a:lnTo>
                  <a:lnTo>
                    <a:pt x="30" y="126"/>
                  </a:lnTo>
                  <a:lnTo>
                    <a:pt x="24" y="120"/>
                  </a:lnTo>
                  <a:lnTo>
                    <a:pt x="0" y="120"/>
                  </a:lnTo>
                  <a:lnTo>
                    <a:pt x="0" y="156"/>
                  </a:lnTo>
                  <a:lnTo>
                    <a:pt x="18" y="156"/>
                  </a:lnTo>
                  <a:lnTo>
                    <a:pt x="18" y="174"/>
                  </a:lnTo>
                  <a:lnTo>
                    <a:pt x="24" y="174"/>
                  </a:lnTo>
                  <a:lnTo>
                    <a:pt x="42" y="156"/>
                  </a:lnTo>
                  <a:lnTo>
                    <a:pt x="48" y="156"/>
                  </a:lnTo>
                  <a:lnTo>
                    <a:pt x="60" y="168"/>
                  </a:lnTo>
                  <a:lnTo>
                    <a:pt x="60" y="174"/>
                  </a:lnTo>
                  <a:lnTo>
                    <a:pt x="72" y="174"/>
                  </a:lnTo>
                  <a:lnTo>
                    <a:pt x="84" y="180"/>
                  </a:lnTo>
                  <a:lnTo>
                    <a:pt x="96" y="162"/>
                  </a:lnTo>
                  <a:lnTo>
                    <a:pt x="138" y="162"/>
                  </a:lnTo>
                  <a:lnTo>
                    <a:pt x="138" y="156"/>
                  </a:lnTo>
                  <a:lnTo>
                    <a:pt x="144" y="150"/>
                  </a:lnTo>
                  <a:lnTo>
                    <a:pt x="162" y="150"/>
                  </a:lnTo>
                  <a:lnTo>
                    <a:pt x="168" y="156"/>
                  </a:lnTo>
                  <a:lnTo>
                    <a:pt x="168" y="174"/>
                  </a:lnTo>
                  <a:lnTo>
                    <a:pt x="180" y="174"/>
                  </a:lnTo>
                  <a:lnTo>
                    <a:pt x="186" y="192"/>
                  </a:lnTo>
                  <a:lnTo>
                    <a:pt x="240" y="192"/>
                  </a:lnTo>
                  <a:lnTo>
                    <a:pt x="240" y="204"/>
                  </a:lnTo>
                  <a:lnTo>
                    <a:pt x="258" y="204"/>
                  </a:lnTo>
                  <a:lnTo>
                    <a:pt x="264" y="198"/>
                  </a:lnTo>
                  <a:lnTo>
                    <a:pt x="282" y="198"/>
                  </a:lnTo>
                  <a:lnTo>
                    <a:pt x="288" y="204"/>
                  </a:lnTo>
                  <a:lnTo>
                    <a:pt x="318" y="204"/>
                  </a:lnTo>
                  <a:lnTo>
                    <a:pt x="318" y="192"/>
                  </a:lnTo>
                  <a:lnTo>
                    <a:pt x="366" y="192"/>
                  </a:lnTo>
                  <a:lnTo>
                    <a:pt x="378" y="186"/>
                  </a:lnTo>
                  <a:lnTo>
                    <a:pt x="402" y="192"/>
                  </a:lnTo>
                  <a:lnTo>
                    <a:pt x="414" y="156"/>
                  </a:lnTo>
                  <a:lnTo>
                    <a:pt x="432" y="156"/>
                  </a:lnTo>
                  <a:lnTo>
                    <a:pt x="432" y="132"/>
                  </a:lnTo>
                  <a:lnTo>
                    <a:pt x="444" y="114"/>
                  </a:lnTo>
                  <a:lnTo>
                    <a:pt x="432" y="114"/>
                  </a:lnTo>
                  <a:lnTo>
                    <a:pt x="438" y="102"/>
                  </a:lnTo>
                  <a:lnTo>
                    <a:pt x="456" y="10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 name="Italy" descr="© INSCALE GmbH, 05.05.2010&#10;http://www.presentationload.com/">
              <a:extLst>
                <a:ext uri="{FF2B5EF4-FFF2-40B4-BE49-F238E27FC236}">
                  <a16:creationId xmlns:a16="http://schemas.microsoft.com/office/drawing/2014/main" id="{5C06A058-341C-DB45-5EA7-655B06E20EB8}"/>
                </a:ext>
              </a:extLst>
            </p:cNvPr>
            <p:cNvSpPr>
              <a:spLocks noEditPoints="1"/>
            </p:cNvSpPr>
            <p:nvPr/>
          </p:nvSpPr>
          <p:spPr bwMode="gray">
            <a:xfrm>
              <a:off x="5832591" y="2597979"/>
              <a:ext cx="366971" cy="390943"/>
            </a:xfrm>
            <a:custGeom>
              <a:avLst/>
              <a:gdLst>
                <a:gd name="T0" fmla="*/ 2147483647 w 780"/>
                <a:gd name="T1" fmla="*/ 2147483647 h 828"/>
                <a:gd name="T2" fmla="*/ 2147483647 w 780"/>
                <a:gd name="T3" fmla="*/ 2147483647 h 828"/>
                <a:gd name="T4" fmla="*/ 2147483647 w 780"/>
                <a:gd name="T5" fmla="*/ 2147483647 h 828"/>
                <a:gd name="T6" fmla="*/ 2147483647 w 780"/>
                <a:gd name="T7" fmla="*/ 2147483647 h 828"/>
                <a:gd name="T8" fmla="*/ 2147483647 w 780"/>
                <a:gd name="T9" fmla="*/ 2147483647 h 828"/>
                <a:gd name="T10" fmla="*/ 2147483647 w 780"/>
                <a:gd name="T11" fmla="*/ 2147483647 h 828"/>
                <a:gd name="T12" fmla="*/ 2147483647 w 780"/>
                <a:gd name="T13" fmla="*/ 2147483647 h 828"/>
                <a:gd name="T14" fmla="*/ 2147483647 w 780"/>
                <a:gd name="T15" fmla="*/ 2147483647 h 828"/>
                <a:gd name="T16" fmla="*/ 2147483647 w 780"/>
                <a:gd name="T17" fmla="*/ 2147483647 h 828"/>
                <a:gd name="T18" fmla="*/ 2147483647 w 780"/>
                <a:gd name="T19" fmla="*/ 2147483647 h 828"/>
                <a:gd name="T20" fmla="*/ 2147483647 w 780"/>
                <a:gd name="T21" fmla="*/ 2147483647 h 828"/>
                <a:gd name="T22" fmla="*/ 2147483647 w 780"/>
                <a:gd name="T23" fmla="*/ 2147483647 h 828"/>
                <a:gd name="T24" fmla="*/ 2147483647 w 780"/>
                <a:gd name="T25" fmla="*/ 2147483647 h 828"/>
                <a:gd name="T26" fmla="*/ 2147483647 w 780"/>
                <a:gd name="T27" fmla="*/ 2147483647 h 828"/>
                <a:gd name="T28" fmla="*/ 2147483647 w 780"/>
                <a:gd name="T29" fmla="*/ 2147483647 h 828"/>
                <a:gd name="T30" fmla="*/ 2147483647 w 780"/>
                <a:gd name="T31" fmla="*/ 2147483647 h 828"/>
                <a:gd name="T32" fmla="*/ 2147483647 w 780"/>
                <a:gd name="T33" fmla="*/ 2147483647 h 828"/>
                <a:gd name="T34" fmla="*/ 2147483647 w 780"/>
                <a:gd name="T35" fmla="*/ 2147483647 h 828"/>
                <a:gd name="T36" fmla="*/ 2147483647 w 780"/>
                <a:gd name="T37" fmla="*/ 2147483647 h 828"/>
                <a:gd name="T38" fmla="*/ 2147483647 w 780"/>
                <a:gd name="T39" fmla="*/ 2147483647 h 828"/>
                <a:gd name="T40" fmla="*/ 2147483647 w 780"/>
                <a:gd name="T41" fmla="*/ 2147483647 h 828"/>
                <a:gd name="T42" fmla="*/ 2147483647 w 780"/>
                <a:gd name="T43" fmla="*/ 2147483647 h 828"/>
                <a:gd name="T44" fmla="*/ 2147483647 w 780"/>
                <a:gd name="T45" fmla="*/ 2147483647 h 828"/>
                <a:gd name="T46" fmla="*/ 2147483647 w 780"/>
                <a:gd name="T47" fmla="*/ 2147483647 h 828"/>
                <a:gd name="T48" fmla="*/ 2147483647 w 780"/>
                <a:gd name="T49" fmla="*/ 2147483647 h 828"/>
                <a:gd name="T50" fmla="*/ 2147483647 w 780"/>
                <a:gd name="T51" fmla="*/ 2147483647 h 828"/>
                <a:gd name="T52" fmla="*/ 2147483647 w 780"/>
                <a:gd name="T53" fmla="*/ 2147483647 h 828"/>
                <a:gd name="T54" fmla="*/ 2147483647 w 780"/>
                <a:gd name="T55" fmla="*/ 2147483647 h 828"/>
                <a:gd name="T56" fmla="*/ 2147483647 w 780"/>
                <a:gd name="T57" fmla="*/ 2147483647 h 828"/>
                <a:gd name="T58" fmla="*/ 2147483647 w 780"/>
                <a:gd name="T59" fmla="*/ 2147483647 h 828"/>
                <a:gd name="T60" fmla="*/ 2147483647 w 780"/>
                <a:gd name="T61" fmla="*/ 2147483647 h 828"/>
                <a:gd name="T62" fmla="*/ 2147483647 w 780"/>
                <a:gd name="T63" fmla="*/ 2147483647 h 828"/>
                <a:gd name="T64" fmla="*/ 2147483647 w 780"/>
                <a:gd name="T65" fmla="*/ 2147483647 h 828"/>
                <a:gd name="T66" fmla="*/ 2147483647 w 780"/>
                <a:gd name="T67" fmla="*/ 2147483647 h 828"/>
                <a:gd name="T68" fmla="*/ 2147483647 w 780"/>
                <a:gd name="T69" fmla="*/ 2147483647 h 828"/>
                <a:gd name="T70" fmla="*/ 2147483647 w 780"/>
                <a:gd name="T71" fmla="*/ 2147483647 h 828"/>
                <a:gd name="T72" fmla="*/ 2147483647 w 780"/>
                <a:gd name="T73" fmla="*/ 2147483647 h 828"/>
                <a:gd name="T74" fmla="*/ 2147483647 w 780"/>
                <a:gd name="T75" fmla="*/ 2147483647 h 828"/>
                <a:gd name="T76" fmla="*/ 2147483647 w 780"/>
                <a:gd name="T77" fmla="*/ 2147483647 h 828"/>
                <a:gd name="T78" fmla="*/ 2147483647 w 780"/>
                <a:gd name="T79" fmla="*/ 2147483647 h 828"/>
                <a:gd name="T80" fmla="*/ 2147483647 w 780"/>
                <a:gd name="T81" fmla="*/ 2147483647 h 828"/>
                <a:gd name="T82" fmla="*/ 2147483647 w 780"/>
                <a:gd name="T83" fmla="*/ 2147483647 h 828"/>
                <a:gd name="T84" fmla="*/ 2147483647 w 780"/>
                <a:gd name="T85" fmla="*/ 2147483647 h 828"/>
                <a:gd name="T86" fmla="*/ 2147483647 w 780"/>
                <a:gd name="T87" fmla="*/ 2147483647 h 828"/>
                <a:gd name="T88" fmla="*/ 2147483647 w 780"/>
                <a:gd name="T89" fmla="*/ 2147483647 h 828"/>
                <a:gd name="T90" fmla="*/ 2147483647 w 780"/>
                <a:gd name="T91" fmla="*/ 2147483647 h 828"/>
                <a:gd name="T92" fmla="*/ 2147483647 w 780"/>
                <a:gd name="T93" fmla="*/ 2147483647 h 828"/>
                <a:gd name="T94" fmla="*/ 2147483647 w 780"/>
                <a:gd name="T95" fmla="*/ 2147483647 h 828"/>
                <a:gd name="T96" fmla="*/ 2147483647 w 780"/>
                <a:gd name="T97" fmla="*/ 2147483647 h 828"/>
                <a:gd name="T98" fmla="*/ 2147483647 w 780"/>
                <a:gd name="T99" fmla="*/ 2147483647 h 828"/>
                <a:gd name="T100" fmla="*/ 2147483647 w 780"/>
                <a:gd name="T101" fmla="*/ 2147483647 h 828"/>
                <a:gd name="T102" fmla="*/ 2147483647 w 780"/>
                <a:gd name="T103" fmla="*/ 2147483647 h 828"/>
                <a:gd name="T104" fmla="*/ 2147483647 w 780"/>
                <a:gd name="T105" fmla="*/ 2147483647 h 828"/>
                <a:gd name="T106" fmla="*/ 2147483647 w 780"/>
                <a:gd name="T107" fmla="*/ 2147483647 h 828"/>
                <a:gd name="T108" fmla="*/ 2147483647 w 780"/>
                <a:gd name="T109" fmla="*/ 2147483647 h 828"/>
                <a:gd name="T110" fmla="*/ 2147483647 w 780"/>
                <a:gd name="T111" fmla="*/ 2147483647 h 828"/>
                <a:gd name="T112" fmla="*/ 2147483647 w 780"/>
                <a:gd name="T113" fmla="*/ 2147483647 h 82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80"/>
                <a:gd name="T172" fmla="*/ 0 h 828"/>
                <a:gd name="T173" fmla="*/ 780 w 780"/>
                <a:gd name="T174" fmla="*/ 828 h 82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80" h="828">
                  <a:moveTo>
                    <a:pt x="570" y="720"/>
                  </a:moveTo>
                  <a:lnTo>
                    <a:pt x="558" y="714"/>
                  </a:lnTo>
                  <a:lnTo>
                    <a:pt x="552" y="708"/>
                  </a:lnTo>
                  <a:lnTo>
                    <a:pt x="540" y="708"/>
                  </a:lnTo>
                  <a:lnTo>
                    <a:pt x="534" y="714"/>
                  </a:lnTo>
                  <a:lnTo>
                    <a:pt x="522" y="720"/>
                  </a:lnTo>
                  <a:lnTo>
                    <a:pt x="516" y="726"/>
                  </a:lnTo>
                  <a:lnTo>
                    <a:pt x="468" y="726"/>
                  </a:lnTo>
                  <a:lnTo>
                    <a:pt x="456" y="720"/>
                  </a:lnTo>
                  <a:lnTo>
                    <a:pt x="444" y="708"/>
                  </a:lnTo>
                  <a:lnTo>
                    <a:pt x="438" y="708"/>
                  </a:lnTo>
                  <a:lnTo>
                    <a:pt x="420" y="726"/>
                  </a:lnTo>
                  <a:lnTo>
                    <a:pt x="402" y="714"/>
                  </a:lnTo>
                  <a:lnTo>
                    <a:pt x="396" y="714"/>
                  </a:lnTo>
                  <a:lnTo>
                    <a:pt x="384" y="726"/>
                  </a:lnTo>
                  <a:lnTo>
                    <a:pt x="384" y="738"/>
                  </a:lnTo>
                  <a:lnTo>
                    <a:pt x="396" y="750"/>
                  </a:lnTo>
                  <a:lnTo>
                    <a:pt x="420" y="762"/>
                  </a:lnTo>
                  <a:lnTo>
                    <a:pt x="426" y="762"/>
                  </a:lnTo>
                  <a:lnTo>
                    <a:pt x="444" y="780"/>
                  </a:lnTo>
                  <a:lnTo>
                    <a:pt x="444" y="786"/>
                  </a:lnTo>
                  <a:lnTo>
                    <a:pt x="456" y="786"/>
                  </a:lnTo>
                  <a:lnTo>
                    <a:pt x="468" y="798"/>
                  </a:lnTo>
                  <a:lnTo>
                    <a:pt x="480" y="804"/>
                  </a:lnTo>
                  <a:lnTo>
                    <a:pt x="498" y="798"/>
                  </a:lnTo>
                  <a:lnTo>
                    <a:pt x="504" y="804"/>
                  </a:lnTo>
                  <a:lnTo>
                    <a:pt x="516" y="810"/>
                  </a:lnTo>
                  <a:lnTo>
                    <a:pt x="522" y="822"/>
                  </a:lnTo>
                  <a:lnTo>
                    <a:pt x="534" y="828"/>
                  </a:lnTo>
                  <a:lnTo>
                    <a:pt x="558" y="828"/>
                  </a:lnTo>
                  <a:lnTo>
                    <a:pt x="570" y="816"/>
                  </a:lnTo>
                  <a:lnTo>
                    <a:pt x="570" y="792"/>
                  </a:lnTo>
                  <a:lnTo>
                    <a:pt x="564" y="780"/>
                  </a:lnTo>
                  <a:lnTo>
                    <a:pt x="564" y="768"/>
                  </a:lnTo>
                  <a:lnTo>
                    <a:pt x="570" y="750"/>
                  </a:lnTo>
                  <a:lnTo>
                    <a:pt x="576" y="738"/>
                  </a:lnTo>
                  <a:lnTo>
                    <a:pt x="582" y="732"/>
                  </a:lnTo>
                  <a:lnTo>
                    <a:pt x="582" y="714"/>
                  </a:lnTo>
                  <a:lnTo>
                    <a:pt x="576" y="702"/>
                  </a:lnTo>
                  <a:lnTo>
                    <a:pt x="570" y="720"/>
                  </a:lnTo>
                  <a:close/>
                  <a:moveTo>
                    <a:pt x="180" y="468"/>
                  </a:moveTo>
                  <a:lnTo>
                    <a:pt x="156" y="480"/>
                  </a:lnTo>
                  <a:lnTo>
                    <a:pt x="150" y="486"/>
                  </a:lnTo>
                  <a:lnTo>
                    <a:pt x="138" y="492"/>
                  </a:lnTo>
                  <a:lnTo>
                    <a:pt x="132" y="498"/>
                  </a:lnTo>
                  <a:lnTo>
                    <a:pt x="126" y="498"/>
                  </a:lnTo>
                  <a:lnTo>
                    <a:pt x="114" y="492"/>
                  </a:lnTo>
                  <a:lnTo>
                    <a:pt x="102" y="480"/>
                  </a:lnTo>
                  <a:lnTo>
                    <a:pt x="96" y="498"/>
                  </a:lnTo>
                  <a:lnTo>
                    <a:pt x="102" y="504"/>
                  </a:lnTo>
                  <a:lnTo>
                    <a:pt x="114" y="510"/>
                  </a:lnTo>
                  <a:lnTo>
                    <a:pt x="120" y="522"/>
                  </a:lnTo>
                  <a:lnTo>
                    <a:pt x="120" y="540"/>
                  </a:lnTo>
                  <a:lnTo>
                    <a:pt x="114" y="558"/>
                  </a:lnTo>
                  <a:lnTo>
                    <a:pt x="114" y="570"/>
                  </a:lnTo>
                  <a:lnTo>
                    <a:pt x="126" y="582"/>
                  </a:lnTo>
                  <a:lnTo>
                    <a:pt x="114" y="588"/>
                  </a:lnTo>
                  <a:lnTo>
                    <a:pt x="120" y="636"/>
                  </a:lnTo>
                  <a:lnTo>
                    <a:pt x="108" y="636"/>
                  </a:lnTo>
                  <a:lnTo>
                    <a:pt x="126" y="654"/>
                  </a:lnTo>
                  <a:lnTo>
                    <a:pt x="138" y="654"/>
                  </a:lnTo>
                  <a:lnTo>
                    <a:pt x="144" y="642"/>
                  </a:lnTo>
                  <a:lnTo>
                    <a:pt x="156" y="630"/>
                  </a:lnTo>
                  <a:lnTo>
                    <a:pt x="156" y="618"/>
                  </a:lnTo>
                  <a:lnTo>
                    <a:pt x="168" y="630"/>
                  </a:lnTo>
                  <a:lnTo>
                    <a:pt x="180" y="636"/>
                  </a:lnTo>
                  <a:lnTo>
                    <a:pt x="186" y="636"/>
                  </a:lnTo>
                  <a:lnTo>
                    <a:pt x="192" y="630"/>
                  </a:lnTo>
                  <a:lnTo>
                    <a:pt x="198" y="618"/>
                  </a:lnTo>
                  <a:lnTo>
                    <a:pt x="198" y="594"/>
                  </a:lnTo>
                  <a:lnTo>
                    <a:pt x="204" y="582"/>
                  </a:lnTo>
                  <a:lnTo>
                    <a:pt x="204" y="558"/>
                  </a:lnTo>
                  <a:lnTo>
                    <a:pt x="198" y="552"/>
                  </a:lnTo>
                  <a:lnTo>
                    <a:pt x="192" y="552"/>
                  </a:lnTo>
                  <a:lnTo>
                    <a:pt x="192" y="546"/>
                  </a:lnTo>
                  <a:lnTo>
                    <a:pt x="198" y="540"/>
                  </a:lnTo>
                  <a:lnTo>
                    <a:pt x="204" y="540"/>
                  </a:lnTo>
                  <a:lnTo>
                    <a:pt x="210" y="534"/>
                  </a:lnTo>
                  <a:lnTo>
                    <a:pt x="210" y="522"/>
                  </a:lnTo>
                  <a:lnTo>
                    <a:pt x="204" y="510"/>
                  </a:lnTo>
                  <a:lnTo>
                    <a:pt x="204" y="492"/>
                  </a:lnTo>
                  <a:lnTo>
                    <a:pt x="198" y="480"/>
                  </a:lnTo>
                  <a:lnTo>
                    <a:pt x="186" y="474"/>
                  </a:lnTo>
                  <a:lnTo>
                    <a:pt x="180" y="468"/>
                  </a:lnTo>
                  <a:close/>
                  <a:moveTo>
                    <a:pt x="774" y="546"/>
                  </a:moveTo>
                  <a:lnTo>
                    <a:pt x="768" y="534"/>
                  </a:lnTo>
                  <a:lnTo>
                    <a:pt x="756" y="528"/>
                  </a:lnTo>
                  <a:lnTo>
                    <a:pt x="738" y="510"/>
                  </a:lnTo>
                  <a:lnTo>
                    <a:pt x="678" y="480"/>
                  </a:lnTo>
                  <a:lnTo>
                    <a:pt x="672" y="480"/>
                  </a:lnTo>
                  <a:lnTo>
                    <a:pt x="660" y="474"/>
                  </a:lnTo>
                  <a:lnTo>
                    <a:pt x="648" y="474"/>
                  </a:lnTo>
                  <a:lnTo>
                    <a:pt x="630" y="468"/>
                  </a:lnTo>
                  <a:lnTo>
                    <a:pt x="606" y="456"/>
                  </a:lnTo>
                  <a:lnTo>
                    <a:pt x="606" y="450"/>
                  </a:lnTo>
                  <a:lnTo>
                    <a:pt x="612" y="438"/>
                  </a:lnTo>
                  <a:lnTo>
                    <a:pt x="624" y="426"/>
                  </a:lnTo>
                  <a:lnTo>
                    <a:pt x="624" y="420"/>
                  </a:lnTo>
                  <a:lnTo>
                    <a:pt x="618" y="414"/>
                  </a:lnTo>
                  <a:lnTo>
                    <a:pt x="612" y="414"/>
                  </a:lnTo>
                  <a:lnTo>
                    <a:pt x="594" y="408"/>
                  </a:lnTo>
                  <a:lnTo>
                    <a:pt x="552" y="408"/>
                  </a:lnTo>
                  <a:lnTo>
                    <a:pt x="540" y="402"/>
                  </a:lnTo>
                  <a:lnTo>
                    <a:pt x="534" y="396"/>
                  </a:lnTo>
                  <a:lnTo>
                    <a:pt x="516" y="384"/>
                  </a:lnTo>
                  <a:lnTo>
                    <a:pt x="492" y="360"/>
                  </a:lnTo>
                  <a:lnTo>
                    <a:pt x="480" y="342"/>
                  </a:lnTo>
                  <a:lnTo>
                    <a:pt x="474" y="336"/>
                  </a:lnTo>
                  <a:lnTo>
                    <a:pt x="468" y="324"/>
                  </a:lnTo>
                  <a:lnTo>
                    <a:pt x="468" y="312"/>
                  </a:lnTo>
                  <a:lnTo>
                    <a:pt x="450" y="276"/>
                  </a:lnTo>
                  <a:lnTo>
                    <a:pt x="438" y="270"/>
                  </a:lnTo>
                  <a:lnTo>
                    <a:pt x="432" y="264"/>
                  </a:lnTo>
                  <a:lnTo>
                    <a:pt x="420" y="258"/>
                  </a:lnTo>
                  <a:lnTo>
                    <a:pt x="414" y="252"/>
                  </a:lnTo>
                  <a:lnTo>
                    <a:pt x="378" y="222"/>
                  </a:lnTo>
                  <a:lnTo>
                    <a:pt x="372" y="210"/>
                  </a:lnTo>
                  <a:lnTo>
                    <a:pt x="360" y="198"/>
                  </a:lnTo>
                  <a:lnTo>
                    <a:pt x="360" y="186"/>
                  </a:lnTo>
                  <a:lnTo>
                    <a:pt x="366" y="180"/>
                  </a:lnTo>
                  <a:lnTo>
                    <a:pt x="384" y="180"/>
                  </a:lnTo>
                  <a:lnTo>
                    <a:pt x="384" y="174"/>
                  </a:lnTo>
                  <a:lnTo>
                    <a:pt x="372" y="162"/>
                  </a:lnTo>
                  <a:lnTo>
                    <a:pt x="366" y="150"/>
                  </a:lnTo>
                  <a:lnTo>
                    <a:pt x="366" y="138"/>
                  </a:lnTo>
                  <a:lnTo>
                    <a:pt x="402" y="120"/>
                  </a:lnTo>
                  <a:lnTo>
                    <a:pt x="408" y="114"/>
                  </a:lnTo>
                  <a:lnTo>
                    <a:pt x="414" y="114"/>
                  </a:lnTo>
                  <a:lnTo>
                    <a:pt x="438" y="108"/>
                  </a:lnTo>
                  <a:lnTo>
                    <a:pt x="444" y="72"/>
                  </a:lnTo>
                  <a:lnTo>
                    <a:pt x="432" y="66"/>
                  </a:lnTo>
                  <a:lnTo>
                    <a:pt x="438" y="60"/>
                  </a:lnTo>
                  <a:lnTo>
                    <a:pt x="438" y="42"/>
                  </a:lnTo>
                  <a:lnTo>
                    <a:pt x="384" y="42"/>
                  </a:lnTo>
                  <a:lnTo>
                    <a:pt x="378" y="24"/>
                  </a:lnTo>
                  <a:lnTo>
                    <a:pt x="366" y="24"/>
                  </a:lnTo>
                  <a:lnTo>
                    <a:pt x="366" y="6"/>
                  </a:lnTo>
                  <a:lnTo>
                    <a:pt x="360" y="0"/>
                  </a:lnTo>
                  <a:lnTo>
                    <a:pt x="342" y="0"/>
                  </a:lnTo>
                  <a:lnTo>
                    <a:pt x="336" y="6"/>
                  </a:lnTo>
                  <a:lnTo>
                    <a:pt x="336" y="12"/>
                  </a:lnTo>
                  <a:lnTo>
                    <a:pt x="294" y="12"/>
                  </a:lnTo>
                  <a:lnTo>
                    <a:pt x="282" y="30"/>
                  </a:lnTo>
                  <a:lnTo>
                    <a:pt x="270" y="24"/>
                  </a:lnTo>
                  <a:lnTo>
                    <a:pt x="252" y="24"/>
                  </a:lnTo>
                  <a:lnTo>
                    <a:pt x="246" y="42"/>
                  </a:lnTo>
                  <a:lnTo>
                    <a:pt x="222" y="42"/>
                  </a:lnTo>
                  <a:lnTo>
                    <a:pt x="222" y="48"/>
                  </a:lnTo>
                  <a:lnTo>
                    <a:pt x="234" y="60"/>
                  </a:lnTo>
                  <a:lnTo>
                    <a:pt x="228" y="72"/>
                  </a:lnTo>
                  <a:lnTo>
                    <a:pt x="210" y="60"/>
                  </a:lnTo>
                  <a:lnTo>
                    <a:pt x="192" y="66"/>
                  </a:lnTo>
                  <a:lnTo>
                    <a:pt x="180" y="48"/>
                  </a:lnTo>
                  <a:lnTo>
                    <a:pt x="174" y="72"/>
                  </a:lnTo>
                  <a:lnTo>
                    <a:pt x="162" y="84"/>
                  </a:lnTo>
                  <a:lnTo>
                    <a:pt x="162" y="102"/>
                  </a:lnTo>
                  <a:lnTo>
                    <a:pt x="138" y="78"/>
                  </a:lnTo>
                  <a:lnTo>
                    <a:pt x="132" y="78"/>
                  </a:lnTo>
                  <a:lnTo>
                    <a:pt x="132" y="72"/>
                  </a:lnTo>
                  <a:lnTo>
                    <a:pt x="126" y="66"/>
                  </a:lnTo>
                  <a:lnTo>
                    <a:pt x="126" y="60"/>
                  </a:lnTo>
                  <a:lnTo>
                    <a:pt x="120" y="54"/>
                  </a:lnTo>
                  <a:lnTo>
                    <a:pt x="108" y="54"/>
                  </a:lnTo>
                  <a:lnTo>
                    <a:pt x="102" y="60"/>
                  </a:lnTo>
                  <a:lnTo>
                    <a:pt x="102" y="78"/>
                  </a:lnTo>
                  <a:lnTo>
                    <a:pt x="84" y="96"/>
                  </a:lnTo>
                  <a:lnTo>
                    <a:pt x="78" y="96"/>
                  </a:lnTo>
                  <a:lnTo>
                    <a:pt x="66" y="84"/>
                  </a:lnTo>
                  <a:lnTo>
                    <a:pt x="54" y="84"/>
                  </a:lnTo>
                  <a:lnTo>
                    <a:pt x="42" y="96"/>
                  </a:lnTo>
                  <a:lnTo>
                    <a:pt x="30" y="96"/>
                  </a:lnTo>
                  <a:lnTo>
                    <a:pt x="30" y="102"/>
                  </a:lnTo>
                  <a:lnTo>
                    <a:pt x="24" y="102"/>
                  </a:lnTo>
                  <a:lnTo>
                    <a:pt x="18" y="108"/>
                  </a:lnTo>
                  <a:lnTo>
                    <a:pt x="42" y="132"/>
                  </a:lnTo>
                  <a:lnTo>
                    <a:pt x="42" y="138"/>
                  </a:lnTo>
                  <a:lnTo>
                    <a:pt x="24" y="156"/>
                  </a:lnTo>
                  <a:lnTo>
                    <a:pt x="0" y="156"/>
                  </a:lnTo>
                  <a:lnTo>
                    <a:pt x="12" y="174"/>
                  </a:lnTo>
                  <a:lnTo>
                    <a:pt x="24" y="174"/>
                  </a:lnTo>
                  <a:lnTo>
                    <a:pt x="30" y="180"/>
                  </a:lnTo>
                  <a:lnTo>
                    <a:pt x="30" y="192"/>
                  </a:lnTo>
                  <a:lnTo>
                    <a:pt x="24" y="198"/>
                  </a:lnTo>
                  <a:lnTo>
                    <a:pt x="24" y="204"/>
                  </a:lnTo>
                  <a:lnTo>
                    <a:pt x="18" y="210"/>
                  </a:lnTo>
                  <a:lnTo>
                    <a:pt x="18" y="216"/>
                  </a:lnTo>
                  <a:lnTo>
                    <a:pt x="24" y="222"/>
                  </a:lnTo>
                  <a:lnTo>
                    <a:pt x="36" y="228"/>
                  </a:lnTo>
                  <a:lnTo>
                    <a:pt x="42" y="228"/>
                  </a:lnTo>
                  <a:lnTo>
                    <a:pt x="42" y="234"/>
                  </a:lnTo>
                  <a:lnTo>
                    <a:pt x="66" y="234"/>
                  </a:lnTo>
                  <a:lnTo>
                    <a:pt x="72" y="240"/>
                  </a:lnTo>
                  <a:lnTo>
                    <a:pt x="72" y="246"/>
                  </a:lnTo>
                  <a:lnTo>
                    <a:pt x="54" y="264"/>
                  </a:lnTo>
                  <a:lnTo>
                    <a:pt x="54" y="270"/>
                  </a:lnTo>
                  <a:lnTo>
                    <a:pt x="66" y="270"/>
                  </a:lnTo>
                  <a:lnTo>
                    <a:pt x="90" y="258"/>
                  </a:lnTo>
                  <a:lnTo>
                    <a:pt x="120" y="228"/>
                  </a:lnTo>
                  <a:lnTo>
                    <a:pt x="144" y="216"/>
                  </a:lnTo>
                  <a:lnTo>
                    <a:pt x="156" y="216"/>
                  </a:lnTo>
                  <a:lnTo>
                    <a:pt x="168" y="222"/>
                  </a:lnTo>
                  <a:lnTo>
                    <a:pt x="204" y="234"/>
                  </a:lnTo>
                  <a:lnTo>
                    <a:pt x="216" y="240"/>
                  </a:lnTo>
                  <a:lnTo>
                    <a:pt x="228" y="252"/>
                  </a:lnTo>
                  <a:lnTo>
                    <a:pt x="234" y="264"/>
                  </a:lnTo>
                  <a:lnTo>
                    <a:pt x="234" y="276"/>
                  </a:lnTo>
                  <a:lnTo>
                    <a:pt x="240" y="282"/>
                  </a:lnTo>
                  <a:lnTo>
                    <a:pt x="240" y="288"/>
                  </a:lnTo>
                  <a:lnTo>
                    <a:pt x="252" y="300"/>
                  </a:lnTo>
                  <a:lnTo>
                    <a:pt x="252" y="306"/>
                  </a:lnTo>
                  <a:lnTo>
                    <a:pt x="246" y="318"/>
                  </a:lnTo>
                  <a:lnTo>
                    <a:pt x="246" y="324"/>
                  </a:lnTo>
                  <a:lnTo>
                    <a:pt x="258" y="336"/>
                  </a:lnTo>
                  <a:lnTo>
                    <a:pt x="282" y="348"/>
                  </a:lnTo>
                  <a:lnTo>
                    <a:pt x="288" y="354"/>
                  </a:lnTo>
                  <a:lnTo>
                    <a:pt x="294" y="354"/>
                  </a:lnTo>
                  <a:lnTo>
                    <a:pt x="300" y="372"/>
                  </a:lnTo>
                  <a:lnTo>
                    <a:pt x="330" y="372"/>
                  </a:lnTo>
                  <a:lnTo>
                    <a:pt x="348" y="390"/>
                  </a:lnTo>
                  <a:lnTo>
                    <a:pt x="354" y="402"/>
                  </a:lnTo>
                  <a:lnTo>
                    <a:pt x="366" y="414"/>
                  </a:lnTo>
                  <a:lnTo>
                    <a:pt x="378" y="420"/>
                  </a:lnTo>
                  <a:lnTo>
                    <a:pt x="384" y="432"/>
                  </a:lnTo>
                  <a:lnTo>
                    <a:pt x="420" y="468"/>
                  </a:lnTo>
                  <a:lnTo>
                    <a:pt x="456" y="468"/>
                  </a:lnTo>
                  <a:lnTo>
                    <a:pt x="462" y="474"/>
                  </a:lnTo>
                  <a:lnTo>
                    <a:pt x="468" y="486"/>
                  </a:lnTo>
                  <a:lnTo>
                    <a:pt x="492" y="498"/>
                  </a:lnTo>
                  <a:lnTo>
                    <a:pt x="510" y="504"/>
                  </a:lnTo>
                  <a:lnTo>
                    <a:pt x="528" y="504"/>
                  </a:lnTo>
                  <a:lnTo>
                    <a:pt x="540" y="510"/>
                  </a:lnTo>
                  <a:lnTo>
                    <a:pt x="546" y="510"/>
                  </a:lnTo>
                  <a:lnTo>
                    <a:pt x="552" y="522"/>
                  </a:lnTo>
                  <a:lnTo>
                    <a:pt x="552" y="534"/>
                  </a:lnTo>
                  <a:lnTo>
                    <a:pt x="564" y="558"/>
                  </a:lnTo>
                  <a:lnTo>
                    <a:pt x="570" y="564"/>
                  </a:lnTo>
                  <a:lnTo>
                    <a:pt x="582" y="564"/>
                  </a:lnTo>
                  <a:lnTo>
                    <a:pt x="594" y="558"/>
                  </a:lnTo>
                  <a:lnTo>
                    <a:pt x="600" y="558"/>
                  </a:lnTo>
                  <a:lnTo>
                    <a:pt x="600" y="570"/>
                  </a:lnTo>
                  <a:lnTo>
                    <a:pt x="606" y="582"/>
                  </a:lnTo>
                  <a:lnTo>
                    <a:pt x="606" y="606"/>
                  </a:lnTo>
                  <a:lnTo>
                    <a:pt x="612" y="618"/>
                  </a:lnTo>
                  <a:lnTo>
                    <a:pt x="630" y="636"/>
                  </a:lnTo>
                  <a:lnTo>
                    <a:pt x="630" y="666"/>
                  </a:lnTo>
                  <a:lnTo>
                    <a:pt x="612" y="666"/>
                  </a:lnTo>
                  <a:lnTo>
                    <a:pt x="612" y="690"/>
                  </a:lnTo>
                  <a:lnTo>
                    <a:pt x="606" y="696"/>
                  </a:lnTo>
                  <a:lnTo>
                    <a:pt x="600" y="708"/>
                  </a:lnTo>
                  <a:lnTo>
                    <a:pt x="594" y="714"/>
                  </a:lnTo>
                  <a:lnTo>
                    <a:pt x="594" y="732"/>
                  </a:lnTo>
                  <a:lnTo>
                    <a:pt x="606" y="732"/>
                  </a:lnTo>
                  <a:lnTo>
                    <a:pt x="618" y="726"/>
                  </a:lnTo>
                  <a:lnTo>
                    <a:pt x="624" y="726"/>
                  </a:lnTo>
                  <a:lnTo>
                    <a:pt x="636" y="702"/>
                  </a:lnTo>
                  <a:lnTo>
                    <a:pt x="654" y="696"/>
                  </a:lnTo>
                  <a:lnTo>
                    <a:pt x="654" y="666"/>
                  </a:lnTo>
                  <a:lnTo>
                    <a:pt x="666" y="654"/>
                  </a:lnTo>
                  <a:lnTo>
                    <a:pt x="678" y="654"/>
                  </a:lnTo>
                  <a:lnTo>
                    <a:pt x="684" y="648"/>
                  </a:lnTo>
                  <a:lnTo>
                    <a:pt x="696" y="648"/>
                  </a:lnTo>
                  <a:lnTo>
                    <a:pt x="696" y="636"/>
                  </a:lnTo>
                  <a:lnTo>
                    <a:pt x="690" y="630"/>
                  </a:lnTo>
                  <a:lnTo>
                    <a:pt x="690" y="618"/>
                  </a:lnTo>
                  <a:lnTo>
                    <a:pt x="678" y="606"/>
                  </a:lnTo>
                  <a:lnTo>
                    <a:pt x="666" y="606"/>
                  </a:lnTo>
                  <a:lnTo>
                    <a:pt x="648" y="588"/>
                  </a:lnTo>
                  <a:lnTo>
                    <a:pt x="654" y="582"/>
                  </a:lnTo>
                  <a:lnTo>
                    <a:pt x="660" y="570"/>
                  </a:lnTo>
                  <a:lnTo>
                    <a:pt x="666" y="552"/>
                  </a:lnTo>
                  <a:lnTo>
                    <a:pt x="672" y="540"/>
                  </a:lnTo>
                  <a:lnTo>
                    <a:pt x="684" y="528"/>
                  </a:lnTo>
                  <a:lnTo>
                    <a:pt x="690" y="534"/>
                  </a:lnTo>
                  <a:lnTo>
                    <a:pt x="702" y="534"/>
                  </a:lnTo>
                  <a:lnTo>
                    <a:pt x="708" y="540"/>
                  </a:lnTo>
                  <a:lnTo>
                    <a:pt x="738" y="540"/>
                  </a:lnTo>
                  <a:lnTo>
                    <a:pt x="738" y="552"/>
                  </a:lnTo>
                  <a:lnTo>
                    <a:pt x="744" y="558"/>
                  </a:lnTo>
                  <a:lnTo>
                    <a:pt x="744" y="564"/>
                  </a:lnTo>
                  <a:lnTo>
                    <a:pt x="750" y="576"/>
                  </a:lnTo>
                  <a:lnTo>
                    <a:pt x="762" y="576"/>
                  </a:lnTo>
                  <a:lnTo>
                    <a:pt x="774" y="570"/>
                  </a:lnTo>
                  <a:lnTo>
                    <a:pt x="780" y="564"/>
                  </a:lnTo>
                  <a:lnTo>
                    <a:pt x="780" y="558"/>
                  </a:lnTo>
                  <a:lnTo>
                    <a:pt x="774" y="54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 name="Croatia" descr="© INSCALE GmbH, 05.05.2010&#10;http://www.presentationload.com/">
              <a:extLst>
                <a:ext uri="{FF2B5EF4-FFF2-40B4-BE49-F238E27FC236}">
                  <a16:creationId xmlns:a16="http://schemas.microsoft.com/office/drawing/2014/main" id="{719660C8-EEC6-8BD6-DA64-DCA68093F99D}"/>
                </a:ext>
              </a:extLst>
            </p:cNvPr>
            <p:cNvSpPr>
              <a:spLocks/>
            </p:cNvSpPr>
            <p:nvPr/>
          </p:nvSpPr>
          <p:spPr bwMode="gray">
            <a:xfrm>
              <a:off x="6046505" y="2621952"/>
              <a:ext cx="173343" cy="129085"/>
            </a:xfrm>
            <a:custGeom>
              <a:avLst/>
              <a:gdLst>
                <a:gd name="T0" fmla="*/ 2147483647 w 366"/>
                <a:gd name="T1" fmla="*/ 2147483647 h 276"/>
                <a:gd name="T2" fmla="*/ 2147483647 w 366"/>
                <a:gd name="T3" fmla="*/ 2147483647 h 276"/>
                <a:gd name="T4" fmla="*/ 2147483647 w 366"/>
                <a:gd name="T5" fmla="*/ 2147483647 h 276"/>
                <a:gd name="T6" fmla="*/ 2147483647 w 366"/>
                <a:gd name="T7" fmla="*/ 2147483647 h 276"/>
                <a:gd name="T8" fmla="*/ 2147483647 w 366"/>
                <a:gd name="T9" fmla="*/ 2147483647 h 276"/>
                <a:gd name="T10" fmla="*/ 2147483647 w 366"/>
                <a:gd name="T11" fmla="*/ 2147483647 h 276"/>
                <a:gd name="T12" fmla="*/ 2147483647 w 366"/>
                <a:gd name="T13" fmla="*/ 2147483647 h 276"/>
                <a:gd name="T14" fmla="*/ 2147483647 w 366"/>
                <a:gd name="T15" fmla="*/ 2147483647 h 276"/>
                <a:gd name="T16" fmla="*/ 2147483647 w 366"/>
                <a:gd name="T17" fmla="*/ 2147483647 h 276"/>
                <a:gd name="T18" fmla="*/ 2147483647 w 366"/>
                <a:gd name="T19" fmla="*/ 2147483647 h 276"/>
                <a:gd name="T20" fmla="*/ 2147483647 w 366"/>
                <a:gd name="T21" fmla="*/ 2147483647 h 276"/>
                <a:gd name="T22" fmla="*/ 2147483647 w 366"/>
                <a:gd name="T23" fmla="*/ 0 h 276"/>
                <a:gd name="T24" fmla="*/ 2147483647 w 366"/>
                <a:gd name="T25" fmla="*/ 2147483647 h 276"/>
                <a:gd name="T26" fmla="*/ 2147483647 w 366"/>
                <a:gd name="T27" fmla="*/ 2147483647 h 276"/>
                <a:gd name="T28" fmla="*/ 2147483647 w 366"/>
                <a:gd name="T29" fmla="*/ 2147483647 h 276"/>
                <a:gd name="T30" fmla="*/ 2147483647 w 366"/>
                <a:gd name="T31" fmla="*/ 2147483647 h 276"/>
                <a:gd name="T32" fmla="*/ 2147483647 w 366"/>
                <a:gd name="T33" fmla="*/ 2147483647 h 276"/>
                <a:gd name="T34" fmla="*/ 2147483647 w 366"/>
                <a:gd name="T35" fmla="*/ 2147483647 h 276"/>
                <a:gd name="T36" fmla="*/ 2147483647 w 366"/>
                <a:gd name="T37" fmla="*/ 2147483647 h 276"/>
                <a:gd name="T38" fmla="*/ 2147483647 w 366"/>
                <a:gd name="T39" fmla="*/ 2147483647 h 276"/>
                <a:gd name="T40" fmla="*/ 0 w 366"/>
                <a:gd name="T41" fmla="*/ 2147483647 h 276"/>
                <a:gd name="T42" fmla="*/ 2147483647 w 366"/>
                <a:gd name="T43" fmla="*/ 2147483647 h 276"/>
                <a:gd name="T44" fmla="*/ 2147483647 w 366"/>
                <a:gd name="T45" fmla="*/ 2147483647 h 276"/>
                <a:gd name="T46" fmla="*/ 2147483647 w 366"/>
                <a:gd name="T47" fmla="*/ 2147483647 h 276"/>
                <a:gd name="T48" fmla="*/ 2147483647 w 366"/>
                <a:gd name="T49" fmla="*/ 2147483647 h 276"/>
                <a:gd name="T50" fmla="*/ 2147483647 w 366"/>
                <a:gd name="T51" fmla="*/ 2147483647 h 276"/>
                <a:gd name="T52" fmla="*/ 2147483647 w 366"/>
                <a:gd name="T53" fmla="*/ 2147483647 h 276"/>
                <a:gd name="T54" fmla="*/ 2147483647 w 366"/>
                <a:gd name="T55" fmla="*/ 2147483647 h 276"/>
                <a:gd name="T56" fmla="*/ 2147483647 w 366"/>
                <a:gd name="T57" fmla="*/ 2147483647 h 276"/>
                <a:gd name="T58" fmla="*/ 2147483647 w 366"/>
                <a:gd name="T59" fmla="*/ 2147483647 h 276"/>
                <a:gd name="T60" fmla="*/ 2147483647 w 366"/>
                <a:gd name="T61" fmla="*/ 2147483647 h 276"/>
                <a:gd name="T62" fmla="*/ 2147483647 w 366"/>
                <a:gd name="T63" fmla="*/ 2147483647 h 276"/>
                <a:gd name="T64" fmla="*/ 2147483647 w 366"/>
                <a:gd name="T65" fmla="*/ 2147483647 h 276"/>
                <a:gd name="T66" fmla="*/ 2147483647 w 366"/>
                <a:gd name="T67" fmla="*/ 2147483647 h 276"/>
                <a:gd name="T68" fmla="*/ 2147483647 w 366"/>
                <a:gd name="T69" fmla="*/ 2147483647 h 276"/>
                <a:gd name="T70" fmla="*/ 2147483647 w 366"/>
                <a:gd name="T71" fmla="*/ 2147483647 h 276"/>
                <a:gd name="T72" fmla="*/ 2147483647 w 366"/>
                <a:gd name="T73" fmla="*/ 2147483647 h 276"/>
                <a:gd name="T74" fmla="*/ 2147483647 w 366"/>
                <a:gd name="T75" fmla="*/ 2147483647 h 276"/>
                <a:gd name="T76" fmla="*/ 2147483647 w 366"/>
                <a:gd name="T77" fmla="*/ 2147483647 h 276"/>
                <a:gd name="T78" fmla="*/ 2147483647 w 366"/>
                <a:gd name="T79" fmla="*/ 2147483647 h 276"/>
                <a:gd name="T80" fmla="*/ 2147483647 w 366"/>
                <a:gd name="T81" fmla="*/ 2147483647 h 276"/>
                <a:gd name="T82" fmla="*/ 2147483647 w 366"/>
                <a:gd name="T83" fmla="*/ 2147483647 h 276"/>
                <a:gd name="T84" fmla="*/ 2147483647 w 366"/>
                <a:gd name="T85" fmla="*/ 2147483647 h 276"/>
                <a:gd name="T86" fmla="*/ 2147483647 w 366"/>
                <a:gd name="T87" fmla="*/ 2147483647 h 276"/>
                <a:gd name="T88" fmla="*/ 2147483647 w 366"/>
                <a:gd name="T89" fmla="*/ 2147483647 h 276"/>
                <a:gd name="T90" fmla="*/ 2147483647 w 366"/>
                <a:gd name="T91" fmla="*/ 2147483647 h 2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6"/>
                <a:gd name="T139" fmla="*/ 0 h 276"/>
                <a:gd name="T140" fmla="*/ 366 w 366"/>
                <a:gd name="T141" fmla="*/ 276 h 2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6" h="276">
                  <a:moveTo>
                    <a:pt x="342" y="126"/>
                  </a:moveTo>
                  <a:lnTo>
                    <a:pt x="342" y="114"/>
                  </a:lnTo>
                  <a:lnTo>
                    <a:pt x="348" y="114"/>
                  </a:lnTo>
                  <a:lnTo>
                    <a:pt x="354" y="108"/>
                  </a:lnTo>
                  <a:lnTo>
                    <a:pt x="360" y="108"/>
                  </a:lnTo>
                  <a:lnTo>
                    <a:pt x="366" y="102"/>
                  </a:lnTo>
                  <a:lnTo>
                    <a:pt x="360" y="102"/>
                  </a:lnTo>
                  <a:lnTo>
                    <a:pt x="348" y="96"/>
                  </a:lnTo>
                  <a:lnTo>
                    <a:pt x="336" y="96"/>
                  </a:lnTo>
                  <a:lnTo>
                    <a:pt x="342" y="78"/>
                  </a:lnTo>
                  <a:lnTo>
                    <a:pt x="336" y="78"/>
                  </a:lnTo>
                  <a:lnTo>
                    <a:pt x="330" y="48"/>
                  </a:lnTo>
                  <a:lnTo>
                    <a:pt x="324" y="48"/>
                  </a:lnTo>
                  <a:lnTo>
                    <a:pt x="312" y="54"/>
                  </a:lnTo>
                  <a:lnTo>
                    <a:pt x="270" y="60"/>
                  </a:lnTo>
                  <a:lnTo>
                    <a:pt x="264" y="48"/>
                  </a:lnTo>
                  <a:lnTo>
                    <a:pt x="246" y="48"/>
                  </a:lnTo>
                  <a:lnTo>
                    <a:pt x="234" y="42"/>
                  </a:lnTo>
                  <a:lnTo>
                    <a:pt x="228" y="36"/>
                  </a:lnTo>
                  <a:lnTo>
                    <a:pt x="216" y="30"/>
                  </a:lnTo>
                  <a:lnTo>
                    <a:pt x="204" y="18"/>
                  </a:lnTo>
                  <a:lnTo>
                    <a:pt x="204" y="12"/>
                  </a:lnTo>
                  <a:lnTo>
                    <a:pt x="198" y="6"/>
                  </a:lnTo>
                  <a:lnTo>
                    <a:pt x="186" y="0"/>
                  </a:lnTo>
                  <a:lnTo>
                    <a:pt x="162" y="0"/>
                  </a:lnTo>
                  <a:lnTo>
                    <a:pt x="162" y="12"/>
                  </a:lnTo>
                  <a:lnTo>
                    <a:pt x="150" y="18"/>
                  </a:lnTo>
                  <a:lnTo>
                    <a:pt x="120" y="18"/>
                  </a:lnTo>
                  <a:lnTo>
                    <a:pt x="120" y="30"/>
                  </a:lnTo>
                  <a:lnTo>
                    <a:pt x="126" y="36"/>
                  </a:lnTo>
                  <a:lnTo>
                    <a:pt x="126" y="42"/>
                  </a:lnTo>
                  <a:lnTo>
                    <a:pt x="114" y="54"/>
                  </a:lnTo>
                  <a:lnTo>
                    <a:pt x="102" y="60"/>
                  </a:lnTo>
                  <a:lnTo>
                    <a:pt x="102" y="78"/>
                  </a:lnTo>
                  <a:lnTo>
                    <a:pt x="60" y="78"/>
                  </a:lnTo>
                  <a:lnTo>
                    <a:pt x="54" y="72"/>
                  </a:lnTo>
                  <a:lnTo>
                    <a:pt x="54" y="66"/>
                  </a:lnTo>
                  <a:lnTo>
                    <a:pt x="48" y="78"/>
                  </a:lnTo>
                  <a:lnTo>
                    <a:pt x="30" y="78"/>
                  </a:lnTo>
                  <a:lnTo>
                    <a:pt x="18" y="72"/>
                  </a:lnTo>
                  <a:lnTo>
                    <a:pt x="18" y="84"/>
                  </a:lnTo>
                  <a:lnTo>
                    <a:pt x="0" y="84"/>
                  </a:lnTo>
                  <a:lnTo>
                    <a:pt x="0" y="132"/>
                  </a:lnTo>
                  <a:lnTo>
                    <a:pt x="6" y="132"/>
                  </a:lnTo>
                  <a:lnTo>
                    <a:pt x="12" y="120"/>
                  </a:lnTo>
                  <a:lnTo>
                    <a:pt x="24" y="114"/>
                  </a:lnTo>
                  <a:lnTo>
                    <a:pt x="30" y="102"/>
                  </a:lnTo>
                  <a:lnTo>
                    <a:pt x="42" y="102"/>
                  </a:lnTo>
                  <a:lnTo>
                    <a:pt x="48" y="114"/>
                  </a:lnTo>
                  <a:lnTo>
                    <a:pt x="48" y="132"/>
                  </a:lnTo>
                  <a:lnTo>
                    <a:pt x="78" y="126"/>
                  </a:lnTo>
                  <a:lnTo>
                    <a:pt x="78" y="132"/>
                  </a:lnTo>
                  <a:lnTo>
                    <a:pt x="72" y="144"/>
                  </a:lnTo>
                  <a:lnTo>
                    <a:pt x="72" y="150"/>
                  </a:lnTo>
                  <a:lnTo>
                    <a:pt x="84" y="162"/>
                  </a:lnTo>
                  <a:lnTo>
                    <a:pt x="96" y="168"/>
                  </a:lnTo>
                  <a:lnTo>
                    <a:pt x="96" y="180"/>
                  </a:lnTo>
                  <a:lnTo>
                    <a:pt x="144" y="216"/>
                  </a:lnTo>
                  <a:lnTo>
                    <a:pt x="144" y="240"/>
                  </a:lnTo>
                  <a:lnTo>
                    <a:pt x="198" y="240"/>
                  </a:lnTo>
                  <a:lnTo>
                    <a:pt x="210" y="246"/>
                  </a:lnTo>
                  <a:lnTo>
                    <a:pt x="216" y="252"/>
                  </a:lnTo>
                  <a:lnTo>
                    <a:pt x="216" y="276"/>
                  </a:lnTo>
                  <a:lnTo>
                    <a:pt x="246" y="276"/>
                  </a:lnTo>
                  <a:lnTo>
                    <a:pt x="252" y="270"/>
                  </a:lnTo>
                  <a:lnTo>
                    <a:pt x="252" y="264"/>
                  </a:lnTo>
                  <a:lnTo>
                    <a:pt x="246" y="252"/>
                  </a:lnTo>
                  <a:lnTo>
                    <a:pt x="234" y="246"/>
                  </a:lnTo>
                  <a:lnTo>
                    <a:pt x="216" y="234"/>
                  </a:lnTo>
                  <a:lnTo>
                    <a:pt x="204" y="228"/>
                  </a:lnTo>
                  <a:lnTo>
                    <a:pt x="192" y="216"/>
                  </a:lnTo>
                  <a:lnTo>
                    <a:pt x="180" y="186"/>
                  </a:lnTo>
                  <a:lnTo>
                    <a:pt x="162" y="180"/>
                  </a:lnTo>
                  <a:lnTo>
                    <a:pt x="162" y="162"/>
                  </a:lnTo>
                  <a:lnTo>
                    <a:pt x="156" y="156"/>
                  </a:lnTo>
                  <a:lnTo>
                    <a:pt x="150" y="156"/>
                  </a:lnTo>
                  <a:lnTo>
                    <a:pt x="150" y="144"/>
                  </a:lnTo>
                  <a:lnTo>
                    <a:pt x="132" y="138"/>
                  </a:lnTo>
                  <a:lnTo>
                    <a:pt x="120" y="126"/>
                  </a:lnTo>
                  <a:lnTo>
                    <a:pt x="138" y="120"/>
                  </a:lnTo>
                  <a:lnTo>
                    <a:pt x="138" y="96"/>
                  </a:lnTo>
                  <a:lnTo>
                    <a:pt x="144" y="96"/>
                  </a:lnTo>
                  <a:lnTo>
                    <a:pt x="150" y="102"/>
                  </a:lnTo>
                  <a:lnTo>
                    <a:pt x="162" y="108"/>
                  </a:lnTo>
                  <a:lnTo>
                    <a:pt x="186" y="102"/>
                  </a:lnTo>
                  <a:lnTo>
                    <a:pt x="210" y="102"/>
                  </a:lnTo>
                  <a:lnTo>
                    <a:pt x="228" y="108"/>
                  </a:lnTo>
                  <a:lnTo>
                    <a:pt x="240" y="102"/>
                  </a:lnTo>
                  <a:lnTo>
                    <a:pt x="252" y="102"/>
                  </a:lnTo>
                  <a:lnTo>
                    <a:pt x="258" y="108"/>
                  </a:lnTo>
                  <a:lnTo>
                    <a:pt x="312" y="108"/>
                  </a:lnTo>
                  <a:lnTo>
                    <a:pt x="324" y="126"/>
                  </a:lnTo>
                  <a:lnTo>
                    <a:pt x="342" y="12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 name="Zimbabwe" descr="© INSCALE GmbH, 05.05.2010&#10;http://www.presentationload.com/">
              <a:extLst>
                <a:ext uri="{FF2B5EF4-FFF2-40B4-BE49-F238E27FC236}">
                  <a16:creationId xmlns:a16="http://schemas.microsoft.com/office/drawing/2014/main" id="{17C7BD01-83E6-5516-216B-1F81CDB62A30}"/>
                </a:ext>
              </a:extLst>
            </p:cNvPr>
            <p:cNvSpPr>
              <a:spLocks/>
            </p:cNvSpPr>
            <p:nvPr/>
          </p:nvSpPr>
          <p:spPr bwMode="gray">
            <a:xfrm>
              <a:off x="6441152" y="4978678"/>
              <a:ext cx="260015" cy="260015"/>
            </a:xfrm>
            <a:custGeom>
              <a:avLst/>
              <a:gdLst>
                <a:gd name="T0" fmla="*/ 2147483647 w 552"/>
                <a:gd name="T1" fmla="*/ 2147483647 h 552"/>
                <a:gd name="T2" fmla="*/ 2147483647 w 552"/>
                <a:gd name="T3" fmla="*/ 2147483647 h 552"/>
                <a:gd name="T4" fmla="*/ 2147483647 w 552"/>
                <a:gd name="T5" fmla="*/ 2147483647 h 552"/>
                <a:gd name="T6" fmla="*/ 2147483647 w 552"/>
                <a:gd name="T7" fmla="*/ 2147483647 h 552"/>
                <a:gd name="T8" fmla="*/ 2147483647 w 552"/>
                <a:gd name="T9" fmla="*/ 2147483647 h 552"/>
                <a:gd name="T10" fmla="*/ 2147483647 w 552"/>
                <a:gd name="T11" fmla="*/ 2147483647 h 552"/>
                <a:gd name="T12" fmla="*/ 2147483647 w 552"/>
                <a:gd name="T13" fmla="*/ 2147483647 h 552"/>
                <a:gd name="T14" fmla="*/ 2147483647 w 552"/>
                <a:gd name="T15" fmla="*/ 2147483647 h 552"/>
                <a:gd name="T16" fmla="*/ 2147483647 w 552"/>
                <a:gd name="T17" fmla="*/ 2147483647 h 552"/>
                <a:gd name="T18" fmla="*/ 2147483647 w 552"/>
                <a:gd name="T19" fmla="*/ 2147483647 h 552"/>
                <a:gd name="T20" fmla="*/ 2147483647 w 552"/>
                <a:gd name="T21" fmla="*/ 2147483647 h 552"/>
                <a:gd name="T22" fmla="*/ 2147483647 w 552"/>
                <a:gd name="T23" fmla="*/ 2147483647 h 552"/>
                <a:gd name="T24" fmla="*/ 2147483647 w 552"/>
                <a:gd name="T25" fmla="*/ 2147483647 h 552"/>
                <a:gd name="T26" fmla="*/ 2147483647 w 552"/>
                <a:gd name="T27" fmla="*/ 2147483647 h 552"/>
                <a:gd name="T28" fmla="*/ 2147483647 w 552"/>
                <a:gd name="T29" fmla="*/ 2147483647 h 552"/>
                <a:gd name="T30" fmla="*/ 2147483647 w 552"/>
                <a:gd name="T31" fmla="*/ 2147483647 h 552"/>
                <a:gd name="T32" fmla="*/ 2147483647 w 552"/>
                <a:gd name="T33" fmla="*/ 2147483647 h 552"/>
                <a:gd name="T34" fmla="*/ 2147483647 w 552"/>
                <a:gd name="T35" fmla="*/ 2147483647 h 552"/>
                <a:gd name="T36" fmla="*/ 2147483647 w 552"/>
                <a:gd name="T37" fmla="*/ 2147483647 h 552"/>
                <a:gd name="T38" fmla="*/ 2147483647 w 552"/>
                <a:gd name="T39" fmla="*/ 2147483647 h 552"/>
                <a:gd name="T40" fmla="*/ 2147483647 w 552"/>
                <a:gd name="T41" fmla="*/ 2147483647 h 552"/>
                <a:gd name="T42" fmla="*/ 2147483647 w 552"/>
                <a:gd name="T43" fmla="*/ 2147483647 h 552"/>
                <a:gd name="T44" fmla="*/ 2147483647 w 552"/>
                <a:gd name="T45" fmla="*/ 2147483647 h 552"/>
                <a:gd name="T46" fmla="*/ 2147483647 w 552"/>
                <a:gd name="T47" fmla="*/ 2147483647 h 552"/>
                <a:gd name="T48" fmla="*/ 2147483647 w 552"/>
                <a:gd name="T49" fmla="*/ 2147483647 h 552"/>
                <a:gd name="T50" fmla="*/ 2147483647 w 552"/>
                <a:gd name="T51" fmla="*/ 2147483647 h 552"/>
                <a:gd name="T52" fmla="*/ 2147483647 w 552"/>
                <a:gd name="T53" fmla="*/ 2147483647 h 552"/>
                <a:gd name="T54" fmla="*/ 2147483647 w 552"/>
                <a:gd name="T55" fmla="*/ 2147483647 h 552"/>
                <a:gd name="T56" fmla="*/ 2147483647 w 552"/>
                <a:gd name="T57" fmla="*/ 2147483647 h 552"/>
                <a:gd name="T58" fmla="*/ 2147483647 w 552"/>
                <a:gd name="T59" fmla="*/ 2147483647 h 552"/>
                <a:gd name="T60" fmla="*/ 2147483647 w 552"/>
                <a:gd name="T61" fmla="*/ 2147483647 h 552"/>
                <a:gd name="T62" fmla="*/ 2147483647 w 552"/>
                <a:gd name="T63" fmla="*/ 2147483647 h 552"/>
                <a:gd name="T64" fmla="*/ 2147483647 w 552"/>
                <a:gd name="T65" fmla="*/ 2147483647 h 552"/>
                <a:gd name="T66" fmla="*/ 2147483647 w 552"/>
                <a:gd name="T67" fmla="*/ 2147483647 h 552"/>
                <a:gd name="T68" fmla="*/ 2147483647 w 552"/>
                <a:gd name="T69" fmla="*/ 2147483647 h 552"/>
                <a:gd name="T70" fmla="*/ 2147483647 w 552"/>
                <a:gd name="T71" fmla="*/ 2147483647 h 552"/>
                <a:gd name="T72" fmla="*/ 2147483647 w 552"/>
                <a:gd name="T73" fmla="*/ 2147483647 h 552"/>
                <a:gd name="T74" fmla="*/ 2147483647 w 552"/>
                <a:gd name="T75" fmla="*/ 0 h 552"/>
                <a:gd name="T76" fmla="*/ 2147483647 w 552"/>
                <a:gd name="T77" fmla="*/ 2147483647 h 552"/>
                <a:gd name="T78" fmla="*/ 2147483647 w 552"/>
                <a:gd name="T79" fmla="*/ 2147483647 h 552"/>
                <a:gd name="T80" fmla="*/ 2147483647 w 552"/>
                <a:gd name="T81" fmla="*/ 2147483647 h 552"/>
                <a:gd name="T82" fmla="*/ 2147483647 w 552"/>
                <a:gd name="T83" fmla="*/ 2147483647 h 552"/>
                <a:gd name="T84" fmla="*/ 2147483647 w 552"/>
                <a:gd name="T85" fmla="*/ 2147483647 h 552"/>
                <a:gd name="T86" fmla="*/ 2147483647 w 552"/>
                <a:gd name="T87" fmla="*/ 2147483647 h 552"/>
                <a:gd name="T88" fmla="*/ 2147483647 w 552"/>
                <a:gd name="T89" fmla="*/ 2147483647 h 552"/>
                <a:gd name="T90" fmla="*/ 2147483647 w 552"/>
                <a:gd name="T91" fmla="*/ 2147483647 h 552"/>
                <a:gd name="T92" fmla="*/ 2147483647 w 552"/>
                <a:gd name="T93" fmla="*/ 2147483647 h 552"/>
                <a:gd name="T94" fmla="*/ 2147483647 w 552"/>
                <a:gd name="T95" fmla="*/ 2147483647 h 552"/>
                <a:gd name="T96" fmla="*/ 2147483647 w 552"/>
                <a:gd name="T97" fmla="*/ 2147483647 h 552"/>
                <a:gd name="T98" fmla="*/ 2147483647 w 552"/>
                <a:gd name="T99" fmla="*/ 2147483647 h 552"/>
                <a:gd name="T100" fmla="*/ 2147483647 w 552"/>
                <a:gd name="T101" fmla="*/ 2147483647 h 552"/>
                <a:gd name="T102" fmla="*/ 2147483647 w 552"/>
                <a:gd name="T103" fmla="*/ 2147483647 h 55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52"/>
                <a:gd name="T157" fmla="*/ 0 h 552"/>
                <a:gd name="T158" fmla="*/ 552 w 552"/>
                <a:gd name="T159" fmla="*/ 552 h 55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52" h="552">
                  <a:moveTo>
                    <a:pt x="18" y="204"/>
                  </a:moveTo>
                  <a:lnTo>
                    <a:pt x="18" y="234"/>
                  </a:lnTo>
                  <a:lnTo>
                    <a:pt x="30" y="234"/>
                  </a:lnTo>
                  <a:lnTo>
                    <a:pt x="36" y="240"/>
                  </a:lnTo>
                  <a:lnTo>
                    <a:pt x="48" y="264"/>
                  </a:lnTo>
                  <a:lnTo>
                    <a:pt x="54" y="270"/>
                  </a:lnTo>
                  <a:lnTo>
                    <a:pt x="54" y="294"/>
                  </a:lnTo>
                  <a:lnTo>
                    <a:pt x="72" y="330"/>
                  </a:lnTo>
                  <a:lnTo>
                    <a:pt x="84" y="336"/>
                  </a:lnTo>
                  <a:lnTo>
                    <a:pt x="102" y="354"/>
                  </a:lnTo>
                  <a:lnTo>
                    <a:pt x="132" y="354"/>
                  </a:lnTo>
                  <a:lnTo>
                    <a:pt x="138" y="360"/>
                  </a:lnTo>
                  <a:lnTo>
                    <a:pt x="138" y="390"/>
                  </a:lnTo>
                  <a:lnTo>
                    <a:pt x="168" y="390"/>
                  </a:lnTo>
                  <a:lnTo>
                    <a:pt x="174" y="414"/>
                  </a:lnTo>
                  <a:lnTo>
                    <a:pt x="168" y="420"/>
                  </a:lnTo>
                  <a:lnTo>
                    <a:pt x="168" y="450"/>
                  </a:lnTo>
                  <a:lnTo>
                    <a:pt x="186" y="450"/>
                  </a:lnTo>
                  <a:lnTo>
                    <a:pt x="186" y="480"/>
                  </a:lnTo>
                  <a:lnTo>
                    <a:pt x="198" y="480"/>
                  </a:lnTo>
                  <a:lnTo>
                    <a:pt x="216" y="486"/>
                  </a:lnTo>
                  <a:lnTo>
                    <a:pt x="228" y="486"/>
                  </a:lnTo>
                  <a:lnTo>
                    <a:pt x="246" y="492"/>
                  </a:lnTo>
                  <a:lnTo>
                    <a:pt x="264" y="510"/>
                  </a:lnTo>
                  <a:lnTo>
                    <a:pt x="270" y="522"/>
                  </a:lnTo>
                  <a:lnTo>
                    <a:pt x="270" y="528"/>
                  </a:lnTo>
                  <a:lnTo>
                    <a:pt x="252" y="528"/>
                  </a:lnTo>
                  <a:lnTo>
                    <a:pt x="312" y="528"/>
                  </a:lnTo>
                  <a:lnTo>
                    <a:pt x="324" y="534"/>
                  </a:lnTo>
                  <a:lnTo>
                    <a:pt x="330" y="534"/>
                  </a:lnTo>
                  <a:lnTo>
                    <a:pt x="342" y="540"/>
                  </a:lnTo>
                  <a:lnTo>
                    <a:pt x="402" y="540"/>
                  </a:lnTo>
                  <a:lnTo>
                    <a:pt x="420" y="552"/>
                  </a:lnTo>
                  <a:lnTo>
                    <a:pt x="486" y="468"/>
                  </a:lnTo>
                  <a:lnTo>
                    <a:pt x="504" y="462"/>
                  </a:lnTo>
                  <a:lnTo>
                    <a:pt x="492" y="444"/>
                  </a:lnTo>
                  <a:lnTo>
                    <a:pt x="504" y="432"/>
                  </a:lnTo>
                  <a:lnTo>
                    <a:pt x="504" y="402"/>
                  </a:lnTo>
                  <a:lnTo>
                    <a:pt x="516" y="396"/>
                  </a:lnTo>
                  <a:lnTo>
                    <a:pt x="528" y="384"/>
                  </a:lnTo>
                  <a:lnTo>
                    <a:pt x="528" y="372"/>
                  </a:lnTo>
                  <a:lnTo>
                    <a:pt x="540" y="360"/>
                  </a:lnTo>
                  <a:lnTo>
                    <a:pt x="546" y="348"/>
                  </a:lnTo>
                  <a:lnTo>
                    <a:pt x="546" y="342"/>
                  </a:lnTo>
                  <a:lnTo>
                    <a:pt x="522" y="318"/>
                  </a:lnTo>
                  <a:lnTo>
                    <a:pt x="522" y="306"/>
                  </a:lnTo>
                  <a:lnTo>
                    <a:pt x="540" y="288"/>
                  </a:lnTo>
                  <a:lnTo>
                    <a:pt x="522" y="264"/>
                  </a:lnTo>
                  <a:lnTo>
                    <a:pt x="540" y="252"/>
                  </a:lnTo>
                  <a:lnTo>
                    <a:pt x="540" y="240"/>
                  </a:lnTo>
                  <a:lnTo>
                    <a:pt x="546" y="240"/>
                  </a:lnTo>
                  <a:lnTo>
                    <a:pt x="546" y="234"/>
                  </a:lnTo>
                  <a:lnTo>
                    <a:pt x="552" y="228"/>
                  </a:lnTo>
                  <a:lnTo>
                    <a:pt x="552" y="216"/>
                  </a:lnTo>
                  <a:lnTo>
                    <a:pt x="540" y="192"/>
                  </a:lnTo>
                  <a:lnTo>
                    <a:pt x="540" y="180"/>
                  </a:lnTo>
                  <a:lnTo>
                    <a:pt x="546" y="174"/>
                  </a:lnTo>
                  <a:lnTo>
                    <a:pt x="546" y="168"/>
                  </a:lnTo>
                  <a:lnTo>
                    <a:pt x="552" y="162"/>
                  </a:lnTo>
                  <a:lnTo>
                    <a:pt x="540" y="150"/>
                  </a:lnTo>
                  <a:lnTo>
                    <a:pt x="552" y="138"/>
                  </a:lnTo>
                  <a:lnTo>
                    <a:pt x="540" y="120"/>
                  </a:lnTo>
                  <a:lnTo>
                    <a:pt x="546" y="114"/>
                  </a:lnTo>
                  <a:lnTo>
                    <a:pt x="552" y="102"/>
                  </a:lnTo>
                  <a:lnTo>
                    <a:pt x="552" y="96"/>
                  </a:lnTo>
                  <a:lnTo>
                    <a:pt x="540" y="84"/>
                  </a:lnTo>
                  <a:lnTo>
                    <a:pt x="528" y="84"/>
                  </a:lnTo>
                  <a:lnTo>
                    <a:pt x="510" y="66"/>
                  </a:lnTo>
                  <a:lnTo>
                    <a:pt x="498" y="66"/>
                  </a:lnTo>
                  <a:lnTo>
                    <a:pt x="486" y="72"/>
                  </a:lnTo>
                  <a:lnTo>
                    <a:pt x="480" y="72"/>
                  </a:lnTo>
                  <a:lnTo>
                    <a:pt x="462" y="48"/>
                  </a:lnTo>
                  <a:lnTo>
                    <a:pt x="444" y="48"/>
                  </a:lnTo>
                  <a:lnTo>
                    <a:pt x="432" y="30"/>
                  </a:lnTo>
                  <a:lnTo>
                    <a:pt x="372" y="30"/>
                  </a:lnTo>
                  <a:lnTo>
                    <a:pt x="366" y="0"/>
                  </a:lnTo>
                  <a:lnTo>
                    <a:pt x="330" y="0"/>
                  </a:lnTo>
                  <a:lnTo>
                    <a:pt x="294" y="12"/>
                  </a:lnTo>
                  <a:lnTo>
                    <a:pt x="282" y="24"/>
                  </a:lnTo>
                  <a:lnTo>
                    <a:pt x="258" y="36"/>
                  </a:lnTo>
                  <a:lnTo>
                    <a:pt x="258" y="72"/>
                  </a:lnTo>
                  <a:lnTo>
                    <a:pt x="252" y="78"/>
                  </a:lnTo>
                  <a:lnTo>
                    <a:pt x="240" y="78"/>
                  </a:lnTo>
                  <a:lnTo>
                    <a:pt x="228" y="84"/>
                  </a:lnTo>
                  <a:lnTo>
                    <a:pt x="210" y="90"/>
                  </a:lnTo>
                  <a:lnTo>
                    <a:pt x="198" y="96"/>
                  </a:lnTo>
                  <a:lnTo>
                    <a:pt x="192" y="102"/>
                  </a:lnTo>
                  <a:lnTo>
                    <a:pt x="180" y="126"/>
                  </a:lnTo>
                  <a:lnTo>
                    <a:pt x="174" y="132"/>
                  </a:lnTo>
                  <a:lnTo>
                    <a:pt x="174" y="138"/>
                  </a:lnTo>
                  <a:lnTo>
                    <a:pt x="168" y="144"/>
                  </a:lnTo>
                  <a:lnTo>
                    <a:pt x="162" y="156"/>
                  </a:lnTo>
                  <a:lnTo>
                    <a:pt x="132" y="186"/>
                  </a:lnTo>
                  <a:lnTo>
                    <a:pt x="108" y="198"/>
                  </a:lnTo>
                  <a:lnTo>
                    <a:pt x="90" y="198"/>
                  </a:lnTo>
                  <a:lnTo>
                    <a:pt x="90" y="192"/>
                  </a:lnTo>
                  <a:lnTo>
                    <a:pt x="78" y="180"/>
                  </a:lnTo>
                  <a:lnTo>
                    <a:pt x="66" y="180"/>
                  </a:lnTo>
                  <a:lnTo>
                    <a:pt x="66" y="192"/>
                  </a:lnTo>
                  <a:lnTo>
                    <a:pt x="54" y="192"/>
                  </a:lnTo>
                  <a:lnTo>
                    <a:pt x="42" y="180"/>
                  </a:lnTo>
                  <a:lnTo>
                    <a:pt x="42" y="174"/>
                  </a:lnTo>
                  <a:lnTo>
                    <a:pt x="0" y="174"/>
                  </a:lnTo>
                  <a:lnTo>
                    <a:pt x="6" y="192"/>
                  </a:lnTo>
                  <a:lnTo>
                    <a:pt x="18" y="20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 name="Zambia" descr="© INSCALE GmbH, 05.05.2010&#10;http://www.presentationload.com/">
              <a:extLst>
                <a:ext uri="{FF2B5EF4-FFF2-40B4-BE49-F238E27FC236}">
                  <a16:creationId xmlns:a16="http://schemas.microsoft.com/office/drawing/2014/main" id="{46C8B692-8375-0BB3-A845-D397AF6E8B41}"/>
                </a:ext>
              </a:extLst>
            </p:cNvPr>
            <p:cNvSpPr>
              <a:spLocks/>
            </p:cNvSpPr>
            <p:nvPr/>
          </p:nvSpPr>
          <p:spPr bwMode="gray">
            <a:xfrm>
              <a:off x="6336032" y="4694691"/>
              <a:ext cx="392789" cy="376191"/>
            </a:xfrm>
            <a:custGeom>
              <a:avLst/>
              <a:gdLst>
                <a:gd name="T0" fmla="*/ 2147483647 w 834"/>
                <a:gd name="T1" fmla="*/ 2147483647 h 798"/>
                <a:gd name="T2" fmla="*/ 2147483647 w 834"/>
                <a:gd name="T3" fmla="*/ 2147483647 h 798"/>
                <a:gd name="T4" fmla="*/ 2147483647 w 834"/>
                <a:gd name="T5" fmla="*/ 2147483647 h 798"/>
                <a:gd name="T6" fmla="*/ 2147483647 w 834"/>
                <a:gd name="T7" fmla="*/ 2147483647 h 798"/>
                <a:gd name="T8" fmla="*/ 2147483647 w 834"/>
                <a:gd name="T9" fmla="*/ 2147483647 h 798"/>
                <a:gd name="T10" fmla="*/ 2147483647 w 834"/>
                <a:gd name="T11" fmla="*/ 2147483647 h 798"/>
                <a:gd name="T12" fmla="*/ 2147483647 w 834"/>
                <a:gd name="T13" fmla="*/ 2147483647 h 798"/>
                <a:gd name="T14" fmla="*/ 2147483647 w 834"/>
                <a:gd name="T15" fmla="*/ 2147483647 h 798"/>
                <a:gd name="T16" fmla="*/ 2147483647 w 834"/>
                <a:gd name="T17" fmla="*/ 2147483647 h 798"/>
                <a:gd name="T18" fmla="*/ 2147483647 w 834"/>
                <a:gd name="T19" fmla="*/ 2147483647 h 798"/>
                <a:gd name="T20" fmla="*/ 2147483647 w 834"/>
                <a:gd name="T21" fmla="*/ 2147483647 h 798"/>
                <a:gd name="T22" fmla="*/ 2147483647 w 834"/>
                <a:gd name="T23" fmla="*/ 2147483647 h 798"/>
                <a:gd name="T24" fmla="*/ 2147483647 w 834"/>
                <a:gd name="T25" fmla="*/ 2147483647 h 798"/>
                <a:gd name="T26" fmla="*/ 2147483647 w 834"/>
                <a:gd name="T27" fmla="*/ 2147483647 h 798"/>
                <a:gd name="T28" fmla="*/ 2147483647 w 834"/>
                <a:gd name="T29" fmla="*/ 2147483647 h 798"/>
                <a:gd name="T30" fmla="*/ 2147483647 w 834"/>
                <a:gd name="T31" fmla="*/ 2147483647 h 798"/>
                <a:gd name="T32" fmla="*/ 2147483647 w 834"/>
                <a:gd name="T33" fmla="*/ 2147483647 h 798"/>
                <a:gd name="T34" fmla="*/ 2147483647 w 834"/>
                <a:gd name="T35" fmla="*/ 2147483647 h 798"/>
                <a:gd name="T36" fmla="*/ 2147483647 w 834"/>
                <a:gd name="T37" fmla="*/ 2147483647 h 798"/>
                <a:gd name="T38" fmla="*/ 2147483647 w 834"/>
                <a:gd name="T39" fmla="*/ 2147483647 h 798"/>
                <a:gd name="T40" fmla="*/ 2147483647 w 834"/>
                <a:gd name="T41" fmla="*/ 2147483647 h 798"/>
                <a:gd name="T42" fmla="*/ 2147483647 w 834"/>
                <a:gd name="T43" fmla="*/ 2147483647 h 798"/>
                <a:gd name="T44" fmla="*/ 2147483647 w 834"/>
                <a:gd name="T45" fmla="*/ 2147483647 h 798"/>
                <a:gd name="T46" fmla="*/ 2147483647 w 834"/>
                <a:gd name="T47" fmla="*/ 2147483647 h 798"/>
                <a:gd name="T48" fmla="*/ 2147483647 w 834"/>
                <a:gd name="T49" fmla="*/ 2147483647 h 798"/>
                <a:gd name="T50" fmla="*/ 2147483647 w 834"/>
                <a:gd name="T51" fmla="*/ 2147483647 h 798"/>
                <a:gd name="T52" fmla="*/ 2147483647 w 834"/>
                <a:gd name="T53" fmla="*/ 2147483647 h 798"/>
                <a:gd name="T54" fmla="*/ 2147483647 w 834"/>
                <a:gd name="T55" fmla="*/ 2147483647 h 798"/>
                <a:gd name="T56" fmla="*/ 2147483647 w 834"/>
                <a:gd name="T57" fmla="*/ 2147483647 h 798"/>
                <a:gd name="T58" fmla="*/ 2147483647 w 834"/>
                <a:gd name="T59" fmla="*/ 2147483647 h 798"/>
                <a:gd name="T60" fmla="*/ 2147483647 w 834"/>
                <a:gd name="T61" fmla="*/ 2147483647 h 798"/>
                <a:gd name="T62" fmla="*/ 2147483647 w 834"/>
                <a:gd name="T63" fmla="*/ 2147483647 h 798"/>
                <a:gd name="T64" fmla="*/ 2147483647 w 834"/>
                <a:gd name="T65" fmla="*/ 2147483647 h 798"/>
                <a:gd name="T66" fmla="*/ 2147483647 w 834"/>
                <a:gd name="T67" fmla="*/ 2147483647 h 798"/>
                <a:gd name="T68" fmla="*/ 2147483647 w 834"/>
                <a:gd name="T69" fmla="*/ 2147483647 h 798"/>
                <a:gd name="T70" fmla="*/ 2147483647 w 834"/>
                <a:gd name="T71" fmla="*/ 2147483647 h 798"/>
                <a:gd name="T72" fmla="*/ 2147483647 w 834"/>
                <a:gd name="T73" fmla="*/ 2147483647 h 798"/>
                <a:gd name="T74" fmla="*/ 2147483647 w 834"/>
                <a:gd name="T75" fmla="*/ 2147483647 h 798"/>
                <a:gd name="T76" fmla="*/ 2147483647 w 834"/>
                <a:gd name="T77" fmla="*/ 2147483647 h 798"/>
                <a:gd name="T78" fmla="*/ 2147483647 w 834"/>
                <a:gd name="T79" fmla="*/ 2147483647 h 798"/>
                <a:gd name="T80" fmla="*/ 2147483647 w 834"/>
                <a:gd name="T81" fmla="*/ 2147483647 h 798"/>
                <a:gd name="T82" fmla="*/ 2147483647 w 834"/>
                <a:gd name="T83" fmla="*/ 2147483647 h 798"/>
                <a:gd name="T84" fmla="*/ 2147483647 w 834"/>
                <a:gd name="T85" fmla="*/ 2147483647 h 798"/>
                <a:gd name="T86" fmla="*/ 2147483647 w 834"/>
                <a:gd name="T87" fmla="*/ 2147483647 h 798"/>
                <a:gd name="T88" fmla="*/ 2147483647 w 834"/>
                <a:gd name="T89" fmla="*/ 2147483647 h 798"/>
                <a:gd name="T90" fmla="*/ 2147483647 w 834"/>
                <a:gd name="T91" fmla="*/ 2147483647 h 798"/>
                <a:gd name="T92" fmla="*/ 2147483647 w 834"/>
                <a:gd name="T93" fmla="*/ 2147483647 h 798"/>
                <a:gd name="T94" fmla="*/ 2147483647 w 834"/>
                <a:gd name="T95" fmla="*/ 2147483647 h 798"/>
                <a:gd name="T96" fmla="*/ 2147483647 w 834"/>
                <a:gd name="T97" fmla="*/ 2147483647 h 798"/>
                <a:gd name="T98" fmla="*/ 2147483647 w 834"/>
                <a:gd name="T99" fmla="*/ 2147483647 h 798"/>
                <a:gd name="T100" fmla="*/ 2147483647 w 834"/>
                <a:gd name="T101" fmla="*/ 2147483647 h 798"/>
                <a:gd name="T102" fmla="*/ 2147483647 w 834"/>
                <a:gd name="T103" fmla="*/ 2147483647 h 79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34"/>
                <a:gd name="T157" fmla="*/ 0 h 798"/>
                <a:gd name="T158" fmla="*/ 834 w 834"/>
                <a:gd name="T159" fmla="*/ 798 h 79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34" h="798">
                  <a:moveTo>
                    <a:pt x="822" y="186"/>
                  </a:moveTo>
                  <a:lnTo>
                    <a:pt x="822" y="162"/>
                  </a:lnTo>
                  <a:lnTo>
                    <a:pt x="816" y="168"/>
                  </a:lnTo>
                  <a:lnTo>
                    <a:pt x="810" y="168"/>
                  </a:lnTo>
                  <a:lnTo>
                    <a:pt x="810" y="126"/>
                  </a:lnTo>
                  <a:lnTo>
                    <a:pt x="798" y="114"/>
                  </a:lnTo>
                  <a:lnTo>
                    <a:pt x="786" y="114"/>
                  </a:lnTo>
                  <a:lnTo>
                    <a:pt x="786" y="102"/>
                  </a:lnTo>
                  <a:lnTo>
                    <a:pt x="768" y="90"/>
                  </a:lnTo>
                  <a:lnTo>
                    <a:pt x="750" y="90"/>
                  </a:lnTo>
                  <a:lnTo>
                    <a:pt x="750" y="72"/>
                  </a:lnTo>
                  <a:lnTo>
                    <a:pt x="738" y="78"/>
                  </a:lnTo>
                  <a:lnTo>
                    <a:pt x="726" y="78"/>
                  </a:lnTo>
                  <a:lnTo>
                    <a:pt x="708" y="60"/>
                  </a:lnTo>
                  <a:lnTo>
                    <a:pt x="690" y="60"/>
                  </a:lnTo>
                  <a:lnTo>
                    <a:pt x="684" y="54"/>
                  </a:lnTo>
                  <a:lnTo>
                    <a:pt x="684" y="36"/>
                  </a:lnTo>
                  <a:lnTo>
                    <a:pt x="672" y="42"/>
                  </a:lnTo>
                  <a:lnTo>
                    <a:pt x="654" y="42"/>
                  </a:lnTo>
                  <a:lnTo>
                    <a:pt x="648" y="54"/>
                  </a:lnTo>
                  <a:lnTo>
                    <a:pt x="642" y="60"/>
                  </a:lnTo>
                  <a:lnTo>
                    <a:pt x="636" y="60"/>
                  </a:lnTo>
                  <a:lnTo>
                    <a:pt x="624" y="48"/>
                  </a:lnTo>
                  <a:lnTo>
                    <a:pt x="624" y="36"/>
                  </a:lnTo>
                  <a:lnTo>
                    <a:pt x="618" y="30"/>
                  </a:lnTo>
                  <a:lnTo>
                    <a:pt x="606" y="30"/>
                  </a:lnTo>
                  <a:lnTo>
                    <a:pt x="600" y="24"/>
                  </a:lnTo>
                  <a:lnTo>
                    <a:pt x="594" y="24"/>
                  </a:lnTo>
                  <a:lnTo>
                    <a:pt x="594" y="6"/>
                  </a:lnTo>
                  <a:lnTo>
                    <a:pt x="600" y="0"/>
                  </a:lnTo>
                  <a:lnTo>
                    <a:pt x="576" y="12"/>
                  </a:lnTo>
                  <a:lnTo>
                    <a:pt x="558" y="12"/>
                  </a:lnTo>
                  <a:lnTo>
                    <a:pt x="546" y="18"/>
                  </a:lnTo>
                  <a:lnTo>
                    <a:pt x="528" y="18"/>
                  </a:lnTo>
                  <a:lnTo>
                    <a:pt x="510" y="24"/>
                  </a:lnTo>
                  <a:lnTo>
                    <a:pt x="498" y="24"/>
                  </a:lnTo>
                  <a:lnTo>
                    <a:pt x="498" y="54"/>
                  </a:lnTo>
                  <a:lnTo>
                    <a:pt x="480" y="72"/>
                  </a:lnTo>
                  <a:lnTo>
                    <a:pt x="468" y="78"/>
                  </a:lnTo>
                  <a:lnTo>
                    <a:pt x="462" y="84"/>
                  </a:lnTo>
                  <a:lnTo>
                    <a:pt x="456" y="84"/>
                  </a:lnTo>
                  <a:lnTo>
                    <a:pt x="468" y="96"/>
                  </a:lnTo>
                  <a:lnTo>
                    <a:pt x="468" y="102"/>
                  </a:lnTo>
                  <a:lnTo>
                    <a:pt x="474" y="108"/>
                  </a:lnTo>
                  <a:lnTo>
                    <a:pt x="474" y="114"/>
                  </a:lnTo>
                  <a:lnTo>
                    <a:pt x="480" y="120"/>
                  </a:lnTo>
                  <a:lnTo>
                    <a:pt x="480" y="144"/>
                  </a:lnTo>
                  <a:lnTo>
                    <a:pt x="486" y="162"/>
                  </a:lnTo>
                  <a:lnTo>
                    <a:pt x="486" y="216"/>
                  </a:lnTo>
                  <a:lnTo>
                    <a:pt x="474" y="228"/>
                  </a:lnTo>
                  <a:lnTo>
                    <a:pt x="468" y="240"/>
                  </a:lnTo>
                  <a:lnTo>
                    <a:pt x="462" y="258"/>
                  </a:lnTo>
                  <a:lnTo>
                    <a:pt x="456" y="270"/>
                  </a:lnTo>
                  <a:lnTo>
                    <a:pt x="456" y="294"/>
                  </a:lnTo>
                  <a:lnTo>
                    <a:pt x="468" y="306"/>
                  </a:lnTo>
                  <a:lnTo>
                    <a:pt x="474" y="306"/>
                  </a:lnTo>
                  <a:lnTo>
                    <a:pt x="474" y="312"/>
                  </a:lnTo>
                  <a:lnTo>
                    <a:pt x="480" y="312"/>
                  </a:lnTo>
                  <a:lnTo>
                    <a:pt x="510" y="342"/>
                  </a:lnTo>
                  <a:lnTo>
                    <a:pt x="522" y="348"/>
                  </a:lnTo>
                  <a:lnTo>
                    <a:pt x="528" y="348"/>
                  </a:lnTo>
                  <a:lnTo>
                    <a:pt x="534" y="342"/>
                  </a:lnTo>
                  <a:lnTo>
                    <a:pt x="534" y="324"/>
                  </a:lnTo>
                  <a:lnTo>
                    <a:pt x="558" y="324"/>
                  </a:lnTo>
                  <a:lnTo>
                    <a:pt x="558" y="372"/>
                  </a:lnTo>
                  <a:lnTo>
                    <a:pt x="552" y="408"/>
                  </a:lnTo>
                  <a:lnTo>
                    <a:pt x="546" y="426"/>
                  </a:lnTo>
                  <a:lnTo>
                    <a:pt x="540" y="426"/>
                  </a:lnTo>
                  <a:lnTo>
                    <a:pt x="540" y="420"/>
                  </a:lnTo>
                  <a:lnTo>
                    <a:pt x="534" y="408"/>
                  </a:lnTo>
                  <a:lnTo>
                    <a:pt x="516" y="420"/>
                  </a:lnTo>
                  <a:lnTo>
                    <a:pt x="498" y="420"/>
                  </a:lnTo>
                  <a:lnTo>
                    <a:pt x="498" y="408"/>
                  </a:lnTo>
                  <a:lnTo>
                    <a:pt x="492" y="396"/>
                  </a:lnTo>
                  <a:lnTo>
                    <a:pt x="492" y="384"/>
                  </a:lnTo>
                  <a:lnTo>
                    <a:pt x="480" y="372"/>
                  </a:lnTo>
                  <a:lnTo>
                    <a:pt x="468" y="372"/>
                  </a:lnTo>
                  <a:lnTo>
                    <a:pt x="462" y="360"/>
                  </a:lnTo>
                  <a:lnTo>
                    <a:pt x="462" y="354"/>
                  </a:lnTo>
                  <a:lnTo>
                    <a:pt x="456" y="342"/>
                  </a:lnTo>
                  <a:lnTo>
                    <a:pt x="450" y="336"/>
                  </a:lnTo>
                  <a:lnTo>
                    <a:pt x="444" y="336"/>
                  </a:lnTo>
                  <a:lnTo>
                    <a:pt x="438" y="342"/>
                  </a:lnTo>
                  <a:lnTo>
                    <a:pt x="426" y="342"/>
                  </a:lnTo>
                  <a:lnTo>
                    <a:pt x="426" y="330"/>
                  </a:lnTo>
                  <a:lnTo>
                    <a:pt x="420" y="324"/>
                  </a:lnTo>
                  <a:lnTo>
                    <a:pt x="390" y="324"/>
                  </a:lnTo>
                  <a:lnTo>
                    <a:pt x="390" y="312"/>
                  </a:lnTo>
                  <a:lnTo>
                    <a:pt x="396" y="312"/>
                  </a:lnTo>
                  <a:lnTo>
                    <a:pt x="396" y="300"/>
                  </a:lnTo>
                  <a:lnTo>
                    <a:pt x="384" y="300"/>
                  </a:lnTo>
                  <a:lnTo>
                    <a:pt x="378" y="294"/>
                  </a:lnTo>
                  <a:lnTo>
                    <a:pt x="378" y="282"/>
                  </a:lnTo>
                  <a:lnTo>
                    <a:pt x="366" y="270"/>
                  </a:lnTo>
                  <a:lnTo>
                    <a:pt x="360" y="270"/>
                  </a:lnTo>
                  <a:lnTo>
                    <a:pt x="354" y="276"/>
                  </a:lnTo>
                  <a:lnTo>
                    <a:pt x="354" y="294"/>
                  </a:lnTo>
                  <a:lnTo>
                    <a:pt x="348" y="300"/>
                  </a:lnTo>
                  <a:lnTo>
                    <a:pt x="348" y="306"/>
                  </a:lnTo>
                  <a:lnTo>
                    <a:pt x="330" y="306"/>
                  </a:lnTo>
                  <a:lnTo>
                    <a:pt x="300" y="300"/>
                  </a:lnTo>
                  <a:lnTo>
                    <a:pt x="264" y="294"/>
                  </a:lnTo>
                  <a:lnTo>
                    <a:pt x="246" y="282"/>
                  </a:lnTo>
                  <a:lnTo>
                    <a:pt x="240" y="276"/>
                  </a:lnTo>
                  <a:lnTo>
                    <a:pt x="234" y="264"/>
                  </a:lnTo>
                  <a:lnTo>
                    <a:pt x="234" y="246"/>
                  </a:lnTo>
                  <a:lnTo>
                    <a:pt x="192" y="252"/>
                  </a:lnTo>
                  <a:lnTo>
                    <a:pt x="198" y="258"/>
                  </a:lnTo>
                  <a:lnTo>
                    <a:pt x="198" y="264"/>
                  </a:lnTo>
                  <a:lnTo>
                    <a:pt x="180" y="264"/>
                  </a:lnTo>
                  <a:lnTo>
                    <a:pt x="174" y="258"/>
                  </a:lnTo>
                  <a:lnTo>
                    <a:pt x="174" y="228"/>
                  </a:lnTo>
                  <a:lnTo>
                    <a:pt x="156" y="228"/>
                  </a:lnTo>
                  <a:lnTo>
                    <a:pt x="150" y="216"/>
                  </a:lnTo>
                  <a:lnTo>
                    <a:pt x="144" y="234"/>
                  </a:lnTo>
                  <a:lnTo>
                    <a:pt x="144" y="240"/>
                  </a:lnTo>
                  <a:lnTo>
                    <a:pt x="156" y="252"/>
                  </a:lnTo>
                  <a:lnTo>
                    <a:pt x="156" y="270"/>
                  </a:lnTo>
                  <a:lnTo>
                    <a:pt x="150" y="276"/>
                  </a:lnTo>
                  <a:lnTo>
                    <a:pt x="144" y="276"/>
                  </a:lnTo>
                  <a:lnTo>
                    <a:pt x="144" y="330"/>
                  </a:lnTo>
                  <a:lnTo>
                    <a:pt x="156" y="342"/>
                  </a:lnTo>
                  <a:lnTo>
                    <a:pt x="138" y="348"/>
                  </a:lnTo>
                  <a:lnTo>
                    <a:pt x="138" y="354"/>
                  </a:lnTo>
                  <a:lnTo>
                    <a:pt x="144" y="360"/>
                  </a:lnTo>
                  <a:lnTo>
                    <a:pt x="144" y="384"/>
                  </a:lnTo>
                  <a:lnTo>
                    <a:pt x="132" y="396"/>
                  </a:lnTo>
                  <a:lnTo>
                    <a:pt x="126" y="396"/>
                  </a:lnTo>
                  <a:lnTo>
                    <a:pt x="0" y="390"/>
                  </a:lnTo>
                  <a:lnTo>
                    <a:pt x="0" y="642"/>
                  </a:lnTo>
                  <a:lnTo>
                    <a:pt x="6" y="654"/>
                  </a:lnTo>
                  <a:lnTo>
                    <a:pt x="6" y="672"/>
                  </a:lnTo>
                  <a:lnTo>
                    <a:pt x="96" y="762"/>
                  </a:lnTo>
                  <a:lnTo>
                    <a:pt x="114" y="768"/>
                  </a:lnTo>
                  <a:lnTo>
                    <a:pt x="138" y="756"/>
                  </a:lnTo>
                  <a:lnTo>
                    <a:pt x="144" y="756"/>
                  </a:lnTo>
                  <a:lnTo>
                    <a:pt x="150" y="750"/>
                  </a:lnTo>
                  <a:lnTo>
                    <a:pt x="168" y="750"/>
                  </a:lnTo>
                  <a:lnTo>
                    <a:pt x="174" y="756"/>
                  </a:lnTo>
                  <a:lnTo>
                    <a:pt x="174" y="762"/>
                  </a:lnTo>
                  <a:lnTo>
                    <a:pt x="204" y="756"/>
                  </a:lnTo>
                  <a:lnTo>
                    <a:pt x="222" y="774"/>
                  </a:lnTo>
                  <a:lnTo>
                    <a:pt x="264" y="774"/>
                  </a:lnTo>
                  <a:lnTo>
                    <a:pt x="264" y="780"/>
                  </a:lnTo>
                  <a:lnTo>
                    <a:pt x="276" y="792"/>
                  </a:lnTo>
                  <a:lnTo>
                    <a:pt x="288" y="792"/>
                  </a:lnTo>
                  <a:lnTo>
                    <a:pt x="288" y="780"/>
                  </a:lnTo>
                  <a:lnTo>
                    <a:pt x="300" y="780"/>
                  </a:lnTo>
                  <a:lnTo>
                    <a:pt x="312" y="792"/>
                  </a:lnTo>
                  <a:lnTo>
                    <a:pt x="312" y="798"/>
                  </a:lnTo>
                  <a:lnTo>
                    <a:pt x="330" y="798"/>
                  </a:lnTo>
                  <a:lnTo>
                    <a:pt x="354" y="786"/>
                  </a:lnTo>
                  <a:lnTo>
                    <a:pt x="384" y="756"/>
                  </a:lnTo>
                  <a:lnTo>
                    <a:pt x="390" y="744"/>
                  </a:lnTo>
                  <a:lnTo>
                    <a:pt x="396" y="738"/>
                  </a:lnTo>
                  <a:lnTo>
                    <a:pt x="396" y="732"/>
                  </a:lnTo>
                  <a:lnTo>
                    <a:pt x="402" y="726"/>
                  </a:lnTo>
                  <a:lnTo>
                    <a:pt x="414" y="702"/>
                  </a:lnTo>
                  <a:lnTo>
                    <a:pt x="420" y="696"/>
                  </a:lnTo>
                  <a:lnTo>
                    <a:pt x="432" y="690"/>
                  </a:lnTo>
                  <a:lnTo>
                    <a:pt x="450" y="684"/>
                  </a:lnTo>
                  <a:lnTo>
                    <a:pt x="462" y="678"/>
                  </a:lnTo>
                  <a:lnTo>
                    <a:pt x="474" y="678"/>
                  </a:lnTo>
                  <a:lnTo>
                    <a:pt x="480" y="672"/>
                  </a:lnTo>
                  <a:lnTo>
                    <a:pt x="480" y="636"/>
                  </a:lnTo>
                  <a:lnTo>
                    <a:pt x="504" y="624"/>
                  </a:lnTo>
                  <a:lnTo>
                    <a:pt x="516" y="612"/>
                  </a:lnTo>
                  <a:lnTo>
                    <a:pt x="552" y="600"/>
                  </a:lnTo>
                  <a:lnTo>
                    <a:pt x="588" y="600"/>
                  </a:lnTo>
                  <a:lnTo>
                    <a:pt x="588" y="576"/>
                  </a:lnTo>
                  <a:lnTo>
                    <a:pt x="570" y="558"/>
                  </a:lnTo>
                  <a:lnTo>
                    <a:pt x="582" y="546"/>
                  </a:lnTo>
                  <a:lnTo>
                    <a:pt x="612" y="546"/>
                  </a:lnTo>
                  <a:lnTo>
                    <a:pt x="630" y="528"/>
                  </a:lnTo>
                  <a:lnTo>
                    <a:pt x="642" y="528"/>
                  </a:lnTo>
                  <a:lnTo>
                    <a:pt x="654" y="522"/>
                  </a:lnTo>
                  <a:lnTo>
                    <a:pt x="672" y="522"/>
                  </a:lnTo>
                  <a:lnTo>
                    <a:pt x="690" y="516"/>
                  </a:lnTo>
                  <a:lnTo>
                    <a:pt x="702" y="510"/>
                  </a:lnTo>
                  <a:lnTo>
                    <a:pt x="708" y="510"/>
                  </a:lnTo>
                  <a:lnTo>
                    <a:pt x="732" y="498"/>
                  </a:lnTo>
                  <a:lnTo>
                    <a:pt x="750" y="486"/>
                  </a:lnTo>
                  <a:lnTo>
                    <a:pt x="762" y="480"/>
                  </a:lnTo>
                  <a:lnTo>
                    <a:pt x="780" y="474"/>
                  </a:lnTo>
                  <a:lnTo>
                    <a:pt x="786" y="468"/>
                  </a:lnTo>
                  <a:lnTo>
                    <a:pt x="792" y="468"/>
                  </a:lnTo>
                  <a:lnTo>
                    <a:pt x="780" y="462"/>
                  </a:lnTo>
                  <a:lnTo>
                    <a:pt x="768" y="450"/>
                  </a:lnTo>
                  <a:lnTo>
                    <a:pt x="756" y="444"/>
                  </a:lnTo>
                  <a:lnTo>
                    <a:pt x="756" y="438"/>
                  </a:lnTo>
                  <a:lnTo>
                    <a:pt x="762" y="432"/>
                  </a:lnTo>
                  <a:lnTo>
                    <a:pt x="768" y="420"/>
                  </a:lnTo>
                  <a:lnTo>
                    <a:pt x="774" y="414"/>
                  </a:lnTo>
                  <a:lnTo>
                    <a:pt x="780" y="402"/>
                  </a:lnTo>
                  <a:lnTo>
                    <a:pt x="774" y="366"/>
                  </a:lnTo>
                  <a:lnTo>
                    <a:pt x="780" y="366"/>
                  </a:lnTo>
                  <a:lnTo>
                    <a:pt x="786" y="360"/>
                  </a:lnTo>
                  <a:lnTo>
                    <a:pt x="798" y="354"/>
                  </a:lnTo>
                  <a:lnTo>
                    <a:pt x="816" y="336"/>
                  </a:lnTo>
                  <a:lnTo>
                    <a:pt x="816" y="330"/>
                  </a:lnTo>
                  <a:lnTo>
                    <a:pt x="804" y="330"/>
                  </a:lnTo>
                  <a:lnTo>
                    <a:pt x="804" y="258"/>
                  </a:lnTo>
                  <a:lnTo>
                    <a:pt x="810" y="240"/>
                  </a:lnTo>
                  <a:lnTo>
                    <a:pt x="798" y="234"/>
                  </a:lnTo>
                  <a:lnTo>
                    <a:pt x="798" y="216"/>
                  </a:lnTo>
                  <a:lnTo>
                    <a:pt x="804" y="216"/>
                  </a:lnTo>
                  <a:lnTo>
                    <a:pt x="810" y="210"/>
                  </a:lnTo>
                  <a:lnTo>
                    <a:pt x="834" y="198"/>
                  </a:lnTo>
                  <a:lnTo>
                    <a:pt x="834" y="186"/>
                  </a:lnTo>
                  <a:lnTo>
                    <a:pt x="822" y="18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 name="Yemen" descr="© INSCALE GmbH, 05.05.2010&#10;http://www.presentationload.com/">
              <a:extLst>
                <a:ext uri="{FF2B5EF4-FFF2-40B4-BE49-F238E27FC236}">
                  <a16:creationId xmlns:a16="http://schemas.microsoft.com/office/drawing/2014/main" id="{5CAE63F0-2434-D01C-8A5E-E8D8E1B7C160}"/>
                </a:ext>
              </a:extLst>
            </p:cNvPr>
            <p:cNvSpPr>
              <a:spLocks/>
            </p:cNvSpPr>
            <p:nvPr/>
          </p:nvSpPr>
          <p:spPr bwMode="gray">
            <a:xfrm>
              <a:off x="7020176" y="3662008"/>
              <a:ext cx="344842" cy="236041"/>
            </a:xfrm>
            <a:custGeom>
              <a:avLst/>
              <a:gdLst>
                <a:gd name="T0" fmla="*/ 2147483647 w 732"/>
                <a:gd name="T1" fmla="*/ 2147483647 h 498"/>
                <a:gd name="T2" fmla="*/ 2147483647 w 732"/>
                <a:gd name="T3" fmla="*/ 2147483647 h 498"/>
                <a:gd name="T4" fmla="*/ 2147483647 w 732"/>
                <a:gd name="T5" fmla="*/ 2147483647 h 498"/>
                <a:gd name="T6" fmla="*/ 2147483647 w 732"/>
                <a:gd name="T7" fmla="*/ 2147483647 h 498"/>
                <a:gd name="T8" fmla="*/ 2147483647 w 732"/>
                <a:gd name="T9" fmla="*/ 2147483647 h 498"/>
                <a:gd name="T10" fmla="*/ 2147483647 w 732"/>
                <a:gd name="T11" fmla="*/ 2147483647 h 498"/>
                <a:gd name="T12" fmla="*/ 2147483647 w 732"/>
                <a:gd name="T13" fmla="*/ 2147483647 h 498"/>
                <a:gd name="T14" fmla="*/ 2147483647 w 732"/>
                <a:gd name="T15" fmla="*/ 2147483647 h 498"/>
                <a:gd name="T16" fmla="*/ 2147483647 w 732"/>
                <a:gd name="T17" fmla="*/ 2147483647 h 498"/>
                <a:gd name="T18" fmla="*/ 2147483647 w 732"/>
                <a:gd name="T19" fmla="*/ 2147483647 h 498"/>
                <a:gd name="T20" fmla="*/ 2147483647 w 732"/>
                <a:gd name="T21" fmla="*/ 2147483647 h 498"/>
                <a:gd name="T22" fmla="*/ 2147483647 w 732"/>
                <a:gd name="T23" fmla="*/ 2147483647 h 498"/>
                <a:gd name="T24" fmla="*/ 2147483647 w 732"/>
                <a:gd name="T25" fmla="*/ 2147483647 h 498"/>
                <a:gd name="T26" fmla="*/ 2147483647 w 732"/>
                <a:gd name="T27" fmla="*/ 2147483647 h 498"/>
                <a:gd name="T28" fmla="*/ 2147483647 w 732"/>
                <a:gd name="T29" fmla="*/ 2147483647 h 498"/>
                <a:gd name="T30" fmla="*/ 0 w 732"/>
                <a:gd name="T31" fmla="*/ 2147483647 h 498"/>
                <a:gd name="T32" fmla="*/ 2147483647 w 732"/>
                <a:gd name="T33" fmla="*/ 2147483647 h 498"/>
                <a:gd name="T34" fmla="*/ 2147483647 w 732"/>
                <a:gd name="T35" fmla="*/ 2147483647 h 498"/>
                <a:gd name="T36" fmla="*/ 2147483647 w 732"/>
                <a:gd name="T37" fmla="*/ 2147483647 h 498"/>
                <a:gd name="T38" fmla="*/ 2147483647 w 732"/>
                <a:gd name="T39" fmla="*/ 2147483647 h 498"/>
                <a:gd name="T40" fmla="*/ 2147483647 w 732"/>
                <a:gd name="T41" fmla="*/ 2147483647 h 498"/>
                <a:gd name="T42" fmla="*/ 2147483647 w 732"/>
                <a:gd name="T43" fmla="*/ 2147483647 h 498"/>
                <a:gd name="T44" fmla="*/ 2147483647 w 732"/>
                <a:gd name="T45" fmla="*/ 2147483647 h 498"/>
                <a:gd name="T46" fmla="*/ 2147483647 w 732"/>
                <a:gd name="T47" fmla="*/ 2147483647 h 498"/>
                <a:gd name="T48" fmla="*/ 2147483647 w 732"/>
                <a:gd name="T49" fmla="*/ 2147483647 h 498"/>
                <a:gd name="T50" fmla="*/ 2147483647 w 732"/>
                <a:gd name="T51" fmla="*/ 2147483647 h 498"/>
                <a:gd name="T52" fmla="*/ 2147483647 w 732"/>
                <a:gd name="T53" fmla="*/ 2147483647 h 498"/>
                <a:gd name="T54" fmla="*/ 2147483647 w 732"/>
                <a:gd name="T55" fmla="*/ 2147483647 h 498"/>
                <a:gd name="T56" fmla="*/ 2147483647 w 732"/>
                <a:gd name="T57" fmla="*/ 2147483647 h 498"/>
                <a:gd name="T58" fmla="*/ 2147483647 w 732"/>
                <a:gd name="T59" fmla="*/ 2147483647 h 498"/>
                <a:gd name="T60" fmla="*/ 2147483647 w 732"/>
                <a:gd name="T61" fmla="*/ 2147483647 h 498"/>
                <a:gd name="T62" fmla="*/ 2147483647 w 732"/>
                <a:gd name="T63" fmla="*/ 2147483647 h 498"/>
                <a:gd name="T64" fmla="*/ 2147483647 w 732"/>
                <a:gd name="T65" fmla="*/ 2147483647 h 498"/>
                <a:gd name="T66" fmla="*/ 2147483647 w 732"/>
                <a:gd name="T67" fmla="*/ 2147483647 h 498"/>
                <a:gd name="T68" fmla="*/ 2147483647 w 732"/>
                <a:gd name="T69" fmla="*/ 2147483647 h 498"/>
                <a:gd name="T70" fmla="*/ 2147483647 w 732"/>
                <a:gd name="T71" fmla="*/ 2147483647 h 498"/>
                <a:gd name="T72" fmla="*/ 2147483647 w 732"/>
                <a:gd name="T73" fmla="*/ 2147483647 h 498"/>
                <a:gd name="T74" fmla="*/ 2147483647 w 732"/>
                <a:gd name="T75" fmla="*/ 2147483647 h 498"/>
                <a:gd name="T76" fmla="*/ 2147483647 w 732"/>
                <a:gd name="T77" fmla="*/ 0 h 498"/>
                <a:gd name="T78" fmla="*/ 2147483647 w 732"/>
                <a:gd name="T79" fmla="*/ 2147483647 h 498"/>
                <a:gd name="T80" fmla="*/ 2147483647 w 732"/>
                <a:gd name="T81" fmla="*/ 2147483647 h 49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2"/>
                <a:gd name="T124" fmla="*/ 0 h 498"/>
                <a:gd name="T125" fmla="*/ 732 w 732"/>
                <a:gd name="T126" fmla="*/ 498 h 49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2" h="498">
                  <a:moveTo>
                    <a:pt x="468" y="24"/>
                  </a:moveTo>
                  <a:lnTo>
                    <a:pt x="450" y="30"/>
                  </a:lnTo>
                  <a:lnTo>
                    <a:pt x="420" y="36"/>
                  </a:lnTo>
                  <a:lnTo>
                    <a:pt x="390" y="54"/>
                  </a:lnTo>
                  <a:lnTo>
                    <a:pt x="372" y="72"/>
                  </a:lnTo>
                  <a:lnTo>
                    <a:pt x="366" y="84"/>
                  </a:lnTo>
                  <a:lnTo>
                    <a:pt x="354" y="96"/>
                  </a:lnTo>
                  <a:lnTo>
                    <a:pt x="348" y="108"/>
                  </a:lnTo>
                  <a:lnTo>
                    <a:pt x="342" y="114"/>
                  </a:lnTo>
                  <a:lnTo>
                    <a:pt x="336" y="126"/>
                  </a:lnTo>
                  <a:lnTo>
                    <a:pt x="336" y="144"/>
                  </a:lnTo>
                  <a:lnTo>
                    <a:pt x="330" y="150"/>
                  </a:lnTo>
                  <a:lnTo>
                    <a:pt x="324" y="162"/>
                  </a:lnTo>
                  <a:lnTo>
                    <a:pt x="312" y="162"/>
                  </a:lnTo>
                  <a:lnTo>
                    <a:pt x="300" y="156"/>
                  </a:lnTo>
                  <a:lnTo>
                    <a:pt x="294" y="144"/>
                  </a:lnTo>
                  <a:lnTo>
                    <a:pt x="288" y="138"/>
                  </a:lnTo>
                  <a:lnTo>
                    <a:pt x="210" y="138"/>
                  </a:lnTo>
                  <a:lnTo>
                    <a:pt x="204" y="132"/>
                  </a:lnTo>
                  <a:lnTo>
                    <a:pt x="192" y="126"/>
                  </a:lnTo>
                  <a:lnTo>
                    <a:pt x="102" y="126"/>
                  </a:lnTo>
                  <a:lnTo>
                    <a:pt x="96" y="132"/>
                  </a:lnTo>
                  <a:lnTo>
                    <a:pt x="72" y="138"/>
                  </a:lnTo>
                  <a:lnTo>
                    <a:pt x="54" y="120"/>
                  </a:lnTo>
                  <a:lnTo>
                    <a:pt x="48" y="120"/>
                  </a:lnTo>
                  <a:lnTo>
                    <a:pt x="42" y="126"/>
                  </a:lnTo>
                  <a:lnTo>
                    <a:pt x="36" y="138"/>
                  </a:lnTo>
                  <a:lnTo>
                    <a:pt x="36" y="186"/>
                  </a:lnTo>
                  <a:lnTo>
                    <a:pt x="30" y="192"/>
                  </a:lnTo>
                  <a:lnTo>
                    <a:pt x="24" y="204"/>
                  </a:lnTo>
                  <a:lnTo>
                    <a:pt x="12" y="216"/>
                  </a:lnTo>
                  <a:lnTo>
                    <a:pt x="0" y="252"/>
                  </a:lnTo>
                  <a:lnTo>
                    <a:pt x="0" y="258"/>
                  </a:lnTo>
                  <a:lnTo>
                    <a:pt x="18" y="276"/>
                  </a:lnTo>
                  <a:lnTo>
                    <a:pt x="24" y="288"/>
                  </a:lnTo>
                  <a:lnTo>
                    <a:pt x="36" y="294"/>
                  </a:lnTo>
                  <a:lnTo>
                    <a:pt x="24" y="408"/>
                  </a:lnTo>
                  <a:lnTo>
                    <a:pt x="54" y="444"/>
                  </a:lnTo>
                  <a:lnTo>
                    <a:pt x="54" y="456"/>
                  </a:lnTo>
                  <a:lnTo>
                    <a:pt x="60" y="468"/>
                  </a:lnTo>
                  <a:lnTo>
                    <a:pt x="78" y="486"/>
                  </a:lnTo>
                  <a:lnTo>
                    <a:pt x="90" y="492"/>
                  </a:lnTo>
                  <a:lnTo>
                    <a:pt x="114" y="498"/>
                  </a:lnTo>
                  <a:lnTo>
                    <a:pt x="132" y="498"/>
                  </a:lnTo>
                  <a:lnTo>
                    <a:pt x="150" y="492"/>
                  </a:lnTo>
                  <a:lnTo>
                    <a:pt x="162" y="486"/>
                  </a:lnTo>
                  <a:lnTo>
                    <a:pt x="168" y="480"/>
                  </a:lnTo>
                  <a:lnTo>
                    <a:pt x="186" y="444"/>
                  </a:lnTo>
                  <a:lnTo>
                    <a:pt x="198" y="432"/>
                  </a:lnTo>
                  <a:lnTo>
                    <a:pt x="210" y="432"/>
                  </a:lnTo>
                  <a:lnTo>
                    <a:pt x="228" y="438"/>
                  </a:lnTo>
                  <a:lnTo>
                    <a:pt x="270" y="438"/>
                  </a:lnTo>
                  <a:lnTo>
                    <a:pt x="324" y="432"/>
                  </a:lnTo>
                  <a:lnTo>
                    <a:pt x="366" y="426"/>
                  </a:lnTo>
                  <a:lnTo>
                    <a:pt x="390" y="414"/>
                  </a:lnTo>
                  <a:lnTo>
                    <a:pt x="402" y="402"/>
                  </a:lnTo>
                  <a:lnTo>
                    <a:pt x="414" y="384"/>
                  </a:lnTo>
                  <a:lnTo>
                    <a:pt x="426" y="372"/>
                  </a:lnTo>
                  <a:lnTo>
                    <a:pt x="450" y="360"/>
                  </a:lnTo>
                  <a:lnTo>
                    <a:pt x="462" y="348"/>
                  </a:lnTo>
                  <a:lnTo>
                    <a:pt x="474" y="342"/>
                  </a:lnTo>
                  <a:lnTo>
                    <a:pt x="486" y="330"/>
                  </a:lnTo>
                  <a:lnTo>
                    <a:pt x="504" y="324"/>
                  </a:lnTo>
                  <a:lnTo>
                    <a:pt x="528" y="312"/>
                  </a:lnTo>
                  <a:lnTo>
                    <a:pt x="546" y="306"/>
                  </a:lnTo>
                  <a:lnTo>
                    <a:pt x="558" y="294"/>
                  </a:lnTo>
                  <a:lnTo>
                    <a:pt x="594" y="276"/>
                  </a:lnTo>
                  <a:lnTo>
                    <a:pt x="666" y="276"/>
                  </a:lnTo>
                  <a:lnTo>
                    <a:pt x="666" y="270"/>
                  </a:lnTo>
                  <a:lnTo>
                    <a:pt x="672" y="264"/>
                  </a:lnTo>
                  <a:lnTo>
                    <a:pt x="684" y="240"/>
                  </a:lnTo>
                  <a:lnTo>
                    <a:pt x="690" y="222"/>
                  </a:lnTo>
                  <a:lnTo>
                    <a:pt x="702" y="210"/>
                  </a:lnTo>
                  <a:lnTo>
                    <a:pt x="708" y="198"/>
                  </a:lnTo>
                  <a:lnTo>
                    <a:pt x="720" y="192"/>
                  </a:lnTo>
                  <a:lnTo>
                    <a:pt x="720" y="186"/>
                  </a:lnTo>
                  <a:lnTo>
                    <a:pt x="732" y="186"/>
                  </a:lnTo>
                  <a:lnTo>
                    <a:pt x="648" y="0"/>
                  </a:lnTo>
                  <a:lnTo>
                    <a:pt x="630" y="0"/>
                  </a:lnTo>
                  <a:lnTo>
                    <a:pt x="588" y="6"/>
                  </a:lnTo>
                  <a:lnTo>
                    <a:pt x="540" y="18"/>
                  </a:lnTo>
                  <a:lnTo>
                    <a:pt x="492" y="24"/>
                  </a:lnTo>
                  <a:lnTo>
                    <a:pt x="468" y="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 name="Western Sahara" descr="© INSCALE GmbH, 05.05.2010&#10;http://www.presentationload.com/">
              <a:extLst>
                <a:ext uri="{FF2B5EF4-FFF2-40B4-BE49-F238E27FC236}">
                  <a16:creationId xmlns:a16="http://schemas.microsoft.com/office/drawing/2014/main" id="{C660C22B-E5E7-787B-E0EA-01E311F6A71F}"/>
                </a:ext>
              </a:extLst>
            </p:cNvPr>
            <p:cNvSpPr>
              <a:spLocks/>
            </p:cNvSpPr>
            <p:nvPr/>
          </p:nvSpPr>
          <p:spPr bwMode="gray">
            <a:xfrm>
              <a:off x="5048859" y="3333764"/>
              <a:ext cx="282143" cy="241574"/>
            </a:xfrm>
            <a:custGeom>
              <a:avLst/>
              <a:gdLst>
                <a:gd name="T0" fmla="*/ 2147483647 w 600"/>
                <a:gd name="T1" fmla="*/ 0 h 510"/>
                <a:gd name="T2" fmla="*/ 2147483647 w 600"/>
                <a:gd name="T3" fmla="*/ 0 h 510"/>
                <a:gd name="T4" fmla="*/ 2147483647 w 600"/>
                <a:gd name="T5" fmla="*/ 2147483647 h 510"/>
                <a:gd name="T6" fmla="*/ 2147483647 w 600"/>
                <a:gd name="T7" fmla="*/ 2147483647 h 510"/>
                <a:gd name="T8" fmla="*/ 2147483647 w 600"/>
                <a:gd name="T9" fmla="*/ 2147483647 h 510"/>
                <a:gd name="T10" fmla="*/ 2147483647 w 600"/>
                <a:gd name="T11" fmla="*/ 2147483647 h 510"/>
                <a:gd name="T12" fmla="*/ 2147483647 w 600"/>
                <a:gd name="T13" fmla="*/ 2147483647 h 510"/>
                <a:gd name="T14" fmla="*/ 2147483647 w 600"/>
                <a:gd name="T15" fmla="*/ 2147483647 h 510"/>
                <a:gd name="T16" fmla="*/ 2147483647 w 600"/>
                <a:gd name="T17" fmla="*/ 2147483647 h 510"/>
                <a:gd name="T18" fmla="*/ 2147483647 w 600"/>
                <a:gd name="T19" fmla="*/ 2147483647 h 510"/>
                <a:gd name="T20" fmla="*/ 2147483647 w 600"/>
                <a:gd name="T21" fmla="*/ 2147483647 h 510"/>
                <a:gd name="T22" fmla="*/ 2147483647 w 600"/>
                <a:gd name="T23" fmla="*/ 2147483647 h 510"/>
                <a:gd name="T24" fmla="*/ 2147483647 w 600"/>
                <a:gd name="T25" fmla="*/ 2147483647 h 510"/>
                <a:gd name="T26" fmla="*/ 2147483647 w 600"/>
                <a:gd name="T27" fmla="*/ 2147483647 h 510"/>
                <a:gd name="T28" fmla="*/ 2147483647 w 600"/>
                <a:gd name="T29" fmla="*/ 2147483647 h 510"/>
                <a:gd name="T30" fmla="*/ 2147483647 w 600"/>
                <a:gd name="T31" fmla="*/ 2147483647 h 510"/>
                <a:gd name="T32" fmla="*/ 2147483647 w 600"/>
                <a:gd name="T33" fmla="*/ 2147483647 h 510"/>
                <a:gd name="T34" fmla="*/ 2147483647 w 600"/>
                <a:gd name="T35" fmla="*/ 2147483647 h 510"/>
                <a:gd name="T36" fmla="*/ 2147483647 w 600"/>
                <a:gd name="T37" fmla="*/ 2147483647 h 510"/>
                <a:gd name="T38" fmla="*/ 2147483647 w 600"/>
                <a:gd name="T39" fmla="*/ 2147483647 h 510"/>
                <a:gd name="T40" fmla="*/ 2147483647 w 600"/>
                <a:gd name="T41" fmla="*/ 2147483647 h 510"/>
                <a:gd name="T42" fmla="*/ 2147483647 w 600"/>
                <a:gd name="T43" fmla="*/ 2147483647 h 510"/>
                <a:gd name="T44" fmla="*/ 2147483647 w 600"/>
                <a:gd name="T45" fmla="*/ 2147483647 h 510"/>
                <a:gd name="T46" fmla="*/ 2147483647 w 600"/>
                <a:gd name="T47" fmla="*/ 2147483647 h 510"/>
                <a:gd name="T48" fmla="*/ 2147483647 w 600"/>
                <a:gd name="T49" fmla="*/ 2147483647 h 510"/>
                <a:gd name="T50" fmla="*/ 2147483647 w 600"/>
                <a:gd name="T51" fmla="*/ 2147483647 h 510"/>
                <a:gd name="T52" fmla="*/ 2147483647 w 600"/>
                <a:gd name="T53" fmla="*/ 2147483647 h 510"/>
                <a:gd name="T54" fmla="*/ 2147483647 w 600"/>
                <a:gd name="T55" fmla="*/ 2147483647 h 510"/>
                <a:gd name="T56" fmla="*/ 2147483647 w 600"/>
                <a:gd name="T57" fmla="*/ 2147483647 h 510"/>
                <a:gd name="T58" fmla="*/ 2147483647 w 600"/>
                <a:gd name="T59" fmla="*/ 2147483647 h 510"/>
                <a:gd name="T60" fmla="*/ 2147483647 w 600"/>
                <a:gd name="T61" fmla="*/ 2147483647 h 510"/>
                <a:gd name="T62" fmla="*/ 2147483647 w 600"/>
                <a:gd name="T63" fmla="*/ 2147483647 h 510"/>
                <a:gd name="T64" fmla="*/ 2147483647 w 600"/>
                <a:gd name="T65" fmla="*/ 2147483647 h 510"/>
                <a:gd name="T66" fmla="*/ 2147483647 w 600"/>
                <a:gd name="T67" fmla="*/ 2147483647 h 510"/>
                <a:gd name="T68" fmla="*/ 2147483647 w 600"/>
                <a:gd name="T69" fmla="*/ 2147483647 h 510"/>
                <a:gd name="T70" fmla="*/ 2147483647 w 600"/>
                <a:gd name="T71" fmla="*/ 2147483647 h 510"/>
                <a:gd name="T72" fmla="*/ 2147483647 w 600"/>
                <a:gd name="T73" fmla="*/ 2147483647 h 510"/>
                <a:gd name="T74" fmla="*/ 2147483647 w 600"/>
                <a:gd name="T75" fmla="*/ 2147483647 h 510"/>
                <a:gd name="T76" fmla="*/ 2147483647 w 600"/>
                <a:gd name="T77" fmla="*/ 2147483647 h 510"/>
                <a:gd name="T78" fmla="*/ 0 w 600"/>
                <a:gd name="T79" fmla="*/ 2147483647 h 510"/>
                <a:gd name="T80" fmla="*/ 0 w 600"/>
                <a:gd name="T81" fmla="*/ 2147483647 h 510"/>
                <a:gd name="T82" fmla="*/ 2147483647 w 600"/>
                <a:gd name="T83" fmla="*/ 2147483647 h 510"/>
                <a:gd name="T84" fmla="*/ 2147483647 w 600"/>
                <a:gd name="T85" fmla="*/ 2147483647 h 510"/>
                <a:gd name="T86" fmla="*/ 2147483647 w 600"/>
                <a:gd name="T87" fmla="*/ 2147483647 h 510"/>
                <a:gd name="T88" fmla="*/ 2147483647 w 600"/>
                <a:gd name="T89" fmla="*/ 2147483647 h 510"/>
                <a:gd name="T90" fmla="*/ 2147483647 w 600"/>
                <a:gd name="T91" fmla="*/ 2147483647 h 510"/>
                <a:gd name="T92" fmla="*/ 2147483647 w 600"/>
                <a:gd name="T93" fmla="*/ 2147483647 h 510"/>
                <a:gd name="T94" fmla="*/ 2147483647 w 600"/>
                <a:gd name="T95" fmla="*/ 2147483647 h 510"/>
                <a:gd name="T96" fmla="*/ 2147483647 w 600"/>
                <a:gd name="T97" fmla="*/ 2147483647 h 510"/>
                <a:gd name="T98" fmla="*/ 2147483647 w 600"/>
                <a:gd name="T99" fmla="*/ 2147483647 h 510"/>
                <a:gd name="T100" fmla="*/ 2147483647 w 600"/>
                <a:gd name="T101" fmla="*/ 2147483647 h 510"/>
                <a:gd name="T102" fmla="*/ 2147483647 w 600"/>
                <a:gd name="T103" fmla="*/ 2147483647 h 510"/>
                <a:gd name="T104" fmla="*/ 2147483647 w 600"/>
                <a:gd name="T105" fmla="*/ 2147483647 h 510"/>
                <a:gd name="T106" fmla="*/ 2147483647 w 600"/>
                <a:gd name="T107" fmla="*/ 2147483647 h 510"/>
                <a:gd name="T108" fmla="*/ 2147483647 w 600"/>
                <a:gd name="T109" fmla="*/ 2147483647 h 510"/>
                <a:gd name="T110" fmla="*/ 2147483647 w 600"/>
                <a:gd name="T111" fmla="*/ 2147483647 h 510"/>
                <a:gd name="T112" fmla="*/ 2147483647 w 600"/>
                <a:gd name="T113" fmla="*/ 0 h 510"/>
                <a:gd name="T114" fmla="*/ 2147483647 w 600"/>
                <a:gd name="T115" fmla="*/ 0 h 51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00"/>
                <a:gd name="T175" fmla="*/ 0 h 510"/>
                <a:gd name="T176" fmla="*/ 600 w 600"/>
                <a:gd name="T177" fmla="*/ 510 h 51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00" h="510">
                  <a:moveTo>
                    <a:pt x="546" y="0"/>
                  </a:moveTo>
                  <a:lnTo>
                    <a:pt x="288" y="0"/>
                  </a:lnTo>
                  <a:lnTo>
                    <a:pt x="282" y="6"/>
                  </a:lnTo>
                  <a:lnTo>
                    <a:pt x="270" y="30"/>
                  </a:lnTo>
                  <a:lnTo>
                    <a:pt x="270" y="42"/>
                  </a:lnTo>
                  <a:lnTo>
                    <a:pt x="264" y="54"/>
                  </a:lnTo>
                  <a:lnTo>
                    <a:pt x="264" y="66"/>
                  </a:lnTo>
                  <a:lnTo>
                    <a:pt x="234" y="96"/>
                  </a:lnTo>
                  <a:lnTo>
                    <a:pt x="198" y="96"/>
                  </a:lnTo>
                  <a:lnTo>
                    <a:pt x="186" y="108"/>
                  </a:lnTo>
                  <a:lnTo>
                    <a:pt x="186" y="144"/>
                  </a:lnTo>
                  <a:lnTo>
                    <a:pt x="156" y="174"/>
                  </a:lnTo>
                  <a:lnTo>
                    <a:pt x="156" y="186"/>
                  </a:lnTo>
                  <a:lnTo>
                    <a:pt x="168" y="210"/>
                  </a:lnTo>
                  <a:lnTo>
                    <a:pt x="168" y="222"/>
                  </a:lnTo>
                  <a:lnTo>
                    <a:pt x="156" y="246"/>
                  </a:lnTo>
                  <a:lnTo>
                    <a:pt x="144" y="252"/>
                  </a:lnTo>
                  <a:lnTo>
                    <a:pt x="138" y="252"/>
                  </a:lnTo>
                  <a:lnTo>
                    <a:pt x="132" y="258"/>
                  </a:lnTo>
                  <a:lnTo>
                    <a:pt x="126" y="270"/>
                  </a:lnTo>
                  <a:lnTo>
                    <a:pt x="114" y="282"/>
                  </a:lnTo>
                  <a:lnTo>
                    <a:pt x="102" y="288"/>
                  </a:lnTo>
                  <a:lnTo>
                    <a:pt x="96" y="294"/>
                  </a:lnTo>
                  <a:lnTo>
                    <a:pt x="84" y="300"/>
                  </a:lnTo>
                  <a:lnTo>
                    <a:pt x="78" y="306"/>
                  </a:lnTo>
                  <a:lnTo>
                    <a:pt x="78" y="318"/>
                  </a:lnTo>
                  <a:lnTo>
                    <a:pt x="90" y="324"/>
                  </a:lnTo>
                  <a:lnTo>
                    <a:pt x="78" y="330"/>
                  </a:lnTo>
                  <a:lnTo>
                    <a:pt x="60" y="366"/>
                  </a:lnTo>
                  <a:lnTo>
                    <a:pt x="60" y="384"/>
                  </a:lnTo>
                  <a:lnTo>
                    <a:pt x="48" y="384"/>
                  </a:lnTo>
                  <a:lnTo>
                    <a:pt x="48" y="390"/>
                  </a:lnTo>
                  <a:lnTo>
                    <a:pt x="54" y="396"/>
                  </a:lnTo>
                  <a:lnTo>
                    <a:pt x="54" y="408"/>
                  </a:lnTo>
                  <a:lnTo>
                    <a:pt x="48" y="420"/>
                  </a:lnTo>
                  <a:lnTo>
                    <a:pt x="36" y="426"/>
                  </a:lnTo>
                  <a:lnTo>
                    <a:pt x="24" y="426"/>
                  </a:lnTo>
                  <a:lnTo>
                    <a:pt x="18" y="432"/>
                  </a:lnTo>
                  <a:lnTo>
                    <a:pt x="6" y="456"/>
                  </a:lnTo>
                  <a:lnTo>
                    <a:pt x="0" y="462"/>
                  </a:lnTo>
                  <a:lnTo>
                    <a:pt x="0" y="510"/>
                  </a:lnTo>
                  <a:lnTo>
                    <a:pt x="276" y="510"/>
                  </a:lnTo>
                  <a:lnTo>
                    <a:pt x="282" y="408"/>
                  </a:lnTo>
                  <a:lnTo>
                    <a:pt x="276" y="396"/>
                  </a:lnTo>
                  <a:lnTo>
                    <a:pt x="276" y="378"/>
                  </a:lnTo>
                  <a:lnTo>
                    <a:pt x="282" y="366"/>
                  </a:lnTo>
                  <a:lnTo>
                    <a:pt x="306" y="354"/>
                  </a:lnTo>
                  <a:lnTo>
                    <a:pt x="336" y="354"/>
                  </a:lnTo>
                  <a:lnTo>
                    <a:pt x="348" y="348"/>
                  </a:lnTo>
                  <a:lnTo>
                    <a:pt x="354" y="342"/>
                  </a:lnTo>
                  <a:lnTo>
                    <a:pt x="354" y="150"/>
                  </a:lnTo>
                  <a:lnTo>
                    <a:pt x="366" y="144"/>
                  </a:lnTo>
                  <a:lnTo>
                    <a:pt x="366" y="132"/>
                  </a:lnTo>
                  <a:lnTo>
                    <a:pt x="588" y="126"/>
                  </a:lnTo>
                  <a:lnTo>
                    <a:pt x="588" y="90"/>
                  </a:lnTo>
                  <a:lnTo>
                    <a:pt x="594" y="84"/>
                  </a:lnTo>
                  <a:lnTo>
                    <a:pt x="600" y="0"/>
                  </a:lnTo>
                  <a:lnTo>
                    <a:pt x="546"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 name="West Bank" descr="© INSCALE GmbH, 05.05.2010&#10;http://www.presentationload.com/">
              <a:extLst>
                <a:ext uri="{FF2B5EF4-FFF2-40B4-BE49-F238E27FC236}">
                  <a16:creationId xmlns:a16="http://schemas.microsoft.com/office/drawing/2014/main" id="{9F6F4DB3-905C-BE18-E2F9-6B603AE46E70}"/>
                </a:ext>
              </a:extLst>
            </p:cNvPr>
            <p:cNvSpPr>
              <a:spLocks/>
            </p:cNvSpPr>
            <p:nvPr/>
          </p:nvSpPr>
          <p:spPr bwMode="gray">
            <a:xfrm>
              <a:off x="6738030" y="3151200"/>
              <a:ext cx="20286" cy="44258"/>
            </a:xfrm>
            <a:custGeom>
              <a:avLst/>
              <a:gdLst>
                <a:gd name="T0" fmla="*/ 2147483647 w 42"/>
                <a:gd name="T1" fmla="*/ 2147483647 h 96"/>
                <a:gd name="T2" fmla="*/ 2147483647 w 42"/>
                <a:gd name="T3" fmla="*/ 2147483647 h 96"/>
                <a:gd name="T4" fmla="*/ 2147483647 w 42"/>
                <a:gd name="T5" fmla="*/ 2147483647 h 96"/>
                <a:gd name="T6" fmla="*/ 2147483647 w 42"/>
                <a:gd name="T7" fmla="*/ 0 h 96"/>
                <a:gd name="T8" fmla="*/ 2147483647 w 42"/>
                <a:gd name="T9" fmla="*/ 0 h 96"/>
                <a:gd name="T10" fmla="*/ 0 w 42"/>
                <a:gd name="T11" fmla="*/ 2147483647 h 96"/>
                <a:gd name="T12" fmla="*/ 0 w 42"/>
                <a:gd name="T13" fmla="*/ 2147483647 h 96"/>
                <a:gd name="T14" fmla="*/ 2147483647 w 42"/>
                <a:gd name="T15" fmla="*/ 2147483647 h 96"/>
                <a:gd name="T16" fmla="*/ 2147483647 w 42"/>
                <a:gd name="T17" fmla="*/ 2147483647 h 96"/>
                <a:gd name="T18" fmla="*/ 2147483647 w 42"/>
                <a:gd name="T19" fmla="*/ 2147483647 h 96"/>
                <a:gd name="T20" fmla="*/ 2147483647 w 42"/>
                <a:gd name="T21" fmla="*/ 2147483647 h 96"/>
                <a:gd name="T22" fmla="*/ 2147483647 w 42"/>
                <a:gd name="T23" fmla="*/ 2147483647 h 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96"/>
                <a:gd name="T38" fmla="*/ 42 w 42"/>
                <a:gd name="T39" fmla="*/ 96 h 9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96">
                  <a:moveTo>
                    <a:pt x="24" y="78"/>
                  </a:moveTo>
                  <a:lnTo>
                    <a:pt x="30" y="84"/>
                  </a:lnTo>
                  <a:lnTo>
                    <a:pt x="42" y="72"/>
                  </a:lnTo>
                  <a:lnTo>
                    <a:pt x="36" y="0"/>
                  </a:lnTo>
                  <a:lnTo>
                    <a:pt x="18" y="0"/>
                  </a:lnTo>
                  <a:lnTo>
                    <a:pt x="0" y="18"/>
                  </a:lnTo>
                  <a:lnTo>
                    <a:pt x="0" y="90"/>
                  </a:lnTo>
                  <a:lnTo>
                    <a:pt x="6" y="96"/>
                  </a:lnTo>
                  <a:lnTo>
                    <a:pt x="12" y="90"/>
                  </a:lnTo>
                  <a:lnTo>
                    <a:pt x="18" y="90"/>
                  </a:lnTo>
                  <a:lnTo>
                    <a:pt x="18" y="84"/>
                  </a:lnTo>
                  <a:lnTo>
                    <a:pt x="24" y="7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 name="Uzbekistan" descr="© INSCALE GmbH, 05.05.2010&#10;http://www.presentationload.com/">
              <a:extLst>
                <a:ext uri="{FF2B5EF4-FFF2-40B4-BE49-F238E27FC236}">
                  <a16:creationId xmlns:a16="http://schemas.microsoft.com/office/drawing/2014/main" id="{BC7C5FC3-84BD-0E95-6246-F2AA2E548CDC}"/>
                </a:ext>
              </a:extLst>
            </p:cNvPr>
            <p:cNvSpPr>
              <a:spLocks/>
            </p:cNvSpPr>
            <p:nvPr/>
          </p:nvSpPr>
          <p:spPr bwMode="gray">
            <a:xfrm>
              <a:off x="7322602" y="2658834"/>
              <a:ext cx="558755" cy="313492"/>
            </a:xfrm>
            <a:custGeom>
              <a:avLst/>
              <a:gdLst>
                <a:gd name="T0" fmla="*/ 2147483647 w 1182"/>
                <a:gd name="T1" fmla="*/ 2147483647 h 666"/>
                <a:gd name="T2" fmla="*/ 2147483647 w 1182"/>
                <a:gd name="T3" fmla="*/ 2147483647 h 666"/>
                <a:gd name="T4" fmla="*/ 2147483647 w 1182"/>
                <a:gd name="T5" fmla="*/ 2147483647 h 666"/>
                <a:gd name="T6" fmla="*/ 2147483647 w 1182"/>
                <a:gd name="T7" fmla="*/ 2147483647 h 666"/>
                <a:gd name="T8" fmla="*/ 2147483647 w 1182"/>
                <a:gd name="T9" fmla="*/ 2147483647 h 666"/>
                <a:gd name="T10" fmla="*/ 2147483647 w 1182"/>
                <a:gd name="T11" fmla="*/ 2147483647 h 666"/>
                <a:gd name="T12" fmla="*/ 2147483647 w 1182"/>
                <a:gd name="T13" fmla="*/ 2147483647 h 666"/>
                <a:gd name="T14" fmla="*/ 2147483647 w 1182"/>
                <a:gd name="T15" fmla="*/ 2147483647 h 666"/>
                <a:gd name="T16" fmla="*/ 2147483647 w 1182"/>
                <a:gd name="T17" fmla="*/ 2147483647 h 666"/>
                <a:gd name="T18" fmla="*/ 2147483647 w 1182"/>
                <a:gd name="T19" fmla="*/ 2147483647 h 666"/>
                <a:gd name="T20" fmla="*/ 2147483647 w 1182"/>
                <a:gd name="T21" fmla="*/ 2147483647 h 666"/>
                <a:gd name="T22" fmla="*/ 2147483647 w 1182"/>
                <a:gd name="T23" fmla="*/ 2147483647 h 666"/>
                <a:gd name="T24" fmla="*/ 2147483647 w 1182"/>
                <a:gd name="T25" fmla="*/ 2147483647 h 666"/>
                <a:gd name="T26" fmla="*/ 2147483647 w 1182"/>
                <a:gd name="T27" fmla="*/ 2147483647 h 666"/>
                <a:gd name="T28" fmla="*/ 2147483647 w 1182"/>
                <a:gd name="T29" fmla="*/ 2147483647 h 666"/>
                <a:gd name="T30" fmla="*/ 2147483647 w 1182"/>
                <a:gd name="T31" fmla="*/ 2147483647 h 666"/>
                <a:gd name="T32" fmla="*/ 2147483647 w 1182"/>
                <a:gd name="T33" fmla="*/ 2147483647 h 666"/>
                <a:gd name="T34" fmla="*/ 2147483647 w 1182"/>
                <a:gd name="T35" fmla="*/ 2147483647 h 666"/>
                <a:gd name="T36" fmla="*/ 2147483647 w 1182"/>
                <a:gd name="T37" fmla="*/ 2147483647 h 666"/>
                <a:gd name="T38" fmla="*/ 2147483647 w 1182"/>
                <a:gd name="T39" fmla="*/ 2147483647 h 666"/>
                <a:gd name="T40" fmla="*/ 2147483647 w 1182"/>
                <a:gd name="T41" fmla="*/ 2147483647 h 666"/>
                <a:gd name="T42" fmla="*/ 2147483647 w 1182"/>
                <a:gd name="T43" fmla="*/ 2147483647 h 666"/>
                <a:gd name="T44" fmla="*/ 2147483647 w 1182"/>
                <a:gd name="T45" fmla="*/ 2147483647 h 666"/>
                <a:gd name="T46" fmla="*/ 2147483647 w 1182"/>
                <a:gd name="T47" fmla="*/ 2147483647 h 666"/>
                <a:gd name="T48" fmla="*/ 2147483647 w 1182"/>
                <a:gd name="T49" fmla="*/ 2147483647 h 666"/>
                <a:gd name="T50" fmla="*/ 2147483647 w 1182"/>
                <a:gd name="T51" fmla="*/ 2147483647 h 666"/>
                <a:gd name="T52" fmla="*/ 2147483647 w 1182"/>
                <a:gd name="T53" fmla="*/ 2147483647 h 666"/>
                <a:gd name="T54" fmla="*/ 2147483647 w 1182"/>
                <a:gd name="T55" fmla="*/ 2147483647 h 666"/>
                <a:gd name="T56" fmla="*/ 2147483647 w 1182"/>
                <a:gd name="T57" fmla="*/ 2147483647 h 666"/>
                <a:gd name="T58" fmla="*/ 2147483647 w 1182"/>
                <a:gd name="T59" fmla="*/ 2147483647 h 666"/>
                <a:gd name="T60" fmla="*/ 2147483647 w 1182"/>
                <a:gd name="T61" fmla="*/ 2147483647 h 666"/>
                <a:gd name="T62" fmla="*/ 2147483647 w 1182"/>
                <a:gd name="T63" fmla="*/ 2147483647 h 666"/>
                <a:gd name="T64" fmla="*/ 2147483647 w 1182"/>
                <a:gd name="T65" fmla="*/ 2147483647 h 666"/>
                <a:gd name="T66" fmla="*/ 2147483647 w 1182"/>
                <a:gd name="T67" fmla="*/ 2147483647 h 666"/>
                <a:gd name="T68" fmla="*/ 2147483647 w 1182"/>
                <a:gd name="T69" fmla="*/ 2147483647 h 666"/>
                <a:gd name="T70" fmla="*/ 2147483647 w 1182"/>
                <a:gd name="T71" fmla="*/ 2147483647 h 666"/>
                <a:gd name="T72" fmla="*/ 2147483647 w 1182"/>
                <a:gd name="T73" fmla="*/ 2147483647 h 666"/>
                <a:gd name="T74" fmla="*/ 2147483647 w 1182"/>
                <a:gd name="T75" fmla="*/ 2147483647 h 666"/>
                <a:gd name="T76" fmla="*/ 2147483647 w 1182"/>
                <a:gd name="T77" fmla="*/ 2147483647 h 666"/>
                <a:gd name="T78" fmla="*/ 2147483647 w 1182"/>
                <a:gd name="T79" fmla="*/ 2147483647 h 666"/>
                <a:gd name="T80" fmla="*/ 2147483647 w 1182"/>
                <a:gd name="T81" fmla="*/ 2147483647 h 666"/>
                <a:gd name="T82" fmla="*/ 2147483647 w 1182"/>
                <a:gd name="T83" fmla="*/ 2147483647 h 666"/>
                <a:gd name="T84" fmla="*/ 2147483647 w 1182"/>
                <a:gd name="T85" fmla="*/ 2147483647 h 666"/>
                <a:gd name="T86" fmla="*/ 2147483647 w 1182"/>
                <a:gd name="T87" fmla="*/ 2147483647 h 666"/>
                <a:gd name="T88" fmla="*/ 2147483647 w 1182"/>
                <a:gd name="T89" fmla="*/ 2147483647 h 666"/>
                <a:gd name="T90" fmla="*/ 2147483647 w 1182"/>
                <a:gd name="T91" fmla="*/ 2147483647 h 666"/>
                <a:gd name="T92" fmla="*/ 2147483647 w 1182"/>
                <a:gd name="T93" fmla="*/ 2147483647 h 666"/>
                <a:gd name="T94" fmla="*/ 2147483647 w 1182"/>
                <a:gd name="T95" fmla="*/ 2147483647 h 666"/>
                <a:gd name="T96" fmla="*/ 2147483647 w 1182"/>
                <a:gd name="T97" fmla="*/ 2147483647 h 666"/>
                <a:gd name="T98" fmla="*/ 2147483647 w 1182"/>
                <a:gd name="T99" fmla="*/ 2147483647 h 666"/>
                <a:gd name="T100" fmla="*/ 2147483647 w 1182"/>
                <a:gd name="T101" fmla="*/ 2147483647 h 666"/>
                <a:gd name="T102" fmla="*/ 2147483647 w 1182"/>
                <a:gd name="T103" fmla="*/ 2147483647 h 666"/>
                <a:gd name="T104" fmla="*/ 2147483647 w 1182"/>
                <a:gd name="T105" fmla="*/ 2147483647 h 666"/>
                <a:gd name="T106" fmla="*/ 2147483647 w 1182"/>
                <a:gd name="T107" fmla="*/ 2147483647 h 666"/>
                <a:gd name="T108" fmla="*/ 2147483647 w 1182"/>
                <a:gd name="T109" fmla="*/ 2147483647 h 666"/>
                <a:gd name="T110" fmla="*/ 2147483647 w 1182"/>
                <a:gd name="T111" fmla="*/ 2147483647 h 666"/>
                <a:gd name="T112" fmla="*/ 2147483647 w 1182"/>
                <a:gd name="T113" fmla="*/ 2147483647 h 666"/>
                <a:gd name="T114" fmla="*/ 2147483647 w 1182"/>
                <a:gd name="T115" fmla="*/ 2147483647 h 66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82"/>
                <a:gd name="T175" fmla="*/ 0 h 666"/>
                <a:gd name="T176" fmla="*/ 1182 w 1182"/>
                <a:gd name="T177" fmla="*/ 666 h 66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82" h="666">
                  <a:moveTo>
                    <a:pt x="1152" y="372"/>
                  </a:moveTo>
                  <a:lnTo>
                    <a:pt x="1146" y="360"/>
                  </a:lnTo>
                  <a:lnTo>
                    <a:pt x="1122" y="360"/>
                  </a:lnTo>
                  <a:lnTo>
                    <a:pt x="1116" y="342"/>
                  </a:lnTo>
                  <a:lnTo>
                    <a:pt x="1098" y="342"/>
                  </a:lnTo>
                  <a:lnTo>
                    <a:pt x="1080" y="318"/>
                  </a:lnTo>
                  <a:lnTo>
                    <a:pt x="1080" y="330"/>
                  </a:lnTo>
                  <a:lnTo>
                    <a:pt x="1068" y="330"/>
                  </a:lnTo>
                  <a:lnTo>
                    <a:pt x="1068" y="342"/>
                  </a:lnTo>
                  <a:lnTo>
                    <a:pt x="1032" y="342"/>
                  </a:lnTo>
                  <a:lnTo>
                    <a:pt x="1020" y="330"/>
                  </a:lnTo>
                  <a:lnTo>
                    <a:pt x="990" y="318"/>
                  </a:lnTo>
                  <a:lnTo>
                    <a:pt x="1038" y="270"/>
                  </a:lnTo>
                  <a:lnTo>
                    <a:pt x="1038" y="264"/>
                  </a:lnTo>
                  <a:lnTo>
                    <a:pt x="1032" y="264"/>
                  </a:lnTo>
                  <a:lnTo>
                    <a:pt x="1032" y="258"/>
                  </a:lnTo>
                  <a:lnTo>
                    <a:pt x="1002" y="276"/>
                  </a:lnTo>
                  <a:lnTo>
                    <a:pt x="978" y="276"/>
                  </a:lnTo>
                  <a:lnTo>
                    <a:pt x="966" y="300"/>
                  </a:lnTo>
                  <a:lnTo>
                    <a:pt x="960" y="300"/>
                  </a:lnTo>
                  <a:lnTo>
                    <a:pt x="954" y="306"/>
                  </a:lnTo>
                  <a:lnTo>
                    <a:pt x="942" y="306"/>
                  </a:lnTo>
                  <a:lnTo>
                    <a:pt x="930" y="312"/>
                  </a:lnTo>
                  <a:lnTo>
                    <a:pt x="918" y="324"/>
                  </a:lnTo>
                  <a:lnTo>
                    <a:pt x="918" y="342"/>
                  </a:lnTo>
                  <a:lnTo>
                    <a:pt x="912" y="342"/>
                  </a:lnTo>
                  <a:lnTo>
                    <a:pt x="906" y="348"/>
                  </a:lnTo>
                  <a:lnTo>
                    <a:pt x="894" y="354"/>
                  </a:lnTo>
                  <a:lnTo>
                    <a:pt x="882" y="366"/>
                  </a:lnTo>
                  <a:lnTo>
                    <a:pt x="882" y="378"/>
                  </a:lnTo>
                  <a:lnTo>
                    <a:pt x="888" y="384"/>
                  </a:lnTo>
                  <a:lnTo>
                    <a:pt x="888" y="396"/>
                  </a:lnTo>
                  <a:lnTo>
                    <a:pt x="882" y="390"/>
                  </a:lnTo>
                  <a:lnTo>
                    <a:pt x="870" y="390"/>
                  </a:lnTo>
                  <a:lnTo>
                    <a:pt x="858" y="384"/>
                  </a:lnTo>
                  <a:lnTo>
                    <a:pt x="852" y="384"/>
                  </a:lnTo>
                  <a:lnTo>
                    <a:pt x="852" y="372"/>
                  </a:lnTo>
                  <a:lnTo>
                    <a:pt x="858" y="366"/>
                  </a:lnTo>
                  <a:lnTo>
                    <a:pt x="858" y="348"/>
                  </a:lnTo>
                  <a:lnTo>
                    <a:pt x="840" y="342"/>
                  </a:lnTo>
                  <a:lnTo>
                    <a:pt x="762" y="342"/>
                  </a:lnTo>
                  <a:lnTo>
                    <a:pt x="732" y="282"/>
                  </a:lnTo>
                  <a:lnTo>
                    <a:pt x="726" y="276"/>
                  </a:lnTo>
                  <a:lnTo>
                    <a:pt x="714" y="276"/>
                  </a:lnTo>
                  <a:lnTo>
                    <a:pt x="708" y="282"/>
                  </a:lnTo>
                  <a:lnTo>
                    <a:pt x="702" y="282"/>
                  </a:lnTo>
                  <a:lnTo>
                    <a:pt x="696" y="276"/>
                  </a:lnTo>
                  <a:lnTo>
                    <a:pt x="696" y="234"/>
                  </a:lnTo>
                  <a:lnTo>
                    <a:pt x="690" y="216"/>
                  </a:lnTo>
                  <a:lnTo>
                    <a:pt x="690" y="204"/>
                  </a:lnTo>
                  <a:lnTo>
                    <a:pt x="660" y="204"/>
                  </a:lnTo>
                  <a:lnTo>
                    <a:pt x="654" y="192"/>
                  </a:lnTo>
                  <a:lnTo>
                    <a:pt x="642" y="186"/>
                  </a:lnTo>
                  <a:lnTo>
                    <a:pt x="636" y="168"/>
                  </a:lnTo>
                  <a:lnTo>
                    <a:pt x="618" y="150"/>
                  </a:lnTo>
                  <a:lnTo>
                    <a:pt x="612" y="138"/>
                  </a:lnTo>
                  <a:lnTo>
                    <a:pt x="600" y="138"/>
                  </a:lnTo>
                  <a:lnTo>
                    <a:pt x="576" y="150"/>
                  </a:lnTo>
                  <a:lnTo>
                    <a:pt x="570" y="156"/>
                  </a:lnTo>
                  <a:lnTo>
                    <a:pt x="552" y="156"/>
                  </a:lnTo>
                  <a:lnTo>
                    <a:pt x="534" y="150"/>
                  </a:lnTo>
                  <a:lnTo>
                    <a:pt x="474" y="150"/>
                  </a:lnTo>
                  <a:lnTo>
                    <a:pt x="456" y="156"/>
                  </a:lnTo>
                  <a:lnTo>
                    <a:pt x="420" y="156"/>
                  </a:lnTo>
                  <a:lnTo>
                    <a:pt x="414" y="162"/>
                  </a:lnTo>
                  <a:lnTo>
                    <a:pt x="408" y="162"/>
                  </a:lnTo>
                  <a:lnTo>
                    <a:pt x="330" y="90"/>
                  </a:lnTo>
                  <a:lnTo>
                    <a:pt x="264" y="54"/>
                  </a:lnTo>
                  <a:lnTo>
                    <a:pt x="270" y="66"/>
                  </a:lnTo>
                  <a:lnTo>
                    <a:pt x="270" y="90"/>
                  </a:lnTo>
                  <a:lnTo>
                    <a:pt x="264" y="102"/>
                  </a:lnTo>
                  <a:lnTo>
                    <a:pt x="258" y="108"/>
                  </a:lnTo>
                  <a:lnTo>
                    <a:pt x="240" y="108"/>
                  </a:lnTo>
                  <a:lnTo>
                    <a:pt x="228" y="102"/>
                  </a:lnTo>
                  <a:lnTo>
                    <a:pt x="222" y="96"/>
                  </a:lnTo>
                  <a:lnTo>
                    <a:pt x="222" y="78"/>
                  </a:lnTo>
                  <a:lnTo>
                    <a:pt x="210" y="54"/>
                  </a:lnTo>
                  <a:lnTo>
                    <a:pt x="216" y="36"/>
                  </a:lnTo>
                  <a:lnTo>
                    <a:pt x="162" y="12"/>
                  </a:lnTo>
                  <a:lnTo>
                    <a:pt x="156" y="30"/>
                  </a:lnTo>
                  <a:lnTo>
                    <a:pt x="168" y="36"/>
                  </a:lnTo>
                  <a:lnTo>
                    <a:pt x="174" y="48"/>
                  </a:lnTo>
                  <a:lnTo>
                    <a:pt x="174" y="72"/>
                  </a:lnTo>
                  <a:lnTo>
                    <a:pt x="168" y="78"/>
                  </a:lnTo>
                  <a:lnTo>
                    <a:pt x="156" y="84"/>
                  </a:lnTo>
                  <a:lnTo>
                    <a:pt x="150" y="84"/>
                  </a:lnTo>
                  <a:lnTo>
                    <a:pt x="144" y="78"/>
                  </a:lnTo>
                  <a:lnTo>
                    <a:pt x="144" y="60"/>
                  </a:lnTo>
                  <a:lnTo>
                    <a:pt x="132" y="48"/>
                  </a:lnTo>
                  <a:lnTo>
                    <a:pt x="132" y="42"/>
                  </a:lnTo>
                  <a:lnTo>
                    <a:pt x="144" y="30"/>
                  </a:lnTo>
                  <a:lnTo>
                    <a:pt x="150" y="6"/>
                  </a:lnTo>
                  <a:lnTo>
                    <a:pt x="144" y="0"/>
                  </a:lnTo>
                  <a:lnTo>
                    <a:pt x="0" y="42"/>
                  </a:lnTo>
                  <a:lnTo>
                    <a:pt x="48" y="324"/>
                  </a:lnTo>
                  <a:lnTo>
                    <a:pt x="60" y="324"/>
                  </a:lnTo>
                  <a:lnTo>
                    <a:pt x="72" y="336"/>
                  </a:lnTo>
                  <a:lnTo>
                    <a:pt x="138" y="336"/>
                  </a:lnTo>
                  <a:lnTo>
                    <a:pt x="132" y="324"/>
                  </a:lnTo>
                  <a:lnTo>
                    <a:pt x="120" y="318"/>
                  </a:lnTo>
                  <a:lnTo>
                    <a:pt x="114" y="300"/>
                  </a:lnTo>
                  <a:lnTo>
                    <a:pt x="114" y="288"/>
                  </a:lnTo>
                  <a:lnTo>
                    <a:pt x="132" y="270"/>
                  </a:lnTo>
                  <a:lnTo>
                    <a:pt x="144" y="264"/>
                  </a:lnTo>
                  <a:lnTo>
                    <a:pt x="156" y="264"/>
                  </a:lnTo>
                  <a:lnTo>
                    <a:pt x="162" y="258"/>
                  </a:lnTo>
                  <a:lnTo>
                    <a:pt x="168" y="258"/>
                  </a:lnTo>
                  <a:lnTo>
                    <a:pt x="168" y="246"/>
                  </a:lnTo>
                  <a:lnTo>
                    <a:pt x="174" y="240"/>
                  </a:lnTo>
                  <a:lnTo>
                    <a:pt x="180" y="240"/>
                  </a:lnTo>
                  <a:lnTo>
                    <a:pt x="186" y="246"/>
                  </a:lnTo>
                  <a:lnTo>
                    <a:pt x="198" y="246"/>
                  </a:lnTo>
                  <a:lnTo>
                    <a:pt x="204" y="252"/>
                  </a:lnTo>
                  <a:lnTo>
                    <a:pt x="174" y="222"/>
                  </a:lnTo>
                  <a:lnTo>
                    <a:pt x="204" y="228"/>
                  </a:lnTo>
                  <a:lnTo>
                    <a:pt x="210" y="216"/>
                  </a:lnTo>
                  <a:lnTo>
                    <a:pt x="228" y="240"/>
                  </a:lnTo>
                  <a:lnTo>
                    <a:pt x="252" y="240"/>
                  </a:lnTo>
                  <a:lnTo>
                    <a:pt x="252" y="252"/>
                  </a:lnTo>
                  <a:lnTo>
                    <a:pt x="264" y="258"/>
                  </a:lnTo>
                  <a:lnTo>
                    <a:pt x="300" y="258"/>
                  </a:lnTo>
                  <a:lnTo>
                    <a:pt x="306" y="264"/>
                  </a:lnTo>
                  <a:lnTo>
                    <a:pt x="312" y="276"/>
                  </a:lnTo>
                  <a:lnTo>
                    <a:pt x="312" y="288"/>
                  </a:lnTo>
                  <a:lnTo>
                    <a:pt x="324" y="294"/>
                  </a:lnTo>
                  <a:lnTo>
                    <a:pt x="312" y="306"/>
                  </a:lnTo>
                  <a:lnTo>
                    <a:pt x="312" y="318"/>
                  </a:lnTo>
                  <a:lnTo>
                    <a:pt x="330" y="336"/>
                  </a:lnTo>
                  <a:lnTo>
                    <a:pt x="360" y="336"/>
                  </a:lnTo>
                  <a:lnTo>
                    <a:pt x="414" y="342"/>
                  </a:lnTo>
                  <a:lnTo>
                    <a:pt x="414" y="336"/>
                  </a:lnTo>
                  <a:lnTo>
                    <a:pt x="450" y="354"/>
                  </a:lnTo>
                  <a:lnTo>
                    <a:pt x="468" y="384"/>
                  </a:lnTo>
                  <a:lnTo>
                    <a:pt x="486" y="402"/>
                  </a:lnTo>
                  <a:lnTo>
                    <a:pt x="486" y="408"/>
                  </a:lnTo>
                  <a:lnTo>
                    <a:pt x="492" y="414"/>
                  </a:lnTo>
                  <a:lnTo>
                    <a:pt x="510" y="450"/>
                  </a:lnTo>
                  <a:lnTo>
                    <a:pt x="522" y="462"/>
                  </a:lnTo>
                  <a:lnTo>
                    <a:pt x="534" y="468"/>
                  </a:lnTo>
                  <a:lnTo>
                    <a:pt x="552" y="468"/>
                  </a:lnTo>
                  <a:lnTo>
                    <a:pt x="564" y="474"/>
                  </a:lnTo>
                  <a:lnTo>
                    <a:pt x="570" y="474"/>
                  </a:lnTo>
                  <a:lnTo>
                    <a:pt x="582" y="486"/>
                  </a:lnTo>
                  <a:lnTo>
                    <a:pt x="588" y="498"/>
                  </a:lnTo>
                  <a:lnTo>
                    <a:pt x="594" y="504"/>
                  </a:lnTo>
                  <a:lnTo>
                    <a:pt x="624" y="522"/>
                  </a:lnTo>
                  <a:lnTo>
                    <a:pt x="648" y="522"/>
                  </a:lnTo>
                  <a:lnTo>
                    <a:pt x="666" y="534"/>
                  </a:lnTo>
                  <a:lnTo>
                    <a:pt x="690" y="546"/>
                  </a:lnTo>
                  <a:lnTo>
                    <a:pt x="696" y="552"/>
                  </a:lnTo>
                  <a:lnTo>
                    <a:pt x="708" y="558"/>
                  </a:lnTo>
                  <a:lnTo>
                    <a:pt x="720" y="570"/>
                  </a:lnTo>
                  <a:lnTo>
                    <a:pt x="732" y="570"/>
                  </a:lnTo>
                  <a:lnTo>
                    <a:pt x="744" y="582"/>
                  </a:lnTo>
                  <a:lnTo>
                    <a:pt x="750" y="582"/>
                  </a:lnTo>
                  <a:lnTo>
                    <a:pt x="774" y="576"/>
                  </a:lnTo>
                  <a:lnTo>
                    <a:pt x="822" y="606"/>
                  </a:lnTo>
                  <a:lnTo>
                    <a:pt x="816" y="612"/>
                  </a:lnTo>
                  <a:lnTo>
                    <a:pt x="816" y="630"/>
                  </a:lnTo>
                  <a:lnTo>
                    <a:pt x="828" y="642"/>
                  </a:lnTo>
                  <a:lnTo>
                    <a:pt x="828" y="654"/>
                  </a:lnTo>
                  <a:lnTo>
                    <a:pt x="840" y="654"/>
                  </a:lnTo>
                  <a:lnTo>
                    <a:pt x="852" y="642"/>
                  </a:lnTo>
                  <a:lnTo>
                    <a:pt x="870" y="666"/>
                  </a:lnTo>
                  <a:lnTo>
                    <a:pt x="882" y="660"/>
                  </a:lnTo>
                  <a:lnTo>
                    <a:pt x="894" y="660"/>
                  </a:lnTo>
                  <a:lnTo>
                    <a:pt x="900" y="666"/>
                  </a:lnTo>
                  <a:lnTo>
                    <a:pt x="906" y="666"/>
                  </a:lnTo>
                  <a:lnTo>
                    <a:pt x="900" y="666"/>
                  </a:lnTo>
                  <a:lnTo>
                    <a:pt x="900" y="642"/>
                  </a:lnTo>
                  <a:lnTo>
                    <a:pt x="906" y="636"/>
                  </a:lnTo>
                  <a:lnTo>
                    <a:pt x="912" y="624"/>
                  </a:lnTo>
                  <a:lnTo>
                    <a:pt x="924" y="618"/>
                  </a:lnTo>
                  <a:lnTo>
                    <a:pt x="930" y="606"/>
                  </a:lnTo>
                  <a:lnTo>
                    <a:pt x="930" y="588"/>
                  </a:lnTo>
                  <a:lnTo>
                    <a:pt x="918" y="576"/>
                  </a:lnTo>
                  <a:lnTo>
                    <a:pt x="906" y="570"/>
                  </a:lnTo>
                  <a:lnTo>
                    <a:pt x="900" y="564"/>
                  </a:lnTo>
                  <a:lnTo>
                    <a:pt x="900" y="546"/>
                  </a:lnTo>
                  <a:lnTo>
                    <a:pt x="906" y="540"/>
                  </a:lnTo>
                  <a:lnTo>
                    <a:pt x="906" y="534"/>
                  </a:lnTo>
                  <a:lnTo>
                    <a:pt x="894" y="522"/>
                  </a:lnTo>
                  <a:lnTo>
                    <a:pt x="882" y="522"/>
                  </a:lnTo>
                  <a:lnTo>
                    <a:pt x="876" y="516"/>
                  </a:lnTo>
                  <a:lnTo>
                    <a:pt x="870" y="516"/>
                  </a:lnTo>
                  <a:lnTo>
                    <a:pt x="858" y="504"/>
                  </a:lnTo>
                  <a:lnTo>
                    <a:pt x="840" y="504"/>
                  </a:lnTo>
                  <a:lnTo>
                    <a:pt x="840" y="486"/>
                  </a:lnTo>
                  <a:lnTo>
                    <a:pt x="846" y="480"/>
                  </a:lnTo>
                  <a:lnTo>
                    <a:pt x="894" y="480"/>
                  </a:lnTo>
                  <a:lnTo>
                    <a:pt x="918" y="468"/>
                  </a:lnTo>
                  <a:lnTo>
                    <a:pt x="918" y="456"/>
                  </a:lnTo>
                  <a:lnTo>
                    <a:pt x="912" y="456"/>
                  </a:lnTo>
                  <a:lnTo>
                    <a:pt x="930" y="444"/>
                  </a:lnTo>
                  <a:lnTo>
                    <a:pt x="906" y="420"/>
                  </a:lnTo>
                  <a:lnTo>
                    <a:pt x="948" y="420"/>
                  </a:lnTo>
                  <a:lnTo>
                    <a:pt x="948" y="414"/>
                  </a:lnTo>
                  <a:lnTo>
                    <a:pt x="936" y="402"/>
                  </a:lnTo>
                  <a:lnTo>
                    <a:pt x="936" y="390"/>
                  </a:lnTo>
                  <a:lnTo>
                    <a:pt x="942" y="384"/>
                  </a:lnTo>
                  <a:lnTo>
                    <a:pt x="942" y="372"/>
                  </a:lnTo>
                  <a:lnTo>
                    <a:pt x="954" y="372"/>
                  </a:lnTo>
                  <a:lnTo>
                    <a:pt x="972" y="390"/>
                  </a:lnTo>
                  <a:lnTo>
                    <a:pt x="978" y="390"/>
                  </a:lnTo>
                  <a:lnTo>
                    <a:pt x="984" y="378"/>
                  </a:lnTo>
                  <a:lnTo>
                    <a:pt x="996" y="372"/>
                  </a:lnTo>
                  <a:lnTo>
                    <a:pt x="1002" y="360"/>
                  </a:lnTo>
                  <a:lnTo>
                    <a:pt x="1020" y="360"/>
                  </a:lnTo>
                  <a:lnTo>
                    <a:pt x="1032" y="366"/>
                  </a:lnTo>
                  <a:lnTo>
                    <a:pt x="1038" y="372"/>
                  </a:lnTo>
                  <a:lnTo>
                    <a:pt x="1014" y="408"/>
                  </a:lnTo>
                  <a:lnTo>
                    <a:pt x="1026" y="408"/>
                  </a:lnTo>
                  <a:lnTo>
                    <a:pt x="1032" y="414"/>
                  </a:lnTo>
                  <a:lnTo>
                    <a:pt x="1044" y="414"/>
                  </a:lnTo>
                  <a:lnTo>
                    <a:pt x="1050" y="420"/>
                  </a:lnTo>
                  <a:lnTo>
                    <a:pt x="1056" y="420"/>
                  </a:lnTo>
                  <a:lnTo>
                    <a:pt x="1068" y="414"/>
                  </a:lnTo>
                  <a:lnTo>
                    <a:pt x="1086" y="414"/>
                  </a:lnTo>
                  <a:lnTo>
                    <a:pt x="1092" y="420"/>
                  </a:lnTo>
                  <a:lnTo>
                    <a:pt x="1098" y="420"/>
                  </a:lnTo>
                  <a:lnTo>
                    <a:pt x="1104" y="426"/>
                  </a:lnTo>
                  <a:lnTo>
                    <a:pt x="1110" y="426"/>
                  </a:lnTo>
                  <a:lnTo>
                    <a:pt x="1128" y="408"/>
                  </a:lnTo>
                  <a:lnTo>
                    <a:pt x="1146" y="402"/>
                  </a:lnTo>
                  <a:lnTo>
                    <a:pt x="1146" y="396"/>
                  </a:lnTo>
                  <a:lnTo>
                    <a:pt x="1158" y="396"/>
                  </a:lnTo>
                  <a:lnTo>
                    <a:pt x="1170" y="390"/>
                  </a:lnTo>
                  <a:lnTo>
                    <a:pt x="1182" y="378"/>
                  </a:lnTo>
                  <a:lnTo>
                    <a:pt x="1182" y="366"/>
                  </a:lnTo>
                  <a:lnTo>
                    <a:pt x="1170" y="366"/>
                  </a:lnTo>
                  <a:lnTo>
                    <a:pt x="1158" y="372"/>
                  </a:lnTo>
                  <a:lnTo>
                    <a:pt x="1152" y="3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 name="Vietnam" descr="© INSCALE GmbH, 05.05.2010&#10;http://www.presentationload.com/">
              <a:extLst>
                <a:ext uri="{FF2B5EF4-FFF2-40B4-BE49-F238E27FC236}">
                  <a16:creationId xmlns:a16="http://schemas.microsoft.com/office/drawing/2014/main" id="{B1529ACA-5F74-736D-6AE4-02E6BE1B70FC}"/>
                </a:ext>
              </a:extLst>
            </p:cNvPr>
            <p:cNvSpPr>
              <a:spLocks/>
            </p:cNvSpPr>
            <p:nvPr/>
          </p:nvSpPr>
          <p:spPr bwMode="gray">
            <a:xfrm>
              <a:off x="8967514" y="3496043"/>
              <a:ext cx="285830" cy="562443"/>
            </a:xfrm>
            <a:custGeom>
              <a:avLst/>
              <a:gdLst>
                <a:gd name="T0" fmla="*/ 2147483647 w 606"/>
                <a:gd name="T1" fmla="*/ 2147483647 h 1194"/>
                <a:gd name="T2" fmla="*/ 2147483647 w 606"/>
                <a:gd name="T3" fmla="*/ 2147483647 h 1194"/>
                <a:gd name="T4" fmla="*/ 2147483647 w 606"/>
                <a:gd name="T5" fmla="*/ 2147483647 h 1194"/>
                <a:gd name="T6" fmla="*/ 2147483647 w 606"/>
                <a:gd name="T7" fmla="*/ 2147483647 h 1194"/>
                <a:gd name="T8" fmla="*/ 2147483647 w 606"/>
                <a:gd name="T9" fmla="*/ 2147483647 h 1194"/>
                <a:gd name="T10" fmla="*/ 2147483647 w 606"/>
                <a:gd name="T11" fmla="*/ 2147483647 h 1194"/>
                <a:gd name="T12" fmla="*/ 2147483647 w 606"/>
                <a:gd name="T13" fmla="*/ 2147483647 h 1194"/>
                <a:gd name="T14" fmla="*/ 2147483647 w 606"/>
                <a:gd name="T15" fmla="*/ 2147483647 h 1194"/>
                <a:gd name="T16" fmla="*/ 2147483647 w 606"/>
                <a:gd name="T17" fmla="*/ 2147483647 h 1194"/>
                <a:gd name="T18" fmla="*/ 2147483647 w 606"/>
                <a:gd name="T19" fmla="*/ 2147483647 h 1194"/>
                <a:gd name="T20" fmla="*/ 2147483647 w 606"/>
                <a:gd name="T21" fmla="*/ 2147483647 h 1194"/>
                <a:gd name="T22" fmla="*/ 2147483647 w 606"/>
                <a:gd name="T23" fmla="*/ 2147483647 h 1194"/>
                <a:gd name="T24" fmla="*/ 2147483647 w 606"/>
                <a:gd name="T25" fmla="*/ 2147483647 h 1194"/>
                <a:gd name="T26" fmla="*/ 2147483647 w 606"/>
                <a:gd name="T27" fmla="*/ 2147483647 h 1194"/>
                <a:gd name="T28" fmla="*/ 2147483647 w 606"/>
                <a:gd name="T29" fmla="*/ 2147483647 h 1194"/>
                <a:gd name="T30" fmla="*/ 2147483647 w 606"/>
                <a:gd name="T31" fmla="*/ 2147483647 h 1194"/>
                <a:gd name="T32" fmla="*/ 2147483647 w 606"/>
                <a:gd name="T33" fmla="*/ 2147483647 h 1194"/>
                <a:gd name="T34" fmla="*/ 2147483647 w 606"/>
                <a:gd name="T35" fmla="*/ 2147483647 h 1194"/>
                <a:gd name="T36" fmla="*/ 2147483647 w 606"/>
                <a:gd name="T37" fmla="*/ 2147483647 h 1194"/>
                <a:gd name="T38" fmla="*/ 2147483647 w 606"/>
                <a:gd name="T39" fmla="*/ 2147483647 h 1194"/>
                <a:gd name="T40" fmla="*/ 2147483647 w 606"/>
                <a:gd name="T41" fmla="*/ 2147483647 h 1194"/>
                <a:gd name="T42" fmla="*/ 2147483647 w 606"/>
                <a:gd name="T43" fmla="*/ 2147483647 h 1194"/>
                <a:gd name="T44" fmla="*/ 2147483647 w 606"/>
                <a:gd name="T45" fmla="*/ 2147483647 h 1194"/>
                <a:gd name="T46" fmla="*/ 2147483647 w 606"/>
                <a:gd name="T47" fmla="*/ 2147483647 h 1194"/>
                <a:gd name="T48" fmla="*/ 2147483647 w 606"/>
                <a:gd name="T49" fmla="*/ 2147483647 h 1194"/>
                <a:gd name="T50" fmla="*/ 2147483647 w 606"/>
                <a:gd name="T51" fmla="*/ 2147483647 h 1194"/>
                <a:gd name="T52" fmla="*/ 2147483647 w 606"/>
                <a:gd name="T53" fmla="*/ 2147483647 h 1194"/>
                <a:gd name="T54" fmla="*/ 2147483647 w 606"/>
                <a:gd name="T55" fmla="*/ 2147483647 h 1194"/>
                <a:gd name="T56" fmla="*/ 2147483647 w 606"/>
                <a:gd name="T57" fmla="*/ 2147483647 h 1194"/>
                <a:gd name="T58" fmla="*/ 2147483647 w 606"/>
                <a:gd name="T59" fmla="*/ 2147483647 h 1194"/>
                <a:gd name="T60" fmla="*/ 2147483647 w 606"/>
                <a:gd name="T61" fmla="*/ 2147483647 h 1194"/>
                <a:gd name="T62" fmla="*/ 2147483647 w 606"/>
                <a:gd name="T63" fmla="*/ 2147483647 h 1194"/>
                <a:gd name="T64" fmla="*/ 2147483647 w 606"/>
                <a:gd name="T65" fmla="*/ 2147483647 h 1194"/>
                <a:gd name="T66" fmla="*/ 2147483647 w 606"/>
                <a:gd name="T67" fmla="*/ 2147483647 h 1194"/>
                <a:gd name="T68" fmla="*/ 2147483647 w 606"/>
                <a:gd name="T69" fmla="*/ 2147483647 h 1194"/>
                <a:gd name="T70" fmla="*/ 2147483647 w 606"/>
                <a:gd name="T71" fmla="*/ 2147483647 h 1194"/>
                <a:gd name="T72" fmla="*/ 2147483647 w 606"/>
                <a:gd name="T73" fmla="*/ 2147483647 h 1194"/>
                <a:gd name="T74" fmla="*/ 2147483647 w 606"/>
                <a:gd name="T75" fmla="*/ 2147483647 h 1194"/>
                <a:gd name="T76" fmla="*/ 2147483647 w 606"/>
                <a:gd name="T77" fmla="*/ 2147483647 h 1194"/>
                <a:gd name="T78" fmla="*/ 2147483647 w 606"/>
                <a:gd name="T79" fmla="*/ 2147483647 h 1194"/>
                <a:gd name="T80" fmla="*/ 2147483647 w 606"/>
                <a:gd name="T81" fmla="*/ 2147483647 h 1194"/>
                <a:gd name="T82" fmla="*/ 2147483647 w 606"/>
                <a:gd name="T83" fmla="*/ 2147483647 h 1194"/>
                <a:gd name="T84" fmla="*/ 2147483647 w 606"/>
                <a:gd name="T85" fmla="*/ 2147483647 h 1194"/>
                <a:gd name="T86" fmla="*/ 2147483647 w 606"/>
                <a:gd name="T87" fmla="*/ 2147483647 h 1194"/>
                <a:gd name="T88" fmla="*/ 2147483647 w 606"/>
                <a:gd name="T89" fmla="*/ 2147483647 h 1194"/>
                <a:gd name="T90" fmla="*/ 2147483647 w 606"/>
                <a:gd name="T91" fmla="*/ 2147483647 h 1194"/>
                <a:gd name="T92" fmla="*/ 2147483647 w 606"/>
                <a:gd name="T93" fmla="*/ 2147483647 h 1194"/>
                <a:gd name="T94" fmla="*/ 2147483647 w 606"/>
                <a:gd name="T95" fmla="*/ 2147483647 h 1194"/>
                <a:gd name="T96" fmla="*/ 2147483647 w 606"/>
                <a:gd name="T97" fmla="*/ 2147483647 h 1194"/>
                <a:gd name="T98" fmla="*/ 2147483647 w 606"/>
                <a:gd name="T99" fmla="*/ 2147483647 h 1194"/>
                <a:gd name="T100" fmla="*/ 2147483647 w 606"/>
                <a:gd name="T101" fmla="*/ 2147483647 h 1194"/>
                <a:gd name="T102" fmla="*/ 2147483647 w 606"/>
                <a:gd name="T103" fmla="*/ 2147483647 h 1194"/>
                <a:gd name="T104" fmla="*/ 2147483647 w 606"/>
                <a:gd name="T105" fmla="*/ 2147483647 h 1194"/>
                <a:gd name="T106" fmla="*/ 2147483647 w 606"/>
                <a:gd name="T107" fmla="*/ 2147483647 h 1194"/>
                <a:gd name="T108" fmla="*/ 2147483647 w 606"/>
                <a:gd name="T109" fmla="*/ 2147483647 h 1194"/>
                <a:gd name="T110" fmla="*/ 2147483647 w 606"/>
                <a:gd name="T111" fmla="*/ 2147483647 h 1194"/>
                <a:gd name="T112" fmla="*/ 2147483647 w 606"/>
                <a:gd name="T113" fmla="*/ 2147483647 h 1194"/>
                <a:gd name="T114" fmla="*/ 2147483647 w 606"/>
                <a:gd name="T115" fmla="*/ 2147483647 h 1194"/>
                <a:gd name="T116" fmla="*/ 2147483647 w 606"/>
                <a:gd name="T117" fmla="*/ 2147483647 h 1194"/>
                <a:gd name="T118" fmla="*/ 2147483647 w 606"/>
                <a:gd name="T119" fmla="*/ 2147483647 h 1194"/>
                <a:gd name="T120" fmla="*/ 2147483647 w 606"/>
                <a:gd name="T121" fmla="*/ 2147483647 h 1194"/>
                <a:gd name="T122" fmla="*/ 2147483647 w 606"/>
                <a:gd name="T123" fmla="*/ 2147483647 h 119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6"/>
                <a:gd name="T187" fmla="*/ 0 h 1194"/>
                <a:gd name="T188" fmla="*/ 606 w 606"/>
                <a:gd name="T189" fmla="*/ 1194 h 119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6" h="1194">
                  <a:moveTo>
                    <a:pt x="6" y="48"/>
                  </a:moveTo>
                  <a:lnTo>
                    <a:pt x="0" y="60"/>
                  </a:lnTo>
                  <a:lnTo>
                    <a:pt x="0" y="72"/>
                  </a:lnTo>
                  <a:lnTo>
                    <a:pt x="12" y="96"/>
                  </a:lnTo>
                  <a:lnTo>
                    <a:pt x="18" y="102"/>
                  </a:lnTo>
                  <a:lnTo>
                    <a:pt x="24" y="114"/>
                  </a:lnTo>
                  <a:lnTo>
                    <a:pt x="36" y="120"/>
                  </a:lnTo>
                  <a:lnTo>
                    <a:pt x="42" y="132"/>
                  </a:lnTo>
                  <a:lnTo>
                    <a:pt x="48" y="126"/>
                  </a:lnTo>
                  <a:lnTo>
                    <a:pt x="54" y="126"/>
                  </a:lnTo>
                  <a:lnTo>
                    <a:pt x="54" y="156"/>
                  </a:lnTo>
                  <a:lnTo>
                    <a:pt x="66" y="180"/>
                  </a:lnTo>
                  <a:lnTo>
                    <a:pt x="84" y="198"/>
                  </a:lnTo>
                  <a:lnTo>
                    <a:pt x="90" y="210"/>
                  </a:lnTo>
                  <a:lnTo>
                    <a:pt x="108" y="210"/>
                  </a:lnTo>
                  <a:lnTo>
                    <a:pt x="108" y="216"/>
                  </a:lnTo>
                  <a:lnTo>
                    <a:pt x="120" y="228"/>
                  </a:lnTo>
                  <a:lnTo>
                    <a:pt x="126" y="222"/>
                  </a:lnTo>
                  <a:lnTo>
                    <a:pt x="132" y="210"/>
                  </a:lnTo>
                  <a:lnTo>
                    <a:pt x="132" y="204"/>
                  </a:lnTo>
                  <a:lnTo>
                    <a:pt x="138" y="192"/>
                  </a:lnTo>
                  <a:lnTo>
                    <a:pt x="150" y="192"/>
                  </a:lnTo>
                  <a:lnTo>
                    <a:pt x="162" y="198"/>
                  </a:lnTo>
                  <a:lnTo>
                    <a:pt x="186" y="222"/>
                  </a:lnTo>
                  <a:lnTo>
                    <a:pt x="180" y="222"/>
                  </a:lnTo>
                  <a:lnTo>
                    <a:pt x="174" y="228"/>
                  </a:lnTo>
                  <a:lnTo>
                    <a:pt x="174" y="234"/>
                  </a:lnTo>
                  <a:lnTo>
                    <a:pt x="198" y="246"/>
                  </a:lnTo>
                  <a:lnTo>
                    <a:pt x="216" y="252"/>
                  </a:lnTo>
                  <a:lnTo>
                    <a:pt x="228" y="258"/>
                  </a:lnTo>
                  <a:lnTo>
                    <a:pt x="228" y="270"/>
                  </a:lnTo>
                  <a:lnTo>
                    <a:pt x="222" y="282"/>
                  </a:lnTo>
                  <a:lnTo>
                    <a:pt x="210" y="288"/>
                  </a:lnTo>
                  <a:lnTo>
                    <a:pt x="204" y="300"/>
                  </a:lnTo>
                  <a:lnTo>
                    <a:pt x="198" y="306"/>
                  </a:lnTo>
                  <a:lnTo>
                    <a:pt x="180" y="306"/>
                  </a:lnTo>
                  <a:lnTo>
                    <a:pt x="174" y="300"/>
                  </a:lnTo>
                  <a:lnTo>
                    <a:pt x="150" y="300"/>
                  </a:lnTo>
                  <a:lnTo>
                    <a:pt x="156" y="306"/>
                  </a:lnTo>
                  <a:lnTo>
                    <a:pt x="156" y="324"/>
                  </a:lnTo>
                  <a:lnTo>
                    <a:pt x="168" y="330"/>
                  </a:lnTo>
                  <a:lnTo>
                    <a:pt x="174" y="336"/>
                  </a:lnTo>
                  <a:lnTo>
                    <a:pt x="210" y="354"/>
                  </a:lnTo>
                  <a:lnTo>
                    <a:pt x="222" y="366"/>
                  </a:lnTo>
                  <a:lnTo>
                    <a:pt x="234" y="372"/>
                  </a:lnTo>
                  <a:lnTo>
                    <a:pt x="240" y="378"/>
                  </a:lnTo>
                  <a:lnTo>
                    <a:pt x="252" y="378"/>
                  </a:lnTo>
                  <a:lnTo>
                    <a:pt x="252" y="408"/>
                  </a:lnTo>
                  <a:lnTo>
                    <a:pt x="258" y="414"/>
                  </a:lnTo>
                  <a:lnTo>
                    <a:pt x="270" y="414"/>
                  </a:lnTo>
                  <a:lnTo>
                    <a:pt x="282" y="420"/>
                  </a:lnTo>
                  <a:lnTo>
                    <a:pt x="288" y="426"/>
                  </a:lnTo>
                  <a:lnTo>
                    <a:pt x="294" y="426"/>
                  </a:lnTo>
                  <a:lnTo>
                    <a:pt x="294" y="450"/>
                  </a:lnTo>
                  <a:lnTo>
                    <a:pt x="306" y="474"/>
                  </a:lnTo>
                  <a:lnTo>
                    <a:pt x="324" y="486"/>
                  </a:lnTo>
                  <a:lnTo>
                    <a:pt x="342" y="504"/>
                  </a:lnTo>
                  <a:lnTo>
                    <a:pt x="348" y="522"/>
                  </a:lnTo>
                  <a:lnTo>
                    <a:pt x="366" y="522"/>
                  </a:lnTo>
                  <a:lnTo>
                    <a:pt x="366" y="528"/>
                  </a:lnTo>
                  <a:lnTo>
                    <a:pt x="372" y="534"/>
                  </a:lnTo>
                  <a:lnTo>
                    <a:pt x="384" y="558"/>
                  </a:lnTo>
                  <a:lnTo>
                    <a:pt x="396" y="570"/>
                  </a:lnTo>
                  <a:lnTo>
                    <a:pt x="408" y="570"/>
                  </a:lnTo>
                  <a:lnTo>
                    <a:pt x="414" y="576"/>
                  </a:lnTo>
                  <a:lnTo>
                    <a:pt x="426" y="582"/>
                  </a:lnTo>
                  <a:lnTo>
                    <a:pt x="432" y="588"/>
                  </a:lnTo>
                  <a:lnTo>
                    <a:pt x="432" y="600"/>
                  </a:lnTo>
                  <a:lnTo>
                    <a:pt x="426" y="606"/>
                  </a:lnTo>
                  <a:lnTo>
                    <a:pt x="420" y="606"/>
                  </a:lnTo>
                  <a:lnTo>
                    <a:pt x="414" y="612"/>
                  </a:lnTo>
                  <a:lnTo>
                    <a:pt x="408" y="612"/>
                  </a:lnTo>
                  <a:lnTo>
                    <a:pt x="432" y="636"/>
                  </a:lnTo>
                  <a:lnTo>
                    <a:pt x="456" y="648"/>
                  </a:lnTo>
                  <a:lnTo>
                    <a:pt x="462" y="654"/>
                  </a:lnTo>
                  <a:lnTo>
                    <a:pt x="468" y="654"/>
                  </a:lnTo>
                  <a:lnTo>
                    <a:pt x="450" y="690"/>
                  </a:lnTo>
                  <a:lnTo>
                    <a:pt x="456" y="690"/>
                  </a:lnTo>
                  <a:lnTo>
                    <a:pt x="468" y="702"/>
                  </a:lnTo>
                  <a:lnTo>
                    <a:pt x="468" y="708"/>
                  </a:lnTo>
                  <a:lnTo>
                    <a:pt x="456" y="720"/>
                  </a:lnTo>
                  <a:lnTo>
                    <a:pt x="450" y="720"/>
                  </a:lnTo>
                  <a:lnTo>
                    <a:pt x="450" y="762"/>
                  </a:lnTo>
                  <a:lnTo>
                    <a:pt x="456" y="762"/>
                  </a:lnTo>
                  <a:lnTo>
                    <a:pt x="468" y="774"/>
                  </a:lnTo>
                  <a:lnTo>
                    <a:pt x="480" y="798"/>
                  </a:lnTo>
                  <a:lnTo>
                    <a:pt x="480" y="804"/>
                  </a:lnTo>
                  <a:lnTo>
                    <a:pt x="468" y="816"/>
                  </a:lnTo>
                  <a:lnTo>
                    <a:pt x="462" y="816"/>
                  </a:lnTo>
                  <a:lnTo>
                    <a:pt x="462" y="828"/>
                  </a:lnTo>
                  <a:lnTo>
                    <a:pt x="468" y="834"/>
                  </a:lnTo>
                  <a:lnTo>
                    <a:pt x="468" y="864"/>
                  </a:lnTo>
                  <a:lnTo>
                    <a:pt x="474" y="870"/>
                  </a:lnTo>
                  <a:lnTo>
                    <a:pt x="474" y="900"/>
                  </a:lnTo>
                  <a:lnTo>
                    <a:pt x="462" y="894"/>
                  </a:lnTo>
                  <a:lnTo>
                    <a:pt x="444" y="894"/>
                  </a:lnTo>
                  <a:lnTo>
                    <a:pt x="438" y="900"/>
                  </a:lnTo>
                  <a:lnTo>
                    <a:pt x="438" y="918"/>
                  </a:lnTo>
                  <a:lnTo>
                    <a:pt x="408" y="918"/>
                  </a:lnTo>
                  <a:lnTo>
                    <a:pt x="408" y="942"/>
                  </a:lnTo>
                  <a:lnTo>
                    <a:pt x="366" y="942"/>
                  </a:lnTo>
                  <a:lnTo>
                    <a:pt x="366" y="966"/>
                  </a:lnTo>
                  <a:lnTo>
                    <a:pt x="378" y="990"/>
                  </a:lnTo>
                  <a:lnTo>
                    <a:pt x="396" y="1008"/>
                  </a:lnTo>
                  <a:lnTo>
                    <a:pt x="396" y="1020"/>
                  </a:lnTo>
                  <a:lnTo>
                    <a:pt x="390" y="1014"/>
                  </a:lnTo>
                  <a:lnTo>
                    <a:pt x="378" y="1008"/>
                  </a:lnTo>
                  <a:lnTo>
                    <a:pt x="372" y="1002"/>
                  </a:lnTo>
                  <a:lnTo>
                    <a:pt x="360" y="996"/>
                  </a:lnTo>
                  <a:lnTo>
                    <a:pt x="348" y="996"/>
                  </a:lnTo>
                  <a:lnTo>
                    <a:pt x="342" y="1002"/>
                  </a:lnTo>
                  <a:lnTo>
                    <a:pt x="342" y="1008"/>
                  </a:lnTo>
                  <a:lnTo>
                    <a:pt x="306" y="1008"/>
                  </a:lnTo>
                  <a:lnTo>
                    <a:pt x="312" y="1014"/>
                  </a:lnTo>
                  <a:lnTo>
                    <a:pt x="318" y="1014"/>
                  </a:lnTo>
                  <a:lnTo>
                    <a:pt x="324" y="1020"/>
                  </a:lnTo>
                  <a:lnTo>
                    <a:pt x="324" y="1026"/>
                  </a:lnTo>
                  <a:lnTo>
                    <a:pt x="312" y="1032"/>
                  </a:lnTo>
                  <a:lnTo>
                    <a:pt x="294" y="1032"/>
                  </a:lnTo>
                  <a:lnTo>
                    <a:pt x="276" y="1038"/>
                  </a:lnTo>
                  <a:lnTo>
                    <a:pt x="270" y="1050"/>
                  </a:lnTo>
                  <a:lnTo>
                    <a:pt x="270" y="1056"/>
                  </a:lnTo>
                  <a:lnTo>
                    <a:pt x="288" y="1074"/>
                  </a:lnTo>
                  <a:lnTo>
                    <a:pt x="300" y="1080"/>
                  </a:lnTo>
                  <a:lnTo>
                    <a:pt x="306" y="1086"/>
                  </a:lnTo>
                  <a:lnTo>
                    <a:pt x="312" y="1086"/>
                  </a:lnTo>
                  <a:lnTo>
                    <a:pt x="294" y="1104"/>
                  </a:lnTo>
                  <a:lnTo>
                    <a:pt x="294" y="1110"/>
                  </a:lnTo>
                  <a:lnTo>
                    <a:pt x="300" y="1116"/>
                  </a:lnTo>
                  <a:lnTo>
                    <a:pt x="300" y="1128"/>
                  </a:lnTo>
                  <a:lnTo>
                    <a:pt x="306" y="1140"/>
                  </a:lnTo>
                  <a:lnTo>
                    <a:pt x="306" y="1152"/>
                  </a:lnTo>
                  <a:lnTo>
                    <a:pt x="312" y="1158"/>
                  </a:lnTo>
                  <a:lnTo>
                    <a:pt x="294" y="1176"/>
                  </a:lnTo>
                  <a:lnTo>
                    <a:pt x="294" y="1188"/>
                  </a:lnTo>
                  <a:lnTo>
                    <a:pt x="306" y="1194"/>
                  </a:lnTo>
                  <a:lnTo>
                    <a:pt x="318" y="1194"/>
                  </a:lnTo>
                  <a:lnTo>
                    <a:pt x="330" y="1188"/>
                  </a:lnTo>
                  <a:lnTo>
                    <a:pt x="354" y="1164"/>
                  </a:lnTo>
                  <a:lnTo>
                    <a:pt x="366" y="1158"/>
                  </a:lnTo>
                  <a:lnTo>
                    <a:pt x="378" y="1158"/>
                  </a:lnTo>
                  <a:lnTo>
                    <a:pt x="384" y="1134"/>
                  </a:lnTo>
                  <a:lnTo>
                    <a:pt x="384" y="1110"/>
                  </a:lnTo>
                  <a:lnTo>
                    <a:pt x="396" y="1110"/>
                  </a:lnTo>
                  <a:lnTo>
                    <a:pt x="402" y="1116"/>
                  </a:lnTo>
                  <a:lnTo>
                    <a:pt x="414" y="1116"/>
                  </a:lnTo>
                  <a:lnTo>
                    <a:pt x="426" y="1104"/>
                  </a:lnTo>
                  <a:lnTo>
                    <a:pt x="426" y="1092"/>
                  </a:lnTo>
                  <a:lnTo>
                    <a:pt x="420" y="1086"/>
                  </a:lnTo>
                  <a:lnTo>
                    <a:pt x="414" y="1074"/>
                  </a:lnTo>
                  <a:lnTo>
                    <a:pt x="408" y="1068"/>
                  </a:lnTo>
                  <a:lnTo>
                    <a:pt x="408" y="1062"/>
                  </a:lnTo>
                  <a:lnTo>
                    <a:pt x="414" y="1056"/>
                  </a:lnTo>
                  <a:lnTo>
                    <a:pt x="426" y="1056"/>
                  </a:lnTo>
                  <a:lnTo>
                    <a:pt x="438" y="1050"/>
                  </a:lnTo>
                  <a:lnTo>
                    <a:pt x="444" y="1044"/>
                  </a:lnTo>
                  <a:lnTo>
                    <a:pt x="450" y="1044"/>
                  </a:lnTo>
                  <a:lnTo>
                    <a:pt x="456" y="1050"/>
                  </a:lnTo>
                  <a:lnTo>
                    <a:pt x="468" y="1050"/>
                  </a:lnTo>
                  <a:lnTo>
                    <a:pt x="480" y="1044"/>
                  </a:lnTo>
                  <a:lnTo>
                    <a:pt x="498" y="1038"/>
                  </a:lnTo>
                  <a:lnTo>
                    <a:pt x="546" y="1014"/>
                  </a:lnTo>
                  <a:lnTo>
                    <a:pt x="582" y="978"/>
                  </a:lnTo>
                  <a:lnTo>
                    <a:pt x="588" y="960"/>
                  </a:lnTo>
                  <a:lnTo>
                    <a:pt x="594" y="936"/>
                  </a:lnTo>
                  <a:lnTo>
                    <a:pt x="606" y="876"/>
                  </a:lnTo>
                  <a:lnTo>
                    <a:pt x="606" y="846"/>
                  </a:lnTo>
                  <a:lnTo>
                    <a:pt x="600" y="834"/>
                  </a:lnTo>
                  <a:lnTo>
                    <a:pt x="576" y="810"/>
                  </a:lnTo>
                  <a:lnTo>
                    <a:pt x="594" y="804"/>
                  </a:lnTo>
                  <a:lnTo>
                    <a:pt x="594" y="774"/>
                  </a:lnTo>
                  <a:lnTo>
                    <a:pt x="588" y="756"/>
                  </a:lnTo>
                  <a:lnTo>
                    <a:pt x="588" y="744"/>
                  </a:lnTo>
                  <a:lnTo>
                    <a:pt x="570" y="708"/>
                  </a:lnTo>
                  <a:lnTo>
                    <a:pt x="564" y="690"/>
                  </a:lnTo>
                  <a:lnTo>
                    <a:pt x="558" y="684"/>
                  </a:lnTo>
                  <a:lnTo>
                    <a:pt x="552" y="672"/>
                  </a:lnTo>
                  <a:lnTo>
                    <a:pt x="558" y="666"/>
                  </a:lnTo>
                  <a:lnTo>
                    <a:pt x="558" y="642"/>
                  </a:lnTo>
                  <a:lnTo>
                    <a:pt x="522" y="606"/>
                  </a:lnTo>
                  <a:lnTo>
                    <a:pt x="486" y="576"/>
                  </a:lnTo>
                  <a:lnTo>
                    <a:pt x="456" y="552"/>
                  </a:lnTo>
                  <a:lnTo>
                    <a:pt x="432" y="534"/>
                  </a:lnTo>
                  <a:lnTo>
                    <a:pt x="420" y="528"/>
                  </a:lnTo>
                  <a:lnTo>
                    <a:pt x="402" y="516"/>
                  </a:lnTo>
                  <a:lnTo>
                    <a:pt x="390" y="510"/>
                  </a:lnTo>
                  <a:lnTo>
                    <a:pt x="384" y="504"/>
                  </a:lnTo>
                  <a:lnTo>
                    <a:pt x="384" y="468"/>
                  </a:lnTo>
                  <a:lnTo>
                    <a:pt x="336" y="420"/>
                  </a:lnTo>
                  <a:lnTo>
                    <a:pt x="306" y="384"/>
                  </a:lnTo>
                  <a:lnTo>
                    <a:pt x="288" y="354"/>
                  </a:lnTo>
                  <a:lnTo>
                    <a:pt x="282" y="336"/>
                  </a:lnTo>
                  <a:lnTo>
                    <a:pt x="282" y="318"/>
                  </a:lnTo>
                  <a:lnTo>
                    <a:pt x="276" y="306"/>
                  </a:lnTo>
                  <a:lnTo>
                    <a:pt x="276" y="282"/>
                  </a:lnTo>
                  <a:lnTo>
                    <a:pt x="282" y="276"/>
                  </a:lnTo>
                  <a:lnTo>
                    <a:pt x="294" y="252"/>
                  </a:lnTo>
                  <a:lnTo>
                    <a:pt x="294" y="240"/>
                  </a:lnTo>
                  <a:lnTo>
                    <a:pt x="300" y="240"/>
                  </a:lnTo>
                  <a:lnTo>
                    <a:pt x="312" y="228"/>
                  </a:lnTo>
                  <a:lnTo>
                    <a:pt x="324" y="222"/>
                  </a:lnTo>
                  <a:lnTo>
                    <a:pt x="336" y="210"/>
                  </a:lnTo>
                  <a:lnTo>
                    <a:pt x="336" y="204"/>
                  </a:lnTo>
                  <a:lnTo>
                    <a:pt x="342" y="198"/>
                  </a:lnTo>
                  <a:lnTo>
                    <a:pt x="372" y="198"/>
                  </a:lnTo>
                  <a:lnTo>
                    <a:pt x="384" y="186"/>
                  </a:lnTo>
                  <a:lnTo>
                    <a:pt x="390" y="174"/>
                  </a:lnTo>
                  <a:lnTo>
                    <a:pt x="390" y="156"/>
                  </a:lnTo>
                  <a:lnTo>
                    <a:pt x="396" y="144"/>
                  </a:lnTo>
                  <a:lnTo>
                    <a:pt x="390" y="144"/>
                  </a:lnTo>
                  <a:lnTo>
                    <a:pt x="384" y="138"/>
                  </a:lnTo>
                  <a:lnTo>
                    <a:pt x="354" y="138"/>
                  </a:lnTo>
                  <a:lnTo>
                    <a:pt x="342" y="132"/>
                  </a:lnTo>
                  <a:lnTo>
                    <a:pt x="336" y="120"/>
                  </a:lnTo>
                  <a:lnTo>
                    <a:pt x="330" y="114"/>
                  </a:lnTo>
                  <a:lnTo>
                    <a:pt x="312" y="114"/>
                  </a:lnTo>
                  <a:lnTo>
                    <a:pt x="312" y="96"/>
                  </a:lnTo>
                  <a:lnTo>
                    <a:pt x="300" y="90"/>
                  </a:lnTo>
                  <a:lnTo>
                    <a:pt x="294" y="72"/>
                  </a:lnTo>
                  <a:lnTo>
                    <a:pt x="312" y="54"/>
                  </a:lnTo>
                  <a:lnTo>
                    <a:pt x="312" y="48"/>
                  </a:lnTo>
                  <a:lnTo>
                    <a:pt x="306" y="42"/>
                  </a:lnTo>
                  <a:lnTo>
                    <a:pt x="276" y="42"/>
                  </a:lnTo>
                  <a:lnTo>
                    <a:pt x="264" y="30"/>
                  </a:lnTo>
                  <a:lnTo>
                    <a:pt x="234" y="36"/>
                  </a:lnTo>
                  <a:lnTo>
                    <a:pt x="204" y="0"/>
                  </a:lnTo>
                  <a:lnTo>
                    <a:pt x="198" y="0"/>
                  </a:lnTo>
                  <a:lnTo>
                    <a:pt x="192" y="6"/>
                  </a:lnTo>
                  <a:lnTo>
                    <a:pt x="180" y="12"/>
                  </a:lnTo>
                  <a:lnTo>
                    <a:pt x="174" y="18"/>
                  </a:lnTo>
                  <a:lnTo>
                    <a:pt x="174" y="30"/>
                  </a:lnTo>
                  <a:lnTo>
                    <a:pt x="168" y="42"/>
                  </a:lnTo>
                  <a:lnTo>
                    <a:pt x="168" y="48"/>
                  </a:lnTo>
                  <a:lnTo>
                    <a:pt x="150" y="48"/>
                  </a:lnTo>
                  <a:lnTo>
                    <a:pt x="144" y="54"/>
                  </a:lnTo>
                  <a:lnTo>
                    <a:pt x="138" y="48"/>
                  </a:lnTo>
                  <a:lnTo>
                    <a:pt x="120" y="48"/>
                  </a:lnTo>
                  <a:lnTo>
                    <a:pt x="132" y="60"/>
                  </a:lnTo>
                  <a:lnTo>
                    <a:pt x="132" y="72"/>
                  </a:lnTo>
                  <a:lnTo>
                    <a:pt x="114" y="72"/>
                  </a:lnTo>
                  <a:lnTo>
                    <a:pt x="108" y="66"/>
                  </a:lnTo>
                  <a:lnTo>
                    <a:pt x="96" y="48"/>
                  </a:lnTo>
                  <a:lnTo>
                    <a:pt x="90" y="48"/>
                  </a:lnTo>
                  <a:lnTo>
                    <a:pt x="90" y="66"/>
                  </a:lnTo>
                  <a:lnTo>
                    <a:pt x="72" y="48"/>
                  </a:lnTo>
                  <a:lnTo>
                    <a:pt x="66" y="54"/>
                  </a:lnTo>
                  <a:lnTo>
                    <a:pt x="60" y="66"/>
                  </a:lnTo>
                  <a:lnTo>
                    <a:pt x="54" y="72"/>
                  </a:lnTo>
                  <a:lnTo>
                    <a:pt x="42" y="72"/>
                  </a:lnTo>
                  <a:lnTo>
                    <a:pt x="18" y="48"/>
                  </a:lnTo>
                  <a:lnTo>
                    <a:pt x="6" y="4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 name="Venezuela" descr="© INSCALE GmbH, 05.05.2010&#10;http://www.presentationload.com/">
              <a:extLst>
                <a:ext uri="{FF2B5EF4-FFF2-40B4-BE49-F238E27FC236}">
                  <a16:creationId xmlns:a16="http://schemas.microsoft.com/office/drawing/2014/main" id="{C05F5915-9A95-8F12-979B-F56B60F78F9E}"/>
                </a:ext>
              </a:extLst>
            </p:cNvPr>
            <p:cNvSpPr>
              <a:spLocks noEditPoints="1"/>
            </p:cNvSpPr>
            <p:nvPr/>
          </p:nvSpPr>
          <p:spPr bwMode="gray">
            <a:xfrm>
              <a:off x="3149466" y="3922025"/>
              <a:ext cx="449952" cy="438889"/>
            </a:xfrm>
            <a:custGeom>
              <a:avLst/>
              <a:gdLst>
                <a:gd name="T0" fmla="*/ 2147483647 w 954"/>
                <a:gd name="T1" fmla="*/ 2147483647 h 930"/>
                <a:gd name="T2" fmla="*/ 2147483647 w 954"/>
                <a:gd name="T3" fmla="*/ 2147483647 h 930"/>
                <a:gd name="T4" fmla="*/ 2147483647 w 954"/>
                <a:gd name="T5" fmla="*/ 2147483647 h 930"/>
                <a:gd name="T6" fmla="*/ 2147483647 w 954"/>
                <a:gd name="T7" fmla="*/ 2147483647 h 930"/>
                <a:gd name="T8" fmla="*/ 2147483647 w 954"/>
                <a:gd name="T9" fmla="*/ 2147483647 h 930"/>
                <a:gd name="T10" fmla="*/ 2147483647 w 954"/>
                <a:gd name="T11" fmla="*/ 2147483647 h 930"/>
                <a:gd name="T12" fmla="*/ 2147483647 w 954"/>
                <a:gd name="T13" fmla="*/ 2147483647 h 930"/>
                <a:gd name="T14" fmla="*/ 2147483647 w 954"/>
                <a:gd name="T15" fmla="*/ 2147483647 h 930"/>
                <a:gd name="T16" fmla="*/ 2147483647 w 954"/>
                <a:gd name="T17" fmla="*/ 2147483647 h 930"/>
                <a:gd name="T18" fmla="*/ 2147483647 w 954"/>
                <a:gd name="T19" fmla="*/ 2147483647 h 930"/>
                <a:gd name="T20" fmla="*/ 2147483647 w 954"/>
                <a:gd name="T21" fmla="*/ 2147483647 h 930"/>
                <a:gd name="T22" fmla="*/ 2147483647 w 954"/>
                <a:gd name="T23" fmla="*/ 2147483647 h 930"/>
                <a:gd name="T24" fmla="*/ 2147483647 w 954"/>
                <a:gd name="T25" fmla="*/ 2147483647 h 930"/>
                <a:gd name="T26" fmla="*/ 2147483647 w 954"/>
                <a:gd name="T27" fmla="*/ 2147483647 h 930"/>
                <a:gd name="T28" fmla="*/ 2147483647 w 954"/>
                <a:gd name="T29" fmla="*/ 2147483647 h 930"/>
                <a:gd name="T30" fmla="*/ 2147483647 w 954"/>
                <a:gd name="T31" fmla="*/ 2147483647 h 930"/>
                <a:gd name="T32" fmla="*/ 2147483647 w 954"/>
                <a:gd name="T33" fmla="*/ 2147483647 h 930"/>
                <a:gd name="T34" fmla="*/ 2147483647 w 954"/>
                <a:gd name="T35" fmla="*/ 2147483647 h 930"/>
                <a:gd name="T36" fmla="*/ 2147483647 w 954"/>
                <a:gd name="T37" fmla="*/ 2147483647 h 930"/>
                <a:gd name="T38" fmla="*/ 2147483647 w 954"/>
                <a:gd name="T39" fmla="*/ 2147483647 h 930"/>
                <a:gd name="T40" fmla="*/ 2147483647 w 954"/>
                <a:gd name="T41" fmla="*/ 2147483647 h 930"/>
                <a:gd name="T42" fmla="*/ 2147483647 w 954"/>
                <a:gd name="T43" fmla="*/ 2147483647 h 930"/>
                <a:gd name="T44" fmla="*/ 2147483647 w 954"/>
                <a:gd name="T45" fmla="*/ 2147483647 h 930"/>
                <a:gd name="T46" fmla="*/ 2147483647 w 954"/>
                <a:gd name="T47" fmla="*/ 2147483647 h 930"/>
                <a:gd name="T48" fmla="*/ 2147483647 w 954"/>
                <a:gd name="T49" fmla="*/ 2147483647 h 930"/>
                <a:gd name="T50" fmla="*/ 0 w 954"/>
                <a:gd name="T51" fmla="*/ 2147483647 h 930"/>
                <a:gd name="T52" fmla="*/ 2147483647 w 954"/>
                <a:gd name="T53" fmla="*/ 2147483647 h 930"/>
                <a:gd name="T54" fmla="*/ 2147483647 w 954"/>
                <a:gd name="T55" fmla="*/ 2147483647 h 930"/>
                <a:gd name="T56" fmla="*/ 2147483647 w 954"/>
                <a:gd name="T57" fmla="*/ 2147483647 h 930"/>
                <a:gd name="T58" fmla="*/ 2147483647 w 954"/>
                <a:gd name="T59" fmla="*/ 2147483647 h 930"/>
                <a:gd name="T60" fmla="*/ 2147483647 w 954"/>
                <a:gd name="T61" fmla="*/ 2147483647 h 930"/>
                <a:gd name="T62" fmla="*/ 2147483647 w 954"/>
                <a:gd name="T63" fmla="*/ 2147483647 h 930"/>
                <a:gd name="T64" fmla="*/ 2147483647 w 954"/>
                <a:gd name="T65" fmla="*/ 2147483647 h 930"/>
                <a:gd name="T66" fmla="*/ 2147483647 w 954"/>
                <a:gd name="T67" fmla="*/ 2147483647 h 930"/>
                <a:gd name="T68" fmla="*/ 2147483647 w 954"/>
                <a:gd name="T69" fmla="*/ 2147483647 h 930"/>
                <a:gd name="T70" fmla="*/ 2147483647 w 954"/>
                <a:gd name="T71" fmla="*/ 2147483647 h 930"/>
                <a:gd name="T72" fmla="*/ 2147483647 w 954"/>
                <a:gd name="T73" fmla="*/ 2147483647 h 930"/>
                <a:gd name="T74" fmla="*/ 2147483647 w 954"/>
                <a:gd name="T75" fmla="*/ 2147483647 h 930"/>
                <a:gd name="T76" fmla="*/ 2147483647 w 954"/>
                <a:gd name="T77" fmla="*/ 2147483647 h 930"/>
                <a:gd name="T78" fmla="*/ 2147483647 w 954"/>
                <a:gd name="T79" fmla="*/ 2147483647 h 930"/>
                <a:gd name="T80" fmla="*/ 2147483647 w 954"/>
                <a:gd name="T81" fmla="*/ 2147483647 h 930"/>
                <a:gd name="T82" fmla="*/ 2147483647 w 954"/>
                <a:gd name="T83" fmla="*/ 2147483647 h 930"/>
                <a:gd name="T84" fmla="*/ 2147483647 w 954"/>
                <a:gd name="T85" fmla="*/ 2147483647 h 930"/>
                <a:gd name="T86" fmla="*/ 2147483647 w 954"/>
                <a:gd name="T87" fmla="*/ 2147483647 h 930"/>
                <a:gd name="T88" fmla="*/ 2147483647 w 954"/>
                <a:gd name="T89" fmla="*/ 2147483647 h 930"/>
                <a:gd name="T90" fmla="*/ 2147483647 w 954"/>
                <a:gd name="T91" fmla="*/ 2147483647 h 930"/>
                <a:gd name="T92" fmla="*/ 2147483647 w 954"/>
                <a:gd name="T93" fmla="*/ 2147483647 h 930"/>
                <a:gd name="T94" fmla="*/ 2147483647 w 954"/>
                <a:gd name="T95" fmla="*/ 2147483647 h 930"/>
                <a:gd name="T96" fmla="*/ 2147483647 w 954"/>
                <a:gd name="T97" fmla="*/ 2147483647 h 930"/>
                <a:gd name="T98" fmla="*/ 2147483647 w 954"/>
                <a:gd name="T99" fmla="*/ 2147483647 h 930"/>
                <a:gd name="T100" fmla="*/ 2147483647 w 954"/>
                <a:gd name="T101" fmla="*/ 2147483647 h 930"/>
                <a:gd name="T102" fmla="*/ 2147483647 w 954"/>
                <a:gd name="T103" fmla="*/ 2147483647 h 930"/>
                <a:gd name="T104" fmla="*/ 2147483647 w 954"/>
                <a:gd name="T105" fmla="*/ 2147483647 h 930"/>
                <a:gd name="T106" fmla="*/ 2147483647 w 954"/>
                <a:gd name="T107" fmla="*/ 2147483647 h 930"/>
                <a:gd name="T108" fmla="*/ 2147483647 w 954"/>
                <a:gd name="T109" fmla="*/ 2147483647 h 930"/>
                <a:gd name="T110" fmla="*/ 2147483647 w 954"/>
                <a:gd name="T111" fmla="*/ 2147483647 h 930"/>
                <a:gd name="T112" fmla="*/ 2147483647 w 954"/>
                <a:gd name="T113" fmla="*/ 2147483647 h 930"/>
                <a:gd name="T114" fmla="*/ 2147483647 w 954"/>
                <a:gd name="T115" fmla="*/ 2147483647 h 930"/>
                <a:gd name="T116" fmla="*/ 2147483647 w 954"/>
                <a:gd name="T117" fmla="*/ 2147483647 h 930"/>
                <a:gd name="T118" fmla="*/ 2147483647 w 954"/>
                <a:gd name="T119" fmla="*/ 2147483647 h 93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4"/>
                <a:gd name="T181" fmla="*/ 0 h 930"/>
                <a:gd name="T182" fmla="*/ 954 w 954"/>
                <a:gd name="T183" fmla="*/ 930 h 93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4" h="930">
                  <a:moveTo>
                    <a:pt x="264" y="42"/>
                  </a:moveTo>
                  <a:lnTo>
                    <a:pt x="264" y="12"/>
                  </a:lnTo>
                  <a:lnTo>
                    <a:pt x="252" y="0"/>
                  </a:lnTo>
                  <a:lnTo>
                    <a:pt x="234" y="0"/>
                  </a:lnTo>
                  <a:lnTo>
                    <a:pt x="228" y="6"/>
                  </a:lnTo>
                  <a:lnTo>
                    <a:pt x="228" y="18"/>
                  </a:lnTo>
                  <a:lnTo>
                    <a:pt x="234" y="24"/>
                  </a:lnTo>
                  <a:lnTo>
                    <a:pt x="234" y="36"/>
                  </a:lnTo>
                  <a:lnTo>
                    <a:pt x="240" y="42"/>
                  </a:lnTo>
                  <a:lnTo>
                    <a:pt x="264" y="42"/>
                  </a:lnTo>
                  <a:close/>
                  <a:moveTo>
                    <a:pt x="936" y="276"/>
                  </a:moveTo>
                  <a:lnTo>
                    <a:pt x="930" y="276"/>
                  </a:lnTo>
                  <a:lnTo>
                    <a:pt x="924" y="282"/>
                  </a:lnTo>
                  <a:lnTo>
                    <a:pt x="912" y="288"/>
                  </a:lnTo>
                  <a:lnTo>
                    <a:pt x="906" y="294"/>
                  </a:lnTo>
                  <a:lnTo>
                    <a:pt x="900" y="288"/>
                  </a:lnTo>
                  <a:lnTo>
                    <a:pt x="888" y="288"/>
                  </a:lnTo>
                  <a:lnTo>
                    <a:pt x="882" y="282"/>
                  </a:lnTo>
                  <a:lnTo>
                    <a:pt x="876" y="282"/>
                  </a:lnTo>
                  <a:lnTo>
                    <a:pt x="852" y="306"/>
                  </a:lnTo>
                  <a:lnTo>
                    <a:pt x="822" y="282"/>
                  </a:lnTo>
                  <a:lnTo>
                    <a:pt x="846" y="282"/>
                  </a:lnTo>
                  <a:lnTo>
                    <a:pt x="858" y="276"/>
                  </a:lnTo>
                  <a:lnTo>
                    <a:pt x="864" y="276"/>
                  </a:lnTo>
                  <a:lnTo>
                    <a:pt x="870" y="264"/>
                  </a:lnTo>
                  <a:lnTo>
                    <a:pt x="870" y="246"/>
                  </a:lnTo>
                  <a:lnTo>
                    <a:pt x="882" y="234"/>
                  </a:lnTo>
                  <a:lnTo>
                    <a:pt x="888" y="222"/>
                  </a:lnTo>
                  <a:lnTo>
                    <a:pt x="876" y="210"/>
                  </a:lnTo>
                  <a:lnTo>
                    <a:pt x="846" y="210"/>
                  </a:lnTo>
                  <a:lnTo>
                    <a:pt x="846" y="204"/>
                  </a:lnTo>
                  <a:lnTo>
                    <a:pt x="840" y="198"/>
                  </a:lnTo>
                  <a:lnTo>
                    <a:pt x="840" y="192"/>
                  </a:lnTo>
                  <a:lnTo>
                    <a:pt x="834" y="186"/>
                  </a:lnTo>
                  <a:lnTo>
                    <a:pt x="828" y="186"/>
                  </a:lnTo>
                  <a:lnTo>
                    <a:pt x="822" y="192"/>
                  </a:lnTo>
                  <a:lnTo>
                    <a:pt x="822" y="210"/>
                  </a:lnTo>
                  <a:lnTo>
                    <a:pt x="816" y="198"/>
                  </a:lnTo>
                  <a:lnTo>
                    <a:pt x="816" y="180"/>
                  </a:lnTo>
                  <a:lnTo>
                    <a:pt x="792" y="180"/>
                  </a:lnTo>
                  <a:lnTo>
                    <a:pt x="786" y="210"/>
                  </a:lnTo>
                  <a:lnTo>
                    <a:pt x="780" y="204"/>
                  </a:lnTo>
                  <a:lnTo>
                    <a:pt x="774" y="192"/>
                  </a:lnTo>
                  <a:lnTo>
                    <a:pt x="774" y="186"/>
                  </a:lnTo>
                  <a:lnTo>
                    <a:pt x="768" y="180"/>
                  </a:lnTo>
                  <a:lnTo>
                    <a:pt x="768" y="156"/>
                  </a:lnTo>
                  <a:lnTo>
                    <a:pt x="738" y="168"/>
                  </a:lnTo>
                  <a:lnTo>
                    <a:pt x="744" y="162"/>
                  </a:lnTo>
                  <a:lnTo>
                    <a:pt x="756" y="156"/>
                  </a:lnTo>
                  <a:lnTo>
                    <a:pt x="762" y="156"/>
                  </a:lnTo>
                  <a:lnTo>
                    <a:pt x="762" y="144"/>
                  </a:lnTo>
                  <a:lnTo>
                    <a:pt x="750" y="138"/>
                  </a:lnTo>
                  <a:lnTo>
                    <a:pt x="744" y="138"/>
                  </a:lnTo>
                  <a:lnTo>
                    <a:pt x="744" y="132"/>
                  </a:lnTo>
                  <a:lnTo>
                    <a:pt x="750" y="132"/>
                  </a:lnTo>
                  <a:lnTo>
                    <a:pt x="762" y="126"/>
                  </a:lnTo>
                  <a:lnTo>
                    <a:pt x="774" y="126"/>
                  </a:lnTo>
                  <a:lnTo>
                    <a:pt x="792" y="120"/>
                  </a:lnTo>
                  <a:lnTo>
                    <a:pt x="804" y="120"/>
                  </a:lnTo>
                  <a:lnTo>
                    <a:pt x="810" y="114"/>
                  </a:lnTo>
                  <a:lnTo>
                    <a:pt x="726" y="114"/>
                  </a:lnTo>
                  <a:lnTo>
                    <a:pt x="690" y="120"/>
                  </a:lnTo>
                  <a:lnTo>
                    <a:pt x="678" y="120"/>
                  </a:lnTo>
                  <a:lnTo>
                    <a:pt x="690" y="132"/>
                  </a:lnTo>
                  <a:lnTo>
                    <a:pt x="678" y="132"/>
                  </a:lnTo>
                  <a:lnTo>
                    <a:pt x="666" y="138"/>
                  </a:lnTo>
                  <a:lnTo>
                    <a:pt x="654" y="138"/>
                  </a:lnTo>
                  <a:lnTo>
                    <a:pt x="642" y="144"/>
                  </a:lnTo>
                  <a:lnTo>
                    <a:pt x="636" y="144"/>
                  </a:lnTo>
                  <a:lnTo>
                    <a:pt x="624" y="150"/>
                  </a:lnTo>
                  <a:lnTo>
                    <a:pt x="606" y="168"/>
                  </a:lnTo>
                  <a:lnTo>
                    <a:pt x="594" y="174"/>
                  </a:lnTo>
                  <a:lnTo>
                    <a:pt x="576" y="174"/>
                  </a:lnTo>
                  <a:lnTo>
                    <a:pt x="564" y="162"/>
                  </a:lnTo>
                  <a:lnTo>
                    <a:pt x="546" y="156"/>
                  </a:lnTo>
                  <a:lnTo>
                    <a:pt x="534" y="144"/>
                  </a:lnTo>
                  <a:lnTo>
                    <a:pt x="522" y="138"/>
                  </a:lnTo>
                  <a:lnTo>
                    <a:pt x="510" y="126"/>
                  </a:lnTo>
                  <a:lnTo>
                    <a:pt x="492" y="126"/>
                  </a:lnTo>
                  <a:lnTo>
                    <a:pt x="450" y="132"/>
                  </a:lnTo>
                  <a:lnTo>
                    <a:pt x="372" y="132"/>
                  </a:lnTo>
                  <a:lnTo>
                    <a:pt x="360" y="120"/>
                  </a:lnTo>
                  <a:lnTo>
                    <a:pt x="354" y="108"/>
                  </a:lnTo>
                  <a:lnTo>
                    <a:pt x="354" y="84"/>
                  </a:lnTo>
                  <a:lnTo>
                    <a:pt x="348" y="72"/>
                  </a:lnTo>
                  <a:lnTo>
                    <a:pt x="336" y="60"/>
                  </a:lnTo>
                  <a:lnTo>
                    <a:pt x="324" y="54"/>
                  </a:lnTo>
                  <a:lnTo>
                    <a:pt x="276" y="54"/>
                  </a:lnTo>
                  <a:lnTo>
                    <a:pt x="240" y="60"/>
                  </a:lnTo>
                  <a:lnTo>
                    <a:pt x="222" y="72"/>
                  </a:lnTo>
                  <a:lnTo>
                    <a:pt x="210" y="78"/>
                  </a:lnTo>
                  <a:lnTo>
                    <a:pt x="204" y="78"/>
                  </a:lnTo>
                  <a:lnTo>
                    <a:pt x="180" y="90"/>
                  </a:lnTo>
                  <a:lnTo>
                    <a:pt x="162" y="96"/>
                  </a:lnTo>
                  <a:lnTo>
                    <a:pt x="144" y="108"/>
                  </a:lnTo>
                  <a:lnTo>
                    <a:pt x="138" y="120"/>
                  </a:lnTo>
                  <a:lnTo>
                    <a:pt x="138" y="144"/>
                  </a:lnTo>
                  <a:lnTo>
                    <a:pt x="150" y="168"/>
                  </a:lnTo>
                  <a:lnTo>
                    <a:pt x="156" y="186"/>
                  </a:lnTo>
                  <a:lnTo>
                    <a:pt x="162" y="198"/>
                  </a:lnTo>
                  <a:lnTo>
                    <a:pt x="156" y="210"/>
                  </a:lnTo>
                  <a:lnTo>
                    <a:pt x="150" y="228"/>
                  </a:lnTo>
                  <a:lnTo>
                    <a:pt x="138" y="234"/>
                  </a:lnTo>
                  <a:lnTo>
                    <a:pt x="132" y="246"/>
                  </a:lnTo>
                  <a:lnTo>
                    <a:pt x="126" y="252"/>
                  </a:lnTo>
                  <a:lnTo>
                    <a:pt x="120" y="252"/>
                  </a:lnTo>
                  <a:lnTo>
                    <a:pt x="126" y="222"/>
                  </a:lnTo>
                  <a:lnTo>
                    <a:pt x="114" y="222"/>
                  </a:lnTo>
                  <a:lnTo>
                    <a:pt x="108" y="216"/>
                  </a:lnTo>
                  <a:lnTo>
                    <a:pt x="96" y="210"/>
                  </a:lnTo>
                  <a:lnTo>
                    <a:pt x="90" y="204"/>
                  </a:lnTo>
                  <a:lnTo>
                    <a:pt x="84" y="192"/>
                  </a:lnTo>
                  <a:lnTo>
                    <a:pt x="96" y="168"/>
                  </a:lnTo>
                  <a:lnTo>
                    <a:pt x="108" y="156"/>
                  </a:lnTo>
                  <a:lnTo>
                    <a:pt x="120" y="132"/>
                  </a:lnTo>
                  <a:lnTo>
                    <a:pt x="120" y="78"/>
                  </a:lnTo>
                  <a:lnTo>
                    <a:pt x="114" y="66"/>
                  </a:lnTo>
                  <a:lnTo>
                    <a:pt x="114" y="54"/>
                  </a:lnTo>
                  <a:lnTo>
                    <a:pt x="108" y="48"/>
                  </a:lnTo>
                  <a:lnTo>
                    <a:pt x="108" y="54"/>
                  </a:lnTo>
                  <a:lnTo>
                    <a:pt x="102" y="66"/>
                  </a:lnTo>
                  <a:lnTo>
                    <a:pt x="90" y="78"/>
                  </a:lnTo>
                  <a:lnTo>
                    <a:pt x="72" y="84"/>
                  </a:lnTo>
                  <a:lnTo>
                    <a:pt x="48" y="108"/>
                  </a:lnTo>
                  <a:lnTo>
                    <a:pt x="36" y="144"/>
                  </a:lnTo>
                  <a:lnTo>
                    <a:pt x="36" y="162"/>
                  </a:lnTo>
                  <a:lnTo>
                    <a:pt x="30" y="168"/>
                  </a:lnTo>
                  <a:lnTo>
                    <a:pt x="30" y="192"/>
                  </a:lnTo>
                  <a:lnTo>
                    <a:pt x="6" y="216"/>
                  </a:lnTo>
                  <a:lnTo>
                    <a:pt x="0" y="228"/>
                  </a:lnTo>
                  <a:lnTo>
                    <a:pt x="0" y="240"/>
                  </a:lnTo>
                  <a:lnTo>
                    <a:pt x="6" y="246"/>
                  </a:lnTo>
                  <a:lnTo>
                    <a:pt x="6" y="240"/>
                  </a:lnTo>
                  <a:lnTo>
                    <a:pt x="18" y="228"/>
                  </a:lnTo>
                  <a:lnTo>
                    <a:pt x="24" y="228"/>
                  </a:lnTo>
                  <a:lnTo>
                    <a:pt x="36" y="240"/>
                  </a:lnTo>
                  <a:lnTo>
                    <a:pt x="42" y="252"/>
                  </a:lnTo>
                  <a:lnTo>
                    <a:pt x="42" y="288"/>
                  </a:lnTo>
                  <a:lnTo>
                    <a:pt x="48" y="294"/>
                  </a:lnTo>
                  <a:lnTo>
                    <a:pt x="60" y="300"/>
                  </a:lnTo>
                  <a:lnTo>
                    <a:pt x="66" y="306"/>
                  </a:lnTo>
                  <a:lnTo>
                    <a:pt x="66" y="318"/>
                  </a:lnTo>
                  <a:lnTo>
                    <a:pt x="54" y="342"/>
                  </a:lnTo>
                  <a:lnTo>
                    <a:pt x="54" y="384"/>
                  </a:lnTo>
                  <a:lnTo>
                    <a:pt x="66" y="384"/>
                  </a:lnTo>
                  <a:lnTo>
                    <a:pt x="66" y="396"/>
                  </a:lnTo>
                  <a:lnTo>
                    <a:pt x="72" y="408"/>
                  </a:lnTo>
                  <a:lnTo>
                    <a:pt x="78" y="414"/>
                  </a:lnTo>
                  <a:lnTo>
                    <a:pt x="102" y="414"/>
                  </a:lnTo>
                  <a:lnTo>
                    <a:pt x="108" y="408"/>
                  </a:lnTo>
                  <a:lnTo>
                    <a:pt x="120" y="408"/>
                  </a:lnTo>
                  <a:lnTo>
                    <a:pt x="132" y="414"/>
                  </a:lnTo>
                  <a:lnTo>
                    <a:pt x="138" y="414"/>
                  </a:lnTo>
                  <a:lnTo>
                    <a:pt x="150" y="420"/>
                  </a:lnTo>
                  <a:lnTo>
                    <a:pt x="162" y="420"/>
                  </a:lnTo>
                  <a:lnTo>
                    <a:pt x="168" y="414"/>
                  </a:lnTo>
                  <a:lnTo>
                    <a:pt x="168" y="408"/>
                  </a:lnTo>
                  <a:lnTo>
                    <a:pt x="180" y="408"/>
                  </a:lnTo>
                  <a:lnTo>
                    <a:pt x="186" y="414"/>
                  </a:lnTo>
                  <a:lnTo>
                    <a:pt x="198" y="420"/>
                  </a:lnTo>
                  <a:lnTo>
                    <a:pt x="222" y="420"/>
                  </a:lnTo>
                  <a:lnTo>
                    <a:pt x="222" y="426"/>
                  </a:lnTo>
                  <a:lnTo>
                    <a:pt x="228" y="432"/>
                  </a:lnTo>
                  <a:lnTo>
                    <a:pt x="234" y="444"/>
                  </a:lnTo>
                  <a:lnTo>
                    <a:pt x="240" y="462"/>
                  </a:lnTo>
                  <a:lnTo>
                    <a:pt x="264" y="486"/>
                  </a:lnTo>
                  <a:lnTo>
                    <a:pt x="288" y="486"/>
                  </a:lnTo>
                  <a:lnTo>
                    <a:pt x="288" y="480"/>
                  </a:lnTo>
                  <a:lnTo>
                    <a:pt x="306" y="480"/>
                  </a:lnTo>
                  <a:lnTo>
                    <a:pt x="312" y="486"/>
                  </a:lnTo>
                  <a:lnTo>
                    <a:pt x="336" y="486"/>
                  </a:lnTo>
                  <a:lnTo>
                    <a:pt x="342" y="480"/>
                  </a:lnTo>
                  <a:lnTo>
                    <a:pt x="366" y="486"/>
                  </a:lnTo>
                  <a:lnTo>
                    <a:pt x="372" y="480"/>
                  </a:lnTo>
                  <a:lnTo>
                    <a:pt x="384" y="474"/>
                  </a:lnTo>
                  <a:lnTo>
                    <a:pt x="402" y="474"/>
                  </a:lnTo>
                  <a:lnTo>
                    <a:pt x="408" y="480"/>
                  </a:lnTo>
                  <a:lnTo>
                    <a:pt x="408" y="492"/>
                  </a:lnTo>
                  <a:lnTo>
                    <a:pt x="390" y="510"/>
                  </a:lnTo>
                  <a:lnTo>
                    <a:pt x="390" y="534"/>
                  </a:lnTo>
                  <a:lnTo>
                    <a:pt x="384" y="540"/>
                  </a:lnTo>
                  <a:lnTo>
                    <a:pt x="378" y="540"/>
                  </a:lnTo>
                  <a:lnTo>
                    <a:pt x="366" y="552"/>
                  </a:lnTo>
                  <a:lnTo>
                    <a:pt x="366" y="576"/>
                  </a:lnTo>
                  <a:lnTo>
                    <a:pt x="372" y="588"/>
                  </a:lnTo>
                  <a:lnTo>
                    <a:pt x="372" y="618"/>
                  </a:lnTo>
                  <a:lnTo>
                    <a:pt x="366" y="630"/>
                  </a:lnTo>
                  <a:lnTo>
                    <a:pt x="366" y="642"/>
                  </a:lnTo>
                  <a:lnTo>
                    <a:pt x="372" y="648"/>
                  </a:lnTo>
                  <a:lnTo>
                    <a:pt x="384" y="648"/>
                  </a:lnTo>
                  <a:lnTo>
                    <a:pt x="384" y="672"/>
                  </a:lnTo>
                  <a:lnTo>
                    <a:pt x="390" y="684"/>
                  </a:lnTo>
                  <a:lnTo>
                    <a:pt x="402" y="690"/>
                  </a:lnTo>
                  <a:lnTo>
                    <a:pt x="408" y="702"/>
                  </a:lnTo>
                  <a:lnTo>
                    <a:pt x="408" y="708"/>
                  </a:lnTo>
                  <a:lnTo>
                    <a:pt x="402" y="720"/>
                  </a:lnTo>
                  <a:lnTo>
                    <a:pt x="372" y="750"/>
                  </a:lnTo>
                  <a:lnTo>
                    <a:pt x="366" y="750"/>
                  </a:lnTo>
                  <a:lnTo>
                    <a:pt x="390" y="762"/>
                  </a:lnTo>
                  <a:lnTo>
                    <a:pt x="402" y="774"/>
                  </a:lnTo>
                  <a:lnTo>
                    <a:pt x="414" y="774"/>
                  </a:lnTo>
                  <a:lnTo>
                    <a:pt x="414" y="798"/>
                  </a:lnTo>
                  <a:lnTo>
                    <a:pt x="420" y="804"/>
                  </a:lnTo>
                  <a:lnTo>
                    <a:pt x="420" y="822"/>
                  </a:lnTo>
                  <a:lnTo>
                    <a:pt x="426" y="828"/>
                  </a:lnTo>
                  <a:lnTo>
                    <a:pt x="426" y="846"/>
                  </a:lnTo>
                  <a:lnTo>
                    <a:pt x="432" y="858"/>
                  </a:lnTo>
                  <a:lnTo>
                    <a:pt x="432" y="876"/>
                  </a:lnTo>
                  <a:lnTo>
                    <a:pt x="444" y="888"/>
                  </a:lnTo>
                  <a:lnTo>
                    <a:pt x="450" y="900"/>
                  </a:lnTo>
                  <a:lnTo>
                    <a:pt x="450" y="906"/>
                  </a:lnTo>
                  <a:lnTo>
                    <a:pt x="462" y="918"/>
                  </a:lnTo>
                  <a:lnTo>
                    <a:pt x="468" y="918"/>
                  </a:lnTo>
                  <a:lnTo>
                    <a:pt x="480" y="924"/>
                  </a:lnTo>
                  <a:lnTo>
                    <a:pt x="486" y="924"/>
                  </a:lnTo>
                  <a:lnTo>
                    <a:pt x="498" y="918"/>
                  </a:lnTo>
                  <a:lnTo>
                    <a:pt x="504" y="912"/>
                  </a:lnTo>
                  <a:lnTo>
                    <a:pt x="516" y="906"/>
                  </a:lnTo>
                  <a:lnTo>
                    <a:pt x="522" y="900"/>
                  </a:lnTo>
                  <a:lnTo>
                    <a:pt x="528" y="906"/>
                  </a:lnTo>
                  <a:lnTo>
                    <a:pt x="528" y="930"/>
                  </a:lnTo>
                  <a:lnTo>
                    <a:pt x="534" y="930"/>
                  </a:lnTo>
                  <a:lnTo>
                    <a:pt x="546" y="918"/>
                  </a:lnTo>
                  <a:lnTo>
                    <a:pt x="558" y="894"/>
                  </a:lnTo>
                  <a:lnTo>
                    <a:pt x="570" y="882"/>
                  </a:lnTo>
                  <a:lnTo>
                    <a:pt x="588" y="882"/>
                  </a:lnTo>
                  <a:lnTo>
                    <a:pt x="594" y="876"/>
                  </a:lnTo>
                  <a:lnTo>
                    <a:pt x="630" y="858"/>
                  </a:lnTo>
                  <a:lnTo>
                    <a:pt x="636" y="846"/>
                  </a:lnTo>
                  <a:lnTo>
                    <a:pt x="636" y="816"/>
                  </a:lnTo>
                  <a:lnTo>
                    <a:pt x="678" y="816"/>
                  </a:lnTo>
                  <a:lnTo>
                    <a:pt x="684" y="810"/>
                  </a:lnTo>
                  <a:lnTo>
                    <a:pt x="690" y="798"/>
                  </a:lnTo>
                  <a:lnTo>
                    <a:pt x="690" y="792"/>
                  </a:lnTo>
                  <a:lnTo>
                    <a:pt x="684" y="786"/>
                  </a:lnTo>
                  <a:lnTo>
                    <a:pt x="636" y="780"/>
                  </a:lnTo>
                  <a:lnTo>
                    <a:pt x="636" y="750"/>
                  </a:lnTo>
                  <a:lnTo>
                    <a:pt x="630" y="738"/>
                  </a:lnTo>
                  <a:lnTo>
                    <a:pt x="618" y="726"/>
                  </a:lnTo>
                  <a:lnTo>
                    <a:pt x="624" y="720"/>
                  </a:lnTo>
                  <a:lnTo>
                    <a:pt x="624" y="690"/>
                  </a:lnTo>
                  <a:lnTo>
                    <a:pt x="618" y="684"/>
                  </a:lnTo>
                  <a:lnTo>
                    <a:pt x="606" y="678"/>
                  </a:lnTo>
                  <a:lnTo>
                    <a:pt x="588" y="660"/>
                  </a:lnTo>
                  <a:lnTo>
                    <a:pt x="588" y="630"/>
                  </a:lnTo>
                  <a:lnTo>
                    <a:pt x="594" y="636"/>
                  </a:lnTo>
                  <a:lnTo>
                    <a:pt x="594" y="642"/>
                  </a:lnTo>
                  <a:lnTo>
                    <a:pt x="636" y="642"/>
                  </a:lnTo>
                  <a:lnTo>
                    <a:pt x="642" y="648"/>
                  </a:lnTo>
                  <a:lnTo>
                    <a:pt x="642" y="666"/>
                  </a:lnTo>
                  <a:lnTo>
                    <a:pt x="654" y="666"/>
                  </a:lnTo>
                  <a:lnTo>
                    <a:pt x="666" y="660"/>
                  </a:lnTo>
                  <a:lnTo>
                    <a:pt x="678" y="666"/>
                  </a:lnTo>
                  <a:lnTo>
                    <a:pt x="684" y="660"/>
                  </a:lnTo>
                  <a:lnTo>
                    <a:pt x="696" y="660"/>
                  </a:lnTo>
                  <a:lnTo>
                    <a:pt x="702" y="666"/>
                  </a:lnTo>
                  <a:lnTo>
                    <a:pt x="708" y="678"/>
                  </a:lnTo>
                  <a:lnTo>
                    <a:pt x="720" y="690"/>
                  </a:lnTo>
                  <a:lnTo>
                    <a:pt x="732" y="696"/>
                  </a:lnTo>
                  <a:lnTo>
                    <a:pt x="738" y="690"/>
                  </a:lnTo>
                  <a:lnTo>
                    <a:pt x="738" y="672"/>
                  </a:lnTo>
                  <a:lnTo>
                    <a:pt x="744" y="660"/>
                  </a:lnTo>
                  <a:lnTo>
                    <a:pt x="744" y="648"/>
                  </a:lnTo>
                  <a:lnTo>
                    <a:pt x="750" y="642"/>
                  </a:lnTo>
                  <a:lnTo>
                    <a:pt x="768" y="642"/>
                  </a:lnTo>
                  <a:lnTo>
                    <a:pt x="774" y="648"/>
                  </a:lnTo>
                  <a:lnTo>
                    <a:pt x="792" y="648"/>
                  </a:lnTo>
                  <a:lnTo>
                    <a:pt x="804" y="642"/>
                  </a:lnTo>
                  <a:lnTo>
                    <a:pt x="828" y="618"/>
                  </a:lnTo>
                  <a:lnTo>
                    <a:pt x="840" y="612"/>
                  </a:lnTo>
                  <a:lnTo>
                    <a:pt x="864" y="612"/>
                  </a:lnTo>
                  <a:lnTo>
                    <a:pt x="864" y="600"/>
                  </a:lnTo>
                  <a:lnTo>
                    <a:pt x="876" y="600"/>
                  </a:lnTo>
                  <a:lnTo>
                    <a:pt x="882" y="594"/>
                  </a:lnTo>
                  <a:lnTo>
                    <a:pt x="882" y="558"/>
                  </a:lnTo>
                  <a:lnTo>
                    <a:pt x="846" y="522"/>
                  </a:lnTo>
                  <a:lnTo>
                    <a:pt x="840" y="510"/>
                  </a:lnTo>
                  <a:lnTo>
                    <a:pt x="834" y="504"/>
                  </a:lnTo>
                  <a:lnTo>
                    <a:pt x="834" y="492"/>
                  </a:lnTo>
                  <a:lnTo>
                    <a:pt x="846" y="486"/>
                  </a:lnTo>
                  <a:lnTo>
                    <a:pt x="852" y="486"/>
                  </a:lnTo>
                  <a:lnTo>
                    <a:pt x="864" y="480"/>
                  </a:lnTo>
                  <a:lnTo>
                    <a:pt x="864" y="462"/>
                  </a:lnTo>
                  <a:lnTo>
                    <a:pt x="846" y="444"/>
                  </a:lnTo>
                  <a:lnTo>
                    <a:pt x="846" y="438"/>
                  </a:lnTo>
                  <a:lnTo>
                    <a:pt x="876" y="438"/>
                  </a:lnTo>
                  <a:lnTo>
                    <a:pt x="888" y="432"/>
                  </a:lnTo>
                  <a:lnTo>
                    <a:pt x="900" y="432"/>
                  </a:lnTo>
                  <a:lnTo>
                    <a:pt x="912" y="426"/>
                  </a:lnTo>
                  <a:lnTo>
                    <a:pt x="918" y="420"/>
                  </a:lnTo>
                  <a:lnTo>
                    <a:pt x="918" y="402"/>
                  </a:lnTo>
                  <a:lnTo>
                    <a:pt x="894" y="402"/>
                  </a:lnTo>
                  <a:lnTo>
                    <a:pt x="894" y="360"/>
                  </a:lnTo>
                  <a:lnTo>
                    <a:pt x="906" y="348"/>
                  </a:lnTo>
                  <a:lnTo>
                    <a:pt x="918" y="348"/>
                  </a:lnTo>
                  <a:lnTo>
                    <a:pt x="924" y="342"/>
                  </a:lnTo>
                  <a:lnTo>
                    <a:pt x="930" y="342"/>
                  </a:lnTo>
                  <a:lnTo>
                    <a:pt x="936" y="336"/>
                  </a:lnTo>
                  <a:lnTo>
                    <a:pt x="954" y="300"/>
                  </a:lnTo>
                  <a:lnTo>
                    <a:pt x="948" y="294"/>
                  </a:lnTo>
                  <a:lnTo>
                    <a:pt x="942" y="282"/>
                  </a:lnTo>
                  <a:lnTo>
                    <a:pt x="936" y="27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 name="USA (Alaska)" descr="© INSCALE GmbH, 05.05.2010&#10;http://www.presentationload.com/">
              <a:extLst>
                <a:ext uri="{FF2B5EF4-FFF2-40B4-BE49-F238E27FC236}">
                  <a16:creationId xmlns:a16="http://schemas.microsoft.com/office/drawing/2014/main" id="{98627801-C575-FF19-71FA-8D3BB1325E6F}"/>
                </a:ext>
              </a:extLst>
            </p:cNvPr>
            <p:cNvSpPr>
              <a:spLocks noEditPoints="1"/>
            </p:cNvSpPr>
            <p:nvPr/>
          </p:nvSpPr>
          <p:spPr bwMode="gray">
            <a:xfrm>
              <a:off x="829624" y="1758928"/>
              <a:ext cx="1449440" cy="626985"/>
            </a:xfrm>
            <a:custGeom>
              <a:avLst/>
              <a:gdLst>
                <a:gd name="T0" fmla="*/ 2147483647 w 3072"/>
                <a:gd name="T1" fmla="*/ 2147483647 h 1332"/>
                <a:gd name="T2" fmla="*/ 2147483647 w 3072"/>
                <a:gd name="T3" fmla="*/ 2147483647 h 1332"/>
                <a:gd name="T4" fmla="*/ 2147483647 w 3072"/>
                <a:gd name="T5" fmla="*/ 2147483647 h 1332"/>
                <a:gd name="T6" fmla="*/ 2147483647 w 3072"/>
                <a:gd name="T7" fmla="*/ 2147483647 h 1332"/>
                <a:gd name="T8" fmla="*/ 2147483647 w 3072"/>
                <a:gd name="T9" fmla="*/ 2147483647 h 1332"/>
                <a:gd name="T10" fmla="*/ 2147483647 w 3072"/>
                <a:gd name="T11" fmla="*/ 2147483647 h 1332"/>
                <a:gd name="T12" fmla="*/ 2147483647 w 3072"/>
                <a:gd name="T13" fmla="*/ 2147483647 h 1332"/>
                <a:gd name="T14" fmla="*/ 2147483647 w 3072"/>
                <a:gd name="T15" fmla="*/ 2147483647 h 1332"/>
                <a:gd name="T16" fmla="*/ 2147483647 w 3072"/>
                <a:gd name="T17" fmla="*/ 2147483647 h 1332"/>
                <a:gd name="T18" fmla="*/ 2147483647 w 3072"/>
                <a:gd name="T19" fmla="*/ 2147483647 h 1332"/>
                <a:gd name="T20" fmla="*/ 2147483647 w 3072"/>
                <a:gd name="T21" fmla="*/ 2147483647 h 1332"/>
                <a:gd name="T22" fmla="*/ 2147483647 w 3072"/>
                <a:gd name="T23" fmla="*/ 0 h 1332"/>
                <a:gd name="T24" fmla="*/ 2147483647 w 3072"/>
                <a:gd name="T25" fmla="*/ 2147483647 h 1332"/>
                <a:gd name="T26" fmla="*/ 2147483647 w 3072"/>
                <a:gd name="T27" fmla="*/ 2147483647 h 1332"/>
                <a:gd name="T28" fmla="*/ 2147483647 w 3072"/>
                <a:gd name="T29" fmla="*/ 2147483647 h 1332"/>
                <a:gd name="T30" fmla="*/ 2147483647 w 3072"/>
                <a:gd name="T31" fmla="*/ 2147483647 h 1332"/>
                <a:gd name="T32" fmla="*/ 2147483647 w 3072"/>
                <a:gd name="T33" fmla="*/ 2147483647 h 1332"/>
                <a:gd name="T34" fmla="*/ 2147483647 w 3072"/>
                <a:gd name="T35" fmla="*/ 2147483647 h 1332"/>
                <a:gd name="T36" fmla="*/ 2147483647 w 3072"/>
                <a:gd name="T37" fmla="*/ 2147483647 h 1332"/>
                <a:gd name="T38" fmla="*/ 2147483647 w 3072"/>
                <a:gd name="T39" fmla="*/ 2147483647 h 1332"/>
                <a:gd name="T40" fmla="*/ 2147483647 w 3072"/>
                <a:gd name="T41" fmla="*/ 2147483647 h 1332"/>
                <a:gd name="T42" fmla="*/ 2147483647 w 3072"/>
                <a:gd name="T43" fmla="*/ 2147483647 h 1332"/>
                <a:gd name="T44" fmla="*/ 2147483647 w 3072"/>
                <a:gd name="T45" fmla="*/ 2147483647 h 1332"/>
                <a:gd name="T46" fmla="*/ 2147483647 w 3072"/>
                <a:gd name="T47" fmla="*/ 2147483647 h 1332"/>
                <a:gd name="T48" fmla="*/ 2147483647 w 3072"/>
                <a:gd name="T49" fmla="*/ 2147483647 h 1332"/>
                <a:gd name="T50" fmla="*/ 2147483647 w 3072"/>
                <a:gd name="T51" fmla="*/ 2147483647 h 1332"/>
                <a:gd name="T52" fmla="*/ 2147483647 w 3072"/>
                <a:gd name="T53" fmla="*/ 2147483647 h 1332"/>
                <a:gd name="T54" fmla="*/ 2147483647 w 3072"/>
                <a:gd name="T55" fmla="*/ 2147483647 h 1332"/>
                <a:gd name="T56" fmla="*/ 2147483647 w 3072"/>
                <a:gd name="T57" fmla="*/ 2147483647 h 1332"/>
                <a:gd name="T58" fmla="*/ 2147483647 w 3072"/>
                <a:gd name="T59" fmla="*/ 2147483647 h 1332"/>
                <a:gd name="T60" fmla="*/ 2147483647 w 3072"/>
                <a:gd name="T61" fmla="*/ 2147483647 h 1332"/>
                <a:gd name="T62" fmla="*/ 2147483647 w 3072"/>
                <a:gd name="T63" fmla="*/ 2147483647 h 1332"/>
                <a:gd name="T64" fmla="*/ 2147483647 w 3072"/>
                <a:gd name="T65" fmla="*/ 2147483647 h 1332"/>
                <a:gd name="T66" fmla="*/ 2147483647 w 3072"/>
                <a:gd name="T67" fmla="*/ 2147483647 h 1332"/>
                <a:gd name="T68" fmla="*/ 2147483647 w 3072"/>
                <a:gd name="T69" fmla="*/ 2147483647 h 1332"/>
                <a:gd name="T70" fmla="*/ 2147483647 w 3072"/>
                <a:gd name="T71" fmla="*/ 2147483647 h 1332"/>
                <a:gd name="T72" fmla="*/ 2147483647 w 3072"/>
                <a:gd name="T73" fmla="*/ 2147483647 h 1332"/>
                <a:gd name="T74" fmla="*/ 2147483647 w 3072"/>
                <a:gd name="T75" fmla="*/ 2147483647 h 1332"/>
                <a:gd name="T76" fmla="*/ 2147483647 w 3072"/>
                <a:gd name="T77" fmla="*/ 2147483647 h 1332"/>
                <a:gd name="T78" fmla="*/ 2147483647 w 3072"/>
                <a:gd name="T79" fmla="*/ 2147483647 h 1332"/>
                <a:gd name="T80" fmla="*/ 2147483647 w 3072"/>
                <a:gd name="T81" fmla="*/ 2147483647 h 1332"/>
                <a:gd name="T82" fmla="*/ 2147483647 w 3072"/>
                <a:gd name="T83" fmla="*/ 2147483647 h 1332"/>
                <a:gd name="T84" fmla="*/ 2147483647 w 3072"/>
                <a:gd name="T85" fmla="*/ 2147483647 h 1332"/>
                <a:gd name="T86" fmla="*/ 2147483647 w 3072"/>
                <a:gd name="T87" fmla="*/ 2147483647 h 1332"/>
                <a:gd name="T88" fmla="*/ 2147483647 w 3072"/>
                <a:gd name="T89" fmla="*/ 2147483647 h 1332"/>
                <a:gd name="T90" fmla="*/ 2147483647 w 3072"/>
                <a:gd name="T91" fmla="*/ 2147483647 h 1332"/>
                <a:gd name="T92" fmla="*/ 2147483647 w 3072"/>
                <a:gd name="T93" fmla="*/ 2147483647 h 1332"/>
                <a:gd name="T94" fmla="*/ 2147483647 w 3072"/>
                <a:gd name="T95" fmla="*/ 2147483647 h 1332"/>
                <a:gd name="T96" fmla="*/ 2147483647 w 3072"/>
                <a:gd name="T97" fmla="*/ 2147483647 h 1332"/>
                <a:gd name="T98" fmla="*/ 2147483647 w 3072"/>
                <a:gd name="T99" fmla="*/ 2147483647 h 1332"/>
                <a:gd name="T100" fmla="*/ 2147483647 w 3072"/>
                <a:gd name="T101" fmla="*/ 2147483647 h 1332"/>
                <a:gd name="T102" fmla="*/ 2147483647 w 3072"/>
                <a:gd name="T103" fmla="*/ 2147483647 h 1332"/>
                <a:gd name="T104" fmla="*/ 2147483647 w 3072"/>
                <a:gd name="T105" fmla="*/ 2147483647 h 1332"/>
                <a:gd name="T106" fmla="*/ 2147483647 w 3072"/>
                <a:gd name="T107" fmla="*/ 2147483647 h 1332"/>
                <a:gd name="T108" fmla="*/ 2147483647 w 3072"/>
                <a:gd name="T109" fmla="*/ 2147483647 h 1332"/>
                <a:gd name="T110" fmla="*/ 2147483647 w 3072"/>
                <a:gd name="T111" fmla="*/ 2147483647 h 1332"/>
                <a:gd name="T112" fmla="*/ 2147483647 w 3072"/>
                <a:gd name="T113" fmla="*/ 2147483647 h 1332"/>
                <a:gd name="T114" fmla="*/ 2147483647 w 3072"/>
                <a:gd name="T115" fmla="*/ 2147483647 h 1332"/>
                <a:gd name="T116" fmla="*/ 2147483647 w 3072"/>
                <a:gd name="T117" fmla="*/ 2147483647 h 1332"/>
                <a:gd name="T118" fmla="*/ 2147483647 w 3072"/>
                <a:gd name="T119" fmla="*/ 2147483647 h 1332"/>
                <a:gd name="T120" fmla="*/ 2147483647 w 3072"/>
                <a:gd name="T121" fmla="*/ 2147483647 h 133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72"/>
                <a:gd name="T184" fmla="*/ 0 h 1332"/>
                <a:gd name="T185" fmla="*/ 3072 w 3072"/>
                <a:gd name="T186" fmla="*/ 1332 h 133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72" h="1332">
                  <a:moveTo>
                    <a:pt x="2454" y="930"/>
                  </a:moveTo>
                  <a:lnTo>
                    <a:pt x="2418" y="966"/>
                  </a:lnTo>
                  <a:lnTo>
                    <a:pt x="2400" y="1002"/>
                  </a:lnTo>
                  <a:lnTo>
                    <a:pt x="2412" y="1002"/>
                  </a:lnTo>
                  <a:lnTo>
                    <a:pt x="2448" y="984"/>
                  </a:lnTo>
                  <a:lnTo>
                    <a:pt x="2460" y="972"/>
                  </a:lnTo>
                  <a:lnTo>
                    <a:pt x="2460" y="954"/>
                  </a:lnTo>
                  <a:lnTo>
                    <a:pt x="2472" y="942"/>
                  </a:lnTo>
                  <a:lnTo>
                    <a:pt x="2460" y="930"/>
                  </a:lnTo>
                  <a:lnTo>
                    <a:pt x="2454" y="930"/>
                  </a:lnTo>
                  <a:close/>
                  <a:moveTo>
                    <a:pt x="2400" y="930"/>
                  </a:moveTo>
                  <a:lnTo>
                    <a:pt x="2388" y="930"/>
                  </a:lnTo>
                  <a:lnTo>
                    <a:pt x="2376" y="936"/>
                  </a:lnTo>
                  <a:lnTo>
                    <a:pt x="2364" y="948"/>
                  </a:lnTo>
                  <a:lnTo>
                    <a:pt x="2364" y="954"/>
                  </a:lnTo>
                  <a:lnTo>
                    <a:pt x="2370" y="966"/>
                  </a:lnTo>
                  <a:lnTo>
                    <a:pt x="2376" y="972"/>
                  </a:lnTo>
                  <a:lnTo>
                    <a:pt x="2406" y="972"/>
                  </a:lnTo>
                  <a:lnTo>
                    <a:pt x="2412" y="960"/>
                  </a:lnTo>
                  <a:lnTo>
                    <a:pt x="2418" y="954"/>
                  </a:lnTo>
                  <a:lnTo>
                    <a:pt x="2418" y="942"/>
                  </a:lnTo>
                  <a:lnTo>
                    <a:pt x="2406" y="936"/>
                  </a:lnTo>
                  <a:lnTo>
                    <a:pt x="2400" y="930"/>
                  </a:lnTo>
                  <a:close/>
                  <a:moveTo>
                    <a:pt x="2316" y="1188"/>
                  </a:moveTo>
                  <a:lnTo>
                    <a:pt x="2328" y="1188"/>
                  </a:lnTo>
                  <a:lnTo>
                    <a:pt x="2340" y="1152"/>
                  </a:lnTo>
                  <a:lnTo>
                    <a:pt x="2322" y="1158"/>
                  </a:lnTo>
                  <a:lnTo>
                    <a:pt x="2316" y="1188"/>
                  </a:lnTo>
                  <a:close/>
                  <a:moveTo>
                    <a:pt x="2388" y="1074"/>
                  </a:moveTo>
                  <a:lnTo>
                    <a:pt x="2370" y="1086"/>
                  </a:lnTo>
                  <a:lnTo>
                    <a:pt x="2382" y="1098"/>
                  </a:lnTo>
                  <a:lnTo>
                    <a:pt x="2388" y="1098"/>
                  </a:lnTo>
                  <a:lnTo>
                    <a:pt x="2382" y="1104"/>
                  </a:lnTo>
                  <a:lnTo>
                    <a:pt x="2376" y="1104"/>
                  </a:lnTo>
                  <a:lnTo>
                    <a:pt x="2364" y="1116"/>
                  </a:lnTo>
                  <a:lnTo>
                    <a:pt x="2358" y="1116"/>
                  </a:lnTo>
                  <a:lnTo>
                    <a:pt x="2352" y="1122"/>
                  </a:lnTo>
                  <a:lnTo>
                    <a:pt x="2352" y="1152"/>
                  </a:lnTo>
                  <a:lnTo>
                    <a:pt x="2358" y="1164"/>
                  </a:lnTo>
                  <a:lnTo>
                    <a:pt x="2358" y="1188"/>
                  </a:lnTo>
                  <a:lnTo>
                    <a:pt x="2370" y="1182"/>
                  </a:lnTo>
                  <a:lnTo>
                    <a:pt x="2376" y="1170"/>
                  </a:lnTo>
                  <a:lnTo>
                    <a:pt x="2388" y="1164"/>
                  </a:lnTo>
                  <a:lnTo>
                    <a:pt x="2394" y="1158"/>
                  </a:lnTo>
                  <a:lnTo>
                    <a:pt x="2394" y="1146"/>
                  </a:lnTo>
                  <a:lnTo>
                    <a:pt x="2382" y="1134"/>
                  </a:lnTo>
                  <a:lnTo>
                    <a:pt x="2394" y="1134"/>
                  </a:lnTo>
                  <a:lnTo>
                    <a:pt x="2412" y="1116"/>
                  </a:lnTo>
                  <a:lnTo>
                    <a:pt x="2412" y="1098"/>
                  </a:lnTo>
                  <a:lnTo>
                    <a:pt x="2388" y="1074"/>
                  </a:lnTo>
                  <a:close/>
                  <a:moveTo>
                    <a:pt x="2562" y="1080"/>
                  </a:moveTo>
                  <a:lnTo>
                    <a:pt x="2550" y="1080"/>
                  </a:lnTo>
                  <a:lnTo>
                    <a:pt x="2550" y="1074"/>
                  </a:lnTo>
                  <a:lnTo>
                    <a:pt x="2544" y="1068"/>
                  </a:lnTo>
                  <a:lnTo>
                    <a:pt x="2538" y="1068"/>
                  </a:lnTo>
                  <a:lnTo>
                    <a:pt x="2532" y="1062"/>
                  </a:lnTo>
                  <a:lnTo>
                    <a:pt x="2520" y="1056"/>
                  </a:lnTo>
                  <a:lnTo>
                    <a:pt x="2514" y="1050"/>
                  </a:lnTo>
                  <a:lnTo>
                    <a:pt x="2514" y="1044"/>
                  </a:lnTo>
                  <a:lnTo>
                    <a:pt x="2520" y="1032"/>
                  </a:lnTo>
                  <a:lnTo>
                    <a:pt x="2520" y="1020"/>
                  </a:lnTo>
                  <a:lnTo>
                    <a:pt x="2526" y="1008"/>
                  </a:lnTo>
                  <a:lnTo>
                    <a:pt x="2532" y="1002"/>
                  </a:lnTo>
                  <a:lnTo>
                    <a:pt x="2532" y="960"/>
                  </a:lnTo>
                  <a:lnTo>
                    <a:pt x="2550" y="924"/>
                  </a:lnTo>
                  <a:lnTo>
                    <a:pt x="2550" y="906"/>
                  </a:lnTo>
                  <a:lnTo>
                    <a:pt x="2544" y="894"/>
                  </a:lnTo>
                  <a:lnTo>
                    <a:pt x="2526" y="876"/>
                  </a:lnTo>
                  <a:lnTo>
                    <a:pt x="2538" y="864"/>
                  </a:lnTo>
                  <a:lnTo>
                    <a:pt x="2538" y="834"/>
                  </a:lnTo>
                  <a:lnTo>
                    <a:pt x="2544" y="828"/>
                  </a:lnTo>
                  <a:lnTo>
                    <a:pt x="2550" y="828"/>
                  </a:lnTo>
                  <a:lnTo>
                    <a:pt x="2556" y="822"/>
                  </a:lnTo>
                  <a:lnTo>
                    <a:pt x="2550" y="816"/>
                  </a:lnTo>
                  <a:lnTo>
                    <a:pt x="2532" y="810"/>
                  </a:lnTo>
                  <a:lnTo>
                    <a:pt x="2520" y="810"/>
                  </a:lnTo>
                  <a:lnTo>
                    <a:pt x="2502" y="816"/>
                  </a:lnTo>
                  <a:lnTo>
                    <a:pt x="2490" y="816"/>
                  </a:lnTo>
                  <a:lnTo>
                    <a:pt x="2484" y="822"/>
                  </a:lnTo>
                  <a:lnTo>
                    <a:pt x="2478" y="822"/>
                  </a:lnTo>
                  <a:lnTo>
                    <a:pt x="2478" y="834"/>
                  </a:lnTo>
                  <a:lnTo>
                    <a:pt x="2460" y="834"/>
                  </a:lnTo>
                  <a:lnTo>
                    <a:pt x="2454" y="840"/>
                  </a:lnTo>
                  <a:lnTo>
                    <a:pt x="2442" y="846"/>
                  </a:lnTo>
                  <a:lnTo>
                    <a:pt x="2430" y="846"/>
                  </a:lnTo>
                  <a:lnTo>
                    <a:pt x="2418" y="852"/>
                  </a:lnTo>
                  <a:lnTo>
                    <a:pt x="2406" y="852"/>
                  </a:lnTo>
                  <a:lnTo>
                    <a:pt x="2400" y="858"/>
                  </a:lnTo>
                  <a:lnTo>
                    <a:pt x="2394" y="858"/>
                  </a:lnTo>
                  <a:lnTo>
                    <a:pt x="2388" y="864"/>
                  </a:lnTo>
                  <a:lnTo>
                    <a:pt x="2376" y="870"/>
                  </a:lnTo>
                  <a:lnTo>
                    <a:pt x="2370" y="876"/>
                  </a:lnTo>
                  <a:lnTo>
                    <a:pt x="2364" y="876"/>
                  </a:lnTo>
                  <a:lnTo>
                    <a:pt x="2364" y="864"/>
                  </a:lnTo>
                  <a:lnTo>
                    <a:pt x="2382" y="846"/>
                  </a:lnTo>
                  <a:lnTo>
                    <a:pt x="2376" y="840"/>
                  </a:lnTo>
                  <a:lnTo>
                    <a:pt x="2364" y="834"/>
                  </a:lnTo>
                  <a:lnTo>
                    <a:pt x="2358" y="828"/>
                  </a:lnTo>
                  <a:lnTo>
                    <a:pt x="2358" y="810"/>
                  </a:lnTo>
                  <a:lnTo>
                    <a:pt x="2352" y="798"/>
                  </a:lnTo>
                  <a:lnTo>
                    <a:pt x="2352" y="792"/>
                  </a:lnTo>
                  <a:lnTo>
                    <a:pt x="2376" y="768"/>
                  </a:lnTo>
                  <a:lnTo>
                    <a:pt x="2340" y="768"/>
                  </a:lnTo>
                  <a:lnTo>
                    <a:pt x="2328" y="780"/>
                  </a:lnTo>
                  <a:lnTo>
                    <a:pt x="2274" y="780"/>
                  </a:lnTo>
                  <a:lnTo>
                    <a:pt x="2274" y="768"/>
                  </a:lnTo>
                  <a:lnTo>
                    <a:pt x="2280" y="756"/>
                  </a:lnTo>
                  <a:lnTo>
                    <a:pt x="2292" y="750"/>
                  </a:lnTo>
                  <a:lnTo>
                    <a:pt x="2298" y="744"/>
                  </a:lnTo>
                  <a:lnTo>
                    <a:pt x="3072" y="108"/>
                  </a:lnTo>
                  <a:lnTo>
                    <a:pt x="3054" y="108"/>
                  </a:lnTo>
                  <a:lnTo>
                    <a:pt x="3054" y="102"/>
                  </a:lnTo>
                  <a:lnTo>
                    <a:pt x="3048" y="90"/>
                  </a:lnTo>
                  <a:lnTo>
                    <a:pt x="3036" y="84"/>
                  </a:lnTo>
                  <a:lnTo>
                    <a:pt x="3030" y="78"/>
                  </a:lnTo>
                  <a:lnTo>
                    <a:pt x="3012" y="78"/>
                  </a:lnTo>
                  <a:lnTo>
                    <a:pt x="2988" y="84"/>
                  </a:lnTo>
                  <a:lnTo>
                    <a:pt x="2964" y="84"/>
                  </a:lnTo>
                  <a:lnTo>
                    <a:pt x="2928" y="96"/>
                  </a:lnTo>
                  <a:lnTo>
                    <a:pt x="2916" y="96"/>
                  </a:lnTo>
                  <a:lnTo>
                    <a:pt x="2892" y="84"/>
                  </a:lnTo>
                  <a:lnTo>
                    <a:pt x="2886" y="78"/>
                  </a:lnTo>
                  <a:lnTo>
                    <a:pt x="2874" y="72"/>
                  </a:lnTo>
                  <a:lnTo>
                    <a:pt x="2784" y="72"/>
                  </a:lnTo>
                  <a:lnTo>
                    <a:pt x="2772" y="66"/>
                  </a:lnTo>
                  <a:lnTo>
                    <a:pt x="2766" y="60"/>
                  </a:lnTo>
                  <a:lnTo>
                    <a:pt x="2748" y="60"/>
                  </a:lnTo>
                  <a:lnTo>
                    <a:pt x="2736" y="54"/>
                  </a:lnTo>
                  <a:lnTo>
                    <a:pt x="2598" y="54"/>
                  </a:lnTo>
                  <a:lnTo>
                    <a:pt x="2598" y="42"/>
                  </a:lnTo>
                  <a:lnTo>
                    <a:pt x="2604" y="36"/>
                  </a:lnTo>
                  <a:lnTo>
                    <a:pt x="2592" y="36"/>
                  </a:lnTo>
                  <a:lnTo>
                    <a:pt x="2574" y="30"/>
                  </a:lnTo>
                  <a:lnTo>
                    <a:pt x="2562" y="30"/>
                  </a:lnTo>
                  <a:lnTo>
                    <a:pt x="2550" y="24"/>
                  </a:lnTo>
                  <a:lnTo>
                    <a:pt x="2532" y="24"/>
                  </a:lnTo>
                  <a:lnTo>
                    <a:pt x="2520" y="30"/>
                  </a:lnTo>
                  <a:lnTo>
                    <a:pt x="2496" y="30"/>
                  </a:lnTo>
                  <a:lnTo>
                    <a:pt x="2490" y="36"/>
                  </a:lnTo>
                  <a:lnTo>
                    <a:pt x="2484" y="36"/>
                  </a:lnTo>
                  <a:lnTo>
                    <a:pt x="2514" y="0"/>
                  </a:lnTo>
                  <a:lnTo>
                    <a:pt x="2430" y="36"/>
                  </a:lnTo>
                  <a:lnTo>
                    <a:pt x="2460" y="0"/>
                  </a:lnTo>
                  <a:lnTo>
                    <a:pt x="2430" y="0"/>
                  </a:lnTo>
                  <a:lnTo>
                    <a:pt x="2418" y="6"/>
                  </a:lnTo>
                  <a:lnTo>
                    <a:pt x="2412" y="12"/>
                  </a:lnTo>
                  <a:lnTo>
                    <a:pt x="2358" y="30"/>
                  </a:lnTo>
                  <a:lnTo>
                    <a:pt x="2232" y="30"/>
                  </a:lnTo>
                  <a:lnTo>
                    <a:pt x="2214" y="36"/>
                  </a:lnTo>
                  <a:lnTo>
                    <a:pt x="2208" y="42"/>
                  </a:lnTo>
                  <a:lnTo>
                    <a:pt x="2184" y="54"/>
                  </a:lnTo>
                  <a:lnTo>
                    <a:pt x="2172" y="54"/>
                  </a:lnTo>
                  <a:lnTo>
                    <a:pt x="2166" y="60"/>
                  </a:lnTo>
                  <a:lnTo>
                    <a:pt x="2046" y="60"/>
                  </a:lnTo>
                  <a:lnTo>
                    <a:pt x="2004" y="72"/>
                  </a:lnTo>
                  <a:lnTo>
                    <a:pt x="1956" y="102"/>
                  </a:lnTo>
                  <a:lnTo>
                    <a:pt x="1902" y="132"/>
                  </a:lnTo>
                  <a:lnTo>
                    <a:pt x="1854" y="144"/>
                  </a:lnTo>
                  <a:lnTo>
                    <a:pt x="1758" y="156"/>
                  </a:lnTo>
                  <a:lnTo>
                    <a:pt x="1722" y="162"/>
                  </a:lnTo>
                  <a:lnTo>
                    <a:pt x="1704" y="162"/>
                  </a:lnTo>
                  <a:lnTo>
                    <a:pt x="1698" y="168"/>
                  </a:lnTo>
                  <a:lnTo>
                    <a:pt x="1644" y="186"/>
                  </a:lnTo>
                  <a:lnTo>
                    <a:pt x="1632" y="192"/>
                  </a:lnTo>
                  <a:lnTo>
                    <a:pt x="1620" y="192"/>
                  </a:lnTo>
                  <a:lnTo>
                    <a:pt x="1620" y="198"/>
                  </a:lnTo>
                  <a:lnTo>
                    <a:pt x="1626" y="204"/>
                  </a:lnTo>
                  <a:lnTo>
                    <a:pt x="1638" y="210"/>
                  </a:lnTo>
                  <a:lnTo>
                    <a:pt x="1650" y="222"/>
                  </a:lnTo>
                  <a:lnTo>
                    <a:pt x="1656" y="222"/>
                  </a:lnTo>
                  <a:lnTo>
                    <a:pt x="1662" y="234"/>
                  </a:lnTo>
                  <a:lnTo>
                    <a:pt x="1662" y="240"/>
                  </a:lnTo>
                  <a:lnTo>
                    <a:pt x="1668" y="252"/>
                  </a:lnTo>
                  <a:lnTo>
                    <a:pt x="1668" y="264"/>
                  </a:lnTo>
                  <a:lnTo>
                    <a:pt x="1662" y="264"/>
                  </a:lnTo>
                  <a:lnTo>
                    <a:pt x="1650" y="270"/>
                  </a:lnTo>
                  <a:lnTo>
                    <a:pt x="1644" y="282"/>
                  </a:lnTo>
                  <a:lnTo>
                    <a:pt x="1734" y="282"/>
                  </a:lnTo>
                  <a:lnTo>
                    <a:pt x="1704" y="318"/>
                  </a:lnTo>
                  <a:lnTo>
                    <a:pt x="1770" y="318"/>
                  </a:lnTo>
                  <a:lnTo>
                    <a:pt x="1764" y="336"/>
                  </a:lnTo>
                  <a:lnTo>
                    <a:pt x="1710" y="336"/>
                  </a:lnTo>
                  <a:lnTo>
                    <a:pt x="1698" y="348"/>
                  </a:lnTo>
                  <a:lnTo>
                    <a:pt x="1632" y="348"/>
                  </a:lnTo>
                  <a:lnTo>
                    <a:pt x="1614" y="354"/>
                  </a:lnTo>
                  <a:lnTo>
                    <a:pt x="1560" y="354"/>
                  </a:lnTo>
                  <a:lnTo>
                    <a:pt x="1554" y="348"/>
                  </a:lnTo>
                  <a:lnTo>
                    <a:pt x="1548" y="348"/>
                  </a:lnTo>
                  <a:lnTo>
                    <a:pt x="1554" y="342"/>
                  </a:lnTo>
                  <a:lnTo>
                    <a:pt x="1560" y="342"/>
                  </a:lnTo>
                  <a:lnTo>
                    <a:pt x="1572" y="330"/>
                  </a:lnTo>
                  <a:lnTo>
                    <a:pt x="1566" y="324"/>
                  </a:lnTo>
                  <a:lnTo>
                    <a:pt x="1458" y="324"/>
                  </a:lnTo>
                  <a:lnTo>
                    <a:pt x="1452" y="330"/>
                  </a:lnTo>
                  <a:lnTo>
                    <a:pt x="1452" y="348"/>
                  </a:lnTo>
                  <a:lnTo>
                    <a:pt x="1434" y="348"/>
                  </a:lnTo>
                  <a:lnTo>
                    <a:pt x="1422" y="354"/>
                  </a:lnTo>
                  <a:lnTo>
                    <a:pt x="1404" y="354"/>
                  </a:lnTo>
                  <a:lnTo>
                    <a:pt x="1386" y="360"/>
                  </a:lnTo>
                  <a:lnTo>
                    <a:pt x="1338" y="360"/>
                  </a:lnTo>
                  <a:lnTo>
                    <a:pt x="1308" y="366"/>
                  </a:lnTo>
                  <a:lnTo>
                    <a:pt x="1254" y="384"/>
                  </a:lnTo>
                  <a:lnTo>
                    <a:pt x="1254" y="390"/>
                  </a:lnTo>
                  <a:lnTo>
                    <a:pt x="1272" y="396"/>
                  </a:lnTo>
                  <a:lnTo>
                    <a:pt x="1284" y="402"/>
                  </a:lnTo>
                  <a:lnTo>
                    <a:pt x="1314" y="402"/>
                  </a:lnTo>
                  <a:lnTo>
                    <a:pt x="1272" y="420"/>
                  </a:lnTo>
                  <a:lnTo>
                    <a:pt x="1260" y="462"/>
                  </a:lnTo>
                  <a:lnTo>
                    <a:pt x="1272" y="462"/>
                  </a:lnTo>
                  <a:lnTo>
                    <a:pt x="1290" y="468"/>
                  </a:lnTo>
                  <a:lnTo>
                    <a:pt x="1338" y="468"/>
                  </a:lnTo>
                  <a:lnTo>
                    <a:pt x="1350" y="462"/>
                  </a:lnTo>
                  <a:lnTo>
                    <a:pt x="1362" y="462"/>
                  </a:lnTo>
                  <a:lnTo>
                    <a:pt x="1410" y="474"/>
                  </a:lnTo>
                  <a:lnTo>
                    <a:pt x="1422" y="456"/>
                  </a:lnTo>
                  <a:lnTo>
                    <a:pt x="1434" y="474"/>
                  </a:lnTo>
                  <a:lnTo>
                    <a:pt x="1446" y="468"/>
                  </a:lnTo>
                  <a:lnTo>
                    <a:pt x="1452" y="462"/>
                  </a:lnTo>
                  <a:lnTo>
                    <a:pt x="1476" y="450"/>
                  </a:lnTo>
                  <a:lnTo>
                    <a:pt x="1482" y="444"/>
                  </a:lnTo>
                  <a:lnTo>
                    <a:pt x="1494" y="444"/>
                  </a:lnTo>
                  <a:lnTo>
                    <a:pt x="1506" y="450"/>
                  </a:lnTo>
                  <a:lnTo>
                    <a:pt x="1524" y="450"/>
                  </a:lnTo>
                  <a:lnTo>
                    <a:pt x="1536" y="444"/>
                  </a:lnTo>
                  <a:lnTo>
                    <a:pt x="1542" y="438"/>
                  </a:lnTo>
                  <a:lnTo>
                    <a:pt x="1554" y="432"/>
                  </a:lnTo>
                  <a:lnTo>
                    <a:pt x="1560" y="432"/>
                  </a:lnTo>
                  <a:lnTo>
                    <a:pt x="1566" y="426"/>
                  </a:lnTo>
                  <a:lnTo>
                    <a:pt x="1566" y="450"/>
                  </a:lnTo>
                  <a:lnTo>
                    <a:pt x="1560" y="462"/>
                  </a:lnTo>
                  <a:lnTo>
                    <a:pt x="1554" y="468"/>
                  </a:lnTo>
                  <a:lnTo>
                    <a:pt x="1500" y="468"/>
                  </a:lnTo>
                  <a:lnTo>
                    <a:pt x="1506" y="498"/>
                  </a:lnTo>
                  <a:lnTo>
                    <a:pt x="1494" y="504"/>
                  </a:lnTo>
                  <a:lnTo>
                    <a:pt x="1488" y="516"/>
                  </a:lnTo>
                  <a:lnTo>
                    <a:pt x="1476" y="522"/>
                  </a:lnTo>
                  <a:lnTo>
                    <a:pt x="1464" y="534"/>
                  </a:lnTo>
                  <a:lnTo>
                    <a:pt x="1446" y="540"/>
                  </a:lnTo>
                  <a:lnTo>
                    <a:pt x="1380" y="540"/>
                  </a:lnTo>
                  <a:lnTo>
                    <a:pt x="1362" y="522"/>
                  </a:lnTo>
                  <a:lnTo>
                    <a:pt x="1344" y="534"/>
                  </a:lnTo>
                  <a:lnTo>
                    <a:pt x="1344" y="546"/>
                  </a:lnTo>
                  <a:lnTo>
                    <a:pt x="1338" y="546"/>
                  </a:lnTo>
                  <a:lnTo>
                    <a:pt x="1332" y="552"/>
                  </a:lnTo>
                  <a:lnTo>
                    <a:pt x="1320" y="558"/>
                  </a:lnTo>
                  <a:lnTo>
                    <a:pt x="1302" y="564"/>
                  </a:lnTo>
                  <a:lnTo>
                    <a:pt x="1290" y="570"/>
                  </a:lnTo>
                  <a:lnTo>
                    <a:pt x="1266" y="570"/>
                  </a:lnTo>
                  <a:lnTo>
                    <a:pt x="1242" y="558"/>
                  </a:lnTo>
                  <a:lnTo>
                    <a:pt x="1236" y="558"/>
                  </a:lnTo>
                  <a:lnTo>
                    <a:pt x="1140" y="606"/>
                  </a:lnTo>
                  <a:lnTo>
                    <a:pt x="1122" y="624"/>
                  </a:lnTo>
                  <a:lnTo>
                    <a:pt x="1116" y="606"/>
                  </a:lnTo>
                  <a:lnTo>
                    <a:pt x="1080" y="624"/>
                  </a:lnTo>
                  <a:lnTo>
                    <a:pt x="1068" y="624"/>
                  </a:lnTo>
                  <a:lnTo>
                    <a:pt x="1044" y="636"/>
                  </a:lnTo>
                  <a:lnTo>
                    <a:pt x="1020" y="660"/>
                  </a:lnTo>
                  <a:lnTo>
                    <a:pt x="990" y="648"/>
                  </a:lnTo>
                  <a:lnTo>
                    <a:pt x="990" y="672"/>
                  </a:lnTo>
                  <a:lnTo>
                    <a:pt x="984" y="666"/>
                  </a:lnTo>
                  <a:lnTo>
                    <a:pt x="972" y="666"/>
                  </a:lnTo>
                  <a:lnTo>
                    <a:pt x="966" y="672"/>
                  </a:lnTo>
                  <a:lnTo>
                    <a:pt x="966" y="690"/>
                  </a:lnTo>
                  <a:lnTo>
                    <a:pt x="954" y="708"/>
                  </a:lnTo>
                  <a:lnTo>
                    <a:pt x="1014" y="684"/>
                  </a:lnTo>
                  <a:lnTo>
                    <a:pt x="990" y="702"/>
                  </a:lnTo>
                  <a:lnTo>
                    <a:pt x="990" y="714"/>
                  </a:lnTo>
                  <a:lnTo>
                    <a:pt x="972" y="726"/>
                  </a:lnTo>
                  <a:lnTo>
                    <a:pt x="1026" y="726"/>
                  </a:lnTo>
                  <a:lnTo>
                    <a:pt x="1032" y="732"/>
                  </a:lnTo>
                  <a:lnTo>
                    <a:pt x="1032" y="738"/>
                  </a:lnTo>
                  <a:lnTo>
                    <a:pt x="1020" y="744"/>
                  </a:lnTo>
                  <a:lnTo>
                    <a:pt x="984" y="744"/>
                  </a:lnTo>
                  <a:lnTo>
                    <a:pt x="960" y="750"/>
                  </a:lnTo>
                  <a:lnTo>
                    <a:pt x="972" y="738"/>
                  </a:lnTo>
                  <a:lnTo>
                    <a:pt x="960" y="732"/>
                  </a:lnTo>
                  <a:lnTo>
                    <a:pt x="954" y="732"/>
                  </a:lnTo>
                  <a:lnTo>
                    <a:pt x="948" y="738"/>
                  </a:lnTo>
                  <a:lnTo>
                    <a:pt x="936" y="744"/>
                  </a:lnTo>
                  <a:lnTo>
                    <a:pt x="930" y="750"/>
                  </a:lnTo>
                  <a:lnTo>
                    <a:pt x="924" y="750"/>
                  </a:lnTo>
                  <a:lnTo>
                    <a:pt x="918" y="756"/>
                  </a:lnTo>
                  <a:lnTo>
                    <a:pt x="924" y="756"/>
                  </a:lnTo>
                  <a:lnTo>
                    <a:pt x="930" y="762"/>
                  </a:lnTo>
                  <a:lnTo>
                    <a:pt x="930" y="768"/>
                  </a:lnTo>
                  <a:lnTo>
                    <a:pt x="924" y="774"/>
                  </a:lnTo>
                  <a:lnTo>
                    <a:pt x="924" y="780"/>
                  </a:lnTo>
                  <a:lnTo>
                    <a:pt x="918" y="792"/>
                  </a:lnTo>
                  <a:lnTo>
                    <a:pt x="918" y="804"/>
                  </a:lnTo>
                  <a:lnTo>
                    <a:pt x="990" y="804"/>
                  </a:lnTo>
                  <a:lnTo>
                    <a:pt x="1038" y="774"/>
                  </a:lnTo>
                  <a:lnTo>
                    <a:pt x="1104" y="750"/>
                  </a:lnTo>
                  <a:lnTo>
                    <a:pt x="1098" y="750"/>
                  </a:lnTo>
                  <a:lnTo>
                    <a:pt x="1092" y="756"/>
                  </a:lnTo>
                  <a:lnTo>
                    <a:pt x="1080" y="762"/>
                  </a:lnTo>
                  <a:lnTo>
                    <a:pt x="1062" y="768"/>
                  </a:lnTo>
                  <a:lnTo>
                    <a:pt x="1050" y="780"/>
                  </a:lnTo>
                  <a:lnTo>
                    <a:pt x="1038" y="786"/>
                  </a:lnTo>
                  <a:lnTo>
                    <a:pt x="1026" y="798"/>
                  </a:lnTo>
                  <a:lnTo>
                    <a:pt x="1026" y="816"/>
                  </a:lnTo>
                  <a:lnTo>
                    <a:pt x="1020" y="828"/>
                  </a:lnTo>
                  <a:lnTo>
                    <a:pt x="990" y="828"/>
                  </a:lnTo>
                  <a:lnTo>
                    <a:pt x="978" y="834"/>
                  </a:lnTo>
                  <a:lnTo>
                    <a:pt x="972" y="852"/>
                  </a:lnTo>
                  <a:lnTo>
                    <a:pt x="966" y="864"/>
                  </a:lnTo>
                  <a:lnTo>
                    <a:pt x="954" y="870"/>
                  </a:lnTo>
                  <a:lnTo>
                    <a:pt x="942" y="882"/>
                  </a:lnTo>
                  <a:lnTo>
                    <a:pt x="930" y="888"/>
                  </a:lnTo>
                  <a:lnTo>
                    <a:pt x="924" y="894"/>
                  </a:lnTo>
                  <a:lnTo>
                    <a:pt x="978" y="888"/>
                  </a:lnTo>
                  <a:lnTo>
                    <a:pt x="972" y="906"/>
                  </a:lnTo>
                  <a:lnTo>
                    <a:pt x="978" y="894"/>
                  </a:lnTo>
                  <a:lnTo>
                    <a:pt x="990" y="888"/>
                  </a:lnTo>
                  <a:lnTo>
                    <a:pt x="1002" y="876"/>
                  </a:lnTo>
                  <a:lnTo>
                    <a:pt x="1026" y="864"/>
                  </a:lnTo>
                  <a:lnTo>
                    <a:pt x="1038" y="864"/>
                  </a:lnTo>
                  <a:lnTo>
                    <a:pt x="1050" y="870"/>
                  </a:lnTo>
                  <a:lnTo>
                    <a:pt x="1056" y="870"/>
                  </a:lnTo>
                  <a:lnTo>
                    <a:pt x="1056" y="876"/>
                  </a:lnTo>
                  <a:lnTo>
                    <a:pt x="1050" y="876"/>
                  </a:lnTo>
                  <a:lnTo>
                    <a:pt x="1074" y="870"/>
                  </a:lnTo>
                  <a:lnTo>
                    <a:pt x="1068" y="876"/>
                  </a:lnTo>
                  <a:lnTo>
                    <a:pt x="1068" y="906"/>
                  </a:lnTo>
                  <a:lnTo>
                    <a:pt x="1074" y="912"/>
                  </a:lnTo>
                  <a:lnTo>
                    <a:pt x="1092" y="912"/>
                  </a:lnTo>
                  <a:lnTo>
                    <a:pt x="1098" y="900"/>
                  </a:lnTo>
                  <a:lnTo>
                    <a:pt x="1110" y="894"/>
                  </a:lnTo>
                  <a:lnTo>
                    <a:pt x="1116" y="888"/>
                  </a:lnTo>
                  <a:lnTo>
                    <a:pt x="1122" y="876"/>
                  </a:lnTo>
                  <a:lnTo>
                    <a:pt x="1164" y="858"/>
                  </a:lnTo>
                  <a:lnTo>
                    <a:pt x="1176" y="870"/>
                  </a:lnTo>
                  <a:lnTo>
                    <a:pt x="1146" y="870"/>
                  </a:lnTo>
                  <a:lnTo>
                    <a:pt x="1140" y="876"/>
                  </a:lnTo>
                  <a:lnTo>
                    <a:pt x="1140" y="882"/>
                  </a:lnTo>
                  <a:lnTo>
                    <a:pt x="1134" y="888"/>
                  </a:lnTo>
                  <a:lnTo>
                    <a:pt x="1134" y="894"/>
                  </a:lnTo>
                  <a:lnTo>
                    <a:pt x="1152" y="894"/>
                  </a:lnTo>
                  <a:lnTo>
                    <a:pt x="1164" y="888"/>
                  </a:lnTo>
                  <a:lnTo>
                    <a:pt x="1182" y="888"/>
                  </a:lnTo>
                  <a:lnTo>
                    <a:pt x="1200" y="882"/>
                  </a:lnTo>
                  <a:lnTo>
                    <a:pt x="1218" y="882"/>
                  </a:lnTo>
                  <a:lnTo>
                    <a:pt x="1224" y="876"/>
                  </a:lnTo>
                  <a:lnTo>
                    <a:pt x="1230" y="876"/>
                  </a:lnTo>
                  <a:lnTo>
                    <a:pt x="1272" y="858"/>
                  </a:lnTo>
                  <a:lnTo>
                    <a:pt x="1224" y="882"/>
                  </a:lnTo>
                  <a:lnTo>
                    <a:pt x="1224" y="894"/>
                  </a:lnTo>
                  <a:lnTo>
                    <a:pt x="1212" y="894"/>
                  </a:lnTo>
                  <a:lnTo>
                    <a:pt x="1200" y="900"/>
                  </a:lnTo>
                  <a:lnTo>
                    <a:pt x="1188" y="900"/>
                  </a:lnTo>
                  <a:lnTo>
                    <a:pt x="1176" y="906"/>
                  </a:lnTo>
                  <a:lnTo>
                    <a:pt x="1170" y="912"/>
                  </a:lnTo>
                  <a:lnTo>
                    <a:pt x="1158" y="918"/>
                  </a:lnTo>
                  <a:lnTo>
                    <a:pt x="1152" y="930"/>
                  </a:lnTo>
                  <a:lnTo>
                    <a:pt x="1122" y="930"/>
                  </a:lnTo>
                  <a:lnTo>
                    <a:pt x="1086" y="960"/>
                  </a:lnTo>
                  <a:lnTo>
                    <a:pt x="1086" y="978"/>
                  </a:lnTo>
                  <a:lnTo>
                    <a:pt x="1038" y="978"/>
                  </a:lnTo>
                  <a:lnTo>
                    <a:pt x="1032" y="984"/>
                  </a:lnTo>
                  <a:lnTo>
                    <a:pt x="1020" y="984"/>
                  </a:lnTo>
                  <a:lnTo>
                    <a:pt x="1002" y="990"/>
                  </a:lnTo>
                  <a:lnTo>
                    <a:pt x="990" y="996"/>
                  </a:lnTo>
                  <a:lnTo>
                    <a:pt x="978" y="996"/>
                  </a:lnTo>
                  <a:lnTo>
                    <a:pt x="966" y="1008"/>
                  </a:lnTo>
                  <a:lnTo>
                    <a:pt x="966" y="1020"/>
                  </a:lnTo>
                  <a:lnTo>
                    <a:pt x="960" y="1026"/>
                  </a:lnTo>
                  <a:lnTo>
                    <a:pt x="960" y="1038"/>
                  </a:lnTo>
                  <a:lnTo>
                    <a:pt x="876" y="1038"/>
                  </a:lnTo>
                  <a:lnTo>
                    <a:pt x="858" y="1044"/>
                  </a:lnTo>
                  <a:lnTo>
                    <a:pt x="828" y="1062"/>
                  </a:lnTo>
                  <a:lnTo>
                    <a:pt x="804" y="1080"/>
                  </a:lnTo>
                  <a:lnTo>
                    <a:pt x="780" y="1092"/>
                  </a:lnTo>
                  <a:lnTo>
                    <a:pt x="774" y="1098"/>
                  </a:lnTo>
                  <a:lnTo>
                    <a:pt x="750" y="1104"/>
                  </a:lnTo>
                  <a:lnTo>
                    <a:pt x="738" y="1122"/>
                  </a:lnTo>
                  <a:lnTo>
                    <a:pt x="732" y="1104"/>
                  </a:lnTo>
                  <a:lnTo>
                    <a:pt x="672" y="1104"/>
                  </a:lnTo>
                  <a:lnTo>
                    <a:pt x="648" y="1116"/>
                  </a:lnTo>
                  <a:lnTo>
                    <a:pt x="630" y="1122"/>
                  </a:lnTo>
                  <a:lnTo>
                    <a:pt x="624" y="1128"/>
                  </a:lnTo>
                  <a:lnTo>
                    <a:pt x="606" y="1128"/>
                  </a:lnTo>
                  <a:lnTo>
                    <a:pt x="606" y="1140"/>
                  </a:lnTo>
                  <a:lnTo>
                    <a:pt x="576" y="1146"/>
                  </a:lnTo>
                  <a:lnTo>
                    <a:pt x="564" y="1152"/>
                  </a:lnTo>
                  <a:lnTo>
                    <a:pt x="540" y="1152"/>
                  </a:lnTo>
                  <a:lnTo>
                    <a:pt x="516" y="1170"/>
                  </a:lnTo>
                  <a:lnTo>
                    <a:pt x="522" y="1182"/>
                  </a:lnTo>
                  <a:lnTo>
                    <a:pt x="540" y="1164"/>
                  </a:lnTo>
                  <a:lnTo>
                    <a:pt x="558" y="1176"/>
                  </a:lnTo>
                  <a:lnTo>
                    <a:pt x="582" y="1158"/>
                  </a:lnTo>
                  <a:lnTo>
                    <a:pt x="582" y="1170"/>
                  </a:lnTo>
                  <a:lnTo>
                    <a:pt x="594" y="1170"/>
                  </a:lnTo>
                  <a:lnTo>
                    <a:pt x="606" y="1164"/>
                  </a:lnTo>
                  <a:lnTo>
                    <a:pt x="618" y="1164"/>
                  </a:lnTo>
                  <a:lnTo>
                    <a:pt x="642" y="1140"/>
                  </a:lnTo>
                  <a:lnTo>
                    <a:pt x="654" y="1134"/>
                  </a:lnTo>
                  <a:lnTo>
                    <a:pt x="666" y="1122"/>
                  </a:lnTo>
                  <a:lnTo>
                    <a:pt x="684" y="1122"/>
                  </a:lnTo>
                  <a:lnTo>
                    <a:pt x="684" y="1134"/>
                  </a:lnTo>
                  <a:lnTo>
                    <a:pt x="690" y="1140"/>
                  </a:lnTo>
                  <a:lnTo>
                    <a:pt x="708" y="1140"/>
                  </a:lnTo>
                  <a:lnTo>
                    <a:pt x="732" y="1128"/>
                  </a:lnTo>
                  <a:lnTo>
                    <a:pt x="744" y="1128"/>
                  </a:lnTo>
                  <a:lnTo>
                    <a:pt x="756" y="1122"/>
                  </a:lnTo>
                  <a:lnTo>
                    <a:pt x="762" y="1116"/>
                  </a:lnTo>
                  <a:lnTo>
                    <a:pt x="768" y="1116"/>
                  </a:lnTo>
                  <a:lnTo>
                    <a:pt x="804" y="1128"/>
                  </a:lnTo>
                  <a:lnTo>
                    <a:pt x="822" y="1110"/>
                  </a:lnTo>
                  <a:lnTo>
                    <a:pt x="834" y="1110"/>
                  </a:lnTo>
                  <a:lnTo>
                    <a:pt x="852" y="1104"/>
                  </a:lnTo>
                  <a:lnTo>
                    <a:pt x="870" y="1104"/>
                  </a:lnTo>
                  <a:lnTo>
                    <a:pt x="894" y="1092"/>
                  </a:lnTo>
                  <a:lnTo>
                    <a:pt x="918" y="1068"/>
                  </a:lnTo>
                  <a:lnTo>
                    <a:pt x="942" y="1056"/>
                  </a:lnTo>
                  <a:lnTo>
                    <a:pt x="972" y="1056"/>
                  </a:lnTo>
                  <a:lnTo>
                    <a:pt x="978" y="1044"/>
                  </a:lnTo>
                  <a:lnTo>
                    <a:pt x="1014" y="1044"/>
                  </a:lnTo>
                  <a:lnTo>
                    <a:pt x="1026" y="1038"/>
                  </a:lnTo>
                  <a:lnTo>
                    <a:pt x="1032" y="1038"/>
                  </a:lnTo>
                  <a:lnTo>
                    <a:pt x="1038" y="1032"/>
                  </a:lnTo>
                  <a:lnTo>
                    <a:pt x="1050" y="1032"/>
                  </a:lnTo>
                  <a:lnTo>
                    <a:pt x="1086" y="1020"/>
                  </a:lnTo>
                  <a:lnTo>
                    <a:pt x="1110" y="1008"/>
                  </a:lnTo>
                  <a:lnTo>
                    <a:pt x="1122" y="996"/>
                  </a:lnTo>
                  <a:lnTo>
                    <a:pt x="1134" y="990"/>
                  </a:lnTo>
                  <a:lnTo>
                    <a:pt x="1140" y="984"/>
                  </a:lnTo>
                  <a:lnTo>
                    <a:pt x="1206" y="972"/>
                  </a:lnTo>
                  <a:lnTo>
                    <a:pt x="1260" y="942"/>
                  </a:lnTo>
                  <a:lnTo>
                    <a:pt x="1296" y="942"/>
                  </a:lnTo>
                  <a:lnTo>
                    <a:pt x="1314" y="936"/>
                  </a:lnTo>
                  <a:lnTo>
                    <a:pt x="1326" y="936"/>
                  </a:lnTo>
                  <a:lnTo>
                    <a:pt x="1338" y="930"/>
                  </a:lnTo>
                  <a:lnTo>
                    <a:pt x="1368" y="900"/>
                  </a:lnTo>
                  <a:lnTo>
                    <a:pt x="1380" y="900"/>
                  </a:lnTo>
                  <a:lnTo>
                    <a:pt x="1404" y="888"/>
                  </a:lnTo>
                  <a:lnTo>
                    <a:pt x="1416" y="888"/>
                  </a:lnTo>
                  <a:lnTo>
                    <a:pt x="1428" y="882"/>
                  </a:lnTo>
                  <a:lnTo>
                    <a:pt x="1434" y="876"/>
                  </a:lnTo>
                  <a:lnTo>
                    <a:pt x="1434" y="864"/>
                  </a:lnTo>
                  <a:lnTo>
                    <a:pt x="1422" y="864"/>
                  </a:lnTo>
                  <a:lnTo>
                    <a:pt x="1428" y="858"/>
                  </a:lnTo>
                  <a:lnTo>
                    <a:pt x="1452" y="846"/>
                  </a:lnTo>
                  <a:lnTo>
                    <a:pt x="1458" y="840"/>
                  </a:lnTo>
                  <a:lnTo>
                    <a:pt x="1470" y="834"/>
                  </a:lnTo>
                  <a:lnTo>
                    <a:pt x="1476" y="828"/>
                  </a:lnTo>
                  <a:lnTo>
                    <a:pt x="1488" y="828"/>
                  </a:lnTo>
                  <a:lnTo>
                    <a:pt x="1500" y="822"/>
                  </a:lnTo>
                  <a:lnTo>
                    <a:pt x="1512" y="822"/>
                  </a:lnTo>
                  <a:lnTo>
                    <a:pt x="1518" y="816"/>
                  </a:lnTo>
                  <a:lnTo>
                    <a:pt x="1524" y="816"/>
                  </a:lnTo>
                  <a:lnTo>
                    <a:pt x="1596" y="786"/>
                  </a:lnTo>
                  <a:lnTo>
                    <a:pt x="1590" y="768"/>
                  </a:lnTo>
                  <a:lnTo>
                    <a:pt x="1602" y="768"/>
                  </a:lnTo>
                  <a:lnTo>
                    <a:pt x="1608" y="774"/>
                  </a:lnTo>
                  <a:lnTo>
                    <a:pt x="1626" y="774"/>
                  </a:lnTo>
                  <a:lnTo>
                    <a:pt x="1638" y="762"/>
                  </a:lnTo>
                  <a:lnTo>
                    <a:pt x="1650" y="762"/>
                  </a:lnTo>
                  <a:lnTo>
                    <a:pt x="1674" y="750"/>
                  </a:lnTo>
                  <a:lnTo>
                    <a:pt x="1680" y="744"/>
                  </a:lnTo>
                  <a:lnTo>
                    <a:pt x="1704" y="732"/>
                  </a:lnTo>
                  <a:lnTo>
                    <a:pt x="1740" y="720"/>
                  </a:lnTo>
                  <a:lnTo>
                    <a:pt x="1770" y="708"/>
                  </a:lnTo>
                  <a:lnTo>
                    <a:pt x="1794" y="702"/>
                  </a:lnTo>
                  <a:lnTo>
                    <a:pt x="1812" y="702"/>
                  </a:lnTo>
                  <a:lnTo>
                    <a:pt x="1818" y="708"/>
                  </a:lnTo>
                  <a:lnTo>
                    <a:pt x="1842" y="720"/>
                  </a:lnTo>
                  <a:lnTo>
                    <a:pt x="1848" y="726"/>
                  </a:lnTo>
                  <a:lnTo>
                    <a:pt x="1812" y="726"/>
                  </a:lnTo>
                  <a:lnTo>
                    <a:pt x="1794" y="714"/>
                  </a:lnTo>
                  <a:lnTo>
                    <a:pt x="1758" y="738"/>
                  </a:lnTo>
                  <a:lnTo>
                    <a:pt x="1728" y="738"/>
                  </a:lnTo>
                  <a:lnTo>
                    <a:pt x="1722" y="744"/>
                  </a:lnTo>
                  <a:lnTo>
                    <a:pt x="1710" y="750"/>
                  </a:lnTo>
                  <a:lnTo>
                    <a:pt x="1704" y="762"/>
                  </a:lnTo>
                  <a:lnTo>
                    <a:pt x="1692" y="768"/>
                  </a:lnTo>
                  <a:lnTo>
                    <a:pt x="1686" y="774"/>
                  </a:lnTo>
                  <a:lnTo>
                    <a:pt x="1680" y="774"/>
                  </a:lnTo>
                  <a:lnTo>
                    <a:pt x="1668" y="780"/>
                  </a:lnTo>
                  <a:lnTo>
                    <a:pt x="1656" y="780"/>
                  </a:lnTo>
                  <a:lnTo>
                    <a:pt x="1638" y="786"/>
                  </a:lnTo>
                  <a:lnTo>
                    <a:pt x="1614" y="798"/>
                  </a:lnTo>
                  <a:lnTo>
                    <a:pt x="1614" y="804"/>
                  </a:lnTo>
                  <a:lnTo>
                    <a:pt x="1620" y="810"/>
                  </a:lnTo>
                  <a:lnTo>
                    <a:pt x="1632" y="816"/>
                  </a:lnTo>
                  <a:lnTo>
                    <a:pt x="1650" y="816"/>
                  </a:lnTo>
                  <a:lnTo>
                    <a:pt x="1644" y="816"/>
                  </a:lnTo>
                  <a:lnTo>
                    <a:pt x="1638" y="822"/>
                  </a:lnTo>
                  <a:lnTo>
                    <a:pt x="1632" y="822"/>
                  </a:lnTo>
                  <a:lnTo>
                    <a:pt x="1620" y="828"/>
                  </a:lnTo>
                  <a:lnTo>
                    <a:pt x="1572" y="828"/>
                  </a:lnTo>
                  <a:lnTo>
                    <a:pt x="1566" y="834"/>
                  </a:lnTo>
                  <a:lnTo>
                    <a:pt x="1560" y="834"/>
                  </a:lnTo>
                  <a:lnTo>
                    <a:pt x="1560" y="846"/>
                  </a:lnTo>
                  <a:lnTo>
                    <a:pt x="1572" y="858"/>
                  </a:lnTo>
                  <a:lnTo>
                    <a:pt x="1584" y="858"/>
                  </a:lnTo>
                  <a:lnTo>
                    <a:pt x="1596" y="852"/>
                  </a:lnTo>
                  <a:lnTo>
                    <a:pt x="1638" y="834"/>
                  </a:lnTo>
                  <a:lnTo>
                    <a:pt x="1680" y="810"/>
                  </a:lnTo>
                  <a:lnTo>
                    <a:pt x="1722" y="798"/>
                  </a:lnTo>
                  <a:lnTo>
                    <a:pt x="1788" y="798"/>
                  </a:lnTo>
                  <a:lnTo>
                    <a:pt x="1818" y="792"/>
                  </a:lnTo>
                  <a:lnTo>
                    <a:pt x="1824" y="786"/>
                  </a:lnTo>
                  <a:lnTo>
                    <a:pt x="1848" y="774"/>
                  </a:lnTo>
                  <a:lnTo>
                    <a:pt x="1854" y="762"/>
                  </a:lnTo>
                  <a:lnTo>
                    <a:pt x="1866" y="756"/>
                  </a:lnTo>
                  <a:lnTo>
                    <a:pt x="1872" y="750"/>
                  </a:lnTo>
                  <a:lnTo>
                    <a:pt x="1866" y="738"/>
                  </a:lnTo>
                  <a:lnTo>
                    <a:pt x="1878" y="732"/>
                  </a:lnTo>
                  <a:lnTo>
                    <a:pt x="1908" y="720"/>
                  </a:lnTo>
                  <a:lnTo>
                    <a:pt x="1944" y="714"/>
                  </a:lnTo>
                  <a:lnTo>
                    <a:pt x="1962" y="708"/>
                  </a:lnTo>
                  <a:lnTo>
                    <a:pt x="1968" y="708"/>
                  </a:lnTo>
                  <a:lnTo>
                    <a:pt x="1980" y="720"/>
                  </a:lnTo>
                  <a:lnTo>
                    <a:pt x="1980" y="726"/>
                  </a:lnTo>
                  <a:lnTo>
                    <a:pt x="2046" y="702"/>
                  </a:lnTo>
                  <a:lnTo>
                    <a:pt x="2004" y="738"/>
                  </a:lnTo>
                  <a:lnTo>
                    <a:pt x="2022" y="744"/>
                  </a:lnTo>
                  <a:lnTo>
                    <a:pt x="2022" y="762"/>
                  </a:lnTo>
                  <a:lnTo>
                    <a:pt x="2028" y="762"/>
                  </a:lnTo>
                  <a:lnTo>
                    <a:pt x="2034" y="756"/>
                  </a:lnTo>
                  <a:lnTo>
                    <a:pt x="2094" y="726"/>
                  </a:lnTo>
                  <a:lnTo>
                    <a:pt x="2082" y="732"/>
                  </a:lnTo>
                  <a:lnTo>
                    <a:pt x="2076" y="744"/>
                  </a:lnTo>
                  <a:lnTo>
                    <a:pt x="2064" y="750"/>
                  </a:lnTo>
                  <a:lnTo>
                    <a:pt x="2058" y="762"/>
                  </a:lnTo>
                  <a:lnTo>
                    <a:pt x="2046" y="774"/>
                  </a:lnTo>
                  <a:lnTo>
                    <a:pt x="2052" y="780"/>
                  </a:lnTo>
                  <a:lnTo>
                    <a:pt x="2064" y="780"/>
                  </a:lnTo>
                  <a:lnTo>
                    <a:pt x="2076" y="786"/>
                  </a:lnTo>
                  <a:lnTo>
                    <a:pt x="2106" y="786"/>
                  </a:lnTo>
                  <a:lnTo>
                    <a:pt x="2208" y="798"/>
                  </a:lnTo>
                  <a:lnTo>
                    <a:pt x="2238" y="780"/>
                  </a:lnTo>
                  <a:lnTo>
                    <a:pt x="2232" y="786"/>
                  </a:lnTo>
                  <a:lnTo>
                    <a:pt x="2232" y="810"/>
                  </a:lnTo>
                  <a:lnTo>
                    <a:pt x="2298" y="810"/>
                  </a:lnTo>
                  <a:lnTo>
                    <a:pt x="2334" y="804"/>
                  </a:lnTo>
                  <a:lnTo>
                    <a:pt x="2328" y="804"/>
                  </a:lnTo>
                  <a:lnTo>
                    <a:pt x="2322" y="810"/>
                  </a:lnTo>
                  <a:lnTo>
                    <a:pt x="2310" y="810"/>
                  </a:lnTo>
                  <a:lnTo>
                    <a:pt x="2286" y="822"/>
                  </a:lnTo>
                  <a:lnTo>
                    <a:pt x="2280" y="828"/>
                  </a:lnTo>
                  <a:lnTo>
                    <a:pt x="2280" y="834"/>
                  </a:lnTo>
                  <a:lnTo>
                    <a:pt x="2292" y="846"/>
                  </a:lnTo>
                  <a:lnTo>
                    <a:pt x="2304" y="852"/>
                  </a:lnTo>
                  <a:lnTo>
                    <a:pt x="2310" y="858"/>
                  </a:lnTo>
                  <a:lnTo>
                    <a:pt x="2310" y="882"/>
                  </a:lnTo>
                  <a:lnTo>
                    <a:pt x="2316" y="888"/>
                  </a:lnTo>
                  <a:lnTo>
                    <a:pt x="2316" y="900"/>
                  </a:lnTo>
                  <a:lnTo>
                    <a:pt x="2322" y="912"/>
                  </a:lnTo>
                  <a:lnTo>
                    <a:pt x="2358" y="912"/>
                  </a:lnTo>
                  <a:lnTo>
                    <a:pt x="2370" y="906"/>
                  </a:lnTo>
                  <a:lnTo>
                    <a:pt x="2388" y="906"/>
                  </a:lnTo>
                  <a:lnTo>
                    <a:pt x="2382" y="876"/>
                  </a:lnTo>
                  <a:lnTo>
                    <a:pt x="2400" y="870"/>
                  </a:lnTo>
                  <a:lnTo>
                    <a:pt x="2412" y="888"/>
                  </a:lnTo>
                  <a:lnTo>
                    <a:pt x="2442" y="876"/>
                  </a:lnTo>
                  <a:lnTo>
                    <a:pt x="2430" y="888"/>
                  </a:lnTo>
                  <a:lnTo>
                    <a:pt x="2430" y="900"/>
                  </a:lnTo>
                  <a:lnTo>
                    <a:pt x="2424" y="906"/>
                  </a:lnTo>
                  <a:lnTo>
                    <a:pt x="2424" y="912"/>
                  </a:lnTo>
                  <a:lnTo>
                    <a:pt x="2430" y="918"/>
                  </a:lnTo>
                  <a:lnTo>
                    <a:pt x="2436" y="918"/>
                  </a:lnTo>
                  <a:lnTo>
                    <a:pt x="2448" y="912"/>
                  </a:lnTo>
                  <a:lnTo>
                    <a:pt x="2454" y="906"/>
                  </a:lnTo>
                  <a:lnTo>
                    <a:pt x="2460" y="894"/>
                  </a:lnTo>
                  <a:lnTo>
                    <a:pt x="2466" y="888"/>
                  </a:lnTo>
                  <a:lnTo>
                    <a:pt x="2472" y="876"/>
                  </a:lnTo>
                  <a:lnTo>
                    <a:pt x="2502" y="834"/>
                  </a:lnTo>
                  <a:lnTo>
                    <a:pt x="2478" y="900"/>
                  </a:lnTo>
                  <a:lnTo>
                    <a:pt x="2484" y="924"/>
                  </a:lnTo>
                  <a:lnTo>
                    <a:pt x="2520" y="912"/>
                  </a:lnTo>
                  <a:lnTo>
                    <a:pt x="2496" y="936"/>
                  </a:lnTo>
                  <a:lnTo>
                    <a:pt x="2520" y="954"/>
                  </a:lnTo>
                  <a:lnTo>
                    <a:pt x="2502" y="954"/>
                  </a:lnTo>
                  <a:lnTo>
                    <a:pt x="2502" y="972"/>
                  </a:lnTo>
                  <a:lnTo>
                    <a:pt x="2472" y="990"/>
                  </a:lnTo>
                  <a:lnTo>
                    <a:pt x="2454" y="1002"/>
                  </a:lnTo>
                  <a:lnTo>
                    <a:pt x="2484" y="1020"/>
                  </a:lnTo>
                  <a:lnTo>
                    <a:pt x="2478" y="1050"/>
                  </a:lnTo>
                  <a:lnTo>
                    <a:pt x="2460" y="1068"/>
                  </a:lnTo>
                  <a:lnTo>
                    <a:pt x="2478" y="1080"/>
                  </a:lnTo>
                  <a:lnTo>
                    <a:pt x="2460" y="1098"/>
                  </a:lnTo>
                  <a:lnTo>
                    <a:pt x="2490" y="1098"/>
                  </a:lnTo>
                  <a:lnTo>
                    <a:pt x="2526" y="1086"/>
                  </a:lnTo>
                  <a:lnTo>
                    <a:pt x="2496" y="1122"/>
                  </a:lnTo>
                  <a:lnTo>
                    <a:pt x="2478" y="1140"/>
                  </a:lnTo>
                  <a:lnTo>
                    <a:pt x="2502" y="1146"/>
                  </a:lnTo>
                  <a:lnTo>
                    <a:pt x="2454" y="1164"/>
                  </a:lnTo>
                  <a:lnTo>
                    <a:pt x="2436" y="1176"/>
                  </a:lnTo>
                  <a:lnTo>
                    <a:pt x="2454" y="1188"/>
                  </a:lnTo>
                  <a:lnTo>
                    <a:pt x="2454" y="1200"/>
                  </a:lnTo>
                  <a:lnTo>
                    <a:pt x="2472" y="1188"/>
                  </a:lnTo>
                  <a:lnTo>
                    <a:pt x="2490" y="1182"/>
                  </a:lnTo>
                  <a:lnTo>
                    <a:pt x="2502" y="1170"/>
                  </a:lnTo>
                  <a:lnTo>
                    <a:pt x="2514" y="1164"/>
                  </a:lnTo>
                  <a:lnTo>
                    <a:pt x="2532" y="1146"/>
                  </a:lnTo>
                  <a:lnTo>
                    <a:pt x="2538" y="1134"/>
                  </a:lnTo>
                  <a:lnTo>
                    <a:pt x="2538" y="1122"/>
                  </a:lnTo>
                  <a:lnTo>
                    <a:pt x="2550" y="1116"/>
                  </a:lnTo>
                  <a:lnTo>
                    <a:pt x="2562" y="1104"/>
                  </a:lnTo>
                  <a:lnTo>
                    <a:pt x="2574" y="1098"/>
                  </a:lnTo>
                  <a:lnTo>
                    <a:pt x="2574" y="1086"/>
                  </a:lnTo>
                  <a:lnTo>
                    <a:pt x="2568" y="1080"/>
                  </a:lnTo>
                  <a:lnTo>
                    <a:pt x="2562" y="1080"/>
                  </a:lnTo>
                  <a:close/>
                  <a:moveTo>
                    <a:pt x="2394" y="1056"/>
                  </a:moveTo>
                  <a:lnTo>
                    <a:pt x="2400" y="1062"/>
                  </a:lnTo>
                  <a:lnTo>
                    <a:pt x="2418" y="1062"/>
                  </a:lnTo>
                  <a:lnTo>
                    <a:pt x="2436" y="1044"/>
                  </a:lnTo>
                  <a:lnTo>
                    <a:pt x="2460" y="1038"/>
                  </a:lnTo>
                  <a:lnTo>
                    <a:pt x="2454" y="1020"/>
                  </a:lnTo>
                  <a:lnTo>
                    <a:pt x="2430" y="1020"/>
                  </a:lnTo>
                  <a:lnTo>
                    <a:pt x="2418" y="1026"/>
                  </a:lnTo>
                  <a:lnTo>
                    <a:pt x="2412" y="1032"/>
                  </a:lnTo>
                  <a:lnTo>
                    <a:pt x="2406" y="1044"/>
                  </a:lnTo>
                  <a:lnTo>
                    <a:pt x="2394" y="1050"/>
                  </a:lnTo>
                  <a:lnTo>
                    <a:pt x="2394" y="1056"/>
                  </a:lnTo>
                  <a:close/>
                  <a:moveTo>
                    <a:pt x="2376" y="984"/>
                  </a:moveTo>
                  <a:lnTo>
                    <a:pt x="2358" y="984"/>
                  </a:lnTo>
                  <a:lnTo>
                    <a:pt x="2346" y="990"/>
                  </a:lnTo>
                  <a:lnTo>
                    <a:pt x="2334" y="1002"/>
                  </a:lnTo>
                  <a:lnTo>
                    <a:pt x="2334" y="1014"/>
                  </a:lnTo>
                  <a:lnTo>
                    <a:pt x="2322" y="1026"/>
                  </a:lnTo>
                  <a:lnTo>
                    <a:pt x="2322" y="1044"/>
                  </a:lnTo>
                  <a:lnTo>
                    <a:pt x="2310" y="1056"/>
                  </a:lnTo>
                  <a:lnTo>
                    <a:pt x="2310" y="1074"/>
                  </a:lnTo>
                  <a:lnTo>
                    <a:pt x="2316" y="1080"/>
                  </a:lnTo>
                  <a:lnTo>
                    <a:pt x="2322" y="1074"/>
                  </a:lnTo>
                  <a:lnTo>
                    <a:pt x="2328" y="1062"/>
                  </a:lnTo>
                  <a:lnTo>
                    <a:pt x="2340" y="1050"/>
                  </a:lnTo>
                  <a:lnTo>
                    <a:pt x="2352" y="1044"/>
                  </a:lnTo>
                  <a:lnTo>
                    <a:pt x="2376" y="1020"/>
                  </a:lnTo>
                  <a:lnTo>
                    <a:pt x="2382" y="1008"/>
                  </a:lnTo>
                  <a:lnTo>
                    <a:pt x="2382" y="990"/>
                  </a:lnTo>
                  <a:lnTo>
                    <a:pt x="2376" y="984"/>
                  </a:lnTo>
                  <a:close/>
                  <a:moveTo>
                    <a:pt x="786" y="810"/>
                  </a:moveTo>
                  <a:lnTo>
                    <a:pt x="798" y="810"/>
                  </a:lnTo>
                  <a:lnTo>
                    <a:pt x="834" y="798"/>
                  </a:lnTo>
                  <a:lnTo>
                    <a:pt x="858" y="786"/>
                  </a:lnTo>
                  <a:lnTo>
                    <a:pt x="864" y="780"/>
                  </a:lnTo>
                  <a:lnTo>
                    <a:pt x="870" y="780"/>
                  </a:lnTo>
                  <a:lnTo>
                    <a:pt x="864" y="774"/>
                  </a:lnTo>
                  <a:lnTo>
                    <a:pt x="828" y="762"/>
                  </a:lnTo>
                  <a:lnTo>
                    <a:pt x="810" y="762"/>
                  </a:lnTo>
                  <a:lnTo>
                    <a:pt x="798" y="768"/>
                  </a:lnTo>
                  <a:lnTo>
                    <a:pt x="792" y="774"/>
                  </a:lnTo>
                  <a:lnTo>
                    <a:pt x="786" y="768"/>
                  </a:lnTo>
                  <a:lnTo>
                    <a:pt x="774" y="768"/>
                  </a:lnTo>
                  <a:lnTo>
                    <a:pt x="768" y="774"/>
                  </a:lnTo>
                  <a:lnTo>
                    <a:pt x="768" y="804"/>
                  </a:lnTo>
                  <a:lnTo>
                    <a:pt x="774" y="810"/>
                  </a:lnTo>
                  <a:lnTo>
                    <a:pt x="786" y="810"/>
                  </a:lnTo>
                  <a:close/>
                  <a:moveTo>
                    <a:pt x="0" y="1332"/>
                  </a:moveTo>
                  <a:lnTo>
                    <a:pt x="60" y="1320"/>
                  </a:lnTo>
                  <a:lnTo>
                    <a:pt x="72" y="1302"/>
                  </a:lnTo>
                  <a:lnTo>
                    <a:pt x="132" y="1296"/>
                  </a:lnTo>
                  <a:lnTo>
                    <a:pt x="114" y="1272"/>
                  </a:lnTo>
                  <a:lnTo>
                    <a:pt x="0" y="1332"/>
                  </a:lnTo>
                  <a:close/>
                  <a:moveTo>
                    <a:pt x="1362" y="954"/>
                  </a:moveTo>
                  <a:lnTo>
                    <a:pt x="1350" y="954"/>
                  </a:lnTo>
                  <a:lnTo>
                    <a:pt x="1338" y="960"/>
                  </a:lnTo>
                  <a:lnTo>
                    <a:pt x="1332" y="954"/>
                  </a:lnTo>
                  <a:lnTo>
                    <a:pt x="1314" y="954"/>
                  </a:lnTo>
                  <a:lnTo>
                    <a:pt x="1314" y="978"/>
                  </a:lnTo>
                  <a:lnTo>
                    <a:pt x="1290" y="996"/>
                  </a:lnTo>
                  <a:lnTo>
                    <a:pt x="1290" y="972"/>
                  </a:lnTo>
                  <a:lnTo>
                    <a:pt x="1278" y="966"/>
                  </a:lnTo>
                  <a:lnTo>
                    <a:pt x="1272" y="966"/>
                  </a:lnTo>
                  <a:lnTo>
                    <a:pt x="1248" y="978"/>
                  </a:lnTo>
                  <a:lnTo>
                    <a:pt x="1242" y="978"/>
                  </a:lnTo>
                  <a:lnTo>
                    <a:pt x="1230" y="990"/>
                  </a:lnTo>
                  <a:lnTo>
                    <a:pt x="1224" y="1002"/>
                  </a:lnTo>
                  <a:lnTo>
                    <a:pt x="1218" y="1008"/>
                  </a:lnTo>
                  <a:lnTo>
                    <a:pt x="1218" y="1014"/>
                  </a:lnTo>
                  <a:lnTo>
                    <a:pt x="1224" y="1014"/>
                  </a:lnTo>
                  <a:lnTo>
                    <a:pt x="1230" y="1020"/>
                  </a:lnTo>
                  <a:lnTo>
                    <a:pt x="1278" y="1020"/>
                  </a:lnTo>
                  <a:lnTo>
                    <a:pt x="1296" y="1014"/>
                  </a:lnTo>
                  <a:lnTo>
                    <a:pt x="1308" y="1014"/>
                  </a:lnTo>
                  <a:lnTo>
                    <a:pt x="1320" y="1008"/>
                  </a:lnTo>
                  <a:lnTo>
                    <a:pt x="1320" y="996"/>
                  </a:lnTo>
                  <a:lnTo>
                    <a:pt x="1350" y="990"/>
                  </a:lnTo>
                  <a:lnTo>
                    <a:pt x="1350" y="984"/>
                  </a:lnTo>
                  <a:lnTo>
                    <a:pt x="1386" y="978"/>
                  </a:lnTo>
                  <a:lnTo>
                    <a:pt x="1398" y="954"/>
                  </a:lnTo>
                  <a:lnTo>
                    <a:pt x="1380" y="960"/>
                  </a:lnTo>
                  <a:lnTo>
                    <a:pt x="1374" y="954"/>
                  </a:lnTo>
                  <a:lnTo>
                    <a:pt x="1362" y="954"/>
                  </a:lnTo>
                  <a:close/>
                  <a:moveTo>
                    <a:pt x="162" y="1290"/>
                  </a:moveTo>
                  <a:lnTo>
                    <a:pt x="204" y="1290"/>
                  </a:lnTo>
                  <a:lnTo>
                    <a:pt x="240" y="1260"/>
                  </a:lnTo>
                  <a:lnTo>
                    <a:pt x="228" y="1242"/>
                  </a:lnTo>
                  <a:lnTo>
                    <a:pt x="162" y="1290"/>
                  </a:lnTo>
                  <a:close/>
                  <a:moveTo>
                    <a:pt x="2466" y="1140"/>
                  </a:moveTo>
                  <a:lnTo>
                    <a:pt x="2472" y="1128"/>
                  </a:lnTo>
                  <a:lnTo>
                    <a:pt x="2454" y="1110"/>
                  </a:lnTo>
                  <a:lnTo>
                    <a:pt x="2448" y="1110"/>
                  </a:lnTo>
                  <a:lnTo>
                    <a:pt x="2436" y="1122"/>
                  </a:lnTo>
                  <a:lnTo>
                    <a:pt x="2430" y="1134"/>
                  </a:lnTo>
                  <a:lnTo>
                    <a:pt x="2424" y="1152"/>
                  </a:lnTo>
                  <a:lnTo>
                    <a:pt x="2418" y="1164"/>
                  </a:lnTo>
                  <a:lnTo>
                    <a:pt x="2418" y="1176"/>
                  </a:lnTo>
                  <a:lnTo>
                    <a:pt x="2436" y="1158"/>
                  </a:lnTo>
                  <a:lnTo>
                    <a:pt x="2454" y="1158"/>
                  </a:lnTo>
                  <a:lnTo>
                    <a:pt x="2460" y="1152"/>
                  </a:lnTo>
                  <a:lnTo>
                    <a:pt x="2466" y="1140"/>
                  </a:lnTo>
                  <a:close/>
                  <a:moveTo>
                    <a:pt x="1428" y="912"/>
                  </a:moveTo>
                  <a:lnTo>
                    <a:pt x="1404" y="924"/>
                  </a:lnTo>
                  <a:lnTo>
                    <a:pt x="1386" y="942"/>
                  </a:lnTo>
                  <a:lnTo>
                    <a:pt x="1386" y="948"/>
                  </a:lnTo>
                  <a:lnTo>
                    <a:pt x="1398" y="954"/>
                  </a:lnTo>
                  <a:lnTo>
                    <a:pt x="1410" y="954"/>
                  </a:lnTo>
                  <a:lnTo>
                    <a:pt x="1422" y="948"/>
                  </a:lnTo>
                  <a:lnTo>
                    <a:pt x="1428" y="948"/>
                  </a:lnTo>
                  <a:lnTo>
                    <a:pt x="1440" y="942"/>
                  </a:lnTo>
                  <a:lnTo>
                    <a:pt x="1446" y="930"/>
                  </a:lnTo>
                  <a:lnTo>
                    <a:pt x="1470" y="930"/>
                  </a:lnTo>
                  <a:lnTo>
                    <a:pt x="1470" y="924"/>
                  </a:lnTo>
                  <a:lnTo>
                    <a:pt x="1458" y="912"/>
                  </a:lnTo>
                  <a:lnTo>
                    <a:pt x="1452" y="912"/>
                  </a:lnTo>
                  <a:lnTo>
                    <a:pt x="1440" y="906"/>
                  </a:lnTo>
                  <a:lnTo>
                    <a:pt x="1428" y="912"/>
                  </a:lnTo>
                  <a:close/>
                  <a:moveTo>
                    <a:pt x="498" y="1164"/>
                  </a:moveTo>
                  <a:lnTo>
                    <a:pt x="486" y="1164"/>
                  </a:lnTo>
                  <a:lnTo>
                    <a:pt x="474" y="1170"/>
                  </a:lnTo>
                  <a:lnTo>
                    <a:pt x="462" y="1170"/>
                  </a:lnTo>
                  <a:lnTo>
                    <a:pt x="450" y="1176"/>
                  </a:lnTo>
                  <a:lnTo>
                    <a:pt x="444" y="1182"/>
                  </a:lnTo>
                  <a:lnTo>
                    <a:pt x="432" y="1182"/>
                  </a:lnTo>
                  <a:lnTo>
                    <a:pt x="426" y="1188"/>
                  </a:lnTo>
                  <a:lnTo>
                    <a:pt x="414" y="1188"/>
                  </a:lnTo>
                  <a:lnTo>
                    <a:pt x="390" y="1200"/>
                  </a:lnTo>
                  <a:lnTo>
                    <a:pt x="384" y="1206"/>
                  </a:lnTo>
                  <a:lnTo>
                    <a:pt x="384" y="1218"/>
                  </a:lnTo>
                  <a:lnTo>
                    <a:pt x="402" y="1218"/>
                  </a:lnTo>
                  <a:lnTo>
                    <a:pt x="420" y="1212"/>
                  </a:lnTo>
                  <a:lnTo>
                    <a:pt x="432" y="1206"/>
                  </a:lnTo>
                  <a:lnTo>
                    <a:pt x="504" y="1206"/>
                  </a:lnTo>
                  <a:lnTo>
                    <a:pt x="510" y="1200"/>
                  </a:lnTo>
                  <a:lnTo>
                    <a:pt x="510" y="1176"/>
                  </a:lnTo>
                  <a:lnTo>
                    <a:pt x="498" y="1164"/>
                  </a:lnTo>
                  <a:close/>
                  <a:moveTo>
                    <a:pt x="330" y="1242"/>
                  </a:moveTo>
                  <a:lnTo>
                    <a:pt x="330" y="1224"/>
                  </a:lnTo>
                  <a:lnTo>
                    <a:pt x="276" y="1242"/>
                  </a:lnTo>
                  <a:lnTo>
                    <a:pt x="330" y="12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 name="USA" descr="© INSCALE GmbH, 05.05.2010&#10;http://www.presentationload.com/">
              <a:extLst>
                <a:ext uri="{FF2B5EF4-FFF2-40B4-BE49-F238E27FC236}">
                  <a16:creationId xmlns:a16="http://schemas.microsoft.com/office/drawing/2014/main" id="{EF6713E5-A07A-3915-C2DA-C785746D91A9}"/>
                </a:ext>
              </a:extLst>
            </p:cNvPr>
            <p:cNvSpPr>
              <a:spLocks noEditPoints="1"/>
            </p:cNvSpPr>
            <p:nvPr/>
          </p:nvSpPr>
          <p:spPr bwMode="gray">
            <a:xfrm>
              <a:off x="1777476" y="2513153"/>
              <a:ext cx="1847760" cy="916505"/>
            </a:xfrm>
            <a:custGeom>
              <a:avLst/>
              <a:gdLst>
                <a:gd name="T0" fmla="*/ 2147483647 w 3918"/>
                <a:gd name="T1" fmla="*/ 2147483647 h 1944"/>
                <a:gd name="T2" fmla="*/ 2147483647 w 3918"/>
                <a:gd name="T3" fmla="*/ 2147483647 h 1944"/>
                <a:gd name="T4" fmla="*/ 2147483647 w 3918"/>
                <a:gd name="T5" fmla="*/ 2147483647 h 1944"/>
                <a:gd name="T6" fmla="*/ 2147483647 w 3918"/>
                <a:gd name="T7" fmla="*/ 2147483647 h 1944"/>
                <a:gd name="T8" fmla="*/ 2147483647 w 3918"/>
                <a:gd name="T9" fmla="*/ 2147483647 h 1944"/>
                <a:gd name="T10" fmla="*/ 2147483647 w 3918"/>
                <a:gd name="T11" fmla="*/ 2147483647 h 1944"/>
                <a:gd name="T12" fmla="*/ 2147483647 w 3918"/>
                <a:gd name="T13" fmla="*/ 2147483647 h 1944"/>
                <a:gd name="T14" fmla="*/ 2147483647 w 3918"/>
                <a:gd name="T15" fmla="*/ 2147483647 h 1944"/>
                <a:gd name="T16" fmla="*/ 2147483647 w 3918"/>
                <a:gd name="T17" fmla="*/ 2147483647 h 1944"/>
                <a:gd name="T18" fmla="*/ 2147483647 w 3918"/>
                <a:gd name="T19" fmla="*/ 2147483647 h 1944"/>
                <a:gd name="T20" fmla="*/ 2147483647 w 3918"/>
                <a:gd name="T21" fmla="*/ 2147483647 h 1944"/>
                <a:gd name="T22" fmla="*/ 2147483647 w 3918"/>
                <a:gd name="T23" fmla="*/ 2147483647 h 1944"/>
                <a:gd name="T24" fmla="*/ 2147483647 w 3918"/>
                <a:gd name="T25" fmla="*/ 2147483647 h 1944"/>
                <a:gd name="T26" fmla="*/ 2147483647 w 3918"/>
                <a:gd name="T27" fmla="*/ 2147483647 h 1944"/>
                <a:gd name="T28" fmla="*/ 2147483647 w 3918"/>
                <a:gd name="T29" fmla="*/ 2147483647 h 1944"/>
                <a:gd name="T30" fmla="*/ 2147483647 w 3918"/>
                <a:gd name="T31" fmla="*/ 2147483647 h 1944"/>
                <a:gd name="T32" fmla="*/ 2147483647 w 3918"/>
                <a:gd name="T33" fmla="*/ 2147483647 h 1944"/>
                <a:gd name="T34" fmla="*/ 2147483647 w 3918"/>
                <a:gd name="T35" fmla="*/ 2147483647 h 1944"/>
                <a:gd name="T36" fmla="*/ 2147483647 w 3918"/>
                <a:gd name="T37" fmla="*/ 2147483647 h 1944"/>
                <a:gd name="T38" fmla="*/ 2147483647 w 3918"/>
                <a:gd name="T39" fmla="*/ 2147483647 h 1944"/>
                <a:gd name="T40" fmla="*/ 2147483647 w 3918"/>
                <a:gd name="T41" fmla="*/ 2147483647 h 1944"/>
                <a:gd name="T42" fmla="*/ 2147483647 w 3918"/>
                <a:gd name="T43" fmla="*/ 2147483647 h 1944"/>
                <a:gd name="T44" fmla="*/ 2147483647 w 3918"/>
                <a:gd name="T45" fmla="*/ 2147483647 h 1944"/>
                <a:gd name="T46" fmla="*/ 2147483647 w 3918"/>
                <a:gd name="T47" fmla="*/ 2147483647 h 1944"/>
                <a:gd name="T48" fmla="*/ 2147483647 w 3918"/>
                <a:gd name="T49" fmla="*/ 2147483647 h 1944"/>
                <a:gd name="T50" fmla="*/ 2147483647 w 3918"/>
                <a:gd name="T51" fmla="*/ 2147483647 h 1944"/>
                <a:gd name="T52" fmla="*/ 2147483647 w 3918"/>
                <a:gd name="T53" fmla="*/ 2147483647 h 1944"/>
                <a:gd name="T54" fmla="*/ 2147483647 w 3918"/>
                <a:gd name="T55" fmla="*/ 2147483647 h 1944"/>
                <a:gd name="T56" fmla="*/ 2147483647 w 3918"/>
                <a:gd name="T57" fmla="*/ 2147483647 h 1944"/>
                <a:gd name="T58" fmla="*/ 2147483647 w 3918"/>
                <a:gd name="T59" fmla="*/ 2147483647 h 1944"/>
                <a:gd name="T60" fmla="*/ 2147483647 w 3918"/>
                <a:gd name="T61" fmla="*/ 2147483647 h 1944"/>
                <a:gd name="T62" fmla="*/ 2147483647 w 3918"/>
                <a:gd name="T63" fmla="*/ 2147483647 h 1944"/>
                <a:gd name="T64" fmla="*/ 2147483647 w 3918"/>
                <a:gd name="T65" fmla="*/ 2147483647 h 1944"/>
                <a:gd name="T66" fmla="*/ 2147483647 w 3918"/>
                <a:gd name="T67" fmla="*/ 2147483647 h 1944"/>
                <a:gd name="T68" fmla="*/ 2147483647 w 3918"/>
                <a:gd name="T69" fmla="*/ 2147483647 h 1944"/>
                <a:gd name="T70" fmla="*/ 2147483647 w 3918"/>
                <a:gd name="T71" fmla="*/ 2147483647 h 1944"/>
                <a:gd name="T72" fmla="*/ 2147483647 w 3918"/>
                <a:gd name="T73" fmla="*/ 2147483647 h 1944"/>
                <a:gd name="T74" fmla="*/ 2147483647 w 3918"/>
                <a:gd name="T75" fmla="*/ 2147483647 h 1944"/>
                <a:gd name="T76" fmla="*/ 2147483647 w 3918"/>
                <a:gd name="T77" fmla="*/ 2147483647 h 1944"/>
                <a:gd name="T78" fmla="*/ 2147483647 w 3918"/>
                <a:gd name="T79" fmla="*/ 2147483647 h 1944"/>
                <a:gd name="T80" fmla="*/ 2147483647 w 3918"/>
                <a:gd name="T81" fmla="*/ 2147483647 h 1944"/>
                <a:gd name="T82" fmla="*/ 2147483647 w 3918"/>
                <a:gd name="T83" fmla="*/ 2147483647 h 1944"/>
                <a:gd name="T84" fmla="*/ 2147483647 w 3918"/>
                <a:gd name="T85" fmla="*/ 2147483647 h 1944"/>
                <a:gd name="T86" fmla="*/ 2147483647 w 3918"/>
                <a:gd name="T87" fmla="*/ 2147483647 h 1944"/>
                <a:gd name="T88" fmla="*/ 2147483647 w 3918"/>
                <a:gd name="T89" fmla="*/ 2147483647 h 1944"/>
                <a:gd name="T90" fmla="*/ 2147483647 w 3918"/>
                <a:gd name="T91" fmla="*/ 2147483647 h 1944"/>
                <a:gd name="T92" fmla="*/ 2147483647 w 3918"/>
                <a:gd name="T93" fmla="*/ 2147483647 h 1944"/>
                <a:gd name="T94" fmla="*/ 2147483647 w 3918"/>
                <a:gd name="T95" fmla="*/ 2147483647 h 1944"/>
                <a:gd name="T96" fmla="*/ 2147483647 w 3918"/>
                <a:gd name="T97" fmla="*/ 2147483647 h 1944"/>
                <a:gd name="T98" fmla="*/ 2147483647 w 3918"/>
                <a:gd name="T99" fmla="*/ 2147483647 h 1944"/>
                <a:gd name="T100" fmla="*/ 2147483647 w 3918"/>
                <a:gd name="T101" fmla="*/ 2147483647 h 1944"/>
                <a:gd name="T102" fmla="*/ 2147483647 w 3918"/>
                <a:gd name="T103" fmla="*/ 2147483647 h 1944"/>
                <a:gd name="T104" fmla="*/ 2147483647 w 3918"/>
                <a:gd name="T105" fmla="*/ 2147483647 h 1944"/>
                <a:gd name="T106" fmla="*/ 2147483647 w 3918"/>
                <a:gd name="T107" fmla="*/ 2147483647 h 1944"/>
                <a:gd name="T108" fmla="*/ 2147483647 w 3918"/>
                <a:gd name="T109" fmla="*/ 2147483647 h 1944"/>
                <a:gd name="T110" fmla="*/ 2147483647 w 3918"/>
                <a:gd name="T111" fmla="*/ 2147483647 h 1944"/>
                <a:gd name="T112" fmla="*/ 2147483647 w 3918"/>
                <a:gd name="T113" fmla="*/ 2147483647 h 1944"/>
                <a:gd name="T114" fmla="*/ 2147483647 w 3918"/>
                <a:gd name="T115" fmla="*/ 2147483647 h 1944"/>
                <a:gd name="T116" fmla="*/ 2147483647 w 3918"/>
                <a:gd name="T117" fmla="*/ 2147483647 h 1944"/>
                <a:gd name="T118" fmla="*/ 2147483647 w 3918"/>
                <a:gd name="T119" fmla="*/ 2147483647 h 1944"/>
                <a:gd name="T120" fmla="*/ 2147483647 w 3918"/>
                <a:gd name="T121" fmla="*/ 2147483647 h 1944"/>
                <a:gd name="T122" fmla="*/ 2147483647 w 3918"/>
                <a:gd name="T123" fmla="*/ 2147483647 h 1944"/>
                <a:gd name="T124" fmla="*/ 2147483647 w 3918"/>
                <a:gd name="T125" fmla="*/ 2147483647 h 19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918"/>
                <a:gd name="T190" fmla="*/ 0 h 1944"/>
                <a:gd name="T191" fmla="*/ 3918 w 3918"/>
                <a:gd name="T192" fmla="*/ 1944 h 19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918" h="1944">
                  <a:moveTo>
                    <a:pt x="3858" y="168"/>
                  </a:moveTo>
                  <a:lnTo>
                    <a:pt x="3852" y="168"/>
                  </a:lnTo>
                  <a:lnTo>
                    <a:pt x="3846" y="162"/>
                  </a:lnTo>
                  <a:lnTo>
                    <a:pt x="3846" y="156"/>
                  </a:lnTo>
                  <a:lnTo>
                    <a:pt x="3840" y="150"/>
                  </a:lnTo>
                  <a:lnTo>
                    <a:pt x="3828" y="150"/>
                  </a:lnTo>
                  <a:lnTo>
                    <a:pt x="3804" y="174"/>
                  </a:lnTo>
                  <a:lnTo>
                    <a:pt x="3798" y="186"/>
                  </a:lnTo>
                  <a:lnTo>
                    <a:pt x="3756" y="210"/>
                  </a:lnTo>
                  <a:lnTo>
                    <a:pt x="3756" y="234"/>
                  </a:lnTo>
                  <a:lnTo>
                    <a:pt x="3744" y="246"/>
                  </a:lnTo>
                  <a:lnTo>
                    <a:pt x="3738" y="246"/>
                  </a:lnTo>
                  <a:lnTo>
                    <a:pt x="3726" y="258"/>
                  </a:lnTo>
                  <a:lnTo>
                    <a:pt x="3720" y="270"/>
                  </a:lnTo>
                  <a:lnTo>
                    <a:pt x="3720" y="294"/>
                  </a:lnTo>
                  <a:lnTo>
                    <a:pt x="3714" y="294"/>
                  </a:lnTo>
                  <a:lnTo>
                    <a:pt x="3708" y="288"/>
                  </a:lnTo>
                  <a:lnTo>
                    <a:pt x="3696" y="288"/>
                  </a:lnTo>
                  <a:lnTo>
                    <a:pt x="3690" y="294"/>
                  </a:lnTo>
                  <a:lnTo>
                    <a:pt x="3678" y="300"/>
                  </a:lnTo>
                  <a:lnTo>
                    <a:pt x="3666" y="312"/>
                  </a:lnTo>
                  <a:lnTo>
                    <a:pt x="3666" y="318"/>
                  </a:lnTo>
                  <a:lnTo>
                    <a:pt x="3660" y="318"/>
                  </a:lnTo>
                  <a:lnTo>
                    <a:pt x="3648" y="324"/>
                  </a:lnTo>
                  <a:lnTo>
                    <a:pt x="3630" y="324"/>
                  </a:lnTo>
                  <a:lnTo>
                    <a:pt x="3618" y="336"/>
                  </a:lnTo>
                  <a:lnTo>
                    <a:pt x="3618" y="342"/>
                  </a:lnTo>
                  <a:lnTo>
                    <a:pt x="3384" y="342"/>
                  </a:lnTo>
                  <a:lnTo>
                    <a:pt x="3372" y="354"/>
                  </a:lnTo>
                  <a:lnTo>
                    <a:pt x="3360" y="360"/>
                  </a:lnTo>
                  <a:lnTo>
                    <a:pt x="3336" y="384"/>
                  </a:lnTo>
                  <a:lnTo>
                    <a:pt x="3324" y="390"/>
                  </a:lnTo>
                  <a:lnTo>
                    <a:pt x="3312" y="402"/>
                  </a:lnTo>
                  <a:lnTo>
                    <a:pt x="3282" y="402"/>
                  </a:lnTo>
                  <a:lnTo>
                    <a:pt x="3282" y="408"/>
                  </a:lnTo>
                  <a:lnTo>
                    <a:pt x="3276" y="408"/>
                  </a:lnTo>
                  <a:lnTo>
                    <a:pt x="3282" y="414"/>
                  </a:lnTo>
                  <a:lnTo>
                    <a:pt x="3282" y="420"/>
                  </a:lnTo>
                  <a:lnTo>
                    <a:pt x="3288" y="426"/>
                  </a:lnTo>
                  <a:lnTo>
                    <a:pt x="3282" y="432"/>
                  </a:lnTo>
                  <a:lnTo>
                    <a:pt x="3282" y="438"/>
                  </a:lnTo>
                  <a:lnTo>
                    <a:pt x="3276" y="444"/>
                  </a:lnTo>
                  <a:lnTo>
                    <a:pt x="3270" y="456"/>
                  </a:lnTo>
                  <a:lnTo>
                    <a:pt x="3264" y="462"/>
                  </a:lnTo>
                  <a:lnTo>
                    <a:pt x="3264" y="468"/>
                  </a:lnTo>
                  <a:lnTo>
                    <a:pt x="3246" y="468"/>
                  </a:lnTo>
                  <a:lnTo>
                    <a:pt x="3246" y="474"/>
                  </a:lnTo>
                  <a:lnTo>
                    <a:pt x="3240" y="474"/>
                  </a:lnTo>
                  <a:lnTo>
                    <a:pt x="3228" y="480"/>
                  </a:lnTo>
                  <a:lnTo>
                    <a:pt x="3204" y="480"/>
                  </a:lnTo>
                  <a:lnTo>
                    <a:pt x="3198" y="474"/>
                  </a:lnTo>
                  <a:lnTo>
                    <a:pt x="3186" y="486"/>
                  </a:lnTo>
                  <a:lnTo>
                    <a:pt x="3162" y="486"/>
                  </a:lnTo>
                  <a:lnTo>
                    <a:pt x="3150" y="480"/>
                  </a:lnTo>
                  <a:lnTo>
                    <a:pt x="3144" y="474"/>
                  </a:lnTo>
                  <a:lnTo>
                    <a:pt x="3114" y="474"/>
                  </a:lnTo>
                  <a:lnTo>
                    <a:pt x="3096" y="486"/>
                  </a:lnTo>
                  <a:lnTo>
                    <a:pt x="3078" y="492"/>
                  </a:lnTo>
                  <a:lnTo>
                    <a:pt x="3072" y="492"/>
                  </a:lnTo>
                  <a:lnTo>
                    <a:pt x="3072" y="516"/>
                  </a:lnTo>
                  <a:lnTo>
                    <a:pt x="3066" y="522"/>
                  </a:lnTo>
                  <a:lnTo>
                    <a:pt x="3078" y="522"/>
                  </a:lnTo>
                  <a:lnTo>
                    <a:pt x="3066" y="528"/>
                  </a:lnTo>
                  <a:lnTo>
                    <a:pt x="3036" y="546"/>
                  </a:lnTo>
                  <a:lnTo>
                    <a:pt x="3000" y="564"/>
                  </a:lnTo>
                  <a:lnTo>
                    <a:pt x="2964" y="576"/>
                  </a:lnTo>
                  <a:lnTo>
                    <a:pt x="2946" y="588"/>
                  </a:lnTo>
                  <a:lnTo>
                    <a:pt x="2934" y="594"/>
                  </a:lnTo>
                  <a:lnTo>
                    <a:pt x="2928" y="594"/>
                  </a:lnTo>
                  <a:lnTo>
                    <a:pt x="2856" y="618"/>
                  </a:lnTo>
                  <a:lnTo>
                    <a:pt x="2850" y="624"/>
                  </a:lnTo>
                  <a:lnTo>
                    <a:pt x="2838" y="624"/>
                  </a:lnTo>
                  <a:lnTo>
                    <a:pt x="2826" y="630"/>
                  </a:lnTo>
                  <a:lnTo>
                    <a:pt x="2808" y="630"/>
                  </a:lnTo>
                  <a:lnTo>
                    <a:pt x="2802" y="636"/>
                  </a:lnTo>
                  <a:lnTo>
                    <a:pt x="2778" y="636"/>
                  </a:lnTo>
                  <a:lnTo>
                    <a:pt x="2772" y="630"/>
                  </a:lnTo>
                  <a:lnTo>
                    <a:pt x="2772" y="624"/>
                  </a:lnTo>
                  <a:lnTo>
                    <a:pt x="2760" y="624"/>
                  </a:lnTo>
                  <a:lnTo>
                    <a:pt x="2748" y="618"/>
                  </a:lnTo>
                  <a:lnTo>
                    <a:pt x="2736" y="606"/>
                  </a:lnTo>
                  <a:lnTo>
                    <a:pt x="2742" y="606"/>
                  </a:lnTo>
                  <a:lnTo>
                    <a:pt x="2748" y="600"/>
                  </a:lnTo>
                  <a:lnTo>
                    <a:pt x="2772" y="588"/>
                  </a:lnTo>
                  <a:lnTo>
                    <a:pt x="2772" y="582"/>
                  </a:lnTo>
                  <a:lnTo>
                    <a:pt x="2796" y="558"/>
                  </a:lnTo>
                  <a:lnTo>
                    <a:pt x="2832" y="540"/>
                  </a:lnTo>
                  <a:lnTo>
                    <a:pt x="2838" y="540"/>
                  </a:lnTo>
                  <a:lnTo>
                    <a:pt x="2844" y="534"/>
                  </a:lnTo>
                  <a:lnTo>
                    <a:pt x="2844" y="510"/>
                  </a:lnTo>
                  <a:lnTo>
                    <a:pt x="2850" y="504"/>
                  </a:lnTo>
                  <a:lnTo>
                    <a:pt x="2856" y="492"/>
                  </a:lnTo>
                  <a:lnTo>
                    <a:pt x="2850" y="486"/>
                  </a:lnTo>
                  <a:lnTo>
                    <a:pt x="2850" y="480"/>
                  </a:lnTo>
                  <a:lnTo>
                    <a:pt x="2856" y="468"/>
                  </a:lnTo>
                  <a:lnTo>
                    <a:pt x="2856" y="444"/>
                  </a:lnTo>
                  <a:lnTo>
                    <a:pt x="2862" y="432"/>
                  </a:lnTo>
                  <a:lnTo>
                    <a:pt x="2862" y="426"/>
                  </a:lnTo>
                  <a:lnTo>
                    <a:pt x="2856" y="420"/>
                  </a:lnTo>
                  <a:lnTo>
                    <a:pt x="2850" y="420"/>
                  </a:lnTo>
                  <a:lnTo>
                    <a:pt x="2844" y="426"/>
                  </a:lnTo>
                  <a:lnTo>
                    <a:pt x="2832" y="426"/>
                  </a:lnTo>
                  <a:lnTo>
                    <a:pt x="2814" y="444"/>
                  </a:lnTo>
                  <a:lnTo>
                    <a:pt x="2802" y="450"/>
                  </a:lnTo>
                  <a:lnTo>
                    <a:pt x="2796" y="456"/>
                  </a:lnTo>
                  <a:lnTo>
                    <a:pt x="2778" y="456"/>
                  </a:lnTo>
                  <a:lnTo>
                    <a:pt x="2772" y="450"/>
                  </a:lnTo>
                  <a:lnTo>
                    <a:pt x="2778" y="444"/>
                  </a:lnTo>
                  <a:lnTo>
                    <a:pt x="2784" y="432"/>
                  </a:lnTo>
                  <a:lnTo>
                    <a:pt x="2808" y="420"/>
                  </a:lnTo>
                  <a:lnTo>
                    <a:pt x="2826" y="402"/>
                  </a:lnTo>
                  <a:lnTo>
                    <a:pt x="2850" y="390"/>
                  </a:lnTo>
                  <a:lnTo>
                    <a:pt x="2856" y="384"/>
                  </a:lnTo>
                  <a:lnTo>
                    <a:pt x="2856" y="366"/>
                  </a:lnTo>
                  <a:lnTo>
                    <a:pt x="2850" y="360"/>
                  </a:lnTo>
                  <a:lnTo>
                    <a:pt x="2850" y="348"/>
                  </a:lnTo>
                  <a:lnTo>
                    <a:pt x="2856" y="348"/>
                  </a:lnTo>
                  <a:lnTo>
                    <a:pt x="2862" y="342"/>
                  </a:lnTo>
                  <a:lnTo>
                    <a:pt x="2868" y="330"/>
                  </a:lnTo>
                  <a:lnTo>
                    <a:pt x="2868" y="318"/>
                  </a:lnTo>
                  <a:lnTo>
                    <a:pt x="2862" y="312"/>
                  </a:lnTo>
                  <a:lnTo>
                    <a:pt x="2850" y="312"/>
                  </a:lnTo>
                  <a:lnTo>
                    <a:pt x="2838" y="306"/>
                  </a:lnTo>
                  <a:lnTo>
                    <a:pt x="2832" y="306"/>
                  </a:lnTo>
                  <a:lnTo>
                    <a:pt x="2826" y="294"/>
                  </a:lnTo>
                  <a:lnTo>
                    <a:pt x="2820" y="288"/>
                  </a:lnTo>
                  <a:lnTo>
                    <a:pt x="2820" y="282"/>
                  </a:lnTo>
                  <a:lnTo>
                    <a:pt x="2814" y="288"/>
                  </a:lnTo>
                  <a:lnTo>
                    <a:pt x="2808" y="288"/>
                  </a:lnTo>
                  <a:lnTo>
                    <a:pt x="2808" y="264"/>
                  </a:lnTo>
                  <a:lnTo>
                    <a:pt x="2844" y="270"/>
                  </a:lnTo>
                  <a:lnTo>
                    <a:pt x="2850" y="264"/>
                  </a:lnTo>
                  <a:lnTo>
                    <a:pt x="2850" y="246"/>
                  </a:lnTo>
                  <a:lnTo>
                    <a:pt x="2862" y="246"/>
                  </a:lnTo>
                  <a:lnTo>
                    <a:pt x="2868" y="228"/>
                  </a:lnTo>
                  <a:lnTo>
                    <a:pt x="2850" y="228"/>
                  </a:lnTo>
                  <a:lnTo>
                    <a:pt x="2844" y="240"/>
                  </a:lnTo>
                  <a:lnTo>
                    <a:pt x="2820" y="228"/>
                  </a:lnTo>
                  <a:lnTo>
                    <a:pt x="2820" y="210"/>
                  </a:lnTo>
                  <a:lnTo>
                    <a:pt x="2802" y="210"/>
                  </a:lnTo>
                  <a:lnTo>
                    <a:pt x="2790" y="216"/>
                  </a:lnTo>
                  <a:lnTo>
                    <a:pt x="2736" y="216"/>
                  </a:lnTo>
                  <a:lnTo>
                    <a:pt x="2724" y="222"/>
                  </a:lnTo>
                  <a:lnTo>
                    <a:pt x="2712" y="222"/>
                  </a:lnTo>
                  <a:lnTo>
                    <a:pt x="2700" y="228"/>
                  </a:lnTo>
                  <a:lnTo>
                    <a:pt x="2682" y="228"/>
                  </a:lnTo>
                  <a:lnTo>
                    <a:pt x="2658" y="216"/>
                  </a:lnTo>
                  <a:lnTo>
                    <a:pt x="2658" y="210"/>
                  </a:lnTo>
                  <a:lnTo>
                    <a:pt x="2652" y="204"/>
                  </a:lnTo>
                  <a:lnTo>
                    <a:pt x="2652" y="198"/>
                  </a:lnTo>
                  <a:lnTo>
                    <a:pt x="2646" y="192"/>
                  </a:lnTo>
                  <a:lnTo>
                    <a:pt x="2628" y="192"/>
                  </a:lnTo>
                  <a:lnTo>
                    <a:pt x="2622" y="198"/>
                  </a:lnTo>
                  <a:lnTo>
                    <a:pt x="2616" y="198"/>
                  </a:lnTo>
                  <a:lnTo>
                    <a:pt x="2610" y="192"/>
                  </a:lnTo>
                  <a:lnTo>
                    <a:pt x="2670" y="162"/>
                  </a:lnTo>
                  <a:lnTo>
                    <a:pt x="2658" y="150"/>
                  </a:lnTo>
                  <a:lnTo>
                    <a:pt x="2640" y="150"/>
                  </a:lnTo>
                  <a:lnTo>
                    <a:pt x="2628" y="162"/>
                  </a:lnTo>
                  <a:lnTo>
                    <a:pt x="2616" y="168"/>
                  </a:lnTo>
                  <a:lnTo>
                    <a:pt x="2610" y="174"/>
                  </a:lnTo>
                  <a:lnTo>
                    <a:pt x="2604" y="174"/>
                  </a:lnTo>
                  <a:lnTo>
                    <a:pt x="2580" y="186"/>
                  </a:lnTo>
                  <a:lnTo>
                    <a:pt x="2562" y="192"/>
                  </a:lnTo>
                  <a:lnTo>
                    <a:pt x="2538" y="204"/>
                  </a:lnTo>
                  <a:lnTo>
                    <a:pt x="2508" y="204"/>
                  </a:lnTo>
                  <a:lnTo>
                    <a:pt x="2496" y="216"/>
                  </a:lnTo>
                  <a:lnTo>
                    <a:pt x="2448" y="216"/>
                  </a:lnTo>
                  <a:lnTo>
                    <a:pt x="2448" y="210"/>
                  </a:lnTo>
                  <a:lnTo>
                    <a:pt x="2454" y="204"/>
                  </a:lnTo>
                  <a:lnTo>
                    <a:pt x="2460" y="204"/>
                  </a:lnTo>
                  <a:lnTo>
                    <a:pt x="2472" y="192"/>
                  </a:lnTo>
                  <a:lnTo>
                    <a:pt x="2460" y="192"/>
                  </a:lnTo>
                  <a:lnTo>
                    <a:pt x="2448" y="198"/>
                  </a:lnTo>
                  <a:lnTo>
                    <a:pt x="2412" y="198"/>
                  </a:lnTo>
                  <a:lnTo>
                    <a:pt x="2400" y="204"/>
                  </a:lnTo>
                  <a:lnTo>
                    <a:pt x="2394" y="210"/>
                  </a:lnTo>
                  <a:lnTo>
                    <a:pt x="2370" y="210"/>
                  </a:lnTo>
                  <a:lnTo>
                    <a:pt x="2370" y="198"/>
                  </a:lnTo>
                  <a:lnTo>
                    <a:pt x="2400" y="180"/>
                  </a:lnTo>
                  <a:lnTo>
                    <a:pt x="2442" y="168"/>
                  </a:lnTo>
                  <a:lnTo>
                    <a:pt x="2502" y="138"/>
                  </a:lnTo>
                  <a:lnTo>
                    <a:pt x="2520" y="126"/>
                  </a:lnTo>
                  <a:lnTo>
                    <a:pt x="2544" y="120"/>
                  </a:lnTo>
                  <a:lnTo>
                    <a:pt x="2574" y="114"/>
                  </a:lnTo>
                  <a:lnTo>
                    <a:pt x="2580" y="114"/>
                  </a:lnTo>
                  <a:lnTo>
                    <a:pt x="2592" y="108"/>
                  </a:lnTo>
                  <a:lnTo>
                    <a:pt x="2574" y="108"/>
                  </a:lnTo>
                  <a:lnTo>
                    <a:pt x="2562" y="102"/>
                  </a:lnTo>
                  <a:lnTo>
                    <a:pt x="2556" y="102"/>
                  </a:lnTo>
                  <a:lnTo>
                    <a:pt x="2556" y="96"/>
                  </a:lnTo>
                  <a:lnTo>
                    <a:pt x="2508" y="102"/>
                  </a:lnTo>
                  <a:lnTo>
                    <a:pt x="2508" y="84"/>
                  </a:lnTo>
                  <a:lnTo>
                    <a:pt x="2502" y="90"/>
                  </a:lnTo>
                  <a:lnTo>
                    <a:pt x="2490" y="96"/>
                  </a:lnTo>
                  <a:lnTo>
                    <a:pt x="2478" y="108"/>
                  </a:lnTo>
                  <a:lnTo>
                    <a:pt x="2466" y="108"/>
                  </a:lnTo>
                  <a:lnTo>
                    <a:pt x="2448" y="90"/>
                  </a:lnTo>
                  <a:lnTo>
                    <a:pt x="2418" y="90"/>
                  </a:lnTo>
                  <a:lnTo>
                    <a:pt x="2412" y="84"/>
                  </a:lnTo>
                  <a:lnTo>
                    <a:pt x="2412" y="78"/>
                  </a:lnTo>
                  <a:lnTo>
                    <a:pt x="2400" y="66"/>
                  </a:lnTo>
                  <a:lnTo>
                    <a:pt x="2388" y="60"/>
                  </a:lnTo>
                  <a:lnTo>
                    <a:pt x="2376" y="60"/>
                  </a:lnTo>
                  <a:lnTo>
                    <a:pt x="2364" y="72"/>
                  </a:lnTo>
                  <a:lnTo>
                    <a:pt x="2364" y="78"/>
                  </a:lnTo>
                  <a:lnTo>
                    <a:pt x="2352" y="78"/>
                  </a:lnTo>
                  <a:lnTo>
                    <a:pt x="2334" y="60"/>
                  </a:lnTo>
                  <a:lnTo>
                    <a:pt x="2322" y="60"/>
                  </a:lnTo>
                  <a:lnTo>
                    <a:pt x="2304" y="54"/>
                  </a:lnTo>
                  <a:lnTo>
                    <a:pt x="2292" y="48"/>
                  </a:lnTo>
                  <a:lnTo>
                    <a:pt x="2292" y="36"/>
                  </a:lnTo>
                  <a:lnTo>
                    <a:pt x="2298" y="24"/>
                  </a:lnTo>
                  <a:lnTo>
                    <a:pt x="2310" y="12"/>
                  </a:lnTo>
                  <a:lnTo>
                    <a:pt x="2298" y="0"/>
                  </a:lnTo>
                  <a:lnTo>
                    <a:pt x="2286" y="6"/>
                  </a:lnTo>
                  <a:lnTo>
                    <a:pt x="2280" y="12"/>
                  </a:lnTo>
                  <a:lnTo>
                    <a:pt x="2274" y="24"/>
                  </a:lnTo>
                  <a:lnTo>
                    <a:pt x="2274" y="30"/>
                  </a:lnTo>
                  <a:lnTo>
                    <a:pt x="2268" y="42"/>
                  </a:lnTo>
                  <a:lnTo>
                    <a:pt x="558" y="42"/>
                  </a:lnTo>
                  <a:lnTo>
                    <a:pt x="552" y="54"/>
                  </a:lnTo>
                  <a:lnTo>
                    <a:pt x="552" y="60"/>
                  </a:lnTo>
                  <a:lnTo>
                    <a:pt x="546" y="60"/>
                  </a:lnTo>
                  <a:lnTo>
                    <a:pt x="546" y="72"/>
                  </a:lnTo>
                  <a:lnTo>
                    <a:pt x="540" y="84"/>
                  </a:lnTo>
                  <a:lnTo>
                    <a:pt x="540" y="108"/>
                  </a:lnTo>
                  <a:lnTo>
                    <a:pt x="510" y="126"/>
                  </a:lnTo>
                  <a:lnTo>
                    <a:pt x="504" y="144"/>
                  </a:lnTo>
                  <a:lnTo>
                    <a:pt x="486" y="168"/>
                  </a:lnTo>
                  <a:lnTo>
                    <a:pt x="438" y="180"/>
                  </a:lnTo>
                  <a:lnTo>
                    <a:pt x="474" y="162"/>
                  </a:lnTo>
                  <a:lnTo>
                    <a:pt x="450" y="162"/>
                  </a:lnTo>
                  <a:lnTo>
                    <a:pt x="456" y="156"/>
                  </a:lnTo>
                  <a:lnTo>
                    <a:pt x="462" y="144"/>
                  </a:lnTo>
                  <a:lnTo>
                    <a:pt x="486" y="120"/>
                  </a:lnTo>
                  <a:lnTo>
                    <a:pt x="492" y="120"/>
                  </a:lnTo>
                  <a:lnTo>
                    <a:pt x="504" y="108"/>
                  </a:lnTo>
                  <a:lnTo>
                    <a:pt x="504" y="102"/>
                  </a:lnTo>
                  <a:lnTo>
                    <a:pt x="456" y="102"/>
                  </a:lnTo>
                  <a:lnTo>
                    <a:pt x="450" y="96"/>
                  </a:lnTo>
                  <a:lnTo>
                    <a:pt x="438" y="90"/>
                  </a:lnTo>
                  <a:lnTo>
                    <a:pt x="432" y="84"/>
                  </a:lnTo>
                  <a:lnTo>
                    <a:pt x="420" y="78"/>
                  </a:lnTo>
                  <a:lnTo>
                    <a:pt x="402" y="78"/>
                  </a:lnTo>
                  <a:lnTo>
                    <a:pt x="390" y="90"/>
                  </a:lnTo>
                  <a:lnTo>
                    <a:pt x="384" y="102"/>
                  </a:lnTo>
                  <a:lnTo>
                    <a:pt x="384" y="150"/>
                  </a:lnTo>
                  <a:lnTo>
                    <a:pt x="378" y="156"/>
                  </a:lnTo>
                  <a:lnTo>
                    <a:pt x="378" y="162"/>
                  </a:lnTo>
                  <a:lnTo>
                    <a:pt x="360" y="180"/>
                  </a:lnTo>
                  <a:lnTo>
                    <a:pt x="390" y="186"/>
                  </a:lnTo>
                  <a:lnTo>
                    <a:pt x="360" y="192"/>
                  </a:lnTo>
                  <a:lnTo>
                    <a:pt x="366" y="210"/>
                  </a:lnTo>
                  <a:lnTo>
                    <a:pt x="348" y="234"/>
                  </a:lnTo>
                  <a:lnTo>
                    <a:pt x="354" y="234"/>
                  </a:lnTo>
                  <a:lnTo>
                    <a:pt x="366" y="246"/>
                  </a:lnTo>
                  <a:lnTo>
                    <a:pt x="372" y="246"/>
                  </a:lnTo>
                  <a:lnTo>
                    <a:pt x="378" y="252"/>
                  </a:lnTo>
                  <a:lnTo>
                    <a:pt x="330" y="252"/>
                  </a:lnTo>
                  <a:lnTo>
                    <a:pt x="324" y="264"/>
                  </a:lnTo>
                  <a:lnTo>
                    <a:pt x="306" y="282"/>
                  </a:lnTo>
                  <a:lnTo>
                    <a:pt x="270" y="342"/>
                  </a:lnTo>
                  <a:lnTo>
                    <a:pt x="258" y="360"/>
                  </a:lnTo>
                  <a:lnTo>
                    <a:pt x="216" y="402"/>
                  </a:lnTo>
                  <a:lnTo>
                    <a:pt x="192" y="432"/>
                  </a:lnTo>
                  <a:lnTo>
                    <a:pt x="174" y="456"/>
                  </a:lnTo>
                  <a:lnTo>
                    <a:pt x="168" y="462"/>
                  </a:lnTo>
                  <a:lnTo>
                    <a:pt x="174" y="480"/>
                  </a:lnTo>
                  <a:lnTo>
                    <a:pt x="168" y="480"/>
                  </a:lnTo>
                  <a:lnTo>
                    <a:pt x="162" y="486"/>
                  </a:lnTo>
                  <a:lnTo>
                    <a:pt x="150" y="492"/>
                  </a:lnTo>
                  <a:lnTo>
                    <a:pt x="126" y="516"/>
                  </a:lnTo>
                  <a:lnTo>
                    <a:pt x="120" y="534"/>
                  </a:lnTo>
                  <a:lnTo>
                    <a:pt x="120" y="546"/>
                  </a:lnTo>
                  <a:lnTo>
                    <a:pt x="102" y="570"/>
                  </a:lnTo>
                  <a:lnTo>
                    <a:pt x="96" y="618"/>
                  </a:lnTo>
                  <a:lnTo>
                    <a:pt x="90" y="630"/>
                  </a:lnTo>
                  <a:lnTo>
                    <a:pt x="72" y="648"/>
                  </a:lnTo>
                  <a:lnTo>
                    <a:pt x="60" y="672"/>
                  </a:lnTo>
                  <a:lnTo>
                    <a:pt x="54" y="678"/>
                  </a:lnTo>
                  <a:lnTo>
                    <a:pt x="42" y="684"/>
                  </a:lnTo>
                  <a:lnTo>
                    <a:pt x="18" y="708"/>
                  </a:lnTo>
                  <a:lnTo>
                    <a:pt x="12" y="720"/>
                  </a:lnTo>
                  <a:lnTo>
                    <a:pt x="18" y="732"/>
                  </a:lnTo>
                  <a:lnTo>
                    <a:pt x="36" y="750"/>
                  </a:lnTo>
                  <a:lnTo>
                    <a:pt x="36" y="762"/>
                  </a:lnTo>
                  <a:lnTo>
                    <a:pt x="30" y="774"/>
                  </a:lnTo>
                  <a:lnTo>
                    <a:pt x="18" y="786"/>
                  </a:lnTo>
                  <a:lnTo>
                    <a:pt x="12" y="798"/>
                  </a:lnTo>
                  <a:lnTo>
                    <a:pt x="6" y="816"/>
                  </a:lnTo>
                  <a:lnTo>
                    <a:pt x="0" y="828"/>
                  </a:lnTo>
                  <a:lnTo>
                    <a:pt x="0" y="840"/>
                  </a:lnTo>
                  <a:lnTo>
                    <a:pt x="6" y="852"/>
                  </a:lnTo>
                  <a:lnTo>
                    <a:pt x="12" y="870"/>
                  </a:lnTo>
                  <a:lnTo>
                    <a:pt x="12" y="882"/>
                  </a:lnTo>
                  <a:lnTo>
                    <a:pt x="18" y="900"/>
                  </a:lnTo>
                  <a:lnTo>
                    <a:pt x="24" y="906"/>
                  </a:lnTo>
                  <a:lnTo>
                    <a:pt x="24" y="912"/>
                  </a:lnTo>
                  <a:lnTo>
                    <a:pt x="48" y="894"/>
                  </a:lnTo>
                  <a:lnTo>
                    <a:pt x="114" y="900"/>
                  </a:lnTo>
                  <a:lnTo>
                    <a:pt x="78" y="900"/>
                  </a:lnTo>
                  <a:lnTo>
                    <a:pt x="66" y="906"/>
                  </a:lnTo>
                  <a:lnTo>
                    <a:pt x="60" y="906"/>
                  </a:lnTo>
                  <a:lnTo>
                    <a:pt x="48" y="918"/>
                  </a:lnTo>
                  <a:lnTo>
                    <a:pt x="48" y="942"/>
                  </a:lnTo>
                  <a:lnTo>
                    <a:pt x="30" y="924"/>
                  </a:lnTo>
                  <a:lnTo>
                    <a:pt x="24" y="924"/>
                  </a:lnTo>
                  <a:lnTo>
                    <a:pt x="18" y="936"/>
                  </a:lnTo>
                  <a:lnTo>
                    <a:pt x="18" y="942"/>
                  </a:lnTo>
                  <a:lnTo>
                    <a:pt x="12" y="960"/>
                  </a:lnTo>
                  <a:lnTo>
                    <a:pt x="12" y="978"/>
                  </a:lnTo>
                  <a:lnTo>
                    <a:pt x="18" y="984"/>
                  </a:lnTo>
                  <a:lnTo>
                    <a:pt x="30" y="990"/>
                  </a:lnTo>
                  <a:lnTo>
                    <a:pt x="42" y="990"/>
                  </a:lnTo>
                  <a:lnTo>
                    <a:pt x="42" y="1002"/>
                  </a:lnTo>
                  <a:lnTo>
                    <a:pt x="36" y="1008"/>
                  </a:lnTo>
                  <a:lnTo>
                    <a:pt x="36" y="1014"/>
                  </a:lnTo>
                  <a:lnTo>
                    <a:pt x="18" y="1032"/>
                  </a:lnTo>
                  <a:lnTo>
                    <a:pt x="12" y="1044"/>
                  </a:lnTo>
                  <a:lnTo>
                    <a:pt x="12" y="1056"/>
                  </a:lnTo>
                  <a:lnTo>
                    <a:pt x="18" y="1068"/>
                  </a:lnTo>
                  <a:lnTo>
                    <a:pt x="24" y="1074"/>
                  </a:lnTo>
                  <a:lnTo>
                    <a:pt x="36" y="1098"/>
                  </a:lnTo>
                  <a:lnTo>
                    <a:pt x="42" y="1104"/>
                  </a:lnTo>
                  <a:lnTo>
                    <a:pt x="54" y="1128"/>
                  </a:lnTo>
                  <a:lnTo>
                    <a:pt x="60" y="1134"/>
                  </a:lnTo>
                  <a:lnTo>
                    <a:pt x="60" y="1146"/>
                  </a:lnTo>
                  <a:lnTo>
                    <a:pt x="54" y="1152"/>
                  </a:lnTo>
                  <a:lnTo>
                    <a:pt x="42" y="1176"/>
                  </a:lnTo>
                  <a:lnTo>
                    <a:pt x="36" y="1182"/>
                  </a:lnTo>
                  <a:lnTo>
                    <a:pt x="36" y="1188"/>
                  </a:lnTo>
                  <a:lnTo>
                    <a:pt x="42" y="1194"/>
                  </a:lnTo>
                  <a:lnTo>
                    <a:pt x="54" y="1194"/>
                  </a:lnTo>
                  <a:lnTo>
                    <a:pt x="72" y="1200"/>
                  </a:lnTo>
                  <a:lnTo>
                    <a:pt x="102" y="1200"/>
                  </a:lnTo>
                  <a:lnTo>
                    <a:pt x="102" y="1212"/>
                  </a:lnTo>
                  <a:lnTo>
                    <a:pt x="120" y="1230"/>
                  </a:lnTo>
                  <a:lnTo>
                    <a:pt x="132" y="1230"/>
                  </a:lnTo>
                  <a:lnTo>
                    <a:pt x="144" y="1224"/>
                  </a:lnTo>
                  <a:lnTo>
                    <a:pt x="150" y="1224"/>
                  </a:lnTo>
                  <a:lnTo>
                    <a:pt x="162" y="1218"/>
                  </a:lnTo>
                  <a:lnTo>
                    <a:pt x="168" y="1248"/>
                  </a:lnTo>
                  <a:lnTo>
                    <a:pt x="174" y="1248"/>
                  </a:lnTo>
                  <a:lnTo>
                    <a:pt x="180" y="1254"/>
                  </a:lnTo>
                  <a:lnTo>
                    <a:pt x="204" y="1266"/>
                  </a:lnTo>
                  <a:lnTo>
                    <a:pt x="216" y="1290"/>
                  </a:lnTo>
                  <a:lnTo>
                    <a:pt x="216" y="1314"/>
                  </a:lnTo>
                  <a:lnTo>
                    <a:pt x="210" y="1338"/>
                  </a:lnTo>
                  <a:lnTo>
                    <a:pt x="216" y="1344"/>
                  </a:lnTo>
                  <a:lnTo>
                    <a:pt x="360" y="1338"/>
                  </a:lnTo>
                  <a:lnTo>
                    <a:pt x="354" y="1344"/>
                  </a:lnTo>
                  <a:lnTo>
                    <a:pt x="354" y="1350"/>
                  </a:lnTo>
                  <a:lnTo>
                    <a:pt x="360" y="1350"/>
                  </a:lnTo>
                  <a:lnTo>
                    <a:pt x="570" y="1446"/>
                  </a:lnTo>
                  <a:lnTo>
                    <a:pt x="774" y="1446"/>
                  </a:lnTo>
                  <a:lnTo>
                    <a:pt x="774" y="1440"/>
                  </a:lnTo>
                  <a:lnTo>
                    <a:pt x="780" y="1428"/>
                  </a:lnTo>
                  <a:lnTo>
                    <a:pt x="780" y="1410"/>
                  </a:lnTo>
                  <a:lnTo>
                    <a:pt x="786" y="1404"/>
                  </a:lnTo>
                  <a:lnTo>
                    <a:pt x="900" y="1404"/>
                  </a:lnTo>
                  <a:lnTo>
                    <a:pt x="912" y="1416"/>
                  </a:lnTo>
                  <a:lnTo>
                    <a:pt x="912" y="1440"/>
                  </a:lnTo>
                  <a:lnTo>
                    <a:pt x="942" y="1452"/>
                  </a:lnTo>
                  <a:lnTo>
                    <a:pt x="948" y="1482"/>
                  </a:lnTo>
                  <a:lnTo>
                    <a:pt x="960" y="1482"/>
                  </a:lnTo>
                  <a:lnTo>
                    <a:pt x="972" y="1488"/>
                  </a:lnTo>
                  <a:lnTo>
                    <a:pt x="984" y="1500"/>
                  </a:lnTo>
                  <a:lnTo>
                    <a:pt x="990" y="1512"/>
                  </a:lnTo>
                  <a:lnTo>
                    <a:pt x="990" y="1554"/>
                  </a:lnTo>
                  <a:lnTo>
                    <a:pt x="984" y="1566"/>
                  </a:lnTo>
                  <a:lnTo>
                    <a:pt x="984" y="1578"/>
                  </a:lnTo>
                  <a:lnTo>
                    <a:pt x="1014" y="1608"/>
                  </a:lnTo>
                  <a:lnTo>
                    <a:pt x="1026" y="1614"/>
                  </a:lnTo>
                  <a:lnTo>
                    <a:pt x="1044" y="1626"/>
                  </a:lnTo>
                  <a:lnTo>
                    <a:pt x="1056" y="1626"/>
                  </a:lnTo>
                  <a:lnTo>
                    <a:pt x="1080" y="1614"/>
                  </a:lnTo>
                  <a:lnTo>
                    <a:pt x="1092" y="1602"/>
                  </a:lnTo>
                  <a:lnTo>
                    <a:pt x="1104" y="1578"/>
                  </a:lnTo>
                  <a:lnTo>
                    <a:pt x="1116" y="1566"/>
                  </a:lnTo>
                  <a:lnTo>
                    <a:pt x="1134" y="1566"/>
                  </a:lnTo>
                  <a:lnTo>
                    <a:pt x="1134" y="1560"/>
                  </a:lnTo>
                  <a:lnTo>
                    <a:pt x="1152" y="1566"/>
                  </a:lnTo>
                  <a:lnTo>
                    <a:pt x="1194" y="1566"/>
                  </a:lnTo>
                  <a:lnTo>
                    <a:pt x="1200" y="1578"/>
                  </a:lnTo>
                  <a:lnTo>
                    <a:pt x="1206" y="1584"/>
                  </a:lnTo>
                  <a:lnTo>
                    <a:pt x="1212" y="1596"/>
                  </a:lnTo>
                  <a:lnTo>
                    <a:pt x="1224" y="1608"/>
                  </a:lnTo>
                  <a:lnTo>
                    <a:pt x="1230" y="1620"/>
                  </a:lnTo>
                  <a:lnTo>
                    <a:pt x="1242" y="1632"/>
                  </a:lnTo>
                  <a:lnTo>
                    <a:pt x="1242" y="1656"/>
                  </a:lnTo>
                  <a:lnTo>
                    <a:pt x="1236" y="1668"/>
                  </a:lnTo>
                  <a:lnTo>
                    <a:pt x="1236" y="1680"/>
                  </a:lnTo>
                  <a:lnTo>
                    <a:pt x="1242" y="1692"/>
                  </a:lnTo>
                  <a:lnTo>
                    <a:pt x="1254" y="1698"/>
                  </a:lnTo>
                  <a:lnTo>
                    <a:pt x="1254" y="1722"/>
                  </a:lnTo>
                  <a:lnTo>
                    <a:pt x="1260" y="1728"/>
                  </a:lnTo>
                  <a:lnTo>
                    <a:pt x="1272" y="1734"/>
                  </a:lnTo>
                  <a:lnTo>
                    <a:pt x="1284" y="1746"/>
                  </a:lnTo>
                  <a:lnTo>
                    <a:pt x="1284" y="1752"/>
                  </a:lnTo>
                  <a:lnTo>
                    <a:pt x="1278" y="1758"/>
                  </a:lnTo>
                  <a:lnTo>
                    <a:pt x="1272" y="1758"/>
                  </a:lnTo>
                  <a:lnTo>
                    <a:pt x="1272" y="1794"/>
                  </a:lnTo>
                  <a:lnTo>
                    <a:pt x="1284" y="1806"/>
                  </a:lnTo>
                  <a:lnTo>
                    <a:pt x="1284" y="1836"/>
                  </a:lnTo>
                  <a:lnTo>
                    <a:pt x="1296" y="1848"/>
                  </a:lnTo>
                  <a:lnTo>
                    <a:pt x="1314" y="1854"/>
                  </a:lnTo>
                  <a:lnTo>
                    <a:pt x="1326" y="1854"/>
                  </a:lnTo>
                  <a:lnTo>
                    <a:pt x="1338" y="1866"/>
                  </a:lnTo>
                  <a:lnTo>
                    <a:pt x="1380" y="1866"/>
                  </a:lnTo>
                  <a:lnTo>
                    <a:pt x="1380" y="1872"/>
                  </a:lnTo>
                  <a:lnTo>
                    <a:pt x="1386" y="1884"/>
                  </a:lnTo>
                  <a:lnTo>
                    <a:pt x="1410" y="1884"/>
                  </a:lnTo>
                  <a:lnTo>
                    <a:pt x="1410" y="1878"/>
                  </a:lnTo>
                  <a:lnTo>
                    <a:pt x="1398" y="1806"/>
                  </a:lnTo>
                  <a:lnTo>
                    <a:pt x="1416" y="1788"/>
                  </a:lnTo>
                  <a:lnTo>
                    <a:pt x="1398" y="1776"/>
                  </a:lnTo>
                  <a:lnTo>
                    <a:pt x="1398" y="1758"/>
                  </a:lnTo>
                  <a:lnTo>
                    <a:pt x="1404" y="1764"/>
                  </a:lnTo>
                  <a:lnTo>
                    <a:pt x="1422" y="1764"/>
                  </a:lnTo>
                  <a:lnTo>
                    <a:pt x="1428" y="1758"/>
                  </a:lnTo>
                  <a:lnTo>
                    <a:pt x="1428" y="1728"/>
                  </a:lnTo>
                  <a:lnTo>
                    <a:pt x="1452" y="1722"/>
                  </a:lnTo>
                  <a:lnTo>
                    <a:pt x="1458" y="1698"/>
                  </a:lnTo>
                  <a:lnTo>
                    <a:pt x="1476" y="1704"/>
                  </a:lnTo>
                  <a:lnTo>
                    <a:pt x="1494" y="1692"/>
                  </a:lnTo>
                  <a:lnTo>
                    <a:pt x="1488" y="1668"/>
                  </a:lnTo>
                  <a:lnTo>
                    <a:pt x="1500" y="1680"/>
                  </a:lnTo>
                  <a:lnTo>
                    <a:pt x="1500" y="1668"/>
                  </a:lnTo>
                  <a:lnTo>
                    <a:pt x="1506" y="1656"/>
                  </a:lnTo>
                  <a:lnTo>
                    <a:pt x="1512" y="1650"/>
                  </a:lnTo>
                  <a:lnTo>
                    <a:pt x="1518" y="1650"/>
                  </a:lnTo>
                  <a:lnTo>
                    <a:pt x="1524" y="1656"/>
                  </a:lnTo>
                  <a:lnTo>
                    <a:pt x="1524" y="1668"/>
                  </a:lnTo>
                  <a:lnTo>
                    <a:pt x="1542" y="1668"/>
                  </a:lnTo>
                  <a:lnTo>
                    <a:pt x="1554" y="1662"/>
                  </a:lnTo>
                  <a:lnTo>
                    <a:pt x="1572" y="1656"/>
                  </a:lnTo>
                  <a:lnTo>
                    <a:pt x="1596" y="1644"/>
                  </a:lnTo>
                  <a:lnTo>
                    <a:pt x="1602" y="1638"/>
                  </a:lnTo>
                  <a:lnTo>
                    <a:pt x="1608" y="1626"/>
                  </a:lnTo>
                  <a:lnTo>
                    <a:pt x="1620" y="1620"/>
                  </a:lnTo>
                  <a:lnTo>
                    <a:pt x="1626" y="1608"/>
                  </a:lnTo>
                  <a:lnTo>
                    <a:pt x="1632" y="1602"/>
                  </a:lnTo>
                  <a:lnTo>
                    <a:pt x="1632" y="1590"/>
                  </a:lnTo>
                  <a:lnTo>
                    <a:pt x="1626" y="1584"/>
                  </a:lnTo>
                  <a:lnTo>
                    <a:pt x="1626" y="1566"/>
                  </a:lnTo>
                  <a:lnTo>
                    <a:pt x="1632" y="1566"/>
                  </a:lnTo>
                  <a:lnTo>
                    <a:pt x="1656" y="1578"/>
                  </a:lnTo>
                  <a:lnTo>
                    <a:pt x="1662" y="1584"/>
                  </a:lnTo>
                  <a:lnTo>
                    <a:pt x="1674" y="1590"/>
                  </a:lnTo>
                  <a:lnTo>
                    <a:pt x="1686" y="1590"/>
                  </a:lnTo>
                  <a:lnTo>
                    <a:pt x="1692" y="1584"/>
                  </a:lnTo>
                  <a:lnTo>
                    <a:pt x="1710" y="1548"/>
                  </a:lnTo>
                  <a:lnTo>
                    <a:pt x="1716" y="1548"/>
                  </a:lnTo>
                  <a:lnTo>
                    <a:pt x="1734" y="1566"/>
                  </a:lnTo>
                  <a:lnTo>
                    <a:pt x="1746" y="1566"/>
                  </a:lnTo>
                  <a:lnTo>
                    <a:pt x="1752" y="1560"/>
                  </a:lnTo>
                  <a:lnTo>
                    <a:pt x="1758" y="1548"/>
                  </a:lnTo>
                  <a:lnTo>
                    <a:pt x="1764" y="1542"/>
                  </a:lnTo>
                  <a:lnTo>
                    <a:pt x="1770" y="1554"/>
                  </a:lnTo>
                  <a:lnTo>
                    <a:pt x="1776" y="1560"/>
                  </a:lnTo>
                  <a:lnTo>
                    <a:pt x="1782" y="1572"/>
                  </a:lnTo>
                  <a:lnTo>
                    <a:pt x="1794" y="1578"/>
                  </a:lnTo>
                  <a:lnTo>
                    <a:pt x="1800" y="1584"/>
                  </a:lnTo>
                  <a:lnTo>
                    <a:pt x="1818" y="1584"/>
                  </a:lnTo>
                  <a:lnTo>
                    <a:pt x="1824" y="1578"/>
                  </a:lnTo>
                  <a:lnTo>
                    <a:pt x="1830" y="1566"/>
                  </a:lnTo>
                  <a:lnTo>
                    <a:pt x="1842" y="1554"/>
                  </a:lnTo>
                  <a:lnTo>
                    <a:pt x="1848" y="1554"/>
                  </a:lnTo>
                  <a:lnTo>
                    <a:pt x="1860" y="1560"/>
                  </a:lnTo>
                  <a:lnTo>
                    <a:pt x="1872" y="1572"/>
                  </a:lnTo>
                  <a:lnTo>
                    <a:pt x="1872" y="1584"/>
                  </a:lnTo>
                  <a:lnTo>
                    <a:pt x="1878" y="1596"/>
                  </a:lnTo>
                  <a:lnTo>
                    <a:pt x="1878" y="1614"/>
                  </a:lnTo>
                  <a:lnTo>
                    <a:pt x="1914" y="1614"/>
                  </a:lnTo>
                  <a:lnTo>
                    <a:pt x="1920" y="1620"/>
                  </a:lnTo>
                  <a:lnTo>
                    <a:pt x="1926" y="1620"/>
                  </a:lnTo>
                  <a:lnTo>
                    <a:pt x="1926" y="1608"/>
                  </a:lnTo>
                  <a:lnTo>
                    <a:pt x="1932" y="1602"/>
                  </a:lnTo>
                  <a:lnTo>
                    <a:pt x="1932" y="1608"/>
                  </a:lnTo>
                  <a:lnTo>
                    <a:pt x="1956" y="1632"/>
                  </a:lnTo>
                  <a:lnTo>
                    <a:pt x="1962" y="1626"/>
                  </a:lnTo>
                  <a:lnTo>
                    <a:pt x="1968" y="1614"/>
                  </a:lnTo>
                  <a:lnTo>
                    <a:pt x="1968" y="1596"/>
                  </a:lnTo>
                  <a:lnTo>
                    <a:pt x="1962" y="1584"/>
                  </a:lnTo>
                  <a:lnTo>
                    <a:pt x="1980" y="1590"/>
                  </a:lnTo>
                  <a:lnTo>
                    <a:pt x="1992" y="1608"/>
                  </a:lnTo>
                  <a:lnTo>
                    <a:pt x="2004" y="1614"/>
                  </a:lnTo>
                  <a:lnTo>
                    <a:pt x="2004" y="1626"/>
                  </a:lnTo>
                  <a:lnTo>
                    <a:pt x="2010" y="1626"/>
                  </a:lnTo>
                  <a:lnTo>
                    <a:pt x="2016" y="1632"/>
                  </a:lnTo>
                  <a:lnTo>
                    <a:pt x="2028" y="1632"/>
                  </a:lnTo>
                  <a:lnTo>
                    <a:pt x="2034" y="1626"/>
                  </a:lnTo>
                  <a:lnTo>
                    <a:pt x="2034" y="1620"/>
                  </a:lnTo>
                  <a:lnTo>
                    <a:pt x="2028" y="1608"/>
                  </a:lnTo>
                  <a:lnTo>
                    <a:pt x="2022" y="1602"/>
                  </a:lnTo>
                  <a:lnTo>
                    <a:pt x="2010" y="1596"/>
                  </a:lnTo>
                  <a:lnTo>
                    <a:pt x="2004" y="1590"/>
                  </a:lnTo>
                  <a:lnTo>
                    <a:pt x="1998" y="1578"/>
                  </a:lnTo>
                  <a:lnTo>
                    <a:pt x="2010" y="1578"/>
                  </a:lnTo>
                  <a:lnTo>
                    <a:pt x="2022" y="1566"/>
                  </a:lnTo>
                  <a:lnTo>
                    <a:pt x="2022" y="1554"/>
                  </a:lnTo>
                  <a:lnTo>
                    <a:pt x="2016" y="1548"/>
                  </a:lnTo>
                  <a:lnTo>
                    <a:pt x="1968" y="1548"/>
                  </a:lnTo>
                  <a:lnTo>
                    <a:pt x="1962" y="1542"/>
                  </a:lnTo>
                  <a:lnTo>
                    <a:pt x="1962" y="1530"/>
                  </a:lnTo>
                  <a:lnTo>
                    <a:pt x="1968" y="1524"/>
                  </a:lnTo>
                  <a:lnTo>
                    <a:pt x="1986" y="1524"/>
                  </a:lnTo>
                  <a:lnTo>
                    <a:pt x="1998" y="1530"/>
                  </a:lnTo>
                  <a:lnTo>
                    <a:pt x="2004" y="1530"/>
                  </a:lnTo>
                  <a:lnTo>
                    <a:pt x="2016" y="1536"/>
                  </a:lnTo>
                  <a:lnTo>
                    <a:pt x="2028" y="1536"/>
                  </a:lnTo>
                  <a:lnTo>
                    <a:pt x="2064" y="1518"/>
                  </a:lnTo>
                  <a:lnTo>
                    <a:pt x="2070" y="1512"/>
                  </a:lnTo>
                  <a:lnTo>
                    <a:pt x="2082" y="1512"/>
                  </a:lnTo>
                  <a:lnTo>
                    <a:pt x="2082" y="1518"/>
                  </a:lnTo>
                  <a:lnTo>
                    <a:pt x="2106" y="1518"/>
                  </a:lnTo>
                  <a:lnTo>
                    <a:pt x="2118" y="1512"/>
                  </a:lnTo>
                  <a:lnTo>
                    <a:pt x="2124" y="1512"/>
                  </a:lnTo>
                  <a:lnTo>
                    <a:pt x="2130" y="1506"/>
                  </a:lnTo>
                  <a:lnTo>
                    <a:pt x="2130" y="1500"/>
                  </a:lnTo>
                  <a:lnTo>
                    <a:pt x="2136" y="1488"/>
                  </a:lnTo>
                  <a:lnTo>
                    <a:pt x="2136" y="1482"/>
                  </a:lnTo>
                  <a:lnTo>
                    <a:pt x="2142" y="1482"/>
                  </a:lnTo>
                  <a:lnTo>
                    <a:pt x="2142" y="1488"/>
                  </a:lnTo>
                  <a:lnTo>
                    <a:pt x="2148" y="1500"/>
                  </a:lnTo>
                  <a:lnTo>
                    <a:pt x="2148" y="1524"/>
                  </a:lnTo>
                  <a:lnTo>
                    <a:pt x="2154" y="1524"/>
                  </a:lnTo>
                  <a:lnTo>
                    <a:pt x="2160" y="1518"/>
                  </a:lnTo>
                  <a:lnTo>
                    <a:pt x="2172" y="1512"/>
                  </a:lnTo>
                  <a:lnTo>
                    <a:pt x="2190" y="1512"/>
                  </a:lnTo>
                  <a:lnTo>
                    <a:pt x="2202" y="1506"/>
                  </a:lnTo>
                  <a:lnTo>
                    <a:pt x="2214" y="1506"/>
                  </a:lnTo>
                  <a:lnTo>
                    <a:pt x="2226" y="1512"/>
                  </a:lnTo>
                  <a:lnTo>
                    <a:pt x="2232" y="1524"/>
                  </a:lnTo>
                  <a:lnTo>
                    <a:pt x="2232" y="1506"/>
                  </a:lnTo>
                  <a:lnTo>
                    <a:pt x="2244" y="1506"/>
                  </a:lnTo>
                  <a:lnTo>
                    <a:pt x="2256" y="1518"/>
                  </a:lnTo>
                  <a:lnTo>
                    <a:pt x="2256" y="1530"/>
                  </a:lnTo>
                  <a:lnTo>
                    <a:pt x="2286" y="1524"/>
                  </a:lnTo>
                  <a:lnTo>
                    <a:pt x="2280" y="1536"/>
                  </a:lnTo>
                  <a:lnTo>
                    <a:pt x="2280" y="1548"/>
                  </a:lnTo>
                  <a:lnTo>
                    <a:pt x="2286" y="1554"/>
                  </a:lnTo>
                  <a:lnTo>
                    <a:pt x="2286" y="1566"/>
                  </a:lnTo>
                  <a:lnTo>
                    <a:pt x="2298" y="1578"/>
                  </a:lnTo>
                  <a:lnTo>
                    <a:pt x="2310" y="1578"/>
                  </a:lnTo>
                  <a:lnTo>
                    <a:pt x="2328" y="1572"/>
                  </a:lnTo>
                  <a:lnTo>
                    <a:pt x="2352" y="1548"/>
                  </a:lnTo>
                  <a:lnTo>
                    <a:pt x="2370" y="1542"/>
                  </a:lnTo>
                  <a:lnTo>
                    <a:pt x="2382" y="1542"/>
                  </a:lnTo>
                  <a:lnTo>
                    <a:pt x="2394" y="1548"/>
                  </a:lnTo>
                  <a:lnTo>
                    <a:pt x="2400" y="1554"/>
                  </a:lnTo>
                  <a:lnTo>
                    <a:pt x="2418" y="1590"/>
                  </a:lnTo>
                  <a:lnTo>
                    <a:pt x="2418" y="1602"/>
                  </a:lnTo>
                  <a:lnTo>
                    <a:pt x="2424" y="1608"/>
                  </a:lnTo>
                  <a:lnTo>
                    <a:pt x="2436" y="1614"/>
                  </a:lnTo>
                  <a:lnTo>
                    <a:pt x="2466" y="1614"/>
                  </a:lnTo>
                  <a:lnTo>
                    <a:pt x="2460" y="1656"/>
                  </a:lnTo>
                  <a:lnTo>
                    <a:pt x="2460" y="1662"/>
                  </a:lnTo>
                  <a:lnTo>
                    <a:pt x="2454" y="1668"/>
                  </a:lnTo>
                  <a:lnTo>
                    <a:pt x="2436" y="1704"/>
                  </a:lnTo>
                  <a:lnTo>
                    <a:pt x="2436" y="1710"/>
                  </a:lnTo>
                  <a:lnTo>
                    <a:pt x="2448" y="1722"/>
                  </a:lnTo>
                  <a:lnTo>
                    <a:pt x="2454" y="1722"/>
                  </a:lnTo>
                  <a:lnTo>
                    <a:pt x="2460" y="1734"/>
                  </a:lnTo>
                  <a:lnTo>
                    <a:pt x="2436" y="1758"/>
                  </a:lnTo>
                  <a:lnTo>
                    <a:pt x="2454" y="1806"/>
                  </a:lnTo>
                  <a:lnTo>
                    <a:pt x="2472" y="1788"/>
                  </a:lnTo>
                  <a:lnTo>
                    <a:pt x="2478" y="1788"/>
                  </a:lnTo>
                  <a:lnTo>
                    <a:pt x="2478" y="1794"/>
                  </a:lnTo>
                  <a:lnTo>
                    <a:pt x="2472" y="1800"/>
                  </a:lnTo>
                  <a:lnTo>
                    <a:pt x="2466" y="1812"/>
                  </a:lnTo>
                  <a:lnTo>
                    <a:pt x="2466" y="1818"/>
                  </a:lnTo>
                  <a:lnTo>
                    <a:pt x="2460" y="1830"/>
                  </a:lnTo>
                  <a:lnTo>
                    <a:pt x="2478" y="1830"/>
                  </a:lnTo>
                  <a:lnTo>
                    <a:pt x="2478" y="1878"/>
                  </a:lnTo>
                  <a:lnTo>
                    <a:pt x="2496" y="1878"/>
                  </a:lnTo>
                  <a:lnTo>
                    <a:pt x="2502" y="1884"/>
                  </a:lnTo>
                  <a:lnTo>
                    <a:pt x="2508" y="1884"/>
                  </a:lnTo>
                  <a:lnTo>
                    <a:pt x="2508" y="1896"/>
                  </a:lnTo>
                  <a:lnTo>
                    <a:pt x="2502" y="1908"/>
                  </a:lnTo>
                  <a:lnTo>
                    <a:pt x="2502" y="1920"/>
                  </a:lnTo>
                  <a:lnTo>
                    <a:pt x="2526" y="1944"/>
                  </a:lnTo>
                  <a:lnTo>
                    <a:pt x="2532" y="1944"/>
                  </a:lnTo>
                  <a:lnTo>
                    <a:pt x="2538" y="1938"/>
                  </a:lnTo>
                  <a:lnTo>
                    <a:pt x="2550" y="1932"/>
                  </a:lnTo>
                  <a:lnTo>
                    <a:pt x="2556" y="1932"/>
                  </a:lnTo>
                  <a:lnTo>
                    <a:pt x="2562" y="1926"/>
                  </a:lnTo>
                  <a:lnTo>
                    <a:pt x="2568" y="1914"/>
                  </a:lnTo>
                  <a:lnTo>
                    <a:pt x="2568" y="1896"/>
                  </a:lnTo>
                  <a:lnTo>
                    <a:pt x="2586" y="1896"/>
                  </a:lnTo>
                  <a:lnTo>
                    <a:pt x="2586" y="1872"/>
                  </a:lnTo>
                  <a:lnTo>
                    <a:pt x="2604" y="1836"/>
                  </a:lnTo>
                  <a:lnTo>
                    <a:pt x="2604" y="1818"/>
                  </a:lnTo>
                  <a:lnTo>
                    <a:pt x="2610" y="1806"/>
                  </a:lnTo>
                  <a:lnTo>
                    <a:pt x="2610" y="1794"/>
                  </a:lnTo>
                  <a:lnTo>
                    <a:pt x="2604" y="1782"/>
                  </a:lnTo>
                  <a:lnTo>
                    <a:pt x="2604" y="1770"/>
                  </a:lnTo>
                  <a:lnTo>
                    <a:pt x="2598" y="1752"/>
                  </a:lnTo>
                  <a:lnTo>
                    <a:pt x="2592" y="1740"/>
                  </a:lnTo>
                  <a:lnTo>
                    <a:pt x="2586" y="1722"/>
                  </a:lnTo>
                  <a:lnTo>
                    <a:pt x="2586" y="1704"/>
                  </a:lnTo>
                  <a:lnTo>
                    <a:pt x="2592" y="1686"/>
                  </a:lnTo>
                  <a:lnTo>
                    <a:pt x="2598" y="1674"/>
                  </a:lnTo>
                  <a:lnTo>
                    <a:pt x="2598" y="1644"/>
                  </a:lnTo>
                  <a:lnTo>
                    <a:pt x="2592" y="1626"/>
                  </a:lnTo>
                  <a:lnTo>
                    <a:pt x="2586" y="1614"/>
                  </a:lnTo>
                  <a:lnTo>
                    <a:pt x="2580" y="1596"/>
                  </a:lnTo>
                  <a:lnTo>
                    <a:pt x="2574" y="1584"/>
                  </a:lnTo>
                  <a:lnTo>
                    <a:pt x="2574" y="1518"/>
                  </a:lnTo>
                  <a:lnTo>
                    <a:pt x="2580" y="1488"/>
                  </a:lnTo>
                  <a:lnTo>
                    <a:pt x="2586" y="1470"/>
                  </a:lnTo>
                  <a:lnTo>
                    <a:pt x="2598" y="1452"/>
                  </a:lnTo>
                  <a:lnTo>
                    <a:pt x="2604" y="1440"/>
                  </a:lnTo>
                  <a:lnTo>
                    <a:pt x="2610" y="1422"/>
                  </a:lnTo>
                  <a:lnTo>
                    <a:pt x="2616" y="1416"/>
                  </a:lnTo>
                  <a:lnTo>
                    <a:pt x="2616" y="1410"/>
                  </a:lnTo>
                  <a:lnTo>
                    <a:pt x="2628" y="1398"/>
                  </a:lnTo>
                  <a:lnTo>
                    <a:pt x="2652" y="1380"/>
                  </a:lnTo>
                  <a:lnTo>
                    <a:pt x="2658" y="1356"/>
                  </a:lnTo>
                  <a:lnTo>
                    <a:pt x="2670" y="1368"/>
                  </a:lnTo>
                  <a:lnTo>
                    <a:pt x="2676" y="1344"/>
                  </a:lnTo>
                  <a:lnTo>
                    <a:pt x="2730" y="1344"/>
                  </a:lnTo>
                  <a:lnTo>
                    <a:pt x="2730" y="1314"/>
                  </a:lnTo>
                  <a:lnTo>
                    <a:pt x="2748" y="1320"/>
                  </a:lnTo>
                  <a:lnTo>
                    <a:pt x="2754" y="1308"/>
                  </a:lnTo>
                  <a:lnTo>
                    <a:pt x="2772" y="1308"/>
                  </a:lnTo>
                  <a:lnTo>
                    <a:pt x="2796" y="1278"/>
                  </a:lnTo>
                  <a:lnTo>
                    <a:pt x="2796" y="1272"/>
                  </a:lnTo>
                  <a:lnTo>
                    <a:pt x="2802" y="1266"/>
                  </a:lnTo>
                  <a:lnTo>
                    <a:pt x="2814" y="1242"/>
                  </a:lnTo>
                  <a:lnTo>
                    <a:pt x="2832" y="1236"/>
                  </a:lnTo>
                  <a:lnTo>
                    <a:pt x="2862" y="1236"/>
                  </a:lnTo>
                  <a:lnTo>
                    <a:pt x="2874" y="1242"/>
                  </a:lnTo>
                  <a:lnTo>
                    <a:pt x="2886" y="1242"/>
                  </a:lnTo>
                  <a:lnTo>
                    <a:pt x="2892" y="1236"/>
                  </a:lnTo>
                  <a:lnTo>
                    <a:pt x="2904" y="1212"/>
                  </a:lnTo>
                  <a:lnTo>
                    <a:pt x="2910" y="1206"/>
                  </a:lnTo>
                  <a:lnTo>
                    <a:pt x="2916" y="1194"/>
                  </a:lnTo>
                  <a:lnTo>
                    <a:pt x="2928" y="1200"/>
                  </a:lnTo>
                  <a:lnTo>
                    <a:pt x="2934" y="1176"/>
                  </a:lnTo>
                  <a:lnTo>
                    <a:pt x="3018" y="1170"/>
                  </a:lnTo>
                  <a:lnTo>
                    <a:pt x="3024" y="1146"/>
                  </a:lnTo>
                  <a:lnTo>
                    <a:pt x="2982" y="1152"/>
                  </a:lnTo>
                  <a:lnTo>
                    <a:pt x="2988" y="1146"/>
                  </a:lnTo>
                  <a:lnTo>
                    <a:pt x="3000" y="1140"/>
                  </a:lnTo>
                  <a:lnTo>
                    <a:pt x="3006" y="1140"/>
                  </a:lnTo>
                  <a:lnTo>
                    <a:pt x="3006" y="1134"/>
                  </a:lnTo>
                  <a:lnTo>
                    <a:pt x="3000" y="1128"/>
                  </a:lnTo>
                  <a:lnTo>
                    <a:pt x="2994" y="1116"/>
                  </a:lnTo>
                  <a:lnTo>
                    <a:pt x="2988" y="1110"/>
                  </a:lnTo>
                  <a:lnTo>
                    <a:pt x="3024" y="1104"/>
                  </a:lnTo>
                  <a:lnTo>
                    <a:pt x="3048" y="1116"/>
                  </a:lnTo>
                  <a:lnTo>
                    <a:pt x="3078" y="1080"/>
                  </a:lnTo>
                  <a:lnTo>
                    <a:pt x="3024" y="1074"/>
                  </a:lnTo>
                  <a:lnTo>
                    <a:pt x="3024" y="1050"/>
                  </a:lnTo>
                  <a:lnTo>
                    <a:pt x="3036" y="1062"/>
                  </a:lnTo>
                  <a:lnTo>
                    <a:pt x="3078" y="1050"/>
                  </a:lnTo>
                  <a:lnTo>
                    <a:pt x="3084" y="990"/>
                  </a:lnTo>
                  <a:lnTo>
                    <a:pt x="3054" y="1002"/>
                  </a:lnTo>
                  <a:lnTo>
                    <a:pt x="3048" y="972"/>
                  </a:lnTo>
                  <a:lnTo>
                    <a:pt x="3024" y="960"/>
                  </a:lnTo>
                  <a:lnTo>
                    <a:pt x="3072" y="978"/>
                  </a:lnTo>
                  <a:lnTo>
                    <a:pt x="3078" y="972"/>
                  </a:lnTo>
                  <a:lnTo>
                    <a:pt x="3060" y="954"/>
                  </a:lnTo>
                  <a:lnTo>
                    <a:pt x="3090" y="954"/>
                  </a:lnTo>
                  <a:lnTo>
                    <a:pt x="3084" y="948"/>
                  </a:lnTo>
                  <a:lnTo>
                    <a:pt x="3078" y="936"/>
                  </a:lnTo>
                  <a:lnTo>
                    <a:pt x="3060" y="918"/>
                  </a:lnTo>
                  <a:lnTo>
                    <a:pt x="3054" y="906"/>
                  </a:lnTo>
                  <a:lnTo>
                    <a:pt x="3054" y="894"/>
                  </a:lnTo>
                  <a:lnTo>
                    <a:pt x="3060" y="888"/>
                  </a:lnTo>
                  <a:lnTo>
                    <a:pt x="3042" y="870"/>
                  </a:lnTo>
                  <a:lnTo>
                    <a:pt x="3042" y="864"/>
                  </a:lnTo>
                  <a:lnTo>
                    <a:pt x="3048" y="864"/>
                  </a:lnTo>
                  <a:lnTo>
                    <a:pt x="3066" y="846"/>
                  </a:lnTo>
                  <a:lnTo>
                    <a:pt x="3072" y="846"/>
                  </a:lnTo>
                  <a:lnTo>
                    <a:pt x="3066" y="870"/>
                  </a:lnTo>
                  <a:lnTo>
                    <a:pt x="3096" y="894"/>
                  </a:lnTo>
                  <a:lnTo>
                    <a:pt x="3096" y="888"/>
                  </a:lnTo>
                  <a:lnTo>
                    <a:pt x="3102" y="882"/>
                  </a:lnTo>
                  <a:lnTo>
                    <a:pt x="3102" y="864"/>
                  </a:lnTo>
                  <a:lnTo>
                    <a:pt x="3108" y="852"/>
                  </a:lnTo>
                  <a:lnTo>
                    <a:pt x="3108" y="834"/>
                  </a:lnTo>
                  <a:lnTo>
                    <a:pt x="3114" y="822"/>
                  </a:lnTo>
                  <a:lnTo>
                    <a:pt x="3144" y="792"/>
                  </a:lnTo>
                  <a:lnTo>
                    <a:pt x="3156" y="786"/>
                  </a:lnTo>
                  <a:lnTo>
                    <a:pt x="3162" y="786"/>
                  </a:lnTo>
                  <a:lnTo>
                    <a:pt x="3162" y="792"/>
                  </a:lnTo>
                  <a:lnTo>
                    <a:pt x="3150" y="816"/>
                  </a:lnTo>
                  <a:lnTo>
                    <a:pt x="3132" y="834"/>
                  </a:lnTo>
                  <a:lnTo>
                    <a:pt x="3126" y="846"/>
                  </a:lnTo>
                  <a:lnTo>
                    <a:pt x="3120" y="882"/>
                  </a:lnTo>
                  <a:lnTo>
                    <a:pt x="3138" y="882"/>
                  </a:lnTo>
                  <a:lnTo>
                    <a:pt x="3138" y="894"/>
                  </a:lnTo>
                  <a:lnTo>
                    <a:pt x="3132" y="906"/>
                  </a:lnTo>
                  <a:lnTo>
                    <a:pt x="3132" y="918"/>
                  </a:lnTo>
                  <a:lnTo>
                    <a:pt x="3114" y="936"/>
                  </a:lnTo>
                  <a:lnTo>
                    <a:pt x="3102" y="960"/>
                  </a:lnTo>
                  <a:lnTo>
                    <a:pt x="3102" y="978"/>
                  </a:lnTo>
                  <a:lnTo>
                    <a:pt x="3126" y="954"/>
                  </a:lnTo>
                  <a:lnTo>
                    <a:pt x="3132" y="942"/>
                  </a:lnTo>
                  <a:lnTo>
                    <a:pt x="3144" y="930"/>
                  </a:lnTo>
                  <a:lnTo>
                    <a:pt x="3168" y="918"/>
                  </a:lnTo>
                  <a:lnTo>
                    <a:pt x="3180" y="906"/>
                  </a:lnTo>
                  <a:lnTo>
                    <a:pt x="3192" y="882"/>
                  </a:lnTo>
                  <a:lnTo>
                    <a:pt x="3192" y="798"/>
                  </a:lnTo>
                  <a:lnTo>
                    <a:pt x="3198" y="780"/>
                  </a:lnTo>
                  <a:lnTo>
                    <a:pt x="3198" y="768"/>
                  </a:lnTo>
                  <a:lnTo>
                    <a:pt x="3204" y="756"/>
                  </a:lnTo>
                  <a:lnTo>
                    <a:pt x="3210" y="756"/>
                  </a:lnTo>
                  <a:lnTo>
                    <a:pt x="3210" y="768"/>
                  </a:lnTo>
                  <a:lnTo>
                    <a:pt x="3204" y="780"/>
                  </a:lnTo>
                  <a:lnTo>
                    <a:pt x="3204" y="798"/>
                  </a:lnTo>
                  <a:lnTo>
                    <a:pt x="3210" y="798"/>
                  </a:lnTo>
                  <a:lnTo>
                    <a:pt x="3216" y="804"/>
                  </a:lnTo>
                  <a:lnTo>
                    <a:pt x="3216" y="840"/>
                  </a:lnTo>
                  <a:lnTo>
                    <a:pt x="3234" y="822"/>
                  </a:lnTo>
                  <a:lnTo>
                    <a:pt x="3240" y="810"/>
                  </a:lnTo>
                  <a:lnTo>
                    <a:pt x="3288" y="762"/>
                  </a:lnTo>
                  <a:lnTo>
                    <a:pt x="3300" y="756"/>
                  </a:lnTo>
                  <a:lnTo>
                    <a:pt x="3324" y="732"/>
                  </a:lnTo>
                  <a:lnTo>
                    <a:pt x="3324" y="726"/>
                  </a:lnTo>
                  <a:lnTo>
                    <a:pt x="3318" y="720"/>
                  </a:lnTo>
                  <a:lnTo>
                    <a:pt x="3312" y="720"/>
                  </a:lnTo>
                  <a:lnTo>
                    <a:pt x="3306" y="714"/>
                  </a:lnTo>
                  <a:lnTo>
                    <a:pt x="3306" y="702"/>
                  </a:lnTo>
                  <a:lnTo>
                    <a:pt x="3312" y="696"/>
                  </a:lnTo>
                  <a:lnTo>
                    <a:pt x="3324" y="696"/>
                  </a:lnTo>
                  <a:lnTo>
                    <a:pt x="3330" y="702"/>
                  </a:lnTo>
                  <a:lnTo>
                    <a:pt x="3360" y="702"/>
                  </a:lnTo>
                  <a:lnTo>
                    <a:pt x="3390" y="696"/>
                  </a:lnTo>
                  <a:lnTo>
                    <a:pt x="3450" y="672"/>
                  </a:lnTo>
                  <a:lnTo>
                    <a:pt x="3462" y="666"/>
                  </a:lnTo>
                  <a:lnTo>
                    <a:pt x="3444" y="660"/>
                  </a:lnTo>
                  <a:lnTo>
                    <a:pt x="3438" y="660"/>
                  </a:lnTo>
                  <a:lnTo>
                    <a:pt x="3432" y="666"/>
                  </a:lnTo>
                  <a:lnTo>
                    <a:pt x="3414" y="672"/>
                  </a:lnTo>
                  <a:lnTo>
                    <a:pt x="3402" y="672"/>
                  </a:lnTo>
                  <a:lnTo>
                    <a:pt x="3390" y="678"/>
                  </a:lnTo>
                  <a:lnTo>
                    <a:pt x="3372" y="678"/>
                  </a:lnTo>
                  <a:lnTo>
                    <a:pt x="3360" y="684"/>
                  </a:lnTo>
                  <a:lnTo>
                    <a:pt x="3348" y="684"/>
                  </a:lnTo>
                  <a:lnTo>
                    <a:pt x="3342" y="678"/>
                  </a:lnTo>
                  <a:lnTo>
                    <a:pt x="3342" y="672"/>
                  </a:lnTo>
                  <a:lnTo>
                    <a:pt x="3348" y="666"/>
                  </a:lnTo>
                  <a:lnTo>
                    <a:pt x="3354" y="654"/>
                  </a:lnTo>
                  <a:lnTo>
                    <a:pt x="3366" y="654"/>
                  </a:lnTo>
                  <a:lnTo>
                    <a:pt x="3378" y="648"/>
                  </a:lnTo>
                  <a:lnTo>
                    <a:pt x="3402" y="648"/>
                  </a:lnTo>
                  <a:lnTo>
                    <a:pt x="3492" y="642"/>
                  </a:lnTo>
                  <a:lnTo>
                    <a:pt x="3534" y="606"/>
                  </a:lnTo>
                  <a:lnTo>
                    <a:pt x="3546" y="618"/>
                  </a:lnTo>
                  <a:lnTo>
                    <a:pt x="3570" y="606"/>
                  </a:lnTo>
                  <a:lnTo>
                    <a:pt x="3570" y="642"/>
                  </a:lnTo>
                  <a:lnTo>
                    <a:pt x="3600" y="618"/>
                  </a:lnTo>
                  <a:lnTo>
                    <a:pt x="3624" y="612"/>
                  </a:lnTo>
                  <a:lnTo>
                    <a:pt x="3630" y="582"/>
                  </a:lnTo>
                  <a:lnTo>
                    <a:pt x="3618" y="570"/>
                  </a:lnTo>
                  <a:lnTo>
                    <a:pt x="3612" y="600"/>
                  </a:lnTo>
                  <a:lnTo>
                    <a:pt x="3588" y="600"/>
                  </a:lnTo>
                  <a:lnTo>
                    <a:pt x="3588" y="576"/>
                  </a:lnTo>
                  <a:lnTo>
                    <a:pt x="3570" y="552"/>
                  </a:lnTo>
                  <a:lnTo>
                    <a:pt x="3594" y="540"/>
                  </a:lnTo>
                  <a:lnTo>
                    <a:pt x="3600" y="504"/>
                  </a:lnTo>
                  <a:lnTo>
                    <a:pt x="3612" y="498"/>
                  </a:lnTo>
                  <a:lnTo>
                    <a:pt x="3618" y="486"/>
                  </a:lnTo>
                  <a:lnTo>
                    <a:pt x="3630" y="480"/>
                  </a:lnTo>
                  <a:lnTo>
                    <a:pt x="3636" y="474"/>
                  </a:lnTo>
                  <a:lnTo>
                    <a:pt x="3648" y="468"/>
                  </a:lnTo>
                  <a:lnTo>
                    <a:pt x="3654" y="456"/>
                  </a:lnTo>
                  <a:lnTo>
                    <a:pt x="3654" y="450"/>
                  </a:lnTo>
                  <a:lnTo>
                    <a:pt x="3660" y="444"/>
                  </a:lnTo>
                  <a:lnTo>
                    <a:pt x="3660" y="438"/>
                  </a:lnTo>
                  <a:lnTo>
                    <a:pt x="3690" y="444"/>
                  </a:lnTo>
                  <a:lnTo>
                    <a:pt x="3702" y="426"/>
                  </a:lnTo>
                  <a:lnTo>
                    <a:pt x="3708" y="432"/>
                  </a:lnTo>
                  <a:lnTo>
                    <a:pt x="3720" y="432"/>
                  </a:lnTo>
                  <a:lnTo>
                    <a:pt x="3726" y="426"/>
                  </a:lnTo>
                  <a:lnTo>
                    <a:pt x="3738" y="420"/>
                  </a:lnTo>
                  <a:lnTo>
                    <a:pt x="3744" y="408"/>
                  </a:lnTo>
                  <a:lnTo>
                    <a:pt x="3756" y="402"/>
                  </a:lnTo>
                  <a:lnTo>
                    <a:pt x="3774" y="384"/>
                  </a:lnTo>
                  <a:lnTo>
                    <a:pt x="3774" y="414"/>
                  </a:lnTo>
                  <a:lnTo>
                    <a:pt x="3786" y="408"/>
                  </a:lnTo>
                  <a:lnTo>
                    <a:pt x="3792" y="402"/>
                  </a:lnTo>
                  <a:lnTo>
                    <a:pt x="3828" y="384"/>
                  </a:lnTo>
                  <a:lnTo>
                    <a:pt x="3834" y="378"/>
                  </a:lnTo>
                  <a:lnTo>
                    <a:pt x="3846" y="378"/>
                  </a:lnTo>
                  <a:lnTo>
                    <a:pt x="3858" y="372"/>
                  </a:lnTo>
                  <a:lnTo>
                    <a:pt x="3876" y="372"/>
                  </a:lnTo>
                  <a:lnTo>
                    <a:pt x="3888" y="366"/>
                  </a:lnTo>
                  <a:lnTo>
                    <a:pt x="3900" y="366"/>
                  </a:lnTo>
                  <a:lnTo>
                    <a:pt x="3900" y="330"/>
                  </a:lnTo>
                  <a:lnTo>
                    <a:pt x="3876" y="330"/>
                  </a:lnTo>
                  <a:lnTo>
                    <a:pt x="3876" y="324"/>
                  </a:lnTo>
                  <a:lnTo>
                    <a:pt x="3882" y="312"/>
                  </a:lnTo>
                  <a:lnTo>
                    <a:pt x="3894" y="300"/>
                  </a:lnTo>
                  <a:lnTo>
                    <a:pt x="3888" y="294"/>
                  </a:lnTo>
                  <a:lnTo>
                    <a:pt x="3882" y="294"/>
                  </a:lnTo>
                  <a:lnTo>
                    <a:pt x="3876" y="288"/>
                  </a:lnTo>
                  <a:lnTo>
                    <a:pt x="3876" y="276"/>
                  </a:lnTo>
                  <a:lnTo>
                    <a:pt x="3888" y="252"/>
                  </a:lnTo>
                  <a:lnTo>
                    <a:pt x="3900" y="222"/>
                  </a:lnTo>
                  <a:lnTo>
                    <a:pt x="3912" y="198"/>
                  </a:lnTo>
                  <a:lnTo>
                    <a:pt x="3918" y="174"/>
                  </a:lnTo>
                  <a:lnTo>
                    <a:pt x="3918" y="168"/>
                  </a:lnTo>
                  <a:lnTo>
                    <a:pt x="3912" y="162"/>
                  </a:lnTo>
                  <a:lnTo>
                    <a:pt x="3876" y="162"/>
                  </a:lnTo>
                  <a:lnTo>
                    <a:pt x="3864" y="168"/>
                  </a:lnTo>
                  <a:lnTo>
                    <a:pt x="3858" y="168"/>
                  </a:lnTo>
                  <a:close/>
                  <a:moveTo>
                    <a:pt x="2718" y="366"/>
                  </a:moveTo>
                  <a:lnTo>
                    <a:pt x="2712" y="366"/>
                  </a:lnTo>
                  <a:lnTo>
                    <a:pt x="2712" y="354"/>
                  </a:lnTo>
                  <a:lnTo>
                    <a:pt x="2718" y="348"/>
                  </a:lnTo>
                  <a:lnTo>
                    <a:pt x="2718" y="336"/>
                  </a:lnTo>
                  <a:lnTo>
                    <a:pt x="2712" y="336"/>
                  </a:lnTo>
                  <a:lnTo>
                    <a:pt x="2700" y="342"/>
                  </a:lnTo>
                  <a:lnTo>
                    <a:pt x="2694" y="348"/>
                  </a:lnTo>
                  <a:lnTo>
                    <a:pt x="2682" y="354"/>
                  </a:lnTo>
                  <a:lnTo>
                    <a:pt x="2676" y="372"/>
                  </a:lnTo>
                  <a:lnTo>
                    <a:pt x="2664" y="366"/>
                  </a:lnTo>
                  <a:lnTo>
                    <a:pt x="2664" y="378"/>
                  </a:lnTo>
                  <a:lnTo>
                    <a:pt x="2652" y="402"/>
                  </a:lnTo>
                  <a:lnTo>
                    <a:pt x="2628" y="414"/>
                  </a:lnTo>
                  <a:lnTo>
                    <a:pt x="2628" y="426"/>
                  </a:lnTo>
                  <a:lnTo>
                    <a:pt x="2634" y="432"/>
                  </a:lnTo>
                  <a:lnTo>
                    <a:pt x="2628" y="432"/>
                  </a:lnTo>
                  <a:lnTo>
                    <a:pt x="2598" y="462"/>
                  </a:lnTo>
                  <a:lnTo>
                    <a:pt x="2598" y="468"/>
                  </a:lnTo>
                  <a:lnTo>
                    <a:pt x="2604" y="474"/>
                  </a:lnTo>
                  <a:lnTo>
                    <a:pt x="2610" y="474"/>
                  </a:lnTo>
                  <a:lnTo>
                    <a:pt x="2616" y="480"/>
                  </a:lnTo>
                  <a:lnTo>
                    <a:pt x="2616" y="492"/>
                  </a:lnTo>
                  <a:lnTo>
                    <a:pt x="2610" y="498"/>
                  </a:lnTo>
                  <a:lnTo>
                    <a:pt x="2604" y="498"/>
                  </a:lnTo>
                  <a:lnTo>
                    <a:pt x="2604" y="510"/>
                  </a:lnTo>
                  <a:lnTo>
                    <a:pt x="2592" y="534"/>
                  </a:lnTo>
                  <a:lnTo>
                    <a:pt x="2580" y="552"/>
                  </a:lnTo>
                  <a:lnTo>
                    <a:pt x="2550" y="582"/>
                  </a:lnTo>
                  <a:lnTo>
                    <a:pt x="2478" y="618"/>
                  </a:lnTo>
                  <a:lnTo>
                    <a:pt x="2484" y="588"/>
                  </a:lnTo>
                  <a:lnTo>
                    <a:pt x="2478" y="582"/>
                  </a:lnTo>
                  <a:lnTo>
                    <a:pt x="2478" y="576"/>
                  </a:lnTo>
                  <a:lnTo>
                    <a:pt x="2472" y="570"/>
                  </a:lnTo>
                  <a:lnTo>
                    <a:pt x="2472" y="564"/>
                  </a:lnTo>
                  <a:lnTo>
                    <a:pt x="2478" y="552"/>
                  </a:lnTo>
                  <a:lnTo>
                    <a:pt x="2496" y="534"/>
                  </a:lnTo>
                  <a:lnTo>
                    <a:pt x="2502" y="522"/>
                  </a:lnTo>
                  <a:lnTo>
                    <a:pt x="2502" y="516"/>
                  </a:lnTo>
                  <a:lnTo>
                    <a:pt x="2496" y="510"/>
                  </a:lnTo>
                  <a:lnTo>
                    <a:pt x="2496" y="492"/>
                  </a:lnTo>
                  <a:lnTo>
                    <a:pt x="2502" y="480"/>
                  </a:lnTo>
                  <a:lnTo>
                    <a:pt x="2508" y="474"/>
                  </a:lnTo>
                  <a:lnTo>
                    <a:pt x="2514" y="462"/>
                  </a:lnTo>
                  <a:lnTo>
                    <a:pt x="2526" y="456"/>
                  </a:lnTo>
                  <a:lnTo>
                    <a:pt x="2532" y="450"/>
                  </a:lnTo>
                  <a:lnTo>
                    <a:pt x="2532" y="432"/>
                  </a:lnTo>
                  <a:lnTo>
                    <a:pt x="2538" y="432"/>
                  </a:lnTo>
                  <a:lnTo>
                    <a:pt x="2622" y="348"/>
                  </a:lnTo>
                  <a:lnTo>
                    <a:pt x="2592" y="354"/>
                  </a:lnTo>
                  <a:lnTo>
                    <a:pt x="2580" y="360"/>
                  </a:lnTo>
                  <a:lnTo>
                    <a:pt x="2574" y="366"/>
                  </a:lnTo>
                  <a:lnTo>
                    <a:pt x="2562" y="372"/>
                  </a:lnTo>
                  <a:lnTo>
                    <a:pt x="2556" y="378"/>
                  </a:lnTo>
                  <a:lnTo>
                    <a:pt x="2550" y="378"/>
                  </a:lnTo>
                  <a:lnTo>
                    <a:pt x="2550" y="372"/>
                  </a:lnTo>
                  <a:lnTo>
                    <a:pt x="2556" y="366"/>
                  </a:lnTo>
                  <a:lnTo>
                    <a:pt x="2568" y="360"/>
                  </a:lnTo>
                  <a:lnTo>
                    <a:pt x="2592" y="336"/>
                  </a:lnTo>
                  <a:lnTo>
                    <a:pt x="2604" y="330"/>
                  </a:lnTo>
                  <a:lnTo>
                    <a:pt x="2658" y="276"/>
                  </a:lnTo>
                  <a:lnTo>
                    <a:pt x="2670" y="288"/>
                  </a:lnTo>
                  <a:lnTo>
                    <a:pt x="2682" y="276"/>
                  </a:lnTo>
                  <a:lnTo>
                    <a:pt x="2682" y="288"/>
                  </a:lnTo>
                  <a:lnTo>
                    <a:pt x="2694" y="288"/>
                  </a:lnTo>
                  <a:lnTo>
                    <a:pt x="2700" y="282"/>
                  </a:lnTo>
                  <a:lnTo>
                    <a:pt x="2700" y="270"/>
                  </a:lnTo>
                  <a:lnTo>
                    <a:pt x="2724" y="276"/>
                  </a:lnTo>
                  <a:lnTo>
                    <a:pt x="2736" y="270"/>
                  </a:lnTo>
                  <a:lnTo>
                    <a:pt x="2742" y="270"/>
                  </a:lnTo>
                  <a:lnTo>
                    <a:pt x="2754" y="264"/>
                  </a:lnTo>
                  <a:lnTo>
                    <a:pt x="2772" y="264"/>
                  </a:lnTo>
                  <a:lnTo>
                    <a:pt x="2784" y="270"/>
                  </a:lnTo>
                  <a:lnTo>
                    <a:pt x="2790" y="276"/>
                  </a:lnTo>
                  <a:lnTo>
                    <a:pt x="2796" y="288"/>
                  </a:lnTo>
                  <a:lnTo>
                    <a:pt x="2772" y="294"/>
                  </a:lnTo>
                  <a:lnTo>
                    <a:pt x="2772" y="318"/>
                  </a:lnTo>
                  <a:lnTo>
                    <a:pt x="2742" y="318"/>
                  </a:lnTo>
                  <a:lnTo>
                    <a:pt x="2736" y="324"/>
                  </a:lnTo>
                  <a:lnTo>
                    <a:pt x="2736" y="360"/>
                  </a:lnTo>
                  <a:lnTo>
                    <a:pt x="2730" y="366"/>
                  </a:lnTo>
                  <a:lnTo>
                    <a:pt x="2718" y="36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 name="Uruguay" descr="© INSCALE GmbH, 05.05.2010&#10;http://www.presentationload.com/">
              <a:extLst>
                <a:ext uri="{FF2B5EF4-FFF2-40B4-BE49-F238E27FC236}">
                  <a16:creationId xmlns:a16="http://schemas.microsoft.com/office/drawing/2014/main" id="{29802186-20F2-7FCB-BBB4-026AEDB0D803}"/>
                </a:ext>
              </a:extLst>
            </p:cNvPr>
            <p:cNvSpPr>
              <a:spLocks/>
            </p:cNvSpPr>
            <p:nvPr/>
          </p:nvSpPr>
          <p:spPr bwMode="gray">
            <a:xfrm>
              <a:off x="3748789" y="5530054"/>
              <a:ext cx="173343" cy="180719"/>
            </a:xfrm>
            <a:custGeom>
              <a:avLst/>
              <a:gdLst>
                <a:gd name="T0" fmla="*/ 2147483647 w 366"/>
                <a:gd name="T1" fmla="*/ 2147483647 h 384"/>
                <a:gd name="T2" fmla="*/ 2147483647 w 366"/>
                <a:gd name="T3" fmla="*/ 2147483647 h 384"/>
                <a:gd name="T4" fmla="*/ 2147483647 w 366"/>
                <a:gd name="T5" fmla="*/ 2147483647 h 384"/>
                <a:gd name="T6" fmla="*/ 2147483647 w 366"/>
                <a:gd name="T7" fmla="*/ 2147483647 h 384"/>
                <a:gd name="T8" fmla="*/ 2147483647 w 366"/>
                <a:gd name="T9" fmla="*/ 2147483647 h 384"/>
                <a:gd name="T10" fmla="*/ 2147483647 w 366"/>
                <a:gd name="T11" fmla="*/ 2147483647 h 384"/>
                <a:gd name="T12" fmla="*/ 2147483647 w 366"/>
                <a:gd name="T13" fmla="*/ 2147483647 h 384"/>
                <a:gd name="T14" fmla="*/ 2147483647 w 366"/>
                <a:gd name="T15" fmla="*/ 2147483647 h 384"/>
                <a:gd name="T16" fmla="*/ 2147483647 w 366"/>
                <a:gd name="T17" fmla="*/ 2147483647 h 384"/>
                <a:gd name="T18" fmla="*/ 2147483647 w 366"/>
                <a:gd name="T19" fmla="*/ 2147483647 h 384"/>
                <a:gd name="T20" fmla="*/ 2147483647 w 366"/>
                <a:gd name="T21" fmla="*/ 2147483647 h 384"/>
                <a:gd name="T22" fmla="*/ 2147483647 w 366"/>
                <a:gd name="T23" fmla="*/ 2147483647 h 384"/>
                <a:gd name="T24" fmla="*/ 2147483647 w 366"/>
                <a:gd name="T25" fmla="*/ 2147483647 h 384"/>
                <a:gd name="T26" fmla="*/ 2147483647 w 366"/>
                <a:gd name="T27" fmla="*/ 2147483647 h 384"/>
                <a:gd name="T28" fmla="*/ 2147483647 w 366"/>
                <a:gd name="T29" fmla="*/ 2147483647 h 384"/>
                <a:gd name="T30" fmla="*/ 2147483647 w 366"/>
                <a:gd name="T31" fmla="*/ 2147483647 h 384"/>
                <a:gd name="T32" fmla="*/ 2147483647 w 366"/>
                <a:gd name="T33" fmla="*/ 2147483647 h 384"/>
                <a:gd name="T34" fmla="*/ 2147483647 w 366"/>
                <a:gd name="T35" fmla="*/ 2147483647 h 384"/>
                <a:gd name="T36" fmla="*/ 2147483647 w 366"/>
                <a:gd name="T37" fmla="*/ 2147483647 h 384"/>
                <a:gd name="T38" fmla="*/ 2147483647 w 366"/>
                <a:gd name="T39" fmla="*/ 2147483647 h 384"/>
                <a:gd name="T40" fmla="*/ 2147483647 w 366"/>
                <a:gd name="T41" fmla="*/ 2147483647 h 384"/>
                <a:gd name="T42" fmla="*/ 2147483647 w 366"/>
                <a:gd name="T43" fmla="*/ 2147483647 h 384"/>
                <a:gd name="T44" fmla="*/ 2147483647 w 366"/>
                <a:gd name="T45" fmla="*/ 0 h 384"/>
                <a:gd name="T46" fmla="*/ 2147483647 w 366"/>
                <a:gd name="T47" fmla="*/ 2147483647 h 384"/>
                <a:gd name="T48" fmla="*/ 2147483647 w 366"/>
                <a:gd name="T49" fmla="*/ 2147483647 h 384"/>
                <a:gd name="T50" fmla="*/ 0 w 366"/>
                <a:gd name="T51" fmla="*/ 2147483647 h 384"/>
                <a:gd name="T52" fmla="*/ 2147483647 w 366"/>
                <a:gd name="T53" fmla="*/ 2147483647 h 384"/>
                <a:gd name="T54" fmla="*/ 2147483647 w 366"/>
                <a:gd name="T55" fmla="*/ 2147483647 h 384"/>
                <a:gd name="T56" fmla="*/ 2147483647 w 366"/>
                <a:gd name="T57" fmla="*/ 2147483647 h 384"/>
                <a:gd name="T58" fmla="*/ 2147483647 w 366"/>
                <a:gd name="T59" fmla="*/ 2147483647 h 384"/>
                <a:gd name="T60" fmla="*/ 2147483647 w 366"/>
                <a:gd name="T61" fmla="*/ 2147483647 h 384"/>
                <a:gd name="T62" fmla="*/ 2147483647 w 366"/>
                <a:gd name="T63" fmla="*/ 2147483647 h 384"/>
                <a:gd name="T64" fmla="*/ 2147483647 w 366"/>
                <a:gd name="T65" fmla="*/ 2147483647 h 384"/>
                <a:gd name="T66" fmla="*/ 2147483647 w 366"/>
                <a:gd name="T67" fmla="*/ 2147483647 h 384"/>
                <a:gd name="T68" fmla="*/ 2147483647 w 366"/>
                <a:gd name="T69" fmla="*/ 2147483647 h 384"/>
                <a:gd name="T70" fmla="*/ 2147483647 w 366"/>
                <a:gd name="T71" fmla="*/ 2147483647 h 384"/>
                <a:gd name="T72" fmla="*/ 2147483647 w 366"/>
                <a:gd name="T73" fmla="*/ 2147483647 h 384"/>
                <a:gd name="T74" fmla="*/ 2147483647 w 366"/>
                <a:gd name="T75" fmla="*/ 2147483647 h 384"/>
                <a:gd name="T76" fmla="*/ 2147483647 w 366"/>
                <a:gd name="T77" fmla="*/ 2147483647 h 38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66"/>
                <a:gd name="T118" fmla="*/ 0 h 384"/>
                <a:gd name="T119" fmla="*/ 366 w 366"/>
                <a:gd name="T120" fmla="*/ 384 h 38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66" h="384">
                  <a:moveTo>
                    <a:pt x="138" y="372"/>
                  </a:moveTo>
                  <a:lnTo>
                    <a:pt x="174" y="372"/>
                  </a:lnTo>
                  <a:lnTo>
                    <a:pt x="198" y="378"/>
                  </a:lnTo>
                  <a:lnTo>
                    <a:pt x="228" y="378"/>
                  </a:lnTo>
                  <a:lnTo>
                    <a:pt x="288" y="384"/>
                  </a:lnTo>
                  <a:lnTo>
                    <a:pt x="330" y="366"/>
                  </a:lnTo>
                  <a:lnTo>
                    <a:pt x="342" y="354"/>
                  </a:lnTo>
                  <a:lnTo>
                    <a:pt x="360" y="300"/>
                  </a:lnTo>
                  <a:lnTo>
                    <a:pt x="366" y="294"/>
                  </a:lnTo>
                  <a:lnTo>
                    <a:pt x="348" y="294"/>
                  </a:lnTo>
                  <a:lnTo>
                    <a:pt x="348" y="264"/>
                  </a:lnTo>
                  <a:lnTo>
                    <a:pt x="342" y="264"/>
                  </a:lnTo>
                  <a:lnTo>
                    <a:pt x="342" y="240"/>
                  </a:lnTo>
                  <a:lnTo>
                    <a:pt x="348" y="234"/>
                  </a:lnTo>
                  <a:lnTo>
                    <a:pt x="360" y="210"/>
                  </a:lnTo>
                  <a:lnTo>
                    <a:pt x="360" y="198"/>
                  </a:lnTo>
                  <a:lnTo>
                    <a:pt x="354" y="198"/>
                  </a:lnTo>
                  <a:lnTo>
                    <a:pt x="342" y="192"/>
                  </a:lnTo>
                  <a:lnTo>
                    <a:pt x="336" y="192"/>
                  </a:lnTo>
                  <a:lnTo>
                    <a:pt x="318" y="174"/>
                  </a:lnTo>
                  <a:lnTo>
                    <a:pt x="312" y="162"/>
                  </a:lnTo>
                  <a:lnTo>
                    <a:pt x="306" y="156"/>
                  </a:lnTo>
                  <a:lnTo>
                    <a:pt x="300" y="144"/>
                  </a:lnTo>
                  <a:lnTo>
                    <a:pt x="288" y="144"/>
                  </a:lnTo>
                  <a:lnTo>
                    <a:pt x="270" y="138"/>
                  </a:lnTo>
                  <a:lnTo>
                    <a:pt x="258" y="132"/>
                  </a:lnTo>
                  <a:lnTo>
                    <a:pt x="252" y="126"/>
                  </a:lnTo>
                  <a:lnTo>
                    <a:pt x="252" y="114"/>
                  </a:lnTo>
                  <a:lnTo>
                    <a:pt x="246" y="114"/>
                  </a:lnTo>
                  <a:lnTo>
                    <a:pt x="228" y="96"/>
                  </a:lnTo>
                  <a:lnTo>
                    <a:pt x="210" y="96"/>
                  </a:lnTo>
                  <a:lnTo>
                    <a:pt x="192" y="78"/>
                  </a:lnTo>
                  <a:lnTo>
                    <a:pt x="186" y="66"/>
                  </a:lnTo>
                  <a:lnTo>
                    <a:pt x="174" y="60"/>
                  </a:lnTo>
                  <a:lnTo>
                    <a:pt x="168" y="60"/>
                  </a:lnTo>
                  <a:lnTo>
                    <a:pt x="156" y="72"/>
                  </a:lnTo>
                  <a:lnTo>
                    <a:pt x="156" y="78"/>
                  </a:lnTo>
                  <a:lnTo>
                    <a:pt x="144" y="78"/>
                  </a:lnTo>
                  <a:lnTo>
                    <a:pt x="144" y="66"/>
                  </a:lnTo>
                  <a:lnTo>
                    <a:pt x="132" y="54"/>
                  </a:lnTo>
                  <a:lnTo>
                    <a:pt x="126" y="42"/>
                  </a:lnTo>
                  <a:lnTo>
                    <a:pt x="120" y="36"/>
                  </a:lnTo>
                  <a:lnTo>
                    <a:pt x="108" y="30"/>
                  </a:lnTo>
                  <a:lnTo>
                    <a:pt x="102" y="18"/>
                  </a:lnTo>
                  <a:lnTo>
                    <a:pt x="78" y="6"/>
                  </a:lnTo>
                  <a:lnTo>
                    <a:pt x="72" y="0"/>
                  </a:lnTo>
                  <a:lnTo>
                    <a:pt x="60" y="0"/>
                  </a:lnTo>
                  <a:lnTo>
                    <a:pt x="48" y="6"/>
                  </a:lnTo>
                  <a:lnTo>
                    <a:pt x="42" y="12"/>
                  </a:lnTo>
                  <a:lnTo>
                    <a:pt x="18" y="12"/>
                  </a:lnTo>
                  <a:lnTo>
                    <a:pt x="0" y="30"/>
                  </a:lnTo>
                  <a:lnTo>
                    <a:pt x="0" y="36"/>
                  </a:lnTo>
                  <a:lnTo>
                    <a:pt x="24" y="60"/>
                  </a:lnTo>
                  <a:lnTo>
                    <a:pt x="30" y="60"/>
                  </a:lnTo>
                  <a:lnTo>
                    <a:pt x="6" y="72"/>
                  </a:lnTo>
                  <a:lnTo>
                    <a:pt x="6" y="108"/>
                  </a:lnTo>
                  <a:lnTo>
                    <a:pt x="30" y="126"/>
                  </a:lnTo>
                  <a:lnTo>
                    <a:pt x="12" y="126"/>
                  </a:lnTo>
                  <a:lnTo>
                    <a:pt x="0" y="138"/>
                  </a:lnTo>
                  <a:lnTo>
                    <a:pt x="6" y="144"/>
                  </a:lnTo>
                  <a:lnTo>
                    <a:pt x="12" y="156"/>
                  </a:lnTo>
                  <a:lnTo>
                    <a:pt x="24" y="168"/>
                  </a:lnTo>
                  <a:lnTo>
                    <a:pt x="12" y="186"/>
                  </a:lnTo>
                  <a:lnTo>
                    <a:pt x="18" y="192"/>
                  </a:lnTo>
                  <a:lnTo>
                    <a:pt x="24" y="204"/>
                  </a:lnTo>
                  <a:lnTo>
                    <a:pt x="36" y="210"/>
                  </a:lnTo>
                  <a:lnTo>
                    <a:pt x="42" y="222"/>
                  </a:lnTo>
                  <a:lnTo>
                    <a:pt x="42" y="228"/>
                  </a:lnTo>
                  <a:lnTo>
                    <a:pt x="36" y="228"/>
                  </a:lnTo>
                  <a:lnTo>
                    <a:pt x="30" y="234"/>
                  </a:lnTo>
                  <a:lnTo>
                    <a:pt x="6" y="234"/>
                  </a:lnTo>
                  <a:lnTo>
                    <a:pt x="6" y="282"/>
                  </a:lnTo>
                  <a:lnTo>
                    <a:pt x="36" y="318"/>
                  </a:lnTo>
                  <a:lnTo>
                    <a:pt x="42" y="318"/>
                  </a:lnTo>
                  <a:lnTo>
                    <a:pt x="54" y="324"/>
                  </a:lnTo>
                  <a:lnTo>
                    <a:pt x="78" y="348"/>
                  </a:lnTo>
                  <a:lnTo>
                    <a:pt x="90" y="354"/>
                  </a:lnTo>
                  <a:lnTo>
                    <a:pt x="126" y="354"/>
                  </a:lnTo>
                  <a:lnTo>
                    <a:pt x="138" y="3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 name="United Kingdom" descr="© INSCALE GmbH, 05.05.2010&#10;http://www.presentationload.com/">
              <a:extLst>
                <a:ext uri="{FF2B5EF4-FFF2-40B4-BE49-F238E27FC236}">
                  <a16:creationId xmlns:a16="http://schemas.microsoft.com/office/drawing/2014/main" id="{41A888C7-6B06-A3A0-91B9-9FE0E7312F83}"/>
                </a:ext>
              </a:extLst>
            </p:cNvPr>
            <p:cNvSpPr>
              <a:spLocks noEditPoints="1"/>
            </p:cNvSpPr>
            <p:nvPr/>
          </p:nvSpPr>
          <p:spPr bwMode="gray">
            <a:xfrm>
              <a:off x="5426896" y="2105611"/>
              <a:ext cx="272922" cy="389101"/>
            </a:xfrm>
            <a:custGeom>
              <a:avLst/>
              <a:gdLst>
                <a:gd name="T0" fmla="*/ 2147483647 w 576"/>
                <a:gd name="T1" fmla="*/ 2147483647 h 822"/>
                <a:gd name="T2" fmla="*/ 2147483647 w 576"/>
                <a:gd name="T3" fmla="*/ 2147483647 h 822"/>
                <a:gd name="T4" fmla="*/ 2147483647 w 576"/>
                <a:gd name="T5" fmla="*/ 2147483647 h 822"/>
                <a:gd name="T6" fmla="*/ 2147483647 w 576"/>
                <a:gd name="T7" fmla="*/ 2147483647 h 822"/>
                <a:gd name="T8" fmla="*/ 2147483647 w 576"/>
                <a:gd name="T9" fmla="*/ 2147483647 h 822"/>
                <a:gd name="T10" fmla="*/ 2147483647 w 576"/>
                <a:gd name="T11" fmla="*/ 2147483647 h 822"/>
                <a:gd name="T12" fmla="*/ 2147483647 w 576"/>
                <a:gd name="T13" fmla="*/ 2147483647 h 822"/>
                <a:gd name="T14" fmla="*/ 2147483647 w 576"/>
                <a:gd name="T15" fmla="*/ 0 h 822"/>
                <a:gd name="T16" fmla="*/ 2147483647 w 576"/>
                <a:gd name="T17" fmla="*/ 0 h 822"/>
                <a:gd name="T18" fmla="*/ 2147483647 w 576"/>
                <a:gd name="T19" fmla="*/ 2147483647 h 822"/>
                <a:gd name="T20" fmla="*/ 2147483647 w 576"/>
                <a:gd name="T21" fmla="*/ 2147483647 h 822"/>
                <a:gd name="T22" fmla="*/ 2147483647 w 576"/>
                <a:gd name="T23" fmla="*/ 2147483647 h 822"/>
                <a:gd name="T24" fmla="*/ 2147483647 w 576"/>
                <a:gd name="T25" fmla="*/ 2147483647 h 822"/>
                <a:gd name="T26" fmla="*/ 2147483647 w 576"/>
                <a:gd name="T27" fmla="*/ 2147483647 h 822"/>
                <a:gd name="T28" fmla="*/ 2147483647 w 576"/>
                <a:gd name="T29" fmla="*/ 2147483647 h 822"/>
                <a:gd name="T30" fmla="*/ 2147483647 w 576"/>
                <a:gd name="T31" fmla="*/ 2147483647 h 822"/>
                <a:gd name="T32" fmla="*/ 2147483647 w 576"/>
                <a:gd name="T33" fmla="*/ 2147483647 h 822"/>
                <a:gd name="T34" fmla="*/ 2147483647 w 576"/>
                <a:gd name="T35" fmla="*/ 2147483647 h 822"/>
                <a:gd name="T36" fmla="*/ 2147483647 w 576"/>
                <a:gd name="T37" fmla="*/ 2147483647 h 822"/>
                <a:gd name="T38" fmla="*/ 2147483647 w 576"/>
                <a:gd name="T39" fmla="*/ 2147483647 h 822"/>
                <a:gd name="T40" fmla="*/ 2147483647 w 576"/>
                <a:gd name="T41" fmla="*/ 2147483647 h 822"/>
                <a:gd name="T42" fmla="*/ 2147483647 w 576"/>
                <a:gd name="T43" fmla="*/ 2147483647 h 822"/>
                <a:gd name="T44" fmla="*/ 2147483647 w 576"/>
                <a:gd name="T45" fmla="*/ 2147483647 h 822"/>
                <a:gd name="T46" fmla="*/ 2147483647 w 576"/>
                <a:gd name="T47" fmla="*/ 2147483647 h 822"/>
                <a:gd name="T48" fmla="*/ 2147483647 w 576"/>
                <a:gd name="T49" fmla="*/ 2147483647 h 822"/>
                <a:gd name="T50" fmla="*/ 2147483647 w 576"/>
                <a:gd name="T51" fmla="*/ 2147483647 h 822"/>
                <a:gd name="T52" fmla="*/ 2147483647 w 576"/>
                <a:gd name="T53" fmla="*/ 2147483647 h 822"/>
                <a:gd name="T54" fmla="*/ 2147483647 w 576"/>
                <a:gd name="T55" fmla="*/ 2147483647 h 822"/>
                <a:gd name="T56" fmla="*/ 2147483647 w 576"/>
                <a:gd name="T57" fmla="*/ 2147483647 h 822"/>
                <a:gd name="T58" fmla="*/ 2147483647 w 576"/>
                <a:gd name="T59" fmla="*/ 2147483647 h 822"/>
                <a:gd name="T60" fmla="*/ 2147483647 w 576"/>
                <a:gd name="T61" fmla="*/ 2147483647 h 822"/>
                <a:gd name="T62" fmla="*/ 2147483647 w 576"/>
                <a:gd name="T63" fmla="*/ 2147483647 h 822"/>
                <a:gd name="T64" fmla="*/ 2147483647 w 576"/>
                <a:gd name="T65" fmla="*/ 2147483647 h 822"/>
                <a:gd name="T66" fmla="*/ 2147483647 w 576"/>
                <a:gd name="T67" fmla="*/ 2147483647 h 822"/>
                <a:gd name="T68" fmla="*/ 2147483647 w 576"/>
                <a:gd name="T69" fmla="*/ 2147483647 h 822"/>
                <a:gd name="T70" fmla="*/ 2147483647 w 576"/>
                <a:gd name="T71" fmla="*/ 2147483647 h 822"/>
                <a:gd name="T72" fmla="*/ 2147483647 w 576"/>
                <a:gd name="T73" fmla="*/ 2147483647 h 822"/>
                <a:gd name="T74" fmla="*/ 2147483647 w 576"/>
                <a:gd name="T75" fmla="*/ 2147483647 h 822"/>
                <a:gd name="T76" fmla="*/ 2147483647 w 576"/>
                <a:gd name="T77" fmla="*/ 2147483647 h 822"/>
                <a:gd name="T78" fmla="*/ 2147483647 w 576"/>
                <a:gd name="T79" fmla="*/ 2147483647 h 822"/>
                <a:gd name="T80" fmla="*/ 2147483647 w 576"/>
                <a:gd name="T81" fmla="*/ 2147483647 h 822"/>
                <a:gd name="T82" fmla="*/ 2147483647 w 576"/>
                <a:gd name="T83" fmla="*/ 2147483647 h 822"/>
                <a:gd name="T84" fmla="*/ 2147483647 w 576"/>
                <a:gd name="T85" fmla="*/ 2147483647 h 822"/>
                <a:gd name="T86" fmla="*/ 2147483647 w 576"/>
                <a:gd name="T87" fmla="*/ 2147483647 h 822"/>
                <a:gd name="T88" fmla="*/ 2147483647 w 576"/>
                <a:gd name="T89" fmla="*/ 2147483647 h 822"/>
                <a:gd name="T90" fmla="*/ 2147483647 w 576"/>
                <a:gd name="T91" fmla="*/ 2147483647 h 822"/>
                <a:gd name="T92" fmla="*/ 2147483647 w 576"/>
                <a:gd name="T93" fmla="*/ 2147483647 h 822"/>
                <a:gd name="T94" fmla="*/ 2147483647 w 576"/>
                <a:gd name="T95" fmla="*/ 2147483647 h 822"/>
                <a:gd name="T96" fmla="*/ 2147483647 w 576"/>
                <a:gd name="T97" fmla="*/ 2147483647 h 822"/>
                <a:gd name="T98" fmla="*/ 2147483647 w 576"/>
                <a:gd name="T99" fmla="*/ 2147483647 h 822"/>
                <a:gd name="T100" fmla="*/ 2147483647 w 576"/>
                <a:gd name="T101" fmla="*/ 2147483647 h 822"/>
                <a:gd name="T102" fmla="*/ 2147483647 w 576"/>
                <a:gd name="T103" fmla="*/ 2147483647 h 822"/>
                <a:gd name="T104" fmla="*/ 2147483647 w 576"/>
                <a:gd name="T105" fmla="*/ 2147483647 h 822"/>
                <a:gd name="T106" fmla="*/ 2147483647 w 576"/>
                <a:gd name="T107" fmla="*/ 2147483647 h 822"/>
                <a:gd name="T108" fmla="*/ 2147483647 w 576"/>
                <a:gd name="T109" fmla="*/ 2147483647 h 822"/>
                <a:gd name="T110" fmla="*/ 2147483647 w 576"/>
                <a:gd name="T111" fmla="*/ 2147483647 h 822"/>
                <a:gd name="T112" fmla="*/ 2147483647 w 576"/>
                <a:gd name="T113" fmla="*/ 2147483647 h 822"/>
                <a:gd name="T114" fmla="*/ 2147483647 w 576"/>
                <a:gd name="T115" fmla="*/ 2147483647 h 822"/>
                <a:gd name="T116" fmla="*/ 2147483647 w 576"/>
                <a:gd name="T117" fmla="*/ 2147483647 h 822"/>
                <a:gd name="T118" fmla="*/ 2147483647 w 576"/>
                <a:gd name="T119" fmla="*/ 2147483647 h 822"/>
                <a:gd name="T120" fmla="*/ 2147483647 w 576"/>
                <a:gd name="T121" fmla="*/ 2147483647 h 822"/>
                <a:gd name="T122" fmla="*/ 2147483647 w 576"/>
                <a:gd name="T123" fmla="*/ 2147483647 h 8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76"/>
                <a:gd name="T187" fmla="*/ 0 h 822"/>
                <a:gd name="T188" fmla="*/ 576 w 576"/>
                <a:gd name="T189" fmla="*/ 822 h 8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76" h="822">
                  <a:moveTo>
                    <a:pt x="162" y="378"/>
                  </a:moveTo>
                  <a:lnTo>
                    <a:pt x="156" y="378"/>
                  </a:lnTo>
                  <a:lnTo>
                    <a:pt x="150" y="384"/>
                  </a:lnTo>
                  <a:lnTo>
                    <a:pt x="150" y="396"/>
                  </a:lnTo>
                  <a:lnTo>
                    <a:pt x="144" y="414"/>
                  </a:lnTo>
                  <a:lnTo>
                    <a:pt x="156" y="402"/>
                  </a:lnTo>
                  <a:lnTo>
                    <a:pt x="162" y="390"/>
                  </a:lnTo>
                  <a:lnTo>
                    <a:pt x="162" y="378"/>
                  </a:lnTo>
                  <a:close/>
                  <a:moveTo>
                    <a:pt x="132" y="312"/>
                  </a:moveTo>
                  <a:lnTo>
                    <a:pt x="126" y="312"/>
                  </a:lnTo>
                  <a:lnTo>
                    <a:pt x="126" y="336"/>
                  </a:lnTo>
                  <a:lnTo>
                    <a:pt x="132" y="336"/>
                  </a:lnTo>
                  <a:lnTo>
                    <a:pt x="138" y="330"/>
                  </a:lnTo>
                  <a:lnTo>
                    <a:pt x="150" y="330"/>
                  </a:lnTo>
                  <a:lnTo>
                    <a:pt x="144" y="318"/>
                  </a:lnTo>
                  <a:lnTo>
                    <a:pt x="138" y="312"/>
                  </a:lnTo>
                  <a:lnTo>
                    <a:pt x="132" y="312"/>
                  </a:lnTo>
                  <a:close/>
                  <a:moveTo>
                    <a:pt x="114" y="390"/>
                  </a:moveTo>
                  <a:lnTo>
                    <a:pt x="126" y="390"/>
                  </a:lnTo>
                  <a:lnTo>
                    <a:pt x="138" y="384"/>
                  </a:lnTo>
                  <a:lnTo>
                    <a:pt x="138" y="372"/>
                  </a:lnTo>
                  <a:lnTo>
                    <a:pt x="132" y="366"/>
                  </a:lnTo>
                  <a:lnTo>
                    <a:pt x="120" y="366"/>
                  </a:lnTo>
                  <a:lnTo>
                    <a:pt x="114" y="372"/>
                  </a:lnTo>
                  <a:lnTo>
                    <a:pt x="108" y="384"/>
                  </a:lnTo>
                  <a:lnTo>
                    <a:pt x="108" y="390"/>
                  </a:lnTo>
                  <a:lnTo>
                    <a:pt x="114" y="390"/>
                  </a:lnTo>
                  <a:close/>
                  <a:moveTo>
                    <a:pt x="330" y="120"/>
                  </a:moveTo>
                  <a:lnTo>
                    <a:pt x="324" y="120"/>
                  </a:lnTo>
                  <a:lnTo>
                    <a:pt x="318" y="126"/>
                  </a:lnTo>
                  <a:lnTo>
                    <a:pt x="318" y="138"/>
                  </a:lnTo>
                  <a:lnTo>
                    <a:pt x="330" y="138"/>
                  </a:lnTo>
                  <a:lnTo>
                    <a:pt x="336" y="126"/>
                  </a:lnTo>
                  <a:lnTo>
                    <a:pt x="330" y="120"/>
                  </a:lnTo>
                  <a:close/>
                  <a:moveTo>
                    <a:pt x="138" y="258"/>
                  </a:moveTo>
                  <a:lnTo>
                    <a:pt x="138" y="234"/>
                  </a:lnTo>
                  <a:lnTo>
                    <a:pt x="126" y="234"/>
                  </a:lnTo>
                  <a:lnTo>
                    <a:pt x="120" y="240"/>
                  </a:lnTo>
                  <a:lnTo>
                    <a:pt x="120" y="246"/>
                  </a:lnTo>
                  <a:lnTo>
                    <a:pt x="126" y="252"/>
                  </a:lnTo>
                  <a:lnTo>
                    <a:pt x="108" y="252"/>
                  </a:lnTo>
                  <a:lnTo>
                    <a:pt x="108" y="258"/>
                  </a:lnTo>
                  <a:lnTo>
                    <a:pt x="114" y="264"/>
                  </a:lnTo>
                  <a:lnTo>
                    <a:pt x="120" y="264"/>
                  </a:lnTo>
                  <a:lnTo>
                    <a:pt x="126" y="270"/>
                  </a:lnTo>
                  <a:lnTo>
                    <a:pt x="150" y="270"/>
                  </a:lnTo>
                  <a:lnTo>
                    <a:pt x="138" y="258"/>
                  </a:lnTo>
                  <a:close/>
                  <a:moveTo>
                    <a:pt x="474" y="0"/>
                  </a:moveTo>
                  <a:lnTo>
                    <a:pt x="468" y="0"/>
                  </a:lnTo>
                  <a:lnTo>
                    <a:pt x="456" y="12"/>
                  </a:lnTo>
                  <a:lnTo>
                    <a:pt x="474" y="12"/>
                  </a:lnTo>
                  <a:lnTo>
                    <a:pt x="474" y="6"/>
                  </a:lnTo>
                  <a:lnTo>
                    <a:pt x="480" y="0"/>
                  </a:lnTo>
                  <a:lnTo>
                    <a:pt x="474" y="0"/>
                  </a:lnTo>
                  <a:close/>
                  <a:moveTo>
                    <a:pt x="432" y="48"/>
                  </a:moveTo>
                  <a:lnTo>
                    <a:pt x="432" y="66"/>
                  </a:lnTo>
                  <a:lnTo>
                    <a:pt x="438" y="66"/>
                  </a:lnTo>
                  <a:lnTo>
                    <a:pt x="444" y="60"/>
                  </a:lnTo>
                  <a:lnTo>
                    <a:pt x="450" y="48"/>
                  </a:lnTo>
                  <a:lnTo>
                    <a:pt x="450" y="24"/>
                  </a:lnTo>
                  <a:lnTo>
                    <a:pt x="438" y="12"/>
                  </a:lnTo>
                  <a:lnTo>
                    <a:pt x="432" y="24"/>
                  </a:lnTo>
                  <a:lnTo>
                    <a:pt x="426" y="30"/>
                  </a:lnTo>
                  <a:lnTo>
                    <a:pt x="420" y="30"/>
                  </a:lnTo>
                  <a:lnTo>
                    <a:pt x="420" y="42"/>
                  </a:lnTo>
                  <a:lnTo>
                    <a:pt x="426" y="42"/>
                  </a:lnTo>
                  <a:lnTo>
                    <a:pt x="432" y="48"/>
                  </a:lnTo>
                  <a:close/>
                  <a:moveTo>
                    <a:pt x="342" y="138"/>
                  </a:moveTo>
                  <a:lnTo>
                    <a:pt x="342" y="150"/>
                  </a:lnTo>
                  <a:lnTo>
                    <a:pt x="354" y="138"/>
                  </a:lnTo>
                  <a:lnTo>
                    <a:pt x="342" y="138"/>
                  </a:lnTo>
                  <a:close/>
                  <a:moveTo>
                    <a:pt x="192" y="402"/>
                  </a:moveTo>
                  <a:lnTo>
                    <a:pt x="192" y="390"/>
                  </a:lnTo>
                  <a:lnTo>
                    <a:pt x="186" y="384"/>
                  </a:lnTo>
                  <a:lnTo>
                    <a:pt x="186" y="378"/>
                  </a:lnTo>
                  <a:lnTo>
                    <a:pt x="174" y="390"/>
                  </a:lnTo>
                  <a:lnTo>
                    <a:pt x="174" y="396"/>
                  </a:lnTo>
                  <a:lnTo>
                    <a:pt x="180" y="402"/>
                  </a:lnTo>
                  <a:lnTo>
                    <a:pt x="192" y="402"/>
                  </a:lnTo>
                  <a:close/>
                  <a:moveTo>
                    <a:pt x="504" y="588"/>
                  </a:moveTo>
                  <a:lnTo>
                    <a:pt x="498" y="594"/>
                  </a:lnTo>
                  <a:lnTo>
                    <a:pt x="498" y="600"/>
                  </a:lnTo>
                  <a:lnTo>
                    <a:pt x="480" y="600"/>
                  </a:lnTo>
                  <a:lnTo>
                    <a:pt x="480" y="588"/>
                  </a:lnTo>
                  <a:lnTo>
                    <a:pt x="486" y="576"/>
                  </a:lnTo>
                  <a:lnTo>
                    <a:pt x="498" y="564"/>
                  </a:lnTo>
                  <a:lnTo>
                    <a:pt x="492" y="558"/>
                  </a:lnTo>
                  <a:lnTo>
                    <a:pt x="456" y="540"/>
                  </a:lnTo>
                  <a:lnTo>
                    <a:pt x="450" y="540"/>
                  </a:lnTo>
                  <a:lnTo>
                    <a:pt x="444" y="534"/>
                  </a:lnTo>
                  <a:lnTo>
                    <a:pt x="450" y="534"/>
                  </a:lnTo>
                  <a:lnTo>
                    <a:pt x="456" y="528"/>
                  </a:lnTo>
                  <a:lnTo>
                    <a:pt x="480" y="528"/>
                  </a:lnTo>
                  <a:lnTo>
                    <a:pt x="468" y="516"/>
                  </a:lnTo>
                  <a:lnTo>
                    <a:pt x="468" y="510"/>
                  </a:lnTo>
                  <a:lnTo>
                    <a:pt x="456" y="498"/>
                  </a:lnTo>
                  <a:lnTo>
                    <a:pt x="450" y="486"/>
                  </a:lnTo>
                  <a:lnTo>
                    <a:pt x="432" y="468"/>
                  </a:lnTo>
                  <a:lnTo>
                    <a:pt x="420" y="468"/>
                  </a:lnTo>
                  <a:lnTo>
                    <a:pt x="414" y="456"/>
                  </a:lnTo>
                  <a:lnTo>
                    <a:pt x="402" y="450"/>
                  </a:lnTo>
                  <a:lnTo>
                    <a:pt x="390" y="438"/>
                  </a:lnTo>
                  <a:lnTo>
                    <a:pt x="390" y="414"/>
                  </a:lnTo>
                  <a:lnTo>
                    <a:pt x="396" y="402"/>
                  </a:lnTo>
                  <a:lnTo>
                    <a:pt x="396" y="390"/>
                  </a:lnTo>
                  <a:lnTo>
                    <a:pt x="384" y="390"/>
                  </a:lnTo>
                  <a:lnTo>
                    <a:pt x="378" y="384"/>
                  </a:lnTo>
                  <a:lnTo>
                    <a:pt x="372" y="372"/>
                  </a:lnTo>
                  <a:lnTo>
                    <a:pt x="360" y="360"/>
                  </a:lnTo>
                  <a:lnTo>
                    <a:pt x="342" y="354"/>
                  </a:lnTo>
                  <a:lnTo>
                    <a:pt x="324" y="354"/>
                  </a:lnTo>
                  <a:lnTo>
                    <a:pt x="306" y="360"/>
                  </a:lnTo>
                  <a:lnTo>
                    <a:pt x="294" y="366"/>
                  </a:lnTo>
                  <a:lnTo>
                    <a:pt x="288" y="366"/>
                  </a:lnTo>
                  <a:lnTo>
                    <a:pt x="270" y="348"/>
                  </a:lnTo>
                  <a:lnTo>
                    <a:pt x="282" y="348"/>
                  </a:lnTo>
                  <a:lnTo>
                    <a:pt x="294" y="354"/>
                  </a:lnTo>
                  <a:lnTo>
                    <a:pt x="306" y="354"/>
                  </a:lnTo>
                  <a:lnTo>
                    <a:pt x="330" y="342"/>
                  </a:lnTo>
                  <a:lnTo>
                    <a:pt x="336" y="336"/>
                  </a:lnTo>
                  <a:lnTo>
                    <a:pt x="330" y="336"/>
                  </a:lnTo>
                  <a:lnTo>
                    <a:pt x="324" y="330"/>
                  </a:lnTo>
                  <a:lnTo>
                    <a:pt x="306" y="330"/>
                  </a:lnTo>
                  <a:lnTo>
                    <a:pt x="330" y="324"/>
                  </a:lnTo>
                  <a:lnTo>
                    <a:pt x="336" y="318"/>
                  </a:lnTo>
                  <a:lnTo>
                    <a:pt x="348" y="312"/>
                  </a:lnTo>
                  <a:lnTo>
                    <a:pt x="360" y="300"/>
                  </a:lnTo>
                  <a:lnTo>
                    <a:pt x="360" y="288"/>
                  </a:lnTo>
                  <a:lnTo>
                    <a:pt x="366" y="276"/>
                  </a:lnTo>
                  <a:lnTo>
                    <a:pt x="372" y="270"/>
                  </a:lnTo>
                  <a:lnTo>
                    <a:pt x="378" y="258"/>
                  </a:lnTo>
                  <a:lnTo>
                    <a:pt x="384" y="252"/>
                  </a:lnTo>
                  <a:lnTo>
                    <a:pt x="396" y="246"/>
                  </a:lnTo>
                  <a:lnTo>
                    <a:pt x="402" y="246"/>
                  </a:lnTo>
                  <a:lnTo>
                    <a:pt x="402" y="240"/>
                  </a:lnTo>
                  <a:lnTo>
                    <a:pt x="396" y="234"/>
                  </a:lnTo>
                  <a:lnTo>
                    <a:pt x="318" y="234"/>
                  </a:lnTo>
                  <a:lnTo>
                    <a:pt x="318" y="228"/>
                  </a:lnTo>
                  <a:lnTo>
                    <a:pt x="288" y="228"/>
                  </a:lnTo>
                  <a:lnTo>
                    <a:pt x="276" y="234"/>
                  </a:lnTo>
                  <a:lnTo>
                    <a:pt x="264" y="234"/>
                  </a:lnTo>
                  <a:lnTo>
                    <a:pt x="258" y="240"/>
                  </a:lnTo>
                  <a:lnTo>
                    <a:pt x="252" y="240"/>
                  </a:lnTo>
                  <a:lnTo>
                    <a:pt x="264" y="228"/>
                  </a:lnTo>
                  <a:lnTo>
                    <a:pt x="252" y="216"/>
                  </a:lnTo>
                  <a:lnTo>
                    <a:pt x="270" y="210"/>
                  </a:lnTo>
                  <a:lnTo>
                    <a:pt x="300" y="192"/>
                  </a:lnTo>
                  <a:lnTo>
                    <a:pt x="312" y="186"/>
                  </a:lnTo>
                  <a:lnTo>
                    <a:pt x="324" y="162"/>
                  </a:lnTo>
                  <a:lnTo>
                    <a:pt x="318" y="156"/>
                  </a:lnTo>
                  <a:lnTo>
                    <a:pt x="288" y="156"/>
                  </a:lnTo>
                  <a:lnTo>
                    <a:pt x="276" y="162"/>
                  </a:lnTo>
                  <a:lnTo>
                    <a:pt x="258" y="168"/>
                  </a:lnTo>
                  <a:lnTo>
                    <a:pt x="240" y="168"/>
                  </a:lnTo>
                  <a:lnTo>
                    <a:pt x="228" y="162"/>
                  </a:lnTo>
                  <a:lnTo>
                    <a:pt x="216" y="162"/>
                  </a:lnTo>
                  <a:lnTo>
                    <a:pt x="210" y="168"/>
                  </a:lnTo>
                  <a:lnTo>
                    <a:pt x="210" y="174"/>
                  </a:lnTo>
                  <a:lnTo>
                    <a:pt x="216" y="180"/>
                  </a:lnTo>
                  <a:lnTo>
                    <a:pt x="204" y="180"/>
                  </a:lnTo>
                  <a:lnTo>
                    <a:pt x="192" y="192"/>
                  </a:lnTo>
                  <a:lnTo>
                    <a:pt x="192" y="210"/>
                  </a:lnTo>
                  <a:lnTo>
                    <a:pt x="198" y="216"/>
                  </a:lnTo>
                  <a:lnTo>
                    <a:pt x="156" y="222"/>
                  </a:lnTo>
                  <a:lnTo>
                    <a:pt x="156" y="234"/>
                  </a:lnTo>
                  <a:lnTo>
                    <a:pt x="168" y="240"/>
                  </a:lnTo>
                  <a:lnTo>
                    <a:pt x="180" y="264"/>
                  </a:lnTo>
                  <a:lnTo>
                    <a:pt x="162" y="282"/>
                  </a:lnTo>
                  <a:lnTo>
                    <a:pt x="162" y="294"/>
                  </a:lnTo>
                  <a:lnTo>
                    <a:pt x="144" y="300"/>
                  </a:lnTo>
                  <a:lnTo>
                    <a:pt x="156" y="312"/>
                  </a:lnTo>
                  <a:lnTo>
                    <a:pt x="168" y="312"/>
                  </a:lnTo>
                  <a:lnTo>
                    <a:pt x="180" y="306"/>
                  </a:lnTo>
                  <a:lnTo>
                    <a:pt x="186" y="300"/>
                  </a:lnTo>
                  <a:lnTo>
                    <a:pt x="186" y="318"/>
                  </a:lnTo>
                  <a:lnTo>
                    <a:pt x="180" y="318"/>
                  </a:lnTo>
                  <a:lnTo>
                    <a:pt x="168" y="330"/>
                  </a:lnTo>
                  <a:lnTo>
                    <a:pt x="156" y="336"/>
                  </a:lnTo>
                  <a:lnTo>
                    <a:pt x="156" y="360"/>
                  </a:lnTo>
                  <a:lnTo>
                    <a:pt x="162" y="372"/>
                  </a:lnTo>
                  <a:lnTo>
                    <a:pt x="168" y="366"/>
                  </a:lnTo>
                  <a:lnTo>
                    <a:pt x="198" y="366"/>
                  </a:lnTo>
                  <a:lnTo>
                    <a:pt x="210" y="360"/>
                  </a:lnTo>
                  <a:lnTo>
                    <a:pt x="216" y="354"/>
                  </a:lnTo>
                  <a:lnTo>
                    <a:pt x="198" y="372"/>
                  </a:lnTo>
                  <a:lnTo>
                    <a:pt x="210" y="402"/>
                  </a:lnTo>
                  <a:lnTo>
                    <a:pt x="204" y="408"/>
                  </a:lnTo>
                  <a:lnTo>
                    <a:pt x="198" y="420"/>
                  </a:lnTo>
                  <a:lnTo>
                    <a:pt x="186" y="426"/>
                  </a:lnTo>
                  <a:lnTo>
                    <a:pt x="180" y="438"/>
                  </a:lnTo>
                  <a:lnTo>
                    <a:pt x="180" y="450"/>
                  </a:lnTo>
                  <a:lnTo>
                    <a:pt x="186" y="456"/>
                  </a:lnTo>
                  <a:lnTo>
                    <a:pt x="204" y="456"/>
                  </a:lnTo>
                  <a:lnTo>
                    <a:pt x="216" y="450"/>
                  </a:lnTo>
                  <a:lnTo>
                    <a:pt x="240" y="450"/>
                  </a:lnTo>
                  <a:lnTo>
                    <a:pt x="252" y="444"/>
                  </a:lnTo>
                  <a:lnTo>
                    <a:pt x="258" y="438"/>
                  </a:lnTo>
                  <a:lnTo>
                    <a:pt x="270" y="432"/>
                  </a:lnTo>
                  <a:lnTo>
                    <a:pt x="300" y="438"/>
                  </a:lnTo>
                  <a:lnTo>
                    <a:pt x="288" y="444"/>
                  </a:lnTo>
                  <a:lnTo>
                    <a:pt x="264" y="468"/>
                  </a:lnTo>
                  <a:lnTo>
                    <a:pt x="264" y="474"/>
                  </a:lnTo>
                  <a:lnTo>
                    <a:pt x="282" y="492"/>
                  </a:lnTo>
                  <a:lnTo>
                    <a:pt x="294" y="492"/>
                  </a:lnTo>
                  <a:lnTo>
                    <a:pt x="300" y="498"/>
                  </a:lnTo>
                  <a:lnTo>
                    <a:pt x="306" y="498"/>
                  </a:lnTo>
                  <a:lnTo>
                    <a:pt x="312" y="516"/>
                  </a:lnTo>
                  <a:lnTo>
                    <a:pt x="294" y="534"/>
                  </a:lnTo>
                  <a:lnTo>
                    <a:pt x="294" y="564"/>
                  </a:lnTo>
                  <a:lnTo>
                    <a:pt x="222" y="564"/>
                  </a:lnTo>
                  <a:lnTo>
                    <a:pt x="216" y="558"/>
                  </a:lnTo>
                  <a:lnTo>
                    <a:pt x="198" y="558"/>
                  </a:lnTo>
                  <a:lnTo>
                    <a:pt x="192" y="564"/>
                  </a:lnTo>
                  <a:lnTo>
                    <a:pt x="210" y="582"/>
                  </a:lnTo>
                  <a:lnTo>
                    <a:pt x="186" y="600"/>
                  </a:lnTo>
                  <a:lnTo>
                    <a:pt x="228" y="594"/>
                  </a:lnTo>
                  <a:lnTo>
                    <a:pt x="228" y="618"/>
                  </a:lnTo>
                  <a:lnTo>
                    <a:pt x="216" y="642"/>
                  </a:lnTo>
                  <a:lnTo>
                    <a:pt x="210" y="648"/>
                  </a:lnTo>
                  <a:lnTo>
                    <a:pt x="198" y="654"/>
                  </a:lnTo>
                  <a:lnTo>
                    <a:pt x="180" y="660"/>
                  </a:lnTo>
                  <a:lnTo>
                    <a:pt x="168" y="666"/>
                  </a:lnTo>
                  <a:lnTo>
                    <a:pt x="162" y="666"/>
                  </a:lnTo>
                  <a:lnTo>
                    <a:pt x="162" y="690"/>
                  </a:lnTo>
                  <a:lnTo>
                    <a:pt x="168" y="696"/>
                  </a:lnTo>
                  <a:lnTo>
                    <a:pt x="174" y="696"/>
                  </a:lnTo>
                  <a:lnTo>
                    <a:pt x="180" y="690"/>
                  </a:lnTo>
                  <a:lnTo>
                    <a:pt x="192" y="684"/>
                  </a:lnTo>
                  <a:lnTo>
                    <a:pt x="198" y="678"/>
                  </a:lnTo>
                  <a:lnTo>
                    <a:pt x="204" y="684"/>
                  </a:lnTo>
                  <a:lnTo>
                    <a:pt x="204" y="690"/>
                  </a:lnTo>
                  <a:lnTo>
                    <a:pt x="210" y="696"/>
                  </a:lnTo>
                  <a:lnTo>
                    <a:pt x="234" y="696"/>
                  </a:lnTo>
                  <a:lnTo>
                    <a:pt x="240" y="702"/>
                  </a:lnTo>
                  <a:lnTo>
                    <a:pt x="252" y="708"/>
                  </a:lnTo>
                  <a:lnTo>
                    <a:pt x="258" y="708"/>
                  </a:lnTo>
                  <a:lnTo>
                    <a:pt x="276" y="702"/>
                  </a:lnTo>
                  <a:lnTo>
                    <a:pt x="288" y="696"/>
                  </a:lnTo>
                  <a:lnTo>
                    <a:pt x="294" y="690"/>
                  </a:lnTo>
                  <a:lnTo>
                    <a:pt x="318" y="690"/>
                  </a:lnTo>
                  <a:lnTo>
                    <a:pt x="312" y="696"/>
                  </a:lnTo>
                  <a:lnTo>
                    <a:pt x="300" y="702"/>
                  </a:lnTo>
                  <a:lnTo>
                    <a:pt x="294" y="714"/>
                  </a:lnTo>
                  <a:lnTo>
                    <a:pt x="282" y="720"/>
                  </a:lnTo>
                  <a:lnTo>
                    <a:pt x="276" y="726"/>
                  </a:lnTo>
                  <a:lnTo>
                    <a:pt x="210" y="726"/>
                  </a:lnTo>
                  <a:lnTo>
                    <a:pt x="210" y="738"/>
                  </a:lnTo>
                  <a:lnTo>
                    <a:pt x="198" y="738"/>
                  </a:lnTo>
                  <a:lnTo>
                    <a:pt x="186" y="744"/>
                  </a:lnTo>
                  <a:lnTo>
                    <a:pt x="180" y="750"/>
                  </a:lnTo>
                  <a:lnTo>
                    <a:pt x="180" y="768"/>
                  </a:lnTo>
                  <a:lnTo>
                    <a:pt x="174" y="774"/>
                  </a:lnTo>
                  <a:lnTo>
                    <a:pt x="144" y="774"/>
                  </a:lnTo>
                  <a:lnTo>
                    <a:pt x="144" y="780"/>
                  </a:lnTo>
                  <a:lnTo>
                    <a:pt x="138" y="786"/>
                  </a:lnTo>
                  <a:lnTo>
                    <a:pt x="138" y="792"/>
                  </a:lnTo>
                  <a:lnTo>
                    <a:pt x="126" y="804"/>
                  </a:lnTo>
                  <a:lnTo>
                    <a:pt x="114" y="810"/>
                  </a:lnTo>
                  <a:lnTo>
                    <a:pt x="108" y="810"/>
                  </a:lnTo>
                  <a:lnTo>
                    <a:pt x="108" y="816"/>
                  </a:lnTo>
                  <a:lnTo>
                    <a:pt x="114" y="816"/>
                  </a:lnTo>
                  <a:lnTo>
                    <a:pt x="120" y="822"/>
                  </a:lnTo>
                  <a:lnTo>
                    <a:pt x="150" y="822"/>
                  </a:lnTo>
                  <a:lnTo>
                    <a:pt x="156" y="810"/>
                  </a:lnTo>
                  <a:lnTo>
                    <a:pt x="174" y="792"/>
                  </a:lnTo>
                  <a:lnTo>
                    <a:pt x="210" y="792"/>
                  </a:lnTo>
                  <a:lnTo>
                    <a:pt x="216" y="798"/>
                  </a:lnTo>
                  <a:lnTo>
                    <a:pt x="228" y="804"/>
                  </a:lnTo>
                  <a:lnTo>
                    <a:pt x="240" y="804"/>
                  </a:lnTo>
                  <a:lnTo>
                    <a:pt x="246" y="792"/>
                  </a:lnTo>
                  <a:lnTo>
                    <a:pt x="252" y="786"/>
                  </a:lnTo>
                  <a:lnTo>
                    <a:pt x="258" y="774"/>
                  </a:lnTo>
                  <a:lnTo>
                    <a:pt x="270" y="762"/>
                  </a:lnTo>
                  <a:lnTo>
                    <a:pt x="288" y="762"/>
                  </a:lnTo>
                  <a:lnTo>
                    <a:pt x="300" y="774"/>
                  </a:lnTo>
                  <a:lnTo>
                    <a:pt x="330" y="774"/>
                  </a:lnTo>
                  <a:lnTo>
                    <a:pt x="354" y="762"/>
                  </a:lnTo>
                  <a:lnTo>
                    <a:pt x="360" y="762"/>
                  </a:lnTo>
                  <a:lnTo>
                    <a:pt x="366" y="768"/>
                  </a:lnTo>
                  <a:lnTo>
                    <a:pt x="378" y="768"/>
                  </a:lnTo>
                  <a:lnTo>
                    <a:pt x="390" y="774"/>
                  </a:lnTo>
                  <a:lnTo>
                    <a:pt x="396" y="774"/>
                  </a:lnTo>
                  <a:lnTo>
                    <a:pt x="396" y="768"/>
                  </a:lnTo>
                  <a:lnTo>
                    <a:pt x="390" y="762"/>
                  </a:lnTo>
                  <a:lnTo>
                    <a:pt x="390" y="750"/>
                  </a:lnTo>
                  <a:lnTo>
                    <a:pt x="396" y="750"/>
                  </a:lnTo>
                  <a:lnTo>
                    <a:pt x="408" y="756"/>
                  </a:lnTo>
                  <a:lnTo>
                    <a:pt x="414" y="762"/>
                  </a:lnTo>
                  <a:lnTo>
                    <a:pt x="426" y="756"/>
                  </a:lnTo>
                  <a:lnTo>
                    <a:pt x="498" y="756"/>
                  </a:lnTo>
                  <a:lnTo>
                    <a:pt x="522" y="750"/>
                  </a:lnTo>
                  <a:lnTo>
                    <a:pt x="534" y="744"/>
                  </a:lnTo>
                  <a:lnTo>
                    <a:pt x="540" y="732"/>
                  </a:lnTo>
                  <a:lnTo>
                    <a:pt x="546" y="726"/>
                  </a:lnTo>
                  <a:lnTo>
                    <a:pt x="552" y="714"/>
                  </a:lnTo>
                  <a:lnTo>
                    <a:pt x="498" y="708"/>
                  </a:lnTo>
                  <a:lnTo>
                    <a:pt x="522" y="702"/>
                  </a:lnTo>
                  <a:lnTo>
                    <a:pt x="516" y="684"/>
                  </a:lnTo>
                  <a:lnTo>
                    <a:pt x="528" y="672"/>
                  </a:lnTo>
                  <a:lnTo>
                    <a:pt x="540" y="666"/>
                  </a:lnTo>
                  <a:lnTo>
                    <a:pt x="546" y="666"/>
                  </a:lnTo>
                  <a:lnTo>
                    <a:pt x="558" y="660"/>
                  </a:lnTo>
                  <a:lnTo>
                    <a:pt x="564" y="654"/>
                  </a:lnTo>
                  <a:lnTo>
                    <a:pt x="576" y="618"/>
                  </a:lnTo>
                  <a:lnTo>
                    <a:pt x="570" y="606"/>
                  </a:lnTo>
                  <a:lnTo>
                    <a:pt x="564" y="600"/>
                  </a:lnTo>
                  <a:lnTo>
                    <a:pt x="552" y="594"/>
                  </a:lnTo>
                  <a:lnTo>
                    <a:pt x="540" y="594"/>
                  </a:lnTo>
                  <a:lnTo>
                    <a:pt x="528" y="588"/>
                  </a:lnTo>
                  <a:lnTo>
                    <a:pt x="504" y="588"/>
                  </a:lnTo>
                  <a:close/>
                  <a:moveTo>
                    <a:pt x="222" y="486"/>
                  </a:moveTo>
                  <a:lnTo>
                    <a:pt x="216" y="480"/>
                  </a:lnTo>
                  <a:lnTo>
                    <a:pt x="204" y="480"/>
                  </a:lnTo>
                  <a:lnTo>
                    <a:pt x="204" y="486"/>
                  </a:lnTo>
                  <a:lnTo>
                    <a:pt x="198" y="498"/>
                  </a:lnTo>
                  <a:lnTo>
                    <a:pt x="192" y="504"/>
                  </a:lnTo>
                  <a:lnTo>
                    <a:pt x="210" y="504"/>
                  </a:lnTo>
                  <a:lnTo>
                    <a:pt x="222" y="492"/>
                  </a:lnTo>
                  <a:lnTo>
                    <a:pt x="222" y="486"/>
                  </a:lnTo>
                  <a:close/>
                  <a:moveTo>
                    <a:pt x="126" y="504"/>
                  </a:moveTo>
                  <a:lnTo>
                    <a:pt x="132" y="498"/>
                  </a:lnTo>
                  <a:lnTo>
                    <a:pt x="132" y="492"/>
                  </a:lnTo>
                  <a:lnTo>
                    <a:pt x="144" y="492"/>
                  </a:lnTo>
                  <a:lnTo>
                    <a:pt x="150" y="480"/>
                  </a:lnTo>
                  <a:lnTo>
                    <a:pt x="156" y="474"/>
                  </a:lnTo>
                  <a:lnTo>
                    <a:pt x="156" y="462"/>
                  </a:lnTo>
                  <a:lnTo>
                    <a:pt x="138" y="444"/>
                  </a:lnTo>
                  <a:lnTo>
                    <a:pt x="138" y="432"/>
                  </a:lnTo>
                  <a:lnTo>
                    <a:pt x="132" y="438"/>
                  </a:lnTo>
                  <a:lnTo>
                    <a:pt x="126" y="426"/>
                  </a:lnTo>
                  <a:lnTo>
                    <a:pt x="120" y="420"/>
                  </a:lnTo>
                  <a:lnTo>
                    <a:pt x="78" y="420"/>
                  </a:lnTo>
                  <a:lnTo>
                    <a:pt x="72" y="426"/>
                  </a:lnTo>
                  <a:lnTo>
                    <a:pt x="30" y="450"/>
                  </a:lnTo>
                  <a:lnTo>
                    <a:pt x="30" y="462"/>
                  </a:lnTo>
                  <a:lnTo>
                    <a:pt x="24" y="462"/>
                  </a:lnTo>
                  <a:lnTo>
                    <a:pt x="18" y="468"/>
                  </a:lnTo>
                  <a:lnTo>
                    <a:pt x="12" y="468"/>
                  </a:lnTo>
                  <a:lnTo>
                    <a:pt x="0" y="480"/>
                  </a:lnTo>
                  <a:lnTo>
                    <a:pt x="6" y="486"/>
                  </a:lnTo>
                  <a:lnTo>
                    <a:pt x="30" y="498"/>
                  </a:lnTo>
                  <a:lnTo>
                    <a:pt x="42" y="498"/>
                  </a:lnTo>
                  <a:lnTo>
                    <a:pt x="66" y="474"/>
                  </a:lnTo>
                  <a:lnTo>
                    <a:pt x="84" y="498"/>
                  </a:lnTo>
                  <a:lnTo>
                    <a:pt x="120" y="504"/>
                  </a:lnTo>
                  <a:lnTo>
                    <a:pt x="126" y="504"/>
                  </a:lnTo>
                  <a:close/>
                  <a:moveTo>
                    <a:pt x="78" y="228"/>
                  </a:moveTo>
                  <a:lnTo>
                    <a:pt x="72" y="228"/>
                  </a:lnTo>
                  <a:lnTo>
                    <a:pt x="66" y="234"/>
                  </a:lnTo>
                  <a:lnTo>
                    <a:pt x="66" y="240"/>
                  </a:lnTo>
                  <a:lnTo>
                    <a:pt x="84" y="240"/>
                  </a:lnTo>
                  <a:lnTo>
                    <a:pt x="84" y="228"/>
                  </a:lnTo>
                  <a:lnTo>
                    <a:pt x="78" y="228"/>
                  </a:lnTo>
                  <a:close/>
                  <a:moveTo>
                    <a:pt x="108" y="210"/>
                  </a:moveTo>
                  <a:lnTo>
                    <a:pt x="126" y="210"/>
                  </a:lnTo>
                  <a:lnTo>
                    <a:pt x="132" y="204"/>
                  </a:lnTo>
                  <a:lnTo>
                    <a:pt x="132" y="198"/>
                  </a:lnTo>
                  <a:lnTo>
                    <a:pt x="138" y="186"/>
                  </a:lnTo>
                  <a:lnTo>
                    <a:pt x="150" y="174"/>
                  </a:lnTo>
                  <a:lnTo>
                    <a:pt x="150" y="168"/>
                  </a:lnTo>
                  <a:lnTo>
                    <a:pt x="138" y="174"/>
                  </a:lnTo>
                  <a:lnTo>
                    <a:pt x="132" y="174"/>
                  </a:lnTo>
                  <a:lnTo>
                    <a:pt x="114" y="192"/>
                  </a:lnTo>
                  <a:lnTo>
                    <a:pt x="108" y="186"/>
                  </a:lnTo>
                  <a:lnTo>
                    <a:pt x="96" y="186"/>
                  </a:lnTo>
                  <a:lnTo>
                    <a:pt x="90" y="192"/>
                  </a:lnTo>
                  <a:lnTo>
                    <a:pt x="90" y="210"/>
                  </a:lnTo>
                  <a:lnTo>
                    <a:pt x="96" y="216"/>
                  </a:lnTo>
                  <a:lnTo>
                    <a:pt x="96" y="228"/>
                  </a:lnTo>
                  <a:lnTo>
                    <a:pt x="108" y="210"/>
                  </a:lnTo>
                  <a:close/>
                  <a:moveTo>
                    <a:pt x="72" y="252"/>
                  </a:moveTo>
                  <a:lnTo>
                    <a:pt x="60" y="282"/>
                  </a:lnTo>
                  <a:lnTo>
                    <a:pt x="78" y="258"/>
                  </a:lnTo>
                  <a:lnTo>
                    <a:pt x="72" y="25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United Arab Emirates" descr="© INSCALE GmbH, 05.05.2010&#10;http://www.presentationload.com/">
              <a:extLst>
                <a:ext uri="{FF2B5EF4-FFF2-40B4-BE49-F238E27FC236}">
                  <a16:creationId xmlns:a16="http://schemas.microsoft.com/office/drawing/2014/main" id="{5ADD907B-5742-DDAA-9190-74179F5D4882}"/>
                </a:ext>
              </a:extLst>
            </p:cNvPr>
            <p:cNvSpPr>
              <a:spLocks/>
            </p:cNvSpPr>
            <p:nvPr/>
          </p:nvSpPr>
          <p:spPr bwMode="gray">
            <a:xfrm>
              <a:off x="7298629" y="3376178"/>
              <a:ext cx="158591" cy="151215"/>
            </a:xfrm>
            <a:custGeom>
              <a:avLst/>
              <a:gdLst>
                <a:gd name="T0" fmla="*/ 2147483647 w 336"/>
                <a:gd name="T1" fmla="*/ 2147483647 h 318"/>
                <a:gd name="T2" fmla="*/ 2147483647 w 336"/>
                <a:gd name="T3" fmla="*/ 2147483647 h 318"/>
                <a:gd name="T4" fmla="*/ 2147483647 w 336"/>
                <a:gd name="T5" fmla="*/ 2147483647 h 318"/>
                <a:gd name="T6" fmla="*/ 2147483647 w 336"/>
                <a:gd name="T7" fmla="*/ 2147483647 h 318"/>
                <a:gd name="T8" fmla="*/ 2147483647 w 336"/>
                <a:gd name="T9" fmla="*/ 2147483647 h 318"/>
                <a:gd name="T10" fmla="*/ 2147483647 w 336"/>
                <a:gd name="T11" fmla="*/ 0 h 318"/>
                <a:gd name="T12" fmla="*/ 2147483647 w 336"/>
                <a:gd name="T13" fmla="*/ 2147483647 h 318"/>
                <a:gd name="T14" fmla="*/ 2147483647 w 336"/>
                <a:gd name="T15" fmla="*/ 2147483647 h 318"/>
                <a:gd name="T16" fmla="*/ 2147483647 w 336"/>
                <a:gd name="T17" fmla="*/ 2147483647 h 318"/>
                <a:gd name="T18" fmla="*/ 2147483647 w 336"/>
                <a:gd name="T19" fmla="*/ 2147483647 h 318"/>
                <a:gd name="T20" fmla="*/ 2147483647 w 336"/>
                <a:gd name="T21" fmla="*/ 2147483647 h 318"/>
                <a:gd name="T22" fmla="*/ 2147483647 w 336"/>
                <a:gd name="T23" fmla="*/ 2147483647 h 318"/>
                <a:gd name="T24" fmla="*/ 2147483647 w 336"/>
                <a:gd name="T25" fmla="*/ 2147483647 h 318"/>
                <a:gd name="T26" fmla="*/ 2147483647 w 336"/>
                <a:gd name="T27" fmla="*/ 2147483647 h 318"/>
                <a:gd name="T28" fmla="*/ 2147483647 w 336"/>
                <a:gd name="T29" fmla="*/ 2147483647 h 318"/>
                <a:gd name="T30" fmla="*/ 2147483647 w 336"/>
                <a:gd name="T31" fmla="*/ 2147483647 h 318"/>
                <a:gd name="T32" fmla="*/ 2147483647 w 336"/>
                <a:gd name="T33" fmla="*/ 2147483647 h 318"/>
                <a:gd name="T34" fmla="*/ 2147483647 w 336"/>
                <a:gd name="T35" fmla="*/ 2147483647 h 318"/>
                <a:gd name="T36" fmla="*/ 0 w 336"/>
                <a:gd name="T37" fmla="*/ 2147483647 h 318"/>
                <a:gd name="T38" fmla="*/ 2147483647 w 336"/>
                <a:gd name="T39" fmla="*/ 2147483647 h 318"/>
                <a:gd name="T40" fmla="*/ 2147483647 w 336"/>
                <a:gd name="T41" fmla="*/ 2147483647 h 318"/>
                <a:gd name="T42" fmla="*/ 2147483647 w 336"/>
                <a:gd name="T43" fmla="*/ 2147483647 h 318"/>
                <a:gd name="T44" fmla="*/ 2147483647 w 336"/>
                <a:gd name="T45" fmla="*/ 2147483647 h 318"/>
                <a:gd name="T46" fmla="*/ 2147483647 w 336"/>
                <a:gd name="T47" fmla="*/ 2147483647 h 318"/>
                <a:gd name="T48" fmla="*/ 2147483647 w 336"/>
                <a:gd name="T49" fmla="*/ 2147483647 h 318"/>
                <a:gd name="T50" fmla="*/ 2147483647 w 336"/>
                <a:gd name="T51" fmla="*/ 2147483647 h 318"/>
                <a:gd name="T52" fmla="*/ 2147483647 w 336"/>
                <a:gd name="T53" fmla="*/ 2147483647 h 318"/>
                <a:gd name="T54" fmla="*/ 2147483647 w 336"/>
                <a:gd name="T55" fmla="*/ 2147483647 h 318"/>
                <a:gd name="T56" fmla="*/ 2147483647 w 336"/>
                <a:gd name="T57" fmla="*/ 2147483647 h 318"/>
                <a:gd name="T58" fmla="*/ 2147483647 w 336"/>
                <a:gd name="T59" fmla="*/ 2147483647 h 318"/>
                <a:gd name="T60" fmla="*/ 2147483647 w 336"/>
                <a:gd name="T61" fmla="*/ 2147483647 h 318"/>
                <a:gd name="T62" fmla="*/ 2147483647 w 336"/>
                <a:gd name="T63" fmla="*/ 2147483647 h 318"/>
                <a:gd name="T64" fmla="*/ 2147483647 w 336"/>
                <a:gd name="T65" fmla="*/ 2147483647 h 318"/>
                <a:gd name="T66" fmla="*/ 2147483647 w 336"/>
                <a:gd name="T67" fmla="*/ 2147483647 h 318"/>
                <a:gd name="T68" fmla="*/ 2147483647 w 336"/>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36"/>
                <a:gd name="T106" fmla="*/ 0 h 318"/>
                <a:gd name="T107" fmla="*/ 336 w 336"/>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36" h="318">
                  <a:moveTo>
                    <a:pt x="300" y="120"/>
                  </a:moveTo>
                  <a:lnTo>
                    <a:pt x="306" y="120"/>
                  </a:lnTo>
                  <a:lnTo>
                    <a:pt x="306" y="126"/>
                  </a:lnTo>
                  <a:lnTo>
                    <a:pt x="312" y="138"/>
                  </a:lnTo>
                  <a:lnTo>
                    <a:pt x="336" y="132"/>
                  </a:lnTo>
                  <a:lnTo>
                    <a:pt x="330" y="120"/>
                  </a:lnTo>
                  <a:lnTo>
                    <a:pt x="324" y="102"/>
                  </a:lnTo>
                  <a:lnTo>
                    <a:pt x="324" y="60"/>
                  </a:lnTo>
                  <a:lnTo>
                    <a:pt x="330" y="42"/>
                  </a:lnTo>
                  <a:lnTo>
                    <a:pt x="330" y="6"/>
                  </a:lnTo>
                  <a:lnTo>
                    <a:pt x="324" y="0"/>
                  </a:lnTo>
                  <a:lnTo>
                    <a:pt x="318" y="0"/>
                  </a:lnTo>
                  <a:lnTo>
                    <a:pt x="312" y="6"/>
                  </a:lnTo>
                  <a:lnTo>
                    <a:pt x="306" y="18"/>
                  </a:lnTo>
                  <a:lnTo>
                    <a:pt x="300" y="36"/>
                  </a:lnTo>
                  <a:lnTo>
                    <a:pt x="288" y="60"/>
                  </a:lnTo>
                  <a:lnTo>
                    <a:pt x="282" y="66"/>
                  </a:lnTo>
                  <a:lnTo>
                    <a:pt x="282" y="72"/>
                  </a:lnTo>
                  <a:lnTo>
                    <a:pt x="276" y="72"/>
                  </a:lnTo>
                  <a:lnTo>
                    <a:pt x="264" y="78"/>
                  </a:lnTo>
                  <a:lnTo>
                    <a:pt x="234" y="108"/>
                  </a:lnTo>
                  <a:lnTo>
                    <a:pt x="228" y="120"/>
                  </a:lnTo>
                  <a:lnTo>
                    <a:pt x="216" y="132"/>
                  </a:lnTo>
                  <a:lnTo>
                    <a:pt x="204" y="138"/>
                  </a:lnTo>
                  <a:lnTo>
                    <a:pt x="198" y="150"/>
                  </a:lnTo>
                  <a:lnTo>
                    <a:pt x="198" y="168"/>
                  </a:lnTo>
                  <a:lnTo>
                    <a:pt x="192" y="180"/>
                  </a:lnTo>
                  <a:lnTo>
                    <a:pt x="192" y="186"/>
                  </a:lnTo>
                  <a:lnTo>
                    <a:pt x="186" y="192"/>
                  </a:lnTo>
                  <a:lnTo>
                    <a:pt x="150" y="192"/>
                  </a:lnTo>
                  <a:lnTo>
                    <a:pt x="132" y="186"/>
                  </a:lnTo>
                  <a:lnTo>
                    <a:pt x="90" y="186"/>
                  </a:lnTo>
                  <a:lnTo>
                    <a:pt x="72" y="192"/>
                  </a:lnTo>
                  <a:lnTo>
                    <a:pt x="48" y="204"/>
                  </a:lnTo>
                  <a:lnTo>
                    <a:pt x="24" y="204"/>
                  </a:lnTo>
                  <a:lnTo>
                    <a:pt x="12" y="192"/>
                  </a:lnTo>
                  <a:lnTo>
                    <a:pt x="0" y="186"/>
                  </a:lnTo>
                  <a:lnTo>
                    <a:pt x="0" y="198"/>
                  </a:lnTo>
                  <a:lnTo>
                    <a:pt x="18" y="216"/>
                  </a:lnTo>
                  <a:lnTo>
                    <a:pt x="30" y="240"/>
                  </a:lnTo>
                  <a:lnTo>
                    <a:pt x="54" y="264"/>
                  </a:lnTo>
                  <a:lnTo>
                    <a:pt x="60" y="276"/>
                  </a:lnTo>
                  <a:lnTo>
                    <a:pt x="72" y="282"/>
                  </a:lnTo>
                  <a:lnTo>
                    <a:pt x="78" y="294"/>
                  </a:lnTo>
                  <a:lnTo>
                    <a:pt x="96" y="294"/>
                  </a:lnTo>
                  <a:lnTo>
                    <a:pt x="132" y="300"/>
                  </a:lnTo>
                  <a:lnTo>
                    <a:pt x="228" y="312"/>
                  </a:lnTo>
                  <a:lnTo>
                    <a:pt x="270" y="318"/>
                  </a:lnTo>
                  <a:lnTo>
                    <a:pt x="264" y="306"/>
                  </a:lnTo>
                  <a:lnTo>
                    <a:pt x="258" y="300"/>
                  </a:lnTo>
                  <a:lnTo>
                    <a:pt x="252" y="288"/>
                  </a:lnTo>
                  <a:lnTo>
                    <a:pt x="252" y="276"/>
                  </a:lnTo>
                  <a:lnTo>
                    <a:pt x="258" y="270"/>
                  </a:lnTo>
                  <a:lnTo>
                    <a:pt x="264" y="258"/>
                  </a:lnTo>
                  <a:lnTo>
                    <a:pt x="270" y="252"/>
                  </a:lnTo>
                  <a:lnTo>
                    <a:pt x="276" y="240"/>
                  </a:lnTo>
                  <a:lnTo>
                    <a:pt x="276" y="228"/>
                  </a:lnTo>
                  <a:lnTo>
                    <a:pt x="282" y="216"/>
                  </a:lnTo>
                  <a:lnTo>
                    <a:pt x="282" y="204"/>
                  </a:lnTo>
                  <a:lnTo>
                    <a:pt x="288" y="198"/>
                  </a:lnTo>
                  <a:lnTo>
                    <a:pt x="288" y="192"/>
                  </a:lnTo>
                  <a:lnTo>
                    <a:pt x="300" y="192"/>
                  </a:lnTo>
                  <a:lnTo>
                    <a:pt x="300" y="198"/>
                  </a:lnTo>
                  <a:lnTo>
                    <a:pt x="306" y="198"/>
                  </a:lnTo>
                  <a:lnTo>
                    <a:pt x="306" y="192"/>
                  </a:lnTo>
                  <a:lnTo>
                    <a:pt x="288" y="174"/>
                  </a:lnTo>
                  <a:lnTo>
                    <a:pt x="288" y="144"/>
                  </a:lnTo>
                  <a:lnTo>
                    <a:pt x="294" y="132"/>
                  </a:lnTo>
                  <a:lnTo>
                    <a:pt x="294" y="126"/>
                  </a:lnTo>
                  <a:lnTo>
                    <a:pt x="300" y="1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Ukraine" descr="© INSCALE GmbH, 05.05.2010&#10;http://www.presentationload.com/">
              <a:extLst>
                <a:ext uri="{FF2B5EF4-FFF2-40B4-BE49-F238E27FC236}">
                  <a16:creationId xmlns:a16="http://schemas.microsoft.com/office/drawing/2014/main" id="{2A6DD2EA-BEB7-2FFF-D0B1-CF55429B1662}"/>
                </a:ext>
              </a:extLst>
            </p:cNvPr>
            <p:cNvSpPr>
              <a:spLocks/>
            </p:cNvSpPr>
            <p:nvPr/>
          </p:nvSpPr>
          <p:spPr bwMode="gray">
            <a:xfrm>
              <a:off x="6295453" y="2406196"/>
              <a:ext cx="527405" cy="295052"/>
            </a:xfrm>
            <a:custGeom>
              <a:avLst/>
              <a:gdLst>
                <a:gd name="T0" fmla="*/ 2147483647 w 1116"/>
                <a:gd name="T1" fmla="*/ 2147483647 h 624"/>
                <a:gd name="T2" fmla="*/ 2147483647 w 1116"/>
                <a:gd name="T3" fmla="*/ 2147483647 h 624"/>
                <a:gd name="T4" fmla="*/ 2147483647 w 1116"/>
                <a:gd name="T5" fmla="*/ 2147483647 h 624"/>
                <a:gd name="T6" fmla="*/ 2147483647 w 1116"/>
                <a:gd name="T7" fmla="*/ 2147483647 h 624"/>
                <a:gd name="T8" fmla="*/ 2147483647 w 1116"/>
                <a:gd name="T9" fmla="*/ 2147483647 h 624"/>
                <a:gd name="T10" fmla="*/ 2147483647 w 1116"/>
                <a:gd name="T11" fmla="*/ 2147483647 h 624"/>
                <a:gd name="T12" fmla="*/ 2147483647 w 1116"/>
                <a:gd name="T13" fmla="*/ 2147483647 h 624"/>
                <a:gd name="T14" fmla="*/ 2147483647 w 1116"/>
                <a:gd name="T15" fmla="*/ 2147483647 h 624"/>
                <a:gd name="T16" fmla="*/ 2147483647 w 1116"/>
                <a:gd name="T17" fmla="*/ 2147483647 h 624"/>
                <a:gd name="T18" fmla="*/ 2147483647 w 1116"/>
                <a:gd name="T19" fmla="*/ 2147483647 h 624"/>
                <a:gd name="T20" fmla="*/ 2147483647 w 1116"/>
                <a:gd name="T21" fmla="*/ 2147483647 h 624"/>
                <a:gd name="T22" fmla="*/ 2147483647 w 1116"/>
                <a:gd name="T23" fmla="*/ 2147483647 h 624"/>
                <a:gd name="T24" fmla="*/ 2147483647 w 1116"/>
                <a:gd name="T25" fmla="*/ 2147483647 h 624"/>
                <a:gd name="T26" fmla="*/ 2147483647 w 1116"/>
                <a:gd name="T27" fmla="*/ 2147483647 h 624"/>
                <a:gd name="T28" fmla="*/ 2147483647 w 1116"/>
                <a:gd name="T29" fmla="*/ 2147483647 h 624"/>
                <a:gd name="T30" fmla="*/ 2147483647 w 1116"/>
                <a:gd name="T31" fmla="*/ 2147483647 h 624"/>
                <a:gd name="T32" fmla="*/ 2147483647 w 1116"/>
                <a:gd name="T33" fmla="*/ 2147483647 h 624"/>
                <a:gd name="T34" fmla="*/ 2147483647 w 1116"/>
                <a:gd name="T35" fmla="*/ 2147483647 h 624"/>
                <a:gd name="T36" fmla="*/ 2147483647 w 1116"/>
                <a:gd name="T37" fmla="*/ 2147483647 h 624"/>
                <a:gd name="T38" fmla="*/ 2147483647 w 1116"/>
                <a:gd name="T39" fmla="*/ 2147483647 h 624"/>
                <a:gd name="T40" fmla="*/ 2147483647 w 1116"/>
                <a:gd name="T41" fmla="*/ 2147483647 h 624"/>
                <a:gd name="T42" fmla="*/ 2147483647 w 1116"/>
                <a:gd name="T43" fmla="*/ 2147483647 h 624"/>
                <a:gd name="T44" fmla="*/ 2147483647 w 1116"/>
                <a:gd name="T45" fmla="*/ 2147483647 h 624"/>
                <a:gd name="T46" fmla="*/ 2147483647 w 1116"/>
                <a:gd name="T47" fmla="*/ 2147483647 h 624"/>
                <a:gd name="T48" fmla="*/ 2147483647 w 1116"/>
                <a:gd name="T49" fmla="*/ 2147483647 h 624"/>
                <a:gd name="T50" fmla="*/ 2147483647 w 1116"/>
                <a:gd name="T51" fmla="*/ 2147483647 h 624"/>
                <a:gd name="T52" fmla="*/ 2147483647 w 1116"/>
                <a:gd name="T53" fmla="*/ 2147483647 h 624"/>
                <a:gd name="T54" fmla="*/ 2147483647 w 1116"/>
                <a:gd name="T55" fmla="*/ 2147483647 h 624"/>
                <a:gd name="T56" fmla="*/ 2147483647 w 1116"/>
                <a:gd name="T57" fmla="*/ 2147483647 h 624"/>
                <a:gd name="T58" fmla="*/ 2147483647 w 1116"/>
                <a:gd name="T59" fmla="*/ 2147483647 h 624"/>
                <a:gd name="T60" fmla="*/ 2147483647 w 1116"/>
                <a:gd name="T61" fmla="*/ 2147483647 h 624"/>
                <a:gd name="T62" fmla="*/ 2147483647 w 1116"/>
                <a:gd name="T63" fmla="*/ 2147483647 h 624"/>
                <a:gd name="T64" fmla="*/ 2147483647 w 1116"/>
                <a:gd name="T65" fmla="*/ 2147483647 h 624"/>
                <a:gd name="T66" fmla="*/ 2147483647 w 1116"/>
                <a:gd name="T67" fmla="*/ 2147483647 h 624"/>
                <a:gd name="T68" fmla="*/ 2147483647 w 1116"/>
                <a:gd name="T69" fmla="*/ 2147483647 h 624"/>
                <a:gd name="T70" fmla="*/ 2147483647 w 1116"/>
                <a:gd name="T71" fmla="*/ 2147483647 h 624"/>
                <a:gd name="T72" fmla="*/ 2147483647 w 1116"/>
                <a:gd name="T73" fmla="*/ 2147483647 h 624"/>
                <a:gd name="T74" fmla="*/ 2147483647 w 1116"/>
                <a:gd name="T75" fmla="*/ 2147483647 h 624"/>
                <a:gd name="T76" fmla="*/ 2147483647 w 1116"/>
                <a:gd name="T77" fmla="*/ 2147483647 h 624"/>
                <a:gd name="T78" fmla="*/ 2147483647 w 1116"/>
                <a:gd name="T79" fmla="*/ 2147483647 h 624"/>
                <a:gd name="T80" fmla="*/ 2147483647 w 1116"/>
                <a:gd name="T81" fmla="*/ 2147483647 h 624"/>
                <a:gd name="T82" fmla="*/ 2147483647 w 1116"/>
                <a:gd name="T83" fmla="*/ 2147483647 h 624"/>
                <a:gd name="T84" fmla="*/ 2147483647 w 1116"/>
                <a:gd name="T85" fmla="*/ 2147483647 h 624"/>
                <a:gd name="T86" fmla="*/ 2147483647 w 1116"/>
                <a:gd name="T87" fmla="*/ 2147483647 h 624"/>
                <a:gd name="T88" fmla="*/ 2147483647 w 1116"/>
                <a:gd name="T89" fmla="*/ 0 h 624"/>
                <a:gd name="T90" fmla="*/ 2147483647 w 1116"/>
                <a:gd name="T91" fmla="*/ 2147483647 h 624"/>
                <a:gd name="T92" fmla="*/ 2147483647 w 1116"/>
                <a:gd name="T93" fmla="*/ 2147483647 h 624"/>
                <a:gd name="T94" fmla="*/ 2147483647 w 1116"/>
                <a:gd name="T95" fmla="*/ 2147483647 h 624"/>
                <a:gd name="T96" fmla="*/ 2147483647 w 1116"/>
                <a:gd name="T97" fmla="*/ 2147483647 h 624"/>
                <a:gd name="T98" fmla="*/ 2147483647 w 1116"/>
                <a:gd name="T99" fmla="*/ 2147483647 h 624"/>
                <a:gd name="T100" fmla="*/ 2147483647 w 1116"/>
                <a:gd name="T101" fmla="*/ 2147483647 h 624"/>
                <a:gd name="T102" fmla="*/ 2147483647 w 1116"/>
                <a:gd name="T103" fmla="*/ 2147483647 h 624"/>
                <a:gd name="T104" fmla="*/ 2147483647 w 1116"/>
                <a:gd name="T105" fmla="*/ 2147483647 h 624"/>
                <a:gd name="T106" fmla="*/ 2147483647 w 1116"/>
                <a:gd name="T107" fmla="*/ 2147483647 h 624"/>
                <a:gd name="T108" fmla="*/ 2147483647 w 1116"/>
                <a:gd name="T109" fmla="*/ 2147483647 h 624"/>
                <a:gd name="T110" fmla="*/ 2147483647 w 1116"/>
                <a:gd name="T111" fmla="*/ 2147483647 h 624"/>
                <a:gd name="T112" fmla="*/ 2147483647 w 1116"/>
                <a:gd name="T113" fmla="*/ 2147483647 h 624"/>
                <a:gd name="T114" fmla="*/ 2147483647 w 1116"/>
                <a:gd name="T115" fmla="*/ 2147483647 h 624"/>
                <a:gd name="T116" fmla="*/ 2147483647 w 1116"/>
                <a:gd name="T117" fmla="*/ 2147483647 h 6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6"/>
                <a:gd name="T178" fmla="*/ 0 h 624"/>
                <a:gd name="T179" fmla="*/ 1116 w 1116"/>
                <a:gd name="T180" fmla="*/ 624 h 6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6" h="624">
                  <a:moveTo>
                    <a:pt x="24" y="324"/>
                  </a:moveTo>
                  <a:lnTo>
                    <a:pt x="30" y="324"/>
                  </a:lnTo>
                  <a:lnTo>
                    <a:pt x="36" y="330"/>
                  </a:lnTo>
                  <a:lnTo>
                    <a:pt x="48" y="330"/>
                  </a:lnTo>
                  <a:lnTo>
                    <a:pt x="54" y="336"/>
                  </a:lnTo>
                  <a:lnTo>
                    <a:pt x="78" y="336"/>
                  </a:lnTo>
                  <a:lnTo>
                    <a:pt x="84" y="342"/>
                  </a:lnTo>
                  <a:lnTo>
                    <a:pt x="108" y="342"/>
                  </a:lnTo>
                  <a:lnTo>
                    <a:pt x="114" y="348"/>
                  </a:lnTo>
                  <a:lnTo>
                    <a:pt x="126" y="342"/>
                  </a:lnTo>
                  <a:lnTo>
                    <a:pt x="132" y="342"/>
                  </a:lnTo>
                  <a:lnTo>
                    <a:pt x="144" y="336"/>
                  </a:lnTo>
                  <a:lnTo>
                    <a:pt x="150" y="336"/>
                  </a:lnTo>
                  <a:lnTo>
                    <a:pt x="174" y="360"/>
                  </a:lnTo>
                  <a:lnTo>
                    <a:pt x="186" y="360"/>
                  </a:lnTo>
                  <a:lnTo>
                    <a:pt x="198" y="348"/>
                  </a:lnTo>
                  <a:lnTo>
                    <a:pt x="198" y="342"/>
                  </a:lnTo>
                  <a:lnTo>
                    <a:pt x="222" y="348"/>
                  </a:lnTo>
                  <a:lnTo>
                    <a:pt x="228" y="336"/>
                  </a:lnTo>
                  <a:lnTo>
                    <a:pt x="234" y="342"/>
                  </a:lnTo>
                  <a:lnTo>
                    <a:pt x="252" y="342"/>
                  </a:lnTo>
                  <a:lnTo>
                    <a:pt x="258" y="336"/>
                  </a:lnTo>
                  <a:lnTo>
                    <a:pt x="258" y="330"/>
                  </a:lnTo>
                  <a:lnTo>
                    <a:pt x="270" y="318"/>
                  </a:lnTo>
                  <a:lnTo>
                    <a:pt x="282" y="318"/>
                  </a:lnTo>
                  <a:lnTo>
                    <a:pt x="288" y="306"/>
                  </a:lnTo>
                  <a:lnTo>
                    <a:pt x="294" y="306"/>
                  </a:lnTo>
                  <a:lnTo>
                    <a:pt x="306" y="312"/>
                  </a:lnTo>
                  <a:lnTo>
                    <a:pt x="318" y="312"/>
                  </a:lnTo>
                  <a:lnTo>
                    <a:pt x="318" y="306"/>
                  </a:lnTo>
                  <a:lnTo>
                    <a:pt x="324" y="306"/>
                  </a:lnTo>
                  <a:lnTo>
                    <a:pt x="336" y="300"/>
                  </a:lnTo>
                  <a:lnTo>
                    <a:pt x="342" y="300"/>
                  </a:lnTo>
                  <a:lnTo>
                    <a:pt x="354" y="312"/>
                  </a:lnTo>
                  <a:lnTo>
                    <a:pt x="360" y="312"/>
                  </a:lnTo>
                  <a:lnTo>
                    <a:pt x="360" y="318"/>
                  </a:lnTo>
                  <a:lnTo>
                    <a:pt x="402" y="318"/>
                  </a:lnTo>
                  <a:lnTo>
                    <a:pt x="408" y="324"/>
                  </a:lnTo>
                  <a:lnTo>
                    <a:pt x="408" y="336"/>
                  </a:lnTo>
                  <a:lnTo>
                    <a:pt x="426" y="336"/>
                  </a:lnTo>
                  <a:lnTo>
                    <a:pt x="438" y="342"/>
                  </a:lnTo>
                  <a:lnTo>
                    <a:pt x="444" y="348"/>
                  </a:lnTo>
                  <a:lnTo>
                    <a:pt x="450" y="360"/>
                  </a:lnTo>
                  <a:lnTo>
                    <a:pt x="444" y="366"/>
                  </a:lnTo>
                  <a:lnTo>
                    <a:pt x="444" y="390"/>
                  </a:lnTo>
                  <a:lnTo>
                    <a:pt x="456" y="384"/>
                  </a:lnTo>
                  <a:lnTo>
                    <a:pt x="462" y="384"/>
                  </a:lnTo>
                  <a:lnTo>
                    <a:pt x="468" y="390"/>
                  </a:lnTo>
                  <a:lnTo>
                    <a:pt x="462" y="396"/>
                  </a:lnTo>
                  <a:lnTo>
                    <a:pt x="462" y="414"/>
                  </a:lnTo>
                  <a:lnTo>
                    <a:pt x="474" y="414"/>
                  </a:lnTo>
                  <a:lnTo>
                    <a:pt x="480" y="420"/>
                  </a:lnTo>
                  <a:lnTo>
                    <a:pt x="492" y="420"/>
                  </a:lnTo>
                  <a:lnTo>
                    <a:pt x="498" y="426"/>
                  </a:lnTo>
                  <a:lnTo>
                    <a:pt x="498" y="456"/>
                  </a:lnTo>
                  <a:lnTo>
                    <a:pt x="492" y="456"/>
                  </a:lnTo>
                  <a:lnTo>
                    <a:pt x="480" y="462"/>
                  </a:lnTo>
                  <a:lnTo>
                    <a:pt x="462" y="462"/>
                  </a:lnTo>
                  <a:lnTo>
                    <a:pt x="456" y="456"/>
                  </a:lnTo>
                  <a:lnTo>
                    <a:pt x="438" y="456"/>
                  </a:lnTo>
                  <a:lnTo>
                    <a:pt x="432" y="462"/>
                  </a:lnTo>
                  <a:lnTo>
                    <a:pt x="432" y="468"/>
                  </a:lnTo>
                  <a:lnTo>
                    <a:pt x="438" y="468"/>
                  </a:lnTo>
                  <a:lnTo>
                    <a:pt x="450" y="474"/>
                  </a:lnTo>
                  <a:lnTo>
                    <a:pt x="456" y="480"/>
                  </a:lnTo>
                  <a:lnTo>
                    <a:pt x="438" y="492"/>
                  </a:lnTo>
                  <a:lnTo>
                    <a:pt x="432" y="498"/>
                  </a:lnTo>
                  <a:lnTo>
                    <a:pt x="420" y="504"/>
                  </a:lnTo>
                  <a:lnTo>
                    <a:pt x="414" y="504"/>
                  </a:lnTo>
                  <a:lnTo>
                    <a:pt x="414" y="516"/>
                  </a:lnTo>
                  <a:lnTo>
                    <a:pt x="420" y="522"/>
                  </a:lnTo>
                  <a:lnTo>
                    <a:pt x="420" y="534"/>
                  </a:lnTo>
                  <a:lnTo>
                    <a:pt x="396" y="540"/>
                  </a:lnTo>
                  <a:lnTo>
                    <a:pt x="390" y="528"/>
                  </a:lnTo>
                  <a:lnTo>
                    <a:pt x="390" y="516"/>
                  </a:lnTo>
                  <a:lnTo>
                    <a:pt x="390" y="528"/>
                  </a:lnTo>
                  <a:lnTo>
                    <a:pt x="396" y="540"/>
                  </a:lnTo>
                  <a:lnTo>
                    <a:pt x="396" y="546"/>
                  </a:lnTo>
                  <a:lnTo>
                    <a:pt x="408" y="552"/>
                  </a:lnTo>
                  <a:lnTo>
                    <a:pt x="438" y="552"/>
                  </a:lnTo>
                  <a:lnTo>
                    <a:pt x="444" y="546"/>
                  </a:lnTo>
                  <a:lnTo>
                    <a:pt x="450" y="546"/>
                  </a:lnTo>
                  <a:lnTo>
                    <a:pt x="456" y="540"/>
                  </a:lnTo>
                  <a:lnTo>
                    <a:pt x="474" y="540"/>
                  </a:lnTo>
                  <a:lnTo>
                    <a:pt x="480" y="534"/>
                  </a:lnTo>
                  <a:lnTo>
                    <a:pt x="486" y="534"/>
                  </a:lnTo>
                  <a:lnTo>
                    <a:pt x="480" y="528"/>
                  </a:lnTo>
                  <a:lnTo>
                    <a:pt x="486" y="528"/>
                  </a:lnTo>
                  <a:lnTo>
                    <a:pt x="492" y="522"/>
                  </a:lnTo>
                  <a:lnTo>
                    <a:pt x="510" y="516"/>
                  </a:lnTo>
                  <a:lnTo>
                    <a:pt x="522" y="510"/>
                  </a:lnTo>
                  <a:lnTo>
                    <a:pt x="528" y="504"/>
                  </a:lnTo>
                  <a:lnTo>
                    <a:pt x="534" y="492"/>
                  </a:lnTo>
                  <a:lnTo>
                    <a:pt x="540" y="486"/>
                  </a:lnTo>
                  <a:lnTo>
                    <a:pt x="546" y="474"/>
                  </a:lnTo>
                  <a:lnTo>
                    <a:pt x="552" y="468"/>
                  </a:lnTo>
                  <a:lnTo>
                    <a:pt x="552" y="462"/>
                  </a:lnTo>
                  <a:lnTo>
                    <a:pt x="582" y="450"/>
                  </a:lnTo>
                  <a:lnTo>
                    <a:pt x="600" y="438"/>
                  </a:lnTo>
                  <a:lnTo>
                    <a:pt x="612" y="444"/>
                  </a:lnTo>
                  <a:lnTo>
                    <a:pt x="624" y="444"/>
                  </a:lnTo>
                  <a:lnTo>
                    <a:pt x="636" y="450"/>
                  </a:lnTo>
                  <a:lnTo>
                    <a:pt x="654" y="450"/>
                  </a:lnTo>
                  <a:lnTo>
                    <a:pt x="666" y="438"/>
                  </a:lnTo>
                  <a:lnTo>
                    <a:pt x="648" y="462"/>
                  </a:lnTo>
                  <a:lnTo>
                    <a:pt x="624" y="462"/>
                  </a:lnTo>
                  <a:lnTo>
                    <a:pt x="630" y="468"/>
                  </a:lnTo>
                  <a:lnTo>
                    <a:pt x="642" y="474"/>
                  </a:lnTo>
                  <a:lnTo>
                    <a:pt x="654" y="486"/>
                  </a:lnTo>
                  <a:lnTo>
                    <a:pt x="726" y="486"/>
                  </a:lnTo>
                  <a:lnTo>
                    <a:pt x="738" y="504"/>
                  </a:lnTo>
                  <a:lnTo>
                    <a:pt x="726" y="510"/>
                  </a:lnTo>
                  <a:lnTo>
                    <a:pt x="720" y="516"/>
                  </a:lnTo>
                  <a:lnTo>
                    <a:pt x="684" y="534"/>
                  </a:lnTo>
                  <a:lnTo>
                    <a:pt x="678" y="540"/>
                  </a:lnTo>
                  <a:lnTo>
                    <a:pt x="678" y="546"/>
                  </a:lnTo>
                  <a:lnTo>
                    <a:pt x="684" y="546"/>
                  </a:lnTo>
                  <a:lnTo>
                    <a:pt x="690" y="552"/>
                  </a:lnTo>
                  <a:lnTo>
                    <a:pt x="720" y="552"/>
                  </a:lnTo>
                  <a:lnTo>
                    <a:pt x="732" y="558"/>
                  </a:lnTo>
                  <a:lnTo>
                    <a:pt x="744" y="570"/>
                  </a:lnTo>
                  <a:lnTo>
                    <a:pt x="744" y="594"/>
                  </a:lnTo>
                  <a:lnTo>
                    <a:pt x="738" y="606"/>
                  </a:lnTo>
                  <a:lnTo>
                    <a:pt x="738" y="618"/>
                  </a:lnTo>
                  <a:lnTo>
                    <a:pt x="756" y="618"/>
                  </a:lnTo>
                  <a:lnTo>
                    <a:pt x="768" y="624"/>
                  </a:lnTo>
                  <a:lnTo>
                    <a:pt x="780" y="624"/>
                  </a:lnTo>
                  <a:lnTo>
                    <a:pt x="780" y="618"/>
                  </a:lnTo>
                  <a:lnTo>
                    <a:pt x="792" y="606"/>
                  </a:lnTo>
                  <a:lnTo>
                    <a:pt x="804" y="600"/>
                  </a:lnTo>
                  <a:lnTo>
                    <a:pt x="810" y="594"/>
                  </a:lnTo>
                  <a:lnTo>
                    <a:pt x="840" y="594"/>
                  </a:lnTo>
                  <a:lnTo>
                    <a:pt x="858" y="576"/>
                  </a:lnTo>
                  <a:lnTo>
                    <a:pt x="858" y="570"/>
                  </a:lnTo>
                  <a:lnTo>
                    <a:pt x="864" y="564"/>
                  </a:lnTo>
                  <a:lnTo>
                    <a:pt x="870" y="564"/>
                  </a:lnTo>
                  <a:lnTo>
                    <a:pt x="882" y="576"/>
                  </a:lnTo>
                  <a:lnTo>
                    <a:pt x="918" y="570"/>
                  </a:lnTo>
                  <a:lnTo>
                    <a:pt x="918" y="552"/>
                  </a:lnTo>
                  <a:lnTo>
                    <a:pt x="930" y="540"/>
                  </a:lnTo>
                  <a:lnTo>
                    <a:pt x="900" y="540"/>
                  </a:lnTo>
                  <a:lnTo>
                    <a:pt x="894" y="546"/>
                  </a:lnTo>
                  <a:lnTo>
                    <a:pt x="882" y="552"/>
                  </a:lnTo>
                  <a:lnTo>
                    <a:pt x="852" y="552"/>
                  </a:lnTo>
                  <a:lnTo>
                    <a:pt x="846" y="546"/>
                  </a:lnTo>
                  <a:lnTo>
                    <a:pt x="834" y="540"/>
                  </a:lnTo>
                  <a:lnTo>
                    <a:pt x="828" y="534"/>
                  </a:lnTo>
                  <a:lnTo>
                    <a:pt x="828" y="522"/>
                  </a:lnTo>
                  <a:lnTo>
                    <a:pt x="822" y="516"/>
                  </a:lnTo>
                  <a:lnTo>
                    <a:pt x="810" y="516"/>
                  </a:lnTo>
                  <a:lnTo>
                    <a:pt x="786" y="498"/>
                  </a:lnTo>
                  <a:lnTo>
                    <a:pt x="750" y="492"/>
                  </a:lnTo>
                  <a:lnTo>
                    <a:pt x="744" y="480"/>
                  </a:lnTo>
                  <a:lnTo>
                    <a:pt x="810" y="480"/>
                  </a:lnTo>
                  <a:lnTo>
                    <a:pt x="822" y="474"/>
                  </a:lnTo>
                  <a:lnTo>
                    <a:pt x="834" y="462"/>
                  </a:lnTo>
                  <a:lnTo>
                    <a:pt x="846" y="468"/>
                  </a:lnTo>
                  <a:lnTo>
                    <a:pt x="852" y="462"/>
                  </a:lnTo>
                  <a:lnTo>
                    <a:pt x="864" y="456"/>
                  </a:lnTo>
                  <a:lnTo>
                    <a:pt x="870" y="450"/>
                  </a:lnTo>
                  <a:lnTo>
                    <a:pt x="882" y="444"/>
                  </a:lnTo>
                  <a:lnTo>
                    <a:pt x="906" y="444"/>
                  </a:lnTo>
                  <a:lnTo>
                    <a:pt x="918" y="438"/>
                  </a:lnTo>
                  <a:lnTo>
                    <a:pt x="930" y="438"/>
                  </a:lnTo>
                  <a:lnTo>
                    <a:pt x="978" y="408"/>
                  </a:lnTo>
                  <a:lnTo>
                    <a:pt x="1014" y="408"/>
                  </a:lnTo>
                  <a:lnTo>
                    <a:pt x="1014" y="372"/>
                  </a:lnTo>
                  <a:lnTo>
                    <a:pt x="1032" y="372"/>
                  </a:lnTo>
                  <a:lnTo>
                    <a:pt x="1038" y="366"/>
                  </a:lnTo>
                  <a:lnTo>
                    <a:pt x="1038" y="360"/>
                  </a:lnTo>
                  <a:lnTo>
                    <a:pt x="1050" y="348"/>
                  </a:lnTo>
                  <a:lnTo>
                    <a:pt x="1080" y="348"/>
                  </a:lnTo>
                  <a:lnTo>
                    <a:pt x="1092" y="342"/>
                  </a:lnTo>
                  <a:lnTo>
                    <a:pt x="1104" y="342"/>
                  </a:lnTo>
                  <a:lnTo>
                    <a:pt x="1116" y="330"/>
                  </a:lnTo>
                  <a:lnTo>
                    <a:pt x="1116" y="324"/>
                  </a:lnTo>
                  <a:lnTo>
                    <a:pt x="1110" y="312"/>
                  </a:lnTo>
                  <a:lnTo>
                    <a:pt x="1110" y="300"/>
                  </a:lnTo>
                  <a:lnTo>
                    <a:pt x="1098" y="294"/>
                  </a:lnTo>
                  <a:lnTo>
                    <a:pt x="1086" y="282"/>
                  </a:lnTo>
                  <a:lnTo>
                    <a:pt x="1092" y="276"/>
                  </a:lnTo>
                  <a:lnTo>
                    <a:pt x="1110" y="276"/>
                  </a:lnTo>
                  <a:lnTo>
                    <a:pt x="1116" y="270"/>
                  </a:lnTo>
                  <a:lnTo>
                    <a:pt x="1110" y="264"/>
                  </a:lnTo>
                  <a:lnTo>
                    <a:pt x="1104" y="264"/>
                  </a:lnTo>
                  <a:lnTo>
                    <a:pt x="1098" y="258"/>
                  </a:lnTo>
                  <a:lnTo>
                    <a:pt x="1092" y="258"/>
                  </a:lnTo>
                  <a:lnTo>
                    <a:pt x="1110" y="246"/>
                  </a:lnTo>
                  <a:lnTo>
                    <a:pt x="1110" y="222"/>
                  </a:lnTo>
                  <a:lnTo>
                    <a:pt x="1104" y="216"/>
                  </a:lnTo>
                  <a:lnTo>
                    <a:pt x="1080" y="216"/>
                  </a:lnTo>
                  <a:lnTo>
                    <a:pt x="1062" y="204"/>
                  </a:lnTo>
                  <a:lnTo>
                    <a:pt x="1056" y="198"/>
                  </a:lnTo>
                  <a:lnTo>
                    <a:pt x="1056" y="192"/>
                  </a:lnTo>
                  <a:lnTo>
                    <a:pt x="1014" y="192"/>
                  </a:lnTo>
                  <a:lnTo>
                    <a:pt x="1002" y="186"/>
                  </a:lnTo>
                  <a:lnTo>
                    <a:pt x="996" y="180"/>
                  </a:lnTo>
                  <a:lnTo>
                    <a:pt x="978" y="180"/>
                  </a:lnTo>
                  <a:lnTo>
                    <a:pt x="966" y="186"/>
                  </a:lnTo>
                  <a:lnTo>
                    <a:pt x="942" y="162"/>
                  </a:lnTo>
                  <a:lnTo>
                    <a:pt x="936" y="150"/>
                  </a:lnTo>
                  <a:lnTo>
                    <a:pt x="924" y="150"/>
                  </a:lnTo>
                  <a:lnTo>
                    <a:pt x="918" y="156"/>
                  </a:lnTo>
                  <a:lnTo>
                    <a:pt x="918" y="162"/>
                  </a:lnTo>
                  <a:lnTo>
                    <a:pt x="912" y="156"/>
                  </a:lnTo>
                  <a:lnTo>
                    <a:pt x="864" y="156"/>
                  </a:lnTo>
                  <a:lnTo>
                    <a:pt x="858" y="150"/>
                  </a:lnTo>
                  <a:lnTo>
                    <a:pt x="846" y="150"/>
                  </a:lnTo>
                  <a:lnTo>
                    <a:pt x="840" y="144"/>
                  </a:lnTo>
                  <a:lnTo>
                    <a:pt x="816" y="150"/>
                  </a:lnTo>
                  <a:lnTo>
                    <a:pt x="810" y="150"/>
                  </a:lnTo>
                  <a:lnTo>
                    <a:pt x="798" y="102"/>
                  </a:lnTo>
                  <a:lnTo>
                    <a:pt x="756" y="84"/>
                  </a:lnTo>
                  <a:lnTo>
                    <a:pt x="720" y="84"/>
                  </a:lnTo>
                  <a:lnTo>
                    <a:pt x="720" y="66"/>
                  </a:lnTo>
                  <a:lnTo>
                    <a:pt x="714" y="48"/>
                  </a:lnTo>
                  <a:lnTo>
                    <a:pt x="720" y="48"/>
                  </a:lnTo>
                  <a:lnTo>
                    <a:pt x="726" y="42"/>
                  </a:lnTo>
                  <a:lnTo>
                    <a:pt x="726" y="30"/>
                  </a:lnTo>
                  <a:lnTo>
                    <a:pt x="720" y="30"/>
                  </a:lnTo>
                  <a:lnTo>
                    <a:pt x="708" y="24"/>
                  </a:lnTo>
                  <a:lnTo>
                    <a:pt x="702" y="18"/>
                  </a:lnTo>
                  <a:lnTo>
                    <a:pt x="696" y="18"/>
                  </a:lnTo>
                  <a:lnTo>
                    <a:pt x="690" y="0"/>
                  </a:lnTo>
                  <a:lnTo>
                    <a:pt x="642" y="0"/>
                  </a:lnTo>
                  <a:lnTo>
                    <a:pt x="630" y="6"/>
                  </a:lnTo>
                  <a:lnTo>
                    <a:pt x="600" y="6"/>
                  </a:lnTo>
                  <a:lnTo>
                    <a:pt x="600" y="18"/>
                  </a:lnTo>
                  <a:lnTo>
                    <a:pt x="594" y="24"/>
                  </a:lnTo>
                  <a:lnTo>
                    <a:pt x="558" y="24"/>
                  </a:lnTo>
                  <a:lnTo>
                    <a:pt x="546" y="18"/>
                  </a:lnTo>
                  <a:lnTo>
                    <a:pt x="516" y="18"/>
                  </a:lnTo>
                  <a:lnTo>
                    <a:pt x="510" y="30"/>
                  </a:lnTo>
                  <a:lnTo>
                    <a:pt x="498" y="36"/>
                  </a:lnTo>
                  <a:lnTo>
                    <a:pt x="492" y="42"/>
                  </a:lnTo>
                  <a:lnTo>
                    <a:pt x="486" y="54"/>
                  </a:lnTo>
                  <a:lnTo>
                    <a:pt x="492" y="60"/>
                  </a:lnTo>
                  <a:lnTo>
                    <a:pt x="492" y="72"/>
                  </a:lnTo>
                  <a:lnTo>
                    <a:pt x="486" y="78"/>
                  </a:lnTo>
                  <a:lnTo>
                    <a:pt x="468" y="78"/>
                  </a:lnTo>
                  <a:lnTo>
                    <a:pt x="462" y="72"/>
                  </a:lnTo>
                  <a:lnTo>
                    <a:pt x="438" y="72"/>
                  </a:lnTo>
                  <a:lnTo>
                    <a:pt x="426" y="78"/>
                  </a:lnTo>
                  <a:lnTo>
                    <a:pt x="420" y="78"/>
                  </a:lnTo>
                  <a:lnTo>
                    <a:pt x="420" y="66"/>
                  </a:lnTo>
                  <a:lnTo>
                    <a:pt x="414" y="60"/>
                  </a:lnTo>
                  <a:lnTo>
                    <a:pt x="396" y="60"/>
                  </a:lnTo>
                  <a:lnTo>
                    <a:pt x="390" y="66"/>
                  </a:lnTo>
                  <a:lnTo>
                    <a:pt x="390" y="72"/>
                  </a:lnTo>
                  <a:lnTo>
                    <a:pt x="378" y="60"/>
                  </a:lnTo>
                  <a:lnTo>
                    <a:pt x="366" y="66"/>
                  </a:lnTo>
                  <a:lnTo>
                    <a:pt x="360" y="60"/>
                  </a:lnTo>
                  <a:lnTo>
                    <a:pt x="342" y="66"/>
                  </a:lnTo>
                  <a:lnTo>
                    <a:pt x="336" y="54"/>
                  </a:lnTo>
                  <a:lnTo>
                    <a:pt x="324" y="66"/>
                  </a:lnTo>
                  <a:lnTo>
                    <a:pt x="306" y="54"/>
                  </a:lnTo>
                  <a:lnTo>
                    <a:pt x="300" y="60"/>
                  </a:lnTo>
                  <a:lnTo>
                    <a:pt x="282" y="48"/>
                  </a:lnTo>
                  <a:lnTo>
                    <a:pt x="258" y="42"/>
                  </a:lnTo>
                  <a:lnTo>
                    <a:pt x="222" y="42"/>
                  </a:lnTo>
                  <a:lnTo>
                    <a:pt x="216" y="36"/>
                  </a:lnTo>
                  <a:lnTo>
                    <a:pt x="216" y="30"/>
                  </a:lnTo>
                  <a:lnTo>
                    <a:pt x="168" y="30"/>
                  </a:lnTo>
                  <a:lnTo>
                    <a:pt x="162" y="36"/>
                  </a:lnTo>
                  <a:lnTo>
                    <a:pt x="150" y="42"/>
                  </a:lnTo>
                  <a:lnTo>
                    <a:pt x="114" y="42"/>
                  </a:lnTo>
                  <a:lnTo>
                    <a:pt x="114" y="48"/>
                  </a:lnTo>
                  <a:lnTo>
                    <a:pt x="96" y="66"/>
                  </a:lnTo>
                  <a:lnTo>
                    <a:pt x="78" y="66"/>
                  </a:lnTo>
                  <a:lnTo>
                    <a:pt x="66" y="60"/>
                  </a:lnTo>
                  <a:lnTo>
                    <a:pt x="72" y="78"/>
                  </a:lnTo>
                  <a:lnTo>
                    <a:pt x="90" y="96"/>
                  </a:lnTo>
                  <a:lnTo>
                    <a:pt x="90" y="102"/>
                  </a:lnTo>
                  <a:lnTo>
                    <a:pt x="102" y="108"/>
                  </a:lnTo>
                  <a:lnTo>
                    <a:pt x="108" y="114"/>
                  </a:lnTo>
                  <a:lnTo>
                    <a:pt x="102" y="126"/>
                  </a:lnTo>
                  <a:lnTo>
                    <a:pt x="108" y="132"/>
                  </a:lnTo>
                  <a:lnTo>
                    <a:pt x="108" y="138"/>
                  </a:lnTo>
                  <a:lnTo>
                    <a:pt x="114" y="144"/>
                  </a:lnTo>
                  <a:lnTo>
                    <a:pt x="108" y="150"/>
                  </a:lnTo>
                  <a:lnTo>
                    <a:pt x="102" y="150"/>
                  </a:lnTo>
                  <a:lnTo>
                    <a:pt x="96" y="156"/>
                  </a:lnTo>
                  <a:lnTo>
                    <a:pt x="84" y="156"/>
                  </a:lnTo>
                  <a:lnTo>
                    <a:pt x="30" y="204"/>
                  </a:lnTo>
                  <a:lnTo>
                    <a:pt x="30" y="246"/>
                  </a:lnTo>
                  <a:lnTo>
                    <a:pt x="42" y="258"/>
                  </a:lnTo>
                  <a:lnTo>
                    <a:pt x="18" y="258"/>
                  </a:lnTo>
                  <a:lnTo>
                    <a:pt x="18" y="270"/>
                  </a:lnTo>
                  <a:lnTo>
                    <a:pt x="12" y="276"/>
                  </a:lnTo>
                  <a:lnTo>
                    <a:pt x="12" y="282"/>
                  </a:lnTo>
                  <a:lnTo>
                    <a:pt x="6" y="288"/>
                  </a:lnTo>
                  <a:lnTo>
                    <a:pt x="0" y="288"/>
                  </a:lnTo>
                  <a:lnTo>
                    <a:pt x="0" y="306"/>
                  </a:lnTo>
                  <a:lnTo>
                    <a:pt x="6" y="306"/>
                  </a:lnTo>
                  <a:lnTo>
                    <a:pt x="24" y="3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Uganda" descr="© INSCALE GmbH, 05.05.2010&#10;http://www.presentationload.com/">
              <a:extLst>
                <a:ext uri="{FF2B5EF4-FFF2-40B4-BE49-F238E27FC236}">
                  <a16:creationId xmlns:a16="http://schemas.microsoft.com/office/drawing/2014/main" id="{0B1ABE20-FF90-4C1F-923E-2D7253B7F086}"/>
                </a:ext>
              </a:extLst>
            </p:cNvPr>
            <p:cNvSpPr>
              <a:spLocks noEditPoints="1"/>
            </p:cNvSpPr>
            <p:nvPr/>
          </p:nvSpPr>
          <p:spPr bwMode="gray">
            <a:xfrm>
              <a:off x="6596036" y="4226294"/>
              <a:ext cx="184406" cy="217600"/>
            </a:xfrm>
            <a:custGeom>
              <a:avLst/>
              <a:gdLst>
                <a:gd name="T0" fmla="*/ 2147483647 w 390"/>
                <a:gd name="T1" fmla="*/ 2147483647 h 462"/>
                <a:gd name="T2" fmla="*/ 2147483647 w 390"/>
                <a:gd name="T3" fmla="*/ 2147483647 h 462"/>
                <a:gd name="T4" fmla="*/ 2147483647 w 390"/>
                <a:gd name="T5" fmla="*/ 2147483647 h 462"/>
                <a:gd name="T6" fmla="*/ 2147483647 w 390"/>
                <a:gd name="T7" fmla="*/ 2147483647 h 462"/>
                <a:gd name="T8" fmla="*/ 2147483647 w 390"/>
                <a:gd name="T9" fmla="*/ 2147483647 h 462"/>
                <a:gd name="T10" fmla="*/ 2147483647 w 390"/>
                <a:gd name="T11" fmla="*/ 2147483647 h 462"/>
                <a:gd name="T12" fmla="*/ 2147483647 w 390"/>
                <a:gd name="T13" fmla="*/ 2147483647 h 462"/>
                <a:gd name="T14" fmla="*/ 2147483647 w 390"/>
                <a:gd name="T15" fmla="*/ 2147483647 h 462"/>
                <a:gd name="T16" fmla="*/ 2147483647 w 390"/>
                <a:gd name="T17" fmla="*/ 2147483647 h 462"/>
                <a:gd name="T18" fmla="*/ 2147483647 w 390"/>
                <a:gd name="T19" fmla="*/ 2147483647 h 462"/>
                <a:gd name="T20" fmla="*/ 2147483647 w 390"/>
                <a:gd name="T21" fmla="*/ 2147483647 h 462"/>
                <a:gd name="T22" fmla="*/ 2147483647 w 390"/>
                <a:gd name="T23" fmla="*/ 2147483647 h 462"/>
                <a:gd name="T24" fmla="*/ 2147483647 w 390"/>
                <a:gd name="T25" fmla="*/ 0 h 462"/>
                <a:gd name="T26" fmla="*/ 2147483647 w 390"/>
                <a:gd name="T27" fmla="*/ 2147483647 h 462"/>
                <a:gd name="T28" fmla="*/ 2147483647 w 390"/>
                <a:gd name="T29" fmla="*/ 2147483647 h 462"/>
                <a:gd name="T30" fmla="*/ 2147483647 w 390"/>
                <a:gd name="T31" fmla="*/ 2147483647 h 462"/>
                <a:gd name="T32" fmla="*/ 2147483647 w 390"/>
                <a:gd name="T33" fmla="*/ 2147483647 h 462"/>
                <a:gd name="T34" fmla="*/ 2147483647 w 390"/>
                <a:gd name="T35" fmla="*/ 2147483647 h 462"/>
                <a:gd name="T36" fmla="*/ 2147483647 w 390"/>
                <a:gd name="T37" fmla="*/ 2147483647 h 462"/>
                <a:gd name="T38" fmla="*/ 2147483647 w 390"/>
                <a:gd name="T39" fmla="*/ 2147483647 h 462"/>
                <a:gd name="T40" fmla="*/ 2147483647 w 390"/>
                <a:gd name="T41" fmla="*/ 2147483647 h 462"/>
                <a:gd name="T42" fmla="*/ 2147483647 w 390"/>
                <a:gd name="T43" fmla="*/ 2147483647 h 462"/>
                <a:gd name="T44" fmla="*/ 2147483647 w 390"/>
                <a:gd name="T45" fmla="*/ 2147483647 h 462"/>
                <a:gd name="T46" fmla="*/ 2147483647 w 390"/>
                <a:gd name="T47" fmla="*/ 2147483647 h 462"/>
                <a:gd name="T48" fmla="*/ 2147483647 w 390"/>
                <a:gd name="T49" fmla="*/ 2147483647 h 462"/>
                <a:gd name="T50" fmla="*/ 2147483647 w 390"/>
                <a:gd name="T51" fmla="*/ 2147483647 h 462"/>
                <a:gd name="T52" fmla="*/ 2147483647 w 390"/>
                <a:gd name="T53" fmla="*/ 2147483647 h 462"/>
                <a:gd name="T54" fmla="*/ 2147483647 w 390"/>
                <a:gd name="T55" fmla="*/ 2147483647 h 462"/>
                <a:gd name="T56" fmla="*/ 2147483647 w 390"/>
                <a:gd name="T57" fmla="*/ 2147483647 h 462"/>
                <a:gd name="T58" fmla="*/ 2147483647 w 390"/>
                <a:gd name="T59" fmla="*/ 2147483647 h 462"/>
                <a:gd name="T60" fmla="*/ 2147483647 w 390"/>
                <a:gd name="T61" fmla="*/ 2147483647 h 462"/>
                <a:gd name="T62" fmla="*/ 2147483647 w 390"/>
                <a:gd name="T63" fmla="*/ 2147483647 h 462"/>
                <a:gd name="T64" fmla="*/ 2147483647 w 390"/>
                <a:gd name="T65" fmla="*/ 2147483647 h 462"/>
                <a:gd name="T66" fmla="*/ 2147483647 w 390"/>
                <a:gd name="T67" fmla="*/ 2147483647 h 462"/>
                <a:gd name="T68" fmla="*/ 2147483647 w 390"/>
                <a:gd name="T69" fmla="*/ 2147483647 h 462"/>
                <a:gd name="T70" fmla="*/ 2147483647 w 390"/>
                <a:gd name="T71" fmla="*/ 2147483647 h 462"/>
                <a:gd name="T72" fmla="*/ 2147483647 w 390"/>
                <a:gd name="T73" fmla="*/ 2147483647 h 462"/>
                <a:gd name="T74" fmla="*/ 2147483647 w 390"/>
                <a:gd name="T75" fmla="*/ 2147483647 h 462"/>
                <a:gd name="T76" fmla="*/ 2147483647 w 390"/>
                <a:gd name="T77" fmla="*/ 2147483647 h 462"/>
                <a:gd name="T78" fmla="*/ 2147483647 w 390"/>
                <a:gd name="T79" fmla="*/ 2147483647 h 462"/>
                <a:gd name="T80" fmla="*/ 2147483647 w 390"/>
                <a:gd name="T81" fmla="*/ 2147483647 h 462"/>
                <a:gd name="T82" fmla="*/ 2147483647 w 390"/>
                <a:gd name="T83" fmla="*/ 2147483647 h 462"/>
                <a:gd name="T84" fmla="*/ 2147483647 w 390"/>
                <a:gd name="T85" fmla="*/ 2147483647 h 462"/>
                <a:gd name="T86" fmla="*/ 2147483647 w 390"/>
                <a:gd name="T87" fmla="*/ 2147483647 h 462"/>
                <a:gd name="T88" fmla="*/ 2147483647 w 390"/>
                <a:gd name="T89" fmla="*/ 2147483647 h 462"/>
                <a:gd name="T90" fmla="*/ 2147483647 w 390"/>
                <a:gd name="T91" fmla="*/ 2147483647 h 462"/>
                <a:gd name="T92" fmla="*/ 2147483647 w 390"/>
                <a:gd name="T93" fmla="*/ 2147483647 h 462"/>
                <a:gd name="T94" fmla="*/ 2147483647 w 390"/>
                <a:gd name="T95" fmla="*/ 2147483647 h 462"/>
                <a:gd name="T96" fmla="*/ 2147483647 w 390"/>
                <a:gd name="T97" fmla="*/ 2147483647 h 462"/>
                <a:gd name="T98" fmla="*/ 2147483647 w 390"/>
                <a:gd name="T99" fmla="*/ 2147483647 h 462"/>
                <a:gd name="T100" fmla="*/ 2147483647 w 390"/>
                <a:gd name="T101" fmla="*/ 2147483647 h 462"/>
                <a:gd name="T102" fmla="*/ 2147483647 w 390"/>
                <a:gd name="T103" fmla="*/ 2147483647 h 462"/>
                <a:gd name="T104" fmla="*/ 2147483647 w 390"/>
                <a:gd name="T105" fmla="*/ 2147483647 h 462"/>
                <a:gd name="T106" fmla="*/ 2147483647 w 390"/>
                <a:gd name="T107" fmla="*/ 2147483647 h 4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90"/>
                <a:gd name="T163" fmla="*/ 0 h 462"/>
                <a:gd name="T164" fmla="*/ 390 w 390"/>
                <a:gd name="T165" fmla="*/ 462 h 4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90" h="462">
                  <a:moveTo>
                    <a:pt x="306" y="426"/>
                  </a:moveTo>
                  <a:lnTo>
                    <a:pt x="318" y="426"/>
                  </a:lnTo>
                  <a:lnTo>
                    <a:pt x="318" y="420"/>
                  </a:lnTo>
                  <a:lnTo>
                    <a:pt x="306" y="420"/>
                  </a:lnTo>
                  <a:lnTo>
                    <a:pt x="306" y="426"/>
                  </a:lnTo>
                  <a:close/>
                  <a:moveTo>
                    <a:pt x="390" y="192"/>
                  </a:moveTo>
                  <a:lnTo>
                    <a:pt x="384" y="180"/>
                  </a:lnTo>
                  <a:lnTo>
                    <a:pt x="378" y="174"/>
                  </a:lnTo>
                  <a:lnTo>
                    <a:pt x="366" y="150"/>
                  </a:lnTo>
                  <a:lnTo>
                    <a:pt x="366" y="144"/>
                  </a:lnTo>
                  <a:lnTo>
                    <a:pt x="372" y="138"/>
                  </a:lnTo>
                  <a:lnTo>
                    <a:pt x="378" y="138"/>
                  </a:lnTo>
                  <a:lnTo>
                    <a:pt x="384" y="132"/>
                  </a:lnTo>
                  <a:lnTo>
                    <a:pt x="348" y="90"/>
                  </a:lnTo>
                  <a:lnTo>
                    <a:pt x="354" y="84"/>
                  </a:lnTo>
                  <a:lnTo>
                    <a:pt x="336" y="66"/>
                  </a:lnTo>
                  <a:lnTo>
                    <a:pt x="336" y="60"/>
                  </a:lnTo>
                  <a:lnTo>
                    <a:pt x="342" y="54"/>
                  </a:lnTo>
                  <a:lnTo>
                    <a:pt x="342" y="42"/>
                  </a:lnTo>
                  <a:lnTo>
                    <a:pt x="336" y="42"/>
                  </a:lnTo>
                  <a:lnTo>
                    <a:pt x="336" y="48"/>
                  </a:lnTo>
                  <a:lnTo>
                    <a:pt x="330" y="42"/>
                  </a:lnTo>
                  <a:lnTo>
                    <a:pt x="324" y="42"/>
                  </a:lnTo>
                  <a:lnTo>
                    <a:pt x="324" y="18"/>
                  </a:lnTo>
                  <a:lnTo>
                    <a:pt x="318" y="6"/>
                  </a:lnTo>
                  <a:lnTo>
                    <a:pt x="312" y="0"/>
                  </a:lnTo>
                  <a:lnTo>
                    <a:pt x="300" y="0"/>
                  </a:lnTo>
                  <a:lnTo>
                    <a:pt x="300" y="6"/>
                  </a:lnTo>
                  <a:lnTo>
                    <a:pt x="294" y="12"/>
                  </a:lnTo>
                  <a:lnTo>
                    <a:pt x="294" y="18"/>
                  </a:lnTo>
                  <a:lnTo>
                    <a:pt x="276" y="36"/>
                  </a:lnTo>
                  <a:lnTo>
                    <a:pt x="252" y="36"/>
                  </a:lnTo>
                  <a:lnTo>
                    <a:pt x="246" y="30"/>
                  </a:lnTo>
                  <a:lnTo>
                    <a:pt x="246" y="24"/>
                  </a:lnTo>
                  <a:lnTo>
                    <a:pt x="234" y="24"/>
                  </a:lnTo>
                  <a:lnTo>
                    <a:pt x="222" y="36"/>
                  </a:lnTo>
                  <a:lnTo>
                    <a:pt x="198" y="36"/>
                  </a:lnTo>
                  <a:lnTo>
                    <a:pt x="180" y="60"/>
                  </a:lnTo>
                  <a:lnTo>
                    <a:pt x="156" y="30"/>
                  </a:lnTo>
                  <a:lnTo>
                    <a:pt x="150" y="30"/>
                  </a:lnTo>
                  <a:lnTo>
                    <a:pt x="144" y="36"/>
                  </a:lnTo>
                  <a:lnTo>
                    <a:pt x="144" y="42"/>
                  </a:lnTo>
                  <a:lnTo>
                    <a:pt x="132" y="42"/>
                  </a:lnTo>
                  <a:lnTo>
                    <a:pt x="120" y="36"/>
                  </a:lnTo>
                  <a:lnTo>
                    <a:pt x="114" y="30"/>
                  </a:lnTo>
                  <a:lnTo>
                    <a:pt x="102" y="30"/>
                  </a:lnTo>
                  <a:lnTo>
                    <a:pt x="84" y="48"/>
                  </a:lnTo>
                  <a:lnTo>
                    <a:pt x="90" y="72"/>
                  </a:lnTo>
                  <a:lnTo>
                    <a:pt x="72" y="90"/>
                  </a:lnTo>
                  <a:lnTo>
                    <a:pt x="84" y="96"/>
                  </a:lnTo>
                  <a:lnTo>
                    <a:pt x="90" y="102"/>
                  </a:lnTo>
                  <a:lnTo>
                    <a:pt x="90" y="108"/>
                  </a:lnTo>
                  <a:lnTo>
                    <a:pt x="84" y="114"/>
                  </a:lnTo>
                  <a:lnTo>
                    <a:pt x="78" y="126"/>
                  </a:lnTo>
                  <a:lnTo>
                    <a:pt x="78" y="138"/>
                  </a:lnTo>
                  <a:lnTo>
                    <a:pt x="84" y="144"/>
                  </a:lnTo>
                  <a:lnTo>
                    <a:pt x="96" y="144"/>
                  </a:lnTo>
                  <a:lnTo>
                    <a:pt x="108" y="150"/>
                  </a:lnTo>
                  <a:lnTo>
                    <a:pt x="114" y="156"/>
                  </a:lnTo>
                  <a:lnTo>
                    <a:pt x="114" y="168"/>
                  </a:lnTo>
                  <a:lnTo>
                    <a:pt x="108" y="180"/>
                  </a:lnTo>
                  <a:lnTo>
                    <a:pt x="96" y="192"/>
                  </a:lnTo>
                  <a:lnTo>
                    <a:pt x="84" y="216"/>
                  </a:lnTo>
                  <a:lnTo>
                    <a:pt x="72" y="222"/>
                  </a:lnTo>
                  <a:lnTo>
                    <a:pt x="66" y="234"/>
                  </a:lnTo>
                  <a:lnTo>
                    <a:pt x="42" y="246"/>
                  </a:lnTo>
                  <a:lnTo>
                    <a:pt x="42" y="258"/>
                  </a:lnTo>
                  <a:lnTo>
                    <a:pt x="24" y="270"/>
                  </a:lnTo>
                  <a:lnTo>
                    <a:pt x="6" y="342"/>
                  </a:lnTo>
                  <a:lnTo>
                    <a:pt x="6" y="372"/>
                  </a:lnTo>
                  <a:lnTo>
                    <a:pt x="0" y="450"/>
                  </a:lnTo>
                  <a:lnTo>
                    <a:pt x="12" y="450"/>
                  </a:lnTo>
                  <a:lnTo>
                    <a:pt x="24" y="462"/>
                  </a:lnTo>
                  <a:lnTo>
                    <a:pt x="30" y="462"/>
                  </a:lnTo>
                  <a:lnTo>
                    <a:pt x="42" y="438"/>
                  </a:lnTo>
                  <a:lnTo>
                    <a:pt x="48" y="432"/>
                  </a:lnTo>
                  <a:lnTo>
                    <a:pt x="48" y="426"/>
                  </a:lnTo>
                  <a:lnTo>
                    <a:pt x="72" y="420"/>
                  </a:lnTo>
                  <a:lnTo>
                    <a:pt x="162" y="426"/>
                  </a:lnTo>
                  <a:lnTo>
                    <a:pt x="162" y="414"/>
                  </a:lnTo>
                  <a:lnTo>
                    <a:pt x="156" y="408"/>
                  </a:lnTo>
                  <a:lnTo>
                    <a:pt x="150" y="396"/>
                  </a:lnTo>
                  <a:lnTo>
                    <a:pt x="162" y="372"/>
                  </a:lnTo>
                  <a:lnTo>
                    <a:pt x="168" y="366"/>
                  </a:lnTo>
                  <a:lnTo>
                    <a:pt x="168" y="342"/>
                  </a:lnTo>
                  <a:lnTo>
                    <a:pt x="174" y="336"/>
                  </a:lnTo>
                  <a:lnTo>
                    <a:pt x="186" y="330"/>
                  </a:lnTo>
                  <a:lnTo>
                    <a:pt x="204" y="324"/>
                  </a:lnTo>
                  <a:lnTo>
                    <a:pt x="240" y="324"/>
                  </a:lnTo>
                  <a:lnTo>
                    <a:pt x="252" y="312"/>
                  </a:lnTo>
                  <a:lnTo>
                    <a:pt x="258" y="300"/>
                  </a:lnTo>
                  <a:lnTo>
                    <a:pt x="264" y="300"/>
                  </a:lnTo>
                  <a:lnTo>
                    <a:pt x="264" y="306"/>
                  </a:lnTo>
                  <a:lnTo>
                    <a:pt x="270" y="312"/>
                  </a:lnTo>
                  <a:lnTo>
                    <a:pt x="270" y="330"/>
                  </a:lnTo>
                  <a:lnTo>
                    <a:pt x="276" y="324"/>
                  </a:lnTo>
                  <a:lnTo>
                    <a:pt x="312" y="324"/>
                  </a:lnTo>
                  <a:lnTo>
                    <a:pt x="312" y="330"/>
                  </a:lnTo>
                  <a:lnTo>
                    <a:pt x="312" y="318"/>
                  </a:lnTo>
                  <a:lnTo>
                    <a:pt x="318" y="306"/>
                  </a:lnTo>
                  <a:lnTo>
                    <a:pt x="324" y="300"/>
                  </a:lnTo>
                  <a:lnTo>
                    <a:pt x="330" y="282"/>
                  </a:lnTo>
                  <a:lnTo>
                    <a:pt x="348" y="270"/>
                  </a:lnTo>
                  <a:lnTo>
                    <a:pt x="348" y="246"/>
                  </a:lnTo>
                  <a:lnTo>
                    <a:pt x="354" y="240"/>
                  </a:lnTo>
                  <a:lnTo>
                    <a:pt x="372" y="240"/>
                  </a:lnTo>
                  <a:lnTo>
                    <a:pt x="378" y="216"/>
                  </a:lnTo>
                  <a:lnTo>
                    <a:pt x="390" y="204"/>
                  </a:lnTo>
                  <a:lnTo>
                    <a:pt x="390" y="19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0" name="Turkmenistan" descr="© INSCALE GmbH, 05.05.2010&#10;http://www.presentationload.com/">
              <a:extLst>
                <a:ext uri="{FF2B5EF4-FFF2-40B4-BE49-F238E27FC236}">
                  <a16:creationId xmlns:a16="http://schemas.microsoft.com/office/drawing/2014/main" id="{F1ED1E76-2A73-163C-7320-89AF98EAA42A}"/>
                </a:ext>
              </a:extLst>
            </p:cNvPr>
            <p:cNvSpPr>
              <a:spLocks/>
            </p:cNvSpPr>
            <p:nvPr/>
          </p:nvSpPr>
          <p:spPr bwMode="gray">
            <a:xfrm>
              <a:off x="7237774" y="2760259"/>
              <a:ext cx="475770" cy="285833"/>
            </a:xfrm>
            <a:custGeom>
              <a:avLst/>
              <a:gdLst>
                <a:gd name="T0" fmla="*/ 2147483647 w 1008"/>
                <a:gd name="T1" fmla="*/ 2147483647 h 606"/>
                <a:gd name="T2" fmla="*/ 2147483647 w 1008"/>
                <a:gd name="T3" fmla="*/ 2147483647 h 606"/>
                <a:gd name="T4" fmla="*/ 2147483647 w 1008"/>
                <a:gd name="T5" fmla="*/ 2147483647 h 606"/>
                <a:gd name="T6" fmla="*/ 2147483647 w 1008"/>
                <a:gd name="T7" fmla="*/ 2147483647 h 606"/>
                <a:gd name="T8" fmla="*/ 2147483647 w 1008"/>
                <a:gd name="T9" fmla="*/ 2147483647 h 606"/>
                <a:gd name="T10" fmla="*/ 2147483647 w 1008"/>
                <a:gd name="T11" fmla="*/ 2147483647 h 606"/>
                <a:gd name="T12" fmla="*/ 2147483647 w 1008"/>
                <a:gd name="T13" fmla="*/ 2147483647 h 606"/>
                <a:gd name="T14" fmla="*/ 2147483647 w 1008"/>
                <a:gd name="T15" fmla="*/ 2147483647 h 606"/>
                <a:gd name="T16" fmla="*/ 2147483647 w 1008"/>
                <a:gd name="T17" fmla="*/ 2147483647 h 606"/>
                <a:gd name="T18" fmla="*/ 2147483647 w 1008"/>
                <a:gd name="T19" fmla="*/ 2147483647 h 606"/>
                <a:gd name="T20" fmla="*/ 2147483647 w 1008"/>
                <a:gd name="T21" fmla="*/ 2147483647 h 606"/>
                <a:gd name="T22" fmla="*/ 2147483647 w 1008"/>
                <a:gd name="T23" fmla="*/ 2147483647 h 606"/>
                <a:gd name="T24" fmla="*/ 2147483647 w 1008"/>
                <a:gd name="T25" fmla="*/ 2147483647 h 606"/>
                <a:gd name="T26" fmla="*/ 2147483647 w 1008"/>
                <a:gd name="T27" fmla="*/ 2147483647 h 606"/>
                <a:gd name="T28" fmla="*/ 2147483647 w 1008"/>
                <a:gd name="T29" fmla="*/ 2147483647 h 606"/>
                <a:gd name="T30" fmla="*/ 2147483647 w 1008"/>
                <a:gd name="T31" fmla="*/ 2147483647 h 606"/>
                <a:gd name="T32" fmla="*/ 2147483647 w 1008"/>
                <a:gd name="T33" fmla="*/ 2147483647 h 606"/>
                <a:gd name="T34" fmla="*/ 2147483647 w 1008"/>
                <a:gd name="T35" fmla="*/ 2147483647 h 606"/>
                <a:gd name="T36" fmla="*/ 2147483647 w 1008"/>
                <a:gd name="T37" fmla="*/ 2147483647 h 606"/>
                <a:gd name="T38" fmla="*/ 2147483647 w 1008"/>
                <a:gd name="T39" fmla="*/ 2147483647 h 606"/>
                <a:gd name="T40" fmla="*/ 2147483647 w 1008"/>
                <a:gd name="T41" fmla="*/ 2147483647 h 606"/>
                <a:gd name="T42" fmla="*/ 2147483647 w 1008"/>
                <a:gd name="T43" fmla="*/ 2147483647 h 606"/>
                <a:gd name="T44" fmla="*/ 2147483647 w 1008"/>
                <a:gd name="T45" fmla="*/ 2147483647 h 606"/>
                <a:gd name="T46" fmla="*/ 2147483647 w 1008"/>
                <a:gd name="T47" fmla="*/ 2147483647 h 606"/>
                <a:gd name="T48" fmla="*/ 2147483647 w 1008"/>
                <a:gd name="T49" fmla="*/ 2147483647 h 606"/>
                <a:gd name="T50" fmla="*/ 2147483647 w 1008"/>
                <a:gd name="T51" fmla="*/ 2147483647 h 606"/>
                <a:gd name="T52" fmla="*/ 2147483647 w 1008"/>
                <a:gd name="T53" fmla="*/ 2147483647 h 606"/>
                <a:gd name="T54" fmla="*/ 2147483647 w 1008"/>
                <a:gd name="T55" fmla="*/ 2147483647 h 606"/>
                <a:gd name="T56" fmla="*/ 2147483647 w 1008"/>
                <a:gd name="T57" fmla="*/ 2147483647 h 606"/>
                <a:gd name="T58" fmla="*/ 2147483647 w 1008"/>
                <a:gd name="T59" fmla="*/ 2147483647 h 606"/>
                <a:gd name="T60" fmla="*/ 2147483647 w 1008"/>
                <a:gd name="T61" fmla="*/ 2147483647 h 606"/>
                <a:gd name="T62" fmla="*/ 2147483647 w 1008"/>
                <a:gd name="T63" fmla="*/ 2147483647 h 606"/>
                <a:gd name="T64" fmla="*/ 2147483647 w 1008"/>
                <a:gd name="T65" fmla="*/ 2147483647 h 606"/>
                <a:gd name="T66" fmla="*/ 2147483647 w 1008"/>
                <a:gd name="T67" fmla="*/ 2147483647 h 606"/>
                <a:gd name="T68" fmla="*/ 2147483647 w 1008"/>
                <a:gd name="T69" fmla="*/ 2147483647 h 606"/>
                <a:gd name="T70" fmla="*/ 2147483647 w 1008"/>
                <a:gd name="T71" fmla="*/ 2147483647 h 606"/>
                <a:gd name="T72" fmla="*/ 2147483647 w 1008"/>
                <a:gd name="T73" fmla="*/ 2147483647 h 606"/>
                <a:gd name="T74" fmla="*/ 2147483647 w 1008"/>
                <a:gd name="T75" fmla="*/ 2147483647 h 606"/>
                <a:gd name="T76" fmla="*/ 2147483647 w 1008"/>
                <a:gd name="T77" fmla="*/ 2147483647 h 606"/>
                <a:gd name="T78" fmla="*/ 2147483647 w 1008"/>
                <a:gd name="T79" fmla="*/ 2147483647 h 606"/>
                <a:gd name="T80" fmla="*/ 2147483647 w 1008"/>
                <a:gd name="T81" fmla="*/ 2147483647 h 606"/>
                <a:gd name="T82" fmla="*/ 2147483647 w 1008"/>
                <a:gd name="T83" fmla="*/ 2147483647 h 606"/>
                <a:gd name="T84" fmla="*/ 2147483647 w 1008"/>
                <a:gd name="T85" fmla="*/ 2147483647 h 606"/>
                <a:gd name="T86" fmla="*/ 2147483647 w 1008"/>
                <a:gd name="T87" fmla="*/ 2147483647 h 606"/>
                <a:gd name="T88" fmla="*/ 2147483647 w 1008"/>
                <a:gd name="T89" fmla="*/ 2147483647 h 606"/>
                <a:gd name="T90" fmla="*/ 2147483647 w 1008"/>
                <a:gd name="T91" fmla="*/ 2147483647 h 606"/>
                <a:gd name="T92" fmla="*/ 2147483647 w 1008"/>
                <a:gd name="T93" fmla="*/ 2147483647 h 606"/>
                <a:gd name="T94" fmla="*/ 2147483647 w 1008"/>
                <a:gd name="T95" fmla="*/ 2147483647 h 606"/>
                <a:gd name="T96" fmla="*/ 2147483647 w 1008"/>
                <a:gd name="T97" fmla="*/ 2147483647 h 606"/>
                <a:gd name="T98" fmla="*/ 2147483647 w 1008"/>
                <a:gd name="T99" fmla="*/ 2147483647 h 606"/>
                <a:gd name="T100" fmla="*/ 2147483647 w 1008"/>
                <a:gd name="T101" fmla="*/ 2147483647 h 606"/>
                <a:gd name="T102" fmla="*/ 2147483647 w 1008"/>
                <a:gd name="T103" fmla="*/ 2147483647 h 606"/>
                <a:gd name="T104" fmla="*/ 0 w 1008"/>
                <a:gd name="T105" fmla="*/ 2147483647 h 606"/>
                <a:gd name="T106" fmla="*/ 2147483647 w 1008"/>
                <a:gd name="T107" fmla="*/ 2147483647 h 606"/>
                <a:gd name="T108" fmla="*/ 2147483647 w 1008"/>
                <a:gd name="T109" fmla="*/ 2147483647 h 6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8"/>
                <a:gd name="T166" fmla="*/ 0 h 606"/>
                <a:gd name="T167" fmla="*/ 1008 w 1008"/>
                <a:gd name="T168" fmla="*/ 606 h 6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8" h="606">
                  <a:moveTo>
                    <a:pt x="48" y="150"/>
                  </a:moveTo>
                  <a:lnTo>
                    <a:pt x="48" y="156"/>
                  </a:lnTo>
                  <a:lnTo>
                    <a:pt x="42" y="162"/>
                  </a:lnTo>
                  <a:lnTo>
                    <a:pt x="36" y="174"/>
                  </a:lnTo>
                  <a:lnTo>
                    <a:pt x="36" y="186"/>
                  </a:lnTo>
                  <a:lnTo>
                    <a:pt x="42" y="198"/>
                  </a:lnTo>
                  <a:lnTo>
                    <a:pt x="48" y="204"/>
                  </a:lnTo>
                  <a:lnTo>
                    <a:pt x="54" y="216"/>
                  </a:lnTo>
                  <a:lnTo>
                    <a:pt x="60" y="222"/>
                  </a:lnTo>
                  <a:lnTo>
                    <a:pt x="60" y="228"/>
                  </a:lnTo>
                  <a:lnTo>
                    <a:pt x="90" y="222"/>
                  </a:lnTo>
                  <a:lnTo>
                    <a:pt x="90" y="246"/>
                  </a:lnTo>
                  <a:lnTo>
                    <a:pt x="114" y="258"/>
                  </a:lnTo>
                  <a:lnTo>
                    <a:pt x="90" y="258"/>
                  </a:lnTo>
                  <a:lnTo>
                    <a:pt x="78" y="264"/>
                  </a:lnTo>
                  <a:lnTo>
                    <a:pt x="72" y="264"/>
                  </a:lnTo>
                  <a:lnTo>
                    <a:pt x="72" y="270"/>
                  </a:lnTo>
                  <a:lnTo>
                    <a:pt x="78" y="276"/>
                  </a:lnTo>
                  <a:lnTo>
                    <a:pt x="90" y="276"/>
                  </a:lnTo>
                  <a:lnTo>
                    <a:pt x="96" y="282"/>
                  </a:lnTo>
                  <a:lnTo>
                    <a:pt x="114" y="282"/>
                  </a:lnTo>
                  <a:lnTo>
                    <a:pt x="120" y="288"/>
                  </a:lnTo>
                  <a:lnTo>
                    <a:pt x="126" y="300"/>
                  </a:lnTo>
                  <a:lnTo>
                    <a:pt x="132" y="306"/>
                  </a:lnTo>
                  <a:lnTo>
                    <a:pt x="138" y="354"/>
                  </a:lnTo>
                  <a:lnTo>
                    <a:pt x="150" y="360"/>
                  </a:lnTo>
                  <a:lnTo>
                    <a:pt x="150" y="372"/>
                  </a:lnTo>
                  <a:lnTo>
                    <a:pt x="144" y="378"/>
                  </a:lnTo>
                  <a:lnTo>
                    <a:pt x="144" y="402"/>
                  </a:lnTo>
                  <a:lnTo>
                    <a:pt x="150" y="414"/>
                  </a:lnTo>
                  <a:lnTo>
                    <a:pt x="150" y="426"/>
                  </a:lnTo>
                  <a:lnTo>
                    <a:pt x="156" y="432"/>
                  </a:lnTo>
                  <a:lnTo>
                    <a:pt x="156" y="438"/>
                  </a:lnTo>
                  <a:lnTo>
                    <a:pt x="186" y="438"/>
                  </a:lnTo>
                  <a:lnTo>
                    <a:pt x="198" y="426"/>
                  </a:lnTo>
                  <a:lnTo>
                    <a:pt x="210" y="420"/>
                  </a:lnTo>
                  <a:lnTo>
                    <a:pt x="210" y="408"/>
                  </a:lnTo>
                  <a:lnTo>
                    <a:pt x="216" y="402"/>
                  </a:lnTo>
                  <a:lnTo>
                    <a:pt x="228" y="396"/>
                  </a:lnTo>
                  <a:lnTo>
                    <a:pt x="246" y="378"/>
                  </a:lnTo>
                  <a:lnTo>
                    <a:pt x="258" y="372"/>
                  </a:lnTo>
                  <a:lnTo>
                    <a:pt x="294" y="372"/>
                  </a:lnTo>
                  <a:lnTo>
                    <a:pt x="306" y="378"/>
                  </a:lnTo>
                  <a:lnTo>
                    <a:pt x="312" y="372"/>
                  </a:lnTo>
                  <a:lnTo>
                    <a:pt x="312" y="366"/>
                  </a:lnTo>
                  <a:lnTo>
                    <a:pt x="372" y="366"/>
                  </a:lnTo>
                  <a:lnTo>
                    <a:pt x="384" y="378"/>
                  </a:lnTo>
                  <a:lnTo>
                    <a:pt x="384" y="390"/>
                  </a:lnTo>
                  <a:lnTo>
                    <a:pt x="414" y="390"/>
                  </a:lnTo>
                  <a:lnTo>
                    <a:pt x="420" y="396"/>
                  </a:lnTo>
                  <a:lnTo>
                    <a:pt x="432" y="402"/>
                  </a:lnTo>
                  <a:lnTo>
                    <a:pt x="438" y="408"/>
                  </a:lnTo>
                  <a:lnTo>
                    <a:pt x="450" y="414"/>
                  </a:lnTo>
                  <a:lnTo>
                    <a:pt x="450" y="408"/>
                  </a:lnTo>
                  <a:lnTo>
                    <a:pt x="468" y="408"/>
                  </a:lnTo>
                  <a:lnTo>
                    <a:pt x="480" y="414"/>
                  </a:lnTo>
                  <a:lnTo>
                    <a:pt x="498" y="414"/>
                  </a:lnTo>
                  <a:lnTo>
                    <a:pt x="510" y="420"/>
                  </a:lnTo>
                  <a:lnTo>
                    <a:pt x="516" y="420"/>
                  </a:lnTo>
                  <a:lnTo>
                    <a:pt x="522" y="426"/>
                  </a:lnTo>
                  <a:lnTo>
                    <a:pt x="522" y="432"/>
                  </a:lnTo>
                  <a:lnTo>
                    <a:pt x="528" y="444"/>
                  </a:lnTo>
                  <a:lnTo>
                    <a:pt x="534" y="450"/>
                  </a:lnTo>
                  <a:lnTo>
                    <a:pt x="540" y="450"/>
                  </a:lnTo>
                  <a:lnTo>
                    <a:pt x="546" y="456"/>
                  </a:lnTo>
                  <a:lnTo>
                    <a:pt x="558" y="456"/>
                  </a:lnTo>
                  <a:lnTo>
                    <a:pt x="570" y="468"/>
                  </a:lnTo>
                  <a:lnTo>
                    <a:pt x="582" y="474"/>
                  </a:lnTo>
                  <a:lnTo>
                    <a:pt x="588" y="486"/>
                  </a:lnTo>
                  <a:lnTo>
                    <a:pt x="594" y="492"/>
                  </a:lnTo>
                  <a:lnTo>
                    <a:pt x="660" y="486"/>
                  </a:lnTo>
                  <a:lnTo>
                    <a:pt x="660" y="522"/>
                  </a:lnTo>
                  <a:lnTo>
                    <a:pt x="672" y="522"/>
                  </a:lnTo>
                  <a:lnTo>
                    <a:pt x="666" y="546"/>
                  </a:lnTo>
                  <a:lnTo>
                    <a:pt x="678" y="576"/>
                  </a:lnTo>
                  <a:lnTo>
                    <a:pt x="684" y="582"/>
                  </a:lnTo>
                  <a:lnTo>
                    <a:pt x="696" y="582"/>
                  </a:lnTo>
                  <a:lnTo>
                    <a:pt x="702" y="588"/>
                  </a:lnTo>
                  <a:lnTo>
                    <a:pt x="714" y="588"/>
                  </a:lnTo>
                  <a:lnTo>
                    <a:pt x="720" y="582"/>
                  </a:lnTo>
                  <a:lnTo>
                    <a:pt x="726" y="582"/>
                  </a:lnTo>
                  <a:lnTo>
                    <a:pt x="750" y="606"/>
                  </a:lnTo>
                  <a:lnTo>
                    <a:pt x="774" y="606"/>
                  </a:lnTo>
                  <a:lnTo>
                    <a:pt x="786" y="600"/>
                  </a:lnTo>
                  <a:lnTo>
                    <a:pt x="792" y="594"/>
                  </a:lnTo>
                  <a:lnTo>
                    <a:pt x="804" y="570"/>
                  </a:lnTo>
                  <a:lnTo>
                    <a:pt x="804" y="558"/>
                  </a:lnTo>
                  <a:lnTo>
                    <a:pt x="816" y="558"/>
                  </a:lnTo>
                  <a:lnTo>
                    <a:pt x="852" y="540"/>
                  </a:lnTo>
                  <a:lnTo>
                    <a:pt x="858" y="528"/>
                  </a:lnTo>
                  <a:lnTo>
                    <a:pt x="870" y="522"/>
                  </a:lnTo>
                  <a:lnTo>
                    <a:pt x="882" y="522"/>
                  </a:lnTo>
                  <a:lnTo>
                    <a:pt x="882" y="462"/>
                  </a:lnTo>
                  <a:lnTo>
                    <a:pt x="888" y="450"/>
                  </a:lnTo>
                  <a:lnTo>
                    <a:pt x="900" y="444"/>
                  </a:lnTo>
                  <a:lnTo>
                    <a:pt x="936" y="444"/>
                  </a:lnTo>
                  <a:lnTo>
                    <a:pt x="936" y="420"/>
                  </a:lnTo>
                  <a:lnTo>
                    <a:pt x="948" y="420"/>
                  </a:lnTo>
                  <a:lnTo>
                    <a:pt x="960" y="426"/>
                  </a:lnTo>
                  <a:lnTo>
                    <a:pt x="966" y="432"/>
                  </a:lnTo>
                  <a:lnTo>
                    <a:pt x="978" y="438"/>
                  </a:lnTo>
                  <a:lnTo>
                    <a:pt x="1008" y="438"/>
                  </a:lnTo>
                  <a:lnTo>
                    <a:pt x="1008" y="426"/>
                  </a:lnTo>
                  <a:lnTo>
                    <a:pt x="996" y="414"/>
                  </a:lnTo>
                  <a:lnTo>
                    <a:pt x="996" y="396"/>
                  </a:lnTo>
                  <a:lnTo>
                    <a:pt x="1002" y="390"/>
                  </a:lnTo>
                  <a:lnTo>
                    <a:pt x="954" y="360"/>
                  </a:lnTo>
                  <a:lnTo>
                    <a:pt x="930" y="366"/>
                  </a:lnTo>
                  <a:lnTo>
                    <a:pt x="924" y="366"/>
                  </a:lnTo>
                  <a:lnTo>
                    <a:pt x="912" y="354"/>
                  </a:lnTo>
                  <a:lnTo>
                    <a:pt x="900" y="354"/>
                  </a:lnTo>
                  <a:lnTo>
                    <a:pt x="888" y="342"/>
                  </a:lnTo>
                  <a:lnTo>
                    <a:pt x="876" y="336"/>
                  </a:lnTo>
                  <a:lnTo>
                    <a:pt x="870" y="330"/>
                  </a:lnTo>
                  <a:lnTo>
                    <a:pt x="846" y="318"/>
                  </a:lnTo>
                  <a:lnTo>
                    <a:pt x="828" y="306"/>
                  </a:lnTo>
                  <a:lnTo>
                    <a:pt x="804" y="306"/>
                  </a:lnTo>
                  <a:lnTo>
                    <a:pt x="774" y="288"/>
                  </a:lnTo>
                  <a:lnTo>
                    <a:pt x="768" y="282"/>
                  </a:lnTo>
                  <a:lnTo>
                    <a:pt x="762" y="270"/>
                  </a:lnTo>
                  <a:lnTo>
                    <a:pt x="750" y="258"/>
                  </a:lnTo>
                  <a:lnTo>
                    <a:pt x="744" y="258"/>
                  </a:lnTo>
                  <a:lnTo>
                    <a:pt x="732" y="252"/>
                  </a:lnTo>
                  <a:lnTo>
                    <a:pt x="714" y="252"/>
                  </a:lnTo>
                  <a:lnTo>
                    <a:pt x="702" y="246"/>
                  </a:lnTo>
                  <a:lnTo>
                    <a:pt x="690" y="234"/>
                  </a:lnTo>
                  <a:lnTo>
                    <a:pt x="672" y="198"/>
                  </a:lnTo>
                  <a:lnTo>
                    <a:pt x="666" y="192"/>
                  </a:lnTo>
                  <a:lnTo>
                    <a:pt x="666" y="186"/>
                  </a:lnTo>
                  <a:lnTo>
                    <a:pt x="648" y="168"/>
                  </a:lnTo>
                  <a:lnTo>
                    <a:pt x="630" y="138"/>
                  </a:lnTo>
                  <a:lnTo>
                    <a:pt x="594" y="120"/>
                  </a:lnTo>
                  <a:lnTo>
                    <a:pt x="594" y="126"/>
                  </a:lnTo>
                  <a:lnTo>
                    <a:pt x="540" y="120"/>
                  </a:lnTo>
                  <a:lnTo>
                    <a:pt x="510" y="120"/>
                  </a:lnTo>
                  <a:lnTo>
                    <a:pt x="492" y="102"/>
                  </a:lnTo>
                  <a:lnTo>
                    <a:pt x="492" y="90"/>
                  </a:lnTo>
                  <a:lnTo>
                    <a:pt x="504" y="78"/>
                  </a:lnTo>
                  <a:lnTo>
                    <a:pt x="492" y="72"/>
                  </a:lnTo>
                  <a:lnTo>
                    <a:pt x="492" y="60"/>
                  </a:lnTo>
                  <a:lnTo>
                    <a:pt x="486" y="48"/>
                  </a:lnTo>
                  <a:lnTo>
                    <a:pt x="480" y="42"/>
                  </a:lnTo>
                  <a:lnTo>
                    <a:pt x="444" y="42"/>
                  </a:lnTo>
                  <a:lnTo>
                    <a:pt x="432" y="36"/>
                  </a:lnTo>
                  <a:lnTo>
                    <a:pt x="432" y="24"/>
                  </a:lnTo>
                  <a:lnTo>
                    <a:pt x="408" y="24"/>
                  </a:lnTo>
                  <a:lnTo>
                    <a:pt x="390" y="0"/>
                  </a:lnTo>
                  <a:lnTo>
                    <a:pt x="384" y="12"/>
                  </a:lnTo>
                  <a:lnTo>
                    <a:pt x="354" y="6"/>
                  </a:lnTo>
                  <a:lnTo>
                    <a:pt x="384" y="36"/>
                  </a:lnTo>
                  <a:lnTo>
                    <a:pt x="378" y="30"/>
                  </a:lnTo>
                  <a:lnTo>
                    <a:pt x="366" y="30"/>
                  </a:lnTo>
                  <a:lnTo>
                    <a:pt x="360" y="24"/>
                  </a:lnTo>
                  <a:lnTo>
                    <a:pt x="354" y="24"/>
                  </a:lnTo>
                  <a:lnTo>
                    <a:pt x="348" y="30"/>
                  </a:lnTo>
                  <a:lnTo>
                    <a:pt x="348" y="42"/>
                  </a:lnTo>
                  <a:lnTo>
                    <a:pt x="342" y="42"/>
                  </a:lnTo>
                  <a:lnTo>
                    <a:pt x="336" y="48"/>
                  </a:lnTo>
                  <a:lnTo>
                    <a:pt x="324" y="48"/>
                  </a:lnTo>
                  <a:lnTo>
                    <a:pt x="312" y="54"/>
                  </a:lnTo>
                  <a:lnTo>
                    <a:pt x="294" y="72"/>
                  </a:lnTo>
                  <a:lnTo>
                    <a:pt x="294" y="84"/>
                  </a:lnTo>
                  <a:lnTo>
                    <a:pt x="300" y="102"/>
                  </a:lnTo>
                  <a:lnTo>
                    <a:pt x="312" y="108"/>
                  </a:lnTo>
                  <a:lnTo>
                    <a:pt x="318" y="120"/>
                  </a:lnTo>
                  <a:lnTo>
                    <a:pt x="252" y="120"/>
                  </a:lnTo>
                  <a:lnTo>
                    <a:pt x="240" y="108"/>
                  </a:lnTo>
                  <a:lnTo>
                    <a:pt x="228" y="108"/>
                  </a:lnTo>
                  <a:lnTo>
                    <a:pt x="228" y="114"/>
                  </a:lnTo>
                  <a:lnTo>
                    <a:pt x="216" y="126"/>
                  </a:lnTo>
                  <a:lnTo>
                    <a:pt x="210" y="120"/>
                  </a:lnTo>
                  <a:lnTo>
                    <a:pt x="198" y="114"/>
                  </a:lnTo>
                  <a:lnTo>
                    <a:pt x="174" y="90"/>
                  </a:lnTo>
                  <a:lnTo>
                    <a:pt x="168" y="78"/>
                  </a:lnTo>
                  <a:lnTo>
                    <a:pt x="162" y="72"/>
                  </a:lnTo>
                  <a:lnTo>
                    <a:pt x="156" y="60"/>
                  </a:lnTo>
                  <a:lnTo>
                    <a:pt x="144" y="54"/>
                  </a:lnTo>
                  <a:lnTo>
                    <a:pt x="132" y="42"/>
                  </a:lnTo>
                  <a:lnTo>
                    <a:pt x="120" y="42"/>
                  </a:lnTo>
                  <a:lnTo>
                    <a:pt x="96" y="30"/>
                  </a:lnTo>
                  <a:lnTo>
                    <a:pt x="78" y="30"/>
                  </a:lnTo>
                  <a:lnTo>
                    <a:pt x="72" y="36"/>
                  </a:lnTo>
                  <a:lnTo>
                    <a:pt x="72" y="48"/>
                  </a:lnTo>
                  <a:lnTo>
                    <a:pt x="84" y="54"/>
                  </a:lnTo>
                  <a:lnTo>
                    <a:pt x="90" y="54"/>
                  </a:lnTo>
                  <a:lnTo>
                    <a:pt x="90" y="66"/>
                  </a:lnTo>
                  <a:lnTo>
                    <a:pt x="96" y="66"/>
                  </a:lnTo>
                  <a:lnTo>
                    <a:pt x="96" y="72"/>
                  </a:lnTo>
                  <a:lnTo>
                    <a:pt x="102" y="84"/>
                  </a:lnTo>
                  <a:lnTo>
                    <a:pt x="114" y="90"/>
                  </a:lnTo>
                  <a:lnTo>
                    <a:pt x="126" y="102"/>
                  </a:lnTo>
                  <a:lnTo>
                    <a:pt x="138" y="108"/>
                  </a:lnTo>
                  <a:lnTo>
                    <a:pt x="150" y="120"/>
                  </a:lnTo>
                  <a:lnTo>
                    <a:pt x="162" y="126"/>
                  </a:lnTo>
                  <a:lnTo>
                    <a:pt x="162" y="150"/>
                  </a:lnTo>
                  <a:lnTo>
                    <a:pt x="156" y="156"/>
                  </a:lnTo>
                  <a:lnTo>
                    <a:pt x="144" y="156"/>
                  </a:lnTo>
                  <a:lnTo>
                    <a:pt x="132" y="150"/>
                  </a:lnTo>
                  <a:lnTo>
                    <a:pt x="120" y="138"/>
                  </a:lnTo>
                  <a:lnTo>
                    <a:pt x="120" y="162"/>
                  </a:lnTo>
                  <a:lnTo>
                    <a:pt x="78" y="162"/>
                  </a:lnTo>
                  <a:lnTo>
                    <a:pt x="66" y="144"/>
                  </a:lnTo>
                  <a:lnTo>
                    <a:pt x="60" y="150"/>
                  </a:lnTo>
                  <a:lnTo>
                    <a:pt x="48" y="138"/>
                  </a:lnTo>
                  <a:lnTo>
                    <a:pt x="42" y="126"/>
                  </a:lnTo>
                  <a:lnTo>
                    <a:pt x="36" y="120"/>
                  </a:lnTo>
                  <a:lnTo>
                    <a:pt x="36" y="102"/>
                  </a:lnTo>
                  <a:lnTo>
                    <a:pt x="30" y="96"/>
                  </a:lnTo>
                  <a:lnTo>
                    <a:pt x="30" y="84"/>
                  </a:lnTo>
                  <a:lnTo>
                    <a:pt x="24" y="78"/>
                  </a:lnTo>
                  <a:lnTo>
                    <a:pt x="0" y="78"/>
                  </a:lnTo>
                  <a:lnTo>
                    <a:pt x="0" y="84"/>
                  </a:lnTo>
                  <a:lnTo>
                    <a:pt x="6" y="90"/>
                  </a:lnTo>
                  <a:lnTo>
                    <a:pt x="12" y="102"/>
                  </a:lnTo>
                  <a:lnTo>
                    <a:pt x="18" y="108"/>
                  </a:lnTo>
                  <a:lnTo>
                    <a:pt x="24" y="120"/>
                  </a:lnTo>
                  <a:lnTo>
                    <a:pt x="36" y="126"/>
                  </a:lnTo>
                  <a:lnTo>
                    <a:pt x="42" y="138"/>
                  </a:lnTo>
                  <a:lnTo>
                    <a:pt x="48" y="144"/>
                  </a:lnTo>
                  <a:lnTo>
                    <a:pt x="48" y="15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1" name="Turkey" descr="© INSCALE GmbH, 05.05.2010&#10;http://www.presentationload.com/">
              <a:extLst>
                <a:ext uri="{FF2B5EF4-FFF2-40B4-BE49-F238E27FC236}">
                  <a16:creationId xmlns:a16="http://schemas.microsoft.com/office/drawing/2014/main" id="{4F2D5A09-76CA-8177-E87B-FEA7619ACA1C}"/>
                </a:ext>
              </a:extLst>
            </p:cNvPr>
            <p:cNvSpPr>
              <a:spLocks noEditPoints="1"/>
            </p:cNvSpPr>
            <p:nvPr/>
          </p:nvSpPr>
          <p:spPr bwMode="gray">
            <a:xfrm>
              <a:off x="6404253" y="2782386"/>
              <a:ext cx="626985" cy="239729"/>
            </a:xfrm>
            <a:custGeom>
              <a:avLst/>
              <a:gdLst>
                <a:gd name="T0" fmla="*/ 2147483647 w 1332"/>
                <a:gd name="T1" fmla="*/ 2147483647 h 510"/>
                <a:gd name="T2" fmla="*/ 2147483647 w 1332"/>
                <a:gd name="T3" fmla="*/ 2147483647 h 510"/>
                <a:gd name="T4" fmla="*/ 2147483647 w 1332"/>
                <a:gd name="T5" fmla="*/ 2147483647 h 510"/>
                <a:gd name="T6" fmla="*/ 2147483647 w 1332"/>
                <a:gd name="T7" fmla="*/ 2147483647 h 510"/>
                <a:gd name="T8" fmla="*/ 2147483647 w 1332"/>
                <a:gd name="T9" fmla="*/ 2147483647 h 510"/>
                <a:gd name="T10" fmla="*/ 2147483647 w 1332"/>
                <a:gd name="T11" fmla="*/ 2147483647 h 510"/>
                <a:gd name="T12" fmla="*/ 2147483647 w 1332"/>
                <a:gd name="T13" fmla="*/ 2147483647 h 510"/>
                <a:gd name="T14" fmla="*/ 2147483647 w 1332"/>
                <a:gd name="T15" fmla="*/ 2147483647 h 510"/>
                <a:gd name="T16" fmla="*/ 2147483647 w 1332"/>
                <a:gd name="T17" fmla="*/ 2147483647 h 510"/>
                <a:gd name="T18" fmla="*/ 2147483647 w 1332"/>
                <a:gd name="T19" fmla="*/ 2147483647 h 510"/>
                <a:gd name="T20" fmla="*/ 2147483647 w 1332"/>
                <a:gd name="T21" fmla="*/ 2147483647 h 510"/>
                <a:gd name="T22" fmla="*/ 2147483647 w 1332"/>
                <a:gd name="T23" fmla="*/ 2147483647 h 510"/>
                <a:gd name="T24" fmla="*/ 2147483647 w 1332"/>
                <a:gd name="T25" fmla="*/ 2147483647 h 510"/>
                <a:gd name="T26" fmla="*/ 2147483647 w 1332"/>
                <a:gd name="T27" fmla="*/ 2147483647 h 510"/>
                <a:gd name="T28" fmla="*/ 2147483647 w 1332"/>
                <a:gd name="T29" fmla="*/ 2147483647 h 510"/>
                <a:gd name="T30" fmla="*/ 2147483647 w 1332"/>
                <a:gd name="T31" fmla="*/ 2147483647 h 510"/>
                <a:gd name="T32" fmla="*/ 2147483647 w 1332"/>
                <a:gd name="T33" fmla="*/ 2147483647 h 510"/>
                <a:gd name="T34" fmla="*/ 2147483647 w 1332"/>
                <a:gd name="T35" fmla="*/ 2147483647 h 510"/>
                <a:gd name="T36" fmla="*/ 2147483647 w 1332"/>
                <a:gd name="T37" fmla="*/ 2147483647 h 510"/>
                <a:gd name="T38" fmla="*/ 2147483647 w 1332"/>
                <a:gd name="T39" fmla="*/ 2147483647 h 510"/>
                <a:gd name="T40" fmla="*/ 2147483647 w 1332"/>
                <a:gd name="T41" fmla="*/ 2147483647 h 510"/>
                <a:gd name="T42" fmla="*/ 2147483647 w 1332"/>
                <a:gd name="T43" fmla="*/ 2147483647 h 510"/>
                <a:gd name="T44" fmla="*/ 2147483647 w 1332"/>
                <a:gd name="T45" fmla="*/ 2147483647 h 510"/>
                <a:gd name="T46" fmla="*/ 2147483647 w 1332"/>
                <a:gd name="T47" fmla="*/ 2147483647 h 510"/>
                <a:gd name="T48" fmla="*/ 2147483647 w 1332"/>
                <a:gd name="T49" fmla="*/ 2147483647 h 510"/>
                <a:gd name="T50" fmla="*/ 2147483647 w 1332"/>
                <a:gd name="T51" fmla="*/ 2147483647 h 510"/>
                <a:gd name="T52" fmla="*/ 2147483647 w 1332"/>
                <a:gd name="T53" fmla="*/ 2147483647 h 510"/>
                <a:gd name="T54" fmla="*/ 2147483647 w 1332"/>
                <a:gd name="T55" fmla="*/ 2147483647 h 510"/>
                <a:gd name="T56" fmla="*/ 2147483647 w 1332"/>
                <a:gd name="T57" fmla="*/ 2147483647 h 510"/>
                <a:gd name="T58" fmla="*/ 2147483647 w 1332"/>
                <a:gd name="T59" fmla="*/ 2147483647 h 510"/>
                <a:gd name="T60" fmla="*/ 2147483647 w 1332"/>
                <a:gd name="T61" fmla="*/ 2147483647 h 510"/>
                <a:gd name="T62" fmla="*/ 2147483647 w 1332"/>
                <a:gd name="T63" fmla="*/ 2147483647 h 510"/>
                <a:gd name="T64" fmla="*/ 2147483647 w 1332"/>
                <a:gd name="T65" fmla="*/ 2147483647 h 510"/>
                <a:gd name="T66" fmla="*/ 2147483647 w 1332"/>
                <a:gd name="T67" fmla="*/ 2147483647 h 510"/>
                <a:gd name="T68" fmla="*/ 2147483647 w 1332"/>
                <a:gd name="T69" fmla="*/ 2147483647 h 510"/>
                <a:gd name="T70" fmla="*/ 2147483647 w 1332"/>
                <a:gd name="T71" fmla="*/ 2147483647 h 510"/>
                <a:gd name="T72" fmla="*/ 2147483647 w 1332"/>
                <a:gd name="T73" fmla="*/ 2147483647 h 510"/>
                <a:gd name="T74" fmla="*/ 2147483647 w 1332"/>
                <a:gd name="T75" fmla="*/ 2147483647 h 510"/>
                <a:gd name="T76" fmla="*/ 2147483647 w 1332"/>
                <a:gd name="T77" fmla="*/ 2147483647 h 510"/>
                <a:gd name="T78" fmla="*/ 2147483647 w 1332"/>
                <a:gd name="T79" fmla="*/ 2147483647 h 510"/>
                <a:gd name="T80" fmla="*/ 2147483647 w 1332"/>
                <a:gd name="T81" fmla="*/ 2147483647 h 510"/>
                <a:gd name="T82" fmla="*/ 2147483647 w 1332"/>
                <a:gd name="T83" fmla="*/ 2147483647 h 510"/>
                <a:gd name="T84" fmla="*/ 2147483647 w 1332"/>
                <a:gd name="T85" fmla="*/ 2147483647 h 510"/>
                <a:gd name="T86" fmla="*/ 2147483647 w 1332"/>
                <a:gd name="T87" fmla="*/ 2147483647 h 510"/>
                <a:gd name="T88" fmla="*/ 2147483647 w 1332"/>
                <a:gd name="T89" fmla="*/ 2147483647 h 510"/>
                <a:gd name="T90" fmla="*/ 2147483647 w 1332"/>
                <a:gd name="T91" fmla="*/ 2147483647 h 510"/>
                <a:gd name="T92" fmla="*/ 2147483647 w 1332"/>
                <a:gd name="T93" fmla="*/ 2147483647 h 510"/>
                <a:gd name="T94" fmla="*/ 2147483647 w 1332"/>
                <a:gd name="T95" fmla="*/ 2147483647 h 510"/>
                <a:gd name="T96" fmla="*/ 2147483647 w 1332"/>
                <a:gd name="T97" fmla="*/ 2147483647 h 510"/>
                <a:gd name="T98" fmla="*/ 2147483647 w 1332"/>
                <a:gd name="T99" fmla="*/ 2147483647 h 510"/>
                <a:gd name="T100" fmla="*/ 2147483647 w 1332"/>
                <a:gd name="T101" fmla="*/ 2147483647 h 510"/>
                <a:gd name="T102" fmla="*/ 2147483647 w 1332"/>
                <a:gd name="T103" fmla="*/ 2147483647 h 510"/>
                <a:gd name="T104" fmla="*/ 2147483647 w 1332"/>
                <a:gd name="T105" fmla="*/ 2147483647 h 510"/>
                <a:gd name="T106" fmla="*/ 2147483647 w 1332"/>
                <a:gd name="T107" fmla="*/ 2147483647 h 510"/>
                <a:gd name="T108" fmla="*/ 2147483647 w 1332"/>
                <a:gd name="T109" fmla="*/ 2147483647 h 510"/>
                <a:gd name="T110" fmla="*/ 2147483647 w 1332"/>
                <a:gd name="T111" fmla="*/ 2147483647 h 510"/>
                <a:gd name="T112" fmla="*/ 2147483647 w 1332"/>
                <a:gd name="T113" fmla="*/ 2147483647 h 510"/>
                <a:gd name="T114" fmla="*/ 2147483647 w 1332"/>
                <a:gd name="T115" fmla="*/ 2147483647 h 51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32"/>
                <a:gd name="T175" fmla="*/ 0 h 510"/>
                <a:gd name="T176" fmla="*/ 1332 w 1332"/>
                <a:gd name="T177" fmla="*/ 510 h 51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32" h="510">
                  <a:moveTo>
                    <a:pt x="6" y="192"/>
                  </a:moveTo>
                  <a:lnTo>
                    <a:pt x="24" y="186"/>
                  </a:lnTo>
                  <a:lnTo>
                    <a:pt x="30" y="174"/>
                  </a:lnTo>
                  <a:lnTo>
                    <a:pt x="0" y="174"/>
                  </a:lnTo>
                  <a:lnTo>
                    <a:pt x="6" y="192"/>
                  </a:lnTo>
                  <a:close/>
                  <a:moveTo>
                    <a:pt x="42" y="162"/>
                  </a:moveTo>
                  <a:lnTo>
                    <a:pt x="42" y="168"/>
                  </a:lnTo>
                  <a:lnTo>
                    <a:pt x="48" y="174"/>
                  </a:lnTo>
                  <a:lnTo>
                    <a:pt x="60" y="174"/>
                  </a:lnTo>
                  <a:lnTo>
                    <a:pt x="60" y="162"/>
                  </a:lnTo>
                  <a:lnTo>
                    <a:pt x="54" y="156"/>
                  </a:lnTo>
                  <a:lnTo>
                    <a:pt x="54" y="150"/>
                  </a:lnTo>
                  <a:lnTo>
                    <a:pt x="48" y="150"/>
                  </a:lnTo>
                  <a:lnTo>
                    <a:pt x="48" y="156"/>
                  </a:lnTo>
                  <a:lnTo>
                    <a:pt x="42" y="162"/>
                  </a:lnTo>
                  <a:close/>
                  <a:moveTo>
                    <a:pt x="96" y="138"/>
                  </a:moveTo>
                  <a:lnTo>
                    <a:pt x="66" y="138"/>
                  </a:lnTo>
                  <a:lnTo>
                    <a:pt x="66" y="174"/>
                  </a:lnTo>
                  <a:lnTo>
                    <a:pt x="78" y="150"/>
                  </a:lnTo>
                  <a:lnTo>
                    <a:pt x="96" y="138"/>
                  </a:lnTo>
                  <a:close/>
                  <a:moveTo>
                    <a:pt x="1332" y="402"/>
                  </a:moveTo>
                  <a:lnTo>
                    <a:pt x="1332" y="390"/>
                  </a:lnTo>
                  <a:lnTo>
                    <a:pt x="1308" y="384"/>
                  </a:lnTo>
                  <a:lnTo>
                    <a:pt x="1308" y="354"/>
                  </a:lnTo>
                  <a:lnTo>
                    <a:pt x="1272" y="336"/>
                  </a:lnTo>
                  <a:lnTo>
                    <a:pt x="1278" y="330"/>
                  </a:lnTo>
                  <a:lnTo>
                    <a:pt x="1284" y="318"/>
                  </a:lnTo>
                  <a:lnTo>
                    <a:pt x="1284" y="312"/>
                  </a:lnTo>
                  <a:lnTo>
                    <a:pt x="1290" y="306"/>
                  </a:lnTo>
                  <a:lnTo>
                    <a:pt x="1284" y="306"/>
                  </a:lnTo>
                  <a:lnTo>
                    <a:pt x="1278" y="300"/>
                  </a:lnTo>
                  <a:lnTo>
                    <a:pt x="1278" y="288"/>
                  </a:lnTo>
                  <a:lnTo>
                    <a:pt x="1266" y="276"/>
                  </a:lnTo>
                  <a:lnTo>
                    <a:pt x="1266" y="246"/>
                  </a:lnTo>
                  <a:lnTo>
                    <a:pt x="1248" y="222"/>
                  </a:lnTo>
                  <a:lnTo>
                    <a:pt x="1272" y="222"/>
                  </a:lnTo>
                  <a:lnTo>
                    <a:pt x="1272" y="216"/>
                  </a:lnTo>
                  <a:lnTo>
                    <a:pt x="1278" y="210"/>
                  </a:lnTo>
                  <a:lnTo>
                    <a:pt x="1272" y="198"/>
                  </a:lnTo>
                  <a:lnTo>
                    <a:pt x="1272" y="186"/>
                  </a:lnTo>
                  <a:lnTo>
                    <a:pt x="1266" y="180"/>
                  </a:lnTo>
                  <a:lnTo>
                    <a:pt x="1266" y="174"/>
                  </a:lnTo>
                  <a:lnTo>
                    <a:pt x="1260" y="174"/>
                  </a:lnTo>
                  <a:lnTo>
                    <a:pt x="1248" y="180"/>
                  </a:lnTo>
                  <a:lnTo>
                    <a:pt x="1236" y="180"/>
                  </a:lnTo>
                  <a:lnTo>
                    <a:pt x="1224" y="174"/>
                  </a:lnTo>
                  <a:lnTo>
                    <a:pt x="1218" y="168"/>
                  </a:lnTo>
                  <a:lnTo>
                    <a:pt x="1212" y="156"/>
                  </a:lnTo>
                  <a:lnTo>
                    <a:pt x="1212" y="144"/>
                  </a:lnTo>
                  <a:lnTo>
                    <a:pt x="1200" y="108"/>
                  </a:lnTo>
                  <a:lnTo>
                    <a:pt x="1194" y="96"/>
                  </a:lnTo>
                  <a:lnTo>
                    <a:pt x="1194" y="84"/>
                  </a:lnTo>
                  <a:lnTo>
                    <a:pt x="1188" y="78"/>
                  </a:lnTo>
                  <a:lnTo>
                    <a:pt x="1164" y="78"/>
                  </a:lnTo>
                  <a:lnTo>
                    <a:pt x="1164" y="72"/>
                  </a:lnTo>
                  <a:lnTo>
                    <a:pt x="1158" y="60"/>
                  </a:lnTo>
                  <a:lnTo>
                    <a:pt x="1152" y="54"/>
                  </a:lnTo>
                  <a:lnTo>
                    <a:pt x="1140" y="48"/>
                  </a:lnTo>
                  <a:lnTo>
                    <a:pt x="1128" y="48"/>
                  </a:lnTo>
                  <a:lnTo>
                    <a:pt x="1116" y="54"/>
                  </a:lnTo>
                  <a:lnTo>
                    <a:pt x="1110" y="60"/>
                  </a:lnTo>
                  <a:lnTo>
                    <a:pt x="1074" y="54"/>
                  </a:lnTo>
                  <a:lnTo>
                    <a:pt x="1062" y="66"/>
                  </a:lnTo>
                  <a:lnTo>
                    <a:pt x="1026" y="90"/>
                  </a:lnTo>
                  <a:lnTo>
                    <a:pt x="1014" y="96"/>
                  </a:lnTo>
                  <a:lnTo>
                    <a:pt x="930" y="96"/>
                  </a:lnTo>
                  <a:lnTo>
                    <a:pt x="876" y="108"/>
                  </a:lnTo>
                  <a:lnTo>
                    <a:pt x="810" y="84"/>
                  </a:lnTo>
                  <a:lnTo>
                    <a:pt x="786" y="96"/>
                  </a:lnTo>
                  <a:lnTo>
                    <a:pt x="786" y="90"/>
                  </a:lnTo>
                  <a:lnTo>
                    <a:pt x="780" y="84"/>
                  </a:lnTo>
                  <a:lnTo>
                    <a:pt x="774" y="72"/>
                  </a:lnTo>
                  <a:lnTo>
                    <a:pt x="768" y="66"/>
                  </a:lnTo>
                  <a:lnTo>
                    <a:pt x="756" y="66"/>
                  </a:lnTo>
                  <a:lnTo>
                    <a:pt x="744" y="72"/>
                  </a:lnTo>
                  <a:lnTo>
                    <a:pt x="738" y="78"/>
                  </a:lnTo>
                  <a:lnTo>
                    <a:pt x="708" y="60"/>
                  </a:lnTo>
                  <a:lnTo>
                    <a:pt x="708" y="36"/>
                  </a:lnTo>
                  <a:lnTo>
                    <a:pt x="660" y="48"/>
                  </a:lnTo>
                  <a:lnTo>
                    <a:pt x="636" y="30"/>
                  </a:lnTo>
                  <a:lnTo>
                    <a:pt x="630" y="12"/>
                  </a:lnTo>
                  <a:lnTo>
                    <a:pt x="624" y="12"/>
                  </a:lnTo>
                  <a:lnTo>
                    <a:pt x="618" y="18"/>
                  </a:lnTo>
                  <a:lnTo>
                    <a:pt x="600" y="18"/>
                  </a:lnTo>
                  <a:lnTo>
                    <a:pt x="588" y="24"/>
                  </a:lnTo>
                  <a:lnTo>
                    <a:pt x="558" y="24"/>
                  </a:lnTo>
                  <a:lnTo>
                    <a:pt x="534" y="18"/>
                  </a:lnTo>
                  <a:lnTo>
                    <a:pt x="504" y="18"/>
                  </a:lnTo>
                  <a:lnTo>
                    <a:pt x="492" y="24"/>
                  </a:lnTo>
                  <a:lnTo>
                    <a:pt x="456" y="36"/>
                  </a:lnTo>
                  <a:lnTo>
                    <a:pt x="444" y="42"/>
                  </a:lnTo>
                  <a:lnTo>
                    <a:pt x="438" y="48"/>
                  </a:lnTo>
                  <a:lnTo>
                    <a:pt x="426" y="54"/>
                  </a:lnTo>
                  <a:lnTo>
                    <a:pt x="414" y="66"/>
                  </a:lnTo>
                  <a:lnTo>
                    <a:pt x="408" y="66"/>
                  </a:lnTo>
                  <a:lnTo>
                    <a:pt x="396" y="90"/>
                  </a:lnTo>
                  <a:lnTo>
                    <a:pt x="378" y="90"/>
                  </a:lnTo>
                  <a:lnTo>
                    <a:pt x="354" y="84"/>
                  </a:lnTo>
                  <a:lnTo>
                    <a:pt x="294" y="84"/>
                  </a:lnTo>
                  <a:lnTo>
                    <a:pt x="282" y="78"/>
                  </a:lnTo>
                  <a:lnTo>
                    <a:pt x="264" y="78"/>
                  </a:lnTo>
                  <a:lnTo>
                    <a:pt x="252" y="72"/>
                  </a:lnTo>
                  <a:lnTo>
                    <a:pt x="240" y="72"/>
                  </a:lnTo>
                  <a:lnTo>
                    <a:pt x="234" y="66"/>
                  </a:lnTo>
                  <a:lnTo>
                    <a:pt x="198" y="66"/>
                  </a:lnTo>
                  <a:lnTo>
                    <a:pt x="186" y="54"/>
                  </a:lnTo>
                  <a:lnTo>
                    <a:pt x="180" y="36"/>
                  </a:lnTo>
                  <a:lnTo>
                    <a:pt x="180" y="24"/>
                  </a:lnTo>
                  <a:lnTo>
                    <a:pt x="168" y="24"/>
                  </a:lnTo>
                  <a:lnTo>
                    <a:pt x="156" y="18"/>
                  </a:lnTo>
                  <a:lnTo>
                    <a:pt x="144" y="18"/>
                  </a:lnTo>
                  <a:lnTo>
                    <a:pt x="132" y="0"/>
                  </a:lnTo>
                  <a:lnTo>
                    <a:pt x="120" y="18"/>
                  </a:lnTo>
                  <a:lnTo>
                    <a:pt x="90" y="12"/>
                  </a:lnTo>
                  <a:lnTo>
                    <a:pt x="72" y="36"/>
                  </a:lnTo>
                  <a:lnTo>
                    <a:pt x="78" y="42"/>
                  </a:lnTo>
                  <a:lnTo>
                    <a:pt x="90" y="42"/>
                  </a:lnTo>
                  <a:lnTo>
                    <a:pt x="90" y="48"/>
                  </a:lnTo>
                  <a:lnTo>
                    <a:pt x="96" y="54"/>
                  </a:lnTo>
                  <a:lnTo>
                    <a:pt x="96" y="66"/>
                  </a:lnTo>
                  <a:lnTo>
                    <a:pt x="78" y="66"/>
                  </a:lnTo>
                  <a:lnTo>
                    <a:pt x="72" y="72"/>
                  </a:lnTo>
                  <a:lnTo>
                    <a:pt x="72" y="78"/>
                  </a:lnTo>
                  <a:lnTo>
                    <a:pt x="78" y="84"/>
                  </a:lnTo>
                  <a:lnTo>
                    <a:pt x="78" y="96"/>
                  </a:lnTo>
                  <a:lnTo>
                    <a:pt x="72" y="108"/>
                  </a:lnTo>
                  <a:lnTo>
                    <a:pt x="72" y="114"/>
                  </a:lnTo>
                  <a:lnTo>
                    <a:pt x="66" y="120"/>
                  </a:lnTo>
                  <a:lnTo>
                    <a:pt x="66" y="132"/>
                  </a:lnTo>
                  <a:lnTo>
                    <a:pt x="72" y="132"/>
                  </a:lnTo>
                  <a:lnTo>
                    <a:pt x="90" y="126"/>
                  </a:lnTo>
                  <a:lnTo>
                    <a:pt x="102" y="126"/>
                  </a:lnTo>
                  <a:lnTo>
                    <a:pt x="108" y="120"/>
                  </a:lnTo>
                  <a:lnTo>
                    <a:pt x="114" y="120"/>
                  </a:lnTo>
                  <a:lnTo>
                    <a:pt x="114" y="132"/>
                  </a:lnTo>
                  <a:lnTo>
                    <a:pt x="120" y="132"/>
                  </a:lnTo>
                  <a:lnTo>
                    <a:pt x="126" y="126"/>
                  </a:lnTo>
                  <a:lnTo>
                    <a:pt x="138" y="120"/>
                  </a:lnTo>
                  <a:lnTo>
                    <a:pt x="162" y="96"/>
                  </a:lnTo>
                  <a:lnTo>
                    <a:pt x="168" y="96"/>
                  </a:lnTo>
                  <a:lnTo>
                    <a:pt x="174" y="90"/>
                  </a:lnTo>
                  <a:lnTo>
                    <a:pt x="186" y="90"/>
                  </a:lnTo>
                  <a:lnTo>
                    <a:pt x="204" y="84"/>
                  </a:lnTo>
                  <a:lnTo>
                    <a:pt x="216" y="84"/>
                  </a:lnTo>
                  <a:lnTo>
                    <a:pt x="252" y="102"/>
                  </a:lnTo>
                  <a:lnTo>
                    <a:pt x="270" y="108"/>
                  </a:lnTo>
                  <a:lnTo>
                    <a:pt x="282" y="108"/>
                  </a:lnTo>
                  <a:lnTo>
                    <a:pt x="288" y="114"/>
                  </a:lnTo>
                  <a:lnTo>
                    <a:pt x="294" y="114"/>
                  </a:lnTo>
                  <a:lnTo>
                    <a:pt x="270" y="114"/>
                  </a:lnTo>
                  <a:lnTo>
                    <a:pt x="258" y="120"/>
                  </a:lnTo>
                  <a:lnTo>
                    <a:pt x="246" y="120"/>
                  </a:lnTo>
                  <a:lnTo>
                    <a:pt x="246" y="132"/>
                  </a:lnTo>
                  <a:lnTo>
                    <a:pt x="240" y="138"/>
                  </a:lnTo>
                  <a:lnTo>
                    <a:pt x="186" y="144"/>
                  </a:lnTo>
                  <a:lnTo>
                    <a:pt x="138" y="138"/>
                  </a:lnTo>
                  <a:lnTo>
                    <a:pt x="120" y="138"/>
                  </a:lnTo>
                  <a:lnTo>
                    <a:pt x="96" y="150"/>
                  </a:lnTo>
                  <a:lnTo>
                    <a:pt x="84" y="162"/>
                  </a:lnTo>
                  <a:lnTo>
                    <a:pt x="84" y="174"/>
                  </a:lnTo>
                  <a:lnTo>
                    <a:pt x="78" y="192"/>
                  </a:lnTo>
                  <a:lnTo>
                    <a:pt x="78" y="204"/>
                  </a:lnTo>
                  <a:lnTo>
                    <a:pt x="72" y="210"/>
                  </a:lnTo>
                  <a:lnTo>
                    <a:pt x="72" y="216"/>
                  </a:lnTo>
                  <a:lnTo>
                    <a:pt x="114" y="216"/>
                  </a:lnTo>
                  <a:lnTo>
                    <a:pt x="114" y="240"/>
                  </a:lnTo>
                  <a:lnTo>
                    <a:pt x="120" y="246"/>
                  </a:lnTo>
                  <a:lnTo>
                    <a:pt x="126" y="258"/>
                  </a:lnTo>
                  <a:lnTo>
                    <a:pt x="132" y="264"/>
                  </a:lnTo>
                  <a:lnTo>
                    <a:pt x="126" y="282"/>
                  </a:lnTo>
                  <a:lnTo>
                    <a:pt x="138" y="300"/>
                  </a:lnTo>
                  <a:lnTo>
                    <a:pt x="126" y="318"/>
                  </a:lnTo>
                  <a:lnTo>
                    <a:pt x="162" y="354"/>
                  </a:lnTo>
                  <a:lnTo>
                    <a:pt x="156" y="390"/>
                  </a:lnTo>
                  <a:lnTo>
                    <a:pt x="210" y="414"/>
                  </a:lnTo>
                  <a:lnTo>
                    <a:pt x="216" y="444"/>
                  </a:lnTo>
                  <a:lnTo>
                    <a:pt x="216" y="438"/>
                  </a:lnTo>
                  <a:lnTo>
                    <a:pt x="222" y="438"/>
                  </a:lnTo>
                  <a:lnTo>
                    <a:pt x="222" y="432"/>
                  </a:lnTo>
                  <a:lnTo>
                    <a:pt x="228" y="432"/>
                  </a:lnTo>
                  <a:lnTo>
                    <a:pt x="252" y="444"/>
                  </a:lnTo>
                  <a:lnTo>
                    <a:pt x="258" y="444"/>
                  </a:lnTo>
                  <a:lnTo>
                    <a:pt x="264" y="450"/>
                  </a:lnTo>
                  <a:lnTo>
                    <a:pt x="270" y="462"/>
                  </a:lnTo>
                  <a:lnTo>
                    <a:pt x="282" y="468"/>
                  </a:lnTo>
                  <a:lnTo>
                    <a:pt x="294" y="468"/>
                  </a:lnTo>
                  <a:lnTo>
                    <a:pt x="312" y="474"/>
                  </a:lnTo>
                  <a:lnTo>
                    <a:pt x="372" y="474"/>
                  </a:lnTo>
                  <a:lnTo>
                    <a:pt x="372" y="450"/>
                  </a:lnTo>
                  <a:lnTo>
                    <a:pt x="378" y="438"/>
                  </a:lnTo>
                  <a:lnTo>
                    <a:pt x="390" y="426"/>
                  </a:lnTo>
                  <a:lnTo>
                    <a:pt x="408" y="426"/>
                  </a:lnTo>
                  <a:lnTo>
                    <a:pt x="432" y="432"/>
                  </a:lnTo>
                  <a:lnTo>
                    <a:pt x="468" y="444"/>
                  </a:lnTo>
                  <a:lnTo>
                    <a:pt x="474" y="450"/>
                  </a:lnTo>
                  <a:lnTo>
                    <a:pt x="480" y="450"/>
                  </a:lnTo>
                  <a:lnTo>
                    <a:pt x="480" y="456"/>
                  </a:lnTo>
                  <a:lnTo>
                    <a:pt x="486" y="468"/>
                  </a:lnTo>
                  <a:lnTo>
                    <a:pt x="486" y="474"/>
                  </a:lnTo>
                  <a:lnTo>
                    <a:pt x="492" y="480"/>
                  </a:lnTo>
                  <a:lnTo>
                    <a:pt x="504" y="486"/>
                  </a:lnTo>
                  <a:lnTo>
                    <a:pt x="564" y="486"/>
                  </a:lnTo>
                  <a:lnTo>
                    <a:pt x="576" y="480"/>
                  </a:lnTo>
                  <a:lnTo>
                    <a:pt x="594" y="474"/>
                  </a:lnTo>
                  <a:lnTo>
                    <a:pt x="606" y="462"/>
                  </a:lnTo>
                  <a:lnTo>
                    <a:pt x="618" y="456"/>
                  </a:lnTo>
                  <a:lnTo>
                    <a:pt x="630" y="444"/>
                  </a:lnTo>
                  <a:lnTo>
                    <a:pt x="648" y="438"/>
                  </a:lnTo>
                  <a:lnTo>
                    <a:pt x="660" y="432"/>
                  </a:lnTo>
                  <a:lnTo>
                    <a:pt x="672" y="432"/>
                  </a:lnTo>
                  <a:lnTo>
                    <a:pt x="684" y="438"/>
                  </a:lnTo>
                  <a:lnTo>
                    <a:pt x="690" y="444"/>
                  </a:lnTo>
                  <a:lnTo>
                    <a:pt x="696" y="444"/>
                  </a:lnTo>
                  <a:lnTo>
                    <a:pt x="702" y="450"/>
                  </a:lnTo>
                  <a:lnTo>
                    <a:pt x="714" y="450"/>
                  </a:lnTo>
                  <a:lnTo>
                    <a:pt x="726" y="444"/>
                  </a:lnTo>
                  <a:lnTo>
                    <a:pt x="732" y="432"/>
                  </a:lnTo>
                  <a:lnTo>
                    <a:pt x="744" y="420"/>
                  </a:lnTo>
                  <a:lnTo>
                    <a:pt x="756" y="432"/>
                  </a:lnTo>
                  <a:lnTo>
                    <a:pt x="756" y="444"/>
                  </a:lnTo>
                  <a:lnTo>
                    <a:pt x="750" y="450"/>
                  </a:lnTo>
                  <a:lnTo>
                    <a:pt x="744" y="462"/>
                  </a:lnTo>
                  <a:lnTo>
                    <a:pt x="744" y="468"/>
                  </a:lnTo>
                  <a:lnTo>
                    <a:pt x="738" y="474"/>
                  </a:lnTo>
                  <a:lnTo>
                    <a:pt x="738" y="486"/>
                  </a:lnTo>
                  <a:lnTo>
                    <a:pt x="744" y="492"/>
                  </a:lnTo>
                  <a:lnTo>
                    <a:pt x="744" y="498"/>
                  </a:lnTo>
                  <a:lnTo>
                    <a:pt x="756" y="510"/>
                  </a:lnTo>
                  <a:lnTo>
                    <a:pt x="768" y="510"/>
                  </a:lnTo>
                  <a:lnTo>
                    <a:pt x="768" y="504"/>
                  </a:lnTo>
                  <a:lnTo>
                    <a:pt x="774" y="498"/>
                  </a:lnTo>
                  <a:lnTo>
                    <a:pt x="774" y="480"/>
                  </a:lnTo>
                  <a:lnTo>
                    <a:pt x="780" y="486"/>
                  </a:lnTo>
                  <a:lnTo>
                    <a:pt x="792" y="486"/>
                  </a:lnTo>
                  <a:lnTo>
                    <a:pt x="792" y="462"/>
                  </a:lnTo>
                  <a:lnTo>
                    <a:pt x="786" y="462"/>
                  </a:lnTo>
                  <a:lnTo>
                    <a:pt x="786" y="432"/>
                  </a:lnTo>
                  <a:lnTo>
                    <a:pt x="810" y="432"/>
                  </a:lnTo>
                  <a:lnTo>
                    <a:pt x="804" y="438"/>
                  </a:lnTo>
                  <a:lnTo>
                    <a:pt x="804" y="444"/>
                  </a:lnTo>
                  <a:lnTo>
                    <a:pt x="840" y="444"/>
                  </a:lnTo>
                  <a:lnTo>
                    <a:pt x="858" y="438"/>
                  </a:lnTo>
                  <a:lnTo>
                    <a:pt x="864" y="432"/>
                  </a:lnTo>
                  <a:lnTo>
                    <a:pt x="870" y="432"/>
                  </a:lnTo>
                  <a:lnTo>
                    <a:pt x="888" y="414"/>
                  </a:lnTo>
                  <a:lnTo>
                    <a:pt x="894" y="414"/>
                  </a:lnTo>
                  <a:lnTo>
                    <a:pt x="900" y="420"/>
                  </a:lnTo>
                  <a:lnTo>
                    <a:pt x="912" y="426"/>
                  </a:lnTo>
                  <a:lnTo>
                    <a:pt x="924" y="438"/>
                  </a:lnTo>
                  <a:lnTo>
                    <a:pt x="942" y="438"/>
                  </a:lnTo>
                  <a:lnTo>
                    <a:pt x="954" y="444"/>
                  </a:lnTo>
                  <a:lnTo>
                    <a:pt x="966" y="444"/>
                  </a:lnTo>
                  <a:lnTo>
                    <a:pt x="978" y="438"/>
                  </a:lnTo>
                  <a:lnTo>
                    <a:pt x="996" y="438"/>
                  </a:lnTo>
                  <a:lnTo>
                    <a:pt x="1002" y="432"/>
                  </a:lnTo>
                  <a:lnTo>
                    <a:pt x="1014" y="426"/>
                  </a:lnTo>
                  <a:lnTo>
                    <a:pt x="1026" y="414"/>
                  </a:lnTo>
                  <a:lnTo>
                    <a:pt x="1038" y="408"/>
                  </a:lnTo>
                  <a:lnTo>
                    <a:pt x="1086" y="408"/>
                  </a:lnTo>
                  <a:lnTo>
                    <a:pt x="1092" y="414"/>
                  </a:lnTo>
                  <a:lnTo>
                    <a:pt x="1110" y="414"/>
                  </a:lnTo>
                  <a:lnTo>
                    <a:pt x="1122" y="402"/>
                  </a:lnTo>
                  <a:lnTo>
                    <a:pt x="1146" y="402"/>
                  </a:lnTo>
                  <a:lnTo>
                    <a:pt x="1152" y="390"/>
                  </a:lnTo>
                  <a:lnTo>
                    <a:pt x="1152" y="384"/>
                  </a:lnTo>
                  <a:lnTo>
                    <a:pt x="1158" y="384"/>
                  </a:lnTo>
                  <a:lnTo>
                    <a:pt x="1158" y="408"/>
                  </a:lnTo>
                  <a:lnTo>
                    <a:pt x="1164" y="414"/>
                  </a:lnTo>
                  <a:lnTo>
                    <a:pt x="1170" y="414"/>
                  </a:lnTo>
                  <a:lnTo>
                    <a:pt x="1182" y="408"/>
                  </a:lnTo>
                  <a:lnTo>
                    <a:pt x="1188" y="402"/>
                  </a:lnTo>
                  <a:lnTo>
                    <a:pt x="1188" y="390"/>
                  </a:lnTo>
                  <a:lnTo>
                    <a:pt x="1230" y="390"/>
                  </a:lnTo>
                  <a:lnTo>
                    <a:pt x="1242" y="402"/>
                  </a:lnTo>
                  <a:lnTo>
                    <a:pt x="1254" y="402"/>
                  </a:lnTo>
                  <a:lnTo>
                    <a:pt x="1260" y="396"/>
                  </a:lnTo>
                  <a:lnTo>
                    <a:pt x="1260" y="390"/>
                  </a:lnTo>
                  <a:lnTo>
                    <a:pt x="1284" y="390"/>
                  </a:lnTo>
                  <a:lnTo>
                    <a:pt x="1290" y="396"/>
                  </a:lnTo>
                  <a:lnTo>
                    <a:pt x="1290" y="414"/>
                  </a:lnTo>
                  <a:lnTo>
                    <a:pt x="1332" y="402"/>
                  </a:lnTo>
                  <a:close/>
                  <a:moveTo>
                    <a:pt x="102" y="282"/>
                  </a:moveTo>
                  <a:lnTo>
                    <a:pt x="96" y="282"/>
                  </a:lnTo>
                  <a:lnTo>
                    <a:pt x="96" y="312"/>
                  </a:lnTo>
                  <a:lnTo>
                    <a:pt x="102" y="324"/>
                  </a:lnTo>
                  <a:lnTo>
                    <a:pt x="108" y="330"/>
                  </a:lnTo>
                  <a:lnTo>
                    <a:pt x="114" y="324"/>
                  </a:lnTo>
                  <a:lnTo>
                    <a:pt x="114" y="318"/>
                  </a:lnTo>
                  <a:lnTo>
                    <a:pt x="120" y="312"/>
                  </a:lnTo>
                  <a:lnTo>
                    <a:pt x="120" y="300"/>
                  </a:lnTo>
                  <a:lnTo>
                    <a:pt x="102" y="28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2" name="Tunisia" descr="© INSCALE GmbH, 05.05.2010&#10;http://www.presentationload.com/">
              <a:extLst>
                <a:ext uri="{FF2B5EF4-FFF2-40B4-BE49-F238E27FC236}">
                  <a16:creationId xmlns:a16="http://schemas.microsoft.com/office/drawing/2014/main" id="{464D7DA8-A6D9-804A-2DDB-335690DBF5B7}"/>
                </a:ext>
              </a:extLst>
            </p:cNvPr>
            <p:cNvSpPr>
              <a:spLocks/>
            </p:cNvSpPr>
            <p:nvPr/>
          </p:nvSpPr>
          <p:spPr bwMode="gray">
            <a:xfrm>
              <a:off x="5858409" y="2966794"/>
              <a:ext cx="129085" cy="269236"/>
            </a:xfrm>
            <a:custGeom>
              <a:avLst/>
              <a:gdLst>
                <a:gd name="T0" fmla="*/ 2147483647 w 276"/>
                <a:gd name="T1" fmla="*/ 2147483647 h 570"/>
                <a:gd name="T2" fmla="*/ 2147483647 w 276"/>
                <a:gd name="T3" fmla="*/ 2147483647 h 570"/>
                <a:gd name="T4" fmla="*/ 2147483647 w 276"/>
                <a:gd name="T5" fmla="*/ 2147483647 h 570"/>
                <a:gd name="T6" fmla="*/ 2147483647 w 276"/>
                <a:gd name="T7" fmla="*/ 2147483647 h 570"/>
                <a:gd name="T8" fmla="*/ 2147483647 w 276"/>
                <a:gd name="T9" fmla="*/ 2147483647 h 570"/>
                <a:gd name="T10" fmla="*/ 2147483647 w 276"/>
                <a:gd name="T11" fmla="*/ 2147483647 h 570"/>
                <a:gd name="T12" fmla="*/ 0 w 276"/>
                <a:gd name="T13" fmla="*/ 2147483647 h 570"/>
                <a:gd name="T14" fmla="*/ 2147483647 w 276"/>
                <a:gd name="T15" fmla="*/ 2147483647 h 570"/>
                <a:gd name="T16" fmla="*/ 2147483647 w 276"/>
                <a:gd name="T17" fmla="*/ 2147483647 h 570"/>
                <a:gd name="T18" fmla="*/ 2147483647 w 276"/>
                <a:gd name="T19" fmla="*/ 2147483647 h 570"/>
                <a:gd name="T20" fmla="*/ 2147483647 w 276"/>
                <a:gd name="T21" fmla="*/ 2147483647 h 570"/>
                <a:gd name="T22" fmla="*/ 2147483647 w 276"/>
                <a:gd name="T23" fmla="*/ 2147483647 h 570"/>
                <a:gd name="T24" fmla="*/ 2147483647 w 276"/>
                <a:gd name="T25" fmla="*/ 2147483647 h 570"/>
                <a:gd name="T26" fmla="*/ 2147483647 w 276"/>
                <a:gd name="T27" fmla="*/ 2147483647 h 570"/>
                <a:gd name="T28" fmla="*/ 2147483647 w 276"/>
                <a:gd name="T29" fmla="*/ 2147483647 h 570"/>
                <a:gd name="T30" fmla="*/ 2147483647 w 276"/>
                <a:gd name="T31" fmla="*/ 2147483647 h 570"/>
                <a:gd name="T32" fmla="*/ 2147483647 w 276"/>
                <a:gd name="T33" fmla="*/ 2147483647 h 570"/>
                <a:gd name="T34" fmla="*/ 2147483647 w 276"/>
                <a:gd name="T35" fmla="*/ 2147483647 h 570"/>
                <a:gd name="T36" fmla="*/ 2147483647 w 276"/>
                <a:gd name="T37" fmla="*/ 2147483647 h 570"/>
                <a:gd name="T38" fmla="*/ 2147483647 w 276"/>
                <a:gd name="T39" fmla="*/ 2147483647 h 570"/>
                <a:gd name="T40" fmla="*/ 2147483647 w 276"/>
                <a:gd name="T41" fmla="*/ 2147483647 h 570"/>
                <a:gd name="T42" fmla="*/ 2147483647 w 276"/>
                <a:gd name="T43" fmla="*/ 2147483647 h 570"/>
                <a:gd name="T44" fmla="*/ 2147483647 w 276"/>
                <a:gd name="T45" fmla="*/ 2147483647 h 570"/>
                <a:gd name="T46" fmla="*/ 2147483647 w 276"/>
                <a:gd name="T47" fmla="*/ 2147483647 h 570"/>
                <a:gd name="T48" fmla="*/ 2147483647 w 276"/>
                <a:gd name="T49" fmla="*/ 2147483647 h 570"/>
                <a:gd name="T50" fmla="*/ 2147483647 w 276"/>
                <a:gd name="T51" fmla="*/ 2147483647 h 570"/>
                <a:gd name="T52" fmla="*/ 2147483647 w 276"/>
                <a:gd name="T53" fmla="*/ 2147483647 h 570"/>
                <a:gd name="T54" fmla="*/ 2147483647 w 276"/>
                <a:gd name="T55" fmla="*/ 2147483647 h 570"/>
                <a:gd name="T56" fmla="*/ 2147483647 w 276"/>
                <a:gd name="T57" fmla="*/ 2147483647 h 570"/>
                <a:gd name="T58" fmla="*/ 2147483647 w 276"/>
                <a:gd name="T59" fmla="*/ 2147483647 h 570"/>
                <a:gd name="T60" fmla="*/ 2147483647 w 276"/>
                <a:gd name="T61" fmla="*/ 2147483647 h 570"/>
                <a:gd name="T62" fmla="*/ 2147483647 w 276"/>
                <a:gd name="T63" fmla="*/ 2147483647 h 570"/>
                <a:gd name="T64" fmla="*/ 2147483647 w 276"/>
                <a:gd name="T65" fmla="*/ 2147483647 h 570"/>
                <a:gd name="T66" fmla="*/ 2147483647 w 276"/>
                <a:gd name="T67" fmla="*/ 2147483647 h 570"/>
                <a:gd name="T68" fmla="*/ 2147483647 w 276"/>
                <a:gd name="T69" fmla="*/ 2147483647 h 570"/>
                <a:gd name="T70" fmla="*/ 2147483647 w 276"/>
                <a:gd name="T71" fmla="*/ 2147483647 h 570"/>
                <a:gd name="T72" fmla="*/ 2147483647 w 276"/>
                <a:gd name="T73" fmla="*/ 2147483647 h 570"/>
                <a:gd name="T74" fmla="*/ 2147483647 w 276"/>
                <a:gd name="T75" fmla="*/ 2147483647 h 570"/>
                <a:gd name="T76" fmla="*/ 2147483647 w 276"/>
                <a:gd name="T77" fmla="*/ 2147483647 h 570"/>
                <a:gd name="T78" fmla="*/ 2147483647 w 276"/>
                <a:gd name="T79" fmla="*/ 2147483647 h 570"/>
                <a:gd name="T80" fmla="*/ 2147483647 w 276"/>
                <a:gd name="T81" fmla="*/ 2147483647 h 570"/>
                <a:gd name="T82" fmla="*/ 2147483647 w 276"/>
                <a:gd name="T83" fmla="*/ 2147483647 h 570"/>
                <a:gd name="T84" fmla="*/ 2147483647 w 276"/>
                <a:gd name="T85" fmla="*/ 2147483647 h 570"/>
                <a:gd name="T86" fmla="*/ 2147483647 w 276"/>
                <a:gd name="T87" fmla="*/ 2147483647 h 570"/>
                <a:gd name="T88" fmla="*/ 2147483647 w 276"/>
                <a:gd name="T89" fmla="*/ 0 h 570"/>
                <a:gd name="T90" fmla="*/ 2147483647 w 276"/>
                <a:gd name="T91" fmla="*/ 2147483647 h 570"/>
                <a:gd name="T92" fmla="*/ 2147483647 w 276"/>
                <a:gd name="T93" fmla="*/ 2147483647 h 570"/>
                <a:gd name="T94" fmla="*/ 2147483647 w 276"/>
                <a:gd name="T95" fmla="*/ 2147483647 h 57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76"/>
                <a:gd name="T145" fmla="*/ 0 h 570"/>
                <a:gd name="T146" fmla="*/ 276 w 276"/>
                <a:gd name="T147" fmla="*/ 570 h 57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76" h="570">
                  <a:moveTo>
                    <a:pt x="42" y="60"/>
                  </a:moveTo>
                  <a:lnTo>
                    <a:pt x="60" y="66"/>
                  </a:lnTo>
                  <a:lnTo>
                    <a:pt x="60" y="78"/>
                  </a:lnTo>
                  <a:lnTo>
                    <a:pt x="54" y="90"/>
                  </a:lnTo>
                  <a:lnTo>
                    <a:pt x="54" y="126"/>
                  </a:lnTo>
                  <a:lnTo>
                    <a:pt x="60" y="138"/>
                  </a:lnTo>
                  <a:lnTo>
                    <a:pt x="60" y="180"/>
                  </a:lnTo>
                  <a:lnTo>
                    <a:pt x="54" y="192"/>
                  </a:lnTo>
                  <a:lnTo>
                    <a:pt x="54" y="204"/>
                  </a:lnTo>
                  <a:lnTo>
                    <a:pt x="48" y="210"/>
                  </a:lnTo>
                  <a:lnTo>
                    <a:pt x="48" y="216"/>
                  </a:lnTo>
                  <a:lnTo>
                    <a:pt x="24" y="234"/>
                  </a:lnTo>
                  <a:lnTo>
                    <a:pt x="0" y="258"/>
                  </a:lnTo>
                  <a:lnTo>
                    <a:pt x="0" y="300"/>
                  </a:lnTo>
                  <a:lnTo>
                    <a:pt x="12" y="300"/>
                  </a:lnTo>
                  <a:lnTo>
                    <a:pt x="12" y="330"/>
                  </a:lnTo>
                  <a:lnTo>
                    <a:pt x="24" y="330"/>
                  </a:lnTo>
                  <a:lnTo>
                    <a:pt x="42" y="336"/>
                  </a:lnTo>
                  <a:lnTo>
                    <a:pt x="54" y="348"/>
                  </a:lnTo>
                  <a:lnTo>
                    <a:pt x="54" y="390"/>
                  </a:lnTo>
                  <a:lnTo>
                    <a:pt x="60" y="390"/>
                  </a:lnTo>
                  <a:lnTo>
                    <a:pt x="66" y="396"/>
                  </a:lnTo>
                  <a:lnTo>
                    <a:pt x="90" y="408"/>
                  </a:lnTo>
                  <a:lnTo>
                    <a:pt x="96" y="420"/>
                  </a:lnTo>
                  <a:lnTo>
                    <a:pt x="102" y="426"/>
                  </a:lnTo>
                  <a:lnTo>
                    <a:pt x="108" y="450"/>
                  </a:lnTo>
                  <a:lnTo>
                    <a:pt x="114" y="492"/>
                  </a:lnTo>
                  <a:lnTo>
                    <a:pt x="126" y="540"/>
                  </a:lnTo>
                  <a:lnTo>
                    <a:pt x="138" y="570"/>
                  </a:lnTo>
                  <a:lnTo>
                    <a:pt x="144" y="564"/>
                  </a:lnTo>
                  <a:lnTo>
                    <a:pt x="156" y="564"/>
                  </a:lnTo>
                  <a:lnTo>
                    <a:pt x="186" y="534"/>
                  </a:lnTo>
                  <a:lnTo>
                    <a:pt x="186" y="510"/>
                  </a:lnTo>
                  <a:lnTo>
                    <a:pt x="174" y="486"/>
                  </a:lnTo>
                  <a:lnTo>
                    <a:pt x="174" y="468"/>
                  </a:lnTo>
                  <a:lnTo>
                    <a:pt x="192" y="450"/>
                  </a:lnTo>
                  <a:lnTo>
                    <a:pt x="198" y="450"/>
                  </a:lnTo>
                  <a:lnTo>
                    <a:pt x="204" y="438"/>
                  </a:lnTo>
                  <a:lnTo>
                    <a:pt x="210" y="432"/>
                  </a:lnTo>
                  <a:lnTo>
                    <a:pt x="216" y="420"/>
                  </a:lnTo>
                  <a:lnTo>
                    <a:pt x="222" y="414"/>
                  </a:lnTo>
                  <a:lnTo>
                    <a:pt x="234" y="408"/>
                  </a:lnTo>
                  <a:lnTo>
                    <a:pt x="246" y="408"/>
                  </a:lnTo>
                  <a:lnTo>
                    <a:pt x="270" y="396"/>
                  </a:lnTo>
                  <a:lnTo>
                    <a:pt x="276" y="390"/>
                  </a:lnTo>
                  <a:lnTo>
                    <a:pt x="276" y="384"/>
                  </a:lnTo>
                  <a:lnTo>
                    <a:pt x="264" y="372"/>
                  </a:lnTo>
                  <a:lnTo>
                    <a:pt x="258" y="372"/>
                  </a:lnTo>
                  <a:lnTo>
                    <a:pt x="264" y="330"/>
                  </a:lnTo>
                  <a:lnTo>
                    <a:pt x="252" y="330"/>
                  </a:lnTo>
                  <a:lnTo>
                    <a:pt x="240" y="300"/>
                  </a:lnTo>
                  <a:lnTo>
                    <a:pt x="228" y="294"/>
                  </a:lnTo>
                  <a:lnTo>
                    <a:pt x="222" y="306"/>
                  </a:lnTo>
                  <a:lnTo>
                    <a:pt x="216" y="294"/>
                  </a:lnTo>
                  <a:lnTo>
                    <a:pt x="198" y="294"/>
                  </a:lnTo>
                  <a:lnTo>
                    <a:pt x="186" y="288"/>
                  </a:lnTo>
                  <a:lnTo>
                    <a:pt x="180" y="282"/>
                  </a:lnTo>
                  <a:lnTo>
                    <a:pt x="168" y="276"/>
                  </a:lnTo>
                  <a:lnTo>
                    <a:pt x="168" y="246"/>
                  </a:lnTo>
                  <a:lnTo>
                    <a:pt x="174" y="240"/>
                  </a:lnTo>
                  <a:lnTo>
                    <a:pt x="180" y="240"/>
                  </a:lnTo>
                  <a:lnTo>
                    <a:pt x="234" y="186"/>
                  </a:lnTo>
                  <a:lnTo>
                    <a:pt x="240" y="174"/>
                  </a:lnTo>
                  <a:lnTo>
                    <a:pt x="240" y="156"/>
                  </a:lnTo>
                  <a:lnTo>
                    <a:pt x="234" y="144"/>
                  </a:lnTo>
                  <a:lnTo>
                    <a:pt x="216" y="126"/>
                  </a:lnTo>
                  <a:lnTo>
                    <a:pt x="204" y="120"/>
                  </a:lnTo>
                  <a:lnTo>
                    <a:pt x="198" y="120"/>
                  </a:lnTo>
                  <a:lnTo>
                    <a:pt x="198" y="102"/>
                  </a:lnTo>
                  <a:lnTo>
                    <a:pt x="204" y="90"/>
                  </a:lnTo>
                  <a:lnTo>
                    <a:pt x="204" y="78"/>
                  </a:lnTo>
                  <a:lnTo>
                    <a:pt x="210" y="72"/>
                  </a:lnTo>
                  <a:lnTo>
                    <a:pt x="222" y="66"/>
                  </a:lnTo>
                  <a:lnTo>
                    <a:pt x="228" y="60"/>
                  </a:lnTo>
                  <a:lnTo>
                    <a:pt x="234" y="48"/>
                  </a:lnTo>
                  <a:lnTo>
                    <a:pt x="234" y="36"/>
                  </a:lnTo>
                  <a:lnTo>
                    <a:pt x="240" y="30"/>
                  </a:lnTo>
                  <a:lnTo>
                    <a:pt x="240" y="18"/>
                  </a:lnTo>
                  <a:lnTo>
                    <a:pt x="228" y="18"/>
                  </a:lnTo>
                  <a:lnTo>
                    <a:pt x="222" y="30"/>
                  </a:lnTo>
                  <a:lnTo>
                    <a:pt x="210" y="36"/>
                  </a:lnTo>
                  <a:lnTo>
                    <a:pt x="204" y="48"/>
                  </a:lnTo>
                  <a:lnTo>
                    <a:pt x="192" y="60"/>
                  </a:lnTo>
                  <a:lnTo>
                    <a:pt x="186" y="60"/>
                  </a:lnTo>
                  <a:lnTo>
                    <a:pt x="174" y="54"/>
                  </a:lnTo>
                  <a:lnTo>
                    <a:pt x="162" y="42"/>
                  </a:lnTo>
                  <a:lnTo>
                    <a:pt x="174" y="30"/>
                  </a:lnTo>
                  <a:lnTo>
                    <a:pt x="174" y="24"/>
                  </a:lnTo>
                  <a:lnTo>
                    <a:pt x="180" y="12"/>
                  </a:lnTo>
                  <a:lnTo>
                    <a:pt x="168" y="0"/>
                  </a:lnTo>
                  <a:lnTo>
                    <a:pt x="138" y="0"/>
                  </a:lnTo>
                  <a:lnTo>
                    <a:pt x="126" y="6"/>
                  </a:lnTo>
                  <a:lnTo>
                    <a:pt x="108" y="12"/>
                  </a:lnTo>
                  <a:lnTo>
                    <a:pt x="96" y="18"/>
                  </a:lnTo>
                  <a:lnTo>
                    <a:pt x="84" y="30"/>
                  </a:lnTo>
                  <a:lnTo>
                    <a:pt x="84" y="42"/>
                  </a:lnTo>
                  <a:lnTo>
                    <a:pt x="42"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3" name="Togo" descr="© INSCALE GmbH, 05.05.2010&#10;http://www.presentationload.com/">
              <a:extLst>
                <a:ext uri="{FF2B5EF4-FFF2-40B4-BE49-F238E27FC236}">
                  <a16:creationId xmlns:a16="http://schemas.microsoft.com/office/drawing/2014/main" id="{5F2668FC-B611-CA69-5244-73D118955F92}"/>
                </a:ext>
              </a:extLst>
            </p:cNvPr>
            <p:cNvSpPr>
              <a:spLocks/>
            </p:cNvSpPr>
            <p:nvPr/>
          </p:nvSpPr>
          <p:spPr bwMode="gray">
            <a:xfrm>
              <a:off x="5596550" y="3964436"/>
              <a:ext cx="66386" cy="189941"/>
            </a:xfrm>
            <a:custGeom>
              <a:avLst/>
              <a:gdLst>
                <a:gd name="T0" fmla="*/ 2147483647 w 138"/>
                <a:gd name="T1" fmla="*/ 2147483647 h 402"/>
                <a:gd name="T2" fmla="*/ 2147483647 w 138"/>
                <a:gd name="T3" fmla="*/ 2147483647 h 402"/>
                <a:gd name="T4" fmla="*/ 2147483647 w 138"/>
                <a:gd name="T5" fmla="*/ 2147483647 h 402"/>
                <a:gd name="T6" fmla="*/ 2147483647 w 138"/>
                <a:gd name="T7" fmla="*/ 2147483647 h 402"/>
                <a:gd name="T8" fmla="*/ 2147483647 w 138"/>
                <a:gd name="T9" fmla="*/ 2147483647 h 402"/>
                <a:gd name="T10" fmla="*/ 2147483647 w 138"/>
                <a:gd name="T11" fmla="*/ 2147483647 h 402"/>
                <a:gd name="T12" fmla="*/ 2147483647 w 138"/>
                <a:gd name="T13" fmla="*/ 2147483647 h 402"/>
                <a:gd name="T14" fmla="*/ 2147483647 w 138"/>
                <a:gd name="T15" fmla="*/ 2147483647 h 402"/>
                <a:gd name="T16" fmla="*/ 2147483647 w 138"/>
                <a:gd name="T17" fmla="*/ 2147483647 h 402"/>
                <a:gd name="T18" fmla="*/ 2147483647 w 138"/>
                <a:gd name="T19" fmla="*/ 2147483647 h 402"/>
                <a:gd name="T20" fmla="*/ 2147483647 w 138"/>
                <a:gd name="T21" fmla="*/ 2147483647 h 402"/>
                <a:gd name="T22" fmla="*/ 2147483647 w 138"/>
                <a:gd name="T23" fmla="*/ 2147483647 h 402"/>
                <a:gd name="T24" fmla="*/ 2147483647 w 138"/>
                <a:gd name="T25" fmla="*/ 2147483647 h 402"/>
                <a:gd name="T26" fmla="*/ 2147483647 w 138"/>
                <a:gd name="T27" fmla="*/ 2147483647 h 402"/>
                <a:gd name="T28" fmla="*/ 2147483647 w 138"/>
                <a:gd name="T29" fmla="*/ 2147483647 h 402"/>
                <a:gd name="T30" fmla="*/ 2147483647 w 138"/>
                <a:gd name="T31" fmla="*/ 2147483647 h 402"/>
                <a:gd name="T32" fmla="*/ 2147483647 w 138"/>
                <a:gd name="T33" fmla="*/ 0 h 402"/>
                <a:gd name="T34" fmla="*/ 2147483647 w 138"/>
                <a:gd name="T35" fmla="*/ 0 h 402"/>
                <a:gd name="T36" fmla="*/ 2147483647 w 138"/>
                <a:gd name="T37" fmla="*/ 2147483647 h 402"/>
                <a:gd name="T38" fmla="*/ 0 w 138"/>
                <a:gd name="T39" fmla="*/ 2147483647 h 402"/>
                <a:gd name="T40" fmla="*/ 2147483647 w 138"/>
                <a:gd name="T41" fmla="*/ 2147483647 h 402"/>
                <a:gd name="T42" fmla="*/ 2147483647 w 138"/>
                <a:gd name="T43" fmla="*/ 2147483647 h 402"/>
                <a:gd name="T44" fmla="*/ 2147483647 w 138"/>
                <a:gd name="T45" fmla="*/ 2147483647 h 402"/>
                <a:gd name="T46" fmla="*/ 2147483647 w 138"/>
                <a:gd name="T47" fmla="*/ 2147483647 h 402"/>
                <a:gd name="T48" fmla="*/ 2147483647 w 138"/>
                <a:gd name="T49" fmla="*/ 2147483647 h 402"/>
                <a:gd name="T50" fmla="*/ 2147483647 w 138"/>
                <a:gd name="T51" fmla="*/ 2147483647 h 402"/>
                <a:gd name="T52" fmla="*/ 2147483647 w 138"/>
                <a:gd name="T53" fmla="*/ 2147483647 h 402"/>
                <a:gd name="T54" fmla="*/ 2147483647 w 138"/>
                <a:gd name="T55" fmla="*/ 2147483647 h 402"/>
                <a:gd name="T56" fmla="*/ 2147483647 w 138"/>
                <a:gd name="T57" fmla="*/ 2147483647 h 402"/>
                <a:gd name="T58" fmla="*/ 2147483647 w 138"/>
                <a:gd name="T59" fmla="*/ 2147483647 h 402"/>
                <a:gd name="T60" fmla="*/ 2147483647 w 138"/>
                <a:gd name="T61" fmla="*/ 2147483647 h 402"/>
                <a:gd name="T62" fmla="*/ 2147483647 w 138"/>
                <a:gd name="T63" fmla="*/ 2147483647 h 402"/>
                <a:gd name="T64" fmla="*/ 2147483647 w 138"/>
                <a:gd name="T65" fmla="*/ 2147483647 h 402"/>
                <a:gd name="T66" fmla="*/ 2147483647 w 138"/>
                <a:gd name="T67" fmla="*/ 2147483647 h 402"/>
                <a:gd name="T68" fmla="*/ 2147483647 w 138"/>
                <a:gd name="T69" fmla="*/ 2147483647 h 402"/>
                <a:gd name="T70" fmla="*/ 2147483647 w 138"/>
                <a:gd name="T71" fmla="*/ 2147483647 h 402"/>
                <a:gd name="T72" fmla="*/ 2147483647 w 138"/>
                <a:gd name="T73" fmla="*/ 2147483647 h 402"/>
                <a:gd name="T74" fmla="*/ 2147483647 w 138"/>
                <a:gd name="T75" fmla="*/ 2147483647 h 402"/>
                <a:gd name="T76" fmla="*/ 2147483647 w 138"/>
                <a:gd name="T77" fmla="*/ 2147483647 h 402"/>
                <a:gd name="T78" fmla="*/ 2147483647 w 138"/>
                <a:gd name="T79" fmla="*/ 2147483647 h 402"/>
                <a:gd name="T80" fmla="*/ 2147483647 w 138"/>
                <a:gd name="T81" fmla="*/ 2147483647 h 402"/>
                <a:gd name="T82" fmla="*/ 2147483647 w 138"/>
                <a:gd name="T83" fmla="*/ 2147483647 h 402"/>
                <a:gd name="T84" fmla="*/ 2147483647 w 138"/>
                <a:gd name="T85" fmla="*/ 2147483647 h 402"/>
                <a:gd name="T86" fmla="*/ 2147483647 w 138"/>
                <a:gd name="T87" fmla="*/ 2147483647 h 402"/>
                <a:gd name="T88" fmla="*/ 2147483647 w 138"/>
                <a:gd name="T89" fmla="*/ 2147483647 h 402"/>
                <a:gd name="T90" fmla="*/ 2147483647 w 138"/>
                <a:gd name="T91" fmla="*/ 2147483647 h 402"/>
                <a:gd name="T92" fmla="*/ 2147483647 w 138"/>
                <a:gd name="T93" fmla="*/ 2147483647 h 402"/>
                <a:gd name="T94" fmla="*/ 2147483647 w 138"/>
                <a:gd name="T95" fmla="*/ 2147483647 h 402"/>
                <a:gd name="T96" fmla="*/ 2147483647 w 138"/>
                <a:gd name="T97" fmla="*/ 2147483647 h 402"/>
                <a:gd name="T98" fmla="*/ 2147483647 w 138"/>
                <a:gd name="T99" fmla="*/ 2147483647 h 402"/>
                <a:gd name="T100" fmla="*/ 2147483647 w 138"/>
                <a:gd name="T101" fmla="*/ 2147483647 h 402"/>
                <a:gd name="T102" fmla="*/ 2147483647 w 138"/>
                <a:gd name="T103" fmla="*/ 2147483647 h 4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38"/>
                <a:gd name="T157" fmla="*/ 0 h 402"/>
                <a:gd name="T158" fmla="*/ 138 w 138"/>
                <a:gd name="T159" fmla="*/ 402 h 4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38" h="402">
                  <a:moveTo>
                    <a:pt x="126" y="354"/>
                  </a:moveTo>
                  <a:lnTo>
                    <a:pt x="120" y="288"/>
                  </a:lnTo>
                  <a:lnTo>
                    <a:pt x="132" y="282"/>
                  </a:lnTo>
                  <a:lnTo>
                    <a:pt x="120" y="270"/>
                  </a:lnTo>
                  <a:lnTo>
                    <a:pt x="120" y="210"/>
                  </a:lnTo>
                  <a:lnTo>
                    <a:pt x="132" y="198"/>
                  </a:lnTo>
                  <a:lnTo>
                    <a:pt x="126" y="186"/>
                  </a:lnTo>
                  <a:lnTo>
                    <a:pt x="126" y="156"/>
                  </a:lnTo>
                  <a:lnTo>
                    <a:pt x="120" y="144"/>
                  </a:lnTo>
                  <a:lnTo>
                    <a:pt x="108" y="132"/>
                  </a:lnTo>
                  <a:lnTo>
                    <a:pt x="108" y="90"/>
                  </a:lnTo>
                  <a:lnTo>
                    <a:pt x="78" y="60"/>
                  </a:lnTo>
                  <a:lnTo>
                    <a:pt x="66" y="54"/>
                  </a:lnTo>
                  <a:lnTo>
                    <a:pt x="66" y="24"/>
                  </a:lnTo>
                  <a:lnTo>
                    <a:pt x="72" y="6"/>
                  </a:lnTo>
                  <a:lnTo>
                    <a:pt x="54" y="6"/>
                  </a:lnTo>
                  <a:lnTo>
                    <a:pt x="30" y="0"/>
                  </a:lnTo>
                  <a:lnTo>
                    <a:pt x="12" y="0"/>
                  </a:lnTo>
                  <a:lnTo>
                    <a:pt x="12" y="18"/>
                  </a:lnTo>
                  <a:lnTo>
                    <a:pt x="0" y="30"/>
                  </a:lnTo>
                  <a:lnTo>
                    <a:pt x="36" y="54"/>
                  </a:lnTo>
                  <a:lnTo>
                    <a:pt x="24" y="132"/>
                  </a:lnTo>
                  <a:lnTo>
                    <a:pt x="36" y="120"/>
                  </a:lnTo>
                  <a:lnTo>
                    <a:pt x="42" y="120"/>
                  </a:lnTo>
                  <a:lnTo>
                    <a:pt x="48" y="126"/>
                  </a:lnTo>
                  <a:lnTo>
                    <a:pt x="48" y="150"/>
                  </a:lnTo>
                  <a:lnTo>
                    <a:pt x="42" y="162"/>
                  </a:lnTo>
                  <a:lnTo>
                    <a:pt x="54" y="174"/>
                  </a:lnTo>
                  <a:lnTo>
                    <a:pt x="54" y="180"/>
                  </a:lnTo>
                  <a:lnTo>
                    <a:pt x="48" y="180"/>
                  </a:lnTo>
                  <a:lnTo>
                    <a:pt x="36" y="192"/>
                  </a:lnTo>
                  <a:lnTo>
                    <a:pt x="42" y="198"/>
                  </a:lnTo>
                  <a:lnTo>
                    <a:pt x="54" y="204"/>
                  </a:lnTo>
                  <a:lnTo>
                    <a:pt x="60" y="210"/>
                  </a:lnTo>
                  <a:lnTo>
                    <a:pt x="60" y="222"/>
                  </a:lnTo>
                  <a:lnTo>
                    <a:pt x="54" y="228"/>
                  </a:lnTo>
                  <a:lnTo>
                    <a:pt x="54" y="270"/>
                  </a:lnTo>
                  <a:lnTo>
                    <a:pt x="48" y="276"/>
                  </a:lnTo>
                  <a:lnTo>
                    <a:pt x="48" y="294"/>
                  </a:lnTo>
                  <a:lnTo>
                    <a:pt x="54" y="294"/>
                  </a:lnTo>
                  <a:lnTo>
                    <a:pt x="60" y="300"/>
                  </a:lnTo>
                  <a:lnTo>
                    <a:pt x="60" y="312"/>
                  </a:lnTo>
                  <a:lnTo>
                    <a:pt x="54" y="324"/>
                  </a:lnTo>
                  <a:lnTo>
                    <a:pt x="54" y="336"/>
                  </a:lnTo>
                  <a:lnTo>
                    <a:pt x="66" y="378"/>
                  </a:lnTo>
                  <a:lnTo>
                    <a:pt x="96" y="402"/>
                  </a:lnTo>
                  <a:lnTo>
                    <a:pt x="108" y="396"/>
                  </a:lnTo>
                  <a:lnTo>
                    <a:pt x="120" y="384"/>
                  </a:lnTo>
                  <a:lnTo>
                    <a:pt x="138" y="384"/>
                  </a:lnTo>
                  <a:lnTo>
                    <a:pt x="138" y="372"/>
                  </a:lnTo>
                  <a:lnTo>
                    <a:pt x="126" y="360"/>
                  </a:lnTo>
                  <a:lnTo>
                    <a:pt x="126" y="3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4" name="Thailand" descr="© INSCALE GmbH, 05.05.2010&#10;http://www.presentationload.com/">
              <a:extLst>
                <a:ext uri="{FF2B5EF4-FFF2-40B4-BE49-F238E27FC236}">
                  <a16:creationId xmlns:a16="http://schemas.microsoft.com/office/drawing/2014/main" id="{56FA9B51-A071-46D6-D414-3613C07B0F77}"/>
                </a:ext>
              </a:extLst>
            </p:cNvPr>
            <p:cNvSpPr>
              <a:spLocks/>
            </p:cNvSpPr>
            <p:nvPr/>
          </p:nvSpPr>
          <p:spPr bwMode="gray">
            <a:xfrm>
              <a:off x="8829207" y="3608530"/>
              <a:ext cx="291364" cy="560598"/>
            </a:xfrm>
            <a:custGeom>
              <a:avLst/>
              <a:gdLst>
                <a:gd name="T0" fmla="*/ 2147483647 w 618"/>
                <a:gd name="T1" fmla="*/ 2147483647 h 1188"/>
                <a:gd name="T2" fmla="*/ 2147483647 w 618"/>
                <a:gd name="T3" fmla="*/ 2147483647 h 1188"/>
                <a:gd name="T4" fmla="*/ 2147483647 w 618"/>
                <a:gd name="T5" fmla="*/ 2147483647 h 1188"/>
                <a:gd name="T6" fmla="*/ 2147483647 w 618"/>
                <a:gd name="T7" fmla="*/ 2147483647 h 1188"/>
                <a:gd name="T8" fmla="*/ 2147483647 w 618"/>
                <a:gd name="T9" fmla="*/ 2147483647 h 1188"/>
                <a:gd name="T10" fmla="*/ 2147483647 w 618"/>
                <a:gd name="T11" fmla="*/ 2147483647 h 1188"/>
                <a:gd name="T12" fmla="*/ 2147483647 w 618"/>
                <a:gd name="T13" fmla="*/ 2147483647 h 1188"/>
                <a:gd name="T14" fmla="*/ 2147483647 w 618"/>
                <a:gd name="T15" fmla="*/ 2147483647 h 1188"/>
                <a:gd name="T16" fmla="*/ 2147483647 w 618"/>
                <a:gd name="T17" fmla="*/ 2147483647 h 1188"/>
                <a:gd name="T18" fmla="*/ 2147483647 w 618"/>
                <a:gd name="T19" fmla="*/ 2147483647 h 1188"/>
                <a:gd name="T20" fmla="*/ 2147483647 w 618"/>
                <a:gd name="T21" fmla="*/ 2147483647 h 1188"/>
                <a:gd name="T22" fmla="*/ 2147483647 w 618"/>
                <a:gd name="T23" fmla="*/ 2147483647 h 1188"/>
                <a:gd name="T24" fmla="*/ 2147483647 w 618"/>
                <a:gd name="T25" fmla="*/ 0 h 1188"/>
                <a:gd name="T26" fmla="*/ 2147483647 w 618"/>
                <a:gd name="T27" fmla="*/ 2147483647 h 1188"/>
                <a:gd name="T28" fmla="*/ 2147483647 w 618"/>
                <a:gd name="T29" fmla="*/ 2147483647 h 1188"/>
                <a:gd name="T30" fmla="*/ 2147483647 w 618"/>
                <a:gd name="T31" fmla="*/ 2147483647 h 1188"/>
                <a:gd name="T32" fmla="*/ 0 w 618"/>
                <a:gd name="T33" fmla="*/ 2147483647 h 1188"/>
                <a:gd name="T34" fmla="*/ 2147483647 w 618"/>
                <a:gd name="T35" fmla="*/ 2147483647 h 1188"/>
                <a:gd name="T36" fmla="*/ 2147483647 w 618"/>
                <a:gd name="T37" fmla="*/ 2147483647 h 1188"/>
                <a:gd name="T38" fmla="*/ 2147483647 w 618"/>
                <a:gd name="T39" fmla="*/ 2147483647 h 1188"/>
                <a:gd name="T40" fmla="*/ 2147483647 w 618"/>
                <a:gd name="T41" fmla="*/ 2147483647 h 1188"/>
                <a:gd name="T42" fmla="*/ 2147483647 w 618"/>
                <a:gd name="T43" fmla="*/ 2147483647 h 1188"/>
                <a:gd name="T44" fmla="*/ 2147483647 w 618"/>
                <a:gd name="T45" fmla="*/ 2147483647 h 1188"/>
                <a:gd name="T46" fmla="*/ 2147483647 w 618"/>
                <a:gd name="T47" fmla="*/ 2147483647 h 1188"/>
                <a:gd name="T48" fmla="*/ 2147483647 w 618"/>
                <a:gd name="T49" fmla="*/ 2147483647 h 1188"/>
                <a:gd name="T50" fmla="*/ 2147483647 w 618"/>
                <a:gd name="T51" fmla="*/ 2147483647 h 1188"/>
                <a:gd name="T52" fmla="*/ 2147483647 w 618"/>
                <a:gd name="T53" fmla="*/ 2147483647 h 1188"/>
                <a:gd name="T54" fmla="*/ 2147483647 w 618"/>
                <a:gd name="T55" fmla="*/ 2147483647 h 1188"/>
                <a:gd name="T56" fmla="*/ 2147483647 w 618"/>
                <a:gd name="T57" fmla="*/ 2147483647 h 1188"/>
                <a:gd name="T58" fmla="*/ 2147483647 w 618"/>
                <a:gd name="T59" fmla="*/ 2147483647 h 1188"/>
                <a:gd name="T60" fmla="*/ 2147483647 w 618"/>
                <a:gd name="T61" fmla="*/ 2147483647 h 1188"/>
                <a:gd name="T62" fmla="*/ 2147483647 w 618"/>
                <a:gd name="T63" fmla="*/ 2147483647 h 1188"/>
                <a:gd name="T64" fmla="*/ 2147483647 w 618"/>
                <a:gd name="T65" fmla="*/ 2147483647 h 1188"/>
                <a:gd name="T66" fmla="*/ 2147483647 w 618"/>
                <a:gd name="T67" fmla="*/ 2147483647 h 1188"/>
                <a:gd name="T68" fmla="*/ 2147483647 w 618"/>
                <a:gd name="T69" fmla="*/ 2147483647 h 1188"/>
                <a:gd name="T70" fmla="*/ 2147483647 w 618"/>
                <a:gd name="T71" fmla="*/ 2147483647 h 1188"/>
                <a:gd name="T72" fmla="*/ 2147483647 w 618"/>
                <a:gd name="T73" fmla="*/ 2147483647 h 1188"/>
                <a:gd name="T74" fmla="*/ 2147483647 w 618"/>
                <a:gd name="T75" fmla="*/ 2147483647 h 1188"/>
                <a:gd name="T76" fmla="*/ 2147483647 w 618"/>
                <a:gd name="T77" fmla="*/ 2147483647 h 1188"/>
                <a:gd name="T78" fmla="*/ 2147483647 w 618"/>
                <a:gd name="T79" fmla="*/ 2147483647 h 1188"/>
                <a:gd name="T80" fmla="*/ 2147483647 w 618"/>
                <a:gd name="T81" fmla="*/ 2147483647 h 1188"/>
                <a:gd name="T82" fmla="*/ 2147483647 w 618"/>
                <a:gd name="T83" fmla="*/ 2147483647 h 1188"/>
                <a:gd name="T84" fmla="*/ 2147483647 w 618"/>
                <a:gd name="T85" fmla="*/ 2147483647 h 1188"/>
                <a:gd name="T86" fmla="*/ 2147483647 w 618"/>
                <a:gd name="T87" fmla="*/ 2147483647 h 1188"/>
                <a:gd name="T88" fmla="*/ 2147483647 w 618"/>
                <a:gd name="T89" fmla="*/ 2147483647 h 1188"/>
                <a:gd name="T90" fmla="*/ 2147483647 w 618"/>
                <a:gd name="T91" fmla="*/ 2147483647 h 1188"/>
                <a:gd name="T92" fmla="*/ 2147483647 w 618"/>
                <a:gd name="T93" fmla="*/ 2147483647 h 1188"/>
                <a:gd name="T94" fmla="*/ 2147483647 w 618"/>
                <a:gd name="T95" fmla="*/ 2147483647 h 1188"/>
                <a:gd name="T96" fmla="*/ 2147483647 w 618"/>
                <a:gd name="T97" fmla="*/ 2147483647 h 1188"/>
                <a:gd name="T98" fmla="*/ 2147483647 w 618"/>
                <a:gd name="T99" fmla="*/ 2147483647 h 1188"/>
                <a:gd name="T100" fmla="*/ 2147483647 w 618"/>
                <a:gd name="T101" fmla="*/ 2147483647 h 1188"/>
                <a:gd name="T102" fmla="*/ 2147483647 w 618"/>
                <a:gd name="T103" fmla="*/ 2147483647 h 1188"/>
                <a:gd name="T104" fmla="*/ 2147483647 w 618"/>
                <a:gd name="T105" fmla="*/ 2147483647 h 1188"/>
                <a:gd name="T106" fmla="*/ 2147483647 w 618"/>
                <a:gd name="T107" fmla="*/ 2147483647 h 1188"/>
                <a:gd name="T108" fmla="*/ 2147483647 w 618"/>
                <a:gd name="T109" fmla="*/ 2147483647 h 1188"/>
                <a:gd name="T110" fmla="*/ 2147483647 w 618"/>
                <a:gd name="T111" fmla="*/ 2147483647 h 1188"/>
                <a:gd name="T112" fmla="*/ 2147483647 w 618"/>
                <a:gd name="T113" fmla="*/ 2147483647 h 1188"/>
                <a:gd name="T114" fmla="*/ 2147483647 w 618"/>
                <a:gd name="T115" fmla="*/ 2147483647 h 1188"/>
                <a:gd name="T116" fmla="*/ 2147483647 w 618"/>
                <a:gd name="T117" fmla="*/ 2147483647 h 118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18"/>
                <a:gd name="T178" fmla="*/ 0 h 1188"/>
                <a:gd name="T179" fmla="*/ 618 w 618"/>
                <a:gd name="T180" fmla="*/ 1188 h 118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18" h="1188">
                  <a:moveTo>
                    <a:pt x="588" y="426"/>
                  </a:moveTo>
                  <a:lnTo>
                    <a:pt x="588" y="420"/>
                  </a:lnTo>
                  <a:lnTo>
                    <a:pt x="594" y="414"/>
                  </a:lnTo>
                  <a:lnTo>
                    <a:pt x="606" y="390"/>
                  </a:lnTo>
                  <a:lnTo>
                    <a:pt x="594" y="378"/>
                  </a:lnTo>
                  <a:lnTo>
                    <a:pt x="594" y="372"/>
                  </a:lnTo>
                  <a:lnTo>
                    <a:pt x="588" y="378"/>
                  </a:lnTo>
                  <a:lnTo>
                    <a:pt x="588" y="366"/>
                  </a:lnTo>
                  <a:lnTo>
                    <a:pt x="582" y="360"/>
                  </a:lnTo>
                  <a:lnTo>
                    <a:pt x="582" y="354"/>
                  </a:lnTo>
                  <a:lnTo>
                    <a:pt x="546" y="318"/>
                  </a:lnTo>
                  <a:lnTo>
                    <a:pt x="534" y="294"/>
                  </a:lnTo>
                  <a:lnTo>
                    <a:pt x="534" y="282"/>
                  </a:lnTo>
                  <a:lnTo>
                    <a:pt x="528" y="240"/>
                  </a:lnTo>
                  <a:lnTo>
                    <a:pt x="510" y="222"/>
                  </a:lnTo>
                  <a:lnTo>
                    <a:pt x="498" y="216"/>
                  </a:lnTo>
                  <a:lnTo>
                    <a:pt x="480" y="204"/>
                  </a:lnTo>
                  <a:lnTo>
                    <a:pt x="468" y="192"/>
                  </a:lnTo>
                  <a:lnTo>
                    <a:pt x="468" y="180"/>
                  </a:lnTo>
                  <a:lnTo>
                    <a:pt x="462" y="174"/>
                  </a:lnTo>
                  <a:lnTo>
                    <a:pt x="438" y="174"/>
                  </a:lnTo>
                  <a:lnTo>
                    <a:pt x="426" y="168"/>
                  </a:lnTo>
                  <a:lnTo>
                    <a:pt x="420" y="162"/>
                  </a:lnTo>
                  <a:lnTo>
                    <a:pt x="402" y="162"/>
                  </a:lnTo>
                  <a:lnTo>
                    <a:pt x="396" y="168"/>
                  </a:lnTo>
                  <a:lnTo>
                    <a:pt x="396" y="180"/>
                  </a:lnTo>
                  <a:lnTo>
                    <a:pt x="378" y="198"/>
                  </a:lnTo>
                  <a:lnTo>
                    <a:pt x="360" y="198"/>
                  </a:lnTo>
                  <a:lnTo>
                    <a:pt x="336" y="186"/>
                  </a:lnTo>
                  <a:lnTo>
                    <a:pt x="330" y="180"/>
                  </a:lnTo>
                  <a:lnTo>
                    <a:pt x="318" y="180"/>
                  </a:lnTo>
                  <a:lnTo>
                    <a:pt x="312" y="186"/>
                  </a:lnTo>
                  <a:lnTo>
                    <a:pt x="306" y="198"/>
                  </a:lnTo>
                  <a:lnTo>
                    <a:pt x="294" y="210"/>
                  </a:lnTo>
                  <a:lnTo>
                    <a:pt x="294" y="216"/>
                  </a:lnTo>
                  <a:lnTo>
                    <a:pt x="288" y="222"/>
                  </a:lnTo>
                  <a:lnTo>
                    <a:pt x="264" y="234"/>
                  </a:lnTo>
                  <a:lnTo>
                    <a:pt x="246" y="234"/>
                  </a:lnTo>
                  <a:lnTo>
                    <a:pt x="246" y="222"/>
                  </a:lnTo>
                  <a:lnTo>
                    <a:pt x="270" y="174"/>
                  </a:lnTo>
                  <a:lnTo>
                    <a:pt x="270" y="162"/>
                  </a:lnTo>
                  <a:lnTo>
                    <a:pt x="264" y="156"/>
                  </a:lnTo>
                  <a:lnTo>
                    <a:pt x="252" y="156"/>
                  </a:lnTo>
                  <a:lnTo>
                    <a:pt x="264" y="144"/>
                  </a:lnTo>
                  <a:lnTo>
                    <a:pt x="270" y="132"/>
                  </a:lnTo>
                  <a:lnTo>
                    <a:pt x="270" y="120"/>
                  </a:lnTo>
                  <a:lnTo>
                    <a:pt x="264" y="108"/>
                  </a:lnTo>
                  <a:lnTo>
                    <a:pt x="258" y="102"/>
                  </a:lnTo>
                  <a:lnTo>
                    <a:pt x="264" y="96"/>
                  </a:lnTo>
                  <a:lnTo>
                    <a:pt x="264" y="66"/>
                  </a:lnTo>
                  <a:lnTo>
                    <a:pt x="252" y="60"/>
                  </a:lnTo>
                  <a:lnTo>
                    <a:pt x="246" y="60"/>
                  </a:lnTo>
                  <a:lnTo>
                    <a:pt x="240" y="66"/>
                  </a:lnTo>
                  <a:lnTo>
                    <a:pt x="228" y="66"/>
                  </a:lnTo>
                  <a:lnTo>
                    <a:pt x="228" y="78"/>
                  </a:lnTo>
                  <a:lnTo>
                    <a:pt x="210" y="78"/>
                  </a:lnTo>
                  <a:lnTo>
                    <a:pt x="204" y="72"/>
                  </a:lnTo>
                  <a:lnTo>
                    <a:pt x="198" y="60"/>
                  </a:lnTo>
                  <a:lnTo>
                    <a:pt x="198" y="36"/>
                  </a:lnTo>
                  <a:lnTo>
                    <a:pt x="204" y="30"/>
                  </a:lnTo>
                  <a:lnTo>
                    <a:pt x="204" y="18"/>
                  </a:lnTo>
                  <a:lnTo>
                    <a:pt x="198" y="12"/>
                  </a:lnTo>
                  <a:lnTo>
                    <a:pt x="186" y="12"/>
                  </a:lnTo>
                  <a:lnTo>
                    <a:pt x="174" y="6"/>
                  </a:lnTo>
                  <a:lnTo>
                    <a:pt x="168" y="0"/>
                  </a:lnTo>
                  <a:lnTo>
                    <a:pt x="138" y="0"/>
                  </a:lnTo>
                  <a:lnTo>
                    <a:pt x="132" y="6"/>
                  </a:lnTo>
                  <a:lnTo>
                    <a:pt x="126" y="6"/>
                  </a:lnTo>
                  <a:lnTo>
                    <a:pt x="120" y="30"/>
                  </a:lnTo>
                  <a:lnTo>
                    <a:pt x="96" y="30"/>
                  </a:lnTo>
                  <a:lnTo>
                    <a:pt x="96" y="36"/>
                  </a:lnTo>
                  <a:lnTo>
                    <a:pt x="90" y="42"/>
                  </a:lnTo>
                  <a:lnTo>
                    <a:pt x="84" y="54"/>
                  </a:lnTo>
                  <a:lnTo>
                    <a:pt x="78" y="60"/>
                  </a:lnTo>
                  <a:lnTo>
                    <a:pt x="66" y="60"/>
                  </a:lnTo>
                  <a:lnTo>
                    <a:pt x="54" y="54"/>
                  </a:lnTo>
                  <a:lnTo>
                    <a:pt x="24" y="54"/>
                  </a:lnTo>
                  <a:lnTo>
                    <a:pt x="24" y="102"/>
                  </a:lnTo>
                  <a:lnTo>
                    <a:pt x="18" y="108"/>
                  </a:lnTo>
                  <a:lnTo>
                    <a:pt x="12" y="108"/>
                  </a:lnTo>
                  <a:lnTo>
                    <a:pt x="6" y="114"/>
                  </a:lnTo>
                  <a:lnTo>
                    <a:pt x="6" y="120"/>
                  </a:lnTo>
                  <a:lnTo>
                    <a:pt x="24" y="138"/>
                  </a:lnTo>
                  <a:lnTo>
                    <a:pt x="24" y="156"/>
                  </a:lnTo>
                  <a:lnTo>
                    <a:pt x="0" y="156"/>
                  </a:lnTo>
                  <a:lnTo>
                    <a:pt x="0" y="162"/>
                  </a:lnTo>
                  <a:lnTo>
                    <a:pt x="24" y="186"/>
                  </a:lnTo>
                  <a:lnTo>
                    <a:pt x="36" y="192"/>
                  </a:lnTo>
                  <a:lnTo>
                    <a:pt x="30" y="216"/>
                  </a:lnTo>
                  <a:lnTo>
                    <a:pt x="36" y="216"/>
                  </a:lnTo>
                  <a:lnTo>
                    <a:pt x="36" y="222"/>
                  </a:lnTo>
                  <a:lnTo>
                    <a:pt x="42" y="234"/>
                  </a:lnTo>
                  <a:lnTo>
                    <a:pt x="60" y="252"/>
                  </a:lnTo>
                  <a:lnTo>
                    <a:pt x="72" y="258"/>
                  </a:lnTo>
                  <a:lnTo>
                    <a:pt x="84" y="270"/>
                  </a:lnTo>
                  <a:lnTo>
                    <a:pt x="96" y="276"/>
                  </a:lnTo>
                  <a:lnTo>
                    <a:pt x="102" y="282"/>
                  </a:lnTo>
                  <a:lnTo>
                    <a:pt x="102" y="288"/>
                  </a:lnTo>
                  <a:lnTo>
                    <a:pt x="96" y="288"/>
                  </a:lnTo>
                  <a:lnTo>
                    <a:pt x="96" y="306"/>
                  </a:lnTo>
                  <a:lnTo>
                    <a:pt x="102" y="318"/>
                  </a:lnTo>
                  <a:lnTo>
                    <a:pt x="108" y="324"/>
                  </a:lnTo>
                  <a:lnTo>
                    <a:pt x="114" y="324"/>
                  </a:lnTo>
                  <a:lnTo>
                    <a:pt x="120" y="318"/>
                  </a:lnTo>
                  <a:lnTo>
                    <a:pt x="126" y="324"/>
                  </a:lnTo>
                  <a:lnTo>
                    <a:pt x="126" y="342"/>
                  </a:lnTo>
                  <a:lnTo>
                    <a:pt x="120" y="348"/>
                  </a:lnTo>
                  <a:lnTo>
                    <a:pt x="108" y="348"/>
                  </a:lnTo>
                  <a:lnTo>
                    <a:pt x="114" y="360"/>
                  </a:lnTo>
                  <a:lnTo>
                    <a:pt x="114" y="384"/>
                  </a:lnTo>
                  <a:lnTo>
                    <a:pt x="108" y="396"/>
                  </a:lnTo>
                  <a:lnTo>
                    <a:pt x="102" y="402"/>
                  </a:lnTo>
                  <a:lnTo>
                    <a:pt x="84" y="438"/>
                  </a:lnTo>
                  <a:lnTo>
                    <a:pt x="90" y="444"/>
                  </a:lnTo>
                  <a:lnTo>
                    <a:pt x="90" y="450"/>
                  </a:lnTo>
                  <a:lnTo>
                    <a:pt x="96" y="456"/>
                  </a:lnTo>
                  <a:lnTo>
                    <a:pt x="102" y="468"/>
                  </a:lnTo>
                  <a:lnTo>
                    <a:pt x="108" y="474"/>
                  </a:lnTo>
                  <a:lnTo>
                    <a:pt x="114" y="486"/>
                  </a:lnTo>
                  <a:lnTo>
                    <a:pt x="156" y="528"/>
                  </a:lnTo>
                  <a:lnTo>
                    <a:pt x="162" y="540"/>
                  </a:lnTo>
                  <a:lnTo>
                    <a:pt x="162" y="570"/>
                  </a:lnTo>
                  <a:lnTo>
                    <a:pt x="168" y="588"/>
                  </a:lnTo>
                  <a:lnTo>
                    <a:pt x="168" y="612"/>
                  </a:lnTo>
                  <a:lnTo>
                    <a:pt x="192" y="636"/>
                  </a:lnTo>
                  <a:lnTo>
                    <a:pt x="192" y="660"/>
                  </a:lnTo>
                  <a:lnTo>
                    <a:pt x="198" y="672"/>
                  </a:lnTo>
                  <a:lnTo>
                    <a:pt x="198" y="702"/>
                  </a:lnTo>
                  <a:lnTo>
                    <a:pt x="192" y="714"/>
                  </a:lnTo>
                  <a:lnTo>
                    <a:pt x="192" y="732"/>
                  </a:lnTo>
                  <a:lnTo>
                    <a:pt x="174" y="768"/>
                  </a:lnTo>
                  <a:lnTo>
                    <a:pt x="156" y="786"/>
                  </a:lnTo>
                  <a:lnTo>
                    <a:pt x="156" y="798"/>
                  </a:lnTo>
                  <a:lnTo>
                    <a:pt x="162" y="804"/>
                  </a:lnTo>
                  <a:lnTo>
                    <a:pt x="162" y="816"/>
                  </a:lnTo>
                  <a:lnTo>
                    <a:pt x="156" y="828"/>
                  </a:lnTo>
                  <a:lnTo>
                    <a:pt x="150" y="834"/>
                  </a:lnTo>
                  <a:lnTo>
                    <a:pt x="144" y="846"/>
                  </a:lnTo>
                  <a:lnTo>
                    <a:pt x="144" y="852"/>
                  </a:lnTo>
                  <a:lnTo>
                    <a:pt x="138" y="858"/>
                  </a:lnTo>
                  <a:lnTo>
                    <a:pt x="132" y="876"/>
                  </a:lnTo>
                  <a:lnTo>
                    <a:pt x="126" y="888"/>
                  </a:lnTo>
                  <a:lnTo>
                    <a:pt x="126" y="906"/>
                  </a:lnTo>
                  <a:lnTo>
                    <a:pt x="120" y="918"/>
                  </a:lnTo>
                  <a:lnTo>
                    <a:pt x="120" y="966"/>
                  </a:lnTo>
                  <a:lnTo>
                    <a:pt x="126" y="978"/>
                  </a:lnTo>
                  <a:lnTo>
                    <a:pt x="126" y="1008"/>
                  </a:lnTo>
                  <a:lnTo>
                    <a:pt x="132" y="1014"/>
                  </a:lnTo>
                  <a:lnTo>
                    <a:pt x="132" y="1020"/>
                  </a:lnTo>
                  <a:lnTo>
                    <a:pt x="138" y="1020"/>
                  </a:lnTo>
                  <a:lnTo>
                    <a:pt x="138" y="1002"/>
                  </a:lnTo>
                  <a:lnTo>
                    <a:pt x="144" y="990"/>
                  </a:lnTo>
                  <a:lnTo>
                    <a:pt x="144" y="978"/>
                  </a:lnTo>
                  <a:lnTo>
                    <a:pt x="150" y="972"/>
                  </a:lnTo>
                  <a:lnTo>
                    <a:pt x="150" y="996"/>
                  </a:lnTo>
                  <a:lnTo>
                    <a:pt x="162" y="996"/>
                  </a:lnTo>
                  <a:lnTo>
                    <a:pt x="186" y="1020"/>
                  </a:lnTo>
                  <a:lnTo>
                    <a:pt x="192" y="1032"/>
                  </a:lnTo>
                  <a:lnTo>
                    <a:pt x="198" y="1038"/>
                  </a:lnTo>
                  <a:lnTo>
                    <a:pt x="198" y="1044"/>
                  </a:lnTo>
                  <a:lnTo>
                    <a:pt x="228" y="1074"/>
                  </a:lnTo>
                  <a:lnTo>
                    <a:pt x="228" y="1098"/>
                  </a:lnTo>
                  <a:lnTo>
                    <a:pt x="234" y="1110"/>
                  </a:lnTo>
                  <a:lnTo>
                    <a:pt x="246" y="1128"/>
                  </a:lnTo>
                  <a:lnTo>
                    <a:pt x="264" y="1146"/>
                  </a:lnTo>
                  <a:lnTo>
                    <a:pt x="270" y="1140"/>
                  </a:lnTo>
                  <a:lnTo>
                    <a:pt x="276" y="1128"/>
                  </a:lnTo>
                  <a:lnTo>
                    <a:pt x="270" y="1122"/>
                  </a:lnTo>
                  <a:lnTo>
                    <a:pt x="270" y="1110"/>
                  </a:lnTo>
                  <a:lnTo>
                    <a:pt x="276" y="1104"/>
                  </a:lnTo>
                  <a:lnTo>
                    <a:pt x="288" y="1104"/>
                  </a:lnTo>
                  <a:lnTo>
                    <a:pt x="294" y="1116"/>
                  </a:lnTo>
                  <a:lnTo>
                    <a:pt x="294" y="1122"/>
                  </a:lnTo>
                  <a:lnTo>
                    <a:pt x="312" y="1122"/>
                  </a:lnTo>
                  <a:lnTo>
                    <a:pt x="324" y="1128"/>
                  </a:lnTo>
                  <a:lnTo>
                    <a:pt x="330" y="1134"/>
                  </a:lnTo>
                  <a:lnTo>
                    <a:pt x="330" y="1146"/>
                  </a:lnTo>
                  <a:lnTo>
                    <a:pt x="342" y="1146"/>
                  </a:lnTo>
                  <a:lnTo>
                    <a:pt x="342" y="1158"/>
                  </a:lnTo>
                  <a:lnTo>
                    <a:pt x="330" y="1170"/>
                  </a:lnTo>
                  <a:lnTo>
                    <a:pt x="330" y="1176"/>
                  </a:lnTo>
                  <a:lnTo>
                    <a:pt x="336" y="1182"/>
                  </a:lnTo>
                  <a:lnTo>
                    <a:pt x="354" y="1182"/>
                  </a:lnTo>
                  <a:lnTo>
                    <a:pt x="354" y="1176"/>
                  </a:lnTo>
                  <a:lnTo>
                    <a:pt x="366" y="1176"/>
                  </a:lnTo>
                  <a:lnTo>
                    <a:pt x="372" y="1170"/>
                  </a:lnTo>
                  <a:lnTo>
                    <a:pt x="378" y="1170"/>
                  </a:lnTo>
                  <a:lnTo>
                    <a:pt x="396" y="1188"/>
                  </a:lnTo>
                  <a:lnTo>
                    <a:pt x="402" y="1182"/>
                  </a:lnTo>
                  <a:lnTo>
                    <a:pt x="402" y="1176"/>
                  </a:lnTo>
                  <a:lnTo>
                    <a:pt x="408" y="1164"/>
                  </a:lnTo>
                  <a:lnTo>
                    <a:pt x="414" y="1158"/>
                  </a:lnTo>
                  <a:lnTo>
                    <a:pt x="420" y="1146"/>
                  </a:lnTo>
                  <a:lnTo>
                    <a:pt x="396" y="1134"/>
                  </a:lnTo>
                  <a:lnTo>
                    <a:pt x="390" y="1128"/>
                  </a:lnTo>
                  <a:lnTo>
                    <a:pt x="390" y="1116"/>
                  </a:lnTo>
                  <a:lnTo>
                    <a:pt x="384" y="1104"/>
                  </a:lnTo>
                  <a:lnTo>
                    <a:pt x="384" y="1092"/>
                  </a:lnTo>
                  <a:lnTo>
                    <a:pt x="378" y="1080"/>
                  </a:lnTo>
                  <a:lnTo>
                    <a:pt x="372" y="1074"/>
                  </a:lnTo>
                  <a:lnTo>
                    <a:pt x="354" y="1074"/>
                  </a:lnTo>
                  <a:lnTo>
                    <a:pt x="342" y="1080"/>
                  </a:lnTo>
                  <a:lnTo>
                    <a:pt x="336" y="1086"/>
                  </a:lnTo>
                  <a:lnTo>
                    <a:pt x="318" y="1086"/>
                  </a:lnTo>
                  <a:lnTo>
                    <a:pt x="312" y="1080"/>
                  </a:lnTo>
                  <a:lnTo>
                    <a:pt x="306" y="1068"/>
                  </a:lnTo>
                  <a:lnTo>
                    <a:pt x="306" y="1056"/>
                  </a:lnTo>
                  <a:lnTo>
                    <a:pt x="294" y="1032"/>
                  </a:lnTo>
                  <a:lnTo>
                    <a:pt x="288" y="1032"/>
                  </a:lnTo>
                  <a:lnTo>
                    <a:pt x="288" y="1050"/>
                  </a:lnTo>
                  <a:lnTo>
                    <a:pt x="282" y="1056"/>
                  </a:lnTo>
                  <a:lnTo>
                    <a:pt x="276" y="1056"/>
                  </a:lnTo>
                  <a:lnTo>
                    <a:pt x="270" y="1044"/>
                  </a:lnTo>
                  <a:lnTo>
                    <a:pt x="264" y="1038"/>
                  </a:lnTo>
                  <a:lnTo>
                    <a:pt x="258" y="1026"/>
                  </a:lnTo>
                  <a:lnTo>
                    <a:pt x="258" y="1014"/>
                  </a:lnTo>
                  <a:lnTo>
                    <a:pt x="270" y="1002"/>
                  </a:lnTo>
                  <a:lnTo>
                    <a:pt x="270" y="1008"/>
                  </a:lnTo>
                  <a:lnTo>
                    <a:pt x="276" y="1008"/>
                  </a:lnTo>
                  <a:lnTo>
                    <a:pt x="276" y="1014"/>
                  </a:lnTo>
                  <a:lnTo>
                    <a:pt x="282" y="1014"/>
                  </a:lnTo>
                  <a:lnTo>
                    <a:pt x="288" y="1008"/>
                  </a:lnTo>
                  <a:lnTo>
                    <a:pt x="282" y="1002"/>
                  </a:lnTo>
                  <a:lnTo>
                    <a:pt x="282" y="990"/>
                  </a:lnTo>
                  <a:lnTo>
                    <a:pt x="276" y="978"/>
                  </a:lnTo>
                  <a:lnTo>
                    <a:pt x="270" y="972"/>
                  </a:lnTo>
                  <a:lnTo>
                    <a:pt x="270" y="960"/>
                  </a:lnTo>
                  <a:lnTo>
                    <a:pt x="258" y="948"/>
                  </a:lnTo>
                  <a:lnTo>
                    <a:pt x="246" y="948"/>
                  </a:lnTo>
                  <a:lnTo>
                    <a:pt x="246" y="894"/>
                  </a:lnTo>
                  <a:lnTo>
                    <a:pt x="192" y="906"/>
                  </a:lnTo>
                  <a:lnTo>
                    <a:pt x="192" y="864"/>
                  </a:lnTo>
                  <a:lnTo>
                    <a:pt x="186" y="828"/>
                  </a:lnTo>
                  <a:lnTo>
                    <a:pt x="186" y="804"/>
                  </a:lnTo>
                  <a:lnTo>
                    <a:pt x="180" y="792"/>
                  </a:lnTo>
                  <a:lnTo>
                    <a:pt x="174" y="786"/>
                  </a:lnTo>
                  <a:lnTo>
                    <a:pt x="180" y="786"/>
                  </a:lnTo>
                  <a:lnTo>
                    <a:pt x="192" y="774"/>
                  </a:lnTo>
                  <a:lnTo>
                    <a:pt x="198" y="762"/>
                  </a:lnTo>
                  <a:lnTo>
                    <a:pt x="204" y="744"/>
                  </a:lnTo>
                  <a:lnTo>
                    <a:pt x="204" y="678"/>
                  </a:lnTo>
                  <a:lnTo>
                    <a:pt x="210" y="678"/>
                  </a:lnTo>
                  <a:lnTo>
                    <a:pt x="216" y="672"/>
                  </a:lnTo>
                  <a:lnTo>
                    <a:pt x="222" y="660"/>
                  </a:lnTo>
                  <a:lnTo>
                    <a:pt x="228" y="654"/>
                  </a:lnTo>
                  <a:lnTo>
                    <a:pt x="228" y="612"/>
                  </a:lnTo>
                  <a:lnTo>
                    <a:pt x="222" y="600"/>
                  </a:lnTo>
                  <a:lnTo>
                    <a:pt x="222" y="594"/>
                  </a:lnTo>
                  <a:lnTo>
                    <a:pt x="216" y="588"/>
                  </a:lnTo>
                  <a:lnTo>
                    <a:pt x="222" y="558"/>
                  </a:lnTo>
                  <a:lnTo>
                    <a:pt x="234" y="558"/>
                  </a:lnTo>
                  <a:lnTo>
                    <a:pt x="234" y="552"/>
                  </a:lnTo>
                  <a:lnTo>
                    <a:pt x="240" y="546"/>
                  </a:lnTo>
                  <a:lnTo>
                    <a:pt x="264" y="546"/>
                  </a:lnTo>
                  <a:lnTo>
                    <a:pt x="270" y="552"/>
                  </a:lnTo>
                  <a:lnTo>
                    <a:pt x="294" y="564"/>
                  </a:lnTo>
                  <a:lnTo>
                    <a:pt x="300" y="570"/>
                  </a:lnTo>
                  <a:lnTo>
                    <a:pt x="288" y="576"/>
                  </a:lnTo>
                  <a:lnTo>
                    <a:pt x="288" y="588"/>
                  </a:lnTo>
                  <a:lnTo>
                    <a:pt x="282" y="594"/>
                  </a:lnTo>
                  <a:lnTo>
                    <a:pt x="282" y="612"/>
                  </a:lnTo>
                  <a:lnTo>
                    <a:pt x="288" y="624"/>
                  </a:lnTo>
                  <a:lnTo>
                    <a:pt x="306" y="624"/>
                  </a:lnTo>
                  <a:lnTo>
                    <a:pt x="330" y="612"/>
                  </a:lnTo>
                  <a:lnTo>
                    <a:pt x="342" y="612"/>
                  </a:lnTo>
                  <a:lnTo>
                    <a:pt x="354" y="606"/>
                  </a:lnTo>
                  <a:lnTo>
                    <a:pt x="360" y="600"/>
                  </a:lnTo>
                  <a:lnTo>
                    <a:pt x="366" y="600"/>
                  </a:lnTo>
                  <a:lnTo>
                    <a:pt x="396" y="684"/>
                  </a:lnTo>
                  <a:lnTo>
                    <a:pt x="402" y="678"/>
                  </a:lnTo>
                  <a:lnTo>
                    <a:pt x="414" y="672"/>
                  </a:lnTo>
                  <a:lnTo>
                    <a:pt x="426" y="672"/>
                  </a:lnTo>
                  <a:lnTo>
                    <a:pt x="426" y="642"/>
                  </a:lnTo>
                  <a:lnTo>
                    <a:pt x="414" y="630"/>
                  </a:lnTo>
                  <a:lnTo>
                    <a:pt x="414" y="600"/>
                  </a:lnTo>
                  <a:lnTo>
                    <a:pt x="402" y="588"/>
                  </a:lnTo>
                  <a:lnTo>
                    <a:pt x="396" y="552"/>
                  </a:lnTo>
                  <a:lnTo>
                    <a:pt x="426" y="522"/>
                  </a:lnTo>
                  <a:lnTo>
                    <a:pt x="426" y="516"/>
                  </a:lnTo>
                  <a:lnTo>
                    <a:pt x="432" y="504"/>
                  </a:lnTo>
                  <a:lnTo>
                    <a:pt x="438" y="498"/>
                  </a:lnTo>
                  <a:lnTo>
                    <a:pt x="450" y="492"/>
                  </a:lnTo>
                  <a:lnTo>
                    <a:pt x="468" y="486"/>
                  </a:lnTo>
                  <a:lnTo>
                    <a:pt x="504" y="486"/>
                  </a:lnTo>
                  <a:lnTo>
                    <a:pt x="510" y="492"/>
                  </a:lnTo>
                  <a:lnTo>
                    <a:pt x="522" y="492"/>
                  </a:lnTo>
                  <a:lnTo>
                    <a:pt x="534" y="486"/>
                  </a:lnTo>
                  <a:lnTo>
                    <a:pt x="564" y="486"/>
                  </a:lnTo>
                  <a:lnTo>
                    <a:pt x="576" y="492"/>
                  </a:lnTo>
                  <a:lnTo>
                    <a:pt x="582" y="498"/>
                  </a:lnTo>
                  <a:lnTo>
                    <a:pt x="588" y="498"/>
                  </a:lnTo>
                  <a:lnTo>
                    <a:pt x="594" y="492"/>
                  </a:lnTo>
                  <a:lnTo>
                    <a:pt x="600" y="480"/>
                  </a:lnTo>
                  <a:lnTo>
                    <a:pt x="618" y="462"/>
                  </a:lnTo>
                  <a:lnTo>
                    <a:pt x="618" y="450"/>
                  </a:lnTo>
                  <a:lnTo>
                    <a:pt x="612" y="444"/>
                  </a:lnTo>
                  <a:lnTo>
                    <a:pt x="600" y="438"/>
                  </a:lnTo>
                  <a:lnTo>
                    <a:pt x="588" y="42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5" name="Tanzania" descr="© INSCALE GmbH, 05.05.2010&#10;http://www.presentationload.com/">
              <a:extLst>
                <a:ext uri="{FF2B5EF4-FFF2-40B4-BE49-F238E27FC236}">
                  <a16:creationId xmlns:a16="http://schemas.microsoft.com/office/drawing/2014/main" id="{B5262C0F-399F-AFF8-848F-B533514AD64A}"/>
                </a:ext>
              </a:extLst>
            </p:cNvPr>
            <p:cNvSpPr>
              <a:spLocks noEditPoints="1"/>
            </p:cNvSpPr>
            <p:nvPr/>
          </p:nvSpPr>
          <p:spPr bwMode="gray">
            <a:xfrm>
              <a:off x="6594192" y="4423611"/>
              <a:ext cx="361438" cy="409384"/>
            </a:xfrm>
            <a:custGeom>
              <a:avLst/>
              <a:gdLst>
                <a:gd name="T0" fmla="*/ 2147483647 w 768"/>
                <a:gd name="T1" fmla="*/ 2147483647 h 870"/>
                <a:gd name="T2" fmla="*/ 2147483647 w 768"/>
                <a:gd name="T3" fmla="*/ 2147483647 h 870"/>
                <a:gd name="T4" fmla="*/ 2147483647 w 768"/>
                <a:gd name="T5" fmla="*/ 2147483647 h 870"/>
                <a:gd name="T6" fmla="*/ 2147483647 w 768"/>
                <a:gd name="T7" fmla="*/ 2147483647 h 870"/>
                <a:gd name="T8" fmla="*/ 2147483647 w 768"/>
                <a:gd name="T9" fmla="*/ 2147483647 h 870"/>
                <a:gd name="T10" fmla="*/ 2147483647 w 768"/>
                <a:gd name="T11" fmla="*/ 2147483647 h 870"/>
                <a:gd name="T12" fmla="*/ 2147483647 w 768"/>
                <a:gd name="T13" fmla="*/ 2147483647 h 870"/>
                <a:gd name="T14" fmla="*/ 2147483647 w 768"/>
                <a:gd name="T15" fmla="*/ 2147483647 h 870"/>
                <a:gd name="T16" fmla="*/ 2147483647 w 768"/>
                <a:gd name="T17" fmla="*/ 2147483647 h 870"/>
                <a:gd name="T18" fmla="*/ 2147483647 w 768"/>
                <a:gd name="T19" fmla="*/ 2147483647 h 870"/>
                <a:gd name="T20" fmla="*/ 2147483647 w 768"/>
                <a:gd name="T21" fmla="*/ 2147483647 h 870"/>
                <a:gd name="T22" fmla="*/ 2147483647 w 768"/>
                <a:gd name="T23" fmla="*/ 2147483647 h 870"/>
                <a:gd name="T24" fmla="*/ 2147483647 w 768"/>
                <a:gd name="T25" fmla="*/ 2147483647 h 870"/>
                <a:gd name="T26" fmla="*/ 2147483647 w 768"/>
                <a:gd name="T27" fmla="*/ 2147483647 h 870"/>
                <a:gd name="T28" fmla="*/ 2147483647 w 768"/>
                <a:gd name="T29" fmla="*/ 2147483647 h 870"/>
                <a:gd name="T30" fmla="*/ 2147483647 w 768"/>
                <a:gd name="T31" fmla="*/ 2147483647 h 870"/>
                <a:gd name="T32" fmla="*/ 2147483647 w 768"/>
                <a:gd name="T33" fmla="*/ 2147483647 h 870"/>
                <a:gd name="T34" fmla="*/ 2147483647 w 768"/>
                <a:gd name="T35" fmla="*/ 2147483647 h 870"/>
                <a:gd name="T36" fmla="*/ 2147483647 w 768"/>
                <a:gd name="T37" fmla="*/ 2147483647 h 870"/>
                <a:gd name="T38" fmla="*/ 2147483647 w 768"/>
                <a:gd name="T39" fmla="*/ 2147483647 h 870"/>
                <a:gd name="T40" fmla="*/ 2147483647 w 768"/>
                <a:gd name="T41" fmla="*/ 2147483647 h 870"/>
                <a:gd name="T42" fmla="*/ 2147483647 w 768"/>
                <a:gd name="T43" fmla="*/ 2147483647 h 870"/>
                <a:gd name="T44" fmla="*/ 2147483647 w 768"/>
                <a:gd name="T45" fmla="*/ 2147483647 h 870"/>
                <a:gd name="T46" fmla="*/ 2147483647 w 768"/>
                <a:gd name="T47" fmla="*/ 2147483647 h 870"/>
                <a:gd name="T48" fmla="*/ 2147483647 w 768"/>
                <a:gd name="T49" fmla="*/ 2147483647 h 870"/>
                <a:gd name="T50" fmla="*/ 2147483647 w 768"/>
                <a:gd name="T51" fmla="*/ 2147483647 h 870"/>
                <a:gd name="T52" fmla="*/ 2147483647 w 768"/>
                <a:gd name="T53" fmla="*/ 2147483647 h 870"/>
                <a:gd name="T54" fmla="*/ 2147483647 w 768"/>
                <a:gd name="T55" fmla="*/ 2147483647 h 870"/>
                <a:gd name="T56" fmla="*/ 2147483647 w 768"/>
                <a:gd name="T57" fmla="*/ 2147483647 h 870"/>
                <a:gd name="T58" fmla="*/ 2147483647 w 768"/>
                <a:gd name="T59" fmla="*/ 2147483647 h 870"/>
                <a:gd name="T60" fmla="*/ 2147483647 w 768"/>
                <a:gd name="T61" fmla="*/ 2147483647 h 870"/>
                <a:gd name="T62" fmla="*/ 2147483647 w 768"/>
                <a:gd name="T63" fmla="*/ 2147483647 h 870"/>
                <a:gd name="T64" fmla="*/ 2147483647 w 768"/>
                <a:gd name="T65" fmla="*/ 2147483647 h 870"/>
                <a:gd name="T66" fmla="*/ 2147483647 w 768"/>
                <a:gd name="T67" fmla="*/ 2147483647 h 870"/>
                <a:gd name="T68" fmla="*/ 2147483647 w 768"/>
                <a:gd name="T69" fmla="*/ 2147483647 h 870"/>
                <a:gd name="T70" fmla="*/ 2147483647 w 768"/>
                <a:gd name="T71" fmla="*/ 2147483647 h 870"/>
                <a:gd name="T72" fmla="*/ 2147483647 w 768"/>
                <a:gd name="T73" fmla="*/ 2147483647 h 870"/>
                <a:gd name="T74" fmla="*/ 2147483647 w 768"/>
                <a:gd name="T75" fmla="*/ 2147483647 h 870"/>
                <a:gd name="T76" fmla="*/ 2147483647 w 768"/>
                <a:gd name="T77" fmla="*/ 2147483647 h 870"/>
                <a:gd name="T78" fmla="*/ 2147483647 w 768"/>
                <a:gd name="T79" fmla="*/ 2147483647 h 870"/>
                <a:gd name="T80" fmla="*/ 2147483647 w 768"/>
                <a:gd name="T81" fmla="*/ 2147483647 h 870"/>
                <a:gd name="T82" fmla="*/ 2147483647 w 768"/>
                <a:gd name="T83" fmla="*/ 2147483647 h 870"/>
                <a:gd name="T84" fmla="*/ 2147483647 w 768"/>
                <a:gd name="T85" fmla="*/ 2147483647 h 870"/>
                <a:gd name="T86" fmla="*/ 2147483647 w 768"/>
                <a:gd name="T87" fmla="*/ 2147483647 h 870"/>
                <a:gd name="T88" fmla="*/ 2147483647 w 768"/>
                <a:gd name="T89" fmla="*/ 2147483647 h 870"/>
                <a:gd name="T90" fmla="*/ 2147483647 w 768"/>
                <a:gd name="T91" fmla="*/ 2147483647 h 870"/>
                <a:gd name="T92" fmla="*/ 2147483647 w 768"/>
                <a:gd name="T93" fmla="*/ 2147483647 h 870"/>
                <a:gd name="T94" fmla="*/ 2147483647 w 768"/>
                <a:gd name="T95" fmla="*/ 2147483647 h 870"/>
                <a:gd name="T96" fmla="*/ 2147483647 w 768"/>
                <a:gd name="T97" fmla="*/ 2147483647 h 870"/>
                <a:gd name="T98" fmla="*/ 2147483647 w 768"/>
                <a:gd name="T99" fmla="*/ 2147483647 h 870"/>
                <a:gd name="T100" fmla="*/ 2147483647 w 768"/>
                <a:gd name="T101" fmla="*/ 2147483647 h 870"/>
                <a:gd name="T102" fmla="*/ 2147483647 w 768"/>
                <a:gd name="T103" fmla="*/ 2147483647 h 87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8"/>
                <a:gd name="T157" fmla="*/ 0 h 870"/>
                <a:gd name="T158" fmla="*/ 768 w 768"/>
                <a:gd name="T159" fmla="*/ 870 h 87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8" h="870">
                  <a:moveTo>
                    <a:pt x="762" y="744"/>
                  </a:moveTo>
                  <a:lnTo>
                    <a:pt x="750" y="744"/>
                  </a:lnTo>
                  <a:lnTo>
                    <a:pt x="744" y="738"/>
                  </a:lnTo>
                  <a:lnTo>
                    <a:pt x="732" y="732"/>
                  </a:lnTo>
                  <a:lnTo>
                    <a:pt x="720" y="720"/>
                  </a:lnTo>
                  <a:lnTo>
                    <a:pt x="720" y="708"/>
                  </a:lnTo>
                  <a:lnTo>
                    <a:pt x="714" y="690"/>
                  </a:lnTo>
                  <a:lnTo>
                    <a:pt x="714" y="654"/>
                  </a:lnTo>
                  <a:lnTo>
                    <a:pt x="690" y="612"/>
                  </a:lnTo>
                  <a:lnTo>
                    <a:pt x="702" y="564"/>
                  </a:lnTo>
                  <a:lnTo>
                    <a:pt x="684" y="540"/>
                  </a:lnTo>
                  <a:lnTo>
                    <a:pt x="690" y="528"/>
                  </a:lnTo>
                  <a:lnTo>
                    <a:pt x="696" y="522"/>
                  </a:lnTo>
                  <a:lnTo>
                    <a:pt x="708" y="498"/>
                  </a:lnTo>
                  <a:lnTo>
                    <a:pt x="708" y="480"/>
                  </a:lnTo>
                  <a:lnTo>
                    <a:pt x="702" y="474"/>
                  </a:lnTo>
                  <a:lnTo>
                    <a:pt x="690" y="468"/>
                  </a:lnTo>
                  <a:lnTo>
                    <a:pt x="672" y="456"/>
                  </a:lnTo>
                  <a:lnTo>
                    <a:pt x="660" y="450"/>
                  </a:lnTo>
                  <a:lnTo>
                    <a:pt x="654" y="438"/>
                  </a:lnTo>
                  <a:lnTo>
                    <a:pt x="654" y="426"/>
                  </a:lnTo>
                  <a:lnTo>
                    <a:pt x="660" y="414"/>
                  </a:lnTo>
                  <a:lnTo>
                    <a:pt x="666" y="396"/>
                  </a:lnTo>
                  <a:lnTo>
                    <a:pt x="666" y="384"/>
                  </a:lnTo>
                  <a:lnTo>
                    <a:pt x="672" y="366"/>
                  </a:lnTo>
                  <a:lnTo>
                    <a:pt x="678" y="354"/>
                  </a:lnTo>
                  <a:lnTo>
                    <a:pt x="678" y="330"/>
                  </a:lnTo>
                  <a:lnTo>
                    <a:pt x="684" y="318"/>
                  </a:lnTo>
                  <a:lnTo>
                    <a:pt x="684" y="300"/>
                  </a:lnTo>
                  <a:lnTo>
                    <a:pt x="570" y="192"/>
                  </a:lnTo>
                  <a:lnTo>
                    <a:pt x="576" y="186"/>
                  </a:lnTo>
                  <a:lnTo>
                    <a:pt x="582" y="186"/>
                  </a:lnTo>
                  <a:lnTo>
                    <a:pt x="588" y="180"/>
                  </a:lnTo>
                  <a:lnTo>
                    <a:pt x="588" y="174"/>
                  </a:lnTo>
                  <a:lnTo>
                    <a:pt x="576" y="162"/>
                  </a:lnTo>
                  <a:lnTo>
                    <a:pt x="324" y="6"/>
                  </a:lnTo>
                  <a:lnTo>
                    <a:pt x="312" y="6"/>
                  </a:lnTo>
                  <a:lnTo>
                    <a:pt x="312" y="18"/>
                  </a:lnTo>
                  <a:lnTo>
                    <a:pt x="318" y="24"/>
                  </a:lnTo>
                  <a:lnTo>
                    <a:pt x="318" y="36"/>
                  </a:lnTo>
                  <a:lnTo>
                    <a:pt x="294" y="48"/>
                  </a:lnTo>
                  <a:lnTo>
                    <a:pt x="276" y="66"/>
                  </a:lnTo>
                  <a:lnTo>
                    <a:pt x="264" y="84"/>
                  </a:lnTo>
                  <a:lnTo>
                    <a:pt x="264" y="90"/>
                  </a:lnTo>
                  <a:lnTo>
                    <a:pt x="270" y="96"/>
                  </a:lnTo>
                  <a:lnTo>
                    <a:pt x="294" y="96"/>
                  </a:lnTo>
                  <a:lnTo>
                    <a:pt x="306" y="90"/>
                  </a:lnTo>
                  <a:lnTo>
                    <a:pt x="312" y="90"/>
                  </a:lnTo>
                  <a:lnTo>
                    <a:pt x="306" y="96"/>
                  </a:lnTo>
                  <a:lnTo>
                    <a:pt x="294" y="102"/>
                  </a:lnTo>
                  <a:lnTo>
                    <a:pt x="276" y="120"/>
                  </a:lnTo>
                  <a:lnTo>
                    <a:pt x="270" y="120"/>
                  </a:lnTo>
                  <a:lnTo>
                    <a:pt x="264" y="114"/>
                  </a:lnTo>
                  <a:lnTo>
                    <a:pt x="252" y="108"/>
                  </a:lnTo>
                  <a:lnTo>
                    <a:pt x="246" y="108"/>
                  </a:lnTo>
                  <a:lnTo>
                    <a:pt x="234" y="120"/>
                  </a:lnTo>
                  <a:lnTo>
                    <a:pt x="234" y="138"/>
                  </a:lnTo>
                  <a:lnTo>
                    <a:pt x="246" y="150"/>
                  </a:lnTo>
                  <a:lnTo>
                    <a:pt x="216" y="150"/>
                  </a:lnTo>
                  <a:lnTo>
                    <a:pt x="216" y="138"/>
                  </a:lnTo>
                  <a:lnTo>
                    <a:pt x="222" y="132"/>
                  </a:lnTo>
                  <a:lnTo>
                    <a:pt x="222" y="126"/>
                  </a:lnTo>
                  <a:lnTo>
                    <a:pt x="228" y="114"/>
                  </a:lnTo>
                  <a:lnTo>
                    <a:pt x="210" y="120"/>
                  </a:lnTo>
                  <a:lnTo>
                    <a:pt x="192" y="102"/>
                  </a:lnTo>
                  <a:lnTo>
                    <a:pt x="186" y="102"/>
                  </a:lnTo>
                  <a:lnTo>
                    <a:pt x="174" y="114"/>
                  </a:lnTo>
                  <a:lnTo>
                    <a:pt x="174" y="132"/>
                  </a:lnTo>
                  <a:lnTo>
                    <a:pt x="168" y="138"/>
                  </a:lnTo>
                  <a:lnTo>
                    <a:pt x="162" y="138"/>
                  </a:lnTo>
                  <a:lnTo>
                    <a:pt x="156" y="132"/>
                  </a:lnTo>
                  <a:lnTo>
                    <a:pt x="156" y="48"/>
                  </a:lnTo>
                  <a:lnTo>
                    <a:pt x="162" y="36"/>
                  </a:lnTo>
                  <a:lnTo>
                    <a:pt x="162" y="24"/>
                  </a:lnTo>
                  <a:lnTo>
                    <a:pt x="168" y="12"/>
                  </a:lnTo>
                  <a:lnTo>
                    <a:pt x="168" y="6"/>
                  </a:lnTo>
                  <a:lnTo>
                    <a:pt x="78" y="0"/>
                  </a:lnTo>
                  <a:lnTo>
                    <a:pt x="72" y="24"/>
                  </a:lnTo>
                  <a:lnTo>
                    <a:pt x="78" y="30"/>
                  </a:lnTo>
                  <a:lnTo>
                    <a:pt x="84" y="42"/>
                  </a:lnTo>
                  <a:lnTo>
                    <a:pt x="90" y="48"/>
                  </a:lnTo>
                  <a:lnTo>
                    <a:pt x="90" y="66"/>
                  </a:lnTo>
                  <a:lnTo>
                    <a:pt x="96" y="72"/>
                  </a:lnTo>
                  <a:lnTo>
                    <a:pt x="96" y="96"/>
                  </a:lnTo>
                  <a:lnTo>
                    <a:pt x="78" y="114"/>
                  </a:lnTo>
                  <a:lnTo>
                    <a:pt x="66" y="114"/>
                  </a:lnTo>
                  <a:lnTo>
                    <a:pt x="66" y="126"/>
                  </a:lnTo>
                  <a:lnTo>
                    <a:pt x="60" y="138"/>
                  </a:lnTo>
                  <a:lnTo>
                    <a:pt x="60" y="156"/>
                  </a:lnTo>
                  <a:lnTo>
                    <a:pt x="66" y="156"/>
                  </a:lnTo>
                  <a:lnTo>
                    <a:pt x="72" y="162"/>
                  </a:lnTo>
                  <a:lnTo>
                    <a:pt x="90" y="162"/>
                  </a:lnTo>
                  <a:lnTo>
                    <a:pt x="90" y="180"/>
                  </a:lnTo>
                  <a:lnTo>
                    <a:pt x="78" y="186"/>
                  </a:lnTo>
                  <a:lnTo>
                    <a:pt x="84" y="198"/>
                  </a:lnTo>
                  <a:lnTo>
                    <a:pt x="72" y="198"/>
                  </a:lnTo>
                  <a:lnTo>
                    <a:pt x="54" y="216"/>
                  </a:lnTo>
                  <a:lnTo>
                    <a:pt x="48" y="228"/>
                  </a:lnTo>
                  <a:lnTo>
                    <a:pt x="48" y="246"/>
                  </a:lnTo>
                  <a:lnTo>
                    <a:pt x="42" y="258"/>
                  </a:lnTo>
                  <a:lnTo>
                    <a:pt x="30" y="270"/>
                  </a:lnTo>
                  <a:lnTo>
                    <a:pt x="6" y="282"/>
                  </a:lnTo>
                  <a:lnTo>
                    <a:pt x="0" y="294"/>
                  </a:lnTo>
                  <a:lnTo>
                    <a:pt x="6" y="306"/>
                  </a:lnTo>
                  <a:lnTo>
                    <a:pt x="18" y="318"/>
                  </a:lnTo>
                  <a:lnTo>
                    <a:pt x="18" y="330"/>
                  </a:lnTo>
                  <a:lnTo>
                    <a:pt x="12" y="342"/>
                  </a:lnTo>
                  <a:lnTo>
                    <a:pt x="12" y="348"/>
                  </a:lnTo>
                  <a:lnTo>
                    <a:pt x="18" y="354"/>
                  </a:lnTo>
                  <a:lnTo>
                    <a:pt x="18" y="366"/>
                  </a:lnTo>
                  <a:lnTo>
                    <a:pt x="24" y="378"/>
                  </a:lnTo>
                  <a:lnTo>
                    <a:pt x="24" y="396"/>
                  </a:lnTo>
                  <a:lnTo>
                    <a:pt x="18" y="402"/>
                  </a:lnTo>
                  <a:lnTo>
                    <a:pt x="18" y="432"/>
                  </a:lnTo>
                  <a:lnTo>
                    <a:pt x="30" y="444"/>
                  </a:lnTo>
                  <a:lnTo>
                    <a:pt x="36" y="444"/>
                  </a:lnTo>
                  <a:lnTo>
                    <a:pt x="48" y="450"/>
                  </a:lnTo>
                  <a:lnTo>
                    <a:pt x="72" y="474"/>
                  </a:lnTo>
                  <a:lnTo>
                    <a:pt x="78" y="486"/>
                  </a:lnTo>
                  <a:lnTo>
                    <a:pt x="78" y="546"/>
                  </a:lnTo>
                  <a:lnTo>
                    <a:pt x="84" y="558"/>
                  </a:lnTo>
                  <a:lnTo>
                    <a:pt x="114" y="594"/>
                  </a:lnTo>
                  <a:lnTo>
                    <a:pt x="114" y="600"/>
                  </a:lnTo>
                  <a:lnTo>
                    <a:pt x="108" y="612"/>
                  </a:lnTo>
                  <a:lnTo>
                    <a:pt x="108" y="618"/>
                  </a:lnTo>
                  <a:lnTo>
                    <a:pt x="126" y="618"/>
                  </a:lnTo>
                  <a:lnTo>
                    <a:pt x="138" y="612"/>
                  </a:lnTo>
                  <a:lnTo>
                    <a:pt x="138" y="630"/>
                  </a:lnTo>
                  <a:lnTo>
                    <a:pt x="144" y="636"/>
                  </a:lnTo>
                  <a:lnTo>
                    <a:pt x="162" y="636"/>
                  </a:lnTo>
                  <a:lnTo>
                    <a:pt x="180" y="654"/>
                  </a:lnTo>
                  <a:lnTo>
                    <a:pt x="192" y="654"/>
                  </a:lnTo>
                  <a:lnTo>
                    <a:pt x="204" y="648"/>
                  </a:lnTo>
                  <a:lnTo>
                    <a:pt x="204" y="666"/>
                  </a:lnTo>
                  <a:lnTo>
                    <a:pt x="222" y="666"/>
                  </a:lnTo>
                  <a:lnTo>
                    <a:pt x="240" y="678"/>
                  </a:lnTo>
                  <a:lnTo>
                    <a:pt x="264" y="678"/>
                  </a:lnTo>
                  <a:lnTo>
                    <a:pt x="270" y="696"/>
                  </a:lnTo>
                  <a:lnTo>
                    <a:pt x="300" y="696"/>
                  </a:lnTo>
                  <a:lnTo>
                    <a:pt x="300" y="690"/>
                  </a:lnTo>
                  <a:lnTo>
                    <a:pt x="312" y="678"/>
                  </a:lnTo>
                  <a:lnTo>
                    <a:pt x="318" y="684"/>
                  </a:lnTo>
                  <a:lnTo>
                    <a:pt x="330" y="690"/>
                  </a:lnTo>
                  <a:lnTo>
                    <a:pt x="336" y="702"/>
                  </a:lnTo>
                  <a:lnTo>
                    <a:pt x="348" y="714"/>
                  </a:lnTo>
                  <a:lnTo>
                    <a:pt x="348" y="774"/>
                  </a:lnTo>
                  <a:lnTo>
                    <a:pt x="354" y="774"/>
                  </a:lnTo>
                  <a:lnTo>
                    <a:pt x="360" y="780"/>
                  </a:lnTo>
                  <a:lnTo>
                    <a:pt x="360" y="792"/>
                  </a:lnTo>
                  <a:lnTo>
                    <a:pt x="354" y="798"/>
                  </a:lnTo>
                  <a:lnTo>
                    <a:pt x="354" y="804"/>
                  </a:lnTo>
                  <a:lnTo>
                    <a:pt x="348" y="810"/>
                  </a:lnTo>
                  <a:lnTo>
                    <a:pt x="348" y="816"/>
                  </a:lnTo>
                  <a:lnTo>
                    <a:pt x="366" y="834"/>
                  </a:lnTo>
                  <a:lnTo>
                    <a:pt x="378" y="840"/>
                  </a:lnTo>
                  <a:lnTo>
                    <a:pt x="372" y="858"/>
                  </a:lnTo>
                  <a:lnTo>
                    <a:pt x="408" y="858"/>
                  </a:lnTo>
                  <a:lnTo>
                    <a:pt x="414" y="852"/>
                  </a:lnTo>
                  <a:lnTo>
                    <a:pt x="420" y="852"/>
                  </a:lnTo>
                  <a:lnTo>
                    <a:pt x="432" y="840"/>
                  </a:lnTo>
                  <a:lnTo>
                    <a:pt x="444" y="840"/>
                  </a:lnTo>
                  <a:lnTo>
                    <a:pt x="456" y="846"/>
                  </a:lnTo>
                  <a:lnTo>
                    <a:pt x="462" y="858"/>
                  </a:lnTo>
                  <a:lnTo>
                    <a:pt x="474" y="864"/>
                  </a:lnTo>
                  <a:lnTo>
                    <a:pt x="480" y="870"/>
                  </a:lnTo>
                  <a:lnTo>
                    <a:pt x="492" y="870"/>
                  </a:lnTo>
                  <a:lnTo>
                    <a:pt x="510" y="852"/>
                  </a:lnTo>
                  <a:lnTo>
                    <a:pt x="516" y="852"/>
                  </a:lnTo>
                  <a:lnTo>
                    <a:pt x="522" y="858"/>
                  </a:lnTo>
                  <a:lnTo>
                    <a:pt x="534" y="864"/>
                  </a:lnTo>
                  <a:lnTo>
                    <a:pt x="552" y="864"/>
                  </a:lnTo>
                  <a:lnTo>
                    <a:pt x="564" y="852"/>
                  </a:lnTo>
                  <a:lnTo>
                    <a:pt x="576" y="846"/>
                  </a:lnTo>
                  <a:lnTo>
                    <a:pt x="582" y="834"/>
                  </a:lnTo>
                  <a:lnTo>
                    <a:pt x="588" y="828"/>
                  </a:lnTo>
                  <a:lnTo>
                    <a:pt x="612" y="828"/>
                  </a:lnTo>
                  <a:lnTo>
                    <a:pt x="618" y="834"/>
                  </a:lnTo>
                  <a:lnTo>
                    <a:pt x="618" y="840"/>
                  </a:lnTo>
                  <a:lnTo>
                    <a:pt x="630" y="840"/>
                  </a:lnTo>
                  <a:lnTo>
                    <a:pt x="642" y="834"/>
                  </a:lnTo>
                  <a:lnTo>
                    <a:pt x="654" y="822"/>
                  </a:lnTo>
                  <a:lnTo>
                    <a:pt x="660" y="822"/>
                  </a:lnTo>
                  <a:lnTo>
                    <a:pt x="690" y="816"/>
                  </a:lnTo>
                  <a:lnTo>
                    <a:pt x="768" y="762"/>
                  </a:lnTo>
                  <a:lnTo>
                    <a:pt x="762" y="744"/>
                  </a:lnTo>
                  <a:close/>
                  <a:moveTo>
                    <a:pt x="726" y="360"/>
                  </a:moveTo>
                  <a:lnTo>
                    <a:pt x="732" y="354"/>
                  </a:lnTo>
                  <a:lnTo>
                    <a:pt x="732" y="324"/>
                  </a:lnTo>
                  <a:lnTo>
                    <a:pt x="720" y="312"/>
                  </a:lnTo>
                  <a:lnTo>
                    <a:pt x="714" y="312"/>
                  </a:lnTo>
                  <a:lnTo>
                    <a:pt x="708" y="318"/>
                  </a:lnTo>
                  <a:lnTo>
                    <a:pt x="708" y="348"/>
                  </a:lnTo>
                  <a:lnTo>
                    <a:pt x="714" y="354"/>
                  </a:lnTo>
                  <a:lnTo>
                    <a:pt x="726" y="360"/>
                  </a:lnTo>
                  <a:close/>
                  <a:moveTo>
                    <a:pt x="678" y="420"/>
                  </a:moveTo>
                  <a:lnTo>
                    <a:pt x="690" y="426"/>
                  </a:lnTo>
                  <a:lnTo>
                    <a:pt x="696" y="438"/>
                  </a:lnTo>
                  <a:lnTo>
                    <a:pt x="708" y="444"/>
                  </a:lnTo>
                  <a:lnTo>
                    <a:pt x="720" y="444"/>
                  </a:lnTo>
                  <a:lnTo>
                    <a:pt x="726" y="438"/>
                  </a:lnTo>
                  <a:lnTo>
                    <a:pt x="720" y="432"/>
                  </a:lnTo>
                  <a:lnTo>
                    <a:pt x="720" y="426"/>
                  </a:lnTo>
                  <a:lnTo>
                    <a:pt x="708" y="414"/>
                  </a:lnTo>
                  <a:lnTo>
                    <a:pt x="708" y="390"/>
                  </a:lnTo>
                  <a:lnTo>
                    <a:pt x="702" y="378"/>
                  </a:lnTo>
                  <a:lnTo>
                    <a:pt x="684" y="378"/>
                  </a:lnTo>
                  <a:lnTo>
                    <a:pt x="678" y="384"/>
                  </a:lnTo>
                  <a:lnTo>
                    <a:pt x="678" y="4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6" name="Tajikistan" descr="© INSCALE GmbH, 05.05.2010&#10;http://www.presentationload.com/">
              <a:extLst>
                <a:ext uri="{FF2B5EF4-FFF2-40B4-BE49-F238E27FC236}">
                  <a16:creationId xmlns:a16="http://schemas.microsoft.com/office/drawing/2014/main" id="{58C0F3EF-0D24-29F8-DFDF-41897D621235}"/>
                </a:ext>
              </a:extLst>
            </p:cNvPr>
            <p:cNvSpPr>
              <a:spLocks/>
            </p:cNvSpPr>
            <p:nvPr/>
          </p:nvSpPr>
          <p:spPr bwMode="gray">
            <a:xfrm>
              <a:off x="7719076" y="2828489"/>
              <a:ext cx="260015" cy="164123"/>
            </a:xfrm>
            <a:custGeom>
              <a:avLst/>
              <a:gdLst>
                <a:gd name="T0" fmla="*/ 2147483647 w 552"/>
                <a:gd name="T1" fmla="*/ 2147483647 h 348"/>
                <a:gd name="T2" fmla="*/ 2147483647 w 552"/>
                <a:gd name="T3" fmla="*/ 2147483647 h 348"/>
                <a:gd name="T4" fmla="*/ 2147483647 w 552"/>
                <a:gd name="T5" fmla="*/ 2147483647 h 348"/>
                <a:gd name="T6" fmla="*/ 2147483647 w 552"/>
                <a:gd name="T7" fmla="*/ 2147483647 h 348"/>
                <a:gd name="T8" fmla="*/ 2147483647 w 552"/>
                <a:gd name="T9" fmla="*/ 2147483647 h 348"/>
                <a:gd name="T10" fmla="*/ 2147483647 w 552"/>
                <a:gd name="T11" fmla="*/ 2147483647 h 348"/>
                <a:gd name="T12" fmla="*/ 2147483647 w 552"/>
                <a:gd name="T13" fmla="*/ 2147483647 h 348"/>
                <a:gd name="T14" fmla="*/ 2147483647 w 552"/>
                <a:gd name="T15" fmla="*/ 2147483647 h 348"/>
                <a:gd name="T16" fmla="*/ 2147483647 w 552"/>
                <a:gd name="T17" fmla="*/ 2147483647 h 348"/>
                <a:gd name="T18" fmla="*/ 2147483647 w 552"/>
                <a:gd name="T19" fmla="*/ 2147483647 h 348"/>
                <a:gd name="T20" fmla="*/ 2147483647 w 552"/>
                <a:gd name="T21" fmla="*/ 2147483647 h 348"/>
                <a:gd name="T22" fmla="*/ 2147483647 w 552"/>
                <a:gd name="T23" fmla="*/ 2147483647 h 348"/>
                <a:gd name="T24" fmla="*/ 2147483647 w 552"/>
                <a:gd name="T25" fmla="*/ 2147483647 h 348"/>
                <a:gd name="T26" fmla="*/ 2147483647 w 552"/>
                <a:gd name="T27" fmla="*/ 2147483647 h 348"/>
                <a:gd name="T28" fmla="*/ 2147483647 w 552"/>
                <a:gd name="T29" fmla="*/ 2147483647 h 348"/>
                <a:gd name="T30" fmla="*/ 2147483647 w 552"/>
                <a:gd name="T31" fmla="*/ 2147483647 h 348"/>
                <a:gd name="T32" fmla="*/ 2147483647 w 552"/>
                <a:gd name="T33" fmla="*/ 2147483647 h 348"/>
                <a:gd name="T34" fmla="*/ 2147483647 w 552"/>
                <a:gd name="T35" fmla="*/ 2147483647 h 348"/>
                <a:gd name="T36" fmla="*/ 2147483647 w 552"/>
                <a:gd name="T37" fmla="*/ 2147483647 h 348"/>
                <a:gd name="T38" fmla="*/ 2147483647 w 552"/>
                <a:gd name="T39" fmla="*/ 0 h 348"/>
                <a:gd name="T40" fmla="*/ 2147483647 w 552"/>
                <a:gd name="T41" fmla="*/ 2147483647 h 348"/>
                <a:gd name="T42" fmla="*/ 2147483647 w 552"/>
                <a:gd name="T43" fmla="*/ 2147483647 h 348"/>
                <a:gd name="T44" fmla="*/ 2147483647 w 552"/>
                <a:gd name="T45" fmla="*/ 2147483647 h 348"/>
                <a:gd name="T46" fmla="*/ 2147483647 w 552"/>
                <a:gd name="T47" fmla="*/ 2147483647 h 348"/>
                <a:gd name="T48" fmla="*/ 2147483647 w 552"/>
                <a:gd name="T49" fmla="*/ 2147483647 h 348"/>
                <a:gd name="T50" fmla="*/ 2147483647 w 552"/>
                <a:gd name="T51" fmla="*/ 2147483647 h 348"/>
                <a:gd name="T52" fmla="*/ 2147483647 w 552"/>
                <a:gd name="T53" fmla="*/ 2147483647 h 348"/>
                <a:gd name="T54" fmla="*/ 2147483647 w 552"/>
                <a:gd name="T55" fmla="*/ 2147483647 h 348"/>
                <a:gd name="T56" fmla="*/ 2147483647 w 552"/>
                <a:gd name="T57" fmla="*/ 2147483647 h 348"/>
                <a:gd name="T58" fmla="*/ 2147483647 w 552"/>
                <a:gd name="T59" fmla="*/ 2147483647 h 348"/>
                <a:gd name="T60" fmla="*/ 2147483647 w 552"/>
                <a:gd name="T61" fmla="*/ 2147483647 h 348"/>
                <a:gd name="T62" fmla="*/ 2147483647 w 552"/>
                <a:gd name="T63" fmla="*/ 2147483647 h 348"/>
                <a:gd name="T64" fmla="*/ 2147483647 w 552"/>
                <a:gd name="T65" fmla="*/ 2147483647 h 348"/>
                <a:gd name="T66" fmla="*/ 2147483647 w 552"/>
                <a:gd name="T67" fmla="*/ 2147483647 h 348"/>
                <a:gd name="T68" fmla="*/ 2147483647 w 552"/>
                <a:gd name="T69" fmla="*/ 2147483647 h 348"/>
                <a:gd name="T70" fmla="*/ 2147483647 w 552"/>
                <a:gd name="T71" fmla="*/ 2147483647 h 348"/>
                <a:gd name="T72" fmla="*/ 2147483647 w 552"/>
                <a:gd name="T73" fmla="*/ 2147483647 h 348"/>
                <a:gd name="T74" fmla="*/ 2147483647 w 552"/>
                <a:gd name="T75" fmla="*/ 2147483647 h 348"/>
                <a:gd name="T76" fmla="*/ 2147483647 w 552"/>
                <a:gd name="T77" fmla="*/ 2147483647 h 348"/>
                <a:gd name="T78" fmla="*/ 2147483647 w 552"/>
                <a:gd name="T79" fmla="*/ 2147483647 h 348"/>
                <a:gd name="T80" fmla="*/ 2147483647 w 552"/>
                <a:gd name="T81" fmla="*/ 2147483647 h 348"/>
                <a:gd name="T82" fmla="*/ 2147483647 w 552"/>
                <a:gd name="T83" fmla="*/ 2147483647 h 348"/>
                <a:gd name="T84" fmla="*/ 2147483647 w 552"/>
                <a:gd name="T85" fmla="*/ 2147483647 h 348"/>
                <a:gd name="T86" fmla="*/ 2147483647 w 552"/>
                <a:gd name="T87" fmla="*/ 2147483647 h 348"/>
                <a:gd name="T88" fmla="*/ 2147483647 w 552"/>
                <a:gd name="T89" fmla="*/ 2147483647 h 348"/>
                <a:gd name="T90" fmla="*/ 2147483647 w 552"/>
                <a:gd name="T91" fmla="*/ 2147483647 h 348"/>
                <a:gd name="T92" fmla="*/ 2147483647 w 552"/>
                <a:gd name="T93" fmla="*/ 2147483647 h 348"/>
                <a:gd name="T94" fmla="*/ 2147483647 w 552"/>
                <a:gd name="T95" fmla="*/ 2147483647 h 348"/>
                <a:gd name="T96" fmla="*/ 2147483647 w 552"/>
                <a:gd name="T97" fmla="*/ 2147483647 h 348"/>
                <a:gd name="T98" fmla="*/ 2147483647 w 552"/>
                <a:gd name="T99" fmla="*/ 2147483647 h 34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52"/>
                <a:gd name="T151" fmla="*/ 0 h 348"/>
                <a:gd name="T152" fmla="*/ 552 w 552"/>
                <a:gd name="T153" fmla="*/ 348 h 34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52" h="348">
                  <a:moveTo>
                    <a:pt x="528" y="270"/>
                  </a:moveTo>
                  <a:lnTo>
                    <a:pt x="516" y="246"/>
                  </a:lnTo>
                  <a:lnTo>
                    <a:pt x="516" y="204"/>
                  </a:lnTo>
                  <a:lnTo>
                    <a:pt x="510" y="198"/>
                  </a:lnTo>
                  <a:lnTo>
                    <a:pt x="498" y="192"/>
                  </a:lnTo>
                  <a:lnTo>
                    <a:pt x="492" y="192"/>
                  </a:lnTo>
                  <a:lnTo>
                    <a:pt x="480" y="186"/>
                  </a:lnTo>
                  <a:lnTo>
                    <a:pt x="456" y="186"/>
                  </a:lnTo>
                  <a:lnTo>
                    <a:pt x="450" y="192"/>
                  </a:lnTo>
                  <a:lnTo>
                    <a:pt x="438" y="192"/>
                  </a:lnTo>
                  <a:lnTo>
                    <a:pt x="426" y="180"/>
                  </a:lnTo>
                  <a:lnTo>
                    <a:pt x="426" y="168"/>
                  </a:lnTo>
                  <a:lnTo>
                    <a:pt x="432" y="156"/>
                  </a:lnTo>
                  <a:lnTo>
                    <a:pt x="432" y="144"/>
                  </a:lnTo>
                  <a:lnTo>
                    <a:pt x="414" y="144"/>
                  </a:lnTo>
                  <a:lnTo>
                    <a:pt x="414" y="120"/>
                  </a:lnTo>
                  <a:lnTo>
                    <a:pt x="396" y="114"/>
                  </a:lnTo>
                  <a:lnTo>
                    <a:pt x="384" y="126"/>
                  </a:lnTo>
                  <a:lnTo>
                    <a:pt x="342" y="126"/>
                  </a:lnTo>
                  <a:lnTo>
                    <a:pt x="336" y="132"/>
                  </a:lnTo>
                  <a:lnTo>
                    <a:pt x="324" y="138"/>
                  </a:lnTo>
                  <a:lnTo>
                    <a:pt x="312" y="138"/>
                  </a:lnTo>
                  <a:lnTo>
                    <a:pt x="312" y="132"/>
                  </a:lnTo>
                  <a:lnTo>
                    <a:pt x="306" y="132"/>
                  </a:lnTo>
                  <a:lnTo>
                    <a:pt x="294" y="138"/>
                  </a:lnTo>
                  <a:lnTo>
                    <a:pt x="264" y="108"/>
                  </a:lnTo>
                  <a:lnTo>
                    <a:pt x="258" y="114"/>
                  </a:lnTo>
                  <a:lnTo>
                    <a:pt x="246" y="120"/>
                  </a:lnTo>
                  <a:lnTo>
                    <a:pt x="240" y="126"/>
                  </a:lnTo>
                  <a:lnTo>
                    <a:pt x="222" y="126"/>
                  </a:lnTo>
                  <a:lnTo>
                    <a:pt x="210" y="114"/>
                  </a:lnTo>
                  <a:lnTo>
                    <a:pt x="186" y="114"/>
                  </a:lnTo>
                  <a:lnTo>
                    <a:pt x="174" y="108"/>
                  </a:lnTo>
                  <a:lnTo>
                    <a:pt x="156" y="108"/>
                  </a:lnTo>
                  <a:lnTo>
                    <a:pt x="150" y="114"/>
                  </a:lnTo>
                  <a:lnTo>
                    <a:pt x="138" y="114"/>
                  </a:lnTo>
                  <a:lnTo>
                    <a:pt x="126" y="120"/>
                  </a:lnTo>
                  <a:lnTo>
                    <a:pt x="120" y="114"/>
                  </a:lnTo>
                  <a:lnTo>
                    <a:pt x="120" y="108"/>
                  </a:lnTo>
                  <a:lnTo>
                    <a:pt x="114" y="102"/>
                  </a:lnTo>
                  <a:lnTo>
                    <a:pt x="114" y="90"/>
                  </a:lnTo>
                  <a:lnTo>
                    <a:pt x="126" y="84"/>
                  </a:lnTo>
                  <a:lnTo>
                    <a:pt x="132" y="78"/>
                  </a:lnTo>
                  <a:lnTo>
                    <a:pt x="132" y="66"/>
                  </a:lnTo>
                  <a:lnTo>
                    <a:pt x="138" y="60"/>
                  </a:lnTo>
                  <a:lnTo>
                    <a:pt x="150" y="60"/>
                  </a:lnTo>
                  <a:lnTo>
                    <a:pt x="186" y="72"/>
                  </a:lnTo>
                  <a:lnTo>
                    <a:pt x="198" y="78"/>
                  </a:lnTo>
                  <a:lnTo>
                    <a:pt x="204" y="78"/>
                  </a:lnTo>
                  <a:lnTo>
                    <a:pt x="210" y="72"/>
                  </a:lnTo>
                  <a:lnTo>
                    <a:pt x="210" y="66"/>
                  </a:lnTo>
                  <a:lnTo>
                    <a:pt x="204" y="60"/>
                  </a:lnTo>
                  <a:lnTo>
                    <a:pt x="198" y="60"/>
                  </a:lnTo>
                  <a:lnTo>
                    <a:pt x="186" y="54"/>
                  </a:lnTo>
                  <a:lnTo>
                    <a:pt x="180" y="48"/>
                  </a:lnTo>
                  <a:lnTo>
                    <a:pt x="174" y="48"/>
                  </a:lnTo>
                  <a:lnTo>
                    <a:pt x="198" y="12"/>
                  </a:lnTo>
                  <a:lnTo>
                    <a:pt x="192" y="6"/>
                  </a:lnTo>
                  <a:lnTo>
                    <a:pt x="180" y="0"/>
                  </a:lnTo>
                  <a:lnTo>
                    <a:pt x="162" y="0"/>
                  </a:lnTo>
                  <a:lnTo>
                    <a:pt x="156" y="12"/>
                  </a:lnTo>
                  <a:lnTo>
                    <a:pt x="144" y="18"/>
                  </a:lnTo>
                  <a:lnTo>
                    <a:pt x="138" y="30"/>
                  </a:lnTo>
                  <a:lnTo>
                    <a:pt x="132" y="30"/>
                  </a:lnTo>
                  <a:lnTo>
                    <a:pt x="114" y="12"/>
                  </a:lnTo>
                  <a:lnTo>
                    <a:pt x="102" y="12"/>
                  </a:lnTo>
                  <a:lnTo>
                    <a:pt x="102" y="24"/>
                  </a:lnTo>
                  <a:lnTo>
                    <a:pt x="96" y="30"/>
                  </a:lnTo>
                  <a:lnTo>
                    <a:pt x="96" y="42"/>
                  </a:lnTo>
                  <a:lnTo>
                    <a:pt x="108" y="54"/>
                  </a:lnTo>
                  <a:lnTo>
                    <a:pt x="108" y="60"/>
                  </a:lnTo>
                  <a:lnTo>
                    <a:pt x="66" y="60"/>
                  </a:lnTo>
                  <a:lnTo>
                    <a:pt x="90" y="84"/>
                  </a:lnTo>
                  <a:lnTo>
                    <a:pt x="72" y="96"/>
                  </a:lnTo>
                  <a:lnTo>
                    <a:pt x="78" y="96"/>
                  </a:lnTo>
                  <a:lnTo>
                    <a:pt x="78" y="108"/>
                  </a:lnTo>
                  <a:lnTo>
                    <a:pt x="54" y="120"/>
                  </a:lnTo>
                  <a:lnTo>
                    <a:pt x="6" y="120"/>
                  </a:lnTo>
                  <a:lnTo>
                    <a:pt x="0" y="126"/>
                  </a:lnTo>
                  <a:lnTo>
                    <a:pt x="0" y="144"/>
                  </a:lnTo>
                  <a:lnTo>
                    <a:pt x="18" y="144"/>
                  </a:lnTo>
                  <a:lnTo>
                    <a:pt x="30" y="156"/>
                  </a:lnTo>
                  <a:lnTo>
                    <a:pt x="36" y="156"/>
                  </a:lnTo>
                  <a:lnTo>
                    <a:pt x="42" y="162"/>
                  </a:lnTo>
                  <a:lnTo>
                    <a:pt x="54" y="162"/>
                  </a:lnTo>
                  <a:lnTo>
                    <a:pt x="66" y="174"/>
                  </a:lnTo>
                  <a:lnTo>
                    <a:pt x="66" y="180"/>
                  </a:lnTo>
                  <a:lnTo>
                    <a:pt x="60" y="186"/>
                  </a:lnTo>
                  <a:lnTo>
                    <a:pt x="60" y="204"/>
                  </a:lnTo>
                  <a:lnTo>
                    <a:pt x="66" y="210"/>
                  </a:lnTo>
                  <a:lnTo>
                    <a:pt x="78" y="216"/>
                  </a:lnTo>
                  <a:lnTo>
                    <a:pt x="90" y="228"/>
                  </a:lnTo>
                  <a:lnTo>
                    <a:pt x="90" y="246"/>
                  </a:lnTo>
                  <a:lnTo>
                    <a:pt x="84" y="258"/>
                  </a:lnTo>
                  <a:lnTo>
                    <a:pt x="72" y="264"/>
                  </a:lnTo>
                  <a:lnTo>
                    <a:pt x="66" y="276"/>
                  </a:lnTo>
                  <a:lnTo>
                    <a:pt x="60" y="282"/>
                  </a:lnTo>
                  <a:lnTo>
                    <a:pt x="60" y="306"/>
                  </a:lnTo>
                  <a:lnTo>
                    <a:pt x="66" y="312"/>
                  </a:lnTo>
                  <a:lnTo>
                    <a:pt x="78" y="318"/>
                  </a:lnTo>
                  <a:lnTo>
                    <a:pt x="84" y="324"/>
                  </a:lnTo>
                  <a:lnTo>
                    <a:pt x="90" y="324"/>
                  </a:lnTo>
                  <a:lnTo>
                    <a:pt x="108" y="306"/>
                  </a:lnTo>
                  <a:lnTo>
                    <a:pt x="120" y="300"/>
                  </a:lnTo>
                  <a:lnTo>
                    <a:pt x="126" y="294"/>
                  </a:lnTo>
                  <a:lnTo>
                    <a:pt x="138" y="294"/>
                  </a:lnTo>
                  <a:lnTo>
                    <a:pt x="144" y="300"/>
                  </a:lnTo>
                  <a:lnTo>
                    <a:pt x="150" y="312"/>
                  </a:lnTo>
                  <a:lnTo>
                    <a:pt x="156" y="318"/>
                  </a:lnTo>
                  <a:lnTo>
                    <a:pt x="162" y="318"/>
                  </a:lnTo>
                  <a:lnTo>
                    <a:pt x="162" y="288"/>
                  </a:lnTo>
                  <a:lnTo>
                    <a:pt x="174" y="276"/>
                  </a:lnTo>
                  <a:lnTo>
                    <a:pt x="186" y="270"/>
                  </a:lnTo>
                  <a:lnTo>
                    <a:pt x="204" y="270"/>
                  </a:lnTo>
                  <a:lnTo>
                    <a:pt x="216" y="282"/>
                  </a:lnTo>
                  <a:lnTo>
                    <a:pt x="222" y="258"/>
                  </a:lnTo>
                  <a:lnTo>
                    <a:pt x="216" y="258"/>
                  </a:lnTo>
                  <a:lnTo>
                    <a:pt x="210" y="252"/>
                  </a:lnTo>
                  <a:lnTo>
                    <a:pt x="210" y="246"/>
                  </a:lnTo>
                  <a:lnTo>
                    <a:pt x="222" y="234"/>
                  </a:lnTo>
                  <a:lnTo>
                    <a:pt x="228" y="234"/>
                  </a:lnTo>
                  <a:lnTo>
                    <a:pt x="234" y="228"/>
                  </a:lnTo>
                  <a:lnTo>
                    <a:pt x="234" y="204"/>
                  </a:lnTo>
                  <a:lnTo>
                    <a:pt x="240" y="198"/>
                  </a:lnTo>
                  <a:lnTo>
                    <a:pt x="258" y="198"/>
                  </a:lnTo>
                  <a:lnTo>
                    <a:pt x="276" y="216"/>
                  </a:lnTo>
                  <a:lnTo>
                    <a:pt x="276" y="246"/>
                  </a:lnTo>
                  <a:lnTo>
                    <a:pt x="294" y="246"/>
                  </a:lnTo>
                  <a:lnTo>
                    <a:pt x="306" y="312"/>
                  </a:lnTo>
                  <a:lnTo>
                    <a:pt x="306" y="318"/>
                  </a:lnTo>
                  <a:lnTo>
                    <a:pt x="336" y="348"/>
                  </a:lnTo>
                  <a:lnTo>
                    <a:pt x="342" y="348"/>
                  </a:lnTo>
                  <a:lnTo>
                    <a:pt x="348" y="342"/>
                  </a:lnTo>
                  <a:lnTo>
                    <a:pt x="360" y="336"/>
                  </a:lnTo>
                  <a:lnTo>
                    <a:pt x="366" y="324"/>
                  </a:lnTo>
                  <a:lnTo>
                    <a:pt x="372" y="318"/>
                  </a:lnTo>
                  <a:lnTo>
                    <a:pt x="390" y="318"/>
                  </a:lnTo>
                  <a:lnTo>
                    <a:pt x="396" y="312"/>
                  </a:lnTo>
                  <a:lnTo>
                    <a:pt x="402" y="300"/>
                  </a:lnTo>
                  <a:lnTo>
                    <a:pt x="408" y="294"/>
                  </a:lnTo>
                  <a:lnTo>
                    <a:pt x="432" y="282"/>
                  </a:lnTo>
                  <a:lnTo>
                    <a:pt x="456" y="282"/>
                  </a:lnTo>
                  <a:lnTo>
                    <a:pt x="456" y="300"/>
                  </a:lnTo>
                  <a:lnTo>
                    <a:pt x="492" y="288"/>
                  </a:lnTo>
                  <a:lnTo>
                    <a:pt x="516" y="288"/>
                  </a:lnTo>
                  <a:lnTo>
                    <a:pt x="522" y="294"/>
                  </a:lnTo>
                  <a:lnTo>
                    <a:pt x="546" y="294"/>
                  </a:lnTo>
                  <a:lnTo>
                    <a:pt x="552" y="288"/>
                  </a:lnTo>
                  <a:lnTo>
                    <a:pt x="540" y="276"/>
                  </a:lnTo>
                  <a:lnTo>
                    <a:pt x="534" y="276"/>
                  </a:lnTo>
                  <a:lnTo>
                    <a:pt x="528" y="27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7" name="Taiwan" descr="© INSCALE GmbH, 05.05.2010&#10;http://www.presentationload.com/">
              <a:extLst>
                <a:ext uri="{FF2B5EF4-FFF2-40B4-BE49-F238E27FC236}">
                  <a16:creationId xmlns:a16="http://schemas.microsoft.com/office/drawing/2014/main" id="{A141E53D-9988-7FDF-EDF5-3AC58F77B5FB}"/>
                </a:ext>
              </a:extLst>
            </p:cNvPr>
            <p:cNvSpPr>
              <a:spLocks/>
            </p:cNvSpPr>
            <p:nvPr/>
          </p:nvSpPr>
          <p:spPr bwMode="gray">
            <a:xfrm>
              <a:off x="9541019" y="3422279"/>
              <a:ext cx="57167" cy="127241"/>
            </a:xfrm>
            <a:custGeom>
              <a:avLst/>
              <a:gdLst>
                <a:gd name="T0" fmla="*/ 2147483647 w 120"/>
                <a:gd name="T1" fmla="*/ 2147483647 h 270"/>
                <a:gd name="T2" fmla="*/ 2147483647 w 120"/>
                <a:gd name="T3" fmla="*/ 2147483647 h 270"/>
                <a:gd name="T4" fmla="*/ 2147483647 w 120"/>
                <a:gd name="T5" fmla="*/ 2147483647 h 270"/>
                <a:gd name="T6" fmla="*/ 2147483647 w 120"/>
                <a:gd name="T7" fmla="*/ 2147483647 h 270"/>
                <a:gd name="T8" fmla="*/ 2147483647 w 120"/>
                <a:gd name="T9" fmla="*/ 2147483647 h 270"/>
                <a:gd name="T10" fmla="*/ 2147483647 w 120"/>
                <a:gd name="T11" fmla="*/ 2147483647 h 270"/>
                <a:gd name="T12" fmla="*/ 2147483647 w 120"/>
                <a:gd name="T13" fmla="*/ 2147483647 h 270"/>
                <a:gd name="T14" fmla="*/ 2147483647 w 120"/>
                <a:gd name="T15" fmla="*/ 2147483647 h 270"/>
                <a:gd name="T16" fmla="*/ 2147483647 w 120"/>
                <a:gd name="T17" fmla="*/ 2147483647 h 270"/>
                <a:gd name="T18" fmla="*/ 2147483647 w 120"/>
                <a:gd name="T19" fmla="*/ 2147483647 h 270"/>
                <a:gd name="T20" fmla="*/ 2147483647 w 120"/>
                <a:gd name="T21" fmla="*/ 0 h 270"/>
                <a:gd name="T22" fmla="*/ 2147483647 w 120"/>
                <a:gd name="T23" fmla="*/ 2147483647 h 270"/>
                <a:gd name="T24" fmla="*/ 2147483647 w 120"/>
                <a:gd name="T25" fmla="*/ 2147483647 h 270"/>
                <a:gd name="T26" fmla="*/ 2147483647 w 120"/>
                <a:gd name="T27" fmla="*/ 2147483647 h 270"/>
                <a:gd name="T28" fmla="*/ 2147483647 w 120"/>
                <a:gd name="T29" fmla="*/ 2147483647 h 270"/>
                <a:gd name="T30" fmla="*/ 0 w 120"/>
                <a:gd name="T31" fmla="*/ 2147483647 h 270"/>
                <a:gd name="T32" fmla="*/ 0 w 120"/>
                <a:gd name="T33" fmla="*/ 2147483647 h 270"/>
                <a:gd name="T34" fmla="*/ 2147483647 w 120"/>
                <a:gd name="T35" fmla="*/ 2147483647 h 270"/>
                <a:gd name="T36" fmla="*/ 2147483647 w 120"/>
                <a:gd name="T37" fmla="*/ 2147483647 h 270"/>
                <a:gd name="T38" fmla="*/ 2147483647 w 120"/>
                <a:gd name="T39" fmla="*/ 2147483647 h 270"/>
                <a:gd name="T40" fmla="*/ 2147483647 w 120"/>
                <a:gd name="T41" fmla="*/ 2147483647 h 270"/>
                <a:gd name="T42" fmla="*/ 2147483647 w 120"/>
                <a:gd name="T43" fmla="*/ 2147483647 h 270"/>
                <a:gd name="T44" fmla="*/ 2147483647 w 120"/>
                <a:gd name="T45" fmla="*/ 2147483647 h 270"/>
                <a:gd name="T46" fmla="*/ 2147483647 w 120"/>
                <a:gd name="T47" fmla="*/ 2147483647 h 270"/>
                <a:gd name="T48" fmla="*/ 2147483647 w 120"/>
                <a:gd name="T49" fmla="*/ 2147483647 h 270"/>
                <a:gd name="T50" fmla="*/ 2147483647 w 120"/>
                <a:gd name="T51" fmla="*/ 2147483647 h 27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0"/>
                <a:gd name="T79" fmla="*/ 0 h 270"/>
                <a:gd name="T80" fmla="*/ 120 w 120"/>
                <a:gd name="T81" fmla="*/ 270 h 27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0" h="270">
                  <a:moveTo>
                    <a:pt x="84" y="270"/>
                  </a:moveTo>
                  <a:lnTo>
                    <a:pt x="84" y="222"/>
                  </a:lnTo>
                  <a:lnTo>
                    <a:pt x="90" y="216"/>
                  </a:lnTo>
                  <a:lnTo>
                    <a:pt x="102" y="192"/>
                  </a:lnTo>
                  <a:lnTo>
                    <a:pt x="102" y="102"/>
                  </a:lnTo>
                  <a:lnTo>
                    <a:pt x="108" y="96"/>
                  </a:lnTo>
                  <a:lnTo>
                    <a:pt x="114" y="84"/>
                  </a:lnTo>
                  <a:lnTo>
                    <a:pt x="114" y="54"/>
                  </a:lnTo>
                  <a:lnTo>
                    <a:pt x="120" y="36"/>
                  </a:lnTo>
                  <a:lnTo>
                    <a:pt x="120" y="24"/>
                  </a:lnTo>
                  <a:lnTo>
                    <a:pt x="72" y="0"/>
                  </a:lnTo>
                  <a:lnTo>
                    <a:pt x="48" y="30"/>
                  </a:lnTo>
                  <a:lnTo>
                    <a:pt x="42" y="42"/>
                  </a:lnTo>
                  <a:lnTo>
                    <a:pt x="30" y="78"/>
                  </a:lnTo>
                  <a:lnTo>
                    <a:pt x="12" y="114"/>
                  </a:lnTo>
                  <a:lnTo>
                    <a:pt x="0" y="150"/>
                  </a:lnTo>
                  <a:lnTo>
                    <a:pt x="0" y="168"/>
                  </a:lnTo>
                  <a:lnTo>
                    <a:pt x="6" y="180"/>
                  </a:lnTo>
                  <a:lnTo>
                    <a:pt x="18" y="192"/>
                  </a:lnTo>
                  <a:lnTo>
                    <a:pt x="24" y="204"/>
                  </a:lnTo>
                  <a:lnTo>
                    <a:pt x="36" y="210"/>
                  </a:lnTo>
                  <a:lnTo>
                    <a:pt x="42" y="222"/>
                  </a:lnTo>
                  <a:lnTo>
                    <a:pt x="42" y="228"/>
                  </a:lnTo>
                  <a:lnTo>
                    <a:pt x="48" y="234"/>
                  </a:lnTo>
                  <a:lnTo>
                    <a:pt x="60" y="258"/>
                  </a:lnTo>
                  <a:lnTo>
                    <a:pt x="84" y="27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8" name="Syria" descr="© INSCALE GmbH, 05.05.2010&#10;http://www.presentationload.com/">
              <a:extLst>
                <a:ext uri="{FF2B5EF4-FFF2-40B4-BE49-F238E27FC236}">
                  <a16:creationId xmlns:a16="http://schemas.microsoft.com/office/drawing/2014/main" id="{A80CBC0F-917D-0917-0087-350F0B57BD57}"/>
                </a:ext>
              </a:extLst>
            </p:cNvPr>
            <p:cNvSpPr>
              <a:spLocks/>
            </p:cNvSpPr>
            <p:nvPr/>
          </p:nvSpPr>
          <p:spPr bwMode="gray">
            <a:xfrm>
              <a:off x="6743562" y="2963106"/>
              <a:ext cx="212068" cy="195473"/>
            </a:xfrm>
            <a:custGeom>
              <a:avLst/>
              <a:gdLst>
                <a:gd name="T0" fmla="*/ 2147483647 w 450"/>
                <a:gd name="T1" fmla="*/ 2147483647 h 414"/>
                <a:gd name="T2" fmla="*/ 2147483647 w 450"/>
                <a:gd name="T3" fmla="*/ 2147483647 h 414"/>
                <a:gd name="T4" fmla="*/ 2147483647 w 450"/>
                <a:gd name="T5" fmla="*/ 2147483647 h 414"/>
                <a:gd name="T6" fmla="*/ 2147483647 w 450"/>
                <a:gd name="T7" fmla="*/ 0 h 414"/>
                <a:gd name="T8" fmla="*/ 2147483647 w 450"/>
                <a:gd name="T9" fmla="*/ 2147483647 h 414"/>
                <a:gd name="T10" fmla="*/ 2147483647 w 450"/>
                <a:gd name="T11" fmla="*/ 2147483647 h 414"/>
                <a:gd name="T12" fmla="*/ 2147483647 w 450"/>
                <a:gd name="T13" fmla="*/ 2147483647 h 414"/>
                <a:gd name="T14" fmla="*/ 2147483647 w 450"/>
                <a:gd name="T15" fmla="*/ 2147483647 h 414"/>
                <a:gd name="T16" fmla="*/ 2147483647 w 450"/>
                <a:gd name="T17" fmla="*/ 2147483647 h 414"/>
                <a:gd name="T18" fmla="*/ 2147483647 w 450"/>
                <a:gd name="T19" fmla="*/ 2147483647 h 414"/>
                <a:gd name="T20" fmla="*/ 2147483647 w 450"/>
                <a:gd name="T21" fmla="*/ 2147483647 h 414"/>
                <a:gd name="T22" fmla="*/ 2147483647 w 450"/>
                <a:gd name="T23" fmla="*/ 2147483647 h 414"/>
                <a:gd name="T24" fmla="*/ 2147483647 w 450"/>
                <a:gd name="T25" fmla="*/ 2147483647 h 414"/>
                <a:gd name="T26" fmla="*/ 2147483647 w 450"/>
                <a:gd name="T27" fmla="*/ 2147483647 h 414"/>
                <a:gd name="T28" fmla="*/ 2147483647 w 450"/>
                <a:gd name="T29" fmla="*/ 2147483647 h 414"/>
                <a:gd name="T30" fmla="*/ 2147483647 w 450"/>
                <a:gd name="T31" fmla="*/ 2147483647 h 414"/>
                <a:gd name="T32" fmla="*/ 2147483647 w 450"/>
                <a:gd name="T33" fmla="*/ 2147483647 h 414"/>
                <a:gd name="T34" fmla="*/ 2147483647 w 450"/>
                <a:gd name="T35" fmla="*/ 2147483647 h 414"/>
                <a:gd name="T36" fmla="*/ 2147483647 w 450"/>
                <a:gd name="T37" fmla="*/ 2147483647 h 414"/>
                <a:gd name="T38" fmla="*/ 2147483647 w 450"/>
                <a:gd name="T39" fmla="*/ 2147483647 h 414"/>
                <a:gd name="T40" fmla="*/ 2147483647 w 450"/>
                <a:gd name="T41" fmla="*/ 2147483647 h 414"/>
                <a:gd name="T42" fmla="*/ 2147483647 w 450"/>
                <a:gd name="T43" fmla="*/ 2147483647 h 414"/>
                <a:gd name="T44" fmla="*/ 2147483647 w 450"/>
                <a:gd name="T45" fmla="*/ 2147483647 h 414"/>
                <a:gd name="T46" fmla="*/ 2147483647 w 450"/>
                <a:gd name="T47" fmla="*/ 2147483647 h 414"/>
                <a:gd name="T48" fmla="*/ 2147483647 w 450"/>
                <a:gd name="T49" fmla="*/ 2147483647 h 414"/>
                <a:gd name="T50" fmla="*/ 2147483647 w 450"/>
                <a:gd name="T51" fmla="*/ 2147483647 h 414"/>
                <a:gd name="T52" fmla="*/ 2147483647 w 450"/>
                <a:gd name="T53" fmla="*/ 2147483647 h 414"/>
                <a:gd name="T54" fmla="*/ 2147483647 w 450"/>
                <a:gd name="T55" fmla="*/ 2147483647 h 414"/>
                <a:gd name="T56" fmla="*/ 2147483647 w 450"/>
                <a:gd name="T57" fmla="*/ 2147483647 h 414"/>
                <a:gd name="T58" fmla="*/ 2147483647 w 450"/>
                <a:gd name="T59" fmla="*/ 2147483647 h 414"/>
                <a:gd name="T60" fmla="*/ 2147483647 w 450"/>
                <a:gd name="T61" fmla="*/ 2147483647 h 414"/>
                <a:gd name="T62" fmla="*/ 2147483647 w 450"/>
                <a:gd name="T63" fmla="*/ 2147483647 h 414"/>
                <a:gd name="T64" fmla="*/ 2147483647 w 450"/>
                <a:gd name="T65" fmla="*/ 2147483647 h 414"/>
                <a:gd name="T66" fmla="*/ 2147483647 w 450"/>
                <a:gd name="T67" fmla="*/ 2147483647 h 414"/>
                <a:gd name="T68" fmla="*/ 2147483647 w 450"/>
                <a:gd name="T69" fmla="*/ 2147483647 h 414"/>
                <a:gd name="T70" fmla="*/ 2147483647 w 450"/>
                <a:gd name="T71" fmla="*/ 2147483647 h 414"/>
                <a:gd name="T72" fmla="*/ 2147483647 w 450"/>
                <a:gd name="T73" fmla="*/ 2147483647 h 414"/>
                <a:gd name="T74" fmla="*/ 2147483647 w 450"/>
                <a:gd name="T75" fmla="*/ 2147483647 h 414"/>
                <a:gd name="T76" fmla="*/ 2147483647 w 450"/>
                <a:gd name="T77" fmla="*/ 2147483647 h 414"/>
                <a:gd name="T78" fmla="*/ 2147483647 w 450"/>
                <a:gd name="T79" fmla="*/ 2147483647 h 414"/>
                <a:gd name="T80" fmla="*/ 2147483647 w 450"/>
                <a:gd name="T81" fmla="*/ 2147483647 h 414"/>
                <a:gd name="T82" fmla="*/ 2147483647 w 450"/>
                <a:gd name="T83" fmla="*/ 2147483647 h 414"/>
                <a:gd name="T84" fmla="*/ 2147483647 w 450"/>
                <a:gd name="T85" fmla="*/ 2147483647 h 414"/>
                <a:gd name="T86" fmla="*/ 2147483647 w 450"/>
                <a:gd name="T87" fmla="*/ 2147483647 h 414"/>
                <a:gd name="T88" fmla="*/ 2147483647 w 450"/>
                <a:gd name="T89" fmla="*/ 2147483647 h 414"/>
                <a:gd name="T90" fmla="*/ 2147483647 w 450"/>
                <a:gd name="T91" fmla="*/ 2147483647 h 414"/>
                <a:gd name="T92" fmla="*/ 2147483647 w 450"/>
                <a:gd name="T93" fmla="*/ 2147483647 h 414"/>
                <a:gd name="T94" fmla="*/ 2147483647 w 450"/>
                <a:gd name="T95" fmla="*/ 2147483647 h 414"/>
                <a:gd name="T96" fmla="*/ 2147483647 w 450"/>
                <a:gd name="T97" fmla="*/ 2147483647 h 41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50"/>
                <a:gd name="T148" fmla="*/ 0 h 414"/>
                <a:gd name="T149" fmla="*/ 450 w 450"/>
                <a:gd name="T150" fmla="*/ 414 h 41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50" h="414">
                  <a:moveTo>
                    <a:pt x="426" y="60"/>
                  </a:moveTo>
                  <a:lnTo>
                    <a:pt x="432" y="54"/>
                  </a:lnTo>
                  <a:lnTo>
                    <a:pt x="438" y="42"/>
                  </a:lnTo>
                  <a:lnTo>
                    <a:pt x="450" y="30"/>
                  </a:lnTo>
                  <a:lnTo>
                    <a:pt x="444" y="30"/>
                  </a:lnTo>
                  <a:lnTo>
                    <a:pt x="438" y="24"/>
                  </a:lnTo>
                  <a:lnTo>
                    <a:pt x="438" y="0"/>
                  </a:lnTo>
                  <a:lnTo>
                    <a:pt x="432" y="0"/>
                  </a:lnTo>
                  <a:lnTo>
                    <a:pt x="432" y="6"/>
                  </a:lnTo>
                  <a:lnTo>
                    <a:pt x="426" y="18"/>
                  </a:lnTo>
                  <a:lnTo>
                    <a:pt x="402" y="18"/>
                  </a:lnTo>
                  <a:lnTo>
                    <a:pt x="390" y="30"/>
                  </a:lnTo>
                  <a:lnTo>
                    <a:pt x="372" y="30"/>
                  </a:lnTo>
                  <a:lnTo>
                    <a:pt x="366" y="24"/>
                  </a:lnTo>
                  <a:lnTo>
                    <a:pt x="318" y="24"/>
                  </a:lnTo>
                  <a:lnTo>
                    <a:pt x="306" y="30"/>
                  </a:lnTo>
                  <a:lnTo>
                    <a:pt x="294" y="42"/>
                  </a:lnTo>
                  <a:lnTo>
                    <a:pt x="282" y="48"/>
                  </a:lnTo>
                  <a:lnTo>
                    <a:pt x="276" y="54"/>
                  </a:lnTo>
                  <a:lnTo>
                    <a:pt x="258" y="54"/>
                  </a:lnTo>
                  <a:lnTo>
                    <a:pt x="246" y="60"/>
                  </a:lnTo>
                  <a:lnTo>
                    <a:pt x="234" y="60"/>
                  </a:lnTo>
                  <a:lnTo>
                    <a:pt x="222" y="54"/>
                  </a:lnTo>
                  <a:lnTo>
                    <a:pt x="204" y="54"/>
                  </a:lnTo>
                  <a:lnTo>
                    <a:pt x="192" y="42"/>
                  </a:lnTo>
                  <a:lnTo>
                    <a:pt x="180" y="36"/>
                  </a:lnTo>
                  <a:lnTo>
                    <a:pt x="174" y="30"/>
                  </a:lnTo>
                  <a:lnTo>
                    <a:pt x="168" y="30"/>
                  </a:lnTo>
                  <a:lnTo>
                    <a:pt x="150" y="48"/>
                  </a:lnTo>
                  <a:lnTo>
                    <a:pt x="144" y="48"/>
                  </a:lnTo>
                  <a:lnTo>
                    <a:pt x="138" y="54"/>
                  </a:lnTo>
                  <a:lnTo>
                    <a:pt x="120" y="60"/>
                  </a:lnTo>
                  <a:lnTo>
                    <a:pt x="84" y="60"/>
                  </a:lnTo>
                  <a:lnTo>
                    <a:pt x="84" y="54"/>
                  </a:lnTo>
                  <a:lnTo>
                    <a:pt x="90" y="48"/>
                  </a:lnTo>
                  <a:lnTo>
                    <a:pt x="66" y="48"/>
                  </a:lnTo>
                  <a:lnTo>
                    <a:pt x="66" y="78"/>
                  </a:lnTo>
                  <a:lnTo>
                    <a:pt x="72" y="78"/>
                  </a:lnTo>
                  <a:lnTo>
                    <a:pt x="72" y="102"/>
                  </a:lnTo>
                  <a:lnTo>
                    <a:pt x="60" y="102"/>
                  </a:lnTo>
                  <a:lnTo>
                    <a:pt x="54" y="96"/>
                  </a:lnTo>
                  <a:lnTo>
                    <a:pt x="54" y="114"/>
                  </a:lnTo>
                  <a:lnTo>
                    <a:pt x="48" y="120"/>
                  </a:lnTo>
                  <a:lnTo>
                    <a:pt x="48" y="126"/>
                  </a:lnTo>
                  <a:lnTo>
                    <a:pt x="36" y="126"/>
                  </a:lnTo>
                  <a:lnTo>
                    <a:pt x="24" y="114"/>
                  </a:lnTo>
                  <a:lnTo>
                    <a:pt x="18" y="120"/>
                  </a:lnTo>
                  <a:lnTo>
                    <a:pt x="12" y="132"/>
                  </a:lnTo>
                  <a:lnTo>
                    <a:pt x="12" y="150"/>
                  </a:lnTo>
                  <a:lnTo>
                    <a:pt x="6" y="150"/>
                  </a:lnTo>
                  <a:lnTo>
                    <a:pt x="0" y="198"/>
                  </a:lnTo>
                  <a:lnTo>
                    <a:pt x="6" y="204"/>
                  </a:lnTo>
                  <a:lnTo>
                    <a:pt x="18" y="210"/>
                  </a:lnTo>
                  <a:lnTo>
                    <a:pt x="24" y="216"/>
                  </a:lnTo>
                  <a:lnTo>
                    <a:pt x="24" y="222"/>
                  </a:lnTo>
                  <a:lnTo>
                    <a:pt x="72" y="222"/>
                  </a:lnTo>
                  <a:lnTo>
                    <a:pt x="66" y="234"/>
                  </a:lnTo>
                  <a:lnTo>
                    <a:pt x="72" y="240"/>
                  </a:lnTo>
                  <a:lnTo>
                    <a:pt x="78" y="252"/>
                  </a:lnTo>
                  <a:lnTo>
                    <a:pt x="78" y="270"/>
                  </a:lnTo>
                  <a:lnTo>
                    <a:pt x="72" y="282"/>
                  </a:lnTo>
                  <a:lnTo>
                    <a:pt x="66" y="282"/>
                  </a:lnTo>
                  <a:lnTo>
                    <a:pt x="54" y="288"/>
                  </a:lnTo>
                  <a:lnTo>
                    <a:pt x="48" y="288"/>
                  </a:lnTo>
                  <a:lnTo>
                    <a:pt x="42" y="294"/>
                  </a:lnTo>
                  <a:lnTo>
                    <a:pt x="42" y="318"/>
                  </a:lnTo>
                  <a:lnTo>
                    <a:pt x="24" y="336"/>
                  </a:lnTo>
                  <a:lnTo>
                    <a:pt x="30" y="378"/>
                  </a:lnTo>
                  <a:lnTo>
                    <a:pt x="36" y="378"/>
                  </a:lnTo>
                  <a:lnTo>
                    <a:pt x="72" y="396"/>
                  </a:lnTo>
                  <a:lnTo>
                    <a:pt x="84" y="408"/>
                  </a:lnTo>
                  <a:lnTo>
                    <a:pt x="96" y="414"/>
                  </a:lnTo>
                  <a:lnTo>
                    <a:pt x="114" y="414"/>
                  </a:lnTo>
                  <a:lnTo>
                    <a:pt x="174" y="384"/>
                  </a:lnTo>
                  <a:lnTo>
                    <a:pt x="204" y="354"/>
                  </a:lnTo>
                  <a:lnTo>
                    <a:pt x="228" y="336"/>
                  </a:lnTo>
                  <a:lnTo>
                    <a:pt x="240" y="324"/>
                  </a:lnTo>
                  <a:lnTo>
                    <a:pt x="300" y="276"/>
                  </a:lnTo>
                  <a:lnTo>
                    <a:pt x="312" y="270"/>
                  </a:lnTo>
                  <a:lnTo>
                    <a:pt x="372" y="246"/>
                  </a:lnTo>
                  <a:lnTo>
                    <a:pt x="396" y="234"/>
                  </a:lnTo>
                  <a:lnTo>
                    <a:pt x="402" y="228"/>
                  </a:lnTo>
                  <a:lnTo>
                    <a:pt x="402" y="222"/>
                  </a:lnTo>
                  <a:lnTo>
                    <a:pt x="384" y="204"/>
                  </a:lnTo>
                  <a:lnTo>
                    <a:pt x="384" y="198"/>
                  </a:lnTo>
                  <a:lnTo>
                    <a:pt x="390" y="180"/>
                  </a:lnTo>
                  <a:lnTo>
                    <a:pt x="396" y="168"/>
                  </a:lnTo>
                  <a:lnTo>
                    <a:pt x="396" y="138"/>
                  </a:lnTo>
                  <a:lnTo>
                    <a:pt x="390" y="126"/>
                  </a:lnTo>
                  <a:lnTo>
                    <a:pt x="390" y="114"/>
                  </a:lnTo>
                  <a:lnTo>
                    <a:pt x="384" y="108"/>
                  </a:lnTo>
                  <a:lnTo>
                    <a:pt x="378" y="96"/>
                  </a:lnTo>
                  <a:lnTo>
                    <a:pt x="378" y="84"/>
                  </a:lnTo>
                  <a:lnTo>
                    <a:pt x="384" y="72"/>
                  </a:lnTo>
                  <a:lnTo>
                    <a:pt x="390" y="66"/>
                  </a:lnTo>
                  <a:lnTo>
                    <a:pt x="402" y="66"/>
                  </a:lnTo>
                  <a:lnTo>
                    <a:pt x="414" y="60"/>
                  </a:lnTo>
                  <a:lnTo>
                    <a:pt x="426"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9" name="Switzerland" descr="© INSCALE GmbH, 05.05.2010&#10;http://www.presentationload.com/">
              <a:extLst>
                <a:ext uri="{FF2B5EF4-FFF2-40B4-BE49-F238E27FC236}">
                  <a16:creationId xmlns:a16="http://schemas.microsoft.com/office/drawing/2014/main" id="{D355CB63-0BE3-6DB8-D2FE-075853A88E96}"/>
                </a:ext>
              </a:extLst>
            </p:cNvPr>
            <p:cNvSpPr>
              <a:spLocks/>
            </p:cNvSpPr>
            <p:nvPr/>
          </p:nvSpPr>
          <p:spPr bwMode="gray">
            <a:xfrm>
              <a:off x="5817839" y="2570318"/>
              <a:ext cx="136462" cy="75608"/>
            </a:xfrm>
            <a:custGeom>
              <a:avLst/>
              <a:gdLst>
                <a:gd name="T0" fmla="*/ 2147483647 w 288"/>
                <a:gd name="T1" fmla="*/ 2147483647 h 162"/>
                <a:gd name="T2" fmla="*/ 2147483647 w 288"/>
                <a:gd name="T3" fmla="*/ 2147483647 h 162"/>
                <a:gd name="T4" fmla="*/ 2147483647 w 288"/>
                <a:gd name="T5" fmla="*/ 2147483647 h 162"/>
                <a:gd name="T6" fmla="*/ 2147483647 w 288"/>
                <a:gd name="T7" fmla="*/ 2147483647 h 162"/>
                <a:gd name="T8" fmla="*/ 2147483647 w 288"/>
                <a:gd name="T9" fmla="*/ 2147483647 h 162"/>
                <a:gd name="T10" fmla="*/ 2147483647 w 288"/>
                <a:gd name="T11" fmla="*/ 2147483647 h 162"/>
                <a:gd name="T12" fmla="*/ 2147483647 w 288"/>
                <a:gd name="T13" fmla="*/ 2147483647 h 162"/>
                <a:gd name="T14" fmla="*/ 0 w 288"/>
                <a:gd name="T15" fmla="*/ 2147483647 h 162"/>
                <a:gd name="T16" fmla="*/ 2147483647 w 288"/>
                <a:gd name="T17" fmla="*/ 2147483647 h 162"/>
                <a:gd name="T18" fmla="*/ 2147483647 w 288"/>
                <a:gd name="T19" fmla="*/ 2147483647 h 162"/>
                <a:gd name="T20" fmla="*/ 2147483647 w 288"/>
                <a:gd name="T21" fmla="*/ 2147483647 h 162"/>
                <a:gd name="T22" fmla="*/ 2147483647 w 288"/>
                <a:gd name="T23" fmla="*/ 2147483647 h 162"/>
                <a:gd name="T24" fmla="*/ 2147483647 w 288"/>
                <a:gd name="T25" fmla="*/ 2147483647 h 162"/>
                <a:gd name="T26" fmla="*/ 2147483647 w 288"/>
                <a:gd name="T27" fmla="*/ 2147483647 h 162"/>
                <a:gd name="T28" fmla="*/ 2147483647 w 288"/>
                <a:gd name="T29" fmla="*/ 2147483647 h 162"/>
                <a:gd name="T30" fmla="*/ 2147483647 w 288"/>
                <a:gd name="T31" fmla="*/ 2147483647 h 162"/>
                <a:gd name="T32" fmla="*/ 2147483647 w 288"/>
                <a:gd name="T33" fmla="*/ 2147483647 h 162"/>
                <a:gd name="T34" fmla="*/ 2147483647 w 288"/>
                <a:gd name="T35" fmla="*/ 2147483647 h 162"/>
                <a:gd name="T36" fmla="*/ 2147483647 w 288"/>
                <a:gd name="T37" fmla="*/ 2147483647 h 162"/>
                <a:gd name="T38" fmla="*/ 2147483647 w 288"/>
                <a:gd name="T39" fmla="*/ 2147483647 h 162"/>
                <a:gd name="T40" fmla="*/ 2147483647 w 288"/>
                <a:gd name="T41" fmla="*/ 2147483647 h 162"/>
                <a:gd name="T42" fmla="*/ 2147483647 w 288"/>
                <a:gd name="T43" fmla="*/ 2147483647 h 162"/>
                <a:gd name="T44" fmla="*/ 2147483647 w 288"/>
                <a:gd name="T45" fmla="*/ 2147483647 h 162"/>
                <a:gd name="T46" fmla="*/ 2147483647 w 288"/>
                <a:gd name="T47" fmla="*/ 2147483647 h 162"/>
                <a:gd name="T48" fmla="*/ 2147483647 w 288"/>
                <a:gd name="T49" fmla="*/ 2147483647 h 162"/>
                <a:gd name="T50" fmla="*/ 2147483647 w 288"/>
                <a:gd name="T51" fmla="*/ 2147483647 h 162"/>
                <a:gd name="T52" fmla="*/ 2147483647 w 288"/>
                <a:gd name="T53" fmla="*/ 2147483647 h 162"/>
                <a:gd name="T54" fmla="*/ 2147483647 w 288"/>
                <a:gd name="T55" fmla="*/ 2147483647 h 162"/>
                <a:gd name="T56" fmla="*/ 2147483647 w 288"/>
                <a:gd name="T57" fmla="*/ 2147483647 h 162"/>
                <a:gd name="T58" fmla="*/ 2147483647 w 288"/>
                <a:gd name="T59" fmla="*/ 2147483647 h 162"/>
                <a:gd name="T60" fmla="*/ 2147483647 w 288"/>
                <a:gd name="T61" fmla="*/ 2147483647 h 162"/>
                <a:gd name="T62" fmla="*/ 2147483647 w 288"/>
                <a:gd name="T63" fmla="*/ 2147483647 h 162"/>
                <a:gd name="T64" fmla="*/ 2147483647 w 288"/>
                <a:gd name="T65" fmla="*/ 2147483647 h 162"/>
                <a:gd name="T66" fmla="*/ 2147483647 w 288"/>
                <a:gd name="T67" fmla="*/ 0 h 162"/>
                <a:gd name="T68" fmla="*/ 2147483647 w 288"/>
                <a:gd name="T69" fmla="*/ 2147483647 h 162"/>
                <a:gd name="T70" fmla="*/ 2147483647 w 288"/>
                <a:gd name="T71" fmla="*/ 2147483647 h 162"/>
                <a:gd name="T72" fmla="*/ 2147483647 w 288"/>
                <a:gd name="T73" fmla="*/ 2147483647 h 16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8"/>
                <a:gd name="T112" fmla="*/ 0 h 162"/>
                <a:gd name="T113" fmla="*/ 288 w 288"/>
                <a:gd name="T114" fmla="*/ 162 h 16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8" h="162">
                  <a:moveTo>
                    <a:pt x="132" y="24"/>
                  </a:moveTo>
                  <a:lnTo>
                    <a:pt x="96" y="24"/>
                  </a:lnTo>
                  <a:lnTo>
                    <a:pt x="90" y="42"/>
                  </a:lnTo>
                  <a:lnTo>
                    <a:pt x="72" y="30"/>
                  </a:lnTo>
                  <a:lnTo>
                    <a:pt x="66" y="42"/>
                  </a:lnTo>
                  <a:lnTo>
                    <a:pt x="60" y="48"/>
                  </a:lnTo>
                  <a:lnTo>
                    <a:pt x="54" y="60"/>
                  </a:lnTo>
                  <a:lnTo>
                    <a:pt x="48" y="66"/>
                  </a:lnTo>
                  <a:lnTo>
                    <a:pt x="30" y="66"/>
                  </a:lnTo>
                  <a:lnTo>
                    <a:pt x="30" y="78"/>
                  </a:lnTo>
                  <a:lnTo>
                    <a:pt x="18" y="90"/>
                  </a:lnTo>
                  <a:lnTo>
                    <a:pt x="12" y="102"/>
                  </a:lnTo>
                  <a:lnTo>
                    <a:pt x="0" y="108"/>
                  </a:lnTo>
                  <a:lnTo>
                    <a:pt x="6" y="120"/>
                  </a:lnTo>
                  <a:lnTo>
                    <a:pt x="0" y="126"/>
                  </a:lnTo>
                  <a:lnTo>
                    <a:pt x="0" y="132"/>
                  </a:lnTo>
                  <a:lnTo>
                    <a:pt x="6" y="132"/>
                  </a:lnTo>
                  <a:lnTo>
                    <a:pt x="30" y="108"/>
                  </a:lnTo>
                  <a:lnTo>
                    <a:pt x="48" y="108"/>
                  </a:lnTo>
                  <a:lnTo>
                    <a:pt x="54" y="114"/>
                  </a:lnTo>
                  <a:lnTo>
                    <a:pt x="48" y="138"/>
                  </a:lnTo>
                  <a:lnTo>
                    <a:pt x="60" y="150"/>
                  </a:lnTo>
                  <a:lnTo>
                    <a:pt x="60" y="156"/>
                  </a:lnTo>
                  <a:lnTo>
                    <a:pt x="72" y="156"/>
                  </a:lnTo>
                  <a:lnTo>
                    <a:pt x="84" y="144"/>
                  </a:lnTo>
                  <a:lnTo>
                    <a:pt x="96" y="144"/>
                  </a:lnTo>
                  <a:lnTo>
                    <a:pt x="108" y="156"/>
                  </a:lnTo>
                  <a:lnTo>
                    <a:pt x="114" y="156"/>
                  </a:lnTo>
                  <a:lnTo>
                    <a:pt x="132" y="138"/>
                  </a:lnTo>
                  <a:lnTo>
                    <a:pt x="132" y="120"/>
                  </a:lnTo>
                  <a:lnTo>
                    <a:pt x="138" y="114"/>
                  </a:lnTo>
                  <a:lnTo>
                    <a:pt x="150" y="114"/>
                  </a:lnTo>
                  <a:lnTo>
                    <a:pt x="156" y="120"/>
                  </a:lnTo>
                  <a:lnTo>
                    <a:pt x="156" y="126"/>
                  </a:lnTo>
                  <a:lnTo>
                    <a:pt x="162" y="132"/>
                  </a:lnTo>
                  <a:lnTo>
                    <a:pt x="162" y="138"/>
                  </a:lnTo>
                  <a:lnTo>
                    <a:pt x="168" y="138"/>
                  </a:lnTo>
                  <a:lnTo>
                    <a:pt x="192" y="162"/>
                  </a:lnTo>
                  <a:lnTo>
                    <a:pt x="192" y="144"/>
                  </a:lnTo>
                  <a:lnTo>
                    <a:pt x="204" y="132"/>
                  </a:lnTo>
                  <a:lnTo>
                    <a:pt x="210" y="108"/>
                  </a:lnTo>
                  <a:lnTo>
                    <a:pt x="222" y="126"/>
                  </a:lnTo>
                  <a:lnTo>
                    <a:pt x="240" y="120"/>
                  </a:lnTo>
                  <a:lnTo>
                    <a:pt x="258" y="132"/>
                  </a:lnTo>
                  <a:lnTo>
                    <a:pt x="264" y="120"/>
                  </a:lnTo>
                  <a:lnTo>
                    <a:pt x="252" y="108"/>
                  </a:lnTo>
                  <a:lnTo>
                    <a:pt x="252" y="102"/>
                  </a:lnTo>
                  <a:lnTo>
                    <a:pt x="276" y="102"/>
                  </a:lnTo>
                  <a:lnTo>
                    <a:pt x="282" y="84"/>
                  </a:lnTo>
                  <a:lnTo>
                    <a:pt x="288" y="84"/>
                  </a:lnTo>
                  <a:lnTo>
                    <a:pt x="288" y="78"/>
                  </a:lnTo>
                  <a:lnTo>
                    <a:pt x="276" y="66"/>
                  </a:lnTo>
                  <a:lnTo>
                    <a:pt x="270" y="66"/>
                  </a:lnTo>
                  <a:lnTo>
                    <a:pt x="252" y="84"/>
                  </a:lnTo>
                  <a:lnTo>
                    <a:pt x="246" y="84"/>
                  </a:lnTo>
                  <a:lnTo>
                    <a:pt x="246" y="66"/>
                  </a:lnTo>
                  <a:lnTo>
                    <a:pt x="210" y="66"/>
                  </a:lnTo>
                  <a:lnTo>
                    <a:pt x="210" y="60"/>
                  </a:lnTo>
                  <a:lnTo>
                    <a:pt x="216" y="48"/>
                  </a:lnTo>
                  <a:lnTo>
                    <a:pt x="222" y="42"/>
                  </a:lnTo>
                  <a:lnTo>
                    <a:pt x="228" y="42"/>
                  </a:lnTo>
                  <a:lnTo>
                    <a:pt x="228" y="30"/>
                  </a:lnTo>
                  <a:lnTo>
                    <a:pt x="216" y="30"/>
                  </a:lnTo>
                  <a:lnTo>
                    <a:pt x="210" y="18"/>
                  </a:lnTo>
                  <a:lnTo>
                    <a:pt x="192" y="12"/>
                  </a:lnTo>
                  <a:lnTo>
                    <a:pt x="180" y="12"/>
                  </a:lnTo>
                  <a:lnTo>
                    <a:pt x="174" y="6"/>
                  </a:lnTo>
                  <a:lnTo>
                    <a:pt x="162" y="0"/>
                  </a:lnTo>
                  <a:lnTo>
                    <a:pt x="156" y="0"/>
                  </a:lnTo>
                  <a:lnTo>
                    <a:pt x="150" y="6"/>
                  </a:lnTo>
                  <a:lnTo>
                    <a:pt x="150" y="18"/>
                  </a:lnTo>
                  <a:lnTo>
                    <a:pt x="156" y="24"/>
                  </a:lnTo>
                  <a:lnTo>
                    <a:pt x="150" y="18"/>
                  </a:lnTo>
                  <a:lnTo>
                    <a:pt x="132" y="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0" name="Sweden" descr="© INSCALE GmbH, 05.05.2010&#10;http://www.presentationload.com/">
              <a:extLst>
                <a:ext uri="{FF2B5EF4-FFF2-40B4-BE49-F238E27FC236}">
                  <a16:creationId xmlns:a16="http://schemas.microsoft.com/office/drawing/2014/main" id="{7B523804-FFDA-FBB8-69E5-76E433D5AA92}"/>
                </a:ext>
              </a:extLst>
            </p:cNvPr>
            <p:cNvSpPr>
              <a:spLocks noEditPoints="1"/>
            </p:cNvSpPr>
            <p:nvPr/>
          </p:nvSpPr>
          <p:spPr bwMode="gray">
            <a:xfrm>
              <a:off x="5972742" y="1829001"/>
              <a:ext cx="326402" cy="466551"/>
            </a:xfrm>
            <a:custGeom>
              <a:avLst/>
              <a:gdLst>
                <a:gd name="T0" fmla="*/ 2147483647 w 690"/>
                <a:gd name="T1" fmla="*/ 2147483647 h 990"/>
                <a:gd name="T2" fmla="*/ 2147483647 w 690"/>
                <a:gd name="T3" fmla="*/ 2147483647 h 990"/>
                <a:gd name="T4" fmla="*/ 2147483647 w 690"/>
                <a:gd name="T5" fmla="*/ 2147483647 h 990"/>
                <a:gd name="T6" fmla="*/ 2147483647 w 690"/>
                <a:gd name="T7" fmla="*/ 2147483647 h 990"/>
                <a:gd name="T8" fmla="*/ 2147483647 w 690"/>
                <a:gd name="T9" fmla="*/ 2147483647 h 990"/>
                <a:gd name="T10" fmla="*/ 2147483647 w 690"/>
                <a:gd name="T11" fmla="*/ 2147483647 h 990"/>
                <a:gd name="T12" fmla="*/ 2147483647 w 690"/>
                <a:gd name="T13" fmla="*/ 2147483647 h 990"/>
                <a:gd name="T14" fmla="*/ 2147483647 w 690"/>
                <a:gd name="T15" fmla="*/ 2147483647 h 990"/>
                <a:gd name="T16" fmla="*/ 2147483647 w 690"/>
                <a:gd name="T17" fmla="*/ 2147483647 h 990"/>
                <a:gd name="T18" fmla="*/ 2147483647 w 690"/>
                <a:gd name="T19" fmla="*/ 2147483647 h 990"/>
                <a:gd name="T20" fmla="*/ 2147483647 w 690"/>
                <a:gd name="T21" fmla="*/ 2147483647 h 990"/>
                <a:gd name="T22" fmla="*/ 2147483647 w 690"/>
                <a:gd name="T23" fmla="*/ 2147483647 h 990"/>
                <a:gd name="T24" fmla="*/ 2147483647 w 690"/>
                <a:gd name="T25" fmla="*/ 2147483647 h 990"/>
                <a:gd name="T26" fmla="*/ 2147483647 w 690"/>
                <a:gd name="T27" fmla="*/ 2147483647 h 990"/>
                <a:gd name="T28" fmla="*/ 2147483647 w 690"/>
                <a:gd name="T29" fmla="*/ 2147483647 h 990"/>
                <a:gd name="T30" fmla="*/ 2147483647 w 690"/>
                <a:gd name="T31" fmla="*/ 2147483647 h 990"/>
                <a:gd name="T32" fmla="*/ 2147483647 w 690"/>
                <a:gd name="T33" fmla="*/ 2147483647 h 990"/>
                <a:gd name="T34" fmla="*/ 2147483647 w 690"/>
                <a:gd name="T35" fmla="*/ 2147483647 h 990"/>
                <a:gd name="T36" fmla="*/ 2147483647 w 690"/>
                <a:gd name="T37" fmla="*/ 2147483647 h 990"/>
                <a:gd name="T38" fmla="*/ 2147483647 w 690"/>
                <a:gd name="T39" fmla="*/ 2147483647 h 990"/>
                <a:gd name="T40" fmla="*/ 2147483647 w 690"/>
                <a:gd name="T41" fmla="*/ 2147483647 h 990"/>
                <a:gd name="T42" fmla="*/ 2147483647 w 690"/>
                <a:gd name="T43" fmla="*/ 2147483647 h 990"/>
                <a:gd name="T44" fmla="*/ 2147483647 w 690"/>
                <a:gd name="T45" fmla="*/ 2147483647 h 990"/>
                <a:gd name="T46" fmla="*/ 0 w 690"/>
                <a:gd name="T47" fmla="*/ 2147483647 h 990"/>
                <a:gd name="T48" fmla="*/ 2147483647 w 690"/>
                <a:gd name="T49" fmla="*/ 2147483647 h 990"/>
                <a:gd name="T50" fmla="*/ 2147483647 w 690"/>
                <a:gd name="T51" fmla="*/ 2147483647 h 990"/>
                <a:gd name="T52" fmla="*/ 2147483647 w 690"/>
                <a:gd name="T53" fmla="*/ 2147483647 h 990"/>
                <a:gd name="T54" fmla="*/ 2147483647 w 690"/>
                <a:gd name="T55" fmla="*/ 2147483647 h 990"/>
                <a:gd name="T56" fmla="*/ 2147483647 w 690"/>
                <a:gd name="T57" fmla="*/ 2147483647 h 990"/>
                <a:gd name="T58" fmla="*/ 2147483647 w 690"/>
                <a:gd name="T59" fmla="*/ 2147483647 h 990"/>
                <a:gd name="T60" fmla="*/ 2147483647 w 690"/>
                <a:gd name="T61" fmla="*/ 2147483647 h 990"/>
                <a:gd name="T62" fmla="*/ 2147483647 w 690"/>
                <a:gd name="T63" fmla="*/ 2147483647 h 990"/>
                <a:gd name="T64" fmla="*/ 2147483647 w 690"/>
                <a:gd name="T65" fmla="*/ 2147483647 h 990"/>
                <a:gd name="T66" fmla="*/ 2147483647 w 690"/>
                <a:gd name="T67" fmla="*/ 2147483647 h 990"/>
                <a:gd name="T68" fmla="*/ 2147483647 w 690"/>
                <a:gd name="T69" fmla="*/ 2147483647 h 990"/>
                <a:gd name="T70" fmla="*/ 2147483647 w 690"/>
                <a:gd name="T71" fmla="*/ 2147483647 h 990"/>
                <a:gd name="T72" fmla="*/ 2147483647 w 690"/>
                <a:gd name="T73" fmla="*/ 2147483647 h 990"/>
                <a:gd name="T74" fmla="*/ 2147483647 w 690"/>
                <a:gd name="T75" fmla="*/ 2147483647 h 990"/>
                <a:gd name="T76" fmla="*/ 2147483647 w 690"/>
                <a:gd name="T77" fmla="*/ 2147483647 h 990"/>
                <a:gd name="T78" fmla="*/ 2147483647 w 690"/>
                <a:gd name="T79" fmla="*/ 2147483647 h 990"/>
                <a:gd name="T80" fmla="*/ 2147483647 w 690"/>
                <a:gd name="T81" fmla="*/ 2147483647 h 990"/>
                <a:gd name="T82" fmla="*/ 2147483647 w 690"/>
                <a:gd name="T83" fmla="*/ 2147483647 h 990"/>
                <a:gd name="T84" fmla="*/ 2147483647 w 690"/>
                <a:gd name="T85" fmla="*/ 2147483647 h 990"/>
                <a:gd name="T86" fmla="*/ 2147483647 w 690"/>
                <a:gd name="T87" fmla="*/ 2147483647 h 990"/>
                <a:gd name="T88" fmla="*/ 2147483647 w 690"/>
                <a:gd name="T89" fmla="*/ 2147483647 h 990"/>
                <a:gd name="T90" fmla="*/ 2147483647 w 690"/>
                <a:gd name="T91" fmla="*/ 2147483647 h 990"/>
                <a:gd name="T92" fmla="*/ 2147483647 w 690"/>
                <a:gd name="T93" fmla="*/ 2147483647 h 990"/>
                <a:gd name="T94" fmla="*/ 2147483647 w 690"/>
                <a:gd name="T95" fmla="*/ 2147483647 h 990"/>
                <a:gd name="T96" fmla="*/ 2147483647 w 690"/>
                <a:gd name="T97" fmla="*/ 2147483647 h 990"/>
                <a:gd name="T98" fmla="*/ 2147483647 w 690"/>
                <a:gd name="T99" fmla="*/ 2147483647 h 990"/>
                <a:gd name="T100" fmla="*/ 2147483647 w 690"/>
                <a:gd name="T101" fmla="*/ 2147483647 h 9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90"/>
                <a:gd name="T154" fmla="*/ 0 h 990"/>
                <a:gd name="T155" fmla="*/ 690 w 690"/>
                <a:gd name="T156" fmla="*/ 990 h 99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90" h="990">
                  <a:moveTo>
                    <a:pt x="678" y="204"/>
                  </a:moveTo>
                  <a:lnTo>
                    <a:pt x="672" y="198"/>
                  </a:lnTo>
                  <a:lnTo>
                    <a:pt x="660" y="192"/>
                  </a:lnTo>
                  <a:lnTo>
                    <a:pt x="648" y="180"/>
                  </a:lnTo>
                  <a:lnTo>
                    <a:pt x="648" y="174"/>
                  </a:lnTo>
                  <a:lnTo>
                    <a:pt x="654" y="162"/>
                  </a:lnTo>
                  <a:lnTo>
                    <a:pt x="660" y="156"/>
                  </a:lnTo>
                  <a:lnTo>
                    <a:pt x="666" y="144"/>
                  </a:lnTo>
                  <a:lnTo>
                    <a:pt x="642" y="132"/>
                  </a:lnTo>
                  <a:lnTo>
                    <a:pt x="648" y="108"/>
                  </a:lnTo>
                  <a:lnTo>
                    <a:pt x="636" y="102"/>
                  </a:lnTo>
                  <a:lnTo>
                    <a:pt x="636" y="96"/>
                  </a:lnTo>
                  <a:lnTo>
                    <a:pt x="642" y="90"/>
                  </a:lnTo>
                  <a:lnTo>
                    <a:pt x="642" y="66"/>
                  </a:lnTo>
                  <a:lnTo>
                    <a:pt x="636" y="66"/>
                  </a:lnTo>
                  <a:lnTo>
                    <a:pt x="630" y="60"/>
                  </a:lnTo>
                  <a:lnTo>
                    <a:pt x="618" y="60"/>
                  </a:lnTo>
                  <a:lnTo>
                    <a:pt x="588" y="42"/>
                  </a:lnTo>
                  <a:lnTo>
                    <a:pt x="552" y="42"/>
                  </a:lnTo>
                  <a:lnTo>
                    <a:pt x="540" y="30"/>
                  </a:lnTo>
                  <a:lnTo>
                    <a:pt x="534" y="30"/>
                  </a:lnTo>
                  <a:lnTo>
                    <a:pt x="528" y="24"/>
                  </a:lnTo>
                  <a:lnTo>
                    <a:pt x="516" y="24"/>
                  </a:lnTo>
                  <a:lnTo>
                    <a:pt x="504" y="18"/>
                  </a:lnTo>
                  <a:lnTo>
                    <a:pt x="498" y="12"/>
                  </a:lnTo>
                  <a:lnTo>
                    <a:pt x="486" y="6"/>
                  </a:lnTo>
                  <a:lnTo>
                    <a:pt x="456" y="0"/>
                  </a:lnTo>
                  <a:lnTo>
                    <a:pt x="456" y="24"/>
                  </a:lnTo>
                  <a:lnTo>
                    <a:pt x="444" y="24"/>
                  </a:lnTo>
                  <a:lnTo>
                    <a:pt x="444" y="30"/>
                  </a:lnTo>
                  <a:lnTo>
                    <a:pt x="456" y="42"/>
                  </a:lnTo>
                  <a:lnTo>
                    <a:pt x="462" y="42"/>
                  </a:lnTo>
                  <a:lnTo>
                    <a:pt x="456" y="48"/>
                  </a:lnTo>
                  <a:lnTo>
                    <a:pt x="444" y="48"/>
                  </a:lnTo>
                  <a:lnTo>
                    <a:pt x="438" y="42"/>
                  </a:lnTo>
                  <a:lnTo>
                    <a:pt x="414" y="42"/>
                  </a:lnTo>
                  <a:lnTo>
                    <a:pt x="390" y="36"/>
                  </a:lnTo>
                  <a:lnTo>
                    <a:pt x="366" y="42"/>
                  </a:lnTo>
                  <a:lnTo>
                    <a:pt x="366" y="30"/>
                  </a:lnTo>
                  <a:lnTo>
                    <a:pt x="360" y="24"/>
                  </a:lnTo>
                  <a:lnTo>
                    <a:pt x="348" y="36"/>
                  </a:lnTo>
                  <a:lnTo>
                    <a:pt x="348" y="66"/>
                  </a:lnTo>
                  <a:lnTo>
                    <a:pt x="342" y="72"/>
                  </a:lnTo>
                  <a:lnTo>
                    <a:pt x="324" y="72"/>
                  </a:lnTo>
                  <a:lnTo>
                    <a:pt x="282" y="78"/>
                  </a:lnTo>
                  <a:lnTo>
                    <a:pt x="264" y="96"/>
                  </a:lnTo>
                  <a:lnTo>
                    <a:pt x="252" y="102"/>
                  </a:lnTo>
                  <a:lnTo>
                    <a:pt x="246" y="102"/>
                  </a:lnTo>
                  <a:lnTo>
                    <a:pt x="246" y="114"/>
                  </a:lnTo>
                  <a:lnTo>
                    <a:pt x="258" y="120"/>
                  </a:lnTo>
                  <a:lnTo>
                    <a:pt x="264" y="126"/>
                  </a:lnTo>
                  <a:lnTo>
                    <a:pt x="258" y="144"/>
                  </a:lnTo>
                  <a:lnTo>
                    <a:pt x="252" y="144"/>
                  </a:lnTo>
                  <a:lnTo>
                    <a:pt x="240" y="150"/>
                  </a:lnTo>
                  <a:lnTo>
                    <a:pt x="234" y="156"/>
                  </a:lnTo>
                  <a:lnTo>
                    <a:pt x="234" y="162"/>
                  </a:lnTo>
                  <a:lnTo>
                    <a:pt x="228" y="168"/>
                  </a:lnTo>
                  <a:lnTo>
                    <a:pt x="210" y="168"/>
                  </a:lnTo>
                  <a:lnTo>
                    <a:pt x="216" y="174"/>
                  </a:lnTo>
                  <a:lnTo>
                    <a:pt x="216" y="180"/>
                  </a:lnTo>
                  <a:lnTo>
                    <a:pt x="222" y="186"/>
                  </a:lnTo>
                  <a:lnTo>
                    <a:pt x="222" y="192"/>
                  </a:lnTo>
                  <a:lnTo>
                    <a:pt x="216" y="192"/>
                  </a:lnTo>
                  <a:lnTo>
                    <a:pt x="210" y="198"/>
                  </a:lnTo>
                  <a:lnTo>
                    <a:pt x="204" y="198"/>
                  </a:lnTo>
                  <a:lnTo>
                    <a:pt x="192" y="204"/>
                  </a:lnTo>
                  <a:lnTo>
                    <a:pt x="174" y="192"/>
                  </a:lnTo>
                  <a:lnTo>
                    <a:pt x="174" y="228"/>
                  </a:lnTo>
                  <a:lnTo>
                    <a:pt x="168" y="270"/>
                  </a:lnTo>
                  <a:lnTo>
                    <a:pt x="138" y="300"/>
                  </a:lnTo>
                  <a:lnTo>
                    <a:pt x="132" y="300"/>
                  </a:lnTo>
                  <a:lnTo>
                    <a:pt x="120" y="306"/>
                  </a:lnTo>
                  <a:lnTo>
                    <a:pt x="132" y="312"/>
                  </a:lnTo>
                  <a:lnTo>
                    <a:pt x="150" y="330"/>
                  </a:lnTo>
                  <a:lnTo>
                    <a:pt x="150" y="336"/>
                  </a:lnTo>
                  <a:lnTo>
                    <a:pt x="144" y="342"/>
                  </a:lnTo>
                  <a:lnTo>
                    <a:pt x="102" y="342"/>
                  </a:lnTo>
                  <a:lnTo>
                    <a:pt x="90" y="348"/>
                  </a:lnTo>
                  <a:lnTo>
                    <a:pt x="84" y="354"/>
                  </a:lnTo>
                  <a:lnTo>
                    <a:pt x="72" y="360"/>
                  </a:lnTo>
                  <a:lnTo>
                    <a:pt x="30" y="402"/>
                  </a:lnTo>
                  <a:lnTo>
                    <a:pt x="36" y="408"/>
                  </a:lnTo>
                  <a:lnTo>
                    <a:pt x="42" y="408"/>
                  </a:lnTo>
                  <a:lnTo>
                    <a:pt x="48" y="414"/>
                  </a:lnTo>
                  <a:lnTo>
                    <a:pt x="48" y="420"/>
                  </a:lnTo>
                  <a:lnTo>
                    <a:pt x="42" y="426"/>
                  </a:lnTo>
                  <a:lnTo>
                    <a:pt x="36" y="426"/>
                  </a:lnTo>
                  <a:lnTo>
                    <a:pt x="30" y="432"/>
                  </a:lnTo>
                  <a:lnTo>
                    <a:pt x="30" y="444"/>
                  </a:lnTo>
                  <a:lnTo>
                    <a:pt x="54" y="468"/>
                  </a:lnTo>
                  <a:lnTo>
                    <a:pt x="54" y="480"/>
                  </a:lnTo>
                  <a:lnTo>
                    <a:pt x="48" y="492"/>
                  </a:lnTo>
                  <a:lnTo>
                    <a:pt x="48" y="510"/>
                  </a:lnTo>
                  <a:lnTo>
                    <a:pt x="60" y="522"/>
                  </a:lnTo>
                  <a:lnTo>
                    <a:pt x="66" y="522"/>
                  </a:lnTo>
                  <a:lnTo>
                    <a:pt x="84" y="540"/>
                  </a:lnTo>
                  <a:lnTo>
                    <a:pt x="84" y="552"/>
                  </a:lnTo>
                  <a:lnTo>
                    <a:pt x="72" y="564"/>
                  </a:lnTo>
                  <a:lnTo>
                    <a:pt x="48" y="570"/>
                  </a:lnTo>
                  <a:lnTo>
                    <a:pt x="54" y="576"/>
                  </a:lnTo>
                  <a:lnTo>
                    <a:pt x="60" y="588"/>
                  </a:lnTo>
                  <a:lnTo>
                    <a:pt x="60" y="594"/>
                  </a:lnTo>
                  <a:lnTo>
                    <a:pt x="66" y="600"/>
                  </a:lnTo>
                  <a:lnTo>
                    <a:pt x="66" y="606"/>
                  </a:lnTo>
                  <a:lnTo>
                    <a:pt x="72" y="618"/>
                  </a:lnTo>
                  <a:lnTo>
                    <a:pt x="66" y="618"/>
                  </a:lnTo>
                  <a:lnTo>
                    <a:pt x="66" y="642"/>
                  </a:lnTo>
                  <a:lnTo>
                    <a:pt x="60" y="648"/>
                  </a:lnTo>
                  <a:lnTo>
                    <a:pt x="24" y="648"/>
                  </a:lnTo>
                  <a:lnTo>
                    <a:pt x="30" y="660"/>
                  </a:lnTo>
                  <a:lnTo>
                    <a:pt x="30" y="666"/>
                  </a:lnTo>
                  <a:lnTo>
                    <a:pt x="24" y="666"/>
                  </a:lnTo>
                  <a:lnTo>
                    <a:pt x="18" y="672"/>
                  </a:lnTo>
                  <a:lnTo>
                    <a:pt x="18" y="678"/>
                  </a:lnTo>
                  <a:lnTo>
                    <a:pt x="30" y="690"/>
                  </a:lnTo>
                  <a:lnTo>
                    <a:pt x="30" y="708"/>
                  </a:lnTo>
                  <a:lnTo>
                    <a:pt x="24" y="714"/>
                  </a:lnTo>
                  <a:lnTo>
                    <a:pt x="18" y="726"/>
                  </a:lnTo>
                  <a:lnTo>
                    <a:pt x="0" y="708"/>
                  </a:lnTo>
                  <a:lnTo>
                    <a:pt x="0" y="768"/>
                  </a:lnTo>
                  <a:lnTo>
                    <a:pt x="6" y="762"/>
                  </a:lnTo>
                  <a:lnTo>
                    <a:pt x="24" y="762"/>
                  </a:lnTo>
                  <a:lnTo>
                    <a:pt x="36" y="774"/>
                  </a:lnTo>
                  <a:lnTo>
                    <a:pt x="36" y="780"/>
                  </a:lnTo>
                  <a:lnTo>
                    <a:pt x="30" y="780"/>
                  </a:lnTo>
                  <a:lnTo>
                    <a:pt x="30" y="774"/>
                  </a:lnTo>
                  <a:lnTo>
                    <a:pt x="24" y="774"/>
                  </a:lnTo>
                  <a:lnTo>
                    <a:pt x="24" y="834"/>
                  </a:lnTo>
                  <a:lnTo>
                    <a:pt x="30" y="840"/>
                  </a:lnTo>
                  <a:lnTo>
                    <a:pt x="36" y="840"/>
                  </a:lnTo>
                  <a:lnTo>
                    <a:pt x="48" y="846"/>
                  </a:lnTo>
                  <a:lnTo>
                    <a:pt x="54" y="858"/>
                  </a:lnTo>
                  <a:lnTo>
                    <a:pt x="60" y="864"/>
                  </a:lnTo>
                  <a:lnTo>
                    <a:pt x="66" y="876"/>
                  </a:lnTo>
                  <a:lnTo>
                    <a:pt x="90" y="900"/>
                  </a:lnTo>
                  <a:lnTo>
                    <a:pt x="96" y="900"/>
                  </a:lnTo>
                  <a:lnTo>
                    <a:pt x="96" y="912"/>
                  </a:lnTo>
                  <a:lnTo>
                    <a:pt x="78" y="912"/>
                  </a:lnTo>
                  <a:lnTo>
                    <a:pt x="78" y="942"/>
                  </a:lnTo>
                  <a:lnTo>
                    <a:pt x="90" y="954"/>
                  </a:lnTo>
                  <a:lnTo>
                    <a:pt x="102" y="960"/>
                  </a:lnTo>
                  <a:lnTo>
                    <a:pt x="96" y="966"/>
                  </a:lnTo>
                  <a:lnTo>
                    <a:pt x="96" y="984"/>
                  </a:lnTo>
                  <a:lnTo>
                    <a:pt x="102" y="984"/>
                  </a:lnTo>
                  <a:lnTo>
                    <a:pt x="108" y="990"/>
                  </a:lnTo>
                  <a:lnTo>
                    <a:pt x="174" y="990"/>
                  </a:lnTo>
                  <a:lnTo>
                    <a:pt x="180" y="984"/>
                  </a:lnTo>
                  <a:lnTo>
                    <a:pt x="180" y="948"/>
                  </a:lnTo>
                  <a:lnTo>
                    <a:pt x="198" y="942"/>
                  </a:lnTo>
                  <a:lnTo>
                    <a:pt x="198" y="924"/>
                  </a:lnTo>
                  <a:lnTo>
                    <a:pt x="264" y="930"/>
                  </a:lnTo>
                  <a:lnTo>
                    <a:pt x="276" y="936"/>
                  </a:lnTo>
                  <a:lnTo>
                    <a:pt x="300" y="876"/>
                  </a:lnTo>
                  <a:lnTo>
                    <a:pt x="300" y="864"/>
                  </a:lnTo>
                  <a:lnTo>
                    <a:pt x="306" y="852"/>
                  </a:lnTo>
                  <a:lnTo>
                    <a:pt x="306" y="816"/>
                  </a:lnTo>
                  <a:lnTo>
                    <a:pt x="300" y="810"/>
                  </a:lnTo>
                  <a:lnTo>
                    <a:pt x="294" y="798"/>
                  </a:lnTo>
                  <a:lnTo>
                    <a:pt x="312" y="798"/>
                  </a:lnTo>
                  <a:lnTo>
                    <a:pt x="324" y="786"/>
                  </a:lnTo>
                  <a:lnTo>
                    <a:pt x="324" y="780"/>
                  </a:lnTo>
                  <a:lnTo>
                    <a:pt x="306" y="762"/>
                  </a:lnTo>
                  <a:lnTo>
                    <a:pt x="294" y="762"/>
                  </a:lnTo>
                  <a:lnTo>
                    <a:pt x="312" y="756"/>
                  </a:lnTo>
                  <a:lnTo>
                    <a:pt x="300" y="750"/>
                  </a:lnTo>
                  <a:lnTo>
                    <a:pt x="324" y="750"/>
                  </a:lnTo>
                  <a:lnTo>
                    <a:pt x="336" y="744"/>
                  </a:lnTo>
                  <a:lnTo>
                    <a:pt x="348" y="744"/>
                  </a:lnTo>
                  <a:lnTo>
                    <a:pt x="354" y="738"/>
                  </a:lnTo>
                  <a:lnTo>
                    <a:pt x="360" y="726"/>
                  </a:lnTo>
                  <a:lnTo>
                    <a:pt x="360" y="714"/>
                  </a:lnTo>
                  <a:lnTo>
                    <a:pt x="366" y="708"/>
                  </a:lnTo>
                  <a:lnTo>
                    <a:pt x="384" y="726"/>
                  </a:lnTo>
                  <a:lnTo>
                    <a:pt x="390" y="726"/>
                  </a:lnTo>
                  <a:lnTo>
                    <a:pt x="396" y="720"/>
                  </a:lnTo>
                  <a:lnTo>
                    <a:pt x="408" y="696"/>
                  </a:lnTo>
                  <a:lnTo>
                    <a:pt x="402" y="690"/>
                  </a:lnTo>
                  <a:lnTo>
                    <a:pt x="402" y="684"/>
                  </a:lnTo>
                  <a:lnTo>
                    <a:pt x="414" y="684"/>
                  </a:lnTo>
                  <a:lnTo>
                    <a:pt x="420" y="678"/>
                  </a:lnTo>
                  <a:lnTo>
                    <a:pt x="432" y="672"/>
                  </a:lnTo>
                  <a:lnTo>
                    <a:pt x="432" y="660"/>
                  </a:lnTo>
                  <a:lnTo>
                    <a:pt x="420" y="636"/>
                  </a:lnTo>
                  <a:lnTo>
                    <a:pt x="408" y="630"/>
                  </a:lnTo>
                  <a:lnTo>
                    <a:pt x="408" y="618"/>
                  </a:lnTo>
                  <a:lnTo>
                    <a:pt x="372" y="600"/>
                  </a:lnTo>
                  <a:lnTo>
                    <a:pt x="360" y="606"/>
                  </a:lnTo>
                  <a:lnTo>
                    <a:pt x="354" y="606"/>
                  </a:lnTo>
                  <a:lnTo>
                    <a:pt x="342" y="600"/>
                  </a:lnTo>
                  <a:lnTo>
                    <a:pt x="330" y="576"/>
                  </a:lnTo>
                  <a:lnTo>
                    <a:pt x="330" y="558"/>
                  </a:lnTo>
                  <a:lnTo>
                    <a:pt x="324" y="546"/>
                  </a:lnTo>
                  <a:lnTo>
                    <a:pt x="324" y="528"/>
                  </a:lnTo>
                  <a:lnTo>
                    <a:pt x="336" y="516"/>
                  </a:lnTo>
                  <a:lnTo>
                    <a:pt x="342" y="504"/>
                  </a:lnTo>
                  <a:lnTo>
                    <a:pt x="342" y="486"/>
                  </a:lnTo>
                  <a:lnTo>
                    <a:pt x="336" y="474"/>
                  </a:lnTo>
                  <a:lnTo>
                    <a:pt x="330" y="468"/>
                  </a:lnTo>
                  <a:lnTo>
                    <a:pt x="330" y="462"/>
                  </a:lnTo>
                  <a:lnTo>
                    <a:pt x="348" y="462"/>
                  </a:lnTo>
                  <a:lnTo>
                    <a:pt x="354" y="456"/>
                  </a:lnTo>
                  <a:lnTo>
                    <a:pt x="354" y="438"/>
                  </a:lnTo>
                  <a:lnTo>
                    <a:pt x="348" y="426"/>
                  </a:lnTo>
                  <a:lnTo>
                    <a:pt x="354" y="432"/>
                  </a:lnTo>
                  <a:lnTo>
                    <a:pt x="378" y="432"/>
                  </a:lnTo>
                  <a:lnTo>
                    <a:pt x="384" y="426"/>
                  </a:lnTo>
                  <a:lnTo>
                    <a:pt x="396" y="420"/>
                  </a:lnTo>
                  <a:lnTo>
                    <a:pt x="408" y="408"/>
                  </a:lnTo>
                  <a:lnTo>
                    <a:pt x="438" y="414"/>
                  </a:lnTo>
                  <a:lnTo>
                    <a:pt x="450" y="390"/>
                  </a:lnTo>
                  <a:lnTo>
                    <a:pt x="480" y="390"/>
                  </a:lnTo>
                  <a:lnTo>
                    <a:pt x="498" y="384"/>
                  </a:lnTo>
                  <a:lnTo>
                    <a:pt x="510" y="378"/>
                  </a:lnTo>
                  <a:lnTo>
                    <a:pt x="522" y="354"/>
                  </a:lnTo>
                  <a:lnTo>
                    <a:pt x="540" y="336"/>
                  </a:lnTo>
                  <a:lnTo>
                    <a:pt x="546" y="324"/>
                  </a:lnTo>
                  <a:lnTo>
                    <a:pt x="528" y="300"/>
                  </a:lnTo>
                  <a:lnTo>
                    <a:pt x="558" y="264"/>
                  </a:lnTo>
                  <a:lnTo>
                    <a:pt x="540" y="246"/>
                  </a:lnTo>
                  <a:lnTo>
                    <a:pt x="576" y="234"/>
                  </a:lnTo>
                  <a:lnTo>
                    <a:pt x="594" y="216"/>
                  </a:lnTo>
                  <a:lnTo>
                    <a:pt x="672" y="222"/>
                  </a:lnTo>
                  <a:lnTo>
                    <a:pt x="684" y="240"/>
                  </a:lnTo>
                  <a:lnTo>
                    <a:pt x="690" y="240"/>
                  </a:lnTo>
                  <a:lnTo>
                    <a:pt x="678" y="204"/>
                  </a:lnTo>
                  <a:close/>
                  <a:moveTo>
                    <a:pt x="390" y="828"/>
                  </a:moveTo>
                  <a:lnTo>
                    <a:pt x="390" y="840"/>
                  </a:lnTo>
                  <a:lnTo>
                    <a:pt x="396" y="852"/>
                  </a:lnTo>
                  <a:lnTo>
                    <a:pt x="396" y="864"/>
                  </a:lnTo>
                  <a:lnTo>
                    <a:pt x="402" y="870"/>
                  </a:lnTo>
                  <a:lnTo>
                    <a:pt x="402" y="876"/>
                  </a:lnTo>
                  <a:lnTo>
                    <a:pt x="414" y="852"/>
                  </a:lnTo>
                  <a:lnTo>
                    <a:pt x="426" y="852"/>
                  </a:lnTo>
                  <a:lnTo>
                    <a:pt x="432" y="846"/>
                  </a:lnTo>
                  <a:lnTo>
                    <a:pt x="438" y="834"/>
                  </a:lnTo>
                  <a:lnTo>
                    <a:pt x="438" y="822"/>
                  </a:lnTo>
                  <a:lnTo>
                    <a:pt x="432" y="816"/>
                  </a:lnTo>
                  <a:lnTo>
                    <a:pt x="450" y="798"/>
                  </a:lnTo>
                  <a:lnTo>
                    <a:pt x="444" y="798"/>
                  </a:lnTo>
                  <a:lnTo>
                    <a:pt x="438" y="804"/>
                  </a:lnTo>
                  <a:lnTo>
                    <a:pt x="420" y="804"/>
                  </a:lnTo>
                  <a:lnTo>
                    <a:pt x="408" y="810"/>
                  </a:lnTo>
                  <a:lnTo>
                    <a:pt x="390" y="828"/>
                  </a:lnTo>
                  <a:close/>
                  <a:moveTo>
                    <a:pt x="300" y="900"/>
                  </a:moveTo>
                  <a:lnTo>
                    <a:pt x="300" y="912"/>
                  </a:lnTo>
                  <a:lnTo>
                    <a:pt x="294" y="924"/>
                  </a:lnTo>
                  <a:lnTo>
                    <a:pt x="300" y="918"/>
                  </a:lnTo>
                  <a:lnTo>
                    <a:pt x="312" y="912"/>
                  </a:lnTo>
                  <a:lnTo>
                    <a:pt x="318" y="900"/>
                  </a:lnTo>
                  <a:lnTo>
                    <a:pt x="318" y="894"/>
                  </a:lnTo>
                  <a:lnTo>
                    <a:pt x="324" y="888"/>
                  </a:lnTo>
                  <a:lnTo>
                    <a:pt x="324" y="882"/>
                  </a:lnTo>
                  <a:lnTo>
                    <a:pt x="342" y="858"/>
                  </a:lnTo>
                  <a:lnTo>
                    <a:pt x="336" y="840"/>
                  </a:lnTo>
                  <a:lnTo>
                    <a:pt x="330" y="852"/>
                  </a:lnTo>
                  <a:lnTo>
                    <a:pt x="312" y="870"/>
                  </a:lnTo>
                  <a:lnTo>
                    <a:pt x="300" y="894"/>
                  </a:lnTo>
                  <a:lnTo>
                    <a:pt x="300" y="90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1" name="Swaziland" descr="© INSCALE GmbH, 05.05.2010&#10;http://www.presentationload.com/">
              <a:extLst>
                <a:ext uri="{FF2B5EF4-FFF2-40B4-BE49-F238E27FC236}">
                  <a16:creationId xmlns:a16="http://schemas.microsoft.com/office/drawing/2014/main" id="{73B6BCC0-0DDF-5658-903F-8C3C6E21184F}"/>
                </a:ext>
              </a:extLst>
            </p:cNvPr>
            <p:cNvSpPr>
              <a:spLocks/>
            </p:cNvSpPr>
            <p:nvPr/>
          </p:nvSpPr>
          <p:spPr bwMode="gray">
            <a:xfrm>
              <a:off x="6616321" y="5362243"/>
              <a:ext cx="47946" cy="62699"/>
            </a:xfrm>
            <a:custGeom>
              <a:avLst/>
              <a:gdLst>
                <a:gd name="T0" fmla="*/ 2147483647 w 102"/>
                <a:gd name="T1" fmla="*/ 2147483647 h 132"/>
                <a:gd name="T2" fmla="*/ 2147483647 w 102"/>
                <a:gd name="T3" fmla="*/ 2147483647 h 132"/>
                <a:gd name="T4" fmla="*/ 2147483647 w 102"/>
                <a:gd name="T5" fmla="*/ 2147483647 h 132"/>
                <a:gd name="T6" fmla="*/ 2147483647 w 102"/>
                <a:gd name="T7" fmla="*/ 2147483647 h 132"/>
                <a:gd name="T8" fmla="*/ 2147483647 w 102"/>
                <a:gd name="T9" fmla="*/ 2147483647 h 132"/>
                <a:gd name="T10" fmla="*/ 2147483647 w 102"/>
                <a:gd name="T11" fmla="*/ 0 h 132"/>
                <a:gd name="T12" fmla="*/ 2147483647 w 102"/>
                <a:gd name="T13" fmla="*/ 0 h 132"/>
                <a:gd name="T14" fmla="*/ 2147483647 w 102"/>
                <a:gd name="T15" fmla="*/ 2147483647 h 132"/>
                <a:gd name="T16" fmla="*/ 2147483647 w 102"/>
                <a:gd name="T17" fmla="*/ 2147483647 h 132"/>
                <a:gd name="T18" fmla="*/ 2147483647 w 102"/>
                <a:gd name="T19" fmla="*/ 2147483647 h 132"/>
                <a:gd name="T20" fmla="*/ 2147483647 w 102"/>
                <a:gd name="T21" fmla="*/ 2147483647 h 132"/>
                <a:gd name="T22" fmla="*/ 0 w 102"/>
                <a:gd name="T23" fmla="*/ 2147483647 h 132"/>
                <a:gd name="T24" fmla="*/ 0 w 102"/>
                <a:gd name="T25" fmla="*/ 2147483647 h 132"/>
                <a:gd name="T26" fmla="*/ 2147483647 w 102"/>
                <a:gd name="T27" fmla="*/ 2147483647 h 132"/>
                <a:gd name="T28" fmla="*/ 2147483647 w 102"/>
                <a:gd name="T29" fmla="*/ 2147483647 h 132"/>
                <a:gd name="T30" fmla="*/ 2147483647 w 102"/>
                <a:gd name="T31" fmla="*/ 2147483647 h 132"/>
                <a:gd name="T32" fmla="*/ 2147483647 w 102"/>
                <a:gd name="T33" fmla="*/ 2147483647 h 132"/>
                <a:gd name="T34" fmla="*/ 2147483647 w 102"/>
                <a:gd name="T35" fmla="*/ 2147483647 h 132"/>
                <a:gd name="T36" fmla="*/ 2147483647 w 102"/>
                <a:gd name="T37" fmla="*/ 2147483647 h 132"/>
                <a:gd name="T38" fmla="*/ 2147483647 w 102"/>
                <a:gd name="T39" fmla="*/ 2147483647 h 132"/>
                <a:gd name="T40" fmla="*/ 2147483647 w 102"/>
                <a:gd name="T41" fmla="*/ 2147483647 h 132"/>
                <a:gd name="T42" fmla="*/ 2147483647 w 102"/>
                <a:gd name="T43" fmla="*/ 2147483647 h 132"/>
                <a:gd name="T44" fmla="*/ 2147483647 w 102"/>
                <a:gd name="T45" fmla="*/ 2147483647 h 132"/>
                <a:gd name="T46" fmla="*/ 2147483647 w 102"/>
                <a:gd name="T47" fmla="*/ 2147483647 h 132"/>
                <a:gd name="T48" fmla="*/ 2147483647 w 102"/>
                <a:gd name="T49" fmla="*/ 2147483647 h 13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2"/>
                <a:gd name="T76" fmla="*/ 0 h 132"/>
                <a:gd name="T77" fmla="*/ 102 w 102"/>
                <a:gd name="T78" fmla="*/ 132 h 13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2" h="132">
                  <a:moveTo>
                    <a:pt x="84" y="54"/>
                  </a:moveTo>
                  <a:lnTo>
                    <a:pt x="84" y="30"/>
                  </a:lnTo>
                  <a:lnTo>
                    <a:pt x="90" y="18"/>
                  </a:lnTo>
                  <a:lnTo>
                    <a:pt x="66" y="18"/>
                  </a:lnTo>
                  <a:lnTo>
                    <a:pt x="54" y="6"/>
                  </a:lnTo>
                  <a:lnTo>
                    <a:pt x="42" y="0"/>
                  </a:lnTo>
                  <a:lnTo>
                    <a:pt x="36" y="0"/>
                  </a:lnTo>
                  <a:lnTo>
                    <a:pt x="24" y="12"/>
                  </a:lnTo>
                  <a:lnTo>
                    <a:pt x="18" y="24"/>
                  </a:lnTo>
                  <a:lnTo>
                    <a:pt x="18" y="36"/>
                  </a:lnTo>
                  <a:lnTo>
                    <a:pt x="6" y="48"/>
                  </a:lnTo>
                  <a:lnTo>
                    <a:pt x="0" y="60"/>
                  </a:lnTo>
                  <a:lnTo>
                    <a:pt x="0" y="84"/>
                  </a:lnTo>
                  <a:lnTo>
                    <a:pt x="12" y="108"/>
                  </a:lnTo>
                  <a:lnTo>
                    <a:pt x="24" y="114"/>
                  </a:lnTo>
                  <a:lnTo>
                    <a:pt x="36" y="126"/>
                  </a:lnTo>
                  <a:lnTo>
                    <a:pt x="54" y="126"/>
                  </a:lnTo>
                  <a:lnTo>
                    <a:pt x="66" y="132"/>
                  </a:lnTo>
                  <a:lnTo>
                    <a:pt x="78" y="132"/>
                  </a:lnTo>
                  <a:lnTo>
                    <a:pt x="90" y="90"/>
                  </a:lnTo>
                  <a:lnTo>
                    <a:pt x="96" y="90"/>
                  </a:lnTo>
                  <a:lnTo>
                    <a:pt x="102" y="84"/>
                  </a:lnTo>
                  <a:lnTo>
                    <a:pt x="96" y="60"/>
                  </a:lnTo>
                  <a:lnTo>
                    <a:pt x="90" y="60"/>
                  </a:lnTo>
                  <a:lnTo>
                    <a:pt x="84" y="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2" name="Suriname" descr="© INSCALE GmbH, 05.05.2010&#10;http://www.presentationload.com/">
              <a:extLst>
                <a:ext uri="{FF2B5EF4-FFF2-40B4-BE49-F238E27FC236}">
                  <a16:creationId xmlns:a16="http://schemas.microsoft.com/office/drawing/2014/main" id="{6C5CE1EA-4142-8DA2-39D8-C1188BCB233E}"/>
                </a:ext>
              </a:extLst>
            </p:cNvPr>
            <p:cNvSpPr>
              <a:spLocks/>
            </p:cNvSpPr>
            <p:nvPr/>
          </p:nvSpPr>
          <p:spPr bwMode="gray">
            <a:xfrm>
              <a:off x="3652899" y="4158064"/>
              <a:ext cx="138307" cy="158591"/>
            </a:xfrm>
            <a:custGeom>
              <a:avLst/>
              <a:gdLst>
                <a:gd name="T0" fmla="*/ 2147483647 w 294"/>
                <a:gd name="T1" fmla="*/ 2147483647 h 336"/>
                <a:gd name="T2" fmla="*/ 2147483647 w 294"/>
                <a:gd name="T3" fmla="*/ 2147483647 h 336"/>
                <a:gd name="T4" fmla="*/ 2147483647 w 294"/>
                <a:gd name="T5" fmla="*/ 2147483647 h 336"/>
                <a:gd name="T6" fmla="*/ 0 w 294"/>
                <a:gd name="T7" fmla="*/ 2147483647 h 336"/>
                <a:gd name="T8" fmla="*/ 2147483647 w 294"/>
                <a:gd name="T9" fmla="*/ 2147483647 h 336"/>
                <a:gd name="T10" fmla="*/ 2147483647 w 294"/>
                <a:gd name="T11" fmla="*/ 2147483647 h 336"/>
                <a:gd name="T12" fmla="*/ 2147483647 w 294"/>
                <a:gd name="T13" fmla="*/ 2147483647 h 336"/>
                <a:gd name="T14" fmla="*/ 2147483647 w 294"/>
                <a:gd name="T15" fmla="*/ 2147483647 h 336"/>
                <a:gd name="T16" fmla="*/ 2147483647 w 294"/>
                <a:gd name="T17" fmla="*/ 2147483647 h 336"/>
                <a:gd name="T18" fmla="*/ 2147483647 w 294"/>
                <a:gd name="T19" fmla="*/ 2147483647 h 336"/>
                <a:gd name="T20" fmla="*/ 2147483647 w 294"/>
                <a:gd name="T21" fmla="*/ 2147483647 h 336"/>
                <a:gd name="T22" fmla="*/ 2147483647 w 294"/>
                <a:gd name="T23" fmla="*/ 2147483647 h 336"/>
                <a:gd name="T24" fmla="*/ 2147483647 w 294"/>
                <a:gd name="T25" fmla="*/ 2147483647 h 336"/>
                <a:gd name="T26" fmla="*/ 2147483647 w 294"/>
                <a:gd name="T27" fmla="*/ 2147483647 h 336"/>
                <a:gd name="T28" fmla="*/ 2147483647 w 294"/>
                <a:gd name="T29" fmla="*/ 2147483647 h 336"/>
                <a:gd name="T30" fmla="*/ 2147483647 w 294"/>
                <a:gd name="T31" fmla="*/ 2147483647 h 336"/>
                <a:gd name="T32" fmla="*/ 2147483647 w 294"/>
                <a:gd name="T33" fmla="*/ 2147483647 h 336"/>
                <a:gd name="T34" fmla="*/ 2147483647 w 294"/>
                <a:gd name="T35" fmla="*/ 2147483647 h 336"/>
                <a:gd name="T36" fmla="*/ 2147483647 w 294"/>
                <a:gd name="T37" fmla="*/ 2147483647 h 336"/>
                <a:gd name="T38" fmla="*/ 2147483647 w 294"/>
                <a:gd name="T39" fmla="*/ 2147483647 h 336"/>
                <a:gd name="T40" fmla="*/ 2147483647 w 294"/>
                <a:gd name="T41" fmla="*/ 2147483647 h 336"/>
                <a:gd name="T42" fmla="*/ 2147483647 w 294"/>
                <a:gd name="T43" fmla="*/ 2147483647 h 336"/>
                <a:gd name="T44" fmla="*/ 2147483647 w 294"/>
                <a:gd name="T45" fmla="*/ 2147483647 h 336"/>
                <a:gd name="T46" fmla="*/ 2147483647 w 294"/>
                <a:gd name="T47" fmla="*/ 2147483647 h 336"/>
                <a:gd name="T48" fmla="*/ 2147483647 w 294"/>
                <a:gd name="T49" fmla="*/ 2147483647 h 336"/>
                <a:gd name="T50" fmla="*/ 2147483647 w 294"/>
                <a:gd name="T51" fmla="*/ 2147483647 h 336"/>
                <a:gd name="T52" fmla="*/ 2147483647 w 294"/>
                <a:gd name="T53" fmla="*/ 2147483647 h 336"/>
                <a:gd name="T54" fmla="*/ 2147483647 w 294"/>
                <a:gd name="T55" fmla="*/ 2147483647 h 336"/>
                <a:gd name="T56" fmla="*/ 2147483647 w 294"/>
                <a:gd name="T57" fmla="*/ 2147483647 h 336"/>
                <a:gd name="T58" fmla="*/ 2147483647 w 294"/>
                <a:gd name="T59" fmla="*/ 2147483647 h 336"/>
                <a:gd name="T60" fmla="*/ 2147483647 w 294"/>
                <a:gd name="T61" fmla="*/ 2147483647 h 336"/>
                <a:gd name="T62" fmla="*/ 2147483647 w 294"/>
                <a:gd name="T63" fmla="*/ 2147483647 h 336"/>
                <a:gd name="T64" fmla="*/ 2147483647 w 294"/>
                <a:gd name="T65" fmla="*/ 2147483647 h 336"/>
                <a:gd name="T66" fmla="*/ 2147483647 w 294"/>
                <a:gd name="T67" fmla="*/ 2147483647 h 336"/>
                <a:gd name="T68" fmla="*/ 2147483647 w 294"/>
                <a:gd name="T69" fmla="*/ 2147483647 h 336"/>
                <a:gd name="T70" fmla="*/ 2147483647 w 294"/>
                <a:gd name="T71" fmla="*/ 0 h 336"/>
                <a:gd name="T72" fmla="*/ 2147483647 w 294"/>
                <a:gd name="T73" fmla="*/ 2147483647 h 336"/>
                <a:gd name="T74" fmla="*/ 2147483647 w 294"/>
                <a:gd name="T75" fmla="*/ 2147483647 h 336"/>
                <a:gd name="T76" fmla="*/ 2147483647 w 294"/>
                <a:gd name="T77" fmla="*/ 2147483647 h 336"/>
                <a:gd name="T78" fmla="*/ 2147483647 w 294"/>
                <a:gd name="T79" fmla="*/ 2147483647 h 336"/>
                <a:gd name="T80" fmla="*/ 2147483647 w 294"/>
                <a:gd name="T81" fmla="*/ 2147483647 h 336"/>
                <a:gd name="T82" fmla="*/ 2147483647 w 294"/>
                <a:gd name="T83" fmla="*/ 2147483647 h 3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94"/>
                <a:gd name="T127" fmla="*/ 0 h 336"/>
                <a:gd name="T128" fmla="*/ 294 w 294"/>
                <a:gd name="T129" fmla="*/ 336 h 3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94" h="336">
                  <a:moveTo>
                    <a:pt x="60" y="78"/>
                  </a:moveTo>
                  <a:lnTo>
                    <a:pt x="30" y="78"/>
                  </a:lnTo>
                  <a:lnTo>
                    <a:pt x="18" y="84"/>
                  </a:lnTo>
                  <a:lnTo>
                    <a:pt x="12" y="90"/>
                  </a:lnTo>
                  <a:lnTo>
                    <a:pt x="12" y="132"/>
                  </a:lnTo>
                  <a:lnTo>
                    <a:pt x="6" y="138"/>
                  </a:lnTo>
                  <a:lnTo>
                    <a:pt x="0" y="150"/>
                  </a:lnTo>
                  <a:lnTo>
                    <a:pt x="0" y="162"/>
                  </a:lnTo>
                  <a:lnTo>
                    <a:pt x="6" y="168"/>
                  </a:lnTo>
                  <a:lnTo>
                    <a:pt x="6" y="174"/>
                  </a:lnTo>
                  <a:lnTo>
                    <a:pt x="12" y="174"/>
                  </a:lnTo>
                  <a:lnTo>
                    <a:pt x="12" y="186"/>
                  </a:lnTo>
                  <a:lnTo>
                    <a:pt x="18" y="198"/>
                  </a:lnTo>
                  <a:lnTo>
                    <a:pt x="24" y="204"/>
                  </a:lnTo>
                  <a:lnTo>
                    <a:pt x="30" y="216"/>
                  </a:lnTo>
                  <a:lnTo>
                    <a:pt x="42" y="216"/>
                  </a:lnTo>
                  <a:lnTo>
                    <a:pt x="42" y="210"/>
                  </a:lnTo>
                  <a:lnTo>
                    <a:pt x="54" y="198"/>
                  </a:lnTo>
                  <a:lnTo>
                    <a:pt x="54" y="216"/>
                  </a:lnTo>
                  <a:lnTo>
                    <a:pt x="48" y="222"/>
                  </a:lnTo>
                  <a:lnTo>
                    <a:pt x="48" y="246"/>
                  </a:lnTo>
                  <a:lnTo>
                    <a:pt x="54" y="258"/>
                  </a:lnTo>
                  <a:lnTo>
                    <a:pt x="72" y="276"/>
                  </a:lnTo>
                  <a:lnTo>
                    <a:pt x="78" y="294"/>
                  </a:lnTo>
                  <a:lnTo>
                    <a:pt x="84" y="306"/>
                  </a:lnTo>
                  <a:lnTo>
                    <a:pt x="90" y="312"/>
                  </a:lnTo>
                  <a:lnTo>
                    <a:pt x="90" y="318"/>
                  </a:lnTo>
                  <a:lnTo>
                    <a:pt x="102" y="324"/>
                  </a:lnTo>
                  <a:lnTo>
                    <a:pt x="108" y="324"/>
                  </a:lnTo>
                  <a:lnTo>
                    <a:pt x="132" y="336"/>
                  </a:lnTo>
                  <a:lnTo>
                    <a:pt x="150" y="336"/>
                  </a:lnTo>
                  <a:lnTo>
                    <a:pt x="156" y="330"/>
                  </a:lnTo>
                  <a:lnTo>
                    <a:pt x="150" y="324"/>
                  </a:lnTo>
                  <a:lnTo>
                    <a:pt x="150" y="318"/>
                  </a:lnTo>
                  <a:lnTo>
                    <a:pt x="138" y="306"/>
                  </a:lnTo>
                  <a:lnTo>
                    <a:pt x="138" y="282"/>
                  </a:lnTo>
                  <a:lnTo>
                    <a:pt x="150" y="276"/>
                  </a:lnTo>
                  <a:lnTo>
                    <a:pt x="156" y="276"/>
                  </a:lnTo>
                  <a:lnTo>
                    <a:pt x="156" y="288"/>
                  </a:lnTo>
                  <a:lnTo>
                    <a:pt x="180" y="288"/>
                  </a:lnTo>
                  <a:lnTo>
                    <a:pt x="192" y="282"/>
                  </a:lnTo>
                  <a:lnTo>
                    <a:pt x="198" y="276"/>
                  </a:lnTo>
                  <a:lnTo>
                    <a:pt x="210" y="270"/>
                  </a:lnTo>
                  <a:lnTo>
                    <a:pt x="216" y="270"/>
                  </a:lnTo>
                  <a:lnTo>
                    <a:pt x="222" y="282"/>
                  </a:lnTo>
                  <a:lnTo>
                    <a:pt x="228" y="288"/>
                  </a:lnTo>
                  <a:lnTo>
                    <a:pt x="246" y="294"/>
                  </a:lnTo>
                  <a:lnTo>
                    <a:pt x="252" y="282"/>
                  </a:lnTo>
                  <a:lnTo>
                    <a:pt x="258" y="276"/>
                  </a:lnTo>
                  <a:lnTo>
                    <a:pt x="258" y="264"/>
                  </a:lnTo>
                  <a:lnTo>
                    <a:pt x="264" y="264"/>
                  </a:lnTo>
                  <a:lnTo>
                    <a:pt x="276" y="258"/>
                  </a:lnTo>
                  <a:lnTo>
                    <a:pt x="270" y="222"/>
                  </a:lnTo>
                  <a:lnTo>
                    <a:pt x="288" y="204"/>
                  </a:lnTo>
                  <a:lnTo>
                    <a:pt x="288" y="198"/>
                  </a:lnTo>
                  <a:lnTo>
                    <a:pt x="282" y="186"/>
                  </a:lnTo>
                  <a:lnTo>
                    <a:pt x="264" y="168"/>
                  </a:lnTo>
                  <a:lnTo>
                    <a:pt x="258" y="156"/>
                  </a:lnTo>
                  <a:lnTo>
                    <a:pt x="258" y="144"/>
                  </a:lnTo>
                  <a:lnTo>
                    <a:pt x="252" y="126"/>
                  </a:lnTo>
                  <a:lnTo>
                    <a:pt x="252" y="96"/>
                  </a:lnTo>
                  <a:lnTo>
                    <a:pt x="258" y="78"/>
                  </a:lnTo>
                  <a:lnTo>
                    <a:pt x="264" y="66"/>
                  </a:lnTo>
                  <a:lnTo>
                    <a:pt x="276" y="60"/>
                  </a:lnTo>
                  <a:lnTo>
                    <a:pt x="282" y="54"/>
                  </a:lnTo>
                  <a:lnTo>
                    <a:pt x="288" y="54"/>
                  </a:lnTo>
                  <a:lnTo>
                    <a:pt x="288" y="30"/>
                  </a:lnTo>
                  <a:lnTo>
                    <a:pt x="294" y="12"/>
                  </a:lnTo>
                  <a:lnTo>
                    <a:pt x="288" y="12"/>
                  </a:lnTo>
                  <a:lnTo>
                    <a:pt x="282" y="6"/>
                  </a:lnTo>
                  <a:lnTo>
                    <a:pt x="270" y="6"/>
                  </a:lnTo>
                  <a:lnTo>
                    <a:pt x="252" y="0"/>
                  </a:lnTo>
                  <a:lnTo>
                    <a:pt x="210" y="0"/>
                  </a:lnTo>
                  <a:lnTo>
                    <a:pt x="204" y="12"/>
                  </a:lnTo>
                  <a:lnTo>
                    <a:pt x="156" y="6"/>
                  </a:lnTo>
                  <a:lnTo>
                    <a:pt x="156" y="18"/>
                  </a:lnTo>
                  <a:lnTo>
                    <a:pt x="96" y="0"/>
                  </a:lnTo>
                  <a:lnTo>
                    <a:pt x="72" y="6"/>
                  </a:lnTo>
                  <a:lnTo>
                    <a:pt x="66" y="18"/>
                  </a:lnTo>
                  <a:lnTo>
                    <a:pt x="60" y="24"/>
                  </a:lnTo>
                  <a:lnTo>
                    <a:pt x="54" y="36"/>
                  </a:lnTo>
                  <a:lnTo>
                    <a:pt x="54" y="48"/>
                  </a:lnTo>
                  <a:lnTo>
                    <a:pt x="66" y="60"/>
                  </a:lnTo>
                  <a:lnTo>
                    <a:pt x="66" y="72"/>
                  </a:lnTo>
                  <a:lnTo>
                    <a:pt x="60" y="7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3" name="Sudan">
              <a:extLst>
                <a:ext uri="{FF2B5EF4-FFF2-40B4-BE49-F238E27FC236}">
                  <a16:creationId xmlns:a16="http://schemas.microsoft.com/office/drawing/2014/main" id="{92264711-626B-A6C9-196D-A5DA69E6279C}"/>
                </a:ext>
              </a:extLst>
            </p:cNvPr>
            <p:cNvSpPr>
              <a:spLocks/>
            </p:cNvSpPr>
            <p:nvPr/>
          </p:nvSpPr>
          <p:spPr bwMode="auto">
            <a:xfrm>
              <a:off x="6323015" y="3503872"/>
              <a:ext cx="563463" cy="552786"/>
            </a:xfrm>
            <a:custGeom>
              <a:avLst/>
              <a:gdLst/>
              <a:ahLst/>
              <a:cxnLst>
                <a:cxn ang="0">
                  <a:pos x="442" y="199"/>
                </a:cxn>
                <a:cxn ang="0">
                  <a:pos x="446" y="187"/>
                </a:cxn>
                <a:cxn ang="0">
                  <a:pos x="475" y="170"/>
                </a:cxn>
                <a:cxn ang="0">
                  <a:pos x="458" y="149"/>
                </a:cxn>
                <a:cxn ang="0">
                  <a:pos x="439" y="137"/>
                </a:cxn>
                <a:cxn ang="0">
                  <a:pos x="434" y="114"/>
                </a:cxn>
                <a:cxn ang="0">
                  <a:pos x="430" y="90"/>
                </a:cxn>
                <a:cxn ang="0">
                  <a:pos x="423" y="55"/>
                </a:cxn>
                <a:cxn ang="0">
                  <a:pos x="413" y="29"/>
                </a:cxn>
                <a:cxn ang="0">
                  <a:pos x="387" y="0"/>
                </a:cxn>
                <a:cxn ang="0">
                  <a:pos x="361" y="26"/>
                </a:cxn>
                <a:cxn ang="0">
                  <a:pos x="345" y="31"/>
                </a:cxn>
                <a:cxn ang="0">
                  <a:pos x="326" y="47"/>
                </a:cxn>
                <a:cxn ang="0">
                  <a:pos x="269" y="36"/>
                </a:cxn>
                <a:cxn ang="0">
                  <a:pos x="87" y="36"/>
                </a:cxn>
                <a:cxn ang="0">
                  <a:pos x="54" y="241"/>
                </a:cxn>
                <a:cxn ang="0">
                  <a:pos x="30" y="246"/>
                </a:cxn>
                <a:cxn ang="0">
                  <a:pos x="30" y="258"/>
                </a:cxn>
                <a:cxn ang="0">
                  <a:pos x="16" y="272"/>
                </a:cxn>
                <a:cxn ang="0">
                  <a:pos x="7" y="300"/>
                </a:cxn>
                <a:cxn ang="0">
                  <a:pos x="9" y="322"/>
                </a:cxn>
                <a:cxn ang="0">
                  <a:pos x="4" y="338"/>
                </a:cxn>
                <a:cxn ang="0">
                  <a:pos x="19" y="338"/>
                </a:cxn>
                <a:cxn ang="0">
                  <a:pos x="21" y="373"/>
                </a:cxn>
                <a:cxn ang="0">
                  <a:pos x="35" y="385"/>
                </a:cxn>
                <a:cxn ang="0">
                  <a:pos x="42" y="409"/>
                </a:cxn>
                <a:cxn ang="0">
                  <a:pos x="54" y="430"/>
                </a:cxn>
                <a:cxn ang="0">
                  <a:pos x="47" y="451"/>
                </a:cxn>
                <a:cxn ang="0">
                  <a:pos x="49" y="463"/>
                </a:cxn>
                <a:cxn ang="0">
                  <a:pos x="73" y="456"/>
                </a:cxn>
                <a:cxn ang="0">
                  <a:pos x="78" y="447"/>
                </a:cxn>
                <a:cxn ang="0">
                  <a:pos x="89" y="418"/>
                </a:cxn>
                <a:cxn ang="0">
                  <a:pos x="115" y="416"/>
                </a:cxn>
                <a:cxn ang="0">
                  <a:pos x="125" y="430"/>
                </a:cxn>
                <a:cxn ang="0">
                  <a:pos x="170" y="433"/>
                </a:cxn>
                <a:cxn ang="0">
                  <a:pos x="196" y="442"/>
                </a:cxn>
                <a:cxn ang="0">
                  <a:pos x="234" y="411"/>
                </a:cxn>
                <a:cxn ang="0">
                  <a:pos x="290" y="409"/>
                </a:cxn>
                <a:cxn ang="0">
                  <a:pos x="307" y="364"/>
                </a:cxn>
                <a:cxn ang="0">
                  <a:pos x="331" y="347"/>
                </a:cxn>
                <a:cxn ang="0">
                  <a:pos x="328" y="378"/>
                </a:cxn>
                <a:cxn ang="0">
                  <a:pos x="335" y="399"/>
                </a:cxn>
                <a:cxn ang="0">
                  <a:pos x="357" y="423"/>
                </a:cxn>
                <a:cxn ang="0">
                  <a:pos x="359" y="409"/>
                </a:cxn>
                <a:cxn ang="0">
                  <a:pos x="368" y="399"/>
                </a:cxn>
                <a:cxn ang="0">
                  <a:pos x="380" y="385"/>
                </a:cxn>
                <a:cxn ang="0">
                  <a:pos x="382" y="364"/>
                </a:cxn>
                <a:cxn ang="0">
                  <a:pos x="392" y="343"/>
                </a:cxn>
                <a:cxn ang="0">
                  <a:pos x="411" y="333"/>
                </a:cxn>
                <a:cxn ang="0">
                  <a:pos x="418" y="303"/>
                </a:cxn>
                <a:cxn ang="0">
                  <a:pos x="416" y="262"/>
                </a:cxn>
                <a:cxn ang="0">
                  <a:pos x="423" y="239"/>
                </a:cxn>
                <a:cxn ang="0">
                  <a:pos x="430" y="215"/>
                </a:cxn>
              </a:cxnLst>
              <a:rect l="0" t="0" r="r" b="b"/>
              <a:pathLst>
                <a:path w="475" h="466">
                  <a:moveTo>
                    <a:pt x="432" y="208"/>
                  </a:moveTo>
                  <a:lnTo>
                    <a:pt x="434" y="206"/>
                  </a:lnTo>
                  <a:lnTo>
                    <a:pt x="434" y="199"/>
                  </a:lnTo>
                  <a:lnTo>
                    <a:pt x="442" y="199"/>
                  </a:lnTo>
                  <a:lnTo>
                    <a:pt x="444" y="196"/>
                  </a:lnTo>
                  <a:lnTo>
                    <a:pt x="444" y="194"/>
                  </a:lnTo>
                  <a:lnTo>
                    <a:pt x="446" y="192"/>
                  </a:lnTo>
                  <a:lnTo>
                    <a:pt x="446" y="187"/>
                  </a:lnTo>
                  <a:lnTo>
                    <a:pt x="451" y="187"/>
                  </a:lnTo>
                  <a:lnTo>
                    <a:pt x="460" y="184"/>
                  </a:lnTo>
                  <a:lnTo>
                    <a:pt x="470" y="180"/>
                  </a:lnTo>
                  <a:lnTo>
                    <a:pt x="475" y="170"/>
                  </a:lnTo>
                  <a:lnTo>
                    <a:pt x="475" y="166"/>
                  </a:lnTo>
                  <a:lnTo>
                    <a:pt x="460" y="154"/>
                  </a:lnTo>
                  <a:lnTo>
                    <a:pt x="460" y="151"/>
                  </a:lnTo>
                  <a:lnTo>
                    <a:pt x="458" y="149"/>
                  </a:lnTo>
                  <a:lnTo>
                    <a:pt x="458" y="144"/>
                  </a:lnTo>
                  <a:lnTo>
                    <a:pt x="453" y="142"/>
                  </a:lnTo>
                  <a:lnTo>
                    <a:pt x="444" y="142"/>
                  </a:lnTo>
                  <a:lnTo>
                    <a:pt x="439" y="137"/>
                  </a:lnTo>
                  <a:lnTo>
                    <a:pt x="439" y="132"/>
                  </a:lnTo>
                  <a:lnTo>
                    <a:pt x="437" y="125"/>
                  </a:lnTo>
                  <a:lnTo>
                    <a:pt x="437" y="118"/>
                  </a:lnTo>
                  <a:lnTo>
                    <a:pt x="434" y="114"/>
                  </a:lnTo>
                  <a:lnTo>
                    <a:pt x="434" y="107"/>
                  </a:lnTo>
                  <a:lnTo>
                    <a:pt x="432" y="107"/>
                  </a:lnTo>
                  <a:lnTo>
                    <a:pt x="432" y="97"/>
                  </a:lnTo>
                  <a:lnTo>
                    <a:pt x="430" y="90"/>
                  </a:lnTo>
                  <a:lnTo>
                    <a:pt x="430" y="73"/>
                  </a:lnTo>
                  <a:lnTo>
                    <a:pt x="427" y="69"/>
                  </a:lnTo>
                  <a:lnTo>
                    <a:pt x="434" y="66"/>
                  </a:lnTo>
                  <a:lnTo>
                    <a:pt x="423" y="55"/>
                  </a:lnTo>
                  <a:lnTo>
                    <a:pt x="423" y="38"/>
                  </a:lnTo>
                  <a:lnTo>
                    <a:pt x="420" y="33"/>
                  </a:lnTo>
                  <a:lnTo>
                    <a:pt x="418" y="31"/>
                  </a:lnTo>
                  <a:lnTo>
                    <a:pt x="413" y="29"/>
                  </a:lnTo>
                  <a:lnTo>
                    <a:pt x="401" y="17"/>
                  </a:lnTo>
                  <a:lnTo>
                    <a:pt x="397" y="17"/>
                  </a:lnTo>
                  <a:lnTo>
                    <a:pt x="390" y="10"/>
                  </a:lnTo>
                  <a:lnTo>
                    <a:pt x="387" y="0"/>
                  </a:lnTo>
                  <a:lnTo>
                    <a:pt x="378" y="12"/>
                  </a:lnTo>
                  <a:lnTo>
                    <a:pt x="364" y="12"/>
                  </a:lnTo>
                  <a:lnTo>
                    <a:pt x="364" y="21"/>
                  </a:lnTo>
                  <a:lnTo>
                    <a:pt x="361" y="26"/>
                  </a:lnTo>
                  <a:lnTo>
                    <a:pt x="359" y="29"/>
                  </a:lnTo>
                  <a:lnTo>
                    <a:pt x="352" y="29"/>
                  </a:lnTo>
                  <a:lnTo>
                    <a:pt x="349" y="31"/>
                  </a:lnTo>
                  <a:lnTo>
                    <a:pt x="345" y="31"/>
                  </a:lnTo>
                  <a:lnTo>
                    <a:pt x="340" y="36"/>
                  </a:lnTo>
                  <a:lnTo>
                    <a:pt x="335" y="45"/>
                  </a:lnTo>
                  <a:lnTo>
                    <a:pt x="333" y="47"/>
                  </a:lnTo>
                  <a:lnTo>
                    <a:pt x="326" y="47"/>
                  </a:lnTo>
                  <a:lnTo>
                    <a:pt x="323" y="45"/>
                  </a:lnTo>
                  <a:lnTo>
                    <a:pt x="321" y="40"/>
                  </a:lnTo>
                  <a:lnTo>
                    <a:pt x="319" y="38"/>
                  </a:lnTo>
                  <a:lnTo>
                    <a:pt x="269" y="36"/>
                  </a:lnTo>
                  <a:lnTo>
                    <a:pt x="269" y="31"/>
                  </a:lnTo>
                  <a:lnTo>
                    <a:pt x="267" y="31"/>
                  </a:lnTo>
                  <a:lnTo>
                    <a:pt x="260" y="38"/>
                  </a:lnTo>
                  <a:lnTo>
                    <a:pt x="87" y="36"/>
                  </a:lnTo>
                  <a:lnTo>
                    <a:pt x="87" y="99"/>
                  </a:lnTo>
                  <a:lnTo>
                    <a:pt x="56" y="99"/>
                  </a:lnTo>
                  <a:lnTo>
                    <a:pt x="59" y="241"/>
                  </a:lnTo>
                  <a:lnTo>
                    <a:pt x="54" y="241"/>
                  </a:lnTo>
                  <a:lnTo>
                    <a:pt x="49" y="239"/>
                  </a:lnTo>
                  <a:lnTo>
                    <a:pt x="33" y="239"/>
                  </a:lnTo>
                  <a:lnTo>
                    <a:pt x="28" y="244"/>
                  </a:lnTo>
                  <a:lnTo>
                    <a:pt x="30" y="246"/>
                  </a:lnTo>
                  <a:lnTo>
                    <a:pt x="30" y="251"/>
                  </a:lnTo>
                  <a:lnTo>
                    <a:pt x="33" y="253"/>
                  </a:lnTo>
                  <a:lnTo>
                    <a:pt x="33" y="255"/>
                  </a:lnTo>
                  <a:lnTo>
                    <a:pt x="30" y="258"/>
                  </a:lnTo>
                  <a:lnTo>
                    <a:pt x="26" y="260"/>
                  </a:lnTo>
                  <a:lnTo>
                    <a:pt x="21" y="265"/>
                  </a:lnTo>
                  <a:lnTo>
                    <a:pt x="21" y="272"/>
                  </a:lnTo>
                  <a:lnTo>
                    <a:pt x="16" y="272"/>
                  </a:lnTo>
                  <a:lnTo>
                    <a:pt x="19" y="281"/>
                  </a:lnTo>
                  <a:lnTo>
                    <a:pt x="21" y="288"/>
                  </a:lnTo>
                  <a:lnTo>
                    <a:pt x="14" y="293"/>
                  </a:lnTo>
                  <a:lnTo>
                    <a:pt x="7" y="300"/>
                  </a:lnTo>
                  <a:lnTo>
                    <a:pt x="9" y="303"/>
                  </a:lnTo>
                  <a:lnTo>
                    <a:pt x="14" y="312"/>
                  </a:lnTo>
                  <a:lnTo>
                    <a:pt x="14" y="317"/>
                  </a:lnTo>
                  <a:lnTo>
                    <a:pt x="9" y="322"/>
                  </a:lnTo>
                  <a:lnTo>
                    <a:pt x="4" y="324"/>
                  </a:lnTo>
                  <a:lnTo>
                    <a:pt x="0" y="329"/>
                  </a:lnTo>
                  <a:lnTo>
                    <a:pt x="0" y="336"/>
                  </a:lnTo>
                  <a:lnTo>
                    <a:pt x="4" y="338"/>
                  </a:lnTo>
                  <a:lnTo>
                    <a:pt x="9" y="338"/>
                  </a:lnTo>
                  <a:lnTo>
                    <a:pt x="12" y="336"/>
                  </a:lnTo>
                  <a:lnTo>
                    <a:pt x="16" y="336"/>
                  </a:lnTo>
                  <a:lnTo>
                    <a:pt x="19" y="338"/>
                  </a:lnTo>
                  <a:lnTo>
                    <a:pt x="19" y="355"/>
                  </a:lnTo>
                  <a:lnTo>
                    <a:pt x="26" y="362"/>
                  </a:lnTo>
                  <a:lnTo>
                    <a:pt x="19" y="364"/>
                  </a:lnTo>
                  <a:lnTo>
                    <a:pt x="21" y="373"/>
                  </a:lnTo>
                  <a:lnTo>
                    <a:pt x="23" y="373"/>
                  </a:lnTo>
                  <a:lnTo>
                    <a:pt x="28" y="376"/>
                  </a:lnTo>
                  <a:lnTo>
                    <a:pt x="33" y="383"/>
                  </a:lnTo>
                  <a:lnTo>
                    <a:pt x="35" y="385"/>
                  </a:lnTo>
                  <a:lnTo>
                    <a:pt x="35" y="388"/>
                  </a:lnTo>
                  <a:lnTo>
                    <a:pt x="30" y="388"/>
                  </a:lnTo>
                  <a:lnTo>
                    <a:pt x="30" y="397"/>
                  </a:lnTo>
                  <a:lnTo>
                    <a:pt x="42" y="409"/>
                  </a:lnTo>
                  <a:lnTo>
                    <a:pt x="45" y="414"/>
                  </a:lnTo>
                  <a:lnTo>
                    <a:pt x="49" y="418"/>
                  </a:lnTo>
                  <a:lnTo>
                    <a:pt x="52" y="425"/>
                  </a:lnTo>
                  <a:lnTo>
                    <a:pt x="54" y="430"/>
                  </a:lnTo>
                  <a:lnTo>
                    <a:pt x="54" y="442"/>
                  </a:lnTo>
                  <a:lnTo>
                    <a:pt x="52" y="444"/>
                  </a:lnTo>
                  <a:lnTo>
                    <a:pt x="49" y="449"/>
                  </a:lnTo>
                  <a:lnTo>
                    <a:pt x="47" y="451"/>
                  </a:lnTo>
                  <a:lnTo>
                    <a:pt x="47" y="454"/>
                  </a:lnTo>
                  <a:lnTo>
                    <a:pt x="49" y="456"/>
                  </a:lnTo>
                  <a:lnTo>
                    <a:pt x="52" y="456"/>
                  </a:lnTo>
                  <a:lnTo>
                    <a:pt x="49" y="463"/>
                  </a:lnTo>
                  <a:lnTo>
                    <a:pt x="66" y="466"/>
                  </a:lnTo>
                  <a:lnTo>
                    <a:pt x="66" y="461"/>
                  </a:lnTo>
                  <a:lnTo>
                    <a:pt x="68" y="459"/>
                  </a:lnTo>
                  <a:lnTo>
                    <a:pt x="73" y="456"/>
                  </a:lnTo>
                  <a:lnTo>
                    <a:pt x="73" y="456"/>
                  </a:lnTo>
                  <a:lnTo>
                    <a:pt x="73" y="454"/>
                  </a:lnTo>
                  <a:lnTo>
                    <a:pt x="73" y="451"/>
                  </a:lnTo>
                  <a:lnTo>
                    <a:pt x="78" y="447"/>
                  </a:lnTo>
                  <a:lnTo>
                    <a:pt x="78" y="437"/>
                  </a:lnTo>
                  <a:lnTo>
                    <a:pt x="82" y="437"/>
                  </a:lnTo>
                  <a:lnTo>
                    <a:pt x="82" y="428"/>
                  </a:lnTo>
                  <a:lnTo>
                    <a:pt x="89" y="418"/>
                  </a:lnTo>
                  <a:lnTo>
                    <a:pt x="92" y="411"/>
                  </a:lnTo>
                  <a:lnTo>
                    <a:pt x="101" y="409"/>
                  </a:lnTo>
                  <a:lnTo>
                    <a:pt x="113" y="407"/>
                  </a:lnTo>
                  <a:lnTo>
                    <a:pt x="115" y="416"/>
                  </a:lnTo>
                  <a:lnTo>
                    <a:pt x="118" y="418"/>
                  </a:lnTo>
                  <a:lnTo>
                    <a:pt x="123" y="421"/>
                  </a:lnTo>
                  <a:lnTo>
                    <a:pt x="123" y="423"/>
                  </a:lnTo>
                  <a:lnTo>
                    <a:pt x="125" y="430"/>
                  </a:lnTo>
                  <a:lnTo>
                    <a:pt x="127" y="433"/>
                  </a:lnTo>
                  <a:lnTo>
                    <a:pt x="137" y="440"/>
                  </a:lnTo>
                  <a:lnTo>
                    <a:pt x="146" y="435"/>
                  </a:lnTo>
                  <a:lnTo>
                    <a:pt x="170" y="433"/>
                  </a:lnTo>
                  <a:lnTo>
                    <a:pt x="175" y="435"/>
                  </a:lnTo>
                  <a:lnTo>
                    <a:pt x="177" y="442"/>
                  </a:lnTo>
                  <a:lnTo>
                    <a:pt x="177" y="442"/>
                  </a:lnTo>
                  <a:lnTo>
                    <a:pt x="196" y="442"/>
                  </a:lnTo>
                  <a:lnTo>
                    <a:pt x="205" y="430"/>
                  </a:lnTo>
                  <a:lnTo>
                    <a:pt x="219" y="430"/>
                  </a:lnTo>
                  <a:lnTo>
                    <a:pt x="222" y="418"/>
                  </a:lnTo>
                  <a:lnTo>
                    <a:pt x="234" y="411"/>
                  </a:lnTo>
                  <a:lnTo>
                    <a:pt x="250" y="421"/>
                  </a:lnTo>
                  <a:lnTo>
                    <a:pt x="260" y="430"/>
                  </a:lnTo>
                  <a:lnTo>
                    <a:pt x="274" y="430"/>
                  </a:lnTo>
                  <a:lnTo>
                    <a:pt x="290" y="409"/>
                  </a:lnTo>
                  <a:lnTo>
                    <a:pt x="295" y="397"/>
                  </a:lnTo>
                  <a:lnTo>
                    <a:pt x="309" y="388"/>
                  </a:lnTo>
                  <a:lnTo>
                    <a:pt x="307" y="381"/>
                  </a:lnTo>
                  <a:lnTo>
                    <a:pt x="307" y="364"/>
                  </a:lnTo>
                  <a:lnTo>
                    <a:pt x="300" y="357"/>
                  </a:lnTo>
                  <a:lnTo>
                    <a:pt x="319" y="357"/>
                  </a:lnTo>
                  <a:lnTo>
                    <a:pt x="319" y="350"/>
                  </a:lnTo>
                  <a:lnTo>
                    <a:pt x="331" y="347"/>
                  </a:lnTo>
                  <a:lnTo>
                    <a:pt x="328" y="357"/>
                  </a:lnTo>
                  <a:lnTo>
                    <a:pt x="328" y="366"/>
                  </a:lnTo>
                  <a:lnTo>
                    <a:pt x="326" y="369"/>
                  </a:lnTo>
                  <a:lnTo>
                    <a:pt x="328" y="378"/>
                  </a:lnTo>
                  <a:lnTo>
                    <a:pt x="331" y="385"/>
                  </a:lnTo>
                  <a:lnTo>
                    <a:pt x="331" y="390"/>
                  </a:lnTo>
                  <a:lnTo>
                    <a:pt x="328" y="395"/>
                  </a:lnTo>
                  <a:lnTo>
                    <a:pt x="335" y="399"/>
                  </a:lnTo>
                  <a:lnTo>
                    <a:pt x="345" y="407"/>
                  </a:lnTo>
                  <a:lnTo>
                    <a:pt x="352" y="414"/>
                  </a:lnTo>
                  <a:lnTo>
                    <a:pt x="354" y="418"/>
                  </a:lnTo>
                  <a:lnTo>
                    <a:pt x="357" y="423"/>
                  </a:lnTo>
                  <a:lnTo>
                    <a:pt x="359" y="423"/>
                  </a:lnTo>
                  <a:lnTo>
                    <a:pt x="361" y="421"/>
                  </a:lnTo>
                  <a:lnTo>
                    <a:pt x="361" y="414"/>
                  </a:lnTo>
                  <a:lnTo>
                    <a:pt x="359" y="409"/>
                  </a:lnTo>
                  <a:lnTo>
                    <a:pt x="359" y="402"/>
                  </a:lnTo>
                  <a:lnTo>
                    <a:pt x="366" y="395"/>
                  </a:lnTo>
                  <a:lnTo>
                    <a:pt x="368" y="395"/>
                  </a:lnTo>
                  <a:lnTo>
                    <a:pt x="368" y="399"/>
                  </a:lnTo>
                  <a:lnTo>
                    <a:pt x="371" y="402"/>
                  </a:lnTo>
                  <a:lnTo>
                    <a:pt x="378" y="402"/>
                  </a:lnTo>
                  <a:lnTo>
                    <a:pt x="380" y="399"/>
                  </a:lnTo>
                  <a:lnTo>
                    <a:pt x="380" y="385"/>
                  </a:lnTo>
                  <a:lnTo>
                    <a:pt x="378" y="383"/>
                  </a:lnTo>
                  <a:lnTo>
                    <a:pt x="378" y="381"/>
                  </a:lnTo>
                  <a:lnTo>
                    <a:pt x="382" y="373"/>
                  </a:lnTo>
                  <a:lnTo>
                    <a:pt x="382" y="364"/>
                  </a:lnTo>
                  <a:lnTo>
                    <a:pt x="385" y="362"/>
                  </a:lnTo>
                  <a:lnTo>
                    <a:pt x="390" y="362"/>
                  </a:lnTo>
                  <a:lnTo>
                    <a:pt x="392" y="357"/>
                  </a:lnTo>
                  <a:lnTo>
                    <a:pt x="392" y="343"/>
                  </a:lnTo>
                  <a:lnTo>
                    <a:pt x="394" y="340"/>
                  </a:lnTo>
                  <a:lnTo>
                    <a:pt x="397" y="336"/>
                  </a:lnTo>
                  <a:lnTo>
                    <a:pt x="399" y="333"/>
                  </a:lnTo>
                  <a:lnTo>
                    <a:pt x="411" y="333"/>
                  </a:lnTo>
                  <a:lnTo>
                    <a:pt x="411" y="314"/>
                  </a:lnTo>
                  <a:lnTo>
                    <a:pt x="413" y="310"/>
                  </a:lnTo>
                  <a:lnTo>
                    <a:pt x="416" y="307"/>
                  </a:lnTo>
                  <a:lnTo>
                    <a:pt x="418" y="303"/>
                  </a:lnTo>
                  <a:lnTo>
                    <a:pt x="420" y="300"/>
                  </a:lnTo>
                  <a:lnTo>
                    <a:pt x="420" y="284"/>
                  </a:lnTo>
                  <a:lnTo>
                    <a:pt x="418" y="265"/>
                  </a:lnTo>
                  <a:lnTo>
                    <a:pt x="416" y="262"/>
                  </a:lnTo>
                  <a:lnTo>
                    <a:pt x="416" y="255"/>
                  </a:lnTo>
                  <a:lnTo>
                    <a:pt x="420" y="253"/>
                  </a:lnTo>
                  <a:lnTo>
                    <a:pt x="423" y="253"/>
                  </a:lnTo>
                  <a:lnTo>
                    <a:pt x="423" y="239"/>
                  </a:lnTo>
                  <a:lnTo>
                    <a:pt x="425" y="239"/>
                  </a:lnTo>
                  <a:lnTo>
                    <a:pt x="427" y="236"/>
                  </a:lnTo>
                  <a:lnTo>
                    <a:pt x="430" y="232"/>
                  </a:lnTo>
                  <a:lnTo>
                    <a:pt x="430" y="215"/>
                  </a:lnTo>
                  <a:lnTo>
                    <a:pt x="427" y="213"/>
                  </a:lnTo>
                  <a:lnTo>
                    <a:pt x="427" y="208"/>
                  </a:lnTo>
                  <a:lnTo>
                    <a:pt x="432" y="2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4" name="South Sudan">
              <a:extLst>
                <a:ext uri="{FF2B5EF4-FFF2-40B4-BE49-F238E27FC236}">
                  <a16:creationId xmlns:a16="http://schemas.microsoft.com/office/drawing/2014/main" id="{24812D54-21EC-477B-5979-9519D3BF94C0}"/>
                </a:ext>
              </a:extLst>
            </p:cNvPr>
            <p:cNvSpPr>
              <a:spLocks/>
            </p:cNvSpPr>
            <p:nvPr/>
          </p:nvSpPr>
          <p:spPr bwMode="auto">
            <a:xfrm>
              <a:off x="6401306" y="3915494"/>
              <a:ext cx="405693" cy="339265"/>
            </a:xfrm>
            <a:custGeom>
              <a:avLst/>
              <a:gdLst/>
              <a:ahLst/>
              <a:cxnLst>
                <a:cxn ang="0">
                  <a:pos x="269" y="52"/>
                </a:cxn>
                <a:cxn ang="0">
                  <a:pos x="265" y="38"/>
                </a:cxn>
                <a:cxn ang="0">
                  <a:pos x="262" y="19"/>
                </a:cxn>
                <a:cxn ang="0">
                  <a:pos x="253" y="3"/>
                </a:cxn>
                <a:cxn ang="0">
                  <a:pos x="241" y="17"/>
                </a:cxn>
                <a:cxn ang="0">
                  <a:pos x="229" y="50"/>
                </a:cxn>
                <a:cxn ang="0">
                  <a:pos x="194" y="83"/>
                </a:cxn>
                <a:cxn ang="0">
                  <a:pos x="156" y="71"/>
                </a:cxn>
                <a:cxn ang="0">
                  <a:pos x="130" y="95"/>
                </a:cxn>
                <a:cxn ang="0">
                  <a:pos x="109" y="88"/>
                </a:cxn>
                <a:cxn ang="0">
                  <a:pos x="71" y="93"/>
                </a:cxn>
                <a:cxn ang="0">
                  <a:pos x="57" y="76"/>
                </a:cxn>
                <a:cxn ang="0">
                  <a:pos x="49" y="69"/>
                </a:cxn>
                <a:cxn ang="0">
                  <a:pos x="26" y="64"/>
                </a:cxn>
                <a:cxn ang="0">
                  <a:pos x="16" y="90"/>
                </a:cxn>
                <a:cxn ang="0">
                  <a:pos x="7" y="104"/>
                </a:cxn>
                <a:cxn ang="0">
                  <a:pos x="7" y="109"/>
                </a:cxn>
                <a:cxn ang="0">
                  <a:pos x="0" y="119"/>
                </a:cxn>
                <a:cxn ang="0">
                  <a:pos x="12" y="135"/>
                </a:cxn>
                <a:cxn ang="0">
                  <a:pos x="28" y="142"/>
                </a:cxn>
                <a:cxn ang="0">
                  <a:pos x="38" y="152"/>
                </a:cxn>
                <a:cxn ang="0">
                  <a:pos x="33" y="154"/>
                </a:cxn>
                <a:cxn ang="0">
                  <a:pos x="42" y="164"/>
                </a:cxn>
                <a:cxn ang="0">
                  <a:pos x="54" y="173"/>
                </a:cxn>
                <a:cxn ang="0">
                  <a:pos x="59" y="182"/>
                </a:cxn>
                <a:cxn ang="0">
                  <a:pos x="68" y="190"/>
                </a:cxn>
                <a:cxn ang="0">
                  <a:pos x="68" y="197"/>
                </a:cxn>
                <a:cxn ang="0">
                  <a:pos x="83" y="208"/>
                </a:cxn>
                <a:cxn ang="0">
                  <a:pos x="92" y="218"/>
                </a:cxn>
                <a:cxn ang="0">
                  <a:pos x="106" y="241"/>
                </a:cxn>
                <a:cxn ang="0">
                  <a:pos x="127" y="258"/>
                </a:cxn>
                <a:cxn ang="0">
                  <a:pos x="137" y="251"/>
                </a:cxn>
                <a:cxn ang="0">
                  <a:pos x="146" y="258"/>
                </a:cxn>
                <a:cxn ang="0">
                  <a:pos x="156" y="251"/>
                </a:cxn>
                <a:cxn ang="0">
                  <a:pos x="168" y="251"/>
                </a:cxn>
                <a:cxn ang="0">
                  <a:pos x="177" y="267"/>
                </a:cxn>
                <a:cxn ang="0">
                  <a:pos x="187" y="272"/>
                </a:cxn>
                <a:cxn ang="0">
                  <a:pos x="203" y="275"/>
                </a:cxn>
                <a:cxn ang="0">
                  <a:pos x="215" y="279"/>
                </a:cxn>
                <a:cxn ang="0">
                  <a:pos x="222" y="275"/>
                </a:cxn>
                <a:cxn ang="0">
                  <a:pos x="243" y="277"/>
                </a:cxn>
                <a:cxn ang="0">
                  <a:pos x="262" y="272"/>
                </a:cxn>
                <a:cxn ang="0">
                  <a:pos x="274" y="277"/>
                </a:cxn>
                <a:cxn ang="0">
                  <a:pos x="283" y="265"/>
                </a:cxn>
                <a:cxn ang="0">
                  <a:pos x="295" y="251"/>
                </a:cxn>
                <a:cxn ang="0">
                  <a:pos x="340" y="239"/>
                </a:cxn>
                <a:cxn ang="0">
                  <a:pos x="335" y="225"/>
                </a:cxn>
                <a:cxn ang="0">
                  <a:pos x="316" y="208"/>
                </a:cxn>
                <a:cxn ang="0">
                  <a:pos x="312" y="185"/>
                </a:cxn>
                <a:cxn ang="0">
                  <a:pos x="293" y="175"/>
                </a:cxn>
                <a:cxn ang="0">
                  <a:pos x="286" y="159"/>
                </a:cxn>
                <a:cxn ang="0">
                  <a:pos x="276" y="149"/>
                </a:cxn>
                <a:cxn ang="0">
                  <a:pos x="260" y="147"/>
                </a:cxn>
                <a:cxn ang="0">
                  <a:pos x="265" y="135"/>
                </a:cxn>
                <a:cxn ang="0">
                  <a:pos x="279" y="128"/>
                </a:cxn>
                <a:cxn ang="0">
                  <a:pos x="288" y="123"/>
                </a:cxn>
                <a:cxn ang="0">
                  <a:pos x="291" y="100"/>
                </a:cxn>
                <a:cxn ang="0">
                  <a:pos x="286" y="88"/>
                </a:cxn>
                <a:cxn ang="0">
                  <a:pos x="291" y="76"/>
                </a:cxn>
              </a:cxnLst>
              <a:rect l="0" t="0" r="r" b="b"/>
              <a:pathLst>
                <a:path w="342" h="286">
                  <a:moveTo>
                    <a:pt x="286" y="67"/>
                  </a:moveTo>
                  <a:lnTo>
                    <a:pt x="279" y="60"/>
                  </a:lnTo>
                  <a:lnTo>
                    <a:pt x="269" y="52"/>
                  </a:lnTo>
                  <a:lnTo>
                    <a:pt x="262" y="48"/>
                  </a:lnTo>
                  <a:lnTo>
                    <a:pt x="265" y="43"/>
                  </a:lnTo>
                  <a:lnTo>
                    <a:pt x="265" y="38"/>
                  </a:lnTo>
                  <a:lnTo>
                    <a:pt x="262" y="31"/>
                  </a:lnTo>
                  <a:lnTo>
                    <a:pt x="260" y="22"/>
                  </a:lnTo>
                  <a:lnTo>
                    <a:pt x="262" y="19"/>
                  </a:lnTo>
                  <a:lnTo>
                    <a:pt x="262" y="10"/>
                  </a:lnTo>
                  <a:lnTo>
                    <a:pt x="265" y="0"/>
                  </a:lnTo>
                  <a:lnTo>
                    <a:pt x="253" y="3"/>
                  </a:lnTo>
                  <a:lnTo>
                    <a:pt x="253" y="10"/>
                  </a:lnTo>
                  <a:lnTo>
                    <a:pt x="234" y="10"/>
                  </a:lnTo>
                  <a:lnTo>
                    <a:pt x="241" y="17"/>
                  </a:lnTo>
                  <a:lnTo>
                    <a:pt x="241" y="34"/>
                  </a:lnTo>
                  <a:lnTo>
                    <a:pt x="243" y="41"/>
                  </a:lnTo>
                  <a:lnTo>
                    <a:pt x="229" y="50"/>
                  </a:lnTo>
                  <a:lnTo>
                    <a:pt x="224" y="62"/>
                  </a:lnTo>
                  <a:lnTo>
                    <a:pt x="208" y="83"/>
                  </a:lnTo>
                  <a:lnTo>
                    <a:pt x="194" y="83"/>
                  </a:lnTo>
                  <a:lnTo>
                    <a:pt x="184" y="74"/>
                  </a:lnTo>
                  <a:lnTo>
                    <a:pt x="168" y="64"/>
                  </a:lnTo>
                  <a:lnTo>
                    <a:pt x="156" y="71"/>
                  </a:lnTo>
                  <a:lnTo>
                    <a:pt x="153" y="83"/>
                  </a:lnTo>
                  <a:lnTo>
                    <a:pt x="139" y="83"/>
                  </a:lnTo>
                  <a:lnTo>
                    <a:pt x="130" y="95"/>
                  </a:lnTo>
                  <a:lnTo>
                    <a:pt x="111" y="95"/>
                  </a:lnTo>
                  <a:lnTo>
                    <a:pt x="111" y="95"/>
                  </a:lnTo>
                  <a:lnTo>
                    <a:pt x="109" y="88"/>
                  </a:lnTo>
                  <a:lnTo>
                    <a:pt x="104" y="86"/>
                  </a:lnTo>
                  <a:lnTo>
                    <a:pt x="80" y="88"/>
                  </a:lnTo>
                  <a:lnTo>
                    <a:pt x="71" y="93"/>
                  </a:lnTo>
                  <a:lnTo>
                    <a:pt x="61" y="86"/>
                  </a:lnTo>
                  <a:lnTo>
                    <a:pt x="59" y="83"/>
                  </a:lnTo>
                  <a:lnTo>
                    <a:pt x="57" y="76"/>
                  </a:lnTo>
                  <a:lnTo>
                    <a:pt x="57" y="74"/>
                  </a:lnTo>
                  <a:lnTo>
                    <a:pt x="52" y="71"/>
                  </a:lnTo>
                  <a:lnTo>
                    <a:pt x="49" y="69"/>
                  </a:lnTo>
                  <a:lnTo>
                    <a:pt x="47" y="60"/>
                  </a:lnTo>
                  <a:lnTo>
                    <a:pt x="35" y="62"/>
                  </a:lnTo>
                  <a:lnTo>
                    <a:pt x="26" y="64"/>
                  </a:lnTo>
                  <a:lnTo>
                    <a:pt x="23" y="71"/>
                  </a:lnTo>
                  <a:lnTo>
                    <a:pt x="16" y="81"/>
                  </a:lnTo>
                  <a:lnTo>
                    <a:pt x="16" y="90"/>
                  </a:lnTo>
                  <a:lnTo>
                    <a:pt x="12" y="90"/>
                  </a:lnTo>
                  <a:lnTo>
                    <a:pt x="12" y="100"/>
                  </a:lnTo>
                  <a:lnTo>
                    <a:pt x="7" y="104"/>
                  </a:lnTo>
                  <a:lnTo>
                    <a:pt x="7" y="107"/>
                  </a:lnTo>
                  <a:lnTo>
                    <a:pt x="7" y="109"/>
                  </a:lnTo>
                  <a:lnTo>
                    <a:pt x="7" y="109"/>
                  </a:lnTo>
                  <a:lnTo>
                    <a:pt x="2" y="112"/>
                  </a:lnTo>
                  <a:lnTo>
                    <a:pt x="0" y="114"/>
                  </a:lnTo>
                  <a:lnTo>
                    <a:pt x="0" y="119"/>
                  </a:lnTo>
                  <a:lnTo>
                    <a:pt x="2" y="119"/>
                  </a:lnTo>
                  <a:lnTo>
                    <a:pt x="2" y="130"/>
                  </a:lnTo>
                  <a:lnTo>
                    <a:pt x="12" y="135"/>
                  </a:lnTo>
                  <a:lnTo>
                    <a:pt x="26" y="135"/>
                  </a:lnTo>
                  <a:lnTo>
                    <a:pt x="26" y="142"/>
                  </a:lnTo>
                  <a:lnTo>
                    <a:pt x="28" y="142"/>
                  </a:lnTo>
                  <a:lnTo>
                    <a:pt x="33" y="145"/>
                  </a:lnTo>
                  <a:lnTo>
                    <a:pt x="38" y="149"/>
                  </a:lnTo>
                  <a:lnTo>
                    <a:pt x="38" y="152"/>
                  </a:lnTo>
                  <a:lnTo>
                    <a:pt x="35" y="152"/>
                  </a:lnTo>
                  <a:lnTo>
                    <a:pt x="35" y="154"/>
                  </a:lnTo>
                  <a:lnTo>
                    <a:pt x="33" y="154"/>
                  </a:lnTo>
                  <a:lnTo>
                    <a:pt x="33" y="156"/>
                  </a:lnTo>
                  <a:lnTo>
                    <a:pt x="38" y="161"/>
                  </a:lnTo>
                  <a:lnTo>
                    <a:pt x="42" y="164"/>
                  </a:lnTo>
                  <a:lnTo>
                    <a:pt x="45" y="164"/>
                  </a:lnTo>
                  <a:lnTo>
                    <a:pt x="49" y="166"/>
                  </a:lnTo>
                  <a:lnTo>
                    <a:pt x="54" y="173"/>
                  </a:lnTo>
                  <a:lnTo>
                    <a:pt x="57" y="178"/>
                  </a:lnTo>
                  <a:lnTo>
                    <a:pt x="59" y="180"/>
                  </a:lnTo>
                  <a:lnTo>
                    <a:pt x="59" y="182"/>
                  </a:lnTo>
                  <a:lnTo>
                    <a:pt x="66" y="182"/>
                  </a:lnTo>
                  <a:lnTo>
                    <a:pt x="68" y="185"/>
                  </a:lnTo>
                  <a:lnTo>
                    <a:pt x="68" y="190"/>
                  </a:lnTo>
                  <a:lnTo>
                    <a:pt x="64" y="190"/>
                  </a:lnTo>
                  <a:lnTo>
                    <a:pt x="64" y="192"/>
                  </a:lnTo>
                  <a:lnTo>
                    <a:pt x="68" y="197"/>
                  </a:lnTo>
                  <a:lnTo>
                    <a:pt x="68" y="204"/>
                  </a:lnTo>
                  <a:lnTo>
                    <a:pt x="80" y="206"/>
                  </a:lnTo>
                  <a:lnTo>
                    <a:pt x="83" y="208"/>
                  </a:lnTo>
                  <a:lnTo>
                    <a:pt x="87" y="211"/>
                  </a:lnTo>
                  <a:lnTo>
                    <a:pt x="90" y="213"/>
                  </a:lnTo>
                  <a:lnTo>
                    <a:pt x="92" y="218"/>
                  </a:lnTo>
                  <a:lnTo>
                    <a:pt x="92" y="227"/>
                  </a:lnTo>
                  <a:lnTo>
                    <a:pt x="94" y="232"/>
                  </a:lnTo>
                  <a:lnTo>
                    <a:pt x="106" y="241"/>
                  </a:lnTo>
                  <a:lnTo>
                    <a:pt x="106" y="251"/>
                  </a:lnTo>
                  <a:lnTo>
                    <a:pt x="125" y="260"/>
                  </a:lnTo>
                  <a:lnTo>
                    <a:pt x="127" y="258"/>
                  </a:lnTo>
                  <a:lnTo>
                    <a:pt x="130" y="253"/>
                  </a:lnTo>
                  <a:lnTo>
                    <a:pt x="132" y="251"/>
                  </a:lnTo>
                  <a:lnTo>
                    <a:pt x="137" y="251"/>
                  </a:lnTo>
                  <a:lnTo>
                    <a:pt x="142" y="253"/>
                  </a:lnTo>
                  <a:lnTo>
                    <a:pt x="142" y="256"/>
                  </a:lnTo>
                  <a:lnTo>
                    <a:pt x="146" y="258"/>
                  </a:lnTo>
                  <a:lnTo>
                    <a:pt x="149" y="258"/>
                  </a:lnTo>
                  <a:lnTo>
                    <a:pt x="156" y="253"/>
                  </a:lnTo>
                  <a:lnTo>
                    <a:pt x="156" y="251"/>
                  </a:lnTo>
                  <a:lnTo>
                    <a:pt x="161" y="246"/>
                  </a:lnTo>
                  <a:lnTo>
                    <a:pt x="163" y="249"/>
                  </a:lnTo>
                  <a:lnTo>
                    <a:pt x="168" y="251"/>
                  </a:lnTo>
                  <a:lnTo>
                    <a:pt x="170" y="258"/>
                  </a:lnTo>
                  <a:lnTo>
                    <a:pt x="172" y="263"/>
                  </a:lnTo>
                  <a:lnTo>
                    <a:pt x="177" y="267"/>
                  </a:lnTo>
                  <a:lnTo>
                    <a:pt x="182" y="270"/>
                  </a:lnTo>
                  <a:lnTo>
                    <a:pt x="184" y="272"/>
                  </a:lnTo>
                  <a:lnTo>
                    <a:pt x="187" y="272"/>
                  </a:lnTo>
                  <a:lnTo>
                    <a:pt x="189" y="282"/>
                  </a:lnTo>
                  <a:lnTo>
                    <a:pt x="196" y="282"/>
                  </a:lnTo>
                  <a:lnTo>
                    <a:pt x="203" y="275"/>
                  </a:lnTo>
                  <a:lnTo>
                    <a:pt x="208" y="275"/>
                  </a:lnTo>
                  <a:lnTo>
                    <a:pt x="210" y="277"/>
                  </a:lnTo>
                  <a:lnTo>
                    <a:pt x="215" y="279"/>
                  </a:lnTo>
                  <a:lnTo>
                    <a:pt x="220" y="279"/>
                  </a:lnTo>
                  <a:lnTo>
                    <a:pt x="220" y="277"/>
                  </a:lnTo>
                  <a:lnTo>
                    <a:pt x="222" y="275"/>
                  </a:lnTo>
                  <a:lnTo>
                    <a:pt x="224" y="275"/>
                  </a:lnTo>
                  <a:lnTo>
                    <a:pt x="236" y="286"/>
                  </a:lnTo>
                  <a:lnTo>
                    <a:pt x="243" y="277"/>
                  </a:lnTo>
                  <a:lnTo>
                    <a:pt x="253" y="277"/>
                  </a:lnTo>
                  <a:lnTo>
                    <a:pt x="257" y="272"/>
                  </a:lnTo>
                  <a:lnTo>
                    <a:pt x="262" y="272"/>
                  </a:lnTo>
                  <a:lnTo>
                    <a:pt x="262" y="275"/>
                  </a:lnTo>
                  <a:lnTo>
                    <a:pt x="265" y="277"/>
                  </a:lnTo>
                  <a:lnTo>
                    <a:pt x="274" y="277"/>
                  </a:lnTo>
                  <a:lnTo>
                    <a:pt x="281" y="270"/>
                  </a:lnTo>
                  <a:lnTo>
                    <a:pt x="281" y="267"/>
                  </a:lnTo>
                  <a:lnTo>
                    <a:pt x="283" y="265"/>
                  </a:lnTo>
                  <a:lnTo>
                    <a:pt x="283" y="263"/>
                  </a:lnTo>
                  <a:lnTo>
                    <a:pt x="288" y="263"/>
                  </a:lnTo>
                  <a:lnTo>
                    <a:pt x="295" y="251"/>
                  </a:lnTo>
                  <a:lnTo>
                    <a:pt x="333" y="251"/>
                  </a:lnTo>
                  <a:lnTo>
                    <a:pt x="342" y="246"/>
                  </a:lnTo>
                  <a:lnTo>
                    <a:pt x="340" y="239"/>
                  </a:lnTo>
                  <a:lnTo>
                    <a:pt x="340" y="232"/>
                  </a:lnTo>
                  <a:lnTo>
                    <a:pt x="338" y="227"/>
                  </a:lnTo>
                  <a:lnTo>
                    <a:pt x="335" y="225"/>
                  </a:lnTo>
                  <a:lnTo>
                    <a:pt x="328" y="225"/>
                  </a:lnTo>
                  <a:lnTo>
                    <a:pt x="324" y="223"/>
                  </a:lnTo>
                  <a:lnTo>
                    <a:pt x="316" y="208"/>
                  </a:lnTo>
                  <a:lnTo>
                    <a:pt x="316" y="201"/>
                  </a:lnTo>
                  <a:lnTo>
                    <a:pt x="312" y="199"/>
                  </a:lnTo>
                  <a:lnTo>
                    <a:pt x="312" y="185"/>
                  </a:lnTo>
                  <a:lnTo>
                    <a:pt x="305" y="185"/>
                  </a:lnTo>
                  <a:lnTo>
                    <a:pt x="302" y="175"/>
                  </a:lnTo>
                  <a:lnTo>
                    <a:pt x="293" y="175"/>
                  </a:lnTo>
                  <a:lnTo>
                    <a:pt x="291" y="168"/>
                  </a:lnTo>
                  <a:lnTo>
                    <a:pt x="291" y="161"/>
                  </a:lnTo>
                  <a:lnTo>
                    <a:pt x="286" y="159"/>
                  </a:lnTo>
                  <a:lnTo>
                    <a:pt x="283" y="154"/>
                  </a:lnTo>
                  <a:lnTo>
                    <a:pt x="279" y="152"/>
                  </a:lnTo>
                  <a:lnTo>
                    <a:pt x="276" y="149"/>
                  </a:lnTo>
                  <a:lnTo>
                    <a:pt x="267" y="149"/>
                  </a:lnTo>
                  <a:lnTo>
                    <a:pt x="262" y="147"/>
                  </a:lnTo>
                  <a:lnTo>
                    <a:pt x="260" y="147"/>
                  </a:lnTo>
                  <a:lnTo>
                    <a:pt x="260" y="142"/>
                  </a:lnTo>
                  <a:lnTo>
                    <a:pt x="262" y="138"/>
                  </a:lnTo>
                  <a:lnTo>
                    <a:pt x="265" y="135"/>
                  </a:lnTo>
                  <a:lnTo>
                    <a:pt x="262" y="126"/>
                  </a:lnTo>
                  <a:lnTo>
                    <a:pt x="276" y="126"/>
                  </a:lnTo>
                  <a:lnTo>
                    <a:pt x="279" y="128"/>
                  </a:lnTo>
                  <a:lnTo>
                    <a:pt x="281" y="126"/>
                  </a:lnTo>
                  <a:lnTo>
                    <a:pt x="286" y="126"/>
                  </a:lnTo>
                  <a:lnTo>
                    <a:pt x="288" y="123"/>
                  </a:lnTo>
                  <a:lnTo>
                    <a:pt x="288" y="119"/>
                  </a:lnTo>
                  <a:lnTo>
                    <a:pt x="291" y="114"/>
                  </a:lnTo>
                  <a:lnTo>
                    <a:pt x="291" y="100"/>
                  </a:lnTo>
                  <a:lnTo>
                    <a:pt x="288" y="97"/>
                  </a:lnTo>
                  <a:lnTo>
                    <a:pt x="288" y="93"/>
                  </a:lnTo>
                  <a:lnTo>
                    <a:pt x="286" y="88"/>
                  </a:lnTo>
                  <a:lnTo>
                    <a:pt x="286" y="83"/>
                  </a:lnTo>
                  <a:lnTo>
                    <a:pt x="288" y="78"/>
                  </a:lnTo>
                  <a:lnTo>
                    <a:pt x="291" y="76"/>
                  </a:lnTo>
                  <a:lnTo>
                    <a:pt x="288" y="71"/>
                  </a:lnTo>
                  <a:lnTo>
                    <a:pt x="286" y="67"/>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5" name="Sri Lanka" descr="© INSCALE GmbH, 05.05.2010&#10;http://www.presentationload.com/">
              <a:extLst>
                <a:ext uri="{FF2B5EF4-FFF2-40B4-BE49-F238E27FC236}">
                  <a16:creationId xmlns:a16="http://schemas.microsoft.com/office/drawing/2014/main" id="{0785348D-F6FA-E369-9A61-D0C937B541C0}"/>
                </a:ext>
              </a:extLst>
            </p:cNvPr>
            <p:cNvSpPr>
              <a:spLocks/>
            </p:cNvSpPr>
            <p:nvPr/>
          </p:nvSpPr>
          <p:spPr bwMode="gray">
            <a:xfrm>
              <a:off x="8268611" y="4019758"/>
              <a:ext cx="81139" cy="143837"/>
            </a:xfrm>
            <a:custGeom>
              <a:avLst/>
              <a:gdLst>
                <a:gd name="T0" fmla="*/ 2147483647 w 174"/>
                <a:gd name="T1" fmla="*/ 2147483647 h 306"/>
                <a:gd name="T2" fmla="*/ 2147483647 w 174"/>
                <a:gd name="T3" fmla="*/ 0 h 306"/>
                <a:gd name="T4" fmla="*/ 2147483647 w 174"/>
                <a:gd name="T5" fmla="*/ 0 h 306"/>
                <a:gd name="T6" fmla="*/ 2147483647 w 174"/>
                <a:gd name="T7" fmla="*/ 2147483647 h 306"/>
                <a:gd name="T8" fmla="*/ 2147483647 w 174"/>
                <a:gd name="T9" fmla="*/ 2147483647 h 306"/>
                <a:gd name="T10" fmla="*/ 2147483647 w 174"/>
                <a:gd name="T11" fmla="*/ 2147483647 h 306"/>
                <a:gd name="T12" fmla="*/ 2147483647 w 174"/>
                <a:gd name="T13" fmla="*/ 2147483647 h 306"/>
                <a:gd name="T14" fmla="*/ 2147483647 w 174"/>
                <a:gd name="T15" fmla="*/ 2147483647 h 306"/>
                <a:gd name="T16" fmla="*/ 2147483647 w 174"/>
                <a:gd name="T17" fmla="*/ 2147483647 h 306"/>
                <a:gd name="T18" fmla="*/ 2147483647 w 174"/>
                <a:gd name="T19" fmla="*/ 2147483647 h 306"/>
                <a:gd name="T20" fmla="*/ 2147483647 w 174"/>
                <a:gd name="T21" fmla="*/ 2147483647 h 306"/>
                <a:gd name="T22" fmla="*/ 2147483647 w 174"/>
                <a:gd name="T23" fmla="*/ 2147483647 h 306"/>
                <a:gd name="T24" fmla="*/ 2147483647 w 174"/>
                <a:gd name="T25" fmla="*/ 2147483647 h 306"/>
                <a:gd name="T26" fmla="*/ 2147483647 w 174"/>
                <a:gd name="T27" fmla="*/ 2147483647 h 306"/>
                <a:gd name="T28" fmla="*/ 2147483647 w 174"/>
                <a:gd name="T29" fmla="*/ 2147483647 h 306"/>
                <a:gd name="T30" fmla="*/ 2147483647 w 174"/>
                <a:gd name="T31" fmla="*/ 2147483647 h 306"/>
                <a:gd name="T32" fmla="*/ 2147483647 w 174"/>
                <a:gd name="T33" fmla="*/ 2147483647 h 306"/>
                <a:gd name="T34" fmla="*/ 2147483647 w 174"/>
                <a:gd name="T35" fmla="*/ 2147483647 h 306"/>
                <a:gd name="T36" fmla="*/ 2147483647 w 174"/>
                <a:gd name="T37" fmla="*/ 2147483647 h 306"/>
                <a:gd name="T38" fmla="*/ 2147483647 w 174"/>
                <a:gd name="T39" fmla="*/ 2147483647 h 306"/>
                <a:gd name="T40" fmla="*/ 0 w 174"/>
                <a:gd name="T41" fmla="*/ 2147483647 h 306"/>
                <a:gd name="T42" fmla="*/ 0 w 174"/>
                <a:gd name="T43" fmla="*/ 2147483647 h 306"/>
                <a:gd name="T44" fmla="*/ 2147483647 w 174"/>
                <a:gd name="T45" fmla="*/ 2147483647 h 306"/>
                <a:gd name="T46" fmla="*/ 2147483647 w 174"/>
                <a:gd name="T47" fmla="*/ 2147483647 h 306"/>
                <a:gd name="T48" fmla="*/ 2147483647 w 174"/>
                <a:gd name="T49" fmla="*/ 2147483647 h 306"/>
                <a:gd name="T50" fmla="*/ 2147483647 w 174"/>
                <a:gd name="T51" fmla="*/ 2147483647 h 306"/>
                <a:gd name="T52" fmla="*/ 2147483647 w 174"/>
                <a:gd name="T53" fmla="*/ 2147483647 h 306"/>
                <a:gd name="T54" fmla="*/ 0 w 174"/>
                <a:gd name="T55" fmla="*/ 2147483647 h 306"/>
                <a:gd name="T56" fmla="*/ 2147483647 w 174"/>
                <a:gd name="T57" fmla="*/ 2147483647 h 306"/>
                <a:gd name="T58" fmla="*/ 2147483647 w 174"/>
                <a:gd name="T59" fmla="*/ 2147483647 h 30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74"/>
                <a:gd name="T91" fmla="*/ 0 h 306"/>
                <a:gd name="T92" fmla="*/ 174 w 174"/>
                <a:gd name="T93" fmla="*/ 306 h 30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74" h="306">
                  <a:moveTo>
                    <a:pt x="24" y="6"/>
                  </a:moveTo>
                  <a:lnTo>
                    <a:pt x="36" y="0"/>
                  </a:lnTo>
                  <a:lnTo>
                    <a:pt x="48" y="0"/>
                  </a:lnTo>
                  <a:lnTo>
                    <a:pt x="66" y="6"/>
                  </a:lnTo>
                  <a:lnTo>
                    <a:pt x="78" y="12"/>
                  </a:lnTo>
                  <a:lnTo>
                    <a:pt x="114" y="66"/>
                  </a:lnTo>
                  <a:lnTo>
                    <a:pt x="132" y="84"/>
                  </a:lnTo>
                  <a:lnTo>
                    <a:pt x="126" y="120"/>
                  </a:lnTo>
                  <a:lnTo>
                    <a:pt x="150" y="114"/>
                  </a:lnTo>
                  <a:lnTo>
                    <a:pt x="156" y="168"/>
                  </a:lnTo>
                  <a:lnTo>
                    <a:pt x="162" y="174"/>
                  </a:lnTo>
                  <a:lnTo>
                    <a:pt x="168" y="198"/>
                  </a:lnTo>
                  <a:lnTo>
                    <a:pt x="174" y="228"/>
                  </a:lnTo>
                  <a:lnTo>
                    <a:pt x="174" y="258"/>
                  </a:lnTo>
                  <a:lnTo>
                    <a:pt x="156" y="276"/>
                  </a:lnTo>
                  <a:lnTo>
                    <a:pt x="120" y="294"/>
                  </a:lnTo>
                  <a:lnTo>
                    <a:pt x="84" y="306"/>
                  </a:lnTo>
                  <a:lnTo>
                    <a:pt x="48" y="306"/>
                  </a:lnTo>
                  <a:lnTo>
                    <a:pt x="24" y="282"/>
                  </a:lnTo>
                  <a:lnTo>
                    <a:pt x="12" y="240"/>
                  </a:lnTo>
                  <a:lnTo>
                    <a:pt x="0" y="192"/>
                  </a:lnTo>
                  <a:lnTo>
                    <a:pt x="0" y="156"/>
                  </a:lnTo>
                  <a:lnTo>
                    <a:pt x="12" y="138"/>
                  </a:lnTo>
                  <a:lnTo>
                    <a:pt x="18" y="132"/>
                  </a:lnTo>
                  <a:lnTo>
                    <a:pt x="24" y="120"/>
                  </a:lnTo>
                  <a:lnTo>
                    <a:pt x="30" y="102"/>
                  </a:lnTo>
                  <a:lnTo>
                    <a:pt x="30" y="78"/>
                  </a:lnTo>
                  <a:lnTo>
                    <a:pt x="0" y="36"/>
                  </a:lnTo>
                  <a:lnTo>
                    <a:pt x="24" y="36"/>
                  </a:lnTo>
                  <a:lnTo>
                    <a:pt x="24" y="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6" name="Spain" descr="© INSCALE GmbH, 05.05.2010&#10;http://www.presentationload.com/">
              <a:extLst>
                <a:ext uri="{FF2B5EF4-FFF2-40B4-BE49-F238E27FC236}">
                  <a16:creationId xmlns:a16="http://schemas.microsoft.com/office/drawing/2014/main" id="{EDD46E93-C257-6E29-93BC-D0FE09C06A4B}"/>
                </a:ext>
              </a:extLst>
            </p:cNvPr>
            <p:cNvSpPr>
              <a:spLocks noEditPoints="1"/>
            </p:cNvSpPr>
            <p:nvPr/>
          </p:nvSpPr>
          <p:spPr bwMode="gray">
            <a:xfrm>
              <a:off x="5347600" y="2723377"/>
              <a:ext cx="413071" cy="291364"/>
            </a:xfrm>
            <a:custGeom>
              <a:avLst/>
              <a:gdLst>
                <a:gd name="T0" fmla="*/ 2147483647 w 876"/>
                <a:gd name="T1" fmla="*/ 2147483647 h 618"/>
                <a:gd name="T2" fmla="*/ 2147483647 w 876"/>
                <a:gd name="T3" fmla="*/ 2147483647 h 618"/>
                <a:gd name="T4" fmla="*/ 2147483647 w 876"/>
                <a:gd name="T5" fmla="*/ 2147483647 h 618"/>
                <a:gd name="T6" fmla="*/ 2147483647 w 876"/>
                <a:gd name="T7" fmla="*/ 2147483647 h 618"/>
                <a:gd name="T8" fmla="*/ 2147483647 w 876"/>
                <a:gd name="T9" fmla="*/ 2147483647 h 618"/>
                <a:gd name="T10" fmla="*/ 2147483647 w 876"/>
                <a:gd name="T11" fmla="*/ 2147483647 h 618"/>
                <a:gd name="T12" fmla="*/ 2147483647 w 876"/>
                <a:gd name="T13" fmla="*/ 2147483647 h 618"/>
                <a:gd name="T14" fmla="*/ 2147483647 w 876"/>
                <a:gd name="T15" fmla="*/ 2147483647 h 618"/>
                <a:gd name="T16" fmla="*/ 2147483647 w 876"/>
                <a:gd name="T17" fmla="*/ 2147483647 h 618"/>
                <a:gd name="T18" fmla="*/ 2147483647 w 876"/>
                <a:gd name="T19" fmla="*/ 2147483647 h 618"/>
                <a:gd name="T20" fmla="*/ 2147483647 w 876"/>
                <a:gd name="T21" fmla="*/ 2147483647 h 618"/>
                <a:gd name="T22" fmla="*/ 2147483647 w 876"/>
                <a:gd name="T23" fmla="*/ 2147483647 h 618"/>
                <a:gd name="T24" fmla="*/ 2147483647 w 876"/>
                <a:gd name="T25" fmla="*/ 2147483647 h 618"/>
                <a:gd name="T26" fmla="*/ 2147483647 w 876"/>
                <a:gd name="T27" fmla="*/ 2147483647 h 618"/>
                <a:gd name="T28" fmla="*/ 2147483647 w 876"/>
                <a:gd name="T29" fmla="*/ 2147483647 h 618"/>
                <a:gd name="T30" fmla="*/ 2147483647 w 876"/>
                <a:gd name="T31" fmla="*/ 2147483647 h 618"/>
                <a:gd name="T32" fmla="*/ 2147483647 w 876"/>
                <a:gd name="T33" fmla="*/ 2147483647 h 618"/>
                <a:gd name="T34" fmla="*/ 2147483647 w 876"/>
                <a:gd name="T35" fmla="*/ 2147483647 h 618"/>
                <a:gd name="T36" fmla="*/ 2147483647 w 876"/>
                <a:gd name="T37" fmla="*/ 2147483647 h 618"/>
                <a:gd name="T38" fmla="*/ 2147483647 w 876"/>
                <a:gd name="T39" fmla="*/ 2147483647 h 618"/>
                <a:gd name="T40" fmla="*/ 2147483647 w 876"/>
                <a:gd name="T41" fmla="*/ 0 h 618"/>
                <a:gd name="T42" fmla="*/ 2147483647 w 876"/>
                <a:gd name="T43" fmla="*/ 2147483647 h 618"/>
                <a:gd name="T44" fmla="*/ 0 w 876"/>
                <a:gd name="T45" fmla="*/ 2147483647 h 618"/>
                <a:gd name="T46" fmla="*/ 2147483647 w 876"/>
                <a:gd name="T47" fmla="*/ 2147483647 h 618"/>
                <a:gd name="T48" fmla="*/ 2147483647 w 876"/>
                <a:gd name="T49" fmla="*/ 2147483647 h 618"/>
                <a:gd name="T50" fmla="*/ 2147483647 w 876"/>
                <a:gd name="T51" fmla="*/ 2147483647 h 618"/>
                <a:gd name="T52" fmla="*/ 2147483647 w 876"/>
                <a:gd name="T53" fmla="*/ 2147483647 h 618"/>
                <a:gd name="T54" fmla="*/ 2147483647 w 876"/>
                <a:gd name="T55" fmla="*/ 2147483647 h 618"/>
                <a:gd name="T56" fmla="*/ 2147483647 w 876"/>
                <a:gd name="T57" fmla="*/ 2147483647 h 618"/>
                <a:gd name="T58" fmla="*/ 2147483647 w 876"/>
                <a:gd name="T59" fmla="*/ 2147483647 h 618"/>
                <a:gd name="T60" fmla="*/ 2147483647 w 876"/>
                <a:gd name="T61" fmla="*/ 2147483647 h 618"/>
                <a:gd name="T62" fmla="*/ 2147483647 w 876"/>
                <a:gd name="T63" fmla="*/ 2147483647 h 618"/>
                <a:gd name="T64" fmla="*/ 2147483647 w 876"/>
                <a:gd name="T65" fmla="*/ 2147483647 h 618"/>
                <a:gd name="T66" fmla="*/ 2147483647 w 876"/>
                <a:gd name="T67" fmla="*/ 2147483647 h 618"/>
                <a:gd name="T68" fmla="*/ 2147483647 w 876"/>
                <a:gd name="T69" fmla="*/ 2147483647 h 618"/>
                <a:gd name="T70" fmla="*/ 2147483647 w 876"/>
                <a:gd name="T71" fmla="*/ 2147483647 h 618"/>
                <a:gd name="T72" fmla="*/ 2147483647 w 876"/>
                <a:gd name="T73" fmla="*/ 2147483647 h 618"/>
                <a:gd name="T74" fmla="*/ 2147483647 w 876"/>
                <a:gd name="T75" fmla="*/ 2147483647 h 618"/>
                <a:gd name="T76" fmla="*/ 2147483647 w 876"/>
                <a:gd name="T77" fmla="*/ 2147483647 h 618"/>
                <a:gd name="T78" fmla="*/ 2147483647 w 876"/>
                <a:gd name="T79" fmla="*/ 2147483647 h 618"/>
                <a:gd name="T80" fmla="*/ 2147483647 w 876"/>
                <a:gd name="T81" fmla="*/ 2147483647 h 618"/>
                <a:gd name="T82" fmla="*/ 2147483647 w 876"/>
                <a:gd name="T83" fmla="*/ 2147483647 h 618"/>
                <a:gd name="T84" fmla="*/ 2147483647 w 876"/>
                <a:gd name="T85" fmla="*/ 2147483647 h 618"/>
                <a:gd name="T86" fmla="*/ 2147483647 w 876"/>
                <a:gd name="T87" fmla="*/ 2147483647 h 618"/>
                <a:gd name="T88" fmla="*/ 2147483647 w 876"/>
                <a:gd name="T89" fmla="*/ 2147483647 h 618"/>
                <a:gd name="T90" fmla="*/ 2147483647 w 876"/>
                <a:gd name="T91" fmla="*/ 2147483647 h 618"/>
                <a:gd name="T92" fmla="*/ 2147483647 w 876"/>
                <a:gd name="T93" fmla="*/ 2147483647 h 618"/>
                <a:gd name="T94" fmla="*/ 2147483647 w 876"/>
                <a:gd name="T95" fmla="*/ 2147483647 h 618"/>
                <a:gd name="T96" fmla="*/ 2147483647 w 876"/>
                <a:gd name="T97" fmla="*/ 2147483647 h 618"/>
                <a:gd name="T98" fmla="*/ 2147483647 w 876"/>
                <a:gd name="T99" fmla="*/ 2147483647 h 618"/>
                <a:gd name="T100" fmla="*/ 2147483647 w 876"/>
                <a:gd name="T101" fmla="*/ 2147483647 h 618"/>
                <a:gd name="T102" fmla="*/ 2147483647 w 876"/>
                <a:gd name="T103" fmla="*/ 2147483647 h 618"/>
                <a:gd name="T104" fmla="*/ 2147483647 w 876"/>
                <a:gd name="T105" fmla="*/ 2147483647 h 618"/>
                <a:gd name="T106" fmla="*/ 2147483647 w 876"/>
                <a:gd name="T107" fmla="*/ 2147483647 h 618"/>
                <a:gd name="T108" fmla="*/ 2147483647 w 876"/>
                <a:gd name="T109" fmla="*/ 2147483647 h 61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76"/>
                <a:gd name="T166" fmla="*/ 0 h 618"/>
                <a:gd name="T167" fmla="*/ 876 w 876"/>
                <a:gd name="T168" fmla="*/ 618 h 61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76" h="618">
                  <a:moveTo>
                    <a:pt x="804" y="318"/>
                  </a:moveTo>
                  <a:lnTo>
                    <a:pt x="798" y="312"/>
                  </a:lnTo>
                  <a:lnTo>
                    <a:pt x="798" y="306"/>
                  </a:lnTo>
                  <a:lnTo>
                    <a:pt x="786" y="306"/>
                  </a:lnTo>
                  <a:lnTo>
                    <a:pt x="762" y="318"/>
                  </a:lnTo>
                  <a:lnTo>
                    <a:pt x="750" y="330"/>
                  </a:lnTo>
                  <a:lnTo>
                    <a:pt x="750" y="336"/>
                  </a:lnTo>
                  <a:lnTo>
                    <a:pt x="756" y="342"/>
                  </a:lnTo>
                  <a:lnTo>
                    <a:pt x="768" y="342"/>
                  </a:lnTo>
                  <a:lnTo>
                    <a:pt x="774" y="348"/>
                  </a:lnTo>
                  <a:lnTo>
                    <a:pt x="774" y="354"/>
                  </a:lnTo>
                  <a:lnTo>
                    <a:pt x="804" y="354"/>
                  </a:lnTo>
                  <a:lnTo>
                    <a:pt x="816" y="342"/>
                  </a:lnTo>
                  <a:lnTo>
                    <a:pt x="816" y="324"/>
                  </a:lnTo>
                  <a:lnTo>
                    <a:pt x="810" y="318"/>
                  </a:lnTo>
                  <a:lnTo>
                    <a:pt x="804" y="318"/>
                  </a:lnTo>
                  <a:close/>
                  <a:moveTo>
                    <a:pt x="672" y="390"/>
                  </a:moveTo>
                  <a:lnTo>
                    <a:pt x="678" y="396"/>
                  </a:lnTo>
                  <a:lnTo>
                    <a:pt x="684" y="396"/>
                  </a:lnTo>
                  <a:lnTo>
                    <a:pt x="690" y="390"/>
                  </a:lnTo>
                  <a:lnTo>
                    <a:pt x="690" y="372"/>
                  </a:lnTo>
                  <a:lnTo>
                    <a:pt x="684" y="372"/>
                  </a:lnTo>
                  <a:lnTo>
                    <a:pt x="672" y="384"/>
                  </a:lnTo>
                  <a:lnTo>
                    <a:pt x="672" y="390"/>
                  </a:lnTo>
                  <a:close/>
                  <a:moveTo>
                    <a:pt x="840" y="300"/>
                  </a:moveTo>
                  <a:lnTo>
                    <a:pt x="840" y="306"/>
                  </a:lnTo>
                  <a:lnTo>
                    <a:pt x="852" y="318"/>
                  </a:lnTo>
                  <a:lnTo>
                    <a:pt x="870" y="318"/>
                  </a:lnTo>
                  <a:lnTo>
                    <a:pt x="876" y="312"/>
                  </a:lnTo>
                  <a:lnTo>
                    <a:pt x="864" y="300"/>
                  </a:lnTo>
                  <a:lnTo>
                    <a:pt x="852" y="300"/>
                  </a:lnTo>
                  <a:lnTo>
                    <a:pt x="846" y="294"/>
                  </a:lnTo>
                  <a:lnTo>
                    <a:pt x="840" y="300"/>
                  </a:lnTo>
                  <a:close/>
                  <a:moveTo>
                    <a:pt x="804" y="150"/>
                  </a:moveTo>
                  <a:lnTo>
                    <a:pt x="798" y="138"/>
                  </a:lnTo>
                  <a:lnTo>
                    <a:pt x="798" y="132"/>
                  </a:lnTo>
                  <a:lnTo>
                    <a:pt x="810" y="120"/>
                  </a:lnTo>
                  <a:lnTo>
                    <a:pt x="798" y="114"/>
                  </a:lnTo>
                  <a:lnTo>
                    <a:pt x="792" y="108"/>
                  </a:lnTo>
                  <a:lnTo>
                    <a:pt x="792" y="102"/>
                  </a:lnTo>
                  <a:lnTo>
                    <a:pt x="780" y="102"/>
                  </a:lnTo>
                  <a:lnTo>
                    <a:pt x="780" y="108"/>
                  </a:lnTo>
                  <a:lnTo>
                    <a:pt x="774" y="114"/>
                  </a:lnTo>
                  <a:lnTo>
                    <a:pt x="756" y="114"/>
                  </a:lnTo>
                  <a:lnTo>
                    <a:pt x="750" y="108"/>
                  </a:lnTo>
                  <a:lnTo>
                    <a:pt x="726" y="108"/>
                  </a:lnTo>
                  <a:lnTo>
                    <a:pt x="726" y="102"/>
                  </a:lnTo>
                  <a:lnTo>
                    <a:pt x="708" y="102"/>
                  </a:lnTo>
                  <a:lnTo>
                    <a:pt x="696" y="108"/>
                  </a:lnTo>
                  <a:lnTo>
                    <a:pt x="690" y="84"/>
                  </a:lnTo>
                  <a:lnTo>
                    <a:pt x="672" y="84"/>
                  </a:lnTo>
                  <a:lnTo>
                    <a:pt x="672" y="78"/>
                  </a:lnTo>
                  <a:lnTo>
                    <a:pt x="666" y="72"/>
                  </a:lnTo>
                  <a:lnTo>
                    <a:pt x="648" y="72"/>
                  </a:lnTo>
                  <a:lnTo>
                    <a:pt x="642" y="78"/>
                  </a:lnTo>
                  <a:lnTo>
                    <a:pt x="642" y="90"/>
                  </a:lnTo>
                  <a:lnTo>
                    <a:pt x="624" y="96"/>
                  </a:lnTo>
                  <a:lnTo>
                    <a:pt x="624" y="84"/>
                  </a:lnTo>
                  <a:lnTo>
                    <a:pt x="594" y="84"/>
                  </a:lnTo>
                  <a:lnTo>
                    <a:pt x="582" y="72"/>
                  </a:lnTo>
                  <a:lnTo>
                    <a:pt x="570" y="72"/>
                  </a:lnTo>
                  <a:lnTo>
                    <a:pt x="564" y="78"/>
                  </a:lnTo>
                  <a:lnTo>
                    <a:pt x="546" y="60"/>
                  </a:lnTo>
                  <a:lnTo>
                    <a:pt x="510" y="60"/>
                  </a:lnTo>
                  <a:lnTo>
                    <a:pt x="516" y="54"/>
                  </a:lnTo>
                  <a:lnTo>
                    <a:pt x="516" y="48"/>
                  </a:lnTo>
                  <a:lnTo>
                    <a:pt x="504" y="36"/>
                  </a:lnTo>
                  <a:lnTo>
                    <a:pt x="498" y="36"/>
                  </a:lnTo>
                  <a:lnTo>
                    <a:pt x="492" y="42"/>
                  </a:lnTo>
                  <a:lnTo>
                    <a:pt x="486" y="36"/>
                  </a:lnTo>
                  <a:lnTo>
                    <a:pt x="450" y="36"/>
                  </a:lnTo>
                  <a:lnTo>
                    <a:pt x="390" y="24"/>
                  </a:lnTo>
                  <a:lnTo>
                    <a:pt x="378" y="24"/>
                  </a:lnTo>
                  <a:lnTo>
                    <a:pt x="348" y="36"/>
                  </a:lnTo>
                  <a:lnTo>
                    <a:pt x="294" y="30"/>
                  </a:lnTo>
                  <a:lnTo>
                    <a:pt x="258" y="12"/>
                  </a:lnTo>
                  <a:lnTo>
                    <a:pt x="234" y="12"/>
                  </a:lnTo>
                  <a:lnTo>
                    <a:pt x="216" y="18"/>
                  </a:lnTo>
                  <a:lnTo>
                    <a:pt x="162" y="18"/>
                  </a:lnTo>
                  <a:lnTo>
                    <a:pt x="150" y="12"/>
                  </a:lnTo>
                  <a:lnTo>
                    <a:pt x="138" y="12"/>
                  </a:lnTo>
                  <a:lnTo>
                    <a:pt x="126" y="6"/>
                  </a:lnTo>
                  <a:lnTo>
                    <a:pt x="120" y="0"/>
                  </a:lnTo>
                  <a:lnTo>
                    <a:pt x="108" y="0"/>
                  </a:lnTo>
                  <a:lnTo>
                    <a:pt x="96" y="6"/>
                  </a:lnTo>
                  <a:lnTo>
                    <a:pt x="72" y="30"/>
                  </a:lnTo>
                  <a:lnTo>
                    <a:pt x="60" y="30"/>
                  </a:lnTo>
                  <a:lnTo>
                    <a:pt x="48" y="36"/>
                  </a:lnTo>
                  <a:lnTo>
                    <a:pt x="30" y="36"/>
                  </a:lnTo>
                  <a:lnTo>
                    <a:pt x="6" y="48"/>
                  </a:lnTo>
                  <a:lnTo>
                    <a:pt x="0" y="60"/>
                  </a:lnTo>
                  <a:lnTo>
                    <a:pt x="0" y="72"/>
                  </a:lnTo>
                  <a:lnTo>
                    <a:pt x="6" y="78"/>
                  </a:lnTo>
                  <a:lnTo>
                    <a:pt x="12" y="90"/>
                  </a:lnTo>
                  <a:lnTo>
                    <a:pt x="24" y="96"/>
                  </a:lnTo>
                  <a:lnTo>
                    <a:pt x="30" y="102"/>
                  </a:lnTo>
                  <a:lnTo>
                    <a:pt x="18" y="138"/>
                  </a:lnTo>
                  <a:lnTo>
                    <a:pt x="24" y="144"/>
                  </a:lnTo>
                  <a:lnTo>
                    <a:pt x="24" y="150"/>
                  </a:lnTo>
                  <a:lnTo>
                    <a:pt x="30" y="144"/>
                  </a:lnTo>
                  <a:lnTo>
                    <a:pt x="54" y="132"/>
                  </a:lnTo>
                  <a:lnTo>
                    <a:pt x="78" y="132"/>
                  </a:lnTo>
                  <a:lnTo>
                    <a:pt x="78" y="138"/>
                  </a:lnTo>
                  <a:lnTo>
                    <a:pt x="66" y="150"/>
                  </a:lnTo>
                  <a:lnTo>
                    <a:pt x="60" y="150"/>
                  </a:lnTo>
                  <a:lnTo>
                    <a:pt x="60" y="156"/>
                  </a:lnTo>
                  <a:lnTo>
                    <a:pt x="72" y="156"/>
                  </a:lnTo>
                  <a:lnTo>
                    <a:pt x="78" y="150"/>
                  </a:lnTo>
                  <a:lnTo>
                    <a:pt x="96" y="150"/>
                  </a:lnTo>
                  <a:lnTo>
                    <a:pt x="102" y="156"/>
                  </a:lnTo>
                  <a:lnTo>
                    <a:pt x="114" y="156"/>
                  </a:lnTo>
                  <a:lnTo>
                    <a:pt x="120" y="150"/>
                  </a:lnTo>
                  <a:lnTo>
                    <a:pt x="120" y="144"/>
                  </a:lnTo>
                  <a:lnTo>
                    <a:pt x="174" y="144"/>
                  </a:lnTo>
                  <a:lnTo>
                    <a:pt x="174" y="162"/>
                  </a:lnTo>
                  <a:lnTo>
                    <a:pt x="180" y="162"/>
                  </a:lnTo>
                  <a:lnTo>
                    <a:pt x="192" y="168"/>
                  </a:lnTo>
                  <a:lnTo>
                    <a:pt x="192" y="174"/>
                  </a:lnTo>
                  <a:lnTo>
                    <a:pt x="168" y="198"/>
                  </a:lnTo>
                  <a:lnTo>
                    <a:pt x="144" y="210"/>
                  </a:lnTo>
                  <a:lnTo>
                    <a:pt x="138" y="216"/>
                  </a:lnTo>
                  <a:lnTo>
                    <a:pt x="138" y="222"/>
                  </a:lnTo>
                  <a:lnTo>
                    <a:pt x="144" y="222"/>
                  </a:lnTo>
                  <a:lnTo>
                    <a:pt x="150" y="228"/>
                  </a:lnTo>
                  <a:lnTo>
                    <a:pt x="150" y="240"/>
                  </a:lnTo>
                  <a:lnTo>
                    <a:pt x="144" y="258"/>
                  </a:lnTo>
                  <a:lnTo>
                    <a:pt x="144" y="276"/>
                  </a:lnTo>
                  <a:lnTo>
                    <a:pt x="138" y="276"/>
                  </a:lnTo>
                  <a:lnTo>
                    <a:pt x="132" y="282"/>
                  </a:lnTo>
                  <a:lnTo>
                    <a:pt x="132" y="294"/>
                  </a:lnTo>
                  <a:lnTo>
                    <a:pt x="138" y="300"/>
                  </a:lnTo>
                  <a:lnTo>
                    <a:pt x="138" y="312"/>
                  </a:lnTo>
                  <a:lnTo>
                    <a:pt x="126" y="324"/>
                  </a:lnTo>
                  <a:lnTo>
                    <a:pt x="90" y="324"/>
                  </a:lnTo>
                  <a:lnTo>
                    <a:pt x="114" y="348"/>
                  </a:lnTo>
                  <a:lnTo>
                    <a:pt x="114" y="360"/>
                  </a:lnTo>
                  <a:lnTo>
                    <a:pt x="120" y="366"/>
                  </a:lnTo>
                  <a:lnTo>
                    <a:pt x="132" y="372"/>
                  </a:lnTo>
                  <a:lnTo>
                    <a:pt x="132" y="378"/>
                  </a:lnTo>
                  <a:lnTo>
                    <a:pt x="120" y="390"/>
                  </a:lnTo>
                  <a:lnTo>
                    <a:pt x="108" y="396"/>
                  </a:lnTo>
                  <a:lnTo>
                    <a:pt x="96" y="408"/>
                  </a:lnTo>
                  <a:lnTo>
                    <a:pt x="96" y="414"/>
                  </a:lnTo>
                  <a:lnTo>
                    <a:pt x="102" y="420"/>
                  </a:lnTo>
                  <a:lnTo>
                    <a:pt x="102" y="426"/>
                  </a:lnTo>
                  <a:lnTo>
                    <a:pt x="108" y="438"/>
                  </a:lnTo>
                  <a:lnTo>
                    <a:pt x="114" y="444"/>
                  </a:lnTo>
                  <a:lnTo>
                    <a:pt x="126" y="444"/>
                  </a:lnTo>
                  <a:lnTo>
                    <a:pt x="126" y="450"/>
                  </a:lnTo>
                  <a:lnTo>
                    <a:pt x="114" y="462"/>
                  </a:lnTo>
                  <a:lnTo>
                    <a:pt x="102" y="462"/>
                  </a:lnTo>
                  <a:lnTo>
                    <a:pt x="96" y="474"/>
                  </a:lnTo>
                  <a:lnTo>
                    <a:pt x="90" y="480"/>
                  </a:lnTo>
                  <a:lnTo>
                    <a:pt x="90" y="528"/>
                  </a:lnTo>
                  <a:lnTo>
                    <a:pt x="120" y="528"/>
                  </a:lnTo>
                  <a:lnTo>
                    <a:pt x="144" y="546"/>
                  </a:lnTo>
                  <a:lnTo>
                    <a:pt x="162" y="546"/>
                  </a:lnTo>
                  <a:lnTo>
                    <a:pt x="156" y="576"/>
                  </a:lnTo>
                  <a:lnTo>
                    <a:pt x="162" y="576"/>
                  </a:lnTo>
                  <a:lnTo>
                    <a:pt x="162" y="594"/>
                  </a:lnTo>
                  <a:lnTo>
                    <a:pt x="168" y="606"/>
                  </a:lnTo>
                  <a:lnTo>
                    <a:pt x="174" y="612"/>
                  </a:lnTo>
                  <a:lnTo>
                    <a:pt x="192" y="612"/>
                  </a:lnTo>
                  <a:lnTo>
                    <a:pt x="198" y="618"/>
                  </a:lnTo>
                  <a:lnTo>
                    <a:pt x="204" y="618"/>
                  </a:lnTo>
                  <a:lnTo>
                    <a:pt x="210" y="612"/>
                  </a:lnTo>
                  <a:lnTo>
                    <a:pt x="222" y="606"/>
                  </a:lnTo>
                  <a:lnTo>
                    <a:pt x="240" y="588"/>
                  </a:lnTo>
                  <a:lnTo>
                    <a:pt x="252" y="582"/>
                  </a:lnTo>
                  <a:lnTo>
                    <a:pt x="264" y="582"/>
                  </a:lnTo>
                  <a:lnTo>
                    <a:pt x="294" y="564"/>
                  </a:lnTo>
                  <a:lnTo>
                    <a:pt x="360" y="564"/>
                  </a:lnTo>
                  <a:lnTo>
                    <a:pt x="366" y="558"/>
                  </a:lnTo>
                  <a:lnTo>
                    <a:pt x="378" y="558"/>
                  </a:lnTo>
                  <a:lnTo>
                    <a:pt x="390" y="570"/>
                  </a:lnTo>
                  <a:lnTo>
                    <a:pt x="396" y="570"/>
                  </a:lnTo>
                  <a:lnTo>
                    <a:pt x="408" y="564"/>
                  </a:lnTo>
                  <a:lnTo>
                    <a:pt x="420" y="564"/>
                  </a:lnTo>
                  <a:lnTo>
                    <a:pt x="426" y="558"/>
                  </a:lnTo>
                  <a:lnTo>
                    <a:pt x="432" y="558"/>
                  </a:lnTo>
                  <a:lnTo>
                    <a:pt x="432" y="570"/>
                  </a:lnTo>
                  <a:lnTo>
                    <a:pt x="438" y="570"/>
                  </a:lnTo>
                  <a:lnTo>
                    <a:pt x="450" y="558"/>
                  </a:lnTo>
                  <a:lnTo>
                    <a:pt x="462" y="534"/>
                  </a:lnTo>
                  <a:lnTo>
                    <a:pt x="462" y="522"/>
                  </a:lnTo>
                  <a:lnTo>
                    <a:pt x="498" y="492"/>
                  </a:lnTo>
                  <a:lnTo>
                    <a:pt x="528" y="492"/>
                  </a:lnTo>
                  <a:lnTo>
                    <a:pt x="534" y="474"/>
                  </a:lnTo>
                  <a:lnTo>
                    <a:pt x="534" y="468"/>
                  </a:lnTo>
                  <a:lnTo>
                    <a:pt x="540" y="462"/>
                  </a:lnTo>
                  <a:lnTo>
                    <a:pt x="540" y="450"/>
                  </a:lnTo>
                  <a:lnTo>
                    <a:pt x="546" y="444"/>
                  </a:lnTo>
                  <a:lnTo>
                    <a:pt x="552" y="432"/>
                  </a:lnTo>
                  <a:lnTo>
                    <a:pt x="552" y="426"/>
                  </a:lnTo>
                  <a:lnTo>
                    <a:pt x="570" y="426"/>
                  </a:lnTo>
                  <a:lnTo>
                    <a:pt x="594" y="414"/>
                  </a:lnTo>
                  <a:lnTo>
                    <a:pt x="600" y="408"/>
                  </a:lnTo>
                  <a:lnTo>
                    <a:pt x="594" y="396"/>
                  </a:lnTo>
                  <a:lnTo>
                    <a:pt x="588" y="390"/>
                  </a:lnTo>
                  <a:lnTo>
                    <a:pt x="582" y="378"/>
                  </a:lnTo>
                  <a:lnTo>
                    <a:pt x="576" y="372"/>
                  </a:lnTo>
                  <a:lnTo>
                    <a:pt x="570" y="372"/>
                  </a:lnTo>
                  <a:lnTo>
                    <a:pt x="570" y="336"/>
                  </a:lnTo>
                  <a:lnTo>
                    <a:pt x="582" y="312"/>
                  </a:lnTo>
                  <a:lnTo>
                    <a:pt x="594" y="306"/>
                  </a:lnTo>
                  <a:lnTo>
                    <a:pt x="600" y="294"/>
                  </a:lnTo>
                  <a:lnTo>
                    <a:pt x="612" y="282"/>
                  </a:lnTo>
                  <a:lnTo>
                    <a:pt x="618" y="270"/>
                  </a:lnTo>
                  <a:lnTo>
                    <a:pt x="630" y="258"/>
                  </a:lnTo>
                  <a:lnTo>
                    <a:pt x="642" y="258"/>
                  </a:lnTo>
                  <a:lnTo>
                    <a:pt x="654" y="246"/>
                  </a:lnTo>
                  <a:lnTo>
                    <a:pt x="654" y="240"/>
                  </a:lnTo>
                  <a:lnTo>
                    <a:pt x="648" y="240"/>
                  </a:lnTo>
                  <a:lnTo>
                    <a:pt x="648" y="228"/>
                  </a:lnTo>
                  <a:lnTo>
                    <a:pt x="654" y="222"/>
                  </a:lnTo>
                  <a:lnTo>
                    <a:pt x="726" y="198"/>
                  </a:lnTo>
                  <a:lnTo>
                    <a:pt x="750" y="186"/>
                  </a:lnTo>
                  <a:lnTo>
                    <a:pt x="756" y="174"/>
                  </a:lnTo>
                  <a:lnTo>
                    <a:pt x="768" y="168"/>
                  </a:lnTo>
                  <a:lnTo>
                    <a:pt x="774" y="168"/>
                  </a:lnTo>
                  <a:lnTo>
                    <a:pt x="786" y="156"/>
                  </a:lnTo>
                  <a:lnTo>
                    <a:pt x="798" y="156"/>
                  </a:lnTo>
                  <a:lnTo>
                    <a:pt x="804" y="15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7" name="South Africa" descr="© INSCALE GmbH, 05.05.2010&#10;http://www.presentationload.com/">
              <a:extLst>
                <a:ext uri="{FF2B5EF4-FFF2-40B4-BE49-F238E27FC236}">
                  <a16:creationId xmlns:a16="http://schemas.microsoft.com/office/drawing/2014/main" id="{46682431-3DD5-A039-0184-0B0612A804D6}"/>
                </a:ext>
              </a:extLst>
            </p:cNvPr>
            <p:cNvSpPr>
              <a:spLocks noEditPoints="1"/>
            </p:cNvSpPr>
            <p:nvPr/>
          </p:nvSpPr>
          <p:spPr bwMode="gray">
            <a:xfrm>
              <a:off x="6146085" y="5227627"/>
              <a:ext cx="534782" cy="481303"/>
            </a:xfrm>
            <a:custGeom>
              <a:avLst/>
              <a:gdLst>
                <a:gd name="T0" fmla="*/ 2147483647 w 1134"/>
                <a:gd name="T1" fmla="*/ 2147483647 h 1020"/>
                <a:gd name="T2" fmla="*/ 2147483647 w 1134"/>
                <a:gd name="T3" fmla="*/ 2147483647 h 1020"/>
                <a:gd name="T4" fmla="*/ 2147483647 w 1134"/>
                <a:gd name="T5" fmla="*/ 2147483647 h 1020"/>
                <a:gd name="T6" fmla="*/ 2147483647 w 1134"/>
                <a:gd name="T7" fmla="*/ 2147483647 h 1020"/>
                <a:gd name="T8" fmla="*/ 2147483647 w 1134"/>
                <a:gd name="T9" fmla="*/ 2147483647 h 1020"/>
                <a:gd name="T10" fmla="*/ 2147483647 w 1134"/>
                <a:gd name="T11" fmla="*/ 2147483647 h 1020"/>
                <a:gd name="T12" fmla="*/ 2147483647 w 1134"/>
                <a:gd name="T13" fmla="*/ 2147483647 h 1020"/>
                <a:gd name="T14" fmla="*/ 2147483647 w 1134"/>
                <a:gd name="T15" fmla="*/ 2147483647 h 1020"/>
                <a:gd name="T16" fmla="*/ 2147483647 w 1134"/>
                <a:gd name="T17" fmla="*/ 2147483647 h 1020"/>
                <a:gd name="T18" fmla="*/ 2147483647 w 1134"/>
                <a:gd name="T19" fmla="*/ 2147483647 h 1020"/>
                <a:gd name="T20" fmla="*/ 2147483647 w 1134"/>
                <a:gd name="T21" fmla="*/ 2147483647 h 1020"/>
                <a:gd name="T22" fmla="*/ 2147483647 w 1134"/>
                <a:gd name="T23" fmla="*/ 2147483647 h 1020"/>
                <a:gd name="T24" fmla="*/ 2147483647 w 1134"/>
                <a:gd name="T25" fmla="*/ 2147483647 h 1020"/>
                <a:gd name="T26" fmla="*/ 2147483647 w 1134"/>
                <a:gd name="T27" fmla="*/ 2147483647 h 1020"/>
                <a:gd name="T28" fmla="*/ 2147483647 w 1134"/>
                <a:gd name="T29" fmla="*/ 2147483647 h 1020"/>
                <a:gd name="T30" fmla="*/ 2147483647 w 1134"/>
                <a:gd name="T31" fmla="*/ 2147483647 h 1020"/>
                <a:gd name="T32" fmla="*/ 2147483647 w 1134"/>
                <a:gd name="T33" fmla="*/ 2147483647 h 1020"/>
                <a:gd name="T34" fmla="*/ 2147483647 w 1134"/>
                <a:gd name="T35" fmla="*/ 2147483647 h 1020"/>
                <a:gd name="T36" fmla="*/ 2147483647 w 1134"/>
                <a:gd name="T37" fmla="*/ 2147483647 h 1020"/>
                <a:gd name="T38" fmla="*/ 2147483647 w 1134"/>
                <a:gd name="T39" fmla="*/ 2147483647 h 1020"/>
                <a:gd name="T40" fmla="*/ 2147483647 w 1134"/>
                <a:gd name="T41" fmla="*/ 2147483647 h 1020"/>
                <a:gd name="T42" fmla="*/ 2147483647 w 1134"/>
                <a:gd name="T43" fmla="*/ 2147483647 h 1020"/>
                <a:gd name="T44" fmla="*/ 2147483647 w 1134"/>
                <a:gd name="T45" fmla="*/ 2147483647 h 1020"/>
                <a:gd name="T46" fmla="*/ 2147483647 w 1134"/>
                <a:gd name="T47" fmla="*/ 2147483647 h 1020"/>
                <a:gd name="T48" fmla="*/ 2147483647 w 1134"/>
                <a:gd name="T49" fmla="*/ 2147483647 h 1020"/>
                <a:gd name="T50" fmla="*/ 2147483647 w 1134"/>
                <a:gd name="T51" fmla="*/ 2147483647 h 1020"/>
                <a:gd name="T52" fmla="*/ 2147483647 w 1134"/>
                <a:gd name="T53" fmla="*/ 2147483647 h 1020"/>
                <a:gd name="T54" fmla="*/ 2147483647 w 1134"/>
                <a:gd name="T55" fmla="*/ 2147483647 h 1020"/>
                <a:gd name="T56" fmla="*/ 2147483647 w 1134"/>
                <a:gd name="T57" fmla="*/ 2147483647 h 1020"/>
                <a:gd name="T58" fmla="*/ 2147483647 w 1134"/>
                <a:gd name="T59" fmla="*/ 2147483647 h 1020"/>
                <a:gd name="T60" fmla="*/ 2147483647 w 1134"/>
                <a:gd name="T61" fmla="*/ 2147483647 h 1020"/>
                <a:gd name="T62" fmla="*/ 0 w 1134"/>
                <a:gd name="T63" fmla="*/ 2147483647 h 1020"/>
                <a:gd name="T64" fmla="*/ 2147483647 w 1134"/>
                <a:gd name="T65" fmla="*/ 2147483647 h 1020"/>
                <a:gd name="T66" fmla="*/ 2147483647 w 1134"/>
                <a:gd name="T67" fmla="*/ 2147483647 h 1020"/>
                <a:gd name="T68" fmla="*/ 2147483647 w 1134"/>
                <a:gd name="T69" fmla="*/ 2147483647 h 1020"/>
                <a:gd name="T70" fmla="*/ 2147483647 w 1134"/>
                <a:gd name="T71" fmla="*/ 2147483647 h 1020"/>
                <a:gd name="T72" fmla="*/ 2147483647 w 1134"/>
                <a:gd name="T73" fmla="*/ 2147483647 h 1020"/>
                <a:gd name="T74" fmla="*/ 2147483647 w 1134"/>
                <a:gd name="T75" fmla="*/ 2147483647 h 1020"/>
                <a:gd name="T76" fmla="*/ 2147483647 w 1134"/>
                <a:gd name="T77" fmla="*/ 2147483647 h 1020"/>
                <a:gd name="T78" fmla="*/ 2147483647 w 1134"/>
                <a:gd name="T79" fmla="*/ 2147483647 h 1020"/>
                <a:gd name="T80" fmla="*/ 2147483647 w 1134"/>
                <a:gd name="T81" fmla="*/ 2147483647 h 1020"/>
                <a:gd name="T82" fmla="*/ 2147483647 w 1134"/>
                <a:gd name="T83" fmla="*/ 2147483647 h 1020"/>
                <a:gd name="T84" fmla="*/ 2147483647 w 1134"/>
                <a:gd name="T85" fmla="*/ 2147483647 h 1020"/>
                <a:gd name="T86" fmla="*/ 2147483647 w 1134"/>
                <a:gd name="T87" fmla="*/ 2147483647 h 1020"/>
                <a:gd name="T88" fmla="*/ 2147483647 w 1134"/>
                <a:gd name="T89" fmla="*/ 2147483647 h 1020"/>
                <a:gd name="T90" fmla="*/ 2147483647 w 1134"/>
                <a:gd name="T91" fmla="*/ 2147483647 h 1020"/>
                <a:gd name="T92" fmla="*/ 2147483647 w 1134"/>
                <a:gd name="T93" fmla="*/ 2147483647 h 1020"/>
                <a:gd name="T94" fmla="*/ 2147483647 w 1134"/>
                <a:gd name="T95" fmla="*/ 2147483647 h 1020"/>
                <a:gd name="T96" fmla="*/ 2147483647 w 1134"/>
                <a:gd name="T97" fmla="*/ 2147483647 h 1020"/>
                <a:gd name="T98" fmla="*/ 2147483647 w 1134"/>
                <a:gd name="T99" fmla="*/ 2147483647 h 1020"/>
                <a:gd name="T100" fmla="*/ 2147483647 w 1134"/>
                <a:gd name="T101" fmla="*/ 2147483647 h 1020"/>
                <a:gd name="T102" fmla="*/ 2147483647 w 1134"/>
                <a:gd name="T103" fmla="*/ 2147483647 h 1020"/>
                <a:gd name="T104" fmla="*/ 2147483647 w 1134"/>
                <a:gd name="T105" fmla="*/ 2147483647 h 1020"/>
                <a:gd name="T106" fmla="*/ 2147483647 w 1134"/>
                <a:gd name="T107" fmla="*/ 2147483647 h 1020"/>
                <a:gd name="T108" fmla="*/ 2147483647 w 1134"/>
                <a:gd name="T109" fmla="*/ 2147483647 h 1020"/>
                <a:gd name="T110" fmla="*/ 2147483647 w 1134"/>
                <a:gd name="T111" fmla="*/ 2147483647 h 1020"/>
                <a:gd name="T112" fmla="*/ 2147483647 w 1134"/>
                <a:gd name="T113" fmla="*/ 2147483647 h 1020"/>
                <a:gd name="T114" fmla="*/ 2147483647 w 1134"/>
                <a:gd name="T115" fmla="*/ 2147483647 h 1020"/>
                <a:gd name="T116" fmla="*/ 2147483647 w 1134"/>
                <a:gd name="T117" fmla="*/ 2147483647 h 1020"/>
                <a:gd name="T118" fmla="*/ 2147483647 w 1134"/>
                <a:gd name="T119" fmla="*/ 2147483647 h 1020"/>
                <a:gd name="T120" fmla="*/ 2147483647 w 1134"/>
                <a:gd name="T121" fmla="*/ 2147483647 h 1020"/>
                <a:gd name="T122" fmla="*/ 2147483647 w 1134"/>
                <a:gd name="T123" fmla="*/ 2147483647 h 1020"/>
                <a:gd name="T124" fmla="*/ 2147483647 w 1134"/>
                <a:gd name="T125" fmla="*/ 2147483647 h 102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4"/>
                <a:gd name="T190" fmla="*/ 0 h 1020"/>
                <a:gd name="T191" fmla="*/ 1134 w 1134"/>
                <a:gd name="T192" fmla="*/ 1020 h 102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4" h="1020">
                  <a:moveTo>
                    <a:pt x="1116" y="372"/>
                  </a:moveTo>
                  <a:lnTo>
                    <a:pt x="1098" y="372"/>
                  </a:lnTo>
                  <a:lnTo>
                    <a:pt x="1092" y="378"/>
                  </a:lnTo>
                  <a:lnTo>
                    <a:pt x="1086" y="378"/>
                  </a:lnTo>
                  <a:lnTo>
                    <a:pt x="1074" y="420"/>
                  </a:lnTo>
                  <a:lnTo>
                    <a:pt x="1062" y="420"/>
                  </a:lnTo>
                  <a:lnTo>
                    <a:pt x="1050" y="414"/>
                  </a:lnTo>
                  <a:lnTo>
                    <a:pt x="1032" y="414"/>
                  </a:lnTo>
                  <a:lnTo>
                    <a:pt x="1020" y="402"/>
                  </a:lnTo>
                  <a:lnTo>
                    <a:pt x="1008" y="396"/>
                  </a:lnTo>
                  <a:lnTo>
                    <a:pt x="996" y="372"/>
                  </a:lnTo>
                  <a:lnTo>
                    <a:pt x="996" y="348"/>
                  </a:lnTo>
                  <a:lnTo>
                    <a:pt x="1002" y="336"/>
                  </a:lnTo>
                  <a:lnTo>
                    <a:pt x="1014" y="324"/>
                  </a:lnTo>
                  <a:lnTo>
                    <a:pt x="1014" y="312"/>
                  </a:lnTo>
                  <a:lnTo>
                    <a:pt x="1020" y="300"/>
                  </a:lnTo>
                  <a:lnTo>
                    <a:pt x="1032" y="288"/>
                  </a:lnTo>
                  <a:lnTo>
                    <a:pt x="1038" y="288"/>
                  </a:lnTo>
                  <a:lnTo>
                    <a:pt x="1050" y="294"/>
                  </a:lnTo>
                  <a:lnTo>
                    <a:pt x="1062" y="306"/>
                  </a:lnTo>
                  <a:lnTo>
                    <a:pt x="1086" y="270"/>
                  </a:lnTo>
                  <a:lnTo>
                    <a:pt x="1086" y="180"/>
                  </a:lnTo>
                  <a:lnTo>
                    <a:pt x="1056" y="120"/>
                  </a:lnTo>
                  <a:lnTo>
                    <a:pt x="1056" y="102"/>
                  </a:lnTo>
                  <a:lnTo>
                    <a:pt x="1050" y="90"/>
                  </a:lnTo>
                  <a:lnTo>
                    <a:pt x="1050" y="72"/>
                  </a:lnTo>
                  <a:lnTo>
                    <a:pt x="1044" y="54"/>
                  </a:lnTo>
                  <a:lnTo>
                    <a:pt x="1044" y="24"/>
                  </a:lnTo>
                  <a:lnTo>
                    <a:pt x="1026" y="12"/>
                  </a:lnTo>
                  <a:lnTo>
                    <a:pt x="966" y="12"/>
                  </a:lnTo>
                  <a:lnTo>
                    <a:pt x="954" y="6"/>
                  </a:lnTo>
                  <a:lnTo>
                    <a:pt x="948" y="6"/>
                  </a:lnTo>
                  <a:lnTo>
                    <a:pt x="936" y="0"/>
                  </a:lnTo>
                  <a:lnTo>
                    <a:pt x="876" y="0"/>
                  </a:lnTo>
                  <a:lnTo>
                    <a:pt x="864" y="24"/>
                  </a:lnTo>
                  <a:lnTo>
                    <a:pt x="852" y="24"/>
                  </a:lnTo>
                  <a:lnTo>
                    <a:pt x="840" y="30"/>
                  </a:lnTo>
                  <a:lnTo>
                    <a:pt x="828" y="30"/>
                  </a:lnTo>
                  <a:lnTo>
                    <a:pt x="822" y="36"/>
                  </a:lnTo>
                  <a:lnTo>
                    <a:pt x="810" y="60"/>
                  </a:lnTo>
                  <a:lnTo>
                    <a:pt x="768" y="102"/>
                  </a:lnTo>
                  <a:lnTo>
                    <a:pt x="756" y="108"/>
                  </a:lnTo>
                  <a:lnTo>
                    <a:pt x="750" y="108"/>
                  </a:lnTo>
                  <a:lnTo>
                    <a:pt x="738" y="114"/>
                  </a:lnTo>
                  <a:lnTo>
                    <a:pt x="726" y="138"/>
                  </a:lnTo>
                  <a:lnTo>
                    <a:pt x="726" y="174"/>
                  </a:lnTo>
                  <a:lnTo>
                    <a:pt x="714" y="180"/>
                  </a:lnTo>
                  <a:lnTo>
                    <a:pt x="708" y="192"/>
                  </a:lnTo>
                  <a:lnTo>
                    <a:pt x="702" y="198"/>
                  </a:lnTo>
                  <a:lnTo>
                    <a:pt x="690" y="204"/>
                  </a:lnTo>
                  <a:lnTo>
                    <a:pt x="672" y="210"/>
                  </a:lnTo>
                  <a:lnTo>
                    <a:pt x="654" y="228"/>
                  </a:lnTo>
                  <a:lnTo>
                    <a:pt x="654" y="240"/>
                  </a:lnTo>
                  <a:lnTo>
                    <a:pt x="648" y="252"/>
                  </a:lnTo>
                  <a:lnTo>
                    <a:pt x="642" y="270"/>
                  </a:lnTo>
                  <a:lnTo>
                    <a:pt x="636" y="282"/>
                  </a:lnTo>
                  <a:lnTo>
                    <a:pt x="630" y="288"/>
                  </a:lnTo>
                  <a:lnTo>
                    <a:pt x="618" y="294"/>
                  </a:lnTo>
                  <a:lnTo>
                    <a:pt x="606" y="294"/>
                  </a:lnTo>
                  <a:lnTo>
                    <a:pt x="600" y="288"/>
                  </a:lnTo>
                  <a:lnTo>
                    <a:pt x="594" y="294"/>
                  </a:lnTo>
                  <a:lnTo>
                    <a:pt x="582" y="300"/>
                  </a:lnTo>
                  <a:lnTo>
                    <a:pt x="570" y="300"/>
                  </a:lnTo>
                  <a:lnTo>
                    <a:pt x="564" y="294"/>
                  </a:lnTo>
                  <a:lnTo>
                    <a:pt x="552" y="288"/>
                  </a:lnTo>
                  <a:lnTo>
                    <a:pt x="546" y="282"/>
                  </a:lnTo>
                  <a:lnTo>
                    <a:pt x="516" y="282"/>
                  </a:lnTo>
                  <a:lnTo>
                    <a:pt x="504" y="270"/>
                  </a:lnTo>
                  <a:lnTo>
                    <a:pt x="492" y="264"/>
                  </a:lnTo>
                  <a:lnTo>
                    <a:pt x="486" y="258"/>
                  </a:lnTo>
                  <a:lnTo>
                    <a:pt x="474" y="252"/>
                  </a:lnTo>
                  <a:lnTo>
                    <a:pt x="462" y="252"/>
                  </a:lnTo>
                  <a:lnTo>
                    <a:pt x="450" y="258"/>
                  </a:lnTo>
                  <a:lnTo>
                    <a:pt x="444" y="264"/>
                  </a:lnTo>
                  <a:lnTo>
                    <a:pt x="438" y="276"/>
                  </a:lnTo>
                  <a:lnTo>
                    <a:pt x="438" y="288"/>
                  </a:lnTo>
                  <a:lnTo>
                    <a:pt x="432" y="300"/>
                  </a:lnTo>
                  <a:lnTo>
                    <a:pt x="432" y="324"/>
                  </a:lnTo>
                  <a:lnTo>
                    <a:pt x="420" y="324"/>
                  </a:lnTo>
                  <a:lnTo>
                    <a:pt x="414" y="330"/>
                  </a:lnTo>
                  <a:lnTo>
                    <a:pt x="408" y="330"/>
                  </a:lnTo>
                  <a:lnTo>
                    <a:pt x="402" y="336"/>
                  </a:lnTo>
                  <a:lnTo>
                    <a:pt x="396" y="348"/>
                  </a:lnTo>
                  <a:lnTo>
                    <a:pt x="390" y="354"/>
                  </a:lnTo>
                  <a:lnTo>
                    <a:pt x="390" y="360"/>
                  </a:lnTo>
                  <a:lnTo>
                    <a:pt x="366" y="360"/>
                  </a:lnTo>
                  <a:lnTo>
                    <a:pt x="366" y="378"/>
                  </a:lnTo>
                  <a:lnTo>
                    <a:pt x="288" y="378"/>
                  </a:lnTo>
                  <a:lnTo>
                    <a:pt x="288" y="348"/>
                  </a:lnTo>
                  <a:lnTo>
                    <a:pt x="294" y="336"/>
                  </a:lnTo>
                  <a:lnTo>
                    <a:pt x="294" y="330"/>
                  </a:lnTo>
                  <a:lnTo>
                    <a:pt x="300" y="318"/>
                  </a:lnTo>
                  <a:lnTo>
                    <a:pt x="300" y="294"/>
                  </a:lnTo>
                  <a:lnTo>
                    <a:pt x="294" y="288"/>
                  </a:lnTo>
                  <a:lnTo>
                    <a:pt x="294" y="270"/>
                  </a:lnTo>
                  <a:lnTo>
                    <a:pt x="288" y="258"/>
                  </a:lnTo>
                  <a:lnTo>
                    <a:pt x="282" y="240"/>
                  </a:lnTo>
                  <a:lnTo>
                    <a:pt x="276" y="234"/>
                  </a:lnTo>
                  <a:lnTo>
                    <a:pt x="264" y="228"/>
                  </a:lnTo>
                  <a:lnTo>
                    <a:pt x="258" y="222"/>
                  </a:lnTo>
                  <a:lnTo>
                    <a:pt x="246" y="216"/>
                  </a:lnTo>
                  <a:lnTo>
                    <a:pt x="240" y="510"/>
                  </a:lnTo>
                  <a:lnTo>
                    <a:pt x="222" y="510"/>
                  </a:lnTo>
                  <a:lnTo>
                    <a:pt x="210" y="516"/>
                  </a:lnTo>
                  <a:lnTo>
                    <a:pt x="204" y="522"/>
                  </a:lnTo>
                  <a:lnTo>
                    <a:pt x="204" y="528"/>
                  </a:lnTo>
                  <a:lnTo>
                    <a:pt x="192" y="528"/>
                  </a:lnTo>
                  <a:lnTo>
                    <a:pt x="192" y="552"/>
                  </a:lnTo>
                  <a:lnTo>
                    <a:pt x="168" y="552"/>
                  </a:lnTo>
                  <a:lnTo>
                    <a:pt x="156" y="540"/>
                  </a:lnTo>
                  <a:lnTo>
                    <a:pt x="144" y="540"/>
                  </a:lnTo>
                  <a:lnTo>
                    <a:pt x="132" y="552"/>
                  </a:lnTo>
                  <a:lnTo>
                    <a:pt x="108" y="552"/>
                  </a:lnTo>
                  <a:lnTo>
                    <a:pt x="102" y="546"/>
                  </a:lnTo>
                  <a:lnTo>
                    <a:pt x="102" y="540"/>
                  </a:lnTo>
                  <a:lnTo>
                    <a:pt x="96" y="534"/>
                  </a:lnTo>
                  <a:lnTo>
                    <a:pt x="72" y="534"/>
                  </a:lnTo>
                  <a:lnTo>
                    <a:pt x="66" y="528"/>
                  </a:lnTo>
                  <a:lnTo>
                    <a:pt x="60" y="516"/>
                  </a:lnTo>
                  <a:lnTo>
                    <a:pt x="60" y="492"/>
                  </a:lnTo>
                  <a:lnTo>
                    <a:pt x="42" y="474"/>
                  </a:lnTo>
                  <a:lnTo>
                    <a:pt x="36" y="474"/>
                  </a:lnTo>
                  <a:lnTo>
                    <a:pt x="30" y="480"/>
                  </a:lnTo>
                  <a:lnTo>
                    <a:pt x="30" y="486"/>
                  </a:lnTo>
                  <a:lnTo>
                    <a:pt x="24" y="498"/>
                  </a:lnTo>
                  <a:lnTo>
                    <a:pt x="18" y="504"/>
                  </a:lnTo>
                  <a:lnTo>
                    <a:pt x="18" y="510"/>
                  </a:lnTo>
                  <a:lnTo>
                    <a:pt x="0" y="522"/>
                  </a:lnTo>
                  <a:lnTo>
                    <a:pt x="0" y="516"/>
                  </a:lnTo>
                  <a:lnTo>
                    <a:pt x="0" y="528"/>
                  </a:lnTo>
                  <a:lnTo>
                    <a:pt x="6" y="540"/>
                  </a:lnTo>
                  <a:lnTo>
                    <a:pt x="6" y="552"/>
                  </a:lnTo>
                  <a:lnTo>
                    <a:pt x="36" y="582"/>
                  </a:lnTo>
                  <a:lnTo>
                    <a:pt x="42" y="600"/>
                  </a:lnTo>
                  <a:lnTo>
                    <a:pt x="42" y="648"/>
                  </a:lnTo>
                  <a:lnTo>
                    <a:pt x="48" y="672"/>
                  </a:lnTo>
                  <a:lnTo>
                    <a:pt x="54" y="690"/>
                  </a:lnTo>
                  <a:lnTo>
                    <a:pt x="72" y="714"/>
                  </a:lnTo>
                  <a:lnTo>
                    <a:pt x="96" y="738"/>
                  </a:lnTo>
                  <a:lnTo>
                    <a:pt x="114" y="762"/>
                  </a:lnTo>
                  <a:lnTo>
                    <a:pt x="120" y="786"/>
                  </a:lnTo>
                  <a:lnTo>
                    <a:pt x="120" y="834"/>
                  </a:lnTo>
                  <a:lnTo>
                    <a:pt x="114" y="846"/>
                  </a:lnTo>
                  <a:lnTo>
                    <a:pt x="114" y="852"/>
                  </a:lnTo>
                  <a:lnTo>
                    <a:pt x="90" y="852"/>
                  </a:lnTo>
                  <a:lnTo>
                    <a:pt x="90" y="876"/>
                  </a:lnTo>
                  <a:lnTo>
                    <a:pt x="96" y="888"/>
                  </a:lnTo>
                  <a:lnTo>
                    <a:pt x="108" y="906"/>
                  </a:lnTo>
                  <a:lnTo>
                    <a:pt x="114" y="918"/>
                  </a:lnTo>
                  <a:lnTo>
                    <a:pt x="114" y="960"/>
                  </a:lnTo>
                  <a:lnTo>
                    <a:pt x="120" y="972"/>
                  </a:lnTo>
                  <a:lnTo>
                    <a:pt x="120" y="978"/>
                  </a:lnTo>
                  <a:lnTo>
                    <a:pt x="126" y="978"/>
                  </a:lnTo>
                  <a:lnTo>
                    <a:pt x="126" y="972"/>
                  </a:lnTo>
                  <a:lnTo>
                    <a:pt x="132" y="966"/>
                  </a:lnTo>
                  <a:lnTo>
                    <a:pt x="144" y="966"/>
                  </a:lnTo>
                  <a:lnTo>
                    <a:pt x="150" y="972"/>
                  </a:lnTo>
                  <a:lnTo>
                    <a:pt x="180" y="984"/>
                  </a:lnTo>
                  <a:lnTo>
                    <a:pt x="180" y="996"/>
                  </a:lnTo>
                  <a:lnTo>
                    <a:pt x="204" y="1020"/>
                  </a:lnTo>
                  <a:lnTo>
                    <a:pt x="216" y="1020"/>
                  </a:lnTo>
                  <a:lnTo>
                    <a:pt x="240" y="1008"/>
                  </a:lnTo>
                  <a:lnTo>
                    <a:pt x="246" y="996"/>
                  </a:lnTo>
                  <a:lnTo>
                    <a:pt x="252" y="990"/>
                  </a:lnTo>
                  <a:lnTo>
                    <a:pt x="264" y="984"/>
                  </a:lnTo>
                  <a:lnTo>
                    <a:pt x="294" y="984"/>
                  </a:lnTo>
                  <a:lnTo>
                    <a:pt x="306" y="990"/>
                  </a:lnTo>
                  <a:lnTo>
                    <a:pt x="354" y="990"/>
                  </a:lnTo>
                  <a:lnTo>
                    <a:pt x="354" y="984"/>
                  </a:lnTo>
                  <a:lnTo>
                    <a:pt x="360" y="978"/>
                  </a:lnTo>
                  <a:lnTo>
                    <a:pt x="360" y="966"/>
                  </a:lnTo>
                  <a:lnTo>
                    <a:pt x="366" y="960"/>
                  </a:lnTo>
                  <a:lnTo>
                    <a:pt x="378" y="954"/>
                  </a:lnTo>
                  <a:lnTo>
                    <a:pt x="408" y="954"/>
                  </a:lnTo>
                  <a:lnTo>
                    <a:pt x="420" y="960"/>
                  </a:lnTo>
                  <a:lnTo>
                    <a:pt x="432" y="960"/>
                  </a:lnTo>
                  <a:lnTo>
                    <a:pt x="438" y="966"/>
                  </a:lnTo>
                  <a:lnTo>
                    <a:pt x="444" y="960"/>
                  </a:lnTo>
                  <a:lnTo>
                    <a:pt x="456" y="960"/>
                  </a:lnTo>
                  <a:lnTo>
                    <a:pt x="468" y="954"/>
                  </a:lnTo>
                  <a:lnTo>
                    <a:pt x="504" y="954"/>
                  </a:lnTo>
                  <a:lnTo>
                    <a:pt x="522" y="960"/>
                  </a:lnTo>
                  <a:lnTo>
                    <a:pt x="534" y="966"/>
                  </a:lnTo>
                  <a:lnTo>
                    <a:pt x="552" y="966"/>
                  </a:lnTo>
                  <a:lnTo>
                    <a:pt x="558" y="960"/>
                  </a:lnTo>
                  <a:lnTo>
                    <a:pt x="570" y="954"/>
                  </a:lnTo>
                  <a:lnTo>
                    <a:pt x="606" y="954"/>
                  </a:lnTo>
                  <a:lnTo>
                    <a:pt x="618" y="948"/>
                  </a:lnTo>
                  <a:lnTo>
                    <a:pt x="624" y="942"/>
                  </a:lnTo>
                  <a:lnTo>
                    <a:pt x="636" y="936"/>
                  </a:lnTo>
                  <a:lnTo>
                    <a:pt x="684" y="936"/>
                  </a:lnTo>
                  <a:lnTo>
                    <a:pt x="708" y="924"/>
                  </a:lnTo>
                  <a:lnTo>
                    <a:pt x="720" y="912"/>
                  </a:lnTo>
                  <a:lnTo>
                    <a:pt x="738" y="900"/>
                  </a:lnTo>
                  <a:lnTo>
                    <a:pt x="774" y="864"/>
                  </a:lnTo>
                  <a:lnTo>
                    <a:pt x="786" y="858"/>
                  </a:lnTo>
                  <a:lnTo>
                    <a:pt x="804" y="846"/>
                  </a:lnTo>
                  <a:lnTo>
                    <a:pt x="900" y="750"/>
                  </a:lnTo>
                  <a:lnTo>
                    <a:pt x="918" y="750"/>
                  </a:lnTo>
                  <a:lnTo>
                    <a:pt x="924" y="744"/>
                  </a:lnTo>
                  <a:lnTo>
                    <a:pt x="960" y="696"/>
                  </a:lnTo>
                  <a:lnTo>
                    <a:pt x="972" y="672"/>
                  </a:lnTo>
                  <a:lnTo>
                    <a:pt x="984" y="654"/>
                  </a:lnTo>
                  <a:lnTo>
                    <a:pt x="990" y="642"/>
                  </a:lnTo>
                  <a:lnTo>
                    <a:pt x="1002" y="606"/>
                  </a:lnTo>
                  <a:lnTo>
                    <a:pt x="1014" y="588"/>
                  </a:lnTo>
                  <a:lnTo>
                    <a:pt x="1020" y="576"/>
                  </a:lnTo>
                  <a:lnTo>
                    <a:pt x="1026" y="570"/>
                  </a:lnTo>
                  <a:lnTo>
                    <a:pt x="1038" y="564"/>
                  </a:lnTo>
                  <a:lnTo>
                    <a:pt x="1050" y="552"/>
                  </a:lnTo>
                  <a:lnTo>
                    <a:pt x="1068" y="546"/>
                  </a:lnTo>
                  <a:lnTo>
                    <a:pt x="1086" y="534"/>
                  </a:lnTo>
                  <a:lnTo>
                    <a:pt x="1098" y="510"/>
                  </a:lnTo>
                  <a:lnTo>
                    <a:pt x="1098" y="498"/>
                  </a:lnTo>
                  <a:lnTo>
                    <a:pt x="1104" y="486"/>
                  </a:lnTo>
                  <a:lnTo>
                    <a:pt x="1110" y="468"/>
                  </a:lnTo>
                  <a:lnTo>
                    <a:pt x="1116" y="456"/>
                  </a:lnTo>
                  <a:lnTo>
                    <a:pt x="1122" y="450"/>
                  </a:lnTo>
                  <a:lnTo>
                    <a:pt x="1122" y="438"/>
                  </a:lnTo>
                  <a:lnTo>
                    <a:pt x="1128" y="432"/>
                  </a:lnTo>
                  <a:lnTo>
                    <a:pt x="1128" y="414"/>
                  </a:lnTo>
                  <a:lnTo>
                    <a:pt x="1134" y="396"/>
                  </a:lnTo>
                  <a:lnTo>
                    <a:pt x="1128" y="384"/>
                  </a:lnTo>
                  <a:lnTo>
                    <a:pt x="1116" y="372"/>
                  </a:lnTo>
                  <a:close/>
                  <a:moveTo>
                    <a:pt x="870" y="624"/>
                  </a:moveTo>
                  <a:lnTo>
                    <a:pt x="858" y="630"/>
                  </a:lnTo>
                  <a:lnTo>
                    <a:pt x="852" y="636"/>
                  </a:lnTo>
                  <a:lnTo>
                    <a:pt x="840" y="642"/>
                  </a:lnTo>
                  <a:lnTo>
                    <a:pt x="822" y="642"/>
                  </a:lnTo>
                  <a:lnTo>
                    <a:pt x="810" y="648"/>
                  </a:lnTo>
                  <a:lnTo>
                    <a:pt x="804" y="654"/>
                  </a:lnTo>
                  <a:lnTo>
                    <a:pt x="798" y="666"/>
                  </a:lnTo>
                  <a:lnTo>
                    <a:pt x="792" y="672"/>
                  </a:lnTo>
                  <a:lnTo>
                    <a:pt x="792" y="684"/>
                  </a:lnTo>
                  <a:lnTo>
                    <a:pt x="774" y="684"/>
                  </a:lnTo>
                  <a:lnTo>
                    <a:pt x="744" y="654"/>
                  </a:lnTo>
                  <a:lnTo>
                    <a:pt x="744" y="636"/>
                  </a:lnTo>
                  <a:lnTo>
                    <a:pt x="720" y="600"/>
                  </a:lnTo>
                  <a:lnTo>
                    <a:pt x="744" y="600"/>
                  </a:lnTo>
                  <a:lnTo>
                    <a:pt x="750" y="582"/>
                  </a:lnTo>
                  <a:lnTo>
                    <a:pt x="768" y="564"/>
                  </a:lnTo>
                  <a:lnTo>
                    <a:pt x="768" y="546"/>
                  </a:lnTo>
                  <a:lnTo>
                    <a:pt x="774" y="540"/>
                  </a:lnTo>
                  <a:lnTo>
                    <a:pt x="798" y="540"/>
                  </a:lnTo>
                  <a:lnTo>
                    <a:pt x="798" y="528"/>
                  </a:lnTo>
                  <a:lnTo>
                    <a:pt x="810" y="522"/>
                  </a:lnTo>
                  <a:lnTo>
                    <a:pt x="846" y="522"/>
                  </a:lnTo>
                  <a:lnTo>
                    <a:pt x="852" y="528"/>
                  </a:lnTo>
                  <a:lnTo>
                    <a:pt x="858" y="540"/>
                  </a:lnTo>
                  <a:lnTo>
                    <a:pt x="864" y="546"/>
                  </a:lnTo>
                  <a:lnTo>
                    <a:pt x="870" y="558"/>
                  </a:lnTo>
                  <a:lnTo>
                    <a:pt x="882" y="564"/>
                  </a:lnTo>
                  <a:lnTo>
                    <a:pt x="888" y="588"/>
                  </a:lnTo>
                  <a:lnTo>
                    <a:pt x="864" y="606"/>
                  </a:lnTo>
                  <a:lnTo>
                    <a:pt x="870" y="6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Somalia" descr="© INSCALE GmbH, 05.05.2010&#10;http://www.presentationload.com/">
              <a:extLst>
                <a:ext uri="{FF2B5EF4-FFF2-40B4-BE49-F238E27FC236}">
                  <a16:creationId xmlns:a16="http://schemas.microsoft.com/office/drawing/2014/main" id="{1A36AA64-3019-6DD4-AE21-35951570B7D3}"/>
                </a:ext>
              </a:extLst>
            </p:cNvPr>
            <p:cNvSpPr>
              <a:spLocks/>
            </p:cNvSpPr>
            <p:nvPr/>
          </p:nvSpPr>
          <p:spPr bwMode="gray">
            <a:xfrm>
              <a:off x="6977759" y="3927556"/>
              <a:ext cx="337466" cy="521874"/>
            </a:xfrm>
            <a:custGeom>
              <a:avLst/>
              <a:gdLst>
                <a:gd name="T0" fmla="*/ 2147483647 w 714"/>
                <a:gd name="T1" fmla="*/ 2147483647 h 1104"/>
                <a:gd name="T2" fmla="*/ 2147483647 w 714"/>
                <a:gd name="T3" fmla="*/ 2147483647 h 1104"/>
                <a:gd name="T4" fmla="*/ 2147483647 w 714"/>
                <a:gd name="T5" fmla="*/ 2147483647 h 1104"/>
                <a:gd name="T6" fmla="*/ 2147483647 w 714"/>
                <a:gd name="T7" fmla="*/ 2147483647 h 1104"/>
                <a:gd name="T8" fmla="*/ 2147483647 w 714"/>
                <a:gd name="T9" fmla="*/ 2147483647 h 1104"/>
                <a:gd name="T10" fmla="*/ 2147483647 w 714"/>
                <a:gd name="T11" fmla="*/ 2147483647 h 1104"/>
                <a:gd name="T12" fmla="*/ 2147483647 w 714"/>
                <a:gd name="T13" fmla="*/ 2147483647 h 1104"/>
                <a:gd name="T14" fmla="*/ 2147483647 w 714"/>
                <a:gd name="T15" fmla="*/ 2147483647 h 1104"/>
                <a:gd name="T16" fmla="*/ 2147483647 w 714"/>
                <a:gd name="T17" fmla="*/ 2147483647 h 1104"/>
                <a:gd name="T18" fmla="*/ 2147483647 w 714"/>
                <a:gd name="T19" fmla="*/ 2147483647 h 1104"/>
                <a:gd name="T20" fmla="*/ 2147483647 w 714"/>
                <a:gd name="T21" fmla="*/ 2147483647 h 1104"/>
                <a:gd name="T22" fmla="*/ 2147483647 w 714"/>
                <a:gd name="T23" fmla="*/ 2147483647 h 1104"/>
                <a:gd name="T24" fmla="*/ 0 w 714"/>
                <a:gd name="T25" fmla="*/ 2147483647 h 1104"/>
                <a:gd name="T26" fmla="*/ 2147483647 w 714"/>
                <a:gd name="T27" fmla="*/ 2147483647 h 1104"/>
                <a:gd name="T28" fmla="*/ 2147483647 w 714"/>
                <a:gd name="T29" fmla="*/ 2147483647 h 1104"/>
                <a:gd name="T30" fmla="*/ 2147483647 w 714"/>
                <a:gd name="T31" fmla="*/ 2147483647 h 1104"/>
                <a:gd name="T32" fmla="*/ 2147483647 w 714"/>
                <a:gd name="T33" fmla="*/ 2147483647 h 1104"/>
                <a:gd name="T34" fmla="*/ 2147483647 w 714"/>
                <a:gd name="T35" fmla="*/ 2147483647 h 1104"/>
                <a:gd name="T36" fmla="*/ 2147483647 w 714"/>
                <a:gd name="T37" fmla="*/ 2147483647 h 1104"/>
                <a:gd name="T38" fmla="*/ 2147483647 w 714"/>
                <a:gd name="T39" fmla="*/ 2147483647 h 1104"/>
                <a:gd name="T40" fmla="*/ 2147483647 w 714"/>
                <a:gd name="T41" fmla="*/ 2147483647 h 1104"/>
                <a:gd name="T42" fmla="*/ 2147483647 w 714"/>
                <a:gd name="T43" fmla="*/ 2147483647 h 1104"/>
                <a:gd name="T44" fmla="*/ 2147483647 w 714"/>
                <a:gd name="T45" fmla="*/ 2147483647 h 1104"/>
                <a:gd name="T46" fmla="*/ 2147483647 w 714"/>
                <a:gd name="T47" fmla="*/ 2147483647 h 1104"/>
                <a:gd name="T48" fmla="*/ 2147483647 w 714"/>
                <a:gd name="T49" fmla="*/ 2147483647 h 1104"/>
                <a:gd name="T50" fmla="*/ 2147483647 w 714"/>
                <a:gd name="T51" fmla="*/ 2147483647 h 1104"/>
                <a:gd name="T52" fmla="*/ 2147483647 w 714"/>
                <a:gd name="T53" fmla="*/ 2147483647 h 1104"/>
                <a:gd name="T54" fmla="*/ 2147483647 w 714"/>
                <a:gd name="T55" fmla="*/ 2147483647 h 1104"/>
                <a:gd name="T56" fmla="*/ 2147483647 w 714"/>
                <a:gd name="T57" fmla="*/ 2147483647 h 1104"/>
                <a:gd name="T58" fmla="*/ 2147483647 w 714"/>
                <a:gd name="T59" fmla="*/ 2147483647 h 1104"/>
                <a:gd name="T60" fmla="*/ 2147483647 w 714"/>
                <a:gd name="T61" fmla="*/ 2147483647 h 1104"/>
                <a:gd name="T62" fmla="*/ 2147483647 w 714"/>
                <a:gd name="T63" fmla="*/ 2147483647 h 1104"/>
                <a:gd name="T64" fmla="*/ 2147483647 w 714"/>
                <a:gd name="T65" fmla="*/ 2147483647 h 1104"/>
                <a:gd name="T66" fmla="*/ 2147483647 w 714"/>
                <a:gd name="T67" fmla="*/ 2147483647 h 1104"/>
                <a:gd name="T68" fmla="*/ 2147483647 w 714"/>
                <a:gd name="T69" fmla="*/ 2147483647 h 1104"/>
                <a:gd name="T70" fmla="*/ 2147483647 w 714"/>
                <a:gd name="T71" fmla="*/ 2147483647 h 1104"/>
                <a:gd name="T72" fmla="*/ 2147483647 w 714"/>
                <a:gd name="T73" fmla="*/ 2147483647 h 1104"/>
                <a:gd name="T74" fmla="*/ 2147483647 w 714"/>
                <a:gd name="T75" fmla="*/ 2147483647 h 1104"/>
                <a:gd name="T76" fmla="*/ 2147483647 w 714"/>
                <a:gd name="T77" fmla="*/ 2147483647 h 1104"/>
                <a:gd name="T78" fmla="*/ 2147483647 w 714"/>
                <a:gd name="T79" fmla="*/ 2147483647 h 1104"/>
                <a:gd name="T80" fmla="*/ 2147483647 w 714"/>
                <a:gd name="T81" fmla="*/ 2147483647 h 1104"/>
                <a:gd name="T82" fmla="*/ 2147483647 w 714"/>
                <a:gd name="T83" fmla="*/ 2147483647 h 1104"/>
                <a:gd name="T84" fmla="*/ 2147483647 w 714"/>
                <a:gd name="T85" fmla="*/ 2147483647 h 1104"/>
                <a:gd name="T86" fmla="*/ 2147483647 w 714"/>
                <a:gd name="T87" fmla="*/ 2147483647 h 110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4"/>
                <a:gd name="T133" fmla="*/ 0 h 1104"/>
                <a:gd name="T134" fmla="*/ 714 w 714"/>
                <a:gd name="T135" fmla="*/ 1104 h 110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4" h="1104">
                  <a:moveTo>
                    <a:pt x="108" y="114"/>
                  </a:moveTo>
                  <a:lnTo>
                    <a:pt x="120" y="126"/>
                  </a:lnTo>
                  <a:lnTo>
                    <a:pt x="120" y="138"/>
                  </a:lnTo>
                  <a:lnTo>
                    <a:pt x="126" y="150"/>
                  </a:lnTo>
                  <a:lnTo>
                    <a:pt x="132" y="156"/>
                  </a:lnTo>
                  <a:lnTo>
                    <a:pt x="138" y="168"/>
                  </a:lnTo>
                  <a:lnTo>
                    <a:pt x="144" y="174"/>
                  </a:lnTo>
                  <a:lnTo>
                    <a:pt x="156" y="198"/>
                  </a:lnTo>
                  <a:lnTo>
                    <a:pt x="162" y="204"/>
                  </a:lnTo>
                  <a:lnTo>
                    <a:pt x="162" y="210"/>
                  </a:lnTo>
                  <a:lnTo>
                    <a:pt x="186" y="210"/>
                  </a:lnTo>
                  <a:lnTo>
                    <a:pt x="192" y="222"/>
                  </a:lnTo>
                  <a:lnTo>
                    <a:pt x="198" y="228"/>
                  </a:lnTo>
                  <a:lnTo>
                    <a:pt x="204" y="240"/>
                  </a:lnTo>
                  <a:lnTo>
                    <a:pt x="240" y="258"/>
                  </a:lnTo>
                  <a:lnTo>
                    <a:pt x="312" y="282"/>
                  </a:lnTo>
                  <a:lnTo>
                    <a:pt x="336" y="288"/>
                  </a:lnTo>
                  <a:lnTo>
                    <a:pt x="348" y="294"/>
                  </a:lnTo>
                  <a:lnTo>
                    <a:pt x="366" y="300"/>
                  </a:lnTo>
                  <a:lnTo>
                    <a:pt x="378" y="312"/>
                  </a:lnTo>
                  <a:lnTo>
                    <a:pt x="414" y="330"/>
                  </a:lnTo>
                  <a:lnTo>
                    <a:pt x="486" y="324"/>
                  </a:lnTo>
                  <a:lnTo>
                    <a:pt x="276" y="570"/>
                  </a:lnTo>
                  <a:lnTo>
                    <a:pt x="192" y="570"/>
                  </a:lnTo>
                  <a:lnTo>
                    <a:pt x="186" y="576"/>
                  </a:lnTo>
                  <a:lnTo>
                    <a:pt x="174" y="576"/>
                  </a:lnTo>
                  <a:lnTo>
                    <a:pt x="162" y="582"/>
                  </a:lnTo>
                  <a:lnTo>
                    <a:pt x="156" y="588"/>
                  </a:lnTo>
                  <a:lnTo>
                    <a:pt x="144" y="594"/>
                  </a:lnTo>
                  <a:lnTo>
                    <a:pt x="144" y="606"/>
                  </a:lnTo>
                  <a:lnTo>
                    <a:pt x="126" y="624"/>
                  </a:lnTo>
                  <a:lnTo>
                    <a:pt x="102" y="624"/>
                  </a:lnTo>
                  <a:lnTo>
                    <a:pt x="90" y="630"/>
                  </a:lnTo>
                  <a:lnTo>
                    <a:pt x="78" y="630"/>
                  </a:lnTo>
                  <a:lnTo>
                    <a:pt x="66" y="642"/>
                  </a:lnTo>
                  <a:lnTo>
                    <a:pt x="66" y="654"/>
                  </a:lnTo>
                  <a:lnTo>
                    <a:pt x="60" y="660"/>
                  </a:lnTo>
                  <a:lnTo>
                    <a:pt x="42" y="696"/>
                  </a:lnTo>
                  <a:lnTo>
                    <a:pt x="0" y="738"/>
                  </a:lnTo>
                  <a:lnTo>
                    <a:pt x="0" y="1038"/>
                  </a:lnTo>
                  <a:lnTo>
                    <a:pt x="42" y="1104"/>
                  </a:lnTo>
                  <a:lnTo>
                    <a:pt x="48" y="1086"/>
                  </a:lnTo>
                  <a:lnTo>
                    <a:pt x="84" y="1032"/>
                  </a:lnTo>
                  <a:lnTo>
                    <a:pt x="96" y="1008"/>
                  </a:lnTo>
                  <a:lnTo>
                    <a:pt x="114" y="996"/>
                  </a:lnTo>
                  <a:lnTo>
                    <a:pt x="144" y="966"/>
                  </a:lnTo>
                  <a:lnTo>
                    <a:pt x="150" y="954"/>
                  </a:lnTo>
                  <a:lnTo>
                    <a:pt x="162" y="936"/>
                  </a:lnTo>
                  <a:lnTo>
                    <a:pt x="192" y="906"/>
                  </a:lnTo>
                  <a:lnTo>
                    <a:pt x="216" y="876"/>
                  </a:lnTo>
                  <a:lnTo>
                    <a:pt x="246" y="846"/>
                  </a:lnTo>
                  <a:lnTo>
                    <a:pt x="264" y="840"/>
                  </a:lnTo>
                  <a:lnTo>
                    <a:pt x="276" y="828"/>
                  </a:lnTo>
                  <a:lnTo>
                    <a:pt x="294" y="816"/>
                  </a:lnTo>
                  <a:lnTo>
                    <a:pt x="318" y="804"/>
                  </a:lnTo>
                  <a:lnTo>
                    <a:pt x="336" y="786"/>
                  </a:lnTo>
                  <a:lnTo>
                    <a:pt x="372" y="756"/>
                  </a:lnTo>
                  <a:lnTo>
                    <a:pt x="420" y="708"/>
                  </a:lnTo>
                  <a:lnTo>
                    <a:pt x="438" y="684"/>
                  </a:lnTo>
                  <a:lnTo>
                    <a:pt x="462" y="654"/>
                  </a:lnTo>
                  <a:lnTo>
                    <a:pt x="492" y="618"/>
                  </a:lnTo>
                  <a:lnTo>
                    <a:pt x="516" y="570"/>
                  </a:lnTo>
                  <a:lnTo>
                    <a:pt x="528" y="540"/>
                  </a:lnTo>
                  <a:lnTo>
                    <a:pt x="546" y="516"/>
                  </a:lnTo>
                  <a:lnTo>
                    <a:pt x="558" y="498"/>
                  </a:lnTo>
                  <a:lnTo>
                    <a:pt x="564" y="492"/>
                  </a:lnTo>
                  <a:lnTo>
                    <a:pt x="570" y="480"/>
                  </a:lnTo>
                  <a:lnTo>
                    <a:pt x="576" y="474"/>
                  </a:lnTo>
                  <a:lnTo>
                    <a:pt x="576" y="450"/>
                  </a:lnTo>
                  <a:lnTo>
                    <a:pt x="582" y="432"/>
                  </a:lnTo>
                  <a:lnTo>
                    <a:pt x="588" y="420"/>
                  </a:lnTo>
                  <a:lnTo>
                    <a:pt x="588" y="402"/>
                  </a:lnTo>
                  <a:lnTo>
                    <a:pt x="594" y="390"/>
                  </a:lnTo>
                  <a:lnTo>
                    <a:pt x="606" y="378"/>
                  </a:lnTo>
                  <a:lnTo>
                    <a:pt x="612" y="366"/>
                  </a:lnTo>
                  <a:lnTo>
                    <a:pt x="624" y="354"/>
                  </a:lnTo>
                  <a:lnTo>
                    <a:pt x="624" y="324"/>
                  </a:lnTo>
                  <a:lnTo>
                    <a:pt x="636" y="318"/>
                  </a:lnTo>
                  <a:lnTo>
                    <a:pt x="642" y="306"/>
                  </a:lnTo>
                  <a:lnTo>
                    <a:pt x="660" y="252"/>
                  </a:lnTo>
                  <a:lnTo>
                    <a:pt x="672" y="252"/>
                  </a:lnTo>
                  <a:lnTo>
                    <a:pt x="672" y="246"/>
                  </a:lnTo>
                  <a:lnTo>
                    <a:pt x="684" y="234"/>
                  </a:lnTo>
                  <a:lnTo>
                    <a:pt x="684" y="138"/>
                  </a:lnTo>
                  <a:lnTo>
                    <a:pt x="708" y="126"/>
                  </a:lnTo>
                  <a:lnTo>
                    <a:pt x="702" y="54"/>
                  </a:lnTo>
                  <a:lnTo>
                    <a:pt x="708" y="42"/>
                  </a:lnTo>
                  <a:lnTo>
                    <a:pt x="708" y="36"/>
                  </a:lnTo>
                  <a:lnTo>
                    <a:pt x="714" y="24"/>
                  </a:lnTo>
                  <a:lnTo>
                    <a:pt x="714" y="12"/>
                  </a:lnTo>
                  <a:lnTo>
                    <a:pt x="690" y="0"/>
                  </a:lnTo>
                  <a:lnTo>
                    <a:pt x="672" y="0"/>
                  </a:lnTo>
                  <a:lnTo>
                    <a:pt x="666" y="12"/>
                  </a:lnTo>
                  <a:lnTo>
                    <a:pt x="654" y="18"/>
                  </a:lnTo>
                  <a:lnTo>
                    <a:pt x="648" y="30"/>
                  </a:lnTo>
                  <a:lnTo>
                    <a:pt x="624" y="42"/>
                  </a:lnTo>
                  <a:lnTo>
                    <a:pt x="612" y="42"/>
                  </a:lnTo>
                  <a:lnTo>
                    <a:pt x="594" y="48"/>
                  </a:lnTo>
                  <a:lnTo>
                    <a:pt x="582" y="54"/>
                  </a:lnTo>
                  <a:lnTo>
                    <a:pt x="564" y="54"/>
                  </a:lnTo>
                  <a:lnTo>
                    <a:pt x="546" y="48"/>
                  </a:lnTo>
                  <a:lnTo>
                    <a:pt x="534" y="42"/>
                  </a:lnTo>
                  <a:lnTo>
                    <a:pt x="516" y="48"/>
                  </a:lnTo>
                  <a:lnTo>
                    <a:pt x="510" y="54"/>
                  </a:lnTo>
                  <a:lnTo>
                    <a:pt x="498" y="60"/>
                  </a:lnTo>
                  <a:lnTo>
                    <a:pt x="492" y="72"/>
                  </a:lnTo>
                  <a:lnTo>
                    <a:pt x="486" y="78"/>
                  </a:lnTo>
                  <a:lnTo>
                    <a:pt x="474" y="78"/>
                  </a:lnTo>
                  <a:lnTo>
                    <a:pt x="462" y="72"/>
                  </a:lnTo>
                  <a:lnTo>
                    <a:pt x="456" y="60"/>
                  </a:lnTo>
                  <a:lnTo>
                    <a:pt x="444" y="60"/>
                  </a:lnTo>
                  <a:lnTo>
                    <a:pt x="438" y="66"/>
                  </a:lnTo>
                  <a:lnTo>
                    <a:pt x="426" y="72"/>
                  </a:lnTo>
                  <a:lnTo>
                    <a:pt x="396" y="102"/>
                  </a:lnTo>
                  <a:lnTo>
                    <a:pt x="384" y="108"/>
                  </a:lnTo>
                  <a:lnTo>
                    <a:pt x="372" y="108"/>
                  </a:lnTo>
                  <a:lnTo>
                    <a:pt x="360" y="102"/>
                  </a:lnTo>
                  <a:lnTo>
                    <a:pt x="354" y="96"/>
                  </a:lnTo>
                  <a:lnTo>
                    <a:pt x="342" y="90"/>
                  </a:lnTo>
                  <a:lnTo>
                    <a:pt x="330" y="90"/>
                  </a:lnTo>
                  <a:lnTo>
                    <a:pt x="306" y="102"/>
                  </a:lnTo>
                  <a:lnTo>
                    <a:pt x="294" y="114"/>
                  </a:lnTo>
                  <a:lnTo>
                    <a:pt x="270" y="126"/>
                  </a:lnTo>
                  <a:lnTo>
                    <a:pt x="210" y="126"/>
                  </a:lnTo>
                  <a:lnTo>
                    <a:pt x="192" y="108"/>
                  </a:lnTo>
                  <a:lnTo>
                    <a:pt x="186" y="96"/>
                  </a:lnTo>
                  <a:lnTo>
                    <a:pt x="174" y="90"/>
                  </a:lnTo>
                  <a:lnTo>
                    <a:pt x="168" y="78"/>
                  </a:lnTo>
                  <a:lnTo>
                    <a:pt x="168" y="66"/>
                  </a:lnTo>
                  <a:lnTo>
                    <a:pt x="156" y="54"/>
                  </a:lnTo>
                  <a:lnTo>
                    <a:pt x="150" y="54"/>
                  </a:lnTo>
                  <a:lnTo>
                    <a:pt x="126" y="78"/>
                  </a:lnTo>
                  <a:lnTo>
                    <a:pt x="108" y="11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Solomon Islands" descr="© INSCALE GmbH, 05.05.2010&#10;http://www.presentationload.com/">
              <a:extLst>
                <a:ext uri="{FF2B5EF4-FFF2-40B4-BE49-F238E27FC236}">
                  <a16:creationId xmlns:a16="http://schemas.microsoft.com/office/drawing/2014/main" id="{C4632C74-8497-F77B-D3F0-01593D91469E}"/>
                </a:ext>
              </a:extLst>
            </p:cNvPr>
            <p:cNvSpPr>
              <a:spLocks noEditPoints="1"/>
            </p:cNvSpPr>
            <p:nvPr/>
          </p:nvSpPr>
          <p:spPr bwMode="gray">
            <a:xfrm>
              <a:off x="10848467" y="4639366"/>
              <a:ext cx="175188" cy="164123"/>
            </a:xfrm>
            <a:custGeom>
              <a:avLst/>
              <a:gdLst>
                <a:gd name="T0" fmla="*/ 2147483647 w 372"/>
                <a:gd name="T1" fmla="*/ 0 h 348"/>
                <a:gd name="T2" fmla="*/ 2147483647 w 372"/>
                <a:gd name="T3" fmla="*/ 2147483647 h 348"/>
                <a:gd name="T4" fmla="*/ 0 w 372"/>
                <a:gd name="T5" fmla="*/ 2147483647 h 348"/>
                <a:gd name="T6" fmla="*/ 2147483647 w 372"/>
                <a:gd name="T7" fmla="*/ 2147483647 h 348"/>
                <a:gd name="T8" fmla="*/ 0 w 372"/>
                <a:gd name="T9" fmla="*/ 2147483647 h 348"/>
                <a:gd name="T10" fmla="*/ 2147483647 w 372"/>
                <a:gd name="T11" fmla="*/ 2147483647 h 348"/>
                <a:gd name="T12" fmla="*/ 2147483647 w 372"/>
                <a:gd name="T13" fmla="*/ 2147483647 h 348"/>
                <a:gd name="T14" fmla="*/ 2147483647 w 372"/>
                <a:gd name="T15" fmla="*/ 2147483647 h 348"/>
                <a:gd name="T16" fmla="*/ 2147483647 w 372"/>
                <a:gd name="T17" fmla="*/ 2147483647 h 348"/>
                <a:gd name="T18" fmla="*/ 2147483647 w 372"/>
                <a:gd name="T19" fmla="*/ 2147483647 h 348"/>
                <a:gd name="T20" fmla="*/ 2147483647 w 372"/>
                <a:gd name="T21" fmla="*/ 2147483647 h 348"/>
                <a:gd name="T22" fmla="*/ 2147483647 w 372"/>
                <a:gd name="T23" fmla="*/ 2147483647 h 348"/>
                <a:gd name="T24" fmla="*/ 2147483647 w 372"/>
                <a:gd name="T25" fmla="*/ 2147483647 h 348"/>
                <a:gd name="T26" fmla="*/ 2147483647 w 372"/>
                <a:gd name="T27" fmla="*/ 2147483647 h 348"/>
                <a:gd name="T28" fmla="*/ 2147483647 w 372"/>
                <a:gd name="T29" fmla="*/ 2147483647 h 348"/>
                <a:gd name="T30" fmla="*/ 2147483647 w 372"/>
                <a:gd name="T31" fmla="*/ 2147483647 h 348"/>
                <a:gd name="T32" fmla="*/ 2147483647 w 372"/>
                <a:gd name="T33" fmla="*/ 2147483647 h 348"/>
                <a:gd name="T34" fmla="*/ 2147483647 w 372"/>
                <a:gd name="T35" fmla="*/ 2147483647 h 348"/>
                <a:gd name="T36" fmla="*/ 2147483647 w 372"/>
                <a:gd name="T37" fmla="*/ 2147483647 h 348"/>
                <a:gd name="T38" fmla="*/ 2147483647 w 372"/>
                <a:gd name="T39" fmla="*/ 2147483647 h 348"/>
                <a:gd name="T40" fmla="*/ 2147483647 w 372"/>
                <a:gd name="T41" fmla="*/ 2147483647 h 348"/>
                <a:gd name="T42" fmla="*/ 2147483647 w 372"/>
                <a:gd name="T43" fmla="*/ 2147483647 h 348"/>
                <a:gd name="T44" fmla="*/ 2147483647 w 372"/>
                <a:gd name="T45" fmla="*/ 2147483647 h 348"/>
                <a:gd name="T46" fmla="*/ 2147483647 w 372"/>
                <a:gd name="T47" fmla="*/ 2147483647 h 348"/>
                <a:gd name="T48" fmla="*/ 2147483647 w 372"/>
                <a:gd name="T49" fmla="*/ 2147483647 h 348"/>
                <a:gd name="T50" fmla="*/ 2147483647 w 372"/>
                <a:gd name="T51" fmla="*/ 2147483647 h 348"/>
                <a:gd name="T52" fmla="*/ 2147483647 w 372"/>
                <a:gd name="T53" fmla="*/ 2147483647 h 348"/>
                <a:gd name="T54" fmla="*/ 2147483647 w 372"/>
                <a:gd name="T55" fmla="*/ 2147483647 h 348"/>
                <a:gd name="T56" fmla="*/ 2147483647 w 372"/>
                <a:gd name="T57" fmla="*/ 2147483647 h 348"/>
                <a:gd name="T58" fmla="*/ 2147483647 w 372"/>
                <a:gd name="T59" fmla="*/ 2147483647 h 348"/>
                <a:gd name="T60" fmla="*/ 2147483647 w 372"/>
                <a:gd name="T61" fmla="*/ 2147483647 h 348"/>
                <a:gd name="T62" fmla="*/ 2147483647 w 372"/>
                <a:gd name="T63" fmla="*/ 2147483647 h 3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2"/>
                <a:gd name="T97" fmla="*/ 0 h 348"/>
                <a:gd name="T98" fmla="*/ 372 w 372"/>
                <a:gd name="T99" fmla="*/ 348 h 34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2" h="348">
                  <a:moveTo>
                    <a:pt x="30" y="18"/>
                  </a:moveTo>
                  <a:lnTo>
                    <a:pt x="12" y="0"/>
                  </a:lnTo>
                  <a:lnTo>
                    <a:pt x="6" y="24"/>
                  </a:lnTo>
                  <a:lnTo>
                    <a:pt x="24" y="48"/>
                  </a:lnTo>
                  <a:lnTo>
                    <a:pt x="30" y="18"/>
                  </a:lnTo>
                  <a:close/>
                  <a:moveTo>
                    <a:pt x="0" y="126"/>
                  </a:moveTo>
                  <a:lnTo>
                    <a:pt x="18" y="132"/>
                  </a:lnTo>
                  <a:lnTo>
                    <a:pt x="36" y="102"/>
                  </a:lnTo>
                  <a:lnTo>
                    <a:pt x="0" y="102"/>
                  </a:lnTo>
                  <a:lnTo>
                    <a:pt x="0" y="126"/>
                  </a:lnTo>
                  <a:close/>
                  <a:moveTo>
                    <a:pt x="78" y="120"/>
                  </a:moveTo>
                  <a:lnTo>
                    <a:pt x="36" y="120"/>
                  </a:lnTo>
                  <a:lnTo>
                    <a:pt x="42" y="144"/>
                  </a:lnTo>
                  <a:lnTo>
                    <a:pt x="78" y="132"/>
                  </a:lnTo>
                  <a:lnTo>
                    <a:pt x="78" y="120"/>
                  </a:lnTo>
                  <a:close/>
                  <a:moveTo>
                    <a:pt x="60" y="186"/>
                  </a:moveTo>
                  <a:lnTo>
                    <a:pt x="96" y="186"/>
                  </a:lnTo>
                  <a:lnTo>
                    <a:pt x="48" y="150"/>
                  </a:lnTo>
                  <a:lnTo>
                    <a:pt x="60" y="186"/>
                  </a:lnTo>
                  <a:close/>
                  <a:moveTo>
                    <a:pt x="246" y="222"/>
                  </a:moveTo>
                  <a:lnTo>
                    <a:pt x="222" y="210"/>
                  </a:lnTo>
                  <a:lnTo>
                    <a:pt x="192" y="210"/>
                  </a:lnTo>
                  <a:lnTo>
                    <a:pt x="192" y="228"/>
                  </a:lnTo>
                  <a:lnTo>
                    <a:pt x="198" y="234"/>
                  </a:lnTo>
                  <a:lnTo>
                    <a:pt x="204" y="246"/>
                  </a:lnTo>
                  <a:lnTo>
                    <a:pt x="216" y="252"/>
                  </a:lnTo>
                  <a:lnTo>
                    <a:pt x="252" y="264"/>
                  </a:lnTo>
                  <a:lnTo>
                    <a:pt x="264" y="264"/>
                  </a:lnTo>
                  <a:lnTo>
                    <a:pt x="276" y="258"/>
                  </a:lnTo>
                  <a:lnTo>
                    <a:pt x="276" y="252"/>
                  </a:lnTo>
                  <a:lnTo>
                    <a:pt x="270" y="246"/>
                  </a:lnTo>
                  <a:lnTo>
                    <a:pt x="264" y="234"/>
                  </a:lnTo>
                  <a:lnTo>
                    <a:pt x="246" y="222"/>
                  </a:lnTo>
                  <a:close/>
                  <a:moveTo>
                    <a:pt x="312" y="288"/>
                  </a:moveTo>
                  <a:lnTo>
                    <a:pt x="360" y="348"/>
                  </a:lnTo>
                  <a:lnTo>
                    <a:pt x="372" y="318"/>
                  </a:lnTo>
                  <a:lnTo>
                    <a:pt x="312" y="288"/>
                  </a:lnTo>
                  <a:close/>
                  <a:moveTo>
                    <a:pt x="288" y="126"/>
                  </a:moveTo>
                  <a:lnTo>
                    <a:pt x="288" y="132"/>
                  </a:lnTo>
                  <a:lnTo>
                    <a:pt x="282" y="138"/>
                  </a:lnTo>
                  <a:lnTo>
                    <a:pt x="282" y="150"/>
                  </a:lnTo>
                  <a:lnTo>
                    <a:pt x="276" y="162"/>
                  </a:lnTo>
                  <a:lnTo>
                    <a:pt x="276" y="192"/>
                  </a:lnTo>
                  <a:lnTo>
                    <a:pt x="312" y="228"/>
                  </a:lnTo>
                  <a:lnTo>
                    <a:pt x="324" y="234"/>
                  </a:lnTo>
                  <a:lnTo>
                    <a:pt x="330" y="240"/>
                  </a:lnTo>
                  <a:lnTo>
                    <a:pt x="288" y="126"/>
                  </a:lnTo>
                  <a:close/>
                  <a:moveTo>
                    <a:pt x="120" y="60"/>
                  </a:moveTo>
                  <a:lnTo>
                    <a:pt x="120" y="66"/>
                  </a:lnTo>
                  <a:lnTo>
                    <a:pt x="126" y="78"/>
                  </a:lnTo>
                  <a:lnTo>
                    <a:pt x="138" y="90"/>
                  </a:lnTo>
                  <a:lnTo>
                    <a:pt x="150" y="108"/>
                  </a:lnTo>
                  <a:lnTo>
                    <a:pt x="168" y="120"/>
                  </a:lnTo>
                  <a:lnTo>
                    <a:pt x="192" y="144"/>
                  </a:lnTo>
                  <a:lnTo>
                    <a:pt x="204" y="150"/>
                  </a:lnTo>
                  <a:lnTo>
                    <a:pt x="216" y="150"/>
                  </a:lnTo>
                  <a:lnTo>
                    <a:pt x="210" y="138"/>
                  </a:lnTo>
                  <a:lnTo>
                    <a:pt x="204" y="132"/>
                  </a:lnTo>
                  <a:lnTo>
                    <a:pt x="198" y="120"/>
                  </a:lnTo>
                  <a:lnTo>
                    <a:pt x="186" y="108"/>
                  </a:lnTo>
                  <a:lnTo>
                    <a:pt x="174" y="90"/>
                  </a:lnTo>
                  <a:lnTo>
                    <a:pt x="156" y="78"/>
                  </a:lnTo>
                  <a:lnTo>
                    <a:pt x="144" y="66"/>
                  </a:lnTo>
                  <a:lnTo>
                    <a:pt x="132" y="60"/>
                  </a:lnTo>
                  <a:lnTo>
                    <a:pt x="120"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0" name="Slovenia" descr="© INSCALE GmbH, 05.05.2010&#10;http://www.presentationload.com/">
              <a:extLst>
                <a:ext uri="{FF2B5EF4-FFF2-40B4-BE49-F238E27FC236}">
                  <a16:creationId xmlns:a16="http://schemas.microsoft.com/office/drawing/2014/main" id="{3DEBE5A6-27F2-54AD-37ED-7E54F2C03E39}"/>
                </a:ext>
              </a:extLst>
            </p:cNvPr>
            <p:cNvSpPr>
              <a:spLocks/>
            </p:cNvSpPr>
            <p:nvPr/>
          </p:nvSpPr>
          <p:spPr bwMode="gray">
            <a:xfrm>
              <a:off x="6035437" y="2603511"/>
              <a:ext cx="99580" cy="57167"/>
            </a:xfrm>
            <a:custGeom>
              <a:avLst/>
              <a:gdLst>
                <a:gd name="T0" fmla="*/ 2147483647 w 210"/>
                <a:gd name="T1" fmla="*/ 2147483647 h 120"/>
                <a:gd name="T2" fmla="*/ 2147483647 w 210"/>
                <a:gd name="T3" fmla="*/ 2147483647 h 120"/>
                <a:gd name="T4" fmla="*/ 2147483647 w 210"/>
                <a:gd name="T5" fmla="*/ 2147483647 h 120"/>
                <a:gd name="T6" fmla="*/ 2147483647 w 210"/>
                <a:gd name="T7" fmla="*/ 2147483647 h 120"/>
                <a:gd name="T8" fmla="*/ 2147483647 w 210"/>
                <a:gd name="T9" fmla="*/ 2147483647 h 120"/>
                <a:gd name="T10" fmla="*/ 2147483647 w 210"/>
                <a:gd name="T11" fmla="*/ 2147483647 h 120"/>
                <a:gd name="T12" fmla="*/ 2147483647 w 210"/>
                <a:gd name="T13" fmla="*/ 2147483647 h 120"/>
                <a:gd name="T14" fmla="*/ 2147483647 w 210"/>
                <a:gd name="T15" fmla="*/ 2147483647 h 120"/>
                <a:gd name="T16" fmla="*/ 2147483647 w 210"/>
                <a:gd name="T17" fmla="*/ 2147483647 h 120"/>
                <a:gd name="T18" fmla="*/ 2147483647 w 210"/>
                <a:gd name="T19" fmla="*/ 2147483647 h 120"/>
                <a:gd name="T20" fmla="*/ 2147483647 w 210"/>
                <a:gd name="T21" fmla="*/ 2147483647 h 120"/>
                <a:gd name="T22" fmla="*/ 2147483647 w 210"/>
                <a:gd name="T23" fmla="*/ 2147483647 h 120"/>
                <a:gd name="T24" fmla="*/ 2147483647 w 210"/>
                <a:gd name="T25" fmla="*/ 2147483647 h 120"/>
                <a:gd name="T26" fmla="*/ 2147483647 w 210"/>
                <a:gd name="T27" fmla="*/ 2147483647 h 120"/>
                <a:gd name="T28" fmla="*/ 2147483647 w 210"/>
                <a:gd name="T29" fmla="*/ 2147483647 h 120"/>
                <a:gd name="T30" fmla="*/ 2147483647 w 210"/>
                <a:gd name="T31" fmla="*/ 2147483647 h 120"/>
                <a:gd name="T32" fmla="*/ 2147483647 w 210"/>
                <a:gd name="T33" fmla="*/ 2147483647 h 120"/>
                <a:gd name="T34" fmla="*/ 2147483647 w 210"/>
                <a:gd name="T35" fmla="*/ 2147483647 h 120"/>
                <a:gd name="T36" fmla="*/ 2147483647 w 210"/>
                <a:gd name="T37" fmla="*/ 2147483647 h 120"/>
                <a:gd name="T38" fmla="*/ 2147483647 w 210"/>
                <a:gd name="T39" fmla="*/ 2147483647 h 120"/>
                <a:gd name="T40" fmla="*/ 2147483647 w 210"/>
                <a:gd name="T41" fmla="*/ 2147483647 h 120"/>
                <a:gd name="T42" fmla="*/ 2147483647 w 210"/>
                <a:gd name="T43" fmla="*/ 0 h 120"/>
                <a:gd name="T44" fmla="*/ 2147483647 w 210"/>
                <a:gd name="T45" fmla="*/ 2147483647 h 120"/>
                <a:gd name="T46" fmla="*/ 2147483647 w 210"/>
                <a:gd name="T47" fmla="*/ 2147483647 h 120"/>
                <a:gd name="T48" fmla="*/ 2147483647 w 210"/>
                <a:gd name="T49" fmla="*/ 2147483647 h 120"/>
                <a:gd name="T50" fmla="*/ 2147483647 w 210"/>
                <a:gd name="T51" fmla="*/ 2147483647 h 120"/>
                <a:gd name="T52" fmla="*/ 2147483647 w 210"/>
                <a:gd name="T53" fmla="*/ 2147483647 h 120"/>
                <a:gd name="T54" fmla="*/ 2147483647 w 210"/>
                <a:gd name="T55" fmla="*/ 2147483647 h 120"/>
                <a:gd name="T56" fmla="*/ 2147483647 w 210"/>
                <a:gd name="T57" fmla="*/ 2147483647 h 120"/>
                <a:gd name="T58" fmla="*/ 2147483647 w 210"/>
                <a:gd name="T59" fmla="*/ 2147483647 h 120"/>
                <a:gd name="T60" fmla="*/ 2147483647 w 210"/>
                <a:gd name="T61" fmla="*/ 2147483647 h 120"/>
                <a:gd name="T62" fmla="*/ 2147483647 w 210"/>
                <a:gd name="T63" fmla="*/ 2147483647 h 120"/>
                <a:gd name="T64" fmla="*/ 2147483647 w 210"/>
                <a:gd name="T65" fmla="*/ 2147483647 h 120"/>
                <a:gd name="T66" fmla="*/ 2147483647 w 210"/>
                <a:gd name="T67" fmla="*/ 2147483647 h 120"/>
                <a:gd name="T68" fmla="*/ 0 w 210"/>
                <a:gd name="T69" fmla="*/ 2147483647 h 120"/>
                <a:gd name="T70" fmla="*/ 2147483647 w 210"/>
                <a:gd name="T71" fmla="*/ 2147483647 h 120"/>
                <a:gd name="T72" fmla="*/ 2147483647 w 210"/>
                <a:gd name="T73" fmla="*/ 2147483647 h 120"/>
                <a:gd name="T74" fmla="*/ 2147483647 w 210"/>
                <a:gd name="T75" fmla="*/ 2147483647 h 120"/>
                <a:gd name="T76" fmla="*/ 2147483647 w 210"/>
                <a:gd name="T77" fmla="*/ 2147483647 h 120"/>
                <a:gd name="T78" fmla="*/ 2147483647 w 210"/>
                <a:gd name="T79" fmla="*/ 2147483647 h 120"/>
                <a:gd name="T80" fmla="*/ 2147483647 w 210"/>
                <a:gd name="T81" fmla="*/ 2147483647 h 120"/>
                <a:gd name="T82" fmla="*/ 2147483647 w 210"/>
                <a:gd name="T83" fmla="*/ 2147483647 h 120"/>
                <a:gd name="T84" fmla="*/ 2147483647 w 210"/>
                <a:gd name="T85" fmla="*/ 2147483647 h 120"/>
                <a:gd name="T86" fmla="*/ 2147483647 w 210"/>
                <a:gd name="T87" fmla="*/ 2147483647 h 12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0"/>
                <a:gd name="T133" fmla="*/ 0 h 120"/>
                <a:gd name="T134" fmla="*/ 210 w 210"/>
                <a:gd name="T135" fmla="*/ 120 h 12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0" h="120">
                  <a:moveTo>
                    <a:pt x="24" y="120"/>
                  </a:moveTo>
                  <a:lnTo>
                    <a:pt x="42" y="120"/>
                  </a:lnTo>
                  <a:lnTo>
                    <a:pt x="42" y="108"/>
                  </a:lnTo>
                  <a:lnTo>
                    <a:pt x="54" y="114"/>
                  </a:lnTo>
                  <a:lnTo>
                    <a:pt x="72" y="114"/>
                  </a:lnTo>
                  <a:lnTo>
                    <a:pt x="78" y="102"/>
                  </a:lnTo>
                  <a:lnTo>
                    <a:pt x="78" y="108"/>
                  </a:lnTo>
                  <a:lnTo>
                    <a:pt x="84" y="114"/>
                  </a:lnTo>
                  <a:lnTo>
                    <a:pt x="126" y="114"/>
                  </a:lnTo>
                  <a:lnTo>
                    <a:pt x="126" y="96"/>
                  </a:lnTo>
                  <a:lnTo>
                    <a:pt x="138" y="90"/>
                  </a:lnTo>
                  <a:lnTo>
                    <a:pt x="150" y="78"/>
                  </a:lnTo>
                  <a:lnTo>
                    <a:pt x="150" y="72"/>
                  </a:lnTo>
                  <a:lnTo>
                    <a:pt x="144" y="66"/>
                  </a:lnTo>
                  <a:lnTo>
                    <a:pt x="144" y="54"/>
                  </a:lnTo>
                  <a:lnTo>
                    <a:pt x="174" y="54"/>
                  </a:lnTo>
                  <a:lnTo>
                    <a:pt x="186" y="48"/>
                  </a:lnTo>
                  <a:lnTo>
                    <a:pt x="186" y="36"/>
                  </a:lnTo>
                  <a:lnTo>
                    <a:pt x="210" y="36"/>
                  </a:lnTo>
                  <a:lnTo>
                    <a:pt x="192" y="24"/>
                  </a:lnTo>
                  <a:lnTo>
                    <a:pt x="186" y="6"/>
                  </a:lnTo>
                  <a:lnTo>
                    <a:pt x="180" y="0"/>
                  </a:lnTo>
                  <a:lnTo>
                    <a:pt x="174" y="12"/>
                  </a:lnTo>
                  <a:lnTo>
                    <a:pt x="168" y="30"/>
                  </a:lnTo>
                  <a:lnTo>
                    <a:pt x="144" y="24"/>
                  </a:lnTo>
                  <a:lnTo>
                    <a:pt x="132" y="30"/>
                  </a:lnTo>
                  <a:lnTo>
                    <a:pt x="84" y="30"/>
                  </a:lnTo>
                  <a:lnTo>
                    <a:pt x="84" y="42"/>
                  </a:lnTo>
                  <a:lnTo>
                    <a:pt x="54" y="42"/>
                  </a:lnTo>
                  <a:lnTo>
                    <a:pt x="48" y="36"/>
                  </a:lnTo>
                  <a:lnTo>
                    <a:pt x="30" y="36"/>
                  </a:lnTo>
                  <a:lnTo>
                    <a:pt x="24" y="42"/>
                  </a:lnTo>
                  <a:lnTo>
                    <a:pt x="6" y="42"/>
                  </a:lnTo>
                  <a:lnTo>
                    <a:pt x="6" y="48"/>
                  </a:lnTo>
                  <a:lnTo>
                    <a:pt x="0" y="54"/>
                  </a:lnTo>
                  <a:lnTo>
                    <a:pt x="12" y="60"/>
                  </a:lnTo>
                  <a:lnTo>
                    <a:pt x="6" y="96"/>
                  </a:lnTo>
                  <a:lnTo>
                    <a:pt x="18" y="96"/>
                  </a:lnTo>
                  <a:lnTo>
                    <a:pt x="30" y="102"/>
                  </a:lnTo>
                  <a:lnTo>
                    <a:pt x="36" y="102"/>
                  </a:lnTo>
                  <a:lnTo>
                    <a:pt x="36" y="108"/>
                  </a:lnTo>
                  <a:lnTo>
                    <a:pt x="30" y="108"/>
                  </a:lnTo>
                  <a:lnTo>
                    <a:pt x="30" y="114"/>
                  </a:lnTo>
                  <a:lnTo>
                    <a:pt x="24" y="1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1" name="Slovakia" descr="© INSCALE GmbH, 05.05.2010&#10;http://www.presentationload.com/">
              <a:extLst>
                <a:ext uri="{FF2B5EF4-FFF2-40B4-BE49-F238E27FC236}">
                  <a16:creationId xmlns:a16="http://schemas.microsoft.com/office/drawing/2014/main" id="{2497C612-5E53-1010-B683-56BB810A5598}"/>
                </a:ext>
              </a:extLst>
            </p:cNvPr>
            <p:cNvSpPr>
              <a:spLocks/>
            </p:cNvSpPr>
            <p:nvPr/>
          </p:nvSpPr>
          <p:spPr bwMode="gray">
            <a:xfrm>
              <a:off x="6136862" y="2507619"/>
              <a:ext cx="167812" cy="68231"/>
            </a:xfrm>
            <a:custGeom>
              <a:avLst/>
              <a:gdLst>
                <a:gd name="T0" fmla="*/ 2147483647 w 354"/>
                <a:gd name="T1" fmla="*/ 2147483647 h 144"/>
                <a:gd name="T2" fmla="*/ 2147483647 w 354"/>
                <a:gd name="T3" fmla="*/ 2147483647 h 144"/>
                <a:gd name="T4" fmla="*/ 2147483647 w 354"/>
                <a:gd name="T5" fmla="*/ 2147483647 h 144"/>
                <a:gd name="T6" fmla="*/ 2147483647 w 354"/>
                <a:gd name="T7" fmla="*/ 2147483647 h 144"/>
                <a:gd name="T8" fmla="*/ 2147483647 w 354"/>
                <a:gd name="T9" fmla="*/ 2147483647 h 144"/>
                <a:gd name="T10" fmla="*/ 2147483647 w 354"/>
                <a:gd name="T11" fmla="*/ 2147483647 h 144"/>
                <a:gd name="T12" fmla="*/ 2147483647 w 354"/>
                <a:gd name="T13" fmla="*/ 2147483647 h 144"/>
                <a:gd name="T14" fmla="*/ 2147483647 w 354"/>
                <a:gd name="T15" fmla="*/ 0 h 144"/>
                <a:gd name="T16" fmla="*/ 2147483647 w 354"/>
                <a:gd name="T17" fmla="*/ 2147483647 h 144"/>
                <a:gd name="T18" fmla="*/ 2147483647 w 354"/>
                <a:gd name="T19" fmla="*/ 0 h 144"/>
                <a:gd name="T20" fmla="*/ 2147483647 w 354"/>
                <a:gd name="T21" fmla="*/ 2147483647 h 144"/>
                <a:gd name="T22" fmla="*/ 2147483647 w 354"/>
                <a:gd name="T23" fmla="*/ 2147483647 h 144"/>
                <a:gd name="T24" fmla="*/ 2147483647 w 354"/>
                <a:gd name="T25" fmla="*/ 2147483647 h 144"/>
                <a:gd name="T26" fmla="*/ 2147483647 w 354"/>
                <a:gd name="T27" fmla="*/ 2147483647 h 144"/>
                <a:gd name="T28" fmla="*/ 2147483647 w 354"/>
                <a:gd name="T29" fmla="*/ 2147483647 h 144"/>
                <a:gd name="T30" fmla="*/ 0 w 354"/>
                <a:gd name="T31" fmla="*/ 2147483647 h 144"/>
                <a:gd name="T32" fmla="*/ 2147483647 w 354"/>
                <a:gd name="T33" fmla="*/ 2147483647 h 144"/>
                <a:gd name="T34" fmla="*/ 2147483647 w 354"/>
                <a:gd name="T35" fmla="*/ 2147483647 h 144"/>
                <a:gd name="T36" fmla="*/ 2147483647 w 354"/>
                <a:gd name="T37" fmla="*/ 2147483647 h 144"/>
                <a:gd name="T38" fmla="*/ 2147483647 w 354"/>
                <a:gd name="T39" fmla="*/ 2147483647 h 144"/>
                <a:gd name="T40" fmla="*/ 2147483647 w 354"/>
                <a:gd name="T41" fmla="*/ 2147483647 h 144"/>
                <a:gd name="T42" fmla="*/ 2147483647 w 354"/>
                <a:gd name="T43" fmla="*/ 2147483647 h 144"/>
                <a:gd name="T44" fmla="*/ 2147483647 w 354"/>
                <a:gd name="T45" fmla="*/ 2147483647 h 144"/>
                <a:gd name="T46" fmla="*/ 2147483647 w 354"/>
                <a:gd name="T47" fmla="*/ 2147483647 h 144"/>
                <a:gd name="T48" fmla="*/ 2147483647 w 354"/>
                <a:gd name="T49" fmla="*/ 2147483647 h 144"/>
                <a:gd name="T50" fmla="*/ 2147483647 w 354"/>
                <a:gd name="T51" fmla="*/ 2147483647 h 144"/>
                <a:gd name="T52" fmla="*/ 2147483647 w 354"/>
                <a:gd name="T53" fmla="*/ 2147483647 h 144"/>
                <a:gd name="T54" fmla="*/ 2147483647 w 354"/>
                <a:gd name="T55" fmla="*/ 2147483647 h 144"/>
                <a:gd name="T56" fmla="*/ 2147483647 w 354"/>
                <a:gd name="T57" fmla="*/ 2147483647 h 144"/>
                <a:gd name="T58" fmla="*/ 2147483647 w 354"/>
                <a:gd name="T59" fmla="*/ 2147483647 h 144"/>
                <a:gd name="T60" fmla="*/ 2147483647 w 354"/>
                <a:gd name="T61" fmla="*/ 2147483647 h 144"/>
                <a:gd name="T62" fmla="*/ 2147483647 w 354"/>
                <a:gd name="T63" fmla="*/ 2147483647 h 144"/>
                <a:gd name="T64" fmla="*/ 2147483647 w 354"/>
                <a:gd name="T65" fmla="*/ 2147483647 h 144"/>
                <a:gd name="T66" fmla="*/ 2147483647 w 354"/>
                <a:gd name="T67" fmla="*/ 2147483647 h 144"/>
                <a:gd name="T68" fmla="*/ 2147483647 w 354"/>
                <a:gd name="T69" fmla="*/ 2147483647 h 1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54"/>
                <a:gd name="T106" fmla="*/ 0 h 144"/>
                <a:gd name="T107" fmla="*/ 354 w 354"/>
                <a:gd name="T108" fmla="*/ 144 h 1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54" h="144">
                  <a:moveTo>
                    <a:pt x="348" y="30"/>
                  </a:moveTo>
                  <a:lnTo>
                    <a:pt x="324" y="30"/>
                  </a:lnTo>
                  <a:lnTo>
                    <a:pt x="300" y="6"/>
                  </a:lnTo>
                  <a:lnTo>
                    <a:pt x="276" y="6"/>
                  </a:lnTo>
                  <a:lnTo>
                    <a:pt x="270" y="12"/>
                  </a:lnTo>
                  <a:lnTo>
                    <a:pt x="258" y="18"/>
                  </a:lnTo>
                  <a:lnTo>
                    <a:pt x="246" y="18"/>
                  </a:lnTo>
                  <a:lnTo>
                    <a:pt x="240" y="12"/>
                  </a:lnTo>
                  <a:lnTo>
                    <a:pt x="210" y="12"/>
                  </a:lnTo>
                  <a:lnTo>
                    <a:pt x="210" y="18"/>
                  </a:lnTo>
                  <a:lnTo>
                    <a:pt x="204" y="24"/>
                  </a:lnTo>
                  <a:lnTo>
                    <a:pt x="192" y="24"/>
                  </a:lnTo>
                  <a:lnTo>
                    <a:pt x="186" y="18"/>
                  </a:lnTo>
                  <a:lnTo>
                    <a:pt x="186" y="12"/>
                  </a:lnTo>
                  <a:lnTo>
                    <a:pt x="180" y="12"/>
                  </a:lnTo>
                  <a:lnTo>
                    <a:pt x="168" y="0"/>
                  </a:lnTo>
                  <a:lnTo>
                    <a:pt x="156" y="0"/>
                  </a:lnTo>
                  <a:lnTo>
                    <a:pt x="144" y="12"/>
                  </a:lnTo>
                  <a:lnTo>
                    <a:pt x="138" y="12"/>
                  </a:lnTo>
                  <a:lnTo>
                    <a:pt x="126" y="0"/>
                  </a:lnTo>
                  <a:lnTo>
                    <a:pt x="108" y="12"/>
                  </a:lnTo>
                  <a:lnTo>
                    <a:pt x="84" y="18"/>
                  </a:lnTo>
                  <a:lnTo>
                    <a:pt x="84" y="42"/>
                  </a:lnTo>
                  <a:lnTo>
                    <a:pt x="72" y="48"/>
                  </a:lnTo>
                  <a:lnTo>
                    <a:pt x="66" y="54"/>
                  </a:lnTo>
                  <a:lnTo>
                    <a:pt x="54" y="60"/>
                  </a:lnTo>
                  <a:lnTo>
                    <a:pt x="36" y="60"/>
                  </a:lnTo>
                  <a:lnTo>
                    <a:pt x="36" y="54"/>
                  </a:lnTo>
                  <a:lnTo>
                    <a:pt x="30" y="60"/>
                  </a:lnTo>
                  <a:lnTo>
                    <a:pt x="12" y="60"/>
                  </a:lnTo>
                  <a:lnTo>
                    <a:pt x="6" y="66"/>
                  </a:lnTo>
                  <a:lnTo>
                    <a:pt x="0" y="90"/>
                  </a:lnTo>
                  <a:lnTo>
                    <a:pt x="0" y="102"/>
                  </a:lnTo>
                  <a:lnTo>
                    <a:pt x="6" y="102"/>
                  </a:lnTo>
                  <a:lnTo>
                    <a:pt x="6" y="114"/>
                  </a:lnTo>
                  <a:lnTo>
                    <a:pt x="12" y="114"/>
                  </a:lnTo>
                  <a:lnTo>
                    <a:pt x="12" y="126"/>
                  </a:lnTo>
                  <a:lnTo>
                    <a:pt x="6" y="132"/>
                  </a:lnTo>
                  <a:lnTo>
                    <a:pt x="18" y="138"/>
                  </a:lnTo>
                  <a:lnTo>
                    <a:pt x="30" y="120"/>
                  </a:lnTo>
                  <a:lnTo>
                    <a:pt x="36" y="126"/>
                  </a:lnTo>
                  <a:lnTo>
                    <a:pt x="42" y="138"/>
                  </a:lnTo>
                  <a:lnTo>
                    <a:pt x="48" y="144"/>
                  </a:lnTo>
                  <a:lnTo>
                    <a:pt x="90" y="144"/>
                  </a:lnTo>
                  <a:lnTo>
                    <a:pt x="108" y="138"/>
                  </a:lnTo>
                  <a:lnTo>
                    <a:pt x="120" y="138"/>
                  </a:lnTo>
                  <a:lnTo>
                    <a:pt x="132" y="114"/>
                  </a:lnTo>
                  <a:lnTo>
                    <a:pt x="168" y="120"/>
                  </a:lnTo>
                  <a:lnTo>
                    <a:pt x="174" y="108"/>
                  </a:lnTo>
                  <a:lnTo>
                    <a:pt x="198" y="108"/>
                  </a:lnTo>
                  <a:lnTo>
                    <a:pt x="210" y="102"/>
                  </a:lnTo>
                  <a:lnTo>
                    <a:pt x="216" y="102"/>
                  </a:lnTo>
                  <a:lnTo>
                    <a:pt x="228" y="90"/>
                  </a:lnTo>
                  <a:lnTo>
                    <a:pt x="234" y="78"/>
                  </a:lnTo>
                  <a:lnTo>
                    <a:pt x="258" y="78"/>
                  </a:lnTo>
                  <a:lnTo>
                    <a:pt x="258" y="90"/>
                  </a:lnTo>
                  <a:lnTo>
                    <a:pt x="276" y="96"/>
                  </a:lnTo>
                  <a:lnTo>
                    <a:pt x="276" y="78"/>
                  </a:lnTo>
                  <a:lnTo>
                    <a:pt x="288" y="78"/>
                  </a:lnTo>
                  <a:lnTo>
                    <a:pt x="288" y="90"/>
                  </a:lnTo>
                  <a:lnTo>
                    <a:pt x="300" y="90"/>
                  </a:lnTo>
                  <a:lnTo>
                    <a:pt x="312" y="84"/>
                  </a:lnTo>
                  <a:lnTo>
                    <a:pt x="336" y="84"/>
                  </a:lnTo>
                  <a:lnTo>
                    <a:pt x="336" y="90"/>
                  </a:lnTo>
                  <a:lnTo>
                    <a:pt x="336" y="72"/>
                  </a:lnTo>
                  <a:lnTo>
                    <a:pt x="342" y="72"/>
                  </a:lnTo>
                  <a:lnTo>
                    <a:pt x="348" y="66"/>
                  </a:lnTo>
                  <a:lnTo>
                    <a:pt x="348" y="60"/>
                  </a:lnTo>
                  <a:lnTo>
                    <a:pt x="354" y="54"/>
                  </a:lnTo>
                  <a:lnTo>
                    <a:pt x="354" y="30"/>
                  </a:lnTo>
                  <a:lnTo>
                    <a:pt x="348" y="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2" name="Sierra Leone" descr="© INSCALE GmbH, 05.05.2010&#10;http://www.presentationload.com/">
              <a:extLst>
                <a:ext uri="{FF2B5EF4-FFF2-40B4-BE49-F238E27FC236}">
                  <a16:creationId xmlns:a16="http://schemas.microsoft.com/office/drawing/2014/main" id="{83D07024-29D9-4AD1-CA1F-7CD16F0D76E6}"/>
                </a:ext>
              </a:extLst>
            </p:cNvPr>
            <p:cNvSpPr>
              <a:spLocks/>
            </p:cNvSpPr>
            <p:nvPr/>
          </p:nvSpPr>
          <p:spPr bwMode="gray">
            <a:xfrm>
              <a:off x="5159503" y="4001318"/>
              <a:ext cx="97736" cy="127241"/>
            </a:xfrm>
            <a:custGeom>
              <a:avLst/>
              <a:gdLst>
                <a:gd name="T0" fmla="*/ 2147483647 w 210"/>
                <a:gd name="T1" fmla="*/ 2147483647 h 270"/>
                <a:gd name="T2" fmla="*/ 2147483647 w 210"/>
                <a:gd name="T3" fmla="*/ 2147483647 h 270"/>
                <a:gd name="T4" fmla="*/ 2147483647 w 210"/>
                <a:gd name="T5" fmla="*/ 2147483647 h 270"/>
                <a:gd name="T6" fmla="*/ 2147483647 w 210"/>
                <a:gd name="T7" fmla="*/ 2147483647 h 270"/>
                <a:gd name="T8" fmla="*/ 2147483647 w 210"/>
                <a:gd name="T9" fmla="*/ 2147483647 h 270"/>
                <a:gd name="T10" fmla="*/ 2147483647 w 210"/>
                <a:gd name="T11" fmla="*/ 2147483647 h 270"/>
                <a:gd name="T12" fmla="*/ 2147483647 w 210"/>
                <a:gd name="T13" fmla="*/ 2147483647 h 270"/>
                <a:gd name="T14" fmla="*/ 2147483647 w 210"/>
                <a:gd name="T15" fmla="*/ 2147483647 h 270"/>
                <a:gd name="T16" fmla="*/ 2147483647 w 210"/>
                <a:gd name="T17" fmla="*/ 2147483647 h 270"/>
                <a:gd name="T18" fmla="*/ 2147483647 w 210"/>
                <a:gd name="T19" fmla="*/ 2147483647 h 270"/>
                <a:gd name="T20" fmla="*/ 2147483647 w 210"/>
                <a:gd name="T21" fmla="*/ 2147483647 h 270"/>
                <a:gd name="T22" fmla="*/ 2147483647 w 210"/>
                <a:gd name="T23" fmla="*/ 0 h 270"/>
                <a:gd name="T24" fmla="*/ 2147483647 w 210"/>
                <a:gd name="T25" fmla="*/ 0 h 270"/>
                <a:gd name="T26" fmla="*/ 2147483647 w 210"/>
                <a:gd name="T27" fmla="*/ 2147483647 h 270"/>
                <a:gd name="T28" fmla="*/ 2147483647 w 210"/>
                <a:gd name="T29" fmla="*/ 2147483647 h 270"/>
                <a:gd name="T30" fmla="*/ 2147483647 w 210"/>
                <a:gd name="T31" fmla="*/ 2147483647 h 270"/>
                <a:gd name="T32" fmla="*/ 2147483647 w 210"/>
                <a:gd name="T33" fmla="*/ 2147483647 h 270"/>
                <a:gd name="T34" fmla="*/ 2147483647 w 210"/>
                <a:gd name="T35" fmla="*/ 2147483647 h 270"/>
                <a:gd name="T36" fmla="*/ 2147483647 w 210"/>
                <a:gd name="T37" fmla="*/ 2147483647 h 270"/>
                <a:gd name="T38" fmla="*/ 2147483647 w 210"/>
                <a:gd name="T39" fmla="*/ 2147483647 h 270"/>
                <a:gd name="T40" fmla="*/ 2147483647 w 210"/>
                <a:gd name="T41" fmla="*/ 2147483647 h 270"/>
                <a:gd name="T42" fmla="*/ 2147483647 w 210"/>
                <a:gd name="T43" fmla="*/ 2147483647 h 270"/>
                <a:gd name="T44" fmla="*/ 0 w 210"/>
                <a:gd name="T45" fmla="*/ 2147483647 h 270"/>
                <a:gd name="T46" fmla="*/ 2147483647 w 210"/>
                <a:gd name="T47" fmla="*/ 2147483647 h 270"/>
                <a:gd name="T48" fmla="*/ 2147483647 w 210"/>
                <a:gd name="T49" fmla="*/ 2147483647 h 270"/>
                <a:gd name="T50" fmla="*/ 0 w 210"/>
                <a:gd name="T51" fmla="*/ 2147483647 h 270"/>
                <a:gd name="T52" fmla="*/ 0 w 210"/>
                <a:gd name="T53" fmla="*/ 2147483647 h 270"/>
                <a:gd name="T54" fmla="*/ 2147483647 w 210"/>
                <a:gd name="T55" fmla="*/ 2147483647 h 270"/>
                <a:gd name="T56" fmla="*/ 2147483647 w 210"/>
                <a:gd name="T57" fmla="*/ 2147483647 h 270"/>
                <a:gd name="T58" fmla="*/ 2147483647 w 210"/>
                <a:gd name="T59" fmla="*/ 2147483647 h 270"/>
                <a:gd name="T60" fmla="*/ 2147483647 w 210"/>
                <a:gd name="T61" fmla="*/ 2147483647 h 270"/>
                <a:gd name="T62" fmla="*/ 2147483647 w 210"/>
                <a:gd name="T63" fmla="*/ 2147483647 h 270"/>
                <a:gd name="T64" fmla="*/ 2147483647 w 210"/>
                <a:gd name="T65" fmla="*/ 2147483647 h 270"/>
                <a:gd name="T66" fmla="*/ 2147483647 w 210"/>
                <a:gd name="T67" fmla="*/ 2147483647 h 270"/>
                <a:gd name="T68" fmla="*/ 2147483647 w 210"/>
                <a:gd name="T69" fmla="*/ 2147483647 h 270"/>
                <a:gd name="T70" fmla="*/ 2147483647 w 210"/>
                <a:gd name="T71" fmla="*/ 2147483647 h 270"/>
                <a:gd name="T72" fmla="*/ 2147483647 w 210"/>
                <a:gd name="T73" fmla="*/ 2147483647 h 270"/>
                <a:gd name="T74" fmla="*/ 2147483647 w 210"/>
                <a:gd name="T75" fmla="*/ 2147483647 h 270"/>
                <a:gd name="T76" fmla="*/ 2147483647 w 210"/>
                <a:gd name="T77" fmla="*/ 2147483647 h 270"/>
                <a:gd name="T78" fmla="*/ 2147483647 w 210"/>
                <a:gd name="T79" fmla="*/ 2147483647 h 270"/>
                <a:gd name="T80" fmla="*/ 2147483647 w 210"/>
                <a:gd name="T81" fmla="*/ 2147483647 h 270"/>
                <a:gd name="T82" fmla="*/ 2147483647 w 210"/>
                <a:gd name="T83" fmla="*/ 2147483647 h 270"/>
                <a:gd name="T84" fmla="*/ 2147483647 w 210"/>
                <a:gd name="T85" fmla="*/ 2147483647 h 270"/>
                <a:gd name="T86" fmla="*/ 2147483647 w 210"/>
                <a:gd name="T87" fmla="*/ 2147483647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0"/>
                <a:gd name="T133" fmla="*/ 0 h 270"/>
                <a:gd name="T134" fmla="*/ 210 w 210"/>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0" h="270">
                  <a:moveTo>
                    <a:pt x="186" y="180"/>
                  </a:moveTo>
                  <a:lnTo>
                    <a:pt x="186" y="162"/>
                  </a:lnTo>
                  <a:lnTo>
                    <a:pt x="210" y="156"/>
                  </a:lnTo>
                  <a:lnTo>
                    <a:pt x="204" y="132"/>
                  </a:lnTo>
                  <a:lnTo>
                    <a:pt x="174" y="144"/>
                  </a:lnTo>
                  <a:lnTo>
                    <a:pt x="180" y="126"/>
                  </a:lnTo>
                  <a:lnTo>
                    <a:pt x="186" y="120"/>
                  </a:lnTo>
                  <a:lnTo>
                    <a:pt x="192" y="108"/>
                  </a:lnTo>
                  <a:lnTo>
                    <a:pt x="192" y="90"/>
                  </a:lnTo>
                  <a:lnTo>
                    <a:pt x="180" y="78"/>
                  </a:lnTo>
                  <a:lnTo>
                    <a:pt x="180" y="60"/>
                  </a:lnTo>
                  <a:lnTo>
                    <a:pt x="138" y="0"/>
                  </a:lnTo>
                  <a:lnTo>
                    <a:pt x="102" y="0"/>
                  </a:lnTo>
                  <a:lnTo>
                    <a:pt x="96" y="18"/>
                  </a:lnTo>
                  <a:lnTo>
                    <a:pt x="60" y="18"/>
                  </a:lnTo>
                  <a:lnTo>
                    <a:pt x="60" y="24"/>
                  </a:lnTo>
                  <a:lnTo>
                    <a:pt x="54" y="30"/>
                  </a:lnTo>
                  <a:lnTo>
                    <a:pt x="48" y="42"/>
                  </a:lnTo>
                  <a:lnTo>
                    <a:pt x="36" y="54"/>
                  </a:lnTo>
                  <a:lnTo>
                    <a:pt x="30" y="66"/>
                  </a:lnTo>
                  <a:lnTo>
                    <a:pt x="18" y="72"/>
                  </a:lnTo>
                  <a:lnTo>
                    <a:pt x="12" y="78"/>
                  </a:lnTo>
                  <a:lnTo>
                    <a:pt x="0" y="84"/>
                  </a:lnTo>
                  <a:lnTo>
                    <a:pt x="12" y="96"/>
                  </a:lnTo>
                  <a:lnTo>
                    <a:pt x="6" y="102"/>
                  </a:lnTo>
                  <a:lnTo>
                    <a:pt x="0" y="114"/>
                  </a:lnTo>
                  <a:lnTo>
                    <a:pt x="0" y="132"/>
                  </a:lnTo>
                  <a:lnTo>
                    <a:pt x="6" y="138"/>
                  </a:lnTo>
                  <a:lnTo>
                    <a:pt x="18" y="144"/>
                  </a:lnTo>
                  <a:lnTo>
                    <a:pt x="24" y="150"/>
                  </a:lnTo>
                  <a:lnTo>
                    <a:pt x="18" y="180"/>
                  </a:lnTo>
                  <a:lnTo>
                    <a:pt x="42" y="198"/>
                  </a:lnTo>
                  <a:lnTo>
                    <a:pt x="42" y="204"/>
                  </a:lnTo>
                  <a:lnTo>
                    <a:pt x="48" y="210"/>
                  </a:lnTo>
                  <a:lnTo>
                    <a:pt x="54" y="222"/>
                  </a:lnTo>
                  <a:lnTo>
                    <a:pt x="78" y="234"/>
                  </a:lnTo>
                  <a:lnTo>
                    <a:pt x="96" y="234"/>
                  </a:lnTo>
                  <a:lnTo>
                    <a:pt x="126" y="270"/>
                  </a:lnTo>
                  <a:lnTo>
                    <a:pt x="126" y="234"/>
                  </a:lnTo>
                  <a:lnTo>
                    <a:pt x="144" y="216"/>
                  </a:lnTo>
                  <a:lnTo>
                    <a:pt x="156" y="210"/>
                  </a:lnTo>
                  <a:lnTo>
                    <a:pt x="168" y="198"/>
                  </a:lnTo>
                  <a:lnTo>
                    <a:pt x="180" y="192"/>
                  </a:lnTo>
                  <a:lnTo>
                    <a:pt x="186" y="18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3" name="Serbia" descr="© INSCALE GmbH, 05.05.2010&#10;http://www.presentationload.com/">
              <a:extLst>
                <a:ext uri="{FF2B5EF4-FFF2-40B4-BE49-F238E27FC236}">
                  <a16:creationId xmlns:a16="http://schemas.microsoft.com/office/drawing/2014/main" id="{54E334A7-C2F3-E6BE-75BA-BD036CC25990}"/>
                </a:ext>
              </a:extLst>
            </p:cNvPr>
            <p:cNvSpPr>
              <a:spLocks/>
            </p:cNvSpPr>
            <p:nvPr/>
          </p:nvSpPr>
          <p:spPr bwMode="gray">
            <a:xfrm>
              <a:off x="6201406" y="2633016"/>
              <a:ext cx="129085" cy="141528"/>
            </a:xfrm>
            <a:custGeom>
              <a:avLst/>
              <a:gdLst/>
              <a:ahLst/>
              <a:cxnLst>
                <a:cxn ang="0">
                  <a:pos x="464" y="374"/>
                </a:cxn>
                <a:cxn ang="0">
                  <a:pos x="453" y="310"/>
                </a:cxn>
                <a:cxn ang="0">
                  <a:pos x="453" y="235"/>
                </a:cxn>
                <a:cxn ang="0">
                  <a:pos x="378" y="224"/>
                </a:cxn>
                <a:cxn ang="0">
                  <a:pos x="302" y="171"/>
                </a:cxn>
                <a:cxn ang="0">
                  <a:pos x="291" y="118"/>
                </a:cxn>
                <a:cxn ang="0">
                  <a:pos x="259" y="128"/>
                </a:cxn>
                <a:cxn ang="0">
                  <a:pos x="216" y="53"/>
                </a:cxn>
                <a:cxn ang="0">
                  <a:pos x="87" y="0"/>
                </a:cxn>
                <a:cxn ang="0">
                  <a:pos x="0" y="43"/>
                </a:cxn>
                <a:cxn ang="0">
                  <a:pos x="32" y="96"/>
                </a:cxn>
                <a:cxn ang="0">
                  <a:pos x="65" y="139"/>
                </a:cxn>
                <a:cxn ang="0">
                  <a:pos x="54" y="150"/>
                </a:cxn>
                <a:cxn ang="0">
                  <a:pos x="32" y="181"/>
                </a:cxn>
                <a:cxn ang="0">
                  <a:pos x="32" y="192"/>
                </a:cxn>
                <a:cxn ang="0">
                  <a:pos x="76" y="203"/>
                </a:cxn>
                <a:cxn ang="0">
                  <a:pos x="87" y="267"/>
                </a:cxn>
                <a:cxn ang="0">
                  <a:pos x="65" y="310"/>
                </a:cxn>
                <a:cxn ang="0">
                  <a:pos x="98" y="363"/>
                </a:cxn>
                <a:cxn ang="0">
                  <a:pos x="119" y="395"/>
                </a:cxn>
                <a:cxn ang="0">
                  <a:pos x="157" y="442"/>
                </a:cxn>
                <a:cxn ang="0">
                  <a:pos x="173" y="438"/>
                </a:cxn>
                <a:cxn ang="0">
                  <a:pos x="180" y="444"/>
                </a:cxn>
                <a:cxn ang="0">
                  <a:pos x="230" y="446"/>
                </a:cxn>
                <a:cxn ang="0">
                  <a:pos x="237" y="431"/>
                </a:cxn>
                <a:cxn ang="0">
                  <a:pos x="258" y="416"/>
                </a:cxn>
                <a:cxn ang="0">
                  <a:pos x="266" y="418"/>
                </a:cxn>
                <a:cxn ang="0">
                  <a:pos x="268" y="407"/>
                </a:cxn>
                <a:cxn ang="0">
                  <a:pos x="267" y="399"/>
                </a:cxn>
                <a:cxn ang="0">
                  <a:pos x="254" y="388"/>
                </a:cxn>
                <a:cxn ang="0">
                  <a:pos x="262" y="387"/>
                </a:cxn>
                <a:cxn ang="0">
                  <a:pos x="279" y="380"/>
                </a:cxn>
                <a:cxn ang="0">
                  <a:pos x="288" y="372"/>
                </a:cxn>
                <a:cxn ang="0">
                  <a:pos x="298" y="389"/>
                </a:cxn>
                <a:cxn ang="0">
                  <a:pos x="292" y="399"/>
                </a:cxn>
                <a:cxn ang="0">
                  <a:pos x="309" y="402"/>
                </a:cxn>
                <a:cxn ang="0">
                  <a:pos x="321" y="404"/>
                </a:cxn>
                <a:cxn ang="0">
                  <a:pos x="326" y="408"/>
                </a:cxn>
                <a:cxn ang="0">
                  <a:pos x="328" y="433"/>
                </a:cxn>
                <a:cxn ang="0">
                  <a:pos x="334" y="429"/>
                </a:cxn>
                <a:cxn ang="0">
                  <a:pos x="335" y="448"/>
                </a:cxn>
                <a:cxn ang="0">
                  <a:pos x="348" y="452"/>
                </a:cxn>
                <a:cxn ang="0">
                  <a:pos x="356" y="467"/>
                </a:cxn>
                <a:cxn ang="0">
                  <a:pos x="354" y="478"/>
                </a:cxn>
                <a:cxn ang="0">
                  <a:pos x="356" y="482"/>
                </a:cxn>
                <a:cxn ang="0">
                  <a:pos x="369" y="485"/>
                </a:cxn>
                <a:cxn ang="0">
                  <a:pos x="381" y="492"/>
                </a:cxn>
                <a:cxn ang="0">
                  <a:pos x="390" y="496"/>
                </a:cxn>
                <a:cxn ang="0">
                  <a:pos x="399" y="501"/>
                </a:cxn>
                <a:cxn ang="0">
                  <a:pos x="392" y="513"/>
                </a:cxn>
                <a:cxn ang="0">
                  <a:pos x="384" y="528"/>
                </a:cxn>
                <a:cxn ang="0">
                  <a:pos x="376" y="542"/>
                </a:cxn>
                <a:cxn ang="0">
                  <a:pos x="453" y="492"/>
                </a:cxn>
                <a:cxn ang="0">
                  <a:pos x="486" y="470"/>
                </a:cxn>
                <a:cxn ang="0">
                  <a:pos x="486" y="406"/>
                </a:cxn>
              </a:cxnLst>
              <a:rect l="0" t="0" r="r" b="b"/>
              <a:pathLst>
                <a:path w="496" h="542">
                  <a:moveTo>
                    <a:pt x="486" y="406"/>
                  </a:moveTo>
                  <a:cubicBezTo>
                    <a:pt x="453" y="395"/>
                    <a:pt x="453" y="395"/>
                    <a:pt x="453" y="395"/>
                  </a:cubicBezTo>
                  <a:cubicBezTo>
                    <a:pt x="464" y="374"/>
                    <a:pt x="464" y="374"/>
                    <a:pt x="464" y="374"/>
                  </a:cubicBezTo>
                  <a:cubicBezTo>
                    <a:pt x="432" y="363"/>
                    <a:pt x="432" y="363"/>
                    <a:pt x="432" y="363"/>
                  </a:cubicBezTo>
                  <a:cubicBezTo>
                    <a:pt x="432" y="331"/>
                    <a:pt x="432" y="331"/>
                    <a:pt x="432" y="331"/>
                  </a:cubicBezTo>
                  <a:cubicBezTo>
                    <a:pt x="453" y="310"/>
                    <a:pt x="453" y="310"/>
                    <a:pt x="453" y="310"/>
                  </a:cubicBezTo>
                  <a:cubicBezTo>
                    <a:pt x="453" y="267"/>
                    <a:pt x="453" y="267"/>
                    <a:pt x="453" y="267"/>
                  </a:cubicBezTo>
                  <a:cubicBezTo>
                    <a:pt x="442" y="256"/>
                    <a:pt x="442" y="256"/>
                    <a:pt x="442" y="256"/>
                  </a:cubicBezTo>
                  <a:cubicBezTo>
                    <a:pt x="453" y="235"/>
                    <a:pt x="453" y="235"/>
                    <a:pt x="453" y="235"/>
                  </a:cubicBezTo>
                  <a:cubicBezTo>
                    <a:pt x="464" y="224"/>
                    <a:pt x="464" y="224"/>
                    <a:pt x="464" y="224"/>
                  </a:cubicBezTo>
                  <a:cubicBezTo>
                    <a:pt x="421" y="213"/>
                    <a:pt x="421" y="213"/>
                    <a:pt x="421" y="213"/>
                  </a:cubicBezTo>
                  <a:cubicBezTo>
                    <a:pt x="378" y="224"/>
                    <a:pt x="378" y="224"/>
                    <a:pt x="378" y="224"/>
                  </a:cubicBezTo>
                  <a:cubicBezTo>
                    <a:pt x="367" y="213"/>
                    <a:pt x="367" y="213"/>
                    <a:pt x="367" y="213"/>
                  </a:cubicBezTo>
                  <a:cubicBezTo>
                    <a:pt x="324" y="203"/>
                    <a:pt x="324" y="203"/>
                    <a:pt x="324" y="203"/>
                  </a:cubicBezTo>
                  <a:cubicBezTo>
                    <a:pt x="302" y="171"/>
                    <a:pt x="302" y="171"/>
                    <a:pt x="302" y="171"/>
                  </a:cubicBezTo>
                  <a:cubicBezTo>
                    <a:pt x="313" y="160"/>
                    <a:pt x="313" y="160"/>
                    <a:pt x="313" y="160"/>
                  </a:cubicBezTo>
                  <a:cubicBezTo>
                    <a:pt x="313" y="128"/>
                    <a:pt x="313" y="128"/>
                    <a:pt x="313" y="128"/>
                  </a:cubicBezTo>
                  <a:cubicBezTo>
                    <a:pt x="291" y="118"/>
                    <a:pt x="291" y="118"/>
                    <a:pt x="291" y="118"/>
                  </a:cubicBezTo>
                  <a:cubicBezTo>
                    <a:pt x="280" y="118"/>
                    <a:pt x="280" y="118"/>
                    <a:pt x="280" y="118"/>
                  </a:cubicBezTo>
                  <a:cubicBezTo>
                    <a:pt x="270" y="128"/>
                    <a:pt x="270" y="128"/>
                    <a:pt x="270" y="128"/>
                  </a:cubicBezTo>
                  <a:cubicBezTo>
                    <a:pt x="259" y="128"/>
                    <a:pt x="259" y="128"/>
                    <a:pt x="259" y="128"/>
                  </a:cubicBezTo>
                  <a:cubicBezTo>
                    <a:pt x="249" y="118"/>
                    <a:pt x="249" y="118"/>
                    <a:pt x="249" y="118"/>
                  </a:cubicBezTo>
                  <a:cubicBezTo>
                    <a:pt x="227" y="53"/>
                    <a:pt x="227" y="53"/>
                    <a:pt x="227" y="53"/>
                  </a:cubicBezTo>
                  <a:cubicBezTo>
                    <a:pt x="216" y="53"/>
                    <a:pt x="216" y="53"/>
                    <a:pt x="216" y="53"/>
                  </a:cubicBezTo>
                  <a:cubicBezTo>
                    <a:pt x="173" y="21"/>
                    <a:pt x="173" y="21"/>
                    <a:pt x="173" y="21"/>
                  </a:cubicBezTo>
                  <a:cubicBezTo>
                    <a:pt x="129" y="0"/>
                    <a:pt x="129" y="0"/>
                    <a:pt x="129" y="0"/>
                  </a:cubicBezTo>
                  <a:cubicBezTo>
                    <a:pt x="87" y="0"/>
                    <a:pt x="87" y="0"/>
                    <a:pt x="87" y="0"/>
                  </a:cubicBezTo>
                  <a:cubicBezTo>
                    <a:pt x="54" y="32"/>
                    <a:pt x="54" y="32"/>
                    <a:pt x="54" y="32"/>
                  </a:cubicBezTo>
                  <a:cubicBezTo>
                    <a:pt x="11" y="32"/>
                    <a:pt x="11" y="32"/>
                    <a:pt x="11" y="32"/>
                  </a:cubicBezTo>
                  <a:cubicBezTo>
                    <a:pt x="0" y="43"/>
                    <a:pt x="0" y="43"/>
                    <a:pt x="0" y="43"/>
                  </a:cubicBezTo>
                  <a:cubicBezTo>
                    <a:pt x="11" y="43"/>
                    <a:pt x="11" y="43"/>
                    <a:pt x="11" y="43"/>
                  </a:cubicBezTo>
                  <a:cubicBezTo>
                    <a:pt x="22" y="96"/>
                    <a:pt x="22" y="96"/>
                    <a:pt x="22" y="96"/>
                  </a:cubicBezTo>
                  <a:cubicBezTo>
                    <a:pt x="32" y="96"/>
                    <a:pt x="32" y="96"/>
                    <a:pt x="32" y="96"/>
                  </a:cubicBezTo>
                  <a:cubicBezTo>
                    <a:pt x="22" y="128"/>
                    <a:pt x="22" y="128"/>
                    <a:pt x="22" y="128"/>
                  </a:cubicBezTo>
                  <a:cubicBezTo>
                    <a:pt x="43" y="128"/>
                    <a:pt x="43" y="128"/>
                    <a:pt x="43" y="128"/>
                  </a:cubicBezTo>
                  <a:cubicBezTo>
                    <a:pt x="65" y="139"/>
                    <a:pt x="65" y="139"/>
                    <a:pt x="65" y="139"/>
                  </a:cubicBezTo>
                  <a:cubicBezTo>
                    <a:pt x="76" y="139"/>
                    <a:pt x="76" y="139"/>
                    <a:pt x="76" y="139"/>
                  </a:cubicBezTo>
                  <a:cubicBezTo>
                    <a:pt x="65" y="150"/>
                    <a:pt x="65" y="150"/>
                    <a:pt x="65" y="150"/>
                  </a:cubicBezTo>
                  <a:cubicBezTo>
                    <a:pt x="54" y="150"/>
                    <a:pt x="54" y="150"/>
                    <a:pt x="54" y="150"/>
                  </a:cubicBezTo>
                  <a:cubicBezTo>
                    <a:pt x="43" y="160"/>
                    <a:pt x="43" y="160"/>
                    <a:pt x="43" y="160"/>
                  </a:cubicBezTo>
                  <a:cubicBezTo>
                    <a:pt x="32" y="160"/>
                    <a:pt x="32" y="160"/>
                    <a:pt x="32" y="160"/>
                  </a:cubicBezTo>
                  <a:cubicBezTo>
                    <a:pt x="32" y="181"/>
                    <a:pt x="32" y="181"/>
                    <a:pt x="32" y="181"/>
                  </a:cubicBezTo>
                  <a:cubicBezTo>
                    <a:pt x="22" y="181"/>
                    <a:pt x="22" y="181"/>
                    <a:pt x="22" y="181"/>
                  </a:cubicBezTo>
                  <a:cubicBezTo>
                    <a:pt x="22" y="192"/>
                    <a:pt x="22" y="192"/>
                    <a:pt x="22" y="192"/>
                  </a:cubicBezTo>
                  <a:cubicBezTo>
                    <a:pt x="32" y="192"/>
                    <a:pt x="32" y="192"/>
                    <a:pt x="32" y="192"/>
                  </a:cubicBezTo>
                  <a:cubicBezTo>
                    <a:pt x="54" y="181"/>
                    <a:pt x="54" y="181"/>
                    <a:pt x="54" y="181"/>
                  </a:cubicBezTo>
                  <a:cubicBezTo>
                    <a:pt x="76" y="181"/>
                    <a:pt x="76" y="181"/>
                    <a:pt x="76" y="181"/>
                  </a:cubicBezTo>
                  <a:cubicBezTo>
                    <a:pt x="76" y="203"/>
                    <a:pt x="76" y="203"/>
                    <a:pt x="76" y="203"/>
                  </a:cubicBezTo>
                  <a:cubicBezTo>
                    <a:pt x="43" y="235"/>
                    <a:pt x="43" y="235"/>
                    <a:pt x="43" y="235"/>
                  </a:cubicBezTo>
                  <a:cubicBezTo>
                    <a:pt x="43" y="267"/>
                    <a:pt x="43" y="267"/>
                    <a:pt x="43" y="267"/>
                  </a:cubicBezTo>
                  <a:cubicBezTo>
                    <a:pt x="87" y="267"/>
                    <a:pt x="87" y="267"/>
                    <a:pt x="87" y="267"/>
                  </a:cubicBezTo>
                  <a:cubicBezTo>
                    <a:pt x="98" y="278"/>
                    <a:pt x="98" y="278"/>
                    <a:pt x="98" y="278"/>
                  </a:cubicBezTo>
                  <a:cubicBezTo>
                    <a:pt x="108" y="299"/>
                    <a:pt x="108" y="299"/>
                    <a:pt x="108" y="299"/>
                  </a:cubicBezTo>
                  <a:cubicBezTo>
                    <a:pt x="65" y="310"/>
                    <a:pt x="65" y="310"/>
                    <a:pt x="65" y="310"/>
                  </a:cubicBezTo>
                  <a:cubicBezTo>
                    <a:pt x="87" y="331"/>
                    <a:pt x="87" y="331"/>
                    <a:pt x="87" y="331"/>
                  </a:cubicBezTo>
                  <a:cubicBezTo>
                    <a:pt x="98" y="353"/>
                    <a:pt x="98" y="353"/>
                    <a:pt x="98" y="353"/>
                  </a:cubicBezTo>
                  <a:cubicBezTo>
                    <a:pt x="98" y="363"/>
                    <a:pt x="98" y="363"/>
                    <a:pt x="98" y="363"/>
                  </a:cubicBezTo>
                  <a:cubicBezTo>
                    <a:pt x="87" y="363"/>
                    <a:pt x="87" y="363"/>
                    <a:pt x="87" y="363"/>
                  </a:cubicBezTo>
                  <a:cubicBezTo>
                    <a:pt x="87" y="374"/>
                    <a:pt x="87" y="374"/>
                    <a:pt x="87" y="374"/>
                  </a:cubicBezTo>
                  <a:cubicBezTo>
                    <a:pt x="119" y="395"/>
                    <a:pt x="119" y="395"/>
                    <a:pt x="119" y="395"/>
                  </a:cubicBezTo>
                  <a:cubicBezTo>
                    <a:pt x="140" y="417"/>
                    <a:pt x="140" y="417"/>
                    <a:pt x="140" y="417"/>
                  </a:cubicBezTo>
                  <a:cubicBezTo>
                    <a:pt x="157" y="442"/>
                    <a:pt x="157" y="442"/>
                    <a:pt x="157" y="442"/>
                  </a:cubicBezTo>
                  <a:cubicBezTo>
                    <a:pt x="157" y="442"/>
                    <a:pt x="157" y="442"/>
                    <a:pt x="157" y="442"/>
                  </a:cubicBezTo>
                  <a:cubicBezTo>
                    <a:pt x="159" y="442"/>
                    <a:pt x="161" y="443"/>
                    <a:pt x="166" y="444"/>
                  </a:cubicBezTo>
                  <a:cubicBezTo>
                    <a:pt x="166" y="444"/>
                    <a:pt x="166" y="444"/>
                    <a:pt x="167" y="444"/>
                  </a:cubicBezTo>
                  <a:cubicBezTo>
                    <a:pt x="173" y="438"/>
                    <a:pt x="173" y="438"/>
                    <a:pt x="173" y="438"/>
                  </a:cubicBezTo>
                  <a:cubicBezTo>
                    <a:pt x="173" y="447"/>
                    <a:pt x="173" y="447"/>
                    <a:pt x="173" y="447"/>
                  </a:cubicBezTo>
                  <a:cubicBezTo>
                    <a:pt x="174" y="448"/>
                    <a:pt x="175" y="448"/>
                    <a:pt x="176" y="449"/>
                  </a:cubicBezTo>
                  <a:cubicBezTo>
                    <a:pt x="176" y="449"/>
                    <a:pt x="176" y="449"/>
                    <a:pt x="180" y="444"/>
                  </a:cubicBezTo>
                  <a:cubicBezTo>
                    <a:pt x="180" y="444"/>
                    <a:pt x="180" y="444"/>
                    <a:pt x="199" y="447"/>
                  </a:cubicBezTo>
                  <a:cubicBezTo>
                    <a:pt x="199" y="447"/>
                    <a:pt x="199" y="447"/>
                    <a:pt x="212" y="446"/>
                  </a:cubicBezTo>
                  <a:cubicBezTo>
                    <a:pt x="212" y="446"/>
                    <a:pt x="212" y="446"/>
                    <a:pt x="230" y="446"/>
                  </a:cubicBezTo>
                  <a:cubicBezTo>
                    <a:pt x="230" y="446"/>
                    <a:pt x="230" y="446"/>
                    <a:pt x="240" y="443"/>
                  </a:cubicBezTo>
                  <a:cubicBezTo>
                    <a:pt x="240" y="443"/>
                    <a:pt x="240" y="443"/>
                    <a:pt x="239" y="437"/>
                  </a:cubicBezTo>
                  <a:cubicBezTo>
                    <a:pt x="239" y="437"/>
                    <a:pt x="239" y="437"/>
                    <a:pt x="237" y="431"/>
                  </a:cubicBezTo>
                  <a:cubicBezTo>
                    <a:pt x="237" y="431"/>
                    <a:pt x="237" y="431"/>
                    <a:pt x="245" y="425"/>
                  </a:cubicBezTo>
                  <a:cubicBezTo>
                    <a:pt x="245" y="425"/>
                    <a:pt x="245" y="425"/>
                    <a:pt x="255" y="417"/>
                  </a:cubicBezTo>
                  <a:cubicBezTo>
                    <a:pt x="255" y="417"/>
                    <a:pt x="255" y="417"/>
                    <a:pt x="258" y="416"/>
                  </a:cubicBezTo>
                  <a:cubicBezTo>
                    <a:pt x="258" y="416"/>
                    <a:pt x="258" y="416"/>
                    <a:pt x="258" y="421"/>
                  </a:cubicBezTo>
                  <a:cubicBezTo>
                    <a:pt x="258" y="421"/>
                    <a:pt x="258" y="421"/>
                    <a:pt x="262" y="419"/>
                  </a:cubicBezTo>
                  <a:cubicBezTo>
                    <a:pt x="262" y="419"/>
                    <a:pt x="262" y="419"/>
                    <a:pt x="266" y="418"/>
                  </a:cubicBezTo>
                  <a:cubicBezTo>
                    <a:pt x="266" y="418"/>
                    <a:pt x="266" y="418"/>
                    <a:pt x="263" y="414"/>
                  </a:cubicBezTo>
                  <a:cubicBezTo>
                    <a:pt x="263" y="414"/>
                    <a:pt x="263" y="414"/>
                    <a:pt x="267" y="412"/>
                  </a:cubicBezTo>
                  <a:cubicBezTo>
                    <a:pt x="267" y="412"/>
                    <a:pt x="267" y="412"/>
                    <a:pt x="268" y="407"/>
                  </a:cubicBezTo>
                  <a:cubicBezTo>
                    <a:pt x="268" y="407"/>
                    <a:pt x="268" y="407"/>
                    <a:pt x="264" y="405"/>
                  </a:cubicBezTo>
                  <a:cubicBezTo>
                    <a:pt x="264" y="405"/>
                    <a:pt x="264" y="405"/>
                    <a:pt x="264" y="402"/>
                  </a:cubicBezTo>
                  <a:cubicBezTo>
                    <a:pt x="264" y="402"/>
                    <a:pt x="264" y="402"/>
                    <a:pt x="267" y="399"/>
                  </a:cubicBezTo>
                  <a:cubicBezTo>
                    <a:pt x="267" y="399"/>
                    <a:pt x="267" y="399"/>
                    <a:pt x="266" y="396"/>
                  </a:cubicBezTo>
                  <a:cubicBezTo>
                    <a:pt x="266" y="396"/>
                    <a:pt x="266" y="396"/>
                    <a:pt x="258" y="394"/>
                  </a:cubicBezTo>
                  <a:cubicBezTo>
                    <a:pt x="258" y="394"/>
                    <a:pt x="258" y="394"/>
                    <a:pt x="254" y="388"/>
                  </a:cubicBezTo>
                  <a:cubicBezTo>
                    <a:pt x="254" y="388"/>
                    <a:pt x="254" y="388"/>
                    <a:pt x="256" y="385"/>
                  </a:cubicBezTo>
                  <a:cubicBezTo>
                    <a:pt x="256" y="385"/>
                    <a:pt x="256" y="385"/>
                    <a:pt x="259" y="389"/>
                  </a:cubicBezTo>
                  <a:cubicBezTo>
                    <a:pt x="259" y="389"/>
                    <a:pt x="259" y="389"/>
                    <a:pt x="262" y="387"/>
                  </a:cubicBezTo>
                  <a:cubicBezTo>
                    <a:pt x="262" y="387"/>
                    <a:pt x="262" y="387"/>
                    <a:pt x="267" y="388"/>
                  </a:cubicBezTo>
                  <a:cubicBezTo>
                    <a:pt x="267" y="388"/>
                    <a:pt x="267" y="388"/>
                    <a:pt x="271" y="385"/>
                  </a:cubicBezTo>
                  <a:cubicBezTo>
                    <a:pt x="271" y="385"/>
                    <a:pt x="271" y="385"/>
                    <a:pt x="279" y="380"/>
                  </a:cubicBezTo>
                  <a:cubicBezTo>
                    <a:pt x="279" y="380"/>
                    <a:pt x="279" y="380"/>
                    <a:pt x="282" y="378"/>
                  </a:cubicBezTo>
                  <a:cubicBezTo>
                    <a:pt x="282" y="378"/>
                    <a:pt x="282" y="378"/>
                    <a:pt x="283" y="374"/>
                  </a:cubicBezTo>
                  <a:cubicBezTo>
                    <a:pt x="283" y="374"/>
                    <a:pt x="283" y="374"/>
                    <a:pt x="288" y="372"/>
                  </a:cubicBezTo>
                  <a:cubicBezTo>
                    <a:pt x="288" y="372"/>
                    <a:pt x="288" y="372"/>
                    <a:pt x="293" y="377"/>
                  </a:cubicBezTo>
                  <a:cubicBezTo>
                    <a:pt x="293" y="377"/>
                    <a:pt x="293" y="377"/>
                    <a:pt x="297" y="384"/>
                  </a:cubicBezTo>
                  <a:cubicBezTo>
                    <a:pt x="297" y="384"/>
                    <a:pt x="297" y="384"/>
                    <a:pt x="298" y="389"/>
                  </a:cubicBezTo>
                  <a:cubicBezTo>
                    <a:pt x="298" y="389"/>
                    <a:pt x="298" y="389"/>
                    <a:pt x="298" y="392"/>
                  </a:cubicBezTo>
                  <a:cubicBezTo>
                    <a:pt x="298" y="392"/>
                    <a:pt x="298" y="392"/>
                    <a:pt x="291" y="396"/>
                  </a:cubicBezTo>
                  <a:cubicBezTo>
                    <a:pt x="291" y="396"/>
                    <a:pt x="291" y="396"/>
                    <a:pt x="292" y="399"/>
                  </a:cubicBezTo>
                  <a:cubicBezTo>
                    <a:pt x="292" y="399"/>
                    <a:pt x="292" y="399"/>
                    <a:pt x="299" y="400"/>
                  </a:cubicBezTo>
                  <a:cubicBezTo>
                    <a:pt x="299" y="400"/>
                    <a:pt x="299" y="400"/>
                    <a:pt x="303" y="404"/>
                  </a:cubicBezTo>
                  <a:cubicBezTo>
                    <a:pt x="303" y="404"/>
                    <a:pt x="303" y="404"/>
                    <a:pt x="309" y="402"/>
                  </a:cubicBezTo>
                  <a:cubicBezTo>
                    <a:pt x="309" y="402"/>
                    <a:pt x="309" y="402"/>
                    <a:pt x="314" y="404"/>
                  </a:cubicBezTo>
                  <a:cubicBezTo>
                    <a:pt x="314" y="404"/>
                    <a:pt x="314" y="404"/>
                    <a:pt x="319" y="401"/>
                  </a:cubicBezTo>
                  <a:cubicBezTo>
                    <a:pt x="319" y="401"/>
                    <a:pt x="319" y="401"/>
                    <a:pt x="321" y="404"/>
                  </a:cubicBezTo>
                  <a:cubicBezTo>
                    <a:pt x="321" y="404"/>
                    <a:pt x="321" y="404"/>
                    <a:pt x="318" y="408"/>
                  </a:cubicBezTo>
                  <a:cubicBezTo>
                    <a:pt x="318" y="408"/>
                    <a:pt x="318" y="408"/>
                    <a:pt x="324" y="407"/>
                  </a:cubicBezTo>
                  <a:cubicBezTo>
                    <a:pt x="324" y="407"/>
                    <a:pt x="324" y="407"/>
                    <a:pt x="326" y="408"/>
                  </a:cubicBezTo>
                  <a:cubicBezTo>
                    <a:pt x="326" y="408"/>
                    <a:pt x="326" y="408"/>
                    <a:pt x="324" y="425"/>
                  </a:cubicBezTo>
                  <a:cubicBezTo>
                    <a:pt x="324" y="425"/>
                    <a:pt x="324" y="425"/>
                    <a:pt x="324" y="432"/>
                  </a:cubicBezTo>
                  <a:cubicBezTo>
                    <a:pt x="324" y="432"/>
                    <a:pt x="324" y="432"/>
                    <a:pt x="328" y="433"/>
                  </a:cubicBezTo>
                  <a:cubicBezTo>
                    <a:pt x="328" y="433"/>
                    <a:pt x="328" y="433"/>
                    <a:pt x="330" y="431"/>
                  </a:cubicBezTo>
                  <a:cubicBezTo>
                    <a:pt x="330" y="431"/>
                    <a:pt x="330" y="431"/>
                    <a:pt x="331" y="428"/>
                  </a:cubicBezTo>
                  <a:cubicBezTo>
                    <a:pt x="331" y="428"/>
                    <a:pt x="331" y="428"/>
                    <a:pt x="334" y="429"/>
                  </a:cubicBezTo>
                  <a:cubicBezTo>
                    <a:pt x="334" y="429"/>
                    <a:pt x="334" y="429"/>
                    <a:pt x="336" y="433"/>
                  </a:cubicBezTo>
                  <a:cubicBezTo>
                    <a:pt x="336" y="433"/>
                    <a:pt x="336" y="433"/>
                    <a:pt x="336" y="443"/>
                  </a:cubicBezTo>
                  <a:cubicBezTo>
                    <a:pt x="336" y="443"/>
                    <a:pt x="336" y="443"/>
                    <a:pt x="335" y="448"/>
                  </a:cubicBezTo>
                  <a:cubicBezTo>
                    <a:pt x="335" y="448"/>
                    <a:pt x="335" y="448"/>
                    <a:pt x="339" y="450"/>
                  </a:cubicBezTo>
                  <a:cubicBezTo>
                    <a:pt x="339" y="450"/>
                    <a:pt x="339" y="450"/>
                    <a:pt x="344" y="450"/>
                  </a:cubicBezTo>
                  <a:cubicBezTo>
                    <a:pt x="344" y="450"/>
                    <a:pt x="344" y="450"/>
                    <a:pt x="348" y="452"/>
                  </a:cubicBezTo>
                  <a:cubicBezTo>
                    <a:pt x="348" y="452"/>
                    <a:pt x="348" y="452"/>
                    <a:pt x="353" y="456"/>
                  </a:cubicBezTo>
                  <a:cubicBezTo>
                    <a:pt x="353" y="456"/>
                    <a:pt x="353" y="456"/>
                    <a:pt x="357" y="457"/>
                  </a:cubicBezTo>
                  <a:cubicBezTo>
                    <a:pt x="357" y="457"/>
                    <a:pt x="357" y="457"/>
                    <a:pt x="356" y="467"/>
                  </a:cubicBezTo>
                  <a:cubicBezTo>
                    <a:pt x="356" y="467"/>
                    <a:pt x="356" y="467"/>
                    <a:pt x="356" y="472"/>
                  </a:cubicBezTo>
                  <a:cubicBezTo>
                    <a:pt x="356" y="472"/>
                    <a:pt x="356" y="472"/>
                    <a:pt x="352" y="473"/>
                  </a:cubicBezTo>
                  <a:cubicBezTo>
                    <a:pt x="352" y="473"/>
                    <a:pt x="352" y="473"/>
                    <a:pt x="354" y="478"/>
                  </a:cubicBezTo>
                  <a:cubicBezTo>
                    <a:pt x="354" y="478"/>
                    <a:pt x="354" y="478"/>
                    <a:pt x="351" y="482"/>
                  </a:cubicBezTo>
                  <a:cubicBezTo>
                    <a:pt x="351" y="482"/>
                    <a:pt x="351" y="482"/>
                    <a:pt x="353" y="483"/>
                  </a:cubicBezTo>
                  <a:cubicBezTo>
                    <a:pt x="353" y="483"/>
                    <a:pt x="353" y="483"/>
                    <a:pt x="356" y="482"/>
                  </a:cubicBezTo>
                  <a:cubicBezTo>
                    <a:pt x="356" y="482"/>
                    <a:pt x="356" y="482"/>
                    <a:pt x="361" y="485"/>
                  </a:cubicBezTo>
                  <a:cubicBezTo>
                    <a:pt x="361" y="485"/>
                    <a:pt x="361" y="485"/>
                    <a:pt x="364" y="483"/>
                  </a:cubicBezTo>
                  <a:cubicBezTo>
                    <a:pt x="364" y="483"/>
                    <a:pt x="364" y="483"/>
                    <a:pt x="369" y="485"/>
                  </a:cubicBezTo>
                  <a:cubicBezTo>
                    <a:pt x="369" y="485"/>
                    <a:pt x="369" y="485"/>
                    <a:pt x="372" y="485"/>
                  </a:cubicBezTo>
                  <a:cubicBezTo>
                    <a:pt x="372" y="485"/>
                    <a:pt x="372" y="485"/>
                    <a:pt x="377" y="489"/>
                  </a:cubicBezTo>
                  <a:cubicBezTo>
                    <a:pt x="377" y="489"/>
                    <a:pt x="377" y="489"/>
                    <a:pt x="381" y="492"/>
                  </a:cubicBezTo>
                  <a:cubicBezTo>
                    <a:pt x="381" y="492"/>
                    <a:pt x="381" y="492"/>
                    <a:pt x="383" y="496"/>
                  </a:cubicBezTo>
                  <a:cubicBezTo>
                    <a:pt x="383" y="496"/>
                    <a:pt x="383" y="496"/>
                    <a:pt x="385" y="499"/>
                  </a:cubicBezTo>
                  <a:cubicBezTo>
                    <a:pt x="385" y="499"/>
                    <a:pt x="385" y="499"/>
                    <a:pt x="390" y="496"/>
                  </a:cubicBezTo>
                  <a:cubicBezTo>
                    <a:pt x="390" y="496"/>
                    <a:pt x="390" y="496"/>
                    <a:pt x="394" y="494"/>
                  </a:cubicBezTo>
                  <a:cubicBezTo>
                    <a:pt x="394" y="494"/>
                    <a:pt x="394" y="494"/>
                    <a:pt x="398" y="496"/>
                  </a:cubicBezTo>
                  <a:cubicBezTo>
                    <a:pt x="398" y="496"/>
                    <a:pt x="398" y="496"/>
                    <a:pt x="399" y="501"/>
                  </a:cubicBezTo>
                  <a:cubicBezTo>
                    <a:pt x="399" y="501"/>
                    <a:pt x="399" y="501"/>
                    <a:pt x="395" y="505"/>
                  </a:cubicBezTo>
                  <a:cubicBezTo>
                    <a:pt x="395" y="505"/>
                    <a:pt x="395" y="505"/>
                    <a:pt x="395" y="509"/>
                  </a:cubicBezTo>
                  <a:cubicBezTo>
                    <a:pt x="395" y="509"/>
                    <a:pt x="395" y="509"/>
                    <a:pt x="392" y="513"/>
                  </a:cubicBezTo>
                  <a:cubicBezTo>
                    <a:pt x="392" y="513"/>
                    <a:pt x="392" y="513"/>
                    <a:pt x="392" y="516"/>
                  </a:cubicBezTo>
                  <a:cubicBezTo>
                    <a:pt x="392" y="516"/>
                    <a:pt x="392" y="516"/>
                    <a:pt x="386" y="519"/>
                  </a:cubicBezTo>
                  <a:cubicBezTo>
                    <a:pt x="386" y="519"/>
                    <a:pt x="386" y="519"/>
                    <a:pt x="384" y="528"/>
                  </a:cubicBezTo>
                  <a:cubicBezTo>
                    <a:pt x="384" y="528"/>
                    <a:pt x="384" y="528"/>
                    <a:pt x="379" y="531"/>
                  </a:cubicBezTo>
                  <a:cubicBezTo>
                    <a:pt x="379" y="531"/>
                    <a:pt x="379" y="531"/>
                    <a:pt x="376" y="535"/>
                  </a:cubicBezTo>
                  <a:cubicBezTo>
                    <a:pt x="376" y="535"/>
                    <a:pt x="376" y="535"/>
                    <a:pt x="376" y="542"/>
                  </a:cubicBezTo>
                  <a:cubicBezTo>
                    <a:pt x="432" y="535"/>
                    <a:pt x="432" y="535"/>
                    <a:pt x="432" y="535"/>
                  </a:cubicBezTo>
                  <a:cubicBezTo>
                    <a:pt x="453" y="535"/>
                    <a:pt x="453" y="535"/>
                    <a:pt x="453" y="535"/>
                  </a:cubicBezTo>
                  <a:cubicBezTo>
                    <a:pt x="453" y="492"/>
                    <a:pt x="453" y="492"/>
                    <a:pt x="453" y="492"/>
                  </a:cubicBezTo>
                  <a:cubicBezTo>
                    <a:pt x="442" y="481"/>
                    <a:pt x="442" y="481"/>
                    <a:pt x="442" y="481"/>
                  </a:cubicBezTo>
                  <a:cubicBezTo>
                    <a:pt x="442" y="470"/>
                    <a:pt x="442" y="470"/>
                    <a:pt x="442" y="470"/>
                  </a:cubicBezTo>
                  <a:cubicBezTo>
                    <a:pt x="486" y="470"/>
                    <a:pt x="486" y="470"/>
                    <a:pt x="486" y="470"/>
                  </a:cubicBezTo>
                  <a:cubicBezTo>
                    <a:pt x="496" y="460"/>
                    <a:pt x="496" y="460"/>
                    <a:pt x="496" y="460"/>
                  </a:cubicBezTo>
                  <a:cubicBezTo>
                    <a:pt x="496" y="417"/>
                    <a:pt x="496" y="417"/>
                    <a:pt x="496" y="417"/>
                  </a:cubicBezTo>
                  <a:lnTo>
                    <a:pt x="486" y="40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4" name="Senegal" descr="© INSCALE GmbH, 05.05.2010&#10;http://www.presentationload.com/">
              <a:extLst>
                <a:ext uri="{FF2B5EF4-FFF2-40B4-BE49-F238E27FC236}">
                  <a16:creationId xmlns:a16="http://schemas.microsoft.com/office/drawing/2014/main" id="{4BDFD034-7790-CEC9-685F-3EE283F8DC5A}"/>
                </a:ext>
              </a:extLst>
            </p:cNvPr>
            <p:cNvSpPr>
              <a:spLocks/>
            </p:cNvSpPr>
            <p:nvPr/>
          </p:nvSpPr>
          <p:spPr bwMode="gray">
            <a:xfrm>
              <a:off x="5061771" y="3744993"/>
              <a:ext cx="195472" cy="173342"/>
            </a:xfrm>
            <a:custGeom>
              <a:avLst/>
              <a:gdLst>
                <a:gd name="T0" fmla="*/ 2147483647 w 414"/>
                <a:gd name="T1" fmla="*/ 2147483647 h 366"/>
                <a:gd name="T2" fmla="*/ 2147483647 w 414"/>
                <a:gd name="T3" fmla="*/ 2147483647 h 366"/>
                <a:gd name="T4" fmla="*/ 2147483647 w 414"/>
                <a:gd name="T5" fmla="*/ 2147483647 h 366"/>
                <a:gd name="T6" fmla="*/ 2147483647 w 414"/>
                <a:gd name="T7" fmla="*/ 2147483647 h 366"/>
                <a:gd name="T8" fmla="*/ 2147483647 w 414"/>
                <a:gd name="T9" fmla="*/ 2147483647 h 366"/>
                <a:gd name="T10" fmla="*/ 2147483647 w 414"/>
                <a:gd name="T11" fmla="*/ 2147483647 h 366"/>
                <a:gd name="T12" fmla="*/ 2147483647 w 414"/>
                <a:gd name="T13" fmla="*/ 2147483647 h 366"/>
                <a:gd name="T14" fmla="*/ 2147483647 w 414"/>
                <a:gd name="T15" fmla="*/ 2147483647 h 366"/>
                <a:gd name="T16" fmla="*/ 2147483647 w 414"/>
                <a:gd name="T17" fmla="*/ 2147483647 h 366"/>
                <a:gd name="T18" fmla="*/ 2147483647 w 414"/>
                <a:gd name="T19" fmla="*/ 2147483647 h 366"/>
                <a:gd name="T20" fmla="*/ 2147483647 w 414"/>
                <a:gd name="T21" fmla="*/ 2147483647 h 366"/>
                <a:gd name="T22" fmla="*/ 2147483647 w 414"/>
                <a:gd name="T23" fmla="*/ 2147483647 h 366"/>
                <a:gd name="T24" fmla="*/ 2147483647 w 414"/>
                <a:gd name="T25" fmla="*/ 2147483647 h 366"/>
                <a:gd name="T26" fmla="*/ 2147483647 w 414"/>
                <a:gd name="T27" fmla="*/ 2147483647 h 366"/>
                <a:gd name="T28" fmla="*/ 2147483647 w 414"/>
                <a:gd name="T29" fmla="*/ 0 h 366"/>
                <a:gd name="T30" fmla="*/ 2147483647 w 414"/>
                <a:gd name="T31" fmla="*/ 2147483647 h 366"/>
                <a:gd name="T32" fmla="*/ 2147483647 w 414"/>
                <a:gd name="T33" fmla="*/ 2147483647 h 366"/>
                <a:gd name="T34" fmla="*/ 2147483647 w 414"/>
                <a:gd name="T35" fmla="*/ 2147483647 h 366"/>
                <a:gd name="T36" fmla="*/ 2147483647 w 414"/>
                <a:gd name="T37" fmla="*/ 2147483647 h 366"/>
                <a:gd name="T38" fmla="*/ 2147483647 w 414"/>
                <a:gd name="T39" fmla="*/ 2147483647 h 366"/>
                <a:gd name="T40" fmla="*/ 2147483647 w 414"/>
                <a:gd name="T41" fmla="*/ 2147483647 h 366"/>
                <a:gd name="T42" fmla="*/ 0 w 414"/>
                <a:gd name="T43" fmla="*/ 2147483647 h 366"/>
                <a:gd name="T44" fmla="*/ 2147483647 w 414"/>
                <a:gd name="T45" fmla="*/ 2147483647 h 366"/>
                <a:gd name="T46" fmla="*/ 2147483647 w 414"/>
                <a:gd name="T47" fmla="*/ 2147483647 h 366"/>
                <a:gd name="T48" fmla="*/ 2147483647 w 414"/>
                <a:gd name="T49" fmla="*/ 2147483647 h 366"/>
                <a:gd name="T50" fmla="*/ 2147483647 w 414"/>
                <a:gd name="T51" fmla="*/ 2147483647 h 366"/>
                <a:gd name="T52" fmla="*/ 2147483647 w 414"/>
                <a:gd name="T53" fmla="*/ 2147483647 h 366"/>
                <a:gd name="T54" fmla="*/ 2147483647 w 414"/>
                <a:gd name="T55" fmla="*/ 2147483647 h 366"/>
                <a:gd name="T56" fmla="*/ 2147483647 w 414"/>
                <a:gd name="T57" fmla="*/ 2147483647 h 366"/>
                <a:gd name="T58" fmla="*/ 2147483647 w 414"/>
                <a:gd name="T59" fmla="*/ 2147483647 h 366"/>
                <a:gd name="T60" fmla="*/ 2147483647 w 414"/>
                <a:gd name="T61" fmla="*/ 2147483647 h 366"/>
                <a:gd name="T62" fmla="*/ 2147483647 w 414"/>
                <a:gd name="T63" fmla="*/ 2147483647 h 366"/>
                <a:gd name="T64" fmla="*/ 2147483647 w 414"/>
                <a:gd name="T65" fmla="*/ 2147483647 h 366"/>
                <a:gd name="T66" fmla="*/ 2147483647 w 414"/>
                <a:gd name="T67" fmla="*/ 2147483647 h 366"/>
                <a:gd name="T68" fmla="*/ 2147483647 w 414"/>
                <a:gd name="T69" fmla="*/ 2147483647 h 366"/>
                <a:gd name="T70" fmla="*/ 2147483647 w 414"/>
                <a:gd name="T71" fmla="*/ 2147483647 h 366"/>
                <a:gd name="T72" fmla="*/ 2147483647 w 414"/>
                <a:gd name="T73" fmla="*/ 2147483647 h 366"/>
                <a:gd name="T74" fmla="*/ 2147483647 w 414"/>
                <a:gd name="T75" fmla="*/ 2147483647 h 366"/>
                <a:gd name="T76" fmla="*/ 2147483647 w 414"/>
                <a:gd name="T77" fmla="*/ 2147483647 h 366"/>
                <a:gd name="T78" fmla="*/ 2147483647 w 414"/>
                <a:gd name="T79" fmla="*/ 2147483647 h 366"/>
                <a:gd name="T80" fmla="*/ 2147483647 w 414"/>
                <a:gd name="T81" fmla="*/ 2147483647 h 366"/>
                <a:gd name="T82" fmla="*/ 2147483647 w 414"/>
                <a:gd name="T83" fmla="*/ 2147483647 h 366"/>
                <a:gd name="T84" fmla="*/ 2147483647 w 414"/>
                <a:gd name="T85" fmla="*/ 2147483647 h 366"/>
                <a:gd name="T86" fmla="*/ 2147483647 w 414"/>
                <a:gd name="T87" fmla="*/ 2147483647 h 366"/>
                <a:gd name="T88" fmla="*/ 2147483647 w 414"/>
                <a:gd name="T89" fmla="*/ 2147483647 h 366"/>
                <a:gd name="T90" fmla="*/ 2147483647 w 414"/>
                <a:gd name="T91" fmla="*/ 2147483647 h 366"/>
                <a:gd name="T92" fmla="*/ 2147483647 w 414"/>
                <a:gd name="T93" fmla="*/ 2147483647 h 366"/>
                <a:gd name="T94" fmla="*/ 2147483647 w 414"/>
                <a:gd name="T95" fmla="*/ 2147483647 h 366"/>
                <a:gd name="T96" fmla="*/ 2147483647 w 414"/>
                <a:gd name="T97" fmla="*/ 2147483647 h 366"/>
                <a:gd name="T98" fmla="*/ 2147483647 w 414"/>
                <a:gd name="T99" fmla="*/ 2147483647 h 366"/>
                <a:gd name="T100" fmla="*/ 2147483647 w 414"/>
                <a:gd name="T101" fmla="*/ 2147483647 h 366"/>
                <a:gd name="T102" fmla="*/ 2147483647 w 414"/>
                <a:gd name="T103" fmla="*/ 2147483647 h 366"/>
                <a:gd name="T104" fmla="*/ 2147483647 w 414"/>
                <a:gd name="T105" fmla="*/ 2147483647 h 36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14"/>
                <a:gd name="T160" fmla="*/ 0 h 366"/>
                <a:gd name="T161" fmla="*/ 414 w 414"/>
                <a:gd name="T162" fmla="*/ 366 h 36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14" h="366">
                  <a:moveTo>
                    <a:pt x="402" y="270"/>
                  </a:moveTo>
                  <a:lnTo>
                    <a:pt x="396" y="270"/>
                  </a:lnTo>
                  <a:lnTo>
                    <a:pt x="396" y="276"/>
                  </a:lnTo>
                  <a:lnTo>
                    <a:pt x="384" y="276"/>
                  </a:lnTo>
                  <a:lnTo>
                    <a:pt x="378" y="270"/>
                  </a:lnTo>
                  <a:lnTo>
                    <a:pt x="378" y="246"/>
                  </a:lnTo>
                  <a:lnTo>
                    <a:pt x="384" y="240"/>
                  </a:lnTo>
                  <a:lnTo>
                    <a:pt x="384" y="222"/>
                  </a:lnTo>
                  <a:lnTo>
                    <a:pt x="372" y="210"/>
                  </a:lnTo>
                  <a:lnTo>
                    <a:pt x="372" y="204"/>
                  </a:lnTo>
                  <a:lnTo>
                    <a:pt x="360" y="186"/>
                  </a:lnTo>
                  <a:lnTo>
                    <a:pt x="360" y="162"/>
                  </a:lnTo>
                  <a:lnTo>
                    <a:pt x="348" y="138"/>
                  </a:lnTo>
                  <a:lnTo>
                    <a:pt x="318" y="132"/>
                  </a:lnTo>
                  <a:lnTo>
                    <a:pt x="318" y="108"/>
                  </a:lnTo>
                  <a:lnTo>
                    <a:pt x="312" y="102"/>
                  </a:lnTo>
                  <a:lnTo>
                    <a:pt x="294" y="102"/>
                  </a:lnTo>
                  <a:lnTo>
                    <a:pt x="294" y="72"/>
                  </a:lnTo>
                  <a:lnTo>
                    <a:pt x="288" y="60"/>
                  </a:lnTo>
                  <a:lnTo>
                    <a:pt x="288" y="54"/>
                  </a:lnTo>
                  <a:lnTo>
                    <a:pt x="282" y="48"/>
                  </a:lnTo>
                  <a:lnTo>
                    <a:pt x="264" y="48"/>
                  </a:lnTo>
                  <a:lnTo>
                    <a:pt x="252" y="54"/>
                  </a:lnTo>
                  <a:lnTo>
                    <a:pt x="246" y="42"/>
                  </a:lnTo>
                  <a:lnTo>
                    <a:pt x="234" y="30"/>
                  </a:lnTo>
                  <a:lnTo>
                    <a:pt x="228" y="18"/>
                  </a:lnTo>
                  <a:lnTo>
                    <a:pt x="222" y="18"/>
                  </a:lnTo>
                  <a:lnTo>
                    <a:pt x="210" y="12"/>
                  </a:lnTo>
                  <a:lnTo>
                    <a:pt x="186" y="12"/>
                  </a:lnTo>
                  <a:lnTo>
                    <a:pt x="162" y="0"/>
                  </a:lnTo>
                  <a:lnTo>
                    <a:pt x="162" y="18"/>
                  </a:lnTo>
                  <a:lnTo>
                    <a:pt x="132" y="12"/>
                  </a:lnTo>
                  <a:lnTo>
                    <a:pt x="120" y="18"/>
                  </a:lnTo>
                  <a:lnTo>
                    <a:pt x="114" y="18"/>
                  </a:lnTo>
                  <a:lnTo>
                    <a:pt x="108" y="12"/>
                  </a:lnTo>
                  <a:lnTo>
                    <a:pt x="102" y="12"/>
                  </a:lnTo>
                  <a:lnTo>
                    <a:pt x="90" y="18"/>
                  </a:lnTo>
                  <a:lnTo>
                    <a:pt x="84" y="24"/>
                  </a:lnTo>
                  <a:lnTo>
                    <a:pt x="66" y="60"/>
                  </a:lnTo>
                  <a:lnTo>
                    <a:pt x="60" y="66"/>
                  </a:lnTo>
                  <a:lnTo>
                    <a:pt x="60" y="90"/>
                  </a:lnTo>
                  <a:lnTo>
                    <a:pt x="48" y="96"/>
                  </a:lnTo>
                  <a:lnTo>
                    <a:pt x="30" y="132"/>
                  </a:lnTo>
                  <a:lnTo>
                    <a:pt x="0" y="162"/>
                  </a:lnTo>
                  <a:lnTo>
                    <a:pt x="6" y="168"/>
                  </a:lnTo>
                  <a:lnTo>
                    <a:pt x="12" y="168"/>
                  </a:lnTo>
                  <a:lnTo>
                    <a:pt x="18" y="174"/>
                  </a:lnTo>
                  <a:lnTo>
                    <a:pt x="24" y="186"/>
                  </a:lnTo>
                  <a:lnTo>
                    <a:pt x="24" y="204"/>
                  </a:lnTo>
                  <a:lnTo>
                    <a:pt x="42" y="222"/>
                  </a:lnTo>
                  <a:lnTo>
                    <a:pt x="42" y="246"/>
                  </a:lnTo>
                  <a:lnTo>
                    <a:pt x="48" y="252"/>
                  </a:lnTo>
                  <a:lnTo>
                    <a:pt x="126" y="252"/>
                  </a:lnTo>
                  <a:lnTo>
                    <a:pt x="126" y="240"/>
                  </a:lnTo>
                  <a:lnTo>
                    <a:pt x="180" y="240"/>
                  </a:lnTo>
                  <a:lnTo>
                    <a:pt x="180" y="252"/>
                  </a:lnTo>
                  <a:lnTo>
                    <a:pt x="192" y="246"/>
                  </a:lnTo>
                  <a:lnTo>
                    <a:pt x="198" y="252"/>
                  </a:lnTo>
                  <a:lnTo>
                    <a:pt x="204" y="264"/>
                  </a:lnTo>
                  <a:lnTo>
                    <a:pt x="216" y="264"/>
                  </a:lnTo>
                  <a:lnTo>
                    <a:pt x="222" y="258"/>
                  </a:lnTo>
                  <a:lnTo>
                    <a:pt x="246" y="258"/>
                  </a:lnTo>
                  <a:lnTo>
                    <a:pt x="252" y="264"/>
                  </a:lnTo>
                  <a:lnTo>
                    <a:pt x="252" y="270"/>
                  </a:lnTo>
                  <a:lnTo>
                    <a:pt x="246" y="276"/>
                  </a:lnTo>
                  <a:lnTo>
                    <a:pt x="234" y="282"/>
                  </a:lnTo>
                  <a:lnTo>
                    <a:pt x="228" y="288"/>
                  </a:lnTo>
                  <a:lnTo>
                    <a:pt x="204" y="288"/>
                  </a:lnTo>
                  <a:lnTo>
                    <a:pt x="186" y="282"/>
                  </a:lnTo>
                  <a:lnTo>
                    <a:pt x="180" y="270"/>
                  </a:lnTo>
                  <a:lnTo>
                    <a:pt x="168" y="264"/>
                  </a:lnTo>
                  <a:lnTo>
                    <a:pt x="162" y="258"/>
                  </a:lnTo>
                  <a:lnTo>
                    <a:pt x="156" y="264"/>
                  </a:lnTo>
                  <a:lnTo>
                    <a:pt x="150" y="276"/>
                  </a:lnTo>
                  <a:lnTo>
                    <a:pt x="126" y="276"/>
                  </a:lnTo>
                  <a:lnTo>
                    <a:pt x="120" y="282"/>
                  </a:lnTo>
                  <a:lnTo>
                    <a:pt x="108" y="282"/>
                  </a:lnTo>
                  <a:lnTo>
                    <a:pt x="108" y="294"/>
                  </a:lnTo>
                  <a:lnTo>
                    <a:pt x="36" y="294"/>
                  </a:lnTo>
                  <a:lnTo>
                    <a:pt x="36" y="318"/>
                  </a:lnTo>
                  <a:lnTo>
                    <a:pt x="30" y="324"/>
                  </a:lnTo>
                  <a:lnTo>
                    <a:pt x="30" y="336"/>
                  </a:lnTo>
                  <a:lnTo>
                    <a:pt x="36" y="342"/>
                  </a:lnTo>
                  <a:lnTo>
                    <a:pt x="42" y="354"/>
                  </a:lnTo>
                  <a:lnTo>
                    <a:pt x="48" y="360"/>
                  </a:lnTo>
                  <a:lnTo>
                    <a:pt x="60" y="366"/>
                  </a:lnTo>
                  <a:lnTo>
                    <a:pt x="66" y="366"/>
                  </a:lnTo>
                  <a:lnTo>
                    <a:pt x="72" y="360"/>
                  </a:lnTo>
                  <a:lnTo>
                    <a:pt x="78" y="360"/>
                  </a:lnTo>
                  <a:lnTo>
                    <a:pt x="90" y="348"/>
                  </a:lnTo>
                  <a:lnTo>
                    <a:pt x="126" y="348"/>
                  </a:lnTo>
                  <a:lnTo>
                    <a:pt x="156" y="324"/>
                  </a:lnTo>
                  <a:lnTo>
                    <a:pt x="294" y="330"/>
                  </a:lnTo>
                  <a:lnTo>
                    <a:pt x="294" y="336"/>
                  </a:lnTo>
                  <a:lnTo>
                    <a:pt x="300" y="348"/>
                  </a:lnTo>
                  <a:lnTo>
                    <a:pt x="318" y="348"/>
                  </a:lnTo>
                  <a:lnTo>
                    <a:pt x="324" y="342"/>
                  </a:lnTo>
                  <a:lnTo>
                    <a:pt x="330" y="348"/>
                  </a:lnTo>
                  <a:lnTo>
                    <a:pt x="336" y="360"/>
                  </a:lnTo>
                  <a:lnTo>
                    <a:pt x="342" y="366"/>
                  </a:lnTo>
                  <a:lnTo>
                    <a:pt x="354" y="366"/>
                  </a:lnTo>
                  <a:lnTo>
                    <a:pt x="366" y="360"/>
                  </a:lnTo>
                  <a:lnTo>
                    <a:pt x="372" y="354"/>
                  </a:lnTo>
                  <a:lnTo>
                    <a:pt x="414" y="354"/>
                  </a:lnTo>
                  <a:lnTo>
                    <a:pt x="414" y="288"/>
                  </a:lnTo>
                  <a:lnTo>
                    <a:pt x="408" y="276"/>
                  </a:lnTo>
                  <a:lnTo>
                    <a:pt x="402" y="27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5" name="Saudi Arabia" descr="© INSCALE GmbH, 05.05.2010&#10;http://www.presentationload.com/">
              <a:extLst>
                <a:ext uri="{FF2B5EF4-FFF2-40B4-BE49-F238E27FC236}">
                  <a16:creationId xmlns:a16="http://schemas.microsoft.com/office/drawing/2014/main" id="{4CAECC69-A3F5-143A-AEE5-D0EF67E4A969}"/>
                </a:ext>
              </a:extLst>
            </p:cNvPr>
            <p:cNvSpPr>
              <a:spLocks/>
            </p:cNvSpPr>
            <p:nvPr/>
          </p:nvSpPr>
          <p:spPr bwMode="gray">
            <a:xfrm>
              <a:off x="6738031" y="3162267"/>
              <a:ext cx="700747" cy="601167"/>
            </a:xfrm>
            <a:custGeom>
              <a:avLst/>
              <a:gdLst>
                <a:gd name="T0" fmla="*/ 2147483647 w 1488"/>
                <a:gd name="T1" fmla="*/ 2147483647 h 1278"/>
                <a:gd name="T2" fmla="*/ 2147483647 w 1488"/>
                <a:gd name="T3" fmla="*/ 2147483647 h 1278"/>
                <a:gd name="T4" fmla="*/ 2147483647 w 1488"/>
                <a:gd name="T5" fmla="*/ 2147483647 h 1278"/>
                <a:gd name="T6" fmla="*/ 2147483647 w 1488"/>
                <a:gd name="T7" fmla="*/ 2147483647 h 1278"/>
                <a:gd name="T8" fmla="*/ 2147483647 w 1488"/>
                <a:gd name="T9" fmla="*/ 2147483647 h 1278"/>
                <a:gd name="T10" fmla="*/ 2147483647 w 1488"/>
                <a:gd name="T11" fmla="*/ 2147483647 h 1278"/>
                <a:gd name="T12" fmla="*/ 2147483647 w 1488"/>
                <a:gd name="T13" fmla="*/ 2147483647 h 1278"/>
                <a:gd name="T14" fmla="*/ 2147483647 w 1488"/>
                <a:gd name="T15" fmla="*/ 2147483647 h 1278"/>
                <a:gd name="T16" fmla="*/ 2147483647 w 1488"/>
                <a:gd name="T17" fmla="*/ 2147483647 h 1278"/>
                <a:gd name="T18" fmla="*/ 2147483647 w 1488"/>
                <a:gd name="T19" fmla="*/ 2147483647 h 1278"/>
                <a:gd name="T20" fmla="*/ 2147483647 w 1488"/>
                <a:gd name="T21" fmla="*/ 2147483647 h 1278"/>
                <a:gd name="T22" fmla="*/ 2147483647 w 1488"/>
                <a:gd name="T23" fmla="*/ 2147483647 h 1278"/>
                <a:gd name="T24" fmla="*/ 2147483647 w 1488"/>
                <a:gd name="T25" fmla="*/ 2147483647 h 1278"/>
                <a:gd name="T26" fmla="*/ 2147483647 w 1488"/>
                <a:gd name="T27" fmla="*/ 2147483647 h 1278"/>
                <a:gd name="T28" fmla="*/ 2147483647 w 1488"/>
                <a:gd name="T29" fmla="*/ 2147483647 h 1278"/>
                <a:gd name="T30" fmla="*/ 2147483647 w 1488"/>
                <a:gd name="T31" fmla="*/ 2147483647 h 1278"/>
                <a:gd name="T32" fmla="*/ 2147483647 w 1488"/>
                <a:gd name="T33" fmla="*/ 2147483647 h 1278"/>
                <a:gd name="T34" fmla="*/ 2147483647 w 1488"/>
                <a:gd name="T35" fmla="*/ 2147483647 h 1278"/>
                <a:gd name="T36" fmla="*/ 2147483647 w 1488"/>
                <a:gd name="T37" fmla="*/ 2147483647 h 1278"/>
                <a:gd name="T38" fmla="*/ 2147483647 w 1488"/>
                <a:gd name="T39" fmla="*/ 0 h 1278"/>
                <a:gd name="T40" fmla="*/ 2147483647 w 1488"/>
                <a:gd name="T41" fmla="*/ 2147483647 h 1278"/>
                <a:gd name="T42" fmla="*/ 2147483647 w 1488"/>
                <a:gd name="T43" fmla="*/ 2147483647 h 1278"/>
                <a:gd name="T44" fmla="*/ 2147483647 w 1488"/>
                <a:gd name="T45" fmla="*/ 2147483647 h 1278"/>
                <a:gd name="T46" fmla="*/ 2147483647 w 1488"/>
                <a:gd name="T47" fmla="*/ 2147483647 h 1278"/>
                <a:gd name="T48" fmla="*/ 2147483647 w 1488"/>
                <a:gd name="T49" fmla="*/ 2147483647 h 1278"/>
                <a:gd name="T50" fmla="*/ 2147483647 w 1488"/>
                <a:gd name="T51" fmla="*/ 2147483647 h 1278"/>
                <a:gd name="T52" fmla="*/ 2147483647 w 1488"/>
                <a:gd name="T53" fmla="*/ 2147483647 h 1278"/>
                <a:gd name="T54" fmla="*/ 2147483647 w 1488"/>
                <a:gd name="T55" fmla="*/ 2147483647 h 1278"/>
                <a:gd name="T56" fmla="*/ 2147483647 w 1488"/>
                <a:gd name="T57" fmla="*/ 2147483647 h 1278"/>
                <a:gd name="T58" fmla="*/ 2147483647 w 1488"/>
                <a:gd name="T59" fmla="*/ 2147483647 h 1278"/>
                <a:gd name="T60" fmla="*/ 2147483647 w 1488"/>
                <a:gd name="T61" fmla="*/ 2147483647 h 1278"/>
                <a:gd name="T62" fmla="*/ 0 w 1488"/>
                <a:gd name="T63" fmla="*/ 2147483647 h 1278"/>
                <a:gd name="T64" fmla="*/ 2147483647 w 1488"/>
                <a:gd name="T65" fmla="*/ 2147483647 h 1278"/>
                <a:gd name="T66" fmla="*/ 2147483647 w 1488"/>
                <a:gd name="T67" fmla="*/ 2147483647 h 1278"/>
                <a:gd name="T68" fmla="*/ 2147483647 w 1488"/>
                <a:gd name="T69" fmla="*/ 2147483647 h 1278"/>
                <a:gd name="T70" fmla="*/ 2147483647 w 1488"/>
                <a:gd name="T71" fmla="*/ 2147483647 h 1278"/>
                <a:gd name="T72" fmla="*/ 2147483647 w 1488"/>
                <a:gd name="T73" fmla="*/ 2147483647 h 1278"/>
                <a:gd name="T74" fmla="*/ 2147483647 w 1488"/>
                <a:gd name="T75" fmla="*/ 2147483647 h 1278"/>
                <a:gd name="T76" fmla="*/ 2147483647 w 1488"/>
                <a:gd name="T77" fmla="*/ 2147483647 h 1278"/>
                <a:gd name="T78" fmla="*/ 2147483647 w 1488"/>
                <a:gd name="T79" fmla="*/ 2147483647 h 1278"/>
                <a:gd name="T80" fmla="*/ 2147483647 w 1488"/>
                <a:gd name="T81" fmla="*/ 2147483647 h 1278"/>
                <a:gd name="T82" fmla="*/ 2147483647 w 1488"/>
                <a:gd name="T83" fmla="*/ 2147483647 h 1278"/>
                <a:gd name="T84" fmla="*/ 2147483647 w 1488"/>
                <a:gd name="T85" fmla="*/ 2147483647 h 1278"/>
                <a:gd name="T86" fmla="*/ 2147483647 w 1488"/>
                <a:gd name="T87" fmla="*/ 2147483647 h 1278"/>
                <a:gd name="T88" fmla="*/ 2147483647 w 1488"/>
                <a:gd name="T89" fmla="*/ 2147483647 h 1278"/>
                <a:gd name="T90" fmla="*/ 2147483647 w 1488"/>
                <a:gd name="T91" fmla="*/ 2147483647 h 1278"/>
                <a:gd name="T92" fmla="*/ 2147483647 w 1488"/>
                <a:gd name="T93" fmla="*/ 2147483647 h 1278"/>
                <a:gd name="T94" fmla="*/ 2147483647 w 1488"/>
                <a:gd name="T95" fmla="*/ 2147483647 h 1278"/>
                <a:gd name="T96" fmla="*/ 2147483647 w 1488"/>
                <a:gd name="T97" fmla="*/ 2147483647 h 1278"/>
                <a:gd name="T98" fmla="*/ 2147483647 w 1488"/>
                <a:gd name="T99" fmla="*/ 2147483647 h 1278"/>
                <a:gd name="T100" fmla="*/ 2147483647 w 1488"/>
                <a:gd name="T101" fmla="*/ 2147483647 h 1278"/>
                <a:gd name="T102" fmla="*/ 2147483647 w 1488"/>
                <a:gd name="T103" fmla="*/ 2147483647 h 1278"/>
                <a:gd name="T104" fmla="*/ 2147483647 w 1488"/>
                <a:gd name="T105" fmla="*/ 2147483647 h 1278"/>
                <a:gd name="T106" fmla="*/ 2147483647 w 1488"/>
                <a:gd name="T107" fmla="*/ 2147483647 h 1278"/>
                <a:gd name="T108" fmla="*/ 2147483647 w 1488"/>
                <a:gd name="T109" fmla="*/ 2147483647 h 1278"/>
                <a:gd name="T110" fmla="*/ 2147483647 w 1488"/>
                <a:gd name="T111" fmla="*/ 2147483647 h 1278"/>
                <a:gd name="T112" fmla="*/ 2147483647 w 1488"/>
                <a:gd name="T113" fmla="*/ 2147483647 h 1278"/>
                <a:gd name="T114" fmla="*/ 2147483647 w 1488"/>
                <a:gd name="T115" fmla="*/ 2147483647 h 1278"/>
                <a:gd name="T116" fmla="*/ 2147483647 w 1488"/>
                <a:gd name="T117" fmla="*/ 2147483647 h 127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88"/>
                <a:gd name="T178" fmla="*/ 0 h 1278"/>
                <a:gd name="T179" fmla="*/ 1488 w 1488"/>
                <a:gd name="T180" fmla="*/ 1278 h 127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88" h="1278">
                  <a:moveTo>
                    <a:pt x="1464" y="792"/>
                  </a:moveTo>
                  <a:lnTo>
                    <a:pt x="1464" y="780"/>
                  </a:lnTo>
                  <a:lnTo>
                    <a:pt x="1458" y="774"/>
                  </a:lnTo>
                  <a:lnTo>
                    <a:pt x="1416" y="768"/>
                  </a:lnTo>
                  <a:lnTo>
                    <a:pt x="1320" y="756"/>
                  </a:lnTo>
                  <a:lnTo>
                    <a:pt x="1284" y="750"/>
                  </a:lnTo>
                  <a:lnTo>
                    <a:pt x="1266" y="750"/>
                  </a:lnTo>
                  <a:lnTo>
                    <a:pt x="1260" y="738"/>
                  </a:lnTo>
                  <a:lnTo>
                    <a:pt x="1248" y="732"/>
                  </a:lnTo>
                  <a:lnTo>
                    <a:pt x="1242" y="720"/>
                  </a:lnTo>
                  <a:lnTo>
                    <a:pt x="1218" y="696"/>
                  </a:lnTo>
                  <a:lnTo>
                    <a:pt x="1206" y="672"/>
                  </a:lnTo>
                  <a:lnTo>
                    <a:pt x="1188" y="654"/>
                  </a:lnTo>
                  <a:lnTo>
                    <a:pt x="1188" y="642"/>
                  </a:lnTo>
                  <a:lnTo>
                    <a:pt x="1182" y="636"/>
                  </a:lnTo>
                  <a:lnTo>
                    <a:pt x="1182" y="618"/>
                  </a:lnTo>
                  <a:lnTo>
                    <a:pt x="1176" y="624"/>
                  </a:lnTo>
                  <a:lnTo>
                    <a:pt x="1164" y="612"/>
                  </a:lnTo>
                  <a:lnTo>
                    <a:pt x="1146" y="612"/>
                  </a:lnTo>
                  <a:lnTo>
                    <a:pt x="1140" y="600"/>
                  </a:lnTo>
                  <a:lnTo>
                    <a:pt x="1134" y="594"/>
                  </a:lnTo>
                  <a:lnTo>
                    <a:pt x="1128" y="582"/>
                  </a:lnTo>
                  <a:lnTo>
                    <a:pt x="1122" y="564"/>
                  </a:lnTo>
                  <a:lnTo>
                    <a:pt x="1116" y="552"/>
                  </a:lnTo>
                  <a:lnTo>
                    <a:pt x="1116" y="540"/>
                  </a:lnTo>
                  <a:lnTo>
                    <a:pt x="1110" y="534"/>
                  </a:lnTo>
                  <a:lnTo>
                    <a:pt x="1098" y="528"/>
                  </a:lnTo>
                  <a:lnTo>
                    <a:pt x="1086" y="516"/>
                  </a:lnTo>
                  <a:lnTo>
                    <a:pt x="1074" y="510"/>
                  </a:lnTo>
                  <a:lnTo>
                    <a:pt x="1068" y="498"/>
                  </a:lnTo>
                  <a:lnTo>
                    <a:pt x="1068" y="462"/>
                  </a:lnTo>
                  <a:lnTo>
                    <a:pt x="1062" y="450"/>
                  </a:lnTo>
                  <a:lnTo>
                    <a:pt x="1062" y="438"/>
                  </a:lnTo>
                  <a:lnTo>
                    <a:pt x="1050" y="426"/>
                  </a:lnTo>
                  <a:lnTo>
                    <a:pt x="1002" y="402"/>
                  </a:lnTo>
                  <a:lnTo>
                    <a:pt x="996" y="396"/>
                  </a:lnTo>
                  <a:lnTo>
                    <a:pt x="990" y="384"/>
                  </a:lnTo>
                  <a:lnTo>
                    <a:pt x="990" y="360"/>
                  </a:lnTo>
                  <a:lnTo>
                    <a:pt x="972" y="342"/>
                  </a:lnTo>
                  <a:lnTo>
                    <a:pt x="966" y="330"/>
                  </a:lnTo>
                  <a:lnTo>
                    <a:pt x="960" y="324"/>
                  </a:lnTo>
                  <a:lnTo>
                    <a:pt x="960" y="300"/>
                  </a:lnTo>
                  <a:lnTo>
                    <a:pt x="954" y="300"/>
                  </a:lnTo>
                  <a:lnTo>
                    <a:pt x="948" y="294"/>
                  </a:lnTo>
                  <a:lnTo>
                    <a:pt x="882" y="294"/>
                  </a:lnTo>
                  <a:lnTo>
                    <a:pt x="876" y="288"/>
                  </a:lnTo>
                  <a:lnTo>
                    <a:pt x="876" y="252"/>
                  </a:lnTo>
                  <a:lnTo>
                    <a:pt x="852" y="246"/>
                  </a:lnTo>
                  <a:lnTo>
                    <a:pt x="804" y="246"/>
                  </a:lnTo>
                  <a:lnTo>
                    <a:pt x="750" y="240"/>
                  </a:lnTo>
                  <a:lnTo>
                    <a:pt x="684" y="240"/>
                  </a:lnTo>
                  <a:lnTo>
                    <a:pt x="492" y="96"/>
                  </a:lnTo>
                  <a:lnTo>
                    <a:pt x="480" y="90"/>
                  </a:lnTo>
                  <a:lnTo>
                    <a:pt x="474" y="84"/>
                  </a:lnTo>
                  <a:lnTo>
                    <a:pt x="426" y="60"/>
                  </a:lnTo>
                  <a:lnTo>
                    <a:pt x="414" y="48"/>
                  </a:lnTo>
                  <a:lnTo>
                    <a:pt x="402" y="42"/>
                  </a:lnTo>
                  <a:lnTo>
                    <a:pt x="372" y="12"/>
                  </a:lnTo>
                  <a:lnTo>
                    <a:pt x="306" y="12"/>
                  </a:lnTo>
                  <a:lnTo>
                    <a:pt x="294" y="0"/>
                  </a:lnTo>
                  <a:lnTo>
                    <a:pt x="288" y="6"/>
                  </a:lnTo>
                  <a:lnTo>
                    <a:pt x="276" y="12"/>
                  </a:lnTo>
                  <a:lnTo>
                    <a:pt x="270" y="12"/>
                  </a:lnTo>
                  <a:lnTo>
                    <a:pt x="264" y="18"/>
                  </a:lnTo>
                  <a:lnTo>
                    <a:pt x="252" y="24"/>
                  </a:lnTo>
                  <a:lnTo>
                    <a:pt x="210" y="24"/>
                  </a:lnTo>
                  <a:lnTo>
                    <a:pt x="198" y="48"/>
                  </a:lnTo>
                  <a:lnTo>
                    <a:pt x="132" y="48"/>
                  </a:lnTo>
                  <a:lnTo>
                    <a:pt x="120" y="54"/>
                  </a:lnTo>
                  <a:lnTo>
                    <a:pt x="108" y="54"/>
                  </a:lnTo>
                  <a:lnTo>
                    <a:pt x="108" y="60"/>
                  </a:lnTo>
                  <a:lnTo>
                    <a:pt x="132" y="60"/>
                  </a:lnTo>
                  <a:lnTo>
                    <a:pt x="144" y="66"/>
                  </a:lnTo>
                  <a:lnTo>
                    <a:pt x="156" y="66"/>
                  </a:lnTo>
                  <a:lnTo>
                    <a:pt x="180" y="90"/>
                  </a:lnTo>
                  <a:lnTo>
                    <a:pt x="192" y="114"/>
                  </a:lnTo>
                  <a:lnTo>
                    <a:pt x="198" y="120"/>
                  </a:lnTo>
                  <a:lnTo>
                    <a:pt x="198" y="132"/>
                  </a:lnTo>
                  <a:lnTo>
                    <a:pt x="192" y="138"/>
                  </a:lnTo>
                  <a:lnTo>
                    <a:pt x="192" y="150"/>
                  </a:lnTo>
                  <a:lnTo>
                    <a:pt x="186" y="156"/>
                  </a:lnTo>
                  <a:lnTo>
                    <a:pt x="180" y="168"/>
                  </a:lnTo>
                  <a:lnTo>
                    <a:pt x="174" y="174"/>
                  </a:lnTo>
                  <a:lnTo>
                    <a:pt x="162" y="180"/>
                  </a:lnTo>
                  <a:lnTo>
                    <a:pt x="150" y="180"/>
                  </a:lnTo>
                  <a:lnTo>
                    <a:pt x="138" y="186"/>
                  </a:lnTo>
                  <a:lnTo>
                    <a:pt x="132" y="186"/>
                  </a:lnTo>
                  <a:lnTo>
                    <a:pt x="120" y="198"/>
                  </a:lnTo>
                  <a:lnTo>
                    <a:pt x="120" y="210"/>
                  </a:lnTo>
                  <a:lnTo>
                    <a:pt x="108" y="234"/>
                  </a:lnTo>
                  <a:lnTo>
                    <a:pt x="96" y="246"/>
                  </a:lnTo>
                  <a:lnTo>
                    <a:pt x="60" y="246"/>
                  </a:lnTo>
                  <a:lnTo>
                    <a:pt x="36" y="234"/>
                  </a:lnTo>
                  <a:lnTo>
                    <a:pt x="6" y="234"/>
                  </a:lnTo>
                  <a:lnTo>
                    <a:pt x="6" y="264"/>
                  </a:lnTo>
                  <a:lnTo>
                    <a:pt x="0" y="306"/>
                  </a:lnTo>
                  <a:lnTo>
                    <a:pt x="0" y="348"/>
                  </a:lnTo>
                  <a:lnTo>
                    <a:pt x="6" y="372"/>
                  </a:lnTo>
                  <a:lnTo>
                    <a:pt x="24" y="378"/>
                  </a:lnTo>
                  <a:lnTo>
                    <a:pt x="36" y="390"/>
                  </a:lnTo>
                  <a:lnTo>
                    <a:pt x="54" y="390"/>
                  </a:lnTo>
                  <a:lnTo>
                    <a:pt x="72" y="408"/>
                  </a:lnTo>
                  <a:lnTo>
                    <a:pt x="90" y="438"/>
                  </a:lnTo>
                  <a:lnTo>
                    <a:pt x="102" y="474"/>
                  </a:lnTo>
                  <a:lnTo>
                    <a:pt x="120" y="504"/>
                  </a:lnTo>
                  <a:lnTo>
                    <a:pt x="132" y="516"/>
                  </a:lnTo>
                  <a:lnTo>
                    <a:pt x="150" y="528"/>
                  </a:lnTo>
                  <a:lnTo>
                    <a:pt x="162" y="540"/>
                  </a:lnTo>
                  <a:lnTo>
                    <a:pt x="174" y="558"/>
                  </a:lnTo>
                  <a:lnTo>
                    <a:pt x="180" y="570"/>
                  </a:lnTo>
                  <a:lnTo>
                    <a:pt x="186" y="594"/>
                  </a:lnTo>
                  <a:lnTo>
                    <a:pt x="192" y="612"/>
                  </a:lnTo>
                  <a:lnTo>
                    <a:pt x="198" y="636"/>
                  </a:lnTo>
                  <a:lnTo>
                    <a:pt x="210" y="648"/>
                  </a:lnTo>
                  <a:lnTo>
                    <a:pt x="234" y="660"/>
                  </a:lnTo>
                  <a:lnTo>
                    <a:pt x="264" y="660"/>
                  </a:lnTo>
                  <a:lnTo>
                    <a:pt x="282" y="666"/>
                  </a:lnTo>
                  <a:lnTo>
                    <a:pt x="294" y="678"/>
                  </a:lnTo>
                  <a:lnTo>
                    <a:pt x="312" y="708"/>
                  </a:lnTo>
                  <a:lnTo>
                    <a:pt x="330" y="756"/>
                  </a:lnTo>
                  <a:lnTo>
                    <a:pt x="336" y="804"/>
                  </a:lnTo>
                  <a:lnTo>
                    <a:pt x="342" y="840"/>
                  </a:lnTo>
                  <a:lnTo>
                    <a:pt x="348" y="870"/>
                  </a:lnTo>
                  <a:lnTo>
                    <a:pt x="366" y="906"/>
                  </a:lnTo>
                  <a:lnTo>
                    <a:pt x="384" y="924"/>
                  </a:lnTo>
                  <a:lnTo>
                    <a:pt x="390" y="936"/>
                  </a:lnTo>
                  <a:lnTo>
                    <a:pt x="414" y="936"/>
                  </a:lnTo>
                  <a:lnTo>
                    <a:pt x="438" y="948"/>
                  </a:lnTo>
                  <a:lnTo>
                    <a:pt x="456" y="972"/>
                  </a:lnTo>
                  <a:lnTo>
                    <a:pt x="480" y="1008"/>
                  </a:lnTo>
                  <a:lnTo>
                    <a:pt x="504" y="1056"/>
                  </a:lnTo>
                  <a:lnTo>
                    <a:pt x="552" y="1128"/>
                  </a:lnTo>
                  <a:lnTo>
                    <a:pt x="582" y="1170"/>
                  </a:lnTo>
                  <a:lnTo>
                    <a:pt x="606" y="1206"/>
                  </a:lnTo>
                  <a:lnTo>
                    <a:pt x="618" y="1236"/>
                  </a:lnTo>
                  <a:lnTo>
                    <a:pt x="618" y="1266"/>
                  </a:lnTo>
                  <a:lnTo>
                    <a:pt x="612" y="1278"/>
                  </a:lnTo>
                  <a:lnTo>
                    <a:pt x="624" y="1266"/>
                  </a:lnTo>
                  <a:lnTo>
                    <a:pt x="630" y="1254"/>
                  </a:lnTo>
                  <a:lnTo>
                    <a:pt x="636" y="1248"/>
                  </a:lnTo>
                  <a:lnTo>
                    <a:pt x="636" y="1200"/>
                  </a:lnTo>
                  <a:lnTo>
                    <a:pt x="642" y="1188"/>
                  </a:lnTo>
                  <a:lnTo>
                    <a:pt x="648" y="1182"/>
                  </a:lnTo>
                  <a:lnTo>
                    <a:pt x="654" y="1182"/>
                  </a:lnTo>
                  <a:lnTo>
                    <a:pt x="672" y="1200"/>
                  </a:lnTo>
                  <a:lnTo>
                    <a:pt x="696" y="1194"/>
                  </a:lnTo>
                  <a:lnTo>
                    <a:pt x="702" y="1188"/>
                  </a:lnTo>
                  <a:lnTo>
                    <a:pt x="792" y="1188"/>
                  </a:lnTo>
                  <a:lnTo>
                    <a:pt x="804" y="1194"/>
                  </a:lnTo>
                  <a:lnTo>
                    <a:pt x="810" y="1200"/>
                  </a:lnTo>
                  <a:lnTo>
                    <a:pt x="888" y="1200"/>
                  </a:lnTo>
                  <a:lnTo>
                    <a:pt x="894" y="1206"/>
                  </a:lnTo>
                  <a:lnTo>
                    <a:pt x="900" y="1218"/>
                  </a:lnTo>
                  <a:lnTo>
                    <a:pt x="912" y="1224"/>
                  </a:lnTo>
                  <a:lnTo>
                    <a:pt x="924" y="1224"/>
                  </a:lnTo>
                  <a:lnTo>
                    <a:pt x="930" y="1212"/>
                  </a:lnTo>
                  <a:lnTo>
                    <a:pt x="936" y="1206"/>
                  </a:lnTo>
                  <a:lnTo>
                    <a:pt x="936" y="1188"/>
                  </a:lnTo>
                  <a:lnTo>
                    <a:pt x="942" y="1176"/>
                  </a:lnTo>
                  <a:lnTo>
                    <a:pt x="948" y="1170"/>
                  </a:lnTo>
                  <a:lnTo>
                    <a:pt x="954" y="1158"/>
                  </a:lnTo>
                  <a:lnTo>
                    <a:pt x="966" y="1146"/>
                  </a:lnTo>
                  <a:lnTo>
                    <a:pt x="972" y="1134"/>
                  </a:lnTo>
                  <a:lnTo>
                    <a:pt x="990" y="1116"/>
                  </a:lnTo>
                  <a:lnTo>
                    <a:pt x="1020" y="1098"/>
                  </a:lnTo>
                  <a:lnTo>
                    <a:pt x="1050" y="1092"/>
                  </a:lnTo>
                  <a:lnTo>
                    <a:pt x="1068" y="1086"/>
                  </a:lnTo>
                  <a:lnTo>
                    <a:pt x="1092" y="1086"/>
                  </a:lnTo>
                  <a:lnTo>
                    <a:pt x="1140" y="1080"/>
                  </a:lnTo>
                  <a:lnTo>
                    <a:pt x="1188" y="1068"/>
                  </a:lnTo>
                  <a:lnTo>
                    <a:pt x="1230" y="1062"/>
                  </a:lnTo>
                  <a:lnTo>
                    <a:pt x="1248" y="1062"/>
                  </a:lnTo>
                  <a:lnTo>
                    <a:pt x="1452" y="990"/>
                  </a:lnTo>
                  <a:lnTo>
                    <a:pt x="1488" y="816"/>
                  </a:lnTo>
                  <a:lnTo>
                    <a:pt x="1482" y="810"/>
                  </a:lnTo>
                  <a:lnTo>
                    <a:pt x="1470" y="804"/>
                  </a:lnTo>
                  <a:lnTo>
                    <a:pt x="1464" y="798"/>
                  </a:lnTo>
                  <a:lnTo>
                    <a:pt x="1464" y="79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6" name="Rwanda" descr="© INSCALE GmbH, 05.05.2010&#10;http://www.presentationload.com/">
              <a:extLst>
                <a:ext uri="{FF2B5EF4-FFF2-40B4-BE49-F238E27FC236}">
                  <a16:creationId xmlns:a16="http://schemas.microsoft.com/office/drawing/2014/main" id="{8D4575BB-B29D-A031-AA12-20D13E90A712}"/>
                </a:ext>
              </a:extLst>
            </p:cNvPr>
            <p:cNvSpPr>
              <a:spLocks/>
            </p:cNvSpPr>
            <p:nvPr/>
          </p:nvSpPr>
          <p:spPr bwMode="gray">
            <a:xfrm>
              <a:off x="6568376" y="4423611"/>
              <a:ext cx="70075" cy="70074"/>
            </a:xfrm>
            <a:custGeom>
              <a:avLst/>
              <a:gdLst>
                <a:gd name="T0" fmla="*/ 2147483647 w 150"/>
                <a:gd name="T1" fmla="*/ 2147483647 h 150"/>
                <a:gd name="T2" fmla="*/ 2147483647 w 150"/>
                <a:gd name="T3" fmla="*/ 2147483647 h 150"/>
                <a:gd name="T4" fmla="*/ 2147483647 w 150"/>
                <a:gd name="T5" fmla="*/ 2147483647 h 150"/>
                <a:gd name="T6" fmla="*/ 2147483647 w 150"/>
                <a:gd name="T7" fmla="*/ 2147483647 h 150"/>
                <a:gd name="T8" fmla="*/ 2147483647 w 150"/>
                <a:gd name="T9" fmla="*/ 2147483647 h 150"/>
                <a:gd name="T10" fmla="*/ 2147483647 w 150"/>
                <a:gd name="T11" fmla="*/ 2147483647 h 150"/>
                <a:gd name="T12" fmla="*/ 2147483647 w 150"/>
                <a:gd name="T13" fmla="*/ 2147483647 h 150"/>
                <a:gd name="T14" fmla="*/ 2147483647 w 150"/>
                <a:gd name="T15" fmla="*/ 2147483647 h 150"/>
                <a:gd name="T16" fmla="*/ 2147483647 w 150"/>
                <a:gd name="T17" fmla="*/ 2147483647 h 150"/>
                <a:gd name="T18" fmla="*/ 2147483647 w 150"/>
                <a:gd name="T19" fmla="*/ 2147483647 h 150"/>
                <a:gd name="T20" fmla="*/ 2147483647 w 150"/>
                <a:gd name="T21" fmla="*/ 2147483647 h 150"/>
                <a:gd name="T22" fmla="*/ 2147483647 w 150"/>
                <a:gd name="T23" fmla="*/ 2147483647 h 150"/>
                <a:gd name="T24" fmla="*/ 2147483647 w 150"/>
                <a:gd name="T25" fmla="*/ 2147483647 h 150"/>
                <a:gd name="T26" fmla="*/ 2147483647 w 150"/>
                <a:gd name="T27" fmla="*/ 0 h 150"/>
                <a:gd name="T28" fmla="*/ 2147483647 w 150"/>
                <a:gd name="T29" fmla="*/ 2147483647 h 150"/>
                <a:gd name="T30" fmla="*/ 2147483647 w 150"/>
                <a:gd name="T31" fmla="*/ 2147483647 h 150"/>
                <a:gd name="T32" fmla="*/ 2147483647 w 150"/>
                <a:gd name="T33" fmla="*/ 2147483647 h 150"/>
                <a:gd name="T34" fmla="*/ 2147483647 w 150"/>
                <a:gd name="T35" fmla="*/ 2147483647 h 150"/>
                <a:gd name="T36" fmla="*/ 2147483647 w 150"/>
                <a:gd name="T37" fmla="*/ 2147483647 h 150"/>
                <a:gd name="T38" fmla="*/ 2147483647 w 150"/>
                <a:gd name="T39" fmla="*/ 2147483647 h 150"/>
                <a:gd name="T40" fmla="*/ 2147483647 w 150"/>
                <a:gd name="T41" fmla="*/ 2147483647 h 150"/>
                <a:gd name="T42" fmla="*/ 2147483647 w 150"/>
                <a:gd name="T43" fmla="*/ 2147483647 h 150"/>
                <a:gd name="T44" fmla="*/ 2147483647 w 150"/>
                <a:gd name="T45" fmla="*/ 2147483647 h 150"/>
                <a:gd name="T46" fmla="*/ 2147483647 w 150"/>
                <a:gd name="T47" fmla="*/ 2147483647 h 150"/>
                <a:gd name="T48" fmla="*/ 2147483647 w 150"/>
                <a:gd name="T49" fmla="*/ 2147483647 h 150"/>
                <a:gd name="T50" fmla="*/ 2147483647 w 150"/>
                <a:gd name="T51" fmla="*/ 2147483647 h 150"/>
                <a:gd name="T52" fmla="*/ 2147483647 w 150"/>
                <a:gd name="T53" fmla="*/ 2147483647 h 150"/>
                <a:gd name="T54" fmla="*/ 2147483647 w 150"/>
                <a:gd name="T55" fmla="*/ 2147483647 h 150"/>
                <a:gd name="T56" fmla="*/ 2147483647 w 150"/>
                <a:gd name="T57" fmla="*/ 2147483647 h 150"/>
                <a:gd name="T58" fmla="*/ 2147483647 w 150"/>
                <a:gd name="T59" fmla="*/ 2147483647 h 150"/>
                <a:gd name="T60" fmla="*/ 0 w 150"/>
                <a:gd name="T61" fmla="*/ 2147483647 h 150"/>
                <a:gd name="T62" fmla="*/ 0 w 150"/>
                <a:gd name="T63" fmla="*/ 2147483647 h 150"/>
                <a:gd name="T64" fmla="*/ 2147483647 w 150"/>
                <a:gd name="T65" fmla="*/ 2147483647 h 150"/>
                <a:gd name="T66" fmla="*/ 2147483647 w 150"/>
                <a:gd name="T67" fmla="*/ 2147483647 h 150"/>
                <a:gd name="T68" fmla="*/ 2147483647 w 150"/>
                <a:gd name="T69" fmla="*/ 2147483647 h 150"/>
                <a:gd name="T70" fmla="*/ 2147483647 w 150"/>
                <a:gd name="T71" fmla="*/ 2147483647 h 150"/>
                <a:gd name="T72" fmla="*/ 2147483647 w 150"/>
                <a:gd name="T73" fmla="*/ 2147483647 h 15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0"/>
                <a:gd name="T112" fmla="*/ 0 h 150"/>
                <a:gd name="T113" fmla="*/ 150 w 150"/>
                <a:gd name="T114" fmla="*/ 150 h 15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0" h="150">
                  <a:moveTo>
                    <a:pt x="48" y="150"/>
                  </a:moveTo>
                  <a:lnTo>
                    <a:pt x="54" y="150"/>
                  </a:lnTo>
                  <a:lnTo>
                    <a:pt x="60" y="144"/>
                  </a:lnTo>
                  <a:lnTo>
                    <a:pt x="72" y="138"/>
                  </a:lnTo>
                  <a:lnTo>
                    <a:pt x="78" y="114"/>
                  </a:lnTo>
                  <a:lnTo>
                    <a:pt x="138" y="114"/>
                  </a:lnTo>
                  <a:lnTo>
                    <a:pt x="150" y="102"/>
                  </a:lnTo>
                  <a:lnTo>
                    <a:pt x="150" y="72"/>
                  </a:lnTo>
                  <a:lnTo>
                    <a:pt x="144" y="66"/>
                  </a:lnTo>
                  <a:lnTo>
                    <a:pt x="144" y="48"/>
                  </a:lnTo>
                  <a:lnTo>
                    <a:pt x="138" y="42"/>
                  </a:lnTo>
                  <a:lnTo>
                    <a:pt x="132" y="30"/>
                  </a:lnTo>
                  <a:lnTo>
                    <a:pt x="126" y="24"/>
                  </a:lnTo>
                  <a:lnTo>
                    <a:pt x="132" y="0"/>
                  </a:lnTo>
                  <a:lnTo>
                    <a:pt x="108" y="6"/>
                  </a:lnTo>
                  <a:lnTo>
                    <a:pt x="108" y="12"/>
                  </a:lnTo>
                  <a:lnTo>
                    <a:pt x="102" y="18"/>
                  </a:lnTo>
                  <a:lnTo>
                    <a:pt x="90" y="42"/>
                  </a:lnTo>
                  <a:lnTo>
                    <a:pt x="84" y="42"/>
                  </a:lnTo>
                  <a:lnTo>
                    <a:pt x="72" y="30"/>
                  </a:lnTo>
                  <a:lnTo>
                    <a:pt x="54" y="30"/>
                  </a:lnTo>
                  <a:lnTo>
                    <a:pt x="48" y="36"/>
                  </a:lnTo>
                  <a:lnTo>
                    <a:pt x="24" y="48"/>
                  </a:lnTo>
                  <a:lnTo>
                    <a:pt x="18" y="54"/>
                  </a:lnTo>
                  <a:lnTo>
                    <a:pt x="18" y="60"/>
                  </a:lnTo>
                  <a:lnTo>
                    <a:pt x="24" y="72"/>
                  </a:lnTo>
                  <a:lnTo>
                    <a:pt x="30" y="78"/>
                  </a:lnTo>
                  <a:lnTo>
                    <a:pt x="30" y="90"/>
                  </a:lnTo>
                  <a:lnTo>
                    <a:pt x="18" y="102"/>
                  </a:lnTo>
                  <a:lnTo>
                    <a:pt x="6" y="108"/>
                  </a:lnTo>
                  <a:lnTo>
                    <a:pt x="0" y="120"/>
                  </a:lnTo>
                  <a:lnTo>
                    <a:pt x="0" y="126"/>
                  </a:lnTo>
                  <a:lnTo>
                    <a:pt x="6" y="132"/>
                  </a:lnTo>
                  <a:lnTo>
                    <a:pt x="30" y="132"/>
                  </a:lnTo>
                  <a:lnTo>
                    <a:pt x="36" y="144"/>
                  </a:lnTo>
                  <a:lnTo>
                    <a:pt x="42" y="150"/>
                  </a:lnTo>
                  <a:lnTo>
                    <a:pt x="48" y="15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7" name="Russia (Urup,Simushir)" descr="© INSCALE GmbH, 05.05.2010&#10;http://www.presentationload.com/">
              <a:extLst>
                <a:ext uri="{FF2B5EF4-FFF2-40B4-BE49-F238E27FC236}">
                  <a16:creationId xmlns:a16="http://schemas.microsoft.com/office/drawing/2014/main" id="{167024BD-1D2D-709A-655C-CF3F2C4A3F39}"/>
                </a:ext>
              </a:extLst>
            </p:cNvPr>
            <p:cNvSpPr>
              <a:spLocks noEditPoints="1"/>
            </p:cNvSpPr>
            <p:nvPr/>
          </p:nvSpPr>
          <p:spPr bwMode="gray">
            <a:xfrm>
              <a:off x="10042606" y="2159091"/>
              <a:ext cx="141994" cy="564285"/>
            </a:xfrm>
            <a:custGeom>
              <a:avLst/>
              <a:gdLst>
                <a:gd name="T0" fmla="*/ 0 w 300"/>
                <a:gd name="T1" fmla="*/ 2147483647 h 1194"/>
                <a:gd name="T2" fmla="*/ 2147483647 w 300"/>
                <a:gd name="T3" fmla="*/ 2147483647 h 1194"/>
                <a:gd name="T4" fmla="*/ 2147483647 w 300"/>
                <a:gd name="T5" fmla="*/ 2147483647 h 1194"/>
                <a:gd name="T6" fmla="*/ 2147483647 w 300"/>
                <a:gd name="T7" fmla="*/ 2147483647 h 1194"/>
                <a:gd name="T8" fmla="*/ 0 w 300"/>
                <a:gd name="T9" fmla="*/ 2147483647 h 1194"/>
                <a:gd name="T10" fmla="*/ 2147483647 w 300"/>
                <a:gd name="T11" fmla="*/ 2147483647 h 1194"/>
                <a:gd name="T12" fmla="*/ 2147483647 w 300"/>
                <a:gd name="T13" fmla="*/ 2147483647 h 1194"/>
                <a:gd name="T14" fmla="*/ 2147483647 w 300"/>
                <a:gd name="T15" fmla="*/ 2147483647 h 1194"/>
                <a:gd name="T16" fmla="*/ 2147483647 w 300"/>
                <a:gd name="T17" fmla="*/ 2147483647 h 1194"/>
                <a:gd name="T18" fmla="*/ 2147483647 w 300"/>
                <a:gd name="T19" fmla="*/ 2147483647 h 1194"/>
                <a:gd name="T20" fmla="*/ 2147483647 w 300"/>
                <a:gd name="T21" fmla="*/ 2147483647 h 1194"/>
                <a:gd name="T22" fmla="*/ 2147483647 w 300"/>
                <a:gd name="T23" fmla="*/ 2147483647 h 1194"/>
                <a:gd name="T24" fmla="*/ 2147483647 w 300"/>
                <a:gd name="T25" fmla="*/ 2147483647 h 1194"/>
                <a:gd name="T26" fmla="*/ 2147483647 w 300"/>
                <a:gd name="T27" fmla="*/ 2147483647 h 1194"/>
                <a:gd name="T28" fmla="*/ 2147483647 w 300"/>
                <a:gd name="T29" fmla="*/ 2147483647 h 1194"/>
                <a:gd name="T30" fmla="*/ 2147483647 w 300"/>
                <a:gd name="T31" fmla="*/ 2147483647 h 1194"/>
                <a:gd name="T32" fmla="*/ 2147483647 w 300"/>
                <a:gd name="T33" fmla="*/ 2147483647 h 1194"/>
                <a:gd name="T34" fmla="*/ 2147483647 w 300"/>
                <a:gd name="T35" fmla="*/ 2147483647 h 1194"/>
                <a:gd name="T36" fmla="*/ 2147483647 w 300"/>
                <a:gd name="T37" fmla="*/ 2147483647 h 1194"/>
                <a:gd name="T38" fmla="*/ 2147483647 w 300"/>
                <a:gd name="T39" fmla="*/ 2147483647 h 1194"/>
                <a:gd name="T40" fmla="*/ 2147483647 w 300"/>
                <a:gd name="T41" fmla="*/ 2147483647 h 1194"/>
                <a:gd name="T42" fmla="*/ 2147483647 w 300"/>
                <a:gd name="T43" fmla="*/ 2147483647 h 1194"/>
                <a:gd name="T44" fmla="*/ 2147483647 w 300"/>
                <a:gd name="T45" fmla="*/ 2147483647 h 1194"/>
                <a:gd name="T46" fmla="*/ 2147483647 w 300"/>
                <a:gd name="T47" fmla="*/ 2147483647 h 1194"/>
                <a:gd name="T48" fmla="*/ 2147483647 w 300"/>
                <a:gd name="T49" fmla="*/ 2147483647 h 1194"/>
                <a:gd name="T50" fmla="*/ 2147483647 w 300"/>
                <a:gd name="T51" fmla="*/ 2147483647 h 1194"/>
                <a:gd name="T52" fmla="*/ 2147483647 w 300"/>
                <a:gd name="T53" fmla="*/ 2147483647 h 1194"/>
                <a:gd name="T54" fmla="*/ 2147483647 w 300"/>
                <a:gd name="T55" fmla="*/ 2147483647 h 1194"/>
                <a:gd name="T56" fmla="*/ 2147483647 w 300"/>
                <a:gd name="T57" fmla="*/ 2147483647 h 1194"/>
                <a:gd name="T58" fmla="*/ 2147483647 w 300"/>
                <a:gd name="T59" fmla="*/ 2147483647 h 1194"/>
                <a:gd name="T60" fmla="*/ 2147483647 w 300"/>
                <a:gd name="T61" fmla="*/ 2147483647 h 1194"/>
                <a:gd name="T62" fmla="*/ 2147483647 w 300"/>
                <a:gd name="T63" fmla="*/ 2147483647 h 1194"/>
                <a:gd name="T64" fmla="*/ 2147483647 w 300"/>
                <a:gd name="T65" fmla="*/ 2147483647 h 1194"/>
                <a:gd name="T66" fmla="*/ 2147483647 w 300"/>
                <a:gd name="T67" fmla="*/ 2147483647 h 1194"/>
                <a:gd name="T68" fmla="*/ 2147483647 w 300"/>
                <a:gd name="T69" fmla="*/ 2147483647 h 1194"/>
                <a:gd name="T70" fmla="*/ 2147483647 w 300"/>
                <a:gd name="T71" fmla="*/ 2147483647 h 1194"/>
                <a:gd name="T72" fmla="*/ 2147483647 w 300"/>
                <a:gd name="T73" fmla="*/ 2147483647 h 1194"/>
                <a:gd name="T74" fmla="*/ 2147483647 w 300"/>
                <a:gd name="T75" fmla="*/ 2147483647 h 1194"/>
                <a:gd name="T76" fmla="*/ 2147483647 w 300"/>
                <a:gd name="T77" fmla="*/ 2147483647 h 1194"/>
                <a:gd name="T78" fmla="*/ 2147483647 w 300"/>
                <a:gd name="T79" fmla="*/ 2147483647 h 1194"/>
                <a:gd name="T80" fmla="*/ 2147483647 w 300"/>
                <a:gd name="T81" fmla="*/ 2147483647 h 1194"/>
                <a:gd name="T82" fmla="*/ 2147483647 w 300"/>
                <a:gd name="T83" fmla="*/ 2147483647 h 1194"/>
                <a:gd name="T84" fmla="*/ 2147483647 w 300"/>
                <a:gd name="T85" fmla="*/ 2147483647 h 1194"/>
                <a:gd name="T86" fmla="*/ 2147483647 w 300"/>
                <a:gd name="T87" fmla="*/ 2147483647 h 1194"/>
                <a:gd name="T88" fmla="*/ 2147483647 w 300"/>
                <a:gd name="T89" fmla="*/ 2147483647 h 1194"/>
                <a:gd name="T90" fmla="*/ 2147483647 w 300"/>
                <a:gd name="T91" fmla="*/ 2147483647 h 1194"/>
                <a:gd name="T92" fmla="*/ 2147483647 w 300"/>
                <a:gd name="T93" fmla="*/ 2147483647 h 1194"/>
                <a:gd name="T94" fmla="*/ 2147483647 w 300"/>
                <a:gd name="T95" fmla="*/ 2147483647 h 1194"/>
                <a:gd name="T96" fmla="*/ 2147483647 w 300"/>
                <a:gd name="T97" fmla="*/ 2147483647 h 1194"/>
                <a:gd name="T98" fmla="*/ 2147483647 w 300"/>
                <a:gd name="T99" fmla="*/ 0 h 1194"/>
                <a:gd name="T100" fmla="*/ 2147483647 w 300"/>
                <a:gd name="T101" fmla="*/ 2147483647 h 119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00"/>
                <a:gd name="T154" fmla="*/ 0 h 1194"/>
                <a:gd name="T155" fmla="*/ 300 w 300"/>
                <a:gd name="T156" fmla="*/ 1194 h 119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00" h="1194">
                  <a:moveTo>
                    <a:pt x="0" y="1194"/>
                  </a:moveTo>
                  <a:lnTo>
                    <a:pt x="12" y="1188"/>
                  </a:lnTo>
                  <a:lnTo>
                    <a:pt x="36" y="1146"/>
                  </a:lnTo>
                  <a:lnTo>
                    <a:pt x="18" y="1134"/>
                  </a:lnTo>
                  <a:lnTo>
                    <a:pt x="0" y="1194"/>
                  </a:lnTo>
                  <a:close/>
                  <a:moveTo>
                    <a:pt x="114" y="1068"/>
                  </a:moveTo>
                  <a:lnTo>
                    <a:pt x="72" y="1062"/>
                  </a:lnTo>
                  <a:lnTo>
                    <a:pt x="54" y="1134"/>
                  </a:lnTo>
                  <a:lnTo>
                    <a:pt x="66" y="1134"/>
                  </a:lnTo>
                  <a:lnTo>
                    <a:pt x="84" y="1104"/>
                  </a:lnTo>
                  <a:lnTo>
                    <a:pt x="132" y="1074"/>
                  </a:lnTo>
                  <a:lnTo>
                    <a:pt x="120" y="1050"/>
                  </a:lnTo>
                  <a:lnTo>
                    <a:pt x="114" y="1068"/>
                  </a:lnTo>
                  <a:close/>
                  <a:moveTo>
                    <a:pt x="192" y="1008"/>
                  </a:moveTo>
                  <a:lnTo>
                    <a:pt x="186" y="1008"/>
                  </a:lnTo>
                  <a:lnTo>
                    <a:pt x="180" y="1020"/>
                  </a:lnTo>
                  <a:lnTo>
                    <a:pt x="174" y="1026"/>
                  </a:lnTo>
                  <a:lnTo>
                    <a:pt x="168" y="1038"/>
                  </a:lnTo>
                  <a:lnTo>
                    <a:pt x="168" y="1044"/>
                  </a:lnTo>
                  <a:lnTo>
                    <a:pt x="174" y="1050"/>
                  </a:lnTo>
                  <a:lnTo>
                    <a:pt x="180" y="1050"/>
                  </a:lnTo>
                  <a:lnTo>
                    <a:pt x="198" y="1032"/>
                  </a:lnTo>
                  <a:lnTo>
                    <a:pt x="198" y="1014"/>
                  </a:lnTo>
                  <a:lnTo>
                    <a:pt x="192" y="1008"/>
                  </a:lnTo>
                  <a:close/>
                  <a:moveTo>
                    <a:pt x="282" y="636"/>
                  </a:moveTo>
                  <a:lnTo>
                    <a:pt x="264" y="654"/>
                  </a:lnTo>
                  <a:lnTo>
                    <a:pt x="276" y="678"/>
                  </a:lnTo>
                  <a:lnTo>
                    <a:pt x="258" y="678"/>
                  </a:lnTo>
                  <a:lnTo>
                    <a:pt x="258" y="702"/>
                  </a:lnTo>
                  <a:lnTo>
                    <a:pt x="282" y="702"/>
                  </a:lnTo>
                  <a:lnTo>
                    <a:pt x="294" y="684"/>
                  </a:lnTo>
                  <a:lnTo>
                    <a:pt x="282" y="654"/>
                  </a:lnTo>
                  <a:lnTo>
                    <a:pt x="300" y="654"/>
                  </a:lnTo>
                  <a:lnTo>
                    <a:pt x="282" y="636"/>
                  </a:lnTo>
                  <a:close/>
                  <a:moveTo>
                    <a:pt x="276" y="768"/>
                  </a:moveTo>
                  <a:lnTo>
                    <a:pt x="294" y="750"/>
                  </a:lnTo>
                  <a:lnTo>
                    <a:pt x="270" y="732"/>
                  </a:lnTo>
                  <a:lnTo>
                    <a:pt x="276" y="768"/>
                  </a:lnTo>
                  <a:close/>
                  <a:moveTo>
                    <a:pt x="258" y="954"/>
                  </a:moveTo>
                  <a:lnTo>
                    <a:pt x="258" y="924"/>
                  </a:lnTo>
                  <a:lnTo>
                    <a:pt x="240" y="948"/>
                  </a:lnTo>
                  <a:lnTo>
                    <a:pt x="258" y="954"/>
                  </a:lnTo>
                  <a:close/>
                  <a:moveTo>
                    <a:pt x="252" y="858"/>
                  </a:moveTo>
                  <a:lnTo>
                    <a:pt x="270" y="858"/>
                  </a:lnTo>
                  <a:lnTo>
                    <a:pt x="252" y="840"/>
                  </a:lnTo>
                  <a:lnTo>
                    <a:pt x="252" y="858"/>
                  </a:lnTo>
                  <a:close/>
                  <a:moveTo>
                    <a:pt x="126" y="24"/>
                  </a:moveTo>
                  <a:lnTo>
                    <a:pt x="144" y="60"/>
                  </a:lnTo>
                  <a:lnTo>
                    <a:pt x="174" y="24"/>
                  </a:lnTo>
                  <a:lnTo>
                    <a:pt x="162" y="0"/>
                  </a:lnTo>
                  <a:lnTo>
                    <a:pt x="126" y="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8" name="Russia" descr="© INSCALE GmbH, 05.05.2010&#10;http://www.presentationload.com/">
              <a:extLst>
                <a:ext uri="{FF2B5EF4-FFF2-40B4-BE49-F238E27FC236}">
                  <a16:creationId xmlns:a16="http://schemas.microsoft.com/office/drawing/2014/main" id="{DFD287CA-4F7C-9259-B870-AAE4CFEC8023}"/>
                </a:ext>
              </a:extLst>
            </p:cNvPr>
            <p:cNvSpPr>
              <a:spLocks noEditPoints="1"/>
            </p:cNvSpPr>
            <p:nvPr/>
          </p:nvSpPr>
          <p:spPr bwMode="gray">
            <a:xfrm>
              <a:off x="6214315" y="1460186"/>
              <a:ext cx="4267183" cy="1359081"/>
            </a:xfrm>
            <a:custGeom>
              <a:avLst/>
              <a:gdLst>
                <a:gd name="T0" fmla="*/ 2147483647 w 9048"/>
                <a:gd name="T1" fmla="*/ 2147483647 h 2880"/>
                <a:gd name="T2" fmla="*/ 2147483647 w 9048"/>
                <a:gd name="T3" fmla="*/ 2147483647 h 2880"/>
                <a:gd name="T4" fmla="*/ 2147483647 w 9048"/>
                <a:gd name="T5" fmla="*/ 2147483647 h 2880"/>
                <a:gd name="T6" fmla="*/ 2147483647 w 9048"/>
                <a:gd name="T7" fmla="*/ 2147483647 h 2880"/>
                <a:gd name="T8" fmla="*/ 2147483647 w 9048"/>
                <a:gd name="T9" fmla="*/ 2147483647 h 2880"/>
                <a:gd name="T10" fmla="*/ 2147483647 w 9048"/>
                <a:gd name="T11" fmla="*/ 2147483647 h 2880"/>
                <a:gd name="T12" fmla="*/ 2147483647 w 9048"/>
                <a:gd name="T13" fmla="*/ 2147483647 h 2880"/>
                <a:gd name="T14" fmla="*/ 2147483647 w 9048"/>
                <a:gd name="T15" fmla="*/ 2147483647 h 2880"/>
                <a:gd name="T16" fmla="*/ 2147483647 w 9048"/>
                <a:gd name="T17" fmla="*/ 2147483647 h 2880"/>
                <a:gd name="T18" fmla="*/ 2147483647 w 9048"/>
                <a:gd name="T19" fmla="*/ 2147483647 h 2880"/>
                <a:gd name="T20" fmla="*/ 2147483647 w 9048"/>
                <a:gd name="T21" fmla="*/ 2147483647 h 2880"/>
                <a:gd name="T22" fmla="*/ 2147483647 w 9048"/>
                <a:gd name="T23" fmla="*/ 2147483647 h 2880"/>
                <a:gd name="T24" fmla="*/ 2147483647 w 9048"/>
                <a:gd name="T25" fmla="*/ 2147483647 h 2880"/>
                <a:gd name="T26" fmla="*/ 2147483647 w 9048"/>
                <a:gd name="T27" fmla="*/ 2147483647 h 2880"/>
                <a:gd name="T28" fmla="*/ 2147483647 w 9048"/>
                <a:gd name="T29" fmla="*/ 2147483647 h 2880"/>
                <a:gd name="T30" fmla="*/ 2147483647 w 9048"/>
                <a:gd name="T31" fmla="*/ 2147483647 h 2880"/>
                <a:gd name="T32" fmla="*/ 2147483647 w 9048"/>
                <a:gd name="T33" fmla="*/ 2147483647 h 2880"/>
                <a:gd name="T34" fmla="*/ 2147483647 w 9048"/>
                <a:gd name="T35" fmla="*/ 2147483647 h 2880"/>
                <a:gd name="T36" fmla="*/ 2147483647 w 9048"/>
                <a:gd name="T37" fmla="*/ 2147483647 h 2880"/>
                <a:gd name="T38" fmla="*/ 2147483647 w 9048"/>
                <a:gd name="T39" fmla="*/ 2147483647 h 2880"/>
                <a:gd name="T40" fmla="*/ 2147483647 w 9048"/>
                <a:gd name="T41" fmla="*/ 2147483647 h 2880"/>
                <a:gd name="T42" fmla="*/ 2147483647 w 9048"/>
                <a:gd name="T43" fmla="*/ 2147483647 h 2880"/>
                <a:gd name="T44" fmla="*/ 2147483647 w 9048"/>
                <a:gd name="T45" fmla="*/ 2147483647 h 2880"/>
                <a:gd name="T46" fmla="*/ 2147483647 w 9048"/>
                <a:gd name="T47" fmla="*/ 2147483647 h 2880"/>
                <a:gd name="T48" fmla="*/ 2147483647 w 9048"/>
                <a:gd name="T49" fmla="*/ 2147483647 h 2880"/>
                <a:gd name="T50" fmla="*/ 2147483647 w 9048"/>
                <a:gd name="T51" fmla="*/ 2147483647 h 2880"/>
                <a:gd name="T52" fmla="*/ 2147483647 w 9048"/>
                <a:gd name="T53" fmla="*/ 2147483647 h 2880"/>
                <a:gd name="T54" fmla="*/ 2147483647 w 9048"/>
                <a:gd name="T55" fmla="*/ 2147483647 h 2880"/>
                <a:gd name="T56" fmla="*/ 2147483647 w 9048"/>
                <a:gd name="T57" fmla="*/ 2147483647 h 2880"/>
                <a:gd name="T58" fmla="*/ 2147483647 w 9048"/>
                <a:gd name="T59" fmla="*/ 2147483647 h 2880"/>
                <a:gd name="T60" fmla="*/ 2147483647 w 9048"/>
                <a:gd name="T61" fmla="*/ 2147483647 h 2880"/>
                <a:gd name="T62" fmla="*/ 2147483647 w 9048"/>
                <a:gd name="T63" fmla="*/ 2147483647 h 2880"/>
                <a:gd name="T64" fmla="*/ 2147483647 w 9048"/>
                <a:gd name="T65" fmla="*/ 2147483647 h 2880"/>
                <a:gd name="T66" fmla="*/ 2147483647 w 9048"/>
                <a:gd name="T67" fmla="*/ 2147483647 h 2880"/>
                <a:gd name="T68" fmla="*/ 2147483647 w 9048"/>
                <a:gd name="T69" fmla="*/ 2147483647 h 2880"/>
                <a:gd name="T70" fmla="*/ 2147483647 w 9048"/>
                <a:gd name="T71" fmla="*/ 2147483647 h 2880"/>
                <a:gd name="T72" fmla="*/ 2147483647 w 9048"/>
                <a:gd name="T73" fmla="*/ 2147483647 h 2880"/>
                <a:gd name="T74" fmla="*/ 2147483647 w 9048"/>
                <a:gd name="T75" fmla="*/ 2147483647 h 2880"/>
                <a:gd name="T76" fmla="*/ 2147483647 w 9048"/>
                <a:gd name="T77" fmla="*/ 2147483647 h 2880"/>
                <a:gd name="T78" fmla="*/ 2147483647 w 9048"/>
                <a:gd name="T79" fmla="*/ 2147483647 h 2880"/>
                <a:gd name="T80" fmla="*/ 2147483647 w 9048"/>
                <a:gd name="T81" fmla="*/ 2147483647 h 2880"/>
                <a:gd name="T82" fmla="*/ 2147483647 w 9048"/>
                <a:gd name="T83" fmla="*/ 2147483647 h 2880"/>
                <a:gd name="T84" fmla="*/ 2147483647 w 9048"/>
                <a:gd name="T85" fmla="*/ 2147483647 h 2880"/>
                <a:gd name="T86" fmla="*/ 2147483647 w 9048"/>
                <a:gd name="T87" fmla="*/ 2147483647 h 2880"/>
                <a:gd name="T88" fmla="*/ 2147483647 w 9048"/>
                <a:gd name="T89" fmla="*/ 2147483647 h 2880"/>
                <a:gd name="T90" fmla="*/ 2147483647 w 9048"/>
                <a:gd name="T91" fmla="*/ 2147483647 h 2880"/>
                <a:gd name="T92" fmla="*/ 2147483647 w 9048"/>
                <a:gd name="T93" fmla="*/ 2147483647 h 2880"/>
                <a:gd name="T94" fmla="*/ 2147483647 w 9048"/>
                <a:gd name="T95" fmla="*/ 2147483647 h 2880"/>
                <a:gd name="T96" fmla="*/ 2147483647 w 9048"/>
                <a:gd name="T97" fmla="*/ 2147483647 h 2880"/>
                <a:gd name="T98" fmla="*/ 2147483647 w 9048"/>
                <a:gd name="T99" fmla="*/ 2147483647 h 2880"/>
                <a:gd name="T100" fmla="*/ 2147483647 w 9048"/>
                <a:gd name="T101" fmla="*/ 2147483647 h 2880"/>
                <a:gd name="T102" fmla="*/ 2147483647 w 9048"/>
                <a:gd name="T103" fmla="*/ 2147483647 h 2880"/>
                <a:gd name="T104" fmla="*/ 2147483647 w 9048"/>
                <a:gd name="T105" fmla="*/ 2147483647 h 2880"/>
                <a:gd name="T106" fmla="*/ 2147483647 w 9048"/>
                <a:gd name="T107" fmla="*/ 2147483647 h 2880"/>
                <a:gd name="T108" fmla="*/ 2147483647 w 9048"/>
                <a:gd name="T109" fmla="*/ 2147483647 h 2880"/>
                <a:gd name="T110" fmla="*/ 2147483647 w 9048"/>
                <a:gd name="T111" fmla="*/ 2147483647 h 2880"/>
                <a:gd name="T112" fmla="*/ 2147483647 w 9048"/>
                <a:gd name="T113" fmla="*/ 2147483647 h 2880"/>
                <a:gd name="T114" fmla="*/ 2147483647 w 9048"/>
                <a:gd name="T115" fmla="*/ 2147483647 h 2880"/>
                <a:gd name="T116" fmla="*/ 2147483647 w 9048"/>
                <a:gd name="T117" fmla="*/ 2147483647 h 2880"/>
                <a:gd name="T118" fmla="*/ 2147483647 w 9048"/>
                <a:gd name="T119" fmla="*/ 2147483647 h 2880"/>
                <a:gd name="T120" fmla="*/ 2147483647 w 9048"/>
                <a:gd name="T121" fmla="*/ 2147483647 h 2880"/>
                <a:gd name="T122" fmla="*/ 2147483647 w 9048"/>
                <a:gd name="T123" fmla="*/ 2147483647 h 2880"/>
                <a:gd name="T124" fmla="*/ 2147483647 w 9048"/>
                <a:gd name="T125" fmla="*/ 2147483647 h 288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048"/>
                <a:gd name="T190" fmla="*/ 0 h 2880"/>
                <a:gd name="T191" fmla="*/ 9048 w 9048"/>
                <a:gd name="T192" fmla="*/ 2880 h 288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048" h="2880">
                  <a:moveTo>
                    <a:pt x="2790" y="546"/>
                  </a:moveTo>
                  <a:lnTo>
                    <a:pt x="2760" y="540"/>
                  </a:lnTo>
                  <a:lnTo>
                    <a:pt x="2736" y="558"/>
                  </a:lnTo>
                  <a:lnTo>
                    <a:pt x="2778" y="570"/>
                  </a:lnTo>
                  <a:lnTo>
                    <a:pt x="2790" y="546"/>
                  </a:lnTo>
                  <a:close/>
                  <a:moveTo>
                    <a:pt x="2832" y="522"/>
                  </a:moveTo>
                  <a:lnTo>
                    <a:pt x="2820" y="516"/>
                  </a:lnTo>
                  <a:lnTo>
                    <a:pt x="2814" y="510"/>
                  </a:lnTo>
                  <a:lnTo>
                    <a:pt x="2808" y="510"/>
                  </a:lnTo>
                  <a:lnTo>
                    <a:pt x="2808" y="528"/>
                  </a:lnTo>
                  <a:lnTo>
                    <a:pt x="2820" y="534"/>
                  </a:lnTo>
                  <a:lnTo>
                    <a:pt x="2832" y="534"/>
                  </a:lnTo>
                  <a:lnTo>
                    <a:pt x="2844" y="540"/>
                  </a:lnTo>
                  <a:lnTo>
                    <a:pt x="2850" y="540"/>
                  </a:lnTo>
                  <a:lnTo>
                    <a:pt x="2850" y="534"/>
                  </a:lnTo>
                  <a:lnTo>
                    <a:pt x="2844" y="528"/>
                  </a:lnTo>
                  <a:lnTo>
                    <a:pt x="2832" y="522"/>
                  </a:lnTo>
                  <a:close/>
                  <a:moveTo>
                    <a:pt x="1704" y="18"/>
                  </a:moveTo>
                  <a:lnTo>
                    <a:pt x="1710" y="18"/>
                  </a:lnTo>
                  <a:lnTo>
                    <a:pt x="1716" y="12"/>
                  </a:lnTo>
                  <a:lnTo>
                    <a:pt x="1728" y="6"/>
                  </a:lnTo>
                  <a:lnTo>
                    <a:pt x="1734" y="0"/>
                  </a:lnTo>
                  <a:lnTo>
                    <a:pt x="1644" y="0"/>
                  </a:lnTo>
                  <a:lnTo>
                    <a:pt x="1638" y="12"/>
                  </a:lnTo>
                  <a:lnTo>
                    <a:pt x="1680" y="12"/>
                  </a:lnTo>
                  <a:lnTo>
                    <a:pt x="1686" y="18"/>
                  </a:lnTo>
                  <a:lnTo>
                    <a:pt x="1704" y="18"/>
                  </a:lnTo>
                  <a:close/>
                  <a:moveTo>
                    <a:pt x="1740" y="60"/>
                  </a:moveTo>
                  <a:lnTo>
                    <a:pt x="1746" y="60"/>
                  </a:lnTo>
                  <a:lnTo>
                    <a:pt x="1758" y="48"/>
                  </a:lnTo>
                  <a:lnTo>
                    <a:pt x="1764" y="48"/>
                  </a:lnTo>
                  <a:lnTo>
                    <a:pt x="1770" y="54"/>
                  </a:lnTo>
                  <a:lnTo>
                    <a:pt x="1782" y="54"/>
                  </a:lnTo>
                  <a:lnTo>
                    <a:pt x="1788" y="60"/>
                  </a:lnTo>
                  <a:lnTo>
                    <a:pt x="1800" y="60"/>
                  </a:lnTo>
                  <a:lnTo>
                    <a:pt x="1812" y="48"/>
                  </a:lnTo>
                  <a:lnTo>
                    <a:pt x="1812" y="36"/>
                  </a:lnTo>
                  <a:lnTo>
                    <a:pt x="1806" y="30"/>
                  </a:lnTo>
                  <a:lnTo>
                    <a:pt x="1794" y="24"/>
                  </a:lnTo>
                  <a:lnTo>
                    <a:pt x="1758" y="24"/>
                  </a:lnTo>
                  <a:lnTo>
                    <a:pt x="1710" y="48"/>
                  </a:lnTo>
                  <a:lnTo>
                    <a:pt x="1716" y="54"/>
                  </a:lnTo>
                  <a:lnTo>
                    <a:pt x="1728" y="60"/>
                  </a:lnTo>
                  <a:lnTo>
                    <a:pt x="1740" y="60"/>
                  </a:lnTo>
                  <a:close/>
                  <a:moveTo>
                    <a:pt x="2382" y="510"/>
                  </a:moveTo>
                  <a:lnTo>
                    <a:pt x="2400" y="504"/>
                  </a:lnTo>
                  <a:lnTo>
                    <a:pt x="2412" y="498"/>
                  </a:lnTo>
                  <a:lnTo>
                    <a:pt x="2412" y="486"/>
                  </a:lnTo>
                  <a:lnTo>
                    <a:pt x="2406" y="486"/>
                  </a:lnTo>
                  <a:lnTo>
                    <a:pt x="2400" y="480"/>
                  </a:lnTo>
                  <a:lnTo>
                    <a:pt x="2346" y="480"/>
                  </a:lnTo>
                  <a:lnTo>
                    <a:pt x="2346" y="492"/>
                  </a:lnTo>
                  <a:lnTo>
                    <a:pt x="2358" y="504"/>
                  </a:lnTo>
                  <a:lnTo>
                    <a:pt x="2370" y="510"/>
                  </a:lnTo>
                  <a:lnTo>
                    <a:pt x="2382" y="510"/>
                  </a:lnTo>
                  <a:close/>
                  <a:moveTo>
                    <a:pt x="1590" y="30"/>
                  </a:moveTo>
                  <a:lnTo>
                    <a:pt x="1548" y="24"/>
                  </a:lnTo>
                  <a:lnTo>
                    <a:pt x="1554" y="36"/>
                  </a:lnTo>
                  <a:lnTo>
                    <a:pt x="1590" y="30"/>
                  </a:lnTo>
                  <a:close/>
                  <a:moveTo>
                    <a:pt x="1890" y="696"/>
                  </a:moveTo>
                  <a:lnTo>
                    <a:pt x="1896" y="708"/>
                  </a:lnTo>
                  <a:lnTo>
                    <a:pt x="1920" y="720"/>
                  </a:lnTo>
                  <a:lnTo>
                    <a:pt x="1950" y="738"/>
                  </a:lnTo>
                  <a:lnTo>
                    <a:pt x="1974" y="744"/>
                  </a:lnTo>
                  <a:lnTo>
                    <a:pt x="1992" y="738"/>
                  </a:lnTo>
                  <a:lnTo>
                    <a:pt x="1980" y="720"/>
                  </a:lnTo>
                  <a:lnTo>
                    <a:pt x="1950" y="702"/>
                  </a:lnTo>
                  <a:lnTo>
                    <a:pt x="1914" y="696"/>
                  </a:lnTo>
                  <a:lnTo>
                    <a:pt x="1890" y="696"/>
                  </a:lnTo>
                  <a:close/>
                  <a:moveTo>
                    <a:pt x="3108" y="126"/>
                  </a:moveTo>
                  <a:lnTo>
                    <a:pt x="3120" y="108"/>
                  </a:lnTo>
                  <a:lnTo>
                    <a:pt x="3030" y="108"/>
                  </a:lnTo>
                  <a:lnTo>
                    <a:pt x="3108" y="126"/>
                  </a:lnTo>
                  <a:close/>
                  <a:moveTo>
                    <a:pt x="1560" y="102"/>
                  </a:moveTo>
                  <a:lnTo>
                    <a:pt x="1632" y="102"/>
                  </a:lnTo>
                  <a:lnTo>
                    <a:pt x="1608" y="84"/>
                  </a:lnTo>
                  <a:lnTo>
                    <a:pt x="1560" y="102"/>
                  </a:lnTo>
                  <a:close/>
                  <a:moveTo>
                    <a:pt x="1572" y="60"/>
                  </a:moveTo>
                  <a:lnTo>
                    <a:pt x="1584" y="66"/>
                  </a:lnTo>
                  <a:lnTo>
                    <a:pt x="1596" y="78"/>
                  </a:lnTo>
                  <a:lnTo>
                    <a:pt x="1620" y="66"/>
                  </a:lnTo>
                  <a:lnTo>
                    <a:pt x="1620" y="72"/>
                  </a:lnTo>
                  <a:lnTo>
                    <a:pt x="1644" y="72"/>
                  </a:lnTo>
                  <a:lnTo>
                    <a:pt x="1668" y="60"/>
                  </a:lnTo>
                  <a:lnTo>
                    <a:pt x="1674" y="54"/>
                  </a:lnTo>
                  <a:lnTo>
                    <a:pt x="1680" y="54"/>
                  </a:lnTo>
                  <a:lnTo>
                    <a:pt x="1626" y="48"/>
                  </a:lnTo>
                  <a:lnTo>
                    <a:pt x="1614" y="54"/>
                  </a:lnTo>
                  <a:lnTo>
                    <a:pt x="1608" y="54"/>
                  </a:lnTo>
                  <a:lnTo>
                    <a:pt x="1602" y="48"/>
                  </a:lnTo>
                  <a:lnTo>
                    <a:pt x="1584" y="48"/>
                  </a:lnTo>
                  <a:lnTo>
                    <a:pt x="1572" y="60"/>
                  </a:lnTo>
                  <a:close/>
                  <a:moveTo>
                    <a:pt x="1662" y="36"/>
                  </a:moveTo>
                  <a:lnTo>
                    <a:pt x="1602" y="36"/>
                  </a:lnTo>
                  <a:lnTo>
                    <a:pt x="1650" y="48"/>
                  </a:lnTo>
                  <a:lnTo>
                    <a:pt x="1662" y="36"/>
                  </a:lnTo>
                  <a:close/>
                  <a:moveTo>
                    <a:pt x="1542" y="522"/>
                  </a:moveTo>
                  <a:lnTo>
                    <a:pt x="1500" y="528"/>
                  </a:lnTo>
                  <a:lnTo>
                    <a:pt x="1512" y="552"/>
                  </a:lnTo>
                  <a:lnTo>
                    <a:pt x="1542" y="534"/>
                  </a:lnTo>
                  <a:lnTo>
                    <a:pt x="1524" y="558"/>
                  </a:lnTo>
                  <a:lnTo>
                    <a:pt x="1518" y="558"/>
                  </a:lnTo>
                  <a:lnTo>
                    <a:pt x="1512" y="564"/>
                  </a:lnTo>
                  <a:lnTo>
                    <a:pt x="1506" y="564"/>
                  </a:lnTo>
                  <a:lnTo>
                    <a:pt x="1494" y="570"/>
                  </a:lnTo>
                  <a:lnTo>
                    <a:pt x="1488" y="576"/>
                  </a:lnTo>
                  <a:lnTo>
                    <a:pt x="1488" y="582"/>
                  </a:lnTo>
                  <a:lnTo>
                    <a:pt x="1500" y="594"/>
                  </a:lnTo>
                  <a:lnTo>
                    <a:pt x="1524" y="606"/>
                  </a:lnTo>
                  <a:lnTo>
                    <a:pt x="1566" y="606"/>
                  </a:lnTo>
                  <a:lnTo>
                    <a:pt x="1590" y="612"/>
                  </a:lnTo>
                  <a:lnTo>
                    <a:pt x="1608" y="618"/>
                  </a:lnTo>
                  <a:lnTo>
                    <a:pt x="1614" y="624"/>
                  </a:lnTo>
                  <a:lnTo>
                    <a:pt x="1620" y="636"/>
                  </a:lnTo>
                  <a:lnTo>
                    <a:pt x="1620" y="648"/>
                  </a:lnTo>
                  <a:lnTo>
                    <a:pt x="1626" y="654"/>
                  </a:lnTo>
                  <a:lnTo>
                    <a:pt x="1626" y="660"/>
                  </a:lnTo>
                  <a:lnTo>
                    <a:pt x="1644" y="660"/>
                  </a:lnTo>
                  <a:lnTo>
                    <a:pt x="1662" y="666"/>
                  </a:lnTo>
                  <a:lnTo>
                    <a:pt x="1674" y="666"/>
                  </a:lnTo>
                  <a:lnTo>
                    <a:pt x="1692" y="672"/>
                  </a:lnTo>
                  <a:lnTo>
                    <a:pt x="1704" y="672"/>
                  </a:lnTo>
                  <a:lnTo>
                    <a:pt x="1818" y="666"/>
                  </a:lnTo>
                  <a:lnTo>
                    <a:pt x="1806" y="666"/>
                  </a:lnTo>
                  <a:lnTo>
                    <a:pt x="1734" y="642"/>
                  </a:lnTo>
                  <a:lnTo>
                    <a:pt x="1704" y="618"/>
                  </a:lnTo>
                  <a:lnTo>
                    <a:pt x="1692" y="600"/>
                  </a:lnTo>
                  <a:lnTo>
                    <a:pt x="1686" y="588"/>
                  </a:lnTo>
                  <a:lnTo>
                    <a:pt x="1674" y="582"/>
                  </a:lnTo>
                  <a:lnTo>
                    <a:pt x="1674" y="570"/>
                  </a:lnTo>
                  <a:lnTo>
                    <a:pt x="1668" y="564"/>
                  </a:lnTo>
                  <a:lnTo>
                    <a:pt x="1692" y="516"/>
                  </a:lnTo>
                  <a:lnTo>
                    <a:pt x="1686" y="510"/>
                  </a:lnTo>
                  <a:lnTo>
                    <a:pt x="1686" y="504"/>
                  </a:lnTo>
                  <a:lnTo>
                    <a:pt x="1674" y="504"/>
                  </a:lnTo>
                  <a:lnTo>
                    <a:pt x="1710" y="498"/>
                  </a:lnTo>
                  <a:lnTo>
                    <a:pt x="1698" y="480"/>
                  </a:lnTo>
                  <a:lnTo>
                    <a:pt x="1734" y="480"/>
                  </a:lnTo>
                  <a:lnTo>
                    <a:pt x="1710" y="468"/>
                  </a:lnTo>
                  <a:lnTo>
                    <a:pt x="1734" y="474"/>
                  </a:lnTo>
                  <a:lnTo>
                    <a:pt x="1740" y="462"/>
                  </a:lnTo>
                  <a:lnTo>
                    <a:pt x="1722" y="450"/>
                  </a:lnTo>
                  <a:lnTo>
                    <a:pt x="1764" y="450"/>
                  </a:lnTo>
                  <a:lnTo>
                    <a:pt x="1770" y="444"/>
                  </a:lnTo>
                  <a:lnTo>
                    <a:pt x="1752" y="426"/>
                  </a:lnTo>
                  <a:lnTo>
                    <a:pt x="1782" y="432"/>
                  </a:lnTo>
                  <a:lnTo>
                    <a:pt x="1782" y="402"/>
                  </a:lnTo>
                  <a:lnTo>
                    <a:pt x="1788" y="408"/>
                  </a:lnTo>
                  <a:lnTo>
                    <a:pt x="1800" y="414"/>
                  </a:lnTo>
                  <a:lnTo>
                    <a:pt x="1812" y="414"/>
                  </a:lnTo>
                  <a:lnTo>
                    <a:pt x="1830" y="408"/>
                  </a:lnTo>
                  <a:lnTo>
                    <a:pt x="1842" y="402"/>
                  </a:lnTo>
                  <a:lnTo>
                    <a:pt x="1860" y="390"/>
                  </a:lnTo>
                  <a:lnTo>
                    <a:pt x="1878" y="372"/>
                  </a:lnTo>
                  <a:lnTo>
                    <a:pt x="1896" y="372"/>
                  </a:lnTo>
                  <a:lnTo>
                    <a:pt x="1938" y="366"/>
                  </a:lnTo>
                  <a:lnTo>
                    <a:pt x="1992" y="354"/>
                  </a:lnTo>
                  <a:lnTo>
                    <a:pt x="2046" y="348"/>
                  </a:lnTo>
                  <a:lnTo>
                    <a:pt x="2094" y="336"/>
                  </a:lnTo>
                  <a:lnTo>
                    <a:pt x="2124" y="330"/>
                  </a:lnTo>
                  <a:lnTo>
                    <a:pt x="2136" y="324"/>
                  </a:lnTo>
                  <a:lnTo>
                    <a:pt x="2154" y="318"/>
                  </a:lnTo>
                  <a:lnTo>
                    <a:pt x="2160" y="312"/>
                  </a:lnTo>
                  <a:lnTo>
                    <a:pt x="2166" y="300"/>
                  </a:lnTo>
                  <a:lnTo>
                    <a:pt x="2166" y="294"/>
                  </a:lnTo>
                  <a:lnTo>
                    <a:pt x="2154" y="282"/>
                  </a:lnTo>
                  <a:lnTo>
                    <a:pt x="2136" y="276"/>
                  </a:lnTo>
                  <a:lnTo>
                    <a:pt x="2088" y="270"/>
                  </a:lnTo>
                  <a:lnTo>
                    <a:pt x="2046" y="276"/>
                  </a:lnTo>
                  <a:lnTo>
                    <a:pt x="2016" y="288"/>
                  </a:lnTo>
                  <a:lnTo>
                    <a:pt x="1980" y="300"/>
                  </a:lnTo>
                  <a:lnTo>
                    <a:pt x="1938" y="318"/>
                  </a:lnTo>
                  <a:lnTo>
                    <a:pt x="1860" y="318"/>
                  </a:lnTo>
                  <a:lnTo>
                    <a:pt x="1842" y="312"/>
                  </a:lnTo>
                  <a:lnTo>
                    <a:pt x="1824" y="312"/>
                  </a:lnTo>
                  <a:lnTo>
                    <a:pt x="1806" y="336"/>
                  </a:lnTo>
                  <a:lnTo>
                    <a:pt x="1782" y="318"/>
                  </a:lnTo>
                  <a:lnTo>
                    <a:pt x="1728" y="342"/>
                  </a:lnTo>
                  <a:lnTo>
                    <a:pt x="1698" y="342"/>
                  </a:lnTo>
                  <a:lnTo>
                    <a:pt x="1668" y="366"/>
                  </a:lnTo>
                  <a:lnTo>
                    <a:pt x="1692" y="372"/>
                  </a:lnTo>
                  <a:lnTo>
                    <a:pt x="1644" y="372"/>
                  </a:lnTo>
                  <a:lnTo>
                    <a:pt x="1614" y="378"/>
                  </a:lnTo>
                  <a:lnTo>
                    <a:pt x="1614" y="396"/>
                  </a:lnTo>
                  <a:lnTo>
                    <a:pt x="1638" y="378"/>
                  </a:lnTo>
                  <a:lnTo>
                    <a:pt x="1644" y="396"/>
                  </a:lnTo>
                  <a:lnTo>
                    <a:pt x="1668" y="396"/>
                  </a:lnTo>
                  <a:lnTo>
                    <a:pt x="1662" y="408"/>
                  </a:lnTo>
                  <a:lnTo>
                    <a:pt x="1620" y="408"/>
                  </a:lnTo>
                  <a:lnTo>
                    <a:pt x="1614" y="420"/>
                  </a:lnTo>
                  <a:lnTo>
                    <a:pt x="1644" y="426"/>
                  </a:lnTo>
                  <a:lnTo>
                    <a:pt x="1596" y="432"/>
                  </a:lnTo>
                  <a:lnTo>
                    <a:pt x="1632" y="438"/>
                  </a:lnTo>
                  <a:lnTo>
                    <a:pt x="1584" y="444"/>
                  </a:lnTo>
                  <a:lnTo>
                    <a:pt x="1584" y="462"/>
                  </a:lnTo>
                  <a:lnTo>
                    <a:pt x="1554" y="474"/>
                  </a:lnTo>
                  <a:lnTo>
                    <a:pt x="1560" y="486"/>
                  </a:lnTo>
                  <a:lnTo>
                    <a:pt x="1602" y="468"/>
                  </a:lnTo>
                  <a:lnTo>
                    <a:pt x="1590" y="498"/>
                  </a:lnTo>
                  <a:lnTo>
                    <a:pt x="1554" y="498"/>
                  </a:lnTo>
                  <a:lnTo>
                    <a:pt x="1542" y="504"/>
                  </a:lnTo>
                  <a:lnTo>
                    <a:pt x="1542" y="522"/>
                  </a:lnTo>
                  <a:close/>
                  <a:moveTo>
                    <a:pt x="5778" y="498"/>
                  </a:moveTo>
                  <a:lnTo>
                    <a:pt x="5850" y="486"/>
                  </a:lnTo>
                  <a:lnTo>
                    <a:pt x="5958" y="504"/>
                  </a:lnTo>
                  <a:lnTo>
                    <a:pt x="5952" y="492"/>
                  </a:lnTo>
                  <a:lnTo>
                    <a:pt x="5940" y="486"/>
                  </a:lnTo>
                  <a:lnTo>
                    <a:pt x="5928" y="474"/>
                  </a:lnTo>
                  <a:lnTo>
                    <a:pt x="5904" y="462"/>
                  </a:lnTo>
                  <a:lnTo>
                    <a:pt x="5844" y="462"/>
                  </a:lnTo>
                  <a:lnTo>
                    <a:pt x="5808" y="468"/>
                  </a:lnTo>
                  <a:lnTo>
                    <a:pt x="5796" y="468"/>
                  </a:lnTo>
                  <a:lnTo>
                    <a:pt x="5778" y="498"/>
                  </a:lnTo>
                  <a:close/>
                  <a:moveTo>
                    <a:pt x="5784" y="378"/>
                  </a:moveTo>
                  <a:lnTo>
                    <a:pt x="5838" y="384"/>
                  </a:lnTo>
                  <a:lnTo>
                    <a:pt x="5844" y="378"/>
                  </a:lnTo>
                  <a:lnTo>
                    <a:pt x="5850" y="366"/>
                  </a:lnTo>
                  <a:lnTo>
                    <a:pt x="5838" y="354"/>
                  </a:lnTo>
                  <a:lnTo>
                    <a:pt x="5802" y="354"/>
                  </a:lnTo>
                  <a:lnTo>
                    <a:pt x="5742" y="342"/>
                  </a:lnTo>
                  <a:lnTo>
                    <a:pt x="5724" y="342"/>
                  </a:lnTo>
                  <a:lnTo>
                    <a:pt x="5718" y="348"/>
                  </a:lnTo>
                  <a:lnTo>
                    <a:pt x="5730" y="354"/>
                  </a:lnTo>
                  <a:lnTo>
                    <a:pt x="5742" y="366"/>
                  </a:lnTo>
                  <a:lnTo>
                    <a:pt x="5754" y="372"/>
                  </a:lnTo>
                  <a:lnTo>
                    <a:pt x="5772" y="372"/>
                  </a:lnTo>
                  <a:lnTo>
                    <a:pt x="5778" y="378"/>
                  </a:lnTo>
                  <a:lnTo>
                    <a:pt x="5784" y="378"/>
                  </a:lnTo>
                  <a:close/>
                  <a:moveTo>
                    <a:pt x="5724" y="432"/>
                  </a:moveTo>
                  <a:lnTo>
                    <a:pt x="5712" y="444"/>
                  </a:lnTo>
                  <a:lnTo>
                    <a:pt x="5712" y="456"/>
                  </a:lnTo>
                  <a:lnTo>
                    <a:pt x="5724" y="462"/>
                  </a:lnTo>
                  <a:lnTo>
                    <a:pt x="5772" y="462"/>
                  </a:lnTo>
                  <a:lnTo>
                    <a:pt x="5778" y="456"/>
                  </a:lnTo>
                  <a:lnTo>
                    <a:pt x="5778" y="450"/>
                  </a:lnTo>
                  <a:lnTo>
                    <a:pt x="5766" y="438"/>
                  </a:lnTo>
                  <a:lnTo>
                    <a:pt x="5742" y="426"/>
                  </a:lnTo>
                  <a:lnTo>
                    <a:pt x="5730" y="426"/>
                  </a:lnTo>
                  <a:lnTo>
                    <a:pt x="5724" y="432"/>
                  </a:lnTo>
                  <a:close/>
                  <a:moveTo>
                    <a:pt x="3072" y="96"/>
                  </a:moveTo>
                  <a:lnTo>
                    <a:pt x="3192" y="96"/>
                  </a:lnTo>
                  <a:lnTo>
                    <a:pt x="3204" y="90"/>
                  </a:lnTo>
                  <a:lnTo>
                    <a:pt x="3228" y="90"/>
                  </a:lnTo>
                  <a:lnTo>
                    <a:pt x="3240" y="84"/>
                  </a:lnTo>
                  <a:lnTo>
                    <a:pt x="3240" y="72"/>
                  </a:lnTo>
                  <a:lnTo>
                    <a:pt x="3222" y="60"/>
                  </a:lnTo>
                  <a:lnTo>
                    <a:pt x="3192" y="42"/>
                  </a:lnTo>
                  <a:lnTo>
                    <a:pt x="3156" y="30"/>
                  </a:lnTo>
                  <a:lnTo>
                    <a:pt x="3132" y="24"/>
                  </a:lnTo>
                  <a:lnTo>
                    <a:pt x="3120" y="18"/>
                  </a:lnTo>
                  <a:lnTo>
                    <a:pt x="3108" y="18"/>
                  </a:lnTo>
                  <a:lnTo>
                    <a:pt x="3096" y="12"/>
                  </a:lnTo>
                  <a:lnTo>
                    <a:pt x="3060" y="12"/>
                  </a:lnTo>
                  <a:lnTo>
                    <a:pt x="3048" y="18"/>
                  </a:lnTo>
                  <a:lnTo>
                    <a:pt x="3036" y="18"/>
                  </a:lnTo>
                  <a:lnTo>
                    <a:pt x="3030" y="30"/>
                  </a:lnTo>
                  <a:lnTo>
                    <a:pt x="3030" y="42"/>
                  </a:lnTo>
                  <a:lnTo>
                    <a:pt x="3036" y="54"/>
                  </a:lnTo>
                  <a:lnTo>
                    <a:pt x="3048" y="66"/>
                  </a:lnTo>
                  <a:lnTo>
                    <a:pt x="3054" y="78"/>
                  </a:lnTo>
                  <a:lnTo>
                    <a:pt x="3072" y="96"/>
                  </a:lnTo>
                  <a:close/>
                  <a:moveTo>
                    <a:pt x="6138" y="408"/>
                  </a:moveTo>
                  <a:lnTo>
                    <a:pt x="6144" y="402"/>
                  </a:lnTo>
                  <a:lnTo>
                    <a:pt x="6132" y="396"/>
                  </a:lnTo>
                  <a:lnTo>
                    <a:pt x="6102" y="390"/>
                  </a:lnTo>
                  <a:lnTo>
                    <a:pt x="6036" y="390"/>
                  </a:lnTo>
                  <a:lnTo>
                    <a:pt x="6012" y="366"/>
                  </a:lnTo>
                  <a:lnTo>
                    <a:pt x="6000" y="360"/>
                  </a:lnTo>
                  <a:lnTo>
                    <a:pt x="5970" y="360"/>
                  </a:lnTo>
                  <a:lnTo>
                    <a:pt x="5958" y="366"/>
                  </a:lnTo>
                  <a:lnTo>
                    <a:pt x="5910" y="366"/>
                  </a:lnTo>
                  <a:lnTo>
                    <a:pt x="5946" y="390"/>
                  </a:lnTo>
                  <a:lnTo>
                    <a:pt x="5964" y="396"/>
                  </a:lnTo>
                  <a:lnTo>
                    <a:pt x="6000" y="402"/>
                  </a:lnTo>
                  <a:lnTo>
                    <a:pt x="6054" y="414"/>
                  </a:lnTo>
                  <a:lnTo>
                    <a:pt x="6102" y="414"/>
                  </a:lnTo>
                  <a:lnTo>
                    <a:pt x="6138" y="408"/>
                  </a:lnTo>
                  <a:close/>
                  <a:moveTo>
                    <a:pt x="7602" y="744"/>
                  </a:moveTo>
                  <a:lnTo>
                    <a:pt x="7596" y="732"/>
                  </a:lnTo>
                  <a:lnTo>
                    <a:pt x="7572" y="726"/>
                  </a:lnTo>
                  <a:lnTo>
                    <a:pt x="7512" y="714"/>
                  </a:lnTo>
                  <a:lnTo>
                    <a:pt x="7500" y="714"/>
                  </a:lnTo>
                  <a:lnTo>
                    <a:pt x="7512" y="726"/>
                  </a:lnTo>
                  <a:lnTo>
                    <a:pt x="7548" y="738"/>
                  </a:lnTo>
                  <a:lnTo>
                    <a:pt x="7584" y="744"/>
                  </a:lnTo>
                  <a:lnTo>
                    <a:pt x="7602" y="744"/>
                  </a:lnTo>
                  <a:close/>
                  <a:moveTo>
                    <a:pt x="3162" y="120"/>
                  </a:moveTo>
                  <a:lnTo>
                    <a:pt x="3216" y="138"/>
                  </a:lnTo>
                  <a:lnTo>
                    <a:pt x="3246" y="144"/>
                  </a:lnTo>
                  <a:lnTo>
                    <a:pt x="3264" y="144"/>
                  </a:lnTo>
                  <a:lnTo>
                    <a:pt x="3312" y="138"/>
                  </a:lnTo>
                  <a:lnTo>
                    <a:pt x="3372" y="156"/>
                  </a:lnTo>
                  <a:lnTo>
                    <a:pt x="3432" y="156"/>
                  </a:lnTo>
                  <a:lnTo>
                    <a:pt x="3426" y="138"/>
                  </a:lnTo>
                  <a:lnTo>
                    <a:pt x="3402" y="102"/>
                  </a:lnTo>
                  <a:lnTo>
                    <a:pt x="3384" y="96"/>
                  </a:lnTo>
                  <a:lnTo>
                    <a:pt x="3372" y="90"/>
                  </a:lnTo>
                  <a:lnTo>
                    <a:pt x="3354" y="96"/>
                  </a:lnTo>
                  <a:lnTo>
                    <a:pt x="3318" y="114"/>
                  </a:lnTo>
                  <a:lnTo>
                    <a:pt x="3294" y="90"/>
                  </a:lnTo>
                  <a:lnTo>
                    <a:pt x="3282" y="90"/>
                  </a:lnTo>
                  <a:lnTo>
                    <a:pt x="3210" y="102"/>
                  </a:lnTo>
                  <a:lnTo>
                    <a:pt x="3174" y="114"/>
                  </a:lnTo>
                  <a:lnTo>
                    <a:pt x="3162" y="120"/>
                  </a:lnTo>
                  <a:close/>
                  <a:moveTo>
                    <a:pt x="3582" y="198"/>
                  </a:moveTo>
                  <a:lnTo>
                    <a:pt x="3744" y="192"/>
                  </a:lnTo>
                  <a:lnTo>
                    <a:pt x="3702" y="168"/>
                  </a:lnTo>
                  <a:lnTo>
                    <a:pt x="3696" y="168"/>
                  </a:lnTo>
                  <a:lnTo>
                    <a:pt x="3690" y="162"/>
                  </a:lnTo>
                  <a:lnTo>
                    <a:pt x="3666" y="150"/>
                  </a:lnTo>
                  <a:lnTo>
                    <a:pt x="3648" y="144"/>
                  </a:lnTo>
                  <a:lnTo>
                    <a:pt x="3636" y="138"/>
                  </a:lnTo>
                  <a:lnTo>
                    <a:pt x="3618" y="138"/>
                  </a:lnTo>
                  <a:lnTo>
                    <a:pt x="3606" y="144"/>
                  </a:lnTo>
                  <a:lnTo>
                    <a:pt x="3600" y="150"/>
                  </a:lnTo>
                  <a:lnTo>
                    <a:pt x="3588" y="156"/>
                  </a:lnTo>
                  <a:lnTo>
                    <a:pt x="3588" y="150"/>
                  </a:lnTo>
                  <a:lnTo>
                    <a:pt x="3582" y="144"/>
                  </a:lnTo>
                  <a:lnTo>
                    <a:pt x="3576" y="132"/>
                  </a:lnTo>
                  <a:lnTo>
                    <a:pt x="3570" y="126"/>
                  </a:lnTo>
                  <a:lnTo>
                    <a:pt x="3546" y="114"/>
                  </a:lnTo>
                  <a:lnTo>
                    <a:pt x="3522" y="126"/>
                  </a:lnTo>
                  <a:lnTo>
                    <a:pt x="3504" y="162"/>
                  </a:lnTo>
                  <a:lnTo>
                    <a:pt x="3498" y="192"/>
                  </a:lnTo>
                  <a:lnTo>
                    <a:pt x="3492" y="210"/>
                  </a:lnTo>
                  <a:lnTo>
                    <a:pt x="3516" y="222"/>
                  </a:lnTo>
                  <a:lnTo>
                    <a:pt x="3534" y="216"/>
                  </a:lnTo>
                  <a:lnTo>
                    <a:pt x="3546" y="216"/>
                  </a:lnTo>
                  <a:lnTo>
                    <a:pt x="3582" y="198"/>
                  </a:lnTo>
                  <a:close/>
                  <a:moveTo>
                    <a:pt x="5622" y="420"/>
                  </a:moveTo>
                  <a:lnTo>
                    <a:pt x="5640" y="390"/>
                  </a:lnTo>
                  <a:lnTo>
                    <a:pt x="5754" y="390"/>
                  </a:lnTo>
                  <a:lnTo>
                    <a:pt x="5688" y="360"/>
                  </a:lnTo>
                  <a:lnTo>
                    <a:pt x="5700" y="336"/>
                  </a:lnTo>
                  <a:lnTo>
                    <a:pt x="5610" y="318"/>
                  </a:lnTo>
                  <a:lnTo>
                    <a:pt x="5628" y="348"/>
                  </a:lnTo>
                  <a:lnTo>
                    <a:pt x="5616" y="342"/>
                  </a:lnTo>
                  <a:lnTo>
                    <a:pt x="5592" y="336"/>
                  </a:lnTo>
                  <a:lnTo>
                    <a:pt x="5556" y="330"/>
                  </a:lnTo>
                  <a:lnTo>
                    <a:pt x="5514" y="318"/>
                  </a:lnTo>
                  <a:lnTo>
                    <a:pt x="5454" y="318"/>
                  </a:lnTo>
                  <a:lnTo>
                    <a:pt x="5448" y="330"/>
                  </a:lnTo>
                  <a:lnTo>
                    <a:pt x="5460" y="354"/>
                  </a:lnTo>
                  <a:lnTo>
                    <a:pt x="5496" y="372"/>
                  </a:lnTo>
                  <a:lnTo>
                    <a:pt x="5538" y="390"/>
                  </a:lnTo>
                  <a:lnTo>
                    <a:pt x="5574" y="408"/>
                  </a:lnTo>
                  <a:lnTo>
                    <a:pt x="5610" y="414"/>
                  </a:lnTo>
                  <a:lnTo>
                    <a:pt x="5622" y="420"/>
                  </a:lnTo>
                  <a:close/>
                  <a:moveTo>
                    <a:pt x="4320" y="432"/>
                  </a:moveTo>
                  <a:lnTo>
                    <a:pt x="4368" y="444"/>
                  </a:lnTo>
                  <a:lnTo>
                    <a:pt x="4380" y="444"/>
                  </a:lnTo>
                  <a:lnTo>
                    <a:pt x="4392" y="438"/>
                  </a:lnTo>
                  <a:lnTo>
                    <a:pt x="4398" y="438"/>
                  </a:lnTo>
                  <a:lnTo>
                    <a:pt x="4404" y="432"/>
                  </a:lnTo>
                  <a:lnTo>
                    <a:pt x="4404" y="426"/>
                  </a:lnTo>
                  <a:lnTo>
                    <a:pt x="4398" y="426"/>
                  </a:lnTo>
                  <a:lnTo>
                    <a:pt x="4362" y="414"/>
                  </a:lnTo>
                  <a:lnTo>
                    <a:pt x="4344" y="420"/>
                  </a:lnTo>
                  <a:lnTo>
                    <a:pt x="4332" y="420"/>
                  </a:lnTo>
                  <a:lnTo>
                    <a:pt x="4320" y="432"/>
                  </a:lnTo>
                  <a:close/>
                  <a:moveTo>
                    <a:pt x="5424" y="354"/>
                  </a:moveTo>
                  <a:lnTo>
                    <a:pt x="5370" y="336"/>
                  </a:lnTo>
                  <a:lnTo>
                    <a:pt x="5394" y="366"/>
                  </a:lnTo>
                  <a:lnTo>
                    <a:pt x="5424" y="354"/>
                  </a:lnTo>
                  <a:close/>
                  <a:moveTo>
                    <a:pt x="7986" y="666"/>
                  </a:moveTo>
                  <a:lnTo>
                    <a:pt x="8034" y="654"/>
                  </a:lnTo>
                  <a:lnTo>
                    <a:pt x="8088" y="654"/>
                  </a:lnTo>
                  <a:lnTo>
                    <a:pt x="8100" y="648"/>
                  </a:lnTo>
                  <a:lnTo>
                    <a:pt x="8106" y="642"/>
                  </a:lnTo>
                  <a:lnTo>
                    <a:pt x="8106" y="636"/>
                  </a:lnTo>
                  <a:lnTo>
                    <a:pt x="8100" y="630"/>
                  </a:lnTo>
                  <a:lnTo>
                    <a:pt x="8088" y="630"/>
                  </a:lnTo>
                  <a:lnTo>
                    <a:pt x="8052" y="618"/>
                  </a:lnTo>
                  <a:lnTo>
                    <a:pt x="8028" y="612"/>
                  </a:lnTo>
                  <a:lnTo>
                    <a:pt x="8010" y="606"/>
                  </a:lnTo>
                  <a:lnTo>
                    <a:pt x="7968" y="606"/>
                  </a:lnTo>
                  <a:lnTo>
                    <a:pt x="7944" y="618"/>
                  </a:lnTo>
                  <a:lnTo>
                    <a:pt x="7938" y="630"/>
                  </a:lnTo>
                  <a:lnTo>
                    <a:pt x="7938" y="654"/>
                  </a:lnTo>
                  <a:lnTo>
                    <a:pt x="7944" y="666"/>
                  </a:lnTo>
                  <a:lnTo>
                    <a:pt x="7950" y="666"/>
                  </a:lnTo>
                  <a:lnTo>
                    <a:pt x="7962" y="672"/>
                  </a:lnTo>
                  <a:lnTo>
                    <a:pt x="7968" y="672"/>
                  </a:lnTo>
                  <a:lnTo>
                    <a:pt x="7980" y="666"/>
                  </a:lnTo>
                  <a:lnTo>
                    <a:pt x="7986" y="666"/>
                  </a:lnTo>
                  <a:close/>
                  <a:moveTo>
                    <a:pt x="162" y="1788"/>
                  </a:moveTo>
                  <a:lnTo>
                    <a:pt x="150" y="1788"/>
                  </a:lnTo>
                  <a:lnTo>
                    <a:pt x="138" y="1794"/>
                  </a:lnTo>
                  <a:lnTo>
                    <a:pt x="114" y="1794"/>
                  </a:lnTo>
                  <a:lnTo>
                    <a:pt x="108" y="1788"/>
                  </a:lnTo>
                  <a:lnTo>
                    <a:pt x="96" y="1788"/>
                  </a:lnTo>
                  <a:lnTo>
                    <a:pt x="96" y="1782"/>
                  </a:lnTo>
                  <a:lnTo>
                    <a:pt x="84" y="1782"/>
                  </a:lnTo>
                  <a:lnTo>
                    <a:pt x="84" y="1788"/>
                  </a:lnTo>
                  <a:lnTo>
                    <a:pt x="72" y="1800"/>
                  </a:lnTo>
                  <a:lnTo>
                    <a:pt x="12" y="1800"/>
                  </a:lnTo>
                  <a:lnTo>
                    <a:pt x="0" y="1812"/>
                  </a:lnTo>
                  <a:lnTo>
                    <a:pt x="0" y="1818"/>
                  </a:lnTo>
                  <a:lnTo>
                    <a:pt x="12" y="1830"/>
                  </a:lnTo>
                  <a:lnTo>
                    <a:pt x="6" y="1842"/>
                  </a:lnTo>
                  <a:lnTo>
                    <a:pt x="12" y="1848"/>
                  </a:lnTo>
                  <a:lnTo>
                    <a:pt x="18" y="1848"/>
                  </a:lnTo>
                  <a:lnTo>
                    <a:pt x="24" y="1842"/>
                  </a:lnTo>
                  <a:lnTo>
                    <a:pt x="48" y="1842"/>
                  </a:lnTo>
                  <a:lnTo>
                    <a:pt x="54" y="1848"/>
                  </a:lnTo>
                  <a:lnTo>
                    <a:pt x="66" y="1848"/>
                  </a:lnTo>
                  <a:lnTo>
                    <a:pt x="72" y="1854"/>
                  </a:lnTo>
                  <a:lnTo>
                    <a:pt x="162" y="1854"/>
                  </a:lnTo>
                  <a:lnTo>
                    <a:pt x="162" y="1848"/>
                  </a:lnTo>
                  <a:lnTo>
                    <a:pt x="168" y="1848"/>
                  </a:lnTo>
                  <a:lnTo>
                    <a:pt x="162" y="1830"/>
                  </a:lnTo>
                  <a:lnTo>
                    <a:pt x="174" y="1818"/>
                  </a:lnTo>
                  <a:lnTo>
                    <a:pt x="174" y="1800"/>
                  </a:lnTo>
                  <a:lnTo>
                    <a:pt x="168" y="1788"/>
                  </a:lnTo>
                  <a:lnTo>
                    <a:pt x="162" y="1788"/>
                  </a:lnTo>
                  <a:close/>
                  <a:moveTo>
                    <a:pt x="1038" y="90"/>
                  </a:moveTo>
                  <a:lnTo>
                    <a:pt x="1062" y="72"/>
                  </a:lnTo>
                  <a:lnTo>
                    <a:pt x="1032" y="72"/>
                  </a:lnTo>
                  <a:lnTo>
                    <a:pt x="1032" y="84"/>
                  </a:lnTo>
                  <a:lnTo>
                    <a:pt x="1038" y="90"/>
                  </a:lnTo>
                  <a:close/>
                  <a:moveTo>
                    <a:pt x="990" y="72"/>
                  </a:moveTo>
                  <a:lnTo>
                    <a:pt x="1074" y="54"/>
                  </a:lnTo>
                  <a:lnTo>
                    <a:pt x="1044" y="42"/>
                  </a:lnTo>
                  <a:lnTo>
                    <a:pt x="996" y="54"/>
                  </a:lnTo>
                  <a:lnTo>
                    <a:pt x="948" y="54"/>
                  </a:lnTo>
                  <a:lnTo>
                    <a:pt x="966" y="66"/>
                  </a:lnTo>
                  <a:lnTo>
                    <a:pt x="990" y="72"/>
                  </a:lnTo>
                  <a:close/>
                  <a:moveTo>
                    <a:pt x="1122" y="90"/>
                  </a:moveTo>
                  <a:lnTo>
                    <a:pt x="1128" y="78"/>
                  </a:lnTo>
                  <a:lnTo>
                    <a:pt x="1152" y="78"/>
                  </a:lnTo>
                  <a:lnTo>
                    <a:pt x="1164" y="66"/>
                  </a:lnTo>
                  <a:lnTo>
                    <a:pt x="1218" y="66"/>
                  </a:lnTo>
                  <a:lnTo>
                    <a:pt x="1218" y="60"/>
                  </a:lnTo>
                  <a:lnTo>
                    <a:pt x="1206" y="54"/>
                  </a:lnTo>
                  <a:lnTo>
                    <a:pt x="1182" y="54"/>
                  </a:lnTo>
                  <a:lnTo>
                    <a:pt x="1182" y="48"/>
                  </a:lnTo>
                  <a:lnTo>
                    <a:pt x="1176" y="48"/>
                  </a:lnTo>
                  <a:lnTo>
                    <a:pt x="1164" y="42"/>
                  </a:lnTo>
                  <a:lnTo>
                    <a:pt x="1140" y="42"/>
                  </a:lnTo>
                  <a:lnTo>
                    <a:pt x="1134" y="48"/>
                  </a:lnTo>
                  <a:lnTo>
                    <a:pt x="1128" y="60"/>
                  </a:lnTo>
                  <a:lnTo>
                    <a:pt x="1128" y="66"/>
                  </a:lnTo>
                  <a:lnTo>
                    <a:pt x="1122" y="66"/>
                  </a:lnTo>
                  <a:lnTo>
                    <a:pt x="1116" y="72"/>
                  </a:lnTo>
                  <a:lnTo>
                    <a:pt x="1104" y="72"/>
                  </a:lnTo>
                  <a:lnTo>
                    <a:pt x="1086" y="78"/>
                  </a:lnTo>
                  <a:lnTo>
                    <a:pt x="1080" y="78"/>
                  </a:lnTo>
                  <a:lnTo>
                    <a:pt x="1074" y="84"/>
                  </a:lnTo>
                  <a:lnTo>
                    <a:pt x="1080" y="84"/>
                  </a:lnTo>
                  <a:lnTo>
                    <a:pt x="1092" y="90"/>
                  </a:lnTo>
                  <a:lnTo>
                    <a:pt x="1122" y="90"/>
                  </a:lnTo>
                  <a:close/>
                  <a:moveTo>
                    <a:pt x="1176" y="78"/>
                  </a:moveTo>
                  <a:lnTo>
                    <a:pt x="1158" y="90"/>
                  </a:lnTo>
                  <a:lnTo>
                    <a:pt x="1176" y="102"/>
                  </a:lnTo>
                  <a:lnTo>
                    <a:pt x="1194" y="108"/>
                  </a:lnTo>
                  <a:lnTo>
                    <a:pt x="1248" y="102"/>
                  </a:lnTo>
                  <a:lnTo>
                    <a:pt x="1242" y="90"/>
                  </a:lnTo>
                  <a:lnTo>
                    <a:pt x="1212" y="90"/>
                  </a:lnTo>
                  <a:lnTo>
                    <a:pt x="1176" y="78"/>
                  </a:lnTo>
                  <a:close/>
                  <a:moveTo>
                    <a:pt x="7812" y="2436"/>
                  </a:moveTo>
                  <a:lnTo>
                    <a:pt x="7782" y="2400"/>
                  </a:lnTo>
                  <a:lnTo>
                    <a:pt x="7776" y="2400"/>
                  </a:lnTo>
                  <a:lnTo>
                    <a:pt x="7770" y="2394"/>
                  </a:lnTo>
                  <a:lnTo>
                    <a:pt x="7752" y="2388"/>
                  </a:lnTo>
                  <a:lnTo>
                    <a:pt x="7728" y="2364"/>
                  </a:lnTo>
                  <a:lnTo>
                    <a:pt x="7722" y="2352"/>
                  </a:lnTo>
                  <a:lnTo>
                    <a:pt x="7704" y="2298"/>
                  </a:lnTo>
                  <a:lnTo>
                    <a:pt x="7698" y="2286"/>
                  </a:lnTo>
                  <a:lnTo>
                    <a:pt x="7698" y="2274"/>
                  </a:lnTo>
                  <a:lnTo>
                    <a:pt x="7674" y="2250"/>
                  </a:lnTo>
                  <a:lnTo>
                    <a:pt x="7680" y="2244"/>
                  </a:lnTo>
                  <a:lnTo>
                    <a:pt x="7698" y="2244"/>
                  </a:lnTo>
                  <a:lnTo>
                    <a:pt x="7770" y="2268"/>
                  </a:lnTo>
                  <a:lnTo>
                    <a:pt x="7800" y="2280"/>
                  </a:lnTo>
                  <a:lnTo>
                    <a:pt x="7812" y="2286"/>
                  </a:lnTo>
                  <a:lnTo>
                    <a:pt x="7740" y="2232"/>
                  </a:lnTo>
                  <a:lnTo>
                    <a:pt x="7734" y="2226"/>
                  </a:lnTo>
                  <a:lnTo>
                    <a:pt x="7722" y="2202"/>
                  </a:lnTo>
                  <a:lnTo>
                    <a:pt x="7710" y="2196"/>
                  </a:lnTo>
                  <a:lnTo>
                    <a:pt x="7704" y="2184"/>
                  </a:lnTo>
                  <a:lnTo>
                    <a:pt x="7698" y="2178"/>
                  </a:lnTo>
                  <a:lnTo>
                    <a:pt x="7674" y="2166"/>
                  </a:lnTo>
                  <a:lnTo>
                    <a:pt x="7668" y="2160"/>
                  </a:lnTo>
                  <a:lnTo>
                    <a:pt x="7656" y="2154"/>
                  </a:lnTo>
                  <a:lnTo>
                    <a:pt x="7578" y="2070"/>
                  </a:lnTo>
                  <a:lnTo>
                    <a:pt x="7554" y="2070"/>
                  </a:lnTo>
                  <a:lnTo>
                    <a:pt x="7542" y="2040"/>
                  </a:lnTo>
                  <a:lnTo>
                    <a:pt x="7524" y="2040"/>
                  </a:lnTo>
                  <a:lnTo>
                    <a:pt x="7512" y="2028"/>
                  </a:lnTo>
                  <a:lnTo>
                    <a:pt x="7500" y="2004"/>
                  </a:lnTo>
                  <a:lnTo>
                    <a:pt x="7500" y="1980"/>
                  </a:lnTo>
                  <a:lnTo>
                    <a:pt x="7470" y="1944"/>
                  </a:lnTo>
                  <a:lnTo>
                    <a:pt x="7446" y="1950"/>
                  </a:lnTo>
                  <a:lnTo>
                    <a:pt x="7434" y="1920"/>
                  </a:lnTo>
                  <a:lnTo>
                    <a:pt x="7392" y="1890"/>
                  </a:lnTo>
                  <a:lnTo>
                    <a:pt x="7380" y="1866"/>
                  </a:lnTo>
                  <a:lnTo>
                    <a:pt x="7368" y="1860"/>
                  </a:lnTo>
                  <a:lnTo>
                    <a:pt x="7362" y="1854"/>
                  </a:lnTo>
                  <a:lnTo>
                    <a:pt x="7344" y="1854"/>
                  </a:lnTo>
                  <a:lnTo>
                    <a:pt x="7344" y="1860"/>
                  </a:lnTo>
                  <a:lnTo>
                    <a:pt x="7392" y="1908"/>
                  </a:lnTo>
                  <a:lnTo>
                    <a:pt x="7392" y="1914"/>
                  </a:lnTo>
                  <a:lnTo>
                    <a:pt x="7386" y="1914"/>
                  </a:lnTo>
                  <a:lnTo>
                    <a:pt x="7380" y="1908"/>
                  </a:lnTo>
                  <a:lnTo>
                    <a:pt x="7368" y="1908"/>
                  </a:lnTo>
                  <a:lnTo>
                    <a:pt x="7362" y="1914"/>
                  </a:lnTo>
                  <a:lnTo>
                    <a:pt x="7362" y="1926"/>
                  </a:lnTo>
                  <a:lnTo>
                    <a:pt x="7374" y="1950"/>
                  </a:lnTo>
                  <a:lnTo>
                    <a:pt x="7386" y="1962"/>
                  </a:lnTo>
                  <a:lnTo>
                    <a:pt x="7392" y="1974"/>
                  </a:lnTo>
                  <a:lnTo>
                    <a:pt x="7404" y="1980"/>
                  </a:lnTo>
                  <a:lnTo>
                    <a:pt x="7404" y="1992"/>
                  </a:lnTo>
                  <a:lnTo>
                    <a:pt x="7416" y="2016"/>
                  </a:lnTo>
                  <a:lnTo>
                    <a:pt x="7422" y="2022"/>
                  </a:lnTo>
                  <a:lnTo>
                    <a:pt x="7440" y="2034"/>
                  </a:lnTo>
                  <a:lnTo>
                    <a:pt x="7470" y="2052"/>
                  </a:lnTo>
                  <a:lnTo>
                    <a:pt x="7500" y="2076"/>
                  </a:lnTo>
                  <a:lnTo>
                    <a:pt x="7518" y="2100"/>
                  </a:lnTo>
                  <a:lnTo>
                    <a:pt x="7524" y="2112"/>
                  </a:lnTo>
                  <a:lnTo>
                    <a:pt x="7536" y="2130"/>
                  </a:lnTo>
                  <a:lnTo>
                    <a:pt x="7536" y="2142"/>
                  </a:lnTo>
                  <a:lnTo>
                    <a:pt x="7548" y="2154"/>
                  </a:lnTo>
                  <a:lnTo>
                    <a:pt x="7554" y="2166"/>
                  </a:lnTo>
                  <a:lnTo>
                    <a:pt x="7572" y="2184"/>
                  </a:lnTo>
                  <a:lnTo>
                    <a:pt x="7590" y="2208"/>
                  </a:lnTo>
                  <a:lnTo>
                    <a:pt x="7608" y="2238"/>
                  </a:lnTo>
                  <a:lnTo>
                    <a:pt x="7620" y="2262"/>
                  </a:lnTo>
                  <a:lnTo>
                    <a:pt x="7626" y="2268"/>
                  </a:lnTo>
                  <a:lnTo>
                    <a:pt x="7626" y="2280"/>
                  </a:lnTo>
                  <a:lnTo>
                    <a:pt x="7632" y="2292"/>
                  </a:lnTo>
                  <a:lnTo>
                    <a:pt x="7644" y="2304"/>
                  </a:lnTo>
                  <a:lnTo>
                    <a:pt x="7656" y="2304"/>
                  </a:lnTo>
                  <a:lnTo>
                    <a:pt x="7668" y="2310"/>
                  </a:lnTo>
                  <a:lnTo>
                    <a:pt x="7674" y="2322"/>
                  </a:lnTo>
                  <a:lnTo>
                    <a:pt x="7686" y="2334"/>
                  </a:lnTo>
                  <a:lnTo>
                    <a:pt x="7698" y="2358"/>
                  </a:lnTo>
                  <a:lnTo>
                    <a:pt x="7698" y="2376"/>
                  </a:lnTo>
                  <a:lnTo>
                    <a:pt x="7740" y="2412"/>
                  </a:lnTo>
                  <a:lnTo>
                    <a:pt x="7752" y="2466"/>
                  </a:lnTo>
                  <a:lnTo>
                    <a:pt x="7794" y="2508"/>
                  </a:lnTo>
                  <a:lnTo>
                    <a:pt x="7794" y="2502"/>
                  </a:lnTo>
                  <a:lnTo>
                    <a:pt x="7788" y="2496"/>
                  </a:lnTo>
                  <a:lnTo>
                    <a:pt x="7788" y="2484"/>
                  </a:lnTo>
                  <a:lnTo>
                    <a:pt x="7782" y="2472"/>
                  </a:lnTo>
                  <a:lnTo>
                    <a:pt x="7782" y="2460"/>
                  </a:lnTo>
                  <a:lnTo>
                    <a:pt x="7776" y="2448"/>
                  </a:lnTo>
                  <a:lnTo>
                    <a:pt x="7782" y="2442"/>
                  </a:lnTo>
                  <a:lnTo>
                    <a:pt x="7788" y="2442"/>
                  </a:lnTo>
                  <a:lnTo>
                    <a:pt x="7800" y="2454"/>
                  </a:lnTo>
                  <a:lnTo>
                    <a:pt x="7830" y="2454"/>
                  </a:lnTo>
                  <a:lnTo>
                    <a:pt x="7866" y="2496"/>
                  </a:lnTo>
                  <a:lnTo>
                    <a:pt x="7866" y="2472"/>
                  </a:lnTo>
                  <a:lnTo>
                    <a:pt x="7836" y="2430"/>
                  </a:lnTo>
                  <a:lnTo>
                    <a:pt x="7812" y="2436"/>
                  </a:lnTo>
                  <a:close/>
                  <a:moveTo>
                    <a:pt x="1344" y="84"/>
                  </a:moveTo>
                  <a:lnTo>
                    <a:pt x="1350" y="72"/>
                  </a:lnTo>
                  <a:lnTo>
                    <a:pt x="1308" y="66"/>
                  </a:lnTo>
                  <a:lnTo>
                    <a:pt x="1284" y="78"/>
                  </a:lnTo>
                  <a:lnTo>
                    <a:pt x="1290" y="90"/>
                  </a:lnTo>
                  <a:lnTo>
                    <a:pt x="1344" y="84"/>
                  </a:lnTo>
                  <a:close/>
                  <a:moveTo>
                    <a:pt x="9048" y="996"/>
                  </a:moveTo>
                  <a:lnTo>
                    <a:pt x="9036" y="984"/>
                  </a:lnTo>
                  <a:lnTo>
                    <a:pt x="9024" y="978"/>
                  </a:lnTo>
                  <a:lnTo>
                    <a:pt x="9006" y="972"/>
                  </a:lnTo>
                  <a:lnTo>
                    <a:pt x="8994" y="966"/>
                  </a:lnTo>
                  <a:lnTo>
                    <a:pt x="8982" y="966"/>
                  </a:lnTo>
                  <a:lnTo>
                    <a:pt x="8940" y="948"/>
                  </a:lnTo>
                  <a:lnTo>
                    <a:pt x="8898" y="948"/>
                  </a:lnTo>
                  <a:lnTo>
                    <a:pt x="8868" y="930"/>
                  </a:lnTo>
                  <a:lnTo>
                    <a:pt x="8778" y="924"/>
                  </a:lnTo>
                  <a:lnTo>
                    <a:pt x="8736" y="906"/>
                  </a:lnTo>
                  <a:lnTo>
                    <a:pt x="8700" y="906"/>
                  </a:lnTo>
                  <a:lnTo>
                    <a:pt x="8754" y="942"/>
                  </a:lnTo>
                  <a:lnTo>
                    <a:pt x="8808" y="966"/>
                  </a:lnTo>
                  <a:lnTo>
                    <a:pt x="8796" y="966"/>
                  </a:lnTo>
                  <a:lnTo>
                    <a:pt x="8784" y="972"/>
                  </a:lnTo>
                  <a:lnTo>
                    <a:pt x="8754" y="972"/>
                  </a:lnTo>
                  <a:lnTo>
                    <a:pt x="8730" y="960"/>
                  </a:lnTo>
                  <a:lnTo>
                    <a:pt x="8676" y="906"/>
                  </a:lnTo>
                  <a:lnTo>
                    <a:pt x="8580" y="870"/>
                  </a:lnTo>
                  <a:lnTo>
                    <a:pt x="8496" y="846"/>
                  </a:lnTo>
                  <a:lnTo>
                    <a:pt x="8442" y="834"/>
                  </a:lnTo>
                  <a:lnTo>
                    <a:pt x="8370" y="822"/>
                  </a:lnTo>
                  <a:lnTo>
                    <a:pt x="8280" y="804"/>
                  </a:lnTo>
                  <a:lnTo>
                    <a:pt x="8190" y="780"/>
                  </a:lnTo>
                  <a:lnTo>
                    <a:pt x="8112" y="762"/>
                  </a:lnTo>
                  <a:lnTo>
                    <a:pt x="8052" y="750"/>
                  </a:lnTo>
                  <a:lnTo>
                    <a:pt x="7998" y="738"/>
                  </a:lnTo>
                  <a:lnTo>
                    <a:pt x="7956" y="732"/>
                  </a:lnTo>
                  <a:lnTo>
                    <a:pt x="7758" y="732"/>
                  </a:lnTo>
                  <a:lnTo>
                    <a:pt x="7746" y="714"/>
                  </a:lnTo>
                  <a:lnTo>
                    <a:pt x="7698" y="720"/>
                  </a:lnTo>
                  <a:lnTo>
                    <a:pt x="7680" y="708"/>
                  </a:lnTo>
                  <a:lnTo>
                    <a:pt x="7626" y="708"/>
                  </a:lnTo>
                  <a:lnTo>
                    <a:pt x="7650" y="726"/>
                  </a:lnTo>
                  <a:lnTo>
                    <a:pt x="7644" y="744"/>
                  </a:lnTo>
                  <a:lnTo>
                    <a:pt x="7656" y="744"/>
                  </a:lnTo>
                  <a:lnTo>
                    <a:pt x="7680" y="756"/>
                  </a:lnTo>
                  <a:lnTo>
                    <a:pt x="7716" y="762"/>
                  </a:lnTo>
                  <a:lnTo>
                    <a:pt x="7740" y="774"/>
                  </a:lnTo>
                  <a:lnTo>
                    <a:pt x="7758" y="786"/>
                  </a:lnTo>
                  <a:lnTo>
                    <a:pt x="7752" y="798"/>
                  </a:lnTo>
                  <a:lnTo>
                    <a:pt x="7728" y="804"/>
                  </a:lnTo>
                  <a:lnTo>
                    <a:pt x="7698" y="804"/>
                  </a:lnTo>
                  <a:lnTo>
                    <a:pt x="7686" y="798"/>
                  </a:lnTo>
                  <a:lnTo>
                    <a:pt x="7680" y="792"/>
                  </a:lnTo>
                  <a:lnTo>
                    <a:pt x="7656" y="774"/>
                  </a:lnTo>
                  <a:lnTo>
                    <a:pt x="7584" y="774"/>
                  </a:lnTo>
                  <a:lnTo>
                    <a:pt x="7530" y="738"/>
                  </a:lnTo>
                  <a:lnTo>
                    <a:pt x="7524" y="738"/>
                  </a:lnTo>
                  <a:lnTo>
                    <a:pt x="7518" y="744"/>
                  </a:lnTo>
                  <a:lnTo>
                    <a:pt x="7506" y="744"/>
                  </a:lnTo>
                  <a:lnTo>
                    <a:pt x="7500" y="750"/>
                  </a:lnTo>
                  <a:lnTo>
                    <a:pt x="7446" y="750"/>
                  </a:lnTo>
                  <a:lnTo>
                    <a:pt x="7440" y="738"/>
                  </a:lnTo>
                  <a:lnTo>
                    <a:pt x="7344" y="744"/>
                  </a:lnTo>
                  <a:lnTo>
                    <a:pt x="7320" y="726"/>
                  </a:lnTo>
                  <a:lnTo>
                    <a:pt x="7314" y="732"/>
                  </a:lnTo>
                  <a:lnTo>
                    <a:pt x="7212" y="732"/>
                  </a:lnTo>
                  <a:lnTo>
                    <a:pt x="7206" y="738"/>
                  </a:lnTo>
                  <a:lnTo>
                    <a:pt x="7212" y="744"/>
                  </a:lnTo>
                  <a:lnTo>
                    <a:pt x="7218" y="756"/>
                  </a:lnTo>
                  <a:lnTo>
                    <a:pt x="7254" y="792"/>
                  </a:lnTo>
                  <a:lnTo>
                    <a:pt x="7248" y="792"/>
                  </a:lnTo>
                  <a:lnTo>
                    <a:pt x="7242" y="786"/>
                  </a:lnTo>
                  <a:lnTo>
                    <a:pt x="7230" y="780"/>
                  </a:lnTo>
                  <a:lnTo>
                    <a:pt x="7218" y="768"/>
                  </a:lnTo>
                  <a:lnTo>
                    <a:pt x="7206" y="762"/>
                  </a:lnTo>
                  <a:lnTo>
                    <a:pt x="7194" y="750"/>
                  </a:lnTo>
                  <a:lnTo>
                    <a:pt x="7176" y="744"/>
                  </a:lnTo>
                  <a:lnTo>
                    <a:pt x="7104" y="732"/>
                  </a:lnTo>
                  <a:lnTo>
                    <a:pt x="7086" y="732"/>
                  </a:lnTo>
                  <a:lnTo>
                    <a:pt x="7086" y="726"/>
                  </a:lnTo>
                  <a:lnTo>
                    <a:pt x="7056" y="696"/>
                  </a:lnTo>
                  <a:lnTo>
                    <a:pt x="7032" y="684"/>
                  </a:lnTo>
                  <a:lnTo>
                    <a:pt x="6990" y="666"/>
                  </a:lnTo>
                  <a:lnTo>
                    <a:pt x="6948" y="660"/>
                  </a:lnTo>
                  <a:lnTo>
                    <a:pt x="6912" y="654"/>
                  </a:lnTo>
                  <a:lnTo>
                    <a:pt x="6882" y="654"/>
                  </a:lnTo>
                  <a:lnTo>
                    <a:pt x="6864" y="648"/>
                  </a:lnTo>
                  <a:lnTo>
                    <a:pt x="6834" y="648"/>
                  </a:lnTo>
                  <a:lnTo>
                    <a:pt x="6786" y="636"/>
                  </a:lnTo>
                  <a:lnTo>
                    <a:pt x="6774" y="642"/>
                  </a:lnTo>
                  <a:lnTo>
                    <a:pt x="6714" y="642"/>
                  </a:lnTo>
                  <a:lnTo>
                    <a:pt x="6696" y="660"/>
                  </a:lnTo>
                  <a:lnTo>
                    <a:pt x="6684" y="666"/>
                  </a:lnTo>
                  <a:lnTo>
                    <a:pt x="6648" y="666"/>
                  </a:lnTo>
                  <a:lnTo>
                    <a:pt x="6630" y="660"/>
                  </a:lnTo>
                  <a:lnTo>
                    <a:pt x="6594" y="660"/>
                  </a:lnTo>
                  <a:lnTo>
                    <a:pt x="6582" y="654"/>
                  </a:lnTo>
                  <a:lnTo>
                    <a:pt x="6576" y="648"/>
                  </a:lnTo>
                  <a:lnTo>
                    <a:pt x="6552" y="636"/>
                  </a:lnTo>
                  <a:lnTo>
                    <a:pt x="6534" y="630"/>
                  </a:lnTo>
                  <a:lnTo>
                    <a:pt x="6522" y="624"/>
                  </a:lnTo>
                  <a:lnTo>
                    <a:pt x="6498" y="624"/>
                  </a:lnTo>
                  <a:lnTo>
                    <a:pt x="6486" y="630"/>
                  </a:lnTo>
                  <a:lnTo>
                    <a:pt x="6474" y="612"/>
                  </a:lnTo>
                  <a:lnTo>
                    <a:pt x="6438" y="612"/>
                  </a:lnTo>
                  <a:lnTo>
                    <a:pt x="6372" y="606"/>
                  </a:lnTo>
                  <a:lnTo>
                    <a:pt x="6408" y="594"/>
                  </a:lnTo>
                  <a:lnTo>
                    <a:pt x="6372" y="570"/>
                  </a:lnTo>
                  <a:lnTo>
                    <a:pt x="6360" y="570"/>
                  </a:lnTo>
                  <a:lnTo>
                    <a:pt x="6324" y="564"/>
                  </a:lnTo>
                  <a:lnTo>
                    <a:pt x="6282" y="558"/>
                  </a:lnTo>
                  <a:lnTo>
                    <a:pt x="6246" y="558"/>
                  </a:lnTo>
                  <a:lnTo>
                    <a:pt x="6228" y="564"/>
                  </a:lnTo>
                  <a:lnTo>
                    <a:pt x="6228" y="594"/>
                  </a:lnTo>
                  <a:lnTo>
                    <a:pt x="6222" y="600"/>
                  </a:lnTo>
                  <a:lnTo>
                    <a:pt x="6192" y="600"/>
                  </a:lnTo>
                  <a:lnTo>
                    <a:pt x="6180" y="594"/>
                  </a:lnTo>
                  <a:lnTo>
                    <a:pt x="6168" y="594"/>
                  </a:lnTo>
                  <a:lnTo>
                    <a:pt x="6186" y="582"/>
                  </a:lnTo>
                  <a:lnTo>
                    <a:pt x="6168" y="570"/>
                  </a:lnTo>
                  <a:lnTo>
                    <a:pt x="6096" y="570"/>
                  </a:lnTo>
                  <a:lnTo>
                    <a:pt x="6114" y="558"/>
                  </a:lnTo>
                  <a:lnTo>
                    <a:pt x="6156" y="558"/>
                  </a:lnTo>
                  <a:lnTo>
                    <a:pt x="6216" y="588"/>
                  </a:lnTo>
                  <a:lnTo>
                    <a:pt x="6216" y="564"/>
                  </a:lnTo>
                  <a:lnTo>
                    <a:pt x="6162" y="540"/>
                  </a:lnTo>
                  <a:lnTo>
                    <a:pt x="6048" y="546"/>
                  </a:lnTo>
                  <a:lnTo>
                    <a:pt x="6048" y="534"/>
                  </a:lnTo>
                  <a:lnTo>
                    <a:pt x="5928" y="540"/>
                  </a:lnTo>
                  <a:lnTo>
                    <a:pt x="5880" y="522"/>
                  </a:lnTo>
                  <a:lnTo>
                    <a:pt x="5862" y="522"/>
                  </a:lnTo>
                  <a:lnTo>
                    <a:pt x="5898" y="546"/>
                  </a:lnTo>
                  <a:lnTo>
                    <a:pt x="5850" y="546"/>
                  </a:lnTo>
                  <a:lnTo>
                    <a:pt x="5838" y="552"/>
                  </a:lnTo>
                  <a:lnTo>
                    <a:pt x="5832" y="552"/>
                  </a:lnTo>
                  <a:lnTo>
                    <a:pt x="5832" y="558"/>
                  </a:lnTo>
                  <a:lnTo>
                    <a:pt x="5844" y="564"/>
                  </a:lnTo>
                  <a:lnTo>
                    <a:pt x="5850" y="570"/>
                  </a:lnTo>
                  <a:lnTo>
                    <a:pt x="5862" y="576"/>
                  </a:lnTo>
                  <a:lnTo>
                    <a:pt x="5892" y="576"/>
                  </a:lnTo>
                  <a:lnTo>
                    <a:pt x="5892" y="582"/>
                  </a:lnTo>
                  <a:lnTo>
                    <a:pt x="5952" y="618"/>
                  </a:lnTo>
                  <a:lnTo>
                    <a:pt x="5904" y="618"/>
                  </a:lnTo>
                  <a:lnTo>
                    <a:pt x="5898" y="612"/>
                  </a:lnTo>
                  <a:lnTo>
                    <a:pt x="5886" y="606"/>
                  </a:lnTo>
                  <a:lnTo>
                    <a:pt x="5874" y="606"/>
                  </a:lnTo>
                  <a:lnTo>
                    <a:pt x="5862" y="600"/>
                  </a:lnTo>
                  <a:lnTo>
                    <a:pt x="5844" y="618"/>
                  </a:lnTo>
                  <a:lnTo>
                    <a:pt x="5868" y="636"/>
                  </a:lnTo>
                  <a:lnTo>
                    <a:pt x="5814" y="630"/>
                  </a:lnTo>
                  <a:lnTo>
                    <a:pt x="5808" y="630"/>
                  </a:lnTo>
                  <a:lnTo>
                    <a:pt x="5802" y="624"/>
                  </a:lnTo>
                  <a:lnTo>
                    <a:pt x="5784" y="618"/>
                  </a:lnTo>
                  <a:lnTo>
                    <a:pt x="5766" y="618"/>
                  </a:lnTo>
                  <a:lnTo>
                    <a:pt x="5754" y="612"/>
                  </a:lnTo>
                  <a:lnTo>
                    <a:pt x="5736" y="606"/>
                  </a:lnTo>
                  <a:lnTo>
                    <a:pt x="5724" y="606"/>
                  </a:lnTo>
                  <a:lnTo>
                    <a:pt x="5712" y="612"/>
                  </a:lnTo>
                  <a:lnTo>
                    <a:pt x="5700" y="612"/>
                  </a:lnTo>
                  <a:lnTo>
                    <a:pt x="5688" y="618"/>
                  </a:lnTo>
                  <a:lnTo>
                    <a:pt x="5682" y="624"/>
                  </a:lnTo>
                  <a:lnTo>
                    <a:pt x="5676" y="624"/>
                  </a:lnTo>
                  <a:lnTo>
                    <a:pt x="5610" y="618"/>
                  </a:lnTo>
                  <a:lnTo>
                    <a:pt x="5604" y="618"/>
                  </a:lnTo>
                  <a:lnTo>
                    <a:pt x="5598" y="612"/>
                  </a:lnTo>
                  <a:lnTo>
                    <a:pt x="5562" y="594"/>
                  </a:lnTo>
                  <a:lnTo>
                    <a:pt x="5556" y="594"/>
                  </a:lnTo>
                  <a:lnTo>
                    <a:pt x="5550" y="588"/>
                  </a:lnTo>
                  <a:lnTo>
                    <a:pt x="5538" y="588"/>
                  </a:lnTo>
                  <a:lnTo>
                    <a:pt x="5538" y="606"/>
                  </a:lnTo>
                  <a:lnTo>
                    <a:pt x="5544" y="612"/>
                  </a:lnTo>
                  <a:lnTo>
                    <a:pt x="5550" y="624"/>
                  </a:lnTo>
                  <a:lnTo>
                    <a:pt x="5556" y="630"/>
                  </a:lnTo>
                  <a:lnTo>
                    <a:pt x="5562" y="642"/>
                  </a:lnTo>
                  <a:lnTo>
                    <a:pt x="5562" y="660"/>
                  </a:lnTo>
                  <a:lnTo>
                    <a:pt x="5556" y="666"/>
                  </a:lnTo>
                  <a:lnTo>
                    <a:pt x="5532" y="660"/>
                  </a:lnTo>
                  <a:lnTo>
                    <a:pt x="5424" y="624"/>
                  </a:lnTo>
                  <a:lnTo>
                    <a:pt x="5412" y="618"/>
                  </a:lnTo>
                  <a:lnTo>
                    <a:pt x="5406" y="618"/>
                  </a:lnTo>
                  <a:lnTo>
                    <a:pt x="5400" y="612"/>
                  </a:lnTo>
                  <a:lnTo>
                    <a:pt x="5394" y="600"/>
                  </a:lnTo>
                  <a:lnTo>
                    <a:pt x="5382" y="594"/>
                  </a:lnTo>
                  <a:lnTo>
                    <a:pt x="5376" y="588"/>
                  </a:lnTo>
                  <a:lnTo>
                    <a:pt x="5376" y="606"/>
                  </a:lnTo>
                  <a:lnTo>
                    <a:pt x="5322" y="588"/>
                  </a:lnTo>
                  <a:lnTo>
                    <a:pt x="5292" y="570"/>
                  </a:lnTo>
                  <a:lnTo>
                    <a:pt x="5298" y="570"/>
                  </a:lnTo>
                  <a:lnTo>
                    <a:pt x="5304" y="576"/>
                  </a:lnTo>
                  <a:lnTo>
                    <a:pt x="5328" y="576"/>
                  </a:lnTo>
                  <a:lnTo>
                    <a:pt x="5340" y="582"/>
                  </a:lnTo>
                  <a:lnTo>
                    <a:pt x="5352" y="582"/>
                  </a:lnTo>
                  <a:lnTo>
                    <a:pt x="5358" y="576"/>
                  </a:lnTo>
                  <a:lnTo>
                    <a:pt x="5358" y="570"/>
                  </a:lnTo>
                  <a:lnTo>
                    <a:pt x="5346" y="564"/>
                  </a:lnTo>
                  <a:lnTo>
                    <a:pt x="5334" y="552"/>
                  </a:lnTo>
                  <a:lnTo>
                    <a:pt x="5292" y="552"/>
                  </a:lnTo>
                  <a:lnTo>
                    <a:pt x="5304" y="540"/>
                  </a:lnTo>
                  <a:lnTo>
                    <a:pt x="5298" y="534"/>
                  </a:lnTo>
                  <a:lnTo>
                    <a:pt x="5286" y="528"/>
                  </a:lnTo>
                  <a:lnTo>
                    <a:pt x="5256" y="528"/>
                  </a:lnTo>
                  <a:lnTo>
                    <a:pt x="5268" y="510"/>
                  </a:lnTo>
                  <a:lnTo>
                    <a:pt x="5262" y="510"/>
                  </a:lnTo>
                  <a:lnTo>
                    <a:pt x="5256" y="504"/>
                  </a:lnTo>
                  <a:lnTo>
                    <a:pt x="5232" y="504"/>
                  </a:lnTo>
                  <a:lnTo>
                    <a:pt x="5220" y="498"/>
                  </a:lnTo>
                  <a:lnTo>
                    <a:pt x="5208" y="498"/>
                  </a:lnTo>
                  <a:lnTo>
                    <a:pt x="5202" y="492"/>
                  </a:lnTo>
                  <a:lnTo>
                    <a:pt x="5190" y="492"/>
                  </a:lnTo>
                  <a:lnTo>
                    <a:pt x="5184" y="486"/>
                  </a:lnTo>
                  <a:lnTo>
                    <a:pt x="5142" y="486"/>
                  </a:lnTo>
                  <a:lnTo>
                    <a:pt x="5130" y="492"/>
                  </a:lnTo>
                  <a:lnTo>
                    <a:pt x="5094" y="492"/>
                  </a:lnTo>
                  <a:lnTo>
                    <a:pt x="5076" y="486"/>
                  </a:lnTo>
                  <a:lnTo>
                    <a:pt x="5070" y="480"/>
                  </a:lnTo>
                  <a:lnTo>
                    <a:pt x="5064" y="480"/>
                  </a:lnTo>
                  <a:lnTo>
                    <a:pt x="5040" y="486"/>
                  </a:lnTo>
                  <a:lnTo>
                    <a:pt x="5040" y="474"/>
                  </a:lnTo>
                  <a:lnTo>
                    <a:pt x="4992" y="468"/>
                  </a:lnTo>
                  <a:lnTo>
                    <a:pt x="4980" y="456"/>
                  </a:lnTo>
                  <a:lnTo>
                    <a:pt x="4974" y="474"/>
                  </a:lnTo>
                  <a:lnTo>
                    <a:pt x="4956" y="480"/>
                  </a:lnTo>
                  <a:lnTo>
                    <a:pt x="4986" y="498"/>
                  </a:lnTo>
                  <a:lnTo>
                    <a:pt x="5010" y="528"/>
                  </a:lnTo>
                  <a:lnTo>
                    <a:pt x="4962" y="522"/>
                  </a:lnTo>
                  <a:lnTo>
                    <a:pt x="4956" y="516"/>
                  </a:lnTo>
                  <a:lnTo>
                    <a:pt x="4890" y="522"/>
                  </a:lnTo>
                  <a:lnTo>
                    <a:pt x="4872" y="528"/>
                  </a:lnTo>
                  <a:lnTo>
                    <a:pt x="4872" y="516"/>
                  </a:lnTo>
                  <a:lnTo>
                    <a:pt x="4824" y="522"/>
                  </a:lnTo>
                  <a:lnTo>
                    <a:pt x="4818" y="510"/>
                  </a:lnTo>
                  <a:lnTo>
                    <a:pt x="4764" y="510"/>
                  </a:lnTo>
                  <a:lnTo>
                    <a:pt x="4728" y="504"/>
                  </a:lnTo>
                  <a:lnTo>
                    <a:pt x="4746" y="480"/>
                  </a:lnTo>
                  <a:lnTo>
                    <a:pt x="4620" y="480"/>
                  </a:lnTo>
                  <a:lnTo>
                    <a:pt x="4608" y="468"/>
                  </a:lnTo>
                  <a:lnTo>
                    <a:pt x="4602" y="474"/>
                  </a:lnTo>
                  <a:lnTo>
                    <a:pt x="4590" y="468"/>
                  </a:lnTo>
                  <a:lnTo>
                    <a:pt x="4542" y="474"/>
                  </a:lnTo>
                  <a:lnTo>
                    <a:pt x="4548" y="486"/>
                  </a:lnTo>
                  <a:lnTo>
                    <a:pt x="4488" y="480"/>
                  </a:lnTo>
                  <a:lnTo>
                    <a:pt x="4476" y="486"/>
                  </a:lnTo>
                  <a:lnTo>
                    <a:pt x="4506" y="498"/>
                  </a:lnTo>
                  <a:lnTo>
                    <a:pt x="4464" y="492"/>
                  </a:lnTo>
                  <a:lnTo>
                    <a:pt x="4464" y="474"/>
                  </a:lnTo>
                  <a:lnTo>
                    <a:pt x="4434" y="456"/>
                  </a:lnTo>
                  <a:lnTo>
                    <a:pt x="4416" y="456"/>
                  </a:lnTo>
                  <a:lnTo>
                    <a:pt x="4428" y="474"/>
                  </a:lnTo>
                  <a:lnTo>
                    <a:pt x="4374" y="474"/>
                  </a:lnTo>
                  <a:lnTo>
                    <a:pt x="4368" y="468"/>
                  </a:lnTo>
                  <a:lnTo>
                    <a:pt x="4356" y="468"/>
                  </a:lnTo>
                  <a:lnTo>
                    <a:pt x="4350" y="456"/>
                  </a:lnTo>
                  <a:lnTo>
                    <a:pt x="4320" y="456"/>
                  </a:lnTo>
                  <a:lnTo>
                    <a:pt x="4296" y="444"/>
                  </a:lnTo>
                  <a:lnTo>
                    <a:pt x="4266" y="468"/>
                  </a:lnTo>
                  <a:lnTo>
                    <a:pt x="4320" y="474"/>
                  </a:lnTo>
                  <a:lnTo>
                    <a:pt x="4332" y="474"/>
                  </a:lnTo>
                  <a:lnTo>
                    <a:pt x="4326" y="480"/>
                  </a:lnTo>
                  <a:lnTo>
                    <a:pt x="4314" y="486"/>
                  </a:lnTo>
                  <a:lnTo>
                    <a:pt x="4308" y="492"/>
                  </a:lnTo>
                  <a:lnTo>
                    <a:pt x="4272" y="492"/>
                  </a:lnTo>
                  <a:lnTo>
                    <a:pt x="4266" y="498"/>
                  </a:lnTo>
                  <a:lnTo>
                    <a:pt x="4254" y="504"/>
                  </a:lnTo>
                  <a:lnTo>
                    <a:pt x="4182" y="504"/>
                  </a:lnTo>
                  <a:lnTo>
                    <a:pt x="4146" y="510"/>
                  </a:lnTo>
                  <a:lnTo>
                    <a:pt x="4134" y="534"/>
                  </a:lnTo>
                  <a:lnTo>
                    <a:pt x="4110" y="528"/>
                  </a:lnTo>
                  <a:lnTo>
                    <a:pt x="4110" y="516"/>
                  </a:lnTo>
                  <a:lnTo>
                    <a:pt x="4116" y="504"/>
                  </a:lnTo>
                  <a:lnTo>
                    <a:pt x="4122" y="498"/>
                  </a:lnTo>
                  <a:lnTo>
                    <a:pt x="4134" y="492"/>
                  </a:lnTo>
                  <a:lnTo>
                    <a:pt x="4152" y="492"/>
                  </a:lnTo>
                  <a:lnTo>
                    <a:pt x="4164" y="480"/>
                  </a:lnTo>
                  <a:lnTo>
                    <a:pt x="4206" y="474"/>
                  </a:lnTo>
                  <a:lnTo>
                    <a:pt x="4248" y="438"/>
                  </a:lnTo>
                  <a:lnTo>
                    <a:pt x="4248" y="426"/>
                  </a:lnTo>
                  <a:lnTo>
                    <a:pt x="4254" y="420"/>
                  </a:lnTo>
                  <a:lnTo>
                    <a:pt x="4266" y="414"/>
                  </a:lnTo>
                  <a:lnTo>
                    <a:pt x="4278" y="414"/>
                  </a:lnTo>
                  <a:lnTo>
                    <a:pt x="4290" y="408"/>
                  </a:lnTo>
                  <a:lnTo>
                    <a:pt x="4302" y="408"/>
                  </a:lnTo>
                  <a:lnTo>
                    <a:pt x="4320" y="402"/>
                  </a:lnTo>
                  <a:lnTo>
                    <a:pt x="4332" y="402"/>
                  </a:lnTo>
                  <a:lnTo>
                    <a:pt x="4344" y="396"/>
                  </a:lnTo>
                  <a:lnTo>
                    <a:pt x="4350" y="390"/>
                  </a:lnTo>
                  <a:lnTo>
                    <a:pt x="4356" y="378"/>
                  </a:lnTo>
                  <a:lnTo>
                    <a:pt x="4350" y="366"/>
                  </a:lnTo>
                  <a:lnTo>
                    <a:pt x="4344" y="360"/>
                  </a:lnTo>
                  <a:lnTo>
                    <a:pt x="4332" y="354"/>
                  </a:lnTo>
                  <a:lnTo>
                    <a:pt x="4326" y="348"/>
                  </a:lnTo>
                  <a:lnTo>
                    <a:pt x="4290" y="348"/>
                  </a:lnTo>
                  <a:lnTo>
                    <a:pt x="4320" y="336"/>
                  </a:lnTo>
                  <a:lnTo>
                    <a:pt x="4314" y="330"/>
                  </a:lnTo>
                  <a:lnTo>
                    <a:pt x="4302" y="324"/>
                  </a:lnTo>
                  <a:lnTo>
                    <a:pt x="4290" y="312"/>
                  </a:lnTo>
                  <a:lnTo>
                    <a:pt x="4284" y="312"/>
                  </a:lnTo>
                  <a:lnTo>
                    <a:pt x="4278" y="318"/>
                  </a:lnTo>
                  <a:lnTo>
                    <a:pt x="4254" y="318"/>
                  </a:lnTo>
                  <a:lnTo>
                    <a:pt x="4248" y="312"/>
                  </a:lnTo>
                  <a:lnTo>
                    <a:pt x="4242" y="300"/>
                  </a:lnTo>
                  <a:lnTo>
                    <a:pt x="4236" y="294"/>
                  </a:lnTo>
                  <a:lnTo>
                    <a:pt x="4194" y="294"/>
                  </a:lnTo>
                  <a:lnTo>
                    <a:pt x="4188" y="300"/>
                  </a:lnTo>
                  <a:lnTo>
                    <a:pt x="4182" y="300"/>
                  </a:lnTo>
                  <a:lnTo>
                    <a:pt x="4128" y="288"/>
                  </a:lnTo>
                  <a:lnTo>
                    <a:pt x="3990" y="282"/>
                  </a:lnTo>
                  <a:lnTo>
                    <a:pt x="3990" y="300"/>
                  </a:lnTo>
                  <a:lnTo>
                    <a:pt x="3924" y="300"/>
                  </a:lnTo>
                  <a:lnTo>
                    <a:pt x="3942" y="282"/>
                  </a:lnTo>
                  <a:lnTo>
                    <a:pt x="3942" y="276"/>
                  </a:lnTo>
                  <a:lnTo>
                    <a:pt x="3936" y="270"/>
                  </a:lnTo>
                  <a:lnTo>
                    <a:pt x="3912" y="264"/>
                  </a:lnTo>
                  <a:lnTo>
                    <a:pt x="3882" y="264"/>
                  </a:lnTo>
                  <a:lnTo>
                    <a:pt x="3852" y="270"/>
                  </a:lnTo>
                  <a:lnTo>
                    <a:pt x="3840" y="270"/>
                  </a:lnTo>
                  <a:lnTo>
                    <a:pt x="3780" y="264"/>
                  </a:lnTo>
                  <a:lnTo>
                    <a:pt x="3792" y="264"/>
                  </a:lnTo>
                  <a:lnTo>
                    <a:pt x="3810" y="258"/>
                  </a:lnTo>
                  <a:lnTo>
                    <a:pt x="3822" y="258"/>
                  </a:lnTo>
                  <a:lnTo>
                    <a:pt x="3834" y="252"/>
                  </a:lnTo>
                  <a:lnTo>
                    <a:pt x="3840" y="252"/>
                  </a:lnTo>
                  <a:lnTo>
                    <a:pt x="3840" y="246"/>
                  </a:lnTo>
                  <a:lnTo>
                    <a:pt x="3834" y="240"/>
                  </a:lnTo>
                  <a:lnTo>
                    <a:pt x="3822" y="240"/>
                  </a:lnTo>
                  <a:lnTo>
                    <a:pt x="3804" y="234"/>
                  </a:lnTo>
                  <a:lnTo>
                    <a:pt x="3762" y="234"/>
                  </a:lnTo>
                  <a:lnTo>
                    <a:pt x="3720" y="228"/>
                  </a:lnTo>
                  <a:lnTo>
                    <a:pt x="3714" y="240"/>
                  </a:lnTo>
                  <a:lnTo>
                    <a:pt x="3684" y="240"/>
                  </a:lnTo>
                  <a:lnTo>
                    <a:pt x="3672" y="246"/>
                  </a:lnTo>
                  <a:lnTo>
                    <a:pt x="3660" y="246"/>
                  </a:lnTo>
                  <a:lnTo>
                    <a:pt x="3648" y="252"/>
                  </a:lnTo>
                  <a:lnTo>
                    <a:pt x="3648" y="258"/>
                  </a:lnTo>
                  <a:lnTo>
                    <a:pt x="3654" y="270"/>
                  </a:lnTo>
                  <a:lnTo>
                    <a:pt x="3678" y="282"/>
                  </a:lnTo>
                  <a:lnTo>
                    <a:pt x="3696" y="294"/>
                  </a:lnTo>
                  <a:lnTo>
                    <a:pt x="3708" y="294"/>
                  </a:lnTo>
                  <a:lnTo>
                    <a:pt x="3714" y="300"/>
                  </a:lnTo>
                  <a:lnTo>
                    <a:pt x="3720" y="300"/>
                  </a:lnTo>
                  <a:lnTo>
                    <a:pt x="3576" y="294"/>
                  </a:lnTo>
                  <a:lnTo>
                    <a:pt x="3630" y="312"/>
                  </a:lnTo>
                  <a:lnTo>
                    <a:pt x="3576" y="324"/>
                  </a:lnTo>
                  <a:lnTo>
                    <a:pt x="3564" y="330"/>
                  </a:lnTo>
                  <a:lnTo>
                    <a:pt x="3534" y="336"/>
                  </a:lnTo>
                  <a:lnTo>
                    <a:pt x="3498" y="342"/>
                  </a:lnTo>
                  <a:lnTo>
                    <a:pt x="3474" y="342"/>
                  </a:lnTo>
                  <a:lnTo>
                    <a:pt x="3468" y="336"/>
                  </a:lnTo>
                  <a:lnTo>
                    <a:pt x="3474" y="324"/>
                  </a:lnTo>
                  <a:lnTo>
                    <a:pt x="3486" y="312"/>
                  </a:lnTo>
                  <a:lnTo>
                    <a:pt x="3420" y="312"/>
                  </a:lnTo>
                  <a:lnTo>
                    <a:pt x="3408" y="318"/>
                  </a:lnTo>
                  <a:lnTo>
                    <a:pt x="3390" y="318"/>
                  </a:lnTo>
                  <a:lnTo>
                    <a:pt x="3378" y="324"/>
                  </a:lnTo>
                  <a:lnTo>
                    <a:pt x="3366" y="336"/>
                  </a:lnTo>
                  <a:lnTo>
                    <a:pt x="3348" y="336"/>
                  </a:lnTo>
                  <a:lnTo>
                    <a:pt x="3318" y="342"/>
                  </a:lnTo>
                  <a:lnTo>
                    <a:pt x="3276" y="342"/>
                  </a:lnTo>
                  <a:lnTo>
                    <a:pt x="3246" y="348"/>
                  </a:lnTo>
                  <a:lnTo>
                    <a:pt x="3234" y="354"/>
                  </a:lnTo>
                  <a:lnTo>
                    <a:pt x="3216" y="354"/>
                  </a:lnTo>
                  <a:lnTo>
                    <a:pt x="3204" y="360"/>
                  </a:lnTo>
                  <a:lnTo>
                    <a:pt x="3186" y="360"/>
                  </a:lnTo>
                  <a:lnTo>
                    <a:pt x="3180" y="366"/>
                  </a:lnTo>
                  <a:lnTo>
                    <a:pt x="3174" y="366"/>
                  </a:lnTo>
                  <a:lnTo>
                    <a:pt x="3132" y="396"/>
                  </a:lnTo>
                  <a:lnTo>
                    <a:pt x="3114" y="396"/>
                  </a:lnTo>
                  <a:lnTo>
                    <a:pt x="3108" y="402"/>
                  </a:lnTo>
                  <a:lnTo>
                    <a:pt x="3102" y="402"/>
                  </a:lnTo>
                  <a:lnTo>
                    <a:pt x="3096" y="408"/>
                  </a:lnTo>
                  <a:lnTo>
                    <a:pt x="3102" y="414"/>
                  </a:lnTo>
                  <a:lnTo>
                    <a:pt x="3120" y="426"/>
                  </a:lnTo>
                  <a:lnTo>
                    <a:pt x="3132" y="438"/>
                  </a:lnTo>
                  <a:lnTo>
                    <a:pt x="3150" y="444"/>
                  </a:lnTo>
                  <a:lnTo>
                    <a:pt x="3156" y="450"/>
                  </a:lnTo>
                  <a:lnTo>
                    <a:pt x="3162" y="450"/>
                  </a:lnTo>
                  <a:lnTo>
                    <a:pt x="3120" y="462"/>
                  </a:lnTo>
                  <a:lnTo>
                    <a:pt x="3096" y="474"/>
                  </a:lnTo>
                  <a:lnTo>
                    <a:pt x="2994" y="474"/>
                  </a:lnTo>
                  <a:lnTo>
                    <a:pt x="2988" y="480"/>
                  </a:lnTo>
                  <a:lnTo>
                    <a:pt x="2952" y="468"/>
                  </a:lnTo>
                  <a:lnTo>
                    <a:pt x="2934" y="474"/>
                  </a:lnTo>
                  <a:lnTo>
                    <a:pt x="2880" y="474"/>
                  </a:lnTo>
                  <a:lnTo>
                    <a:pt x="2874" y="480"/>
                  </a:lnTo>
                  <a:lnTo>
                    <a:pt x="2874" y="498"/>
                  </a:lnTo>
                  <a:lnTo>
                    <a:pt x="2880" y="510"/>
                  </a:lnTo>
                  <a:lnTo>
                    <a:pt x="2892" y="522"/>
                  </a:lnTo>
                  <a:lnTo>
                    <a:pt x="2898" y="522"/>
                  </a:lnTo>
                  <a:lnTo>
                    <a:pt x="2904" y="528"/>
                  </a:lnTo>
                  <a:lnTo>
                    <a:pt x="2910" y="540"/>
                  </a:lnTo>
                  <a:lnTo>
                    <a:pt x="2916" y="546"/>
                  </a:lnTo>
                  <a:lnTo>
                    <a:pt x="2922" y="546"/>
                  </a:lnTo>
                  <a:lnTo>
                    <a:pt x="2928" y="552"/>
                  </a:lnTo>
                  <a:lnTo>
                    <a:pt x="2940" y="552"/>
                  </a:lnTo>
                  <a:lnTo>
                    <a:pt x="2952" y="558"/>
                  </a:lnTo>
                  <a:lnTo>
                    <a:pt x="2964" y="558"/>
                  </a:lnTo>
                  <a:lnTo>
                    <a:pt x="2976" y="564"/>
                  </a:lnTo>
                  <a:lnTo>
                    <a:pt x="2994" y="564"/>
                  </a:lnTo>
                  <a:lnTo>
                    <a:pt x="3012" y="570"/>
                  </a:lnTo>
                  <a:lnTo>
                    <a:pt x="3024" y="570"/>
                  </a:lnTo>
                  <a:lnTo>
                    <a:pt x="3036" y="576"/>
                  </a:lnTo>
                  <a:lnTo>
                    <a:pt x="3042" y="576"/>
                  </a:lnTo>
                  <a:lnTo>
                    <a:pt x="3054" y="588"/>
                  </a:lnTo>
                  <a:lnTo>
                    <a:pt x="3054" y="594"/>
                  </a:lnTo>
                  <a:lnTo>
                    <a:pt x="3060" y="600"/>
                  </a:lnTo>
                  <a:lnTo>
                    <a:pt x="3030" y="600"/>
                  </a:lnTo>
                  <a:lnTo>
                    <a:pt x="3012" y="606"/>
                  </a:lnTo>
                  <a:lnTo>
                    <a:pt x="3000" y="606"/>
                  </a:lnTo>
                  <a:lnTo>
                    <a:pt x="2964" y="588"/>
                  </a:lnTo>
                  <a:lnTo>
                    <a:pt x="2928" y="576"/>
                  </a:lnTo>
                  <a:lnTo>
                    <a:pt x="2904" y="570"/>
                  </a:lnTo>
                  <a:lnTo>
                    <a:pt x="2886" y="564"/>
                  </a:lnTo>
                  <a:lnTo>
                    <a:pt x="2862" y="564"/>
                  </a:lnTo>
                  <a:lnTo>
                    <a:pt x="2844" y="558"/>
                  </a:lnTo>
                  <a:lnTo>
                    <a:pt x="2802" y="558"/>
                  </a:lnTo>
                  <a:lnTo>
                    <a:pt x="2796" y="564"/>
                  </a:lnTo>
                  <a:lnTo>
                    <a:pt x="2796" y="576"/>
                  </a:lnTo>
                  <a:lnTo>
                    <a:pt x="2802" y="582"/>
                  </a:lnTo>
                  <a:lnTo>
                    <a:pt x="2808" y="582"/>
                  </a:lnTo>
                  <a:lnTo>
                    <a:pt x="2820" y="594"/>
                  </a:lnTo>
                  <a:lnTo>
                    <a:pt x="2784" y="594"/>
                  </a:lnTo>
                  <a:lnTo>
                    <a:pt x="2772" y="582"/>
                  </a:lnTo>
                  <a:lnTo>
                    <a:pt x="2754" y="582"/>
                  </a:lnTo>
                  <a:lnTo>
                    <a:pt x="2748" y="576"/>
                  </a:lnTo>
                  <a:lnTo>
                    <a:pt x="2724" y="576"/>
                  </a:lnTo>
                  <a:lnTo>
                    <a:pt x="2724" y="582"/>
                  </a:lnTo>
                  <a:lnTo>
                    <a:pt x="2730" y="600"/>
                  </a:lnTo>
                  <a:lnTo>
                    <a:pt x="2736" y="612"/>
                  </a:lnTo>
                  <a:lnTo>
                    <a:pt x="2748" y="618"/>
                  </a:lnTo>
                  <a:lnTo>
                    <a:pt x="2766" y="624"/>
                  </a:lnTo>
                  <a:lnTo>
                    <a:pt x="2802" y="624"/>
                  </a:lnTo>
                  <a:lnTo>
                    <a:pt x="2820" y="630"/>
                  </a:lnTo>
                  <a:lnTo>
                    <a:pt x="2844" y="630"/>
                  </a:lnTo>
                  <a:lnTo>
                    <a:pt x="2856" y="636"/>
                  </a:lnTo>
                  <a:lnTo>
                    <a:pt x="2862" y="648"/>
                  </a:lnTo>
                  <a:lnTo>
                    <a:pt x="2874" y="654"/>
                  </a:lnTo>
                  <a:lnTo>
                    <a:pt x="2844" y="654"/>
                  </a:lnTo>
                  <a:lnTo>
                    <a:pt x="2838" y="648"/>
                  </a:lnTo>
                  <a:lnTo>
                    <a:pt x="2826" y="642"/>
                  </a:lnTo>
                  <a:lnTo>
                    <a:pt x="2772" y="642"/>
                  </a:lnTo>
                  <a:lnTo>
                    <a:pt x="2760" y="636"/>
                  </a:lnTo>
                  <a:lnTo>
                    <a:pt x="2730" y="636"/>
                  </a:lnTo>
                  <a:lnTo>
                    <a:pt x="2724" y="624"/>
                  </a:lnTo>
                  <a:lnTo>
                    <a:pt x="2700" y="624"/>
                  </a:lnTo>
                  <a:lnTo>
                    <a:pt x="2694" y="606"/>
                  </a:lnTo>
                  <a:lnTo>
                    <a:pt x="2664" y="594"/>
                  </a:lnTo>
                  <a:lnTo>
                    <a:pt x="2670" y="588"/>
                  </a:lnTo>
                  <a:lnTo>
                    <a:pt x="2682" y="582"/>
                  </a:lnTo>
                  <a:lnTo>
                    <a:pt x="2688" y="576"/>
                  </a:lnTo>
                  <a:lnTo>
                    <a:pt x="2688" y="564"/>
                  </a:lnTo>
                  <a:lnTo>
                    <a:pt x="2658" y="534"/>
                  </a:lnTo>
                  <a:lnTo>
                    <a:pt x="2646" y="528"/>
                  </a:lnTo>
                  <a:lnTo>
                    <a:pt x="2616" y="528"/>
                  </a:lnTo>
                  <a:lnTo>
                    <a:pt x="2628" y="534"/>
                  </a:lnTo>
                  <a:lnTo>
                    <a:pt x="2652" y="558"/>
                  </a:lnTo>
                  <a:lnTo>
                    <a:pt x="2640" y="570"/>
                  </a:lnTo>
                  <a:lnTo>
                    <a:pt x="2616" y="582"/>
                  </a:lnTo>
                  <a:lnTo>
                    <a:pt x="2604" y="582"/>
                  </a:lnTo>
                  <a:lnTo>
                    <a:pt x="2586" y="624"/>
                  </a:lnTo>
                  <a:lnTo>
                    <a:pt x="2658" y="660"/>
                  </a:lnTo>
                  <a:lnTo>
                    <a:pt x="2676" y="660"/>
                  </a:lnTo>
                  <a:lnTo>
                    <a:pt x="2676" y="696"/>
                  </a:lnTo>
                  <a:lnTo>
                    <a:pt x="2670" y="708"/>
                  </a:lnTo>
                  <a:lnTo>
                    <a:pt x="2670" y="720"/>
                  </a:lnTo>
                  <a:lnTo>
                    <a:pt x="2676" y="738"/>
                  </a:lnTo>
                  <a:lnTo>
                    <a:pt x="2712" y="744"/>
                  </a:lnTo>
                  <a:lnTo>
                    <a:pt x="2712" y="768"/>
                  </a:lnTo>
                  <a:lnTo>
                    <a:pt x="2772" y="780"/>
                  </a:lnTo>
                  <a:lnTo>
                    <a:pt x="2778" y="780"/>
                  </a:lnTo>
                  <a:lnTo>
                    <a:pt x="2784" y="774"/>
                  </a:lnTo>
                  <a:lnTo>
                    <a:pt x="2796" y="774"/>
                  </a:lnTo>
                  <a:lnTo>
                    <a:pt x="2814" y="768"/>
                  </a:lnTo>
                  <a:lnTo>
                    <a:pt x="2850" y="768"/>
                  </a:lnTo>
                  <a:lnTo>
                    <a:pt x="2868" y="774"/>
                  </a:lnTo>
                  <a:lnTo>
                    <a:pt x="2874" y="780"/>
                  </a:lnTo>
                  <a:lnTo>
                    <a:pt x="2886" y="786"/>
                  </a:lnTo>
                  <a:lnTo>
                    <a:pt x="2904" y="786"/>
                  </a:lnTo>
                  <a:lnTo>
                    <a:pt x="2916" y="792"/>
                  </a:lnTo>
                  <a:lnTo>
                    <a:pt x="2952" y="804"/>
                  </a:lnTo>
                  <a:lnTo>
                    <a:pt x="2976" y="828"/>
                  </a:lnTo>
                  <a:lnTo>
                    <a:pt x="2976" y="834"/>
                  </a:lnTo>
                  <a:lnTo>
                    <a:pt x="2964" y="834"/>
                  </a:lnTo>
                  <a:lnTo>
                    <a:pt x="2958" y="840"/>
                  </a:lnTo>
                  <a:lnTo>
                    <a:pt x="2946" y="840"/>
                  </a:lnTo>
                  <a:lnTo>
                    <a:pt x="2940" y="846"/>
                  </a:lnTo>
                  <a:lnTo>
                    <a:pt x="2946" y="852"/>
                  </a:lnTo>
                  <a:lnTo>
                    <a:pt x="2958" y="858"/>
                  </a:lnTo>
                  <a:lnTo>
                    <a:pt x="2976" y="876"/>
                  </a:lnTo>
                  <a:lnTo>
                    <a:pt x="3024" y="876"/>
                  </a:lnTo>
                  <a:lnTo>
                    <a:pt x="3012" y="882"/>
                  </a:lnTo>
                  <a:lnTo>
                    <a:pt x="3006" y="882"/>
                  </a:lnTo>
                  <a:lnTo>
                    <a:pt x="2994" y="888"/>
                  </a:lnTo>
                  <a:lnTo>
                    <a:pt x="2970" y="888"/>
                  </a:lnTo>
                  <a:lnTo>
                    <a:pt x="2958" y="882"/>
                  </a:lnTo>
                  <a:lnTo>
                    <a:pt x="2952" y="876"/>
                  </a:lnTo>
                  <a:lnTo>
                    <a:pt x="2940" y="870"/>
                  </a:lnTo>
                  <a:lnTo>
                    <a:pt x="2940" y="858"/>
                  </a:lnTo>
                  <a:lnTo>
                    <a:pt x="2928" y="834"/>
                  </a:lnTo>
                  <a:lnTo>
                    <a:pt x="2916" y="822"/>
                  </a:lnTo>
                  <a:lnTo>
                    <a:pt x="2892" y="810"/>
                  </a:lnTo>
                  <a:lnTo>
                    <a:pt x="2886" y="804"/>
                  </a:lnTo>
                  <a:lnTo>
                    <a:pt x="2880" y="804"/>
                  </a:lnTo>
                  <a:lnTo>
                    <a:pt x="2874" y="798"/>
                  </a:lnTo>
                  <a:lnTo>
                    <a:pt x="2874" y="786"/>
                  </a:lnTo>
                  <a:lnTo>
                    <a:pt x="2868" y="780"/>
                  </a:lnTo>
                  <a:lnTo>
                    <a:pt x="2844" y="780"/>
                  </a:lnTo>
                  <a:lnTo>
                    <a:pt x="2832" y="786"/>
                  </a:lnTo>
                  <a:lnTo>
                    <a:pt x="2814" y="786"/>
                  </a:lnTo>
                  <a:lnTo>
                    <a:pt x="2802" y="792"/>
                  </a:lnTo>
                  <a:lnTo>
                    <a:pt x="2778" y="792"/>
                  </a:lnTo>
                  <a:lnTo>
                    <a:pt x="2760" y="810"/>
                  </a:lnTo>
                  <a:lnTo>
                    <a:pt x="2766" y="816"/>
                  </a:lnTo>
                  <a:lnTo>
                    <a:pt x="2772" y="828"/>
                  </a:lnTo>
                  <a:lnTo>
                    <a:pt x="2784" y="834"/>
                  </a:lnTo>
                  <a:lnTo>
                    <a:pt x="2802" y="852"/>
                  </a:lnTo>
                  <a:lnTo>
                    <a:pt x="2814" y="858"/>
                  </a:lnTo>
                  <a:lnTo>
                    <a:pt x="2814" y="864"/>
                  </a:lnTo>
                  <a:lnTo>
                    <a:pt x="2790" y="888"/>
                  </a:lnTo>
                  <a:lnTo>
                    <a:pt x="2784" y="888"/>
                  </a:lnTo>
                  <a:lnTo>
                    <a:pt x="2778" y="930"/>
                  </a:lnTo>
                  <a:lnTo>
                    <a:pt x="2736" y="948"/>
                  </a:lnTo>
                  <a:lnTo>
                    <a:pt x="2736" y="954"/>
                  </a:lnTo>
                  <a:lnTo>
                    <a:pt x="2730" y="966"/>
                  </a:lnTo>
                  <a:lnTo>
                    <a:pt x="2724" y="972"/>
                  </a:lnTo>
                  <a:lnTo>
                    <a:pt x="2694" y="972"/>
                  </a:lnTo>
                  <a:lnTo>
                    <a:pt x="2682" y="966"/>
                  </a:lnTo>
                  <a:lnTo>
                    <a:pt x="2652" y="966"/>
                  </a:lnTo>
                  <a:lnTo>
                    <a:pt x="2592" y="960"/>
                  </a:lnTo>
                  <a:lnTo>
                    <a:pt x="2586" y="960"/>
                  </a:lnTo>
                  <a:lnTo>
                    <a:pt x="2580" y="954"/>
                  </a:lnTo>
                  <a:lnTo>
                    <a:pt x="2568" y="948"/>
                  </a:lnTo>
                  <a:lnTo>
                    <a:pt x="2556" y="948"/>
                  </a:lnTo>
                  <a:lnTo>
                    <a:pt x="2544" y="936"/>
                  </a:lnTo>
                  <a:lnTo>
                    <a:pt x="2598" y="936"/>
                  </a:lnTo>
                  <a:lnTo>
                    <a:pt x="2616" y="942"/>
                  </a:lnTo>
                  <a:lnTo>
                    <a:pt x="2640" y="924"/>
                  </a:lnTo>
                  <a:lnTo>
                    <a:pt x="2652" y="924"/>
                  </a:lnTo>
                  <a:lnTo>
                    <a:pt x="2664" y="930"/>
                  </a:lnTo>
                  <a:lnTo>
                    <a:pt x="2682" y="930"/>
                  </a:lnTo>
                  <a:lnTo>
                    <a:pt x="2694" y="924"/>
                  </a:lnTo>
                  <a:lnTo>
                    <a:pt x="2694" y="906"/>
                  </a:lnTo>
                  <a:lnTo>
                    <a:pt x="2700" y="894"/>
                  </a:lnTo>
                  <a:lnTo>
                    <a:pt x="2700" y="882"/>
                  </a:lnTo>
                  <a:lnTo>
                    <a:pt x="2724" y="876"/>
                  </a:lnTo>
                  <a:lnTo>
                    <a:pt x="2724" y="852"/>
                  </a:lnTo>
                  <a:lnTo>
                    <a:pt x="2712" y="852"/>
                  </a:lnTo>
                  <a:lnTo>
                    <a:pt x="2718" y="846"/>
                  </a:lnTo>
                  <a:lnTo>
                    <a:pt x="2724" y="834"/>
                  </a:lnTo>
                  <a:lnTo>
                    <a:pt x="2724" y="822"/>
                  </a:lnTo>
                  <a:lnTo>
                    <a:pt x="2718" y="816"/>
                  </a:lnTo>
                  <a:lnTo>
                    <a:pt x="2712" y="816"/>
                  </a:lnTo>
                  <a:lnTo>
                    <a:pt x="2700" y="810"/>
                  </a:lnTo>
                  <a:lnTo>
                    <a:pt x="2682" y="810"/>
                  </a:lnTo>
                  <a:lnTo>
                    <a:pt x="2664" y="804"/>
                  </a:lnTo>
                  <a:lnTo>
                    <a:pt x="2652" y="804"/>
                  </a:lnTo>
                  <a:lnTo>
                    <a:pt x="2634" y="786"/>
                  </a:lnTo>
                  <a:lnTo>
                    <a:pt x="2634" y="744"/>
                  </a:lnTo>
                  <a:lnTo>
                    <a:pt x="2628" y="732"/>
                  </a:lnTo>
                  <a:lnTo>
                    <a:pt x="2616" y="720"/>
                  </a:lnTo>
                  <a:lnTo>
                    <a:pt x="2604" y="714"/>
                  </a:lnTo>
                  <a:lnTo>
                    <a:pt x="2598" y="702"/>
                  </a:lnTo>
                  <a:lnTo>
                    <a:pt x="2592" y="696"/>
                  </a:lnTo>
                  <a:lnTo>
                    <a:pt x="2586" y="660"/>
                  </a:lnTo>
                  <a:lnTo>
                    <a:pt x="2520" y="624"/>
                  </a:lnTo>
                  <a:lnTo>
                    <a:pt x="2532" y="612"/>
                  </a:lnTo>
                  <a:lnTo>
                    <a:pt x="2544" y="588"/>
                  </a:lnTo>
                  <a:lnTo>
                    <a:pt x="2544" y="576"/>
                  </a:lnTo>
                  <a:lnTo>
                    <a:pt x="2538" y="564"/>
                  </a:lnTo>
                  <a:lnTo>
                    <a:pt x="2514" y="540"/>
                  </a:lnTo>
                  <a:lnTo>
                    <a:pt x="2496" y="540"/>
                  </a:lnTo>
                  <a:lnTo>
                    <a:pt x="2484" y="534"/>
                  </a:lnTo>
                  <a:lnTo>
                    <a:pt x="2472" y="534"/>
                  </a:lnTo>
                  <a:lnTo>
                    <a:pt x="2340" y="522"/>
                  </a:lnTo>
                  <a:lnTo>
                    <a:pt x="2328" y="552"/>
                  </a:lnTo>
                  <a:lnTo>
                    <a:pt x="2346" y="570"/>
                  </a:lnTo>
                  <a:lnTo>
                    <a:pt x="2334" y="600"/>
                  </a:lnTo>
                  <a:lnTo>
                    <a:pt x="2280" y="624"/>
                  </a:lnTo>
                  <a:lnTo>
                    <a:pt x="2268" y="654"/>
                  </a:lnTo>
                  <a:lnTo>
                    <a:pt x="2304" y="660"/>
                  </a:lnTo>
                  <a:lnTo>
                    <a:pt x="2334" y="708"/>
                  </a:lnTo>
                  <a:lnTo>
                    <a:pt x="2322" y="726"/>
                  </a:lnTo>
                  <a:lnTo>
                    <a:pt x="2352" y="750"/>
                  </a:lnTo>
                  <a:lnTo>
                    <a:pt x="2388" y="744"/>
                  </a:lnTo>
                  <a:lnTo>
                    <a:pt x="2394" y="750"/>
                  </a:lnTo>
                  <a:lnTo>
                    <a:pt x="2400" y="762"/>
                  </a:lnTo>
                  <a:lnTo>
                    <a:pt x="2412" y="768"/>
                  </a:lnTo>
                  <a:lnTo>
                    <a:pt x="2418" y="774"/>
                  </a:lnTo>
                  <a:lnTo>
                    <a:pt x="2430" y="780"/>
                  </a:lnTo>
                  <a:lnTo>
                    <a:pt x="2472" y="780"/>
                  </a:lnTo>
                  <a:lnTo>
                    <a:pt x="2466" y="840"/>
                  </a:lnTo>
                  <a:lnTo>
                    <a:pt x="2448" y="816"/>
                  </a:lnTo>
                  <a:lnTo>
                    <a:pt x="2430" y="828"/>
                  </a:lnTo>
                  <a:lnTo>
                    <a:pt x="2418" y="822"/>
                  </a:lnTo>
                  <a:lnTo>
                    <a:pt x="2388" y="804"/>
                  </a:lnTo>
                  <a:lnTo>
                    <a:pt x="2352" y="792"/>
                  </a:lnTo>
                  <a:lnTo>
                    <a:pt x="2328" y="780"/>
                  </a:lnTo>
                  <a:lnTo>
                    <a:pt x="2268" y="780"/>
                  </a:lnTo>
                  <a:lnTo>
                    <a:pt x="2250" y="762"/>
                  </a:lnTo>
                  <a:lnTo>
                    <a:pt x="2244" y="780"/>
                  </a:lnTo>
                  <a:lnTo>
                    <a:pt x="2220" y="756"/>
                  </a:lnTo>
                  <a:lnTo>
                    <a:pt x="2214" y="756"/>
                  </a:lnTo>
                  <a:lnTo>
                    <a:pt x="2208" y="750"/>
                  </a:lnTo>
                  <a:lnTo>
                    <a:pt x="2196" y="744"/>
                  </a:lnTo>
                  <a:lnTo>
                    <a:pt x="2178" y="744"/>
                  </a:lnTo>
                  <a:lnTo>
                    <a:pt x="2154" y="732"/>
                  </a:lnTo>
                  <a:lnTo>
                    <a:pt x="2130" y="732"/>
                  </a:lnTo>
                  <a:lnTo>
                    <a:pt x="2118" y="738"/>
                  </a:lnTo>
                  <a:lnTo>
                    <a:pt x="2088" y="738"/>
                  </a:lnTo>
                  <a:lnTo>
                    <a:pt x="2076" y="732"/>
                  </a:lnTo>
                  <a:lnTo>
                    <a:pt x="2022" y="732"/>
                  </a:lnTo>
                  <a:lnTo>
                    <a:pt x="2016" y="738"/>
                  </a:lnTo>
                  <a:lnTo>
                    <a:pt x="2010" y="738"/>
                  </a:lnTo>
                  <a:lnTo>
                    <a:pt x="2004" y="744"/>
                  </a:lnTo>
                  <a:lnTo>
                    <a:pt x="2004" y="750"/>
                  </a:lnTo>
                  <a:lnTo>
                    <a:pt x="2016" y="762"/>
                  </a:lnTo>
                  <a:lnTo>
                    <a:pt x="2028" y="768"/>
                  </a:lnTo>
                  <a:lnTo>
                    <a:pt x="2040" y="780"/>
                  </a:lnTo>
                  <a:lnTo>
                    <a:pt x="2046" y="780"/>
                  </a:lnTo>
                  <a:lnTo>
                    <a:pt x="2022" y="810"/>
                  </a:lnTo>
                  <a:lnTo>
                    <a:pt x="2010" y="798"/>
                  </a:lnTo>
                  <a:lnTo>
                    <a:pt x="2010" y="828"/>
                  </a:lnTo>
                  <a:lnTo>
                    <a:pt x="1998" y="828"/>
                  </a:lnTo>
                  <a:lnTo>
                    <a:pt x="1986" y="822"/>
                  </a:lnTo>
                  <a:lnTo>
                    <a:pt x="1980" y="822"/>
                  </a:lnTo>
                  <a:lnTo>
                    <a:pt x="1974" y="816"/>
                  </a:lnTo>
                  <a:lnTo>
                    <a:pt x="1974" y="786"/>
                  </a:lnTo>
                  <a:lnTo>
                    <a:pt x="1968" y="780"/>
                  </a:lnTo>
                  <a:lnTo>
                    <a:pt x="1950" y="780"/>
                  </a:lnTo>
                  <a:lnTo>
                    <a:pt x="1938" y="786"/>
                  </a:lnTo>
                  <a:lnTo>
                    <a:pt x="1920" y="792"/>
                  </a:lnTo>
                  <a:lnTo>
                    <a:pt x="1908" y="804"/>
                  </a:lnTo>
                  <a:lnTo>
                    <a:pt x="1884" y="816"/>
                  </a:lnTo>
                  <a:lnTo>
                    <a:pt x="1866" y="816"/>
                  </a:lnTo>
                  <a:lnTo>
                    <a:pt x="1842" y="804"/>
                  </a:lnTo>
                  <a:lnTo>
                    <a:pt x="1824" y="804"/>
                  </a:lnTo>
                  <a:lnTo>
                    <a:pt x="1800" y="810"/>
                  </a:lnTo>
                  <a:lnTo>
                    <a:pt x="1782" y="816"/>
                  </a:lnTo>
                  <a:lnTo>
                    <a:pt x="1764" y="828"/>
                  </a:lnTo>
                  <a:lnTo>
                    <a:pt x="1752" y="834"/>
                  </a:lnTo>
                  <a:lnTo>
                    <a:pt x="1746" y="840"/>
                  </a:lnTo>
                  <a:lnTo>
                    <a:pt x="1680" y="840"/>
                  </a:lnTo>
                  <a:lnTo>
                    <a:pt x="1692" y="816"/>
                  </a:lnTo>
                  <a:lnTo>
                    <a:pt x="1692" y="780"/>
                  </a:lnTo>
                  <a:lnTo>
                    <a:pt x="1680" y="780"/>
                  </a:lnTo>
                  <a:lnTo>
                    <a:pt x="1668" y="786"/>
                  </a:lnTo>
                  <a:lnTo>
                    <a:pt x="1650" y="792"/>
                  </a:lnTo>
                  <a:lnTo>
                    <a:pt x="1638" y="792"/>
                  </a:lnTo>
                  <a:lnTo>
                    <a:pt x="1626" y="804"/>
                  </a:lnTo>
                  <a:lnTo>
                    <a:pt x="1626" y="816"/>
                  </a:lnTo>
                  <a:lnTo>
                    <a:pt x="1632" y="822"/>
                  </a:lnTo>
                  <a:lnTo>
                    <a:pt x="1632" y="828"/>
                  </a:lnTo>
                  <a:lnTo>
                    <a:pt x="1608" y="834"/>
                  </a:lnTo>
                  <a:lnTo>
                    <a:pt x="1608" y="810"/>
                  </a:lnTo>
                  <a:lnTo>
                    <a:pt x="1584" y="816"/>
                  </a:lnTo>
                  <a:lnTo>
                    <a:pt x="1530" y="822"/>
                  </a:lnTo>
                  <a:lnTo>
                    <a:pt x="1488" y="852"/>
                  </a:lnTo>
                  <a:lnTo>
                    <a:pt x="1440" y="858"/>
                  </a:lnTo>
                  <a:lnTo>
                    <a:pt x="1452" y="876"/>
                  </a:lnTo>
                  <a:lnTo>
                    <a:pt x="1440" y="876"/>
                  </a:lnTo>
                  <a:lnTo>
                    <a:pt x="1428" y="870"/>
                  </a:lnTo>
                  <a:lnTo>
                    <a:pt x="1422" y="870"/>
                  </a:lnTo>
                  <a:lnTo>
                    <a:pt x="1410" y="876"/>
                  </a:lnTo>
                  <a:lnTo>
                    <a:pt x="1404" y="882"/>
                  </a:lnTo>
                  <a:lnTo>
                    <a:pt x="1404" y="924"/>
                  </a:lnTo>
                  <a:lnTo>
                    <a:pt x="1332" y="930"/>
                  </a:lnTo>
                  <a:lnTo>
                    <a:pt x="1326" y="924"/>
                  </a:lnTo>
                  <a:lnTo>
                    <a:pt x="1314" y="918"/>
                  </a:lnTo>
                  <a:lnTo>
                    <a:pt x="1308" y="912"/>
                  </a:lnTo>
                  <a:lnTo>
                    <a:pt x="1266" y="912"/>
                  </a:lnTo>
                  <a:lnTo>
                    <a:pt x="1260" y="906"/>
                  </a:lnTo>
                  <a:lnTo>
                    <a:pt x="1260" y="876"/>
                  </a:lnTo>
                  <a:lnTo>
                    <a:pt x="1266" y="870"/>
                  </a:lnTo>
                  <a:lnTo>
                    <a:pt x="1266" y="864"/>
                  </a:lnTo>
                  <a:lnTo>
                    <a:pt x="1272" y="858"/>
                  </a:lnTo>
                  <a:lnTo>
                    <a:pt x="1284" y="864"/>
                  </a:lnTo>
                  <a:lnTo>
                    <a:pt x="1344" y="864"/>
                  </a:lnTo>
                  <a:lnTo>
                    <a:pt x="1332" y="858"/>
                  </a:lnTo>
                  <a:lnTo>
                    <a:pt x="1326" y="846"/>
                  </a:lnTo>
                  <a:lnTo>
                    <a:pt x="1314" y="840"/>
                  </a:lnTo>
                  <a:lnTo>
                    <a:pt x="1302" y="828"/>
                  </a:lnTo>
                  <a:lnTo>
                    <a:pt x="1290" y="822"/>
                  </a:lnTo>
                  <a:lnTo>
                    <a:pt x="1278" y="810"/>
                  </a:lnTo>
                  <a:lnTo>
                    <a:pt x="1152" y="810"/>
                  </a:lnTo>
                  <a:lnTo>
                    <a:pt x="1164" y="822"/>
                  </a:lnTo>
                  <a:lnTo>
                    <a:pt x="1188" y="822"/>
                  </a:lnTo>
                  <a:lnTo>
                    <a:pt x="1200" y="828"/>
                  </a:lnTo>
                  <a:lnTo>
                    <a:pt x="1200" y="846"/>
                  </a:lnTo>
                  <a:lnTo>
                    <a:pt x="1194" y="864"/>
                  </a:lnTo>
                  <a:lnTo>
                    <a:pt x="1194" y="876"/>
                  </a:lnTo>
                  <a:lnTo>
                    <a:pt x="1188" y="894"/>
                  </a:lnTo>
                  <a:lnTo>
                    <a:pt x="1188" y="918"/>
                  </a:lnTo>
                  <a:lnTo>
                    <a:pt x="1194" y="918"/>
                  </a:lnTo>
                  <a:lnTo>
                    <a:pt x="1206" y="924"/>
                  </a:lnTo>
                  <a:lnTo>
                    <a:pt x="1230" y="924"/>
                  </a:lnTo>
                  <a:lnTo>
                    <a:pt x="1236" y="930"/>
                  </a:lnTo>
                  <a:lnTo>
                    <a:pt x="1242" y="930"/>
                  </a:lnTo>
                  <a:lnTo>
                    <a:pt x="1236" y="966"/>
                  </a:lnTo>
                  <a:lnTo>
                    <a:pt x="1248" y="996"/>
                  </a:lnTo>
                  <a:lnTo>
                    <a:pt x="1212" y="972"/>
                  </a:lnTo>
                  <a:lnTo>
                    <a:pt x="1194" y="996"/>
                  </a:lnTo>
                  <a:lnTo>
                    <a:pt x="1188" y="966"/>
                  </a:lnTo>
                  <a:lnTo>
                    <a:pt x="1116" y="948"/>
                  </a:lnTo>
                  <a:lnTo>
                    <a:pt x="1086" y="984"/>
                  </a:lnTo>
                  <a:lnTo>
                    <a:pt x="1062" y="984"/>
                  </a:lnTo>
                  <a:lnTo>
                    <a:pt x="1056" y="996"/>
                  </a:lnTo>
                  <a:lnTo>
                    <a:pt x="1044" y="1002"/>
                  </a:lnTo>
                  <a:lnTo>
                    <a:pt x="1038" y="1008"/>
                  </a:lnTo>
                  <a:lnTo>
                    <a:pt x="1026" y="1014"/>
                  </a:lnTo>
                  <a:lnTo>
                    <a:pt x="1014" y="1014"/>
                  </a:lnTo>
                  <a:lnTo>
                    <a:pt x="1002" y="1020"/>
                  </a:lnTo>
                  <a:lnTo>
                    <a:pt x="1002" y="1032"/>
                  </a:lnTo>
                  <a:lnTo>
                    <a:pt x="1008" y="1038"/>
                  </a:lnTo>
                  <a:lnTo>
                    <a:pt x="1020" y="1044"/>
                  </a:lnTo>
                  <a:lnTo>
                    <a:pt x="1032" y="1056"/>
                  </a:lnTo>
                  <a:lnTo>
                    <a:pt x="1044" y="1062"/>
                  </a:lnTo>
                  <a:lnTo>
                    <a:pt x="1050" y="1068"/>
                  </a:lnTo>
                  <a:lnTo>
                    <a:pt x="1062" y="1074"/>
                  </a:lnTo>
                  <a:lnTo>
                    <a:pt x="1080" y="1104"/>
                  </a:lnTo>
                  <a:lnTo>
                    <a:pt x="1050" y="1086"/>
                  </a:lnTo>
                  <a:lnTo>
                    <a:pt x="1038" y="1092"/>
                  </a:lnTo>
                  <a:lnTo>
                    <a:pt x="1032" y="1098"/>
                  </a:lnTo>
                  <a:lnTo>
                    <a:pt x="1020" y="1098"/>
                  </a:lnTo>
                  <a:lnTo>
                    <a:pt x="1008" y="1092"/>
                  </a:lnTo>
                  <a:lnTo>
                    <a:pt x="996" y="1092"/>
                  </a:lnTo>
                  <a:lnTo>
                    <a:pt x="978" y="1086"/>
                  </a:lnTo>
                  <a:lnTo>
                    <a:pt x="966" y="1080"/>
                  </a:lnTo>
                  <a:lnTo>
                    <a:pt x="948" y="1080"/>
                  </a:lnTo>
                  <a:lnTo>
                    <a:pt x="936" y="1074"/>
                  </a:lnTo>
                  <a:lnTo>
                    <a:pt x="924" y="1074"/>
                  </a:lnTo>
                  <a:lnTo>
                    <a:pt x="918" y="1068"/>
                  </a:lnTo>
                  <a:lnTo>
                    <a:pt x="918" y="1056"/>
                  </a:lnTo>
                  <a:lnTo>
                    <a:pt x="906" y="1050"/>
                  </a:lnTo>
                  <a:lnTo>
                    <a:pt x="888" y="1050"/>
                  </a:lnTo>
                  <a:lnTo>
                    <a:pt x="864" y="1062"/>
                  </a:lnTo>
                  <a:lnTo>
                    <a:pt x="858" y="1068"/>
                  </a:lnTo>
                  <a:lnTo>
                    <a:pt x="840" y="1068"/>
                  </a:lnTo>
                  <a:lnTo>
                    <a:pt x="882" y="1104"/>
                  </a:lnTo>
                  <a:lnTo>
                    <a:pt x="900" y="1104"/>
                  </a:lnTo>
                  <a:lnTo>
                    <a:pt x="912" y="1110"/>
                  </a:lnTo>
                  <a:lnTo>
                    <a:pt x="924" y="1110"/>
                  </a:lnTo>
                  <a:lnTo>
                    <a:pt x="936" y="1116"/>
                  </a:lnTo>
                  <a:lnTo>
                    <a:pt x="942" y="1116"/>
                  </a:lnTo>
                  <a:lnTo>
                    <a:pt x="942" y="1122"/>
                  </a:lnTo>
                  <a:lnTo>
                    <a:pt x="936" y="1134"/>
                  </a:lnTo>
                  <a:lnTo>
                    <a:pt x="924" y="1140"/>
                  </a:lnTo>
                  <a:lnTo>
                    <a:pt x="918" y="1146"/>
                  </a:lnTo>
                  <a:lnTo>
                    <a:pt x="852" y="1128"/>
                  </a:lnTo>
                  <a:lnTo>
                    <a:pt x="840" y="1122"/>
                  </a:lnTo>
                  <a:lnTo>
                    <a:pt x="834" y="1116"/>
                  </a:lnTo>
                  <a:lnTo>
                    <a:pt x="822" y="1110"/>
                  </a:lnTo>
                  <a:lnTo>
                    <a:pt x="762" y="1110"/>
                  </a:lnTo>
                  <a:lnTo>
                    <a:pt x="756" y="1104"/>
                  </a:lnTo>
                  <a:lnTo>
                    <a:pt x="756" y="1056"/>
                  </a:lnTo>
                  <a:lnTo>
                    <a:pt x="738" y="1044"/>
                  </a:lnTo>
                  <a:lnTo>
                    <a:pt x="750" y="1032"/>
                  </a:lnTo>
                  <a:lnTo>
                    <a:pt x="756" y="1020"/>
                  </a:lnTo>
                  <a:lnTo>
                    <a:pt x="756" y="1002"/>
                  </a:lnTo>
                  <a:lnTo>
                    <a:pt x="738" y="990"/>
                  </a:lnTo>
                  <a:lnTo>
                    <a:pt x="702" y="978"/>
                  </a:lnTo>
                  <a:lnTo>
                    <a:pt x="672" y="972"/>
                  </a:lnTo>
                  <a:lnTo>
                    <a:pt x="660" y="966"/>
                  </a:lnTo>
                  <a:lnTo>
                    <a:pt x="630" y="948"/>
                  </a:lnTo>
                  <a:lnTo>
                    <a:pt x="606" y="930"/>
                  </a:lnTo>
                  <a:lnTo>
                    <a:pt x="594" y="912"/>
                  </a:lnTo>
                  <a:lnTo>
                    <a:pt x="630" y="912"/>
                  </a:lnTo>
                  <a:lnTo>
                    <a:pt x="630" y="924"/>
                  </a:lnTo>
                  <a:lnTo>
                    <a:pt x="642" y="924"/>
                  </a:lnTo>
                  <a:lnTo>
                    <a:pt x="654" y="930"/>
                  </a:lnTo>
                  <a:lnTo>
                    <a:pt x="672" y="930"/>
                  </a:lnTo>
                  <a:lnTo>
                    <a:pt x="690" y="936"/>
                  </a:lnTo>
                  <a:lnTo>
                    <a:pt x="720" y="936"/>
                  </a:lnTo>
                  <a:lnTo>
                    <a:pt x="732" y="942"/>
                  </a:lnTo>
                  <a:lnTo>
                    <a:pt x="738" y="954"/>
                  </a:lnTo>
                  <a:lnTo>
                    <a:pt x="762" y="966"/>
                  </a:lnTo>
                  <a:lnTo>
                    <a:pt x="816" y="966"/>
                  </a:lnTo>
                  <a:lnTo>
                    <a:pt x="846" y="972"/>
                  </a:lnTo>
                  <a:lnTo>
                    <a:pt x="858" y="972"/>
                  </a:lnTo>
                  <a:lnTo>
                    <a:pt x="870" y="978"/>
                  </a:lnTo>
                  <a:lnTo>
                    <a:pt x="894" y="984"/>
                  </a:lnTo>
                  <a:lnTo>
                    <a:pt x="930" y="990"/>
                  </a:lnTo>
                  <a:lnTo>
                    <a:pt x="978" y="984"/>
                  </a:lnTo>
                  <a:lnTo>
                    <a:pt x="1026" y="972"/>
                  </a:lnTo>
                  <a:lnTo>
                    <a:pt x="1062" y="954"/>
                  </a:lnTo>
                  <a:lnTo>
                    <a:pt x="1080" y="936"/>
                  </a:lnTo>
                  <a:lnTo>
                    <a:pt x="1074" y="912"/>
                  </a:lnTo>
                  <a:lnTo>
                    <a:pt x="1032" y="870"/>
                  </a:lnTo>
                  <a:lnTo>
                    <a:pt x="1014" y="858"/>
                  </a:lnTo>
                  <a:lnTo>
                    <a:pt x="996" y="852"/>
                  </a:lnTo>
                  <a:lnTo>
                    <a:pt x="948" y="840"/>
                  </a:lnTo>
                  <a:lnTo>
                    <a:pt x="900" y="822"/>
                  </a:lnTo>
                  <a:lnTo>
                    <a:pt x="828" y="798"/>
                  </a:lnTo>
                  <a:lnTo>
                    <a:pt x="792" y="780"/>
                  </a:lnTo>
                  <a:lnTo>
                    <a:pt x="756" y="774"/>
                  </a:lnTo>
                  <a:lnTo>
                    <a:pt x="624" y="774"/>
                  </a:lnTo>
                  <a:lnTo>
                    <a:pt x="612" y="756"/>
                  </a:lnTo>
                  <a:lnTo>
                    <a:pt x="588" y="762"/>
                  </a:lnTo>
                  <a:lnTo>
                    <a:pt x="552" y="744"/>
                  </a:lnTo>
                  <a:lnTo>
                    <a:pt x="588" y="738"/>
                  </a:lnTo>
                  <a:lnTo>
                    <a:pt x="606" y="726"/>
                  </a:lnTo>
                  <a:lnTo>
                    <a:pt x="600" y="726"/>
                  </a:lnTo>
                  <a:lnTo>
                    <a:pt x="594" y="720"/>
                  </a:lnTo>
                  <a:lnTo>
                    <a:pt x="582" y="720"/>
                  </a:lnTo>
                  <a:lnTo>
                    <a:pt x="564" y="714"/>
                  </a:lnTo>
                  <a:lnTo>
                    <a:pt x="546" y="714"/>
                  </a:lnTo>
                  <a:lnTo>
                    <a:pt x="534" y="708"/>
                  </a:lnTo>
                  <a:lnTo>
                    <a:pt x="522" y="720"/>
                  </a:lnTo>
                  <a:lnTo>
                    <a:pt x="522" y="726"/>
                  </a:lnTo>
                  <a:lnTo>
                    <a:pt x="516" y="732"/>
                  </a:lnTo>
                  <a:lnTo>
                    <a:pt x="498" y="732"/>
                  </a:lnTo>
                  <a:lnTo>
                    <a:pt x="486" y="744"/>
                  </a:lnTo>
                  <a:lnTo>
                    <a:pt x="450" y="744"/>
                  </a:lnTo>
                  <a:lnTo>
                    <a:pt x="444" y="756"/>
                  </a:lnTo>
                  <a:lnTo>
                    <a:pt x="420" y="762"/>
                  </a:lnTo>
                  <a:lnTo>
                    <a:pt x="420" y="768"/>
                  </a:lnTo>
                  <a:lnTo>
                    <a:pt x="414" y="780"/>
                  </a:lnTo>
                  <a:lnTo>
                    <a:pt x="390" y="780"/>
                  </a:lnTo>
                  <a:lnTo>
                    <a:pt x="384" y="792"/>
                  </a:lnTo>
                  <a:lnTo>
                    <a:pt x="396" y="804"/>
                  </a:lnTo>
                  <a:lnTo>
                    <a:pt x="396" y="810"/>
                  </a:lnTo>
                  <a:lnTo>
                    <a:pt x="378" y="810"/>
                  </a:lnTo>
                  <a:lnTo>
                    <a:pt x="378" y="822"/>
                  </a:lnTo>
                  <a:lnTo>
                    <a:pt x="384" y="834"/>
                  </a:lnTo>
                  <a:lnTo>
                    <a:pt x="384" y="840"/>
                  </a:lnTo>
                  <a:lnTo>
                    <a:pt x="390" y="846"/>
                  </a:lnTo>
                  <a:lnTo>
                    <a:pt x="396" y="846"/>
                  </a:lnTo>
                  <a:lnTo>
                    <a:pt x="402" y="840"/>
                  </a:lnTo>
                  <a:lnTo>
                    <a:pt x="420" y="840"/>
                  </a:lnTo>
                  <a:lnTo>
                    <a:pt x="468" y="888"/>
                  </a:lnTo>
                  <a:lnTo>
                    <a:pt x="468" y="900"/>
                  </a:lnTo>
                  <a:lnTo>
                    <a:pt x="462" y="900"/>
                  </a:lnTo>
                  <a:lnTo>
                    <a:pt x="450" y="906"/>
                  </a:lnTo>
                  <a:lnTo>
                    <a:pt x="444" y="906"/>
                  </a:lnTo>
                  <a:lnTo>
                    <a:pt x="444" y="918"/>
                  </a:lnTo>
                  <a:lnTo>
                    <a:pt x="438" y="918"/>
                  </a:lnTo>
                  <a:lnTo>
                    <a:pt x="426" y="924"/>
                  </a:lnTo>
                  <a:lnTo>
                    <a:pt x="420" y="930"/>
                  </a:lnTo>
                  <a:lnTo>
                    <a:pt x="438" y="948"/>
                  </a:lnTo>
                  <a:lnTo>
                    <a:pt x="450" y="954"/>
                  </a:lnTo>
                  <a:lnTo>
                    <a:pt x="456" y="966"/>
                  </a:lnTo>
                  <a:lnTo>
                    <a:pt x="468" y="972"/>
                  </a:lnTo>
                  <a:lnTo>
                    <a:pt x="492" y="996"/>
                  </a:lnTo>
                  <a:lnTo>
                    <a:pt x="504" y="1002"/>
                  </a:lnTo>
                  <a:lnTo>
                    <a:pt x="510" y="1008"/>
                  </a:lnTo>
                  <a:lnTo>
                    <a:pt x="510" y="1014"/>
                  </a:lnTo>
                  <a:lnTo>
                    <a:pt x="504" y="1020"/>
                  </a:lnTo>
                  <a:lnTo>
                    <a:pt x="492" y="1020"/>
                  </a:lnTo>
                  <a:lnTo>
                    <a:pt x="480" y="1014"/>
                  </a:lnTo>
                  <a:lnTo>
                    <a:pt x="474" y="1014"/>
                  </a:lnTo>
                  <a:lnTo>
                    <a:pt x="468" y="1044"/>
                  </a:lnTo>
                  <a:lnTo>
                    <a:pt x="480" y="1056"/>
                  </a:lnTo>
                  <a:lnTo>
                    <a:pt x="480" y="1068"/>
                  </a:lnTo>
                  <a:lnTo>
                    <a:pt x="492" y="1068"/>
                  </a:lnTo>
                  <a:lnTo>
                    <a:pt x="498" y="1074"/>
                  </a:lnTo>
                  <a:lnTo>
                    <a:pt x="504" y="1074"/>
                  </a:lnTo>
                  <a:lnTo>
                    <a:pt x="510" y="1080"/>
                  </a:lnTo>
                  <a:lnTo>
                    <a:pt x="510" y="1086"/>
                  </a:lnTo>
                  <a:lnTo>
                    <a:pt x="504" y="1092"/>
                  </a:lnTo>
                  <a:lnTo>
                    <a:pt x="498" y="1104"/>
                  </a:lnTo>
                  <a:lnTo>
                    <a:pt x="522" y="1110"/>
                  </a:lnTo>
                  <a:lnTo>
                    <a:pt x="534" y="1116"/>
                  </a:lnTo>
                  <a:lnTo>
                    <a:pt x="540" y="1122"/>
                  </a:lnTo>
                  <a:lnTo>
                    <a:pt x="540" y="1128"/>
                  </a:lnTo>
                  <a:lnTo>
                    <a:pt x="516" y="1152"/>
                  </a:lnTo>
                  <a:lnTo>
                    <a:pt x="510" y="1152"/>
                  </a:lnTo>
                  <a:lnTo>
                    <a:pt x="582" y="1188"/>
                  </a:lnTo>
                  <a:lnTo>
                    <a:pt x="588" y="1200"/>
                  </a:lnTo>
                  <a:lnTo>
                    <a:pt x="594" y="1206"/>
                  </a:lnTo>
                  <a:lnTo>
                    <a:pt x="600" y="1218"/>
                  </a:lnTo>
                  <a:lnTo>
                    <a:pt x="600" y="1230"/>
                  </a:lnTo>
                  <a:lnTo>
                    <a:pt x="594" y="1236"/>
                  </a:lnTo>
                  <a:lnTo>
                    <a:pt x="588" y="1248"/>
                  </a:lnTo>
                  <a:lnTo>
                    <a:pt x="552" y="1284"/>
                  </a:lnTo>
                  <a:lnTo>
                    <a:pt x="546" y="1284"/>
                  </a:lnTo>
                  <a:lnTo>
                    <a:pt x="486" y="1344"/>
                  </a:lnTo>
                  <a:lnTo>
                    <a:pt x="426" y="1374"/>
                  </a:lnTo>
                  <a:lnTo>
                    <a:pt x="432" y="1386"/>
                  </a:lnTo>
                  <a:lnTo>
                    <a:pt x="462" y="1368"/>
                  </a:lnTo>
                  <a:lnTo>
                    <a:pt x="468" y="1386"/>
                  </a:lnTo>
                  <a:lnTo>
                    <a:pt x="480" y="1398"/>
                  </a:lnTo>
                  <a:lnTo>
                    <a:pt x="492" y="1404"/>
                  </a:lnTo>
                  <a:lnTo>
                    <a:pt x="498" y="1410"/>
                  </a:lnTo>
                  <a:lnTo>
                    <a:pt x="546" y="1410"/>
                  </a:lnTo>
                  <a:lnTo>
                    <a:pt x="558" y="1428"/>
                  </a:lnTo>
                  <a:lnTo>
                    <a:pt x="546" y="1428"/>
                  </a:lnTo>
                  <a:lnTo>
                    <a:pt x="534" y="1422"/>
                  </a:lnTo>
                  <a:lnTo>
                    <a:pt x="504" y="1422"/>
                  </a:lnTo>
                  <a:lnTo>
                    <a:pt x="492" y="1434"/>
                  </a:lnTo>
                  <a:lnTo>
                    <a:pt x="492" y="1440"/>
                  </a:lnTo>
                  <a:lnTo>
                    <a:pt x="456" y="1440"/>
                  </a:lnTo>
                  <a:lnTo>
                    <a:pt x="450" y="1470"/>
                  </a:lnTo>
                  <a:lnTo>
                    <a:pt x="438" y="1470"/>
                  </a:lnTo>
                  <a:lnTo>
                    <a:pt x="432" y="1482"/>
                  </a:lnTo>
                  <a:lnTo>
                    <a:pt x="438" y="1494"/>
                  </a:lnTo>
                  <a:lnTo>
                    <a:pt x="432" y="1500"/>
                  </a:lnTo>
                  <a:lnTo>
                    <a:pt x="426" y="1500"/>
                  </a:lnTo>
                  <a:lnTo>
                    <a:pt x="414" y="1512"/>
                  </a:lnTo>
                  <a:lnTo>
                    <a:pt x="414" y="1530"/>
                  </a:lnTo>
                  <a:lnTo>
                    <a:pt x="432" y="1536"/>
                  </a:lnTo>
                  <a:lnTo>
                    <a:pt x="420" y="1560"/>
                  </a:lnTo>
                  <a:lnTo>
                    <a:pt x="432" y="1566"/>
                  </a:lnTo>
                  <a:lnTo>
                    <a:pt x="444" y="1584"/>
                  </a:lnTo>
                  <a:lnTo>
                    <a:pt x="426" y="1596"/>
                  </a:lnTo>
                  <a:lnTo>
                    <a:pt x="426" y="1608"/>
                  </a:lnTo>
                  <a:lnTo>
                    <a:pt x="432" y="1608"/>
                  </a:lnTo>
                  <a:lnTo>
                    <a:pt x="444" y="1620"/>
                  </a:lnTo>
                  <a:lnTo>
                    <a:pt x="456" y="1626"/>
                  </a:lnTo>
                  <a:lnTo>
                    <a:pt x="462" y="1632"/>
                  </a:lnTo>
                  <a:lnTo>
                    <a:pt x="462" y="1638"/>
                  </a:lnTo>
                  <a:lnTo>
                    <a:pt x="444" y="1638"/>
                  </a:lnTo>
                  <a:lnTo>
                    <a:pt x="438" y="1656"/>
                  </a:lnTo>
                  <a:lnTo>
                    <a:pt x="462" y="1662"/>
                  </a:lnTo>
                  <a:lnTo>
                    <a:pt x="468" y="1668"/>
                  </a:lnTo>
                  <a:lnTo>
                    <a:pt x="474" y="1680"/>
                  </a:lnTo>
                  <a:lnTo>
                    <a:pt x="486" y="1692"/>
                  </a:lnTo>
                  <a:lnTo>
                    <a:pt x="486" y="1716"/>
                  </a:lnTo>
                  <a:lnTo>
                    <a:pt x="510" y="1716"/>
                  </a:lnTo>
                  <a:lnTo>
                    <a:pt x="516" y="1722"/>
                  </a:lnTo>
                  <a:lnTo>
                    <a:pt x="516" y="1728"/>
                  </a:lnTo>
                  <a:lnTo>
                    <a:pt x="528" y="1722"/>
                  </a:lnTo>
                  <a:lnTo>
                    <a:pt x="564" y="1728"/>
                  </a:lnTo>
                  <a:lnTo>
                    <a:pt x="570" y="1746"/>
                  </a:lnTo>
                  <a:lnTo>
                    <a:pt x="600" y="1728"/>
                  </a:lnTo>
                  <a:lnTo>
                    <a:pt x="606" y="1728"/>
                  </a:lnTo>
                  <a:lnTo>
                    <a:pt x="612" y="1734"/>
                  </a:lnTo>
                  <a:lnTo>
                    <a:pt x="648" y="1752"/>
                  </a:lnTo>
                  <a:lnTo>
                    <a:pt x="654" y="1758"/>
                  </a:lnTo>
                  <a:lnTo>
                    <a:pt x="654" y="1770"/>
                  </a:lnTo>
                  <a:lnTo>
                    <a:pt x="648" y="1776"/>
                  </a:lnTo>
                  <a:lnTo>
                    <a:pt x="660" y="1794"/>
                  </a:lnTo>
                  <a:lnTo>
                    <a:pt x="654" y="1812"/>
                  </a:lnTo>
                  <a:lnTo>
                    <a:pt x="660" y="1818"/>
                  </a:lnTo>
                  <a:lnTo>
                    <a:pt x="672" y="1824"/>
                  </a:lnTo>
                  <a:lnTo>
                    <a:pt x="690" y="1842"/>
                  </a:lnTo>
                  <a:lnTo>
                    <a:pt x="690" y="1854"/>
                  </a:lnTo>
                  <a:lnTo>
                    <a:pt x="720" y="1866"/>
                  </a:lnTo>
                  <a:lnTo>
                    <a:pt x="720" y="1890"/>
                  </a:lnTo>
                  <a:lnTo>
                    <a:pt x="756" y="1890"/>
                  </a:lnTo>
                  <a:lnTo>
                    <a:pt x="762" y="1896"/>
                  </a:lnTo>
                  <a:lnTo>
                    <a:pt x="768" y="1896"/>
                  </a:lnTo>
                  <a:lnTo>
                    <a:pt x="768" y="1902"/>
                  </a:lnTo>
                  <a:lnTo>
                    <a:pt x="762" y="1908"/>
                  </a:lnTo>
                  <a:lnTo>
                    <a:pt x="786" y="1920"/>
                  </a:lnTo>
                  <a:lnTo>
                    <a:pt x="774" y="1926"/>
                  </a:lnTo>
                  <a:lnTo>
                    <a:pt x="768" y="1938"/>
                  </a:lnTo>
                  <a:lnTo>
                    <a:pt x="744" y="1950"/>
                  </a:lnTo>
                  <a:lnTo>
                    <a:pt x="738" y="1950"/>
                  </a:lnTo>
                  <a:lnTo>
                    <a:pt x="732" y="1944"/>
                  </a:lnTo>
                  <a:lnTo>
                    <a:pt x="726" y="1944"/>
                  </a:lnTo>
                  <a:lnTo>
                    <a:pt x="726" y="1938"/>
                  </a:lnTo>
                  <a:lnTo>
                    <a:pt x="702" y="1938"/>
                  </a:lnTo>
                  <a:lnTo>
                    <a:pt x="696" y="1944"/>
                  </a:lnTo>
                  <a:lnTo>
                    <a:pt x="696" y="1950"/>
                  </a:lnTo>
                  <a:lnTo>
                    <a:pt x="720" y="1974"/>
                  </a:lnTo>
                  <a:lnTo>
                    <a:pt x="720" y="1992"/>
                  </a:lnTo>
                  <a:lnTo>
                    <a:pt x="726" y="1998"/>
                  </a:lnTo>
                  <a:lnTo>
                    <a:pt x="732" y="2010"/>
                  </a:lnTo>
                  <a:lnTo>
                    <a:pt x="732" y="2028"/>
                  </a:lnTo>
                  <a:lnTo>
                    <a:pt x="720" y="2028"/>
                  </a:lnTo>
                  <a:lnTo>
                    <a:pt x="714" y="2022"/>
                  </a:lnTo>
                  <a:lnTo>
                    <a:pt x="708" y="2022"/>
                  </a:lnTo>
                  <a:lnTo>
                    <a:pt x="720" y="2028"/>
                  </a:lnTo>
                  <a:lnTo>
                    <a:pt x="768" y="2028"/>
                  </a:lnTo>
                  <a:lnTo>
                    <a:pt x="774" y="2022"/>
                  </a:lnTo>
                  <a:lnTo>
                    <a:pt x="774" y="2010"/>
                  </a:lnTo>
                  <a:lnTo>
                    <a:pt x="804" y="2010"/>
                  </a:lnTo>
                  <a:lnTo>
                    <a:pt x="816" y="2004"/>
                  </a:lnTo>
                  <a:lnTo>
                    <a:pt x="864" y="2004"/>
                  </a:lnTo>
                  <a:lnTo>
                    <a:pt x="870" y="2022"/>
                  </a:lnTo>
                  <a:lnTo>
                    <a:pt x="876" y="2022"/>
                  </a:lnTo>
                  <a:lnTo>
                    <a:pt x="882" y="2028"/>
                  </a:lnTo>
                  <a:lnTo>
                    <a:pt x="894" y="2034"/>
                  </a:lnTo>
                  <a:lnTo>
                    <a:pt x="900" y="2034"/>
                  </a:lnTo>
                  <a:lnTo>
                    <a:pt x="900" y="2046"/>
                  </a:lnTo>
                  <a:lnTo>
                    <a:pt x="894" y="2052"/>
                  </a:lnTo>
                  <a:lnTo>
                    <a:pt x="888" y="2052"/>
                  </a:lnTo>
                  <a:lnTo>
                    <a:pt x="894" y="2070"/>
                  </a:lnTo>
                  <a:lnTo>
                    <a:pt x="894" y="2088"/>
                  </a:lnTo>
                  <a:lnTo>
                    <a:pt x="930" y="2088"/>
                  </a:lnTo>
                  <a:lnTo>
                    <a:pt x="972" y="2106"/>
                  </a:lnTo>
                  <a:lnTo>
                    <a:pt x="984" y="2154"/>
                  </a:lnTo>
                  <a:lnTo>
                    <a:pt x="990" y="2154"/>
                  </a:lnTo>
                  <a:lnTo>
                    <a:pt x="1014" y="2148"/>
                  </a:lnTo>
                  <a:lnTo>
                    <a:pt x="1020" y="2154"/>
                  </a:lnTo>
                  <a:lnTo>
                    <a:pt x="1032" y="2154"/>
                  </a:lnTo>
                  <a:lnTo>
                    <a:pt x="1038" y="2160"/>
                  </a:lnTo>
                  <a:lnTo>
                    <a:pt x="1086" y="2160"/>
                  </a:lnTo>
                  <a:lnTo>
                    <a:pt x="1092" y="2166"/>
                  </a:lnTo>
                  <a:lnTo>
                    <a:pt x="1092" y="2160"/>
                  </a:lnTo>
                  <a:lnTo>
                    <a:pt x="1098" y="2154"/>
                  </a:lnTo>
                  <a:lnTo>
                    <a:pt x="1110" y="2154"/>
                  </a:lnTo>
                  <a:lnTo>
                    <a:pt x="1116" y="2166"/>
                  </a:lnTo>
                  <a:lnTo>
                    <a:pt x="1140" y="2190"/>
                  </a:lnTo>
                  <a:lnTo>
                    <a:pt x="1152" y="2184"/>
                  </a:lnTo>
                  <a:lnTo>
                    <a:pt x="1170" y="2184"/>
                  </a:lnTo>
                  <a:lnTo>
                    <a:pt x="1176" y="2190"/>
                  </a:lnTo>
                  <a:lnTo>
                    <a:pt x="1188" y="2196"/>
                  </a:lnTo>
                  <a:lnTo>
                    <a:pt x="1230" y="2196"/>
                  </a:lnTo>
                  <a:lnTo>
                    <a:pt x="1230" y="2202"/>
                  </a:lnTo>
                  <a:lnTo>
                    <a:pt x="1236" y="2208"/>
                  </a:lnTo>
                  <a:lnTo>
                    <a:pt x="1254" y="2220"/>
                  </a:lnTo>
                  <a:lnTo>
                    <a:pt x="1278" y="2220"/>
                  </a:lnTo>
                  <a:lnTo>
                    <a:pt x="1284" y="2226"/>
                  </a:lnTo>
                  <a:lnTo>
                    <a:pt x="1284" y="2250"/>
                  </a:lnTo>
                  <a:lnTo>
                    <a:pt x="1266" y="2262"/>
                  </a:lnTo>
                  <a:lnTo>
                    <a:pt x="1272" y="2262"/>
                  </a:lnTo>
                  <a:lnTo>
                    <a:pt x="1278" y="2268"/>
                  </a:lnTo>
                  <a:lnTo>
                    <a:pt x="1284" y="2268"/>
                  </a:lnTo>
                  <a:lnTo>
                    <a:pt x="1290" y="2274"/>
                  </a:lnTo>
                  <a:lnTo>
                    <a:pt x="1284" y="2280"/>
                  </a:lnTo>
                  <a:lnTo>
                    <a:pt x="1266" y="2280"/>
                  </a:lnTo>
                  <a:lnTo>
                    <a:pt x="1260" y="2286"/>
                  </a:lnTo>
                  <a:lnTo>
                    <a:pt x="1272" y="2298"/>
                  </a:lnTo>
                  <a:lnTo>
                    <a:pt x="1284" y="2304"/>
                  </a:lnTo>
                  <a:lnTo>
                    <a:pt x="1284" y="2316"/>
                  </a:lnTo>
                  <a:lnTo>
                    <a:pt x="1290" y="2328"/>
                  </a:lnTo>
                  <a:lnTo>
                    <a:pt x="1290" y="2334"/>
                  </a:lnTo>
                  <a:lnTo>
                    <a:pt x="1278" y="2346"/>
                  </a:lnTo>
                  <a:lnTo>
                    <a:pt x="1266" y="2346"/>
                  </a:lnTo>
                  <a:lnTo>
                    <a:pt x="1254" y="2352"/>
                  </a:lnTo>
                  <a:lnTo>
                    <a:pt x="1224" y="2352"/>
                  </a:lnTo>
                  <a:lnTo>
                    <a:pt x="1212" y="2364"/>
                  </a:lnTo>
                  <a:lnTo>
                    <a:pt x="1212" y="2370"/>
                  </a:lnTo>
                  <a:lnTo>
                    <a:pt x="1206" y="2376"/>
                  </a:lnTo>
                  <a:lnTo>
                    <a:pt x="1188" y="2376"/>
                  </a:lnTo>
                  <a:lnTo>
                    <a:pt x="1188" y="2412"/>
                  </a:lnTo>
                  <a:lnTo>
                    <a:pt x="1194" y="2412"/>
                  </a:lnTo>
                  <a:lnTo>
                    <a:pt x="1200" y="2406"/>
                  </a:lnTo>
                  <a:lnTo>
                    <a:pt x="1212" y="2406"/>
                  </a:lnTo>
                  <a:lnTo>
                    <a:pt x="1224" y="2400"/>
                  </a:lnTo>
                  <a:lnTo>
                    <a:pt x="1254" y="2400"/>
                  </a:lnTo>
                  <a:lnTo>
                    <a:pt x="1254" y="2412"/>
                  </a:lnTo>
                  <a:lnTo>
                    <a:pt x="1248" y="2418"/>
                  </a:lnTo>
                  <a:lnTo>
                    <a:pt x="1242" y="2430"/>
                  </a:lnTo>
                  <a:lnTo>
                    <a:pt x="1230" y="2436"/>
                  </a:lnTo>
                  <a:lnTo>
                    <a:pt x="1224" y="2442"/>
                  </a:lnTo>
                  <a:lnTo>
                    <a:pt x="1170" y="2454"/>
                  </a:lnTo>
                  <a:lnTo>
                    <a:pt x="1218" y="2490"/>
                  </a:lnTo>
                  <a:lnTo>
                    <a:pt x="1212" y="2490"/>
                  </a:lnTo>
                  <a:lnTo>
                    <a:pt x="1206" y="2496"/>
                  </a:lnTo>
                  <a:lnTo>
                    <a:pt x="1194" y="2496"/>
                  </a:lnTo>
                  <a:lnTo>
                    <a:pt x="1188" y="2502"/>
                  </a:lnTo>
                  <a:lnTo>
                    <a:pt x="1176" y="2526"/>
                  </a:lnTo>
                  <a:lnTo>
                    <a:pt x="1176" y="2544"/>
                  </a:lnTo>
                  <a:lnTo>
                    <a:pt x="1164" y="2550"/>
                  </a:lnTo>
                  <a:lnTo>
                    <a:pt x="1158" y="2556"/>
                  </a:lnTo>
                  <a:lnTo>
                    <a:pt x="1146" y="2556"/>
                  </a:lnTo>
                  <a:lnTo>
                    <a:pt x="1140" y="2550"/>
                  </a:lnTo>
                  <a:lnTo>
                    <a:pt x="1128" y="2544"/>
                  </a:lnTo>
                  <a:lnTo>
                    <a:pt x="1122" y="2538"/>
                  </a:lnTo>
                  <a:lnTo>
                    <a:pt x="1116" y="2556"/>
                  </a:lnTo>
                  <a:lnTo>
                    <a:pt x="1122" y="2562"/>
                  </a:lnTo>
                  <a:lnTo>
                    <a:pt x="1128" y="2574"/>
                  </a:lnTo>
                  <a:lnTo>
                    <a:pt x="1134" y="2580"/>
                  </a:lnTo>
                  <a:lnTo>
                    <a:pt x="1146" y="2580"/>
                  </a:lnTo>
                  <a:lnTo>
                    <a:pt x="1146" y="2586"/>
                  </a:lnTo>
                  <a:lnTo>
                    <a:pt x="1152" y="2598"/>
                  </a:lnTo>
                  <a:lnTo>
                    <a:pt x="1158" y="2604"/>
                  </a:lnTo>
                  <a:lnTo>
                    <a:pt x="1194" y="2604"/>
                  </a:lnTo>
                  <a:lnTo>
                    <a:pt x="1200" y="2610"/>
                  </a:lnTo>
                  <a:lnTo>
                    <a:pt x="1212" y="2616"/>
                  </a:lnTo>
                  <a:lnTo>
                    <a:pt x="1218" y="2628"/>
                  </a:lnTo>
                  <a:lnTo>
                    <a:pt x="1224" y="2634"/>
                  </a:lnTo>
                  <a:lnTo>
                    <a:pt x="1254" y="2634"/>
                  </a:lnTo>
                  <a:lnTo>
                    <a:pt x="1272" y="2652"/>
                  </a:lnTo>
                  <a:lnTo>
                    <a:pt x="1278" y="2664"/>
                  </a:lnTo>
                  <a:lnTo>
                    <a:pt x="1290" y="2670"/>
                  </a:lnTo>
                  <a:lnTo>
                    <a:pt x="1314" y="2694"/>
                  </a:lnTo>
                  <a:lnTo>
                    <a:pt x="1320" y="2694"/>
                  </a:lnTo>
                  <a:lnTo>
                    <a:pt x="1332" y="2700"/>
                  </a:lnTo>
                  <a:lnTo>
                    <a:pt x="1338" y="2700"/>
                  </a:lnTo>
                  <a:lnTo>
                    <a:pt x="1350" y="2706"/>
                  </a:lnTo>
                  <a:lnTo>
                    <a:pt x="1344" y="2706"/>
                  </a:lnTo>
                  <a:lnTo>
                    <a:pt x="1368" y="2688"/>
                  </a:lnTo>
                  <a:lnTo>
                    <a:pt x="1380" y="2688"/>
                  </a:lnTo>
                  <a:lnTo>
                    <a:pt x="1398" y="2694"/>
                  </a:lnTo>
                  <a:lnTo>
                    <a:pt x="1410" y="2700"/>
                  </a:lnTo>
                  <a:lnTo>
                    <a:pt x="1428" y="2706"/>
                  </a:lnTo>
                  <a:lnTo>
                    <a:pt x="1488" y="2718"/>
                  </a:lnTo>
                  <a:lnTo>
                    <a:pt x="1524" y="2718"/>
                  </a:lnTo>
                  <a:lnTo>
                    <a:pt x="1530" y="2724"/>
                  </a:lnTo>
                  <a:lnTo>
                    <a:pt x="1536" y="2724"/>
                  </a:lnTo>
                  <a:lnTo>
                    <a:pt x="1584" y="2754"/>
                  </a:lnTo>
                  <a:lnTo>
                    <a:pt x="1584" y="2760"/>
                  </a:lnTo>
                  <a:lnTo>
                    <a:pt x="1590" y="2760"/>
                  </a:lnTo>
                  <a:lnTo>
                    <a:pt x="1602" y="2766"/>
                  </a:lnTo>
                  <a:lnTo>
                    <a:pt x="1626" y="2766"/>
                  </a:lnTo>
                  <a:lnTo>
                    <a:pt x="1632" y="2760"/>
                  </a:lnTo>
                  <a:lnTo>
                    <a:pt x="1644" y="2760"/>
                  </a:lnTo>
                  <a:lnTo>
                    <a:pt x="1644" y="2754"/>
                  </a:lnTo>
                  <a:lnTo>
                    <a:pt x="1674" y="2754"/>
                  </a:lnTo>
                  <a:lnTo>
                    <a:pt x="1686" y="2760"/>
                  </a:lnTo>
                  <a:lnTo>
                    <a:pt x="1698" y="2772"/>
                  </a:lnTo>
                  <a:lnTo>
                    <a:pt x="1728" y="2778"/>
                  </a:lnTo>
                  <a:lnTo>
                    <a:pt x="1728" y="2790"/>
                  </a:lnTo>
                  <a:lnTo>
                    <a:pt x="1722" y="2796"/>
                  </a:lnTo>
                  <a:lnTo>
                    <a:pt x="1722" y="2802"/>
                  </a:lnTo>
                  <a:lnTo>
                    <a:pt x="1740" y="2802"/>
                  </a:lnTo>
                  <a:lnTo>
                    <a:pt x="1752" y="2814"/>
                  </a:lnTo>
                  <a:lnTo>
                    <a:pt x="1764" y="2820"/>
                  </a:lnTo>
                  <a:lnTo>
                    <a:pt x="1776" y="2832"/>
                  </a:lnTo>
                  <a:lnTo>
                    <a:pt x="1788" y="2826"/>
                  </a:lnTo>
                  <a:lnTo>
                    <a:pt x="1794" y="2826"/>
                  </a:lnTo>
                  <a:lnTo>
                    <a:pt x="1818" y="2838"/>
                  </a:lnTo>
                  <a:lnTo>
                    <a:pt x="1836" y="2856"/>
                  </a:lnTo>
                  <a:lnTo>
                    <a:pt x="1842" y="2868"/>
                  </a:lnTo>
                  <a:lnTo>
                    <a:pt x="1854" y="2874"/>
                  </a:lnTo>
                  <a:lnTo>
                    <a:pt x="1860" y="2880"/>
                  </a:lnTo>
                  <a:lnTo>
                    <a:pt x="1884" y="2880"/>
                  </a:lnTo>
                  <a:lnTo>
                    <a:pt x="1890" y="2874"/>
                  </a:lnTo>
                  <a:lnTo>
                    <a:pt x="1890" y="2862"/>
                  </a:lnTo>
                  <a:lnTo>
                    <a:pt x="1908" y="2862"/>
                  </a:lnTo>
                  <a:lnTo>
                    <a:pt x="1914" y="2856"/>
                  </a:lnTo>
                  <a:lnTo>
                    <a:pt x="1914" y="2826"/>
                  </a:lnTo>
                  <a:lnTo>
                    <a:pt x="1908" y="2820"/>
                  </a:lnTo>
                  <a:lnTo>
                    <a:pt x="1908" y="2814"/>
                  </a:lnTo>
                  <a:lnTo>
                    <a:pt x="1896" y="2802"/>
                  </a:lnTo>
                  <a:lnTo>
                    <a:pt x="1890" y="2790"/>
                  </a:lnTo>
                  <a:lnTo>
                    <a:pt x="1884" y="2784"/>
                  </a:lnTo>
                  <a:lnTo>
                    <a:pt x="1872" y="2778"/>
                  </a:lnTo>
                  <a:lnTo>
                    <a:pt x="1866" y="2772"/>
                  </a:lnTo>
                  <a:lnTo>
                    <a:pt x="1854" y="2772"/>
                  </a:lnTo>
                  <a:lnTo>
                    <a:pt x="1854" y="2748"/>
                  </a:lnTo>
                  <a:lnTo>
                    <a:pt x="1848" y="2742"/>
                  </a:lnTo>
                  <a:lnTo>
                    <a:pt x="1836" y="2736"/>
                  </a:lnTo>
                  <a:lnTo>
                    <a:pt x="1830" y="2724"/>
                  </a:lnTo>
                  <a:lnTo>
                    <a:pt x="1824" y="2718"/>
                  </a:lnTo>
                  <a:lnTo>
                    <a:pt x="1824" y="2706"/>
                  </a:lnTo>
                  <a:lnTo>
                    <a:pt x="1830" y="2694"/>
                  </a:lnTo>
                  <a:lnTo>
                    <a:pt x="1830" y="2682"/>
                  </a:lnTo>
                  <a:lnTo>
                    <a:pt x="1818" y="2658"/>
                  </a:lnTo>
                  <a:lnTo>
                    <a:pt x="1812" y="2652"/>
                  </a:lnTo>
                  <a:lnTo>
                    <a:pt x="1806" y="2640"/>
                  </a:lnTo>
                  <a:lnTo>
                    <a:pt x="1794" y="2634"/>
                  </a:lnTo>
                  <a:lnTo>
                    <a:pt x="1788" y="2628"/>
                  </a:lnTo>
                  <a:lnTo>
                    <a:pt x="1776" y="2628"/>
                  </a:lnTo>
                  <a:lnTo>
                    <a:pt x="1758" y="2622"/>
                  </a:lnTo>
                  <a:lnTo>
                    <a:pt x="1758" y="2604"/>
                  </a:lnTo>
                  <a:lnTo>
                    <a:pt x="1794" y="2568"/>
                  </a:lnTo>
                  <a:lnTo>
                    <a:pt x="1800" y="2556"/>
                  </a:lnTo>
                  <a:lnTo>
                    <a:pt x="1806" y="2550"/>
                  </a:lnTo>
                  <a:lnTo>
                    <a:pt x="1806" y="2544"/>
                  </a:lnTo>
                  <a:lnTo>
                    <a:pt x="1800" y="2532"/>
                  </a:lnTo>
                  <a:lnTo>
                    <a:pt x="1788" y="2520"/>
                  </a:lnTo>
                  <a:lnTo>
                    <a:pt x="1800" y="2520"/>
                  </a:lnTo>
                  <a:lnTo>
                    <a:pt x="1812" y="2526"/>
                  </a:lnTo>
                  <a:lnTo>
                    <a:pt x="1830" y="2526"/>
                  </a:lnTo>
                  <a:lnTo>
                    <a:pt x="1842" y="2514"/>
                  </a:lnTo>
                  <a:lnTo>
                    <a:pt x="1872" y="2514"/>
                  </a:lnTo>
                  <a:lnTo>
                    <a:pt x="1878" y="2508"/>
                  </a:lnTo>
                  <a:lnTo>
                    <a:pt x="1860" y="2490"/>
                  </a:lnTo>
                  <a:lnTo>
                    <a:pt x="1890" y="2490"/>
                  </a:lnTo>
                  <a:lnTo>
                    <a:pt x="1890" y="2472"/>
                  </a:lnTo>
                  <a:lnTo>
                    <a:pt x="1878" y="2472"/>
                  </a:lnTo>
                  <a:lnTo>
                    <a:pt x="1854" y="2460"/>
                  </a:lnTo>
                  <a:lnTo>
                    <a:pt x="1842" y="2448"/>
                  </a:lnTo>
                  <a:lnTo>
                    <a:pt x="1842" y="2442"/>
                  </a:lnTo>
                  <a:lnTo>
                    <a:pt x="1878" y="2442"/>
                  </a:lnTo>
                  <a:lnTo>
                    <a:pt x="1878" y="2430"/>
                  </a:lnTo>
                  <a:lnTo>
                    <a:pt x="1866" y="2418"/>
                  </a:lnTo>
                  <a:lnTo>
                    <a:pt x="1860" y="2406"/>
                  </a:lnTo>
                  <a:lnTo>
                    <a:pt x="1812" y="2358"/>
                  </a:lnTo>
                  <a:lnTo>
                    <a:pt x="1800" y="2358"/>
                  </a:lnTo>
                  <a:lnTo>
                    <a:pt x="1788" y="2364"/>
                  </a:lnTo>
                  <a:lnTo>
                    <a:pt x="1746" y="2364"/>
                  </a:lnTo>
                  <a:lnTo>
                    <a:pt x="1740" y="2358"/>
                  </a:lnTo>
                  <a:lnTo>
                    <a:pt x="1740" y="2328"/>
                  </a:lnTo>
                  <a:lnTo>
                    <a:pt x="1734" y="2322"/>
                  </a:lnTo>
                  <a:lnTo>
                    <a:pt x="1710" y="2322"/>
                  </a:lnTo>
                  <a:lnTo>
                    <a:pt x="1704" y="2316"/>
                  </a:lnTo>
                  <a:lnTo>
                    <a:pt x="1698" y="2316"/>
                  </a:lnTo>
                  <a:lnTo>
                    <a:pt x="1698" y="2286"/>
                  </a:lnTo>
                  <a:lnTo>
                    <a:pt x="1710" y="2262"/>
                  </a:lnTo>
                  <a:lnTo>
                    <a:pt x="1710" y="2238"/>
                  </a:lnTo>
                  <a:lnTo>
                    <a:pt x="1704" y="2232"/>
                  </a:lnTo>
                  <a:lnTo>
                    <a:pt x="1698" y="2196"/>
                  </a:lnTo>
                  <a:lnTo>
                    <a:pt x="1722" y="2196"/>
                  </a:lnTo>
                  <a:lnTo>
                    <a:pt x="1722" y="2172"/>
                  </a:lnTo>
                  <a:lnTo>
                    <a:pt x="1716" y="2166"/>
                  </a:lnTo>
                  <a:lnTo>
                    <a:pt x="1716" y="2154"/>
                  </a:lnTo>
                  <a:lnTo>
                    <a:pt x="1722" y="2148"/>
                  </a:lnTo>
                  <a:lnTo>
                    <a:pt x="1734" y="2148"/>
                  </a:lnTo>
                  <a:lnTo>
                    <a:pt x="1746" y="2154"/>
                  </a:lnTo>
                  <a:lnTo>
                    <a:pt x="1758" y="2166"/>
                  </a:lnTo>
                  <a:lnTo>
                    <a:pt x="1770" y="2172"/>
                  </a:lnTo>
                  <a:lnTo>
                    <a:pt x="1776" y="2184"/>
                  </a:lnTo>
                  <a:lnTo>
                    <a:pt x="1788" y="2190"/>
                  </a:lnTo>
                  <a:lnTo>
                    <a:pt x="1800" y="2190"/>
                  </a:lnTo>
                  <a:lnTo>
                    <a:pt x="1806" y="2184"/>
                  </a:lnTo>
                  <a:lnTo>
                    <a:pt x="1812" y="2172"/>
                  </a:lnTo>
                  <a:lnTo>
                    <a:pt x="1818" y="2166"/>
                  </a:lnTo>
                  <a:lnTo>
                    <a:pt x="1812" y="2154"/>
                  </a:lnTo>
                  <a:lnTo>
                    <a:pt x="1800" y="2142"/>
                  </a:lnTo>
                  <a:lnTo>
                    <a:pt x="1830" y="2130"/>
                  </a:lnTo>
                  <a:lnTo>
                    <a:pt x="1830" y="2106"/>
                  </a:lnTo>
                  <a:lnTo>
                    <a:pt x="1836" y="2106"/>
                  </a:lnTo>
                  <a:lnTo>
                    <a:pt x="1848" y="2100"/>
                  </a:lnTo>
                  <a:lnTo>
                    <a:pt x="1860" y="2100"/>
                  </a:lnTo>
                  <a:lnTo>
                    <a:pt x="1872" y="2094"/>
                  </a:lnTo>
                  <a:lnTo>
                    <a:pt x="1884" y="2082"/>
                  </a:lnTo>
                  <a:lnTo>
                    <a:pt x="1884" y="2064"/>
                  </a:lnTo>
                  <a:lnTo>
                    <a:pt x="1878" y="2058"/>
                  </a:lnTo>
                  <a:lnTo>
                    <a:pt x="1878" y="2052"/>
                  </a:lnTo>
                  <a:lnTo>
                    <a:pt x="1908" y="2052"/>
                  </a:lnTo>
                  <a:lnTo>
                    <a:pt x="1920" y="2058"/>
                  </a:lnTo>
                  <a:lnTo>
                    <a:pt x="1926" y="2058"/>
                  </a:lnTo>
                  <a:lnTo>
                    <a:pt x="1926" y="2064"/>
                  </a:lnTo>
                  <a:lnTo>
                    <a:pt x="1932" y="2070"/>
                  </a:lnTo>
                  <a:lnTo>
                    <a:pt x="1962" y="2070"/>
                  </a:lnTo>
                  <a:lnTo>
                    <a:pt x="1974" y="2058"/>
                  </a:lnTo>
                  <a:lnTo>
                    <a:pt x="1986" y="2052"/>
                  </a:lnTo>
                  <a:lnTo>
                    <a:pt x="2004" y="2052"/>
                  </a:lnTo>
                  <a:lnTo>
                    <a:pt x="2010" y="2058"/>
                  </a:lnTo>
                  <a:lnTo>
                    <a:pt x="2016" y="2070"/>
                  </a:lnTo>
                  <a:lnTo>
                    <a:pt x="2076" y="2070"/>
                  </a:lnTo>
                  <a:lnTo>
                    <a:pt x="2082" y="2076"/>
                  </a:lnTo>
                  <a:lnTo>
                    <a:pt x="2082" y="2082"/>
                  </a:lnTo>
                  <a:lnTo>
                    <a:pt x="2088" y="2094"/>
                  </a:lnTo>
                  <a:lnTo>
                    <a:pt x="2124" y="2094"/>
                  </a:lnTo>
                  <a:lnTo>
                    <a:pt x="2136" y="2124"/>
                  </a:lnTo>
                  <a:lnTo>
                    <a:pt x="2136" y="2130"/>
                  </a:lnTo>
                  <a:lnTo>
                    <a:pt x="2148" y="2142"/>
                  </a:lnTo>
                  <a:lnTo>
                    <a:pt x="2160" y="2142"/>
                  </a:lnTo>
                  <a:lnTo>
                    <a:pt x="2160" y="2124"/>
                  </a:lnTo>
                  <a:lnTo>
                    <a:pt x="2148" y="2112"/>
                  </a:lnTo>
                  <a:lnTo>
                    <a:pt x="2148" y="2106"/>
                  </a:lnTo>
                  <a:lnTo>
                    <a:pt x="2160" y="2106"/>
                  </a:lnTo>
                  <a:lnTo>
                    <a:pt x="2232" y="2142"/>
                  </a:lnTo>
                  <a:lnTo>
                    <a:pt x="2238" y="2136"/>
                  </a:lnTo>
                  <a:lnTo>
                    <a:pt x="2244" y="2124"/>
                  </a:lnTo>
                  <a:lnTo>
                    <a:pt x="2256" y="2118"/>
                  </a:lnTo>
                  <a:lnTo>
                    <a:pt x="2268" y="2106"/>
                  </a:lnTo>
                  <a:lnTo>
                    <a:pt x="2280" y="2100"/>
                  </a:lnTo>
                  <a:lnTo>
                    <a:pt x="2286" y="2100"/>
                  </a:lnTo>
                  <a:lnTo>
                    <a:pt x="2322" y="2118"/>
                  </a:lnTo>
                  <a:lnTo>
                    <a:pt x="2334" y="2118"/>
                  </a:lnTo>
                  <a:lnTo>
                    <a:pt x="2352" y="2112"/>
                  </a:lnTo>
                  <a:lnTo>
                    <a:pt x="2364" y="2106"/>
                  </a:lnTo>
                  <a:lnTo>
                    <a:pt x="2370" y="2100"/>
                  </a:lnTo>
                  <a:lnTo>
                    <a:pt x="2382" y="2100"/>
                  </a:lnTo>
                  <a:lnTo>
                    <a:pt x="2388" y="2106"/>
                  </a:lnTo>
                  <a:lnTo>
                    <a:pt x="2400" y="2112"/>
                  </a:lnTo>
                  <a:lnTo>
                    <a:pt x="2406" y="2124"/>
                  </a:lnTo>
                  <a:lnTo>
                    <a:pt x="2430" y="2136"/>
                  </a:lnTo>
                  <a:lnTo>
                    <a:pt x="2454" y="2136"/>
                  </a:lnTo>
                  <a:lnTo>
                    <a:pt x="2466" y="2142"/>
                  </a:lnTo>
                  <a:lnTo>
                    <a:pt x="2478" y="2142"/>
                  </a:lnTo>
                  <a:lnTo>
                    <a:pt x="2490" y="2118"/>
                  </a:lnTo>
                  <a:lnTo>
                    <a:pt x="2496" y="2124"/>
                  </a:lnTo>
                  <a:lnTo>
                    <a:pt x="2508" y="2124"/>
                  </a:lnTo>
                  <a:lnTo>
                    <a:pt x="2514" y="2130"/>
                  </a:lnTo>
                  <a:lnTo>
                    <a:pt x="2526" y="2136"/>
                  </a:lnTo>
                  <a:lnTo>
                    <a:pt x="2562" y="2136"/>
                  </a:lnTo>
                  <a:lnTo>
                    <a:pt x="2568" y="2130"/>
                  </a:lnTo>
                  <a:lnTo>
                    <a:pt x="2574" y="2118"/>
                  </a:lnTo>
                  <a:lnTo>
                    <a:pt x="2574" y="2106"/>
                  </a:lnTo>
                  <a:lnTo>
                    <a:pt x="2568" y="2088"/>
                  </a:lnTo>
                  <a:lnTo>
                    <a:pt x="2544" y="2064"/>
                  </a:lnTo>
                  <a:lnTo>
                    <a:pt x="2532" y="2058"/>
                  </a:lnTo>
                  <a:lnTo>
                    <a:pt x="2514" y="2052"/>
                  </a:lnTo>
                  <a:lnTo>
                    <a:pt x="2490" y="2052"/>
                  </a:lnTo>
                  <a:lnTo>
                    <a:pt x="2460" y="2022"/>
                  </a:lnTo>
                  <a:lnTo>
                    <a:pt x="2472" y="2022"/>
                  </a:lnTo>
                  <a:lnTo>
                    <a:pt x="2484" y="2016"/>
                  </a:lnTo>
                  <a:lnTo>
                    <a:pt x="2496" y="2016"/>
                  </a:lnTo>
                  <a:lnTo>
                    <a:pt x="2508" y="2004"/>
                  </a:lnTo>
                  <a:lnTo>
                    <a:pt x="2508" y="1992"/>
                  </a:lnTo>
                  <a:lnTo>
                    <a:pt x="2502" y="1986"/>
                  </a:lnTo>
                  <a:lnTo>
                    <a:pt x="2496" y="1974"/>
                  </a:lnTo>
                  <a:lnTo>
                    <a:pt x="2490" y="1968"/>
                  </a:lnTo>
                  <a:lnTo>
                    <a:pt x="2502" y="1956"/>
                  </a:lnTo>
                  <a:lnTo>
                    <a:pt x="2556" y="1956"/>
                  </a:lnTo>
                  <a:lnTo>
                    <a:pt x="2544" y="1944"/>
                  </a:lnTo>
                  <a:lnTo>
                    <a:pt x="2532" y="1944"/>
                  </a:lnTo>
                  <a:lnTo>
                    <a:pt x="2508" y="1932"/>
                  </a:lnTo>
                  <a:lnTo>
                    <a:pt x="2496" y="1932"/>
                  </a:lnTo>
                  <a:lnTo>
                    <a:pt x="2508" y="1914"/>
                  </a:lnTo>
                  <a:lnTo>
                    <a:pt x="2484" y="1914"/>
                  </a:lnTo>
                  <a:lnTo>
                    <a:pt x="2484" y="1908"/>
                  </a:lnTo>
                  <a:lnTo>
                    <a:pt x="2478" y="1902"/>
                  </a:lnTo>
                  <a:lnTo>
                    <a:pt x="2478" y="1896"/>
                  </a:lnTo>
                  <a:lnTo>
                    <a:pt x="2490" y="1884"/>
                  </a:lnTo>
                  <a:lnTo>
                    <a:pt x="2526" y="1872"/>
                  </a:lnTo>
                  <a:lnTo>
                    <a:pt x="2586" y="1866"/>
                  </a:lnTo>
                  <a:lnTo>
                    <a:pt x="2640" y="1866"/>
                  </a:lnTo>
                  <a:lnTo>
                    <a:pt x="2646" y="1848"/>
                  </a:lnTo>
                  <a:lnTo>
                    <a:pt x="2712" y="1848"/>
                  </a:lnTo>
                  <a:lnTo>
                    <a:pt x="2712" y="1830"/>
                  </a:lnTo>
                  <a:lnTo>
                    <a:pt x="2718" y="1824"/>
                  </a:lnTo>
                  <a:lnTo>
                    <a:pt x="2808" y="1824"/>
                  </a:lnTo>
                  <a:lnTo>
                    <a:pt x="2862" y="1806"/>
                  </a:lnTo>
                  <a:lnTo>
                    <a:pt x="2874" y="1806"/>
                  </a:lnTo>
                  <a:lnTo>
                    <a:pt x="2874" y="1794"/>
                  </a:lnTo>
                  <a:lnTo>
                    <a:pt x="2886" y="1782"/>
                  </a:lnTo>
                  <a:lnTo>
                    <a:pt x="2898" y="1776"/>
                  </a:lnTo>
                  <a:lnTo>
                    <a:pt x="2916" y="1770"/>
                  </a:lnTo>
                  <a:lnTo>
                    <a:pt x="2940" y="1770"/>
                  </a:lnTo>
                  <a:lnTo>
                    <a:pt x="2958" y="1776"/>
                  </a:lnTo>
                  <a:lnTo>
                    <a:pt x="2976" y="1776"/>
                  </a:lnTo>
                  <a:lnTo>
                    <a:pt x="2988" y="1788"/>
                  </a:lnTo>
                  <a:lnTo>
                    <a:pt x="3000" y="1788"/>
                  </a:lnTo>
                  <a:lnTo>
                    <a:pt x="3012" y="1776"/>
                  </a:lnTo>
                  <a:lnTo>
                    <a:pt x="3018" y="1776"/>
                  </a:lnTo>
                  <a:lnTo>
                    <a:pt x="3036" y="1794"/>
                  </a:lnTo>
                  <a:lnTo>
                    <a:pt x="3042" y="1806"/>
                  </a:lnTo>
                  <a:lnTo>
                    <a:pt x="3048" y="1812"/>
                  </a:lnTo>
                  <a:lnTo>
                    <a:pt x="3060" y="1812"/>
                  </a:lnTo>
                  <a:lnTo>
                    <a:pt x="3066" y="1818"/>
                  </a:lnTo>
                  <a:lnTo>
                    <a:pt x="3066" y="1860"/>
                  </a:lnTo>
                  <a:lnTo>
                    <a:pt x="3072" y="1866"/>
                  </a:lnTo>
                  <a:lnTo>
                    <a:pt x="3090" y="1866"/>
                  </a:lnTo>
                  <a:lnTo>
                    <a:pt x="3102" y="1860"/>
                  </a:lnTo>
                  <a:lnTo>
                    <a:pt x="3120" y="1860"/>
                  </a:lnTo>
                  <a:lnTo>
                    <a:pt x="3132" y="1842"/>
                  </a:lnTo>
                  <a:lnTo>
                    <a:pt x="3156" y="1878"/>
                  </a:lnTo>
                  <a:lnTo>
                    <a:pt x="3180" y="1866"/>
                  </a:lnTo>
                  <a:lnTo>
                    <a:pt x="3204" y="1878"/>
                  </a:lnTo>
                  <a:lnTo>
                    <a:pt x="3210" y="1872"/>
                  </a:lnTo>
                  <a:lnTo>
                    <a:pt x="3216" y="1872"/>
                  </a:lnTo>
                  <a:lnTo>
                    <a:pt x="3228" y="1878"/>
                  </a:lnTo>
                  <a:lnTo>
                    <a:pt x="3228" y="1902"/>
                  </a:lnTo>
                  <a:lnTo>
                    <a:pt x="3222" y="1908"/>
                  </a:lnTo>
                  <a:lnTo>
                    <a:pt x="3222" y="1914"/>
                  </a:lnTo>
                  <a:lnTo>
                    <a:pt x="3228" y="1914"/>
                  </a:lnTo>
                  <a:lnTo>
                    <a:pt x="3234" y="1908"/>
                  </a:lnTo>
                  <a:lnTo>
                    <a:pt x="3240" y="1908"/>
                  </a:lnTo>
                  <a:lnTo>
                    <a:pt x="3246" y="1902"/>
                  </a:lnTo>
                  <a:lnTo>
                    <a:pt x="3252" y="1902"/>
                  </a:lnTo>
                  <a:lnTo>
                    <a:pt x="3258" y="1908"/>
                  </a:lnTo>
                  <a:lnTo>
                    <a:pt x="3270" y="1914"/>
                  </a:lnTo>
                  <a:lnTo>
                    <a:pt x="3276" y="1920"/>
                  </a:lnTo>
                  <a:lnTo>
                    <a:pt x="3288" y="1926"/>
                  </a:lnTo>
                  <a:lnTo>
                    <a:pt x="3300" y="1914"/>
                  </a:lnTo>
                  <a:lnTo>
                    <a:pt x="3300" y="1896"/>
                  </a:lnTo>
                  <a:lnTo>
                    <a:pt x="3306" y="1890"/>
                  </a:lnTo>
                  <a:lnTo>
                    <a:pt x="3318" y="1884"/>
                  </a:lnTo>
                  <a:lnTo>
                    <a:pt x="3330" y="1884"/>
                  </a:lnTo>
                  <a:lnTo>
                    <a:pt x="3342" y="1866"/>
                  </a:lnTo>
                  <a:lnTo>
                    <a:pt x="3378" y="1854"/>
                  </a:lnTo>
                  <a:lnTo>
                    <a:pt x="3396" y="1836"/>
                  </a:lnTo>
                  <a:lnTo>
                    <a:pt x="3402" y="1836"/>
                  </a:lnTo>
                  <a:lnTo>
                    <a:pt x="3408" y="1842"/>
                  </a:lnTo>
                  <a:lnTo>
                    <a:pt x="3408" y="1860"/>
                  </a:lnTo>
                  <a:lnTo>
                    <a:pt x="3396" y="1872"/>
                  </a:lnTo>
                  <a:lnTo>
                    <a:pt x="3390" y="1872"/>
                  </a:lnTo>
                  <a:lnTo>
                    <a:pt x="3426" y="1890"/>
                  </a:lnTo>
                  <a:lnTo>
                    <a:pt x="3456" y="1902"/>
                  </a:lnTo>
                  <a:lnTo>
                    <a:pt x="3486" y="1920"/>
                  </a:lnTo>
                  <a:lnTo>
                    <a:pt x="3498" y="1926"/>
                  </a:lnTo>
                  <a:lnTo>
                    <a:pt x="3516" y="1938"/>
                  </a:lnTo>
                  <a:lnTo>
                    <a:pt x="3546" y="1968"/>
                  </a:lnTo>
                  <a:lnTo>
                    <a:pt x="3618" y="2028"/>
                  </a:lnTo>
                  <a:lnTo>
                    <a:pt x="3636" y="2052"/>
                  </a:lnTo>
                  <a:lnTo>
                    <a:pt x="3672" y="2088"/>
                  </a:lnTo>
                  <a:lnTo>
                    <a:pt x="3684" y="2106"/>
                  </a:lnTo>
                  <a:lnTo>
                    <a:pt x="3696" y="2118"/>
                  </a:lnTo>
                  <a:lnTo>
                    <a:pt x="3708" y="2124"/>
                  </a:lnTo>
                  <a:lnTo>
                    <a:pt x="3720" y="2124"/>
                  </a:lnTo>
                  <a:lnTo>
                    <a:pt x="3732" y="2118"/>
                  </a:lnTo>
                  <a:lnTo>
                    <a:pt x="3744" y="2106"/>
                  </a:lnTo>
                  <a:lnTo>
                    <a:pt x="3744" y="2094"/>
                  </a:lnTo>
                  <a:lnTo>
                    <a:pt x="3750" y="2088"/>
                  </a:lnTo>
                  <a:lnTo>
                    <a:pt x="3750" y="2082"/>
                  </a:lnTo>
                  <a:lnTo>
                    <a:pt x="3762" y="2082"/>
                  </a:lnTo>
                  <a:lnTo>
                    <a:pt x="3768" y="2088"/>
                  </a:lnTo>
                  <a:lnTo>
                    <a:pt x="3768" y="2100"/>
                  </a:lnTo>
                  <a:lnTo>
                    <a:pt x="3774" y="2106"/>
                  </a:lnTo>
                  <a:lnTo>
                    <a:pt x="3774" y="2112"/>
                  </a:lnTo>
                  <a:lnTo>
                    <a:pt x="3804" y="2112"/>
                  </a:lnTo>
                  <a:lnTo>
                    <a:pt x="3816" y="2118"/>
                  </a:lnTo>
                  <a:lnTo>
                    <a:pt x="3822" y="2130"/>
                  </a:lnTo>
                  <a:lnTo>
                    <a:pt x="3834" y="2136"/>
                  </a:lnTo>
                  <a:lnTo>
                    <a:pt x="3858" y="2136"/>
                  </a:lnTo>
                  <a:lnTo>
                    <a:pt x="3864" y="2124"/>
                  </a:lnTo>
                  <a:lnTo>
                    <a:pt x="3876" y="2118"/>
                  </a:lnTo>
                  <a:lnTo>
                    <a:pt x="3894" y="2112"/>
                  </a:lnTo>
                  <a:lnTo>
                    <a:pt x="3906" y="2106"/>
                  </a:lnTo>
                  <a:lnTo>
                    <a:pt x="3924" y="2106"/>
                  </a:lnTo>
                  <a:lnTo>
                    <a:pt x="3948" y="2118"/>
                  </a:lnTo>
                  <a:lnTo>
                    <a:pt x="3972" y="2142"/>
                  </a:lnTo>
                  <a:lnTo>
                    <a:pt x="3984" y="2148"/>
                  </a:lnTo>
                  <a:lnTo>
                    <a:pt x="3990" y="2160"/>
                  </a:lnTo>
                  <a:lnTo>
                    <a:pt x="4002" y="2160"/>
                  </a:lnTo>
                  <a:lnTo>
                    <a:pt x="4014" y="2166"/>
                  </a:lnTo>
                  <a:lnTo>
                    <a:pt x="4026" y="2166"/>
                  </a:lnTo>
                  <a:lnTo>
                    <a:pt x="4038" y="2172"/>
                  </a:lnTo>
                  <a:lnTo>
                    <a:pt x="4044" y="2172"/>
                  </a:lnTo>
                  <a:lnTo>
                    <a:pt x="4044" y="2178"/>
                  </a:lnTo>
                  <a:lnTo>
                    <a:pt x="4050" y="2190"/>
                  </a:lnTo>
                  <a:lnTo>
                    <a:pt x="4056" y="2196"/>
                  </a:lnTo>
                  <a:lnTo>
                    <a:pt x="4062" y="2208"/>
                  </a:lnTo>
                  <a:lnTo>
                    <a:pt x="4068" y="2214"/>
                  </a:lnTo>
                  <a:lnTo>
                    <a:pt x="4068" y="2220"/>
                  </a:lnTo>
                  <a:lnTo>
                    <a:pt x="4140" y="2226"/>
                  </a:lnTo>
                  <a:lnTo>
                    <a:pt x="4152" y="2190"/>
                  </a:lnTo>
                  <a:lnTo>
                    <a:pt x="4176" y="2214"/>
                  </a:lnTo>
                  <a:lnTo>
                    <a:pt x="4212" y="2256"/>
                  </a:lnTo>
                  <a:lnTo>
                    <a:pt x="4254" y="2256"/>
                  </a:lnTo>
                  <a:lnTo>
                    <a:pt x="4266" y="2244"/>
                  </a:lnTo>
                  <a:lnTo>
                    <a:pt x="4266" y="2226"/>
                  </a:lnTo>
                  <a:lnTo>
                    <a:pt x="4326" y="2226"/>
                  </a:lnTo>
                  <a:lnTo>
                    <a:pt x="4320" y="2214"/>
                  </a:lnTo>
                  <a:lnTo>
                    <a:pt x="4344" y="2214"/>
                  </a:lnTo>
                  <a:lnTo>
                    <a:pt x="4338" y="2208"/>
                  </a:lnTo>
                  <a:lnTo>
                    <a:pt x="4338" y="2202"/>
                  </a:lnTo>
                  <a:lnTo>
                    <a:pt x="4374" y="2166"/>
                  </a:lnTo>
                  <a:lnTo>
                    <a:pt x="4392" y="2166"/>
                  </a:lnTo>
                  <a:lnTo>
                    <a:pt x="4404" y="2148"/>
                  </a:lnTo>
                  <a:lnTo>
                    <a:pt x="4428" y="2148"/>
                  </a:lnTo>
                  <a:lnTo>
                    <a:pt x="4428" y="2142"/>
                  </a:lnTo>
                  <a:lnTo>
                    <a:pt x="4434" y="2136"/>
                  </a:lnTo>
                  <a:lnTo>
                    <a:pt x="4434" y="2130"/>
                  </a:lnTo>
                  <a:lnTo>
                    <a:pt x="4440" y="2124"/>
                  </a:lnTo>
                  <a:lnTo>
                    <a:pt x="4458" y="2124"/>
                  </a:lnTo>
                  <a:lnTo>
                    <a:pt x="4464" y="2130"/>
                  </a:lnTo>
                  <a:lnTo>
                    <a:pt x="4482" y="2124"/>
                  </a:lnTo>
                  <a:lnTo>
                    <a:pt x="4482" y="2130"/>
                  </a:lnTo>
                  <a:lnTo>
                    <a:pt x="4518" y="2130"/>
                  </a:lnTo>
                  <a:lnTo>
                    <a:pt x="4524" y="2148"/>
                  </a:lnTo>
                  <a:lnTo>
                    <a:pt x="4548" y="2148"/>
                  </a:lnTo>
                  <a:lnTo>
                    <a:pt x="4566" y="2142"/>
                  </a:lnTo>
                  <a:lnTo>
                    <a:pt x="4608" y="2142"/>
                  </a:lnTo>
                  <a:lnTo>
                    <a:pt x="4608" y="2148"/>
                  </a:lnTo>
                  <a:lnTo>
                    <a:pt x="4614" y="2154"/>
                  </a:lnTo>
                  <a:lnTo>
                    <a:pt x="4614" y="2166"/>
                  </a:lnTo>
                  <a:lnTo>
                    <a:pt x="4620" y="2172"/>
                  </a:lnTo>
                  <a:lnTo>
                    <a:pt x="4638" y="2178"/>
                  </a:lnTo>
                  <a:lnTo>
                    <a:pt x="4668" y="2178"/>
                  </a:lnTo>
                  <a:lnTo>
                    <a:pt x="4674" y="2190"/>
                  </a:lnTo>
                  <a:lnTo>
                    <a:pt x="4698" y="2184"/>
                  </a:lnTo>
                  <a:lnTo>
                    <a:pt x="4704" y="2196"/>
                  </a:lnTo>
                  <a:lnTo>
                    <a:pt x="4704" y="2190"/>
                  </a:lnTo>
                  <a:lnTo>
                    <a:pt x="4710" y="2184"/>
                  </a:lnTo>
                  <a:lnTo>
                    <a:pt x="4752" y="2184"/>
                  </a:lnTo>
                  <a:lnTo>
                    <a:pt x="4752" y="2196"/>
                  </a:lnTo>
                  <a:lnTo>
                    <a:pt x="4800" y="2190"/>
                  </a:lnTo>
                  <a:lnTo>
                    <a:pt x="4800" y="2202"/>
                  </a:lnTo>
                  <a:lnTo>
                    <a:pt x="4806" y="2208"/>
                  </a:lnTo>
                  <a:lnTo>
                    <a:pt x="4830" y="2196"/>
                  </a:lnTo>
                  <a:lnTo>
                    <a:pt x="4836" y="2190"/>
                  </a:lnTo>
                  <a:lnTo>
                    <a:pt x="4836" y="2184"/>
                  </a:lnTo>
                  <a:lnTo>
                    <a:pt x="4854" y="2184"/>
                  </a:lnTo>
                  <a:lnTo>
                    <a:pt x="4854" y="2160"/>
                  </a:lnTo>
                  <a:lnTo>
                    <a:pt x="4848" y="2148"/>
                  </a:lnTo>
                  <a:lnTo>
                    <a:pt x="4842" y="2142"/>
                  </a:lnTo>
                  <a:lnTo>
                    <a:pt x="4836" y="2142"/>
                  </a:lnTo>
                  <a:lnTo>
                    <a:pt x="4812" y="2106"/>
                  </a:lnTo>
                  <a:lnTo>
                    <a:pt x="4806" y="2088"/>
                  </a:lnTo>
                  <a:lnTo>
                    <a:pt x="4794" y="2076"/>
                  </a:lnTo>
                  <a:lnTo>
                    <a:pt x="4794" y="2064"/>
                  </a:lnTo>
                  <a:lnTo>
                    <a:pt x="4812" y="2064"/>
                  </a:lnTo>
                  <a:lnTo>
                    <a:pt x="4806" y="2052"/>
                  </a:lnTo>
                  <a:lnTo>
                    <a:pt x="4812" y="2052"/>
                  </a:lnTo>
                  <a:lnTo>
                    <a:pt x="4824" y="2046"/>
                  </a:lnTo>
                  <a:lnTo>
                    <a:pt x="4830" y="2034"/>
                  </a:lnTo>
                  <a:lnTo>
                    <a:pt x="4830" y="2016"/>
                  </a:lnTo>
                  <a:lnTo>
                    <a:pt x="4890" y="2046"/>
                  </a:lnTo>
                  <a:lnTo>
                    <a:pt x="4902" y="2046"/>
                  </a:lnTo>
                  <a:lnTo>
                    <a:pt x="4926" y="2052"/>
                  </a:lnTo>
                  <a:lnTo>
                    <a:pt x="4962" y="2052"/>
                  </a:lnTo>
                  <a:lnTo>
                    <a:pt x="4974" y="2058"/>
                  </a:lnTo>
                  <a:lnTo>
                    <a:pt x="4980" y="2064"/>
                  </a:lnTo>
                  <a:lnTo>
                    <a:pt x="5004" y="2076"/>
                  </a:lnTo>
                  <a:lnTo>
                    <a:pt x="5010" y="2076"/>
                  </a:lnTo>
                  <a:lnTo>
                    <a:pt x="5022" y="2070"/>
                  </a:lnTo>
                  <a:lnTo>
                    <a:pt x="5040" y="2070"/>
                  </a:lnTo>
                  <a:lnTo>
                    <a:pt x="5052" y="2076"/>
                  </a:lnTo>
                  <a:lnTo>
                    <a:pt x="5058" y="2082"/>
                  </a:lnTo>
                  <a:lnTo>
                    <a:pt x="5064" y="2094"/>
                  </a:lnTo>
                  <a:lnTo>
                    <a:pt x="5076" y="2106"/>
                  </a:lnTo>
                  <a:lnTo>
                    <a:pt x="5088" y="2130"/>
                  </a:lnTo>
                  <a:lnTo>
                    <a:pt x="5094" y="2136"/>
                  </a:lnTo>
                  <a:lnTo>
                    <a:pt x="5094" y="2142"/>
                  </a:lnTo>
                  <a:lnTo>
                    <a:pt x="5118" y="2136"/>
                  </a:lnTo>
                  <a:lnTo>
                    <a:pt x="5118" y="2142"/>
                  </a:lnTo>
                  <a:lnTo>
                    <a:pt x="5136" y="2160"/>
                  </a:lnTo>
                  <a:lnTo>
                    <a:pt x="5166" y="2160"/>
                  </a:lnTo>
                  <a:lnTo>
                    <a:pt x="5172" y="2166"/>
                  </a:lnTo>
                  <a:lnTo>
                    <a:pt x="5184" y="2166"/>
                  </a:lnTo>
                  <a:lnTo>
                    <a:pt x="5196" y="2172"/>
                  </a:lnTo>
                  <a:lnTo>
                    <a:pt x="5208" y="2172"/>
                  </a:lnTo>
                  <a:lnTo>
                    <a:pt x="5220" y="2166"/>
                  </a:lnTo>
                  <a:lnTo>
                    <a:pt x="5274" y="2148"/>
                  </a:lnTo>
                  <a:lnTo>
                    <a:pt x="5322" y="2148"/>
                  </a:lnTo>
                  <a:lnTo>
                    <a:pt x="5334" y="2154"/>
                  </a:lnTo>
                  <a:lnTo>
                    <a:pt x="5340" y="2154"/>
                  </a:lnTo>
                  <a:lnTo>
                    <a:pt x="5346" y="2160"/>
                  </a:lnTo>
                  <a:lnTo>
                    <a:pt x="5382" y="2160"/>
                  </a:lnTo>
                  <a:lnTo>
                    <a:pt x="5406" y="2184"/>
                  </a:lnTo>
                  <a:lnTo>
                    <a:pt x="5466" y="2184"/>
                  </a:lnTo>
                  <a:lnTo>
                    <a:pt x="5472" y="2190"/>
                  </a:lnTo>
                  <a:lnTo>
                    <a:pt x="5472" y="2196"/>
                  </a:lnTo>
                  <a:lnTo>
                    <a:pt x="5484" y="2208"/>
                  </a:lnTo>
                  <a:lnTo>
                    <a:pt x="5484" y="2214"/>
                  </a:lnTo>
                  <a:lnTo>
                    <a:pt x="5502" y="2214"/>
                  </a:lnTo>
                  <a:lnTo>
                    <a:pt x="5514" y="2220"/>
                  </a:lnTo>
                  <a:lnTo>
                    <a:pt x="5514" y="2232"/>
                  </a:lnTo>
                  <a:lnTo>
                    <a:pt x="5520" y="2238"/>
                  </a:lnTo>
                  <a:lnTo>
                    <a:pt x="5586" y="2238"/>
                  </a:lnTo>
                  <a:lnTo>
                    <a:pt x="5592" y="2244"/>
                  </a:lnTo>
                  <a:lnTo>
                    <a:pt x="5598" y="2244"/>
                  </a:lnTo>
                  <a:lnTo>
                    <a:pt x="5610" y="2250"/>
                  </a:lnTo>
                  <a:lnTo>
                    <a:pt x="5634" y="2250"/>
                  </a:lnTo>
                  <a:lnTo>
                    <a:pt x="5646" y="2244"/>
                  </a:lnTo>
                  <a:lnTo>
                    <a:pt x="5664" y="2244"/>
                  </a:lnTo>
                  <a:lnTo>
                    <a:pt x="5670" y="2250"/>
                  </a:lnTo>
                  <a:lnTo>
                    <a:pt x="5670" y="2256"/>
                  </a:lnTo>
                  <a:lnTo>
                    <a:pt x="5676" y="2256"/>
                  </a:lnTo>
                  <a:lnTo>
                    <a:pt x="5694" y="2238"/>
                  </a:lnTo>
                  <a:lnTo>
                    <a:pt x="5694" y="2232"/>
                  </a:lnTo>
                  <a:lnTo>
                    <a:pt x="5742" y="2232"/>
                  </a:lnTo>
                  <a:lnTo>
                    <a:pt x="5754" y="2220"/>
                  </a:lnTo>
                  <a:lnTo>
                    <a:pt x="5790" y="2220"/>
                  </a:lnTo>
                  <a:lnTo>
                    <a:pt x="5802" y="2208"/>
                  </a:lnTo>
                  <a:lnTo>
                    <a:pt x="5802" y="2196"/>
                  </a:lnTo>
                  <a:lnTo>
                    <a:pt x="5832" y="2166"/>
                  </a:lnTo>
                  <a:lnTo>
                    <a:pt x="5850" y="2166"/>
                  </a:lnTo>
                  <a:lnTo>
                    <a:pt x="5862" y="2172"/>
                  </a:lnTo>
                  <a:lnTo>
                    <a:pt x="5898" y="2172"/>
                  </a:lnTo>
                  <a:lnTo>
                    <a:pt x="5916" y="2190"/>
                  </a:lnTo>
                  <a:lnTo>
                    <a:pt x="5928" y="2196"/>
                  </a:lnTo>
                  <a:lnTo>
                    <a:pt x="5952" y="2196"/>
                  </a:lnTo>
                  <a:lnTo>
                    <a:pt x="5964" y="2190"/>
                  </a:lnTo>
                  <a:lnTo>
                    <a:pt x="5970" y="2184"/>
                  </a:lnTo>
                  <a:lnTo>
                    <a:pt x="5994" y="2190"/>
                  </a:lnTo>
                  <a:lnTo>
                    <a:pt x="6012" y="2190"/>
                  </a:lnTo>
                  <a:lnTo>
                    <a:pt x="6048" y="2214"/>
                  </a:lnTo>
                  <a:lnTo>
                    <a:pt x="6084" y="2214"/>
                  </a:lnTo>
                  <a:lnTo>
                    <a:pt x="6090" y="2220"/>
                  </a:lnTo>
                  <a:lnTo>
                    <a:pt x="6102" y="2220"/>
                  </a:lnTo>
                  <a:lnTo>
                    <a:pt x="6120" y="2202"/>
                  </a:lnTo>
                  <a:lnTo>
                    <a:pt x="6120" y="2190"/>
                  </a:lnTo>
                  <a:lnTo>
                    <a:pt x="6144" y="2190"/>
                  </a:lnTo>
                  <a:lnTo>
                    <a:pt x="6156" y="2184"/>
                  </a:lnTo>
                  <a:lnTo>
                    <a:pt x="6162" y="2178"/>
                  </a:lnTo>
                  <a:lnTo>
                    <a:pt x="6162" y="2166"/>
                  </a:lnTo>
                  <a:lnTo>
                    <a:pt x="6150" y="2166"/>
                  </a:lnTo>
                  <a:lnTo>
                    <a:pt x="6144" y="2160"/>
                  </a:lnTo>
                  <a:lnTo>
                    <a:pt x="6138" y="2118"/>
                  </a:lnTo>
                  <a:lnTo>
                    <a:pt x="6138" y="2046"/>
                  </a:lnTo>
                  <a:lnTo>
                    <a:pt x="6156" y="2028"/>
                  </a:lnTo>
                  <a:lnTo>
                    <a:pt x="6156" y="2016"/>
                  </a:lnTo>
                  <a:lnTo>
                    <a:pt x="6150" y="2010"/>
                  </a:lnTo>
                  <a:lnTo>
                    <a:pt x="6138" y="2004"/>
                  </a:lnTo>
                  <a:lnTo>
                    <a:pt x="6126" y="1992"/>
                  </a:lnTo>
                  <a:lnTo>
                    <a:pt x="6114" y="1992"/>
                  </a:lnTo>
                  <a:lnTo>
                    <a:pt x="6108" y="1986"/>
                  </a:lnTo>
                  <a:lnTo>
                    <a:pt x="6096" y="1986"/>
                  </a:lnTo>
                  <a:lnTo>
                    <a:pt x="6078" y="1980"/>
                  </a:lnTo>
                  <a:lnTo>
                    <a:pt x="6072" y="1980"/>
                  </a:lnTo>
                  <a:lnTo>
                    <a:pt x="6072" y="1968"/>
                  </a:lnTo>
                  <a:lnTo>
                    <a:pt x="6078" y="1968"/>
                  </a:lnTo>
                  <a:lnTo>
                    <a:pt x="6120" y="1926"/>
                  </a:lnTo>
                  <a:lnTo>
                    <a:pt x="6156" y="1920"/>
                  </a:lnTo>
                  <a:lnTo>
                    <a:pt x="6162" y="1908"/>
                  </a:lnTo>
                  <a:lnTo>
                    <a:pt x="6204" y="1914"/>
                  </a:lnTo>
                  <a:lnTo>
                    <a:pt x="6258" y="1902"/>
                  </a:lnTo>
                  <a:lnTo>
                    <a:pt x="6294" y="1920"/>
                  </a:lnTo>
                  <a:lnTo>
                    <a:pt x="6330" y="1944"/>
                  </a:lnTo>
                  <a:lnTo>
                    <a:pt x="6402" y="1944"/>
                  </a:lnTo>
                  <a:lnTo>
                    <a:pt x="6408" y="1950"/>
                  </a:lnTo>
                  <a:lnTo>
                    <a:pt x="6420" y="1956"/>
                  </a:lnTo>
                  <a:lnTo>
                    <a:pt x="6426" y="1962"/>
                  </a:lnTo>
                  <a:lnTo>
                    <a:pt x="6438" y="1968"/>
                  </a:lnTo>
                  <a:lnTo>
                    <a:pt x="6438" y="1980"/>
                  </a:lnTo>
                  <a:lnTo>
                    <a:pt x="6444" y="1980"/>
                  </a:lnTo>
                  <a:lnTo>
                    <a:pt x="6456" y="1992"/>
                  </a:lnTo>
                  <a:lnTo>
                    <a:pt x="6468" y="1998"/>
                  </a:lnTo>
                  <a:lnTo>
                    <a:pt x="6480" y="2010"/>
                  </a:lnTo>
                  <a:lnTo>
                    <a:pt x="6492" y="2010"/>
                  </a:lnTo>
                  <a:lnTo>
                    <a:pt x="6498" y="2016"/>
                  </a:lnTo>
                  <a:lnTo>
                    <a:pt x="6504" y="2016"/>
                  </a:lnTo>
                  <a:lnTo>
                    <a:pt x="6510" y="2046"/>
                  </a:lnTo>
                  <a:lnTo>
                    <a:pt x="6558" y="2070"/>
                  </a:lnTo>
                  <a:lnTo>
                    <a:pt x="6570" y="2100"/>
                  </a:lnTo>
                  <a:lnTo>
                    <a:pt x="6582" y="2100"/>
                  </a:lnTo>
                  <a:lnTo>
                    <a:pt x="6630" y="2124"/>
                  </a:lnTo>
                  <a:lnTo>
                    <a:pt x="6636" y="2136"/>
                  </a:lnTo>
                  <a:lnTo>
                    <a:pt x="6654" y="2154"/>
                  </a:lnTo>
                  <a:lnTo>
                    <a:pt x="6660" y="2166"/>
                  </a:lnTo>
                  <a:lnTo>
                    <a:pt x="6672" y="2166"/>
                  </a:lnTo>
                  <a:lnTo>
                    <a:pt x="6678" y="2190"/>
                  </a:lnTo>
                  <a:lnTo>
                    <a:pt x="6684" y="2190"/>
                  </a:lnTo>
                  <a:lnTo>
                    <a:pt x="6690" y="2196"/>
                  </a:lnTo>
                  <a:lnTo>
                    <a:pt x="6714" y="2208"/>
                  </a:lnTo>
                  <a:lnTo>
                    <a:pt x="6720" y="2214"/>
                  </a:lnTo>
                  <a:lnTo>
                    <a:pt x="6732" y="2220"/>
                  </a:lnTo>
                  <a:lnTo>
                    <a:pt x="6780" y="2220"/>
                  </a:lnTo>
                  <a:lnTo>
                    <a:pt x="6792" y="2226"/>
                  </a:lnTo>
                  <a:lnTo>
                    <a:pt x="6798" y="2232"/>
                  </a:lnTo>
                  <a:lnTo>
                    <a:pt x="6810" y="2238"/>
                  </a:lnTo>
                  <a:lnTo>
                    <a:pt x="6822" y="2226"/>
                  </a:lnTo>
                  <a:lnTo>
                    <a:pt x="6834" y="2226"/>
                  </a:lnTo>
                  <a:lnTo>
                    <a:pt x="6852" y="2244"/>
                  </a:lnTo>
                  <a:lnTo>
                    <a:pt x="6864" y="2250"/>
                  </a:lnTo>
                  <a:lnTo>
                    <a:pt x="6882" y="2268"/>
                  </a:lnTo>
                  <a:lnTo>
                    <a:pt x="6924" y="2268"/>
                  </a:lnTo>
                  <a:lnTo>
                    <a:pt x="6942" y="2298"/>
                  </a:lnTo>
                  <a:lnTo>
                    <a:pt x="6960" y="2298"/>
                  </a:lnTo>
                  <a:lnTo>
                    <a:pt x="6966" y="2304"/>
                  </a:lnTo>
                  <a:lnTo>
                    <a:pt x="6966" y="2310"/>
                  </a:lnTo>
                  <a:lnTo>
                    <a:pt x="6972" y="2322"/>
                  </a:lnTo>
                  <a:lnTo>
                    <a:pt x="6972" y="2334"/>
                  </a:lnTo>
                  <a:lnTo>
                    <a:pt x="7014" y="2364"/>
                  </a:lnTo>
                  <a:lnTo>
                    <a:pt x="7038" y="2358"/>
                  </a:lnTo>
                  <a:lnTo>
                    <a:pt x="7050" y="2370"/>
                  </a:lnTo>
                  <a:lnTo>
                    <a:pt x="7068" y="2370"/>
                  </a:lnTo>
                  <a:lnTo>
                    <a:pt x="7068" y="2358"/>
                  </a:lnTo>
                  <a:lnTo>
                    <a:pt x="7098" y="2364"/>
                  </a:lnTo>
                  <a:lnTo>
                    <a:pt x="7098" y="2346"/>
                  </a:lnTo>
                  <a:lnTo>
                    <a:pt x="7104" y="2340"/>
                  </a:lnTo>
                  <a:lnTo>
                    <a:pt x="7110" y="2340"/>
                  </a:lnTo>
                  <a:lnTo>
                    <a:pt x="7122" y="2334"/>
                  </a:lnTo>
                  <a:lnTo>
                    <a:pt x="7152" y="2334"/>
                  </a:lnTo>
                  <a:lnTo>
                    <a:pt x="7158" y="2310"/>
                  </a:lnTo>
                  <a:lnTo>
                    <a:pt x="7200" y="2310"/>
                  </a:lnTo>
                  <a:lnTo>
                    <a:pt x="7212" y="2316"/>
                  </a:lnTo>
                  <a:lnTo>
                    <a:pt x="7218" y="2328"/>
                  </a:lnTo>
                  <a:lnTo>
                    <a:pt x="7218" y="2346"/>
                  </a:lnTo>
                  <a:lnTo>
                    <a:pt x="7242" y="2358"/>
                  </a:lnTo>
                  <a:lnTo>
                    <a:pt x="7242" y="2388"/>
                  </a:lnTo>
                  <a:lnTo>
                    <a:pt x="7224" y="2394"/>
                  </a:lnTo>
                  <a:lnTo>
                    <a:pt x="7236" y="2412"/>
                  </a:lnTo>
                  <a:lnTo>
                    <a:pt x="7236" y="2430"/>
                  </a:lnTo>
                  <a:lnTo>
                    <a:pt x="7248" y="2442"/>
                  </a:lnTo>
                  <a:lnTo>
                    <a:pt x="7248" y="2466"/>
                  </a:lnTo>
                  <a:lnTo>
                    <a:pt x="7266" y="2472"/>
                  </a:lnTo>
                  <a:lnTo>
                    <a:pt x="7260" y="2502"/>
                  </a:lnTo>
                  <a:lnTo>
                    <a:pt x="7266" y="2526"/>
                  </a:lnTo>
                  <a:lnTo>
                    <a:pt x="7260" y="2532"/>
                  </a:lnTo>
                  <a:lnTo>
                    <a:pt x="7254" y="2532"/>
                  </a:lnTo>
                  <a:lnTo>
                    <a:pt x="7254" y="2550"/>
                  </a:lnTo>
                  <a:lnTo>
                    <a:pt x="7260" y="2562"/>
                  </a:lnTo>
                  <a:lnTo>
                    <a:pt x="7260" y="2574"/>
                  </a:lnTo>
                  <a:lnTo>
                    <a:pt x="7254" y="2580"/>
                  </a:lnTo>
                  <a:lnTo>
                    <a:pt x="7248" y="2580"/>
                  </a:lnTo>
                  <a:lnTo>
                    <a:pt x="7236" y="2574"/>
                  </a:lnTo>
                  <a:lnTo>
                    <a:pt x="7224" y="2574"/>
                  </a:lnTo>
                  <a:lnTo>
                    <a:pt x="7206" y="2568"/>
                  </a:lnTo>
                  <a:lnTo>
                    <a:pt x="7194" y="2562"/>
                  </a:lnTo>
                  <a:lnTo>
                    <a:pt x="7170" y="2562"/>
                  </a:lnTo>
                  <a:lnTo>
                    <a:pt x="7164" y="2568"/>
                  </a:lnTo>
                  <a:lnTo>
                    <a:pt x="7170" y="2574"/>
                  </a:lnTo>
                  <a:lnTo>
                    <a:pt x="7170" y="2586"/>
                  </a:lnTo>
                  <a:lnTo>
                    <a:pt x="7146" y="2586"/>
                  </a:lnTo>
                  <a:lnTo>
                    <a:pt x="7146" y="2598"/>
                  </a:lnTo>
                  <a:lnTo>
                    <a:pt x="7152" y="2610"/>
                  </a:lnTo>
                  <a:lnTo>
                    <a:pt x="7158" y="2610"/>
                  </a:lnTo>
                  <a:lnTo>
                    <a:pt x="7170" y="2622"/>
                  </a:lnTo>
                  <a:lnTo>
                    <a:pt x="7182" y="2628"/>
                  </a:lnTo>
                  <a:lnTo>
                    <a:pt x="7194" y="2646"/>
                  </a:lnTo>
                  <a:lnTo>
                    <a:pt x="7206" y="2658"/>
                  </a:lnTo>
                  <a:lnTo>
                    <a:pt x="7212" y="2676"/>
                  </a:lnTo>
                  <a:lnTo>
                    <a:pt x="7212" y="2688"/>
                  </a:lnTo>
                  <a:lnTo>
                    <a:pt x="7224" y="2700"/>
                  </a:lnTo>
                  <a:lnTo>
                    <a:pt x="7230" y="2712"/>
                  </a:lnTo>
                  <a:lnTo>
                    <a:pt x="7236" y="2748"/>
                  </a:lnTo>
                  <a:lnTo>
                    <a:pt x="7206" y="2742"/>
                  </a:lnTo>
                  <a:lnTo>
                    <a:pt x="7200" y="2766"/>
                  </a:lnTo>
                  <a:lnTo>
                    <a:pt x="7224" y="2778"/>
                  </a:lnTo>
                  <a:lnTo>
                    <a:pt x="7260" y="2778"/>
                  </a:lnTo>
                  <a:lnTo>
                    <a:pt x="7260" y="2718"/>
                  </a:lnTo>
                  <a:lnTo>
                    <a:pt x="7266" y="2712"/>
                  </a:lnTo>
                  <a:lnTo>
                    <a:pt x="7272" y="2712"/>
                  </a:lnTo>
                  <a:lnTo>
                    <a:pt x="7284" y="2718"/>
                  </a:lnTo>
                  <a:lnTo>
                    <a:pt x="7290" y="2724"/>
                  </a:lnTo>
                  <a:lnTo>
                    <a:pt x="7302" y="2712"/>
                  </a:lnTo>
                  <a:lnTo>
                    <a:pt x="7308" y="2724"/>
                  </a:lnTo>
                  <a:lnTo>
                    <a:pt x="7314" y="2730"/>
                  </a:lnTo>
                  <a:lnTo>
                    <a:pt x="7320" y="2742"/>
                  </a:lnTo>
                  <a:lnTo>
                    <a:pt x="7332" y="2754"/>
                  </a:lnTo>
                  <a:lnTo>
                    <a:pt x="7344" y="2754"/>
                  </a:lnTo>
                  <a:lnTo>
                    <a:pt x="7356" y="2748"/>
                  </a:lnTo>
                  <a:lnTo>
                    <a:pt x="7368" y="2748"/>
                  </a:lnTo>
                  <a:lnTo>
                    <a:pt x="7374" y="2742"/>
                  </a:lnTo>
                  <a:lnTo>
                    <a:pt x="7380" y="2742"/>
                  </a:lnTo>
                  <a:lnTo>
                    <a:pt x="7380" y="2760"/>
                  </a:lnTo>
                  <a:lnTo>
                    <a:pt x="7386" y="2760"/>
                  </a:lnTo>
                  <a:lnTo>
                    <a:pt x="7392" y="2754"/>
                  </a:lnTo>
                  <a:lnTo>
                    <a:pt x="7404" y="2748"/>
                  </a:lnTo>
                  <a:lnTo>
                    <a:pt x="7422" y="2742"/>
                  </a:lnTo>
                  <a:lnTo>
                    <a:pt x="7440" y="2730"/>
                  </a:lnTo>
                  <a:lnTo>
                    <a:pt x="7452" y="2724"/>
                  </a:lnTo>
                  <a:lnTo>
                    <a:pt x="7464" y="2700"/>
                  </a:lnTo>
                  <a:lnTo>
                    <a:pt x="7464" y="2682"/>
                  </a:lnTo>
                  <a:lnTo>
                    <a:pt x="7470" y="2664"/>
                  </a:lnTo>
                  <a:lnTo>
                    <a:pt x="7470" y="2628"/>
                  </a:lnTo>
                  <a:lnTo>
                    <a:pt x="7494" y="2622"/>
                  </a:lnTo>
                  <a:lnTo>
                    <a:pt x="7494" y="2562"/>
                  </a:lnTo>
                  <a:lnTo>
                    <a:pt x="7500" y="2550"/>
                  </a:lnTo>
                  <a:lnTo>
                    <a:pt x="7506" y="2544"/>
                  </a:lnTo>
                  <a:lnTo>
                    <a:pt x="7518" y="2520"/>
                  </a:lnTo>
                  <a:lnTo>
                    <a:pt x="7518" y="2490"/>
                  </a:lnTo>
                  <a:lnTo>
                    <a:pt x="7524" y="2472"/>
                  </a:lnTo>
                  <a:lnTo>
                    <a:pt x="7524" y="2454"/>
                  </a:lnTo>
                  <a:lnTo>
                    <a:pt x="7518" y="2442"/>
                  </a:lnTo>
                  <a:lnTo>
                    <a:pt x="7518" y="2424"/>
                  </a:lnTo>
                  <a:lnTo>
                    <a:pt x="7512" y="2418"/>
                  </a:lnTo>
                  <a:lnTo>
                    <a:pt x="7512" y="2412"/>
                  </a:lnTo>
                  <a:lnTo>
                    <a:pt x="7518" y="2400"/>
                  </a:lnTo>
                  <a:lnTo>
                    <a:pt x="7524" y="2394"/>
                  </a:lnTo>
                  <a:lnTo>
                    <a:pt x="7524" y="2382"/>
                  </a:lnTo>
                  <a:lnTo>
                    <a:pt x="7530" y="2376"/>
                  </a:lnTo>
                  <a:lnTo>
                    <a:pt x="7530" y="2364"/>
                  </a:lnTo>
                  <a:lnTo>
                    <a:pt x="7524" y="2358"/>
                  </a:lnTo>
                  <a:lnTo>
                    <a:pt x="7518" y="2346"/>
                  </a:lnTo>
                  <a:lnTo>
                    <a:pt x="7524" y="2334"/>
                  </a:lnTo>
                  <a:lnTo>
                    <a:pt x="7530" y="2328"/>
                  </a:lnTo>
                  <a:lnTo>
                    <a:pt x="7536" y="2316"/>
                  </a:lnTo>
                  <a:lnTo>
                    <a:pt x="7536" y="2298"/>
                  </a:lnTo>
                  <a:lnTo>
                    <a:pt x="7530" y="2292"/>
                  </a:lnTo>
                  <a:lnTo>
                    <a:pt x="7530" y="2280"/>
                  </a:lnTo>
                  <a:lnTo>
                    <a:pt x="7518" y="2256"/>
                  </a:lnTo>
                  <a:lnTo>
                    <a:pt x="7512" y="2250"/>
                  </a:lnTo>
                  <a:lnTo>
                    <a:pt x="7512" y="2238"/>
                  </a:lnTo>
                  <a:lnTo>
                    <a:pt x="7506" y="2232"/>
                  </a:lnTo>
                  <a:lnTo>
                    <a:pt x="7506" y="2220"/>
                  </a:lnTo>
                  <a:lnTo>
                    <a:pt x="7500" y="2214"/>
                  </a:lnTo>
                  <a:lnTo>
                    <a:pt x="7500" y="2202"/>
                  </a:lnTo>
                  <a:lnTo>
                    <a:pt x="7494" y="2196"/>
                  </a:lnTo>
                  <a:lnTo>
                    <a:pt x="7482" y="2190"/>
                  </a:lnTo>
                  <a:lnTo>
                    <a:pt x="7476" y="2184"/>
                  </a:lnTo>
                  <a:lnTo>
                    <a:pt x="7482" y="2178"/>
                  </a:lnTo>
                  <a:lnTo>
                    <a:pt x="7476" y="2178"/>
                  </a:lnTo>
                  <a:lnTo>
                    <a:pt x="7470" y="2172"/>
                  </a:lnTo>
                  <a:lnTo>
                    <a:pt x="7458" y="2166"/>
                  </a:lnTo>
                  <a:lnTo>
                    <a:pt x="7446" y="2154"/>
                  </a:lnTo>
                  <a:lnTo>
                    <a:pt x="7440" y="2142"/>
                  </a:lnTo>
                  <a:lnTo>
                    <a:pt x="7434" y="2124"/>
                  </a:lnTo>
                  <a:lnTo>
                    <a:pt x="7434" y="2112"/>
                  </a:lnTo>
                  <a:lnTo>
                    <a:pt x="7428" y="2106"/>
                  </a:lnTo>
                  <a:lnTo>
                    <a:pt x="7428" y="2100"/>
                  </a:lnTo>
                  <a:lnTo>
                    <a:pt x="7416" y="2094"/>
                  </a:lnTo>
                  <a:lnTo>
                    <a:pt x="7416" y="2082"/>
                  </a:lnTo>
                  <a:lnTo>
                    <a:pt x="7422" y="2070"/>
                  </a:lnTo>
                  <a:lnTo>
                    <a:pt x="7422" y="2040"/>
                  </a:lnTo>
                  <a:lnTo>
                    <a:pt x="7410" y="2028"/>
                  </a:lnTo>
                  <a:lnTo>
                    <a:pt x="7404" y="2016"/>
                  </a:lnTo>
                  <a:lnTo>
                    <a:pt x="7398" y="2010"/>
                  </a:lnTo>
                  <a:lnTo>
                    <a:pt x="7380" y="2004"/>
                  </a:lnTo>
                  <a:lnTo>
                    <a:pt x="7380" y="1998"/>
                  </a:lnTo>
                  <a:lnTo>
                    <a:pt x="7374" y="1992"/>
                  </a:lnTo>
                  <a:lnTo>
                    <a:pt x="7368" y="1980"/>
                  </a:lnTo>
                  <a:lnTo>
                    <a:pt x="7356" y="1968"/>
                  </a:lnTo>
                  <a:lnTo>
                    <a:pt x="7344" y="1968"/>
                  </a:lnTo>
                  <a:lnTo>
                    <a:pt x="7332" y="1956"/>
                  </a:lnTo>
                  <a:lnTo>
                    <a:pt x="7326" y="1956"/>
                  </a:lnTo>
                  <a:lnTo>
                    <a:pt x="7308" y="1950"/>
                  </a:lnTo>
                  <a:lnTo>
                    <a:pt x="7302" y="1938"/>
                  </a:lnTo>
                  <a:lnTo>
                    <a:pt x="7308" y="1938"/>
                  </a:lnTo>
                  <a:lnTo>
                    <a:pt x="7314" y="1944"/>
                  </a:lnTo>
                  <a:lnTo>
                    <a:pt x="7326" y="1944"/>
                  </a:lnTo>
                  <a:lnTo>
                    <a:pt x="7332" y="1950"/>
                  </a:lnTo>
                  <a:lnTo>
                    <a:pt x="7344" y="1950"/>
                  </a:lnTo>
                  <a:lnTo>
                    <a:pt x="7350" y="1944"/>
                  </a:lnTo>
                  <a:lnTo>
                    <a:pt x="7350" y="1938"/>
                  </a:lnTo>
                  <a:lnTo>
                    <a:pt x="7344" y="1938"/>
                  </a:lnTo>
                  <a:lnTo>
                    <a:pt x="7332" y="1932"/>
                  </a:lnTo>
                  <a:lnTo>
                    <a:pt x="7326" y="1926"/>
                  </a:lnTo>
                  <a:lnTo>
                    <a:pt x="7320" y="1926"/>
                  </a:lnTo>
                  <a:lnTo>
                    <a:pt x="7242" y="1890"/>
                  </a:lnTo>
                  <a:lnTo>
                    <a:pt x="7236" y="1890"/>
                  </a:lnTo>
                  <a:lnTo>
                    <a:pt x="7230" y="1884"/>
                  </a:lnTo>
                  <a:lnTo>
                    <a:pt x="7218" y="1878"/>
                  </a:lnTo>
                  <a:lnTo>
                    <a:pt x="7206" y="1866"/>
                  </a:lnTo>
                  <a:lnTo>
                    <a:pt x="7194" y="1860"/>
                  </a:lnTo>
                  <a:lnTo>
                    <a:pt x="7188" y="1854"/>
                  </a:lnTo>
                  <a:lnTo>
                    <a:pt x="7170" y="1854"/>
                  </a:lnTo>
                  <a:lnTo>
                    <a:pt x="7164" y="1860"/>
                  </a:lnTo>
                  <a:lnTo>
                    <a:pt x="7152" y="1866"/>
                  </a:lnTo>
                  <a:lnTo>
                    <a:pt x="7116" y="1854"/>
                  </a:lnTo>
                  <a:lnTo>
                    <a:pt x="7152" y="1896"/>
                  </a:lnTo>
                  <a:lnTo>
                    <a:pt x="7146" y="1920"/>
                  </a:lnTo>
                  <a:lnTo>
                    <a:pt x="7134" y="1920"/>
                  </a:lnTo>
                  <a:lnTo>
                    <a:pt x="7134" y="1890"/>
                  </a:lnTo>
                  <a:lnTo>
                    <a:pt x="7116" y="1878"/>
                  </a:lnTo>
                  <a:lnTo>
                    <a:pt x="7116" y="1908"/>
                  </a:lnTo>
                  <a:lnTo>
                    <a:pt x="7068" y="1908"/>
                  </a:lnTo>
                  <a:lnTo>
                    <a:pt x="7074" y="1902"/>
                  </a:lnTo>
                  <a:lnTo>
                    <a:pt x="7074" y="1884"/>
                  </a:lnTo>
                  <a:lnTo>
                    <a:pt x="7068" y="1878"/>
                  </a:lnTo>
                  <a:lnTo>
                    <a:pt x="7044" y="1878"/>
                  </a:lnTo>
                  <a:lnTo>
                    <a:pt x="7038" y="1890"/>
                  </a:lnTo>
                  <a:lnTo>
                    <a:pt x="7014" y="1890"/>
                  </a:lnTo>
                  <a:lnTo>
                    <a:pt x="7002" y="1854"/>
                  </a:lnTo>
                  <a:lnTo>
                    <a:pt x="6996" y="1854"/>
                  </a:lnTo>
                  <a:lnTo>
                    <a:pt x="6984" y="1830"/>
                  </a:lnTo>
                  <a:lnTo>
                    <a:pt x="6912" y="1836"/>
                  </a:lnTo>
                  <a:lnTo>
                    <a:pt x="6906" y="1824"/>
                  </a:lnTo>
                  <a:lnTo>
                    <a:pt x="6882" y="1824"/>
                  </a:lnTo>
                  <a:lnTo>
                    <a:pt x="6870" y="1818"/>
                  </a:lnTo>
                  <a:lnTo>
                    <a:pt x="6864" y="1812"/>
                  </a:lnTo>
                  <a:lnTo>
                    <a:pt x="6864" y="1794"/>
                  </a:lnTo>
                  <a:lnTo>
                    <a:pt x="6876" y="1788"/>
                  </a:lnTo>
                  <a:lnTo>
                    <a:pt x="6888" y="1776"/>
                  </a:lnTo>
                  <a:lnTo>
                    <a:pt x="6900" y="1776"/>
                  </a:lnTo>
                  <a:lnTo>
                    <a:pt x="6900" y="1752"/>
                  </a:lnTo>
                  <a:lnTo>
                    <a:pt x="6906" y="1752"/>
                  </a:lnTo>
                  <a:lnTo>
                    <a:pt x="6918" y="1746"/>
                  </a:lnTo>
                  <a:lnTo>
                    <a:pt x="6930" y="1734"/>
                  </a:lnTo>
                  <a:lnTo>
                    <a:pt x="6930" y="1728"/>
                  </a:lnTo>
                  <a:lnTo>
                    <a:pt x="6936" y="1716"/>
                  </a:lnTo>
                  <a:lnTo>
                    <a:pt x="6936" y="1710"/>
                  </a:lnTo>
                  <a:lnTo>
                    <a:pt x="6942" y="1698"/>
                  </a:lnTo>
                  <a:lnTo>
                    <a:pt x="6930" y="1686"/>
                  </a:lnTo>
                  <a:lnTo>
                    <a:pt x="6942" y="1662"/>
                  </a:lnTo>
                  <a:lnTo>
                    <a:pt x="6930" y="1650"/>
                  </a:lnTo>
                  <a:lnTo>
                    <a:pt x="6948" y="1632"/>
                  </a:lnTo>
                  <a:lnTo>
                    <a:pt x="6972" y="1626"/>
                  </a:lnTo>
                  <a:lnTo>
                    <a:pt x="6960" y="1596"/>
                  </a:lnTo>
                  <a:lnTo>
                    <a:pt x="6984" y="1590"/>
                  </a:lnTo>
                  <a:lnTo>
                    <a:pt x="6960" y="1554"/>
                  </a:lnTo>
                  <a:lnTo>
                    <a:pt x="6990" y="1542"/>
                  </a:lnTo>
                  <a:lnTo>
                    <a:pt x="6990" y="1500"/>
                  </a:lnTo>
                  <a:lnTo>
                    <a:pt x="6996" y="1488"/>
                  </a:lnTo>
                  <a:lnTo>
                    <a:pt x="7002" y="1482"/>
                  </a:lnTo>
                  <a:lnTo>
                    <a:pt x="7020" y="1470"/>
                  </a:lnTo>
                  <a:lnTo>
                    <a:pt x="7032" y="1464"/>
                  </a:lnTo>
                  <a:lnTo>
                    <a:pt x="7050" y="1464"/>
                  </a:lnTo>
                  <a:lnTo>
                    <a:pt x="7068" y="1470"/>
                  </a:lnTo>
                  <a:lnTo>
                    <a:pt x="7188" y="1470"/>
                  </a:lnTo>
                  <a:lnTo>
                    <a:pt x="7206" y="1488"/>
                  </a:lnTo>
                  <a:lnTo>
                    <a:pt x="7224" y="1482"/>
                  </a:lnTo>
                  <a:lnTo>
                    <a:pt x="7218" y="1464"/>
                  </a:lnTo>
                  <a:lnTo>
                    <a:pt x="7290" y="1482"/>
                  </a:lnTo>
                  <a:lnTo>
                    <a:pt x="7320" y="1464"/>
                  </a:lnTo>
                  <a:lnTo>
                    <a:pt x="7350" y="1488"/>
                  </a:lnTo>
                  <a:lnTo>
                    <a:pt x="7356" y="1452"/>
                  </a:lnTo>
                  <a:lnTo>
                    <a:pt x="7434" y="1452"/>
                  </a:lnTo>
                  <a:lnTo>
                    <a:pt x="7446" y="1458"/>
                  </a:lnTo>
                  <a:lnTo>
                    <a:pt x="7452" y="1470"/>
                  </a:lnTo>
                  <a:lnTo>
                    <a:pt x="7458" y="1470"/>
                  </a:lnTo>
                  <a:lnTo>
                    <a:pt x="7464" y="1464"/>
                  </a:lnTo>
                  <a:lnTo>
                    <a:pt x="7476" y="1464"/>
                  </a:lnTo>
                  <a:lnTo>
                    <a:pt x="7482" y="1458"/>
                  </a:lnTo>
                  <a:lnTo>
                    <a:pt x="7494" y="1452"/>
                  </a:lnTo>
                  <a:lnTo>
                    <a:pt x="7518" y="1470"/>
                  </a:lnTo>
                  <a:lnTo>
                    <a:pt x="7560" y="1476"/>
                  </a:lnTo>
                  <a:lnTo>
                    <a:pt x="7506" y="1488"/>
                  </a:lnTo>
                  <a:lnTo>
                    <a:pt x="7506" y="1494"/>
                  </a:lnTo>
                  <a:lnTo>
                    <a:pt x="7512" y="1500"/>
                  </a:lnTo>
                  <a:lnTo>
                    <a:pt x="7524" y="1506"/>
                  </a:lnTo>
                  <a:lnTo>
                    <a:pt x="7530" y="1512"/>
                  </a:lnTo>
                  <a:lnTo>
                    <a:pt x="7542" y="1512"/>
                  </a:lnTo>
                  <a:lnTo>
                    <a:pt x="7548" y="1506"/>
                  </a:lnTo>
                  <a:lnTo>
                    <a:pt x="7560" y="1506"/>
                  </a:lnTo>
                  <a:lnTo>
                    <a:pt x="7572" y="1500"/>
                  </a:lnTo>
                  <a:lnTo>
                    <a:pt x="7578" y="1494"/>
                  </a:lnTo>
                  <a:lnTo>
                    <a:pt x="7584" y="1494"/>
                  </a:lnTo>
                  <a:lnTo>
                    <a:pt x="7614" y="1506"/>
                  </a:lnTo>
                  <a:lnTo>
                    <a:pt x="7638" y="1488"/>
                  </a:lnTo>
                  <a:lnTo>
                    <a:pt x="7644" y="1488"/>
                  </a:lnTo>
                  <a:lnTo>
                    <a:pt x="7650" y="1494"/>
                  </a:lnTo>
                  <a:lnTo>
                    <a:pt x="7686" y="1494"/>
                  </a:lnTo>
                  <a:lnTo>
                    <a:pt x="7692" y="1488"/>
                  </a:lnTo>
                  <a:lnTo>
                    <a:pt x="7692" y="1476"/>
                  </a:lnTo>
                  <a:lnTo>
                    <a:pt x="7728" y="1482"/>
                  </a:lnTo>
                  <a:lnTo>
                    <a:pt x="7680" y="1452"/>
                  </a:lnTo>
                  <a:lnTo>
                    <a:pt x="7650" y="1464"/>
                  </a:lnTo>
                  <a:lnTo>
                    <a:pt x="7644" y="1446"/>
                  </a:lnTo>
                  <a:lnTo>
                    <a:pt x="7638" y="1434"/>
                  </a:lnTo>
                  <a:lnTo>
                    <a:pt x="7632" y="1428"/>
                  </a:lnTo>
                  <a:lnTo>
                    <a:pt x="7626" y="1416"/>
                  </a:lnTo>
                  <a:lnTo>
                    <a:pt x="7626" y="1398"/>
                  </a:lnTo>
                  <a:lnTo>
                    <a:pt x="7650" y="1374"/>
                  </a:lnTo>
                  <a:lnTo>
                    <a:pt x="7644" y="1344"/>
                  </a:lnTo>
                  <a:lnTo>
                    <a:pt x="7662" y="1332"/>
                  </a:lnTo>
                  <a:lnTo>
                    <a:pt x="7650" y="1326"/>
                  </a:lnTo>
                  <a:lnTo>
                    <a:pt x="7638" y="1314"/>
                  </a:lnTo>
                  <a:lnTo>
                    <a:pt x="7638" y="1302"/>
                  </a:lnTo>
                  <a:lnTo>
                    <a:pt x="7644" y="1296"/>
                  </a:lnTo>
                  <a:lnTo>
                    <a:pt x="7662" y="1290"/>
                  </a:lnTo>
                  <a:lnTo>
                    <a:pt x="7698" y="1290"/>
                  </a:lnTo>
                  <a:lnTo>
                    <a:pt x="7710" y="1296"/>
                  </a:lnTo>
                  <a:lnTo>
                    <a:pt x="7728" y="1296"/>
                  </a:lnTo>
                  <a:lnTo>
                    <a:pt x="7746" y="1278"/>
                  </a:lnTo>
                  <a:lnTo>
                    <a:pt x="7782" y="1308"/>
                  </a:lnTo>
                  <a:lnTo>
                    <a:pt x="7806" y="1290"/>
                  </a:lnTo>
                  <a:lnTo>
                    <a:pt x="7812" y="1302"/>
                  </a:lnTo>
                  <a:lnTo>
                    <a:pt x="7818" y="1308"/>
                  </a:lnTo>
                  <a:lnTo>
                    <a:pt x="7830" y="1332"/>
                  </a:lnTo>
                  <a:lnTo>
                    <a:pt x="7830" y="1338"/>
                  </a:lnTo>
                  <a:lnTo>
                    <a:pt x="7836" y="1344"/>
                  </a:lnTo>
                  <a:lnTo>
                    <a:pt x="7878" y="1344"/>
                  </a:lnTo>
                  <a:lnTo>
                    <a:pt x="7878" y="1362"/>
                  </a:lnTo>
                  <a:lnTo>
                    <a:pt x="7884" y="1374"/>
                  </a:lnTo>
                  <a:lnTo>
                    <a:pt x="7890" y="1380"/>
                  </a:lnTo>
                  <a:lnTo>
                    <a:pt x="7896" y="1380"/>
                  </a:lnTo>
                  <a:lnTo>
                    <a:pt x="7914" y="1362"/>
                  </a:lnTo>
                  <a:lnTo>
                    <a:pt x="7932" y="1326"/>
                  </a:lnTo>
                  <a:lnTo>
                    <a:pt x="7938" y="1320"/>
                  </a:lnTo>
                  <a:lnTo>
                    <a:pt x="7938" y="1314"/>
                  </a:lnTo>
                  <a:lnTo>
                    <a:pt x="7962" y="1302"/>
                  </a:lnTo>
                  <a:lnTo>
                    <a:pt x="7992" y="1314"/>
                  </a:lnTo>
                  <a:lnTo>
                    <a:pt x="7986" y="1302"/>
                  </a:lnTo>
                  <a:lnTo>
                    <a:pt x="7962" y="1284"/>
                  </a:lnTo>
                  <a:lnTo>
                    <a:pt x="7956" y="1278"/>
                  </a:lnTo>
                  <a:lnTo>
                    <a:pt x="7932" y="1266"/>
                  </a:lnTo>
                  <a:lnTo>
                    <a:pt x="7926" y="1254"/>
                  </a:lnTo>
                  <a:lnTo>
                    <a:pt x="7914" y="1248"/>
                  </a:lnTo>
                  <a:lnTo>
                    <a:pt x="7908" y="1242"/>
                  </a:lnTo>
                  <a:lnTo>
                    <a:pt x="7908" y="1230"/>
                  </a:lnTo>
                  <a:lnTo>
                    <a:pt x="7962" y="1230"/>
                  </a:lnTo>
                  <a:lnTo>
                    <a:pt x="7992" y="1236"/>
                  </a:lnTo>
                  <a:lnTo>
                    <a:pt x="8052" y="1236"/>
                  </a:lnTo>
                  <a:lnTo>
                    <a:pt x="8052" y="1254"/>
                  </a:lnTo>
                  <a:lnTo>
                    <a:pt x="8040" y="1254"/>
                  </a:lnTo>
                  <a:lnTo>
                    <a:pt x="8028" y="1248"/>
                  </a:lnTo>
                  <a:lnTo>
                    <a:pt x="7992" y="1248"/>
                  </a:lnTo>
                  <a:lnTo>
                    <a:pt x="7992" y="1266"/>
                  </a:lnTo>
                  <a:lnTo>
                    <a:pt x="8016" y="1290"/>
                  </a:lnTo>
                  <a:lnTo>
                    <a:pt x="8028" y="1296"/>
                  </a:lnTo>
                  <a:lnTo>
                    <a:pt x="8034" y="1320"/>
                  </a:lnTo>
                  <a:lnTo>
                    <a:pt x="8064" y="1326"/>
                  </a:lnTo>
                  <a:lnTo>
                    <a:pt x="8058" y="1344"/>
                  </a:lnTo>
                  <a:lnTo>
                    <a:pt x="8076" y="1362"/>
                  </a:lnTo>
                  <a:lnTo>
                    <a:pt x="8046" y="1368"/>
                  </a:lnTo>
                  <a:lnTo>
                    <a:pt x="8040" y="1380"/>
                  </a:lnTo>
                  <a:lnTo>
                    <a:pt x="8022" y="1386"/>
                  </a:lnTo>
                  <a:lnTo>
                    <a:pt x="8028" y="1398"/>
                  </a:lnTo>
                  <a:lnTo>
                    <a:pt x="8028" y="1404"/>
                  </a:lnTo>
                  <a:lnTo>
                    <a:pt x="8034" y="1416"/>
                  </a:lnTo>
                  <a:lnTo>
                    <a:pt x="8034" y="1440"/>
                  </a:lnTo>
                  <a:lnTo>
                    <a:pt x="8028" y="1452"/>
                  </a:lnTo>
                  <a:lnTo>
                    <a:pt x="8016" y="1464"/>
                  </a:lnTo>
                  <a:lnTo>
                    <a:pt x="8004" y="1488"/>
                  </a:lnTo>
                  <a:lnTo>
                    <a:pt x="8004" y="1506"/>
                  </a:lnTo>
                  <a:lnTo>
                    <a:pt x="8010" y="1506"/>
                  </a:lnTo>
                  <a:lnTo>
                    <a:pt x="8016" y="1512"/>
                  </a:lnTo>
                  <a:lnTo>
                    <a:pt x="8022" y="1524"/>
                  </a:lnTo>
                  <a:lnTo>
                    <a:pt x="8016" y="1530"/>
                  </a:lnTo>
                  <a:lnTo>
                    <a:pt x="8010" y="1542"/>
                  </a:lnTo>
                  <a:lnTo>
                    <a:pt x="7986" y="1566"/>
                  </a:lnTo>
                  <a:lnTo>
                    <a:pt x="7974" y="1572"/>
                  </a:lnTo>
                  <a:lnTo>
                    <a:pt x="7968" y="1578"/>
                  </a:lnTo>
                  <a:lnTo>
                    <a:pt x="7962" y="1578"/>
                  </a:lnTo>
                  <a:lnTo>
                    <a:pt x="7962" y="1596"/>
                  </a:lnTo>
                  <a:lnTo>
                    <a:pt x="7944" y="1596"/>
                  </a:lnTo>
                  <a:lnTo>
                    <a:pt x="7950" y="1596"/>
                  </a:lnTo>
                  <a:lnTo>
                    <a:pt x="7956" y="1602"/>
                  </a:lnTo>
                  <a:lnTo>
                    <a:pt x="7968" y="1608"/>
                  </a:lnTo>
                  <a:lnTo>
                    <a:pt x="7980" y="1632"/>
                  </a:lnTo>
                  <a:lnTo>
                    <a:pt x="7974" y="1650"/>
                  </a:lnTo>
                  <a:lnTo>
                    <a:pt x="7974" y="1662"/>
                  </a:lnTo>
                  <a:lnTo>
                    <a:pt x="7968" y="1674"/>
                  </a:lnTo>
                  <a:lnTo>
                    <a:pt x="7968" y="1686"/>
                  </a:lnTo>
                  <a:lnTo>
                    <a:pt x="7974" y="1704"/>
                  </a:lnTo>
                  <a:lnTo>
                    <a:pt x="7992" y="1722"/>
                  </a:lnTo>
                  <a:lnTo>
                    <a:pt x="8016" y="1752"/>
                  </a:lnTo>
                  <a:lnTo>
                    <a:pt x="8046" y="1776"/>
                  </a:lnTo>
                  <a:lnTo>
                    <a:pt x="8070" y="1800"/>
                  </a:lnTo>
                  <a:lnTo>
                    <a:pt x="8082" y="1806"/>
                  </a:lnTo>
                  <a:lnTo>
                    <a:pt x="8142" y="1872"/>
                  </a:lnTo>
                  <a:lnTo>
                    <a:pt x="8154" y="1866"/>
                  </a:lnTo>
                  <a:lnTo>
                    <a:pt x="8238" y="1962"/>
                  </a:lnTo>
                  <a:lnTo>
                    <a:pt x="8286" y="1980"/>
                  </a:lnTo>
                  <a:lnTo>
                    <a:pt x="8310" y="2004"/>
                  </a:lnTo>
                  <a:lnTo>
                    <a:pt x="8316" y="2016"/>
                  </a:lnTo>
                  <a:lnTo>
                    <a:pt x="8328" y="2022"/>
                  </a:lnTo>
                  <a:lnTo>
                    <a:pt x="8334" y="2034"/>
                  </a:lnTo>
                  <a:lnTo>
                    <a:pt x="8388" y="2088"/>
                  </a:lnTo>
                  <a:lnTo>
                    <a:pt x="8406" y="2088"/>
                  </a:lnTo>
                  <a:lnTo>
                    <a:pt x="8406" y="2106"/>
                  </a:lnTo>
                  <a:lnTo>
                    <a:pt x="8418" y="2106"/>
                  </a:lnTo>
                  <a:lnTo>
                    <a:pt x="8430" y="2100"/>
                  </a:lnTo>
                  <a:lnTo>
                    <a:pt x="8436" y="2094"/>
                  </a:lnTo>
                  <a:lnTo>
                    <a:pt x="8442" y="2082"/>
                  </a:lnTo>
                  <a:lnTo>
                    <a:pt x="8442" y="2076"/>
                  </a:lnTo>
                  <a:lnTo>
                    <a:pt x="8430" y="2064"/>
                  </a:lnTo>
                  <a:lnTo>
                    <a:pt x="8436" y="2058"/>
                  </a:lnTo>
                  <a:lnTo>
                    <a:pt x="8442" y="2046"/>
                  </a:lnTo>
                  <a:lnTo>
                    <a:pt x="8448" y="2040"/>
                  </a:lnTo>
                  <a:lnTo>
                    <a:pt x="8448" y="2022"/>
                  </a:lnTo>
                  <a:lnTo>
                    <a:pt x="8430" y="2004"/>
                  </a:lnTo>
                  <a:lnTo>
                    <a:pt x="8418" y="1998"/>
                  </a:lnTo>
                  <a:lnTo>
                    <a:pt x="8406" y="1974"/>
                  </a:lnTo>
                  <a:lnTo>
                    <a:pt x="8406" y="1962"/>
                  </a:lnTo>
                  <a:lnTo>
                    <a:pt x="8412" y="1950"/>
                  </a:lnTo>
                  <a:lnTo>
                    <a:pt x="8430" y="1932"/>
                  </a:lnTo>
                  <a:lnTo>
                    <a:pt x="8442" y="1932"/>
                  </a:lnTo>
                  <a:lnTo>
                    <a:pt x="8454" y="1938"/>
                  </a:lnTo>
                  <a:lnTo>
                    <a:pt x="8460" y="1938"/>
                  </a:lnTo>
                  <a:lnTo>
                    <a:pt x="8466" y="1944"/>
                  </a:lnTo>
                  <a:lnTo>
                    <a:pt x="8472" y="1944"/>
                  </a:lnTo>
                  <a:lnTo>
                    <a:pt x="8466" y="1938"/>
                  </a:lnTo>
                  <a:lnTo>
                    <a:pt x="8460" y="1926"/>
                  </a:lnTo>
                  <a:lnTo>
                    <a:pt x="8448" y="1920"/>
                  </a:lnTo>
                  <a:lnTo>
                    <a:pt x="8442" y="1908"/>
                  </a:lnTo>
                  <a:lnTo>
                    <a:pt x="8424" y="1890"/>
                  </a:lnTo>
                  <a:lnTo>
                    <a:pt x="8412" y="1890"/>
                  </a:lnTo>
                  <a:lnTo>
                    <a:pt x="8406" y="1884"/>
                  </a:lnTo>
                  <a:lnTo>
                    <a:pt x="8400" y="1872"/>
                  </a:lnTo>
                  <a:lnTo>
                    <a:pt x="8400" y="1860"/>
                  </a:lnTo>
                  <a:lnTo>
                    <a:pt x="8406" y="1848"/>
                  </a:lnTo>
                  <a:lnTo>
                    <a:pt x="8412" y="1842"/>
                  </a:lnTo>
                  <a:lnTo>
                    <a:pt x="8424" y="1836"/>
                  </a:lnTo>
                  <a:lnTo>
                    <a:pt x="8430" y="1830"/>
                  </a:lnTo>
                  <a:lnTo>
                    <a:pt x="8442" y="1836"/>
                  </a:lnTo>
                  <a:lnTo>
                    <a:pt x="8466" y="1836"/>
                  </a:lnTo>
                  <a:lnTo>
                    <a:pt x="8472" y="1830"/>
                  </a:lnTo>
                  <a:lnTo>
                    <a:pt x="8472" y="1812"/>
                  </a:lnTo>
                  <a:lnTo>
                    <a:pt x="8454" y="1794"/>
                  </a:lnTo>
                  <a:lnTo>
                    <a:pt x="8436" y="1788"/>
                  </a:lnTo>
                  <a:lnTo>
                    <a:pt x="8424" y="1782"/>
                  </a:lnTo>
                  <a:lnTo>
                    <a:pt x="8406" y="1770"/>
                  </a:lnTo>
                  <a:lnTo>
                    <a:pt x="8394" y="1758"/>
                  </a:lnTo>
                  <a:lnTo>
                    <a:pt x="8388" y="1740"/>
                  </a:lnTo>
                  <a:lnTo>
                    <a:pt x="8376" y="1716"/>
                  </a:lnTo>
                  <a:lnTo>
                    <a:pt x="8376" y="1704"/>
                  </a:lnTo>
                  <a:lnTo>
                    <a:pt x="8370" y="1698"/>
                  </a:lnTo>
                  <a:lnTo>
                    <a:pt x="8370" y="1692"/>
                  </a:lnTo>
                  <a:lnTo>
                    <a:pt x="8382" y="1686"/>
                  </a:lnTo>
                  <a:lnTo>
                    <a:pt x="8406" y="1710"/>
                  </a:lnTo>
                  <a:lnTo>
                    <a:pt x="8418" y="1716"/>
                  </a:lnTo>
                  <a:lnTo>
                    <a:pt x="8430" y="1716"/>
                  </a:lnTo>
                  <a:lnTo>
                    <a:pt x="8430" y="1710"/>
                  </a:lnTo>
                  <a:lnTo>
                    <a:pt x="8424" y="1704"/>
                  </a:lnTo>
                  <a:lnTo>
                    <a:pt x="8418" y="1692"/>
                  </a:lnTo>
                  <a:lnTo>
                    <a:pt x="8412" y="1686"/>
                  </a:lnTo>
                  <a:lnTo>
                    <a:pt x="8406" y="1674"/>
                  </a:lnTo>
                  <a:lnTo>
                    <a:pt x="8400" y="1668"/>
                  </a:lnTo>
                  <a:lnTo>
                    <a:pt x="8364" y="1668"/>
                  </a:lnTo>
                  <a:lnTo>
                    <a:pt x="8316" y="1626"/>
                  </a:lnTo>
                  <a:lnTo>
                    <a:pt x="8316" y="1596"/>
                  </a:lnTo>
                  <a:lnTo>
                    <a:pt x="8310" y="1590"/>
                  </a:lnTo>
                  <a:lnTo>
                    <a:pt x="8298" y="1584"/>
                  </a:lnTo>
                  <a:lnTo>
                    <a:pt x="8280" y="1578"/>
                  </a:lnTo>
                  <a:lnTo>
                    <a:pt x="8268" y="1572"/>
                  </a:lnTo>
                  <a:lnTo>
                    <a:pt x="8256" y="1572"/>
                  </a:lnTo>
                  <a:lnTo>
                    <a:pt x="8256" y="1590"/>
                  </a:lnTo>
                  <a:lnTo>
                    <a:pt x="8250" y="1590"/>
                  </a:lnTo>
                  <a:lnTo>
                    <a:pt x="8244" y="1584"/>
                  </a:lnTo>
                  <a:lnTo>
                    <a:pt x="8232" y="1584"/>
                  </a:lnTo>
                  <a:lnTo>
                    <a:pt x="8214" y="1572"/>
                  </a:lnTo>
                  <a:lnTo>
                    <a:pt x="8202" y="1566"/>
                  </a:lnTo>
                  <a:lnTo>
                    <a:pt x="8196" y="1560"/>
                  </a:lnTo>
                  <a:lnTo>
                    <a:pt x="8190" y="1548"/>
                  </a:lnTo>
                  <a:lnTo>
                    <a:pt x="8190" y="1536"/>
                  </a:lnTo>
                  <a:lnTo>
                    <a:pt x="8196" y="1524"/>
                  </a:lnTo>
                  <a:lnTo>
                    <a:pt x="8196" y="1500"/>
                  </a:lnTo>
                  <a:lnTo>
                    <a:pt x="8184" y="1476"/>
                  </a:lnTo>
                  <a:lnTo>
                    <a:pt x="8166" y="1458"/>
                  </a:lnTo>
                  <a:lnTo>
                    <a:pt x="8154" y="1452"/>
                  </a:lnTo>
                  <a:lnTo>
                    <a:pt x="8154" y="1434"/>
                  </a:lnTo>
                  <a:lnTo>
                    <a:pt x="8160" y="1428"/>
                  </a:lnTo>
                  <a:lnTo>
                    <a:pt x="8172" y="1428"/>
                  </a:lnTo>
                  <a:lnTo>
                    <a:pt x="8184" y="1434"/>
                  </a:lnTo>
                  <a:lnTo>
                    <a:pt x="8196" y="1416"/>
                  </a:lnTo>
                  <a:lnTo>
                    <a:pt x="8232" y="1446"/>
                  </a:lnTo>
                  <a:lnTo>
                    <a:pt x="8238" y="1440"/>
                  </a:lnTo>
                  <a:lnTo>
                    <a:pt x="8226" y="1428"/>
                  </a:lnTo>
                  <a:lnTo>
                    <a:pt x="8226" y="1422"/>
                  </a:lnTo>
                  <a:lnTo>
                    <a:pt x="8232" y="1416"/>
                  </a:lnTo>
                  <a:lnTo>
                    <a:pt x="8232" y="1404"/>
                  </a:lnTo>
                  <a:lnTo>
                    <a:pt x="8238" y="1392"/>
                  </a:lnTo>
                  <a:lnTo>
                    <a:pt x="8250" y="1386"/>
                  </a:lnTo>
                  <a:lnTo>
                    <a:pt x="8256" y="1386"/>
                  </a:lnTo>
                  <a:lnTo>
                    <a:pt x="8274" y="1404"/>
                  </a:lnTo>
                  <a:lnTo>
                    <a:pt x="8280" y="1416"/>
                  </a:lnTo>
                  <a:lnTo>
                    <a:pt x="8292" y="1428"/>
                  </a:lnTo>
                  <a:lnTo>
                    <a:pt x="8304" y="1434"/>
                  </a:lnTo>
                  <a:lnTo>
                    <a:pt x="8310" y="1446"/>
                  </a:lnTo>
                  <a:lnTo>
                    <a:pt x="8322" y="1398"/>
                  </a:lnTo>
                  <a:lnTo>
                    <a:pt x="8334" y="1398"/>
                  </a:lnTo>
                  <a:lnTo>
                    <a:pt x="8364" y="1392"/>
                  </a:lnTo>
                  <a:lnTo>
                    <a:pt x="8400" y="1386"/>
                  </a:lnTo>
                  <a:lnTo>
                    <a:pt x="8430" y="1386"/>
                  </a:lnTo>
                  <a:lnTo>
                    <a:pt x="8478" y="1410"/>
                  </a:lnTo>
                  <a:lnTo>
                    <a:pt x="8484" y="1416"/>
                  </a:lnTo>
                  <a:lnTo>
                    <a:pt x="8490" y="1416"/>
                  </a:lnTo>
                  <a:lnTo>
                    <a:pt x="8532" y="1434"/>
                  </a:lnTo>
                  <a:lnTo>
                    <a:pt x="8502" y="1374"/>
                  </a:lnTo>
                  <a:lnTo>
                    <a:pt x="8526" y="1374"/>
                  </a:lnTo>
                  <a:lnTo>
                    <a:pt x="8538" y="1368"/>
                  </a:lnTo>
                  <a:lnTo>
                    <a:pt x="8550" y="1356"/>
                  </a:lnTo>
                  <a:lnTo>
                    <a:pt x="8550" y="1332"/>
                  </a:lnTo>
                  <a:lnTo>
                    <a:pt x="8544" y="1326"/>
                  </a:lnTo>
                  <a:lnTo>
                    <a:pt x="8538" y="1314"/>
                  </a:lnTo>
                  <a:lnTo>
                    <a:pt x="8562" y="1314"/>
                  </a:lnTo>
                  <a:lnTo>
                    <a:pt x="8562" y="1290"/>
                  </a:lnTo>
                  <a:lnTo>
                    <a:pt x="8574" y="1290"/>
                  </a:lnTo>
                  <a:lnTo>
                    <a:pt x="8586" y="1296"/>
                  </a:lnTo>
                  <a:lnTo>
                    <a:pt x="8616" y="1296"/>
                  </a:lnTo>
                  <a:lnTo>
                    <a:pt x="8628" y="1290"/>
                  </a:lnTo>
                  <a:lnTo>
                    <a:pt x="8634" y="1284"/>
                  </a:lnTo>
                  <a:lnTo>
                    <a:pt x="8640" y="1272"/>
                  </a:lnTo>
                  <a:lnTo>
                    <a:pt x="8652" y="1260"/>
                  </a:lnTo>
                  <a:lnTo>
                    <a:pt x="8658" y="1248"/>
                  </a:lnTo>
                  <a:lnTo>
                    <a:pt x="8664" y="1242"/>
                  </a:lnTo>
                  <a:lnTo>
                    <a:pt x="8670" y="1242"/>
                  </a:lnTo>
                  <a:lnTo>
                    <a:pt x="8652" y="1218"/>
                  </a:lnTo>
                  <a:lnTo>
                    <a:pt x="8682" y="1218"/>
                  </a:lnTo>
                  <a:lnTo>
                    <a:pt x="8688" y="1236"/>
                  </a:lnTo>
                  <a:lnTo>
                    <a:pt x="8748" y="1242"/>
                  </a:lnTo>
                  <a:lnTo>
                    <a:pt x="8760" y="1242"/>
                  </a:lnTo>
                  <a:lnTo>
                    <a:pt x="8772" y="1248"/>
                  </a:lnTo>
                  <a:lnTo>
                    <a:pt x="8808" y="1248"/>
                  </a:lnTo>
                  <a:lnTo>
                    <a:pt x="8808" y="1230"/>
                  </a:lnTo>
                  <a:lnTo>
                    <a:pt x="8802" y="1218"/>
                  </a:lnTo>
                  <a:lnTo>
                    <a:pt x="8766" y="1218"/>
                  </a:lnTo>
                  <a:lnTo>
                    <a:pt x="8760" y="1194"/>
                  </a:lnTo>
                  <a:lnTo>
                    <a:pt x="8754" y="1194"/>
                  </a:lnTo>
                  <a:lnTo>
                    <a:pt x="8748" y="1188"/>
                  </a:lnTo>
                  <a:lnTo>
                    <a:pt x="8736" y="1188"/>
                  </a:lnTo>
                  <a:lnTo>
                    <a:pt x="8712" y="1176"/>
                  </a:lnTo>
                  <a:lnTo>
                    <a:pt x="8700" y="1176"/>
                  </a:lnTo>
                  <a:lnTo>
                    <a:pt x="8688" y="1170"/>
                  </a:lnTo>
                  <a:lnTo>
                    <a:pt x="8658" y="1170"/>
                  </a:lnTo>
                  <a:lnTo>
                    <a:pt x="8664" y="1152"/>
                  </a:lnTo>
                  <a:lnTo>
                    <a:pt x="8592" y="1104"/>
                  </a:lnTo>
                  <a:lnTo>
                    <a:pt x="8574" y="1122"/>
                  </a:lnTo>
                  <a:lnTo>
                    <a:pt x="8568" y="1122"/>
                  </a:lnTo>
                  <a:lnTo>
                    <a:pt x="8562" y="1116"/>
                  </a:lnTo>
                  <a:lnTo>
                    <a:pt x="8550" y="1116"/>
                  </a:lnTo>
                  <a:lnTo>
                    <a:pt x="8538" y="1110"/>
                  </a:lnTo>
                  <a:lnTo>
                    <a:pt x="8532" y="1110"/>
                  </a:lnTo>
                  <a:lnTo>
                    <a:pt x="8520" y="1104"/>
                  </a:lnTo>
                  <a:lnTo>
                    <a:pt x="8508" y="1092"/>
                  </a:lnTo>
                  <a:lnTo>
                    <a:pt x="8502" y="1092"/>
                  </a:lnTo>
                  <a:lnTo>
                    <a:pt x="8466" y="1098"/>
                  </a:lnTo>
                  <a:lnTo>
                    <a:pt x="8442" y="1092"/>
                  </a:lnTo>
                  <a:lnTo>
                    <a:pt x="8430" y="1086"/>
                  </a:lnTo>
                  <a:lnTo>
                    <a:pt x="8412" y="1068"/>
                  </a:lnTo>
                  <a:lnTo>
                    <a:pt x="8406" y="1068"/>
                  </a:lnTo>
                  <a:lnTo>
                    <a:pt x="8412" y="1062"/>
                  </a:lnTo>
                  <a:lnTo>
                    <a:pt x="8436" y="1062"/>
                  </a:lnTo>
                  <a:lnTo>
                    <a:pt x="8460" y="1074"/>
                  </a:lnTo>
                  <a:lnTo>
                    <a:pt x="8478" y="1074"/>
                  </a:lnTo>
                  <a:lnTo>
                    <a:pt x="8496" y="1080"/>
                  </a:lnTo>
                  <a:lnTo>
                    <a:pt x="8514" y="1080"/>
                  </a:lnTo>
                  <a:lnTo>
                    <a:pt x="8526" y="1086"/>
                  </a:lnTo>
                  <a:lnTo>
                    <a:pt x="8544" y="1086"/>
                  </a:lnTo>
                  <a:lnTo>
                    <a:pt x="8550" y="1080"/>
                  </a:lnTo>
                  <a:lnTo>
                    <a:pt x="8562" y="1080"/>
                  </a:lnTo>
                  <a:lnTo>
                    <a:pt x="8580" y="1074"/>
                  </a:lnTo>
                  <a:lnTo>
                    <a:pt x="8604" y="1062"/>
                  </a:lnTo>
                  <a:lnTo>
                    <a:pt x="8616" y="1050"/>
                  </a:lnTo>
                  <a:lnTo>
                    <a:pt x="8604" y="1038"/>
                  </a:lnTo>
                  <a:lnTo>
                    <a:pt x="8592" y="1032"/>
                  </a:lnTo>
                  <a:lnTo>
                    <a:pt x="8586" y="1026"/>
                  </a:lnTo>
                  <a:lnTo>
                    <a:pt x="8574" y="1020"/>
                  </a:lnTo>
                  <a:lnTo>
                    <a:pt x="8568" y="1014"/>
                  </a:lnTo>
                  <a:lnTo>
                    <a:pt x="8562" y="1014"/>
                  </a:lnTo>
                  <a:lnTo>
                    <a:pt x="8556" y="1008"/>
                  </a:lnTo>
                  <a:lnTo>
                    <a:pt x="8520" y="990"/>
                  </a:lnTo>
                  <a:lnTo>
                    <a:pt x="8508" y="978"/>
                  </a:lnTo>
                  <a:lnTo>
                    <a:pt x="8514" y="972"/>
                  </a:lnTo>
                  <a:lnTo>
                    <a:pt x="8538" y="972"/>
                  </a:lnTo>
                  <a:lnTo>
                    <a:pt x="8556" y="978"/>
                  </a:lnTo>
                  <a:lnTo>
                    <a:pt x="8562" y="984"/>
                  </a:lnTo>
                  <a:lnTo>
                    <a:pt x="8574" y="990"/>
                  </a:lnTo>
                  <a:lnTo>
                    <a:pt x="8580" y="990"/>
                  </a:lnTo>
                  <a:lnTo>
                    <a:pt x="8586" y="996"/>
                  </a:lnTo>
                  <a:lnTo>
                    <a:pt x="8610" y="1008"/>
                  </a:lnTo>
                  <a:lnTo>
                    <a:pt x="8628" y="1020"/>
                  </a:lnTo>
                  <a:lnTo>
                    <a:pt x="8652" y="1032"/>
                  </a:lnTo>
                  <a:lnTo>
                    <a:pt x="8664" y="1032"/>
                  </a:lnTo>
                  <a:lnTo>
                    <a:pt x="8676" y="1026"/>
                  </a:lnTo>
                  <a:lnTo>
                    <a:pt x="8682" y="1026"/>
                  </a:lnTo>
                  <a:lnTo>
                    <a:pt x="8688" y="1020"/>
                  </a:lnTo>
                  <a:lnTo>
                    <a:pt x="8730" y="1020"/>
                  </a:lnTo>
                  <a:lnTo>
                    <a:pt x="8754" y="1026"/>
                  </a:lnTo>
                  <a:lnTo>
                    <a:pt x="8808" y="1044"/>
                  </a:lnTo>
                  <a:lnTo>
                    <a:pt x="8850" y="1062"/>
                  </a:lnTo>
                  <a:lnTo>
                    <a:pt x="8880" y="1068"/>
                  </a:lnTo>
                  <a:lnTo>
                    <a:pt x="8886" y="1074"/>
                  </a:lnTo>
                  <a:lnTo>
                    <a:pt x="8898" y="1074"/>
                  </a:lnTo>
                  <a:lnTo>
                    <a:pt x="8934" y="1086"/>
                  </a:lnTo>
                  <a:lnTo>
                    <a:pt x="8946" y="1086"/>
                  </a:lnTo>
                  <a:lnTo>
                    <a:pt x="8952" y="1092"/>
                  </a:lnTo>
                  <a:lnTo>
                    <a:pt x="8958" y="1092"/>
                  </a:lnTo>
                  <a:lnTo>
                    <a:pt x="8970" y="1098"/>
                  </a:lnTo>
                  <a:lnTo>
                    <a:pt x="8976" y="1104"/>
                  </a:lnTo>
                  <a:lnTo>
                    <a:pt x="8988" y="1110"/>
                  </a:lnTo>
                  <a:lnTo>
                    <a:pt x="9000" y="1110"/>
                  </a:lnTo>
                  <a:lnTo>
                    <a:pt x="9018" y="1116"/>
                  </a:lnTo>
                  <a:lnTo>
                    <a:pt x="9024" y="1122"/>
                  </a:lnTo>
                  <a:lnTo>
                    <a:pt x="9042" y="1122"/>
                  </a:lnTo>
                  <a:lnTo>
                    <a:pt x="9042" y="1116"/>
                  </a:lnTo>
                  <a:lnTo>
                    <a:pt x="9036" y="1098"/>
                  </a:lnTo>
                  <a:lnTo>
                    <a:pt x="9012" y="1074"/>
                  </a:lnTo>
                  <a:lnTo>
                    <a:pt x="9006" y="1074"/>
                  </a:lnTo>
                  <a:lnTo>
                    <a:pt x="9024" y="1056"/>
                  </a:lnTo>
                  <a:lnTo>
                    <a:pt x="8976" y="1038"/>
                  </a:lnTo>
                  <a:lnTo>
                    <a:pt x="8988" y="1032"/>
                  </a:lnTo>
                  <a:lnTo>
                    <a:pt x="8940" y="1008"/>
                  </a:lnTo>
                  <a:lnTo>
                    <a:pt x="8994" y="1020"/>
                  </a:lnTo>
                  <a:lnTo>
                    <a:pt x="8988" y="996"/>
                  </a:lnTo>
                  <a:lnTo>
                    <a:pt x="9000" y="996"/>
                  </a:lnTo>
                  <a:lnTo>
                    <a:pt x="9012" y="1002"/>
                  </a:lnTo>
                  <a:lnTo>
                    <a:pt x="9048" y="1002"/>
                  </a:lnTo>
                  <a:lnTo>
                    <a:pt x="9048" y="99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9" name="Romania" descr="© INSCALE GmbH, 05.05.2010&#10;http://www.presentationload.com/">
              <a:extLst>
                <a:ext uri="{FF2B5EF4-FFF2-40B4-BE49-F238E27FC236}">
                  <a16:creationId xmlns:a16="http://schemas.microsoft.com/office/drawing/2014/main" id="{F9673AC5-E7CE-2917-54AC-9EE238366342}"/>
                </a:ext>
              </a:extLst>
            </p:cNvPr>
            <p:cNvSpPr>
              <a:spLocks/>
            </p:cNvSpPr>
            <p:nvPr/>
          </p:nvSpPr>
          <p:spPr bwMode="gray">
            <a:xfrm>
              <a:off x="6241976" y="2555567"/>
              <a:ext cx="289519" cy="173342"/>
            </a:xfrm>
            <a:custGeom>
              <a:avLst/>
              <a:gdLst>
                <a:gd name="T0" fmla="*/ 2147483647 w 612"/>
                <a:gd name="T1" fmla="*/ 2147483647 h 366"/>
                <a:gd name="T2" fmla="*/ 2147483647 w 612"/>
                <a:gd name="T3" fmla="*/ 2147483647 h 366"/>
                <a:gd name="T4" fmla="*/ 2147483647 w 612"/>
                <a:gd name="T5" fmla="*/ 2147483647 h 366"/>
                <a:gd name="T6" fmla="*/ 2147483647 w 612"/>
                <a:gd name="T7" fmla="*/ 2147483647 h 366"/>
                <a:gd name="T8" fmla="*/ 2147483647 w 612"/>
                <a:gd name="T9" fmla="*/ 2147483647 h 366"/>
                <a:gd name="T10" fmla="*/ 2147483647 w 612"/>
                <a:gd name="T11" fmla="*/ 2147483647 h 366"/>
                <a:gd name="T12" fmla="*/ 2147483647 w 612"/>
                <a:gd name="T13" fmla="*/ 2147483647 h 366"/>
                <a:gd name="T14" fmla="*/ 2147483647 w 612"/>
                <a:gd name="T15" fmla="*/ 2147483647 h 366"/>
                <a:gd name="T16" fmla="*/ 2147483647 w 612"/>
                <a:gd name="T17" fmla="*/ 2147483647 h 366"/>
                <a:gd name="T18" fmla="*/ 2147483647 w 612"/>
                <a:gd name="T19" fmla="*/ 2147483647 h 366"/>
                <a:gd name="T20" fmla="*/ 2147483647 w 612"/>
                <a:gd name="T21" fmla="*/ 2147483647 h 366"/>
                <a:gd name="T22" fmla="*/ 2147483647 w 612"/>
                <a:gd name="T23" fmla="*/ 2147483647 h 366"/>
                <a:gd name="T24" fmla="*/ 2147483647 w 612"/>
                <a:gd name="T25" fmla="*/ 2147483647 h 366"/>
                <a:gd name="T26" fmla="*/ 2147483647 w 612"/>
                <a:gd name="T27" fmla="*/ 0 h 366"/>
                <a:gd name="T28" fmla="*/ 2147483647 w 612"/>
                <a:gd name="T29" fmla="*/ 2147483647 h 366"/>
                <a:gd name="T30" fmla="*/ 2147483647 w 612"/>
                <a:gd name="T31" fmla="*/ 2147483647 h 366"/>
                <a:gd name="T32" fmla="*/ 2147483647 w 612"/>
                <a:gd name="T33" fmla="*/ 2147483647 h 366"/>
                <a:gd name="T34" fmla="*/ 2147483647 w 612"/>
                <a:gd name="T35" fmla="*/ 2147483647 h 366"/>
                <a:gd name="T36" fmla="*/ 2147483647 w 612"/>
                <a:gd name="T37" fmla="*/ 2147483647 h 366"/>
                <a:gd name="T38" fmla="*/ 2147483647 w 612"/>
                <a:gd name="T39" fmla="*/ 2147483647 h 366"/>
                <a:gd name="T40" fmla="*/ 2147483647 w 612"/>
                <a:gd name="T41" fmla="*/ 2147483647 h 366"/>
                <a:gd name="T42" fmla="*/ 2147483647 w 612"/>
                <a:gd name="T43" fmla="*/ 2147483647 h 366"/>
                <a:gd name="T44" fmla="*/ 2147483647 w 612"/>
                <a:gd name="T45" fmla="*/ 2147483647 h 366"/>
                <a:gd name="T46" fmla="*/ 2147483647 w 612"/>
                <a:gd name="T47" fmla="*/ 2147483647 h 366"/>
                <a:gd name="T48" fmla="*/ 0 w 612"/>
                <a:gd name="T49" fmla="*/ 2147483647 h 366"/>
                <a:gd name="T50" fmla="*/ 2147483647 w 612"/>
                <a:gd name="T51" fmla="*/ 2147483647 h 366"/>
                <a:gd name="T52" fmla="*/ 2147483647 w 612"/>
                <a:gd name="T53" fmla="*/ 2147483647 h 366"/>
                <a:gd name="T54" fmla="*/ 2147483647 w 612"/>
                <a:gd name="T55" fmla="*/ 2147483647 h 366"/>
                <a:gd name="T56" fmla="*/ 2147483647 w 612"/>
                <a:gd name="T57" fmla="*/ 2147483647 h 366"/>
                <a:gd name="T58" fmla="*/ 2147483647 w 612"/>
                <a:gd name="T59" fmla="*/ 2147483647 h 366"/>
                <a:gd name="T60" fmla="*/ 2147483647 w 612"/>
                <a:gd name="T61" fmla="*/ 2147483647 h 366"/>
                <a:gd name="T62" fmla="*/ 2147483647 w 612"/>
                <a:gd name="T63" fmla="*/ 2147483647 h 366"/>
                <a:gd name="T64" fmla="*/ 2147483647 w 612"/>
                <a:gd name="T65" fmla="*/ 2147483647 h 366"/>
                <a:gd name="T66" fmla="*/ 2147483647 w 612"/>
                <a:gd name="T67" fmla="*/ 2147483647 h 366"/>
                <a:gd name="T68" fmla="*/ 2147483647 w 612"/>
                <a:gd name="T69" fmla="*/ 2147483647 h 366"/>
                <a:gd name="T70" fmla="*/ 2147483647 w 612"/>
                <a:gd name="T71" fmla="*/ 2147483647 h 366"/>
                <a:gd name="T72" fmla="*/ 2147483647 w 612"/>
                <a:gd name="T73" fmla="*/ 2147483647 h 366"/>
                <a:gd name="T74" fmla="*/ 2147483647 w 612"/>
                <a:gd name="T75" fmla="*/ 2147483647 h 366"/>
                <a:gd name="T76" fmla="*/ 2147483647 w 612"/>
                <a:gd name="T77" fmla="*/ 2147483647 h 366"/>
                <a:gd name="T78" fmla="*/ 2147483647 w 612"/>
                <a:gd name="T79" fmla="*/ 2147483647 h 366"/>
                <a:gd name="T80" fmla="*/ 2147483647 w 612"/>
                <a:gd name="T81" fmla="*/ 2147483647 h 366"/>
                <a:gd name="T82" fmla="*/ 2147483647 w 612"/>
                <a:gd name="T83" fmla="*/ 2147483647 h 366"/>
                <a:gd name="T84" fmla="*/ 2147483647 w 612"/>
                <a:gd name="T85" fmla="*/ 2147483647 h 3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2"/>
                <a:gd name="T130" fmla="*/ 0 h 366"/>
                <a:gd name="T131" fmla="*/ 612 w 612"/>
                <a:gd name="T132" fmla="*/ 366 h 3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2" h="366">
                  <a:moveTo>
                    <a:pt x="516" y="354"/>
                  </a:moveTo>
                  <a:lnTo>
                    <a:pt x="522" y="360"/>
                  </a:lnTo>
                  <a:lnTo>
                    <a:pt x="540" y="360"/>
                  </a:lnTo>
                  <a:lnTo>
                    <a:pt x="540" y="318"/>
                  </a:lnTo>
                  <a:lnTo>
                    <a:pt x="546" y="312"/>
                  </a:lnTo>
                  <a:lnTo>
                    <a:pt x="558" y="294"/>
                  </a:lnTo>
                  <a:lnTo>
                    <a:pt x="564" y="282"/>
                  </a:lnTo>
                  <a:lnTo>
                    <a:pt x="570" y="276"/>
                  </a:lnTo>
                  <a:lnTo>
                    <a:pt x="606" y="276"/>
                  </a:lnTo>
                  <a:lnTo>
                    <a:pt x="612" y="270"/>
                  </a:lnTo>
                  <a:lnTo>
                    <a:pt x="612" y="258"/>
                  </a:lnTo>
                  <a:lnTo>
                    <a:pt x="600" y="222"/>
                  </a:lnTo>
                  <a:lnTo>
                    <a:pt x="600" y="216"/>
                  </a:lnTo>
                  <a:lnTo>
                    <a:pt x="594" y="216"/>
                  </a:lnTo>
                  <a:lnTo>
                    <a:pt x="588" y="222"/>
                  </a:lnTo>
                  <a:lnTo>
                    <a:pt x="570" y="222"/>
                  </a:lnTo>
                  <a:lnTo>
                    <a:pt x="564" y="228"/>
                  </a:lnTo>
                  <a:lnTo>
                    <a:pt x="558" y="228"/>
                  </a:lnTo>
                  <a:lnTo>
                    <a:pt x="552" y="234"/>
                  </a:lnTo>
                  <a:lnTo>
                    <a:pt x="522" y="234"/>
                  </a:lnTo>
                  <a:lnTo>
                    <a:pt x="510" y="222"/>
                  </a:lnTo>
                  <a:lnTo>
                    <a:pt x="510" y="198"/>
                  </a:lnTo>
                  <a:lnTo>
                    <a:pt x="504" y="192"/>
                  </a:lnTo>
                  <a:lnTo>
                    <a:pt x="498" y="180"/>
                  </a:lnTo>
                  <a:lnTo>
                    <a:pt x="498" y="168"/>
                  </a:lnTo>
                  <a:lnTo>
                    <a:pt x="504" y="162"/>
                  </a:lnTo>
                  <a:lnTo>
                    <a:pt x="504" y="150"/>
                  </a:lnTo>
                  <a:lnTo>
                    <a:pt x="510" y="144"/>
                  </a:lnTo>
                  <a:lnTo>
                    <a:pt x="504" y="144"/>
                  </a:lnTo>
                  <a:lnTo>
                    <a:pt x="504" y="102"/>
                  </a:lnTo>
                  <a:lnTo>
                    <a:pt x="498" y="96"/>
                  </a:lnTo>
                  <a:lnTo>
                    <a:pt x="480" y="96"/>
                  </a:lnTo>
                  <a:lnTo>
                    <a:pt x="474" y="78"/>
                  </a:lnTo>
                  <a:lnTo>
                    <a:pt x="462" y="78"/>
                  </a:lnTo>
                  <a:lnTo>
                    <a:pt x="456" y="54"/>
                  </a:lnTo>
                  <a:lnTo>
                    <a:pt x="432" y="42"/>
                  </a:lnTo>
                  <a:lnTo>
                    <a:pt x="432" y="30"/>
                  </a:lnTo>
                  <a:lnTo>
                    <a:pt x="426" y="24"/>
                  </a:lnTo>
                  <a:lnTo>
                    <a:pt x="420" y="12"/>
                  </a:lnTo>
                  <a:lnTo>
                    <a:pt x="414" y="6"/>
                  </a:lnTo>
                  <a:lnTo>
                    <a:pt x="396" y="0"/>
                  </a:lnTo>
                  <a:lnTo>
                    <a:pt x="384" y="0"/>
                  </a:lnTo>
                  <a:lnTo>
                    <a:pt x="378" y="6"/>
                  </a:lnTo>
                  <a:lnTo>
                    <a:pt x="378" y="12"/>
                  </a:lnTo>
                  <a:lnTo>
                    <a:pt x="366" y="24"/>
                  </a:lnTo>
                  <a:lnTo>
                    <a:pt x="348" y="24"/>
                  </a:lnTo>
                  <a:lnTo>
                    <a:pt x="342" y="18"/>
                  </a:lnTo>
                  <a:lnTo>
                    <a:pt x="336" y="30"/>
                  </a:lnTo>
                  <a:lnTo>
                    <a:pt x="312" y="24"/>
                  </a:lnTo>
                  <a:lnTo>
                    <a:pt x="312" y="30"/>
                  </a:lnTo>
                  <a:lnTo>
                    <a:pt x="300" y="42"/>
                  </a:lnTo>
                  <a:lnTo>
                    <a:pt x="288" y="42"/>
                  </a:lnTo>
                  <a:lnTo>
                    <a:pt x="264" y="18"/>
                  </a:lnTo>
                  <a:lnTo>
                    <a:pt x="258" y="18"/>
                  </a:lnTo>
                  <a:lnTo>
                    <a:pt x="246" y="24"/>
                  </a:lnTo>
                  <a:lnTo>
                    <a:pt x="240" y="24"/>
                  </a:lnTo>
                  <a:lnTo>
                    <a:pt x="228" y="30"/>
                  </a:lnTo>
                  <a:lnTo>
                    <a:pt x="222" y="24"/>
                  </a:lnTo>
                  <a:lnTo>
                    <a:pt x="198" y="24"/>
                  </a:lnTo>
                  <a:lnTo>
                    <a:pt x="192" y="18"/>
                  </a:lnTo>
                  <a:lnTo>
                    <a:pt x="168" y="18"/>
                  </a:lnTo>
                  <a:lnTo>
                    <a:pt x="150" y="36"/>
                  </a:lnTo>
                  <a:lnTo>
                    <a:pt x="120" y="36"/>
                  </a:lnTo>
                  <a:lnTo>
                    <a:pt x="108" y="48"/>
                  </a:lnTo>
                  <a:lnTo>
                    <a:pt x="108" y="90"/>
                  </a:lnTo>
                  <a:lnTo>
                    <a:pt x="90" y="108"/>
                  </a:lnTo>
                  <a:lnTo>
                    <a:pt x="78" y="114"/>
                  </a:lnTo>
                  <a:lnTo>
                    <a:pt x="72" y="120"/>
                  </a:lnTo>
                  <a:lnTo>
                    <a:pt x="72" y="138"/>
                  </a:lnTo>
                  <a:lnTo>
                    <a:pt x="66" y="144"/>
                  </a:lnTo>
                  <a:lnTo>
                    <a:pt x="54" y="150"/>
                  </a:lnTo>
                  <a:lnTo>
                    <a:pt x="48" y="156"/>
                  </a:lnTo>
                  <a:lnTo>
                    <a:pt x="30" y="150"/>
                  </a:lnTo>
                  <a:lnTo>
                    <a:pt x="30" y="168"/>
                  </a:lnTo>
                  <a:lnTo>
                    <a:pt x="0" y="174"/>
                  </a:lnTo>
                  <a:lnTo>
                    <a:pt x="6" y="174"/>
                  </a:lnTo>
                  <a:lnTo>
                    <a:pt x="30" y="192"/>
                  </a:lnTo>
                  <a:lnTo>
                    <a:pt x="36" y="192"/>
                  </a:lnTo>
                  <a:lnTo>
                    <a:pt x="48" y="228"/>
                  </a:lnTo>
                  <a:lnTo>
                    <a:pt x="54" y="234"/>
                  </a:lnTo>
                  <a:lnTo>
                    <a:pt x="60" y="234"/>
                  </a:lnTo>
                  <a:lnTo>
                    <a:pt x="66" y="228"/>
                  </a:lnTo>
                  <a:lnTo>
                    <a:pt x="72" y="228"/>
                  </a:lnTo>
                  <a:lnTo>
                    <a:pt x="84" y="234"/>
                  </a:lnTo>
                  <a:lnTo>
                    <a:pt x="84" y="252"/>
                  </a:lnTo>
                  <a:lnTo>
                    <a:pt x="78" y="258"/>
                  </a:lnTo>
                  <a:lnTo>
                    <a:pt x="90" y="276"/>
                  </a:lnTo>
                  <a:lnTo>
                    <a:pt x="114" y="282"/>
                  </a:lnTo>
                  <a:lnTo>
                    <a:pt x="120" y="288"/>
                  </a:lnTo>
                  <a:lnTo>
                    <a:pt x="144" y="282"/>
                  </a:lnTo>
                  <a:lnTo>
                    <a:pt x="168" y="288"/>
                  </a:lnTo>
                  <a:lnTo>
                    <a:pt x="162" y="294"/>
                  </a:lnTo>
                  <a:lnTo>
                    <a:pt x="156" y="306"/>
                  </a:lnTo>
                  <a:lnTo>
                    <a:pt x="162" y="312"/>
                  </a:lnTo>
                  <a:lnTo>
                    <a:pt x="162" y="324"/>
                  </a:lnTo>
                  <a:lnTo>
                    <a:pt x="186" y="324"/>
                  </a:lnTo>
                  <a:lnTo>
                    <a:pt x="192" y="330"/>
                  </a:lnTo>
                  <a:lnTo>
                    <a:pt x="186" y="336"/>
                  </a:lnTo>
                  <a:lnTo>
                    <a:pt x="186" y="342"/>
                  </a:lnTo>
                  <a:lnTo>
                    <a:pt x="180" y="348"/>
                  </a:lnTo>
                  <a:lnTo>
                    <a:pt x="186" y="354"/>
                  </a:lnTo>
                  <a:lnTo>
                    <a:pt x="204" y="354"/>
                  </a:lnTo>
                  <a:lnTo>
                    <a:pt x="216" y="342"/>
                  </a:lnTo>
                  <a:lnTo>
                    <a:pt x="240" y="354"/>
                  </a:lnTo>
                  <a:lnTo>
                    <a:pt x="252" y="354"/>
                  </a:lnTo>
                  <a:lnTo>
                    <a:pt x="258" y="360"/>
                  </a:lnTo>
                  <a:lnTo>
                    <a:pt x="282" y="360"/>
                  </a:lnTo>
                  <a:lnTo>
                    <a:pt x="288" y="354"/>
                  </a:lnTo>
                  <a:lnTo>
                    <a:pt x="288" y="348"/>
                  </a:lnTo>
                  <a:lnTo>
                    <a:pt x="306" y="354"/>
                  </a:lnTo>
                  <a:lnTo>
                    <a:pt x="330" y="354"/>
                  </a:lnTo>
                  <a:lnTo>
                    <a:pt x="336" y="360"/>
                  </a:lnTo>
                  <a:lnTo>
                    <a:pt x="348" y="366"/>
                  </a:lnTo>
                  <a:lnTo>
                    <a:pt x="366" y="366"/>
                  </a:lnTo>
                  <a:lnTo>
                    <a:pt x="372" y="360"/>
                  </a:lnTo>
                  <a:lnTo>
                    <a:pt x="372" y="348"/>
                  </a:lnTo>
                  <a:lnTo>
                    <a:pt x="378" y="342"/>
                  </a:lnTo>
                  <a:lnTo>
                    <a:pt x="384" y="342"/>
                  </a:lnTo>
                  <a:lnTo>
                    <a:pt x="396" y="336"/>
                  </a:lnTo>
                  <a:lnTo>
                    <a:pt x="402" y="336"/>
                  </a:lnTo>
                  <a:lnTo>
                    <a:pt x="402" y="330"/>
                  </a:lnTo>
                  <a:lnTo>
                    <a:pt x="432" y="336"/>
                  </a:lnTo>
                  <a:lnTo>
                    <a:pt x="432" y="324"/>
                  </a:lnTo>
                  <a:lnTo>
                    <a:pt x="438" y="324"/>
                  </a:lnTo>
                  <a:lnTo>
                    <a:pt x="450" y="330"/>
                  </a:lnTo>
                  <a:lnTo>
                    <a:pt x="462" y="330"/>
                  </a:lnTo>
                  <a:lnTo>
                    <a:pt x="474" y="336"/>
                  </a:lnTo>
                  <a:lnTo>
                    <a:pt x="498" y="336"/>
                  </a:lnTo>
                  <a:lnTo>
                    <a:pt x="516" y="3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0" name="Qatar" descr="© INSCALE GmbH, 05.05.2010&#10;http://www.presentationload.com/">
              <a:extLst>
                <a:ext uri="{FF2B5EF4-FFF2-40B4-BE49-F238E27FC236}">
                  <a16:creationId xmlns:a16="http://schemas.microsoft.com/office/drawing/2014/main" id="{3654BEB4-0F0C-4BD1-36EC-4AE5E76C9E44}"/>
                </a:ext>
              </a:extLst>
            </p:cNvPr>
            <p:cNvSpPr>
              <a:spLocks/>
            </p:cNvSpPr>
            <p:nvPr/>
          </p:nvSpPr>
          <p:spPr bwMode="gray">
            <a:xfrm>
              <a:off x="7274655" y="3387242"/>
              <a:ext cx="31350" cy="68231"/>
            </a:xfrm>
            <a:custGeom>
              <a:avLst/>
              <a:gdLst>
                <a:gd name="T0" fmla="*/ 2147483647 w 66"/>
                <a:gd name="T1" fmla="*/ 2147483647 h 144"/>
                <a:gd name="T2" fmla="*/ 2147483647 w 66"/>
                <a:gd name="T3" fmla="*/ 2147483647 h 144"/>
                <a:gd name="T4" fmla="*/ 2147483647 w 66"/>
                <a:gd name="T5" fmla="*/ 2147483647 h 144"/>
                <a:gd name="T6" fmla="*/ 2147483647 w 66"/>
                <a:gd name="T7" fmla="*/ 2147483647 h 144"/>
                <a:gd name="T8" fmla="*/ 2147483647 w 66"/>
                <a:gd name="T9" fmla="*/ 2147483647 h 144"/>
                <a:gd name="T10" fmla="*/ 2147483647 w 66"/>
                <a:gd name="T11" fmla="*/ 2147483647 h 144"/>
                <a:gd name="T12" fmla="*/ 2147483647 w 66"/>
                <a:gd name="T13" fmla="*/ 2147483647 h 144"/>
                <a:gd name="T14" fmla="*/ 2147483647 w 66"/>
                <a:gd name="T15" fmla="*/ 2147483647 h 144"/>
                <a:gd name="T16" fmla="*/ 2147483647 w 66"/>
                <a:gd name="T17" fmla="*/ 2147483647 h 144"/>
                <a:gd name="T18" fmla="*/ 2147483647 w 66"/>
                <a:gd name="T19" fmla="*/ 0 h 144"/>
                <a:gd name="T20" fmla="*/ 2147483647 w 66"/>
                <a:gd name="T21" fmla="*/ 0 h 144"/>
                <a:gd name="T22" fmla="*/ 2147483647 w 66"/>
                <a:gd name="T23" fmla="*/ 2147483647 h 144"/>
                <a:gd name="T24" fmla="*/ 2147483647 w 66"/>
                <a:gd name="T25" fmla="*/ 2147483647 h 144"/>
                <a:gd name="T26" fmla="*/ 2147483647 w 66"/>
                <a:gd name="T27" fmla="*/ 2147483647 h 144"/>
                <a:gd name="T28" fmla="*/ 2147483647 w 66"/>
                <a:gd name="T29" fmla="*/ 2147483647 h 144"/>
                <a:gd name="T30" fmla="*/ 0 w 66"/>
                <a:gd name="T31" fmla="*/ 2147483647 h 144"/>
                <a:gd name="T32" fmla="*/ 2147483647 w 66"/>
                <a:gd name="T33" fmla="*/ 2147483647 h 144"/>
                <a:gd name="T34" fmla="*/ 2147483647 w 66"/>
                <a:gd name="T35" fmla="*/ 2147483647 h 14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44"/>
                <a:gd name="T56" fmla="*/ 66 w 66"/>
                <a:gd name="T57" fmla="*/ 144 h 14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44">
                  <a:moveTo>
                    <a:pt x="24" y="132"/>
                  </a:moveTo>
                  <a:lnTo>
                    <a:pt x="36" y="144"/>
                  </a:lnTo>
                  <a:lnTo>
                    <a:pt x="48" y="132"/>
                  </a:lnTo>
                  <a:lnTo>
                    <a:pt x="54" y="114"/>
                  </a:lnTo>
                  <a:lnTo>
                    <a:pt x="60" y="102"/>
                  </a:lnTo>
                  <a:lnTo>
                    <a:pt x="66" y="84"/>
                  </a:lnTo>
                  <a:lnTo>
                    <a:pt x="66" y="30"/>
                  </a:lnTo>
                  <a:lnTo>
                    <a:pt x="54" y="18"/>
                  </a:lnTo>
                  <a:lnTo>
                    <a:pt x="48" y="6"/>
                  </a:lnTo>
                  <a:lnTo>
                    <a:pt x="36" y="0"/>
                  </a:lnTo>
                  <a:lnTo>
                    <a:pt x="30" y="0"/>
                  </a:lnTo>
                  <a:lnTo>
                    <a:pt x="24" y="6"/>
                  </a:lnTo>
                  <a:lnTo>
                    <a:pt x="18" y="18"/>
                  </a:lnTo>
                  <a:lnTo>
                    <a:pt x="12" y="36"/>
                  </a:lnTo>
                  <a:lnTo>
                    <a:pt x="12" y="108"/>
                  </a:lnTo>
                  <a:lnTo>
                    <a:pt x="0" y="120"/>
                  </a:lnTo>
                  <a:lnTo>
                    <a:pt x="6" y="132"/>
                  </a:lnTo>
                  <a:lnTo>
                    <a:pt x="24" y="1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1" name="Puerto Rico" descr="© INSCALE GmbH, 05.05.2010&#10;http://www.presentationload.com/">
              <a:extLst>
                <a:ext uri="{FF2B5EF4-FFF2-40B4-BE49-F238E27FC236}">
                  <a16:creationId xmlns:a16="http://schemas.microsoft.com/office/drawing/2014/main" id="{C94E88AB-6099-E921-FB91-FB64619F2803}"/>
                </a:ext>
              </a:extLst>
            </p:cNvPr>
            <p:cNvSpPr>
              <a:spLocks/>
            </p:cNvSpPr>
            <p:nvPr/>
          </p:nvSpPr>
          <p:spPr bwMode="gray">
            <a:xfrm>
              <a:off x="3385509" y="3685983"/>
              <a:ext cx="64544" cy="27661"/>
            </a:xfrm>
            <a:custGeom>
              <a:avLst/>
              <a:gdLst>
                <a:gd name="T0" fmla="*/ 2147483647 w 138"/>
                <a:gd name="T1" fmla="*/ 2147483647 h 60"/>
                <a:gd name="T2" fmla="*/ 2147483647 w 138"/>
                <a:gd name="T3" fmla="*/ 2147483647 h 60"/>
                <a:gd name="T4" fmla="*/ 2147483647 w 138"/>
                <a:gd name="T5" fmla="*/ 0 h 60"/>
                <a:gd name="T6" fmla="*/ 2147483647 w 138"/>
                <a:gd name="T7" fmla="*/ 0 h 60"/>
                <a:gd name="T8" fmla="*/ 2147483647 w 138"/>
                <a:gd name="T9" fmla="*/ 2147483647 h 60"/>
                <a:gd name="T10" fmla="*/ 0 w 138"/>
                <a:gd name="T11" fmla="*/ 2147483647 h 60"/>
                <a:gd name="T12" fmla="*/ 0 w 138"/>
                <a:gd name="T13" fmla="*/ 2147483647 h 60"/>
                <a:gd name="T14" fmla="*/ 2147483647 w 138"/>
                <a:gd name="T15" fmla="*/ 2147483647 h 60"/>
                <a:gd name="T16" fmla="*/ 2147483647 w 138"/>
                <a:gd name="T17" fmla="*/ 2147483647 h 60"/>
                <a:gd name="T18" fmla="*/ 2147483647 w 138"/>
                <a:gd name="T19" fmla="*/ 2147483647 h 60"/>
                <a:gd name="T20" fmla="*/ 2147483647 w 138"/>
                <a:gd name="T21" fmla="*/ 2147483647 h 60"/>
                <a:gd name="T22" fmla="*/ 2147483647 w 138"/>
                <a:gd name="T23" fmla="*/ 2147483647 h 60"/>
                <a:gd name="T24" fmla="*/ 2147483647 w 138"/>
                <a:gd name="T25" fmla="*/ 2147483647 h 60"/>
                <a:gd name="T26" fmla="*/ 2147483647 w 138"/>
                <a:gd name="T27" fmla="*/ 2147483647 h 60"/>
                <a:gd name="T28" fmla="*/ 2147483647 w 138"/>
                <a:gd name="T29" fmla="*/ 2147483647 h 60"/>
                <a:gd name="T30" fmla="*/ 2147483647 w 138"/>
                <a:gd name="T31" fmla="*/ 2147483647 h 60"/>
                <a:gd name="T32" fmla="*/ 2147483647 w 138"/>
                <a:gd name="T33" fmla="*/ 2147483647 h 60"/>
                <a:gd name="T34" fmla="*/ 2147483647 w 138"/>
                <a:gd name="T35" fmla="*/ 2147483647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8"/>
                <a:gd name="T55" fmla="*/ 0 h 60"/>
                <a:gd name="T56" fmla="*/ 138 w 138"/>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8" h="60">
                  <a:moveTo>
                    <a:pt x="84" y="12"/>
                  </a:moveTo>
                  <a:lnTo>
                    <a:pt x="72" y="12"/>
                  </a:lnTo>
                  <a:lnTo>
                    <a:pt x="36" y="0"/>
                  </a:lnTo>
                  <a:lnTo>
                    <a:pt x="12" y="0"/>
                  </a:lnTo>
                  <a:lnTo>
                    <a:pt x="6" y="12"/>
                  </a:lnTo>
                  <a:lnTo>
                    <a:pt x="0" y="18"/>
                  </a:lnTo>
                  <a:lnTo>
                    <a:pt x="0" y="48"/>
                  </a:lnTo>
                  <a:lnTo>
                    <a:pt x="36" y="60"/>
                  </a:lnTo>
                  <a:lnTo>
                    <a:pt x="48" y="48"/>
                  </a:lnTo>
                  <a:lnTo>
                    <a:pt x="102" y="48"/>
                  </a:lnTo>
                  <a:lnTo>
                    <a:pt x="120" y="36"/>
                  </a:lnTo>
                  <a:lnTo>
                    <a:pt x="132" y="30"/>
                  </a:lnTo>
                  <a:lnTo>
                    <a:pt x="138" y="18"/>
                  </a:lnTo>
                  <a:lnTo>
                    <a:pt x="138" y="12"/>
                  </a:lnTo>
                  <a:lnTo>
                    <a:pt x="132" y="6"/>
                  </a:lnTo>
                  <a:lnTo>
                    <a:pt x="114" y="6"/>
                  </a:lnTo>
                  <a:lnTo>
                    <a:pt x="102" y="12"/>
                  </a:lnTo>
                  <a:lnTo>
                    <a:pt x="84" y="1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2" name="Portugal" descr="© INSCALE GmbH, 05.05.2010&#10;http://www.presentationload.com/">
              <a:extLst>
                <a:ext uri="{FF2B5EF4-FFF2-40B4-BE49-F238E27FC236}">
                  <a16:creationId xmlns:a16="http://schemas.microsoft.com/office/drawing/2014/main" id="{62E3D244-D493-B6D5-34EB-9A6404A4A1A0}"/>
                </a:ext>
              </a:extLst>
            </p:cNvPr>
            <p:cNvSpPr>
              <a:spLocks/>
            </p:cNvSpPr>
            <p:nvPr/>
          </p:nvSpPr>
          <p:spPr bwMode="gray">
            <a:xfrm>
              <a:off x="5331005" y="2786075"/>
              <a:ext cx="106957" cy="193629"/>
            </a:xfrm>
            <a:custGeom>
              <a:avLst/>
              <a:gdLst>
                <a:gd name="T0" fmla="*/ 2147483647 w 228"/>
                <a:gd name="T1" fmla="*/ 2147483647 h 414"/>
                <a:gd name="T2" fmla="*/ 2147483647 w 228"/>
                <a:gd name="T3" fmla="*/ 2147483647 h 414"/>
                <a:gd name="T4" fmla="*/ 2147483647 w 228"/>
                <a:gd name="T5" fmla="*/ 2147483647 h 414"/>
                <a:gd name="T6" fmla="*/ 2147483647 w 228"/>
                <a:gd name="T7" fmla="*/ 2147483647 h 414"/>
                <a:gd name="T8" fmla="*/ 2147483647 w 228"/>
                <a:gd name="T9" fmla="*/ 2147483647 h 414"/>
                <a:gd name="T10" fmla="*/ 2147483647 w 228"/>
                <a:gd name="T11" fmla="*/ 2147483647 h 414"/>
                <a:gd name="T12" fmla="*/ 2147483647 w 228"/>
                <a:gd name="T13" fmla="*/ 0 h 414"/>
                <a:gd name="T14" fmla="*/ 2147483647 w 228"/>
                <a:gd name="T15" fmla="*/ 2147483647 h 414"/>
                <a:gd name="T16" fmla="*/ 2147483647 w 228"/>
                <a:gd name="T17" fmla="*/ 2147483647 h 414"/>
                <a:gd name="T18" fmla="*/ 2147483647 w 228"/>
                <a:gd name="T19" fmla="*/ 2147483647 h 414"/>
                <a:gd name="T20" fmla="*/ 2147483647 w 228"/>
                <a:gd name="T21" fmla="*/ 2147483647 h 414"/>
                <a:gd name="T22" fmla="*/ 2147483647 w 228"/>
                <a:gd name="T23" fmla="*/ 2147483647 h 414"/>
                <a:gd name="T24" fmla="*/ 2147483647 w 228"/>
                <a:gd name="T25" fmla="*/ 2147483647 h 414"/>
                <a:gd name="T26" fmla="*/ 0 w 228"/>
                <a:gd name="T27" fmla="*/ 2147483647 h 414"/>
                <a:gd name="T28" fmla="*/ 2147483647 w 228"/>
                <a:gd name="T29" fmla="*/ 2147483647 h 414"/>
                <a:gd name="T30" fmla="*/ 2147483647 w 228"/>
                <a:gd name="T31" fmla="*/ 2147483647 h 414"/>
                <a:gd name="T32" fmla="*/ 2147483647 w 228"/>
                <a:gd name="T33" fmla="*/ 2147483647 h 414"/>
                <a:gd name="T34" fmla="*/ 2147483647 w 228"/>
                <a:gd name="T35" fmla="*/ 2147483647 h 414"/>
                <a:gd name="T36" fmla="*/ 2147483647 w 228"/>
                <a:gd name="T37" fmla="*/ 2147483647 h 414"/>
                <a:gd name="T38" fmla="*/ 2147483647 w 228"/>
                <a:gd name="T39" fmla="*/ 2147483647 h 414"/>
                <a:gd name="T40" fmla="*/ 2147483647 w 228"/>
                <a:gd name="T41" fmla="*/ 2147483647 h 414"/>
                <a:gd name="T42" fmla="*/ 2147483647 w 228"/>
                <a:gd name="T43" fmla="*/ 2147483647 h 414"/>
                <a:gd name="T44" fmla="*/ 2147483647 w 228"/>
                <a:gd name="T45" fmla="*/ 2147483647 h 414"/>
                <a:gd name="T46" fmla="*/ 2147483647 w 228"/>
                <a:gd name="T47" fmla="*/ 2147483647 h 414"/>
                <a:gd name="T48" fmla="*/ 2147483647 w 228"/>
                <a:gd name="T49" fmla="*/ 2147483647 h 414"/>
                <a:gd name="T50" fmla="*/ 2147483647 w 228"/>
                <a:gd name="T51" fmla="*/ 2147483647 h 414"/>
                <a:gd name="T52" fmla="*/ 2147483647 w 228"/>
                <a:gd name="T53" fmla="*/ 2147483647 h 414"/>
                <a:gd name="T54" fmla="*/ 2147483647 w 228"/>
                <a:gd name="T55" fmla="*/ 2147483647 h 414"/>
                <a:gd name="T56" fmla="*/ 2147483647 w 228"/>
                <a:gd name="T57" fmla="*/ 2147483647 h 414"/>
                <a:gd name="T58" fmla="*/ 2147483647 w 228"/>
                <a:gd name="T59" fmla="*/ 2147483647 h 414"/>
                <a:gd name="T60" fmla="*/ 2147483647 w 228"/>
                <a:gd name="T61" fmla="*/ 2147483647 h 414"/>
                <a:gd name="T62" fmla="*/ 2147483647 w 228"/>
                <a:gd name="T63" fmla="*/ 2147483647 h 414"/>
                <a:gd name="T64" fmla="*/ 2147483647 w 228"/>
                <a:gd name="T65" fmla="*/ 2147483647 h 414"/>
                <a:gd name="T66" fmla="*/ 2147483647 w 228"/>
                <a:gd name="T67" fmla="*/ 2147483647 h 414"/>
                <a:gd name="T68" fmla="*/ 2147483647 w 228"/>
                <a:gd name="T69" fmla="*/ 2147483647 h 414"/>
                <a:gd name="T70" fmla="*/ 2147483647 w 228"/>
                <a:gd name="T71" fmla="*/ 2147483647 h 414"/>
                <a:gd name="T72" fmla="*/ 2147483647 w 228"/>
                <a:gd name="T73" fmla="*/ 2147483647 h 414"/>
                <a:gd name="T74" fmla="*/ 2147483647 w 228"/>
                <a:gd name="T75" fmla="*/ 2147483647 h 414"/>
                <a:gd name="T76" fmla="*/ 2147483647 w 228"/>
                <a:gd name="T77" fmla="*/ 2147483647 h 414"/>
                <a:gd name="T78" fmla="*/ 2147483647 w 228"/>
                <a:gd name="T79" fmla="*/ 2147483647 h 414"/>
                <a:gd name="T80" fmla="*/ 2147483647 w 228"/>
                <a:gd name="T81" fmla="*/ 2147483647 h 414"/>
                <a:gd name="T82" fmla="*/ 2147483647 w 228"/>
                <a:gd name="T83" fmla="*/ 2147483647 h 4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28"/>
                <a:gd name="T127" fmla="*/ 0 h 414"/>
                <a:gd name="T128" fmla="*/ 228 w 228"/>
                <a:gd name="T129" fmla="*/ 414 h 4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28" h="414">
                  <a:moveTo>
                    <a:pt x="210" y="30"/>
                  </a:moveTo>
                  <a:lnTo>
                    <a:pt x="210" y="12"/>
                  </a:lnTo>
                  <a:lnTo>
                    <a:pt x="156" y="12"/>
                  </a:lnTo>
                  <a:lnTo>
                    <a:pt x="156" y="18"/>
                  </a:lnTo>
                  <a:lnTo>
                    <a:pt x="150" y="24"/>
                  </a:lnTo>
                  <a:lnTo>
                    <a:pt x="138" y="24"/>
                  </a:lnTo>
                  <a:lnTo>
                    <a:pt x="132" y="18"/>
                  </a:lnTo>
                  <a:lnTo>
                    <a:pt x="114" y="18"/>
                  </a:lnTo>
                  <a:lnTo>
                    <a:pt x="108" y="24"/>
                  </a:lnTo>
                  <a:lnTo>
                    <a:pt x="96" y="24"/>
                  </a:lnTo>
                  <a:lnTo>
                    <a:pt x="96" y="18"/>
                  </a:lnTo>
                  <a:lnTo>
                    <a:pt x="102" y="18"/>
                  </a:lnTo>
                  <a:lnTo>
                    <a:pt x="114" y="6"/>
                  </a:lnTo>
                  <a:lnTo>
                    <a:pt x="114" y="0"/>
                  </a:lnTo>
                  <a:lnTo>
                    <a:pt x="90" y="0"/>
                  </a:lnTo>
                  <a:lnTo>
                    <a:pt x="66" y="12"/>
                  </a:lnTo>
                  <a:lnTo>
                    <a:pt x="60" y="18"/>
                  </a:lnTo>
                  <a:lnTo>
                    <a:pt x="60" y="36"/>
                  </a:lnTo>
                  <a:lnTo>
                    <a:pt x="66" y="60"/>
                  </a:lnTo>
                  <a:lnTo>
                    <a:pt x="66" y="78"/>
                  </a:lnTo>
                  <a:lnTo>
                    <a:pt x="60" y="108"/>
                  </a:lnTo>
                  <a:lnTo>
                    <a:pt x="48" y="138"/>
                  </a:lnTo>
                  <a:lnTo>
                    <a:pt x="30" y="174"/>
                  </a:lnTo>
                  <a:lnTo>
                    <a:pt x="12" y="222"/>
                  </a:lnTo>
                  <a:lnTo>
                    <a:pt x="6" y="234"/>
                  </a:lnTo>
                  <a:lnTo>
                    <a:pt x="6" y="240"/>
                  </a:lnTo>
                  <a:lnTo>
                    <a:pt x="0" y="252"/>
                  </a:lnTo>
                  <a:lnTo>
                    <a:pt x="0" y="264"/>
                  </a:lnTo>
                  <a:lnTo>
                    <a:pt x="18" y="282"/>
                  </a:lnTo>
                  <a:lnTo>
                    <a:pt x="30" y="288"/>
                  </a:lnTo>
                  <a:lnTo>
                    <a:pt x="42" y="342"/>
                  </a:lnTo>
                  <a:lnTo>
                    <a:pt x="42" y="348"/>
                  </a:lnTo>
                  <a:lnTo>
                    <a:pt x="36" y="354"/>
                  </a:lnTo>
                  <a:lnTo>
                    <a:pt x="36" y="366"/>
                  </a:lnTo>
                  <a:lnTo>
                    <a:pt x="30" y="384"/>
                  </a:lnTo>
                  <a:lnTo>
                    <a:pt x="24" y="396"/>
                  </a:lnTo>
                  <a:lnTo>
                    <a:pt x="24" y="408"/>
                  </a:lnTo>
                  <a:lnTo>
                    <a:pt x="48" y="408"/>
                  </a:lnTo>
                  <a:lnTo>
                    <a:pt x="60" y="402"/>
                  </a:lnTo>
                  <a:lnTo>
                    <a:pt x="72" y="402"/>
                  </a:lnTo>
                  <a:lnTo>
                    <a:pt x="84" y="414"/>
                  </a:lnTo>
                  <a:lnTo>
                    <a:pt x="96" y="414"/>
                  </a:lnTo>
                  <a:lnTo>
                    <a:pt x="108" y="408"/>
                  </a:lnTo>
                  <a:lnTo>
                    <a:pt x="114" y="402"/>
                  </a:lnTo>
                  <a:lnTo>
                    <a:pt x="120" y="402"/>
                  </a:lnTo>
                  <a:lnTo>
                    <a:pt x="126" y="396"/>
                  </a:lnTo>
                  <a:lnTo>
                    <a:pt x="126" y="348"/>
                  </a:lnTo>
                  <a:lnTo>
                    <a:pt x="132" y="342"/>
                  </a:lnTo>
                  <a:lnTo>
                    <a:pt x="138" y="330"/>
                  </a:lnTo>
                  <a:lnTo>
                    <a:pt x="150" y="330"/>
                  </a:lnTo>
                  <a:lnTo>
                    <a:pt x="162" y="318"/>
                  </a:lnTo>
                  <a:lnTo>
                    <a:pt x="162" y="312"/>
                  </a:lnTo>
                  <a:lnTo>
                    <a:pt x="150" y="312"/>
                  </a:lnTo>
                  <a:lnTo>
                    <a:pt x="144" y="306"/>
                  </a:lnTo>
                  <a:lnTo>
                    <a:pt x="138" y="294"/>
                  </a:lnTo>
                  <a:lnTo>
                    <a:pt x="138" y="288"/>
                  </a:lnTo>
                  <a:lnTo>
                    <a:pt x="132" y="282"/>
                  </a:lnTo>
                  <a:lnTo>
                    <a:pt x="132" y="276"/>
                  </a:lnTo>
                  <a:lnTo>
                    <a:pt x="144" y="264"/>
                  </a:lnTo>
                  <a:lnTo>
                    <a:pt x="156" y="258"/>
                  </a:lnTo>
                  <a:lnTo>
                    <a:pt x="168" y="246"/>
                  </a:lnTo>
                  <a:lnTo>
                    <a:pt x="168" y="240"/>
                  </a:lnTo>
                  <a:lnTo>
                    <a:pt x="156" y="234"/>
                  </a:lnTo>
                  <a:lnTo>
                    <a:pt x="150" y="228"/>
                  </a:lnTo>
                  <a:lnTo>
                    <a:pt x="150" y="216"/>
                  </a:lnTo>
                  <a:lnTo>
                    <a:pt x="126" y="192"/>
                  </a:lnTo>
                  <a:lnTo>
                    <a:pt x="162" y="192"/>
                  </a:lnTo>
                  <a:lnTo>
                    <a:pt x="174" y="180"/>
                  </a:lnTo>
                  <a:lnTo>
                    <a:pt x="174" y="168"/>
                  </a:lnTo>
                  <a:lnTo>
                    <a:pt x="168" y="162"/>
                  </a:lnTo>
                  <a:lnTo>
                    <a:pt x="168" y="150"/>
                  </a:lnTo>
                  <a:lnTo>
                    <a:pt x="174" y="144"/>
                  </a:lnTo>
                  <a:lnTo>
                    <a:pt x="180" y="144"/>
                  </a:lnTo>
                  <a:lnTo>
                    <a:pt x="180" y="126"/>
                  </a:lnTo>
                  <a:lnTo>
                    <a:pt x="186" y="108"/>
                  </a:lnTo>
                  <a:lnTo>
                    <a:pt x="186" y="96"/>
                  </a:lnTo>
                  <a:lnTo>
                    <a:pt x="180" y="90"/>
                  </a:lnTo>
                  <a:lnTo>
                    <a:pt x="174" y="90"/>
                  </a:lnTo>
                  <a:lnTo>
                    <a:pt x="174" y="84"/>
                  </a:lnTo>
                  <a:lnTo>
                    <a:pt x="180" y="78"/>
                  </a:lnTo>
                  <a:lnTo>
                    <a:pt x="204" y="66"/>
                  </a:lnTo>
                  <a:lnTo>
                    <a:pt x="228" y="42"/>
                  </a:lnTo>
                  <a:lnTo>
                    <a:pt x="228" y="36"/>
                  </a:lnTo>
                  <a:lnTo>
                    <a:pt x="216" y="30"/>
                  </a:lnTo>
                  <a:lnTo>
                    <a:pt x="210" y="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3" name="Poland" descr="© INSCALE GmbH, 05.05.2010&#10;http://www.presentationload.com/">
              <a:extLst>
                <a:ext uri="{FF2B5EF4-FFF2-40B4-BE49-F238E27FC236}">
                  <a16:creationId xmlns:a16="http://schemas.microsoft.com/office/drawing/2014/main" id="{B19EA45C-3089-84CF-DADB-F33607A6E734}"/>
                </a:ext>
              </a:extLst>
            </p:cNvPr>
            <p:cNvSpPr>
              <a:spLocks/>
            </p:cNvSpPr>
            <p:nvPr/>
          </p:nvSpPr>
          <p:spPr bwMode="gray">
            <a:xfrm>
              <a:off x="6055723" y="2315837"/>
              <a:ext cx="295052" cy="212069"/>
            </a:xfrm>
            <a:custGeom>
              <a:avLst/>
              <a:gdLst>
                <a:gd name="T0" fmla="*/ 2147483647 w 624"/>
                <a:gd name="T1" fmla="*/ 2147483647 h 450"/>
                <a:gd name="T2" fmla="*/ 2147483647 w 624"/>
                <a:gd name="T3" fmla="*/ 2147483647 h 450"/>
                <a:gd name="T4" fmla="*/ 2147483647 w 624"/>
                <a:gd name="T5" fmla="*/ 2147483647 h 450"/>
                <a:gd name="T6" fmla="*/ 2147483647 w 624"/>
                <a:gd name="T7" fmla="*/ 2147483647 h 450"/>
                <a:gd name="T8" fmla="*/ 2147483647 w 624"/>
                <a:gd name="T9" fmla="*/ 2147483647 h 450"/>
                <a:gd name="T10" fmla="*/ 2147483647 w 624"/>
                <a:gd name="T11" fmla="*/ 2147483647 h 450"/>
                <a:gd name="T12" fmla="*/ 2147483647 w 624"/>
                <a:gd name="T13" fmla="*/ 2147483647 h 450"/>
                <a:gd name="T14" fmla="*/ 2147483647 w 624"/>
                <a:gd name="T15" fmla="*/ 2147483647 h 450"/>
                <a:gd name="T16" fmla="*/ 2147483647 w 624"/>
                <a:gd name="T17" fmla="*/ 2147483647 h 450"/>
                <a:gd name="T18" fmla="*/ 2147483647 w 624"/>
                <a:gd name="T19" fmla="*/ 2147483647 h 450"/>
                <a:gd name="T20" fmla="*/ 2147483647 w 624"/>
                <a:gd name="T21" fmla="*/ 2147483647 h 450"/>
                <a:gd name="T22" fmla="*/ 2147483647 w 624"/>
                <a:gd name="T23" fmla="*/ 2147483647 h 450"/>
                <a:gd name="T24" fmla="*/ 2147483647 w 624"/>
                <a:gd name="T25" fmla="*/ 2147483647 h 450"/>
                <a:gd name="T26" fmla="*/ 2147483647 w 624"/>
                <a:gd name="T27" fmla="*/ 2147483647 h 450"/>
                <a:gd name="T28" fmla="*/ 2147483647 w 624"/>
                <a:gd name="T29" fmla="*/ 2147483647 h 450"/>
                <a:gd name="T30" fmla="*/ 2147483647 w 624"/>
                <a:gd name="T31" fmla="*/ 2147483647 h 450"/>
                <a:gd name="T32" fmla="*/ 2147483647 w 624"/>
                <a:gd name="T33" fmla="*/ 2147483647 h 450"/>
                <a:gd name="T34" fmla="*/ 2147483647 w 624"/>
                <a:gd name="T35" fmla="*/ 2147483647 h 450"/>
                <a:gd name="T36" fmla="*/ 2147483647 w 624"/>
                <a:gd name="T37" fmla="*/ 2147483647 h 450"/>
                <a:gd name="T38" fmla="*/ 2147483647 w 624"/>
                <a:gd name="T39" fmla="*/ 2147483647 h 450"/>
                <a:gd name="T40" fmla="*/ 2147483647 w 624"/>
                <a:gd name="T41" fmla="*/ 2147483647 h 450"/>
                <a:gd name="T42" fmla="*/ 2147483647 w 624"/>
                <a:gd name="T43" fmla="*/ 2147483647 h 450"/>
                <a:gd name="T44" fmla="*/ 2147483647 w 624"/>
                <a:gd name="T45" fmla="*/ 2147483647 h 450"/>
                <a:gd name="T46" fmla="*/ 2147483647 w 624"/>
                <a:gd name="T47" fmla="*/ 2147483647 h 450"/>
                <a:gd name="T48" fmla="*/ 2147483647 w 624"/>
                <a:gd name="T49" fmla="*/ 2147483647 h 450"/>
                <a:gd name="T50" fmla="*/ 2147483647 w 624"/>
                <a:gd name="T51" fmla="*/ 2147483647 h 450"/>
                <a:gd name="T52" fmla="*/ 2147483647 w 624"/>
                <a:gd name="T53" fmla="*/ 2147483647 h 450"/>
                <a:gd name="T54" fmla="*/ 2147483647 w 624"/>
                <a:gd name="T55" fmla="*/ 2147483647 h 450"/>
                <a:gd name="T56" fmla="*/ 2147483647 w 624"/>
                <a:gd name="T57" fmla="*/ 2147483647 h 450"/>
                <a:gd name="T58" fmla="*/ 0 w 624"/>
                <a:gd name="T59" fmla="*/ 2147483647 h 450"/>
                <a:gd name="T60" fmla="*/ 2147483647 w 624"/>
                <a:gd name="T61" fmla="*/ 2147483647 h 450"/>
                <a:gd name="T62" fmla="*/ 2147483647 w 624"/>
                <a:gd name="T63" fmla="*/ 2147483647 h 450"/>
                <a:gd name="T64" fmla="*/ 2147483647 w 624"/>
                <a:gd name="T65" fmla="*/ 2147483647 h 450"/>
                <a:gd name="T66" fmla="*/ 2147483647 w 624"/>
                <a:gd name="T67" fmla="*/ 2147483647 h 450"/>
                <a:gd name="T68" fmla="*/ 2147483647 w 624"/>
                <a:gd name="T69" fmla="*/ 2147483647 h 450"/>
                <a:gd name="T70" fmla="*/ 2147483647 w 624"/>
                <a:gd name="T71" fmla="*/ 2147483647 h 450"/>
                <a:gd name="T72" fmla="*/ 2147483647 w 624"/>
                <a:gd name="T73" fmla="*/ 2147483647 h 450"/>
                <a:gd name="T74" fmla="*/ 2147483647 w 624"/>
                <a:gd name="T75" fmla="*/ 2147483647 h 450"/>
                <a:gd name="T76" fmla="*/ 2147483647 w 624"/>
                <a:gd name="T77" fmla="*/ 2147483647 h 450"/>
                <a:gd name="T78" fmla="*/ 2147483647 w 624"/>
                <a:gd name="T79" fmla="*/ 2147483647 h 450"/>
                <a:gd name="T80" fmla="*/ 2147483647 w 624"/>
                <a:gd name="T81" fmla="*/ 2147483647 h 450"/>
                <a:gd name="T82" fmla="*/ 2147483647 w 624"/>
                <a:gd name="T83" fmla="*/ 2147483647 h 450"/>
                <a:gd name="T84" fmla="*/ 2147483647 w 624"/>
                <a:gd name="T85" fmla="*/ 2147483647 h 450"/>
                <a:gd name="T86" fmla="*/ 2147483647 w 624"/>
                <a:gd name="T87" fmla="*/ 2147483647 h 450"/>
                <a:gd name="T88" fmla="*/ 2147483647 w 624"/>
                <a:gd name="T89" fmla="*/ 2147483647 h 450"/>
                <a:gd name="T90" fmla="*/ 2147483647 w 624"/>
                <a:gd name="T91" fmla="*/ 2147483647 h 450"/>
                <a:gd name="T92" fmla="*/ 2147483647 w 624"/>
                <a:gd name="T93" fmla="*/ 2147483647 h 450"/>
                <a:gd name="T94" fmla="*/ 2147483647 w 624"/>
                <a:gd name="T95" fmla="*/ 2147483647 h 450"/>
                <a:gd name="T96" fmla="*/ 2147483647 w 624"/>
                <a:gd name="T97" fmla="*/ 2147483647 h 450"/>
                <a:gd name="T98" fmla="*/ 2147483647 w 624"/>
                <a:gd name="T99" fmla="*/ 2147483647 h 450"/>
                <a:gd name="T100" fmla="*/ 2147483647 w 624"/>
                <a:gd name="T101" fmla="*/ 2147483647 h 450"/>
                <a:gd name="T102" fmla="*/ 2147483647 w 624"/>
                <a:gd name="T103" fmla="*/ 2147483647 h 450"/>
                <a:gd name="T104" fmla="*/ 2147483647 w 624"/>
                <a:gd name="T105" fmla="*/ 2147483647 h 450"/>
                <a:gd name="T106" fmla="*/ 2147483647 w 624"/>
                <a:gd name="T107" fmla="*/ 2147483647 h 45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24"/>
                <a:gd name="T163" fmla="*/ 0 h 450"/>
                <a:gd name="T164" fmla="*/ 624 w 624"/>
                <a:gd name="T165" fmla="*/ 450 h 45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24" h="450">
                  <a:moveTo>
                    <a:pt x="426" y="426"/>
                  </a:moveTo>
                  <a:lnTo>
                    <a:pt x="432" y="426"/>
                  </a:lnTo>
                  <a:lnTo>
                    <a:pt x="444" y="420"/>
                  </a:lnTo>
                  <a:lnTo>
                    <a:pt x="450" y="414"/>
                  </a:lnTo>
                  <a:lnTo>
                    <a:pt x="474" y="414"/>
                  </a:lnTo>
                  <a:lnTo>
                    <a:pt x="498" y="438"/>
                  </a:lnTo>
                  <a:lnTo>
                    <a:pt x="528" y="438"/>
                  </a:lnTo>
                  <a:lnTo>
                    <a:pt x="528" y="450"/>
                  </a:lnTo>
                  <a:lnTo>
                    <a:pt x="552" y="450"/>
                  </a:lnTo>
                  <a:lnTo>
                    <a:pt x="540" y="438"/>
                  </a:lnTo>
                  <a:lnTo>
                    <a:pt x="540" y="396"/>
                  </a:lnTo>
                  <a:lnTo>
                    <a:pt x="594" y="348"/>
                  </a:lnTo>
                  <a:lnTo>
                    <a:pt x="606" y="348"/>
                  </a:lnTo>
                  <a:lnTo>
                    <a:pt x="612" y="342"/>
                  </a:lnTo>
                  <a:lnTo>
                    <a:pt x="618" y="342"/>
                  </a:lnTo>
                  <a:lnTo>
                    <a:pt x="624" y="336"/>
                  </a:lnTo>
                  <a:lnTo>
                    <a:pt x="618" y="330"/>
                  </a:lnTo>
                  <a:lnTo>
                    <a:pt x="618" y="324"/>
                  </a:lnTo>
                  <a:lnTo>
                    <a:pt x="612" y="318"/>
                  </a:lnTo>
                  <a:lnTo>
                    <a:pt x="618" y="306"/>
                  </a:lnTo>
                  <a:lnTo>
                    <a:pt x="612" y="300"/>
                  </a:lnTo>
                  <a:lnTo>
                    <a:pt x="600" y="294"/>
                  </a:lnTo>
                  <a:lnTo>
                    <a:pt x="600" y="288"/>
                  </a:lnTo>
                  <a:lnTo>
                    <a:pt x="582" y="270"/>
                  </a:lnTo>
                  <a:lnTo>
                    <a:pt x="576" y="252"/>
                  </a:lnTo>
                  <a:lnTo>
                    <a:pt x="582" y="252"/>
                  </a:lnTo>
                  <a:lnTo>
                    <a:pt x="576" y="240"/>
                  </a:lnTo>
                  <a:lnTo>
                    <a:pt x="576" y="210"/>
                  </a:lnTo>
                  <a:lnTo>
                    <a:pt x="564" y="198"/>
                  </a:lnTo>
                  <a:lnTo>
                    <a:pt x="558" y="198"/>
                  </a:lnTo>
                  <a:lnTo>
                    <a:pt x="552" y="192"/>
                  </a:lnTo>
                  <a:lnTo>
                    <a:pt x="552" y="186"/>
                  </a:lnTo>
                  <a:lnTo>
                    <a:pt x="564" y="186"/>
                  </a:lnTo>
                  <a:lnTo>
                    <a:pt x="564" y="168"/>
                  </a:lnTo>
                  <a:lnTo>
                    <a:pt x="588" y="162"/>
                  </a:lnTo>
                  <a:lnTo>
                    <a:pt x="588" y="150"/>
                  </a:lnTo>
                  <a:lnTo>
                    <a:pt x="594" y="144"/>
                  </a:lnTo>
                  <a:lnTo>
                    <a:pt x="594" y="138"/>
                  </a:lnTo>
                  <a:lnTo>
                    <a:pt x="588" y="132"/>
                  </a:lnTo>
                  <a:lnTo>
                    <a:pt x="576" y="108"/>
                  </a:lnTo>
                  <a:lnTo>
                    <a:pt x="570" y="102"/>
                  </a:lnTo>
                  <a:lnTo>
                    <a:pt x="570" y="90"/>
                  </a:lnTo>
                  <a:lnTo>
                    <a:pt x="564" y="84"/>
                  </a:lnTo>
                  <a:lnTo>
                    <a:pt x="558" y="72"/>
                  </a:lnTo>
                  <a:lnTo>
                    <a:pt x="558" y="48"/>
                  </a:lnTo>
                  <a:lnTo>
                    <a:pt x="546" y="42"/>
                  </a:lnTo>
                  <a:lnTo>
                    <a:pt x="540" y="42"/>
                  </a:lnTo>
                  <a:lnTo>
                    <a:pt x="522" y="36"/>
                  </a:lnTo>
                  <a:lnTo>
                    <a:pt x="498" y="36"/>
                  </a:lnTo>
                  <a:lnTo>
                    <a:pt x="498" y="42"/>
                  </a:lnTo>
                  <a:lnTo>
                    <a:pt x="408" y="42"/>
                  </a:lnTo>
                  <a:lnTo>
                    <a:pt x="402" y="36"/>
                  </a:lnTo>
                  <a:lnTo>
                    <a:pt x="390" y="36"/>
                  </a:lnTo>
                  <a:lnTo>
                    <a:pt x="384" y="30"/>
                  </a:lnTo>
                  <a:lnTo>
                    <a:pt x="360" y="30"/>
                  </a:lnTo>
                  <a:lnTo>
                    <a:pt x="354" y="36"/>
                  </a:lnTo>
                  <a:lnTo>
                    <a:pt x="348" y="36"/>
                  </a:lnTo>
                  <a:lnTo>
                    <a:pt x="342" y="30"/>
                  </a:lnTo>
                  <a:lnTo>
                    <a:pt x="312" y="30"/>
                  </a:lnTo>
                  <a:lnTo>
                    <a:pt x="300" y="36"/>
                  </a:lnTo>
                  <a:lnTo>
                    <a:pt x="282" y="36"/>
                  </a:lnTo>
                  <a:lnTo>
                    <a:pt x="276" y="30"/>
                  </a:lnTo>
                  <a:lnTo>
                    <a:pt x="270" y="18"/>
                  </a:lnTo>
                  <a:lnTo>
                    <a:pt x="264" y="12"/>
                  </a:lnTo>
                  <a:lnTo>
                    <a:pt x="264" y="6"/>
                  </a:lnTo>
                  <a:lnTo>
                    <a:pt x="258" y="6"/>
                  </a:lnTo>
                  <a:lnTo>
                    <a:pt x="252" y="0"/>
                  </a:lnTo>
                  <a:lnTo>
                    <a:pt x="210" y="0"/>
                  </a:lnTo>
                  <a:lnTo>
                    <a:pt x="192" y="6"/>
                  </a:lnTo>
                  <a:lnTo>
                    <a:pt x="180" y="12"/>
                  </a:lnTo>
                  <a:lnTo>
                    <a:pt x="162" y="12"/>
                  </a:lnTo>
                  <a:lnTo>
                    <a:pt x="150" y="18"/>
                  </a:lnTo>
                  <a:lnTo>
                    <a:pt x="144" y="24"/>
                  </a:lnTo>
                  <a:lnTo>
                    <a:pt x="138" y="24"/>
                  </a:lnTo>
                  <a:lnTo>
                    <a:pt x="120" y="42"/>
                  </a:lnTo>
                  <a:lnTo>
                    <a:pt x="60" y="48"/>
                  </a:lnTo>
                  <a:lnTo>
                    <a:pt x="54" y="48"/>
                  </a:lnTo>
                  <a:lnTo>
                    <a:pt x="48" y="54"/>
                  </a:lnTo>
                  <a:lnTo>
                    <a:pt x="24" y="66"/>
                  </a:lnTo>
                  <a:lnTo>
                    <a:pt x="18" y="66"/>
                  </a:lnTo>
                  <a:lnTo>
                    <a:pt x="12" y="72"/>
                  </a:lnTo>
                  <a:lnTo>
                    <a:pt x="18" y="78"/>
                  </a:lnTo>
                  <a:lnTo>
                    <a:pt x="18" y="96"/>
                  </a:lnTo>
                  <a:lnTo>
                    <a:pt x="6" y="90"/>
                  </a:lnTo>
                  <a:lnTo>
                    <a:pt x="6" y="108"/>
                  </a:lnTo>
                  <a:lnTo>
                    <a:pt x="12" y="108"/>
                  </a:lnTo>
                  <a:lnTo>
                    <a:pt x="18" y="114"/>
                  </a:lnTo>
                  <a:lnTo>
                    <a:pt x="18" y="132"/>
                  </a:lnTo>
                  <a:lnTo>
                    <a:pt x="6" y="144"/>
                  </a:lnTo>
                  <a:lnTo>
                    <a:pt x="0" y="144"/>
                  </a:lnTo>
                  <a:lnTo>
                    <a:pt x="0" y="156"/>
                  </a:lnTo>
                  <a:lnTo>
                    <a:pt x="6" y="162"/>
                  </a:lnTo>
                  <a:lnTo>
                    <a:pt x="12" y="162"/>
                  </a:lnTo>
                  <a:lnTo>
                    <a:pt x="18" y="168"/>
                  </a:lnTo>
                  <a:lnTo>
                    <a:pt x="30" y="168"/>
                  </a:lnTo>
                  <a:lnTo>
                    <a:pt x="30" y="186"/>
                  </a:lnTo>
                  <a:lnTo>
                    <a:pt x="24" y="186"/>
                  </a:lnTo>
                  <a:lnTo>
                    <a:pt x="24" y="198"/>
                  </a:lnTo>
                  <a:lnTo>
                    <a:pt x="36" y="198"/>
                  </a:lnTo>
                  <a:lnTo>
                    <a:pt x="36" y="204"/>
                  </a:lnTo>
                  <a:lnTo>
                    <a:pt x="30" y="210"/>
                  </a:lnTo>
                  <a:lnTo>
                    <a:pt x="36" y="210"/>
                  </a:lnTo>
                  <a:lnTo>
                    <a:pt x="42" y="216"/>
                  </a:lnTo>
                  <a:lnTo>
                    <a:pt x="36" y="222"/>
                  </a:lnTo>
                  <a:lnTo>
                    <a:pt x="24" y="228"/>
                  </a:lnTo>
                  <a:lnTo>
                    <a:pt x="24" y="234"/>
                  </a:lnTo>
                  <a:lnTo>
                    <a:pt x="30" y="240"/>
                  </a:lnTo>
                  <a:lnTo>
                    <a:pt x="36" y="240"/>
                  </a:lnTo>
                  <a:lnTo>
                    <a:pt x="42" y="246"/>
                  </a:lnTo>
                  <a:lnTo>
                    <a:pt x="42" y="264"/>
                  </a:lnTo>
                  <a:lnTo>
                    <a:pt x="48" y="258"/>
                  </a:lnTo>
                  <a:lnTo>
                    <a:pt x="54" y="258"/>
                  </a:lnTo>
                  <a:lnTo>
                    <a:pt x="54" y="270"/>
                  </a:lnTo>
                  <a:lnTo>
                    <a:pt x="48" y="276"/>
                  </a:lnTo>
                  <a:lnTo>
                    <a:pt x="60" y="276"/>
                  </a:lnTo>
                  <a:lnTo>
                    <a:pt x="60" y="282"/>
                  </a:lnTo>
                  <a:lnTo>
                    <a:pt x="54" y="282"/>
                  </a:lnTo>
                  <a:lnTo>
                    <a:pt x="54" y="294"/>
                  </a:lnTo>
                  <a:lnTo>
                    <a:pt x="72" y="294"/>
                  </a:lnTo>
                  <a:lnTo>
                    <a:pt x="78" y="312"/>
                  </a:lnTo>
                  <a:lnTo>
                    <a:pt x="96" y="312"/>
                  </a:lnTo>
                  <a:lnTo>
                    <a:pt x="108" y="318"/>
                  </a:lnTo>
                  <a:lnTo>
                    <a:pt x="114" y="318"/>
                  </a:lnTo>
                  <a:lnTo>
                    <a:pt x="114" y="324"/>
                  </a:lnTo>
                  <a:lnTo>
                    <a:pt x="138" y="324"/>
                  </a:lnTo>
                  <a:lnTo>
                    <a:pt x="144" y="330"/>
                  </a:lnTo>
                  <a:lnTo>
                    <a:pt x="132" y="336"/>
                  </a:lnTo>
                  <a:lnTo>
                    <a:pt x="144" y="342"/>
                  </a:lnTo>
                  <a:lnTo>
                    <a:pt x="144" y="354"/>
                  </a:lnTo>
                  <a:lnTo>
                    <a:pt x="150" y="354"/>
                  </a:lnTo>
                  <a:lnTo>
                    <a:pt x="156" y="360"/>
                  </a:lnTo>
                  <a:lnTo>
                    <a:pt x="174" y="360"/>
                  </a:lnTo>
                  <a:lnTo>
                    <a:pt x="174" y="354"/>
                  </a:lnTo>
                  <a:lnTo>
                    <a:pt x="180" y="354"/>
                  </a:lnTo>
                  <a:lnTo>
                    <a:pt x="192" y="348"/>
                  </a:lnTo>
                  <a:lnTo>
                    <a:pt x="210" y="348"/>
                  </a:lnTo>
                  <a:lnTo>
                    <a:pt x="204" y="354"/>
                  </a:lnTo>
                  <a:lnTo>
                    <a:pt x="222" y="354"/>
                  </a:lnTo>
                  <a:lnTo>
                    <a:pt x="228" y="360"/>
                  </a:lnTo>
                  <a:lnTo>
                    <a:pt x="234" y="372"/>
                  </a:lnTo>
                  <a:lnTo>
                    <a:pt x="240" y="378"/>
                  </a:lnTo>
                  <a:lnTo>
                    <a:pt x="246" y="366"/>
                  </a:lnTo>
                  <a:lnTo>
                    <a:pt x="252" y="372"/>
                  </a:lnTo>
                  <a:lnTo>
                    <a:pt x="252" y="378"/>
                  </a:lnTo>
                  <a:lnTo>
                    <a:pt x="270" y="378"/>
                  </a:lnTo>
                  <a:lnTo>
                    <a:pt x="282" y="384"/>
                  </a:lnTo>
                  <a:lnTo>
                    <a:pt x="282" y="390"/>
                  </a:lnTo>
                  <a:lnTo>
                    <a:pt x="288" y="402"/>
                  </a:lnTo>
                  <a:lnTo>
                    <a:pt x="306" y="420"/>
                  </a:lnTo>
                  <a:lnTo>
                    <a:pt x="318" y="420"/>
                  </a:lnTo>
                  <a:lnTo>
                    <a:pt x="330" y="408"/>
                  </a:lnTo>
                  <a:lnTo>
                    <a:pt x="342" y="408"/>
                  </a:lnTo>
                  <a:lnTo>
                    <a:pt x="354" y="420"/>
                  </a:lnTo>
                  <a:lnTo>
                    <a:pt x="360" y="420"/>
                  </a:lnTo>
                  <a:lnTo>
                    <a:pt x="360" y="426"/>
                  </a:lnTo>
                  <a:lnTo>
                    <a:pt x="366" y="432"/>
                  </a:lnTo>
                  <a:lnTo>
                    <a:pt x="378" y="432"/>
                  </a:lnTo>
                  <a:lnTo>
                    <a:pt x="384" y="426"/>
                  </a:lnTo>
                  <a:lnTo>
                    <a:pt x="384" y="420"/>
                  </a:lnTo>
                  <a:lnTo>
                    <a:pt x="414" y="420"/>
                  </a:lnTo>
                  <a:lnTo>
                    <a:pt x="420" y="426"/>
                  </a:lnTo>
                  <a:lnTo>
                    <a:pt x="426" y="42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4" name="Philippines" descr="© INSCALE GmbH, 05.05.2010&#10;http://www.presentationload.com/">
              <a:extLst>
                <a:ext uri="{FF2B5EF4-FFF2-40B4-BE49-F238E27FC236}">
                  <a16:creationId xmlns:a16="http://schemas.microsoft.com/office/drawing/2014/main" id="{CA3E4924-7ECF-CDBE-C337-E4C21A8EC7F4}"/>
                </a:ext>
              </a:extLst>
            </p:cNvPr>
            <p:cNvSpPr>
              <a:spLocks noEditPoints="1"/>
            </p:cNvSpPr>
            <p:nvPr/>
          </p:nvSpPr>
          <p:spPr bwMode="gray">
            <a:xfrm>
              <a:off x="9524424" y="3673074"/>
              <a:ext cx="337466" cy="566131"/>
            </a:xfrm>
            <a:custGeom>
              <a:avLst/>
              <a:gdLst>
                <a:gd name="T0" fmla="*/ 2147483647 w 714"/>
                <a:gd name="T1" fmla="*/ 2147483647 h 1200"/>
                <a:gd name="T2" fmla="*/ 2147483647 w 714"/>
                <a:gd name="T3" fmla="*/ 2147483647 h 1200"/>
                <a:gd name="T4" fmla="*/ 2147483647 w 714"/>
                <a:gd name="T5" fmla="*/ 2147483647 h 1200"/>
                <a:gd name="T6" fmla="*/ 2147483647 w 714"/>
                <a:gd name="T7" fmla="*/ 2147483647 h 1200"/>
                <a:gd name="T8" fmla="*/ 2147483647 w 714"/>
                <a:gd name="T9" fmla="*/ 2147483647 h 1200"/>
                <a:gd name="T10" fmla="*/ 2147483647 w 714"/>
                <a:gd name="T11" fmla="*/ 2147483647 h 1200"/>
                <a:gd name="T12" fmla="*/ 2147483647 w 714"/>
                <a:gd name="T13" fmla="*/ 2147483647 h 1200"/>
                <a:gd name="T14" fmla="*/ 2147483647 w 714"/>
                <a:gd name="T15" fmla="*/ 2147483647 h 1200"/>
                <a:gd name="T16" fmla="*/ 2147483647 w 714"/>
                <a:gd name="T17" fmla="*/ 2147483647 h 1200"/>
                <a:gd name="T18" fmla="*/ 2147483647 w 714"/>
                <a:gd name="T19" fmla="*/ 2147483647 h 1200"/>
                <a:gd name="T20" fmla="*/ 2147483647 w 714"/>
                <a:gd name="T21" fmla="*/ 2147483647 h 1200"/>
                <a:gd name="T22" fmla="*/ 2147483647 w 714"/>
                <a:gd name="T23" fmla="*/ 2147483647 h 1200"/>
                <a:gd name="T24" fmla="*/ 2147483647 w 714"/>
                <a:gd name="T25" fmla="*/ 2147483647 h 1200"/>
                <a:gd name="T26" fmla="*/ 2147483647 w 714"/>
                <a:gd name="T27" fmla="*/ 2147483647 h 1200"/>
                <a:gd name="T28" fmla="*/ 2147483647 w 714"/>
                <a:gd name="T29" fmla="*/ 2147483647 h 1200"/>
                <a:gd name="T30" fmla="*/ 2147483647 w 714"/>
                <a:gd name="T31" fmla="*/ 2147483647 h 1200"/>
                <a:gd name="T32" fmla="*/ 2147483647 w 714"/>
                <a:gd name="T33" fmla="*/ 2147483647 h 1200"/>
                <a:gd name="T34" fmla="*/ 2147483647 w 714"/>
                <a:gd name="T35" fmla="*/ 2147483647 h 1200"/>
                <a:gd name="T36" fmla="*/ 2147483647 w 714"/>
                <a:gd name="T37" fmla="*/ 2147483647 h 1200"/>
                <a:gd name="T38" fmla="*/ 2147483647 w 714"/>
                <a:gd name="T39" fmla="*/ 2147483647 h 1200"/>
                <a:gd name="T40" fmla="*/ 2147483647 w 714"/>
                <a:gd name="T41" fmla="*/ 2147483647 h 1200"/>
                <a:gd name="T42" fmla="*/ 2147483647 w 714"/>
                <a:gd name="T43" fmla="*/ 2147483647 h 1200"/>
                <a:gd name="T44" fmla="*/ 2147483647 w 714"/>
                <a:gd name="T45" fmla="*/ 2147483647 h 1200"/>
                <a:gd name="T46" fmla="*/ 2147483647 w 714"/>
                <a:gd name="T47" fmla="*/ 2147483647 h 1200"/>
                <a:gd name="T48" fmla="*/ 2147483647 w 714"/>
                <a:gd name="T49" fmla="*/ 2147483647 h 1200"/>
                <a:gd name="T50" fmla="*/ 2147483647 w 714"/>
                <a:gd name="T51" fmla="*/ 2147483647 h 1200"/>
                <a:gd name="T52" fmla="*/ 2147483647 w 714"/>
                <a:gd name="T53" fmla="*/ 2147483647 h 1200"/>
                <a:gd name="T54" fmla="*/ 2147483647 w 714"/>
                <a:gd name="T55" fmla="*/ 2147483647 h 1200"/>
                <a:gd name="T56" fmla="*/ 2147483647 w 714"/>
                <a:gd name="T57" fmla="*/ 2147483647 h 1200"/>
                <a:gd name="T58" fmla="*/ 2147483647 w 714"/>
                <a:gd name="T59" fmla="*/ 2147483647 h 1200"/>
                <a:gd name="T60" fmla="*/ 2147483647 w 714"/>
                <a:gd name="T61" fmla="*/ 2147483647 h 1200"/>
                <a:gd name="T62" fmla="*/ 2147483647 w 714"/>
                <a:gd name="T63" fmla="*/ 2147483647 h 1200"/>
                <a:gd name="T64" fmla="*/ 2147483647 w 714"/>
                <a:gd name="T65" fmla="*/ 2147483647 h 1200"/>
                <a:gd name="T66" fmla="*/ 2147483647 w 714"/>
                <a:gd name="T67" fmla="*/ 2147483647 h 1200"/>
                <a:gd name="T68" fmla="*/ 2147483647 w 714"/>
                <a:gd name="T69" fmla="*/ 2147483647 h 1200"/>
                <a:gd name="T70" fmla="*/ 2147483647 w 714"/>
                <a:gd name="T71" fmla="*/ 2147483647 h 1200"/>
                <a:gd name="T72" fmla="*/ 2147483647 w 714"/>
                <a:gd name="T73" fmla="*/ 2147483647 h 1200"/>
                <a:gd name="T74" fmla="*/ 2147483647 w 714"/>
                <a:gd name="T75" fmla="*/ 2147483647 h 1200"/>
                <a:gd name="T76" fmla="*/ 2147483647 w 714"/>
                <a:gd name="T77" fmla="*/ 2147483647 h 1200"/>
                <a:gd name="T78" fmla="*/ 2147483647 w 714"/>
                <a:gd name="T79" fmla="*/ 0 h 1200"/>
                <a:gd name="T80" fmla="*/ 2147483647 w 714"/>
                <a:gd name="T81" fmla="*/ 2147483647 h 1200"/>
                <a:gd name="T82" fmla="*/ 2147483647 w 714"/>
                <a:gd name="T83" fmla="*/ 2147483647 h 1200"/>
                <a:gd name="T84" fmla="*/ 2147483647 w 714"/>
                <a:gd name="T85" fmla="*/ 2147483647 h 1200"/>
                <a:gd name="T86" fmla="*/ 2147483647 w 714"/>
                <a:gd name="T87" fmla="*/ 2147483647 h 1200"/>
                <a:gd name="T88" fmla="*/ 2147483647 w 714"/>
                <a:gd name="T89" fmla="*/ 2147483647 h 1200"/>
                <a:gd name="T90" fmla="*/ 2147483647 w 714"/>
                <a:gd name="T91" fmla="*/ 2147483647 h 1200"/>
                <a:gd name="T92" fmla="*/ 2147483647 w 714"/>
                <a:gd name="T93" fmla="*/ 2147483647 h 1200"/>
                <a:gd name="T94" fmla="*/ 2147483647 w 714"/>
                <a:gd name="T95" fmla="*/ 2147483647 h 1200"/>
                <a:gd name="T96" fmla="*/ 2147483647 w 714"/>
                <a:gd name="T97" fmla="*/ 2147483647 h 1200"/>
                <a:gd name="T98" fmla="*/ 2147483647 w 714"/>
                <a:gd name="T99" fmla="*/ 2147483647 h 1200"/>
                <a:gd name="T100" fmla="*/ 2147483647 w 714"/>
                <a:gd name="T101" fmla="*/ 2147483647 h 1200"/>
                <a:gd name="T102" fmla="*/ 2147483647 w 714"/>
                <a:gd name="T103" fmla="*/ 2147483647 h 1200"/>
                <a:gd name="T104" fmla="*/ 2147483647 w 714"/>
                <a:gd name="T105" fmla="*/ 2147483647 h 1200"/>
                <a:gd name="T106" fmla="*/ 2147483647 w 714"/>
                <a:gd name="T107" fmla="*/ 2147483647 h 1200"/>
                <a:gd name="T108" fmla="*/ 2147483647 w 714"/>
                <a:gd name="T109" fmla="*/ 2147483647 h 1200"/>
                <a:gd name="T110" fmla="*/ 2147483647 w 714"/>
                <a:gd name="T111" fmla="*/ 2147483647 h 1200"/>
                <a:gd name="T112" fmla="*/ 2147483647 w 714"/>
                <a:gd name="T113" fmla="*/ 2147483647 h 1200"/>
                <a:gd name="T114" fmla="*/ 2147483647 w 714"/>
                <a:gd name="T115" fmla="*/ 2147483647 h 1200"/>
                <a:gd name="T116" fmla="*/ 2147483647 w 714"/>
                <a:gd name="T117" fmla="*/ 2147483647 h 120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14"/>
                <a:gd name="T178" fmla="*/ 0 h 1200"/>
                <a:gd name="T179" fmla="*/ 714 w 714"/>
                <a:gd name="T180" fmla="*/ 1200 h 120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14" h="1200">
                  <a:moveTo>
                    <a:pt x="702" y="1140"/>
                  </a:moveTo>
                  <a:lnTo>
                    <a:pt x="690" y="1170"/>
                  </a:lnTo>
                  <a:lnTo>
                    <a:pt x="696" y="1200"/>
                  </a:lnTo>
                  <a:lnTo>
                    <a:pt x="714" y="1182"/>
                  </a:lnTo>
                  <a:lnTo>
                    <a:pt x="714" y="1140"/>
                  </a:lnTo>
                  <a:lnTo>
                    <a:pt x="702" y="1140"/>
                  </a:lnTo>
                  <a:close/>
                  <a:moveTo>
                    <a:pt x="582" y="1176"/>
                  </a:moveTo>
                  <a:lnTo>
                    <a:pt x="600" y="1140"/>
                  </a:lnTo>
                  <a:lnTo>
                    <a:pt x="576" y="1134"/>
                  </a:lnTo>
                  <a:lnTo>
                    <a:pt x="582" y="1176"/>
                  </a:lnTo>
                  <a:close/>
                  <a:moveTo>
                    <a:pt x="246" y="1038"/>
                  </a:moveTo>
                  <a:lnTo>
                    <a:pt x="264" y="1050"/>
                  </a:lnTo>
                  <a:lnTo>
                    <a:pt x="282" y="1020"/>
                  </a:lnTo>
                  <a:lnTo>
                    <a:pt x="258" y="1008"/>
                  </a:lnTo>
                  <a:lnTo>
                    <a:pt x="246" y="1038"/>
                  </a:lnTo>
                  <a:close/>
                  <a:moveTo>
                    <a:pt x="504" y="558"/>
                  </a:moveTo>
                  <a:lnTo>
                    <a:pt x="540" y="576"/>
                  </a:lnTo>
                  <a:lnTo>
                    <a:pt x="540" y="582"/>
                  </a:lnTo>
                  <a:lnTo>
                    <a:pt x="534" y="588"/>
                  </a:lnTo>
                  <a:lnTo>
                    <a:pt x="504" y="588"/>
                  </a:lnTo>
                  <a:lnTo>
                    <a:pt x="570" y="642"/>
                  </a:lnTo>
                  <a:lnTo>
                    <a:pt x="570" y="618"/>
                  </a:lnTo>
                  <a:lnTo>
                    <a:pt x="600" y="624"/>
                  </a:lnTo>
                  <a:lnTo>
                    <a:pt x="576" y="588"/>
                  </a:lnTo>
                  <a:lnTo>
                    <a:pt x="576" y="582"/>
                  </a:lnTo>
                  <a:lnTo>
                    <a:pt x="570" y="576"/>
                  </a:lnTo>
                  <a:lnTo>
                    <a:pt x="570" y="558"/>
                  </a:lnTo>
                  <a:lnTo>
                    <a:pt x="564" y="546"/>
                  </a:lnTo>
                  <a:lnTo>
                    <a:pt x="534" y="516"/>
                  </a:lnTo>
                  <a:lnTo>
                    <a:pt x="522" y="510"/>
                  </a:lnTo>
                  <a:lnTo>
                    <a:pt x="504" y="504"/>
                  </a:lnTo>
                  <a:lnTo>
                    <a:pt x="492" y="498"/>
                  </a:lnTo>
                  <a:lnTo>
                    <a:pt x="474" y="498"/>
                  </a:lnTo>
                  <a:lnTo>
                    <a:pt x="468" y="504"/>
                  </a:lnTo>
                  <a:lnTo>
                    <a:pt x="468" y="528"/>
                  </a:lnTo>
                  <a:lnTo>
                    <a:pt x="492" y="552"/>
                  </a:lnTo>
                  <a:lnTo>
                    <a:pt x="504" y="558"/>
                  </a:lnTo>
                  <a:close/>
                  <a:moveTo>
                    <a:pt x="462" y="666"/>
                  </a:moveTo>
                  <a:lnTo>
                    <a:pt x="474" y="750"/>
                  </a:lnTo>
                  <a:lnTo>
                    <a:pt x="486" y="672"/>
                  </a:lnTo>
                  <a:lnTo>
                    <a:pt x="462" y="618"/>
                  </a:lnTo>
                  <a:lnTo>
                    <a:pt x="438" y="618"/>
                  </a:lnTo>
                  <a:lnTo>
                    <a:pt x="462" y="666"/>
                  </a:lnTo>
                  <a:close/>
                  <a:moveTo>
                    <a:pt x="492" y="738"/>
                  </a:moveTo>
                  <a:lnTo>
                    <a:pt x="522" y="738"/>
                  </a:lnTo>
                  <a:lnTo>
                    <a:pt x="528" y="708"/>
                  </a:lnTo>
                  <a:lnTo>
                    <a:pt x="498" y="702"/>
                  </a:lnTo>
                  <a:lnTo>
                    <a:pt x="492" y="738"/>
                  </a:lnTo>
                  <a:close/>
                  <a:moveTo>
                    <a:pt x="570" y="660"/>
                  </a:moveTo>
                  <a:lnTo>
                    <a:pt x="546" y="648"/>
                  </a:lnTo>
                  <a:lnTo>
                    <a:pt x="528" y="630"/>
                  </a:lnTo>
                  <a:lnTo>
                    <a:pt x="528" y="624"/>
                  </a:lnTo>
                  <a:lnTo>
                    <a:pt x="522" y="618"/>
                  </a:lnTo>
                  <a:lnTo>
                    <a:pt x="486" y="618"/>
                  </a:lnTo>
                  <a:lnTo>
                    <a:pt x="492" y="660"/>
                  </a:lnTo>
                  <a:lnTo>
                    <a:pt x="510" y="654"/>
                  </a:lnTo>
                  <a:lnTo>
                    <a:pt x="522" y="678"/>
                  </a:lnTo>
                  <a:lnTo>
                    <a:pt x="570" y="714"/>
                  </a:lnTo>
                  <a:lnTo>
                    <a:pt x="570" y="660"/>
                  </a:lnTo>
                  <a:close/>
                  <a:moveTo>
                    <a:pt x="162" y="600"/>
                  </a:moveTo>
                  <a:lnTo>
                    <a:pt x="144" y="582"/>
                  </a:lnTo>
                  <a:lnTo>
                    <a:pt x="138" y="606"/>
                  </a:lnTo>
                  <a:lnTo>
                    <a:pt x="132" y="618"/>
                  </a:lnTo>
                  <a:lnTo>
                    <a:pt x="126" y="624"/>
                  </a:lnTo>
                  <a:lnTo>
                    <a:pt x="120" y="642"/>
                  </a:lnTo>
                  <a:lnTo>
                    <a:pt x="120" y="654"/>
                  </a:lnTo>
                  <a:lnTo>
                    <a:pt x="126" y="660"/>
                  </a:lnTo>
                  <a:lnTo>
                    <a:pt x="138" y="666"/>
                  </a:lnTo>
                  <a:lnTo>
                    <a:pt x="150" y="678"/>
                  </a:lnTo>
                  <a:lnTo>
                    <a:pt x="144" y="684"/>
                  </a:lnTo>
                  <a:lnTo>
                    <a:pt x="120" y="696"/>
                  </a:lnTo>
                  <a:lnTo>
                    <a:pt x="114" y="702"/>
                  </a:lnTo>
                  <a:lnTo>
                    <a:pt x="102" y="708"/>
                  </a:lnTo>
                  <a:lnTo>
                    <a:pt x="96" y="732"/>
                  </a:lnTo>
                  <a:lnTo>
                    <a:pt x="72" y="750"/>
                  </a:lnTo>
                  <a:lnTo>
                    <a:pt x="72" y="762"/>
                  </a:lnTo>
                  <a:lnTo>
                    <a:pt x="60" y="774"/>
                  </a:lnTo>
                  <a:lnTo>
                    <a:pt x="48" y="780"/>
                  </a:lnTo>
                  <a:lnTo>
                    <a:pt x="42" y="786"/>
                  </a:lnTo>
                  <a:lnTo>
                    <a:pt x="30" y="792"/>
                  </a:lnTo>
                  <a:lnTo>
                    <a:pt x="24" y="798"/>
                  </a:lnTo>
                  <a:lnTo>
                    <a:pt x="18" y="798"/>
                  </a:lnTo>
                  <a:lnTo>
                    <a:pt x="18" y="804"/>
                  </a:lnTo>
                  <a:lnTo>
                    <a:pt x="12" y="810"/>
                  </a:lnTo>
                  <a:lnTo>
                    <a:pt x="0" y="834"/>
                  </a:lnTo>
                  <a:lnTo>
                    <a:pt x="0" y="864"/>
                  </a:lnTo>
                  <a:lnTo>
                    <a:pt x="30" y="834"/>
                  </a:lnTo>
                  <a:lnTo>
                    <a:pt x="30" y="816"/>
                  </a:lnTo>
                  <a:lnTo>
                    <a:pt x="36" y="810"/>
                  </a:lnTo>
                  <a:lnTo>
                    <a:pt x="42" y="810"/>
                  </a:lnTo>
                  <a:lnTo>
                    <a:pt x="78" y="798"/>
                  </a:lnTo>
                  <a:lnTo>
                    <a:pt x="84" y="792"/>
                  </a:lnTo>
                  <a:lnTo>
                    <a:pt x="84" y="762"/>
                  </a:lnTo>
                  <a:lnTo>
                    <a:pt x="90" y="750"/>
                  </a:lnTo>
                  <a:lnTo>
                    <a:pt x="96" y="744"/>
                  </a:lnTo>
                  <a:lnTo>
                    <a:pt x="114" y="738"/>
                  </a:lnTo>
                  <a:lnTo>
                    <a:pt x="126" y="732"/>
                  </a:lnTo>
                  <a:lnTo>
                    <a:pt x="144" y="720"/>
                  </a:lnTo>
                  <a:lnTo>
                    <a:pt x="162" y="714"/>
                  </a:lnTo>
                  <a:lnTo>
                    <a:pt x="168" y="702"/>
                  </a:lnTo>
                  <a:lnTo>
                    <a:pt x="174" y="696"/>
                  </a:lnTo>
                  <a:lnTo>
                    <a:pt x="174" y="684"/>
                  </a:lnTo>
                  <a:lnTo>
                    <a:pt x="156" y="648"/>
                  </a:lnTo>
                  <a:lnTo>
                    <a:pt x="156" y="624"/>
                  </a:lnTo>
                  <a:lnTo>
                    <a:pt x="162" y="612"/>
                  </a:lnTo>
                  <a:lnTo>
                    <a:pt x="162" y="600"/>
                  </a:lnTo>
                  <a:close/>
                  <a:moveTo>
                    <a:pt x="330" y="1026"/>
                  </a:moveTo>
                  <a:lnTo>
                    <a:pt x="372" y="1056"/>
                  </a:lnTo>
                  <a:lnTo>
                    <a:pt x="372" y="1020"/>
                  </a:lnTo>
                  <a:lnTo>
                    <a:pt x="348" y="1002"/>
                  </a:lnTo>
                  <a:lnTo>
                    <a:pt x="330" y="1026"/>
                  </a:lnTo>
                  <a:close/>
                  <a:moveTo>
                    <a:pt x="660" y="840"/>
                  </a:moveTo>
                  <a:lnTo>
                    <a:pt x="660" y="816"/>
                  </a:lnTo>
                  <a:lnTo>
                    <a:pt x="654" y="804"/>
                  </a:lnTo>
                  <a:lnTo>
                    <a:pt x="654" y="792"/>
                  </a:lnTo>
                  <a:lnTo>
                    <a:pt x="642" y="780"/>
                  </a:lnTo>
                  <a:lnTo>
                    <a:pt x="630" y="774"/>
                  </a:lnTo>
                  <a:lnTo>
                    <a:pt x="600" y="744"/>
                  </a:lnTo>
                  <a:lnTo>
                    <a:pt x="588" y="738"/>
                  </a:lnTo>
                  <a:lnTo>
                    <a:pt x="582" y="738"/>
                  </a:lnTo>
                  <a:lnTo>
                    <a:pt x="576" y="744"/>
                  </a:lnTo>
                  <a:lnTo>
                    <a:pt x="582" y="750"/>
                  </a:lnTo>
                  <a:lnTo>
                    <a:pt x="588" y="762"/>
                  </a:lnTo>
                  <a:lnTo>
                    <a:pt x="594" y="768"/>
                  </a:lnTo>
                  <a:lnTo>
                    <a:pt x="606" y="774"/>
                  </a:lnTo>
                  <a:lnTo>
                    <a:pt x="606" y="786"/>
                  </a:lnTo>
                  <a:lnTo>
                    <a:pt x="600" y="786"/>
                  </a:lnTo>
                  <a:lnTo>
                    <a:pt x="588" y="792"/>
                  </a:lnTo>
                  <a:lnTo>
                    <a:pt x="570" y="792"/>
                  </a:lnTo>
                  <a:lnTo>
                    <a:pt x="558" y="798"/>
                  </a:lnTo>
                  <a:lnTo>
                    <a:pt x="546" y="798"/>
                  </a:lnTo>
                  <a:lnTo>
                    <a:pt x="546" y="828"/>
                  </a:lnTo>
                  <a:lnTo>
                    <a:pt x="528" y="828"/>
                  </a:lnTo>
                  <a:lnTo>
                    <a:pt x="522" y="846"/>
                  </a:lnTo>
                  <a:lnTo>
                    <a:pt x="498" y="864"/>
                  </a:lnTo>
                  <a:lnTo>
                    <a:pt x="492" y="864"/>
                  </a:lnTo>
                  <a:lnTo>
                    <a:pt x="486" y="858"/>
                  </a:lnTo>
                  <a:lnTo>
                    <a:pt x="474" y="852"/>
                  </a:lnTo>
                  <a:lnTo>
                    <a:pt x="462" y="852"/>
                  </a:lnTo>
                  <a:lnTo>
                    <a:pt x="450" y="846"/>
                  </a:lnTo>
                  <a:lnTo>
                    <a:pt x="438" y="858"/>
                  </a:lnTo>
                  <a:lnTo>
                    <a:pt x="432" y="870"/>
                  </a:lnTo>
                  <a:lnTo>
                    <a:pt x="420" y="882"/>
                  </a:lnTo>
                  <a:lnTo>
                    <a:pt x="414" y="894"/>
                  </a:lnTo>
                  <a:lnTo>
                    <a:pt x="408" y="900"/>
                  </a:lnTo>
                  <a:lnTo>
                    <a:pt x="408" y="906"/>
                  </a:lnTo>
                  <a:lnTo>
                    <a:pt x="408" y="900"/>
                  </a:lnTo>
                  <a:lnTo>
                    <a:pt x="396" y="888"/>
                  </a:lnTo>
                  <a:lnTo>
                    <a:pt x="384" y="888"/>
                  </a:lnTo>
                  <a:lnTo>
                    <a:pt x="378" y="900"/>
                  </a:lnTo>
                  <a:lnTo>
                    <a:pt x="378" y="912"/>
                  </a:lnTo>
                  <a:lnTo>
                    <a:pt x="372" y="924"/>
                  </a:lnTo>
                  <a:lnTo>
                    <a:pt x="366" y="930"/>
                  </a:lnTo>
                  <a:lnTo>
                    <a:pt x="360" y="942"/>
                  </a:lnTo>
                  <a:lnTo>
                    <a:pt x="384" y="960"/>
                  </a:lnTo>
                  <a:lnTo>
                    <a:pt x="402" y="942"/>
                  </a:lnTo>
                  <a:lnTo>
                    <a:pt x="414" y="966"/>
                  </a:lnTo>
                  <a:lnTo>
                    <a:pt x="420" y="960"/>
                  </a:lnTo>
                  <a:lnTo>
                    <a:pt x="432" y="954"/>
                  </a:lnTo>
                  <a:lnTo>
                    <a:pt x="450" y="936"/>
                  </a:lnTo>
                  <a:lnTo>
                    <a:pt x="462" y="930"/>
                  </a:lnTo>
                  <a:lnTo>
                    <a:pt x="474" y="930"/>
                  </a:lnTo>
                  <a:lnTo>
                    <a:pt x="498" y="954"/>
                  </a:lnTo>
                  <a:lnTo>
                    <a:pt x="510" y="960"/>
                  </a:lnTo>
                  <a:lnTo>
                    <a:pt x="492" y="978"/>
                  </a:lnTo>
                  <a:lnTo>
                    <a:pt x="492" y="990"/>
                  </a:lnTo>
                  <a:lnTo>
                    <a:pt x="510" y="1026"/>
                  </a:lnTo>
                  <a:lnTo>
                    <a:pt x="522" y="1044"/>
                  </a:lnTo>
                  <a:lnTo>
                    <a:pt x="534" y="1056"/>
                  </a:lnTo>
                  <a:lnTo>
                    <a:pt x="546" y="1062"/>
                  </a:lnTo>
                  <a:lnTo>
                    <a:pt x="558" y="1062"/>
                  </a:lnTo>
                  <a:lnTo>
                    <a:pt x="570" y="1068"/>
                  </a:lnTo>
                  <a:lnTo>
                    <a:pt x="582" y="1068"/>
                  </a:lnTo>
                  <a:lnTo>
                    <a:pt x="606" y="1050"/>
                  </a:lnTo>
                  <a:lnTo>
                    <a:pt x="606" y="1074"/>
                  </a:lnTo>
                  <a:lnTo>
                    <a:pt x="630" y="1074"/>
                  </a:lnTo>
                  <a:lnTo>
                    <a:pt x="630" y="1038"/>
                  </a:lnTo>
                  <a:lnTo>
                    <a:pt x="624" y="1032"/>
                  </a:lnTo>
                  <a:lnTo>
                    <a:pt x="606" y="996"/>
                  </a:lnTo>
                  <a:lnTo>
                    <a:pt x="606" y="984"/>
                  </a:lnTo>
                  <a:lnTo>
                    <a:pt x="612" y="972"/>
                  </a:lnTo>
                  <a:lnTo>
                    <a:pt x="624" y="960"/>
                  </a:lnTo>
                  <a:lnTo>
                    <a:pt x="654" y="1014"/>
                  </a:lnTo>
                  <a:lnTo>
                    <a:pt x="654" y="1008"/>
                  </a:lnTo>
                  <a:lnTo>
                    <a:pt x="660" y="1002"/>
                  </a:lnTo>
                  <a:lnTo>
                    <a:pt x="672" y="978"/>
                  </a:lnTo>
                  <a:lnTo>
                    <a:pt x="678" y="960"/>
                  </a:lnTo>
                  <a:lnTo>
                    <a:pt x="678" y="936"/>
                  </a:lnTo>
                  <a:lnTo>
                    <a:pt x="672" y="918"/>
                  </a:lnTo>
                  <a:lnTo>
                    <a:pt x="666" y="912"/>
                  </a:lnTo>
                  <a:lnTo>
                    <a:pt x="660" y="900"/>
                  </a:lnTo>
                  <a:lnTo>
                    <a:pt x="660" y="840"/>
                  </a:lnTo>
                  <a:close/>
                  <a:moveTo>
                    <a:pt x="330" y="384"/>
                  </a:moveTo>
                  <a:lnTo>
                    <a:pt x="348" y="384"/>
                  </a:lnTo>
                  <a:lnTo>
                    <a:pt x="354" y="390"/>
                  </a:lnTo>
                  <a:lnTo>
                    <a:pt x="366" y="396"/>
                  </a:lnTo>
                  <a:lnTo>
                    <a:pt x="366" y="408"/>
                  </a:lnTo>
                  <a:lnTo>
                    <a:pt x="372" y="420"/>
                  </a:lnTo>
                  <a:lnTo>
                    <a:pt x="384" y="438"/>
                  </a:lnTo>
                  <a:lnTo>
                    <a:pt x="396" y="450"/>
                  </a:lnTo>
                  <a:lnTo>
                    <a:pt x="414" y="462"/>
                  </a:lnTo>
                  <a:lnTo>
                    <a:pt x="432" y="462"/>
                  </a:lnTo>
                  <a:lnTo>
                    <a:pt x="444" y="438"/>
                  </a:lnTo>
                  <a:lnTo>
                    <a:pt x="444" y="426"/>
                  </a:lnTo>
                  <a:lnTo>
                    <a:pt x="432" y="402"/>
                  </a:lnTo>
                  <a:lnTo>
                    <a:pt x="420" y="396"/>
                  </a:lnTo>
                  <a:lnTo>
                    <a:pt x="408" y="396"/>
                  </a:lnTo>
                  <a:lnTo>
                    <a:pt x="408" y="390"/>
                  </a:lnTo>
                  <a:lnTo>
                    <a:pt x="414" y="384"/>
                  </a:lnTo>
                  <a:lnTo>
                    <a:pt x="414" y="378"/>
                  </a:lnTo>
                  <a:lnTo>
                    <a:pt x="420" y="372"/>
                  </a:lnTo>
                  <a:lnTo>
                    <a:pt x="408" y="372"/>
                  </a:lnTo>
                  <a:lnTo>
                    <a:pt x="396" y="366"/>
                  </a:lnTo>
                  <a:lnTo>
                    <a:pt x="390" y="360"/>
                  </a:lnTo>
                  <a:lnTo>
                    <a:pt x="372" y="360"/>
                  </a:lnTo>
                  <a:lnTo>
                    <a:pt x="366" y="366"/>
                  </a:lnTo>
                  <a:lnTo>
                    <a:pt x="354" y="372"/>
                  </a:lnTo>
                  <a:lnTo>
                    <a:pt x="342" y="360"/>
                  </a:lnTo>
                  <a:lnTo>
                    <a:pt x="330" y="354"/>
                  </a:lnTo>
                  <a:lnTo>
                    <a:pt x="312" y="354"/>
                  </a:lnTo>
                  <a:lnTo>
                    <a:pt x="300" y="366"/>
                  </a:lnTo>
                  <a:lnTo>
                    <a:pt x="288" y="372"/>
                  </a:lnTo>
                  <a:lnTo>
                    <a:pt x="282" y="372"/>
                  </a:lnTo>
                  <a:lnTo>
                    <a:pt x="264" y="354"/>
                  </a:lnTo>
                  <a:lnTo>
                    <a:pt x="258" y="342"/>
                  </a:lnTo>
                  <a:lnTo>
                    <a:pt x="258" y="252"/>
                  </a:lnTo>
                  <a:lnTo>
                    <a:pt x="270" y="228"/>
                  </a:lnTo>
                  <a:lnTo>
                    <a:pt x="270" y="222"/>
                  </a:lnTo>
                  <a:lnTo>
                    <a:pt x="288" y="204"/>
                  </a:lnTo>
                  <a:lnTo>
                    <a:pt x="288" y="174"/>
                  </a:lnTo>
                  <a:lnTo>
                    <a:pt x="276" y="150"/>
                  </a:lnTo>
                  <a:lnTo>
                    <a:pt x="276" y="126"/>
                  </a:lnTo>
                  <a:lnTo>
                    <a:pt x="282" y="108"/>
                  </a:lnTo>
                  <a:lnTo>
                    <a:pt x="282" y="72"/>
                  </a:lnTo>
                  <a:lnTo>
                    <a:pt x="264" y="54"/>
                  </a:lnTo>
                  <a:lnTo>
                    <a:pt x="264" y="36"/>
                  </a:lnTo>
                  <a:lnTo>
                    <a:pt x="258" y="30"/>
                  </a:lnTo>
                  <a:lnTo>
                    <a:pt x="258" y="6"/>
                  </a:lnTo>
                  <a:lnTo>
                    <a:pt x="252" y="0"/>
                  </a:lnTo>
                  <a:lnTo>
                    <a:pt x="240" y="0"/>
                  </a:lnTo>
                  <a:lnTo>
                    <a:pt x="234" y="6"/>
                  </a:lnTo>
                  <a:lnTo>
                    <a:pt x="234" y="12"/>
                  </a:lnTo>
                  <a:lnTo>
                    <a:pt x="228" y="18"/>
                  </a:lnTo>
                  <a:lnTo>
                    <a:pt x="216" y="24"/>
                  </a:lnTo>
                  <a:lnTo>
                    <a:pt x="204" y="24"/>
                  </a:lnTo>
                  <a:lnTo>
                    <a:pt x="192" y="18"/>
                  </a:lnTo>
                  <a:lnTo>
                    <a:pt x="186" y="12"/>
                  </a:lnTo>
                  <a:lnTo>
                    <a:pt x="174" y="12"/>
                  </a:lnTo>
                  <a:lnTo>
                    <a:pt x="162" y="18"/>
                  </a:lnTo>
                  <a:lnTo>
                    <a:pt x="162" y="36"/>
                  </a:lnTo>
                  <a:lnTo>
                    <a:pt x="156" y="42"/>
                  </a:lnTo>
                  <a:lnTo>
                    <a:pt x="156" y="48"/>
                  </a:lnTo>
                  <a:lnTo>
                    <a:pt x="144" y="72"/>
                  </a:lnTo>
                  <a:lnTo>
                    <a:pt x="132" y="84"/>
                  </a:lnTo>
                  <a:lnTo>
                    <a:pt x="132" y="96"/>
                  </a:lnTo>
                  <a:lnTo>
                    <a:pt x="138" y="102"/>
                  </a:lnTo>
                  <a:lnTo>
                    <a:pt x="144" y="114"/>
                  </a:lnTo>
                  <a:lnTo>
                    <a:pt x="150" y="132"/>
                  </a:lnTo>
                  <a:lnTo>
                    <a:pt x="156" y="138"/>
                  </a:lnTo>
                  <a:lnTo>
                    <a:pt x="156" y="150"/>
                  </a:lnTo>
                  <a:lnTo>
                    <a:pt x="150" y="162"/>
                  </a:lnTo>
                  <a:lnTo>
                    <a:pt x="150" y="168"/>
                  </a:lnTo>
                  <a:lnTo>
                    <a:pt x="144" y="174"/>
                  </a:lnTo>
                  <a:lnTo>
                    <a:pt x="138" y="186"/>
                  </a:lnTo>
                  <a:lnTo>
                    <a:pt x="138" y="198"/>
                  </a:lnTo>
                  <a:lnTo>
                    <a:pt x="150" y="210"/>
                  </a:lnTo>
                  <a:lnTo>
                    <a:pt x="150" y="216"/>
                  </a:lnTo>
                  <a:lnTo>
                    <a:pt x="144" y="222"/>
                  </a:lnTo>
                  <a:lnTo>
                    <a:pt x="138" y="222"/>
                  </a:lnTo>
                  <a:lnTo>
                    <a:pt x="126" y="228"/>
                  </a:lnTo>
                  <a:lnTo>
                    <a:pt x="120" y="228"/>
                  </a:lnTo>
                  <a:lnTo>
                    <a:pt x="120" y="210"/>
                  </a:lnTo>
                  <a:lnTo>
                    <a:pt x="114" y="204"/>
                  </a:lnTo>
                  <a:lnTo>
                    <a:pt x="114" y="252"/>
                  </a:lnTo>
                  <a:lnTo>
                    <a:pt x="150" y="306"/>
                  </a:lnTo>
                  <a:lnTo>
                    <a:pt x="174" y="330"/>
                  </a:lnTo>
                  <a:lnTo>
                    <a:pt x="186" y="348"/>
                  </a:lnTo>
                  <a:lnTo>
                    <a:pt x="204" y="384"/>
                  </a:lnTo>
                  <a:lnTo>
                    <a:pt x="216" y="402"/>
                  </a:lnTo>
                  <a:lnTo>
                    <a:pt x="228" y="408"/>
                  </a:lnTo>
                  <a:lnTo>
                    <a:pt x="252" y="408"/>
                  </a:lnTo>
                  <a:lnTo>
                    <a:pt x="258" y="396"/>
                  </a:lnTo>
                  <a:lnTo>
                    <a:pt x="270" y="390"/>
                  </a:lnTo>
                  <a:lnTo>
                    <a:pt x="276" y="384"/>
                  </a:lnTo>
                  <a:lnTo>
                    <a:pt x="288" y="384"/>
                  </a:lnTo>
                  <a:lnTo>
                    <a:pt x="294" y="396"/>
                  </a:lnTo>
                  <a:lnTo>
                    <a:pt x="306" y="402"/>
                  </a:lnTo>
                  <a:lnTo>
                    <a:pt x="324" y="420"/>
                  </a:lnTo>
                  <a:lnTo>
                    <a:pt x="342" y="420"/>
                  </a:lnTo>
                  <a:lnTo>
                    <a:pt x="342" y="402"/>
                  </a:lnTo>
                  <a:lnTo>
                    <a:pt x="336" y="396"/>
                  </a:lnTo>
                  <a:lnTo>
                    <a:pt x="330" y="384"/>
                  </a:lnTo>
                  <a:close/>
                  <a:moveTo>
                    <a:pt x="258" y="432"/>
                  </a:moveTo>
                  <a:lnTo>
                    <a:pt x="246" y="426"/>
                  </a:lnTo>
                  <a:lnTo>
                    <a:pt x="204" y="426"/>
                  </a:lnTo>
                  <a:lnTo>
                    <a:pt x="234" y="468"/>
                  </a:lnTo>
                  <a:lnTo>
                    <a:pt x="258" y="534"/>
                  </a:lnTo>
                  <a:lnTo>
                    <a:pt x="270" y="528"/>
                  </a:lnTo>
                  <a:lnTo>
                    <a:pt x="276" y="516"/>
                  </a:lnTo>
                  <a:lnTo>
                    <a:pt x="282" y="510"/>
                  </a:lnTo>
                  <a:lnTo>
                    <a:pt x="282" y="486"/>
                  </a:lnTo>
                  <a:lnTo>
                    <a:pt x="276" y="480"/>
                  </a:lnTo>
                  <a:lnTo>
                    <a:pt x="270" y="468"/>
                  </a:lnTo>
                  <a:lnTo>
                    <a:pt x="270" y="450"/>
                  </a:lnTo>
                  <a:lnTo>
                    <a:pt x="264" y="438"/>
                  </a:lnTo>
                  <a:lnTo>
                    <a:pt x="258" y="432"/>
                  </a:lnTo>
                  <a:close/>
                  <a:moveTo>
                    <a:pt x="330" y="648"/>
                  </a:moveTo>
                  <a:lnTo>
                    <a:pt x="336" y="660"/>
                  </a:lnTo>
                  <a:lnTo>
                    <a:pt x="354" y="678"/>
                  </a:lnTo>
                  <a:lnTo>
                    <a:pt x="360" y="672"/>
                  </a:lnTo>
                  <a:lnTo>
                    <a:pt x="372" y="666"/>
                  </a:lnTo>
                  <a:lnTo>
                    <a:pt x="378" y="660"/>
                  </a:lnTo>
                  <a:lnTo>
                    <a:pt x="384" y="660"/>
                  </a:lnTo>
                  <a:lnTo>
                    <a:pt x="390" y="666"/>
                  </a:lnTo>
                  <a:lnTo>
                    <a:pt x="390" y="696"/>
                  </a:lnTo>
                  <a:lnTo>
                    <a:pt x="402" y="708"/>
                  </a:lnTo>
                  <a:lnTo>
                    <a:pt x="396" y="720"/>
                  </a:lnTo>
                  <a:lnTo>
                    <a:pt x="390" y="726"/>
                  </a:lnTo>
                  <a:lnTo>
                    <a:pt x="372" y="762"/>
                  </a:lnTo>
                  <a:lnTo>
                    <a:pt x="372" y="786"/>
                  </a:lnTo>
                  <a:lnTo>
                    <a:pt x="378" y="792"/>
                  </a:lnTo>
                  <a:lnTo>
                    <a:pt x="384" y="804"/>
                  </a:lnTo>
                  <a:lnTo>
                    <a:pt x="396" y="804"/>
                  </a:lnTo>
                  <a:lnTo>
                    <a:pt x="408" y="798"/>
                  </a:lnTo>
                  <a:lnTo>
                    <a:pt x="420" y="798"/>
                  </a:lnTo>
                  <a:lnTo>
                    <a:pt x="432" y="792"/>
                  </a:lnTo>
                  <a:lnTo>
                    <a:pt x="438" y="786"/>
                  </a:lnTo>
                  <a:lnTo>
                    <a:pt x="438" y="768"/>
                  </a:lnTo>
                  <a:lnTo>
                    <a:pt x="432" y="756"/>
                  </a:lnTo>
                  <a:lnTo>
                    <a:pt x="426" y="738"/>
                  </a:lnTo>
                  <a:lnTo>
                    <a:pt x="426" y="726"/>
                  </a:lnTo>
                  <a:lnTo>
                    <a:pt x="432" y="714"/>
                  </a:lnTo>
                  <a:lnTo>
                    <a:pt x="444" y="678"/>
                  </a:lnTo>
                  <a:lnTo>
                    <a:pt x="444" y="660"/>
                  </a:lnTo>
                  <a:lnTo>
                    <a:pt x="438" y="648"/>
                  </a:lnTo>
                  <a:lnTo>
                    <a:pt x="432" y="642"/>
                  </a:lnTo>
                  <a:lnTo>
                    <a:pt x="426" y="642"/>
                  </a:lnTo>
                  <a:lnTo>
                    <a:pt x="414" y="654"/>
                  </a:lnTo>
                  <a:lnTo>
                    <a:pt x="402" y="660"/>
                  </a:lnTo>
                  <a:lnTo>
                    <a:pt x="396" y="660"/>
                  </a:lnTo>
                  <a:lnTo>
                    <a:pt x="396" y="648"/>
                  </a:lnTo>
                  <a:lnTo>
                    <a:pt x="408" y="624"/>
                  </a:lnTo>
                  <a:lnTo>
                    <a:pt x="408" y="612"/>
                  </a:lnTo>
                  <a:lnTo>
                    <a:pt x="414" y="600"/>
                  </a:lnTo>
                  <a:lnTo>
                    <a:pt x="414" y="594"/>
                  </a:lnTo>
                  <a:lnTo>
                    <a:pt x="408" y="588"/>
                  </a:lnTo>
                  <a:lnTo>
                    <a:pt x="372" y="570"/>
                  </a:lnTo>
                  <a:lnTo>
                    <a:pt x="366" y="564"/>
                  </a:lnTo>
                  <a:lnTo>
                    <a:pt x="330" y="564"/>
                  </a:lnTo>
                  <a:lnTo>
                    <a:pt x="324" y="570"/>
                  </a:lnTo>
                  <a:lnTo>
                    <a:pt x="324" y="576"/>
                  </a:lnTo>
                  <a:lnTo>
                    <a:pt x="330" y="582"/>
                  </a:lnTo>
                  <a:lnTo>
                    <a:pt x="336" y="582"/>
                  </a:lnTo>
                  <a:lnTo>
                    <a:pt x="342" y="594"/>
                  </a:lnTo>
                  <a:lnTo>
                    <a:pt x="342" y="600"/>
                  </a:lnTo>
                  <a:lnTo>
                    <a:pt x="336" y="606"/>
                  </a:lnTo>
                  <a:lnTo>
                    <a:pt x="336" y="618"/>
                  </a:lnTo>
                  <a:lnTo>
                    <a:pt x="330" y="630"/>
                  </a:lnTo>
                  <a:lnTo>
                    <a:pt x="330" y="64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5" name="Peru" descr="© INSCALE GmbH, 05.05.2010&#10;http://www.presentationload.com/">
              <a:extLst>
                <a:ext uri="{FF2B5EF4-FFF2-40B4-BE49-F238E27FC236}">
                  <a16:creationId xmlns:a16="http://schemas.microsoft.com/office/drawing/2014/main" id="{3B4AE502-4CCB-65F4-B907-0DE7724932C4}"/>
                </a:ext>
              </a:extLst>
            </p:cNvPr>
            <p:cNvSpPr>
              <a:spLocks/>
            </p:cNvSpPr>
            <p:nvPr/>
          </p:nvSpPr>
          <p:spPr bwMode="gray">
            <a:xfrm>
              <a:off x="2872857" y="4383042"/>
              <a:ext cx="444422" cy="702593"/>
            </a:xfrm>
            <a:custGeom>
              <a:avLst/>
              <a:gdLst>
                <a:gd name="T0" fmla="*/ 2147483647 w 942"/>
                <a:gd name="T1" fmla="*/ 2147483647 h 1488"/>
                <a:gd name="T2" fmla="*/ 2147483647 w 942"/>
                <a:gd name="T3" fmla="*/ 2147483647 h 1488"/>
                <a:gd name="T4" fmla="*/ 2147483647 w 942"/>
                <a:gd name="T5" fmla="*/ 2147483647 h 1488"/>
                <a:gd name="T6" fmla="*/ 2147483647 w 942"/>
                <a:gd name="T7" fmla="*/ 2147483647 h 1488"/>
                <a:gd name="T8" fmla="*/ 2147483647 w 942"/>
                <a:gd name="T9" fmla="*/ 2147483647 h 1488"/>
                <a:gd name="T10" fmla="*/ 2147483647 w 942"/>
                <a:gd name="T11" fmla="*/ 2147483647 h 1488"/>
                <a:gd name="T12" fmla="*/ 2147483647 w 942"/>
                <a:gd name="T13" fmla="*/ 2147483647 h 1488"/>
                <a:gd name="T14" fmla="*/ 2147483647 w 942"/>
                <a:gd name="T15" fmla="*/ 2147483647 h 1488"/>
                <a:gd name="T16" fmla="*/ 2147483647 w 942"/>
                <a:gd name="T17" fmla="*/ 2147483647 h 1488"/>
                <a:gd name="T18" fmla="*/ 2147483647 w 942"/>
                <a:gd name="T19" fmla="*/ 2147483647 h 1488"/>
                <a:gd name="T20" fmla="*/ 2147483647 w 942"/>
                <a:gd name="T21" fmla="*/ 2147483647 h 1488"/>
                <a:gd name="T22" fmla="*/ 2147483647 w 942"/>
                <a:gd name="T23" fmla="*/ 2147483647 h 1488"/>
                <a:gd name="T24" fmla="*/ 2147483647 w 942"/>
                <a:gd name="T25" fmla="*/ 2147483647 h 1488"/>
                <a:gd name="T26" fmla="*/ 2147483647 w 942"/>
                <a:gd name="T27" fmla="*/ 2147483647 h 1488"/>
                <a:gd name="T28" fmla="*/ 2147483647 w 942"/>
                <a:gd name="T29" fmla="*/ 2147483647 h 1488"/>
                <a:gd name="T30" fmla="*/ 2147483647 w 942"/>
                <a:gd name="T31" fmla="*/ 2147483647 h 1488"/>
                <a:gd name="T32" fmla="*/ 2147483647 w 942"/>
                <a:gd name="T33" fmla="*/ 2147483647 h 1488"/>
                <a:gd name="T34" fmla="*/ 2147483647 w 942"/>
                <a:gd name="T35" fmla="*/ 2147483647 h 1488"/>
                <a:gd name="T36" fmla="*/ 2147483647 w 942"/>
                <a:gd name="T37" fmla="*/ 2147483647 h 1488"/>
                <a:gd name="T38" fmla="*/ 2147483647 w 942"/>
                <a:gd name="T39" fmla="*/ 2147483647 h 1488"/>
                <a:gd name="T40" fmla="*/ 2147483647 w 942"/>
                <a:gd name="T41" fmla="*/ 2147483647 h 1488"/>
                <a:gd name="T42" fmla="*/ 2147483647 w 942"/>
                <a:gd name="T43" fmla="*/ 2147483647 h 1488"/>
                <a:gd name="T44" fmla="*/ 2147483647 w 942"/>
                <a:gd name="T45" fmla="*/ 2147483647 h 1488"/>
                <a:gd name="T46" fmla="*/ 2147483647 w 942"/>
                <a:gd name="T47" fmla="*/ 2147483647 h 1488"/>
                <a:gd name="T48" fmla="*/ 2147483647 w 942"/>
                <a:gd name="T49" fmla="*/ 2147483647 h 1488"/>
                <a:gd name="T50" fmla="*/ 2147483647 w 942"/>
                <a:gd name="T51" fmla="*/ 2147483647 h 1488"/>
                <a:gd name="T52" fmla="*/ 2147483647 w 942"/>
                <a:gd name="T53" fmla="*/ 2147483647 h 1488"/>
                <a:gd name="T54" fmla="*/ 2147483647 w 942"/>
                <a:gd name="T55" fmla="*/ 2147483647 h 1488"/>
                <a:gd name="T56" fmla="*/ 2147483647 w 942"/>
                <a:gd name="T57" fmla="*/ 2147483647 h 1488"/>
                <a:gd name="T58" fmla="*/ 2147483647 w 942"/>
                <a:gd name="T59" fmla="*/ 2147483647 h 1488"/>
                <a:gd name="T60" fmla="*/ 2147483647 w 942"/>
                <a:gd name="T61" fmla="*/ 2147483647 h 1488"/>
                <a:gd name="T62" fmla="*/ 2147483647 w 942"/>
                <a:gd name="T63" fmla="*/ 0 h 1488"/>
                <a:gd name="T64" fmla="*/ 2147483647 w 942"/>
                <a:gd name="T65" fmla="*/ 2147483647 h 1488"/>
                <a:gd name="T66" fmla="*/ 2147483647 w 942"/>
                <a:gd name="T67" fmla="*/ 2147483647 h 1488"/>
                <a:gd name="T68" fmla="*/ 2147483647 w 942"/>
                <a:gd name="T69" fmla="*/ 2147483647 h 1488"/>
                <a:gd name="T70" fmla="*/ 2147483647 w 942"/>
                <a:gd name="T71" fmla="*/ 2147483647 h 1488"/>
                <a:gd name="T72" fmla="*/ 2147483647 w 942"/>
                <a:gd name="T73" fmla="*/ 2147483647 h 1488"/>
                <a:gd name="T74" fmla="*/ 2147483647 w 942"/>
                <a:gd name="T75" fmla="*/ 2147483647 h 1488"/>
                <a:gd name="T76" fmla="*/ 2147483647 w 942"/>
                <a:gd name="T77" fmla="*/ 2147483647 h 1488"/>
                <a:gd name="T78" fmla="*/ 2147483647 w 942"/>
                <a:gd name="T79" fmla="*/ 2147483647 h 1488"/>
                <a:gd name="T80" fmla="*/ 2147483647 w 942"/>
                <a:gd name="T81" fmla="*/ 2147483647 h 1488"/>
                <a:gd name="T82" fmla="*/ 2147483647 w 942"/>
                <a:gd name="T83" fmla="*/ 2147483647 h 1488"/>
                <a:gd name="T84" fmla="*/ 0 w 942"/>
                <a:gd name="T85" fmla="*/ 2147483647 h 1488"/>
                <a:gd name="T86" fmla="*/ 2147483647 w 942"/>
                <a:gd name="T87" fmla="*/ 2147483647 h 1488"/>
                <a:gd name="T88" fmla="*/ 2147483647 w 942"/>
                <a:gd name="T89" fmla="*/ 2147483647 h 1488"/>
                <a:gd name="T90" fmla="*/ 2147483647 w 942"/>
                <a:gd name="T91" fmla="*/ 2147483647 h 1488"/>
                <a:gd name="T92" fmla="*/ 2147483647 w 942"/>
                <a:gd name="T93" fmla="*/ 2147483647 h 1488"/>
                <a:gd name="T94" fmla="*/ 2147483647 w 942"/>
                <a:gd name="T95" fmla="*/ 2147483647 h 1488"/>
                <a:gd name="T96" fmla="*/ 2147483647 w 942"/>
                <a:gd name="T97" fmla="*/ 2147483647 h 1488"/>
                <a:gd name="T98" fmla="*/ 2147483647 w 942"/>
                <a:gd name="T99" fmla="*/ 2147483647 h 1488"/>
                <a:gd name="T100" fmla="*/ 2147483647 w 942"/>
                <a:gd name="T101" fmla="*/ 2147483647 h 1488"/>
                <a:gd name="T102" fmla="*/ 2147483647 w 942"/>
                <a:gd name="T103" fmla="*/ 2147483647 h 1488"/>
                <a:gd name="T104" fmla="*/ 2147483647 w 942"/>
                <a:gd name="T105" fmla="*/ 2147483647 h 1488"/>
                <a:gd name="T106" fmla="*/ 2147483647 w 942"/>
                <a:gd name="T107" fmla="*/ 2147483647 h 1488"/>
                <a:gd name="T108" fmla="*/ 2147483647 w 942"/>
                <a:gd name="T109" fmla="*/ 2147483647 h 1488"/>
                <a:gd name="T110" fmla="*/ 2147483647 w 942"/>
                <a:gd name="T111" fmla="*/ 2147483647 h 1488"/>
                <a:gd name="T112" fmla="*/ 2147483647 w 942"/>
                <a:gd name="T113" fmla="*/ 2147483647 h 1488"/>
                <a:gd name="T114" fmla="*/ 2147483647 w 942"/>
                <a:gd name="T115" fmla="*/ 2147483647 h 1488"/>
                <a:gd name="T116" fmla="*/ 2147483647 w 942"/>
                <a:gd name="T117" fmla="*/ 2147483647 h 1488"/>
                <a:gd name="T118" fmla="*/ 2147483647 w 942"/>
                <a:gd name="T119" fmla="*/ 2147483647 h 1488"/>
                <a:gd name="T120" fmla="*/ 2147483647 w 942"/>
                <a:gd name="T121" fmla="*/ 2147483647 h 14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42"/>
                <a:gd name="T184" fmla="*/ 0 h 1488"/>
                <a:gd name="T185" fmla="*/ 942 w 942"/>
                <a:gd name="T186" fmla="*/ 1488 h 14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42" h="1488">
                  <a:moveTo>
                    <a:pt x="930" y="1320"/>
                  </a:moveTo>
                  <a:lnTo>
                    <a:pt x="924" y="1314"/>
                  </a:lnTo>
                  <a:lnTo>
                    <a:pt x="912" y="1308"/>
                  </a:lnTo>
                  <a:lnTo>
                    <a:pt x="888" y="1284"/>
                  </a:lnTo>
                  <a:lnTo>
                    <a:pt x="864" y="1284"/>
                  </a:lnTo>
                  <a:lnTo>
                    <a:pt x="858" y="1278"/>
                  </a:lnTo>
                  <a:lnTo>
                    <a:pt x="870" y="1260"/>
                  </a:lnTo>
                  <a:lnTo>
                    <a:pt x="870" y="1230"/>
                  </a:lnTo>
                  <a:lnTo>
                    <a:pt x="882" y="1230"/>
                  </a:lnTo>
                  <a:lnTo>
                    <a:pt x="906" y="1254"/>
                  </a:lnTo>
                  <a:lnTo>
                    <a:pt x="918" y="1236"/>
                  </a:lnTo>
                  <a:lnTo>
                    <a:pt x="918" y="1230"/>
                  </a:lnTo>
                  <a:lnTo>
                    <a:pt x="912" y="1224"/>
                  </a:lnTo>
                  <a:lnTo>
                    <a:pt x="906" y="1212"/>
                  </a:lnTo>
                  <a:lnTo>
                    <a:pt x="900" y="1194"/>
                  </a:lnTo>
                  <a:lnTo>
                    <a:pt x="912" y="1170"/>
                  </a:lnTo>
                  <a:lnTo>
                    <a:pt x="924" y="1158"/>
                  </a:lnTo>
                  <a:lnTo>
                    <a:pt x="930" y="1146"/>
                  </a:lnTo>
                  <a:lnTo>
                    <a:pt x="930" y="1140"/>
                  </a:lnTo>
                  <a:lnTo>
                    <a:pt x="924" y="1128"/>
                  </a:lnTo>
                  <a:lnTo>
                    <a:pt x="912" y="1116"/>
                  </a:lnTo>
                  <a:lnTo>
                    <a:pt x="906" y="1116"/>
                  </a:lnTo>
                  <a:lnTo>
                    <a:pt x="924" y="1086"/>
                  </a:lnTo>
                  <a:lnTo>
                    <a:pt x="912" y="1038"/>
                  </a:lnTo>
                  <a:lnTo>
                    <a:pt x="918" y="1032"/>
                  </a:lnTo>
                  <a:lnTo>
                    <a:pt x="924" y="1020"/>
                  </a:lnTo>
                  <a:lnTo>
                    <a:pt x="930" y="1014"/>
                  </a:lnTo>
                  <a:lnTo>
                    <a:pt x="930" y="1002"/>
                  </a:lnTo>
                  <a:lnTo>
                    <a:pt x="918" y="978"/>
                  </a:lnTo>
                  <a:lnTo>
                    <a:pt x="906" y="960"/>
                  </a:lnTo>
                  <a:lnTo>
                    <a:pt x="894" y="948"/>
                  </a:lnTo>
                  <a:lnTo>
                    <a:pt x="882" y="930"/>
                  </a:lnTo>
                  <a:lnTo>
                    <a:pt x="870" y="918"/>
                  </a:lnTo>
                  <a:lnTo>
                    <a:pt x="864" y="900"/>
                  </a:lnTo>
                  <a:lnTo>
                    <a:pt x="864" y="882"/>
                  </a:lnTo>
                  <a:lnTo>
                    <a:pt x="828" y="882"/>
                  </a:lnTo>
                  <a:lnTo>
                    <a:pt x="822" y="888"/>
                  </a:lnTo>
                  <a:lnTo>
                    <a:pt x="816" y="888"/>
                  </a:lnTo>
                  <a:lnTo>
                    <a:pt x="816" y="894"/>
                  </a:lnTo>
                  <a:lnTo>
                    <a:pt x="804" y="894"/>
                  </a:lnTo>
                  <a:lnTo>
                    <a:pt x="798" y="888"/>
                  </a:lnTo>
                  <a:lnTo>
                    <a:pt x="798" y="882"/>
                  </a:lnTo>
                  <a:lnTo>
                    <a:pt x="786" y="888"/>
                  </a:lnTo>
                  <a:lnTo>
                    <a:pt x="786" y="858"/>
                  </a:lnTo>
                  <a:lnTo>
                    <a:pt x="780" y="840"/>
                  </a:lnTo>
                  <a:lnTo>
                    <a:pt x="780" y="828"/>
                  </a:lnTo>
                  <a:lnTo>
                    <a:pt x="786" y="816"/>
                  </a:lnTo>
                  <a:lnTo>
                    <a:pt x="786" y="804"/>
                  </a:lnTo>
                  <a:lnTo>
                    <a:pt x="792" y="798"/>
                  </a:lnTo>
                  <a:lnTo>
                    <a:pt x="792" y="780"/>
                  </a:lnTo>
                  <a:lnTo>
                    <a:pt x="786" y="768"/>
                  </a:lnTo>
                  <a:lnTo>
                    <a:pt x="786" y="756"/>
                  </a:lnTo>
                  <a:lnTo>
                    <a:pt x="732" y="804"/>
                  </a:lnTo>
                  <a:lnTo>
                    <a:pt x="672" y="810"/>
                  </a:lnTo>
                  <a:lnTo>
                    <a:pt x="672" y="804"/>
                  </a:lnTo>
                  <a:lnTo>
                    <a:pt x="666" y="798"/>
                  </a:lnTo>
                  <a:lnTo>
                    <a:pt x="660" y="786"/>
                  </a:lnTo>
                  <a:lnTo>
                    <a:pt x="660" y="774"/>
                  </a:lnTo>
                  <a:lnTo>
                    <a:pt x="654" y="768"/>
                  </a:lnTo>
                  <a:lnTo>
                    <a:pt x="648" y="768"/>
                  </a:lnTo>
                  <a:lnTo>
                    <a:pt x="636" y="762"/>
                  </a:lnTo>
                  <a:lnTo>
                    <a:pt x="594" y="762"/>
                  </a:lnTo>
                  <a:lnTo>
                    <a:pt x="600" y="756"/>
                  </a:lnTo>
                  <a:lnTo>
                    <a:pt x="612" y="750"/>
                  </a:lnTo>
                  <a:lnTo>
                    <a:pt x="618" y="738"/>
                  </a:lnTo>
                  <a:lnTo>
                    <a:pt x="624" y="732"/>
                  </a:lnTo>
                  <a:lnTo>
                    <a:pt x="600" y="708"/>
                  </a:lnTo>
                  <a:lnTo>
                    <a:pt x="588" y="702"/>
                  </a:lnTo>
                  <a:lnTo>
                    <a:pt x="576" y="690"/>
                  </a:lnTo>
                  <a:lnTo>
                    <a:pt x="564" y="666"/>
                  </a:lnTo>
                  <a:lnTo>
                    <a:pt x="558" y="660"/>
                  </a:lnTo>
                  <a:lnTo>
                    <a:pt x="558" y="654"/>
                  </a:lnTo>
                  <a:lnTo>
                    <a:pt x="552" y="630"/>
                  </a:lnTo>
                  <a:lnTo>
                    <a:pt x="540" y="624"/>
                  </a:lnTo>
                  <a:lnTo>
                    <a:pt x="534" y="618"/>
                  </a:lnTo>
                  <a:lnTo>
                    <a:pt x="534" y="606"/>
                  </a:lnTo>
                  <a:lnTo>
                    <a:pt x="540" y="600"/>
                  </a:lnTo>
                  <a:lnTo>
                    <a:pt x="552" y="594"/>
                  </a:lnTo>
                  <a:lnTo>
                    <a:pt x="546" y="588"/>
                  </a:lnTo>
                  <a:lnTo>
                    <a:pt x="546" y="564"/>
                  </a:lnTo>
                  <a:lnTo>
                    <a:pt x="552" y="552"/>
                  </a:lnTo>
                  <a:lnTo>
                    <a:pt x="582" y="522"/>
                  </a:lnTo>
                  <a:lnTo>
                    <a:pt x="588" y="528"/>
                  </a:lnTo>
                  <a:lnTo>
                    <a:pt x="594" y="528"/>
                  </a:lnTo>
                  <a:lnTo>
                    <a:pt x="588" y="522"/>
                  </a:lnTo>
                  <a:lnTo>
                    <a:pt x="588" y="504"/>
                  </a:lnTo>
                  <a:lnTo>
                    <a:pt x="582" y="498"/>
                  </a:lnTo>
                  <a:lnTo>
                    <a:pt x="582" y="486"/>
                  </a:lnTo>
                  <a:lnTo>
                    <a:pt x="600" y="468"/>
                  </a:lnTo>
                  <a:lnTo>
                    <a:pt x="600" y="414"/>
                  </a:lnTo>
                  <a:lnTo>
                    <a:pt x="624" y="414"/>
                  </a:lnTo>
                  <a:lnTo>
                    <a:pt x="624" y="408"/>
                  </a:lnTo>
                  <a:lnTo>
                    <a:pt x="630" y="402"/>
                  </a:lnTo>
                  <a:lnTo>
                    <a:pt x="630" y="396"/>
                  </a:lnTo>
                  <a:lnTo>
                    <a:pt x="642" y="384"/>
                  </a:lnTo>
                  <a:lnTo>
                    <a:pt x="654" y="378"/>
                  </a:lnTo>
                  <a:lnTo>
                    <a:pt x="660" y="372"/>
                  </a:lnTo>
                  <a:lnTo>
                    <a:pt x="672" y="366"/>
                  </a:lnTo>
                  <a:lnTo>
                    <a:pt x="702" y="366"/>
                  </a:lnTo>
                  <a:lnTo>
                    <a:pt x="708" y="354"/>
                  </a:lnTo>
                  <a:lnTo>
                    <a:pt x="738" y="360"/>
                  </a:lnTo>
                  <a:lnTo>
                    <a:pt x="744" y="354"/>
                  </a:lnTo>
                  <a:lnTo>
                    <a:pt x="750" y="342"/>
                  </a:lnTo>
                  <a:lnTo>
                    <a:pt x="756" y="336"/>
                  </a:lnTo>
                  <a:lnTo>
                    <a:pt x="774" y="336"/>
                  </a:lnTo>
                  <a:lnTo>
                    <a:pt x="786" y="348"/>
                  </a:lnTo>
                  <a:lnTo>
                    <a:pt x="786" y="354"/>
                  </a:lnTo>
                  <a:lnTo>
                    <a:pt x="804" y="354"/>
                  </a:lnTo>
                  <a:lnTo>
                    <a:pt x="816" y="342"/>
                  </a:lnTo>
                  <a:lnTo>
                    <a:pt x="798" y="330"/>
                  </a:lnTo>
                  <a:lnTo>
                    <a:pt x="786" y="312"/>
                  </a:lnTo>
                  <a:lnTo>
                    <a:pt x="768" y="312"/>
                  </a:lnTo>
                  <a:lnTo>
                    <a:pt x="762" y="306"/>
                  </a:lnTo>
                  <a:lnTo>
                    <a:pt x="762" y="288"/>
                  </a:lnTo>
                  <a:lnTo>
                    <a:pt x="774" y="264"/>
                  </a:lnTo>
                  <a:lnTo>
                    <a:pt x="774" y="258"/>
                  </a:lnTo>
                  <a:lnTo>
                    <a:pt x="780" y="252"/>
                  </a:lnTo>
                  <a:lnTo>
                    <a:pt x="786" y="252"/>
                  </a:lnTo>
                  <a:lnTo>
                    <a:pt x="792" y="246"/>
                  </a:lnTo>
                  <a:lnTo>
                    <a:pt x="798" y="234"/>
                  </a:lnTo>
                  <a:lnTo>
                    <a:pt x="798" y="216"/>
                  </a:lnTo>
                  <a:lnTo>
                    <a:pt x="792" y="210"/>
                  </a:lnTo>
                  <a:lnTo>
                    <a:pt x="780" y="204"/>
                  </a:lnTo>
                  <a:lnTo>
                    <a:pt x="756" y="204"/>
                  </a:lnTo>
                  <a:lnTo>
                    <a:pt x="750" y="198"/>
                  </a:lnTo>
                  <a:lnTo>
                    <a:pt x="744" y="186"/>
                  </a:lnTo>
                  <a:lnTo>
                    <a:pt x="744" y="180"/>
                  </a:lnTo>
                  <a:lnTo>
                    <a:pt x="732" y="180"/>
                  </a:lnTo>
                  <a:lnTo>
                    <a:pt x="726" y="186"/>
                  </a:lnTo>
                  <a:lnTo>
                    <a:pt x="714" y="192"/>
                  </a:lnTo>
                  <a:lnTo>
                    <a:pt x="702" y="192"/>
                  </a:lnTo>
                  <a:lnTo>
                    <a:pt x="696" y="186"/>
                  </a:lnTo>
                  <a:lnTo>
                    <a:pt x="690" y="186"/>
                  </a:lnTo>
                  <a:lnTo>
                    <a:pt x="684" y="180"/>
                  </a:lnTo>
                  <a:lnTo>
                    <a:pt x="660" y="180"/>
                  </a:lnTo>
                  <a:lnTo>
                    <a:pt x="648" y="192"/>
                  </a:lnTo>
                  <a:lnTo>
                    <a:pt x="648" y="204"/>
                  </a:lnTo>
                  <a:lnTo>
                    <a:pt x="612" y="204"/>
                  </a:lnTo>
                  <a:lnTo>
                    <a:pt x="588" y="198"/>
                  </a:lnTo>
                  <a:lnTo>
                    <a:pt x="576" y="192"/>
                  </a:lnTo>
                  <a:lnTo>
                    <a:pt x="576" y="168"/>
                  </a:lnTo>
                  <a:lnTo>
                    <a:pt x="582" y="162"/>
                  </a:lnTo>
                  <a:lnTo>
                    <a:pt x="582" y="156"/>
                  </a:lnTo>
                  <a:lnTo>
                    <a:pt x="576" y="150"/>
                  </a:lnTo>
                  <a:lnTo>
                    <a:pt x="564" y="144"/>
                  </a:lnTo>
                  <a:lnTo>
                    <a:pt x="552" y="144"/>
                  </a:lnTo>
                  <a:lnTo>
                    <a:pt x="552" y="138"/>
                  </a:lnTo>
                  <a:lnTo>
                    <a:pt x="546" y="132"/>
                  </a:lnTo>
                  <a:lnTo>
                    <a:pt x="546" y="108"/>
                  </a:lnTo>
                  <a:lnTo>
                    <a:pt x="540" y="102"/>
                  </a:lnTo>
                  <a:lnTo>
                    <a:pt x="528" y="102"/>
                  </a:lnTo>
                  <a:lnTo>
                    <a:pt x="516" y="84"/>
                  </a:lnTo>
                  <a:lnTo>
                    <a:pt x="498" y="84"/>
                  </a:lnTo>
                  <a:lnTo>
                    <a:pt x="486" y="48"/>
                  </a:lnTo>
                  <a:lnTo>
                    <a:pt x="480" y="42"/>
                  </a:lnTo>
                  <a:lnTo>
                    <a:pt x="468" y="36"/>
                  </a:lnTo>
                  <a:lnTo>
                    <a:pt x="450" y="18"/>
                  </a:lnTo>
                  <a:lnTo>
                    <a:pt x="438" y="12"/>
                  </a:lnTo>
                  <a:lnTo>
                    <a:pt x="426" y="0"/>
                  </a:lnTo>
                  <a:lnTo>
                    <a:pt x="396" y="0"/>
                  </a:lnTo>
                  <a:lnTo>
                    <a:pt x="414" y="0"/>
                  </a:lnTo>
                  <a:lnTo>
                    <a:pt x="414" y="24"/>
                  </a:lnTo>
                  <a:lnTo>
                    <a:pt x="408" y="24"/>
                  </a:lnTo>
                  <a:lnTo>
                    <a:pt x="408" y="30"/>
                  </a:lnTo>
                  <a:lnTo>
                    <a:pt x="402" y="30"/>
                  </a:lnTo>
                  <a:lnTo>
                    <a:pt x="426" y="48"/>
                  </a:lnTo>
                  <a:lnTo>
                    <a:pt x="426" y="78"/>
                  </a:lnTo>
                  <a:lnTo>
                    <a:pt x="414" y="84"/>
                  </a:lnTo>
                  <a:lnTo>
                    <a:pt x="402" y="126"/>
                  </a:lnTo>
                  <a:lnTo>
                    <a:pt x="396" y="138"/>
                  </a:lnTo>
                  <a:lnTo>
                    <a:pt x="384" y="150"/>
                  </a:lnTo>
                  <a:lnTo>
                    <a:pt x="378" y="162"/>
                  </a:lnTo>
                  <a:lnTo>
                    <a:pt x="366" y="174"/>
                  </a:lnTo>
                  <a:lnTo>
                    <a:pt x="354" y="192"/>
                  </a:lnTo>
                  <a:lnTo>
                    <a:pt x="336" y="204"/>
                  </a:lnTo>
                  <a:lnTo>
                    <a:pt x="276" y="234"/>
                  </a:lnTo>
                  <a:lnTo>
                    <a:pt x="258" y="240"/>
                  </a:lnTo>
                  <a:lnTo>
                    <a:pt x="240" y="252"/>
                  </a:lnTo>
                  <a:lnTo>
                    <a:pt x="222" y="270"/>
                  </a:lnTo>
                  <a:lnTo>
                    <a:pt x="222" y="276"/>
                  </a:lnTo>
                  <a:lnTo>
                    <a:pt x="210" y="282"/>
                  </a:lnTo>
                  <a:lnTo>
                    <a:pt x="210" y="300"/>
                  </a:lnTo>
                  <a:lnTo>
                    <a:pt x="198" y="312"/>
                  </a:lnTo>
                  <a:lnTo>
                    <a:pt x="198" y="336"/>
                  </a:lnTo>
                  <a:lnTo>
                    <a:pt x="192" y="348"/>
                  </a:lnTo>
                  <a:lnTo>
                    <a:pt x="192" y="378"/>
                  </a:lnTo>
                  <a:lnTo>
                    <a:pt x="174" y="378"/>
                  </a:lnTo>
                  <a:lnTo>
                    <a:pt x="168" y="384"/>
                  </a:lnTo>
                  <a:lnTo>
                    <a:pt x="168" y="390"/>
                  </a:lnTo>
                  <a:lnTo>
                    <a:pt x="162" y="396"/>
                  </a:lnTo>
                  <a:lnTo>
                    <a:pt x="162" y="402"/>
                  </a:lnTo>
                  <a:lnTo>
                    <a:pt x="144" y="402"/>
                  </a:lnTo>
                  <a:lnTo>
                    <a:pt x="138" y="390"/>
                  </a:lnTo>
                  <a:lnTo>
                    <a:pt x="138" y="372"/>
                  </a:lnTo>
                  <a:lnTo>
                    <a:pt x="132" y="366"/>
                  </a:lnTo>
                  <a:lnTo>
                    <a:pt x="132" y="360"/>
                  </a:lnTo>
                  <a:lnTo>
                    <a:pt x="102" y="360"/>
                  </a:lnTo>
                  <a:lnTo>
                    <a:pt x="90" y="348"/>
                  </a:lnTo>
                  <a:lnTo>
                    <a:pt x="78" y="360"/>
                  </a:lnTo>
                  <a:lnTo>
                    <a:pt x="66" y="366"/>
                  </a:lnTo>
                  <a:lnTo>
                    <a:pt x="60" y="366"/>
                  </a:lnTo>
                  <a:lnTo>
                    <a:pt x="54" y="360"/>
                  </a:lnTo>
                  <a:lnTo>
                    <a:pt x="66" y="348"/>
                  </a:lnTo>
                  <a:lnTo>
                    <a:pt x="54" y="336"/>
                  </a:lnTo>
                  <a:lnTo>
                    <a:pt x="60" y="330"/>
                  </a:lnTo>
                  <a:lnTo>
                    <a:pt x="66" y="318"/>
                  </a:lnTo>
                  <a:lnTo>
                    <a:pt x="78" y="312"/>
                  </a:lnTo>
                  <a:lnTo>
                    <a:pt x="84" y="300"/>
                  </a:lnTo>
                  <a:lnTo>
                    <a:pt x="90" y="294"/>
                  </a:lnTo>
                  <a:lnTo>
                    <a:pt x="90" y="288"/>
                  </a:lnTo>
                  <a:lnTo>
                    <a:pt x="84" y="288"/>
                  </a:lnTo>
                  <a:lnTo>
                    <a:pt x="72" y="282"/>
                  </a:lnTo>
                  <a:lnTo>
                    <a:pt x="66" y="282"/>
                  </a:lnTo>
                  <a:lnTo>
                    <a:pt x="6" y="342"/>
                  </a:lnTo>
                  <a:lnTo>
                    <a:pt x="0" y="354"/>
                  </a:lnTo>
                  <a:lnTo>
                    <a:pt x="0" y="390"/>
                  </a:lnTo>
                  <a:lnTo>
                    <a:pt x="6" y="396"/>
                  </a:lnTo>
                  <a:lnTo>
                    <a:pt x="18" y="396"/>
                  </a:lnTo>
                  <a:lnTo>
                    <a:pt x="12" y="420"/>
                  </a:lnTo>
                  <a:lnTo>
                    <a:pt x="36" y="444"/>
                  </a:lnTo>
                  <a:lnTo>
                    <a:pt x="36" y="462"/>
                  </a:lnTo>
                  <a:lnTo>
                    <a:pt x="12" y="486"/>
                  </a:lnTo>
                  <a:lnTo>
                    <a:pt x="12" y="492"/>
                  </a:lnTo>
                  <a:lnTo>
                    <a:pt x="18" y="504"/>
                  </a:lnTo>
                  <a:lnTo>
                    <a:pt x="24" y="510"/>
                  </a:lnTo>
                  <a:lnTo>
                    <a:pt x="36" y="516"/>
                  </a:lnTo>
                  <a:lnTo>
                    <a:pt x="54" y="522"/>
                  </a:lnTo>
                  <a:lnTo>
                    <a:pt x="66" y="522"/>
                  </a:lnTo>
                  <a:lnTo>
                    <a:pt x="108" y="564"/>
                  </a:lnTo>
                  <a:lnTo>
                    <a:pt x="114" y="576"/>
                  </a:lnTo>
                  <a:lnTo>
                    <a:pt x="132" y="594"/>
                  </a:lnTo>
                  <a:lnTo>
                    <a:pt x="138" y="612"/>
                  </a:lnTo>
                  <a:lnTo>
                    <a:pt x="144" y="624"/>
                  </a:lnTo>
                  <a:lnTo>
                    <a:pt x="144" y="642"/>
                  </a:lnTo>
                  <a:lnTo>
                    <a:pt x="150" y="648"/>
                  </a:lnTo>
                  <a:lnTo>
                    <a:pt x="156" y="660"/>
                  </a:lnTo>
                  <a:lnTo>
                    <a:pt x="168" y="666"/>
                  </a:lnTo>
                  <a:lnTo>
                    <a:pt x="174" y="678"/>
                  </a:lnTo>
                  <a:lnTo>
                    <a:pt x="192" y="696"/>
                  </a:lnTo>
                  <a:lnTo>
                    <a:pt x="204" y="720"/>
                  </a:lnTo>
                  <a:lnTo>
                    <a:pt x="216" y="732"/>
                  </a:lnTo>
                  <a:lnTo>
                    <a:pt x="222" y="744"/>
                  </a:lnTo>
                  <a:lnTo>
                    <a:pt x="234" y="762"/>
                  </a:lnTo>
                  <a:lnTo>
                    <a:pt x="240" y="768"/>
                  </a:lnTo>
                  <a:lnTo>
                    <a:pt x="246" y="780"/>
                  </a:lnTo>
                  <a:lnTo>
                    <a:pt x="252" y="822"/>
                  </a:lnTo>
                  <a:lnTo>
                    <a:pt x="252" y="828"/>
                  </a:lnTo>
                  <a:lnTo>
                    <a:pt x="258" y="834"/>
                  </a:lnTo>
                  <a:lnTo>
                    <a:pt x="264" y="846"/>
                  </a:lnTo>
                  <a:lnTo>
                    <a:pt x="270" y="864"/>
                  </a:lnTo>
                  <a:lnTo>
                    <a:pt x="282" y="876"/>
                  </a:lnTo>
                  <a:lnTo>
                    <a:pt x="288" y="894"/>
                  </a:lnTo>
                  <a:lnTo>
                    <a:pt x="294" y="906"/>
                  </a:lnTo>
                  <a:lnTo>
                    <a:pt x="294" y="918"/>
                  </a:lnTo>
                  <a:lnTo>
                    <a:pt x="300" y="924"/>
                  </a:lnTo>
                  <a:lnTo>
                    <a:pt x="312" y="924"/>
                  </a:lnTo>
                  <a:lnTo>
                    <a:pt x="324" y="936"/>
                  </a:lnTo>
                  <a:lnTo>
                    <a:pt x="324" y="948"/>
                  </a:lnTo>
                  <a:lnTo>
                    <a:pt x="330" y="954"/>
                  </a:lnTo>
                  <a:lnTo>
                    <a:pt x="330" y="966"/>
                  </a:lnTo>
                  <a:lnTo>
                    <a:pt x="336" y="984"/>
                  </a:lnTo>
                  <a:lnTo>
                    <a:pt x="360" y="1014"/>
                  </a:lnTo>
                  <a:lnTo>
                    <a:pt x="378" y="1050"/>
                  </a:lnTo>
                  <a:lnTo>
                    <a:pt x="396" y="1074"/>
                  </a:lnTo>
                  <a:lnTo>
                    <a:pt x="402" y="1086"/>
                  </a:lnTo>
                  <a:lnTo>
                    <a:pt x="408" y="1104"/>
                  </a:lnTo>
                  <a:lnTo>
                    <a:pt x="408" y="1116"/>
                  </a:lnTo>
                  <a:lnTo>
                    <a:pt x="402" y="1128"/>
                  </a:lnTo>
                  <a:lnTo>
                    <a:pt x="402" y="1146"/>
                  </a:lnTo>
                  <a:lnTo>
                    <a:pt x="414" y="1158"/>
                  </a:lnTo>
                  <a:lnTo>
                    <a:pt x="420" y="1170"/>
                  </a:lnTo>
                  <a:lnTo>
                    <a:pt x="444" y="1194"/>
                  </a:lnTo>
                  <a:lnTo>
                    <a:pt x="456" y="1200"/>
                  </a:lnTo>
                  <a:lnTo>
                    <a:pt x="468" y="1212"/>
                  </a:lnTo>
                  <a:lnTo>
                    <a:pt x="474" y="1224"/>
                  </a:lnTo>
                  <a:lnTo>
                    <a:pt x="498" y="1248"/>
                  </a:lnTo>
                  <a:lnTo>
                    <a:pt x="516" y="1260"/>
                  </a:lnTo>
                  <a:lnTo>
                    <a:pt x="546" y="1278"/>
                  </a:lnTo>
                  <a:lnTo>
                    <a:pt x="576" y="1290"/>
                  </a:lnTo>
                  <a:lnTo>
                    <a:pt x="600" y="1302"/>
                  </a:lnTo>
                  <a:lnTo>
                    <a:pt x="642" y="1320"/>
                  </a:lnTo>
                  <a:lnTo>
                    <a:pt x="696" y="1350"/>
                  </a:lnTo>
                  <a:lnTo>
                    <a:pt x="708" y="1362"/>
                  </a:lnTo>
                  <a:lnTo>
                    <a:pt x="726" y="1374"/>
                  </a:lnTo>
                  <a:lnTo>
                    <a:pt x="738" y="1380"/>
                  </a:lnTo>
                  <a:lnTo>
                    <a:pt x="750" y="1392"/>
                  </a:lnTo>
                  <a:lnTo>
                    <a:pt x="774" y="1404"/>
                  </a:lnTo>
                  <a:lnTo>
                    <a:pt x="780" y="1428"/>
                  </a:lnTo>
                  <a:lnTo>
                    <a:pt x="792" y="1434"/>
                  </a:lnTo>
                  <a:lnTo>
                    <a:pt x="798" y="1446"/>
                  </a:lnTo>
                  <a:lnTo>
                    <a:pt x="810" y="1452"/>
                  </a:lnTo>
                  <a:lnTo>
                    <a:pt x="816" y="1458"/>
                  </a:lnTo>
                  <a:lnTo>
                    <a:pt x="840" y="1470"/>
                  </a:lnTo>
                  <a:lnTo>
                    <a:pt x="846" y="1482"/>
                  </a:lnTo>
                  <a:lnTo>
                    <a:pt x="858" y="1488"/>
                  </a:lnTo>
                  <a:lnTo>
                    <a:pt x="894" y="1464"/>
                  </a:lnTo>
                  <a:lnTo>
                    <a:pt x="900" y="1458"/>
                  </a:lnTo>
                  <a:lnTo>
                    <a:pt x="900" y="1440"/>
                  </a:lnTo>
                  <a:lnTo>
                    <a:pt x="894" y="1428"/>
                  </a:lnTo>
                  <a:lnTo>
                    <a:pt x="912" y="1416"/>
                  </a:lnTo>
                  <a:lnTo>
                    <a:pt x="900" y="1392"/>
                  </a:lnTo>
                  <a:lnTo>
                    <a:pt x="918" y="1374"/>
                  </a:lnTo>
                  <a:lnTo>
                    <a:pt x="930" y="1368"/>
                  </a:lnTo>
                  <a:lnTo>
                    <a:pt x="942" y="1344"/>
                  </a:lnTo>
                  <a:lnTo>
                    <a:pt x="942" y="1332"/>
                  </a:lnTo>
                  <a:lnTo>
                    <a:pt x="930" y="13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6" name="Paraguay" descr="© INSCALE GmbH, 05.05.2010&#10;http://www.presentationload.com/">
              <a:extLst>
                <a:ext uri="{FF2B5EF4-FFF2-40B4-BE49-F238E27FC236}">
                  <a16:creationId xmlns:a16="http://schemas.microsoft.com/office/drawing/2014/main" id="{B18EF051-9C3A-A999-7FF9-A6BBA2483BA0}"/>
                </a:ext>
              </a:extLst>
            </p:cNvPr>
            <p:cNvSpPr>
              <a:spLocks/>
            </p:cNvSpPr>
            <p:nvPr/>
          </p:nvSpPr>
          <p:spPr bwMode="gray">
            <a:xfrm>
              <a:off x="3551474" y="5116983"/>
              <a:ext cx="282143" cy="319024"/>
            </a:xfrm>
            <a:custGeom>
              <a:avLst/>
              <a:gdLst>
                <a:gd name="T0" fmla="*/ 2147483647 w 600"/>
                <a:gd name="T1" fmla="*/ 2147483647 h 678"/>
                <a:gd name="T2" fmla="*/ 2147483647 w 600"/>
                <a:gd name="T3" fmla="*/ 2147483647 h 678"/>
                <a:gd name="T4" fmla="*/ 2147483647 w 600"/>
                <a:gd name="T5" fmla="*/ 2147483647 h 678"/>
                <a:gd name="T6" fmla="*/ 2147483647 w 600"/>
                <a:gd name="T7" fmla="*/ 2147483647 h 678"/>
                <a:gd name="T8" fmla="*/ 2147483647 w 600"/>
                <a:gd name="T9" fmla="*/ 2147483647 h 678"/>
                <a:gd name="T10" fmla="*/ 2147483647 w 600"/>
                <a:gd name="T11" fmla="*/ 2147483647 h 678"/>
                <a:gd name="T12" fmla="*/ 2147483647 w 600"/>
                <a:gd name="T13" fmla="*/ 2147483647 h 678"/>
                <a:gd name="T14" fmla="*/ 2147483647 w 600"/>
                <a:gd name="T15" fmla="*/ 2147483647 h 678"/>
                <a:gd name="T16" fmla="*/ 2147483647 w 600"/>
                <a:gd name="T17" fmla="*/ 2147483647 h 678"/>
                <a:gd name="T18" fmla="*/ 2147483647 w 600"/>
                <a:gd name="T19" fmla="*/ 2147483647 h 678"/>
                <a:gd name="T20" fmla="*/ 2147483647 w 600"/>
                <a:gd name="T21" fmla="*/ 2147483647 h 678"/>
                <a:gd name="T22" fmla="*/ 2147483647 w 600"/>
                <a:gd name="T23" fmla="*/ 2147483647 h 678"/>
                <a:gd name="T24" fmla="*/ 2147483647 w 600"/>
                <a:gd name="T25" fmla="*/ 2147483647 h 678"/>
                <a:gd name="T26" fmla="*/ 2147483647 w 600"/>
                <a:gd name="T27" fmla="*/ 2147483647 h 678"/>
                <a:gd name="T28" fmla="*/ 2147483647 w 600"/>
                <a:gd name="T29" fmla="*/ 2147483647 h 678"/>
                <a:gd name="T30" fmla="*/ 2147483647 w 600"/>
                <a:gd name="T31" fmla="*/ 2147483647 h 678"/>
                <a:gd name="T32" fmla="*/ 2147483647 w 600"/>
                <a:gd name="T33" fmla="*/ 2147483647 h 678"/>
                <a:gd name="T34" fmla="*/ 2147483647 w 600"/>
                <a:gd name="T35" fmla="*/ 2147483647 h 678"/>
                <a:gd name="T36" fmla="*/ 2147483647 w 600"/>
                <a:gd name="T37" fmla="*/ 2147483647 h 678"/>
                <a:gd name="T38" fmla="*/ 2147483647 w 600"/>
                <a:gd name="T39" fmla="*/ 2147483647 h 678"/>
                <a:gd name="T40" fmla="*/ 2147483647 w 600"/>
                <a:gd name="T41" fmla="*/ 2147483647 h 678"/>
                <a:gd name="T42" fmla="*/ 2147483647 w 600"/>
                <a:gd name="T43" fmla="*/ 2147483647 h 678"/>
                <a:gd name="T44" fmla="*/ 2147483647 w 600"/>
                <a:gd name="T45" fmla="*/ 2147483647 h 678"/>
                <a:gd name="T46" fmla="*/ 2147483647 w 600"/>
                <a:gd name="T47" fmla="*/ 2147483647 h 678"/>
                <a:gd name="T48" fmla="*/ 2147483647 w 600"/>
                <a:gd name="T49" fmla="*/ 2147483647 h 678"/>
                <a:gd name="T50" fmla="*/ 2147483647 w 600"/>
                <a:gd name="T51" fmla="*/ 2147483647 h 678"/>
                <a:gd name="T52" fmla="*/ 2147483647 w 600"/>
                <a:gd name="T53" fmla="*/ 0 h 678"/>
                <a:gd name="T54" fmla="*/ 2147483647 w 600"/>
                <a:gd name="T55" fmla="*/ 2147483647 h 678"/>
                <a:gd name="T56" fmla="*/ 2147483647 w 600"/>
                <a:gd name="T57" fmla="*/ 2147483647 h 678"/>
                <a:gd name="T58" fmla="*/ 0 w 600"/>
                <a:gd name="T59" fmla="*/ 2147483647 h 678"/>
                <a:gd name="T60" fmla="*/ 2147483647 w 600"/>
                <a:gd name="T61" fmla="*/ 2147483647 h 678"/>
                <a:gd name="T62" fmla="*/ 2147483647 w 600"/>
                <a:gd name="T63" fmla="*/ 2147483647 h 678"/>
                <a:gd name="T64" fmla="*/ 2147483647 w 600"/>
                <a:gd name="T65" fmla="*/ 2147483647 h 678"/>
                <a:gd name="T66" fmla="*/ 2147483647 w 600"/>
                <a:gd name="T67" fmla="*/ 2147483647 h 678"/>
                <a:gd name="T68" fmla="*/ 2147483647 w 600"/>
                <a:gd name="T69" fmla="*/ 2147483647 h 678"/>
                <a:gd name="T70" fmla="*/ 2147483647 w 600"/>
                <a:gd name="T71" fmla="*/ 2147483647 h 678"/>
                <a:gd name="T72" fmla="*/ 2147483647 w 600"/>
                <a:gd name="T73" fmla="*/ 2147483647 h 678"/>
                <a:gd name="T74" fmla="*/ 2147483647 w 600"/>
                <a:gd name="T75" fmla="*/ 2147483647 h 678"/>
                <a:gd name="T76" fmla="*/ 2147483647 w 600"/>
                <a:gd name="T77" fmla="*/ 2147483647 h 678"/>
                <a:gd name="T78" fmla="*/ 2147483647 w 600"/>
                <a:gd name="T79" fmla="*/ 2147483647 h 678"/>
                <a:gd name="T80" fmla="*/ 2147483647 w 600"/>
                <a:gd name="T81" fmla="*/ 2147483647 h 678"/>
                <a:gd name="T82" fmla="*/ 2147483647 w 600"/>
                <a:gd name="T83" fmla="*/ 2147483647 h 678"/>
                <a:gd name="T84" fmla="*/ 2147483647 w 600"/>
                <a:gd name="T85" fmla="*/ 2147483647 h 678"/>
                <a:gd name="T86" fmla="*/ 2147483647 w 600"/>
                <a:gd name="T87" fmla="*/ 2147483647 h 678"/>
                <a:gd name="T88" fmla="*/ 2147483647 w 600"/>
                <a:gd name="T89" fmla="*/ 2147483647 h 678"/>
                <a:gd name="T90" fmla="*/ 2147483647 w 600"/>
                <a:gd name="T91" fmla="*/ 2147483647 h 678"/>
                <a:gd name="T92" fmla="*/ 2147483647 w 600"/>
                <a:gd name="T93" fmla="*/ 2147483647 h 678"/>
                <a:gd name="T94" fmla="*/ 2147483647 w 600"/>
                <a:gd name="T95" fmla="*/ 2147483647 h 678"/>
                <a:gd name="T96" fmla="*/ 2147483647 w 600"/>
                <a:gd name="T97" fmla="*/ 2147483647 h 678"/>
                <a:gd name="T98" fmla="*/ 2147483647 w 600"/>
                <a:gd name="T99" fmla="*/ 2147483647 h 678"/>
                <a:gd name="T100" fmla="*/ 2147483647 w 600"/>
                <a:gd name="T101" fmla="*/ 2147483647 h 678"/>
                <a:gd name="T102" fmla="*/ 2147483647 w 600"/>
                <a:gd name="T103" fmla="*/ 2147483647 h 678"/>
                <a:gd name="T104" fmla="*/ 2147483647 w 600"/>
                <a:gd name="T105" fmla="*/ 2147483647 h 678"/>
                <a:gd name="T106" fmla="*/ 2147483647 w 600"/>
                <a:gd name="T107" fmla="*/ 2147483647 h 678"/>
                <a:gd name="T108" fmla="*/ 2147483647 w 600"/>
                <a:gd name="T109" fmla="*/ 2147483647 h 678"/>
                <a:gd name="T110" fmla="*/ 2147483647 w 600"/>
                <a:gd name="T111" fmla="*/ 2147483647 h 678"/>
                <a:gd name="T112" fmla="*/ 2147483647 w 600"/>
                <a:gd name="T113" fmla="*/ 2147483647 h 678"/>
                <a:gd name="T114" fmla="*/ 2147483647 w 600"/>
                <a:gd name="T115" fmla="*/ 2147483647 h 678"/>
                <a:gd name="T116" fmla="*/ 2147483647 w 600"/>
                <a:gd name="T117" fmla="*/ 2147483647 h 678"/>
                <a:gd name="T118" fmla="*/ 2147483647 w 600"/>
                <a:gd name="T119" fmla="*/ 2147483647 h 6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00"/>
                <a:gd name="T181" fmla="*/ 0 h 678"/>
                <a:gd name="T182" fmla="*/ 600 w 600"/>
                <a:gd name="T183" fmla="*/ 678 h 6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00" h="678">
                  <a:moveTo>
                    <a:pt x="480" y="660"/>
                  </a:moveTo>
                  <a:lnTo>
                    <a:pt x="492" y="678"/>
                  </a:lnTo>
                  <a:lnTo>
                    <a:pt x="492" y="660"/>
                  </a:lnTo>
                  <a:lnTo>
                    <a:pt x="498" y="654"/>
                  </a:lnTo>
                  <a:lnTo>
                    <a:pt x="510" y="654"/>
                  </a:lnTo>
                  <a:lnTo>
                    <a:pt x="516" y="660"/>
                  </a:lnTo>
                  <a:lnTo>
                    <a:pt x="516" y="666"/>
                  </a:lnTo>
                  <a:lnTo>
                    <a:pt x="522" y="660"/>
                  </a:lnTo>
                  <a:lnTo>
                    <a:pt x="534" y="636"/>
                  </a:lnTo>
                  <a:lnTo>
                    <a:pt x="546" y="624"/>
                  </a:lnTo>
                  <a:lnTo>
                    <a:pt x="552" y="624"/>
                  </a:lnTo>
                  <a:lnTo>
                    <a:pt x="558" y="618"/>
                  </a:lnTo>
                  <a:lnTo>
                    <a:pt x="570" y="612"/>
                  </a:lnTo>
                  <a:lnTo>
                    <a:pt x="576" y="600"/>
                  </a:lnTo>
                  <a:lnTo>
                    <a:pt x="588" y="594"/>
                  </a:lnTo>
                  <a:lnTo>
                    <a:pt x="588" y="516"/>
                  </a:lnTo>
                  <a:lnTo>
                    <a:pt x="582" y="498"/>
                  </a:lnTo>
                  <a:lnTo>
                    <a:pt x="582" y="486"/>
                  </a:lnTo>
                  <a:lnTo>
                    <a:pt x="588" y="474"/>
                  </a:lnTo>
                  <a:lnTo>
                    <a:pt x="588" y="468"/>
                  </a:lnTo>
                  <a:lnTo>
                    <a:pt x="594" y="462"/>
                  </a:lnTo>
                  <a:lnTo>
                    <a:pt x="594" y="432"/>
                  </a:lnTo>
                  <a:lnTo>
                    <a:pt x="600" y="414"/>
                  </a:lnTo>
                  <a:lnTo>
                    <a:pt x="600" y="396"/>
                  </a:lnTo>
                  <a:lnTo>
                    <a:pt x="594" y="384"/>
                  </a:lnTo>
                  <a:lnTo>
                    <a:pt x="582" y="372"/>
                  </a:lnTo>
                  <a:lnTo>
                    <a:pt x="570" y="366"/>
                  </a:lnTo>
                  <a:lnTo>
                    <a:pt x="558" y="366"/>
                  </a:lnTo>
                  <a:lnTo>
                    <a:pt x="540" y="384"/>
                  </a:lnTo>
                  <a:lnTo>
                    <a:pt x="528" y="384"/>
                  </a:lnTo>
                  <a:lnTo>
                    <a:pt x="516" y="378"/>
                  </a:lnTo>
                  <a:lnTo>
                    <a:pt x="504" y="354"/>
                  </a:lnTo>
                  <a:lnTo>
                    <a:pt x="504" y="336"/>
                  </a:lnTo>
                  <a:lnTo>
                    <a:pt x="498" y="318"/>
                  </a:lnTo>
                  <a:lnTo>
                    <a:pt x="498" y="294"/>
                  </a:lnTo>
                  <a:lnTo>
                    <a:pt x="492" y="276"/>
                  </a:lnTo>
                  <a:lnTo>
                    <a:pt x="492" y="252"/>
                  </a:lnTo>
                  <a:lnTo>
                    <a:pt x="486" y="246"/>
                  </a:lnTo>
                  <a:lnTo>
                    <a:pt x="474" y="240"/>
                  </a:lnTo>
                  <a:lnTo>
                    <a:pt x="402" y="240"/>
                  </a:lnTo>
                  <a:lnTo>
                    <a:pt x="360" y="234"/>
                  </a:lnTo>
                  <a:lnTo>
                    <a:pt x="324" y="222"/>
                  </a:lnTo>
                  <a:lnTo>
                    <a:pt x="318" y="216"/>
                  </a:lnTo>
                  <a:lnTo>
                    <a:pt x="312" y="204"/>
                  </a:lnTo>
                  <a:lnTo>
                    <a:pt x="312" y="162"/>
                  </a:lnTo>
                  <a:lnTo>
                    <a:pt x="318" y="150"/>
                  </a:lnTo>
                  <a:lnTo>
                    <a:pt x="318" y="132"/>
                  </a:lnTo>
                  <a:lnTo>
                    <a:pt x="306" y="132"/>
                  </a:lnTo>
                  <a:lnTo>
                    <a:pt x="306" y="96"/>
                  </a:lnTo>
                  <a:lnTo>
                    <a:pt x="294" y="90"/>
                  </a:lnTo>
                  <a:lnTo>
                    <a:pt x="288" y="84"/>
                  </a:lnTo>
                  <a:lnTo>
                    <a:pt x="288" y="78"/>
                  </a:lnTo>
                  <a:lnTo>
                    <a:pt x="270" y="42"/>
                  </a:lnTo>
                  <a:lnTo>
                    <a:pt x="216" y="0"/>
                  </a:lnTo>
                  <a:lnTo>
                    <a:pt x="138" y="12"/>
                  </a:lnTo>
                  <a:lnTo>
                    <a:pt x="36" y="30"/>
                  </a:lnTo>
                  <a:lnTo>
                    <a:pt x="30" y="60"/>
                  </a:lnTo>
                  <a:lnTo>
                    <a:pt x="18" y="72"/>
                  </a:lnTo>
                  <a:lnTo>
                    <a:pt x="6" y="78"/>
                  </a:lnTo>
                  <a:lnTo>
                    <a:pt x="0" y="84"/>
                  </a:lnTo>
                  <a:lnTo>
                    <a:pt x="0" y="96"/>
                  </a:lnTo>
                  <a:lnTo>
                    <a:pt x="12" y="120"/>
                  </a:lnTo>
                  <a:lnTo>
                    <a:pt x="12" y="126"/>
                  </a:lnTo>
                  <a:lnTo>
                    <a:pt x="18" y="132"/>
                  </a:lnTo>
                  <a:lnTo>
                    <a:pt x="18" y="156"/>
                  </a:lnTo>
                  <a:lnTo>
                    <a:pt x="6" y="228"/>
                  </a:lnTo>
                  <a:lnTo>
                    <a:pt x="6" y="246"/>
                  </a:lnTo>
                  <a:lnTo>
                    <a:pt x="24" y="264"/>
                  </a:lnTo>
                  <a:lnTo>
                    <a:pt x="24" y="270"/>
                  </a:lnTo>
                  <a:lnTo>
                    <a:pt x="30" y="276"/>
                  </a:lnTo>
                  <a:lnTo>
                    <a:pt x="36" y="288"/>
                  </a:lnTo>
                  <a:lnTo>
                    <a:pt x="48" y="294"/>
                  </a:lnTo>
                  <a:lnTo>
                    <a:pt x="54" y="306"/>
                  </a:lnTo>
                  <a:lnTo>
                    <a:pt x="60" y="312"/>
                  </a:lnTo>
                  <a:lnTo>
                    <a:pt x="84" y="324"/>
                  </a:lnTo>
                  <a:lnTo>
                    <a:pt x="102" y="342"/>
                  </a:lnTo>
                  <a:lnTo>
                    <a:pt x="114" y="348"/>
                  </a:lnTo>
                  <a:lnTo>
                    <a:pt x="120" y="366"/>
                  </a:lnTo>
                  <a:lnTo>
                    <a:pt x="126" y="366"/>
                  </a:lnTo>
                  <a:lnTo>
                    <a:pt x="132" y="372"/>
                  </a:lnTo>
                  <a:lnTo>
                    <a:pt x="168" y="390"/>
                  </a:lnTo>
                  <a:lnTo>
                    <a:pt x="198" y="390"/>
                  </a:lnTo>
                  <a:lnTo>
                    <a:pt x="210" y="396"/>
                  </a:lnTo>
                  <a:lnTo>
                    <a:pt x="216" y="402"/>
                  </a:lnTo>
                  <a:lnTo>
                    <a:pt x="228" y="408"/>
                  </a:lnTo>
                  <a:lnTo>
                    <a:pt x="234" y="414"/>
                  </a:lnTo>
                  <a:lnTo>
                    <a:pt x="240" y="414"/>
                  </a:lnTo>
                  <a:lnTo>
                    <a:pt x="246" y="420"/>
                  </a:lnTo>
                  <a:lnTo>
                    <a:pt x="258" y="426"/>
                  </a:lnTo>
                  <a:lnTo>
                    <a:pt x="276" y="438"/>
                  </a:lnTo>
                  <a:lnTo>
                    <a:pt x="312" y="456"/>
                  </a:lnTo>
                  <a:lnTo>
                    <a:pt x="318" y="462"/>
                  </a:lnTo>
                  <a:lnTo>
                    <a:pt x="330" y="462"/>
                  </a:lnTo>
                  <a:lnTo>
                    <a:pt x="342" y="468"/>
                  </a:lnTo>
                  <a:lnTo>
                    <a:pt x="360" y="474"/>
                  </a:lnTo>
                  <a:lnTo>
                    <a:pt x="372" y="480"/>
                  </a:lnTo>
                  <a:lnTo>
                    <a:pt x="378" y="486"/>
                  </a:lnTo>
                  <a:lnTo>
                    <a:pt x="372" y="492"/>
                  </a:lnTo>
                  <a:lnTo>
                    <a:pt x="372" y="504"/>
                  </a:lnTo>
                  <a:lnTo>
                    <a:pt x="366" y="510"/>
                  </a:lnTo>
                  <a:lnTo>
                    <a:pt x="360" y="522"/>
                  </a:lnTo>
                  <a:lnTo>
                    <a:pt x="366" y="528"/>
                  </a:lnTo>
                  <a:lnTo>
                    <a:pt x="372" y="540"/>
                  </a:lnTo>
                  <a:lnTo>
                    <a:pt x="372" y="546"/>
                  </a:lnTo>
                  <a:lnTo>
                    <a:pt x="366" y="552"/>
                  </a:lnTo>
                  <a:lnTo>
                    <a:pt x="348" y="552"/>
                  </a:lnTo>
                  <a:lnTo>
                    <a:pt x="348" y="588"/>
                  </a:lnTo>
                  <a:lnTo>
                    <a:pt x="342" y="594"/>
                  </a:lnTo>
                  <a:lnTo>
                    <a:pt x="336" y="606"/>
                  </a:lnTo>
                  <a:lnTo>
                    <a:pt x="330" y="612"/>
                  </a:lnTo>
                  <a:lnTo>
                    <a:pt x="324" y="624"/>
                  </a:lnTo>
                  <a:lnTo>
                    <a:pt x="324" y="636"/>
                  </a:lnTo>
                  <a:lnTo>
                    <a:pt x="330" y="642"/>
                  </a:lnTo>
                  <a:lnTo>
                    <a:pt x="354" y="642"/>
                  </a:lnTo>
                  <a:lnTo>
                    <a:pt x="366" y="636"/>
                  </a:lnTo>
                  <a:lnTo>
                    <a:pt x="372" y="636"/>
                  </a:lnTo>
                  <a:lnTo>
                    <a:pt x="384" y="642"/>
                  </a:lnTo>
                  <a:lnTo>
                    <a:pt x="390" y="648"/>
                  </a:lnTo>
                  <a:lnTo>
                    <a:pt x="402" y="654"/>
                  </a:lnTo>
                  <a:lnTo>
                    <a:pt x="420" y="660"/>
                  </a:lnTo>
                  <a:lnTo>
                    <a:pt x="480" y="6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7" name="Papua New Guinea" descr="© INSCALE GmbH, 05.05.2010&#10;http://www.presentationload.com/">
              <a:extLst>
                <a:ext uri="{FF2B5EF4-FFF2-40B4-BE49-F238E27FC236}">
                  <a16:creationId xmlns:a16="http://schemas.microsoft.com/office/drawing/2014/main" id="{D87C6ED1-6EC4-8659-D6DE-8FB2242245A1}"/>
                </a:ext>
              </a:extLst>
            </p:cNvPr>
            <p:cNvSpPr>
              <a:spLocks noEditPoints="1"/>
            </p:cNvSpPr>
            <p:nvPr/>
          </p:nvSpPr>
          <p:spPr bwMode="gray">
            <a:xfrm>
              <a:off x="10313686" y="4454960"/>
              <a:ext cx="512651" cy="342998"/>
            </a:xfrm>
            <a:custGeom>
              <a:avLst/>
              <a:gdLst>
                <a:gd name="T0" fmla="*/ 2147483647 w 1086"/>
                <a:gd name="T1" fmla="*/ 2147483647 h 726"/>
                <a:gd name="T2" fmla="*/ 2147483647 w 1086"/>
                <a:gd name="T3" fmla="*/ 2147483647 h 726"/>
                <a:gd name="T4" fmla="*/ 2147483647 w 1086"/>
                <a:gd name="T5" fmla="*/ 2147483647 h 726"/>
                <a:gd name="T6" fmla="*/ 2147483647 w 1086"/>
                <a:gd name="T7" fmla="*/ 2147483647 h 726"/>
                <a:gd name="T8" fmla="*/ 2147483647 w 1086"/>
                <a:gd name="T9" fmla="*/ 2147483647 h 726"/>
                <a:gd name="T10" fmla="*/ 2147483647 w 1086"/>
                <a:gd name="T11" fmla="*/ 2147483647 h 726"/>
                <a:gd name="T12" fmla="*/ 2147483647 w 1086"/>
                <a:gd name="T13" fmla="*/ 2147483647 h 726"/>
                <a:gd name="T14" fmla="*/ 2147483647 w 1086"/>
                <a:gd name="T15" fmla="*/ 2147483647 h 726"/>
                <a:gd name="T16" fmla="*/ 2147483647 w 1086"/>
                <a:gd name="T17" fmla="*/ 2147483647 h 726"/>
                <a:gd name="T18" fmla="*/ 2147483647 w 1086"/>
                <a:gd name="T19" fmla="*/ 2147483647 h 726"/>
                <a:gd name="T20" fmla="*/ 2147483647 w 1086"/>
                <a:gd name="T21" fmla="*/ 2147483647 h 726"/>
                <a:gd name="T22" fmla="*/ 2147483647 w 1086"/>
                <a:gd name="T23" fmla="*/ 2147483647 h 726"/>
                <a:gd name="T24" fmla="*/ 2147483647 w 1086"/>
                <a:gd name="T25" fmla="*/ 2147483647 h 726"/>
                <a:gd name="T26" fmla="*/ 2147483647 w 1086"/>
                <a:gd name="T27" fmla="*/ 2147483647 h 726"/>
                <a:gd name="T28" fmla="*/ 2147483647 w 1086"/>
                <a:gd name="T29" fmla="*/ 2147483647 h 726"/>
                <a:gd name="T30" fmla="*/ 2147483647 w 1086"/>
                <a:gd name="T31" fmla="*/ 2147483647 h 726"/>
                <a:gd name="T32" fmla="*/ 2147483647 w 1086"/>
                <a:gd name="T33" fmla="*/ 2147483647 h 726"/>
                <a:gd name="T34" fmla="*/ 2147483647 w 1086"/>
                <a:gd name="T35" fmla="*/ 2147483647 h 726"/>
                <a:gd name="T36" fmla="*/ 2147483647 w 1086"/>
                <a:gd name="T37" fmla="*/ 2147483647 h 726"/>
                <a:gd name="T38" fmla="*/ 2147483647 w 1086"/>
                <a:gd name="T39" fmla="*/ 2147483647 h 726"/>
                <a:gd name="T40" fmla="*/ 2147483647 w 1086"/>
                <a:gd name="T41" fmla="*/ 2147483647 h 726"/>
                <a:gd name="T42" fmla="*/ 2147483647 w 1086"/>
                <a:gd name="T43" fmla="*/ 2147483647 h 726"/>
                <a:gd name="T44" fmla="*/ 2147483647 w 1086"/>
                <a:gd name="T45" fmla="*/ 2147483647 h 726"/>
                <a:gd name="T46" fmla="*/ 2147483647 w 1086"/>
                <a:gd name="T47" fmla="*/ 2147483647 h 726"/>
                <a:gd name="T48" fmla="*/ 2147483647 w 1086"/>
                <a:gd name="T49" fmla="*/ 2147483647 h 726"/>
                <a:gd name="T50" fmla="*/ 2147483647 w 1086"/>
                <a:gd name="T51" fmla="*/ 2147483647 h 726"/>
                <a:gd name="T52" fmla="*/ 2147483647 w 1086"/>
                <a:gd name="T53" fmla="*/ 2147483647 h 726"/>
                <a:gd name="T54" fmla="*/ 2147483647 w 1086"/>
                <a:gd name="T55" fmla="*/ 2147483647 h 726"/>
                <a:gd name="T56" fmla="*/ 2147483647 w 1086"/>
                <a:gd name="T57" fmla="*/ 2147483647 h 726"/>
                <a:gd name="T58" fmla="*/ 2147483647 w 1086"/>
                <a:gd name="T59" fmla="*/ 2147483647 h 726"/>
                <a:gd name="T60" fmla="*/ 2147483647 w 1086"/>
                <a:gd name="T61" fmla="*/ 2147483647 h 726"/>
                <a:gd name="T62" fmla="*/ 2147483647 w 1086"/>
                <a:gd name="T63" fmla="*/ 2147483647 h 726"/>
                <a:gd name="T64" fmla="*/ 2147483647 w 1086"/>
                <a:gd name="T65" fmla="*/ 2147483647 h 726"/>
                <a:gd name="T66" fmla="*/ 2147483647 w 1086"/>
                <a:gd name="T67" fmla="*/ 2147483647 h 726"/>
                <a:gd name="T68" fmla="*/ 2147483647 w 1086"/>
                <a:gd name="T69" fmla="*/ 2147483647 h 726"/>
                <a:gd name="T70" fmla="*/ 2147483647 w 1086"/>
                <a:gd name="T71" fmla="*/ 2147483647 h 726"/>
                <a:gd name="T72" fmla="*/ 2147483647 w 1086"/>
                <a:gd name="T73" fmla="*/ 2147483647 h 726"/>
                <a:gd name="T74" fmla="*/ 2147483647 w 1086"/>
                <a:gd name="T75" fmla="*/ 2147483647 h 726"/>
                <a:gd name="T76" fmla="*/ 2147483647 w 1086"/>
                <a:gd name="T77" fmla="*/ 2147483647 h 726"/>
                <a:gd name="T78" fmla="*/ 2147483647 w 1086"/>
                <a:gd name="T79" fmla="*/ 2147483647 h 726"/>
                <a:gd name="T80" fmla="*/ 2147483647 w 1086"/>
                <a:gd name="T81" fmla="*/ 2147483647 h 726"/>
                <a:gd name="T82" fmla="*/ 2147483647 w 1086"/>
                <a:gd name="T83" fmla="*/ 2147483647 h 726"/>
                <a:gd name="T84" fmla="*/ 2147483647 w 1086"/>
                <a:gd name="T85" fmla="*/ 2147483647 h 726"/>
                <a:gd name="T86" fmla="*/ 2147483647 w 1086"/>
                <a:gd name="T87" fmla="*/ 2147483647 h 726"/>
                <a:gd name="T88" fmla="*/ 2147483647 w 1086"/>
                <a:gd name="T89" fmla="*/ 2147483647 h 726"/>
                <a:gd name="T90" fmla="*/ 2147483647 w 1086"/>
                <a:gd name="T91" fmla="*/ 2147483647 h 726"/>
                <a:gd name="T92" fmla="*/ 2147483647 w 1086"/>
                <a:gd name="T93" fmla="*/ 2147483647 h 726"/>
                <a:gd name="T94" fmla="*/ 2147483647 w 1086"/>
                <a:gd name="T95" fmla="*/ 2147483647 h 726"/>
                <a:gd name="T96" fmla="*/ 2147483647 w 1086"/>
                <a:gd name="T97" fmla="*/ 2147483647 h 726"/>
                <a:gd name="T98" fmla="*/ 2147483647 w 1086"/>
                <a:gd name="T99" fmla="*/ 2147483647 h 726"/>
                <a:gd name="T100" fmla="*/ 2147483647 w 1086"/>
                <a:gd name="T101" fmla="*/ 2147483647 h 726"/>
                <a:gd name="T102" fmla="*/ 2147483647 w 1086"/>
                <a:gd name="T103" fmla="*/ 2147483647 h 726"/>
                <a:gd name="T104" fmla="*/ 2147483647 w 1086"/>
                <a:gd name="T105" fmla="*/ 2147483647 h 726"/>
                <a:gd name="T106" fmla="*/ 2147483647 w 1086"/>
                <a:gd name="T107" fmla="*/ 2147483647 h 726"/>
                <a:gd name="T108" fmla="*/ 2147483647 w 1086"/>
                <a:gd name="T109" fmla="*/ 2147483647 h 726"/>
                <a:gd name="T110" fmla="*/ 2147483647 w 1086"/>
                <a:gd name="T111" fmla="*/ 2147483647 h 726"/>
                <a:gd name="T112" fmla="*/ 2147483647 w 1086"/>
                <a:gd name="T113" fmla="*/ 2147483647 h 72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86"/>
                <a:gd name="T172" fmla="*/ 0 h 726"/>
                <a:gd name="T173" fmla="*/ 1086 w 1086"/>
                <a:gd name="T174" fmla="*/ 726 h 72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86" h="726">
                  <a:moveTo>
                    <a:pt x="486" y="0"/>
                  </a:moveTo>
                  <a:lnTo>
                    <a:pt x="462" y="0"/>
                  </a:lnTo>
                  <a:lnTo>
                    <a:pt x="450" y="6"/>
                  </a:lnTo>
                  <a:lnTo>
                    <a:pt x="444" y="12"/>
                  </a:lnTo>
                  <a:lnTo>
                    <a:pt x="432" y="18"/>
                  </a:lnTo>
                  <a:lnTo>
                    <a:pt x="462" y="36"/>
                  </a:lnTo>
                  <a:lnTo>
                    <a:pt x="474" y="36"/>
                  </a:lnTo>
                  <a:lnTo>
                    <a:pt x="486" y="30"/>
                  </a:lnTo>
                  <a:lnTo>
                    <a:pt x="498" y="18"/>
                  </a:lnTo>
                  <a:lnTo>
                    <a:pt x="492" y="6"/>
                  </a:lnTo>
                  <a:lnTo>
                    <a:pt x="486" y="0"/>
                  </a:lnTo>
                  <a:close/>
                  <a:moveTo>
                    <a:pt x="756" y="216"/>
                  </a:moveTo>
                  <a:lnTo>
                    <a:pt x="750" y="222"/>
                  </a:lnTo>
                  <a:lnTo>
                    <a:pt x="750" y="228"/>
                  </a:lnTo>
                  <a:lnTo>
                    <a:pt x="756" y="234"/>
                  </a:lnTo>
                  <a:lnTo>
                    <a:pt x="768" y="240"/>
                  </a:lnTo>
                  <a:lnTo>
                    <a:pt x="774" y="246"/>
                  </a:lnTo>
                  <a:lnTo>
                    <a:pt x="774" y="264"/>
                  </a:lnTo>
                  <a:lnTo>
                    <a:pt x="702" y="300"/>
                  </a:lnTo>
                  <a:lnTo>
                    <a:pt x="666" y="300"/>
                  </a:lnTo>
                  <a:lnTo>
                    <a:pt x="630" y="312"/>
                  </a:lnTo>
                  <a:lnTo>
                    <a:pt x="594" y="330"/>
                  </a:lnTo>
                  <a:lnTo>
                    <a:pt x="588" y="336"/>
                  </a:lnTo>
                  <a:lnTo>
                    <a:pt x="570" y="336"/>
                  </a:lnTo>
                  <a:lnTo>
                    <a:pt x="564" y="342"/>
                  </a:lnTo>
                  <a:lnTo>
                    <a:pt x="588" y="378"/>
                  </a:lnTo>
                  <a:lnTo>
                    <a:pt x="684" y="378"/>
                  </a:lnTo>
                  <a:lnTo>
                    <a:pt x="702" y="366"/>
                  </a:lnTo>
                  <a:lnTo>
                    <a:pt x="738" y="366"/>
                  </a:lnTo>
                  <a:lnTo>
                    <a:pt x="750" y="360"/>
                  </a:lnTo>
                  <a:lnTo>
                    <a:pt x="774" y="336"/>
                  </a:lnTo>
                  <a:lnTo>
                    <a:pt x="774" y="330"/>
                  </a:lnTo>
                  <a:lnTo>
                    <a:pt x="804" y="324"/>
                  </a:lnTo>
                  <a:lnTo>
                    <a:pt x="798" y="300"/>
                  </a:lnTo>
                  <a:lnTo>
                    <a:pt x="822" y="300"/>
                  </a:lnTo>
                  <a:lnTo>
                    <a:pt x="822" y="288"/>
                  </a:lnTo>
                  <a:lnTo>
                    <a:pt x="828" y="258"/>
                  </a:lnTo>
                  <a:lnTo>
                    <a:pt x="828" y="228"/>
                  </a:lnTo>
                  <a:lnTo>
                    <a:pt x="822" y="198"/>
                  </a:lnTo>
                  <a:lnTo>
                    <a:pt x="816" y="192"/>
                  </a:lnTo>
                  <a:lnTo>
                    <a:pt x="804" y="186"/>
                  </a:lnTo>
                  <a:lnTo>
                    <a:pt x="792" y="192"/>
                  </a:lnTo>
                  <a:lnTo>
                    <a:pt x="786" y="198"/>
                  </a:lnTo>
                  <a:lnTo>
                    <a:pt x="762" y="210"/>
                  </a:lnTo>
                  <a:lnTo>
                    <a:pt x="756" y="216"/>
                  </a:lnTo>
                  <a:close/>
                  <a:moveTo>
                    <a:pt x="834" y="132"/>
                  </a:moveTo>
                  <a:lnTo>
                    <a:pt x="822" y="132"/>
                  </a:lnTo>
                  <a:lnTo>
                    <a:pt x="816" y="120"/>
                  </a:lnTo>
                  <a:lnTo>
                    <a:pt x="804" y="108"/>
                  </a:lnTo>
                  <a:lnTo>
                    <a:pt x="792" y="102"/>
                  </a:lnTo>
                  <a:lnTo>
                    <a:pt x="786" y="90"/>
                  </a:lnTo>
                  <a:lnTo>
                    <a:pt x="774" y="78"/>
                  </a:lnTo>
                  <a:lnTo>
                    <a:pt x="768" y="78"/>
                  </a:lnTo>
                  <a:lnTo>
                    <a:pt x="762" y="72"/>
                  </a:lnTo>
                  <a:lnTo>
                    <a:pt x="756" y="72"/>
                  </a:lnTo>
                  <a:lnTo>
                    <a:pt x="732" y="36"/>
                  </a:lnTo>
                  <a:lnTo>
                    <a:pt x="720" y="84"/>
                  </a:lnTo>
                  <a:lnTo>
                    <a:pt x="762" y="96"/>
                  </a:lnTo>
                  <a:lnTo>
                    <a:pt x="816" y="150"/>
                  </a:lnTo>
                  <a:lnTo>
                    <a:pt x="828" y="150"/>
                  </a:lnTo>
                  <a:lnTo>
                    <a:pt x="834" y="156"/>
                  </a:lnTo>
                  <a:lnTo>
                    <a:pt x="846" y="162"/>
                  </a:lnTo>
                  <a:lnTo>
                    <a:pt x="852" y="174"/>
                  </a:lnTo>
                  <a:lnTo>
                    <a:pt x="852" y="180"/>
                  </a:lnTo>
                  <a:lnTo>
                    <a:pt x="858" y="192"/>
                  </a:lnTo>
                  <a:lnTo>
                    <a:pt x="852" y="204"/>
                  </a:lnTo>
                  <a:lnTo>
                    <a:pt x="852" y="240"/>
                  </a:lnTo>
                  <a:lnTo>
                    <a:pt x="858" y="252"/>
                  </a:lnTo>
                  <a:lnTo>
                    <a:pt x="864" y="258"/>
                  </a:lnTo>
                  <a:lnTo>
                    <a:pt x="882" y="258"/>
                  </a:lnTo>
                  <a:lnTo>
                    <a:pt x="894" y="246"/>
                  </a:lnTo>
                  <a:lnTo>
                    <a:pt x="900" y="234"/>
                  </a:lnTo>
                  <a:lnTo>
                    <a:pt x="900" y="222"/>
                  </a:lnTo>
                  <a:lnTo>
                    <a:pt x="888" y="186"/>
                  </a:lnTo>
                  <a:lnTo>
                    <a:pt x="876" y="174"/>
                  </a:lnTo>
                  <a:lnTo>
                    <a:pt x="864" y="156"/>
                  </a:lnTo>
                  <a:lnTo>
                    <a:pt x="852" y="150"/>
                  </a:lnTo>
                  <a:lnTo>
                    <a:pt x="846" y="138"/>
                  </a:lnTo>
                  <a:lnTo>
                    <a:pt x="834" y="132"/>
                  </a:lnTo>
                  <a:close/>
                  <a:moveTo>
                    <a:pt x="1086" y="360"/>
                  </a:moveTo>
                  <a:lnTo>
                    <a:pt x="1020" y="294"/>
                  </a:lnTo>
                  <a:lnTo>
                    <a:pt x="1020" y="288"/>
                  </a:lnTo>
                  <a:lnTo>
                    <a:pt x="1002" y="270"/>
                  </a:lnTo>
                  <a:lnTo>
                    <a:pt x="984" y="270"/>
                  </a:lnTo>
                  <a:lnTo>
                    <a:pt x="978" y="276"/>
                  </a:lnTo>
                  <a:lnTo>
                    <a:pt x="978" y="300"/>
                  </a:lnTo>
                  <a:lnTo>
                    <a:pt x="996" y="330"/>
                  </a:lnTo>
                  <a:lnTo>
                    <a:pt x="1020" y="378"/>
                  </a:lnTo>
                  <a:lnTo>
                    <a:pt x="1086" y="438"/>
                  </a:lnTo>
                  <a:lnTo>
                    <a:pt x="1086" y="360"/>
                  </a:lnTo>
                  <a:close/>
                  <a:moveTo>
                    <a:pt x="672" y="672"/>
                  </a:moveTo>
                  <a:lnTo>
                    <a:pt x="630" y="642"/>
                  </a:lnTo>
                  <a:lnTo>
                    <a:pt x="648" y="630"/>
                  </a:lnTo>
                  <a:lnTo>
                    <a:pt x="636" y="630"/>
                  </a:lnTo>
                  <a:lnTo>
                    <a:pt x="624" y="624"/>
                  </a:lnTo>
                  <a:lnTo>
                    <a:pt x="612" y="624"/>
                  </a:lnTo>
                  <a:lnTo>
                    <a:pt x="600" y="618"/>
                  </a:lnTo>
                  <a:lnTo>
                    <a:pt x="594" y="606"/>
                  </a:lnTo>
                  <a:lnTo>
                    <a:pt x="594" y="594"/>
                  </a:lnTo>
                  <a:lnTo>
                    <a:pt x="600" y="582"/>
                  </a:lnTo>
                  <a:lnTo>
                    <a:pt x="600" y="564"/>
                  </a:lnTo>
                  <a:lnTo>
                    <a:pt x="588" y="570"/>
                  </a:lnTo>
                  <a:lnTo>
                    <a:pt x="582" y="570"/>
                  </a:lnTo>
                  <a:lnTo>
                    <a:pt x="570" y="576"/>
                  </a:lnTo>
                  <a:lnTo>
                    <a:pt x="564" y="576"/>
                  </a:lnTo>
                  <a:lnTo>
                    <a:pt x="552" y="582"/>
                  </a:lnTo>
                  <a:lnTo>
                    <a:pt x="552" y="552"/>
                  </a:lnTo>
                  <a:lnTo>
                    <a:pt x="528" y="540"/>
                  </a:lnTo>
                  <a:lnTo>
                    <a:pt x="528" y="492"/>
                  </a:lnTo>
                  <a:lnTo>
                    <a:pt x="474" y="456"/>
                  </a:lnTo>
                  <a:lnTo>
                    <a:pt x="450" y="402"/>
                  </a:lnTo>
                  <a:lnTo>
                    <a:pt x="474" y="390"/>
                  </a:lnTo>
                  <a:lnTo>
                    <a:pt x="480" y="384"/>
                  </a:lnTo>
                  <a:lnTo>
                    <a:pt x="492" y="378"/>
                  </a:lnTo>
                  <a:lnTo>
                    <a:pt x="504" y="366"/>
                  </a:lnTo>
                  <a:lnTo>
                    <a:pt x="504" y="360"/>
                  </a:lnTo>
                  <a:lnTo>
                    <a:pt x="492" y="336"/>
                  </a:lnTo>
                  <a:lnTo>
                    <a:pt x="468" y="324"/>
                  </a:lnTo>
                  <a:lnTo>
                    <a:pt x="462" y="318"/>
                  </a:lnTo>
                  <a:lnTo>
                    <a:pt x="456" y="318"/>
                  </a:lnTo>
                  <a:lnTo>
                    <a:pt x="450" y="312"/>
                  </a:lnTo>
                  <a:lnTo>
                    <a:pt x="438" y="312"/>
                  </a:lnTo>
                  <a:lnTo>
                    <a:pt x="402" y="300"/>
                  </a:lnTo>
                  <a:lnTo>
                    <a:pt x="390" y="300"/>
                  </a:lnTo>
                  <a:lnTo>
                    <a:pt x="378" y="294"/>
                  </a:lnTo>
                  <a:lnTo>
                    <a:pt x="372" y="294"/>
                  </a:lnTo>
                  <a:lnTo>
                    <a:pt x="372" y="234"/>
                  </a:lnTo>
                  <a:lnTo>
                    <a:pt x="366" y="222"/>
                  </a:lnTo>
                  <a:lnTo>
                    <a:pt x="354" y="210"/>
                  </a:lnTo>
                  <a:lnTo>
                    <a:pt x="342" y="210"/>
                  </a:lnTo>
                  <a:lnTo>
                    <a:pt x="288" y="156"/>
                  </a:lnTo>
                  <a:lnTo>
                    <a:pt x="252" y="162"/>
                  </a:lnTo>
                  <a:lnTo>
                    <a:pt x="216" y="126"/>
                  </a:lnTo>
                  <a:lnTo>
                    <a:pt x="186" y="120"/>
                  </a:lnTo>
                  <a:lnTo>
                    <a:pt x="66" y="60"/>
                  </a:lnTo>
                  <a:lnTo>
                    <a:pt x="42" y="72"/>
                  </a:lnTo>
                  <a:lnTo>
                    <a:pt x="0" y="42"/>
                  </a:lnTo>
                  <a:lnTo>
                    <a:pt x="42" y="72"/>
                  </a:lnTo>
                  <a:lnTo>
                    <a:pt x="36" y="102"/>
                  </a:lnTo>
                  <a:lnTo>
                    <a:pt x="36" y="240"/>
                  </a:lnTo>
                  <a:lnTo>
                    <a:pt x="30" y="258"/>
                  </a:lnTo>
                  <a:lnTo>
                    <a:pt x="30" y="372"/>
                  </a:lnTo>
                  <a:lnTo>
                    <a:pt x="24" y="378"/>
                  </a:lnTo>
                  <a:lnTo>
                    <a:pt x="12" y="384"/>
                  </a:lnTo>
                  <a:lnTo>
                    <a:pt x="0" y="396"/>
                  </a:lnTo>
                  <a:lnTo>
                    <a:pt x="0" y="402"/>
                  </a:lnTo>
                  <a:lnTo>
                    <a:pt x="6" y="408"/>
                  </a:lnTo>
                  <a:lnTo>
                    <a:pt x="18" y="414"/>
                  </a:lnTo>
                  <a:lnTo>
                    <a:pt x="30" y="414"/>
                  </a:lnTo>
                  <a:lnTo>
                    <a:pt x="30" y="444"/>
                  </a:lnTo>
                  <a:lnTo>
                    <a:pt x="24" y="456"/>
                  </a:lnTo>
                  <a:lnTo>
                    <a:pt x="24" y="480"/>
                  </a:lnTo>
                  <a:lnTo>
                    <a:pt x="18" y="492"/>
                  </a:lnTo>
                  <a:lnTo>
                    <a:pt x="18" y="504"/>
                  </a:lnTo>
                  <a:lnTo>
                    <a:pt x="12" y="510"/>
                  </a:lnTo>
                  <a:lnTo>
                    <a:pt x="12" y="516"/>
                  </a:lnTo>
                  <a:lnTo>
                    <a:pt x="18" y="540"/>
                  </a:lnTo>
                  <a:lnTo>
                    <a:pt x="18" y="588"/>
                  </a:lnTo>
                  <a:lnTo>
                    <a:pt x="30" y="594"/>
                  </a:lnTo>
                  <a:lnTo>
                    <a:pt x="48" y="594"/>
                  </a:lnTo>
                  <a:lnTo>
                    <a:pt x="60" y="588"/>
                  </a:lnTo>
                  <a:lnTo>
                    <a:pt x="90" y="588"/>
                  </a:lnTo>
                  <a:lnTo>
                    <a:pt x="96" y="582"/>
                  </a:lnTo>
                  <a:lnTo>
                    <a:pt x="102" y="582"/>
                  </a:lnTo>
                  <a:lnTo>
                    <a:pt x="126" y="600"/>
                  </a:lnTo>
                  <a:lnTo>
                    <a:pt x="132" y="600"/>
                  </a:lnTo>
                  <a:lnTo>
                    <a:pt x="138" y="594"/>
                  </a:lnTo>
                  <a:lnTo>
                    <a:pt x="156" y="588"/>
                  </a:lnTo>
                  <a:lnTo>
                    <a:pt x="168" y="582"/>
                  </a:lnTo>
                  <a:lnTo>
                    <a:pt x="180" y="570"/>
                  </a:lnTo>
                  <a:lnTo>
                    <a:pt x="180" y="564"/>
                  </a:lnTo>
                  <a:lnTo>
                    <a:pt x="168" y="552"/>
                  </a:lnTo>
                  <a:lnTo>
                    <a:pt x="150" y="540"/>
                  </a:lnTo>
                  <a:lnTo>
                    <a:pt x="138" y="534"/>
                  </a:lnTo>
                  <a:lnTo>
                    <a:pt x="120" y="522"/>
                  </a:lnTo>
                  <a:lnTo>
                    <a:pt x="108" y="516"/>
                  </a:lnTo>
                  <a:lnTo>
                    <a:pt x="102" y="510"/>
                  </a:lnTo>
                  <a:lnTo>
                    <a:pt x="96" y="510"/>
                  </a:lnTo>
                  <a:lnTo>
                    <a:pt x="108" y="510"/>
                  </a:lnTo>
                  <a:lnTo>
                    <a:pt x="138" y="516"/>
                  </a:lnTo>
                  <a:lnTo>
                    <a:pt x="204" y="516"/>
                  </a:lnTo>
                  <a:lnTo>
                    <a:pt x="204" y="510"/>
                  </a:lnTo>
                  <a:lnTo>
                    <a:pt x="198" y="504"/>
                  </a:lnTo>
                  <a:lnTo>
                    <a:pt x="198" y="498"/>
                  </a:lnTo>
                  <a:lnTo>
                    <a:pt x="186" y="486"/>
                  </a:lnTo>
                  <a:lnTo>
                    <a:pt x="192" y="492"/>
                  </a:lnTo>
                  <a:lnTo>
                    <a:pt x="204" y="492"/>
                  </a:lnTo>
                  <a:lnTo>
                    <a:pt x="210" y="498"/>
                  </a:lnTo>
                  <a:lnTo>
                    <a:pt x="216" y="498"/>
                  </a:lnTo>
                  <a:lnTo>
                    <a:pt x="222" y="492"/>
                  </a:lnTo>
                  <a:lnTo>
                    <a:pt x="222" y="486"/>
                  </a:lnTo>
                  <a:lnTo>
                    <a:pt x="216" y="480"/>
                  </a:lnTo>
                  <a:lnTo>
                    <a:pt x="216" y="468"/>
                  </a:lnTo>
                  <a:lnTo>
                    <a:pt x="210" y="462"/>
                  </a:lnTo>
                  <a:lnTo>
                    <a:pt x="222" y="468"/>
                  </a:lnTo>
                  <a:lnTo>
                    <a:pt x="228" y="474"/>
                  </a:lnTo>
                  <a:lnTo>
                    <a:pt x="246" y="474"/>
                  </a:lnTo>
                  <a:lnTo>
                    <a:pt x="252" y="468"/>
                  </a:lnTo>
                  <a:lnTo>
                    <a:pt x="264" y="462"/>
                  </a:lnTo>
                  <a:lnTo>
                    <a:pt x="270" y="456"/>
                  </a:lnTo>
                  <a:lnTo>
                    <a:pt x="288" y="474"/>
                  </a:lnTo>
                  <a:lnTo>
                    <a:pt x="300" y="480"/>
                  </a:lnTo>
                  <a:lnTo>
                    <a:pt x="306" y="486"/>
                  </a:lnTo>
                  <a:lnTo>
                    <a:pt x="312" y="486"/>
                  </a:lnTo>
                  <a:lnTo>
                    <a:pt x="330" y="492"/>
                  </a:lnTo>
                  <a:lnTo>
                    <a:pt x="342" y="492"/>
                  </a:lnTo>
                  <a:lnTo>
                    <a:pt x="378" y="504"/>
                  </a:lnTo>
                  <a:lnTo>
                    <a:pt x="390" y="510"/>
                  </a:lnTo>
                  <a:lnTo>
                    <a:pt x="402" y="534"/>
                  </a:lnTo>
                  <a:lnTo>
                    <a:pt x="402" y="558"/>
                  </a:lnTo>
                  <a:lnTo>
                    <a:pt x="408" y="570"/>
                  </a:lnTo>
                  <a:lnTo>
                    <a:pt x="420" y="582"/>
                  </a:lnTo>
                  <a:lnTo>
                    <a:pt x="438" y="582"/>
                  </a:lnTo>
                  <a:lnTo>
                    <a:pt x="450" y="594"/>
                  </a:lnTo>
                  <a:lnTo>
                    <a:pt x="450" y="606"/>
                  </a:lnTo>
                  <a:lnTo>
                    <a:pt x="456" y="618"/>
                  </a:lnTo>
                  <a:lnTo>
                    <a:pt x="468" y="654"/>
                  </a:lnTo>
                  <a:lnTo>
                    <a:pt x="486" y="672"/>
                  </a:lnTo>
                  <a:lnTo>
                    <a:pt x="516" y="678"/>
                  </a:lnTo>
                  <a:lnTo>
                    <a:pt x="558" y="684"/>
                  </a:lnTo>
                  <a:lnTo>
                    <a:pt x="618" y="684"/>
                  </a:lnTo>
                  <a:lnTo>
                    <a:pt x="630" y="690"/>
                  </a:lnTo>
                  <a:lnTo>
                    <a:pt x="654" y="714"/>
                  </a:lnTo>
                  <a:lnTo>
                    <a:pt x="678" y="726"/>
                  </a:lnTo>
                  <a:lnTo>
                    <a:pt x="684" y="726"/>
                  </a:lnTo>
                  <a:lnTo>
                    <a:pt x="684" y="720"/>
                  </a:lnTo>
                  <a:lnTo>
                    <a:pt x="678" y="708"/>
                  </a:lnTo>
                  <a:lnTo>
                    <a:pt x="678" y="702"/>
                  </a:lnTo>
                  <a:lnTo>
                    <a:pt x="672" y="690"/>
                  </a:lnTo>
                  <a:lnTo>
                    <a:pt x="666" y="684"/>
                  </a:lnTo>
                  <a:lnTo>
                    <a:pt x="672" y="6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8" name="Panama" descr="© INSCALE GmbH, 05.05.2010&#10;http://www.presentationload.com/">
              <a:extLst>
                <a:ext uri="{FF2B5EF4-FFF2-40B4-BE49-F238E27FC236}">
                  <a16:creationId xmlns:a16="http://schemas.microsoft.com/office/drawing/2014/main" id="{1CD7B67A-CDBA-31E4-F690-2BAC936DC1DF}"/>
                </a:ext>
              </a:extLst>
            </p:cNvPr>
            <p:cNvSpPr>
              <a:spLocks/>
            </p:cNvSpPr>
            <p:nvPr/>
          </p:nvSpPr>
          <p:spPr bwMode="gray">
            <a:xfrm>
              <a:off x="2824910" y="4019758"/>
              <a:ext cx="191784" cy="92204"/>
            </a:xfrm>
            <a:custGeom>
              <a:avLst/>
              <a:gdLst>
                <a:gd name="T0" fmla="*/ 2147483647 w 408"/>
                <a:gd name="T1" fmla="*/ 2147483647 h 198"/>
                <a:gd name="T2" fmla="*/ 2147483647 w 408"/>
                <a:gd name="T3" fmla="*/ 2147483647 h 198"/>
                <a:gd name="T4" fmla="*/ 2147483647 w 408"/>
                <a:gd name="T5" fmla="*/ 2147483647 h 198"/>
                <a:gd name="T6" fmla="*/ 2147483647 w 408"/>
                <a:gd name="T7" fmla="*/ 2147483647 h 198"/>
                <a:gd name="T8" fmla="*/ 2147483647 w 408"/>
                <a:gd name="T9" fmla="*/ 2147483647 h 198"/>
                <a:gd name="T10" fmla="*/ 2147483647 w 408"/>
                <a:gd name="T11" fmla="*/ 2147483647 h 198"/>
                <a:gd name="T12" fmla="*/ 2147483647 w 408"/>
                <a:gd name="T13" fmla="*/ 2147483647 h 198"/>
                <a:gd name="T14" fmla="*/ 2147483647 w 408"/>
                <a:gd name="T15" fmla="*/ 2147483647 h 198"/>
                <a:gd name="T16" fmla="*/ 2147483647 w 408"/>
                <a:gd name="T17" fmla="*/ 2147483647 h 198"/>
                <a:gd name="T18" fmla="*/ 2147483647 w 408"/>
                <a:gd name="T19" fmla="*/ 2147483647 h 198"/>
                <a:gd name="T20" fmla="*/ 2147483647 w 408"/>
                <a:gd name="T21" fmla="*/ 2147483647 h 198"/>
                <a:gd name="T22" fmla="*/ 2147483647 w 408"/>
                <a:gd name="T23" fmla="*/ 2147483647 h 198"/>
                <a:gd name="T24" fmla="*/ 2147483647 w 408"/>
                <a:gd name="T25" fmla="*/ 2147483647 h 198"/>
                <a:gd name="T26" fmla="*/ 2147483647 w 408"/>
                <a:gd name="T27" fmla="*/ 2147483647 h 198"/>
                <a:gd name="T28" fmla="*/ 2147483647 w 408"/>
                <a:gd name="T29" fmla="*/ 2147483647 h 198"/>
                <a:gd name="T30" fmla="*/ 2147483647 w 408"/>
                <a:gd name="T31" fmla="*/ 2147483647 h 198"/>
                <a:gd name="T32" fmla="*/ 2147483647 w 408"/>
                <a:gd name="T33" fmla="*/ 0 h 198"/>
                <a:gd name="T34" fmla="*/ 2147483647 w 408"/>
                <a:gd name="T35" fmla="*/ 2147483647 h 198"/>
                <a:gd name="T36" fmla="*/ 2147483647 w 408"/>
                <a:gd name="T37" fmla="*/ 2147483647 h 198"/>
                <a:gd name="T38" fmla="*/ 2147483647 w 408"/>
                <a:gd name="T39" fmla="*/ 2147483647 h 198"/>
                <a:gd name="T40" fmla="*/ 2147483647 w 408"/>
                <a:gd name="T41" fmla="*/ 2147483647 h 198"/>
                <a:gd name="T42" fmla="*/ 2147483647 w 408"/>
                <a:gd name="T43" fmla="*/ 2147483647 h 198"/>
                <a:gd name="T44" fmla="*/ 2147483647 w 408"/>
                <a:gd name="T45" fmla="*/ 2147483647 h 198"/>
                <a:gd name="T46" fmla="*/ 2147483647 w 408"/>
                <a:gd name="T47" fmla="*/ 2147483647 h 198"/>
                <a:gd name="T48" fmla="*/ 2147483647 w 408"/>
                <a:gd name="T49" fmla="*/ 2147483647 h 198"/>
                <a:gd name="T50" fmla="*/ 2147483647 w 408"/>
                <a:gd name="T51" fmla="*/ 2147483647 h 198"/>
                <a:gd name="T52" fmla="*/ 2147483647 w 408"/>
                <a:gd name="T53" fmla="*/ 2147483647 h 198"/>
                <a:gd name="T54" fmla="*/ 2147483647 w 408"/>
                <a:gd name="T55" fmla="*/ 2147483647 h 198"/>
                <a:gd name="T56" fmla="*/ 0 w 408"/>
                <a:gd name="T57" fmla="*/ 2147483647 h 198"/>
                <a:gd name="T58" fmla="*/ 2147483647 w 408"/>
                <a:gd name="T59" fmla="*/ 2147483647 h 198"/>
                <a:gd name="T60" fmla="*/ 2147483647 w 408"/>
                <a:gd name="T61" fmla="*/ 2147483647 h 198"/>
                <a:gd name="T62" fmla="*/ 2147483647 w 408"/>
                <a:gd name="T63" fmla="*/ 2147483647 h 198"/>
                <a:gd name="T64" fmla="*/ 0 w 408"/>
                <a:gd name="T65" fmla="*/ 2147483647 h 198"/>
                <a:gd name="T66" fmla="*/ 2147483647 w 408"/>
                <a:gd name="T67" fmla="*/ 2147483647 h 198"/>
                <a:gd name="T68" fmla="*/ 2147483647 w 408"/>
                <a:gd name="T69" fmla="*/ 2147483647 h 198"/>
                <a:gd name="T70" fmla="*/ 2147483647 w 408"/>
                <a:gd name="T71" fmla="*/ 2147483647 h 198"/>
                <a:gd name="T72" fmla="*/ 2147483647 w 408"/>
                <a:gd name="T73" fmla="*/ 2147483647 h 198"/>
                <a:gd name="T74" fmla="*/ 2147483647 w 408"/>
                <a:gd name="T75" fmla="*/ 2147483647 h 198"/>
                <a:gd name="T76" fmla="*/ 2147483647 w 408"/>
                <a:gd name="T77" fmla="*/ 2147483647 h 198"/>
                <a:gd name="T78" fmla="*/ 2147483647 w 408"/>
                <a:gd name="T79" fmla="*/ 2147483647 h 198"/>
                <a:gd name="T80" fmla="*/ 2147483647 w 408"/>
                <a:gd name="T81" fmla="*/ 2147483647 h 198"/>
                <a:gd name="T82" fmla="*/ 2147483647 w 408"/>
                <a:gd name="T83" fmla="*/ 2147483647 h 198"/>
                <a:gd name="T84" fmla="*/ 2147483647 w 408"/>
                <a:gd name="T85" fmla="*/ 2147483647 h 198"/>
                <a:gd name="T86" fmla="*/ 2147483647 w 408"/>
                <a:gd name="T87" fmla="*/ 2147483647 h 198"/>
                <a:gd name="T88" fmla="*/ 2147483647 w 408"/>
                <a:gd name="T89" fmla="*/ 2147483647 h 198"/>
                <a:gd name="T90" fmla="*/ 2147483647 w 408"/>
                <a:gd name="T91" fmla="*/ 2147483647 h 198"/>
                <a:gd name="T92" fmla="*/ 2147483647 w 408"/>
                <a:gd name="T93" fmla="*/ 2147483647 h 198"/>
                <a:gd name="T94" fmla="*/ 2147483647 w 408"/>
                <a:gd name="T95" fmla="*/ 2147483647 h 198"/>
                <a:gd name="T96" fmla="*/ 2147483647 w 408"/>
                <a:gd name="T97" fmla="*/ 2147483647 h 198"/>
                <a:gd name="T98" fmla="*/ 2147483647 w 408"/>
                <a:gd name="T99" fmla="*/ 2147483647 h 198"/>
                <a:gd name="T100" fmla="*/ 2147483647 w 408"/>
                <a:gd name="T101" fmla="*/ 2147483647 h 19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08"/>
                <a:gd name="T154" fmla="*/ 0 h 198"/>
                <a:gd name="T155" fmla="*/ 408 w 408"/>
                <a:gd name="T156" fmla="*/ 198 h 19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08" h="198">
                  <a:moveTo>
                    <a:pt x="306" y="66"/>
                  </a:moveTo>
                  <a:lnTo>
                    <a:pt x="318" y="78"/>
                  </a:lnTo>
                  <a:lnTo>
                    <a:pt x="324" y="90"/>
                  </a:lnTo>
                  <a:lnTo>
                    <a:pt x="330" y="96"/>
                  </a:lnTo>
                  <a:lnTo>
                    <a:pt x="342" y="90"/>
                  </a:lnTo>
                  <a:lnTo>
                    <a:pt x="372" y="120"/>
                  </a:lnTo>
                  <a:lnTo>
                    <a:pt x="342" y="102"/>
                  </a:lnTo>
                  <a:lnTo>
                    <a:pt x="342" y="120"/>
                  </a:lnTo>
                  <a:lnTo>
                    <a:pt x="336" y="132"/>
                  </a:lnTo>
                  <a:lnTo>
                    <a:pt x="336" y="162"/>
                  </a:lnTo>
                  <a:lnTo>
                    <a:pt x="342" y="168"/>
                  </a:lnTo>
                  <a:lnTo>
                    <a:pt x="348" y="180"/>
                  </a:lnTo>
                  <a:lnTo>
                    <a:pt x="354" y="186"/>
                  </a:lnTo>
                  <a:lnTo>
                    <a:pt x="360" y="186"/>
                  </a:lnTo>
                  <a:lnTo>
                    <a:pt x="372" y="156"/>
                  </a:lnTo>
                  <a:lnTo>
                    <a:pt x="378" y="162"/>
                  </a:lnTo>
                  <a:lnTo>
                    <a:pt x="390" y="168"/>
                  </a:lnTo>
                  <a:lnTo>
                    <a:pt x="396" y="162"/>
                  </a:lnTo>
                  <a:lnTo>
                    <a:pt x="408" y="138"/>
                  </a:lnTo>
                  <a:lnTo>
                    <a:pt x="408" y="126"/>
                  </a:lnTo>
                  <a:lnTo>
                    <a:pt x="396" y="120"/>
                  </a:lnTo>
                  <a:lnTo>
                    <a:pt x="390" y="108"/>
                  </a:lnTo>
                  <a:lnTo>
                    <a:pt x="390" y="90"/>
                  </a:lnTo>
                  <a:lnTo>
                    <a:pt x="396" y="84"/>
                  </a:lnTo>
                  <a:lnTo>
                    <a:pt x="372" y="66"/>
                  </a:lnTo>
                  <a:lnTo>
                    <a:pt x="372" y="60"/>
                  </a:lnTo>
                  <a:lnTo>
                    <a:pt x="366" y="54"/>
                  </a:lnTo>
                  <a:lnTo>
                    <a:pt x="366" y="42"/>
                  </a:lnTo>
                  <a:lnTo>
                    <a:pt x="360" y="30"/>
                  </a:lnTo>
                  <a:lnTo>
                    <a:pt x="348" y="24"/>
                  </a:lnTo>
                  <a:lnTo>
                    <a:pt x="330" y="18"/>
                  </a:lnTo>
                  <a:lnTo>
                    <a:pt x="288" y="18"/>
                  </a:lnTo>
                  <a:lnTo>
                    <a:pt x="282" y="0"/>
                  </a:lnTo>
                  <a:lnTo>
                    <a:pt x="246" y="0"/>
                  </a:lnTo>
                  <a:lnTo>
                    <a:pt x="234" y="6"/>
                  </a:lnTo>
                  <a:lnTo>
                    <a:pt x="228" y="12"/>
                  </a:lnTo>
                  <a:lnTo>
                    <a:pt x="222" y="24"/>
                  </a:lnTo>
                  <a:lnTo>
                    <a:pt x="210" y="36"/>
                  </a:lnTo>
                  <a:lnTo>
                    <a:pt x="204" y="36"/>
                  </a:lnTo>
                  <a:lnTo>
                    <a:pt x="198" y="30"/>
                  </a:lnTo>
                  <a:lnTo>
                    <a:pt x="192" y="30"/>
                  </a:lnTo>
                  <a:lnTo>
                    <a:pt x="168" y="42"/>
                  </a:lnTo>
                  <a:lnTo>
                    <a:pt x="144" y="66"/>
                  </a:lnTo>
                  <a:lnTo>
                    <a:pt x="132" y="72"/>
                  </a:lnTo>
                  <a:lnTo>
                    <a:pt x="120" y="72"/>
                  </a:lnTo>
                  <a:lnTo>
                    <a:pt x="114" y="66"/>
                  </a:lnTo>
                  <a:lnTo>
                    <a:pt x="102" y="60"/>
                  </a:lnTo>
                  <a:lnTo>
                    <a:pt x="90" y="42"/>
                  </a:lnTo>
                  <a:lnTo>
                    <a:pt x="78" y="54"/>
                  </a:lnTo>
                  <a:lnTo>
                    <a:pt x="60" y="54"/>
                  </a:lnTo>
                  <a:lnTo>
                    <a:pt x="48" y="42"/>
                  </a:lnTo>
                  <a:lnTo>
                    <a:pt x="48" y="18"/>
                  </a:lnTo>
                  <a:lnTo>
                    <a:pt x="36" y="6"/>
                  </a:lnTo>
                  <a:lnTo>
                    <a:pt x="24" y="6"/>
                  </a:lnTo>
                  <a:lnTo>
                    <a:pt x="18" y="12"/>
                  </a:lnTo>
                  <a:lnTo>
                    <a:pt x="6" y="12"/>
                  </a:lnTo>
                  <a:lnTo>
                    <a:pt x="0" y="18"/>
                  </a:lnTo>
                  <a:lnTo>
                    <a:pt x="0" y="36"/>
                  </a:lnTo>
                  <a:lnTo>
                    <a:pt x="6" y="42"/>
                  </a:lnTo>
                  <a:lnTo>
                    <a:pt x="6" y="48"/>
                  </a:lnTo>
                  <a:lnTo>
                    <a:pt x="24" y="48"/>
                  </a:lnTo>
                  <a:lnTo>
                    <a:pt x="30" y="54"/>
                  </a:lnTo>
                  <a:lnTo>
                    <a:pt x="12" y="72"/>
                  </a:lnTo>
                  <a:lnTo>
                    <a:pt x="6" y="72"/>
                  </a:lnTo>
                  <a:lnTo>
                    <a:pt x="6" y="96"/>
                  </a:lnTo>
                  <a:lnTo>
                    <a:pt x="0" y="102"/>
                  </a:lnTo>
                  <a:lnTo>
                    <a:pt x="6" y="108"/>
                  </a:lnTo>
                  <a:lnTo>
                    <a:pt x="48" y="102"/>
                  </a:lnTo>
                  <a:lnTo>
                    <a:pt x="60" y="120"/>
                  </a:lnTo>
                  <a:lnTo>
                    <a:pt x="90" y="114"/>
                  </a:lnTo>
                  <a:lnTo>
                    <a:pt x="90" y="126"/>
                  </a:lnTo>
                  <a:lnTo>
                    <a:pt x="84" y="132"/>
                  </a:lnTo>
                  <a:lnTo>
                    <a:pt x="84" y="150"/>
                  </a:lnTo>
                  <a:lnTo>
                    <a:pt x="90" y="156"/>
                  </a:lnTo>
                  <a:lnTo>
                    <a:pt x="108" y="156"/>
                  </a:lnTo>
                  <a:lnTo>
                    <a:pt x="114" y="150"/>
                  </a:lnTo>
                  <a:lnTo>
                    <a:pt x="120" y="150"/>
                  </a:lnTo>
                  <a:lnTo>
                    <a:pt x="120" y="132"/>
                  </a:lnTo>
                  <a:lnTo>
                    <a:pt x="138" y="126"/>
                  </a:lnTo>
                  <a:lnTo>
                    <a:pt x="138" y="150"/>
                  </a:lnTo>
                  <a:lnTo>
                    <a:pt x="144" y="168"/>
                  </a:lnTo>
                  <a:lnTo>
                    <a:pt x="144" y="180"/>
                  </a:lnTo>
                  <a:lnTo>
                    <a:pt x="150" y="192"/>
                  </a:lnTo>
                  <a:lnTo>
                    <a:pt x="156" y="198"/>
                  </a:lnTo>
                  <a:lnTo>
                    <a:pt x="162" y="198"/>
                  </a:lnTo>
                  <a:lnTo>
                    <a:pt x="180" y="192"/>
                  </a:lnTo>
                  <a:lnTo>
                    <a:pt x="198" y="174"/>
                  </a:lnTo>
                  <a:lnTo>
                    <a:pt x="204" y="174"/>
                  </a:lnTo>
                  <a:lnTo>
                    <a:pt x="198" y="168"/>
                  </a:lnTo>
                  <a:lnTo>
                    <a:pt x="186" y="162"/>
                  </a:lnTo>
                  <a:lnTo>
                    <a:pt x="180" y="150"/>
                  </a:lnTo>
                  <a:lnTo>
                    <a:pt x="174" y="144"/>
                  </a:lnTo>
                  <a:lnTo>
                    <a:pt x="168" y="132"/>
                  </a:lnTo>
                  <a:lnTo>
                    <a:pt x="162" y="126"/>
                  </a:lnTo>
                  <a:lnTo>
                    <a:pt x="186" y="102"/>
                  </a:lnTo>
                  <a:lnTo>
                    <a:pt x="222" y="84"/>
                  </a:lnTo>
                  <a:lnTo>
                    <a:pt x="228" y="72"/>
                  </a:lnTo>
                  <a:lnTo>
                    <a:pt x="246" y="54"/>
                  </a:lnTo>
                  <a:lnTo>
                    <a:pt x="258" y="48"/>
                  </a:lnTo>
                  <a:lnTo>
                    <a:pt x="276" y="54"/>
                  </a:lnTo>
                  <a:lnTo>
                    <a:pt x="288" y="60"/>
                  </a:lnTo>
                  <a:lnTo>
                    <a:pt x="306" y="6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9" name="Pakistan" descr="© INSCALE GmbH, 05.05.2010&#10;http://www.presentationload.com/">
              <a:extLst>
                <a:ext uri="{FF2B5EF4-FFF2-40B4-BE49-F238E27FC236}">
                  <a16:creationId xmlns:a16="http://schemas.microsoft.com/office/drawing/2014/main" id="{1C96AE17-4010-2BED-093B-F6EB3921A97B}"/>
                </a:ext>
              </a:extLst>
            </p:cNvPr>
            <p:cNvSpPr>
              <a:spLocks/>
            </p:cNvSpPr>
            <p:nvPr/>
          </p:nvSpPr>
          <p:spPr bwMode="gray">
            <a:xfrm>
              <a:off x="7580771" y="2977858"/>
              <a:ext cx="496056" cy="497900"/>
            </a:xfrm>
            <a:custGeom>
              <a:avLst/>
              <a:gdLst>
                <a:gd name="T0" fmla="*/ 2147483647 w 1050"/>
                <a:gd name="T1" fmla="*/ 2147483647 h 1056"/>
                <a:gd name="T2" fmla="*/ 2147483647 w 1050"/>
                <a:gd name="T3" fmla="*/ 2147483647 h 1056"/>
                <a:gd name="T4" fmla="*/ 2147483647 w 1050"/>
                <a:gd name="T5" fmla="*/ 2147483647 h 1056"/>
                <a:gd name="T6" fmla="*/ 2147483647 w 1050"/>
                <a:gd name="T7" fmla="*/ 2147483647 h 1056"/>
                <a:gd name="T8" fmla="*/ 2147483647 w 1050"/>
                <a:gd name="T9" fmla="*/ 2147483647 h 1056"/>
                <a:gd name="T10" fmla="*/ 2147483647 w 1050"/>
                <a:gd name="T11" fmla="*/ 2147483647 h 1056"/>
                <a:gd name="T12" fmla="*/ 2147483647 w 1050"/>
                <a:gd name="T13" fmla="*/ 2147483647 h 1056"/>
                <a:gd name="T14" fmla="*/ 2147483647 w 1050"/>
                <a:gd name="T15" fmla="*/ 2147483647 h 1056"/>
                <a:gd name="T16" fmla="*/ 2147483647 w 1050"/>
                <a:gd name="T17" fmla="*/ 2147483647 h 1056"/>
                <a:gd name="T18" fmla="*/ 2147483647 w 1050"/>
                <a:gd name="T19" fmla="*/ 2147483647 h 1056"/>
                <a:gd name="T20" fmla="*/ 2147483647 w 1050"/>
                <a:gd name="T21" fmla="*/ 2147483647 h 1056"/>
                <a:gd name="T22" fmla="*/ 2147483647 w 1050"/>
                <a:gd name="T23" fmla="*/ 2147483647 h 1056"/>
                <a:gd name="T24" fmla="*/ 2147483647 w 1050"/>
                <a:gd name="T25" fmla="*/ 2147483647 h 1056"/>
                <a:gd name="T26" fmla="*/ 2147483647 w 1050"/>
                <a:gd name="T27" fmla="*/ 2147483647 h 1056"/>
                <a:gd name="T28" fmla="*/ 2147483647 w 1050"/>
                <a:gd name="T29" fmla="*/ 2147483647 h 1056"/>
                <a:gd name="T30" fmla="*/ 2147483647 w 1050"/>
                <a:gd name="T31" fmla="*/ 2147483647 h 1056"/>
                <a:gd name="T32" fmla="*/ 2147483647 w 1050"/>
                <a:gd name="T33" fmla="*/ 2147483647 h 1056"/>
                <a:gd name="T34" fmla="*/ 2147483647 w 1050"/>
                <a:gd name="T35" fmla="*/ 2147483647 h 1056"/>
                <a:gd name="T36" fmla="*/ 2147483647 w 1050"/>
                <a:gd name="T37" fmla="*/ 2147483647 h 1056"/>
                <a:gd name="T38" fmla="*/ 2147483647 w 1050"/>
                <a:gd name="T39" fmla="*/ 2147483647 h 1056"/>
                <a:gd name="T40" fmla="*/ 2147483647 w 1050"/>
                <a:gd name="T41" fmla="*/ 2147483647 h 1056"/>
                <a:gd name="T42" fmla="*/ 2147483647 w 1050"/>
                <a:gd name="T43" fmla="*/ 2147483647 h 1056"/>
                <a:gd name="T44" fmla="*/ 0 w 1050"/>
                <a:gd name="T45" fmla="*/ 2147483647 h 1056"/>
                <a:gd name="T46" fmla="*/ 2147483647 w 1050"/>
                <a:gd name="T47" fmla="*/ 2147483647 h 1056"/>
                <a:gd name="T48" fmla="*/ 2147483647 w 1050"/>
                <a:gd name="T49" fmla="*/ 2147483647 h 1056"/>
                <a:gd name="T50" fmla="*/ 2147483647 w 1050"/>
                <a:gd name="T51" fmla="*/ 2147483647 h 1056"/>
                <a:gd name="T52" fmla="*/ 2147483647 w 1050"/>
                <a:gd name="T53" fmla="*/ 2147483647 h 1056"/>
                <a:gd name="T54" fmla="*/ 2147483647 w 1050"/>
                <a:gd name="T55" fmla="*/ 2147483647 h 1056"/>
                <a:gd name="T56" fmla="*/ 2147483647 w 1050"/>
                <a:gd name="T57" fmla="*/ 2147483647 h 1056"/>
                <a:gd name="T58" fmla="*/ 2147483647 w 1050"/>
                <a:gd name="T59" fmla="*/ 2147483647 h 1056"/>
                <a:gd name="T60" fmla="*/ 2147483647 w 1050"/>
                <a:gd name="T61" fmla="*/ 2147483647 h 1056"/>
                <a:gd name="T62" fmla="*/ 2147483647 w 1050"/>
                <a:gd name="T63" fmla="*/ 2147483647 h 1056"/>
                <a:gd name="T64" fmla="*/ 2147483647 w 1050"/>
                <a:gd name="T65" fmla="*/ 2147483647 h 1056"/>
                <a:gd name="T66" fmla="*/ 2147483647 w 1050"/>
                <a:gd name="T67" fmla="*/ 2147483647 h 1056"/>
                <a:gd name="T68" fmla="*/ 2147483647 w 1050"/>
                <a:gd name="T69" fmla="*/ 2147483647 h 1056"/>
                <a:gd name="T70" fmla="*/ 2147483647 w 1050"/>
                <a:gd name="T71" fmla="*/ 2147483647 h 1056"/>
                <a:gd name="T72" fmla="*/ 2147483647 w 1050"/>
                <a:gd name="T73" fmla="*/ 2147483647 h 1056"/>
                <a:gd name="T74" fmla="*/ 2147483647 w 1050"/>
                <a:gd name="T75" fmla="*/ 2147483647 h 1056"/>
                <a:gd name="T76" fmla="*/ 2147483647 w 1050"/>
                <a:gd name="T77" fmla="*/ 2147483647 h 1056"/>
                <a:gd name="T78" fmla="*/ 2147483647 w 1050"/>
                <a:gd name="T79" fmla="*/ 2147483647 h 1056"/>
                <a:gd name="T80" fmla="*/ 2147483647 w 1050"/>
                <a:gd name="T81" fmla="*/ 2147483647 h 1056"/>
                <a:gd name="T82" fmla="*/ 2147483647 w 1050"/>
                <a:gd name="T83" fmla="*/ 2147483647 h 1056"/>
                <a:gd name="T84" fmla="*/ 2147483647 w 1050"/>
                <a:gd name="T85" fmla="*/ 2147483647 h 1056"/>
                <a:gd name="T86" fmla="*/ 2147483647 w 1050"/>
                <a:gd name="T87" fmla="*/ 2147483647 h 1056"/>
                <a:gd name="T88" fmla="*/ 2147483647 w 1050"/>
                <a:gd name="T89" fmla="*/ 2147483647 h 1056"/>
                <a:gd name="T90" fmla="*/ 2147483647 w 1050"/>
                <a:gd name="T91" fmla="*/ 2147483647 h 1056"/>
                <a:gd name="T92" fmla="*/ 2147483647 w 1050"/>
                <a:gd name="T93" fmla="*/ 2147483647 h 1056"/>
                <a:gd name="T94" fmla="*/ 2147483647 w 1050"/>
                <a:gd name="T95" fmla="*/ 2147483647 h 1056"/>
                <a:gd name="T96" fmla="*/ 2147483647 w 1050"/>
                <a:gd name="T97" fmla="*/ 2147483647 h 1056"/>
                <a:gd name="T98" fmla="*/ 2147483647 w 1050"/>
                <a:gd name="T99" fmla="*/ 2147483647 h 1056"/>
                <a:gd name="T100" fmla="*/ 2147483647 w 1050"/>
                <a:gd name="T101" fmla="*/ 2147483647 h 1056"/>
                <a:gd name="T102" fmla="*/ 2147483647 w 1050"/>
                <a:gd name="T103" fmla="*/ 2147483647 h 1056"/>
                <a:gd name="T104" fmla="*/ 2147483647 w 1050"/>
                <a:gd name="T105" fmla="*/ 2147483647 h 1056"/>
                <a:gd name="T106" fmla="*/ 2147483647 w 1050"/>
                <a:gd name="T107" fmla="*/ 2147483647 h 1056"/>
                <a:gd name="T108" fmla="*/ 2147483647 w 1050"/>
                <a:gd name="T109" fmla="*/ 2147483647 h 1056"/>
                <a:gd name="T110" fmla="*/ 2147483647 w 1050"/>
                <a:gd name="T111" fmla="*/ 2147483647 h 1056"/>
                <a:gd name="T112" fmla="*/ 2147483647 w 1050"/>
                <a:gd name="T113" fmla="*/ 2147483647 h 1056"/>
                <a:gd name="T114" fmla="*/ 2147483647 w 1050"/>
                <a:gd name="T115" fmla="*/ 2147483647 h 1056"/>
                <a:gd name="T116" fmla="*/ 2147483647 w 1050"/>
                <a:gd name="T117" fmla="*/ 2147483647 h 1056"/>
                <a:gd name="T118" fmla="*/ 2147483647 w 1050"/>
                <a:gd name="T119" fmla="*/ 2147483647 h 1056"/>
                <a:gd name="T120" fmla="*/ 2147483647 w 1050"/>
                <a:gd name="T121" fmla="*/ 2147483647 h 1056"/>
                <a:gd name="T122" fmla="*/ 2147483647 w 1050"/>
                <a:gd name="T123" fmla="*/ 2147483647 h 10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50"/>
                <a:gd name="T187" fmla="*/ 0 h 1056"/>
                <a:gd name="T188" fmla="*/ 1050 w 1050"/>
                <a:gd name="T189" fmla="*/ 1056 h 10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50" h="1056">
                  <a:moveTo>
                    <a:pt x="1008" y="120"/>
                  </a:moveTo>
                  <a:lnTo>
                    <a:pt x="996" y="120"/>
                  </a:lnTo>
                  <a:lnTo>
                    <a:pt x="984" y="114"/>
                  </a:lnTo>
                  <a:lnTo>
                    <a:pt x="978" y="102"/>
                  </a:lnTo>
                  <a:lnTo>
                    <a:pt x="972" y="96"/>
                  </a:lnTo>
                  <a:lnTo>
                    <a:pt x="972" y="90"/>
                  </a:lnTo>
                  <a:lnTo>
                    <a:pt x="960" y="96"/>
                  </a:lnTo>
                  <a:lnTo>
                    <a:pt x="924" y="84"/>
                  </a:lnTo>
                  <a:lnTo>
                    <a:pt x="924" y="60"/>
                  </a:lnTo>
                  <a:lnTo>
                    <a:pt x="912" y="36"/>
                  </a:lnTo>
                  <a:lnTo>
                    <a:pt x="900" y="24"/>
                  </a:lnTo>
                  <a:lnTo>
                    <a:pt x="888" y="18"/>
                  </a:lnTo>
                  <a:lnTo>
                    <a:pt x="876" y="18"/>
                  </a:lnTo>
                  <a:lnTo>
                    <a:pt x="870" y="6"/>
                  </a:lnTo>
                  <a:lnTo>
                    <a:pt x="822" y="6"/>
                  </a:lnTo>
                  <a:lnTo>
                    <a:pt x="810" y="0"/>
                  </a:lnTo>
                  <a:lnTo>
                    <a:pt x="804" y="6"/>
                  </a:lnTo>
                  <a:lnTo>
                    <a:pt x="792" y="6"/>
                  </a:lnTo>
                  <a:lnTo>
                    <a:pt x="786" y="12"/>
                  </a:lnTo>
                  <a:lnTo>
                    <a:pt x="774" y="12"/>
                  </a:lnTo>
                  <a:lnTo>
                    <a:pt x="762" y="6"/>
                  </a:lnTo>
                  <a:lnTo>
                    <a:pt x="738" y="6"/>
                  </a:lnTo>
                  <a:lnTo>
                    <a:pt x="732" y="12"/>
                  </a:lnTo>
                  <a:lnTo>
                    <a:pt x="690" y="12"/>
                  </a:lnTo>
                  <a:lnTo>
                    <a:pt x="684" y="18"/>
                  </a:lnTo>
                  <a:lnTo>
                    <a:pt x="678" y="18"/>
                  </a:lnTo>
                  <a:lnTo>
                    <a:pt x="654" y="30"/>
                  </a:lnTo>
                  <a:lnTo>
                    <a:pt x="648" y="36"/>
                  </a:lnTo>
                  <a:lnTo>
                    <a:pt x="624" y="48"/>
                  </a:lnTo>
                  <a:lnTo>
                    <a:pt x="618" y="54"/>
                  </a:lnTo>
                  <a:lnTo>
                    <a:pt x="612" y="66"/>
                  </a:lnTo>
                  <a:lnTo>
                    <a:pt x="606" y="72"/>
                  </a:lnTo>
                  <a:lnTo>
                    <a:pt x="606" y="78"/>
                  </a:lnTo>
                  <a:lnTo>
                    <a:pt x="636" y="108"/>
                  </a:lnTo>
                  <a:lnTo>
                    <a:pt x="636" y="138"/>
                  </a:lnTo>
                  <a:lnTo>
                    <a:pt x="642" y="144"/>
                  </a:lnTo>
                  <a:lnTo>
                    <a:pt x="648" y="156"/>
                  </a:lnTo>
                  <a:lnTo>
                    <a:pt x="648" y="162"/>
                  </a:lnTo>
                  <a:lnTo>
                    <a:pt x="624" y="186"/>
                  </a:lnTo>
                  <a:lnTo>
                    <a:pt x="618" y="198"/>
                  </a:lnTo>
                  <a:lnTo>
                    <a:pt x="618" y="210"/>
                  </a:lnTo>
                  <a:lnTo>
                    <a:pt x="624" y="216"/>
                  </a:lnTo>
                  <a:lnTo>
                    <a:pt x="624" y="246"/>
                  </a:lnTo>
                  <a:lnTo>
                    <a:pt x="606" y="246"/>
                  </a:lnTo>
                  <a:lnTo>
                    <a:pt x="600" y="252"/>
                  </a:lnTo>
                  <a:lnTo>
                    <a:pt x="594" y="252"/>
                  </a:lnTo>
                  <a:lnTo>
                    <a:pt x="576" y="246"/>
                  </a:lnTo>
                  <a:lnTo>
                    <a:pt x="570" y="240"/>
                  </a:lnTo>
                  <a:lnTo>
                    <a:pt x="552" y="240"/>
                  </a:lnTo>
                  <a:lnTo>
                    <a:pt x="552" y="252"/>
                  </a:lnTo>
                  <a:lnTo>
                    <a:pt x="564" y="264"/>
                  </a:lnTo>
                  <a:lnTo>
                    <a:pt x="576" y="270"/>
                  </a:lnTo>
                  <a:lnTo>
                    <a:pt x="576" y="276"/>
                  </a:lnTo>
                  <a:lnTo>
                    <a:pt x="582" y="282"/>
                  </a:lnTo>
                  <a:lnTo>
                    <a:pt x="582" y="288"/>
                  </a:lnTo>
                  <a:lnTo>
                    <a:pt x="594" y="294"/>
                  </a:lnTo>
                  <a:lnTo>
                    <a:pt x="600" y="294"/>
                  </a:lnTo>
                  <a:lnTo>
                    <a:pt x="570" y="312"/>
                  </a:lnTo>
                  <a:lnTo>
                    <a:pt x="552" y="312"/>
                  </a:lnTo>
                  <a:lnTo>
                    <a:pt x="546" y="318"/>
                  </a:lnTo>
                  <a:lnTo>
                    <a:pt x="546" y="354"/>
                  </a:lnTo>
                  <a:lnTo>
                    <a:pt x="540" y="354"/>
                  </a:lnTo>
                  <a:lnTo>
                    <a:pt x="534" y="360"/>
                  </a:lnTo>
                  <a:lnTo>
                    <a:pt x="534" y="378"/>
                  </a:lnTo>
                  <a:lnTo>
                    <a:pt x="540" y="390"/>
                  </a:lnTo>
                  <a:lnTo>
                    <a:pt x="540" y="402"/>
                  </a:lnTo>
                  <a:lnTo>
                    <a:pt x="546" y="408"/>
                  </a:lnTo>
                  <a:lnTo>
                    <a:pt x="546" y="414"/>
                  </a:lnTo>
                  <a:lnTo>
                    <a:pt x="540" y="420"/>
                  </a:lnTo>
                  <a:lnTo>
                    <a:pt x="534" y="432"/>
                  </a:lnTo>
                  <a:lnTo>
                    <a:pt x="522" y="438"/>
                  </a:lnTo>
                  <a:lnTo>
                    <a:pt x="510" y="438"/>
                  </a:lnTo>
                  <a:lnTo>
                    <a:pt x="504" y="432"/>
                  </a:lnTo>
                  <a:lnTo>
                    <a:pt x="504" y="420"/>
                  </a:lnTo>
                  <a:lnTo>
                    <a:pt x="474" y="420"/>
                  </a:lnTo>
                  <a:lnTo>
                    <a:pt x="462" y="426"/>
                  </a:lnTo>
                  <a:lnTo>
                    <a:pt x="456" y="432"/>
                  </a:lnTo>
                  <a:lnTo>
                    <a:pt x="444" y="438"/>
                  </a:lnTo>
                  <a:lnTo>
                    <a:pt x="438" y="438"/>
                  </a:lnTo>
                  <a:lnTo>
                    <a:pt x="432" y="444"/>
                  </a:lnTo>
                  <a:lnTo>
                    <a:pt x="432" y="450"/>
                  </a:lnTo>
                  <a:lnTo>
                    <a:pt x="438" y="450"/>
                  </a:lnTo>
                  <a:lnTo>
                    <a:pt x="444" y="456"/>
                  </a:lnTo>
                  <a:lnTo>
                    <a:pt x="444" y="462"/>
                  </a:lnTo>
                  <a:lnTo>
                    <a:pt x="438" y="468"/>
                  </a:lnTo>
                  <a:lnTo>
                    <a:pt x="396" y="468"/>
                  </a:lnTo>
                  <a:lnTo>
                    <a:pt x="396" y="456"/>
                  </a:lnTo>
                  <a:lnTo>
                    <a:pt x="378" y="456"/>
                  </a:lnTo>
                  <a:lnTo>
                    <a:pt x="372" y="468"/>
                  </a:lnTo>
                  <a:lnTo>
                    <a:pt x="360" y="474"/>
                  </a:lnTo>
                  <a:lnTo>
                    <a:pt x="354" y="486"/>
                  </a:lnTo>
                  <a:lnTo>
                    <a:pt x="354" y="504"/>
                  </a:lnTo>
                  <a:lnTo>
                    <a:pt x="360" y="516"/>
                  </a:lnTo>
                  <a:lnTo>
                    <a:pt x="360" y="534"/>
                  </a:lnTo>
                  <a:lnTo>
                    <a:pt x="366" y="540"/>
                  </a:lnTo>
                  <a:lnTo>
                    <a:pt x="366" y="570"/>
                  </a:lnTo>
                  <a:lnTo>
                    <a:pt x="360" y="576"/>
                  </a:lnTo>
                  <a:lnTo>
                    <a:pt x="354" y="576"/>
                  </a:lnTo>
                  <a:lnTo>
                    <a:pt x="306" y="600"/>
                  </a:lnTo>
                  <a:lnTo>
                    <a:pt x="276" y="600"/>
                  </a:lnTo>
                  <a:lnTo>
                    <a:pt x="258" y="606"/>
                  </a:lnTo>
                  <a:lnTo>
                    <a:pt x="234" y="606"/>
                  </a:lnTo>
                  <a:lnTo>
                    <a:pt x="228" y="612"/>
                  </a:lnTo>
                  <a:lnTo>
                    <a:pt x="204" y="612"/>
                  </a:lnTo>
                  <a:lnTo>
                    <a:pt x="204" y="606"/>
                  </a:lnTo>
                  <a:lnTo>
                    <a:pt x="150" y="606"/>
                  </a:lnTo>
                  <a:lnTo>
                    <a:pt x="144" y="612"/>
                  </a:lnTo>
                  <a:lnTo>
                    <a:pt x="138" y="612"/>
                  </a:lnTo>
                  <a:lnTo>
                    <a:pt x="120" y="618"/>
                  </a:lnTo>
                  <a:lnTo>
                    <a:pt x="102" y="618"/>
                  </a:lnTo>
                  <a:lnTo>
                    <a:pt x="78" y="606"/>
                  </a:lnTo>
                  <a:lnTo>
                    <a:pt x="60" y="600"/>
                  </a:lnTo>
                  <a:lnTo>
                    <a:pt x="42" y="588"/>
                  </a:lnTo>
                  <a:lnTo>
                    <a:pt x="30" y="582"/>
                  </a:lnTo>
                  <a:lnTo>
                    <a:pt x="0" y="582"/>
                  </a:lnTo>
                  <a:lnTo>
                    <a:pt x="24" y="606"/>
                  </a:lnTo>
                  <a:lnTo>
                    <a:pt x="30" y="618"/>
                  </a:lnTo>
                  <a:lnTo>
                    <a:pt x="36" y="624"/>
                  </a:lnTo>
                  <a:lnTo>
                    <a:pt x="48" y="642"/>
                  </a:lnTo>
                  <a:lnTo>
                    <a:pt x="60" y="654"/>
                  </a:lnTo>
                  <a:lnTo>
                    <a:pt x="66" y="672"/>
                  </a:lnTo>
                  <a:lnTo>
                    <a:pt x="78" y="690"/>
                  </a:lnTo>
                  <a:lnTo>
                    <a:pt x="84" y="696"/>
                  </a:lnTo>
                  <a:lnTo>
                    <a:pt x="102" y="696"/>
                  </a:lnTo>
                  <a:lnTo>
                    <a:pt x="114" y="690"/>
                  </a:lnTo>
                  <a:lnTo>
                    <a:pt x="126" y="708"/>
                  </a:lnTo>
                  <a:lnTo>
                    <a:pt x="150" y="708"/>
                  </a:lnTo>
                  <a:lnTo>
                    <a:pt x="144" y="738"/>
                  </a:lnTo>
                  <a:lnTo>
                    <a:pt x="150" y="738"/>
                  </a:lnTo>
                  <a:lnTo>
                    <a:pt x="150" y="762"/>
                  </a:lnTo>
                  <a:lnTo>
                    <a:pt x="156" y="774"/>
                  </a:lnTo>
                  <a:lnTo>
                    <a:pt x="156" y="786"/>
                  </a:lnTo>
                  <a:lnTo>
                    <a:pt x="174" y="786"/>
                  </a:lnTo>
                  <a:lnTo>
                    <a:pt x="180" y="792"/>
                  </a:lnTo>
                  <a:lnTo>
                    <a:pt x="186" y="804"/>
                  </a:lnTo>
                  <a:lnTo>
                    <a:pt x="192" y="822"/>
                  </a:lnTo>
                  <a:lnTo>
                    <a:pt x="192" y="834"/>
                  </a:lnTo>
                  <a:lnTo>
                    <a:pt x="186" y="840"/>
                  </a:lnTo>
                  <a:lnTo>
                    <a:pt x="180" y="840"/>
                  </a:lnTo>
                  <a:lnTo>
                    <a:pt x="180" y="834"/>
                  </a:lnTo>
                  <a:lnTo>
                    <a:pt x="150" y="834"/>
                  </a:lnTo>
                  <a:lnTo>
                    <a:pt x="138" y="840"/>
                  </a:lnTo>
                  <a:lnTo>
                    <a:pt x="132" y="846"/>
                  </a:lnTo>
                  <a:lnTo>
                    <a:pt x="132" y="852"/>
                  </a:lnTo>
                  <a:lnTo>
                    <a:pt x="126" y="852"/>
                  </a:lnTo>
                  <a:lnTo>
                    <a:pt x="126" y="858"/>
                  </a:lnTo>
                  <a:lnTo>
                    <a:pt x="120" y="864"/>
                  </a:lnTo>
                  <a:lnTo>
                    <a:pt x="108" y="864"/>
                  </a:lnTo>
                  <a:lnTo>
                    <a:pt x="102" y="882"/>
                  </a:lnTo>
                  <a:lnTo>
                    <a:pt x="96" y="888"/>
                  </a:lnTo>
                  <a:lnTo>
                    <a:pt x="96" y="894"/>
                  </a:lnTo>
                  <a:lnTo>
                    <a:pt x="84" y="906"/>
                  </a:lnTo>
                  <a:lnTo>
                    <a:pt x="84" y="936"/>
                  </a:lnTo>
                  <a:lnTo>
                    <a:pt x="90" y="948"/>
                  </a:lnTo>
                  <a:lnTo>
                    <a:pt x="90" y="954"/>
                  </a:lnTo>
                  <a:lnTo>
                    <a:pt x="96" y="948"/>
                  </a:lnTo>
                  <a:lnTo>
                    <a:pt x="108" y="948"/>
                  </a:lnTo>
                  <a:lnTo>
                    <a:pt x="114" y="942"/>
                  </a:lnTo>
                  <a:lnTo>
                    <a:pt x="120" y="942"/>
                  </a:lnTo>
                  <a:lnTo>
                    <a:pt x="126" y="948"/>
                  </a:lnTo>
                  <a:lnTo>
                    <a:pt x="138" y="948"/>
                  </a:lnTo>
                  <a:lnTo>
                    <a:pt x="150" y="954"/>
                  </a:lnTo>
                  <a:lnTo>
                    <a:pt x="174" y="954"/>
                  </a:lnTo>
                  <a:lnTo>
                    <a:pt x="210" y="936"/>
                  </a:lnTo>
                  <a:lnTo>
                    <a:pt x="216" y="930"/>
                  </a:lnTo>
                  <a:lnTo>
                    <a:pt x="222" y="930"/>
                  </a:lnTo>
                  <a:lnTo>
                    <a:pt x="234" y="936"/>
                  </a:lnTo>
                  <a:lnTo>
                    <a:pt x="276" y="936"/>
                  </a:lnTo>
                  <a:lnTo>
                    <a:pt x="288" y="930"/>
                  </a:lnTo>
                  <a:lnTo>
                    <a:pt x="300" y="930"/>
                  </a:lnTo>
                  <a:lnTo>
                    <a:pt x="306" y="924"/>
                  </a:lnTo>
                  <a:lnTo>
                    <a:pt x="312" y="924"/>
                  </a:lnTo>
                  <a:lnTo>
                    <a:pt x="348" y="930"/>
                  </a:lnTo>
                  <a:lnTo>
                    <a:pt x="354" y="924"/>
                  </a:lnTo>
                  <a:lnTo>
                    <a:pt x="366" y="918"/>
                  </a:lnTo>
                  <a:lnTo>
                    <a:pt x="372" y="912"/>
                  </a:lnTo>
                  <a:lnTo>
                    <a:pt x="384" y="912"/>
                  </a:lnTo>
                  <a:lnTo>
                    <a:pt x="396" y="918"/>
                  </a:lnTo>
                  <a:lnTo>
                    <a:pt x="408" y="930"/>
                  </a:lnTo>
                  <a:lnTo>
                    <a:pt x="432" y="978"/>
                  </a:lnTo>
                  <a:lnTo>
                    <a:pt x="444" y="984"/>
                  </a:lnTo>
                  <a:lnTo>
                    <a:pt x="450" y="990"/>
                  </a:lnTo>
                  <a:lnTo>
                    <a:pt x="468" y="996"/>
                  </a:lnTo>
                  <a:lnTo>
                    <a:pt x="486" y="996"/>
                  </a:lnTo>
                  <a:lnTo>
                    <a:pt x="522" y="1008"/>
                  </a:lnTo>
                  <a:lnTo>
                    <a:pt x="540" y="1044"/>
                  </a:lnTo>
                  <a:lnTo>
                    <a:pt x="552" y="1056"/>
                  </a:lnTo>
                  <a:lnTo>
                    <a:pt x="570" y="1056"/>
                  </a:lnTo>
                  <a:lnTo>
                    <a:pt x="588" y="1050"/>
                  </a:lnTo>
                  <a:lnTo>
                    <a:pt x="582" y="1044"/>
                  </a:lnTo>
                  <a:lnTo>
                    <a:pt x="582" y="1032"/>
                  </a:lnTo>
                  <a:lnTo>
                    <a:pt x="594" y="1020"/>
                  </a:lnTo>
                  <a:lnTo>
                    <a:pt x="606" y="1020"/>
                  </a:lnTo>
                  <a:lnTo>
                    <a:pt x="618" y="1026"/>
                  </a:lnTo>
                  <a:lnTo>
                    <a:pt x="624" y="1032"/>
                  </a:lnTo>
                  <a:lnTo>
                    <a:pt x="648" y="1020"/>
                  </a:lnTo>
                  <a:lnTo>
                    <a:pt x="648" y="1026"/>
                  </a:lnTo>
                  <a:lnTo>
                    <a:pt x="654" y="1032"/>
                  </a:lnTo>
                  <a:lnTo>
                    <a:pt x="678" y="1032"/>
                  </a:lnTo>
                  <a:lnTo>
                    <a:pt x="690" y="1020"/>
                  </a:lnTo>
                  <a:lnTo>
                    <a:pt x="702" y="1014"/>
                  </a:lnTo>
                  <a:lnTo>
                    <a:pt x="708" y="1014"/>
                  </a:lnTo>
                  <a:lnTo>
                    <a:pt x="708" y="1026"/>
                  </a:lnTo>
                  <a:lnTo>
                    <a:pt x="714" y="1032"/>
                  </a:lnTo>
                  <a:lnTo>
                    <a:pt x="732" y="1032"/>
                  </a:lnTo>
                  <a:lnTo>
                    <a:pt x="738" y="1026"/>
                  </a:lnTo>
                  <a:lnTo>
                    <a:pt x="750" y="1020"/>
                  </a:lnTo>
                  <a:lnTo>
                    <a:pt x="750" y="996"/>
                  </a:lnTo>
                  <a:lnTo>
                    <a:pt x="744" y="990"/>
                  </a:lnTo>
                  <a:lnTo>
                    <a:pt x="738" y="978"/>
                  </a:lnTo>
                  <a:lnTo>
                    <a:pt x="714" y="936"/>
                  </a:lnTo>
                  <a:lnTo>
                    <a:pt x="714" y="912"/>
                  </a:lnTo>
                  <a:lnTo>
                    <a:pt x="690" y="912"/>
                  </a:lnTo>
                  <a:lnTo>
                    <a:pt x="678" y="900"/>
                  </a:lnTo>
                  <a:lnTo>
                    <a:pt x="672" y="888"/>
                  </a:lnTo>
                  <a:lnTo>
                    <a:pt x="666" y="882"/>
                  </a:lnTo>
                  <a:lnTo>
                    <a:pt x="672" y="852"/>
                  </a:lnTo>
                  <a:lnTo>
                    <a:pt x="672" y="834"/>
                  </a:lnTo>
                  <a:lnTo>
                    <a:pt x="642" y="840"/>
                  </a:lnTo>
                  <a:lnTo>
                    <a:pt x="636" y="840"/>
                  </a:lnTo>
                  <a:lnTo>
                    <a:pt x="624" y="834"/>
                  </a:lnTo>
                  <a:lnTo>
                    <a:pt x="618" y="828"/>
                  </a:lnTo>
                  <a:lnTo>
                    <a:pt x="618" y="804"/>
                  </a:lnTo>
                  <a:lnTo>
                    <a:pt x="624" y="792"/>
                  </a:lnTo>
                  <a:lnTo>
                    <a:pt x="636" y="780"/>
                  </a:lnTo>
                  <a:lnTo>
                    <a:pt x="642" y="768"/>
                  </a:lnTo>
                  <a:lnTo>
                    <a:pt x="648" y="762"/>
                  </a:lnTo>
                  <a:lnTo>
                    <a:pt x="654" y="750"/>
                  </a:lnTo>
                  <a:lnTo>
                    <a:pt x="654" y="744"/>
                  </a:lnTo>
                  <a:lnTo>
                    <a:pt x="666" y="732"/>
                  </a:lnTo>
                  <a:lnTo>
                    <a:pt x="678" y="726"/>
                  </a:lnTo>
                  <a:lnTo>
                    <a:pt x="684" y="726"/>
                  </a:lnTo>
                  <a:lnTo>
                    <a:pt x="690" y="732"/>
                  </a:lnTo>
                  <a:lnTo>
                    <a:pt x="690" y="744"/>
                  </a:lnTo>
                  <a:lnTo>
                    <a:pt x="696" y="750"/>
                  </a:lnTo>
                  <a:lnTo>
                    <a:pt x="702" y="750"/>
                  </a:lnTo>
                  <a:lnTo>
                    <a:pt x="726" y="738"/>
                  </a:lnTo>
                  <a:lnTo>
                    <a:pt x="732" y="732"/>
                  </a:lnTo>
                  <a:lnTo>
                    <a:pt x="738" y="738"/>
                  </a:lnTo>
                  <a:lnTo>
                    <a:pt x="756" y="738"/>
                  </a:lnTo>
                  <a:lnTo>
                    <a:pt x="762" y="732"/>
                  </a:lnTo>
                  <a:lnTo>
                    <a:pt x="768" y="720"/>
                  </a:lnTo>
                  <a:lnTo>
                    <a:pt x="774" y="714"/>
                  </a:lnTo>
                  <a:lnTo>
                    <a:pt x="774" y="708"/>
                  </a:lnTo>
                  <a:lnTo>
                    <a:pt x="792" y="696"/>
                  </a:lnTo>
                  <a:lnTo>
                    <a:pt x="792" y="678"/>
                  </a:lnTo>
                  <a:lnTo>
                    <a:pt x="798" y="672"/>
                  </a:lnTo>
                  <a:lnTo>
                    <a:pt x="798" y="666"/>
                  </a:lnTo>
                  <a:lnTo>
                    <a:pt x="804" y="660"/>
                  </a:lnTo>
                  <a:lnTo>
                    <a:pt x="828" y="648"/>
                  </a:lnTo>
                  <a:lnTo>
                    <a:pt x="840" y="636"/>
                  </a:lnTo>
                  <a:lnTo>
                    <a:pt x="846" y="618"/>
                  </a:lnTo>
                  <a:lnTo>
                    <a:pt x="846" y="606"/>
                  </a:lnTo>
                  <a:lnTo>
                    <a:pt x="852" y="588"/>
                  </a:lnTo>
                  <a:lnTo>
                    <a:pt x="852" y="576"/>
                  </a:lnTo>
                  <a:lnTo>
                    <a:pt x="858" y="570"/>
                  </a:lnTo>
                  <a:lnTo>
                    <a:pt x="870" y="564"/>
                  </a:lnTo>
                  <a:lnTo>
                    <a:pt x="876" y="558"/>
                  </a:lnTo>
                  <a:lnTo>
                    <a:pt x="888" y="558"/>
                  </a:lnTo>
                  <a:lnTo>
                    <a:pt x="870" y="534"/>
                  </a:lnTo>
                  <a:lnTo>
                    <a:pt x="894" y="498"/>
                  </a:lnTo>
                  <a:lnTo>
                    <a:pt x="924" y="480"/>
                  </a:lnTo>
                  <a:lnTo>
                    <a:pt x="924" y="474"/>
                  </a:lnTo>
                  <a:lnTo>
                    <a:pt x="912" y="462"/>
                  </a:lnTo>
                  <a:lnTo>
                    <a:pt x="906" y="450"/>
                  </a:lnTo>
                  <a:lnTo>
                    <a:pt x="906" y="414"/>
                  </a:lnTo>
                  <a:lnTo>
                    <a:pt x="912" y="408"/>
                  </a:lnTo>
                  <a:lnTo>
                    <a:pt x="924" y="408"/>
                  </a:lnTo>
                  <a:lnTo>
                    <a:pt x="948" y="396"/>
                  </a:lnTo>
                  <a:lnTo>
                    <a:pt x="954" y="390"/>
                  </a:lnTo>
                  <a:lnTo>
                    <a:pt x="954" y="384"/>
                  </a:lnTo>
                  <a:lnTo>
                    <a:pt x="948" y="378"/>
                  </a:lnTo>
                  <a:lnTo>
                    <a:pt x="936" y="372"/>
                  </a:lnTo>
                  <a:lnTo>
                    <a:pt x="900" y="372"/>
                  </a:lnTo>
                  <a:lnTo>
                    <a:pt x="894" y="336"/>
                  </a:lnTo>
                  <a:lnTo>
                    <a:pt x="876" y="336"/>
                  </a:lnTo>
                  <a:lnTo>
                    <a:pt x="864" y="318"/>
                  </a:lnTo>
                  <a:lnTo>
                    <a:pt x="846" y="318"/>
                  </a:lnTo>
                  <a:lnTo>
                    <a:pt x="846" y="306"/>
                  </a:lnTo>
                  <a:lnTo>
                    <a:pt x="852" y="294"/>
                  </a:lnTo>
                  <a:lnTo>
                    <a:pt x="852" y="288"/>
                  </a:lnTo>
                  <a:lnTo>
                    <a:pt x="846" y="288"/>
                  </a:lnTo>
                  <a:lnTo>
                    <a:pt x="834" y="276"/>
                  </a:lnTo>
                  <a:lnTo>
                    <a:pt x="834" y="270"/>
                  </a:lnTo>
                  <a:lnTo>
                    <a:pt x="840" y="264"/>
                  </a:lnTo>
                  <a:lnTo>
                    <a:pt x="846" y="252"/>
                  </a:lnTo>
                  <a:lnTo>
                    <a:pt x="852" y="246"/>
                  </a:lnTo>
                  <a:lnTo>
                    <a:pt x="822" y="240"/>
                  </a:lnTo>
                  <a:lnTo>
                    <a:pt x="828" y="228"/>
                  </a:lnTo>
                  <a:lnTo>
                    <a:pt x="804" y="210"/>
                  </a:lnTo>
                  <a:lnTo>
                    <a:pt x="804" y="204"/>
                  </a:lnTo>
                  <a:lnTo>
                    <a:pt x="810" y="192"/>
                  </a:lnTo>
                  <a:lnTo>
                    <a:pt x="834" y="180"/>
                  </a:lnTo>
                  <a:lnTo>
                    <a:pt x="876" y="180"/>
                  </a:lnTo>
                  <a:lnTo>
                    <a:pt x="894" y="186"/>
                  </a:lnTo>
                  <a:lnTo>
                    <a:pt x="912" y="186"/>
                  </a:lnTo>
                  <a:lnTo>
                    <a:pt x="918" y="192"/>
                  </a:lnTo>
                  <a:lnTo>
                    <a:pt x="918" y="204"/>
                  </a:lnTo>
                  <a:lnTo>
                    <a:pt x="930" y="204"/>
                  </a:lnTo>
                  <a:lnTo>
                    <a:pt x="942" y="198"/>
                  </a:lnTo>
                  <a:lnTo>
                    <a:pt x="948" y="192"/>
                  </a:lnTo>
                  <a:lnTo>
                    <a:pt x="960" y="186"/>
                  </a:lnTo>
                  <a:lnTo>
                    <a:pt x="966" y="180"/>
                  </a:lnTo>
                  <a:lnTo>
                    <a:pt x="972" y="186"/>
                  </a:lnTo>
                  <a:lnTo>
                    <a:pt x="978" y="180"/>
                  </a:lnTo>
                  <a:lnTo>
                    <a:pt x="1002" y="180"/>
                  </a:lnTo>
                  <a:lnTo>
                    <a:pt x="1002" y="162"/>
                  </a:lnTo>
                  <a:lnTo>
                    <a:pt x="1026" y="156"/>
                  </a:lnTo>
                  <a:lnTo>
                    <a:pt x="1050" y="120"/>
                  </a:lnTo>
                  <a:lnTo>
                    <a:pt x="1008" y="1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0" name="Parcel Islands" descr="© INSCALE GmbH, 05.05.2010&#10;http://www.presentationload.com/">
              <a:extLst>
                <a:ext uri="{FF2B5EF4-FFF2-40B4-BE49-F238E27FC236}">
                  <a16:creationId xmlns:a16="http://schemas.microsoft.com/office/drawing/2014/main" id="{0DDE143E-12E8-8791-1252-656A38F3A5D0}"/>
                </a:ext>
              </a:extLst>
            </p:cNvPr>
            <p:cNvSpPr>
              <a:spLocks noEditPoints="1"/>
            </p:cNvSpPr>
            <p:nvPr/>
          </p:nvSpPr>
          <p:spPr bwMode="gray">
            <a:xfrm>
              <a:off x="9295757" y="3728394"/>
              <a:ext cx="44258" cy="29505"/>
            </a:xfrm>
            <a:custGeom>
              <a:avLst/>
              <a:gdLst>
                <a:gd name="T0" fmla="*/ 2147483647 w 96"/>
                <a:gd name="T1" fmla="*/ 2147483647 h 66"/>
                <a:gd name="T2" fmla="*/ 2147483647 w 96"/>
                <a:gd name="T3" fmla="*/ 2147483647 h 66"/>
                <a:gd name="T4" fmla="*/ 0 w 96"/>
                <a:gd name="T5" fmla="*/ 2147483647 h 66"/>
                <a:gd name="T6" fmla="*/ 0 w 96"/>
                <a:gd name="T7" fmla="*/ 2147483647 h 66"/>
                <a:gd name="T8" fmla="*/ 2147483647 w 96"/>
                <a:gd name="T9" fmla="*/ 2147483647 h 66"/>
                <a:gd name="T10" fmla="*/ 2147483647 w 96"/>
                <a:gd name="T11" fmla="*/ 2147483647 h 66"/>
                <a:gd name="T12" fmla="*/ 2147483647 w 96"/>
                <a:gd name="T13" fmla="*/ 2147483647 h 66"/>
                <a:gd name="T14" fmla="*/ 2147483647 w 96"/>
                <a:gd name="T15" fmla="*/ 2147483647 h 66"/>
                <a:gd name="T16" fmla="*/ 2147483647 w 96"/>
                <a:gd name="T17" fmla="*/ 2147483647 h 66"/>
                <a:gd name="T18" fmla="*/ 2147483647 w 96"/>
                <a:gd name="T19" fmla="*/ 0 h 66"/>
                <a:gd name="T20" fmla="*/ 2147483647 w 96"/>
                <a:gd name="T21" fmla="*/ 2147483647 h 66"/>
                <a:gd name="T22" fmla="*/ 2147483647 w 96"/>
                <a:gd name="T23" fmla="*/ 2147483647 h 66"/>
                <a:gd name="T24" fmla="*/ 2147483647 w 96"/>
                <a:gd name="T25" fmla="*/ 2147483647 h 66"/>
                <a:gd name="T26" fmla="*/ 2147483647 w 96"/>
                <a:gd name="T27" fmla="*/ 2147483647 h 66"/>
                <a:gd name="T28" fmla="*/ 2147483647 w 96"/>
                <a:gd name="T29" fmla="*/ 0 h 66"/>
                <a:gd name="T30" fmla="*/ 2147483647 w 96"/>
                <a:gd name="T31" fmla="*/ 0 h 66"/>
                <a:gd name="T32" fmla="*/ 2147483647 w 96"/>
                <a:gd name="T33" fmla="*/ 2147483647 h 66"/>
                <a:gd name="T34" fmla="*/ 2147483647 w 96"/>
                <a:gd name="T35" fmla="*/ 2147483647 h 66"/>
                <a:gd name="T36" fmla="*/ 2147483647 w 96"/>
                <a:gd name="T37" fmla="*/ 2147483647 h 66"/>
                <a:gd name="T38" fmla="*/ 2147483647 w 96"/>
                <a:gd name="T39" fmla="*/ 2147483647 h 66"/>
                <a:gd name="T40" fmla="*/ 2147483647 w 96"/>
                <a:gd name="T41" fmla="*/ 2147483647 h 66"/>
                <a:gd name="T42" fmla="*/ 2147483647 w 96"/>
                <a:gd name="T43" fmla="*/ 2147483647 h 66"/>
                <a:gd name="T44" fmla="*/ 2147483647 w 96"/>
                <a:gd name="T45" fmla="*/ 2147483647 h 6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6"/>
                <a:gd name="T70" fmla="*/ 0 h 66"/>
                <a:gd name="T71" fmla="*/ 96 w 96"/>
                <a:gd name="T72" fmla="*/ 66 h 6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6" h="66">
                  <a:moveTo>
                    <a:pt x="12" y="42"/>
                  </a:moveTo>
                  <a:lnTo>
                    <a:pt x="6" y="42"/>
                  </a:lnTo>
                  <a:lnTo>
                    <a:pt x="0" y="48"/>
                  </a:lnTo>
                  <a:lnTo>
                    <a:pt x="0" y="60"/>
                  </a:lnTo>
                  <a:lnTo>
                    <a:pt x="6" y="66"/>
                  </a:lnTo>
                  <a:lnTo>
                    <a:pt x="12" y="66"/>
                  </a:lnTo>
                  <a:lnTo>
                    <a:pt x="24" y="54"/>
                  </a:lnTo>
                  <a:lnTo>
                    <a:pt x="24" y="42"/>
                  </a:lnTo>
                  <a:lnTo>
                    <a:pt x="12" y="42"/>
                  </a:lnTo>
                  <a:close/>
                  <a:moveTo>
                    <a:pt x="42" y="0"/>
                  </a:moveTo>
                  <a:lnTo>
                    <a:pt x="42" y="18"/>
                  </a:lnTo>
                  <a:lnTo>
                    <a:pt x="54" y="30"/>
                  </a:lnTo>
                  <a:lnTo>
                    <a:pt x="60" y="30"/>
                  </a:lnTo>
                  <a:lnTo>
                    <a:pt x="72" y="24"/>
                  </a:lnTo>
                  <a:lnTo>
                    <a:pt x="48" y="0"/>
                  </a:lnTo>
                  <a:lnTo>
                    <a:pt x="42" y="0"/>
                  </a:lnTo>
                  <a:close/>
                  <a:moveTo>
                    <a:pt x="96" y="36"/>
                  </a:moveTo>
                  <a:lnTo>
                    <a:pt x="78" y="36"/>
                  </a:lnTo>
                  <a:lnTo>
                    <a:pt x="72" y="42"/>
                  </a:lnTo>
                  <a:lnTo>
                    <a:pt x="72" y="54"/>
                  </a:lnTo>
                  <a:lnTo>
                    <a:pt x="84" y="60"/>
                  </a:lnTo>
                  <a:lnTo>
                    <a:pt x="96" y="48"/>
                  </a:lnTo>
                  <a:lnTo>
                    <a:pt x="96" y="3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1" name="Oman" descr="© INSCALE GmbH, 05.05.2010&#10;http://www.presentationload.com/">
              <a:extLst>
                <a:ext uri="{FF2B5EF4-FFF2-40B4-BE49-F238E27FC236}">
                  <a16:creationId xmlns:a16="http://schemas.microsoft.com/office/drawing/2014/main" id="{A66D60C7-D10D-A81D-1F6F-DD11D75881CF}"/>
                </a:ext>
              </a:extLst>
            </p:cNvPr>
            <p:cNvSpPr>
              <a:spLocks/>
            </p:cNvSpPr>
            <p:nvPr/>
          </p:nvSpPr>
          <p:spPr bwMode="gray">
            <a:xfrm>
              <a:off x="7326289" y="3433345"/>
              <a:ext cx="254483" cy="317179"/>
            </a:xfrm>
            <a:custGeom>
              <a:avLst/>
              <a:gdLst>
                <a:gd name="T0" fmla="*/ 2147483647 w 540"/>
                <a:gd name="T1" fmla="*/ 2147483647 h 672"/>
                <a:gd name="T2" fmla="*/ 2147483647 w 540"/>
                <a:gd name="T3" fmla="*/ 2147483647 h 672"/>
                <a:gd name="T4" fmla="*/ 2147483647 w 540"/>
                <a:gd name="T5" fmla="*/ 2147483647 h 672"/>
                <a:gd name="T6" fmla="*/ 2147483647 w 540"/>
                <a:gd name="T7" fmla="*/ 2147483647 h 672"/>
                <a:gd name="T8" fmla="*/ 2147483647 w 540"/>
                <a:gd name="T9" fmla="*/ 2147483647 h 672"/>
                <a:gd name="T10" fmla="*/ 2147483647 w 540"/>
                <a:gd name="T11" fmla="*/ 2147483647 h 672"/>
                <a:gd name="T12" fmla="*/ 2147483647 w 540"/>
                <a:gd name="T13" fmla="*/ 2147483647 h 672"/>
                <a:gd name="T14" fmla="*/ 2147483647 w 540"/>
                <a:gd name="T15" fmla="*/ 2147483647 h 672"/>
                <a:gd name="T16" fmla="*/ 2147483647 w 540"/>
                <a:gd name="T17" fmla="*/ 2147483647 h 672"/>
                <a:gd name="T18" fmla="*/ 2147483647 w 540"/>
                <a:gd name="T19" fmla="*/ 2147483647 h 672"/>
                <a:gd name="T20" fmla="*/ 2147483647 w 540"/>
                <a:gd name="T21" fmla="*/ 2147483647 h 672"/>
                <a:gd name="T22" fmla="*/ 2147483647 w 540"/>
                <a:gd name="T23" fmla="*/ 2147483647 h 672"/>
                <a:gd name="T24" fmla="*/ 2147483647 w 540"/>
                <a:gd name="T25" fmla="*/ 2147483647 h 672"/>
                <a:gd name="T26" fmla="*/ 2147483647 w 540"/>
                <a:gd name="T27" fmla="*/ 2147483647 h 672"/>
                <a:gd name="T28" fmla="*/ 2147483647 w 540"/>
                <a:gd name="T29" fmla="*/ 2147483647 h 672"/>
                <a:gd name="T30" fmla="*/ 2147483647 w 540"/>
                <a:gd name="T31" fmla="*/ 2147483647 h 672"/>
                <a:gd name="T32" fmla="*/ 2147483647 w 540"/>
                <a:gd name="T33" fmla="*/ 2147483647 h 672"/>
                <a:gd name="T34" fmla="*/ 2147483647 w 540"/>
                <a:gd name="T35" fmla="*/ 2147483647 h 672"/>
                <a:gd name="T36" fmla="*/ 2147483647 w 540"/>
                <a:gd name="T37" fmla="*/ 2147483647 h 672"/>
                <a:gd name="T38" fmla="*/ 2147483647 w 540"/>
                <a:gd name="T39" fmla="*/ 2147483647 h 672"/>
                <a:gd name="T40" fmla="*/ 2147483647 w 540"/>
                <a:gd name="T41" fmla="*/ 2147483647 h 672"/>
                <a:gd name="T42" fmla="*/ 2147483647 w 540"/>
                <a:gd name="T43" fmla="*/ 2147483647 h 672"/>
                <a:gd name="T44" fmla="*/ 2147483647 w 540"/>
                <a:gd name="T45" fmla="*/ 2147483647 h 672"/>
                <a:gd name="T46" fmla="*/ 2147483647 w 540"/>
                <a:gd name="T47" fmla="*/ 2147483647 h 672"/>
                <a:gd name="T48" fmla="*/ 2147483647 w 540"/>
                <a:gd name="T49" fmla="*/ 2147483647 h 672"/>
                <a:gd name="T50" fmla="*/ 2147483647 w 540"/>
                <a:gd name="T51" fmla="*/ 0 h 672"/>
                <a:gd name="T52" fmla="*/ 2147483647 w 540"/>
                <a:gd name="T53" fmla="*/ 2147483647 h 672"/>
                <a:gd name="T54" fmla="*/ 2147483647 w 540"/>
                <a:gd name="T55" fmla="*/ 2147483647 h 672"/>
                <a:gd name="T56" fmla="*/ 2147483647 w 540"/>
                <a:gd name="T57" fmla="*/ 2147483647 h 672"/>
                <a:gd name="T58" fmla="*/ 2147483647 w 540"/>
                <a:gd name="T59" fmla="*/ 2147483647 h 672"/>
                <a:gd name="T60" fmla="*/ 2147483647 w 540"/>
                <a:gd name="T61" fmla="*/ 2147483647 h 672"/>
                <a:gd name="T62" fmla="*/ 2147483647 w 540"/>
                <a:gd name="T63" fmla="*/ 2147483647 h 672"/>
                <a:gd name="T64" fmla="*/ 2147483647 w 540"/>
                <a:gd name="T65" fmla="*/ 2147483647 h 672"/>
                <a:gd name="T66" fmla="*/ 2147483647 w 540"/>
                <a:gd name="T67" fmla="*/ 2147483647 h 672"/>
                <a:gd name="T68" fmla="*/ 2147483647 w 540"/>
                <a:gd name="T69" fmla="*/ 2147483647 h 672"/>
                <a:gd name="T70" fmla="*/ 2147483647 w 540"/>
                <a:gd name="T71" fmla="*/ 2147483647 h 672"/>
                <a:gd name="T72" fmla="*/ 2147483647 w 540"/>
                <a:gd name="T73" fmla="*/ 2147483647 h 672"/>
                <a:gd name="T74" fmla="*/ 2147483647 w 540"/>
                <a:gd name="T75" fmla="*/ 2147483647 h 672"/>
                <a:gd name="T76" fmla="*/ 2147483647 w 540"/>
                <a:gd name="T77" fmla="*/ 2147483647 h 672"/>
                <a:gd name="T78" fmla="*/ 2147483647 w 540"/>
                <a:gd name="T79" fmla="*/ 2147483647 h 672"/>
                <a:gd name="T80" fmla="*/ 2147483647 w 540"/>
                <a:gd name="T81" fmla="*/ 2147483647 h 672"/>
                <a:gd name="T82" fmla="*/ 2147483647 w 540"/>
                <a:gd name="T83" fmla="*/ 2147483647 h 672"/>
                <a:gd name="T84" fmla="*/ 2147483647 w 540"/>
                <a:gd name="T85" fmla="*/ 2147483647 h 672"/>
                <a:gd name="T86" fmla="*/ 2147483647 w 540"/>
                <a:gd name="T87" fmla="*/ 2147483647 h 67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0"/>
                <a:gd name="T133" fmla="*/ 0 h 672"/>
                <a:gd name="T134" fmla="*/ 540 w 540"/>
                <a:gd name="T135" fmla="*/ 672 h 67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0" h="672">
                  <a:moveTo>
                    <a:pt x="258" y="564"/>
                  </a:moveTo>
                  <a:lnTo>
                    <a:pt x="276" y="564"/>
                  </a:lnTo>
                  <a:lnTo>
                    <a:pt x="288" y="558"/>
                  </a:lnTo>
                  <a:lnTo>
                    <a:pt x="306" y="552"/>
                  </a:lnTo>
                  <a:lnTo>
                    <a:pt x="330" y="540"/>
                  </a:lnTo>
                  <a:lnTo>
                    <a:pt x="336" y="528"/>
                  </a:lnTo>
                  <a:lnTo>
                    <a:pt x="342" y="510"/>
                  </a:lnTo>
                  <a:lnTo>
                    <a:pt x="342" y="498"/>
                  </a:lnTo>
                  <a:lnTo>
                    <a:pt x="348" y="498"/>
                  </a:lnTo>
                  <a:lnTo>
                    <a:pt x="354" y="492"/>
                  </a:lnTo>
                  <a:lnTo>
                    <a:pt x="366" y="486"/>
                  </a:lnTo>
                  <a:lnTo>
                    <a:pt x="384" y="480"/>
                  </a:lnTo>
                  <a:lnTo>
                    <a:pt x="408" y="456"/>
                  </a:lnTo>
                  <a:lnTo>
                    <a:pt x="414" y="444"/>
                  </a:lnTo>
                  <a:lnTo>
                    <a:pt x="414" y="426"/>
                  </a:lnTo>
                  <a:lnTo>
                    <a:pt x="420" y="408"/>
                  </a:lnTo>
                  <a:lnTo>
                    <a:pt x="420" y="378"/>
                  </a:lnTo>
                  <a:lnTo>
                    <a:pt x="426" y="372"/>
                  </a:lnTo>
                  <a:lnTo>
                    <a:pt x="432" y="372"/>
                  </a:lnTo>
                  <a:lnTo>
                    <a:pt x="444" y="378"/>
                  </a:lnTo>
                  <a:lnTo>
                    <a:pt x="450" y="384"/>
                  </a:lnTo>
                  <a:lnTo>
                    <a:pt x="462" y="384"/>
                  </a:lnTo>
                  <a:lnTo>
                    <a:pt x="468" y="378"/>
                  </a:lnTo>
                  <a:lnTo>
                    <a:pt x="480" y="354"/>
                  </a:lnTo>
                  <a:lnTo>
                    <a:pt x="480" y="330"/>
                  </a:lnTo>
                  <a:lnTo>
                    <a:pt x="534" y="276"/>
                  </a:lnTo>
                  <a:lnTo>
                    <a:pt x="534" y="264"/>
                  </a:lnTo>
                  <a:lnTo>
                    <a:pt x="540" y="252"/>
                  </a:lnTo>
                  <a:lnTo>
                    <a:pt x="540" y="204"/>
                  </a:lnTo>
                  <a:lnTo>
                    <a:pt x="528" y="192"/>
                  </a:lnTo>
                  <a:lnTo>
                    <a:pt x="510" y="192"/>
                  </a:lnTo>
                  <a:lnTo>
                    <a:pt x="510" y="186"/>
                  </a:lnTo>
                  <a:lnTo>
                    <a:pt x="492" y="168"/>
                  </a:lnTo>
                  <a:lnTo>
                    <a:pt x="486" y="150"/>
                  </a:lnTo>
                  <a:lnTo>
                    <a:pt x="462" y="126"/>
                  </a:lnTo>
                  <a:lnTo>
                    <a:pt x="456" y="114"/>
                  </a:lnTo>
                  <a:lnTo>
                    <a:pt x="432" y="96"/>
                  </a:lnTo>
                  <a:lnTo>
                    <a:pt x="396" y="84"/>
                  </a:lnTo>
                  <a:lnTo>
                    <a:pt x="366" y="78"/>
                  </a:lnTo>
                  <a:lnTo>
                    <a:pt x="348" y="78"/>
                  </a:lnTo>
                  <a:lnTo>
                    <a:pt x="342" y="72"/>
                  </a:lnTo>
                  <a:lnTo>
                    <a:pt x="330" y="72"/>
                  </a:lnTo>
                  <a:lnTo>
                    <a:pt x="318" y="60"/>
                  </a:lnTo>
                  <a:lnTo>
                    <a:pt x="294" y="48"/>
                  </a:lnTo>
                  <a:lnTo>
                    <a:pt x="288" y="36"/>
                  </a:lnTo>
                  <a:lnTo>
                    <a:pt x="288" y="30"/>
                  </a:lnTo>
                  <a:lnTo>
                    <a:pt x="282" y="18"/>
                  </a:lnTo>
                  <a:lnTo>
                    <a:pt x="276" y="12"/>
                  </a:lnTo>
                  <a:lnTo>
                    <a:pt x="252" y="18"/>
                  </a:lnTo>
                  <a:lnTo>
                    <a:pt x="246" y="6"/>
                  </a:lnTo>
                  <a:lnTo>
                    <a:pt x="246" y="0"/>
                  </a:lnTo>
                  <a:lnTo>
                    <a:pt x="240" y="0"/>
                  </a:lnTo>
                  <a:lnTo>
                    <a:pt x="234" y="6"/>
                  </a:lnTo>
                  <a:lnTo>
                    <a:pt x="234" y="12"/>
                  </a:lnTo>
                  <a:lnTo>
                    <a:pt x="228" y="24"/>
                  </a:lnTo>
                  <a:lnTo>
                    <a:pt x="228" y="54"/>
                  </a:lnTo>
                  <a:lnTo>
                    <a:pt x="246" y="72"/>
                  </a:lnTo>
                  <a:lnTo>
                    <a:pt x="246" y="78"/>
                  </a:lnTo>
                  <a:lnTo>
                    <a:pt x="240" y="78"/>
                  </a:lnTo>
                  <a:lnTo>
                    <a:pt x="240" y="72"/>
                  </a:lnTo>
                  <a:lnTo>
                    <a:pt x="228" y="72"/>
                  </a:lnTo>
                  <a:lnTo>
                    <a:pt x="228" y="78"/>
                  </a:lnTo>
                  <a:lnTo>
                    <a:pt x="222" y="84"/>
                  </a:lnTo>
                  <a:lnTo>
                    <a:pt x="222" y="96"/>
                  </a:lnTo>
                  <a:lnTo>
                    <a:pt x="216" y="108"/>
                  </a:lnTo>
                  <a:lnTo>
                    <a:pt x="216" y="120"/>
                  </a:lnTo>
                  <a:lnTo>
                    <a:pt x="210" y="132"/>
                  </a:lnTo>
                  <a:lnTo>
                    <a:pt x="204" y="138"/>
                  </a:lnTo>
                  <a:lnTo>
                    <a:pt x="198" y="150"/>
                  </a:lnTo>
                  <a:lnTo>
                    <a:pt x="192" y="156"/>
                  </a:lnTo>
                  <a:lnTo>
                    <a:pt x="192" y="168"/>
                  </a:lnTo>
                  <a:lnTo>
                    <a:pt x="210" y="204"/>
                  </a:lnTo>
                  <a:lnTo>
                    <a:pt x="216" y="210"/>
                  </a:lnTo>
                  <a:lnTo>
                    <a:pt x="216" y="222"/>
                  </a:lnTo>
                  <a:lnTo>
                    <a:pt x="222" y="228"/>
                  </a:lnTo>
                  <a:lnTo>
                    <a:pt x="234" y="234"/>
                  </a:lnTo>
                  <a:lnTo>
                    <a:pt x="240" y="240"/>
                  </a:lnTo>
                  <a:lnTo>
                    <a:pt x="204" y="414"/>
                  </a:lnTo>
                  <a:lnTo>
                    <a:pt x="0" y="486"/>
                  </a:lnTo>
                  <a:lnTo>
                    <a:pt x="84" y="672"/>
                  </a:lnTo>
                  <a:lnTo>
                    <a:pt x="114" y="660"/>
                  </a:lnTo>
                  <a:lnTo>
                    <a:pt x="198" y="636"/>
                  </a:lnTo>
                  <a:lnTo>
                    <a:pt x="228" y="624"/>
                  </a:lnTo>
                  <a:lnTo>
                    <a:pt x="246" y="618"/>
                  </a:lnTo>
                  <a:lnTo>
                    <a:pt x="252" y="606"/>
                  </a:lnTo>
                  <a:lnTo>
                    <a:pt x="252" y="594"/>
                  </a:lnTo>
                  <a:lnTo>
                    <a:pt x="258" y="582"/>
                  </a:lnTo>
                  <a:lnTo>
                    <a:pt x="258" y="56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2" name="Norway" descr="© INSCALE GmbH, 05.05.2010&#10;http://www.presentationload.com/">
              <a:extLst>
                <a:ext uri="{FF2B5EF4-FFF2-40B4-BE49-F238E27FC236}">
                  <a16:creationId xmlns:a16="http://schemas.microsoft.com/office/drawing/2014/main" id="{E3C98525-1984-A752-BDA4-FC2606135B15}"/>
                </a:ext>
              </a:extLst>
            </p:cNvPr>
            <p:cNvSpPr>
              <a:spLocks noEditPoints="1"/>
            </p:cNvSpPr>
            <p:nvPr/>
          </p:nvSpPr>
          <p:spPr bwMode="gray">
            <a:xfrm>
              <a:off x="5806775" y="1495225"/>
              <a:ext cx="641735" cy="706280"/>
            </a:xfrm>
            <a:custGeom>
              <a:avLst/>
              <a:gdLst>
                <a:gd name="T0" fmla="*/ 2147483647 w 1362"/>
                <a:gd name="T1" fmla="*/ 2147483647 h 1500"/>
                <a:gd name="T2" fmla="*/ 2147483647 w 1362"/>
                <a:gd name="T3" fmla="*/ 2147483647 h 1500"/>
                <a:gd name="T4" fmla="*/ 2147483647 w 1362"/>
                <a:gd name="T5" fmla="*/ 2147483647 h 1500"/>
                <a:gd name="T6" fmla="*/ 2147483647 w 1362"/>
                <a:gd name="T7" fmla="*/ 2147483647 h 1500"/>
                <a:gd name="T8" fmla="*/ 2147483647 w 1362"/>
                <a:gd name="T9" fmla="*/ 0 h 1500"/>
                <a:gd name="T10" fmla="*/ 2147483647 w 1362"/>
                <a:gd name="T11" fmla="*/ 2147483647 h 1500"/>
                <a:gd name="T12" fmla="*/ 2147483647 w 1362"/>
                <a:gd name="T13" fmla="*/ 2147483647 h 1500"/>
                <a:gd name="T14" fmla="*/ 2147483647 w 1362"/>
                <a:gd name="T15" fmla="*/ 2147483647 h 1500"/>
                <a:gd name="T16" fmla="*/ 2147483647 w 1362"/>
                <a:gd name="T17" fmla="*/ 2147483647 h 1500"/>
                <a:gd name="T18" fmla="*/ 2147483647 w 1362"/>
                <a:gd name="T19" fmla="*/ 2147483647 h 1500"/>
                <a:gd name="T20" fmla="*/ 2147483647 w 1362"/>
                <a:gd name="T21" fmla="*/ 2147483647 h 1500"/>
                <a:gd name="T22" fmla="*/ 2147483647 w 1362"/>
                <a:gd name="T23" fmla="*/ 2147483647 h 1500"/>
                <a:gd name="T24" fmla="*/ 2147483647 w 1362"/>
                <a:gd name="T25" fmla="*/ 2147483647 h 1500"/>
                <a:gd name="T26" fmla="*/ 2147483647 w 1362"/>
                <a:gd name="T27" fmla="*/ 2147483647 h 1500"/>
                <a:gd name="T28" fmla="*/ 2147483647 w 1362"/>
                <a:gd name="T29" fmla="*/ 2147483647 h 1500"/>
                <a:gd name="T30" fmla="*/ 2147483647 w 1362"/>
                <a:gd name="T31" fmla="*/ 2147483647 h 1500"/>
                <a:gd name="T32" fmla="*/ 2147483647 w 1362"/>
                <a:gd name="T33" fmla="*/ 2147483647 h 1500"/>
                <a:gd name="T34" fmla="*/ 2147483647 w 1362"/>
                <a:gd name="T35" fmla="*/ 2147483647 h 1500"/>
                <a:gd name="T36" fmla="*/ 2147483647 w 1362"/>
                <a:gd name="T37" fmla="*/ 2147483647 h 1500"/>
                <a:gd name="T38" fmla="*/ 2147483647 w 1362"/>
                <a:gd name="T39" fmla="*/ 2147483647 h 1500"/>
                <a:gd name="T40" fmla="*/ 2147483647 w 1362"/>
                <a:gd name="T41" fmla="*/ 2147483647 h 1500"/>
                <a:gd name="T42" fmla="*/ 2147483647 w 1362"/>
                <a:gd name="T43" fmla="*/ 2147483647 h 1500"/>
                <a:gd name="T44" fmla="*/ 2147483647 w 1362"/>
                <a:gd name="T45" fmla="*/ 2147483647 h 1500"/>
                <a:gd name="T46" fmla="*/ 2147483647 w 1362"/>
                <a:gd name="T47" fmla="*/ 2147483647 h 1500"/>
                <a:gd name="T48" fmla="*/ 2147483647 w 1362"/>
                <a:gd name="T49" fmla="*/ 2147483647 h 1500"/>
                <a:gd name="T50" fmla="*/ 2147483647 w 1362"/>
                <a:gd name="T51" fmla="*/ 2147483647 h 1500"/>
                <a:gd name="T52" fmla="*/ 2147483647 w 1362"/>
                <a:gd name="T53" fmla="*/ 2147483647 h 1500"/>
                <a:gd name="T54" fmla="*/ 2147483647 w 1362"/>
                <a:gd name="T55" fmla="*/ 2147483647 h 1500"/>
                <a:gd name="T56" fmla="*/ 2147483647 w 1362"/>
                <a:gd name="T57" fmla="*/ 2147483647 h 1500"/>
                <a:gd name="T58" fmla="*/ 2147483647 w 1362"/>
                <a:gd name="T59" fmla="*/ 2147483647 h 1500"/>
                <a:gd name="T60" fmla="*/ 2147483647 w 1362"/>
                <a:gd name="T61" fmla="*/ 2147483647 h 1500"/>
                <a:gd name="T62" fmla="*/ 2147483647 w 1362"/>
                <a:gd name="T63" fmla="*/ 2147483647 h 1500"/>
                <a:gd name="T64" fmla="*/ 2147483647 w 1362"/>
                <a:gd name="T65" fmla="*/ 2147483647 h 1500"/>
                <a:gd name="T66" fmla="*/ 2147483647 w 1362"/>
                <a:gd name="T67" fmla="*/ 2147483647 h 1500"/>
                <a:gd name="T68" fmla="*/ 2147483647 w 1362"/>
                <a:gd name="T69" fmla="*/ 2147483647 h 1500"/>
                <a:gd name="T70" fmla="*/ 2147483647 w 1362"/>
                <a:gd name="T71" fmla="*/ 2147483647 h 1500"/>
                <a:gd name="T72" fmla="*/ 2147483647 w 1362"/>
                <a:gd name="T73" fmla="*/ 2147483647 h 1500"/>
                <a:gd name="T74" fmla="*/ 2147483647 w 1362"/>
                <a:gd name="T75" fmla="*/ 2147483647 h 1500"/>
                <a:gd name="T76" fmla="*/ 2147483647 w 1362"/>
                <a:gd name="T77" fmla="*/ 2147483647 h 1500"/>
                <a:gd name="T78" fmla="*/ 2147483647 w 1362"/>
                <a:gd name="T79" fmla="*/ 2147483647 h 1500"/>
                <a:gd name="T80" fmla="*/ 2147483647 w 1362"/>
                <a:gd name="T81" fmla="*/ 2147483647 h 1500"/>
                <a:gd name="T82" fmla="*/ 2147483647 w 1362"/>
                <a:gd name="T83" fmla="*/ 2147483647 h 1500"/>
                <a:gd name="T84" fmla="*/ 2147483647 w 1362"/>
                <a:gd name="T85" fmla="*/ 2147483647 h 1500"/>
                <a:gd name="T86" fmla="*/ 2147483647 w 1362"/>
                <a:gd name="T87" fmla="*/ 2147483647 h 1500"/>
                <a:gd name="T88" fmla="*/ 2147483647 w 1362"/>
                <a:gd name="T89" fmla="*/ 2147483647 h 1500"/>
                <a:gd name="T90" fmla="*/ 2147483647 w 1362"/>
                <a:gd name="T91" fmla="*/ 2147483647 h 1500"/>
                <a:gd name="T92" fmla="*/ 2147483647 w 1362"/>
                <a:gd name="T93" fmla="*/ 2147483647 h 1500"/>
                <a:gd name="T94" fmla="*/ 2147483647 w 1362"/>
                <a:gd name="T95" fmla="*/ 2147483647 h 1500"/>
                <a:gd name="T96" fmla="*/ 2147483647 w 1362"/>
                <a:gd name="T97" fmla="*/ 2147483647 h 1500"/>
                <a:gd name="T98" fmla="*/ 2147483647 w 1362"/>
                <a:gd name="T99" fmla="*/ 2147483647 h 1500"/>
                <a:gd name="T100" fmla="*/ 2147483647 w 1362"/>
                <a:gd name="T101" fmla="*/ 2147483647 h 1500"/>
                <a:gd name="T102" fmla="*/ 2147483647 w 1362"/>
                <a:gd name="T103" fmla="*/ 2147483647 h 1500"/>
                <a:gd name="T104" fmla="*/ 2147483647 w 1362"/>
                <a:gd name="T105" fmla="*/ 2147483647 h 1500"/>
                <a:gd name="T106" fmla="*/ 2147483647 w 1362"/>
                <a:gd name="T107" fmla="*/ 2147483647 h 1500"/>
                <a:gd name="T108" fmla="*/ 2147483647 w 1362"/>
                <a:gd name="T109" fmla="*/ 2147483647 h 1500"/>
                <a:gd name="T110" fmla="*/ 2147483647 w 1362"/>
                <a:gd name="T111" fmla="*/ 2147483647 h 1500"/>
                <a:gd name="T112" fmla="*/ 2147483647 w 1362"/>
                <a:gd name="T113" fmla="*/ 2147483647 h 1500"/>
                <a:gd name="T114" fmla="*/ 2147483647 w 1362"/>
                <a:gd name="T115" fmla="*/ 2147483647 h 150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62"/>
                <a:gd name="T175" fmla="*/ 0 h 1500"/>
                <a:gd name="T176" fmla="*/ 1362 w 1362"/>
                <a:gd name="T177" fmla="*/ 1500 h 150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62" h="1500">
                  <a:moveTo>
                    <a:pt x="324" y="120"/>
                  </a:moveTo>
                  <a:lnTo>
                    <a:pt x="336" y="126"/>
                  </a:lnTo>
                  <a:lnTo>
                    <a:pt x="354" y="132"/>
                  </a:lnTo>
                  <a:lnTo>
                    <a:pt x="378" y="132"/>
                  </a:lnTo>
                  <a:lnTo>
                    <a:pt x="294" y="90"/>
                  </a:lnTo>
                  <a:lnTo>
                    <a:pt x="294" y="102"/>
                  </a:lnTo>
                  <a:lnTo>
                    <a:pt x="306" y="108"/>
                  </a:lnTo>
                  <a:lnTo>
                    <a:pt x="312" y="114"/>
                  </a:lnTo>
                  <a:lnTo>
                    <a:pt x="324" y="120"/>
                  </a:lnTo>
                  <a:close/>
                  <a:moveTo>
                    <a:pt x="684" y="48"/>
                  </a:moveTo>
                  <a:lnTo>
                    <a:pt x="732" y="48"/>
                  </a:lnTo>
                  <a:lnTo>
                    <a:pt x="738" y="54"/>
                  </a:lnTo>
                  <a:lnTo>
                    <a:pt x="750" y="54"/>
                  </a:lnTo>
                  <a:lnTo>
                    <a:pt x="774" y="66"/>
                  </a:lnTo>
                  <a:lnTo>
                    <a:pt x="786" y="66"/>
                  </a:lnTo>
                  <a:lnTo>
                    <a:pt x="798" y="60"/>
                  </a:lnTo>
                  <a:lnTo>
                    <a:pt x="804" y="60"/>
                  </a:lnTo>
                  <a:lnTo>
                    <a:pt x="816" y="54"/>
                  </a:lnTo>
                  <a:lnTo>
                    <a:pt x="828" y="54"/>
                  </a:lnTo>
                  <a:lnTo>
                    <a:pt x="840" y="60"/>
                  </a:lnTo>
                  <a:lnTo>
                    <a:pt x="876" y="72"/>
                  </a:lnTo>
                  <a:lnTo>
                    <a:pt x="888" y="78"/>
                  </a:lnTo>
                  <a:lnTo>
                    <a:pt x="894" y="84"/>
                  </a:lnTo>
                  <a:lnTo>
                    <a:pt x="900" y="84"/>
                  </a:lnTo>
                  <a:lnTo>
                    <a:pt x="924" y="60"/>
                  </a:lnTo>
                  <a:lnTo>
                    <a:pt x="984" y="66"/>
                  </a:lnTo>
                  <a:lnTo>
                    <a:pt x="984" y="42"/>
                  </a:lnTo>
                  <a:lnTo>
                    <a:pt x="1014" y="42"/>
                  </a:lnTo>
                  <a:lnTo>
                    <a:pt x="1026" y="36"/>
                  </a:lnTo>
                  <a:lnTo>
                    <a:pt x="1032" y="24"/>
                  </a:lnTo>
                  <a:lnTo>
                    <a:pt x="1038" y="18"/>
                  </a:lnTo>
                  <a:lnTo>
                    <a:pt x="1032" y="12"/>
                  </a:lnTo>
                  <a:lnTo>
                    <a:pt x="1002" y="12"/>
                  </a:lnTo>
                  <a:lnTo>
                    <a:pt x="990" y="18"/>
                  </a:lnTo>
                  <a:lnTo>
                    <a:pt x="984" y="18"/>
                  </a:lnTo>
                  <a:lnTo>
                    <a:pt x="972" y="6"/>
                  </a:lnTo>
                  <a:lnTo>
                    <a:pt x="960" y="0"/>
                  </a:lnTo>
                  <a:lnTo>
                    <a:pt x="918" y="0"/>
                  </a:lnTo>
                  <a:lnTo>
                    <a:pt x="900" y="6"/>
                  </a:lnTo>
                  <a:lnTo>
                    <a:pt x="882" y="18"/>
                  </a:lnTo>
                  <a:lnTo>
                    <a:pt x="870" y="18"/>
                  </a:lnTo>
                  <a:lnTo>
                    <a:pt x="864" y="12"/>
                  </a:lnTo>
                  <a:lnTo>
                    <a:pt x="864" y="6"/>
                  </a:lnTo>
                  <a:lnTo>
                    <a:pt x="858" y="6"/>
                  </a:lnTo>
                  <a:lnTo>
                    <a:pt x="852" y="0"/>
                  </a:lnTo>
                  <a:lnTo>
                    <a:pt x="822" y="0"/>
                  </a:lnTo>
                  <a:lnTo>
                    <a:pt x="804" y="18"/>
                  </a:lnTo>
                  <a:lnTo>
                    <a:pt x="738" y="0"/>
                  </a:lnTo>
                  <a:lnTo>
                    <a:pt x="726" y="0"/>
                  </a:lnTo>
                  <a:lnTo>
                    <a:pt x="708" y="6"/>
                  </a:lnTo>
                  <a:lnTo>
                    <a:pt x="690" y="6"/>
                  </a:lnTo>
                  <a:lnTo>
                    <a:pt x="672" y="12"/>
                  </a:lnTo>
                  <a:lnTo>
                    <a:pt x="660" y="12"/>
                  </a:lnTo>
                  <a:lnTo>
                    <a:pt x="660" y="6"/>
                  </a:lnTo>
                  <a:lnTo>
                    <a:pt x="666" y="0"/>
                  </a:lnTo>
                  <a:lnTo>
                    <a:pt x="630" y="12"/>
                  </a:lnTo>
                  <a:lnTo>
                    <a:pt x="648" y="36"/>
                  </a:lnTo>
                  <a:lnTo>
                    <a:pt x="684" y="48"/>
                  </a:lnTo>
                  <a:close/>
                  <a:moveTo>
                    <a:pt x="324" y="66"/>
                  </a:moveTo>
                  <a:lnTo>
                    <a:pt x="342" y="66"/>
                  </a:lnTo>
                  <a:lnTo>
                    <a:pt x="348" y="72"/>
                  </a:lnTo>
                  <a:lnTo>
                    <a:pt x="360" y="72"/>
                  </a:lnTo>
                  <a:lnTo>
                    <a:pt x="360" y="78"/>
                  </a:lnTo>
                  <a:lnTo>
                    <a:pt x="342" y="96"/>
                  </a:lnTo>
                  <a:lnTo>
                    <a:pt x="336" y="96"/>
                  </a:lnTo>
                  <a:lnTo>
                    <a:pt x="378" y="114"/>
                  </a:lnTo>
                  <a:lnTo>
                    <a:pt x="390" y="120"/>
                  </a:lnTo>
                  <a:lnTo>
                    <a:pt x="396" y="126"/>
                  </a:lnTo>
                  <a:lnTo>
                    <a:pt x="414" y="126"/>
                  </a:lnTo>
                  <a:lnTo>
                    <a:pt x="426" y="132"/>
                  </a:lnTo>
                  <a:lnTo>
                    <a:pt x="438" y="132"/>
                  </a:lnTo>
                  <a:lnTo>
                    <a:pt x="462" y="108"/>
                  </a:lnTo>
                  <a:lnTo>
                    <a:pt x="504" y="96"/>
                  </a:lnTo>
                  <a:lnTo>
                    <a:pt x="534" y="120"/>
                  </a:lnTo>
                  <a:lnTo>
                    <a:pt x="528" y="120"/>
                  </a:lnTo>
                  <a:lnTo>
                    <a:pt x="516" y="126"/>
                  </a:lnTo>
                  <a:lnTo>
                    <a:pt x="504" y="126"/>
                  </a:lnTo>
                  <a:lnTo>
                    <a:pt x="480" y="132"/>
                  </a:lnTo>
                  <a:lnTo>
                    <a:pt x="468" y="138"/>
                  </a:lnTo>
                  <a:lnTo>
                    <a:pt x="456" y="150"/>
                  </a:lnTo>
                  <a:lnTo>
                    <a:pt x="486" y="150"/>
                  </a:lnTo>
                  <a:lnTo>
                    <a:pt x="498" y="156"/>
                  </a:lnTo>
                  <a:lnTo>
                    <a:pt x="522" y="156"/>
                  </a:lnTo>
                  <a:lnTo>
                    <a:pt x="516" y="162"/>
                  </a:lnTo>
                  <a:lnTo>
                    <a:pt x="504" y="162"/>
                  </a:lnTo>
                  <a:lnTo>
                    <a:pt x="486" y="168"/>
                  </a:lnTo>
                  <a:lnTo>
                    <a:pt x="474" y="174"/>
                  </a:lnTo>
                  <a:lnTo>
                    <a:pt x="468" y="180"/>
                  </a:lnTo>
                  <a:lnTo>
                    <a:pt x="462" y="180"/>
                  </a:lnTo>
                  <a:lnTo>
                    <a:pt x="516" y="198"/>
                  </a:lnTo>
                  <a:lnTo>
                    <a:pt x="522" y="198"/>
                  </a:lnTo>
                  <a:lnTo>
                    <a:pt x="528" y="204"/>
                  </a:lnTo>
                  <a:lnTo>
                    <a:pt x="540" y="210"/>
                  </a:lnTo>
                  <a:lnTo>
                    <a:pt x="558" y="210"/>
                  </a:lnTo>
                  <a:lnTo>
                    <a:pt x="576" y="216"/>
                  </a:lnTo>
                  <a:lnTo>
                    <a:pt x="594" y="210"/>
                  </a:lnTo>
                  <a:lnTo>
                    <a:pt x="606" y="204"/>
                  </a:lnTo>
                  <a:lnTo>
                    <a:pt x="612" y="204"/>
                  </a:lnTo>
                  <a:lnTo>
                    <a:pt x="618" y="198"/>
                  </a:lnTo>
                  <a:lnTo>
                    <a:pt x="612" y="192"/>
                  </a:lnTo>
                  <a:lnTo>
                    <a:pt x="612" y="186"/>
                  </a:lnTo>
                  <a:lnTo>
                    <a:pt x="606" y="180"/>
                  </a:lnTo>
                  <a:lnTo>
                    <a:pt x="606" y="174"/>
                  </a:lnTo>
                  <a:lnTo>
                    <a:pt x="612" y="168"/>
                  </a:lnTo>
                  <a:lnTo>
                    <a:pt x="618" y="168"/>
                  </a:lnTo>
                  <a:lnTo>
                    <a:pt x="630" y="162"/>
                  </a:lnTo>
                  <a:lnTo>
                    <a:pt x="648" y="162"/>
                  </a:lnTo>
                  <a:lnTo>
                    <a:pt x="648" y="144"/>
                  </a:lnTo>
                  <a:lnTo>
                    <a:pt x="678" y="132"/>
                  </a:lnTo>
                  <a:lnTo>
                    <a:pt x="690" y="102"/>
                  </a:lnTo>
                  <a:lnTo>
                    <a:pt x="714" y="114"/>
                  </a:lnTo>
                  <a:lnTo>
                    <a:pt x="738" y="102"/>
                  </a:lnTo>
                  <a:lnTo>
                    <a:pt x="750" y="114"/>
                  </a:lnTo>
                  <a:lnTo>
                    <a:pt x="762" y="120"/>
                  </a:lnTo>
                  <a:lnTo>
                    <a:pt x="780" y="126"/>
                  </a:lnTo>
                  <a:lnTo>
                    <a:pt x="792" y="138"/>
                  </a:lnTo>
                  <a:lnTo>
                    <a:pt x="792" y="144"/>
                  </a:lnTo>
                  <a:lnTo>
                    <a:pt x="786" y="150"/>
                  </a:lnTo>
                  <a:lnTo>
                    <a:pt x="786" y="162"/>
                  </a:lnTo>
                  <a:lnTo>
                    <a:pt x="774" y="174"/>
                  </a:lnTo>
                  <a:lnTo>
                    <a:pt x="828" y="174"/>
                  </a:lnTo>
                  <a:lnTo>
                    <a:pt x="834" y="180"/>
                  </a:lnTo>
                  <a:lnTo>
                    <a:pt x="846" y="186"/>
                  </a:lnTo>
                  <a:lnTo>
                    <a:pt x="852" y="192"/>
                  </a:lnTo>
                  <a:lnTo>
                    <a:pt x="858" y="192"/>
                  </a:lnTo>
                  <a:lnTo>
                    <a:pt x="864" y="186"/>
                  </a:lnTo>
                  <a:lnTo>
                    <a:pt x="876" y="186"/>
                  </a:lnTo>
                  <a:lnTo>
                    <a:pt x="894" y="174"/>
                  </a:lnTo>
                  <a:lnTo>
                    <a:pt x="906" y="168"/>
                  </a:lnTo>
                  <a:lnTo>
                    <a:pt x="924" y="162"/>
                  </a:lnTo>
                  <a:lnTo>
                    <a:pt x="936" y="156"/>
                  </a:lnTo>
                  <a:lnTo>
                    <a:pt x="942" y="150"/>
                  </a:lnTo>
                  <a:lnTo>
                    <a:pt x="942" y="144"/>
                  </a:lnTo>
                  <a:lnTo>
                    <a:pt x="936" y="144"/>
                  </a:lnTo>
                  <a:lnTo>
                    <a:pt x="924" y="138"/>
                  </a:lnTo>
                  <a:lnTo>
                    <a:pt x="888" y="138"/>
                  </a:lnTo>
                  <a:lnTo>
                    <a:pt x="882" y="120"/>
                  </a:lnTo>
                  <a:lnTo>
                    <a:pt x="828" y="114"/>
                  </a:lnTo>
                  <a:lnTo>
                    <a:pt x="828" y="96"/>
                  </a:lnTo>
                  <a:lnTo>
                    <a:pt x="798" y="102"/>
                  </a:lnTo>
                  <a:lnTo>
                    <a:pt x="798" y="84"/>
                  </a:lnTo>
                  <a:lnTo>
                    <a:pt x="726" y="84"/>
                  </a:lnTo>
                  <a:lnTo>
                    <a:pt x="720" y="72"/>
                  </a:lnTo>
                  <a:lnTo>
                    <a:pt x="684" y="72"/>
                  </a:lnTo>
                  <a:lnTo>
                    <a:pt x="678" y="60"/>
                  </a:lnTo>
                  <a:lnTo>
                    <a:pt x="654" y="48"/>
                  </a:lnTo>
                  <a:lnTo>
                    <a:pt x="624" y="48"/>
                  </a:lnTo>
                  <a:lnTo>
                    <a:pt x="624" y="30"/>
                  </a:lnTo>
                  <a:lnTo>
                    <a:pt x="618" y="30"/>
                  </a:lnTo>
                  <a:lnTo>
                    <a:pt x="612" y="24"/>
                  </a:lnTo>
                  <a:lnTo>
                    <a:pt x="540" y="24"/>
                  </a:lnTo>
                  <a:lnTo>
                    <a:pt x="534" y="30"/>
                  </a:lnTo>
                  <a:lnTo>
                    <a:pt x="534" y="36"/>
                  </a:lnTo>
                  <a:lnTo>
                    <a:pt x="540" y="42"/>
                  </a:lnTo>
                  <a:lnTo>
                    <a:pt x="546" y="54"/>
                  </a:lnTo>
                  <a:lnTo>
                    <a:pt x="564" y="72"/>
                  </a:lnTo>
                  <a:lnTo>
                    <a:pt x="552" y="66"/>
                  </a:lnTo>
                  <a:lnTo>
                    <a:pt x="546" y="60"/>
                  </a:lnTo>
                  <a:lnTo>
                    <a:pt x="528" y="48"/>
                  </a:lnTo>
                  <a:lnTo>
                    <a:pt x="492" y="30"/>
                  </a:lnTo>
                  <a:lnTo>
                    <a:pt x="480" y="30"/>
                  </a:lnTo>
                  <a:lnTo>
                    <a:pt x="474" y="36"/>
                  </a:lnTo>
                  <a:lnTo>
                    <a:pt x="468" y="48"/>
                  </a:lnTo>
                  <a:lnTo>
                    <a:pt x="462" y="54"/>
                  </a:lnTo>
                  <a:lnTo>
                    <a:pt x="450" y="54"/>
                  </a:lnTo>
                  <a:lnTo>
                    <a:pt x="438" y="48"/>
                  </a:lnTo>
                  <a:lnTo>
                    <a:pt x="420" y="48"/>
                  </a:lnTo>
                  <a:lnTo>
                    <a:pt x="420" y="42"/>
                  </a:lnTo>
                  <a:lnTo>
                    <a:pt x="426" y="42"/>
                  </a:lnTo>
                  <a:lnTo>
                    <a:pt x="438" y="30"/>
                  </a:lnTo>
                  <a:lnTo>
                    <a:pt x="384" y="30"/>
                  </a:lnTo>
                  <a:lnTo>
                    <a:pt x="372" y="42"/>
                  </a:lnTo>
                  <a:lnTo>
                    <a:pt x="366" y="30"/>
                  </a:lnTo>
                  <a:lnTo>
                    <a:pt x="354" y="30"/>
                  </a:lnTo>
                  <a:lnTo>
                    <a:pt x="318" y="48"/>
                  </a:lnTo>
                  <a:lnTo>
                    <a:pt x="318" y="60"/>
                  </a:lnTo>
                  <a:lnTo>
                    <a:pt x="324" y="66"/>
                  </a:lnTo>
                  <a:close/>
                  <a:moveTo>
                    <a:pt x="642" y="708"/>
                  </a:moveTo>
                  <a:lnTo>
                    <a:pt x="666" y="696"/>
                  </a:lnTo>
                  <a:lnTo>
                    <a:pt x="666" y="690"/>
                  </a:lnTo>
                  <a:lnTo>
                    <a:pt x="678" y="690"/>
                  </a:lnTo>
                  <a:lnTo>
                    <a:pt x="678" y="678"/>
                  </a:lnTo>
                  <a:lnTo>
                    <a:pt x="672" y="672"/>
                  </a:lnTo>
                  <a:lnTo>
                    <a:pt x="630" y="690"/>
                  </a:lnTo>
                  <a:lnTo>
                    <a:pt x="642" y="708"/>
                  </a:lnTo>
                  <a:close/>
                  <a:moveTo>
                    <a:pt x="774" y="648"/>
                  </a:moveTo>
                  <a:lnTo>
                    <a:pt x="780" y="642"/>
                  </a:lnTo>
                  <a:lnTo>
                    <a:pt x="786" y="642"/>
                  </a:lnTo>
                  <a:lnTo>
                    <a:pt x="792" y="636"/>
                  </a:lnTo>
                  <a:lnTo>
                    <a:pt x="792" y="630"/>
                  </a:lnTo>
                  <a:lnTo>
                    <a:pt x="786" y="624"/>
                  </a:lnTo>
                  <a:lnTo>
                    <a:pt x="774" y="624"/>
                  </a:lnTo>
                  <a:lnTo>
                    <a:pt x="768" y="630"/>
                  </a:lnTo>
                  <a:lnTo>
                    <a:pt x="768" y="642"/>
                  </a:lnTo>
                  <a:lnTo>
                    <a:pt x="774" y="648"/>
                  </a:lnTo>
                  <a:close/>
                  <a:moveTo>
                    <a:pt x="594" y="696"/>
                  </a:moveTo>
                  <a:lnTo>
                    <a:pt x="576" y="696"/>
                  </a:lnTo>
                  <a:lnTo>
                    <a:pt x="552" y="708"/>
                  </a:lnTo>
                  <a:lnTo>
                    <a:pt x="546" y="714"/>
                  </a:lnTo>
                  <a:lnTo>
                    <a:pt x="570" y="720"/>
                  </a:lnTo>
                  <a:lnTo>
                    <a:pt x="576" y="714"/>
                  </a:lnTo>
                  <a:lnTo>
                    <a:pt x="588" y="714"/>
                  </a:lnTo>
                  <a:lnTo>
                    <a:pt x="600" y="702"/>
                  </a:lnTo>
                  <a:lnTo>
                    <a:pt x="594" y="696"/>
                  </a:lnTo>
                  <a:close/>
                  <a:moveTo>
                    <a:pt x="918" y="612"/>
                  </a:moveTo>
                  <a:lnTo>
                    <a:pt x="936" y="618"/>
                  </a:lnTo>
                  <a:lnTo>
                    <a:pt x="942" y="606"/>
                  </a:lnTo>
                  <a:lnTo>
                    <a:pt x="948" y="600"/>
                  </a:lnTo>
                  <a:lnTo>
                    <a:pt x="948" y="594"/>
                  </a:lnTo>
                  <a:lnTo>
                    <a:pt x="918" y="594"/>
                  </a:lnTo>
                  <a:lnTo>
                    <a:pt x="918" y="612"/>
                  </a:lnTo>
                  <a:close/>
                  <a:moveTo>
                    <a:pt x="486" y="756"/>
                  </a:moveTo>
                  <a:lnTo>
                    <a:pt x="474" y="756"/>
                  </a:lnTo>
                  <a:lnTo>
                    <a:pt x="438" y="774"/>
                  </a:lnTo>
                  <a:lnTo>
                    <a:pt x="432" y="780"/>
                  </a:lnTo>
                  <a:lnTo>
                    <a:pt x="432" y="786"/>
                  </a:lnTo>
                  <a:lnTo>
                    <a:pt x="444" y="786"/>
                  </a:lnTo>
                  <a:lnTo>
                    <a:pt x="456" y="780"/>
                  </a:lnTo>
                  <a:lnTo>
                    <a:pt x="462" y="774"/>
                  </a:lnTo>
                  <a:lnTo>
                    <a:pt x="474" y="768"/>
                  </a:lnTo>
                  <a:lnTo>
                    <a:pt x="510" y="768"/>
                  </a:lnTo>
                  <a:lnTo>
                    <a:pt x="510" y="762"/>
                  </a:lnTo>
                  <a:lnTo>
                    <a:pt x="504" y="762"/>
                  </a:lnTo>
                  <a:lnTo>
                    <a:pt x="504" y="756"/>
                  </a:lnTo>
                  <a:lnTo>
                    <a:pt x="486" y="756"/>
                  </a:lnTo>
                  <a:close/>
                  <a:moveTo>
                    <a:pt x="1356" y="660"/>
                  </a:moveTo>
                  <a:lnTo>
                    <a:pt x="1326" y="666"/>
                  </a:lnTo>
                  <a:lnTo>
                    <a:pt x="1290" y="654"/>
                  </a:lnTo>
                  <a:lnTo>
                    <a:pt x="1260" y="642"/>
                  </a:lnTo>
                  <a:lnTo>
                    <a:pt x="1302" y="642"/>
                  </a:lnTo>
                  <a:lnTo>
                    <a:pt x="1326" y="630"/>
                  </a:lnTo>
                  <a:lnTo>
                    <a:pt x="1344" y="630"/>
                  </a:lnTo>
                  <a:lnTo>
                    <a:pt x="1350" y="624"/>
                  </a:lnTo>
                  <a:lnTo>
                    <a:pt x="1356" y="624"/>
                  </a:lnTo>
                  <a:lnTo>
                    <a:pt x="1344" y="618"/>
                  </a:lnTo>
                  <a:lnTo>
                    <a:pt x="1338" y="612"/>
                  </a:lnTo>
                  <a:lnTo>
                    <a:pt x="1320" y="606"/>
                  </a:lnTo>
                  <a:lnTo>
                    <a:pt x="1308" y="600"/>
                  </a:lnTo>
                  <a:lnTo>
                    <a:pt x="1284" y="600"/>
                  </a:lnTo>
                  <a:lnTo>
                    <a:pt x="1260" y="588"/>
                  </a:lnTo>
                  <a:lnTo>
                    <a:pt x="1254" y="588"/>
                  </a:lnTo>
                  <a:lnTo>
                    <a:pt x="1242" y="582"/>
                  </a:lnTo>
                  <a:lnTo>
                    <a:pt x="1242" y="588"/>
                  </a:lnTo>
                  <a:lnTo>
                    <a:pt x="1236" y="594"/>
                  </a:lnTo>
                  <a:lnTo>
                    <a:pt x="1236" y="600"/>
                  </a:lnTo>
                  <a:lnTo>
                    <a:pt x="1218" y="618"/>
                  </a:lnTo>
                  <a:lnTo>
                    <a:pt x="1206" y="618"/>
                  </a:lnTo>
                  <a:lnTo>
                    <a:pt x="1200" y="612"/>
                  </a:lnTo>
                  <a:lnTo>
                    <a:pt x="1224" y="588"/>
                  </a:lnTo>
                  <a:lnTo>
                    <a:pt x="1158" y="564"/>
                  </a:lnTo>
                  <a:lnTo>
                    <a:pt x="1158" y="576"/>
                  </a:lnTo>
                  <a:lnTo>
                    <a:pt x="1152" y="594"/>
                  </a:lnTo>
                  <a:lnTo>
                    <a:pt x="1134" y="630"/>
                  </a:lnTo>
                  <a:lnTo>
                    <a:pt x="1128" y="630"/>
                  </a:lnTo>
                  <a:lnTo>
                    <a:pt x="1122" y="624"/>
                  </a:lnTo>
                  <a:lnTo>
                    <a:pt x="1116" y="612"/>
                  </a:lnTo>
                  <a:lnTo>
                    <a:pt x="1116" y="594"/>
                  </a:lnTo>
                  <a:lnTo>
                    <a:pt x="1122" y="582"/>
                  </a:lnTo>
                  <a:lnTo>
                    <a:pt x="1116" y="594"/>
                  </a:lnTo>
                  <a:lnTo>
                    <a:pt x="1104" y="600"/>
                  </a:lnTo>
                  <a:lnTo>
                    <a:pt x="1080" y="624"/>
                  </a:lnTo>
                  <a:lnTo>
                    <a:pt x="1056" y="636"/>
                  </a:lnTo>
                  <a:lnTo>
                    <a:pt x="1050" y="636"/>
                  </a:lnTo>
                  <a:lnTo>
                    <a:pt x="1050" y="630"/>
                  </a:lnTo>
                  <a:lnTo>
                    <a:pt x="1056" y="618"/>
                  </a:lnTo>
                  <a:lnTo>
                    <a:pt x="1086" y="588"/>
                  </a:lnTo>
                  <a:lnTo>
                    <a:pt x="1092" y="576"/>
                  </a:lnTo>
                  <a:lnTo>
                    <a:pt x="1104" y="570"/>
                  </a:lnTo>
                  <a:lnTo>
                    <a:pt x="1068" y="570"/>
                  </a:lnTo>
                  <a:lnTo>
                    <a:pt x="1050" y="582"/>
                  </a:lnTo>
                  <a:lnTo>
                    <a:pt x="1026" y="582"/>
                  </a:lnTo>
                  <a:lnTo>
                    <a:pt x="984" y="606"/>
                  </a:lnTo>
                  <a:lnTo>
                    <a:pt x="960" y="606"/>
                  </a:lnTo>
                  <a:lnTo>
                    <a:pt x="954" y="636"/>
                  </a:lnTo>
                  <a:lnTo>
                    <a:pt x="918" y="624"/>
                  </a:lnTo>
                  <a:lnTo>
                    <a:pt x="882" y="630"/>
                  </a:lnTo>
                  <a:lnTo>
                    <a:pt x="894" y="660"/>
                  </a:lnTo>
                  <a:lnTo>
                    <a:pt x="846" y="648"/>
                  </a:lnTo>
                  <a:lnTo>
                    <a:pt x="828" y="654"/>
                  </a:lnTo>
                  <a:lnTo>
                    <a:pt x="834" y="678"/>
                  </a:lnTo>
                  <a:lnTo>
                    <a:pt x="792" y="690"/>
                  </a:lnTo>
                  <a:lnTo>
                    <a:pt x="792" y="654"/>
                  </a:lnTo>
                  <a:lnTo>
                    <a:pt x="762" y="654"/>
                  </a:lnTo>
                  <a:lnTo>
                    <a:pt x="774" y="678"/>
                  </a:lnTo>
                  <a:lnTo>
                    <a:pt x="750" y="660"/>
                  </a:lnTo>
                  <a:lnTo>
                    <a:pt x="750" y="690"/>
                  </a:lnTo>
                  <a:lnTo>
                    <a:pt x="726" y="690"/>
                  </a:lnTo>
                  <a:lnTo>
                    <a:pt x="726" y="660"/>
                  </a:lnTo>
                  <a:lnTo>
                    <a:pt x="738" y="654"/>
                  </a:lnTo>
                  <a:lnTo>
                    <a:pt x="744" y="648"/>
                  </a:lnTo>
                  <a:lnTo>
                    <a:pt x="708" y="642"/>
                  </a:lnTo>
                  <a:lnTo>
                    <a:pt x="708" y="684"/>
                  </a:lnTo>
                  <a:lnTo>
                    <a:pt x="678" y="696"/>
                  </a:lnTo>
                  <a:lnTo>
                    <a:pt x="696" y="708"/>
                  </a:lnTo>
                  <a:lnTo>
                    <a:pt x="660" y="714"/>
                  </a:lnTo>
                  <a:lnTo>
                    <a:pt x="672" y="726"/>
                  </a:lnTo>
                  <a:lnTo>
                    <a:pt x="630" y="726"/>
                  </a:lnTo>
                  <a:lnTo>
                    <a:pt x="630" y="738"/>
                  </a:lnTo>
                  <a:lnTo>
                    <a:pt x="660" y="750"/>
                  </a:lnTo>
                  <a:lnTo>
                    <a:pt x="654" y="762"/>
                  </a:lnTo>
                  <a:lnTo>
                    <a:pt x="618" y="744"/>
                  </a:lnTo>
                  <a:lnTo>
                    <a:pt x="600" y="750"/>
                  </a:lnTo>
                  <a:lnTo>
                    <a:pt x="624" y="762"/>
                  </a:lnTo>
                  <a:lnTo>
                    <a:pt x="606" y="780"/>
                  </a:lnTo>
                  <a:lnTo>
                    <a:pt x="594" y="762"/>
                  </a:lnTo>
                  <a:lnTo>
                    <a:pt x="576" y="768"/>
                  </a:lnTo>
                  <a:lnTo>
                    <a:pt x="576" y="780"/>
                  </a:lnTo>
                  <a:lnTo>
                    <a:pt x="546" y="780"/>
                  </a:lnTo>
                  <a:lnTo>
                    <a:pt x="540" y="792"/>
                  </a:lnTo>
                  <a:lnTo>
                    <a:pt x="564" y="804"/>
                  </a:lnTo>
                  <a:lnTo>
                    <a:pt x="564" y="822"/>
                  </a:lnTo>
                  <a:lnTo>
                    <a:pt x="528" y="810"/>
                  </a:lnTo>
                  <a:lnTo>
                    <a:pt x="522" y="822"/>
                  </a:lnTo>
                  <a:lnTo>
                    <a:pt x="552" y="834"/>
                  </a:lnTo>
                  <a:lnTo>
                    <a:pt x="504" y="834"/>
                  </a:lnTo>
                  <a:lnTo>
                    <a:pt x="504" y="852"/>
                  </a:lnTo>
                  <a:lnTo>
                    <a:pt x="492" y="846"/>
                  </a:lnTo>
                  <a:lnTo>
                    <a:pt x="486" y="846"/>
                  </a:lnTo>
                  <a:lnTo>
                    <a:pt x="474" y="852"/>
                  </a:lnTo>
                  <a:lnTo>
                    <a:pt x="468" y="858"/>
                  </a:lnTo>
                  <a:lnTo>
                    <a:pt x="456" y="858"/>
                  </a:lnTo>
                  <a:lnTo>
                    <a:pt x="456" y="870"/>
                  </a:lnTo>
                  <a:lnTo>
                    <a:pt x="462" y="876"/>
                  </a:lnTo>
                  <a:lnTo>
                    <a:pt x="456" y="876"/>
                  </a:lnTo>
                  <a:lnTo>
                    <a:pt x="450" y="882"/>
                  </a:lnTo>
                  <a:lnTo>
                    <a:pt x="444" y="882"/>
                  </a:lnTo>
                  <a:lnTo>
                    <a:pt x="444" y="900"/>
                  </a:lnTo>
                  <a:lnTo>
                    <a:pt x="480" y="900"/>
                  </a:lnTo>
                  <a:lnTo>
                    <a:pt x="468" y="912"/>
                  </a:lnTo>
                  <a:lnTo>
                    <a:pt x="432" y="906"/>
                  </a:lnTo>
                  <a:lnTo>
                    <a:pt x="420" y="912"/>
                  </a:lnTo>
                  <a:lnTo>
                    <a:pt x="414" y="918"/>
                  </a:lnTo>
                  <a:lnTo>
                    <a:pt x="414" y="930"/>
                  </a:lnTo>
                  <a:lnTo>
                    <a:pt x="420" y="936"/>
                  </a:lnTo>
                  <a:lnTo>
                    <a:pt x="420" y="948"/>
                  </a:lnTo>
                  <a:lnTo>
                    <a:pt x="408" y="954"/>
                  </a:lnTo>
                  <a:lnTo>
                    <a:pt x="390" y="954"/>
                  </a:lnTo>
                  <a:lnTo>
                    <a:pt x="390" y="972"/>
                  </a:lnTo>
                  <a:lnTo>
                    <a:pt x="408" y="990"/>
                  </a:lnTo>
                  <a:lnTo>
                    <a:pt x="408" y="996"/>
                  </a:lnTo>
                  <a:lnTo>
                    <a:pt x="402" y="1002"/>
                  </a:lnTo>
                  <a:lnTo>
                    <a:pt x="366" y="1002"/>
                  </a:lnTo>
                  <a:lnTo>
                    <a:pt x="360" y="1008"/>
                  </a:lnTo>
                  <a:lnTo>
                    <a:pt x="360" y="1026"/>
                  </a:lnTo>
                  <a:lnTo>
                    <a:pt x="354" y="1032"/>
                  </a:lnTo>
                  <a:lnTo>
                    <a:pt x="342" y="1032"/>
                  </a:lnTo>
                  <a:lnTo>
                    <a:pt x="336" y="1026"/>
                  </a:lnTo>
                  <a:lnTo>
                    <a:pt x="318" y="1026"/>
                  </a:lnTo>
                  <a:lnTo>
                    <a:pt x="294" y="1050"/>
                  </a:lnTo>
                  <a:lnTo>
                    <a:pt x="282" y="1050"/>
                  </a:lnTo>
                  <a:lnTo>
                    <a:pt x="270" y="1062"/>
                  </a:lnTo>
                  <a:lnTo>
                    <a:pt x="270" y="1068"/>
                  </a:lnTo>
                  <a:lnTo>
                    <a:pt x="276" y="1074"/>
                  </a:lnTo>
                  <a:lnTo>
                    <a:pt x="276" y="1080"/>
                  </a:lnTo>
                  <a:lnTo>
                    <a:pt x="264" y="1092"/>
                  </a:lnTo>
                  <a:lnTo>
                    <a:pt x="252" y="1092"/>
                  </a:lnTo>
                  <a:lnTo>
                    <a:pt x="246" y="1086"/>
                  </a:lnTo>
                  <a:lnTo>
                    <a:pt x="234" y="1080"/>
                  </a:lnTo>
                  <a:lnTo>
                    <a:pt x="234" y="1074"/>
                  </a:lnTo>
                  <a:lnTo>
                    <a:pt x="228" y="1074"/>
                  </a:lnTo>
                  <a:lnTo>
                    <a:pt x="204" y="1086"/>
                  </a:lnTo>
                  <a:lnTo>
                    <a:pt x="198" y="1092"/>
                  </a:lnTo>
                  <a:lnTo>
                    <a:pt x="180" y="1092"/>
                  </a:lnTo>
                  <a:lnTo>
                    <a:pt x="180" y="1110"/>
                  </a:lnTo>
                  <a:lnTo>
                    <a:pt x="186" y="1116"/>
                  </a:lnTo>
                  <a:lnTo>
                    <a:pt x="192" y="1116"/>
                  </a:lnTo>
                  <a:lnTo>
                    <a:pt x="192" y="1128"/>
                  </a:lnTo>
                  <a:lnTo>
                    <a:pt x="186" y="1128"/>
                  </a:lnTo>
                  <a:lnTo>
                    <a:pt x="174" y="1116"/>
                  </a:lnTo>
                  <a:lnTo>
                    <a:pt x="162" y="1116"/>
                  </a:lnTo>
                  <a:lnTo>
                    <a:pt x="156" y="1122"/>
                  </a:lnTo>
                  <a:lnTo>
                    <a:pt x="156" y="1134"/>
                  </a:lnTo>
                  <a:lnTo>
                    <a:pt x="168" y="1134"/>
                  </a:lnTo>
                  <a:lnTo>
                    <a:pt x="174" y="1140"/>
                  </a:lnTo>
                  <a:lnTo>
                    <a:pt x="180" y="1140"/>
                  </a:lnTo>
                  <a:lnTo>
                    <a:pt x="180" y="1152"/>
                  </a:lnTo>
                  <a:lnTo>
                    <a:pt x="138" y="1152"/>
                  </a:lnTo>
                  <a:lnTo>
                    <a:pt x="138" y="1146"/>
                  </a:lnTo>
                  <a:lnTo>
                    <a:pt x="132" y="1146"/>
                  </a:lnTo>
                  <a:lnTo>
                    <a:pt x="126" y="1158"/>
                  </a:lnTo>
                  <a:lnTo>
                    <a:pt x="126" y="1170"/>
                  </a:lnTo>
                  <a:lnTo>
                    <a:pt x="120" y="1164"/>
                  </a:lnTo>
                  <a:lnTo>
                    <a:pt x="102" y="1164"/>
                  </a:lnTo>
                  <a:lnTo>
                    <a:pt x="96" y="1158"/>
                  </a:lnTo>
                  <a:lnTo>
                    <a:pt x="90" y="1158"/>
                  </a:lnTo>
                  <a:lnTo>
                    <a:pt x="90" y="1164"/>
                  </a:lnTo>
                  <a:lnTo>
                    <a:pt x="96" y="1170"/>
                  </a:lnTo>
                  <a:lnTo>
                    <a:pt x="120" y="1182"/>
                  </a:lnTo>
                  <a:lnTo>
                    <a:pt x="132" y="1182"/>
                  </a:lnTo>
                  <a:lnTo>
                    <a:pt x="108" y="1200"/>
                  </a:lnTo>
                  <a:lnTo>
                    <a:pt x="108" y="1188"/>
                  </a:lnTo>
                  <a:lnTo>
                    <a:pt x="90" y="1188"/>
                  </a:lnTo>
                  <a:lnTo>
                    <a:pt x="84" y="1194"/>
                  </a:lnTo>
                  <a:lnTo>
                    <a:pt x="60" y="1182"/>
                  </a:lnTo>
                  <a:lnTo>
                    <a:pt x="54" y="1194"/>
                  </a:lnTo>
                  <a:lnTo>
                    <a:pt x="66" y="1200"/>
                  </a:lnTo>
                  <a:lnTo>
                    <a:pt x="30" y="1194"/>
                  </a:lnTo>
                  <a:lnTo>
                    <a:pt x="30" y="1212"/>
                  </a:lnTo>
                  <a:lnTo>
                    <a:pt x="78" y="1212"/>
                  </a:lnTo>
                  <a:lnTo>
                    <a:pt x="54" y="1218"/>
                  </a:lnTo>
                  <a:lnTo>
                    <a:pt x="18" y="1212"/>
                  </a:lnTo>
                  <a:lnTo>
                    <a:pt x="6" y="1224"/>
                  </a:lnTo>
                  <a:lnTo>
                    <a:pt x="6" y="1230"/>
                  </a:lnTo>
                  <a:lnTo>
                    <a:pt x="18" y="1242"/>
                  </a:lnTo>
                  <a:lnTo>
                    <a:pt x="36" y="1242"/>
                  </a:lnTo>
                  <a:lnTo>
                    <a:pt x="18" y="1248"/>
                  </a:lnTo>
                  <a:lnTo>
                    <a:pt x="12" y="1254"/>
                  </a:lnTo>
                  <a:lnTo>
                    <a:pt x="12" y="1260"/>
                  </a:lnTo>
                  <a:lnTo>
                    <a:pt x="66" y="1260"/>
                  </a:lnTo>
                  <a:lnTo>
                    <a:pt x="78" y="1272"/>
                  </a:lnTo>
                  <a:lnTo>
                    <a:pt x="96" y="1260"/>
                  </a:lnTo>
                  <a:lnTo>
                    <a:pt x="108" y="1272"/>
                  </a:lnTo>
                  <a:lnTo>
                    <a:pt x="138" y="1260"/>
                  </a:lnTo>
                  <a:lnTo>
                    <a:pt x="132" y="1266"/>
                  </a:lnTo>
                  <a:lnTo>
                    <a:pt x="126" y="1278"/>
                  </a:lnTo>
                  <a:lnTo>
                    <a:pt x="60" y="1278"/>
                  </a:lnTo>
                  <a:lnTo>
                    <a:pt x="54" y="1272"/>
                  </a:lnTo>
                  <a:lnTo>
                    <a:pt x="24" y="1272"/>
                  </a:lnTo>
                  <a:lnTo>
                    <a:pt x="12" y="1278"/>
                  </a:lnTo>
                  <a:lnTo>
                    <a:pt x="0" y="1278"/>
                  </a:lnTo>
                  <a:lnTo>
                    <a:pt x="6" y="1284"/>
                  </a:lnTo>
                  <a:lnTo>
                    <a:pt x="6" y="1296"/>
                  </a:lnTo>
                  <a:lnTo>
                    <a:pt x="12" y="1296"/>
                  </a:lnTo>
                  <a:lnTo>
                    <a:pt x="18" y="1302"/>
                  </a:lnTo>
                  <a:lnTo>
                    <a:pt x="30" y="1302"/>
                  </a:lnTo>
                  <a:lnTo>
                    <a:pt x="24" y="1308"/>
                  </a:lnTo>
                  <a:lnTo>
                    <a:pt x="18" y="1320"/>
                  </a:lnTo>
                  <a:lnTo>
                    <a:pt x="36" y="1338"/>
                  </a:lnTo>
                  <a:lnTo>
                    <a:pt x="48" y="1338"/>
                  </a:lnTo>
                  <a:lnTo>
                    <a:pt x="72" y="1320"/>
                  </a:lnTo>
                  <a:lnTo>
                    <a:pt x="102" y="1314"/>
                  </a:lnTo>
                  <a:lnTo>
                    <a:pt x="90" y="1338"/>
                  </a:lnTo>
                  <a:lnTo>
                    <a:pt x="78" y="1332"/>
                  </a:lnTo>
                  <a:lnTo>
                    <a:pt x="66" y="1350"/>
                  </a:lnTo>
                  <a:lnTo>
                    <a:pt x="30" y="1350"/>
                  </a:lnTo>
                  <a:lnTo>
                    <a:pt x="48" y="1368"/>
                  </a:lnTo>
                  <a:lnTo>
                    <a:pt x="24" y="1380"/>
                  </a:lnTo>
                  <a:lnTo>
                    <a:pt x="6" y="1380"/>
                  </a:lnTo>
                  <a:lnTo>
                    <a:pt x="6" y="1398"/>
                  </a:lnTo>
                  <a:lnTo>
                    <a:pt x="66" y="1398"/>
                  </a:lnTo>
                  <a:lnTo>
                    <a:pt x="54" y="1422"/>
                  </a:lnTo>
                  <a:lnTo>
                    <a:pt x="66" y="1422"/>
                  </a:lnTo>
                  <a:lnTo>
                    <a:pt x="54" y="1440"/>
                  </a:lnTo>
                  <a:lnTo>
                    <a:pt x="42" y="1434"/>
                  </a:lnTo>
                  <a:lnTo>
                    <a:pt x="36" y="1434"/>
                  </a:lnTo>
                  <a:lnTo>
                    <a:pt x="30" y="1428"/>
                  </a:lnTo>
                  <a:lnTo>
                    <a:pt x="18" y="1428"/>
                  </a:lnTo>
                  <a:lnTo>
                    <a:pt x="18" y="1440"/>
                  </a:lnTo>
                  <a:lnTo>
                    <a:pt x="24" y="1452"/>
                  </a:lnTo>
                  <a:lnTo>
                    <a:pt x="36" y="1464"/>
                  </a:lnTo>
                  <a:lnTo>
                    <a:pt x="84" y="1482"/>
                  </a:lnTo>
                  <a:lnTo>
                    <a:pt x="78" y="1488"/>
                  </a:lnTo>
                  <a:lnTo>
                    <a:pt x="84" y="1494"/>
                  </a:lnTo>
                  <a:lnTo>
                    <a:pt x="126" y="1494"/>
                  </a:lnTo>
                  <a:lnTo>
                    <a:pt x="132" y="1500"/>
                  </a:lnTo>
                  <a:lnTo>
                    <a:pt x="144" y="1500"/>
                  </a:lnTo>
                  <a:lnTo>
                    <a:pt x="192" y="1476"/>
                  </a:lnTo>
                  <a:lnTo>
                    <a:pt x="204" y="1464"/>
                  </a:lnTo>
                  <a:lnTo>
                    <a:pt x="216" y="1458"/>
                  </a:lnTo>
                  <a:lnTo>
                    <a:pt x="222" y="1452"/>
                  </a:lnTo>
                  <a:lnTo>
                    <a:pt x="258" y="1422"/>
                  </a:lnTo>
                  <a:lnTo>
                    <a:pt x="282" y="1422"/>
                  </a:lnTo>
                  <a:lnTo>
                    <a:pt x="294" y="1416"/>
                  </a:lnTo>
                  <a:lnTo>
                    <a:pt x="300" y="1410"/>
                  </a:lnTo>
                  <a:lnTo>
                    <a:pt x="300" y="1386"/>
                  </a:lnTo>
                  <a:lnTo>
                    <a:pt x="294" y="1380"/>
                  </a:lnTo>
                  <a:lnTo>
                    <a:pt x="294" y="1374"/>
                  </a:lnTo>
                  <a:lnTo>
                    <a:pt x="312" y="1368"/>
                  </a:lnTo>
                  <a:lnTo>
                    <a:pt x="306" y="1374"/>
                  </a:lnTo>
                  <a:lnTo>
                    <a:pt x="306" y="1380"/>
                  </a:lnTo>
                  <a:lnTo>
                    <a:pt x="300" y="1386"/>
                  </a:lnTo>
                  <a:lnTo>
                    <a:pt x="300" y="1392"/>
                  </a:lnTo>
                  <a:lnTo>
                    <a:pt x="312" y="1404"/>
                  </a:lnTo>
                  <a:lnTo>
                    <a:pt x="330" y="1410"/>
                  </a:lnTo>
                  <a:lnTo>
                    <a:pt x="342" y="1410"/>
                  </a:lnTo>
                  <a:lnTo>
                    <a:pt x="348" y="1416"/>
                  </a:lnTo>
                  <a:lnTo>
                    <a:pt x="354" y="1416"/>
                  </a:lnTo>
                  <a:lnTo>
                    <a:pt x="372" y="1434"/>
                  </a:lnTo>
                  <a:lnTo>
                    <a:pt x="378" y="1422"/>
                  </a:lnTo>
                  <a:lnTo>
                    <a:pt x="384" y="1416"/>
                  </a:lnTo>
                  <a:lnTo>
                    <a:pt x="384" y="1398"/>
                  </a:lnTo>
                  <a:lnTo>
                    <a:pt x="372" y="1386"/>
                  </a:lnTo>
                  <a:lnTo>
                    <a:pt x="372" y="1380"/>
                  </a:lnTo>
                  <a:lnTo>
                    <a:pt x="378" y="1374"/>
                  </a:lnTo>
                  <a:lnTo>
                    <a:pt x="384" y="1374"/>
                  </a:lnTo>
                  <a:lnTo>
                    <a:pt x="384" y="1368"/>
                  </a:lnTo>
                  <a:lnTo>
                    <a:pt x="378" y="1356"/>
                  </a:lnTo>
                  <a:lnTo>
                    <a:pt x="414" y="1356"/>
                  </a:lnTo>
                  <a:lnTo>
                    <a:pt x="420" y="1350"/>
                  </a:lnTo>
                  <a:lnTo>
                    <a:pt x="420" y="1326"/>
                  </a:lnTo>
                  <a:lnTo>
                    <a:pt x="426" y="1326"/>
                  </a:lnTo>
                  <a:lnTo>
                    <a:pt x="420" y="1314"/>
                  </a:lnTo>
                  <a:lnTo>
                    <a:pt x="420" y="1308"/>
                  </a:lnTo>
                  <a:lnTo>
                    <a:pt x="414" y="1302"/>
                  </a:lnTo>
                  <a:lnTo>
                    <a:pt x="414" y="1296"/>
                  </a:lnTo>
                  <a:lnTo>
                    <a:pt x="408" y="1284"/>
                  </a:lnTo>
                  <a:lnTo>
                    <a:pt x="402" y="1278"/>
                  </a:lnTo>
                  <a:lnTo>
                    <a:pt x="426" y="1272"/>
                  </a:lnTo>
                  <a:lnTo>
                    <a:pt x="438" y="1260"/>
                  </a:lnTo>
                  <a:lnTo>
                    <a:pt x="438" y="1248"/>
                  </a:lnTo>
                  <a:lnTo>
                    <a:pt x="420" y="1230"/>
                  </a:lnTo>
                  <a:lnTo>
                    <a:pt x="414" y="1230"/>
                  </a:lnTo>
                  <a:lnTo>
                    <a:pt x="402" y="1218"/>
                  </a:lnTo>
                  <a:lnTo>
                    <a:pt x="402" y="1200"/>
                  </a:lnTo>
                  <a:lnTo>
                    <a:pt x="408" y="1188"/>
                  </a:lnTo>
                  <a:lnTo>
                    <a:pt x="408" y="1176"/>
                  </a:lnTo>
                  <a:lnTo>
                    <a:pt x="384" y="1152"/>
                  </a:lnTo>
                  <a:lnTo>
                    <a:pt x="384" y="1140"/>
                  </a:lnTo>
                  <a:lnTo>
                    <a:pt x="390" y="1134"/>
                  </a:lnTo>
                  <a:lnTo>
                    <a:pt x="396" y="1134"/>
                  </a:lnTo>
                  <a:lnTo>
                    <a:pt x="402" y="1128"/>
                  </a:lnTo>
                  <a:lnTo>
                    <a:pt x="402" y="1122"/>
                  </a:lnTo>
                  <a:lnTo>
                    <a:pt x="396" y="1116"/>
                  </a:lnTo>
                  <a:lnTo>
                    <a:pt x="390" y="1116"/>
                  </a:lnTo>
                  <a:lnTo>
                    <a:pt x="384" y="1110"/>
                  </a:lnTo>
                  <a:lnTo>
                    <a:pt x="426" y="1068"/>
                  </a:lnTo>
                  <a:lnTo>
                    <a:pt x="438" y="1062"/>
                  </a:lnTo>
                  <a:lnTo>
                    <a:pt x="444" y="1056"/>
                  </a:lnTo>
                  <a:lnTo>
                    <a:pt x="456" y="1050"/>
                  </a:lnTo>
                  <a:lnTo>
                    <a:pt x="498" y="1050"/>
                  </a:lnTo>
                  <a:lnTo>
                    <a:pt x="504" y="1044"/>
                  </a:lnTo>
                  <a:lnTo>
                    <a:pt x="504" y="1038"/>
                  </a:lnTo>
                  <a:lnTo>
                    <a:pt x="486" y="1020"/>
                  </a:lnTo>
                  <a:lnTo>
                    <a:pt x="474" y="1014"/>
                  </a:lnTo>
                  <a:lnTo>
                    <a:pt x="486" y="1008"/>
                  </a:lnTo>
                  <a:lnTo>
                    <a:pt x="492" y="1008"/>
                  </a:lnTo>
                  <a:lnTo>
                    <a:pt x="522" y="978"/>
                  </a:lnTo>
                  <a:lnTo>
                    <a:pt x="528" y="936"/>
                  </a:lnTo>
                  <a:lnTo>
                    <a:pt x="528" y="900"/>
                  </a:lnTo>
                  <a:lnTo>
                    <a:pt x="546" y="912"/>
                  </a:lnTo>
                  <a:lnTo>
                    <a:pt x="558" y="906"/>
                  </a:lnTo>
                  <a:lnTo>
                    <a:pt x="564" y="906"/>
                  </a:lnTo>
                  <a:lnTo>
                    <a:pt x="570" y="900"/>
                  </a:lnTo>
                  <a:lnTo>
                    <a:pt x="576" y="900"/>
                  </a:lnTo>
                  <a:lnTo>
                    <a:pt x="576" y="894"/>
                  </a:lnTo>
                  <a:lnTo>
                    <a:pt x="570" y="888"/>
                  </a:lnTo>
                  <a:lnTo>
                    <a:pt x="570" y="882"/>
                  </a:lnTo>
                  <a:lnTo>
                    <a:pt x="564" y="876"/>
                  </a:lnTo>
                  <a:lnTo>
                    <a:pt x="582" y="876"/>
                  </a:lnTo>
                  <a:lnTo>
                    <a:pt x="588" y="870"/>
                  </a:lnTo>
                  <a:lnTo>
                    <a:pt x="588" y="864"/>
                  </a:lnTo>
                  <a:lnTo>
                    <a:pt x="594" y="858"/>
                  </a:lnTo>
                  <a:lnTo>
                    <a:pt x="606" y="852"/>
                  </a:lnTo>
                  <a:lnTo>
                    <a:pt x="612" y="852"/>
                  </a:lnTo>
                  <a:lnTo>
                    <a:pt x="618" y="834"/>
                  </a:lnTo>
                  <a:lnTo>
                    <a:pt x="612" y="828"/>
                  </a:lnTo>
                  <a:lnTo>
                    <a:pt x="600" y="822"/>
                  </a:lnTo>
                  <a:lnTo>
                    <a:pt x="600" y="810"/>
                  </a:lnTo>
                  <a:lnTo>
                    <a:pt x="606" y="810"/>
                  </a:lnTo>
                  <a:lnTo>
                    <a:pt x="618" y="804"/>
                  </a:lnTo>
                  <a:lnTo>
                    <a:pt x="636" y="786"/>
                  </a:lnTo>
                  <a:lnTo>
                    <a:pt x="678" y="780"/>
                  </a:lnTo>
                  <a:lnTo>
                    <a:pt x="696" y="780"/>
                  </a:lnTo>
                  <a:lnTo>
                    <a:pt x="702" y="774"/>
                  </a:lnTo>
                  <a:lnTo>
                    <a:pt x="702" y="744"/>
                  </a:lnTo>
                  <a:lnTo>
                    <a:pt x="714" y="732"/>
                  </a:lnTo>
                  <a:lnTo>
                    <a:pt x="720" y="738"/>
                  </a:lnTo>
                  <a:lnTo>
                    <a:pt x="720" y="750"/>
                  </a:lnTo>
                  <a:lnTo>
                    <a:pt x="744" y="744"/>
                  </a:lnTo>
                  <a:lnTo>
                    <a:pt x="768" y="750"/>
                  </a:lnTo>
                  <a:lnTo>
                    <a:pt x="792" y="750"/>
                  </a:lnTo>
                  <a:lnTo>
                    <a:pt x="798" y="756"/>
                  </a:lnTo>
                  <a:lnTo>
                    <a:pt x="810" y="756"/>
                  </a:lnTo>
                  <a:lnTo>
                    <a:pt x="816" y="750"/>
                  </a:lnTo>
                  <a:lnTo>
                    <a:pt x="810" y="750"/>
                  </a:lnTo>
                  <a:lnTo>
                    <a:pt x="798" y="738"/>
                  </a:lnTo>
                  <a:lnTo>
                    <a:pt x="798" y="732"/>
                  </a:lnTo>
                  <a:lnTo>
                    <a:pt x="810" y="732"/>
                  </a:lnTo>
                  <a:lnTo>
                    <a:pt x="810" y="708"/>
                  </a:lnTo>
                  <a:lnTo>
                    <a:pt x="840" y="714"/>
                  </a:lnTo>
                  <a:lnTo>
                    <a:pt x="834" y="708"/>
                  </a:lnTo>
                  <a:lnTo>
                    <a:pt x="840" y="702"/>
                  </a:lnTo>
                  <a:lnTo>
                    <a:pt x="858" y="708"/>
                  </a:lnTo>
                  <a:lnTo>
                    <a:pt x="858" y="696"/>
                  </a:lnTo>
                  <a:lnTo>
                    <a:pt x="864" y="690"/>
                  </a:lnTo>
                  <a:lnTo>
                    <a:pt x="882" y="690"/>
                  </a:lnTo>
                  <a:lnTo>
                    <a:pt x="888" y="696"/>
                  </a:lnTo>
                  <a:lnTo>
                    <a:pt x="894" y="708"/>
                  </a:lnTo>
                  <a:lnTo>
                    <a:pt x="906" y="714"/>
                  </a:lnTo>
                  <a:lnTo>
                    <a:pt x="918" y="726"/>
                  </a:lnTo>
                  <a:lnTo>
                    <a:pt x="930" y="726"/>
                  </a:lnTo>
                  <a:lnTo>
                    <a:pt x="942" y="732"/>
                  </a:lnTo>
                  <a:lnTo>
                    <a:pt x="960" y="732"/>
                  </a:lnTo>
                  <a:lnTo>
                    <a:pt x="966" y="738"/>
                  </a:lnTo>
                  <a:lnTo>
                    <a:pt x="978" y="738"/>
                  </a:lnTo>
                  <a:lnTo>
                    <a:pt x="990" y="732"/>
                  </a:lnTo>
                  <a:lnTo>
                    <a:pt x="996" y="726"/>
                  </a:lnTo>
                  <a:lnTo>
                    <a:pt x="1026" y="726"/>
                  </a:lnTo>
                  <a:lnTo>
                    <a:pt x="1038" y="732"/>
                  </a:lnTo>
                  <a:lnTo>
                    <a:pt x="1044" y="738"/>
                  </a:lnTo>
                  <a:lnTo>
                    <a:pt x="1062" y="738"/>
                  </a:lnTo>
                  <a:lnTo>
                    <a:pt x="1062" y="726"/>
                  </a:lnTo>
                  <a:lnTo>
                    <a:pt x="1068" y="720"/>
                  </a:lnTo>
                  <a:lnTo>
                    <a:pt x="1068" y="714"/>
                  </a:lnTo>
                  <a:lnTo>
                    <a:pt x="1092" y="714"/>
                  </a:lnTo>
                  <a:lnTo>
                    <a:pt x="1092" y="678"/>
                  </a:lnTo>
                  <a:lnTo>
                    <a:pt x="1098" y="672"/>
                  </a:lnTo>
                  <a:lnTo>
                    <a:pt x="1098" y="660"/>
                  </a:lnTo>
                  <a:lnTo>
                    <a:pt x="1110" y="654"/>
                  </a:lnTo>
                  <a:lnTo>
                    <a:pt x="1116" y="654"/>
                  </a:lnTo>
                  <a:lnTo>
                    <a:pt x="1128" y="648"/>
                  </a:lnTo>
                  <a:lnTo>
                    <a:pt x="1158" y="648"/>
                  </a:lnTo>
                  <a:lnTo>
                    <a:pt x="1170" y="642"/>
                  </a:lnTo>
                  <a:lnTo>
                    <a:pt x="1206" y="642"/>
                  </a:lnTo>
                  <a:lnTo>
                    <a:pt x="1206" y="654"/>
                  </a:lnTo>
                  <a:lnTo>
                    <a:pt x="1242" y="660"/>
                  </a:lnTo>
                  <a:lnTo>
                    <a:pt x="1248" y="660"/>
                  </a:lnTo>
                  <a:lnTo>
                    <a:pt x="1260" y="672"/>
                  </a:lnTo>
                  <a:lnTo>
                    <a:pt x="1266" y="684"/>
                  </a:lnTo>
                  <a:lnTo>
                    <a:pt x="1266" y="702"/>
                  </a:lnTo>
                  <a:lnTo>
                    <a:pt x="1260" y="702"/>
                  </a:lnTo>
                  <a:lnTo>
                    <a:pt x="1260" y="696"/>
                  </a:lnTo>
                  <a:lnTo>
                    <a:pt x="1254" y="696"/>
                  </a:lnTo>
                  <a:lnTo>
                    <a:pt x="1254" y="708"/>
                  </a:lnTo>
                  <a:lnTo>
                    <a:pt x="1278" y="708"/>
                  </a:lnTo>
                  <a:lnTo>
                    <a:pt x="1284" y="696"/>
                  </a:lnTo>
                  <a:lnTo>
                    <a:pt x="1284" y="690"/>
                  </a:lnTo>
                  <a:lnTo>
                    <a:pt x="1308" y="684"/>
                  </a:lnTo>
                  <a:lnTo>
                    <a:pt x="1314" y="672"/>
                  </a:lnTo>
                  <a:lnTo>
                    <a:pt x="1350" y="672"/>
                  </a:lnTo>
                  <a:lnTo>
                    <a:pt x="1362" y="660"/>
                  </a:lnTo>
                  <a:lnTo>
                    <a:pt x="1356" y="660"/>
                  </a:lnTo>
                  <a:close/>
                  <a:moveTo>
                    <a:pt x="564" y="726"/>
                  </a:moveTo>
                  <a:lnTo>
                    <a:pt x="540" y="738"/>
                  </a:lnTo>
                  <a:lnTo>
                    <a:pt x="546" y="756"/>
                  </a:lnTo>
                  <a:lnTo>
                    <a:pt x="576" y="756"/>
                  </a:lnTo>
                  <a:lnTo>
                    <a:pt x="570" y="738"/>
                  </a:lnTo>
                  <a:lnTo>
                    <a:pt x="564" y="726"/>
                  </a:lnTo>
                  <a:close/>
                  <a:moveTo>
                    <a:pt x="522" y="714"/>
                  </a:moveTo>
                  <a:lnTo>
                    <a:pt x="516" y="720"/>
                  </a:lnTo>
                  <a:lnTo>
                    <a:pt x="510" y="732"/>
                  </a:lnTo>
                  <a:lnTo>
                    <a:pt x="510" y="750"/>
                  </a:lnTo>
                  <a:lnTo>
                    <a:pt x="528" y="768"/>
                  </a:lnTo>
                  <a:lnTo>
                    <a:pt x="528" y="756"/>
                  </a:lnTo>
                  <a:lnTo>
                    <a:pt x="534" y="744"/>
                  </a:lnTo>
                  <a:lnTo>
                    <a:pt x="534" y="720"/>
                  </a:lnTo>
                  <a:lnTo>
                    <a:pt x="528" y="714"/>
                  </a:lnTo>
                  <a:lnTo>
                    <a:pt x="522" y="714"/>
                  </a:lnTo>
                  <a:close/>
                  <a:moveTo>
                    <a:pt x="606" y="738"/>
                  </a:moveTo>
                  <a:lnTo>
                    <a:pt x="618" y="732"/>
                  </a:lnTo>
                  <a:lnTo>
                    <a:pt x="624" y="732"/>
                  </a:lnTo>
                  <a:lnTo>
                    <a:pt x="630" y="726"/>
                  </a:lnTo>
                  <a:lnTo>
                    <a:pt x="618" y="720"/>
                  </a:lnTo>
                  <a:lnTo>
                    <a:pt x="588" y="720"/>
                  </a:lnTo>
                  <a:lnTo>
                    <a:pt x="576" y="732"/>
                  </a:lnTo>
                  <a:lnTo>
                    <a:pt x="582" y="744"/>
                  </a:lnTo>
                  <a:lnTo>
                    <a:pt x="606" y="73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3" name="Nigeria" descr="© INSCALE GmbH, 05.05.2010&#10;http://www.presentationload.com/">
              <a:extLst>
                <a:ext uri="{FF2B5EF4-FFF2-40B4-BE49-F238E27FC236}">
                  <a16:creationId xmlns:a16="http://schemas.microsoft.com/office/drawing/2014/main" id="{145D226F-1F55-FC51-3739-C099B9D90A29}"/>
                </a:ext>
              </a:extLst>
            </p:cNvPr>
            <p:cNvSpPr>
              <a:spLocks/>
            </p:cNvSpPr>
            <p:nvPr/>
          </p:nvSpPr>
          <p:spPr bwMode="gray">
            <a:xfrm>
              <a:off x="5694286" y="3857480"/>
              <a:ext cx="394632" cy="363283"/>
            </a:xfrm>
            <a:custGeom>
              <a:avLst/>
              <a:gdLst>
                <a:gd name="T0" fmla="*/ 2147483647 w 840"/>
                <a:gd name="T1" fmla="*/ 2147483647 h 768"/>
                <a:gd name="T2" fmla="*/ 2147483647 w 840"/>
                <a:gd name="T3" fmla="*/ 2147483647 h 768"/>
                <a:gd name="T4" fmla="*/ 2147483647 w 840"/>
                <a:gd name="T5" fmla="*/ 2147483647 h 768"/>
                <a:gd name="T6" fmla="*/ 2147483647 w 840"/>
                <a:gd name="T7" fmla="*/ 2147483647 h 768"/>
                <a:gd name="T8" fmla="*/ 2147483647 w 840"/>
                <a:gd name="T9" fmla="*/ 2147483647 h 768"/>
                <a:gd name="T10" fmla="*/ 2147483647 w 840"/>
                <a:gd name="T11" fmla="*/ 2147483647 h 768"/>
                <a:gd name="T12" fmla="*/ 2147483647 w 840"/>
                <a:gd name="T13" fmla="*/ 2147483647 h 768"/>
                <a:gd name="T14" fmla="*/ 2147483647 w 840"/>
                <a:gd name="T15" fmla="*/ 2147483647 h 768"/>
                <a:gd name="T16" fmla="*/ 2147483647 w 840"/>
                <a:gd name="T17" fmla="*/ 2147483647 h 768"/>
                <a:gd name="T18" fmla="*/ 2147483647 w 840"/>
                <a:gd name="T19" fmla="*/ 2147483647 h 768"/>
                <a:gd name="T20" fmla="*/ 2147483647 w 840"/>
                <a:gd name="T21" fmla="*/ 2147483647 h 768"/>
                <a:gd name="T22" fmla="*/ 2147483647 w 840"/>
                <a:gd name="T23" fmla="*/ 2147483647 h 768"/>
                <a:gd name="T24" fmla="*/ 2147483647 w 840"/>
                <a:gd name="T25" fmla="*/ 2147483647 h 768"/>
                <a:gd name="T26" fmla="*/ 2147483647 w 840"/>
                <a:gd name="T27" fmla="*/ 2147483647 h 768"/>
                <a:gd name="T28" fmla="*/ 2147483647 w 840"/>
                <a:gd name="T29" fmla="*/ 2147483647 h 768"/>
                <a:gd name="T30" fmla="*/ 2147483647 w 840"/>
                <a:gd name="T31" fmla="*/ 2147483647 h 768"/>
                <a:gd name="T32" fmla="*/ 2147483647 w 840"/>
                <a:gd name="T33" fmla="*/ 2147483647 h 768"/>
                <a:gd name="T34" fmla="*/ 2147483647 w 840"/>
                <a:gd name="T35" fmla="*/ 2147483647 h 768"/>
                <a:gd name="T36" fmla="*/ 2147483647 w 840"/>
                <a:gd name="T37" fmla="*/ 2147483647 h 768"/>
                <a:gd name="T38" fmla="*/ 2147483647 w 840"/>
                <a:gd name="T39" fmla="*/ 2147483647 h 768"/>
                <a:gd name="T40" fmla="*/ 2147483647 w 840"/>
                <a:gd name="T41" fmla="*/ 2147483647 h 768"/>
                <a:gd name="T42" fmla="*/ 2147483647 w 840"/>
                <a:gd name="T43" fmla="*/ 2147483647 h 768"/>
                <a:gd name="T44" fmla="*/ 2147483647 w 840"/>
                <a:gd name="T45" fmla="*/ 2147483647 h 768"/>
                <a:gd name="T46" fmla="*/ 2147483647 w 840"/>
                <a:gd name="T47" fmla="*/ 2147483647 h 768"/>
                <a:gd name="T48" fmla="*/ 2147483647 w 840"/>
                <a:gd name="T49" fmla="*/ 2147483647 h 768"/>
                <a:gd name="T50" fmla="*/ 2147483647 w 840"/>
                <a:gd name="T51" fmla="*/ 2147483647 h 768"/>
                <a:gd name="T52" fmla="*/ 2147483647 w 840"/>
                <a:gd name="T53" fmla="*/ 2147483647 h 768"/>
                <a:gd name="T54" fmla="*/ 2147483647 w 840"/>
                <a:gd name="T55" fmla="*/ 2147483647 h 768"/>
                <a:gd name="T56" fmla="*/ 2147483647 w 840"/>
                <a:gd name="T57" fmla="*/ 2147483647 h 768"/>
                <a:gd name="T58" fmla="*/ 2147483647 w 840"/>
                <a:gd name="T59" fmla="*/ 2147483647 h 768"/>
                <a:gd name="T60" fmla="*/ 2147483647 w 840"/>
                <a:gd name="T61" fmla="*/ 2147483647 h 768"/>
                <a:gd name="T62" fmla="*/ 2147483647 w 840"/>
                <a:gd name="T63" fmla="*/ 2147483647 h 768"/>
                <a:gd name="T64" fmla="*/ 2147483647 w 840"/>
                <a:gd name="T65" fmla="*/ 2147483647 h 768"/>
                <a:gd name="T66" fmla="*/ 2147483647 w 840"/>
                <a:gd name="T67" fmla="*/ 2147483647 h 768"/>
                <a:gd name="T68" fmla="*/ 2147483647 w 840"/>
                <a:gd name="T69" fmla="*/ 2147483647 h 768"/>
                <a:gd name="T70" fmla="*/ 2147483647 w 840"/>
                <a:gd name="T71" fmla="*/ 2147483647 h 768"/>
                <a:gd name="T72" fmla="*/ 2147483647 w 840"/>
                <a:gd name="T73" fmla="*/ 2147483647 h 768"/>
                <a:gd name="T74" fmla="*/ 2147483647 w 840"/>
                <a:gd name="T75" fmla="*/ 2147483647 h 768"/>
                <a:gd name="T76" fmla="*/ 2147483647 w 840"/>
                <a:gd name="T77" fmla="*/ 2147483647 h 768"/>
                <a:gd name="T78" fmla="*/ 2147483647 w 840"/>
                <a:gd name="T79" fmla="*/ 2147483647 h 768"/>
                <a:gd name="T80" fmla="*/ 2147483647 w 840"/>
                <a:gd name="T81" fmla="*/ 2147483647 h 768"/>
                <a:gd name="T82" fmla="*/ 2147483647 w 840"/>
                <a:gd name="T83" fmla="*/ 2147483647 h 768"/>
                <a:gd name="T84" fmla="*/ 2147483647 w 840"/>
                <a:gd name="T85" fmla="*/ 2147483647 h 768"/>
                <a:gd name="T86" fmla="*/ 2147483647 w 840"/>
                <a:gd name="T87" fmla="*/ 2147483647 h 768"/>
                <a:gd name="T88" fmla="*/ 2147483647 w 840"/>
                <a:gd name="T89" fmla="*/ 2147483647 h 768"/>
                <a:gd name="T90" fmla="*/ 2147483647 w 840"/>
                <a:gd name="T91" fmla="*/ 2147483647 h 768"/>
                <a:gd name="T92" fmla="*/ 2147483647 w 840"/>
                <a:gd name="T93" fmla="*/ 2147483647 h 768"/>
                <a:gd name="T94" fmla="*/ 2147483647 w 840"/>
                <a:gd name="T95" fmla="*/ 2147483647 h 768"/>
                <a:gd name="T96" fmla="*/ 2147483647 w 840"/>
                <a:gd name="T97" fmla="*/ 2147483647 h 768"/>
                <a:gd name="T98" fmla="*/ 2147483647 w 840"/>
                <a:gd name="T99" fmla="*/ 2147483647 h 768"/>
                <a:gd name="T100" fmla="*/ 2147483647 w 840"/>
                <a:gd name="T101" fmla="*/ 2147483647 h 768"/>
                <a:gd name="T102" fmla="*/ 2147483647 w 840"/>
                <a:gd name="T103" fmla="*/ 2147483647 h 768"/>
                <a:gd name="T104" fmla="*/ 2147483647 w 840"/>
                <a:gd name="T105" fmla="*/ 2147483647 h 768"/>
                <a:gd name="T106" fmla="*/ 2147483647 w 840"/>
                <a:gd name="T107" fmla="*/ 2147483647 h 768"/>
                <a:gd name="T108" fmla="*/ 2147483647 w 840"/>
                <a:gd name="T109" fmla="*/ 2147483647 h 768"/>
                <a:gd name="T110" fmla="*/ 2147483647 w 840"/>
                <a:gd name="T111" fmla="*/ 2147483647 h 768"/>
                <a:gd name="T112" fmla="*/ 2147483647 w 840"/>
                <a:gd name="T113" fmla="*/ 2147483647 h 768"/>
                <a:gd name="T114" fmla="*/ 2147483647 w 840"/>
                <a:gd name="T115" fmla="*/ 2147483647 h 768"/>
                <a:gd name="T116" fmla="*/ 2147483647 w 840"/>
                <a:gd name="T117" fmla="*/ 2147483647 h 768"/>
                <a:gd name="T118" fmla="*/ 2147483647 w 840"/>
                <a:gd name="T119" fmla="*/ 2147483647 h 76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40"/>
                <a:gd name="T181" fmla="*/ 0 h 768"/>
                <a:gd name="T182" fmla="*/ 840 w 840"/>
                <a:gd name="T183" fmla="*/ 768 h 76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40" h="768">
                  <a:moveTo>
                    <a:pt x="420" y="738"/>
                  </a:moveTo>
                  <a:lnTo>
                    <a:pt x="420" y="732"/>
                  </a:lnTo>
                  <a:lnTo>
                    <a:pt x="426" y="726"/>
                  </a:lnTo>
                  <a:lnTo>
                    <a:pt x="426" y="714"/>
                  </a:lnTo>
                  <a:lnTo>
                    <a:pt x="432" y="702"/>
                  </a:lnTo>
                  <a:lnTo>
                    <a:pt x="432" y="648"/>
                  </a:lnTo>
                  <a:lnTo>
                    <a:pt x="498" y="594"/>
                  </a:lnTo>
                  <a:lnTo>
                    <a:pt x="498" y="588"/>
                  </a:lnTo>
                  <a:lnTo>
                    <a:pt x="504" y="582"/>
                  </a:lnTo>
                  <a:lnTo>
                    <a:pt x="516" y="558"/>
                  </a:lnTo>
                  <a:lnTo>
                    <a:pt x="522" y="552"/>
                  </a:lnTo>
                  <a:lnTo>
                    <a:pt x="528" y="552"/>
                  </a:lnTo>
                  <a:lnTo>
                    <a:pt x="534" y="558"/>
                  </a:lnTo>
                  <a:lnTo>
                    <a:pt x="546" y="564"/>
                  </a:lnTo>
                  <a:lnTo>
                    <a:pt x="552" y="564"/>
                  </a:lnTo>
                  <a:lnTo>
                    <a:pt x="558" y="558"/>
                  </a:lnTo>
                  <a:lnTo>
                    <a:pt x="558" y="546"/>
                  </a:lnTo>
                  <a:lnTo>
                    <a:pt x="552" y="540"/>
                  </a:lnTo>
                  <a:lnTo>
                    <a:pt x="564" y="540"/>
                  </a:lnTo>
                  <a:lnTo>
                    <a:pt x="570" y="552"/>
                  </a:lnTo>
                  <a:lnTo>
                    <a:pt x="582" y="564"/>
                  </a:lnTo>
                  <a:lnTo>
                    <a:pt x="588" y="576"/>
                  </a:lnTo>
                  <a:lnTo>
                    <a:pt x="588" y="582"/>
                  </a:lnTo>
                  <a:lnTo>
                    <a:pt x="594" y="594"/>
                  </a:lnTo>
                  <a:lnTo>
                    <a:pt x="600" y="600"/>
                  </a:lnTo>
                  <a:lnTo>
                    <a:pt x="606" y="600"/>
                  </a:lnTo>
                  <a:lnTo>
                    <a:pt x="624" y="582"/>
                  </a:lnTo>
                  <a:lnTo>
                    <a:pt x="624" y="570"/>
                  </a:lnTo>
                  <a:lnTo>
                    <a:pt x="630" y="558"/>
                  </a:lnTo>
                  <a:lnTo>
                    <a:pt x="642" y="552"/>
                  </a:lnTo>
                  <a:lnTo>
                    <a:pt x="648" y="546"/>
                  </a:lnTo>
                  <a:lnTo>
                    <a:pt x="648" y="516"/>
                  </a:lnTo>
                  <a:lnTo>
                    <a:pt x="672" y="486"/>
                  </a:lnTo>
                  <a:lnTo>
                    <a:pt x="684" y="438"/>
                  </a:lnTo>
                  <a:lnTo>
                    <a:pt x="696" y="432"/>
                  </a:lnTo>
                  <a:lnTo>
                    <a:pt x="702" y="426"/>
                  </a:lnTo>
                  <a:lnTo>
                    <a:pt x="714" y="420"/>
                  </a:lnTo>
                  <a:lnTo>
                    <a:pt x="720" y="414"/>
                  </a:lnTo>
                  <a:lnTo>
                    <a:pt x="720" y="402"/>
                  </a:lnTo>
                  <a:lnTo>
                    <a:pt x="726" y="384"/>
                  </a:lnTo>
                  <a:lnTo>
                    <a:pt x="726" y="354"/>
                  </a:lnTo>
                  <a:lnTo>
                    <a:pt x="744" y="354"/>
                  </a:lnTo>
                  <a:lnTo>
                    <a:pt x="750" y="348"/>
                  </a:lnTo>
                  <a:lnTo>
                    <a:pt x="756" y="330"/>
                  </a:lnTo>
                  <a:lnTo>
                    <a:pt x="756" y="300"/>
                  </a:lnTo>
                  <a:lnTo>
                    <a:pt x="762" y="294"/>
                  </a:lnTo>
                  <a:lnTo>
                    <a:pt x="768" y="264"/>
                  </a:lnTo>
                  <a:lnTo>
                    <a:pt x="774" y="252"/>
                  </a:lnTo>
                  <a:lnTo>
                    <a:pt x="786" y="240"/>
                  </a:lnTo>
                  <a:lnTo>
                    <a:pt x="786" y="234"/>
                  </a:lnTo>
                  <a:lnTo>
                    <a:pt x="792" y="228"/>
                  </a:lnTo>
                  <a:lnTo>
                    <a:pt x="792" y="222"/>
                  </a:lnTo>
                  <a:lnTo>
                    <a:pt x="798" y="216"/>
                  </a:lnTo>
                  <a:lnTo>
                    <a:pt x="798" y="210"/>
                  </a:lnTo>
                  <a:lnTo>
                    <a:pt x="810" y="210"/>
                  </a:lnTo>
                  <a:lnTo>
                    <a:pt x="822" y="204"/>
                  </a:lnTo>
                  <a:lnTo>
                    <a:pt x="840" y="186"/>
                  </a:lnTo>
                  <a:lnTo>
                    <a:pt x="840" y="174"/>
                  </a:lnTo>
                  <a:lnTo>
                    <a:pt x="834" y="168"/>
                  </a:lnTo>
                  <a:lnTo>
                    <a:pt x="834" y="162"/>
                  </a:lnTo>
                  <a:lnTo>
                    <a:pt x="840" y="156"/>
                  </a:lnTo>
                  <a:lnTo>
                    <a:pt x="840" y="126"/>
                  </a:lnTo>
                  <a:lnTo>
                    <a:pt x="810" y="126"/>
                  </a:lnTo>
                  <a:lnTo>
                    <a:pt x="810" y="120"/>
                  </a:lnTo>
                  <a:lnTo>
                    <a:pt x="804" y="108"/>
                  </a:lnTo>
                  <a:lnTo>
                    <a:pt x="804" y="60"/>
                  </a:lnTo>
                  <a:lnTo>
                    <a:pt x="774" y="12"/>
                  </a:lnTo>
                  <a:lnTo>
                    <a:pt x="756" y="12"/>
                  </a:lnTo>
                  <a:lnTo>
                    <a:pt x="750" y="18"/>
                  </a:lnTo>
                  <a:lnTo>
                    <a:pt x="750" y="24"/>
                  </a:lnTo>
                  <a:lnTo>
                    <a:pt x="744" y="30"/>
                  </a:lnTo>
                  <a:lnTo>
                    <a:pt x="744" y="36"/>
                  </a:lnTo>
                  <a:lnTo>
                    <a:pt x="720" y="36"/>
                  </a:lnTo>
                  <a:lnTo>
                    <a:pt x="714" y="42"/>
                  </a:lnTo>
                  <a:lnTo>
                    <a:pt x="702" y="48"/>
                  </a:lnTo>
                  <a:lnTo>
                    <a:pt x="696" y="54"/>
                  </a:lnTo>
                  <a:lnTo>
                    <a:pt x="684" y="60"/>
                  </a:lnTo>
                  <a:lnTo>
                    <a:pt x="654" y="60"/>
                  </a:lnTo>
                  <a:lnTo>
                    <a:pt x="648" y="54"/>
                  </a:lnTo>
                  <a:lnTo>
                    <a:pt x="636" y="48"/>
                  </a:lnTo>
                  <a:lnTo>
                    <a:pt x="600" y="36"/>
                  </a:lnTo>
                  <a:lnTo>
                    <a:pt x="546" y="36"/>
                  </a:lnTo>
                  <a:lnTo>
                    <a:pt x="528" y="42"/>
                  </a:lnTo>
                  <a:lnTo>
                    <a:pt x="516" y="54"/>
                  </a:lnTo>
                  <a:lnTo>
                    <a:pt x="504" y="60"/>
                  </a:lnTo>
                  <a:lnTo>
                    <a:pt x="492" y="84"/>
                  </a:lnTo>
                  <a:lnTo>
                    <a:pt x="486" y="90"/>
                  </a:lnTo>
                  <a:lnTo>
                    <a:pt x="480" y="90"/>
                  </a:lnTo>
                  <a:lnTo>
                    <a:pt x="468" y="84"/>
                  </a:lnTo>
                  <a:lnTo>
                    <a:pt x="438" y="84"/>
                  </a:lnTo>
                  <a:lnTo>
                    <a:pt x="414" y="72"/>
                  </a:lnTo>
                  <a:lnTo>
                    <a:pt x="402" y="60"/>
                  </a:lnTo>
                  <a:lnTo>
                    <a:pt x="390" y="54"/>
                  </a:lnTo>
                  <a:lnTo>
                    <a:pt x="384" y="48"/>
                  </a:lnTo>
                  <a:lnTo>
                    <a:pt x="372" y="42"/>
                  </a:lnTo>
                  <a:lnTo>
                    <a:pt x="360" y="42"/>
                  </a:lnTo>
                  <a:lnTo>
                    <a:pt x="336" y="54"/>
                  </a:lnTo>
                  <a:lnTo>
                    <a:pt x="324" y="66"/>
                  </a:lnTo>
                  <a:lnTo>
                    <a:pt x="312" y="72"/>
                  </a:lnTo>
                  <a:lnTo>
                    <a:pt x="306" y="72"/>
                  </a:lnTo>
                  <a:lnTo>
                    <a:pt x="294" y="66"/>
                  </a:lnTo>
                  <a:lnTo>
                    <a:pt x="288" y="60"/>
                  </a:lnTo>
                  <a:lnTo>
                    <a:pt x="288" y="54"/>
                  </a:lnTo>
                  <a:lnTo>
                    <a:pt x="282" y="48"/>
                  </a:lnTo>
                  <a:lnTo>
                    <a:pt x="282" y="42"/>
                  </a:lnTo>
                  <a:lnTo>
                    <a:pt x="258" y="18"/>
                  </a:lnTo>
                  <a:lnTo>
                    <a:pt x="222" y="18"/>
                  </a:lnTo>
                  <a:lnTo>
                    <a:pt x="222" y="12"/>
                  </a:lnTo>
                  <a:lnTo>
                    <a:pt x="210" y="0"/>
                  </a:lnTo>
                  <a:lnTo>
                    <a:pt x="198" y="0"/>
                  </a:lnTo>
                  <a:lnTo>
                    <a:pt x="186" y="6"/>
                  </a:lnTo>
                  <a:lnTo>
                    <a:pt x="180" y="6"/>
                  </a:lnTo>
                  <a:lnTo>
                    <a:pt x="180" y="12"/>
                  </a:lnTo>
                  <a:lnTo>
                    <a:pt x="126" y="12"/>
                  </a:lnTo>
                  <a:lnTo>
                    <a:pt x="102" y="36"/>
                  </a:lnTo>
                  <a:lnTo>
                    <a:pt x="102" y="60"/>
                  </a:lnTo>
                  <a:lnTo>
                    <a:pt x="96" y="78"/>
                  </a:lnTo>
                  <a:lnTo>
                    <a:pt x="90" y="90"/>
                  </a:lnTo>
                  <a:lnTo>
                    <a:pt x="84" y="96"/>
                  </a:lnTo>
                  <a:lnTo>
                    <a:pt x="78" y="108"/>
                  </a:lnTo>
                  <a:lnTo>
                    <a:pt x="72" y="114"/>
                  </a:lnTo>
                  <a:lnTo>
                    <a:pt x="66" y="114"/>
                  </a:lnTo>
                  <a:lnTo>
                    <a:pt x="66" y="168"/>
                  </a:lnTo>
                  <a:lnTo>
                    <a:pt x="60" y="180"/>
                  </a:lnTo>
                  <a:lnTo>
                    <a:pt x="60" y="186"/>
                  </a:lnTo>
                  <a:lnTo>
                    <a:pt x="54" y="192"/>
                  </a:lnTo>
                  <a:lnTo>
                    <a:pt x="66" y="216"/>
                  </a:lnTo>
                  <a:lnTo>
                    <a:pt x="72" y="222"/>
                  </a:lnTo>
                  <a:lnTo>
                    <a:pt x="78" y="234"/>
                  </a:lnTo>
                  <a:lnTo>
                    <a:pt x="78" y="246"/>
                  </a:lnTo>
                  <a:lnTo>
                    <a:pt x="84" y="252"/>
                  </a:lnTo>
                  <a:lnTo>
                    <a:pt x="84" y="264"/>
                  </a:lnTo>
                  <a:lnTo>
                    <a:pt x="78" y="270"/>
                  </a:lnTo>
                  <a:lnTo>
                    <a:pt x="72" y="270"/>
                  </a:lnTo>
                  <a:lnTo>
                    <a:pt x="60" y="276"/>
                  </a:lnTo>
                  <a:lnTo>
                    <a:pt x="60" y="318"/>
                  </a:lnTo>
                  <a:lnTo>
                    <a:pt x="48" y="324"/>
                  </a:lnTo>
                  <a:lnTo>
                    <a:pt x="42" y="336"/>
                  </a:lnTo>
                  <a:lnTo>
                    <a:pt x="36" y="342"/>
                  </a:lnTo>
                  <a:lnTo>
                    <a:pt x="36" y="372"/>
                  </a:lnTo>
                  <a:lnTo>
                    <a:pt x="24" y="396"/>
                  </a:lnTo>
                  <a:lnTo>
                    <a:pt x="6" y="396"/>
                  </a:lnTo>
                  <a:lnTo>
                    <a:pt x="0" y="426"/>
                  </a:lnTo>
                  <a:lnTo>
                    <a:pt x="6" y="462"/>
                  </a:lnTo>
                  <a:lnTo>
                    <a:pt x="0" y="492"/>
                  </a:lnTo>
                  <a:lnTo>
                    <a:pt x="0" y="606"/>
                  </a:lnTo>
                  <a:lnTo>
                    <a:pt x="6" y="612"/>
                  </a:lnTo>
                  <a:lnTo>
                    <a:pt x="30" y="612"/>
                  </a:lnTo>
                  <a:lnTo>
                    <a:pt x="54" y="600"/>
                  </a:lnTo>
                  <a:lnTo>
                    <a:pt x="60" y="594"/>
                  </a:lnTo>
                  <a:lnTo>
                    <a:pt x="66" y="600"/>
                  </a:lnTo>
                  <a:lnTo>
                    <a:pt x="108" y="600"/>
                  </a:lnTo>
                  <a:lnTo>
                    <a:pt x="126" y="606"/>
                  </a:lnTo>
                  <a:lnTo>
                    <a:pt x="138" y="618"/>
                  </a:lnTo>
                  <a:lnTo>
                    <a:pt x="150" y="636"/>
                  </a:lnTo>
                  <a:lnTo>
                    <a:pt x="156" y="648"/>
                  </a:lnTo>
                  <a:lnTo>
                    <a:pt x="168" y="660"/>
                  </a:lnTo>
                  <a:lnTo>
                    <a:pt x="186" y="660"/>
                  </a:lnTo>
                  <a:lnTo>
                    <a:pt x="180" y="666"/>
                  </a:lnTo>
                  <a:lnTo>
                    <a:pt x="180" y="678"/>
                  </a:lnTo>
                  <a:lnTo>
                    <a:pt x="174" y="684"/>
                  </a:lnTo>
                  <a:lnTo>
                    <a:pt x="186" y="684"/>
                  </a:lnTo>
                  <a:lnTo>
                    <a:pt x="198" y="678"/>
                  </a:lnTo>
                  <a:lnTo>
                    <a:pt x="198" y="684"/>
                  </a:lnTo>
                  <a:lnTo>
                    <a:pt x="192" y="690"/>
                  </a:lnTo>
                  <a:lnTo>
                    <a:pt x="186" y="702"/>
                  </a:lnTo>
                  <a:lnTo>
                    <a:pt x="186" y="714"/>
                  </a:lnTo>
                  <a:lnTo>
                    <a:pt x="204" y="750"/>
                  </a:lnTo>
                  <a:lnTo>
                    <a:pt x="216" y="762"/>
                  </a:lnTo>
                  <a:lnTo>
                    <a:pt x="234" y="768"/>
                  </a:lnTo>
                  <a:lnTo>
                    <a:pt x="270" y="768"/>
                  </a:lnTo>
                  <a:lnTo>
                    <a:pt x="276" y="762"/>
                  </a:lnTo>
                  <a:lnTo>
                    <a:pt x="282" y="762"/>
                  </a:lnTo>
                  <a:lnTo>
                    <a:pt x="288" y="738"/>
                  </a:lnTo>
                  <a:lnTo>
                    <a:pt x="312" y="750"/>
                  </a:lnTo>
                  <a:lnTo>
                    <a:pt x="336" y="744"/>
                  </a:lnTo>
                  <a:lnTo>
                    <a:pt x="354" y="756"/>
                  </a:lnTo>
                  <a:lnTo>
                    <a:pt x="396" y="756"/>
                  </a:lnTo>
                  <a:lnTo>
                    <a:pt x="396" y="732"/>
                  </a:lnTo>
                  <a:lnTo>
                    <a:pt x="420" y="732"/>
                  </a:lnTo>
                  <a:lnTo>
                    <a:pt x="420" y="73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4" name="Niger" descr="© INSCALE GmbH, 05.05.2010&#10;http://www.presentationload.com/">
              <a:extLst>
                <a:ext uri="{FF2B5EF4-FFF2-40B4-BE49-F238E27FC236}">
                  <a16:creationId xmlns:a16="http://schemas.microsoft.com/office/drawing/2014/main" id="{5761D95A-2DC7-27D3-6AD5-5241D0952C79}"/>
                </a:ext>
              </a:extLst>
            </p:cNvPr>
            <p:cNvSpPr>
              <a:spLocks/>
            </p:cNvSpPr>
            <p:nvPr/>
          </p:nvSpPr>
          <p:spPr bwMode="gray">
            <a:xfrm>
              <a:off x="5611303" y="3492355"/>
              <a:ext cx="523714" cy="444423"/>
            </a:xfrm>
            <a:custGeom>
              <a:avLst/>
              <a:gdLst>
                <a:gd name="T0" fmla="*/ 2147483647 w 1110"/>
                <a:gd name="T1" fmla="*/ 2147483647 h 942"/>
                <a:gd name="T2" fmla="*/ 2147483647 w 1110"/>
                <a:gd name="T3" fmla="*/ 2147483647 h 942"/>
                <a:gd name="T4" fmla="*/ 2147483647 w 1110"/>
                <a:gd name="T5" fmla="*/ 2147483647 h 942"/>
                <a:gd name="T6" fmla="*/ 2147483647 w 1110"/>
                <a:gd name="T7" fmla="*/ 2147483647 h 942"/>
                <a:gd name="T8" fmla="*/ 2147483647 w 1110"/>
                <a:gd name="T9" fmla="*/ 2147483647 h 942"/>
                <a:gd name="T10" fmla="*/ 2147483647 w 1110"/>
                <a:gd name="T11" fmla="*/ 2147483647 h 942"/>
                <a:gd name="T12" fmla="*/ 2147483647 w 1110"/>
                <a:gd name="T13" fmla="*/ 2147483647 h 942"/>
                <a:gd name="T14" fmla="*/ 2147483647 w 1110"/>
                <a:gd name="T15" fmla="*/ 2147483647 h 942"/>
                <a:gd name="T16" fmla="*/ 2147483647 w 1110"/>
                <a:gd name="T17" fmla="*/ 2147483647 h 942"/>
                <a:gd name="T18" fmla="*/ 2147483647 w 1110"/>
                <a:gd name="T19" fmla="*/ 2147483647 h 942"/>
                <a:gd name="T20" fmla="*/ 2147483647 w 1110"/>
                <a:gd name="T21" fmla="*/ 2147483647 h 942"/>
                <a:gd name="T22" fmla="*/ 2147483647 w 1110"/>
                <a:gd name="T23" fmla="*/ 2147483647 h 942"/>
                <a:gd name="T24" fmla="*/ 2147483647 w 1110"/>
                <a:gd name="T25" fmla="*/ 2147483647 h 942"/>
                <a:gd name="T26" fmla="*/ 2147483647 w 1110"/>
                <a:gd name="T27" fmla="*/ 2147483647 h 942"/>
                <a:gd name="T28" fmla="*/ 2147483647 w 1110"/>
                <a:gd name="T29" fmla="*/ 2147483647 h 942"/>
                <a:gd name="T30" fmla="*/ 2147483647 w 1110"/>
                <a:gd name="T31" fmla="*/ 2147483647 h 942"/>
                <a:gd name="T32" fmla="*/ 2147483647 w 1110"/>
                <a:gd name="T33" fmla="*/ 2147483647 h 942"/>
                <a:gd name="T34" fmla="*/ 2147483647 w 1110"/>
                <a:gd name="T35" fmla="*/ 2147483647 h 942"/>
                <a:gd name="T36" fmla="*/ 2147483647 w 1110"/>
                <a:gd name="T37" fmla="*/ 2147483647 h 942"/>
                <a:gd name="T38" fmla="*/ 2147483647 w 1110"/>
                <a:gd name="T39" fmla="*/ 2147483647 h 942"/>
                <a:gd name="T40" fmla="*/ 2147483647 w 1110"/>
                <a:gd name="T41" fmla="*/ 2147483647 h 942"/>
                <a:gd name="T42" fmla="*/ 2147483647 w 1110"/>
                <a:gd name="T43" fmla="*/ 2147483647 h 942"/>
                <a:gd name="T44" fmla="*/ 2147483647 w 1110"/>
                <a:gd name="T45" fmla="*/ 2147483647 h 942"/>
                <a:gd name="T46" fmla="*/ 2147483647 w 1110"/>
                <a:gd name="T47" fmla="*/ 2147483647 h 942"/>
                <a:gd name="T48" fmla="*/ 2147483647 w 1110"/>
                <a:gd name="T49" fmla="*/ 2147483647 h 942"/>
                <a:gd name="T50" fmla="*/ 2147483647 w 1110"/>
                <a:gd name="T51" fmla="*/ 2147483647 h 942"/>
                <a:gd name="T52" fmla="*/ 2147483647 w 1110"/>
                <a:gd name="T53" fmla="*/ 2147483647 h 942"/>
                <a:gd name="T54" fmla="*/ 2147483647 w 1110"/>
                <a:gd name="T55" fmla="*/ 2147483647 h 942"/>
                <a:gd name="T56" fmla="*/ 2147483647 w 1110"/>
                <a:gd name="T57" fmla="*/ 2147483647 h 942"/>
                <a:gd name="T58" fmla="*/ 2147483647 w 1110"/>
                <a:gd name="T59" fmla="*/ 2147483647 h 942"/>
                <a:gd name="T60" fmla="*/ 2147483647 w 1110"/>
                <a:gd name="T61" fmla="*/ 2147483647 h 942"/>
                <a:gd name="T62" fmla="*/ 2147483647 w 1110"/>
                <a:gd name="T63" fmla="*/ 2147483647 h 942"/>
                <a:gd name="T64" fmla="*/ 2147483647 w 1110"/>
                <a:gd name="T65" fmla="*/ 2147483647 h 942"/>
                <a:gd name="T66" fmla="*/ 2147483647 w 1110"/>
                <a:gd name="T67" fmla="*/ 2147483647 h 942"/>
                <a:gd name="T68" fmla="*/ 2147483647 w 1110"/>
                <a:gd name="T69" fmla="*/ 2147483647 h 942"/>
                <a:gd name="T70" fmla="*/ 2147483647 w 1110"/>
                <a:gd name="T71" fmla="*/ 2147483647 h 942"/>
                <a:gd name="T72" fmla="*/ 2147483647 w 1110"/>
                <a:gd name="T73" fmla="*/ 2147483647 h 942"/>
                <a:gd name="T74" fmla="*/ 2147483647 w 1110"/>
                <a:gd name="T75" fmla="*/ 2147483647 h 942"/>
                <a:gd name="T76" fmla="*/ 2147483647 w 1110"/>
                <a:gd name="T77" fmla="*/ 2147483647 h 942"/>
                <a:gd name="T78" fmla="*/ 2147483647 w 1110"/>
                <a:gd name="T79" fmla="*/ 2147483647 h 942"/>
                <a:gd name="T80" fmla="*/ 2147483647 w 1110"/>
                <a:gd name="T81" fmla="*/ 2147483647 h 942"/>
                <a:gd name="T82" fmla="*/ 2147483647 w 1110"/>
                <a:gd name="T83" fmla="*/ 2147483647 h 942"/>
                <a:gd name="T84" fmla="*/ 2147483647 w 1110"/>
                <a:gd name="T85" fmla="*/ 2147483647 h 942"/>
                <a:gd name="T86" fmla="*/ 2147483647 w 1110"/>
                <a:gd name="T87" fmla="*/ 2147483647 h 942"/>
                <a:gd name="T88" fmla="*/ 2147483647 w 1110"/>
                <a:gd name="T89" fmla="*/ 2147483647 h 942"/>
                <a:gd name="T90" fmla="*/ 2147483647 w 1110"/>
                <a:gd name="T91" fmla="*/ 2147483647 h 942"/>
                <a:gd name="T92" fmla="*/ 2147483647 w 1110"/>
                <a:gd name="T93" fmla="*/ 2147483647 h 942"/>
                <a:gd name="T94" fmla="*/ 2147483647 w 1110"/>
                <a:gd name="T95" fmla="*/ 2147483647 h 942"/>
                <a:gd name="T96" fmla="*/ 2147483647 w 1110"/>
                <a:gd name="T97" fmla="*/ 2147483647 h 942"/>
                <a:gd name="T98" fmla="*/ 0 w 1110"/>
                <a:gd name="T99" fmla="*/ 2147483647 h 942"/>
                <a:gd name="T100" fmla="*/ 2147483647 w 1110"/>
                <a:gd name="T101" fmla="*/ 2147483647 h 94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10"/>
                <a:gd name="T154" fmla="*/ 0 h 942"/>
                <a:gd name="T155" fmla="*/ 1110 w 1110"/>
                <a:gd name="T156" fmla="*/ 942 h 94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10" h="942">
                  <a:moveTo>
                    <a:pt x="54" y="792"/>
                  </a:moveTo>
                  <a:lnTo>
                    <a:pt x="54" y="810"/>
                  </a:lnTo>
                  <a:lnTo>
                    <a:pt x="66" y="810"/>
                  </a:lnTo>
                  <a:lnTo>
                    <a:pt x="48" y="828"/>
                  </a:lnTo>
                  <a:lnTo>
                    <a:pt x="48" y="834"/>
                  </a:lnTo>
                  <a:lnTo>
                    <a:pt x="72" y="858"/>
                  </a:lnTo>
                  <a:lnTo>
                    <a:pt x="84" y="864"/>
                  </a:lnTo>
                  <a:lnTo>
                    <a:pt x="90" y="876"/>
                  </a:lnTo>
                  <a:lnTo>
                    <a:pt x="108" y="876"/>
                  </a:lnTo>
                  <a:lnTo>
                    <a:pt x="120" y="864"/>
                  </a:lnTo>
                  <a:lnTo>
                    <a:pt x="132" y="864"/>
                  </a:lnTo>
                  <a:lnTo>
                    <a:pt x="144" y="876"/>
                  </a:lnTo>
                  <a:lnTo>
                    <a:pt x="150" y="888"/>
                  </a:lnTo>
                  <a:lnTo>
                    <a:pt x="126" y="894"/>
                  </a:lnTo>
                  <a:lnTo>
                    <a:pt x="150" y="930"/>
                  </a:lnTo>
                  <a:lnTo>
                    <a:pt x="150" y="906"/>
                  </a:lnTo>
                  <a:lnTo>
                    <a:pt x="180" y="894"/>
                  </a:lnTo>
                  <a:lnTo>
                    <a:pt x="192" y="906"/>
                  </a:lnTo>
                  <a:lnTo>
                    <a:pt x="198" y="918"/>
                  </a:lnTo>
                  <a:lnTo>
                    <a:pt x="204" y="924"/>
                  </a:lnTo>
                  <a:lnTo>
                    <a:pt x="210" y="924"/>
                  </a:lnTo>
                  <a:lnTo>
                    <a:pt x="216" y="930"/>
                  </a:lnTo>
                  <a:lnTo>
                    <a:pt x="222" y="930"/>
                  </a:lnTo>
                  <a:lnTo>
                    <a:pt x="234" y="936"/>
                  </a:lnTo>
                  <a:lnTo>
                    <a:pt x="240" y="942"/>
                  </a:lnTo>
                  <a:lnTo>
                    <a:pt x="240" y="888"/>
                  </a:lnTo>
                  <a:lnTo>
                    <a:pt x="246" y="888"/>
                  </a:lnTo>
                  <a:lnTo>
                    <a:pt x="252" y="882"/>
                  </a:lnTo>
                  <a:lnTo>
                    <a:pt x="258" y="870"/>
                  </a:lnTo>
                  <a:lnTo>
                    <a:pt x="264" y="864"/>
                  </a:lnTo>
                  <a:lnTo>
                    <a:pt x="270" y="852"/>
                  </a:lnTo>
                  <a:lnTo>
                    <a:pt x="276" y="834"/>
                  </a:lnTo>
                  <a:lnTo>
                    <a:pt x="276" y="810"/>
                  </a:lnTo>
                  <a:lnTo>
                    <a:pt x="300" y="786"/>
                  </a:lnTo>
                  <a:lnTo>
                    <a:pt x="354" y="786"/>
                  </a:lnTo>
                  <a:lnTo>
                    <a:pt x="354" y="780"/>
                  </a:lnTo>
                  <a:lnTo>
                    <a:pt x="360" y="780"/>
                  </a:lnTo>
                  <a:lnTo>
                    <a:pt x="372" y="774"/>
                  </a:lnTo>
                  <a:lnTo>
                    <a:pt x="384" y="774"/>
                  </a:lnTo>
                  <a:lnTo>
                    <a:pt x="396" y="786"/>
                  </a:lnTo>
                  <a:lnTo>
                    <a:pt x="396" y="792"/>
                  </a:lnTo>
                  <a:lnTo>
                    <a:pt x="432" y="792"/>
                  </a:lnTo>
                  <a:lnTo>
                    <a:pt x="456" y="816"/>
                  </a:lnTo>
                  <a:lnTo>
                    <a:pt x="456" y="822"/>
                  </a:lnTo>
                  <a:lnTo>
                    <a:pt x="462" y="828"/>
                  </a:lnTo>
                  <a:lnTo>
                    <a:pt x="462" y="834"/>
                  </a:lnTo>
                  <a:lnTo>
                    <a:pt x="468" y="840"/>
                  </a:lnTo>
                  <a:lnTo>
                    <a:pt x="480" y="846"/>
                  </a:lnTo>
                  <a:lnTo>
                    <a:pt x="486" y="846"/>
                  </a:lnTo>
                  <a:lnTo>
                    <a:pt x="498" y="840"/>
                  </a:lnTo>
                  <a:lnTo>
                    <a:pt x="510" y="828"/>
                  </a:lnTo>
                  <a:lnTo>
                    <a:pt x="534" y="816"/>
                  </a:lnTo>
                  <a:lnTo>
                    <a:pt x="546" y="816"/>
                  </a:lnTo>
                  <a:lnTo>
                    <a:pt x="558" y="822"/>
                  </a:lnTo>
                  <a:lnTo>
                    <a:pt x="564" y="828"/>
                  </a:lnTo>
                  <a:lnTo>
                    <a:pt x="576" y="834"/>
                  </a:lnTo>
                  <a:lnTo>
                    <a:pt x="588" y="846"/>
                  </a:lnTo>
                  <a:lnTo>
                    <a:pt x="612" y="858"/>
                  </a:lnTo>
                  <a:lnTo>
                    <a:pt x="642" y="858"/>
                  </a:lnTo>
                  <a:lnTo>
                    <a:pt x="654" y="864"/>
                  </a:lnTo>
                  <a:lnTo>
                    <a:pt x="660" y="864"/>
                  </a:lnTo>
                  <a:lnTo>
                    <a:pt x="666" y="858"/>
                  </a:lnTo>
                  <a:lnTo>
                    <a:pt x="678" y="834"/>
                  </a:lnTo>
                  <a:lnTo>
                    <a:pt x="690" y="828"/>
                  </a:lnTo>
                  <a:lnTo>
                    <a:pt x="702" y="816"/>
                  </a:lnTo>
                  <a:lnTo>
                    <a:pt x="720" y="810"/>
                  </a:lnTo>
                  <a:lnTo>
                    <a:pt x="774" y="810"/>
                  </a:lnTo>
                  <a:lnTo>
                    <a:pt x="810" y="822"/>
                  </a:lnTo>
                  <a:lnTo>
                    <a:pt x="822" y="828"/>
                  </a:lnTo>
                  <a:lnTo>
                    <a:pt x="828" y="834"/>
                  </a:lnTo>
                  <a:lnTo>
                    <a:pt x="858" y="834"/>
                  </a:lnTo>
                  <a:lnTo>
                    <a:pt x="870" y="828"/>
                  </a:lnTo>
                  <a:lnTo>
                    <a:pt x="876" y="822"/>
                  </a:lnTo>
                  <a:lnTo>
                    <a:pt x="888" y="816"/>
                  </a:lnTo>
                  <a:lnTo>
                    <a:pt x="894" y="810"/>
                  </a:lnTo>
                  <a:lnTo>
                    <a:pt x="918" y="810"/>
                  </a:lnTo>
                  <a:lnTo>
                    <a:pt x="918" y="804"/>
                  </a:lnTo>
                  <a:lnTo>
                    <a:pt x="924" y="798"/>
                  </a:lnTo>
                  <a:lnTo>
                    <a:pt x="924" y="792"/>
                  </a:lnTo>
                  <a:lnTo>
                    <a:pt x="930" y="786"/>
                  </a:lnTo>
                  <a:lnTo>
                    <a:pt x="936" y="786"/>
                  </a:lnTo>
                  <a:lnTo>
                    <a:pt x="930" y="726"/>
                  </a:lnTo>
                  <a:lnTo>
                    <a:pt x="948" y="720"/>
                  </a:lnTo>
                  <a:lnTo>
                    <a:pt x="948" y="714"/>
                  </a:lnTo>
                  <a:lnTo>
                    <a:pt x="954" y="708"/>
                  </a:lnTo>
                  <a:lnTo>
                    <a:pt x="954" y="696"/>
                  </a:lnTo>
                  <a:lnTo>
                    <a:pt x="960" y="678"/>
                  </a:lnTo>
                  <a:lnTo>
                    <a:pt x="966" y="666"/>
                  </a:lnTo>
                  <a:lnTo>
                    <a:pt x="978" y="648"/>
                  </a:lnTo>
                  <a:lnTo>
                    <a:pt x="984" y="636"/>
                  </a:lnTo>
                  <a:lnTo>
                    <a:pt x="1002" y="618"/>
                  </a:lnTo>
                  <a:lnTo>
                    <a:pt x="1026" y="588"/>
                  </a:lnTo>
                  <a:lnTo>
                    <a:pt x="1050" y="564"/>
                  </a:lnTo>
                  <a:lnTo>
                    <a:pt x="1068" y="540"/>
                  </a:lnTo>
                  <a:lnTo>
                    <a:pt x="1074" y="534"/>
                  </a:lnTo>
                  <a:lnTo>
                    <a:pt x="1092" y="288"/>
                  </a:lnTo>
                  <a:lnTo>
                    <a:pt x="1110" y="252"/>
                  </a:lnTo>
                  <a:lnTo>
                    <a:pt x="1080" y="216"/>
                  </a:lnTo>
                  <a:lnTo>
                    <a:pt x="1074" y="192"/>
                  </a:lnTo>
                  <a:lnTo>
                    <a:pt x="1044" y="156"/>
                  </a:lnTo>
                  <a:lnTo>
                    <a:pt x="1056" y="108"/>
                  </a:lnTo>
                  <a:lnTo>
                    <a:pt x="1038" y="42"/>
                  </a:lnTo>
                  <a:lnTo>
                    <a:pt x="1020" y="48"/>
                  </a:lnTo>
                  <a:lnTo>
                    <a:pt x="1002" y="60"/>
                  </a:lnTo>
                  <a:lnTo>
                    <a:pt x="990" y="66"/>
                  </a:lnTo>
                  <a:lnTo>
                    <a:pt x="984" y="66"/>
                  </a:lnTo>
                  <a:lnTo>
                    <a:pt x="978" y="60"/>
                  </a:lnTo>
                  <a:lnTo>
                    <a:pt x="966" y="54"/>
                  </a:lnTo>
                  <a:lnTo>
                    <a:pt x="960" y="42"/>
                  </a:lnTo>
                  <a:lnTo>
                    <a:pt x="954" y="36"/>
                  </a:lnTo>
                  <a:lnTo>
                    <a:pt x="942" y="30"/>
                  </a:lnTo>
                  <a:lnTo>
                    <a:pt x="936" y="24"/>
                  </a:lnTo>
                  <a:lnTo>
                    <a:pt x="930" y="24"/>
                  </a:lnTo>
                  <a:lnTo>
                    <a:pt x="918" y="18"/>
                  </a:lnTo>
                  <a:lnTo>
                    <a:pt x="900" y="12"/>
                  </a:lnTo>
                  <a:lnTo>
                    <a:pt x="888" y="12"/>
                  </a:lnTo>
                  <a:lnTo>
                    <a:pt x="876" y="6"/>
                  </a:lnTo>
                  <a:lnTo>
                    <a:pt x="864" y="6"/>
                  </a:lnTo>
                  <a:lnTo>
                    <a:pt x="828" y="0"/>
                  </a:lnTo>
                  <a:lnTo>
                    <a:pt x="816" y="6"/>
                  </a:lnTo>
                  <a:lnTo>
                    <a:pt x="786" y="30"/>
                  </a:lnTo>
                  <a:lnTo>
                    <a:pt x="738" y="66"/>
                  </a:lnTo>
                  <a:lnTo>
                    <a:pt x="684" y="102"/>
                  </a:lnTo>
                  <a:lnTo>
                    <a:pt x="624" y="144"/>
                  </a:lnTo>
                  <a:lnTo>
                    <a:pt x="576" y="180"/>
                  </a:lnTo>
                  <a:lnTo>
                    <a:pt x="534" y="210"/>
                  </a:lnTo>
                  <a:lnTo>
                    <a:pt x="510" y="222"/>
                  </a:lnTo>
                  <a:lnTo>
                    <a:pt x="480" y="246"/>
                  </a:lnTo>
                  <a:lnTo>
                    <a:pt x="450" y="282"/>
                  </a:lnTo>
                  <a:lnTo>
                    <a:pt x="414" y="312"/>
                  </a:lnTo>
                  <a:lnTo>
                    <a:pt x="390" y="330"/>
                  </a:lnTo>
                  <a:lnTo>
                    <a:pt x="366" y="336"/>
                  </a:lnTo>
                  <a:lnTo>
                    <a:pt x="324" y="342"/>
                  </a:lnTo>
                  <a:lnTo>
                    <a:pt x="282" y="354"/>
                  </a:lnTo>
                  <a:lnTo>
                    <a:pt x="282" y="558"/>
                  </a:lnTo>
                  <a:lnTo>
                    <a:pt x="264" y="582"/>
                  </a:lnTo>
                  <a:lnTo>
                    <a:pt x="264" y="594"/>
                  </a:lnTo>
                  <a:lnTo>
                    <a:pt x="258" y="606"/>
                  </a:lnTo>
                  <a:lnTo>
                    <a:pt x="258" y="624"/>
                  </a:lnTo>
                  <a:lnTo>
                    <a:pt x="252" y="636"/>
                  </a:lnTo>
                  <a:lnTo>
                    <a:pt x="240" y="642"/>
                  </a:lnTo>
                  <a:lnTo>
                    <a:pt x="222" y="648"/>
                  </a:lnTo>
                  <a:lnTo>
                    <a:pt x="198" y="648"/>
                  </a:lnTo>
                  <a:lnTo>
                    <a:pt x="186" y="654"/>
                  </a:lnTo>
                  <a:lnTo>
                    <a:pt x="138" y="648"/>
                  </a:lnTo>
                  <a:lnTo>
                    <a:pt x="138" y="666"/>
                  </a:lnTo>
                  <a:lnTo>
                    <a:pt x="72" y="660"/>
                  </a:lnTo>
                  <a:lnTo>
                    <a:pt x="48" y="678"/>
                  </a:lnTo>
                  <a:lnTo>
                    <a:pt x="0" y="690"/>
                  </a:lnTo>
                  <a:lnTo>
                    <a:pt x="0" y="726"/>
                  </a:lnTo>
                  <a:lnTo>
                    <a:pt x="6" y="738"/>
                  </a:lnTo>
                  <a:lnTo>
                    <a:pt x="6" y="762"/>
                  </a:lnTo>
                  <a:lnTo>
                    <a:pt x="18" y="786"/>
                  </a:lnTo>
                  <a:lnTo>
                    <a:pt x="30" y="792"/>
                  </a:lnTo>
                  <a:lnTo>
                    <a:pt x="54" y="79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5" name="Nicaragua" descr="© INSCALE GmbH, 05.05.2010&#10;http://www.presentationload.com/">
              <a:extLst>
                <a:ext uri="{FF2B5EF4-FFF2-40B4-BE49-F238E27FC236}">
                  <a16:creationId xmlns:a16="http://schemas.microsoft.com/office/drawing/2014/main" id="{2C42B8EB-ED58-E042-2CF3-25F0220AE7AC}"/>
                </a:ext>
              </a:extLst>
            </p:cNvPr>
            <p:cNvSpPr>
              <a:spLocks/>
            </p:cNvSpPr>
            <p:nvPr/>
          </p:nvSpPr>
          <p:spPr bwMode="gray">
            <a:xfrm>
              <a:off x="2682917" y="3820599"/>
              <a:ext cx="153058" cy="156747"/>
            </a:xfrm>
            <a:custGeom>
              <a:avLst/>
              <a:gdLst>
                <a:gd name="T0" fmla="*/ 2147483647 w 324"/>
                <a:gd name="T1" fmla="*/ 2147483647 h 330"/>
                <a:gd name="T2" fmla="*/ 2147483647 w 324"/>
                <a:gd name="T3" fmla="*/ 0 h 330"/>
                <a:gd name="T4" fmla="*/ 2147483647 w 324"/>
                <a:gd name="T5" fmla="*/ 2147483647 h 330"/>
                <a:gd name="T6" fmla="*/ 2147483647 w 324"/>
                <a:gd name="T7" fmla="*/ 2147483647 h 330"/>
                <a:gd name="T8" fmla="*/ 2147483647 w 324"/>
                <a:gd name="T9" fmla="*/ 0 h 330"/>
                <a:gd name="T10" fmla="*/ 2147483647 w 324"/>
                <a:gd name="T11" fmla="*/ 2147483647 h 330"/>
                <a:gd name="T12" fmla="*/ 2147483647 w 324"/>
                <a:gd name="T13" fmla="*/ 2147483647 h 330"/>
                <a:gd name="T14" fmla="*/ 2147483647 w 324"/>
                <a:gd name="T15" fmla="*/ 2147483647 h 330"/>
                <a:gd name="T16" fmla="*/ 2147483647 w 324"/>
                <a:gd name="T17" fmla="*/ 2147483647 h 330"/>
                <a:gd name="T18" fmla="*/ 2147483647 w 324"/>
                <a:gd name="T19" fmla="*/ 2147483647 h 330"/>
                <a:gd name="T20" fmla="*/ 2147483647 w 324"/>
                <a:gd name="T21" fmla="*/ 2147483647 h 330"/>
                <a:gd name="T22" fmla="*/ 2147483647 w 324"/>
                <a:gd name="T23" fmla="*/ 2147483647 h 330"/>
                <a:gd name="T24" fmla="*/ 2147483647 w 324"/>
                <a:gd name="T25" fmla="*/ 2147483647 h 330"/>
                <a:gd name="T26" fmla="*/ 2147483647 w 324"/>
                <a:gd name="T27" fmla="*/ 2147483647 h 330"/>
                <a:gd name="T28" fmla="*/ 2147483647 w 324"/>
                <a:gd name="T29" fmla="*/ 2147483647 h 330"/>
                <a:gd name="T30" fmla="*/ 2147483647 w 324"/>
                <a:gd name="T31" fmla="*/ 2147483647 h 330"/>
                <a:gd name="T32" fmla="*/ 2147483647 w 324"/>
                <a:gd name="T33" fmla="*/ 2147483647 h 330"/>
                <a:gd name="T34" fmla="*/ 2147483647 w 324"/>
                <a:gd name="T35" fmla="*/ 2147483647 h 330"/>
                <a:gd name="T36" fmla="*/ 2147483647 w 324"/>
                <a:gd name="T37" fmla="*/ 2147483647 h 330"/>
                <a:gd name="T38" fmla="*/ 2147483647 w 324"/>
                <a:gd name="T39" fmla="*/ 2147483647 h 330"/>
                <a:gd name="T40" fmla="*/ 2147483647 w 324"/>
                <a:gd name="T41" fmla="*/ 2147483647 h 330"/>
                <a:gd name="T42" fmla="*/ 2147483647 w 324"/>
                <a:gd name="T43" fmla="*/ 2147483647 h 330"/>
                <a:gd name="T44" fmla="*/ 2147483647 w 324"/>
                <a:gd name="T45" fmla="*/ 2147483647 h 330"/>
                <a:gd name="T46" fmla="*/ 2147483647 w 324"/>
                <a:gd name="T47" fmla="*/ 2147483647 h 330"/>
                <a:gd name="T48" fmla="*/ 2147483647 w 324"/>
                <a:gd name="T49" fmla="*/ 2147483647 h 330"/>
                <a:gd name="T50" fmla="*/ 2147483647 w 324"/>
                <a:gd name="T51" fmla="*/ 2147483647 h 330"/>
                <a:gd name="T52" fmla="*/ 2147483647 w 324"/>
                <a:gd name="T53" fmla="*/ 2147483647 h 330"/>
                <a:gd name="T54" fmla="*/ 2147483647 w 324"/>
                <a:gd name="T55" fmla="*/ 2147483647 h 330"/>
                <a:gd name="T56" fmla="*/ 2147483647 w 324"/>
                <a:gd name="T57" fmla="*/ 2147483647 h 330"/>
                <a:gd name="T58" fmla="*/ 2147483647 w 324"/>
                <a:gd name="T59" fmla="*/ 2147483647 h 330"/>
                <a:gd name="T60" fmla="*/ 2147483647 w 324"/>
                <a:gd name="T61" fmla="*/ 2147483647 h 330"/>
                <a:gd name="T62" fmla="*/ 2147483647 w 324"/>
                <a:gd name="T63" fmla="*/ 2147483647 h 330"/>
                <a:gd name="T64" fmla="*/ 2147483647 w 324"/>
                <a:gd name="T65" fmla="*/ 2147483647 h 330"/>
                <a:gd name="T66" fmla="*/ 2147483647 w 324"/>
                <a:gd name="T67" fmla="*/ 2147483647 h 330"/>
                <a:gd name="T68" fmla="*/ 2147483647 w 324"/>
                <a:gd name="T69" fmla="*/ 2147483647 h 330"/>
                <a:gd name="T70" fmla="*/ 2147483647 w 324"/>
                <a:gd name="T71" fmla="*/ 2147483647 h 330"/>
                <a:gd name="T72" fmla="*/ 2147483647 w 324"/>
                <a:gd name="T73" fmla="*/ 2147483647 h 330"/>
                <a:gd name="T74" fmla="*/ 2147483647 w 324"/>
                <a:gd name="T75" fmla="*/ 2147483647 h 330"/>
                <a:gd name="T76" fmla="*/ 2147483647 w 324"/>
                <a:gd name="T77" fmla="*/ 2147483647 h 330"/>
                <a:gd name="T78" fmla="*/ 2147483647 w 324"/>
                <a:gd name="T79" fmla="*/ 2147483647 h 330"/>
                <a:gd name="T80" fmla="*/ 2147483647 w 324"/>
                <a:gd name="T81" fmla="*/ 2147483647 h 3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4"/>
                <a:gd name="T124" fmla="*/ 0 h 330"/>
                <a:gd name="T125" fmla="*/ 324 w 324"/>
                <a:gd name="T126" fmla="*/ 330 h 3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4" h="330">
                  <a:moveTo>
                    <a:pt x="324" y="18"/>
                  </a:moveTo>
                  <a:lnTo>
                    <a:pt x="318" y="12"/>
                  </a:lnTo>
                  <a:lnTo>
                    <a:pt x="318" y="6"/>
                  </a:lnTo>
                  <a:lnTo>
                    <a:pt x="312" y="0"/>
                  </a:lnTo>
                  <a:lnTo>
                    <a:pt x="264" y="0"/>
                  </a:lnTo>
                  <a:lnTo>
                    <a:pt x="264" y="6"/>
                  </a:lnTo>
                  <a:lnTo>
                    <a:pt x="252" y="18"/>
                  </a:lnTo>
                  <a:lnTo>
                    <a:pt x="240" y="18"/>
                  </a:lnTo>
                  <a:lnTo>
                    <a:pt x="222" y="0"/>
                  </a:lnTo>
                  <a:lnTo>
                    <a:pt x="210" y="0"/>
                  </a:lnTo>
                  <a:lnTo>
                    <a:pt x="198" y="12"/>
                  </a:lnTo>
                  <a:lnTo>
                    <a:pt x="198" y="30"/>
                  </a:lnTo>
                  <a:lnTo>
                    <a:pt x="180" y="30"/>
                  </a:lnTo>
                  <a:lnTo>
                    <a:pt x="168" y="54"/>
                  </a:lnTo>
                  <a:lnTo>
                    <a:pt x="144" y="78"/>
                  </a:lnTo>
                  <a:lnTo>
                    <a:pt x="126" y="78"/>
                  </a:lnTo>
                  <a:lnTo>
                    <a:pt x="120" y="72"/>
                  </a:lnTo>
                  <a:lnTo>
                    <a:pt x="120" y="66"/>
                  </a:lnTo>
                  <a:lnTo>
                    <a:pt x="108" y="66"/>
                  </a:lnTo>
                  <a:lnTo>
                    <a:pt x="102" y="72"/>
                  </a:lnTo>
                  <a:lnTo>
                    <a:pt x="96" y="84"/>
                  </a:lnTo>
                  <a:lnTo>
                    <a:pt x="60" y="84"/>
                  </a:lnTo>
                  <a:lnTo>
                    <a:pt x="54" y="90"/>
                  </a:lnTo>
                  <a:lnTo>
                    <a:pt x="54" y="102"/>
                  </a:lnTo>
                  <a:lnTo>
                    <a:pt x="60" y="108"/>
                  </a:lnTo>
                  <a:lnTo>
                    <a:pt x="60" y="120"/>
                  </a:lnTo>
                  <a:lnTo>
                    <a:pt x="66" y="126"/>
                  </a:lnTo>
                  <a:lnTo>
                    <a:pt x="48" y="126"/>
                  </a:lnTo>
                  <a:lnTo>
                    <a:pt x="48" y="144"/>
                  </a:lnTo>
                  <a:lnTo>
                    <a:pt x="36" y="150"/>
                  </a:lnTo>
                  <a:lnTo>
                    <a:pt x="0" y="150"/>
                  </a:lnTo>
                  <a:lnTo>
                    <a:pt x="48" y="204"/>
                  </a:lnTo>
                  <a:lnTo>
                    <a:pt x="48" y="210"/>
                  </a:lnTo>
                  <a:lnTo>
                    <a:pt x="54" y="216"/>
                  </a:lnTo>
                  <a:lnTo>
                    <a:pt x="54" y="228"/>
                  </a:lnTo>
                  <a:lnTo>
                    <a:pt x="66" y="252"/>
                  </a:lnTo>
                  <a:lnTo>
                    <a:pt x="72" y="258"/>
                  </a:lnTo>
                  <a:lnTo>
                    <a:pt x="96" y="270"/>
                  </a:lnTo>
                  <a:lnTo>
                    <a:pt x="108" y="282"/>
                  </a:lnTo>
                  <a:lnTo>
                    <a:pt x="114" y="294"/>
                  </a:lnTo>
                  <a:lnTo>
                    <a:pt x="138" y="294"/>
                  </a:lnTo>
                  <a:lnTo>
                    <a:pt x="132" y="294"/>
                  </a:lnTo>
                  <a:lnTo>
                    <a:pt x="120" y="282"/>
                  </a:lnTo>
                  <a:lnTo>
                    <a:pt x="120" y="276"/>
                  </a:lnTo>
                  <a:lnTo>
                    <a:pt x="126" y="270"/>
                  </a:lnTo>
                  <a:lnTo>
                    <a:pt x="138" y="270"/>
                  </a:lnTo>
                  <a:lnTo>
                    <a:pt x="138" y="264"/>
                  </a:lnTo>
                  <a:lnTo>
                    <a:pt x="132" y="258"/>
                  </a:lnTo>
                  <a:lnTo>
                    <a:pt x="126" y="258"/>
                  </a:lnTo>
                  <a:lnTo>
                    <a:pt x="120" y="264"/>
                  </a:lnTo>
                  <a:lnTo>
                    <a:pt x="114" y="264"/>
                  </a:lnTo>
                  <a:lnTo>
                    <a:pt x="114" y="222"/>
                  </a:lnTo>
                  <a:lnTo>
                    <a:pt x="120" y="222"/>
                  </a:lnTo>
                  <a:lnTo>
                    <a:pt x="132" y="228"/>
                  </a:lnTo>
                  <a:lnTo>
                    <a:pt x="144" y="240"/>
                  </a:lnTo>
                  <a:lnTo>
                    <a:pt x="156" y="246"/>
                  </a:lnTo>
                  <a:lnTo>
                    <a:pt x="180" y="270"/>
                  </a:lnTo>
                  <a:lnTo>
                    <a:pt x="192" y="306"/>
                  </a:lnTo>
                  <a:lnTo>
                    <a:pt x="210" y="306"/>
                  </a:lnTo>
                  <a:lnTo>
                    <a:pt x="216" y="312"/>
                  </a:lnTo>
                  <a:lnTo>
                    <a:pt x="222" y="312"/>
                  </a:lnTo>
                  <a:lnTo>
                    <a:pt x="222" y="318"/>
                  </a:lnTo>
                  <a:lnTo>
                    <a:pt x="234" y="330"/>
                  </a:lnTo>
                  <a:lnTo>
                    <a:pt x="270" y="330"/>
                  </a:lnTo>
                  <a:lnTo>
                    <a:pt x="270" y="324"/>
                  </a:lnTo>
                  <a:lnTo>
                    <a:pt x="258" y="312"/>
                  </a:lnTo>
                  <a:lnTo>
                    <a:pt x="252" y="300"/>
                  </a:lnTo>
                  <a:lnTo>
                    <a:pt x="252" y="276"/>
                  </a:lnTo>
                  <a:lnTo>
                    <a:pt x="264" y="264"/>
                  </a:lnTo>
                  <a:lnTo>
                    <a:pt x="270" y="264"/>
                  </a:lnTo>
                  <a:lnTo>
                    <a:pt x="270" y="246"/>
                  </a:lnTo>
                  <a:lnTo>
                    <a:pt x="264" y="234"/>
                  </a:lnTo>
                  <a:lnTo>
                    <a:pt x="264" y="222"/>
                  </a:lnTo>
                  <a:lnTo>
                    <a:pt x="270" y="174"/>
                  </a:lnTo>
                  <a:lnTo>
                    <a:pt x="282" y="192"/>
                  </a:lnTo>
                  <a:lnTo>
                    <a:pt x="288" y="108"/>
                  </a:lnTo>
                  <a:lnTo>
                    <a:pt x="288" y="102"/>
                  </a:lnTo>
                  <a:lnTo>
                    <a:pt x="294" y="96"/>
                  </a:lnTo>
                  <a:lnTo>
                    <a:pt x="306" y="72"/>
                  </a:lnTo>
                  <a:lnTo>
                    <a:pt x="312" y="66"/>
                  </a:lnTo>
                  <a:lnTo>
                    <a:pt x="324" y="42"/>
                  </a:lnTo>
                  <a:lnTo>
                    <a:pt x="324"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6" name="New Zealand" descr="© INSCALE GmbH, 05.05.2010&#10;http://www.presentationload.com/">
              <a:extLst>
                <a:ext uri="{FF2B5EF4-FFF2-40B4-BE49-F238E27FC236}">
                  <a16:creationId xmlns:a16="http://schemas.microsoft.com/office/drawing/2014/main" id="{34CC749F-176F-D79F-E5D6-071BD6BC9AB8}"/>
                </a:ext>
              </a:extLst>
            </p:cNvPr>
            <p:cNvSpPr>
              <a:spLocks noEditPoints="1"/>
            </p:cNvSpPr>
            <p:nvPr/>
          </p:nvSpPr>
          <p:spPr bwMode="gray">
            <a:xfrm>
              <a:off x="10608737" y="5688644"/>
              <a:ext cx="599325" cy="462864"/>
            </a:xfrm>
            <a:custGeom>
              <a:avLst/>
              <a:gdLst>
                <a:gd name="T0" fmla="*/ 2147483647 w 1272"/>
                <a:gd name="T1" fmla="*/ 2147483647 h 984"/>
                <a:gd name="T2" fmla="*/ 2147483647 w 1272"/>
                <a:gd name="T3" fmla="*/ 2147483647 h 984"/>
                <a:gd name="T4" fmla="*/ 2147483647 w 1272"/>
                <a:gd name="T5" fmla="*/ 2147483647 h 984"/>
                <a:gd name="T6" fmla="*/ 2147483647 w 1272"/>
                <a:gd name="T7" fmla="*/ 2147483647 h 984"/>
                <a:gd name="T8" fmla="*/ 2147483647 w 1272"/>
                <a:gd name="T9" fmla="*/ 2147483647 h 984"/>
                <a:gd name="T10" fmla="*/ 2147483647 w 1272"/>
                <a:gd name="T11" fmla="*/ 2147483647 h 984"/>
                <a:gd name="T12" fmla="*/ 2147483647 w 1272"/>
                <a:gd name="T13" fmla="*/ 2147483647 h 984"/>
                <a:gd name="T14" fmla="*/ 2147483647 w 1272"/>
                <a:gd name="T15" fmla="*/ 2147483647 h 984"/>
                <a:gd name="T16" fmla="*/ 2147483647 w 1272"/>
                <a:gd name="T17" fmla="*/ 2147483647 h 984"/>
                <a:gd name="T18" fmla="*/ 2147483647 w 1272"/>
                <a:gd name="T19" fmla="*/ 2147483647 h 984"/>
                <a:gd name="T20" fmla="*/ 2147483647 w 1272"/>
                <a:gd name="T21" fmla="*/ 2147483647 h 984"/>
                <a:gd name="T22" fmla="*/ 2147483647 w 1272"/>
                <a:gd name="T23" fmla="*/ 2147483647 h 984"/>
                <a:gd name="T24" fmla="*/ 2147483647 w 1272"/>
                <a:gd name="T25" fmla="*/ 2147483647 h 984"/>
                <a:gd name="T26" fmla="*/ 2147483647 w 1272"/>
                <a:gd name="T27" fmla="*/ 2147483647 h 984"/>
                <a:gd name="T28" fmla="*/ 2147483647 w 1272"/>
                <a:gd name="T29" fmla="*/ 2147483647 h 984"/>
                <a:gd name="T30" fmla="*/ 2147483647 w 1272"/>
                <a:gd name="T31" fmla="*/ 2147483647 h 984"/>
                <a:gd name="T32" fmla="*/ 2147483647 w 1272"/>
                <a:gd name="T33" fmla="*/ 2147483647 h 984"/>
                <a:gd name="T34" fmla="*/ 2147483647 w 1272"/>
                <a:gd name="T35" fmla="*/ 2147483647 h 984"/>
                <a:gd name="T36" fmla="*/ 2147483647 w 1272"/>
                <a:gd name="T37" fmla="*/ 2147483647 h 984"/>
                <a:gd name="T38" fmla="*/ 2147483647 w 1272"/>
                <a:gd name="T39" fmla="*/ 2147483647 h 984"/>
                <a:gd name="T40" fmla="*/ 2147483647 w 1272"/>
                <a:gd name="T41" fmla="*/ 2147483647 h 984"/>
                <a:gd name="T42" fmla="*/ 2147483647 w 1272"/>
                <a:gd name="T43" fmla="*/ 2147483647 h 984"/>
                <a:gd name="T44" fmla="*/ 2147483647 w 1272"/>
                <a:gd name="T45" fmla="*/ 2147483647 h 984"/>
                <a:gd name="T46" fmla="*/ 2147483647 w 1272"/>
                <a:gd name="T47" fmla="*/ 2147483647 h 984"/>
                <a:gd name="T48" fmla="*/ 2147483647 w 1272"/>
                <a:gd name="T49" fmla="*/ 2147483647 h 984"/>
                <a:gd name="T50" fmla="*/ 2147483647 w 1272"/>
                <a:gd name="T51" fmla="*/ 2147483647 h 984"/>
                <a:gd name="T52" fmla="*/ 2147483647 w 1272"/>
                <a:gd name="T53" fmla="*/ 2147483647 h 984"/>
                <a:gd name="T54" fmla="*/ 2147483647 w 1272"/>
                <a:gd name="T55" fmla="*/ 2147483647 h 984"/>
                <a:gd name="T56" fmla="*/ 2147483647 w 1272"/>
                <a:gd name="T57" fmla="*/ 2147483647 h 984"/>
                <a:gd name="T58" fmla="*/ 2147483647 w 1272"/>
                <a:gd name="T59" fmla="*/ 2147483647 h 984"/>
                <a:gd name="T60" fmla="*/ 2147483647 w 1272"/>
                <a:gd name="T61" fmla="*/ 2147483647 h 984"/>
                <a:gd name="T62" fmla="*/ 2147483647 w 1272"/>
                <a:gd name="T63" fmla="*/ 2147483647 h 984"/>
                <a:gd name="T64" fmla="*/ 2147483647 w 1272"/>
                <a:gd name="T65" fmla="*/ 2147483647 h 984"/>
                <a:gd name="T66" fmla="*/ 2147483647 w 1272"/>
                <a:gd name="T67" fmla="*/ 2147483647 h 984"/>
                <a:gd name="T68" fmla="*/ 2147483647 w 1272"/>
                <a:gd name="T69" fmla="*/ 2147483647 h 984"/>
                <a:gd name="T70" fmla="*/ 2147483647 w 1272"/>
                <a:gd name="T71" fmla="*/ 2147483647 h 984"/>
                <a:gd name="T72" fmla="*/ 2147483647 w 1272"/>
                <a:gd name="T73" fmla="*/ 2147483647 h 984"/>
                <a:gd name="T74" fmla="*/ 2147483647 w 1272"/>
                <a:gd name="T75" fmla="*/ 2147483647 h 984"/>
                <a:gd name="T76" fmla="*/ 2147483647 w 1272"/>
                <a:gd name="T77" fmla="*/ 2147483647 h 984"/>
                <a:gd name="T78" fmla="*/ 2147483647 w 1272"/>
                <a:gd name="T79" fmla="*/ 2147483647 h 984"/>
                <a:gd name="T80" fmla="*/ 2147483647 w 1272"/>
                <a:gd name="T81" fmla="*/ 2147483647 h 984"/>
                <a:gd name="T82" fmla="*/ 2147483647 w 1272"/>
                <a:gd name="T83" fmla="*/ 2147483647 h 984"/>
                <a:gd name="T84" fmla="*/ 2147483647 w 1272"/>
                <a:gd name="T85" fmla="*/ 2147483647 h 984"/>
                <a:gd name="T86" fmla="*/ 2147483647 w 1272"/>
                <a:gd name="T87" fmla="*/ 2147483647 h 984"/>
                <a:gd name="T88" fmla="*/ 2147483647 w 1272"/>
                <a:gd name="T89" fmla="*/ 2147483647 h 984"/>
                <a:gd name="T90" fmla="*/ 2147483647 w 1272"/>
                <a:gd name="T91" fmla="*/ 2147483647 h 984"/>
                <a:gd name="T92" fmla="*/ 2147483647 w 1272"/>
                <a:gd name="T93" fmla="*/ 2147483647 h 984"/>
                <a:gd name="T94" fmla="*/ 2147483647 w 1272"/>
                <a:gd name="T95" fmla="*/ 2147483647 h 984"/>
                <a:gd name="T96" fmla="*/ 2147483647 w 1272"/>
                <a:gd name="T97" fmla="*/ 2147483647 h 984"/>
                <a:gd name="T98" fmla="*/ 2147483647 w 1272"/>
                <a:gd name="T99" fmla="*/ 2147483647 h 984"/>
                <a:gd name="T100" fmla="*/ 2147483647 w 1272"/>
                <a:gd name="T101" fmla="*/ 2147483647 h 984"/>
                <a:gd name="T102" fmla="*/ 2147483647 w 1272"/>
                <a:gd name="T103" fmla="*/ 2147483647 h 984"/>
                <a:gd name="T104" fmla="*/ 2147483647 w 1272"/>
                <a:gd name="T105" fmla="*/ 2147483647 h 984"/>
                <a:gd name="T106" fmla="*/ 2147483647 w 1272"/>
                <a:gd name="T107" fmla="*/ 2147483647 h 984"/>
                <a:gd name="T108" fmla="*/ 2147483647 w 1272"/>
                <a:gd name="T109" fmla="*/ 2147483647 h 984"/>
                <a:gd name="T110" fmla="*/ 2147483647 w 1272"/>
                <a:gd name="T111" fmla="*/ 2147483647 h 984"/>
                <a:gd name="T112" fmla="*/ 2147483647 w 1272"/>
                <a:gd name="T113" fmla="*/ 2147483647 h 984"/>
                <a:gd name="T114" fmla="*/ 2147483647 w 1272"/>
                <a:gd name="T115" fmla="*/ 2147483647 h 984"/>
                <a:gd name="T116" fmla="*/ 2147483647 w 1272"/>
                <a:gd name="T117" fmla="*/ 2147483647 h 984"/>
                <a:gd name="T118" fmla="*/ 2147483647 w 1272"/>
                <a:gd name="T119" fmla="*/ 2147483647 h 984"/>
                <a:gd name="T120" fmla="*/ 2147483647 w 1272"/>
                <a:gd name="T121" fmla="*/ 2147483647 h 98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272"/>
                <a:gd name="T184" fmla="*/ 0 h 984"/>
                <a:gd name="T185" fmla="*/ 1272 w 1272"/>
                <a:gd name="T186" fmla="*/ 984 h 98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272" h="984">
                  <a:moveTo>
                    <a:pt x="750" y="564"/>
                  </a:moveTo>
                  <a:lnTo>
                    <a:pt x="738" y="564"/>
                  </a:lnTo>
                  <a:lnTo>
                    <a:pt x="744" y="528"/>
                  </a:lnTo>
                  <a:lnTo>
                    <a:pt x="720" y="546"/>
                  </a:lnTo>
                  <a:lnTo>
                    <a:pt x="726" y="540"/>
                  </a:lnTo>
                  <a:lnTo>
                    <a:pt x="726" y="504"/>
                  </a:lnTo>
                  <a:lnTo>
                    <a:pt x="708" y="504"/>
                  </a:lnTo>
                  <a:lnTo>
                    <a:pt x="702" y="510"/>
                  </a:lnTo>
                  <a:lnTo>
                    <a:pt x="696" y="522"/>
                  </a:lnTo>
                  <a:lnTo>
                    <a:pt x="690" y="528"/>
                  </a:lnTo>
                  <a:lnTo>
                    <a:pt x="672" y="540"/>
                  </a:lnTo>
                  <a:lnTo>
                    <a:pt x="660" y="546"/>
                  </a:lnTo>
                  <a:lnTo>
                    <a:pt x="654" y="558"/>
                  </a:lnTo>
                  <a:lnTo>
                    <a:pt x="642" y="570"/>
                  </a:lnTo>
                  <a:lnTo>
                    <a:pt x="630" y="576"/>
                  </a:lnTo>
                  <a:lnTo>
                    <a:pt x="618" y="588"/>
                  </a:lnTo>
                  <a:lnTo>
                    <a:pt x="606" y="588"/>
                  </a:lnTo>
                  <a:lnTo>
                    <a:pt x="588" y="600"/>
                  </a:lnTo>
                  <a:lnTo>
                    <a:pt x="576" y="606"/>
                  </a:lnTo>
                  <a:lnTo>
                    <a:pt x="546" y="636"/>
                  </a:lnTo>
                  <a:lnTo>
                    <a:pt x="540" y="648"/>
                  </a:lnTo>
                  <a:lnTo>
                    <a:pt x="534" y="648"/>
                  </a:lnTo>
                  <a:lnTo>
                    <a:pt x="528" y="654"/>
                  </a:lnTo>
                  <a:lnTo>
                    <a:pt x="510" y="660"/>
                  </a:lnTo>
                  <a:lnTo>
                    <a:pt x="498" y="666"/>
                  </a:lnTo>
                  <a:lnTo>
                    <a:pt x="462" y="678"/>
                  </a:lnTo>
                  <a:lnTo>
                    <a:pt x="438" y="690"/>
                  </a:lnTo>
                  <a:lnTo>
                    <a:pt x="426" y="702"/>
                  </a:lnTo>
                  <a:lnTo>
                    <a:pt x="414" y="708"/>
                  </a:lnTo>
                  <a:lnTo>
                    <a:pt x="408" y="720"/>
                  </a:lnTo>
                  <a:lnTo>
                    <a:pt x="396" y="726"/>
                  </a:lnTo>
                  <a:lnTo>
                    <a:pt x="378" y="726"/>
                  </a:lnTo>
                  <a:lnTo>
                    <a:pt x="366" y="732"/>
                  </a:lnTo>
                  <a:lnTo>
                    <a:pt x="312" y="750"/>
                  </a:lnTo>
                  <a:lnTo>
                    <a:pt x="288" y="762"/>
                  </a:lnTo>
                  <a:lnTo>
                    <a:pt x="270" y="774"/>
                  </a:lnTo>
                  <a:lnTo>
                    <a:pt x="246" y="786"/>
                  </a:lnTo>
                  <a:lnTo>
                    <a:pt x="222" y="792"/>
                  </a:lnTo>
                  <a:lnTo>
                    <a:pt x="198" y="804"/>
                  </a:lnTo>
                  <a:lnTo>
                    <a:pt x="180" y="810"/>
                  </a:lnTo>
                  <a:lnTo>
                    <a:pt x="174" y="816"/>
                  </a:lnTo>
                  <a:lnTo>
                    <a:pt x="168" y="828"/>
                  </a:lnTo>
                  <a:lnTo>
                    <a:pt x="168" y="846"/>
                  </a:lnTo>
                  <a:lnTo>
                    <a:pt x="156" y="834"/>
                  </a:lnTo>
                  <a:lnTo>
                    <a:pt x="150" y="834"/>
                  </a:lnTo>
                  <a:lnTo>
                    <a:pt x="144" y="840"/>
                  </a:lnTo>
                  <a:lnTo>
                    <a:pt x="120" y="852"/>
                  </a:lnTo>
                  <a:lnTo>
                    <a:pt x="108" y="864"/>
                  </a:lnTo>
                  <a:lnTo>
                    <a:pt x="72" y="882"/>
                  </a:lnTo>
                  <a:lnTo>
                    <a:pt x="66" y="882"/>
                  </a:lnTo>
                  <a:lnTo>
                    <a:pt x="54" y="888"/>
                  </a:lnTo>
                  <a:lnTo>
                    <a:pt x="36" y="888"/>
                  </a:lnTo>
                  <a:lnTo>
                    <a:pt x="18" y="894"/>
                  </a:lnTo>
                  <a:lnTo>
                    <a:pt x="12" y="906"/>
                  </a:lnTo>
                  <a:lnTo>
                    <a:pt x="0" y="912"/>
                  </a:lnTo>
                  <a:lnTo>
                    <a:pt x="18" y="912"/>
                  </a:lnTo>
                  <a:lnTo>
                    <a:pt x="24" y="918"/>
                  </a:lnTo>
                  <a:lnTo>
                    <a:pt x="30" y="918"/>
                  </a:lnTo>
                  <a:lnTo>
                    <a:pt x="24" y="924"/>
                  </a:lnTo>
                  <a:lnTo>
                    <a:pt x="24" y="942"/>
                  </a:lnTo>
                  <a:lnTo>
                    <a:pt x="30" y="948"/>
                  </a:lnTo>
                  <a:lnTo>
                    <a:pt x="42" y="948"/>
                  </a:lnTo>
                  <a:lnTo>
                    <a:pt x="54" y="942"/>
                  </a:lnTo>
                  <a:lnTo>
                    <a:pt x="60" y="936"/>
                  </a:lnTo>
                  <a:lnTo>
                    <a:pt x="72" y="948"/>
                  </a:lnTo>
                  <a:lnTo>
                    <a:pt x="96" y="948"/>
                  </a:lnTo>
                  <a:lnTo>
                    <a:pt x="102" y="954"/>
                  </a:lnTo>
                  <a:lnTo>
                    <a:pt x="132" y="954"/>
                  </a:lnTo>
                  <a:lnTo>
                    <a:pt x="150" y="972"/>
                  </a:lnTo>
                  <a:lnTo>
                    <a:pt x="180" y="966"/>
                  </a:lnTo>
                  <a:lnTo>
                    <a:pt x="192" y="972"/>
                  </a:lnTo>
                  <a:lnTo>
                    <a:pt x="198" y="978"/>
                  </a:lnTo>
                  <a:lnTo>
                    <a:pt x="216" y="984"/>
                  </a:lnTo>
                  <a:lnTo>
                    <a:pt x="228" y="984"/>
                  </a:lnTo>
                  <a:lnTo>
                    <a:pt x="252" y="972"/>
                  </a:lnTo>
                  <a:lnTo>
                    <a:pt x="264" y="948"/>
                  </a:lnTo>
                  <a:lnTo>
                    <a:pt x="288" y="936"/>
                  </a:lnTo>
                  <a:lnTo>
                    <a:pt x="312" y="936"/>
                  </a:lnTo>
                  <a:lnTo>
                    <a:pt x="336" y="924"/>
                  </a:lnTo>
                  <a:lnTo>
                    <a:pt x="342" y="912"/>
                  </a:lnTo>
                  <a:lnTo>
                    <a:pt x="342" y="894"/>
                  </a:lnTo>
                  <a:lnTo>
                    <a:pt x="348" y="882"/>
                  </a:lnTo>
                  <a:lnTo>
                    <a:pt x="372" y="870"/>
                  </a:lnTo>
                  <a:lnTo>
                    <a:pt x="396" y="870"/>
                  </a:lnTo>
                  <a:lnTo>
                    <a:pt x="408" y="858"/>
                  </a:lnTo>
                  <a:lnTo>
                    <a:pt x="408" y="846"/>
                  </a:lnTo>
                  <a:lnTo>
                    <a:pt x="402" y="840"/>
                  </a:lnTo>
                  <a:lnTo>
                    <a:pt x="420" y="840"/>
                  </a:lnTo>
                  <a:lnTo>
                    <a:pt x="480" y="792"/>
                  </a:lnTo>
                  <a:lnTo>
                    <a:pt x="462" y="774"/>
                  </a:lnTo>
                  <a:lnTo>
                    <a:pt x="504" y="792"/>
                  </a:lnTo>
                  <a:lnTo>
                    <a:pt x="504" y="774"/>
                  </a:lnTo>
                  <a:lnTo>
                    <a:pt x="510" y="768"/>
                  </a:lnTo>
                  <a:lnTo>
                    <a:pt x="540" y="768"/>
                  </a:lnTo>
                  <a:lnTo>
                    <a:pt x="546" y="774"/>
                  </a:lnTo>
                  <a:lnTo>
                    <a:pt x="558" y="780"/>
                  </a:lnTo>
                  <a:lnTo>
                    <a:pt x="570" y="780"/>
                  </a:lnTo>
                  <a:lnTo>
                    <a:pt x="576" y="774"/>
                  </a:lnTo>
                  <a:lnTo>
                    <a:pt x="576" y="768"/>
                  </a:lnTo>
                  <a:lnTo>
                    <a:pt x="582" y="762"/>
                  </a:lnTo>
                  <a:lnTo>
                    <a:pt x="582" y="756"/>
                  </a:lnTo>
                  <a:lnTo>
                    <a:pt x="570" y="744"/>
                  </a:lnTo>
                  <a:lnTo>
                    <a:pt x="612" y="702"/>
                  </a:lnTo>
                  <a:lnTo>
                    <a:pt x="618" y="702"/>
                  </a:lnTo>
                  <a:lnTo>
                    <a:pt x="624" y="696"/>
                  </a:lnTo>
                  <a:lnTo>
                    <a:pt x="660" y="678"/>
                  </a:lnTo>
                  <a:lnTo>
                    <a:pt x="666" y="666"/>
                  </a:lnTo>
                  <a:lnTo>
                    <a:pt x="672" y="660"/>
                  </a:lnTo>
                  <a:lnTo>
                    <a:pt x="672" y="654"/>
                  </a:lnTo>
                  <a:lnTo>
                    <a:pt x="696" y="654"/>
                  </a:lnTo>
                  <a:lnTo>
                    <a:pt x="708" y="648"/>
                  </a:lnTo>
                  <a:lnTo>
                    <a:pt x="738" y="618"/>
                  </a:lnTo>
                  <a:lnTo>
                    <a:pt x="738" y="612"/>
                  </a:lnTo>
                  <a:lnTo>
                    <a:pt x="744" y="612"/>
                  </a:lnTo>
                  <a:lnTo>
                    <a:pt x="750" y="606"/>
                  </a:lnTo>
                  <a:lnTo>
                    <a:pt x="768" y="594"/>
                  </a:lnTo>
                  <a:lnTo>
                    <a:pt x="780" y="582"/>
                  </a:lnTo>
                  <a:lnTo>
                    <a:pt x="786" y="570"/>
                  </a:lnTo>
                  <a:lnTo>
                    <a:pt x="786" y="546"/>
                  </a:lnTo>
                  <a:lnTo>
                    <a:pt x="780" y="540"/>
                  </a:lnTo>
                  <a:lnTo>
                    <a:pt x="780" y="534"/>
                  </a:lnTo>
                  <a:lnTo>
                    <a:pt x="750" y="564"/>
                  </a:lnTo>
                  <a:close/>
                  <a:moveTo>
                    <a:pt x="1224" y="324"/>
                  </a:moveTo>
                  <a:lnTo>
                    <a:pt x="1236" y="318"/>
                  </a:lnTo>
                  <a:lnTo>
                    <a:pt x="1242" y="318"/>
                  </a:lnTo>
                  <a:lnTo>
                    <a:pt x="1266" y="306"/>
                  </a:lnTo>
                  <a:lnTo>
                    <a:pt x="1272" y="300"/>
                  </a:lnTo>
                  <a:lnTo>
                    <a:pt x="1272" y="282"/>
                  </a:lnTo>
                  <a:lnTo>
                    <a:pt x="1266" y="270"/>
                  </a:lnTo>
                  <a:lnTo>
                    <a:pt x="1260" y="264"/>
                  </a:lnTo>
                  <a:lnTo>
                    <a:pt x="1248" y="264"/>
                  </a:lnTo>
                  <a:lnTo>
                    <a:pt x="1236" y="276"/>
                  </a:lnTo>
                  <a:lnTo>
                    <a:pt x="1236" y="282"/>
                  </a:lnTo>
                  <a:lnTo>
                    <a:pt x="1224" y="282"/>
                  </a:lnTo>
                  <a:lnTo>
                    <a:pt x="1212" y="276"/>
                  </a:lnTo>
                  <a:lnTo>
                    <a:pt x="1200" y="276"/>
                  </a:lnTo>
                  <a:lnTo>
                    <a:pt x="1194" y="282"/>
                  </a:lnTo>
                  <a:lnTo>
                    <a:pt x="1176" y="288"/>
                  </a:lnTo>
                  <a:lnTo>
                    <a:pt x="1158" y="288"/>
                  </a:lnTo>
                  <a:lnTo>
                    <a:pt x="1146" y="276"/>
                  </a:lnTo>
                  <a:lnTo>
                    <a:pt x="1146" y="222"/>
                  </a:lnTo>
                  <a:lnTo>
                    <a:pt x="1170" y="180"/>
                  </a:lnTo>
                  <a:lnTo>
                    <a:pt x="1170" y="174"/>
                  </a:lnTo>
                  <a:lnTo>
                    <a:pt x="1164" y="162"/>
                  </a:lnTo>
                  <a:lnTo>
                    <a:pt x="1158" y="156"/>
                  </a:lnTo>
                  <a:lnTo>
                    <a:pt x="1146" y="156"/>
                  </a:lnTo>
                  <a:lnTo>
                    <a:pt x="1140" y="168"/>
                  </a:lnTo>
                  <a:lnTo>
                    <a:pt x="1134" y="174"/>
                  </a:lnTo>
                  <a:lnTo>
                    <a:pt x="1134" y="204"/>
                  </a:lnTo>
                  <a:lnTo>
                    <a:pt x="1128" y="216"/>
                  </a:lnTo>
                  <a:lnTo>
                    <a:pt x="1116" y="222"/>
                  </a:lnTo>
                  <a:lnTo>
                    <a:pt x="1116" y="192"/>
                  </a:lnTo>
                  <a:lnTo>
                    <a:pt x="1092" y="174"/>
                  </a:lnTo>
                  <a:lnTo>
                    <a:pt x="1104" y="150"/>
                  </a:lnTo>
                  <a:lnTo>
                    <a:pt x="1116" y="138"/>
                  </a:lnTo>
                  <a:lnTo>
                    <a:pt x="1122" y="126"/>
                  </a:lnTo>
                  <a:lnTo>
                    <a:pt x="1128" y="108"/>
                  </a:lnTo>
                  <a:lnTo>
                    <a:pt x="1128" y="84"/>
                  </a:lnTo>
                  <a:lnTo>
                    <a:pt x="1116" y="78"/>
                  </a:lnTo>
                  <a:lnTo>
                    <a:pt x="1110" y="72"/>
                  </a:lnTo>
                  <a:lnTo>
                    <a:pt x="1098" y="66"/>
                  </a:lnTo>
                  <a:lnTo>
                    <a:pt x="1092" y="60"/>
                  </a:lnTo>
                  <a:lnTo>
                    <a:pt x="1080" y="60"/>
                  </a:lnTo>
                  <a:lnTo>
                    <a:pt x="1086" y="42"/>
                  </a:lnTo>
                  <a:lnTo>
                    <a:pt x="1062" y="42"/>
                  </a:lnTo>
                  <a:lnTo>
                    <a:pt x="1044" y="18"/>
                  </a:lnTo>
                  <a:lnTo>
                    <a:pt x="1050" y="0"/>
                  </a:lnTo>
                  <a:lnTo>
                    <a:pt x="1020" y="18"/>
                  </a:lnTo>
                  <a:lnTo>
                    <a:pt x="1044" y="54"/>
                  </a:lnTo>
                  <a:lnTo>
                    <a:pt x="1032" y="90"/>
                  </a:lnTo>
                  <a:lnTo>
                    <a:pt x="1056" y="102"/>
                  </a:lnTo>
                  <a:lnTo>
                    <a:pt x="1044" y="108"/>
                  </a:lnTo>
                  <a:lnTo>
                    <a:pt x="1044" y="126"/>
                  </a:lnTo>
                  <a:lnTo>
                    <a:pt x="1068" y="132"/>
                  </a:lnTo>
                  <a:lnTo>
                    <a:pt x="1044" y="150"/>
                  </a:lnTo>
                  <a:lnTo>
                    <a:pt x="1062" y="156"/>
                  </a:lnTo>
                  <a:lnTo>
                    <a:pt x="1062" y="168"/>
                  </a:lnTo>
                  <a:lnTo>
                    <a:pt x="1056" y="174"/>
                  </a:lnTo>
                  <a:lnTo>
                    <a:pt x="1056" y="192"/>
                  </a:lnTo>
                  <a:lnTo>
                    <a:pt x="1068" y="198"/>
                  </a:lnTo>
                  <a:lnTo>
                    <a:pt x="1074" y="204"/>
                  </a:lnTo>
                  <a:lnTo>
                    <a:pt x="1056" y="210"/>
                  </a:lnTo>
                  <a:lnTo>
                    <a:pt x="1044" y="222"/>
                  </a:lnTo>
                  <a:lnTo>
                    <a:pt x="1062" y="234"/>
                  </a:lnTo>
                  <a:lnTo>
                    <a:pt x="1038" y="258"/>
                  </a:lnTo>
                  <a:lnTo>
                    <a:pt x="1032" y="270"/>
                  </a:lnTo>
                  <a:lnTo>
                    <a:pt x="1026" y="276"/>
                  </a:lnTo>
                  <a:lnTo>
                    <a:pt x="1026" y="288"/>
                  </a:lnTo>
                  <a:lnTo>
                    <a:pt x="1038" y="300"/>
                  </a:lnTo>
                  <a:lnTo>
                    <a:pt x="1026" y="300"/>
                  </a:lnTo>
                  <a:lnTo>
                    <a:pt x="1014" y="306"/>
                  </a:lnTo>
                  <a:lnTo>
                    <a:pt x="1002" y="306"/>
                  </a:lnTo>
                  <a:lnTo>
                    <a:pt x="978" y="318"/>
                  </a:lnTo>
                  <a:lnTo>
                    <a:pt x="948" y="348"/>
                  </a:lnTo>
                  <a:lnTo>
                    <a:pt x="930" y="360"/>
                  </a:lnTo>
                  <a:lnTo>
                    <a:pt x="894" y="372"/>
                  </a:lnTo>
                  <a:lnTo>
                    <a:pt x="870" y="384"/>
                  </a:lnTo>
                  <a:lnTo>
                    <a:pt x="858" y="396"/>
                  </a:lnTo>
                  <a:lnTo>
                    <a:pt x="858" y="432"/>
                  </a:lnTo>
                  <a:lnTo>
                    <a:pt x="864" y="444"/>
                  </a:lnTo>
                  <a:lnTo>
                    <a:pt x="870" y="450"/>
                  </a:lnTo>
                  <a:lnTo>
                    <a:pt x="870" y="456"/>
                  </a:lnTo>
                  <a:lnTo>
                    <a:pt x="924" y="456"/>
                  </a:lnTo>
                  <a:lnTo>
                    <a:pt x="924" y="474"/>
                  </a:lnTo>
                  <a:lnTo>
                    <a:pt x="918" y="486"/>
                  </a:lnTo>
                  <a:lnTo>
                    <a:pt x="918" y="522"/>
                  </a:lnTo>
                  <a:lnTo>
                    <a:pt x="894" y="534"/>
                  </a:lnTo>
                  <a:lnTo>
                    <a:pt x="882" y="534"/>
                  </a:lnTo>
                  <a:lnTo>
                    <a:pt x="864" y="540"/>
                  </a:lnTo>
                  <a:lnTo>
                    <a:pt x="852" y="546"/>
                  </a:lnTo>
                  <a:lnTo>
                    <a:pt x="852" y="558"/>
                  </a:lnTo>
                  <a:lnTo>
                    <a:pt x="840" y="570"/>
                  </a:lnTo>
                  <a:lnTo>
                    <a:pt x="852" y="576"/>
                  </a:lnTo>
                  <a:lnTo>
                    <a:pt x="858" y="582"/>
                  </a:lnTo>
                  <a:lnTo>
                    <a:pt x="876" y="588"/>
                  </a:lnTo>
                  <a:lnTo>
                    <a:pt x="888" y="588"/>
                  </a:lnTo>
                  <a:lnTo>
                    <a:pt x="912" y="576"/>
                  </a:lnTo>
                  <a:lnTo>
                    <a:pt x="924" y="558"/>
                  </a:lnTo>
                  <a:lnTo>
                    <a:pt x="972" y="510"/>
                  </a:lnTo>
                  <a:lnTo>
                    <a:pt x="996" y="498"/>
                  </a:lnTo>
                  <a:lnTo>
                    <a:pt x="1014" y="492"/>
                  </a:lnTo>
                  <a:lnTo>
                    <a:pt x="1026" y="486"/>
                  </a:lnTo>
                  <a:lnTo>
                    <a:pt x="1032" y="480"/>
                  </a:lnTo>
                  <a:lnTo>
                    <a:pt x="1038" y="480"/>
                  </a:lnTo>
                  <a:lnTo>
                    <a:pt x="1044" y="474"/>
                  </a:lnTo>
                  <a:lnTo>
                    <a:pt x="1050" y="462"/>
                  </a:lnTo>
                  <a:lnTo>
                    <a:pt x="1056" y="462"/>
                  </a:lnTo>
                  <a:lnTo>
                    <a:pt x="1062" y="456"/>
                  </a:lnTo>
                  <a:lnTo>
                    <a:pt x="1074" y="450"/>
                  </a:lnTo>
                  <a:lnTo>
                    <a:pt x="1080" y="444"/>
                  </a:lnTo>
                  <a:lnTo>
                    <a:pt x="1080" y="420"/>
                  </a:lnTo>
                  <a:lnTo>
                    <a:pt x="1074" y="414"/>
                  </a:lnTo>
                  <a:lnTo>
                    <a:pt x="1080" y="414"/>
                  </a:lnTo>
                  <a:lnTo>
                    <a:pt x="1086" y="408"/>
                  </a:lnTo>
                  <a:lnTo>
                    <a:pt x="1110" y="396"/>
                  </a:lnTo>
                  <a:lnTo>
                    <a:pt x="1140" y="396"/>
                  </a:lnTo>
                  <a:lnTo>
                    <a:pt x="1152" y="402"/>
                  </a:lnTo>
                  <a:lnTo>
                    <a:pt x="1164" y="402"/>
                  </a:lnTo>
                  <a:lnTo>
                    <a:pt x="1176" y="390"/>
                  </a:lnTo>
                  <a:lnTo>
                    <a:pt x="1176" y="360"/>
                  </a:lnTo>
                  <a:lnTo>
                    <a:pt x="1200" y="360"/>
                  </a:lnTo>
                  <a:lnTo>
                    <a:pt x="1212" y="354"/>
                  </a:lnTo>
                  <a:lnTo>
                    <a:pt x="1218" y="354"/>
                  </a:lnTo>
                  <a:lnTo>
                    <a:pt x="1224" y="348"/>
                  </a:lnTo>
                  <a:lnTo>
                    <a:pt x="1224" y="3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7" name="Newfoundland" descr="© INSCALE GmbH, 05.05.2010&#10;http://www.presentationload.com/">
              <a:extLst>
                <a:ext uri="{FF2B5EF4-FFF2-40B4-BE49-F238E27FC236}">
                  <a16:creationId xmlns:a16="http://schemas.microsoft.com/office/drawing/2014/main" id="{A15E7FEB-353A-3E13-F774-FA711582016D}"/>
                </a:ext>
              </a:extLst>
            </p:cNvPr>
            <p:cNvSpPr>
              <a:spLocks/>
            </p:cNvSpPr>
            <p:nvPr/>
          </p:nvSpPr>
          <p:spPr bwMode="gray">
            <a:xfrm>
              <a:off x="3885252" y="2437545"/>
              <a:ext cx="201004" cy="180719"/>
            </a:xfrm>
            <a:custGeom>
              <a:avLst/>
              <a:gdLst>
                <a:gd name="T0" fmla="*/ 2147483647 w 426"/>
                <a:gd name="T1" fmla="*/ 2147483647 h 384"/>
                <a:gd name="T2" fmla="*/ 2147483647 w 426"/>
                <a:gd name="T3" fmla="*/ 2147483647 h 384"/>
                <a:gd name="T4" fmla="*/ 2147483647 w 426"/>
                <a:gd name="T5" fmla="*/ 0 h 384"/>
                <a:gd name="T6" fmla="*/ 2147483647 w 426"/>
                <a:gd name="T7" fmla="*/ 2147483647 h 384"/>
                <a:gd name="T8" fmla="*/ 2147483647 w 426"/>
                <a:gd name="T9" fmla="*/ 2147483647 h 384"/>
                <a:gd name="T10" fmla="*/ 2147483647 w 426"/>
                <a:gd name="T11" fmla="*/ 2147483647 h 384"/>
                <a:gd name="T12" fmla="*/ 2147483647 w 426"/>
                <a:gd name="T13" fmla="*/ 2147483647 h 384"/>
                <a:gd name="T14" fmla="*/ 2147483647 w 426"/>
                <a:gd name="T15" fmla="*/ 2147483647 h 384"/>
                <a:gd name="T16" fmla="*/ 2147483647 w 426"/>
                <a:gd name="T17" fmla="*/ 2147483647 h 384"/>
                <a:gd name="T18" fmla="*/ 2147483647 w 426"/>
                <a:gd name="T19" fmla="*/ 2147483647 h 384"/>
                <a:gd name="T20" fmla="*/ 2147483647 w 426"/>
                <a:gd name="T21" fmla="*/ 2147483647 h 384"/>
                <a:gd name="T22" fmla="*/ 2147483647 w 426"/>
                <a:gd name="T23" fmla="*/ 2147483647 h 384"/>
                <a:gd name="T24" fmla="*/ 2147483647 w 426"/>
                <a:gd name="T25" fmla="*/ 2147483647 h 384"/>
                <a:gd name="T26" fmla="*/ 2147483647 w 426"/>
                <a:gd name="T27" fmla="*/ 2147483647 h 384"/>
                <a:gd name="T28" fmla="*/ 2147483647 w 426"/>
                <a:gd name="T29" fmla="*/ 2147483647 h 384"/>
                <a:gd name="T30" fmla="*/ 2147483647 w 426"/>
                <a:gd name="T31" fmla="*/ 2147483647 h 384"/>
                <a:gd name="T32" fmla="*/ 2147483647 w 426"/>
                <a:gd name="T33" fmla="*/ 2147483647 h 384"/>
                <a:gd name="T34" fmla="*/ 2147483647 w 426"/>
                <a:gd name="T35" fmla="*/ 2147483647 h 384"/>
                <a:gd name="T36" fmla="*/ 2147483647 w 426"/>
                <a:gd name="T37" fmla="*/ 2147483647 h 384"/>
                <a:gd name="T38" fmla="*/ 2147483647 w 426"/>
                <a:gd name="T39" fmla="*/ 2147483647 h 384"/>
                <a:gd name="T40" fmla="*/ 2147483647 w 426"/>
                <a:gd name="T41" fmla="*/ 2147483647 h 384"/>
                <a:gd name="T42" fmla="*/ 2147483647 w 426"/>
                <a:gd name="T43" fmla="*/ 2147483647 h 384"/>
                <a:gd name="T44" fmla="*/ 2147483647 w 426"/>
                <a:gd name="T45" fmla="*/ 2147483647 h 384"/>
                <a:gd name="T46" fmla="*/ 2147483647 w 426"/>
                <a:gd name="T47" fmla="*/ 2147483647 h 384"/>
                <a:gd name="T48" fmla="*/ 2147483647 w 426"/>
                <a:gd name="T49" fmla="*/ 2147483647 h 384"/>
                <a:gd name="T50" fmla="*/ 2147483647 w 426"/>
                <a:gd name="T51" fmla="*/ 2147483647 h 384"/>
                <a:gd name="T52" fmla="*/ 2147483647 w 426"/>
                <a:gd name="T53" fmla="*/ 2147483647 h 384"/>
                <a:gd name="T54" fmla="*/ 2147483647 w 426"/>
                <a:gd name="T55" fmla="*/ 2147483647 h 384"/>
                <a:gd name="T56" fmla="*/ 2147483647 w 426"/>
                <a:gd name="T57" fmla="*/ 2147483647 h 384"/>
                <a:gd name="T58" fmla="*/ 2147483647 w 426"/>
                <a:gd name="T59" fmla="*/ 2147483647 h 384"/>
                <a:gd name="T60" fmla="*/ 2147483647 w 426"/>
                <a:gd name="T61" fmla="*/ 2147483647 h 384"/>
                <a:gd name="T62" fmla="*/ 2147483647 w 426"/>
                <a:gd name="T63" fmla="*/ 2147483647 h 384"/>
                <a:gd name="T64" fmla="*/ 2147483647 w 426"/>
                <a:gd name="T65" fmla="*/ 2147483647 h 384"/>
                <a:gd name="T66" fmla="*/ 2147483647 w 426"/>
                <a:gd name="T67" fmla="*/ 2147483647 h 384"/>
                <a:gd name="T68" fmla="*/ 2147483647 w 426"/>
                <a:gd name="T69" fmla="*/ 2147483647 h 384"/>
                <a:gd name="T70" fmla="*/ 2147483647 w 426"/>
                <a:gd name="T71" fmla="*/ 2147483647 h 384"/>
                <a:gd name="T72" fmla="*/ 2147483647 w 426"/>
                <a:gd name="T73" fmla="*/ 2147483647 h 384"/>
                <a:gd name="T74" fmla="*/ 2147483647 w 426"/>
                <a:gd name="T75" fmla="*/ 2147483647 h 384"/>
                <a:gd name="T76" fmla="*/ 2147483647 w 426"/>
                <a:gd name="T77" fmla="*/ 2147483647 h 384"/>
                <a:gd name="T78" fmla="*/ 2147483647 w 426"/>
                <a:gd name="T79" fmla="*/ 2147483647 h 384"/>
                <a:gd name="T80" fmla="*/ 2147483647 w 426"/>
                <a:gd name="T81" fmla="*/ 2147483647 h 384"/>
                <a:gd name="T82" fmla="*/ 2147483647 w 426"/>
                <a:gd name="T83" fmla="*/ 2147483647 h 3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6"/>
                <a:gd name="T127" fmla="*/ 0 h 384"/>
                <a:gd name="T128" fmla="*/ 426 w 426"/>
                <a:gd name="T129" fmla="*/ 384 h 3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6" h="384">
                  <a:moveTo>
                    <a:pt x="258" y="18"/>
                  </a:moveTo>
                  <a:lnTo>
                    <a:pt x="270" y="12"/>
                  </a:lnTo>
                  <a:lnTo>
                    <a:pt x="276" y="12"/>
                  </a:lnTo>
                  <a:lnTo>
                    <a:pt x="294" y="6"/>
                  </a:lnTo>
                  <a:lnTo>
                    <a:pt x="306" y="0"/>
                  </a:lnTo>
                  <a:lnTo>
                    <a:pt x="330" y="0"/>
                  </a:lnTo>
                  <a:lnTo>
                    <a:pt x="342" y="6"/>
                  </a:lnTo>
                  <a:lnTo>
                    <a:pt x="342" y="18"/>
                  </a:lnTo>
                  <a:lnTo>
                    <a:pt x="336" y="24"/>
                  </a:lnTo>
                  <a:lnTo>
                    <a:pt x="312" y="42"/>
                  </a:lnTo>
                  <a:lnTo>
                    <a:pt x="312" y="48"/>
                  </a:lnTo>
                  <a:lnTo>
                    <a:pt x="306" y="54"/>
                  </a:lnTo>
                  <a:lnTo>
                    <a:pt x="300" y="72"/>
                  </a:lnTo>
                  <a:lnTo>
                    <a:pt x="276" y="96"/>
                  </a:lnTo>
                  <a:lnTo>
                    <a:pt x="258" y="102"/>
                  </a:lnTo>
                  <a:lnTo>
                    <a:pt x="246" y="102"/>
                  </a:lnTo>
                  <a:lnTo>
                    <a:pt x="210" y="150"/>
                  </a:lnTo>
                  <a:lnTo>
                    <a:pt x="210" y="174"/>
                  </a:lnTo>
                  <a:lnTo>
                    <a:pt x="234" y="156"/>
                  </a:lnTo>
                  <a:lnTo>
                    <a:pt x="264" y="108"/>
                  </a:lnTo>
                  <a:lnTo>
                    <a:pt x="282" y="126"/>
                  </a:lnTo>
                  <a:lnTo>
                    <a:pt x="306" y="138"/>
                  </a:lnTo>
                  <a:lnTo>
                    <a:pt x="294" y="168"/>
                  </a:lnTo>
                  <a:lnTo>
                    <a:pt x="324" y="168"/>
                  </a:lnTo>
                  <a:lnTo>
                    <a:pt x="330" y="192"/>
                  </a:lnTo>
                  <a:lnTo>
                    <a:pt x="384" y="162"/>
                  </a:lnTo>
                  <a:lnTo>
                    <a:pt x="402" y="174"/>
                  </a:lnTo>
                  <a:lnTo>
                    <a:pt x="396" y="180"/>
                  </a:lnTo>
                  <a:lnTo>
                    <a:pt x="390" y="192"/>
                  </a:lnTo>
                  <a:lnTo>
                    <a:pt x="378" y="204"/>
                  </a:lnTo>
                  <a:lnTo>
                    <a:pt x="372" y="204"/>
                  </a:lnTo>
                  <a:lnTo>
                    <a:pt x="384" y="204"/>
                  </a:lnTo>
                  <a:lnTo>
                    <a:pt x="396" y="210"/>
                  </a:lnTo>
                  <a:lnTo>
                    <a:pt x="408" y="210"/>
                  </a:lnTo>
                  <a:lnTo>
                    <a:pt x="408" y="216"/>
                  </a:lnTo>
                  <a:lnTo>
                    <a:pt x="396" y="240"/>
                  </a:lnTo>
                  <a:lnTo>
                    <a:pt x="384" y="252"/>
                  </a:lnTo>
                  <a:lnTo>
                    <a:pt x="378" y="264"/>
                  </a:lnTo>
                  <a:lnTo>
                    <a:pt x="366" y="276"/>
                  </a:lnTo>
                  <a:lnTo>
                    <a:pt x="360" y="288"/>
                  </a:lnTo>
                  <a:lnTo>
                    <a:pt x="354" y="294"/>
                  </a:lnTo>
                  <a:lnTo>
                    <a:pt x="390" y="294"/>
                  </a:lnTo>
                  <a:lnTo>
                    <a:pt x="354" y="312"/>
                  </a:lnTo>
                  <a:lnTo>
                    <a:pt x="384" y="312"/>
                  </a:lnTo>
                  <a:lnTo>
                    <a:pt x="420" y="300"/>
                  </a:lnTo>
                  <a:lnTo>
                    <a:pt x="426" y="324"/>
                  </a:lnTo>
                  <a:lnTo>
                    <a:pt x="360" y="384"/>
                  </a:lnTo>
                  <a:lnTo>
                    <a:pt x="318" y="378"/>
                  </a:lnTo>
                  <a:lnTo>
                    <a:pt x="336" y="354"/>
                  </a:lnTo>
                  <a:lnTo>
                    <a:pt x="306" y="360"/>
                  </a:lnTo>
                  <a:lnTo>
                    <a:pt x="300" y="348"/>
                  </a:lnTo>
                  <a:lnTo>
                    <a:pt x="228" y="360"/>
                  </a:lnTo>
                  <a:lnTo>
                    <a:pt x="192" y="354"/>
                  </a:lnTo>
                  <a:lnTo>
                    <a:pt x="186" y="348"/>
                  </a:lnTo>
                  <a:lnTo>
                    <a:pt x="228" y="336"/>
                  </a:lnTo>
                  <a:lnTo>
                    <a:pt x="234" y="330"/>
                  </a:lnTo>
                  <a:lnTo>
                    <a:pt x="234" y="324"/>
                  </a:lnTo>
                  <a:lnTo>
                    <a:pt x="228" y="324"/>
                  </a:lnTo>
                  <a:lnTo>
                    <a:pt x="222" y="318"/>
                  </a:lnTo>
                  <a:lnTo>
                    <a:pt x="198" y="318"/>
                  </a:lnTo>
                  <a:lnTo>
                    <a:pt x="162" y="312"/>
                  </a:lnTo>
                  <a:lnTo>
                    <a:pt x="126" y="300"/>
                  </a:lnTo>
                  <a:lnTo>
                    <a:pt x="96" y="294"/>
                  </a:lnTo>
                  <a:lnTo>
                    <a:pt x="78" y="294"/>
                  </a:lnTo>
                  <a:lnTo>
                    <a:pt x="72" y="300"/>
                  </a:lnTo>
                  <a:lnTo>
                    <a:pt x="48" y="300"/>
                  </a:lnTo>
                  <a:lnTo>
                    <a:pt x="36" y="306"/>
                  </a:lnTo>
                  <a:lnTo>
                    <a:pt x="24" y="306"/>
                  </a:lnTo>
                  <a:lnTo>
                    <a:pt x="12" y="300"/>
                  </a:lnTo>
                  <a:lnTo>
                    <a:pt x="6" y="294"/>
                  </a:lnTo>
                  <a:lnTo>
                    <a:pt x="18" y="282"/>
                  </a:lnTo>
                  <a:lnTo>
                    <a:pt x="24" y="282"/>
                  </a:lnTo>
                  <a:lnTo>
                    <a:pt x="30" y="276"/>
                  </a:lnTo>
                  <a:lnTo>
                    <a:pt x="42" y="276"/>
                  </a:lnTo>
                  <a:lnTo>
                    <a:pt x="30" y="276"/>
                  </a:lnTo>
                  <a:lnTo>
                    <a:pt x="12" y="270"/>
                  </a:lnTo>
                  <a:lnTo>
                    <a:pt x="0" y="258"/>
                  </a:lnTo>
                  <a:lnTo>
                    <a:pt x="6" y="252"/>
                  </a:lnTo>
                  <a:lnTo>
                    <a:pt x="18" y="252"/>
                  </a:lnTo>
                  <a:lnTo>
                    <a:pt x="54" y="234"/>
                  </a:lnTo>
                  <a:lnTo>
                    <a:pt x="60" y="228"/>
                  </a:lnTo>
                  <a:lnTo>
                    <a:pt x="66" y="228"/>
                  </a:lnTo>
                  <a:lnTo>
                    <a:pt x="204" y="90"/>
                  </a:lnTo>
                  <a:lnTo>
                    <a:pt x="258"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8" name="Netherlands" descr="© INSCALE GmbH, 05.05.2010&#10;http://www.presentationload.com/">
              <a:extLst>
                <a:ext uri="{FF2B5EF4-FFF2-40B4-BE49-F238E27FC236}">
                  <a16:creationId xmlns:a16="http://schemas.microsoft.com/office/drawing/2014/main" id="{3798AEB0-E9CF-9FA5-C6A0-0F30F8A4BDEC}"/>
                </a:ext>
              </a:extLst>
            </p:cNvPr>
            <p:cNvSpPr>
              <a:spLocks/>
            </p:cNvSpPr>
            <p:nvPr/>
          </p:nvSpPr>
          <p:spPr bwMode="gray">
            <a:xfrm>
              <a:off x="5733011" y="2365628"/>
              <a:ext cx="127240" cy="99579"/>
            </a:xfrm>
            <a:custGeom>
              <a:avLst/>
              <a:gdLst>
                <a:gd name="T0" fmla="*/ 0 w 270"/>
                <a:gd name="T1" fmla="*/ 2147483647 h 210"/>
                <a:gd name="T2" fmla="*/ 2147483647 w 270"/>
                <a:gd name="T3" fmla="*/ 2147483647 h 210"/>
                <a:gd name="T4" fmla="*/ 2147483647 w 270"/>
                <a:gd name="T5" fmla="*/ 2147483647 h 210"/>
                <a:gd name="T6" fmla="*/ 2147483647 w 270"/>
                <a:gd name="T7" fmla="*/ 2147483647 h 210"/>
                <a:gd name="T8" fmla="*/ 2147483647 w 270"/>
                <a:gd name="T9" fmla="*/ 2147483647 h 210"/>
                <a:gd name="T10" fmla="*/ 2147483647 w 270"/>
                <a:gd name="T11" fmla="*/ 2147483647 h 210"/>
                <a:gd name="T12" fmla="*/ 2147483647 w 270"/>
                <a:gd name="T13" fmla="*/ 2147483647 h 210"/>
                <a:gd name="T14" fmla="*/ 2147483647 w 270"/>
                <a:gd name="T15" fmla="*/ 2147483647 h 210"/>
                <a:gd name="T16" fmla="*/ 2147483647 w 270"/>
                <a:gd name="T17" fmla="*/ 2147483647 h 210"/>
                <a:gd name="T18" fmla="*/ 2147483647 w 270"/>
                <a:gd name="T19" fmla="*/ 2147483647 h 210"/>
                <a:gd name="T20" fmla="*/ 2147483647 w 270"/>
                <a:gd name="T21" fmla="*/ 2147483647 h 210"/>
                <a:gd name="T22" fmla="*/ 2147483647 w 270"/>
                <a:gd name="T23" fmla="*/ 2147483647 h 210"/>
                <a:gd name="T24" fmla="*/ 2147483647 w 270"/>
                <a:gd name="T25" fmla="*/ 2147483647 h 210"/>
                <a:gd name="T26" fmla="*/ 2147483647 w 270"/>
                <a:gd name="T27" fmla="*/ 2147483647 h 210"/>
                <a:gd name="T28" fmla="*/ 2147483647 w 270"/>
                <a:gd name="T29" fmla="*/ 2147483647 h 210"/>
                <a:gd name="T30" fmla="*/ 2147483647 w 270"/>
                <a:gd name="T31" fmla="*/ 2147483647 h 210"/>
                <a:gd name="T32" fmla="*/ 2147483647 w 270"/>
                <a:gd name="T33" fmla="*/ 2147483647 h 210"/>
                <a:gd name="T34" fmla="*/ 2147483647 w 270"/>
                <a:gd name="T35" fmla="*/ 2147483647 h 210"/>
                <a:gd name="T36" fmla="*/ 2147483647 w 270"/>
                <a:gd name="T37" fmla="*/ 2147483647 h 210"/>
                <a:gd name="T38" fmla="*/ 2147483647 w 270"/>
                <a:gd name="T39" fmla="*/ 2147483647 h 210"/>
                <a:gd name="T40" fmla="*/ 2147483647 w 270"/>
                <a:gd name="T41" fmla="*/ 2147483647 h 210"/>
                <a:gd name="T42" fmla="*/ 2147483647 w 270"/>
                <a:gd name="T43" fmla="*/ 2147483647 h 210"/>
                <a:gd name="T44" fmla="*/ 2147483647 w 270"/>
                <a:gd name="T45" fmla="*/ 2147483647 h 210"/>
                <a:gd name="T46" fmla="*/ 2147483647 w 270"/>
                <a:gd name="T47" fmla="*/ 2147483647 h 210"/>
                <a:gd name="T48" fmla="*/ 2147483647 w 270"/>
                <a:gd name="T49" fmla="*/ 2147483647 h 210"/>
                <a:gd name="T50" fmla="*/ 2147483647 w 270"/>
                <a:gd name="T51" fmla="*/ 2147483647 h 210"/>
                <a:gd name="T52" fmla="*/ 2147483647 w 270"/>
                <a:gd name="T53" fmla="*/ 2147483647 h 210"/>
                <a:gd name="T54" fmla="*/ 2147483647 w 270"/>
                <a:gd name="T55" fmla="*/ 2147483647 h 210"/>
                <a:gd name="T56" fmla="*/ 2147483647 w 270"/>
                <a:gd name="T57" fmla="*/ 2147483647 h 210"/>
                <a:gd name="T58" fmla="*/ 2147483647 w 270"/>
                <a:gd name="T59" fmla="*/ 0 h 210"/>
                <a:gd name="T60" fmla="*/ 2147483647 w 270"/>
                <a:gd name="T61" fmla="*/ 2147483647 h 210"/>
                <a:gd name="T62" fmla="*/ 2147483647 w 270"/>
                <a:gd name="T63" fmla="*/ 2147483647 h 210"/>
                <a:gd name="T64" fmla="*/ 2147483647 w 270"/>
                <a:gd name="T65" fmla="*/ 2147483647 h 210"/>
                <a:gd name="T66" fmla="*/ 2147483647 w 270"/>
                <a:gd name="T67" fmla="*/ 2147483647 h 210"/>
                <a:gd name="T68" fmla="*/ 2147483647 w 270"/>
                <a:gd name="T69" fmla="*/ 2147483647 h 210"/>
                <a:gd name="T70" fmla="*/ 2147483647 w 270"/>
                <a:gd name="T71" fmla="*/ 2147483647 h 210"/>
                <a:gd name="T72" fmla="*/ 2147483647 w 270"/>
                <a:gd name="T73" fmla="*/ 2147483647 h 210"/>
                <a:gd name="T74" fmla="*/ 2147483647 w 270"/>
                <a:gd name="T75" fmla="*/ 2147483647 h 210"/>
                <a:gd name="T76" fmla="*/ 2147483647 w 270"/>
                <a:gd name="T77" fmla="*/ 2147483647 h 210"/>
                <a:gd name="T78" fmla="*/ 2147483647 w 270"/>
                <a:gd name="T79" fmla="*/ 2147483647 h 210"/>
                <a:gd name="T80" fmla="*/ 2147483647 w 270"/>
                <a:gd name="T81" fmla="*/ 2147483647 h 210"/>
                <a:gd name="T82" fmla="*/ 2147483647 w 270"/>
                <a:gd name="T83" fmla="*/ 2147483647 h 210"/>
                <a:gd name="T84" fmla="*/ 2147483647 w 270"/>
                <a:gd name="T85" fmla="*/ 2147483647 h 210"/>
                <a:gd name="T86" fmla="*/ 2147483647 w 270"/>
                <a:gd name="T87" fmla="*/ 2147483647 h 210"/>
                <a:gd name="T88" fmla="*/ 2147483647 w 270"/>
                <a:gd name="T89" fmla="*/ 2147483647 h 2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70"/>
                <a:gd name="T136" fmla="*/ 0 h 210"/>
                <a:gd name="T137" fmla="*/ 270 w 270"/>
                <a:gd name="T138" fmla="*/ 210 h 2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70" h="210">
                  <a:moveTo>
                    <a:pt x="18" y="156"/>
                  </a:moveTo>
                  <a:lnTo>
                    <a:pt x="0" y="174"/>
                  </a:lnTo>
                  <a:lnTo>
                    <a:pt x="12" y="162"/>
                  </a:lnTo>
                  <a:lnTo>
                    <a:pt x="24" y="162"/>
                  </a:lnTo>
                  <a:lnTo>
                    <a:pt x="30" y="168"/>
                  </a:lnTo>
                  <a:lnTo>
                    <a:pt x="54" y="168"/>
                  </a:lnTo>
                  <a:lnTo>
                    <a:pt x="60" y="174"/>
                  </a:lnTo>
                  <a:lnTo>
                    <a:pt x="66" y="162"/>
                  </a:lnTo>
                  <a:lnTo>
                    <a:pt x="84" y="168"/>
                  </a:lnTo>
                  <a:lnTo>
                    <a:pt x="84" y="156"/>
                  </a:lnTo>
                  <a:lnTo>
                    <a:pt x="96" y="162"/>
                  </a:lnTo>
                  <a:lnTo>
                    <a:pt x="96" y="156"/>
                  </a:lnTo>
                  <a:lnTo>
                    <a:pt x="132" y="156"/>
                  </a:lnTo>
                  <a:lnTo>
                    <a:pt x="132" y="168"/>
                  </a:lnTo>
                  <a:lnTo>
                    <a:pt x="138" y="174"/>
                  </a:lnTo>
                  <a:lnTo>
                    <a:pt x="150" y="174"/>
                  </a:lnTo>
                  <a:lnTo>
                    <a:pt x="162" y="168"/>
                  </a:lnTo>
                  <a:lnTo>
                    <a:pt x="168" y="168"/>
                  </a:lnTo>
                  <a:lnTo>
                    <a:pt x="174" y="174"/>
                  </a:lnTo>
                  <a:lnTo>
                    <a:pt x="174" y="192"/>
                  </a:lnTo>
                  <a:lnTo>
                    <a:pt x="168" y="198"/>
                  </a:lnTo>
                  <a:lnTo>
                    <a:pt x="168" y="210"/>
                  </a:lnTo>
                  <a:lnTo>
                    <a:pt x="180" y="210"/>
                  </a:lnTo>
                  <a:lnTo>
                    <a:pt x="180" y="198"/>
                  </a:lnTo>
                  <a:lnTo>
                    <a:pt x="186" y="192"/>
                  </a:lnTo>
                  <a:lnTo>
                    <a:pt x="186" y="180"/>
                  </a:lnTo>
                  <a:lnTo>
                    <a:pt x="180" y="174"/>
                  </a:lnTo>
                  <a:lnTo>
                    <a:pt x="186" y="168"/>
                  </a:lnTo>
                  <a:lnTo>
                    <a:pt x="198" y="162"/>
                  </a:lnTo>
                  <a:lnTo>
                    <a:pt x="198" y="156"/>
                  </a:lnTo>
                  <a:lnTo>
                    <a:pt x="192" y="150"/>
                  </a:lnTo>
                  <a:lnTo>
                    <a:pt x="192" y="144"/>
                  </a:lnTo>
                  <a:lnTo>
                    <a:pt x="186" y="120"/>
                  </a:lnTo>
                  <a:lnTo>
                    <a:pt x="192" y="120"/>
                  </a:lnTo>
                  <a:lnTo>
                    <a:pt x="198" y="126"/>
                  </a:lnTo>
                  <a:lnTo>
                    <a:pt x="222" y="126"/>
                  </a:lnTo>
                  <a:lnTo>
                    <a:pt x="222" y="120"/>
                  </a:lnTo>
                  <a:lnTo>
                    <a:pt x="228" y="114"/>
                  </a:lnTo>
                  <a:lnTo>
                    <a:pt x="234" y="114"/>
                  </a:lnTo>
                  <a:lnTo>
                    <a:pt x="240" y="102"/>
                  </a:lnTo>
                  <a:lnTo>
                    <a:pt x="246" y="96"/>
                  </a:lnTo>
                  <a:lnTo>
                    <a:pt x="252" y="96"/>
                  </a:lnTo>
                  <a:lnTo>
                    <a:pt x="252" y="90"/>
                  </a:lnTo>
                  <a:lnTo>
                    <a:pt x="240" y="78"/>
                  </a:lnTo>
                  <a:lnTo>
                    <a:pt x="234" y="78"/>
                  </a:lnTo>
                  <a:lnTo>
                    <a:pt x="228" y="72"/>
                  </a:lnTo>
                  <a:lnTo>
                    <a:pt x="228" y="66"/>
                  </a:lnTo>
                  <a:lnTo>
                    <a:pt x="234" y="66"/>
                  </a:lnTo>
                  <a:lnTo>
                    <a:pt x="246" y="60"/>
                  </a:lnTo>
                  <a:lnTo>
                    <a:pt x="258" y="60"/>
                  </a:lnTo>
                  <a:lnTo>
                    <a:pt x="252" y="54"/>
                  </a:lnTo>
                  <a:lnTo>
                    <a:pt x="252" y="36"/>
                  </a:lnTo>
                  <a:lnTo>
                    <a:pt x="258" y="36"/>
                  </a:lnTo>
                  <a:lnTo>
                    <a:pt x="270" y="30"/>
                  </a:lnTo>
                  <a:lnTo>
                    <a:pt x="264" y="18"/>
                  </a:lnTo>
                  <a:lnTo>
                    <a:pt x="270" y="12"/>
                  </a:lnTo>
                  <a:lnTo>
                    <a:pt x="264" y="12"/>
                  </a:lnTo>
                  <a:lnTo>
                    <a:pt x="252" y="6"/>
                  </a:lnTo>
                  <a:lnTo>
                    <a:pt x="246" y="6"/>
                  </a:lnTo>
                  <a:lnTo>
                    <a:pt x="234" y="0"/>
                  </a:lnTo>
                  <a:lnTo>
                    <a:pt x="180" y="0"/>
                  </a:lnTo>
                  <a:lnTo>
                    <a:pt x="168" y="12"/>
                  </a:lnTo>
                  <a:lnTo>
                    <a:pt x="156" y="18"/>
                  </a:lnTo>
                  <a:lnTo>
                    <a:pt x="156" y="30"/>
                  </a:lnTo>
                  <a:lnTo>
                    <a:pt x="162" y="36"/>
                  </a:lnTo>
                  <a:lnTo>
                    <a:pt x="162" y="54"/>
                  </a:lnTo>
                  <a:lnTo>
                    <a:pt x="168" y="60"/>
                  </a:lnTo>
                  <a:lnTo>
                    <a:pt x="174" y="60"/>
                  </a:lnTo>
                  <a:lnTo>
                    <a:pt x="180" y="66"/>
                  </a:lnTo>
                  <a:lnTo>
                    <a:pt x="180" y="78"/>
                  </a:lnTo>
                  <a:lnTo>
                    <a:pt x="168" y="84"/>
                  </a:lnTo>
                  <a:lnTo>
                    <a:pt x="162" y="90"/>
                  </a:lnTo>
                  <a:lnTo>
                    <a:pt x="144" y="90"/>
                  </a:lnTo>
                  <a:lnTo>
                    <a:pt x="138" y="84"/>
                  </a:lnTo>
                  <a:lnTo>
                    <a:pt x="138" y="66"/>
                  </a:lnTo>
                  <a:lnTo>
                    <a:pt x="150" y="54"/>
                  </a:lnTo>
                  <a:lnTo>
                    <a:pt x="150" y="36"/>
                  </a:lnTo>
                  <a:lnTo>
                    <a:pt x="144" y="30"/>
                  </a:lnTo>
                  <a:lnTo>
                    <a:pt x="144" y="24"/>
                  </a:lnTo>
                  <a:lnTo>
                    <a:pt x="132" y="36"/>
                  </a:lnTo>
                  <a:lnTo>
                    <a:pt x="120" y="42"/>
                  </a:lnTo>
                  <a:lnTo>
                    <a:pt x="114" y="48"/>
                  </a:lnTo>
                  <a:lnTo>
                    <a:pt x="102" y="54"/>
                  </a:lnTo>
                  <a:lnTo>
                    <a:pt x="96" y="66"/>
                  </a:lnTo>
                  <a:lnTo>
                    <a:pt x="96" y="84"/>
                  </a:lnTo>
                  <a:lnTo>
                    <a:pt x="90" y="90"/>
                  </a:lnTo>
                  <a:lnTo>
                    <a:pt x="90" y="102"/>
                  </a:lnTo>
                  <a:lnTo>
                    <a:pt x="60" y="132"/>
                  </a:lnTo>
                  <a:lnTo>
                    <a:pt x="72" y="144"/>
                  </a:lnTo>
                  <a:lnTo>
                    <a:pt x="42" y="144"/>
                  </a:lnTo>
                  <a:lnTo>
                    <a:pt x="18" y="15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9" name="Nepal" descr="© INSCALE GmbH, 05.05.2010&#10;http://www.presentationload.com/">
              <a:extLst>
                <a:ext uri="{FF2B5EF4-FFF2-40B4-BE49-F238E27FC236}">
                  <a16:creationId xmlns:a16="http://schemas.microsoft.com/office/drawing/2014/main" id="{F30D54BF-C1CF-9E4B-64E0-6048C3D60FBC}"/>
                </a:ext>
              </a:extLst>
            </p:cNvPr>
            <p:cNvSpPr>
              <a:spLocks/>
            </p:cNvSpPr>
            <p:nvPr/>
          </p:nvSpPr>
          <p:spPr bwMode="gray">
            <a:xfrm>
              <a:off x="8204068" y="3226808"/>
              <a:ext cx="276610" cy="154902"/>
            </a:xfrm>
            <a:custGeom>
              <a:avLst/>
              <a:gdLst>
                <a:gd name="T0" fmla="*/ 2147483647 w 588"/>
                <a:gd name="T1" fmla="*/ 2147483647 h 330"/>
                <a:gd name="T2" fmla="*/ 2147483647 w 588"/>
                <a:gd name="T3" fmla="*/ 2147483647 h 330"/>
                <a:gd name="T4" fmla="*/ 2147483647 w 588"/>
                <a:gd name="T5" fmla="*/ 2147483647 h 330"/>
                <a:gd name="T6" fmla="*/ 2147483647 w 588"/>
                <a:gd name="T7" fmla="*/ 2147483647 h 330"/>
                <a:gd name="T8" fmla="*/ 2147483647 w 588"/>
                <a:gd name="T9" fmla="*/ 2147483647 h 330"/>
                <a:gd name="T10" fmla="*/ 2147483647 w 588"/>
                <a:gd name="T11" fmla="*/ 2147483647 h 330"/>
                <a:gd name="T12" fmla="*/ 2147483647 w 588"/>
                <a:gd name="T13" fmla="*/ 2147483647 h 330"/>
                <a:gd name="T14" fmla="*/ 2147483647 w 588"/>
                <a:gd name="T15" fmla="*/ 2147483647 h 330"/>
                <a:gd name="T16" fmla="*/ 2147483647 w 588"/>
                <a:gd name="T17" fmla="*/ 2147483647 h 330"/>
                <a:gd name="T18" fmla="*/ 2147483647 w 588"/>
                <a:gd name="T19" fmla="*/ 2147483647 h 330"/>
                <a:gd name="T20" fmla="*/ 2147483647 w 588"/>
                <a:gd name="T21" fmla="*/ 2147483647 h 330"/>
                <a:gd name="T22" fmla="*/ 2147483647 w 588"/>
                <a:gd name="T23" fmla="*/ 2147483647 h 330"/>
                <a:gd name="T24" fmla="*/ 2147483647 w 588"/>
                <a:gd name="T25" fmla="*/ 2147483647 h 330"/>
                <a:gd name="T26" fmla="*/ 2147483647 w 588"/>
                <a:gd name="T27" fmla="*/ 2147483647 h 330"/>
                <a:gd name="T28" fmla="*/ 2147483647 w 588"/>
                <a:gd name="T29" fmla="*/ 2147483647 h 330"/>
                <a:gd name="T30" fmla="*/ 2147483647 w 588"/>
                <a:gd name="T31" fmla="*/ 2147483647 h 330"/>
                <a:gd name="T32" fmla="*/ 2147483647 w 588"/>
                <a:gd name="T33" fmla="*/ 2147483647 h 330"/>
                <a:gd name="T34" fmla="*/ 2147483647 w 588"/>
                <a:gd name="T35" fmla="*/ 2147483647 h 330"/>
                <a:gd name="T36" fmla="*/ 2147483647 w 588"/>
                <a:gd name="T37" fmla="*/ 2147483647 h 330"/>
                <a:gd name="T38" fmla="*/ 2147483647 w 588"/>
                <a:gd name="T39" fmla="*/ 2147483647 h 330"/>
                <a:gd name="T40" fmla="*/ 2147483647 w 588"/>
                <a:gd name="T41" fmla="*/ 2147483647 h 330"/>
                <a:gd name="T42" fmla="*/ 2147483647 w 588"/>
                <a:gd name="T43" fmla="*/ 2147483647 h 330"/>
                <a:gd name="T44" fmla="*/ 2147483647 w 588"/>
                <a:gd name="T45" fmla="*/ 2147483647 h 330"/>
                <a:gd name="T46" fmla="*/ 2147483647 w 588"/>
                <a:gd name="T47" fmla="*/ 2147483647 h 330"/>
                <a:gd name="T48" fmla="*/ 2147483647 w 588"/>
                <a:gd name="T49" fmla="*/ 2147483647 h 330"/>
                <a:gd name="T50" fmla="*/ 2147483647 w 588"/>
                <a:gd name="T51" fmla="*/ 2147483647 h 330"/>
                <a:gd name="T52" fmla="*/ 2147483647 w 588"/>
                <a:gd name="T53" fmla="*/ 2147483647 h 330"/>
                <a:gd name="T54" fmla="*/ 2147483647 w 588"/>
                <a:gd name="T55" fmla="*/ 2147483647 h 330"/>
                <a:gd name="T56" fmla="*/ 2147483647 w 588"/>
                <a:gd name="T57" fmla="*/ 2147483647 h 330"/>
                <a:gd name="T58" fmla="*/ 2147483647 w 588"/>
                <a:gd name="T59" fmla="*/ 2147483647 h 330"/>
                <a:gd name="T60" fmla="*/ 2147483647 w 588"/>
                <a:gd name="T61" fmla="*/ 2147483647 h 330"/>
                <a:gd name="T62" fmla="*/ 2147483647 w 588"/>
                <a:gd name="T63" fmla="*/ 2147483647 h 330"/>
                <a:gd name="T64" fmla="*/ 2147483647 w 588"/>
                <a:gd name="T65" fmla="*/ 2147483647 h 330"/>
                <a:gd name="T66" fmla="*/ 2147483647 w 588"/>
                <a:gd name="T67" fmla="*/ 2147483647 h 330"/>
                <a:gd name="T68" fmla="*/ 2147483647 w 588"/>
                <a:gd name="T69" fmla="*/ 2147483647 h 330"/>
                <a:gd name="T70" fmla="*/ 2147483647 w 588"/>
                <a:gd name="T71" fmla="*/ 0 h 330"/>
                <a:gd name="T72" fmla="*/ 2147483647 w 588"/>
                <a:gd name="T73" fmla="*/ 2147483647 h 330"/>
                <a:gd name="T74" fmla="*/ 2147483647 w 588"/>
                <a:gd name="T75" fmla="*/ 2147483647 h 330"/>
                <a:gd name="T76" fmla="*/ 2147483647 w 588"/>
                <a:gd name="T77" fmla="*/ 2147483647 h 330"/>
                <a:gd name="T78" fmla="*/ 2147483647 w 588"/>
                <a:gd name="T79" fmla="*/ 2147483647 h 330"/>
                <a:gd name="T80" fmla="*/ 2147483647 w 588"/>
                <a:gd name="T81" fmla="*/ 2147483647 h 330"/>
                <a:gd name="T82" fmla="*/ 2147483647 w 588"/>
                <a:gd name="T83" fmla="*/ 2147483647 h 330"/>
                <a:gd name="T84" fmla="*/ 0 w 588"/>
                <a:gd name="T85" fmla="*/ 2147483647 h 330"/>
                <a:gd name="T86" fmla="*/ 2147483647 w 588"/>
                <a:gd name="T87" fmla="*/ 2147483647 h 330"/>
                <a:gd name="T88" fmla="*/ 2147483647 w 588"/>
                <a:gd name="T89" fmla="*/ 2147483647 h 330"/>
                <a:gd name="T90" fmla="*/ 2147483647 w 588"/>
                <a:gd name="T91" fmla="*/ 2147483647 h 330"/>
                <a:gd name="T92" fmla="*/ 2147483647 w 588"/>
                <a:gd name="T93" fmla="*/ 2147483647 h 330"/>
                <a:gd name="T94" fmla="*/ 2147483647 w 588"/>
                <a:gd name="T95" fmla="*/ 2147483647 h 330"/>
                <a:gd name="T96" fmla="*/ 2147483647 w 588"/>
                <a:gd name="T97" fmla="*/ 2147483647 h 330"/>
                <a:gd name="T98" fmla="*/ 2147483647 w 588"/>
                <a:gd name="T99" fmla="*/ 2147483647 h 330"/>
                <a:gd name="T100" fmla="*/ 2147483647 w 588"/>
                <a:gd name="T101" fmla="*/ 2147483647 h 330"/>
                <a:gd name="T102" fmla="*/ 2147483647 w 588"/>
                <a:gd name="T103" fmla="*/ 2147483647 h 330"/>
                <a:gd name="T104" fmla="*/ 2147483647 w 588"/>
                <a:gd name="T105" fmla="*/ 2147483647 h 330"/>
                <a:gd name="T106" fmla="*/ 2147483647 w 588"/>
                <a:gd name="T107" fmla="*/ 2147483647 h 330"/>
                <a:gd name="T108" fmla="*/ 2147483647 w 588"/>
                <a:gd name="T109" fmla="*/ 2147483647 h 33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88"/>
                <a:gd name="T166" fmla="*/ 0 h 330"/>
                <a:gd name="T167" fmla="*/ 588 w 588"/>
                <a:gd name="T168" fmla="*/ 330 h 33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88" h="330">
                  <a:moveTo>
                    <a:pt x="294" y="234"/>
                  </a:moveTo>
                  <a:lnTo>
                    <a:pt x="306" y="246"/>
                  </a:lnTo>
                  <a:lnTo>
                    <a:pt x="306" y="252"/>
                  </a:lnTo>
                  <a:lnTo>
                    <a:pt x="330" y="252"/>
                  </a:lnTo>
                  <a:lnTo>
                    <a:pt x="384" y="306"/>
                  </a:lnTo>
                  <a:lnTo>
                    <a:pt x="402" y="294"/>
                  </a:lnTo>
                  <a:lnTo>
                    <a:pt x="432" y="312"/>
                  </a:lnTo>
                  <a:lnTo>
                    <a:pt x="438" y="306"/>
                  </a:lnTo>
                  <a:lnTo>
                    <a:pt x="456" y="306"/>
                  </a:lnTo>
                  <a:lnTo>
                    <a:pt x="474" y="312"/>
                  </a:lnTo>
                  <a:lnTo>
                    <a:pt x="486" y="318"/>
                  </a:lnTo>
                  <a:lnTo>
                    <a:pt x="492" y="330"/>
                  </a:lnTo>
                  <a:lnTo>
                    <a:pt x="498" y="318"/>
                  </a:lnTo>
                  <a:lnTo>
                    <a:pt x="510" y="312"/>
                  </a:lnTo>
                  <a:lnTo>
                    <a:pt x="516" y="312"/>
                  </a:lnTo>
                  <a:lnTo>
                    <a:pt x="522" y="318"/>
                  </a:lnTo>
                  <a:lnTo>
                    <a:pt x="522" y="330"/>
                  </a:lnTo>
                  <a:lnTo>
                    <a:pt x="588" y="330"/>
                  </a:lnTo>
                  <a:lnTo>
                    <a:pt x="588" y="294"/>
                  </a:lnTo>
                  <a:lnTo>
                    <a:pt x="576" y="270"/>
                  </a:lnTo>
                  <a:lnTo>
                    <a:pt x="576" y="222"/>
                  </a:lnTo>
                  <a:lnTo>
                    <a:pt x="564" y="204"/>
                  </a:lnTo>
                  <a:lnTo>
                    <a:pt x="540" y="216"/>
                  </a:lnTo>
                  <a:lnTo>
                    <a:pt x="522" y="216"/>
                  </a:lnTo>
                  <a:lnTo>
                    <a:pt x="498" y="204"/>
                  </a:lnTo>
                  <a:lnTo>
                    <a:pt x="480" y="198"/>
                  </a:lnTo>
                  <a:lnTo>
                    <a:pt x="474" y="192"/>
                  </a:lnTo>
                  <a:lnTo>
                    <a:pt x="462" y="186"/>
                  </a:lnTo>
                  <a:lnTo>
                    <a:pt x="462" y="192"/>
                  </a:lnTo>
                  <a:lnTo>
                    <a:pt x="456" y="198"/>
                  </a:lnTo>
                  <a:lnTo>
                    <a:pt x="438" y="198"/>
                  </a:lnTo>
                  <a:lnTo>
                    <a:pt x="432" y="192"/>
                  </a:lnTo>
                  <a:lnTo>
                    <a:pt x="432" y="180"/>
                  </a:lnTo>
                  <a:lnTo>
                    <a:pt x="432" y="186"/>
                  </a:lnTo>
                  <a:lnTo>
                    <a:pt x="420" y="198"/>
                  </a:lnTo>
                  <a:lnTo>
                    <a:pt x="408" y="198"/>
                  </a:lnTo>
                  <a:lnTo>
                    <a:pt x="402" y="192"/>
                  </a:lnTo>
                  <a:lnTo>
                    <a:pt x="402" y="174"/>
                  </a:lnTo>
                  <a:lnTo>
                    <a:pt x="396" y="174"/>
                  </a:lnTo>
                  <a:lnTo>
                    <a:pt x="390" y="180"/>
                  </a:lnTo>
                  <a:lnTo>
                    <a:pt x="378" y="180"/>
                  </a:lnTo>
                  <a:lnTo>
                    <a:pt x="360" y="174"/>
                  </a:lnTo>
                  <a:lnTo>
                    <a:pt x="354" y="168"/>
                  </a:lnTo>
                  <a:lnTo>
                    <a:pt x="348" y="168"/>
                  </a:lnTo>
                  <a:lnTo>
                    <a:pt x="348" y="162"/>
                  </a:lnTo>
                  <a:lnTo>
                    <a:pt x="354" y="156"/>
                  </a:lnTo>
                  <a:lnTo>
                    <a:pt x="354" y="150"/>
                  </a:lnTo>
                  <a:lnTo>
                    <a:pt x="348" y="144"/>
                  </a:lnTo>
                  <a:lnTo>
                    <a:pt x="342" y="144"/>
                  </a:lnTo>
                  <a:lnTo>
                    <a:pt x="330" y="150"/>
                  </a:lnTo>
                  <a:lnTo>
                    <a:pt x="324" y="156"/>
                  </a:lnTo>
                  <a:lnTo>
                    <a:pt x="312" y="150"/>
                  </a:lnTo>
                  <a:lnTo>
                    <a:pt x="282" y="120"/>
                  </a:lnTo>
                  <a:lnTo>
                    <a:pt x="282" y="102"/>
                  </a:lnTo>
                  <a:lnTo>
                    <a:pt x="276" y="90"/>
                  </a:lnTo>
                  <a:lnTo>
                    <a:pt x="270" y="84"/>
                  </a:lnTo>
                  <a:lnTo>
                    <a:pt x="258" y="84"/>
                  </a:lnTo>
                  <a:lnTo>
                    <a:pt x="252" y="96"/>
                  </a:lnTo>
                  <a:lnTo>
                    <a:pt x="246" y="102"/>
                  </a:lnTo>
                  <a:lnTo>
                    <a:pt x="246" y="108"/>
                  </a:lnTo>
                  <a:lnTo>
                    <a:pt x="234" y="108"/>
                  </a:lnTo>
                  <a:lnTo>
                    <a:pt x="234" y="96"/>
                  </a:lnTo>
                  <a:lnTo>
                    <a:pt x="228" y="90"/>
                  </a:lnTo>
                  <a:lnTo>
                    <a:pt x="222" y="78"/>
                  </a:lnTo>
                  <a:lnTo>
                    <a:pt x="216" y="72"/>
                  </a:lnTo>
                  <a:lnTo>
                    <a:pt x="210" y="60"/>
                  </a:lnTo>
                  <a:lnTo>
                    <a:pt x="168" y="54"/>
                  </a:lnTo>
                  <a:lnTo>
                    <a:pt x="150" y="36"/>
                  </a:lnTo>
                  <a:lnTo>
                    <a:pt x="138" y="30"/>
                  </a:lnTo>
                  <a:lnTo>
                    <a:pt x="132" y="18"/>
                  </a:lnTo>
                  <a:lnTo>
                    <a:pt x="120" y="6"/>
                  </a:lnTo>
                  <a:lnTo>
                    <a:pt x="108" y="0"/>
                  </a:lnTo>
                  <a:lnTo>
                    <a:pt x="96" y="0"/>
                  </a:lnTo>
                  <a:lnTo>
                    <a:pt x="84" y="6"/>
                  </a:lnTo>
                  <a:lnTo>
                    <a:pt x="78" y="12"/>
                  </a:lnTo>
                  <a:lnTo>
                    <a:pt x="54" y="30"/>
                  </a:lnTo>
                  <a:lnTo>
                    <a:pt x="36" y="12"/>
                  </a:lnTo>
                  <a:lnTo>
                    <a:pt x="30" y="36"/>
                  </a:lnTo>
                  <a:lnTo>
                    <a:pt x="6" y="60"/>
                  </a:lnTo>
                  <a:lnTo>
                    <a:pt x="12" y="72"/>
                  </a:lnTo>
                  <a:lnTo>
                    <a:pt x="6" y="78"/>
                  </a:lnTo>
                  <a:lnTo>
                    <a:pt x="6" y="84"/>
                  </a:lnTo>
                  <a:lnTo>
                    <a:pt x="18" y="96"/>
                  </a:lnTo>
                  <a:lnTo>
                    <a:pt x="12" y="96"/>
                  </a:lnTo>
                  <a:lnTo>
                    <a:pt x="0" y="108"/>
                  </a:lnTo>
                  <a:lnTo>
                    <a:pt x="0" y="120"/>
                  </a:lnTo>
                  <a:lnTo>
                    <a:pt x="30" y="150"/>
                  </a:lnTo>
                  <a:lnTo>
                    <a:pt x="42" y="144"/>
                  </a:lnTo>
                  <a:lnTo>
                    <a:pt x="60" y="168"/>
                  </a:lnTo>
                  <a:lnTo>
                    <a:pt x="84" y="168"/>
                  </a:lnTo>
                  <a:lnTo>
                    <a:pt x="96" y="186"/>
                  </a:lnTo>
                  <a:lnTo>
                    <a:pt x="138" y="204"/>
                  </a:lnTo>
                  <a:lnTo>
                    <a:pt x="150" y="204"/>
                  </a:lnTo>
                  <a:lnTo>
                    <a:pt x="156" y="210"/>
                  </a:lnTo>
                  <a:lnTo>
                    <a:pt x="162" y="222"/>
                  </a:lnTo>
                  <a:lnTo>
                    <a:pt x="168" y="228"/>
                  </a:lnTo>
                  <a:lnTo>
                    <a:pt x="186" y="228"/>
                  </a:lnTo>
                  <a:lnTo>
                    <a:pt x="192" y="222"/>
                  </a:lnTo>
                  <a:lnTo>
                    <a:pt x="204" y="222"/>
                  </a:lnTo>
                  <a:lnTo>
                    <a:pt x="204" y="234"/>
                  </a:lnTo>
                  <a:lnTo>
                    <a:pt x="210" y="240"/>
                  </a:lnTo>
                  <a:lnTo>
                    <a:pt x="234" y="240"/>
                  </a:lnTo>
                  <a:lnTo>
                    <a:pt x="240" y="246"/>
                  </a:lnTo>
                  <a:lnTo>
                    <a:pt x="246" y="258"/>
                  </a:lnTo>
                  <a:lnTo>
                    <a:pt x="258" y="246"/>
                  </a:lnTo>
                  <a:lnTo>
                    <a:pt x="276" y="246"/>
                  </a:lnTo>
                  <a:lnTo>
                    <a:pt x="282" y="252"/>
                  </a:lnTo>
                  <a:lnTo>
                    <a:pt x="282" y="258"/>
                  </a:lnTo>
                  <a:lnTo>
                    <a:pt x="282" y="240"/>
                  </a:lnTo>
                  <a:lnTo>
                    <a:pt x="288" y="234"/>
                  </a:lnTo>
                  <a:lnTo>
                    <a:pt x="294" y="23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0" name="Namibia" descr="© INSCALE GmbH, 05.05.2010&#10;http://www.presentationload.com/">
              <a:extLst>
                <a:ext uri="{FF2B5EF4-FFF2-40B4-BE49-F238E27FC236}">
                  <a16:creationId xmlns:a16="http://schemas.microsoft.com/office/drawing/2014/main" id="{11293016-A022-A88A-B3ED-1084CD872821}"/>
                </a:ext>
              </a:extLst>
            </p:cNvPr>
            <p:cNvSpPr>
              <a:spLocks/>
            </p:cNvSpPr>
            <p:nvPr/>
          </p:nvSpPr>
          <p:spPr bwMode="gray">
            <a:xfrm>
              <a:off x="5991182" y="5028467"/>
              <a:ext cx="449952" cy="459175"/>
            </a:xfrm>
            <a:custGeom>
              <a:avLst/>
              <a:gdLst>
                <a:gd name="T0" fmla="*/ 2147483647 w 954"/>
                <a:gd name="T1" fmla="*/ 2147483647 h 972"/>
                <a:gd name="T2" fmla="*/ 2147483647 w 954"/>
                <a:gd name="T3" fmla="*/ 2147483647 h 972"/>
                <a:gd name="T4" fmla="*/ 2147483647 w 954"/>
                <a:gd name="T5" fmla="*/ 2147483647 h 972"/>
                <a:gd name="T6" fmla="*/ 2147483647 w 954"/>
                <a:gd name="T7" fmla="*/ 2147483647 h 972"/>
                <a:gd name="T8" fmla="*/ 2147483647 w 954"/>
                <a:gd name="T9" fmla="*/ 2147483647 h 972"/>
                <a:gd name="T10" fmla="*/ 2147483647 w 954"/>
                <a:gd name="T11" fmla="*/ 2147483647 h 972"/>
                <a:gd name="T12" fmla="*/ 2147483647 w 954"/>
                <a:gd name="T13" fmla="*/ 2147483647 h 972"/>
                <a:gd name="T14" fmla="*/ 2147483647 w 954"/>
                <a:gd name="T15" fmla="*/ 2147483647 h 972"/>
                <a:gd name="T16" fmla="*/ 2147483647 w 954"/>
                <a:gd name="T17" fmla="*/ 2147483647 h 972"/>
                <a:gd name="T18" fmla="*/ 2147483647 w 954"/>
                <a:gd name="T19" fmla="*/ 2147483647 h 972"/>
                <a:gd name="T20" fmla="*/ 2147483647 w 954"/>
                <a:gd name="T21" fmla="*/ 2147483647 h 972"/>
                <a:gd name="T22" fmla="*/ 2147483647 w 954"/>
                <a:gd name="T23" fmla="*/ 2147483647 h 972"/>
                <a:gd name="T24" fmla="*/ 2147483647 w 954"/>
                <a:gd name="T25" fmla="*/ 2147483647 h 972"/>
                <a:gd name="T26" fmla="*/ 2147483647 w 954"/>
                <a:gd name="T27" fmla="*/ 2147483647 h 972"/>
                <a:gd name="T28" fmla="*/ 2147483647 w 954"/>
                <a:gd name="T29" fmla="*/ 2147483647 h 972"/>
                <a:gd name="T30" fmla="*/ 2147483647 w 954"/>
                <a:gd name="T31" fmla="*/ 2147483647 h 972"/>
                <a:gd name="T32" fmla="*/ 2147483647 w 954"/>
                <a:gd name="T33" fmla="*/ 2147483647 h 972"/>
                <a:gd name="T34" fmla="*/ 2147483647 w 954"/>
                <a:gd name="T35" fmla="*/ 2147483647 h 972"/>
                <a:gd name="T36" fmla="*/ 2147483647 w 954"/>
                <a:gd name="T37" fmla="*/ 2147483647 h 972"/>
                <a:gd name="T38" fmla="*/ 2147483647 w 954"/>
                <a:gd name="T39" fmla="*/ 2147483647 h 972"/>
                <a:gd name="T40" fmla="*/ 2147483647 w 954"/>
                <a:gd name="T41" fmla="*/ 2147483647 h 972"/>
                <a:gd name="T42" fmla="*/ 2147483647 w 954"/>
                <a:gd name="T43" fmla="*/ 2147483647 h 972"/>
                <a:gd name="T44" fmla="*/ 2147483647 w 954"/>
                <a:gd name="T45" fmla="*/ 2147483647 h 972"/>
                <a:gd name="T46" fmla="*/ 2147483647 w 954"/>
                <a:gd name="T47" fmla="*/ 2147483647 h 972"/>
                <a:gd name="T48" fmla="*/ 2147483647 w 954"/>
                <a:gd name="T49" fmla="*/ 2147483647 h 972"/>
                <a:gd name="T50" fmla="*/ 2147483647 w 954"/>
                <a:gd name="T51" fmla="*/ 2147483647 h 972"/>
                <a:gd name="T52" fmla="*/ 2147483647 w 954"/>
                <a:gd name="T53" fmla="*/ 2147483647 h 972"/>
                <a:gd name="T54" fmla="*/ 2147483647 w 954"/>
                <a:gd name="T55" fmla="*/ 2147483647 h 972"/>
                <a:gd name="T56" fmla="*/ 2147483647 w 954"/>
                <a:gd name="T57" fmla="*/ 2147483647 h 972"/>
                <a:gd name="T58" fmla="*/ 2147483647 w 954"/>
                <a:gd name="T59" fmla="*/ 2147483647 h 972"/>
                <a:gd name="T60" fmla="*/ 2147483647 w 954"/>
                <a:gd name="T61" fmla="*/ 2147483647 h 972"/>
                <a:gd name="T62" fmla="*/ 2147483647 w 954"/>
                <a:gd name="T63" fmla="*/ 2147483647 h 972"/>
                <a:gd name="T64" fmla="*/ 2147483647 w 954"/>
                <a:gd name="T65" fmla="*/ 2147483647 h 972"/>
                <a:gd name="T66" fmla="*/ 2147483647 w 954"/>
                <a:gd name="T67" fmla="*/ 0 h 972"/>
                <a:gd name="T68" fmla="*/ 2147483647 w 954"/>
                <a:gd name="T69" fmla="*/ 2147483647 h 972"/>
                <a:gd name="T70" fmla="*/ 2147483647 w 954"/>
                <a:gd name="T71" fmla="*/ 2147483647 h 972"/>
                <a:gd name="T72" fmla="*/ 0 w 954"/>
                <a:gd name="T73" fmla="*/ 2147483647 h 972"/>
                <a:gd name="T74" fmla="*/ 2147483647 w 954"/>
                <a:gd name="T75" fmla="*/ 2147483647 h 972"/>
                <a:gd name="T76" fmla="*/ 2147483647 w 954"/>
                <a:gd name="T77" fmla="*/ 2147483647 h 972"/>
                <a:gd name="T78" fmla="*/ 2147483647 w 954"/>
                <a:gd name="T79" fmla="*/ 2147483647 h 972"/>
                <a:gd name="T80" fmla="*/ 2147483647 w 954"/>
                <a:gd name="T81" fmla="*/ 2147483647 h 972"/>
                <a:gd name="T82" fmla="*/ 2147483647 w 954"/>
                <a:gd name="T83" fmla="*/ 2147483647 h 972"/>
                <a:gd name="T84" fmla="*/ 2147483647 w 954"/>
                <a:gd name="T85" fmla="*/ 2147483647 h 972"/>
                <a:gd name="T86" fmla="*/ 2147483647 w 954"/>
                <a:gd name="T87" fmla="*/ 2147483647 h 972"/>
                <a:gd name="T88" fmla="*/ 2147483647 w 954"/>
                <a:gd name="T89" fmla="*/ 2147483647 h 972"/>
                <a:gd name="T90" fmla="*/ 2147483647 w 954"/>
                <a:gd name="T91" fmla="*/ 2147483647 h 972"/>
                <a:gd name="T92" fmla="*/ 2147483647 w 954"/>
                <a:gd name="T93" fmla="*/ 2147483647 h 972"/>
                <a:gd name="T94" fmla="*/ 2147483647 w 954"/>
                <a:gd name="T95" fmla="*/ 2147483647 h 972"/>
                <a:gd name="T96" fmla="*/ 2147483647 w 954"/>
                <a:gd name="T97" fmla="*/ 2147483647 h 972"/>
                <a:gd name="T98" fmla="*/ 2147483647 w 954"/>
                <a:gd name="T99" fmla="*/ 2147483647 h 972"/>
                <a:gd name="T100" fmla="*/ 2147483647 w 954"/>
                <a:gd name="T101" fmla="*/ 2147483647 h 972"/>
                <a:gd name="T102" fmla="*/ 2147483647 w 954"/>
                <a:gd name="T103" fmla="*/ 2147483647 h 972"/>
                <a:gd name="T104" fmla="*/ 2147483647 w 954"/>
                <a:gd name="T105" fmla="*/ 2147483647 h 972"/>
                <a:gd name="T106" fmla="*/ 2147483647 w 954"/>
                <a:gd name="T107" fmla="*/ 2147483647 h 972"/>
                <a:gd name="T108" fmla="*/ 2147483647 w 954"/>
                <a:gd name="T109" fmla="*/ 2147483647 h 972"/>
                <a:gd name="T110" fmla="*/ 2147483647 w 954"/>
                <a:gd name="T111" fmla="*/ 2147483647 h 972"/>
                <a:gd name="T112" fmla="*/ 2147483647 w 954"/>
                <a:gd name="T113" fmla="*/ 2147483647 h 972"/>
                <a:gd name="T114" fmla="*/ 2147483647 w 954"/>
                <a:gd name="T115" fmla="*/ 2147483647 h 972"/>
                <a:gd name="T116" fmla="*/ 2147483647 w 954"/>
                <a:gd name="T117" fmla="*/ 2147483647 h 972"/>
                <a:gd name="T118" fmla="*/ 2147483647 w 954"/>
                <a:gd name="T119" fmla="*/ 2147483647 h 9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4"/>
                <a:gd name="T181" fmla="*/ 0 h 972"/>
                <a:gd name="T182" fmla="*/ 954 w 954"/>
                <a:gd name="T183" fmla="*/ 972 h 9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4" h="972">
                  <a:moveTo>
                    <a:pt x="366" y="894"/>
                  </a:moveTo>
                  <a:lnTo>
                    <a:pt x="372" y="894"/>
                  </a:lnTo>
                  <a:lnTo>
                    <a:pt x="390" y="912"/>
                  </a:lnTo>
                  <a:lnTo>
                    <a:pt x="390" y="936"/>
                  </a:lnTo>
                  <a:lnTo>
                    <a:pt x="396" y="948"/>
                  </a:lnTo>
                  <a:lnTo>
                    <a:pt x="402" y="954"/>
                  </a:lnTo>
                  <a:lnTo>
                    <a:pt x="426" y="954"/>
                  </a:lnTo>
                  <a:lnTo>
                    <a:pt x="432" y="960"/>
                  </a:lnTo>
                  <a:lnTo>
                    <a:pt x="432" y="966"/>
                  </a:lnTo>
                  <a:lnTo>
                    <a:pt x="438" y="972"/>
                  </a:lnTo>
                  <a:lnTo>
                    <a:pt x="462" y="972"/>
                  </a:lnTo>
                  <a:lnTo>
                    <a:pt x="474" y="960"/>
                  </a:lnTo>
                  <a:lnTo>
                    <a:pt x="486" y="960"/>
                  </a:lnTo>
                  <a:lnTo>
                    <a:pt x="498" y="972"/>
                  </a:lnTo>
                  <a:lnTo>
                    <a:pt x="522" y="972"/>
                  </a:lnTo>
                  <a:lnTo>
                    <a:pt x="522" y="948"/>
                  </a:lnTo>
                  <a:lnTo>
                    <a:pt x="534" y="948"/>
                  </a:lnTo>
                  <a:lnTo>
                    <a:pt x="534" y="942"/>
                  </a:lnTo>
                  <a:lnTo>
                    <a:pt x="540" y="936"/>
                  </a:lnTo>
                  <a:lnTo>
                    <a:pt x="552" y="930"/>
                  </a:lnTo>
                  <a:lnTo>
                    <a:pt x="570" y="930"/>
                  </a:lnTo>
                  <a:lnTo>
                    <a:pt x="582" y="414"/>
                  </a:lnTo>
                  <a:lnTo>
                    <a:pt x="654" y="414"/>
                  </a:lnTo>
                  <a:lnTo>
                    <a:pt x="648" y="288"/>
                  </a:lnTo>
                  <a:lnTo>
                    <a:pt x="654" y="282"/>
                  </a:lnTo>
                  <a:lnTo>
                    <a:pt x="654" y="108"/>
                  </a:lnTo>
                  <a:lnTo>
                    <a:pt x="690" y="108"/>
                  </a:lnTo>
                  <a:lnTo>
                    <a:pt x="708" y="102"/>
                  </a:lnTo>
                  <a:lnTo>
                    <a:pt x="744" y="102"/>
                  </a:lnTo>
                  <a:lnTo>
                    <a:pt x="792" y="90"/>
                  </a:lnTo>
                  <a:lnTo>
                    <a:pt x="804" y="84"/>
                  </a:lnTo>
                  <a:lnTo>
                    <a:pt x="822" y="84"/>
                  </a:lnTo>
                  <a:lnTo>
                    <a:pt x="828" y="90"/>
                  </a:lnTo>
                  <a:lnTo>
                    <a:pt x="828" y="108"/>
                  </a:lnTo>
                  <a:lnTo>
                    <a:pt x="834" y="108"/>
                  </a:lnTo>
                  <a:lnTo>
                    <a:pt x="834" y="126"/>
                  </a:lnTo>
                  <a:lnTo>
                    <a:pt x="840" y="126"/>
                  </a:lnTo>
                  <a:lnTo>
                    <a:pt x="882" y="84"/>
                  </a:lnTo>
                  <a:lnTo>
                    <a:pt x="906" y="84"/>
                  </a:lnTo>
                  <a:lnTo>
                    <a:pt x="918" y="72"/>
                  </a:lnTo>
                  <a:lnTo>
                    <a:pt x="954" y="66"/>
                  </a:lnTo>
                  <a:lnTo>
                    <a:pt x="936" y="48"/>
                  </a:lnTo>
                  <a:lnTo>
                    <a:pt x="906" y="54"/>
                  </a:lnTo>
                  <a:lnTo>
                    <a:pt x="906" y="48"/>
                  </a:lnTo>
                  <a:lnTo>
                    <a:pt x="900" y="42"/>
                  </a:lnTo>
                  <a:lnTo>
                    <a:pt x="882" y="42"/>
                  </a:lnTo>
                  <a:lnTo>
                    <a:pt x="876" y="48"/>
                  </a:lnTo>
                  <a:lnTo>
                    <a:pt x="870" y="48"/>
                  </a:lnTo>
                  <a:lnTo>
                    <a:pt x="846" y="60"/>
                  </a:lnTo>
                  <a:lnTo>
                    <a:pt x="828" y="54"/>
                  </a:lnTo>
                  <a:lnTo>
                    <a:pt x="816" y="60"/>
                  </a:lnTo>
                  <a:lnTo>
                    <a:pt x="780" y="72"/>
                  </a:lnTo>
                  <a:lnTo>
                    <a:pt x="732" y="78"/>
                  </a:lnTo>
                  <a:lnTo>
                    <a:pt x="696" y="84"/>
                  </a:lnTo>
                  <a:lnTo>
                    <a:pt x="624" y="84"/>
                  </a:lnTo>
                  <a:lnTo>
                    <a:pt x="618" y="72"/>
                  </a:lnTo>
                  <a:lnTo>
                    <a:pt x="546" y="78"/>
                  </a:lnTo>
                  <a:lnTo>
                    <a:pt x="540" y="66"/>
                  </a:lnTo>
                  <a:lnTo>
                    <a:pt x="504" y="66"/>
                  </a:lnTo>
                  <a:lnTo>
                    <a:pt x="480" y="42"/>
                  </a:lnTo>
                  <a:lnTo>
                    <a:pt x="480" y="36"/>
                  </a:lnTo>
                  <a:lnTo>
                    <a:pt x="174" y="36"/>
                  </a:lnTo>
                  <a:lnTo>
                    <a:pt x="168" y="30"/>
                  </a:lnTo>
                  <a:lnTo>
                    <a:pt x="156" y="30"/>
                  </a:lnTo>
                  <a:lnTo>
                    <a:pt x="132" y="18"/>
                  </a:lnTo>
                  <a:lnTo>
                    <a:pt x="126" y="6"/>
                  </a:lnTo>
                  <a:lnTo>
                    <a:pt x="120" y="0"/>
                  </a:lnTo>
                  <a:lnTo>
                    <a:pt x="90" y="0"/>
                  </a:lnTo>
                  <a:lnTo>
                    <a:pt x="90" y="6"/>
                  </a:lnTo>
                  <a:lnTo>
                    <a:pt x="72" y="24"/>
                  </a:lnTo>
                  <a:lnTo>
                    <a:pt x="42" y="24"/>
                  </a:lnTo>
                  <a:lnTo>
                    <a:pt x="36" y="18"/>
                  </a:lnTo>
                  <a:lnTo>
                    <a:pt x="18" y="24"/>
                  </a:lnTo>
                  <a:lnTo>
                    <a:pt x="0" y="24"/>
                  </a:lnTo>
                  <a:lnTo>
                    <a:pt x="6" y="96"/>
                  </a:lnTo>
                  <a:lnTo>
                    <a:pt x="12" y="108"/>
                  </a:lnTo>
                  <a:lnTo>
                    <a:pt x="30" y="126"/>
                  </a:lnTo>
                  <a:lnTo>
                    <a:pt x="36" y="138"/>
                  </a:lnTo>
                  <a:lnTo>
                    <a:pt x="54" y="162"/>
                  </a:lnTo>
                  <a:lnTo>
                    <a:pt x="72" y="192"/>
                  </a:lnTo>
                  <a:lnTo>
                    <a:pt x="96" y="228"/>
                  </a:lnTo>
                  <a:lnTo>
                    <a:pt x="102" y="258"/>
                  </a:lnTo>
                  <a:lnTo>
                    <a:pt x="102" y="276"/>
                  </a:lnTo>
                  <a:lnTo>
                    <a:pt x="114" y="294"/>
                  </a:lnTo>
                  <a:lnTo>
                    <a:pt x="120" y="312"/>
                  </a:lnTo>
                  <a:lnTo>
                    <a:pt x="138" y="348"/>
                  </a:lnTo>
                  <a:lnTo>
                    <a:pt x="156" y="366"/>
                  </a:lnTo>
                  <a:lnTo>
                    <a:pt x="156" y="390"/>
                  </a:lnTo>
                  <a:lnTo>
                    <a:pt x="162" y="396"/>
                  </a:lnTo>
                  <a:lnTo>
                    <a:pt x="174" y="402"/>
                  </a:lnTo>
                  <a:lnTo>
                    <a:pt x="180" y="414"/>
                  </a:lnTo>
                  <a:lnTo>
                    <a:pt x="192" y="420"/>
                  </a:lnTo>
                  <a:lnTo>
                    <a:pt x="198" y="432"/>
                  </a:lnTo>
                  <a:lnTo>
                    <a:pt x="198" y="582"/>
                  </a:lnTo>
                  <a:lnTo>
                    <a:pt x="222" y="630"/>
                  </a:lnTo>
                  <a:lnTo>
                    <a:pt x="222" y="678"/>
                  </a:lnTo>
                  <a:lnTo>
                    <a:pt x="216" y="678"/>
                  </a:lnTo>
                  <a:lnTo>
                    <a:pt x="228" y="726"/>
                  </a:lnTo>
                  <a:lnTo>
                    <a:pt x="228" y="762"/>
                  </a:lnTo>
                  <a:lnTo>
                    <a:pt x="240" y="762"/>
                  </a:lnTo>
                  <a:lnTo>
                    <a:pt x="240" y="804"/>
                  </a:lnTo>
                  <a:lnTo>
                    <a:pt x="252" y="810"/>
                  </a:lnTo>
                  <a:lnTo>
                    <a:pt x="258" y="816"/>
                  </a:lnTo>
                  <a:lnTo>
                    <a:pt x="258" y="846"/>
                  </a:lnTo>
                  <a:lnTo>
                    <a:pt x="264" y="858"/>
                  </a:lnTo>
                  <a:lnTo>
                    <a:pt x="270" y="864"/>
                  </a:lnTo>
                  <a:lnTo>
                    <a:pt x="276" y="876"/>
                  </a:lnTo>
                  <a:lnTo>
                    <a:pt x="282" y="894"/>
                  </a:lnTo>
                  <a:lnTo>
                    <a:pt x="282" y="900"/>
                  </a:lnTo>
                  <a:lnTo>
                    <a:pt x="288" y="912"/>
                  </a:lnTo>
                  <a:lnTo>
                    <a:pt x="294" y="918"/>
                  </a:lnTo>
                  <a:lnTo>
                    <a:pt x="318" y="930"/>
                  </a:lnTo>
                  <a:lnTo>
                    <a:pt x="324" y="936"/>
                  </a:lnTo>
                  <a:lnTo>
                    <a:pt x="330" y="936"/>
                  </a:lnTo>
                  <a:lnTo>
                    <a:pt x="330" y="942"/>
                  </a:lnTo>
                  <a:lnTo>
                    <a:pt x="348" y="930"/>
                  </a:lnTo>
                  <a:lnTo>
                    <a:pt x="348" y="924"/>
                  </a:lnTo>
                  <a:lnTo>
                    <a:pt x="354" y="918"/>
                  </a:lnTo>
                  <a:lnTo>
                    <a:pt x="360" y="906"/>
                  </a:lnTo>
                  <a:lnTo>
                    <a:pt x="360" y="900"/>
                  </a:lnTo>
                  <a:lnTo>
                    <a:pt x="366" y="89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1" name="Myanmar" descr="© INSCALE GmbH, 05.05.2010&#10;http://www.presentationload.com/">
              <a:extLst>
                <a:ext uri="{FF2B5EF4-FFF2-40B4-BE49-F238E27FC236}">
                  <a16:creationId xmlns:a16="http://schemas.microsoft.com/office/drawing/2014/main" id="{BAFDFC3E-5365-A3C4-239E-3F1AC6056AD2}"/>
                </a:ext>
              </a:extLst>
            </p:cNvPr>
            <p:cNvSpPr>
              <a:spLocks/>
            </p:cNvSpPr>
            <p:nvPr/>
          </p:nvSpPr>
          <p:spPr bwMode="gray">
            <a:xfrm>
              <a:off x="8639269" y="3300572"/>
              <a:ext cx="300584" cy="706280"/>
            </a:xfrm>
            <a:custGeom>
              <a:avLst/>
              <a:gdLst>
                <a:gd name="T0" fmla="*/ 2147483647 w 636"/>
                <a:gd name="T1" fmla="*/ 2147483647 h 1500"/>
                <a:gd name="T2" fmla="*/ 2147483647 w 636"/>
                <a:gd name="T3" fmla="*/ 2147483647 h 1500"/>
                <a:gd name="T4" fmla="*/ 2147483647 w 636"/>
                <a:gd name="T5" fmla="*/ 2147483647 h 1500"/>
                <a:gd name="T6" fmla="*/ 2147483647 w 636"/>
                <a:gd name="T7" fmla="*/ 2147483647 h 1500"/>
                <a:gd name="T8" fmla="*/ 2147483647 w 636"/>
                <a:gd name="T9" fmla="*/ 2147483647 h 1500"/>
                <a:gd name="T10" fmla="*/ 2147483647 w 636"/>
                <a:gd name="T11" fmla="*/ 2147483647 h 1500"/>
                <a:gd name="T12" fmla="*/ 2147483647 w 636"/>
                <a:gd name="T13" fmla="*/ 2147483647 h 1500"/>
                <a:gd name="T14" fmla="*/ 2147483647 w 636"/>
                <a:gd name="T15" fmla="*/ 2147483647 h 1500"/>
                <a:gd name="T16" fmla="*/ 2147483647 w 636"/>
                <a:gd name="T17" fmla="*/ 2147483647 h 1500"/>
                <a:gd name="T18" fmla="*/ 2147483647 w 636"/>
                <a:gd name="T19" fmla="*/ 2147483647 h 1500"/>
                <a:gd name="T20" fmla="*/ 2147483647 w 636"/>
                <a:gd name="T21" fmla="*/ 2147483647 h 1500"/>
                <a:gd name="T22" fmla="*/ 2147483647 w 636"/>
                <a:gd name="T23" fmla="*/ 2147483647 h 1500"/>
                <a:gd name="T24" fmla="*/ 2147483647 w 636"/>
                <a:gd name="T25" fmla="*/ 2147483647 h 1500"/>
                <a:gd name="T26" fmla="*/ 2147483647 w 636"/>
                <a:gd name="T27" fmla="*/ 2147483647 h 1500"/>
                <a:gd name="T28" fmla="*/ 2147483647 w 636"/>
                <a:gd name="T29" fmla="*/ 2147483647 h 1500"/>
                <a:gd name="T30" fmla="*/ 2147483647 w 636"/>
                <a:gd name="T31" fmla="*/ 2147483647 h 1500"/>
                <a:gd name="T32" fmla="*/ 2147483647 w 636"/>
                <a:gd name="T33" fmla="*/ 2147483647 h 1500"/>
                <a:gd name="T34" fmla="*/ 2147483647 w 636"/>
                <a:gd name="T35" fmla="*/ 2147483647 h 1500"/>
                <a:gd name="T36" fmla="*/ 2147483647 w 636"/>
                <a:gd name="T37" fmla="*/ 2147483647 h 1500"/>
                <a:gd name="T38" fmla="*/ 2147483647 w 636"/>
                <a:gd name="T39" fmla="*/ 2147483647 h 1500"/>
                <a:gd name="T40" fmla="*/ 2147483647 w 636"/>
                <a:gd name="T41" fmla="*/ 2147483647 h 1500"/>
                <a:gd name="T42" fmla="*/ 2147483647 w 636"/>
                <a:gd name="T43" fmla="*/ 2147483647 h 1500"/>
                <a:gd name="T44" fmla="*/ 2147483647 w 636"/>
                <a:gd name="T45" fmla="*/ 2147483647 h 1500"/>
                <a:gd name="T46" fmla="*/ 2147483647 w 636"/>
                <a:gd name="T47" fmla="*/ 2147483647 h 1500"/>
                <a:gd name="T48" fmla="*/ 2147483647 w 636"/>
                <a:gd name="T49" fmla="*/ 2147483647 h 1500"/>
                <a:gd name="T50" fmla="*/ 2147483647 w 636"/>
                <a:gd name="T51" fmla="*/ 2147483647 h 1500"/>
                <a:gd name="T52" fmla="*/ 2147483647 w 636"/>
                <a:gd name="T53" fmla="*/ 2147483647 h 1500"/>
                <a:gd name="T54" fmla="*/ 2147483647 w 636"/>
                <a:gd name="T55" fmla="*/ 2147483647 h 1500"/>
                <a:gd name="T56" fmla="*/ 2147483647 w 636"/>
                <a:gd name="T57" fmla="*/ 2147483647 h 1500"/>
                <a:gd name="T58" fmla="*/ 2147483647 w 636"/>
                <a:gd name="T59" fmla="*/ 2147483647 h 1500"/>
                <a:gd name="T60" fmla="*/ 2147483647 w 636"/>
                <a:gd name="T61" fmla="*/ 2147483647 h 1500"/>
                <a:gd name="T62" fmla="*/ 2147483647 w 636"/>
                <a:gd name="T63" fmla="*/ 2147483647 h 1500"/>
                <a:gd name="T64" fmla="*/ 2147483647 w 636"/>
                <a:gd name="T65" fmla="*/ 2147483647 h 1500"/>
                <a:gd name="T66" fmla="*/ 2147483647 w 636"/>
                <a:gd name="T67" fmla="*/ 2147483647 h 1500"/>
                <a:gd name="T68" fmla="*/ 2147483647 w 636"/>
                <a:gd name="T69" fmla="*/ 2147483647 h 1500"/>
                <a:gd name="T70" fmla="*/ 2147483647 w 636"/>
                <a:gd name="T71" fmla="*/ 2147483647 h 1500"/>
                <a:gd name="T72" fmla="*/ 2147483647 w 636"/>
                <a:gd name="T73" fmla="*/ 2147483647 h 1500"/>
                <a:gd name="T74" fmla="*/ 2147483647 w 636"/>
                <a:gd name="T75" fmla="*/ 2147483647 h 1500"/>
                <a:gd name="T76" fmla="*/ 2147483647 w 636"/>
                <a:gd name="T77" fmla="*/ 2147483647 h 1500"/>
                <a:gd name="T78" fmla="*/ 2147483647 w 636"/>
                <a:gd name="T79" fmla="*/ 2147483647 h 1500"/>
                <a:gd name="T80" fmla="*/ 2147483647 w 636"/>
                <a:gd name="T81" fmla="*/ 2147483647 h 1500"/>
                <a:gd name="T82" fmla="*/ 2147483647 w 636"/>
                <a:gd name="T83" fmla="*/ 2147483647 h 1500"/>
                <a:gd name="T84" fmla="*/ 2147483647 w 636"/>
                <a:gd name="T85" fmla="*/ 2147483647 h 1500"/>
                <a:gd name="T86" fmla="*/ 2147483647 w 636"/>
                <a:gd name="T87" fmla="*/ 0 h 1500"/>
                <a:gd name="T88" fmla="*/ 2147483647 w 636"/>
                <a:gd name="T89" fmla="*/ 2147483647 h 1500"/>
                <a:gd name="T90" fmla="*/ 2147483647 w 636"/>
                <a:gd name="T91" fmla="*/ 2147483647 h 1500"/>
                <a:gd name="T92" fmla="*/ 2147483647 w 636"/>
                <a:gd name="T93" fmla="*/ 2147483647 h 1500"/>
                <a:gd name="T94" fmla="*/ 2147483647 w 636"/>
                <a:gd name="T95" fmla="*/ 2147483647 h 1500"/>
                <a:gd name="T96" fmla="*/ 2147483647 w 636"/>
                <a:gd name="T97" fmla="*/ 2147483647 h 1500"/>
                <a:gd name="T98" fmla="*/ 2147483647 w 636"/>
                <a:gd name="T99" fmla="*/ 2147483647 h 1500"/>
                <a:gd name="T100" fmla="*/ 2147483647 w 636"/>
                <a:gd name="T101" fmla="*/ 2147483647 h 1500"/>
                <a:gd name="T102" fmla="*/ 2147483647 w 636"/>
                <a:gd name="T103" fmla="*/ 2147483647 h 1500"/>
                <a:gd name="T104" fmla="*/ 2147483647 w 636"/>
                <a:gd name="T105" fmla="*/ 2147483647 h 1500"/>
                <a:gd name="T106" fmla="*/ 2147483647 w 636"/>
                <a:gd name="T107" fmla="*/ 2147483647 h 1500"/>
                <a:gd name="T108" fmla="*/ 2147483647 w 636"/>
                <a:gd name="T109" fmla="*/ 2147483647 h 150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36"/>
                <a:gd name="T166" fmla="*/ 0 h 1500"/>
                <a:gd name="T167" fmla="*/ 636 w 636"/>
                <a:gd name="T168" fmla="*/ 1500 h 150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36" h="1500">
                  <a:moveTo>
                    <a:pt x="0" y="588"/>
                  </a:moveTo>
                  <a:lnTo>
                    <a:pt x="18" y="588"/>
                  </a:lnTo>
                  <a:lnTo>
                    <a:pt x="12" y="630"/>
                  </a:lnTo>
                  <a:lnTo>
                    <a:pt x="18" y="630"/>
                  </a:lnTo>
                  <a:lnTo>
                    <a:pt x="24" y="636"/>
                  </a:lnTo>
                  <a:lnTo>
                    <a:pt x="42" y="642"/>
                  </a:lnTo>
                  <a:lnTo>
                    <a:pt x="54" y="648"/>
                  </a:lnTo>
                  <a:lnTo>
                    <a:pt x="72" y="666"/>
                  </a:lnTo>
                  <a:lnTo>
                    <a:pt x="84" y="690"/>
                  </a:lnTo>
                  <a:lnTo>
                    <a:pt x="90" y="696"/>
                  </a:lnTo>
                  <a:lnTo>
                    <a:pt x="90" y="702"/>
                  </a:lnTo>
                  <a:lnTo>
                    <a:pt x="126" y="696"/>
                  </a:lnTo>
                  <a:lnTo>
                    <a:pt x="102" y="738"/>
                  </a:lnTo>
                  <a:lnTo>
                    <a:pt x="108" y="738"/>
                  </a:lnTo>
                  <a:lnTo>
                    <a:pt x="114" y="744"/>
                  </a:lnTo>
                  <a:lnTo>
                    <a:pt x="126" y="744"/>
                  </a:lnTo>
                  <a:lnTo>
                    <a:pt x="144" y="750"/>
                  </a:lnTo>
                  <a:lnTo>
                    <a:pt x="156" y="762"/>
                  </a:lnTo>
                  <a:lnTo>
                    <a:pt x="168" y="768"/>
                  </a:lnTo>
                  <a:lnTo>
                    <a:pt x="174" y="780"/>
                  </a:lnTo>
                  <a:lnTo>
                    <a:pt x="186" y="792"/>
                  </a:lnTo>
                  <a:lnTo>
                    <a:pt x="192" y="804"/>
                  </a:lnTo>
                  <a:lnTo>
                    <a:pt x="192" y="822"/>
                  </a:lnTo>
                  <a:lnTo>
                    <a:pt x="198" y="834"/>
                  </a:lnTo>
                  <a:lnTo>
                    <a:pt x="198" y="840"/>
                  </a:lnTo>
                  <a:lnTo>
                    <a:pt x="204" y="846"/>
                  </a:lnTo>
                  <a:lnTo>
                    <a:pt x="210" y="858"/>
                  </a:lnTo>
                  <a:lnTo>
                    <a:pt x="222" y="870"/>
                  </a:lnTo>
                  <a:lnTo>
                    <a:pt x="210" y="888"/>
                  </a:lnTo>
                  <a:lnTo>
                    <a:pt x="216" y="978"/>
                  </a:lnTo>
                  <a:lnTo>
                    <a:pt x="204" y="990"/>
                  </a:lnTo>
                  <a:lnTo>
                    <a:pt x="204" y="1002"/>
                  </a:lnTo>
                  <a:lnTo>
                    <a:pt x="222" y="1020"/>
                  </a:lnTo>
                  <a:lnTo>
                    <a:pt x="234" y="1020"/>
                  </a:lnTo>
                  <a:lnTo>
                    <a:pt x="246" y="1014"/>
                  </a:lnTo>
                  <a:lnTo>
                    <a:pt x="252" y="1008"/>
                  </a:lnTo>
                  <a:lnTo>
                    <a:pt x="258" y="1014"/>
                  </a:lnTo>
                  <a:lnTo>
                    <a:pt x="258" y="1020"/>
                  </a:lnTo>
                  <a:lnTo>
                    <a:pt x="276" y="1020"/>
                  </a:lnTo>
                  <a:lnTo>
                    <a:pt x="282" y="1014"/>
                  </a:lnTo>
                  <a:lnTo>
                    <a:pt x="294" y="1008"/>
                  </a:lnTo>
                  <a:lnTo>
                    <a:pt x="300" y="996"/>
                  </a:lnTo>
                  <a:lnTo>
                    <a:pt x="306" y="990"/>
                  </a:lnTo>
                  <a:lnTo>
                    <a:pt x="312" y="978"/>
                  </a:lnTo>
                  <a:lnTo>
                    <a:pt x="324" y="978"/>
                  </a:lnTo>
                  <a:lnTo>
                    <a:pt x="360" y="960"/>
                  </a:lnTo>
                  <a:lnTo>
                    <a:pt x="366" y="954"/>
                  </a:lnTo>
                  <a:lnTo>
                    <a:pt x="366" y="900"/>
                  </a:lnTo>
                  <a:lnTo>
                    <a:pt x="372" y="894"/>
                  </a:lnTo>
                  <a:lnTo>
                    <a:pt x="378" y="894"/>
                  </a:lnTo>
                  <a:lnTo>
                    <a:pt x="396" y="912"/>
                  </a:lnTo>
                  <a:lnTo>
                    <a:pt x="402" y="924"/>
                  </a:lnTo>
                  <a:lnTo>
                    <a:pt x="402" y="954"/>
                  </a:lnTo>
                  <a:lnTo>
                    <a:pt x="408" y="954"/>
                  </a:lnTo>
                  <a:lnTo>
                    <a:pt x="426" y="972"/>
                  </a:lnTo>
                  <a:lnTo>
                    <a:pt x="432" y="984"/>
                  </a:lnTo>
                  <a:lnTo>
                    <a:pt x="444" y="1014"/>
                  </a:lnTo>
                  <a:lnTo>
                    <a:pt x="450" y="1050"/>
                  </a:lnTo>
                  <a:lnTo>
                    <a:pt x="450" y="1074"/>
                  </a:lnTo>
                  <a:lnTo>
                    <a:pt x="456" y="1092"/>
                  </a:lnTo>
                  <a:lnTo>
                    <a:pt x="456" y="1128"/>
                  </a:lnTo>
                  <a:lnTo>
                    <a:pt x="462" y="1134"/>
                  </a:lnTo>
                  <a:lnTo>
                    <a:pt x="480" y="1170"/>
                  </a:lnTo>
                  <a:lnTo>
                    <a:pt x="486" y="1176"/>
                  </a:lnTo>
                  <a:lnTo>
                    <a:pt x="486" y="1182"/>
                  </a:lnTo>
                  <a:lnTo>
                    <a:pt x="528" y="1272"/>
                  </a:lnTo>
                  <a:lnTo>
                    <a:pt x="540" y="1320"/>
                  </a:lnTo>
                  <a:lnTo>
                    <a:pt x="522" y="1320"/>
                  </a:lnTo>
                  <a:lnTo>
                    <a:pt x="516" y="1326"/>
                  </a:lnTo>
                  <a:lnTo>
                    <a:pt x="516" y="1350"/>
                  </a:lnTo>
                  <a:lnTo>
                    <a:pt x="510" y="1362"/>
                  </a:lnTo>
                  <a:lnTo>
                    <a:pt x="510" y="1374"/>
                  </a:lnTo>
                  <a:lnTo>
                    <a:pt x="552" y="1362"/>
                  </a:lnTo>
                  <a:lnTo>
                    <a:pt x="540" y="1416"/>
                  </a:lnTo>
                  <a:lnTo>
                    <a:pt x="540" y="1428"/>
                  </a:lnTo>
                  <a:lnTo>
                    <a:pt x="534" y="1440"/>
                  </a:lnTo>
                  <a:lnTo>
                    <a:pt x="534" y="1464"/>
                  </a:lnTo>
                  <a:lnTo>
                    <a:pt x="540" y="1482"/>
                  </a:lnTo>
                  <a:lnTo>
                    <a:pt x="540" y="1488"/>
                  </a:lnTo>
                  <a:lnTo>
                    <a:pt x="546" y="1500"/>
                  </a:lnTo>
                  <a:lnTo>
                    <a:pt x="552" y="1488"/>
                  </a:lnTo>
                  <a:lnTo>
                    <a:pt x="558" y="1482"/>
                  </a:lnTo>
                  <a:lnTo>
                    <a:pt x="564" y="1470"/>
                  </a:lnTo>
                  <a:lnTo>
                    <a:pt x="564" y="1458"/>
                  </a:lnTo>
                  <a:lnTo>
                    <a:pt x="558" y="1452"/>
                  </a:lnTo>
                  <a:lnTo>
                    <a:pt x="558" y="1440"/>
                  </a:lnTo>
                  <a:lnTo>
                    <a:pt x="576" y="1422"/>
                  </a:lnTo>
                  <a:lnTo>
                    <a:pt x="594" y="1386"/>
                  </a:lnTo>
                  <a:lnTo>
                    <a:pt x="594" y="1368"/>
                  </a:lnTo>
                  <a:lnTo>
                    <a:pt x="600" y="1356"/>
                  </a:lnTo>
                  <a:lnTo>
                    <a:pt x="600" y="1326"/>
                  </a:lnTo>
                  <a:lnTo>
                    <a:pt x="594" y="1314"/>
                  </a:lnTo>
                  <a:lnTo>
                    <a:pt x="594" y="1290"/>
                  </a:lnTo>
                  <a:lnTo>
                    <a:pt x="570" y="1266"/>
                  </a:lnTo>
                  <a:lnTo>
                    <a:pt x="570" y="1242"/>
                  </a:lnTo>
                  <a:lnTo>
                    <a:pt x="564" y="1224"/>
                  </a:lnTo>
                  <a:lnTo>
                    <a:pt x="564" y="1194"/>
                  </a:lnTo>
                  <a:lnTo>
                    <a:pt x="558" y="1182"/>
                  </a:lnTo>
                  <a:lnTo>
                    <a:pt x="516" y="1140"/>
                  </a:lnTo>
                  <a:lnTo>
                    <a:pt x="510" y="1128"/>
                  </a:lnTo>
                  <a:lnTo>
                    <a:pt x="504" y="1122"/>
                  </a:lnTo>
                  <a:lnTo>
                    <a:pt x="498" y="1110"/>
                  </a:lnTo>
                  <a:lnTo>
                    <a:pt x="492" y="1104"/>
                  </a:lnTo>
                  <a:lnTo>
                    <a:pt x="492" y="1098"/>
                  </a:lnTo>
                  <a:lnTo>
                    <a:pt x="486" y="1092"/>
                  </a:lnTo>
                  <a:lnTo>
                    <a:pt x="504" y="1056"/>
                  </a:lnTo>
                  <a:lnTo>
                    <a:pt x="510" y="1050"/>
                  </a:lnTo>
                  <a:lnTo>
                    <a:pt x="516" y="1038"/>
                  </a:lnTo>
                  <a:lnTo>
                    <a:pt x="516" y="1014"/>
                  </a:lnTo>
                  <a:lnTo>
                    <a:pt x="510" y="1002"/>
                  </a:lnTo>
                  <a:lnTo>
                    <a:pt x="522" y="1002"/>
                  </a:lnTo>
                  <a:lnTo>
                    <a:pt x="528" y="996"/>
                  </a:lnTo>
                  <a:lnTo>
                    <a:pt x="528" y="978"/>
                  </a:lnTo>
                  <a:lnTo>
                    <a:pt x="522" y="972"/>
                  </a:lnTo>
                  <a:lnTo>
                    <a:pt x="516" y="978"/>
                  </a:lnTo>
                  <a:lnTo>
                    <a:pt x="510" y="978"/>
                  </a:lnTo>
                  <a:lnTo>
                    <a:pt x="504" y="972"/>
                  </a:lnTo>
                  <a:lnTo>
                    <a:pt x="498" y="960"/>
                  </a:lnTo>
                  <a:lnTo>
                    <a:pt x="498" y="942"/>
                  </a:lnTo>
                  <a:lnTo>
                    <a:pt x="504" y="942"/>
                  </a:lnTo>
                  <a:lnTo>
                    <a:pt x="504" y="936"/>
                  </a:lnTo>
                  <a:lnTo>
                    <a:pt x="498" y="930"/>
                  </a:lnTo>
                  <a:lnTo>
                    <a:pt x="486" y="924"/>
                  </a:lnTo>
                  <a:lnTo>
                    <a:pt x="474" y="912"/>
                  </a:lnTo>
                  <a:lnTo>
                    <a:pt x="462" y="906"/>
                  </a:lnTo>
                  <a:lnTo>
                    <a:pt x="444" y="888"/>
                  </a:lnTo>
                  <a:lnTo>
                    <a:pt x="438" y="876"/>
                  </a:lnTo>
                  <a:lnTo>
                    <a:pt x="438" y="870"/>
                  </a:lnTo>
                  <a:lnTo>
                    <a:pt x="432" y="870"/>
                  </a:lnTo>
                  <a:lnTo>
                    <a:pt x="438" y="846"/>
                  </a:lnTo>
                  <a:lnTo>
                    <a:pt x="426" y="840"/>
                  </a:lnTo>
                  <a:lnTo>
                    <a:pt x="402" y="816"/>
                  </a:lnTo>
                  <a:lnTo>
                    <a:pt x="402" y="810"/>
                  </a:lnTo>
                  <a:lnTo>
                    <a:pt x="426" y="810"/>
                  </a:lnTo>
                  <a:lnTo>
                    <a:pt x="426" y="792"/>
                  </a:lnTo>
                  <a:lnTo>
                    <a:pt x="408" y="774"/>
                  </a:lnTo>
                  <a:lnTo>
                    <a:pt x="408" y="768"/>
                  </a:lnTo>
                  <a:lnTo>
                    <a:pt x="414" y="762"/>
                  </a:lnTo>
                  <a:lnTo>
                    <a:pt x="420" y="762"/>
                  </a:lnTo>
                  <a:lnTo>
                    <a:pt x="426" y="756"/>
                  </a:lnTo>
                  <a:lnTo>
                    <a:pt x="426" y="708"/>
                  </a:lnTo>
                  <a:lnTo>
                    <a:pt x="456" y="708"/>
                  </a:lnTo>
                  <a:lnTo>
                    <a:pt x="468" y="714"/>
                  </a:lnTo>
                  <a:lnTo>
                    <a:pt x="480" y="714"/>
                  </a:lnTo>
                  <a:lnTo>
                    <a:pt x="486" y="708"/>
                  </a:lnTo>
                  <a:lnTo>
                    <a:pt x="492" y="696"/>
                  </a:lnTo>
                  <a:lnTo>
                    <a:pt x="498" y="690"/>
                  </a:lnTo>
                  <a:lnTo>
                    <a:pt x="498" y="684"/>
                  </a:lnTo>
                  <a:lnTo>
                    <a:pt x="522" y="684"/>
                  </a:lnTo>
                  <a:lnTo>
                    <a:pt x="528" y="660"/>
                  </a:lnTo>
                  <a:lnTo>
                    <a:pt x="534" y="660"/>
                  </a:lnTo>
                  <a:lnTo>
                    <a:pt x="540" y="654"/>
                  </a:lnTo>
                  <a:lnTo>
                    <a:pt x="564" y="654"/>
                  </a:lnTo>
                  <a:lnTo>
                    <a:pt x="564" y="642"/>
                  </a:lnTo>
                  <a:lnTo>
                    <a:pt x="582" y="624"/>
                  </a:lnTo>
                  <a:lnTo>
                    <a:pt x="594" y="624"/>
                  </a:lnTo>
                  <a:lnTo>
                    <a:pt x="600" y="618"/>
                  </a:lnTo>
                  <a:lnTo>
                    <a:pt x="594" y="612"/>
                  </a:lnTo>
                  <a:lnTo>
                    <a:pt x="600" y="600"/>
                  </a:lnTo>
                  <a:lnTo>
                    <a:pt x="600" y="588"/>
                  </a:lnTo>
                  <a:lnTo>
                    <a:pt x="636" y="570"/>
                  </a:lnTo>
                  <a:lnTo>
                    <a:pt x="636" y="552"/>
                  </a:lnTo>
                  <a:lnTo>
                    <a:pt x="630" y="546"/>
                  </a:lnTo>
                  <a:lnTo>
                    <a:pt x="618" y="546"/>
                  </a:lnTo>
                  <a:lnTo>
                    <a:pt x="600" y="564"/>
                  </a:lnTo>
                  <a:lnTo>
                    <a:pt x="600" y="570"/>
                  </a:lnTo>
                  <a:lnTo>
                    <a:pt x="558" y="570"/>
                  </a:lnTo>
                  <a:lnTo>
                    <a:pt x="558" y="552"/>
                  </a:lnTo>
                  <a:lnTo>
                    <a:pt x="546" y="552"/>
                  </a:lnTo>
                  <a:lnTo>
                    <a:pt x="534" y="522"/>
                  </a:lnTo>
                  <a:lnTo>
                    <a:pt x="480" y="516"/>
                  </a:lnTo>
                  <a:lnTo>
                    <a:pt x="486" y="504"/>
                  </a:lnTo>
                  <a:lnTo>
                    <a:pt x="486" y="498"/>
                  </a:lnTo>
                  <a:lnTo>
                    <a:pt x="492" y="492"/>
                  </a:lnTo>
                  <a:lnTo>
                    <a:pt x="492" y="480"/>
                  </a:lnTo>
                  <a:lnTo>
                    <a:pt x="480" y="468"/>
                  </a:lnTo>
                  <a:lnTo>
                    <a:pt x="486" y="462"/>
                  </a:lnTo>
                  <a:lnTo>
                    <a:pt x="498" y="462"/>
                  </a:lnTo>
                  <a:lnTo>
                    <a:pt x="504" y="456"/>
                  </a:lnTo>
                  <a:lnTo>
                    <a:pt x="504" y="450"/>
                  </a:lnTo>
                  <a:lnTo>
                    <a:pt x="498" y="444"/>
                  </a:lnTo>
                  <a:lnTo>
                    <a:pt x="486" y="438"/>
                  </a:lnTo>
                  <a:lnTo>
                    <a:pt x="456" y="438"/>
                  </a:lnTo>
                  <a:lnTo>
                    <a:pt x="444" y="396"/>
                  </a:lnTo>
                  <a:lnTo>
                    <a:pt x="420" y="378"/>
                  </a:lnTo>
                  <a:lnTo>
                    <a:pt x="450" y="354"/>
                  </a:lnTo>
                  <a:lnTo>
                    <a:pt x="390" y="354"/>
                  </a:lnTo>
                  <a:lnTo>
                    <a:pt x="384" y="360"/>
                  </a:lnTo>
                  <a:lnTo>
                    <a:pt x="372" y="360"/>
                  </a:lnTo>
                  <a:lnTo>
                    <a:pt x="366" y="366"/>
                  </a:lnTo>
                  <a:lnTo>
                    <a:pt x="354" y="372"/>
                  </a:lnTo>
                  <a:lnTo>
                    <a:pt x="366" y="354"/>
                  </a:lnTo>
                  <a:lnTo>
                    <a:pt x="360" y="342"/>
                  </a:lnTo>
                  <a:lnTo>
                    <a:pt x="342" y="324"/>
                  </a:lnTo>
                  <a:lnTo>
                    <a:pt x="342" y="306"/>
                  </a:lnTo>
                  <a:lnTo>
                    <a:pt x="354" y="306"/>
                  </a:lnTo>
                  <a:lnTo>
                    <a:pt x="348" y="276"/>
                  </a:lnTo>
                  <a:lnTo>
                    <a:pt x="360" y="276"/>
                  </a:lnTo>
                  <a:lnTo>
                    <a:pt x="366" y="270"/>
                  </a:lnTo>
                  <a:lnTo>
                    <a:pt x="366" y="234"/>
                  </a:lnTo>
                  <a:lnTo>
                    <a:pt x="372" y="240"/>
                  </a:lnTo>
                  <a:lnTo>
                    <a:pt x="384" y="240"/>
                  </a:lnTo>
                  <a:lnTo>
                    <a:pt x="390" y="234"/>
                  </a:lnTo>
                  <a:lnTo>
                    <a:pt x="396" y="222"/>
                  </a:lnTo>
                  <a:lnTo>
                    <a:pt x="396" y="216"/>
                  </a:lnTo>
                  <a:lnTo>
                    <a:pt x="378" y="198"/>
                  </a:lnTo>
                  <a:lnTo>
                    <a:pt x="390" y="198"/>
                  </a:lnTo>
                  <a:lnTo>
                    <a:pt x="396" y="192"/>
                  </a:lnTo>
                  <a:lnTo>
                    <a:pt x="408" y="192"/>
                  </a:lnTo>
                  <a:lnTo>
                    <a:pt x="396" y="132"/>
                  </a:lnTo>
                  <a:lnTo>
                    <a:pt x="384" y="108"/>
                  </a:lnTo>
                  <a:lnTo>
                    <a:pt x="384" y="78"/>
                  </a:lnTo>
                  <a:lnTo>
                    <a:pt x="378" y="72"/>
                  </a:lnTo>
                  <a:lnTo>
                    <a:pt x="342" y="72"/>
                  </a:lnTo>
                  <a:lnTo>
                    <a:pt x="342" y="66"/>
                  </a:lnTo>
                  <a:lnTo>
                    <a:pt x="336" y="60"/>
                  </a:lnTo>
                  <a:lnTo>
                    <a:pt x="318" y="24"/>
                  </a:lnTo>
                  <a:lnTo>
                    <a:pt x="306" y="18"/>
                  </a:lnTo>
                  <a:lnTo>
                    <a:pt x="300" y="6"/>
                  </a:lnTo>
                  <a:lnTo>
                    <a:pt x="294" y="0"/>
                  </a:lnTo>
                  <a:lnTo>
                    <a:pt x="288" y="0"/>
                  </a:lnTo>
                  <a:lnTo>
                    <a:pt x="282" y="18"/>
                  </a:lnTo>
                  <a:lnTo>
                    <a:pt x="282" y="48"/>
                  </a:lnTo>
                  <a:lnTo>
                    <a:pt x="276" y="48"/>
                  </a:lnTo>
                  <a:lnTo>
                    <a:pt x="270" y="54"/>
                  </a:lnTo>
                  <a:lnTo>
                    <a:pt x="258" y="60"/>
                  </a:lnTo>
                  <a:lnTo>
                    <a:pt x="246" y="72"/>
                  </a:lnTo>
                  <a:lnTo>
                    <a:pt x="252" y="84"/>
                  </a:lnTo>
                  <a:lnTo>
                    <a:pt x="258" y="90"/>
                  </a:lnTo>
                  <a:lnTo>
                    <a:pt x="270" y="96"/>
                  </a:lnTo>
                  <a:lnTo>
                    <a:pt x="276" y="102"/>
                  </a:lnTo>
                  <a:lnTo>
                    <a:pt x="276" y="108"/>
                  </a:lnTo>
                  <a:lnTo>
                    <a:pt x="258" y="108"/>
                  </a:lnTo>
                  <a:lnTo>
                    <a:pt x="252" y="102"/>
                  </a:lnTo>
                  <a:lnTo>
                    <a:pt x="216" y="102"/>
                  </a:lnTo>
                  <a:lnTo>
                    <a:pt x="204" y="108"/>
                  </a:lnTo>
                  <a:lnTo>
                    <a:pt x="198" y="108"/>
                  </a:lnTo>
                  <a:lnTo>
                    <a:pt x="198" y="126"/>
                  </a:lnTo>
                  <a:lnTo>
                    <a:pt x="186" y="138"/>
                  </a:lnTo>
                  <a:lnTo>
                    <a:pt x="174" y="144"/>
                  </a:lnTo>
                  <a:lnTo>
                    <a:pt x="162" y="144"/>
                  </a:lnTo>
                  <a:lnTo>
                    <a:pt x="156" y="150"/>
                  </a:lnTo>
                  <a:lnTo>
                    <a:pt x="150" y="150"/>
                  </a:lnTo>
                  <a:lnTo>
                    <a:pt x="150" y="174"/>
                  </a:lnTo>
                  <a:lnTo>
                    <a:pt x="156" y="180"/>
                  </a:lnTo>
                  <a:lnTo>
                    <a:pt x="156" y="186"/>
                  </a:lnTo>
                  <a:lnTo>
                    <a:pt x="162" y="192"/>
                  </a:lnTo>
                  <a:lnTo>
                    <a:pt x="162" y="204"/>
                  </a:lnTo>
                  <a:lnTo>
                    <a:pt x="144" y="234"/>
                  </a:lnTo>
                  <a:lnTo>
                    <a:pt x="138" y="240"/>
                  </a:lnTo>
                  <a:lnTo>
                    <a:pt x="126" y="246"/>
                  </a:lnTo>
                  <a:lnTo>
                    <a:pt x="126" y="264"/>
                  </a:lnTo>
                  <a:lnTo>
                    <a:pt x="132" y="276"/>
                  </a:lnTo>
                  <a:lnTo>
                    <a:pt x="138" y="282"/>
                  </a:lnTo>
                  <a:lnTo>
                    <a:pt x="120" y="336"/>
                  </a:lnTo>
                  <a:lnTo>
                    <a:pt x="120" y="372"/>
                  </a:lnTo>
                  <a:lnTo>
                    <a:pt x="108" y="372"/>
                  </a:lnTo>
                  <a:lnTo>
                    <a:pt x="96" y="366"/>
                  </a:lnTo>
                  <a:lnTo>
                    <a:pt x="42" y="366"/>
                  </a:lnTo>
                  <a:lnTo>
                    <a:pt x="48" y="366"/>
                  </a:lnTo>
                  <a:lnTo>
                    <a:pt x="66" y="384"/>
                  </a:lnTo>
                  <a:lnTo>
                    <a:pt x="72" y="432"/>
                  </a:lnTo>
                  <a:lnTo>
                    <a:pt x="66" y="432"/>
                  </a:lnTo>
                  <a:lnTo>
                    <a:pt x="48" y="450"/>
                  </a:lnTo>
                  <a:lnTo>
                    <a:pt x="54" y="462"/>
                  </a:lnTo>
                  <a:lnTo>
                    <a:pt x="54" y="486"/>
                  </a:lnTo>
                  <a:lnTo>
                    <a:pt x="72" y="504"/>
                  </a:lnTo>
                  <a:lnTo>
                    <a:pt x="72" y="516"/>
                  </a:lnTo>
                  <a:lnTo>
                    <a:pt x="60" y="516"/>
                  </a:lnTo>
                  <a:lnTo>
                    <a:pt x="54" y="510"/>
                  </a:lnTo>
                  <a:lnTo>
                    <a:pt x="48" y="510"/>
                  </a:lnTo>
                  <a:lnTo>
                    <a:pt x="48" y="534"/>
                  </a:lnTo>
                  <a:lnTo>
                    <a:pt x="30" y="516"/>
                  </a:lnTo>
                  <a:lnTo>
                    <a:pt x="42" y="576"/>
                  </a:lnTo>
                  <a:lnTo>
                    <a:pt x="6" y="570"/>
                  </a:lnTo>
                  <a:lnTo>
                    <a:pt x="6" y="576"/>
                  </a:lnTo>
                  <a:lnTo>
                    <a:pt x="0" y="58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2" name="Mozambique" descr="© INSCALE GmbH, 05.05.2010&#10;http://www.presentationload.com/">
              <a:extLst>
                <a:ext uri="{FF2B5EF4-FFF2-40B4-BE49-F238E27FC236}">
                  <a16:creationId xmlns:a16="http://schemas.microsoft.com/office/drawing/2014/main" id="{FBE6492B-1E93-78BB-0DF8-CD4523E2F663}"/>
                </a:ext>
              </a:extLst>
            </p:cNvPr>
            <p:cNvSpPr>
              <a:spLocks/>
            </p:cNvSpPr>
            <p:nvPr/>
          </p:nvSpPr>
          <p:spPr bwMode="gray">
            <a:xfrm>
              <a:off x="6605258" y="4783206"/>
              <a:ext cx="359594" cy="630672"/>
            </a:xfrm>
            <a:custGeom>
              <a:avLst/>
              <a:gdLst>
                <a:gd name="T0" fmla="*/ 2147483647 w 762"/>
                <a:gd name="T1" fmla="*/ 2147483647 h 1338"/>
                <a:gd name="T2" fmla="*/ 2147483647 w 762"/>
                <a:gd name="T3" fmla="*/ 2147483647 h 1338"/>
                <a:gd name="T4" fmla="*/ 2147483647 w 762"/>
                <a:gd name="T5" fmla="*/ 2147483647 h 1338"/>
                <a:gd name="T6" fmla="*/ 2147483647 w 762"/>
                <a:gd name="T7" fmla="*/ 2147483647 h 1338"/>
                <a:gd name="T8" fmla="*/ 2147483647 w 762"/>
                <a:gd name="T9" fmla="*/ 2147483647 h 1338"/>
                <a:gd name="T10" fmla="*/ 2147483647 w 762"/>
                <a:gd name="T11" fmla="*/ 2147483647 h 1338"/>
                <a:gd name="T12" fmla="*/ 2147483647 w 762"/>
                <a:gd name="T13" fmla="*/ 2147483647 h 1338"/>
                <a:gd name="T14" fmla="*/ 2147483647 w 762"/>
                <a:gd name="T15" fmla="*/ 2147483647 h 1338"/>
                <a:gd name="T16" fmla="*/ 2147483647 w 762"/>
                <a:gd name="T17" fmla="*/ 2147483647 h 1338"/>
                <a:gd name="T18" fmla="*/ 2147483647 w 762"/>
                <a:gd name="T19" fmla="*/ 2147483647 h 1338"/>
                <a:gd name="T20" fmla="*/ 2147483647 w 762"/>
                <a:gd name="T21" fmla="*/ 2147483647 h 1338"/>
                <a:gd name="T22" fmla="*/ 2147483647 w 762"/>
                <a:gd name="T23" fmla="*/ 2147483647 h 1338"/>
                <a:gd name="T24" fmla="*/ 2147483647 w 762"/>
                <a:gd name="T25" fmla="*/ 2147483647 h 1338"/>
                <a:gd name="T26" fmla="*/ 2147483647 w 762"/>
                <a:gd name="T27" fmla="*/ 2147483647 h 1338"/>
                <a:gd name="T28" fmla="*/ 2147483647 w 762"/>
                <a:gd name="T29" fmla="*/ 2147483647 h 1338"/>
                <a:gd name="T30" fmla="*/ 2147483647 w 762"/>
                <a:gd name="T31" fmla="*/ 2147483647 h 1338"/>
                <a:gd name="T32" fmla="*/ 2147483647 w 762"/>
                <a:gd name="T33" fmla="*/ 2147483647 h 1338"/>
                <a:gd name="T34" fmla="*/ 2147483647 w 762"/>
                <a:gd name="T35" fmla="*/ 2147483647 h 1338"/>
                <a:gd name="T36" fmla="*/ 2147483647 w 762"/>
                <a:gd name="T37" fmla="*/ 2147483647 h 1338"/>
                <a:gd name="T38" fmla="*/ 2147483647 w 762"/>
                <a:gd name="T39" fmla="*/ 2147483647 h 1338"/>
                <a:gd name="T40" fmla="*/ 2147483647 w 762"/>
                <a:gd name="T41" fmla="*/ 2147483647 h 1338"/>
                <a:gd name="T42" fmla="*/ 2147483647 w 762"/>
                <a:gd name="T43" fmla="*/ 2147483647 h 1338"/>
                <a:gd name="T44" fmla="*/ 2147483647 w 762"/>
                <a:gd name="T45" fmla="*/ 2147483647 h 1338"/>
                <a:gd name="T46" fmla="*/ 2147483647 w 762"/>
                <a:gd name="T47" fmla="*/ 2147483647 h 1338"/>
                <a:gd name="T48" fmla="*/ 2147483647 w 762"/>
                <a:gd name="T49" fmla="*/ 2147483647 h 1338"/>
                <a:gd name="T50" fmla="*/ 2147483647 w 762"/>
                <a:gd name="T51" fmla="*/ 2147483647 h 1338"/>
                <a:gd name="T52" fmla="*/ 2147483647 w 762"/>
                <a:gd name="T53" fmla="*/ 2147483647 h 1338"/>
                <a:gd name="T54" fmla="*/ 2147483647 w 762"/>
                <a:gd name="T55" fmla="*/ 2147483647 h 1338"/>
                <a:gd name="T56" fmla="*/ 0 w 762"/>
                <a:gd name="T57" fmla="*/ 2147483647 h 1338"/>
                <a:gd name="T58" fmla="*/ 2147483647 w 762"/>
                <a:gd name="T59" fmla="*/ 2147483647 h 1338"/>
                <a:gd name="T60" fmla="*/ 2147483647 w 762"/>
                <a:gd name="T61" fmla="*/ 2147483647 h 1338"/>
                <a:gd name="T62" fmla="*/ 2147483647 w 762"/>
                <a:gd name="T63" fmla="*/ 2147483647 h 1338"/>
                <a:gd name="T64" fmla="*/ 2147483647 w 762"/>
                <a:gd name="T65" fmla="*/ 2147483647 h 1338"/>
                <a:gd name="T66" fmla="*/ 2147483647 w 762"/>
                <a:gd name="T67" fmla="*/ 2147483647 h 1338"/>
                <a:gd name="T68" fmla="*/ 2147483647 w 762"/>
                <a:gd name="T69" fmla="*/ 2147483647 h 1338"/>
                <a:gd name="T70" fmla="*/ 2147483647 w 762"/>
                <a:gd name="T71" fmla="*/ 2147483647 h 1338"/>
                <a:gd name="T72" fmla="*/ 2147483647 w 762"/>
                <a:gd name="T73" fmla="*/ 2147483647 h 1338"/>
                <a:gd name="T74" fmla="*/ 2147483647 w 762"/>
                <a:gd name="T75" fmla="*/ 2147483647 h 1338"/>
                <a:gd name="T76" fmla="*/ 2147483647 w 762"/>
                <a:gd name="T77" fmla="*/ 2147483647 h 1338"/>
                <a:gd name="T78" fmla="*/ 2147483647 w 762"/>
                <a:gd name="T79" fmla="*/ 2147483647 h 1338"/>
                <a:gd name="T80" fmla="*/ 2147483647 w 762"/>
                <a:gd name="T81" fmla="*/ 2147483647 h 1338"/>
                <a:gd name="T82" fmla="*/ 2147483647 w 762"/>
                <a:gd name="T83" fmla="*/ 2147483647 h 1338"/>
                <a:gd name="T84" fmla="*/ 2147483647 w 762"/>
                <a:gd name="T85" fmla="*/ 2147483647 h 1338"/>
                <a:gd name="T86" fmla="*/ 2147483647 w 762"/>
                <a:gd name="T87" fmla="*/ 2147483647 h 1338"/>
                <a:gd name="T88" fmla="*/ 2147483647 w 762"/>
                <a:gd name="T89" fmla="*/ 2147483647 h 1338"/>
                <a:gd name="T90" fmla="*/ 2147483647 w 762"/>
                <a:gd name="T91" fmla="*/ 2147483647 h 1338"/>
                <a:gd name="T92" fmla="*/ 2147483647 w 762"/>
                <a:gd name="T93" fmla="*/ 2147483647 h 1338"/>
                <a:gd name="T94" fmla="*/ 2147483647 w 762"/>
                <a:gd name="T95" fmla="*/ 2147483647 h 1338"/>
                <a:gd name="T96" fmla="*/ 2147483647 w 762"/>
                <a:gd name="T97" fmla="*/ 2147483647 h 1338"/>
                <a:gd name="T98" fmla="*/ 2147483647 w 762"/>
                <a:gd name="T99" fmla="*/ 2147483647 h 1338"/>
                <a:gd name="T100" fmla="*/ 2147483647 w 762"/>
                <a:gd name="T101" fmla="*/ 2147483647 h 1338"/>
                <a:gd name="T102" fmla="*/ 2147483647 w 762"/>
                <a:gd name="T103" fmla="*/ 2147483647 h 1338"/>
                <a:gd name="T104" fmla="*/ 2147483647 w 762"/>
                <a:gd name="T105" fmla="*/ 2147483647 h 1338"/>
                <a:gd name="T106" fmla="*/ 2147483647 w 762"/>
                <a:gd name="T107" fmla="*/ 2147483647 h 1338"/>
                <a:gd name="T108" fmla="*/ 2147483647 w 762"/>
                <a:gd name="T109" fmla="*/ 2147483647 h 1338"/>
                <a:gd name="T110" fmla="*/ 2147483647 w 762"/>
                <a:gd name="T111" fmla="*/ 2147483647 h 1338"/>
                <a:gd name="T112" fmla="*/ 2147483647 w 762"/>
                <a:gd name="T113" fmla="*/ 2147483647 h 1338"/>
                <a:gd name="T114" fmla="*/ 2147483647 w 762"/>
                <a:gd name="T115" fmla="*/ 2147483647 h 1338"/>
                <a:gd name="T116" fmla="*/ 2147483647 w 762"/>
                <a:gd name="T117" fmla="*/ 2147483647 h 1338"/>
                <a:gd name="T118" fmla="*/ 2147483647 w 762"/>
                <a:gd name="T119" fmla="*/ 2147483647 h 1338"/>
                <a:gd name="T120" fmla="*/ 2147483647 w 762"/>
                <a:gd name="T121" fmla="*/ 2147483647 h 1338"/>
                <a:gd name="T122" fmla="*/ 2147483647 w 762"/>
                <a:gd name="T123" fmla="*/ 2147483647 h 133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62"/>
                <a:gd name="T187" fmla="*/ 0 h 1338"/>
                <a:gd name="T188" fmla="*/ 762 w 762"/>
                <a:gd name="T189" fmla="*/ 1338 h 133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62" h="1338">
                  <a:moveTo>
                    <a:pt x="762" y="342"/>
                  </a:moveTo>
                  <a:lnTo>
                    <a:pt x="762" y="324"/>
                  </a:lnTo>
                  <a:lnTo>
                    <a:pt x="756" y="318"/>
                  </a:lnTo>
                  <a:lnTo>
                    <a:pt x="744" y="318"/>
                  </a:lnTo>
                  <a:lnTo>
                    <a:pt x="744" y="258"/>
                  </a:lnTo>
                  <a:lnTo>
                    <a:pt x="732" y="246"/>
                  </a:lnTo>
                  <a:lnTo>
                    <a:pt x="750" y="234"/>
                  </a:lnTo>
                  <a:lnTo>
                    <a:pt x="738" y="186"/>
                  </a:lnTo>
                  <a:lnTo>
                    <a:pt x="750" y="156"/>
                  </a:lnTo>
                  <a:lnTo>
                    <a:pt x="738" y="120"/>
                  </a:lnTo>
                  <a:lnTo>
                    <a:pt x="738" y="108"/>
                  </a:lnTo>
                  <a:lnTo>
                    <a:pt x="750" y="72"/>
                  </a:lnTo>
                  <a:lnTo>
                    <a:pt x="756" y="42"/>
                  </a:lnTo>
                  <a:lnTo>
                    <a:pt x="756" y="12"/>
                  </a:lnTo>
                  <a:lnTo>
                    <a:pt x="744" y="0"/>
                  </a:lnTo>
                  <a:lnTo>
                    <a:pt x="666" y="54"/>
                  </a:lnTo>
                  <a:lnTo>
                    <a:pt x="636" y="60"/>
                  </a:lnTo>
                  <a:lnTo>
                    <a:pt x="630" y="60"/>
                  </a:lnTo>
                  <a:lnTo>
                    <a:pt x="618" y="72"/>
                  </a:lnTo>
                  <a:lnTo>
                    <a:pt x="606" y="78"/>
                  </a:lnTo>
                  <a:lnTo>
                    <a:pt x="594" y="78"/>
                  </a:lnTo>
                  <a:lnTo>
                    <a:pt x="594" y="72"/>
                  </a:lnTo>
                  <a:lnTo>
                    <a:pt x="588" y="66"/>
                  </a:lnTo>
                  <a:lnTo>
                    <a:pt x="564" y="66"/>
                  </a:lnTo>
                  <a:lnTo>
                    <a:pt x="558" y="72"/>
                  </a:lnTo>
                  <a:lnTo>
                    <a:pt x="552" y="84"/>
                  </a:lnTo>
                  <a:lnTo>
                    <a:pt x="540" y="90"/>
                  </a:lnTo>
                  <a:lnTo>
                    <a:pt x="528" y="102"/>
                  </a:lnTo>
                  <a:lnTo>
                    <a:pt x="510" y="102"/>
                  </a:lnTo>
                  <a:lnTo>
                    <a:pt x="498" y="96"/>
                  </a:lnTo>
                  <a:lnTo>
                    <a:pt x="492" y="90"/>
                  </a:lnTo>
                  <a:lnTo>
                    <a:pt x="486" y="90"/>
                  </a:lnTo>
                  <a:lnTo>
                    <a:pt x="468" y="108"/>
                  </a:lnTo>
                  <a:lnTo>
                    <a:pt x="456" y="108"/>
                  </a:lnTo>
                  <a:lnTo>
                    <a:pt x="450" y="102"/>
                  </a:lnTo>
                  <a:lnTo>
                    <a:pt x="438" y="96"/>
                  </a:lnTo>
                  <a:lnTo>
                    <a:pt x="432" y="84"/>
                  </a:lnTo>
                  <a:lnTo>
                    <a:pt x="420" y="78"/>
                  </a:lnTo>
                  <a:lnTo>
                    <a:pt x="408" y="78"/>
                  </a:lnTo>
                  <a:lnTo>
                    <a:pt x="396" y="90"/>
                  </a:lnTo>
                  <a:lnTo>
                    <a:pt x="390" y="90"/>
                  </a:lnTo>
                  <a:lnTo>
                    <a:pt x="384" y="96"/>
                  </a:lnTo>
                  <a:lnTo>
                    <a:pt x="354" y="96"/>
                  </a:lnTo>
                  <a:lnTo>
                    <a:pt x="354" y="114"/>
                  </a:lnTo>
                  <a:lnTo>
                    <a:pt x="330" y="138"/>
                  </a:lnTo>
                  <a:lnTo>
                    <a:pt x="330" y="150"/>
                  </a:lnTo>
                  <a:lnTo>
                    <a:pt x="342" y="162"/>
                  </a:lnTo>
                  <a:lnTo>
                    <a:pt x="348" y="174"/>
                  </a:lnTo>
                  <a:lnTo>
                    <a:pt x="348" y="204"/>
                  </a:lnTo>
                  <a:lnTo>
                    <a:pt x="342" y="216"/>
                  </a:lnTo>
                  <a:lnTo>
                    <a:pt x="336" y="234"/>
                  </a:lnTo>
                  <a:lnTo>
                    <a:pt x="336" y="246"/>
                  </a:lnTo>
                  <a:lnTo>
                    <a:pt x="342" y="246"/>
                  </a:lnTo>
                  <a:lnTo>
                    <a:pt x="342" y="252"/>
                  </a:lnTo>
                  <a:lnTo>
                    <a:pt x="348" y="252"/>
                  </a:lnTo>
                  <a:lnTo>
                    <a:pt x="372" y="276"/>
                  </a:lnTo>
                  <a:lnTo>
                    <a:pt x="384" y="300"/>
                  </a:lnTo>
                  <a:lnTo>
                    <a:pt x="390" y="306"/>
                  </a:lnTo>
                  <a:lnTo>
                    <a:pt x="396" y="318"/>
                  </a:lnTo>
                  <a:lnTo>
                    <a:pt x="408" y="336"/>
                  </a:lnTo>
                  <a:lnTo>
                    <a:pt x="420" y="348"/>
                  </a:lnTo>
                  <a:lnTo>
                    <a:pt x="420" y="366"/>
                  </a:lnTo>
                  <a:lnTo>
                    <a:pt x="414" y="372"/>
                  </a:lnTo>
                  <a:lnTo>
                    <a:pt x="408" y="384"/>
                  </a:lnTo>
                  <a:lnTo>
                    <a:pt x="402" y="390"/>
                  </a:lnTo>
                  <a:lnTo>
                    <a:pt x="402" y="450"/>
                  </a:lnTo>
                  <a:lnTo>
                    <a:pt x="396" y="456"/>
                  </a:lnTo>
                  <a:lnTo>
                    <a:pt x="372" y="456"/>
                  </a:lnTo>
                  <a:lnTo>
                    <a:pt x="360" y="462"/>
                  </a:lnTo>
                  <a:lnTo>
                    <a:pt x="354" y="474"/>
                  </a:lnTo>
                  <a:lnTo>
                    <a:pt x="354" y="492"/>
                  </a:lnTo>
                  <a:lnTo>
                    <a:pt x="360" y="492"/>
                  </a:lnTo>
                  <a:lnTo>
                    <a:pt x="366" y="498"/>
                  </a:lnTo>
                  <a:lnTo>
                    <a:pt x="366" y="528"/>
                  </a:lnTo>
                  <a:lnTo>
                    <a:pt x="354" y="534"/>
                  </a:lnTo>
                  <a:lnTo>
                    <a:pt x="348" y="540"/>
                  </a:lnTo>
                  <a:lnTo>
                    <a:pt x="342" y="534"/>
                  </a:lnTo>
                  <a:lnTo>
                    <a:pt x="342" y="522"/>
                  </a:lnTo>
                  <a:lnTo>
                    <a:pt x="348" y="516"/>
                  </a:lnTo>
                  <a:lnTo>
                    <a:pt x="348" y="504"/>
                  </a:lnTo>
                  <a:lnTo>
                    <a:pt x="336" y="498"/>
                  </a:lnTo>
                  <a:lnTo>
                    <a:pt x="330" y="492"/>
                  </a:lnTo>
                  <a:lnTo>
                    <a:pt x="318" y="486"/>
                  </a:lnTo>
                  <a:lnTo>
                    <a:pt x="312" y="480"/>
                  </a:lnTo>
                  <a:lnTo>
                    <a:pt x="300" y="474"/>
                  </a:lnTo>
                  <a:lnTo>
                    <a:pt x="300" y="444"/>
                  </a:lnTo>
                  <a:lnTo>
                    <a:pt x="288" y="444"/>
                  </a:lnTo>
                  <a:lnTo>
                    <a:pt x="288" y="438"/>
                  </a:lnTo>
                  <a:lnTo>
                    <a:pt x="294" y="432"/>
                  </a:lnTo>
                  <a:lnTo>
                    <a:pt x="306" y="426"/>
                  </a:lnTo>
                  <a:lnTo>
                    <a:pt x="312" y="420"/>
                  </a:lnTo>
                  <a:lnTo>
                    <a:pt x="300" y="402"/>
                  </a:lnTo>
                  <a:lnTo>
                    <a:pt x="312" y="396"/>
                  </a:lnTo>
                  <a:lnTo>
                    <a:pt x="318" y="366"/>
                  </a:lnTo>
                  <a:lnTo>
                    <a:pt x="312" y="366"/>
                  </a:lnTo>
                  <a:lnTo>
                    <a:pt x="312" y="330"/>
                  </a:lnTo>
                  <a:lnTo>
                    <a:pt x="306" y="324"/>
                  </a:lnTo>
                  <a:lnTo>
                    <a:pt x="288" y="324"/>
                  </a:lnTo>
                  <a:lnTo>
                    <a:pt x="282" y="330"/>
                  </a:lnTo>
                  <a:lnTo>
                    <a:pt x="252" y="330"/>
                  </a:lnTo>
                  <a:lnTo>
                    <a:pt x="222" y="282"/>
                  </a:lnTo>
                  <a:lnTo>
                    <a:pt x="216" y="282"/>
                  </a:lnTo>
                  <a:lnTo>
                    <a:pt x="210" y="288"/>
                  </a:lnTo>
                  <a:lnTo>
                    <a:pt x="192" y="294"/>
                  </a:lnTo>
                  <a:lnTo>
                    <a:pt x="180" y="300"/>
                  </a:lnTo>
                  <a:lnTo>
                    <a:pt x="162" y="312"/>
                  </a:lnTo>
                  <a:lnTo>
                    <a:pt x="138" y="324"/>
                  </a:lnTo>
                  <a:lnTo>
                    <a:pt x="132" y="324"/>
                  </a:lnTo>
                  <a:lnTo>
                    <a:pt x="120" y="330"/>
                  </a:lnTo>
                  <a:lnTo>
                    <a:pt x="102" y="336"/>
                  </a:lnTo>
                  <a:lnTo>
                    <a:pt x="84" y="336"/>
                  </a:lnTo>
                  <a:lnTo>
                    <a:pt x="72" y="342"/>
                  </a:lnTo>
                  <a:lnTo>
                    <a:pt x="60" y="342"/>
                  </a:lnTo>
                  <a:lnTo>
                    <a:pt x="42" y="360"/>
                  </a:lnTo>
                  <a:lnTo>
                    <a:pt x="12" y="360"/>
                  </a:lnTo>
                  <a:lnTo>
                    <a:pt x="0" y="372"/>
                  </a:lnTo>
                  <a:lnTo>
                    <a:pt x="18" y="390"/>
                  </a:lnTo>
                  <a:lnTo>
                    <a:pt x="24" y="444"/>
                  </a:lnTo>
                  <a:lnTo>
                    <a:pt x="84" y="444"/>
                  </a:lnTo>
                  <a:lnTo>
                    <a:pt x="96" y="462"/>
                  </a:lnTo>
                  <a:lnTo>
                    <a:pt x="114" y="462"/>
                  </a:lnTo>
                  <a:lnTo>
                    <a:pt x="132" y="486"/>
                  </a:lnTo>
                  <a:lnTo>
                    <a:pt x="138" y="486"/>
                  </a:lnTo>
                  <a:lnTo>
                    <a:pt x="150" y="480"/>
                  </a:lnTo>
                  <a:lnTo>
                    <a:pt x="162" y="480"/>
                  </a:lnTo>
                  <a:lnTo>
                    <a:pt x="180" y="498"/>
                  </a:lnTo>
                  <a:lnTo>
                    <a:pt x="192" y="498"/>
                  </a:lnTo>
                  <a:lnTo>
                    <a:pt x="204" y="510"/>
                  </a:lnTo>
                  <a:lnTo>
                    <a:pt x="204" y="516"/>
                  </a:lnTo>
                  <a:lnTo>
                    <a:pt x="198" y="528"/>
                  </a:lnTo>
                  <a:lnTo>
                    <a:pt x="192" y="534"/>
                  </a:lnTo>
                  <a:lnTo>
                    <a:pt x="204" y="552"/>
                  </a:lnTo>
                  <a:lnTo>
                    <a:pt x="192" y="564"/>
                  </a:lnTo>
                  <a:lnTo>
                    <a:pt x="204" y="576"/>
                  </a:lnTo>
                  <a:lnTo>
                    <a:pt x="198" y="582"/>
                  </a:lnTo>
                  <a:lnTo>
                    <a:pt x="198" y="588"/>
                  </a:lnTo>
                  <a:lnTo>
                    <a:pt x="192" y="594"/>
                  </a:lnTo>
                  <a:lnTo>
                    <a:pt x="192" y="606"/>
                  </a:lnTo>
                  <a:lnTo>
                    <a:pt x="204" y="630"/>
                  </a:lnTo>
                  <a:lnTo>
                    <a:pt x="204" y="642"/>
                  </a:lnTo>
                  <a:lnTo>
                    <a:pt x="198" y="648"/>
                  </a:lnTo>
                  <a:lnTo>
                    <a:pt x="198" y="654"/>
                  </a:lnTo>
                  <a:lnTo>
                    <a:pt x="192" y="654"/>
                  </a:lnTo>
                  <a:lnTo>
                    <a:pt x="192" y="666"/>
                  </a:lnTo>
                  <a:lnTo>
                    <a:pt x="174" y="678"/>
                  </a:lnTo>
                  <a:lnTo>
                    <a:pt x="192" y="702"/>
                  </a:lnTo>
                  <a:lnTo>
                    <a:pt x="174" y="720"/>
                  </a:lnTo>
                  <a:lnTo>
                    <a:pt x="174" y="732"/>
                  </a:lnTo>
                  <a:lnTo>
                    <a:pt x="198" y="756"/>
                  </a:lnTo>
                  <a:lnTo>
                    <a:pt x="198" y="762"/>
                  </a:lnTo>
                  <a:lnTo>
                    <a:pt x="192" y="774"/>
                  </a:lnTo>
                  <a:lnTo>
                    <a:pt x="180" y="786"/>
                  </a:lnTo>
                  <a:lnTo>
                    <a:pt x="180" y="798"/>
                  </a:lnTo>
                  <a:lnTo>
                    <a:pt x="168" y="810"/>
                  </a:lnTo>
                  <a:lnTo>
                    <a:pt x="156" y="816"/>
                  </a:lnTo>
                  <a:lnTo>
                    <a:pt x="156" y="846"/>
                  </a:lnTo>
                  <a:lnTo>
                    <a:pt x="144" y="858"/>
                  </a:lnTo>
                  <a:lnTo>
                    <a:pt x="156" y="876"/>
                  </a:lnTo>
                  <a:lnTo>
                    <a:pt x="138" y="882"/>
                  </a:lnTo>
                  <a:lnTo>
                    <a:pt x="72" y="966"/>
                  </a:lnTo>
                  <a:lnTo>
                    <a:pt x="72" y="996"/>
                  </a:lnTo>
                  <a:lnTo>
                    <a:pt x="78" y="1014"/>
                  </a:lnTo>
                  <a:lnTo>
                    <a:pt x="78" y="1032"/>
                  </a:lnTo>
                  <a:lnTo>
                    <a:pt x="84" y="1044"/>
                  </a:lnTo>
                  <a:lnTo>
                    <a:pt x="84" y="1062"/>
                  </a:lnTo>
                  <a:lnTo>
                    <a:pt x="114" y="1122"/>
                  </a:lnTo>
                  <a:lnTo>
                    <a:pt x="114" y="1212"/>
                  </a:lnTo>
                  <a:lnTo>
                    <a:pt x="90" y="1248"/>
                  </a:lnTo>
                  <a:lnTo>
                    <a:pt x="114" y="1248"/>
                  </a:lnTo>
                  <a:lnTo>
                    <a:pt x="108" y="1260"/>
                  </a:lnTo>
                  <a:lnTo>
                    <a:pt x="108" y="1284"/>
                  </a:lnTo>
                  <a:lnTo>
                    <a:pt x="114" y="1290"/>
                  </a:lnTo>
                  <a:lnTo>
                    <a:pt x="120" y="1290"/>
                  </a:lnTo>
                  <a:lnTo>
                    <a:pt x="126" y="1314"/>
                  </a:lnTo>
                  <a:lnTo>
                    <a:pt x="144" y="1314"/>
                  </a:lnTo>
                  <a:lnTo>
                    <a:pt x="156" y="1326"/>
                  </a:lnTo>
                  <a:lnTo>
                    <a:pt x="162" y="1338"/>
                  </a:lnTo>
                  <a:lnTo>
                    <a:pt x="168" y="1320"/>
                  </a:lnTo>
                  <a:lnTo>
                    <a:pt x="168" y="1284"/>
                  </a:lnTo>
                  <a:lnTo>
                    <a:pt x="162" y="1272"/>
                  </a:lnTo>
                  <a:lnTo>
                    <a:pt x="156" y="1266"/>
                  </a:lnTo>
                  <a:lnTo>
                    <a:pt x="150" y="1266"/>
                  </a:lnTo>
                  <a:lnTo>
                    <a:pt x="150" y="1242"/>
                  </a:lnTo>
                  <a:lnTo>
                    <a:pt x="162" y="1230"/>
                  </a:lnTo>
                  <a:lnTo>
                    <a:pt x="222" y="1188"/>
                  </a:lnTo>
                  <a:lnTo>
                    <a:pt x="276" y="1158"/>
                  </a:lnTo>
                  <a:lnTo>
                    <a:pt x="294" y="1146"/>
                  </a:lnTo>
                  <a:lnTo>
                    <a:pt x="312" y="1140"/>
                  </a:lnTo>
                  <a:lnTo>
                    <a:pt x="330" y="1128"/>
                  </a:lnTo>
                  <a:lnTo>
                    <a:pt x="342" y="1122"/>
                  </a:lnTo>
                  <a:lnTo>
                    <a:pt x="360" y="1104"/>
                  </a:lnTo>
                  <a:lnTo>
                    <a:pt x="360" y="1080"/>
                  </a:lnTo>
                  <a:lnTo>
                    <a:pt x="354" y="1080"/>
                  </a:lnTo>
                  <a:lnTo>
                    <a:pt x="354" y="1086"/>
                  </a:lnTo>
                  <a:lnTo>
                    <a:pt x="348" y="1080"/>
                  </a:lnTo>
                  <a:lnTo>
                    <a:pt x="342" y="1080"/>
                  </a:lnTo>
                  <a:lnTo>
                    <a:pt x="342" y="1068"/>
                  </a:lnTo>
                  <a:lnTo>
                    <a:pt x="366" y="1020"/>
                  </a:lnTo>
                  <a:lnTo>
                    <a:pt x="366" y="990"/>
                  </a:lnTo>
                  <a:lnTo>
                    <a:pt x="360" y="984"/>
                  </a:lnTo>
                  <a:lnTo>
                    <a:pt x="360" y="978"/>
                  </a:lnTo>
                  <a:lnTo>
                    <a:pt x="372" y="948"/>
                  </a:lnTo>
                  <a:lnTo>
                    <a:pt x="366" y="942"/>
                  </a:lnTo>
                  <a:lnTo>
                    <a:pt x="348" y="960"/>
                  </a:lnTo>
                  <a:lnTo>
                    <a:pt x="354" y="918"/>
                  </a:lnTo>
                  <a:lnTo>
                    <a:pt x="348" y="906"/>
                  </a:lnTo>
                  <a:lnTo>
                    <a:pt x="336" y="900"/>
                  </a:lnTo>
                  <a:lnTo>
                    <a:pt x="330" y="888"/>
                  </a:lnTo>
                  <a:lnTo>
                    <a:pt x="330" y="870"/>
                  </a:lnTo>
                  <a:lnTo>
                    <a:pt x="336" y="858"/>
                  </a:lnTo>
                  <a:lnTo>
                    <a:pt x="336" y="834"/>
                  </a:lnTo>
                  <a:lnTo>
                    <a:pt x="324" y="822"/>
                  </a:lnTo>
                  <a:lnTo>
                    <a:pt x="318" y="822"/>
                  </a:lnTo>
                  <a:lnTo>
                    <a:pt x="312" y="816"/>
                  </a:lnTo>
                  <a:lnTo>
                    <a:pt x="312" y="792"/>
                  </a:lnTo>
                  <a:lnTo>
                    <a:pt x="318" y="780"/>
                  </a:lnTo>
                  <a:lnTo>
                    <a:pt x="324" y="762"/>
                  </a:lnTo>
                  <a:lnTo>
                    <a:pt x="336" y="750"/>
                  </a:lnTo>
                  <a:lnTo>
                    <a:pt x="372" y="732"/>
                  </a:lnTo>
                  <a:lnTo>
                    <a:pt x="378" y="726"/>
                  </a:lnTo>
                  <a:lnTo>
                    <a:pt x="378" y="714"/>
                  </a:lnTo>
                  <a:lnTo>
                    <a:pt x="390" y="690"/>
                  </a:lnTo>
                  <a:lnTo>
                    <a:pt x="396" y="684"/>
                  </a:lnTo>
                  <a:lnTo>
                    <a:pt x="402" y="684"/>
                  </a:lnTo>
                  <a:lnTo>
                    <a:pt x="414" y="678"/>
                  </a:lnTo>
                  <a:lnTo>
                    <a:pt x="420" y="678"/>
                  </a:lnTo>
                  <a:lnTo>
                    <a:pt x="426" y="672"/>
                  </a:lnTo>
                  <a:lnTo>
                    <a:pt x="450" y="660"/>
                  </a:lnTo>
                  <a:lnTo>
                    <a:pt x="462" y="648"/>
                  </a:lnTo>
                  <a:lnTo>
                    <a:pt x="474" y="612"/>
                  </a:lnTo>
                  <a:lnTo>
                    <a:pt x="498" y="576"/>
                  </a:lnTo>
                  <a:lnTo>
                    <a:pt x="522" y="564"/>
                  </a:lnTo>
                  <a:lnTo>
                    <a:pt x="558" y="552"/>
                  </a:lnTo>
                  <a:lnTo>
                    <a:pt x="600" y="534"/>
                  </a:lnTo>
                  <a:lnTo>
                    <a:pt x="624" y="522"/>
                  </a:lnTo>
                  <a:lnTo>
                    <a:pt x="630" y="516"/>
                  </a:lnTo>
                  <a:lnTo>
                    <a:pt x="666" y="498"/>
                  </a:lnTo>
                  <a:lnTo>
                    <a:pt x="672" y="492"/>
                  </a:lnTo>
                  <a:lnTo>
                    <a:pt x="684" y="486"/>
                  </a:lnTo>
                  <a:lnTo>
                    <a:pt x="684" y="474"/>
                  </a:lnTo>
                  <a:lnTo>
                    <a:pt x="714" y="444"/>
                  </a:lnTo>
                  <a:lnTo>
                    <a:pt x="714" y="432"/>
                  </a:lnTo>
                  <a:lnTo>
                    <a:pt x="720" y="420"/>
                  </a:lnTo>
                  <a:lnTo>
                    <a:pt x="732" y="414"/>
                  </a:lnTo>
                  <a:lnTo>
                    <a:pt x="738" y="402"/>
                  </a:lnTo>
                  <a:lnTo>
                    <a:pt x="744" y="396"/>
                  </a:lnTo>
                  <a:lnTo>
                    <a:pt x="744" y="378"/>
                  </a:lnTo>
                  <a:lnTo>
                    <a:pt x="750" y="372"/>
                  </a:lnTo>
                  <a:lnTo>
                    <a:pt x="762" y="348"/>
                  </a:lnTo>
                  <a:lnTo>
                    <a:pt x="762" y="3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3" name="Morocco" descr="© INSCALE GmbH, 05.05.2010&#10;http://www.presentationload.com/">
              <a:extLst>
                <a:ext uri="{FF2B5EF4-FFF2-40B4-BE49-F238E27FC236}">
                  <a16:creationId xmlns:a16="http://schemas.microsoft.com/office/drawing/2014/main" id="{06501819-6465-44ED-73A6-334A7905AB2E}"/>
                </a:ext>
              </a:extLst>
            </p:cNvPr>
            <p:cNvSpPr>
              <a:spLocks/>
            </p:cNvSpPr>
            <p:nvPr/>
          </p:nvSpPr>
          <p:spPr bwMode="gray">
            <a:xfrm>
              <a:off x="5183476" y="3022117"/>
              <a:ext cx="400165" cy="311648"/>
            </a:xfrm>
            <a:custGeom>
              <a:avLst/>
              <a:gdLst>
                <a:gd name="T0" fmla="*/ 2147483647 w 846"/>
                <a:gd name="T1" fmla="*/ 2147483647 h 660"/>
                <a:gd name="T2" fmla="*/ 2147483647 w 846"/>
                <a:gd name="T3" fmla="*/ 2147483647 h 660"/>
                <a:gd name="T4" fmla="*/ 2147483647 w 846"/>
                <a:gd name="T5" fmla="*/ 2147483647 h 660"/>
                <a:gd name="T6" fmla="*/ 2147483647 w 846"/>
                <a:gd name="T7" fmla="*/ 2147483647 h 660"/>
                <a:gd name="T8" fmla="*/ 2147483647 w 846"/>
                <a:gd name="T9" fmla="*/ 2147483647 h 660"/>
                <a:gd name="T10" fmla="*/ 2147483647 w 846"/>
                <a:gd name="T11" fmla="*/ 2147483647 h 660"/>
                <a:gd name="T12" fmla="*/ 2147483647 w 846"/>
                <a:gd name="T13" fmla="*/ 2147483647 h 660"/>
                <a:gd name="T14" fmla="*/ 2147483647 w 846"/>
                <a:gd name="T15" fmla="*/ 2147483647 h 660"/>
                <a:gd name="T16" fmla="*/ 2147483647 w 846"/>
                <a:gd name="T17" fmla="*/ 2147483647 h 660"/>
                <a:gd name="T18" fmla="*/ 2147483647 w 846"/>
                <a:gd name="T19" fmla="*/ 0 h 660"/>
                <a:gd name="T20" fmla="*/ 2147483647 w 846"/>
                <a:gd name="T21" fmla="*/ 2147483647 h 660"/>
                <a:gd name="T22" fmla="*/ 2147483647 w 846"/>
                <a:gd name="T23" fmla="*/ 2147483647 h 660"/>
                <a:gd name="T24" fmla="*/ 2147483647 w 846"/>
                <a:gd name="T25" fmla="*/ 2147483647 h 660"/>
                <a:gd name="T26" fmla="*/ 2147483647 w 846"/>
                <a:gd name="T27" fmla="*/ 2147483647 h 660"/>
                <a:gd name="T28" fmla="*/ 2147483647 w 846"/>
                <a:gd name="T29" fmla="*/ 2147483647 h 660"/>
                <a:gd name="T30" fmla="*/ 2147483647 w 846"/>
                <a:gd name="T31" fmla="*/ 2147483647 h 660"/>
                <a:gd name="T32" fmla="*/ 2147483647 w 846"/>
                <a:gd name="T33" fmla="*/ 2147483647 h 660"/>
                <a:gd name="T34" fmla="*/ 2147483647 w 846"/>
                <a:gd name="T35" fmla="*/ 2147483647 h 660"/>
                <a:gd name="T36" fmla="*/ 2147483647 w 846"/>
                <a:gd name="T37" fmla="*/ 2147483647 h 660"/>
                <a:gd name="T38" fmla="*/ 2147483647 w 846"/>
                <a:gd name="T39" fmla="*/ 2147483647 h 660"/>
                <a:gd name="T40" fmla="*/ 2147483647 w 846"/>
                <a:gd name="T41" fmla="*/ 2147483647 h 660"/>
                <a:gd name="T42" fmla="*/ 2147483647 w 846"/>
                <a:gd name="T43" fmla="*/ 2147483647 h 660"/>
                <a:gd name="T44" fmla="*/ 2147483647 w 846"/>
                <a:gd name="T45" fmla="*/ 2147483647 h 660"/>
                <a:gd name="T46" fmla="*/ 2147483647 w 846"/>
                <a:gd name="T47" fmla="*/ 2147483647 h 660"/>
                <a:gd name="T48" fmla="*/ 2147483647 w 846"/>
                <a:gd name="T49" fmla="*/ 2147483647 h 660"/>
                <a:gd name="T50" fmla="*/ 2147483647 w 846"/>
                <a:gd name="T51" fmla="*/ 2147483647 h 660"/>
                <a:gd name="T52" fmla="*/ 2147483647 w 846"/>
                <a:gd name="T53" fmla="*/ 2147483647 h 660"/>
                <a:gd name="T54" fmla="*/ 2147483647 w 846"/>
                <a:gd name="T55" fmla="*/ 2147483647 h 660"/>
                <a:gd name="T56" fmla="*/ 2147483647 w 846"/>
                <a:gd name="T57" fmla="*/ 2147483647 h 660"/>
                <a:gd name="T58" fmla="*/ 2147483647 w 846"/>
                <a:gd name="T59" fmla="*/ 2147483647 h 660"/>
                <a:gd name="T60" fmla="*/ 2147483647 w 846"/>
                <a:gd name="T61" fmla="*/ 2147483647 h 660"/>
                <a:gd name="T62" fmla="*/ 2147483647 w 846"/>
                <a:gd name="T63" fmla="*/ 2147483647 h 660"/>
                <a:gd name="T64" fmla="*/ 2147483647 w 846"/>
                <a:gd name="T65" fmla="*/ 2147483647 h 660"/>
                <a:gd name="T66" fmla="*/ 2147483647 w 846"/>
                <a:gd name="T67" fmla="*/ 2147483647 h 660"/>
                <a:gd name="T68" fmla="*/ 2147483647 w 846"/>
                <a:gd name="T69" fmla="*/ 2147483647 h 660"/>
                <a:gd name="T70" fmla="*/ 2147483647 w 846"/>
                <a:gd name="T71" fmla="*/ 2147483647 h 660"/>
                <a:gd name="T72" fmla="*/ 2147483647 w 846"/>
                <a:gd name="T73" fmla="*/ 2147483647 h 660"/>
                <a:gd name="T74" fmla="*/ 2147483647 w 846"/>
                <a:gd name="T75" fmla="*/ 2147483647 h 660"/>
                <a:gd name="T76" fmla="*/ 2147483647 w 846"/>
                <a:gd name="T77" fmla="*/ 2147483647 h 660"/>
                <a:gd name="T78" fmla="*/ 2147483647 w 846"/>
                <a:gd name="T79" fmla="*/ 2147483647 h 660"/>
                <a:gd name="T80" fmla="*/ 2147483647 w 846"/>
                <a:gd name="T81" fmla="*/ 2147483647 h 660"/>
                <a:gd name="T82" fmla="*/ 2147483647 w 846"/>
                <a:gd name="T83" fmla="*/ 2147483647 h 660"/>
                <a:gd name="T84" fmla="*/ 2147483647 w 846"/>
                <a:gd name="T85" fmla="*/ 2147483647 h 660"/>
                <a:gd name="T86" fmla="*/ 2147483647 w 846"/>
                <a:gd name="T87" fmla="*/ 2147483647 h 660"/>
                <a:gd name="T88" fmla="*/ 2147483647 w 846"/>
                <a:gd name="T89" fmla="*/ 2147483647 h 6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46"/>
                <a:gd name="T136" fmla="*/ 0 h 660"/>
                <a:gd name="T137" fmla="*/ 846 w 846"/>
                <a:gd name="T138" fmla="*/ 660 h 6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46" h="660">
                  <a:moveTo>
                    <a:pt x="822" y="246"/>
                  </a:moveTo>
                  <a:lnTo>
                    <a:pt x="822" y="216"/>
                  </a:lnTo>
                  <a:lnTo>
                    <a:pt x="804" y="216"/>
                  </a:lnTo>
                  <a:lnTo>
                    <a:pt x="816" y="186"/>
                  </a:lnTo>
                  <a:lnTo>
                    <a:pt x="804" y="168"/>
                  </a:lnTo>
                  <a:lnTo>
                    <a:pt x="810" y="102"/>
                  </a:lnTo>
                  <a:lnTo>
                    <a:pt x="798" y="102"/>
                  </a:lnTo>
                  <a:lnTo>
                    <a:pt x="798" y="90"/>
                  </a:lnTo>
                  <a:lnTo>
                    <a:pt x="804" y="84"/>
                  </a:lnTo>
                  <a:lnTo>
                    <a:pt x="792" y="78"/>
                  </a:lnTo>
                  <a:lnTo>
                    <a:pt x="786" y="66"/>
                  </a:lnTo>
                  <a:lnTo>
                    <a:pt x="780" y="60"/>
                  </a:lnTo>
                  <a:lnTo>
                    <a:pt x="744" y="42"/>
                  </a:lnTo>
                  <a:lnTo>
                    <a:pt x="720" y="42"/>
                  </a:lnTo>
                  <a:lnTo>
                    <a:pt x="708" y="48"/>
                  </a:lnTo>
                  <a:lnTo>
                    <a:pt x="702" y="54"/>
                  </a:lnTo>
                  <a:lnTo>
                    <a:pt x="696" y="54"/>
                  </a:lnTo>
                  <a:lnTo>
                    <a:pt x="690" y="48"/>
                  </a:lnTo>
                  <a:lnTo>
                    <a:pt x="678" y="48"/>
                  </a:lnTo>
                  <a:lnTo>
                    <a:pt x="666" y="42"/>
                  </a:lnTo>
                  <a:lnTo>
                    <a:pt x="654" y="42"/>
                  </a:lnTo>
                  <a:lnTo>
                    <a:pt x="642" y="48"/>
                  </a:lnTo>
                  <a:lnTo>
                    <a:pt x="636" y="54"/>
                  </a:lnTo>
                  <a:lnTo>
                    <a:pt x="624" y="54"/>
                  </a:lnTo>
                  <a:lnTo>
                    <a:pt x="588" y="36"/>
                  </a:lnTo>
                  <a:lnTo>
                    <a:pt x="570" y="18"/>
                  </a:lnTo>
                  <a:lnTo>
                    <a:pt x="564" y="6"/>
                  </a:lnTo>
                  <a:lnTo>
                    <a:pt x="558" y="6"/>
                  </a:lnTo>
                  <a:lnTo>
                    <a:pt x="552" y="0"/>
                  </a:lnTo>
                  <a:lnTo>
                    <a:pt x="528" y="0"/>
                  </a:lnTo>
                  <a:lnTo>
                    <a:pt x="528" y="6"/>
                  </a:lnTo>
                  <a:lnTo>
                    <a:pt x="522" y="12"/>
                  </a:lnTo>
                  <a:lnTo>
                    <a:pt x="522" y="30"/>
                  </a:lnTo>
                  <a:lnTo>
                    <a:pt x="516" y="48"/>
                  </a:lnTo>
                  <a:lnTo>
                    <a:pt x="498" y="84"/>
                  </a:lnTo>
                  <a:lnTo>
                    <a:pt x="492" y="102"/>
                  </a:lnTo>
                  <a:lnTo>
                    <a:pt x="468" y="138"/>
                  </a:lnTo>
                  <a:lnTo>
                    <a:pt x="462" y="150"/>
                  </a:lnTo>
                  <a:lnTo>
                    <a:pt x="450" y="162"/>
                  </a:lnTo>
                  <a:lnTo>
                    <a:pt x="438" y="168"/>
                  </a:lnTo>
                  <a:lnTo>
                    <a:pt x="420" y="168"/>
                  </a:lnTo>
                  <a:lnTo>
                    <a:pt x="408" y="174"/>
                  </a:lnTo>
                  <a:lnTo>
                    <a:pt x="402" y="174"/>
                  </a:lnTo>
                  <a:lnTo>
                    <a:pt x="396" y="180"/>
                  </a:lnTo>
                  <a:lnTo>
                    <a:pt x="384" y="186"/>
                  </a:lnTo>
                  <a:lnTo>
                    <a:pt x="378" y="198"/>
                  </a:lnTo>
                  <a:lnTo>
                    <a:pt x="360" y="192"/>
                  </a:lnTo>
                  <a:lnTo>
                    <a:pt x="330" y="204"/>
                  </a:lnTo>
                  <a:lnTo>
                    <a:pt x="330" y="210"/>
                  </a:lnTo>
                  <a:lnTo>
                    <a:pt x="324" y="216"/>
                  </a:lnTo>
                  <a:lnTo>
                    <a:pt x="324" y="228"/>
                  </a:lnTo>
                  <a:lnTo>
                    <a:pt x="318" y="240"/>
                  </a:lnTo>
                  <a:lnTo>
                    <a:pt x="312" y="240"/>
                  </a:lnTo>
                  <a:lnTo>
                    <a:pt x="288" y="264"/>
                  </a:lnTo>
                  <a:lnTo>
                    <a:pt x="288" y="288"/>
                  </a:lnTo>
                  <a:lnTo>
                    <a:pt x="276" y="312"/>
                  </a:lnTo>
                  <a:lnTo>
                    <a:pt x="264" y="324"/>
                  </a:lnTo>
                  <a:lnTo>
                    <a:pt x="258" y="336"/>
                  </a:lnTo>
                  <a:lnTo>
                    <a:pt x="246" y="354"/>
                  </a:lnTo>
                  <a:lnTo>
                    <a:pt x="246" y="402"/>
                  </a:lnTo>
                  <a:lnTo>
                    <a:pt x="240" y="408"/>
                  </a:lnTo>
                  <a:lnTo>
                    <a:pt x="234" y="408"/>
                  </a:lnTo>
                  <a:lnTo>
                    <a:pt x="234" y="414"/>
                  </a:lnTo>
                  <a:lnTo>
                    <a:pt x="240" y="420"/>
                  </a:lnTo>
                  <a:lnTo>
                    <a:pt x="252" y="420"/>
                  </a:lnTo>
                  <a:lnTo>
                    <a:pt x="252" y="474"/>
                  </a:lnTo>
                  <a:lnTo>
                    <a:pt x="240" y="474"/>
                  </a:lnTo>
                  <a:lnTo>
                    <a:pt x="228" y="480"/>
                  </a:lnTo>
                  <a:lnTo>
                    <a:pt x="192" y="540"/>
                  </a:lnTo>
                  <a:lnTo>
                    <a:pt x="180" y="552"/>
                  </a:lnTo>
                  <a:lnTo>
                    <a:pt x="168" y="552"/>
                  </a:lnTo>
                  <a:lnTo>
                    <a:pt x="162" y="558"/>
                  </a:lnTo>
                  <a:lnTo>
                    <a:pt x="150" y="564"/>
                  </a:lnTo>
                  <a:lnTo>
                    <a:pt x="144" y="576"/>
                  </a:lnTo>
                  <a:lnTo>
                    <a:pt x="132" y="588"/>
                  </a:lnTo>
                  <a:lnTo>
                    <a:pt x="126" y="600"/>
                  </a:lnTo>
                  <a:lnTo>
                    <a:pt x="120" y="606"/>
                  </a:lnTo>
                  <a:lnTo>
                    <a:pt x="84" y="624"/>
                  </a:lnTo>
                  <a:lnTo>
                    <a:pt x="66" y="624"/>
                  </a:lnTo>
                  <a:lnTo>
                    <a:pt x="54" y="630"/>
                  </a:lnTo>
                  <a:lnTo>
                    <a:pt x="48" y="630"/>
                  </a:lnTo>
                  <a:lnTo>
                    <a:pt x="42" y="636"/>
                  </a:lnTo>
                  <a:lnTo>
                    <a:pt x="12" y="636"/>
                  </a:lnTo>
                  <a:lnTo>
                    <a:pt x="6" y="642"/>
                  </a:lnTo>
                  <a:lnTo>
                    <a:pt x="6" y="654"/>
                  </a:lnTo>
                  <a:lnTo>
                    <a:pt x="0" y="660"/>
                  </a:lnTo>
                  <a:lnTo>
                    <a:pt x="312" y="660"/>
                  </a:lnTo>
                  <a:lnTo>
                    <a:pt x="312" y="600"/>
                  </a:lnTo>
                  <a:lnTo>
                    <a:pt x="318" y="570"/>
                  </a:lnTo>
                  <a:lnTo>
                    <a:pt x="330" y="564"/>
                  </a:lnTo>
                  <a:lnTo>
                    <a:pt x="336" y="558"/>
                  </a:lnTo>
                  <a:lnTo>
                    <a:pt x="348" y="552"/>
                  </a:lnTo>
                  <a:lnTo>
                    <a:pt x="378" y="522"/>
                  </a:lnTo>
                  <a:lnTo>
                    <a:pt x="378" y="516"/>
                  </a:lnTo>
                  <a:lnTo>
                    <a:pt x="396" y="516"/>
                  </a:lnTo>
                  <a:lnTo>
                    <a:pt x="426" y="498"/>
                  </a:lnTo>
                  <a:lnTo>
                    <a:pt x="438" y="504"/>
                  </a:lnTo>
                  <a:lnTo>
                    <a:pt x="444" y="510"/>
                  </a:lnTo>
                  <a:lnTo>
                    <a:pt x="456" y="510"/>
                  </a:lnTo>
                  <a:lnTo>
                    <a:pt x="462" y="498"/>
                  </a:lnTo>
                  <a:lnTo>
                    <a:pt x="462" y="492"/>
                  </a:lnTo>
                  <a:lnTo>
                    <a:pt x="486" y="486"/>
                  </a:lnTo>
                  <a:lnTo>
                    <a:pt x="492" y="474"/>
                  </a:lnTo>
                  <a:lnTo>
                    <a:pt x="504" y="474"/>
                  </a:lnTo>
                  <a:lnTo>
                    <a:pt x="516" y="480"/>
                  </a:lnTo>
                  <a:lnTo>
                    <a:pt x="540" y="480"/>
                  </a:lnTo>
                  <a:lnTo>
                    <a:pt x="552" y="468"/>
                  </a:lnTo>
                  <a:lnTo>
                    <a:pt x="564" y="444"/>
                  </a:lnTo>
                  <a:lnTo>
                    <a:pt x="570" y="438"/>
                  </a:lnTo>
                  <a:lnTo>
                    <a:pt x="576" y="426"/>
                  </a:lnTo>
                  <a:lnTo>
                    <a:pt x="618" y="426"/>
                  </a:lnTo>
                  <a:lnTo>
                    <a:pt x="624" y="420"/>
                  </a:lnTo>
                  <a:lnTo>
                    <a:pt x="636" y="414"/>
                  </a:lnTo>
                  <a:lnTo>
                    <a:pt x="648" y="402"/>
                  </a:lnTo>
                  <a:lnTo>
                    <a:pt x="648" y="396"/>
                  </a:lnTo>
                  <a:lnTo>
                    <a:pt x="672" y="384"/>
                  </a:lnTo>
                  <a:lnTo>
                    <a:pt x="660" y="366"/>
                  </a:lnTo>
                  <a:lnTo>
                    <a:pt x="654" y="354"/>
                  </a:lnTo>
                  <a:lnTo>
                    <a:pt x="648" y="348"/>
                  </a:lnTo>
                  <a:lnTo>
                    <a:pt x="648" y="336"/>
                  </a:lnTo>
                  <a:lnTo>
                    <a:pt x="654" y="330"/>
                  </a:lnTo>
                  <a:lnTo>
                    <a:pt x="678" y="330"/>
                  </a:lnTo>
                  <a:lnTo>
                    <a:pt x="690" y="324"/>
                  </a:lnTo>
                  <a:lnTo>
                    <a:pt x="714" y="324"/>
                  </a:lnTo>
                  <a:lnTo>
                    <a:pt x="714" y="312"/>
                  </a:lnTo>
                  <a:lnTo>
                    <a:pt x="720" y="306"/>
                  </a:lnTo>
                  <a:lnTo>
                    <a:pt x="720" y="300"/>
                  </a:lnTo>
                  <a:lnTo>
                    <a:pt x="732" y="300"/>
                  </a:lnTo>
                  <a:lnTo>
                    <a:pt x="738" y="306"/>
                  </a:lnTo>
                  <a:lnTo>
                    <a:pt x="744" y="300"/>
                  </a:lnTo>
                  <a:lnTo>
                    <a:pt x="744" y="294"/>
                  </a:lnTo>
                  <a:lnTo>
                    <a:pt x="762" y="294"/>
                  </a:lnTo>
                  <a:lnTo>
                    <a:pt x="774" y="300"/>
                  </a:lnTo>
                  <a:lnTo>
                    <a:pt x="828" y="294"/>
                  </a:lnTo>
                  <a:lnTo>
                    <a:pt x="828" y="282"/>
                  </a:lnTo>
                  <a:lnTo>
                    <a:pt x="846" y="264"/>
                  </a:lnTo>
                  <a:lnTo>
                    <a:pt x="822" y="24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4" name="Montenegro" descr="© INSCALE GmbH, 05.05.2010&#10;http://www.presentationload.com/">
              <a:extLst>
                <a:ext uri="{FF2B5EF4-FFF2-40B4-BE49-F238E27FC236}">
                  <a16:creationId xmlns:a16="http://schemas.microsoft.com/office/drawing/2014/main" id="{A24791E2-D09B-80A6-7931-24971B94ED03}"/>
                </a:ext>
              </a:extLst>
            </p:cNvPr>
            <p:cNvSpPr>
              <a:spLocks/>
            </p:cNvSpPr>
            <p:nvPr/>
          </p:nvSpPr>
          <p:spPr bwMode="gray">
            <a:xfrm>
              <a:off x="6192186" y="2728909"/>
              <a:ext cx="53478" cy="64543"/>
            </a:xfrm>
            <a:custGeom>
              <a:avLst/>
              <a:gdLst>
                <a:gd name="T0" fmla="*/ 2147483647 w 114"/>
                <a:gd name="T1" fmla="*/ 2147483647 h 138"/>
                <a:gd name="T2" fmla="*/ 2147483647 w 114"/>
                <a:gd name="T3" fmla="*/ 2147483647 h 138"/>
                <a:gd name="T4" fmla="*/ 2147483647 w 114"/>
                <a:gd name="T5" fmla="*/ 2147483647 h 138"/>
                <a:gd name="T6" fmla="*/ 2147483647 w 114"/>
                <a:gd name="T7" fmla="*/ 2147483647 h 138"/>
                <a:gd name="T8" fmla="*/ 2147483647 w 114"/>
                <a:gd name="T9" fmla="*/ 2147483647 h 138"/>
                <a:gd name="T10" fmla="*/ 2147483647 w 114"/>
                <a:gd name="T11" fmla="*/ 2147483647 h 138"/>
                <a:gd name="T12" fmla="*/ 2147483647 w 114"/>
                <a:gd name="T13" fmla="*/ 0 h 138"/>
                <a:gd name="T14" fmla="*/ 2147483647 w 114"/>
                <a:gd name="T15" fmla="*/ 0 h 138"/>
                <a:gd name="T16" fmla="*/ 2147483647 w 114"/>
                <a:gd name="T17" fmla="*/ 2147483647 h 138"/>
                <a:gd name="T18" fmla="*/ 2147483647 w 114"/>
                <a:gd name="T19" fmla="*/ 2147483647 h 138"/>
                <a:gd name="T20" fmla="*/ 2147483647 w 114"/>
                <a:gd name="T21" fmla="*/ 2147483647 h 138"/>
                <a:gd name="T22" fmla="*/ 2147483647 w 114"/>
                <a:gd name="T23" fmla="*/ 2147483647 h 138"/>
                <a:gd name="T24" fmla="*/ 2147483647 w 114"/>
                <a:gd name="T25" fmla="*/ 2147483647 h 138"/>
                <a:gd name="T26" fmla="*/ 2147483647 w 114"/>
                <a:gd name="T27" fmla="*/ 2147483647 h 138"/>
                <a:gd name="T28" fmla="*/ 0 w 114"/>
                <a:gd name="T29" fmla="*/ 2147483647 h 138"/>
                <a:gd name="T30" fmla="*/ 0 w 114"/>
                <a:gd name="T31" fmla="*/ 2147483647 h 138"/>
                <a:gd name="T32" fmla="*/ 2147483647 w 114"/>
                <a:gd name="T33" fmla="*/ 2147483647 h 138"/>
                <a:gd name="T34" fmla="*/ 2147483647 w 114"/>
                <a:gd name="T35" fmla="*/ 2147483647 h 138"/>
                <a:gd name="T36" fmla="*/ 2147483647 w 114"/>
                <a:gd name="T37" fmla="*/ 2147483647 h 138"/>
                <a:gd name="T38" fmla="*/ 2147483647 w 114"/>
                <a:gd name="T39" fmla="*/ 2147483647 h 138"/>
                <a:gd name="T40" fmla="*/ 2147483647 w 114"/>
                <a:gd name="T41" fmla="*/ 2147483647 h 138"/>
                <a:gd name="T42" fmla="*/ 2147483647 w 114"/>
                <a:gd name="T43" fmla="*/ 2147483647 h 138"/>
                <a:gd name="T44" fmla="*/ 2147483647 w 114"/>
                <a:gd name="T45" fmla="*/ 2147483647 h 138"/>
                <a:gd name="T46" fmla="*/ 2147483647 w 114"/>
                <a:gd name="T47" fmla="*/ 2147483647 h 138"/>
                <a:gd name="T48" fmla="*/ 2147483647 w 114"/>
                <a:gd name="T49" fmla="*/ 2147483647 h 138"/>
                <a:gd name="T50" fmla="*/ 2147483647 w 114"/>
                <a:gd name="T51" fmla="*/ 2147483647 h 138"/>
                <a:gd name="T52" fmla="*/ 2147483647 w 114"/>
                <a:gd name="T53" fmla="*/ 2147483647 h 138"/>
                <a:gd name="T54" fmla="*/ 2147483647 w 114"/>
                <a:gd name="T55" fmla="*/ 2147483647 h 138"/>
                <a:gd name="T56" fmla="*/ 2147483647 w 114"/>
                <a:gd name="T57" fmla="*/ 2147483647 h 138"/>
                <a:gd name="T58" fmla="*/ 2147483647 w 114"/>
                <a:gd name="T59" fmla="*/ 2147483647 h 138"/>
                <a:gd name="T60" fmla="*/ 2147483647 w 114"/>
                <a:gd name="T61" fmla="*/ 2147483647 h 138"/>
                <a:gd name="T62" fmla="*/ 2147483647 w 114"/>
                <a:gd name="T63" fmla="*/ 2147483647 h 138"/>
                <a:gd name="T64" fmla="*/ 2147483647 w 114"/>
                <a:gd name="T65" fmla="*/ 2147483647 h 138"/>
                <a:gd name="T66" fmla="*/ 2147483647 w 114"/>
                <a:gd name="T67" fmla="*/ 2147483647 h 138"/>
                <a:gd name="T68" fmla="*/ 2147483647 w 114"/>
                <a:gd name="T69" fmla="*/ 2147483647 h 138"/>
                <a:gd name="T70" fmla="*/ 2147483647 w 114"/>
                <a:gd name="T71" fmla="*/ 2147483647 h 1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8"/>
                <a:gd name="T110" fmla="*/ 114 w 114"/>
                <a:gd name="T111" fmla="*/ 138 h 13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8">
                  <a:moveTo>
                    <a:pt x="114" y="42"/>
                  </a:moveTo>
                  <a:lnTo>
                    <a:pt x="108" y="48"/>
                  </a:lnTo>
                  <a:lnTo>
                    <a:pt x="96" y="30"/>
                  </a:lnTo>
                  <a:lnTo>
                    <a:pt x="84" y="18"/>
                  </a:lnTo>
                  <a:lnTo>
                    <a:pt x="66" y="6"/>
                  </a:lnTo>
                  <a:lnTo>
                    <a:pt x="60" y="6"/>
                  </a:lnTo>
                  <a:lnTo>
                    <a:pt x="48" y="0"/>
                  </a:lnTo>
                  <a:lnTo>
                    <a:pt x="42" y="0"/>
                  </a:lnTo>
                  <a:lnTo>
                    <a:pt x="42" y="24"/>
                  </a:lnTo>
                  <a:lnTo>
                    <a:pt x="24" y="24"/>
                  </a:lnTo>
                  <a:lnTo>
                    <a:pt x="18" y="30"/>
                  </a:lnTo>
                  <a:lnTo>
                    <a:pt x="18" y="36"/>
                  </a:lnTo>
                  <a:lnTo>
                    <a:pt x="12" y="48"/>
                  </a:lnTo>
                  <a:lnTo>
                    <a:pt x="6" y="48"/>
                  </a:lnTo>
                  <a:lnTo>
                    <a:pt x="0" y="54"/>
                  </a:lnTo>
                  <a:lnTo>
                    <a:pt x="0" y="60"/>
                  </a:lnTo>
                  <a:lnTo>
                    <a:pt x="6" y="66"/>
                  </a:lnTo>
                  <a:lnTo>
                    <a:pt x="12" y="66"/>
                  </a:lnTo>
                  <a:lnTo>
                    <a:pt x="24" y="72"/>
                  </a:lnTo>
                  <a:lnTo>
                    <a:pt x="6" y="102"/>
                  </a:lnTo>
                  <a:lnTo>
                    <a:pt x="18" y="102"/>
                  </a:lnTo>
                  <a:lnTo>
                    <a:pt x="24" y="96"/>
                  </a:lnTo>
                  <a:lnTo>
                    <a:pt x="36" y="96"/>
                  </a:lnTo>
                  <a:lnTo>
                    <a:pt x="36" y="114"/>
                  </a:lnTo>
                  <a:lnTo>
                    <a:pt x="60" y="138"/>
                  </a:lnTo>
                  <a:lnTo>
                    <a:pt x="72" y="126"/>
                  </a:lnTo>
                  <a:lnTo>
                    <a:pt x="66" y="108"/>
                  </a:lnTo>
                  <a:lnTo>
                    <a:pt x="60" y="114"/>
                  </a:lnTo>
                  <a:lnTo>
                    <a:pt x="42" y="102"/>
                  </a:lnTo>
                  <a:lnTo>
                    <a:pt x="66" y="102"/>
                  </a:lnTo>
                  <a:lnTo>
                    <a:pt x="78" y="96"/>
                  </a:lnTo>
                  <a:lnTo>
                    <a:pt x="78" y="78"/>
                  </a:lnTo>
                  <a:lnTo>
                    <a:pt x="108" y="90"/>
                  </a:lnTo>
                  <a:lnTo>
                    <a:pt x="114" y="84"/>
                  </a:lnTo>
                  <a:lnTo>
                    <a:pt x="114" y="90"/>
                  </a:lnTo>
                  <a:lnTo>
                    <a:pt x="114"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5" name="Mongolia" descr="© INSCALE GmbH, 05.05.2010&#10;http://www.presentationload.com/">
              <a:extLst>
                <a:ext uri="{FF2B5EF4-FFF2-40B4-BE49-F238E27FC236}">
                  <a16:creationId xmlns:a16="http://schemas.microsoft.com/office/drawing/2014/main" id="{A2266CF3-A9F3-6301-028B-050542D68FBE}"/>
                </a:ext>
              </a:extLst>
            </p:cNvPr>
            <p:cNvSpPr>
              <a:spLocks/>
            </p:cNvSpPr>
            <p:nvPr/>
          </p:nvSpPr>
          <p:spPr bwMode="gray">
            <a:xfrm>
              <a:off x="8220664" y="2411729"/>
              <a:ext cx="990268" cy="392788"/>
            </a:xfrm>
            <a:custGeom>
              <a:avLst/>
              <a:gdLst>
                <a:gd name="T0" fmla="*/ 2147483647 w 2100"/>
                <a:gd name="T1" fmla="*/ 2147483647 h 834"/>
                <a:gd name="T2" fmla="*/ 2147483647 w 2100"/>
                <a:gd name="T3" fmla="*/ 2147483647 h 834"/>
                <a:gd name="T4" fmla="*/ 2147483647 w 2100"/>
                <a:gd name="T5" fmla="*/ 2147483647 h 834"/>
                <a:gd name="T6" fmla="*/ 2147483647 w 2100"/>
                <a:gd name="T7" fmla="*/ 2147483647 h 834"/>
                <a:gd name="T8" fmla="*/ 2147483647 w 2100"/>
                <a:gd name="T9" fmla="*/ 2147483647 h 834"/>
                <a:gd name="T10" fmla="*/ 2147483647 w 2100"/>
                <a:gd name="T11" fmla="*/ 2147483647 h 834"/>
                <a:gd name="T12" fmla="*/ 2147483647 w 2100"/>
                <a:gd name="T13" fmla="*/ 2147483647 h 834"/>
                <a:gd name="T14" fmla="*/ 2147483647 w 2100"/>
                <a:gd name="T15" fmla="*/ 2147483647 h 834"/>
                <a:gd name="T16" fmla="*/ 2147483647 w 2100"/>
                <a:gd name="T17" fmla="*/ 2147483647 h 834"/>
                <a:gd name="T18" fmla="*/ 2147483647 w 2100"/>
                <a:gd name="T19" fmla="*/ 2147483647 h 834"/>
                <a:gd name="T20" fmla="*/ 2147483647 w 2100"/>
                <a:gd name="T21" fmla="*/ 2147483647 h 834"/>
                <a:gd name="T22" fmla="*/ 2147483647 w 2100"/>
                <a:gd name="T23" fmla="*/ 2147483647 h 834"/>
                <a:gd name="T24" fmla="*/ 2147483647 w 2100"/>
                <a:gd name="T25" fmla="*/ 2147483647 h 834"/>
                <a:gd name="T26" fmla="*/ 2147483647 w 2100"/>
                <a:gd name="T27" fmla="*/ 2147483647 h 834"/>
                <a:gd name="T28" fmla="*/ 2147483647 w 2100"/>
                <a:gd name="T29" fmla="*/ 2147483647 h 834"/>
                <a:gd name="T30" fmla="*/ 2147483647 w 2100"/>
                <a:gd name="T31" fmla="*/ 2147483647 h 834"/>
                <a:gd name="T32" fmla="*/ 2147483647 w 2100"/>
                <a:gd name="T33" fmla="*/ 2147483647 h 834"/>
                <a:gd name="T34" fmla="*/ 2147483647 w 2100"/>
                <a:gd name="T35" fmla="*/ 2147483647 h 834"/>
                <a:gd name="T36" fmla="*/ 2147483647 w 2100"/>
                <a:gd name="T37" fmla="*/ 2147483647 h 834"/>
                <a:gd name="T38" fmla="*/ 2147483647 w 2100"/>
                <a:gd name="T39" fmla="*/ 2147483647 h 834"/>
                <a:gd name="T40" fmla="*/ 2147483647 w 2100"/>
                <a:gd name="T41" fmla="*/ 2147483647 h 834"/>
                <a:gd name="T42" fmla="*/ 2147483647 w 2100"/>
                <a:gd name="T43" fmla="*/ 2147483647 h 834"/>
                <a:gd name="T44" fmla="*/ 2147483647 w 2100"/>
                <a:gd name="T45" fmla="*/ 2147483647 h 834"/>
                <a:gd name="T46" fmla="*/ 2147483647 w 2100"/>
                <a:gd name="T47" fmla="*/ 2147483647 h 834"/>
                <a:gd name="T48" fmla="*/ 2147483647 w 2100"/>
                <a:gd name="T49" fmla="*/ 2147483647 h 834"/>
                <a:gd name="T50" fmla="*/ 2147483647 w 2100"/>
                <a:gd name="T51" fmla="*/ 2147483647 h 834"/>
                <a:gd name="T52" fmla="*/ 2147483647 w 2100"/>
                <a:gd name="T53" fmla="*/ 2147483647 h 834"/>
                <a:gd name="T54" fmla="*/ 2147483647 w 2100"/>
                <a:gd name="T55" fmla="*/ 2147483647 h 834"/>
                <a:gd name="T56" fmla="*/ 2147483647 w 2100"/>
                <a:gd name="T57" fmla="*/ 2147483647 h 834"/>
                <a:gd name="T58" fmla="*/ 2147483647 w 2100"/>
                <a:gd name="T59" fmla="*/ 2147483647 h 834"/>
                <a:gd name="T60" fmla="*/ 2147483647 w 2100"/>
                <a:gd name="T61" fmla="*/ 2147483647 h 834"/>
                <a:gd name="T62" fmla="*/ 0 w 2100"/>
                <a:gd name="T63" fmla="*/ 2147483647 h 834"/>
                <a:gd name="T64" fmla="*/ 2147483647 w 2100"/>
                <a:gd name="T65" fmla="*/ 2147483647 h 834"/>
                <a:gd name="T66" fmla="*/ 2147483647 w 2100"/>
                <a:gd name="T67" fmla="*/ 2147483647 h 834"/>
                <a:gd name="T68" fmla="*/ 2147483647 w 2100"/>
                <a:gd name="T69" fmla="*/ 2147483647 h 834"/>
                <a:gd name="T70" fmla="*/ 2147483647 w 2100"/>
                <a:gd name="T71" fmla="*/ 2147483647 h 834"/>
                <a:gd name="T72" fmla="*/ 2147483647 w 2100"/>
                <a:gd name="T73" fmla="*/ 2147483647 h 834"/>
                <a:gd name="T74" fmla="*/ 2147483647 w 2100"/>
                <a:gd name="T75" fmla="*/ 2147483647 h 834"/>
                <a:gd name="T76" fmla="*/ 2147483647 w 2100"/>
                <a:gd name="T77" fmla="*/ 2147483647 h 834"/>
                <a:gd name="T78" fmla="*/ 2147483647 w 2100"/>
                <a:gd name="T79" fmla="*/ 2147483647 h 834"/>
                <a:gd name="T80" fmla="*/ 2147483647 w 2100"/>
                <a:gd name="T81" fmla="*/ 2147483647 h 834"/>
                <a:gd name="T82" fmla="*/ 2147483647 w 2100"/>
                <a:gd name="T83" fmla="*/ 2147483647 h 834"/>
                <a:gd name="T84" fmla="*/ 2147483647 w 2100"/>
                <a:gd name="T85" fmla="*/ 2147483647 h 834"/>
                <a:gd name="T86" fmla="*/ 2147483647 w 2100"/>
                <a:gd name="T87" fmla="*/ 2147483647 h 834"/>
                <a:gd name="T88" fmla="*/ 2147483647 w 2100"/>
                <a:gd name="T89" fmla="*/ 2147483647 h 834"/>
                <a:gd name="T90" fmla="*/ 2147483647 w 2100"/>
                <a:gd name="T91" fmla="*/ 2147483647 h 834"/>
                <a:gd name="T92" fmla="*/ 2147483647 w 2100"/>
                <a:gd name="T93" fmla="*/ 2147483647 h 834"/>
                <a:gd name="T94" fmla="*/ 2147483647 w 2100"/>
                <a:gd name="T95" fmla="*/ 2147483647 h 834"/>
                <a:gd name="T96" fmla="*/ 2147483647 w 2100"/>
                <a:gd name="T97" fmla="*/ 2147483647 h 834"/>
                <a:gd name="T98" fmla="*/ 2147483647 w 2100"/>
                <a:gd name="T99" fmla="*/ 2147483647 h 834"/>
                <a:gd name="T100" fmla="*/ 2147483647 w 2100"/>
                <a:gd name="T101" fmla="*/ 2147483647 h 834"/>
                <a:gd name="T102" fmla="*/ 2147483647 w 2100"/>
                <a:gd name="T103" fmla="*/ 2147483647 h 834"/>
                <a:gd name="T104" fmla="*/ 2147483647 w 2100"/>
                <a:gd name="T105" fmla="*/ 2147483647 h 834"/>
                <a:gd name="T106" fmla="*/ 2147483647 w 2100"/>
                <a:gd name="T107" fmla="*/ 2147483647 h 834"/>
                <a:gd name="T108" fmla="*/ 2147483647 w 2100"/>
                <a:gd name="T109" fmla="*/ 2147483647 h 834"/>
                <a:gd name="T110" fmla="*/ 2147483647 w 2100"/>
                <a:gd name="T111" fmla="*/ 2147483647 h 834"/>
                <a:gd name="T112" fmla="*/ 2147483647 w 2100"/>
                <a:gd name="T113" fmla="*/ 2147483647 h 834"/>
                <a:gd name="T114" fmla="*/ 2147483647 w 2100"/>
                <a:gd name="T115" fmla="*/ 2147483647 h 834"/>
                <a:gd name="T116" fmla="*/ 2147483647 w 2100"/>
                <a:gd name="T117" fmla="*/ 2147483647 h 834"/>
                <a:gd name="T118" fmla="*/ 2147483647 w 2100"/>
                <a:gd name="T119" fmla="*/ 2147483647 h 834"/>
                <a:gd name="T120" fmla="*/ 2147483647 w 2100"/>
                <a:gd name="T121" fmla="*/ 2147483647 h 834"/>
                <a:gd name="T122" fmla="*/ 2147483647 w 2100"/>
                <a:gd name="T123" fmla="*/ 2147483647 h 83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100"/>
                <a:gd name="T187" fmla="*/ 0 h 834"/>
                <a:gd name="T188" fmla="*/ 2100 w 2100"/>
                <a:gd name="T189" fmla="*/ 834 h 83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100" h="834">
                  <a:moveTo>
                    <a:pt x="2088" y="408"/>
                  </a:moveTo>
                  <a:lnTo>
                    <a:pt x="2076" y="396"/>
                  </a:lnTo>
                  <a:lnTo>
                    <a:pt x="2070" y="384"/>
                  </a:lnTo>
                  <a:lnTo>
                    <a:pt x="2058" y="384"/>
                  </a:lnTo>
                  <a:lnTo>
                    <a:pt x="2034" y="372"/>
                  </a:lnTo>
                  <a:lnTo>
                    <a:pt x="2022" y="360"/>
                  </a:lnTo>
                  <a:lnTo>
                    <a:pt x="2010" y="354"/>
                  </a:lnTo>
                  <a:lnTo>
                    <a:pt x="2004" y="348"/>
                  </a:lnTo>
                  <a:lnTo>
                    <a:pt x="1986" y="348"/>
                  </a:lnTo>
                  <a:lnTo>
                    <a:pt x="1974" y="342"/>
                  </a:lnTo>
                  <a:lnTo>
                    <a:pt x="1968" y="336"/>
                  </a:lnTo>
                  <a:lnTo>
                    <a:pt x="1968" y="324"/>
                  </a:lnTo>
                  <a:lnTo>
                    <a:pt x="1902" y="324"/>
                  </a:lnTo>
                  <a:lnTo>
                    <a:pt x="1902" y="348"/>
                  </a:lnTo>
                  <a:lnTo>
                    <a:pt x="1896" y="354"/>
                  </a:lnTo>
                  <a:lnTo>
                    <a:pt x="1890" y="354"/>
                  </a:lnTo>
                  <a:lnTo>
                    <a:pt x="1878" y="348"/>
                  </a:lnTo>
                  <a:lnTo>
                    <a:pt x="1866" y="336"/>
                  </a:lnTo>
                  <a:lnTo>
                    <a:pt x="1812" y="336"/>
                  </a:lnTo>
                  <a:lnTo>
                    <a:pt x="1806" y="342"/>
                  </a:lnTo>
                  <a:lnTo>
                    <a:pt x="1812" y="342"/>
                  </a:lnTo>
                  <a:lnTo>
                    <a:pt x="1812" y="348"/>
                  </a:lnTo>
                  <a:lnTo>
                    <a:pt x="1794" y="348"/>
                  </a:lnTo>
                  <a:lnTo>
                    <a:pt x="1788" y="342"/>
                  </a:lnTo>
                  <a:lnTo>
                    <a:pt x="1776" y="336"/>
                  </a:lnTo>
                  <a:lnTo>
                    <a:pt x="1770" y="324"/>
                  </a:lnTo>
                  <a:lnTo>
                    <a:pt x="1770" y="306"/>
                  </a:lnTo>
                  <a:lnTo>
                    <a:pt x="1776" y="306"/>
                  </a:lnTo>
                  <a:lnTo>
                    <a:pt x="1770" y="294"/>
                  </a:lnTo>
                  <a:lnTo>
                    <a:pt x="1764" y="270"/>
                  </a:lnTo>
                  <a:lnTo>
                    <a:pt x="1758" y="258"/>
                  </a:lnTo>
                  <a:lnTo>
                    <a:pt x="1758" y="174"/>
                  </a:lnTo>
                  <a:lnTo>
                    <a:pt x="1740" y="174"/>
                  </a:lnTo>
                  <a:lnTo>
                    <a:pt x="1716" y="168"/>
                  </a:lnTo>
                  <a:lnTo>
                    <a:pt x="1710" y="174"/>
                  </a:lnTo>
                  <a:lnTo>
                    <a:pt x="1698" y="180"/>
                  </a:lnTo>
                  <a:lnTo>
                    <a:pt x="1674" y="180"/>
                  </a:lnTo>
                  <a:lnTo>
                    <a:pt x="1662" y="174"/>
                  </a:lnTo>
                  <a:lnTo>
                    <a:pt x="1644" y="156"/>
                  </a:lnTo>
                  <a:lnTo>
                    <a:pt x="1608" y="156"/>
                  </a:lnTo>
                  <a:lnTo>
                    <a:pt x="1596" y="150"/>
                  </a:lnTo>
                  <a:lnTo>
                    <a:pt x="1578" y="150"/>
                  </a:lnTo>
                  <a:lnTo>
                    <a:pt x="1548" y="180"/>
                  </a:lnTo>
                  <a:lnTo>
                    <a:pt x="1548" y="192"/>
                  </a:lnTo>
                  <a:lnTo>
                    <a:pt x="1536" y="204"/>
                  </a:lnTo>
                  <a:lnTo>
                    <a:pt x="1500" y="204"/>
                  </a:lnTo>
                  <a:lnTo>
                    <a:pt x="1488" y="216"/>
                  </a:lnTo>
                  <a:lnTo>
                    <a:pt x="1440" y="216"/>
                  </a:lnTo>
                  <a:lnTo>
                    <a:pt x="1440" y="222"/>
                  </a:lnTo>
                  <a:lnTo>
                    <a:pt x="1422" y="240"/>
                  </a:lnTo>
                  <a:lnTo>
                    <a:pt x="1416" y="240"/>
                  </a:lnTo>
                  <a:lnTo>
                    <a:pt x="1416" y="234"/>
                  </a:lnTo>
                  <a:lnTo>
                    <a:pt x="1410" y="228"/>
                  </a:lnTo>
                  <a:lnTo>
                    <a:pt x="1392" y="228"/>
                  </a:lnTo>
                  <a:lnTo>
                    <a:pt x="1380" y="234"/>
                  </a:lnTo>
                  <a:lnTo>
                    <a:pt x="1356" y="234"/>
                  </a:lnTo>
                  <a:lnTo>
                    <a:pt x="1344" y="228"/>
                  </a:lnTo>
                  <a:lnTo>
                    <a:pt x="1338" y="228"/>
                  </a:lnTo>
                  <a:lnTo>
                    <a:pt x="1332" y="222"/>
                  </a:lnTo>
                  <a:lnTo>
                    <a:pt x="1266" y="222"/>
                  </a:lnTo>
                  <a:lnTo>
                    <a:pt x="1260" y="216"/>
                  </a:lnTo>
                  <a:lnTo>
                    <a:pt x="1260" y="204"/>
                  </a:lnTo>
                  <a:lnTo>
                    <a:pt x="1248" y="198"/>
                  </a:lnTo>
                  <a:lnTo>
                    <a:pt x="1230" y="198"/>
                  </a:lnTo>
                  <a:lnTo>
                    <a:pt x="1230" y="192"/>
                  </a:lnTo>
                  <a:lnTo>
                    <a:pt x="1218" y="180"/>
                  </a:lnTo>
                  <a:lnTo>
                    <a:pt x="1218" y="174"/>
                  </a:lnTo>
                  <a:lnTo>
                    <a:pt x="1212" y="168"/>
                  </a:lnTo>
                  <a:lnTo>
                    <a:pt x="1152" y="168"/>
                  </a:lnTo>
                  <a:lnTo>
                    <a:pt x="1128" y="144"/>
                  </a:lnTo>
                  <a:lnTo>
                    <a:pt x="1092" y="144"/>
                  </a:lnTo>
                  <a:lnTo>
                    <a:pt x="1086" y="138"/>
                  </a:lnTo>
                  <a:lnTo>
                    <a:pt x="1080" y="138"/>
                  </a:lnTo>
                  <a:lnTo>
                    <a:pt x="1068" y="132"/>
                  </a:lnTo>
                  <a:lnTo>
                    <a:pt x="1020" y="132"/>
                  </a:lnTo>
                  <a:lnTo>
                    <a:pt x="966" y="150"/>
                  </a:lnTo>
                  <a:lnTo>
                    <a:pt x="954" y="156"/>
                  </a:lnTo>
                  <a:lnTo>
                    <a:pt x="942" y="156"/>
                  </a:lnTo>
                  <a:lnTo>
                    <a:pt x="930" y="150"/>
                  </a:lnTo>
                  <a:lnTo>
                    <a:pt x="918" y="150"/>
                  </a:lnTo>
                  <a:lnTo>
                    <a:pt x="912" y="144"/>
                  </a:lnTo>
                  <a:lnTo>
                    <a:pt x="882" y="144"/>
                  </a:lnTo>
                  <a:lnTo>
                    <a:pt x="864" y="126"/>
                  </a:lnTo>
                  <a:lnTo>
                    <a:pt x="864" y="120"/>
                  </a:lnTo>
                  <a:lnTo>
                    <a:pt x="840" y="126"/>
                  </a:lnTo>
                  <a:lnTo>
                    <a:pt x="840" y="120"/>
                  </a:lnTo>
                  <a:lnTo>
                    <a:pt x="834" y="114"/>
                  </a:lnTo>
                  <a:lnTo>
                    <a:pt x="822" y="90"/>
                  </a:lnTo>
                  <a:lnTo>
                    <a:pt x="810" y="78"/>
                  </a:lnTo>
                  <a:lnTo>
                    <a:pt x="804" y="66"/>
                  </a:lnTo>
                  <a:lnTo>
                    <a:pt x="798" y="60"/>
                  </a:lnTo>
                  <a:lnTo>
                    <a:pt x="786" y="54"/>
                  </a:lnTo>
                  <a:lnTo>
                    <a:pt x="768" y="54"/>
                  </a:lnTo>
                  <a:lnTo>
                    <a:pt x="756" y="60"/>
                  </a:lnTo>
                  <a:lnTo>
                    <a:pt x="750" y="60"/>
                  </a:lnTo>
                  <a:lnTo>
                    <a:pt x="726" y="48"/>
                  </a:lnTo>
                  <a:lnTo>
                    <a:pt x="720" y="42"/>
                  </a:lnTo>
                  <a:lnTo>
                    <a:pt x="708" y="36"/>
                  </a:lnTo>
                  <a:lnTo>
                    <a:pt x="672" y="36"/>
                  </a:lnTo>
                  <a:lnTo>
                    <a:pt x="648" y="30"/>
                  </a:lnTo>
                  <a:lnTo>
                    <a:pt x="636" y="30"/>
                  </a:lnTo>
                  <a:lnTo>
                    <a:pt x="576" y="0"/>
                  </a:lnTo>
                  <a:lnTo>
                    <a:pt x="576" y="18"/>
                  </a:lnTo>
                  <a:lnTo>
                    <a:pt x="570" y="30"/>
                  </a:lnTo>
                  <a:lnTo>
                    <a:pt x="558" y="36"/>
                  </a:lnTo>
                  <a:lnTo>
                    <a:pt x="552" y="36"/>
                  </a:lnTo>
                  <a:lnTo>
                    <a:pt x="558" y="48"/>
                  </a:lnTo>
                  <a:lnTo>
                    <a:pt x="540" y="48"/>
                  </a:lnTo>
                  <a:lnTo>
                    <a:pt x="540" y="60"/>
                  </a:lnTo>
                  <a:lnTo>
                    <a:pt x="552" y="72"/>
                  </a:lnTo>
                  <a:lnTo>
                    <a:pt x="558" y="90"/>
                  </a:lnTo>
                  <a:lnTo>
                    <a:pt x="582" y="126"/>
                  </a:lnTo>
                  <a:lnTo>
                    <a:pt x="588" y="126"/>
                  </a:lnTo>
                  <a:lnTo>
                    <a:pt x="594" y="132"/>
                  </a:lnTo>
                  <a:lnTo>
                    <a:pt x="600" y="144"/>
                  </a:lnTo>
                  <a:lnTo>
                    <a:pt x="600" y="168"/>
                  </a:lnTo>
                  <a:lnTo>
                    <a:pt x="582" y="168"/>
                  </a:lnTo>
                  <a:lnTo>
                    <a:pt x="582" y="174"/>
                  </a:lnTo>
                  <a:lnTo>
                    <a:pt x="576" y="180"/>
                  </a:lnTo>
                  <a:lnTo>
                    <a:pt x="552" y="192"/>
                  </a:lnTo>
                  <a:lnTo>
                    <a:pt x="546" y="186"/>
                  </a:lnTo>
                  <a:lnTo>
                    <a:pt x="546" y="174"/>
                  </a:lnTo>
                  <a:lnTo>
                    <a:pt x="498" y="180"/>
                  </a:lnTo>
                  <a:lnTo>
                    <a:pt x="498" y="168"/>
                  </a:lnTo>
                  <a:lnTo>
                    <a:pt x="456" y="168"/>
                  </a:lnTo>
                  <a:lnTo>
                    <a:pt x="450" y="174"/>
                  </a:lnTo>
                  <a:lnTo>
                    <a:pt x="450" y="180"/>
                  </a:lnTo>
                  <a:lnTo>
                    <a:pt x="444" y="168"/>
                  </a:lnTo>
                  <a:lnTo>
                    <a:pt x="420" y="174"/>
                  </a:lnTo>
                  <a:lnTo>
                    <a:pt x="414" y="162"/>
                  </a:lnTo>
                  <a:lnTo>
                    <a:pt x="384" y="162"/>
                  </a:lnTo>
                  <a:lnTo>
                    <a:pt x="366" y="156"/>
                  </a:lnTo>
                  <a:lnTo>
                    <a:pt x="360" y="150"/>
                  </a:lnTo>
                  <a:lnTo>
                    <a:pt x="360" y="138"/>
                  </a:lnTo>
                  <a:lnTo>
                    <a:pt x="354" y="132"/>
                  </a:lnTo>
                  <a:lnTo>
                    <a:pt x="354" y="126"/>
                  </a:lnTo>
                  <a:lnTo>
                    <a:pt x="312" y="126"/>
                  </a:lnTo>
                  <a:lnTo>
                    <a:pt x="294" y="132"/>
                  </a:lnTo>
                  <a:lnTo>
                    <a:pt x="270" y="132"/>
                  </a:lnTo>
                  <a:lnTo>
                    <a:pt x="264" y="114"/>
                  </a:lnTo>
                  <a:lnTo>
                    <a:pt x="228" y="114"/>
                  </a:lnTo>
                  <a:lnTo>
                    <a:pt x="228" y="108"/>
                  </a:lnTo>
                  <a:lnTo>
                    <a:pt x="210" y="114"/>
                  </a:lnTo>
                  <a:lnTo>
                    <a:pt x="204" y="108"/>
                  </a:lnTo>
                  <a:lnTo>
                    <a:pt x="186" y="108"/>
                  </a:lnTo>
                  <a:lnTo>
                    <a:pt x="180" y="114"/>
                  </a:lnTo>
                  <a:lnTo>
                    <a:pt x="180" y="120"/>
                  </a:lnTo>
                  <a:lnTo>
                    <a:pt x="174" y="126"/>
                  </a:lnTo>
                  <a:lnTo>
                    <a:pt x="174" y="132"/>
                  </a:lnTo>
                  <a:lnTo>
                    <a:pt x="150" y="132"/>
                  </a:lnTo>
                  <a:lnTo>
                    <a:pt x="138" y="150"/>
                  </a:lnTo>
                  <a:lnTo>
                    <a:pt x="120" y="150"/>
                  </a:lnTo>
                  <a:lnTo>
                    <a:pt x="84" y="186"/>
                  </a:lnTo>
                  <a:lnTo>
                    <a:pt x="84" y="192"/>
                  </a:lnTo>
                  <a:lnTo>
                    <a:pt x="90" y="198"/>
                  </a:lnTo>
                  <a:lnTo>
                    <a:pt x="66" y="198"/>
                  </a:lnTo>
                  <a:lnTo>
                    <a:pt x="72" y="210"/>
                  </a:lnTo>
                  <a:lnTo>
                    <a:pt x="12" y="210"/>
                  </a:lnTo>
                  <a:lnTo>
                    <a:pt x="12" y="228"/>
                  </a:lnTo>
                  <a:lnTo>
                    <a:pt x="0" y="240"/>
                  </a:lnTo>
                  <a:lnTo>
                    <a:pt x="6" y="246"/>
                  </a:lnTo>
                  <a:lnTo>
                    <a:pt x="6" y="258"/>
                  </a:lnTo>
                  <a:lnTo>
                    <a:pt x="0" y="264"/>
                  </a:lnTo>
                  <a:lnTo>
                    <a:pt x="24" y="264"/>
                  </a:lnTo>
                  <a:lnTo>
                    <a:pt x="24" y="282"/>
                  </a:lnTo>
                  <a:lnTo>
                    <a:pt x="36" y="288"/>
                  </a:lnTo>
                  <a:lnTo>
                    <a:pt x="48" y="288"/>
                  </a:lnTo>
                  <a:lnTo>
                    <a:pt x="60" y="294"/>
                  </a:lnTo>
                  <a:lnTo>
                    <a:pt x="72" y="294"/>
                  </a:lnTo>
                  <a:lnTo>
                    <a:pt x="78" y="306"/>
                  </a:lnTo>
                  <a:lnTo>
                    <a:pt x="102" y="330"/>
                  </a:lnTo>
                  <a:lnTo>
                    <a:pt x="138" y="318"/>
                  </a:lnTo>
                  <a:lnTo>
                    <a:pt x="156" y="330"/>
                  </a:lnTo>
                  <a:lnTo>
                    <a:pt x="162" y="336"/>
                  </a:lnTo>
                  <a:lnTo>
                    <a:pt x="174" y="336"/>
                  </a:lnTo>
                  <a:lnTo>
                    <a:pt x="186" y="342"/>
                  </a:lnTo>
                  <a:lnTo>
                    <a:pt x="204" y="348"/>
                  </a:lnTo>
                  <a:lnTo>
                    <a:pt x="222" y="366"/>
                  </a:lnTo>
                  <a:lnTo>
                    <a:pt x="228" y="378"/>
                  </a:lnTo>
                  <a:lnTo>
                    <a:pt x="240" y="396"/>
                  </a:lnTo>
                  <a:lnTo>
                    <a:pt x="264" y="414"/>
                  </a:lnTo>
                  <a:lnTo>
                    <a:pt x="276" y="426"/>
                  </a:lnTo>
                  <a:lnTo>
                    <a:pt x="282" y="438"/>
                  </a:lnTo>
                  <a:lnTo>
                    <a:pt x="282" y="450"/>
                  </a:lnTo>
                  <a:lnTo>
                    <a:pt x="288" y="456"/>
                  </a:lnTo>
                  <a:lnTo>
                    <a:pt x="294" y="468"/>
                  </a:lnTo>
                  <a:lnTo>
                    <a:pt x="300" y="474"/>
                  </a:lnTo>
                  <a:lnTo>
                    <a:pt x="300" y="480"/>
                  </a:lnTo>
                  <a:lnTo>
                    <a:pt x="288" y="492"/>
                  </a:lnTo>
                  <a:lnTo>
                    <a:pt x="288" y="504"/>
                  </a:lnTo>
                  <a:lnTo>
                    <a:pt x="294" y="522"/>
                  </a:lnTo>
                  <a:lnTo>
                    <a:pt x="300" y="534"/>
                  </a:lnTo>
                  <a:lnTo>
                    <a:pt x="306" y="540"/>
                  </a:lnTo>
                  <a:lnTo>
                    <a:pt x="318" y="546"/>
                  </a:lnTo>
                  <a:lnTo>
                    <a:pt x="330" y="546"/>
                  </a:lnTo>
                  <a:lnTo>
                    <a:pt x="342" y="552"/>
                  </a:lnTo>
                  <a:lnTo>
                    <a:pt x="348" y="552"/>
                  </a:lnTo>
                  <a:lnTo>
                    <a:pt x="366" y="558"/>
                  </a:lnTo>
                  <a:lnTo>
                    <a:pt x="390" y="564"/>
                  </a:lnTo>
                  <a:lnTo>
                    <a:pt x="486" y="564"/>
                  </a:lnTo>
                  <a:lnTo>
                    <a:pt x="492" y="570"/>
                  </a:lnTo>
                  <a:lnTo>
                    <a:pt x="498" y="570"/>
                  </a:lnTo>
                  <a:lnTo>
                    <a:pt x="510" y="576"/>
                  </a:lnTo>
                  <a:lnTo>
                    <a:pt x="516" y="576"/>
                  </a:lnTo>
                  <a:lnTo>
                    <a:pt x="528" y="582"/>
                  </a:lnTo>
                  <a:lnTo>
                    <a:pt x="534" y="594"/>
                  </a:lnTo>
                  <a:lnTo>
                    <a:pt x="540" y="594"/>
                  </a:lnTo>
                  <a:lnTo>
                    <a:pt x="546" y="600"/>
                  </a:lnTo>
                  <a:lnTo>
                    <a:pt x="552" y="600"/>
                  </a:lnTo>
                  <a:lnTo>
                    <a:pt x="576" y="612"/>
                  </a:lnTo>
                  <a:lnTo>
                    <a:pt x="588" y="612"/>
                  </a:lnTo>
                  <a:lnTo>
                    <a:pt x="594" y="618"/>
                  </a:lnTo>
                  <a:lnTo>
                    <a:pt x="630" y="618"/>
                  </a:lnTo>
                  <a:lnTo>
                    <a:pt x="642" y="642"/>
                  </a:lnTo>
                  <a:lnTo>
                    <a:pt x="684" y="684"/>
                  </a:lnTo>
                  <a:lnTo>
                    <a:pt x="690" y="696"/>
                  </a:lnTo>
                  <a:lnTo>
                    <a:pt x="720" y="726"/>
                  </a:lnTo>
                  <a:lnTo>
                    <a:pt x="732" y="732"/>
                  </a:lnTo>
                  <a:lnTo>
                    <a:pt x="738" y="744"/>
                  </a:lnTo>
                  <a:lnTo>
                    <a:pt x="750" y="750"/>
                  </a:lnTo>
                  <a:lnTo>
                    <a:pt x="810" y="744"/>
                  </a:lnTo>
                  <a:lnTo>
                    <a:pt x="864" y="750"/>
                  </a:lnTo>
                  <a:lnTo>
                    <a:pt x="912" y="750"/>
                  </a:lnTo>
                  <a:lnTo>
                    <a:pt x="948" y="756"/>
                  </a:lnTo>
                  <a:lnTo>
                    <a:pt x="954" y="750"/>
                  </a:lnTo>
                  <a:lnTo>
                    <a:pt x="966" y="744"/>
                  </a:lnTo>
                  <a:lnTo>
                    <a:pt x="972" y="738"/>
                  </a:lnTo>
                  <a:lnTo>
                    <a:pt x="984" y="738"/>
                  </a:lnTo>
                  <a:lnTo>
                    <a:pt x="996" y="744"/>
                  </a:lnTo>
                  <a:lnTo>
                    <a:pt x="1002" y="744"/>
                  </a:lnTo>
                  <a:lnTo>
                    <a:pt x="1008" y="750"/>
                  </a:lnTo>
                  <a:lnTo>
                    <a:pt x="1062" y="750"/>
                  </a:lnTo>
                  <a:lnTo>
                    <a:pt x="1080" y="756"/>
                  </a:lnTo>
                  <a:lnTo>
                    <a:pt x="1092" y="756"/>
                  </a:lnTo>
                  <a:lnTo>
                    <a:pt x="1110" y="774"/>
                  </a:lnTo>
                  <a:lnTo>
                    <a:pt x="1116" y="786"/>
                  </a:lnTo>
                  <a:lnTo>
                    <a:pt x="1128" y="792"/>
                  </a:lnTo>
                  <a:lnTo>
                    <a:pt x="1152" y="798"/>
                  </a:lnTo>
                  <a:lnTo>
                    <a:pt x="1200" y="798"/>
                  </a:lnTo>
                  <a:lnTo>
                    <a:pt x="1218" y="804"/>
                  </a:lnTo>
                  <a:lnTo>
                    <a:pt x="1242" y="816"/>
                  </a:lnTo>
                  <a:lnTo>
                    <a:pt x="1248" y="822"/>
                  </a:lnTo>
                  <a:lnTo>
                    <a:pt x="1260" y="822"/>
                  </a:lnTo>
                  <a:lnTo>
                    <a:pt x="1266" y="816"/>
                  </a:lnTo>
                  <a:lnTo>
                    <a:pt x="1278" y="816"/>
                  </a:lnTo>
                  <a:lnTo>
                    <a:pt x="1290" y="810"/>
                  </a:lnTo>
                  <a:lnTo>
                    <a:pt x="1302" y="810"/>
                  </a:lnTo>
                  <a:lnTo>
                    <a:pt x="1302" y="816"/>
                  </a:lnTo>
                  <a:lnTo>
                    <a:pt x="1308" y="828"/>
                  </a:lnTo>
                  <a:lnTo>
                    <a:pt x="1314" y="828"/>
                  </a:lnTo>
                  <a:lnTo>
                    <a:pt x="1320" y="834"/>
                  </a:lnTo>
                  <a:lnTo>
                    <a:pt x="1338" y="834"/>
                  </a:lnTo>
                  <a:lnTo>
                    <a:pt x="1344" y="828"/>
                  </a:lnTo>
                  <a:lnTo>
                    <a:pt x="1362" y="816"/>
                  </a:lnTo>
                  <a:lnTo>
                    <a:pt x="1422" y="780"/>
                  </a:lnTo>
                  <a:lnTo>
                    <a:pt x="1440" y="768"/>
                  </a:lnTo>
                  <a:lnTo>
                    <a:pt x="1596" y="768"/>
                  </a:lnTo>
                  <a:lnTo>
                    <a:pt x="1614" y="744"/>
                  </a:lnTo>
                  <a:lnTo>
                    <a:pt x="1638" y="744"/>
                  </a:lnTo>
                  <a:lnTo>
                    <a:pt x="1650" y="738"/>
                  </a:lnTo>
                  <a:lnTo>
                    <a:pt x="1662" y="714"/>
                  </a:lnTo>
                  <a:lnTo>
                    <a:pt x="1662" y="708"/>
                  </a:lnTo>
                  <a:lnTo>
                    <a:pt x="1668" y="696"/>
                  </a:lnTo>
                  <a:lnTo>
                    <a:pt x="1668" y="690"/>
                  </a:lnTo>
                  <a:lnTo>
                    <a:pt x="1692" y="690"/>
                  </a:lnTo>
                  <a:lnTo>
                    <a:pt x="1704" y="678"/>
                  </a:lnTo>
                  <a:lnTo>
                    <a:pt x="1710" y="666"/>
                  </a:lnTo>
                  <a:lnTo>
                    <a:pt x="1716" y="660"/>
                  </a:lnTo>
                  <a:lnTo>
                    <a:pt x="1716" y="654"/>
                  </a:lnTo>
                  <a:lnTo>
                    <a:pt x="1704" y="648"/>
                  </a:lnTo>
                  <a:lnTo>
                    <a:pt x="1686" y="630"/>
                  </a:lnTo>
                  <a:lnTo>
                    <a:pt x="1674" y="624"/>
                  </a:lnTo>
                  <a:lnTo>
                    <a:pt x="1656" y="606"/>
                  </a:lnTo>
                  <a:lnTo>
                    <a:pt x="1650" y="594"/>
                  </a:lnTo>
                  <a:lnTo>
                    <a:pt x="1650" y="582"/>
                  </a:lnTo>
                  <a:lnTo>
                    <a:pt x="1656" y="570"/>
                  </a:lnTo>
                  <a:lnTo>
                    <a:pt x="1656" y="558"/>
                  </a:lnTo>
                  <a:lnTo>
                    <a:pt x="1668" y="552"/>
                  </a:lnTo>
                  <a:lnTo>
                    <a:pt x="1692" y="552"/>
                  </a:lnTo>
                  <a:lnTo>
                    <a:pt x="1698" y="558"/>
                  </a:lnTo>
                  <a:lnTo>
                    <a:pt x="1704" y="558"/>
                  </a:lnTo>
                  <a:lnTo>
                    <a:pt x="1710" y="564"/>
                  </a:lnTo>
                  <a:lnTo>
                    <a:pt x="1722" y="570"/>
                  </a:lnTo>
                  <a:lnTo>
                    <a:pt x="1728" y="576"/>
                  </a:lnTo>
                  <a:lnTo>
                    <a:pt x="1740" y="582"/>
                  </a:lnTo>
                  <a:lnTo>
                    <a:pt x="1764" y="582"/>
                  </a:lnTo>
                  <a:lnTo>
                    <a:pt x="1776" y="576"/>
                  </a:lnTo>
                  <a:lnTo>
                    <a:pt x="1794" y="576"/>
                  </a:lnTo>
                  <a:lnTo>
                    <a:pt x="1806" y="570"/>
                  </a:lnTo>
                  <a:lnTo>
                    <a:pt x="1812" y="558"/>
                  </a:lnTo>
                  <a:lnTo>
                    <a:pt x="1818" y="552"/>
                  </a:lnTo>
                  <a:lnTo>
                    <a:pt x="1818" y="528"/>
                  </a:lnTo>
                  <a:lnTo>
                    <a:pt x="1890" y="528"/>
                  </a:lnTo>
                  <a:lnTo>
                    <a:pt x="1914" y="504"/>
                  </a:lnTo>
                  <a:lnTo>
                    <a:pt x="1902" y="492"/>
                  </a:lnTo>
                  <a:lnTo>
                    <a:pt x="1896" y="480"/>
                  </a:lnTo>
                  <a:lnTo>
                    <a:pt x="1902" y="474"/>
                  </a:lnTo>
                  <a:lnTo>
                    <a:pt x="1938" y="456"/>
                  </a:lnTo>
                  <a:lnTo>
                    <a:pt x="1950" y="456"/>
                  </a:lnTo>
                  <a:lnTo>
                    <a:pt x="1950" y="438"/>
                  </a:lnTo>
                  <a:lnTo>
                    <a:pt x="1980" y="444"/>
                  </a:lnTo>
                  <a:lnTo>
                    <a:pt x="1998" y="426"/>
                  </a:lnTo>
                  <a:lnTo>
                    <a:pt x="2004" y="426"/>
                  </a:lnTo>
                  <a:lnTo>
                    <a:pt x="2010" y="420"/>
                  </a:lnTo>
                  <a:lnTo>
                    <a:pt x="2040" y="420"/>
                  </a:lnTo>
                  <a:lnTo>
                    <a:pt x="2052" y="426"/>
                  </a:lnTo>
                  <a:lnTo>
                    <a:pt x="2058" y="432"/>
                  </a:lnTo>
                  <a:lnTo>
                    <a:pt x="2094" y="432"/>
                  </a:lnTo>
                  <a:lnTo>
                    <a:pt x="2100" y="426"/>
                  </a:lnTo>
                  <a:lnTo>
                    <a:pt x="2100" y="420"/>
                  </a:lnTo>
                  <a:lnTo>
                    <a:pt x="2088" y="4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6" name="Moldova" descr="© INSCALE GmbH, 05.05.2010&#10;http://www.presentationload.com/">
              <a:extLst>
                <a:ext uri="{FF2B5EF4-FFF2-40B4-BE49-F238E27FC236}">
                  <a16:creationId xmlns:a16="http://schemas.microsoft.com/office/drawing/2014/main" id="{B9743687-9524-5333-BC81-54C6C71D6770}"/>
                </a:ext>
              </a:extLst>
            </p:cNvPr>
            <p:cNvSpPr>
              <a:spLocks/>
            </p:cNvSpPr>
            <p:nvPr/>
          </p:nvSpPr>
          <p:spPr bwMode="gray">
            <a:xfrm>
              <a:off x="6430070" y="2548188"/>
              <a:ext cx="101425" cy="112488"/>
            </a:xfrm>
            <a:custGeom>
              <a:avLst/>
              <a:gdLst>
                <a:gd name="T0" fmla="*/ 2147483647 w 216"/>
                <a:gd name="T1" fmla="*/ 2147483647 h 240"/>
                <a:gd name="T2" fmla="*/ 2147483647 w 216"/>
                <a:gd name="T3" fmla="*/ 2147483647 h 240"/>
                <a:gd name="T4" fmla="*/ 2147483647 w 216"/>
                <a:gd name="T5" fmla="*/ 2147483647 h 240"/>
                <a:gd name="T6" fmla="*/ 2147483647 w 216"/>
                <a:gd name="T7" fmla="*/ 2147483647 h 240"/>
                <a:gd name="T8" fmla="*/ 2147483647 w 216"/>
                <a:gd name="T9" fmla="*/ 2147483647 h 240"/>
                <a:gd name="T10" fmla="*/ 2147483647 w 216"/>
                <a:gd name="T11" fmla="*/ 2147483647 h 240"/>
                <a:gd name="T12" fmla="*/ 2147483647 w 216"/>
                <a:gd name="T13" fmla="*/ 2147483647 h 240"/>
                <a:gd name="T14" fmla="*/ 2147483647 w 216"/>
                <a:gd name="T15" fmla="*/ 2147483647 h 240"/>
                <a:gd name="T16" fmla="*/ 2147483647 w 216"/>
                <a:gd name="T17" fmla="*/ 2147483647 h 240"/>
                <a:gd name="T18" fmla="*/ 2147483647 w 216"/>
                <a:gd name="T19" fmla="*/ 2147483647 h 240"/>
                <a:gd name="T20" fmla="*/ 2147483647 w 216"/>
                <a:gd name="T21" fmla="*/ 2147483647 h 240"/>
                <a:gd name="T22" fmla="*/ 2147483647 w 216"/>
                <a:gd name="T23" fmla="*/ 2147483647 h 240"/>
                <a:gd name="T24" fmla="*/ 2147483647 w 216"/>
                <a:gd name="T25" fmla="*/ 2147483647 h 240"/>
                <a:gd name="T26" fmla="*/ 2147483647 w 216"/>
                <a:gd name="T27" fmla="*/ 2147483647 h 240"/>
                <a:gd name="T28" fmla="*/ 2147483647 w 216"/>
                <a:gd name="T29" fmla="*/ 2147483647 h 240"/>
                <a:gd name="T30" fmla="*/ 2147483647 w 216"/>
                <a:gd name="T31" fmla="*/ 2147483647 h 240"/>
                <a:gd name="T32" fmla="*/ 2147483647 w 216"/>
                <a:gd name="T33" fmla="*/ 2147483647 h 240"/>
                <a:gd name="T34" fmla="*/ 2147483647 w 216"/>
                <a:gd name="T35" fmla="*/ 2147483647 h 240"/>
                <a:gd name="T36" fmla="*/ 2147483647 w 216"/>
                <a:gd name="T37" fmla="*/ 2147483647 h 240"/>
                <a:gd name="T38" fmla="*/ 2147483647 w 216"/>
                <a:gd name="T39" fmla="*/ 2147483647 h 240"/>
                <a:gd name="T40" fmla="*/ 2147483647 w 216"/>
                <a:gd name="T41" fmla="*/ 2147483647 h 240"/>
                <a:gd name="T42" fmla="*/ 2147483647 w 216"/>
                <a:gd name="T43" fmla="*/ 2147483647 h 240"/>
                <a:gd name="T44" fmla="*/ 2147483647 w 216"/>
                <a:gd name="T45" fmla="*/ 2147483647 h 240"/>
                <a:gd name="T46" fmla="*/ 2147483647 w 216"/>
                <a:gd name="T47" fmla="*/ 2147483647 h 240"/>
                <a:gd name="T48" fmla="*/ 2147483647 w 216"/>
                <a:gd name="T49" fmla="*/ 2147483647 h 240"/>
                <a:gd name="T50" fmla="*/ 2147483647 w 216"/>
                <a:gd name="T51" fmla="*/ 2147483647 h 240"/>
                <a:gd name="T52" fmla="*/ 2147483647 w 216"/>
                <a:gd name="T53" fmla="*/ 2147483647 h 240"/>
                <a:gd name="T54" fmla="*/ 2147483647 w 216"/>
                <a:gd name="T55" fmla="*/ 2147483647 h 240"/>
                <a:gd name="T56" fmla="*/ 2147483647 w 216"/>
                <a:gd name="T57" fmla="*/ 2147483647 h 240"/>
                <a:gd name="T58" fmla="*/ 2147483647 w 216"/>
                <a:gd name="T59" fmla="*/ 2147483647 h 240"/>
                <a:gd name="T60" fmla="*/ 2147483647 w 216"/>
                <a:gd name="T61" fmla="*/ 0 h 240"/>
                <a:gd name="T62" fmla="*/ 2147483647 w 216"/>
                <a:gd name="T63" fmla="*/ 2147483647 h 240"/>
                <a:gd name="T64" fmla="*/ 2147483647 w 216"/>
                <a:gd name="T65" fmla="*/ 2147483647 h 240"/>
                <a:gd name="T66" fmla="*/ 2147483647 w 216"/>
                <a:gd name="T67" fmla="*/ 2147483647 h 2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240"/>
                <a:gd name="T104" fmla="*/ 216 w 216"/>
                <a:gd name="T105" fmla="*/ 240 h 2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240">
                  <a:moveTo>
                    <a:pt x="0" y="18"/>
                  </a:moveTo>
                  <a:lnTo>
                    <a:pt x="18" y="24"/>
                  </a:lnTo>
                  <a:lnTo>
                    <a:pt x="24" y="30"/>
                  </a:lnTo>
                  <a:lnTo>
                    <a:pt x="30" y="42"/>
                  </a:lnTo>
                  <a:lnTo>
                    <a:pt x="36" y="48"/>
                  </a:lnTo>
                  <a:lnTo>
                    <a:pt x="36" y="60"/>
                  </a:lnTo>
                  <a:lnTo>
                    <a:pt x="60" y="72"/>
                  </a:lnTo>
                  <a:lnTo>
                    <a:pt x="66" y="96"/>
                  </a:lnTo>
                  <a:lnTo>
                    <a:pt x="78" y="96"/>
                  </a:lnTo>
                  <a:lnTo>
                    <a:pt x="84" y="114"/>
                  </a:lnTo>
                  <a:lnTo>
                    <a:pt x="102" y="114"/>
                  </a:lnTo>
                  <a:lnTo>
                    <a:pt x="108" y="120"/>
                  </a:lnTo>
                  <a:lnTo>
                    <a:pt x="108" y="162"/>
                  </a:lnTo>
                  <a:lnTo>
                    <a:pt x="114" y="162"/>
                  </a:lnTo>
                  <a:lnTo>
                    <a:pt x="108" y="168"/>
                  </a:lnTo>
                  <a:lnTo>
                    <a:pt x="108" y="180"/>
                  </a:lnTo>
                  <a:lnTo>
                    <a:pt x="102" y="186"/>
                  </a:lnTo>
                  <a:lnTo>
                    <a:pt x="102" y="198"/>
                  </a:lnTo>
                  <a:lnTo>
                    <a:pt x="108" y="210"/>
                  </a:lnTo>
                  <a:lnTo>
                    <a:pt x="114" y="216"/>
                  </a:lnTo>
                  <a:lnTo>
                    <a:pt x="114" y="240"/>
                  </a:lnTo>
                  <a:lnTo>
                    <a:pt x="138" y="234"/>
                  </a:lnTo>
                  <a:lnTo>
                    <a:pt x="138" y="222"/>
                  </a:lnTo>
                  <a:lnTo>
                    <a:pt x="132" y="216"/>
                  </a:lnTo>
                  <a:lnTo>
                    <a:pt x="132" y="204"/>
                  </a:lnTo>
                  <a:lnTo>
                    <a:pt x="138" y="204"/>
                  </a:lnTo>
                  <a:lnTo>
                    <a:pt x="150" y="198"/>
                  </a:lnTo>
                  <a:lnTo>
                    <a:pt x="156" y="192"/>
                  </a:lnTo>
                  <a:lnTo>
                    <a:pt x="174" y="180"/>
                  </a:lnTo>
                  <a:lnTo>
                    <a:pt x="168" y="174"/>
                  </a:lnTo>
                  <a:lnTo>
                    <a:pt x="156" y="168"/>
                  </a:lnTo>
                  <a:lnTo>
                    <a:pt x="150" y="168"/>
                  </a:lnTo>
                  <a:lnTo>
                    <a:pt x="150" y="162"/>
                  </a:lnTo>
                  <a:lnTo>
                    <a:pt x="156" y="156"/>
                  </a:lnTo>
                  <a:lnTo>
                    <a:pt x="174" y="156"/>
                  </a:lnTo>
                  <a:lnTo>
                    <a:pt x="180" y="162"/>
                  </a:lnTo>
                  <a:lnTo>
                    <a:pt x="198" y="162"/>
                  </a:lnTo>
                  <a:lnTo>
                    <a:pt x="210" y="156"/>
                  </a:lnTo>
                  <a:lnTo>
                    <a:pt x="216" y="156"/>
                  </a:lnTo>
                  <a:lnTo>
                    <a:pt x="216" y="126"/>
                  </a:lnTo>
                  <a:lnTo>
                    <a:pt x="210" y="120"/>
                  </a:lnTo>
                  <a:lnTo>
                    <a:pt x="198" y="120"/>
                  </a:lnTo>
                  <a:lnTo>
                    <a:pt x="192" y="114"/>
                  </a:lnTo>
                  <a:lnTo>
                    <a:pt x="180" y="114"/>
                  </a:lnTo>
                  <a:lnTo>
                    <a:pt x="180" y="96"/>
                  </a:lnTo>
                  <a:lnTo>
                    <a:pt x="186" y="90"/>
                  </a:lnTo>
                  <a:lnTo>
                    <a:pt x="180" y="84"/>
                  </a:lnTo>
                  <a:lnTo>
                    <a:pt x="174" y="84"/>
                  </a:lnTo>
                  <a:lnTo>
                    <a:pt x="162" y="90"/>
                  </a:lnTo>
                  <a:lnTo>
                    <a:pt x="162" y="66"/>
                  </a:lnTo>
                  <a:lnTo>
                    <a:pt x="168" y="60"/>
                  </a:lnTo>
                  <a:lnTo>
                    <a:pt x="162" y="48"/>
                  </a:lnTo>
                  <a:lnTo>
                    <a:pt x="156" y="42"/>
                  </a:lnTo>
                  <a:lnTo>
                    <a:pt x="144" y="36"/>
                  </a:lnTo>
                  <a:lnTo>
                    <a:pt x="126" y="36"/>
                  </a:lnTo>
                  <a:lnTo>
                    <a:pt x="126" y="24"/>
                  </a:lnTo>
                  <a:lnTo>
                    <a:pt x="120" y="18"/>
                  </a:lnTo>
                  <a:lnTo>
                    <a:pt x="78" y="18"/>
                  </a:lnTo>
                  <a:lnTo>
                    <a:pt x="78" y="12"/>
                  </a:lnTo>
                  <a:lnTo>
                    <a:pt x="72" y="12"/>
                  </a:lnTo>
                  <a:lnTo>
                    <a:pt x="60" y="0"/>
                  </a:lnTo>
                  <a:lnTo>
                    <a:pt x="54" y="0"/>
                  </a:lnTo>
                  <a:lnTo>
                    <a:pt x="42" y="6"/>
                  </a:lnTo>
                  <a:lnTo>
                    <a:pt x="36" y="6"/>
                  </a:lnTo>
                  <a:lnTo>
                    <a:pt x="36" y="12"/>
                  </a:lnTo>
                  <a:lnTo>
                    <a:pt x="24" y="12"/>
                  </a:lnTo>
                  <a:lnTo>
                    <a:pt x="12" y="6"/>
                  </a:lnTo>
                  <a:lnTo>
                    <a:pt x="6" y="6"/>
                  </a:lnTo>
                  <a:lnTo>
                    <a:pt x="0"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7" name="Mexico" descr="© INSCALE GmbH, 05.05.2010&#10;http://www.presentationload.com/">
              <a:extLst>
                <a:ext uri="{FF2B5EF4-FFF2-40B4-BE49-F238E27FC236}">
                  <a16:creationId xmlns:a16="http://schemas.microsoft.com/office/drawing/2014/main" id="{85BDE4B9-D914-36EA-62C7-FF953D6B792F}"/>
                </a:ext>
              </a:extLst>
            </p:cNvPr>
            <p:cNvSpPr>
              <a:spLocks/>
            </p:cNvSpPr>
            <p:nvPr/>
          </p:nvSpPr>
          <p:spPr bwMode="gray">
            <a:xfrm>
              <a:off x="1873369" y="3143826"/>
              <a:ext cx="877778" cy="687839"/>
            </a:xfrm>
            <a:custGeom>
              <a:avLst/>
              <a:gdLst>
                <a:gd name="T0" fmla="*/ 2147483647 w 1860"/>
                <a:gd name="T1" fmla="*/ 2147483647 h 1458"/>
                <a:gd name="T2" fmla="*/ 2147483647 w 1860"/>
                <a:gd name="T3" fmla="*/ 2147483647 h 1458"/>
                <a:gd name="T4" fmla="*/ 2147483647 w 1860"/>
                <a:gd name="T5" fmla="*/ 2147483647 h 1458"/>
                <a:gd name="T6" fmla="*/ 2147483647 w 1860"/>
                <a:gd name="T7" fmla="*/ 2147483647 h 1458"/>
                <a:gd name="T8" fmla="*/ 2147483647 w 1860"/>
                <a:gd name="T9" fmla="*/ 2147483647 h 1458"/>
                <a:gd name="T10" fmla="*/ 2147483647 w 1860"/>
                <a:gd name="T11" fmla="*/ 2147483647 h 1458"/>
                <a:gd name="T12" fmla="*/ 2147483647 w 1860"/>
                <a:gd name="T13" fmla="*/ 2147483647 h 1458"/>
                <a:gd name="T14" fmla="*/ 2147483647 w 1860"/>
                <a:gd name="T15" fmla="*/ 2147483647 h 1458"/>
                <a:gd name="T16" fmla="*/ 2147483647 w 1860"/>
                <a:gd name="T17" fmla="*/ 2147483647 h 1458"/>
                <a:gd name="T18" fmla="*/ 2147483647 w 1860"/>
                <a:gd name="T19" fmla="*/ 2147483647 h 1458"/>
                <a:gd name="T20" fmla="*/ 2147483647 w 1860"/>
                <a:gd name="T21" fmla="*/ 2147483647 h 1458"/>
                <a:gd name="T22" fmla="*/ 2147483647 w 1860"/>
                <a:gd name="T23" fmla="*/ 2147483647 h 1458"/>
                <a:gd name="T24" fmla="*/ 2147483647 w 1860"/>
                <a:gd name="T25" fmla="*/ 2147483647 h 1458"/>
                <a:gd name="T26" fmla="*/ 2147483647 w 1860"/>
                <a:gd name="T27" fmla="*/ 2147483647 h 1458"/>
                <a:gd name="T28" fmla="*/ 2147483647 w 1860"/>
                <a:gd name="T29" fmla="*/ 2147483647 h 1458"/>
                <a:gd name="T30" fmla="*/ 2147483647 w 1860"/>
                <a:gd name="T31" fmla="*/ 2147483647 h 1458"/>
                <a:gd name="T32" fmla="*/ 2147483647 w 1860"/>
                <a:gd name="T33" fmla="*/ 2147483647 h 1458"/>
                <a:gd name="T34" fmla="*/ 2147483647 w 1860"/>
                <a:gd name="T35" fmla="*/ 2147483647 h 1458"/>
                <a:gd name="T36" fmla="*/ 2147483647 w 1860"/>
                <a:gd name="T37" fmla="*/ 2147483647 h 1458"/>
                <a:gd name="T38" fmla="*/ 2147483647 w 1860"/>
                <a:gd name="T39" fmla="*/ 2147483647 h 1458"/>
                <a:gd name="T40" fmla="*/ 2147483647 w 1860"/>
                <a:gd name="T41" fmla="*/ 2147483647 h 1458"/>
                <a:gd name="T42" fmla="*/ 2147483647 w 1860"/>
                <a:gd name="T43" fmla="*/ 2147483647 h 1458"/>
                <a:gd name="T44" fmla="*/ 2147483647 w 1860"/>
                <a:gd name="T45" fmla="*/ 2147483647 h 1458"/>
                <a:gd name="T46" fmla="*/ 2147483647 w 1860"/>
                <a:gd name="T47" fmla="*/ 2147483647 h 1458"/>
                <a:gd name="T48" fmla="*/ 2147483647 w 1860"/>
                <a:gd name="T49" fmla="*/ 2147483647 h 1458"/>
                <a:gd name="T50" fmla="*/ 2147483647 w 1860"/>
                <a:gd name="T51" fmla="*/ 2147483647 h 1458"/>
                <a:gd name="T52" fmla="*/ 2147483647 w 1860"/>
                <a:gd name="T53" fmla="*/ 2147483647 h 1458"/>
                <a:gd name="T54" fmla="*/ 2147483647 w 1860"/>
                <a:gd name="T55" fmla="*/ 2147483647 h 1458"/>
                <a:gd name="T56" fmla="*/ 0 w 1860"/>
                <a:gd name="T57" fmla="*/ 2147483647 h 1458"/>
                <a:gd name="T58" fmla="*/ 2147483647 w 1860"/>
                <a:gd name="T59" fmla="*/ 2147483647 h 1458"/>
                <a:gd name="T60" fmla="*/ 2147483647 w 1860"/>
                <a:gd name="T61" fmla="*/ 2147483647 h 1458"/>
                <a:gd name="T62" fmla="*/ 2147483647 w 1860"/>
                <a:gd name="T63" fmla="*/ 2147483647 h 1458"/>
                <a:gd name="T64" fmla="*/ 2147483647 w 1860"/>
                <a:gd name="T65" fmla="*/ 2147483647 h 1458"/>
                <a:gd name="T66" fmla="*/ 2147483647 w 1860"/>
                <a:gd name="T67" fmla="*/ 2147483647 h 1458"/>
                <a:gd name="T68" fmla="*/ 2147483647 w 1860"/>
                <a:gd name="T69" fmla="*/ 2147483647 h 1458"/>
                <a:gd name="T70" fmla="*/ 2147483647 w 1860"/>
                <a:gd name="T71" fmla="*/ 2147483647 h 1458"/>
                <a:gd name="T72" fmla="*/ 2147483647 w 1860"/>
                <a:gd name="T73" fmla="*/ 2147483647 h 1458"/>
                <a:gd name="T74" fmla="*/ 2147483647 w 1860"/>
                <a:gd name="T75" fmla="*/ 2147483647 h 1458"/>
                <a:gd name="T76" fmla="*/ 2147483647 w 1860"/>
                <a:gd name="T77" fmla="*/ 2147483647 h 1458"/>
                <a:gd name="T78" fmla="*/ 2147483647 w 1860"/>
                <a:gd name="T79" fmla="*/ 2147483647 h 1458"/>
                <a:gd name="T80" fmla="*/ 2147483647 w 1860"/>
                <a:gd name="T81" fmla="*/ 2147483647 h 1458"/>
                <a:gd name="T82" fmla="*/ 2147483647 w 1860"/>
                <a:gd name="T83" fmla="*/ 2147483647 h 1458"/>
                <a:gd name="T84" fmla="*/ 2147483647 w 1860"/>
                <a:gd name="T85" fmla="*/ 2147483647 h 1458"/>
                <a:gd name="T86" fmla="*/ 2147483647 w 1860"/>
                <a:gd name="T87" fmla="*/ 2147483647 h 1458"/>
                <a:gd name="T88" fmla="*/ 2147483647 w 1860"/>
                <a:gd name="T89" fmla="*/ 2147483647 h 1458"/>
                <a:gd name="T90" fmla="*/ 2147483647 w 1860"/>
                <a:gd name="T91" fmla="*/ 2147483647 h 1458"/>
                <a:gd name="T92" fmla="*/ 2147483647 w 1860"/>
                <a:gd name="T93" fmla="*/ 2147483647 h 1458"/>
                <a:gd name="T94" fmla="*/ 2147483647 w 1860"/>
                <a:gd name="T95" fmla="*/ 2147483647 h 1458"/>
                <a:gd name="T96" fmla="*/ 2147483647 w 1860"/>
                <a:gd name="T97" fmla="*/ 2147483647 h 1458"/>
                <a:gd name="T98" fmla="*/ 2147483647 w 1860"/>
                <a:gd name="T99" fmla="*/ 2147483647 h 1458"/>
                <a:gd name="T100" fmla="*/ 2147483647 w 1860"/>
                <a:gd name="T101" fmla="*/ 2147483647 h 1458"/>
                <a:gd name="T102" fmla="*/ 2147483647 w 1860"/>
                <a:gd name="T103" fmla="*/ 2147483647 h 1458"/>
                <a:gd name="T104" fmla="*/ 2147483647 w 1860"/>
                <a:gd name="T105" fmla="*/ 2147483647 h 1458"/>
                <a:gd name="T106" fmla="*/ 2147483647 w 1860"/>
                <a:gd name="T107" fmla="*/ 2147483647 h 1458"/>
                <a:gd name="T108" fmla="*/ 2147483647 w 1860"/>
                <a:gd name="T109" fmla="*/ 2147483647 h 1458"/>
                <a:gd name="T110" fmla="*/ 2147483647 w 1860"/>
                <a:gd name="T111" fmla="*/ 2147483647 h 1458"/>
                <a:gd name="T112" fmla="*/ 2147483647 w 1860"/>
                <a:gd name="T113" fmla="*/ 2147483647 h 1458"/>
                <a:gd name="T114" fmla="*/ 2147483647 w 1860"/>
                <a:gd name="T115" fmla="*/ 2147483647 h 1458"/>
                <a:gd name="T116" fmla="*/ 2147483647 w 1860"/>
                <a:gd name="T117" fmla="*/ 2147483647 h 1458"/>
                <a:gd name="T118" fmla="*/ 2147483647 w 1860"/>
                <a:gd name="T119" fmla="*/ 2147483647 h 1458"/>
                <a:gd name="T120" fmla="*/ 2147483647 w 1860"/>
                <a:gd name="T121" fmla="*/ 2147483647 h 145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60"/>
                <a:gd name="T184" fmla="*/ 0 h 1458"/>
                <a:gd name="T185" fmla="*/ 1860 w 1860"/>
                <a:gd name="T186" fmla="*/ 1458 h 145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60" h="1458">
                  <a:moveTo>
                    <a:pt x="1422" y="1440"/>
                  </a:moveTo>
                  <a:lnTo>
                    <a:pt x="1422" y="1380"/>
                  </a:lnTo>
                  <a:lnTo>
                    <a:pt x="1452" y="1332"/>
                  </a:lnTo>
                  <a:lnTo>
                    <a:pt x="1542" y="1338"/>
                  </a:lnTo>
                  <a:lnTo>
                    <a:pt x="1542" y="1320"/>
                  </a:lnTo>
                  <a:lnTo>
                    <a:pt x="1548" y="1320"/>
                  </a:lnTo>
                  <a:lnTo>
                    <a:pt x="1554" y="1314"/>
                  </a:lnTo>
                  <a:lnTo>
                    <a:pt x="1554" y="1302"/>
                  </a:lnTo>
                  <a:lnTo>
                    <a:pt x="1536" y="1302"/>
                  </a:lnTo>
                  <a:lnTo>
                    <a:pt x="1530" y="1278"/>
                  </a:lnTo>
                  <a:lnTo>
                    <a:pt x="1524" y="1278"/>
                  </a:lnTo>
                  <a:lnTo>
                    <a:pt x="1512" y="1272"/>
                  </a:lnTo>
                  <a:lnTo>
                    <a:pt x="1506" y="1272"/>
                  </a:lnTo>
                  <a:lnTo>
                    <a:pt x="1500" y="1266"/>
                  </a:lnTo>
                  <a:lnTo>
                    <a:pt x="1494" y="1254"/>
                  </a:lnTo>
                  <a:lnTo>
                    <a:pt x="1494" y="1248"/>
                  </a:lnTo>
                  <a:lnTo>
                    <a:pt x="1482" y="1242"/>
                  </a:lnTo>
                  <a:lnTo>
                    <a:pt x="1506" y="1242"/>
                  </a:lnTo>
                  <a:lnTo>
                    <a:pt x="1518" y="1236"/>
                  </a:lnTo>
                  <a:lnTo>
                    <a:pt x="1524" y="1236"/>
                  </a:lnTo>
                  <a:lnTo>
                    <a:pt x="1524" y="1212"/>
                  </a:lnTo>
                  <a:lnTo>
                    <a:pt x="1518" y="1200"/>
                  </a:lnTo>
                  <a:lnTo>
                    <a:pt x="1518" y="1188"/>
                  </a:lnTo>
                  <a:lnTo>
                    <a:pt x="1650" y="1194"/>
                  </a:lnTo>
                  <a:lnTo>
                    <a:pt x="1656" y="1182"/>
                  </a:lnTo>
                  <a:lnTo>
                    <a:pt x="1656" y="1176"/>
                  </a:lnTo>
                  <a:lnTo>
                    <a:pt x="1662" y="1176"/>
                  </a:lnTo>
                  <a:lnTo>
                    <a:pt x="1668" y="1182"/>
                  </a:lnTo>
                  <a:lnTo>
                    <a:pt x="1668" y="1188"/>
                  </a:lnTo>
                  <a:lnTo>
                    <a:pt x="1674" y="1188"/>
                  </a:lnTo>
                  <a:lnTo>
                    <a:pt x="1680" y="1182"/>
                  </a:lnTo>
                  <a:lnTo>
                    <a:pt x="1692" y="1176"/>
                  </a:lnTo>
                  <a:lnTo>
                    <a:pt x="1698" y="1164"/>
                  </a:lnTo>
                  <a:lnTo>
                    <a:pt x="1698" y="1152"/>
                  </a:lnTo>
                  <a:lnTo>
                    <a:pt x="1704" y="1146"/>
                  </a:lnTo>
                  <a:lnTo>
                    <a:pt x="1704" y="1140"/>
                  </a:lnTo>
                  <a:lnTo>
                    <a:pt x="1710" y="1152"/>
                  </a:lnTo>
                  <a:lnTo>
                    <a:pt x="1746" y="1116"/>
                  </a:lnTo>
                  <a:lnTo>
                    <a:pt x="1746" y="1122"/>
                  </a:lnTo>
                  <a:lnTo>
                    <a:pt x="1740" y="1128"/>
                  </a:lnTo>
                  <a:lnTo>
                    <a:pt x="1740" y="1146"/>
                  </a:lnTo>
                  <a:lnTo>
                    <a:pt x="1746" y="1152"/>
                  </a:lnTo>
                  <a:lnTo>
                    <a:pt x="1758" y="1152"/>
                  </a:lnTo>
                  <a:lnTo>
                    <a:pt x="1782" y="1086"/>
                  </a:lnTo>
                  <a:lnTo>
                    <a:pt x="1770" y="1074"/>
                  </a:lnTo>
                  <a:lnTo>
                    <a:pt x="1794" y="1068"/>
                  </a:lnTo>
                  <a:lnTo>
                    <a:pt x="1794" y="1056"/>
                  </a:lnTo>
                  <a:lnTo>
                    <a:pt x="1776" y="1050"/>
                  </a:lnTo>
                  <a:lnTo>
                    <a:pt x="1794" y="1032"/>
                  </a:lnTo>
                  <a:lnTo>
                    <a:pt x="1800" y="1008"/>
                  </a:lnTo>
                  <a:lnTo>
                    <a:pt x="1806" y="996"/>
                  </a:lnTo>
                  <a:lnTo>
                    <a:pt x="1818" y="990"/>
                  </a:lnTo>
                  <a:lnTo>
                    <a:pt x="1824" y="978"/>
                  </a:lnTo>
                  <a:lnTo>
                    <a:pt x="1836" y="966"/>
                  </a:lnTo>
                  <a:lnTo>
                    <a:pt x="1842" y="954"/>
                  </a:lnTo>
                  <a:lnTo>
                    <a:pt x="1848" y="948"/>
                  </a:lnTo>
                  <a:lnTo>
                    <a:pt x="1854" y="936"/>
                  </a:lnTo>
                  <a:lnTo>
                    <a:pt x="1854" y="930"/>
                  </a:lnTo>
                  <a:lnTo>
                    <a:pt x="1860" y="918"/>
                  </a:lnTo>
                  <a:lnTo>
                    <a:pt x="1860" y="900"/>
                  </a:lnTo>
                  <a:lnTo>
                    <a:pt x="1854" y="894"/>
                  </a:lnTo>
                  <a:lnTo>
                    <a:pt x="1818" y="894"/>
                  </a:lnTo>
                  <a:lnTo>
                    <a:pt x="1812" y="900"/>
                  </a:lnTo>
                  <a:lnTo>
                    <a:pt x="1800" y="900"/>
                  </a:lnTo>
                  <a:lnTo>
                    <a:pt x="1794" y="894"/>
                  </a:lnTo>
                  <a:lnTo>
                    <a:pt x="1782" y="894"/>
                  </a:lnTo>
                  <a:lnTo>
                    <a:pt x="1770" y="888"/>
                  </a:lnTo>
                  <a:lnTo>
                    <a:pt x="1746" y="888"/>
                  </a:lnTo>
                  <a:lnTo>
                    <a:pt x="1734" y="894"/>
                  </a:lnTo>
                  <a:lnTo>
                    <a:pt x="1716" y="900"/>
                  </a:lnTo>
                  <a:lnTo>
                    <a:pt x="1698" y="900"/>
                  </a:lnTo>
                  <a:lnTo>
                    <a:pt x="1686" y="906"/>
                  </a:lnTo>
                  <a:lnTo>
                    <a:pt x="1668" y="906"/>
                  </a:lnTo>
                  <a:lnTo>
                    <a:pt x="1656" y="912"/>
                  </a:lnTo>
                  <a:lnTo>
                    <a:pt x="1626" y="912"/>
                  </a:lnTo>
                  <a:lnTo>
                    <a:pt x="1614" y="918"/>
                  </a:lnTo>
                  <a:lnTo>
                    <a:pt x="1608" y="924"/>
                  </a:lnTo>
                  <a:lnTo>
                    <a:pt x="1596" y="948"/>
                  </a:lnTo>
                  <a:lnTo>
                    <a:pt x="1590" y="966"/>
                  </a:lnTo>
                  <a:lnTo>
                    <a:pt x="1590" y="1026"/>
                  </a:lnTo>
                  <a:lnTo>
                    <a:pt x="1572" y="1032"/>
                  </a:lnTo>
                  <a:lnTo>
                    <a:pt x="1572" y="1062"/>
                  </a:lnTo>
                  <a:lnTo>
                    <a:pt x="1566" y="1074"/>
                  </a:lnTo>
                  <a:lnTo>
                    <a:pt x="1542" y="1086"/>
                  </a:lnTo>
                  <a:lnTo>
                    <a:pt x="1524" y="1098"/>
                  </a:lnTo>
                  <a:lnTo>
                    <a:pt x="1512" y="1110"/>
                  </a:lnTo>
                  <a:lnTo>
                    <a:pt x="1512" y="1122"/>
                  </a:lnTo>
                  <a:lnTo>
                    <a:pt x="1506" y="1128"/>
                  </a:lnTo>
                  <a:lnTo>
                    <a:pt x="1506" y="1140"/>
                  </a:lnTo>
                  <a:lnTo>
                    <a:pt x="1500" y="1146"/>
                  </a:lnTo>
                  <a:lnTo>
                    <a:pt x="1488" y="1146"/>
                  </a:lnTo>
                  <a:lnTo>
                    <a:pt x="1476" y="1134"/>
                  </a:lnTo>
                  <a:lnTo>
                    <a:pt x="1476" y="1128"/>
                  </a:lnTo>
                  <a:lnTo>
                    <a:pt x="1470" y="1122"/>
                  </a:lnTo>
                  <a:lnTo>
                    <a:pt x="1440" y="1122"/>
                  </a:lnTo>
                  <a:lnTo>
                    <a:pt x="1416" y="1128"/>
                  </a:lnTo>
                  <a:lnTo>
                    <a:pt x="1392" y="1140"/>
                  </a:lnTo>
                  <a:lnTo>
                    <a:pt x="1356" y="1140"/>
                  </a:lnTo>
                  <a:lnTo>
                    <a:pt x="1338" y="1146"/>
                  </a:lnTo>
                  <a:lnTo>
                    <a:pt x="1290" y="1170"/>
                  </a:lnTo>
                  <a:lnTo>
                    <a:pt x="1284" y="1170"/>
                  </a:lnTo>
                  <a:lnTo>
                    <a:pt x="1272" y="1158"/>
                  </a:lnTo>
                  <a:lnTo>
                    <a:pt x="1266" y="1146"/>
                  </a:lnTo>
                  <a:lnTo>
                    <a:pt x="1266" y="1140"/>
                  </a:lnTo>
                  <a:lnTo>
                    <a:pt x="1260" y="1128"/>
                  </a:lnTo>
                  <a:lnTo>
                    <a:pt x="1242" y="1128"/>
                  </a:lnTo>
                  <a:lnTo>
                    <a:pt x="1224" y="1122"/>
                  </a:lnTo>
                  <a:lnTo>
                    <a:pt x="1194" y="1122"/>
                  </a:lnTo>
                  <a:lnTo>
                    <a:pt x="1194" y="1104"/>
                  </a:lnTo>
                  <a:lnTo>
                    <a:pt x="1188" y="1092"/>
                  </a:lnTo>
                  <a:lnTo>
                    <a:pt x="1176" y="1080"/>
                  </a:lnTo>
                  <a:lnTo>
                    <a:pt x="1170" y="1068"/>
                  </a:lnTo>
                  <a:lnTo>
                    <a:pt x="1164" y="1062"/>
                  </a:lnTo>
                  <a:lnTo>
                    <a:pt x="1164" y="1026"/>
                  </a:lnTo>
                  <a:lnTo>
                    <a:pt x="1128" y="966"/>
                  </a:lnTo>
                  <a:lnTo>
                    <a:pt x="1122" y="924"/>
                  </a:lnTo>
                  <a:lnTo>
                    <a:pt x="1110" y="894"/>
                  </a:lnTo>
                  <a:lnTo>
                    <a:pt x="1104" y="804"/>
                  </a:lnTo>
                  <a:lnTo>
                    <a:pt x="1110" y="798"/>
                  </a:lnTo>
                  <a:lnTo>
                    <a:pt x="1122" y="774"/>
                  </a:lnTo>
                  <a:lnTo>
                    <a:pt x="1128" y="768"/>
                  </a:lnTo>
                  <a:lnTo>
                    <a:pt x="1128" y="654"/>
                  </a:lnTo>
                  <a:lnTo>
                    <a:pt x="1152" y="648"/>
                  </a:lnTo>
                  <a:lnTo>
                    <a:pt x="1152" y="612"/>
                  </a:lnTo>
                  <a:lnTo>
                    <a:pt x="1158" y="600"/>
                  </a:lnTo>
                  <a:lnTo>
                    <a:pt x="1158" y="594"/>
                  </a:lnTo>
                  <a:lnTo>
                    <a:pt x="1164" y="588"/>
                  </a:lnTo>
                  <a:lnTo>
                    <a:pt x="1176" y="588"/>
                  </a:lnTo>
                  <a:lnTo>
                    <a:pt x="1182" y="594"/>
                  </a:lnTo>
                  <a:lnTo>
                    <a:pt x="1188" y="594"/>
                  </a:lnTo>
                  <a:lnTo>
                    <a:pt x="1188" y="588"/>
                  </a:lnTo>
                  <a:lnTo>
                    <a:pt x="1194" y="576"/>
                  </a:lnTo>
                  <a:lnTo>
                    <a:pt x="1194" y="564"/>
                  </a:lnTo>
                  <a:lnTo>
                    <a:pt x="1200" y="558"/>
                  </a:lnTo>
                  <a:lnTo>
                    <a:pt x="1206" y="546"/>
                  </a:lnTo>
                  <a:lnTo>
                    <a:pt x="1206" y="540"/>
                  </a:lnTo>
                  <a:lnTo>
                    <a:pt x="1206" y="546"/>
                  </a:lnTo>
                  <a:lnTo>
                    <a:pt x="1182" y="546"/>
                  </a:lnTo>
                  <a:lnTo>
                    <a:pt x="1176" y="534"/>
                  </a:lnTo>
                  <a:lnTo>
                    <a:pt x="1176" y="528"/>
                  </a:lnTo>
                  <a:lnTo>
                    <a:pt x="1134" y="528"/>
                  </a:lnTo>
                  <a:lnTo>
                    <a:pt x="1122" y="516"/>
                  </a:lnTo>
                  <a:lnTo>
                    <a:pt x="1110" y="516"/>
                  </a:lnTo>
                  <a:lnTo>
                    <a:pt x="1092" y="510"/>
                  </a:lnTo>
                  <a:lnTo>
                    <a:pt x="1080" y="498"/>
                  </a:lnTo>
                  <a:lnTo>
                    <a:pt x="1080" y="468"/>
                  </a:lnTo>
                  <a:lnTo>
                    <a:pt x="1068" y="456"/>
                  </a:lnTo>
                  <a:lnTo>
                    <a:pt x="1068" y="420"/>
                  </a:lnTo>
                  <a:lnTo>
                    <a:pt x="1074" y="420"/>
                  </a:lnTo>
                  <a:lnTo>
                    <a:pt x="1080" y="414"/>
                  </a:lnTo>
                  <a:lnTo>
                    <a:pt x="1080" y="408"/>
                  </a:lnTo>
                  <a:lnTo>
                    <a:pt x="1068" y="396"/>
                  </a:lnTo>
                  <a:lnTo>
                    <a:pt x="1056" y="390"/>
                  </a:lnTo>
                  <a:lnTo>
                    <a:pt x="1050" y="384"/>
                  </a:lnTo>
                  <a:lnTo>
                    <a:pt x="1050" y="360"/>
                  </a:lnTo>
                  <a:lnTo>
                    <a:pt x="1038" y="354"/>
                  </a:lnTo>
                  <a:lnTo>
                    <a:pt x="1032" y="342"/>
                  </a:lnTo>
                  <a:lnTo>
                    <a:pt x="1032" y="330"/>
                  </a:lnTo>
                  <a:lnTo>
                    <a:pt x="1038" y="318"/>
                  </a:lnTo>
                  <a:lnTo>
                    <a:pt x="1038" y="294"/>
                  </a:lnTo>
                  <a:lnTo>
                    <a:pt x="1026" y="282"/>
                  </a:lnTo>
                  <a:lnTo>
                    <a:pt x="1020" y="270"/>
                  </a:lnTo>
                  <a:lnTo>
                    <a:pt x="1008" y="258"/>
                  </a:lnTo>
                  <a:lnTo>
                    <a:pt x="1002" y="246"/>
                  </a:lnTo>
                  <a:lnTo>
                    <a:pt x="996" y="240"/>
                  </a:lnTo>
                  <a:lnTo>
                    <a:pt x="990" y="228"/>
                  </a:lnTo>
                  <a:lnTo>
                    <a:pt x="948" y="228"/>
                  </a:lnTo>
                  <a:lnTo>
                    <a:pt x="930" y="222"/>
                  </a:lnTo>
                  <a:lnTo>
                    <a:pt x="930" y="228"/>
                  </a:lnTo>
                  <a:lnTo>
                    <a:pt x="912" y="228"/>
                  </a:lnTo>
                  <a:lnTo>
                    <a:pt x="900" y="240"/>
                  </a:lnTo>
                  <a:lnTo>
                    <a:pt x="888" y="264"/>
                  </a:lnTo>
                  <a:lnTo>
                    <a:pt x="876" y="276"/>
                  </a:lnTo>
                  <a:lnTo>
                    <a:pt x="852" y="288"/>
                  </a:lnTo>
                  <a:lnTo>
                    <a:pt x="840" y="288"/>
                  </a:lnTo>
                  <a:lnTo>
                    <a:pt x="822" y="276"/>
                  </a:lnTo>
                  <a:lnTo>
                    <a:pt x="810" y="270"/>
                  </a:lnTo>
                  <a:lnTo>
                    <a:pt x="780" y="240"/>
                  </a:lnTo>
                  <a:lnTo>
                    <a:pt x="780" y="228"/>
                  </a:lnTo>
                  <a:lnTo>
                    <a:pt x="786" y="216"/>
                  </a:lnTo>
                  <a:lnTo>
                    <a:pt x="786" y="174"/>
                  </a:lnTo>
                  <a:lnTo>
                    <a:pt x="780" y="162"/>
                  </a:lnTo>
                  <a:lnTo>
                    <a:pt x="768" y="150"/>
                  </a:lnTo>
                  <a:lnTo>
                    <a:pt x="756" y="144"/>
                  </a:lnTo>
                  <a:lnTo>
                    <a:pt x="744" y="144"/>
                  </a:lnTo>
                  <a:lnTo>
                    <a:pt x="738" y="114"/>
                  </a:lnTo>
                  <a:lnTo>
                    <a:pt x="708" y="102"/>
                  </a:lnTo>
                  <a:lnTo>
                    <a:pt x="708" y="78"/>
                  </a:lnTo>
                  <a:lnTo>
                    <a:pt x="696" y="66"/>
                  </a:lnTo>
                  <a:lnTo>
                    <a:pt x="582" y="66"/>
                  </a:lnTo>
                  <a:lnTo>
                    <a:pt x="576" y="72"/>
                  </a:lnTo>
                  <a:lnTo>
                    <a:pt x="576" y="90"/>
                  </a:lnTo>
                  <a:lnTo>
                    <a:pt x="570" y="102"/>
                  </a:lnTo>
                  <a:lnTo>
                    <a:pt x="570" y="108"/>
                  </a:lnTo>
                  <a:lnTo>
                    <a:pt x="366" y="108"/>
                  </a:lnTo>
                  <a:lnTo>
                    <a:pt x="156" y="12"/>
                  </a:lnTo>
                  <a:lnTo>
                    <a:pt x="150" y="12"/>
                  </a:lnTo>
                  <a:lnTo>
                    <a:pt x="150" y="6"/>
                  </a:lnTo>
                  <a:lnTo>
                    <a:pt x="156" y="0"/>
                  </a:lnTo>
                  <a:lnTo>
                    <a:pt x="12" y="6"/>
                  </a:lnTo>
                  <a:lnTo>
                    <a:pt x="6" y="0"/>
                  </a:lnTo>
                  <a:lnTo>
                    <a:pt x="0" y="18"/>
                  </a:lnTo>
                  <a:lnTo>
                    <a:pt x="0" y="48"/>
                  </a:lnTo>
                  <a:lnTo>
                    <a:pt x="6" y="60"/>
                  </a:lnTo>
                  <a:lnTo>
                    <a:pt x="12" y="66"/>
                  </a:lnTo>
                  <a:lnTo>
                    <a:pt x="18" y="78"/>
                  </a:lnTo>
                  <a:lnTo>
                    <a:pt x="0" y="90"/>
                  </a:lnTo>
                  <a:lnTo>
                    <a:pt x="12" y="114"/>
                  </a:lnTo>
                  <a:lnTo>
                    <a:pt x="6" y="126"/>
                  </a:lnTo>
                  <a:lnTo>
                    <a:pt x="24" y="144"/>
                  </a:lnTo>
                  <a:lnTo>
                    <a:pt x="6" y="174"/>
                  </a:lnTo>
                  <a:lnTo>
                    <a:pt x="18" y="180"/>
                  </a:lnTo>
                  <a:lnTo>
                    <a:pt x="18" y="210"/>
                  </a:lnTo>
                  <a:lnTo>
                    <a:pt x="24" y="228"/>
                  </a:lnTo>
                  <a:lnTo>
                    <a:pt x="24" y="240"/>
                  </a:lnTo>
                  <a:lnTo>
                    <a:pt x="30" y="252"/>
                  </a:lnTo>
                  <a:lnTo>
                    <a:pt x="42" y="264"/>
                  </a:lnTo>
                  <a:lnTo>
                    <a:pt x="60" y="264"/>
                  </a:lnTo>
                  <a:lnTo>
                    <a:pt x="60" y="270"/>
                  </a:lnTo>
                  <a:lnTo>
                    <a:pt x="66" y="276"/>
                  </a:lnTo>
                  <a:lnTo>
                    <a:pt x="72" y="288"/>
                  </a:lnTo>
                  <a:lnTo>
                    <a:pt x="84" y="300"/>
                  </a:lnTo>
                  <a:lnTo>
                    <a:pt x="90" y="318"/>
                  </a:lnTo>
                  <a:lnTo>
                    <a:pt x="96" y="330"/>
                  </a:lnTo>
                  <a:lnTo>
                    <a:pt x="96" y="342"/>
                  </a:lnTo>
                  <a:lnTo>
                    <a:pt x="78" y="378"/>
                  </a:lnTo>
                  <a:lnTo>
                    <a:pt x="72" y="384"/>
                  </a:lnTo>
                  <a:lnTo>
                    <a:pt x="72" y="390"/>
                  </a:lnTo>
                  <a:lnTo>
                    <a:pt x="84" y="396"/>
                  </a:lnTo>
                  <a:lnTo>
                    <a:pt x="72" y="414"/>
                  </a:lnTo>
                  <a:lnTo>
                    <a:pt x="60" y="396"/>
                  </a:lnTo>
                  <a:lnTo>
                    <a:pt x="12" y="390"/>
                  </a:lnTo>
                  <a:lnTo>
                    <a:pt x="36" y="414"/>
                  </a:lnTo>
                  <a:lnTo>
                    <a:pt x="42" y="438"/>
                  </a:lnTo>
                  <a:lnTo>
                    <a:pt x="66" y="444"/>
                  </a:lnTo>
                  <a:lnTo>
                    <a:pt x="78" y="456"/>
                  </a:lnTo>
                  <a:lnTo>
                    <a:pt x="84" y="468"/>
                  </a:lnTo>
                  <a:lnTo>
                    <a:pt x="90" y="474"/>
                  </a:lnTo>
                  <a:lnTo>
                    <a:pt x="96" y="474"/>
                  </a:lnTo>
                  <a:lnTo>
                    <a:pt x="102" y="468"/>
                  </a:lnTo>
                  <a:lnTo>
                    <a:pt x="108" y="468"/>
                  </a:lnTo>
                  <a:lnTo>
                    <a:pt x="120" y="462"/>
                  </a:lnTo>
                  <a:lnTo>
                    <a:pt x="126" y="456"/>
                  </a:lnTo>
                  <a:lnTo>
                    <a:pt x="126" y="480"/>
                  </a:lnTo>
                  <a:lnTo>
                    <a:pt x="144" y="516"/>
                  </a:lnTo>
                  <a:lnTo>
                    <a:pt x="156" y="528"/>
                  </a:lnTo>
                  <a:lnTo>
                    <a:pt x="168" y="552"/>
                  </a:lnTo>
                  <a:lnTo>
                    <a:pt x="168" y="564"/>
                  </a:lnTo>
                  <a:lnTo>
                    <a:pt x="156" y="588"/>
                  </a:lnTo>
                  <a:lnTo>
                    <a:pt x="150" y="606"/>
                  </a:lnTo>
                  <a:lnTo>
                    <a:pt x="150" y="618"/>
                  </a:lnTo>
                  <a:lnTo>
                    <a:pt x="180" y="648"/>
                  </a:lnTo>
                  <a:lnTo>
                    <a:pt x="192" y="666"/>
                  </a:lnTo>
                  <a:lnTo>
                    <a:pt x="222" y="696"/>
                  </a:lnTo>
                  <a:lnTo>
                    <a:pt x="234" y="714"/>
                  </a:lnTo>
                  <a:lnTo>
                    <a:pt x="264" y="744"/>
                  </a:lnTo>
                  <a:lnTo>
                    <a:pt x="258" y="750"/>
                  </a:lnTo>
                  <a:lnTo>
                    <a:pt x="258" y="762"/>
                  </a:lnTo>
                  <a:lnTo>
                    <a:pt x="252" y="768"/>
                  </a:lnTo>
                  <a:lnTo>
                    <a:pt x="252" y="780"/>
                  </a:lnTo>
                  <a:lnTo>
                    <a:pt x="258" y="786"/>
                  </a:lnTo>
                  <a:lnTo>
                    <a:pt x="276" y="786"/>
                  </a:lnTo>
                  <a:lnTo>
                    <a:pt x="288" y="780"/>
                  </a:lnTo>
                  <a:lnTo>
                    <a:pt x="294" y="768"/>
                  </a:lnTo>
                  <a:lnTo>
                    <a:pt x="306" y="762"/>
                  </a:lnTo>
                  <a:lnTo>
                    <a:pt x="312" y="756"/>
                  </a:lnTo>
                  <a:lnTo>
                    <a:pt x="306" y="738"/>
                  </a:lnTo>
                  <a:lnTo>
                    <a:pt x="306" y="732"/>
                  </a:lnTo>
                  <a:lnTo>
                    <a:pt x="300" y="726"/>
                  </a:lnTo>
                  <a:lnTo>
                    <a:pt x="300" y="708"/>
                  </a:lnTo>
                  <a:lnTo>
                    <a:pt x="288" y="684"/>
                  </a:lnTo>
                  <a:lnTo>
                    <a:pt x="282" y="678"/>
                  </a:lnTo>
                  <a:lnTo>
                    <a:pt x="258" y="678"/>
                  </a:lnTo>
                  <a:lnTo>
                    <a:pt x="240" y="648"/>
                  </a:lnTo>
                  <a:lnTo>
                    <a:pt x="240" y="576"/>
                  </a:lnTo>
                  <a:lnTo>
                    <a:pt x="222" y="546"/>
                  </a:lnTo>
                  <a:lnTo>
                    <a:pt x="228" y="534"/>
                  </a:lnTo>
                  <a:lnTo>
                    <a:pt x="228" y="528"/>
                  </a:lnTo>
                  <a:lnTo>
                    <a:pt x="234" y="516"/>
                  </a:lnTo>
                  <a:lnTo>
                    <a:pt x="234" y="492"/>
                  </a:lnTo>
                  <a:lnTo>
                    <a:pt x="228" y="486"/>
                  </a:lnTo>
                  <a:lnTo>
                    <a:pt x="216" y="480"/>
                  </a:lnTo>
                  <a:lnTo>
                    <a:pt x="210" y="474"/>
                  </a:lnTo>
                  <a:lnTo>
                    <a:pt x="198" y="474"/>
                  </a:lnTo>
                  <a:lnTo>
                    <a:pt x="198" y="432"/>
                  </a:lnTo>
                  <a:lnTo>
                    <a:pt x="168" y="396"/>
                  </a:lnTo>
                  <a:lnTo>
                    <a:pt x="174" y="336"/>
                  </a:lnTo>
                  <a:lnTo>
                    <a:pt x="168" y="330"/>
                  </a:lnTo>
                  <a:lnTo>
                    <a:pt x="162" y="318"/>
                  </a:lnTo>
                  <a:lnTo>
                    <a:pt x="144" y="300"/>
                  </a:lnTo>
                  <a:lnTo>
                    <a:pt x="138" y="288"/>
                  </a:lnTo>
                  <a:lnTo>
                    <a:pt x="138" y="276"/>
                  </a:lnTo>
                  <a:lnTo>
                    <a:pt x="132" y="264"/>
                  </a:lnTo>
                  <a:lnTo>
                    <a:pt x="132" y="246"/>
                  </a:lnTo>
                  <a:lnTo>
                    <a:pt x="126" y="240"/>
                  </a:lnTo>
                  <a:lnTo>
                    <a:pt x="120" y="228"/>
                  </a:lnTo>
                  <a:lnTo>
                    <a:pt x="108" y="216"/>
                  </a:lnTo>
                  <a:lnTo>
                    <a:pt x="102" y="204"/>
                  </a:lnTo>
                  <a:lnTo>
                    <a:pt x="96" y="198"/>
                  </a:lnTo>
                  <a:lnTo>
                    <a:pt x="96" y="192"/>
                  </a:lnTo>
                  <a:lnTo>
                    <a:pt x="102" y="186"/>
                  </a:lnTo>
                  <a:lnTo>
                    <a:pt x="114" y="162"/>
                  </a:lnTo>
                  <a:lnTo>
                    <a:pt x="114" y="114"/>
                  </a:lnTo>
                  <a:lnTo>
                    <a:pt x="120" y="108"/>
                  </a:lnTo>
                  <a:lnTo>
                    <a:pt x="126" y="96"/>
                  </a:lnTo>
                  <a:lnTo>
                    <a:pt x="126" y="60"/>
                  </a:lnTo>
                  <a:lnTo>
                    <a:pt x="132" y="66"/>
                  </a:lnTo>
                  <a:lnTo>
                    <a:pt x="144" y="72"/>
                  </a:lnTo>
                  <a:lnTo>
                    <a:pt x="150" y="84"/>
                  </a:lnTo>
                  <a:lnTo>
                    <a:pt x="162" y="90"/>
                  </a:lnTo>
                  <a:lnTo>
                    <a:pt x="180" y="90"/>
                  </a:lnTo>
                  <a:lnTo>
                    <a:pt x="186" y="84"/>
                  </a:lnTo>
                  <a:lnTo>
                    <a:pt x="198" y="84"/>
                  </a:lnTo>
                  <a:lnTo>
                    <a:pt x="198" y="102"/>
                  </a:lnTo>
                  <a:lnTo>
                    <a:pt x="204" y="108"/>
                  </a:lnTo>
                  <a:lnTo>
                    <a:pt x="216" y="114"/>
                  </a:lnTo>
                  <a:lnTo>
                    <a:pt x="234" y="114"/>
                  </a:lnTo>
                  <a:lnTo>
                    <a:pt x="234" y="120"/>
                  </a:lnTo>
                  <a:lnTo>
                    <a:pt x="228" y="126"/>
                  </a:lnTo>
                  <a:lnTo>
                    <a:pt x="228" y="186"/>
                  </a:lnTo>
                  <a:lnTo>
                    <a:pt x="240" y="258"/>
                  </a:lnTo>
                  <a:lnTo>
                    <a:pt x="240" y="270"/>
                  </a:lnTo>
                  <a:lnTo>
                    <a:pt x="246" y="282"/>
                  </a:lnTo>
                  <a:lnTo>
                    <a:pt x="252" y="306"/>
                  </a:lnTo>
                  <a:lnTo>
                    <a:pt x="264" y="342"/>
                  </a:lnTo>
                  <a:lnTo>
                    <a:pt x="276" y="372"/>
                  </a:lnTo>
                  <a:lnTo>
                    <a:pt x="282" y="384"/>
                  </a:lnTo>
                  <a:lnTo>
                    <a:pt x="324" y="384"/>
                  </a:lnTo>
                  <a:lnTo>
                    <a:pt x="318" y="390"/>
                  </a:lnTo>
                  <a:lnTo>
                    <a:pt x="306" y="414"/>
                  </a:lnTo>
                  <a:lnTo>
                    <a:pt x="318" y="438"/>
                  </a:lnTo>
                  <a:lnTo>
                    <a:pt x="330" y="444"/>
                  </a:lnTo>
                  <a:lnTo>
                    <a:pt x="336" y="450"/>
                  </a:lnTo>
                  <a:lnTo>
                    <a:pt x="348" y="450"/>
                  </a:lnTo>
                  <a:lnTo>
                    <a:pt x="354" y="474"/>
                  </a:lnTo>
                  <a:lnTo>
                    <a:pt x="384" y="474"/>
                  </a:lnTo>
                  <a:lnTo>
                    <a:pt x="390" y="516"/>
                  </a:lnTo>
                  <a:lnTo>
                    <a:pt x="384" y="516"/>
                  </a:lnTo>
                  <a:lnTo>
                    <a:pt x="378" y="522"/>
                  </a:lnTo>
                  <a:lnTo>
                    <a:pt x="366" y="528"/>
                  </a:lnTo>
                  <a:lnTo>
                    <a:pt x="360" y="534"/>
                  </a:lnTo>
                  <a:lnTo>
                    <a:pt x="354" y="546"/>
                  </a:lnTo>
                  <a:lnTo>
                    <a:pt x="354" y="558"/>
                  </a:lnTo>
                  <a:lnTo>
                    <a:pt x="360" y="564"/>
                  </a:lnTo>
                  <a:lnTo>
                    <a:pt x="372" y="570"/>
                  </a:lnTo>
                  <a:lnTo>
                    <a:pt x="384" y="558"/>
                  </a:lnTo>
                  <a:lnTo>
                    <a:pt x="384" y="564"/>
                  </a:lnTo>
                  <a:lnTo>
                    <a:pt x="396" y="576"/>
                  </a:lnTo>
                  <a:lnTo>
                    <a:pt x="396" y="588"/>
                  </a:lnTo>
                  <a:lnTo>
                    <a:pt x="402" y="594"/>
                  </a:lnTo>
                  <a:lnTo>
                    <a:pt x="414" y="594"/>
                  </a:lnTo>
                  <a:lnTo>
                    <a:pt x="426" y="600"/>
                  </a:lnTo>
                  <a:lnTo>
                    <a:pt x="432" y="600"/>
                  </a:lnTo>
                  <a:lnTo>
                    <a:pt x="438" y="606"/>
                  </a:lnTo>
                  <a:lnTo>
                    <a:pt x="438" y="624"/>
                  </a:lnTo>
                  <a:lnTo>
                    <a:pt x="432" y="630"/>
                  </a:lnTo>
                  <a:lnTo>
                    <a:pt x="432" y="636"/>
                  </a:lnTo>
                  <a:lnTo>
                    <a:pt x="426" y="648"/>
                  </a:lnTo>
                  <a:lnTo>
                    <a:pt x="426" y="654"/>
                  </a:lnTo>
                  <a:lnTo>
                    <a:pt x="468" y="654"/>
                  </a:lnTo>
                  <a:lnTo>
                    <a:pt x="468" y="684"/>
                  </a:lnTo>
                  <a:lnTo>
                    <a:pt x="504" y="720"/>
                  </a:lnTo>
                  <a:lnTo>
                    <a:pt x="510" y="732"/>
                  </a:lnTo>
                  <a:lnTo>
                    <a:pt x="528" y="750"/>
                  </a:lnTo>
                  <a:lnTo>
                    <a:pt x="534" y="768"/>
                  </a:lnTo>
                  <a:lnTo>
                    <a:pt x="546" y="780"/>
                  </a:lnTo>
                  <a:lnTo>
                    <a:pt x="552" y="798"/>
                  </a:lnTo>
                  <a:lnTo>
                    <a:pt x="558" y="810"/>
                  </a:lnTo>
                  <a:lnTo>
                    <a:pt x="558" y="870"/>
                  </a:lnTo>
                  <a:lnTo>
                    <a:pt x="564" y="882"/>
                  </a:lnTo>
                  <a:lnTo>
                    <a:pt x="576" y="894"/>
                  </a:lnTo>
                  <a:lnTo>
                    <a:pt x="576" y="906"/>
                  </a:lnTo>
                  <a:lnTo>
                    <a:pt x="570" y="918"/>
                  </a:lnTo>
                  <a:lnTo>
                    <a:pt x="552" y="936"/>
                  </a:lnTo>
                  <a:lnTo>
                    <a:pt x="546" y="948"/>
                  </a:lnTo>
                  <a:lnTo>
                    <a:pt x="546" y="954"/>
                  </a:lnTo>
                  <a:lnTo>
                    <a:pt x="552" y="960"/>
                  </a:lnTo>
                  <a:lnTo>
                    <a:pt x="564" y="966"/>
                  </a:lnTo>
                  <a:lnTo>
                    <a:pt x="540" y="966"/>
                  </a:lnTo>
                  <a:lnTo>
                    <a:pt x="528" y="972"/>
                  </a:lnTo>
                  <a:lnTo>
                    <a:pt x="528" y="1038"/>
                  </a:lnTo>
                  <a:lnTo>
                    <a:pt x="534" y="1056"/>
                  </a:lnTo>
                  <a:lnTo>
                    <a:pt x="540" y="1062"/>
                  </a:lnTo>
                  <a:lnTo>
                    <a:pt x="546" y="1074"/>
                  </a:lnTo>
                  <a:lnTo>
                    <a:pt x="558" y="1074"/>
                  </a:lnTo>
                  <a:lnTo>
                    <a:pt x="576" y="1080"/>
                  </a:lnTo>
                  <a:lnTo>
                    <a:pt x="600" y="1080"/>
                  </a:lnTo>
                  <a:lnTo>
                    <a:pt x="612" y="1086"/>
                  </a:lnTo>
                  <a:lnTo>
                    <a:pt x="636" y="1110"/>
                  </a:lnTo>
                  <a:lnTo>
                    <a:pt x="642" y="1122"/>
                  </a:lnTo>
                  <a:lnTo>
                    <a:pt x="648" y="1140"/>
                  </a:lnTo>
                  <a:lnTo>
                    <a:pt x="654" y="1152"/>
                  </a:lnTo>
                  <a:lnTo>
                    <a:pt x="666" y="1164"/>
                  </a:lnTo>
                  <a:lnTo>
                    <a:pt x="678" y="1170"/>
                  </a:lnTo>
                  <a:lnTo>
                    <a:pt x="732" y="1170"/>
                  </a:lnTo>
                  <a:lnTo>
                    <a:pt x="750" y="1176"/>
                  </a:lnTo>
                  <a:lnTo>
                    <a:pt x="762" y="1182"/>
                  </a:lnTo>
                  <a:lnTo>
                    <a:pt x="768" y="1188"/>
                  </a:lnTo>
                  <a:lnTo>
                    <a:pt x="774" y="1200"/>
                  </a:lnTo>
                  <a:lnTo>
                    <a:pt x="786" y="1218"/>
                  </a:lnTo>
                  <a:lnTo>
                    <a:pt x="810" y="1242"/>
                  </a:lnTo>
                  <a:lnTo>
                    <a:pt x="834" y="1254"/>
                  </a:lnTo>
                  <a:lnTo>
                    <a:pt x="870" y="1266"/>
                  </a:lnTo>
                  <a:lnTo>
                    <a:pt x="912" y="1272"/>
                  </a:lnTo>
                  <a:lnTo>
                    <a:pt x="942" y="1278"/>
                  </a:lnTo>
                  <a:lnTo>
                    <a:pt x="960" y="1290"/>
                  </a:lnTo>
                  <a:lnTo>
                    <a:pt x="966" y="1302"/>
                  </a:lnTo>
                  <a:lnTo>
                    <a:pt x="978" y="1314"/>
                  </a:lnTo>
                  <a:lnTo>
                    <a:pt x="990" y="1320"/>
                  </a:lnTo>
                  <a:lnTo>
                    <a:pt x="996" y="1320"/>
                  </a:lnTo>
                  <a:lnTo>
                    <a:pt x="1002" y="1326"/>
                  </a:lnTo>
                  <a:lnTo>
                    <a:pt x="1008" y="1338"/>
                  </a:lnTo>
                  <a:lnTo>
                    <a:pt x="1014" y="1344"/>
                  </a:lnTo>
                  <a:lnTo>
                    <a:pt x="1080" y="1344"/>
                  </a:lnTo>
                  <a:lnTo>
                    <a:pt x="1092" y="1356"/>
                  </a:lnTo>
                  <a:lnTo>
                    <a:pt x="1098" y="1368"/>
                  </a:lnTo>
                  <a:lnTo>
                    <a:pt x="1104" y="1374"/>
                  </a:lnTo>
                  <a:lnTo>
                    <a:pt x="1116" y="1374"/>
                  </a:lnTo>
                  <a:lnTo>
                    <a:pt x="1140" y="1362"/>
                  </a:lnTo>
                  <a:lnTo>
                    <a:pt x="1170" y="1350"/>
                  </a:lnTo>
                  <a:lnTo>
                    <a:pt x="1206" y="1332"/>
                  </a:lnTo>
                  <a:lnTo>
                    <a:pt x="1260" y="1314"/>
                  </a:lnTo>
                  <a:lnTo>
                    <a:pt x="1278" y="1326"/>
                  </a:lnTo>
                  <a:lnTo>
                    <a:pt x="1308" y="1350"/>
                  </a:lnTo>
                  <a:lnTo>
                    <a:pt x="1344" y="1374"/>
                  </a:lnTo>
                  <a:lnTo>
                    <a:pt x="1386" y="1416"/>
                  </a:lnTo>
                  <a:lnTo>
                    <a:pt x="1386" y="1428"/>
                  </a:lnTo>
                  <a:lnTo>
                    <a:pt x="1392" y="1446"/>
                  </a:lnTo>
                  <a:lnTo>
                    <a:pt x="1398" y="1458"/>
                  </a:lnTo>
                  <a:lnTo>
                    <a:pt x="1416" y="1458"/>
                  </a:lnTo>
                  <a:lnTo>
                    <a:pt x="1422" y="1452"/>
                  </a:lnTo>
                  <a:lnTo>
                    <a:pt x="1422" y="144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8" name="Malta" descr="© INSCALE GmbH, 05.05.2010&#10;http://www.presentationload.com/">
              <a:extLst>
                <a:ext uri="{FF2B5EF4-FFF2-40B4-BE49-F238E27FC236}">
                  <a16:creationId xmlns:a16="http://schemas.microsoft.com/office/drawing/2014/main" id="{75BFE0EC-EA4E-71CF-83BA-EF719F8B3AA3}"/>
                </a:ext>
              </a:extLst>
            </p:cNvPr>
            <p:cNvSpPr>
              <a:spLocks/>
            </p:cNvSpPr>
            <p:nvPr/>
          </p:nvSpPr>
          <p:spPr bwMode="gray">
            <a:xfrm>
              <a:off x="6066788" y="3009208"/>
              <a:ext cx="14753" cy="12909"/>
            </a:xfrm>
            <a:custGeom>
              <a:avLst/>
              <a:gdLst>
                <a:gd name="T0" fmla="*/ 2147483647 w 30"/>
                <a:gd name="T1" fmla="*/ 2147483647 h 30"/>
                <a:gd name="T2" fmla="*/ 2147483647 w 30"/>
                <a:gd name="T3" fmla="*/ 2147483647 h 30"/>
                <a:gd name="T4" fmla="*/ 2147483647 w 30"/>
                <a:gd name="T5" fmla="*/ 2147483647 h 30"/>
                <a:gd name="T6" fmla="*/ 2147483647 w 30"/>
                <a:gd name="T7" fmla="*/ 0 h 30"/>
                <a:gd name="T8" fmla="*/ 2147483647 w 30"/>
                <a:gd name="T9" fmla="*/ 0 h 30"/>
                <a:gd name="T10" fmla="*/ 0 w 30"/>
                <a:gd name="T11" fmla="*/ 2147483647 h 30"/>
                <a:gd name="T12" fmla="*/ 0 w 30"/>
                <a:gd name="T13" fmla="*/ 2147483647 h 30"/>
                <a:gd name="T14" fmla="*/ 2147483647 w 30"/>
                <a:gd name="T15" fmla="*/ 2147483647 h 30"/>
                <a:gd name="T16" fmla="*/ 2147483647 w 30"/>
                <a:gd name="T17" fmla="*/ 2147483647 h 30"/>
                <a:gd name="T18" fmla="*/ 2147483647 w 30"/>
                <a:gd name="T19" fmla="*/ 2147483647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30"/>
                <a:gd name="T32" fmla="*/ 30 w 30"/>
                <a:gd name="T33" fmla="*/ 30 h 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30">
                  <a:moveTo>
                    <a:pt x="24" y="30"/>
                  </a:moveTo>
                  <a:lnTo>
                    <a:pt x="30" y="24"/>
                  </a:lnTo>
                  <a:lnTo>
                    <a:pt x="30" y="12"/>
                  </a:lnTo>
                  <a:lnTo>
                    <a:pt x="18" y="0"/>
                  </a:lnTo>
                  <a:lnTo>
                    <a:pt x="6" y="0"/>
                  </a:lnTo>
                  <a:lnTo>
                    <a:pt x="0" y="6"/>
                  </a:lnTo>
                  <a:lnTo>
                    <a:pt x="0" y="18"/>
                  </a:lnTo>
                  <a:lnTo>
                    <a:pt x="6" y="24"/>
                  </a:lnTo>
                  <a:lnTo>
                    <a:pt x="18" y="30"/>
                  </a:lnTo>
                  <a:lnTo>
                    <a:pt x="24" y="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9" name="Mauritania" descr="© INSCALE GmbH, 05.05.2010&#10;http://www.presentationload.com/">
              <a:extLst>
                <a:ext uri="{FF2B5EF4-FFF2-40B4-BE49-F238E27FC236}">
                  <a16:creationId xmlns:a16="http://schemas.microsoft.com/office/drawing/2014/main" id="{B9A4C089-52BF-2CDB-AA7D-9682689D7570}"/>
                </a:ext>
              </a:extLst>
            </p:cNvPr>
            <p:cNvSpPr>
              <a:spLocks/>
            </p:cNvSpPr>
            <p:nvPr/>
          </p:nvSpPr>
          <p:spPr bwMode="gray">
            <a:xfrm>
              <a:off x="5048862" y="3350362"/>
              <a:ext cx="403852" cy="473926"/>
            </a:xfrm>
            <a:custGeom>
              <a:avLst/>
              <a:gdLst>
                <a:gd name="T0" fmla="*/ 2147483647 w 858"/>
                <a:gd name="T1" fmla="*/ 2147483647 h 1002"/>
                <a:gd name="T2" fmla="*/ 2147483647 w 858"/>
                <a:gd name="T3" fmla="*/ 2147483647 h 1002"/>
                <a:gd name="T4" fmla="*/ 2147483647 w 858"/>
                <a:gd name="T5" fmla="*/ 2147483647 h 1002"/>
                <a:gd name="T6" fmla="*/ 2147483647 w 858"/>
                <a:gd name="T7" fmla="*/ 2147483647 h 1002"/>
                <a:gd name="T8" fmla="*/ 2147483647 w 858"/>
                <a:gd name="T9" fmla="*/ 2147483647 h 1002"/>
                <a:gd name="T10" fmla="*/ 2147483647 w 858"/>
                <a:gd name="T11" fmla="*/ 2147483647 h 1002"/>
                <a:gd name="T12" fmla="*/ 2147483647 w 858"/>
                <a:gd name="T13" fmla="*/ 2147483647 h 1002"/>
                <a:gd name="T14" fmla="*/ 2147483647 w 858"/>
                <a:gd name="T15" fmla="*/ 2147483647 h 1002"/>
                <a:gd name="T16" fmla="*/ 2147483647 w 858"/>
                <a:gd name="T17" fmla="*/ 2147483647 h 1002"/>
                <a:gd name="T18" fmla="*/ 2147483647 w 858"/>
                <a:gd name="T19" fmla="*/ 2147483647 h 1002"/>
                <a:gd name="T20" fmla="*/ 2147483647 w 858"/>
                <a:gd name="T21" fmla="*/ 2147483647 h 1002"/>
                <a:gd name="T22" fmla="*/ 2147483647 w 858"/>
                <a:gd name="T23" fmla="*/ 2147483647 h 1002"/>
                <a:gd name="T24" fmla="*/ 2147483647 w 858"/>
                <a:gd name="T25" fmla="*/ 2147483647 h 1002"/>
                <a:gd name="T26" fmla="*/ 2147483647 w 858"/>
                <a:gd name="T27" fmla="*/ 2147483647 h 1002"/>
                <a:gd name="T28" fmla="*/ 2147483647 w 858"/>
                <a:gd name="T29" fmla="*/ 2147483647 h 1002"/>
                <a:gd name="T30" fmla="*/ 2147483647 w 858"/>
                <a:gd name="T31" fmla="*/ 2147483647 h 1002"/>
                <a:gd name="T32" fmla="*/ 2147483647 w 858"/>
                <a:gd name="T33" fmla="*/ 2147483647 h 1002"/>
                <a:gd name="T34" fmla="*/ 2147483647 w 858"/>
                <a:gd name="T35" fmla="*/ 2147483647 h 1002"/>
                <a:gd name="T36" fmla="*/ 2147483647 w 858"/>
                <a:gd name="T37" fmla="*/ 2147483647 h 1002"/>
                <a:gd name="T38" fmla="*/ 2147483647 w 858"/>
                <a:gd name="T39" fmla="*/ 2147483647 h 1002"/>
                <a:gd name="T40" fmla="*/ 2147483647 w 858"/>
                <a:gd name="T41" fmla="*/ 2147483647 h 1002"/>
                <a:gd name="T42" fmla="*/ 2147483647 w 858"/>
                <a:gd name="T43" fmla="*/ 2147483647 h 1002"/>
                <a:gd name="T44" fmla="*/ 2147483647 w 858"/>
                <a:gd name="T45" fmla="*/ 2147483647 h 1002"/>
                <a:gd name="T46" fmla="*/ 2147483647 w 858"/>
                <a:gd name="T47" fmla="*/ 2147483647 h 1002"/>
                <a:gd name="T48" fmla="*/ 2147483647 w 858"/>
                <a:gd name="T49" fmla="*/ 2147483647 h 1002"/>
                <a:gd name="T50" fmla="*/ 2147483647 w 858"/>
                <a:gd name="T51" fmla="*/ 2147483647 h 1002"/>
                <a:gd name="T52" fmla="*/ 2147483647 w 858"/>
                <a:gd name="T53" fmla="*/ 2147483647 h 1002"/>
                <a:gd name="T54" fmla="*/ 2147483647 w 858"/>
                <a:gd name="T55" fmla="*/ 2147483647 h 1002"/>
                <a:gd name="T56" fmla="*/ 2147483647 w 858"/>
                <a:gd name="T57" fmla="*/ 2147483647 h 1002"/>
                <a:gd name="T58" fmla="*/ 2147483647 w 858"/>
                <a:gd name="T59" fmla="*/ 2147483647 h 1002"/>
                <a:gd name="T60" fmla="*/ 2147483647 w 858"/>
                <a:gd name="T61" fmla="*/ 2147483647 h 1002"/>
                <a:gd name="T62" fmla="*/ 2147483647 w 858"/>
                <a:gd name="T63" fmla="*/ 2147483647 h 1002"/>
                <a:gd name="T64" fmla="*/ 2147483647 w 858"/>
                <a:gd name="T65" fmla="*/ 2147483647 h 1002"/>
                <a:gd name="T66" fmla="*/ 2147483647 w 858"/>
                <a:gd name="T67" fmla="*/ 2147483647 h 1002"/>
                <a:gd name="T68" fmla="*/ 2147483647 w 858"/>
                <a:gd name="T69" fmla="*/ 2147483647 h 1002"/>
                <a:gd name="T70" fmla="*/ 2147483647 w 858"/>
                <a:gd name="T71" fmla="*/ 2147483647 h 1002"/>
                <a:gd name="T72" fmla="*/ 2147483647 w 858"/>
                <a:gd name="T73" fmla="*/ 2147483647 h 1002"/>
                <a:gd name="T74" fmla="*/ 2147483647 w 858"/>
                <a:gd name="T75" fmla="*/ 2147483647 h 1002"/>
                <a:gd name="T76" fmla="*/ 2147483647 w 858"/>
                <a:gd name="T77" fmla="*/ 2147483647 h 1002"/>
                <a:gd name="T78" fmla="*/ 2147483647 w 858"/>
                <a:gd name="T79" fmla="*/ 2147483647 h 1002"/>
                <a:gd name="T80" fmla="*/ 2147483647 w 858"/>
                <a:gd name="T81" fmla="*/ 2147483647 h 1002"/>
                <a:gd name="T82" fmla="*/ 2147483647 w 858"/>
                <a:gd name="T83" fmla="*/ 2147483647 h 1002"/>
                <a:gd name="T84" fmla="*/ 2147483647 w 858"/>
                <a:gd name="T85" fmla="*/ 2147483647 h 1002"/>
                <a:gd name="T86" fmla="*/ 2147483647 w 858"/>
                <a:gd name="T87" fmla="*/ 2147483647 h 1002"/>
                <a:gd name="T88" fmla="*/ 2147483647 w 858"/>
                <a:gd name="T89" fmla="*/ 2147483647 h 1002"/>
                <a:gd name="T90" fmla="*/ 2147483647 w 858"/>
                <a:gd name="T91" fmla="*/ 2147483647 h 1002"/>
                <a:gd name="T92" fmla="*/ 2147483647 w 858"/>
                <a:gd name="T93" fmla="*/ 2147483647 h 1002"/>
                <a:gd name="T94" fmla="*/ 2147483647 w 858"/>
                <a:gd name="T95" fmla="*/ 2147483647 h 1002"/>
                <a:gd name="T96" fmla="*/ 2147483647 w 858"/>
                <a:gd name="T97" fmla="*/ 2147483647 h 1002"/>
                <a:gd name="T98" fmla="*/ 0 w 858"/>
                <a:gd name="T99" fmla="*/ 2147483647 h 100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58"/>
                <a:gd name="T151" fmla="*/ 0 h 1002"/>
                <a:gd name="T152" fmla="*/ 858 w 858"/>
                <a:gd name="T153" fmla="*/ 1002 h 100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58" h="1002">
                  <a:moveTo>
                    <a:pt x="0" y="498"/>
                  </a:moveTo>
                  <a:lnTo>
                    <a:pt x="18" y="498"/>
                  </a:lnTo>
                  <a:lnTo>
                    <a:pt x="18" y="528"/>
                  </a:lnTo>
                  <a:lnTo>
                    <a:pt x="24" y="534"/>
                  </a:lnTo>
                  <a:lnTo>
                    <a:pt x="30" y="534"/>
                  </a:lnTo>
                  <a:lnTo>
                    <a:pt x="30" y="528"/>
                  </a:lnTo>
                  <a:lnTo>
                    <a:pt x="36" y="522"/>
                  </a:lnTo>
                  <a:lnTo>
                    <a:pt x="48" y="558"/>
                  </a:lnTo>
                  <a:lnTo>
                    <a:pt x="42" y="600"/>
                  </a:lnTo>
                  <a:lnTo>
                    <a:pt x="30" y="600"/>
                  </a:lnTo>
                  <a:lnTo>
                    <a:pt x="36" y="624"/>
                  </a:lnTo>
                  <a:lnTo>
                    <a:pt x="24" y="630"/>
                  </a:lnTo>
                  <a:lnTo>
                    <a:pt x="30" y="642"/>
                  </a:lnTo>
                  <a:lnTo>
                    <a:pt x="36" y="648"/>
                  </a:lnTo>
                  <a:lnTo>
                    <a:pt x="48" y="666"/>
                  </a:lnTo>
                  <a:lnTo>
                    <a:pt x="60" y="690"/>
                  </a:lnTo>
                  <a:lnTo>
                    <a:pt x="60" y="720"/>
                  </a:lnTo>
                  <a:lnTo>
                    <a:pt x="54" y="738"/>
                  </a:lnTo>
                  <a:lnTo>
                    <a:pt x="54" y="750"/>
                  </a:lnTo>
                  <a:lnTo>
                    <a:pt x="48" y="756"/>
                  </a:lnTo>
                  <a:lnTo>
                    <a:pt x="48" y="804"/>
                  </a:lnTo>
                  <a:lnTo>
                    <a:pt x="42" y="816"/>
                  </a:lnTo>
                  <a:lnTo>
                    <a:pt x="30" y="822"/>
                  </a:lnTo>
                  <a:lnTo>
                    <a:pt x="24" y="840"/>
                  </a:lnTo>
                  <a:lnTo>
                    <a:pt x="18" y="852"/>
                  </a:lnTo>
                  <a:lnTo>
                    <a:pt x="18" y="864"/>
                  </a:lnTo>
                  <a:lnTo>
                    <a:pt x="12" y="876"/>
                  </a:lnTo>
                  <a:lnTo>
                    <a:pt x="12" y="906"/>
                  </a:lnTo>
                  <a:lnTo>
                    <a:pt x="18" y="900"/>
                  </a:lnTo>
                  <a:lnTo>
                    <a:pt x="36" y="864"/>
                  </a:lnTo>
                  <a:lnTo>
                    <a:pt x="42" y="858"/>
                  </a:lnTo>
                  <a:lnTo>
                    <a:pt x="54" y="852"/>
                  </a:lnTo>
                  <a:lnTo>
                    <a:pt x="60" y="852"/>
                  </a:lnTo>
                  <a:lnTo>
                    <a:pt x="66" y="858"/>
                  </a:lnTo>
                  <a:lnTo>
                    <a:pt x="72" y="858"/>
                  </a:lnTo>
                  <a:lnTo>
                    <a:pt x="84" y="852"/>
                  </a:lnTo>
                  <a:lnTo>
                    <a:pt x="114" y="858"/>
                  </a:lnTo>
                  <a:lnTo>
                    <a:pt x="114" y="840"/>
                  </a:lnTo>
                  <a:lnTo>
                    <a:pt x="138" y="852"/>
                  </a:lnTo>
                  <a:lnTo>
                    <a:pt x="162" y="852"/>
                  </a:lnTo>
                  <a:lnTo>
                    <a:pt x="174" y="858"/>
                  </a:lnTo>
                  <a:lnTo>
                    <a:pt x="180" y="858"/>
                  </a:lnTo>
                  <a:lnTo>
                    <a:pt x="186" y="870"/>
                  </a:lnTo>
                  <a:lnTo>
                    <a:pt x="198" y="882"/>
                  </a:lnTo>
                  <a:lnTo>
                    <a:pt x="204" y="894"/>
                  </a:lnTo>
                  <a:lnTo>
                    <a:pt x="216" y="888"/>
                  </a:lnTo>
                  <a:lnTo>
                    <a:pt x="234" y="888"/>
                  </a:lnTo>
                  <a:lnTo>
                    <a:pt x="240" y="894"/>
                  </a:lnTo>
                  <a:lnTo>
                    <a:pt x="240" y="900"/>
                  </a:lnTo>
                  <a:lnTo>
                    <a:pt x="246" y="912"/>
                  </a:lnTo>
                  <a:lnTo>
                    <a:pt x="246" y="942"/>
                  </a:lnTo>
                  <a:lnTo>
                    <a:pt x="264" y="942"/>
                  </a:lnTo>
                  <a:lnTo>
                    <a:pt x="270" y="948"/>
                  </a:lnTo>
                  <a:lnTo>
                    <a:pt x="270" y="972"/>
                  </a:lnTo>
                  <a:lnTo>
                    <a:pt x="300" y="978"/>
                  </a:lnTo>
                  <a:lnTo>
                    <a:pt x="312" y="1002"/>
                  </a:lnTo>
                  <a:lnTo>
                    <a:pt x="330" y="1002"/>
                  </a:lnTo>
                  <a:lnTo>
                    <a:pt x="342" y="996"/>
                  </a:lnTo>
                  <a:lnTo>
                    <a:pt x="348" y="996"/>
                  </a:lnTo>
                  <a:lnTo>
                    <a:pt x="348" y="948"/>
                  </a:lnTo>
                  <a:lnTo>
                    <a:pt x="360" y="936"/>
                  </a:lnTo>
                  <a:lnTo>
                    <a:pt x="378" y="936"/>
                  </a:lnTo>
                  <a:lnTo>
                    <a:pt x="402" y="960"/>
                  </a:lnTo>
                  <a:lnTo>
                    <a:pt x="408" y="972"/>
                  </a:lnTo>
                  <a:lnTo>
                    <a:pt x="420" y="948"/>
                  </a:lnTo>
                  <a:lnTo>
                    <a:pt x="456" y="948"/>
                  </a:lnTo>
                  <a:lnTo>
                    <a:pt x="462" y="954"/>
                  </a:lnTo>
                  <a:lnTo>
                    <a:pt x="492" y="954"/>
                  </a:lnTo>
                  <a:lnTo>
                    <a:pt x="504" y="948"/>
                  </a:lnTo>
                  <a:lnTo>
                    <a:pt x="510" y="948"/>
                  </a:lnTo>
                  <a:lnTo>
                    <a:pt x="510" y="936"/>
                  </a:lnTo>
                  <a:lnTo>
                    <a:pt x="516" y="930"/>
                  </a:lnTo>
                  <a:lnTo>
                    <a:pt x="522" y="930"/>
                  </a:lnTo>
                  <a:lnTo>
                    <a:pt x="522" y="942"/>
                  </a:lnTo>
                  <a:lnTo>
                    <a:pt x="786" y="942"/>
                  </a:lnTo>
                  <a:lnTo>
                    <a:pt x="798" y="900"/>
                  </a:lnTo>
                  <a:lnTo>
                    <a:pt x="804" y="894"/>
                  </a:lnTo>
                  <a:lnTo>
                    <a:pt x="804" y="882"/>
                  </a:lnTo>
                  <a:lnTo>
                    <a:pt x="786" y="864"/>
                  </a:lnTo>
                  <a:lnTo>
                    <a:pt x="780" y="864"/>
                  </a:lnTo>
                  <a:lnTo>
                    <a:pt x="738" y="174"/>
                  </a:lnTo>
                  <a:lnTo>
                    <a:pt x="858" y="180"/>
                  </a:lnTo>
                  <a:lnTo>
                    <a:pt x="600" y="0"/>
                  </a:lnTo>
                  <a:lnTo>
                    <a:pt x="594" y="48"/>
                  </a:lnTo>
                  <a:lnTo>
                    <a:pt x="588" y="54"/>
                  </a:lnTo>
                  <a:lnTo>
                    <a:pt x="588" y="90"/>
                  </a:lnTo>
                  <a:lnTo>
                    <a:pt x="366" y="96"/>
                  </a:lnTo>
                  <a:lnTo>
                    <a:pt x="366" y="108"/>
                  </a:lnTo>
                  <a:lnTo>
                    <a:pt x="354" y="114"/>
                  </a:lnTo>
                  <a:lnTo>
                    <a:pt x="354" y="306"/>
                  </a:lnTo>
                  <a:lnTo>
                    <a:pt x="348" y="312"/>
                  </a:lnTo>
                  <a:lnTo>
                    <a:pt x="336" y="318"/>
                  </a:lnTo>
                  <a:lnTo>
                    <a:pt x="306" y="318"/>
                  </a:lnTo>
                  <a:lnTo>
                    <a:pt x="282" y="330"/>
                  </a:lnTo>
                  <a:lnTo>
                    <a:pt x="276" y="342"/>
                  </a:lnTo>
                  <a:lnTo>
                    <a:pt x="276" y="360"/>
                  </a:lnTo>
                  <a:lnTo>
                    <a:pt x="282" y="372"/>
                  </a:lnTo>
                  <a:lnTo>
                    <a:pt x="276" y="474"/>
                  </a:lnTo>
                  <a:lnTo>
                    <a:pt x="0" y="474"/>
                  </a:lnTo>
                  <a:lnTo>
                    <a:pt x="0" y="49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0" name="Mali" descr="© INSCALE GmbH, 05.05.2010&#10;http://www.presentationload.com/">
              <a:extLst>
                <a:ext uri="{FF2B5EF4-FFF2-40B4-BE49-F238E27FC236}">
                  <a16:creationId xmlns:a16="http://schemas.microsoft.com/office/drawing/2014/main" id="{291124EC-182C-FE44-B362-5CBD301E5882}"/>
                </a:ext>
              </a:extLst>
            </p:cNvPr>
            <p:cNvSpPr>
              <a:spLocks/>
            </p:cNvSpPr>
            <p:nvPr/>
          </p:nvSpPr>
          <p:spPr bwMode="gray">
            <a:xfrm>
              <a:off x="5196388" y="3433345"/>
              <a:ext cx="547690" cy="566131"/>
            </a:xfrm>
            <a:custGeom>
              <a:avLst/>
              <a:gdLst>
                <a:gd name="T0" fmla="*/ 2147483647 w 1164"/>
                <a:gd name="T1" fmla="*/ 2147483647 h 1200"/>
                <a:gd name="T2" fmla="*/ 2147483647 w 1164"/>
                <a:gd name="T3" fmla="*/ 2147483647 h 1200"/>
                <a:gd name="T4" fmla="*/ 2147483647 w 1164"/>
                <a:gd name="T5" fmla="*/ 2147483647 h 1200"/>
                <a:gd name="T6" fmla="*/ 2147483647 w 1164"/>
                <a:gd name="T7" fmla="*/ 2147483647 h 1200"/>
                <a:gd name="T8" fmla="*/ 2147483647 w 1164"/>
                <a:gd name="T9" fmla="*/ 2147483647 h 1200"/>
                <a:gd name="T10" fmla="*/ 2147483647 w 1164"/>
                <a:gd name="T11" fmla="*/ 2147483647 h 1200"/>
                <a:gd name="T12" fmla="*/ 2147483647 w 1164"/>
                <a:gd name="T13" fmla="*/ 2147483647 h 1200"/>
                <a:gd name="T14" fmla="*/ 2147483647 w 1164"/>
                <a:gd name="T15" fmla="*/ 2147483647 h 1200"/>
                <a:gd name="T16" fmla="*/ 2147483647 w 1164"/>
                <a:gd name="T17" fmla="*/ 2147483647 h 1200"/>
                <a:gd name="T18" fmla="*/ 2147483647 w 1164"/>
                <a:gd name="T19" fmla="*/ 2147483647 h 1200"/>
                <a:gd name="T20" fmla="*/ 2147483647 w 1164"/>
                <a:gd name="T21" fmla="*/ 2147483647 h 1200"/>
                <a:gd name="T22" fmla="*/ 2147483647 w 1164"/>
                <a:gd name="T23" fmla="*/ 2147483647 h 1200"/>
                <a:gd name="T24" fmla="*/ 2147483647 w 1164"/>
                <a:gd name="T25" fmla="*/ 2147483647 h 1200"/>
                <a:gd name="T26" fmla="*/ 2147483647 w 1164"/>
                <a:gd name="T27" fmla="*/ 2147483647 h 1200"/>
                <a:gd name="T28" fmla="*/ 2147483647 w 1164"/>
                <a:gd name="T29" fmla="*/ 2147483647 h 1200"/>
                <a:gd name="T30" fmla="*/ 2147483647 w 1164"/>
                <a:gd name="T31" fmla="*/ 2147483647 h 1200"/>
                <a:gd name="T32" fmla="*/ 2147483647 w 1164"/>
                <a:gd name="T33" fmla="*/ 2147483647 h 1200"/>
                <a:gd name="T34" fmla="*/ 2147483647 w 1164"/>
                <a:gd name="T35" fmla="*/ 2147483647 h 1200"/>
                <a:gd name="T36" fmla="*/ 2147483647 w 1164"/>
                <a:gd name="T37" fmla="*/ 2147483647 h 1200"/>
                <a:gd name="T38" fmla="*/ 2147483647 w 1164"/>
                <a:gd name="T39" fmla="*/ 2147483647 h 1200"/>
                <a:gd name="T40" fmla="*/ 2147483647 w 1164"/>
                <a:gd name="T41" fmla="*/ 2147483647 h 1200"/>
                <a:gd name="T42" fmla="*/ 2147483647 w 1164"/>
                <a:gd name="T43" fmla="*/ 2147483647 h 1200"/>
                <a:gd name="T44" fmla="*/ 2147483647 w 1164"/>
                <a:gd name="T45" fmla="*/ 2147483647 h 1200"/>
                <a:gd name="T46" fmla="*/ 2147483647 w 1164"/>
                <a:gd name="T47" fmla="*/ 2147483647 h 1200"/>
                <a:gd name="T48" fmla="*/ 2147483647 w 1164"/>
                <a:gd name="T49" fmla="*/ 2147483647 h 1200"/>
                <a:gd name="T50" fmla="*/ 2147483647 w 1164"/>
                <a:gd name="T51" fmla="*/ 2147483647 h 1200"/>
                <a:gd name="T52" fmla="*/ 2147483647 w 1164"/>
                <a:gd name="T53" fmla="*/ 2147483647 h 1200"/>
                <a:gd name="T54" fmla="*/ 0 w 1164"/>
                <a:gd name="T55" fmla="*/ 2147483647 h 1200"/>
                <a:gd name="T56" fmla="*/ 2147483647 w 1164"/>
                <a:gd name="T57" fmla="*/ 2147483647 h 1200"/>
                <a:gd name="T58" fmla="*/ 2147483647 w 1164"/>
                <a:gd name="T59" fmla="*/ 2147483647 h 1200"/>
                <a:gd name="T60" fmla="*/ 2147483647 w 1164"/>
                <a:gd name="T61" fmla="*/ 2147483647 h 1200"/>
                <a:gd name="T62" fmla="*/ 2147483647 w 1164"/>
                <a:gd name="T63" fmla="*/ 2147483647 h 1200"/>
                <a:gd name="T64" fmla="*/ 2147483647 w 1164"/>
                <a:gd name="T65" fmla="*/ 2147483647 h 1200"/>
                <a:gd name="T66" fmla="*/ 2147483647 w 1164"/>
                <a:gd name="T67" fmla="*/ 2147483647 h 1200"/>
                <a:gd name="T68" fmla="*/ 2147483647 w 1164"/>
                <a:gd name="T69" fmla="*/ 2147483647 h 1200"/>
                <a:gd name="T70" fmla="*/ 2147483647 w 1164"/>
                <a:gd name="T71" fmla="*/ 2147483647 h 1200"/>
                <a:gd name="T72" fmla="*/ 2147483647 w 1164"/>
                <a:gd name="T73" fmla="*/ 2147483647 h 1200"/>
                <a:gd name="T74" fmla="*/ 2147483647 w 1164"/>
                <a:gd name="T75" fmla="*/ 2147483647 h 1200"/>
                <a:gd name="T76" fmla="*/ 2147483647 w 1164"/>
                <a:gd name="T77" fmla="*/ 2147483647 h 1200"/>
                <a:gd name="T78" fmla="*/ 2147483647 w 1164"/>
                <a:gd name="T79" fmla="*/ 2147483647 h 1200"/>
                <a:gd name="T80" fmla="*/ 2147483647 w 1164"/>
                <a:gd name="T81" fmla="*/ 2147483647 h 1200"/>
                <a:gd name="T82" fmla="*/ 2147483647 w 1164"/>
                <a:gd name="T83" fmla="*/ 2147483647 h 1200"/>
                <a:gd name="T84" fmla="*/ 2147483647 w 1164"/>
                <a:gd name="T85" fmla="*/ 2147483647 h 1200"/>
                <a:gd name="T86" fmla="*/ 2147483647 w 1164"/>
                <a:gd name="T87" fmla="*/ 2147483647 h 1200"/>
                <a:gd name="T88" fmla="*/ 2147483647 w 1164"/>
                <a:gd name="T89" fmla="*/ 2147483647 h 1200"/>
                <a:gd name="T90" fmla="*/ 2147483647 w 1164"/>
                <a:gd name="T91" fmla="*/ 2147483647 h 1200"/>
                <a:gd name="T92" fmla="*/ 2147483647 w 1164"/>
                <a:gd name="T93" fmla="*/ 2147483647 h 1200"/>
                <a:gd name="T94" fmla="*/ 2147483647 w 1164"/>
                <a:gd name="T95" fmla="*/ 2147483647 h 1200"/>
                <a:gd name="T96" fmla="*/ 2147483647 w 1164"/>
                <a:gd name="T97" fmla="*/ 2147483647 h 1200"/>
                <a:gd name="T98" fmla="*/ 2147483647 w 1164"/>
                <a:gd name="T99" fmla="*/ 2147483647 h 1200"/>
                <a:gd name="T100" fmla="*/ 2147483647 w 1164"/>
                <a:gd name="T101" fmla="*/ 2147483647 h 1200"/>
                <a:gd name="T102" fmla="*/ 2147483647 w 1164"/>
                <a:gd name="T103" fmla="*/ 2147483647 h 1200"/>
                <a:gd name="T104" fmla="*/ 2147483647 w 1164"/>
                <a:gd name="T105" fmla="*/ 2147483647 h 1200"/>
                <a:gd name="T106" fmla="*/ 2147483647 w 1164"/>
                <a:gd name="T107" fmla="*/ 2147483647 h 12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64"/>
                <a:gd name="T163" fmla="*/ 0 h 1200"/>
                <a:gd name="T164" fmla="*/ 1164 w 1164"/>
                <a:gd name="T165" fmla="*/ 1200 h 120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64" h="1200">
                  <a:moveTo>
                    <a:pt x="612" y="954"/>
                  </a:moveTo>
                  <a:lnTo>
                    <a:pt x="636" y="948"/>
                  </a:lnTo>
                  <a:lnTo>
                    <a:pt x="636" y="912"/>
                  </a:lnTo>
                  <a:lnTo>
                    <a:pt x="654" y="912"/>
                  </a:lnTo>
                  <a:lnTo>
                    <a:pt x="654" y="906"/>
                  </a:lnTo>
                  <a:lnTo>
                    <a:pt x="660" y="900"/>
                  </a:lnTo>
                  <a:lnTo>
                    <a:pt x="666" y="888"/>
                  </a:lnTo>
                  <a:lnTo>
                    <a:pt x="678" y="882"/>
                  </a:lnTo>
                  <a:lnTo>
                    <a:pt x="684" y="870"/>
                  </a:lnTo>
                  <a:lnTo>
                    <a:pt x="690" y="864"/>
                  </a:lnTo>
                  <a:lnTo>
                    <a:pt x="696" y="864"/>
                  </a:lnTo>
                  <a:lnTo>
                    <a:pt x="708" y="876"/>
                  </a:lnTo>
                  <a:lnTo>
                    <a:pt x="720" y="876"/>
                  </a:lnTo>
                  <a:lnTo>
                    <a:pt x="720" y="870"/>
                  </a:lnTo>
                  <a:lnTo>
                    <a:pt x="726" y="864"/>
                  </a:lnTo>
                  <a:lnTo>
                    <a:pt x="726" y="846"/>
                  </a:lnTo>
                  <a:lnTo>
                    <a:pt x="750" y="846"/>
                  </a:lnTo>
                  <a:lnTo>
                    <a:pt x="768" y="822"/>
                  </a:lnTo>
                  <a:lnTo>
                    <a:pt x="792" y="822"/>
                  </a:lnTo>
                  <a:lnTo>
                    <a:pt x="810" y="804"/>
                  </a:lnTo>
                  <a:lnTo>
                    <a:pt x="858" y="804"/>
                  </a:lnTo>
                  <a:lnTo>
                    <a:pt x="882" y="816"/>
                  </a:lnTo>
                  <a:lnTo>
                    <a:pt x="930" y="804"/>
                  </a:lnTo>
                  <a:lnTo>
                    <a:pt x="954" y="786"/>
                  </a:lnTo>
                  <a:lnTo>
                    <a:pt x="1020" y="792"/>
                  </a:lnTo>
                  <a:lnTo>
                    <a:pt x="1020" y="774"/>
                  </a:lnTo>
                  <a:lnTo>
                    <a:pt x="1068" y="780"/>
                  </a:lnTo>
                  <a:lnTo>
                    <a:pt x="1080" y="774"/>
                  </a:lnTo>
                  <a:lnTo>
                    <a:pt x="1104" y="774"/>
                  </a:lnTo>
                  <a:lnTo>
                    <a:pt x="1122" y="768"/>
                  </a:lnTo>
                  <a:lnTo>
                    <a:pt x="1134" y="762"/>
                  </a:lnTo>
                  <a:lnTo>
                    <a:pt x="1140" y="750"/>
                  </a:lnTo>
                  <a:lnTo>
                    <a:pt x="1140" y="732"/>
                  </a:lnTo>
                  <a:lnTo>
                    <a:pt x="1146" y="720"/>
                  </a:lnTo>
                  <a:lnTo>
                    <a:pt x="1146" y="708"/>
                  </a:lnTo>
                  <a:lnTo>
                    <a:pt x="1164" y="684"/>
                  </a:lnTo>
                  <a:lnTo>
                    <a:pt x="1164" y="480"/>
                  </a:lnTo>
                  <a:lnTo>
                    <a:pt x="1140" y="480"/>
                  </a:lnTo>
                  <a:lnTo>
                    <a:pt x="1134" y="486"/>
                  </a:lnTo>
                  <a:lnTo>
                    <a:pt x="1104" y="486"/>
                  </a:lnTo>
                  <a:lnTo>
                    <a:pt x="1092" y="480"/>
                  </a:lnTo>
                  <a:lnTo>
                    <a:pt x="1086" y="474"/>
                  </a:lnTo>
                  <a:lnTo>
                    <a:pt x="1086" y="468"/>
                  </a:lnTo>
                  <a:lnTo>
                    <a:pt x="1104" y="450"/>
                  </a:lnTo>
                  <a:lnTo>
                    <a:pt x="1104" y="432"/>
                  </a:lnTo>
                  <a:lnTo>
                    <a:pt x="1092" y="408"/>
                  </a:lnTo>
                  <a:lnTo>
                    <a:pt x="1080" y="402"/>
                  </a:lnTo>
                  <a:lnTo>
                    <a:pt x="1050" y="402"/>
                  </a:lnTo>
                  <a:lnTo>
                    <a:pt x="1044" y="408"/>
                  </a:lnTo>
                  <a:lnTo>
                    <a:pt x="1038" y="408"/>
                  </a:lnTo>
                  <a:lnTo>
                    <a:pt x="1032" y="378"/>
                  </a:lnTo>
                  <a:lnTo>
                    <a:pt x="996" y="378"/>
                  </a:lnTo>
                  <a:lnTo>
                    <a:pt x="984" y="366"/>
                  </a:lnTo>
                  <a:lnTo>
                    <a:pt x="984" y="348"/>
                  </a:lnTo>
                  <a:lnTo>
                    <a:pt x="978" y="342"/>
                  </a:lnTo>
                  <a:lnTo>
                    <a:pt x="954" y="342"/>
                  </a:lnTo>
                  <a:lnTo>
                    <a:pt x="954" y="318"/>
                  </a:lnTo>
                  <a:lnTo>
                    <a:pt x="546" y="6"/>
                  </a:lnTo>
                  <a:lnTo>
                    <a:pt x="426" y="0"/>
                  </a:lnTo>
                  <a:lnTo>
                    <a:pt x="468" y="690"/>
                  </a:lnTo>
                  <a:lnTo>
                    <a:pt x="474" y="690"/>
                  </a:lnTo>
                  <a:lnTo>
                    <a:pt x="492" y="708"/>
                  </a:lnTo>
                  <a:lnTo>
                    <a:pt x="492" y="720"/>
                  </a:lnTo>
                  <a:lnTo>
                    <a:pt x="486" y="726"/>
                  </a:lnTo>
                  <a:lnTo>
                    <a:pt x="474" y="768"/>
                  </a:lnTo>
                  <a:lnTo>
                    <a:pt x="210" y="768"/>
                  </a:lnTo>
                  <a:lnTo>
                    <a:pt x="210" y="756"/>
                  </a:lnTo>
                  <a:lnTo>
                    <a:pt x="204" y="756"/>
                  </a:lnTo>
                  <a:lnTo>
                    <a:pt x="198" y="762"/>
                  </a:lnTo>
                  <a:lnTo>
                    <a:pt x="198" y="774"/>
                  </a:lnTo>
                  <a:lnTo>
                    <a:pt x="192" y="774"/>
                  </a:lnTo>
                  <a:lnTo>
                    <a:pt x="180" y="780"/>
                  </a:lnTo>
                  <a:lnTo>
                    <a:pt x="150" y="780"/>
                  </a:lnTo>
                  <a:lnTo>
                    <a:pt x="144" y="774"/>
                  </a:lnTo>
                  <a:lnTo>
                    <a:pt x="108" y="774"/>
                  </a:lnTo>
                  <a:lnTo>
                    <a:pt x="96" y="798"/>
                  </a:lnTo>
                  <a:lnTo>
                    <a:pt x="90" y="786"/>
                  </a:lnTo>
                  <a:lnTo>
                    <a:pt x="66" y="762"/>
                  </a:lnTo>
                  <a:lnTo>
                    <a:pt x="48" y="762"/>
                  </a:lnTo>
                  <a:lnTo>
                    <a:pt x="36" y="774"/>
                  </a:lnTo>
                  <a:lnTo>
                    <a:pt x="36" y="822"/>
                  </a:lnTo>
                  <a:lnTo>
                    <a:pt x="30" y="822"/>
                  </a:lnTo>
                  <a:lnTo>
                    <a:pt x="18" y="828"/>
                  </a:lnTo>
                  <a:lnTo>
                    <a:pt x="0" y="828"/>
                  </a:lnTo>
                  <a:lnTo>
                    <a:pt x="0" y="852"/>
                  </a:lnTo>
                  <a:lnTo>
                    <a:pt x="12" y="870"/>
                  </a:lnTo>
                  <a:lnTo>
                    <a:pt x="12" y="876"/>
                  </a:lnTo>
                  <a:lnTo>
                    <a:pt x="24" y="888"/>
                  </a:lnTo>
                  <a:lnTo>
                    <a:pt x="24" y="906"/>
                  </a:lnTo>
                  <a:lnTo>
                    <a:pt x="18" y="912"/>
                  </a:lnTo>
                  <a:lnTo>
                    <a:pt x="18" y="936"/>
                  </a:lnTo>
                  <a:lnTo>
                    <a:pt x="24" y="942"/>
                  </a:lnTo>
                  <a:lnTo>
                    <a:pt x="36" y="942"/>
                  </a:lnTo>
                  <a:lnTo>
                    <a:pt x="36" y="936"/>
                  </a:lnTo>
                  <a:lnTo>
                    <a:pt x="42" y="936"/>
                  </a:lnTo>
                  <a:lnTo>
                    <a:pt x="48" y="942"/>
                  </a:lnTo>
                  <a:lnTo>
                    <a:pt x="54" y="954"/>
                  </a:lnTo>
                  <a:lnTo>
                    <a:pt x="54" y="1032"/>
                  </a:lnTo>
                  <a:lnTo>
                    <a:pt x="60" y="1044"/>
                  </a:lnTo>
                  <a:lnTo>
                    <a:pt x="60" y="1050"/>
                  </a:lnTo>
                  <a:lnTo>
                    <a:pt x="66" y="1056"/>
                  </a:lnTo>
                  <a:lnTo>
                    <a:pt x="72" y="1050"/>
                  </a:lnTo>
                  <a:lnTo>
                    <a:pt x="78" y="1038"/>
                  </a:lnTo>
                  <a:lnTo>
                    <a:pt x="90" y="1026"/>
                  </a:lnTo>
                  <a:lnTo>
                    <a:pt x="102" y="1038"/>
                  </a:lnTo>
                  <a:lnTo>
                    <a:pt x="108" y="1050"/>
                  </a:lnTo>
                  <a:lnTo>
                    <a:pt x="108" y="1062"/>
                  </a:lnTo>
                  <a:lnTo>
                    <a:pt x="114" y="1050"/>
                  </a:lnTo>
                  <a:lnTo>
                    <a:pt x="126" y="1038"/>
                  </a:lnTo>
                  <a:lnTo>
                    <a:pt x="132" y="1026"/>
                  </a:lnTo>
                  <a:lnTo>
                    <a:pt x="138" y="1026"/>
                  </a:lnTo>
                  <a:lnTo>
                    <a:pt x="144" y="1032"/>
                  </a:lnTo>
                  <a:lnTo>
                    <a:pt x="150" y="1032"/>
                  </a:lnTo>
                  <a:lnTo>
                    <a:pt x="162" y="1038"/>
                  </a:lnTo>
                  <a:lnTo>
                    <a:pt x="168" y="1044"/>
                  </a:lnTo>
                  <a:lnTo>
                    <a:pt x="180" y="1050"/>
                  </a:lnTo>
                  <a:lnTo>
                    <a:pt x="198" y="1032"/>
                  </a:lnTo>
                  <a:lnTo>
                    <a:pt x="198" y="1014"/>
                  </a:lnTo>
                  <a:lnTo>
                    <a:pt x="204" y="1008"/>
                  </a:lnTo>
                  <a:lnTo>
                    <a:pt x="216" y="1008"/>
                  </a:lnTo>
                  <a:lnTo>
                    <a:pt x="228" y="1014"/>
                  </a:lnTo>
                  <a:lnTo>
                    <a:pt x="228" y="1032"/>
                  </a:lnTo>
                  <a:lnTo>
                    <a:pt x="246" y="1044"/>
                  </a:lnTo>
                  <a:lnTo>
                    <a:pt x="234" y="1074"/>
                  </a:lnTo>
                  <a:lnTo>
                    <a:pt x="270" y="1092"/>
                  </a:lnTo>
                  <a:lnTo>
                    <a:pt x="246" y="1128"/>
                  </a:lnTo>
                  <a:lnTo>
                    <a:pt x="270" y="1128"/>
                  </a:lnTo>
                  <a:lnTo>
                    <a:pt x="270" y="1164"/>
                  </a:lnTo>
                  <a:lnTo>
                    <a:pt x="300" y="1194"/>
                  </a:lnTo>
                  <a:lnTo>
                    <a:pt x="312" y="1200"/>
                  </a:lnTo>
                  <a:lnTo>
                    <a:pt x="312" y="1182"/>
                  </a:lnTo>
                  <a:lnTo>
                    <a:pt x="318" y="1176"/>
                  </a:lnTo>
                  <a:lnTo>
                    <a:pt x="330" y="1176"/>
                  </a:lnTo>
                  <a:lnTo>
                    <a:pt x="348" y="1182"/>
                  </a:lnTo>
                  <a:lnTo>
                    <a:pt x="366" y="1200"/>
                  </a:lnTo>
                  <a:lnTo>
                    <a:pt x="372" y="1182"/>
                  </a:lnTo>
                  <a:lnTo>
                    <a:pt x="390" y="1182"/>
                  </a:lnTo>
                  <a:lnTo>
                    <a:pt x="396" y="1158"/>
                  </a:lnTo>
                  <a:lnTo>
                    <a:pt x="408" y="1176"/>
                  </a:lnTo>
                  <a:lnTo>
                    <a:pt x="420" y="1152"/>
                  </a:lnTo>
                  <a:lnTo>
                    <a:pt x="420" y="1188"/>
                  </a:lnTo>
                  <a:lnTo>
                    <a:pt x="444" y="1194"/>
                  </a:lnTo>
                  <a:lnTo>
                    <a:pt x="450" y="1188"/>
                  </a:lnTo>
                  <a:lnTo>
                    <a:pt x="456" y="1176"/>
                  </a:lnTo>
                  <a:lnTo>
                    <a:pt x="462" y="1170"/>
                  </a:lnTo>
                  <a:lnTo>
                    <a:pt x="474" y="1170"/>
                  </a:lnTo>
                  <a:lnTo>
                    <a:pt x="468" y="1116"/>
                  </a:lnTo>
                  <a:lnTo>
                    <a:pt x="492" y="1116"/>
                  </a:lnTo>
                  <a:lnTo>
                    <a:pt x="504" y="1092"/>
                  </a:lnTo>
                  <a:lnTo>
                    <a:pt x="480" y="1062"/>
                  </a:lnTo>
                  <a:lnTo>
                    <a:pt x="498" y="1050"/>
                  </a:lnTo>
                  <a:lnTo>
                    <a:pt x="504" y="1050"/>
                  </a:lnTo>
                  <a:lnTo>
                    <a:pt x="510" y="1044"/>
                  </a:lnTo>
                  <a:lnTo>
                    <a:pt x="546" y="1044"/>
                  </a:lnTo>
                  <a:lnTo>
                    <a:pt x="546" y="1032"/>
                  </a:lnTo>
                  <a:lnTo>
                    <a:pt x="540" y="1026"/>
                  </a:lnTo>
                  <a:lnTo>
                    <a:pt x="546" y="1026"/>
                  </a:lnTo>
                  <a:lnTo>
                    <a:pt x="552" y="1020"/>
                  </a:lnTo>
                  <a:lnTo>
                    <a:pt x="552" y="990"/>
                  </a:lnTo>
                  <a:lnTo>
                    <a:pt x="570" y="990"/>
                  </a:lnTo>
                  <a:lnTo>
                    <a:pt x="570" y="960"/>
                  </a:lnTo>
                  <a:lnTo>
                    <a:pt x="564" y="954"/>
                  </a:lnTo>
                  <a:lnTo>
                    <a:pt x="582" y="924"/>
                  </a:lnTo>
                  <a:lnTo>
                    <a:pt x="612" y="9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1" name="Malaysia" descr="© INSCALE GmbH, 05.05.2010&#10;http://www.presentationload.com/">
              <a:extLst>
                <a:ext uri="{FF2B5EF4-FFF2-40B4-BE49-F238E27FC236}">
                  <a16:creationId xmlns:a16="http://schemas.microsoft.com/office/drawing/2014/main" id="{57DEF490-80EF-5D6B-2C34-8A9CDB26201A}"/>
                </a:ext>
              </a:extLst>
            </p:cNvPr>
            <p:cNvSpPr>
              <a:spLocks/>
            </p:cNvSpPr>
            <p:nvPr/>
          </p:nvSpPr>
          <p:spPr bwMode="gray">
            <a:xfrm>
              <a:off x="8952762" y="4128559"/>
              <a:ext cx="143838" cy="206536"/>
            </a:xfrm>
            <a:custGeom>
              <a:avLst/>
              <a:gdLst>
                <a:gd name="T0" fmla="*/ 2147483647 w 306"/>
                <a:gd name="T1" fmla="*/ 2147483647 h 438"/>
                <a:gd name="T2" fmla="*/ 2147483647 w 306"/>
                <a:gd name="T3" fmla="*/ 2147483647 h 438"/>
                <a:gd name="T4" fmla="*/ 2147483647 w 306"/>
                <a:gd name="T5" fmla="*/ 2147483647 h 438"/>
                <a:gd name="T6" fmla="*/ 2147483647 w 306"/>
                <a:gd name="T7" fmla="*/ 2147483647 h 438"/>
                <a:gd name="T8" fmla="*/ 2147483647 w 306"/>
                <a:gd name="T9" fmla="*/ 2147483647 h 438"/>
                <a:gd name="T10" fmla="*/ 2147483647 w 306"/>
                <a:gd name="T11" fmla="*/ 2147483647 h 438"/>
                <a:gd name="T12" fmla="*/ 2147483647 w 306"/>
                <a:gd name="T13" fmla="*/ 2147483647 h 438"/>
                <a:gd name="T14" fmla="*/ 2147483647 w 306"/>
                <a:gd name="T15" fmla="*/ 2147483647 h 438"/>
                <a:gd name="T16" fmla="*/ 2147483647 w 306"/>
                <a:gd name="T17" fmla="*/ 2147483647 h 438"/>
                <a:gd name="T18" fmla="*/ 2147483647 w 306"/>
                <a:gd name="T19" fmla="*/ 2147483647 h 438"/>
                <a:gd name="T20" fmla="*/ 2147483647 w 306"/>
                <a:gd name="T21" fmla="*/ 2147483647 h 438"/>
                <a:gd name="T22" fmla="*/ 2147483647 w 306"/>
                <a:gd name="T23" fmla="*/ 2147483647 h 438"/>
                <a:gd name="T24" fmla="*/ 2147483647 w 306"/>
                <a:gd name="T25" fmla="*/ 2147483647 h 438"/>
                <a:gd name="T26" fmla="*/ 2147483647 w 306"/>
                <a:gd name="T27" fmla="*/ 2147483647 h 438"/>
                <a:gd name="T28" fmla="*/ 2147483647 w 306"/>
                <a:gd name="T29" fmla="*/ 2147483647 h 438"/>
                <a:gd name="T30" fmla="*/ 2147483647 w 306"/>
                <a:gd name="T31" fmla="*/ 2147483647 h 438"/>
                <a:gd name="T32" fmla="*/ 2147483647 w 306"/>
                <a:gd name="T33" fmla="*/ 2147483647 h 438"/>
                <a:gd name="T34" fmla="*/ 2147483647 w 306"/>
                <a:gd name="T35" fmla="*/ 2147483647 h 438"/>
                <a:gd name="T36" fmla="*/ 2147483647 w 306"/>
                <a:gd name="T37" fmla="*/ 2147483647 h 438"/>
                <a:gd name="T38" fmla="*/ 2147483647 w 306"/>
                <a:gd name="T39" fmla="*/ 2147483647 h 438"/>
                <a:gd name="T40" fmla="*/ 2147483647 w 306"/>
                <a:gd name="T41" fmla="*/ 2147483647 h 438"/>
                <a:gd name="T42" fmla="*/ 2147483647 w 306"/>
                <a:gd name="T43" fmla="*/ 2147483647 h 438"/>
                <a:gd name="T44" fmla="*/ 2147483647 w 306"/>
                <a:gd name="T45" fmla="*/ 2147483647 h 438"/>
                <a:gd name="T46" fmla="*/ 2147483647 w 306"/>
                <a:gd name="T47" fmla="*/ 2147483647 h 438"/>
                <a:gd name="T48" fmla="*/ 2147483647 w 306"/>
                <a:gd name="T49" fmla="*/ 2147483647 h 438"/>
                <a:gd name="T50" fmla="*/ 2147483647 w 306"/>
                <a:gd name="T51" fmla="*/ 2147483647 h 438"/>
                <a:gd name="T52" fmla="*/ 2147483647 w 306"/>
                <a:gd name="T53" fmla="*/ 2147483647 h 438"/>
                <a:gd name="T54" fmla="*/ 2147483647 w 306"/>
                <a:gd name="T55" fmla="*/ 2147483647 h 438"/>
                <a:gd name="T56" fmla="*/ 2147483647 w 306"/>
                <a:gd name="T57" fmla="*/ 2147483647 h 438"/>
                <a:gd name="T58" fmla="*/ 2147483647 w 306"/>
                <a:gd name="T59" fmla="*/ 2147483647 h 438"/>
                <a:gd name="T60" fmla="*/ 2147483647 w 306"/>
                <a:gd name="T61" fmla="*/ 2147483647 h 438"/>
                <a:gd name="T62" fmla="*/ 2147483647 w 306"/>
                <a:gd name="T63" fmla="*/ 2147483647 h 438"/>
                <a:gd name="T64" fmla="*/ 2147483647 w 306"/>
                <a:gd name="T65" fmla="*/ 2147483647 h 438"/>
                <a:gd name="T66" fmla="*/ 2147483647 w 306"/>
                <a:gd name="T67" fmla="*/ 2147483647 h 438"/>
                <a:gd name="T68" fmla="*/ 2147483647 w 306"/>
                <a:gd name="T69" fmla="*/ 2147483647 h 438"/>
                <a:gd name="T70" fmla="*/ 2147483647 w 306"/>
                <a:gd name="T71" fmla="*/ 2147483647 h 438"/>
                <a:gd name="T72" fmla="*/ 2147483647 w 306"/>
                <a:gd name="T73" fmla="*/ 2147483647 h 438"/>
                <a:gd name="T74" fmla="*/ 2147483647 w 306"/>
                <a:gd name="T75" fmla="*/ 2147483647 h 438"/>
                <a:gd name="T76" fmla="*/ 2147483647 w 306"/>
                <a:gd name="T77" fmla="*/ 0 h 438"/>
                <a:gd name="T78" fmla="*/ 2147483647 w 306"/>
                <a:gd name="T79" fmla="*/ 2147483647 h 438"/>
                <a:gd name="T80" fmla="*/ 2147483647 w 306"/>
                <a:gd name="T81" fmla="*/ 2147483647 h 4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6"/>
                <a:gd name="T124" fmla="*/ 0 h 438"/>
                <a:gd name="T125" fmla="*/ 306 w 306"/>
                <a:gd name="T126" fmla="*/ 438 h 4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6" h="438">
                  <a:moveTo>
                    <a:pt x="0" y="42"/>
                  </a:moveTo>
                  <a:lnTo>
                    <a:pt x="6" y="138"/>
                  </a:lnTo>
                  <a:lnTo>
                    <a:pt x="18" y="138"/>
                  </a:lnTo>
                  <a:lnTo>
                    <a:pt x="24" y="132"/>
                  </a:lnTo>
                  <a:lnTo>
                    <a:pt x="42" y="132"/>
                  </a:lnTo>
                  <a:lnTo>
                    <a:pt x="54" y="138"/>
                  </a:lnTo>
                  <a:lnTo>
                    <a:pt x="54" y="168"/>
                  </a:lnTo>
                  <a:lnTo>
                    <a:pt x="48" y="180"/>
                  </a:lnTo>
                  <a:lnTo>
                    <a:pt x="48" y="198"/>
                  </a:lnTo>
                  <a:lnTo>
                    <a:pt x="54" y="216"/>
                  </a:lnTo>
                  <a:lnTo>
                    <a:pt x="60" y="228"/>
                  </a:lnTo>
                  <a:lnTo>
                    <a:pt x="66" y="234"/>
                  </a:lnTo>
                  <a:lnTo>
                    <a:pt x="84" y="234"/>
                  </a:lnTo>
                  <a:lnTo>
                    <a:pt x="90" y="228"/>
                  </a:lnTo>
                  <a:lnTo>
                    <a:pt x="90" y="240"/>
                  </a:lnTo>
                  <a:lnTo>
                    <a:pt x="84" y="252"/>
                  </a:lnTo>
                  <a:lnTo>
                    <a:pt x="84" y="282"/>
                  </a:lnTo>
                  <a:lnTo>
                    <a:pt x="96" y="306"/>
                  </a:lnTo>
                  <a:lnTo>
                    <a:pt x="102" y="312"/>
                  </a:lnTo>
                  <a:lnTo>
                    <a:pt x="114" y="318"/>
                  </a:lnTo>
                  <a:lnTo>
                    <a:pt x="132" y="330"/>
                  </a:lnTo>
                  <a:lnTo>
                    <a:pt x="144" y="336"/>
                  </a:lnTo>
                  <a:lnTo>
                    <a:pt x="162" y="354"/>
                  </a:lnTo>
                  <a:lnTo>
                    <a:pt x="168" y="354"/>
                  </a:lnTo>
                  <a:lnTo>
                    <a:pt x="168" y="366"/>
                  </a:lnTo>
                  <a:lnTo>
                    <a:pt x="174" y="372"/>
                  </a:lnTo>
                  <a:lnTo>
                    <a:pt x="174" y="378"/>
                  </a:lnTo>
                  <a:lnTo>
                    <a:pt x="180" y="384"/>
                  </a:lnTo>
                  <a:lnTo>
                    <a:pt x="186" y="384"/>
                  </a:lnTo>
                  <a:lnTo>
                    <a:pt x="198" y="390"/>
                  </a:lnTo>
                  <a:lnTo>
                    <a:pt x="204" y="396"/>
                  </a:lnTo>
                  <a:lnTo>
                    <a:pt x="216" y="396"/>
                  </a:lnTo>
                  <a:lnTo>
                    <a:pt x="222" y="402"/>
                  </a:lnTo>
                  <a:lnTo>
                    <a:pt x="228" y="402"/>
                  </a:lnTo>
                  <a:lnTo>
                    <a:pt x="252" y="438"/>
                  </a:lnTo>
                  <a:lnTo>
                    <a:pt x="300" y="432"/>
                  </a:lnTo>
                  <a:lnTo>
                    <a:pt x="300" y="420"/>
                  </a:lnTo>
                  <a:lnTo>
                    <a:pt x="306" y="408"/>
                  </a:lnTo>
                  <a:lnTo>
                    <a:pt x="306" y="378"/>
                  </a:lnTo>
                  <a:lnTo>
                    <a:pt x="294" y="354"/>
                  </a:lnTo>
                  <a:lnTo>
                    <a:pt x="270" y="330"/>
                  </a:lnTo>
                  <a:lnTo>
                    <a:pt x="264" y="318"/>
                  </a:lnTo>
                  <a:lnTo>
                    <a:pt x="258" y="312"/>
                  </a:lnTo>
                  <a:lnTo>
                    <a:pt x="258" y="288"/>
                  </a:lnTo>
                  <a:lnTo>
                    <a:pt x="252" y="276"/>
                  </a:lnTo>
                  <a:lnTo>
                    <a:pt x="246" y="270"/>
                  </a:lnTo>
                  <a:lnTo>
                    <a:pt x="246" y="258"/>
                  </a:lnTo>
                  <a:lnTo>
                    <a:pt x="252" y="252"/>
                  </a:lnTo>
                  <a:lnTo>
                    <a:pt x="252" y="126"/>
                  </a:lnTo>
                  <a:lnTo>
                    <a:pt x="246" y="114"/>
                  </a:lnTo>
                  <a:lnTo>
                    <a:pt x="222" y="90"/>
                  </a:lnTo>
                  <a:lnTo>
                    <a:pt x="204" y="84"/>
                  </a:lnTo>
                  <a:lnTo>
                    <a:pt x="192" y="72"/>
                  </a:lnTo>
                  <a:lnTo>
                    <a:pt x="180" y="66"/>
                  </a:lnTo>
                  <a:lnTo>
                    <a:pt x="156" y="42"/>
                  </a:lnTo>
                  <a:lnTo>
                    <a:pt x="150" y="54"/>
                  </a:lnTo>
                  <a:lnTo>
                    <a:pt x="144" y="60"/>
                  </a:lnTo>
                  <a:lnTo>
                    <a:pt x="138" y="72"/>
                  </a:lnTo>
                  <a:lnTo>
                    <a:pt x="138" y="78"/>
                  </a:lnTo>
                  <a:lnTo>
                    <a:pt x="132" y="84"/>
                  </a:lnTo>
                  <a:lnTo>
                    <a:pt x="114" y="66"/>
                  </a:lnTo>
                  <a:lnTo>
                    <a:pt x="108" y="66"/>
                  </a:lnTo>
                  <a:lnTo>
                    <a:pt x="102" y="72"/>
                  </a:lnTo>
                  <a:lnTo>
                    <a:pt x="90" y="72"/>
                  </a:lnTo>
                  <a:lnTo>
                    <a:pt x="90" y="78"/>
                  </a:lnTo>
                  <a:lnTo>
                    <a:pt x="72" y="78"/>
                  </a:lnTo>
                  <a:lnTo>
                    <a:pt x="66" y="72"/>
                  </a:lnTo>
                  <a:lnTo>
                    <a:pt x="66" y="66"/>
                  </a:lnTo>
                  <a:lnTo>
                    <a:pt x="78" y="54"/>
                  </a:lnTo>
                  <a:lnTo>
                    <a:pt x="78" y="42"/>
                  </a:lnTo>
                  <a:lnTo>
                    <a:pt x="66" y="42"/>
                  </a:lnTo>
                  <a:lnTo>
                    <a:pt x="66" y="30"/>
                  </a:lnTo>
                  <a:lnTo>
                    <a:pt x="60" y="24"/>
                  </a:lnTo>
                  <a:lnTo>
                    <a:pt x="48" y="18"/>
                  </a:lnTo>
                  <a:lnTo>
                    <a:pt x="30" y="18"/>
                  </a:lnTo>
                  <a:lnTo>
                    <a:pt x="30" y="12"/>
                  </a:lnTo>
                  <a:lnTo>
                    <a:pt x="24" y="0"/>
                  </a:lnTo>
                  <a:lnTo>
                    <a:pt x="12" y="0"/>
                  </a:lnTo>
                  <a:lnTo>
                    <a:pt x="6" y="6"/>
                  </a:lnTo>
                  <a:lnTo>
                    <a:pt x="6" y="18"/>
                  </a:lnTo>
                  <a:lnTo>
                    <a:pt x="12" y="24"/>
                  </a:lnTo>
                  <a:lnTo>
                    <a:pt x="6" y="36"/>
                  </a:lnTo>
                  <a:lnTo>
                    <a:pt x="0"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2" name="Malaysia" descr="© INSCALE GmbH, 05.05.2010&#10;http://www.presentationload.com/">
              <a:extLst>
                <a:ext uri="{FF2B5EF4-FFF2-40B4-BE49-F238E27FC236}">
                  <a16:creationId xmlns:a16="http://schemas.microsoft.com/office/drawing/2014/main" id="{410676B9-CDF7-F9A1-6EC0-EF81260B443E}"/>
                </a:ext>
              </a:extLst>
            </p:cNvPr>
            <p:cNvSpPr>
              <a:spLocks/>
            </p:cNvSpPr>
            <p:nvPr/>
          </p:nvSpPr>
          <p:spPr bwMode="gray">
            <a:xfrm>
              <a:off x="9290226" y="4104587"/>
              <a:ext cx="324557" cy="248950"/>
            </a:xfrm>
            <a:custGeom>
              <a:avLst/>
              <a:gdLst>
                <a:gd name="T0" fmla="*/ 2147483647 w 690"/>
                <a:gd name="T1" fmla="*/ 2147483647 h 528"/>
                <a:gd name="T2" fmla="*/ 2147483647 w 690"/>
                <a:gd name="T3" fmla="*/ 2147483647 h 528"/>
                <a:gd name="T4" fmla="*/ 2147483647 w 690"/>
                <a:gd name="T5" fmla="*/ 2147483647 h 528"/>
                <a:gd name="T6" fmla="*/ 2147483647 w 690"/>
                <a:gd name="T7" fmla="*/ 2147483647 h 528"/>
                <a:gd name="T8" fmla="*/ 2147483647 w 690"/>
                <a:gd name="T9" fmla="*/ 2147483647 h 528"/>
                <a:gd name="T10" fmla="*/ 2147483647 w 690"/>
                <a:gd name="T11" fmla="*/ 2147483647 h 528"/>
                <a:gd name="T12" fmla="*/ 2147483647 w 690"/>
                <a:gd name="T13" fmla="*/ 2147483647 h 528"/>
                <a:gd name="T14" fmla="*/ 2147483647 w 690"/>
                <a:gd name="T15" fmla="*/ 2147483647 h 528"/>
                <a:gd name="T16" fmla="*/ 2147483647 w 690"/>
                <a:gd name="T17" fmla="*/ 2147483647 h 528"/>
                <a:gd name="T18" fmla="*/ 2147483647 w 690"/>
                <a:gd name="T19" fmla="*/ 2147483647 h 528"/>
                <a:gd name="T20" fmla="*/ 2147483647 w 690"/>
                <a:gd name="T21" fmla="*/ 2147483647 h 528"/>
                <a:gd name="T22" fmla="*/ 2147483647 w 690"/>
                <a:gd name="T23" fmla="*/ 2147483647 h 528"/>
                <a:gd name="T24" fmla="*/ 2147483647 w 690"/>
                <a:gd name="T25" fmla="*/ 2147483647 h 528"/>
                <a:gd name="T26" fmla="*/ 2147483647 w 690"/>
                <a:gd name="T27" fmla="*/ 2147483647 h 528"/>
                <a:gd name="T28" fmla="*/ 2147483647 w 690"/>
                <a:gd name="T29" fmla="*/ 2147483647 h 528"/>
                <a:gd name="T30" fmla="*/ 2147483647 w 690"/>
                <a:gd name="T31" fmla="*/ 2147483647 h 528"/>
                <a:gd name="T32" fmla="*/ 2147483647 w 690"/>
                <a:gd name="T33" fmla="*/ 2147483647 h 528"/>
                <a:gd name="T34" fmla="*/ 2147483647 w 690"/>
                <a:gd name="T35" fmla="*/ 2147483647 h 528"/>
                <a:gd name="T36" fmla="*/ 2147483647 w 690"/>
                <a:gd name="T37" fmla="*/ 2147483647 h 528"/>
                <a:gd name="T38" fmla="*/ 2147483647 w 690"/>
                <a:gd name="T39" fmla="*/ 2147483647 h 528"/>
                <a:gd name="T40" fmla="*/ 2147483647 w 690"/>
                <a:gd name="T41" fmla="*/ 2147483647 h 528"/>
                <a:gd name="T42" fmla="*/ 2147483647 w 690"/>
                <a:gd name="T43" fmla="*/ 2147483647 h 528"/>
                <a:gd name="T44" fmla="*/ 2147483647 w 690"/>
                <a:gd name="T45" fmla="*/ 2147483647 h 528"/>
                <a:gd name="T46" fmla="*/ 2147483647 w 690"/>
                <a:gd name="T47" fmla="*/ 2147483647 h 528"/>
                <a:gd name="T48" fmla="*/ 2147483647 w 690"/>
                <a:gd name="T49" fmla="*/ 2147483647 h 528"/>
                <a:gd name="T50" fmla="*/ 2147483647 w 690"/>
                <a:gd name="T51" fmla="*/ 2147483647 h 528"/>
                <a:gd name="T52" fmla="*/ 2147483647 w 690"/>
                <a:gd name="T53" fmla="*/ 2147483647 h 528"/>
                <a:gd name="T54" fmla="*/ 2147483647 w 690"/>
                <a:gd name="T55" fmla="*/ 2147483647 h 528"/>
                <a:gd name="T56" fmla="*/ 2147483647 w 690"/>
                <a:gd name="T57" fmla="*/ 2147483647 h 528"/>
                <a:gd name="T58" fmla="*/ 2147483647 w 690"/>
                <a:gd name="T59" fmla="*/ 2147483647 h 528"/>
                <a:gd name="T60" fmla="*/ 2147483647 w 690"/>
                <a:gd name="T61" fmla="*/ 2147483647 h 528"/>
                <a:gd name="T62" fmla="*/ 2147483647 w 690"/>
                <a:gd name="T63" fmla="*/ 2147483647 h 528"/>
                <a:gd name="T64" fmla="*/ 2147483647 w 690"/>
                <a:gd name="T65" fmla="*/ 2147483647 h 528"/>
                <a:gd name="T66" fmla="*/ 2147483647 w 690"/>
                <a:gd name="T67" fmla="*/ 2147483647 h 528"/>
                <a:gd name="T68" fmla="*/ 2147483647 w 690"/>
                <a:gd name="T69" fmla="*/ 2147483647 h 528"/>
                <a:gd name="T70" fmla="*/ 2147483647 w 690"/>
                <a:gd name="T71" fmla="*/ 0 h 528"/>
                <a:gd name="T72" fmla="*/ 2147483647 w 690"/>
                <a:gd name="T73" fmla="*/ 0 h 528"/>
                <a:gd name="T74" fmla="*/ 2147483647 w 690"/>
                <a:gd name="T75" fmla="*/ 2147483647 h 528"/>
                <a:gd name="T76" fmla="*/ 2147483647 w 690"/>
                <a:gd name="T77" fmla="*/ 2147483647 h 528"/>
                <a:gd name="T78" fmla="*/ 2147483647 w 690"/>
                <a:gd name="T79" fmla="*/ 2147483647 h 528"/>
                <a:gd name="T80" fmla="*/ 2147483647 w 690"/>
                <a:gd name="T81" fmla="*/ 2147483647 h 528"/>
                <a:gd name="T82" fmla="*/ 2147483647 w 690"/>
                <a:gd name="T83" fmla="*/ 2147483647 h 528"/>
                <a:gd name="T84" fmla="*/ 2147483647 w 690"/>
                <a:gd name="T85" fmla="*/ 2147483647 h 528"/>
                <a:gd name="T86" fmla="*/ 2147483647 w 690"/>
                <a:gd name="T87" fmla="*/ 2147483647 h 528"/>
                <a:gd name="T88" fmla="*/ 2147483647 w 690"/>
                <a:gd name="T89" fmla="*/ 2147483647 h 528"/>
                <a:gd name="T90" fmla="*/ 2147483647 w 690"/>
                <a:gd name="T91" fmla="*/ 2147483647 h 528"/>
                <a:gd name="T92" fmla="*/ 2147483647 w 690"/>
                <a:gd name="T93" fmla="*/ 2147483647 h 528"/>
                <a:gd name="T94" fmla="*/ 2147483647 w 690"/>
                <a:gd name="T95" fmla="*/ 2147483647 h 528"/>
                <a:gd name="T96" fmla="*/ 2147483647 w 690"/>
                <a:gd name="T97" fmla="*/ 2147483647 h 528"/>
                <a:gd name="T98" fmla="*/ 2147483647 w 690"/>
                <a:gd name="T99" fmla="*/ 2147483647 h 528"/>
                <a:gd name="T100" fmla="*/ 2147483647 w 690"/>
                <a:gd name="T101" fmla="*/ 2147483647 h 528"/>
                <a:gd name="T102" fmla="*/ 2147483647 w 690"/>
                <a:gd name="T103" fmla="*/ 2147483647 h 528"/>
                <a:gd name="T104" fmla="*/ 2147483647 w 690"/>
                <a:gd name="T105" fmla="*/ 2147483647 h 528"/>
                <a:gd name="T106" fmla="*/ 2147483647 w 690"/>
                <a:gd name="T107" fmla="*/ 2147483647 h 528"/>
                <a:gd name="T108" fmla="*/ 2147483647 w 690"/>
                <a:gd name="T109" fmla="*/ 2147483647 h 528"/>
                <a:gd name="T110" fmla="*/ 2147483647 w 690"/>
                <a:gd name="T111" fmla="*/ 2147483647 h 528"/>
                <a:gd name="T112" fmla="*/ 2147483647 w 690"/>
                <a:gd name="T113" fmla="*/ 2147483647 h 528"/>
                <a:gd name="T114" fmla="*/ 0 w 690"/>
                <a:gd name="T115" fmla="*/ 2147483647 h 52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90"/>
                <a:gd name="T175" fmla="*/ 0 h 528"/>
                <a:gd name="T176" fmla="*/ 690 w 690"/>
                <a:gd name="T177" fmla="*/ 528 h 52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90" h="528">
                  <a:moveTo>
                    <a:pt x="12" y="504"/>
                  </a:moveTo>
                  <a:lnTo>
                    <a:pt x="24" y="510"/>
                  </a:lnTo>
                  <a:lnTo>
                    <a:pt x="30" y="516"/>
                  </a:lnTo>
                  <a:lnTo>
                    <a:pt x="54" y="528"/>
                  </a:lnTo>
                  <a:lnTo>
                    <a:pt x="60" y="528"/>
                  </a:lnTo>
                  <a:lnTo>
                    <a:pt x="78" y="510"/>
                  </a:lnTo>
                  <a:lnTo>
                    <a:pt x="102" y="510"/>
                  </a:lnTo>
                  <a:lnTo>
                    <a:pt x="120" y="516"/>
                  </a:lnTo>
                  <a:lnTo>
                    <a:pt x="144" y="516"/>
                  </a:lnTo>
                  <a:lnTo>
                    <a:pt x="174" y="486"/>
                  </a:lnTo>
                  <a:lnTo>
                    <a:pt x="180" y="474"/>
                  </a:lnTo>
                  <a:lnTo>
                    <a:pt x="222" y="474"/>
                  </a:lnTo>
                  <a:lnTo>
                    <a:pt x="234" y="486"/>
                  </a:lnTo>
                  <a:lnTo>
                    <a:pt x="258" y="498"/>
                  </a:lnTo>
                  <a:lnTo>
                    <a:pt x="264" y="504"/>
                  </a:lnTo>
                  <a:lnTo>
                    <a:pt x="270" y="504"/>
                  </a:lnTo>
                  <a:lnTo>
                    <a:pt x="282" y="492"/>
                  </a:lnTo>
                  <a:lnTo>
                    <a:pt x="294" y="486"/>
                  </a:lnTo>
                  <a:lnTo>
                    <a:pt x="300" y="480"/>
                  </a:lnTo>
                  <a:lnTo>
                    <a:pt x="324" y="480"/>
                  </a:lnTo>
                  <a:lnTo>
                    <a:pt x="354" y="444"/>
                  </a:lnTo>
                  <a:lnTo>
                    <a:pt x="348" y="432"/>
                  </a:lnTo>
                  <a:lnTo>
                    <a:pt x="384" y="402"/>
                  </a:lnTo>
                  <a:lnTo>
                    <a:pt x="378" y="390"/>
                  </a:lnTo>
                  <a:lnTo>
                    <a:pt x="372" y="384"/>
                  </a:lnTo>
                  <a:lnTo>
                    <a:pt x="372" y="360"/>
                  </a:lnTo>
                  <a:lnTo>
                    <a:pt x="378" y="354"/>
                  </a:lnTo>
                  <a:lnTo>
                    <a:pt x="396" y="354"/>
                  </a:lnTo>
                  <a:lnTo>
                    <a:pt x="402" y="342"/>
                  </a:lnTo>
                  <a:lnTo>
                    <a:pt x="402" y="336"/>
                  </a:lnTo>
                  <a:lnTo>
                    <a:pt x="408" y="318"/>
                  </a:lnTo>
                  <a:lnTo>
                    <a:pt x="408" y="264"/>
                  </a:lnTo>
                  <a:lnTo>
                    <a:pt x="414" y="252"/>
                  </a:lnTo>
                  <a:lnTo>
                    <a:pt x="420" y="246"/>
                  </a:lnTo>
                  <a:lnTo>
                    <a:pt x="516" y="246"/>
                  </a:lnTo>
                  <a:lnTo>
                    <a:pt x="540" y="270"/>
                  </a:lnTo>
                  <a:lnTo>
                    <a:pt x="552" y="276"/>
                  </a:lnTo>
                  <a:lnTo>
                    <a:pt x="558" y="282"/>
                  </a:lnTo>
                  <a:lnTo>
                    <a:pt x="576" y="276"/>
                  </a:lnTo>
                  <a:lnTo>
                    <a:pt x="564" y="216"/>
                  </a:lnTo>
                  <a:lnTo>
                    <a:pt x="576" y="222"/>
                  </a:lnTo>
                  <a:lnTo>
                    <a:pt x="582" y="234"/>
                  </a:lnTo>
                  <a:lnTo>
                    <a:pt x="594" y="240"/>
                  </a:lnTo>
                  <a:lnTo>
                    <a:pt x="636" y="240"/>
                  </a:lnTo>
                  <a:lnTo>
                    <a:pt x="630" y="234"/>
                  </a:lnTo>
                  <a:lnTo>
                    <a:pt x="624" y="222"/>
                  </a:lnTo>
                  <a:lnTo>
                    <a:pt x="618" y="216"/>
                  </a:lnTo>
                  <a:lnTo>
                    <a:pt x="606" y="192"/>
                  </a:lnTo>
                  <a:lnTo>
                    <a:pt x="606" y="186"/>
                  </a:lnTo>
                  <a:lnTo>
                    <a:pt x="612" y="180"/>
                  </a:lnTo>
                  <a:lnTo>
                    <a:pt x="624" y="180"/>
                  </a:lnTo>
                  <a:lnTo>
                    <a:pt x="642" y="186"/>
                  </a:lnTo>
                  <a:lnTo>
                    <a:pt x="654" y="186"/>
                  </a:lnTo>
                  <a:lnTo>
                    <a:pt x="660" y="192"/>
                  </a:lnTo>
                  <a:lnTo>
                    <a:pt x="666" y="192"/>
                  </a:lnTo>
                  <a:lnTo>
                    <a:pt x="690" y="162"/>
                  </a:lnTo>
                  <a:lnTo>
                    <a:pt x="666" y="156"/>
                  </a:lnTo>
                  <a:lnTo>
                    <a:pt x="660" y="144"/>
                  </a:lnTo>
                  <a:lnTo>
                    <a:pt x="642" y="126"/>
                  </a:lnTo>
                  <a:lnTo>
                    <a:pt x="630" y="120"/>
                  </a:lnTo>
                  <a:lnTo>
                    <a:pt x="612" y="120"/>
                  </a:lnTo>
                  <a:lnTo>
                    <a:pt x="600" y="114"/>
                  </a:lnTo>
                  <a:lnTo>
                    <a:pt x="588" y="114"/>
                  </a:lnTo>
                  <a:lnTo>
                    <a:pt x="588" y="108"/>
                  </a:lnTo>
                  <a:lnTo>
                    <a:pt x="582" y="102"/>
                  </a:lnTo>
                  <a:lnTo>
                    <a:pt x="582" y="90"/>
                  </a:lnTo>
                  <a:lnTo>
                    <a:pt x="576" y="78"/>
                  </a:lnTo>
                  <a:lnTo>
                    <a:pt x="564" y="66"/>
                  </a:lnTo>
                  <a:lnTo>
                    <a:pt x="540" y="54"/>
                  </a:lnTo>
                  <a:lnTo>
                    <a:pt x="534" y="60"/>
                  </a:lnTo>
                  <a:lnTo>
                    <a:pt x="528" y="60"/>
                  </a:lnTo>
                  <a:lnTo>
                    <a:pt x="510" y="0"/>
                  </a:lnTo>
                  <a:lnTo>
                    <a:pt x="504" y="18"/>
                  </a:lnTo>
                  <a:lnTo>
                    <a:pt x="492" y="0"/>
                  </a:lnTo>
                  <a:lnTo>
                    <a:pt x="480" y="60"/>
                  </a:lnTo>
                  <a:lnTo>
                    <a:pt x="468" y="66"/>
                  </a:lnTo>
                  <a:lnTo>
                    <a:pt x="462" y="66"/>
                  </a:lnTo>
                  <a:lnTo>
                    <a:pt x="450" y="72"/>
                  </a:lnTo>
                  <a:lnTo>
                    <a:pt x="438" y="96"/>
                  </a:lnTo>
                  <a:lnTo>
                    <a:pt x="438" y="114"/>
                  </a:lnTo>
                  <a:lnTo>
                    <a:pt x="408" y="126"/>
                  </a:lnTo>
                  <a:lnTo>
                    <a:pt x="420" y="162"/>
                  </a:lnTo>
                  <a:lnTo>
                    <a:pt x="408" y="162"/>
                  </a:lnTo>
                  <a:lnTo>
                    <a:pt x="390" y="156"/>
                  </a:lnTo>
                  <a:lnTo>
                    <a:pt x="378" y="156"/>
                  </a:lnTo>
                  <a:lnTo>
                    <a:pt x="360" y="150"/>
                  </a:lnTo>
                  <a:lnTo>
                    <a:pt x="354" y="150"/>
                  </a:lnTo>
                  <a:lnTo>
                    <a:pt x="342" y="156"/>
                  </a:lnTo>
                  <a:lnTo>
                    <a:pt x="342" y="168"/>
                  </a:lnTo>
                  <a:lnTo>
                    <a:pt x="336" y="180"/>
                  </a:lnTo>
                  <a:lnTo>
                    <a:pt x="336" y="204"/>
                  </a:lnTo>
                  <a:lnTo>
                    <a:pt x="294" y="246"/>
                  </a:lnTo>
                  <a:lnTo>
                    <a:pt x="294" y="258"/>
                  </a:lnTo>
                  <a:lnTo>
                    <a:pt x="282" y="294"/>
                  </a:lnTo>
                  <a:lnTo>
                    <a:pt x="276" y="306"/>
                  </a:lnTo>
                  <a:lnTo>
                    <a:pt x="264" y="318"/>
                  </a:lnTo>
                  <a:lnTo>
                    <a:pt x="228" y="336"/>
                  </a:lnTo>
                  <a:lnTo>
                    <a:pt x="186" y="342"/>
                  </a:lnTo>
                  <a:lnTo>
                    <a:pt x="162" y="348"/>
                  </a:lnTo>
                  <a:lnTo>
                    <a:pt x="156" y="354"/>
                  </a:lnTo>
                  <a:lnTo>
                    <a:pt x="132" y="366"/>
                  </a:lnTo>
                  <a:lnTo>
                    <a:pt x="114" y="384"/>
                  </a:lnTo>
                  <a:lnTo>
                    <a:pt x="102" y="390"/>
                  </a:lnTo>
                  <a:lnTo>
                    <a:pt x="84" y="426"/>
                  </a:lnTo>
                  <a:lnTo>
                    <a:pt x="102" y="444"/>
                  </a:lnTo>
                  <a:lnTo>
                    <a:pt x="102" y="462"/>
                  </a:lnTo>
                  <a:lnTo>
                    <a:pt x="96" y="474"/>
                  </a:lnTo>
                  <a:lnTo>
                    <a:pt x="84" y="480"/>
                  </a:lnTo>
                  <a:lnTo>
                    <a:pt x="72" y="480"/>
                  </a:lnTo>
                  <a:lnTo>
                    <a:pt x="48" y="468"/>
                  </a:lnTo>
                  <a:lnTo>
                    <a:pt x="42" y="462"/>
                  </a:lnTo>
                  <a:lnTo>
                    <a:pt x="30" y="456"/>
                  </a:lnTo>
                  <a:lnTo>
                    <a:pt x="24" y="456"/>
                  </a:lnTo>
                  <a:lnTo>
                    <a:pt x="12" y="462"/>
                  </a:lnTo>
                  <a:lnTo>
                    <a:pt x="0" y="474"/>
                  </a:lnTo>
                  <a:lnTo>
                    <a:pt x="0" y="492"/>
                  </a:lnTo>
                  <a:lnTo>
                    <a:pt x="12" y="50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3" name="Malawi" descr="© INSCALE GmbH, 05.05.2010&#10;http://www.presentationload.com/">
              <a:extLst>
                <a:ext uri="{FF2B5EF4-FFF2-40B4-BE49-F238E27FC236}">
                  <a16:creationId xmlns:a16="http://schemas.microsoft.com/office/drawing/2014/main" id="{746F9D33-0414-BC10-984F-379EF4CB82C4}"/>
                </a:ext>
              </a:extLst>
            </p:cNvPr>
            <p:cNvSpPr>
              <a:spLocks/>
            </p:cNvSpPr>
            <p:nvPr/>
          </p:nvSpPr>
          <p:spPr bwMode="gray">
            <a:xfrm>
              <a:off x="6691930" y="4742634"/>
              <a:ext cx="110644" cy="295052"/>
            </a:xfrm>
            <a:custGeom>
              <a:avLst/>
              <a:gdLst>
                <a:gd name="T0" fmla="*/ 2147483647 w 234"/>
                <a:gd name="T1" fmla="*/ 2147483647 h 624"/>
                <a:gd name="T2" fmla="*/ 2147483647 w 234"/>
                <a:gd name="T3" fmla="*/ 2147483647 h 624"/>
                <a:gd name="T4" fmla="*/ 2147483647 w 234"/>
                <a:gd name="T5" fmla="*/ 2147483647 h 624"/>
                <a:gd name="T6" fmla="*/ 2147483647 w 234"/>
                <a:gd name="T7" fmla="*/ 2147483647 h 624"/>
                <a:gd name="T8" fmla="*/ 2147483647 w 234"/>
                <a:gd name="T9" fmla="*/ 2147483647 h 624"/>
                <a:gd name="T10" fmla="*/ 2147483647 w 234"/>
                <a:gd name="T11" fmla="*/ 2147483647 h 624"/>
                <a:gd name="T12" fmla="*/ 2147483647 w 234"/>
                <a:gd name="T13" fmla="*/ 2147483647 h 624"/>
                <a:gd name="T14" fmla="*/ 2147483647 w 234"/>
                <a:gd name="T15" fmla="*/ 2147483647 h 624"/>
                <a:gd name="T16" fmla="*/ 2147483647 w 234"/>
                <a:gd name="T17" fmla="*/ 2147483647 h 624"/>
                <a:gd name="T18" fmla="*/ 2147483647 w 234"/>
                <a:gd name="T19" fmla="*/ 2147483647 h 624"/>
                <a:gd name="T20" fmla="*/ 2147483647 w 234"/>
                <a:gd name="T21" fmla="*/ 2147483647 h 624"/>
                <a:gd name="T22" fmla="*/ 2147483647 w 234"/>
                <a:gd name="T23" fmla="*/ 2147483647 h 624"/>
                <a:gd name="T24" fmla="*/ 2147483647 w 234"/>
                <a:gd name="T25" fmla="*/ 2147483647 h 624"/>
                <a:gd name="T26" fmla="*/ 2147483647 w 234"/>
                <a:gd name="T27" fmla="*/ 2147483647 h 624"/>
                <a:gd name="T28" fmla="*/ 2147483647 w 234"/>
                <a:gd name="T29" fmla="*/ 2147483647 h 624"/>
                <a:gd name="T30" fmla="*/ 2147483647 w 234"/>
                <a:gd name="T31" fmla="*/ 2147483647 h 624"/>
                <a:gd name="T32" fmla="*/ 2147483647 w 234"/>
                <a:gd name="T33" fmla="*/ 2147483647 h 624"/>
                <a:gd name="T34" fmla="*/ 2147483647 w 234"/>
                <a:gd name="T35" fmla="*/ 2147483647 h 624"/>
                <a:gd name="T36" fmla="*/ 2147483647 w 234"/>
                <a:gd name="T37" fmla="*/ 2147483647 h 624"/>
                <a:gd name="T38" fmla="*/ 2147483647 w 234"/>
                <a:gd name="T39" fmla="*/ 2147483647 h 624"/>
                <a:gd name="T40" fmla="*/ 2147483647 w 234"/>
                <a:gd name="T41" fmla="*/ 2147483647 h 624"/>
                <a:gd name="T42" fmla="*/ 2147483647 w 234"/>
                <a:gd name="T43" fmla="*/ 2147483647 h 624"/>
                <a:gd name="T44" fmla="*/ 2147483647 w 234"/>
                <a:gd name="T45" fmla="*/ 2147483647 h 624"/>
                <a:gd name="T46" fmla="*/ 2147483647 w 234"/>
                <a:gd name="T47" fmla="*/ 0 h 624"/>
                <a:gd name="T48" fmla="*/ 2147483647 w 234"/>
                <a:gd name="T49" fmla="*/ 2147483647 h 624"/>
                <a:gd name="T50" fmla="*/ 2147483647 w 234"/>
                <a:gd name="T51" fmla="*/ 2147483647 h 624"/>
                <a:gd name="T52" fmla="*/ 2147483647 w 234"/>
                <a:gd name="T53" fmla="*/ 2147483647 h 624"/>
                <a:gd name="T54" fmla="*/ 2147483647 w 234"/>
                <a:gd name="T55" fmla="*/ 2147483647 h 624"/>
                <a:gd name="T56" fmla="*/ 2147483647 w 234"/>
                <a:gd name="T57" fmla="*/ 2147483647 h 624"/>
                <a:gd name="T58" fmla="*/ 2147483647 w 234"/>
                <a:gd name="T59" fmla="*/ 2147483647 h 624"/>
                <a:gd name="T60" fmla="*/ 2147483647 w 234"/>
                <a:gd name="T61" fmla="*/ 2147483647 h 624"/>
                <a:gd name="T62" fmla="*/ 2147483647 w 234"/>
                <a:gd name="T63" fmla="*/ 2147483647 h 624"/>
                <a:gd name="T64" fmla="*/ 2147483647 w 234"/>
                <a:gd name="T65" fmla="*/ 2147483647 h 624"/>
                <a:gd name="T66" fmla="*/ 2147483647 w 234"/>
                <a:gd name="T67" fmla="*/ 2147483647 h 624"/>
                <a:gd name="T68" fmla="*/ 2147483647 w 234"/>
                <a:gd name="T69" fmla="*/ 2147483647 h 624"/>
                <a:gd name="T70" fmla="*/ 2147483647 w 234"/>
                <a:gd name="T71" fmla="*/ 2147483647 h 624"/>
                <a:gd name="T72" fmla="*/ 2147483647 w 234"/>
                <a:gd name="T73" fmla="*/ 2147483647 h 624"/>
                <a:gd name="T74" fmla="*/ 0 w 234"/>
                <a:gd name="T75" fmla="*/ 2147483647 h 624"/>
                <a:gd name="T76" fmla="*/ 2147483647 w 234"/>
                <a:gd name="T77" fmla="*/ 2147483647 h 624"/>
                <a:gd name="T78" fmla="*/ 2147483647 w 234"/>
                <a:gd name="T79" fmla="*/ 2147483647 h 624"/>
                <a:gd name="T80" fmla="*/ 2147483647 w 234"/>
                <a:gd name="T81" fmla="*/ 2147483647 h 624"/>
                <a:gd name="T82" fmla="*/ 2147483647 w 234"/>
                <a:gd name="T83" fmla="*/ 2147483647 h 624"/>
                <a:gd name="T84" fmla="*/ 2147483647 w 234"/>
                <a:gd name="T85" fmla="*/ 2147483647 h 624"/>
                <a:gd name="T86" fmla="*/ 2147483647 w 234"/>
                <a:gd name="T87" fmla="*/ 2147483647 h 624"/>
                <a:gd name="T88" fmla="*/ 2147483647 w 234"/>
                <a:gd name="T89" fmla="*/ 2147483647 h 624"/>
                <a:gd name="T90" fmla="*/ 2147483647 w 234"/>
                <a:gd name="T91" fmla="*/ 2147483647 h 624"/>
                <a:gd name="T92" fmla="*/ 2147483647 w 234"/>
                <a:gd name="T93" fmla="*/ 2147483647 h 624"/>
                <a:gd name="T94" fmla="*/ 2147483647 w 234"/>
                <a:gd name="T95" fmla="*/ 2147483647 h 624"/>
                <a:gd name="T96" fmla="*/ 2147483647 w 234"/>
                <a:gd name="T97" fmla="*/ 2147483647 h 624"/>
                <a:gd name="T98" fmla="*/ 2147483647 w 234"/>
                <a:gd name="T99" fmla="*/ 2147483647 h 624"/>
                <a:gd name="T100" fmla="*/ 2147483647 w 234"/>
                <a:gd name="T101" fmla="*/ 2147483647 h 624"/>
                <a:gd name="T102" fmla="*/ 2147483647 w 234"/>
                <a:gd name="T103" fmla="*/ 2147483647 h 624"/>
                <a:gd name="T104" fmla="*/ 2147483647 w 234"/>
                <a:gd name="T105" fmla="*/ 2147483647 h 624"/>
                <a:gd name="T106" fmla="*/ 2147483647 w 234"/>
                <a:gd name="T107" fmla="*/ 2147483647 h 624"/>
                <a:gd name="T108" fmla="*/ 2147483647 w 234"/>
                <a:gd name="T109" fmla="*/ 2147483647 h 624"/>
                <a:gd name="T110" fmla="*/ 2147483647 w 234"/>
                <a:gd name="T111" fmla="*/ 2147483647 h 624"/>
                <a:gd name="T112" fmla="*/ 2147483647 w 234"/>
                <a:gd name="T113" fmla="*/ 2147483647 h 624"/>
                <a:gd name="T114" fmla="*/ 2147483647 w 234"/>
                <a:gd name="T115" fmla="*/ 2147483647 h 624"/>
                <a:gd name="T116" fmla="*/ 2147483647 w 234"/>
                <a:gd name="T117" fmla="*/ 2147483647 h 6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34"/>
                <a:gd name="T178" fmla="*/ 0 h 624"/>
                <a:gd name="T179" fmla="*/ 234 w 234"/>
                <a:gd name="T180" fmla="*/ 624 h 6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34" h="624">
                  <a:moveTo>
                    <a:pt x="234" y="432"/>
                  </a:moveTo>
                  <a:lnTo>
                    <a:pt x="222" y="420"/>
                  </a:lnTo>
                  <a:lnTo>
                    <a:pt x="210" y="402"/>
                  </a:lnTo>
                  <a:lnTo>
                    <a:pt x="204" y="390"/>
                  </a:lnTo>
                  <a:lnTo>
                    <a:pt x="198" y="384"/>
                  </a:lnTo>
                  <a:lnTo>
                    <a:pt x="186" y="360"/>
                  </a:lnTo>
                  <a:lnTo>
                    <a:pt x="162" y="336"/>
                  </a:lnTo>
                  <a:lnTo>
                    <a:pt x="156" y="336"/>
                  </a:lnTo>
                  <a:lnTo>
                    <a:pt x="156" y="330"/>
                  </a:lnTo>
                  <a:lnTo>
                    <a:pt x="150" y="330"/>
                  </a:lnTo>
                  <a:lnTo>
                    <a:pt x="150" y="342"/>
                  </a:lnTo>
                  <a:lnTo>
                    <a:pt x="156" y="342"/>
                  </a:lnTo>
                  <a:lnTo>
                    <a:pt x="168" y="354"/>
                  </a:lnTo>
                  <a:lnTo>
                    <a:pt x="168" y="366"/>
                  </a:lnTo>
                  <a:lnTo>
                    <a:pt x="174" y="378"/>
                  </a:lnTo>
                  <a:lnTo>
                    <a:pt x="174" y="390"/>
                  </a:lnTo>
                  <a:lnTo>
                    <a:pt x="168" y="396"/>
                  </a:lnTo>
                  <a:lnTo>
                    <a:pt x="162" y="396"/>
                  </a:lnTo>
                  <a:lnTo>
                    <a:pt x="162" y="390"/>
                  </a:lnTo>
                  <a:lnTo>
                    <a:pt x="156" y="384"/>
                  </a:lnTo>
                  <a:lnTo>
                    <a:pt x="156" y="378"/>
                  </a:lnTo>
                  <a:lnTo>
                    <a:pt x="144" y="384"/>
                  </a:lnTo>
                  <a:lnTo>
                    <a:pt x="132" y="384"/>
                  </a:lnTo>
                  <a:lnTo>
                    <a:pt x="132" y="360"/>
                  </a:lnTo>
                  <a:lnTo>
                    <a:pt x="126" y="354"/>
                  </a:lnTo>
                  <a:lnTo>
                    <a:pt x="126" y="342"/>
                  </a:lnTo>
                  <a:lnTo>
                    <a:pt x="120" y="330"/>
                  </a:lnTo>
                  <a:lnTo>
                    <a:pt x="120" y="282"/>
                  </a:lnTo>
                  <a:lnTo>
                    <a:pt x="84" y="246"/>
                  </a:lnTo>
                  <a:lnTo>
                    <a:pt x="90" y="240"/>
                  </a:lnTo>
                  <a:lnTo>
                    <a:pt x="90" y="222"/>
                  </a:lnTo>
                  <a:lnTo>
                    <a:pt x="96" y="210"/>
                  </a:lnTo>
                  <a:lnTo>
                    <a:pt x="114" y="192"/>
                  </a:lnTo>
                  <a:lnTo>
                    <a:pt x="120" y="180"/>
                  </a:lnTo>
                  <a:lnTo>
                    <a:pt x="126" y="174"/>
                  </a:lnTo>
                  <a:lnTo>
                    <a:pt x="126" y="156"/>
                  </a:lnTo>
                  <a:lnTo>
                    <a:pt x="120" y="150"/>
                  </a:lnTo>
                  <a:lnTo>
                    <a:pt x="120" y="102"/>
                  </a:lnTo>
                  <a:lnTo>
                    <a:pt x="114" y="78"/>
                  </a:lnTo>
                  <a:lnTo>
                    <a:pt x="114" y="60"/>
                  </a:lnTo>
                  <a:lnTo>
                    <a:pt x="102" y="60"/>
                  </a:lnTo>
                  <a:lnTo>
                    <a:pt x="84" y="42"/>
                  </a:lnTo>
                  <a:lnTo>
                    <a:pt x="84" y="36"/>
                  </a:lnTo>
                  <a:lnTo>
                    <a:pt x="90" y="24"/>
                  </a:lnTo>
                  <a:lnTo>
                    <a:pt x="90" y="18"/>
                  </a:lnTo>
                  <a:lnTo>
                    <a:pt x="60" y="18"/>
                  </a:lnTo>
                  <a:lnTo>
                    <a:pt x="54" y="0"/>
                  </a:lnTo>
                  <a:lnTo>
                    <a:pt x="30" y="0"/>
                  </a:lnTo>
                  <a:lnTo>
                    <a:pt x="30" y="12"/>
                  </a:lnTo>
                  <a:lnTo>
                    <a:pt x="42" y="12"/>
                  </a:lnTo>
                  <a:lnTo>
                    <a:pt x="54" y="24"/>
                  </a:lnTo>
                  <a:lnTo>
                    <a:pt x="54" y="66"/>
                  </a:lnTo>
                  <a:lnTo>
                    <a:pt x="60" y="66"/>
                  </a:lnTo>
                  <a:lnTo>
                    <a:pt x="66" y="60"/>
                  </a:lnTo>
                  <a:lnTo>
                    <a:pt x="66" y="84"/>
                  </a:lnTo>
                  <a:lnTo>
                    <a:pt x="78" y="84"/>
                  </a:lnTo>
                  <a:lnTo>
                    <a:pt x="78" y="96"/>
                  </a:lnTo>
                  <a:lnTo>
                    <a:pt x="54" y="108"/>
                  </a:lnTo>
                  <a:lnTo>
                    <a:pt x="48" y="114"/>
                  </a:lnTo>
                  <a:lnTo>
                    <a:pt x="42" y="114"/>
                  </a:lnTo>
                  <a:lnTo>
                    <a:pt x="42" y="132"/>
                  </a:lnTo>
                  <a:lnTo>
                    <a:pt x="54" y="138"/>
                  </a:lnTo>
                  <a:lnTo>
                    <a:pt x="48" y="156"/>
                  </a:lnTo>
                  <a:lnTo>
                    <a:pt x="48" y="228"/>
                  </a:lnTo>
                  <a:lnTo>
                    <a:pt x="60" y="228"/>
                  </a:lnTo>
                  <a:lnTo>
                    <a:pt x="60" y="234"/>
                  </a:lnTo>
                  <a:lnTo>
                    <a:pt x="42" y="252"/>
                  </a:lnTo>
                  <a:lnTo>
                    <a:pt x="30" y="258"/>
                  </a:lnTo>
                  <a:lnTo>
                    <a:pt x="24" y="264"/>
                  </a:lnTo>
                  <a:lnTo>
                    <a:pt x="18" y="264"/>
                  </a:lnTo>
                  <a:lnTo>
                    <a:pt x="24" y="300"/>
                  </a:lnTo>
                  <a:lnTo>
                    <a:pt x="18" y="312"/>
                  </a:lnTo>
                  <a:lnTo>
                    <a:pt x="12" y="318"/>
                  </a:lnTo>
                  <a:lnTo>
                    <a:pt x="6" y="330"/>
                  </a:lnTo>
                  <a:lnTo>
                    <a:pt x="0" y="336"/>
                  </a:lnTo>
                  <a:lnTo>
                    <a:pt x="0" y="342"/>
                  </a:lnTo>
                  <a:lnTo>
                    <a:pt x="12" y="348"/>
                  </a:lnTo>
                  <a:lnTo>
                    <a:pt x="24" y="360"/>
                  </a:lnTo>
                  <a:lnTo>
                    <a:pt x="36" y="366"/>
                  </a:lnTo>
                  <a:lnTo>
                    <a:pt x="66" y="414"/>
                  </a:lnTo>
                  <a:lnTo>
                    <a:pt x="96" y="414"/>
                  </a:lnTo>
                  <a:lnTo>
                    <a:pt x="102" y="408"/>
                  </a:lnTo>
                  <a:lnTo>
                    <a:pt x="120" y="408"/>
                  </a:lnTo>
                  <a:lnTo>
                    <a:pt x="126" y="414"/>
                  </a:lnTo>
                  <a:lnTo>
                    <a:pt x="126" y="450"/>
                  </a:lnTo>
                  <a:lnTo>
                    <a:pt x="132" y="450"/>
                  </a:lnTo>
                  <a:lnTo>
                    <a:pt x="126" y="480"/>
                  </a:lnTo>
                  <a:lnTo>
                    <a:pt x="114" y="486"/>
                  </a:lnTo>
                  <a:lnTo>
                    <a:pt x="126" y="504"/>
                  </a:lnTo>
                  <a:lnTo>
                    <a:pt x="120" y="510"/>
                  </a:lnTo>
                  <a:lnTo>
                    <a:pt x="108" y="516"/>
                  </a:lnTo>
                  <a:lnTo>
                    <a:pt x="102" y="522"/>
                  </a:lnTo>
                  <a:lnTo>
                    <a:pt x="102" y="528"/>
                  </a:lnTo>
                  <a:lnTo>
                    <a:pt x="114" y="528"/>
                  </a:lnTo>
                  <a:lnTo>
                    <a:pt x="114" y="558"/>
                  </a:lnTo>
                  <a:lnTo>
                    <a:pt x="126" y="564"/>
                  </a:lnTo>
                  <a:lnTo>
                    <a:pt x="132" y="570"/>
                  </a:lnTo>
                  <a:lnTo>
                    <a:pt x="144" y="576"/>
                  </a:lnTo>
                  <a:lnTo>
                    <a:pt x="150" y="582"/>
                  </a:lnTo>
                  <a:lnTo>
                    <a:pt x="162" y="588"/>
                  </a:lnTo>
                  <a:lnTo>
                    <a:pt x="162" y="600"/>
                  </a:lnTo>
                  <a:lnTo>
                    <a:pt x="156" y="606"/>
                  </a:lnTo>
                  <a:lnTo>
                    <a:pt x="156" y="618"/>
                  </a:lnTo>
                  <a:lnTo>
                    <a:pt x="162" y="624"/>
                  </a:lnTo>
                  <a:lnTo>
                    <a:pt x="168" y="618"/>
                  </a:lnTo>
                  <a:lnTo>
                    <a:pt x="180" y="612"/>
                  </a:lnTo>
                  <a:lnTo>
                    <a:pt x="180" y="582"/>
                  </a:lnTo>
                  <a:lnTo>
                    <a:pt x="174" y="576"/>
                  </a:lnTo>
                  <a:lnTo>
                    <a:pt x="168" y="576"/>
                  </a:lnTo>
                  <a:lnTo>
                    <a:pt x="168" y="558"/>
                  </a:lnTo>
                  <a:lnTo>
                    <a:pt x="174" y="546"/>
                  </a:lnTo>
                  <a:lnTo>
                    <a:pt x="186" y="540"/>
                  </a:lnTo>
                  <a:lnTo>
                    <a:pt x="210" y="540"/>
                  </a:lnTo>
                  <a:lnTo>
                    <a:pt x="216" y="534"/>
                  </a:lnTo>
                  <a:lnTo>
                    <a:pt x="216" y="474"/>
                  </a:lnTo>
                  <a:lnTo>
                    <a:pt x="222" y="468"/>
                  </a:lnTo>
                  <a:lnTo>
                    <a:pt x="228" y="456"/>
                  </a:lnTo>
                  <a:lnTo>
                    <a:pt x="234" y="450"/>
                  </a:lnTo>
                  <a:lnTo>
                    <a:pt x="234" y="4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4" name="Madagascar" descr="© INSCALE GmbH, 05.05.2010&#10;http://www.presentationload.com/">
              <a:extLst>
                <a:ext uri="{FF2B5EF4-FFF2-40B4-BE49-F238E27FC236}">
                  <a16:creationId xmlns:a16="http://schemas.microsoft.com/office/drawing/2014/main" id="{F5A8114C-3CF2-13BB-5399-EE487BBF493E}"/>
                </a:ext>
              </a:extLst>
            </p:cNvPr>
            <p:cNvSpPr>
              <a:spLocks/>
            </p:cNvSpPr>
            <p:nvPr/>
          </p:nvSpPr>
          <p:spPr bwMode="gray">
            <a:xfrm>
              <a:off x="7014642" y="4851437"/>
              <a:ext cx="280298" cy="514497"/>
            </a:xfrm>
            <a:custGeom>
              <a:avLst/>
              <a:gdLst>
                <a:gd name="T0" fmla="*/ 2147483647 w 594"/>
                <a:gd name="T1" fmla="*/ 2147483647 h 1092"/>
                <a:gd name="T2" fmla="*/ 2147483647 w 594"/>
                <a:gd name="T3" fmla="*/ 2147483647 h 1092"/>
                <a:gd name="T4" fmla="*/ 2147483647 w 594"/>
                <a:gd name="T5" fmla="*/ 2147483647 h 1092"/>
                <a:gd name="T6" fmla="*/ 2147483647 w 594"/>
                <a:gd name="T7" fmla="*/ 2147483647 h 1092"/>
                <a:gd name="T8" fmla="*/ 2147483647 w 594"/>
                <a:gd name="T9" fmla="*/ 2147483647 h 1092"/>
                <a:gd name="T10" fmla="*/ 2147483647 w 594"/>
                <a:gd name="T11" fmla="*/ 2147483647 h 1092"/>
                <a:gd name="T12" fmla="*/ 2147483647 w 594"/>
                <a:gd name="T13" fmla="*/ 2147483647 h 1092"/>
                <a:gd name="T14" fmla="*/ 2147483647 w 594"/>
                <a:gd name="T15" fmla="*/ 2147483647 h 1092"/>
                <a:gd name="T16" fmla="*/ 2147483647 w 594"/>
                <a:gd name="T17" fmla="*/ 2147483647 h 1092"/>
                <a:gd name="T18" fmla="*/ 2147483647 w 594"/>
                <a:gd name="T19" fmla="*/ 2147483647 h 1092"/>
                <a:gd name="T20" fmla="*/ 2147483647 w 594"/>
                <a:gd name="T21" fmla="*/ 2147483647 h 1092"/>
                <a:gd name="T22" fmla="*/ 2147483647 w 594"/>
                <a:gd name="T23" fmla="*/ 2147483647 h 1092"/>
                <a:gd name="T24" fmla="*/ 2147483647 w 594"/>
                <a:gd name="T25" fmla="*/ 2147483647 h 1092"/>
                <a:gd name="T26" fmla="*/ 2147483647 w 594"/>
                <a:gd name="T27" fmla="*/ 2147483647 h 1092"/>
                <a:gd name="T28" fmla="*/ 2147483647 w 594"/>
                <a:gd name="T29" fmla="*/ 2147483647 h 1092"/>
                <a:gd name="T30" fmla="*/ 2147483647 w 594"/>
                <a:gd name="T31" fmla="*/ 2147483647 h 1092"/>
                <a:gd name="T32" fmla="*/ 2147483647 w 594"/>
                <a:gd name="T33" fmla="*/ 0 h 1092"/>
                <a:gd name="T34" fmla="*/ 2147483647 w 594"/>
                <a:gd name="T35" fmla="*/ 2147483647 h 1092"/>
                <a:gd name="T36" fmla="*/ 2147483647 w 594"/>
                <a:gd name="T37" fmla="*/ 2147483647 h 1092"/>
                <a:gd name="T38" fmla="*/ 2147483647 w 594"/>
                <a:gd name="T39" fmla="*/ 2147483647 h 1092"/>
                <a:gd name="T40" fmla="*/ 2147483647 w 594"/>
                <a:gd name="T41" fmla="*/ 2147483647 h 1092"/>
                <a:gd name="T42" fmla="*/ 2147483647 w 594"/>
                <a:gd name="T43" fmla="*/ 2147483647 h 1092"/>
                <a:gd name="T44" fmla="*/ 2147483647 w 594"/>
                <a:gd name="T45" fmla="*/ 2147483647 h 1092"/>
                <a:gd name="T46" fmla="*/ 2147483647 w 594"/>
                <a:gd name="T47" fmla="*/ 2147483647 h 1092"/>
                <a:gd name="T48" fmla="*/ 2147483647 w 594"/>
                <a:gd name="T49" fmla="*/ 2147483647 h 1092"/>
                <a:gd name="T50" fmla="*/ 2147483647 w 594"/>
                <a:gd name="T51" fmla="*/ 2147483647 h 1092"/>
                <a:gd name="T52" fmla="*/ 2147483647 w 594"/>
                <a:gd name="T53" fmla="*/ 2147483647 h 1092"/>
                <a:gd name="T54" fmla="*/ 2147483647 w 594"/>
                <a:gd name="T55" fmla="*/ 2147483647 h 1092"/>
                <a:gd name="T56" fmla="*/ 2147483647 w 594"/>
                <a:gd name="T57" fmla="*/ 2147483647 h 1092"/>
                <a:gd name="T58" fmla="*/ 2147483647 w 594"/>
                <a:gd name="T59" fmla="*/ 2147483647 h 1092"/>
                <a:gd name="T60" fmla="*/ 2147483647 w 594"/>
                <a:gd name="T61" fmla="*/ 2147483647 h 1092"/>
                <a:gd name="T62" fmla="*/ 2147483647 w 594"/>
                <a:gd name="T63" fmla="*/ 2147483647 h 1092"/>
                <a:gd name="T64" fmla="*/ 2147483647 w 594"/>
                <a:gd name="T65" fmla="*/ 2147483647 h 1092"/>
                <a:gd name="T66" fmla="*/ 2147483647 w 594"/>
                <a:gd name="T67" fmla="*/ 2147483647 h 1092"/>
                <a:gd name="T68" fmla="*/ 2147483647 w 594"/>
                <a:gd name="T69" fmla="*/ 2147483647 h 1092"/>
                <a:gd name="T70" fmla="*/ 2147483647 w 594"/>
                <a:gd name="T71" fmla="*/ 2147483647 h 1092"/>
                <a:gd name="T72" fmla="*/ 2147483647 w 594"/>
                <a:gd name="T73" fmla="*/ 2147483647 h 1092"/>
                <a:gd name="T74" fmla="*/ 2147483647 w 594"/>
                <a:gd name="T75" fmla="*/ 2147483647 h 1092"/>
                <a:gd name="T76" fmla="*/ 2147483647 w 594"/>
                <a:gd name="T77" fmla="*/ 2147483647 h 1092"/>
                <a:gd name="T78" fmla="*/ 2147483647 w 594"/>
                <a:gd name="T79" fmla="*/ 2147483647 h 1092"/>
                <a:gd name="T80" fmla="*/ 2147483647 w 594"/>
                <a:gd name="T81" fmla="*/ 2147483647 h 1092"/>
                <a:gd name="T82" fmla="*/ 2147483647 w 594"/>
                <a:gd name="T83" fmla="*/ 2147483647 h 1092"/>
                <a:gd name="T84" fmla="*/ 2147483647 w 594"/>
                <a:gd name="T85" fmla="*/ 2147483647 h 1092"/>
                <a:gd name="T86" fmla="*/ 0 w 594"/>
                <a:gd name="T87" fmla="*/ 2147483647 h 1092"/>
                <a:gd name="T88" fmla="*/ 2147483647 w 594"/>
                <a:gd name="T89" fmla="*/ 2147483647 h 1092"/>
                <a:gd name="T90" fmla="*/ 2147483647 w 594"/>
                <a:gd name="T91" fmla="*/ 2147483647 h 1092"/>
                <a:gd name="T92" fmla="*/ 2147483647 w 594"/>
                <a:gd name="T93" fmla="*/ 2147483647 h 1092"/>
                <a:gd name="T94" fmla="*/ 2147483647 w 594"/>
                <a:gd name="T95" fmla="*/ 2147483647 h 1092"/>
                <a:gd name="T96" fmla="*/ 2147483647 w 594"/>
                <a:gd name="T97" fmla="*/ 2147483647 h 1092"/>
                <a:gd name="T98" fmla="*/ 2147483647 w 594"/>
                <a:gd name="T99" fmla="*/ 2147483647 h 1092"/>
                <a:gd name="T100" fmla="*/ 2147483647 w 594"/>
                <a:gd name="T101" fmla="*/ 2147483647 h 1092"/>
                <a:gd name="T102" fmla="*/ 2147483647 w 594"/>
                <a:gd name="T103" fmla="*/ 2147483647 h 109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4"/>
                <a:gd name="T157" fmla="*/ 0 h 1092"/>
                <a:gd name="T158" fmla="*/ 594 w 594"/>
                <a:gd name="T159" fmla="*/ 1092 h 109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4" h="1092">
                  <a:moveTo>
                    <a:pt x="120" y="330"/>
                  </a:moveTo>
                  <a:lnTo>
                    <a:pt x="144" y="324"/>
                  </a:lnTo>
                  <a:lnTo>
                    <a:pt x="192" y="324"/>
                  </a:lnTo>
                  <a:lnTo>
                    <a:pt x="192" y="300"/>
                  </a:lnTo>
                  <a:lnTo>
                    <a:pt x="252" y="312"/>
                  </a:lnTo>
                  <a:lnTo>
                    <a:pt x="270" y="282"/>
                  </a:lnTo>
                  <a:lnTo>
                    <a:pt x="312" y="288"/>
                  </a:lnTo>
                  <a:lnTo>
                    <a:pt x="312" y="258"/>
                  </a:lnTo>
                  <a:lnTo>
                    <a:pt x="324" y="228"/>
                  </a:lnTo>
                  <a:lnTo>
                    <a:pt x="324" y="258"/>
                  </a:lnTo>
                  <a:lnTo>
                    <a:pt x="336" y="276"/>
                  </a:lnTo>
                  <a:lnTo>
                    <a:pt x="348" y="240"/>
                  </a:lnTo>
                  <a:lnTo>
                    <a:pt x="348" y="210"/>
                  </a:lnTo>
                  <a:lnTo>
                    <a:pt x="354" y="192"/>
                  </a:lnTo>
                  <a:lnTo>
                    <a:pt x="354" y="186"/>
                  </a:lnTo>
                  <a:lnTo>
                    <a:pt x="360" y="186"/>
                  </a:lnTo>
                  <a:lnTo>
                    <a:pt x="372" y="198"/>
                  </a:lnTo>
                  <a:lnTo>
                    <a:pt x="372" y="204"/>
                  </a:lnTo>
                  <a:lnTo>
                    <a:pt x="378" y="204"/>
                  </a:lnTo>
                  <a:lnTo>
                    <a:pt x="402" y="180"/>
                  </a:lnTo>
                  <a:lnTo>
                    <a:pt x="396" y="168"/>
                  </a:lnTo>
                  <a:lnTo>
                    <a:pt x="396" y="150"/>
                  </a:lnTo>
                  <a:lnTo>
                    <a:pt x="390" y="138"/>
                  </a:lnTo>
                  <a:lnTo>
                    <a:pt x="402" y="126"/>
                  </a:lnTo>
                  <a:lnTo>
                    <a:pt x="414" y="126"/>
                  </a:lnTo>
                  <a:lnTo>
                    <a:pt x="420" y="132"/>
                  </a:lnTo>
                  <a:lnTo>
                    <a:pt x="426" y="132"/>
                  </a:lnTo>
                  <a:lnTo>
                    <a:pt x="432" y="126"/>
                  </a:lnTo>
                  <a:lnTo>
                    <a:pt x="438" y="114"/>
                  </a:lnTo>
                  <a:lnTo>
                    <a:pt x="450" y="102"/>
                  </a:lnTo>
                  <a:lnTo>
                    <a:pt x="456" y="90"/>
                  </a:lnTo>
                  <a:lnTo>
                    <a:pt x="462" y="72"/>
                  </a:lnTo>
                  <a:lnTo>
                    <a:pt x="462" y="42"/>
                  </a:lnTo>
                  <a:lnTo>
                    <a:pt x="492" y="0"/>
                  </a:lnTo>
                  <a:lnTo>
                    <a:pt x="546" y="60"/>
                  </a:lnTo>
                  <a:lnTo>
                    <a:pt x="546" y="90"/>
                  </a:lnTo>
                  <a:lnTo>
                    <a:pt x="552" y="96"/>
                  </a:lnTo>
                  <a:lnTo>
                    <a:pt x="558" y="114"/>
                  </a:lnTo>
                  <a:lnTo>
                    <a:pt x="576" y="150"/>
                  </a:lnTo>
                  <a:lnTo>
                    <a:pt x="582" y="156"/>
                  </a:lnTo>
                  <a:lnTo>
                    <a:pt x="582" y="162"/>
                  </a:lnTo>
                  <a:lnTo>
                    <a:pt x="564" y="216"/>
                  </a:lnTo>
                  <a:lnTo>
                    <a:pt x="594" y="276"/>
                  </a:lnTo>
                  <a:lnTo>
                    <a:pt x="594" y="288"/>
                  </a:lnTo>
                  <a:lnTo>
                    <a:pt x="588" y="294"/>
                  </a:lnTo>
                  <a:lnTo>
                    <a:pt x="576" y="294"/>
                  </a:lnTo>
                  <a:lnTo>
                    <a:pt x="564" y="288"/>
                  </a:lnTo>
                  <a:lnTo>
                    <a:pt x="558" y="282"/>
                  </a:lnTo>
                  <a:lnTo>
                    <a:pt x="552" y="282"/>
                  </a:lnTo>
                  <a:lnTo>
                    <a:pt x="522" y="288"/>
                  </a:lnTo>
                  <a:lnTo>
                    <a:pt x="528" y="330"/>
                  </a:lnTo>
                  <a:lnTo>
                    <a:pt x="522" y="336"/>
                  </a:lnTo>
                  <a:lnTo>
                    <a:pt x="516" y="348"/>
                  </a:lnTo>
                  <a:lnTo>
                    <a:pt x="504" y="354"/>
                  </a:lnTo>
                  <a:lnTo>
                    <a:pt x="486" y="390"/>
                  </a:lnTo>
                  <a:lnTo>
                    <a:pt x="486" y="402"/>
                  </a:lnTo>
                  <a:lnTo>
                    <a:pt x="492" y="414"/>
                  </a:lnTo>
                  <a:lnTo>
                    <a:pt x="504" y="450"/>
                  </a:lnTo>
                  <a:lnTo>
                    <a:pt x="498" y="468"/>
                  </a:lnTo>
                  <a:lnTo>
                    <a:pt x="486" y="510"/>
                  </a:lnTo>
                  <a:lnTo>
                    <a:pt x="462" y="570"/>
                  </a:lnTo>
                  <a:lnTo>
                    <a:pt x="432" y="642"/>
                  </a:lnTo>
                  <a:lnTo>
                    <a:pt x="390" y="720"/>
                  </a:lnTo>
                  <a:lnTo>
                    <a:pt x="324" y="852"/>
                  </a:lnTo>
                  <a:lnTo>
                    <a:pt x="312" y="894"/>
                  </a:lnTo>
                  <a:lnTo>
                    <a:pt x="306" y="912"/>
                  </a:lnTo>
                  <a:lnTo>
                    <a:pt x="306" y="948"/>
                  </a:lnTo>
                  <a:lnTo>
                    <a:pt x="294" y="984"/>
                  </a:lnTo>
                  <a:lnTo>
                    <a:pt x="276" y="1014"/>
                  </a:lnTo>
                  <a:lnTo>
                    <a:pt x="258" y="1032"/>
                  </a:lnTo>
                  <a:lnTo>
                    <a:pt x="240" y="1044"/>
                  </a:lnTo>
                  <a:lnTo>
                    <a:pt x="222" y="1062"/>
                  </a:lnTo>
                  <a:lnTo>
                    <a:pt x="216" y="1062"/>
                  </a:lnTo>
                  <a:lnTo>
                    <a:pt x="210" y="1068"/>
                  </a:lnTo>
                  <a:lnTo>
                    <a:pt x="186" y="1068"/>
                  </a:lnTo>
                  <a:lnTo>
                    <a:pt x="150" y="1086"/>
                  </a:lnTo>
                  <a:lnTo>
                    <a:pt x="114" y="1092"/>
                  </a:lnTo>
                  <a:lnTo>
                    <a:pt x="78" y="1074"/>
                  </a:lnTo>
                  <a:lnTo>
                    <a:pt x="60" y="1056"/>
                  </a:lnTo>
                  <a:lnTo>
                    <a:pt x="48" y="1038"/>
                  </a:lnTo>
                  <a:lnTo>
                    <a:pt x="36" y="1026"/>
                  </a:lnTo>
                  <a:lnTo>
                    <a:pt x="36" y="1020"/>
                  </a:lnTo>
                  <a:lnTo>
                    <a:pt x="30" y="1014"/>
                  </a:lnTo>
                  <a:lnTo>
                    <a:pt x="48" y="990"/>
                  </a:lnTo>
                  <a:lnTo>
                    <a:pt x="42" y="978"/>
                  </a:lnTo>
                  <a:lnTo>
                    <a:pt x="24" y="948"/>
                  </a:lnTo>
                  <a:lnTo>
                    <a:pt x="12" y="900"/>
                  </a:lnTo>
                  <a:lnTo>
                    <a:pt x="0" y="834"/>
                  </a:lnTo>
                  <a:lnTo>
                    <a:pt x="0" y="786"/>
                  </a:lnTo>
                  <a:lnTo>
                    <a:pt x="6" y="756"/>
                  </a:lnTo>
                  <a:lnTo>
                    <a:pt x="18" y="738"/>
                  </a:lnTo>
                  <a:lnTo>
                    <a:pt x="60" y="696"/>
                  </a:lnTo>
                  <a:lnTo>
                    <a:pt x="72" y="678"/>
                  </a:lnTo>
                  <a:lnTo>
                    <a:pt x="90" y="672"/>
                  </a:lnTo>
                  <a:lnTo>
                    <a:pt x="96" y="660"/>
                  </a:lnTo>
                  <a:lnTo>
                    <a:pt x="108" y="654"/>
                  </a:lnTo>
                  <a:lnTo>
                    <a:pt x="108" y="636"/>
                  </a:lnTo>
                  <a:lnTo>
                    <a:pt x="102" y="600"/>
                  </a:lnTo>
                  <a:lnTo>
                    <a:pt x="96" y="558"/>
                  </a:lnTo>
                  <a:lnTo>
                    <a:pt x="96" y="522"/>
                  </a:lnTo>
                  <a:lnTo>
                    <a:pt x="78" y="432"/>
                  </a:lnTo>
                  <a:lnTo>
                    <a:pt x="90" y="408"/>
                  </a:lnTo>
                  <a:lnTo>
                    <a:pt x="132" y="366"/>
                  </a:lnTo>
                  <a:lnTo>
                    <a:pt x="132" y="360"/>
                  </a:lnTo>
                  <a:lnTo>
                    <a:pt x="120" y="3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5" name="Macedonia" descr="© INSCALE GmbH, 05.05.2010&#10;http://www.presentationload.com/">
              <a:extLst>
                <a:ext uri="{FF2B5EF4-FFF2-40B4-BE49-F238E27FC236}">
                  <a16:creationId xmlns:a16="http://schemas.microsoft.com/office/drawing/2014/main" id="{AE7430F4-8101-2E78-4CAF-37B10B2E7899}"/>
                </a:ext>
              </a:extLst>
            </p:cNvPr>
            <p:cNvSpPr>
              <a:spLocks/>
            </p:cNvSpPr>
            <p:nvPr/>
          </p:nvSpPr>
          <p:spPr bwMode="gray">
            <a:xfrm>
              <a:off x="6258571" y="2773166"/>
              <a:ext cx="77450" cy="60855"/>
            </a:xfrm>
            <a:custGeom>
              <a:avLst/>
              <a:gdLst>
                <a:gd name="T0" fmla="*/ 2147483647 w 162"/>
                <a:gd name="T1" fmla="*/ 2147483647 h 126"/>
                <a:gd name="T2" fmla="*/ 2147483647 w 162"/>
                <a:gd name="T3" fmla="*/ 2147483647 h 126"/>
                <a:gd name="T4" fmla="*/ 2147483647 w 162"/>
                <a:gd name="T5" fmla="*/ 2147483647 h 126"/>
                <a:gd name="T6" fmla="*/ 2147483647 w 162"/>
                <a:gd name="T7" fmla="*/ 2147483647 h 126"/>
                <a:gd name="T8" fmla="*/ 2147483647 w 162"/>
                <a:gd name="T9" fmla="*/ 0 h 126"/>
                <a:gd name="T10" fmla="*/ 2147483647 w 162"/>
                <a:gd name="T11" fmla="*/ 2147483647 h 126"/>
                <a:gd name="T12" fmla="*/ 2147483647 w 162"/>
                <a:gd name="T13" fmla="*/ 2147483647 h 126"/>
                <a:gd name="T14" fmla="*/ 2147483647 w 162"/>
                <a:gd name="T15" fmla="*/ 2147483647 h 126"/>
                <a:gd name="T16" fmla="*/ 2147483647 w 162"/>
                <a:gd name="T17" fmla="*/ 2147483647 h 126"/>
                <a:gd name="T18" fmla="*/ 2147483647 w 162"/>
                <a:gd name="T19" fmla="*/ 2147483647 h 126"/>
                <a:gd name="T20" fmla="*/ 2147483647 w 162"/>
                <a:gd name="T21" fmla="*/ 2147483647 h 126"/>
                <a:gd name="T22" fmla="*/ 0 w 162"/>
                <a:gd name="T23" fmla="*/ 2147483647 h 126"/>
                <a:gd name="T24" fmla="*/ 0 w 162"/>
                <a:gd name="T25" fmla="*/ 2147483647 h 126"/>
                <a:gd name="T26" fmla="*/ 2147483647 w 162"/>
                <a:gd name="T27" fmla="*/ 2147483647 h 126"/>
                <a:gd name="T28" fmla="*/ 2147483647 w 162"/>
                <a:gd name="T29" fmla="*/ 2147483647 h 126"/>
                <a:gd name="T30" fmla="*/ 2147483647 w 162"/>
                <a:gd name="T31" fmla="*/ 2147483647 h 126"/>
                <a:gd name="T32" fmla="*/ 2147483647 w 162"/>
                <a:gd name="T33" fmla="*/ 2147483647 h 126"/>
                <a:gd name="T34" fmla="*/ 2147483647 w 162"/>
                <a:gd name="T35" fmla="*/ 2147483647 h 126"/>
                <a:gd name="T36" fmla="*/ 2147483647 w 162"/>
                <a:gd name="T37" fmla="*/ 2147483647 h 126"/>
                <a:gd name="T38" fmla="*/ 2147483647 w 162"/>
                <a:gd name="T39" fmla="*/ 2147483647 h 126"/>
                <a:gd name="T40" fmla="*/ 2147483647 w 162"/>
                <a:gd name="T41" fmla="*/ 2147483647 h 126"/>
                <a:gd name="T42" fmla="*/ 2147483647 w 162"/>
                <a:gd name="T43" fmla="*/ 2147483647 h 126"/>
                <a:gd name="T44" fmla="*/ 2147483647 w 162"/>
                <a:gd name="T45" fmla="*/ 2147483647 h 126"/>
                <a:gd name="T46" fmla="*/ 2147483647 w 162"/>
                <a:gd name="T47" fmla="*/ 2147483647 h 126"/>
                <a:gd name="T48" fmla="*/ 2147483647 w 162"/>
                <a:gd name="T49" fmla="*/ 2147483647 h 126"/>
                <a:gd name="T50" fmla="*/ 2147483647 w 162"/>
                <a:gd name="T51" fmla="*/ 2147483647 h 126"/>
                <a:gd name="T52" fmla="*/ 2147483647 w 162"/>
                <a:gd name="T53" fmla="*/ 2147483647 h 126"/>
                <a:gd name="T54" fmla="*/ 2147483647 w 162"/>
                <a:gd name="T55" fmla="*/ 2147483647 h 126"/>
                <a:gd name="T56" fmla="*/ 2147483647 w 162"/>
                <a:gd name="T57" fmla="*/ 2147483647 h 126"/>
                <a:gd name="T58" fmla="*/ 2147483647 w 162"/>
                <a:gd name="T59" fmla="*/ 2147483647 h 126"/>
                <a:gd name="T60" fmla="*/ 2147483647 w 162"/>
                <a:gd name="T61" fmla="*/ 2147483647 h 126"/>
                <a:gd name="T62" fmla="*/ 2147483647 w 162"/>
                <a:gd name="T63" fmla="*/ 2147483647 h 126"/>
                <a:gd name="T64" fmla="*/ 2147483647 w 162"/>
                <a:gd name="T65" fmla="*/ 2147483647 h 1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2"/>
                <a:gd name="T100" fmla="*/ 0 h 126"/>
                <a:gd name="T101" fmla="*/ 162 w 162"/>
                <a:gd name="T102" fmla="*/ 126 h 12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2" h="126">
                  <a:moveTo>
                    <a:pt x="150" y="42"/>
                  </a:moveTo>
                  <a:lnTo>
                    <a:pt x="132" y="30"/>
                  </a:lnTo>
                  <a:lnTo>
                    <a:pt x="132" y="18"/>
                  </a:lnTo>
                  <a:lnTo>
                    <a:pt x="126" y="18"/>
                  </a:lnTo>
                  <a:lnTo>
                    <a:pt x="114" y="0"/>
                  </a:lnTo>
                  <a:lnTo>
                    <a:pt x="72" y="6"/>
                  </a:lnTo>
                  <a:lnTo>
                    <a:pt x="66" y="12"/>
                  </a:lnTo>
                  <a:lnTo>
                    <a:pt x="48" y="12"/>
                  </a:lnTo>
                  <a:lnTo>
                    <a:pt x="48" y="24"/>
                  </a:lnTo>
                  <a:lnTo>
                    <a:pt x="24" y="24"/>
                  </a:lnTo>
                  <a:lnTo>
                    <a:pt x="18" y="36"/>
                  </a:lnTo>
                  <a:lnTo>
                    <a:pt x="0" y="42"/>
                  </a:lnTo>
                  <a:lnTo>
                    <a:pt x="0" y="66"/>
                  </a:lnTo>
                  <a:lnTo>
                    <a:pt x="6" y="78"/>
                  </a:lnTo>
                  <a:lnTo>
                    <a:pt x="6" y="102"/>
                  </a:lnTo>
                  <a:lnTo>
                    <a:pt x="12" y="108"/>
                  </a:lnTo>
                  <a:lnTo>
                    <a:pt x="18" y="108"/>
                  </a:lnTo>
                  <a:lnTo>
                    <a:pt x="18" y="126"/>
                  </a:lnTo>
                  <a:lnTo>
                    <a:pt x="42" y="120"/>
                  </a:lnTo>
                  <a:lnTo>
                    <a:pt x="42" y="126"/>
                  </a:lnTo>
                  <a:lnTo>
                    <a:pt x="54" y="120"/>
                  </a:lnTo>
                  <a:lnTo>
                    <a:pt x="60" y="120"/>
                  </a:lnTo>
                  <a:lnTo>
                    <a:pt x="66" y="126"/>
                  </a:lnTo>
                  <a:lnTo>
                    <a:pt x="90" y="126"/>
                  </a:lnTo>
                  <a:lnTo>
                    <a:pt x="96" y="114"/>
                  </a:lnTo>
                  <a:lnTo>
                    <a:pt x="96" y="108"/>
                  </a:lnTo>
                  <a:lnTo>
                    <a:pt x="120" y="108"/>
                  </a:lnTo>
                  <a:lnTo>
                    <a:pt x="132" y="102"/>
                  </a:lnTo>
                  <a:lnTo>
                    <a:pt x="156" y="78"/>
                  </a:lnTo>
                  <a:lnTo>
                    <a:pt x="162" y="66"/>
                  </a:lnTo>
                  <a:lnTo>
                    <a:pt x="162" y="60"/>
                  </a:lnTo>
                  <a:lnTo>
                    <a:pt x="156" y="48"/>
                  </a:lnTo>
                  <a:lnTo>
                    <a:pt x="150"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6" name="Luxembourg" descr="© INSCALE GmbH, 05.05.2010&#10;http://www.presentationload.com/">
              <a:extLst>
                <a:ext uri="{FF2B5EF4-FFF2-40B4-BE49-F238E27FC236}">
                  <a16:creationId xmlns:a16="http://schemas.microsoft.com/office/drawing/2014/main" id="{7DA730CD-A85D-0FAF-5110-B2B4C867CEF2}"/>
                </a:ext>
              </a:extLst>
            </p:cNvPr>
            <p:cNvSpPr>
              <a:spLocks/>
            </p:cNvSpPr>
            <p:nvPr/>
          </p:nvSpPr>
          <p:spPr bwMode="gray">
            <a:xfrm>
              <a:off x="5810463" y="2487335"/>
              <a:ext cx="23973" cy="20286"/>
            </a:xfrm>
            <a:custGeom>
              <a:avLst/>
              <a:gdLst>
                <a:gd name="T0" fmla="*/ 2147483647 w 54"/>
                <a:gd name="T1" fmla="*/ 2147483647 h 42"/>
                <a:gd name="T2" fmla="*/ 2147483647 w 54"/>
                <a:gd name="T3" fmla="*/ 2147483647 h 42"/>
                <a:gd name="T4" fmla="*/ 2147483647 w 54"/>
                <a:gd name="T5" fmla="*/ 2147483647 h 42"/>
                <a:gd name="T6" fmla="*/ 2147483647 w 54"/>
                <a:gd name="T7" fmla="*/ 2147483647 h 42"/>
                <a:gd name="T8" fmla="*/ 2147483647 w 54"/>
                <a:gd name="T9" fmla="*/ 2147483647 h 42"/>
                <a:gd name="T10" fmla="*/ 2147483647 w 54"/>
                <a:gd name="T11" fmla="*/ 2147483647 h 42"/>
                <a:gd name="T12" fmla="*/ 2147483647 w 54"/>
                <a:gd name="T13" fmla="*/ 2147483647 h 42"/>
                <a:gd name="T14" fmla="*/ 2147483647 w 54"/>
                <a:gd name="T15" fmla="*/ 2147483647 h 42"/>
                <a:gd name="T16" fmla="*/ 2147483647 w 54"/>
                <a:gd name="T17" fmla="*/ 0 h 42"/>
                <a:gd name="T18" fmla="*/ 2147483647 w 54"/>
                <a:gd name="T19" fmla="*/ 0 h 42"/>
                <a:gd name="T20" fmla="*/ 2147483647 w 54"/>
                <a:gd name="T21" fmla="*/ 2147483647 h 42"/>
                <a:gd name="T22" fmla="*/ 2147483647 w 54"/>
                <a:gd name="T23" fmla="*/ 2147483647 h 42"/>
                <a:gd name="T24" fmla="*/ 0 w 54"/>
                <a:gd name="T25" fmla="*/ 2147483647 h 42"/>
                <a:gd name="T26" fmla="*/ 0 w 54"/>
                <a:gd name="T27" fmla="*/ 2147483647 h 42"/>
                <a:gd name="T28" fmla="*/ 2147483647 w 54"/>
                <a:gd name="T29" fmla="*/ 2147483647 h 42"/>
                <a:gd name="T30" fmla="*/ 2147483647 w 54"/>
                <a:gd name="T31" fmla="*/ 2147483647 h 4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4"/>
                <a:gd name="T49" fmla="*/ 0 h 42"/>
                <a:gd name="T50" fmla="*/ 54 w 54"/>
                <a:gd name="T51" fmla="*/ 42 h 4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4" h="42">
                  <a:moveTo>
                    <a:pt x="18" y="42"/>
                  </a:moveTo>
                  <a:lnTo>
                    <a:pt x="30" y="36"/>
                  </a:lnTo>
                  <a:lnTo>
                    <a:pt x="48" y="42"/>
                  </a:lnTo>
                  <a:lnTo>
                    <a:pt x="54" y="36"/>
                  </a:lnTo>
                  <a:lnTo>
                    <a:pt x="54" y="24"/>
                  </a:lnTo>
                  <a:lnTo>
                    <a:pt x="42" y="18"/>
                  </a:lnTo>
                  <a:lnTo>
                    <a:pt x="36" y="18"/>
                  </a:lnTo>
                  <a:lnTo>
                    <a:pt x="30" y="12"/>
                  </a:lnTo>
                  <a:lnTo>
                    <a:pt x="30" y="0"/>
                  </a:lnTo>
                  <a:lnTo>
                    <a:pt x="24" y="0"/>
                  </a:lnTo>
                  <a:lnTo>
                    <a:pt x="18" y="6"/>
                  </a:lnTo>
                  <a:lnTo>
                    <a:pt x="6" y="12"/>
                  </a:lnTo>
                  <a:lnTo>
                    <a:pt x="0" y="12"/>
                  </a:lnTo>
                  <a:lnTo>
                    <a:pt x="0" y="18"/>
                  </a:lnTo>
                  <a:lnTo>
                    <a:pt x="12" y="30"/>
                  </a:lnTo>
                  <a:lnTo>
                    <a:pt x="18"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7" name="Lithuania" descr="© INSCALE GmbH, 05.05.2010&#10;http://www.presentationload.com/">
              <a:extLst>
                <a:ext uri="{FF2B5EF4-FFF2-40B4-BE49-F238E27FC236}">
                  <a16:creationId xmlns:a16="http://schemas.microsoft.com/office/drawing/2014/main" id="{0781C04C-44B2-4DEF-857A-750FA41E8E2B}"/>
                </a:ext>
              </a:extLst>
            </p:cNvPr>
            <p:cNvSpPr>
              <a:spLocks/>
            </p:cNvSpPr>
            <p:nvPr/>
          </p:nvSpPr>
          <p:spPr bwMode="gray">
            <a:xfrm>
              <a:off x="6245665" y="2256826"/>
              <a:ext cx="160435" cy="92204"/>
            </a:xfrm>
            <a:custGeom>
              <a:avLst/>
              <a:gdLst>
                <a:gd name="T0" fmla="*/ 2147483647 w 342"/>
                <a:gd name="T1" fmla="*/ 2147483647 h 198"/>
                <a:gd name="T2" fmla="*/ 2147483647 w 342"/>
                <a:gd name="T3" fmla="*/ 2147483647 h 198"/>
                <a:gd name="T4" fmla="*/ 2147483647 w 342"/>
                <a:gd name="T5" fmla="*/ 2147483647 h 198"/>
                <a:gd name="T6" fmla="*/ 2147483647 w 342"/>
                <a:gd name="T7" fmla="*/ 2147483647 h 198"/>
                <a:gd name="T8" fmla="*/ 2147483647 w 342"/>
                <a:gd name="T9" fmla="*/ 2147483647 h 198"/>
                <a:gd name="T10" fmla="*/ 2147483647 w 342"/>
                <a:gd name="T11" fmla="*/ 2147483647 h 198"/>
                <a:gd name="T12" fmla="*/ 2147483647 w 342"/>
                <a:gd name="T13" fmla="*/ 2147483647 h 198"/>
                <a:gd name="T14" fmla="*/ 2147483647 w 342"/>
                <a:gd name="T15" fmla="*/ 2147483647 h 198"/>
                <a:gd name="T16" fmla="*/ 2147483647 w 342"/>
                <a:gd name="T17" fmla="*/ 2147483647 h 198"/>
                <a:gd name="T18" fmla="*/ 2147483647 w 342"/>
                <a:gd name="T19" fmla="*/ 2147483647 h 198"/>
                <a:gd name="T20" fmla="*/ 2147483647 w 342"/>
                <a:gd name="T21" fmla="*/ 2147483647 h 198"/>
                <a:gd name="T22" fmla="*/ 2147483647 w 342"/>
                <a:gd name="T23" fmla="*/ 2147483647 h 198"/>
                <a:gd name="T24" fmla="*/ 2147483647 w 342"/>
                <a:gd name="T25" fmla="*/ 0 h 198"/>
                <a:gd name="T26" fmla="*/ 2147483647 w 342"/>
                <a:gd name="T27" fmla="*/ 2147483647 h 198"/>
                <a:gd name="T28" fmla="*/ 0 w 342"/>
                <a:gd name="T29" fmla="*/ 2147483647 h 198"/>
                <a:gd name="T30" fmla="*/ 2147483647 w 342"/>
                <a:gd name="T31" fmla="*/ 2147483647 h 198"/>
                <a:gd name="T32" fmla="*/ 2147483647 w 342"/>
                <a:gd name="T33" fmla="*/ 2147483647 h 198"/>
                <a:gd name="T34" fmla="*/ 2147483647 w 342"/>
                <a:gd name="T35" fmla="*/ 2147483647 h 198"/>
                <a:gd name="T36" fmla="*/ 2147483647 w 342"/>
                <a:gd name="T37" fmla="*/ 2147483647 h 198"/>
                <a:gd name="T38" fmla="*/ 2147483647 w 342"/>
                <a:gd name="T39" fmla="*/ 2147483647 h 198"/>
                <a:gd name="T40" fmla="*/ 2147483647 w 342"/>
                <a:gd name="T41" fmla="*/ 2147483647 h 198"/>
                <a:gd name="T42" fmla="*/ 2147483647 w 342"/>
                <a:gd name="T43" fmla="*/ 2147483647 h 198"/>
                <a:gd name="T44" fmla="*/ 2147483647 w 342"/>
                <a:gd name="T45" fmla="*/ 2147483647 h 198"/>
                <a:gd name="T46" fmla="*/ 2147483647 w 342"/>
                <a:gd name="T47" fmla="*/ 2147483647 h 198"/>
                <a:gd name="T48" fmla="*/ 2147483647 w 342"/>
                <a:gd name="T49" fmla="*/ 2147483647 h 198"/>
                <a:gd name="T50" fmla="*/ 2147483647 w 342"/>
                <a:gd name="T51" fmla="*/ 2147483647 h 198"/>
                <a:gd name="T52" fmla="*/ 2147483647 w 342"/>
                <a:gd name="T53" fmla="*/ 2147483647 h 198"/>
                <a:gd name="T54" fmla="*/ 2147483647 w 342"/>
                <a:gd name="T55" fmla="*/ 2147483647 h 198"/>
                <a:gd name="T56" fmla="*/ 2147483647 w 342"/>
                <a:gd name="T57" fmla="*/ 2147483647 h 198"/>
                <a:gd name="T58" fmla="*/ 2147483647 w 342"/>
                <a:gd name="T59" fmla="*/ 2147483647 h 198"/>
                <a:gd name="T60" fmla="*/ 2147483647 w 342"/>
                <a:gd name="T61" fmla="*/ 2147483647 h 198"/>
                <a:gd name="T62" fmla="*/ 2147483647 w 342"/>
                <a:gd name="T63" fmla="*/ 2147483647 h 198"/>
                <a:gd name="T64" fmla="*/ 2147483647 w 342"/>
                <a:gd name="T65" fmla="*/ 2147483647 h 198"/>
                <a:gd name="T66" fmla="*/ 2147483647 w 342"/>
                <a:gd name="T67" fmla="*/ 2147483647 h 198"/>
                <a:gd name="T68" fmla="*/ 2147483647 w 342"/>
                <a:gd name="T69" fmla="*/ 2147483647 h 198"/>
                <a:gd name="T70" fmla="*/ 2147483647 w 342"/>
                <a:gd name="T71" fmla="*/ 2147483647 h 198"/>
                <a:gd name="T72" fmla="*/ 2147483647 w 342"/>
                <a:gd name="T73" fmla="*/ 2147483647 h 198"/>
                <a:gd name="T74" fmla="*/ 2147483647 w 342"/>
                <a:gd name="T75" fmla="*/ 2147483647 h 198"/>
                <a:gd name="T76" fmla="*/ 2147483647 w 342"/>
                <a:gd name="T77" fmla="*/ 2147483647 h 198"/>
                <a:gd name="T78" fmla="*/ 2147483647 w 342"/>
                <a:gd name="T79" fmla="*/ 2147483647 h 198"/>
                <a:gd name="T80" fmla="*/ 2147483647 w 342"/>
                <a:gd name="T81" fmla="*/ 2147483647 h 198"/>
                <a:gd name="T82" fmla="*/ 2147483647 w 342"/>
                <a:gd name="T83" fmla="*/ 2147483647 h 198"/>
                <a:gd name="T84" fmla="*/ 2147483647 w 342"/>
                <a:gd name="T85" fmla="*/ 2147483647 h 19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2"/>
                <a:gd name="T130" fmla="*/ 0 h 198"/>
                <a:gd name="T131" fmla="*/ 342 w 342"/>
                <a:gd name="T132" fmla="*/ 198 h 19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2" h="198">
                  <a:moveTo>
                    <a:pt x="330" y="60"/>
                  </a:moveTo>
                  <a:lnTo>
                    <a:pt x="312" y="54"/>
                  </a:lnTo>
                  <a:lnTo>
                    <a:pt x="294" y="42"/>
                  </a:lnTo>
                  <a:lnTo>
                    <a:pt x="282" y="30"/>
                  </a:lnTo>
                  <a:lnTo>
                    <a:pt x="276" y="30"/>
                  </a:lnTo>
                  <a:lnTo>
                    <a:pt x="264" y="24"/>
                  </a:lnTo>
                  <a:lnTo>
                    <a:pt x="234" y="24"/>
                  </a:lnTo>
                  <a:lnTo>
                    <a:pt x="228" y="12"/>
                  </a:lnTo>
                  <a:lnTo>
                    <a:pt x="222" y="6"/>
                  </a:lnTo>
                  <a:lnTo>
                    <a:pt x="210" y="6"/>
                  </a:lnTo>
                  <a:lnTo>
                    <a:pt x="198" y="18"/>
                  </a:lnTo>
                  <a:lnTo>
                    <a:pt x="180" y="18"/>
                  </a:lnTo>
                  <a:lnTo>
                    <a:pt x="174" y="12"/>
                  </a:lnTo>
                  <a:lnTo>
                    <a:pt x="162" y="12"/>
                  </a:lnTo>
                  <a:lnTo>
                    <a:pt x="156" y="18"/>
                  </a:lnTo>
                  <a:lnTo>
                    <a:pt x="150" y="18"/>
                  </a:lnTo>
                  <a:lnTo>
                    <a:pt x="144" y="12"/>
                  </a:lnTo>
                  <a:lnTo>
                    <a:pt x="138" y="12"/>
                  </a:lnTo>
                  <a:lnTo>
                    <a:pt x="126" y="6"/>
                  </a:lnTo>
                  <a:lnTo>
                    <a:pt x="120" y="6"/>
                  </a:lnTo>
                  <a:lnTo>
                    <a:pt x="114" y="12"/>
                  </a:lnTo>
                  <a:lnTo>
                    <a:pt x="108" y="12"/>
                  </a:lnTo>
                  <a:lnTo>
                    <a:pt x="102" y="6"/>
                  </a:lnTo>
                  <a:lnTo>
                    <a:pt x="96" y="6"/>
                  </a:lnTo>
                  <a:lnTo>
                    <a:pt x="90" y="0"/>
                  </a:lnTo>
                  <a:lnTo>
                    <a:pt x="72" y="0"/>
                  </a:lnTo>
                  <a:lnTo>
                    <a:pt x="60" y="12"/>
                  </a:lnTo>
                  <a:lnTo>
                    <a:pt x="18" y="12"/>
                  </a:lnTo>
                  <a:lnTo>
                    <a:pt x="6" y="18"/>
                  </a:lnTo>
                  <a:lnTo>
                    <a:pt x="0" y="18"/>
                  </a:lnTo>
                  <a:lnTo>
                    <a:pt x="0" y="60"/>
                  </a:lnTo>
                  <a:lnTo>
                    <a:pt x="12" y="84"/>
                  </a:lnTo>
                  <a:lnTo>
                    <a:pt x="18" y="90"/>
                  </a:lnTo>
                  <a:lnTo>
                    <a:pt x="18" y="96"/>
                  </a:lnTo>
                  <a:lnTo>
                    <a:pt x="30" y="96"/>
                  </a:lnTo>
                  <a:lnTo>
                    <a:pt x="30" y="102"/>
                  </a:lnTo>
                  <a:lnTo>
                    <a:pt x="42" y="102"/>
                  </a:lnTo>
                  <a:lnTo>
                    <a:pt x="48" y="108"/>
                  </a:lnTo>
                  <a:lnTo>
                    <a:pt x="72" y="108"/>
                  </a:lnTo>
                  <a:lnTo>
                    <a:pt x="84" y="102"/>
                  </a:lnTo>
                  <a:lnTo>
                    <a:pt x="102" y="102"/>
                  </a:lnTo>
                  <a:lnTo>
                    <a:pt x="108" y="114"/>
                  </a:lnTo>
                  <a:lnTo>
                    <a:pt x="108" y="132"/>
                  </a:lnTo>
                  <a:lnTo>
                    <a:pt x="96" y="144"/>
                  </a:lnTo>
                  <a:lnTo>
                    <a:pt x="102" y="162"/>
                  </a:lnTo>
                  <a:lnTo>
                    <a:pt x="120" y="162"/>
                  </a:lnTo>
                  <a:lnTo>
                    <a:pt x="138" y="168"/>
                  </a:lnTo>
                  <a:lnTo>
                    <a:pt x="144" y="168"/>
                  </a:lnTo>
                  <a:lnTo>
                    <a:pt x="156" y="174"/>
                  </a:lnTo>
                  <a:lnTo>
                    <a:pt x="156" y="198"/>
                  </a:lnTo>
                  <a:lnTo>
                    <a:pt x="162" y="198"/>
                  </a:lnTo>
                  <a:lnTo>
                    <a:pt x="168" y="192"/>
                  </a:lnTo>
                  <a:lnTo>
                    <a:pt x="180" y="192"/>
                  </a:lnTo>
                  <a:lnTo>
                    <a:pt x="192" y="186"/>
                  </a:lnTo>
                  <a:lnTo>
                    <a:pt x="198" y="186"/>
                  </a:lnTo>
                  <a:lnTo>
                    <a:pt x="204" y="192"/>
                  </a:lnTo>
                  <a:lnTo>
                    <a:pt x="204" y="198"/>
                  </a:lnTo>
                  <a:lnTo>
                    <a:pt x="234" y="198"/>
                  </a:lnTo>
                  <a:lnTo>
                    <a:pt x="234" y="180"/>
                  </a:lnTo>
                  <a:lnTo>
                    <a:pt x="246" y="192"/>
                  </a:lnTo>
                  <a:lnTo>
                    <a:pt x="252" y="180"/>
                  </a:lnTo>
                  <a:lnTo>
                    <a:pt x="258" y="174"/>
                  </a:lnTo>
                  <a:lnTo>
                    <a:pt x="270" y="168"/>
                  </a:lnTo>
                  <a:lnTo>
                    <a:pt x="288" y="168"/>
                  </a:lnTo>
                  <a:lnTo>
                    <a:pt x="288" y="174"/>
                  </a:lnTo>
                  <a:lnTo>
                    <a:pt x="282" y="180"/>
                  </a:lnTo>
                  <a:lnTo>
                    <a:pt x="294" y="180"/>
                  </a:lnTo>
                  <a:lnTo>
                    <a:pt x="294" y="174"/>
                  </a:lnTo>
                  <a:lnTo>
                    <a:pt x="288" y="168"/>
                  </a:lnTo>
                  <a:lnTo>
                    <a:pt x="288" y="156"/>
                  </a:lnTo>
                  <a:lnTo>
                    <a:pt x="282" y="150"/>
                  </a:lnTo>
                  <a:lnTo>
                    <a:pt x="282" y="144"/>
                  </a:lnTo>
                  <a:lnTo>
                    <a:pt x="294" y="144"/>
                  </a:lnTo>
                  <a:lnTo>
                    <a:pt x="294" y="138"/>
                  </a:lnTo>
                  <a:lnTo>
                    <a:pt x="288" y="126"/>
                  </a:lnTo>
                  <a:lnTo>
                    <a:pt x="288" y="120"/>
                  </a:lnTo>
                  <a:lnTo>
                    <a:pt x="294" y="114"/>
                  </a:lnTo>
                  <a:lnTo>
                    <a:pt x="312" y="114"/>
                  </a:lnTo>
                  <a:lnTo>
                    <a:pt x="306" y="96"/>
                  </a:lnTo>
                  <a:lnTo>
                    <a:pt x="312" y="96"/>
                  </a:lnTo>
                  <a:lnTo>
                    <a:pt x="318" y="102"/>
                  </a:lnTo>
                  <a:lnTo>
                    <a:pt x="336" y="102"/>
                  </a:lnTo>
                  <a:lnTo>
                    <a:pt x="342" y="96"/>
                  </a:lnTo>
                  <a:lnTo>
                    <a:pt x="324" y="78"/>
                  </a:lnTo>
                  <a:lnTo>
                    <a:pt x="324" y="72"/>
                  </a:lnTo>
                  <a:lnTo>
                    <a:pt x="330" y="66"/>
                  </a:lnTo>
                  <a:lnTo>
                    <a:pt x="330"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8" name="Liechtenstein" descr="© INSCALE GmbH, 05.05.2010&#10;http://www.presentationload.com/">
              <a:extLst>
                <a:ext uri="{FF2B5EF4-FFF2-40B4-BE49-F238E27FC236}">
                  <a16:creationId xmlns:a16="http://schemas.microsoft.com/office/drawing/2014/main" id="{B5A73EAC-2D4F-A878-1FFB-931871595F96}"/>
                </a:ext>
              </a:extLst>
            </p:cNvPr>
            <p:cNvSpPr>
              <a:spLocks/>
            </p:cNvSpPr>
            <p:nvPr/>
          </p:nvSpPr>
          <p:spPr bwMode="gray">
            <a:xfrm>
              <a:off x="5917419" y="2590604"/>
              <a:ext cx="7376" cy="11064"/>
            </a:xfrm>
            <a:custGeom>
              <a:avLst/>
              <a:gdLst>
                <a:gd name="T0" fmla="*/ 2147483647 w 18"/>
                <a:gd name="T1" fmla="*/ 0 h 24"/>
                <a:gd name="T2" fmla="*/ 2147483647 w 18"/>
                <a:gd name="T3" fmla="*/ 2147483647 h 24"/>
                <a:gd name="T4" fmla="*/ 0 w 18"/>
                <a:gd name="T5" fmla="*/ 2147483647 h 24"/>
                <a:gd name="T6" fmla="*/ 0 w 18"/>
                <a:gd name="T7" fmla="*/ 2147483647 h 24"/>
                <a:gd name="T8" fmla="*/ 2147483647 w 18"/>
                <a:gd name="T9" fmla="*/ 2147483647 h 24"/>
                <a:gd name="T10" fmla="*/ 2147483647 w 18"/>
                <a:gd name="T11" fmla="*/ 0 h 24"/>
                <a:gd name="T12" fmla="*/ 2147483647 w 18"/>
                <a:gd name="T13" fmla="*/ 0 h 24"/>
                <a:gd name="T14" fmla="*/ 0 60000 65536"/>
                <a:gd name="T15" fmla="*/ 0 60000 65536"/>
                <a:gd name="T16" fmla="*/ 0 60000 65536"/>
                <a:gd name="T17" fmla="*/ 0 60000 65536"/>
                <a:gd name="T18" fmla="*/ 0 60000 65536"/>
                <a:gd name="T19" fmla="*/ 0 60000 65536"/>
                <a:gd name="T20" fmla="*/ 0 60000 65536"/>
                <a:gd name="T21" fmla="*/ 0 w 18"/>
                <a:gd name="T22" fmla="*/ 0 h 24"/>
                <a:gd name="T23" fmla="*/ 18 w 18"/>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24">
                  <a:moveTo>
                    <a:pt x="12" y="0"/>
                  </a:moveTo>
                  <a:lnTo>
                    <a:pt x="6" y="6"/>
                  </a:lnTo>
                  <a:lnTo>
                    <a:pt x="0" y="18"/>
                  </a:lnTo>
                  <a:lnTo>
                    <a:pt x="0" y="24"/>
                  </a:lnTo>
                  <a:lnTo>
                    <a:pt x="18" y="24"/>
                  </a:lnTo>
                  <a:lnTo>
                    <a:pt x="18" y="0"/>
                  </a:lnTo>
                  <a:lnTo>
                    <a:pt x="12"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9" name="Libya" descr="© INSCALE GmbH, 05.05.2010&#10;http://www.presentationload.com/">
              <a:extLst>
                <a:ext uri="{FF2B5EF4-FFF2-40B4-BE49-F238E27FC236}">
                  <a16:creationId xmlns:a16="http://schemas.microsoft.com/office/drawing/2014/main" id="{6E5EBE60-1A0E-EAD7-D298-7F3B51A1892C}"/>
                </a:ext>
              </a:extLst>
            </p:cNvPr>
            <p:cNvSpPr>
              <a:spLocks/>
            </p:cNvSpPr>
            <p:nvPr/>
          </p:nvSpPr>
          <p:spPr bwMode="gray">
            <a:xfrm>
              <a:off x="5913732" y="3121695"/>
              <a:ext cx="518185" cy="523716"/>
            </a:xfrm>
            <a:custGeom>
              <a:avLst/>
              <a:gdLst>
                <a:gd name="T0" fmla="*/ 2147483647 w 1098"/>
                <a:gd name="T1" fmla="*/ 2147483647 h 1110"/>
                <a:gd name="T2" fmla="*/ 2147483647 w 1098"/>
                <a:gd name="T3" fmla="*/ 2147483647 h 1110"/>
                <a:gd name="T4" fmla="*/ 2147483647 w 1098"/>
                <a:gd name="T5" fmla="*/ 2147483647 h 1110"/>
                <a:gd name="T6" fmla="*/ 2147483647 w 1098"/>
                <a:gd name="T7" fmla="*/ 2147483647 h 1110"/>
                <a:gd name="T8" fmla="*/ 2147483647 w 1098"/>
                <a:gd name="T9" fmla="*/ 2147483647 h 1110"/>
                <a:gd name="T10" fmla="*/ 2147483647 w 1098"/>
                <a:gd name="T11" fmla="*/ 2147483647 h 1110"/>
                <a:gd name="T12" fmla="*/ 2147483647 w 1098"/>
                <a:gd name="T13" fmla="*/ 2147483647 h 1110"/>
                <a:gd name="T14" fmla="*/ 2147483647 w 1098"/>
                <a:gd name="T15" fmla="*/ 2147483647 h 1110"/>
                <a:gd name="T16" fmla="*/ 2147483647 w 1098"/>
                <a:gd name="T17" fmla="*/ 2147483647 h 1110"/>
                <a:gd name="T18" fmla="*/ 2147483647 w 1098"/>
                <a:gd name="T19" fmla="*/ 2147483647 h 1110"/>
                <a:gd name="T20" fmla="*/ 2147483647 w 1098"/>
                <a:gd name="T21" fmla="*/ 2147483647 h 1110"/>
                <a:gd name="T22" fmla="*/ 2147483647 w 1098"/>
                <a:gd name="T23" fmla="*/ 2147483647 h 1110"/>
                <a:gd name="T24" fmla="*/ 0 w 1098"/>
                <a:gd name="T25" fmla="*/ 2147483647 h 1110"/>
                <a:gd name="T26" fmla="*/ 2147483647 w 1098"/>
                <a:gd name="T27" fmla="*/ 2147483647 h 1110"/>
                <a:gd name="T28" fmla="*/ 2147483647 w 1098"/>
                <a:gd name="T29" fmla="*/ 2147483647 h 1110"/>
                <a:gd name="T30" fmla="*/ 2147483647 w 1098"/>
                <a:gd name="T31" fmla="*/ 2147483647 h 1110"/>
                <a:gd name="T32" fmla="*/ 2147483647 w 1098"/>
                <a:gd name="T33" fmla="*/ 2147483647 h 1110"/>
                <a:gd name="T34" fmla="*/ 2147483647 w 1098"/>
                <a:gd name="T35" fmla="*/ 2147483647 h 1110"/>
                <a:gd name="T36" fmla="*/ 2147483647 w 1098"/>
                <a:gd name="T37" fmla="*/ 2147483647 h 1110"/>
                <a:gd name="T38" fmla="*/ 2147483647 w 1098"/>
                <a:gd name="T39" fmla="*/ 2147483647 h 1110"/>
                <a:gd name="T40" fmla="*/ 2147483647 w 1098"/>
                <a:gd name="T41" fmla="*/ 2147483647 h 1110"/>
                <a:gd name="T42" fmla="*/ 2147483647 w 1098"/>
                <a:gd name="T43" fmla="*/ 2147483647 h 1110"/>
                <a:gd name="T44" fmla="*/ 2147483647 w 1098"/>
                <a:gd name="T45" fmla="*/ 2147483647 h 1110"/>
                <a:gd name="T46" fmla="*/ 2147483647 w 1098"/>
                <a:gd name="T47" fmla="*/ 2147483647 h 1110"/>
                <a:gd name="T48" fmla="*/ 2147483647 w 1098"/>
                <a:gd name="T49" fmla="*/ 2147483647 h 1110"/>
                <a:gd name="T50" fmla="*/ 2147483647 w 1098"/>
                <a:gd name="T51" fmla="*/ 2147483647 h 1110"/>
                <a:gd name="T52" fmla="*/ 2147483647 w 1098"/>
                <a:gd name="T53" fmla="*/ 2147483647 h 1110"/>
                <a:gd name="T54" fmla="*/ 2147483647 w 1098"/>
                <a:gd name="T55" fmla="*/ 2147483647 h 1110"/>
                <a:gd name="T56" fmla="*/ 2147483647 w 1098"/>
                <a:gd name="T57" fmla="*/ 2147483647 h 1110"/>
                <a:gd name="T58" fmla="*/ 2147483647 w 1098"/>
                <a:gd name="T59" fmla="*/ 2147483647 h 1110"/>
                <a:gd name="T60" fmla="*/ 2147483647 w 1098"/>
                <a:gd name="T61" fmla="*/ 2147483647 h 1110"/>
                <a:gd name="T62" fmla="*/ 2147483647 w 1098"/>
                <a:gd name="T63" fmla="*/ 2147483647 h 1110"/>
                <a:gd name="T64" fmla="*/ 2147483647 w 1098"/>
                <a:gd name="T65" fmla="*/ 2147483647 h 1110"/>
                <a:gd name="T66" fmla="*/ 2147483647 w 1098"/>
                <a:gd name="T67" fmla="*/ 2147483647 h 1110"/>
                <a:gd name="T68" fmla="*/ 2147483647 w 1098"/>
                <a:gd name="T69" fmla="*/ 2147483647 h 1110"/>
                <a:gd name="T70" fmla="*/ 2147483647 w 1098"/>
                <a:gd name="T71" fmla="*/ 2147483647 h 1110"/>
                <a:gd name="T72" fmla="*/ 2147483647 w 1098"/>
                <a:gd name="T73" fmla="*/ 2147483647 h 1110"/>
                <a:gd name="T74" fmla="*/ 2147483647 w 1098"/>
                <a:gd name="T75" fmla="*/ 2147483647 h 1110"/>
                <a:gd name="T76" fmla="*/ 2147483647 w 1098"/>
                <a:gd name="T77" fmla="*/ 2147483647 h 1110"/>
                <a:gd name="T78" fmla="*/ 2147483647 w 1098"/>
                <a:gd name="T79" fmla="*/ 2147483647 h 1110"/>
                <a:gd name="T80" fmla="*/ 2147483647 w 1098"/>
                <a:gd name="T81" fmla="*/ 2147483647 h 1110"/>
                <a:gd name="T82" fmla="*/ 2147483647 w 1098"/>
                <a:gd name="T83" fmla="*/ 2147483647 h 1110"/>
                <a:gd name="T84" fmla="*/ 2147483647 w 1098"/>
                <a:gd name="T85" fmla="*/ 2147483647 h 1110"/>
                <a:gd name="T86" fmla="*/ 2147483647 w 1098"/>
                <a:gd name="T87" fmla="*/ 2147483647 h 1110"/>
                <a:gd name="T88" fmla="*/ 2147483647 w 1098"/>
                <a:gd name="T89" fmla="*/ 2147483647 h 1110"/>
                <a:gd name="T90" fmla="*/ 2147483647 w 1098"/>
                <a:gd name="T91" fmla="*/ 2147483647 h 1110"/>
                <a:gd name="T92" fmla="*/ 2147483647 w 1098"/>
                <a:gd name="T93" fmla="*/ 2147483647 h 1110"/>
                <a:gd name="T94" fmla="*/ 2147483647 w 1098"/>
                <a:gd name="T95" fmla="*/ 2147483647 h 1110"/>
                <a:gd name="T96" fmla="*/ 2147483647 w 1098"/>
                <a:gd name="T97" fmla="*/ 2147483647 h 1110"/>
                <a:gd name="T98" fmla="*/ 2147483647 w 1098"/>
                <a:gd name="T99" fmla="*/ 2147483647 h 1110"/>
                <a:gd name="T100" fmla="*/ 2147483647 w 1098"/>
                <a:gd name="T101" fmla="*/ 2147483647 h 1110"/>
                <a:gd name="T102" fmla="*/ 2147483647 w 1098"/>
                <a:gd name="T103" fmla="*/ 2147483647 h 1110"/>
                <a:gd name="T104" fmla="*/ 2147483647 w 1098"/>
                <a:gd name="T105" fmla="*/ 2147483647 h 1110"/>
                <a:gd name="T106" fmla="*/ 2147483647 w 1098"/>
                <a:gd name="T107" fmla="*/ 2147483647 h 1110"/>
                <a:gd name="T108" fmla="*/ 2147483647 w 1098"/>
                <a:gd name="T109" fmla="*/ 2147483647 h 1110"/>
                <a:gd name="T110" fmla="*/ 2147483647 w 1098"/>
                <a:gd name="T111" fmla="*/ 2147483647 h 1110"/>
                <a:gd name="T112" fmla="*/ 2147483647 w 1098"/>
                <a:gd name="T113" fmla="*/ 2147483647 h 111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98"/>
                <a:gd name="T172" fmla="*/ 0 h 1110"/>
                <a:gd name="T173" fmla="*/ 1098 w 1098"/>
                <a:gd name="T174" fmla="*/ 1110 h 111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98" h="1110">
                  <a:moveTo>
                    <a:pt x="156" y="60"/>
                  </a:moveTo>
                  <a:lnTo>
                    <a:pt x="150" y="66"/>
                  </a:lnTo>
                  <a:lnTo>
                    <a:pt x="126" y="78"/>
                  </a:lnTo>
                  <a:lnTo>
                    <a:pt x="114" y="78"/>
                  </a:lnTo>
                  <a:lnTo>
                    <a:pt x="102" y="84"/>
                  </a:lnTo>
                  <a:lnTo>
                    <a:pt x="96" y="90"/>
                  </a:lnTo>
                  <a:lnTo>
                    <a:pt x="90" y="102"/>
                  </a:lnTo>
                  <a:lnTo>
                    <a:pt x="84" y="108"/>
                  </a:lnTo>
                  <a:lnTo>
                    <a:pt x="78" y="120"/>
                  </a:lnTo>
                  <a:lnTo>
                    <a:pt x="72" y="120"/>
                  </a:lnTo>
                  <a:lnTo>
                    <a:pt x="54" y="138"/>
                  </a:lnTo>
                  <a:lnTo>
                    <a:pt x="54" y="156"/>
                  </a:lnTo>
                  <a:lnTo>
                    <a:pt x="66" y="180"/>
                  </a:lnTo>
                  <a:lnTo>
                    <a:pt x="66" y="204"/>
                  </a:lnTo>
                  <a:lnTo>
                    <a:pt x="36" y="234"/>
                  </a:lnTo>
                  <a:lnTo>
                    <a:pt x="30" y="234"/>
                  </a:lnTo>
                  <a:lnTo>
                    <a:pt x="24" y="240"/>
                  </a:lnTo>
                  <a:lnTo>
                    <a:pt x="12" y="246"/>
                  </a:lnTo>
                  <a:lnTo>
                    <a:pt x="6" y="246"/>
                  </a:lnTo>
                  <a:lnTo>
                    <a:pt x="0" y="252"/>
                  </a:lnTo>
                  <a:lnTo>
                    <a:pt x="12" y="270"/>
                  </a:lnTo>
                  <a:lnTo>
                    <a:pt x="36" y="330"/>
                  </a:lnTo>
                  <a:lnTo>
                    <a:pt x="48" y="354"/>
                  </a:lnTo>
                  <a:lnTo>
                    <a:pt x="48" y="360"/>
                  </a:lnTo>
                  <a:lnTo>
                    <a:pt x="42" y="372"/>
                  </a:lnTo>
                  <a:lnTo>
                    <a:pt x="42" y="402"/>
                  </a:lnTo>
                  <a:lnTo>
                    <a:pt x="36" y="408"/>
                  </a:lnTo>
                  <a:lnTo>
                    <a:pt x="36" y="414"/>
                  </a:lnTo>
                  <a:lnTo>
                    <a:pt x="42" y="432"/>
                  </a:lnTo>
                  <a:lnTo>
                    <a:pt x="30" y="456"/>
                  </a:lnTo>
                  <a:lnTo>
                    <a:pt x="36" y="510"/>
                  </a:lnTo>
                  <a:lnTo>
                    <a:pt x="36" y="516"/>
                  </a:lnTo>
                  <a:lnTo>
                    <a:pt x="42" y="522"/>
                  </a:lnTo>
                  <a:lnTo>
                    <a:pt x="42" y="534"/>
                  </a:lnTo>
                  <a:lnTo>
                    <a:pt x="36" y="546"/>
                  </a:lnTo>
                  <a:lnTo>
                    <a:pt x="30" y="552"/>
                  </a:lnTo>
                  <a:lnTo>
                    <a:pt x="18" y="558"/>
                  </a:lnTo>
                  <a:lnTo>
                    <a:pt x="6" y="558"/>
                  </a:lnTo>
                  <a:lnTo>
                    <a:pt x="0" y="564"/>
                  </a:lnTo>
                  <a:lnTo>
                    <a:pt x="0" y="570"/>
                  </a:lnTo>
                  <a:lnTo>
                    <a:pt x="6" y="582"/>
                  </a:lnTo>
                  <a:lnTo>
                    <a:pt x="18" y="594"/>
                  </a:lnTo>
                  <a:lnTo>
                    <a:pt x="24" y="612"/>
                  </a:lnTo>
                  <a:lnTo>
                    <a:pt x="36" y="624"/>
                  </a:lnTo>
                  <a:lnTo>
                    <a:pt x="42" y="636"/>
                  </a:lnTo>
                  <a:lnTo>
                    <a:pt x="48" y="642"/>
                  </a:lnTo>
                  <a:lnTo>
                    <a:pt x="48" y="684"/>
                  </a:lnTo>
                  <a:lnTo>
                    <a:pt x="72" y="708"/>
                  </a:lnTo>
                  <a:lnTo>
                    <a:pt x="96" y="696"/>
                  </a:lnTo>
                  <a:lnTo>
                    <a:pt x="102" y="696"/>
                  </a:lnTo>
                  <a:lnTo>
                    <a:pt x="138" y="714"/>
                  </a:lnTo>
                  <a:lnTo>
                    <a:pt x="150" y="714"/>
                  </a:lnTo>
                  <a:lnTo>
                    <a:pt x="162" y="726"/>
                  </a:lnTo>
                  <a:lnTo>
                    <a:pt x="162" y="732"/>
                  </a:lnTo>
                  <a:lnTo>
                    <a:pt x="168" y="744"/>
                  </a:lnTo>
                  <a:lnTo>
                    <a:pt x="174" y="762"/>
                  </a:lnTo>
                  <a:lnTo>
                    <a:pt x="180" y="774"/>
                  </a:lnTo>
                  <a:lnTo>
                    <a:pt x="186" y="780"/>
                  </a:lnTo>
                  <a:lnTo>
                    <a:pt x="186" y="786"/>
                  </a:lnTo>
                  <a:lnTo>
                    <a:pt x="222" y="792"/>
                  </a:lnTo>
                  <a:lnTo>
                    <a:pt x="234" y="792"/>
                  </a:lnTo>
                  <a:lnTo>
                    <a:pt x="246" y="798"/>
                  </a:lnTo>
                  <a:lnTo>
                    <a:pt x="258" y="798"/>
                  </a:lnTo>
                  <a:lnTo>
                    <a:pt x="276" y="804"/>
                  </a:lnTo>
                  <a:lnTo>
                    <a:pt x="288" y="810"/>
                  </a:lnTo>
                  <a:lnTo>
                    <a:pt x="294" y="810"/>
                  </a:lnTo>
                  <a:lnTo>
                    <a:pt x="300" y="816"/>
                  </a:lnTo>
                  <a:lnTo>
                    <a:pt x="312" y="822"/>
                  </a:lnTo>
                  <a:lnTo>
                    <a:pt x="318" y="828"/>
                  </a:lnTo>
                  <a:lnTo>
                    <a:pt x="324" y="840"/>
                  </a:lnTo>
                  <a:lnTo>
                    <a:pt x="336" y="846"/>
                  </a:lnTo>
                  <a:lnTo>
                    <a:pt x="342" y="852"/>
                  </a:lnTo>
                  <a:lnTo>
                    <a:pt x="360" y="846"/>
                  </a:lnTo>
                  <a:lnTo>
                    <a:pt x="396" y="828"/>
                  </a:lnTo>
                  <a:lnTo>
                    <a:pt x="456" y="792"/>
                  </a:lnTo>
                  <a:lnTo>
                    <a:pt x="468" y="786"/>
                  </a:lnTo>
                  <a:lnTo>
                    <a:pt x="1026" y="1110"/>
                  </a:lnTo>
                  <a:lnTo>
                    <a:pt x="1026" y="1062"/>
                  </a:lnTo>
                  <a:lnTo>
                    <a:pt x="1098" y="1062"/>
                  </a:lnTo>
                  <a:lnTo>
                    <a:pt x="1098" y="828"/>
                  </a:lnTo>
                  <a:lnTo>
                    <a:pt x="1092" y="750"/>
                  </a:lnTo>
                  <a:lnTo>
                    <a:pt x="1092" y="660"/>
                  </a:lnTo>
                  <a:lnTo>
                    <a:pt x="1086" y="564"/>
                  </a:lnTo>
                  <a:lnTo>
                    <a:pt x="1086" y="468"/>
                  </a:lnTo>
                  <a:lnTo>
                    <a:pt x="1080" y="390"/>
                  </a:lnTo>
                  <a:lnTo>
                    <a:pt x="1080" y="306"/>
                  </a:lnTo>
                  <a:lnTo>
                    <a:pt x="1068" y="270"/>
                  </a:lnTo>
                  <a:lnTo>
                    <a:pt x="1056" y="258"/>
                  </a:lnTo>
                  <a:lnTo>
                    <a:pt x="1050" y="246"/>
                  </a:lnTo>
                  <a:lnTo>
                    <a:pt x="1050" y="240"/>
                  </a:lnTo>
                  <a:lnTo>
                    <a:pt x="1056" y="228"/>
                  </a:lnTo>
                  <a:lnTo>
                    <a:pt x="1062" y="222"/>
                  </a:lnTo>
                  <a:lnTo>
                    <a:pt x="1068" y="210"/>
                  </a:lnTo>
                  <a:lnTo>
                    <a:pt x="1074" y="204"/>
                  </a:lnTo>
                  <a:lnTo>
                    <a:pt x="1074" y="198"/>
                  </a:lnTo>
                  <a:lnTo>
                    <a:pt x="1068" y="186"/>
                  </a:lnTo>
                  <a:lnTo>
                    <a:pt x="1056" y="180"/>
                  </a:lnTo>
                  <a:lnTo>
                    <a:pt x="1056" y="150"/>
                  </a:lnTo>
                  <a:lnTo>
                    <a:pt x="1080" y="126"/>
                  </a:lnTo>
                  <a:lnTo>
                    <a:pt x="1074" y="114"/>
                  </a:lnTo>
                  <a:lnTo>
                    <a:pt x="1074" y="96"/>
                  </a:lnTo>
                  <a:lnTo>
                    <a:pt x="1056" y="102"/>
                  </a:lnTo>
                  <a:lnTo>
                    <a:pt x="1044" y="90"/>
                  </a:lnTo>
                  <a:lnTo>
                    <a:pt x="1032" y="102"/>
                  </a:lnTo>
                  <a:lnTo>
                    <a:pt x="1026" y="102"/>
                  </a:lnTo>
                  <a:lnTo>
                    <a:pt x="1020" y="96"/>
                  </a:lnTo>
                  <a:lnTo>
                    <a:pt x="1008" y="90"/>
                  </a:lnTo>
                  <a:lnTo>
                    <a:pt x="1002" y="84"/>
                  </a:lnTo>
                  <a:lnTo>
                    <a:pt x="990" y="78"/>
                  </a:lnTo>
                  <a:lnTo>
                    <a:pt x="978" y="78"/>
                  </a:lnTo>
                  <a:lnTo>
                    <a:pt x="966" y="84"/>
                  </a:lnTo>
                  <a:lnTo>
                    <a:pt x="954" y="84"/>
                  </a:lnTo>
                  <a:lnTo>
                    <a:pt x="942" y="78"/>
                  </a:lnTo>
                  <a:lnTo>
                    <a:pt x="936" y="72"/>
                  </a:lnTo>
                  <a:lnTo>
                    <a:pt x="936" y="48"/>
                  </a:lnTo>
                  <a:lnTo>
                    <a:pt x="930" y="42"/>
                  </a:lnTo>
                  <a:lnTo>
                    <a:pt x="918" y="36"/>
                  </a:lnTo>
                  <a:lnTo>
                    <a:pt x="882" y="36"/>
                  </a:lnTo>
                  <a:lnTo>
                    <a:pt x="876" y="30"/>
                  </a:lnTo>
                  <a:lnTo>
                    <a:pt x="864" y="30"/>
                  </a:lnTo>
                  <a:lnTo>
                    <a:pt x="852" y="24"/>
                  </a:lnTo>
                  <a:lnTo>
                    <a:pt x="840" y="24"/>
                  </a:lnTo>
                  <a:lnTo>
                    <a:pt x="834" y="30"/>
                  </a:lnTo>
                  <a:lnTo>
                    <a:pt x="834" y="36"/>
                  </a:lnTo>
                  <a:lnTo>
                    <a:pt x="798" y="36"/>
                  </a:lnTo>
                  <a:lnTo>
                    <a:pt x="780" y="42"/>
                  </a:lnTo>
                  <a:lnTo>
                    <a:pt x="768" y="48"/>
                  </a:lnTo>
                  <a:lnTo>
                    <a:pt x="732" y="84"/>
                  </a:lnTo>
                  <a:lnTo>
                    <a:pt x="720" y="108"/>
                  </a:lnTo>
                  <a:lnTo>
                    <a:pt x="720" y="120"/>
                  </a:lnTo>
                  <a:lnTo>
                    <a:pt x="726" y="138"/>
                  </a:lnTo>
                  <a:lnTo>
                    <a:pt x="738" y="150"/>
                  </a:lnTo>
                  <a:lnTo>
                    <a:pt x="744" y="162"/>
                  </a:lnTo>
                  <a:lnTo>
                    <a:pt x="744" y="180"/>
                  </a:lnTo>
                  <a:lnTo>
                    <a:pt x="738" y="192"/>
                  </a:lnTo>
                  <a:lnTo>
                    <a:pt x="714" y="216"/>
                  </a:lnTo>
                  <a:lnTo>
                    <a:pt x="708" y="228"/>
                  </a:lnTo>
                  <a:lnTo>
                    <a:pt x="696" y="234"/>
                  </a:lnTo>
                  <a:lnTo>
                    <a:pt x="666" y="234"/>
                  </a:lnTo>
                  <a:lnTo>
                    <a:pt x="648" y="228"/>
                  </a:lnTo>
                  <a:lnTo>
                    <a:pt x="630" y="216"/>
                  </a:lnTo>
                  <a:lnTo>
                    <a:pt x="612" y="198"/>
                  </a:lnTo>
                  <a:lnTo>
                    <a:pt x="582" y="180"/>
                  </a:lnTo>
                  <a:lnTo>
                    <a:pt x="552" y="168"/>
                  </a:lnTo>
                  <a:lnTo>
                    <a:pt x="528" y="162"/>
                  </a:lnTo>
                  <a:lnTo>
                    <a:pt x="462" y="162"/>
                  </a:lnTo>
                  <a:lnTo>
                    <a:pt x="438" y="150"/>
                  </a:lnTo>
                  <a:lnTo>
                    <a:pt x="426" y="138"/>
                  </a:lnTo>
                  <a:lnTo>
                    <a:pt x="420" y="126"/>
                  </a:lnTo>
                  <a:lnTo>
                    <a:pt x="414" y="108"/>
                  </a:lnTo>
                  <a:lnTo>
                    <a:pt x="414" y="96"/>
                  </a:lnTo>
                  <a:lnTo>
                    <a:pt x="402" y="72"/>
                  </a:lnTo>
                  <a:lnTo>
                    <a:pt x="378" y="60"/>
                  </a:lnTo>
                  <a:lnTo>
                    <a:pt x="366" y="60"/>
                  </a:lnTo>
                  <a:lnTo>
                    <a:pt x="354" y="54"/>
                  </a:lnTo>
                  <a:lnTo>
                    <a:pt x="348" y="48"/>
                  </a:lnTo>
                  <a:lnTo>
                    <a:pt x="324" y="36"/>
                  </a:lnTo>
                  <a:lnTo>
                    <a:pt x="318" y="36"/>
                  </a:lnTo>
                  <a:lnTo>
                    <a:pt x="306" y="30"/>
                  </a:lnTo>
                  <a:lnTo>
                    <a:pt x="264" y="30"/>
                  </a:lnTo>
                  <a:lnTo>
                    <a:pt x="252" y="36"/>
                  </a:lnTo>
                  <a:lnTo>
                    <a:pt x="216" y="36"/>
                  </a:lnTo>
                  <a:lnTo>
                    <a:pt x="192" y="24"/>
                  </a:lnTo>
                  <a:lnTo>
                    <a:pt x="180" y="12"/>
                  </a:lnTo>
                  <a:lnTo>
                    <a:pt x="168" y="6"/>
                  </a:lnTo>
                  <a:lnTo>
                    <a:pt x="150" y="6"/>
                  </a:lnTo>
                  <a:lnTo>
                    <a:pt x="144" y="0"/>
                  </a:lnTo>
                  <a:lnTo>
                    <a:pt x="138" y="42"/>
                  </a:lnTo>
                  <a:lnTo>
                    <a:pt x="144" y="42"/>
                  </a:lnTo>
                  <a:lnTo>
                    <a:pt x="156" y="54"/>
                  </a:lnTo>
                  <a:lnTo>
                    <a:pt x="156"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0" name="Liberia" descr="© INSCALE GmbH, 05.05.2010&#10;http://www.presentationload.com/">
              <a:extLst>
                <a:ext uri="{FF2B5EF4-FFF2-40B4-BE49-F238E27FC236}">
                  <a16:creationId xmlns:a16="http://schemas.microsoft.com/office/drawing/2014/main" id="{50A91C7E-A421-225E-C506-44B3786613BE}"/>
                </a:ext>
              </a:extLst>
            </p:cNvPr>
            <p:cNvSpPr>
              <a:spLocks/>
            </p:cNvSpPr>
            <p:nvPr/>
          </p:nvSpPr>
          <p:spPr bwMode="gray">
            <a:xfrm>
              <a:off x="5207452" y="4058485"/>
              <a:ext cx="145682" cy="162278"/>
            </a:xfrm>
            <a:custGeom>
              <a:avLst/>
              <a:gdLst>
                <a:gd name="T0" fmla="*/ 2147483647 w 312"/>
                <a:gd name="T1" fmla="*/ 2147483647 h 342"/>
                <a:gd name="T2" fmla="*/ 2147483647 w 312"/>
                <a:gd name="T3" fmla="*/ 2147483647 h 342"/>
                <a:gd name="T4" fmla="*/ 2147483647 w 312"/>
                <a:gd name="T5" fmla="*/ 2147483647 h 342"/>
                <a:gd name="T6" fmla="*/ 2147483647 w 312"/>
                <a:gd name="T7" fmla="*/ 2147483647 h 342"/>
                <a:gd name="T8" fmla="*/ 2147483647 w 312"/>
                <a:gd name="T9" fmla="*/ 2147483647 h 342"/>
                <a:gd name="T10" fmla="*/ 2147483647 w 312"/>
                <a:gd name="T11" fmla="*/ 2147483647 h 342"/>
                <a:gd name="T12" fmla="*/ 2147483647 w 312"/>
                <a:gd name="T13" fmla="*/ 2147483647 h 342"/>
                <a:gd name="T14" fmla="*/ 2147483647 w 312"/>
                <a:gd name="T15" fmla="*/ 2147483647 h 342"/>
                <a:gd name="T16" fmla="*/ 2147483647 w 312"/>
                <a:gd name="T17" fmla="*/ 2147483647 h 342"/>
                <a:gd name="T18" fmla="*/ 2147483647 w 312"/>
                <a:gd name="T19" fmla="*/ 2147483647 h 342"/>
                <a:gd name="T20" fmla="*/ 2147483647 w 312"/>
                <a:gd name="T21" fmla="*/ 2147483647 h 342"/>
                <a:gd name="T22" fmla="*/ 2147483647 w 312"/>
                <a:gd name="T23" fmla="*/ 2147483647 h 342"/>
                <a:gd name="T24" fmla="*/ 2147483647 w 312"/>
                <a:gd name="T25" fmla="*/ 2147483647 h 342"/>
                <a:gd name="T26" fmla="*/ 2147483647 w 312"/>
                <a:gd name="T27" fmla="*/ 2147483647 h 342"/>
                <a:gd name="T28" fmla="*/ 2147483647 w 312"/>
                <a:gd name="T29" fmla="*/ 2147483647 h 342"/>
                <a:gd name="T30" fmla="*/ 2147483647 w 312"/>
                <a:gd name="T31" fmla="*/ 2147483647 h 342"/>
                <a:gd name="T32" fmla="*/ 2147483647 w 312"/>
                <a:gd name="T33" fmla="*/ 2147483647 h 342"/>
                <a:gd name="T34" fmla="*/ 2147483647 w 312"/>
                <a:gd name="T35" fmla="*/ 2147483647 h 342"/>
                <a:gd name="T36" fmla="*/ 2147483647 w 312"/>
                <a:gd name="T37" fmla="*/ 2147483647 h 342"/>
                <a:gd name="T38" fmla="*/ 2147483647 w 312"/>
                <a:gd name="T39" fmla="*/ 2147483647 h 342"/>
                <a:gd name="T40" fmla="*/ 2147483647 w 312"/>
                <a:gd name="T41" fmla="*/ 2147483647 h 342"/>
                <a:gd name="T42" fmla="*/ 2147483647 w 312"/>
                <a:gd name="T43" fmla="*/ 2147483647 h 342"/>
                <a:gd name="T44" fmla="*/ 2147483647 w 312"/>
                <a:gd name="T45" fmla="*/ 2147483647 h 342"/>
                <a:gd name="T46" fmla="*/ 2147483647 w 312"/>
                <a:gd name="T47" fmla="*/ 2147483647 h 342"/>
                <a:gd name="T48" fmla="*/ 2147483647 w 312"/>
                <a:gd name="T49" fmla="*/ 2147483647 h 342"/>
                <a:gd name="T50" fmla="*/ 2147483647 w 312"/>
                <a:gd name="T51" fmla="*/ 0 h 342"/>
                <a:gd name="T52" fmla="*/ 2147483647 w 312"/>
                <a:gd name="T53" fmla="*/ 0 h 342"/>
                <a:gd name="T54" fmla="*/ 2147483647 w 312"/>
                <a:gd name="T55" fmla="*/ 2147483647 h 342"/>
                <a:gd name="T56" fmla="*/ 2147483647 w 312"/>
                <a:gd name="T57" fmla="*/ 2147483647 h 342"/>
                <a:gd name="T58" fmla="*/ 2147483647 w 312"/>
                <a:gd name="T59" fmla="*/ 2147483647 h 342"/>
                <a:gd name="T60" fmla="*/ 2147483647 w 312"/>
                <a:gd name="T61" fmla="*/ 2147483647 h 342"/>
                <a:gd name="T62" fmla="*/ 2147483647 w 312"/>
                <a:gd name="T63" fmla="*/ 2147483647 h 342"/>
                <a:gd name="T64" fmla="*/ 2147483647 w 312"/>
                <a:gd name="T65" fmla="*/ 2147483647 h 342"/>
                <a:gd name="T66" fmla="*/ 2147483647 w 312"/>
                <a:gd name="T67" fmla="*/ 2147483647 h 342"/>
                <a:gd name="T68" fmla="*/ 2147483647 w 312"/>
                <a:gd name="T69" fmla="*/ 2147483647 h 342"/>
                <a:gd name="T70" fmla="*/ 2147483647 w 312"/>
                <a:gd name="T71" fmla="*/ 2147483647 h 342"/>
                <a:gd name="T72" fmla="*/ 2147483647 w 312"/>
                <a:gd name="T73" fmla="*/ 2147483647 h 342"/>
                <a:gd name="T74" fmla="*/ 2147483647 w 312"/>
                <a:gd name="T75" fmla="*/ 2147483647 h 342"/>
                <a:gd name="T76" fmla="*/ 2147483647 w 312"/>
                <a:gd name="T77" fmla="*/ 2147483647 h 342"/>
                <a:gd name="T78" fmla="*/ 0 w 312"/>
                <a:gd name="T79" fmla="*/ 2147483647 h 342"/>
                <a:gd name="T80" fmla="*/ 2147483647 w 312"/>
                <a:gd name="T81" fmla="*/ 2147483647 h 342"/>
                <a:gd name="T82" fmla="*/ 2147483647 w 312"/>
                <a:gd name="T83" fmla="*/ 2147483647 h 342"/>
                <a:gd name="T84" fmla="*/ 2147483647 w 312"/>
                <a:gd name="T85" fmla="*/ 2147483647 h 342"/>
                <a:gd name="T86" fmla="*/ 2147483647 w 312"/>
                <a:gd name="T87" fmla="*/ 2147483647 h 342"/>
                <a:gd name="T88" fmla="*/ 2147483647 w 312"/>
                <a:gd name="T89" fmla="*/ 2147483647 h 342"/>
                <a:gd name="T90" fmla="*/ 2147483647 w 312"/>
                <a:gd name="T91" fmla="*/ 2147483647 h 342"/>
                <a:gd name="T92" fmla="*/ 2147483647 w 312"/>
                <a:gd name="T93" fmla="*/ 2147483647 h 342"/>
                <a:gd name="T94" fmla="*/ 2147483647 w 312"/>
                <a:gd name="T95" fmla="*/ 2147483647 h 342"/>
                <a:gd name="T96" fmla="*/ 2147483647 w 312"/>
                <a:gd name="T97" fmla="*/ 2147483647 h 342"/>
                <a:gd name="T98" fmla="*/ 2147483647 w 312"/>
                <a:gd name="T99" fmla="*/ 2147483647 h 342"/>
                <a:gd name="T100" fmla="*/ 2147483647 w 312"/>
                <a:gd name="T101" fmla="*/ 2147483647 h 342"/>
                <a:gd name="T102" fmla="*/ 2147483647 w 312"/>
                <a:gd name="T103" fmla="*/ 2147483647 h 342"/>
                <a:gd name="T104" fmla="*/ 2147483647 w 312"/>
                <a:gd name="T105" fmla="*/ 2147483647 h 342"/>
                <a:gd name="T106" fmla="*/ 2147483647 w 312"/>
                <a:gd name="T107" fmla="*/ 2147483647 h 342"/>
                <a:gd name="T108" fmla="*/ 2147483647 w 312"/>
                <a:gd name="T109" fmla="*/ 2147483647 h 342"/>
                <a:gd name="T110" fmla="*/ 2147483647 w 312"/>
                <a:gd name="T111" fmla="*/ 2147483647 h 342"/>
                <a:gd name="T112" fmla="*/ 2147483647 w 312"/>
                <a:gd name="T113" fmla="*/ 2147483647 h 342"/>
                <a:gd name="T114" fmla="*/ 2147483647 w 312"/>
                <a:gd name="T115" fmla="*/ 2147483647 h 342"/>
                <a:gd name="T116" fmla="*/ 2147483647 w 312"/>
                <a:gd name="T117" fmla="*/ 2147483647 h 342"/>
                <a:gd name="T118" fmla="*/ 2147483647 w 312"/>
                <a:gd name="T119" fmla="*/ 2147483647 h 342"/>
                <a:gd name="T120" fmla="*/ 2147483647 w 312"/>
                <a:gd name="T121" fmla="*/ 2147483647 h 3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12"/>
                <a:gd name="T184" fmla="*/ 0 h 342"/>
                <a:gd name="T185" fmla="*/ 312 w 312"/>
                <a:gd name="T186" fmla="*/ 342 h 3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12" h="342">
                  <a:moveTo>
                    <a:pt x="312" y="252"/>
                  </a:moveTo>
                  <a:lnTo>
                    <a:pt x="312" y="240"/>
                  </a:lnTo>
                  <a:lnTo>
                    <a:pt x="282" y="210"/>
                  </a:lnTo>
                  <a:lnTo>
                    <a:pt x="282" y="180"/>
                  </a:lnTo>
                  <a:lnTo>
                    <a:pt x="246" y="186"/>
                  </a:lnTo>
                  <a:lnTo>
                    <a:pt x="246" y="174"/>
                  </a:lnTo>
                  <a:lnTo>
                    <a:pt x="228" y="174"/>
                  </a:lnTo>
                  <a:lnTo>
                    <a:pt x="222" y="168"/>
                  </a:lnTo>
                  <a:lnTo>
                    <a:pt x="228" y="156"/>
                  </a:lnTo>
                  <a:lnTo>
                    <a:pt x="240" y="150"/>
                  </a:lnTo>
                  <a:lnTo>
                    <a:pt x="246" y="132"/>
                  </a:lnTo>
                  <a:lnTo>
                    <a:pt x="246" y="108"/>
                  </a:lnTo>
                  <a:lnTo>
                    <a:pt x="228" y="72"/>
                  </a:lnTo>
                  <a:lnTo>
                    <a:pt x="222" y="72"/>
                  </a:lnTo>
                  <a:lnTo>
                    <a:pt x="216" y="78"/>
                  </a:lnTo>
                  <a:lnTo>
                    <a:pt x="210" y="90"/>
                  </a:lnTo>
                  <a:lnTo>
                    <a:pt x="210" y="102"/>
                  </a:lnTo>
                  <a:lnTo>
                    <a:pt x="198" y="114"/>
                  </a:lnTo>
                  <a:lnTo>
                    <a:pt x="192" y="114"/>
                  </a:lnTo>
                  <a:lnTo>
                    <a:pt x="180" y="102"/>
                  </a:lnTo>
                  <a:lnTo>
                    <a:pt x="180" y="96"/>
                  </a:lnTo>
                  <a:lnTo>
                    <a:pt x="168" y="96"/>
                  </a:lnTo>
                  <a:lnTo>
                    <a:pt x="168" y="36"/>
                  </a:lnTo>
                  <a:lnTo>
                    <a:pt x="162" y="18"/>
                  </a:lnTo>
                  <a:lnTo>
                    <a:pt x="150" y="6"/>
                  </a:lnTo>
                  <a:lnTo>
                    <a:pt x="138" y="0"/>
                  </a:lnTo>
                  <a:lnTo>
                    <a:pt x="132" y="0"/>
                  </a:lnTo>
                  <a:lnTo>
                    <a:pt x="126" y="6"/>
                  </a:lnTo>
                  <a:lnTo>
                    <a:pt x="126" y="18"/>
                  </a:lnTo>
                  <a:lnTo>
                    <a:pt x="102" y="12"/>
                  </a:lnTo>
                  <a:lnTo>
                    <a:pt x="108" y="36"/>
                  </a:lnTo>
                  <a:lnTo>
                    <a:pt x="84" y="42"/>
                  </a:lnTo>
                  <a:lnTo>
                    <a:pt x="84" y="60"/>
                  </a:lnTo>
                  <a:lnTo>
                    <a:pt x="78" y="72"/>
                  </a:lnTo>
                  <a:lnTo>
                    <a:pt x="66" y="78"/>
                  </a:lnTo>
                  <a:lnTo>
                    <a:pt x="54" y="90"/>
                  </a:lnTo>
                  <a:lnTo>
                    <a:pt x="42" y="96"/>
                  </a:lnTo>
                  <a:lnTo>
                    <a:pt x="24" y="114"/>
                  </a:lnTo>
                  <a:lnTo>
                    <a:pt x="24" y="150"/>
                  </a:lnTo>
                  <a:lnTo>
                    <a:pt x="0" y="126"/>
                  </a:lnTo>
                  <a:lnTo>
                    <a:pt x="36" y="162"/>
                  </a:lnTo>
                  <a:lnTo>
                    <a:pt x="60" y="162"/>
                  </a:lnTo>
                  <a:lnTo>
                    <a:pt x="72" y="192"/>
                  </a:lnTo>
                  <a:lnTo>
                    <a:pt x="102" y="192"/>
                  </a:lnTo>
                  <a:lnTo>
                    <a:pt x="108" y="198"/>
                  </a:lnTo>
                  <a:lnTo>
                    <a:pt x="120" y="222"/>
                  </a:lnTo>
                  <a:lnTo>
                    <a:pt x="132" y="240"/>
                  </a:lnTo>
                  <a:lnTo>
                    <a:pt x="150" y="252"/>
                  </a:lnTo>
                  <a:lnTo>
                    <a:pt x="162" y="270"/>
                  </a:lnTo>
                  <a:lnTo>
                    <a:pt x="180" y="282"/>
                  </a:lnTo>
                  <a:lnTo>
                    <a:pt x="198" y="288"/>
                  </a:lnTo>
                  <a:lnTo>
                    <a:pt x="210" y="294"/>
                  </a:lnTo>
                  <a:lnTo>
                    <a:pt x="228" y="300"/>
                  </a:lnTo>
                  <a:lnTo>
                    <a:pt x="258" y="330"/>
                  </a:lnTo>
                  <a:lnTo>
                    <a:pt x="294" y="342"/>
                  </a:lnTo>
                  <a:lnTo>
                    <a:pt x="300" y="342"/>
                  </a:lnTo>
                  <a:lnTo>
                    <a:pt x="300" y="294"/>
                  </a:lnTo>
                  <a:lnTo>
                    <a:pt x="306" y="288"/>
                  </a:lnTo>
                  <a:lnTo>
                    <a:pt x="306" y="276"/>
                  </a:lnTo>
                  <a:lnTo>
                    <a:pt x="312" y="264"/>
                  </a:lnTo>
                  <a:lnTo>
                    <a:pt x="312" y="25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1" name="Lesotho" descr="© INSCALE GmbH, 05.05.2010&#10;http://www.presentationload.com/">
              <a:extLst>
                <a:ext uri="{FF2B5EF4-FFF2-40B4-BE49-F238E27FC236}">
                  <a16:creationId xmlns:a16="http://schemas.microsoft.com/office/drawing/2014/main" id="{C20D3247-F5EE-47A7-44B1-C6199AE3F4F1}"/>
                </a:ext>
              </a:extLst>
            </p:cNvPr>
            <p:cNvSpPr>
              <a:spLocks/>
            </p:cNvSpPr>
            <p:nvPr/>
          </p:nvSpPr>
          <p:spPr bwMode="gray">
            <a:xfrm>
              <a:off x="6485394" y="5472889"/>
              <a:ext cx="79297" cy="77451"/>
            </a:xfrm>
            <a:custGeom>
              <a:avLst/>
              <a:gdLst>
                <a:gd name="T0" fmla="*/ 0 w 168"/>
                <a:gd name="T1" fmla="*/ 2147483647 h 162"/>
                <a:gd name="T2" fmla="*/ 2147483647 w 168"/>
                <a:gd name="T3" fmla="*/ 2147483647 h 162"/>
                <a:gd name="T4" fmla="*/ 2147483647 w 168"/>
                <a:gd name="T5" fmla="*/ 2147483647 h 162"/>
                <a:gd name="T6" fmla="*/ 2147483647 w 168"/>
                <a:gd name="T7" fmla="*/ 2147483647 h 162"/>
                <a:gd name="T8" fmla="*/ 2147483647 w 168"/>
                <a:gd name="T9" fmla="*/ 2147483647 h 162"/>
                <a:gd name="T10" fmla="*/ 2147483647 w 168"/>
                <a:gd name="T11" fmla="*/ 2147483647 h 162"/>
                <a:gd name="T12" fmla="*/ 2147483647 w 168"/>
                <a:gd name="T13" fmla="*/ 2147483647 h 162"/>
                <a:gd name="T14" fmla="*/ 2147483647 w 168"/>
                <a:gd name="T15" fmla="*/ 2147483647 h 162"/>
                <a:gd name="T16" fmla="*/ 2147483647 w 168"/>
                <a:gd name="T17" fmla="*/ 2147483647 h 162"/>
                <a:gd name="T18" fmla="*/ 2147483647 w 168"/>
                <a:gd name="T19" fmla="*/ 2147483647 h 162"/>
                <a:gd name="T20" fmla="*/ 2147483647 w 168"/>
                <a:gd name="T21" fmla="*/ 2147483647 h 162"/>
                <a:gd name="T22" fmla="*/ 2147483647 w 168"/>
                <a:gd name="T23" fmla="*/ 2147483647 h 162"/>
                <a:gd name="T24" fmla="*/ 2147483647 w 168"/>
                <a:gd name="T25" fmla="*/ 2147483647 h 162"/>
                <a:gd name="T26" fmla="*/ 2147483647 w 168"/>
                <a:gd name="T27" fmla="*/ 2147483647 h 162"/>
                <a:gd name="T28" fmla="*/ 2147483647 w 168"/>
                <a:gd name="T29" fmla="*/ 2147483647 h 162"/>
                <a:gd name="T30" fmla="*/ 2147483647 w 168"/>
                <a:gd name="T31" fmla="*/ 2147483647 h 162"/>
                <a:gd name="T32" fmla="*/ 2147483647 w 168"/>
                <a:gd name="T33" fmla="*/ 2147483647 h 162"/>
                <a:gd name="T34" fmla="*/ 2147483647 w 168"/>
                <a:gd name="T35" fmla="*/ 2147483647 h 162"/>
                <a:gd name="T36" fmla="*/ 2147483647 w 168"/>
                <a:gd name="T37" fmla="*/ 2147483647 h 162"/>
                <a:gd name="T38" fmla="*/ 2147483647 w 168"/>
                <a:gd name="T39" fmla="*/ 2147483647 h 162"/>
                <a:gd name="T40" fmla="*/ 2147483647 w 168"/>
                <a:gd name="T41" fmla="*/ 2147483647 h 162"/>
                <a:gd name="T42" fmla="*/ 2147483647 w 168"/>
                <a:gd name="T43" fmla="*/ 0 h 162"/>
                <a:gd name="T44" fmla="*/ 2147483647 w 168"/>
                <a:gd name="T45" fmla="*/ 0 h 162"/>
                <a:gd name="T46" fmla="*/ 2147483647 w 168"/>
                <a:gd name="T47" fmla="*/ 2147483647 h 162"/>
                <a:gd name="T48" fmla="*/ 2147483647 w 168"/>
                <a:gd name="T49" fmla="*/ 2147483647 h 162"/>
                <a:gd name="T50" fmla="*/ 2147483647 w 168"/>
                <a:gd name="T51" fmla="*/ 2147483647 h 162"/>
                <a:gd name="T52" fmla="*/ 2147483647 w 168"/>
                <a:gd name="T53" fmla="*/ 2147483647 h 162"/>
                <a:gd name="T54" fmla="*/ 2147483647 w 168"/>
                <a:gd name="T55" fmla="*/ 2147483647 h 162"/>
                <a:gd name="T56" fmla="*/ 2147483647 w 168"/>
                <a:gd name="T57" fmla="*/ 2147483647 h 162"/>
                <a:gd name="T58" fmla="*/ 2147483647 w 168"/>
                <a:gd name="T59" fmla="*/ 2147483647 h 162"/>
                <a:gd name="T60" fmla="*/ 0 w 168"/>
                <a:gd name="T61" fmla="*/ 2147483647 h 16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62"/>
                <a:gd name="T95" fmla="*/ 168 w 168"/>
                <a:gd name="T96" fmla="*/ 162 h 16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62">
                  <a:moveTo>
                    <a:pt x="0" y="78"/>
                  </a:moveTo>
                  <a:lnTo>
                    <a:pt x="24" y="114"/>
                  </a:lnTo>
                  <a:lnTo>
                    <a:pt x="24" y="132"/>
                  </a:lnTo>
                  <a:lnTo>
                    <a:pt x="54" y="162"/>
                  </a:lnTo>
                  <a:lnTo>
                    <a:pt x="72" y="162"/>
                  </a:lnTo>
                  <a:lnTo>
                    <a:pt x="72" y="150"/>
                  </a:lnTo>
                  <a:lnTo>
                    <a:pt x="78" y="144"/>
                  </a:lnTo>
                  <a:lnTo>
                    <a:pt x="84" y="132"/>
                  </a:lnTo>
                  <a:lnTo>
                    <a:pt x="90" y="126"/>
                  </a:lnTo>
                  <a:lnTo>
                    <a:pt x="102" y="120"/>
                  </a:lnTo>
                  <a:lnTo>
                    <a:pt x="120" y="120"/>
                  </a:lnTo>
                  <a:lnTo>
                    <a:pt x="132" y="114"/>
                  </a:lnTo>
                  <a:lnTo>
                    <a:pt x="138" y="108"/>
                  </a:lnTo>
                  <a:lnTo>
                    <a:pt x="150" y="102"/>
                  </a:lnTo>
                  <a:lnTo>
                    <a:pt x="144" y="84"/>
                  </a:lnTo>
                  <a:lnTo>
                    <a:pt x="168" y="66"/>
                  </a:lnTo>
                  <a:lnTo>
                    <a:pt x="162" y="42"/>
                  </a:lnTo>
                  <a:lnTo>
                    <a:pt x="150" y="36"/>
                  </a:lnTo>
                  <a:lnTo>
                    <a:pt x="144" y="24"/>
                  </a:lnTo>
                  <a:lnTo>
                    <a:pt x="138" y="18"/>
                  </a:lnTo>
                  <a:lnTo>
                    <a:pt x="132" y="6"/>
                  </a:lnTo>
                  <a:lnTo>
                    <a:pt x="126" y="0"/>
                  </a:lnTo>
                  <a:lnTo>
                    <a:pt x="90" y="0"/>
                  </a:lnTo>
                  <a:lnTo>
                    <a:pt x="78" y="6"/>
                  </a:lnTo>
                  <a:lnTo>
                    <a:pt x="78" y="18"/>
                  </a:lnTo>
                  <a:lnTo>
                    <a:pt x="54" y="18"/>
                  </a:lnTo>
                  <a:lnTo>
                    <a:pt x="48" y="24"/>
                  </a:lnTo>
                  <a:lnTo>
                    <a:pt x="48" y="42"/>
                  </a:lnTo>
                  <a:lnTo>
                    <a:pt x="30" y="60"/>
                  </a:lnTo>
                  <a:lnTo>
                    <a:pt x="24" y="78"/>
                  </a:lnTo>
                  <a:lnTo>
                    <a:pt x="0" y="7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2" name="Lebanon" descr="© INSCALE GmbH, 05.05.2010&#10;http://www.presentationload.com/">
              <a:extLst>
                <a:ext uri="{FF2B5EF4-FFF2-40B4-BE49-F238E27FC236}">
                  <a16:creationId xmlns:a16="http://schemas.microsoft.com/office/drawing/2014/main" id="{DBA29F95-1098-9B14-F128-E4FDB232C66D}"/>
                </a:ext>
              </a:extLst>
            </p:cNvPr>
            <p:cNvSpPr>
              <a:spLocks/>
            </p:cNvSpPr>
            <p:nvPr/>
          </p:nvSpPr>
          <p:spPr bwMode="gray">
            <a:xfrm>
              <a:off x="6728811" y="3068217"/>
              <a:ext cx="51634" cy="73763"/>
            </a:xfrm>
            <a:custGeom>
              <a:avLst/>
              <a:gdLst>
                <a:gd name="T0" fmla="*/ 2147483647 w 108"/>
                <a:gd name="T1" fmla="*/ 2147483647 h 156"/>
                <a:gd name="T2" fmla="*/ 2147483647 w 108"/>
                <a:gd name="T3" fmla="*/ 2147483647 h 156"/>
                <a:gd name="T4" fmla="*/ 2147483647 w 108"/>
                <a:gd name="T5" fmla="*/ 2147483647 h 156"/>
                <a:gd name="T6" fmla="*/ 2147483647 w 108"/>
                <a:gd name="T7" fmla="*/ 2147483647 h 156"/>
                <a:gd name="T8" fmla="*/ 2147483647 w 108"/>
                <a:gd name="T9" fmla="*/ 2147483647 h 156"/>
                <a:gd name="T10" fmla="*/ 2147483647 w 108"/>
                <a:gd name="T11" fmla="*/ 2147483647 h 156"/>
                <a:gd name="T12" fmla="*/ 2147483647 w 108"/>
                <a:gd name="T13" fmla="*/ 2147483647 h 156"/>
                <a:gd name="T14" fmla="*/ 2147483647 w 108"/>
                <a:gd name="T15" fmla="*/ 2147483647 h 156"/>
                <a:gd name="T16" fmla="*/ 2147483647 w 108"/>
                <a:gd name="T17" fmla="*/ 2147483647 h 156"/>
                <a:gd name="T18" fmla="*/ 2147483647 w 108"/>
                <a:gd name="T19" fmla="*/ 2147483647 h 156"/>
                <a:gd name="T20" fmla="*/ 2147483647 w 108"/>
                <a:gd name="T21" fmla="*/ 0 h 156"/>
                <a:gd name="T22" fmla="*/ 2147483647 w 108"/>
                <a:gd name="T23" fmla="*/ 0 h 156"/>
                <a:gd name="T24" fmla="*/ 2147483647 w 108"/>
                <a:gd name="T25" fmla="*/ 0 h 156"/>
                <a:gd name="T26" fmla="*/ 2147483647 w 108"/>
                <a:gd name="T27" fmla="*/ 2147483647 h 156"/>
                <a:gd name="T28" fmla="*/ 2147483647 w 108"/>
                <a:gd name="T29" fmla="*/ 2147483647 h 156"/>
                <a:gd name="T30" fmla="*/ 2147483647 w 108"/>
                <a:gd name="T31" fmla="*/ 2147483647 h 156"/>
                <a:gd name="T32" fmla="*/ 2147483647 w 108"/>
                <a:gd name="T33" fmla="*/ 2147483647 h 156"/>
                <a:gd name="T34" fmla="*/ 2147483647 w 108"/>
                <a:gd name="T35" fmla="*/ 2147483647 h 156"/>
                <a:gd name="T36" fmla="*/ 2147483647 w 108"/>
                <a:gd name="T37" fmla="*/ 2147483647 h 156"/>
                <a:gd name="T38" fmla="*/ 2147483647 w 108"/>
                <a:gd name="T39" fmla="*/ 2147483647 h 156"/>
                <a:gd name="T40" fmla="*/ 2147483647 w 108"/>
                <a:gd name="T41" fmla="*/ 2147483647 h 156"/>
                <a:gd name="T42" fmla="*/ 0 w 108"/>
                <a:gd name="T43" fmla="*/ 2147483647 h 156"/>
                <a:gd name="T44" fmla="*/ 0 w 108"/>
                <a:gd name="T45" fmla="*/ 2147483647 h 156"/>
                <a:gd name="T46" fmla="*/ 2147483647 w 108"/>
                <a:gd name="T47" fmla="*/ 2147483647 h 156"/>
                <a:gd name="T48" fmla="*/ 2147483647 w 108"/>
                <a:gd name="T49" fmla="*/ 2147483647 h 156"/>
                <a:gd name="T50" fmla="*/ 2147483647 w 108"/>
                <a:gd name="T51" fmla="*/ 2147483647 h 156"/>
                <a:gd name="T52" fmla="*/ 2147483647 w 108"/>
                <a:gd name="T53" fmla="*/ 2147483647 h 156"/>
                <a:gd name="T54" fmla="*/ 2147483647 w 108"/>
                <a:gd name="T55" fmla="*/ 2147483647 h 156"/>
                <a:gd name="T56" fmla="*/ 2147483647 w 108"/>
                <a:gd name="T57" fmla="*/ 2147483647 h 156"/>
                <a:gd name="T58" fmla="*/ 2147483647 w 108"/>
                <a:gd name="T59" fmla="*/ 2147483647 h 156"/>
                <a:gd name="T60" fmla="*/ 2147483647 w 108"/>
                <a:gd name="T61" fmla="*/ 2147483647 h 1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8"/>
                <a:gd name="T94" fmla="*/ 0 h 156"/>
                <a:gd name="T95" fmla="*/ 108 w 108"/>
                <a:gd name="T96" fmla="*/ 156 h 1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8" h="156">
                  <a:moveTo>
                    <a:pt x="72" y="96"/>
                  </a:moveTo>
                  <a:lnTo>
                    <a:pt x="72" y="72"/>
                  </a:lnTo>
                  <a:lnTo>
                    <a:pt x="78" y="66"/>
                  </a:lnTo>
                  <a:lnTo>
                    <a:pt x="84" y="66"/>
                  </a:lnTo>
                  <a:lnTo>
                    <a:pt x="96" y="60"/>
                  </a:lnTo>
                  <a:lnTo>
                    <a:pt x="102" y="60"/>
                  </a:lnTo>
                  <a:lnTo>
                    <a:pt x="108" y="48"/>
                  </a:lnTo>
                  <a:lnTo>
                    <a:pt x="108" y="30"/>
                  </a:lnTo>
                  <a:lnTo>
                    <a:pt x="102" y="18"/>
                  </a:lnTo>
                  <a:lnTo>
                    <a:pt x="96" y="12"/>
                  </a:lnTo>
                  <a:lnTo>
                    <a:pt x="102" y="0"/>
                  </a:lnTo>
                  <a:lnTo>
                    <a:pt x="54" y="0"/>
                  </a:lnTo>
                  <a:lnTo>
                    <a:pt x="60" y="0"/>
                  </a:lnTo>
                  <a:lnTo>
                    <a:pt x="60" y="6"/>
                  </a:lnTo>
                  <a:lnTo>
                    <a:pt x="54" y="6"/>
                  </a:lnTo>
                  <a:lnTo>
                    <a:pt x="48" y="18"/>
                  </a:lnTo>
                  <a:lnTo>
                    <a:pt x="36" y="24"/>
                  </a:lnTo>
                  <a:lnTo>
                    <a:pt x="30" y="30"/>
                  </a:lnTo>
                  <a:lnTo>
                    <a:pt x="18" y="66"/>
                  </a:lnTo>
                  <a:lnTo>
                    <a:pt x="12" y="78"/>
                  </a:lnTo>
                  <a:lnTo>
                    <a:pt x="12" y="90"/>
                  </a:lnTo>
                  <a:lnTo>
                    <a:pt x="0" y="114"/>
                  </a:lnTo>
                  <a:lnTo>
                    <a:pt x="0" y="156"/>
                  </a:lnTo>
                  <a:lnTo>
                    <a:pt x="12" y="150"/>
                  </a:lnTo>
                  <a:lnTo>
                    <a:pt x="24" y="126"/>
                  </a:lnTo>
                  <a:lnTo>
                    <a:pt x="30" y="132"/>
                  </a:lnTo>
                  <a:lnTo>
                    <a:pt x="36" y="132"/>
                  </a:lnTo>
                  <a:lnTo>
                    <a:pt x="42" y="126"/>
                  </a:lnTo>
                  <a:lnTo>
                    <a:pt x="48" y="114"/>
                  </a:lnTo>
                  <a:lnTo>
                    <a:pt x="48" y="102"/>
                  </a:lnTo>
                  <a:lnTo>
                    <a:pt x="72" y="9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3" name="Latvia" descr="© INSCALE GmbH, 05.05.2010&#10;http://www.presentationload.com/">
              <a:extLst>
                <a:ext uri="{FF2B5EF4-FFF2-40B4-BE49-F238E27FC236}">
                  <a16:creationId xmlns:a16="http://schemas.microsoft.com/office/drawing/2014/main" id="{6D949038-437C-3E5C-8540-2FC37D76874B}"/>
                </a:ext>
              </a:extLst>
            </p:cNvPr>
            <p:cNvSpPr>
              <a:spLocks/>
            </p:cNvSpPr>
            <p:nvPr/>
          </p:nvSpPr>
          <p:spPr bwMode="gray">
            <a:xfrm>
              <a:off x="6241976" y="2199660"/>
              <a:ext cx="201004" cy="84827"/>
            </a:xfrm>
            <a:custGeom>
              <a:avLst/>
              <a:gdLst>
                <a:gd name="T0" fmla="*/ 2147483647 w 426"/>
                <a:gd name="T1" fmla="*/ 2147483647 h 180"/>
                <a:gd name="T2" fmla="*/ 2147483647 w 426"/>
                <a:gd name="T3" fmla="*/ 2147483647 h 180"/>
                <a:gd name="T4" fmla="*/ 2147483647 w 426"/>
                <a:gd name="T5" fmla="*/ 2147483647 h 180"/>
                <a:gd name="T6" fmla="*/ 2147483647 w 426"/>
                <a:gd name="T7" fmla="*/ 2147483647 h 180"/>
                <a:gd name="T8" fmla="*/ 2147483647 w 426"/>
                <a:gd name="T9" fmla="*/ 2147483647 h 180"/>
                <a:gd name="T10" fmla="*/ 2147483647 w 426"/>
                <a:gd name="T11" fmla="*/ 2147483647 h 180"/>
                <a:gd name="T12" fmla="*/ 2147483647 w 426"/>
                <a:gd name="T13" fmla="*/ 2147483647 h 180"/>
                <a:gd name="T14" fmla="*/ 2147483647 w 426"/>
                <a:gd name="T15" fmla="*/ 2147483647 h 180"/>
                <a:gd name="T16" fmla="*/ 2147483647 w 426"/>
                <a:gd name="T17" fmla="*/ 2147483647 h 180"/>
                <a:gd name="T18" fmla="*/ 2147483647 w 426"/>
                <a:gd name="T19" fmla="*/ 2147483647 h 180"/>
                <a:gd name="T20" fmla="*/ 2147483647 w 426"/>
                <a:gd name="T21" fmla="*/ 2147483647 h 180"/>
                <a:gd name="T22" fmla="*/ 2147483647 w 426"/>
                <a:gd name="T23" fmla="*/ 2147483647 h 180"/>
                <a:gd name="T24" fmla="*/ 2147483647 w 426"/>
                <a:gd name="T25" fmla="*/ 2147483647 h 180"/>
                <a:gd name="T26" fmla="*/ 2147483647 w 426"/>
                <a:gd name="T27" fmla="*/ 2147483647 h 180"/>
                <a:gd name="T28" fmla="*/ 2147483647 w 426"/>
                <a:gd name="T29" fmla="*/ 2147483647 h 180"/>
                <a:gd name="T30" fmla="*/ 2147483647 w 426"/>
                <a:gd name="T31" fmla="*/ 2147483647 h 180"/>
                <a:gd name="T32" fmla="*/ 2147483647 w 426"/>
                <a:gd name="T33" fmla="*/ 2147483647 h 180"/>
                <a:gd name="T34" fmla="*/ 2147483647 w 426"/>
                <a:gd name="T35" fmla="*/ 2147483647 h 180"/>
                <a:gd name="T36" fmla="*/ 2147483647 w 426"/>
                <a:gd name="T37" fmla="*/ 2147483647 h 180"/>
                <a:gd name="T38" fmla="*/ 2147483647 w 426"/>
                <a:gd name="T39" fmla="*/ 2147483647 h 180"/>
                <a:gd name="T40" fmla="*/ 2147483647 w 426"/>
                <a:gd name="T41" fmla="*/ 2147483647 h 180"/>
                <a:gd name="T42" fmla="*/ 2147483647 w 426"/>
                <a:gd name="T43" fmla="*/ 2147483647 h 180"/>
                <a:gd name="T44" fmla="*/ 2147483647 w 426"/>
                <a:gd name="T45" fmla="*/ 2147483647 h 180"/>
                <a:gd name="T46" fmla="*/ 2147483647 w 426"/>
                <a:gd name="T47" fmla="*/ 2147483647 h 180"/>
                <a:gd name="T48" fmla="*/ 2147483647 w 426"/>
                <a:gd name="T49" fmla="*/ 2147483647 h 180"/>
                <a:gd name="T50" fmla="*/ 2147483647 w 426"/>
                <a:gd name="T51" fmla="*/ 2147483647 h 180"/>
                <a:gd name="T52" fmla="*/ 2147483647 w 426"/>
                <a:gd name="T53" fmla="*/ 2147483647 h 180"/>
                <a:gd name="T54" fmla="*/ 2147483647 w 426"/>
                <a:gd name="T55" fmla="*/ 2147483647 h 180"/>
                <a:gd name="T56" fmla="*/ 2147483647 w 426"/>
                <a:gd name="T57" fmla="*/ 2147483647 h 180"/>
                <a:gd name="T58" fmla="*/ 2147483647 w 426"/>
                <a:gd name="T59" fmla="*/ 2147483647 h 180"/>
                <a:gd name="T60" fmla="*/ 2147483647 w 426"/>
                <a:gd name="T61" fmla="*/ 0 h 180"/>
                <a:gd name="T62" fmla="*/ 2147483647 w 426"/>
                <a:gd name="T63" fmla="*/ 2147483647 h 180"/>
                <a:gd name="T64" fmla="*/ 2147483647 w 426"/>
                <a:gd name="T65" fmla="*/ 2147483647 h 180"/>
                <a:gd name="T66" fmla="*/ 2147483647 w 426"/>
                <a:gd name="T67" fmla="*/ 2147483647 h 180"/>
                <a:gd name="T68" fmla="*/ 2147483647 w 426"/>
                <a:gd name="T69" fmla="*/ 2147483647 h 180"/>
                <a:gd name="T70" fmla="*/ 2147483647 w 426"/>
                <a:gd name="T71" fmla="*/ 2147483647 h 180"/>
                <a:gd name="T72" fmla="*/ 2147483647 w 426"/>
                <a:gd name="T73" fmla="*/ 2147483647 h 180"/>
                <a:gd name="T74" fmla="*/ 2147483647 w 426"/>
                <a:gd name="T75" fmla="*/ 2147483647 h 180"/>
                <a:gd name="T76" fmla="*/ 2147483647 w 426"/>
                <a:gd name="T77" fmla="*/ 2147483647 h 180"/>
                <a:gd name="T78" fmla="*/ 2147483647 w 426"/>
                <a:gd name="T79" fmla="*/ 2147483647 h 180"/>
                <a:gd name="T80" fmla="*/ 2147483647 w 426"/>
                <a:gd name="T81" fmla="*/ 2147483647 h 180"/>
                <a:gd name="T82" fmla="*/ 2147483647 w 426"/>
                <a:gd name="T83" fmla="*/ 2147483647 h 180"/>
                <a:gd name="T84" fmla="*/ 0 w 426"/>
                <a:gd name="T85" fmla="*/ 2147483647 h 180"/>
                <a:gd name="T86" fmla="*/ 2147483647 w 426"/>
                <a:gd name="T87" fmla="*/ 2147483647 h 1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26"/>
                <a:gd name="T133" fmla="*/ 0 h 180"/>
                <a:gd name="T134" fmla="*/ 426 w 426"/>
                <a:gd name="T135" fmla="*/ 180 h 1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26" h="180">
                  <a:moveTo>
                    <a:pt x="6" y="144"/>
                  </a:moveTo>
                  <a:lnTo>
                    <a:pt x="6" y="138"/>
                  </a:lnTo>
                  <a:lnTo>
                    <a:pt x="12" y="138"/>
                  </a:lnTo>
                  <a:lnTo>
                    <a:pt x="24" y="132"/>
                  </a:lnTo>
                  <a:lnTo>
                    <a:pt x="66" y="132"/>
                  </a:lnTo>
                  <a:lnTo>
                    <a:pt x="78" y="120"/>
                  </a:lnTo>
                  <a:lnTo>
                    <a:pt x="96" y="120"/>
                  </a:lnTo>
                  <a:lnTo>
                    <a:pt x="102" y="126"/>
                  </a:lnTo>
                  <a:lnTo>
                    <a:pt x="108" y="126"/>
                  </a:lnTo>
                  <a:lnTo>
                    <a:pt x="114" y="132"/>
                  </a:lnTo>
                  <a:lnTo>
                    <a:pt x="120" y="132"/>
                  </a:lnTo>
                  <a:lnTo>
                    <a:pt x="126" y="126"/>
                  </a:lnTo>
                  <a:lnTo>
                    <a:pt x="132" y="126"/>
                  </a:lnTo>
                  <a:lnTo>
                    <a:pt x="144" y="132"/>
                  </a:lnTo>
                  <a:lnTo>
                    <a:pt x="150" y="132"/>
                  </a:lnTo>
                  <a:lnTo>
                    <a:pt x="156" y="138"/>
                  </a:lnTo>
                  <a:lnTo>
                    <a:pt x="162" y="138"/>
                  </a:lnTo>
                  <a:lnTo>
                    <a:pt x="168" y="132"/>
                  </a:lnTo>
                  <a:lnTo>
                    <a:pt x="180" y="132"/>
                  </a:lnTo>
                  <a:lnTo>
                    <a:pt x="186" y="138"/>
                  </a:lnTo>
                  <a:lnTo>
                    <a:pt x="204" y="138"/>
                  </a:lnTo>
                  <a:lnTo>
                    <a:pt x="216" y="126"/>
                  </a:lnTo>
                  <a:lnTo>
                    <a:pt x="228" y="126"/>
                  </a:lnTo>
                  <a:lnTo>
                    <a:pt x="234" y="132"/>
                  </a:lnTo>
                  <a:lnTo>
                    <a:pt x="240" y="144"/>
                  </a:lnTo>
                  <a:lnTo>
                    <a:pt x="270" y="144"/>
                  </a:lnTo>
                  <a:lnTo>
                    <a:pt x="282" y="150"/>
                  </a:lnTo>
                  <a:lnTo>
                    <a:pt x="288" y="150"/>
                  </a:lnTo>
                  <a:lnTo>
                    <a:pt x="300" y="162"/>
                  </a:lnTo>
                  <a:lnTo>
                    <a:pt x="318" y="174"/>
                  </a:lnTo>
                  <a:lnTo>
                    <a:pt x="336" y="180"/>
                  </a:lnTo>
                  <a:lnTo>
                    <a:pt x="360" y="168"/>
                  </a:lnTo>
                  <a:lnTo>
                    <a:pt x="378" y="168"/>
                  </a:lnTo>
                  <a:lnTo>
                    <a:pt x="384" y="174"/>
                  </a:lnTo>
                  <a:lnTo>
                    <a:pt x="390" y="168"/>
                  </a:lnTo>
                  <a:lnTo>
                    <a:pt x="396" y="168"/>
                  </a:lnTo>
                  <a:lnTo>
                    <a:pt x="402" y="162"/>
                  </a:lnTo>
                  <a:lnTo>
                    <a:pt x="408" y="150"/>
                  </a:lnTo>
                  <a:lnTo>
                    <a:pt x="414" y="144"/>
                  </a:lnTo>
                  <a:lnTo>
                    <a:pt x="420" y="150"/>
                  </a:lnTo>
                  <a:lnTo>
                    <a:pt x="426" y="150"/>
                  </a:lnTo>
                  <a:lnTo>
                    <a:pt x="426" y="126"/>
                  </a:lnTo>
                  <a:lnTo>
                    <a:pt x="414" y="114"/>
                  </a:lnTo>
                  <a:lnTo>
                    <a:pt x="408" y="102"/>
                  </a:lnTo>
                  <a:lnTo>
                    <a:pt x="402" y="96"/>
                  </a:lnTo>
                  <a:lnTo>
                    <a:pt x="378" y="90"/>
                  </a:lnTo>
                  <a:lnTo>
                    <a:pt x="384" y="72"/>
                  </a:lnTo>
                  <a:lnTo>
                    <a:pt x="402" y="72"/>
                  </a:lnTo>
                  <a:lnTo>
                    <a:pt x="402" y="66"/>
                  </a:lnTo>
                  <a:lnTo>
                    <a:pt x="396" y="60"/>
                  </a:lnTo>
                  <a:lnTo>
                    <a:pt x="384" y="54"/>
                  </a:lnTo>
                  <a:lnTo>
                    <a:pt x="372" y="42"/>
                  </a:lnTo>
                  <a:lnTo>
                    <a:pt x="354" y="42"/>
                  </a:lnTo>
                  <a:lnTo>
                    <a:pt x="348" y="36"/>
                  </a:lnTo>
                  <a:lnTo>
                    <a:pt x="330" y="36"/>
                  </a:lnTo>
                  <a:lnTo>
                    <a:pt x="324" y="42"/>
                  </a:lnTo>
                  <a:lnTo>
                    <a:pt x="306" y="42"/>
                  </a:lnTo>
                  <a:lnTo>
                    <a:pt x="288" y="24"/>
                  </a:lnTo>
                  <a:lnTo>
                    <a:pt x="276" y="18"/>
                  </a:lnTo>
                  <a:lnTo>
                    <a:pt x="270" y="12"/>
                  </a:lnTo>
                  <a:lnTo>
                    <a:pt x="246" y="0"/>
                  </a:lnTo>
                  <a:lnTo>
                    <a:pt x="216" y="0"/>
                  </a:lnTo>
                  <a:lnTo>
                    <a:pt x="186" y="12"/>
                  </a:lnTo>
                  <a:lnTo>
                    <a:pt x="174" y="12"/>
                  </a:lnTo>
                  <a:lnTo>
                    <a:pt x="180" y="24"/>
                  </a:lnTo>
                  <a:lnTo>
                    <a:pt x="180" y="30"/>
                  </a:lnTo>
                  <a:lnTo>
                    <a:pt x="186" y="42"/>
                  </a:lnTo>
                  <a:lnTo>
                    <a:pt x="186" y="60"/>
                  </a:lnTo>
                  <a:lnTo>
                    <a:pt x="192" y="66"/>
                  </a:lnTo>
                  <a:lnTo>
                    <a:pt x="186" y="78"/>
                  </a:lnTo>
                  <a:lnTo>
                    <a:pt x="156" y="78"/>
                  </a:lnTo>
                  <a:lnTo>
                    <a:pt x="138" y="72"/>
                  </a:lnTo>
                  <a:lnTo>
                    <a:pt x="126" y="72"/>
                  </a:lnTo>
                  <a:lnTo>
                    <a:pt x="114" y="54"/>
                  </a:lnTo>
                  <a:lnTo>
                    <a:pt x="84" y="24"/>
                  </a:lnTo>
                  <a:lnTo>
                    <a:pt x="72" y="24"/>
                  </a:lnTo>
                  <a:lnTo>
                    <a:pt x="60" y="30"/>
                  </a:lnTo>
                  <a:lnTo>
                    <a:pt x="48" y="30"/>
                  </a:lnTo>
                  <a:lnTo>
                    <a:pt x="36" y="36"/>
                  </a:lnTo>
                  <a:lnTo>
                    <a:pt x="30" y="42"/>
                  </a:lnTo>
                  <a:lnTo>
                    <a:pt x="24" y="54"/>
                  </a:lnTo>
                  <a:lnTo>
                    <a:pt x="24" y="66"/>
                  </a:lnTo>
                  <a:lnTo>
                    <a:pt x="18" y="78"/>
                  </a:lnTo>
                  <a:lnTo>
                    <a:pt x="6" y="84"/>
                  </a:lnTo>
                  <a:lnTo>
                    <a:pt x="0" y="96"/>
                  </a:lnTo>
                  <a:lnTo>
                    <a:pt x="0" y="120"/>
                  </a:lnTo>
                  <a:lnTo>
                    <a:pt x="6" y="132"/>
                  </a:lnTo>
                  <a:lnTo>
                    <a:pt x="6" y="150"/>
                  </a:lnTo>
                  <a:lnTo>
                    <a:pt x="6" y="14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4" name="Laos" descr="© INSCALE GmbH, 05.05.2010&#10;http://www.presentationload.com/">
              <a:extLst>
                <a:ext uri="{FF2B5EF4-FFF2-40B4-BE49-F238E27FC236}">
                  <a16:creationId xmlns:a16="http://schemas.microsoft.com/office/drawing/2014/main" id="{C01EB6CF-0E62-B0DF-6B0F-2FB13D854188}"/>
                </a:ext>
              </a:extLst>
            </p:cNvPr>
            <p:cNvSpPr>
              <a:spLocks/>
            </p:cNvSpPr>
            <p:nvPr/>
          </p:nvSpPr>
          <p:spPr bwMode="gray">
            <a:xfrm>
              <a:off x="8904817" y="3529237"/>
              <a:ext cx="283987" cy="328246"/>
            </a:xfrm>
            <a:custGeom>
              <a:avLst/>
              <a:gdLst>
                <a:gd name="T0" fmla="*/ 2147483647 w 600"/>
                <a:gd name="T1" fmla="*/ 2147483647 h 696"/>
                <a:gd name="T2" fmla="*/ 2147483647 w 600"/>
                <a:gd name="T3" fmla="*/ 2147483647 h 696"/>
                <a:gd name="T4" fmla="*/ 2147483647 w 600"/>
                <a:gd name="T5" fmla="*/ 2147483647 h 696"/>
                <a:gd name="T6" fmla="*/ 2147483647 w 600"/>
                <a:gd name="T7" fmla="*/ 2147483647 h 696"/>
                <a:gd name="T8" fmla="*/ 2147483647 w 600"/>
                <a:gd name="T9" fmla="*/ 2147483647 h 696"/>
                <a:gd name="T10" fmla="*/ 2147483647 w 600"/>
                <a:gd name="T11" fmla="*/ 2147483647 h 696"/>
                <a:gd name="T12" fmla="*/ 2147483647 w 600"/>
                <a:gd name="T13" fmla="*/ 2147483647 h 696"/>
                <a:gd name="T14" fmla="*/ 2147483647 w 600"/>
                <a:gd name="T15" fmla="*/ 2147483647 h 696"/>
                <a:gd name="T16" fmla="*/ 2147483647 w 600"/>
                <a:gd name="T17" fmla="*/ 2147483647 h 696"/>
                <a:gd name="T18" fmla="*/ 2147483647 w 600"/>
                <a:gd name="T19" fmla="*/ 2147483647 h 696"/>
                <a:gd name="T20" fmla="*/ 2147483647 w 600"/>
                <a:gd name="T21" fmla="*/ 2147483647 h 696"/>
                <a:gd name="T22" fmla="*/ 2147483647 w 600"/>
                <a:gd name="T23" fmla="*/ 2147483647 h 696"/>
                <a:gd name="T24" fmla="*/ 2147483647 w 600"/>
                <a:gd name="T25" fmla="*/ 2147483647 h 696"/>
                <a:gd name="T26" fmla="*/ 2147483647 w 600"/>
                <a:gd name="T27" fmla="*/ 2147483647 h 696"/>
                <a:gd name="T28" fmla="*/ 2147483647 w 600"/>
                <a:gd name="T29" fmla="*/ 2147483647 h 696"/>
                <a:gd name="T30" fmla="*/ 2147483647 w 600"/>
                <a:gd name="T31" fmla="*/ 2147483647 h 696"/>
                <a:gd name="T32" fmla="*/ 2147483647 w 600"/>
                <a:gd name="T33" fmla="*/ 2147483647 h 696"/>
                <a:gd name="T34" fmla="*/ 2147483647 w 600"/>
                <a:gd name="T35" fmla="*/ 2147483647 h 696"/>
                <a:gd name="T36" fmla="*/ 2147483647 w 600"/>
                <a:gd name="T37" fmla="*/ 2147483647 h 696"/>
                <a:gd name="T38" fmla="*/ 2147483647 w 600"/>
                <a:gd name="T39" fmla="*/ 2147483647 h 696"/>
                <a:gd name="T40" fmla="*/ 2147483647 w 600"/>
                <a:gd name="T41" fmla="*/ 2147483647 h 696"/>
                <a:gd name="T42" fmla="*/ 2147483647 w 600"/>
                <a:gd name="T43" fmla="*/ 2147483647 h 696"/>
                <a:gd name="T44" fmla="*/ 2147483647 w 600"/>
                <a:gd name="T45" fmla="*/ 2147483647 h 696"/>
                <a:gd name="T46" fmla="*/ 2147483647 w 600"/>
                <a:gd name="T47" fmla="*/ 2147483647 h 696"/>
                <a:gd name="T48" fmla="*/ 2147483647 w 600"/>
                <a:gd name="T49" fmla="*/ 2147483647 h 696"/>
                <a:gd name="T50" fmla="*/ 2147483647 w 600"/>
                <a:gd name="T51" fmla="*/ 2147483647 h 696"/>
                <a:gd name="T52" fmla="*/ 2147483647 w 600"/>
                <a:gd name="T53" fmla="*/ 2147483647 h 696"/>
                <a:gd name="T54" fmla="*/ 2147483647 w 600"/>
                <a:gd name="T55" fmla="*/ 2147483647 h 696"/>
                <a:gd name="T56" fmla="*/ 2147483647 w 600"/>
                <a:gd name="T57" fmla="*/ 2147483647 h 696"/>
                <a:gd name="T58" fmla="*/ 2147483647 w 600"/>
                <a:gd name="T59" fmla="*/ 2147483647 h 696"/>
                <a:gd name="T60" fmla="*/ 2147483647 w 600"/>
                <a:gd name="T61" fmla="*/ 2147483647 h 696"/>
                <a:gd name="T62" fmla="*/ 2147483647 w 600"/>
                <a:gd name="T63" fmla="*/ 2147483647 h 696"/>
                <a:gd name="T64" fmla="*/ 2147483647 w 600"/>
                <a:gd name="T65" fmla="*/ 2147483647 h 696"/>
                <a:gd name="T66" fmla="*/ 2147483647 w 600"/>
                <a:gd name="T67" fmla="*/ 2147483647 h 696"/>
                <a:gd name="T68" fmla="*/ 2147483647 w 600"/>
                <a:gd name="T69" fmla="*/ 2147483647 h 696"/>
                <a:gd name="T70" fmla="*/ 2147483647 w 600"/>
                <a:gd name="T71" fmla="*/ 2147483647 h 696"/>
                <a:gd name="T72" fmla="*/ 2147483647 w 600"/>
                <a:gd name="T73" fmla="*/ 2147483647 h 696"/>
                <a:gd name="T74" fmla="*/ 2147483647 w 600"/>
                <a:gd name="T75" fmla="*/ 2147483647 h 696"/>
                <a:gd name="T76" fmla="*/ 2147483647 w 600"/>
                <a:gd name="T77" fmla="*/ 2147483647 h 696"/>
                <a:gd name="T78" fmla="*/ 2147483647 w 600"/>
                <a:gd name="T79" fmla="*/ 2147483647 h 696"/>
                <a:gd name="T80" fmla="*/ 2147483647 w 600"/>
                <a:gd name="T81" fmla="*/ 2147483647 h 696"/>
                <a:gd name="T82" fmla="*/ 2147483647 w 600"/>
                <a:gd name="T83" fmla="*/ 2147483647 h 696"/>
                <a:gd name="T84" fmla="*/ 2147483647 w 600"/>
                <a:gd name="T85" fmla="*/ 2147483647 h 696"/>
                <a:gd name="T86" fmla="*/ 2147483647 w 600"/>
                <a:gd name="T87" fmla="*/ 2147483647 h 696"/>
                <a:gd name="T88" fmla="*/ 2147483647 w 600"/>
                <a:gd name="T89" fmla="*/ 2147483647 h 696"/>
                <a:gd name="T90" fmla="*/ 2147483647 w 600"/>
                <a:gd name="T91" fmla="*/ 2147483647 h 696"/>
                <a:gd name="T92" fmla="*/ 2147483647 w 600"/>
                <a:gd name="T93" fmla="*/ 2147483647 h 696"/>
                <a:gd name="T94" fmla="*/ 2147483647 w 600"/>
                <a:gd name="T95" fmla="*/ 2147483647 h 696"/>
                <a:gd name="T96" fmla="*/ 2147483647 w 600"/>
                <a:gd name="T97" fmla="*/ 2147483647 h 696"/>
                <a:gd name="T98" fmla="*/ 2147483647 w 600"/>
                <a:gd name="T99" fmla="*/ 2147483647 h 696"/>
                <a:gd name="T100" fmla="*/ 2147483647 w 600"/>
                <a:gd name="T101" fmla="*/ 2147483647 h 696"/>
                <a:gd name="T102" fmla="*/ 2147483647 w 600"/>
                <a:gd name="T103" fmla="*/ 2147483647 h 696"/>
                <a:gd name="T104" fmla="*/ 2147483647 w 600"/>
                <a:gd name="T105" fmla="*/ 2147483647 h 696"/>
                <a:gd name="T106" fmla="*/ 2147483647 w 600"/>
                <a:gd name="T107" fmla="*/ 2147483647 h 696"/>
                <a:gd name="T108" fmla="*/ 2147483647 w 600"/>
                <a:gd name="T109" fmla="*/ 2147483647 h 696"/>
                <a:gd name="T110" fmla="*/ 2147483647 w 600"/>
                <a:gd name="T111" fmla="*/ 2147483647 h 696"/>
                <a:gd name="T112" fmla="*/ 2147483647 w 600"/>
                <a:gd name="T113" fmla="*/ 2147483647 h 696"/>
                <a:gd name="T114" fmla="*/ 2147483647 w 600"/>
                <a:gd name="T115" fmla="*/ 2147483647 h 696"/>
                <a:gd name="T116" fmla="*/ 2147483647 w 600"/>
                <a:gd name="T117" fmla="*/ 2147483647 h 696"/>
                <a:gd name="T118" fmla="*/ 0 w 600"/>
                <a:gd name="T119" fmla="*/ 2147483647 h 696"/>
                <a:gd name="T120" fmla="*/ 2147483647 w 600"/>
                <a:gd name="T121" fmla="*/ 2147483647 h 69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00"/>
                <a:gd name="T184" fmla="*/ 0 h 696"/>
                <a:gd name="T185" fmla="*/ 600 w 600"/>
                <a:gd name="T186" fmla="*/ 696 h 69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00" h="696">
                  <a:moveTo>
                    <a:pt x="24" y="180"/>
                  </a:moveTo>
                  <a:lnTo>
                    <a:pt x="36" y="180"/>
                  </a:lnTo>
                  <a:lnTo>
                    <a:pt x="42" y="186"/>
                  </a:lnTo>
                  <a:lnTo>
                    <a:pt x="42" y="198"/>
                  </a:lnTo>
                  <a:lnTo>
                    <a:pt x="36" y="204"/>
                  </a:lnTo>
                  <a:lnTo>
                    <a:pt x="36" y="228"/>
                  </a:lnTo>
                  <a:lnTo>
                    <a:pt x="42" y="240"/>
                  </a:lnTo>
                  <a:lnTo>
                    <a:pt x="48" y="246"/>
                  </a:lnTo>
                  <a:lnTo>
                    <a:pt x="66" y="246"/>
                  </a:lnTo>
                  <a:lnTo>
                    <a:pt x="66" y="234"/>
                  </a:lnTo>
                  <a:lnTo>
                    <a:pt x="78" y="234"/>
                  </a:lnTo>
                  <a:lnTo>
                    <a:pt x="84" y="228"/>
                  </a:lnTo>
                  <a:lnTo>
                    <a:pt x="90" y="228"/>
                  </a:lnTo>
                  <a:lnTo>
                    <a:pt x="102" y="234"/>
                  </a:lnTo>
                  <a:lnTo>
                    <a:pt x="102" y="264"/>
                  </a:lnTo>
                  <a:lnTo>
                    <a:pt x="96" y="270"/>
                  </a:lnTo>
                  <a:lnTo>
                    <a:pt x="102" y="276"/>
                  </a:lnTo>
                  <a:lnTo>
                    <a:pt x="108" y="288"/>
                  </a:lnTo>
                  <a:lnTo>
                    <a:pt x="108" y="300"/>
                  </a:lnTo>
                  <a:lnTo>
                    <a:pt x="102" y="312"/>
                  </a:lnTo>
                  <a:lnTo>
                    <a:pt x="90" y="324"/>
                  </a:lnTo>
                  <a:lnTo>
                    <a:pt x="102" y="324"/>
                  </a:lnTo>
                  <a:lnTo>
                    <a:pt x="108" y="330"/>
                  </a:lnTo>
                  <a:lnTo>
                    <a:pt x="108" y="342"/>
                  </a:lnTo>
                  <a:lnTo>
                    <a:pt x="84" y="390"/>
                  </a:lnTo>
                  <a:lnTo>
                    <a:pt x="84" y="402"/>
                  </a:lnTo>
                  <a:lnTo>
                    <a:pt x="102" y="402"/>
                  </a:lnTo>
                  <a:lnTo>
                    <a:pt x="126" y="390"/>
                  </a:lnTo>
                  <a:lnTo>
                    <a:pt x="132" y="384"/>
                  </a:lnTo>
                  <a:lnTo>
                    <a:pt x="132" y="378"/>
                  </a:lnTo>
                  <a:lnTo>
                    <a:pt x="144" y="366"/>
                  </a:lnTo>
                  <a:lnTo>
                    <a:pt x="150" y="354"/>
                  </a:lnTo>
                  <a:lnTo>
                    <a:pt x="156" y="348"/>
                  </a:lnTo>
                  <a:lnTo>
                    <a:pt x="168" y="348"/>
                  </a:lnTo>
                  <a:lnTo>
                    <a:pt x="174" y="354"/>
                  </a:lnTo>
                  <a:lnTo>
                    <a:pt x="198" y="366"/>
                  </a:lnTo>
                  <a:lnTo>
                    <a:pt x="216" y="366"/>
                  </a:lnTo>
                  <a:lnTo>
                    <a:pt x="234" y="348"/>
                  </a:lnTo>
                  <a:lnTo>
                    <a:pt x="234" y="336"/>
                  </a:lnTo>
                  <a:lnTo>
                    <a:pt x="240" y="330"/>
                  </a:lnTo>
                  <a:lnTo>
                    <a:pt x="258" y="330"/>
                  </a:lnTo>
                  <a:lnTo>
                    <a:pt x="264" y="336"/>
                  </a:lnTo>
                  <a:lnTo>
                    <a:pt x="276" y="342"/>
                  </a:lnTo>
                  <a:lnTo>
                    <a:pt x="300" y="342"/>
                  </a:lnTo>
                  <a:lnTo>
                    <a:pt x="306" y="348"/>
                  </a:lnTo>
                  <a:lnTo>
                    <a:pt x="306" y="360"/>
                  </a:lnTo>
                  <a:lnTo>
                    <a:pt x="318" y="372"/>
                  </a:lnTo>
                  <a:lnTo>
                    <a:pt x="336" y="384"/>
                  </a:lnTo>
                  <a:lnTo>
                    <a:pt x="348" y="390"/>
                  </a:lnTo>
                  <a:lnTo>
                    <a:pt x="366" y="408"/>
                  </a:lnTo>
                  <a:lnTo>
                    <a:pt x="372" y="450"/>
                  </a:lnTo>
                  <a:lnTo>
                    <a:pt x="372" y="462"/>
                  </a:lnTo>
                  <a:lnTo>
                    <a:pt x="384" y="486"/>
                  </a:lnTo>
                  <a:lnTo>
                    <a:pt x="420" y="522"/>
                  </a:lnTo>
                  <a:lnTo>
                    <a:pt x="420" y="528"/>
                  </a:lnTo>
                  <a:lnTo>
                    <a:pt x="426" y="534"/>
                  </a:lnTo>
                  <a:lnTo>
                    <a:pt x="426" y="546"/>
                  </a:lnTo>
                  <a:lnTo>
                    <a:pt x="432" y="540"/>
                  </a:lnTo>
                  <a:lnTo>
                    <a:pt x="432" y="546"/>
                  </a:lnTo>
                  <a:lnTo>
                    <a:pt x="444" y="558"/>
                  </a:lnTo>
                  <a:lnTo>
                    <a:pt x="432" y="582"/>
                  </a:lnTo>
                  <a:lnTo>
                    <a:pt x="426" y="588"/>
                  </a:lnTo>
                  <a:lnTo>
                    <a:pt x="426" y="594"/>
                  </a:lnTo>
                  <a:lnTo>
                    <a:pt x="438" y="606"/>
                  </a:lnTo>
                  <a:lnTo>
                    <a:pt x="450" y="612"/>
                  </a:lnTo>
                  <a:lnTo>
                    <a:pt x="456" y="618"/>
                  </a:lnTo>
                  <a:lnTo>
                    <a:pt x="456" y="630"/>
                  </a:lnTo>
                  <a:lnTo>
                    <a:pt x="450" y="636"/>
                  </a:lnTo>
                  <a:lnTo>
                    <a:pt x="444" y="648"/>
                  </a:lnTo>
                  <a:lnTo>
                    <a:pt x="432" y="654"/>
                  </a:lnTo>
                  <a:lnTo>
                    <a:pt x="426" y="660"/>
                  </a:lnTo>
                  <a:lnTo>
                    <a:pt x="426" y="672"/>
                  </a:lnTo>
                  <a:lnTo>
                    <a:pt x="450" y="672"/>
                  </a:lnTo>
                  <a:lnTo>
                    <a:pt x="456" y="678"/>
                  </a:lnTo>
                  <a:lnTo>
                    <a:pt x="462" y="678"/>
                  </a:lnTo>
                  <a:lnTo>
                    <a:pt x="462" y="684"/>
                  </a:lnTo>
                  <a:lnTo>
                    <a:pt x="474" y="696"/>
                  </a:lnTo>
                  <a:lnTo>
                    <a:pt x="486" y="696"/>
                  </a:lnTo>
                  <a:lnTo>
                    <a:pt x="492" y="690"/>
                  </a:lnTo>
                  <a:lnTo>
                    <a:pt x="492" y="678"/>
                  </a:lnTo>
                  <a:lnTo>
                    <a:pt x="480" y="666"/>
                  </a:lnTo>
                  <a:lnTo>
                    <a:pt x="498" y="654"/>
                  </a:lnTo>
                  <a:lnTo>
                    <a:pt x="510" y="642"/>
                  </a:lnTo>
                  <a:lnTo>
                    <a:pt x="546" y="654"/>
                  </a:lnTo>
                  <a:lnTo>
                    <a:pt x="558" y="642"/>
                  </a:lnTo>
                  <a:lnTo>
                    <a:pt x="582" y="648"/>
                  </a:lnTo>
                  <a:lnTo>
                    <a:pt x="588" y="648"/>
                  </a:lnTo>
                  <a:lnTo>
                    <a:pt x="600" y="636"/>
                  </a:lnTo>
                  <a:lnTo>
                    <a:pt x="600" y="630"/>
                  </a:lnTo>
                  <a:lnTo>
                    <a:pt x="588" y="618"/>
                  </a:lnTo>
                  <a:lnTo>
                    <a:pt x="582" y="618"/>
                  </a:lnTo>
                  <a:lnTo>
                    <a:pt x="600" y="582"/>
                  </a:lnTo>
                  <a:lnTo>
                    <a:pt x="594" y="582"/>
                  </a:lnTo>
                  <a:lnTo>
                    <a:pt x="588" y="576"/>
                  </a:lnTo>
                  <a:lnTo>
                    <a:pt x="564" y="564"/>
                  </a:lnTo>
                  <a:lnTo>
                    <a:pt x="540" y="540"/>
                  </a:lnTo>
                  <a:lnTo>
                    <a:pt x="546" y="540"/>
                  </a:lnTo>
                  <a:lnTo>
                    <a:pt x="552" y="534"/>
                  </a:lnTo>
                  <a:lnTo>
                    <a:pt x="558" y="534"/>
                  </a:lnTo>
                  <a:lnTo>
                    <a:pt x="564" y="528"/>
                  </a:lnTo>
                  <a:lnTo>
                    <a:pt x="564" y="516"/>
                  </a:lnTo>
                  <a:lnTo>
                    <a:pt x="558" y="510"/>
                  </a:lnTo>
                  <a:lnTo>
                    <a:pt x="546" y="504"/>
                  </a:lnTo>
                  <a:lnTo>
                    <a:pt x="540" y="498"/>
                  </a:lnTo>
                  <a:lnTo>
                    <a:pt x="528" y="498"/>
                  </a:lnTo>
                  <a:lnTo>
                    <a:pt x="516" y="486"/>
                  </a:lnTo>
                  <a:lnTo>
                    <a:pt x="504" y="462"/>
                  </a:lnTo>
                  <a:lnTo>
                    <a:pt x="498" y="456"/>
                  </a:lnTo>
                  <a:lnTo>
                    <a:pt x="498" y="450"/>
                  </a:lnTo>
                  <a:lnTo>
                    <a:pt x="480" y="450"/>
                  </a:lnTo>
                  <a:lnTo>
                    <a:pt x="474" y="432"/>
                  </a:lnTo>
                  <a:lnTo>
                    <a:pt x="456" y="414"/>
                  </a:lnTo>
                  <a:lnTo>
                    <a:pt x="438" y="402"/>
                  </a:lnTo>
                  <a:lnTo>
                    <a:pt x="426" y="378"/>
                  </a:lnTo>
                  <a:lnTo>
                    <a:pt x="426" y="354"/>
                  </a:lnTo>
                  <a:lnTo>
                    <a:pt x="420" y="354"/>
                  </a:lnTo>
                  <a:lnTo>
                    <a:pt x="414" y="348"/>
                  </a:lnTo>
                  <a:lnTo>
                    <a:pt x="402" y="342"/>
                  </a:lnTo>
                  <a:lnTo>
                    <a:pt x="390" y="342"/>
                  </a:lnTo>
                  <a:lnTo>
                    <a:pt x="384" y="336"/>
                  </a:lnTo>
                  <a:lnTo>
                    <a:pt x="384" y="306"/>
                  </a:lnTo>
                  <a:lnTo>
                    <a:pt x="372" y="306"/>
                  </a:lnTo>
                  <a:lnTo>
                    <a:pt x="366" y="300"/>
                  </a:lnTo>
                  <a:lnTo>
                    <a:pt x="354" y="294"/>
                  </a:lnTo>
                  <a:lnTo>
                    <a:pt x="342" y="282"/>
                  </a:lnTo>
                  <a:lnTo>
                    <a:pt x="306" y="264"/>
                  </a:lnTo>
                  <a:lnTo>
                    <a:pt x="300" y="258"/>
                  </a:lnTo>
                  <a:lnTo>
                    <a:pt x="288" y="252"/>
                  </a:lnTo>
                  <a:lnTo>
                    <a:pt x="288" y="234"/>
                  </a:lnTo>
                  <a:lnTo>
                    <a:pt x="282" y="228"/>
                  </a:lnTo>
                  <a:lnTo>
                    <a:pt x="306" y="228"/>
                  </a:lnTo>
                  <a:lnTo>
                    <a:pt x="312" y="234"/>
                  </a:lnTo>
                  <a:lnTo>
                    <a:pt x="330" y="234"/>
                  </a:lnTo>
                  <a:lnTo>
                    <a:pt x="336" y="228"/>
                  </a:lnTo>
                  <a:lnTo>
                    <a:pt x="342" y="216"/>
                  </a:lnTo>
                  <a:lnTo>
                    <a:pt x="354" y="210"/>
                  </a:lnTo>
                  <a:lnTo>
                    <a:pt x="360" y="198"/>
                  </a:lnTo>
                  <a:lnTo>
                    <a:pt x="360" y="186"/>
                  </a:lnTo>
                  <a:lnTo>
                    <a:pt x="348" y="180"/>
                  </a:lnTo>
                  <a:lnTo>
                    <a:pt x="330" y="174"/>
                  </a:lnTo>
                  <a:lnTo>
                    <a:pt x="306" y="162"/>
                  </a:lnTo>
                  <a:lnTo>
                    <a:pt x="306" y="156"/>
                  </a:lnTo>
                  <a:lnTo>
                    <a:pt x="312" y="150"/>
                  </a:lnTo>
                  <a:lnTo>
                    <a:pt x="318" y="150"/>
                  </a:lnTo>
                  <a:lnTo>
                    <a:pt x="294" y="126"/>
                  </a:lnTo>
                  <a:lnTo>
                    <a:pt x="282" y="120"/>
                  </a:lnTo>
                  <a:lnTo>
                    <a:pt x="270" y="120"/>
                  </a:lnTo>
                  <a:lnTo>
                    <a:pt x="264" y="132"/>
                  </a:lnTo>
                  <a:lnTo>
                    <a:pt x="264" y="138"/>
                  </a:lnTo>
                  <a:lnTo>
                    <a:pt x="258" y="150"/>
                  </a:lnTo>
                  <a:lnTo>
                    <a:pt x="252" y="156"/>
                  </a:lnTo>
                  <a:lnTo>
                    <a:pt x="240" y="144"/>
                  </a:lnTo>
                  <a:lnTo>
                    <a:pt x="240" y="138"/>
                  </a:lnTo>
                  <a:lnTo>
                    <a:pt x="222" y="138"/>
                  </a:lnTo>
                  <a:lnTo>
                    <a:pt x="216" y="126"/>
                  </a:lnTo>
                  <a:lnTo>
                    <a:pt x="198" y="108"/>
                  </a:lnTo>
                  <a:lnTo>
                    <a:pt x="186" y="84"/>
                  </a:lnTo>
                  <a:lnTo>
                    <a:pt x="186" y="54"/>
                  </a:lnTo>
                  <a:lnTo>
                    <a:pt x="180" y="54"/>
                  </a:lnTo>
                  <a:lnTo>
                    <a:pt x="174" y="60"/>
                  </a:lnTo>
                  <a:lnTo>
                    <a:pt x="168" y="48"/>
                  </a:lnTo>
                  <a:lnTo>
                    <a:pt x="156" y="42"/>
                  </a:lnTo>
                  <a:lnTo>
                    <a:pt x="150" y="30"/>
                  </a:lnTo>
                  <a:lnTo>
                    <a:pt x="144" y="24"/>
                  </a:lnTo>
                  <a:lnTo>
                    <a:pt x="138" y="12"/>
                  </a:lnTo>
                  <a:lnTo>
                    <a:pt x="132" y="6"/>
                  </a:lnTo>
                  <a:lnTo>
                    <a:pt x="96" y="0"/>
                  </a:lnTo>
                  <a:lnTo>
                    <a:pt x="90" y="6"/>
                  </a:lnTo>
                  <a:lnTo>
                    <a:pt x="90" y="48"/>
                  </a:lnTo>
                  <a:lnTo>
                    <a:pt x="114" y="72"/>
                  </a:lnTo>
                  <a:lnTo>
                    <a:pt x="114" y="108"/>
                  </a:lnTo>
                  <a:lnTo>
                    <a:pt x="72" y="108"/>
                  </a:lnTo>
                  <a:lnTo>
                    <a:pt x="72" y="84"/>
                  </a:lnTo>
                  <a:lnTo>
                    <a:pt x="36" y="102"/>
                  </a:lnTo>
                  <a:lnTo>
                    <a:pt x="36" y="114"/>
                  </a:lnTo>
                  <a:lnTo>
                    <a:pt x="30" y="126"/>
                  </a:lnTo>
                  <a:lnTo>
                    <a:pt x="36" y="132"/>
                  </a:lnTo>
                  <a:lnTo>
                    <a:pt x="30" y="138"/>
                  </a:lnTo>
                  <a:lnTo>
                    <a:pt x="18" y="138"/>
                  </a:lnTo>
                  <a:lnTo>
                    <a:pt x="0" y="156"/>
                  </a:lnTo>
                  <a:lnTo>
                    <a:pt x="0" y="168"/>
                  </a:lnTo>
                  <a:lnTo>
                    <a:pt x="6" y="168"/>
                  </a:lnTo>
                  <a:lnTo>
                    <a:pt x="12" y="174"/>
                  </a:lnTo>
                  <a:lnTo>
                    <a:pt x="24" y="18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5" name="Kyrgyzstan" descr="© INSCALE GmbH, 05.05.2010&#10;http://www.presentationload.com/">
              <a:extLst>
                <a:ext uri="{FF2B5EF4-FFF2-40B4-BE49-F238E27FC236}">
                  <a16:creationId xmlns:a16="http://schemas.microsoft.com/office/drawing/2014/main" id="{426603E1-395A-4DD7-4F98-21DAFDEB3A3A}"/>
                </a:ext>
              </a:extLst>
            </p:cNvPr>
            <p:cNvSpPr>
              <a:spLocks/>
            </p:cNvSpPr>
            <p:nvPr/>
          </p:nvSpPr>
          <p:spPr bwMode="gray">
            <a:xfrm>
              <a:off x="7772555" y="2745505"/>
              <a:ext cx="317179" cy="147526"/>
            </a:xfrm>
            <a:custGeom>
              <a:avLst/>
              <a:gdLst>
                <a:gd name="T0" fmla="*/ 2147483647 w 672"/>
                <a:gd name="T1" fmla="*/ 2147483647 h 312"/>
                <a:gd name="T2" fmla="*/ 2147483647 w 672"/>
                <a:gd name="T3" fmla="*/ 2147483647 h 312"/>
                <a:gd name="T4" fmla="*/ 2147483647 w 672"/>
                <a:gd name="T5" fmla="*/ 2147483647 h 312"/>
                <a:gd name="T6" fmla="*/ 2147483647 w 672"/>
                <a:gd name="T7" fmla="*/ 2147483647 h 312"/>
                <a:gd name="T8" fmla="*/ 2147483647 w 672"/>
                <a:gd name="T9" fmla="*/ 2147483647 h 312"/>
                <a:gd name="T10" fmla="*/ 2147483647 w 672"/>
                <a:gd name="T11" fmla="*/ 2147483647 h 312"/>
                <a:gd name="T12" fmla="*/ 2147483647 w 672"/>
                <a:gd name="T13" fmla="*/ 2147483647 h 312"/>
                <a:gd name="T14" fmla="*/ 2147483647 w 672"/>
                <a:gd name="T15" fmla="*/ 2147483647 h 312"/>
                <a:gd name="T16" fmla="*/ 2147483647 w 672"/>
                <a:gd name="T17" fmla="*/ 2147483647 h 312"/>
                <a:gd name="T18" fmla="*/ 2147483647 w 672"/>
                <a:gd name="T19" fmla="*/ 2147483647 h 312"/>
                <a:gd name="T20" fmla="*/ 2147483647 w 672"/>
                <a:gd name="T21" fmla="*/ 2147483647 h 312"/>
                <a:gd name="T22" fmla="*/ 2147483647 w 672"/>
                <a:gd name="T23" fmla="*/ 2147483647 h 312"/>
                <a:gd name="T24" fmla="*/ 0 w 672"/>
                <a:gd name="T25" fmla="*/ 2147483647 h 312"/>
                <a:gd name="T26" fmla="*/ 2147483647 w 672"/>
                <a:gd name="T27" fmla="*/ 2147483647 h 312"/>
                <a:gd name="T28" fmla="*/ 2147483647 w 672"/>
                <a:gd name="T29" fmla="*/ 2147483647 h 312"/>
                <a:gd name="T30" fmla="*/ 2147483647 w 672"/>
                <a:gd name="T31" fmla="*/ 2147483647 h 312"/>
                <a:gd name="T32" fmla="*/ 2147483647 w 672"/>
                <a:gd name="T33" fmla="*/ 2147483647 h 312"/>
                <a:gd name="T34" fmla="*/ 2147483647 w 672"/>
                <a:gd name="T35" fmla="*/ 2147483647 h 312"/>
                <a:gd name="T36" fmla="*/ 2147483647 w 672"/>
                <a:gd name="T37" fmla="*/ 2147483647 h 312"/>
                <a:gd name="T38" fmla="*/ 2147483647 w 672"/>
                <a:gd name="T39" fmla="*/ 2147483647 h 312"/>
                <a:gd name="T40" fmla="*/ 2147483647 w 672"/>
                <a:gd name="T41" fmla="*/ 2147483647 h 312"/>
                <a:gd name="T42" fmla="*/ 2147483647 w 672"/>
                <a:gd name="T43" fmla="*/ 2147483647 h 312"/>
                <a:gd name="T44" fmla="*/ 2147483647 w 672"/>
                <a:gd name="T45" fmla="*/ 2147483647 h 312"/>
                <a:gd name="T46" fmla="*/ 2147483647 w 672"/>
                <a:gd name="T47" fmla="*/ 2147483647 h 312"/>
                <a:gd name="T48" fmla="*/ 2147483647 w 672"/>
                <a:gd name="T49" fmla="*/ 2147483647 h 312"/>
                <a:gd name="T50" fmla="*/ 2147483647 w 672"/>
                <a:gd name="T51" fmla="*/ 2147483647 h 312"/>
                <a:gd name="T52" fmla="*/ 2147483647 w 672"/>
                <a:gd name="T53" fmla="*/ 2147483647 h 312"/>
                <a:gd name="T54" fmla="*/ 2147483647 w 672"/>
                <a:gd name="T55" fmla="*/ 2147483647 h 312"/>
                <a:gd name="T56" fmla="*/ 2147483647 w 672"/>
                <a:gd name="T57" fmla="*/ 2147483647 h 312"/>
                <a:gd name="T58" fmla="*/ 2147483647 w 672"/>
                <a:gd name="T59" fmla="*/ 2147483647 h 312"/>
                <a:gd name="T60" fmla="*/ 2147483647 w 672"/>
                <a:gd name="T61" fmla="*/ 2147483647 h 312"/>
                <a:gd name="T62" fmla="*/ 2147483647 w 672"/>
                <a:gd name="T63" fmla="*/ 2147483647 h 312"/>
                <a:gd name="T64" fmla="*/ 2147483647 w 672"/>
                <a:gd name="T65" fmla="*/ 2147483647 h 312"/>
                <a:gd name="T66" fmla="*/ 2147483647 w 672"/>
                <a:gd name="T67" fmla="*/ 2147483647 h 312"/>
                <a:gd name="T68" fmla="*/ 2147483647 w 672"/>
                <a:gd name="T69" fmla="*/ 2147483647 h 312"/>
                <a:gd name="T70" fmla="*/ 2147483647 w 672"/>
                <a:gd name="T71" fmla="*/ 2147483647 h 312"/>
                <a:gd name="T72" fmla="*/ 2147483647 w 672"/>
                <a:gd name="T73" fmla="*/ 2147483647 h 312"/>
                <a:gd name="T74" fmla="*/ 2147483647 w 672"/>
                <a:gd name="T75" fmla="*/ 2147483647 h 312"/>
                <a:gd name="T76" fmla="*/ 2147483647 w 672"/>
                <a:gd name="T77" fmla="*/ 0 h 312"/>
                <a:gd name="T78" fmla="*/ 2147483647 w 672"/>
                <a:gd name="T79" fmla="*/ 2147483647 h 312"/>
                <a:gd name="T80" fmla="*/ 2147483647 w 672"/>
                <a:gd name="T81" fmla="*/ 2147483647 h 312"/>
                <a:gd name="T82" fmla="*/ 2147483647 w 672"/>
                <a:gd name="T83" fmla="*/ 2147483647 h 312"/>
                <a:gd name="T84" fmla="*/ 2147483647 w 672"/>
                <a:gd name="T85" fmla="*/ 2147483647 h 312"/>
                <a:gd name="T86" fmla="*/ 2147483647 w 672"/>
                <a:gd name="T87" fmla="*/ 2147483647 h 312"/>
                <a:gd name="T88" fmla="*/ 2147483647 w 672"/>
                <a:gd name="T89" fmla="*/ 2147483647 h 31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72"/>
                <a:gd name="T136" fmla="*/ 0 h 312"/>
                <a:gd name="T137" fmla="*/ 672 w 672"/>
                <a:gd name="T138" fmla="*/ 312 h 31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72" h="312">
                  <a:moveTo>
                    <a:pt x="36" y="132"/>
                  </a:moveTo>
                  <a:lnTo>
                    <a:pt x="66" y="144"/>
                  </a:lnTo>
                  <a:lnTo>
                    <a:pt x="78" y="156"/>
                  </a:lnTo>
                  <a:lnTo>
                    <a:pt x="114" y="156"/>
                  </a:lnTo>
                  <a:lnTo>
                    <a:pt x="114" y="144"/>
                  </a:lnTo>
                  <a:lnTo>
                    <a:pt x="126" y="144"/>
                  </a:lnTo>
                  <a:lnTo>
                    <a:pt x="126" y="132"/>
                  </a:lnTo>
                  <a:lnTo>
                    <a:pt x="144" y="156"/>
                  </a:lnTo>
                  <a:lnTo>
                    <a:pt x="162" y="156"/>
                  </a:lnTo>
                  <a:lnTo>
                    <a:pt x="168" y="174"/>
                  </a:lnTo>
                  <a:lnTo>
                    <a:pt x="192" y="174"/>
                  </a:lnTo>
                  <a:lnTo>
                    <a:pt x="198" y="186"/>
                  </a:lnTo>
                  <a:lnTo>
                    <a:pt x="204" y="186"/>
                  </a:lnTo>
                  <a:lnTo>
                    <a:pt x="216" y="180"/>
                  </a:lnTo>
                  <a:lnTo>
                    <a:pt x="228" y="180"/>
                  </a:lnTo>
                  <a:lnTo>
                    <a:pt x="228" y="192"/>
                  </a:lnTo>
                  <a:lnTo>
                    <a:pt x="216" y="204"/>
                  </a:lnTo>
                  <a:lnTo>
                    <a:pt x="204" y="210"/>
                  </a:lnTo>
                  <a:lnTo>
                    <a:pt x="192" y="210"/>
                  </a:lnTo>
                  <a:lnTo>
                    <a:pt x="192" y="216"/>
                  </a:lnTo>
                  <a:lnTo>
                    <a:pt x="174" y="222"/>
                  </a:lnTo>
                  <a:lnTo>
                    <a:pt x="156" y="240"/>
                  </a:lnTo>
                  <a:lnTo>
                    <a:pt x="150" y="240"/>
                  </a:lnTo>
                  <a:lnTo>
                    <a:pt x="144" y="234"/>
                  </a:lnTo>
                  <a:lnTo>
                    <a:pt x="138" y="234"/>
                  </a:lnTo>
                  <a:lnTo>
                    <a:pt x="132" y="228"/>
                  </a:lnTo>
                  <a:lnTo>
                    <a:pt x="114" y="228"/>
                  </a:lnTo>
                  <a:lnTo>
                    <a:pt x="102" y="234"/>
                  </a:lnTo>
                  <a:lnTo>
                    <a:pt x="96" y="234"/>
                  </a:lnTo>
                  <a:lnTo>
                    <a:pt x="96" y="246"/>
                  </a:lnTo>
                  <a:lnTo>
                    <a:pt x="90" y="252"/>
                  </a:lnTo>
                  <a:lnTo>
                    <a:pt x="84" y="252"/>
                  </a:lnTo>
                  <a:lnTo>
                    <a:pt x="72" y="246"/>
                  </a:lnTo>
                  <a:lnTo>
                    <a:pt x="36" y="234"/>
                  </a:lnTo>
                  <a:lnTo>
                    <a:pt x="24" y="234"/>
                  </a:lnTo>
                  <a:lnTo>
                    <a:pt x="18" y="240"/>
                  </a:lnTo>
                  <a:lnTo>
                    <a:pt x="18" y="252"/>
                  </a:lnTo>
                  <a:lnTo>
                    <a:pt x="12" y="258"/>
                  </a:lnTo>
                  <a:lnTo>
                    <a:pt x="0" y="264"/>
                  </a:lnTo>
                  <a:lnTo>
                    <a:pt x="0" y="276"/>
                  </a:lnTo>
                  <a:lnTo>
                    <a:pt x="6" y="282"/>
                  </a:lnTo>
                  <a:lnTo>
                    <a:pt x="6" y="288"/>
                  </a:lnTo>
                  <a:lnTo>
                    <a:pt x="12" y="294"/>
                  </a:lnTo>
                  <a:lnTo>
                    <a:pt x="24" y="288"/>
                  </a:lnTo>
                  <a:lnTo>
                    <a:pt x="36" y="288"/>
                  </a:lnTo>
                  <a:lnTo>
                    <a:pt x="42" y="282"/>
                  </a:lnTo>
                  <a:lnTo>
                    <a:pt x="60" y="282"/>
                  </a:lnTo>
                  <a:lnTo>
                    <a:pt x="72" y="288"/>
                  </a:lnTo>
                  <a:lnTo>
                    <a:pt x="96" y="288"/>
                  </a:lnTo>
                  <a:lnTo>
                    <a:pt x="108" y="300"/>
                  </a:lnTo>
                  <a:lnTo>
                    <a:pt x="126" y="300"/>
                  </a:lnTo>
                  <a:lnTo>
                    <a:pt x="132" y="294"/>
                  </a:lnTo>
                  <a:lnTo>
                    <a:pt x="144" y="288"/>
                  </a:lnTo>
                  <a:lnTo>
                    <a:pt x="150" y="282"/>
                  </a:lnTo>
                  <a:lnTo>
                    <a:pt x="180" y="312"/>
                  </a:lnTo>
                  <a:lnTo>
                    <a:pt x="192" y="306"/>
                  </a:lnTo>
                  <a:lnTo>
                    <a:pt x="198" y="306"/>
                  </a:lnTo>
                  <a:lnTo>
                    <a:pt x="198" y="312"/>
                  </a:lnTo>
                  <a:lnTo>
                    <a:pt x="210" y="312"/>
                  </a:lnTo>
                  <a:lnTo>
                    <a:pt x="222" y="306"/>
                  </a:lnTo>
                  <a:lnTo>
                    <a:pt x="228" y="300"/>
                  </a:lnTo>
                  <a:lnTo>
                    <a:pt x="270" y="300"/>
                  </a:lnTo>
                  <a:lnTo>
                    <a:pt x="282" y="288"/>
                  </a:lnTo>
                  <a:lnTo>
                    <a:pt x="300" y="294"/>
                  </a:lnTo>
                  <a:lnTo>
                    <a:pt x="318" y="294"/>
                  </a:lnTo>
                  <a:lnTo>
                    <a:pt x="318" y="282"/>
                  </a:lnTo>
                  <a:lnTo>
                    <a:pt x="312" y="270"/>
                  </a:lnTo>
                  <a:lnTo>
                    <a:pt x="300" y="264"/>
                  </a:lnTo>
                  <a:lnTo>
                    <a:pt x="300" y="258"/>
                  </a:lnTo>
                  <a:lnTo>
                    <a:pt x="306" y="252"/>
                  </a:lnTo>
                  <a:lnTo>
                    <a:pt x="318" y="246"/>
                  </a:lnTo>
                  <a:lnTo>
                    <a:pt x="330" y="246"/>
                  </a:lnTo>
                  <a:lnTo>
                    <a:pt x="336" y="240"/>
                  </a:lnTo>
                  <a:lnTo>
                    <a:pt x="348" y="234"/>
                  </a:lnTo>
                  <a:lnTo>
                    <a:pt x="348" y="216"/>
                  </a:lnTo>
                  <a:lnTo>
                    <a:pt x="372" y="216"/>
                  </a:lnTo>
                  <a:lnTo>
                    <a:pt x="384" y="204"/>
                  </a:lnTo>
                  <a:lnTo>
                    <a:pt x="396" y="204"/>
                  </a:lnTo>
                  <a:lnTo>
                    <a:pt x="402" y="210"/>
                  </a:lnTo>
                  <a:lnTo>
                    <a:pt x="408" y="222"/>
                  </a:lnTo>
                  <a:lnTo>
                    <a:pt x="414" y="228"/>
                  </a:lnTo>
                  <a:lnTo>
                    <a:pt x="426" y="222"/>
                  </a:lnTo>
                  <a:lnTo>
                    <a:pt x="456" y="228"/>
                  </a:lnTo>
                  <a:lnTo>
                    <a:pt x="462" y="222"/>
                  </a:lnTo>
                  <a:lnTo>
                    <a:pt x="462" y="198"/>
                  </a:lnTo>
                  <a:lnTo>
                    <a:pt x="468" y="186"/>
                  </a:lnTo>
                  <a:lnTo>
                    <a:pt x="486" y="168"/>
                  </a:lnTo>
                  <a:lnTo>
                    <a:pt x="516" y="168"/>
                  </a:lnTo>
                  <a:lnTo>
                    <a:pt x="534" y="174"/>
                  </a:lnTo>
                  <a:lnTo>
                    <a:pt x="552" y="174"/>
                  </a:lnTo>
                  <a:lnTo>
                    <a:pt x="558" y="168"/>
                  </a:lnTo>
                  <a:lnTo>
                    <a:pt x="564" y="156"/>
                  </a:lnTo>
                  <a:lnTo>
                    <a:pt x="564" y="138"/>
                  </a:lnTo>
                  <a:lnTo>
                    <a:pt x="570" y="132"/>
                  </a:lnTo>
                  <a:lnTo>
                    <a:pt x="582" y="126"/>
                  </a:lnTo>
                  <a:lnTo>
                    <a:pt x="594" y="114"/>
                  </a:lnTo>
                  <a:lnTo>
                    <a:pt x="642" y="96"/>
                  </a:lnTo>
                  <a:lnTo>
                    <a:pt x="666" y="96"/>
                  </a:lnTo>
                  <a:lnTo>
                    <a:pt x="672" y="90"/>
                  </a:lnTo>
                  <a:lnTo>
                    <a:pt x="672" y="78"/>
                  </a:lnTo>
                  <a:lnTo>
                    <a:pt x="660" y="66"/>
                  </a:lnTo>
                  <a:lnTo>
                    <a:pt x="642" y="60"/>
                  </a:lnTo>
                  <a:lnTo>
                    <a:pt x="600" y="60"/>
                  </a:lnTo>
                  <a:lnTo>
                    <a:pt x="576" y="30"/>
                  </a:lnTo>
                  <a:lnTo>
                    <a:pt x="558" y="30"/>
                  </a:lnTo>
                  <a:lnTo>
                    <a:pt x="546" y="18"/>
                  </a:lnTo>
                  <a:lnTo>
                    <a:pt x="498" y="24"/>
                  </a:lnTo>
                  <a:lnTo>
                    <a:pt x="486" y="24"/>
                  </a:lnTo>
                  <a:lnTo>
                    <a:pt x="474" y="18"/>
                  </a:lnTo>
                  <a:lnTo>
                    <a:pt x="354" y="18"/>
                  </a:lnTo>
                  <a:lnTo>
                    <a:pt x="336" y="24"/>
                  </a:lnTo>
                  <a:lnTo>
                    <a:pt x="318" y="24"/>
                  </a:lnTo>
                  <a:lnTo>
                    <a:pt x="306" y="18"/>
                  </a:lnTo>
                  <a:lnTo>
                    <a:pt x="282" y="18"/>
                  </a:lnTo>
                  <a:lnTo>
                    <a:pt x="276" y="6"/>
                  </a:lnTo>
                  <a:lnTo>
                    <a:pt x="264" y="0"/>
                  </a:lnTo>
                  <a:lnTo>
                    <a:pt x="222" y="0"/>
                  </a:lnTo>
                  <a:lnTo>
                    <a:pt x="216" y="6"/>
                  </a:lnTo>
                  <a:lnTo>
                    <a:pt x="216" y="36"/>
                  </a:lnTo>
                  <a:lnTo>
                    <a:pt x="222" y="48"/>
                  </a:lnTo>
                  <a:lnTo>
                    <a:pt x="222" y="60"/>
                  </a:lnTo>
                  <a:lnTo>
                    <a:pt x="204" y="54"/>
                  </a:lnTo>
                  <a:lnTo>
                    <a:pt x="174" y="54"/>
                  </a:lnTo>
                  <a:lnTo>
                    <a:pt x="138" y="36"/>
                  </a:lnTo>
                  <a:lnTo>
                    <a:pt x="120" y="30"/>
                  </a:lnTo>
                  <a:lnTo>
                    <a:pt x="108" y="24"/>
                  </a:lnTo>
                  <a:lnTo>
                    <a:pt x="78" y="24"/>
                  </a:lnTo>
                  <a:lnTo>
                    <a:pt x="60" y="42"/>
                  </a:lnTo>
                  <a:lnTo>
                    <a:pt x="54" y="54"/>
                  </a:lnTo>
                  <a:lnTo>
                    <a:pt x="54" y="72"/>
                  </a:lnTo>
                  <a:lnTo>
                    <a:pt x="72" y="72"/>
                  </a:lnTo>
                  <a:lnTo>
                    <a:pt x="78" y="78"/>
                  </a:lnTo>
                  <a:lnTo>
                    <a:pt x="84" y="78"/>
                  </a:lnTo>
                  <a:lnTo>
                    <a:pt x="84" y="84"/>
                  </a:lnTo>
                  <a:lnTo>
                    <a:pt x="36" y="1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6" name="Kuwait" descr="© INSCALE GmbH, 05.05.2010&#10;http://www.presentationload.com/">
              <a:extLst>
                <a:ext uri="{FF2B5EF4-FFF2-40B4-BE49-F238E27FC236}">
                  <a16:creationId xmlns:a16="http://schemas.microsoft.com/office/drawing/2014/main" id="{AFF6DF7D-2258-9706-B7DD-2E8838228779}"/>
                </a:ext>
              </a:extLst>
            </p:cNvPr>
            <p:cNvSpPr>
              <a:spLocks/>
            </p:cNvSpPr>
            <p:nvPr/>
          </p:nvSpPr>
          <p:spPr bwMode="gray">
            <a:xfrm>
              <a:off x="7119755" y="3243405"/>
              <a:ext cx="64544" cy="57167"/>
            </a:xfrm>
            <a:custGeom>
              <a:avLst/>
              <a:gdLst>
                <a:gd name="T0" fmla="*/ 2147483647 w 138"/>
                <a:gd name="T1" fmla="*/ 0 h 120"/>
                <a:gd name="T2" fmla="*/ 2147483647 w 138"/>
                <a:gd name="T3" fmla="*/ 0 h 120"/>
                <a:gd name="T4" fmla="*/ 2147483647 w 138"/>
                <a:gd name="T5" fmla="*/ 2147483647 h 120"/>
                <a:gd name="T6" fmla="*/ 2147483647 w 138"/>
                <a:gd name="T7" fmla="*/ 2147483647 h 120"/>
                <a:gd name="T8" fmla="*/ 2147483647 w 138"/>
                <a:gd name="T9" fmla="*/ 2147483647 h 120"/>
                <a:gd name="T10" fmla="*/ 2147483647 w 138"/>
                <a:gd name="T11" fmla="*/ 2147483647 h 120"/>
                <a:gd name="T12" fmla="*/ 0 w 138"/>
                <a:gd name="T13" fmla="*/ 2147483647 h 120"/>
                <a:gd name="T14" fmla="*/ 2147483647 w 138"/>
                <a:gd name="T15" fmla="*/ 2147483647 h 120"/>
                <a:gd name="T16" fmla="*/ 2147483647 w 138"/>
                <a:gd name="T17" fmla="*/ 2147483647 h 120"/>
                <a:gd name="T18" fmla="*/ 2147483647 w 138"/>
                <a:gd name="T19" fmla="*/ 2147483647 h 120"/>
                <a:gd name="T20" fmla="*/ 2147483647 w 138"/>
                <a:gd name="T21" fmla="*/ 2147483647 h 120"/>
                <a:gd name="T22" fmla="*/ 2147483647 w 138"/>
                <a:gd name="T23" fmla="*/ 2147483647 h 120"/>
                <a:gd name="T24" fmla="*/ 2147483647 w 138"/>
                <a:gd name="T25" fmla="*/ 2147483647 h 120"/>
                <a:gd name="T26" fmla="*/ 2147483647 w 138"/>
                <a:gd name="T27" fmla="*/ 2147483647 h 120"/>
                <a:gd name="T28" fmla="*/ 2147483647 w 138"/>
                <a:gd name="T29" fmla="*/ 2147483647 h 120"/>
                <a:gd name="T30" fmla="*/ 2147483647 w 138"/>
                <a:gd name="T31" fmla="*/ 2147483647 h 120"/>
                <a:gd name="T32" fmla="*/ 2147483647 w 138"/>
                <a:gd name="T33" fmla="*/ 2147483647 h 120"/>
                <a:gd name="T34" fmla="*/ 2147483647 w 138"/>
                <a:gd name="T35" fmla="*/ 2147483647 h 120"/>
                <a:gd name="T36" fmla="*/ 2147483647 w 138"/>
                <a:gd name="T37" fmla="*/ 2147483647 h 120"/>
                <a:gd name="T38" fmla="*/ 2147483647 w 138"/>
                <a:gd name="T39" fmla="*/ 2147483647 h 120"/>
                <a:gd name="T40" fmla="*/ 2147483647 w 138"/>
                <a:gd name="T41" fmla="*/ 2147483647 h 120"/>
                <a:gd name="T42" fmla="*/ 2147483647 w 138"/>
                <a:gd name="T43" fmla="*/ 2147483647 h 120"/>
                <a:gd name="T44" fmla="*/ 2147483647 w 138"/>
                <a:gd name="T45" fmla="*/ 2147483647 h 120"/>
                <a:gd name="T46" fmla="*/ 2147483647 w 138"/>
                <a:gd name="T47" fmla="*/ 2147483647 h 120"/>
                <a:gd name="T48" fmla="*/ 2147483647 w 138"/>
                <a:gd name="T49" fmla="*/ 0 h 120"/>
                <a:gd name="T50" fmla="*/ 2147483647 w 138"/>
                <a:gd name="T51" fmla="*/ 0 h 12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8"/>
                <a:gd name="T79" fmla="*/ 0 h 120"/>
                <a:gd name="T80" fmla="*/ 138 w 138"/>
                <a:gd name="T81" fmla="*/ 120 h 12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8" h="120">
                  <a:moveTo>
                    <a:pt x="54" y="0"/>
                  </a:moveTo>
                  <a:lnTo>
                    <a:pt x="36" y="0"/>
                  </a:lnTo>
                  <a:lnTo>
                    <a:pt x="30" y="12"/>
                  </a:lnTo>
                  <a:lnTo>
                    <a:pt x="24" y="18"/>
                  </a:lnTo>
                  <a:lnTo>
                    <a:pt x="24" y="30"/>
                  </a:lnTo>
                  <a:lnTo>
                    <a:pt x="6" y="66"/>
                  </a:lnTo>
                  <a:lnTo>
                    <a:pt x="0" y="72"/>
                  </a:lnTo>
                  <a:lnTo>
                    <a:pt x="42" y="72"/>
                  </a:lnTo>
                  <a:lnTo>
                    <a:pt x="60" y="78"/>
                  </a:lnTo>
                  <a:lnTo>
                    <a:pt x="66" y="78"/>
                  </a:lnTo>
                  <a:lnTo>
                    <a:pt x="66" y="114"/>
                  </a:lnTo>
                  <a:lnTo>
                    <a:pt x="72" y="120"/>
                  </a:lnTo>
                  <a:lnTo>
                    <a:pt x="138" y="120"/>
                  </a:lnTo>
                  <a:lnTo>
                    <a:pt x="126" y="114"/>
                  </a:lnTo>
                  <a:lnTo>
                    <a:pt x="114" y="102"/>
                  </a:lnTo>
                  <a:lnTo>
                    <a:pt x="102" y="78"/>
                  </a:lnTo>
                  <a:lnTo>
                    <a:pt x="102" y="66"/>
                  </a:lnTo>
                  <a:lnTo>
                    <a:pt x="90" y="60"/>
                  </a:lnTo>
                  <a:lnTo>
                    <a:pt x="84" y="36"/>
                  </a:lnTo>
                  <a:lnTo>
                    <a:pt x="120" y="36"/>
                  </a:lnTo>
                  <a:lnTo>
                    <a:pt x="120" y="18"/>
                  </a:lnTo>
                  <a:lnTo>
                    <a:pt x="114" y="12"/>
                  </a:lnTo>
                  <a:lnTo>
                    <a:pt x="90" y="12"/>
                  </a:lnTo>
                  <a:lnTo>
                    <a:pt x="90" y="18"/>
                  </a:lnTo>
                  <a:lnTo>
                    <a:pt x="84" y="0"/>
                  </a:lnTo>
                  <a:lnTo>
                    <a:pt x="54"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7" name="Kosovo" descr="© INSCALE GmbH, 05.05.2010&#10;http://www.presentationload.com/">
              <a:extLst>
                <a:ext uri="{FF2B5EF4-FFF2-40B4-BE49-F238E27FC236}">
                  <a16:creationId xmlns:a16="http://schemas.microsoft.com/office/drawing/2014/main" id="{58D40656-8187-18CA-B88A-0CECE1F5EC61}"/>
                </a:ext>
              </a:extLst>
            </p:cNvPr>
            <p:cNvSpPr>
              <a:spLocks noEditPoints="1"/>
            </p:cNvSpPr>
            <p:nvPr/>
          </p:nvSpPr>
          <p:spPr bwMode="gray">
            <a:xfrm>
              <a:off x="6243597" y="2730380"/>
              <a:ext cx="60776" cy="61228"/>
            </a:xfrm>
            <a:custGeom>
              <a:avLst/>
              <a:gdLst/>
              <a:ahLst/>
              <a:cxnLst>
                <a:cxn ang="0">
                  <a:pos x="6" y="75"/>
                </a:cxn>
                <a:cxn ang="0">
                  <a:pos x="0" y="72"/>
                </a:cxn>
                <a:cxn ang="0">
                  <a:pos x="227" y="122"/>
                </a:cxn>
                <a:cxn ang="0">
                  <a:pos x="218" y="127"/>
                </a:cxn>
                <a:cxn ang="0">
                  <a:pos x="214" y="120"/>
                </a:cxn>
                <a:cxn ang="0">
                  <a:pos x="206" y="113"/>
                </a:cxn>
                <a:cxn ang="0">
                  <a:pos x="197" y="111"/>
                </a:cxn>
                <a:cxn ang="0">
                  <a:pos x="190" y="110"/>
                </a:cxn>
                <a:cxn ang="0">
                  <a:pos x="185" y="110"/>
                </a:cxn>
                <a:cxn ang="0">
                  <a:pos x="185" y="101"/>
                </a:cxn>
                <a:cxn ang="0">
                  <a:pos x="189" y="95"/>
                </a:cxn>
                <a:cxn ang="0">
                  <a:pos x="187" y="84"/>
                </a:cxn>
                <a:cxn ang="0">
                  <a:pos x="177" y="78"/>
                </a:cxn>
                <a:cxn ang="0">
                  <a:pos x="169" y="76"/>
                </a:cxn>
                <a:cxn ang="0">
                  <a:pos x="170" y="61"/>
                </a:cxn>
                <a:cxn ang="0">
                  <a:pos x="165" y="56"/>
                </a:cxn>
                <a:cxn ang="0">
                  <a:pos x="161" y="61"/>
                </a:cxn>
                <a:cxn ang="0">
                  <a:pos x="157" y="53"/>
                </a:cxn>
                <a:cxn ang="0">
                  <a:pos x="158" y="35"/>
                </a:cxn>
                <a:cxn ang="0">
                  <a:pos x="154" y="32"/>
                </a:cxn>
                <a:cxn ang="0">
                  <a:pos x="147" y="32"/>
                </a:cxn>
                <a:cxn ang="0">
                  <a:pos x="137" y="32"/>
                </a:cxn>
                <a:cxn ang="0">
                  <a:pos x="126" y="27"/>
                </a:cxn>
                <a:cxn ang="0">
                  <a:pos x="131" y="20"/>
                </a:cxn>
                <a:cxn ang="0">
                  <a:pos x="130" y="12"/>
                </a:cxn>
                <a:cxn ang="0">
                  <a:pos x="122" y="0"/>
                </a:cxn>
                <a:cxn ang="0">
                  <a:pos x="115" y="6"/>
                </a:cxn>
                <a:cxn ang="0">
                  <a:pos x="104" y="13"/>
                </a:cxn>
                <a:cxn ang="0">
                  <a:pos x="96" y="15"/>
                </a:cxn>
                <a:cxn ang="0">
                  <a:pos x="89" y="13"/>
                </a:cxn>
                <a:cxn ang="0">
                  <a:pos x="91" y="22"/>
                </a:cxn>
                <a:cxn ang="0">
                  <a:pos x="101" y="27"/>
                </a:cxn>
                <a:cxn ang="0">
                  <a:pos x="97" y="33"/>
                </a:cxn>
                <a:cxn ang="0">
                  <a:pos x="100" y="40"/>
                </a:cxn>
                <a:cxn ang="0">
                  <a:pos x="99" y="46"/>
                </a:cxn>
                <a:cxn ang="0">
                  <a:pos x="92" y="49"/>
                </a:cxn>
                <a:cxn ang="0">
                  <a:pos x="88" y="45"/>
                </a:cxn>
                <a:cxn ang="0">
                  <a:pos x="70" y="59"/>
                </a:cxn>
                <a:cxn ang="0">
                  <a:pos x="73" y="71"/>
                </a:cxn>
                <a:cxn ang="0">
                  <a:pos x="45" y="74"/>
                </a:cxn>
                <a:cxn ang="0">
                  <a:pos x="14" y="72"/>
                </a:cxn>
                <a:cxn ang="0">
                  <a:pos x="6" y="75"/>
                </a:cxn>
                <a:cxn ang="0">
                  <a:pos x="6" y="141"/>
                </a:cxn>
                <a:cxn ang="0">
                  <a:pos x="14" y="155"/>
                </a:cxn>
                <a:cxn ang="0">
                  <a:pos x="27" y="173"/>
                </a:cxn>
                <a:cxn ang="0">
                  <a:pos x="50" y="175"/>
                </a:cxn>
                <a:cxn ang="0">
                  <a:pos x="60" y="211"/>
                </a:cxn>
                <a:cxn ang="0">
                  <a:pos x="60" y="237"/>
                </a:cxn>
                <a:cxn ang="0">
                  <a:pos x="92" y="226"/>
                </a:cxn>
                <a:cxn ang="0">
                  <a:pos x="138" y="205"/>
                </a:cxn>
                <a:cxn ang="0">
                  <a:pos x="146" y="184"/>
                </a:cxn>
                <a:cxn ang="0">
                  <a:pos x="189" y="173"/>
                </a:cxn>
                <a:cxn ang="0">
                  <a:pos x="209" y="163"/>
                </a:cxn>
                <a:cxn ang="0">
                  <a:pos x="217" y="156"/>
                </a:cxn>
                <a:cxn ang="0">
                  <a:pos x="225" y="144"/>
                </a:cxn>
                <a:cxn ang="0">
                  <a:pos x="228" y="137"/>
                </a:cxn>
                <a:cxn ang="0">
                  <a:pos x="232" y="129"/>
                </a:cxn>
              </a:cxnLst>
              <a:rect l="0" t="0" r="r" b="b"/>
              <a:pathLst>
                <a:path w="232" h="237">
                  <a:moveTo>
                    <a:pt x="0" y="72"/>
                  </a:moveTo>
                  <a:cubicBezTo>
                    <a:pt x="1" y="72"/>
                    <a:pt x="2" y="73"/>
                    <a:pt x="6" y="75"/>
                  </a:cubicBezTo>
                  <a:cubicBezTo>
                    <a:pt x="6" y="66"/>
                    <a:pt x="6" y="66"/>
                    <a:pt x="6" y="66"/>
                  </a:cubicBezTo>
                  <a:lnTo>
                    <a:pt x="0" y="72"/>
                  </a:lnTo>
                  <a:close/>
                  <a:moveTo>
                    <a:pt x="231" y="124"/>
                  </a:moveTo>
                  <a:cubicBezTo>
                    <a:pt x="227" y="122"/>
                    <a:pt x="227" y="122"/>
                    <a:pt x="227" y="122"/>
                  </a:cubicBezTo>
                  <a:cubicBezTo>
                    <a:pt x="223" y="124"/>
                    <a:pt x="223" y="124"/>
                    <a:pt x="223" y="124"/>
                  </a:cubicBezTo>
                  <a:cubicBezTo>
                    <a:pt x="218" y="127"/>
                    <a:pt x="218" y="127"/>
                    <a:pt x="218" y="127"/>
                  </a:cubicBezTo>
                  <a:cubicBezTo>
                    <a:pt x="216" y="124"/>
                    <a:pt x="216" y="124"/>
                    <a:pt x="216" y="124"/>
                  </a:cubicBezTo>
                  <a:cubicBezTo>
                    <a:pt x="214" y="120"/>
                    <a:pt x="214" y="120"/>
                    <a:pt x="214" y="120"/>
                  </a:cubicBezTo>
                  <a:cubicBezTo>
                    <a:pt x="210" y="117"/>
                    <a:pt x="210" y="117"/>
                    <a:pt x="210" y="117"/>
                  </a:cubicBezTo>
                  <a:cubicBezTo>
                    <a:pt x="206" y="113"/>
                    <a:pt x="206" y="113"/>
                    <a:pt x="206" y="113"/>
                  </a:cubicBezTo>
                  <a:cubicBezTo>
                    <a:pt x="202" y="113"/>
                    <a:pt x="202" y="113"/>
                    <a:pt x="202" y="113"/>
                  </a:cubicBezTo>
                  <a:cubicBezTo>
                    <a:pt x="197" y="111"/>
                    <a:pt x="197" y="111"/>
                    <a:pt x="197" y="111"/>
                  </a:cubicBezTo>
                  <a:cubicBezTo>
                    <a:pt x="195" y="113"/>
                    <a:pt x="195" y="113"/>
                    <a:pt x="195" y="113"/>
                  </a:cubicBezTo>
                  <a:cubicBezTo>
                    <a:pt x="190" y="110"/>
                    <a:pt x="190" y="110"/>
                    <a:pt x="190" y="110"/>
                  </a:cubicBezTo>
                  <a:cubicBezTo>
                    <a:pt x="186" y="111"/>
                    <a:pt x="186" y="111"/>
                    <a:pt x="186" y="111"/>
                  </a:cubicBezTo>
                  <a:cubicBezTo>
                    <a:pt x="185" y="110"/>
                    <a:pt x="185" y="110"/>
                    <a:pt x="185" y="110"/>
                  </a:cubicBezTo>
                  <a:cubicBezTo>
                    <a:pt x="187" y="106"/>
                    <a:pt x="187" y="106"/>
                    <a:pt x="187" y="106"/>
                  </a:cubicBezTo>
                  <a:cubicBezTo>
                    <a:pt x="185" y="101"/>
                    <a:pt x="185" y="101"/>
                    <a:pt x="185" y="101"/>
                  </a:cubicBezTo>
                  <a:cubicBezTo>
                    <a:pt x="189" y="100"/>
                    <a:pt x="189" y="100"/>
                    <a:pt x="189" y="100"/>
                  </a:cubicBezTo>
                  <a:cubicBezTo>
                    <a:pt x="189" y="95"/>
                    <a:pt x="189" y="95"/>
                    <a:pt x="189" y="95"/>
                  </a:cubicBezTo>
                  <a:cubicBezTo>
                    <a:pt x="191" y="85"/>
                    <a:pt x="191" y="85"/>
                    <a:pt x="191" y="85"/>
                  </a:cubicBezTo>
                  <a:cubicBezTo>
                    <a:pt x="187" y="84"/>
                    <a:pt x="187" y="84"/>
                    <a:pt x="187" y="84"/>
                  </a:cubicBezTo>
                  <a:cubicBezTo>
                    <a:pt x="182" y="80"/>
                    <a:pt x="182" y="80"/>
                    <a:pt x="182" y="80"/>
                  </a:cubicBezTo>
                  <a:cubicBezTo>
                    <a:pt x="177" y="78"/>
                    <a:pt x="177" y="78"/>
                    <a:pt x="177" y="78"/>
                  </a:cubicBezTo>
                  <a:cubicBezTo>
                    <a:pt x="172" y="78"/>
                    <a:pt x="172" y="78"/>
                    <a:pt x="172" y="78"/>
                  </a:cubicBezTo>
                  <a:cubicBezTo>
                    <a:pt x="169" y="76"/>
                    <a:pt x="169" y="76"/>
                    <a:pt x="169" y="76"/>
                  </a:cubicBezTo>
                  <a:cubicBezTo>
                    <a:pt x="169" y="71"/>
                    <a:pt x="169" y="71"/>
                    <a:pt x="169" y="71"/>
                  </a:cubicBezTo>
                  <a:cubicBezTo>
                    <a:pt x="170" y="61"/>
                    <a:pt x="170" y="61"/>
                    <a:pt x="170" y="61"/>
                  </a:cubicBezTo>
                  <a:cubicBezTo>
                    <a:pt x="167" y="57"/>
                    <a:pt x="167" y="57"/>
                    <a:pt x="167" y="57"/>
                  </a:cubicBezTo>
                  <a:cubicBezTo>
                    <a:pt x="165" y="56"/>
                    <a:pt x="165" y="56"/>
                    <a:pt x="165" y="56"/>
                  </a:cubicBezTo>
                  <a:cubicBezTo>
                    <a:pt x="163" y="59"/>
                    <a:pt x="163" y="59"/>
                    <a:pt x="163" y="59"/>
                  </a:cubicBezTo>
                  <a:cubicBezTo>
                    <a:pt x="161" y="61"/>
                    <a:pt x="161" y="61"/>
                    <a:pt x="161" y="61"/>
                  </a:cubicBezTo>
                  <a:cubicBezTo>
                    <a:pt x="158" y="60"/>
                    <a:pt x="158" y="60"/>
                    <a:pt x="158" y="60"/>
                  </a:cubicBezTo>
                  <a:cubicBezTo>
                    <a:pt x="157" y="53"/>
                    <a:pt x="157" y="53"/>
                    <a:pt x="157" y="53"/>
                  </a:cubicBezTo>
                  <a:cubicBezTo>
                    <a:pt x="159" y="36"/>
                    <a:pt x="159" y="36"/>
                    <a:pt x="159" y="36"/>
                  </a:cubicBezTo>
                  <a:cubicBezTo>
                    <a:pt x="158" y="35"/>
                    <a:pt x="158" y="35"/>
                    <a:pt x="158" y="35"/>
                  </a:cubicBezTo>
                  <a:cubicBezTo>
                    <a:pt x="151" y="36"/>
                    <a:pt x="151" y="36"/>
                    <a:pt x="151" y="36"/>
                  </a:cubicBezTo>
                  <a:cubicBezTo>
                    <a:pt x="154" y="32"/>
                    <a:pt x="154" y="32"/>
                    <a:pt x="154" y="32"/>
                  </a:cubicBezTo>
                  <a:cubicBezTo>
                    <a:pt x="152" y="29"/>
                    <a:pt x="152" y="29"/>
                    <a:pt x="152" y="29"/>
                  </a:cubicBezTo>
                  <a:cubicBezTo>
                    <a:pt x="147" y="32"/>
                    <a:pt x="147" y="32"/>
                    <a:pt x="147" y="32"/>
                  </a:cubicBezTo>
                  <a:cubicBezTo>
                    <a:pt x="142" y="30"/>
                    <a:pt x="142" y="30"/>
                    <a:pt x="142" y="30"/>
                  </a:cubicBezTo>
                  <a:cubicBezTo>
                    <a:pt x="137" y="32"/>
                    <a:pt x="137" y="32"/>
                    <a:pt x="137" y="32"/>
                  </a:cubicBezTo>
                  <a:cubicBezTo>
                    <a:pt x="132" y="28"/>
                    <a:pt x="132" y="28"/>
                    <a:pt x="132" y="28"/>
                  </a:cubicBezTo>
                  <a:cubicBezTo>
                    <a:pt x="126" y="27"/>
                    <a:pt x="126" y="27"/>
                    <a:pt x="126" y="27"/>
                  </a:cubicBezTo>
                  <a:cubicBezTo>
                    <a:pt x="125" y="24"/>
                    <a:pt x="125" y="24"/>
                    <a:pt x="125" y="24"/>
                  </a:cubicBezTo>
                  <a:cubicBezTo>
                    <a:pt x="131" y="20"/>
                    <a:pt x="131" y="20"/>
                    <a:pt x="131" y="20"/>
                  </a:cubicBezTo>
                  <a:cubicBezTo>
                    <a:pt x="131" y="17"/>
                    <a:pt x="131" y="17"/>
                    <a:pt x="131" y="17"/>
                  </a:cubicBezTo>
                  <a:cubicBezTo>
                    <a:pt x="130" y="12"/>
                    <a:pt x="130" y="12"/>
                    <a:pt x="130" y="12"/>
                  </a:cubicBezTo>
                  <a:cubicBezTo>
                    <a:pt x="126" y="5"/>
                    <a:pt x="126" y="5"/>
                    <a:pt x="126" y="5"/>
                  </a:cubicBezTo>
                  <a:cubicBezTo>
                    <a:pt x="122" y="0"/>
                    <a:pt x="122" y="0"/>
                    <a:pt x="122" y="0"/>
                  </a:cubicBezTo>
                  <a:cubicBezTo>
                    <a:pt x="116" y="2"/>
                    <a:pt x="116" y="2"/>
                    <a:pt x="116" y="2"/>
                  </a:cubicBezTo>
                  <a:cubicBezTo>
                    <a:pt x="115" y="6"/>
                    <a:pt x="115" y="6"/>
                    <a:pt x="115" y="6"/>
                  </a:cubicBezTo>
                  <a:cubicBezTo>
                    <a:pt x="112" y="8"/>
                    <a:pt x="112" y="8"/>
                    <a:pt x="112" y="8"/>
                  </a:cubicBezTo>
                  <a:cubicBezTo>
                    <a:pt x="104" y="13"/>
                    <a:pt x="104" y="13"/>
                    <a:pt x="104" y="13"/>
                  </a:cubicBezTo>
                  <a:cubicBezTo>
                    <a:pt x="100" y="16"/>
                    <a:pt x="100" y="16"/>
                    <a:pt x="100" y="16"/>
                  </a:cubicBezTo>
                  <a:cubicBezTo>
                    <a:pt x="96" y="15"/>
                    <a:pt x="96" y="15"/>
                    <a:pt x="96" y="15"/>
                  </a:cubicBezTo>
                  <a:cubicBezTo>
                    <a:pt x="92" y="17"/>
                    <a:pt x="92" y="17"/>
                    <a:pt x="92" y="17"/>
                  </a:cubicBezTo>
                  <a:cubicBezTo>
                    <a:pt x="89" y="13"/>
                    <a:pt x="89" y="13"/>
                    <a:pt x="89" y="13"/>
                  </a:cubicBezTo>
                  <a:cubicBezTo>
                    <a:pt x="88" y="16"/>
                    <a:pt x="88" y="16"/>
                    <a:pt x="88" y="16"/>
                  </a:cubicBezTo>
                  <a:cubicBezTo>
                    <a:pt x="91" y="22"/>
                    <a:pt x="91" y="22"/>
                    <a:pt x="91" y="22"/>
                  </a:cubicBezTo>
                  <a:cubicBezTo>
                    <a:pt x="99" y="24"/>
                    <a:pt x="99" y="24"/>
                    <a:pt x="99" y="24"/>
                  </a:cubicBezTo>
                  <a:cubicBezTo>
                    <a:pt x="101" y="27"/>
                    <a:pt x="101" y="27"/>
                    <a:pt x="101" y="27"/>
                  </a:cubicBezTo>
                  <a:cubicBezTo>
                    <a:pt x="97" y="30"/>
                    <a:pt x="97" y="30"/>
                    <a:pt x="97" y="30"/>
                  </a:cubicBezTo>
                  <a:cubicBezTo>
                    <a:pt x="97" y="33"/>
                    <a:pt x="97" y="33"/>
                    <a:pt x="97" y="33"/>
                  </a:cubicBezTo>
                  <a:cubicBezTo>
                    <a:pt x="101" y="35"/>
                    <a:pt x="101" y="35"/>
                    <a:pt x="101" y="35"/>
                  </a:cubicBezTo>
                  <a:cubicBezTo>
                    <a:pt x="100" y="40"/>
                    <a:pt x="100" y="40"/>
                    <a:pt x="100" y="40"/>
                  </a:cubicBezTo>
                  <a:cubicBezTo>
                    <a:pt x="97" y="42"/>
                    <a:pt x="97" y="42"/>
                    <a:pt x="97" y="42"/>
                  </a:cubicBezTo>
                  <a:cubicBezTo>
                    <a:pt x="99" y="46"/>
                    <a:pt x="99" y="46"/>
                    <a:pt x="99" y="46"/>
                  </a:cubicBezTo>
                  <a:cubicBezTo>
                    <a:pt x="96" y="47"/>
                    <a:pt x="96" y="47"/>
                    <a:pt x="96" y="47"/>
                  </a:cubicBezTo>
                  <a:cubicBezTo>
                    <a:pt x="92" y="49"/>
                    <a:pt x="92" y="49"/>
                    <a:pt x="92" y="49"/>
                  </a:cubicBezTo>
                  <a:cubicBezTo>
                    <a:pt x="91" y="44"/>
                    <a:pt x="91" y="44"/>
                    <a:pt x="91" y="44"/>
                  </a:cubicBezTo>
                  <a:cubicBezTo>
                    <a:pt x="88" y="45"/>
                    <a:pt x="88" y="45"/>
                    <a:pt x="88" y="45"/>
                  </a:cubicBezTo>
                  <a:cubicBezTo>
                    <a:pt x="78" y="53"/>
                    <a:pt x="78" y="53"/>
                    <a:pt x="78" y="53"/>
                  </a:cubicBezTo>
                  <a:cubicBezTo>
                    <a:pt x="70" y="59"/>
                    <a:pt x="70" y="59"/>
                    <a:pt x="70" y="59"/>
                  </a:cubicBezTo>
                  <a:cubicBezTo>
                    <a:pt x="72" y="65"/>
                    <a:pt x="72" y="65"/>
                    <a:pt x="72" y="65"/>
                  </a:cubicBezTo>
                  <a:cubicBezTo>
                    <a:pt x="73" y="71"/>
                    <a:pt x="73" y="71"/>
                    <a:pt x="73" y="71"/>
                  </a:cubicBezTo>
                  <a:cubicBezTo>
                    <a:pt x="63" y="74"/>
                    <a:pt x="63" y="74"/>
                    <a:pt x="63" y="74"/>
                  </a:cubicBezTo>
                  <a:cubicBezTo>
                    <a:pt x="45" y="74"/>
                    <a:pt x="45" y="74"/>
                    <a:pt x="45" y="74"/>
                  </a:cubicBezTo>
                  <a:cubicBezTo>
                    <a:pt x="32" y="75"/>
                    <a:pt x="32" y="75"/>
                    <a:pt x="32" y="75"/>
                  </a:cubicBezTo>
                  <a:cubicBezTo>
                    <a:pt x="14" y="72"/>
                    <a:pt x="14" y="72"/>
                    <a:pt x="14" y="72"/>
                  </a:cubicBezTo>
                  <a:cubicBezTo>
                    <a:pt x="9" y="77"/>
                    <a:pt x="9" y="77"/>
                    <a:pt x="9" y="77"/>
                  </a:cubicBezTo>
                  <a:cubicBezTo>
                    <a:pt x="8" y="76"/>
                    <a:pt x="7" y="76"/>
                    <a:pt x="6" y="75"/>
                  </a:cubicBezTo>
                  <a:cubicBezTo>
                    <a:pt x="6" y="116"/>
                    <a:pt x="6" y="116"/>
                    <a:pt x="6" y="116"/>
                  </a:cubicBezTo>
                  <a:cubicBezTo>
                    <a:pt x="6" y="141"/>
                    <a:pt x="6" y="141"/>
                    <a:pt x="6" y="141"/>
                  </a:cubicBezTo>
                  <a:cubicBezTo>
                    <a:pt x="14" y="153"/>
                    <a:pt x="14" y="153"/>
                    <a:pt x="14" y="153"/>
                  </a:cubicBezTo>
                  <a:cubicBezTo>
                    <a:pt x="14" y="154"/>
                    <a:pt x="14" y="155"/>
                    <a:pt x="14" y="155"/>
                  </a:cubicBezTo>
                  <a:cubicBezTo>
                    <a:pt x="14" y="155"/>
                    <a:pt x="15" y="155"/>
                    <a:pt x="16" y="156"/>
                  </a:cubicBezTo>
                  <a:cubicBezTo>
                    <a:pt x="27" y="173"/>
                    <a:pt x="27" y="173"/>
                    <a:pt x="27" y="173"/>
                  </a:cubicBezTo>
                  <a:cubicBezTo>
                    <a:pt x="48" y="173"/>
                    <a:pt x="48" y="173"/>
                    <a:pt x="48" y="173"/>
                  </a:cubicBezTo>
                  <a:cubicBezTo>
                    <a:pt x="48" y="173"/>
                    <a:pt x="49" y="174"/>
                    <a:pt x="50" y="175"/>
                  </a:cubicBezTo>
                  <a:cubicBezTo>
                    <a:pt x="59" y="201"/>
                    <a:pt x="59" y="201"/>
                    <a:pt x="59" y="201"/>
                  </a:cubicBezTo>
                  <a:cubicBezTo>
                    <a:pt x="59" y="205"/>
                    <a:pt x="60" y="208"/>
                    <a:pt x="60" y="211"/>
                  </a:cubicBezTo>
                  <a:cubicBezTo>
                    <a:pt x="60" y="229"/>
                    <a:pt x="60" y="229"/>
                    <a:pt x="60" y="229"/>
                  </a:cubicBezTo>
                  <a:cubicBezTo>
                    <a:pt x="60" y="237"/>
                    <a:pt x="60" y="237"/>
                    <a:pt x="60" y="237"/>
                  </a:cubicBezTo>
                  <a:cubicBezTo>
                    <a:pt x="76" y="232"/>
                    <a:pt x="76" y="232"/>
                    <a:pt x="76" y="232"/>
                  </a:cubicBezTo>
                  <a:cubicBezTo>
                    <a:pt x="92" y="226"/>
                    <a:pt x="92" y="226"/>
                    <a:pt x="92" y="226"/>
                  </a:cubicBezTo>
                  <a:cubicBezTo>
                    <a:pt x="103" y="205"/>
                    <a:pt x="103" y="205"/>
                    <a:pt x="103" y="205"/>
                  </a:cubicBezTo>
                  <a:cubicBezTo>
                    <a:pt x="138" y="205"/>
                    <a:pt x="138" y="205"/>
                    <a:pt x="138" y="205"/>
                  </a:cubicBezTo>
                  <a:cubicBezTo>
                    <a:pt x="146" y="205"/>
                    <a:pt x="146" y="205"/>
                    <a:pt x="146" y="205"/>
                  </a:cubicBezTo>
                  <a:cubicBezTo>
                    <a:pt x="146" y="184"/>
                    <a:pt x="146" y="184"/>
                    <a:pt x="146" y="184"/>
                  </a:cubicBezTo>
                  <a:cubicBezTo>
                    <a:pt x="178" y="184"/>
                    <a:pt x="178" y="184"/>
                    <a:pt x="178" y="184"/>
                  </a:cubicBezTo>
                  <a:cubicBezTo>
                    <a:pt x="189" y="173"/>
                    <a:pt x="189" y="173"/>
                    <a:pt x="189" y="173"/>
                  </a:cubicBezTo>
                  <a:cubicBezTo>
                    <a:pt x="210" y="170"/>
                    <a:pt x="210" y="170"/>
                    <a:pt x="210" y="170"/>
                  </a:cubicBezTo>
                  <a:cubicBezTo>
                    <a:pt x="209" y="163"/>
                    <a:pt x="209" y="163"/>
                    <a:pt x="209" y="163"/>
                  </a:cubicBezTo>
                  <a:cubicBezTo>
                    <a:pt x="213" y="159"/>
                    <a:pt x="213" y="159"/>
                    <a:pt x="213" y="159"/>
                  </a:cubicBezTo>
                  <a:cubicBezTo>
                    <a:pt x="217" y="156"/>
                    <a:pt x="217" y="156"/>
                    <a:pt x="217" y="156"/>
                  </a:cubicBezTo>
                  <a:cubicBezTo>
                    <a:pt x="219" y="147"/>
                    <a:pt x="219" y="147"/>
                    <a:pt x="219" y="147"/>
                  </a:cubicBezTo>
                  <a:cubicBezTo>
                    <a:pt x="225" y="144"/>
                    <a:pt x="225" y="144"/>
                    <a:pt x="225" y="144"/>
                  </a:cubicBezTo>
                  <a:cubicBezTo>
                    <a:pt x="225" y="141"/>
                    <a:pt x="225" y="141"/>
                    <a:pt x="225" y="141"/>
                  </a:cubicBezTo>
                  <a:cubicBezTo>
                    <a:pt x="228" y="137"/>
                    <a:pt x="228" y="137"/>
                    <a:pt x="228" y="137"/>
                  </a:cubicBezTo>
                  <a:cubicBezTo>
                    <a:pt x="229" y="133"/>
                    <a:pt x="229" y="133"/>
                    <a:pt x="229" y="133"/>
                  </a:cubicBezTo>
                  <a:cubicBezTo>
                    <a:pt x="232" y="129"/>
                    <a:pt x="232" y="129"/>
                    <a:pt x="232" y="129"/>
                  </a:cubicBezTo>
                  <a:cubicBezTo>
                    <a:pt x="231" y="124"/>
                    <a:pt x="231" y="124"/>
                    <a:pt x="231" y="124"/>
                  </a:cubicBez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8" name="Korea, South" descr="© INSCALE GmbH, 05.05.2010&#10;http://www.presentationload.com/">
              <a:extLst>
                <a:ext uri="{FF2B5EF4-FFF2-40B4-BE49-F238E27FC236}">
                  <a16:creationId xmlns:a16="http://schemas.microsoft.com/office/drawing/2014/main" id="{231E27EB-CBCA-8A1A-1719-DB1BFBD83B86}"/>
                </a:ext>
              </a:extLst>
            </p:cNvPr>
            <p:cNvSpPr>
              <a:spLocks noEditPoints="1"/>
            </p:cNvSpPr>
            <p:nvPr/>
          </p:nvSpPr>
          <p:spPr bwMode="gray">
            <a:xfrm>
              <a:off x="9581591" y="2920692"/>
              <a:ext cx="129085" cy="201004"/>
            </a:xfrm>
            <a:custGeom>
              <a:avLst/>
              <a:gdLst>
                <a:gd name="T0" fmla="*/ 2147483647 w 276"/>
                <a:gd name="T1" fmla="*/ 2147483647 h 426"/>
                <a:gd name="T2" fmla="*/ 2147483647 w 276"/>
                <a:gd name="T3" fmla="*/ 2147483647 h 426"/>
                <a:gd name="T4" fmla="*/ 2147483647 w 276"/>
                <a:gd name="T5" fmla="*/ 2147483647 h 426"/>
                <a:gd name="T6" fmla="*/ 2147483647 w 276"/>
                <a:gd name="T7" fmla="*/ 2147483647 h 426"/>
                <a:gd name="T8" fmla="*/ 2147483647 w 276"/>
                <a:gd name="T9" fmla="*/ 2147483647 h 426"/>
                <a:gd name="T10" fmla="*/ 2147483647 w 276"/>
                <a:gd name="T11" fmla="*/ 2147483647 h 426"/>
                <a:gd name="T12" fmla="*/ 2147483647 w 276"/>
                <a:gd name="T13" fmla="*/ 2147483647 h 426"/>
                <a:gd name="T14" fmla="*/ 2147483647 w 276"/>
                <a:gd name="T15" fmla="*/ 2147483647 h 426"/>
                <a:gd name="T16" fmla="*/ 2147483647 w 276"/>
                <a:gd name="T17" fmla="*/ 2147483647 h 426"/>
                <a:gd name="T18" fmla="*/ 2147483647 w 276"/>
                <a:gd name="T19" fmla="*/ 2147483647 h 426"/>
                <a:gd name="T20" fmla="*/ 2147483647 w 276"/>
                <a:gd name="T21" fmla="*/ 2147483647 h 426"/>
                <a:gd name="T22" fmla="*/ 2147483647 w 276"/>
                <a:gd name="T23" fmla="*/ 2147483647 h 426"/>
                <a:gd name="T24" fmla="*/ 2147483647 w 276"/>
                <a:gd name="T25" fmla="*/ 0 h 426"/>
                <a:gd name="T26" fmla="*/ 2147483647 w 276"/>
                <a:gd name="T27" fmla="*/ 2147483647 h 426"/>
                <a:gd name="T28" fmla="*/ 2147483647 w 276"/>
                <a:gd name="T29" fmla="*/ 2147483647 h 426"/>
                <a:gd name="T30" fmla="*/ 2147483647 w 276"/>
                <a:gd name="T31" fmla="*/ 2147483647 h 426"/>
                <a:gd name="T32" fmla="*/ 2147483647 w 276"/>
                <a:gd name="T33" fmla="*/ 2147483647 h 426"/>
                <a:gd name="T34" fmla="*/ 0 w 276"/>
                <a:gd name="T35" fmla="*/ 2147483647 h 426"/>
                <a:gd name="T36" fmla="*/ 2147483647 w 276"/>
                <a:gd name="T37" fmla="*/ 2147483647 h 426"/>
                <a:gd name="T38" fmla="*/ 2147483647 w 276"/>
                <a:gd name="T39" fmla="*/ 2147483647 h 426"/>
                <a:gd name="T40" fmla="*/ 2147483647 w 276"/>
                <a:gd name="T41" fmla="*/ 2147483647 h 426"/>
                <a:gd name="T42" fmla="*/ 2147483647 w 276"/>
                <a:gd name="T43" fmla="*/ 2147483647 h 426"/>
                <a:gd name="T44" fmla="*/ 2147483647 w 276"/>
                <a:gd name="T45" fmla="*/ 2147483647 h 426"/>
                <a:gd name="T46" fmla="*/ 2147483647 w 276"/>
                <a:gd name="T47" fmla="*/ 2147483647 h 426"/>
                <a:gd name="T48" fmla="*/ 2147483647 w 276"/>
                <a:gd name="T49" fmla="*/ 2147483647 h 426"/>
                <a:gd name="T50" fmla="*/ 2147483647 w 276"/>
                <a:gd name="T51" fmla="*/ 2147483647 h 426"/>
                <a:gd name="T52" fmla="*/ 2147483647 w 276"/>
                <a:gd name="T53" fmla="*/ 2147483647 h 426"/>
                <a:gd name="T54" fmla="*/ 2147483647 w 276"/>
                <a:gd name="T55" fmla="*/ 2147483647 h 426"/>
                <a:gd name="T56" fmla="*/ 2147483647 w 276"/>
                <a:gd name="T57" fmla="*/ 2147483647 h 426"/>
                <a:gd name="T58" fmla="*/ 2147483647 w 276"/>
                <a:gd name="T59" fmla="*/ 2147483647 h 426"/>
                <a:gd name="T60" fmla="*/ 2147483647 w 276"/>
                <a:gd name="T61" fmla="*/ 2147483647 h 426"/>
                <a:gd name="T62" fmla="*/ 2147483647 w 276"/>
                <a:gd name="T63" fmla="*/ 2147483647 h 426"/>
                <a:gd name="T64" fmla="*/ 2147483647 w 276"/>
                <a:gd name="T65" fmla="*/ 2147483647 h 426"/>
                <a:gd name="T66" fmla="*/ 2147483647 w 276"/>
                <a:gd name="T67" fmla="*/ 2147483647 h 426"/>
                <a:gd name="T68" fmla="*/ 2147483647 w 276"/>
                <a:gd name="T69" fmla="*/ 2147483647 h 426"/>
                <a:gd name="T70" fmla="*/ 2147483647 w 276"/>
                <a:gd name="T71" fmla="*/ 2147483647 h 426"/>
                <a:gd name="T72" fmla="*/ 2147483647 w 276"/>
                <a:gd name="T73" fmla="*/ 2147483647 h 426"/>
                <a:gd name="T74" fmla="*/ 2147483647 w 276"/>
                <a:gd name="T75" fmla="*/ 2147483647 h 4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6"/>
                <a:gd name="T115" fmla="*/ 0 h 426"/>
                <a:gd name="T116" fmla="*/ 276 w 276"/>
                <a:gd name="T117" fmla="*/ 426 h 4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6" h="426">
                  <a:moveTo>
                    <a:pt x="150" y="402"/>
                  </a:moveTo>
                  <a:lnTo>
                    <a:pt x="132" y="408"/>
                  </a:lnTo>
                  <a:lnTo>
                    <a:pt x="126" y="414"/>
                  </a:lnTo>
                  <a:lnTo>
                    <a:pt x="138" y="426"/>
                  </a:lnTo>
                  <a:lnTo>
                    <a:pt x="162" y="426"/>
                  </a:lnTo>
                  <a:lnTo>
                    <a:pt x="174" y="414"/>
                  </a:lnTo>
                  <a:lnTo>
                    <a:pt x="174" y="408"/>
                  </a:lnTo>
                  <a:lnTo>
                    <a:pt x="168" y="402"/>
                  </a:lnTo>
                  <a:lnTo>
                    <a:pt x="150" y="402"/>
                  </a:lnTo>
                  <a:close/>
                  <a:moveTo>
                    <a:pt x="276" y="246"/>
                  </a:moveTo>
                  <a:lnTo>
                    <a:pt x="270" y="228"/>
                  </a:lnTo>
                  <a:lnTo>
                    <a:pt x="264" y="216"/>
                  </a:lnTo>
                  <a:lnTo>
                    <a:pt x="246" y="198"/>
                  </a:lnTo>
                  <a:lnTo>
                    <a:pt x="252" y="186"/>
                  </a:lnTo>
                  <a:lnTo>
                    <a:pt x="252" y="180"/>
                  </a:lnTo>
                  <a:lnTo>
                    <a:pt x="246" y="162"/>
                  </a:lnTo>
                  <a:lnTo>
                    <a:pt x="240" y="150"/>
                  </a:lnTo>
                  <a:lnTo>
                    <a:pt x="210" y="120"/>
                  </a:lnTo>
                  <a:lnTo>
                    <a:pt x="198" y="102"/>
                  </a:lnTo>
                  <a:lnTo>
                    <a:pt x="168" y="72"/>
                  </a:lnTo>
                  <a:lnTo>
                    <a:pt x="144" y="66"/>
                  </a:lnTo>
                  <a:lnTo>
                    <a:pt x="144" y="60"/>
                  </a:lnTo>
                  <a:lnTo>
                    <a:pt x="138" y="54"/>
                  </a:lnTo>
                  <a:lnTo>
                    <a:pt x="132" y="42"/>
                  </a:lnTo>
                  <a:lnTo>
                    <a:pt x="102" y="12"/>
                  </a:lnTo>
                  <a:lnTo>
                    <a:pt x="96" y="0"/>
                  </a:lnTo>
                  <a:lnTo>
                    <a:pt x="78" y="12"/>
                  </a:lnTo>
                  <a:lnTo>
                    <a:pt x="48" y="12"/>
                  </a:lnTo>
                  <a:lnTo>
                    <a:pt x="24" y="24"/>
                  </a:lnTo>
                  <a:lnTo>
                    <a:pt x="18" y="30"/>
                  </a:lnTo>
                  <a:lnTo>
                    <a:pt x="12" y="30"/>
                  </a:lnTo>
                  <a:lnTo>
                    <a:pt x="12" y="36"/>
                  </a:lnTo>
                  <a:lnTo>
                    <a:pt x="18" y="42"/>
                  </a:lnTo>
                  <a:lnTo>
                    <a:pt x="18" y="48"/>
                  </a:lnTo>
                  <a:lnTo>
                    <a:pt x="12" y="54"/>
                  </a:lnTo>
                  <a:lnTo>
                    <a:pt x="0" y="60"/>
                  </a:lnTo>
                  <a:lnTo>
                    <a:pt x="0" y="66"/>
                  </a:lnTo>
                  <a:lnTo>
                    <a:pt x="6" y="72"/>
                  </a:lnTo>
                  <a:lnTo>
                    <a:pt x="12" y="84"/>
                  </a:lnTo>
                  <a:lnTo>
                    <a:pt x="24" y="90"/>
                  </a:lnTo>
                  <a:lnTo>
                    <a:pt x="30" y="90"/>
                  </a:lnTo>
                  <a:lnTo>
                    <a:pt x="42" y="96"/>
                  </a:lnTo>
                  <a:lnTo>
                    <a:pt x="60" y="132"/>
                  </a:lnTo>
                  <a:lnTo>
                    <a:pt x="54" y="132"/>
                  </a:lnTo>
                  <a:lnTo>
                    <a:pt x="48" y="126"/>
                  </a:lnTo>
                  <a:lnTo>
                    <a:pt x="36" y="126"/>
                  </a:lnTo>
                  <a:lnTo>
                    <a:pt x="24" y="120"/>
                  </a:lnTo>
                  <a:lnTo>
                    <a:pt x="6" y="120"/>
                  </a:lnTo>
                  <a:lnTo>
                    <a:pt x="6" y="126"/>
                  </a:lnTo>
                  <a:lnTo>
                    <a:pt x="18" y="132"/>
                  </a:lnTo>
                  <a:lnTo>
                    <a:pt x="30" y="144"/>
                  </a:lnTo>
                  <a:lnTo>
                    <a:pt x="42" y="150"/>
                  </a:lnTo>
                  <a:lnTo>
                    <a:pt x="54" y="192"/>
                  </a:lnTo>
                  <a:lnTo>
                    <a:pt x="90" y="198"/>
                  </a:lnTo>
                  <a:lnTo>
                    <a:pt x="90" y="228"/>
                  </a:lnTo>
                  <a:lnTo>
                    <a:pt x="78" y="240"/>
                  </a:lnTo>
                  <a:lnTo>
                    <a:pt x="78" y="270"/>
                  </a:lnTo>
                  <a:lnTo>
                    <a:pt x="84" y="282"/>
                  </a:lnTo>
                  <a:lnTo>
                    <a:pt x="102" y="300"/>
                  </a:lnTo>
                  <a:lnTo>
                    <a:pt x="108" y="300"/>
                  </a:lnTo>
                  <a:lnTo>
                    <a:pt x="108" y="306"/>
                  </a:lnTo>
                  <a:lnTo>
                    <a:pt x="102" y="312"/>
                  </a:lnTo>
                  <a:lnTo>
                    <a:pt x="102" y="324"/>
                  </a:lnTo>
                  <a:lnTo>
                    <a:pt x="108" y="330"/>
                  </a:lnTo>
                  <a:lnTo>
                    <a:pt x="132" y="330"/>
                  </a:lnTo>
                  <a:lnTo>
                    <a:pt x="144" y="324"/>
                  </a:lnTo>
                  <a:lnTo>
                    <a:pt x="144" y="318"/>
                  </a:lnTo>
                  <a:lnTo>
                    <a:pt x="150" y="312"/>
                  </a:lnTo>
                  <a:lnTo>
                    <a:pt x="150" y="306"/>
                  </a:lnTo>
                  <a:lnTo>
                    <a:pt x="198" y="282"/>
                  </a:lnTo>
                  <a:lnTo>
                    <a:pt x="222" y="288"/>
                  </a:lnTo>
                  <a:lnTo>
                    <a:pt x="234" y="270"/>
                  </a:lnTo>
                  <a:lnTo>
                    <a:pt x="258" y="270"/>
                  </a:lnTo>
                  <a:lnTo>
                    <a:pt x="270" y="264"/>
                  </a:lnTo>
                  <a:lnTo>
                    <a:pt x="276" y="264"/>
                  </a:lnTo>
                  <a:lnTo>
                    <a:pt x="276" y="24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9" name="Korea, North" descr="© INSCALE GmbH, 05.05.2010&#10;http://www.presentationload.com/">
              <a:extLst>
                <a:ext uri="{FF2B5EF4-FFF2-40B4-BE49-F238E27FC236}">
                  <a16:creationId xmlns:a16="http://schemas.microsoft.com/office/drawing/2014/main" id="{07AEB8F5-6A5F-0516-8508-8D7E36B23BAA}"/>
                </a:ext>
              </a:extLst>
            </p:cNvPr>
            <p:cNvSpPr>
              <a:spLocks/>
            </p:cNvSpPr>
            <p:nvPr/>
          </p:nvSpPr>
          <p:spPr bwMode="gray">
            <a:xfrm>
              <a:off x="9474632" y="2754725"/>
              <a:ext cx="154902" cy="197316"/>
            </a:xfrm>
            <a:custGeom>
              <a:avLst/>
              <a:gdLst>
                <a:gd name="T0" fmla="*/ 2147483647 w 330"/>
                <a:gd name="T1" fmla="*/ 0 h 420"/>
                <a:gd name="T2" fmla="*/ 2147483647 w 330"/>
                <a:gd name="T3" fmla="*/ 2147483647 h 420"/>
                <a:gd name="T4" fmla="*/ 2147483647 w 330"/>
                <a:gd name="T5" fmla="*/ 2147483647 h 420"/>
                <a:gd name="T6" fmla="*/ 2147483647 w 330"/>
                <a:gd name="T7" fmla="*/ 2147483647 h 420"/>
                <a:gd name="T8" fmla="*/ 2147483647 w 330"/>
                <a:gd name="T9" fmla="*/ 2147483647 h 420"/>
                <a:gd name="T10" fmla="*/ 2147483647 w 330"/>
                <a:gd name="T11" fmla="*/ 2147483647 h 420"/>
                <a:gd name="T12" fmla="*/ 2147483647 w 330"/>
                <a:gd name="T13" fmla="*/ 2147483647 h 420"/>
                <a:gd name="T14" fmla="*/ 2147483647 w 330"/>
                <a:gd name="T15" fmla="*/ 2147483647 h 420"/>
                <a:gd name="T16" fmla="*/ 2147483647 w 330"/>
                <a:gd name="T17" fmla="*/ 2147483647 h 420"/>
                <a:gd name="T18" fmla="*/ 2147483647 w 330"/>
                <a:gd name="T19" fmla="*/ 2147483647 h 420"/>
                <a:gd name="T20" fmla="*/ 2147483647 w 330"/>
                <a:gd name="T21" fmla="*/ 2147483647 h 420"/>
                <a:gd name="T22" fmla="*/ 2147483647 w 330"/>
                <a:gd name="T23" fmla="*/ 2147483647 h 420"/>
                <a:gd name="T24" fmla="*/ 2147483647 w 330"/>
                <a:gd name="T25" fmla="*/ 2147483647 h 420"/>
                <a:gd name="T26" fmla="*/ 2147483647 w 330"/>
                <a:gd name="T27" fmla="*/ 2147483647 h 420"/>
                <a:gd name="T28" fmla="*/ 2147483647 w 330"/>
                <a:gd name="T29" fmla="*/ 2147483647 h 420"/>
                <a:gd name="T30" fmla="*/ 2147483647 w 330"/>
                <a:gd name="T31" fmla="*/ 2147483647 h 420"/>
                <a:gd name="T32" fmla="*/ 2147483647 w 330"/>
                <a:gd name="T33" fmla="*/ 2147483647 h 420"/>
                <a:gd name="T34" fmla="*/ 2147483647 w 330"/>
                <a:gd name="T35" fmla="*/ 2147483647 h 420"/>
                <a:gd name="T36" fmla="*/ 2147483647 w 330"/>
                <a:gd name="T37" fmla="*/ 2147483647 h 420"/>
                <a:gd name="T38" fmla="*/ 2147483647 w 330"/>
                <a:gd name="T39" fmla="*/ 2147483647 h 420"/>
                <a:gd name="T40" fmla="*/ 2147483647 w 330"/>
                <a:gd name="T41" fmla="*/ 2147483647 h 420"/>
                <a:gd name="T42" fmla="*/ 2147483647 w 330"/>
                <a:gd name="T43" fmla="*/ 2147483647 h 420"/>
                <a:gd name="T44" fmla="*/ 2147483647 w 330"/>
                <a:gd name="T45" fmla="*/ 2147483647 h 420"/>
                <a:gd name="T46" fmla="*/ 2147483647 w 330"/>
                <a:gd name="T47" fmla="*/ 2147483647 h 420"/>
                <a:gd name="T48" fmla="*/ 2147483647 w 330"/>
                <a:gd name="T49" fmla="*/ 2147483647 h 420"/>
                <a:gd name="T50" fmla="*/ 2147483647 w 330"/>
                <a:gd name="T51" fmla="*/ 2147483647 h 420"/>
                <a:gd name="T52" fmla="*/ 2147483647 w 330"/>
                <a:gd name="T53" fmla="*/ 2147483647 h 420"/>
                <a:gd name="T54" fmla="*/ 2147483647 w 330"/>
                <a:gd name="T55" fmla="*/ 2147483647 h 420"/>
                <a:gd name="T56" fmla="*/ 2147483647 w 330"/>
                <a:gd name="T57" fmla="*/ 2147483647 h 420"/>
                <a:gd name="T58" fmla="*/ 2147483647 w 330"/>
                <a:gd name="T59" fmla="*/ 2147483647 h 420"/>
                <a:gd name="T60" fmla="*/ 2147483647 w 330"/>
                <a:gd name="T61" fmla="*/ 2147483647 h 420"/>
                <a:gd name="T62" fmla="*/ 2147483647 w 330"/>
                <a:gd name="T63" fmla="*/ 2147483647 h 420"/>
                <a:gd name="T64" fmla="*/ 2147483647 w 330"/>
                <a:gd name="T65" fmla="*/ 2147483647 h 420"/>
                <a:gd name="T66" fmla="*/ 2147483647 w 330"/>
                <a:gd name="T67" fmla="*/ 2147483647 h 420"/>
                <a:gd name="T68" fmla="*/ 2147483647 w 330"/>
                <a:gd name="T69" fmla="*/ 2147483647 h 420"/>
                <a:gd name="T70" fmla="*/ 2147483647 w 330"/>
                <a:gd name="T71" fmla="*/ 2147483647 h 420"/>
                <a:gd name="T72" fmla="*/ 2147483647 w 330"/>
                <a:gd name="T73" fmla="*/ 2147483647 h 420"/>
                <a:gd name="T74" fmla="*/ 2147483647 w 330"/>
                <a:gd name="T75" fmla="*/ 2147483647 h 420"/>
                <a:gd name="T76" fmla="*/ 2147483647 w 330"/>
                <a:gd name="T77" fmla="*/ 2147483647 h 420"/>
                <a:gd name="T78" fmla="*/ 2147483647 w 330"/>
                <a:gd name="T79" fmla="*/ 2147483647 h 420"/>
                <a:gd name="T80" fmla="*/ 2147483647 w 330"/>
                <a:gd name="T81" fmla="*/ 2147483647 h 420"/>
                <a:gd name="T82" fmla="*/ 2147483647 w 330"/>
                <a:gd name="T83" fmla="*/ 2147483647 h 420"/>
                <a:gd name="T84" fmla="*/ 2147483647 w 330"/>
                <a:gd name="T85" fmla="*/ 2147483647 h 420"/>
                <a:gd name="T86" fmla="*/ 2147483647 w 330"/>
                <a:gd name="T87" fmla="*/ 2147483647 h 420"/>
                <a:gd name="T88" fmla="*/ 2147483647 w 330"/>
                <a:gd name="T89" fmla="*/ 2147483647 h 420"/>
                <a:gd name="T90" fmla="*/ 2147483647 w 330"/>
                <a:gd name="T91" fmla="*/ 2147483647 h 420"/>
                <a:gd name="T92" fmla="*/ 2147483647 w 330"/>
                <a:gd name="T93" fmla="*/ 2147483647 h 420"/>
                <a:gd name="T94" fmla="*/ 2147483647 w 330"/>
                <a:gd name="T95" fmla="*/ 2147483647 h 420"/>
                <a:gd name="T96" fmla="*/ 2147483647 w 330"/>
                <a:gd name="T97" fmla="*/ 2147483647 h 420"/>
                <a:gd name="T98" fmla="*/ 2147483647 w 330"/>
                <a:gd name="T99" fmla="*/ 2147483647 h 420"/>
                <a:gd name="T100" fmla="*/ 2147483647 w 330"/>
                <a:gd name="T101" fmla="*/ 2147483647 h 420"/>
                <a:gd name="T102" fmla="*/ 2147483647 w 330"/>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0"/>
                <a:gd name="T157" fmla="*/ 0 h 420"/>
                <a:gd name="T158" fmla="*/ 330 w 330"/>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0" h="420">
                  <a:moveTo>
                    <a:pt x="270" y="0"/>
                  </a:moveTo>
                  <a:lnTo>
                    <a:pt x="240" y="0"/>
                  </a:lnTo>
                  <a:lnTo>
                    <a:pt x="240" y="6"/>
                  </a:lnTo>
                  <a:lnTo>
                    <a:pt x="246" y="12"/>
                  </a:lnTo>
                  <a:lnTo>
                    <a:pt x="252" y="24"/>
                  </a:lnTo>
                  <a:lnTo>
                    <a:pt x="252" y="42"/>
                  </a:lnTo>
                  <a:lnTo>
                    <a:pt x="228" y="42"/>
                  </a:lnTo>
                  <a:lnTo>
                    <a:pt x="234" y="54"/>
                  </a:lnTo>
                  <a:lnTo>
                    <a:pt x="234" y="60"/>
                  </a:lnTo>
                  <a:lnTo>
                    <a:pt x="228" y="72"/>
                  </a:lnTo>
                  <a:lnTo>
                    <a:pt x="216" y="78"/>
                  </a:lnTo>
                  <a:lnTo>
                    <a:pt x="204" y="72"/>
                  </a:lnTo>
                  <a:lnTo>
                    <a:pt x="180" y="72"/>
                  </a:lnTo>
                  <a:lnTo>
                    <a:pt x="174" y="66"/>
                  </a:lnTo>
                  <a:lnTo>
                    <a:pt x="168" y="72"/>
                  </a:lnTo>
                  <a:lnTo>
                    <a:pt x="168" y="84"/>
                  </a:lnTo>
                  <a:lnTo>
                    <a:pt x="192" y="108"/>
                  </a:lnTo>
                  <a:lnTo>
                    <a:pt x="198" y="108"/>
                  </a:lnTo>
                  <a:lnTo>
                    <a:pt x="198" y="120"/>
                  </a:lnTo>
                  <a:lnTo>
                    <a:pt x="150" y="120"/>
                  </a:lnTo>
                  <a:lnTo>
                    <a:pt x="138" y="114"/>
                  </a:lnTo>
                  <a:lnTo>
                    <a:pt x="126" y="114"/>
                  </a:lnTo>
                  <a:lnTo>
                    <a:pt x="114" y="102"/>
                  </a:lnTo>
                  <a:lnTo>
                    <a:pt x="102" y="96"/>
                  </a:lnTo>
                  <a:lnTo>
                    <a:pt x="90" y="96"/>
                  </a:lnTo>
                  <a:lnTo>
                    <a:pt x="90" y="102"/>
                  </a:lnTo>
                  <a:lnTo>
                    <a:pt x="84" y="108"/>
                  </a:lnTo>
                  <a:lnTo>
                    <a:pt x="84" y="138"/>
                  </a:lnTo>
                  <a:lnTo>
                    <a:pt x="66" y="174"/>
                  </a:lnTo>
                  <a:lnTo>
                    <a:pt x="54" y="186"/>
                  </a:lnTo>
                  <a:lnTo>
                    <a:pt x="18" y="204"/>
                  </a:lnTo>
                  <a:lnTo>
                    <a:pt x="12" y="216"/>
                  </a:lnTo>
                  <a:lnTo>
                    <a:pt x="6" y="222"/>
                  </a:lnTo>
                  <a:lnTo>
                    <a:pt x="6" y="234"/>
                  </a:lnTo>
                  <a:lnTo>
                    <a:pt x="0" y="246"/>
                  </a:lnTo>
                  <a:lnTo>
                    <a:pt x="12" y="228"/>
                  </a:lnTo>
                  <a:lnTo>
                    <a:pt x="18" y="246"/>
                  </a:lnTo>
                  <a:lnTo>
                    <a:pt x="36" y="270"/>
                  </a:lnTo>
                  <a:lnTo>
                    <a:pt x="48" y="252"/>
                  </a:lnTo>
                  <a:lnTo>
                    <a:pt x="54" y="258"/>
                  </a:lnTo>
                  <a:lnTo>
                    <a:pt x="60" y="270"/>
                  </a:lnTo>
                  <a:lnTo>
                    <a:pt x="96" y="270"/>
                  </a:lnTo>
                  <a:lnTo>
                    <a:pt x="96" y="282"/>
                  </a:lnTo>
                  <a:lnTo>
                    <a:pt x="102" y="294"/>
                  </a:lnTo>
                  <a:lnTo>
                    <a:pt x="102" y="336"/>
                  </a:lnTo>
                  <a:lnTo>
                    <a:pt x="138" y="336"/>
                  </a:lnTo>
                  <a:lnTo>
                    <a:pt x="144" y="348"/>
                  </a:lnTo>
                  <a:lnTo>
                    <a:pt x="132" y="342"/>
                  </a:lnTo>
                  <a:lnTo>
                    <a:pt x="108" y="342"/>
                  </a:lnTo>
                  <a:lnTo>
                    <a:pt x="102" y="348"/>
                  </a:lnTo>
                  <a:lnTo>
                    <a:pt x="102" y="360"/>
                  </a:lnTo>
                  <a:lnTo>
                    <a:pt x="108" y="378"/>
                  </a:lnTo>
                  <a:lnTo>
                    <a:pt x="114" y="384"/>
                  </a:lnTo>
                  <a:lnTo>
                    <a:pt x="126" y="408"/>
                  </a:lnTo>
                  <a:lnTo>
                    <a:pt x="156" y="396"/>
                  </a:lnTo>
                  <a:lnTo>
                    <a:pt x="162" y="402"/>
                  </a:lnTo>
                  <a:lnTo>
                    <a:pt x="174" y="408"/>
                  </a:lnTo>
                  <a:lnTo>
                    <a:pt x="180" y="414"/>
                  </a:lnTo>
                  <a:lnTo>
                    <a:pt x="192" y="420"/>
                  </a:lnTo>
                  <a:lnTo>
                    <a:pt x="198" y="420"/>
                  </a:lnTo>
                  <a:lnTo>
                    <a:pt x="216" y="414"/>
                  </a:lnTo>
                  <a:lnTo>
                    <a:pt x="228" y="414"/>
                  </a:lnTo>
                  <a:lnTo>
                    <a:pt x="240" y="408"/>
                  </a:lnTo>
                  <a:lnTo>
                    <a:pt x="246" y="402"/>
                  </a:lnTo>
                  <a:lnTo>
                    <a:pt x="246" y="396"/>
                  </a:lnTo>
                  <a:lnTo>
                    <a:pt x="240" y="390"/>
                  </a:lnTo>
                  <a:lnTo>
                    <a:pt x="240" y="384"/>
                  </a:lnTo>
                  <a:lnTo>
                    <a:pt x="246" y="384"/>
                  </a:lnTo>
                  <a:lnTo>
                    <a:pt x="252" y="378"/>
                  </a:lnTo>
                  <a:lnTo>
                    <a:pt x="276" y="366"/>
                  </a:lnTo>
                  <a:lnTo>
                    <a:pt x="306" y="366"/>
                  </a:lnTo>
                  <a:lnTo>
                    <a:pt x="324" y="354"/>
                  </a:lnTo>
                  <a:lnTo>
                    <a:pt x="312" y="342"/>
                  </a:lnTo>
                  <a:lnTo>
                    <a:pt x="312" y="336"/>
                  </a:lnTo>
                  <a:lnTo>
                    <a:pt x="264" y="312"/>
                  </a:lnTo>
                  <a:lnTo>
                    <a:pt x="240" y="312"/>
                  </a:lnTo>
                  <a:lnTo>
                    <a:pt x="240" y="300"/>
                  </a:lnTo>
                  <a:lnTo>
                    <a:pt x="246" y="288"/>
                  </a:lnTo>
                  <a:lnTo>
                    <a:pt x="252" y="282"/>
                  </a:lnTo>
                  <a:lnTo>
                    <a:pt x="246" y="276"/>
                  </a:lnTo>
                  <a:lnTo>
                    <a:pt x="234" y="270"/>
                  </a:lnTo>
                  <a:lnTo>
                    <a:pt x="228" y="264"/>
                  </a:lnTo>
                  <a:lnTo>
                    <a:pt x="228" y="252"/>
                  </a:lnTo>
                  <a:lnTo>
                    <a:pt x="240" y="246"/>
                  </a:lnTo>
                  <a:lnTo>
                    <a:pt x="246" y="240"/>
                  </a:lnTo>
                  <a:lnTo>
                    <a:pt x="258" y="234"/>
                  </a:lnTo>
                  <a:lnTo>
                    <a:pt x="270" y="234"/>
                  </a:lnTo>
                  <a:lnTo>
                    <a:pt x="276" y="228"/>
                  </a:lnTo>
                  <a:lnTo>
                    <a:pt x="288" y="204"/>
                  </a:lnTo>
                  <a:lnTo>
                    <a:pt x="288" y="192"/>
                  </a:lnTo>
                  <a:lnTo>
                    <a:pt x="294" y="186"/>
                  </a:lnTo>
                  <a:lnTo>
                    <a:pt x="300" y="174"/>
                  </a:lnTo>
                  <a:lnTo>
                    <a:pt x="324" y="162"/>
                  </a:lnTo>
                  <a:lnTo>
                    <a:pt x="312" y="132"/>
                  </a:lnTo>
                  <a:lnTo>
                    <a:pt x="306" y="126"/>
                  </a:lnTo>
                  <a:lnTo>
                    <a:pt x="294" y="102"/>
                  </a:lnTo>
                  <a:lnTo>
                    <a:pt x="294" y="90"/>
                  </a:lnTo>
                  <a:lnTo>
                    <a:pt x="306" y="66"/>
                  </a:lnTo>
                  <a:lnTo>
                    <a:pt x="318" y="60"/>
                  </a:lnTo>
                  <a:lnTo>
                    <a:pt x="324" y="54"/>
                  </a:lnTo>
                  <a:lnTo>
                    <a:pt x="330" y="54"/>
                  </a:lnTo>
                  <a:lnTo>
                    <a:pt x="312" y="36"/>
                  </a:lnTo>
                  <a:lnTo>
                    <a:pt x="288" y="24"/>
                  </a:lnTo>
                  <a:lnTo>
                    <a:pt x="270"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0" name="Kenya" descr="© INSCALE GmbH, 05.05.2010&#10;http://www.presentationload.com/">
              <a:extLst>
                <a:ext uri="{FF2B5EF4-FFF2-40B4-BE49-F238E27FC236}">
                  <a16:creationId xmlns:a16="http://schemas.microsoft.com/office/drawing/2014/main" id="{3339CC29-2734-5DB2-3DAD-862E22EF9389}"/>
                </a:ext>
              </a:extLst>
            </p:cNvPr>
            <p:cNvSpPr>
              <a:spLocks/>
            </p:cNvSpPr>
            <p:nvPr/>
          </p:nvSpPr>
          <p:spPr bwMode="gray">
            <a:xfrm>
              <a:off x="6743563" y="4206012"/>
              <a:ext cx="265548" cy="359596"/>
            </a:xfrm>
            <a:custGeom>
              <a:avLst/>
              <a:gdLst>
                <a:gd name="T0" fmla="*/ 2147483647 w 564"/>
                <a:gd name="T1" fmla="*/ 2147483647 h 762"/>
                <a:gd name="T2" fmla="*/ 2147483647 w 564"/>
                <a:gd name="T3" fmla="*/ 2147483647 h 762"/>
                <a:gd name="T4" fmla="*/ 2147483647 w 564"/>
                <a:gd name="T5" fmla="*/ 2147483647 h 762"/>
                <a:gd name="T6" fmla="*/ 2147483647 w 564"/>
                <a:gd name="T7" fmla="*/ 2147483647 h 762"/>
                <a:gd name="T8" fmla="*/ 2147483647 w 564"/>
                <a:gd name="T9" fmla="*/ 2147483647 h 762"/>
                <a:gd name="T10" fmla="*/ 2147483647 w 564"/>
                <a:gd name="T11" fmla="*/ 2147483647 h 762"/>
                <a:gd name="T12" fmla="*/ 2147483647 w 564"/>
                <a:gd name="T13" fmla="*/ 2147483647 h 762"/>
                <a:gd name="T14" fmla="*/ 2147483647 w 564"/>
                <a:gd name="T15" fmla="*/ 2147483647 h 762"/>
                <a:gd name="T16" fmla="*/ 2147483647 w 564"/>
                <a:gd name="T17" fmla="*/ 2147483647 h 762"/>
                <a:gd name="T18" fmla="*/ 2147483647 w 564"/>
                <a:gd name="T19" fmla="*/ 2147483647 h 762"/>
                <a:gd name="T20" fmla="*/ 2147483647 w 564"/>
                <a:gd name="T21" fmla="*/ 2147483647 h 762"/>
                <a:gd name="T22" fmla="*/ 2147483647 w 564"/>
                <a:gd name="T23" fmla="*/ 2147483647 h 762"/>
                <a:gd name="T24" fmla="*/ 2147483647 w 564"/>
                <a:gd name="T25" fmla="*/ 0 h 762"/>
                <a:gd name="T26" fmla="*/ 2147483647 w 564"/>
                <a:gd name="T27" fmla="*/ 2147483647 h 762"/>
                <a:gd name="T28" fmla="*/ 2147483647 w 564"/>
                <a:gd name="T29" fmla="*/ 2147483647 h 762"/>
                <a:gd name="T30" fmla="*/ 2147483647 w 564"/>
                <a:gd name="T31" fmla="*/ 2147483647 h 762"/>
                <a:gd name="T32" fmla="*/ 2147483647 w 564"/>
                <a:gd name="T33" fmla="*/ 2147483647 h 762"/>
                <a:gd name="T34" fmla="*/ 2147483647 w 564"/>
                <a:gd name="T35" fmla="*/ 2147483647 h 762"/>
                <a:gd name="T36" fmla="*/ 2147483647 w 564"/>
                <a:gd name="T37" fmla="*/ 2147483647 h 762"/>
                <a:gd name="T38" fmla="*/ 2147483647 w 564"/>
                <a:gd name="T39" fmla="*/ 2147483647 h 762"/>
                <a:gd name="T40" fmla="*/ 2147483647 w 564"/>
                <a:gd name="T41" fmla="*/ 2147483647 h 762"/>
                <a:gd name="T42" fmla="*/ 2147483647 w 564"/>
                <a:gd name="T43" fmla="*/ 2147483647 h 762"/>
                <a:gd name="T44" fmla="*/ 2147483647 w 564"/>
                <a:gd name="T45" fmla="*/ 2147483647 h 762"/>
                <a:gd name="T46" fmla="*/ 2147483647 w 564"/>
                <a:gd name="T47" fmla="*/ 2147483647 h 762"/>
                <a:gd name="T48" fmla="*/ 2147483647 w 564"/>
                <a:gd name="T49" fmla="*/ 2147483647 h 762"/>
                <a:gd name="T50" fmla="*/ 2147483647 w 564"/>
                <a:gd name="T51" fmla="*/ 2147483647 h 762"/>
                <a:gd name="T52" fmla="*/ 2147483647 w 564"/>
                <a:gd name="T53" fmla="*/ 2147483647 h 762"/>
                <a:gd name="T54" fmla="*/ 2147483647 w 564"/>
                <a:gd name="T55" fmla="*/ 2147483647 h 762"/>
                <a:gd name="T56" fmla="*/ 2147483647 w 564"/>
                <a:gd name="T57" fmla="*/ 2147483647 h 762"/>
                <a:gd name="T58" fmla="*/ 0 w 564"/>
                <a:gd name="T59" fmla="*/ 2147483647 h 762"/>
                <a:gd name="T60" fmla="*/ 2147483647 w 564"/>
                <a:gd name="T61" fmla="*/ 2147483647 h 762"/>
                <a:gd name="T62" fmla="*/ 2147483647 w 564"/>
                <a:gd name="T63" fmla="*/ 2147483647 h 762"/>
                <a:gd name="T64" fmla="*/ 2147483647 w 564"/>
                <a:gd name="T65" fmla="*/ 2147483647 h 762"/>
                <a:gd name="T66" fmla="*/ 2147483647 w 564"/>
                <a:gd name="T67" fmla="*/ 2147483647 h 762"/>
                <a:gd name="T68" fmla="*/ 2147483647 w 564"/>
                <a:gd name="T69" fmla="*/ 2147483647 h 762"/>
                <a:gd name="T70" fmla="*/ 0 w 564"/>
                <a:gd name="T71" fmla="*/ 2147483647 h 762"/>
                <a:gd name="T72" fmla="*/ 2147483647 w 564"/>
                <a:gd name="T73" fmla="*/ 2147483647 h 762"/>
                <a:gd name="T74" fmla="*/ 2147483647 w 564"/>
                <a:gd name="T75" fmla="*/ 2147483647 h 762"/>
                <a:gd name="T76" fmla="*/ 2147483647 w 564"/>
                <a:gd name="T77" fmla="*/ 2147483647 h 762"/>
                <a:gd name="T78" fmla="*/ 2147483647 w 564"/>
                <a:gd name="T79" fmla="*/ 2147483647 h 762"/>
                <a:gd name="T80" fmla="*/ 2147483647 w 564"/>
                <a:gd name="T81" fmla="*/ 2147483647 h 762"/>
                <a:gd name="T82" fmla="*/ 2147483647 w 564"/>
                <a:gd name="T83" fmla="*/ 2147483647 h 762"/>
                <a:gd name="T84" fmla="*/ 2147483647 w 564"/>
                <a:gd name="T85" fmla="*/ 2147483647 h 762"/>
                <a:gd name="T86" fmla="*/ 2147483647 w 564"/>
                <a:gd name="T87" fmla="*/ 2147483647 h 762"/>
                <a:gd name="T88" fmla="*/ 2147483647 w 564"/>
                <a:gd name="T89" fmla="*/ 2147483647 h 762"/>
                <a:gd name="T90" fmla="*/ 2147483647 w 564"/>
                <a:gd name="T91" fmla="*/ 2147483647 h 762"/>
                <a:gd name="T92" fmla="*/ 2147483647 w 564"/>
                <a:gd name="T93" fmla="*/ 2147483647 h 762"/>
                <a:gd name="T94" fmla="*/ 2147483647 w 564"/>
                <a:gd name="T95" fmla="*/ 2147483647 h 762"/>
                <a:gd name="T96" fmla="*/ 2147483647 w 564"/>
                <a:gd name="T97" fmla="*/ 2147483647 h 762"/>
                <a:gd name="T98" fmla="*/ 2147483647 w 564"/>
                <a:gd name="T99" fmla="*/ 2147483647 h 762"/>
                <a:gd name="T100" fmla="*/ 2147483647 w 564"/>
                <a:gd name="T101" fmla="*/ 2147483647 h 76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64"/>
                <a:gd name="T154" fmla="*/ 0 h 762"/>
                <a:gd name="T155" fmla="*/ 564 w 564"/>
                <a:gd name="T156" fmla="*/ 762 h 76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64" h="762">
                  <a:moveTo>
                    <a:pt x="498" y="150"/>
                  </a:moveTo>
                  <a:lnTo>
                    <a:pt x="540" y="108"/>
                  </a:lnTo>
                  <a:lnTo>
                    <a:pt x="558" y="72"/>
                  </a:lnTo>
                  <a:lnTo>
                    <a:pt x="564" y="66"/>
                  </a:lnTo>
                  <a:lnTo>
                    <a:pt x="564" y="60"/>
                  </a:lnTo>
                  <a:lnTo>
                    <a:pt x="540" y="54"/>
                  </a:lnTo>
                  <a:lnTo>
                    <a:pt x="534" y="60"/>
                  </a:lnTo>
                  <a:lnTo>
                    <a:pt x="504" y="60"/>
                  </a:lnTo>
                  <a:lnTo>
                    <a:pt x="480" y="30"/>
                  </a:lnTo>
                  <a:lnTo>
                    <a:pt x="462" y="48"/>
                  </a:lnTo>
                  <a:lnTo>
                    <a:pt x="456" y="48"/>
                  </a:lnTo>
                  <a:lnTo>
                    <a:pt x="450" y="54"/>
                  </a:lnTo>
                  <a:lnTo>
                    <a:pt x="438" y="60"/>
                  </a:lnTo>
                  <a:lnTo>
                    <a:pt x="426" y="60"/>
                  </a:lnTo>
                  <a:lnTo>
                    <a:pt x="414" y="72"/>
                  </a:lnTo>
                  <a:lnTo>
                    <a:pt x="414" y="84"/>
                  </a:lnTo>
                  <a:lnTo>
                    <a:pt x="390" y="102"/>
                  </a:lnTo>
                  <a:lnTo>
                    <a:pt x="378" y="96"/>
                  </a:lnTo>
                  <a:lnTo>
                    <a:pt x="372" y="96"/>
                  </a:lnTo>
                  <a:lnTo>
                    <a:pt x="360" y="90"/>
                  </a:lnTo>
                  <a:lnTo>
                    <a:pt x="330" y="90"/>
                  </a:lnTo>
                  <a:lnTo>
                    <a:pt x="318" y="84"/>
                  </a:lnTo>
                  <a:lnTo>
                    <a:pt x="288" y="84"/>
                  </a:lnTo>
                  <a:lnTo>
                    <a:pt x="210" y="24"/>
                  </a:lnTo>
                  <a:lnTo>
                    <a:pt x="138" y="18"/>
                  </a:lnTo>
                  <a:lnTo>
                    <a:pt x="132" y="0"/>
                  </a:lnTo>
                  <a:lnTo>
                    <a:pt x="108" y="12"/>
                  </a:lnTo>
                  <a:lnTo>
                    <a:pt x="18" y="12"/>
                  </a:lnTo>
                  <a:lnTo>
                    <a:pt x="0" y="42"/>
                  </a:lnTo>
                  <a:lnTo>
                    <a:pt x="6" y="48"/>
                  </a:lnTo>
                  <a:lnTo>
                    <a:pt x="12" y="60"/>
                  </a:lnTo>
                  <a:lnTo>
                    <a:pt x="12" y="84"/>
                  </a:lnTo>
                  <a:lnTo>
                    <a:pt x="18" y="84"/>
                  </a:lnTo>
                  <a:lnTo>
                    <a:pt x="24" y="90"/>
                  </a:lnTo>
                  <a:lnTo>
                    <a:pt x="24" y="84"/>
                  </a:lnTo>
                  <a:lnTo>
                    <a:pt x="30" y="84"/>
                  </a:lnTo>
                  <a:lnTo>
                    <a:pt x="30" y="96"/>
                  </a:lnTo>
                  <a:lnTo>
                    <a:pt x="24" y="102"/>
                  </a:lnTo>
                  <a:lnTo>
                    <a:pt x="24" y="108"/>
                  </a:lnTo>
                  <a:lnTo>
                    <a:pt x="42" y="126"/>
                  </a:lnTo>
                  <a:lnTo>
                    <a:pt x="36" y="132"/>
                  </a:lnTo>
                  <a:lnTo>
                    <a:pt x="72" y="174"/>
                  </a:lnTo>
                  <a:lnTo>
                    <a:pt x="66" y="180"/>
                  </a:lnTo>
                  <a:lnTo>
                    <a:pt x="60" y="180"/>
                  </a:lnTo>
                  <a:lnTo>
                    <a:pt x="54" y="186"/>
                  </a:lnTo>
                  <a:lnTo>
                    <a:pt x="54" y="192"/>
                  </a:lnTo>
                  <a:lnTo>
                    <a:pt x="66" y="216"/>
                  </a:lnTo>
                  <a:lnTo>
                    <a:pt x="72" y="222"/>
                  </a:lnTo>
                  <a:lnTo>
                    <a:pt x="78" y="234"/>
                  </a:lnTo>
                  <a:lnTo>
                    <a:pt x="78" y="246"/>
                  </a:lnTo>
                  <a:lnTo>
                    <a:pt x="66" y="258"/>
                  </a:lnTo>
                  <a:lnTo>
                    <a:pt x="60" y="282"/>
                  </a:lnTo>
                  <a:lnTo>
                    <a:pt x="42" y="282"/>
                  </a:lnTo>
                  <a:lnTo>
                    <a:pt x="36" y="288"/>
                  </a:lnTo>
                  <a:lnTo>
                    <a:pt x="36" y="312"/>
                  </a:lnTo>
                  <a:lnTo>
                    <a:pt x="18" y="324"/>
                  </a:lnTo>
                  <a:lnTo>
                    <a:pt x="12" y="342"/>
                  </a:lnTo>
                  <a:lnTo>
                    <a:pt x="6" y="348"/>
                  </a:lnTo>
                  <a:lnTo>
                    <a:pt x="0" y="360"/>
                  </a:lnTo>
                  <a:lnTo>
                    <a:pt x="0" y="384"/>
                  </a:lnTo>
                  <a:lnTo>
                    <a:pt x="18" y="402"/>
                  </a:lnTo>
                  <a:lnTo>
                    <a:pt x="30" y="402"/>
                  </a:lnTo>
                  <a:lnTo>
                    <a:pt x="30" y="390"/>
                  </a:lnTo>
                  <a:lnTo>
                    <a:pt x="54" y="390"/>
                  </a:lnTo>
                  <a:lnTo>
                    <a:pt x="60" y="408"/>
                  </a:lnTo>
                  <a:lnTo>
                    <a:pt x="42" y="408"/>
                  </a:lnTo>
                  <a:lnTo>
                    <a:pt x="30" y="420"/>
                  </a:lnTo>
                  <a:lnTo>
                    <a:pt x="24" y="414"/>
                  </a:lnTo>
                  <a:lnTo>
                    <a:pt x="18" y="414"/>
                  </a:lnTo>
                  <a:lnTo>
                    <a:pt x="6" y="420"/>
                  </a:lnTo>
                  <a:lnTo>
                    <a:pt x="0" y="432"/>
                  </a:lnTo>
                  <a:lnTo>
                    <a:pt x="0" y="438"/>
                  </a:lnTo>
                  <a:lnTo>
                    <a:pt x="12" y="450"/>
                  </a:lnTo>
                  <a:lnTo>
                    <a:pt x="6" y="468"/>
                  </a:lnTo>
                  <a:lnTo>
                    <a:pt x="258" y="624"/>
                  </a:lnTo>
                  <a:lnTo>
                    <a:pt x="270" y="636"/>
                  </a:lnTo>
                  <a:lnTo>
                    <a:pt x="270" y="642"/>
                  </a:lnTo>
                  <a:lnTo>
                    <a:pt x="264" y="648"/>
                  </a:lnTo>
                  <a:lnTo>
                    <a:pt x="258" y="648"/>
                  </a:lnTo>
                  <a:lnTo>
                    <a:pt x="252" y="654"/>
                  </a:lnTo>
                  <a:lnTo>
                    <a:pt x="366" y="762"/>
                  </a:lnTo>
                  <a:lnTo>
                    <a:pt x="384" y="756"/>
                  </a:lnTo>
                  <a:lnTo>
                    <a:pt x="414" y="690"/>
                  </a:lnTo>
                  <a:lnTo>
                    <a:pt x="414" y="660"/>
                  </a:lnTo>
                  <a:lnTo>
                    <a:pt x="426" y="648"/>
                  </a:lnTo>
                  <a:lnTo>
                    <a:pt x="432" y="648"/>
                  </a:lnTo>
                  <a:lnTo>
                    <a:pt x="444" y="636"/>
                  </a:lnTo>
                  <a:lnTo>
                    <a:pt x="444" y="624"/>
                  </a:lnTo>
                  <a:lnTo>
                    <a:pt x="438" y="618"/>
                  </a:lnTo>
                  <a:lnTo>
                    <a:pt x="438" y="600"/>
                  </a:lnTo>
                  <a:lnTo>
                    <a:pt x="444" y="594"/>
                  </a:lnTo>
                  <a:lnTo>
                    <a:pt x="456" y="588"/>
                  </a:lnTo>
                  <a:lnTo>
                    <a:pt x="468" y="588"/>
                  </a:lnTo>
                  <a:lnTo>
                    <a:pt x="474" y="582"/>
                  </a:lnTo>
                  <a:lnTo>
                    <a:pt x="480" y="582"/>
                  </a:lnTo>
                  <a:lnTo>
                    <a:pt x="486" y="540"/>
                  </a:lnTo>
                  <a:lnTo>
                    <a:pt x="516" y="540"/>
                  </a:lnTo>
                  <a:lnTo>
                    <a:pt x="528" y="534"/>
                  </a:lnTo>
                  <a:lnTo>
                    <a:pt x="534" y="522"/>
                  </a:lnTo>
                  <a:lnTo>
                    <a:pt x="540" y="516"/>
                  </a:lnTo>
                  <a:lnTo>
                    <a:pt x="498" y="450"/>
                  </a:lnTo>
                  <a:lnTo>
                    <a:pt x="498" y="15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1" name="Kazakhstan" descr="© INSCALE GmbH, 05.05.2010&#10;http://www.presentationload.com/">
              <a:extLst>
                <a:ext uri="{FF2B5EF4-FFF2-40B4-BE49-F238E27FC236}">
                  <a16:creationId xmlns:a16="http://schemas.microsoft.com/office/drawing/2014/main" id="{552093FC-2476-9CE3-CAEF-6F4448C14804}"/>
                </a:ext>
              </a:extLst>
            </p:cNvPr>
            <p:cNvSpPr>
              <a:spLocks noEditPoints="1"/>
            </p:cNvSpPr>
            <p:nvPr/>
          </p:nvSpPr>
          <p:spPr bwMode="gray">
            <a:xfrm>
              <a:off x="7014642" y="2295552"/>
              <a:ext cx="1185740" cy="549534"/>
            </a:xfrm>
            <a:custGeom>
              <a:avLst/>
              <a:gdLst>
                <a:gd name="T0" fmla="*/ 2147483647 w 2514"/>
                <a:gd name="T1" fmla="*/ 2147483647 h 1164"/>
                <a:gd name="T2" fmla="*/ 2147483647 w 2514"/>
                <a:gd name="T3" fmla="*/ 2147483647 h 1164"/>
                <a:gd name="T4" fmla="*/ 2147483647 w 2514"/>
                <a:gd name="T5" fmla="*/ 2147483647 h 1164"/>
                <a:gd name="T6" fmla="*/ 2147483647 w 2514"/>
                <a:gd name="T7" fmla="*/ 2147483647 h 1164"/>
                <a:gd name="T8" fmla="*/ 2147483647 w 2514"/>
                <a:gd name="T9" fmla="*/ 2147483647 h 1164"/>
                <a:gd name="T10" fmla="*/ 2147483647 w 2514"/>
                <a:gd name="T11" fmla="*/ 2147483647 h 1164"/>
                <a:gd name="T12" fmla="*/ 2147483647 w 2514"/>
                <a:gd name="T13" fmla="*/ 2147483647 h 1164"/>
                <a:gd name="T14" fmla="*/ 2147483647 w 2514"/>
                <a:gd name="T15" fmla="*/ 2147483647 h 1164"/>
                <a:gd name="T16" fmla="*/ 2147483647 w 2514"/>
                <a:gd name="T17" fmla="*/ 2147483647 h 1164"/>
                <a:gd name="T18" fmla="*/ 2147483647 w 2514"/>
                <a:gd name="T19" fmla="*/ 2147483647 h 1164"/>
                <a:gd name="T20" fmla="*/ 2147483647 w 2514"/>
                <a:gd name="T21" fmla="*/ 2147483647 h 1164"/>
                <a:gd name="T22" fmla="*/ 2147483647 w 2514"/>
                <a:gd name="T23" fmla="*/ 2147483647 h 1164"/>
                <a:gd name="T24" fmla="*/ 2147483647 w 2514"/>
                <a:gd name="T25" fmla="*/ 2147483647 h 1164"/>
                <a:gd name="T26" fmla="*/ 2147483647 w 2514"/>
                <a:gd name="T27" fmla="*/ 2147483647 h 1164"/>
                <a:gd name="T28" fmla="*/ 2147483647 w 2514"/>
                <a:gd name="T29" fmla="*/ 2147483647 h 1164"/>
                <a:gd name="T30" fmla="*/ 2147483647 w 2514"/>
                <a:gd name="T31" fmla="*/ 2147483647 h 1164"/>
                <a:gd name="T32" fmla="*/ 2147483647 w 2514"/>
                <a:gd name="T33" fmla="*/ 2147483647 h 1164"/>
                <a:gd name="T34" fmla="*/ 2147483647 w 2514"/>
                <a:gd name="T35" fmla="*/ 2147483647 h 1164"/>
                <a:gd name="T36" fmla="*/ 2147483647 w 2514"/>
                <a:gd name="T37" fmla="*/ 2147483647 h 1164"/>
                <a:gd name="T38" fmla="*/ 2147483647 w 2514"/>
                <a:gd name="T39" fmla="*/ 2147483647 h 1164"/>
                <a:gd name="T40" fmla="*/ 2147483647 w 2514"/>
                <a:gd name="T41" fmla="*/ 2147483647 h 1164"/>
                <a:gd name="T42" fmla="*/ 2147483647 w 2514"/>
                <a:gd name="T43" fmla="*/ 2147483647 h 1164"/>
                <a:gd name="T44" fmla="*/ 2147483647 w 2514"/>
                <a:gd name="T45" fmla="*/ 2147483647 h 1164"/>
                <a:gd name="T46" fmla="*/ 2147483647 w 2514"/>
                <a:gd name="T47" fmla="*/ 2147483647 h 1164"/>
                <a:gd name="T48" fmla="*/ 2147483647 w 2514"/>
                <a:gd name="T49" fmla="*/ 2147483647 h 1164"/>
                <a:gd name="T50" fmla="*/ 2147483647 w 2514"/>
                <a:gd name="T51" fmla="*/ 2147483647 h 1164"/>
                <a:gd name="T52" fmla="*/ 2147483647 w 2514"/>
                <a:gd name="T53" fmla="*/ 2147483647 h 1164"/>
                <a:gd name="T54" fmla="*/ 2147483647 w 2514"/>
                <a:gd name="T55" fmla="*/ 2147483647 h 1164"/>
                <a:gd name="T56" fmla="*/ 2147483647 w 2514"/>
                <a:gd name="T57" fmla="*/ 2147483647 h 1164"/>
                <a:gd name="T58" fmla="*/ 2147483647 w 2514"/>
                <a:gd name="T59" fmla="*/ 2147483647 h 1164"/>
                <a:gd name="T60" fmla="*/ 2147483647 w 2514"/>
                <a:gd name="T61" fmla="*/ 2147483647 h 1164"/>
                <a:gd name="T62" fmla="*/ 2147483647 w 2514"/>
                <a:gd name="T63" fmla="*/ 2147483647 h 1164"/>
                <a:gd name="T64" fmla="*/ 2147483647 w 2514"/>
                <a:gd name="T65" fmla="*/ 2147483647 h 1164"/>
                <a:gd name="T66" fmla="*/ 2147483647 w 2514"/>
                <a:gd name="T67" fmla="*/ 2147483647 h 1164"/>
                <a:gd name="T68" fmla="*/ 2147483647 w 2514"/>
                <a:gd name="T69" fmla="*/ 2147483647 h 1164"/>
                <a:gd name="T70" fmla="*/ 2147483647 w 2514"/>
                <a:gd name="T71" fmla="*/ 2147483647 h 1164"/>
                <a:gd name="T72" fmla="*/ 2147483647 w 2514"/>
                <a:gd name="T73" fmla="*/ 2147483647 h 1164"/>
                <a:gd name="T74" fmla="*/ 2147483647 w 2514"/>
                <a:gd name="T75" fmla="*/ 2147483647 h 1164"/>
                <a:gd name="T76" fmla="*/ 2147483647 w 2514"/>
                <a:gd name="T77" fmla="*/ 2147483647 h 1164"/>
                <a:gd name="T78" fmla="*/ 2147483647 w 2514"/>
                <a:gd name="T79" fmla="*/ 2147483647 h 1164"/>
                <a:gd name="T80" fmla="*/ 2147483647 w 2514"/>
                <a:gd name="T81" fmla="*/ 2147483647 h 1164"/>
                <a:gd name="T82" fmla="*/ 2147483647 w 2514"/>
                <a:gd name="T83" fmla="*/ 2147483647 h 1164"/>
                <a:gd name="T84" fmla="*/ 2147483647 w 2514"/>
                <a:gd name="T85" fmla="*/ 2147483647 h 1164"/>
                <a:gd name="T86" fmla="*/ 2147483647 w 2514"/>
                <a:gd name="T87" fmla="*/ 2147483647 h 1164"/>
                <a:gd name="T88" fmla="*/ 2147483647 w 2514"/>
                <a:gd name="T89" fmla="*/ 2147483647 h 1164"/>
                <a:gd name="T90" fmla="*/ 2147483647 w 2514"/>
                <a:gd name="T91" fmla="*/ 2147483647 h 1164"/>
                <a:gd name="T92" fmla="*/ 2147483647 w 2514"/>
                <a:gd name="T93" fmla="*/ 2147483647 h 1164"/>
                <a:gd name="T94" fmla="*/ 2147483647 w 2514"/>
                <a:gd name="T95" fmla="*/ 2147483647 h 1164"/>
                <a:gd name="T96" fmla="*/ 2147483647 w 2514"/>
                <a:gd name="T97" fmla="*/ 2147483647 h 1164"/>
                <a:gd name="T98" fmla="*/ 2147483647 w 2514"/>
                <a:gd name="T99" fmla="*/ 2147483647 h 1164"/>
                <a:gd name="T100" fmla="*/ 2147483647 w 2514"/>
                <a:gd name="T101" fmla="*/ 2147483647 h 1164"/>
                <a:gd name="T102" fmla="*/ 2147483647 w 2514"/>
                <a:gd name="T103" fmla="*/ 2147483647 h 1164"/>
                <a:gd name="T104" fmla="*/ 2147483647 w 2514"/>
                <a:gd name="T105" fmla="*/ 2147483647 h 1164"/>
                <a:gd name="T106" fmla="*/ 2147483647 w 2514"/>
                <a:gd name="T107" fmla="*/ 2147483647 h 1164"/>
                <a:gd name="T108" fmla="*/ 2147483647 w 2514"/>
                <a:gd name="T109" fmla="*/ 2147483647 h 1164"/>
                <a:gd name="T110" fmla="*/ 2147483647 w 2514"/>
                <a:gd name="T111" fmla="*/ 2147483647 h 1164"/>
                <a:gd name="T112" fmla="*/ 2147483647 w 2514"/>
                <a:gd name="T113" fmla="*/ 2147483647 h 1164"/>
                <a:gd name="T114" fmla="*/ 2147483647 w 2514"/>
                <a:gd name="T115" fmla="*/ 2147483647 h 1164"/>
                <a:gd name="T116" fmla="*/ 2147483647 w 2514"/>
                <a:gd name="T117" fmla="*/ 2147483647 h 1164"/>
                <a:gd name="T118" fmla="*/ 2147483647 w 2514"/>
                <a:gd name="T119" fmla="*/ 2147483647 h 1164"/>
                <a:gd name="T120" fmla="*/ 2147483647 w 2514"/>
                <a:gd name="T121" fmla="*/ 2147483647 h 1164"/>
                <a:gd name="T122" fmla="*/ 2147483647 w 2514"/>
                <a:gd name="T123" fmla="*/ 2147483647 h 11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14"/>
                <a:gd name="T187" fmla="*/ 0 h 1164"/>
                <a:gd name="T188" fmla="*/ 2514 w 2514"/>
                <a:gd name="T189" fmla="*/ 1164 h 116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14" h="1164">
                  <a:moveTo>
                    <a:pt x="852" y="756"/>
                  </a:moveTo>
                  <a:lnTo>
                    <a:pt x="840" y="744"/>
                  </a:lnTo>
                  <a:lnTo>
                    <a:pt x="822" y="768"/>
                  </a:lnTo>
                  <a:lnTo>
                    <a:pt x="816" y="780"/>
                  </a:lnTo>
                  <a:lnTo>
                    <a:pt x="870" y="804"/>
                  </a:lnTo>
                  <a:lnTo>
                    <a:pt x="870" y="786"/>
                  </a:lnTo>
                  <a:lnTo>
                    <a:pt x="864" y="780"/>
                  </a:lnTo>
                  <a:lnTo>
                    <a:pt x="858" y="768"/>
                  </a:lnTo>
                  <a:lnTo>
                    <a:pt x="858" y="762"/>
                  </a:lnTo>
                  <a:lnTo>
                    <a:pt x="852" y="756"/>
                  </a:lnTo>
                  <a:close/>
                  <a:moveTo>
                    <a:pt x="2484" y="492"/>
                  </a:moveTo>
                  <a:lnTo>
                    <a:pt x="2484" y="486"/>
                  </a:lnTo>
                  <a:lnTo>
                    <a:pt x="2514" y="486"/>
                  </a:lnTo>
                  <a:lnTo>
                    <a:pt x="2478" y="444"/>
                  </a:lnTo>
                  <a:lnTo>
                    <a:pt x="2454" y="420"/>
                  </a:lnTo>
                  <a:lnTo>
                    <a:pt x="2442" y="456"/>
                  </a:lnTo>
                  <a:lnTo>
                    <a:pt x="2370" y="450"/>
                  </a:lnTo>
                  <a:lnTo>
                    <a:pt x="2370" y="444"/>
                  </a:lnTo>
                  <a:lnTo>
                    <a:pt x="2364" y="438"/>
                  </a:lnTo>
                  <a:lnTo>
                    <a:pt x="2358" y="426"/>
                  </a:lnTo>
                  <a:lnTo>
                    <a:pt x="2352" y="420"/>
                  </a:lnTo>
                  <a:lnTo>
                    <a:pt x="2346" y="408"/>
                  </a:lnTo>
                  <a:lnTo>
                    <a:pt x="2346" y="402"/>
                  </a:lnTo>
                  <a:lnTo>
                    <a:pt x="2340" y="402"/>
                  </a:lnTo>
                  <a:lnTo>
                    <a:pt x="2328" y="396"/>
                  </a:lnTo>
                  <a:lnTo>
                    <a:pt x="2316" y="396"/>
                  </a:lnTo>
                  <a:lnTo>
                    <a:pt x="2304" y="390"/>
                  </a:lnTo>
                  <a:lnTo>
                    <a:pt x="2292" y="390"/>
                  </a:lnTo>
                  <a:lnTo>
                    <a:pt x="2286" y="378"/>
                  </a:lnTo>
                  <a:lnTo>
                    <a:pt x="2274" y="372"/>
                  </a:lnTo>
                  <a:lnTo>
                    <a:pt x="2250" y="348"/>
                  </a:lnTo>
                  <a:lnTo>
                    <a:pt x="2226" y="336"/>
                  </a:lnTo>
                  <a:lnTo>
                    <a:pt x="2208" y="336"/>
                  </a:lnTo>
                  <a:lnTo>
                    <a:pt x="2196" y="342"/>
                  </a:lnTo>
                  <a:lnTo>
                    <a:pt x="2178" y="348"/>
                  </a:lnTo>
                  <a:lnTo>
                    <a:pt x="2166" y="354"/>
                  </a:lnTo>
                  <a:lnTo>
                    <a:pt x="2160" y="366"/>
                  </a:lnTo>
                  <a:lnTo>
                    <a:pt x="2136" y="366"/>
                  </a:lnTo>
                  <a:lnTo>
                    <a:pt x="2124" y="360"/>
                  </a:lnTo>
                  <a:lnTo>
                    <a:pt x="2118" y="348"/>
                  </a:lnTo>
                  <a:lnTo>
                    <a:pt x="2106" y="342"/>
                  </a:lnTo>
                  <a:lnTo>
                    <a:pt x="2076" y="342"/>
                  </a:lnTo>
                  <a:lnTo>
                    <a:pt x="2076" y="336"/>
                  </a:lnTo>
                  <a:lnTo>
                    <a:pt x="2070" y="330"/>
                  </a:lnTo>
                  <a:lnTo>
                    <a:pt x="2070" y="318"/>
                  </a:lnTo>
                  <a:lnTo>
                    <a:pt x="2064" y="312"/>
                  </a:lnTo>
                  <a:lnTo>
                    <a:pt x="2052" y="312"/>
                  </a:lnTo>
                  <a:lnTo>
                    <a:pt x="2052" y="318"/>
                  </a:lnTo>
                  <a:lnTo>
                    <a:pt x="2046" y="324"/>
                  </a:lnTo>
                  <a:lnTo>
                    <a:pt x="2046" y="336"/>
                  </a:lnTo>
                  <a:lnTo>
                    <a:pt x="2034" y="348"/>
                  </a:lnTo>
                  <a:lnTo>
                    <a:pt x="2022" y="354"/>
                  </a:lnTo>
                  <a:lnTo>
                    <a:pt x="2010" y="354"/>
                  </a:lnTo>
                  <a:lnTo>
                    <a:pt x="1998" y="348"/>
                  </a:lnTo>
                  <a:lnTo>
                    <a:pt x="1986" y="336"/>
                  </a:lnTo>
                  <a:lnTo>
                    <a:pt x="1974" y="318"/>
                  </a:lnTo>
                  <a:lnTo>
                    <a:pt x="1938" y="282"/>
                  </a:lnTo>
                  <a:lnTo>
                    <a:pt x="1920" y="258"/>
                  </a:lnTo>
                  <a:lnTo>
                    <a:pt x="1848" y="198"/>
                  </a:lnTo>
                  <a:lnTo>
                    <a:pt x="1818" y="168"/>
                  </a:lnTo>
                  <a:lnTo>
                    <a:pt x="1800" y="156"/>
                  </a:lnTo>
                  <a:lnTo>
                    <a:pt x="1788" y="150"/>
                  </a:lnTo>
                  <a:lnTo>
                    <a:pt x="1758" y="132"/>
                  </a:lnTo>
                  <a:lnTo>
                    <a:pt x="1728" y="120"/>
                  </a:lnTo>
                  <a:lnTo>
                    <a:pt x="1692" y="102"/>
                  </a:lnTo>
                  <a:lnTo>
                    <a:pt x="1698" y="102"/>
                  </a:lnTo>
                  <a:lnTo>
                    <a:pt x="1710" y="90"/>
                  </a:lnTo>
                  <a:lnTo>
                    <a:pt x="1710" y="72"/>
                  </a:lnTo>
                  <a:lnTo>
                    <a:pt x="1704" y="66"/>
                  </a:lnTo>
                  <a:lnTo>
                    <a:pt x="1698" y="66"/>
                  </a:lnTo>
                  <a:lnTo>
                    <a:pt x="1680" y="84"/>
                  </a:lnTo>
                  <a:lnTo>
                    <a:pt x="1644" y="96"/>
                  </a:lnTo>
                  <a:lnTo>
                    <a:pt x="1632" y="114"/>
                  </a:lnTo>
                  <a:lnTo>
                    <a:pt x="1620" y="114"/>
                  </a:lnTo>
                  <a:lnTo>
                    <a:pt x="1608" y="120"/>
                  </a:lnTo>
                  <a:lnTo>
                    <a:pt x="1602" y="126"/>
                  </a:lnTo>
                  <a:lnTo>
                    <a:pt x="1602" y="144"/>
                  </a:lnTo>
                  <a:lnTo>
                    <a:pt x="1590" y="156"/>
                  </a:lnTo>
                  <a:lnTo>
                    <a:pt x="1578" y="150"/>
                  </a:lnTo>
                  <a:lnTo>
                    <a:pt x="1572" y="144"/>
                  </a:lnTo>
                  <a:lnTo>
                    <a:pt x="1560" y="138"/>
                  </a:lnTo>
                  <a:lnTo>
                    <a:pt x="1554" y="132"/>
                  </a:lnTo>
                  <a:lnTo>
                    <a:pt x="1548" y="132"/>
                  </a:lnTo>
                  <a:lnTo>
                    <a:pt x="1542" y="138"/>
                  </a:lnTo>
                  <a:lnTo>
                    <a:pt x="1536" y="138"/>
                  </a:lnTo>
                  <a:lnTo>
                    <a:pt x="1530" y="144"/>
                  </a:lnTo>
                  <a:lnTo>
                    <a:pt x="1524" y="144"/>
                  </a:lnTo>
                  <a:lnTo>
                    <a:pt x="1524" y="138"/>
                  </a:lnTo>
                  <a:lnTo>
                    <a:pt x="1530" y="132"/>
                  </a:lnTo>
                  <a:lnTo>
                    <a:pt x="1530" y="108"/>
                  </a:lnTo>
                  <a:lnTo>
                    <a:pt x="1518" y="102"/>
                  </a:lnTo>
                  <a:lnTo>
                    <a:pt x="1512" y="102"/>
                  </a:lnTo>
                  <a:lnTo>
                    <a:pt x="1506" y="108"/>
                  </a:lnTo>
                  <a:lnTo>
                    <a:pt x="1482" y="96"/>
                  </a:lnTo>
                  <a:lnTo>
                    <a:pt x="1458" y="108"/>
                  </a:lnTo>
                  <a:lnTo>
                    <a:pt x="1434" y="72"/>
                  </a:lnTo>
                  <a:lnTo>
                    <a:pt x="1422" y="90"/>
                  </a:lnTo>
                  <a:lnTo>
                    <a:pt x="1404" y="90"/>
                  </a:lnTo>
                  <a:lnTo>
                    <a:pt x="1392" y="96"/>
                  </a:lnTo>
                  <a:lnTo>
                    <a:pt x="1374" y="96"/>
                  </a:lnTo>
                  <a:lnTo>
                    <a:pt x="1368" y="90"/>
                  </a:lnTo>
                  <a:lnTo>
                    <a:pt x="1368" y="48"/>
                  </a:lnTo>
                  <a:lnTo>
                    <a:pt x="1362" y="42"/>
                  </a:lnTo>
                  <a:lnTo>
                    <a:pt x="1350" y="42"/>
                  </a:lnTo>
                  <a:lnTo>
                    <a:pt x="1344" y="36"/>
                  </a:lnTo>
                  <a:lnTo>
                    <a:pt x="1338" y="24"/>
                  </a:lnTo>
                  <a:lnTo>
                    <a:pt x="1320" y="6"/>
                  </a:lnTo>
                  <a:lnTo>
                    <a:pt x="1314" y="6"/>
                  </a:lnTo>
                  <a:lnTo>
                    <a:pt x="1302" y="18"/>
                  </a:lnTo>
                  <a:lnTo>
                    <a:pt x="1290" y="18"/>
                  </a:lnTo>
                  <a:lnTo>
                    <a:pt x="1278" y="6"/>
                  </a:lnTo>
                  <a:lnTo>
                    <a:pt x="1260" y="6"/>
                  </a:lnTo>
                  <a:lnTo>
                    <a:pt x="1242" y="0"/>
                  </a:lnTo>
                  <a:lnTo>
                    <a:pt x="1218" y="0"/>
                  </a:lnTo>
                  <a:lnTo>
                    <a:pt x="1200" y="6"/>
                  </a:lnTo>
                  <a:lnTo>
                    <a:pt x="1188" y="12"/>
                  </a:lnTo>
                  <a:lnTo>
                    <a:pt x="1176" y="24"/>
                  </a:lnTo>
                  <a:lnTo>
                    <a:pt x="1176" y="36"/>
                  </a:lnTo>
                  <a:lnTo>
                    <a:pt x="1164" y="36"/>
                  </a:lnTo>
                  <a:lnTo>
                    <a:pt x="1110" y="54"/>
                  </a:lnTo>
                  <a:lnTo>
                    <a:pt x="1020" y="54"/>
                  </a:lnTo>
                  <a:lnTo>
                    <a:pt x="1014" y="60"/>
                  </a:lnTo>
                  <a:lnTo>
                    <a:pt x="1014" y="78"/>
                  </a:lnTo>
                  <a:lnTo>
                    <a:pt x="948" y="78"/>
                  </a:lnTo>
                  <a:lnTo>
                    <a:pt x="942" y="96"/>
                  </a:lnTo>
                  <a:lnTo>
                    <a:pt x="888" y="96"/>
                  </a:lnTo>
                  <a:lnTo>
                    <a:pt x="828" y="102"/>
                  </a:lnTo>
                  <a:lnTo>
                    <a:pt x="792" y="114"/>
                  </a:lnTo>
                  <a:lnTo>
                    <a:pt x="780" y="126"/>
                  </a:lnTo>
                  <a:lnTo>
                    <a:pt x="780" y="132"/>
                  </a:lnTo>
                  <a:lnTo>
                    <a:pt x="786" y="138"/>
                  </a:lnTo>
                  <a:lnTo>
                    <a:pt x="786" y="144"/>
                  </a:lnTo>
                  <a:lnTo>
                    <a:pt x="810" y="144"/>
                  </a:lnTo>
                  <a:lnTo>
                    <a:pt x="798" y="162"/>
                  </a:lnTo>
                  <a:lnTo>
                    <a:pt x="810" y="162"/>
                  </a:lnTo>
                  <a:lnTo>
                    <a:pt x="834" y="174"/>
                  </a:lnTo>
                  <a:lnTo>
                    <a:pt x="846" y="174"/>
                  </a:lnTo>
                  <a:lnTo>
                    <a:pt x="858" y="186"/>
                  </a:lnTo>
                  <a:lnTo>
                    <a:pt x="804" y="186"/>
                  </a:lnTo>
                  <a:lnTo>
                    <a:pt x="792" y="198"/>
                  </a:lnTo>
                  <a:lnTo>
                    <a:pt x="798" y="204"/>
                  </a:lnTo>
                  <a:lnTo>
                    <a:pt x="804" y="216"/>
                  </a:lnTo>
                  <a:lnTo>
                    <a:pt x="810" y="222"/>
                  </a:lnTo>
                  <a:lnTo>
                    <a:pt x="810" y="234"/>
                  </a:lnTo>
                  <a:lnTo>
                    <a:pt x="798" y="246"/>
                  </a:lnTo>
                  <a:lnTo>
                    <a:pt x="786" y="246"/>
                  </a:lnTo>
                  <a:lnTo>
                    <a:pt x="774" y="252"/>
                  </a:lnTo>
                  <a:lnTo>
                    <a:pt x="762" y="252"/>
                  </a:lnTo>
                  <a:lnTo>
                    <a:pt x="792" y="282"/>
                  </a:lnTo>
                  <a:lnTo>
                    <a:pt x="816" y="282"/>
                  </a:lnTo>
                  <a:lnTo>
                    <a:pt x="834" y="288"/>
                  </a:lnTo>
                  <a:lnTo>
                    <a:pt x="846" y="294"/>
                  </a:lnTo>
                  <a:lnTo>
                    <a:pt x="870" y="318"/>
                  </a:lnTo>
                  <a:lnTo>
                    <a:pt x="876" y="336"/>
                  </a:lnTo>
                  <a:lnTo>
                    <a:pt x="876" y="348"/>
                  </a:lnTo>
                  <a:lnTo>
                    <a:pt x="870" y="360"/>
                  </a:lnTo>
                  <a:lnTo>
                    <a:pt x="864" y="366"/>
                  </a:lnTo>
                  <a:lnTo>
                    <a:pt x="828" y="366"/>
                  </a:lnTo>
                  <a:lnTo>
                    <a:pt x="816" y="360"/>
                  </a:lnTo>
                  <a:lnTo>
                    <a:pt x="810" y="354"/>
                  </a:lnTo>
                  <a:lnTo>
                    <a:pt x="798" y="354"/>
                  </a:lnTo>
                  <a:lnTo>
                    <a:pt x="792" y="348"/>
                  </a:lnTo>
                  <a:lnTo>
                    <a:pt x="780" y="372"/>
                  </a:lnTo>
                  <a:lnTo>
                    <a:pt x="768" y="372"/>
                  </a:lnTo>
                  <a:lnTo>
                    <a:pt x="756" y="366"/>
                  </a:lnTo>
                  <a:lnTo>
                    <a:pt x="732" y="366"/>
                  </a:lnTo>
                  <a:lnTo>
                    <a:pt x="708" y="354"/>
                  </a:lnTo>
                  <a:lnTo>
                    <a:pt x="702" y="342"/>
                  </a:lnTo>
                  <a:lnTo>
                    <a:pt x="690" y="336"/>
                  </a:lnTo>
                  <a:lnTo>
                    <a:pt x="684" y="330"/>
                  </a:lnTo>
                  <a:lnTo>
                    <a:pt x="672" y="330"/>
                  </a:lnTo>
                  <a:lnTo>
                    <a:pt x="666" y="336"/>
                  </a:lnTo>
                  <a:lnTo>
                    <a:pt x="654" y="342"/>
                  </a:lnTo>
                  <a:lnTo>
                    <a:pt x="636" y="348"/>
                  </a:lnTo>
                  <a:lnTo>
                    <a:pt x="624" y="348"/>
                  </a:lnTo>
                  <a:lnTo>
                    <a:pt x="588" y="330"/>
                  </a:lnTo>
                  <a:lnTo>
                    <a:pt x="582" y="330"/>
                  </a:lnTo>
                  <a:lnTo>
                    <a:pt x="570" y="336"/>
                  </a:lnTo>
                  <a:lnTo>
                    <a:pt x="558" y="348"/>
                  </a:lnTo>
                  <a:lnTo>
                    <a:pt x="546" y="354"/>
                  </a:lnTo>
                  <a:lnTo>
                    <a:pt x="540" y="366"/>
                  </a:lnTo>
                  <a:lnTo>
                    <a:pt x="534" y="372"/>
                  </a:lnTo>
                  <a:lnTo>
                    <a:pt x="462" y="336"/>
                  </a:lnTo>
                  <a:lnTo>
                    <a:pt x="450" y="336"/>
                  </a:lnTo>
                  <a:lnTo>
                    <a:pt x="450" y="342"/>
                  </a:lnTo>
                  <a:lnTo>
                    <a:pt x="462" y="354"/>
                  </a:lnTo>
                  <a:lnTo>
                    <a:pt x="462" y="372"/>
                  </a:lnTo>
                  <a:lnTo>
                    <a:pt x="450" y="372"/>
                  </a:lnTo>
                  <a:lnTo>
                    <a:pt x="438" y="360"/>
                  </a:lnTo>
                  <a:lnTo>
                    <a:pt x="438" y="354"/>
                  </a:lnTo>
                  <a:lnTo>
                    <a:pt x="426" y="324"/>
                  </a:lnTo>
                  <a:lnTo>
                    <a:pt x="390" y="324"/>
                  </a:lnTo>
                  <a:lnTo>
                    <a:pt x="384" y="312"/>
                  </a:lnTo>
                  <a:lnTo>
                    <a:pt x="384" y="306"/>
                  </a:lnTo>
                  <a:lnTo>
                    <a:pt x="378" y="300"/>
                  </a:lnTo>
                  <a:lnTo>
                    <a:pt x="318" y="300"/>
                  </a:lnTo>
                  <a:lnTo>
                    <a:pt x="312" y="288"/>
                  </a:lnTo>
                  <a:lnTo>
                    <a:pt x="306" y="282"/>
                  </a:lnTo>
                  <a:lnTo>
                    <a:pt x="288" y="282"/>
                  </a:lnTo>
                  <a:lnTo>
                    <a:pt x="276" y="288"/>
                  </a:lnTo>
                  <a:lnTo>
                    <a:pt x="264" y="300"/>
                  </a:lnTo>
                  <a:lnTo>
                    <a:pt x="234" y="300"/>
                  </a:lnTo>
                  <a:lnTo>
                    <a:pt x="228" y="294"/>
                  </a:lnTo>
                  <a:lnTo>
                    <a:pt x="228" y="288"/>
                  </a:lnTo>
                  <a:lnTo>
                    <a:pt x="222" y="288"/>
                  </a:lnTo>
                  <a:lnTo>
                    <a:pt x="210" y="282"/>
                  </a:lnTo>
                  <a:lnTo>
                    <a:pt x="180" y="282"/>
                  </a:lnTo>
                  <a:lnTo>
                    <a:pt x="180" y="288"/>
                  </a:lnTo>
                  <a:lnTo>
                    <a:pt x="186" y="294"/>
                  </a:lnTo>
                  <a:lnTo>
                    <a:pt x="186" y="312"/>
                  </a:lnTo>
                  <a:lnTo>
                    <a:pt x="174" y="324"/>
                  </a:lnTo>
                  <a:lnTo>
                    <a:pt x="162" y="330"/>
                  </a:lnTo>
                  <a:lnTo>
                    <a:pt x="150" y="330"/>
                  </a:lnTo>
                  <a:lnTo>
                    <a:pt x="138" y="336"/>
                  </a:lnTo>
                  <a:lnTo>
                    <a:pt x="132" y="336"/>
                  </a:lnTo>
                  <a:lnTo>
                    <a:pt x="132" y="360"/>
                  </a:lnTo>
                  <a:lnTo>
                    <a:pt x="102" y="372"/>
                  </a:lnTo>
                  <a:lnTo>
                    <a:pt x="114" y="384"/>
                  </a:lnTo>
                  <a:lnTo>
                    <a:pt x="120" y="396"/>
                  </a:lnTo>
                  <a:lnTo>
                    <a:pt x="114" y="402"/>
                  </a:lnTo>
                  <a:lnTo>
                    <a:pt x="108" y="414"/>
                  </a:lnTo>
                  <a:lnTo>
                    <a:pt x="102" y="420"/>
                  </a:lnTo>
                  <a:lnTo>
                    <a:pt x="90" y="420"/>
                  </a:lnTo>
                  <a:lnTo>
                    <a:pt x="78" y="414"/>
                  </a:lnTo>
                  <a:lnTo>
                    <a:pt x="72" y="402"/>
                  </a:lnTo>
                  <a:lnTo>
                    <a:pt x="60" y="396"/>
                  </a:lnTo>
                  <a:lnTo>
                    <a:pt x="48" y="384"/>
                  </a:lnTo>
                  <a:lnTo>
                    <a:pt x="36" y="378"/>
                  </a:lnTo>
                  <a:lnTo>
                    <a:pt x="24" y="378"/>
                  </a:lnTo>
                  <a:lnTo>
                    <a:pt x="18" y="384"/>
                  </a:lnTo>
                  <a:lnTo>
                    <a:pt x="18" y="396"/>
                  </a:lnTo>
                  <a:lnTo>
                    <a:pt x="24" y="402"/>
                  </a:lnTo>
                  <a:lnTo>
                    <a:pt x="24" y="426"/>
                  </a:lnTo>
                  <a:lnTo>
                    <a:pt x="0" y="426"/>
                  </a:lnTo>
                  <a:lnTo>
                    <a:pt x="6" y="462"/>
                  </a:lnTo>
                  <a:lnTo>
                    <a:pt x="12" y="468"/>
                  </a:lnTo>
                  <a:lnTo>
                    <a:pt x="12" y="492"/>
                  </a:lnTo>
                  <a:lnTo>
                    <a:pt x="0" y="516"/>
                  </a:lnTo>
                  <a:lnTo>
                    <a:pt x="0" y="546"/>
                  </a:lnTo>
                  <a:lnTo>
                    <a:pt x="6" y="546"/>
                  </a:lnTo>
                  <a:lnTo>
                    <a:pt x="12" y="552"/>
                  </a:lnTo>
                  <a:lnTo>
                    <a:pt x="36" y="552"/>
                  </a:lnTo>
                  <a:lnTo>
                    <a:pt x="42" y="558"/>
                  </a:lnTo>
                  <a:lnTo>
                    <a:pt x="42" y="588"/>
                  </a:lnTo>
                  <a:lnTo>
                    <a:pt x="48" y="594"/>
                  </a:lnTo>
                  <a:lnTo>
                    <a:pt x="90" y="594"/>
                  </a:lnTo>
                  <a:lnTo>
                    <a:pt x="102" y="588"/>
                  </a:lnTo>
                  <a:lnTo>
                    <a:pt x="114" y="588"/>
                  </a:lnTo>
                  <a:lnTo>
                    <a:pt x="162" y="636"/>
                  </a:lnTo>
                  <a:lnTo>
                    <a:pt x="168" y="648"/>
                  </a:lnTo>
                  <a:lnTo>
                    <a:pt x="180" y="660"/>
                  </a:lnTo>
                  <a:lnTo>
                    <a:pt x="180" y="672"/>
                  </a:lnTo>
                  <a:lnTo>
                    <a:pt x="144" y="672"/>
                  </a:lnTo>
                  <a:lnTo>
                    <a:pt x="144" y="678"/>
                  </a:lnTo>
                  <a:lnTo>
                    <a:pt x="156" y="690"/>
                  </a:lnTo>
                  <a:lnTo>
                    <a:pt x="174" y="696"/>
                  </a:lnTo>
                  <a:lnTo>
                    <a:pt x="186" y="696"/>
                  </a:lnTo>
                  <a:lnTo>
                    <a:pt x="192" y="702"/>
                  </a:lnTo>
                  <a:lnTo>
                    <a:pt x="198" y="702"/>
                  </a:lnTo>
                  <a:lnTo>
                    <a:pt x="204" y="690"/>
                  </a:lnTo>
                  <a:lnTo>
                    <a:pt x="222" y="690"/>
                  </a:lnTo>
                  <a:lnTo>
                    <a:pt x="228" y="684"/>
                  </a:lnTo>
                  <a:lnTo>
                    <a:pt x="246" y="672"/>
                  </a:lnTo>
                  <a:lnTo>
                    <a:pt x="306" y="648"/>
                  </a:lnTo>
                  <a:lnTo>
                    <a:pt x="324" y="642"/>
                  </a:lnTo>
                  <a:lnTo>
                    <a:pt x="336" y="648"/>
                  </a:lnTo>
                  <a:lnTo>
                    <a:pt x="342" y="654"/>
                  </a:lnTo>
                  <a:lnTo>
                    <a:pt x="360" y="666"/>
                  </a:lnTo>
                  <a:lnTo>
                    <a:pt x="366" y="672"/>
                  </a:lnTo>
                  <a:lnTo>
                    <a:pt x="384" y="672"/>
                  </a:lnTo>
                  <a:lnTo>
                    <a:pt x="390" y="666"/>
                  </a:lnTo>
                  <a:lnTo>
                    <a:pt x="402" y="666"/>
                  </a:lnTo>
                  <a:lnTo>
                    <a:pt x="408" y="660"/>
                  </a:lnTo>
                  <a:lnTo>
                    <a:pt x="414" y="666"/>
                  </a:lnTo>
                  <a:lnTo>
                    <a:pt x="426" y="672"/>
                  </a:lnTo>
                  <a:lnTo>
                    <a:pt x="450" y="696"/>
                  </a:lnTo>
                  <a:lnTo>
                    <a:pt x="450" y="726"/>
                  </a:lnTo>
                  <a:lnTo>
                    <a:pt x="444" y="732"/>
                  </a:lnTo>
                  <a:lnTo>
                    <a:pt x="444" y="738"/>
                  </a:lnTo>
                  <a:lnTo>
                    <a:pt x="438" y="744"/>
                  </a:lnTo>
                  <a:lnTo>
                    <a:pt x="438" y="750"/>
                  </a:lnTo>
                  <a:lnTo>
                    <a:pt x="444" y="756"/>
                  </a:lnTo>
                  <a:lnTo>
                    <a:pt x="450" y="768"/>
                  </a:lnTo>
                  <a:lnTo>
                    <a:pt x="462" y="774"/>
                  </a:lnTo>
                  <a:lnTo>
                    <a:pt x="474" y="786"/>
                  </a:lnTo>
                  <a:lnTo>
                    <a:pt x="486" y="786"/>
                  </a:lnTo>
                  <a:lnTo>
                    <a:pt x="504" y="768"/>
                  </a:lnTo>
                  <a:lnTo>
                    <a:pt x="516" y="762"/>
                  </a:lnTo>
                  <a:lnTo>
                    <a:pt x="528" y="762"/>
                  </a:lnTo>
                  <a:lnTo>
                    <a:pt x="528" y="792"/>
                  </a:lnTo>
                  <a:lnTo>
                    <a:pt x="546" y="810"/>
                  </a:lnTo>
                  <a:lnTo>
                    <a:pt x="510" y="816"/>
                  </a:lnTo>
                  <a:lnTo>
                    <a:pt x="510" y="828"/>
                  </a:lnTo>
                  <a:lnTo>
                    <a:pt x="504" y="834"/>
                  </a:lnTo>
                  <a:lnTo>
                    <a:pt x="498" y="834"/>
                  </a:lnTo>
                  <a:lnTo>
                    <a:pt x="486" y="822"/>
                  </a:lnTo>
                  <a:lnTo>
                    <a:pt x="486" y="816"/>
                  </a:lnTo>
                  <a:lnTo>
                    <a:pt x="498" y="804"/>
                  </a:lnTo>
                  <a:lnTo>
                    <a:pt x="504" y="804"/>
                  </a:lnTo>
                  <a:lnTo>
                    <a:pt x="510" y="798"/>
                  </a:lnTo>
                  <a:lnTo>
                    <a:pt x="480" y="798"/>
                  </a:lnTo>
                  <a:lnTo>
                    <a:pt x="462" y="792"/>
                  </a:lnTo>
                  <a:lnTo>
                    <a:pt x="450" y="792"/>
                  </a:lnTo>
                  <a:lnTo>
                    <a:pt x="432" y="786"/>
                  </a:lnTo>
                  <a:lnTo>
                    <a:pt x="408" y="786"/>
                  </a:lnTo>
                  <a:lnTo>
                    <a:pt x="390" y="780"/>
                  </a:lnTo>
                  <a:lnTo>
                    <a:pt x="372" y="780"/>
                  </a:lnTo>
                  <a:lnTo>
                    <a:pt x="360" y="774"/>
                  </a:lnTo>
                  <a:lnTo>
                    <a:pt x="348" y="774"/>
                  </a:lnTo>
                  <a:lnTo>
                    <a:pt x="360" y="804"/>
                  </a:lnTo>
                  <a:lnTo>
                    <a:pt x="342" y="804"/>
                  </a:lnTo>
                  <a:lnTo>
                    <a:pt x="330" y="816"/>
                  </a:lnTo>
                  <a:lnTo>
                    <a:pt x="330" y="822"/>
                  </a:lnTo>
                  <a:lnTo>
                    <a:pt x="336" y="828"/>
                  </a:lnTo>
                  <a:lnTo>
                    <a:pt x="348" y="834"/>
                  </a:lnTo>
                  <a:lnTo>
                    <a:pt x="354" y="840"/>
                  </a:lnTo>
                  <a:lnTo>
                    <a:pt x="366" y="840"/>
                  </a:lnTo>
                  <a:lnTo>
                    <a:pt x="372" y="846"/>
                  </a:lnTo>
                  <a:lnTo>
                    <a:pt x="372" y="852"/>
                  </a:lnTo>
                  <a:lnTo>
                    <a:pt x="360" y="852"/>
                  </a:lnTo>
                  <a:lnTo>
                    <a:pt x="348" y="846"/>
                  </a:lnTo>
                  <a:lnTo>
                    <a:pt x="336" y="846"/>
                  </a:lnTo>
                  <a:lnTo>
                    <a:pt x="324" y="840"/>
                  </a:lnTo>
                  <a:lnTo>
                    <a:pt x="306" y="834"/>
                  </a:lnTo>
                  <a:lnTo>
                    <a:pt x="300" y="834"/>
                  </a:lnTo>
                  <a:lnTo>
                    <a:pt x="294" y="840"/>
                  </a:lnTo>
                  <a:lnTo>
                    <a:pt x="294" y="846"/>
                  </a:lnTo>
                  <a:lnTo>
                    <a:pt x="306" y="858"/>
                  </a:lnTo>
                  <a:lnTo>
                    <a:pt x="318" y="864"/>
                  </a:lnTo>
                  <a:lnTo>
                    <a:pt x="324" y="870"/>
                  </a:lnTo>
                  <a:lnTo>
                    <a:pt x="336" y="870"/>
                  </a:lnTo>
                  <a:lnTo>
                    <a:pt x="336" y="882"/>
                  </a:lnTo>
                  <a:lnTo>
                    <a:pt x="342" y="894"/>
                  </a:lnTo>
                  <a:lnTo>
                    <a:pt x="366" y="918"/>
                  </a:lnTo>
                  <a:lnTo>
                    <a:pt x="372" y="930"/>
                  </a:lnTo>
                  <a:lnTo>
                    <a:pt x="372" y="954"/>
                  </a:lnTo>
                  <a:lnTo>
                    <a:pt x="408" y="960"/>
                  </a:lnTo>
                  <a:lnTo>
                    <a:pt x="414" y="978"/>
                  </a:lnTo>
                  <a:lnTo>
                    <a:pt x="444" y="978"/>
                  </a:lnTo>
                  <a:lnTo>
                    <a:pt x="480" y="996"/>
                  </a:lnTo>
                  <a:lnTo>
                    <a:pt x="486" y="1002"/>
                  </a:lnTo>
                  <a:lnTo>
                    <a:pt x="486" y="1014"/>
                  </a:lnTo>
                  <a:lnTo>
                    <a:pt x="480" y="1020"/>
                  </a:lnTo>
                  <a:lnTo>
                    <a:pt x="468" y="1026"/>
                  </a:lnTo>
                  <a:lnTo>
                    <a:pt x="462" y="1038"/>
                  </a:lnTo>
                  <a:lnTo>
                    <a:pt x="462" y="1056"/>
                  </a:lnTo>
                  <a:lnTo>
                    <a:pt x="468" y="1062"/>
                  </a:lnTo>
                  <a:lnTo>
                    <a:pt x="492" y="1062"/>
                  </a:lnTo>
                  <a:lnTo>
                    <a:pt x="498" y="1056"/>
                  </a:lnTo>
                  <a:lnTo>
                    <a:pt x="504" y="1038"/>
                  </a:lnTo>
                  <a:lnTo>
                    <a:pt x="510" y="1026"/>
                  </a:lnTo>
                  <a:lnTo>
                    <a:pt x="516" y="1020"/>
                  </a:lnTo>
                  <a:lnTo>
                    <a:pt x="528" y="1020"/>
                  </a:lnTo>
                  <a:lnTo>
                    <a:pt x="546" y="1026"/>
                  </a:lnTo>
                  <a:lnTo>
                    <a:pt x="546" y="1020"/>
                  </a:lnTo>
                  <a:lnTo>
                    <a:pt x="552" y="1014"/>
                  </a:lnTo>
                  <a:lnTo>
                    <a:pt x="570" y="1014"/>
                  </a:lnTo>
                  <a:lnTo>
                    <a:pt x="594" y="1026"/>
                  </a:lnTo>
                  <a:lnTo>
                    <a:pt x="606" y="1026"/>
                  </a:lnTo>
                  <a:lnTo>
                    <a:pt x="618" y="1038"/>
                  </a:lnTo>
                  <a:lnTo>
                    <a:pt x="630" y="1044"/>
                  </a:lnTo>
                  <a:lnTo>
                    <a:pt x="636" y="1056"/>
                  </a:lnTo>
                  <a:lnTo>
                    <a:pt x="642" y="1062"/>
                  </a:lnTo>
                  <a:lnTo>
                    <a:pt x="648" y="1074"/>
                  </a:lnTo>
                  <a:lnTo>
                    <a:pt x="672" y="1098"/>
                  </a:lnTo>
                  <a:lnTo>
                    <a:pt x="684" y="1104"/>
                  </a:lnTo>
                  <a:lnTo>
                    <a:pt x="690" y="1110"/>
                  </a:lnTo>
                  <a:lnTo>
                    <a:pt x="696" y="1104"/>
                  </a:lnTo>
                  <a:lnTo>
                    <a:pt x="696" y="1098"/>
                  </a:lnTo>
                  <a:lnTo>
                    <a:pt x="702" y="1092"/>
                  </a:lnTo>
                  <a:lnTo>
                    <a:pt x="654" y="810"/>
                  </a:lnTo>
                  <a:lnTo>
                    <a:pt x="798" y="768"/>
                  </a:lnTo>
                  <a:lnTo>
                    <a:pt x="804" y="774"/>
                  </a:lnTo>
                  <a:lnTo>
                    <a:pt x="804" y="762"/>
                  </a:lnTo>
                  <a:lnTo>
                    <a:pt x="810" y="756"/>
                  </a:lnTo>
                  <a:lnTo>
                    <a:pt x="810" y="750"/>
                  </a:lnTo>
                  <a:lnTo>
                    <a:pt x="816" y="738"/>
                  </a:lnTo>
                  <a:lnTo>
                    <a:pt x="816" y="732"/>
                  </a:lnTo>
                  <a:lnTo>
                    <a:pt x="822" y="726"/>
                  </a:lnTo>
                  <a:lnTo>
                    <a:pt x="846" y="726"/>
                  </a:lnTo>
                  <a:lnTo>
                    <a:pt x="852" y="750"/>
                  </a:lnTo>
                  <a:lnTo>
                    <a:pt x="864" y="744"/>
                  </a:lnTo>
                  <a:lnTo>
                    <a:pt x="870" y="744"/>
                  </a:lnTo>
                  <a:lnTo>
                    <a:pt x="876" y="738"/>
                  </a:lnTo>
                  <a:lnTo>
                    <a:pt x="876" y="732"/>
                  </a:lnTo>
                  <a:lnTo>
                    <a:pt x="852" y="708"/>
                  </a:lnTo>
                  <a:lnTo>
                    <a:pt x="870" y="708"/>
                  </a:lnTo>
                  <a:lnTo>
                    <a:pt x="882" y="720"/>
                  </a:lnTo>
                  <a:lnTo>
                    <a:pt x="936" y="720"/>
                  </a:lnTo>
                  <a:lnTo>
                    <a:pt x="924" y="708"/>
                  </a:lnTo>
                  <a:lnTo>
                    <a:pt x="918" y="708"/>
                  </a:lnTo>
                  <a:lnTo>
                    <a:pt x="906" y="696"/>
                  </a:lnTo>
                  <a:lnTo>
                    <a:pt x="882" y="696"/>
                  </a:lnTo>
                  <a:lnTo>
                    <a:pt x="876" y="690"/>
                  </a:lnTo>
                  <a:lnTo>
                    <a:pt x="876" y="684"/>
                  </a:lnTo>
                  <a:lnTo>
                    <a:pt x="882" y="678"/>
                  </a:lnTo>
                  <a:lnTo>
                    <a:pt x="906" y="678"/>
                  </a:lnTo>
                  <a:lnTo>
                    <a:pt x="924" y="666"/>
                  </a:lnTo>
                  <a:lnTo>
                    <a:pt x="930" y="672"/>
                  </a:lnTo>
                  <a:lnTo>
                    <a:pt x="936" y="684"/>
                  </a:lnTo>
                  <a:lnTo>
                    <a:pt x="942" y="690"/>
                  </a:lnTo>
                  <a:lnTo>
                    <a:pt x="948" y="690"/>
                  </a:lnTo>
                  <a:lnTo>
                    <a:pt x="954" y="684"/>
                  </a:lnTo>
                  <a:lnTo>
                    <a:pt x="960" y="690"/>
                  </a:lnTo>
                  <a:lnTo>
                    <a:pt x="966" y="702"/>
                  </a:lnTo>
                  <a:lnTo>
                    <a:pt x="966" y="708"/>
                  </a:lnTo>
                  <a:lnTo>
                    <a:pt x="960" y="714"/>
                  </a:lnTo>
                  <a:lnTo>
                    <a:pt x="954" y="714"/>
                  </a:lnTo>
                  <a:lnTo>
                    <a:pt x="942" y="720"/>
                  </a:lnTo>
                  <a:lnTo>
                    <a:pt x="924" y="738"/>
                  </a:lnTo>
                  <a:lnTo>
                    <a:pt x="888" y="738"/>
                  </a:lnTo>
                  <a:lnTo>
                    <a:pt x="882" y="744"/>
                  </a:lnTo>
                  <a:lnTo>
                    <a:pt x="882" y="756"/>
                  </a:lnTo>
                  <a:lnTo>
                    <a:pt x="888" y="762"/>
                  </a:lnTo>
                  <a:lnTo>
                    <a:pt x="900" y="762"/>
                  </a:lnTo>
                  <a:lnTo>
                    <a:pt x="906" y="768"/>
                  </a:lnTo>
                  <a:lnTo>
                    <a:pt x="918" y="768"/>
                  </a:lnTo>
                  <a:lnTo>
                    <a:pt x="918" y="786"/>
                  </a:lnTo>
                  <a:lnTo>
                    <a:pt x="912" y="798"/>
                  </a:lnTo>
                  <a:lnTo>
                    <a:pt x="912" y="816"/>
                  </a:lnTo>
                  <a:lnTo>
                    <a:pt x="918" y="822"/>
                  </a:lnTo>
                  <a:lnTo>
                    <a:pt x="984" y="858"/>
                  </a:lnTo>
                  <a:lnTo>
                    <a:pt x="1062" y="930"/>
                  </a:lnTo>
                  <a:lnTo>
                    <a:pt x="1068" y="930"/>
                  </a:lnTo>
                  <a:lnTo>
                    <a:pt x="1074" y="924"/>
                  </a:lnTo>
                  <a:lnTo>
                    <a:pt x="1110" y="924"/>
                  </a:lnTo>
                  <a:lnTo>
                    <a:pt x="1128" y="918"/>
                  </a:lnTo>
                  <a:lnTo>
                    <a:pt x="1188" y="918"/>
                  </a:lnTo>
                  <a:lnTo>
                    <a:pt x="1206" y="924"/>
                  </a:lnTo>
                  <a:lnTo>
                    <a:pt x="1224" y="924"/>
                  </a:lnTo>
                  <a:lnTo>
                    <a:pt x="1230" y="918"/>
                  </a:lnTo>
                  <a:lnTo>
                    <a:pt x="1254" y="906"/>
                  </a:lnTo>
                  <a:lnTo>
                    <a:pt x="1266" y="906"/>
                  </a:lnTo>
                  <a:lnTo>
                    <a:pt x="1272" y="918"/>
                  </a:lnTo>
                  <a:lnTo>
                    <a:pt x="1290" y="936"/>
                  </a:lnTo>
                  <a:lnTo>
                    <a:pt x="1296" y="954"/>
                  </a:lnTo>
                  <a:lnTo>
                    <a:pt x="1308" y="960"/>
                  </a:lnTo>
                  <a:lnTo>
                    <a:pt x="1314" y="972"/>
                  </a:lnTo>
                  <a:lnTo>
                    <a:pt x="1344" y="972"/>
                  </a:lnTo>
                  <a:lnTo>
                    <a:pt x="1344" y="984"/>
                  </a:lnTo>
                  <a:lnTo>
                    <a:pt x="1350" y="1002"/>
                  </a:lnTo>
                  <a:lnTo>
                    <a:pt x="1350" y="1044"/>
                  </a:lnTo>
                  <a:lnTo>
                    <a:pt x="1356" y="1050"/>
                  </a:lnTo>
                  <a:lnTo>
                    <a:pt x="1362" y="1050"/>
                  </a:lnTo>
                  <a:lnTo>
                    <a:pt x="1368" y="1044"/>
                  </a:lnTo>
                  <a:lnTo>
                    <a:pt x="1380" y="1044"/>
                  </a:lnTo>
                  <a:lnTo>
                    <a:pt x="1386" y="1050"/>
                  </a:lnTo>
                  <a:lnTo>
                    <a:pt x="1416" y="1110"/>
                  </a:lnTo>
                  <a:lnTo>
                    <a:pt x="1494" y="1110"/>
                  </a:lnTo>
                  <a:lnTo>
                    <a:pt x="1512" y="1116"/>
                  </a:lnTo>
                  <a:lnTo>
                    <a:pt x="1512" y="1134"/>
                  </a:lnTo>
                  <a:lnTo>
                    <a:pt x="1506" y="1140"/>
                  </a:lnTo>
                  <a:lnTo>
                    <a:pt x="1506" y="1152"/>
                  </a:lnTo>
                  <a:lnTo>
                    <a:pt x="1512" y="1152"/>
                  </a:lnTo>
                  <a:lnTo>
                    <a:pt x="1524" y="1158"/>
                  </a:lnTo>
                  <a:lnTo>
                    <a:pt x="1536" y="1158"/>
                  </a:lnTo>
                  <a:lnTo>
                    <a:pt x="1542" y="1164"/>
                  </a:lnTo>
                  <a:lnTo>
                    <a:pt x="1542" y="1152"/>
                  </a:lnTo>
                  <a:lnTo>
                    <a:pt x="1536" y="1146"/>
                  </a:lnTo>
                  <a:lnTo>
                    <a:pt x="1536" y="1134"/>
                  </a:lnTo>
                  <a:lnTo>
                    <a:pt x="1548" y="1122"/>
                  </a:lnTo>
                  <a:lnTo>
                    <a:pt x="1560" y="1116"/>
                  </a:lnTo>
                  <a:lnTo>
                    <a:pt x="1566" y="1110"/>
                  </a:lnTo>
                  <a:lnTo>
                    <a:pt x="1572" y="1110"/>
                  </a:lnTo>
                  <a:lnTo>
                    <a:pt x="1572" y="1092"/>
                  </a:lnTo>
                  <a:lnTo>
                    <a:pt x="1584" y="1080"/>
                  </a:lnTo>
                  <a:lnTo>
                    <a:pt x="1596" y="1074"/>
                  </a:lnTo>
                  <a:lnTo>
                    <a:pt x="1608" y="1074"/>
                  </a:lnTo>
                  <a:lnTo>
                    <a:pt x="1614" y="1068"/>
                  </a:lnTo>
                  <a:lnTo>
                    <a:pt x="1620" y="1068"/>
                  </a:lnTo>
                  <a:lnTo>
                    <a:pt x="1632" y="1044"/>
                  </a:lnTo>
                  <a:lnTo>
                    <a:pt x="1656" y="1044"/>
                  </a:lnTo>
                  <a:lnTo>
                    <a:pt x="1686" y="1026"/>
                  </a:lnTo>
                  <a:lnTo>
                    <a:pt x="1662" y="1026"/>
                  </a:lnTo>
                  <a:lnTo>
                    <a:pt x="1662" y="1008"/>
                  </a:lnTo>
                  <a:lnTo>
                    <a:pt x="1668" y="996"/>
                  </a:lnTo>
                  <a:lnTo>
                    <a:pt x="1686" y="978"/>
                  </a:lnTo>
                  <a:lnTo>
                    <a:pt x="1716" y="978"/>
                  </a:lnTo>
                  <a:lnTo>
                    <a:pt x="1728" y="984"/>
                  </a:lnTo>
                  <a:lnTo>
                    <a:pt x="1746" y="990"/>
                  </a:lnTo>
                  <a:lnTo>
                    <a:pt x="1782" y="1008"/>
                  </a:lnTo>
                  <a:lnTo>
                    <a:pt x="1812" y="1008"/>
                  </a:lnTo>
                  <a:lnTo>
                    <a:pt x="1830" y="1014"/>
                  </a:lnTo>
                  <a:lnTo>
                    <a:pt x="1830" y="1002"/>
                  </a:lnTo>
                  <a:lnTo>
                    <a:pt x="1824" y="990"/>
                  </a:lnTo>
                  <a:lnTo>
                    <a:pt x="1824" y="960"/>
                  </a:lnTo>
                  <a:lnTo>
                    <a:pt x="1830" y="954"/>
                  </a:lnTo>
                  <a:lnTo>
                    <a:pt x="1872" y="954"/>
                  </a:lnTo>
                  <a:lnTo>
                    <a:pt x="1884" y="960"/>
                  </a:lnTo>
                  <a:lnTo>
                    <a:pt x="1890" y="972"/>
                  </a:lnTo>
                  <a:lnTo>
                    <a:pt x="1914" y="972"/>
                  </a:lnTo>
                  <a:lnTo>
                    <a:pt x="1926" y="978"/>
                  </a:lnTo>
                  <a:lnTo>
                    <a:pt x="1944" y="978"/>
                  </a:lnTo>
                  <a:lnTo>
                    <a:pt x="1962" y="972"/>
                  </a:lnTo>
                  <a:lnTo>
                    <a:pt x="2082" y="972"/>
                  </a:lnTo>
                  <a:lnTo>
                    <a:pt x="2094" y="978"/>
                  </a:lnTo>
                  <a:lnTo>
                    <a:pt x="2106" y="978"/>
                  </a:lnTo>
                  <a:lnTo>
                    <a:pt x="2154" y="972"/>
                  </a:lnTo>
                  <a:lnTo>
                    <a:pt x="2166" y="984"/>
                  </a:lnTo>
                  <a:lnTo>
                    <a:pt x="2184" y="984"/>
                  </a:lnTo>
                  <a:lnTo>
                    <a:pt x="2208" y="1014"/>
                  </a:lnTo>
                  <a:lnTo>
                    <a:pt x="2250" y="1014"/>
                  </a:lnTo>
                  <a:lnTo>
                    <a:pt x="2268" y="1020"/>
                  </a:lnTo>
                  <a:lnTo>
                    <a:pt x="2262" y="1014"/>
                  </a:lnTo>
                  <a:lnTo>
                    <a:pt x="2262" y="1002"/>
                  </a:lnTo>
                  <a:lnTo>
                    <a:pt x="2256" y="996"/>
                  </a:lnTo>
                  <a:lnTo>
                    <a:pt x="2256" y="984"/>
                  </a:lnTo>
                  <a:lnTo>
                    <a:pt x="2280" y="984"/>
                  </a:lnTo>
                  <a:lnTo>
                    <a:pt x="2262" y="966"/>
                  </a:lnTo>
                  <a:lnTo>
                    <a:pt x="2262" y="960"/>
                  </a:lnTo>
                  <a:lnTo>
                    <a:pt x="2268" y="954"/>
                  </a:lnTo>
                  <a:lnTo>
                    <a:pt x="2286" y="954"/>
                  </a:lnTo>
                  <a:lnTo>
                    <a:pt x="2286" y="942"/>
                  </a:lnTo>
                  <a:lnTo>
                    <a:pt x="2274" y="936"/>
                  </a:lnTo>
                  <a:lnTo>
                    <a:pt x="2268" y="924"/>
                  </a:lnTo>
                  <a:lnTo>
                    <a:pt x="2226" y="882"/>
                  </a:lnTo>
                  <a:lnTo>
                    <a:pt x="2214" y="858"/>
                  </a:lnTo>
                  <a:lnTo>
                    <a:pt x="2214" y="828"/>
                  </a:lnTo>
                  <a:lnTo>
                    <a:pt x="2196" y="828"/>
                  </a:lnTo>
                  <a:lnTo>
                    <a:pt x="2184" y="822"/>
                  </a:lnTo>
                  <a:lnTo>
                    <a:pt x="2178" y="816"/>
                  </a:lnTo>
                  <a:lnTo>
                    <a:pt x="2178" y="810"/>
                  </a:lnTo>
                  <a:lnTo>
                    <a:pt x="2184" y="804"/>
                  </a:lnTo>
                  <a:lnTo>
                    <a:pt x="2196" y="798"/>
                  </a:lnTo>
                  <a:lnTo>
                    <a:pt x="2208" y="798"/>
                  </a:lnTo>
                  <a:lnTo>
                    <a:pt x="2220" y="792"/>
                  </a:lnTo>
                  <a:lnTo>
                    <a:pt x="2232" y="792"/>
                  </a:lnTo>
                  <a:lnTo>
                    <a:pt x="2268" y="774"/>
                  </a:lnTo>
                  <a:lnTo>
                    <a:pt x="2280" y="774"/>
                  </a:lnTo>
                  <a:lnTo>
                    <a:pt x="2286" y="780"/>
                  </a:lnTo>
                  <a:lnTo>
                    <a:pt x="2292" y="792"/>
                  </a:lnTo>
                  <a:lnTo>
                    <a:pt x="2298" y="798"/>
                  </a:lnTo>
                  <a:lnTo>
                    <a:pt x="2316" y="786"/>
                  </a:lnTo>
                  <a:lnTo>
                    <a:pt x="2328" y="798"/>
                  </a:lnTo>
                  <a:lnTo>
                    <a:pt x="2334" y="798"/>
                  </a:lnTo>
                  <a:lnTo>
                    <a:pt x="2340" y="792"/>
                  </a:lnTo>
                  <a:lnTo>
                    <a:pt x="2340" y="780"/>
                  </a:lnTo>
                  <a:lnTo>
                    <a:pt x="2334" y="774"/>
                  </a:lnTo>
                  <a:lnTo>
                    <a:pt x="2328" y="774"/>
                  </a:lnTo>
                  <a:lnTo>
                    <a:pt x="2322" y="768"/>
                  </a:lnTo>
                  <a:lnTo>
                    <a:pt x="2316" y="768"/>
                  </a:lnTo>
                  <a:lnTo>
                    <a:pt x="2316" y="630"/>
                  </a:lnTo>
                  <a:lnTo>
                    <a:pt x="2328" y="630"/>
                  </a:lnTo>
                  <a:lnTo>
                    <a:pt x="2340" y="636"/>
                  </a:lnTo>
                  <a:lnTo>
                    <a:pt x="2352" y="636"/>
                  </a:lnTo>
                  <a:lnTo>
                    <a:pt x="2376" y="648"/>
                  </a:lnTo>
                  <a:lnTo>
                    <a:pt x="2424" y="648"/>
                  </a:lnTo>
                  <a:lnTo>
                    <a:pt x="2436" y="660"/>
                  </a:lnTo>
                  <a:lnTo>
                    <a:pt x="2454" y="642"/>
                  </a:lnTo>
                  <a:lnTo>
                    <a:pt x="2472" y="642"/>
                  </a:lnTo>
                  <a:lnTo>
                    <a:pt x="2478" y="636"/>
                  </a:lnTo>
                  <a:lnTo>
                    <a:pt x="2478" y="618"/>
                  </a:lnTo>
                  <a:lnTo>
                    <a:pt x="2466" y="594"/>
                  </a:lnTo>
                  <a:lnTo>
                    <a:pt x="2454" y="582"/>
                  </a:lnTo>
                  <a:lnTo>
                    <a:pt x="2442" y="558"/>
                  </a:lnTo>
                  <a:lnTo>
                    <a:pt x="2442" y="540"/>
                  </a:lnTo>
                  <a:lnTo>
                    <a:pt x="2454" y="528"/>
                  </a:lnTo>
                  <a:lnTo>
                    <a:pt x="2496" y="528"/>
                  </a:lnTo>
                  <a:lnTo>
                    <a:pt x="2502" y="522"/>
                  </a:lnTo>
                  <a:lnTo>
                    <a:pt x="2502" y="510"/>
                  </a:lnTo>
                  <a:lnTo>
                    <a:pt x="2484" y="492"/>
                  </a:lnTo>
                  <a:close/>
                  <a:moveTo>
                    <a:pt x="2082" y="696"/>
                  </a:moveTo>
                  <a:lnTo>
                    <a:pt x="2046" y="696"/>
                  </a:lnTo>
                  <a:lnTo>
                    <a:pt x="2046" y="702"/>
                  </a:lnTo>
                  <a:lnTo>
                    <a:pt x="2040" y="708"/>
                  </a:lnTo>
                  <a:lnTo>
                    <a:pt x="2028" y="708"/>
                  </a:lnTo>
                  <a:lnTo>
                    <a:pt x="2022" y="702"/>
                  </a:lnTo>
                  <a:lnTo>
                    <a:pt x="2010" y="696"/>
                  </a:lnTo>
                  <a:lnTo>
                    <a:pt x="1980" y="702"/>
                  </a:lnTo>
                  <a:lnTo>
                    <a:pt x="1950" y="696"/>
                  </a:lnTo>
                  <a:lnTo>
                    <a:pt x="1932" y="696"/>
                  </a:lnTo>
                  <a:lnTo>
                    <a:pt x="1908" y="690"/>
                  </a:lnTo>
                  <a:lnTo>
                    <a:pt x="1860" y="690"/>
                  </a:lnTo>
                  <a:lnTo>
                    <a:pt x="1854" y="684"/>
                  </a:lnTo>
                  <a:lnTo>
                    <a:pt x="1854" y="678"/>
                  </a:lnTo>
                  <a:lnTo>
                    <a:pt x="1836" y="696"/>
                  </a:lnTo>
                  <a:lnTo>
                    <a:pt x="1830" y="696"/>
                  </a:lnTo>
                  <a:lnTo>
                    <a:pt x="1824" y="708"/>
                  </a:lnTo>
                  <a:lnTo>
                    <a:pt x="1824" y="714"/>
                  </a:lnTo>
                  <a:lnTo>
                    <a:pt x="1818" y="726"/>
                  </a:lnTo>
                  <a:lnTo>
                    <a:pt x="1812" y="732"/>
                  </a:lnTo>
                  <a:lnTo>
                    <a:pt x="1794" y="732"/>
                  </a:lnTo>
                  <a:lnTo>
                    <a:pt x="1800" y="762"/>
                  </a:lnTo>
                  <a:lnTo>
                    <a:pt x="1788" y="768"/>
                  </a:lnTo>
                  <a:lnTo>
                    <a:pt x="1806" y="786"/>
                  </a:lnTo>
                  <a:lnTo>
                    <a:pt x="1800" y="810"/>
                  </a:lnTo>
                  <a:lnTo>
                    <a:pt x="1794" y="810"/>
                  </a:lnTo>
                  <a:lnTo>
                    <a:pt x="1788" y="798"/>
                  </a:lnTo>
                  <a:lnTo>
                    <a:pt x="1776" y="792"/>
                  </a:lnTo>
                  <a:lnTo>
                    <a:pt x="1770" y="780"/>
                  </a:lnTo>
                  <a:lnTo>
                    <a:pt x="1758" y="774"/>
                  </a:lnTo>
                  <a:lnTo>
                    <a:pt x="1752" y="762"/>
                  </a:lnTo>
                  <a:lnTo>
                    <a:pt x="1752" y="750"/>
                  </a:lnTo>
                  <a:lnTo>
                    <a:pt x="1746" y="732"/>
                  </a:lnTo>
                  <a:lnTo>
                    <a:pt x="1746" y="720"/>
                  </a:lnTo>
                  <a:lnTo>
                    <a:pt x="1764" y="702"/>
                  </a:lnTo>
                  <a:lnTo>
                    <a:pt x="1776" y="702"/>
                  </a:lnTo>
                  <a:lnTo>
                    <a:pt x="1782" y="696"/>
                  </a:lnTo>
                  <a:lnTo>
                    <a:pt x="1788" y="684"/>
                  </a:lnTo>
                  <a:lnTo>
                    <a:pt x="1788" y="678"/>
                  </a:lnTo>
                  <a:lnTo>
                    <a:pt x="1800" y="666"/>
                  </a:lnTo>
                  <a:lnTo>
                    <a:pt x="1818" y="666"/>
                  </a:lnTo>
                  <a:lnTo>
                    <a:pt x="1830" y="672"/>
                  </a:lnTo>
                  <a:lnTo>
                    <a:pt x="1848" y="672"/>
                  </a:lnTo>
                  <a:lnTo>
                    <a:pt x="1854" y="666"/>
                  </a:lnTo>
                  <a:lnTo>
                    <a:pt x="1896" y="666"/>
                  </a:lnTo>
                  <a:lnTo>
                    <a:pt x="1908" y="672"/>
                  </a:lnTo>
                  <a:lnTo>
                    <a:pt x="1914" y="678"/>
                  </a:lnTo>
                  <a:lnTo>
                    <a:pt x="1932" y="678"/>
                  </a:lnTo>
                  <a:lnTo>
                    <a:pt x="1944" y="684"/>
                  </a:lnTo>
                  <a:lnTo>
                    <a:pt x="1974" y="684"/>
                  </a:lnTo>
                  <a:lnTo>
                    <a:pt x="1986" y="672"/>
                  </a:lnTo>
                  <a:lnTo>
                    <a:pt x="2028" y="672"/>
                  </a:lnTo>
                  <a:lnTo>
                    <a:pt x="2034" y="678"/>
                  </a:lnTo>
                  <a:lnTo>
                    <a:pt x="2046" y="678"/>
                  </a:lnTo>
                  <a:lnTo>
                    <a:pt x="2052" y="672"/>
                  </a:lnTo>
                  <a:lnTo>
                    <a:pt x="2064" y="666"/>
                  </a:lnTo>
                  <a:lnTo>
                    <a:pt x="2088" y="666"/>
                  </a:lnTo>
                  <a:lnTo>
                    <a:pt x="2088" y="684"/>
                  </a:lnTo>
                  <a:lnTo>
                    <a:pt x="2082" y="690"/>
                  </a:lnTo>
                  <a:lnTo>
                    <a:pt x="2082" y="69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2" name="Jordan" descr="© INSCALE GmbH, 05.05.2010&#10;http://www.presentationload.com/">
              <a:extLst>
                <a:ext uri="{FF2B5EF4-FFF2-40B4-BE49-F238E27FC236}">
                  <a16:creationId xmlns:a16="http://schemas.microsoft.com/office/drawing/2014/main" id="{7F1DAC5E-DF87-BECD-6011-7A2EDF8F96CD}"/>
                </a:ext>
              </a:extLst>
            </p:cNvPr>
            <p:cNvSpPr>
              <a:spLocks/>
            </p:cNvSpPr>
            <p:nvPr/>
          </p:nvSpPr>
          <p:spPr bwMode="gray">
            <a:xfrm>
              <a:off x="6743563" y="3119852"/>
              <a:ext cx="132773" cy="158591"/>
            </a:xfrm>
            <a:custGeom>
              <a:avLst/>
              <a:gdLst>
                <a:gd name="T0" fmla="*/ 2147483647 w 282"/>
                <a:gd name="T1" fmla="*/ 2147483647 h 336"/>
                <a:gd name="T2" fmla="*/ 2147483647 w 282"/>
                <a:gd name="T3" fmla="*/ 2147483647 h 336"/>
                <a:gd name="T4" fmla="*/ 2147483647 w 282"/>
                <a:gd name="T5" fmla="*/ 0 h 336"/>
                <a:gd name="T6" fmla="*/ 2147483647 w 282"/>
                <a:gd name="T7" fmla="*/ 2147483647 h 336"/>
                <a:gd name="T8" fmla="*/ 2147483647 w 282"/>
                <a:gd name="T9" fmla="*/ 2147483647 h 336"/>
                <a:gd name="T10" fmla="*/ 2147483647 w 282"/>
                <a:gd name="T11" fmla="*/ 2147483647 h 336"/>
                <a:gd name="T12" fmla="*/ 2147483647 w 282"/>
                <a:gd name="T13" fmla="*/ 2147483647 h 336"/>
                <a:gd name="T14" fmla="*/ 2147483647 w 282"/>
                <a:gd name="T15" fmla="*/ 2147483647 h 336"/>
                <a:gd name="T16" fmla="*/ 2147483647 w 282"/>
                <a:gd name="T17" fmla="*/ 2147483647 h 336"/>
                <a:gd name="T18" fmla="*/ 2147483647 w 282"/>
                <a:gd name="T19" fmla="*/ 2147483647 h 336"/>
                <a:gd name="T20" fmla="*/ 2147483647 w 282"/>
                <a:gd name="T21" fmla="*/ 2147483647 h 336"/>
                <a:gd name="T22" fmla="*/ 2147483647 w 282"/>
                <a:gd name="T23" fmla="*/ 2147483647 h 336"/>
                <a:gd name="T24" fmla="*/ 2147483647 w 282"/>
                <a:gd name="T25" fmla="*/ 2147483647 h 336"/>
                <a:gd name="T26" fmla="*/ 2147483647 w 282"/>
                <a:gd name="T27" fmla="*/ 2147483647 h 336"/>
                <a:gd name="T28" fmla="*/ 2147483647 w 282"/>
                <a:gd name="T29" fmla="*/ 2147483647 h 336"/>
                <a:gd name="T30" fmla="*/ 2147483647 w 282"/>
                <a:gd name="T31" fmla="*/ 2147483647 h 336"/>
                <a:gd name="T32" fmla="*/ 2147483647 w 282"/>
                <a:gd name="T33" fmla="*/ 2147483647 h 336"/>
                <a:gd name="T34" fmla="*/ 2147483647 w 282"/>
                <a:gd name="T35" fmla="*/ 2147483647 h 336"/>
                <a:gd name="T36" fmla="*/ 2147483647 w 282"/>
                <a:gd name="T37" fmla="*/ 2147483647 h 336"/>
                <a:gd name="T38" fmla="*/ 2147483647 w 282"/>
                <a:gd name="T39" fmla="*/ 2147483647 h 336"/>
                <a:gd name="T40" fmla="*/ 2147483647 w 282"/>
                <a:gd name="T41" fmla="*/ 2147483647 h 336"/>
                <a:gd name="T42" fmla="*/ 2147483647 w 282"/>
                <a:gd name="T43" fmla="*/ 2147483647 h 336"/>
                <a:gd name="T44" fmla="*/ 2147483647 w 282"/>
                <a:gd name="T45" fmla="*/ 2147483647 h 336"/>
                <a:gd name="T46" fmla="*/ 0 w 282"/>
                <a:gd name="T47" fmla="*/ 2147483647 h 336"/>
                <a:gd name="T48" fmla="*/ 0 w 282"/>
                <a:gd name="T49" fmla="*/ 2147483647 h 336"/>
                <a:gd name="T50" fmla="*/ 2147483647 w 282"/>
                <a:gd name="T51" fmla="*/ 2147483647 h 336"/>
                <a:gd name="T52" fmla="*/ 2147483647 w 282"/>
                <a:gd name="T53" fmla="*/ 2147483647 h 336"/>
                <a:gd name="T54" fmla="*/ 2147483647 w 282"/>
                <a:gd name="T55" fmla="*/ 2147483647 h 336"/>
                <a:gd name="T56" fmla="*/ 2147483647 w 282"/>
                <a:gd name="T57" fmla="*/ 2147483647 h 336"/>
                <a:gd name="T58" fmla="*/ 2147483647 w 282"/>
                <a:gd name="T59" fmla="*/ 2147483647 h 336"/>
                <a:gd name="T60" fmla="*/ 2147483647 w 282"/>
                <a:gd name="T61" fmla="*/ 2147483647 h 336"/>
                <a:gd name="T62" fmla="*/ 2147483647 w 282"/>
                <a:gd name="T63" fmla="*/ 2147483647 h 336"/>
                <a:gd name="T64" fmla="*/ 2147483647 w 282"/>
                <a:gd name="T65" fmla="*/ 2147483647 h 336"/>
                <a:gd name="T66" fmla="*/ 2147483647 w 282"/>
                <a:gd name="T67" fmla="*/ 2147483647 h 336"/>
                <a:gd name="T68" fmla="*/ 2147483647 w 282"/>
                <a:gd name="T69" fmla="*/ 2147483647 h 336"/>
                <a:gd name="T70" fmla="*/ 2147483647 w 282"/>
                <a:gd name="T71" fmla="*/ 2147483647 h 336"/>
                <a:gd name="T72" fmla="*/ 2147483647 w 282"/>
                <a:gd name="T73" fmla="*/ 2147483647 h 336"/>
                <a:gd name="T74" fmla="*/ 2147483647 w 282"/>
                <a:gd name="T75" fmla="*/ 2147483647 h 336"/>
                <a:gd name="T76" fmla="*/ 2147483647 w 282"/>
                <a:gd name="T77" fmla="*/ 2147483647 h 336"/>
                <a:gd name="T78" fmla="*/ 2147483647 w 282"/>
                <a:gd name="T79" fmla="*/ 2147483647 h 336"/>
                <a:gd name="T80" fmla="*/ 2147483647 w 282"/>
                <a:gd name="T81" fmla="*/ 2147483647 h 336"/>
                <a:gd name="T82" fmla="*/ 2147483647 w 282"/>
                <a:gd name="T83" fmla="*/ 2147483647 h 336"/>
                <a:gd name="T84" fmla="*/ 2147483647 w 282"/>
                <a:gd name="T85" fmla="*/ 2147483647 h 336"/>
                <a:gd name="T86" fmla="*/ 2147483647 w 282"/>
                <a:gd name="T87" fmla="*/ 2147483647 h 336"/>
                <a:gd name="T88" fmla="*/ 2147483647 w 282"/>
                <a:gd name="T89" fmla="*/ 2147483647 h 336"/>
                <a:gd name="T90" fmla="*/ 2147483647 w 282"/>
                <a:gd name="T91" fmla="*/ 2147483647 h 336"/>
                <a:gd name="T92" fmla="*/ 2147483647 w 282"/>
                <a:gd name="T93" fmla="*/ 2147483647 h 336"/>
                <a:gd name="T94" fmla="*/ 2147483647 w 282"/>
                <a:gd name="T95" fmla="*/ 2147483647 h 336"/>
                <a:gd name="T96" fmla="*/ 2147483647 w 282"/>
                <a:gd name="T97" fmla="*/ 2147483647 h 336"/>
                <a:gd name="T98" fmla="*/ 2147483647 w 282"/>
                <a:gd name="T99" fmla="*/ 2147483647 h 336"/>
                <a:gd name="T100" fmla="*/ 2147483647 w 282"/>
                <a:gd name="T101" fmla="*/ 2147483647 h 336"/>
                <a:gd name="T102" fmla="*/ 2147483647 w 282"/>
                <a:gd name="T103" fmla="*/ 2147483647 h 336"/>
                <a:gd name="T104" fmla="*/ 2147483647 w 282"/>
                <a:gd name="T105" fmla="*/ 2147483647 h 336"/>
                <a:gd name="T106" fmla="*/ 2147483647 w 282"/>
                <a:gd name="T107" fmla="*/ 2147483647 h 336"/>
                <a:gd name="T108" fmla="*/ 2147483647 w 282"/>
                <a:gd name="T109" fmla="*/ 2147483647 h 336"/>
                <a:gd name="T110" fmla="*/ 2147483647 w 282"/>
                <a:gd name="T111" fmla="*/ 2147483647 h 336"/>
                <a:gd name="T112" fmla="*/ 2147483647 w 282"/>
                <a:gd name="T113" fmla="*/ 2147483647 h 336"/>
                <a:gd name="T114" fmla="*/ 2147483647 w 282"/>
                <a:gd name="T115" fmla="*/ 2147483647 h 336"/>
                <a:gd name="T116" fmla="*/ 2147483647 w 282"/>
                <a:gd name="T117" fmla="*/ 2147483647 h 336"/>
                <a:gd name="T118" fmla="*/ 2147483647 w 282"/>
                <a:gd name="T119" fmla="*/ 2147483647 h 336"/>
                <a:gd name="T120" fmla="*/ 2147483647 w 282"/>
                <a:gd name="T121" fmla="*/ 2147483647 h 336"/>
                <a:gd name="T122" fmla="*/ 2147483647 w 282"/>
                <a:gd name="T123" fmla="*/ 2147483647 h 3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82"/>
                <a:gd name="T187" fmla="*/ 0 h 336"/>
                <a:gd name="T188" fmla="*/ 282 w 282"/>
                <a:gd name="T189" fmla="*/ 336 h 3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82" h="336">
                  <a:moveTo>
                    <a:pt x="258" y="60"/>
                  </a:moveTo>
                  <a:lnTo>
                    <a:pt x="258" y="42"/>
                  </a:lnTo>
                  <a:lnTo>
                    <a:pt x="234" y="0"/>
                  </a:lnTo>
                  <a:lnTo>
                    <a:pt x="222" y="6"/>
                  </a:lnTo>
                  <a:lnTo>
                    <a:pt x="198" y="30"/>
                  </a:lnTo>
                  <a:lnTo>
                    <a:pt x="138" y="78"/>
                  </a:lnTo>
                  <a:lnTo>
                    <a:pt x="114" y="84"/>
                  </a:lnTo>
                  <a:lnTo>
                    <a:pt x="96" y="84"/>
                  </a:lnTo>
                  <a:lnTo>
                    <a:pt x="84" y="78"/>
                  </a:lnTo>
                  <a:lnTo>
                    <a:pt x="72" y="66"/>
                  </a:lnTo>
                  <a:lnTo>
                    <a:pt x="36" y="48"/>
                  </a:lnTo>
                  <a:lnTo>
                    <a:pt x="30" y="48"/>
                  </a:lnTo>
                  <a:lnTo>
                    <a:pt x="24" y="66"/>
                  </a:lnTo>
                  <a:lnTo>
                    <a:pt x="30" y="138"/>
                  </a:lnTo>
                  <a:lnTo>
                    <a:pt x="18" y="150"/>
                  </a:lnTo>
                  <a:lnTo>
                    <a:pt x="18" y="162"/>
                  </a:lnTo>
                  <a:lnTo>
                    <a:pt x="30" y="174"/>
                  </a:lnTo>
                  <a:lnTo>
                    <a:pt x="30" y="186"/>
                  </a:lnTo>
                  <a:lnTo>
                    <a:pt x="24" y="198"/>
                  </a:lnTo>
                  <a:lnTo>
                    <a:pt x="18" y="204"/>
                  </a:lnTo>
                  <a:lnTo>
                    <a:pt x="12" y="216"/>
                  </a:lnTo>
                  <a:lnTo>
                    <a:pt x="6" y="222"/>
                  </a:lnTo>
                  <a:lnTo>
                    <a:pt x="6" y="282"/>
                  </a:lnTo>
                  <a:lnTo>
                    <a:pt x="0" y="294"/>
                  </a:lnTo>
                  <a:lnTo>
                    <a:pt x="0" y="312"/>
                  </a:lnTo>
                  <a:lnTo>
                    <a:pt x="6" y="324"/>
                  </a:lnTo>
                  <a:lnTo>
                    <a:pt x="24" y="324"/>
                  </a:lnTo>
                  <a:lnTo>
                    <a:pt x="48" y="336"/>
                  </a:lnTo>
                  <a:lnTo>
                    <a:pt x="84" y="336"/>
                  </a:lnTo>
                  <a:lnTo>
                    <a:pt x="96" y="324"/>
                  </a:lnTo>
                  <a:lnTo>
                    <a:pt x="108" y="300"/>
                  </a:lnTo>
                  <a:lnTo>
                    <a:pt x="108" y="288"/>
                  </a:lnTo>
                  <a:lnTo>
                    <a:pt x="120" y="276"/>
                  </a:lnTo>
                  <a:lnTo>
                    <a:pt x="126" y="276"/>
                  </a:lnTo>
                  <a:lnTo>
                    <a:pt x="138" y="270"/>
                  </a:lnTo>
                  <a:lnTo>
                    <a:pt x="150" y="270"/>
                  </a:lnTo>
                  <a:lnTo>
                    <a:pt x="162" y="264"/>
                  </a:lnTo>
                  <a:lnTo>
                    <a:pt x="168" y="258"/>
                  </a:lnTo>
                  <a:lnTo>
                    <a:pt x="174" y="246"/>
                  </a:lnTo>
                  <a:lnTo>
                    <a:pt x="180" y="240"/>
                  </a:lnTo>
                  <a:lnTo>
                    <a:pt x="180" y="228"/>
                  </a:lnTo>
                  <a:lnTo>
                    <a:pt x="186" y="222"/>
                  </a:lnTo>
                  <a:lnTo>
                    <a:pt x="186" y="210"/>
                  </a:lnTo>
                  <a:lnTo>
                    <a:pt x="180" y="204"/>
                  </a:lnTo>
                  <a:lnTo>
                    <a:pt x="168" y="180"/>
                  </a:lnTo>
                  <a:lnTo>
                    <a:pt x="144" y="156"/>
                  </a:lnTo>
                  <a:lnTo>
                    <a:pt x="132" y="156"/>
                  </a:lnTo>
                  <a:lnTo>
                    <a:pt x="120" y="150"/>
                  </a:lnTo>
                  <a:lnTo>
                    <a:pt x="96" y="150"/>
                  </a:lnTo>
                  <a:lnTo>
                    <a:pt x="96" y="144"/>
                  </a:lnTo>
                  <a:lnTo>
                    <a:pt x="108" y="144"/>
                  </a:lnTo>
                  <a:lnTo>
                    <a:pt x="120" y="138"/>
                  </a:lnTo>
                  <a:lnTo>
                    <a:pt x="186" y="138"/>
                  </a:lnTo>
                  <a:lnTo>
                    <a:pt x="198" y="114"/>
                  </a:lnTo>
                  <a:lnTo>
                    <a:pt x="240" y="114"/>
                  </a:lnTo>
                  <a:lnTo>
                    <a:pt x="252" y="108"/>
                  </a:lnTo>
                  <a:lnTo>
                    <a:pt x="258" y="102"/>
                  </a:lnTo>
                  <a:lnTo>
                    <a:pt x="264" y="102"/>
                  </a:lnTo>
                  <a:lnTo>
                    <a:pt x="276" y="96"/>
                  </a:lnTo>
                  <a:lnTo>
                    <a:pt x="282" y="90"/>
                  </a:lnTo>
                  <a:lnTo>
                    <a:pt x="282" y="78"/>
                  </a:lnTo>
                  <a:lnTo>
                    <a:pt x="258"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3" name="Jamaica" descr="© INSCALE GmbH, 05.05.2010&#10;http://www.presentationload.com/">
              <a:extLst>
                <a:ext uri="{FF2B5EF4-FFF2-40B4-BE49-F238E27FC236}">
                  <a16:creationId xmlns:a16="http://schemas.microsoft.com/office/drawing/2014/main" id="{6B323C0A-7A52-4827-45B1-9973F7E3FA7A}"/>
                </a:ext>
              </a:extLst>
            </p:cNvPr>
            <p:cNvSpPr>
              <a:spLocks/>
            </p:cNvSpPr>
            <p:nvPr/>
          </p:nvSpPr>
          <p:spPr bwMode="gray">
            <a:xfrm>
              <a:off x="3007474" y="3685983"/>
              <a:ext cx="73763" cy="23973"/>
            </a:xfrm>
            <a:custGeom>
              <a:avLst/>
              <a:gdLst>
                <a:gd name="T0" fmla="*/ 2147483647 w 156"/>
                <a:gd name="T1" fmla="*/ 2147483647 h 54"/>
                <a:gd name="T2" fmla="*/ 2147483647 w 156"/>
                <a:gd name="T3" fmla="*/ 2147483647 h 54"/>
                <a:gd name="T4" fmla="*/ 2147483647 w 156"/>
                <a:gd name="T5" fmla="*/ 2147483647 h 54"/>
                <a:gd name="T6" fmla="*/ 2147483647 w 156"/>
                <a:gd name="T7" fmla="*/ 2147483647 h 54"/>
                <a:gd name="T8" fmla="*/ 2147483647 w 156"/>
                <a:gd name="T9" fmla="*/ 2147483647 h 54"/>
                <a:gd name="T10" fmla="*/ 2147483647 w 156"/>
                <a:gd name="T11" fmla="*/ 2147483647 h 54"/>
                <a:gd name="T12" fmla="*/ 2147483647 w 156"/>
                <a:gd name="T13" fmla="*/ 2147483647 h 54"/>
                <a:gd name="T14" fmla="*/ 2147483647 w 156"/>
                <a:gd name="T15" fmla="*/ 2147483647 h 54"/>
                <a:gd name="T16" fmla="*/ 2147483647 w 156"/>
                <a:gd name="T17" fmla="*/ 0 h 54"/>
                <a:gd name="T18" fmla="*/ 2147483647 w 156"/>
                <a:gd name="T19" fmla="*/ 0 h 54"/>
                <a:gd name="T20" fmla="*/ 2147483647 w 156"/>
                <a:gd name="T21" fmla="*/ 2147483647 h 54"/>
                <a:gd name="T22" fmla="*/ 0 w 156"/>
                <a:gd name="T23" fmla="*/ 2147483647 h 54"/>
                <a:gd name="T24" fmla="*/ 2147483647 w 156"/>
                <a:gd name="T25" fmla="*/ 2147483647 h 54"/>
                <a:gd name="T26" fmla="*/ 2147483647 w 156"/>
                <a:gd name="T27" fmla="*/ 2147483647 h 54"/>
                <a:gd name="T28" fmla="*/ 2147483647 w 156"/>
                <a:gd name="T29" fmla="*/ 2147483647 h 54"/>
                <a:gd name="T30" fmla="*/ 2147483647 w 156"/>
                <a:gd name="T31" fmla="*/ 2147483647 h 54"/>
                <a:gd name="T32" fmla="*/ 2147483647 w 156"/>
                <a:gd name="T33" fmla="*/ 2147483647 h 54"/>
                <a:gd name="T34" fmla="*/ 2147483647 w 156"/>
                <a:gd name="T35" fmla="*/ 2147483647 h 54"/>
                <a:gd name="T36" fmla="*/ 2147483647 w 156"/>
                <a:gd name="T37" fmla="*/ 2147483647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6"/>
                <a:gd name="T58" fmla="*/ 0 h 54"/>
                <a:gd name="T59" fmla="*/ 156 w 156"/>
                <a:gd name="T60" fmla="*/ 54 h 5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6" h="54">
                  <a:moveTo>
                    <a:pt x="108" y="54"/>
                  </a:moveTo>
                  <a:lnTo>
                    <a:pt x="114" y="36"/>
                  </a:lnTo>
                  <a:lnTo>
                    <a:pt x="156" y="48"/>
                  </a:lnTo>
                  <a:lnTo>
                    <a:pt x="156" y="42"/>
                  </a:lnTo>
                  <a:lnTo>
                    <a:pt x="150" y="36"/>
                  </a:lnTo>
                  <a:lnTo>
                    <a:pt x="144" y="24"/>
                  </a:lnTo>
                  <a:lnTo>
                    <a:pt x="126" y="6"/>
                  </a:lnTo>
                  <a:lnTo>
                    <a:pt x="84" y="6"/>
                  </a:lnTo>
                  <a:lnTo>
                    <a:pt x="66" y="0"/>
                  </a:lnTo>
                  <a:lnTo>
                    <a:pt x="24" y="0"/>
                  </a:lnTo>
                  <a:lnTo>
                    <a:pt x="12" y="6"/>
                  </a:lnTo>
                  <a:lnTo>
                    <a:pt x="0" y="6"/>
                  </a:lnTo>
                  <a:lnTo>
                    <a:pt x="6" y="18"/>
                  </a:lnTo>
                  <a:lnTo>
                    <a:pt x="18" y="24"/>
                  </a:lnTo>
                  <a:lnTo>
                    <a:pt x="24" y="36"/>
                  </a:lnTo>
                  <a:lnTo>
                    <a:pt x="36" y="42"/>
                  </a:lnTo>
                  <a:lnTo>
                    <a:pt x="60" y="42"/>
                  </a:lnTo>
                  <a:lnTo>
                    <a:pt x="78" y="48"/>
                  </a:lnTo>
                  <a:lnTo>
                    <a:pt x="108" y="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4" name="Japan" descr="© INSCALE GmbH, 05.05.2010&#10;http://www.presentationload.com/">
              <a:extLst>
                <a:ext uri="{FF2B5EF4-FFF2-40B4-BE49-F238E27FC236}">
                  <a16:creationId xmlns:a16="http://schemas.microsoft.com/office/drawing/2014/main" id="{A9E4DCF3-D432-7735-43B1-A8845DD6861A}"/>
                </a:ext>
              </a:extLst>
            </p:cNvPr>
            <p:cNvSpPr>
              <a:spLocks noEditPoints="1"/>
            </p:cNvSpPr>
            <p:nvPr/>
          </p:nvSpPr>
          <p:spPr bwMode="gray">
            <a:xfrm>
              <a:off x="9655353" y="2658834"/>
              <a:ext cx="413071" cy="805859"/>
            </a:xfrm>
            <a:custGeom>
              <a:avLst/>
              <a:gdLst>
                <a:gd name="T0" fmla="*/ 2147483647 w 876"/>
                <a:gd name="T1" fmla="*/ 2147483647 h 1710"/>
                <a:gd name="T2" fmla="*/ 2147483647 w 876"/>
                <a:gd name="T3" fmla="*/ 2147483647 h 1710"/>
                <a:gd name="T4" fmla="*/ 2147483647 w 876"/>
                <a:gd name="T5" fmla="*/ 2147483647 h 1710"/>
                <a:gd name="T6" fmla="*/ 2147483647 w 876"/>
                <a:gd name="T7" fmla="*/ 2147483647 h 1710"/>
                <a:gd name="T8" fmla="*/ 2147483647 w 876"/>
                <a:gd name="T9" fmla="*/ 2147483647 h 1710"/>
                <a:gd name="T10" fmla="*/ 2147483647 w 876"/>
                <a:gd name="T11" fmla="*/ 2147483647 h 1710"/>
                <a:gd name="T12" fmla="*/ 2147483647 w 876"/>
                <a:gd name="T13" fmla="*/ 2147483647 h 1710"/>
                <a:gd name="T14" fmla="*/ 2147483647 w 876"/>
                <a:gd name="T15" fmla="*/ 2147483647 h 1710"/>
                <a:gd name="T16" fmla="*/ 2147483647 w 876"/>
                <a:gd name="T17" fmla="*/ 2147483647 h 1710"/>
                <a:gd name="T18" fmla="*/ 2147483647 w 876"/>
                <a:gd name="T19" fmla="*/ 2147483647 h 1710"/>
                <a:gd name="T20" fmla="*/ 2147483647 w 876"/>
                <a:gd name="T21" fmla="*/ 2147483647 h 1710"/>
                <a:gd name="T22" fmla="*/ 2147483647 w 876"/>
                <a:gd name="T23" fmla="*/ 2147483647 h 1710"/>
                <a:gd name="T24" fmla="*/ 2147483647 w 876"/>
                <a:gd name="T25" fmla="*/ 2147483647 h 1710"/>
                <a:gd name="T26" fmla="*/ 2147483647 w 876"/>
                <a:gd name="T27" fmla="*/ 2147483647 h 1710"/>
                <a:gd name="T28" fmla="*/ 2147483647 w 876"/>
                <a:gd name="T29" fmla="*/ 2147483647 h 1710"/>
                <a:gd name="T30" fmla="*/ 2147483647 w 876"/>
                <a:gd name="T31" fmla="*/ 2147483647 h 1710"/>
                <a:gd name="T32" fmla="*/ 2147483647 w 876"/>
                <a:gd name="T33" fmla="*/ 2147483647 h 1710"/>
                <a:gd name="T34" fmla="*/ 2147483647 w 876"/>
                <a:gd name="T35" fmla="*/ 2147483647 h 1710"/>
                <a:gd name="T36" fmla="*/ 2147483647 w 876"/>
                <a:gd name="T37" fmla="*/ 2147483647 h 1710"/>
                <a:gd name="T38" fmla="*/ 2147483647 w 876"/>
                <a:gd name="T39" fmla="*/ 2147483647 h 1710"/>
                <a:gd name="T40" fmla="*/ 2147483647 w 876"/>
                <a:gd name="T41" fmla="*/ 2147483647 h 1710"/>
                <a:gd name="T42" fmla="*/ 2147483647 w 876"/>
                <a:gd name="T43" fmla="*/ 2147483647 h 1710"/>
                <a:gd name="T44" fmla="*/ 2147483647 w 876"/>
                <a:gd name="T45" fmla="*/ 2147483647 h 1710"/>
                <a:gd name="T46" fmla="*/ 2147483647 w 876"/>
                <a:gd name="T47" fmla="*/ 2147483647 h 1710"/>
                <a:gd name="T48" fmla="*/ 2147483647 w 876"/>
                <a:gd name="T49" fmla="*/ 2147483647 h 1710"/>
                <a:gd name="T50" fmla="*/ 2147483647 w 876"/>
                <a:gd name="T51" fmla="*/ 2147483647 h 1710"/>
                <a:gd name="T52" fmla="*/ 2147483647 w 876"/>
                <a:gd name="T53" fmla="*/ 2147483647 h 1710"/>
                <a:gd name="T54" fmla="*/ 2147483647 w 876"/>
                <a:gd name="T55" fmla="*/ 2147483647 h 1710"/>
                <a:gd name="T56" fmla="*/ 2147483647 w 876"/>
                <a:gd name="T57" fmla="*/ 2147483647 h 1710"/>
                <a:gd name="T58" fmla="*/ 2147483647 w 876"/>
                <a:gd name="T59" fmla="*/ 2147483647 h 1710"/>
                <a:gd name="T60" fmla="*/ 2147483647 w 876"/>
                <a:gd name="T61" fmla="*/ 2147483647 h 1710"/>
                <a:gd name="T62" fmla="*/ 2147483647 w 876"/>
                <a:gd name="T63" fmla="*/ 2147483647 h 1710"/>
                <a:gd name="T64" fmla="*/ 2147483647 w 876"/>
                <a:gd name="T65" fmla="*/ 2147483647 h 1710"/>
                <a:gd name="T66" fmla="*/ 2147483647 w 876"/>
                <a:gd name="T67" fmla="*/ 2147483647 h 1710"/>
                <a:gd name="T68" fmla="*/ 2147483647 w 876"/>
                <a:gd name="T69" fmla="*/ 2147483647 h 1710"/>
                <a:gd name="T70" fmla="*/ 2147483647 w 876"/>
                <a:gd name="T71" fmla="*/ 2147483647 h 1710"/>
                <a:gd name="T72" fmla="*/ 2147483647 w 876"/>
                <a:gd name="T73" fmla="*/ 2147483647 h 1710"/>
                <a:gd name="T74" fmla="*/ 2147483647 w 876"/>
                <a:gd name="T75" fmla="*/ 2147483647 h 1710"/>
                <a:gd name="T76" fmla="*/ 2147483647 w 876"/>
                <a:gd name="T77" fmla="*/ 2147483647 h 1710"/>
                <a:gd name="T78" fmla="*/ 2147483647 w 876"/>
                <a:gd name="T79" fmla="*/ 2147483647 h 1710"/>
                <a:gd name="T80" fmla="*/ 2147483647 w 876"/>
                <a:gd name="T81" fmla="*/ 2147483647 h 1710"/>
                <a:gd name="T82" fmla="*/ 2147483647 w 876"/>
                <a:gd name="T83" fmla="*/ 2147483647 h 1710"/>
                <a:gd name="T84" fmla="*/ 2147483647 w 876"/>
                <a:gd name="T85" fmla="*/ 2147483647 h 1710"/>
                <a:gd name="T86" fmla="*/ 2147483647 w 876"/>
                <a:gd name="T87" fmla="*/ 2147483647 h 1710"/>
                <a:gd name="T88" fmla="*/ 2147483647 w 876"/>
                <a:gd name="T89" fmla="*/ 2147483647 h 1710"/>
                <a:gd name="T90" fmla="*/ 2147483647 w 876"/>
                <a:gd name="T91" fmla="*/ 2147483647 h 1710"/>
                <a:gd name="T92" fmla="*/ 2147483647 w 876"/>
                <a:gd name="T93" fmla="*/ 2147483647 h 1710"/>
                <a:gd name="T94" fmla="*/ 2147483647 w 876"/>
                <a:gd name="T95" fmla="*/ 2147483647 h 1710"/>
                <a:gd name="T96" fmla="*/ 2147483647 w 876"/>
                <a:gd name="T97" fmla="*/ 2147483647 h 1710"/>
                <a:gd name="T98" fmla="*/ 2147483647 w 876"/>
                <a:gd name="T99" fmla="*/ 2147483647 h 1710"/>
                <a:gd name="T100" fmla="*/ 2147483647 w 876"/>
                <a:gd name="T101" fmla="*/ 2147483647 h 1710"/>
                <a:gd name="T102" fmla="*/ 2147483647 w 876"/>
                <a:gd name="T103" fmla="*/ 2147483647 h 1710"/>
                <a:gd name="T104" fmla="*/ 2147483647 w 876"/>
                <a:gd name="T105" fmla="*/ 2147483647 h 1710"/>
                <a:gd name="T106" fmla="*/ 2147483647 w 876"/>
                <a:gd name="T107" fmla="*/ 2147483647 h 1710"/>
                <a:gd name="T108" fmla="*/ 2147483647 w 876"/>
                <a:gd name="T109" fmla="*/ 2147483647 h 1710"/>
                <a:gd name="T110" fmla="*/ 2147483647 w 876"/>
                <a:gd name="T111" fmla="*/ 2147483647 h 1710"/>
                <a:gd name="T112" fmla="*/ 2147483647 w 876"/>
                <a:gd name="T113" fmla="*/ 2147483647 h 1710"/>
                <a:gd name="T114" fmla="*/ 2147483647 w 876"/>
                <a:gd name="T115" fmla="*/ 2147483647 h 1710"/>
                <a:gd name="T116" fmla="*/ 2147483647 w 876"/>
                <a:gd name="T117" fmla="*/ 2147483647 h 1710"/>
                <a:gd name="T118" fmla="*/ 2147483647 w 876"/>
                <a:gd name="T119" fmla="*/ 2147483647 h 171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76"/>
                <a:gd name="T181" fmla="*/ 0 h 1710"/>
                <a:gd name="T182" fmla="*/ 876 w 876"/>
                <a:gd name="T183" fmla="*/ 1710 h 171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76" h="1710">
                  <a:moveTo>
                    <a:pt x="876" y="780"/>
                  </a:moveTo>
                  <a:lnTo>
                    <a:pt x="864" y="774"/>
                  </a:lnTo>
                  <a:lnTo>
                    <a:pt x="858" y="768"/>
                  </a:lnTo>
                  <a:lnTo>
                    <a:pt x="846" y="762"/>
                  </a:lnTo>
                  <a:lnTo>
                    <a:pt x="840" y="750"/>
                  </a:lnTo>
                  <a:lnTo>
                    <a:pt x="828" y="744"/>
                  </a:lnTo>
                  <a:lnTo>
                    <a:pt x="828" y="720"/>
                  </a:lnTo>
                  <a:lnTo>
                    <a:pt x="834" y="702"/>
                  </a:lnTo>
                  <a:lnTo>
                    <a:pt x="834" y="684"/>
                  </a:lnTo>
                  <a:lnTo>
                    <a:pt x="828" y="666"/>
                  </a:lnTo>
                  <a:lnTo>
                    <a:pt x="816" y="642"/>
                  </a:lnTo>
                  <a:lnTo>
                    <a:pt x="792" y="618"/>
                  </a:lnTo>
                  <a:lnTo>
                    <a:pt x="786" y="600"/>
                  </a:lnTo>
                  <a:lnTo>
                    <a:pt x="786" y="576"/>
                  </a:lnTo>
                  <a:lnTo>
                    <a:pt x="792" y="570"/>
                  </a:lnTo>
                  <a:lnTo>
                    <a:pt x="810" y="570"/>
                  </a:lnTo>
                  <a:lnTo>
                    <a:pt x="810" y="528"/>
                  </a:lnTo>
                  <a:lnTo>
                    <a:pt x="798" y="516"/>
                  </a:lnTo>
                  <a:lnTo>
                    <a:pt x="810" y="510"/>
                  </a:lnTo>
                  <a:lnTo>
                    <a:pt x="810" y="498"/>
                  </a:lnTo>
                  <a:lnTo>
                    <a:pt x="804" y="486"/>
                  </a:lnTo>
                  <a:lnTo>
                    <a:pt x="804" y="474"/>
                  </a:lnTo>
                  <a:lnTo>
                    <a:pt x="798" y="468"/>
                  </a:lnTo>
                  <a:lnTo>
                    <a:pt x="792" y="456"/>
                  </a:lnTo>
                  <a:lnTo>
                    <a:pt x="786" y="450"/>
                  </a:lnTo>
                  <a:lnTo>
                    <a:pt x="774" y="444"/>
                  </a:lnTo>
                  <a:lnTo>
                    <a:pt x="768" y="438"/>
                  </a:lnTo>
                  <a:lnTo>
                    <a:pt x="762" y="420"/>
                  </a:lnTo>
                  <a:lnTo>
                    <a:pt x="756" y="420"/>
                  </a:lnTo>
                  <a:lnTo>
                    <a:pt x="738" y="402"/>
                  </a:lnTo>
                  <a:lnTo>
                    <a:pt x="714" y="390"/>
                  </a:lnTo>
                  <a:lnTo>
                    <a:pt x="702" y="378"/>
                  </a:lnTo>
                  <a:lnTo>
                    <a:pt x="696" y="360"/>
                  </a:lnTo>
                  <a:lnTo>
                    <a:pt x="690" y="348"/>
                  </a:lnTo>
                  <a:lnTo>
                    <a:pt x="690" y="330"/>
                  </a:lnTo>
                  <a:lnTo>
                    <a:pt x="684" y="324"/>
                  </a:lnTo>
                  <a:lnTo>
                    <a:pt x="678" y="324"/>
                  </a:lnTo>
                  <a:lnTo>
                    <a:pt x="666" y="318"/>
                  </a:lnTo>
                  <a:lnTo>
                    <a:pt x="654" y="318"/>
                  </a:lnTo>
                  <a:lnTo>
                    <a:pt x="648" y="324"/>
                  </a:lnTo>
                  <a:lnTo>
                    <a:pt x="648" y="342"/>
                  </a:lnTo>
                  <a:lnTo>
                    <a:pt x="654" y="342"/>
                  </a:lnTo>
                  <a:lnTo>
                    <a:pt x="660" y="348"/>
                  </a:lnTo>
                  <a:lnTo>
                    <a:pt x="672" y="342"/>
                  </a:lnTo>
                  <a:lnTo>
                    <a:pt x="678" y="348"/>
                  </a:lnTo>
                  <a:lnTo>
                    <a:pt x="678" y="366"/>
                  </a:lnTo>
                  <a:lnTo>
                    <a:pt x="672" y="366"/>
                  </a:lnTo>
                  <a:lnTo>
                    <a:pt x="666" y="360"/>
                  </a:lnTo>
                  <a:lnTo>
                    <a:pt x="654" y="372"/>
                  </a:lnTo>
                  <a:lnTo>
                    <a:pt x="630" y="342"/>
                  </a:lnTo>
                  <a:lnTo>
                    <a:pt x="612" y="342"/>
                  </a:lnTo>
                  <a:lnTo>
                    <a:pt x="636" y="378"/>
                  </a:lnTo>
                  <a:lnTo>
                    <a:pt x="618" y="378"/>
                  </a:lnTo>
                  <a:lnTo>
                    <a:pt x="648" y="426"/>
                  </a:lnTo>
                  <a:lnTo>
                    <a:pt x="636" y="438"/>
                  </a:lnTo>
                  <a:lnTo>
                    <a:pt x="648" y="444"/>
                  </a:lnTo>
                  <a:lnTo>
                    <a:pt x="666" y="462"/>
                  </a:lnTo>
                  <a:lnTo>
                    <a:pt x="678" y="468"/>
                  </a:lnTo>
                  <a:lnTo>
                    <a:pt x="684" y="480"/>
                  </a:lnTo>
                  <a:lnTo>
                    <a:pt x="684" y="504"/>
                  </a:lnTo>
                  <a:lnTo>
                    <a:pt x="678" y="516"/>
                  </a:lnTo>
                  <a:lnTo>
                    <a:pt x="678" y="534"/>
                  </a:lnTo>
                  <a:lnTo>
                    <a:pt x="672" y="540"/>
                  </a:lnTo>
                  <a:lnTo>
                    <a:pt x="672" y="570"/>
                  </a:lnTo>
                  <a:lnTo>
                    <a:pt x="678" y="570"/>
                  </a:lnTo>
                  <a:lnTo>
                    <a:pt x="690" y="582"/>
                  </a:lnTo>
                  <a:lnTo>
                    <a:pt x="690" y="600"/>
                  </a:lnTo>
                  <a:lnTo>
                    <a:pt x="678" y="606"/>
                  </a:lnTo>
                  <a:lnTo>
                    <a:pt x="660" y="606"/>
                  </a:lnTo>
                  <a:lnTo>
                    <a:pt x="660" y="618"/>
                  </a:lnTo>
                  <a:lnTo>
                    <a:pt x="666" y="630"/>
                  </a:lnTo>
                  <a:lnTo>
                    <a:pt x="666" y="642"/>
                  </a:lnTo>
                  <a:lnTo>
                    <a:pt x="660" y="654"/>
                  </a:lnTo>
                  <a:lnTo>
                    <a:pt x="654" y="660"/>
                  </a:lnTo>
                  <a:lnTo>
                    <a:pt x="642" y="666"/>
                  </a:lnTo>
                  <a:lnTo>
                    <a:pt x="630" y="666"/>
                  </a:lnTo>
                  <a:lnTo>
                    <a:pt x="618" y="672"/>
                  </a:lnTo>
                  <a:lnTo>
                    <a:pt x="612" y="678"/>
                  </a:lnTo>
                  <a:lnTo>
                    <a:pt x="606" y="678"/>
                  </a:lnTo>
                  <a:lnTo>
                    <a:pt x="606" y="696"/>
                  </a:lnTo>
                  <a:lnTo>
                    <a:pt x="588" y="696"/>
                  </a:lnTo>
                  <a:lnTo>
                    <a:pt x="564" y="672"/>
                  </a:lnTo>
                  <a:lnTo>
                    <a:pt x="564" y="654"/>
                  </a:lnTo>
                  <a:lnTo>
                    <a:pt x="570" y="636"/>
                  </a:lnTo>
                  <a:lnTo>
                    <a:pt x="558" y="636"/>
                  </a:lnTo>
                  <a:lnTo>
                    <a:pt x="552" y="642"/>
                  </a:lnTo>
                  <a:lnTo>
                    <a:pt x="540" y="648"/>
                  </a:lnTo>
                  <a:lnTo>
                    <a:pt x="534" y="654"/>
                  </a:lnTo>
                  <a:lnTo>
                    <a:pt x="534" y="660"/>
                  </a:lnTo>
                  <a:lnTo>
                    <a:pt x="540" y="666"/>
                  </a:lnTo>
                  <a:lnTo>
                    <a:pt x="558" y="702"/>
                  </a:lnTo>
                  <a:lnTo>
                    <a:pt x="558" y="714"/>
                  </a:lnTo>
                  <a:lnTo>
                    <a:pt x="552" y="720"/>
                  </a:lnTo>
                  <a:lnTo>
                    <a:pt x="540" y="744"/>
                  </a:lnTo>
                  <a:lnTo>
                    <a:pt x="540" y="756"/>
                  </a:lnTo>
                  <a:lnTo>
                    <a:pt x="546" y="762"/>
                  </a:lnTo>
                  <a:lnTo>
                    <a:pt x="546" y="768"/>
                  </a:lnTo>
                  <a:lnTo>
                    <a:pt x="552" y="780"/>
                  </a:lnTo>
                  <a:lnTo>
                    <a:pt x="558" y="786"/>
                  </a:lnTo>
                  <a:lnTo>
                    <a:pt x="558" y="792"/>
                  </a:lnTo>
                  <a:lnTo>
                    <a:pt x="522" y="792"/>
                  </a:lnTo>
                  <a:lnTo>
                    <a:pt x="498" y="780"/>
                  </a:lnTo>
                  <a:lnTo>
                    <a:pt x="474" y="780"/>
                  </a:lnTo>
                  <a:lnTo>
                    <a:pt x="450" y="792"/>
                  </a:lnTo>
                  <a:lnTo>
                    <a:pt x="438" y="792"/>
                  </a:lnTo>
                  <a:lnTo>
                    <a:pt x="420" y="798"/>
                  </a:lnTo>
                  <a:lnTo>
                    <a:pt x="414" y="804"/>
                  </a:lnTo>
                  <a:lnTo>
                    <a:pt x="378" y="804"/>
                  </a:lnTo>
                  <a:lnTo>
                    <a:pt x="366" y="792"/>
                  </a:lnTo>
                  <a:lnTo>
                    <a:pt x="336" y="816"/>
                  </a:lnTo>
                  <a:lnTo>
                    <a:pt x="330" y="828"/>
                  </a:lnTo>
                  <a:lnTo>
                    <a:pt x="312" y="846"/>
                  </a:lnTo>
                  <a:lnTo>
                    <a:pt x="306" y="864"/>
                  </a:lnTo>
                  <a:lnTo>
                    <a:pt x="300" y="870"/>
                  </a:lnTo>
                  <a:lnTo>
                    <a:pt x="294" y="882"/>
                  </a:lnTo>
                  <a:lnTo>
                    <a:pt x="270" y="882"/>
                  </a:lnTo>
                  <a:lnTo>
                    <a:pt x="264" y="888"/>
                  </a:lnTo>
                  <a:lnTo>
                    <a:pt x="258" y="888"/>
                  </a:lnTo>
                  <a:lnTo>
                    <a:pt x="258" y="900"/>
                  </a:lnTo>
                  <a:lnTo>
                    <a:pt x="264" y="912"/>
                  </a:lnTo>
                  <a:lnTo>
                    <a:pt x="276" y="924"/>
                  </a:lnTo>
                  <a:lnTo>
                    <a:pt x="288" y="924"/>
                  </a:lnTo>
                  <a:lnTo>
                    <a:pt x="294" y="918"/>
                  </a:lnTo>
                  <a:lnTo>
                    <a:pt x="312" y="918"/>
                  </a:lnTo>
                  <a:lnTo>
                    <a:pt x="318" y="924"/>
                  </a:lnTo>
                  <a:lnTo>
                    <a:pt x="324" y="924"/>
                  </a:lnTo>
                  <a:lnTo>
                    <a:pt x="336" y="930"/>
                  </a:lnTo>
                  <a:lnTo>
                    <a:pt x="342" y="930"/>
                  </a:lnTo>
                  <a:lnTo>
                    <a:pt x="348" y="924"/>
                  </a:lnTo>
                  <a:lnTo>
                    <a:pt x="348" y="912"/>
                  </a:lnTo>
                  <a:lnTo>
                    <a:pt x="354" y="906"/>
                  </a:lnTo>
                  <a:lnTo>
                    <a:pt x="354" y="894"/>
                  </a:lnTo>
                  <a:lnTo>
                    <a:pt x="372" y="906"/>
                  </a:lnTo>
                  <a:lnTo>
                    <a:pt x="378" y="906"/>
                  </a:lnTo>
                  <a:lnTo>
                    <a:pt x="384" y="900"/>
                  </a:lnTo>
                  <a:lnTo>
                    <a:pt x="420" y="882"/>
                  </a:lnTo>
                  <a:lnTo>
                    <a:pt x="426" y="882"/>
                  </a:lnTo>
                  <a:lnTo>
                    <a:pt x="432" y="876"/>
                  </a:lnTo>
                  <a:lnTo>
                    <a:pt x="444" y="876"/>
                  </a:lnTo>
                  <a:lnTo>
                    <a:pt x="456" y="882"/>
                  </a:lnTo>
                  <a:lnTo>
                    <a:pt x="480" y="882"/>
                  </a:lnTo>
                  <a:lnTo>
                    <a:pt x="480" y="876"/>
                  </a:lnTo>
                  <a:lnTo>
                    <a:pt x="474" y="870"/>
                  </a:lnTo>
                  <a:lnTo>
                    <a:pt x="474" y="864"/>
                  </a:lnTo>
                  <a:lnTo>
                    <a:pt x="480" y="858"/>
                  </a:lnTo>
                  <a:lnTo>
                    <a:pt x="498" y="858"/>
                  </a:lnTo>
                  <a:lnTo>
                    <a:pt x="516" y="876"/>
                  </a:lnTo>
                  <a:lnTo>
                    <a:pt x="522" y="870"/>
                  </a:lnTo>
                  <a:lnTo>
                    <a:pt x="534" y="864"/>
                  </a:lnTo>
                  <a:lnTo>
                    <a:pt x="540" y="864"/>
                  </a:lnTo>
                  <a:lnTo>
                    <a:pt x="546" y="858"/>
                  </a:lnTo>
                  <a:lnTo>
                    <a:pt x="552" y="864"/>
                  </a:lnTo>
                  <a:lnTo>
                    <a:pt x="552" y="882"/>
                  </a:lnTo>
                  <a:lnTo>
                    <a:pt x="546" y="894"/>
                  </a:lnTo>
                  <a:lnTo>
                    <a:pt x="540" y="900"/>
                  </a:lnTo>
                  <a:lnTo>
                    <a:pt x="540" y="912"/>
                  </a:lnTo>
                  <a:lnTo>
                    <a:pt x="546" y="918"/>
                  </a:lnTo>
                  <a:lnTo>
                    <a:pt x="552" y="930"/>
                  </a:lnTo>
                  <a:lnTo>
                    <a:pt x="576" y="954"/>
                  </a:lnTo>
                  <a:lnTo>
                    <a:pt x="600" y="966"/>
                  </a:lnTo>
                  <a:lnTo>
                    <a:pt x="612" y="960"/>
                  </a:lnTo>
                  <a:lnTo>
                    <a:pt x="618" y="954"/>
                  </a:lnTo>
                  <a:lnTo>
                    <a:pt x="630" y="930"/>
                  </a:lnTo>
                  <a:lnTo>
                    <a:pt x="630" y="906"/>
                  </a:lnTo>
                  <a:lnTo>
                    <a:pt x="660" y="900"/>
                  </a:lnTo>
                  <a:lnTo>
                    <a:pt x="654" y="894"/>
                  </a:lnTo>
                  <a:lnTo>
                    <a:pt x="648" y="882"/>
                  </a:lnTo>
                  <a:lnTo>
                    <a:pt x="636" y="870"/>
                  </a:lnTo>
                  <a:lnTo>
                    <a:pt x="624" y="870"/>
                  </a:lnTo>
                  <a:lnTo>
                    <a:pt x="612" y="858"/>
                  </a:lnTo>
                  <a:lnTo>
                    <a:pt x="630" y="834"/>
                  </a:lnTo>
                  <a:lnTo>
                    <a:pt x="636" y="834"/>
                  </a:lnTo>
                  <a:lnTo>
                    <a:pt x="636" y="840"/>
                  </a:lnTo>
                  <a:lnTo>
                    <a:pt x="642" y="852"/>
                  </a:lnTo>
                  <a:lnTo>
                    <a:pt x="642" y="858"/>
                  </a:lnTo>
                  <a:lnTo>
                    <a:pt x="654" y="858"/>
                  </a:lnTo>
                  <a:lnTo>
                    <a:pt x="666" y="870"/>
                  </a:lnTo>
                  <a:lnTo>
                    <a:pt x="666" y="876"/>
                  </a:lnTo>
                  <a:lnTo>
                    <a:pt x="684" y="864"/>
                  </a:lnTo>
                  <a:lnTo>
                    <a:pt x="696" y="870"/>
                  </a:lnTo>
                  <a:lnTo>
                    <a:pt x="732" y="870"/>
                  </a:lnTo>
                  <a:lnTo>
                    <a:pt x="744" y="858"/>
                  </a:lnTo>
                  <a:lnTo>
                    <a:pt x="744" y="852"/>
                  </a:lnTo>
                  <a:lnTo>
                    <a:pt x="738" y="846"/>
                  </a:lnTo>
                  <a:lnTo>
                    <a:pt x="738" y="840"/>
                  </a:lnTo>
                  <a:lnTo>
                    <a:pt x="744" y="834"/>
                  </a:lnTo>
                  <a:lnTo>
                    <a:pt x="762" y="834"/>
                  </a:lnTo>
                  <a:lnTo>
                    <a:pt x="768" y="840"/>
                  </a:lnTo>
                  <a:lnTo>
                    <a:pt x="768" y="858"/>
                  </a:lnTo>
                  <a:lnTo>
                    <a:pt x="774" y="864"/>
                  </a:lnTo>
                  <a:lnTo>
                    <a:pt x="774" y="870"/>
                  </a:lnTo>
                  <a:lnTo>
                    <a:pt x="780" y="870"/>
                  </a:lnTo>
                  <a:lnTo>
                    <a:pt x="786" y="864"/>
                  </a:lnTo>
                  <a:lnTo>
                    <a:pt x="786" y="852"/>
                  </a:lnTo>
                  <a:lnTo>
                    <a:pt x="780" y="840"/>
                  </a:lnTo>
                  <a:lnTo>
                    <a:pt x="780" y="816"/>
                  </a:lnTo>
                  <a:lnTo>
                    <a:pt x="804" y="816"/>
                  </a:lnTo>
                  <a:lnTo>
                    <a:pt x="804" y="798"/>
                  </a:lnTo>
                  <a:lnTo>
                    <a:pt x="810" y="792"/>
                  </a:lnTo>
                  <a:lnTo>
                    <a:pt x="810" y="786"/>
                  </a:lnTo>
                  <a:lnTo>
                    <a:pt x="816" y="780"/>
                  </a:lnTo>
                  <a:lnTo>
                    <a:pt x="828" y="792"/>
                  </a:lnTo>
                  <a:lnTo>
                    <a:pt x="828" y="840"/>
                  </a:lnTo>
                  <a:lnTo>
                    <a:pt x="852" y="840"/>
                  </a:lnTo>
                  <a:lnTo>
                    <a:pt x="858" y="828"/>
                  </a:lnTo>
                  <a:lnTo>
                    <a:pt x="858" y="792"/>
                  </a:lnTo>
                  <a:lnTo>
                    <a:pt x="876" y="780"/>
                  </a:lnTo>
                  <a:close/>
                  <a:moveTo>
                    <a:pt x="498" y="912"/>
                  </a:moveTo>
                  <a:lnTo>
                    <a:pt x="486" y="906"/>
                  </a:lnTo>
                  <a:lnTo>
                    <a:pt x="480" y="900"/>
                  </a:lnTo>
                  <a:lnTo>
                    <a:pt x="468" y="894"/>
                  </a:lnTo>
                  <a:lnTo>
                    <a:pt x="444" y="894"/>
                  </a:lnTo>
                  <a:lnTo>
                    <a:pt x="438" y="900"/>
                  </a:lnTo>
                  <a:lnTo>
                    <a:pt x="438" y="924"/>
                  </a:lnTo>
                  <a:lnTo>
                    <a:pt x="432" y="924"/>
                  </a:lnTo>
                  <a:lnTo>
                    <a:pt x="426" y="918"/>
                  </a:lnTo>
                  <a:lnTo>
                    <a:pt x="396" y="918"/>
                  </a:lnTo>
                  <a:lnTo>
                    <a:pt x="390" y="924"/>
                  </a:lnTo>
                  <a:lnTo>
                    <a:pt x="390" y="942"/>
                  </a:lnTo>
                  <a:lnTo>
                    <a:pt x="396" y="948"/>
                  </a:lnTo>
                  <a:lnTo>
                    <a:pt x="396" y="954"/>
                  </a:lnTo>
                  <a:lnTo>
                    <a:pt x="378" y="972"/>
                  </a:lnTo>
                  <a:lnTo>
                    <a:pt x="390" y="978"/>
                  </a:lnTo>
                  <a:lnTo>
                    <a:pt x="396" y="990"/>
                  </a:lnTo>
                  <a:lnTo>
                    <a:pt x="408" y="1002"/>
                  </a:lnTo>
                  <a:lnTo>
                    <a:pt x="432" y="1014"/>
                  </a:lnTo>
                  <a:lnTo>
                    <a:pt x="438" y="1020"/>
                  </a:lnTo>
                  <a:lnTo>
                    <a:pt x="450" y="1026"/>
                  </a:lnTo>
                  <a:lnTo>
                    <a:pt x="450" y="984"/>
                  </a:lnTo>
                  <a:lnTo>
                    <a:pt x="456" y="972"/>
                  </a:lnTo>
                  <a:lnTo>
                    <a:pt x="462" y="966"/>
                  </a:lnTo>
                  <a:lnTo>
                    <a:pt x="474" y="960"/>
                  </a:lnTo>
                  <a:lnTo>
                    <a:pt x="486" y="960"/>
                  </a:lnTo>
                  <a:lnTo>
                    <a:pt x="492" y="966"/>
                  </a:lnTo>
                  <a:lnTo>
                    <a:pt x="504" y="972"/>
                  </a:lnTo>
                  <a:lnTo>
                    <a:pt x="510" y="984"/>
                  </a:lnTo>
                  <a:lnTo>
                    <a:pt x="516" y="990"/>
                  </a:lnTo>
                  <a:lnTo>
                    <a:pt x="516" y="978"/>
                  </a:lnTo>
                  <a:lnTo>
                    <a:pt x="522" y="966"/>
                  </a:lnTo>
                  <a:lnTo>
                    <a:pt x="522" y="954"/>
                  </a:lnTo>
                  <a:lnTo>
                    <a:pt x="528" y="942"/>
                  </a:lnTo>
                  <a:lnTo>
                    <a:pt x="528" y="930"/>
                  </a:lnTo>
                  <a:lnTo>
                    <a:pt x="522" y="918"/>
                  </a:lnTo>
                  <a:lnTo>
                    <a:pt x="516" y="912"/>
                  </a:lnTo>
                  <a:lnTo>
                    <a:pt x="516" y="906"/>
                  </a:lnTo>
                  <a:lnTo>
                    <a:pt x="498" y="912"/>
                  </a:lnTo>
                  <a:close/>
                  <a:moveTo>
                    <a:pt x="354" y="1050"/>
                  </a:moveTo>
                  <a:lnTo>
                    <a:pt x="354" y="1038"/>
                  </a:lnTo>
                  <a:lnTo>
                    <a:pt x="372" y="1020"/>
                  </a:lnTo>
                  <a:lnTo>
                    <a:pt x="372" y="1008"/>
                  </a:lnTo>
                  <a:lnTo>
                    <a:pt x="360" y="1002"/>
                  </a:lnTo>
                  <a:lnTo>
                    <a:pt x="354" y="990"/>
                  </a:lnTo>
                  <a:lnTo>
                    <a:pt x="348" y="984"/>
                  </a:lnTo>
                  <a:lnTo>
                    <a:pt x="336" y="978"/>
                  </a:lnTo>
                  <a:lnTo>
                    <a:pt x="336" y="966"/>
                  </a:lnTo>
                  <a:lnTo>
                    <a:pt x="330" y="960"/>
                  </a:lnTo>
                  <a:lnTo>
                    <a:pt x="324" y="960"/>
                  </a:lnTo>
                  <a:lnTo>
                    <a:pt x="318" y="954"/>
                  </a:lnTo>
                  <a:lnTo>
                    <a:pt x="300" y="954"/>
                  </a:lnTo>
                  <a:lnTo>
                    <a:pt x="294" y="948"/>
                  </a:lnTo>
                  <a:lnTo>
                    <a:pt x="270" y="936"/>
                  </a:lnTo>
                  <a:lnTo>
                    <a:pt x="258" y="936"/>
                  </a:lnTo>
                  <a:lnTo>
                    <a:pt x="240" y="954"/>
                  </a:lnTo>
                  <a:lnTo>
                    <a:pt x="204" y="972"/>
                  </a:lnTo>
                  <a:lnTo>
                    <a:pt x="234" y="1026"/>
                  </a:lnTo>
                  <a:lnTo>
                    <a:pt x="252" y="1014"/>
                  </a:lnTo>
                  <a:lnTo>
                    <a:pt x="252" y="1008"/>
                  </a:lnTo>
                  <a:lnTo>
                    <a:pt x="246" y="1002"/>
                  </a:lnTo>
                  <a:lnTo>
                    <a:pt x="246" y="990"/>
                  </a:lnTo>
                  <a:lnTo>
                    <a:pt x="252" y="990"/>
                  </a:lnTo>
                  <a:lnTo>
                    <a:pt x="264" y="1002"/>
                  </a:lnTo>
                  <a:lnTo>
                    <a:pt x="270" y="1014"/>
                  </a:lnTo>
                  <a:lnTo>
                    <a:pt x="276" y="1020"/>
                  </a:lnTo>
                  <a:lnTo>
                    <a:pt x="282" y="1032"/>
                  </a:lnTo>
                  <a:lnTo>
                    <a:pt x="282" y="1068"/>
                  </a:lnTo>
                  <a:lnTo>
                    <a:pt x="264" y="1074"/>
                  </a:lnTo>
                  <a:lnTo>
                    <a:pt x="264" y="1080"/>
                  </a:lnTo>
                  <a:lnTo>
                    <a:pt x="270" y="1086"/>
                  </a:lnTo>
                  <a:lnTo>
                    <a:pt x="270" y="1104"/>
                  </a:lnTo>
                  <a:lnTo>
                    <a:pt x="276" y="1116"/>
                  </a:lnTo>
                  <a:lnTo>
                    <a:pt x="282" y="1134"/>
                  </a:lnTo>
                  <a:lnTo>
                    <a:pt x="294" y="1146"/>
                  </a:lnTo>
                  <a:lnTo>
                    <a:pt x="300" y="1146"/>
                  </a:lnTo>
                  <a:lnTo>
                    <a:pt x="306" y="1140"/>
                  </a:lnTo>
                  <a:lnTo>
                    <a:pt x="306" y="1104"/>
                  </a:lnTo>
                  <a:lnTo>
                    <a:pt x="336" y="1116"/>
                  </a:lnTo>
                  <a:lnTo>
                    <a:pt x="336" y="1140"/>
                  </a:lnTo>
                  <a:lnTo>
                    <a:pt x="342" y="1146"/>
                  </a:lnTo>
                  <a:lnTo>
                    <a:pt x="342" y="1152"/>
                  </a:lnTo>
                  <a:lnTo>
                    <a:pt x="348" y="1152"/>
                  </a:lnTo>
                  <a:lnTo>
                    <a:pt x="348" y="1140"/>
                  </a:lnTo>
                  <a:lnTo>
                    <a:pt x="360" y="1128"/>
                  </a:lnTo>
                  <a:lnTo>
                    <a:pt x="366" y="1116"/>
                  </a:lnTo>
                  <a:lnTo>
                    <a:pt x="366" y="1110"/>
                  </a:lnTo>
                  <a:lnTo>
                    <a:pt x="360" y="1104"/>
                  </a:lnTo>
                  <a:lnTo>
                    <a:pt x="360" y="1074"/>
                  </a:lnTo>
                  <a:lnTo>
                    <a:pt x="354" y="1062"/>
                  </a:lnTo>
                  <a:lnTo>
                    <a:pt x="354" y="1050"/>
                  </a:lnTo>
                  <a:close/>
                  <a:moveTo>
                    <a:pt x="264" y="1026"/>
                  </a:moveTo>
                  <a:lnTo>
                    <a:pt x="246" y="1062"/>
                  </a:lnTo>
                  <a:lnTo>
                    <a:pt x="264" y="1056"/>
                  </a:lnTo>
                  <a:lnTo>
                    <a:pt x="264" y="1026"/>
                  </a:lnTo>
                  <a:close/>
                  <a:moveTo>
                    <a:pt x="624" y="618"/>
                  </a:moveTo>
                  <a:lnTo>
                    <a:pt x="636" y="618"/>
                  </a:lnTo>
                  <a:lnTo>
                    <a:pt x="636" y="594"/>
                  </a:lnTo>
                  <a:lnTo>
                    <a:pt x="630" y="594"/>
                  </a:lnTo>
                  <a:lnTo>
                    <a:pt x="612" y="570"/>
                  </a:lnTo>
                  <a:lnTo>
                    <a:pt x="606" y="582"/>
                  </a:lnTo>
                  <a:lnTo>
                    <a:pt x="618" y="600"/>
                  </a:lnTo>
                  <a:lnTo>
                    <a:pt x="624" y="618"/>
                  </a:lnTo>
                  <a:close/>
                  <a:moveTo>
                    <a:pt x="546" y="72"/>
                  </a:moveTo>
                  <a:lnTo>
                    <a:pt x="552" y="96"/>
                  </a:lnTo>
                  <a:lnTo>
                    <a:pt x="558" y="102"/>
                  </a:lnTo>
                  <a:lnTo>
                    <a:pt x="570" y="108"/>
                  </a:lnTo>
                  <a:lnTo>
                    <a:pt x="576" y="114"/>
                  </a:lnTo>
                  <a:lnTo>
                    <a:pt x="576" y="132"/>
                  </a:lnTo>
                  <a:lnTo>
                    <a:pt x="564" y="144"/>
                  </a:lnTo>
                  <a:lnTo>
                    <a:pt x="564" y="150"/>
                  </a:lnTo>
                  <a:lnTo>
                    <a:pt x="570" y="156"/>
                  </a:lnTo>
                  <a:lnTo>
                    <a:pt x="576" y="168"/>
                  </a:lnTo>
                  <a:lnTo>
                    <a:pt x="582" y="174"/>
                  </a:lnTo>
                  <a:lnTo>
                    <a:pt x="582" y="186"/>
                  </a:lnTo>
                  <a:lnTo>
                    <a:pt x="576" y="186"/>
                  </a:lnTo>
                  <a:lnTo>
                    <a:pt x="564" y="180"/>
                  </a:lnTo>
                  <a:lnTo>
                    <a:pt x="552" y="180"/>
                  </a:lnTo>
                  <a:lnTo>
                    <a:pt x="540" y="174"/>
                  </a:lnTo>
                  <a:lnTo>
                    <a:pt x="528" y="174"/>
                  </a:lnTo>
                  <a:lnTo>
                    <a:pt x="522" y="168"/>
                  </a:lnTo>
                  <a:lnTo>
                    <a:pt x="522" y="180"/>
                  </a:lnTo>
                  <a:lnTo>
                    <a:pt x="540" y="198"/>
                  </a:lnTo>
                  <a:lnTo>
                    <a:pt x="516" y="228"/>
                  </a:lnTo>
                  <a:lnTo>
                    <a:pt x="522" y="240"/>
                  </a:lnTo>
                  <a:lnTo>
                    <a:pt x="528" y="246"/>
                  </a:lnTo>
                  <a:lnTo>
                    <a:pt x="528" y="252"/>
                  </a:lnTo>
                  <a:lnTo>
                    <a:pt x="534" y="258"/>
                  </a:lnTo>
                  <a:lnTo>
                    <a:pt x="546" y="264"/>
                  </a:lnTo>
                  <a:lnTo>
                    <a:pt x="552" y="270"/>
                  </a:lnTo>
                  <a:lnTo>
                    <a:pt x="564" y="276"/>
                  </a:lnTo>
                  <a:lnTo>
                    <a:pt x="570" y="282"/>
                  </a:lnTo>
                  <a:lnTo>
                    <a:pt x="576" y="282"/>
                  </a:lnTo>
                  <a:lnTo>
                    <a:pt x="576" y="318"/>
                  </a:lnTo>
                  <a:lnTo>
                    <a:pt x="582" y="330"/>
                  </a:lnTo>
                  <a:lnTo>
                    <a:pt x="600" y="330"/>
                  </a:lnTo>
                  <a:lnTo>
                    <a:pt x="600" y="300"/>
                  </a:lnTo>
                  <a:lnTo>
                    <a:pt x="636" y="300"/>
                  </a:lnTo>
                  <a:lnTo>
                    <a:pt x="642" y="294"/>
                  </a:lnTo>
                  <a:lnTo>
                    <a:pt x="606" y="270"/>
                  </a:lnTo>
                  <a:lnTo>
                    <a:pt x="588" y="270"/>
                  </a:lnTo>
                  <a:lnTo>
                    <a:pt x="576" y="264"/>
                  </a:lnTo>
                  <a:lnTo>
                    <a:pt x="570" y="264"/>
                  </a:lnTo>
                  <a:lnTo>
                    <a:pt x="558" y="258"/>
                  </a:lnTo>
                  <a:lnTo>
                    <a:pt x="558" y="246"/>
                  </a:lnTo>
                  <a:lnTo>
                    <a:pt x="564" y="240"/>
                  </a:lnTo>
                  <a:lnTo>
                    <a:pt x="576" y="234"/>
                  </a:lnTo>
                  <a:lnTo>
                    <a:pt x="600" y="246"/>
                  </a:lnTo>
                  <a:lnTo>
                    <a:pt x="606" y="252"/>
                  </a:lnTo>
                  <a:lnTo>
                    <a:pt x="618" y="240"/>
                  </a:lnTo>
                  <a:lnTo>
                    <a:pt x="630" y="234"/>
                  </a:lnTo>
                  <a:lnTo>
                    <a:pt x="636" y="234"/>
                  </a:lnTo>
                  <a:lnTo>
                    <a:pt x="690" y="252"/>
                  </a:lnTo>
                  <a:lnTo>
                    <a:pt x="726" y="270"/>
                  </a:lnTo>
                  <a:lnTo>
                    <a:pt x="756" y="282"/>
                  </a:lnTo>
                  <a:lnTo>
                    <a:pt x="768" y="282"/>
                  </a:lnTo>
                  <a:lnTo>
                    <a:pt x="768" y="270"/>
                  </a:lnTo>
                  <a:lnTo>
                    <a:pt x="762" y="258"/>
                  </a:lnTo>
                  <a:lnTo>
                    <a:pt x="762" y="222"/>
                  </a:lnTo>
                  <a:lnTo>
                    <a:pt x="780" y="204"/>
                  </a:lnTo>
                  <a:lnTo>
                    <a:pt x="792" y="204"/>
                  </a:lnTo>
                  <a:lnTo>
                    <a:pt x="798" y="210"/>
                  </a:lnTo>
                  <a:lnTo>
                    <a:pt x="816" y="210"/>
                  </a:lnTo>
                  <a:lnTo>
                    <a:pt x="840" y="198"/>
                  </a:lnTo>
                  <a:lnTo>
                    <a:pt x="858" y="180"/>
                  </a:lnTo>
                  <a:lnTo>
                    <a:pt x="804" y="144"/>
                  </a:lnTo>
                  <a:lnTo>
                    <a:pt x="804" y="120"/>
                  </a:lnTo>
                  <a:lnTo>
                    <a:pt x="798" y="108"/>
                  </a:lnTo>
                  <a:lnTo>
                    <a:pt x="792" y="102"/>
                  </a:lnTo>
                  <a:lnTo>
                    <a:pt x="786" y="102"/>
                  </a:lnTo>
                  <a:lnTo>
                    <a:pt x="774" y="114"/>
                  </a:lnTo>
                  <a:lnTo>
                    <a:pt x="774" y="126"/>
                  </a:lnTo>
                  <a:lnTo>
                    <a:pt x="756" y="120"/>
                  </a:lnTo>
                  <a:lnTo>
                    <a:pt x="720" y="114"/>
                  </a:lnTo>
                  <a:lnTo>
                    <a:pt x="678" y="102"/>
                  </a:lnTo>
                  <a:lnTo>
                    <a:pt x="648" y="90"/>
                  </a:lnTo>
                  <a:lnTo>
                    <a:pt x="624" y="72"/>
                  </a:lnTo>
                  <a:lnTo>
                    <a:pt x="552" y="24"/>
                  </a:lnTo>
                  <a:lnTo>
                    <a:pt x="516" y="6"/>
                  </a:lnTo>
                  <a:lnTo>
                    <a:pt x="498" y="0"/>
                  </a:lnTo>
                  <a:lnTo>
                    <a:pt x="498" y="18"/>
                  </a:lnTo>
                  <a:lnTo>
                    <a:pt x="510" y="30"/>
                  </a:lnTo>
                  <a:lnTo>
                    <a:pt x="516" y="42"/>
                  </a:lnTo>
                  <a:lnTo>
                    <a:pt x="528" y="54"/>
                  </a:lnTo>
                  <a:lnTo>
                    <a:pt x="534" y="66"/>
                  </a:lnTo>
                  <a:lnTo>
                    <a:pt x="546" y="72"/>
                  </a:lnTo>
                  <a:close/>
                  <a:moveTo>
                    <a:pt x="282" y="1458"/>
                  </a:moveTo>
                  <a:lnTo>
                    <a:pt x="306" y="1458"/>
                  </a:lnTo>
                  <a:lnTo>
                    <a:pt x="276" y="1440"/>
                  </a:lnTo>
                  <a:lnTo>
                    <a:pt x="282" y="1458"/>
                  </a:lnTo>
                  <a:close/>
                  <a:moveTo>
                    <a:pt x="300" y="1386"/>
                  </a:moveTo>
                  <a:lnTo>
                    <a:pt x="312" y="1398"/>
                  </a:lnTo>
                  <a:lnTo>
                    <a:pt x="318" y="1398"/>
                  </a:lnTo>
                  <a:lnTo>
                    <a:pt x="330" y="1386"/>
                  </a:lnTo>
                  <a:lnTo>
                    <a:pt x="336" y="1386"/>
                  </a:lnTo>
                  <a:lnTo>
                    <a:pt x="342" y="1380"/>
                  </a:lnTo>
                  <a:lnTo>
                    <a:pt x="342" y="1368"/>
                  </a:lnTo>
                  <a:lnTo>
                    <a:pt x="336" y="1362"/>
                  </a:lnTo>
                  <a:lnTo>
                    <a:pt x="318" y="1362"/>
                  </a:lnTo>
                  <a:lnTo>
                    <a:pt x="306" y="1368"/>
                  </a:lnTo>
                  <a:lnTo>
                    <a:pt x="300" y="1380"/>
                  </a:lnTo>
                  <a:lnTo>
                    <a:pt x="300" y="1386"/>
                  </a:lnTo>
                  <a:close/>
                  <a:moveTo>
                    <a:pt x="312" y="1416"/>
                  </a:moveTo>
                  <a:lnTo>
                    <a:pt x="300" y="1416"/>
                  </a:lnTo>
                  <a:lnTo>
                    <a:pt x="300" y="1428"/>
                  </a:lnTo>
                  <a:lnTo>
                    <a:pt x="318" y="1428"/>
                  </a:lnTo>
                  <a:lnTo>
                    <a:pt x="318" y="1422"/>
                  </a:lnTo>
                  <a:lnTo>
                    <a:pt x="312" y="1416"/>
                  </a:lnTo>
                  <a:close/>
                  <a:moveTo>
                    <a:pt x="336" y="1200"/>
                  </a:moveTo>
                  <a:lnTo>
                    <a:pt x="336" y="1206"/>
                  </a:lnTo>
                  <a:lnTo>
                    <a:pt x="330" y="1206"/>
                  </a:lnTo>
                  <a:lnTo>
                    <a:pt x="318" y="1212"/>
                  </a:lnTo>
                  <a:lnTo>
                    <a:pt x="342" y="1230"/>
                  </a:lnTo>
                  <a:lnTo>
                    <a:pt x="342" y="1218"/>
                  </a:lnTo>
                  <a:lnTo>
                    <a:pt x="336" y="1206"/>
                  </a:lnTo>
                  <a:lnTo>
                    <a:pt x="336" y="1200"/>
                  </a:lnTo>
                  <a:close/>
                  <a:moveTo>
                    <a:pt x="366" y="1170"/>
                  </a:moveTo>
                  <a:lnTo>
                    <a:pt x="366" y="1182"/>
                  </a:lnTo>
                  <a:lnTo>
                    <a:pt x="360" y="1194"/>
                  </a:lnTo>
                  <a:lnTo>
                    <a:pt x="378" y="1224"/>
                  </a:lnTo>
                  <a:lnTo>
                    <a:pt x="378" y="1200"/>
                  </a:lnTo>
                  <a:lnTo>
                    <a:pt x="372" y="1194"/>
                  </a:lnTo>
                  <a:lnTo>
                    <a:pt x="372" y="1176"/>
                  </a:lnTo>
                  <a:lnTo>
                    <a:pt x="366" y="1170"/>
                  </a:lnTo>
                  <a:close/>
                  <a:moveTo>
                    <a:pt x="36" y="1698"/>
                  </a:moveTo>
                  <a:lnTo>
                    <a:pt x="54" y="1698"/>
                  </a:lnTo>
                  <a:lnTo>
                    <a:pt x="60" y="1692"/>
                  </a:lnTo>
                  <a:lnTo>
                    <a:pt x="72" y="1692"/>
                  </a:lnTo>
                  <a:lnTo>
                    <a:pt x="42" y="1680"/>
                  </a:lnTo>
                  <a:lnTo>
                    <a:pt x="36" y="1686"/>
                  </a:lnTo>
                  <a:lnTo>
                    <a:pt x="36" y="1698"/>
                  </a:lnTo>
                  <a:close/>
                  <a:moveTo>
                    <a:pt x="114" y="1662"/>
                  </a:moveTo>
                  <a:lnTo>
                    <a:pt x="96" y="1632"/>
                  </a:lnTo>
                  <a:lnTo>
                    <a:pt x="96" y="1662"/>
                  </a:lnTo>
                  <a:lnTo>
                    <a:pt x="102" y="1674"/>
                  </a:lnTo>
                  <a:lnTo>
                    <a:pt x="114" y="1680"/>
                  </a:lnTo>
                  <a:lnTo>
                    <a:pt x="120" y="1680"/>
                  </a:lnTo>
                  <a:lnTo>
                    <a:pt x="126" y="1674"/>
                  </a:lnTo>
                  <a:lnTo>
                    <a:pt x="126" y="1662"/>
                  </a:lnTo>
                  <a:lnTo>
                    <a:pt x="114" y="1662"/>
                  </a:lnTo>
                  <a:close/>
                  <a:moveTo>
                    <a:pt x="12" y="1686"/>
                  </a:moveTo>
                  <a:lnTo>
                    <a:pt x="6" y="1686"/>
                  </a:lnTo>
                  <a:lnTo>
                    <a:pt x="0" y="1692"/>
                  </a:lnTo>
                  <a:lnTo>
                    <a:pt x="0" y="1704"/>
                  </a:lnTo>
                  <a:lnTo>
                    <a:pt x="6" y="1710"/>
                  </a:lnTo>
                  <a:lnTo>
                    <a:pt x="12" y="1710"/>
                  </a:lnTo>
                  <a:lnTo>
                    <a:pt x="24" y="1698"/>
                  </a:lnTo>
                  <a:lnTo>
                    <a:pt x="24" y="1686"/>
                  </a:lnTo>
                  <a:lnTo>
                    <a:pt x="12" y="1686"/>
                  </a:lnTo>
                  <a:close/>
                  <a:moveTo>
                    <a:pt x="168" y="1536"/>
                  </a:moveTo>
                  <a:lnTo>
                    <a:pt x="168" y="1542"/>
                  </a:lnTo>
                  <a:lnTo>
                    <a:pt x="180" y="1548"/>
                  </a:lnTo>
                  <a:lnTo>
                    <a:pt x="186" y="1548"/>
                  </a:lnTo>
                  <a:lnTo>
                    <a:pt x="186" y="1536"/>
                  </a:lnTo>
                  <a:lnTo>
                    <a:pt x="180" y="1530"/>
                  </a:lnTo>
                  <a:lnTo>
                    <a:pt x="168" y="1530"/>
                  </a:lnTo>
                  <a:lnTo>
                    <a:pt x="168" y="1536"/>
                  </a:lnTo>
                  <a:close/>
                  <a:moveTo>
                    <a:pt x="264" y="1494"/>
                  </a:moveTo>
                  <a:lnTo>
                    <a:pt x="252" y="1518"/>
                  </a:lnTo>
                  <a:lnTo>
                    <a:pt x="246" y="1536"/>
                  </a:lnTo>
                  <a:lnTo>
                    <a:pt x="246" y="1548"/>
                  </a:lnTo>
                  <a:lnTo>
                    <a:pt x="240" y="1554"/>
                  </a:lnTo>
                  <a:lnTo>
                    <a:pt x="240" y="1560"/>
                  </a:lnTo>
                  <a:lnTo>
                    <a:pt x="258" y="1566"/>
                  </a:lnTo>
                  <a:lnTo>
                    <a:pt x="264" y="1554"/>
                  </a:lnTo>
                  <a:lnTo>
                    <a:pt x="264" y="1548"/>
                  </a:lnTo>
                  <a:lnTo>
                    <a:pt x="270" y="1542"/>
                  </a:lnTo>
                  <a:lnTo>
                    <a:pt x="270" y="1524"/>
                  </a:lnTo>
                  <a:lnTo>
                    <a:pt x="288" y="1506"/>
                  </a:lnTo>
                  <a:lnTo>
                    <a:pt x="282" y="1500"/>
                  </a:lnTo>
                  <a:lnTo>
                    <a:pt x="282" y="1494"/>
                  </a:lnTo>
                  <a:lnTo>
                    <a:pt x="276" y="1488"/>
                  </a:lnTo>
                  <a:lnTo>
                    <a:pt x="264" y="149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5" name="Israel" descr="© INSCALE GmbH, 05.05.2010&#10;http://www.presentationload.com/">
              <a:extLst>
                <a:ext uri="{FF2B5EF4-FFF2-40B4-BE49-F238E27FC236}">
                  <a16:creationId xmlns:a16="http://schemas.microsoft.com/office/drawing/2014/main" id="{ADF2B86B-BCD9-48E8-5D94-7560985165C2}"/>
                </a:ext>
              </a:extLst>
            </p:cNvPr>
            <p:cNvSpPr>
              <a:spLocks/>
            </p:cNvSpPr>
            <p:nvPr/>
          </p:nvSpPr>
          <p:spPr bwMode="gray">
            <a:xfrm>
              <a:off x="6715902" y="3114320"/>
              <a:ext cx="47946" cy="151215"/>
            </a:xfrm>
            <a:custGeom>
              <a:avLst/>
              <a:gdLst>
                <a:gd name="T0" fmla="*/ 0 w 102"/>
                <a:gd name="T1" fmla="*/ 2147483647 h 324"/>
                <a:gd name="T2" fmla="*/ 2147483647 w 102"/>
                <a:gd name="T3" fmla="*/ 2147483647 h 324"/>
                <a:gd name="T4" fmla="*/ 2147483647 w 102"/>
                <a:gd name="T5" fmla="*/ 2147483647 h 324"/>
                <a:gd name="T6" fmla="*/ 2147483647 w 102"/>
                <a:gd name="T7" fmla="*/ 2147483647 h 324"/>
                <a:gd name="T8" fmla="*/ 2147483647 w 102"/>
                <a:gd name="T9" fmla="*/ 2147483647 h 324"/>
                <a:gd name="T10" fmla="*/ 2147483647 w 102"/>
                <a:gd name="T11" fmla="*/ 2147483647 h 324"/>
                <a:gd name="T12" fmla="*/ 2147483647 w 102"/>
                <a:gd name="T13" fmla="*/ 2147483647 h 324"/>
                <a:gd name="T14" fmla="*/ 2147483647 w 102"/>
                <a:gd name="T15" fmla="*/ 2147483647 h 324"/>
                <a:gd name="T16" fmla="*/ 2147483647 w 102"/>
                <a:gd name="T17" fmla="*/ 2147483647 h 324"/>
                <a:gd name="T18" fmla="*/ 2147483647 w 102"/>
                <a:gd name="T19" fmla="*/ 2147483647 h 324"/>
                <a:gd name="T20" fmla="*/ 2147483647 w 102"/>
                <a:gd name="T21" fmla="*/ 2147483647 h 324"/>
                <a:gd name="T22" fmla="*/ 2147483647 w 102"/>
                <a:gd name="T23" fmla="*/ 2147483647 h 324"/>
                <a:gd name="T24" fmla="*/ 2147483647 w 102"/>
                <a:gd name="T25" fmla="*/ 2147483647 h 324"/>
                <a:gd name="T26" fmla="*/ 2147483647 w 102"/>
                <a:gd name="T27" fmla="*/ 2147483647 h 324"/>
                <a:gd name="T28" fmla="*/ 2147483647 w 102"/>
                <a:gd name="T29" fmla="*/ 2147483647 h 324"/>
                <a:gd name="T30" fmla="*/ 2147483647 w 102"/>
                <a:gd name="T31" fmla="*/ 2147483647 h 324"/>
                <a:gd name="T32" fmla="*/ 2147483647 w 102"/>
                <a:gd name="T33" fmla="*/ 2147483647 h 324"/>
                <a:gd name="T34" fmla="*/ 2147483647 w 102"/>
                <a:gd name="T35" fmla="*/ 2147483647 h 324"/>
                <a:gd name="T36" fmla="*/ 2147483647 w 102"/>
                <a:gd name="T37" fmla="*/ 2147483647 h 324"/>
                <a:gd name="T38" fmla="*/ 2147483647 w 102"/>
                <a:gd name="T39" fmla="*/ 2147483647 h 324"/>
                <a:gd name="T40" fmla="*/ 2147483647 w 102"/>
                <a:gd name="T41" fmla="*/ 2147483647 h 324"/>
                <a:gd name="T42" fmla="*/ 2147483647 w 102"/>
                <a:gd name="T43" fmla="*/ 2147483647 h 324"/>
                <a:gd name="T44" fmla="*/ 2147483647 w 102"/>
                <a:gd name="T45" fmla="*/ 2147483647 h 324"/>
                <a:gd name="T46" fmla="*/ 2147483647 w 102"/>
                <a:gd name="T47" fmla="*/ 2147483647 h 324"/>
                <a:gd name="T48" fmla="*/ 2147483647 w 102"/>
                <a:gd name="T49" fmla="*/ 0 h 324"/>
                <a:gd name="T50" fmla="*/ 2147483647 w 102"/>
                <a:gd name="T51" fmla="*/ 2147483647 h 324"/>
                <a:gd name="T52" fmla="*/ 2147483647 w 102"/>
                <a:gd name="T53" fmla="*/ 2147483647 h 324"/>
                <a:gd name="T54" fmla="*/ 2147483647 w 102"/>
                <a:gd name="T55" fmla="*/ 2147483647 h 324"/>
                <a:gd name="T56" fmla="*/ 2147483647 w 102"/>
                <a:gd name="T57" fmla="*/ 2147483647 h 324"/>
                <a:gd name="T58" fmla="*/ 2147483647 w 102"/>
                <a:gd name="T59" fmla="*/ 2147483647 h 324"/>
                <a:gd name="T60" fmla="*/ 2147483647 w 102"/>
                <a:gd name="T61" fmla="*/ 2147483647 h 324"/>
                <a:gd name="T62" fmla="*/ 2147483647 w 102"/>
                <a:gd name="T63" fmla="*/ 2147483647 h 324"/>
                <a:gd name="T64" fmla="*/ 2147483647 w 102"/>
                <a:gd name="T65" fmla="*/ 2147483647 h 324"/>
                <a:gd name="T66" fmla="*/ 2147483647 w 102"/>
                <a:gd name="T67" fmla="*/ 2147483647 h 324"/>
                <a:gd name="T68" fmla="*/ 2147483647 w 102"/>
                <a:gd name="T69" fmla="*/ 2147483647 h 324"/>
                <a:gd name="T70" fmla="*/ 2147483647 w 102"/>
                <a:gd name="T71" fmla="*/ 2147483647 h 324"/>
                <a:gd name="T72" fmla="*/ 2147483647 w 102"/>
                <a:gd name="T73" fmla="*/ 2147483647 h 324"/>
                <a:gd name="T74" fmla="*/ 2147483647 w 102"/>
                <a:gd name="T75" fmla="*/ 2147483647 h 324"/>
                <a:gd name="T76" fmla="*/ 2147483647 w 102"/>
                <a:gd name="T77" fmla="*/ 2147483647 h 324"/>
                <a:gd name="T78" fmla="*/ 0 w 102"/>
                <a:gd name="T79" fmla="*/ 2147483647 h 3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2"/>
                <a:gd name="T121" fmla="*/ 0 h 324"/>
                <a:gd name="T122" fmla="*/ 102 w 102"/>
                <a:gd name="T123" fmla="*/ 324 h 3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2" h="324">
                  <a:moveTo>
                    <a:pt x="0" y="168"/>
                  </a:moveTo>
                  <a:lnTo>
                    <a:pt x="54" y="312"/>
                  </a:lnTo>
                  <a:lnTo>
                    <a:pt x="60" y="324"/>
                  </a:lnTo>
                  <a:lnTo>
                    <a:pt x="60" y="306"/>
                  </a:lnTo>
                  <a:lnTo>
                    <a:pt x="66" y="294"/>
                  </a:lnTo>
                  <a:lnTo>
                    <a:pt x="66" y="234"/>
                  </a:lnTo>
                  <a:lnTo>
                    <a:pt x="72" y="228"/>
                  </a:lnTo>
                  <a:lnTo>
                    <a:pt x="78" y="216"/>
                  </a:lnTo>
                  <a:lnTo>
                    <a:pt x="84" y="210"/>
                  </a:lnTo>
                  <a:lnTo>
                    <a:pt x="90" y="198"/>
                  </a:lnTo>
                  <a:lnTo>
                    <a:pt x="90" y="186"/>
                  </a:lnTo>
                  <a:lnTo>
                    <a:pt x="78" y="174"/>
                  </a:lnTo>
                  <a:lnTo>
                    <a:pt x="78" y="162"/>
                  </a:lnTo>
                  <a:lnTo>
                    <a:pt x="72" y="156"/>
                  </a:lnTo>
                  <a:lnTo>
                    <a:pt x="66" y="162"/>
                  </a:lnTo>
                  <a:lnTo>
                    <a:pt x="66" y="168"/>
                  </a:lnTo>
                  <a:lnTo>
                    <a:pt x="60" y="168"/>
                  </a:lnTo>
                  <a:lnTo>
                    <a:pt x="54" y="174"/>
                  </a:lnTo>
                  <a:lnTo>
                    <a:pt x="48" y="168"/>
                  </a:lnTo>
                  <a:lnTo>
                    <a:pt x="48" y="96"/>
                  </a:lnTo>
                  <a:lnTo>
                    <a:pt x="66" y="78"/>
                  </a:lnTo>
                  <a:lnTo>
                    <a:pt x="84" y="78"/>
                  </a:lnTo>
                  <a:lnTo>
                    <a:pt x="90" y="60"/>
                  </a:lnTo>
                  <a:lnTo>
                    <a:pt x="84" y="18"/>
                  </a:lnTo>
                  <a:lnTo>
                    <a:pt x="102" y="0"/>
                  </a:lnTo>
                  <a:lnTo>
                    <a:pt x="78" y="6"/>
                  </a:lnTo>
                  <a:lnTo>
                    <a:pt x="78" y="18"/>
                  </a:lnTo>
                  <a:lnTo>
                    <a:pt x="72" y="30"/>
                  </a:lnTo>
                  <a:lnTo>
                    <a:pt x="66" y="36"/>
                  </a:lnTo>
                  <a:lnTo>
                    <a:pt x="60" y="36"/>
                  </a:lnTo>
                  <a:lnTo>
                    <a:pt x="54" y="30"/>
                  </a:lnTo>
                  <a:lnTo>
                    <a:pt x="42" y="54"/>
                  </a:lnTo>
                  <a:lnTo>
                    <a:pt x="30" y="60"/>
                  </a:lnTo>
                  <a:lnTo>
                    <a:pt x="36" y="72"/>
                  </a:lnTo>
                  <a:lnTo>
                    <a:pt x="36" y="84"/>
                  </a:lnTo>
                  <a:lnTo>
                    <a:pt x="42" y="90"/>
                  </a:lnTo>
                  <a:lnTo>
                    <a:pt x="42" y="96"/>
                  </a:lnTo>
                  <a:lnTo>
                    <a:pt x="18" y="138"/>
                  </a:lnTo>
                  <a:lnTo>
                    <a:pt x="18" y="156"/>
                  </a:lnTo>
                  <a:lnTo>
                    <a:pt x="0" y="16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6" name="Ireland" descr="© INSCALE GmbH, 05.05.2010&#10;http://www.presentationload.com/">
              <a:extLst>
                <a:ext uri="{FF2B5EF4-FFF2-40B4-BE49-F238E27FC236}">
                  <a16:creationId xmlns:a16="http://schemas.microsoft.com/office/drawing/2014/main" id="{072746AF-2E4E-7CFE-5AD1-1B6FFA7A9BCA}"/>
                </a:ext>
              </a:extLst>
            </p:cNvPr>
            <p:cNvSpPr>
              <a:spLocks/>
            </p:cNvSpPr>
            <p:nvPr/>
          </p:nvSpPr>
          <p:spPr bwMode="gray">
            <a:xfrm>
              <a:off x="5351288" y="2299240"/>
              <a:ext cx="132773" cy="140149"/>
            </a:xfrm>
            <a:custGeom>
              <a:avLst/>
              <a:gdLst>
                <a:gd name="T0" fmla="*/ 2147483647 w 282"/>
                <a:gd name="T1" fmla="*/ 2147483647 h 300"/>
                <a:gd name="T2" fmla="*/ 2147483647 w 282"/>
                <a:gd name="T3" fmla="*/ 2147483647 h 300"/>
                <a:gd name="T4" fmla="*/ 2147483647 w 282"/>
                <a:gd name="T5" fmla="*/ 2147483647 h 300"/>
                <a:gd name="T6" fmla="*/ 2147483647 w 282"/>
                <a:gd name="T7" fmla="*/ 2147483647 h 300"/>
                <a:gd name="T8" fmla="*/ 2147483647 w 282"/>
                <a:gd name="T9" fmla="*/ 2147483647 h 300"/>
                <a:gd name="T10" fmla="*/ 2147483647 w 282"/>
                <a:gd name="T11" fmla="*/ 2147483647 h 300"/>
                <a:gd name="T12" fmla="*/ 2147483647 w 282"/>
                <a:gd name="T13" fmla="*/ 2147483647 h 300"/>
                <a:gd name="T14" fmla="*/ 2147483647 w 282"/>
                <a:gd name="T15" fmla="*/ 2147483647 h 300"/>
                <a:gd name="T16" fmla="*/ 2147483647 w 282"/>
                <a:gd name="T17" fmla="*/ 2147483647 h 300"/>
                <a:gd name="T18" fmla="*/ 2147483647 w 282"/>
                <a:gd name="T19" fmla="*/ 2147483647 h 300"/>
                <a:gd name="T20" fmla="*/ 2147483647 w 282"/>
                <a:gd name="T21" fmla="*/ 2147483647 h 300"/>
                <a:gd name="T22" fmla="*/ 2147483647 w 282"/>
                <a:gd name="T23" fmla="*/ 2147483647 h 300"/>
                <a:gd name="T24" fmla="*/ 2147483647 w 282"/>
                <a:gd name="T25" fmla="*/ 0 h 300"/>
                <a:gd name="T26" fmla="*/ 2147483647 w 282"/>
                <a:gd name="T27" fmla="*/ 2147483647 h 300"/>
                <a:gd name="T28" fmla="*/ 2147483647 w 282"/>
                <a:gd name="T29" fmla="*/ 2147483647 h 300"/>
                <a:gd name="T30" fmla="*/ 2147483647 w 282"/>
                <a:gd name="T31" fmla="*/ 2147483647 h 300"/>
                <a:gd name="T32" fmla="*/ 2147483647 w 282"/>
                <a:gd name="T33" fmla="*/ 2147483647 h 300"/>
                <a:gd name="T34" fmla="*/ 2147483647 w 282"/>
                <a:gd name="T35" fmla="*/ 2147483647 h 300"/>
                <a:gd name="T36" fmla="*/ 2147483647 w 282"/>
                <a:gd name="T37" fmla="*/ 2147483647 h 300"/>
                <a:gd name="T38" fmla="*/ 2147483647 w 282"/>
                <a:gd name="T39" fmla="*/ 2147483647 h 300"/>
                <a:gd name="T40" fmla="*/ 2147483647 w 282"/>
                <a:gd name="T41" fmla="*/ 2147483647 h 300"/>
                <a:gd name="T42" fmla="*/ 2147483647 w 282"/>
                <a:gd name="T43" fmla="*/ 2147483647 h 300"/>
                <a:gd name="T44" fmla="*/ 2147483647 w 282"/>
                <a:gd name="T45" fmla="*/ 2147483647 h 300"/>
                <a:gd name="T46" fmla="*/ 2147483647 w 282"/>
                <a:gd name="T47" fmla="*/ 2147483647 h 300"/>
                <a:gd name="T48" fmla="*/ 2147483647 w 282"/>
                <a:gd name="T49" fmla="*/ 2147483647 h 300"/>
                <a:gd name="T50" fmla="*/ 2147483647 w 282"/>
                <a:gd name="T51" fmla="*/ 2147483647 h 300"/>
                <a:gd name="T52" fmla="*/ 2147483647 w 282"/>
                <a:gd name="T53" fmla="*/ 2147483647 h 300"/>
                <a:gd name="T54" fmla="*/ 2147483647 w 282"/>
                <a:gd name="T55" fmla="*/ 2147483647 h 300"/>
                <a:gd name="T56" fmla="*/ 2147483647 w 282"/>
                <a:gd name="T57" fmla="*/ 2147483647 h 300"/>
                <a:gd name="T58" fmla="*/ 2147483647 w 282"/>
                <a:gd name="T59" fmla="*/ 2147483647 h 300"/>
                <a:gd name="T60" fmla="*/ 2147483647 w 282"/>
                <a:gd name="T61" fmla="*/ 2147483647 h 300"/>
                <a:gd name="T62" fmla="*/ 2147483647 w 282"/>
                <a:gd name="T63" fmla="*/ 2147483647 h 300"/>
                <a:gd name="T64" fmla="*/ 2147483647 w 282"/>
                <a:gd name="T65" fmla="*/ 2147483647 h 300"/>
                <a:gd name="T66" fmla="*/ 2147483647 w 282"/>
                <a:gd name="T67" fmla="*/ 2147483647 h 300"/>
                <a:gd name="T68" fmla="*/ 2147483647 w 282"/>
                <a:gd name="T69" fmla="*/ 2147483647 h 300"/>
                <a:gd name="T70" fmla="*/ 2147483647 w 282"/>
                <a:gd name="T71" fmla="*/ 2147483647 h 300"/>
                <a:gd name="T72" fmla="*/ 2147483647 w 282"/>
                <a:gd name="T73" fmla="*/ 2147483647 h 300"/>
                <a:gd name="T74" fmla="*/ 2147483647 w 282"/>
                <a:gd name="T75" fmla="*/ 2147483647 h 300"/>
                <a:gd name="T76" fmla="*/ 2147483647 w 282"/>
                <a:gd name="T77" fmla="*/ 2147483647 h 300"/>
                <a:gd name="T78" fmla="*/ 2147483647 w 282"/>
                <a:gd name="T79" fmla="*/ 2147483647 h 300"/>
                <a:gd name="T80" fmla="*/ 0 w 282"/>
                <a:gd name="T81" fmla="*/ 2147483647 h 300"/>
                <a:gd name="T82" fmla="*/ 2147483647 w 282"/>
                <a:gd name="T83" fmla="*/ 2147483647 h 300"/>
                <a:gd name="T84" fmla="*/ 2147483647 w 282"/>
                <a:gd name="T85" fmla="*/ 2147483647 h 300"/>
                <a:gd name="T86" fmla="*/ 2147483647 w 282"/>
                <a:gd name="T87" fmla="*/ 2147483647 h 300"/>
                <a:gd name="T88" fmla="*/ 2147483647 w 282"/>
                <a:gd name="T89" fmla="*/ 2147483647 h 300"/>
                <a:gd name="T90" fmla="*/ 2147483647 w 282"/>
                <a:gd name="T91" fmla="*/ 2147483647 h 300"/>
                <a:gd name="T92" fmla="*/ 2147483647 w 282"/>
                <a:gd name="T93" fmla="*/ 2147483647 h 300"/>
                <a:gd name="T94" fmla="*/ 2147483647 w 282"/>
                <a:gd name="T95" fmla="*/ 2147483647 h 300"/>
                <a:gd name="T96" fmla="*/ 2147483647 w 282"/>
                <a:gd name="T97" fmla="*/ 2147483647 h 300"/>
                <a:gd name="T98" fmla="*/ 2147483647 w 282"/>
                <a:gd name="T99" fmla="*/ 2147483647 h 300"/>
                <a:gd name="T100" fmla="*/ 2147483647 w 282"/>
                <a:gd name="T101" fmla="*/ 2147483647 h 300"/>
                <a:gd name="T102" fmla="*/ 2147483647 w 282"/>
                <a:gd name="T103" fmla="*/ 2147483647 h 300"/>
                <a:gd name="T104" fmla="*/ 2147483647 w 282"/>
                <a:gd name="T105" fmla="*/ 2147483647 h 300"/>
                <a:gd name="T106" fmla="*/ 2147483647 w 282"/>
                <a:gd name="T107" fmla="*/ 2147483647 h 300"/>
                <a:gd name="T108" fmla="*/ 2147483647 w 282"/>
                <a:gd name="T109" fmla="*/ 2147483647 h 300"/>
                <a:gd name="T110" fmla="*/ 2147483647 w 282"/>
                <a:gd name="T111" fmla="*/ 2147483647 h 3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2"/>
                <a:gd name="T169" fmla="*/ 0 h 300"/>
                <a:gd name="T170" fmla="*/ 282 w 282"/>
                <a:gd name="T171" fmla="*/ 300 h 30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2" h="300">
                  <a:moveTo>
                    <a:pt x="276" y="156"/>
                  </a:moveTo>
                  <a:lnTo>
                    <a:pt x="276" y="144"/>
                  </a:lnTo>
                  <a:lnTo>
                    <a:pt x="270" y="132"/>
                  </a:lnTo>
                  <a:lnTo>
                    <a:pt x="264" y="126"/>
                  </a:lnTo>
                  <a:lnTo>
                    <a:pt x="264" y="114"/>
                  </a:lnTo>
                  <a:lnTo>
                    <a:pt x="258" y="108"/>
                  </a:lnTo>
                  <a:lnTo>
                    <a:pt x="258" y="102"/>
                  </a:lnTo>
                  <a:lnTo>
                    <a:pt x="276" y="102"/>
                  </a:lnTo>
                  <a:lnTo>
                    <a:pt x="282" y="96"/>
                  </a:lnTo>
                  <a:lnTo>
                    <a:pt x="246" y="90"/>
                  </a:lnTo>
                  <a:lnTo>
                    <a:pt x="228" y="66"/>
                  </a:lnTo>
                  <a:lnTo>
                    <a:pt x="204" y="90"/>
                  </a:lnTo>
                  <a:lnTo>
                    <a:pt x="192" y="90"/>
                  </a:lnTo>
                  <a:lnTo>
                    <a:pt x="168" y="78"/>
                  </a:lnTo>
                  <a:lnTo>
                    <a:pt x="162" y="72"/>
                  </a:lnTo>
                  <a:lnTo>
                    <a:pt x="174" y="60"/>
                  </a:lnTo>
                  <a:lnTo>
                    <a:pt x="180" y="60"/>
                  </a:lnTo>
                  <a:lnTo>
                    <a:pt x="186" y="54"/>
                  </a:lnTo>
                  <a:lnTo>
                    <a:pt x="192" y="54"/>
                  </a:lnTo>
                  <a:lnTo>
                    <a:pt x="192" y="42"/>
                  </a:lnTo>
                  <a:lnTo>
                    <a:pt x="234" y="18"/>
                  </a:lnTo>
                  <a:lnTo>
                    <a:pt x="240" y="12"/>
                  </a:lnTo>
                  <a:lnTo>
                    <a:pt x="240" y="6"/>
                  </a:lnTo>
                  <a:lnTo>
                    <a:pt x="234" y="6"/>
                  </a:lnTo>
                  <a:lnTo>
                    <a:pt x="228" y="0"/>
                  </a:lnTo>
                  <a:lnTo>
                    <a:pt x="222" y="0"/>
                  </a:lnTo>
                  <a:lnTo>
                    <a:pt x="210" y="6"/>
                  </a:lnTo>
                  <a:lnTo>
                    <a:pt x="204" y="18"/>
                  </a:lnTo>
                  <a:lnTo>
                    <a:pt x="198" y="6"/>
                  </a:lnTo>
                  <a:lnTo>
                    <a:pt x="174" y="6"/>
                  </a:lnTo>
                  <a:lnTo>
                    <a:pt x="162" y="12"/>
                  </a:lnTo>
                  <a:lnTo>
                    <a:pt x="156" y="12"/>
                  </a:lnTo>
                  <a:lnTo>
                    <a:pt x="150" y="18"/>
                  </a:lnTo>
                  <a:lnTo>
                    <a:pt x="150" y="30"/>
                  </a:lnTo>
                  <a:lnTo>
                    <a:pt x="144" y="36"/>
                  </a:lnTo>
                  <a:lnTo>
                    <a:pt x="144" y="42"/>
                  </a:lnTo>
                  <a:lnTo>
                    <a:pt x="126" y="42"/>
                  </a:lnTo>
                  <a:lnTo>
                    <a:pt x="120" y="48"/>
                  </a:lnTo>
                  <a:lnTo>
                    <a:pt x="120" y="54"/>
                  </a:lnTo>
                  <a:lnTo>
                    <a:pt x="138" y="54"/>
                  </a:lnTo>
                  <a:lnTo>
                    <a:pt x="144" y="60"/>
                  </a:lnTo>
                  <a:lnTo>
                    <a:pt x="150" y="60"/>
                  </a:lnTo>
                  <a:lnTo>
                    <a:pt x="150" y="66"/>
                  </a:lnTo>
                  <a:lnTo>
                    <a:pt x="144" y="72"/>
                  </a:lnTo>
                  <a:lnTo>
                    <a:pt x="132" y="72"/>
                  </a:lnTo>
                  <a:lnTo>
                    <a:pt x="132" y="78"/>
                  </a:lnTo>
                  <a:lnTo>
                    <a:pt x="126" y="84"/>
                  </a:lnTo>
                  <a:lnTo>
                    <a:pt x="102" y="84"/>
                  </a:lnTo>
                  <a:lnTo>
                    <a:pt x="102" y="90"/>
                  </a:lnTo>
                  <a:lnTo>
                    <a:pt x="90" y="78"/>
                  </a:lnTo>
                  <a:lnTo>
                    <a:pt x="42" y="78"/>
                  </a:lnTo>
                  <a:lnTo>
                    <a:pt x="42" y="102"/>
                  </a:lnTo>
                  <a:lnTo>
                    <a:pt x="54" y="102"/>
                  </a:lnTo>
                  <a:lnTo>
                    <a:pt x="54" y="108"/>
                  </a:lnTo>
                  <a:lnTo>
                    <a:pt x="60" y="114"/>
                  </a:lnTo>
                  <a:lnTo>
                    <a:pt x="42" y="126"/>
                  </a:lnTo>
                  <a:lnTo>
                    <a:pt x="36" y="126"/>
                  </a:lnTo>
                  <a:lnTo>
                    <a:pt x="30" y="132"/>
                  </a:lnTo>
                  <a:lnTo>
                    <a:pt x="30" y="138"/>
                  </a:lnTo>
                  <a:lnTo>
                    <a:pt x="42" y="150"/>
                  </a:lnTo>
                  <a:lnTo>
                    <a:pt x="54" y="156"/>
                  </a:lnTo>
                  <a:lnTo>
                    <a:pt x="60" y="162"/>
                  </a:lnTo>
                  <a:lnTo>
                    <a:pt x="72" y="162"/>
                  </a:lnTo>
                  <a:lnTo>
                    <a:pt x="78" y="156"/>
                  </a:lnTo>
                  <a:lnTo>
                    <a:pt x="96" y="156"/>
                  </a:lnTo>
                  <a:lnTo>
                    <a:pt x="96" y="168"/>
                  </a:lnTo>
                  <a:lnTo>
                    <a:pt x="90" y="174"/>
                  </a:lnTo>
                  <a:lnTo>
                    <a:pt x="72" y="174"/>
                  </a:lnTo>
                  <a:lnTo>
                    <a:pt x="72" y="192"/>
                  </a:lnTo>
                  <a:lnTo>
                    <a:pt x="54" y="192"/>
                  </a:lnTo>
                  <a:lnTo>
                    <a:pt x="48" y="198"/>
                  </a:lnTo>
                  <a:lnTo>
                    <a:pt x="48" y="210"/>
                  </a:lnTo>
                  <a:lnTo>
                    <a:pt x="42" y="222"/>
                  </a:lnTo>
                  <a:lnTo>
                    <a:pt x="42" y="234"/>
                  </a:lnTo>
                  <a:lnTo>
                    <a:pt x="18" y="234"/>
                  </a:lnTo>
                  <a:lnTo>
                    <a:pt x="12" y="240"/>
                  </a:lnTo>
                  <a:lnTo>
                    <a:pt x="6" y="240"/>
                  </a:lnTo>
                  <a:lnTo>
                    <a:pt x="6" y="246"/>
                  </a:lnTo>
                  <a:lnTo>
                    <a:pt x="12" y="246"/>
                  </a:lnTo>
                  <a:lnTo>
                    <a:pt x="18" y="252"/>
                  </a:lnTo>
                  <a:lnTo>
                    <a:pt x="6" y="252"/>
                  </a:lnTo>
                  <a:lnTo>
                    <a:pt x="0" y="258"/>
                  </a:lnTo>
                  <a:lnTo>
                    <a:pt x="0" y="270"/>
                  </a:lnTo>
                  <a:lnTo>
                    <a:pt x="42" y="270"/>
                  </a:lnTo>
                  <a:lnTo>
                    <a:pt x="24" y="288"/>
                  </a:lnTo>
                  <a:lnTo>
                    <a:pt x="30" y="282"/>
                  </a:lnTo>
                  <a:lnTo>
                    <a:pt x="48" y="282"/>
                  </a:lnTo>
                  <a:lnTo>
                    <a:pt x="48" y="288"/>
                  </a:lnTo>
                  <a:lnTo>
                    <a:pt x="42" y="288"/>
                  </a:lnTo>
                  <a:lnTo>
                    <a:pt x="36" y="294"/>
                  </a:lnTo>
                  <a:lnTo>
                    <a:pt x="30" y="294"/>
                  </a:lnTo>
                  <a:lnTo>
                    <a:pt x="36" y="300"/>
                  </a:lnTo>
                  <a:lnTo>
                    <a:pt x="60" y="300"/>
                  </a:lnTo>
                  <a:lnTo>
                    <a:pt x="96" y="288"/>
                  </a:lnTo>
                  <a:lnTo>
                    <a:pt x="108" y="282"/>
                  </a:lnTo>
                  <a:lnTo>
                    <a:pt x="120" y="270"/>
                  </a:lnTo>
                  <a:lnTo>
                    <a:pt x="120" y="264"/>
                  </a:lnTo>
                  <a:lnTo>
                    <a:pt x="132" y="270"/>
                  </a:lnTo>
                  <a:lnTo>
                    <a:pt x="138" y="270"/>
                  </a:lnTo>
                  <a:lnTo>
                    <a:pt x="150" y="264"/>
                  </a:lnTo>
                  <a:lnTo>
                    <a:pt x="162" y="252"/>
                  </a:lnTo>
                  <a:lnTo>
                    <a:pt x="180" y="246"/>
                  </a:lnTo>
                  <a:lnTo>
                    <a:pt x="204" y="246"/>
                  </a:lnTo>
                  <a:lnTo>
                    <a:pt x="210" y="240"/>
                  </a:lnTo>
                  <a:lnTo>
                    <a:pt x="252" y="240"/>
                  </a:lnTo>
                  <a:lnTo>
                    <a:pt x="246" y="222"/>
                  </a:lnTo>
                  <a:lnTo>
                    <a:pt x="264" y="222"/>
                  </a:lnTo>
                  <a:lnTo>
                    <a:pt x="264" y="198"/>
                  </a:lnTo>
                  <a:lnTo>
                    <a:pt x="270" y="192"/>
                  </a:lnTo>
                  <a:lnTo>
                    <a:pt x="270" y="180"/>
                  </a:lnTo>
                  <a:lnTo>
                    <a:pt x="276" y="168"/>
                  </a:lnTo>
                  <a:lnTo>
                    <a:pt x="276" y="15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7" name="Iraq" descr="© INSCALE GmbH, 05.05.2010&#10;http://www.presentationload.com/">
              <a:extLst>
                <a:ext uri="{FF2B5EF4-FFF2-40B4-BE49-F238E27FC236}">
                  <a16:creationId xmlns:a16="http://schemas.microsoft.com/office/drawing/2014/main" id="{EB60A132-CEE6-B9E8-E4DC-B28CD55D695A}"/>
                </a:ext>
              </a:extLst>
            </p:cNvPr>
            <p:cNvSpPr>
              <a:spLocks/>
            </p:cNvSpPr>
            <p:nvPr/>
          </p:nvSpPr>
          <p:spPr bwMode="gray">
            <a:xfrm>
              <a:off x="6854208" y="2966794"/>
              <a:ext cx="322714" cy="311648"/>
            </a:xfrm>
            <a:custGeom>
              <a:avLst/>
              <a:gdLst>
                <a:gd name="T0" fmla="*/ 2147483647 w 684"/>
                <a:gd name="T1" fmla="*/ 2147483647 h 660"/>
                <a:gd name="T2" fmla="*/ 2147483647 w 684"/>
                <a:gd name="T3" fmla="*/ 2147483647 h 660"/>
                <a:gd name="T4" fmla="*/ 2147483647 w 684"/>
                <a:gd name="T5" fmla="*/ 2147483647 h 660"/>
                <a:gd name="T6" fmla="*/ 2147483647 w 684"/>
                <a:gd name="T7" fmla="*/ 2147483647 h 660"/>
                <a:gd name="T8" fmla="*/ 2147483647 w 684"/>
                <a:gd name="T9" fmla="*/ 2147483647 h 660"/>
                <a:gd name="T10" fmla="*/ 2147483647 w 684"/>
                <a:gd name="T11" fmla="*/ 2147483647 h 660"/>
                <a:gd name="T12" fmla="*/ 2147483647 w 684"/>
                <a:gd name="T13" fmla="*/ 2147483647 h 660"/>
                <a:gd name="T14" fmla="*/ 2147483647 w 684"/>
                <a:gd name="T15" fmla="*/ 2147483647 h 660"/>
                <a:gd name="T16" fmla="*/ 2147483647 w 684"/>
                <a:gd name="T17" fmla="*/ 2147483647 h 660"/>
                <a:gd name="T18" fmla="*/ 2147483647 w 684"/>
                <a:gd name="T19" fmla="*/ 2147483647 h 660"/>
                <a:gd name="T20" fmla="*/ 2147483647 w 684"/>
                <a:gd name="T21" fmla="*/ 2147483647 h 660"/>
                <a:gd name="T22" fmla="*/ 2147483647 w 684"/>
                <a:gd name="T23" fmla="*/ 2147483647 h 660"/>
                <a:gd name="T24" fmla="*/ 2147483647 w 684"/>
                <a:gd name="T25" fmla="*/ 2147483647 h 660"/>
                <a:gd name="T26" fmla="*/ 2147483647 w 684"/>
                <a:gd name="T27" fmla="*/ 2147483647 h 660"/>
                <a:gd name="T28" fmla="*/ 2147483647 w 684"/>
                <a:gd name="T29" fmla="*/ 2147483647 h 660"/>
                <a:gd name="T30" fmla="*/ 2147483647 w 684"/>
                <a:gd name="T31" fmla="*/ 2147483647 h 660"/>
                <a:gd name="T32" fmla="*/ 2147483647 w 684"/>
                <a:gd name="T33" fmla="*/ 2147483647 h 660"/>
                <a:gd name="T34" fmla="*/ 2147483647 w 684"/>
                <a:gd name="T35" fmla="*/ 2147483647 h 660"/>
                <a:gd name="T36" fmla="*/ 2147483647 w 684"/>
                <a:gd name="T37" fmla="*/ 2147483647 h 660"/>
                <a:gd name="T38" fmla="*/ 2147483647 w 684"/>
                <a:gd name="T39" fmla="*/ 2147483647 h 660"/>
                <a:gd name="T40" fmla="*/ 2147483647 w 684"/>
                <a:gd name="T41" fmla="*/ 2147483647 h 660"/>
                <a:gd name="T42" fmla="*/ 2147483647 w 684"/>
                <a:gd name="T43" fmla="*/ 2147483647 h 660"/>
                <a:gd name="T44" fmla="*/ 2147483647 w 684"/>
                <a:gd name="T45" fmla="*/ 2147483647 h 660"/>
                <a:gd name="T46" fmla="*/ 2147483647 w 684"/>
                <a:gd name="T47" fmla="*/ 2147483647 h 660"/>
                <a:gd name="T48" fmla="*/ 2147483647 w 684"/>
                <a:gd name="T49" fmla="*/ 2147483647 h 660"/>
                <a:gd name="T50" fmla="*/ 2147483647 w 684"/>
                <a:gd name="T51" fmla="*/ 2147483647 h 660"/>
                <a:gd name="T52" fmla="*/ 2147483647 w 684"/>
                <a:gd name="T53" fmla="*/ 0 h 660"/>
                <a:gd name="T54" fmla="*/ 2147483647 w 684"/>
                <a:gd name="T55" fmla="*/ 2147483647 h 660"/>
                <a:gd name="T56" fmla="*/ 2147483647 w 684"/>
                <a:gd name="T57" fmla="*/ 2147483647 h 660"/>
                <a:gd name="T58" fmla="*/ 2147483647 w 684"/>
                <a:gd name="T59" fmla="*/ 0 h 660"/>
                <a:gd name="T60" fmla="*/ 2147483647 w 684"/>
                <a:gd name="T61" fmla="*/ 2147483647 h 660"/>
                <a:gd name="T62" fmla="*/ 2147483647 w 684"/>
                <a:gd name="T63" fmla="*/ 2147483647 h 660"/>
                <a:gd name="T64" fmla="*/ 2147483647 w 684"/>
                <a:gd name="T65" fmla="*/ 2147483647 h 660"/>
                <a:gd name="T66" fmla="*/ 2147483647 w 684"/>
                <a:gd name="T67" fmla="*/ 2147483647 h 660"/>
                <a:gd name="T68" fmla="*/ 2147483647 w 684"/>
                <a:gd name="T69" fmla="*/ 2147483647 h 660"/>
                <a:gd name="T70" fmla="*/ 2147483647 w 684"/>
                <a:gd name="T71" fmla="*/ 2147483647 h 660"/>
                <a:gd name="T72" fmla="*/ 2147483647 w 684"/>
                <a:gd name="T73" fmla="*/ 2147483647 h 660"/>
                <a:gd name="T74" fmla="*/ 2147483647 w 684"/>
                <a:gd name="T75" fmla="*/ 2147483647 h 660"/>
                <a:gd name="T76" fmla="*/ 2147483647 w 684"/>
                <a:gd name="T77" fmla="*/ 2147483647 h 660"/>
                <a:gd name="T78" fmla="*/ 2147483647 w 684"/>
                <a:gd name="T79" fmla="*/ 2147483647 h 660"/>
                <a:gd name="T80" fmla="*/ 2147483647 w 684"/>
                <a:gd name="T81" fmla="*/ 2147483647 h 660"/>
                <a:gd name="T82" fmla="*/ 2147483647 w 684"/>
                <a:gd name="T83" fmla="*/ 2147483647 h 660"/>
                <a:gd name="T84" fmla="*/ 2147483647 w 684"/>
                <a:gd name="T85" fmla="*/ 2147483647 h 660"/>
                <a:gd name="T86" fmla="*/ 0 w 684"/>
                <a:gd name="T87" fmla="*/ 2147483647 h 660"/>
                <a:gd name="T88" fmla="*/ 2147483647 w 684"/>
                <a:gd name="T89" fmla="*/ 2147483647 h 660"/>
                <a:gd name="T90" fmla="*/ 2147483647 w 684"/>
                <a:gd name="T91" fmla="*/ 2147483647 h 660"/>
                <a:gd name="T92" fmla="*/ 2147483647 w 684"/>
                <a:gd name="T93" fmla="*/ 2147483647 h 660"/>
                <a:gd name="T94" fmla="*/ 2147483647 w 684"/>
                <a:gd name="T95" fmla="*/ 2147483647 h 660"/>
                <a:gd name="T96" fmla="*/ 2147483647 w 684"/>
                <a:gd name="T97" fmla="*/ 2147483647 h 660"/>
                <a:gd name="T98" fmla="*/ 2147483647 w 684"/>
                <a:gd name="T99" fmla="*/ 2147483647 h 660"/>
                <a:gd name="T100" fmla="*/ 2147483647 w 684"/>
                <a:gd name="T101" fmla="*/ 2147483647 h 660"/>
                <a:gd name="T102" fmla="*/ 2147483647 w 684"/>
                <a:gd name="T103" fmla="*/ 2147483647 h 660"/>
                <a:gd name="T104" fmla="*/ 2147483647 w 684"/>
                <a:gd name="T105" fmla="*/ 2147483647 h 660"/>
                <a:gd name="T106" fmla="*/ 2147483647 w 684"/>
                <a:gd name="T107" fmla="*/ 2147483647 h 660"/>
                <a:gd name="T108" fmla="*/ 2147483647 w 684"/>
                <a:gd name="T109" fmla="*/ 2147483647 h 660"/>
                <a:gd name="T110" fmla="*/ 2147483647 w 684"/>
                <a:gd name="T111" fmla="*/ 2147483647 h 660"/>
                <a:gd name="T112" fmla="*/ 2147483647 w 684"/>
                <a:gd name="T113" fmla="*/ 2147483647 h 660"/>
                <a:gd name="T114" fmla="*/ 2147483647 w 684"/>
                <a:gd name="T115" fmla="*/ 2147483647 h 66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84"/>
                <a:gd name="T175" fmla="*/ 0 h 660"/>
                <a:gd name="T176" fmla="*/ 684 w 684"/>
                <a:gd name="T177" fmla="*/ 660 h 66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84" h="660">
                  <a:moveTo>
                    <a:pt x="678" y="564"/>
                  </a:moveTo>
                  <a:lnTo>
                    <a:pt x="666" y="552"/>
                  </a:lnTo>
                  <a:lnTo>
                    <a:pt x="654" y="546"/>
                  </a:lnTo>
                  <a:lnTo>
                    <a:pt x="648" y="516"/>
                  </a:lnTo>
                  <a:lnTo>
                    <a:pt x="642" y="516"/>
                  </a:lnTo>
                  <a:lnTo>
                    <a:pt x="636" y="510"/>
                  </a:lnTo>
                  <a:lnTo>
                    <a:pt x="624" y="504"/>
                  </a:lnTo>
                  <a:lnTo>
                    <a:pt x="618" y="498"/>
                  </a:lnTo>
                  <a:lnTo>
                    <a:pt x="618" y="462"/>
                  </a:lnTo>
                  <a:lnTo>
                    <a:pt x="624" y="450"/>
                  </a:lnTo>
                  <a:lnTo>
                    <a:pt x="624" y="438"/>
                  </a:lnTo>
                  <a:lnTo>
                    <a:pt x="594" y="402"/>
                  </a:lnTo>
                  <a:lnTo>
                    <a:pt x="588" y="390"/>
                  </a:lnTo>
                  <a:lnTo>
                    <a:pt x="582" y="384"/>
                  </a:lnTo>
                  <a:lnTo>
                    <a:pt x="564" y="384"/>
                  </a:lnTo>
                  <a:lnTo>
                    <a:pt x="546" y="366"/>
                  </a:lnTo>
                  <a:lnTo>
                    <a:pt x="534" y="360"/>
                  </a:lnTo>
                  <a:lnTo>
                    <a:pt x="528" y="354"/>
                  </a:lnTo>
                  <a:lnTo>
                    <a:pt x="504" y="354"/>
                  </a:lnTo>
                  <a:lnTo>
                    <a:pt x="504" y="312"/>
                  </a:lnTo>
                  <a:lnTo>
                    <a:pt x="498" y="312"/>
                  </a:lnTo>
                  <a:lnTo>
                    <a:pt x="492" y="306"/>
                  </a:lnTo>
                  <a:lnTo>
                    <a:pt x="468" y="294"/>
                  </a:lnTo>
                  <a:lnTo>
                    <a:pt x="456" y="282"/>
                  </a:lnTo>
                  <a:lnTo>
                    <a:pt x="444" y="276"/>
                  </a:lnTo>
                  <a:lnTo>
                    <a:pt x="438" y="270"/>
                  </a:lnTo>
                  <a:lnTo>
                    <a:pt x="438" y="264"/>
                  </a:lnTo>
                  <a:lnTo>
                    <a:pt x="444" y="252"/>
                  </a:lnTo>
                  <a:lnTo>
                    <a:pt x="450" y="246"/>
                  </a:lnTo>
                  <a:lnTo>
                    <a:pt x="438" y="234"/>
                  </a:lnTo>
                  <a:lnTo>
                    <a:pt x="438" y="228"/>
                  </a:lnTo>
                  <a:lnTo>
                    <a:pt x="450" y="216"/>
                  </a:lnTo>
                  <a:lnTo>
                    <a:pt x="462" y="216"/>
                  </a:lnTo>
                  <a:lnTo>
                    <a:pt x="462" y="186"/>
                  </a:lnTo>
                  <a:lnTo>
                    <a:pt x="468" y="186"/>
                  </a:lnTo>
                  <a:lnTo>
                    <a:pt x="480" y="174"/>
                  </a:lnTo>
                  <a:lnTo>
                    <a:pt x="480" y="168"/>
                  </a:lnTo>
                  <a:lnTo>
                    <a:pt x="474" y="156"/>
                  </a:lnTo>
                  <a:lnTo>
                    <a:pt x="462" y="144"/>
                  </a:lnTo>
                  <a:lnTo>
                    <a:pt x="462" y="138"/>
                  </a:lnTo>
                  <a:lnTo>
                    <a:pt x="480" y="120"/>
                  </a:lnTo>
                  <a:lnTo>
                    <a:pt x="480" y="114"/>
                  </a:lnTo>
                  <a:lnTo>
                    <a:pt x="468" y="114"/>
                  </a:lnTo>
                  <a:lnTo>
                    <a:pt x="456" y="120"/>
                  </a:lnTo>
                  <a:lnTo>
                    <a:pt x="450" y="126"/>
                  </a:lnTo>
                  <a:lnTo>
                    <a:pt x="438" y="108"/>
                  </a:lnTo>
                  <a:lnTo>
                    <a:pt x="414" y="102"/>
                  </a:lnTo>
                  <a:lnTo>
                    <a:pt x="414" y="84"/>
                  </a:lnTo>
                  <a:lnTo>
                    <a:pt x="402" y="72"/>
                  </a:lnTo>
                  <a:lnTo>
                    <a:pt x="378" y="24"/>
                  </a:lnTo>
                  <a:lnTo>
                    <a:pt x="378" y="12"/>
                  </a:lnTo>
                  <a:lnTo>
                    <a:pt x="336" y="24"/>
                  </a:lnTo>
                  <a:lnTo>
                    <a:pt x="336" y="6"/>
                  </a:lnTo>
                  <a:lnTo>
                    <a:pt x="330" y="0"/>
                  </a:lnTo>
                  <a:lnTo>
                    <a:pt x="306" y="0"/>
                  </a:lnTo>
                  <a:lnTo>
                    <a:pt x="306" y="6"/>
                  </a:lnTo>
                  <a:lnTo>
                    <a:pt x="300" y="12"/>
                  </a:lnTo>
                  <a:lnTo>
                    <a:pt x="288" y="12"/>
                  </a:lnTo>
                  <a:lnTo>
                    <a:pt x="276" y="0"/>
                  </a:lnTo>
                  <a:lnTo>
                    <a:pt x="234" y="0"/>
                  </a:lnTo>
                  <a:lnTo>
                    <a:pt x="234" y="12"/>
                  </a:lnTo>
                  <a:lnTo>
                    <a:pt x="228" y="18"/>
                  </a:lnTo>
                  <a:lnTo>
                    <a:pt x="216" y="24"/>
                  </a:lnTo>
                  <a:lnTo>
                    <a:pt x="204" y="36"/>
                  </a:lnTo>
                  <a:lnTo>
                    <a:pt x="198" y="48"/>
                  </a:lnTo>
                  <a:lnTo>
                    <a:pt x="192" y="54"/>
                  </a:lnTo>
                  <a:lnTo>
                    <a:pt x="180" y="54"/>
                  </a:lnTo>
                  <a:lnTo>
                    <a:pt x="168" y="60"/>
                  </a:lnTo>
                  <a:lnTo>
                    <a:pt x="156" y="60"/>
                  </a:lnTo>
                  <a:lnTo>
                    <a:pt x="150" y="66"/>
                  </a:lnTo>
                  <a:lnTo>
                    <a:pt x="144" y="78"/>
                  </a:lnTo>
                  <a:lnTo>
                    <a:pt x="144" y="90"/>
                  </a:lnTo>
                  <a:lnTo>
                    <a:pt x="150" y="102"/>
                  </a:lnTo>
                  <a:lnTo>
                    <a:pt x="156" y="108"/>
                  </a:lnTo>
                  <a:lnTo>
                    <a:pt x="156" y="120"/>
                  </a:lnTo>
                  <a:lnTo>
                    <a:pt x="162" y="132"/>
                  </a:lnTo>
                  <a:lnTo>
                    <a:pt x="162" y="162"/>
                  </a:lnTo>
                  <a:lnTo>
                    <a:pt x="156" y="174"/>
                  </a:lnTo>
                  <a:lnTo>
                    <a:pt x="150" y="192"/>
                  </a:lnTo>
                  <a:lnTo>
                    <a:pt x="150" y="198"/>
                  </a:lnTo>
                  <a:lnTo>
                    <a:pt x="168" y="216"/>
                  </a:lnTo>
                  <a:lnTo>
                    <a:pt x="168" y="222"/>
                  </a:lnTo>
                  <a:lnTo>
                    <a:pt x="162" y="228"/>
                  </a:lnTo>
                  <a:lnTo>
                    <a:pt x="138" y="240"/>
                  </a:lnTo>
                  <a:lnTo>
                    <a:pt x="78" y="264"/>
                  </a:lnTo>
                  <a:lnTo>
                    <a:pt x="66" y="270"/>
                  </a:lnTo>
                  <a:lnTo>
                    <a:pt x="6" y="318"/>
                  </a:lnTo>
                  <a:lnTo>
                    <a:pt x="0" y="318"/>
                  </a:lnTo>
                  <a:lnTo>
                    <a:pt x="0" y="324"/>
                  </a:lnTo>
                  <a:lnTo>
                    <a:pt x="24" y="366"/>
                  </a:lnTo>
                  <a:lnTo>
                    <a:pt x="24" y="384"/>
                  </a:lnTo>
                  <a:lnTo>
                    <a:pt x="48" y="402"/>
                  </a:lnTo>
                  <a:lnTo>
                    <a:pt x="48" y="414"/>
                  </a:lnTo>
                  <a:lnTo>
                    <a:pt x="60" y="426"/>
                  </a:lnTo>
                  <a:lnTo>
                    <a:pt x="126" y="426"/>
                  </a:lnTo>
                  <a:lnTo>
                    <a:pt x="156" y="456"/>
                  </a:lnTo>
                  <a:lnTo>
                    <a:pt x="168" y="462"/>
                  </a:lnTo>
                  <a:lnTo>
                    <a:pt x="180" y="474"/>
                  </a:lnTo>
                  <a:lnTo>
                    <a:pt x="228" y="498"/>
                  </a:lnTo>
                  <a:lnTo>
                    <a:pt x="234" y="504"/>
                  </a:lnTo>
                  <a:lnTo>
                    <a:pt x="246" y="510"/>
                  </a:lnTo>
                  <a:lnTo>
                    <a:pt x="438" y="654"/>
                  </a:lnTo>
                  <a:lnTo>
                    <a:pt x="522" y="654"/>
                  </a:lnTo>
                  <a:lnTo>
                    <a:pt x="570" y="660"/>
                  </a:lnTo>
                  <a:lnTo>
                    <a:pt x="564" y="660"/>
                  </a:lnTo>
                  <a:lnTo>
                    <a:pt x="570" y="654"/>
                  </a:lnTo>
                  <a:lnTo>
                    <a:pt x="588" y="618"/>
                  </a:lnTo>
                  <a:lnTo>
                    <a:pt x="588" y="606"/>
                  </a:lnTo>
                  <a:lnTo>
                    <a:pt x="594" y="600"/>
                  </a:lnTo>
                  <a:lnTo>
                    <a:pt x="600" y="588"/>
                  </a:lnTo>
                  <a:lnTo>
                    <a:pt x="648" y="588"/>
                  </a:lnTo>
                  <a:lnTo>
                    <a:pt x="654" y="594"/>
                  </a:lnTo>
                  <a:lnTo>
                    <a:pt x="678" y="582"/>
                  </a:lnTo>
                  <a:lnTo>
                    <a:pt x="684" y="576"/>
                  </a:lnTo>
                  <a:lnTo>
                    <a:pt x="678" y="570"/>
                  </a:lnTo>
                  <a:lnTo>
                    <a:pt x="678" y="56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8" name="Iran" descr="© INSCALE GmbH, 05.05.2010&#10;http://www.presentationload.com/">
              <a:extLst>
                <a:ext uri="{FF2B5EF4-FFF2-40B4-BE49-F238E27FC236}">
                  <a16:creationId xmlns:a16="http://schemas.microsoft.com/office/drawing/2014/main" id="{79044E91-E195-63ED-9BC7-F7BD0B577375}"/>
                </a:ext>
              </a:extLst>
            </p:cNvPr>
            <p:cNvSpPr>
              <a:spLocks/>
            </p:cNvSpPr>
            <p:nvPr/>
          </p:nvSpPr>
          <p:spPr bwMode="gray">
            <a:xfrm>
              <a:off x="6992513" y="2872746"/>
              <a:ext cx="678618" cy="556908"/>
            </a:xfrm>
            <a:custGeom>
              <a:avLst/>
              <a:gdLst>
                <a:gd name="T0" fmla="*/ 2147483647 w 1440"/>
                <a:gd name="T1" fmla="*/ 2147483647 h 1182"/>
                <a:gd name="T2" fmla="*/ 2147483647 w 1440"/>
                <a:gd name="T3" fmla="*/ 2147483647 h 1182"/>
                <a:gd name="T4" fmla="*/ 2147483647 w 1440"/>
                <a:gd name="T5" fmla="*/ 2147483647 h 1182"/>
                <a:gd name="T6" fmla="*/ 2147483647 w 1440"/>
                <a:gd name="T7" fmla="*/ 2147483647 h 1182"/>
                <a:gd name="T8" fmla="*/ 2147483647 w 1440"/>
                <a:gd name="T9" fmla="*/ 2147483647 h 1182"/>
                <a:gd name="T10" fmla="*/ 2147483647 w 1440"/>
                <a:gd name="T11" fmla="*/ 2147483647 h 1182"/>
                <a:gd name="T12" fmla="*/ 2147483647 w 1440"/>
                <a:gd name="T13" fmla="*/ 2147483647 h 1182"/>
                <a:gd name="T14" fmla="*/ 2147483647 w 1440"/>
                <a:gd name="T15" fmla="*/ 2147483647 h 1182"/>
                <a:gd name="T16" fmla="*/ 2147483647 w 1440"/>
                <a:gd name="T17" fmla="*/ 2147483647 h 1182"/>
                <a:gd name="T18" fmla="*/ 2147483647 w 1440"/>
                <a:gd name="T19" fmla="*/ 2147483647 h 1182"/>
                <a:gd name="T20" fmla="*/ 2147483647 w 1440"/>
                <a:gd name="T21" fmla="*/ 2147483647 h 1182"/>
                <a:gd name="T22" fmla="*/ 2147483647 w 1440"/>
                <a:gd name="T23" fmla="*/ 2147483647 h 1182"/>
                <a:gd name="T24" fmla="*/ 2147483647 w 1440"/>
                <a:gd name="T25" fmla="*/ 2147483647 h 1182"/>
                <a:gd name="T26" fmla="*/ 2147483647 w 1440"/>
                <a:gd name="T27" fmla="*/ 2147483647 h 1182"/>
                <a:gd name="T28" fmla="*/ 2147483647 w 1440"/>
                <a:gd name="T29" fmla="*/ 2147483647 h 1182"/>
                <a:gd name="T30" fmla="*/ 2147483647 w 1440"/>
                <a:gd name="T31" fmla="*/ 2147483647 h 1182"/>
                <a:gd name="T32" fmla="*/ 2147483647 w 1440"/>
                <a:gd name="T33" fmla="*/ 2147483647 h 1182"/>
                <a:gd name="T34" fmla="*/ 2147483647 w 1440"/>
                <a:gd name="T35" fmla="*/ 2147483647 h 1182"/>
                <a:gd name="T36" fmla="*/ 2147483647 w 1440"/>
                <a:gd name="T37" fmla="*/ 2147483647 h 1182"/>
                <a:gd name="T38" fmla="*/ 2147483647 w 1440"/>
                <a:gd name="T39" fmla="*/ 2147483647 h 1182"/>
                <a:gd name="T40" fmla="*/ 2147483647 w 1440"/>
                <a:gd name="T41" fmla="*/ 2147483647 h 1182"/>
                <a:gd name="T42" fmla="*/ 2147483647 w 1440"/>
                <a:gd name="T43" fmla="*/ 2147483647 h 1182"/>
                <a:gd name="T44" fmla="*/ 2147483647 w 1440"/>
                <a:gd name="T45" fmla="*/ 2147483647 h 1182"/>
                <a:gd name="T46" fmla="*/ 2147483647 w 1440"/>
                <a:gd name="T47" fmla="*/ 2147483647 h 1182"/>
                <a:gd name="T48" fmla="*/ 2147483647 w 1440"/>
                <a:gd name="T49" fmla="*/ 2147483647 h 1182"/>
                <a:gd name="T50" fmla="*/ 2147483647 w 1440"/>
                <a:gd name="T51" fmla="*/ 2147483647 h 1182"/>
                <a:gd name="T52" fmla="*/ 2147483647 w 1440"/>
                <a:gd name="T53" fmla="*/ 2147483647 h 1182"/>
                <a:gd name="T54" fmla="*/ 2147483647 w 1440"/>
                <a:gd name="T55" fmla="*/ 2147483647 h 1182"/>
                <a:gd name="T56" fmla="*/ 2147483647 w 1440"/>
                <a:gd name="T57" fmla="*/ 2147483647 h 1182"/>
                <a:gd name="T58" fmla="*/ 2147483647 w 1440"/>
                <a:gd name="T59" fmla="*/ 2147483647 h 1182"/>
                <a:gd name="T60" fmla="*/ 2147483647 w 1440"/>
                <a:gd name="T61" fmla="*/ 0 h 1182"/>
                <a:gd name="T62" fmla="*/ 2147483647 w 1440"/>
                <a:gd name="T63" fmla="*/ 2147483647 h 1182"/>
                <a:gd name="T64" fmla="*/ 2147483647 w 1440"/>
                <a:gd name="T65" fmla="*/ 2147483647 h 1182"/>
                <a:gd name="T66" fmla="*/ 2147483647 w 1440"/>
                <a:gd name="T67" fmla="*/ 2147483647 h 1182"/>
                <a:gd name="T68" fmla="*/ 2147483647 w 1440"/>
                <a:gd name="T69" fmla="*/ 2147483647 h 1182"/>
                <a:gd name="T70" fmla="*/ 2147483647 w 1440"/>
                <a:gd name="T71" fmla="*/ 2147483647 h 1182"/>
                <a:gd name="T72" fmla="*/ 2147483647 w 1440"/>
                <a:gd name="T73" fmla="*/ 2147483647 h 1182"/>
                <a:gd name="T74" fmla="*/ 2147483647 w 1440"/>
                <a:gd name="T75" fmla="*/ 2147483647 h 1182"/>
                <a:gd name="T76" fmla="*/ 2147483647 w 1440"/>
                <a:gd name="T77" fmla="*/ 2147483647 h 1182"/>
                <a:gd name="T78" fmla="*/ 2147483647 w 1440"/>
                <a:gd name="T79" fmla="*/ 2147483647 h 1182"/>
                <a:gd name="T80" fmla="*/ 2147483647 w 1440"/>
                <a:gd name="T81" fmla="*/ 2147483647 h 1182"/>
                <a:gd name="T82" fmla="*/ 2147483647 w 1440"/>
                <a:gd name="T83" fmla="*/ 2147483647 h 1182"/>
                <a:gd name="T84" fmla="*/ 2147483647 w 1440"/>
                <a:gd name="T85" fmla="*/ 2147483647 h 1182"/>
                <a:gd name="T86" fmla="*/ 2147483647 w 1440"/>
                <a:gd name="T87" fmla="*/ 2147483647 h 1182"/>
                <a:gd name="T88" fmla="*/ 2147483647 w 1440"/>
                <a:gd name="T89" fmla="*/ 2147483647 h 1182"/>
                <a:gd name="T90" fmla="*/ 2147483647 w 1440"/>
                <a:gd name="T91" fmla="*/ 2147483647 h 1182"/>
                <a:gd name="T92" fmla="*/ 2147483647 w 1440"/>
                <a:gd name="T93" fmla="*/ 2147483647 h 1182"/>
                <a:gd name="T94" fmla="*/ 2147483647 w 1440"/>
                <a:gd name="T95" fmla="*/ 2147483647 h 1182"/>
                <a:gd name="T96" fmla="*/ 2147483647 w 1440"/>
                <a:gd name="T97" fmla="*/ 2147483647 h 1182"/>
                <a:gd name="T98" fmla="*/ 2147483647 w 1440"/>
                <a:gd name="T99" fmla="*/ 2147483647 h 1182"/>
                <a:gd name="T100" fmla="*/ 2147483647 w 1440"/>
                <a:gd name="T101" fmla="*/ 2147483647 h 1182"/>
                <a:gd name="T102" fmla="*/ 2147483647 w 1440"/>
                <a:gd name="T103" fmla="*/ 2147483647 h 1182"/>
                <a:gd name="T104" fmla="*/ 2147483647 w 1440"/>
                <a:gd name="T105" fmla="*/ 2147483647 h 1182"/>
                <a:gd name="T106" fmla="*/ 2147483647 w 1440"/>
                <a:gd name="T107" fmla="*/ 2147483647 h 1182"/>
                <a:gd name="T108" fmla="*/ 2147483647 w 1440"/>
                <a:gd name="T109" fmla="*/ 2147483647 h 1182"/>
                <a:gd name="T110" fmla="*/ 2147483647 w 1440"/>
                <a:gd name="T111" fmla="*/ 2147483647 h 118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40"/>
                <a:gd name="T169" fmla="*/ 0 h 1182"/>
                <a:gd name="T170" fmla="*/ 1440 w 1440"/>
                <a:gd name="T171" fmla="*/ 1182 h 118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40" h="1182">
                  <a:moveTo>
                    <a:pt x="1338" y="1176"/>
                  </a:moveTo>
                  <a:lnTo>
                    <a:pt x="1338" y="1170"/>
                  </a:lnTo>
                  <a:lnTo>
                    <a:pt x="1332" y="1158"/>
                  </a:lnTo>
                  <a:lnTo>
                    <a:pt x="1332" y="1128"/>
                  </a:lnTo>
                  <a:lnTo>
                    <a:pt x="1344" y="1116"/>
                  </a:lnTo>
                  <a:lnTo>
                    <a:pt x="1344" y="1110"/>
                  </a:lnTo>
                  <a:lnTo>
                    <a:pt x="1350" y="1104"/>
                  </a:lnTo>
                  <a:lnTo>
                    <a:pt x="1356" y="1086"/>
                  </a:lnTo>
                  <a:lnTo>
                    <a:pt x="1368" y="1086"/>
                  </a:lnTo>
                  <a:lnTo>
                    <a:pt x="1374" y="1080"/>
                  </a:lnTo>
                  <a:lnTo>
                    <a:pt x="1374" y="1074"/>
                  </a:lnTo>
                  <a:lnTo>
                    <a:pt x="1380" y="1074"/>
                  </a:lnTo>
                  <a:lnTo>
                    <a:pt x="1380" y="1068"/>
                  </a:lnTo>
                  <a:lnTo>
                    <a:pt x="1386" y="1062"/>
                  </a:lnTo>
                  <a:lnTo>
                    <a:pt x="1398" y="1056"/>
                  </a:lnTo>
                  <a:lnTo>
                    <a:pt x="1428" y="1056"/>
                  </a:lnTo>
                  <a:lnTo>
                    <a:pt x="1428" y="1062"/>
                  </a:lnTo>
                  <a:lnTo>
                    <a:pt x="1434" y="1062"/>
                  </a:lnTo>
                  <a:lnTo>
                    <a:pt x="1440" y="1056"/>
                  </a:lnTo>
                  <a:lnTo>
                    <a:pt x="1440" y="1044"/>
                  </a:lnTo>
                  <a:lnTo>
                    <a:pt x="1434" y="1026"/>
                  </a:lnTo>
                  <a:lnTo>
                    <a:pt x="1428" y="1014"/>
                  </a:lnTo>
                  <a:lnTo>
                    <a:pt x="1422" y="1008"/>
                  </a:lnTo>
                  <a:lnTo>
                    <a:pt x="1404" y="1008"/>
                  </a:lnTo>
                  <a:lnTo>
                    <a:pt x="1404" y="996"/>
                  </a:lnTo>
                  <a:lnTo>
                    <a:pt x="1398" y="984"/>
                  </a:lnTo>
                  <a:lnTo>
                    <a:pt x="1398" y="960"/>
                  </a:lnTo>
                  <a:lnTo>
                    <a:pt x="1392" y="960"/>
                  </a:lnTo>
                  <a:lnTo>
                    <a:pt x="1398" y="930"/>
                  </a:lnTo>
                  <a:lnTo>
                    <a:pt x="1374" y="930"/>
                  </a:lnTo>
                  <a:lnTo>
                    <a:pt x="1362" y="912"/>
                  </a:lnTo>
                  <a:lnTo>
                    <a:pt x="1350" y="918"/>
                  </a:lnTo>
                  <a:lnTo>
                    <a:pt x="1332" y="918"/>
                  </a:lnTo>
                  <a:lnTo>
                    <a:pt x="1326" y="912"/>
                  </a:lnTo>
                  <a:lnTo>
                    <a:pt x="1314" y="894"/>
                  </a:lnTo>
                  <a:lnTo>
                    <a:pt x="1308" y="876"/>
                  </a:lnTo>
                  <a:lnTo>
                    <a:pt x="1296" y="864"/>
                  </a:lnTo>
                  <a:lnTo>
                    <a:pt x="1284" y="846"/>
                  </a:lnTo>
                  <a:lnTo>
                    <a:pt x="1278" y="840"/>
                  </a:lnTo>
                  <a:lnTo>
                    <a:pt x="1272" y="828"/>
                  </a:lnTo>
                  <a:lnTo>
                    <a:pt x="1248" y="804"/>
                  </a:lnTo>
                  <a:lnTo>
                    <a:pt x="1242" y="804"/>
                  </a:lnTo>
                  <a:lnTo>
                    <a:pt x="1242" y="792"/>
                  </a:lnTo>
                  <a:lnTo>
                    <a:pt x="1260" y="774"/>
                  </a:lnTo>
                  <a:lnTo>
                    <a:pt x="1266" y="762"/>
                  </a:lnTo>
                  <a:lnTo>
                    <a:pt x="1272" y="756"/>
                  </a:lnTo>
                  <a:lnTo>
                    <a:pt x="1296" y="708"/>
                  </a:lnTo>
                  <a:lnTo>
                    <a:pt x="1284" y="684"/>
                  </a:lnTo>
                  <a:lnTo>
                    <a:pt x="1278" y="678"/>
                  </a:lnTo>
                  <a:lnTo>
                    <a:pt x="1242" y="678"/>
                  </a:lnTo>
                  <a:lnTo>
                    <a:pt x="1230" y="672"/>
                  </a:lnTo>
                  <a:lnTo>
                    <a:pt x="1224" y="672"/>
                  </a:lnTo>
                  <a:lnTo>
                    <a:pt x="1218" y="666"/>
                  </a:lnTo>
                  <a:lnTo>
                    <a:pt x="1218" y="612"/>
                  </a:lnTo>
                  <a:lnTo>
                    <a:pt x="1212" y="606"/>
                  </a:lnTo>
                  <a:lnTo>
                    <a:pt x="1200" y="582"/>
                  </a:lnTo>
                  <a:lnTo>
                    <a:pt x="1188" y="564"/>
                  </a:lnTo>
                  <a:lnTo>
                    <a:pt x="1176" y="540"/>
                  </a:lnTo>
                  <a:lnTo>
                    <a:pt x="1182" y="528"/>
                  </a:lnTo>
                  <a:lnTo>
                    <a:pt x="1200" y="510"/>
                  </a:lnTo>
                  <a:lnTo>
                    <a:pt x="1200" y="504"/>
                  </a:lnTo>
                  <a:lnTo>
                    <a:pt x="1194" y="498"/>
                  </a:lnTo>
                  <a:lnTo>
                    <a:pt x="1170" y="498"/>
                  </a:lnTo>
                  <a:lnTo>
                    <a:pt x="1170" y="468"/>
                  </a:lnTo>
                  <a:lnTo>
                    <a:pt x="1158" y="456"/>
                  </a:lnTo>
                  <a:lnTo>
                    <a:pt x="1158" y="450"/>
                  </a:lnTo>
                  <a:lnTo>
                    <a:pt x="1164" y="444"/>
                  </a:lnTo>
                  <a:lnTo>
                    <a:pt x="1176" y="438"/>
                  </a:lnTo>
                  <a:lnTo>
                    <a:pt x="1182" y="432"/>
                  </a:lnTo>
                  <a:lnTo>
                    <a:pt x="1188" y="432"/>
                  </a:lnTo>
                  <a:lnTo>
                    <a:pt x="1176" y="414"/>
                  </a:lnTo>
                  <a:lnTo>
                    <a:pt x="1200" y="408"/>
                  </a:lnTo>
                  <a:lnTo>
                    <a:pt x="1200" y="402"/>
                  </a:lnTo>
                  <a:lnTo>
                    <a:pt x="1194" y="396"/>
                  </a:lnTo>
                  <a:lnTo>
                    <a:pt x="1194" y="372"/>
                  </a:lnTo>
                  <a:lnTo>
                    <a:pt x="1188" y="360"/>
                  </a:lnTo>
                  <a:lnTo>
                    <a:pt x="1188" y="354"/>
                  </a:lnTo>
                  <a:lnTo>
                    <a:pt x="1194" y="342"/>
                  </a:lnTo>
                  <a:lnTo>
                    <a:pt x="1200" y="336"/>
                  </a:lnTo>
                  <a:lnTo>
                    <a:pt x="1188" y="306"/>
                  </a:lnTo>
                  <a:lnTo>
                    <a:pt x="1194" y="282"/>
                  </a:lnTo>
                  <a:lnTo>
                    <a:pt x="1182" y="282"/>
                  </a:lnTo>
                  <a:lnTo>
                    <a:pt x="1182" y="246"/>
                  </a:lnTo>
                  <a:lnTo>
                    <a:pt x="1116" y="252"/>
                  </a:lnTo>
                  <a:lnTo>
                    <a:pt x="1110" y="246"/>
                  </a:lnTo>
                  <a:lnTo>
                    <a:pt x="1104" y="234"/>
                  </a:lnTo>
                  <a:lnTo>
                    <a:pt x="1092" y="228"/>
                  </a:lnTo>
                  <a:lnTo>
                    <a:pt x="1080" y="216"/>
                  </a:lnTo>
                  <a:lnTo>
                    <a:pt x="1068" y="216"/>
                  </a:lnTo>
                  <a:lnTo>
                    <a:pt x="1062" y="210"/>
                  </a:lnTo>
                  <a:lnTo>
                    <a:pt x="1056" y="210"/>
                  </a:lnTo>
                  <a:lnTo>
                    <a:pt x="1050" y="204"/>
                  </a:lnTo>
                  <a:lnTo>
                    <a:pt x="1044" y="192"/>
                  </a:lnTo>
                  <a:lnTo>
                    <a:pt x="1044" y="186"/>
                  </a:lnTo>
                  <a:lnTo>
                    <a:pt x="1038" y="180"/>
                  </a:lnTo>
                  <a:lnTo>
                    <a:pt x="1032" y="180"/>
                  </a:lnTo>
                  <a:lnTo>
                    <a:pt x="1020" y="174"/>
                  </a:lnTo>
                  <a:lnTo>
                    <a:pt x="1002" y="174"/>
                  </a:lnTo>
                  <a:lnTo>
                    <a:pt x="990" y="168"/>
                  </a:lnTo>
                  <a:lnTo>
                    <a:pt x="972" y="168"/>
                  </a:lnTo>
                  <a:lnTo>
                    <a:pt x="972" y="174"/>
                  </a:lnTo>
                  <a:lnTo>
                    <a:pt x="960" y="168"/>
                  </a:lnTo>
                  <a:lnTo>
                    <a:pt x="954" y="162"/>
                  </a:lnTo>
                  <a:lnTo>
                    <a:pt x="942" y="156"/>
                  </a:lnTo>
                  <a:lnTo>
                    <a:pt x="936" y="150"/>
                  </a:lnTo>
                  <a:lnTo>
                    <a:pt x="906" y="150"/>
                  </a:lnTo>
                  <a:lnTo>
                    <a:pt x="906" y="138"/>
                  </a:lnTo>
                  <a:lnTo>
                    <a:pt x="894" y="126"/>
                  </a:lnTo>
                  <a:lnTo>
                    <a:pt x="834" y="126"/>
                  </a:lnTo>
                  <a:lnTo>
                    <a:pt x="834" y="132"/>
                  </a:lnTo>
                  <a:lnTo>
                    <a:pt x="828" y="138"/>
                  </a:lnTo>
                  <a:lnTo>
                    <a:pt x="816" y="132"/>
                  </a:lnTo>
                  <a:lnTo>
                    <a:pt x="780" y="132"/>
                  </a:lnTo>
                  <a:lnTo>
                    <a:pt x="768" y="138"/>
                  </a:lnTo>
                  <a:lnTo>
                    <a:pt x="750" y="156"/>
                  </a:lnTo>
                  <a:lnTo>
                    <a:pt x="738" y="162"/>
                  </a:lnTo>
                  <a:lnTo>
                    <a:pt x="732" y="168"/>
                  </a:lnTo>
                  <a:lnTo>
                    <a:pt x="732" y="180"/>
                  </a:lnTo>
                  <a:lnTo>
                    <a:pt x="720" y="186"/>
                  </a:lnTo>
                  <a:lnTo>
                    <a:pt x="708" y="198"/>
                  </a:lnTo>
                  <a:lnTo>
                    <a:pt x="678" y="198"/>
                  </a:lnTo>
                  <a:lnTo>
                    <a:pt x="690" y="210"/>
                  </a:lnTo>
                  <a:lnTo>
                    <a:pt x="690" y="222"/>
                  </a:lnTo>
                  <a:lnTo>
                    <a:pt x="696" y="228"/>
                  </a:lnTo>
                  <a:lnTo>
                    <a:pt x="696" y="234"/>
                  </a:lnTo>
                  <a:lnTo>
                    <a:pt x="690" y="240"/>
                  </a:lnTo>
                  <a:lnTo>
                    <a:pt x="678" y="240"/>
                  </a:lnTo>
                  <a:lnTo>
                    <a:pt x="666" y="234"/>
                  </a:lnTo>
                  <a:lnTo>
                    <a:pt x="660" y="228"/>
                  </a:lnTo>
                  <a:lnTo>
                    <a:pt x="654" y="228"/>
                  </a:lnTo>
                  <a:lnTo>
                    <a:pt x="648" y="234"/>
                  </a:lnTo>
                  <a:lnTo>
                    <a:pt x="624" y="234"/>
                  </a:lnTo>
                  <a:lnTo>
                    <a:pt x="612" y="240"/>
                  </a:lnTo>
                  <a:lnTo>
                    <a:pt x="600" y="240"/>
                  </a:lnTo>
                  <a:lnTo>
                    <a:pt x="582" y="246"/>
                  </a:lnTo>
                  <a:lnTo>
                    <a:pt x="558" y="258"/>
                  </a:lnTo>
                  <a:lnTo>
                    <a:pt x="546" y="252"/>
                  </a:lnTo>
                  <a:lnTo>
                    <a:pt x="534" y="252"/>
                  </a:lnTo>
                  <a:lnTo>
                    <a:pt x="522" y="246"/>
                  </a:lnTo>
                  <a:lnTo>
                    <a:pt x="498" y="246"/>
                  </a:lnTo>
                  <a:lnTo>
                    <a:pt x="480" y="240"/>
                  </a:lnTo>
                  <a:lnTo>
                    <a:pt x="468" y="228"/>
                  </a:lnTo>
                  <a:lnTo>
                    <a:pt x="456" y="222"/>
                  </a:lnTo>
                  <a:lnTo>
                    <a:pt x="444" y="210"/>
                  </a:lnTo>
                  <a:lnTo>
                    <a:pt x="438" y="198"/>
                  </a:lnTo>
                  <a:lnTo>
                    <a:pt x="432" y="192"/>
                  </a:lnTo>
                  <a:lnTo>
                    <a:pt x="432" y="186"/>
                  </a:lnTo>
                  <a:lnTo>
                    <a:pt x="378" y="186"/>
                  </a:lnTo>
                  <a:lnTo>
                    <a:pt x="354" y="162"/>
                  </a:lnTo>
                  <a:lnTo>
                    <a:pt x="336" y="126"/>
                  </a:lnTo>
                  <a:lnTo>
                    <a:pt x="330" y="120"/>
                  </a:lnTo>
                  <a:lnTo>
                    <a:pt x="330" y="114"/>
                  </a:lnTo>
                  <a:lnTo>
                    <a:pt x="312" y="114"/>
                  </a:lnTo>
                  <a:lnTo>
                    <a:pt x="312" y="108"/>
                  </a:lnTo>
                  <a:lnTo>
                    <a:pt x="306" y="102"/>
                  </a:lnTo>
                  <a:lnTo>
                    <a:pt x="300" y="102"/>
                  </a:lnTo>
                  <a:lnTo>
                    <a:pt x="294" y="96"/>
                  </a:lnTo>
                  <a:lnTo>
                    <a:pt x="282" y="90"/>
                  </a:lnTo>
                  <a:lnTo>
                    <a:pt x="270" y="78"/>
                  </a:lnTo>
                  <a:lnTo>
                    <a:pt x="270" y="72"/>
                  </a:lnTo>
                  <a:lnTo>
                    <a:pt x="282" y="72"/>
                  </a:lnTo>
                  <a:lnTo>
                    <a:pt x="288" y="66"/>
                  </a:lnTo>
                  <a:lnTo>
                    <a:pt x="288" y="60"/>
                  </a:lnTo>
                  <a:lnTo>
                    <a:pt x="282" y="54"/>
                  </a:lnTo>
                  <a:lnTo>
                    <a:pt x="276" y="54"/>
                  </a:lnTo>
                  <a:lnTo>
                    <a:pt x="276" y="42"/>
                  </a:lnTo>
                  <a:lnTo>
                    <a:pt x="282" y="36"/>
                  </a:lnTo>
                  <a:lnTo>
                    <a:pt x="282" y="18"/>
                  </a:lnTo>
                  <a:lnTo>
                    <a:pt x="276" y="12"/>
                  </a:lnTo>
                  <a:lnTo>
                    <a:pt x="270" y="0"/>
                  </a:lnTo>
                  <a:lnTo>
                    <a:pt x="258" y="0"/>
                  </a:lnTo>
                  <a:lnTo>
                    <a:pt x="246" y="6"/>
                  </a:lnTo>
                  <a:lnTo>
                    <a:pt x="234" y="18"/>
                  </a:lnTo>
                  <a:lnTo>
                    <a:pt x="222" y="24"/>
                  </a:lnTo>
                  <a:lnTo>
                    <a:pt x="204" y="36"/>
                  </a:lnTo>
                  <a:lnTo>
                    <a:pt x="192" y="48"/>
                  </a:lnTo>
                  <a:lnTo>
                    <a:pt x="192" y="54"/>
                  </a:lnTo>
                  <a:lnTo>
                    <a:pt x="186" y="60"/>
                  </a:lnTo>
                  <a:lnTo>
                    <a:pt x="180" y="72"/>
                  </a:lnTo>
                  <a:lnTo>
                    <a:pt x="132" y="72"/>
                  </a:lnTo>
                  <a:lnTo>
                    <a:pt x="96" y="60"/>
                  </a:lnTo>
                  <a:lnTo>
                    <a:pt x="84" y="54"/>
                  </a:lnTo>
                  <a:lnTo>
                    <a:pt x="66" y="36"/>
                  </a:lnTo>
                  <a:lnTo>
                    <a:pt x="54" y="12"/>
                  </a:lnTo>
                  <a:lnTo>
                    <a:pt x="54" y="6"/>
                  </a:lnTo>
                  <a:lnTo>
                    <a:pt x="48" y="0"/>
                  </a:lnTo>
                  <a:lnTo>
                    <a:pt x="42" y="0"/>
                  </a:lnTo>
                  <a:lnTo>
                    <a:pt x="24" y="18"/>
                  </a:lnTo>
                  <a:lnTo>
                    <a:pt x="24" y="30"/>
                  </a:lnTo>
                  <a:lnTo>
                    <a:pt x="0" y="30"/>
                  </a:lnTo>
                  <a:lnTo>
                    <a:pt x="18" y="54"/>
                  </a:lnTo>
                  <a:lnTo>
                    <a:pt x="18" y="84"/>
                  </a:lnTo>
                  <a:lnTo>
                    <a:pt x="30" y="96"/>
                  </a:lnTo>
                  <a:lnTo>
                    <a:pt x="30" y="108"/>
                  </a:lnTo>
                  <a:lnTo>
                    <a:pt x="36" y="114"/>
                  </a:lnTo>
                  <a:lnTo>
                    <a:pt x="42" y="114"/>
                  </a:lnTo>
                  <a:lnTo>
                    <a:pt x="36" y="120"/>
                  </a:lnTo>
                  <a:lnTo>
                    <a:pt x="36" y="126"/>
                  </a:lnTo>
                  <a:lnTo>
                    <a:pt x="30" y="138"/>
                  </a:lnTo>
                  <a:lnTo>
                    <a:pt x="24" y="144"/>
                  </a:lnTo>
                  <a:lnTo>
                    <a:pt x="60" y="162"/>
                  </a:lnTo>
                  <a:lnTo>
                    <a:pt x="60" y="192"/>
                  </a:lnTo>
                  <a:lnTo>
                    <a:pt x="84" y="198"/>
                  </a:lnTo>
                  <a:lnTo>
                    <a:pt x="84" y="210"/>
                  </a:lnTo>
                  <a:lnTo>
                    <a:pt x="96" y="246"/>
                  </a:lnTo>
                  <a:lnTo>
                    <a:pt x="108" y="270"/>
                  </a:lnTo>
                  <a:lnTo>
                    <a:pt x="120" y="282"/>
                  </a:lnTo>
                  <a:lnTo>
                    <a:pt x="120" y="300"/>
                  </a:lnTo>
                  <a:lnTo>
                    <a:pt x="144" y="306"/>
                  </a:lnTo>
                  <a:lnTo>
                    <a:pt x="156" y="324"/>
                  </a:lnTo>
                  <a:lnTo>
                    <a:pt x="162" y="318"/>
                  </a:lnTo>
                  <a:lnTo>
                    <a:pt x="174" y="312"/>
                  </a:lnTo>
                  <a:lnTo>
                    <a:pt x="186" y="312"/>
                  </a:lnTo>
                  <a:lnTo>
                    <a:pt x="186" y="318"/>
                  </a:lnTo>
                  <a:lnTo>
                    <a:pt x="168" y="336"/>
                  </a:lnTo>
                  <a:lnTo>
                    <a:pt x="168" y="342"/>
                  </a:lnTo>
                  <a:lnTo>
                    <a:pt x="180" y="354"/>
                  </a:lnTo>
                  <a:lnTo>
                    <a:pt x="186" y="366"/>
                  </a:lnTo>
                  <a:lnTo>
                    <a:pt x="186" y="372"/>
                  </a:lnTo>
                  <a:lnTo>
                    <a:pt x="174" y="384"/>
                  </a:lnTo>
                  <a:lnTo>
                    <a:pt x="168" y="384"/>
                  </a:lnTo>
                  <a:lnTo>
                    <a:pt x="168" y="414"/>
                  </a:lnTo>
                  <a:lnTo>
                    <a:pt x="156" y="414"/>
                  </a:lnTo>
                  <a:lnTo>
                    <a:pt x="144" y="426"/>
                  </a:lnTo>
                  <a:lnTo>
                    <a:pt x="144" y="432"/>
                  </a:lnTo>
                  <a:lnTo>
                    <a:pt x="156" y="444"/>
                  </a:lnTo>
                  <a:lnTo>
                    <a:pt x="150" y="450"/>
                  </a:lnTo>
                  <a:lnTo>
                    <a:pt x="144" y="462"/>
                  </a:lnTo>
                  <a:lnTo>
                    <a:pt x="144" y="468"/>
                  </a:lnTo>
                  <a:lnTo>
                    <a:pt x="150" y="474"/>
                  </a:lnTo>
                  <a:lnTo>
                    <a:pt x="162" y="480"/>
                  </a:lnTo>
                  <a:lnTo>
                    <a:pt x="174" y="492"/>
                  </a:lnTo>
                  <a:lnTo>
                    <a:pt x="198" y="504"/>
                  </a:lnTo>
                  <a:lnTo>
                    <a:pt x="204" y="510"/>
                  </a:lnTo>
                  <a:lnTo>
                    <a:pt x="210" y="510"/>
                  </a:lnTo>
                  <a:lnTo>
                    <a:pt x="210" y="552"/>
                  </a:lnTo>
                  <a:lnTo>
                    <a:pt x="234" y="552"/>
                  </a:lnTo>
                  <a:lnTo>
                    <a:pt x="240" y="558"/>
                  </a:lnTo>
                  <a:lnTo>
                    <a:pt x="252" y="564"/>
                  </a:lnTo>
                  <a:lnTo>
                    <a:pt x="270" y="582"/>
                  </a:lnTo>
                  <a:lnTo>
                    <a:pt x="288" y="582"/>
                  </a:lnTo>
                  <a:lnTo>
                    <a:pt x="294" y="588"/>
                  </a:lnTo>
                  <a:lnTo>
                    <a:pt x="300" y="600"/>
                  </a:lnTo>
                  <a:lnTo>
                    <a:pt x="330" y="636"/>
                  </a:lnTo>
                  <a:lnTo>
                    <a:pt x="330" y="648"/>
                  </a:lnTo>
                  <a:lnTo>
                    <a:pt x="324" y="660"/>
                  </a:lnTo>
                  <a:lnTo>
                    <a:pt x="324" y="696"/>
                  </a:lnTo>
                  <a:lnTo>
                    <a:pt x="330" y="702"/>
                  </a:lnTo>
                  <a:lnTo>
                    <a:pt x="342" y="708"/>
                  </a:lnTo>
                  <a:lnTo>
                    <a:pt x="348" y="714"/>
                  </a:lnTo>
                  <a:lnTo>
                    <a:pt x="354" y="714"/>
                  </a:lnTo>
                  <a:lnTo>
                    <a:pt x="360" y="744"/>
                  </a:lnTo>
                  <a:lnTo>
                    <a:pt x="372" y="750"/>
                  </a:lnTo>
                  <a:lnTo>
                    <a:pt x="384" y="762"/>
                  </a:lnTo>
                  <a:lnTo>
                    <a:pt x="384" y="768"/>
                  </a:lnTo>
                  <a:lnTo>
                    <a:pt x="390" y="774"/>
                  </a:lnTo>
                  <a:lnTo>
                    <a:pt x="402" y="780"/>
                  </a:lnTo>
                  <a:lnTo>
                    <a:pt x="408" y="786"/>
                  </a:lnTo>
                  <a:lnTo>
                    <a:pt x="420" y="792"/>
                  </a:lnTo>
                  <a:lnTo>
                    <a:pt x="426" y="786"/>
                  </a:lnTo>
                  <a:lnTo>
                    <a:pt x="426" y="774"/>
                  </a:lnTo>
                  <a:lnTo>
                    <a:pt x="420" y="768"/>
                  </a:lnTo>
                  <a:lnTo>
                    <a:pt x="420" y="762"/>
                  </a:lnTo>
                  <a:lnTo>
                    <a:pt x="426" y="756"/>
                  </a:lnTo>
                  <a:lnTo>
                    <a:pt x="438" y="750"/>
                  </a:lnTo>
                  <a:lnTo>
                    <a:pt x="444" y="756"/>
                  </a:lnTo>
                  <a:lnTo>
                    <a:pt x="450" y="756"/>
                  </a:lnTo>
                  <a:lnTo>
                    <a:pt x="450" y="768"/>
                  </a:lnTo>
                  <a:lnTo>
                    <a:pt x="456" y="780"/>
                  </a:lnTo>
                  <a:lnTo>
                    <a:pt x="474" y="780"/>
                  </a:lnTo>
                  <a:lnTo>
                    <a:pt x="474" y="786"/>
                  </a:lnTo>
                  <a:lnTo>
                    <a:pt x="474" y="780"/>
                  </a:lnTo>
                  <a:lnTo>
                    <a:pt x="480" y="780"/>
                  </a:lnTo>
                  <a:lnTo>
                    <a:pt x="480" y="768"/>
                  </a:lnTo>
                  <a:lnTo>
                    <a:pt x="504" y="768"/>
                  </a:lnTo>
                  <a:lnTo>
                    <a:pt x="504" y="804"/>
                  </a:lnTo>
                  <a:lnTo>
                    <a:pt x="510" y="810"/>
                  </a:lnTo>
                  <a:lnTo>
                    <a:pt x="516" y="810"/>
                  </a:lnTo>
                  <a:lnTo>
                    <a:pt x="528" y="816"/>
                  </a:lnTo>
                  <a:lnTo>
                    <a:pt x="540" y="828"/>
                  </a:lnTo>
                  <a:lnTo>
                    <a:pt x="540" y="846"/>
                  </a:lnTo>
                  <a:lnTo>
                    <a:pt x="552" y="858"/>
                  </a:lnTo>
                  <a:lnTo>
                    <a:pt x="558" y="870"/>
                  </a:lnTo>
                  <a:lnTo>
                    <a:pt x="564" y="876"/>
                  </a:lnTo>
                  <a:lnTo>
                    <a:pt x="570" y="876"/>
                  </a:lnTo>
                  <a:lnTo>
                    <a:pt x="582" y="894"/>
                  </a:lnTo>
                  <a:lnTo>
                    <a:pt x="582" y="906"/>
                  </a:lnTo>
                  <a:lnTo>
                    <a:pt x="594" y="930"/>
                  </a:lnTo>
                  <a:lnTo>
                    <a:pt x="600" y="936"/>
                  </a:lnTo>
                  <a:lnTo>
                    <a:pt x="606" y="936"/>
                  </a:lnTo>
                  <a:lnTo>
                    <a:pt x="612" y="942"/>
                  </a:lnTo>
                  <a:lnTo>
                    <a:pt x="618" y="954"/>
                  </a:lnTo>
                  <a:lnTo>
                    <a:pt x="618" y="960"/>
                  </a:lnTo>
                  <a:lnTo>
                    <a:pt x="648" y="960"/>
                  </a:lnTo>
                  <a:lnTo>
                    <a:pt x="666" y="984"/>
                  </a:lnTo>
                  <a:lnTo>
                    <a:pt x="684" y="978"/>
                  </a:lnTo>
                  <a:lnTo>
                    <a:pt x="702" y="978"/>
                  </a:lnTo>
                  <a:lnTo>
                    <a:pt x="720" y="996"/>
                  </a:lnTo>
                  <a:lnTo>
                    <a:pt x="738" y="1008"/>
                  </a:lnTo>
                  <a:lnTo>
                    <a:pt x="756" y="1026"/>
                  </a:lnTo>
                  <a:lnTo>
                    <a:pt x="792" y="1050"/>
                  </a:lnTo>
                  <a:lnTo>
                    <a:pt x="810" y="1050"/>
                  </a:lnTo>
                  <a:lnTo>
                    <a:pt x="822" y="1056"/>
                  </a:lnTo>
                  <a:lnTo>
                    <a:pt x="834" y="1068"/>
                  </a:lnTo>
                  <a:lnTo>
                    <a:pt x="852" y="1068"/>
                  </a:lnTo>
                  <a:lnTo>
                    <a:pt x="876" y="1056"/>
                  </a:lnTo>
                  <a:lnTo>
                    <a:pt x="876" y="1050"/>
                  </a:lnTo>
                  <a:lnTo>
                    <a:pt x="900" y="1056"/>
                  </a:lnTo>
                  <a:lnTo>
                    <a:pt x="912" y="1032"/>
                  </a:lnTo>
                  <a:lnTo>
                    <a:pt x="930" y="1032"/>
                  </a:lnTo>
                  <a:lnTo>
                    <a:pt x="954" y="1008"/>
                  </a:lnTo>
                  <a:lnTo>
                    <a:pt x="966" y="1020"/>
                  </a:lnTo>
                  <a:lnTo>
                    <a:pt x="972" y="1014"/>
                  </a:lnTo>
                  <a:lnTo>
                    <a:pt x="984" y="1014"/>
                  </a:lnTo>
                  <a:lnTo>
                    <a:pt x="1002" y="1032"/>
                  </a:lnTo>
                  <a:lnTo>
                    <a:pt x="1014" y="1050"/>
                  </a:lnTo>
                  <a:lnTo>
                    <a:pt x="1020" y="1068"/>
                  </a:lnTo>
                  <a:lnTo>
                    <a:pt x="1032" y="1080"/>
                  </a:lnTo>
                  <a:lnTo>
                    <a:pt x="1032" y="1098"/>
                  </a:lnTo>
                  <a:lnTo>
                    <a:pt x="1038" y="1110"/>
                  </a:lnTo>
                  <a:lnTo>
                    <a:pt x="1044" y="1116"/>
                  </a:lnTo>
                  <a:lnTo>
                    <a:pt x="1056" y="1122"/>
                  </a:lnTo>
                  <a:lnTo>
                    <a:pt x="1080" y="1122"/>
                  </a:lnTo>
                  <a:lnTo>
                    <a:pt x="1080" y="1128"/>
                  </a:lnTo>
                  <a:lnTo>
                    <a:pt x="1086" y="1134"/>
                  </a:lnTo>
                  <a:lnTo>
                    <a:pt x="1098" y="1140"/>
                  </a:lnTo>
                  <a:lnTo>
                    <a:pt x="1164" y="1140"/>
                  </a:lnTo>
                  <a:lnTo>
                    <a:pt x="1176" y="1146"/>
                  </a:lnTo>
                  <a:lnTo>
                    <a:pt x="1200" y="1170"/>
                  </a:lnTo>
                  <a:lnTo>
                    <a:pt x="1212" y="1170"/>
                  </a:lnTo>
                  <a:lnTo>
                    <a:pt x="1224" y="1164"/>
                  </a:lnTo>
                  <a:lnTo>
                    <a:pt x="1230" y="1164"/>
                  </a:lnTo>
                  <a:lnTo>
                    <a:pt x="1242" y="1158"/>
                  </a:lnTo>
                  <a:lnTo>
                    <a:pt x="1248" y="1158"/>
                  </a:lnTo>
                  <a:lnTo>
                    <a:pt x="1254" y="1164"/>
                  </a:lnTo>
                  <a:lnTo>
                    <a:pt x="1278" y="1176"/>
                  </a:lnTo>
                  <a:lnTo>
                    <a:pt x="1296" y="1182"/>
                  </a:lnTo>
                  <a:lnTo>
                    <a:pt x="1326" y="1182"/>
                  </a:lnTo>
                  <a:lnTo>
                    <a:pt x="1338" y="117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9" name="Indonesia" descr="© INSCALE GmbH, 05.05.2010&#10;http://www.presentationload.com/">
              <a:extLst>
                <a:ext uri="{FF2B5EF4-FFF2-40B4-BE49-F238E27FC236}">
                  <a16:creationId xmlns:a16="http://schemas.microsoft.com/office/drawing/2014/main" id="{66751A95-24EF-6190-CF15-234C3B09ADD1}"/>
                </a:ext>
              </a:extLst>
            </p:cNvPr>
            <p:cNvSpPr>
              <a:spLocks noEditPoints="1"/>
            </p:cNvSpPr>
            <p:nvPr/>
          </p:nvSpPr>
          <p:spPr bwMode="gray">
            <a:xfrm>
              <a:off x="8794171" y="4169128"/>
              <a:ext cx="1539800" cy="614076"/>
            </a:xfrm>
            <a:custGeom>
              <a:avLst/>
              <a:gdLst>
                <a:gd name="T0" fmla="*/ 2147483647 w 3264"/>
                <a:gd name="T1" fmla="*/ 2147483647 h 1302"/>
                <a:gd name="T2" fmla="*/ 2147483647 w 3264"/>
                <a:gd name="T3" fmla="*/ 2147483647 h 1302"/>
                <a:gd name="T4" fmla="*/ 2147483647 w 3264"/>
                <a:gd name="T5" fmla="*/ 2147483647 h 1302"/>
                <a:gd name="T6" fmla="*/ 2147483647 w 3264"/>
                <a:gd name="T7" fmla="*/ 2147483647 h 1302"/>
                <a:gd name="T8" fmla="*/ 2147483647 w 3264"/>
                <a:gd name="T9" fmla="*/ 2147483647 h 1302"/>
                <a:gd name="T10" fmla="*/ 2147483647 w 3264"/>
                <a:gd name="T11" fmla="*/ 2147483647 h 1302"/>
                <a:gd name="T12" fmla="*/ 2147483647 w 3264"/>
                <a:gd name="T13" fmla="*/ 2147483647 h 1302"/>
                <a:gd name="T14" fmla="*/ 2147483647 w 3264"/>
                <a:gd name="T15" fmla="*/ 2147483647 h 1302"/>
                <a:gd name="T16" fmla="*/ 2147483647 w 3264"/>
                <a:gd name="T17" fmla="*/ 2147483647 h 1302"/>
                <a:gd name="T18" fmla="*/ 2147483647 w 3264"/>
                <a:gd name="T19" fmla="*/ 2147483647 h 1302"/>
                <a:gd name="T20" fmla="*/ 2147483647 w 3264"/>
                <a:gd name="T21" fmla="*/ 2147483647 h 1302"/>
                <a:gd name="T22" fmla="*/ 2147483647 w 3264"/>
                <a:gd name="T23" fmla="*/ 2147483647 h 1302"/>
                <a:gd name="T24" fmla="*/ 2147483647 w 3264"/>
                <a:gd name="T25" fmla="*/ 2147483647 h 1302"/>
                <a:gd name="T26" fmla="*/ 2147483647 w 3264"/>
                <a:gd name="T27" fmla="*/ 2147483647 h 1302"/>
                <a:gd name="T28" fmla="*/ 2147483647 w 3264"/>
                <a:gd name="T29" fmla="*/ 2147483647 h 1302"/>
                <a:gd name="T30" fmla="*/ 2147483647 w 3264"/>
                <a:gd name="T31" fmla="*/ 2147483647 h 1302"/>
                <a:gd name="T32" fmla="*/ 2147483647 w 3264"/>
                <a:gd name="T33" fmla="*/ 2147483647 h 1302"/>
                <a:gd name="T34" fmla="*/ 2147483647 w 3264"/>
                <a:gd name="T35" fmla="*/ 2147483647 h 1302"/>
                <a:gd name="T36" fmla="*/ 2147483647 w 3264"/>
                <a:gd name="T37" fmla="*/ 2147483647 h 1302"/>
                <a:gd name="T38" fmla="*/ 2147483647 w 3264"/>
                <a:gd name="T39" fmla="*/ 2147483647 h 1302"/>
                <a:gd name="T40" fmla="*/ 2147483647 w 3264"/>
                <a:gd name="T41" fmla="*/ 2147483647 h 1302"/>
                <a:gd name="T42" fmla="*/ 2147483647 w 3264"/>
                <a:gd name="T43" fmla="*/ 2147483647 h 1302"/>
                <a:gd name="T44" fmla="*/ 2147483647 w 3264"/>
                <a:gd name="T45" fmla="*/ 2147483647 h 1302"/>
                <a:gd name="T46" fmla="*/ 2147483647 w 3264"/>
                <a:gd name="T47" fmla="*/ 2147483647 h 1302"/>
                <a:gd name="T48" fmla="*/ 2147483647 w 3264"/>
                <a:gd name="T49" fmla="*/ 2147483647 h 1302"/>
                <a:gd name="T50" fmla="*/ 2147483647 w 3264"/>
                <a:gd name="T51" fmla="*/ 2147483647 h 1302"/>
                <a:gd name="T52" fmla="*/ 2147483647 w 3264"/>
                <a:gd name="T53" fmla="*/ 2147483647 h 1302"/>
                <a:gd name="T54" fmla="*/ 2147483647 w 3264"/>
                <a:gd name="T55" fmla="*/ 2147483647 h 1302"/>
                <a:gd name="T56" fmla="*/ 2147483647 w 3264"/>
                <a:gd name="T57" fmla="*/ 2147483647 h 1302"/>
                <a:gd name="T58" fmla="*/ 2147483647 w 3264"/>
                <a:gd name="T59" fmla="*/ 2147483647 h 1302"/>
                <a:gd name="T60" fmla="*/ 2147483647 w 3264"/>
                <a:gd name="T61" fmla="*/ 2147483647 h 1302"/>
                <a:gd name="T62" fmla="*/ 2147483647 w 3264"/>
                <a:gd name="T63" fmla="*/ 2147483647 h 1302"/>
                <a:gd name="T64" fmla="*/ 2147483647 w 3264"/>
                <a:gd name="T65" fmla="*/ 2147483647 h 1302"/>
                <a:gd name="T66" fmla="*/ 2147483647 w 3264"/>
                <a:gd name="T67" fmla="*/ 2147483647 h 1302"/>
                <a:gd name="T68" fmla="*/ 2147483647 w 3264"/>
                <a:gd name="T69" fmla="*/ 2147483647 h 1302"/>
                <a:gd name="T70" fmla="*/ 2147483647 w 3264"/>
                <a:gd name="T71" fmla="*/ 2147483647 h 1302"/>
                <a:gd name="T72" fmla="*/ 2147483647 w 3264"/>
                <a:gd name="T73" fmla="*/ 2147483647 h 1302"/>
                <a:gd name="T74" fmla="*/ 2147483647 w 3264"/>
                <a:gd name="T75" fmla="*/ 2147483647 h 1302"/>
                <a:gd name="T76" fmla="*/ 2147483647 w 3264"/>
                <a:gd name="T77" fmla="*/ 2147483647 h 1302"/>
                <a:gd name="T78" fmla="*/ 2147483647 w 3264"/>
                <a:gd name="T79" fmla="*/ 2147483647 h 1302"/>
                <a:gd name="T80" fmla="*/ 2147483647 w 3264"/>
                <a:gd name="T81" fmla="*/ 2147483647 h 1302"/>
                <a:gd name="T82" fmla="*/ 2147483647 w 3264"/>
                <a:gd name="T83" fmla="*/ 2147483647 h 1302"/>
                <a:gd name="T84" fmla="*/ 2147483647 w 3264"/>
                <a:gd name="T85" fmla="*/ 2147483647 h 1302"/>
                <a:gd name="T86" fmla="*/ 2147483647 w 3264"/>
                <a:gd name="T87" fmla="*/ 2147483647 h 1302"/>
                <a:gd name="T88" fmla="*/ 2147483647 w 3264"/>
                <a:gd name="T89" fmla="*/ 2147483647 h 1302"/>
                <a:gd name="T90" fmla="*/ 2147483647 w 3264"/>
                <a:gd name="T91" fmla="*/ 2147483647 h 1302"/>
                <a:gd name="T92" fmla="*/ 2147483647 w 3264"/>
                <a:gd name="T93" fmla="*/ 2147483647 h 1302"/>
                <a:gd name="T94" fmla="*/ 2147483647 w 3264"/>
                <a:gd name="T95" fmla="*/ 2147483647 h 1302"/>
                <a:gd name="T96" fmla="*/ 2147483647 w 3264"/>
                <a:gd name="T97" fmla="*/ 2147483647 h 1302"/>
                <a:gd name="T98" fmla="*/ 2147483647 w 3264"/>
                <a:gd name="T99" fmla="*/ 2147483647 h 1302"/>
                <a:gd name="T100" fmla="*/ 2147483647 w 3264"/>
                <a:gd name="T101" fmla="*/ 2147483647 h 1302"/>
                <a:gd name="T102" fmla="*/ 2147483647 w 3264"/>
                <a:gd name="T103" fmla="*/ 2147483647 h 1302"/>
                <a:gd name="T104" fmla="*/ 2147483647 w 3264"/>
                <a:gd name="T105" fmla="*/ 2147483647 h 1302"/>
                <a:gd name="T106" fmla="*/ 2147483647 w 3264"/>
                <a:gd name="T107" fmla="*/ 2147483647 h 1302"/>
                <a:gd name="T108" fmla="*/ 2147483647 w 3264"/>
                <a:gd name="T109" fmla="*/ 2147483647 h 1302"/>
                <a:gd name="T110" fmla="*/ 2147483647 w 3264"/>
                <a:gd name="T111" fmla="*/ 2147483647 h 1302"/>
                <a:gd name="T112" fmla="*/ 2147483647 w 3264"/>
                <a:gd name="T113" fmla="*/ 2147483647 h 1302"/>
                <a:gd name="T114" fmla="*/ 2147483647 w 3264"/>
                <a:gd name="T115" fmla="*/ 2147483647 h 1302"/>
                <a:gd name="T116" fmla="*/ 2147483647 w 3264"/>
                <a:gd name="T117" fmla="*/ 2147483647 h 1302"/>
                <a:gd name="T118" fmla="*/ 2147483647 w 3264"/>
                <a:gd name="T119" fmla="*/ 2147483647 h 1302"/>
                <a:gd name="T120" fmla="*/ 2147483647 w 3264"/>
                <a:gd name="T121" fmla="*/ 2147483647 h 1302"/>
                <a:gd name="T122" fmla="*/ 2147483647 w 3264"/>
                <a:gd name="T123" fmla="*/ 2147483647 h 1302"/>
                <a:gd name="T124" fmla="*/ 2147483647 w 3264"/>
                <a:gd name="T125" fmla="*/ 2147483647 h 130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64"/>
                <a:gd name="T190" fmla="*/ 0 h 1302"/>
                <a:gd name="T191" fmla="*/ 3264 w 3264"/>
                <a:gd name="T192" fmla="*/ 1302 h 130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64" h="1302">
                  <a:moveTo>
                    <a:pt x="1788" y="984"/>
                  </a:moveTo>
                  <a:lnTo>
                    <a:pt x="1806" y="978"/>
                  </a:lnTo>
                  <a:lnTo>
                    <a:pt x="1818" y="954"/>
                  </a:lnTo>
                  <a:lnTo>
                    <a:pt x="1812" y="930"/>
                  </a:lnTo>
                  <a:lnTo>
                    <a:pt x="1788" y="984"/>
                  </a:lnTo>
                  <a:close/>
                  <a:moveTo>
                    <a:pt x="672" y="462"/>
                  </a:moveTo>
                  <a:lnTo>
                    <a:pt x="702" y="480"/>
                  </a:lnTo>
                  <a:lnTo>
                    <a:pt x="702" y="450"/>
                  </a:lnTo>
                  <a:lnTo>
                    <a:pt x="672" y="426"/>
                  </a:lnTo>
                  <a:lnTo>
                    <a:pt x="672" y="462"/>
                  </a:lnTo>
                  <a:close/>
                  <a:moveTo>
                    <a:pt x="678" y="492"/>
                  </a:moveTo>
                  <a:lnTo>
                    <a:pt x="654" y="516"/>
                  </a:lnTo>
                  <a:lnTo>
                    <a:pt x="678" y="546"/>
                  </a:lnTo>
                  <a:lnTo>
                    <a:pt x="678" y="492"/>
                  </a:lnTo>
                  <a:close/>
                  <a:moveTo>
                    <a:pt x="906" y="714"/>
                  </a:moveTo>
                  <a:lnTo>
                    <a:pt x="930" y="732"/>
                  </a:lnTo>
                  <a:lnTo>
                    <a:pt x="936" y="708"/>
                  </a:lnTo>
                  <a:lnTo>
                    <a:pt x="936" y="702"/>
                  </a:lnTo>
                  <a:lnTo>
                    <a:pt x="930" y="696"/>
                  </a:lnTo>
                  <a:lnTo>
                    <a:pt x="930" y="690"/>
                  </a:lnTo>
                  <a:lnTo>
                    <a:pt x="912" y="672"/>
                  </a:lnTo>
                  <a:lnTo>
                    <a:pt x="900" y="666"/>
                  </a:lnTo>
                  <a:lnTo>
                    <a:pt x="888" y="666"/>
                  </a:lnTo>
                  <a:lnTo>
                    <a:pt x="882" y="672"/>
                  </a:lnTo>
                  <a:lnTo>
                    <a:pt x="876" y="684"/>
                  </a:lnTo>
                  <a:lnTo>
                    <a:pt x="882" y="696"/>
                  </a:lnTo>
                  <a:lnTo>
                    <a:pt x="882" y="708"/>
                  </a:lnTo>
                  <a:lnTo>
                    <a:pt x="888" y="720"/>
                  </a:lnTo>
                  <a:lnTo>
                    <a:pt x="906" y="714"/>
                  </a:lnTo>
                  <a:close/>
                  <a:moveTo>
                    <a:pt x="684" y="372"/>
                  </a:moveTo>
                  <a:lnTo>
                    <a:pt x="672" y="360"/>
                  </a:lnTo>
                  <a:lnTo>
                    <a:pt x="660" y="372"/>
                  </a:lnTo>
                  <a:lnTo>
                    <a:pt x="672" y="396"/>
                  </a:lnTo>
                  <a:lnTo>
                    <a:pt x="684" y="396"/>
                  </a:lnTo>
                  <a:lnTo>
                    <a:pt x="684" y="372"/>
                  </a:lnTo>
                  <a:close/>
                  <a:moveTo>
                    <a:pt x="750" y="624"/>
                  </a:moveTo>
                  <a:lnTo>
                    <a:pt x="750" y="630"/>
                  </a:lnTo>
                  <a:lnTo>
                    <a:pt x="756" y="636"/>
                  </a:lnTo>
                  <a:lnTo>
                    <a:pt x="756" y="648"/>
                  </a:lnTo>
                  <a:lnTo>
                    <a:pt x="774" y="684"/>
                  </a:lnTo>
                  <a:lnTo>
                    <a:pt x="786" y="690"/>
                  </a:lnTo>
                  <a:lnTo>
                    <a:pt x="804" y="696"/>
                  </a:lnTo>
                  <a:lnTo>
                    <a:pt x="816" y="702"/>
                  </a:lnTo>
                  <a:lnTo>
                    <a:pt x="834" y="702"/>
                  </a:lnTo>
                  <a:lnTo>
                    <a:pt x="828" y="660"/>
                  </a:lnTo>
                  <a:lnTo>
                    <a:pt x="810" y="648"/>
                  </a:lnTo>
                  <a:lnTo>
                    <a:pt x="810" y="618"/>
                  </a:lnTo>
                  <a:lnTo>
                    <a:pt x="804" y="606"/>
                  </a:lnTo>
                  <a:lnTo>
                    <a:pt x="792" y="600"/>
                  </a:lnTo>
                  <a:lnTo>
                    <a:pt x="786" y="588"/>
                  </a:lnTo>
                  <a:lnTo>
                    <a:pt x="768" y="582"/>
                  </a:lnTo>
                  <a:lnTo>
                    <a:pt x="756" y="576"/>
                  </a:lnTo>
                  <a:lnTo>
                    <a:pt x="732" y="576"/>
                  </a:lnTo>
                  <a:lnTo>
                    <a:pt x="732" y="582"/>
                  </a:lnTo>
                  <a:lnTo>
                    <a:pt x="726" y="588"/>
                  </a:lnTo>
                  <a:lnTo>
                    <a:pt x="726" y="600"/>
                  </a:lnTo>
                  <a:lnTo>
                    <a:pt x="714" y="600"/>
                  </a:lnTo>
                  <a:lnTo>
                    <a:pt x="714" y="606"/>
                  </a:lnTo>
                  <a:lnTo>
                    <a:pt x="708" y="612"/>
                  </a:lnTo>
                  <a:lnTo>
                    <a:pt x="714" y="624"/>
                  </a:lnTo>
                  <a:lnTo>
                    <a:pt x="750" y="624"/>
                  </a:lnTo>
                  <a:close/>
                  <a:moveTo>
                    <a:pt x="246" y="438"/>
                  </a:moveTo>
                  <a:lnTo>
                    <a:pt x="222" y="462"/>
                  </a:lnTo>
                  <a:lnTo>
                    <a:pt x="234" y="492"/>
                  </a:lnTo>
                  <a:lnTo>
                    <a:pt x="234" y="498"/>
                  </a:lnTo>
                  <a:lnTo>
                    <a:pt x="228" y="504"/>
                  </a:lnTo>
                  <a:lnTo>
                    <a:pt x="228" y="510"/>
                  </a:lnTo>
                  <a:lnTo>
                    <a:pt x="240" y="510"/>
                  </a:lnTo>
                  <a:lnTo>
                    <a:pt x="246" y="504"/>
                  </a:lnTo>
                  <a:lnTo>
                    <a:pt x="246" y="468"/>
                  </a:lnTo>
                  <a:lnTo>
                    <a:pt x="252" y="456"/>
                  </a:lnTo>
                  <a:lnTo>
                    <a:pt x="246" y="438"/>
                  </a:lnTo>
                  <a:close/>
                  <a:moveTo>
                    <a:pt x="264" y="534"/>
                  </a:moveTo>
                  <a:lnTo>
                    <a:pt x="258" y="546"/>
                  </a:lnTo>
                  <a:lnTo>
                    <a:pt x="258" y="588"/>
                  </a:lnTo>
                  <a:lnTo>
                    <a:pt x="264" y="600"/>
                  </a:lnTo>
                  <a:lnTo>
                    <a:pt x="276" y="612"/>
                  </a:lnTo>
                  <a:lnTo>
                    <a:pt x="288" y="612"/>
                  </a:lnTo>
                  <a:lnTo>
                    <a:pt x="294" y="606"/>
                  </a:lnTo>
                  <a:lnTo>
                    <a:pt x="294" y="588"/>
                  </a:lnTo>
                  <a:lnTo>
                    <a:pt x="288" y="576"/>
                  </a:lnTo>
                  <a:lnTo>
                    <a:pt x="282" y="558"/>
                  </a:lnTo>
                  <a:lnTo>
                    <a:pt x="282" y="546"/>
                  </a:lnTo>
                  <a:lnTo>
                    <a:pt x="276" y="534"/>
                  </a:lnTo>
                  <a:lnTo>
                    <a:pt x="264" y="534"/>
                  </a:lnTo>
                  <a:close/>
                  <a:moveTo>
                    <a:pt x="48" y="222"/>
                  </a:moveTo>
                  <a:lnTo>
                    <a:pt x="42" y="228"/>
                  </a:lnTo>
                  <a:lnTo>
                    <a:pt x="42" y="246"/>
                  </a:lnTo>
                  <a:lnTo>
                    <a:pt x="48" y="258"/>
                  </a:lnTo>
                  <a:lnTo>
                    <a:pt x="66" y="258"/>
                  </a:lnTo>
                  <a:lnTo>
                    <a:pt x="84" y="276"/>
                  </a:lnTo>
                  <a:lnTo>
                    <a:pt x="90" y="270"/>
                  </a:lnTo>
                  <a:lnTo>
                    <a:pt x="90" y="252"/>
                  </a:lnTo>
                  <a:lnTo>
                    <a:pt x="78" y="246"/>
                  </a:lnTo>
                  <a:lnTo>
                    <a:pt x="72" y="234"/>
                  </a:lnTo>
                  <a:lnTo>
                    <a:pt x="60" y="228"/>
                  </a:lnTo>
                  <a:lnTo>
                    <a:pt x="54" y="222"/>
                  </a:lnTo>
                  <a:lnTo>
                    <a:pt x="48" y="222"/>
                  </a:lnTo>
                  <a:close/>
                  <a:moveTo>
                    <a:pt x="162" y="330"/>
                  </a:moveTo>
                  <a:lnTo>
                    <a:pt x="156" y="330"/>
                  </a:lnTo>
                  <a:lnTo>
                    <a:pt x="144" y="342"/>
                  </a:lnTo>
                  <a:lnTo>
                    <a:pt x="144" y="354"/>
                  </a:lnTo>
                  <a:lnTo>
                    <a:pt x="156" y="366"/>
                  </a:lnTo>
                  <a:lnTo>
                    <a:pt x="162" y="378"/>
                  </a:lnTo>
                  <a:lnTo>
                    <a:pt x="174" y="390"/>
                  </a:lnTo>
                  <a:lnTo>
                    <a:pt x="180" y="402"/>
                  </a:lnTo>
                  <a:lnTo>
                    <a:pt x="192" y="414"/>
                  </a:lnTo>
                  <a:lnTo>
                    <a:pt x="198" y="408"/>
                  </a:lnTo>
                  <a:lnTo>
                    <a:pt x="198" y="402"/>
                  </a:lnTo>
                  <a:lnTo>
                    <a:pt x="204" y="390"/>
                  </a:lnTo>
                  <a:lnTo>
                    <a:pt x="204" y="384"/>
                  </a:lnTo>
                  <a:lnTo>
                    <a:pt x="198" y="372"/>
                  </a:lnTo>
                  <a:lnTo>
                    <a:pt x="198" y="366"/>
                  </a:lnTo>
                  <a:lnTo>
                    <a:pt x="192" y="360"/>
                  </a:lnTo>
                  <a:lnTo>
                    <a:pt x="186" y="348"/>
                  </a:lnTo>
                  <a:lnTo>
                    <a:pt x="180" y="342"/>
                  </a:lnTo>
                  <a:lnTo>
                    <a:pt x="168" y="336"/>
                  </a:lnTo>
                  <a:lnTo>
                    <a:pt x="162" y="330"/>
                  </a:lnTo>
                  <a:close/>
                  <a:moveTo>
                    <a:pt x="2574" y="486"/>
                  </a:moveTo>
                  <a:lnTo>
                    <a:pt x="2574" y="474"/>
                  </a:lnTo>
                  <a:lnTo>
                    <a:pt x="2568" y="474"/>
                  </a:lnTo>
                  <a:lnTo>
                    <a:pt x="2556" y="468"/>
                  </a:lnTo>
                  <a:lnTo>
                    <a:pt x="2520" y="468"/>
                  </a:lnTo>
                  <a:lnTo>
                    <a:pt x="2514" y="474"/>
                  </a:lnTo>
                  <a:lnTo>
                    <a:pt x="2520" y="498"/>
                  </a:lnTo>
                  <a:lnTo>
                    <a:pt x="2526" y="498"/>
                  </a:lnTo>
                  <a:lnTo>
                    <a:pt x="2538" y="492"/>
                  </a:lnTo>
                  <a:lnTo>
                    <a:pt x="2562" y="492"/>
                  </a:lnTo>
                  <a:lnTo>
                    <a:pt x="2568" y="486"/>
                  </a:lnTo>
                  <a:lnTo>
                    <a:pt x="2574" y="486"/>
                  </a:lnTo>
                  <a:close/>
                  <a:moveTo>
                    <a:pt x="336" y="648"/>
                  </a:moveTo>
                  <a:lnTo>
                    <a:pt x="342" y="648"/>
                  </a:lnTo>
                  <a:lnTo>
                    <a:pt x="342" y="636"/>
                  </a:lnTo>
                  <a:lnTo>
                    <a:pt x="330" y="624"/>
                  </a:lnTo>
                  <a:lnTo>
                    <a:pt x="318" y="624"/>
                  </a:lnTo>
                  <a:lnTo>
                    <a:pt x="318" y="636"/>
                  </a:lnTo>
                  <a:lnTo>
                    <a:pt x="330" y="648"/>
                  </a:lnTo>
                  <a:lnTo>
                    <a:pt x="336" y="648"/>
                  </a:lnTo>
                  <a:close/>
                  <a:moveTo>
                    <a:pt x="2472" y="654"/>
                  </a:moveTo>
                  <a:lnTo>
                    <a:pt x="2484" y="648"/>
                  </a:lnTo>
                  <a:lnTo>
                    <a:pt x="2502" y="630"/>
                  </a:lnTo>
                  <a:lnTo>
                    <a:pt x="2502" y="618"/>
                  </a:lnTo>
                  <a:lnTo>
                    <a:pt x="2430" y="612"/>
                  </a:lnTo>
                  <a:lnTo>
                    <a:pt x="2430" y="624"/>
                  </a:lnTo>
                  <a:lnTo>
                    <a:pt x="2436" y="630"/>
                  </a:lnTo>
                  <a:lnTo>
                    <a:pt x="2442" y="642"/>
                  </a:lnTo>
                  <a:lnTo>
                    <a:pt x="2448" y="648"/>
                  </a:lnTo>
                  <a:lnTo>
                    <a:pt x="2460" y="654"/>
                  </a:lnTo>
                  <a:lnTo>
                    <a:pt x="2472" y="654"/>
                  </a:lnTo>
                  <a:close/>
                  <a:moveTo>
                    <a:pt x="2406" y="288"/>
                  </a:moveTo>
                  <a:lnTo>
                    <a:pt x="2418" y="276"/>
                  </a:lnTo>
                  <a:lnTo>
                    <a:pt x="2418" y="264"/>
                  </a:lnTo>
                  <a:lnTo>
                    <a:pt x="2412" y="258"/>
                  </a:lnTo>
                  <a:lnTo>
                    <a:pt x="2400" y="252"/>
                  </a:lnTo>
                  <a:lnTo>
                    <a:pt x="2376" y="252"/>
                  </a:lnTo>
                  <a:lnTo>
                    <a:pt x="2370" y="258"/>
                  </a:lnTo>
                  <a:lnTo>
                    <a:pt x="2370" y="264"/>
                  </a:lnTo>
                  <a:lnTo>
                    <a:pt x="2394" y="288"/>
                  </a:lnTo>
                  <a:lnTo>
                    <a:pt x="2406" y="288"/>
                  </a:lnTo>
                  <a:close/>
                  <a:moveTo>
                    <a:pt x="2868" y="528"/>
                  </a:moveTo>
                  <a:lnTo>
                    <a:pt x="2886" y="534"/>
                  </a:lnTo>
                  <a:lnTo>
                    <a:pt x="2892" y="534"/>
                  </a:lnTo>
                  <a:lnTo>
                    <a:pt x="2898" y="528"/>
                  </a:lnTo>
                  <a:lnTo>
                    <a:pt x="2898" y="522"/>
                  </a:lnTo>
                  <a:lnTo>
                    <a:pt x="2874" y="510"/>
                  </a:lnTo>
                  <a:lnTo>
                    <a:pt x="2868" y="516"/>
                  </a:lnTo>
                  <a:lnTo>
                    <a:pt x="2862" y="516"/>
                  </a:lnTo>
                  <a:lnTo>
                    <a:pt x="2862" y="522"/>
                  </a:lnTo>
                  <a:lnTo>
                    <a:pt x="2868" y="528"/>
                  </a:lnTo>
                  <a:close/>
                  <a:moveTo>
                    <a:pt x="2916" y="618"/>
                  </a:moveTo>
                  <a:lnTo>
                    <a:pt x="2928" y="618"/>
                  </a:lnTo>
                  <a:lnTo>
                    <a:pt x="2940" y="612"/>
                  </a:lnTo>
                  <a:lnTo>
                    <a:pt x="2958" y="612"/>
                  </a:lnTo>
                  <a:lnTo>
                    <a:pt x="2964" y="606"/>
                  </a:lnTo>
                  <a:lnTo>
                    <a:pt x="2970" y="606"/>
                  </a:lnTo>
                  <a:lnTo>
                    <a:pt x="2964" y="606"/>
                  </a:lnTo>
                  <a:lnTo>
                    <a:pt x="2958" y="600"/>
                  </a:lnTo>
                  <a:lnTo>
                    <a:pt x="2946" y="594"/>
                  </a:lnTo>
                  <a:lnTo>
                    <a:pt x="2934" y="594"/>
                  </a:lnTo>
                  <a:lnTo>
                    <a:pt x="2928" y="588"/>
                  </a:lnTo>
                  <a:lnTo>
                    <a:pt x="2922" y="588"/>
                  </a:lnTo>
                  <a:lnTo>
                    <a:pt x="2910" y="594"/>
                  </a:lnTo>
                  <a:lnTo>
                    <a:pt x="2892" y="594"/>
                  </a:lnTo>
                  <a:lnTo>
                    <a:pt x="2886" y="600"/>
                  </a:lnTo>
                  <a:lnTo>
                    <a:pt x="2880" y="600"/>
                  </a:lnTo>
                  <a:lnTo>
                    <a:pt x="2892" y="606"/>
                  </a:lnTo>
                  <a:lnTo>
                    <a:pt x="2898" y="612"/>
                  </a:lnTo>
                  <a:lnTo>
                    <a:pt x="2910" y="618"/>
                  </a:lnTo>
                  <a:lnTo>
                    <a:pt x="2916" y="618"/>
                  </a:lnTo>
                  <a:close/>
                  <a:moveTo>
                    <a:pt x="1710" y="552"/>
                  </a:moveTo>
                  <a:lnTo>
                    <a:pt x="1710" y="564"/>
                  </a:lnTo>
                  <a:lnTo>
                    <a:pt x="1716" y="570"/>
                  </a:lnTo>
                  <a:lnTo>
                    <a:pt x="1716" y="582"/>
                  </a:lnTo>
                  <a:lnTo>
                    <a:pt x="1722" y="594"/>
                  </a:lnTo>
                  <a:lnTo>
                    <a:pt x="1722" y="612"/>
                  </a:lnTo>
                  <a:lnTo>
                    <a:pt x="1716" y="618"/>
                  </a:lnTo>
                  <a:lnTo>
                    <a:pt x="1692" y="630"/>
                  </a:lnTo>
                  <a:lnTo>
                    <a:pt x="1686" y="636"/>
                  </a:lnTo>
                  <a:lnTo>
                    <a:pt x="1674" y="642"/>
                  </a:lnTo>
                  <a:lnTo>
                    <a:pt x="1674" y="678"/>
                  </a:lnTo>
                  <a:lnTo>
                    <a:pt x="1680" y="684"/>
                  </a:lnTo>
                  <a:lnTo>
                    <a:pt x="1686" y="696"/>
                  </a:lnTo>
                  <a:lnTo>
                    <a:pt x="1674" y="708"/>
                  </a:lnTo>
                  <a:lnTo>
                    <a:pt x="1674" y="720"/>
                  </a:lnTo>
                  <a:lnTo>
                    <a:pt x="1680" y="726"/>
                  </a:lnTo>
                  <a:lnTo>
                    <a:pt x="1692" y="732"/>
                  </a:lnTo>
                  <a:lnTo>
                    <a:pt x="1698" y="726"/>
                  </a:lnTo>
                  <a:lnTo>
                    <a:pt x="1722" y="726"/>
                  </a:lnTo>
                  <a:lnTo>
                    <a:pt x="1728" y="732"/>
                  </a:lnTo>
                  <a:lnTo>
                    <a:pt x="1728" y="756"/>
                  </a:lnTo>
                  <a:lnTo>
                    <a:pt x="1722" y="762"/>
                  </a:lnTo>
                  <a:lnTo>
                    <a:pt x="1740" y="780"/>
                  </a:lnTo>
                  <a:lnTo>
                    <a:pt x="1728" y="846"/>
                  </a:lnTo>
                  <a:lnTo>
                    <a:pt x="1710" y="864"/>
                  </a:lnTo>
                  <a:lnTo>
                    <a:pt x="1704" y="876"/>
                  </a:lnTo>
                  <a:lnTo>
                    <a:pt x="1704" y="888"/>
                  </a:lnTo>
                  <a:lnTo>
                    <a:pt x="1710" y="906"/>
                  </a:lnTo>
                  <a:lnTo>
                    <a:pt x="1722" y="924"/>
                  </a:lnTo>
                  <a:lnTo>
                    <a:pt x="1746" y="936"/>
                  </a:lnTo>
                  <a:lnTo>
                    <a:pt x="1764" y="930"/>
                  </a:lnTo>
                  <a:lnTo>
                    <a:pt x="1788" y="906"/>
                  </a:lnTo>
                  <a:lnTo>
                    <a:pt x="1788" y="864"/>
                  </a:lnTo>
                  <a:lnTo>
                    <a:pt x="1782" y="858"/>
                  </a:lnTo>
                  <a:lnTo>
                    <a:pt x="1776" y="846"/>
                  </a:lnTo>
                  <a:lnTo>
                    <a:pt x="1800" y="822"/>
                  </a:lnTo>
                  <a:lnTo>
                    <a:pt x="1806" y="804"/>
                  </a:lnTo>
                  <a:lnTo>
                    <a:pt x="1806" y="774"/>
                  </a:lnTo>
                  <a:lnTo>
                    <a:pt x="1812" y="756"/>
                  </a:lnTo>
                  <a:lnTo>
                    <a:pt x="1812" y="726"/>
                  </a:lnTo>
                  <a:lnTo>
                    <a:pt x="1806" y="714"/>
                  </a:lnTo>
                  <a:lnTo>
                    <a:pt x="1800" y="696"/>
                  </a:lnTo>
                  <a:lnTo>
                    <a:pt x="1794" y="684"/>
                  </a:lnTo>
                  <a:lnTo>
                    <a:pt x="1794" y="636"/>
                  </a:lnTo>
                  <a:lnTo>
                    <a:pt x="1800" y="630"/>
                  </a:lnTo>
                  <a:lnTo>
                    <a:pt x="1800" y="624"/>
                  </a:lnTo>
                  <a:lnTo>
                    <a:pt x="1806" y="618"/>
                  </a:lnTo>
                  <a:lnTo>
                    <a:pt x="1812" y="618"/>
                  </a:lnTo>
                  <a:lnTo>
                    <a:pt x="1818" y="624"/>
                  </a:lnTo>
                  <a:lnTo>
                    <a:pt x="1824" y="642"/>
                  </a:lnTo>
                  <a:lnTo>
                    <a:pt x="1830" y="666"/>
                  </a:lnTo>
                  <a:lnTo>
                    <a:pt x="1836" y="684"/>
                  </a:lnTo>
                  <a:lnTo>
                    <a:pt x="1836" y="702"/>
                  </a:lnTo>
                  <a:lnTo>
                    <a:pt x="1866" y="738"/>
                  </a:lnTo>
                  <a:lnTo>
                    <a:pt x="1866" y="792"/>
                  </a:lnTo>
                  <a:lnTo>
                    <a:pt x="1890" y="822"/>
                  </a:lnTo>
                  <a:lnTo>
                    <a:pt x="1890" y="858"/>
                  </a:lnTo>
                  <a:lnTo>
                    <a:pt x="1902" y="930"/>
                  </a:lnTo>
                  <a:lnTo>
                    <a:pt x="1920" y="918"/>
                  </a:lnTo>
                  <a:lnTo>
                    <a:pt x="1962" y="930"/>
                  </a:lnTo>
                  <a:lnTo>
                    <a:pt x="1962" y="870"/>
                  </a:lnTo>
                  <a:lnTo>
                    <a:pt x="1968" y="864"/>
                  </a:lnTo>
                  <a:lnTo>
                    <a:pt x="1974" y="852"/>
                  </a:lnTo>
                  <a:lnTo>
                    <a:pt x="1980" y="876"/>
                  </a:lnTo>
                  <a:lnTo>
                    <a:pt x="1998" y="876"/>
                  </a:lnTo>
                  <a:lnTo>
                    <a:pt x="2004" y="870"/>
                  </a:lnTo>
                  <a:lnTo>
                    <a:pt x="2010" y="858"/>
                  </a:lnTo>
                  <a:lnTo>
                    <a:pt x="2010" y="828"/>
                  </a:lnTo>
                  <a:lnTo>
                    <a:pt x="2004" y="822"/>
                  </a:lnTo>
                  <a:lnTo>
                    <a:pt x="2004" y="816"/>
                  </a:lnTo>
                  <a:lnTo>
                    <a:pt x="1992" y="810"/>
                  </a:lnTo>
                  <a:lnTo>
                    <a:pt x="1986" y="798"/>
                  </a:lnTo>
                  <a:lnTo>
                    <a:pt x="1974" y="792"/>
                  </a:lnTo>
                  <a:lnTo>
                    <a:pt x="1962" y="780"/>
                  </a:lnTo>
                  <a:lnTo>
                    <a:pt x="1956" y="768"/>
                  </a:lnTo>
                  <a:lnTo>
                    <a:pt x="1944" y="756"/>
                  </a:lnTo>
                  <a:lnTo>
                    <a:pt x="1944" y="750"/>
                  </a:lnTo>
                  <a:lnTo>
                    <a:pt x="1956" y="726"/>
                  </a:lnTo>
                  <a:lnTo>
                    <a:pt x="1968" y="720"/>
                  </a:lnTo>
                  <a:lnTo>
                    <a:pt x="1968" y="708"/>
                  </a:lnTo>
                  <a:lnTo>
                    <a:pt x="1962" y="696"/>
                  </a:lnTo>
                  <a:lnTo>
                    <a:pt x="1938" y="684"/>
                  </a:lnTo>
                  <a:lnTo>
                    <a:pt x="1932" y="672"/>
                  </a:lnTo>
                  <a:lnTo>
                    <a:pt x="1932" y="642"/>
                  </a:lnTo>
                  <a:lnTo>
                    <a:pt x="1938" y="636"/>
                  </a:lnTo>
                  <a:lnTo>
                    <a:pt x="1938" y="630"/>
                  </a:lnTo>
                  <a:lnTo>
                    <a:pt x="1926" y="618"/>
                  </a:lnTo>
                  <a:lnTo>
                    <a:pt x="1914" y="612"/>
                  </a:lnTo>
                  <a:lnTo>
                    <a:pt x="1896" y="594"/>
                  </a:lnTo>
                  <a:lnTo>
                    <a:pt x="1884" y="588"/>
                  </a:lnTo>
                  <a:lnTo>
                    <a:pt x="1878" y="582"/>
                  </a:lnTo>
                  <a:lnTo>
                    <a:pt x="1914" y="582"/>
                  </a:lnTo>
                  <a:lnTo>
                    <a:pt x="1926" y="576"/>
                  </a:lnTo>
                  <a:lnTo>
                    <a:pt x="1932" y="570"/>
                  </a:lnTo>
                  <a:lnTo>
                    <a:pt x="1944" y="546"/>
                  </a:lnTo>
                  <a:lnTo>
                    <a:pt x="1950" y="540"/>
                  </a:lnTo>
                  <a:lnTo>
                    <a:pt x="1956" y="528"/>
                  </a:lnTo>
                  <a:lnTo>
                    <a:pt x="1992" y="528"/>
                  </a:lnTo>
                  <a:lnTo>
                    <a:pt x="2004" y="522"/>
                  </a:lnTo>
                  <a:lnTo>
                    <a:pt x="2010" y="522"/>
                  </a:lnTo>
                  <a:lnTo>
                    <a:pt x="2016" y="516"/>
                  </a:lnTo>
                  <a:lnTo>
                    <a:pt x="2016" y="504"/>
                  </a:lnTo>
                  <a:lnTo>
                    <a:pt x="1998" y="486"/>
                  </a:lnTo>
                  <a:lnTo>
                    <a:pt x="1986" y="480"/>
                  </a:lnTo>
                  <a:lnTo>
                    <a:pt x="1974" y="486"/>
                  </a:lnTo>
                  <a:lnTo>
                    <a:pt x="1956" y="504"/>
                  </a:lnTo>
                  <a:lnTo>
                    <a:pt x="1956" y="510"/>
                  </a:lnTo>
                  <a:lnTo>
                    <a:pt x="1944" y="510"/>
                  </a:lnTo>
                  <a:lnTo>
                    <a:pt x="1932" y="504"/>
                  </a:lnTo>
                  <a:lnTo>
                    <a:pt x="1896" y="504"/>
                  </a:lnTo>
                  <a:lnTo>
                    <a:pt x="1890" y="510"/>
                  </a:lnTo>
                  <a:lnTo>
                    <a:pt x="1884" y="522"/>
                  </a:lnTo>
                  <a:lnTo>
                    <a:pt x="1854" y="552"/>
                  </a:lnTo>
                  <a:lnTo>
                    <a:pt x="1848" y="546"/>
                  </a:lnTo>
                  <a:lnTo>
                    <a:pt x="1836" y="540"/>
                  </a:lnTo>
                  <a:lnTo>
                    <a:pt x="1824" y="516"/>
                  </a:lnTo>
                  <a:lnTo>
                    <a:pt x="1788" y="498"/>
                  </a:lnTo>
                  <a:lnTo>
                    <a:pt x="1776" y="498"/>
                  </a:lnTo>
                  <a:lnTo>
                    <a:pt x="1776" y="486"/>
                  </a:lnTo>
                  <a:lnTo>
                    <a:pt x="1782" y="468"/>
                  </a:lnTo>
                  <a:lnTo>
                    <a:pt x="1782" y="456"/>
                  </a:lnTo>
                  <a:lnTo>
                    <a:pt x="1794" y="420"/>
                  </a:lnTo>
                  <a:lnTo>
                    <a:pt x="1806" y="408"/>
                  </a:lnTo>
                  <a:lnTo>
                    <a:pt x="1824" y="408"/>
                  </a:lnTo>
                  <a:lnTo>
                    <a:pt x="1842" y="414"/>
                  </a:lnTo>
                  <a:lnTo>
                    <a:pt x="1896" y="414"/>
                  </a:lnTo>
                  <a:lnTo>
                    <a:pt x="1902" y="408"/>
                  </a:lnTo>
                  <a:lnTo>
                    <a:pt x="1908" y="408"/>
                  </a:lnTo>
                  <a:lnTo>
                    <a:pt x="1908" y="402"/>
                  </a:lnTo>
                  <a:lnTo>
                    <a:pt x="1914" y="396"/>
                  </a:lnTo>
                  <a:lnTo>
                    <a:pt x="1920" y="396"/>
                  </a:lnTo>
                  <a:lnTo>
                    <a:pt x="1944" y="402"/>
                  </a:lnTo>
                  <a:lnTo>
                    <a:pt x="1980" y="420"/>
                  </a:lnTo>
                  <a:lnTo>
                    <a:pt x="2010" y="432"/>
                  </a:lnTo>
                  <a:lnTo>
                    <a:pt x="2034" y="438"/>
                  </a:lnTo>
                  <a:lnTo>
                    <a:pt x="2040" y="438"/>
                  </a:lnTo>
                  <a:lnTo>
                    <a:pt x="2052" y="432"/>
                  </a:lnTo>
                  <a:lnTo>
                    <a:pt x="2064" y="420"/>
                  </a:lnTo>
                  <a:lnTo>
                    <a:pt x="2082" y="420"/>
                  </a:lnTo>
                  <a:lnTo>
                    <a:pt x="2094" y="414"/>
                  </a:lnTo>
                  <a:lnTo>
                    <a:pt x="2106" y="414"/>
                  </a:lnTo>
                  <a:lnTo>
                    <a:pt x="2112" y="408"/>
                  </a:lnTo>
                  <a:lnTo>
                    <a:pt x="2112" y="402"/>
                  </a:lnTo>
                  <a:lnTo>
                    <a:pt x="2106" y="396"/>
                  </a:lnTo>
                  <a:lnTo>
                    <a:pt x="2106" y="390"/>
                  </a:lnTo>
                  <a:lnTo>
                    <a:pt x="2118" y="378"/>
                  </a:lnTo>
                  <a:lnTo>
                    <a:pt x="2142" y="366"/>
                  </a:lnTo>
                  <a:lnTo>
                    <a:pt x="2148" y="360"/>
                  </a:lnTo>
                  <a:lnTo>
                    <a:pt x="2160" y="354"/>
                  </a:lnTo>
                  <a:lnTo>
                    <a:pt x="2148" y="324"/>
                  </a:lnTo>
                  <a:lnTo>
                    <a:pt x="2070" y="360"/>
                  </a:lnTo>
                  <a:lnTo>
                    <a:pt x="2076" y="366"/>
                  </a:lnTo>
                  <a:lnTo>
                    <a:pt x="2076" y="372"/>
                  </a:lnTo>
                  <a:lnTo>
                    <a:pt x="2070" y="378"/>
                  </a:lnTo>
                  <a:lnTo>
                    <a:pt x="2046" y="378"/>
                  </a:lnTo>
                  <a:lnTo>
                    <a:pt x="2022" y="366"/>
                  </a:lnTo>
                  <a:lnTo>
                    <a:pt x="2004" y="366"/>
                  </a:lnTo>
                  <a:lnTo>
                    <a:pt x="1968" y="384"/>
                  </a:lnTo>
                  <a:lnTo>
                    <a:pt x="1950" y="384"/>
                  </a:lnTo>
                  <a:lnTo>
                    <a:pt x="1938" y="378"/>
                  </a:lnTo>
                  <a:lnTo>
                    <a:pt x="1926" y="378"/>
                  </a:lnTo>
                  <a:lnTo>
                    <a:pt x="1902" y="366"/>
                  </a:lnTo>
                  <a:lnTo>
                    <a:pt x="1860" y="366"/>
                  </a:lnTo>
                  <a:lnTo>
                    <a:pt x="1872" y="348"/>
                  </a:lnTo>
                  <a:lnTo>
                    <a:pt x="1860" y="348"/>
                  </a:lnTo>
                  <a:lnTo>
                    <a:pt x="1848" y="342"/>
                  </a:lnTo>
                  <a:lnTo>
                    <a:pt x="1824" y="342"/>
                  </a:lnTo>
                  <a:lnTo>
                    <a:pt x="1824" y="366"/>
                  </a:lnTo>
                  <a:lnTo>
                    <a:pt x="1812" y="378"/>
                  </a:lnTo>
                  <a:lnTo>
                    <a:pt x="1788" y="390"/>
                  </a:lnTo>
                  <a:lnTo>
                    <a:pt x="1764" y="390"/>
                  </a:lnTo>
                  <a:lnTo>
                    <a:pt x="1758" y="396"/>
                  </a:lnTo>
                  <a:lnTo>
                    <a:pt x="1758" y="426"/>
                  </a:lnTo>
                  <a:lnTo>
                    <a:pt x="1740" y="432"/>
                  </a:lnTo>
                  <a:lnTo>
                    <a:pt x="1752" y="498"/>
                  </a:lnTo>
                  <a:lnTo>
                    <a:pt x="1740" y="498"/>
                  </a:lnTo>
                  <a:lnTo>
                    <a:pt x="1734" y="510"/>
                  </a:lnTo>
                  <a:lnTo>
                    <a:pt x="1728" y="516"/>
                  </a:lnTo>
                  <a:lnTo>
                    <a:pt x="1710" y="552"/>
                  </a:lnTo>
                  <a:close/>
                  <a:moveTo>
                    <a:pt x="1986" y="576"/>
                  </a:moveTo>
                  <a:lnTo>
                    <a:pt x="1986" y="594"/>
                  </a:lnTo>
                  <a:lnTo>
                    <a:pt x="1992" y="600"/>
                  </a:lnTo>
                  <a:lnTo>
                    <a:pt x="2004" y="600"/>
                  </a:lnTo>
                  <a:lnTo>
                    <a:pt x="2016" y="588"/>
                  </a:lnTo>
                  <a:lnTo>
                    <a:pt x="2016" y="576"/>
                  </a:lnTo>
                  <a:lnTo>
                    <a:pt x="1986" y="576"/>
                  </a:lnTo>
                  <a:close/>
                  <a:moveTo>
                    <a:pt x="1686" y="1110"/>
                  </a:moveTo>
                  <a:lnTo>
                    <a:pt x="1674" y="1110"/>
                  </a:lnTo>
                  <a:lnTo>
                    <a:pt x="1668" y="1116"/>
                  </a:lnTo>
                  <a:lnTo>
                    <a:pt x="1662" y="1116"/>
                  </a:lnTo>
                  <a:lnTo>
                    <a:pt x="1614" y="1104"/>
                  </a:lnTo>
                  <a:lnTo>
                    <a:pt x="1644" y="1146"/>
                  </a:lnTo>
                  <a:lnTo>
                    <a:pt x="1650" y="1152"/>
                  </a:lnTo>
                  <a:lnTo>
                    <a:pt x="1662" y="1158"/>
                  </a:lnTo>
                  <a:lnTo>
                    <a:pt x="1668" y="1164"/>
                  </a:lnTo>
                  <a:lnTo>
                    <a:pt x="1680" y="1170"/>
                  </a:lnTo>
                  <a:lnTo>
                    <a:pt x="1692" y="1158"/>
                  </a:lnTo>
                  <a:lnTo>
                    <a:pt x="1698" y="1140"/>
                  </a:lnTo>
                  <a:lnTo>
                    <a:pt x="1698" y="1128"/>
                  </a:lnTo>
                  <a:lnTo>
                    <a:pt x="1692" y="1116"/>
                  </a:lnTo>
                  <a:lnTo>
                    <a:pt x="1686" y="1110"/>
                  </a:lnTo>
                  <a:close/>
                  <a:moveTo>
                    <a:pt x="2094" y="1104"/>
                  </a:moveTo>
                  <a:lnTo>
                    <a:pt x="2064" y="1128"/>
                  </a:lnTo>
                  <a:lnTo>
                    <a:pt x="2094" y="1134"/>
                  </a:lnTo>
                  <a:lnTo>
                    <a:pt x="2094" y="1104"/>
                  </a:lnTo>
                  <a:close/>
                  <a:moveTo>
                    <a:pt x="486" y="294"/>
                  </a:moveTo>
                  <a:lnTo>
                    <a:pt x="474" y="288"/>
                  </a:lnTo>
                  <a:lnTo>
                    <a:pt x="468" y="288"/>
                  </a:lnTo>
                  <a:lnTo>
                    <a:pt x="456" y="294"/>
                  </a:lnTo>
                  <a:lnTo>
                    <a:pt x="456" y="312"/>
                  </a:lnTo>
                  <a:lnTo>
                    <a:pt x="468" y="324"/>
                  </a:lnTo>
                  <a:lnTo>
                    <a:pt x="474" y="318"/>
                  </a:lnTo>
                  <a:lnTo>
                    <a:pt x="486" y="318"/>
                  </a:lnTo>
                  <a:lnTo>
                    <a:pt x="486" y="312"/>
                  </a:lnTo>
                  <a:lnTo>
                    <a:pt x="492" y="300"/>
                  </a:lnTo>
                  <a:lnTo>
                    <a:pt x="486" y="294"/>
                  </a:lnTo>
                  <a:close/>
                  <a:moveTo>
                    <a:pt x="2346" y="588"/>
                  </a:moveTo>
                  <a:lnTo>
                    <a:pt x="2340" y="576"/>
                  </a:lnTo>
                  <a:lnTo>
                    <a:pt x="2328" y="570"/>
                  </a:lnTo>
                  <a:lnTo>
                    <a:pt x="2310" y="552"/>
                  </a:lnTo>
                  <a:lnTo>
                    <a:pt x="2304" y="552"/>
                  </a:lnTo>
                  <a:lnTo>
                    <a:pt x="2304" y="600"/>
                  </a:lnTo>
                  <a:lnTo>
                    <a:pt x="2316" y="600"/>
                  </a:lnTo>
                  <a:lnTo>
                    <a:pt x="2328" y="606"/>
                  </a:lnTo>
                  <a:lnTo>
                    <a:pt x="2334" y="606"/>
                  </a:lnTo>
                  <a:lnTo>
                    <a:pt x="2346" y="600"/>
                  </a:lnTo>
                  <a:lnTo>
                    <a:pt x="2346" y="588"/>
                  </a:lnTo>
                  <a:close/>
                  <a:moveTo>
                    <a:pt x="2310" y="474"/>
                  </a:moveTo>
                  <a:lnTo>
                    <a:pt x="2340" y="504"/>
                  </a:lnTo>
                  <a:lnTo>
                    <a:pt x="2358" y="516"/>
                  </a:lnTo>
                  <a:lnTo>
                    <a:pt x="2382" y="528"/>
                  </a:lnTo>
                  <a:lnTo>
                    <a:pt x="2400" y="528"/>
                  </a:lnTo>
                  <a:lnTo>
                    <a:pt x="2400" y="522"/>
                  </a:lnTo>
                  <a:lnTo>
                    <a:pt x="2358" y="480"/>
                  </a:lnTo>
                  <a:lnTo>
                    <a:pt x="2358" y="468"/>
                  </a:lnTo>
                  <a:lnTo>
                    <a:pt x="2364" y="456"/>
                  </a:lnTo>
                  <a:lnTo>
                    <a:pt x="2376" y="450"/>
                  </a:lnTo>
                  <a:lnTo>
                    <a:pt x="2394" y="450"/>
                  </a:lnTo>
                  <a:lnTo>
                    <a:pt x="2406" y="456"/>
                  </a:lnTo>
                  <a:lnTo>
                    <a:pt x="2424" y="444"/>
                  </a:lnTo>
                  <a:lnTo>
                    <a:pt x="2400" y="432"/>
                  </a:lnTo>
                  <a:lnTo>
                    <a:pt x="2412" y="426"/>
                  </a:lnTo>
                  <a:lnTo>
                    <a:pt x="2424" y="402"/>
                  </a:lnTo>
                  <a:lnTo>
                    <a:pt x="2412" y="378"/>
                  </a:lnTo>
                  <a:lnTo>
                    <a:pt x="2400" y="372"/>
                  </a:lnTo>
                  <a:lnTo>
                    <a:pt x="2382" y="372"/>
                  </a:lnTo>
                  <a:lnTo>
                    <a:pt x="2358" y="396"/>
                  </a:lnTo>
                  <a:lnTo>
                    <a:pt x="2346" y="402"/>
                  </a:lnTo>
                  <a:lnTo>
                    <a:pt x="2340" y="408"/>
                  </a:lnTo>
                  <a:lnTo>
                    <a:pt x="2334" y="408"/>
                  </a:lnTo>
                  <a:lnTo>
                    <a:pt x="2328" y="402"/>
                  </a:lnTo>
                  <a:lnTo>
                    <a:pt x="2328" y="366"/>
                  </a:lnTo>
                  <a:lnTo>
                    <a:pt x="2334" y="360"/>
                  </a:lnTo>
                  <a:lnTo>
                    <a:pt x="2346" y="336"/>
                  </a:lnTo>
                  <a:lnTo>
                    <a:pt x="2346" y="318"/>
                  </a:lnTo>
                  <a:lnTo>
                    <a:pt x="2340" y="312"/>
                  </a:lnTo>
                  <a:lnTo>
                    <a:pt x="2358" y="276"/>
                  </a:lnTo>
                  <a:lnTo>
                    <a:pt x="2316" y="312"/>
                  </a:lnTo>
                  <a:lnTo>
                    <a:pt x="2316" y="342"/>
                  </a:lnTo>
                  <a:lnTo>
                    <a:pt x="2304" y="348"/>
                  </a:lnTo>
                  <a:lnTo>
                    <a:pt x="2298" y="354"/>
                  </a:lnTo>
                  <a:lnTo>
                    <a:pt x="2286" y="378"/>
                  </a:lnTo>
                  <a:lnTo>
                    <a:pt x="2286" y="408"/>
                  </a:lnTo>
                  <a:lnTo>
                    <a:pt x="2298" y="420"/>
                  </a:lnTo>
                  <a:lnTo>
                    <a:pt x="2304" y="432"/>
                  </a:lnTo>
                  <a:lnTo>
                    <a:pt x="2310" y="438"/>
                  </a:lnTo>
                  <a:lnTo>
                    <a:pt x="2310" y="444"/>
                  </a:lnTo>
                  <a:lnTo>
                    <a:pt x="2304" y="450"/>
                  </a:lnTo>
                  <a:lnTo>
                    <a:pt x="2304" y="468"/>
                  </a:lnTo>
                  <a:lnTo>
                    <a:pt x="2310" y="474"/>
                  </a:lnTo>
                  <a:close/>
                  <a:moveTo>
                    <a:pt x="2250" y="708"/>
                  </a:moveTo>
                  <a:lnTo>
                    <a:pt x="2238" y="696"/>
                  </a:lnTo>
                  <a:lnTo>
                    <a:pt x="2214" y="708"/>
                  </a:lnTo>
                  <a:lnTo>
                    <a:pt x="2214" y="732"/>
                  </a:lnTo>
                  <a:lnTo>
                    <a:pt x="2220" y="744"/>
                  </a:lnTo>
                  <a:lnTo>
                    <a:pt x="2226" y="750"/>
                  </a:lnTo>
                  <a:lnTo>
                    <a:pt x="2250" y="762"/>
                  </a:lnTo>
                  <a:lnTo>
                    <a:pt x="2274" y="762"/>
                  </a:lnTo>
                  <a:lnTo>
                    <a:pt x="2280" y="750"/>
                  </a:lnTo>
                  <a:lnTo>
                    <a:pt x="2280" y="738"/>
                  </a:lnTo>
                  <a:lnTo>
                    <a:pt x="2274" y="726"/>
                  </a:lnTo>
                  <a:lnTo>
                    <a:pt x="2274" y="714"/>
                  </a:lnTo>
                  <a:lnTo>
                    <a:pt x="2268" y="708"/>
                  </a:lnTo>
                  <a:lnTo>
                    <a:pt x="2268" y="702"/>
                  </a:lnTo>
                  <a:lnTo>
                    <a:pt x="2250" y="708"/>
                  </a:lnTo>
                  <a:close/>
                  <a:moveTo>
                    <a:pt x="2148" y="1104"/>
                  </a:moveTo>
                  <a:lnTo>
                    <a:pt x="2226" y="1092"/>
                  </a:lnTo>
                  <a:lnTo>
                    <a:pt x="2166" y="1074"/>
                  </a:lnTo>
                  <a:lnTo>
                    <a:pt x="2148" y="1104"/>
                  </a:lnTo>
                  <a:close/>
                  <a:moveTo>
                    <a:pt x="2544" y="750"/>
                  </a:moveTo>
                  <a:lnTo>
                    <a:pt x="2520" y="732"/>
                  </a:lnTo>
                  <a:lnTo>
                    <a:pt x="2526" y="714"/>
                  </a:lnTo>
                  <a:lnTo>
                    <a:pt x="2514" y="702"/>
                  </a:lnTo>
                  <a:lnTo>
                    <a:pt x="2508" y="690"/>
                  </a:lnTo>
                  <a:lnTo>
                    <a:pt x="2490" y="684"/>
                  </a:lnTo>
                  <a:lnTo>
                    <a:pt x="2472" y="672"/>
                  </a:lnTo>
                  <a:lnTo>
                    <a:pt x="2442" y="666"/>
                  </a:lnTo>
                  <a:lnTo>
                    <a:pt x="2424" y="666"/>
                  </a:lnTo>
                  <a:lnTo>
                    <a:pt x="2388" y="684"/>
                  </a:lnTo>
                  <a:lnTo>
                    <a:pt x="2358" y="684"/>
                  </a:lnTo>
                  <a:lnTo>
                    <a:pt x="2346" y="696"/>
                  </a:lnTo>
                  <a:lnTo>
                    <a:pt x="2340" y="708"/>
                  </a:lnTo>
                  <a:lnTo>
                    <a:pt x="2340" y="726"/>
                  </a:lnTo>
                  <a:lnTo>
                    <a:pt x="2346" y="732"/>
                  </a:lnTo>
                  <a:lnTo>
                    <a:pt x="2364" y="714"/>
                  </a:lnTo>
                  <a:lnTo>
                    <a:pt x="2364" y="726"/>
                  </a:lnTo>
                  <a:lnTo>
                    <a:pt x="2370" y="738"/>
                  </a:lnTo>
                  <a:lnTo>
                    <a:pt x="2376" y="744"/>
                  </a:lnTo>
                  <a:lnTo>
                    <a:pt x="2388" y="738"/>
                  </a:lnTo>
                  <a:lnTo>
                    <a:pt x="2394" y="732"/>
                  </a:lnTo>
                  <a:lnTo>
                    <a:pt x="2394" y="726"/>
                  </a:lnTo>
                  <a:lnTo>
                    <a:pt x="2400" y="720"/>
                  </a:lnTo>
                  <a:lnTo>
                    <a:pt x="2400" y="714"/>
                  </a:lnTo>
                  <a:lnTo>
                    <a:pt x="2406" y="726"/>
                  </a:lnTo>
                  <a:lnTo>
                    <a:pt x="2418" y="732"/>
                  </a:lnTo>
                  <a:lnTo>
                    <a:pt x="2430" y="732"/>
                  </a:lnTo>
                  <a:lnTo>
                    <a:pt x="2442" y="720"/>
                  </a:lnTo>
                  <a:lnTo>
                    <a:pt x="2454" y="714"/>
                  </a:lnTo>
                  <a:lnTo>
                    <a:pt x="2460" y="708"/>
                  </a:lnTo>
                  <a:lnTo>
                    <a:pt x="2472" y="762"/>
                  </a:lnTo>
                  <a:lnTo>
                    <a:pt x="2502" y="738"/>
                  </a:lnTo>
                  <a:lnTo>
                    <a:pt x="2538" y="774"/>
                  </a:lnTo>
                  <a:lnTo>
                    <a:pt x="2544" y="750"/>
                  </a:lnTo>
                  <a:close/>
                  <a:moveTo>
                    <a:pt x="3264" y="678"/>
                  </a:moveTo>
                  <a:lnTo>
                    <a:pt x="3222" y="648"/>
                  </a:lnTo>
                  <a:lnTo>
                    <a:pt x="3210" y="648"/>
                  </a:lnTo>
                  <a:lnTo>
                    <a:pt x="3198" y="654"/>
                  </a:lnTo>
                  <a:lnTo>
                    <a:pt x="3180" y="654"/>
                  </a:lnTo>
                  <a:lnTo>
                    <a:pt x="3162" y="648"/>
                  </a:lnTo>
                  <a:lnTo>
                    <a:pt x="3126" y="630"/>
                  </a:lnTo>
                  <a:lnTo>
                    <a:pt x="3096" y="612"/>
                  </a:lnTo>
                  <a:lnTo>
                    <a:pt x="3060" y="594"/>
                  </a:lnTo>
                  <a:lnTo>
                    <a:pt x="3042" y="582"/>
                  </a:lnTo>
                  <a:lnTo>
                    <a:pt x="3030" y="582"/>
                  </a:lnTo>
                  <a:lnTo>
                    <a:pt x="3006" y="594"/>
                  </a:lnTo>
                  <a:lnTo>
                    <a:pt x="3000" y="600"/>
                  </a:lnTo>
                  <a:lnTo>
                    <a:pt x="2988" y="606"/>
                  </a:lnTo>
                  <a:lnTo>
                    <a:pt x="3006" y="630"/>
                  </a:lnTo>
                  <a:lnTo>
                    <a:pt x="2928" y="642"/>
                  </a:lnTo>
                  <a:lnTo>
                    <a:pt x="2934" y="666"/>
                  </a:lnTo>
                  <a:lnTo>
                    <a:pt x="2928" y="678"/>
                  </a:lnTo>
                  <a:lnTo>
                    <a:pt x="2922" y="684"/>
                  </a:lnTo>
                  <a:lnTo>
                    <a:pt x="2916" y="696"/>
                  </a:lnTo>
                  <a:lnTo>
                    <a:pt x="2880" y="720"/>
                  </a:lnTo>
                  <a:lnTo>
                    <a:pt x="2862" y="726"/>
                  </a:lnTo>
                  <a:lnTo>
                    <a:pt x="2844" y="726"/>
                  </a:lnTo>
                  <a:lnTo>
                    <a:pt x="2832" y="720"/>
                  </a:lnTo>
                  <a:lnTo>
                    <a:pt x="2826" y="714"/>
                  </a:lnTo>
                  <a:lnTo>
                    <a:pt x="2820" y="702"/>
                  </a:lnTo>
                  <a:lnTo>
                    <a:pt x="2820" y="678"/>
                  </a:lnTo>
                  <a:lnTo>
                    <a:pt x="2814" y="672"/>
                  </a:lnTo>
                  <a:lnTo>
                    <a:pt x="2814" y="660"/>
                  </a:lnTo>
                  <a:lnTo>
                    <a:pt x="2808" y="666"/>
                  </a:lnTo>
                  <a:lnTo>
                    <a:pt x="2808" y="672"/>
                  </a:lnTo>
                  <a:lnTo>
                    <a:pt x="2802" y="684"/>
                  </a:lnTo>
                  <a:lnTo>
                    <a:pt x="2796" y="690"/>
                  </a:lnTo>
                  <a:lnTo>
                    <a:pt x="2796" y="696"/>
                  </a:lnTo>
                  <a:lnTo>
                    <a:pt x="2796" y="690"/>
                  </a:lnTo>
                  <a:lnTo>
                    <a:pt x="2790" y="684"/>
                  </a:lnTo>
                  <a:lnTo>
                    <a:pt x="2790" y="672"/>
                  </a:lnTo>
                  <a:lnTo>
                    <a:pt x="2784" y="660"/>
                  </a:lnTo>
                  <a:lnTo>
                    <a:pt x="2784" y="576"/>
                  </a:lnTo>
                  <a:lnTo>
                    <a:pt x="2778" y="558"/>
                  </a:lnTo>
                  <a:lnTo>
                    <a:pt x="2760" y="522"/>
                  </a:lnTo>
                  <a:lnTo>
                    <a:pt x="2724" y="522"/>
                  </a:lnTo>
                  <a:lnTo>
                    <a:pt x="2718" y="510"/>
                  </a:lnTo>
                  <a:lnTo>
                    <a:pt x="2694" y="498"/>
                  </a:lnTo>
                  <a:lnTo>
                    <a:pt x="2676" y="486"/>
                  </a:lnTo>
                  <a:lnTo>
                    <a:pt x="2652" y="486"/>
                  </a:lnTo>
                  <a:lnTo>
                    <a:pt x="2634" y="498"/>
                  </a:lnTo>
                  <a:lnTo>
                    <a:pt x="2628" y="504"/>
                  </a:lnTo>
                  <a:lnTo>
                    <a:pt x="2616" y="510"/>
                  </a:lnTo>
                  <a:lnTo>
                    <a:pt x="2610" y="522"/>
                  </a:lnTo>
                  <a:lnTo>
                    <a:pt x="2586" y="528"/>
                  </a:lnTo>
                  <a:lnTo>
                    <a:pt x="2580" y="546"/>
                  </a:lnTo>
                  <a:lnTo>
                    <a:pt x="2562" y="558"/>
                  </a:lnTo>
                  <a:lnTo>
                    <a:pt x="2562" y="540"/>
                  </a:lnTo>
                  <a:lnTo>
                    <a:pt x="2556" y="534"/>
                  </a:lnTo>
                  <a:lnTo>
                    <a:pt x="2532" y="534"/>
                  </a:lnTo>
                  <a:lnTo>
                    <a:pt x="2532" y="546"/>
                  </a:lnTo>
                  <a:lnTo>
                    <a:pt x="2544" y="570"/>
                  </a:lnTo>
                  <a:lnTo>
                    <a:pt x="2568" y="582"/>
                  </a:lnTo>
                  <a:lnTo>
                    <a:pt x="2604" y="582"/>
                  </a:lnTo>
                  <a:lnTo>
                    <a:pt x="2616" y="588"/>
                  </a:lnTo>
                  <a:lnTo>
                    <a:pt x="2622" y="594"/>
                  </a:lnTo>
                  <a:lnTo>
                    <a:pt x="2628" y="594"/>
                  </a:lnTo>
                  <a:lnTo>
                    <a:pt x="2628" y="618"/>
                  </a:lnTo>
                  <a:lnTo>
                    <a:pt x="2634" y="630"/>
                  </a:lnTo>
                  <a:lnTo>
                    <a:pt x="2640" y="636"/>
                  </a:lnTo>
                  <a:lnTo>
                    <a:pt x="2652" y="642"/>
                  </a:lnTo>
                  <a:lnTo>
                    <a:pt x="2694" y="642"/>
                  </a:lnTo>
                  <a:lnTo>
                    <a:pt x="2712" y="636"/>
                  </a:lnTo>
                  <a:lnTo>
                    <a:pt x="2754" y="636"/>
                  </a:lnTo>
                  <a:lnTo>
                    <a:pt x="2760" y="642"/>
                  </a:lnTo>
                  <a:lnTo>
                    <a:pt x="2760" y="660"/>
                  </a:lnTo>
                  <a:lnTo>
                    <a:pt x="2700" y="660"/>
                  </a:lnTo>
                  <a:lnTo>
                    <a:pt x="2688" y="666"/>
                  </a:lnTo>
                  <a:lnTo>
                    <a:pt x="2676" y="678"/>
                  </a:lnTo>
                  <a:lnTo>
                    <a:pt x="2640" y="678"/>
                  </a:lnTo>
                  <a:lnTo>
                    <a:pt x="2616" y="690"/>
                  </a:lnTo>
                  <a:lnTo>
                    <a:pt x="2616" y="696"/>
                  </a:lnTo>
                  <a:lnTo>
                    <a:pt x="2622" y="696"/>
                  </a:lnTo>
                  <a:lnTo>
                    <a:pt x="2646" y="708"/>
                  </a:lnTo>
                  <a:lnTo>
                    <a:pt x="2658" y="708"/>
                  </a:lnTo>
                  <a:lnTo>
                    <a:pt x="2676" y="726"/>
                  </a:lnTo>
                  <a:lnTo>
                    <a:pt x="2682" y="738"/>
                  </a:lnTo>
                  <a:lnTo>
                    <a:pt x="2688" y="744"/>
                  </a:lnTo>
                  <a:lnTo>
                    <a:pt x="2682" y="750"/>
                  </a:lnTo>
                  <a:lnTo>
                    <a:pt x="2676" y="762"/>
                  </a:lnTo>
                  <a:lnTo>
                    <a:pt x="2676" y="774"/>
                  </a:lnTo>
                  <a:lnTo>
                    <a:pt x="2670" y="780"/>
                  </a:lnTo>
                  <a:lnTo>
                    <a:pt x="2676" y="792"/>
                  </a:lnTo>
                  <a:lnTo>
                    <a:pt x="2682" y="798"/>
                  </a:lnTo>
                  <a:lnTo>
                    <a:pt x="2694" y="792"/>
                  </a:lnTo>
                  <a:lnTo>
                    <a:pt x="2706" y="780"/>
                  </a:lnTo>
                  <a:lnTo>
                    <a:pt x="2712" y="768"/>
                  </a:lnTo>
                  <a:lnTo>
                    <a:pt x="2718" y="762"/>
                  </a:lnTo>
                  <a:lnTo>
                    <a:pt x="2718" y="750"/>
                  </a:lnTo>
                  <a:lnTo>
                    <a:pt x="2724" y="744"/>
                  </a:lnTo>
                  <a:lnTo>
                    <a:pt x="2736" y="720"/>
                  </a:lnTo>
                  <a:lnTo>
                    <a:pt x="2742" y="714"/>
                  </a:lnTo>
                  <a:lnTo>
                    <a:pt x="2748" y="702"/>
                  </a:lnTo>
                  <a:lnTo>
                    <a:pt x="2748" y="744"/>
                  </a:lnTo>
                  <a:lnTo>
                    <a:pt x="2754" y="750"/>
                  </a:lnTo>
                  <a:lnTo>
                    <a:pt x="2766" y="756"/>
                  </a:lnTo>
                  <a:lnTo>
                    <a:pt x="2772" y="768"/>
                  </a:lnTo>
                  <a:lnTo>
                    <a:pt x="2784" y="774"/>
                  </a:lnTo>
                  <a:lnTo>
                    <a:pt x="2790" y="780"/>
                  </a:lnTo>
                  <a:lnTo>
                    <a:pt x="2814" y="780"/>
                  </a:lnTo>
                  <a:lnTo>
                    <a:pt x="2820" y="774"/>
                  </a:lnTo>
                  <a:lnTo>
                    <a:pt x="2826" y="774"/>
                  </a:lnTo>
                  <a:lnTo>
                    <a:pt x="2814" y="792"/>
                  </a:lnTo>
                  <a:lnTo>
                    <a:pt x="2844" y="822"/>
                  </a:lnTo>
                  <a:lnTo>
                    <a:pt x="2904" y="822"/>
                  </a:lnTo>
                  <a:lnTo>
                    <a:pt x="2940" y="846"/>
                  </a:lnTo>
                  <a:lnTo>
                    <a:pt x="2976" y="864"/>
                  </a:lnTo>
                  <a:lnTo>
                    <a:pt x="3006" y="876"/>
                  </a:lnTo>
                  <a:lnTo>
                    <a:pt x="3036" y="894"/>
                  </a:lnTo>
                  <a:lnTo>
                    <a:pt x="3066" y="924"/>
                  </a:lnTo>
                  <a:lnTo>
                    <a:pt x="3066" y="972"/>
                  </a:lnTo>
                  <a:lnTo>
                    <a:pt x="3090" y="996"/>
                  </a:lnTo>
                  <a:lnTo>
                    <a:pt x="3102" y="1002"/>
                  </a:lnTo>
                  <a:lnTo>
                    <a:pt x="3096" y="1002"/>
                  </a:lnTo>
                  <a:lnTo>
                    <a:pt x="3084" y="1008"/>
                  </a:lnTo>
                  <a:lnTo>
                    <a:pt x="3078" y="1014"/>
                  </a:lnTo>
                  <a:lnTo>
                    <a:pt x="3078" y="1020"/>
                  </a:lnTo>
                  <a:lnTo>
                    <a:pt x="3090" y="1032"/>
                  </a:lnTo>
                  <a:lnTo>
                    <a:pt x="3114" y="1032"/>
                  </a:lnTo>
                  <a:lnTo>
                    <a:pt x="3090" y="1044"/>
                  </a:lnTo>
                  <a:lnTo>
                    <a:pt x="3090" y="1056"/>
                  </a:lnTo>
                  <a:lnTo>
                    <a:pt x="3102" y="1062"/>
                  </a:lnTo>
                  <a:lnTo>
                    <a:pt x="3108" y="1092"/>
                  </a:lnTo>
                  <a:lnTo>
                    <a:pt x="3096" y="1122"/>
                  </a:lnTo>
                  <a:lnTo>
                    <a:pt x="3120" y="1122"/>
                  </a:lnTo>
                  <a:lnTo>
                    <a:pt x="3126" y="1116"/>
                  </a:lnTo>
                  <a:lnTo>
                    <a:pt x="3138" y="1116"/>
                  </a:lnTo>
                  <a:lnTo>
                    <a:pt x="3150" y="1110"/>
                  </a:lnTo>
                  <a:lnTo>
                    <a:pt x="3162" y="1110"/>
                  </a:lnTo>
                  <a:lnTo>
                    <a:pt x="3168" y="1104"/>
                  </a:lnTo>
                  <a:lnTo>
                    <a:pt x="3174" y="1104"/>
                  </a:lnTo>
                  <a:lnTo>
                    <a:pt x="3174" y="1134"/>
                  </a:lnTo>
                  <a:lnTo>
                    <a:pt x="3234" y="1194"/>
                  </a:lnTo>
                  <a:lnTo>
                    <a:pt x="3240" y="1194"/>
                  </a:lnTo>
                  <a:lnTo>
                    <a:pt x="3240" y="1146"/>
                  </a:lnTo>
                  <a:lnTo>
                    <a:pt x="3234" y="1122"/>
                  </a:lnTo>
                  <a:lnTo>
                    <a:pt x="3234" y="1116"/>
                  </a:lnTo>
                  <a:lnTo>
                    <a:pt x="3240" y="1110"/>
                  </a:lnTo>
                  <a:lnTo>
                    <a:pt x="3240" y="1098"/>
                  </a:lnTo>
                  <a:lnTo>
                    <a:pt x="3246" y="1086"/>
                  </a:lnTo>
                  <a:lnTo>
                    <a:pt x="3246" y="1062"/>
                  </a:lnTo>
                  <a:lnTo>
                    <a:pt x="3252" y="1050"/>
                  </a:lnTo>
                  <a:lnTo>
                    <a:pt x="3252" y="1020"/>
                  </a:lnTo>
                  <a:lnTo>
                    <a:pt x="3240" y="1020"/>
                  </a:lnTo>
                  <a:lnTo>
                    <a:pt x="3228" y="1014"/>
                  </a:lnTo>
                  <a:lnTo>
                    <a:pt x="3222" y="1008"/>
                  </a:lnTo>
                  <a:lnTo>
                    <a:pt x="3222" y="1002"/>
                  </a:lnTo>
                  <a:lnTo>
                    <a:pt x="3234" y="990"/>
                  </a:lnTo>
                  <a:lnTo>
                    <a:pt x="3246" y="984"/>
                  </a:lnTo>
                  <a:lnTo>
                    <a:pt x="3252" y="978"/>
                  </a:lnTo>
                  <a:lnTo>
                    <a:pt x="3252" y="864"/>
                  </a:lnTo>
                  <a:lnTo>
                    <a:pt x="3258" y="846"/>
                  </a:lnTo>
                  <a:lnTo>
                    <a:pt x="3258" y="708"/>
                  </a:lnTo>
                  <a:lnTo>
                    <a:pt x="3264" y="678"/>
                  </a:lnTo>
                  <a:close/>
                  <a:moveTo>
                    <a:pt x="336" y="666"/>
                  </a:moveTo>
                  <a:lnTo>
                    <a:pt x="330" y="672"/>
                  </a:lnTo>
                  <a:lnTo>
                    <a:pt x="354" y="696"/>
                  </a:lnTo>
                  <a:lnTo>
                    <a:pt x="360" y="708"/>
                  </a:lnTo>
                  <a:lnTo>
                    <a:pt x="366" y="714"/>
                  </a:lnTo>
                  <a:lnTo>
                    <a:pt x="378" y="714"/>
                  </a:lnTo>
                  <a:lnTo>
                    <a:pt x="378" y="696"/>
                  </a:lnTo>
                  <a:lnTo>
                    <a:pt x="366" y="690"/>
                  </a:lnTo>
                  <a:lnTo>
                    <a:pt x="360" y="678"/>
                  </a:lnTo>
                  <a:lnTo>
                    <a:pt x="348" y="672"/>
                  </a:lnTo>
                  <a:lnTo>
                    <a:pt x="342" y="666"/>
                  </a:lnTo>
                  <a:lnTo>
                    <a:pt x="336" y="666"/>
                  </a:lnTo>
                  <a:close/>
                  <a:moveTo>
                    <a:pt x="2526" y="1104"/>
                  </a:moveTo>
                  <a:lnTo>
                    <a:pt x="2544" y="1116"/>
                  </a:lnTo>
                  <a:lnTo>
                    <a:pt x="2574" y="1092"/>
                  </a:lnTo>
                  <a:lnTo>
                    <a:pt x="2592" y="1092"/>
                  </a:lnTo>
                  <a:lnTo>
                    <a:pt x="2604" y="1080"/>
                  </a:lnTo>
                  <a:lnTo>
                    <a:pt x="2604" y="1062"/>
                  </a:lnTo>
                  <a:lnTo>
                    <a:pt x="2592" y="1056"/>
                  </a:lnTo>
                  <a:lnTo>
                    <a:pt x="2586" y="1056"/>
                  </a:lnTo>
                  <a:lnTo>
                    <a:pt x="2574" y="1062"/>
                  </a:lnTo>
                  <a:lnTo>
                    <a:pt x="2556" y="1068"/>
                  </a:lnTo>
                  <a:lnTo>
                    <a:pt x="2526" y="1098"/>
                  </a:lnTo>
                  <a:lnTo>
                    <a:pt x="2526" y="1104"/>
                  </a:lnTo>
                  <a:close/>
                  <a:moveTo>
                    <a:pt x="3096" y="1068"/>
                  </a:moveTo>
                  <a:lnTo>
                    <a:pt x="3090" y="1068"/>
                  </a:lnTo>
                  <a:lnTo>
                    <a:pt x="3090" y="1062"/>
                  </a:lnTo>
                  <a:lnTo>
                    <a:pt x="3084" y="1062"/>
                  </a:lnTo>
                  <a:lnTo>
                    <a:pt x="3078" y="1056"/>
                  </a:lnTo>
                  <a:lnTo>
                    <a:pt x="3066" y="1056"/>
                  </a:lnTo>
                  <a:lnTo>
                    <a:pt x="3048" y="1062"/>
                  </a:lnTo>
                  <a:lnTo>
                    <a:pt x="3024" y="1086"/>
                  </a:lnTo>
                  <a:lnTo>
                    <a:pt x="3012" y="1122"/>
                  </a:lnTo>
                  <a:lnTo>
                    <a:pt x="3012" y="1134"/>
                  </a:lnTo>
                  <a:lnTo>
                    <a:pt x="3072" y="1128"/>
                  </a:lnTo>
                  <a:lnTo>
                    <a:pt x="3084" y="1128"/>
                  </a:lnTo>
                  <a:lnTo>
                    <a:pt x="3090" y="1122"/>
                  </a:lnTo>
                  <a:lnTo>
                    <a:pt x="3102" y="1092"/>
                  </a:lnTo>
                  <a:lnTo>
                    <a:pt x="3096" y="1068"/>
                  </a:lnTo>
                  <a:close/>
                  <a:moveTo>
                    <a:pt x="2778" y="942"/>
                  </a:moveTo>
                  <a:lnTo>
                    <a:pt x="2766" y="960"/>
                  </a:lnTo>
                  <a:lnTo>
                    <a:pt x="2766" y="1014"/>
                  </a:lnTo>
                  <a:lnTo>
                    <a:pt x="2784" y="1014"/>
                  </a:lnTo>
                  <a:lnTo>
                    <a:pt x="2778" y="996"/>
                  </a:lnTo>
                  <a:lnTo>
                    <a:pt x="2790" y="990"/>
                  </a:lnTo>
                  <a:lnTo>
                    <a:pt x="2790" y="972"/>
                  </a:lnTo>
                  <a:lnTo>
                    <a:pt x="2778" y="972"/>
                  </a:lnTo>
                  <a:lnTo>
                    <a:pt x="2796" y="936"/>
                  </a:lnTo>
                  <a:lnTo>
                    <a:pt x="2814" y="906"/>
                  </a:lnTo>
                  <a:lnTo>
                    <a:pt x="2784" y="912"/>
                  </a:lnTo>
                  <a:lnTo>
                    <a:pt x="2778" y="942"/>
                  </a:lnTo>
                  <a:close/>
                  <a:moveTo>
                    <a:pt x="2136" y="600"/>
                  </a:moveTo>
                  <a:lnTo>
                    <a:pt x="2124" y="594"/>
                  </a:lnTo>
                  <a:lnTo>
                    <a:pt x="2118" y="594"/>
                  </a:lnTo>
                  <a:lnTo>
                    <a:pt x="2106" y="588"/>
                  </a:lnTo>
                  <a:lnTo>
                    <a:pt x="2088" y="588"/>
                  </a:lnTo>
                  <a:lnTo>
                    <a:pt x="2082" y="594"/>
                  </a:lnTo>
                  <a:lnTo>
                    <a:pt x="2082" y="600"/>
                  </a:lnTo>
                  <a:lnTo>
                    <a:pt x="2076" y="606"/>
                  </a:lnTo>
                  <a:lnTo>
                    <a:pt x="2082" y="612"/>
                  </a:lnTo>
                  <a:lnTo>
                    <a:pt x="2094" y="618"/>
                  </a:lnTo>
                  <a:lnTo>
                    <a:pt x="2136" y="618"/>
                  </a:lnTo>
                  <a:lnTo>
                    <a:pt x="2214" y="606"/>
                  </a:lnTo>
                  <a:lnTo>
                    <a:pt x="2136" y="600"/>
                  </a:lnTo>
                  <a:close/>
                  <a:moveTo>
                    <a:pt x="1308" y="1038"/>
                  </a:moveTo>
                  <a:lnTo>
                    <a:pt x="1368" y="1002"/>
                  </a:lnTo>
                  <a:lnTo>
                    <a:pt x="1362" y="990"/>
                  </a:lnTo>
                  <a:lnTo>
                    <a:pt x="1350" y="990"/>
                  </a:lnTo>
                  <a:lnTo>
                    <a:pt x="1332" y="996"/>
                  </a:lnTo>
                  <a:lnTo>
                    <a:pt x="1320" y="996"/>
                  </a:lnTo>
                  <a:lnTo>
                    <a:pt x="1302" y="1002"/>
                  </a:lnTo>
                  <a:lnTo>
                    <a:pt x="1290" y="1008"/>
                  </a:lnTo>
                  <a:lnTo>
                    <a:pt x="1284" y="1014"/>
                  </a:lnTo>
                  <a:lnTo>
                    <a:pt x="1284" y="1032"/>
                  </a:lnTo>
                  <a:lnTo>
                    <a:pt x="1290" y="1038"/>
                  </a:lnTo>
                  <a:lnTo>
                    <a:pt x="1308" y="1038"/>
                  </a:lnTo>
                  <a:close/>
                  <a:moveTo>
                    <a:pt x="1428" y="1116"/>
                  </a:moveTo>
                  <a:lnTo>
                    <a:pt x="1392" y="1116"/>
                  </a:lnTo>
                  <a:lnTo>
                    <a:pt x="1386" y="1146"/>
                  </a:lnTo>
                  <a:lnTo>
                    <a:pt x="1386" y="1152"/>
                  </a:lnTo>
                  <a:lnTo>
                    <a:pt x="1404" y="1170"/>
                  </a:lnTo>
                  <a:lnTo>
                    <a:pt x="1416" y="1176"/>
                  </a:lnTo>
                  <a:lnTo>
                    <a:pt x="1428" y="1164"/>
                  </a:lnTo>
                  <a:lnTo>
                    <a:pt x="1440" y="1140"/>
                  </a:lnTo>
                  <a:lnTo>
                    <a:pt x="1440" y="1128"/>
                  </a:lnTo>
                  <a:lnTo>
                    <a:pt x="1428" y="1116"/>
                  </a:lnTo>
                  <a:close/>
                  <a:moveTo>
                    <a:pt x="708" y="930"/>
                  </a:moveTo>
                  <a:lnTo>
                    <a:pt x="714" y="924"/>
                  </a:lnTo>
                  <a:lnTo>
                    <a:pt x="714" y="900"/>
                  </a:lnTo>
                  <a:lnTo>
                    <a:pt x="744" y="924"/>
                  </a:lnTo>
                  <a:lnTo>
                    <a:pt x="744" y="918"/>
                  </a:lnTo>
                  <a:lnTo>
                    <a:pt x="750" y="912"/>
                  </a:lnTo>
                  <a:lnTo>
                    <a:pt x="750" y="900"/>
                  </a:lnTo>
                  <a:lnTo>
                    <a:pt x="756" y="882"/>
                  </a:lnTo>
                  <a:lnTo>
                    <a:pt x="756" y="840"/>
                  </a:lnTo>
                  <a:lnTo>
                    <a:pt x="762" y="822"/>
                  </a:lnTo>
                  <a:lnTo>
                    <a:pt x="762" y="810"/>
                  </a:lnTo>
                  <a:lnTo>
                    <a:pt x="768" y="792"/>
                  </a:lnTo>
                  <a:lnTo>
                    <a:pt x="768" y="780"/>
                  </a:lnTo>
                  <a:lnTo>
                    <a:pt x="762" y="774"/>
                  </a:lnTo>
                  <a:lnTo>
                    <a:pt x="756" y="762"/>
                  </a:lnTo>
                  <a:lnTo>
                    <a:pt x="756" y="750"/>
                  </a:lnTo>
                  <a:lnTo>
                    <a:pt x="768" y="726"/>
                  </a:lnTo>
                  <a:lnTo>
                    <a:pt x="774" y="720"/>
                  </a:lnTo>
                  <a:lnTo>
                    <a:pt x="774" y="714"/>
                  </a:lnTo>
                  <a:lnTo>
                    <a:pt x="756" y="696"/>
                  </a:lnTo>
                  <a:lnTo>
                    <a:pt x="744" y="654"/>
                  </a:lnTo>
                  <a:lnTo>
                    <a:pt x="702" y="654"/>
                  </a:lnTo>
                  <a:lnTo>
                    <a:pt x="702" y="618"/>
                  </a:lnTo>
                  <a:lnTo>
                    <a:pt x="666" y="618"/>
                  </a:lnTo>
                  <a:lnTo>
                    <a:pt x="660" y="546"/>
                  </a:lnTo>
                  <a:lnTo>
                    <a:pt x="606" y="546"/>
                  </a:lnTo>
                  <a:lnTo>
                    <a:pt x="594" y="534"/>
                  </a:lnTo>
                  <a:lnTo>
                    <a:pt x="594" y="504"/>
                  </a:lnTo>
                  <a:lnTo>
                    <a:pt x="600" y="498"/>
                  </a:lnTo>
                  <a:lnTo>
                    <a:pt x="606" y="486"/>
                  </a:lnTo>
                  <a:lnTo>
                    <a:pt x="582" y="486"/>
                  </a:lnTo>
                  <a:lnTo>
                    <a:pt x="600" y="468"/>
                  </a:lnTo>
                  <a:lnTo>
                    <a:pt x="606" y="456"/>
                  </a:lnTo>
                  <a:lnTo>
                    <a:pt x="612" y="450"/>
                  </a:lnTo>
                  <a:lnTo>
                    <a:pt x="612" y="438"/>
                  </a:lnTo>
                  <a:lnTo>
                    <a:pt x="600" y="426"/>
                  </a:lnTo>
                  <a:lnTo>
                    <a:pt x="588" y="432"/>
                  </a:lnTo>
                  <a:lnTo>
                    <a:pt x="570" y="432"/>
                  </a:lnTo>
                  <a:lnTo>
                    <a:pt x="552" y="438"/>
                  </a:lnTo>
                  <a:lnTo>
                    <a:pt x="540" y="438"/>
                  </a:lnTo>
                  <a:lnTo>
                    <a:pt x="534" y="444"/>
                  </a:lnTo>
                  <a:lnTo>
                    <a:pt x="528" y="444"/>
                  </a:lnTo>
                  <a:lnTo>
                    <a:pt x="534" y="438"/>
                  </a:lnTo>
                  <a:lnTo>
                    <a:pt x="546" y="432"/>
                  </a:lnTo>
                  <a:lnTo>
                    <a:pt x="552" y="420"/>
                  </a:lnTo>
                  <a:lnTo>
                    <a:pt x="558" y="414"/>
                  </a:lnTo>
                  <a:lnTo>
                    <a:pt x="558" y="402"/>
                  </a:lnTo>
                  <a:lnTo>
                    <a:pt x="546" y="396"/>
                  </a:lnTo>
                  <a:lnTo>
                    <a:pt x="534" y="396"/>
                  </a:lnTo>
                  <a:lnTo>
                    <a:pt x="522" y="390"/>
                  </a:lnTo>
                  <a:lnTo>
                    <a:pt x="510" y="390"/>
                  </a:lnTo>
                  <a:lnTo>
                    <a:pt x="516" y="384"/>
                  </a:lnTo>
                  <a:lnTo>
                    <a:pt x="516" y="378"/>
                  </a:lnTo>
                  <a:lnTo>
                    <a:pt x="504" y="354"/>
                  </a:lnTo>
                  <a:lnTo>
                    <a:pt x="492" y="342"/>
                  </a:lnTo>
                  <a:lnTo>
                    <a:pt x="480" y="336"/>
                  </a:lnTo>
                  <a:lnTo>
                    <a:pt x="462" y="330"/>
                  </a:lnTo>
                  <a:lnTo>
                    <a:pt x="456" y="324"/>
                  </a:lnTo>
                  <a:lnTo>
                    <a:pt x="450" y="324"/>
                  </a:lnTo>
                  <a:lnTo>
                    <a:pt x="450" y="318"/>
                  </a:lnTo>
                  <a:lnTo>
                    <a:pt x="444" y="312"/>
                  </a:lnTo>
                  <a:lnTo>
                    <a:pt x="438" y="300"/>
                  </a:lnTo>
                  <a:lnTo>
                    <a:pt x="438" y="288"/>
                  </a:lnTo>
                  <a:lnTo>
                    <a:pt x="426" y="276"/>
                  </a:lnTo>
                  <a:lnTo>
                    <a:pt x="414" y="276"/>
                  </a:lnTo>
                  <a:lnTo>
                    <a:pt x="408" y="282"/>
                  </a:lnTo>
                  <a:lnTo>
                    <a:pt x="414" y="306"/>
                  </a:lnTo>
                  <a:lnTo>
                    <a:pt x="408" y="300"/>
                  </a:lnTo>
                  <a:lnTo>
                    <a:pt x="396" y="294"/>
                  </a:lnTo>
                  <a:lnTo>
                    <a:pt x="360" y="258"/>
                  </a:lnTo>
                  <a:lnTo>
                    <a:pt x="360" y="246"/>
                  </a:lnTo>
                  <a:lnTo>
                    <a:pt x="354" y="240"/>
                  </a:lnTo>
                  <a:lnTo>
                    <a:pt x="348" y="228"/>
                  </a:lnTo>
                  <a:lnTo>
                    <a:pt x="342" y="222"/>
                  </a:lnTo>
                  <a:lnTo>
                    <a:pt x="342" y="216"/>
                  </a:lnTo>
                  <a:lnTo>
                    <a:pt x="330" y="210"/>
                  </a:lnTo>
                  <a:lnTo>
                    <a:pt x="312" y="192"/>
                  </a:lnTo>
                  <a:lnTo>
                    <a:pt x="294" y="186"/>
                  </a:lnTo>
                  <a:lnTo>
                    <a:pt x="288" y="174"/>
                  </a:lnTo>
                  <a:lnTo>
                    <a:pt x="276" y="168"/>
                  </a:lnTo>
                  <a:lnTo>
                    <a:pt x="264" y="156"/>
                  </a:lnTo>
                  <a:lnTo>
                    <a:pt x="252" y="150"/>
                  </a:lnTo>
                  <a:lnTo>
                    <a:pt x="240" y="138"/>
                  </a:lnTo>
                  <a:lnTo>
                    <a:pt x="234" y="126"/>
                  </a:lnTo>
                  <a:lnTo>
                    <a:pt x="222" y="120"/>
                  </a:lnTo>
                  <a:lnTo>
                    <a:pt x="222" y="102"/>
                  </a:lnTo>
                  <a:lnTo>
                    <a:pt x="204" y="84"/>
                  </a:lnTo>
                  <a:lnTo>
                    <a:pt x="198" y="72"/>
                  </a:lnTo>
                  <a:lnTo>
                    <a:pt x="168" y="42"/>
                  </a:lnTo>
                  <a:lnTo>
                    <a:pt x="150" y="42"/>
                  </a:lnTo>
                  <a:lnTo>
                    <a:pt x="66" y="36"/>
                  </a:lnTo>
                  <a:lnTo>
                    <a:pt x="42" y="12"/>
                  </a:lnTo>
                  <a:lnTo>
                    <a:pt x="30" y="6"/>
                  </a:lnTo>
                  <a:lnTo>
                    <a:pt x="24" y="0"/>
                  </a:lnTo>
                  <a:lnTo>
                    <a:pt x="18" y="0"/>
                  </a:lnTo>
                  <a:lnTo>
                    <a:pt x="6" y="6"/>
                  </a:lnTo>
                  <a:lnTo>
                    <a:pt x="0" y="18"/>
                  </a:lnTo>
                  <a:lnTo>
                    <a:pt x="0" y="48"/>
                  </a:lnTo>
                  <a:lnTo>
                    <a:pt x="6" y="60"/>
                  </a:lnTo>
                  <a:lnTo>
                    <a:pt x="18" y="78"/>
                  </a:lnTo>
                  <a:lnTo>
                    <a:pt x="66" y="126"/>
                  </a:lnTo>
                  <a:lnTo>
                    <a:pt x="96" y="150"/>
                  </a:lnTo>
                  <a:lnTo>
                    <a:pt x="126" y="180"/>
                  </a:lnTo>
                  <a:lnTo>
                    <a:pt x="162" y="234"/>
                  </a:lnTo>
                  <a:lnTo>
                    <a:pt x="174" y="228"/>
                  </a:lnTo>
                  <a:lnTo>
                    <a:pt x="174" y="252"/>
                  </a:lnTo>
                  <a:lnTo>
                    <a:pt x="180" y="264"/>
                  </a:lnTo>
                  <a:lnTo>
                    <a:pt x="186" y="270"/>
                  </a:lnTo>
                  <a:lnTo>
                    <a:pt x="198" y="276"/>
                  </a:lnTo>
                  <a:lnTo>
                    <a:pt x="216" y="288"/>
                  </a:lnTo>
                  <a:lnTo>
                    <a:pt x="228" y="300"/>
                  </a:lnTo>
                  <a:lnTo>
                    <a:pt x="246" y="312"/>
                  </a:lnTo>
                  <a:lnTo>
                    <a:pt x="258" y="324"/>
                  </a:lnTo>
                  <a:lnTo>
                    <a:pt x="264" y="336"/>
                  </a:lnTo>
                  <a:lnTo>
                    <a:pt x="276" y="372"/>
                  </a:lnTo>
                  <a:lnTo>
                    <a:pt x="276" y="384"/>
                  </a:lnTo>
                  <a:lnTo>
                    <a:pt x="282" y="390"/>
                  </a:lnTo>
                  <a:lnTo>
                    <a:pt x="282" y="426"/>
                  </a:lnTo>
                  <a:lnTo>
                    <a:pt x="288" y="438"/>
                  </a:lnTo>
                  <a:lnTo>
                    <a:pt x="288" y="444"/>
                  </a:lnTo>
                  <a:lnTo>
                    <a:pt x="294" y="450"/>
                  </a:lnTo>
                  <a:lnTo>
                    <a:pt x="300" y="450"/>
                  </a:lnTo>
                  <a:lnTo>
                    <a:pt x="312" y="444"/>
                  </a:lnTo>
                  <a:lnTo>
                    <a:pt x="324" y="444"/>
                  </a:lnTo>
                  <a:lnTo>
                    <a:pt x="324" y="450"/>
                  </a:lnTo>
                  <a:lnTo>
                    <a:pt x="330" y="462"/>
                  </a:lnTo>
                  <a:lnTo>
                    <a:pt x="330" y="474"/>
                  </a:lnTo>
                  <a:lnTo>
                    <a:pt x="336" y="480"/>
                  </a:lnTo>
                  <a:lnTo>
                    <a:pt x="336" y="486"/>
                  </a:lnTo>
                  <a:lnTo>
                    <a:pt x="378" y="522"/>
                  </a:lnTo>
                  <a:lnTo>
                    <a:pt x="372" y="546"/>
                  </a:lnTo>
                  <a:lnTo>
                    <a:pt x="408" y="606"/>
                  </a:lnTo>
                  <a:lnTo>
                    <a:pt x="402" y="618"/>
                  </a:lnTo>
                  <a:lnTo>
                    <a:pt x="402" y="636"/>
                  </a:lnTo>
                  <a:lnTo>
                    <a:pt x="408" y="648"/>
                  </a:lnTo>
                  <a:lnTo>
                    <a:pt x="438" y="678"/>
                  </a:lnTo>
                  <a:lnTo>
                    <a:pt x="438" y="684"/>
                  </a:lnTo>
                  <a:lnTo>
                    <a:pt x="444" y="690"/>
                  </a:lnTo>
                  <a:lnTo>
                    <a:pt x="462" y="726"/>
                  </a:lnTo>
                  <a:lnTo>
                    <a:pt x="498" y="744"/>
                  </a:lnTo>
                  <a:lnTo>
                    <a:pt x="504" y="750"/>
                  </a:lnTo>
                  <a:lnTo>
                    <a:pt x="510" y="750"/>
                  </a:lnTo>
                  <a:lnTo>
                    <a:pt x="510" y="786"/>
                  </a:lnTo>
                  <a:lnTo>
                    <a:pt x="522" y="792"/>
                  </a:lnTo>
                  <a:lnTo>
                    <a:pt x="528" y="804"/>
                  </a:lnTo>
                  <a:lnTo>
                    <a:pt x="540" y="810"/>
                  </a:lnTo>
                  <a:lnTo>
                    <a:pt x="564" y="834"/>
                  </a:lnTo>
                  <a:lnTo>
                    <a:pt x="576" y="840"/>
                  </a:lnTo>
                  <a:lnTo>
                    <a:pt x="594" y="858"/>
                  </a:lnTo>
                  <a:lnTo>
                    <a:pt x="600" y="858"/>
                  </a:lnTo>
                  <a:lnTo>
                    <a:pt x="606" y="864"/>
                  </a:lnTo>
                  <a:lnTo>
                    <a:pt x="612" y="864"/>
                  </a:lnTo>
                  <a:lnTo>
                    <a:pt x="612" y="870"/>
                  </a:lnTo>
                  <a:lnTo>
                    <a:pt x="618" y="876"/>
                  </a:lnTo>
                  <a:lnTo>
                    <a:pt x="630" y="900"/>
                  </a:lnTo>
                  <a:lnTo>
                    <a:pt x="642" y="912"/>
                  </a:lnTo>
                  <a:lnTo>
                    <a:pt x="654" y="936"/>
                  </a:lnTo>
                  <a:lnTo>
                    <a:pt x="660" y="942"/>
                  </a:lnTo>
                  <a:lnTo>
                    <a:pt x="660" y="906"/>
                  </a:lnTo>
                  <a:lnTo>
                    <a:pt x="672" y="906"/>
                  </a:lnTo>
                  <a:lnTo>
                    <a:pt x="684" y="918"/>
                  </a:lnTo>
                  <a:lnTo>
                    <a:pt x="696" y="924"/>
                  </a:lnTo>
                  <a:lnTo>
                    <a:pt x="702" y="930"/>
                  </a:lnTo>
                  <a:lnTo>
                    <a:pt x="708" y="930"/>
                  </a:lnTo>
                  <a:close/>
                  <a:moveTo>
                    <a:pt x="2118" y="1194"/>
                  </a:moveTo>
                  <a:lnTo>
                    <a:pt x="2106" y="1176"/>
                  </a:lnTo>
                  <a:lnTo>
                    <a:pt x="2088" y="1176"/>
                  </a:lnTo>
                  <a:lnTo>
                    <a:pt x="2064" y="1200"/>
                  </a:lnTo>
                  <a:lnTo>
                    <a:pt x="2064" y="1212"/>
                  </a:lnTo>
                  <a:lnTo>
                    <a:pt x="2052" y="1212"/>
                  </a:lnTo>
                  <a:lnTo>
                    <a:pt x="2040" y="1218"/>
                  </a:lnTo>
                  <a:lnTo>
                    <a:pt x="2010" y="1248"/>
                  </a:lnTo>
                  <a:lnTo>
                    <a:pt x="1998" y="1272"/>
                  </a:lnTo>
                  <a:lnTo>
                    <a:pt x="1992" y="1278"/>
                  </a:lnTo>
                  <a:lnTo>
                    <a:pt x="1992" y="1290"/>
                  </a:lnTo>
                  <a:lnTo>
                    <a:pt x="2004" y="1302"/>
                  </a:lnTo>
                  <a:lnTo>
                    <a:pt x="2022" y="1302"/>
                  </a:lnTo>
                  <a:lnTo>
                    <a:pt x="2052" y="1284"/>
                  </a:lnTo>
                  <a:lnTo>
                    <a:pt x="2082" y="1260"/>
                  </a:lnTo>
                  <a:lnTo>
                    <a:pt x="2106" y="1242"/>
                  </a:lnTo>
                  <a:lnTo>
                    <a:pt x="2100" y="1236"/>
                  </a:lnTo>
                  <a:lnTo>
                    <a:pt x="2100" y="1224"/>
                  </a:lnTo>
                  <a:lnTo>
                    <a:pt x="2112" y="1200"/>
                  </a:lnTo>
                  <a:lnTo>
                    <a:pt x="2118" y="1194"/>
                  </a:lnTo>
                  <a:close/>
                  <a:moveTo>
                    <a:pt x="1374" y="1128"/>
                  </a:moveTo>
                  <a:lnTo>
                    <a:pt x="1374" y="1116"/>
                  </a:lnTo>
                  <a:lnTo>
                    <a:pt x="1368" y="1110"/>
                  </a:lnTo>
                  <a:lnTo>
                    <a:pt x="1344" y="1098"/>
                  </a:lnTo>
                  <a:lnTo>
                    <a:pt x="1332" y="1098"/>
                  </a:lnTo>
                  <a:lnTo>
                    <a:pt x="1320" y="1092"/>
                  </a:lnTo>
                  <a:lnTo>
                    <a:pt x="1314" y="1092"/>
                  </a:lnTo>
                  <a:lnTo>
                    <a:pt x="1302" y="1098"/>
                  </a:lnTo>
                  <a:lnTo>
                    <a:pt x="1296" y="1104"/>
                  </a:lnTo>
                  <a:lnTo>
                    <a:pt x="1296" y="1116"/>
                  </a:lnTo>
                  <a:lnTo>
                    <a:pt x="1290" y="1122"/>
                  </a:lnTo>
                  <a:lnTo>
                    <a:pt x="1290" y="1134"/>
                  </a:lnTo>
                  <a:lnTo>
                    <a:pt x="1254" y="1104"/>
                  </a:lnTo>
                  <a:lnTo>
                    <a:pt x="1260" y="1092"/>
                  </a:lnTo>
                  <a:lnTo>
                    <a:pt x="1260" y="1080"/>
                  </a:lnTo>
                  <a:lnTo>
                    <a:pt x="1266" y="1068"/>
                  </a:lnTo>
                  <a:lnTo>
                    <a:pt x="1266" y="1050"/>
                  </a:lnTo>
                  <a:lnTo>
                    <a:pt x="1260" y="1038"/>
                  </a:lnTo>
                  <a:lnTo>
                    <a:pt x="1254" y="1032"/>
                  </a:lnTo>
                  <a:lnTo>
                    <a:pt x="1242" y="1026"/>
                  </a:lnTo>
                  <a:lnTo>
                    <a:pt x="1188" y="1026"/>
                  </a:lnTo>
                  <a:lnTo>
                    <a:pt x="1158" y="1008"/>
                  </a:lnTo>
                  <a:lnTo>
                    <a:pt x="1158" y="984"/>
                  </a:lnTo>
                  <a:lnTo>
                    <a:pt x="1116" y="984"/>
                  </a:lnTo>
                  <a:lnTo>
                    <a:pt x="1116" y="996"/>
                  </a:lnTo>
                  <a:lnTo>
                    <a:pt x="1110" y="1008"/>
                  </a:lnTo>
                  <a:lnTo>
                    <a:pt x="1110" y="1026"/>
                  </a:lnTo>
                  <a:lnTo>
                    <a:pt x="1086" y="1026"/>
                  </a:lnTo>
                  <a:lnTo>
                    <a:pt x="1074" y="1020"/>
                  </a:lnTo>
                  <a:lnTo>
                    <a:pt x="1056" y="1014"/>
                  </a:lnTo>
                  <a:lnTo>
                    <a:pt x="1044" y="1014"/>
                  </a:lnTo>
                  <a:lnTo>
                    <a:pt x="1032" y="1008"/>
                  </a:lnTo>
                  <a:lnTo>
                    <a:pt x="966" y="1008"/>
                  </a:lnTo>
                  <a:lnTo>
                    <a:pt x="960" y="996"/>
                  </a:lnTo>
                  <a:lnTo>
                    <a:pt x="948" y="990"/>
                  </a:lnTo>
                  <a:lnTo>
                    <a:pt x="942" y="978"/>
                  </a:lnTo>
                  <a:lnTo>
                    <a:pt x="918" y="954"/>
                  </a:lnTo>
                  <a:lnTo>
                    <a:pt x="900" y="954"/>
                  </a:lnTo>
                  <a:lnTo>
                    <a:pt x="888" y="960"/>
                  </a:lnTo>
                  <a:lnTo>
                    <a:pt x="876" y="954"/>
                  </a:lnTo>
                  <a:lnTo>
                    <a:pt x="870" y="948"/>
                  </a:lnTo>
                  <a:lnTo>
                    <a:pt x="858" y="942"/>
                  </a:lnTo>
                  <a:lnTo>
                    <a:pt x="846" y="942"/>
                  </a:lnTo>
                  <a:lnTo>
                    <a:pt x="840" y="936"/>
                  </a:lnTo>
                  <a:lnTo>
                    <a:pt x="822" y="936"/>
                  </a:lnTo>
                  <a:lnTo>
                    <a:pt x="810" y="930"/>
                  </a:lnTo>
                  <a:lnTo>
                    <a:pt x="792" y="930"/>
                  </a:lnTo>
                  <a:lnTo>
                    <a:pt x="786" y="924"/>
                  </a:lnTo>
                  <a:lnTo>
                    <a:pt x="762" y="924"/>
                  </a:lnTo>
                  <a:lnTo>
                    <a:pt x="750" y="930"/>
                  </a:lnTo>
                  <a:lnTo>
                    <a:pt x="738" y="954"/>
                  </a:lnTo>
                  <a:lnTo>
                    <a:pt x="738" y="966"/>
                  </a:lnTo>
                  <a:lnTo>
                    <a:pt x="732" y="978"/>
                  </a:lnTo>
                  <a:lnTo>
                    <a:pt x="720" y="990"/>
                  </a:lnTo>
                  <a:lnTo>
                    <a:pt x="714" y="990"/>
                  </a:lnTo>
                  <a:lnTo>
                    <a:pt x="702" y="1002"/>
                  </a:lnTo>
                  <a:lnTo>
                    <a:pt x="702" y="1014"/>
                  </a:lnTo>
                  <a:lnTo>
                    <a:pt x="738" y="1008"/>
                  </a:lnTo>
                  <a:lnTo>
                    <a:pt x="786" y="1008"/>
                  </a:lnTo>
                  <a:lnTo>
                    <a:pt x="780" y="1014"/>
                  </a:lnTo>
                  <a:lnTo>
                    <a:pt x="768" y="1020"/>
                  </a:lnTo>
                  <a:lnTo>
                    <a:pt x="762" y="1032"/>
                  </a:lnTo>
                  <a:lnTo>
                    <a:pt x="762" y="1044"/>
                  </a:lnTo>
                  <a:lnTo>
                    <a:pt x="774" y="1050"/>
                  </a:lnTo>
                  <a:lnTo>
                    <a:pt x="780" y="1050"/>
                  </a:lnTo>
                  <a:lnTo>
                    <a:pt x="798" y="1044"/>
                  </a:lnTo>
                  <a:lnTo>
                    <a:pt x="810" y="1044"/>
                  </a:lnTo>
                  <a:lnTo>
                    <a:pt x="816" y="1038"/>
                  </a:lnTo>
                  <a:lnTo>
                    <a:pt x="828" y="1032"/>
                  </a:lnTo>
                  <a:lnTo>
                    <a:pt x="840" y="1038"/>
                  </a:lnTo>
                  <a:lnTo>
                    <a:pt x="870" y="1056"/>
                  </a:lnTo>
                  <a:lnTo>
                    <a:pt x="900" y="1068"/>
                  </a:lnTo>
                  <a:lnTo>
                    <a:pt x="924" y="1080"/>
                  </a:lnTo>
                  <a:lnTo>
                    <a:pt x="960" y="1086"/>
                  </a:lnTo>
                  <a:lnTo>
                    <a:pt x="1014" y="1092"/>
                  </a:lnTo>
                  <a:lnTo>
                    <a:pt x="1062" y="1092"/>
                  </a:lnTo>
                  <a:lnTo>
                    <a:pt x="1080" y="1110"/>
                  </a:lnTo>
                  <a:lnTo>
                    <a:pt x="1086" y="1122"/>
                  </a:lnTo>
                  <a:lnTo>
                    <a:pt x="1098" y="1128"/>
                  </a:lnTo>
                  <a:lnTo>
                    <a:pt x="1110" y="1140"/>
                  </a:lnTo>
                  <a:lnTo>
                    <a:pt x="1128" y="1146"/>
                  </a:lnTo>
                  <a:lnTo>
                    <a:pt x="1152" y="1152"/>
                  </a:lnTo>
                  <a:lnTo>
                    <a:pt x="1170" y="1152"/>
                  </a:lnTo>
                  <a:lnTo>
                    <a:pt x="1182" y="1158"/>
                  </a:lnTo>
                  <a:lnTo>
                    <a:pt x="1248" y="1158"/>
                  </a:lnTo>
                  <a:lnTo>
                    <a:pt x="1260" y="1164"/>
                  </a:lnTo>
                  <a:lnTo>
                    <a:pt x="1278" y="1170"/>
                  </a:lnTo>
                  <a:lnTo>
                    <a:pt x="1290" y="1182"/>
                  </a:lnTo>
                  <a:lnTo>
                    <a:pt x="1302" y="1188"/>
                  </a:lnTo>
                  <a:lnTo>
                    <a:pt x="1320" y="1206"/>
                  </a:lnTo>
                  <a:lnTo>
                    <a:pt x="1338" y="1206"/>
                  </a:lnTo>
                  <a:lnTo>
                    <a:pt x="1350" y="1200"/>
                  </a:lnTo>
                  <a:lnTo>
                    <a:pt x="1356" y="1206"/>
                  </a:lnTo>
                  <a:lnTo>
                    <a:pt x="1374" y="1206"/>
                  </a:lnTo>
                  <a:lnTo>
                    <a:pt x="1374" y="1194"/>
                  </a:lnTo>
                  <a:lnTo>
                    <a:pt x="1368" y="1182"/>
                  </a:lnTo>
                  <a:lnTo>
                    <a:pt x="1362" y="1176"/>
                  </a:lnTo>
                  <a:lnTo>
                    <a:pt x="1356" y="1164"/>
                  </a:lnTo>
                  <a:lnTo>
                    <a:pt x="1374" y="1146"/>
                  </a:lnTo>
                  <a:lnTo>
                    <a:pt x="1374" y="1128"/>
                  </a:lnTo>
                  <a:close/>
                  <a:moveTo>
                    <a:pt x="1500" y="726"/>
                  </a:moveTo>
                  <a:lnTo>
                    <a:pt x="1542" y="684"/>
                  </a:lnTo>
                  <a:lnTo>
                    <a:pt x="1548" y="672"/>
                  </a:lnTo>
                  <a:lnTo>
                    <a:pt x="1554" y="654"/>
                  </a:lnTo>
                  <a:lnTo>
                    <a:pt x="1560" y="642"/>
                  </a:lnTo>
                  <a:lnTo>
                    <a:pt x="1566" y="624"/>
                  </a:lnTo>
                  <a:lnTo>
                    <a:pt x="1566" y="612"/>
                  </a:lnTo>
                  <a:lnTo>
                    <a:pt x="1572" y="606"/>
                  </a:lnTo>
                  <a:lnTo>
                    <a:pt x="1572" y="600"/>
                  </a:lnTo>
                  <a:lnTo>
                    <a:pt x="1566" y="600"/>
                  </a:lnTo>
                  <a:lnTo>
                    <a:pt x="1554" y="594"/>
                  </a:lnTo>
                  <a:lnTo>
                    <a:pt x="1542" y="582"/>
                  </a:lnTo>
                  <a:lnTo>
                    <a:pt x="1542" y="564"/>
                  </a:lnTo>
                  <a:lnTo>
                    <a:pt x="1554" y="516"/>
                  </a:lnTo>
                  <a:lnTo>
                    <a:pt x="1590" y="498"/>
                  </a:lnTo>
                  <a:lnTo>
                    <a:pt x="1626" y="498"/>
                  </a:lnTo>
                  <a:lnTo>
                    <a:pt x="1632" y="486"/>
                  </a:lnTo>
                  <a:lnTo>
                    <a:pt x="1638" y="480"/>
                  </a:lnTo>
                  <a:lnTo>
                    <a:pt x="1644" y="468"/>
                  </a:lnTo>
                  <a:lnTo>
                    <a:pt x="1644" y="444"/>
                  </a:lnTo>
                  <a:lnTo>
                    <a:pt x="1626" y="444"/>
                  </a:lnTo>
                  <a:lnTo>
                    <a:pt x="1620" y="450"/>
                  </a:lnTo>
                  <a:lnTo>
                    <a:pt x="1608" y="450"/>
                  </a:lnTo>
                  <a:lnTo>
                    <a:pt x="1608" y="438"/>
                  </a:lnTo>
                  <a:lnTo>
                    <a:pt x="1614" y="420"/>
                  </a:lnTo>
                  <a:lnTo>
                    <a:pt x="1626" y="408"/>
                  </a:lnTo>
                  <a:lnTo>
                    <a:pt x="1650" y="396"/>
                  </a:lnTo>
                  <a:lnTo>
                    <a:pt x="1662" y="396"/>
                  </a:lnTo>
                  <a:lnTo>
                    <a:pt x="1680" y="402"/>
                  </a:lnTo>
                  <a:lnTo>
                    <a:pt x="1704" y="402"/>
                  </a:lnTo>
                  <a:lnTo>
                    <a:pt x="1716" y="390"/>
                  </a:lnTo>
                  <a:lnTo>
                    <a:pt x="1716" y="384"/>
                  </a:lnTo>
                  <a:lnTo>
                    <a:pt x="1680" y="348"/>
                  </a:lnTo>
                  <a:lnTo>
                    <a:pt x="1680" y="312"/>
                  </a:lnTo>
                  <a:lnTo>
                    <a:pt x="1668" y="312"/>
                  </a:lnTo>
                  <a:lnTo>
                    <a:pt x="1650" y="294"/>
                  </a:lnTo>
                  <a:lnTo>
                    <a:pt x="1650" y="282"/>
                  </a:lnTo>
                  <a:lnTo>
                    <a:pt x="1662" y="270"/>
                  </a:lnTo>
                  <a:lnTo>
                    <a:pt x="1668" y="258"/>
                  </a:lnTo>
                  <a:lnTo>
                    <a:pt x="1668" y="246"/>
                  </a:lnTo>
                  <a:lnTo>
                    <a:pt x="1662" y="240"/>
                  </a:lnTo>
                  <a:lnTo>
                    <a:pt x="1638" y="228"/>
                  </a:lnTo>
                  <a:lnTo>
                    <a:pt x="1614" y="228"/>
                  </a:lnTo>
                  <a:lnTo>
                    <a:pt x="1632" y="198"/>
                  </a:lnTo>
                  <a:lnTo>
                    <a:pt x="1614" y="192"/>
                  </a:lnTo>
                  <a:lnTo>
                    <a:pt x="1620" y="162"/>
                  </a:lnTo>
                  <a:lnTo>
                    <a:pt x="1608" y="144"/>
                  </a:lnTo>
                  <a:lnTo>
                    <a:pt x="1602" y="138"/>
                  </a:lnTo>
                  <a:lnTo>
                    <a:pt x="1590" y="132"/>
                  </a:lnTo>
                  <a:lnTo>
                    <a:pt x="1566" y="108"/>
                  </a:lnTo>
                  <a:lnTo>
                    <a:pt x="1470" y="108"/>
                  </a:lnTo>
                  <a:lnTo>
                    <a:pt x="1464" y="114"/>
                  </a:lnTo>
                  <a:lnTo>
                    <a:pt x="1458" y="126"/>
                  </a:lnTo>
                  <a:lnTo>
                    <a:pt x="1458" y="180"/>
                  </a:lnTo>
                  <a:lnTo>
                    <a:pt x="1452" y="198"/>
                  </a:lnTo>
                  <a:lnTo>
                    <a:pt x="1452" y="204"/>
                  </a:lnTo>
                  <a:lnTo>
                    <a:pt x="1446" y="216"/>
                  </a:lnTo>
                  <a:lnTo>
                    <a:pt x="1428" y="216"/>
                  </a:lnTo>
                  <a:lnTo>
                    <a:pt x="1422" y="222"/>
                  </a:lnTo>
                  <a:lnTo>
                    <a:pt x="1422" y="246"/>
                  </a:lnTo>
                  <a:lnTo>
                    <a:pt x="1428" y="252"/>
                  </a:lnTo>
                  <a:lnTo>
                    <a:pt x="1434" y="264"/>
                  </a:lnTo>
                  <a:lnTo>
                    <a:pt x="1398" y="294"/>
                  </a:lnTo>
                  <a:lnTo>
                    <a:pt x="1404" y="306"/>
                  </a:lnTo>
                  <a:lnTo>
                    <a:pt x="1374" y="342"/>
                  </a:lnTo>
                  <a:lnTo>
                    <a:pt x="1350" y="342"/>
                  </a:lnTo>
                  <a:lnTo>
                    <a:pt x="1344" y="348"/>
                  </a:lnTo>
                  <a:lnTo>
                    <a:pt x="1332" y="354"/>
                  </a:lnTo>
                  <a:lnTo>
                    <a:pt x="1320" y="366"/>
                  </a:lnTo>
                  <a:lnTo>
                    <a:pt x="1314" y="366"/>
                  </a:lnTo>
                  <a:lnTo>
                    <a:pt x="1308" y="360"/>
                  </a:lnTo>
                  <a:lnTo>
                    <a:pt x="1284" y="348"/>
                  </a:lnTo>
                  <a:lnTo>
                    <a:pt x="1272" y="336"/>
                  </a:lnTo>
                  <a:lnTo>
                    <a:pt x="1230" y="336"/>
                  </a:lnTo>
                  <a:lnTo>
                    <a:pt x="1224" y="348"/>
                  </a:lnTo>
                  <a:lnTo>
                    <a:pt x="1194" y="378"/>
                  </a:lnTo>
                  <a:lnTo>
                    <a:pt x="1170" y="378"/>
                  </a:lnTo>
                  <a:lnTo>
                    <a:pt x="1152" y="372"/>
                  </a:lnTo>
                  <a:lnTo>
                    <a:pt x="1128" y="372"/>
                  </a:lnTo>
                  <a:lnTo>
                    <a:pt x="1110" y="390"/>
                  </a:lnTo>
                  <a:lnTo>
                    <a:pt x="1104" y="390"/>
                  </a:lnTo>
                  <a:lnTo>
                    <a:pt x="1080" y="378"/>
                  </a:lnTo>
                  <a:lnTo>
                    <a:pt x="1074" y="372"/>
                  </a:lnTo>
                  <a:lnTo>
                    <a:pt x="1062" y="366"/>
                  </a:lnTo>
                  <a:lnTo>
                    <a:pt x="1050" y="354"/>
                  </a:lnTo>
                  <a:lnTo>
                    <a:pt x="1050" y="342"/>
                  </a:lnTo>
                  <a:lnTo>
                    <a:pt x="1044" y="336"/>
                  </a:lnTo>
                  <a:lnTo>
                    <a:pt x="1032" y="330"/>
                  </a:lnTo>
                  <a:lnTo>
                    <a:pt x="1008" y="330"/>
                  </a:lnTo>
                  <a:lnTo>
                    <a:pt x="996" y="336"/>
                  </a:lnTo>
                  <a:lnTo>
                    <a:pt x="990" y="348"/>
                  </a:lnTo>
                  <a:lnTo>
                    <a:pt x="978" y="366"/>
                  </a:lnTo>
                  <a:lnTo>
                    <a:pt x="972" y="384"/>
                  </a:lnTo>
                  <a:lnTo>
                    <a:pt x="972" y="402"/>
                  </a:lnTo>
                  <a:lnTo>
                    <a:pt x="966" y="408"/>
                  </a:lnTo>
                  <a:lnTo>
                    <a:pt x="966" y="414"/>
                  </a:lnTo>
                  <a:lnTo>
                    <a:pt x="990" y="444"/>
                  </a:lnTo>
                  <a:lnTo>
                    <a:pt x="1002" y="498"/>
                  </a:lnTo>
                  <a:lnTo>
                    <a:pt x="1050" y="528"/>
                  </a:lnTo>
                  <a:lnTo>
                    <a:pt x="1038" y="564"/>
                  </a:lnTo>
                  <a:lnTo>
                    <a:pt x="1068" y="582"/>
                  </a:lnTo>
                  <a:lnTo>
                    <a:pt x="1050" y="606"/>
                  </a:lnTo>
                  <a:lnTo>
                    <a:pt x="1068" y="636"/>
                  </a:lnTo>
                  <a:lnTo>
                    <a:pt x="1056" y="648"/>
                  </a:lnTo>
                  <a:lnTo>
                    <a:pt x="1068" y="702"/>
                  </a:lnTo>
                  <a:lnTo>
                    <a:pt x="1110" y="696"/>
                  </a:lnTo>
                  <a:lnTo>
                    <a:pt x="1140" y="708"/>
                  </a:lnTo>
                  <a:lnTo>
                    <a:pt x="1146" y="696"/>
                  </a:lnTo>
                  <a:lnTo>
                    <a:pt x="1170" y="672"/>
                  </a:lnTo>
                  <a:lnTo>
                    <a:pt x="1182" y="672"/>
                  </a:lnTo>
                  <a:lnTo>
                    <a:pt x="1182" y="690"/>
                  </a:lnTo>
                  <a:lnTo>
                    <a:pt x="1188" y="702"/>
                  </a:lnTo>
                  <a:lnTo>
                    <a:pt x="1188" y="726"/>
                  </a:lnTo>
                  <a:lnTo>
                    <a:pt x="1194" y="738"/>
                  </a:lnTo>
                  <a:lnTo>
                    <a:pt x="1212" y="738"/>
                  </a:lnTo>
                  <a:lnTo>
                    <a:pt x="1218" y="726"/>
                  </a:lnTo>
                  <a:lnTo>
                    <a:pt x="1218" y="720"/>
                  </a:lnTo>
                  <a:lnTo>
                    <a:pt x="1224" y="714"/>
                  </a:lnTo>
                  <a:lnTo>
                    <a:pt x="1224" y="708"/>
                  </a:lnTo>
                  <a:lnTo>
                    <a:pt x="1254" y="726"/>
                  </a:lnTo>
                  <a:lnTo>
                    <a:pt x="1266" y="720"/>
                  </a:lnTo>
                  <a:lnTo>
                    <a:pt x="1272" y="708"/>
                  </a:lnTo>
                  <a:lnTo>
                    <a:pt x="1284" y="702"/>
                  </a:lnTo>
                  <a:lnTo>
                    <a:pt x="1296" y="702"/>
                  </a:lnTo>
                  <a:lnTo>
                    <a:pt x="1296" y="714"/>
                  </a:lnTo>
                  <a:lnTo>
                    <a:pt x="1302" y="720"/>
                  </a:lnTo>
                  <a:lnTo>
                    <a:pt x="1302" y="738"/>
                  </a:lnTo>
                  <a:lnTo>
                    <a:pt x="1308" y="744"/>
                  </a:lnTo>
                  <a:lnTo>
                    <a:pt x="1332" y="744"/>
                  </a:lnTo>
                  <a:lnTo>
                    <a:pt x="1350" y="738"/>
                  </a:lnTo>
                  <a:lnTo>
                    <a:pt x="1362" y="732"/>
                  </a:lnTo>
                  <a:lnTo>
                    <a:pt x="1392" y="732"/>
                  </a:lnTo>
                  <a:lnTo>
                    <a:pt x="1404" y="744"/>
                  </a:lnTo>
                  <a:lnTo>
                    <a:pt x="1404" y="786"/>
                  </a:lnTo>
                  <a:lnTo>
                    <a:pt x="1398" y="798"/>
                  </a:lnTo>
                  <a:lnTo>
                    <a:pt x="1398" y="810"/>
                  </a:lnTo>
                  <a:lnTo>
                    <a:pt x="1404" y="810"/>
                  </a:lnTo>
                  <a:lnTo>
                    <a:pt x="1410" y="804"/>
                  </a:lnTo>
                  <a:lnTo>
                    <a:pt x="1422" y="798"/>
                  </a:lnTo>
                  <a:lnTo>
                    <a:pt x="1440" y="792"/>
                  </a:lnTo>
                  <a:lnTo>
                    <a:pt x="1452" y="786"/>
                  </a:lnTo>
                  <a:lnTo>
                    <a:pt x="1476" y="762"/>
                  </a:lnTo>
                  <a:lnTo>
                    <a:pt x="1482" y="750"/>
                  </a:lnTo>
                  <a:lnTo>
                    <a:pt x="1500" y="732"/>
                  </a:lnTo>
                  <a:lnTo>
                    <a:pt x="1500" y="726"/>
                  </a:lnTo>
                  <a:close/>
                  <a:moveTo>
                    <a:pt x="1476" y="1116"/>
                  </a:moveTo>
                  <a:lnTo>
                    <a:pt x="1470" y="1116"/>
                  </a:lnTo>
                  <a:lnTo>
                    <a:pt x="1458" y="1122"/>
                  </a:lnTo>
                  <a:lnTo>
                    <a:pt x="1452" y="1128"/>
                  </a:lnTo>
                  <a:lnTo>
                    <a:pt x="1458" y="1134"/>
                  </a:lnTo>
                  <a:lnTo>
                    <a:pt x="1470" y="1140"/>
                  </a:lnTo>
                  <a:lnTo>
                    <a:pt x="1476" y="1140"/>
                  </a:lnTo>
                  <a:lnTo>
                    <a:pt x="1488" y="1146"/>
                  </a:lnTo>
                  <a:lnTo>
                    <a:pt x="1500" y="1134"/>
                  </a:lnTo>
                  <a:lnTo>
                    <a:pt x="1500" y="1128"/>
                  </a:lnTo>
                  <a:lnTo>
                    <a:pt x="1488" y="1116"/>
                  </a:lnTo>
                  <a:lnTo>
                    <a:pt x="1476" y="1116"/>
                  </a:lnTo>
                  <a:close/>
                  <a:moveTo>
                    <a:pt x="1716" y="1230"/>
                  </a:moveTo>
                  <a:lnTo>
                    <a:pt x="1680" y="1218"/>
                  </a:lnTo>
                  <a:lnTo>
                    <a:pt x="1674" y="1224"/>
                  </a:lnTo>
                  <a:lnTo>
                    <a:pt x="1674" y="1230"/>
                  </a:lnTo>
                  <a:lnTo>
                    <a:pt x="1686" y="1254"/>
                  </a:lnTo>
                  <a:lnTo>
                    <a:pt x="1692" y="1260"/>
                  </a:lnTo>
                  <a:lnTo>
                    <a:pt x="1704" y="1266"/>
                  </a:lnTo>
                  <a:lnTo>
                    <a:pt x="1716" y="1266"/>
                  </a:lnTo>
                  <a:lnTo>
                    <a:pt x="1722" y="1260"/>
                  </a:lnTo>
                  <a:lnTo>
                    <a:pt x="1740" y="1260"/>
                  </a:lnTo>
                  <a:lnTo>
                    <a:pt x="1746" y="1266"/>
                  </a:lnTo>
                  <a:lnTo>
                    <a:pt x="1746" y="1278"/>
                  </a:lnTo>
                  <a:lnTo>
                    <a:pt x="1752" y="1290"/>
                  </a:lnTo>
                  <a:lnTo>
                    <a:pt x="1764" y="1296"/>
                  </a:lnTo>
                  <a:lnTo>
                    <a:pt x="1788" y="1296"/>
                  </a:lnTo>
                  <a:lnTo>
                    <a:pt x="1794" y="1290"/>
                  </a:lnTo>
                  <a:lnTo>
                    <a:pt x="1800" y="1290"/>
                  </a:lnTo>
                  <a:lnTo>
                    <a:pt x="1800" y="1284"/>
                  </a:lnTo>
                  <a:lnTo>
                    <a:pt x="1794" y="1272"/>
                  </a:lnTo>
                  <a:lnTo>
                    <a:pt x="1782" y="1260"/>
                  </a:lnTo>
                  <a:lnTo>
                    <a:pt x="1770" y="1236"/>
                  </a:lnTo>
                  <a:lnTo>
                    <a:pt x="1746" y="1224"/>
                  </a:lnTo>
                  <a:lnTo>
                    <a:pt x="1728" y="1224"/>
                  </a:lnTo>
                  <a:lnTo>
                    <a:pt x="1716" y="1230"/>
                  </a:lnTo>
                  <a:close/>
                  <a:moveTo>
                    <a:pt x="1962" y="1122"/>
                  </a:moveTo>
                  <a:lnTo>
                    <a:pt x="1932" y="1146"/>
                  </a:lnTo>
                  <a:lnTo>
                    <a:pt x="1920" y="1134"/>
                  </a:lnTo>
                  <a:lnTo>
                    <a:pt x="1890" y="1134"/>
                  </a:lnTo>
                  <a:lnTo>
                    <a:pt x="1884" y="1140"/>
                  </a:lnTo>
                  <a:lnTo>
                    <a:pt x="1872" y="1146"/>
                  </a:lnTo>
                  <a:lnTo>
                    <a:pt x="1866" y="1152"/>
                  </a:lnTo>
                  <a:lnTo>
                    <a:pt x="1860" y="1140"/>
                  </a:lnTo>
                  <a:lnTo>
                    <a:pt x="1836" y="1116"/>
                  </a:lnTo>
                  <a:lnTo>
                    <a:pt x="1824" y="1116"/>
                  </a:lnTo>
                  <a:lnTo>
                    <a:pt x="1800" y="1128"/>
                  </a:lnTo>
                  <a:lnTo>
                    <a:pt x="1764" y="1164"/>
                  </a:lnTo>
                  <a:lnTo>
                    <a:pt x="1728" y="1158"/>
                  </a:lnTo>
                  <a:lnTo>
                    <a:pt x="1716" y="1176"/>
                  </a:lnTo>
                  <a:lnTo>
                    <a:pt x="1746" y="1176"/>
                  </a:lnTo>
                  <a:lnTo>
                    <a:pt x="1752" y="1182"/>
                  </a:lnTo>
                  <a:lnTo>
                    <a:pt x="1764" y="1182"/>
                  </a:lnTo>
                  <a:lnTo>
                    <a:pt x="1776" y="1188"/>
                  </a:lnTo>
                  <a:lnTo>
                    <a:pt x="1788" y="1188"/>
                  </a:lnTo>
                  <a:lnTo>
                    <a:pt x="1794" y="1182"/>
                  </a:lnTo>
                  <a:lnTo>
                    <a:pt x="1806" y="1176"/>
                  </a:lnTo>
                  <a:lnTo>
                    <a:pt x="1812" y="1170"/>
                  </a:lnTo>
                  <a:lnTo>
                    <a:pt x="1908" y="1164"/>
                  </a:lnTo>
                  <a:lnTo>
                    <a:pt x="1956" y="1158"/>
                  </a:lnTo>
                  <a:lnTo>
                    <a:pt x="1992" y="1128"/>
                  </a:lnTo>
                  <a:lnTo>
                    <a:pt x="1992" y="1110"/>
                  </a:lnTo>
                  <a:lnTo>
                    <a:pt x="1962" y="1122"/>
                  </a:lnTo>
                  <a:close/>
                  <a:moveTo>
                    <a:pt x="1578" y="1158"/>
                  </a:moveTo>
                  <a:lnTo>
                    <a:pt x="1566" y="1152"/>
                  </a:lnTo>
                  <a:lnTo>
                    <a:pt x="1560" y="1146"/>
                  </a:lnTo>
                  <a:lnTo>
                    <a:pt x="1548" y="1140"/>
                  </a:lnTo>
                  <a:lnTo>
                    <a:pt x="1536" y="1140"/>
                  </a:lnTo>
                  <a:lnTo>
                    <a:pt x="1512" y="1164"/>
                  </a:lnTo>
                  <a:lnTo>
                    <a:pt x="1506" y="1176"/>
                  </a:lnTo>
                  <a:lnTo>
                    <a:pt x="1500" y="1182"/>
                  </a:lnTo>
                  <a:lnTo>
                    <a:pt x="1554" y="1188"/>
                  </a:lnTo>
                  <a:lnTo>
                    <a:pt x="1554" y="1212"/>
                  </a:lnTo>
                  <a:lnTo>
                    <a:pt x="1578" y="1206"/>
                  </a:lnTo>
                  <a:lnTo>
                    <a:pt x="1590" y="1188"/>
                  </a:lnTo>
                  <a:lnTo>
                    <a:pt x="1614" y="1206"/>
                  </a:lnTo>
                  <a:lnTo>
                    <a:pt x="1644" y="1170"/>
                  </a:lnTo>
                  <a:lnTo>
                    <a:pt x="1596" y="1152"/>
                  </a:lnTo>
                  <a:lnTo>
                    <a:pt x="1578" y="115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0" name="India" descr="© INSCALE GmbH, 05.05.2010&#10;http://www.presentationload.com/">
              <a:extLst>
                <a:ext uri="{FF2B5EF4-FFF2-40B4-BE49-F238E27FC236}">
                  <a16:creationId xmlns:a16="http://schemas.microsoft.com/office/drawing/2014/main" id="{855C5258-93C3-1671-5F78-406897F57D19}"/>
                </a:ext>
              </a:extLst>
            </p:cNvPr>
            <p:cNvSpPr>
              <a:spLocks noEditPoints="1"/>
            </p:cNvSpPr>
            <p:nvPr/>
          </p:nvSpPr>
          <p:spPr bwMode="gray">
            <a:xfrm>
              <a:off x="7850006" y="3016585"/>
              <a:ext cx="922036" cy="1111975"/>
            </a:xfrm>
            <a:custGeom>
              <a:avLst/>
              <a:gdLst>
                <a:gd name="T0" fmla="*/ 2147483647 w 1956"/>
                <a:gd name="T1" fmla="*/ 2147483647 h 2358"/>
                <a:gd name="T2" fmla="*/ 2147483647 w 1956"/>
                <a:gd name="T3" fmla="*/ 2147483647 h 2358"/>
                <a:gd name="T4" fmla="*/ 2147483647 w 1956"/>
                <a:gd name="T5" fmla="*/ 2147483647 h 2358"/>
                <a:gd name="T6" fmla="*/ 2147483647 w 1956"/>
                <a:gd name="T7" fmla="*/ 2147483647 h 2358"/>
                <a:gd name="T8" fmla="*/ 2147483647 w 1956"/>
                <a:gd name="T9" fmla="*/ 2147483647 h 2358"/>
                <a:gd name="T10" fmla="*/ 2147483647 w 1956"/>
                <a:gd name="T11" fmla="*/ 2147483647 h 2358"/>
                <a:gd name="T12" fmla="*/ 2147483647 w 1956"/>
                <a:gd name="T13" fmla="*/ 2147483647 h 2358"/>
                <a:gd name="T14" fmla="*/ 2147483647 w 1956"/>
                <a:gd name="T15" fmla="*/ 2147483647 h 2358"/>
                <a:gd name="T16" fmla="*/ 2147483647 w 1956"/>
                <a:gd name="T17" fmla="*/ 2147483647 h 2358"/>
                <a:gd name="T18" fmla="*/ 2147483647 w 1956"/>
                <a:gd name="T19" fmla="*/ 2147483647 h 2358"/>
                <a:gd name="T20" fmla="*/ 2147483647 w 1956"/>
                <a:gd name="T21" fmla="*/ 2147483647 h 2358"/>
                <a:gd name="T22" fmla="*/ 2147483647 w 1956"/>
                <a:gd name="T23" fmla="*/ 2147483647 h 2358"/>
                <a:gd name="T24" fmla="*/ 2147483647 w 1956"/>
                <a:gd name="T25" fmla="*/ 2147483647 h 2358"/>
                <a:gd name="T26" fmla="*/ 2147483647 w 1956"/>
                <a:gd name="T27" fmla="*/ 2147483647 h 2358"/>
                <a:gd name="T28" fmla="*/ 2147483647 w 1956"/>
                <a:gd name="T29" fmla="*/ 2147483647 h 2358"/>
                <a:gd name="T30" fmla="*/ 2147483647 w 1956"/>
                <a:gd name="T31" fmla="*/ 2147483647 h 2358"/>
                <a:gd name="T32" fmla="*/ 2147483647 w 1956"/>
                <a:gd name="T33" fmla="*/ 2147483647 h 2358"/>
                <a:gd name="T34" fmla="*/ 2147483647 w 1956"/>
                <a:gd name="T35" fmla="*/ 2147483647 h 2358"/>
                <a:gd name="T36" fmla="*/ 2147483647 w 1956"/>
                <a:gd name="T37" fmla="*/ 2147483647 h 2358"/>
                <a:gd name="T38" fmla="*/ 2147483647 w 1956"/>
                <a:gd name="T39" fmla="*/ 2147483647 h 2358"/>
                <a:gd name="T40" fmla="*/ 2147483647 w 1956"/>
                <a:gd name="T41" fmla="*/ 2147483647 h 2358"/>
                <a:gd name="T42" fmla="*/ 2147483647 w 1956"/>
                <a:gd name="T43" fmla="*/ 2147483647 h 2358"/>
                <a:gd name="T44" fmla="*/ 2147483647 w 1956"/>
                <a:gd name="T45" fmla="*/ 2147483647 h 2358"/>
                <a:gd name="T46" fmla="*/ 2147483647 w 1956"/>
                <a:gd name="T47" fmla="*/ 2147483647 h 2358"/>
                <a:gd name="T48" fmla="*/ 2147483647 w 1956"/>
                <a:gd name="T49" fmla="*/ 2147483647 h 2358"/>
                <a:gd name="T50" fmla="*/ 2147483647 w 1956"/>
                <a:gd name="T51" fmla="*/ 2147483647 h 2358"/>
                <a:gd name="T52" fmla="*/ 2147483647 w 1956"/>
                <a:gd name="T53" fmla="*/ 2147483647 h 2358"/>
                <a:gd name="T54" fmla="*/ 2147483647 w 1956"/>
                <a:gd name="T55" fmla="*/ 2147483647 h 2358"/>
                <a:gd name="T56" fmla="*/ 2147483647 w 1956"/>
                <a:gd name="T57" fmla="*/ 2147483647 h 2358"/>
                <a:gd name="T58" fmla="*/ 2147483647 w 1956"/>
                <a:gd name="T59" fmla="*/ 2147483647 h 2358"/>
                <a:gd name="T60" fmla="*/ 2147483647 w 1956"/>
                <a:gd name="T61" fmla="*/ 2147483647 h 2358"/>
                <a:gd name="T62" fmla="*/ 2147483647 w 1956"/>
                <a:gd name="T63" fmla="*/ 2147483647 h 2358"/>
                <a:gd name="T64" fmla="*/ 2147483647 w 1956"/>
                <a:gd name="T65" fmla="*/ 2147483647 h 2358"/>
                <a:gd name="T66" fmla="*/ 2147483647 w 1956"/>
                <a:gd name="T67" fmla="*/ 2147483647 h 2358"/>
                <a:gd name="T68" fmla="*/ 2147483647 w 1956"/>
                <a:gd name="T69" fmla="*/ 2147483647 h 2358"/>
                <a:gd name="T70" fmla="*/ 2147483647 w 1956"/>
                <a:gd name="T71" fmla="*/ 2147483647 h 2358"/>
                <a:gd name="T72" fmla="*/ 2147483647 w 1956"/>
                <a:gd name="T73" fmla="*/ 2147483647 h 2358"/>
                <a:gd name="T74" fmla="*/ 2147483647 w 1956"/>
                <a:gd name="T75" fmla="*/ 2147483647 h 2358"/>
                <a:gd name="T76" fmla="*/ 2147483647 w 1956"/>
                <a:gd name="T77" fmla="*/ 2147483647 h 2358"/>
                <a:gd name="T78" fmla="*/ 2147483647 w 1956"/>
                <a:gd name="T79" fmla="*/ 2147483647 h 2358"/>
                <a:gd name="T80" fmla="*/ 2147483647 w 1956"/>
                <a:gd name="T81" fmla="*/ 2147483647 h 2358"/>
                <a:gd name="T82" fmla="*/ 2147483647 w 1956"/>
                <a:gd name="T83" fmla="*/ 2147483647 h 2358"/>
                <a:gd name="T84" fmla="*/ 2147483647 w 1956"/>
                <a:gd name="T85" fmla="*/ 2147483647 h 2358"/>
                <a:gd name="T86" fmla="*/ 2147483647 w 1956"/>
                <a:gd name="T87" fmla="*/ 2147483647 h 2358"/>
                <a:gd name="T88" fmla="*/ 2147483647 w 1956"/>
                <a:gd name="T89" fmla="*/ 2147483647 h 2358"/>
                <a:gd name="T90" fmla="*/ 2147483647 w 1956"/>
                <a:gd name="T91" fmla="*/ 2147483647 h 2358"/>
                <a:gd name="T92" fmla="*/ 2147483647 w 1956"/>
                <a:gd name="T93" fmla="*/ 2147483647 h 2358"/>
                <a:gd name="T94" fmla="*/ 2147483647 w 1956"/>
                <a:gd name="T95" fmla="*/ 2147483647 h 2358"/>
                <a:gd name="T96" fmla="*/ 2147483647 w 1956"/>
                <a:gd name="T97" fmla="*/ 2147483647 h 2358"/>
                <a:gd name="T98" fmla="*/ 2147483647 w 1956"/>
                <a:gd name="T99" fmla="*/ 2147483647 h 2358"/>
                <a:gd name="T100" fmla="*/ 2147483647 w 1956"/>
                <a:gd name="T101" fmla="*/ 2147483647 h 2358"/>
                <a:gd name="T102" fmla="*/ 2147483647 w 1956"/>
                <a:gd name="T103" fmla="*/ 2147483647 h 2358"/>
                <a:gd name="T104" fmla="*/ 2147483647 w 1956"/>
                <a:gd name="T105" fmla="*/ 2147483647 h 2358"/>
                <a:gd name="T106" fmla="*/ 2147483647 w 1956"/>
                <a:gd name="T107" fmla="*/ 2147483647 h 2358"/>
                <a:gd name="T108" fmla="*/ 2147483647 w 1956"/>
                <a:gd name="T109" fmla="*/ 2147483647 h 2358"/>
                <a:gd name="T110" fmla="*/ 2147483647 w 1956"/>
                <a:gd name="T111" fmla="*/ 2147483647 h 2358"/>
                <a:gd name="T112" fmla="*/ 2147483647 w 1956"/>
                <a:gd name="T113" fmla="*/ 2147483647 h 2358"/>
                <a:gd name="T114" fmla="*/ 2147483647 w 1956"/>
                <a:gd name="T115" fmla="*/ 2147483647 h 2358"/>
                <a:gd name="T116" fmla="*/ 2147483647 w 1956"/>
                <a:gd name="T117" fmla="*/ 2147483647 h 2358"/>
                <a:gd name="T118" fmla="*/ 2147483647 w 1956"/>
                <a:gd name="T119" fmla="*/ 2147483647 h 235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956"/>
                <a:gd name="T181" fmla="*/ 0 h 2358"/>
                <a:gd name="T182" fmla="*/ 1956 w 1956"/>
                <a:gd name="T183" fmla="*/ 2358 h 235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956" h="2358">
                  <a:moveTo>
                    <a:pt x="1806" y="1788"/>
                  </a:moveTo>
                  <a:lnTo>
                    <a:pt x="1794" y="1800"/>
                  </a:lnTo>
                  <a:lnTo>
                    <a:pt x="1782" y="1824"/>
                  </a:lnTo>
                  <a:lnTo>
                    <a:pt x="1782" y="1884"/>
                  </a:lnTo>
                  <a:lnTo>
                    <a:pt x="1788" y="1980"/>
                  </a:lnTo>
                  <a:lnTo>
                    <a:pt x="1800" y="1950"/>
                  </a:lnTo>
                  <a:lnTo>
                    <a:pt x="1800" y="1848"/>
                  </a:lnTo>
                  <a:lnTo>
                    <a:pt x="1806" y="1836"/>
                  </a:lnTo>
                  <a:lnTo>
                    <a:pt x="1806" y="1830"/>
                  </a:lnTo>
                  <a:lnTo>
                    <a:pt x="1812" y="1818"/>
                  </a:lnTo>
                  <a:lnTo>
                    <a:pt x="1812" y="1806"/>
                  </a:lnTo>
                  <a:lnTo>
                    <a:pt x="1818" y="1800"/>
                  </a:lnTo>
                  <a:lnTo>
                    <a:pt x="1812" y="1788"/>
                  </a:lnTo>
                  <a:lnTo>
                    <a:pt x="1806" y="1788"/>
                  </a:lnTo>
                  <a:close/>
                  <a:moveTo>
                    <a:pt x="1794" y="2028"/>
                  </a:moveTo>
                  <a:lnTo>
                    <a:pt x="1788" y="2028"/>
                  </a:lnTo>
                  <a:lnTo>
                    <a:pt x="1782" y="2040"/>
                  </a:lnTo>
                  <a:lnTo>
                    <a:pt x="1782" y="2046"/>
                  </a:lnTo>
                  <a:lnTo>
                    <a:pt x="1788" y="2058"/>
                  </a:lnTo>
                  <a:lnTo>
                    <a:pt x="1788" y="2064"/>
                  </a:lnTo>
                  <a:lnTo>
                    <a:pt x="1794" y="2076"/>
                  </a:lnTo>
                  <a:lnTo>
                    <a:pt x="1800" y="2064"/>
                  </a:lnTo>
                  <a:lnTo>
                    <a:pt x="1800" y="2028"/>
                  </a:lnTo>
                  <a:lnTo>
                    <a:pt x="1794" y="2028"/>
                  </a:lnTo>
                  <a:close/>
                  <a:moveTo>
                    <a:pt x="1890" y="2310"/>
                  </a:moveTo>
                  <a:lnTo>
                    <a:pt x="1884" y="2316"/>
                  </a:lnTo>
                  <a:lnTo>
                    <a:pt x="1884" y="2334"/>
                  </a:lnTo>
                  <a:lnTo>
                    <a:pt x="1890" y="2346"/>
                  </a:lnTo>
                  <a:lnTo>
                    <a:pt x="1896" y="2352"/>
                  </a:lnTo>
                  <a:lnTo>
                    <a:pt x="1908" y="2358"/>
                  </a:lnTo>
                  <a:lnTo>
                    <a:pt x="1908" y="2346"/>
                  </a:lnTo>
                  <a:lnTo>
                    <a:pt x="1902" y="2334"/>
                  </a:lnTo>
                  <a:lnTo>
                    <a:pt x="1902" y="2322"/>
                  </a:lnTo>
                  <a:lnTo>
                    <a:pt x="1896" y="2310"/>
                  </a:lnTo>
                  <a:lnTo>
                    <a:pt x="1890" y="2310"/>
                  </a:lnTo>
                  <a:close/>
                  <a:moveTo>
                    <a:pt x="1920" y="672"/>
                  </a:moveTo>
                  <a:lnTo>
                    <a:pt x="1932" y="660"/>
                  </a:lnTo>
                  <a:lnTo>
                    <a:pt x="1944" y="654"/>
                  </a:lnTo>
                  <a:lnTo>
                    <a:pt x="1950" y="648"/>
                  </a:lnTo>
                  <a:lnTo>
                    <a:pt x="1956" y="648"/>
                  </a:lnTo>
                  <a:lnTo>
                    <a:pt x="1956" y="618"/>
                  </a:lnTo>
                  <a:lnTo>
                    <a:pt x="1950" y="618"/>
                  </a:lnTo>
                  <a:lnTo>
                    <a:pt x="1944" y="612"/>
                  </a:lnTo>
                  <a:lnTo>
                    <a:pt x="1878" y="612"/>
                  </a:lnTo>
                  <a:lnTo>
                    <a:pt x="1878" y="606"/>
                  </a:lnTo>
                  <a:lnTo>
                    <a:pt x="1890" y="594"/>
                  </a:lnTo>
                  <a:lnTo>
                    <a:pt x="1896" y="594"/>
                  </a:lnTo>
                  <a:lnTo>
                    <a:pt x="1878" y="564"/>
                  </a:lnTo>
                  <a:lnTo>
                    <a:pt x="1848" y="564"/>
                  </a:lnTo>
                  <a:lnTo>
                    <a:pt x="1842" y="558"/>
                  </a:lnTo>
                  <a:lnTo>
                    <a:pt x="1848" y="558"/>
                  </a:lnTo>
                  <a:lnTo>
                    <a:pt x="1860" y="546"/>
                  </a:lnTo>
                  <a:lnTo>
                    <a:pt x="1854" y="540"/>
                  </a:lnTo>
                  <a:lnTo>
                    <a:pt x="1818" y="522"/>
                  </a:lnTo>
                  <a:lnTo>
                    <a:pt x="1806" y="534"/>
                  </a:lnTo>
                  <a:lnTo>
                    <a:pt x="1806" y="558"/>
                  </a:lnTo>
                  <a:lnTo>
                    <a:pt x="1788" y="558"/>
                  </a:lnTo>
                  <a:lnTo>
                    <a:pt x="1770" y="546"/>
                  </a:lnTo>
                  <a:lnTo>
                    <a:pt x="1758" y="540"/>
                  </a:lnTo>
                  <a:lnTo>
                    <a:pt x="1740" y="540"/>
                  </a:lnTo>
                  <a:lnTo>
                    <a:pt x="1728" y="552"/>
                  </a:lnTo>
                  <a:lnTo>
                    <a:pt x="1716" y="558"/>
                  </a:lnTo>
                  <a:lnTo>
                    <a:pt x="1692" y="582"/>
                  </a:lnTo>
                  <a:lnTo>
                    <a:pt x="1656" y="582"/>
                  </a:lnTo>
                  <a:lnTo>
                    <a:pt x="1656" y="588"/>
                  </a:lnTo>
                  <a:lnTo>
                    <a:pt x="1662" y="594"/>
                  </a:lnTo>
                  <a:lnTo>
                    <a:pt x="1662" y="618"/>
                  </a:lnTo>
                  <a:lnTo>
                    <a:pt x="1656" y="624"/>
                  </a:lnTo>
                  <a:lnTo>
                    <a:pt x="1626" y="624"/>
                  </a:lnTo>
                  <a:lnTo>
                    <a:pt x="1632" y="636"/>
                  </a:lnTo>
                  <a:lnTo>
                    <a:pt x="1632" y="654"/>
                  </a:lnTo>
                  <a:lnTo>
                    <a:pt x="1620" y="666"/>
                  </a:lnTo>
                  <a:lnTo>
                    <a:pt x="1566" y="666"/>
                  </a:lnTo>
                  <a:lnTo>
                    <a:pt x="1566" y="684"/>
                  </a:lnTo>
                  <a:lnTo>
                    <a:pt x="1572" y="690"/>
                  </a:lnTo>
                  <a:lnTo>
                    <a:pt x="1596" y="690"/>
                  </a:lnTo>
                  <a:lnTo>
                    <a:pt x="1596" y="714"/>
                  </a:lnTo>
                  <a:lnTo>
                    <a:pt x="1608" y="726"/>
                  </a:lnTo>
                  <a:lnTo>
                    <a:pt x="1608" y="732"/>
                  </a:lnTo>
                  <a:lnTo>
                    <a:pt x="1584" y="744"/>
                  </a:lnTo>
                  <a:lnTo>
                    <a:pt x="1572" y="744"/>
                  </a:lnTo>
                  <a:lnTo>
                    <a:pt x="1566" y="738"/>
                  </a:lnTo>
                  <a:lnTo>
                    <a:pt x="1554" y="738"/>
                  </a:lnTo>
                  <a:lnTo>
                    <a:pt x="1542" y="744"/>
                  </a:lnTo>
                  <a:lnTo>
                    <a:pt x="1512" y="744"/>
                  </a:lnTo>
                  <a:lnTo>
                    <a:pt x="1500" y="738"/>
                  </a:lnTo>
                  <a:lnTo>
                    <a:pt x="1482" y="738"/>
                  </a:lnTo>
                  <a:lnTo>
                    <a:pt x="1476" y="744"/>
                  </a:lnTo>
                  <a:lnTo>
                    <a:pt x="1464" y="750"/>
                  </a:lnTo>
                  <a:lnTo>
                    <a:pt x="1440" y="750"/>
                  </a:lnTo>
                  <a:lnTo>
                    <a:pt x="1428" y="738"/>
                  </a:lnTo>
                  <a:lnTo>
                    <a:pt x="1428" y="732"/>
                  </a:lnTo>
                  <a:lnTo>
                    <a:pt x="1428" y="738"/>
                  </a:lnTo>
                  <a:lnTo>
                    <a:pt x="1416" y="738"/>
                  </a:lnTo>
                  <a:lnTo>
                    <a:pt x="1392" y="726"/>
                  </a:lnTo>
                  <a:lnTo>
                    <a:pt x="1374" y="708"/>
                  </a:lnTo>
                  <a:lnTo>
                    <a:pt x="1374" y="696"/>
                  </a:lnTo>
                  <a:lnTo>
                    <a:pt x="1380" y="696"/>
                  </a:lnTo>
                  <a:lnTo>
                    <a:pt x="1374" y="696"/>
                  </a:lnTo>
                  <a:lnTo>
                    <a:pt x="1368" y="690"/>
                  </a:lnTo>
                  <a:lnTo>
                    <a:pt x="1368" y="642"/>
                  </a:lnTo>
                  <a:lnTo>
                    <a:pt x="1362" y="636"/>
                  </a:lnTo>
                  <a:lnTo>
                    <a:pt x="1350" y="630"/>
                  </a:lnTo>
                  <a:lnTo>
                    <a:pt x="1338" y="630"/>
                  </a:lnTo>
                  <a:lnTo>
                    <a:pt x="1326" y="642"/>
                  </a:lnTo>
                  <a:lnTo>
                    <a:pt x="1314" y="648"/>
                  </a:lnTo>
                  <a:lnTo>
                    <a:pt x="1326" y="666"/>
                  </a:lnTo>
                  <a:lnTo>
                    <a:pt x="1326" y="714"/>
                  </a:lnTo>
                  <a:lnTo>
                    <a:pt x="1338" y="738"/>
                  </a:lnTo>
                  <a:lnTo>
                    <a:pt x="1338" y="774"/>
                  </a:lnTo>
                  <a:lnTo>
                    <a:pt x="1272" y="774"/>
                  </a:lnTo>
                  <a:lnTo>
                    <a:pt x="1272" y="762"/>
                  </a:lnTo>
                  <a:lnTo>
                    <a:pt x="1266" y="756"/>
                  </a:lnTo>
                  <a:lnTo>
                    <a:pt x="1260" y="756"/>
                  </a:lnTo>
                  <a:lnTo>
                    <a:pt x="1248" y="762"/>
                  </a:lnTo>
                  <a:lnTo>
                    <a:pt x="1242" y="774"/>
                  </a:lnTo>
                  <a:lnTo>
                    <a:pt x="1236" y="762"/>
                  </a:lnTo>
                  <a:lnTo>
                    <a:pt x="1224" y="756"/>
                  </a:lnTo>
                  <a:lnTo>
                    <a:pt x="1206" y="750"/>
                  </a:lnTo>
                  <a:lnTo>
                    <a:pt x="1188" y="750"/>
                  </a:lnTo>
                  <a:lnTo>
                    <a:pt x="1182" y="756"/>
                  </a:lnTo>
                  <a:lnTo>
                    <a:pt x="1152" y="738"/>
                  </a:lnTo>
                  <a:lnTo>
                    <a:pt x="1134" y="750"/>
                  </a:lnTo>
                  <a:lnTo>
                    <a:pt x="1080" y="696"/>
                  </a:lnTo>
                  <a:lnTo>
                    <a:pt x="1056" y="696"/>
                  </a:lnTo>
                  <a:lnTo>
                    <a:pt x="1056" y="690"/>
                  </a:lnTo>
                  <a:lnTo>
                    <a:pt x="1044" y="678"/>
                  </a:lnTo>
                  <a:lnTo>
                    <a:pt x="1038" y="678"/>
                  </a:lnTo>
                  <a:lnTo>
                    <a:pt x="1032" y="684"/>
                  </a:lnTo>
                  <a:lnTo>
                    <a:pt x="1032" y="702"/>
                  </a:lnTo>
                  <a:lnTo>
                    <a:pt x="1032" y="696"/>
                  </a:lnTo>
                  <a:lnTo>
                    <a:pt x="1026" y="690"/>
                  </a:lnTo>
                  <a:lnTo>
                    <a:pt x="1008" y="690"/>
                  </a:lnTo>
                  <a:lnTo>
                    <a:pt x="996" y="702"/>
                  </a:lnTo>
                  <a:lnTo>
                    <a:pt x="990" y="690"/>
                  </a:lnTo>
                  <a:lnTo>
                    <a:pt x="984" y="684"/>
                  </a:lnTo>
                  <a:lnTo>
                    <a:pt x="960" y="684"/>
                  </a:lnTo>
                  <a:lnTo>
                    <a:pt x="954" y="678"/>
                  </a:lnTo>
                  <a:lnTo>
                    <a:pt x="954" y="666"/>
                  </a:lnTo>
                  <a:lnTo>
                    <a:pt x="942" y="666"/>
                  </a:lnTo>
                  <a:lnTo>
                    <a:pt x="936" y="672"/>
                  </a:lnTo>
                  <a:lnTo>
                    <a:pt x="918" y="672"/>
                  </a:lnTo>
                  <a:lnTo>
                    <a:pt x="912" y="666"/>
                  </a:lnTo>
                  <a:lnTo>
                    <a:pt x="906" y="654"/>
                  </a:lnTo>
                  <a:lnTo>
                    <a:pt x="900" y="648"/>
                  </a:lnTo>
                  <a:lnTo>
                    <a:pt x="888" y="648"/>
                  </a:lnTo>
                  <a:lnTo>
                    <a:pt x="846" y="630"/>
                  </a:lnTo>
                  <a:lnTo>
                    <a:pt x="834" y="612"/>
                  </a:lnTo>
                  <a:lnTo>
                    <a:pt x="810" y="612"/>
                  </a:lnTo>
                  <a:lnTo>
                    <a:pt x="792" y="588"/>
                  </a:lnTo>
                  <a:lnTo>
                    <a:pt x="780" y="594"/>
                  </a:lnTo>
                  <a:lnTo>
                    <a:pt x="750" y="564"/>
                  </a:lnTo>
                  <a:lnTo>
                    <a:pt x="750" y="552"/>
                  </a:lnTo>
                  <a:lnTo>
                    <a:pt x="762" y="540"/>
                  </a:lnTo>
                  <a:lnTo>
                    <a:pt x="768" y="540"/>
                  </a:lnTo>
                  <a:lnTo>
                    <a:pt x="756" y="528"/>
                  </a:lnTo>
                  <a:lnTo>
                    <a:pt x="756" y="522"/>
                  </a:lnTo>
                  <a:lnTo>
                    <a:pt x="762" y="516"/>
                  </a:lnTo>
                  <a:lnTo>
                    <a:pt x="756" y="504"/>
                  </a:lnTo>
                  <a:lnTo>
                    <a:pt x="780" y="480"/>
                  </a:lnTo>
                  <a:lnTo>
                    <a:pt x="786" y="456"/>
                  </a:lnTo>
                  <a:lnTo>
                    <a:pt x="762" y="438"/>
                  </a:lnTo>
                  <a:lnTo>
                    <a:pt x="750" y="438"/>
                  </a:lnTo>
                  <a:lnTo>
                    <a:pt x="738" y="432"/>
                  </a:lnTo>
                  <a:lnTo>
                    <a:pt x="738" y="414"/>
                  </a:lnTo>
                  <a:lnTo>
                    <a:pt x="720" y="420"/>
                  </a:lnTo>
                  <a:lnTo>
                    <a:pt x="702" y="402"/>
                  </a:lnTo>
                  <a:lnTo>
                    <a:pt x="696" y="402"/>
                  </a:lnTo>
                  <a:lnTo>
                    <a:pt x="690" y="396"/>
                  </a:lnTo>
                  <a:lnTo>
                    <a:pt x="678" y="396"/>
                  </a:lnTo>
                  <a:lnTo>
                    <a:pt x="666" y="390"/>
                  </a:lnTo>
                  <a:lnTo>
                    <a:pt x="654" y="378"/>
                  </a:lnTo>
                  <a:lnTo>
                    <a:pt x="648" y="366"/>
                  </a:lnTo>
                  <a:lnTo>
                    <a:pt x="618" y="366"/>
                  </a:lnTo>
                  <a:lnTo>
                    <a:pt x="612" y="360"/>
                  </a:lnTo>
                  <a:lnTo>
                    <a:pt x="612" y="342"/>
                  </a:lnTo>
                  <a:lnTo>
                    <a:pt x="618" y="336"/>
                  </a:lnTo>
                  <a:lnTo>
                    <a:pt x="618" y="324"/>
                  </a:lnTo>
                  <a:lnTo>
                    <a:pt x="612" y="324"/>
                  </a:lnTo>
                  <a:lnTo>
                    <a:pt x="600" y="312"/>
                  </a:lnTo>
                  <a:lnTo>
                    <a:pt x="594" y="300"/>
                  </a:lnTo>
                  <a:lnTo>
                    <a:pt x="588" y="294"/>
                  </a:lnTo>
                  <a:lnTo>
                    <a:pt x="588" y="276"/>
                  </a:lnTo>
                  <a:lnTo>
                    <a:pt x="594" y="276"/>
                  </a:lnTo>
                  <a:lnTo>
                    <a:pt x="600" y="270"/>
                  </a:lnTo>
                  <a:lnTo>
                    <a:pt x="612" y="270"/>
                  </a:lnTo>
                  <a:lnTo>
                    <a:pt x="612" y="288"/>
                  </a:lnTo>
                  <a:lnTo>
                    <a:pt x="624" y="300"/>
                  </a:lnTo>
                  <a:lnTo>
                    <a:pt x="636" y="282"/>
                  </a:lnTo>
                  <a:lnTo>
                    <a:pt x="642" y="282"/>
                  </a:lnTo>
                  <a:lnTo>
                    <a:pt x="648" y="276"/>
                  </a:lnTo>
                  <a:lnTo>
                    <a:pt x="660" y="270"/>
                  </a:lnTo>
                  <a:lnTo>
                    <a:pt x="660" y="258"/>
                  </a:lnTo>
                  <a:lnTo>
                    <a:pt x="642" y="240"/>
                  </a:lnTo>
                  <a:lnTo>
                    <a:pt x="636" y="228"/>
                  </a:lnTo>
                  <a:lnTo>
                    <a:pt x="630" y="222"/>
                  </a:lnTo>
                  <a:lnTo>
                    <a:pt x="618" y="222"/>
                  </a:lnTo>
                  <a:lnTo>
                    <a:pt x="594" y="210"/>
                  </a:lnTo>
                  <a:lnTo>
                    <a:pt x="594" y="186"/>
                  </a:lnTo>
                  <a:lnTo>
                    <a:pt x="612" y="180"/>
                  </a:lnTo>
                  <a:lnTo>
                    <a:pt x="594" y="156"/>
                  </a:lnTo>
                  <a:lnTo>
                    <a:pt x="624" y="156"/>
                  </a:lnTo>
                  <a:lnTo>
                    <a:pt x="636" y="150"/>
                  </a:lnTo>
                  <a:lnTo>
                    <a:pt x="642" y="138"/>
                  </a:lnTo>
                  <a:lnTo>
                    <a:pt x="642" y="114"/>
                  </a:lnTo>
                  <a:lnTo>
                    <a:pt x="636" y="108"/>
                  </a:lnTo>
                  <a:lnTo>
                    <a:pt x="636" y="102"/>
                  </a:lnTo>
                  <a:lnTo>
                    <a:pt x="654" y="102"/>
                  </a:lnTo>
                  <a:lnTo>
                    <a:pt x="660" y="96"/>
                  </a:lnTo>
                  <a:lnTo>
                    <a:pt x="660" y="36"/>
                  </a:lnTo>
                  <a:lnTo>
                    <a:pt x="618" y="36"/>
                  </a:lnTo>
                  <a:lnTo>
                    <a:pt x="594" y="12"/>
                  </a:lnTo>
                  <a:lnTo>
                    <a:pt x="576" y="0"/>
                  </a:lnTo>
                  <a:lnTo>
                    <a:pt x="564" y="0"/>
                  </a:lnTo>
                  <a:lnTo>
                    <a:pt x="540" y="12"/>
                  </a:lnTo>
                  <a:lnTo>
                    <a:pt x="522" y="18"/>
                  </a:lnTo>
                  <a:lnTo>
                    <a:pt x="516" y="30"/>
                  </a:lnTo>
                  <a:lnTo>
                    <a:pt x="504" y="36"/>
                  </a:lnTo>
                  <a:lnTo>
                    <a:pt x="480" y="36"/>
                  </a:lnTo>
                  <a:lnTo>
                    <a:pt x="456" y="72"/>
                  </a:lnTo>
                  <a:lnTo>
                    <a:pt x="432" y="78"/>
                  </a:lnTo>
                  <a:lnTo>
                    <a:pt x="432" y="96"/>
                  </a:lnTo>
                  <a:lnTo>
                    <a:pt x="408" y="96"/>
                  </a:lnTo>
                  <a:lnTo>
                    <a:pt x="402" y="102"/>
                  </a:lnTo>
                  <a:lnTo>
                    <a:pt x="396" y="96"/>
                  </a:lnTo>
                  <a:lnTo>
                    <a:pt x="390" y="102"/>
                  </a:lnTo>
                  <a:lnTo>
                    <a:pt x="378" y="108"/>
                  </a:lnTo>
                  <a:lnTo>
                    <a:pt x="372" y="114"/>
                  </a:lnTo>
                  <a:lnTo>
                    <a:pt x="360" y="120"/>
                  </a:lnTo>
                  <a:lnTo>
                    <a:pt x="348" y="120"/>
                  </a:lnTo>
                  <a:lnTo>
                    <a:pt x="348" y="108"/>
                  </a:lnTo>
                  <a:lnTo>
                    <a:pt x="342" y="102"/>
                  </a:lnTo>
                  <a:lnTo>
                    <a:pt x="324" y="102"/>
                  </a:lnTo>
                  <a:lnTo>
                    <a:pt x="306" y="96"/>
                  </a:lnTo>
                  <a:lnTo>
                    <a:pt x="264" y="96"/>
                  </a:lnTo>
                  <a:lnTo>
                    <a:pt x="240" y="108"/>
                  </a:lnTo>
                  <a:lnTo>
                    <a:pt x="234" y="120"/>
                  </a:lnTo>
                  <a:lnTo>
                    <a:pt x="234" y="126"/>
                  </a:lnTo>
                  <a:lnTo>
                    <a:pt x="258" y="144"/>
                  </a:lnTo>
                  <a:lnTo>
                    <a:pt x="252" y="156"/>
                  </a:lnTo>
                  <a:lnTo>
                    <a:pt x="282" y="162"/>
                  </a:lnTo>
                  <a:lnTo>
                    <a:pt x="276" y="168"/>
                  </a:lnTo>
                  <a:lnTo>
                    <a:pt x="270" y="180"/>
                  </a:lnTo>
                  <a:lnTo>
                    <a:pt x="264" y="186"/>
                  </a:lnTo>
                  <a:lnTo>
                    <a:pt x="264" y="192"/>
                  </a:lnTo>
                  <a:lnTo>
                    <a:pt x="276" y="204"/>
                  </a:lnTo>
                  <a:lnTo>
                    <a:pt x="282" y="204"/>
                  </a:lnTo>
                  <a:lnTo>
                    <a:pt x="282" y="210"/>
                  </a:lnTo>
                  <a:lnTo>
                    <a:pt x="276" y="222"/>
                  </a:lnTo>
                  <a:lnTo>
                    <a:pt x="276" y="234"/>
                  </a:lnTo>
                  <a:lnTo>
                    <a:pt x="294" y="234"/>
                  </a:lnTo>
                  <a:lnTo>
                    <a:pt x="306" y="252"/>
                  </a:lnTo>
                  <a:lnTo>
                    <a:pt x="324" y="252"/>
                  </a:lnTo>
                  <a:lnTo>
                    <a:pt x="330" y="288"/>
                  </a:lnTo>
                  <a:lnTo>
                    <a:pt x="366" y="288"/>
                  </a:lnTo>
                  <a:lnTo>
                    <a:pt x="378" y="294"/>
                  </a:lnTo>
                  <a:lnTo>
                    <a:pt x="384" y="300"/>
                  </a:lnTo>
                  <a:lnTo>
                    <a:pt x="384" y="306"/>
                  </a:lnTo>
                  <a:lnTo>
                    <a:pt x="378" y="312"/>
                  </a:lnTo>
                  <a:lnTo>
                    <a:pt x="354" y="324"/>
                  </a:lnTo>
                  <a:lnTo>
                    <a:pt x="342" y="324"/>
                  </a:lnTo>
                  <a:lnTo>
                    <a:pt x="336" y="330"/>
                  </a:lnTo>
                  <a:lnTo>
                    <a:pt x="336" y="366"/>
                  </a:lnTo>
                  <a:lnTo>
                    <a:pt x="342" y="378"/>
                  </a:lnTo>
                  <a:lnTo>
                    <a:pt x="354" y="390"/>
                  </a:lnTo>
                  <a:lnTo>
                    <a:pt x="354" y="396"/>
                  </a:lnTo>
                  <a:lnTo>
                    <a:pt x="324" y="414"/>
                  </a:lnTo>
                  <a:lnTo>
                    <a:pt x="300" y="450"/>
                  </a:lnTo>
                  <a:lnTo>
                    <a:pt x="318" y="474"/>
                  </a:lnTo>
                  <a:lnTo>
                    <a:pt x="306" y="474"/>
                  </a:lnTo>
                  <a:lnTo>
                    <a:pt x="300" y="480"/>
                  </a:lnTo>
                  <a:lnTo>
                    <a:pt x="288" y="486"/>
                  </a:lnTo>
                  <a:lnTo>
                    <a:pt x="282" y="492"/>
                  </a:lnTo>
                  <a:lnTo>
                    <a:pt x="282" y="504"/>
                  </a:lnTo>
                  <a:lnTo>
                    <a:pt x="276" y="522"/>
                  </a:lnTo>
                  <a:lnTo>
                    <a:pt x="276" y="534"/>
                  </a:lnTo>
                  <a:lnTo>
                    <a:pt x="270" y="552"/>
                  </a:lnTo>
                  <a:lnTo>
                    <a:pt x="258" y="564"/>
                  </a:lnTo>
                  <a:lnTo>
                    <a:pt x="234" y="576"/>
                  </a:lnTo>
                  <a:lnTo>
                    <a:pt x="228" y="582"/>
                  </a:lnTo>
                  <a:lnTo>
                    <a:pt x="228" y="588"/>
                  </a:lnTo>
                  <a:lnTo>
                    <a:pt x="222" y="594"/>
                  </a:lnTo>
                  <a:lnTo>
                    <a:pt x="222" y="612"/>
                  </a:lnTo>
                  <a:lnTo>
                    <a:pt x="204" y="624"/>
                  </a:lnTo>
                  <a:lnTo>
                    <a:pt x="204" y="630"/>
                  </a:lnTo>
                  <a:lnTo>
                    <a:pt x="198" y="636"/>
                  </a:lnTo>
                  <a:lnTo>
                    <a:pt x="192" y="648"/>
                  </a:lnTo>
                  <a:lnTo>
                    <a:pt x="186" y="654"/>
                  </a:lnTo>
                  <a:lnTo>
                    <a:pt x="168" y="654"/>
                  </a:lnTo>
                  <a:lnTo>
                    <a:pt x="162" y="648"/>
                  </a:lnTo>
                  <a:lnTo>
                    <a:pt x="156" y="654"/>
                  </a:lnTo>
                  <a:lnTo>
                    <a:pt x="132" y="666"/>
                  </a:lnTo>
                  <a:lnTo>
                    <a:pt x="126" y="666"/>
                  </a:lnTo>
                  <a:lnTo>
                    <a:pt x="120" y="660"/>
                  </a:lnTo>
                  <a:lnTo>
                    <a:pt x="120" y="648"/>
                  </a:lnTo>
                  <a:lnTo>
                    <a:pt x="114" y="642"/>
                  </a:lnTo>
                  <a:lnTo>
                    <a:pt x="108" y="642"/>
                  </a:lnTo>
                  <a:lnTo>
                    <a:pt x="96" y="648"/>
                  </a:lnTo>
                  <a:lnTo>
                    <a:pt x="84" y="660"/>
                  </a:lnTo>
                  <a:lnTo>
                    <a:pt x="84" y="666"/>
                  </a:lnTo>
                  <a:lnTo>
                    <a:pt x="78" y="678"/>
                  </a:lnTo>
                  <a:lnTo>
                    <a:pt x="72" y="684"/>
                  </a:lnTo>
                  <a:lnTo>
                    <a:pt x="66" y="696"/>
                  </a:lnTo>
                  <a:lnTo>
                    <a:pt x="54" y="708"/>
                  </a:lnTo>
                  <a:lnTo>
                    <a:pt x="48" y="720"/>
                  </a:lnTo>
                  <a:lnTo>
                    <a:pt x="48" y="744"/>
                  </a:lnTo>
                  <a:lnTo>
                    <a:pt x="54" y="750"/>
                  </a:lnTo>
                  <a:lnTo>
                    <a:pt x="66" y="756"/>
                  </a:lnTo>
                  <a:lnTo>
                    <a:pt x="72" y="756"/>
                  </a:lnTo>
                  <a:lnTo>
                    <a:pt x="102" y="750"/>
                  </a:lnTo>
                  <a:lnTo>
                    <a:pt x="102" y="768"/>
                  </a:lnTo>
                  <a:lnTo>
                    <a:pt x="96" y="798"/>
                  </a:lnTo>
                  <a:lnTo>
                    <a:pt x="102" y="804"/>
                  </a:lnTo>
                  <a:lnTo>
                    <a:pt x="108" y="816"/>
                  </a:lnTo>
                  <a:lnTo>
                    <a:pt x="120" y="828"/>
                  </a:lnTo>
                  <a:lnTo>
                    <a:pt x="144" y="828"/>
                  </a:lnTo>
                  <a:lnTo>
                    <a:pt x="144" y="852"/>
                  </a:lnTo>
                  <a:lnTo>
                    <a:pt x="168" y="894"/>
                  </a:lnTo>
                  <a:lnTo>
                    <a:pt x="174" y="906"/>
                  </a:lnTo>
                  <a:lnTo>
                    <a:pt x="180" y="912"/>
                  </a:lnTo>
                  <a:lnTo>
                    <a:pt x="180" y="936"/>
                  </a:lnTo>
                  <a:lnTo>
                    <a:pt x="168" y="942"/>
                  </a:lnTo>
                  <a:lnTo>
                    <a:pt x="162" y="948"/>
                  </a:lnTo>
                  <a:lnTo>
                    <a:pt x="144" y="948"/>
                  </a:lnTo>
                  <a:lnTo>
                    <a:pt x="138" y="942"/>
                  </a:lnTo>
                  <a:lnTo>
                    <a:pt x="138" y="930"/>
                  </a:lnTo>
                  <a:lnTo>
                    <a:pt x="132" y="930"/>
                  </a:lnTo>
                  <a:lnTo>
                    <a:pt x="120" y="936"/>
                  </a:lnTo>
                  <a:lnTo>
                    <a:pt x="108" y="948"/>
                  </a:lnTo>
                  <a:lnTo>
                    <a:pt x="84" y="948"/>
                  </a:lnTo>
                  <a:lnTo>
                    <a:pt x="78" y="942"/>
                  </a:lnTo>
                  <a:lnTo>
                    <a:pt x="78" y="936"/>
                  </a:lnTo>
                  <a:lnTo>
                    <a:pt x="54" y="948"/>
                  </a:lnTo>
                  <a:lnTo>
                    <a:pt x="48" y="942"/>
                  </a:lnTo>
                  <a:lnTo>
                    <a:pt x="36" y="936"/>
                  </a:lnTo>
                  <a:lnTo>
                    <a:pt x="24" y="936"/>
                  </a:lnTo>
                  <a:lnTo>
                    <a:pt x="12" y="948"/>
                  </a:lnTo>
                  <a:lnTo>
                    <a:pt x="12" y="960"/>
                  </a:lnTo>
                  <a:lnTo>
                    <a:pt x="18" y="966"/>
                  </a:lnTo>
                  <a:lnTo>
                    <a:pt x="0" y="972"/>
                  </a:lnTo>
                  <a:lnTo>
                    <a:pt x="36" y="972"/>
                  </a:lnTo>
                  <a:lnTo>
                    <a:pt x="30" y="984"/>
                  </a:lnTo>
                  <a:lnTo>
                    <a:pt x="30" y="1014"/>
                  </a:lnTo>
                  <a:lnTo>
                    <a:pt x="36" y="1026"/>
                  </a:lnTo>
                  <a:lnTo>
                    <a:pt x="48" y="1032"/>
                  </a:lnTo>
                  <a:lnTo>
                    <a:pt x="66" y="1038"/>
                  </a:lnTo>
                  <a:lnTo>
                    <a:pt x="120" y="1038"/>
                  </a:lnTo>
                  <a:lnTo>
                    <a:pt x="132" y="1032"/>
                  </a:lnTo>
                  <a:lnTo>
                    <a:pt x="150" y="1014"/>
                  </a:lnTo>
                  <a:lnTo>
                    <a:pt x="162" y="1008"/>
                  </a:lnTo>
                  <a:lnTo>
                    <a:pt x="168" y="1020"/>
                  </a:lnTo>
                  <a:lnTo>
                    <a:pt x="168" y="1026"/>
                  </a:lnTo>
                  <a:lnTo>
                    <a:pt x="162" y="1038"/>
                  </a:lnTo>
                  <a:lnTo>
                    <a:pt x="144" y="1056"/>
                  </a:lnTo>
                  <a:lnTo>
                    <a:pt x="120" y="1068"/>
                  </a:lnTo>
                  <a:lnTo>
                    <a:pt x="114" y="1074"/>
                  </a:lnTo>
                  <a:lnTo>
                    <a:pt x="90" y="1074"/>
                  </a:lnTo>
                  <a:lnTo>
                    <a:pt x="78" y="1080"/>
                  </a:lnTo>
                  <a:lnTo>
                    <a:pt x="60" y="1086"/>
                  </a:lnTo>
                  <a:lnTo>
                    <a:pt x="48" y="1092"/>
                  </a:lnTo>
                  <a:lnTo>
                    <a:pt x="42" y="1098"/>
                  </a:lnTo>
                  <a:lnTo>
                    <a:pt x="54" y="1122"/>
                  </a:lnTo>
                  <a:lnTo>
                    <a:pt x="66" y="1128"/>
                  </a:lnTo>
                  <a:lnTo>
                    <a:pt x="78" y="1140"/>
                  </a:lnTo>
                  <a:lnTo>
                    <a:pt x="96" y="1152"/>
                  </a:lnTo>
                  <a:lnTo>
                    <a:pt x="108" y="1164"/>
                  </a:lnTo>
                  <a:lnTo>
                    <a:pt x="132" y="1182"/>
                  </a:lnTo>
                  <a:lnTo>
                    <a:pt x="162" y="1206"/>
                  </a:lnTo>
                  <a:lnTo>
                    <a:pt x="204" y="1224"/>
                  </a:lnTo>
                  <a:lnTo>
                    <a:pt x="240" y="1218"/>
                  </a:lnTo>
                  <a:lnTo>
                    <a:pt x="270" y="1200"/>
                  </a:lnTo>
                  <a:lnTo>
                    <a:pt x="294" y="1176"/>
                  </a:lnTo>
                  <a:lnTo>
                    <a:pt x="300" y="1158"/>
                  </a:lnTo>
                  <a:lnTo>
                    <a:pt x="300" y="1128"/>
                  </a:lnTo>
                  <a:lnTo>
                    <a:pt x="306" y="1116"/>
                  </a:lnTo>
                  <a:lnTo>
                    <a:pt x="318" y="1104"/>
                  </a:lnTo>
                  <a:lnTo>
                    <a:pt x="324" y="1092"/>
                  </a:lnTo>
                  <a:lnTo>
                    <a:pt x="330" y="1086"/>
                  </a:lnTo>
                  <a:lnTo>
                    <a:pt x="342" y="1086"/>
                  </a:lnTo>
                  <a:lnTo>
                    <a:pt x="348" y="1080"/>
                  </a:lnTo>
                  <a:lnTo>
                    <a:pt x="354" y="1080"/>
                  </a:lnTo>
                  <a:lnTo>
                    <a:pt x="360" y="1086"/>
                  </a:lnTo>
                  <a:lnTo>
                    <a:pt x="360" y="1098"/>
                  </a:lnTo>
                  <a:lnTo>
                    <a:pt x="348" y="1110"/>
                  </a:lnTo>
                  <a:lnTo>
                    <a:pt x="336" y="1128"/>
                  </a:lnTo>
                  <a:lnTo>
                    <a:pt x="324" y="1140"/>
                  </a:lnTo>
                  <a:lnTo>
                    <a:pt x="318" y="1152"/>
                  </a:lnTo>
                  <a:lnTo>
                    <a:pt x="318" y="1164"/>
                  </a:lnTo>
                  <a:lnTo>
                    <a:pt x="324" y="1176"/>
                  </a:lnTo>
                  <a:lnTo>
                    <a:pt x="336" y="1182"/>
                  </a:lnTo>
                  <a:lnTo>
                    <a:pt x="342" y="1182"/>
                  </a:lnTo>
                  <a:lnTo>
                    <a:pt x="354" y="1194"/>
                  </a:lnTo>
                  <a:lnTo>
                    <a:pt x="354" y="1206"/>
                  </a:lnTo>
                  <a:lnTo>
                    <a:pt x="348" y="1242"/>
                  </a:lnTo>
                  <a:lnTo>
                    <a:pt x="342" y="1284"/>
                  </a:lnTo>
                  <a:lnTo>
                    <a:pt x="336" y="1338"/>
                  </a:lnTo>
                  <a:lnTo>
                    <a:pt x="342" y="1398"/>
                  </a:lnTo>
                  <a:lnTo>
                    <a:pt x="354" y="1446"/>
                  </a:lnTo>
                  <a:lnTo>
                    <a:pt x="384" y="1536"/>
                  </a:lnTo>
                  <a:lnTo>
                    <a:pt x="402" y="1554"/>
                  </a:lnTo>
                  <a:lnTo>
                    <a:pt x="402" y="1596"/>
                  </a:lnTo>
                  <a:lnTo>
                    <a:pt x="414" y="1620"/>
                  </a:lnTo>
                  <a:lnTo>
                    <a:pt x="426" y="1626"/>
                  </a:lnTo>
                  <a:lnTo>
                    <a:pt x="438" y="1626"/>
                  </a:lnTo>
                  <a:lnTo>
                    <a:pt x="444" y="1632"/>
                  </a:lnTo>
                  <a:lnTo>
                    <a:pt x="450" y="1632"/>
                  </a:lnTo>
                  <a:lnTo>
                    <a:pt x="450" y="1644"/>
                  </a:lnTo>
                  <a:lnTo>
                    <a:pt x="456" y="1656"/>
                  </a:lnTo>
                  <a:lnTo>
                    <a:pt x="456" y="1674"/>
                  </a:lnTo>
                  <a:lnTo>
                    <a:pt x="474" y="1710"/>
                  </a:lnTo>
                  <a:lnTo>
                    <a:pt x="498" y="1722"/>
                  </a:lnTo>
                  <a:lnTo>
                    <a:pt x="504" y="1728"/>
                  </a:lnTo>
                  <a:lnTo>
                    <a:pt x="510" y="1728"/>
                  </a:lnTo>
                  <a:lnTo>
                    <a:pt x="510" y="1746"/>
                  </a:lnTo>
                  <a:lnTo>
                    <a:pt x="516" y="1782"/>
                  </a:lnTo>
                  <a:lnTo>
                    <a:pt x="522" y="1830"/>
                  </a:lnTo>
                  <a:lnTo>
                    <a:pt x="534" y="1872"/>
                  </a:lnTo>
                  <a:lnTo>
                    <a:pt x="552" y="1908"/>
                  </a:lnTo>
                  <a:lnTo>
                    <a:pt x="576" y="1944"/>
                  </a:lnTo>
                  <a:lnTo>
                    <a:pt x="600" y="1974"/>
                  </a:lnTo>
                  <a:lnTo>
                    <a:pt x="612" y="1998"/>
                  </a:lnTo>
                  <a:lnTo>
                    <a:pt x="618" y="2016"/>
                  </a:lnTo>
                  <a:lnTo>
                    <a:pt x="618" y="2070"/>
                  </a:lnTo>
                  <a:lnTo>
                    <a:pt x="624" y="2094"/>
                  </a:lnTo>
                  <a:lnTo>
                    <a:pt x="642" y="2124"/>
                  </a:lnTo>
                  <a:lnTo>
                    <a:pt x="672" y="2166"/>
                  </a:lnTo>
                  <a:lnTo>
                    <a:pt x="696" y="2202"/>
                  </a:lnTo>
                  <a:lnTo>
                    <a:pt x="714" y="2232"/>
                  </a:lnTo>
                  <a:lnTo>
                    <a:pt x="720" y="2244"/>
                  </a:lnTo>
                  <a:lnTo>
                    <a:pt x="726" y="2244"/>
                  </a:lnTo>
                  <a:lnTo>
                    <a:pt x="732" y="2238"/>
                  </a:lnTo>
                  <a:lnTo>
                    <a:pt x="744" y="2238"/>
                  </a:lnTo>
                  <a:lnTo>
                    <a:pt x="768" y="2226"/>
                  </a:lnTo>
                  <a:lnTo>
                    <a:pt x="774" y="2220"/>
                  </a:lnTo>
                  <a:lnTo>
                    <a:pt x="780" y="2208"/>
                  </a:lnTo>
                  <a:lnTo>
                    <a:pt x="780" y="2172"/>
                  </a:lnTo>
                  <a:lnTo>
                    <a:pt x="786" y="2160"/>
                  </a:lnTo>
                  <a:lnTo>
                    <a:pt x="798" y="2154"/>
                  </a:lnTo>
                  <a:lnTo>
                    <a:pt x="804" y="2154"/>
                  </a:lnTo>
                  <a:lnTo>
                    <a:pt x="810" y="2160"/>
                  </a:lnTo>
                  <a:lnTo>
                    <a:pt x="828" y="2160"/>
                  </a:lnTo>
                  <a:lnTo>
                    <a:pt x="834" y="2154"/>
                  </a:lnTo>
                  <a:lnTo>
                    <a:pt x="846" y="2148"/>
                  </a:lnTo>
                  <a:lnTo>
                    <a:pt x="852" y="2142"/>
                  </a:lnTo>
                  <a:lnTo>
                    <a:pt x="864" y="2136"/>
                  </a:lnTo>
                  <a:lnTo>
                    <a:pt x="852" y="2136"/>
                  </a:lnTo>
                  <a:lnTo>
                    <a:pt x="846" y="2130"/>
                  </a:lnTo>
                  <a:lnTo>
                    <a:pt x="846" y="2118"/>
                  </a:lnTo>
                  <a:lnTo>
                    <a:pt x="852" y="2100"/>
                  </a:lnTo>
                  <a:lnTo>
                    <a:pt x="858" y="2088"/>
                  </a:lnTo>
                  <a:lnTo>
                    <a:pt x="906" y="2064"/>
                  </a:lnTo>
                  <a:lnTo>
                    <a:pt x="918" y="2052"/>
                  </a:lnTo>
                  <a:lnTo>
                    <a:pt x="918" y="2040"/>
                  </a:lnTo>
                  <a:lnTo>
                    <a:pt x="912" y="2028"/>
                  </a:lnTo>
                  <a:lnTo>
                    <a:pt x="912" y="2010"/>
                  </a:lnTo>
                  <a:lnTo>
                    <a:pt x="900" y="1974"/>
                  </a:lnTo>
                  <a:lnTo>
                    <a:pt x="900" y="1908"/>
                  </a:lnTo>
                  <a:lnTo>
                    <a:pt x="906" y="1890"/>
                  </a:lnTo>
                  <a:lnTo>
                    <a:pt x="906" y="1884"/>
                  </a:lnTo>
                  <a:lnTo>
                    <a:pt x="912" y="1878"/>
                  </a:lnTo>
                  <a:lnTo>
                    <a:pt x="912" y="1860"/>
                  </a:lnTo>
                  <a:lnTo>
                    <a:pt x="918" y="1842"/>
                  </a:lnTo>
                  <a:lnTo>
                    <a:pt x="918" y="1800"/>
                  </a:lnTo>
                  <a:lnTo>
                    <a:pt x="906" y="1776"/>
                  </a:lnTo>
                  <a:lnTo>
                    <a:pt x="888" y="1758"/>
                  </a:lnTo>
                  <a:lnTo>
                    <a:pt x="888" y="1728"/>
                  </a:lnTo>
                  <a:lnTo>
                    <a:pt x="894" y="1722"/>
                  </a:lnTo>
                  <a:lnTo>
                    <a:pt x="900" y="1710"/>
                  </a:lnTo>
                  <a:lnTo>
                    <a:pt x="900" y="1698"/>
                  </a:lnTo>
                  <a:lnTo>
                    <a:pt x="894" y="1686"/>
                  </a:lnTo>
                  <a:lnTo>
                    <a:pt x="894" y="1644"/>
                  </a:lnTo>
                  <a:lnTo>
                    <a:pt x="918" y="1632"/>
                  </a:lnTo>
                  <a:lnTo>
                    <a:pt x="924" y="1632"/>
                  </a:lnTo>
                  <a:lnTo>
                    <a:pt x="948" y="1620"/>
                  </a:lnTo>
                  <a:lnTo>
                    <a:pt x="948" y="1596"/>
                  </a:lnTo>
                  <a:lnTo>
                    <a:pt x="954" y="1584"/>
                  </a:lnTo>
                  <a:lnTo>
                    <a:pt x="960" y="1578"/>
                  </a:lnTo>
                  <a:lnTo>
                    <a:pt x="972" y="1572"/>
                  </a:lnTo>
                  <a:lnTo>
                    <a:pt x="990" y="1572"/>
                  </a:lnTo>
                  <a:lnTo>
                    <a:pt x="996" y="1560"/>
                  </a:lnTo>
                  <a:lnTo>
                    <a:pt x="1002" y="1566"/>
                  </a:lnTo>
                  <a:lnTo>
                    <a:pt x="1032" y="1566"/>
                  </a:lnTo>
                  <a:lnTo>
                    <a:pt x="1032" y="1548"/>
                  </a:lnTo>
                  <a:lnTo>
                    <a:pt x="1038" y="1530"/>
                  </a:lnTo>
                  <a:lnTo>
                    <a:pt x="1050" y="1518"/>
                  </a:lnTo>
                  <a:lnTo>
                    <a:pt x="1056" y="1500"/>
                  </a:lnTo>
                  <a:lnTo>
                    <a:pt x="1068" y="1488"/>
                  </a:lnTo>
                  <a:lnTo>
                    <a:pt x="1074" y="1476"/>
                  </a:lnTo>
                  <a:lnTo>
                    <a:pt x="1086" y="1470"/>
                  </a:lnTo>
                  <a:lnTo>
                    <a:pt x="1092" y="1464"/>
                  </a:lnTo>
                  <a:lnTo>
                    <a:pt x="1110" y="1458"/>
                  </a:lnTo>
                  <a:lnTo>
                    <a:pt x="1116" y="1452"/>
                  </a:lnTo>
                  <a:lnTo>
                    <a:pt x="1128" y="1446"/>
                  </a:lnTo>
                  <a:lnTo>
                    <a:pt x="1134" y="1428"/>
                  </a:lnTo>
                  <a:lnTo>
                    <a:pt x="1158" y="1380"/>
                  </a:lnTo>
                  <a:lnTo>
                    <a:pt x="1176" y="1362"/>
                  </a:lnTo>
                  <a:lnTo>
                    <a:pt x="1188" y="1356"/>
                  </a:lnTo>
                  <a:lnTo>
                    <a:pt x="1206" y="1344"/>
                  </a:lnTo>
                  <a:lnTo>
                    <a:pt x="1218" y="1338"/>
                  </a:lnTo>
                  <a:lnTo>
                    <a:pt x="1236" y="1320"/>
                  </a:lnTo>
                  <a:lnTo>
                    <a:pt x="1242" y="1320"/>
                  </a:lnTo>
                  <a:lnTo>
                    <a:pt x="1230" y="1290"/>
                  </a:lnTo>
                  <a:lnTo>
                    <a:pt x="1236" y="1284"/>
                  </a:lnTo>
                  <a:lnTo>
                    <a:pt x="1260" y="1314"/>
                  </a:lnTo>
                  <a:lnTo>
                    <a:pt x="1320" y="1254"/>
                  </a:lnTo>
                  <a:lnTo>
                    <a:pt x="1332" y="1230"/>
                  </a:lnTo>
                  <a:lnTo>
                    <a:pt x="1326" y="1224"/>
                  </a:lnTo>
                  <a:lnTo>
                    <a:pt x="1320" y="1212"/>
                  </a:lnTo>
                  <a:lnTo>
                    <a:pt x="1314" y="1206"/>
                  </a:lnTo>
                  <a:lnTo>
                    <a:pt x="1308" y="1194"/>
                  </a:lnTo>
                  <a:lnTo>
                    <a:pt x="1308" y="1182"/>
                  </a:lnTo>
                  <a:lnTo>
                    <a:pt x="1320" y="1176"/>
                  </a:lnTo>
                  <a:lnTo>
                    <a:pt x="1326" y="1170"/>
                  </a:lnTo>
                  <a:lnTo>
                    <a:pt x="1338" y="1170"/>
                  </a:lnTo>
                  <a:lnTo>
                    <a:pt x="1350" y="1164"/>
                  </a:lnTo>
                  <a:lnTo>
                    <a:pt x="1362" y="1152"/>
                  </a:lnTo>
                  <a:lnTo>
                    <a:pt x="1374" y="1134"/>
                  </a:lnTo>
                  <a:lnTo>
                    <a:pt x="1374" y="1110"/>
                  </a:lnTo>
                  <a:lnTo>
                    <a:pt x="1392" y="1116"/>
                  </a:lnTo>
                  <a:lnTo>
                    <a:pt x="1398" y="1146"/>
                  </a:lnTo>
                  <a:lnTo>
                    <a:pt x="1416" y="1110"/>
                  </a:lnTo>
                  <a:lnTo>
                    <a:pt x="1416" y="1128"/>
                  </a:lnTo>
                  <a:lnTo>
                    <a:pt x="1422" y="1140"/>
                  </a:lnTo>
                  <a:lnTo>
                    <a:pt x="1422" y="1158"/>
                  </a:lnTo>
                  <a:lnTo>
                    <a:pt x="1428" y="1170"/>
                  </a:lnTo>
                  <a:lnTo>
                    <a:pt x="1434" y="1176"/>
                  </a:lnTo>
                  <a:lnTo>
                    <a:pt x="1440" y="1176"/>
                  </a:lnTo>
                  <a:lnTo>
                    <a:pt x="1446" y="1170"/>
                  </a:lnTo>
                  <a:lnTo>
                    <a:pt x="1446" y="1158"/>
                  </a:lnTo>
                  <a:lnTo>
                    <a:pt x="1452" y="1152"/>
                  </a:lnTo>
                  <a:lnTo>
                    <a:pt x="1452" y="1140"/>
                  </a:lnTo>
                  <a:lnTo>
                    <a:pt x="1458" y="1110"/>
                  </a:lnTo>
                  <a:lnTo>
                    <a:pt x="1440" y="1068"/>
                  </a:lnTo>
                  <a:lnTo>
                    <a:pt x="1440" y="1038"/>
                  </a:lnTo>
                  <a:lnTo>
                    <a:pt x="1410" y="1014"/>
                  </a:lnTo>
                  <a:lnTo>
                    <a:pt x="1398" y="984"/>
                  </a:lnTo>
                  <a:lnTo>
                    <a:pt x="1404" y="972"/>
                  </a:lnTo>
                  <a:lnTo>
                    <a:pt x="1410" y="966"/>
                  </a:lnTo>
                  <a:lnTo>
                    <a:pt x="1416" y="948"/>
                  </a:lnTo>
                  <a:lnTo>
                    <a:pt x="1416" y="942"/>
                  </a:lnTo>
                  <a:lnTo>
                    <a:pt x="1410" y="936"/>
                  </a:lnTo>
                  <a:lnTo>
                    <a:pt x="1398" y="930"/>
                  </a:lnTo>
                  <a:lnTo>
                    <a:pt x="1380" y="930"/>
                  </a:lnTo>
                  <a:lnTo>
                    <a:pt x="1368" y="924"/>
                  </a:lnTo>
                  <a:lnTo>
                    <a:pt x="1356" y="912"/>
                  </a:lnTo>
                  <a:lnTo>
                    <a:pt x="1368" y="900"/>
                  </a:lnTo>
                  <a:lnTo>
                    <a:pt x="1374" y="900"/>
                  </a:lnTo>
                  <a:lnTo>
                    <a:pt x="1374" y="870"/>
                  </a:lnTo>
                  <a:lnTo>
                    <a:pt x="1410" y="870"/>
                  </a:lnTo>
                  <a:lnTo>
                    <a:pt x="1410" y="858"/>
                  </a:lnTo>
                  <a:lnTo>
                    <a:pt x="1380" y="840"/>
                  </a:lnTo>
                  <a:lnTo>
                    <a:pt x="1374" y="840"/>
                  </a:lnTo>
                  <a:lnTo>
                    <a:pt x="1362" y="828"/>
                  </a:lnTo>
                  <a:lnTo>
                    <a:pt x="1350" y="822"/>
                  </a:lnTo>
                  <a:lnTo>
                    <a:pt x="1344" y="810"/>
                  </a:lnTo>
                  <a:lnTo>
                    <a:pt x="1344" y="804"/>
                  </a:lnTo>
                  <a:lnTo>
                    <a:pt x="1350" y="792"/>
                  </a:lnTo>
                  <a:lnTo>
                    <a:pt x="1362" y="780"/>
                  </a:lnTo>
                  <a:lnTo>
                    <a:pt x="1350" y="762"/>
                  </a:lnTo>
                  <a:lnTo>
                    <a:pt x="1368" y="762"/>
                  </a:lnTo>
                  <a:lnTo>
                    <a:pt x="1392" y="774"/>
                  </a:lnTo>
                  <a:lnTo>
                    <a:pt x="1386" y="768"/>
                  </a:lnTo>
                  <a:lnTo>
                    <a:pt x="1404" y="762"/>
                  </a:lnTo>
                  <a:lnTo>
                    <a:pt x="1410" y="774"/>
                  </a:lnTo>
                  <a:lnTo>
                    <a:pt x="1410" y="780"/>
                  </a:lnTo>
                  <a:lnTo>
                    <a:pt x="1416" y="792"/>
                  </a:lnTo>
                  <a:lnTo>
                    <a:pt x="1422" y="798"/>
                  </a:lnTo>
                  <a:lnTo>
                    <a:pt x="1434" y="798"/>
                  </a:lnTo>
                  <a:lnTo>
                    <a:pt x="1440" y="804"/>
                  </a:lnTo>
                  <a:lnTo>
                    <a:pt x="1446" y="786"/>
                  </a:lnTo>
                  <a:lnTo>
                    <a:pt x="1452" y="792"/>
                  </a:lnTo>
                  <a:lnTo>
                    <a:pt x="1458" y="792"/>
                  </a:lnTo>
                  <a:lnTo>
                    <a:pt x="1464" y="798"/>
                  </a:lnTo>
                  <a:lnTo>
                    <a:pt x="1464" y="828"/>
                  </a:lnTo>
                  <a:lnTo>
                    <a:pt x="1470" y="828"/>
                  </a:lnTo>
                  <a:lnTo>
                    <a:pt x="1470" y="864"/>
                  </a:lnTo>
                  <a:lnTo>
                    <a:pt x="1476" y="864"/>
                  </a:lnTo>
                  <a:lnTo>
                    <a:pt x="1482" y="870"/>
                  </a:lnTo>
                  <a:lnTo>
                    <a:pt x="1542" y="870"/>
                  </a:lnTo>
                  <a:lnTo>
                    <a:pt x="1554" y="876"/>
                  </a:lnTo>
                  <a:lnTo>
                    <a:pt x="1572" y="876"/>
                  </a:lnTo>
                  <a:lnTo>
                    <a:pt x="1620" y="864"/>
                  </a:lnTo>
                  <a:lnTo>
                    <a:pt x="1626" y="864"/>
                  </a:lnTo>
                  <a:lnTo>
                    <a:pt x="1650" y="888"/>
                  </a:lnTo>
                  <a:lnTo>
                    <a:pt x="1650" y="894"/>
                  </a:lnTo>
                  <a:lnTo>
                    <a:pt x="1644" y="900"/>
                  </a:lnTo>
                  <a:lnTo>
                    <a:pt x="1638" y="900"/>
                  </a:lnTo>
                  <a:lnTo>
                    <a:pt x="1638" y="912"/>
                  </a:lnTo>
                  <a:lnTo>
                    <a:pt x="1632" y="930"/>
                  </a:lnTo>
                  <a:lnTo>
                    <a:pt x="1626" y="942"/>
                  </a:lnTo>
                  <a:lnTo>
                    <a:pt x="1620" y="948"/>
                  </a:lnTo>
                  <a:lnTo>
                    <a:pt x="1614" y="948"/>
                  </a:lnTo>
                  <a:lnTo>
                    <a:pt x="1602" y="954"/>
                  </a:lnTo>
                  <a:lnTo>
                    <a:pt x="1596" y="954"/>
                  </a:lnTo>
                  <a:lnTo>
                    <a:pt x="1584" y="966"/>
                  </a:lnTo>
                  <a:lnTo>
                    <a:pt x="1578" y="978"/>
                  </a:lnTo>
                  <a:lnTo>
                    <a:pt x="1578" y="996"/>
                  </a:lnTo>
                  <a:lnTo>
                    <a:pt x="1584" y="1008"/>
                  </a:lnTo>
                  <a:lnTo>
                    <a:pt x="1602" y="1026"/>
                  </a:lnTo>
                  <a:lnTo>
                    <a:pt x="1608" y="1026"/>
                  </a:lnTo>
                  <a:lnTo>
                    <a:pt x="1626" y="1050"/>
                  </a:lnTo>
                  <a:lnTo>
                    <a:pt x="1632" y="1014"/>
                  </a:lnTo>
                  <a:lnTo>
                    <a:pt x="1632" y="990"/>
                  </a:lnTo>
                  <a:lnTo>
                    <a:pt x="1650" y="990"/>
                  </a:lnTo>
                  <a:lnTo>
                    <a:pt x="1662" y="996"/>
                  </a:lnTo>
                  <a:lnTo>
                    <a:pt x="1668" y="1002"/>
                  </a:lnTo>
                  <a:lnTo>
                    <a:pt x="1668" y="1020"/>
                  </a:lnTo>
                  <a:lnTo>
                    <a:pt x="1674" y="1032"/>
                  </a:lnTo>
                  <a:lnTo>
                    <a:pt x="1674" y="1038"/>
                  </a:lnTo>
                  <a:lnTo>
                    <a:pt x="1680" y="1050"/>
                  </a:lnTo>
                  <a:lnTo>
                    <a:pt x="1680" y="1062"/>
                  </a:lnTo>
                  <a:lnTo>
                    <a:pt x="1686" y="1074"/>
                  </a:lnTo>
                  <a:lnTo>
                    <a:pt x="1692" y="1092"/>
                  </a:lnTo>
                  <a:lnTo>
                    <a:pt x="1698" y="1104"/>
                  </a:lnTo>
                  <a:lnTo>
                    <a:pt x="1704" y="1110"/>
                  </a:lnTo>
                  <a:lnTo>
                    <a:pt x="1704" y="1116"/>
                  </a:lnTo>
                  <a:lnTo>
                    <a:pt x="1722" y="1134"/>
                  </a:lnTo>
                  <a:lnTo>
                    <a:pt x="1722" y="1110"/>
                  </a:lnTo>
                  <a:lnTo>
                    <a:pt x="1728" y="1110"/>
                  </a:lnTo>
                  <a:lnTo>
                    <a:pt x="1734" y="1116"/>
                  </a:lnTo>
                  <a:lnTo>
                    <a:pt x="1746" y="1116"/>
                  </a:lnTo>
                  <a:lnTo>
                    <a:pt x="1746" y="1104"/>
                  </a:lnTo>
                  <a:lnTo>
                    <a:pt x="1728" y="1086"/>
                  </a:lnTo>
                  <a:lnTo>
                    <a:pt x="1728" y="1062"/>
                  </a:lnTo>
                  <a:lnTo>
                    <a:pt x="1722" y="1050"/>
                  </a:lnTo>
                  <a:lnTo>
                    <a:pt x="1740" y="1032"/>
                  </a:lnTo>
                  <a:lnTo>
                    <a:pt x="1746" y="1032"/>
                  </a:lnTo>
                  <a:lnTo>
                    <a:pt x="1740" y="984"/>
                  </a:lnTo>
                  <a:lnTo>
                    <a:pt x="1722" y="966"/>
                  </a:lnTo>
                  <a:lnTo>
                    <a:pt x="1716" y="966"/>
                  </a:lnTo>
                  <a:lnTo>
                    <a:pt x="1770" y="966"/>
                  </a:lnTo>
                  <a:lnTo>
                    <a:pt x="1782" y="972"/>
                  </a:lnTo>
                  <a:lnTo>
                    <a:pt x="1794" y="972"/>
                  </a:lnTo>
                  <a:lnTo>
                    <a:pt x="1794" y="936"/>
                  </a:lnTo>
                  <a:lnTo>
                    <a:pt x="1812" y="882"/>
                  </a:lnTo>
                  <a:lnTo>
                    <a:pt x="1806" y="876"/>
                  </a:lnTo>
                  <a:lnTo>
                    <a:pt x="1800" y="864"/>
                  </a:lnTo>
                  <a:lnTo>
                    <a:pt x="1800" y="846"/>
                  </a:lnTo>
                  <a:lnTo>
                    <a:pt x="1812" y="840"/>
                  </a:lnTo>
                  <a:lnTo>
                    <a:pt x="1818" y="834"/>
                  </a:lnTo>
                  <a:lnTo>
                    <a:pt x="1836" y="804"/>
                  </a:lnTo>
                  <a:lnTo>
                    <a:pt x="1836" y="792"/>
                  </a:lnTo>
                  <a:lnTo>
                    <a:pt x="1830" y="786"/>
                  </a:lnTo>
                  <a:lnTo>
                    <a:pt x="1830" y="780"/>
                  </a:lnTo>
                  <a:lnTo>
                    <a:pt x="1824" y="774"/>
                  </a:lnTo>
                  <a:lnTo>
                    <a:pt x="1824" y="750"/>
                  </a:lnTo>
                  <a:lnTo>
                    <a:pt x="1830" y="750"/>
                  </a:lnTo>
                  <a:lnTo>
                    <a:pt x="1836" y="744"/>
                  </a:lnTo>
                  <a:lnTo>
                    <a:pt x="1848" y="744"/>
                  </a:lnTo>
                  <a:lnTo>
                    <a:pt x="1860" y="738"/>
                  </a:lnTo>
                  <a:lnTo>
                    <a:pt x="1872" y="726"/>
                  </a:lnTo>
                  <a:lnTo>
                    <a:pt x="1872" y="708"/>
                  </a:lnTo>
                  <a:lnTo>
                    <a:pt x="1878" y="708"/>
                  </a:lnTo>
                  <a:lnTo>
                    <a:pt x="1890" y="702"/>
                  </a:lnTo>
                  <a:lnTo>
                    <a:pt x="1926" y="702"/>
                  </a:lnTo>
                  <a:lnTo>
                    <a:pt x="1932" y="708"/>
                  </a:lnTo>
                  <a:lnTo>
                    <a:pt x="1950" y="708"/>
                  </a:lnTo>
                  <a:lnTo>
                    <a:pt x="1950" y="702"/>
                  </a:lnTo>
                  <a:lnTo>
                    <a:pt x="1944" y="696"/>
                  </a:lnTo>
                  <a:lnTo>
                    <a:pt x="1932" y="690"/>
                  </a:lnTo>
                  <a:lnTo>
                    <a:pt x="1926" y="684"/>
                  </a:lnTo>
                  <a:lnTo>
                    <a:pt x="1920" y="6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1" name="Iceland" descr="© INSCALE GmbH, 05.05.2010&#10;http://www.presentationload.com/">
              <a:extLst>
                <a:ext uri="{FF2B5EF4-FFF2-40B4-BE49-F238E27FC236}">
                  <a16:creationId xmlns:a16="http://schemas.microsoft.com/office/drawing/2014/main" id="{8037C0AC-EB12-A32F-4757-FDF087B1705C}"/>
                </a:ext>
              </a:extLst>
            </p:cNvPr>
            <p:cNvSpPr>
              <a:spLocks/>
            </p:cNvSpPr>
            <p:nvPr/>
          </p:nvSpPr>
          <p:spPr bwMode="gray">
            <a:xfrm>
              <a:off x="5067301" y="1910141"/>
              <a:ext cx="269235" cy="105113"/>
            </a:xfrm>
            <a:custGeom>
              <a:avLst/>
              <a:gdLst>
                <a:gd name="T0" fmla="*/ 2147483647 w 570"/>
                <a:gd name="T1" fmla="*/ 2147483647 h 222"/>
                <a:gd name="T2" fmla="*/ 2147483647 w 570"/>
                <a:gd name="T3" fmla="*/ 2147483647 h 222"/>
                <a:gd name="T4" fmla="*/ 2147483647 w 570"/>
                <a:gd name="T5" fmla="*/ 2147483647 h 222"/>
                <a:gd name="T6" fmla="*/ 2147483647 w 570"/>
                <a:gd name="T7" fmla="*/ 2147483647 h 222"/>
                <a:gd name="T8" fmla="*/ 2147483647 w 570"/>
                <a:gd name="T9" fmla="*/ 2147483647 h 222"/>
                <a:gd name="T10" fmla="*/ 2147483647 w 570"/>
                <a:gd name="T11" fmla="*/ 2147483647 h 222"/>
                <a:gd name="T12" fmla="*/ 2147483647 w 570"/>
                <a:gd name="T13" fmla="*/ 2147483647 h 222"/>
                <a:gd name="T14" fmla="*/ 2147483647 w 570"/>
                <a:gd name="T15" fmla="*/ 2147483647 h 222"/>
                <a:gd name="T16" fmla="*/ 2147483647 w 570"/>
                <a:gd name="T17" fmla="*/ 2147483647 h 222"/>
                <a:gd name="T18" fmla="*/ 2147483647 w 570"/>
                <a:gd name="T19" fmla="*/ 2147483647 h 222"/>
                <a:gd name="T20" fmla="*/ 2147483647 w 570"/>
                <a:gd name="T21" fmla="*/ 2147483647 h 222"/>
                <a:gd name="T22" fmla="*/ 2147483647 w 570"/>
                <a:gd name="T23" fmla="*/ 2147483647 h 222"/>
                <a:gd name="T24" fmla="*/ 2147483647 w 570"/>
                <a:gd name="T25" fmla="*/ 2147483647 h 222"/>
                <a:gd name="T26" fmla="*/ 2147483647 w 570"/>
                <a:gd name="T27" fmla="*/ 2147483647 h 222"/>
                <a:gd name="T28" fmla="*/ 2147483647 w 570"/>
                <a:gd name="T29" fmla="*/ 2147483647 h 222"/>
                <a:gd name="T30" fmla="*/ 2147483647 w 570"/>
                <a:gd name="T31" fmla="*/ 2147483647 h 222"/>
                <a:gd name="T32" fmla="*/ 2147483647 w 570"/>
                <a:gd name="T33" fmla="*/ 2147483647 h 222"/>
                <a:gd name="T34" fmla="*/ 2147483647 w 570"/>
                <a:gd name="T35" fmla="*/ 2147483647 h 222"/>
                <a:gd name="T36" fmla="*/ 2147483647 w 570"/>
                <a:gd name="T37" fmla="*/ 2147483647 h 222"/>
                <a:gd name="T38" fmla="*/ 2147483647 w 570"/>
                <a:gd name="T39" fmla="*/ 2147483647 h 222"/>
                <a:gd name="T40" fmla="*/ 2147483647 w 570"/>
                <a:gd name="T41" fmla="*/ 2147483647 h 222"/>
                <a:gd name="T42" fmla="*/ 2147483647 w 570"/>
                <a:gd name="T43" fmla="*/ 2147483647 h 222"/>
                <a:gd name="T44" fmla="*/ 2147483647 w 570"/>
                <a:gd name="T45" fmla="*/ 2147483647 h 222"/>
                <a:gd name="T46" fmla="*/ 2147483647 w 570"/>
                <a:gd name="T47" fmla="*/ 2147483647 h 222"/>
                <a:gd name="T48" fmla="*/ 2147483647 w 570"/>
                <a:gd name="T49" fmla="*/ 2147483647 h 222"/>
                <a:gd name="T50" fmla="*/ 2147483647 w 570"/>
                <a:gd name="T51" fmla="*/ 2147483647 h 222"/>
                <a:gd name="T52" fmla="*/ 2147483647 w 570"/>
                <a:gd name="T53" fmla="*/ 2147483647 h 222"/>
                <a:gd name="T54" fmla="*/ 2147483647 w 570"/>
                <a:gd name="T55" fmla="*/ 2147483647 h 222"/>
                <a:gd name="T56" fmla="*/ 2147483647 w 570"/>
                <a:gd name="T57" fmla="*/ 2147483647 h 222"/>
                <a:gd name="T58" fmla="*/ 2147483647 w 570"/>
                <a:gd name="T59" fmla="*/ 2147483647 h 222"/>
                <a:gd name="T60" fmla="*/ 2147483647 w 570"/>
                <a:gd name="T61" fmla="*/ 2147483647 h 222"/>
                <a:gd name="T62" fmla="*/ 2147483647 w 570"/>
                <a:gd name="T63" fmla="*/ 2147483647 h 222"/>
                <a:gd name="T64" fmla="*/ 2147483647 w 570"/>
                <a:gd name="T65" fmla="*/ 2147483647 h 222"/>
                <a:gd name="T66" fmla="*/ 0 w 570"/>
                <a:gd name="T67" fmla="*/ 2147483647 h 222"/>
                <a:gd name="T68" fmla="*/ 2147483647 w 570"/>
                <a:gd name="T69" fmla="*/ 2147483647 h 222"/>
                <a:gd name="T70" fmla="*/ 2147483647 w 570"/>
                <a:gd name="T71" fmla="*/ 2147483647 h 222"/>
                <a:gd name="T72" fmla="*/ 2147483647 w 570"/>
                <a:gd name="T73" fmla="*/ 2147483647 h 222"/>
                <a:gd name="T74" fmla="*/ 2147483647 w 570"/>
                <a:gd name="T75" fmla="*/ 2147483647 h 222"/>
                <a:gd name="T76" fmla="*/ 2147483647 w 570"/>
                <a:gd name="T77" fmla="*/ 2147483647 h 222"/>
                <a:gd name="T78" fmla="*/ 2147483647 w 570"/>
                <a:gd name="T79" fmla="*/ 2147483647 h 222"/>
                <a:gd name="T80" fmla="*/ 2147483647 w 570"/>
                <a:gd name="T81" fmla="*/ 2147483647 h 222"/>
                <a:gd name="T82" fmla="*/ 2147483647 w 570"/>
                <a:gd name="T83" fmla="*/ 2147483647 h 222"/>
                <a:gd name="T84" fmla="*/ 2147483647 w 570"/>
                <a:gd name="T85" fmla="*/ 2147483647 h 222"/>
                <a:gd name="T86" fmla="*/ 2147483647 w 570"/>
                <a:gd name="T87" fmla="*/ 2147483647 h 222"/>
                <a:gd name="T88" fmla="*/ 2147483647 w 570"/>
                <a:gd name="T89" fmla="*/ 2147483647 h 222"/>
                <a:gd name="T90" fmla="*/ 2147483647 w 570"/>
                <a:gd name="T91" fmla="*/ 2147483647 h 222"/>
                <a:gd name="T92" fmla="*/ 2147483647 w 570"/>
                <a:gd name="T93" fmla="*/ 2147483647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70"/>
                <a:gd name="T142" fmla="*/ 0 h 222"/>
                <a:gd name="T143" fmla="*/ 570 w 57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70" h="222">
                  <a:moveTo>
                    <a:pt x="252" y="222"/>
                  </a:moveTo>
                  <a:lnTo>
                    <a:pt x="270" y="216"/>
                  </a:lnTo>
                  <a:lnTo>
                    <a:pt x="306" y="216"/>
                  </a:lnTo>
                  <a:lnTo>
                    <a:pt x="312" y="204"/>
                  </a:lnTo>
                  <a:lnTo>
                    <a:pt x="312" y="192"/>
                  </a:lnTo>
                  <a:lnTo>
                    <a:pt x="324" y="198"/>
                  </a:lnTo>
                  <a:lnTo>
                    <a:pt x="330" y="198"/>
                  </a:lnTo>
                  <a:lnTo>
                    <a:pt x="342" y="204"/>
                  </a:lnTo>
                  <a:lnTo>
                    <a:pt x="348" y="204"/>
                  </a:lnTo>
                  <a:lnTo>
                    <a:pt x="360" y="192"/>
                  </a:lnTo>
                  <a:lnTo>
                    <a:pt x="360" y="186"/>
                  </a:lnTo>
                  <a:lnTo>
                    <a:pt x="372" y="186"/>
                  </a:lnTo>
                  <a:lnTo>
                    <a:pt x="378" y="192"/>
                  </a:lnTo>
                  <a:lnTo>
                    <a:pt x="390" y="192"/>
                  </a:lnTo>
                  <a:lnTo>
                    <a:pt x="414" y="180"/>
                  </a:lnTo>
                  <a:lnTo>
                    <a:pt x="432" y="168"/>
                  </a:lnTo>
                  <a:lnTo>
                    <a:pt x="456" y="156"/>
                  </a:lnTo>
                  <a:lnTo>
                    <a:pt x="474" y="156"/>
                  </a:lnTo>
                  <a:lnTo>
                    <a:pt x="480" y="162"/>
                  </a:lnTo>
                  <a:lnTo>
                    <a:pt x="492" y="162"/>
                  </a:lnTo>
                  <a:lnTo>
                    <a:pt x="504" y="156"/>
                  </a:lnTo>
                  <a:lnTo>
                    <a:pt x="510" y="144"/>
                  </a:lnTo>
                  <a:lnTo>
                    <a:pt x="510" y="138"/>
                  </a:lnTo>
                  <a:lnTo>
                    <a:pt x="516" y="126"/>
                  </a:lnTo>
                  <a:lnTo>
                    <a:pt x="528" y="126"/>
                  </a:lnTo>
                  <a:lnTo>
                    <a:pt x="552" y="114"/>
                  </a:lnTo>
                  <a:lnTo>
                    <a:pt x="564" y="102"/>
                  </a:lnTo>
                  <a:lnTo>
                    <a:pt x="570" y="102"/>
                  </a:lnTo>
                  <a:lnTo>
                    <a:pt x="552" y="102"/>
                  </a:lnTo>
                  <a:lnTo>
                    <a:pt x="570" y="84"/>
                  </a:lnTo>
                  <a:lnTo>
                    <a:pt x="570" y="78"/>
                  </a:lnTo>
                  <a:lnTo>
                    <a:pt x="564" y="72"/>
                  </a:lnTo>
                  <a:lnTo>
                    <a:pt x="552" y="66"/>
                  </a:lnTo>
                  <a:lnTo>
                    <a:pt x="540" y="66"/>
                  </a:lnTo>
                  <a:lnTo>
                    <a:pt x="534" y="72"/>
                  </a:lnTo>
                  <a:lnTo>
                    <a:pt x="528" y="72"/>
                  </a:lnTo>
                  <a:lnTo>
                    <a:pt x="534" y="60"/>
                  </a:lnTo>
                  <a:lnTo>
                    <a:pt x="504" y="60"/>
                  </a:lnTo>
                  <a:lnTo>
                    <a:pt x="522" y="36"/>
                  </a:lnTo>
                  <a:lnTo>
                    <a:pt x="504" y="36"/>
                  </a:lnTo>
                  <a:lnTo>
                    <a:pt x="510" y="18"/>
                  </a:lnTo>
                  <a:lnTo>
                    <a:pt x="480" y="24"/>
                  </a:lnTo>
                  <a:lnTo>
                    <a:pt x="474" y="18"/>
                  </a:lnTo>
                  <a:lnTo>
                    <a:pt x="462" y="12"/>
                  </a:lnTo>
                  <a:lnTo>
                    <a:pt x="456" y="6"/>
                  </a:lnTo>
                  <a:lnTo>
                    <a:pt x="444" y="0"/>
                  </a:lnTo>
                  <a:lnTo>
                    <a:pt x="432" y="0"/>
                  </a:lnTo>
                  <a:lnTo>
                    <a:pt x="432" y="24"/>
                  </a:lnTo>
                  <a:lnTo>
                    <a:pt x="414" y="30"/>
                  </a:lnTo>
                  <a:lnTo>
                    <a:pt x="408" y="30"/>
                  </a:lnTo>
                  <a:lnTo>
                    <a:pt x="402" y="24"/>
                  </a:lnTo>
                  <a:lnTo>
                    <a:pt x="378" y="24"/>
                  </a:lnTo>
                  <a:lnTo>
                    <a:pt x="372" y="30"/>
                  </a:lnTo>
                  <a:lnTo>
                    <a:pt x="366" y="42"/>
                  </a:lnTo>
                  <a:lnTo>
                    <a:pt x="360" y="36"/>
                  </a:lnTo>
                  <a:lnTo>
                    <a:pt x="348" y="30"/>
                  </a:lnTo>
                  <a:lnTo>
                    <a:pt x="342" y="24"/>
                  </a:lnTo>
                  <a:lnTo>
                    <a:pt x="336" y="24"/>
                  </a:lnTo>
                  <a:lnTo>
                    <a:pt x="330" y="30"/>
                  </a:lnTo>
                  <a:lnTo>
                    <a:pt x="330" y="60"/>
                  </a:lnTo>
                  <a:lnTo>
                    <a:pt x="324" y="48"/>
                  </a:lnTo>
                  <a:lnTo>
                    <a:pt x="318" y="42"/>
                  </a:lnTo>
                  <a:lnTo>
                    <a:pt x="306" y="36"/>
                  </a:lnTo>
                  <a:lnTo>
                    <a:pt x="300" y="24"/>
                  </a:lnTo>
                  <a:lnTo>
                    <a:pt x="288" y="24"/>
                  </a:lnTo>
                  <a:lnTo>
                    <a:pt x="288" y="30"/>
                  </a:lnTo>
                  <a:lnTo>
                    <a:pt x="270" y="30"/>
                  </a:lnTo>
                  <a:lnTo>
                    <a:pt x="264" y="36"/>
                  </a:lnTo>
                  <a:lnTo>
                    <a:pt x="264" y="54"/>
                  </a:lnTo>
                  <a:lnTo>
                    <a:pt x="252" y="54"/>
                  </a:lnTo>
                  <a:lnTo>
                    <a:pt x="240" y="42"/>
                  </a:lnTo>
                  <a:lnTo>
                    <a:pt x="228" y="36"/>
                  </a:lnTo>
                  <a:lnTo>
                    <a:pt x="222" y="30"/>
                  </a:lnTo>
                  <a:lnTo>
                    <a:pt x="216" y="30"/>
                  </a:lnTo>
                  <a:lnTo>
                    <a:pt x="216" y="48"/>
                  </a:lnTo>
                  <a:lnTo>
                    <a:pt x="210" y="60"/>
                  </a:lnTo>
                  <a:lnTo>
                    <a:pt x="210" y="72"/>
                  </a:lnTo>
                  <a:lnTo>
                    <a:pt x="204" y="72"/>
                  </a:lnTo>
                  <a:lnTo>
                    <a:pt x="192" y="60"/>
                  </a:lnTo>
                  <a:lnTo>
                    <a:pt x="186" y="60"/>
                  </a:lnTo>
                  <a:lnTo>
                    <a:pt x="162" y="84"/>
                  </a:lnTo>
                  <a:lnTo>
                    <a:pt x="162" y="90"/>
                  </a:lnTo>
                  <a:lnTo>
                    <a:pt x="156" y="84"/>
                  </a:lnTo>
                  <a:lnTo>
                    <a:pt x="144" y="60"/>
                  </a:lnTo>
                  <a:lnTo>
                    <a:pt x="162" y="42"/>
                  </a:lnTo>
                  <a:lnTo>
                    <a:pt x="162" y="36"/>
                  </a:lnTo>
                  <a:lnTo>
                    <a:pt x="156" y="30"/>
                  </a:lnTo>
                  <a:lnTo>
                    <a:pt x="108" y="6"/>
                  </a:lnTo>
                  <a:lnTo>
                    <a:pt x="96" y="6"/>
                  </a:lnTo>
                  <a:lnTo>
                    <a:pt x="96" y="36"/>
                  </a:lnTo>
                  <a:lnTo>
                    <a:pt x="90" y="36"/>
                  </a:lnTo>
                  <a:lnTo>
                    <a:pt x="84" y="30"/>
                  </a:lnTo>
                  <a:lnTo>
                    <a:pt x="78" y="30"/>
                  </a:lnTo>
                  <a:lnTo>
                    <a:pt x="66" y="24"/>
                  </a:lnTo>
                  <a:lnTo>
                    <a:pt x="54" y="24"/>
                  </a:lnTo>
                  <a:lnTo>
                    <a:pt x="42" y="30"/>
                  </a:lnTo>
                  <a:lnTo>
                    <a:pt x="30" y="42"/>
                  </a:lnTo>
                  <a:lnTo>
                    <a:pt x="48" y="54"/>
                  </a:lnTo>
                  <a:lnTo>
                    <a:pt x="30" y="54"/>
                  </a:lnTo>
                  <a:lnTo>
                    <a:pt x="18" y="60"/>
                  </a:lnTo>
                  <a:lnTo>
                    <a:pt x="12" y="66"/>
                  </a:lnTo>
                  <a:lnTo>
                    <a:pt x="0" y="66"/>
                  </a:lnTo>
                  <a:lnTo>
                    <a:pt x="6" y="72"/>
                  </a:lnTo>
                  <a:lnTo>
                    <a:pt x="18" y="78"/>
                  </a:lnTo>
                  <a:lnTo>
                    <a:pt x="30" y="78"/>
                  </a:lnTo>
                  <a:lnTo>
                    <a:pt x="54" y="66"/>
                  </a:lnTo>
                  <a:lnTo>
                    <a:pt x="66" y="66"/>
                  </a:lnTo>
                  <a:lnTo>
                    <a:pt x="72" y="60"/>
                  </a:lnTo>
                  <a:lnTo>
                    <a:pt x="78" y="60"/>
                  </a:lnTo>
                  <a:lnTo>
                    <a:pt x="126" y="72"/>
                  </a:lnTo>
                  <a:lnTo>
                    <a:pt x="90" y="90"/>
                  </a:lnTo>
                  <a:lnTo>
                    <a:pt x="102" y="90"/>
                  </a:lnTo>
                  <a:lnTo>
                    <a:pt x="108" y="96"/>
                  </a:lnTo>
                  <a:lnTo>
                    <a:pt x="114" y="96"/>
                  </a:lnTo>
                  <a:lnTo>
                    <a:pt x="120" y="102"/>
                  </a:lnTo>
                  <a:lnTo>
                    <a:pt x="114" y="102"/>
                  </a:lnTo>
                  <a:lnTo>
                    <a:pt x="108" y="108"/>
                  </a:lnTo>
                  <a:lnTo>
                    <a:pt x="6" y="108"/>
                  </a:lnTo>
                  <a:lnTo>
                    <a:pt x="0" y="114"/>
                  </a:lnTo>
                  <a:lnTo>
                    <a:pt x="12" y="120"/>
                  </a:lnTo>
                  <a:lnTo>
                    <a:pt x="60" y="120"/>
                  </a:lnTo>
                  <a:lnTo>
                    <a:pt x="84" y="132"/>
                  </a:lnTo>
                  <a:lnTo>
                    <a:pt x="90" y="138"/>
                  </a:lnTo>
                  <a:lnTo>
                    <a:pt x="126" y="132"/>
                  </a:lnTo>
                  <a:lnTo>
                    <a:pt x="108" y="150"/>
                  </a:lnTo>
                  <a:lnTo>
                    <a:pt x="120" y="156"/>
                  </a:lnTo>
                  <a:lnTo>
                    <a:pt x="114" y="162"/>
                  </a:lnTo>
                  <a:lnTo>
                    <a:pt x="114" y="168"/>
                  </a:lnTo>
                  <a:lnTo>
                    <a:pt x="108" y="174"/>
                  </a:lnTo>
                  <a:lnTo>
                    <a:pt x="90" y="174"/>
                  </a:lnTo>
                  <a:lnTo>
                    <a:pt x="78" y="180"/>
                  </a:lnTo>
                  <a:lnTo>
                    <a:pt x="54" y="180"/>
                  </a:lnTo>
                  <a:lnTo>
                    <a:pt x="54" y="186"/>
                  </a:lnTo>
                  <a:lnTo>
                    <a:pt x="66" y="192"/>
                  </a:lnTo>
                  <a:lnTo>
                    <a:pt x="120" y="192"/>
                  </a:lnTo>
                  <a:lnTo>
                    <a:pt x="132" y="186"/>
                  </a:lnTo>
                  <a:lnTo>
                    <a:pt x="138" y="180"/>
                  </a:lnTo>
                  <a:lnTo>
                    <a:pt x="168" y="198"/>
                  </a:lnTo>
                  <a:lnTo>
                    <a:pt x="180" y="186"/>
                  </a:lnTo>
                  <a:lnTo>
                    <a:pt x="180" y="198"/>
                  </a:lnTo>
                  <a:lnTo>
                    <a:pt x="228" y="222"/>
                  </a:lnTo>
                  <a:lnTo>
                    <a:pt x="252" y="22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2" name="Hungary" descr="© INSCALE GmbH, 05.05.2010&#10;http://www.presentationload.com/">
              <a:extLst>
                <a:ext uri="{FF2B5EF4-FFF2-40B4-BE49-F238E27FC236}">
                  <a16:creationId xmlns:a16="http://schemas.microsoft.com/office/drawing/2014/main" id="{1EEC957F-7CE5-FEBD-6353-5776CA694A9E}"/>
                </a:ext>
              </a:extLst>
            </p:cNvPr>
            <p:cNvSpPr>
              <a:spLocks/>
            </p:cNvSpPr>
            <p:nvPr/>
          </p:nvSpPr>
          <p:spPr bwMode="gray">
            <a:xfrm>
              <a:off x="6120268" y="2544502"/>
              <a:ext cx="201004" cy="105113"/>
            </a:xfrm>
            <a:custGeom>
              <a:avLst/>
              <a:gdLst>
                <a:gd name="T0" fmla="*/ 2147483647 w 426"/>
                <a:gd name="T1" fmla="*/ 2147483647 h 222"/>
                <a:gd name="T2" fmla="*/ 2147483647 w 426"/>
                <a:gd name="T3" fmla="*/ 2147483647 h 222"/>
                <a:gd name="T4" fmla="*/ 2147483647 w 426"/>
                <a:gd name="T5" fmla="*/ 2147483647 h 222"/>
                <a:gd name="T6" fmla="*/ 0 w 426"/>
                <a:gd name="T7" fmla="*/ 2147483647 h 222"/>
                <a:gd name="T8" fmla="*/ 2147483647 w 426"/>
                <a:gd name="T9" fmla="*/ 2147483647 h 222"/>
                <a:gd name="T10" fmla="*/ 2147483647 w 426"/>
                <a:gd name="T11" fmla="*/ 2147483647 h 222"/>
                <a:gd name="T12" fmla="*/ 2147483647 w 426"/>
                <a:gd name="T13" fmla="*/ 2147483647 h 222"/>
                <a:gd name="T14" fmla="*/ 2147483647 w 426"/>
                <a:gd name="T15" fmla="*/ 2147483647 h 222"/>
                <a:gd name="T16" fmla="*/ 2147483647 w 426"/>
                <a:gd name="T17" fmla="*/ 2147483647 h 222"/>
                <a:gd name="T18" fmla="*/ 2147483647 w 426"/>
                <a:gd name="T19" fmla="*/ 2147483647 h 222"/>
                <a:gd name="T20" fmla="*/ 2147483647 w 426"/>
                <a:gd name="T21" fmla="*/ 2147483647 h 222"/>
                <a:gd name="T22" fmla="*/ 2147483647 w 426"/>
                <a:gd name="T23" fmla="*/ 2147483647 h 222"/>
                <a:gd name="T24" fmla="*/ 2147483647 w 426"/>
                <a:gd name="T25" fmla="*/ 2147483647 h 222"/>
                <a:gd name="T26" fmla="*/ 2147483647 w 426"/>
                <a:gd name="T27" fmla="*/ 2147483647 h 222"/>
                <a:gd name="T28" fmla="*/ 2147483647 w 426"/>
                <a:gd name="T29" fmla="*/ 2147483647 h 222"/>
                <a:gd name="T30" fmla="*/ 2147483647 w 426"/>
                <a:gd name="T31" fmla="*/ 2147483647 h 222"/>
                <a:gd name="T32" fmla="*/ 2147483647 w 426"/>
                <a:gd name="T33" fmla="*/ 2147483647 h 222"/>
                <a:gd name="T34" fmla="*/ 2147483647 w 426"/>
                <a:gd name="T35" fmla="*/ 2147483647 h 222"/>
                <a:gd name="T36" fmla="*/ 2147483647 w 426"/>
                <a:gd name="T37" fmla="*/ 2147483647 h 222"/>
                <a:gd name="T38" fmla="*/ 2147483647 w 426"/>
                <a:gd name="T39" fmla="*/ 2147483647 h 222"/>
                <a:gd name="T40" fmla="*/ 2147483647 w 426"/>
                <a:gd name="T41" fmla="*/ 2147483647 h 222"/>
                <a:gd name="T42" fmla="*/ 2147483647 w 426"/>
                <a:gd name="T43" fmla="*/ 2147483647 h 222"/>
                <a:gd name="T44" fmla="*/ 2147483647 w 426"/>
                <a:gd name="T45" fmla="*/ 2147483647 h 222"/>
                <a:gd name="T46" fmla="*/ 2147483647 w 426"/>
                <a:gd name="T47" fmla="*/ 2147483647 h 222"/>
                <a:gd name="T48" fmla="*/ 2147483647 w 426"/>
                <a:gd name="T49" fmla="*/ 0 h 222"/>
                <a:gd name="T50" fmla="*/ 2147483647 w 426"/>
                <a:gd name="T51" fmla="*/ 2147483647 h 222"/>
                <a:gd name="T52" fmla="*/ 2147483647 w 426"/>
                <a:gd name="T53" fmla="*/ 0 h 222"/>
                <a:gd name="T54" fmla="*/ 2147483647 w 426"/>
                <a:gd name="T55" fmla="*/ 2147483647 h 222"/>
                <a:gd name="T56" fmla="*/ 2147483647 w 426"/>
                <a:gd name="T57" fmla="*/ 2147483647 h 222"/>
                <a:gd name="T58" fmla="*/ 2147483647 w 426"/>
                <a:gd name="T59" fmla="*/ 2147483647 h 222"/>
                <a:gd name="T60" fmla="*/ 2147483647 w 426"/>
                <a:gd name="T61" fmla="*/ 2147483647 h 222"/>
                <a:gd name="T62" fmla="*/ 2147483647 w 426"/>
                <a:gd name="T63" fmla="*/ 2147483647 h 222"/>
                <a:gd name="T64" fmla="*/ 2147483647 w 426"/>
                <a:gd name="T65" fmla="*/ 2147483647 h 222"/>
                <a:gd name="T66" fmla="*/ 2147483647 w 426"/>
                <a:gd name="T67" fmla="*/ 2147483647 h 222"/>
                <a:gd name="T68" fmla="*/ 2147483647 w 426"/>
                <a:gd name="T69" fmla="*/ 2147483647 h 222"/>
                <a:gd name="T70" fmla="*/ 2147483647 w 426"/>
                <a:gd name="T71" fmla="*/ 2147483647 h 22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6"/>
                <a:gd name="T109" fmla="*/ 0 h 222"/>
                <a:gd name="T110" fmla="*/ 426 w 426"/>
                <a:gd name="T111" fmla="*/ 222 h 22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6" h="222">
                  <a:moveTo>
                    <a:pt x="42" y="66"/>
                  </a:moveTo>
                  <a:lnTo>
                    <a:pt x="24" y="66"/>
                  </a:lnTo>
                  <a:lnTo>
                    <a:pt x="18" y="78"/>
                  </a:lnTo>
                  <a:lnTo>
                    <a:pt x="30" y="78"/>
                  </a:lnTo>
                  <a:lnTo>
                    <a:pt x="18" y="96"/>
                  </a:lnTo>
                  <a:lnTo>
                    <a:pt x="18" y="120"/>
                  </a:lnTo>
                  <a:lnTo>
                    <a:pt x="0" y="120"/>
                  </a:lnTo>
                  <a:lnTo>
                    <a:pt x="0" y="126"/>
                  </a:lnTo>
                  <a:lnTo>
                    <a:pt x="6" y="132"/>
                  </a:lnTo>
                  <a:lnTo>
                    <a:pt x="12" y="150"/>
                  </a:lnTo>
                  <a:lnTo>
                    <a:pt x="30" y="162"/>
                  </a:lnTo>
                  <a:lnTo>
                    <a:pt x="42" y="168"/>
                  </a:lnTo>
                  <a:lnTo>
                    <a:pt x="48" y="174"/>
                  </a:lnTo>
                  <a:lnTo>
                    <a:pt x="48" y="180"/>
                  </a:lnTo>
                  <a:lnTo>
                    <a:pt x="60" y="192"/>
                  </a:lnTo>
                  <a:lnTo>
                    <a:pt x="72" y="198"/>
                  </a:lnTo>
                  <a:lnTo>
                    <a:pt x="78" y="204"/>
                  </a:lnTo>
                  <a:lnTo>
                    <a:pt x="90" y="210"/>
                  </a:lnTo>
                  <a:lnTo>
                    <a:pt x="108" y="210"/>
                  </a:lnTo>
                  <a:lnTo>
                    <a:pt x="114" y="222"/>
                  </a:lnTo>
                  <a:lnTo>
                    <a:pt x="156" y="216"/>
                  </a:lnTo>
                  <a:lnTo>
                    <a:pt x="168" y="210"/>
                  </a:lnTo>
                  <a:lnTo>
                    <a:pt x="174" y="204"/>
                  </a:lnTo>
                  <a:lnTo>
                    <a:pt x="198" y="204"/>
                  </a:lnTo>
                  <a:lnTo>
                    <a:pt x="216" y="186"/>
                  </a:lnTo>
                  <a:lnTo>
                    <a:pt x="240" y="186"/>
                  </a:lnTo>
                  <a:lnTo>
                    <a:pt x="258" y="198"/>
                  </a:lnTo>
                  <a:lnTo>
                    <a:pt x="288" y="192"/>
                  </a:lnTo>
                  <a:lnTo>
                    <a:pt x="288" y="174"/>
                  </a:lnTo>
                  <a:lnTo>
                    <a:pt x="306" y="180"/>
                  </a:lnTo>
                  <a:lnTo>
                    <a:pt x="312" y="174"/>
                  </a:lnTo>
                  <a:lnTo>
                    <a:pt x="324" y="168"/>
                  </a:lnTo>
                  <a:lnTo>
                    <a:pt x="330" y="162"/>
                  </a:lnTo>
                  <a:lnTo>
                    <a:pt x="330" y="144"/>
                  </a:lnTo>
                  <a:lnTo>
                    <a:pt x="336" y="138"/>
                  </a:lnTo>
                  <a:lnTo>
                    <a:pt x="348" y="132"/>
                  </a:lnTo>
                  <a:lnTo>
                    <a:pt x="366" y="114"/>
                  </a:lnTo>
                  <a:lnTo>
                    <a:pt x="366" y="72"/>
                  </a:lnTo>
                  <a:lnTo>
                    <a:pt x="378" y="60"/>
                  </a:lnTo>
                  <a:lnTo>
                    <a:pt x="408" y="60"/>
                  </a:lnTo>
                  <a:lnTo>
                    <a:pt x="426" y="42"/>
                  </a:lnTo>
                  <a:lnTo>
                    <a:pt x="420" y="36"/>
                  </a:lnTo>
                  <a:lnTo>
                    <a:pt x="408" y="36"/>
                  </a:lnTo>
                  <a:lnTo>
                    <a:pt x="402" y="30"/>
                  </a:lnTo>
                  <a:lnTo>
                    <a:pt x="396" y="30"/>
                  </a:lnTo>
                  <a:lnTo>
                    <a:pt x="372" y="6"/>
                  </a:lnTo>
                  <a:lnTo>
                    <a:pt x="348" y="6"/>
                  </a:lnTo>
                  <a:lnTo>
                    <a:pt x="336" y="12"/>
                  </a:lnTo>
                  <a:lnTo>
                    <a:pt x="324" y="12"/>
                  </a:lnTo>
                  <a:lnTo>
                    <a:pt x="324" y="0"/>
                  </a:lnTo>
                  <a:lnTo>
                    <a:pt x="312" y="0"/>
                  </a:lnTo>
                  <a:lnTo>
                    <a:pt x="312" y="18"/>
                  </a:lnTo>
                  <a:lnTo>
                    <a:pt x="294" y="12"/>
                  </a:lnTo>
                  <a:lnTo>
                    <a:pt x="294" y="0"/>
                  </a:lnTo>
                  <a:lnTo>
                    <a:pt x="270" y="0"/>
                  </a:lnTo>
                  <a:lnTo>
                    <a:pt x="264" y="12"/>
                  </a:lnTo>
                  <a:lnTo>
                    <a:pt x="252" y="24"/>
                  </a:lnTo>
                  <a:lnTo>
                    <a:pt x="246" y="24"/>
                  </a:lnTo>
                  <a:lnTo>
                    <a:pt x="234" y="30"/>
                  </a:lnTo>
                  <a:lnTo>
                    <a:pt x="210" y="30"/>
                  </a:lnTo>
                  <a:lnTo>
                    <a:pt x="204" y="42"/>
                  </a:lnTo>
                  <a:lnTo>
                    <a:pt x="168" y="36"/>
                  </a:lnTo>
                  <a:lnTo>
                    <a:pt x="156" y="60"/>
                  </a:lnTo>
                  <a:lnTo>
                    <a:pt x="144" y="60"/>
                  </a:lnTo>
                  <a:lnTo>
                    <a:pt x="126" y="66"/>
                  </a:lnTo>
                  <a:lnTo>
                    <a:pt x="84" y="66"/>
                  </a:lnTo>
                  <a:lnTo>
                    <a:pt x="78" y="60"/>
                  </a:lnTo>
                  <a:lnTo>
                    <a:pt x="72" y="48"/>
                  </a:lnTo>
                  <a:lnTo>
                    <a:pt x="66" y="42"/>
                  </a:lnTo>
                  <a:lnTo>
                    <a:pt x="54" y="60"/>
                  </a:lnTo>
                  <a:lnTo>
                    <a:pt x="42" y="54"/>
                  </a:lnTo>
                  <a:lnTo>
                    <a:pt x="42" y="6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3" name="Honduras" descr="© INSCALE GmbH, 05.05.2010&#10;http://www.presentationload.com/">
              <a:extLst>
                <a:ext uri="{FF2B5EF4-FFF2-40B4-BE49-F238E27FC236}">
                  <a16:creationId xmlns:a16="http://schemas.microsoft.com/office/drawing/2014/main" id="{5C5EFE4D-92E8-1D1A-A6E1-728FDF78387F}"/>
                </a:ext>
              </a:extLst>
            </p:cNvPr>
            <p:cNvSpPr>
              <a:spLocks/>
            </p:cNvSpPr>
            <p:nvPr/>
          </p:nvSpPr>
          <p:spPr bwMode="gray">
            <a:xfrm>
              <a:off x="2631282" y="3776342"/>
              <a:ext cx="210225" cy="116177"/>
            </a:xfrm>
            <a:custGeom>
              <a:avLst/>
              <a:gdLst>
                <a:gd name="T0" fmla="*/ 2147483647 w 444"/>
                <a:gd name="T1" fmla="*/ 2147483647 h 246"/>
                <a:gd name="T2" fmla="*/ 2147483647 w 444"/>
                <a:gd name="T3" fmla="*/ 2147483647 h 246"/>
                <a:gd name="T4" fmla="*/ 2147483647 w 444"/>
                <a:gd name="T5" fmla="*/ 2147483647 h 246"/>
                <a:gd name="T6" fmla="*/ 2147483647 w 444"/>
                <a:gd name="T7" fmla="*/ 2147483647 h 246"/>
                <a:gd name="T8" fmla="*/ 2147483647 w 444"/>
                <a:gd name="T9" fmla="*/ 2147483647 h 246"/>
                <a:gd name="T10" fmla="*/ 2147483647 w 444"/>
                <a:gd name="T11" fmla="*/ 2147483647 h 246"/>
                <a:gd name="T12" fmla="*/ 2147483647 w 444"/>
                <a:gd name="T13" fmla="*/ 2147483647 h 246"/>
                <a:gd name="T14" fmla="*/ 2147483647 w 444"/>
                <a:gd name="T15" fmla="*/ 2147483647 h 246"/>
                <a:gd name="T16" fmla="*/ 2147483647 w 444"/>
                <a:gd name="T17" fmla="*/ 2147483647 h 246"/>
                <a:gd name="T18" fmla="*/ 2147483647 w 444"/>
                <a:gd name="T19" fmla="*/ 2147483647 h 246"/>
                <a:gd name="T20" fmla="*/ 2147483647 w 444"/>
                <a:gd name="T21" fmla="*/ 2147483647 h 246"/>
                <a:gd name="T22" fmla="*/ 2147483647 w 444"/>
                <a:gd name="T23" fmla="*/ 2147483647 h 246"/>
                <a:gd name="T24" fmla="*/ 2147483647 w 444"/>
                <a:gd name="T25" fmla="*/ 2147483647 h 246"/>
                <a:gd name="T26" fmla="*/ 2147483647 w 444"/>
                <a:gd name="T27" fmla="*/ 2147483647 h 246"/>
                <a:gd name="T28" fmla="*/ 2147483647 w 444"/>
                <a:gd name="T29" fmla="*/ 2147483647 h 246"/>
                <a:gd name="T30" fmla="*/ 2147483647 w 444"/>
                <a:gd name="T31" fmla="*/ 2147483647 h 246"/>
                <a:gd name="T32" fmla="*/ 2147483647 w 444"/>
                <a:gd name="T33" fmla="*/ 2147483647 h 246"/>
                <a:gd name="T34" fmla="*/ 2147483647 w 444"/>
                <a:gd name="T35" fmla="*/ 2147483647 h 246"/>
                <a:gd name="T36" fmla="*/ 2147483647 w 444"/>
                <a:gd name="T37" fmla="*/ 2147483647 h 246"/>
                <a:gd name="T38" fmla="*/ 2147483647 w 444"/>
                <a:gd name="T39" fmla="*/ 0 h 246"/>
                <a:gd name="T40" fmla="*/ 2147483647 w 444"/>
                <a:gd name="T41" fmla="*/ 2147483647 h 246"/>
                <a:gd name="T42" fmla="*/ 2147483647 w 444"/>
                <a:gd name="T43" fmla="*/ 2147483647 h 246"/>
                <a:gd name="T44" fmla="*/ 2147483647 w 444"/>
                <a:gd name="T45" fmla="*/ 0 h 246"/>
                <a:gd name="T46" fmla="*/ 2147483647 w 444"/>
                <a:gd name="T47" fmla="*/ 2147483647 h 246"/>
                <a:gd name="T48" fmla="*/ 2147483647 w 444"/>
                <a:gd name="T49" fmla="*/ 2147483647 h 246"/>
                <a:gd name="T50" fmla="*/ 2147483647 w 444"/>
                <a:gd name="T51" fmla="*/ 2147483647 h 246"/>
                <a:gd name="T52" fmla="*/ 2147483647 w 444"/>
                <a:gd name="T53" fmla="*/ 2147483647 h 246"/>
                <a:gd name="T54" fmla="*/ 2147483647 w 444"/>
                <a:gd name="T55" fmla="*/ 2147483647 h 246"/>
                <a:gd name="T56" fmla="*/ 2147483647 w 444"/>
                <a:gd name="T57" fmla="*/ 2147483647 h 246"/>
                <a:gd name="T58" fmla="*/ 2147483647 w 444"/>
                <a:gd name="T59" fmla="*/ 2147483647 h 246"/>
                <a:gd name="T60" fmla="*/ 2147483647 w 444"/>
                <a:gd name="T61" fmla="*/ 0 h 246"/>
                <a:gd name="T62" fmla="*/ 2147483647 w 444"/>
                <a:gd name="T63" fmla="*/ 2147483647 h 246"/>
                <a:gd name="T64" fmla="*/ 2147483647 w 444"/>
                <a:gd name="T65" fmla="*/ 2147483647 h 246"/>
                <a:gd name="T66" fmla="*/ 2147483647 w 444"/>
                <a:gd name="T67" fmla="*/ 2147483647 h 246"/>
                <a:gd name="T68" fmla="*/ 2147483647 w 444"/>
                <a:gd name="T69" fmla="*/ 2147483647 h 246"/>
                <a:gd name="T70" fmla="*/ 2147483647 w 444"/>
                <a:gd name="T71" fmla="*/ 2147483647 h 246"/>
                <a:gd name="T72" fmla="*/ 0 w 444"/>
                <a:gd name="T73" fmla="*/ 2147483647 h 246"/>
                <a:gd name="T74" fmla="*/ 2147483647 w 444"/>
                <a:gd name="T75" fmla="*/ 2147483647 h 246"/>
                <a:gd name="T76" fmla="*/ 2147483647 w 444"/>
                <a:gd name="T77" fmla="*/ 2147483647 h 246"/>
                <a:gd name="T78" fmla="*/ 2147483647 w 444"/>
                <a:gd name="T79" fmla="*/ 2147483647 h 246"/>
                <a:gd name="T80" fmla="*/ 2147483647 w 444"/>
                <a:gd name="T81" fmla="*/ 2147483647 h 246"/>
                <a:gd name="T82" fmla="*/ 2147483647 w 444"/>
                <a:gd name="T83" fmla="*/ 2147483647 h 246"/>
                <a:gd name="T84" fmla="*/ 2147483647 w 444"/>
                <a:gd name="T85" fmla="*/ 2147483647 h 246"/>
                <a:gd name="T86" fmla="*/ 2147483647 w 444"/>
                <a:gd name="T87" fmla="*/ 2147483647 h 2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44"/>
                <a:gd name="T133" fmla="*/ 0 h 246"/>
                <a:gd name="T134" fmla="*/ 444 w 444"/>
                <a:gd name="T135" fmla="*/ 246 h 24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44" h="246">
                  <a:moveTo>
                    <a:pt x="156" y="240"/>
                  </a:moveTo>
                  <a:lnTo>
                    <a:pt x="156" y="222"/>
                  </a:lnTo>
                  <a:lnTo>
                    <a:pt x="174" y="222"/>
                  </a:lnTo>
                  <a:lnTo>
                    <a:pt x="168" y="216"/>
                  </a:lnTo>
                  <a:lnTo>
                    <a:pt x="168" y="204"/>
                  </a:lnTo>
                  <a:lnTo>
                    <a:pt x="162" y="198"/>
                  </a:lnTo>
                  <a:lnTo>
                    <a:pt x="162" y="186"/>
                  </a:lnTo>
                  <a:lnTo>
                    <a:pt x="168" y="180"/>
                  </a:lnTo>
                  <a:lnTo>
                    <a:pt x="204" y="180"/>
                  </a:lnTo>
                  <a:lnTo>
                    <a:pt x="210" y="168"/>
                  </a:lnTo>
                  <a:lnTo>
                    <a:pt x="216" y="162"/>
                  </a:lnTo>
                  <a:lnTo>
                    <a:pt x="228" y="162"/>
                  </a:lnTo>
                  <a:lnTo>
                    <a:pt x="228" y="168"/>
                  </a:lnTo>
                  <a:lnTo>
                    <a:pt x="234" y="174"/>
                  </a:lnTo>
                  <a:lnTo>
                    <a:pt x="252" y="174"/>
                  </a:lnTo>
                  <a:lnTo>
                    <a:pt x="276" y="150"/>
                  </a:lnTo>
                  <a:lnTo>
                    <a:pt x="288" y="126"/>
                  </a:lnTo>
                  <a:lnTo>
                    <a:pt x="306" y="126"/>
                  </a:lnTo>
                  <a:lnTo>
                    <a:pt x="306" y="108"/>
                  </a:lnTo>
                  <a:lnTo>
                    <a:pt x="318" y="96"/>
                  </a:lnTo>
                  <a:lnTo>
                    <a:pt x="330" y="96"/>
                  </a:lnTo>
                  <a:lnTo>
                    <a:pt x="348" y="114"/>
                  </a:lnTo>
                  <a:lnTo>
                    <a:pt x="360" y="114"/>
                  </a:lnTo>
                  <a:lnTo>
                    <a:pt x="372" y="102"/>
                  </a:lnTo>
                  <a:lnTo>
                    <a:pt x="372" y="96"/>
                  </a:lnTo>
                  <a:lnTo>
                    <a:pt x="420" y="96"/>
                  </a:lnTo>
                  <a:lnTo>
                    <a:pt x="426" y="90"/>
                  </a:lnTo>
                  <a:lnTo>
                    <a:pt x="432" y="90"/>
                  </a:lnTo>
                  <a:lnTo>
                    <a:pt x="444" y="84"/>
                  </a:lnTo>
                  <a:lnTo>
                    <a:pt x="444" y="78"/>
                  </a:lnTo>
                  <a:lnTo>
                    <a:pt x="426" y="60"/>
                  </a:lnTo>
                  <a:lnTo>
                    <a:pt x="402" y="48"/>
                  </a:lnTo>
                  <a:lnTo>
                    <a:pt x="396" y="48"/>
                  </a:lnTo>
                  <a:lnTo>
                    <a:pt x="390" y="42"/>
                  </a:lnTo>
                  <a:lnTo>
                    <a:pt x="384" y="30"/>
                  </a:lnTo>
                  <a:lnTo>
                    <a:pt x="372" y="24"/>
                  </a:lnTo>
                  <a:lnTo>
                    <a:pt x="366" y="18"/>
                  </a:lnTo>
                  <a:lnTo>
                    <a:pt x="348" y="18"/>
                  </a:lnTo>
                  <a:lnTo>
                    <a:pt x="342" y="6"/>
                  </a:lnTo>
                  <a:lnTo>
                    <a:pt x="336" y="0"/>
                  </a:lnTo>
                  <a:lnTo>
                    <a:pt x="312" y="0"/>
                  </a:lnTo>
                  <a:lnTo>
                    <a:pt x="300" y="6"/>
                  </a:lnTo>
                  <a:lnTo>
                    <a:pt x="294" y="12"/>
                  </a:lnTo>
                  <a:lnTo>
                    <a:pt x="282" y="12"/>
                  </a:lnTo>
                  <a:lnTo>
                    <a:pt x="270" y="0"/>
                  </a:lnTo>
                  <a:lnTo>
                    <a:pt x="252" y="0"/>
                  </a:lnTo>
                  <a:lnTo>
                    <a:pt x="240" y="6"/>
                  </a:lnTo>
                  <a:lnTo>
                    <a:pt x="234" y="18"/>
                  </a:lnTo>
                  <a:lnTo>
                    <a:pt x="222" y="24"/>
                  </a:lnTo>
                  <a:lnTo>
                    <a:pt x="186" y="24"/>
                  </a:lnTo>
                  <a:lnTo>
                    <a:pt x="174" y="18"/>
                  </a:lnTo>
                  <a:lnTo>
                    <a:pt x="168" y="12"/>
                  </a:lnTo>
                  <a:lnTo>
                    <a:pt x="156" y="12"/>
                  </a:lnTo>
                  <a:lnTo>
                    <a:pt x="150" y="18"/>
                  </a:lnTo>
                  <a:lnTo>
                    <a:pt x="144" y="18"/>
                  </a:lnTo>
                  <a:lnTo>
                    <a:pt x="138" y="24"/>
                  </a:lnTo>
                  <a:lnTo>
                    <a:pt x="132" y="24"/>
                  </a:lnTo>
                  <a:lnTo>
                    <a:pt x="132" y="18"/>
                  </a:lnTo>
                  <a:lnTo>
                    <a:pt x="126" y="12"/>
                  </a:lnTo>
                  <a:lnTo>
                    <a:pt x="126" y="6"/>
                  </a:lnTo>
                  <a:lnTo>
                    <a:pt x="120" y="0"/>
                  </a:lnTo>
                  <a:lnTo>
                    <a:pt x="114" y="0"/>
                  </a:lnTo>
                  <a:lnTo>
                    <a:pt x="96" y="18"/>
                  </a:lnTo>
                  <a:lnTo>
                    <a:pt x="90" y="18"/>
                  </a:lnTo>
                  <a:lnTo>
                    <a:pt x="84" y="30"/>
                  </a:lnTo>
                  <a:lnTo>
                    <a:pt x="72" y="36"/>
                  </a:lnTo>
                  <a:lnTo>
                    <a:pt x="60" y="48"/>
                  </a:lnTo>
                  <a:lnTo>
                    <a:pt x="48" y="54"/>
                  </a:lnTo>
                  <a:lnTo>
                    <a:pt x="36" y="66"/>
                  </a:lnTo>
                  <a:lnTo>
                    <a:pt x="24" y="72"/>
                  </a:lnTo>
                  <a:lnTo>
                    <a:pt x="18" y="84"/>
                  </a:lnTo>
                  <a:lnTo>
                    <a:pt x="18" y="102"/>
                  </a:lnTo>
                  <a:lnTo>
                    <a:pt x="12" y="114"/>
                  </a:lnTo>
                  <a:lnTo>
                    <a:pt x="0" y="126"/>
                  </a:lnTo>
                  <a:lnTo>
                    <a:pt x="6" y="138"/>
                  </a:lnTo>
                  <a:lnTo>
                    <a:pt x="18" y="150"/>
                  </a:lnTo>
                  <a:lnTo>
                    <a:pt x="42" y="150"/>
                  </a:lnTo>
                  <a:lnTo>
                    <a:pt x="42" y="168"/>
                  </a:lnTo>
                  <a:lnTo>
                    <a:pt x="48" y="174"/>
                  </a:lnTo>
                  <a:lnTo>
                    <a:pt x="60" y="174"/>
                  </a:lnTo>
                  <a:lnTo>
                    <a:pt x="66" y="168"/>
                  </a:lnTo>
                  <a:lnTo>
                    <a:pt x="102" y="168"/>
                  </a:lnTo>
                  <a:lnTo>
                    <a:pt x="102" y="210"/>
                  </a:lnTo>
                  <a:lnTo>
                    <a:pt x="126" y="222"/>
                  </a:lnTo>
                  <a:lnTo>
                    <a:pt x="132" y="228"/>
                  </a:lnTo>
                  <a:lnTo>
                    <a:pt x="132" y="246"/>
                  </a:lnTo>
                  <a:lnTo>
                    <a:pt x="144" y="246"/>
                  </a:lnTo>
                  <a:lnTo>
                    <a:pt x="156" y="24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4" name="Haiti" descr="© INSCALE GmbH, 05.05.2010&#10;http://www.presentationload.com/">
              <a:extLst>
                <a:ext uri="{FF2B5EF4-FFF2-40B4-BE49-F238E27FC236}">
                  <a16:creationId xmlns:a16="http://schemas.microsoft.com/office/drawing/2014/main" id="{02A6AF71-BEC2-07B7-9D2D-6922596627A2}"/>
                </a:ext>
              </a:extLst>
            </p:cNvPr>
            <p:cNvSpPr>
              <a:spLocks/>
            </p:cNvSpPr>
            <p:nvPr/>
          </p:nvSpPr>
          <p:spPr bwMode="gray">
            <a:xfrm>
              <a:off x="3147623" y="3628815"/>
              <a:ext cx="92204" cy="73763"/>
            </a:xfrm>
            <a:custGeom>
              <a:avLst/>
              <a:gdLst>
                <a:gd name="T0" fmla="*/ 2147483647 w 198"/>
                <a:gd name="T1" fmla="*/ 2147483647 h 156"/>
                <a:gd name="T2" fmla="*/ 2147483647 w 198"/>
                <a:gd name="T3" fmla="*/ 2147483647 h 156"/>
                <a:gd name="T4" fmla="*/ 2147483647 w 198"/>
                <a:gd name="T5" fmla="*/ 2147483647 h 156"/>
                <a:gd name="T6" fmla="*/ 2147483647 w 198"/>
                <a:gd name="T7" fmla="*/ 2147483647 h 156"/>
                <a:gd name="T8" fmla="*/ 2147483647 w 198"/>
                <a:gd name="T9" fmla="*/ 2147483647 h 156"/>
                <a:gd name="T10" fmla="*/ 2147483647 w 198"/>
                <a:gd name="T11" fmla="*/ 2147483647 h 156"/>
                <a:gd name="T12" fmla="*/ 2147483647 w 198"/>
                <a:gd name="T13" fmla="*/ 2147483647 h 156"/>
                <a:gd name="T14" fmla="*/ 2147483647 w 198"/>
                <a:gd name="T15" fmla="*/ 2147483647 h 156"/>
                <a:gd name="T16" fmla="*/ 2147483647 w 198"/>
                <a:gd name="T17" fmla="*/ 2147483647 h 156"/>
                <a:gd name="T18" fmla="*/ 2147483647 w 198"/>
                <a:gd name="T19" fmla="*/ 2147483647 h 156"/>
                <a:gd name="T20" fmla="*/ 2147483647 w 198"/>
                <a:gd name="T21" fmla="*/ 2147483647 h 156"/>
                <a:gd name="T22" fmla="*/ 2147483647 w 198"/>
                <a:gd name="T23" fmla="*/ 2147483647 h 156"/>
                <a:gd name="T24" fmla="*/ 2147483647 w 198"/>
                <a:gd name="T25" fmla="*/ 2147483647 h 156"/>
                <a:gd name="T26" fmla="*/ 2147483647 w 198"/>
                <a:gd name="T27" fmla="*/ 2147483647 h 156"/>
                <a:gd name="T28" fmla="*/ 2147483647 w 198"/>
                <a:gd name="T29" fmla="*/ 2147483647 h 156"/>
                <a:gd name="T30" fmla="*/ 2147483647 w 198"/>
                <a:gd name="T31" fmla="*/ 2147483647 h 156"/>
                <a:gd name="T32" fmla="*/ 2147483647 w 198"/>
                <a:gd name="T33" fmla="*/ 2147483647 h 156"/>
                <a:gd name="T34" fmla="*/ 2147483647 w 198"/>
                <a:gd name="T35" fmla="*/ 0 h 156"/>
                <a:gd name="T36" fmla="*/ 2147483647 w 198"/>
                <a:gd name="T37" fmla="*/ 0 h 156"/>
                <a:gd name="T38" fmla="*/ 2147483647 w 198"/>
                <a:gd name="T39" fmla="*/ 2147483647 h 156"/>
                <a:gd name="T40" fmla="*/ 2147483647 w 198"/>
                <a:gd name="T41" fmla="*/ 2147483647 h 156"/>
                <a:gd name="T42" fmla="*/ 2147483647 w 198"/>
                <a:gd name="T43" fmla="*/ 2147483647 h 156"/>
                <a:gd name="T44" fmla="*/ 2147483647 w 198"/>
                <a:gd name="T45" fmla="*/ 2147483647 h 156"/>
                <a:gd name="T46" fmla="*/ 2147483647 w 198"/>
                <a:gd name="T47" fmla="*/ 2147483647 h 156"/>
                <a:gd name="T48" fmla="*/ 2147483647 w 198"/>
                <a:gd name="T49" fmla="*/ 2147483647 h 156"/>
                <a:gd name="T50" fmla="*/ 2147483647 w 198"/>
                <a:gd name="T51" fmla="*/ 2147483647 h 156"/>
                <a:gd name="T52" fmla="*/ 2147483647 w 198"/>
                <a:gd name="T53" fmla="*/ 2147483647 h 156"/>
                <a:gd name="T54" fmla="*/ 2147483647 w 198"/>
                <a:gd name="T55" fmla="*/ 2147483647 h 156"/>
                <a:gd name="T56" fmla="*/ 2147483647 w 198"/>
                <a:gd name="T57" fmla="*/ 2147483647 h 156"/>
                <a:gd name="T58" fmla="*/ 2147483647 w 198"/>
                <a:gd name="T59" fmla="*/ 2147483647 h 156"/>
                <a:gd name="T60" fmla="*/ 2147483647 w 198"/>
                <a:gd name="T61" fmla="*/ 2147483647 h 156"/>
                <a:gd name="T62" fmla="*/ 2147483647 w 198"/>
                <a:gd name="T63" fmla="*/ 2147483647 h 156"/>
                <a:gd name="T64" fmla="*/ 2147483647 w 198"/>
                <a:gd name="T65" fmla="*/ 2147483647 h 156"/>
                <a:gd name="T66" fmla="*/ 2147483647 w 198"/>
                <a:gd name="T67" fmla="*/ 2147483647 h 156"/>
                <a:gd name="T68" fmla="*/ 2147483647 w 198"/>
                <a:gd name="T69" fmla="*/ 2147483647 h 156"/>
                <a:gd name="T70" fmla="*/ 2147483647 w 198"/>
                <a:gd name="T71" fmla="*/ 2147483647 h 156"/>
                <a:gd name="T72" fmla="*/ 2147483647 w 198"/>
                <a:gd name="T73" fmla="*/ 2147483647 h 156"/>
                <a:gd name="T74" fmla="*/ 2147483647 w 198"/>
                <a:gd name="T75" fmla="*/ 2147483647 h 156"/>
                <a:gd name="T76" fmla="*/ 2147483647 w 198"/>
                <a:gd name="T77" fmla="*/ 2147483647 h 156"/>
                <a:gd name="T78" fmla="*/ 2147483647 w 198"/>
                <a:gd name="T79" fmla="*/ 2147483647 h 156"/>
                <a:gd name="T80" fmla="*/ 2147483647 w 198"/>
                <a:gd name="T81" fmla="*/ 2147483647 h 156"/>
                <a:gd name="T82" fmla="*/ 0 w 198"/>
                <a:gd name="T83" fmla="*/ 2147483647 h 156"/>
                <a:gd name="T84" fmla="*/ 0 w 198"/>
                <a:gd name="T85" fmla="*/ 2147483647 h 156"/>
                <a:gd name="T86" fmla="*/ 2147483647 w 198"/>
                <a:gd name="T87" fmla="*/ 2147483647 h 156"/>
                <a:gd name="T88" fmla="*/ 2147483647 w 198"/>
                <a:gd name="T89" fmla="*/ 2147483647 h 156"/>
                <a:gd name="T90" fmla="*/ 2147483647 w 198"/>
                <a:gd name="T91" fmla="*/ 2147483647 h 156"/>
                <a:gd name="T92" fmla="*/ 2147483647 w 198"/>
                <a:gd name="T93" fmla="*/ 2147483647 h 156"/>
                <a:gd name="T94" fmla="*/ 2147483647 w 198"/>
                <a:gd name="T95" fmla="*/ 2147483647 h 156"/>
                <a:gd name="T96" fmla="*/ 2147483647 w 198"/>
                <a:gd name="T97" fmla="*/ 2147483647 h 156"/>
                <a:gd name="T98" fmla="*/ 2147483647 w 198"/>
                <a:gd name="T99" fmla="*/ 2147483647 h 156"/>
                <a:gd name="T100" fmla="*/ 2147483647 w 198"/>
                <a:gd name="T101" fmla="*/ 2147483647 h 156"/>
                <a:gd name="T102" fmla="*/ 2147483647 w 198"/>
                <a:gd name="T103" fmla="*/ 2147483647 h 156"/>
                <a:gd name="T104" fmla="*/ 2147483647 w 198"/>
                <a:gd name="T105" fmla="*/ 2147483647 h 156"/>
                <a:gd name="T106" fmla="*/ 2147483647 w 198"/>
                <a:gd name="T107" fmla="*/ 2147483647 h 156"/>
                <a:gd name="T108" fmla="*/ 2147483647 w 198"/>
                <a:gd name="T109" fmla="*/ 2147483647 h 156"/>
                <a:gd name="T110" fmla="*/ 2147483647 w 198"/>
                <a:gd name="T111" fmla="*/ 2147483647 h 156"/>
                <a:gd name="T112" fmla="*/ 2147483647 w 198"/>
                <a:gd name="T113" fmla="*/ 2147483647 h 1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8"/>
                <a:gd name="T172" fmla="*/ 0 h 156"/>
                <a:gd name="T173" fmla="*/ 198 w 198"/>
                <a:gd name="T174" fmla="*/ 156 h 1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8" h="156">
                  <a:moveTo>
                    <a:pt x="168" y="114"/>
                  </a:moveTo>
                  <a:lnTo>
                    <a:pt x="168" y="108"/>
                  </a:lnTo>
                  <a:lnTo>
                    <a:pt x="174" y="102"/>
                  </a:lnTo>
                  <a:lnTo>
                    <a:pt x="180" y="90"/>
                  </a:lnTo>
                  <a:lnTo>
                    <a:pt x="180" y="78"/>
                  </a:lnTo>
                  <a:lnTo>
                    <a:pt x="186" y="72"/>
                  </a:lnTo>
                  <a:lnTo>
                    <a:pt x="192" y="60"/>
                  </a:lnTo>
                  <a:lnTo>
                    <a:pt x="198" y="54"/>
                  </a:lnTo>
                  <a:lnTo>
                    <a:pt x="198" y="42"/>
                  </a:lnTo>
                  <a:lnTo>
                    <a:pt x="186" y="6"/>
                  </a:lnTo>
                  <a:lnTo>
                    <a:pt x="180" y="12"/>
                  </a:lnTo>
                  <a:lnTo>
                    <a:pt x="180" y="18"/>
                  </a:lnTo>
                  <a:lnTo>
                    <a:pt x="174" y="18"/>
                  </a:lnTo>
                  <a:lnTo>
                    <a:pt x="168" y="12"/>
                  </a:lnTo>
                  <a:lnTo>
                    <a:pt x="156" y="12"/>
                  </a:lnTo>
                  <a:lnTo>
                    <a:pt x="144" y="6"/>
                  </a:lnTo>
                  <a:lnTo>
                    <a:pt x="126" y="6"/>
                  </a:lnTo>
                  <a:lnTo>
                    <a:pt x="114" y="0"/>
                  </a:lnTo>
                  <a:lnTo>
                    <a:pt x="84" y="0"/>
                  </a:lnTo>
                  <a:lnTo>
                    <a:pt x="72" y="6"/>
                  </a:lnTo>
                  <a:lnTo>
                    <a:pt x="66" y="12"/>
                  </a:lnTo>
                  <a:lnTo>
                    <a:pt x="66" y="18"/>
                  </a:lnTo>
                  <a:lnTo>
                    <a:pt x="72" y="24"/>
                  </a:lnTo>
                  <a:lnTo>
                    <a:pt x="108" y="24"/>
                  </a:lnTo>
                  <a:lnTo>
                    <a:pt x="114" y="30"/>
                  </a:lnTo>
                  <a:lnTo>
                    <a:pt x="120" y="42"/>
                  </a:lnTo>
                  <a:lnTo>
                    <a:pt x="126" y="48"/>
                  </a:lnTo>
                  <a:lnTo>
                    <a:pt x="114" y="54"/>
                  </a:lnTo>
                  <a:lnTo>
                    <a:pt x="108" y="60"/>
                  </a:lnTo>
                  <a:lnTo>
                    <a:pt x="108" y="72"/>
                  </a:lnTo>
                  <a:lnTo>
                    <a:pt x="114" y="84"/>
                  </a:lnTo>
                  <a:lnTo>
                    <a:pt x="114" y="96"/>
                  </a:lnTo>
                  <a:lnTo>
                    <a:pt x="120" y="102"/>
                  </a:lnTo>
                  <a:lnTo>
                    <a:pt x="114" y="108"/>
                  </a:lnTo>
                  <a:lnTo>
                    <a:pt x="96" y="108"/>
                  </a:lnTo>
                  <a:lnTo>
                    <a:pt x="78" y="102"/>
                  </a:lnTo>
                  <a:lnTo>
                    <a:pt x="66" y="102"/>
                  </a:lnTo>
                  <a:lnTo>
                    <a:pt x="54" y="96"/>
                  </a:lnTo>
                  <a:lnTo>
                    <a:pt x="36" y="96"/>
                  </a:lnTo>
                  <a:lnTo>
                    <a:pt x="24" y="102"/>
                  </a:lnTo>
                  <a:lnTo>
                    <a:pt x="6" y="102"/>
                  </a:lnTo>
                  <a:lnTo>
                    <a:pt x="0" y="108"/>
                  </a:lnTo>
                  <a:lnTo>
                    <a:pt x="0" y="114"/>
                  </a:lnTo>
                  <a:lnTo>
                    <a:pt x="6" y="120"/>
                  </a:lnTo>
                  <a:lnTo>
                    <a:pt x="12" y="132"/>
                  </a:lnTo>
                  <a:lnTo>
                    <a:pt x="24" y="138"/>
                  </a:lnTo>
                  <a:lnTo>
                    <a:pt x="30" y="150"/>
                  </a:lnTo>
                  <a:lnTo>
                    <a:pt x="36" y="156"/>
                  </a:lnTo>
                  <a:lnTo>
                    <a:pt x="42" y="156"/>
                  </a:lnTo>
                  <a:lnTo>
                    <a:pt x="48" y="150"/>
                  </a:lnTo>
                  <a:lnTo>
                    <a:pt x="54" y="138"/>
                  </a:lnTo>
                  <a:lnTo>
                    <a:pt x="60" y="132"/>
                  </a:lnTo>
                  <a:lnTo>
                    <a:pt x="138" y="132"/>
                  </a:lnTo>
                  <a:lnTo>
                    <a:pt x="156" y="126"/>
                  </a:lnTo>
                  <a:lnTo>
                    <a:pt x="168" y="126"/>
                  </a:lnTo>
                  <a:lnTo>
                    <a:pt x="180" y="144"/>
                  </a:lnTo>
                  <a:lnTo>
                    <a:pt x="168" y="11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5" name="Guyane (French Guiana)" descr="© INSCALE GmbH, 05.05.2010&#10;http://www.presentationload.com/">
              <a:extLst>
                <a:ext uri="{FF2B5EF4-FFF2-40B4-BE49-F238E27FC236}">
                  <a16:creationId xmlns:a16="http://schemas.microsoft.com/office/drawing/2014/main" id="{E8E11F6B-052B-F42A-5B11-245161F50D90}"/>
                </a:ext>
              </a:extLst>
            </p:cNvPr>
            <p:cNvSpPr>
              <a:spLocks/>
            </p:cNvSpPr>
            <p:nvPr/>
          </p:nvSpPr>
          <p:spPr bwMode="gray">
            <a:xfrm>
              <a:off x="3767231" y="4165440"/>
              <a:ext cx="95892" cy="140149"/>
            </a:xfrm>
            <a:custGeom>
              <a:avLst/>
              <a:gdLst>
                <a:gd name="T0" fmla="*/ 2147483647 w 52"/>
                <a:gd name="T1" fmla="*/ 2147483647 h 76"/>
                <a:gd name="T2" fmla="*/ 2147483647 w 52"/>
                <a:gd name="T3" fmla="*/ 2147483647 h 76"/>
                <a:gd name="T4" fmla="*/ 2147483647 w 52"/>
                <a:gd name="T5" fmla="*/ 2147483647 h 76"/>
                <a:gd name="T6" fmla="*/ 2147483647 w 52"/>
                <a:gd name="T7" fmla="*/ 2147483647 h 76"/>
                <a:gd name="T8" fmla="*/ 2147483647 w 52"/>
                <a:gd name="T9" fmla="*/ 2147483647 h 76"/>
                <a:gd name="T10" fmla="*/ 2147483647 w 52"/>
                <a:gd name="T11" fmla="*/ 2147483647 h 76"/>
                <a:gd name="T12" fmla="*/ 2147483647 w 52"/>
                <a:gd name="T13" fmla="*/ 2147483647 h 76"/>
                <a:gd name="T14" fmla="*/ 2147483647 w 52"/>
                <a:gd name="T15" fmla="*/ 2147483647 h 76"/>
                <a:gd name="T16" fmla="*/ 2147483647 w 52"/>
                <a:gd name="T17" fmla="*/ 2147483647 h 76"/>
                <a:gd name="T18" fmla="*/ 2147483647 w 52"/>
                <a:gd name="T19" fmla="*/ 2147483647 h 76"/>
                <a:gd name="T20" fmla="*/ 2147483647 w 52"/>
                <a:gd name="T21" fmla="*/ 2147483647 h 76"/>
                <a:gd name="T22" fmla="*/ 2147483647 w 52"/>
                <a:gd name="T23" fmla="*/ 0 h 76"/>
                <a:gd name="T24" fmla="*/ 2147483647 w 52"/>
                <a:gd name="T25" fmla="*/ 2147483647 h 76"/>
                <a:gd name="T26" fmla="*/ 2147483647 w 52"/>
                <a:gd name="T27" fmla="*/ 2147483647 h 76"/>
                <a:gd name="T28" fmla="*/ 2147483647 w 52"/>
                <a:gd name="T29" fmla="*/ 2147483647 h 76"/>
                <a:gd name="T30" fmla="*/ 2147483647 w 52"/>
                <a:gd name="T31" fmla="*/ 2147483647 h 76"/>
                <a:gd name="T32" fmla="*/ 2147483647 w 52"/>
                <a:gd name="T33" fmla="*/ 2147483647 h 76"/>
                <a:gd name="T34" fmla="*/ 2147483647 w 52"/>
                <a:gd name="T35" fmla="*/ 2147483647 h 76"/>
                <a:gd name="T36" fmla="*/ 2147483647 w 52"/>
                <a:gd name="T37" fmla="*/ 2147483647 h 76"/>
                <a:gd name="T38" fmla="*/ 2147483647 w 52"/>
                <a:gd name="T39" fmla="*/ 2147483647 h 76"/>
                <a:gd name="T40" fmla="*/ 2147483647 w 52"/>
                <a:gd name="T41" fmla="*/ 2147483647 h 76"/>
                <a:gd name="T42" fmla="*/ 2147483647 w 52"/>
                <a:gd name="T43" fmla="*/ 2147483647 h 76"/>
                <a:gd name="T44" fmla="*/ 2147483647 w 52"/>
                <a:gd name="T45" fmla="*/ 2147483647 h 76"/>
                <a:gd name="T46" fmla="*/ 2147483647 w 52"/>
                <a:gd name="T47" fmla="*/ 2147483647 h 76"/>
                <a:gd name="T48" fmla="*/ 2147483647 w 52"/>
                <a:gd name="T49" fmla="*/ 2147483647 h 76"/>
                <a:gd name="T50" fmla="*/ 2147483647 w 52"/>
                <a:gd name="T51" fmla="*/ 2147483647 h 76"/>
                <a:gd name="T52" fmla="*/ 2147483647 w 52"/>
                <a:gd name="T53" fmla="*/ 2147483647 h 76"/>
                <a:gd name="T54" fmla="*/ 2147483647 w 52"/>
                <a:gd name="T55" fmla="*/ 2147483647 h 76"/>
                <a:gd name="T56" fmla="*/ 2147483647 w 52"/>
                <a:gd name="T57" fmla="*/ 2147483647 h 76"/>
                <a:gd name="T58" fmla="*/ 2147483647 w 52"/>
                <a:gd name="T59" fmla="*/ 2147483647 h 76"/>
                <a:gd name="T60" fmla="*/ 2147483647 w 52"/>
                <a:gd name="T61" fmla="*/ 2147483647 h 76"/>
                <a:gd name="T62" fmla="*/ 2147483647 w 52"/>
                <a:gd name="T63" fmla="*/ 2147483647 h 76"/>
                <a:gd name="T64" fmla="*/ 0 w 52"/>
                <a:gd name="T65" fmla="*/ 2147483647 h 76"/>
                <a:gd name="T66" fmla="*/ 0 w 52"/>
                <a:gd name="T67" fmla="*/ 2147483647 h 76"/>
                <a:gd name="T68" fmla="*/ 2147483647 w 52"/>
                <a:gd name="T69" fmla="*/ 2147483647 h 76"/>
                <a:gd name="T70" fmla="*/ 2147483647 w 52"/>
                <a:gd name="T71" fmla="*/ 2147483647 h 76"/>
                <a:gd name="T72" fmla="*/ 2147483647 w 52"/>
                <a:gd name="T73" fmla="*/ 2147483647 h 76"/>
                <a:gd name="T74" fmla="*/ 2147483647 w 52"/>
                <a:gd name="T75" fmla="*/ 2147483647 h 76"/>
                <a:gd name="T76" fmla="*/ 2147483647 w 52"/>
                <a:gd name="T77" fmla="*/ 2147483647 h 76"/>
                <a:gd name="T78" fmla="*/ 2147483647 w 52"/>
                <a:gd name="T79" fmla="*/ 2147483647 h 76"/>
                <a:gd name="T80" fmla="*/ 2147483647 w 52"/>
                <a:gd name="T81" fmla="*/ 2147483647 h 76"/>
                <a:gd name="T82" fmla="*/ 2147483647 w 52"/>
                <a:gd name="T83" fmla="*/ 2147483647 h 76"/>
                <a:gd name="T84" fmla="*/ 2147483647 w 52"/>
                <a:gd name="T85" fmla="*/ 2147483647 h 76"/>
                <a:gd name="T86" fmla="*/ 2147483647 w 52"/>
                <a:gd name="T87" fmla="*/ 2147483647 h 76"/>
                <a:gd name="T88" fmla="*/ 2147483647 w 52"/>
                <a:gd name="T89" fmla="*/ 2147483647 h 76"/>
                <a:gd name="T90" fmla="*/ 2147483647 w 52"/>
                <a:gd name="T91" fmla="*/ 2147483647 h 76"/>
                <a:gd name="T92" fmla="*/ 2147483647 w 52"/>
                <a:gd name="T93" fmla="*/ 2147483647 h 76"/>
                <a:gd name="T94" fmla="*/ 2147483647 w 52"/>
                <a:gd name="T95" fmla="*/ 2147483647 h 76"/>
                <a:gd name="T96" fmla="*/ 2147483647 w 52"/>
                <a:gd name="T97" fmla="*/ 2147483647 h 76"/>
                <a:gd name="T98" fmla="*/ 2147483647 w 52"/>
                <a:gd name="T99" fmla="*/ 2147483647 h 76"/>
                <a:gd name="T100" fmla="*/ 2147483647 w 52"/>
                <a:gd name="T101" fmla="*/ 2147483647 h 76"/>
                <a:gd name="T102" fmla="*/ 2147483647 w 52"/>
                <a:gd name="T103" fmla="*/ 2147483647 h 76"/>
                <a:gd name="T104" fmla="*/ 2147483647 w 52"/>
                <a:gd name="T105" fmla="*/ 2147483647 h 76"/>
                <a:gd name="T106" fmla="*/ 2147483647 w 52"/>
                <a:gd name="T107" fmla="*/ 2147483647 h 76"/>
                <a:gd name="T108" fmla="*/ 2147483647 w 52"/>
                <a:gd name="T109" fmla="*/ 2147483647 h 76"/>
                <a:gd name="T110" fmla="*/ 2147483647 w 52"/>
                <a:gd name="T111" fmla="*/ 2147483647 h 76"/>
                <a:gd name="T112" fmla="*/ 2147483647 w 52"/>
                <a:gd name="T113" fmla="*/ 2147483647 h 76"/>
                <a:gd name="T114" fmla="*/ 2147483647 w 52"/>
                <a:gd name="T115" fmla="*/ 2147483647 h 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2"/>
                <a:gd name="T175" fmla="*/ 0 h 76"/>
                <a:gd name="T176" fmla="*/ 52 w 52"/>
                <a:gd name="T177" fmla="*/ 76 h 7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2" h="76">
                  <a:moveTo>
                    <a:pt x="52" y="32"/>
                  </a:moveTo>
                  <a:lnTo>
                    <a:pt x="50" y="26"/>
                  </a:lnTo>
                  <a:lnTo>
                    <a:pt x="48" y="24"/>
                  </a:lnTo>
                  <a:lnTo>
                    <a:pt x="46" y="22"/>
                  </a:lnTo>
                  <a:lnTo>
                    <a:pt x="46" y="20"/>
                  </a:lnTo>
                  <a:lnTo>
                    <a:pt x="40" y="20"/>
                  </a:lnTo>
                  <a:lnTo>
                    <a:pt x="32" y="6"/>
                  </a:lnTo>
                  <a:lnTo>
                    <a:pt x="24" y="6"/>
                  </a:lnTo>
                  <a:lnTo>
                    <a:pt x="22" y="4"/>
                  </a:lnTo>
                  <a:lnTo>
                    <a:pt x="20" y="4"/>
                  </a:lnTo>
                  <a:lnTo>
                    <a:pt x="16" y="2"/>
                  </a:lnTo>
                  <a:lnTo>
                    <a:pt x="14" y="0"/>
                  </a:lnTo>
                  <a:lnTo>
                    <a:pt x="12" y="4"/>
                  </a:lnTo>
                  <a:lnTo>
                    <a:pt x="12" y="10"/>
                  </a:lnTo>
                  <a:lnTo>
                    <a:pt x="10" y="10"/>
                  </a:lnTo>
                  <a:lnTo>
                    <a:pt x="8" y="12"/>
                  </a:lnTo>
                  <a:lnTo>
                    <a:pt x="6" y="14"/>
                  </a:lnTo>
                  <a:lnTo>
                    <a:pt x="4" y="16"/>
                  </a:lnTo>
                  <a:lnTo>
                    <a:pt x="2" y="20"/>
                  </a:lnTo>
                  <a:lnTo>
                    <a:pt x="2" y="28"/>
                  </a:lnTo>
                  <a:lnTo>
                    <a:pt x="4" y="32"/>
                  </a:lnTo>
                  <a:lnTo>
                    <a:pt x="4" y="36"/>
                  </a:lnTo>
                  <a:lnTo>
                    <a:pt x="6" y="40"/>
                  </a:lnTo>
                  <a:lnTo>
                    <a:pt x="10" y="44"/>
                  </a:lnTo>
                  <a:lnTo>
                    <a:pt x="12" y="46"/>
                  </a:lnTo>
                  <a:lnTo>
                    <a:pt x="12" y="48"/>
                  </a:lnTo>
                  <a:lnTo>
                    <a:pt x="6" y="54"/>
                  </a:lnTo>
                  <a:lnTo>
                    <a:pt x="8" y="62"/>
                  </a:lnTo>
                  <a:lnTo>
                    <a:pt x="6" y="64"/>
                  </a:lnTo>
                  <a:lnTo>
                    <a:pt x="4" y="64"/>
                  </a:lnTo>
                  <a:lnTo>
                    <a:pt x="4" y="66"/>
                  </a:lnTo>
                  <a:lnTo>
                    <a:pt x="2" y="68"/>
                  </a:lnTo>
                  <a:lnTo>
                    <a:pt x="0" y="72"/>
                  </a:lnTo>
                  <a:lnTo>
                    <a:pt x="4" y="76"/>
                  </a:lnTo>
                  <a:lnTo>
                    <a:pt x="10" y="76"/>
                  </a:lnTo>
                  <a:lnTo>
                    <a:pt x="12" y="74"/>
                  </a:lnTo>
                  <a:lnTo>
                    <a:pt x="12" y="72"/>
                  </a:lnTo>
                  <a:lnTo>
                    <a:pt x="14" y="72"/>
                  </a:lnTo>
                  <a:lnTo>
                    <a:pt x="16" y="72"/>
                  </a:lnTo>
                  <a:lnTo>
                    <a:pt x="18" y="72"/>
                  </a:lnTo>
                  <a:lnTo>
                    <a:pt x="20" y="72"/>
                  </a:lnTo>
                  <a:lnTo>
                    <a:pt x="22" y="72"/>
                  </a:lnTo>
                  <a:lnTo>
                    <a:pt x="26" y="74"/>
                  </a:lnTo>
                  <a:lnTo>
                    <a:pt x="30" y="74"/>
                  </a:lnTo>
                  <a:lnTo>
                    <a:pt x="32" y="72"/>
                  </a:lnTo>
                  <a:lnTo>
                    <a:pt x="40" y="64"/>
                  </a:lnTo>
                  <a:lnTo>
                    <a:pt x="40" y="60"/>
                  </a:lnTo>
                  <a:lnTo>
                    <a:pt x="44" y="50"/>
                  </a:lnTo>
                  <a:lnTo>
                    <a:pt x="46" y="46"/>
                  </a:lnTo>
                  <a:lnTo>
                    <a:pt x="48" y="44"/>
                  </a:lnTo>
                  <a:lnTo>
                    <a:pt x="50" y="42"/>
                  </a:lnTo>
                  <a:lnTo>
                    <a:pt x="50" y="40"/>
                  </a:lnTo>
                  <a:lnTo>
                    <a:pt x="52" y="38"/>
                  </a:lnTo>
                  <a:lnTo>
                    <a:pt x="52" y="36"/>
                  </a:lnTo>
                  <a:lnTo>
                    <a:pt x="52" y="34"/>
                  </a:lnTo>
                  <a:lnTo>
                    <a:pt x="52" y="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6" name="Guyana" descr="© INSCALE GmbH, 05.05.2010&#10;http://www.presentationload.com/">
              <a:extLst>
                <a:ext uri="{FF2B5EF4-FFF2-40B4-BE49-F238E27FC236}">
                  <a16:creationId xmlns:a16="http://schemas.microsoft.com/office/drawing/2014/main" id="{C577E7ED-BBED-DEBB-3D63-2D76969C61E2}"/>
                </a:ext>
              </a:extLst>
            </p:cNvPr>
            <p:cNvSpPr>
              <a:spLocks/>
            </p:cNvSpPr>
            <p:nvPr/>
          </p:nvSpPr>
          <p:spPr bwMode="gray">
            <a:xfrm>
              <a:off x="3542255" y="4064016"/>
              <a:ext cx="153058" cy="274766"/>
            </a:xfrm>
            <a:custGeom>
              <a:avLst/>
              <a:gdLst>
                <a:gd name="T0" fmla="*/ 2147483647 w 324"/>
                <a:gd name="T1" fmla="*/ 2147483647 h 582"/>
                <a:gd name="T2" fmla="*/ 2147483647 w 324"/>
                <a:gd name="T3" fmla="*/ 2147483647 h 582"/>
                <a:gd name="T4" fmla="*/ 2147483647 w 324"/>
                <a:gd name="T5" fmla="*/ 2147483647 h 582"/>
                <a:gd name="T6" fmla="*/ 2147483647 w 324"/>
                <a:gd name="T7" fmla="*/ 2147483647 h 582"/>
                <a:gd name="T8" fmla="*/ 2147483647 w 324"/>
                <a:gd name="T9" fmla="*/ 2147483647 h 582"/>
                <a:gd name="T10" fmla="*/ 2147483647 w 324"/>
                <a:gd name="T11" fmla="*/ 2147483647 h 582"/>
                <a:gd name="T12" fmla="*/ 2147483647 w 324"/>
                <a:gd name="T13" fmla="*/ 2147483647 h 582"/>
                <a:gd name="T14" fmla="*/ 2147483647 w 324"/>
                <a:gd name="T15" fmla="*/ 2147483647 h 582"/>
                <a:gd name="T16" fmla="*/ 0 w 324"/>
                <a:gd name="T17" fmla="*/ 2147483647 h 582"/>
                <a:gd name="T18" fmla="*/ 2147483647 w 324"/>
                <a:gd name="T19" fmla="*/ 2147483647 h 582"/>
                <a:gd name="T20" fmla="*/ 2147483647 w 324"/>
                <a:gd name="T21" fmla="*/ 2147483647 h 582"/>
                <a:gd name="T22" fmla="*/ 2147483647 w 324"/>
                <a:gd name="T23" fmla="*/ 2147483647 h 582"/>
                <a:gd name="T24" fmla="*/ 2147483647 w 324"/>
                <a:gd name="T25" fmla="*/ 2147483647 h 582"/>
                <a:gd name="T26" fmla="*/ 2147483647 w 324"/>
                <a:gd name="T27" fmla="*/ 2147483647 h 582"/>
                <a:gd name="T28" fmla="*/ 2147483647 w 324"/>
                <a:gd name="T29" fmla="*/ 2147483647 h 582"/>
                <a:gd name="T30" fmla="*/ 2147483647 w 324"/>
                <a:gd name="T31" fmla="*/ 2147483647 h 582"/>
                <a:gd name="T32" fmla="*/ 2147483647 w 324"/>
                <a:gd name="T33" fmla="*/ 2147483647 h 582"/>
                <a:gd name="T34" fmla="*/ 2147483647 w 324"/>
                <a:gd name="T35" fmla="*/ 2147483647 h 582"/>
                <a:gd name="T36" fmla="*/ 2147483647 w 324"/>
                <a:gd name="T37" fmla="*/ 2147483647 h 582"/>
                <a:gd name="T38" fmla="*/ 2147483647 w 324"/>
                <a:gd name="T39" fmla="*/ 2147483647 h 582"/>
                <a:gd name="T40" fmla="*/ 2147483647 w 324"/>
                <a:gd name="T41" fmla="*/ 2147483647 h 582"/>
                <a:gd name="T42" fmla="*/ 2147483647 w 324"/>
                <a:gd name="T43" fmla="*/ 2147483647 h 582"/>
                <a:gd name="T44" fmla="*/ 2147483647 w 324"/>
                <a:gd name="T45" fmla="*/ 2147483647 h 582"/>
                <a:gd name="T46" fmla="*/ 2147483647 w 324"/>
                <a:gd name="T47" fmla="*/ 2147483647 h 582"/>
                <a:gd name="T48" fmla="*/ 2147483647 w 324"/>
                <a:gd name="T49" fmla="*/ 2147483647 h 582"/>
                <a:gd name="T50" fmla="*/ 2147483647 w 324"/>
                <a:gd name="T51" fmla="*/ 2147483647 h 582"/>
                <a:gd name="T52" fmla="*/ 2147483647 w 324"/>
                <a:gd name="T53" fmla="*/ 2147483647 h 582"/>
                <a:gd name="T54" fmla="*/ 2147483647 w 324"/>
                <a:gd name="T55" fmla="*/ 2147483647 h 582"/>
                <a:gd name="T56" fmla="*/ 2147483647 w 324"/>
                <a:gd name="T57" fmla="*/ 2147483647 h 582"/>
                <a:gd name="T58" fmla="*/ 2147483647 w 324"/>
                <a:gd name="T59" fmla="*/ 2147483647 h 582"/>
                <a:gd name="T60" fmla="*/ 2147483647 w 324"/>
                <a:gd name="T61" fmla="*/ 2147483647 h 582"/>
                <a:gd name="T62" fmla="*/ 2147483647 w 324"/>
                <a:gd name="T63" fmla="*/ 2147483647 h 582"/>
                <a:gd name="T64" fmla="*/ 2147483647 w 324"/>
                <a:gd name="T65" fmla="*/ 2147483647 h 582"/>
                <a:gd name="T66" fmla="*/ 2147483647 w 324"/>
                <a:gd name="T67" fmla="*/ 2147483647 h 582"/>
                <a:gd name="T68" fmla="*/ 2147483647 w 324"/>
                <a:gd name="T69" fmla="*/ 2147483647 h 582"/>
                <a:gd name="T70" fmla="*/ 2147483647 w 324"/>
                <a:gd name="T71" fmla="*/ 2147483647 h 582"/>
                <a:gd name="T72" fmla="*/ 2147483647 w 324"/>
                <a:gd name="T73" fmla="*/ 2147483647 h 582"/>
                <a:gd name="T74" fmla="*/ 2147483647 w 324"/>
                <a:gd name="T75" fmla="*/ 2147483647 h 582"/>
                <a:gd name="T76" fmla="*/ 2147483647 w 324"/>
                <a:gd name="T77" fmla="*/ 2147483647 h 582"/>
                <a:gd name="T78" fmla="*/ 2147483647 w 324"/>
                <a:gd name="T79" fmla="*/ 2147483647 h 582"/>
                <a:gd name="T80" fmla="*/ 2147483647 w 324"/>
                <a:gd name="T81" fmla="*/ 2147483647 h 582"/>
                <a:gd name="T82" fmla="*/ 2147483647 w 324"/>
                <a:gd name="T83" fmla="*/ 2147483647 h 582"/>
                <a:gd name="T84" fmla="*/ 2147483647 w 324"/>
                <a:gd name="T85" fmla="*/ 2147483647 h 582"/>
                <a:gd name="T86" fmla="*/ 2147483647 w 324"/>
                <a:gd name="T87" fmla="*/ 2147483647 h 582"/>
                <a:gd name="T88" fmla="*/ 2147483647 w 324"/>
                <a:gd name="T89" fmla="*/ 2147483647 h 582"/>
                <a:gd name="T90" fmla="*/ 2147483647 w 324"/>
                <a:gd name="T91" fmla="*/ 2147483647 h 582"/>
                <a:gd name="T92" fmla="*/ 2147483647 w 324"/>
                <a:gd name="T93" fmla="*/ 2147483647 h 582"/>
                <a:gd name="T94" fmla="*/ 2147483647 w 324"/>
                <a:gd name="T95" fmla="*/ 2147483647 h 582"/>
                <a:gd name="T96" fmla="*/ 2147483647 w 324"/>
                <a:gd name="T97" fmla="*/ 2147483647 h 582"/>
                <a:gd name="T98" fmla="*/ 2147483647 w 324"/>
                <a:gd name="T99" fmla="*/ 2147483647 h 582"/>
                <a:gd name="T100" fmla="*/ 2147483647 w 324"/>
                <a:gd name="T101" fmla="*/ 2147483647 h 582"/>
                <a:gd name="T102" fmla="*/ 2147483647 w 324"/>
                <a:gd name="T103" fmla="*/ 2147483647 h 582"/>
                <a:gd name="T104" fmla="*/ 2147483647 w 324"/>
                <a:gd name="T105" fmla="*/ 2147483647 h 582"/>
                <a:gd name="T106" fmla="*/ 2147483647 w 324"/>
                <a:gd name="T107" fmla="*/ 2147483647 h 582"/>
                <a:gd name="T108" fmla="*/ 2147483647 w 324"/>
                <a:gd name="T109" fmla="*/ 2147483647 h 582"/>
                <a:gd name="T110" fmla="*/ 2147483647 w 324"/>
                <a:gd name="T111" fmla="*/ 2147483647 h 582"/>
                <a:gd name="T112" fmla="*/ 2147483647 w 324"/>
                <a:gd name="T113" fmla="*/ 2147483647 h 582"/>
                <a:gd name="T114" fmla="*/ 2147483647 w 324"/>
                <a:gd name="T115" fmla="*/ 2147483647 h 582"/>
                <a:gd name="T116" fmla="*/ 2147483647 w 324"/>
                <a:gd name="T117" fmla="*/ 2147483647 h 582"/>
                <a:gd name="T118" fmla="*/ 2147483647 w 324"/>
                <a:gd name="T119" fmla="*/ 2147483647 h 582"/>
                <a:gd name="T120" fmla="*/ 2147483647 w 324"/>
                <a:gd name="T121" fmla="*/ 2147483647 h 582"/>
                <a:gd name="T122" fmla="*/ 2147483647 w 324"/>
                <a:gd name="T123" fmla="*/ 0 h 582"/>
                <a:gd name="T124" fmla="*/ 2147483647 w 324"/>
                <a:gd name="T125" fmla="*/ 2147483647 h 5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4"/>
                <a:gd name="T190" fmla="*/ 0 h 582"/>
                <a:gd name="T191" fmla="*/ 324 w 324"/>
                <a:gd name="T192" fmla="*/ 582 h 58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4" h="582">
                  <a:moveTo>
                    <a:pt x="90" y="42"/>
                  </a:moveTo>
                  <a:lnTo>
                    <a:pt x="84" y="48"/>
                  </a:lnTo>
                  <a:lnTo>
                    <a:pt x="72" y="48"/>
                  </a:lnTo>
                  <a:lnTo>
                    <a:pt x="60" y="60"/>
                  </a:lnTo>
                  <a:lnTo>
                    <a:pt x="60" y="102"/>
                  </a:lnTo>
                  <a:lnTo>
                    <a:pt x="84" y="102"/>
                  </a:lnTo>
                  <a:lnTo>
                    <a:pt x="84" y="120"/>
                  </a:lnTo>
                  <a:lnTo>
                    <a:pt x="78" y="126"/>
                  </a:lnTo>
                  <a:lnTo>
                    <a:pt x="66" y="132"/>
                  </a:lnTo>
                  <a:lnTo>
                    <a:pt x="54" y="132"/>
                  </a:lnTo>
                  <a:lnTo>
                    <a:pt x="42" y="138"/>
                  </a:lnTo>
                  <a:lnTo>
                    <a:pt x="12" y="138"/>
                  </a:lnTo>
                  <a:lnTo>
                    <a:pt x="12" y="144"/>
                  </a:lnTo>
                  <a:lnTo>
                    <a:pt x="30" y="162"/>
                  </a:lnTo>
                  <a:lnTo>
                    <a:pt x="30" y="180"/>
                  </a:lnTo>
                  <a:lnTo>
                    <a:pt x="18" y="186"/>
                  </a:lnTo>
                  <a:lnTo>
                    <a:pt x="12" y="186"/>
                  </a:lnTo>
                  <a:lnTo>
                    <a:pt x="0" y="192"/>
                  </a:lnTo>
                  <a:lnTo>
                    <a:pt x="0" y="204"/>
                  </a:lnTo>
                  <a:lnTo>
                    <a:pt x="6" y="210"/>
                  </a:lnTo>
                  <a:lnTo>
                    <a:pt x="12" y="222"/>
                  </a:lnTo>
                  <a:lnTo>
                    <a:pt x="48" y="258"/>
                  </a:lnTo>
                  <a:lnTo>
                    <a:pt x="72" y="264"/>
                  </a:lnTo>
                  <a:lnTo>
                    <a:pt x="78" y="252"/>
                  </a:lnTo>
                  <a:lnTo>
                    <a:pt x="90" y="264"/>
                  </a:lnTo>
                  <a:lnTo>
                    <a:pt x="96" y="276"/>
                  </a:lnTo>
                  <a:lnTo>
                    <a:pt x="96" y="294"/>
                  </a:lnTo>
                  <a:lnTo>
                    <a:pt x="90" y="306"/>
                  </a:lnTo>
                  <a:lnTo>
                    <a:pt x="84" y="312"/>
                  </a:lnTo>
                  <a:lnTo>
                    <a:pt x="84" y="318"/>
                  </a:lnTo>
                  <a:lnTo>
                    <a:pt x="90" y="324"/>
                  </a:lnTo>
                  <a:lnTo>
                    <a:pt x="96" y="324"/>
                  </a:lnTo>
                  <a:lnTo>
                    <a:pt x="108" y="318"/>
                  </a:lnTo>
                  <a:lnTo>
                    <a:pt x="114" y="318"/>
                  </a:lnTo>
                  <a:lnTo>
                    <a:pt x="114" y="348"/>
                  </a:lnTo>
                  <a:lnTo>
                    <a:pt x="120" y="354"/>
                  </a:lnTo>
                  <a:lnTo>
                    <a:pt x="126" y="354"/>
                  </a:lnTo>
                  <a:lnTo>
                    <a:pt x="126" y="366"/>
                  </a:lnTo>
                  <a:lnTo>
                    <a:pt x="120" y="378"/>
                  </a:lnTo>
                  <a:lnTo>
                    <a:pt x="108" y="390"/>
                  </a:lnTo>
                  <a:lnTo>
                    <a:pt x="96" y="432"/>
                  </a:lnTo>
                  <a:lnTo>
                    <a:pt x="90" y="444"/>
                  </a:lnTo>
                  <a:lnTo>
                    <a:pt x="90" y="450"/>
                  </a:lnTo>
                  <a:lnTo>
                    <a:pt x="84" y="462"/>
                  </a:lnTo>
                  <a:lnTo>
                    <a:pt x="84" y="468"/>
                  </a:lnTo>
                  <a:lnTo>
                    <a:pt x="90" y="480"/>
                  </a:lnTo>
                  <a:lnTo>
                    <a:pt x="114" y="504"/>
                  </a:lnTo>
                  <a:lnTo>
                    <a:pt x="114" y="534"/>
                  </a:lnTo>
                  <a:lnTo>
                    <a:pt x="144" y="570"/>
                  </a:lnTo>
                  <a:lnTo>
                    <a:pt x="156" y="570"/>
                  </a:lnTo>
                  <a:lnTo>
                    <a:pt x="162" y="582"/>
                  </a:lnTo>
                  <a:lnTo>
                    <a:pt x="198" y="582"/>
                  </a:lnTo>
                  <a:lnTo>
                    <a:pt x="204" y="576"/>
                  </a:lnTo>
                  <a:lnTo>
                    <a:pt x="204" y="564"/>
                  </a:lnTo>
                  <a:lnTo>
                    <a:pt x="216" y="552"/>
                  </a:lnTo>
                  <a:lnTo>
                    <a:pt x="234" y="552"/>
                  </a:lnTo>
                  <a:lnTo>
                    <a:pt x="240" y="540"/>
                  </a:lnTo>
                  <a:lnTo>
                    <a:pt x="270" y="540"/>
                  </a:lnTo>
                  <a:lnTo>
                    <a:pt x="270" y="534"/>
                  </a:lnTo>
                  <a:lnTo>
                    <a:pt x="288" y="516"/>
                  </a:lnTo>
                  <a:lnTo>
                    <a:pt x="300" y="516"/>
                  </a:lnTo>
                  <a:lnTo>
                    <a:pt x="312" y="528"/>
                  </a:lnTo>
                  <a:lnTo>
                    <a:pt x="318" y="528"/>
                  </a:lnTo>
                  <a:lnTo>
                    <a:pt x="324" y="522"/>
                  </a:lnTo>
                  <a:lnTo>
                    <a:pt x="324" y="510"/>
                  </a:lnTo>
                  <a:lnTo>
                    <a:pt x="318" y="504"/>
                  </a:lnTo>
                  <a:lnTo>
                    <a:pt x="312" y="492"/>
                  </a:lnTo>
                  <a:lnTo>
                    <a:pt x="306" y="474"/>
                  </a:lnTo>
                  <a:lnTo>
                    <a:pt x="288" y="456"/>
                  </a:lnTo>
                  <a:lnTo>
                    <a:pt x="282" y="444"/>
                  </a:lnTo>
                  <a:lnTo>
                    <a:pt x="282" y="420"/>
                  </a:lnTo>
                  <a:lnTo>
                    <a:pt x="288" y="414"/>
                  </a:lnTo>
                  <a:lnTo>
                    <a:pt x="288" y="396"/>
                  </a:lnTo>
                  <a:lnTo>
                    <a:pt x="276" y="408"/>
                  </a:lnTo>
                  <a:lnTo>
                    <a:pt x="276" y="414"/>
                  </a:lnTo>
                  <a:lnTo>
                    <a:pt x="264" y="414"/>
                  </a:lnTo>
                  <a:lnTo>
                    <a:pt x="258" y="402"/>
                  </a:lnTo>
                  <a:lnTo>
                    <a:pt x="252" y="396"/>
                  </a:lnTo>
                  <a:lnTo>
                    <a:pt x="246" y="384"/>
                  </a:lnTo>
                  <a:lnTo>
                    <a:pt x="246" y="372"/>
                  </a:lnTo>
                  <a:lnTo>
                    <a:pt x="240" y="372"/>
                  </a:lnTo>
                  <a:lnTo>
                    <a:pt x="240" y="366"/>
                  </a:lnTo>
                  <a:lnTo>
                    <a:pt x="234" y="360"/>
                  </a:lnTo>
                  <a:lnTo>
                    <a:pt x="234" y="348"/>
                  </a:lnTo>
                  <a:lnTo>
                    <a:pt x="240" y="336"/>
                  </a:lnTo>
                  <a:lnTo>
                    <a:pt x="246" y="330"/>
                  </a:lnTo>
                  <a:lnTo>
                    <a:pt x="246" y="288"/>
                  </a:lnTo>
                  <a:lnTo>
                    <a:pt x="252" y="282"/>
                  </a:lnTo>
                  <a:lnTo>
                    <a:pt x="264" y="276"/>
                  </a:lnTo>
                  <a:lnTo>
                    <a:pt x="294" y="276"/>
                  </a:lnTo>
                  <a:lnTo>
                    <a:pt x="300" y="270"/>
                  </a:lnTo>
                  <a:lnTo>
                    <a:pt x="300" y="258"/>
                  </a:lnTo>
                  <a:lnTo>
                    <a:pt x="288" y="246"/>
                  </a:lnTo>
                  <a:lnTo>
                    <a:pt x="288" y="234"/>
                  </a:lnTo>
                  <a:lnTo>
                    <a:pt x="294" y="222"/>
                  </a:lnTo>
                  <a:lnTo>
                    <a:pt x="300" y="216"/>
                  </a:lnTo>
                  <a:lnTo>
                    <a:pt x="306" y="204"/>
                  </a:lnTo>
                  <a:lnTo>
                    <a:pt x="306" y="192"/>
                  </a:lnTo>
                  <a:lnTo>
                    <a:pt x="300" y="180"/>
                  </a:lnTo>
                  <a:lnTo>
                    <a:pt x="294" y="174"/>
                  </a:lnTo>
                  <a:lnTo>
                    <a:pt x="276" y="174"/>
                  </a:lnTo>
                  <a:lnTo>
                    <a:pt x="270" y="180"/>
                  </a:lnTo>
                  <a:lnTo>
                    <a:pt x="270" y="156"/>
                  </a:lnTo>
                  <a:lnTo>
                    <a:pt x="258" y="150"/>
                  </a:lnTo>
                  <a:lnTo>
                    <a:pt x="252" y="138"/>
                  </a:lnTo>
                  <a:lnTo>
                    <a:pt x="234" y="132"/>
                  </a:lnTo>
                  <a:lnTo>
                    <a:pt x="216" y="132"/>
                  </a:lnTo>
                  <a:lnTo>
                    <a:pt x="204" y="138"/>
                  </a:lnTo>
                  <a:lnTo>
                    <a:pt x="198" y="150"/>
                  </a:lnTo>
                  <a:lnTo>
                    <a:pt x="198" y="156"/>
                  </a:lnTo>
                  <a:lnTo>
                    <a:pt x="192" y="162"/>
                  </a:lnTo>
                  <a:lnTo>
                    <a:pt x="192" y="168"/>
                  </a:lnTo>
                  <a:lnTo>
                    <a:pt x="192" y="162"/>
                  </a:lnTo>
                  <a:lnTo>
                    <a:pt x="198" y="156"/>
                  </a:lnTo>
                  <a:lnTo>
                    <a:pt x="198" y="144"/>
                  </a:lnTo>
                  <a:lnTo>
                    <a:pt x="204" y="132"/>
                  </a:lnTo>
                  <a:lnTo>
                    <a:pt x="204" y="114"/>
                  </a:lnTo>
                  <a:lnTo>
                    <a:pt x="210" y="102"/>
                  </a:lnTo>
                  <a:lnTo>
                    <a:pt x="210" y="78"/>
                  </a:lnTo>
                  <a:lnTo>
                    <a:pt x="192" y="42"/>
                  </a:lnTo>
                  <a:lnTo>
                    <a:pt x="180" y="30"/>
                  </a:lnTo>
                  <a:lnTo>
                    <a:pt x="132" y="6"/>
                  </a:lnTo>
                  <a:lnTo>
                    <a:pt x="126" y="0"/>
                  </a:lnTo>
                  <a:lnTo>
                    <a:pt x="120" y="0"/>
                  </a:lnTo>
                  <a:lnTo>
                    <a:pt x="102" y="36"/>
                  </a:lnTo>
                  <a:lnTo>
                    <a:pt x="96" y="42"/>
                  </a:lnTo>
                  <a:lnTo>
                    <a:pt x="90"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7" name="Guinea-Bissau" descr="© INSCALE GmbH, 05.05.2010&#10;http://www.presentationload.com/">
              <a:extLst>
                <a:ext uri="{FF2B5EF4-FFF2-40B4-BE49-F238E27FC236}">
                  <a16:creationId xmlns:a16="http://schemas.microsoft.com/office/drawing/2014/main" id="{1000B30F-DB09-6CDB-57FD-37B48FF3FB79}"/>
                </a:ext>
              </a:extLst>
            </p:cNvPr>
            <p:cNvSpPr>
              <a:spLocks/>
            </p:cNvSpPr>
            <p:nvPr/>
          </p:nvSpPr>
          <p:spPr bwMode="gray">
            <a:xfrm>
              <a:off x="5059926" y="3899895"/>
              <a:ext cx="86672" cy="73763"/>
            </a:xfrm>
            <a:custGeom>
              <a:avLst/>
              <a:gdLst>
                <a:gd name="T0" fmla="*/ 2147483647 w 186"/>
                <a:gd name="T1" fmla="*/ 2147483647 h 156"/>
                <a:gd name="T2" fmla="*/ 2147483647 w 186"/>
                <a:gd name="T3" fmla="*/ 2147483647 h 156"/>
                <a:gd name="T4" fmla="*/ 2147483647 w 186"/>
                <a:gd name="T5" fmla="*/ 2147483647 h 156"/>
                <a:gd name="T6" fmla="*/ 2147483647 w 186"/>
                <a:gd name="T7" fmla="*/ 2147483647 h 156"/>
                <a:gd name="T8" fmla="*/ 2147483647 w 186"/>
                <a:gd name="T9" fmla="*/ 2147483647 h 156"/>
                <a:gd name="T10" fmla="*/ 2147483647 w 186"/>
                <a:gd name="T11" fmla="*/ 2147483647 h 156"/>
                <a:gd name="T12" fmla="*/ 2147483647 w 186"/>
                <a:gd name="T13" fmla="*/ 2147483647 h 156"/>
                <a:gd name="T14" fmla="*/ 2147483647 w 186"/>
                <a:gd name="T15" fmla="*/ 2147483647 h 156"/>
                <a:gd name="T16" fmla="*/ 2147483647 w 186"/>
                <a:gd name="T17" fmla="*/ 2147483647 h 156"/>
                <a:gd name="T18" fmla="*/ 2147483647 w 186"/>
                <a:gd name="T19" fmla="*/ 2147483647 h 156"/>
                <a:gd name="T20" fmla="*/ 2147483647 w 186"/>
                <a:gd name="T21" fmla="*/ 2147483647 h 156"/>
                <a:gd name="T22" fmla="*/ 2147483647 w 186"/>
                <a:gd name="T23" fmla="*/ 2147483647 h 156"/>
                <a:gd name="T24" fmla="*/ 2147483647 w 186"/>
                <a:gd name="T25" fmla="*/ 2147483647 h 156"/>
                <a:gd name="T26" fmla="*/ 2147483647 w 186"/>
                <a:gd name="T27" fmla="*/ 2147483647 h 156"/>
                <a:gd name="T28" fmla="*/ 2147483647 w 186"/>
                <a:gd name="T29" fmla="*/ 0 h 156"/>
                <a:gd name="T30" fmla="*/ 2147483647 w 186"/>
                <a:gd name="T31" fmla="*/ 2147483647 h 156"/>
                <a:gd name="T32" fmla="*/ 2147483647 w 186"/>
                <a:gd name="T33" fmla="*/ 2147483647 h 156"/>
                <a:gd name="T34" fmla="*/ 2147483647 w 186"/>
                <a:gd name="T35" fmla="*/ 2147483647 h 156"/>
                <a:gd name="T36" fmla="*/ 0 w 186"/>
                <a:gd name="T37" fmla="*/ 2147483647 h 156"/>
                <a:gd name="T38" fmla="*/ 2147483647 w 186"/>
                <a:gd name="T39" fmla="*/ 2147483647 h 156"/>
                <a:gd name="T40" fmla="*/ 2147483647 w 186"/>
                <a:gd name="T41" fmla="*/ 2147483647 h 156"/>
                <a:gd name="T42" fmla="*/ 2147483647 w 186"/>
                <a:gd name="T43" fmla="*/ 2147483647 h 156"/>
                <a:gd name="T44" fmla="*/ 2147483647 w 186"/>
                <a:gd name="T45" fmla="*/ 2147483647 h 156"/>
                <a:gd name="T46" fmla="*/ 2147483647 w 186"/>
                <a:gd name="T47" fmla="*/ 2147483647 h 156"/>
                <a:gd name="T48" fmla="*/ 2147483647 w 186"/>
                <a:gd name="T49" fmla="*/ 2147483647 h 156"/>
                <a:gd name="T50" fmla="*/ 2147483647 w 186"/>
                <a:gd name="T51" fmla="*/ 2147483647 h 156"/>
                <a:gd name="T52" fmla="*/ 2147483647 w 186"/>
                <a:gd name="T53" fmla="*/ 2147483647 h 156"/>
                <a:gd name="T54" fmla="*/ 2147483647 w 186"/>
                <a:gd name="T55" fmla="*/ 2147483647 h 156"/>
                <a:gd name="T56" fmla="*/ 2147483647 w 186"/>
                <a:gd name="T57" fmla="*/ 2147483647 h 156"/>
                <a:gd name="T58" fmla="*/ 2147483647 w 186"/>
                <a:gd name="T59" fmla="*/ 2147483647 h 156"/>
                <a:gd name="T60" fmla="*/ 2147483647 w 186"/>
                <a:gd name="T61" fmla="*/ 2147483647 h 156"/>
                <a:gd name="T62" fmla="*/ 2147483647 w 186"/>
                <a:gd name="T63" fmla="*/ 2147483647 h 156"/>
                <a:gd name="T64" fmla="*/ 2147483647 w 186"/>
                <a:gd name="T65" fmla="*/ 2147483647 h 156"/>
                <a:gd name="T66" fmla="*/ 2147483647 w 186"/>
                <a:gd name="T67" fmla="*/ 2147483647 h 156"/>
                <a:gd name="T68" fmla="*/ 2147483647 w 186"/>
                <a:gd name="T69" fmla="*/ 2147483647 h 156"/>
                <a:gd name="T70" fmla="*/ 2147483647 w 186"/>
                <a:gd name="T71" fmla="*/ 2147483647 h 156"/>
                <a:gd name="T72" fmla="*/ 2147483647 w 186"/>
                <a:gd name="T73" fmla="*/ 2147483647 h 1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86"/>
                <a:gd name="T112" fmla="*/ 0 h 156"/>
                <a:gd name="T113" fmla="*/ 186 w 186"/>
                <a:gd name="T114" fmla="*/ 156 h 15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86" h="156">
                  <a:moveTo>
                    <a:pt x="126" y="102"/>
                  </a:moveTo>
                  <a:lnTo>
                    <a:pt x="132" y="96"/>
                  </a:lnTo>
                  <a:lnTo>
                    <a:pt x="144" y="90"/>
                  </a:lnTo>
                  <a:lnTo>
                    <a:pt x="174" y="90"/>
                  </a:lnTo>
                  <a:lnTo>
                    <a:pt x="180" y="84"/>
                  </a:lnTo>
                  <a:lnTo>
                    <a:pt x="186" y="72"/>
                  </a:lnTo>
                  <a:lnTo>
                    <a:pt x="186" y="66"/>
                  </a:lnTo>
                  <a:lnTo>
                    <a:pt x="180" y="60"/>
                  </a:lnTo>
                  <a:lnTo>
                    <a:pt x="168" y="54"/>
                  </a:lnTo>
                  <a:lnTo>
                    <a:pt x="162" y="48"/>
                  </a:lnTo>
                  <a:lnTo>
                    <a:pt x="162" y="36"/>
                  </a:lnTo>
                  <a:lnTo>
                    <a:pt x="168" y="30"/>
                  </a:lnTo>
                  <a:lnTo>
                    <a:pt x="186" y="30"/>
                  </a:lnTo>
                  <a:lnTo>
                    <a:pt x="186" y="6"/>
                  </a:lnTo>
                  <a:lnTo>
                    <a:pt x="84" y="0"/>
                  </a:lnTo>
                  <a:lnTo>
                    <a:pt x="54" y="24"/>
                  </a:lnTo>
                  <a:lnTo>
                    <a:pt x="18" y="24"/>
                  </a:lnTo>
                  <a:lnTo>
                    <a:pt x="6" y="36"/>
                  </a:lnTo>
                  <a:lnTo>
                    <a:pt x="0" y="72"/>
                  </a:lnTo>
                  <a:lnTo>
                    <a:pt x="6" y="78"/>
                  </a:lnTo>
                  <a:lnTo>
                    <a:pt x="18" y="78"/>
                  </a:lnTo>
                  <a:lnTo>
                    <a:pt x="42" y="66"/>
                  </a:lnTo>
                  <a:lnTo>
                    <a:pt x="66" y="66"/>
                  </a:lnTo>
                  <a:lnTo>
                    <a:pt x="90" y="60"/>
                  </a:lnTo>
                  <a:lnTo>
                    <a:pt x="90" y="84"/>
                  </a:lnTo>
                  <a:lnTo>
                    <a:pt x="78" y="78"/>
                  </a:lnTo>
                  <a:lnTo>
                    <a:pt x="72" y="78"/>
                  </a:lnTo>
                  <a:lnTo>
                    <a:pt x="66" y="72"/>
                  </a:lnTo>
                  <a:lnTo>
                    <a:pt x="54" y="72"/>
                  </a:lnTo>
                  <a:lnTo>
                    <a:pt x="54" y="96"/>
                  </a:lnTo>
                  <a:lnTo>
                    <a:pt x="60" y="102"/>
                  </a:lnTo>
                  <a:lnTo>
                    <a:pt x="90" y="96"/>
                  </a:lnTo>
                  <a:lnTo>
                    <a:pt x="54" y="114"/>
                  </a:lnTo>
                  <a:lnTo>
                    <a:pt x="84" y="156"/>
                  </a:lnTo>
                  <a:lnTo>
                    <a:pt x="90" y="132"/>
                  </a:lnTo>
                  <a:lnTo>
                    <a:pt x="108" y="102"/>
                  </a:lnTo>
                  <a:lnTo>
                    <a:pt x="126" y="10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8" name="Guinea" descr="© INSCALE GmbH, 05.05.2010&#10;http://www.presentationload.com/">
              <a:extLst>
                <a:ext uri="{FF2B5EF4-FFF2-40B4-BE49-F238E27FC236}">
                  <a16:creationId xmlns:a16="http://schemas.microsoft.com/office/drawing/2014/main" id="{9804D331-A7E0-79D4-538C-91A9437E2AF9}"/>
                </a:ext>
              </a:extLst>
            </p:cNvPr>
            <p:cNvSpPr>
              <a:spLocks/>
            </p:cNvSpPr>
            <p:nvPr/>
          </p:nvSpPr>
          <p:spPr bwMode="gray">
            <a:xfrm>
              <a:off x="5102340" y="3903584"/>
              <a:ext cx="245262" cy="208381"/>
            </a:xfrm>
            <a:custGeom>
              <a:avLst/>
              <a:gdLst>
                <a:gd name="T0" fmla="*/ 2147483647 w 522"/>
                <a:gd name="T1" fmla="*/ 2147483647 h 444"/>
                <a:gd name="T2" fmla="*/ 2147483647 w 522"/>
                <a:gd name="T3" fmla="*/ 2147483647 h 444"/>
                <a:gd name="T4" fmla="*/ 2147483647 w 522"/>
                <a:gd name="T5" fmla="*/ 2147483647 h 444"/>
                <a:gd name="T6" fmla="*/ 2147483647 w 522"/>
                <a:gd name="T7" fmla="*/ 2147483647 h 444"/>
                <a:gd name="T8" fmla="*/ 2147483647 w 522"/>
                <a:gd name="T9" fmla="*/ 2147483647 h 444"/>
                <a:gd name="T10" fmla="*/ 2147483647 w 522"/>
                <a:gd name="T11" fmla="*/ 2147483647 h 444"/>
                <a:gd name="T12" fmla="*/ 2147483647 w 522"/>
                <a:gd name="T13" fmla="*/ 2147483647 h 444"/>
                <a:gd name="T14" fmla="*/ 2147483647 w 522"/>
                <a:gd name="T15" fmla="*/ 2147483647 h 444"/>
                <a:gd name="T16" fmla="*/ 2147483647 w 522"/>
                <a:gd name="T17" fmla="*/ 2147483647 h 444"/>
                <a:gd name="T18" fmla="*/ 2147483647 w 522"/>
                <a:gd name="T19" fmla="*/ 2147483647 h 444"/>
                <a:gd name="T20" fmla="*/ 2147483647 w 522"/>
                <a:gd name="T21" fmla="*/ 2147483647 h 444"/>
                <a:gd name="T22" fmla="*/ 2147483647 w 522"/>
                <a:gd name="T23" fmla="*/ 2147483647 h 444"/>
                <a:gd name="T24" fmla="*/ 2147483647 w 522"/>
                <a:gd name="T25" fmla="*/ 2147483647 h 444"/>
                <a:gd name="T26" fmla="*/ 2147483647 w 522"/>
                <a:gd name="T27" fmla="*/ 2147483647 h 444"/>
                <a:gd name="T28" fmla="*/ 2147483647 w 522"/>
                <a:gd name="T29" fmla="*/ 2147483647 h 444"/>
                <a:gd name="T30" fmla="*/ 2147483647 w 522"/>
                <a:gd name="T31" fmla="*/ 2147483647 h 444"/>
                <a:gd name="T32" fmla="*/ 2147483647 w 522"/>
                <a:gd name="T33" fmla="*/ 2147483647 h 444"/>
                <a:gd name="T34" fmla="*/ 2147483647 w 522"/>
                <a:gd name="T35" fmla="*/ 2147483647 h 444"/>
                <a:gd name="T36" fmla="*/ 2147483647 w 522"/>
                <a:gd name="T37" fmla="*/ 2147483647 h 444"/>
                <a:gd name="T38" fmla="*/ 2147483647 w 522"/>
                <a:gd name="T39" fmla="*/ 2147483647 h 444"/>
                <a:gd name="T40" fmla="*/ 2147483647 w 522"/>
                <a:gd name="T41" fmla="*/ 2147483647 h 444"/>
                <a:gd name="T42" fmla="*/ 2147483647 w 522"/>
                <a:gd name="T43" fmla="*/ 2147483647 h 444"/>
                <a:gd name="T44" fmla="*/ 2147483647 w 522"/>
                <a:gd name="T45" fmla="*/ 2147483647 h 444"/>
                <a:gd name="T46" fmla="*/ 2147483647 w 522"/>
                <a:gd name="T47" fmla="*/ 2147483647 h 444"/>
                <a:gd name="T48" fmla="*/ 2147483647 w 522"/>
                <a:gd name="T49" fmla="*/ 2147483647 h 444"/>
                <a:gd name="T50" fmla="*/ 2147483647 w 522"/>
                <a:gd name="T51" fmla="*/ 2147483647 h 444"/>
                <a:gd name="T52" fmla="*/ 2147483647 w 522"/>
                <a:gd name="T53" fmla="*/ 2147483647 h 444"/>
                <a:gd name="T54" fmla="*/ 2147483647 w 522"/>
                <a:gd name="T55" fmla="*/ 2147483647 h 444"/>
                <a:gd name="T56" fmla="*/ 2147483647 w 522"/>
                <a:gd name="T57" fmla="*/ 2147483647 h 444"/>
                <a:gd name="T58" fmla="*/ 2147483647 w 522"/>
                <a:gd name="T59" fmla="*/ 2147483647 h 444"/>
                <a:gd name="T60" fmla="*/ 2147483647 w 522"/>
                <a:gd name="T61" fmla="*/ 2147483647 h 444"/>
                <a:gd name="T62" fmla="*/ 2147483647 w 522"/>
                <a:gd name="T63" fmla="*/ 2147483647 h 444"/>
                <a:gd name="T64" fmla="*/ 2147483647 w 522"/>
                <a:gd name="T65" fmla="*/ 2147483647 h 444"/>
                <a:gd name="T66" fmla="*/ 2147483647 w 522"/>
                <a:gd name="T67" fmla="*/ 2147483647 h 444"/>
                <a:gd name="T68" fmla="*/ 2147483647 w 522"/>
                <a:gd name="T69" fmla="*/ 2147483647 h 444"/>
                <a:gd name="T70" fmla="*/ 2147483647 w 522"/>
                <a:gd name="T71" fmla="*/ 2147483647 h 444"/>
                <a:gd name="T72" fmla="*/ 2147483647 w 522"/>
                <a:gd name="T73" fmla="*/ 2147483647 h 444"/>
                <a:gd name="T74" fmla="*/ 2147483647 w 522"/>
                <a:gd name="T75" fmla="*/ 2147483647 h 444"/>
                <a:gd name="T76" fmla="*/ 2147483647 w 522"/>
                <a:gd name="T77" fmla="*/ 2147483647 h 444"/>
                <a:gd name="T78" fmla="*/ 2147483647 w 522"/>
                <a:gd name="T79" fmla="*/ 2147483647 h 444"/>
                <a:gd name="T80" fmla="*/ 2147483647 w 522"/>
                <a:gd name="T81" fmla="*/ 2147483647 h 444"/>
                <a:gd name="T82" fmla="*/ 2147483647 w 522"/>
                <a:gd name="T83" fmla="*/ 2147483647 h 444"/>
                <a:gd name="T84" fmla="*/ 2147483647 w 522"/>
                <a:gd name="T85" fmla="*/ 2147483647 h 444"/>
                <a:gd name="T86" fmla="*/ 2147483647 w 522"/>
                <a:gd name="T87" fmla="*/ 2147483647 h 444"/>
                <a:gd name="T88" fmla="*/ 2147483647 w 522"/>
                <a:gd name="T89" fmla="*/ 2147483647 h 444"/>
                <a:gd name="T90" fmla="*/ 2147483647 w 522"/>
                <a:gd name="T91" fmla="*/ 2147483647 h 444"/>
                <a:gd name="T92" fmla="*/ 2147483647 w 522"/>
                <a:gd name="T93" fmla="*/ 2147483647 h 4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22"/>
                <a:gd name="T142" fmla="*/ 0 h 444"/>
                <a:gd name="T143" fmla="*/ 522 w 522"/>
                <a:gd name="T144" fmla="*/ 444 h 4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22" h="444">
                  <a:moveTo>
                    <a:pt x="96" y="0"/>
                  </a:moveTo>
                  <a:lnTo>
                    <a:pt x="96" y="24"/>
                  </a:lnTo>
                  <a:lnTo>
                    <a:pt x="78" y="24"/>
                  </a:lnTo>
                  <a:lnTo>
                    <a:pt x="72" y="30"/>
                  </a:lnTo>
                  <a:lnTo>
                    <a:pt x="72" y="42"/>
                  </a:lnTo>
                  <a:lnTo>
                    <a:pt x="78" y="48"/>
                  </a:lnTo>
                  <a:lnTo>
                    <a:pt x="90" y="54"/>
                  </a:lnTo>
                  <a:lnTo>
                    <a:pt x="96" y="60"/>
                  </a:lnTo>
                  <a:lnTo>
                    <a:pt x="96" y="66"/>
                  </a:lnTo>
                  <a:lnTo>
                    <a:pt x="90" y="78"/>
                  </a:lnTo>
                  <a:lnTo>
                    <a:pt x="84" y="84"/>
                  </a:lnTo>
                  <a:lnTo>
                    <a:pt x="54" y="84"/>
                  </a:lnTo>
                  <a:lnTo>
                    <a:pt x="42" y="90"/>
                  </a:lnTo>
                  <a:lnTo>
                    <a:pt x="36" y="96"/>
                  </a:lnTo>
                  <a:lnTo>
                    <a:pt x="18" y="96"/>
                  </a:lnTo>
                  <a:lnTo>
                    <a:pt x="0" y="126"/>
                  </a:lnTo>
                  <a:lnTo>
                    <a:pt x="0" y="132"/>
                  </a:lnTo>
                  <a:lnTo>
                    <a:pt x="18" y="150"/>
                  </a:lnTo>
                  <a:lnTo>
                    <a:pt x="30" y="150"/>
                  </a:lnTo>
                  <a:lnTo>
                    <a:pt x="30" y="162"/>
                  </a:lnTo>
                  <a:lnTo>
                    <a:pt x="24" y="168"/>
                  </a:lnTo>
                  <a:lnTo>
                    <a:pt x="30" y="180"/>
                  </a:lnTo>
                  <a:lnTo>
                    <a:pt x="30" y="192"/>
                  </a:lnTo>
                  <a:lnTo>
                    <a:pt x="54" y="204"/>
                  </a:lnTo>
                  <a:lnTo>
                    <a:pt x="72" y="204"/>
                  </a:lnTo>
                  <a:lnTo>
                    <a:pt x="72" y="228"/>
                  </a:lnTo>
                  <a:lnTo>
                    <a:pt x="84" y="228"/>
                  </a:lnTo>
                  <a:lnTo>
                    <a:pt x="90" y="222"/>
                  </a:lnTo>
                  <a:lnTo>
                    <a:pt x="90" y="234"/>
                  </a:lnTo>
                  <a:lnTo>
                    <a:pt x="96" y="246"/>
                  </a:lnTo>
                  <a:lnTo>
                    <a:pt x="96" y="258"/>
                  </a:lnTo>
                  <a:lnTo>
                    <a:pt x="114" y="276"/>
                  </a:lnTo>
                  <a:lnTo>
                    <a:pt x="126" y="282"/>
                  </a:lnTo>
                  <a:lnTo>
                    <a:pt x="132" y="288"/>
                  </a:lnTo>
                  <a:lnTo>
                    <a:pt x="138" y="282"/>
                  </a:lnTo>
                  <a:lnTo>
                    <a:pt x="150" y="276"/>
                  </a:lnTo>
                  <a:lnTo>
                    <a:pt x="156" y="264"/>
                  </a:lnTo>
                  <a:lnTo>
                    <a:pt x="168" y="252"/>
                  </a:lnTo>
                  <a:lnTo>
                    <a:pt x="174" y="240"/>
                  </a:lnTo>
                  <a:lnTo>
                    <a:pt x="180" y="234"/>
                  </a:lnTo>
                  <a:lnTo>
                    <a:pt x="180" y="228"/>
                  </a:lnTo>
                  <a:lnTo>
                    <a:pt x="216" y="228"/>
                  </a:lnTo>
                  <a:lnTo>
                    <a:pt x="222" y="210"/>
                  </a:lnTo>
                  <a:lnTo>
                    <a:pt x="258" y="210"/>
                  </a:lnTo>
                  <a:lnTo>
                    <a:pt x="300" y="270"/>
                  </a:lnTo>
                  <a:lnTo>
                    <a:pt x="300" y="288"/>
                  </a:lnTo>
                  <a:lnTo>
                    <a:pt x="312" y="300"/>
                  </a:lnTo>
                  <a:lnTo>
                    <a:pt x="312" y="318"/>
                  </a:lnTo>
                  <a:lnTo>
                    <a:pt x="306" y="330"/>
                  </a:lnTo>
                  <a:lnTo>
                    <a:pt x="300" y="336"/>
                  </a:lnTo>
                  <a:lnTo>
                    <a:pt x="294" y="354"/>
                  </a:lnTo>
                  <a:lnTo>
                    <a:pt x="324" y="342"/>
                  </a:lnTo>
                  <a:lnTo>
                    <a:pt x="348" y="348"/>
                  </a:lnTo>
                  <a:lnTo>
                    <a:pt x="348" y="336"/>
                  </a:lnTo>
                  <a:lnTo>
                    <a:pt x="354" y="330"/>
                  </a:lnTo>
                  <a:lnTo>
                    <a:pt x="360" y="330"/>
                  </a:lnTo>
                  <a:lnTo>
                    <a:pt x="372" y="336"/>
                  </a:lnTo>
                  <a:lnTo>
                    <a:pt x="384" y="348"/>
                  </a:lnTo>
                  <a:lnTo>
                    <a:pt x="390" y="366"/>
                  </a:lnTo>
                  <a:lnTo>
                    <a:pt x="390" y="426"/>
                  </a:lnTo>
                  <a:lnTo>
                    <a:pt x="402" y="426"/>
                  </a:lnTo>
                  <a:lnTo>
                    <a:pt x="402" y="432"/>
                  </a:lnTo>
                  <a:lnTo>
                    <a:pt x="414" y="444"/>
                  </a:lnTo>
                  <a:lnTo>
                    <a:pt x="420" y="444"/>
                  </a:lnTo>
                  <a:lnTo>
                    <a:pt x="432" y="432"/>
                  </a:lnTo>
                  <a:lnTo>
                    <a:pt x="432" y="420"/>
                  </a:lnTo>
                  <a:lnTo>
                    <a:pt x="438" y="408"/>
                  </a:lnTo>
                  <a:lnTo>
                    <a:pt x="444" y="402"/>
                  </a:lnTo>
                  <a:lnTo>
                    <a:pt x="456" y="402"/>
                  </a:lnTo>
                  <a:lnTo>
                    <a:pt x="468" y="408"/>
                  </a:lnTo>
                  <a:lnTo>
                    <a:pt x="474" y="414"/>
                  </a:lnTo>
                  <a:lnTo>
                    <a:pt x="480" y="414"/>
                  </a:lnTo>
                  <a:lnTo>
                    <a:pt x="486" y="408"/>
                  </a:lnTo>
                  <a:lnTo>
                    <a:pt x="486" y="390"/>
                  </a:lnTo>
                  <a:lnTo>
                    <a:pt x="480" y="384"/>
                  </a:lnTo>
                  <a:lnTo>
                    <a:pt x="480" y="378"/>
                  </a:lnTo>
                  <a:lnTo>
                    <a:pt x="498" y="378"/>
                  </a:lnTo>
                  <a:lnTo>
                    <a:pt x="492" y="366"/>
                  </a:lnTo>
                  <a:lnTo>
                    <a:pt x="480" y="360"/>
                  </a:lnTo>
                  <a:lnTo>
                    <a:pt x="474" y="348"/>
                  </a:lnTo>
                  <a:lnTo>
                    <a:pt x="474" y="336"/>
                  </a:lnTo>
                  <a:lnTo>
                    <a:pt x="492" y="336"/>
                  </a:lnTo>
                  <a:lnTo>
                    <a:pt x="498" y="342"/>
                  </a:lnTo>
                  <a:lnTo>
                    <a:pt x="510" y="342"/>
                  </a:lnTo>
                  <a:lnTo>
                    <a:pt x="516" y="348"/>
                  </a:lnTo>
                  <a:lnTo>
                    <a:pt x="516" y="342"/>
                  </a:lnTo>
                  <a:lnTo>
                    <a:pt x="522" y="336"/>
                  </a:lnTo>
                  <a:lnTo>
                    <a:pt x="522" y="324"/>
                  </a:lnTo>
                  <a:lnTo>
                    <a:pt x="516" y="324"/>
                  </a:lnTo>
                  <a:lnTo>
                    <a:pt x="504" y="318"/>
                  </a:lnTo>
                  <a:lnTo>
                    <a:pt x="498" y="318"/>
                  </a:lnTo>
                  <a:lnTo>
                    <a:pt x="498" y="306"/>
                  </a:lnTo>
                  <a:lnTo>
                    <a:pt x="504" y="294"/>
                  </a:lnTo>
                  <a:lnTo>
                    <a:pt x="510" y="288"/>
                  </a:lnTo>
                  <a:lnTo>
                    <a:pt x="492" y="282"/>
                  </a:lnTo>
                  <a:lnTo>
                    <a:pt x="504" y="264"/>
                  </a:lnTo>
                  <a:lnTo>
                    <a:pt x="486" y="258"/>
                  </a:lnTo>
                  <a:lnTo>
                    <a:pt x="480" y="222"/>
                  </a:lnTo>
                  <a:lnTo>
                    <a:pt x="498" y="198"/>
                  </a:lnTo>
                  <a:lnTo>
                    <a:pt x="468" y="168"/>
                  </a:lnTo>
                  <a:lnTo>
                    <a:pt x="468" y="132"/>
                  </a:lnTo>
                  <a:lnTo>
                    <a:pt x="444" y="132"/>
                  </a:lnTo>
                  <a:lnTo>
                    <a:pt x="468" y="96"/>
                  </a:lnTo>
                  <a:lnTo>
                    <a:pt x="432" y="78"/>
                  </a:lnTo>
                  <a:lnTo>
                    <a:pt x="444" y="48"/>
                  </a:lnTo>
                  <a:lnTo>
                    <a:pt x="426" y="36"/>
                  </a:lnTo>
                  <a:lnTo>
                    <a:pt x="426" y="18"/>
                  </a:lnTo>
                  <a:lnTo>
                    <a:pt x="414" y="12"/>
                  </a:lnTo>
                  <a:lnTo>
                    <a:pt x="402" y="12"/>
                  </a:lnTo>
                  <a:lnTo>
                    <a:pt x="396" y="18"/>
                  </a:lnTo>
                  <a:lnTo>
                    <a:pt x="396" y="36"/>
                  </a:lnTo>
                  <a:lnTo>
                    <a:pt x="378" y="54"/>
                  </a:lnTo>
                  <a:lnTo>
                    <a:pt x="366" y="48"/>
                  </a:lnTo>
                  <a:lnTo>
                    <a:pt x="360" y="42"/>
                  </a:lnTo>
                  <a:lnTo>
                    <a:pt x="348" y="36"/>
                  </a:lnTo>
                  <a:lnTo>
                    <a:pt x="342" y="36"/>
                  </a:lnTo>
                  <a:lnTo>
                    <a:pt x="336" y="30"/>
                  </a:lnTo>
                  <a:lnTo>
                    <a:pt x="330" y="30"/>
                  </a:lnTo>
                  <a:lnTo>
                    <a:pt x="324" y="42"/>
                  </a:lnTo>
                  <a:lnTo>
                    <a:pt x="312" y="54"/>
                  </a:lnTo>
                  <a:lnTo>
                    <a:pt x="306" y="66"/>
                  </a:lnTo>
                  <a:lnTo>
                    <a:pt x="306" y="54"/>
                  </a:lnTo>
                  <a:lnTo>
                    <a:pt x="300" y="42"/>
                  </a:lnTo>
                  <a:lnTo>
                    <a:pt x="288" y="30"/>
                  </a:lnTo>
                  <a:lnTo>
                    <a:pt x="276" y="42"/>
                  </a:lnTo>
                  <a:lnTo>
                    <a:pt x="270" y="54"/>
                  </a:lnTo>
                  <a:lnTo>
                    <a:pt x="264" y="60"/>
                  </a:lnTo>
                  <a:lnTo>
                    <a:pt x="258" y="54"/>
                  </a:lnTo>
                  <a:lnTo>
                    <a:pt x="258" y="48"/>
                  </a:lnTo>
                  <a:lnTo>
                    <a:pt x="252" y="36"/>
                  </a:lnTo>
                  <a:lnTo>
                    <a:pt x="252" y="24"/>
                  </a:lnTo>
                  <a:lnTo>
                    <a:pt x="210" y="24"/>
                  </a:lnTo>
                  <a:lnTo>
                    <a:pt x="204" y="30"/>
                  </a:lnTo>
                  <a:lnTo>
                    <a:pt x="192" y="36"/>
                  </a:lnTo>
                  <a:lnTo>
                    <a:pt x="180" y="36"/>
                  </a:lnTo>
                  <a:lnTo>
                    <a:pt x="174" y="30"/>
                  </a:lnTo>
                  <a:lnTo>
                    <a:pt x="168" y="18"/>
                  </a:lnTo>
                  <a:lnTo>
                    <a:pt x="162" y="12"/>
                  </a:lnTo>
                  <a:lnTo>
                    <a:pt x="156" y="18"/>
                  </a:lnTo>
                  <a:lnTo>
                    <a:pt x="138" y="18"/>
                  </a:lnTo>
                  <a:lnTo>
                    <a:pt x="132" y="6"/>
                  </a:lnTo>
                  <a:lnTo>
                    <a:pt x="132" y="0"/>
                  </a:lnTo>
                  <a:lnTo>
                    <a:pt x="96"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9" name="Guatemala" descr="© INSCALE GmbH, 05.05.2010&#10;http://www.presentationload.com/">
              <a:extLst>
                <a:ext uri="{FF2B5EF4-FFF2-40B4-BE49-F238E27FC236}">
                  <a16:creationId xmlns:a16="http://schemas.microsoft.com/office/drawing/2014/main" id="{6FBC2C5E-A576-8331-6890-05185CDDDF23}"/>
                </a:ext>
              </a:extLst>
            </p:cNvPr>
            <p:cNvSpPr>
              <a:spLocks/>
            </p:cNvSpPr>
            <p:nvPr/>
          </p:nvSpPr>
          <p:spPr bwMode="gray">
            <a:xfrm>
              <a:off x="2533548" y="3704424"/>
              <a:ext cx="140149" cy="158591"/>
            </a:xfrm>
            <a:custGeom>
              <a:avLst/>
              <a:gdLst>
                <a:gd name="T0" fmla="*/ 2147483647 w 300"/>
                <a:gd name="T1" fmla="*/ 2147483647 h 336"/>
                <a:gd name="T2" fmla="*/ 2147483647 w 300"/>
                <a:gd name="T3" fmla="*/ 2147483647 h 336"/>
                <a:gd name="T4" fmla="*/ 2147483647 w 300"/>
                <a:gd name="T5" fmla="*/ 2147483647 h 336"/>
                <a:gd name="T6" fmla="*/ 2147483647 w 300"/>
                <a:gd name="T7" fmla="*/ 2147483647 h 336"/>
                <a:gd name="T8" fmla="*/ 2147483647 w 300"/>
                <a:gd name="T9" fmla="*/ 2147483647 h 336"/>
                <a:gd name="T10" fmla="*/ 2147483647 w 300"/>
                <a:gd name="T11" fmla="*/ 0 h 336"/>
                <a:gd name="T12" fmla="*/ 2147483647 w 300"/>
                <a:gd name="T13" fmla="*/ 2147483647 h 336"/>
                <a:gd name="T14" fmla="*/ 2147483647 w 300"/>
                <a:gd name="T15" fmla="*/ 2147483647 h 336"/>
                <a:gd name="T16" fmla="*/ 2147483647 w 300"/>
                <a:gd name="T17" fmla="*/ 2147483647 h 336"/>
                <a:gd name="T18" fmla="*/ 2147483647 w 300"/>
                <a:gd name="T19" fmla="*/ 2147483647 h 336"/>
                <a:gd name="T20" fmla="*/ 2147483647 w 300"/>
                <a:gd name="T21" fmla="*/ 2147483647 h 336"/>
                <a:gd name="T22" fmla="*/ 2147483647 w 300"/>
                <a:gd name="T23" fmla="*/ 2147483647 h 336"/>
                <a:gd name="T24" fmla="*/ 2147483647 w 300"/>
                <a:gd name="T25" fmla="*/ 2147483647 h 336"/>
                <a:gd name="T26" fmla="*/ 2147483647 w 300"/>
                <a:gd name="T27" fmla="*/ 2147483647 h 336"/>
                <a:gd name="T28" fmla="*/ 2147483647 w 300"/>
                <a:gd name="T29" fmla="*/ 2147483647 h 336"/>
                <a:gd name="T30" fmla="*/ 2147483647 w 300"/>
                <a:gd name="T31" fmla="*/ 2147483647 h 336"/>
                <a:gd name="T32" fmla="*/ 2147483647 w 300"/>
                <a:gd name="T33" fmla="*/ 2147483647 h 336"/>
                <a:gd name="T34" fmla="*/ 2147483647 w 300"/>
                <a:gd name="T35" fmla="*/ 2147483647 h 336"/>
                <a:gd name="T36" fmla="*/ 2147483647 w 300"/>
                <a:gd name="T37" fmla="*/ 2147483647 h 336"/>
                <a:gd name="T38" fmla="*/ 2147483647 w 300"/>
                <a:gd name="T39" fmla="*/ 2147483647 h 336"/>
                <a:gd name="T40" fmla="*/ 2147483647 w 300"/>
                <a:gd name="T41" fmla="*/ 2147483647 h 336"/>
                <a:gd name="T42" fmla="*/ 2147483647 w 300"/>
                <a:gd name="T43" fmla="*/ 2147483647 h 336"/>
                <a:gd name="T44" fmla="*/ 2147483647 w 300"/>
                <a:gd name="T45" fmla="*/ 2147483647 h 336"/>
                <a:gd name="T46" fmla="*/ 2147483647 w 300"/>
                <a:gd name="T47" fmla="*/ 2147483647 h 336"/>
                <a:gd name="T48" fmla="*/ 2147483647 w 300"/>
                <a:gd name="T49" fmla="*/ 2147483647 h 336"/>
                <a:gd name="T50" fmla="*/ 2147483647 w 300"/>
                <a:gd name="T51" fmla="*/ 2147483647 h 336"/>
                <a:gd name="T52" fmla="*/ 2147483647 w 300"/>
                <a:gd name="T53" fmla="*/ 2147483647 h 336"/>
                <a:gd name="T54" fmla="*/ 2147483647 w 300"/>
                <a:gd name="T55" fmla="*/ 2147483647 h 336"/>
                <a:gd name="T56" fmla="*/ 2147483647 w 300"/>
                <a:gd name="T57" fmla="*/ 2147483647 h 336"/>
                <a:gd name="T58" fmla="*/ 0 w 300"/>
                <a:gd name="T59" fmla="*/ 2147483647 h 336"/>
                <a:gd name="T60" fmla="*/ 2147483647 w 300"/>
                <a:gd name="T61" fmla="*/ 2147483647 h 336"/>
                <a:gd name="T62" fmla="*/ 2147483647 w 300"/>
                <a:gd name="T63" fmla="*/ 2147483647 h 336"/>
                <a:gd name="T64" fmla="*/ 2147483647 w 300"/>
                <a:gd name="T65" fmla="*/ 2147483647 h 336"/>
                <a:gd name="T66" fmla="*/ 2147483647 w 300"/>
                <a:gd name="T67" fmla="*/ 2147483647 h 336"/>
                <a:gd name="T68" fmla="*/ 2147483647 w 300"/>
                <a:gd name="T69" fmla="*/ 2147483647 h 336"/>
                <a:gd name="T70" fmla="*/ 2147483647 w 300"/>
                <a:gd name="T71" fmla="*/ 2147483647 h 336"/>
                <a:gd name="T72" fmla="*/ 2147483647 w 300"/>
                <a:gd name="T73" fmla="*/ 2147483647 h 336"/>
                <a:gd name="T74" fmla="*/ 2147483647 w 300"/>
                <a:gd name="T75" fmla="*/ 2147483647 h 336"/>
                <a:gd name="T76" fmla="*/ 2147483647 w 300"/>
                <a:gd name="T77" fmla="*/ 2147483647 h 336"/>
                <a:gd name="T78" fmla="*/ 2147483647 w 300"/>
                <a:gd name="T79" fmla="*/ 2147483647 h 336"/>
                <a:gd name="T80" fmla="*/ 2147483647 w 300"/>
                <a:gd name="T81" fmla="*/ 2147483647 h 336"/>
                <a:gd name="T82" fmla="*/ 2147483647 w 300"/>
                <a:gd name="T83" fmla="*/ 2147483647 h 336"/>
                <a:gd name="T84" fmla="*/ 2147483647 w 300"/>
                <a:gd name="T85" fmla="*/ 2147483647 h 336"/>
                <a:gd name="T86" fmla="*/ 2147483647 w 300"/>
                <a:gd name="T87" fmla="*/ 2147483647 h 336"/>
                <a:gd name="T88" fmla="*/ 2147483647 w 300"/>
                <a:gd name="T89" fmla="*/ 2147483647 h 336"/>
                <a:gd name="T90" fmla="*/ 2147483647 w 300"/>
                <a:gd name="T91" fmla="*/ 2147483647 h 336"/>
                <a:gd name="T92" fmla="*/ 2147483647 w 300"/>
                <a:gd name="T93" fmla="*/ 2147483647 h 336"/>
                <a:gd name="T94" fmla="*/ 2147483647 w 300"/>
                <a:gd name="T95" fmla="*/ 2147483647 h 336"/>
                <a:gd name="T96" fmla="*/ 2147483647 w 300"/>
                <a:gd name="T97" fmla="*/ 2147483647 h 336"/>
                <a:gd name="T98" fmla="*/ 2147483647 w 300"/>
                <a:gd name="T99" fmla="*/ 2147483647 h 336"/>
                <a:gd name="T100" fmla="*/ 2147483647 w 300"/>
                <a:gd name="T101" fmla="*/ 2147483647 h 336"/>
                <a:gd name="T102" fmla="*/ 2147483647 w 300"/>
                <a:gd name="T103" fmla="*/ 2147483647 h 336"/>
                <a:gd name="T104" fmla="*/ 2147483647 w 300"/>
                <a:gd name="T105" fmla="*/ 2147483647 h 336"/>
                <a:gd name="T106" fmla="*/ 2147483647 w 300"/>
                <a:gd name="T107" fmla="*/ 2147483647 h 336"/>
                <a:gd name="T108" fmla="*/ 2147483647 w 300"/>
                <a:gd name="T109" fmla="*/ 2147483647 h 336"/>
                <a:gd name="T110" fmla="*/ 2147483647 w 300"/>
                <a:gd name="T111" fmla="*/ 2147483647 h 336"/>
                <a:gd name="T112" fmla="*/ 2147483647 w 300"/>
                <a:gd name="T113" fmla="*/ 2147483647 h 336"/>
                <a:gd name="T114" fmla="*/ 2147483647 w 300"/>
                <a:gd name="T115" fmla="*/ 2147483647 h 336"/>
                <a:gd name="T116" fmla="*/ 2147483647 w 300"/>
                <a:gd name="T117" fmla="*/ 2147483647 h 336"/>
                <a:gd name="T118" fmla="*/ 2147483647 w 300"/>
                <a:gd name="T119" fmla="*/ 2147483647 h 336"/>
                <a:gd name="T120" fmla="*/ 2147483647 w 300"/>
                <a:gd name="T121" fmla="*/ 2147483647 h 3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0"/>
                <a:gd name="T184" fmla="*/ 0 h 336"/>
                <a:gd name="T185" fmla="*/ 300 w 300"/>
                <a:gd name="T186" fmla="*/ 336 h 3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0" h="336">
                  <a:moveTo>
                    <a:pt x="288" y="156"/>
                  </a:moveTo>
                  <a:lnTo>
                    <a:pt x="270" y="168"/>
                  </a:lnTo>
                  <a:lnTo>
                    <a:pt x="258" y="162"/>
                  </a:lnTo>
                  <a:lnTo>
                    <a:pt x="228" y="162"/>
                  </a:lnTo>
                  <a:lnTo>
                    <a:pt x="252" y="6"/>
                  </a:lnTo>
                  <a:lnTo>
                    <a:pt x="120" y="0"/>
                  </a:lnTo>
                  <a:lnTo>
                    <a:pt x="120" y="12"/>
                  </a:lnTo>
                  <a:lnTo>
                    <a:pt x="126" y="24"/>
                  </a:lnTo>
                  <a:lnTo>
                    <a:pt x="126" y="48"/>
                  </a:lnTo>
                  <a:lnTo>
                    <a:pt x="120" y="48"/>
                  </a:lnTo>
                  <a:lnTo>
                    <a:pt x="108" y="54"/>
                  </a:lnTo>
                  <a:lnTo>
                    <a:pt x="84" y="54"/>
                  </a:lnTo>
                  <a:lnTo>
                    <a:pt x="96" y="60"/>
                  </a:lnTo>
                  <a:lnTo>
                    <a:pt x="96" y="66"/>
                  </a:lnTo>
                  <a:lnTo>
                    <a:pt x="102" y="78"/>
                  </a:lnTo>
                  <a:lnTo>
                    <a:pt x="108" y="84"/>
                  </a:lnTo>
                  <a:lnTo>
                    <a:pt x="114" y="84"/>
                  </a:lnTo>
                  <a:lnTo>
                    <a:pt x="126" y="90"/>
                  </a:lnTo>
                  <a:lnTo>
                    <a:pt x="132" y="90"/>
                  </a:lnTo>
                  <a:lnTo>
                    <a:pt x="138" y="114"/>
                  </a:lnTo>
                  <a:lnTo>
                    <a:pt x="156" y="114"/>
                  </a:lnTo>
                  <a:lnTo>
                    <a:pt x="156" y="126"/>
                  </a:lnTo>
                  <a:lnTo>
                    <a:pt x="150" y="132"/>
                  </a:lnTo>
                  <a:lnTo>
                    <a:pt x="144" y="132"/>
                  </a:lnTo>
                  <a:lnTo>
                    <a:pt x="144" y="150"/>
                  </a:lnTo>
                  <a:lnTo>
                    <a:pt x="54" y="144"/>
                  </a:lnTo>
                  <a:lnTo>
                    <a:pt x="24" y="192"/>
                  </a:lnTo>
                  <a:lnTo>
                    <a:pt x="24" y="264"/>
                  </a:lnTo>
                  <a:lnTo>
                    <a:pt x="18" y="270"/>
                  </a:lnTo>
                  <a:lnTo>
                    <a:pt x="0" y="270"/>
                  </a:lnTo>
                  <a:lnTo>
                    <a:pt x="6" y="282"/>
                  </a:lnTo>
                  <a:lnTo>
                    <a:pt x="12" y="288"/>
                  </a:lnTo>
                  <a:lnTo>
                    <a:pt x="24" y="288"/>
                  </a:lnTo>
                  <a:lnTo>
                    <a:pt x="42" y="300"/>
                  </a:lnTo>
                  <a:lnTo>
                    <a:pt x="60" y="318"/>
                  </a:lnTo>
                  <a:lnTo>
                    <a:pt x="72" y="324"/>
                  </a:lnTo>
                  <a:lnTo>
                    <a:pt x="120" y="324"/>
                  </a:lnTo>
                  <a:lnTo>
                    <a:pt x="126" y="330"/>
                  </a:lnTo>
                  <a:lnTo>
                    <a:pt x="132" y="330"/>
                  </a:lnTo>
                  <a:lnTo>
                    <a:pt x="138" y="336"/>
                  </a:lnTo>
                  <a:lnTo>
                    <a:pt x="150" y="324"/>
                  </a:lnTo>
                  <a:lnTo>
                    <a:pt x="162" y="318"/>
                  </a:lnTo>
                  <a:lnTo>
                    <a:pt x="168" y="312"/>
                  </a:lnTo>
                  <a:lnTo>
                    <a:pt x="174" y="312"/>
                  </a:lnTo>
                  <a:lnTo>
                    <a:pt x="180" y="300"/>
                  </a:lnTo>
                  <a:lnTo>
                    <a:pt x="186" y="294"/>
                  </a:lnTo>
                  <a:lnTo>
                    <a:pt x="186" y="282"/>
                  </a:lnTo>
                  <a:lnTo>
                    <a:pt x="204" y="282"/>
                  </a:lnTo>
                  <a:lnTo>
                    <a:pt x="210" y="276"/>
                  </a:lnTo>
                  <a:lnTo>
                    <a:pt x="222" y="270"/>
                  </a:lnTo>
                  <a:lnTo>
                    <a:pt x="222" y="264"/>
                  </a:lnTo>
                  <a:lnTo>
                    <a:pt x="228" y="252"/>
                  </a:lnTo>
                  <a:lnTo>
                    <a:pt x="228" y="234"/>
                  </a:lnTo>
                  <a:lnTo>
                    <a:pt x="234" y="222"/>
                  </a:lnTo>
                  <a:lnTo>
                    <a:pt x="246" y="216"/>
                  </a:lnTo>
                  <a:lnTo>
                    <a:pt x="258" y="204"/>
                  </a:lnTo>
                  <a:lnTo>
                    <a:pt x="270" y="198"/>
                  </a:lnTo>
                  <a:lnTo>
                    <a:pt x="282" y="186"/>
                  </a:lnTo>
                  <a:lnTo>
                    <a:pt x="294" y="180"/>
                  </a:lnTo>
                  <a:lnTo>
                    <a:pt x="300" y="168"/>
                  </a:lnTo>
                  <a:lnTo>
                    <a:pt x="288" y="15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0" name="Greenland" descr="© INSCALE GmbH, 05.05.2010&#10;http://www.presentationload.com/">
              <a:extLst>
                <a:ext uri="{FF2B5EF4-FFF2-40B4-BE49-F238E27FC236}">
                  <a16:creationId xmlns:a16="http://schemas.microsoft.com/office/drawing/2014/main" id="{44AE446A-276B-ED5E-5C16-FAFD42A0721C}"/>
                </a:ext>
              </a:extLst>
            </p:cNvPr>
            <p:cNvSpPr>
              <a:spLocks noEditPoints="1"/>
            </p:cNvSpPr>
            <p:nvPr/>
          </p:nvSpPr>
          <p:spPr bwMode="gray">
            <a:xfrm>
              <a:off x="4160018" y="1419617"/>
              <a:ext cx="1322199" cy="719187"/>
            </a:xfrm>
            <a:custGeom>
              <a:avLst/>
              <a:gdLst>
                <a:gd name="T0" fmla="*/ 2147483647 w 732"/>
                <a:gd name="T1" fmla="*/ 2147483647 h 398"/>
                <a:gd name="T2" fmla="*/ 2147483647 w 732"/>
                <a:gd name="T3" fmla="*/ 2147483647 h 398"/>
                <a:gd name="T4" fmla="*/ 2147483647 w 732"/>
                <a:gd name="T5" fmla="*/ 2147483647 h 398"/>
                <a:gd name="T6" fmla="*/ 2147483647 w 732"/>
                <a:gd name="T7" fmla="*/ 2147483647 h 398"/>
                <a:gd name="T8" fmla="*/ 2147483647 w 732"/>
                <a:gd name="T9" fmla="*/ 2147483647 h 398"/>
                <a:gd name="T10" fmla="*/ 2147483647 w 732"/>
                <a:gd name="T11" fmla="*/ 2147483647 h 398"/>
                <a:gd name="T12" fmla="*/ 2147483647 w 732"/>
                <a:gd name="T13" fmla="*/ 2147483647 h 398"/>
                <a:gd name="T14" fmla="*/ 2147483647 w 732"/>
                <a:gd name="T15" fmla="*/ 2147483647 h 398"/>
                <a:gd name="T16" fmla="*/ 2147483647 w 732"/>
                <a:gd name="T17" fmla="*/ 2147483647 h 398"/>
                <a:gd name="T18" fmla="*/ 2147483647 w 732"/>
                <a:gd name="T19" fmla="*/ 2147483647 h 398"/>
                <a:gd name="T20" fmla="*/ 2147483647 w 732"/>
                <a:gd name="T21" fmla="*/ 2147483647 h 398"/>
                <a:gd name="T22" fmla="*/ 2147483647 w 732"/>
                <a:gd name="T23" fmla="*/ 2147483647 h 398"/>
                <a:gd name="T24" fmla="*/ 2147483647 w 732"/>
                <a:gd name="T25" fmla="*/ 2147483647 h 398"/>
                <a:gd name="T26" fmla="*/ 2147483647 w 732"/>
                <a:gd name="T27" fmla="*/ 2147483647 h 398"/>
                <a:gd name="T28" fmla="*/ 2147483647 w 732"/>
                <a:gd name="T29" fmla="*/ 2147483647 h 398"/>
                <a:gd name="T30" fmla="*/ 2147483647 w 732"/>
                <a:gd name="T31" fmla="*/ 2147483647 h 398"/>
                <a:gd name="T32" fmla="*/ 2147483647 w 732"/>
                <a:gd name="T33" fmla="*/ 2147483647 h 398"/>
                <a:gd name="T34" fmla="*/ 2147483647 w 732"/>
                <a:gd name="T35" fmla="*/ 2147483647 h 398"/>
                <a:gd name="T36" fmla="*/ 2147483647 w 732"/>
                <a:gd name="T37" fmla="*/ 2147483647 h 398"/>
                <a:gd name="T38" fmla="*/ 2147483647 w 732"/>
                <a:gd name="T39" fmla="*/ 2147483647 h 398"/>
                <a:gd name="T40" fmla="*/ 2147483647 w 732"/>
                <a:gd name="T41" fmla="*/ 2147483647 h 398"/>
                <a:gd name="T42" fmla="*/ 2147483647 w 732"/>
                <a:gd name="T43" fmla="*/ 2147483647 h 398"/>
                <a:gd name="T44" fmla="*/ 2147483647 w 732"/>
                <a:gd name="T45" fmla="*/ 2147483647 h 398"/>
                <a:gd name="T46" fmla="*/ 2147483647 w 732"/>
                <a:gd name="T47" fmla="*/ 2147483647 h 398"/>
                <a:gd name="T48" fmla="*/ 2147483647 w 732"/>
                <a:gd name="T49" fmla="*/ 2147483647 h 398"/>
                <a:gd name="T50" fmla="*/ 2147483647 w 732"/>
                <a:gd name="T51" fmla="*/ 2147483647 h 398"/>
                <a:gd name="T52" fmla="*/ 2147483647 w 732"/>
                <a:gd name="T53" fmla="*/ 2147483647 h 398"/>
                <a:gd name="T54" fmla="*/ 2147483647 w 732"/>
                <a:gd name="T55" fmla="*/ 2147483647 h 398"/>
                <a:gd name="T56" fmla="*/ 2147483647 w 732"/>
                <a:gd name="T57" fmla="*/ 2147483647 h 398"/>
                <a:gd name="T58" fmla="*/ 2147483647 w 732"/>
                <a:gd name="T59" fmla="*/ 2147483647 h 398"/>
                <a:gd name="T60" fmla="*/ 2147483647 w 732"/>
                <a:gd name="T61" fmla="*/ 2147483647 h 398"/>
                <a:gd name="T62" fmla="*/ 2147483647 w 732"/>
                <a:gd name="T63" fmla="*/ 2147483647 h 398"/>
                <a:gd name="T64" fmla="*/ 2147483647 w 732"/>
                <a:gd name="T65" fmla="*/ 2147483647 h 398"/>
                <a:gd name="T66" fmla="*/ 2147483647 w 732"/>
                <a:gd name="T67" fmla="*/ 2147483647 h 398"/>
                <a:gd name="T68" fmla="*/ 2147483647 w 732"/>
                <a:gd name="T69" fmla="*/ 2147483647 h 398"/>
                <a:gd name="T70" fmla="*/ 2147483647 w 732"/>
                <a:gd name="T71" fmla="*/ 2147483647 h 398"/>
                <a:gd name="T72" fmla="*/ 2147483647 w 732"/>
                <a:gd name="T73" fmla="*/ 2147483647 h 398"/>
                <a:gd name="T74" fmla="*/ 2147483647 w 732"/>
                <a:gd name="T75" fmla="*/ 2147483647 h 398"/>
                <a:gd name="T76" fmla="*/ 2147483647 w 732"/>
                <a:gd name="T77" fmla="*/ 2147483647 h 398"/>
                <a:gd name="T78" fmla="*/ 2147483647 w 732"/>
                <a:gd name="T79" fmla="*/ 2147483647 h 398"/>
                <a:gd name="T80" fmla="*/ 2147483647 w 732"/>
                <a:gd name="T81" fmla="*/ 2147483647 h 398"/>
                <a:gd name="T82" fmla="*/ 2147483647 w 732"/>
                <a:gd name="T83" fmla="*/ 2147483647 h 398"/>
                <a:gd name="T84" fmla="*/ 2147483647 w 732"/>
                <a:gd name="T85" fmla="*/ 2147483647 h 398"/>
                <a:gd name="T86" fmla="*/ 2147483647 w 732"/>
                <a:gd name="T87" fmla="*/ 2147483647 h 398"/>
                <a:gd name="T88" fmla="*/ 2147483647 w 732"/>
                <a:gd name="T89" fmla="*/ 2147483647 h 398"/>
                <a:gd name="T90" fmla="*/ 2147483647 w 732"/>
                <a:gd name="T91" fmla="*/ 2147483647 h 398"/>
                <a:gd name="T92" fmla="*/ 2147483647 w 732"/>
                <a:gd name="T93" fmla="*/ 2147483647 h 398"/>
                <a:gd name="T94" fmla="*/ 2147483647 w 732"/>
                <a:gd name="T95" fmla="*/ 2147483647 h 398"/>
                <a:gd name="T96" fmla="*/ 2147483647 w 732"/>
                <a:gd name="T97" fmla="*/ 2147483647 h 398"/>
                <a:gd name="T98" fmla="*/ 2147483647 w 732"/>
                <a:gd name="T99" fmla="*/ 2147483647 h 398"/>
                <a:gd name="T100" fmla="*/ 2147483647 w 732"/>
                <a:gd name="T101" fmla="*/ 2147483647 h 398"/>
                <a:gd name="T102" fmla="*/ 2147483647 w 732"/>
                <a:gd name="T103" fmla="*/ 2147483647 h 398"/>
                <a:gd name="T104" fmla="*/ 2147483647 w 732"/>
                <a:gd name="T105" fmla="*/ 2147483647 h 398"/>
                <a:gd name="T106" fmla="*/ 2147483647 w 732"/>
                <a:gd name="T107" fmla="*/ 2147483647 h 398"/>
                <a:gd name="T108" fmla="*/ 2147483647 w 732"/>
                <a:gd name="T109" fmla="*/ 2147483647 h 398"/>
                <a:gd name="T110" fmla="*/ 2147483647 w 732"/>
                <a:gd name="T111" fmla="*/ 2147483647 h 398"/>
                <a:gd name="T112" fmla="*/ 2147483647 w 732"/>
                <a:gd name="T113" fmla="*/ 2147483647 h 398"/>
                <a:gd name="T114" fmla="*/ 2147483647 w 732"/>
                <a:gd name="T115" fmla="*/ 2147483647 h 398"/>
                <a:gd name="T116" fmla="*/ 2147483647 w 732"/>
                <a:gd name="T117" fmla="*/ 2147483647 h 398"/>
                <a:gd name="T118" fmla="*/ 2147483647 w 732"/>
                <a:gd name="T119" fmla="*/ 2147483647 h 398"/>
                <a:gd name="T120" fmla="*/ 2147483647 w 732"/>
                <a:gd name="T121" fmla="*/ 2147483647 h 398"/>
                <a:gd name="T122" fmla="*/ 2147483647 w 732"/>
                <a:gd name="T123" fmla="*/ 2147483647 h 39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32"/>
                <a:gd name="T187" fmla="*/ 0 h 398"/>
                <a:gd name="T188" fmla="*/ 732 w 732"/>
                <a:gd name="T189" fmla="*/ 398 h 39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32" h="398">
                  <a:moveTo>
                    <a:pt x="730" y="24"/>
                  </a:moveTo>
                  <a:lnTo>
                    <a:pt x="728" y="24"/>
                  </a:lnTo>
                  <a:lnTo>
                    <a:pt x="723" y="24"/>
                  </a:lnTo>
                  <a:lnTo>
                    <a:pt x="718" y="22"/>
                  </a:lnTo>
                  <a:lnTo>
                    <a:pt x="678" y="22"/>
                  </a:lnTo>
                  <a:lnTo>
                    <a:pt x="678" y="24"/>
                  </a:lnTo>
                  <a:lnTo>
                    <a:pt x="670" y="26"/>
                  </a:lnTo>
                  <a:lnTo>
                    <a:pt x="659" y="26"/>
                  </a:lnTo>
                  <a:lnTo>
                    <a:pt x="651" y="24"/>
                  </a:lnTo>
                  <a:lnTo>
                    <a:pt x="637" y="24"/>
                  </a:lnTo>
                  <a:lnTo>
                    <a:pt x="623" y="29"/>
                  </a:lnTo>
                  <a:lnTo>
                    <a:pt x="616" y="34"/>
                  </a:lnTo>
                  <a:lnTo>
                    <a:pt x="611" y="34"/>
                  </a:lnTo>
                  <a:lnTo>
                    <a:pt x="606" y="34"/>
                  </a:lnTo>
                  <a:lnTo>
                    <a:pt x="604" y="36"/>
                  </a:lnTo>
                  <a:lnTo>
                    <a:pt x="602" y="36"/>
                  </a:lnTo>
                  <a:lnTo>
                    <a:pt x="597" y="38"/>
                  </a:lnTo>
                  <a:lnTo>
                    <a:pt x="592" y="38"/>
                  </a:lnTo>
                  <a:lnTo>
                    <a:pt x="599" y="34"/>
                  </a:lnTo>
                  <a:lnTo>
                    <a:pt x="609" y="31"/>
                  </a:lnTo>
                  <a:lnTo>
                    <a:pt x="621" y="26"/>
                  </a:lnTo>
                  <a:lnTo>
                    <a:pt x="623" y="24"/>
                  </a:lnTo>
                  <a:lnTo>
                    <a:pt x="618" y="19"/>
                  </a:lnTo>
                  <a:lnTo>
                    <a:pt x="606" y="19"/>
                  </a:lnTo>
                  <a:lnTo>
                    <a:pt x="604" y="22"/>
                  </a:lnTo>
                  <a:lnTo>
                    <a:pt x="602" y="22"/>
                  </a:lnTo>
                  <a:lnTo>
                    <a:pt x="597" y="24"/>
                  </a:lnTo>
                  <a:lnTo>
                    <a:pt x="594" y="24"/>
                  </a:lnTo>
                  <a:lnTo>
                    <a:pt x="566" y="26"/>
                  </a:lnTo>
                  <a:lnTo>
                    <a:pt x="566" y="29"/>
                  </a:lnTo>
                  <a:lnTo>
                    <a:pt x="563" y="29"/>
                  </a:lnTo>
                  <a:lnTo>
                    <a:pt x="566" y="26"/>
                  </a:lnTo>
                  <a:lnTo>
                    <a:pt x="568" y="26"/>
                  </a:lnTo>
                  <a:lnTo>
                    <a:pt x="573" y="26"/>
                  </a:lnTo>
                  <a:lnTo>
                    <a:pt x="578" y="24"/>
                  </a:lnTo>
                  <a:lnTo>
                    <a:pt x="580" y="24"/>
                  </a:lnTo>
                  <a:lnTo>
                    <a:pt x="582" y="24"/>
                  </a:lnTo>
                  <a:lnTo>
                    <a:pt x="585" y="22"/>
                  </a:lnTo>
                  <a:lnTo>
                    <a:pt x="578" y="19"/>
                  </a:lnTo>
                  <a:lnTo>
                    <a:pt x="552" y="19"/>
                  </a:lnTo>
                  <a:lnTo>
                    <a:pt x="542" y="22"/>
                  </a:lnTo>
                  <a:lnTo>
                    <a:pt x="525" y="19"/>
                  </a:lnTo>
                  <a:lnTo>
                    <a:pt x="523" y="19"/>
                  </a:lnTo>
                  <a:lnTo>
                    <a:pt x="523" y="22"/>
                  </a:lnTo>
                  <a:lnTo>
                    <a:pt x="518" y="22"/>
                  </a:lnTo>
                  <a:lnTo>
                    <a:pt x="514" y="24"/>
                  </a:lnTo>
                  <a:lnTo>
                    <a:pt x="511" y="24"/>
                  </a:lnTo>
                  <a:lnTo>
                    <a:pt x="509" y="24"/>
                  </a:lnTo>
                  <a:lnTo>
                    <a:pt x="506" y="24"/>
                  </a:lnTo>
                  <a:lnTo>
                    <a:pt x="509" y="22"/>
                  </a:lnTo>
                  <a:lnTo>
                    <a:pt x="518" y="19"/>
                  </a:lnTo>
                  <a:lnTo>
                    <a:pt x="530" y="19"/>
                  </a:lnTo>
                  <a:lnTo>
                    <a:pt x="563" y="19"/>
                  </a:lnTo>
                  <a:lnTo>
                    <a:pt x="580" y="17"/>
                  </a:lnTo>
                  <a:lnTo>
                    <a:pt x="625" y="17"/>
                  </a:lnTo>
                  <a:lnTo>
                    <a:pt x="632" y="14"/>
                  </a:lnTo>
                  <a:lnTo>
                    <a:pt x="628" y="12"/>
                  </a:lnTo>
                  <a:lnTo>
                    <a:pt x="618" y="10"/>
                  </a:lnTo>
                  <a:lnTo>
                    <a:pt x="592" y="10"/>
                  </a:lnTo>
                  <a:lnTo>
                    <a:pt x="594" y="10"/>
                  </a:lnTo>
                  <a:lnTo>
                    <a:pt x="597" y="7"/>
                  </a:lnTo>
                  <a:lnTo>
                    <a:pt x="594" y="5"/>
                  </a:lnTo>
                  <a:lnTo>
                    <a:pt x="585" y="5"/>
                  </a:lnTo>
                  <a:lnTo>
                    <a:pt x="582" y="7"/>
                  </a:lnTo>
                  <a:lnTo>
                    <a:pt x="568" y="7"/>
                  </a:lnTo>
                  <a:lnTo>
                    <a:pt x="566" y="5"/>
                  </a:lnTo>
                  <a:lnTo>
                    <a:pt x="571" y="5"/>
                  </a:lnTo>
                  <a:lnTo>
                    <a:pt x="573" y="5"/>
                  </a:lnTo>
                  <a:lnTo>
                    <a:pt x="578" y="5"/>
                  </a:lnTo>
                  <a:lnTo>
                    <a:pt x="578" y="2"/>
                  </a:lnTo>
                  <a:lnTo>
                    <a:pt x="575" y="2"/>
                  </a:lnTo>
                  <a:lnTo>
                    <a:pt x="571" y="0"/>
                  </a:lnTo>
                  <a:lnTo>
                    <a:pt x="537" y="0"/>
                  </a:lnTo>
                  <a:lnTo>
                    <a:pt x="528" y="2"/>
                  </a:lnTo>
                  <a:lnTo>
                    <a:pt x="518" y="2"/>
                  </a:lnTo>
                  <a:lnTo>
                    <a:pt x="509" y="0"/>
                  </a:lnTo>
                  <a:lnTo>
                    <a:pt x="483" y="0"/>
                  </a:lnTo>
                  <a:lnTo>
                    <a:pt x="478" y="2"/>
                  </a:lnTo>
                  <a:lnTo>
                    <a:pt x="454" y="2"/>
                  </a:lnTo>
                  <a:lnTo>
                    <a:pt x="452" y="0"/>
                  </a:lnTo>
                  <a:lnTo>
                    <a:pt x="447" y="0"/>
                  </a:lnTo>
                  <a:lnTo>
                    <a:pt x="445" y="2"/>
                  </a:lnTo>
                  <a:lnTo>
                    <a:pt x="442" y="2"/>
                  </a:lnTo>
                  <a:lnTo>
                    <a:pt x="442" y="5"/>
                  </a:lnTo>
                  <a:lnTo>
                    <a:pt x="445" y="5"/>
                  </a:lnTo>
                  <a:lnTo>
                    <a:pt x="447" y="5"/>
                  </a:lnTo>
                  <a:lnTo>
                    <a:pt x="442" y="7"/>
                  </a:lnTo>
                  <a:lnTo>
                    <a:pt x="428" y="7"/>
                  </a:lnTo>
                  <a:lnTo>
                    <a:pt x="409" y="5"/>
                  </a:lnTo>
                  <a:lnTo>
                    <a:pt x="378" y="5"/>
                  </a:lnTo>
                  <a:lnTo>
                    <a:pt x="373" y="5"/>
                  </a:lnTo>
                  <a:lnTo>
                    <a:pt x="371" y="5"/>
                  </a:lnTo>
                  <a:lnTo>
                    <a:pt x="368" y="7"/>
                  </a:lnTo>
                  <a:lnTo>
                    <a:pt x="366" y="7"/>
                  </a:lnTo>
                  <a:lnTo>
                    <a:pt x="366" y="10"/>
                  </a:lnTo>
                  <a:lnTo>
                    <a:pt x="368" y="10"/>
                  </a:lnTo>
                  <a:lnTo>
                    <a:pt x="378" y="10"/>
                  </a:lnTo>
                  <a:lnTo>
                    <a:pt x="387" y="10"/>
                  </a:lnTo>
                  <a:lnTo>
                    <a:pt x="399" y="12"/>
                  </a:lnTo>
                  <a:lnTo>
                    <a:pt x="404" y="12"/>
                  </a:lnTo>
                  <a:lnTo>
                    <a:pt x="426" y="14"/>
                  </a:lnTo>
                  <a:lnTo>
                    <a:pt x="399" y="14"/>
                  </a:lnTo>
                  <a:lnTo>
                    <a:pt x="395" y="14"/>
                  </a:lnTo>
                  <a:lnTo>
                    <a:pt x="392" y="14"/>
                  </a:lnTo>
                  <a:lnTo>
                    <a:pt x="387" y="12"/>
                  </a:lnTo>
                  <a:lnTo>
                    <a:pt x="378" y="12"/>
                  </a:lnTo>
                  <a:lnTo>
                    <a:pt x="380" y="14"/>
                  </a:lnTo>
                  <a:lnTo>
                    <a:pt x="383" y="14"/>
                  </a:lnTo>
                  <a:lnTo>
                    <a:pt x="385" y="14"/>
                  </a:lnTo>
                  <a:lnTo>
                    <a:pt x="376" y="14"/>
                  </a:lnTo>
                  <a:lnTo>
                    <a:pt x="373" y="17"/>
                  </a:lnTo>
                  <a:lnTo>
                    <a:pt x="373" y="19"/>
                  </a:lnTo>
                  <a:lnTo>
                    <a:pt x="371" y="22"/>
                  </a:lnTo>
                  <a:lnTo>
                    <a:pt x="371" y="24"/>
                  </a:lnTo>
                  <a:lnTo>
                    <a:pt x="368" y="24"/>
                  </a:lnTo>
                  <a:lnTo>
                    <a:pt x="366" y="24"/>
                  </a:lnTo>
                  <a:lnTo>
                    <a:pt x="364" y="24"/>
                  </a:lnTo>
                  <a:lnTo>
                    <a:pt x="359" y="24"/>
                  </a:lnTo>
                  <a:lnTo>
                    <a:pt x="357" y="22"/>
                  </a:lnTo>
                  <a:lnTo>
                    <a:pt x="345" y="19"/>
                  </a:lnTo>
                  <a:lnTo>
                    <a:pt x="330" y="14"/>
                  </a:lnTo>
                  <a:lnTo>
                    <a:pt x="309" y="14"/>
                  </a:lnTo>
                  <a:lnTo>
                    <a:pt x="309" y="24"/>
                  </a:lnTo>
                  <a:lnTo>
                    <a:pt x="297" y="24"/>
                  </a:lnTo>
                  <a:lnTo>
                    <a:pt x="292" y="22"/>
                  </a:lnTo>
                  <a:lnTo>
                    <a:pt x="288" y="22"/>
                  </a:lnTo>
                  <a:lnTo>
                    <a:pt x="285" y="19"/>
                  </a:lnTo>
                  <a:lnTo>
                    <a:pt x="278" y="19"/>
                  </a:lnTo>
                  <a:lnTo>
                    <a:pt x="273" y="22"/>
                  </a:lnTo>
                  <a:lnTo>
                    <a:pt x="273" y="24"/>
                  </a:lnTo>
                  <a:lnTo>
                    <a:pt x="269" y="24"/>
                  </a:lnTo>
                  <a:lnTo>
                    <a:pt x="271" y="19"/>
                  </a:lnTo>
                  <a:lnTo>
                    <a:pt x="269" y="17"/>
                  </a:lnTo>
                  <a:lnTo>
                    <a:pt x="238" y="17"/>
                  </a:lnTo>
                  <a:lnTo>
                    <a:pt x="228" y="19"/>
                  </a:lnTo>
                  <a:lnTo>
                    <a:pt x="209" y="19"/>
                  </a:lnTo>
                  <a:lnTo>
                    <a:pt x="214" y="22"/>
                  </a:lnTo>
                  <a:lnTo>
                    <a:pt x="223" y="26"/>
                  </a:lnTo>
                  <a:lnTo>
                    <a:pt x="226" y="29"/>
                  </a:lnTo>
                  <a:lnTo>
                    <a:pt x="223" y="29"/>
                  </a:lnTo>
                  <a:lnTo>
                    <a:pt x="223" y="26"/>
                  </a:lnTo>
                  <a:lnTo>
                    <a:pt x="214" y="24"/>
                  </a:lnTo>
                  <a:lnTo>
                    <a:pt x="207" y="24"/>
                  </a:lnTo>
                  <a:lnTo>
                    <a:pt x="202" y="22"/>
                  </a:lnTo>
                  <a:lnTo>
                    <a:pt x="197" y="22"/>
                  </a:lnTo>
                  <a:lnTo>
                    <a:pt x="192" y="19"/>
                  </a:lnTo>
                  <a:lnTo>
                    <a:pt x="190" y="19"/>
                  </a:lnTo>
                  <a:lnTo>
                    <a:pt x="188" y="22"/>
                  </a:lnTo>
                  <a:lnTo>
                    <a:pt x="185" y="24"/>
                  </a:lnTo>
                  <a:lnTo>
                    <a:pt x="183" y="26"/>
                  </a:lnTo>
                  <a:lnTo>
                    <a:pt x="178" y="29"/>
                  </a:lnTo>
                  <a:lnTo>
                    <a:pt x="176" y="29"/>
                  </a:lnTo>
                  <a:lnTo>
                    <a:pt x="171" y="31"/>
                  </a:lnTo>
                  <a:lnTo>
                    <a:pt x="150" y="31"/>
                  </a:lnTo>
                  <a:lnTo>
                    <a:pt x="143" y="34"/>
                  </a:lnTo>
                  <a:lnTo>
                    <a:pt x="133" y="36"/>
                  </a:lnTo>
                  <a:lnTo>
                    <a:pt x="124" y="38"/>
                  </a:lnTo>
                  <a:lnTo>
                    <a:pt x="119" y="38"/>
                  </a:lnTo>
                  <a:lnTo>
                    <a:pt x="102" y="41"/>
                  </a:lnTo>
                  <a:lnTo>
                    <a:pt x="97" y="43"/>
                  </a:lnTo>
                  <a:lnTo>
                    <a:pt x="100" y="46"/>
                  </a:lnTo>
                  <a:lnTo>
                    <a:pt x="105" y="48"/>
                  </a:lnTo>
                  <a:lnTo>
                    <a:pt x="126" y="48"/>
                  </a:lnTo>
                  <a:lnTo>
                    <a:pt x="116" y="50"/>
                  </a:lnTo>
                  <a:lnTo>
                    <a:pt x="112" y="55"/>
                  </a:lnTo>
                  <a:lnTo>
                    <a:pt x="109" y="55"/>
                  </a:lnTo>
                  <a:lnTo>
                    <a:pt x="93" y="60"/>
                  </a:lnTo>
                  <a:lnTo>
                    <a:pt x="88" y="60"/>
                  </a:lnTo>
                  <a:lnTo>
                    <a:pt x="66" y="60"/>
                  </a:lnTo>
                  <a:lnTo>
                    <a:pt x="57" y="62"/>
                  </a:lnTo>
                  <a:lnTo>
                    <a:pt x="47" y="65"/>
                  </a:lnTo>
                  <a:lnTo>
                    <a:pt x="45" y="67"/>
                  </a:lnTo>
                  <a:lnTo>
                    <a:pt x="40" y="67"/>
                  </a:lnTo>
                  <a:lnTo>
                    <a:pt x="38" y="65"/>
                  </a:lnTo>
                  <a:lnTo>
                    <a:pt x="31" y="70"/>
                  </a:lnTo>
                  <a:lnTo>
                    <a:pt x="9" y="70"/>
                  </a:lnTo>
                  <a:lnTo>
                    <a:pt x="7" y="70"/>
                  </a:lnTo>
                  <a:lnTo>
                    <a:pt x="2" y="70"/>
                  </a:lnTo>
                  <a:lnTo>
                    <a:pt x="0" y="74"/>
                  </a:lnTo>
                  <a:lnTo>
                    <a:pt x="2" y="74"/>
                  </a:lnTo>
                  <a:lnTo>
                    <a:pt x="9" y="79"/>
                  </a:lnTo>
                  <a:lnTo>
                    <a:pt x="12" y="82"/>
                  </a:lnTo>
                  <a:lnTo>
                    <a:pt x="14" y="84"/>
                  </a:lnTo>
                  <a:lnTo>
                    <a:pt x="24" y="79"/>
                  </a:lnTo>
                  <a:lnTo>
                    <a:pt x="24" y="84"/>
                  </a:lnTo>
                  <a:lnTo>
                    <a:pt x="28" y="86"/>
                  </a:lnTo>
                  <a:lnTo>
                    <a:pt x="33" y="86"/>
                  </a:lnTo>
                  <a:lnTo>
                    <a:pt x="36" y="84"/>
                  </a:lnTo>
                  <a:lnTo>
                    <a:pt x="38" y="84"/>
                  </a:lnTo>
                  <a:lnTo>
                    <a:pt x="40" y="82"/>
                  </a:lnTo>
                  <a:lnTo>
                    <a:pt x="40" y="84"/>
                  </a:lnTo>
                  <a:lnTo>
                    <a:pt x="43" y="86"/>
                  </a:lnTo>
                  <a:lnTo>
                    <a:pt x="45" y="86"/>
                  </a:lnTo>
                  <a:lnTo>
                    <a:pt x="47" y="84"/>
                  </a:lnTo>
                  <a:lnTo>
                    <a:pt x="52" y="84"/>
                  </a:lnTo>
                  <a:lnTo>
                    <a:pt x="57" y="84"/>
                  </a:lnTo>
                  <a:lnTo>
                    <a:pt x="59" y="82"/>
                  </a:lnTo>
                  <a:lnTo>
                    <a:pt x="64" y="82"/>
                  </a:lnTo>
                  <a:lnTo>
                    <a:pt x="64" y="84"/>
                  </a:lnTo>
                  <a:lnTo>
                    <a:pt x="64" y="86"/>
                  </a:lnTo>
                  <a:lnTo>
                    <a:pt x="62" y="86"/>
                  </a:lnTo>
                  <a:lnTo>
                    <a:pt x="57" y="91"/>
                  </a:lnTo>
                  <a:lnTo>
                    <a:pt x="55" y="91"/>
                  </a:lnTo>
                  <a:lnTo>
                    <a:pt x="52" y="89"/>
                  </a:lnTo>
                  <a:lnTo>
                    <a:pt x="40" y="89"/>
                  </a:lnTo>
                  <a:lnTo>
                    <a:pt x="36" y="91"/>
                  </a:lnTo>
                  <a:lnTo>
                    <a:pt x="33" y="91"/>
                  </a:lnTo>
                  <a:lnTo>
                    <a:pt x="21" y="89"/>
                  </a:lnTo>
                  <a:lnTo>
                    <a:pt x="19" y="89"/>
                  </a:lnTo>
                  <a:lnTo>
                    <a:pt x="14" y="86"/>
                  </a:lnTo>
                  <a:lnTo>
                    <a:pt x="7" y="86"/>
                  </a:lnTo>
                  <a:lnTo>
                    <a:pt x="2" y="89"/>
                  </a:lnTo>
                  <a:lnTo>
                    <a:pt x="2" y="93"/>
                  </a:lnTo>
                  <a:lnTo>
                    <a:pt x="2" y="96"/>
                  </a:lnTo>
                  <a:lnTo>
                    <a:pt x="7" y="98"/>
                  </a:lnTo>
                  <a:lnTo>
                    <a:pt x="19" y="98"/>
                  </a:lnTo>
                  <a:lnTo>
                    <a:pt x="17" y="101"/>
                  </a:lnTo>
                  <a:lnTo>
                    <a:pt x="14" y="101"/>
                  </a:lnTo>
                  <a:lnTo>
                    <a:pt x="9" y="101"/>
                  </a:lnTo>
                  <a:lnTo>
                    <a:pt x="12" y="103"/>
                  </a:lnTo>
                  <a:lnTo>
                    <a:pt x="19" y="105"/>
                  </a:lnTo>
                  <a:lnTo>
                    <a:pt x="21" y="105"/>
                  </a:lnTo>
                  <a:lnTo>
                    <a:pt x="24" y="108"/>
                  </a:lnTo>
                  <a:lnTo>
                    <a:pt x="33" y="108"/>
                  </a:lnTo>
                  <a:lnTo>
                    <a:pt x="33" y="105"/>
                  </a:lnTo>
                  <a:lnTo>
                    <a:pt x="36" y="105"/>
                  </a:lnTo>
                  <a:lnTo>
                    <a:pt x="38" y="105"/>
                  </a:lnTo>
                  <a:lnTo>
                    <a:pt x="43" y="108"/>
                  </a:lnTo>
                  <a:lnTo>
                    <a:pt x="52" y="105"/>
                  </a:lnTo>
                  <a:lnTo>
                    <a:pt x="52" y="108"/>
                  </a:lnTo>
                  <a:lnTo>
                    <a:pt x="57" y="108"/>
                  </a:lnTo>
                  <a:lnTo>
                    <a:pt x="62" y="105"/>
                  </a:lnTo>
                  <a:lnTo>
                    <a:pt x="64" y="105"/>
                  </a:lnTo>
                  <a:lnTo>
                    <a:pt x="69" y="103"/>
                  </a:lnTo>
                  <a:lnTo>
                    <a:pt x="76" y="105"/>
                  </a:lnTo>
                  <a:lnTo>
                    <a:pt x="81" y="105"/>
                  </a:lnTo>
                  <a:lnTo>
                    <a:pt x="83" y="105"/>
                  </a:lnTo>
                  <a:lnTo>
                    <a:pt x="85" y="103"/>
                  </a:lnTo>
                  <a:lnTo>
                    <a:pt x="88" y="103"/>
                  </a:lnTo>
                  <a:lnTo>
                    <a:pt x="93" y="105"/>
                  </a:lnTo>
                  <a:lnTo>
                    <a:pt x="97" y="105"/>
                  </a:lnTo>
                  <a:lnTo>
                    <a:pt x="112" y="105"/>
                  </a:lnTo>
                  <a:lnTo>
                    <a:pt x="121" y="110"/>
                  </a:lnTo>
                  <a:lnTo>
                    <a:pt x="124" y="110"/>
                  </a:lnTo>
                  <a:lnTo>
                    <a:pt x="128" y="115"/>
                  </a:lnTo>
                  <a:lnTo>
                    <a:pt x="135" y="115"/>
                  </a:lnTo>
                  <a:lnTo>
                    <a:pt x="133" y="117"/>
                  </a:lnTo>
                  <a:lnTo>
                    <a:pt x="133" y="120"/>
                  </a:lnTo>
                  <a:lnTo>
                    <a:pt x="133" y="125"/>
                  </a:lnTo>
                  <a:lnTo>
                    <a:pt x="138" y="125"/>
                  </a:lnTo>
                  <a:lnTo>
                    <a:pt x="140" y="125"/>
                  </a:lnTo>
                  <a:lnTo>
                    <a:pt x="145" y="127"/>
                  </a:lnTo>
                  <a:lnTo>
                    <a:pt x="147" y="129"/>
                  </a:lnTo>
                  <a:lnTo>
                    <a:pt x="143" y="134"/>
                  </a:lnTo>
                  <a:lnTo>
                    <a:pt x="145" y="141"/>
                  </a:lnTo>
                  <a:lnTo>
                    <a:pt x="152" y="144"/>
                  </a:lnTo>
                  <a:lnTo>
                    <a:pt x="145" y="149"/>
                  </a:lnTo>
                  <a:lnTo>
                    <a:pt x="150" y="151"/>
                  </a:lnTo>
                  <a:lnTo>
                    <a:pt x="147" y="151"/>
                  </a:lnTo>
                  <a:lnTo>
                    <a:pt x="145" y="153"/>
                  </a:lnTo>
                  <a:lnTo>
                    <a:pt x="145" y="156"/>
                  </a:lnTo>
                  <a:lnTo>
                    <a:pt x="150" y="161"/>
                  </a:lnTo>
                  <a:lnTo>
                    <a:pt x="152" y="161"/>
                  </a:lnTo>
                  <a:lnTo>
                    <a:pt x="152" y="163"/>
                  </a:lnTo>
                  <a:lnTo>
                    <a:pt x="147" y="165"/>
                  </a:lnTo>
                  <a:lnTo>
                    <a:pt x="145" y="168"/>
                  </a:lnTo>
                  <a:lnTo>
                    <a:pt x="143" y="168"/>
                  </a:lnTo>
                  <a:lnTo>
                    <a:pt x="147" y="170"/>
                  </a:lnTo>
                  <a:lnTo>
                    <a:pt x="143" y="170"/>
                  </a:lnTo>
                  <a:lnTo>
                    <a:pt x="140" y="170"/>
                  </a:lnTo>
                  <a:lnTo>
                    <a:pt x="138" y="170"/>
                  </a:lnTo>
                  <a:lnTo>
                    <a:pt x="133" y="173"/>
                  </a:lnTo>
                  <a:lnTo>
                    <a:pt x="131" y="173"/>
                  </a:lnTo>
                  <a:lnTo>
                    <a:pt x="131" y="175"/>
                  </a:lnTo>
                  <a:lnTo>
                    <a:pt x="143" y="175"/>
                  </a:lnTo>
                  <a:lnTo>
                    <a:pt x="138" y="180"/>
                  </a:lnTo>
                  <a:lnTo>
                    <a:pt x="126" y="180"/>
                  </a:lnTo>
                  <a:lnTo>
                    <a:pt x="124" y="180"/>
                  </a:lnTo>
                  <a:lnTo>
                    <a:pt x="124" y="182"/>
                  </a:lnTo>
                  <a:lnTo>
                    <a:pt x="133" y="189"/>
                  </a:lnTo>
                  <a:lnTo>
                    <a:pt x="138" y="189"/>
                  </a:lnTo>
                  <a:lnTo>
                    <a:pt x="145" y="184"/>
                  </a:lnTo>
                  <a:lnTo>
                    <a:pt x="147" y="184"/>
                  </a:lnTo>
                  <a:lnTo>
                    <a:pt x="152" y="184"/>
                  </a:lnTo>
                  <a:lnTo>
                    <a:pt x="154" y="182"/>
                  </a:lnTo>
                  <a:lnTo>
                    <a:pt x="157" y="182"/>
                  </a:lnTo>
                  <a:lnTo>
                    <a:pt x="157" y="180"/>
                  </a:lnTo>
                  <a:lnTo>
                    <a:pt x="157" y="175"/>
                  </a:lnTo>
                  <a:lnTo>
                    <a:pt x="159" y="173"/>
                  </a:lnTo>
                  <a:lnTo>
                    <a:pt x="159" y="180"/>
                  </a:lnTo>
                  <a:lnTo>
                    <a:pt x="166" y="175"/>
                  </a:lnTo>
                  <a:lnTo>
                    <a:pt x="164" y="177"/>
                  </a:lnTo>
                  <a:lnTo>
                    <a:pt x="164" y="180"/>
                  </a:lnTo>
                  <a:lnTo>
                    <a:pt x="166" y="180"/>
                  </a:lnTo>
                  <a:lnTo>
                    <a:pt x="169" y="182"/>
                  </a:lnTo>
                  <a:lnTo>
                    <a:pt x="176" y="182"/>
                  </a:lnTo>
                  <a:lnTo>
                    <a:pt x="171" y="187"/>
                  </a:lnTo>
                  <a:lnTo>
                    <a:pt x="171" y="189"/>
                  </a:lnTo>
                  <a:lnTo>
                    <a:pt x="173" y="192"/>
                  </a:lnTo>
                  <a:lnTo>
                    <a:pt x="176" y="194"/>
                  </a:lnTo>
                  <a:lnTo>
                    <a:pt x="178" y="196"/>
                  </a:lnTo>
                  <a:lnTo>
                    <a:pt x="181" y="199"/>
                  </a:lnTo>
                  <a:lnTo>
                    <a:pt x="178" y="201"/>
                  </a:lnTo>
                  <a:lnTo>
                    <a:pt x="173" y="201"/>
                  </a:lnTo>
                  <a:lnTo>
                    <a:pt x="173" y="204"/>
                  </a:lnTo>
                  <a:lnTo>
                    <a:pt x="166" y="204"/>
                  </a:lnTo>
                  <a:lnTo>
                    <a:pt x="164" y="201"/>
                  </a:lnTo>
                  <a:lnTo>
                    <a:pt x="162" y="201"/>
                  </a:lnTo>
                  <a:lnTo>
                    <a:pt x="159" y="201"/>
                  </a:lnTo>
                  <a:lnTo>
                    <a:pt x="157" y="199"/>
                  </a:lnTo>
                  <a:lnTo>
                    <a:pt x="143" y="199"/>
                  </a:lnTo>
                  <a:lnTo>
                    <a:pt x="140" y="196"/>
                  </a:lnTo>
                  <a:lnTo>
                    <a:pt x="138" y="194"/>
                  </a:lnTo>
                  <a:lnTo>
                    <a:pt x="131" y="194"/>
                  </a:lnTo>
                  <a:lnTo>
                    <a:pt x="128" y="199"/>
                  </a:lnTo>
                  <a:lnTo>
                    <a:pt x="128" y="201"/>
                  </a:lnTo>
                  <a:lnTo>
                    <a:pt x="133" y="201"/>
                  </a:lnTo>
                  <a:lnTo>
                    <a:pt x="133" y="204"/>
                  </a:lnTo>
                  <a:lnTo>
                    <a:pt x="140" y="204"/>
                  </a:lnTo>
                  <a:lnTo>
                    <a:pt x="143" y="206"/>
                  </a:lnTo>
                  <a:lnTo>
                    <a:pt x="145" y="206"/>
                  </a:lnTo>
                  <a:lnTo>
                    <a:pt x="147" y="206"/>
                  </a:lnTo>
                  <a:lnTo>
                    <a:pt x="152" y="211"/>
                  </a:lnTo>
                  <a:lnTo>
                    <a:pt x="162" y="211"/>
                  </a:lnTo>
                  <a:lnTo>
                    <a:pt x="164" y="211"/>
                  </a:lnTo>
                  <a:lnTo>
                    <a:pt x="166" y="211"/>
                  </a:lnTo>
                  <a:lnTo>
                    <a:pt x="173" y="213"/>
                  </a:lnTo>
                  <a:lnTo>
                    <a:pt x="178" y="208"/>
                  </a:lnTo>
                  <a:lnTo>
                    <a:pt x="178" y="216"/>
                  </a:lnTo>
                  <a:lnTo>
                    <a:pt x="176" y="213"/>
                  </a:lnTo>
                  <a:lnTo>
                    <a:pt x="173" y="213"/>
                  </a:lnTo>
                  <a:lnTo>
                    <a:pt x="171" y="213"/>
                  </a:lnTo>
                  <a:lnTo>
                    <a:pt x="171" y="216"/>
                  </a:lnTo>
                  <a:lnTo>
                    <a:pt x="173" y="220"/>
                  </a:lnTo>
                  <a:lnTo>
                    <a:pt x="169" y="220"/>
                  </a:lnTo>
                  <a:lnTo>
                    <a:pt x="166" y="220"/>
                  </a:lnTo>
                  <a:lnTo>
                    <a:pt x="164" y="220"/>
                  </a:lnTo>
                  <a:lnTo>
                    <a:pt x="164" y="223"/>
                  </a:lnTo>
                  <a:lnTo>
                    <a:pt x="164" y="225"/>
                  </a:lnTo>
                  <a:lnTo>
                    <a:pt x="173" y="225"/>
                  </a:lnTo>
                  <a:lnTo>
                    <a:pt x="171" y="225"/>
                  </a:lnTo>
                  <a:lnTo>
                    <a:pt x="171" y="228"/>
                  </a:lnTo>
                  <a:lnTo>
                    <a:pt x="169" y="230"/>
                  </a:lnTo>
                  <a:lnTo>
                    <a:pt x="162" y="225"/>
                  </a:lnTo>
                  <a:lnTo>
                    <a:pt x="159" y="225"/>
                  </a:lnTo>
                  <a:lnTo>
                    <a:pt x="159" y="228"/>
                  </a:lnTo>
                  <a:lnTo>
                    <a:pt x="159" y="230"/>
                  </a:lnTo>
                  <a:lnTo>
                    <a:pt x="162" y="232"/>
                  </a:lnTo>
                  <a:lnTo>
                    <a:pt x="157" y="232"/>
                  </a:lnTo>
                  <a:lnTo>
                    <a:pt x="157" y="237"/>
                  </a:lnTo>
                  <a:lnTo>
                    <a:pt x="154" y="237"/>
                  </a:lnTo>
                  <a:lnTo>
                    <a:pt x="152" y="240"/>
                  </a:lnTo>
                  <a:lnTo>
                    <a:pt x="152" y="242"/>
                  </a:lnTo>
                  <a:lnTo>
                    <a:pt x="157" y="247"/>
                  </a:lnTo>
                  <a:lnTo>
                    <a:pt x="159" y="247"/>
                  </a:lnTo>
                  <a:lnTo>
                    <a:pt x="159" y="252"/>
                  </a:lnTo>
                  <a:lnTo>
                    <a:pt x="157" y="252"/>
                  </a:lnTo>
                  <a:lnTo>
                    <a:pt x="154" y="252"/>
                  </a:lnTo>
                  <a:lnTo>
                    <a:pt x="152" y="249"/>
                  </a:lnTo>
                  <a:lnTo>
                    <a:pt x="150" y="244"/>
                  </a:lnTo>
                  <a:lnTo>
                    <a:pt x="147" y="242"/>
                  </a:lnTo>
                  <a:lnTo>
                    <a:pt x="147" y="240"/>
                  </a:lnTo>
                  <a:lnTo>
                    <a:pt x="145" y="237"/>
                  </a:lnTo>
                  <a:lnTo>
                    <a:pt x="143" y="235"/>
                  </a:lnTo>
                  <a:lnTo>
                    <a:pt x="140" y="235"/>
                  </a:lnTo>
                  <a:lnTo>
                    <a:pt x="135" y="235"/>
                  </a:lnTo>
                  <a:lnTo>
                    <a:pt x="133" y="235"/>
                  </a:lnTo>
                  <a:lnTo>
                    <a:pt x="128" y="240"/>
                  </a:lnTo>
                  <a:lnTo>
                    <a:pt x="128" y="242"/>
                  </a:lnTo>
                  <a:lnTo>
                    <a:pt x="133" y="244"/>
                  </a:lnTo>
                  <a:lnTo>
                    <a:pt x="138" y="244"/>
                  </a:lnTo>
                  <a:lnTo>
                    <a:pt x="140" y="247"/>
                  </a:lnTo>
                  <a:lnTo>
                    <a:pt x="135" y="249"/>
                  </a:lnTo>
                  <a:lnTo>
                    <a:pt x="131" y="249"/>
                  </a:lnTo>
                  <a:lnTo>
                    <a:pt x="128" y="247"/>
                  </a:lnTo>
                  <a:lnTo>
                    <a:pt x="121" y="247"/>
                  </a:lnTo>
                  <a:lnTo>
                    <a:pt x="119" y="249"/>
                  </a:lnTo>
                  <a:lnTo>
                    <a:pt x="116" y="249"/>
                  </a:lnTo>
                  <a:lnTo>
                    <a:pt x="114" y="249"/>
                  </a:lnTo>
                  <a:lnTo>
                    <a:pt x="112" y="252"/>
                  </a:lnTo>
                  <a:lnTo>
                    <a:pt x="109" y="252"/>
                  </a:lnTo>
                  <a:lnTo>
                    <a:pt x="121" y="252"/>
                  </a:lnTo>
                  <a:lnTo>
                    <a:pt x="126" y="252"/>
                  </a:lnTo>
                  <a:lnTo>
                    <a:pt x="140" y="252"/>
                  </a:lnTo>
                  <a:lnTo>
                    <a:pt x="143" y="252"/>
                  </a:lnTo>
                  <a:lnTo>
                    <a:pt x="131" y="252"/>
                  </a:lnTo>
                  <a:lnTo>
                    <a:pt x="112" y="256"/>
                  </a:lnTo>
                  <a:lnTo>
                    <a:pt x="107" y="256"/>
                  </a:lnTo>
                  <a:lnTo>
                    <a:pt x="105" y="259"/>
                  </a:lnTo>
                  <a:lnTo>
                    <a:pt x="107" y="259"/>
                  </a:lnTo>
                  <a:lnTo>
                    <a:pt x="107" y="261"/>
                  </a:lnTo>
                  <a:lnTo>
                    <a:pt x="114" y="261"/>
                  </a:lnTo>
                  <a:lnTo>
                    <a:pt x="119" y="259"/>
                  </a:lnTo>
                  <a:lnTo>
                    <a:pt x="124" y="259"/>
                  </a:lnTo>
                  <a:lnTo>
                    <a:pt x="128" y="256"/>
                  </a:lnTo>
                  <a:lnTo>
                    <a:pt x="138" y="256"/>
                  </a:lnTo>
                  <a:lnTo>
                    <a:pt x="140" y="259"/>
                  </a:lnTo>
                  <a:lnTo>
                    <a:pt x="138" y="261"/>
                  </a:lnTo>
                  <a:lnTo>
                    <a:pt x="114" y="261"/>
                  </a:lnTo>
                  <a:lnTo>
                    <a:pt x="112" y="261"/>
                  </a:lnTo>
                  <a:lnTo>
                    <a:pt x="102" y="261"/>
                  </a:lnTo>
                  <a:lnTo>
                    <a:pt x="102" y="264"/>
                  </a:lnTo>
                  <a:lnTo>
                    <a:pt x="107" y="264"/>
                  </a:lnTo>
                  <a:lnTo>
                    <a:pt x="107" y="266"/>
                  </a:lnTo>
                  <a:lnTo>
                    <a:pt x="112" y="266"/>
                  </a:lnTo>
                  <a:lnTo>
                    <a:pt x="114" y="266"/>
                  </a:lnTo>
                  <a:lnTo>
                    <a:pt x="109" y="266"/>
                  </a:lnTo>
                  <a:lnTo>
                    <a:pt x="107" y="268"/>
                  </a:lnTo>
                  <a:lnTo>
                    <a:pt x="107" y="271"/>
                  </a:lnTo>
                  <a:lnTo>
                    <a:pt x="105" y="273"/>
                  </a:lnTo>
                  <a:lnTo>
                    <a:pt x="102" y="273"/>
                  </a:lnTo>
                  <a:lnTo>
                    <a:pt x="100" y="275"/>
                  </a:lnTo>
                  <a:lnTo>
                    <a:pt x="97" y="275"/>
                  </a:lnTo>
                  <a:lnTo>
                    <a:pt x="107" y="278"/>
                  </a:lnTo>
                  <a:lnTo>
                    <a:pt x="97" y="280"/>
                  </a:lnTo>
                  <a:lnTo>
                    <a:pt x="97" y="283"/>
                  </a:lnTo>
                  <a:lnTo>
                    <a:pt x="100" y="285"/>
                  </a:lnTo>
                  <a:lnTo>
                    <a:pt x="105" y="285"/>
                  </a:lnTo>
                  <a:lnTo>
                    <a:pt x="107" y="285"/>
                  </a:lnTo>
                  <a:lnTo>
                    <a:pt x="114" y="285"/>
                  </a:lnTo>
                  <a:lnTo>
                    <a:pt x="112" y="285"/>
                  </a:lnTo>
                  <a:lnTo>
                    <a:pt x="109" y="285"/>
                  </a:lnTo>
                  <a:lnTo>
                    <a:pt x="107" y="287"/>
                  </a:lnTo>
                  <a:lnTo>
                    <a:pt x="102" y="290"/>
                  </a:lnTo>
                  <a:lnTo>
                    <a:pt x="102" y="292"/>
                  </a:lnTo>
                  <a:lnTo>
                    <a:pt x="105" y="295"/>
                  </a:lnTo>
                  <a:lnTo>
                    <a:pt x="107" y="295"/>
                  </a:lnTo>
                  <a:lnTo>
                    <a:pt x="109" y="292"/>
                  </a:lnTo>
                  <a:lnTo>
                    <a:pt x="114" y="290"/>
                  </a:lnTo>
                  <a:lnTo>
                    <a:pt x="112" y="295"/>
                  </a:lnTo>
                  <a:lnTo>
                    <a:pt x="109" y="295"/>
                  </a:lnTo>
                  <a:lnTo>
                    <a:pt x="107" y="299"/>
                  </a:lnTo>
                  <a:lnTo>
                    <a:pt x="107" y="304"/>
                  </a:lnTo>
                  <a:lnTo>
                    <a:pt x="109" y="304"/>
                  </a:lnTo>
                  <a:lnTo>
                    <a:pt x="109" y="302"/>
                  </a:lnTo>
                  <a:lnTo>
                    <a:pt x="114" y="302"/>
                  </a:lnTo>
                  <a:lnTo>
                    <a:pt x="109" y="307"/>
                  </a:lnTo>
                  <a:lnTo>
                    <a:pt x="107" y="307"/>
                  </a:lnTo>
                  <a:lnTo>
                    <a:pt x="105" y="309"/>
                  </a:lnTo>
                  <a:lnTo>
                    <a:pt x="102" y="311"/>
                  </a:lnTo>
                  <a:lnTo>
                    <a:pt x="102" y="316"/>
                  </a:lnTo>
                  <a:lnTo>
                    <a:pt x="105" y="316"/>
                  </a:lnTo>
                  <a:lnTo>
                    <a:pt x="107" y="314"/>
                  </a:lnTo>
                  <a:lnTo>
                    <a:pt x="114" y="307"/>
                  </a:lnTo>
                  <a:lnTo>
                    <a:pt x="124" y="307"/>
                  </a:lnTo>
                  <a:lnTo>
                    <a:pt x="126" y="304"/>
                  </a:lnTo>
                  <a:lnTo>
                    <a:pt x="128" y="304"/>
                  </a:lnTo>
                  <a:lnTo>
                    <a:pt x="128" y="307"/>
                  </a:lnTo>
                  <a:lnTo>
                    <a:pt x="133" y="304"/>
                  </a:lnTo>
                  <a:lnTo>
                    <a:pt x="128" y="311"/>
                  </a:lnTo>
                  <a:lnTo>
                    <a:pt x="135" y="311"/>
                  </a:lnTo>
                  <a:lnTo>
                    <a:pt x="128" y="311"/>
                  </a:lnTo>
                  <a:lnTo>
                    <a:pt x="124" y="314"/>
                  </a:lnTo>
                  <a:lnTo>
                    <a:pt x="124" y="316"/>
                  </a:lnTo>
                  <a:lnTo>
                    <a:pt x="119" y="316"/>
                  </a:lnTo>
                  <a:lnTo>
                    <a:pt x="116" y="316"/>
                  </a:lnTo>
                  <a:lnTo>
                    <a:pt x="114" y="319"/>
                  </a:lnTo>
                  <a:lnTo>
                    <a:pt x="114" y="321"/>
                  </a:lnTo>
                  <a:lnTo>
                    <a:pt x="112" y="321"/>
                  </a:lnTo>
                  <a:lnTo>
                    <a:pt x="107" y="323"/>
                  </a:lnTo>
                  <a:lnTo>
                    <a:pt x="105" y="326"/>
                  </a:lnTo>
                  <a:lnTo>
                    <a:pt x="109" y="326"/>
                  </a:lnTo>
                  <a:lnTo>
                    <a:pt x="107" y="326"/>
                  </a:lnTo>
                  <a:lnTo>
                    <a:pt x="107" y="328"/>
                  </a:lnTo>
                  <a:lnTo>
                    <a:pt x="107" y="331"/>
                  </a:lnTo>
                  <a:lnTo>
                    <a:pt x="109" y="331"/>
                  </a:lnTo>
                  <a:lnTo>
                    <a:pt x="107" y="333"/>
                  </a:lnTo>
                  <a:lnTo>
                    <a:pt x="107" y="335"/>
                  </a:lnTo>
                  <a:lnTo>
                    <a:pt x="116" y="335"/>
                  </a:lnTo>
                  <a:lnTo>
                    <a:pt x="112" y="343"/>
                  </a:lnTo>
                  <a:lnTo>
                    <a:pt x="116" y="340"/>
                  </a:lnTo>
                  <a:lnTo>
                    <a:pt x="119" y="340"/>
                  </a:lnTo>
                  <a:lnTo>
                    <a:pt x="116" y="340"/>
                  </a:lnTo>
                  <a:lnTo>
                    <a:pt x="114" y="343"/>
                  </a:lnTo>
                  <a:lnTo>
                    <a:pt x="114" y="345"/>
                  </a:lnTo>
                  <a:lnTo>
                    <a:pt x="112" y="347"/>
                  </a:lnTo>
                  <a:lnTo>
                    <a:pt x="112" y="352"/>
                  </a:lnTo>
                  <a:lnTo>
                    <a:pt x="114" y="352"/>
                  </a:lnTo>
                  <a:lnTo>
                    <a:pt x="121" y="352"/>
                  </a:lnTo>
                  <a:lnTo>
                    <a:pt x="116" y="359"/>
                  </a:lnTo>
                  <a:lnTo>
                    <a:pt x="126" y="357"/>
                  </a:lnTo>
                  <a:lnTo>
                    <a:pt x="121" y="362"/>
                  </a:lnTo>
                  <a:lnTo>
                    <a:pt x="124" y="366"/>
                  </a:lnTo>
                  <a:lnTo>
                    <a:pt x="128" y="366"/>
                  </a:lnTo>
                  <a:lnTo>
                    <a:pt x="126" y="366"/>
                  </a:lnTo>
                  <a:lnTo>
                    <a:pt x="126" y="369"/>
                  </a:lnTo>
                  <a:lnTo>
                    <a:pt x="128" y="371"/>
                  </a:lnTo>
                  <a:lnTo>
                    <a:pt x="133" y="371"/>
                  </a:lnTo>
                  <a:lnTo>
                    <a:pt x="128" y="376"/>
                  </a:lnTo>
                  <a:lnTo>
                    <a:pt x="135" y="376"/>
                  </a:lnTo>
                  <a:lnTo>
                    <a:pt x="133" y="381"/>
                  </a:lnTo>
                  <a:lnTo>
                    <a:pt x="145" y="378"/>
                  </a:lnTo>
                  <a:lnTo>
                    <a:pt x="147" y="381"/>
                  </a:lnTo>
                  <a:lnTo>
                    <a:pt x="150" y="381"/>
                  </a:lnTo>
                  <a:lnTo>
                    <a:pt x="152" y="378"/>
                  </a:lnTo>
                  <a:lnTo>
                    <a:pt x="162" y="374"/>
                  </a:lnTo>
                  <a:lnTo>
                    <a:pt x="164" y="371"/>
                  </a:lnTo>
                  <a:lnTo>
                    <a:pt x="164" y="374"/>
                  </a:lnTo>
                  <a:lnTo>
                    <a:pt x="162" y="376"/>
                  </a:lnTo>
                  <a:lnTo>
                    <a:pt x="169" y="378"/>
                  </a:lnTo>
                  <a:lnTo>
                    <a:pt x="171" y="376"/>
                  </a:lnTo>
                  <a:lnTo>
                    <a:pt x="173" y="376"/>
                  </a:lnTo>
                  <a:lnTo>
                    <a:pt x="169" y="378"/>
                  </a:lnTo>
                  <a:lnTo>
                    <a:pt x="164" y="381"/>
                  </a:lnTo>
                  <a:lnTo>
                    <a:pt x="162" y="383"/>
                  </a:lnTo>
                  <a:lnTo>
                    <a:pt x="162" y="386"/>
                  </a:lnTo>
                  <a:lnTo>
                    <a:pt x="169" y="386"/>
                  </a:lnTo>
                  <a:lnTo>
                    <a:pt x="173" y="386"/>
                  </a:lnTo>
                  <a:lnTo>
                    <a:pt x="176" y="386"/>
                  </a:lnTo>
                  <a:lnTo>
                    <a:pt x="173" y="386"/>
                  </a:lnTo>
                  <a:lnTo>
                    <a:pt x="171" y="388"/>
                  </a:lnTo>
                  <a:lnTo>
                    <a:pt x="169" y="390"/>
                  </a:lnTo>
                  <a:lnTo>
                    <a:pt x="169" y="393"/>
                  </a:lnTo>
                  <a:lnTo>
                    <a:pt x="169" y="395"/>
                  </a:lnTo>
                  <a:lnTo>
                    <a:pt x="176" y="395"/>
                  </a:lnTo>
                  <a:lnTo>
                    <a:pt x="178" y="393"/>
                  </a:lnTo>
                  <a:lnTo>
                    <a:pt x="178" y="395"/>
                  </a:lnTo>
                  <a:lnTo>
                    <a:pt x="183" y="398"/>
                  </a:lnTo>
                  <a:lnTo>
                    <a:pt x="188" y="398"/>
                  </a:lnTo>
                  <a:lnTo>
                    <a:pt x="192" y="395"/>
                  </a:lnTo>
                  <a:lnTo>
                    <a:pt x="195" y="393"/>
                  </a:lnTo>
                  <a:lnTo>
                    <a:pt x="192" y="390"/>
                  </a:lnTo>
                  <a:lnTo>
                    <a:pt x="192" y="388"/>
                  </a:lnTo>
                  <a:lnTo>
                    <a:pt x="197" y="388"/>
                  </a:lnTo>
                  <a:lnTo>
                    <a:pt x="200" y="386"/>
                  </a:lnTo>
                  <a:lnTo>
                    <a:pt x="200" y="378"/>
                  </a:lnTo>
                  <a:lnTo>
                    <a:pt x="202" y="381"/>
                  </a:lnTo>
                  <a:lnTo>
                    <a:pt x="207" y="381"/>
                  </a:lnTo>
                  <a:lnTo>
                    <a:pt x="207" y="376"/>
                  </a:lnTo>
                  <a:lnTo>
                    <a:pt x="207" y="374"/>
                  </a:lnTo>
                  <a:lnTo>
                    <a:pt x="207" y="371"/>
                  </a:lnTo>
                  <a:lnTo>
                    <a:pt x="207" y="374"/>
                  </a:lnTo>
                  <a:lnTo>
                    <a:pt x="209" y="376"/>
                  </a:lnTo>
                  <a:lnTo>
                    <a:pt x="212" y="376"/>
                  </a:lnTo>
                  <a:lnTo>
                    <a:pt x="214" y="374"/>
                  </a:lnTo>
                  <a:lnTo>
                    <a:pt x="214" y="371"/>
                  </a:lnTo>
                  <a:lnTo>
                    <a:pt x="209" y="366"/>
                  </a:lnTo>
                  <a:lnTo>
                    <a:pt x="216" y="366"/>
                  </a:lnTo>
                  <a:lnTo>
                    <a:pt x="216" y="364"/>
                  </a:lnTo>
                  <a:lnTo>
                    <a:pt x="214" y="362"/>
                  </a:lnTo>
                  <a:lnTo>
                    <a:pt x="223" y="362"/>
                  </a:lnTo>
                  <a:lnTo>
                    <a:pt x="219" y="357"/>
                  </a:lnTo>
                  <a:lnTo>
                    <a:pt x="223" y="355"/>
                  </a:lnTo>
                  <a:lnTo>
                    <a:pt x="219" y="352"/>
                  </a:lnTo>
                  <a:lnTo>
                    <a:pt x="216" y="350"/>
                  </a:lnTo>
                  <a:lnTo>
                    <a:pt x="219" y="350"/>
                  </a:lnTo>
                  <a:lnTo>
                    <a:pt x="221" y="350"/>
                  </a:lnTo>
                  <a:lnTo>
                    <a:pt x="216" y="343"/>
                  </a:lnTo>
                  <a:lnTo>
                    <a:pt x="221" y="347"/>
                  </a:lnTo>
                  <a:lnTo>
                    <a:pt x="223" y="347"/>
                  </a:lnTo>
                  <a:lnTo>
                    <a:pt x="228" y="343"/>
                  </a:lnTo>
                  <a:lnTo>
                    <a:pt x="235" y="343"/>
                  </a:lnTo>
                  <a:lnTo>
                    <a:pt x="235" y="340"/>
                  </a:lnTo>
                  <a:lnTo>
                    <a:pt x="233" y="338"/>
                  </a:lnTo>
                  <a:lnTo>
                    <a:pt x="238" y="338"/>
                  </a:lnTo>
                  <a:lnTo>
                    <a:pt x="242" y="331"/>
                  </a:lnTo>
                  <a:lnTo>
                    <a:pt x="245" y="331"/>
                  </a:lnTo>
                  <a:lnTo>
                    <a:pt x="252" y="331"/>
                  </a:lnTo>
                  <a:lnTo>
                    <a:pt x="252" y="326"/>
                  </a:lnTo>
                  <a:lnTo>
                    <a:pt x="257" y="331"/>
                  </a:lnTo>
                  <a:lnTo>
                    <a:pt x="259" y="326"/>
                  </a:lnTo>
                  <a:lnTo>
                    <a:pt x="259" y="319"/>
                  </a:lnTo>
                  <a:lnTo>
                    <a:pt x="252" y="316"/>
                  </a:lnTo>
                  <a:lnTo>
                    <a:pt x="257" y="316"/>
                  </a:lnTo>
                  <a:lnTo>
                    <a:pt x="264" y="311"/>
                  </a:lnTo>
                  <a:lnTo>
                    <a:pt x="266" y="307"/>
                  </a:lnTo>
                  <a:lnTo>
                    <a:pt x="259" y="304"/>
                  </a:lnTo>
                  <a:lnTo>
                    <a:pt x="264" y="299"/>
                  </a:lnTo>
                  <a:lnTo>
                    <a:pt x="278" y="299"/>
                  </a:lnTo>
                  <a:lnTo>
                    <a:pt x="280" y="297"/>
                  </a:lnTo>
                  <a:lnTo>
                    <a:pt x="280" y="292"/>
                  </a:lnTo>
                  <a:lnTo>
                    <a:pt x="288" y="290"/>
                  </a:lnTo>
                  <a:lnTo>
                    <a:pt x="292" y="290"/>
                  </a:lnTo>
                  <a:lnTo>
                    <a:pt x="295" y="292"/>
                  </a:lnTo>
                  <a:lnTo>
                    <a:pt x="302" y="292"/>
                  </a:lnTo>
                  <a:lnTo>
                    <a:pt x="311" y="283"/>
                  </a:lnTo>
                  <a:lnTo>
                    <a:pt x="311" y="280"/>
                  </a:lnTo>
                  <a:lnTo>
                    <a:pt x="314" y="280"/>
                  </a:lnTo>
                  <a:lnTo>
                    <a:pt x="316" y="278"/>
                  </a:lnTo>
                  <a:lnTo>
                    <a:pt x="319" y="278"/>
                  </a:lnTo>
                  <a:lnTo>
                    <a:pt x="319" y="280"/>
                  </a:lnTo>
                  <a:lnTo>
                    <a:pt x="316" y="283"/>
                  </a:lnTo>
                  <a:lnTo>
                    <a:pt x="314" y="285"/>
                  </a:lnTo>
                  <a:lnTo>
                    <a:pt x="311" y="290"/>
                  </a:lnTo>
                  <a:lnTo>
                    <a:pt x="319" y="290"/>
                  </a:lnTo>
                  <a:lnTo>
                    <a:pt x="319" y="285"/>
                  </a:lnTo>
                  <a:lnTo>
                    <a:pt x="323" y="285"/>
                  </a:lnTo>
                  <a:lnTo>
                    <a:pt x="326" y="283"/>
                  </a:lnTo>
                  <a:lnTo>
                    <a:pt x="328" y="283"/>
                  </a:lnTo>
                  <a:lnTo>
                    <a:pt x="328" y="285"/>
                  </a:lnTo>
                  <a:lnTo>
                    <a:pt x="333" y="285"/>
                  </a:lnTo>
                  <a:lnTo>
                    <a:pt x="335" y="285"/>
                  </a:lnTo>
                  <a:lnTo>
                    <a:pt x="342" y="283"/>
                  </a:lnTo>
                  <a:lnTo>
                    <a:pt x="347" y="278"/>
                  </a:lnTo>
                  <a:lnTo>
                    <a:pt x="349" y="275"/>
                  </a:lnTo>
                  <a:lnTo>
                    <a:pt x="359" y="275"/>
                  </a:lnTo>
                  <a:lnTo>
                    <a:pt x="366" y="275"/>
                  </a:lnTo>
                  <a:lnTo>
                    <a:pt x="371" y="271"/>
                  </a:lnTo>
                  <a:lnTo>
                    <a:pt x="373" y="268"/>
                  </a:lnTo>
                  <a:lnTo>
                    <a:pt x="376" y="266"/>
                  </a:lnTo>
                  <a:lnTo>
                    <a:pt x="383" y="259"/>
                  </a:lnTo>
                  <a:lnTo>
                    <a:pt x="385" y="256"/>
                  </a:lnTo>
                  <a:lnTo>
                    <a:pt x="390" y="254"/>
                  </a:lnTo>
                  <a:lnTo>
                    <a:pt x="399" y="252"/>
                  </a:lnTo>
                  <a:lnTo>
                    <a:pt x="402" y="252"/>
                  </a:lnTo>
                  <a:lnTo>
                    <a:pt x="404" y="249"/>
                  </a:lnTo>
                  <a:lnTo>
                    <a:pt x="407" y="249"/>
                  </a:lnTo>
                  <a:lnTo>
                    <a:pt x="407" y="247"/>
                  </a:lnTo>
                  <a:lnTo>
                    <a:pt x="407" y="244"/>
                  </a:lnTo>
                  <a:lnTo>
                    <a:pt x="407" y="240"/>
                  </a:lnTo>
                  <a:lnTo>
                    <a:pt x="407" y="235"/>
                  </a:lnTo>
                  <a:lnTo>
                    <a:pt x="414" y="242"/>
                  </a:lnTo>
                  <a:lnTo>
                    <a:pt x="416" y="244"/>
                  </a:lnTo>
                  <a:lnTo>
                    <a:pt x="418" y="244"/>
                  </a:lnTo>
                  <a:lnTo>
                    <a:pt x="437" y="244"/>
                  </a:lnTo>
                  <a:lnTo>
                    <a:pt x="447" y="242"/>
                  </a:lnTo>
                  <a:lnTo>
                    <a:pt x="454" y="240"/>
                  </a:lnTo>
                  <a:lnTo>
                    <a:pt x="459" y="240"/>
                  </a:lnTo>
                  <a:lnTo>
                    <a:pt x="468" y="237"/>
                  </a:lnTo>
                  <a:lnTo>
                    <a:pt x="480" y="235"/>
                  </a:lnTo>
                  <a:lnTo>
                    <a:pt x="487" y="235"/>
                  </a:lnTo>
                  <a:lnTo>
                    <a:pt x="492" y="230"/>
                  </a:lnTo>
                  <a:lnTo>
                    <a:pt x="499" y="230"/>
                  </a:lnTo>
                  <a:lnTo>
                    <a:pt x="502" y="228"/>
                  </a:lnTo>
                  <a:lnTo>
                    <a:pt x="509" y="228"/>
                  </a:lnTo>
                  <a:lnTo>
                    <a:pt x="516" y="220"/>
                  </a:lnTo>
                  <a:lnTo>
                    <a:pt x="518" y="220"/>
                  </a:lnTo>
                  <a:lnTo>
                    <a:pt x="518" y="218"/>
                  </a:lnTo>
                  <a:lnTo>
                    <a:pt x="523" y="218"/>
                  </a:lnTo>
                  <a:lnTo>
                    <a:pt x="525" y="216"/>
                  </a:lnTo>
                  <a:lnTo>
                    <a:pt x="528" y="216"/>
                  </a:lnTo>
                  <a:lnTo>
                    <a:pt x="542" y="213"/>
                  </a:lnTo>
                  <a:lnTo>
                    <a:pt x="552" y="211"/>
                  </a:lnTo>
                  <a:lnTo>
                    <a:pt x="552" y="206"/>
                  </a:lnTo>
                  <a:lnTo>
                    <a:pt x="549" y="206"/>
                  </a:lnTo>
                  <a:lnTo>
                    <a:pt x="547" y="208"/>
                  </a:lnTo>
                  <a:lnTo>
                    <a:pt x="537" y="208"/>
                  </a:lnTo>
                  <a:lnTo>
                    <a:pt x="530" y="206"/>
                  </a:lnTo>
                  <a:lnTo>
                    <a:pt x="525" y="206"/>
                  </a:lnTo>
                  <a:lnTo>
                    <a:pt x="521" y="204"/>
                  </a:lnTo>
                  <a:lnTo>
                    <a:pt x="509" y="204"/>
                  </a:lnTo>
                  <a:lnTo>
                    <a:pt x="499" y="206"/>
                  </a:lnTo>
                  <a:lnTo>
                    <a:pt x="490" y="206"/>
                  </a:lnTo>
                  <a:lnTo>
                    <a:pt x="487" y="211"/>
                  </a:lnTo>
                  <a:lnTo>
                    <a:pt x="471" y="211"/>
                  </a:lnTo>
                  <a:lnTo>
                    <a:pt x="485" y="206"/>
                  </a:lnTo>
                  <a:lnTo>
                    <a:pt x="494" y="204"/>
                  </a:lnTo>
                  <a:lnTo>
                    <a:pt x="499" y="204"/>
                  </a:lnTo>
                  <a:lnTo>
                    <a:pt x="502" y="201"/>
                  </a:lnTo>
                  <a:lnTo>
                    <a:pt x="506" y="201"/>
                  </a:lnTo>
                  <a:lnTo>
                    <a:pt x="511" y="199"/>
                  </a:lnTo>
                  <a:lnTo>
                    <a:pt x="514" y="199"/>
                  </a:lnTo>
                  <a:lnTo>
                    <a:pt x="516" y="199"/>
                  </a:lnTo>
                  <a:lnTo>
                    <a:pt x="514" y="196"/>
                  </a:lnTo>
                  <a:lnTo>
                    <a:pt x="509" y="194"/>
                  </a:lnTo>
                  <a:lnTo>
                    <a:pt x="506" y="194"/>
                  </a:lnTo>
                  <a:lnTo>
                    <a:pt x="504" y="194"/>
                  </a:lnTo>
                  <a:lnTo>
                    <a:pt x="497" y="196"/>
                  </a:lnTo>
                  <a:lnTo>
                    <a:pt x="483" y="201"/>
                  </a:lnTo>
                  <a:lnTo>
                    <a:pt x="468" y="201"/>
                  </a:lnTo>
                  <a:lnTo>
                    <a:pt x="478" y="196"/>
                  </a:lnTo>
                  <a:lnTo>
                    <a:pt x="485" y="192"/>
                  </a:lnTo>
                  <a:lnTo>
                    <a:pt x="487" y="192"/>
                  </a:lnTo>
                  <a:lnTo>
                    <a:pt x="492" y="194"/>
                  </a:lnTo>
                  <a:lnTo>
                    <a:pt x="497" y="194"/>
                  </a:lnTo>
                  <a:lnTo>
                    <a:pt x="499" y="192"/>
                  </a:lnTo>
                  <a:lnTo>
                    <a:pt x="504" y="192"/>
                  </a:lnTo>
                  <a:lnTo>
                    <a:pt x="506" y="189"/>
                  </a:lnTo>
                  <a:lnTo>
                    <a:pt x="516" y="189"/>
                  </a:lnTo>
                  <a:lnTo>
                    <a:pt x="518" y="189"/>
                  </a:lnTo>
                  <a:lnTo>
                    <a:pt x="516" y="187"/>
                  </a:lnTo>
                  <a:lnTo>
                    <a:pt x="514" y="187"/>
                  </a:lnTo>
                  <a:lnTo>
                    <a:pt x="509" y="184"/>
                  </a:lnTo>
                  <a:lnTo>
                    <a:pt x="485" y="184"/>
                  </a:lnTo>
                  <a:lnTo>
                    <a:pt x="492" y="182"/>
                  </a:lnTo>
                  <a:lnTo>
                    <a:pt x="485" y="180"/>
                  </a:lnTo>
                  <a:lnTo>
                    <a:pt x="485" y="175"/>
                  </a:lnTo>
                  <a:lnTo>
                    <a:pt x="487" y="175"/>
                  </a:lnTo>
                  <a:lnTo>
                    <a:pt x="490" y="177"/>
                  </a:lnTo>
                  <a:lnTo>
                    <a:pt x="492" y="180"/>
                  </a:lnTo>
                  <a:lnTo>
                    <a:pt x="497" y="182"/>
                  </a:lnTo>
                  <a:lnTo>
                    <a:pt x="504" y="182"/>
                  </a:lnTo>
                  <a:lnTo>
                    <a:pt x="506" y="184"/>
                  </a:lnTo>
                  <a:lnTo>
                    <a:pt x="509" y="184"/>
                  </a:lnTo>
                  <a:lnTo>
                    <a:pt x="514" y="184"/>
                  </a:lnTo>
                  <a:lnTo>
                    <a:pt x="518" y="184"/>
                  </a:lnTo>
                  <a:lnTo>
                    <a:pt x="518" y="187"/>
                  </a:lnTo>
                  <a:lnTo>
                    <a:pt x="523" y="187"/>
                  </a:lnTo>
                  <a:lnTo>
                    <a:pt x="523" y="184"/>
                  </a:lnTo>
                  <a:lnTo>
                    <a:pt x="528" y="184"/>
                  </a:lnTo>
                  <a:lnTo>
                    <a:pt x="528" y="187"/>
                  </a:lnTo>
                  <a:lnTo>
                    <a:pt x="528" y="189"/>
                  </a:lnTo>
                  <a:lnTo>
                    <a:pt x="528" y="192"/>
                  </a:lnTo>
                  <a:lnTo>
                    <a:pt x="528" y="196"/>
                  </a:lnTo>
                  <a:lnTo>
                    <a:pt x="528" y="199"/>
                  </a:lnTo>
                  <a:lnTo>
                    <a:pt x="533" y="199"/>
                  </a:lnTo>
                  <a:lnTo>
                    <a:pt x="537" y="201"/>
                  </a:lnTo>
                  <a:lnTo>
                    <a:pt x="542" y="201"/>
                  </a:lnTo>
                  <a:lnTo>
                    <a:pt x="547" y="201"/>
                  </a:lnTo>
                  <a:lnTo>
                    <a:pt x="549" y="201"/>
                  </a:lnTo>
                  <a:lnTo>
                    <a:pt x="552" y="199"/>
                  </a:lnTo>
                  <a:lnTo>
                    <a:pt x="554" y="199"/>
                  </a:lnTo>
                  <a:lnTo>
                    <a:pt x="554" y="204"/>
                  </a:lnTo>
                  <a:lnTo>
                    <a:pt x="559" y="204"/>
                  </a:lnTo>
                  <a:lnTo>
                    <a:pt x="561" y="201"/>
                  </a:lnTo>
                  <a:lnTo>
                    <a:pt x="563" y="201"/>
                  </a:lnTo>
                  <a:lnTo>
                    <a:pt x="563" y="194"/>
                  </a:lnTo>
                  <a:lnTo>
                    <a:pt x="561" y="194"/>
                  </a:lnTo>
                  <a:lnTo>
                    <a:pt x="563" y="189"/>
                  </a:lnTo>
                  <a:lnTo>
                    <a:pt x="563" y="187"/>
                  </a:lnTo>
                  <a:lnTo>
                    <a:pt x="559" y="187"/>
                  </a:lnTo>
                  <a:lnTo>
                    <a:pt x="556" y="182"/>
                  </a:lnTo>
                  <a:lnTo>
                    <a:pt x="552" y="180"/>
                  </a:lnTo>
                  <a:lnTo>
                    <a:pt x="552" y="175"/>
                  </a:lnTo>
                  <a:lnTo>
                    <a:pt x="533" y="170"/>
                  </a:lnTo>
                  <a:lnTo>
                    <a:pt x="523" y="170"/>
                  </a:lnTo>
                  <a:lnTo>
                    <a:pt x="521" y="170"/>
                  </a:lnTo>
                  <a:lnTo>
                    <a:pt x="528" y="168"/>
                  </a:lnTo>
                  <a:lnTo>
                    <a:pt x="530" y="165"/>
                  </a:lnTo>
                  <a:lnTo>
                    <a:pt x="528" y="165"/>
                  </a:lnTo>
                  <a:lnTo>
                    <a:pt x="525" y="163"/>
                  </a:lnTo>
                  <a:lnTo>
                    <a:pt x="514" y="163"/>
                  </a:lnTo>
                  <a:lnTo>
                    <a:pt x="509" y="161"/>
                  </a:lnTo>
                  <a:lnTo>
                    <a:pt x="504" y="161"/>
                  </a:lnTo>
                  <a:lnTo>
                    <a:pt x="509" y="156"/>
                  </a:lnTo>
                  <a:lnTo>
                    <a:pt x="523" y="156"/>
                  </a:lnTo>
                  <a:lnTo>
                    <a:pt x="528" y="153"/>
                  </a:lnTo>
                  <a:lnTo>
                    <a:pt x="533" y="153"/>
                  </a:lnTo>
                  <a:lnTo>
                    <a:pt x="547" y="156"/>
                  </a:lnTo>
                  <a:lnTo>
                    <a:pt x="552" y="156"/>
                  </a:lnTo>
                  <a:lnTo>
                    <a:pt x="554" y="156"/>
                  </a:lnTo>
                  <a:lnTo>
                    <a:pt x="556" y="158"/>
                  </a:lnTo>
                  <a:lnTo>
                    <a:pt x="559" y="161"/>
                  </a:lnTo>
                  <a:lnTo>
                    <a:pt x="563" y="165"/>
                  </a:lnTo>
                  <a:lnTo>
                    <a:pt x="568" y="165"/>
                  </a:lnTo>
                  <a:lnTo>
                    <a:pt x="568" y="163"/>
                  </a:lnTo>
                  <a:lnTo>
                    <a:pt x="568" y="158"/>
                  </a:lnTo>
                  <a:lnTo>
                    <a:pt x="559" y="156"/>
                  </a:lnTo>
                  <a:lnTo>
                    <a:pt x="552" y="153"/>
                  </a:lnTo>
                  <a:lnTo>
                    <a:pt x="540" y="151"/>
                  </a:lnTo>
                  <a:lnTo>
                    <a:pt x="544" y="149"/>
                  </a:lnTo>
                  <a:lnTo>
                    <a:pt x="547" y="149"/>
                  </a:lnTo>
                  <a:lnTo>
                    <a:pt x="552" y="151"/>
                  </a:lnTo>
                  <a:lnTo>
                    <a:pt x="556" y="151"/>
                  </a:lnTo>
                  <a:lnTo>
                    <a:pt x="559" y="153"/>
                  </a:lnTo>
                  <a:lnTo>
                    <a:pt x="578" y="153"/>
                  </a:lnTo>
                  <a:lnTo>
                    <a:pt x="594" y="151"/>
                  </a:lnTo>
                  <a:lnTo>
                    <a:pt x="594" y="144"/>
                  </a:lnTo>
                  <a:lnTo>
                    <a:pt x="582" y="141"/>
                  </a:lnTo>
                  <a:lnTo>
                    <a:pt x="578" y="146"/>
                  </a:lnTo>
                  <a:lnTo>
                    <a:pt x="573" y="141"/>
                  </a:lnTo>
                  <a:lnTo>
                    <a:pt x="573" y="139"/>
                  </a:lnTo>
                  <a:lnTo>
                    <a:pt x="587" y="139"/>
                  </a:lnTo>
                  <a:lnTo>
                    <a:pt x="599" y="137"/>
                  </a:lnTo>
                  <a:lnTo>
                    <a:pt x="602" y="139"/>
                  </a:lnTo>
                  <a:lnTo>
                    <a:pt x="609" y="139"/>
                  </a:lnTo>
                  <a:lnTo>
                    <a:pt x="616" y="134"/>
                  </a:lnTo>
                  <a:lnTo>
                    <a:pt x="618" y="134"/>
                  </a:lnTo>
                  <a:lnTo>
                    <a:pt x="618" y="132"/>
                  </a:lnTo>
                  <a:lnTo>
                    <a:pt x="599" y="132"/>
                  </a:lnTo>
                  <a:lnTo>
                    <a:pt x="599" y="129"/>
                  </a:lnTo>
                  <a:lnTo>
                    <a:pt x="597" y="129"/>
                  </a:lnTo>
                  <a:lnTo>
                    <a:pt x="597" y="127"/>
                  </a:lnTo>
                  <a:lnTo>
                    <a:pt x="592" y="127"/>
                  </a:lnTo>
                  <a:lnTo>
                    <a:pt x="587" y="125"/>
                  </a:lnTo>
                  <a:lnTo>
                    <a:pt x="592" y="125"/>
                  </a:lnTo>
                  <a:lnTo>
                    <a:pt x="594" y="125"/>
                  </a:lnTo>
                  <a:lnTo>
                    <a:pt x="594" y="122"/>
                  </a:lnTo>
                  <a:lnTo>
                    <a:pt x="592" y="120"/>
                  </a:lnTo>
                  <a:lnTo>
                    <a:pt x="590" y="120"/>
                  </a:lnTo>
                  <a:lnTo>
                    <a:pt x="582" y="117"/>
                  </a:lnTo>
                  <a:lnTo>
                    <a:pt x="592" y="117"/>
                  </a:lnTo>
                  <a:lnTo>
                    <a:pt x="594" y="120"/>
                  </a:lnTo>
                  <a:lnTo>
                    <a:pt x="597" y="120"/>
                  </a:lnTo>
                  <a:lnTo>
                    <a:pt x="602" y="120"/>
                  </a:lnTo>
                  <a:lnTo>
                    <a:pt x="606" y="120"/>
                  </a:lnTo>
                  <a:lnTo>
                    <a:pt x="609" y="125"/>
                  </a:lnTo>
                  <a:lnTo>
                    <a:pt x="613" y="125"/>
                  </a:lnTo>
                  <a:lnTo>
                    <a:pt x="618" y="120"/>
                  </a:lnTo>
                  <a:lnTo>
                    <a:pt x="618" y="113"/>
                  </a:lnTo>
                  <a:lnTo>
                    <a:pt x="616" y="110"/>
                  </a:lnTo>
                  <a:lnTo>
                    <a:pt x="613" y="110"/>
                  </a:lnTo>
                  <a:lnTo>
                    <a:pt x="611" y="108"/>
                  </a:lnTo>
                  <a:lnTo>
                    <a:pt x="609" y="105"/>
                  </a:lnTo>
                  <a:lnTo>
                    <a:pt x="592" y="103"/>
                  </a:lnTo>
                  <a:lnTo>
                    <a:pt x="587" y="101"/>
                  </a:lnTo>
                  <a:lnTo>
                    <a:pt x="587" y="98"/>
                  </a:lnTo>
                  <a:lnTo>
                    <a:pt x="590" y="98"/>
                  </a:lnTo>
                  <a:lnTo>
                    <a:pt x="599" y="98"/>
                  </a:lnTo>
                  <a:lnTo>
                    <a:pt x="611" y="96"/>
                  </a:lnTo>
                  <a:lnTo>
                    <a:pt x="618" y="96"/>
                  </a:lnTo>
                  <a:lnTo>
                    <a:pt x="623" y="98"/>
                  </a:lnTo>
                  <a:lnTo>
                    <a:pt x="632" y="98"/>
                  </a:lnTo>
                  <a:lnTo>
                    <a:pt x="637" y="96"/>
                  </a:lnTo>
                  <a:lnTo>
                    <a:pt x="642" y="93"/>
                  </a:lnTo>
                  <a:lnTo>
                    <a:pt x="642" y="91"/>
                  </a:lnTo>
                  <a:lnTo>
                    <a:pt x="642" y="89"/>
                  </a:lnTo>
                  <a:lnTo>
                    <a:pt x="632" y="89"/>
                  </a:lnTo>
                  <a:lnTo>
                    <a:pt x="625" y="86"/>
                  </a:lnTo>
                  <a:lnTo>
                    <a:pt x="616" y="86"/>
                  </a:lnTo>
                  <a:lnTo>
                    <a:pt x="613" y="84"/>
                  </a:lnTo>
                  <a:lnTo>
                    <a:pt x="623" y="84"/>
                  </a:lnTo>
                  <a:lnTo>
                    <a:pt x="621" y="82"/>
                  </a:lnTo>
                  <a:lnTo>
                    <a:pt x="618" y="79"/>
                  </a:lnTo>
                  <a:lnTo>
                    <a:pt x="618" y="77"/>
                  </a:lnTo>
                  <a:lnTo>
                    <a:pt x="613" y="77"/>
                  </a:lnTo>
                  <a:lnTo>
                    <a:pt x="611" y="79"/>
                  </a:lnTo>
                  <a:lnTo>
                    <a:pt x="611" y="84"/>
                  </a:lnTo>
                  <a:lnTo>
                    <a:pt x="606" y="84"/>
                  </a:lnTo>
                  <a:lnTo>
                    <a:pt x="604" y="84"/>
                  </a:lnTo>
                  <a:lnTo>
                    <a:pt x="602" y="82"/>
                  </a:lnTo>
                  <a:lnTo>
                    <a:pt x="599" y="79"/>
                  </a:lnTo>
                  <a:lnTo>
                    <a:pt x="602" y="79"/>
                  </a:lnTo>
                  <a:lnTo>
                    <a:pt x="606" y="77"/>
                  </a:lnTo>
                  <a:lnTo>
                    <a:pt x="609" y="74"/>
                  </a:lnTo>
                  <a:lnTo>
                    <a:pt x="613" y="70"/>
                  </a:lnTo>
                  <a:lnTo>
                    <a:pt x="616" y="67"/>
                  </a:lnTo>
                  <a:lnTo>
                    <a:pt x="618" y="65"/>
                  </a:lnTo>
                  <a:lnTo>
                    <a:pt x="621" y="65"/>
                  </a:lnTo>
                  <a:lnTo>
                    <a:pt x="623" y="65"/>
                  </a:lnTo>
                  <a:lnTo>
                    <a:pt x="628" y="65"/>
                  </a:lnTo>
                  <a:lnTo>
                    <a:pt x="630" y="65"/>
                  </a:lnTo>
                  <a:lnTo>
                    <a:pt x="632" y="62"/>
                  </a:lnTo>
                  <a:lnTo>
                    <a:pt x="637" y="60"/>
                  </a:lnTo>
                  <a:lnTo>
                    <a:pt x="635" y="55"/>
                  </a:lnTo>
                  <a:lnTo>
                    <a:pt x="637" y="53"/>
                  </a:lnTo>
                  <a:lnTo>
                    <a:pt x="640" y="50"/>
                  </a:lnTo>
                  <a:lnTo>
                    <a:pt x="642" y="50"/>
                  </a:lnTo>
                  <a:lnTo>
                    <a:pt x="647" y="50"/>
                  </a:lnTo>
                  <a:lnTo>
                    <a:pt x="649" y="50"/>
                  </a:lnTo>
                  <a:lnTo>
                    <a:pt x="651" y="53"/>
                  </a:lnTo>
                  <a:lnTo>
                    <a:pt x="656" y="53"/>
                  </a:lnTo>
                  <a:lnTo>
                    <a:pt x="659" y="50"/>
                  </a:lnTo>
                  <a:lnTo>
                    <a:pt x="661" y="50"/>
                  </a:lnTo>
                  <a:lnTo>
                    <a:pt x="663" y="48"/>
                  </a:lnTo>
                  <a:lnTo>
                    <a:pt x="644" y="48"/>
                  </a:lnTo>
                  <a:lnTo>
                    <a:pt x="642" y="48"/>
                  </a:lnTo>
                  <a:lnTo>
                    <a:pt x="637" y="48"/>
                  </a:lnTo>
                  <a:lnTo>
                    <a:pt x="635" y="50"/>
                  </a:lnTo>
                  <a:lnTo>
                    <a:pt x="630" y="50"/>
                  </a:lnTo>
                  <a:lnTo>
                    <a:pt x="630" y="48"/>
                  </a:lnTo>
                  <a:lnTo>
                    <a:pt x="640" y="43"/>
                  </a:lnTo>
                  <a:lnTo>
                    <a:pt x="670" y="43"/>
                  </a:lnTo>
                  <a:lnTo>
                    <a:pt x="675" y="43"/>
                  </a:lnTo>
                  <a:lnTo>
                    <a:pt x="678" y="43"/>
                  </a:lnTo>
                  <a:lnTo>
                    <a:pt x="682" y="41"/>
                  </a:lnTo>
                  <a:lnTo>
                    <a:pt x="678" y="41"/>
                  </a:lnTo>
                  <a:lnTo>
                    <a:pt x="673" y="38"/>
                  </a:lnTo>
                  <a:lnTo>
                    <a:pt x="656" y="38"/>
                  </a:lnTo>
                  <a:lnTo>
                    <a:pt x="651" y="41"/>
                  </a:lnTo>
                  <a:lnTo>
                    <a:pt x="635" y="41"/>
                  </a:lnTo>
                  <a:lnTo>
                    <a:pt x="635" y="38"/>
                  </a:lnTo>
                  <a:lnTo>
                    <a:pt x="637" y="38"/>
                  </a:lnTo>
                  <a:lnTo>
                    <a:pt x="642" y="38"/>
                  </a:lnTo>
                  <a:lnTo>
                    <a:pt x="687" y="38"/>
                  </a:lnTo>
                  <a:lnTo>
                    <a:pt x="692" y="36"/>
                  </a:lnTo>
                  <a:lnTo>
                    <a:pt x="699" y="34"/>
                  </a:lnTo>
                  <a:lnTo>
                    <a:pt x="701" y="31"/>
                  </a:lnTo>
                  <a:lnTo>
                    <a:pt x="718" y="31"/>
                  </a:lnTo>
                  <a:lnTo>
                    <a:pt x="723" y="29"/>
                  </a:lnTo>
                  <a:lnTo>
                    <a:pt x="725" y="29"/>
                  </a:lnTo>
                  <a:lnTo>
                    <a:pt x="730" y="29"/>
                  </a:lnTo>
                  <a:lnTo>
                    <a:pt x="732" y="26"/>
                  </a:lnTo>
                  <a:lnTo>
                    <a:pt x="730" y="24"/>
                  </a:lnTo>
                  <a:close/>
                  <a:moveTo>
                    <a:pt x="119" y="268"/>
                  </a:moveTo>
                  <a:lnTo>
                    <a:pt x="116" y="266"/>
                  </a:lnTo>
                  <a:lnTo>
                    <a:pt x="119" y="268"/>
                  </a:lnTo>
                  <a:close/>
                  <a:moveTo>
                    <a:pt x="128" y="223"/>
                  </a:moveTo>
                  <a:lnTo>
                    <a:pt x="135" y="223"/>
                  </a:lnTo>
                  <a:lnTo>
                    <a:pt x="138" y="220"/>
                  </a:lnTo>
                  <a:lnTo>
                    <a:pt x="145" y="220"/>
                  </a:lnTo>
                  <a:lnTo>
                    <a:pt x="147" y="220"/>
                  </a:lnTo>
                  <a:lnTo>
                    <a:pt x="147" y="216"/>
                  </a:lnTo>
                  <a:lnTo>
                    <a:pt x="150" y="216"/>
                  </a:lnTo>
                  <a:lnTo>
                    <a:pt x="147" y="213"/>
                  </a:lnTo>
                  <a:lnTo>
                    <a:pt x="145" y="211"/>
                  </a:lnTo>
                  <a:lnTo>
                    <a:pt x="143" y="211"/>
                  </a:lnTo>
                  <a:lnTo>
                    <a:pt x="138" y="211"/>
                  </a:lnTo>
                  <a:lnTo>
                    <a:pt x="135" y="206"/>
                  </a:lnTo>
                  <a:lnTo>
                    <a:pt x="119" y="206"/>
                  </a:lnTo>
                  <a:lnTo>
                    <a:pt x="119" y="213"/>
                  </a:lnTo>
                  <a:lnTo>
                    <a:pt x="116" y="216"/>
                  </a:lnTo>
                  <a:lnTo>
                    <a:pt x="114" y="216"/>
                  </a:lnTo>
                  <a:lnTo>
                    <a:pt x="114" y="218"/>
                  </a:lnTo>
                  <a:lnTo>
                    <a:pt x="116" y="220"/>
                  </a:lnTo>
                  <a:lnTo>
                    <a:pt x="119" y="220"/>
                  </a:lnTo>
                  <a:lnTo>
                    <a:pt x="119" y="225"/>
                  </a:lnTo>
                  <a:lnTo>
                    <a:pt x="128" y="223"/>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1" name="Greece" descr="© INSCALE GmbH, 05.05.2010&#10;http://www.presentationload.com/">
              <a:extLst>
                <a:ext uri="{FF2B5EF4-FFF2-40B4-BE49-F238E27FC236}">
                  <a16:creationId xmlns:a16="http://schemas.microsoft.com/office/drawing/2014/main" id="{D314A78E-9DAA-F347-0ABC-BA9B5ED93F5B}"/>
                </a:ext>
              </a:extLst>
            </p:cNvPr>
            <p:cNvSpPr>
              <a:spLocks noEditPoints="1"/>
            </p:cNvSpPr>
            <p:nvPr/>
          </p:nvSpPr>
          <p:spPr bwMode="gray">
            <a:xfrm>
              <a:off x="6256727" y="2798984"/>
              <a:ext cx="250792" cy="260015"/>
            </a:xfrm>
            <a:custGeom>
              <a:avLst/>
              <a:gdLst>
                <a:gd name="T0" fmla="*/ 0 w 534"/>
                <a:gd name="T1" fmla="*/ 2147483647 h 552"/>
                <a:gd name="T2" fmla="*/ 2147483647 w 534"/>
                <a:gd name="T3" fmla="*/ 2147483647 h 552"/>
                <a:gd name="T4" fmla="*/ 2147483647 w 534"/>
                <a:gd name="T5" fmla="*/ 2147483647 h 552"/>
                <a:gd name="T6" fmla="*/ 2147483647 w 534"/>
                <a:gd name="T7" fmla="*/ 2147483647 h 552"/>
                <a:gd name="T8" fmla="*/ 2147483647 w 534"/>
                <a:gd name="T9" fmla="*/ 2147483647 h 552"/>
                <a:gd name="T10" fmla="*/ 2147483647 w 534"/>
                <a:gd name="T11" fmla="*/ 2147483647 h 552"/>
                <a:gd name="T12" fmla="*/ 2147483647 w 534"/>
                <a:gd name="T13" fmla="*/ 2147483647 h 552"/>
                <a:gd name="T14" fmla="*/ 2147483647 w 534"/>
                <a:gd name="T15" fmla="*/ 2147483647 h 552"/>
                <a:gd name="T16" fmla="*/ 2147483647 w 534"/>
                <a:gd name="T17" fmla="*/ 2147483647 h 552"/>
                <a:gd name="T18" fmla="*/ 2147483647 w 534"/>
                <a:gd name="T19" fmla="*/ 2147483647 h 552"/>
                <a:gd name="T20" fmla="*/ 2147483647 w 534"/>
                <a:gd name="T21" fmla="*/ 2147483647 h 552"/>
                <a:gd name="T22" fmla="*/ 2147483647 w 534"/>
                <a:gd name="T23" fmla="*/ 2147483647 h 552"/>
                <a:gd name="T24" fmla="*/ 2147483647 w 534"/>
                <a:gd name="T25" fmla="*/ 2147483647 h 552"/>
                <a:gd name="T26" fmla="*/ 2147483647 w 534"/>
                <a:gd name="T27" fmla="*/ 2147483647 h 552"/>
                <a:gd name="T28" fmla="*/ 2147483647 w 534"/>
                <a:gd name="T29" fmla="*/ 2147483647 h 552"/>
                <a:gd name="T30" fmla="*/ 2147483647 w 534"/>
                <a:gd name="T31" fmla="*/ 2147483647 h 552"/>
                <a:gd name="T32" fmla="*/ 2147483647 w 534"/>
                <a:gd name="T33" fmla="*/ 2147483647 h 552"/>
                <a:gd name="T34" fmla="*/ 2147483647 w 534"/>
                <a:gd name="T35" fmla="*/ 2147483647 h 552"/>
                <a:gd name="T36" fmla="*/ 2147483647 w 534"/>
                <a:gd name="T37" fmla="*/ 2147483647 h 552"/>
                <a:gd name="T38" fmla="*/ 2147483647 w 534"/>
                <a:gd name="T39" fmla="*/ 2147483647 h 552"/>
                <a:gd name="T40" fmla="*/ 2147483647 w 534"/>
                <a:gd name="T41" fmla="*/ 2147483647 h 552"/>
                <a:gd name="T42" fmla="*/ 2147483647 w 534"/>
                <a:gd name="T43" fmla="*/ 2147483647 h 552"/>
                <a:gd name="T44" fmla="*/ 2147483647 w 534"/>
                <a:gd name="T45" fmla="*/ 2147483647 h 552"/>
                <a:gd name="T46" fmla="*/ 2147483647 w 534"/>
                <a:gd name="T47" fmla="*/ 2147483647 h 552"/>
                <a:gd name="T48" fmla="*/ 2147483647 w 534"/>
                <a:gd name="T49" fmla="*/ 2147483647 h 552"/>
                <a:gd name="T50" fmla="*/ 2147483647 w 534"/>
                <a:gd name="T51" fmla="*/ 2147483647 h 552"/>
                <a:gd name="T52" fmla="*/ 2147483647 w 534"/>
                <a:gd name="T53" fmla="*/ 2147483647 h 552"/>
                <a:gd name="T54" fmla="*/ 2147483647 w 534"/>
                <a:gd name="T55" fmla="*/ 2147483647 h 552"/>
                <a:gd name="T56" fmla="*/ 2147483647 w 534"/>
                <a:gd name="T57" fmla="*/ 2147483647 h 552"/>
                <a:gd name="T58" fmla="*/ 2147483647 w 534"/>
                <a:gd name="T59" fmla="*/ 2147483647 h 552"/>
                <a:gd name="T60" fmla="*/ 2147483647 w 534"/>
                <a:gd name="T61" fmla="*/ 2147483647 h 552"/>
                <a:gd name="T62" fmla="*/ 2147483647 w 534"/>
                <a:gd name="T63" fmla="*/ 2147483647 h 552"/>
                <a:gd name="T64" fmla="*/ 2147483647 w 534"/>
                <a:gd name="T65" fmla="*/ 2147483647 h 552"/>
                <a:gd name="T66" fmla="*/ 2147483647 w 534"/>
                <a:gd name="T67" fmla="*/ 2147483647 h 552"/>
                <a:gd name="T68" fmla="*/ 2147483647 w 534"/>
                <a:gd name="T69" fmla="*/ 2147483647 h 552"/>
                <a:gd name="T70" fmla="*/ 2147483647 w 534"/>
                <a:gd name="T71" fmla="*/ 2147483647 h 552"/>
                <a:gd name="T72" fmla="*/ 2147483647 w 534"/>
                <a:gd name="T73" fmla="*/ 2147483647 h 552"/>
                <a:gd name="T74" fmla="*/ 2147483647 w 534"/>
                <a:gd name="T75" fmla="*/ 2147483647 h 552"/>
                <a:gd name="T76" fmla="*/ 2147483647 w 534"/>
                <a:gd name="T77" fmla="*/ 2147483647 h 552"/>
                <a:gd name="T78" fmla="*/ 2147483647 w 534"/>
                <a:gd name="T79" fmla="*/ 2147483647 h 552"/>
                <a:gd name="T80" fmla="*/ 2147483647 w 534"/>
                <a:gd name="T81" fmla="*/ 2147483647 h 552"/>
                <a:gd name="T82" fmla="*/ 2147483647 w 534"/>
                <a:gd name="T83" fmla="*/ 2147483647 h 552"/>
                <a:gd name="T84" fmla="*/ 2147483647 w 534"/>
                <a:gd name="T85" fmla="*/ 2147483647 h 552"/>
                <a:gd name="T86" fmla="*/ 2147483647 w 534"/>
                <a:gd name="T87" fmla="*/ 2147483647 h 552"/>
                <a:gd name="T88" fmla="*/ 2147483647 w 534"/>
                <a:gd name="T89" fmla="*/ 2147483647 h 552"/>
                <a:gd name="T90" fmla="*/ 2147483647 w 534"/>
                <a:gd name="T91" fmla="*/ 2147483647 h 552"/>
                <a:gd name="T92" fmla="*/ 2147483647 w 534"/>
                <a:gd name="T93" fmla="*/ 2147483647 h 552"/>
                <a:gd name="T94" fmla="*/ 2147483647 w 534"/>
                <a:gd name="T95" fmla="*/ 2147483647 h 552"/>
                <a:gd name="T96" fmla="*/ 2147483647 w 534"/>
                <a:gd name="T97" fmla="*/ 2147483647 h 552"/>
                <a:gd name="T98" fmla="*/ 2147483647 w 534"/>
                <a:gd name="T99" fmla="*/ 2147483647 h 552"/>
                <a:gd name="T100" fmla="*/ 2147483647 w 534"/>
                <a:gd name="T101" fmla="*/ 2147483647 h 552"/>
                <a:gd name="T102" fmla="*/ 2147483647 w 534"/>
                <a:gd name="T103" fmla="*/ 2147483647 h 552"/>
                <a:gd name="T104" fmla="*/ 2147483647 w 534"/>
                <a:gd name="T105" fmla="*/ 2147483647 h 552"/>
                <a:gd name="T106" fmla="*/ 2147483647 w 534"/>
                <a:gd name="T107" fmla="*/ 2147483647 h 5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34"/>
                <a:gd name="T163" fmla="*/ 0 h 552"/>
                <a:gd name="T164" fmla="*/ 534 w 534"/>
                <a:gd name="T165" fmla="*/ 552 h 55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34" h="552">
                  <a:moveTo>
                    <a:pt x="240" y="108"/>
                  </a:moveTo>
                  <a:lnTo>
                    <a:pt x="270" y="126"/>
                  </a:lnTo>
                  <a:lnTo>
                    <a:pt x="282" y="120"/>
                  </a:lnTo>
                  <a:lnTo>
                    <a:pt x="240" y="108"/>
                  </a:lnTo>
                  <a:close/>
                  <a:moveTo>
                    <a:pt x="24" y="258"/>
                  </a:moveTo>
                  <a:lnTo>
                    <a:pt x="0" y="282"/>
                  </a:lnTo>
                  <a:lnTo>
                    <a:pt x="42" y="294"/>
                  </a:lnTo>
                  <a:lnTo>
                    <a:pt x="24" y="258"/>
                  </a:lnTo>
                  <a:close/>
                  <a:moveTo>
                    <a:pt x="312" y="414"/>
                  </a:moveTo>
                  <a:lnTo>
                    <a:pt x="312" y="420"/>
                  </a:lnTo>
                  <a:lnTo>
                    <a:pt x="324" y="420"/>
                  </a:lnTo>
                  <a:lnTo>
                    <a:pt x="324" y="414"/>
                  </a:lnTo>
                  <a:lnTo>
                    <a:pt x="318" y="408"/>
                  </a:lnTo>
                  <a:lnTo>
                    <a:pt x="312" y="408"/>
                  </a:lnTo>
                  <a:lnTo>
                    <a:pt x="312" y="414"/>
                  </a:lnTo>
                  <a:close/>
                  <a:moveTo>
                    <a:pt x="306" y="390"/>
                  </a:moveTo>
                  <a:lnTo>
                    <a:pt x="300" y="378"/>
                  </a:lnTo>
                  <a:lnTo>
                    <a:pt x="294" y="390"/>
                  </a:lnTo>
                  <a:lnTo>
                    <a:pt x="306" y="390"/>
                  </a:lnTo>
                  <a:close/>
                  <a:moveTo>
                    <a:pt x="294" y="294"/>
                  </a:moveTo>
                  <a:lnTo>
                    <a:pt x="318" y="336"/>
                  </a:lnTo>
                  <a:lnTo>
                    <a:pt x="330" y="318"/>
                  </a:lnTo>
                  <a:lnTo>
                    <a:pt x="294" y="294"/>
                  </a:lnTo>
                  <a:close/>
                  <a:moveTo>
                    <a:pt x="108" y="264"/>
                  </a:moveTo>
                  <a:lnTo>
                    <a:pt x="138" y="264"/>
                  </a:lnTo>
                  <a:lnTo>
                    <a:pt x="144" y="270"/>
                  </a:lnTo>
                  <a:lnTo>
                    <a:pt x="156" y="270"/>
                  </a:lnTo>
                  <a:lnTo>
                    <a:pt x="180" y="282"/>
                  </a:lnTo>
                  <a:lnTo>
                    <a:pt x="192" y="282"/>
                  </a:lnTo>
                  <a:lnTo>
                    <a:pt x="198" y="288"/>
                  </a:lnTo>
                  <a:lnTo>
                    <a:pt x="204" y="288"/>
                  </a:lnTo>
                  <a:lnTo>
                    <a:pt x="216" y="300"/>
                  </a:lnTo>
                  <a:lnTo>
                    <a:pt x="228" y="306"/>
                  </a:lnTo>
                  <a:lnTo>
                    <a:pt x="234" y="312"/>
                  </a:lnTo>
                  <a:lnTo>
                    <a:pt x="246" y="312"/>
                  </a:lnTo>
                  <a:lnTo>
                    <a:pt x="252" y="306"/>
                  </a:lnTo>
                  <a:lnTo>
                    <a:pt x="252" y="288"/>
                  </a:lnTo>
                  <a:lnTo>
                    <a:pt x="228" y="264"/>
                  </a:lnTo>
                  <a:lnTo>
                    <a:pt x="216" y="258"/>
                  </a:lnTo>
                  <a:lnTo>
                    <a:pt x="210" y="252"/>
                  </a:lnTo>
                  <a:lnTo>
                    <a:pt x="204" y="252"/>
                  </a:lnTo>
                  <a:lnTo>
                    <a:pt x="198" y="246"/>
                  </a:lnTo>
                  <a:lnTo>
                    <a:pt x="186" y="246"/>
                  </a:lnTo>
                  <a:lnTo>
                    <a:pt x="174" y="234"/>
                  </a:lnTo>
                  <a:lnTo>
                    <a:pt x="168" y="234"/>
                  </a:lnTo>
                  <a:lnTo>
                    <a:pt x="174" y="228"/>
                  </a:lnTo>
                  <a:lnTo>
                    <a:pt x="192" y="228"/>
                  </a:lnTo>
                  <a:lnTo>
                    <a:pt x="198" y="240"/>
                  </a:lnTo>
                  <a:lnTo>
                    <a:pt x="222" y="252"/>
                  </a:lnTo>
                  <a:lnTo>
                    <a:pt x="234" y="264"/>
                  </a:lnTo>
                  <a:lnTo>
                    <a:pt x="258" y="264"/>
                  </a:lnTo>
                  <a:lnTo>
                    <a:pt x="270" y="252"/>
                  </a:lnTo>
                  <a:lnTo>
                    <a:pt x="258" y="240"/>
                  </a:lnTo>
                  <a:lnTo>
                    <a:pt x="246" y="240"/>
                  </a:lnTo>
                  <a:lnTo>
                    <a:pt x="234" y="234"/>
                  </a:lnTo>
                  <a:lnTo>
                    <a:pt x="222" y="234"/>
                  </a:lnTo>
                  <a:lnTo>
                    <a:pt x="210" y="228"/>
                  </a:lnTo>
                  <a:lnTo>
                    <a:pt x="204" y="216"/>
                  </a:lnTo>
                  <a:lnTo>
                    <a:pt x="198" y="210"/>
                  </a:lnTo>
                  <a:lnTo>
                    <a:pt x="198" y="204"/>
                  </a:lnTo>
                  <a:lnTo>
                    <a:pt x="192" y="192"/>
                  </a:lnTo>
                  <a:lnTo>
                    <a:pt x="186" y="186"/>
                  </a:lnTo>
                  <a:lnTo>
                    <a:pt x="174" y="162"/>
                  </a:lnTo>
                  <a:lnTo>
                    <a:pt x="168" y="156"/>
                  </a:lnTo>
                  <a:lnTo>
                    <a:pt x="162" y="144"/>
                  </a:lnTo>
                  <a:lnTo>
                    <a:pt x="150" y="132"/>
                  </a:lnTo>
                  <a:lnTo>
                    <a:pt x="150" y="120"/>
                  </a:lnTo>
                  <a:lnTo>
                    <a:pt x="144" y="114"/>
                  </a:lnTo>
                  <a:lnTo>
                    <a:pt x="144" y="102"/>
                  </a:lnTo>
                  <a:lnTo>
                    <a:pt x="150" y="96"/>
                  </a:lnTo>
                  <a:lnTo>
                    <a:pt x="156" y="96"/>
                  </a:lnTo>
                  <a:lnTo>
                    <a:pt x="162" y="102"/>
                  </a:lnTo>
                  <a:lnTo>
                    <a:pt x="162" y="108"/>
                  </a:lnTo>
                  <a:lnTo>
                    <a:pt x="168" y="114"/>
                  </a:lnTo>
                  <a:lnTo>
                    <a:pt x="180" y="114"/>
                  </a:lnTo>
                  <a:lnTo>
                    <a:pt x="180" y="120"/>
                  </a:lnTo>
                  <a:lnTo>
                    <a:pt x="186" y="120"/>
                  </a:lnTo>
                  <a:lnTo>
                    <a:pt x="198" y="132"/>
                  </a:lnTo>
                  <a:lnTo>
                    <a:pt x="198" y="144"/>
                  </a:lnTo>
                  <a:lnTo>
                    <a:pt x="204" y="144"/>
                  </a:lnTo>
                  <a:lnTo>
                    <a:pt x="210" y="138"/>
                  </a:lnTo>
                  <a:lnTo>
                    <a:pt x="216" y="138"/>
                  </a:lnTo>
                  <a:lnTo>
                    <a:pt x="204" y="120"/>
                  </a:lnTo>
                  <a:lnTo>
                    <a:pt x="210" y="120"/>
                  </a:lnTo>
                  <a:lnTo>
                    <a:pt x="234" y="132"/>
                  </a:lnTo>
                  <a:lnTo>
                    <a:pt x="222" y="114"/>
                  </a:lnTo>
                  <a:lnTo>
                    <a:pt x="228" y="108"/>
                  </a:lnTo>
                  <a:lnTo>
                    <a:pt x="228" y="84"/>
                  </a:lnTo>
                  <a:lnTo>
                    <a:pt x="240" y="72"/>
                  </a:lnTo>
                  <a:lnTo>
                    <a:pt x="270" y="72"/>
                  </a:lnTo>
                  <a:lnTo>
                    <a:pt x="276" y="78"/>
                  </a:lnTo>
                  <a:lnTo>
                    <a:pt x="276" y="90"/>
                  </a:lnTo>
                  <a:lnTo>
                    <a:pt x="288" y="90"/>
                  </a:lnTo>
                  <a:lnTo>
                    <a:pt x="294" y="84"/>
                  </a:lnTo>
                  <a:lnTo>
                    <a:pt x="300" y="72"/>
                  </a:lnTo>
                  <a:lnTo>
                    <a:pt x="306" y="66"/>
                  </a:lnTo>
                  <a:lnTo>
                    <a:pt x="342" y="66"/>
                  </a:lnTo>
                  <a:lnTo>
                    <a:pt x="360" y="72"/>
                  </a:lnTo>
                  <a:lnTo>
                    <a:pt x="372" y="72"/>
                  </a:lnTo>
                  <a:lnTo>
                    <a:pt x="378" y="78"/>
                  </a:lnTo>
                  <a:lnTo>
                    <a:pt x="384" y="78"/>
                  </a:lnTo>
                  <a:lnTo>
                    <a:pt x="384" y="72"/>
                  </a:lnTo>
                  <a:lnTo>
                    <a:pt x="390" y="60"/>
                  </a:lnTo>
                  <a:lnTo>
                    <a:pt x="390" y="48"/>
                  </a:lnTo>
                  <a:lnTo>
                    <a:pt x="384" y="42"/>
                  </a:lnTo>
                  <a:lnTo>
                    <a:pt x="384" y="36"/>
                  </a:lnTo>
                  <a:lnTo>
                    <a:pt x="390" y="30"/>
                  </a:lnTo>
                  <a:lnTo>
                    <a:pt x="408" y="30"/>
                  </a:lnTo>
                  <a:lnTo>
                    <a:pt x="408" y="18"/>
                  </a:lnTo>
                  <a:lnTo>
                    <a:pt x="402" y="12"/>
                  </a:lnTo>
                  <a:lnTo>
                    <a:pt x="402" y="6"/>
                  </a:lnTo>
                  <a:lnTo>
                    <a:pt x="390" y="6"/>
                  </a:lnTo>
                  <a:lnTo>
                    <a:pt x="384" y="0"/>
                  </a:lnTo>
                  <a:lnTo>
                    <a:pt x="366" y="6"/>
                  </a:lnTo>
                  <a:lnTo>
                    <a:pt x="372" y="12"/>
                  </a:lnTo>
                  <a:lnTo>
                    <a:pt x="372" y="30"/>
                  </a:lnTo>
                  <a:lnTo>
                    <a:pt x="366" y="36"/>
                  </a:lnTo>
                  <a:lnTo>
                    <a:pt x="348" y="36"/>
                  </a:lnTo>
                  <a:lnTo>
                    <a:pt x="336" y="24"/>
                  </a:lnTo>
                  <a:lnTo>
                    <a:pt x="324" y="36"/>
                  </a:lnTo>
                  <a:lnTo>
                    <a:pt x="312" y="36"/>
                  </a:lnTo>
                  <a:lnTo>
                    <a:pt x="300" y="24"/>
                  </a:lnTo>
                  <a:lnTo>
                    <a:pt x="294" y="30"/>
                  </a:lnTo>
                  <a:lnTo>
                    <a:pt x="282" y="30"/>
                  </a:lnTo>
                  <a:lnTo>
                    <a:pt x="264" y="12"/>
                  </a:lnTo>
                  <a:lnTo>
                    <a:pt x="264" y="6"/>
                  </a:lnTo>
                  <a:lnTo>
                    <a:pt x="234" y="12"/>
                  </a:lnTo>
                  <a:lnTo>
                    <a:pt x="228" y="30"/>
                  </a:lnTo>
                  <a:lnTo>
                    <a:pt x="204" y="24"/>
                  </a:lnTo>
                  <a:lnTo>
                    <a:pt x="198" y="30"/>
                  </a:lnTo>
                  <a:lnTo>
                    <a:pt x="186" y="36"/>
                  </a:lnTo>
                  <a:lnTo>
                    <a:pt x="174" y="36"/>
                  </a:lnTo>
                  <a:lnTo>
                    <a:pt x="168" y="30"/>
                  </a:lnTo>
                  <a:lnTo>
                    <a:pt x="162" y="30"/>
                  </a:lnTo>
                  <a:lnTo>
                    <a:pt x="150" y="36"/>
                  </a:lnTo>
                  <a:lnTo>
                    <a:pt x="138" y="48"/>
                  </a:lnTo>
                  <a:lnTo>
                    <a:pt x="126" y="54"/>
                  </a:lnTo>
                  <a:lnTo>
                    <a:pt x="102" y="54"/>
                  </a:lnTo>
                  <a:lnTo>
                    <a:pt x="102" y="60"/>
                  </a:lnTo>
                  <a:lnTo>
                    <a:pt x="96" y="72"/>
                  </a:lnTo>
                  <a:lnTo>
                    <a:pt x="72" y="72"/>
                  </a:lnTo>
                  <a:lnTo>
                    <a:pt x="66" y="66"/>
                  </a:lnTo>
                  <a:lnTo>
                    <a:pt x="60" y="66"/>
                  </a:lnTo>
                  <a:lnTo>
                    <a:pt x="48" y="72"/>
                  </a:lnTo>
                  <a:lnTo>
                    <a:pt x="54" y="84"/>
                  </a:lnTo>
                  <a:lnTo>
                    <a:pt x="54" y="90"/>
                  </a:lnTo>
                  <a:lnTo>
                    <a:pt x="42" y="102"/>
                  </a:lnTo>
                  <a:lnTo>
                    <a:pt x="24" y="102"/>
                  </a:lnTo>
                  <a:lnTo>
                    <a:pt x="24" y="126"/>
                  </a:lnTo>
                  <a:lnTo>
                    <a:pt x="12" y="132"/>
                  </a:lnTo>
                  <a:lnTo>
                    <a:pt x="0" y="132"/>
                  </a:lnTo>
                  <a:lnTo>
                    <a:pt x="0" y="198"/>
                  </a:lnTo>
                  <a:lnTo>
                    <a:pt x="6" y="204"/>
                  </a:lnTo>
                  <a:lnTo>
                    <a:pt x="18" y="210"/>
                  </a:lnTo>
                  <a:lnTo>
                    <a:pt x="24" y="216"/>
                  </a:lnTo>
                  <a:lnTo>
                    <a:pt x="30" y="228"/>
                  </a:lnTo>
                  <a:lnTo>
                    <a:pt x="36" y="234"/>
                  </a:lnTo>
                  <a:lnTo>
                    <a:pt x="42" y="246"/>
                  </a:lnTo>
                  <a:lnTo>
                    <a:pt x="54" y="258"/>
                  </a:lnTo>
                  <a:lnTo>
                    <a:pt x="60" y="270"/>
                  </a:lnTo>
                  <a:lnTo>
                    <a:pt x="84" y="270"/>
                  </a:lnTo>
                  <a:lnTo>
                    <a:pt x="96" y="264"/>
                  </a:lnTo>
                  <a:lnTo>
                    <a:pt x="108" y="264"/>
                  </a:lnTo>
                  <a:close/>
                  <a:moveTo>
                    <a:pt x="396" y="252"/>
                  </a:moveTo>
                  <a:lnTo>
                    <a:pt x="372" y="252"/>
                  </a:lnTo>
                  <a:lnTo>
                    <a:pt x="372" y="270"/>
                  </a:lnTo>
                  <a:lnTo>
                    <a:pt x="384" y="294"/>
                  </a:lnTo>
                  <a:lnTo>
                    <a:pt x="396" y="252"/>
                  </a:lnTo>
                  <a:close/>
                  <a:moveTo>
                    <a:pt x="24" y="312"/>
                  </a:moveTo>
                  <a:lnTo>
                    <a:pt x="18" y="318"/>
                  </a:lnTo>
                  <a:lnTo>
                    <a:pt x="24" y="324"/>
                  </a:lnTo>
                  <a:lnTo>
                    <a:pt x="30" y="324"/>
                  </a:lnTo>
                  <a:lnTo>
                    <a:pt x="36" y="330"/>
                  </a:lnTo>
                  <a:lnTo>
                    <a:pt x="42" y="324"/>
                  </a:lnTo>
                  <a:lnTo>
                    <a:pt x="42" y="318"/>
                  </a:lnTo>
                  <a:lnTo>
                    <a:pt x="30" y="306"/>
                  </a:lnTo>
                  <a:lnTo>
                    <a:pt x="24" y="312"/>
                  </a:lnTo>
                  <a:close/>
                  <a:moveTo>
                    <a:pt x="378" y="390"/>
                  </a:moveTo>
                  <a:lnTo>
                    <a:pt x="378" y="408"/>
                  </a:lnTo>
                  <a:lnTo>
                    <a:pt x="390" y="390"/>
                  </a:lnTo>
                  <a:lnTo>
                    <a:pt x="378" y="390"/>
                  </a:lnTo>
                  <a:close/>
                  <a:moveTo>
                    <a:pt x="408" y="330"/>
                  </a:moveTo>
                  <a:lnTo>
                    <a:pt x="396" y="330"/>
                  </a:lnTo>
                  <a:lnTo>
                    <a:pt x="384" y="336"/>
                  </a:lnTo>
                  <a:lnTo>
                    <a:pt x="384" y="342"/>
                  </a:lnTo>
                  <a:lnTo>
                    <a:pt x="396" y="342"/>
                  </a:lnTo>
                  <a:lnTo>
                    <a:pt x="402" y="336"/>
                  </a:lnTo>
                  <a:lnTo>
                    <a:pt x="408" y="336"/>
                  </a:lnTo>
                  <a:lnTo>
                    <a:pt x="408" y="330"/>
                  </a:lnTo>
                  <a:close/>
                  <a:moveTo>
                    <a:pt x="396" y="192"/>
                  </a:moveTo>
                  <a:lnTo>
                    <a:pt x="372" y="198"/>
                  </a:lnTo>
                  <a:lnTo>
                    <a:pt x="372" y="210"/>
                  </a:lnTo>
                  <a:lnTo>
                    <a:pt x="390" y="210"/>
                  </a:lnTo>
                  <a:lnTo>
                    <a:pt x="396" y="216"/>
                  </a:lnTo>
                  <a:lnTo>
                    <a:pt x="396" y="222"/>
                  </a:lnTo>
                  <a:lnTo>
                    <a:pt x="414" y="222"/>
                  </a:lnTo>
                  <a:lnTo>
                    <a:pt x="414" y="210"/>
                  </a:lnTo>
                  <a:lnTo>
                    <a:pt x="396" y="192"/>
                  </a:lnTo>
                  <a:close/>
                  <a:moveTo>
                    <a:pt x="342" y="372"/>
                  </a:moveTo>
                  <a:lnTo>
                    <a:pt x="342" y="378"/>
                  </a:lnTo>
                  <a:lnTo>
                    <a:pt x="348" y="384"/>
                  </a:lnTo>
                  <a:lnTo>
                    <a:pt x="360" y="384"/>
                  </a:lnTo>
                  <a:lnTo>
                    <a:pt x="366" y="378"/>
                  </a:lnTo>
                  <a:lnTo>
                    <a:pt x="366" y="372"/>
                  </a:lnTo>
                  <a:lnTo>
                    <a:pt x="360" y="366"/>
                  </a:lnTo>
                  <a:lnTo>
                    <a:pt x="342" y="366"/>
                  </a:lnTo>
                  <a:lnTo>
                    <a:pt x="342" y="372"/>
                  </a:lnTo>
                  <a:close/>
                  <a:moveTo>
                    <a:pt x="444" y="312"/>
                  </a:moveTo>
                  <a:lnTo>
                    <a:pt x="432" y="312"/>
                  </a:lnTo>
                  <a:lnTo>
                    <a:pt x="432" y="330"/>
                  </a:lnTo>
                  <a:lnTo>
                    <a:pt x="444" y="336"/>
                  </a:lnTo>
                  <a:lnTo>
                    <a:pt x="450" y="330"/>
                  </a:lnTo>
                  <a:lnTo>
                    <a:pt x="450" y="318"/>
                  </a:lnTo>
                  <a:lnTo>
                    <a:pt x="444" y="312"/>
                  </a:lnTo>
                  <a:close/>
                  <a:moveTo>
                    <a:pt x="444" y="372"/>
                  </a:moveTo>
                  <a:lnTo>
                    <a:pt x="456" y="354"/>
                  </a:lnTo>
                  <a:lnTo>
                    <a:pt x="438" y="354"/>
                  </a:lnTo>
                  <a:lnTo>
                    <a:pt x="444" y="372"/>
                  </a:lnTo>
                  <a:close/>
                  <a:moveTo>
                    <a:pt x="276" y="222"/>
                  </a:moveTo>
                  <a:lnTo>
                    <a:pt x="276" y="240"/>
                  </a:lnTo>
                  <a:lnTo>
                    <a:pt x="288" y="240"/>
                  </a:lnTo>
                  <a:lnTo>
                    <a:pt x="276" y="222"/>
                  </a:lnTo>
                  <a:close/>
                  <a:moveTo>
                    <a:pt x="534" y="420"/>
                  </a:moveTo>
                  <a:lnTo>
                    <a:pt x="522" y="420"/>
                  </a:lnTo>
                  <a:lnTo>
                    <a:pt x="516" y="426"/>
                  </a:lnTo>
                  <a:lnTo>
                    <a:pt x="510" y="438"/>
                  </a:lnTo>
                  <a:lnTo>
                    <a:pt x="510" y="468"/>
                  </a:lnTo>
                  <a:lnTo>
                    <a:pt x="516" y="468"/>
                  </a:lnTo>
                  <a:lnTo>
                    <a:pt x="522" y="456"/>
                  </a:lnTo>
                  <a:lnTo>
                    <a:pt x="528" y="450"/>
                  </a:lnTo>
                  <a:lnTo>
                    <a:pt x="534" y="438"/>
                  </a:lnTo>
                  <a:lnTo>
                    <a:pt x="534" y="420"/>
                  </a:lnTo>
                  <a:close/>
                  <a:moveTo>
                    <a:pt x="462" y="384"/>
                  </a:moveTo>
                  <a:lnTo>
                    <a:pt x="456" y="408"/>
                  </a:lnTo>
                  <a:lnTo>
                    <a:pt x="498" y="378"/>
                  </a:lnTo>
                  <a:lnTo>
                    <a:pt x="486" y="372"/>
                  </a:lnTo>
                  <a:lnTo>
                    <a:pt x="462" y="384"/>
                  </a:lnTo>
                  <a:close/>
                  <a:moveTo>
                    <a:pt x="462" y="510"/>
                  </a:moveTo>
                  <a:lnTo>
                    <a:pt x="480" y="510"/>
                  </a:lnTo>
                  <a:lnTo>
                    <a:pt x="468" y="468"/>
                  </a:lnTo>
                  <a:lnTo>
                    <a:pt x="462" y="510"/>
                  </a:lnTo>
                  <a:close/>
                  <a:moveTo>
                    <a:pt x="276" y="330"/>
                  </a:moveTo>
                  <a:lnTo>
                    <a:pt x="270" y="336"/>
                  </a:lnTo>
                  <a:lnTo>
                    <a:pt x="270" y="348"/>
                  </a:lnTo>
                  <a:lnTo>
                    <a:pt x="276" y="348"/>
                  </a:lnTo>
                  <a:lnTo>
                    <a:pt x="288" y="336"/>
                  </a:lnTo>
                  <a:lnTo>
                    <a:pt x="282" y="330"/>
                  </a:lnTo>
                  <a:lnTo>
                    <a:pt x="276" y="330"/>
                  </a:lnTo>
                  <a:close/>
                  <a:moveTo>
                    <a:pt x="186" y="432"/>
                  </a:moveTo>
                  <a:lnTo>
                    <a:pt x="180" y="438"/>
                  </a:lnTo>
                  <a:lnTo>
                    <a:pt x="180" y="450"/>
                  </a:lnTo>
                  <a:lnTo>
                    <a:pt x="186" y="456"/>
                  </a:lnTo>
                  <a:lnTo>
                    <a:pt x="198" y="444"/>
                  </a:lnTo>
                  <a:lnTo>
                    <a:pt x="198" y="438"/>
                  </a:lnTo>
                  <a:lnTo>
                    <a:pt x="192" y="432"/>
                  </a:lnTo>
                  <a:lnTo>
                    <a:pt x="186" y="432"/>
                  </a:lnTo>
                  <a:close/>
                  <a:moveTo>
                    <a:pt x="384" y="528"/>
                  </a:moveTo>
                  <a:lnTo>
                    <a:pt x="378" y="528"/>
                  </a:lnTo>
                  <a:lnTo>
                    <a:pt x="378" y="516"/>
                  </a:lnTo>
                  <a:lnTo>
                    <a:pt x="372" y="510"/>
                  </a:lnTo>
                  <a:lnTo>
                    <a:pt x="342" y="510"/>
                  </a:lnTo>
                  <a:lnTo>
                    <a:pt x="306" y="504"/>
                  </a:lnTo>
                  <a:lnTo>
                    <a:pt x="276" y="504"/>
                  </a:lnTo>
                  <a:lnTo>
                    <a:pt x="246" y="486"/>
                  </a:lnTo>
                  <a:lnTo>
                    <a:pt x="228" y="504"/>
                  </a:lnTo>
                  <a:lnTo>
                    <a:pt x="234" y="510"/>
                  </a:lnTo>
                  <a:lnTo>
                    <a:pt x="246" y="516"/>
                  </a:lnTo>
                  <a:lnTo>
                    <a:pt x="252" y="522"/>
                  </a:lnTo>
                  <a:lnTo>
                    <a:pt x="258" y="516"/>
                  </a:lnTo>
                  <a:lnTo>
                    <a:pt x="264" y="528"/>
                  </a:lnTo>
                  <a:lnTo>
                    <a:pt x="300" y="528"/>
                  </a:lnTo>
                  <a:lnTo>
                    <a:pt x="312" y="552"/>
                  </a:lnTo>
                  <a:lnTo>
                    <a:pt x="354" y="546"/>
                  </a:lnTo>
                  <a:lnTo>
                    <a:pt x="354" y="540"/>
                  </a:lnTo>
                  <a:lnTo>
                    <a:pt x="402" y="540"/>
                  </a:lnTo>
                  <a:lnTo>
                    <a:pt x="414" y="528"/>
                  </a:lnTo>
                  <a:lnTo>
                    <a:pt x="414" y="522"/>
                  </a:lnTo>
                  <a:lnTo>
                    <a:pt x="408" y="516"/>
                  </a:lnTo>
                  <a:lnTo>
                    <a:pt x="402" y="516"/>
                  </a:lnTo>
                  <a:lnTo>
                    <a:pt x="396" y="522"/>
                  </a:lnTo>
                  <a:lnTo>
                    <a:pt x="390" y="522"/>
                  </a:lnTo>
                  <a:lnTo>
                    <a:pt x="384" y="528"/>
                  </a:lnTo>
                  <a:close/>
                  <a:moveTo>
                    <a:pt x="420" y="408"/>
                  </a:moveTo>
                  <a:lnTo>
                    <a:pt x="408" y="408"/>
                  </a:lnTo>
                  <a:lnTo>
                    <a:pt x="408" y="420"/>
                  </a:lnTo>
                  <a:lnTo>
                    <a:pt x="420" y="420"/>
                  </a:lnTo>
                  <a:lnTo>
                    <a:pt x="426" y="414"/>
                  </a:lnTo>
                  <a:lnTo>
                    <a:pt x="420" y="408"/>
                  </a:lnTo>
                  <a:close/>
                  <a:moveTo>
                    <a:pt x="114" y="276"/>
                  </a:moveTo>
                  <a:lnTo>
                    <a:pt x="90" y="288"/>
                  </a:lnTo>
                  <a:lnTo>
                    <a:pt x="84" y="288"/>
                  </a:lnTo>
                  <a:lnTo>
                    <a:pt x="66" y="312"/>
                  </a:lnTo>
                  <a:lnTo>
                    <a:pt x="96" y="336"/>
                  </a:lnTo>
                  <a:lnTo>
                    <a:pt x="96" y="348"/>
                  </a:lnTo>
                  <a:lnTo>
                    <a:pt x="90" y="366"/>
                  </a:lnTo>
                  <a:lnTo>
                    <a:pt x="90" y="384"/>
                  </a:lnTo>
                  <a:lnTo>
                    <a:pt x="96" y="390"/>
                  </a:lnTo>
                  <a:lnTo>
                    <a:pt x="108" y="396"/>
                  </a:lnTo>
                  <a:lnTo>
                    <a:pt x="114" y="396"/>
                  </a:lnTo>
                  <a:lnTo>
                    <a:pt x="114" y="390"/>
                  </a:lnTo>
                  <a:lnTo>
                    <a:pt x="126" y="378"/>
                  </a:lnTo>
                  <a:lnTo>
                    <a:pt x="132" y="378"/>
                  </a:lnTo>
                  <a:lnTo>
                    <a:pt x="156" y="420"/>
                  </a:lnTo>
                  <a:lnTo>
                    <a:pt x="162" y="390"/>
                  </a:lnTo>
                  <a:lnTo>
                    <a:pt x="180" y="414"/>
                  </a:lnTo>
                  <a:lnTo>
                    <a:pt x="204" y="420"/>
                  </a:lnTo>
                  <a:lnTo>
                    <a:pt x="186" y="402"/>
                  </a:lnTo>
                  <a:lnTo>
                    <a:pt x="192" y="396"/>
                  </a:lnTo>
                  <a:lnTo>
                    <a:pt x="192" y="372"/>
                  </a:lnTo>
                  <a:lnTo>
                    <a:pt x="186" y="366"/>
                  </a:lnTo>
                  <a:lnTo>
                    <a:pt x="180" y="354"/>
                  </a:lnTo>
                  <a:lnTo>
                    <a:pt x="174" y="348"/>
                  </a:lnTo>
                  <a:lnTo>
                    <a:pt x="168" y="336"/>
                  </a:lnTo>
                  <a:lnTo>
                    <a:pt x="168" y="330"/>
                  </a:lnTo>
                  <a:lnTo>
                    <a:pt x="186" y="330"/>
                  </a:lnTo>
                  <a:lnTo>
                    <a:pt x="198" y="336"/>
                  </a:lnTo>
                  <a:lnTo>
                    <a:pt x="210" y="348"/>
                  </a:lnTo>
                  <a:lnTo>
                    <a:pt x="222" y="342"/>
                  </a:lnTo>
                  <a:lnTo>
                    <a:pt x="210" y="336"/>
                  </a:lnTo>
                  <a:lnTo>
                    <a:pt x="204" y="324"/>
                  </a:lnTo>
                  <a:lnTo>
                    <a:pt x="192" y="318"/>
                  </a:lnTo>
                  <a:lnTo>
                    <a:pt x="186" y="312"/>
                  </a:lnTo>
                  <a:lnTo>
                    <a:pt x="174" y="306"/>
                  </a:lnTo>
                  <a:lnTo>
                    <a:pt x="156" y="294"/>
                  </a:lnTo>
                  <a:lnTo>
                    <a:pt x="138" y="288"/>
                  </a:lnTo>
                  <a:lnTo>
                    <a:pt x="126" y="282"/>
                  </a:lnTo>
                  <a:lnTo>
                    <a:pt x="120" y="276"/>
                  </a:lnTo>
                  <a:lnTo>
                    <a:pt x="114" y="27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2" name="Ghana" descr="© INSCALE GmbH, 05.05.2010&#10;http://www.presentationload.com/">
              <a:extLst>
                <a:ext uri="{FF2B5EF4-FFF2-40B4-BE49-F238E27FC236}">
                  <a16:creationId xmlns:a16="http://schemas.microsoft.com/office/drawing/2014/main" id="{48EC0A70-A152-5371-E003-0BECDF1F4434}"/>
                </a:ext>
              </a:extLst>
            </p:cNvPr>
            <p:cNvSpPr>
              <a:spLocks/>
            </p:cNvSpPr>
            <p:nvPr/>
          </p:nvSpPr>
          <p:spPr bwMode="gray">
            <a:xfrm>
              <a:off x="5489595" y="3962593"/>
              <a:ext cx="153058" cy="243416"/>
            </a:xfrm>
            <a:custGeom>
              <a:avLst/>
              <a:gdLst>
                <a:gd name="T0" fmla="*/ 2147483647 w 324"/>
                <a:gd name="T1" fmla="*/ 2147483647 h 516"/>
                <a:gd name="T2" fmla="*/ 2147483647 w 324"/>
                <a:gd name="T3" fmla="*/ 2147483647 h 516"/>
                <a:gd name="T4" fmla="*/ 2147483647 w 324"/>
                <a:gd name="T5" fmla="*/ 2147483647 h 516"/>
                <a:gd name="T6" fmla="*/ 2147483647 w 324"/>
                <a:gd name="T7" fmla="*/ 2147483647 h 516"/>
                <a:gd name="T8" fmla="*/ 2147483647 w 324"/>
                <a:gd name="T9" fmla="*/ 2147483647 h 516"/>
                <a:gd name="T10" fmla="*/ 2147483647 w 324"/>
                <a:gd name="T11" fmla="*/ 2147483647 h 516"/>
                <a:gd name="T12" fmla="*/ 2147483647 w 324"/>
                <a:gd name="T13" fmla="*/ 2147483647 h 516"/>
                <a:gd name="T14" fmla="*/ 2147483647 w 324"/>
                <a:gd name="T15" fmla="*/ 2147483647 h 516"/>
                <a:gd name="T16" fmla="*/ 2147483647 w 324"/>
                <a:gd name="T17" fmla="*/ 2147483647 h 516"/>
                <a:gd name="T18" fmla="*/ 2147483647 w 324"/>
                <a:gd name="T19" fmla="*/ 2147483647 h 516"/>
                <a:gd name="T20" fmla="*/ 2147483647 w 324"/>
                <a:gd name="T21" fmla="*/ 2147483647 h 516"/>
                <a:gd name="T22" fmla="*/ 2147483647 w 324"/>
                <a:gd name="T23" fmla="*/ 2147483647 h 516"/>
                <a:gd name="T24" fmla="*/ 2147483647 w 324"/>
                <a:gd name="T25" fmla="*/ 2147483647 h 516"/>
                <a:gd name="T26" fmla="*/ 2147483647 w 324"/>
                <a:gd name="T27" fmla="*/ 0 h 516"/>
                <a:gd name="T28" fmla="*/ 2147483647 w 324"/>
                <a:gd name="T29" fmla="*/ 2147483647 h 516"/>
                <a:gd name="T30" fmla="*/ 2147483647 w 324"/>
                <a:gd name="T31" fmla="*/ 2147483647 h 516"/>
                <a:gd name="T32" fmla="*/ 2147483647 w 324"/>
                <a:gd name="T33" fmla="*/ 2147483647 h 516"/>
                <a:gd name="T34" fmla="*/ 2147483647 w 324"/>
                <a:gd name="T35" fmla="*/ 2147483647 h 516"/>
                <a:gd name="T36" fmla="*/ 2147483647 w 324"/>
                <a:gd name="T37" fmla="*/ 2147483647 h 516"/>
                <a:gd name="T38" fmla="*/ 2147483647 w 324"/>
                <a:gd name="T39" fmla="*/ 2147483647 h 516"/>
                <a:gd name="T40" fmla="*/ 2147483647 w 324"/>
                <a:gd name="T41" fmla="*/ 2147483647 h 516"/>
                <a:gd name="T42" fmla="*/ 2147483647 w 324"/>
                <a:gd name="T43" fmla="*/ 2147483647 h 516"/>
                <a:gd name="T44" fmla="*/ 2147483647 w 324"/>
                <a:gd name="T45" fmla="*/ 2147483647 h 516"/>
                <a:gd name="T46" fmla="*/ 2147483647 w 324"/>
                <a:gd name="T47" fmla="*/ 2147483647 h 516"/>
                <a:gd name="T48" fmla="*/ 2147483647 w 324"/>
                <a:gd name="T49" fmla="*/ 2147483647 h 516"/>
                <a:gd name="T50" fmla="*/ 2147483647 w 324"/>
                <a:gd name="T51" fmla="*/ 2147483647 h 516"/>
                <a:gd name="T52" fmla="*/ 2147483647 w 324"/>
                <a:gd name="T53" fmla="*/ 2147483647 h 516"/>
                <a:gd name="T54" fmla="*/ 0 w 324"/>
                <a:gd name="T55" fmla="*/ 2147483647 h 516"/>
                <a:gd name="T56" fmla="*/ 2147483647 w 324"/>
                <a:gd name="T57" fmla="*/ 2147483647 h 516"/>
                <a:gd name="T58" fmla="*/ 2147483647 w 324"/>
                <a:gd name="T59" fmla="*/ 2147483647 h 516"/>
                <a:gd name="T60" fmla="*/ 2147483647 w 324"/>
                <a:gd name="T61" fmla="*/ 2147483647 h 516"/>
                <a:gd name="T62" fmla="*/ 2147483647 w 324"/>
                <a:gd name="T63" fmla="*/ 2147483647 h 516"/>
                <a:gd name="T64" fmla="*/ 2147483647 w 324"/>
                <a:gd name="T65" fmla="*/ 2147483647 h 516"/>
                <a:gd name="T66" fmla="*/ 2147483647 w 324"/>
                <a:gd name="T67" fmla="*/ 2147483647 h 516"/>
                <a:gd name="T68" fmla="*/ 2147483647 w 324"/>
                <a:gd name="T69" fmla="*/ 2147483647 h 516"/>
                <a:gd name="T70" fmla="*/ 2147483647 w 324"/>
                <a:gd name="T71" fmla="*/ 2147483647 h 516"/>
                <a:gd name="T72" fmla="*/ 2147483647 w 324"/>
                <a:gd name="T73" fmla="*/ 2147483647 h 516"/>
                <a:gd name="T74" fmla="*/ 2147483647 w 324"/>
                <a:gd name="T75" fmla="*/ 2147483647 h 516"/>
                <a:gd name="T76" fmla="*/ 2147483647 w 324"/>
                <a:gd name="T77" fmla="*/ 2147483647 h 516"/>
                <a:gd name="T78" fmla="*/ 2147483647 w 324"/>
                <a:gd name="T79" fmla="*/ 2147483647 h 516"/>
                <a:gd name="T80" fmla="*/ 2147483647 w 324"/>
                <a:gd name="T81" fmla="*/ 2147483647 h 516"/>
                <a:gd name="T82" fmla="*/ 2147483647 w 324"/>
                <a:gd name="T83" fmla="*/ 2147483647 h 516"/>
                <a:gd name="T84" fmla="*/ 2147483647 w 324"/>
                <a:gd name="T85" fmla="*/ 2147483647 h 516"/>
                <a:gd name="T86" fmla="*/ 2147483647 w 324"/>
                <a:gd name="T87" fmla="*/ 2147483647 h 5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4"/>
                <a:gd name="T133" fmla="*/ 0 h 516"/>
                <a:gd name="T134" fmla="*/ 324 w 324"/>
                <a:gd name="T135" fmla="*/ 516 h 51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4" h="516">
                  <a:moveTo>
                    <a:pt x="282" y="342"/>
                  </a:moveTo>
                  <a:lnTo>
                    <a:pt x="282" y="330"/>
                  </a:lnTo>
                  <a:lnTo>
                    <a:pt x="288" y="318"/>
                  </a:lnTo>
                  <a:lnTo>
                    <a:pt x="288" y="306"/>
                  </a:lnTo>
                  <a:lnTo>
                    <a:pt x="282" y="300"/>
                  </a:lnTo>
                  <a:lnTo>
                    <a:pt x="276" y="300"/>
                  </a:lnTo>
                  <a:lnTo>
                    <a:pt x="276" y="282"/>
                  </a:lnTo>
                  <a:lnTo>
                    <a:pt x="282" y="276"/>
                  </a:lnTo>
                  <a:lnTo>
                    <a:pt x="282" y="234"/>
                  </a:lnTo>
                  <a:lnTo>
                    <a:pt x="288" y="228"/>
                  </a:lnTo>
                  <a:lnTo>
                    <a:pt x="288" y="216"/>
                  </a:lnTo>
                  <a:lnTo>
                    <a:pt x="282" y="210"/>
                  </a:lnTo>
                  <a:lnTo>
                    <a:pt x="270" y="204"/>
                  </a:lnTo>
                  <a:lnTo>
                    <a:pt x="264" y="198"/>
                  </a:lnTo>
                  <a:lnTo>
                    <a:pt x="276" y="186"/>
                  </a:lnTo>
                  <a:lnTo>
                    <a:pt x="282" y="186"/>
                  </a:lnTo>
                  <a:lnTo>
                    <a:pt x="282" y="180"/>
                  </a:lnTo>
                  <a:lnTo>
                    <a:pt x="270" y="168"/>
                  </a:lnTo>
                  <a:lnTo>
                    <a:pt x="276" y="156"/>
                  </a:lnTo>
                  <a:lnTo>
                    <a:pt x="276" y="132"/>
                  </a:lnTo>
                  <a:lnTo>
                    <a:pt x="270" y="126"/>
                  </a:lnTo>
                  <a:lnTo>
                    <a:pt x="264" y="126"/>
                  </a:lnTo>
                  <a:lnTo>
                    <a:pt x="252" y="138"/>
                  </a:lnTo>
                  <a:lnTo>
                    <a:pt x="264" y="60"/>
                  </a:lnTo>
                  <a:lnTo>
                    <a:pt x="228" y="36"/>
                  </a:lnTo>
                  <a:lnTo>
                    <a:pt x="240" y="24"/>
                  </a:lnTo>
                  <a:lnTo>
                    <a:pt x="240" y="6"/>
                  </a:lnTo>
                  <a:lnTo>
                    <a:pt x="222" y="0"/>
                  </a:lnTo>
                  <a:lnTo>
                    <a:pt x="198" y="12"/>
                  </a:lnTo>
                  <a:lnTo>
                    <a:pt x="42" y="12"/>
                  </a:lnTo>
                  <a:lnTo>
                    <a:pt x="36" y="18"/>
                  </a:lnTo>
                  <a:lnTo>
                    <a:pt x="30" y="30"/>
                  </a:lnTo>
                  <a:lnTo>
                    <a:pt x="30" y="48"/>
                  </a:lnTo>
                  <a:lnTo>
                    <a:pt x="36" y="48"/>
                  </a:lnTo>
                  <a:lnTo>
                    <a:pt x="42" y="78"/>
                  </a:lnTo>
                  <a:lnTo>
                    <a:pt x="42" y="132"/>
                  </a:lnTo>
                  <a:lnTo>
                    <a:pt x="48" y="126"/>
                  </a:lnTo>
                  <a:lnTo>
                    <a:pt x="54" y="156"/>
                  </a:lnTo>
                  <a:lnTo>
                    <a:pt x="42" y="156"/>
                  </a:lnTo>
                  <a:lnTo>
                    <a:pt x="42" y="162"/>
                  </a:lnTo>
                  <a:lnTo>
                    <a:pt x="48" y="168"/>
                  </a:lnTo>
                  <a:lnTo>
                    <a:pt x="48" y="180"/>
                  </a:lnTo>
                  <a:lnTo>
                    <a:pt x="54" y="192"/>
                  </a:lnTo>
                  <a:lnTo>
                    <a:pt x="54" y="204"/>
                  </a:lnTo>
                  <a:lnTo>
                    <a:pt x="60" y="216"/>
                  </a:lnTo>
                  <a:lnTo>
                    <a:pt x="60" y="228"/>
                  </a:lnTo>
                  <a:lnTo>
                    <a:pt x="48" y="252"/>
                  </a:lnTo>
                  <a:lnTo>
                    <a:pt x="42" y="258"/>
                  </a:lnTo>
                  <a:lnTo>
                    <a:pt x="36" y="270"/>
                  </a:lnTo>
                  <a:lnTo>
                    <a:pt x="36" y="288"/>
                  </a:lnTo>
                  <a:lnTo>
                    <a:pt x="30" y="300"/>
                  </a:lnTo>
                  <a:lnTo>
                    <a:pt x="30" y="312"/>
                  </a:lnTo>
                  <a:lnTo>
                    <a:pt x="12" y="330"/>
                  </a:lnTo>
                  <a:lnTo>
                    <a:pt x="6" y="342"/>
                  </a:lnTo>
                  <a:lnTo>
                    <a:pt x="0" y="348"/>
                  </a:lnTo>
                  <a:lnTo>
                    <a:pt x="0" y="372"/>
                  </a:lnTo>
                  <a:lnTo>
                    <a:pt x="6" y="384"/>
                  </a:lnTo>
                  <a:lnTo>
                    <a:pt x="12" y="402"/>
                  </a:lnTo>
                  <a:lnTo>
                    <a:pt x="12" y="414"/>
                  </a:lnTo>
                  <a:lnTo>
                    <a:pt x="18" y="426"/>
                  </a:lnTo>
                  <a:lnTo>
                    <a:pt x="24" y="432"/>
                  </a:lnTo>
                  <a:lnTo>
                    <a:pt x="24" y="438"/>
                  </a:lnTo>
                  <a:lnTo>
                    <a:pt x="48" y="444"/>
                  </a:lnTo>
                  <a:lnTo>
                    <a:pt x="48" y="498"/>
                  </a:lnTo>
                  <a:lnTo>
                    <a:pt x="72" y="498"/>
                  </a:lnTo>
                  <a:lnTo>
                    <a:pt x="78" y="504"/>
                  </a:lnTo>
                  <a:lnTo>
                    <a:pt x="78" y="510"/>
                  </a:lnTo>
                  <a:lnTo>
                    <a:pt x="84" y="516"/>
                  </a:lnTo>
                  <a:lnTo>
                    <a:pt x="96" y="516"/>
                  </a:lnTo>
                  <a:lnTo>
                    <a:pt x="108" y="510"/>
                  </a:lnTo>
                  <a:lnTo>
                    <a:pt x="114" y="504"/>
                  </a:lnTo>
                  <a:lnTo>
                    <a:pt x="132" y="492"/>
                  </a:lnTo>
                  <a:lnTo>
                    <a:pt x="138" y="486"/>
                  </a:lnTo>
                  <a:lnTo>
                    <a:pt x="150" y="480"/>
                  </a:lnTo>
                  <a:lnTo>
                    <a:pt x="180" y="480"/>
                  </a:lnTo>
                  <a:lnTo>
                    <a:pt x="186" y="474"/>
                  </a:lnTo>
                  <a:lnTo>
                    <a:pt x="198" y="468"/>
                  </a:lnTo>
                  <a:lnTo>
                    <a:pt x="216" y="450"/>
                  </a:lnTo>
                  <a:lnTo>
                    <a:pt x="228" y="450"/>
                  </a:lnTo>
                  <a:lnTo>
                    <a:pt x="234" y="444"/>
                  </a:lnTo>
                  <a:lnTo>
                    <a:pt x="240" y="444"/>
                  </a:lnTo>
                  <a:lnTo>
                    <a:pt x="258" y="426"/>
                  </a:lnTo>
                  <a:lnTo>
                    <a:pt x="270" y="426"/>
                  </a:lnTo>
                  <a:lnTo>
                    <a:pt x="276" y="432"/>
                  </a:lnTo>
                  <a:lnTo>
                    <a:pt x="294" y="432"/>
                  </a:lnTo>
                  <a:lnTo>
                    <a:pt x="306" y="426"/>
                  </a:lnTo>
                  <a:lnTo>
                    <a:pt x="324" y="408"/>
                  </a:lnTo>
                  <a:lnTo>
                    <a:pt x="294" y="384"/>
                  </a:lnTo>
                  <a:lnTo>
                    <a:pt x="282" y="3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3" name="Germany" descr="© INSCALE GmbH, 05.05.2010&#10;http://www.presentationload.com/">
              <a:extLst>
                <a:ext uri="{FF2B5EF4-FFF2-40B4-BE49-F238E27FC236}">
                  <a16:creationId xmlns:a16="http://schemas.microsoft.com/office/drawing/2014/main" id="{C15DEECD-B25B-DD10-E720-D3E53D7589C4}"/>
                </a:ext>
              </a:extLst>
            </p:cNvPr>
            <p:cNvSpPr>
              <a:spLocks/>
            </p:cNvSpPr>
            <p:nvPr/>
          </p:nvSpPr>
          <p:spPr bwMode="gray">
            <a:xfrm>
              <a:off x="5817839" y="2312148"/>
              <a:ext cx="265548" cy="278455"/>
            </a:xfrm>
            <a:custGeom>
              <a:avLst/>
              <a:gdLst>
                <a:gd name="T0" fmla="*/ 2147483647 w 564"/>
                <a:gd name="T1" fmla="*/ 2147483647 h 588"/>
                <a:gd name="T2" fmla="*/ 2147483647 w 564"/>
                <a:gd name="T3" fmla="*/ 2147483647 h 588"/>
                <a:gd name="T4" fmla="*/ 2147483647 w 564"/>
                <a:gd name="T5" fmla="*/ 2147483647 h 588"/>
                <a:gd name="T6" fmla="*/ 2147483647 w 564"/>
                <a:gd name="T7" fmla="*/ 2147483647 h 588"/>
                <a:gd name="T8" fmla="*/ 2147483647 w 564"/>
                <a:gd name="T9" fmla="*/ 2147483647 h 588"/>
                <a:gd name="T10" fmla="*/ 2147483647 w 564"/>
                <a:gd name="T11" fmla="*/ 2147483647 h 588"/>
                <a:gd name="T12" fmla="*/ 2147483647 w 564"/>
                <a:gd name="T13" fmla="*/ 2147483647 h 588"/>
                <a:gd name="T14" fmla="*/ 2147483647 w 564"/>
                <a:gd name="T15" fmla="*/ 2147483647 h 588"/>
                <a:gd name="T16" fmla="*/ 2147483647 w 564"/>
                <a:gd name="T17" fmla="*/ 2147483647 h 588"/>
                <a:gd name="T18" fmla="*/ 2147483647 w 564"/>
                <a:gd name="T19" fmla="*/ 2147483647 h 588"/>
                <a:gd name="T20" fmla="*/ 2147483647 w 564"/>
                <a:gd name="T21" fmla="*/ 2147483647 h 588"/>
                <a:gd name="T22" fmla="*/ 2147483647 w 564"/>
                <a:gd name="T23" fmla="*/ 2147483647 h 588"/>
                <a:gd name="T24" fmla="*/ 2147483647 w 564"/>
                <a:gd name="T25" fmla="*/ 2147483647 h 588"/>
                <a:gd name="T26" fmla="*/ 2147483647 w 564"/>
                <a:gd name="T27" fmla="*/ 2147483647 h 588"/>
                <a:gd name="T28" fmla="*/ 2147483647 w 564"/>
                <a:gd name="T29" fmla="*/ 2147483647 h 588"/>
                <a:gd name="T30" fmla="*/ 2147483647 w 564"/>
                <a:gd name="T31" fmla="*/ 2147483647 h 588"/>
                <a:gd name="T32" fmla="*/ 2147483647 w 564"/>
                <a:gd name="T33" fmla="*/ 2147483647 h 588"/>
                <a:gd name="T34" fmla="*/ 2147483647 w 564"/>
                <a:gd name="T35" fmla="*/ 2147483647 h 588"/>
                <a:gd name="T36" fmla="*/ 2147483647 w 564"/>
                <a:gd name="T37" fmla="*/ 2147483647 h 588"/>
                <a:gd name="T38" fmla="*/ 2147483647 w 564"/>
                <a:gd name="T39" fmla="*/ 2147483647 h 588"/>
                <a:gd name="T40" fmla="*/ 2147483647 w 564"/>
                <a:gd name="T41" fmla="*/ 2147483647 h 588"/>
                <a:gd name="T42" fmla="*/ 2147483647 w 564"/>
                <a:gd name="T43" fmla="*/ 2147483647 h 588"/>
                <a:gd name="T44" fmla="*/ 2147483647 w 564"/>
                <a:gd name="T45" fmla="*/ 2147483647 h 588"/>
                <a:gd name="T46" fmla="*/ 2147483647 w 564"/>
                <a:gd name="T47" fmla="*/ 2147483647 h 588"/>
                <a:gd name="T48" fmla="*/ 2147483647 w 564"/>
                <a:gd name="T49" fmla="*/ 2147483647 h 588"/>
                <a:gd name="T50" fmla="*/ 2147483647 w 564"/>
                <a:gd name="T51" fmla="*/ 2147483647 h 588"/>
                <a:gd name="T52" fmla="*/ 2147483647 w 564"/>
                <a:gd name="T53" fmla="*/ 2147483647 h 588"/>
                <a:gd name="T54" fmla="*/ 2147483647 w 564"/>
                <a:gd name="T55" fmla="*/ 2147483647 h 588"/>
                <a:gd name="T56" fmla="*/ 2147483647 w 564"/>
                <a:gd name="T57" fmla="*/ 2147483647 h 588"/>
                <a:gd name="T58" fmla="*/ 2147483647 w 564"/>
                <a:gd name="T59" fmla="*/ 2147483647 h 588"/>
                <a:gd name="T60" fmla="*/ 2147483647 w 564"/>
                <a:gd name="T61" fmla="*/ 2147483647 h 588"/>
                <a:gd name="T62" fmla="*/ 2147483647 w 564"/>
                <a:gd name="T63" fmla="*/ 2147483647 h 588"/>
                <a:gd name="T64" fmla="*/ 2147483647 w 564"/>
                <a:gd name="T65" fmla="*/ 2147483647 h 588"/>
                <a:gd name="T66" fmla="*/ 2147483647 w 564"/>
                <a:gd name="T67" fmla="*/ 2147483647 h 588"/>
                <a:gd name="T68" fmla="*/ 2147483647 w 564"/>
                <a:gd name="T69" fmla="*/ 2147483647 h 588"/>
                <a:gd name="T70" fmla="*/ 2147483647 w 564"/>
                <a:gd name="T71" fmla="*/ 2147483647 h 588"/>
                <a:gd name="T72" fmla="*/ 2147483647 w 564"/>
                <a:gd name="T73" fmla="*/ 2147483647 h 588"/>
                <a:gd name="T74" fmla="*/ 2147483647 w 564"/>
                <a:gd name="T75" fmla="*/ 2147483647 h 588"/>
                <a:gd name="T76" fmla="*/ 2147483647 w 564"/>
                <a:gd name="T77" fmla="*/ 2147483647 h 588"/>
                <a:gd name="T78" fmla="*/ 2147483647 w 564"/>
                <a:gd name="T79" fmla="*/ 2147483647 h 588"/>
                <a:gd name="T80" fmla="*/ 2147483647 w 564"/>
                <a:gd name="T81" fmla="*/ 2147483647 h 588"/>
                <a:gd name="T82" fmla="*/ 2147483647 w 564"/>
                <a:gd name="T83" fmla="*/ 0 h 588"/>
                <a:gd name="T84" fmla="*/ 2147483647 w 564"/>
                <a:gd name="T85" fmla="*/ 2147483647 h 588"/>
                <a:gd name="T86" fmla="*/ 2147483647 w 564"/>
                <a:gd name="T87" fmla="*/ 2147483647 h 588"/>
                <a:gd name="T88" fmla="*/ 2147483647 w 564"/>
                <a:gd name="T89" fmla="*/ 2147483647 h 588"/>
                <a:gd name="T90" fmla="*/ 2147483647 w 564"/>
                <a:gd name="T91" fmla="*/ 2147483647 h 588"/>
                <a:gd name="T92" fmla="*/ 2147483647 w 564"/>
                <a:gd name="T93" fmla="*/ 2147483647 h 588"/>
                <a:gd name="T94" fmla="*/ 2147483647 w 564"/>
                <a:gd name="T95" fmla="*/ 2147483647 h 588"/>
                <a:gd name="T96" fmla="*/ 2147483647 w 564"/>
                <a:gd name="T97" fmla="*/ 2147483647 h 588"/>
                <a:gd name="T98" fmla="*/ 2147483647 w 564"/>
                <a:gd name="T99" fmla="*/ 2147483647 h 588"/>
                <a:gd name="T100" fmla="*/ 2147483647 w 564"/>
                <a:gd name="T101" fmla="*/ 2147483647 h 588"/>
                <a:gd name="T102" fmla="*/ 2147483647 w 564"/>
                <a:gd name="T103" fmla="*/ 2147483647 h 588"/>
                <a:gd name="T104" fmla="*/ 0 w 564"/>
                <a:gd name="T105" fmla="*/ 2147483647 h 588"/>
                <a:gd name="T106" fmla="*/ 2147483647 w 564"/>
                <a:gd name="T107" fmla="*/ 2147483647 h 588"/>
                <a:gd name="T108" fmla="*/ 2147483647 w 564"/>
                <a:gd name="T109" fmla="*/ 2147483647 h 588"/>
                <a:gd name="T110" fmla="*/ 2147483647 w 564"/>
                <a:gd name="T111" fmla="*/ 2147483647 h 58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64"/>
                <a:gd name="T169" fmla="*/ 0 h 588"/>
                <a:gd name="T170" fmla="*/ 564 w 564"/>
                <a:gd name="T171" fmla="*/ 588 h 58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64" h="588">
                  <a:moveTo>
                    <a:pt x="30" y="414"/>
                  </a:moveTo>
                  <a:lnTo>
                    <a:pt x="30" y="420"/>
                  </a:lnTo>
                  <a:lnTo>
                    <a:pt x="36" y="420"/>
                  </a:lnTo>
                  <a:lnTo>
                    <a:pt x="36" y="444"/>
                  </a:lnTo>
                  <a:lnTo>
                    <a:pt x="60" y="444"/>
                  </a:lnTo>
                  <a:lnTo>
                    <a:pt x="60" y="450"/>
                  </a:lnTo>
                  <a:lnTo>
                    <a:pt x="72" y="450"/>
                  </a:lnTo>
                  <a:lnTo>
                    <a:pt x="84" y="444"/>
                  </a:lnTo>
                  <a:lnTo>
                    <a:pt x="96" y="444"/>
                  </a:lnTo>
                  <a:lnTo>
                    <a:pt x="96" y="450"/>
                  </a:lnTo>
                  <a:lnTo>
                    <a:pt x="120" y="450"/>
                  </a:lnTo>
                  <a:lnTo>
                    <a:pt x="138" y="456"/>
                  </a:lnTo>
                  <a:lnTo>
                    <a:pt x="132" y="468"/>
                  </a:lnTo>
                  <a:lnTo>
                    <a:pt x="114" y="486"/>
                  </a:lnTo>
                  <a:lnTo>
                    <a:pt x="114" y="498"/>
                  </a:lnTo>
                  <a:lnTo>
                    <a:pt x="108" y="510"/>
                  </a:lnTo>
                  <a:lnTo>
                    <a:pt x="102" y="516"/>
                  </a:lnTo>
                  <a:lnTo>
                    <a:pt x="96" y="528"/>
                  </a:lnTo>
                  <a:lnTo>
                    <a:pt x="96" y="570"/>
                  </a:lnTo>
                  <a:lnTo>
                    <a:pt x="132" y="570"/>
                  </a:lnTo>
                  <a:lnTo>
                    <a:pt x="150" y="564"/>
                  </a:lnTo>
                  <a:lnTo>
                    <a:pt x="156" y="570"/>
                  </a:lnTo>
                  <a:lnTo>
                    <a:pt x="150" y="564"/>
                  </a:lnTo>
                  <a:lnTo>
                    <a:pt x="150" y="552"/>
                  </a:lnTo>
                  <a:lnTo>
                    <a:pt x="156" y="546"/>
                  </a:lnTo>
                  <a:lnTo>
                    <a:pt x="162" y="546"/>
                  </a:lnTo>
                  <a:lnTo>
                    <a:pt x="174" y="552"/>
                  </a:lnTo>
                  <a:lnTo>
                    <a:pt x="180" y="558"/>
                  </a:lnTo>
                  <a:lnTo>
                    <a:pt x="192" y="558"/>
                  </a:lnTo>
                  <a:lnTo>
                    <a:pt x="210" y="564"/>
                  </a:lnTo>
                  <a:lnTo>
                    <a:pt x="216" y="576"/>
                  </a:lnTo>
                  <a:lnTo>
                    <a:pt x="252" y="576"/>
                  </a:lnTo>
                  <a:lnTo>
                    <a:pt x="258" y="582"/>
                  </a:lnTo>
                  <a:lnTo>
                    <a:pt x="258" y="588"/>
                  </a:lnTo>
                  <a:lnTo>
                    <a:pt x="270" y="588"/>
                  </a:lnTo>
                  <a:lnTo>
                    <a:pt x="276" y="582"/>
                  </a:lnTo>
                  <a:lnTo>
                    <a:pt x="276" y="570"/>
                  </a:lnTo>
                  <a:lnTo>
                    <a:pt x="294" y="570"/>
                  </a:lnTo>
                  <a:lnTo>
                    <a:pt x="312" y="588"/>
                  </a:lnTo>
                  <a:lnTo>
                    <a:pt x="330" y="588"/>
                  </a:lnTo>
                  <a:lnTo>
                    <a:pt x="336" y="582"/>
                  </a:lnTo>
                  <a:lnTo>
                    <a:pt x="354" y="570"/>
                  </a:lnTo>
                  <a:lnTo>
                    <a:pt x="372" y="570"/>
                  </a:lnTo>
                  <a:lnTo>
                    <a:pt x="390" y="558"/>
                  </a:lnTo>
                  <a:lnTo>
                    <a:pt x="402" y="564"/>
                  </a:lnTo>
                  <a:lnTo>
                    <a:pt x="420" y="570"/>
                  </a:lnTo>
                  <a:lnTo>
                    <a:pt x="432" y="582"/>
                  </a:lnTo>
                  <a:lnTo>
                    <a:pt x="438" y="582"/>
                  </a:lnTo>
                  <a:lnTo>
                    <a:pt x="438" y="540"/>
                  </a:lnTo>
                  <a:lnTo>
                    <a:pt x="426" y="540"/>
                  </a:lnTo>
                  <a:lnTo>
                    <a:pt x="426" y="534"/>
                  </a:lnTo>
                  <a:lnTo>
                    <a:pt x="432" y="528"/>
                  </a:lnTo>
                  <a:lnTo>
                    <a:pt x="432" y="522"/>
                  </a:lnTo>
                  <a:lnTo>
                    <a:pt x="438" y="516"/>
                  </a:lnTo>
                  <a:lnTo>
                    <a:pt x="456" y="516"/>
                  </a:lnTo>
                  <a:lnTo>
                    <a:pt x="462" y="522"/>
                  </a:lnTo>
                  <a:lnTo>
                    <a:pt x="468" y="522"/>
                  </a:lnTo>
                  <a:lnTo>
                    <a:pt x="468" y="504"/>
                  </a:lnTo>
                  <a:lnTo>
                    <a:pt x="462" y="492"/>
                  </a:lnTo>
                  <a:lnTo>
                    <a:pt x="480" y="492"/>
                  </a:lnTo>
                  <a:lnTo>
                    <a:pt x="486" y="474"/>
                  </a:lnTo>
                  <a:lnTo>
                    <a:pt x="486" y="462"/>
                  </a:lnTo>
                  <a:lnTo>
                    <a:pt x="480" y="462"/>
                  </a:lnTo>
                  <a:lnTo>
                    <a:pt x="474" y="456"/>
                  </a:lnTo>
                  <a:lnTo>
                    <a:pt x="462" y="456"/>
                  </a:lnTo>
                  <a:lnTo>
                    <a:pt x="456" y="444"/>
                  </a:lnTo>
                  <a:lnTo>
                    <a:pt x="450" y="444"/>
                  </a:lnTo>
                  <a:lnTo>
                    <a:pt x="444" y="432"/>
                  </a:lnTo>
                  <a:lnTo>
                    <a:pt x="432" y="432"/>
                  </a:lnTo>
                  <a:lnTo>
                    <a:pt x="420" y="426"/>
                  </a:lnTo>
                  <a:lnTo>
                    <a:pt x="420" y="420"/>
                  </a:lnTo>
                  <a:lnTo>
                    <a:pt x="414" y="420"/>
                  </a:lnTo>
                  <a:lnTo>
                    <a:pt x="408" y="408"/>
                  </a:lnTo>
                  <a:lnTo>
                    <a:pt x="396" y="396"/>
                  </a:lnTo>
                  <a:lnTo>
                    <a:pt x="396" y="390"/>
                  </a:lnTo>
                  <a:lnTo>
                    <a:pt x="402" y="390"/>
                  </a:lnTo>
                  <a:lnTo>
                    <a:pt x="408" y="384"/>
                  </a:lnTo>
                  <a:lnTo>
                    <a:pt x="396" y="372"/>
                  </a:lnTo>
                  <a:lnTo>
                    <a:pt x="390" y="372"/>
                  </a:lnTo>
                  <a:lnTo>
                    <a:pt x="384" y="366"/>
                  </a:lnTo>
                  <a:lnTo>
                    <a:pt x="384" y="354"/>
                  </a:lnTo>
                  <a:lnTo>
                    <a:pt x="390" y="354"/>
                  </a:lnTo>
                  <a:lnTo>
                    <a:pt x="390" y="360"/>
                  </a:lnTo>
                  <a:lnTo>
                    <a:pt x="402" y="360"/>
                  </a:lnTo>
                  <a:lnTo>
                    <a:pt x="402" y="354"/>
                  </a:lnTo>
                  <a:lnTo>
                    <a:pt x="414" y="354"/>
                  </a:lnTo>
                  <a:lnTo>
                    <a:pt x="414" y="348"/>
                  </a:lnTo>
                  <a:lnTo>
                    <a:pt x="420" y="342"/>
                  </a:lnTo>
                  <a:lnTo>
                    <a:pt x="426" y="342"/>
                  </a:lnTo>
                  <a:lnTo>
                    <a:pt x="438" y="348"/>
                  </a:lnTo>
                  <a:lnTo>
                    <a:pt x="450" y="336"/>
                  </a:lnTo>
                  <a:lnTo>
                    <a:pt x="468" y="330"/>
                  </a:lnTo>
                  <a:lnTo>
                    <a:pt x="468" y="324"/>
                  </a:lnTo>
                  <a:lnTo>
                    <a:pt x="492" y="324"/>
                  </a:lnTo>
                  <a:lnTo>
                    <a:pt x="492" y="318"/>
                  </a:lnTo>
                  <a:lnTo>
                    <a:pt x="510" y="318"/>
                  </a:lnTo>
                  <a:lnTo>
                    <a:pt x="510" y="312"/>
                  </a:lnTo>
                  <a:lnTo>
                    <a:pt x="516" y="306"/>
                  </a:lnTo>
                  <a:lnTo>
                    <a:pt x="522" y="306"/>
                  </a:lnTo>
                  <a:lnTo>
                    <a:pt x="528" y="300"/>
                  </a:lnTo>
                  <a:lnTo>
                    <a:pt x="540" y="312"/>
                  </a:lnTo>
                  <a:lnTo>
                    <a:pt x="552" y="312"/>
                  </a:lnTo>
                  <a:lnTo>
                    <a:pt x="558" y="300"/>
                  </a:lnTo>
                  <a:lnTo>
                    <a:pt x="558" y="294"/>
                  </a:lnTo>
                  <a:lnTo>
                    <a:pt x="564" y="288"/>
                  </a:lnTo>
                  <a:lnTo>
                    <a:pt x="564" y="282"/>
                  </a:lnTo>
                  <a:lnTo>
                    <a:pt x="552" y="282"/>
                  </a:lnTo>
                  <a:lnTo>
                    <a:pt x="558" y="276"/>
                  </a:lnTo>
                  <a:lnTo>
                    <a:pt x="558" y="264"/>
                  </a:lnTo>
                  <a:lnTo>
                    <a:pt x="552" y="264"/>
                  </a:lnTo>
                  <a:lnTo>
                    <a:pt x="546" y="270"/>
                  </a:lnTo>
                  <a:lnTo>
                    <a:pt x="546" y="252"/>
                  </a:lnTo>
                  <a:lnTo>
                    <a:pt x="540" y="246"/>
                  </a:lnTo>
                  <a:lnTo>
                    <a:pt x="534" y="246"/>
                  </a:lnTo>
                  <a:lnTo>
                    <a:pt x="528" y="240"/>
                  </a:lnTo>
                  <a:lnTo>
                    <a:pt x="528" y="234"/>
                  </a:lnTo>
                  <a:lnTo>
                    <a:pt x="540" y="228"/>
                  </a:lnTo>
                  <a:lnTo>
                    <a:pt x="546" y="222"/>
                  </a:lnTo>
                  <a:lnTo>
                    <a:pt x="540" y="216"/>
                  </a:lnTo>
                  <a:lnTo>
                    <a:pt x="534" y="216"/>
                  </a:lnTo>
                  <a:lnTo>
                    <a:pt x="540" y="210"/>
                  </a:lnTo>
                  <a:lnTo>
                    <a:pt x="540" y="204"/>
                  </a:lnTo>
                  <a:lnTo>
                    <a:pt x="528" y="204"/>
                  </a:lnTo>
                  <a:lnTo>
                    <a:pt x="528" y="192"/>
                  </a:lnTo>
                  <a:lnTo>
                    <a:pt x="534" y="192"/>
                  </a:lnTo>
                  <a:lnTo>
                    <a:pt x="534" y="174"/>
                  </a:lnTo>
                  <a:lnTo>
                    <a:pt x="522" y="174"/>
                  </a:lnTo>
                  <a:lnTo>
                    <a:pt x="516" y="168"/>
                  </a:lnTo>
                  <a:lnTo>
                    <a:pt x="510" y="168"/>
                  </a:lnTo>
                  <a:lnTo>
                    <a:pt x="504" y="162"/>
                  </a:lnTo>
                  <a:lnTo>
                    <a:pt x="504" y="150"/>
                  </a:lnTo>
                  <a:lnTo>
                    <a:pt x="510" y="150"/>
                  </a:lnTo>
                  <a:lnTo>
                    <a:pt x="522" y="138"/>
                  </a:lnTo>
                  <a:lnTo>
                    <a:pt x="522" y="120"/>
                  </a:lnTo>
                  <a:lnTo>
                    <a:pt x="516" y="114"/>
                  </a:lnTo>
                  <a:lnTo>
                    <a:pt x="510" y="114"/>
                  </a:lnTo>
                  <a:lnTo>
                    <a:pt x="510" y="96"/>
                  </a:lnTo>
                  <a:lnTo>
                    <a:pt x="504" y="90"/>
                  </a:lnTo>
                  <a:lnTo>
                    <a:pt x="486" y="84"/>
                  </a:lnTo>
                  <a:lnTo>
                    <a:pt x="486" y="78"/>
                  </a:lnTo>
                  <a:lnTo>
                    <a:pt x="480" y="66"/>
                  </a:lnTo>
                  <a:lnTo>
                    <a:pt x="474" y="60"/>
                  </a:lnTo>
                  <a:lnTo>
                    <a:pt x="456" y="60"/>
                  </a:lnTo>
                  <a:lnTo>
                    <a:pt x="450" y="54"/>
                  </a:lnTo>
                  <a:lnTo>
                    <a:pt x="444" y="54"/>
                  </a:lnTo>
                  <a:lnTo>
                    <a:pt x="438" y="48"/>
                  </a:lnTo>
                  <a:lnTo>
                    <a:pt x="426" y="48"/>
                  </a:lnTo>
                  <a:lnTo>
                    <a:pt x="420" y="42"/>
                  </a:lnTo>
                  <a:lnTo>
                    <a:pt x="396" y="42"/>
                  </a:lnTo>
                  <a:lnTo>
                    <a:pt x="384" y="54"/>
                  </a:lnTo>
                  <a:lnTo>
                    <a:pt x="342" y="54"/>
                  </a:lnTo>
                  <a:lnTo>
                    <a:pt x="342" y="72"/>
                  </a:lnTo>
                  <a:lnTo>
                    <a:pt x="300" y="72"/>
                  </a:lnTo>
                  <a:lnTo>
                    <a:pt x="300" y="60"/>
                  </a:lnTo>
                  <a:lnTo>
                    <a:pt x="312" y="48"/>
                  </a:lnTo>
                  <a:lnTo>
                    <a:pt x="312" y="42"/>
                  </a:lnTo>
                  <a:lnTo>
                    <a:pt x="318" y="30"/>
                  </a:lnTo>
                  <a:lnTo>
                    <a:pt x="294" y="42"/>
                  </a:lnTo>
                  <a:lnTo>
                    <a:pt x="252" y="36"/>
                  </a:lnTo>
                  <a:lnTo>
                    <a:pt x="246" y="30"/>
                  </a:lnTo>
                  <a:lnTo>
                    <a:pt x="246" y="18"/>
                  </a:lnTo>
                  <a:lnTo>
                    <a:pt x="240" y="6"/>
                  </a:lnTo>
                  <a:lnTo>
                    <a:pt x="234" y="6"/>
                  </a:lnTo>
                  <a:lnTo>
                    <a:pt x="234" y="12"/>
                  </a:lnTo>
                  <a:lnTo>
                    <a:pt x="228" y="6"/>
                  </a:lnTo>
                  <a:lnTo>
                    <a:pt x="204" y="6"/>
                  </a:lnTo>
                  <a:lnTo>
                    <a:pt x="198" y="0"/>
                  </a:lnTo>
                  <a:lnTo>
                    <a:pt x="168" y="0"/>
                  </a:lnTo>
                  <a:lnTo>
                    <a:pt x="192" y="36"/>
                  </a:lnTo>
                  <a:lnTo>
                    <a:pt x="180" y="48"/>
                  </a:lnTo>
                  <a:lnTo>
                    <a:pt x="198" y="72"/>
                  </a:lnTo>
                  <a:lnTo>
                    <a:pt x="216" y="90"/>
                  </a:lnTo>
                  <a:lnTo>
                    <a:pt x="186" y="78"/>
                  </a:lnTo>
                  <a:lnTo>
                    <a:pt x="162" y="84"/>
                  </a:lnTo>
                  <a:lnTo>
                    <a:pt x="162" y="108"/>
                  </a:lnTo>
                  <a:lnTo>
                    <a:pt x="132" y="108"/>
                  </a:lnTo>
                  <a:lnTo>
                    <a:pt x="126" y="96"/>
                  </a:lnTo>
                  <a:lnTo>
                    <a:pt x="84" y="96"/>
                  </a:lnTo>
                  <a:lnTo>
                    <a:pt x="84" y="126"/>
                  </a:lnTo>
                  <a:lnTo>
                    <a:pt x="90" y="126"/>
                  </a:lnTo>
                  <a:lnTo>
                    <a:pt x="84" y="132"/>
                  </a:lnTo>
                  <a:lnTo>
                    <a:pt x="90" y="144"/>
                  </a:lnTo>
                  <a:lnTo>
                    <a:pt x="78" y="150"/>
                  </a:lnTo>
                  <a:lnTo>
                    <a:pt x="72" y="150"/>
                  </a:lnTo>
                  <a:lnTo>
                    <a:pt x="72" y="168"/>
                  </a:lnTo>
                  <a:lnTo>
                    <a:pt x="78" y="174"/>
                  </a:lnTo>
                  <a:lnTo>
                    <a:pt x="66" y="174"/>
                  </a:lnTo>
                  <a:lnTo>
                    <a:pt x="54" y="180"/>
                  </a:lnTo>
                  <a:lnTo>
                    <a:pt x="48" y="180"/>
                  </a:lnTo>
                  <a:lnTo>
                    <a:pt x="48" y="186"/>
                  </a:lnTo>
                  <a:lnTo>
                    <a:pt x="54" y="192"/>
                  </a:lnTo>
                  <a:lnTo>
                    <a:pt x="60" y="192"/>
                  </a:lnTo>
                  <a:lnTo>
                    <a:pt x="72" y="204"/>
                  </a:lnTo>
                  <a:lnTo>
                    <a:pt x="72" y="210"/>
                  </a:lnTo>
                  <a:lnTo>
                    <a:pt x="66" y="210"/>
                  </a:lnTo>
                  <a:lnTo>
                    <a:pt x="60" y="216"/>
                  </a:lnTo>
                  <a:lnTo>
                    <a:pt x="54" y="228"/>
                  </a:lnTo>
                  <a:lnTo>
                    <a:pt x="48" y="228"/>
                  </a:lnTo>
                  <a:lnTo>
                    <a:pt x="42" y="234"/>
                  </a:lnTo>
                  <a:lnTo>
                    <a:pt x="42" y="240"/>
                  </a:lnTo>
                  <a:lnTo>
                    <a:pt x="18" y="240"/>
                  </a:lnTo>
                  <a:lnTo>
                    <a:pt x="12" y="234"/>
                  </a:lnTo>
                  <a:lnTo>
                    <a:pt x="6" y="234"/>
                  </a:lnTo>
                  <a:lnTo>
                    <a:pt x="12" y="258"/>
                  </a:lnTo>
                  <a:lnTo>
                    <a:pt x="12" y="264"/>
                  </a:lnTo>
                  <a:lnTo>
                    <a:pt x="18" y="270"/>
                  </a:lnTo>
                  <a:lnTo>
                    <a:pt x="18" y="276"/>
                  </a:lnTo>
                  <a:lnTo>
                    <a:pt x="6" y="282"/>
                  </a:lnTo>
                  <a:lnTo>
                    <a:pt x="0" y="288"/>
                  </a:lnTo>
                  <a:lnTo>
                    <a:pt x="6" y="294"/>
                  </a:lnTo>
                  <a:lnTo>
                    <a:pt x="6" y="306"/>
                  </a:lnTo>
                  <a:lnTo>
                    <a:pt x="0" y="312"/>
                  </a:lnTo>
                  <a:lnTo>
                    <a:pt x="0" y="324"/>
                  </a:lnTo>
                  <a:lnTo>
                    <a:pt x="12" y="324"/>
                  </a:lnTo>
                  <a:lnTo>
                    <a:pt x="24" y="336"/>
                  </a:lnTo>
                  <a:lnTo>
                    <a:pt x="24" y="354"/>
                  </a:lnTo>
                  <a:lnTo>
                    <a:pt x="30" y="360"/>
                  </a:lnTo>
                  <a:lnTo>
                    <a:pt x="18" y="360"/>
                  </a:lnTo>
                  <a:lnTo>
                    <a:pt x="12" y="366"/>
                  </a:lnTo>
                  <a:lnTo>
                    <a:pt x="12" y="384"/>
                  </a:lnTo>
                  <a:lnTo>
                    <a:pt x="18" y="390"/>
                  </a:lnTo>
                  <a:lnTo>
                    <a:pt x="24" y="390"/>
                  </a:lnTo>
                  <a:lnTo>
                    <a:pt x="36" y="396"/>
                  </a:lnTo>
                  <a:lnTo>
                    <a:pt x="36" y="408"/>
                  </a:lnTo>
                  <a:lnTo>
                    <a:pt x="30" y="41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4" name="Georgia" descr="© INSCALE GmbH, 05.05.2010&#10;http://www.presentationload.com/">
              <a:extLst>
                <a:ext uri="{FF2B5EF4-FFF2-40B4-BE49-F238E27FC236}">
                  <a16:creationId xmlns:a16="http://schemas.microsoft.com/office/drawing/2014/main" id="{616EA077-92D8-AD8E-CDFD-FAB6641CC766}"/>
                </a:ext>
              </a:extLst>
            </p:cNvPr>
            <p:cNvSpPr>
              <a:spLocks/>
            </p:cNvSpPr>
            <p:nvPr/>
          </p:nvSpPr>
          <p:spPr bwMode="gray">
            <a:xfrm>
              <a:off x="6848675" y="2728909"/>
              <a:ext cx="217599" cy="99579"/>
            </a:xfrm>
            <a:custGeom>
              <a:avLst/>
              <a:gdLst>
                <a:gd name="T0" fmla="*/ 2147483647 w 462"/>
                <a:gd name="T1" fmla="*/ 2147483647 h 210"/>
                <a:gd name="T2" fmla="*/ 2147483647 w 462"/>
                <a:gd name="T3" fmla="*/ 2147483647 h 210"/>
                <a:gd name="T4" fmla="*/ 2147483647 w 462"/>
                <a:gd name="T5" fmla="*/ 2147483647 h 210"/>
                <a:gd name="T6" fmla="*/ 2147483647 w 462"/>
                <a:gd name="T7" fmla="*/ 2147483647 h 210"/>
                <a:gd name="T8" fmla="*/ 2147483647 w 462"/>
                <a:gd name="T9" fmla="*/ 2147483647 h 210"/>
                <a:gd name="T10" fmla="*/ 2147483647 w 462"/>
                <a:gd name="T11" fmla="*/ 2147483647 h 210"/>
                <a:gd name="T12" fmla="*/ 2147483647 w 462"/>
                <a:gd name="T13" fmla="*/ 2147483647 h 210"/>
                <a:gd name="T14" fmla="*/ 2147483647 w 462"/>
                <a:gd name="T15" fmla="*/ 2147483647 h 210"/>
                <a:gd name="T16" fmla="*/ 2147483647 w 462"/>
                <a:gd name="T17" fmla="*/ 2147483647 h 210"/>
                <a:gd name="T18" fmla="*/ 2147483647 w 462"/>
                <a:gd name="T19" fmla="*/ 2147483647 h 210"/>
                <a:gd name="T20" fmla="*/ 2147483647 w 462"/>
                <a:gd name="T21" fmla="*/ 2147483647 h 210"/>
                <a:gd name="T22" fmla="*/ 2147483647 w 462"/>
                <a:gd name="T23" fmla="*/ 2147483647 h 210"/>
                <a:gd name="T24" fmla="*/ 2147483647 w 462"/>
                <a:gd name="T25" fmla="*/ 2147483647 h 210"/>
                <a:gd name="T26" fmla="*/ 2147483647 w 462"/>
                <a:gd name="T27" fmla="*/ 2147483647 h 210"/>
                <a:gd name="T28" fmla="*/ 2147483647 w 462"/>
                <a:gd name="T29" fmla="*/ 2147483647 h 210"/>
                <a:gd name="T30" fmla="*/ 2147483647 w 462"/>
                <a:gd name="T31" fmla="*/ 2147483647 h 210"/>
                <a:gd name="T32" fmla="*/ 2147483647 w 462"/>
                <a:gd name="T33" fmla="*/ 2147483647 h 210"/>
                <a:gd name="T34" fmla="*/ 2147483647 w 462"/>
                <a:gd name="T35" fmla="*/ 2147483647 h 210"/>
                <a:gd name="T36" fmla="*/ 2147483647 w 462"/>
                <a:gd name="T37" fmla="*/ 2147483647 h 210"/>
                <a:gd name="T38" fmla="*/ 2147483647 w 462"/>
                <a:gd name="T39" fmla="*/ 2147483647 h 210"/>
                <a:gd name="T40" fmla="*/ 2147483647 w 462"/>
                <a:gd name="T41" fmla="*/ 2147483647 h 210"/>
                <a:gd name="T42" fmla="*/ 2147483647 w 462"/>
                <a:gd name="T43" fmla="*/ 2147483647 h 210"/>
                <a:gd name="T44" fmla="*/ 2147483647 w 462"/>
                <a:gd name="T45" fmla="*/ 2147483647 h 210"/>
                <a:gd name="T46" fmla="*/ 2147483647 w 462"/>
                <a:gd name="T47" fmla="*/ 2147483647 h 210"/>
                <a:gd name="T48" fmla="*/ 2147483647 w 462"/>
                <a:gd name="T49" fmla="*/ 2147483647 h 210"/>
                <a:gd name="T50" fmla="*/ 2147483647 w 462"/>
                <a:gd name="T51" fmla="*/ 2147483647 h 210"/>
                <a:gd name="T52" fmla="*/ 2147483647 w 462"/>
                <a:gd name="T53" fmla="*/ 2147483647 h 210"/>
                <a:gd name="T54" fmla="*/ 2147483647 w 462"/>
                <a:gd name="T55" fmla="*/ 2147483647 h 210"/>
                <a:gd name="T56" fmla="*/ 2147483647 w 462"/>
                <a:gd name="T57" fmla="*/ 2147483647 h 210"/>
                <a:gd name="T58" fmla="*/ 2147483647 w 462"/>
                <a:gd name="T59" fmla="*/ 2147483647 h 210"/>
                <a:gd name="T60" fmla="*/ 2147483647 w 462"/>
                <a:gd name="T61" fmla="*/ 2147483647 h 210"/>
                <a:gd name="T62" fmla="*/ 2147483647 w 462"/>
                <a:gd name="T63" fmla="*/ 2147483647 h 210"/>
                <a:gd name="T64" fmla="*/ 2147483647 w 462"/>
                <a:gd name="T65" fmla="*/ 2147483647 h 210"/>
                <a:gd name="T66" fmla="*/ 2147483647 w 462"/>
                <a:gd name="T67" fmla="*/ 2147483647 h 210"/>
                <a:gd name="T68" fmla="*/ 2147483647 w 462"/>
                <a:gd name="T69" fmla="*/ 2147483647 h 210"/>
                <a:gd name="T70" fmla="*/ 2147483647 w 462"/>
                <a:gd name="T71" fmla="*/ 2147483647 h 210"/>
                <a:gd name="T72" fmla="*/ 2147483647 w 462"/>
                <a:gd name="T73" fmla="*/ 2147483647 h 210"/>
                <a:gd name="T74" fmla="*/ 2147483647 w 462"/>
                <a:gd name="T75" fmla="*/ 2147483647 h 210"/>
                <a:gd name="T76" fmla="*/ 2147483647 w 462"/>
                <a:gd name="T77" fmla="*/ 2147483647 h 210"/>
                <a:gd name="T78" fmla="*/ 2147483647 w 462"/>
                <a:gd name="T79" fmla="*/ 2147483647 h 210"/>
                <a:gd name="T80" fmla="*/ 2147483647 w 462"/>
                <a:gd name="T81" fmla="*/ 0 h 210"/>
                <a:gd name="T82" fmla="*/ 0 w 462"/>
                <a:gd name="T83" fmla="*/ 2147483647 h 2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2"/>
                <a:gd name="T127" fmla="*/ 0 h 210"/>
                <a:gd name="T128" fmla="*/ 462 w 462"/>
                <a:gd name="T129" fmla="*/ 210 h 21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2" h="210">
                  <a:moveTo>
                    <a:pt x="6" y="18"/>
                  </a:moveTo>
                  <a:lnTo>
                    <a:pt x="12" y="18"/>
                  </a:lnTo>
                  <a:lnTo>
                    <a:pt x="18" y="24"/>
                  </a:lnTo>
                  <a:lnTo>
                    <a:pt x="30" y="30"/>
                  </a:lnTo>
                  <a:lnTo>
                    <a:pt x="42" y="42"/>
                  </a:lnTo>
                  <a:lnTo>
                    <a:pt x="60" y="48"/>
                  </a:lnTo>
                  <a:lnTo>
                    <a:pt x="72" y="54"/>
                  </a:lnTo>
                  <a:lnTo>
                    <a:pt x="78" y="54"/>
                  </a:lnTo>
                  <a:lnTo>
                    <a:pt x="84" y="60"/>
                  </a:lnTo>
                  <a:lnTo>
                    <a:pt x="96" y="66"/>
                  </a:lnTo>
                  <a:lnTo>
                    <a:pt x="102" y="78"/>
                  </a:lnTo>
                  <a:lnTo>
                    <a:pt x="114" y="84"/>
                  </a:lnTo>
                  <a:lnTo>
                    <a:pt x="114" y="96"/>
                  </a:lnTo>
                  <a:lnTo>
                    <a:pt x="120" y="114"/>
                  </a:lnTo>
                  <a:lnTo>
                    <a:pt x="120" y="132"/>
                  </a:lnTo>
                  <a:lnTo>
                    <a:pt x="126" y="138"/>
                  </a:lnTo>
                  <a:lnTo>
                    <a:pt x="132" y="150"/>
                  </a:lnTo>
                  <a:lnTo>
                    <a:pt x="138" y="156"/>
                  </a:lnTo>
                  <a:lnTo>
                    <a:pt x="138" y="162"/>
                  </a:lnTo>
                  <a:lnTo>
                    <a:pt x="132" y="168"/>
                  </a:lnTo>
                  <a:lnTo>
                    <a:pt x="168" y="174"/>
                  </a:lnTo>
                  <a:lnTo>
                    <a:pt x="174" y="168"/>
                  </a:lnTo>
                  <a:lnTo>
                    <a:pt x="186" y="162"/>
                  </a:lnTo>
                  <a:lnTo>
                    <a:pt x="198" y="162"/>
                  </a:lnTo>
                  <a:lnTo>
                    <a:pt x="210" y="168"/>
                  </a:lnTo>
                  <a:lnTo>
                    <a:pt x="216" y="174"/>
                  </a:lnTo>
                  <a:lnTo>
                    <a:pt x="222" y="186"/>
                  </a:lnTo>
                  <a:lnTo>
                    <a:pt x="222" y="192"/>
                  </a:lnTo>
                  <a:lnTo>
                    <a:pt x="246" y="192"/>
                  </a:lnTo>
                  <a:lnTo>
                    <a:pt x="246" y="198"/>
                  </a:lnTo>
                  <a:lnTo>
                    <a:pt x="252" y="204"/>
                  </a:lnTo>
                  <a:lnTo>
                    <a:pt x="276" y="198"/>
                  </a:lnTo>
                  <a:lnTo>
                    <a:pt x="282" y="192"/>
                  </a:lnTo>
                  <a:lnTo>
                    <a:pt x="336" y="198"/>
                  </a:lnTo>
                  <a:lnTo>
                    <a:pt x="336" y="180"/>
                  </a:lnTo>
                  <a:lnTo>
                    <a:pt x="342" y="180"/>
                  </a:lnTo>
                  <a:lnTo>
                    <a:pt x="348" y="186"/>
                  </a:lnTo>
                  <a:lnTo>
                    <a:pt x="354" y="186"/>
                  </a:lnTo>
                  <a:lnTo>
                    <a:pt x="354" y="180"/>
                  </a:lnTo>
                  <a:lnTo>
                    <a:pt x="366" y="168"/>
                  </a:lnTo>
                  <a:lnTo>
                    <a:pt x="390" y="168"/>
                  </a:lnTo>
                  <a:lnTo>
                    <a:pt x="396" y="174"/>
                  </a:lnTo>
                  <a:lnTo>
                    <a:pt x="396" y="180"/>
                  </a:lnTo>
                  <a:lnTo>
                    <a:pt x="414" y="198"/>
                  </a:lnTo>
                  <a:lnTo>
                    <a:pt x="426" y="192"/>
                  </a:lnTo>
                  <a:lnTo>
                    <a:pt x="438" y="192"/>
                  </a:lnTo>
                  <a:lnTo>
                    <a:pt x="456" y="210"/>
                  </a:lnTo>
                  <a:lnTo>
                    <a:pt x="462" y="204"/>
                  </a:lnTo>
                  <a:lnTo>
                    <a:pt x="456" y="192"/>
                  </a:lnTo>
                  <a:lnTo>
                    <a:pt x="450" y="186"/>
                  </a:lnTo>
                  <a:lnTo>
                    <a:pt x="444" y="174"/>
                  </a:lnTo>
                  <a:lnTo>
                    <a:pt x="438" y="168"/>
                  </a:lnTo>
                  <a:lnTo>
                    <a:pt x="432" y="168"/>
                  </a:lnTo>
                  <a:lnTo>
                    <a:pt x="414" y="150"/>
                  </a:lnTo>
                  <a:lnTo>
                    <a:pt x="420" y="144"/>
                  </a:lnTo>
                  <a:lnTo>
                    <a:pt x="432" y="144"/>
                  </a:lnTo>
                  <a:lnTo>
                    <a:pt x="420" y="132"/>
                  </a:lnTo>
                  <a:lnTo>
                    <a:pt x="408" y="126"/>
                  </a:lnTo>
                  <a:lnTo>
                    <a:pt x="396" y="114"/>
                  </a:lnTo>
                  <a:lnTo>
                    <a:pt x="378" y="114"/>
                  </a:lnTo>
                  <a:lnTo>
                    <a:pt x="378" y="108"/>
                  </a:lnTo>
                  <a:lnTo>
                    <a:pt x="384" y="102"/>
                  </a:lnTo>
                  <a:lnTo>
                    <a:pt x="384" y="90"/>
                  </a:lnTo>
                  <a:lnTo>
                    <a:pt x="354" y="84"/>
                  </a:lnTo>
                  <a:lnTo>
                    <a:pt x="342" y="72"/>
                  </a:lnTo>
                  <a:lnTo>
                    <a:pt x="330" y="66"/>
                  </a:lnTo>
                  <a:lnTo>
                    <a:pt x="300" y="66"/>
                  </a:lnTo>
                  <a:lnTo>
                    <a:pt x="300" y="72"/>
                  </a:lnTo>
                  <a:lnTo>
                    <a:pt x="288" y="72"/>
                  </a:lnTo>
                  <a:lnTo>
                    <a:pt x="282" y="78"/>
                  </a:lnTo>
                  <a:lnTo>
                    <a:pt x="258" y="78"/>
                  </a:lnTo>
                  <a:lnTo>
                    <a:pt x="246" y="72"/>
                  </a:lnTo>
                  <a:lnTo>
                    <a:pt x="240" y="72"/>
                  </a:lnTo>
                  <a:lnTo>
                    <a:pt x="240" y="66"/>
                  </a:lnTo>
                  <a:lnTo>
                    <a:pt x="192" y="36"/>
                  </a:lnTo>
                  <a:lnTo>
                    <a:pt x="186" y="36"/>
                  </a:lnTo>
                  <a:lnTo>
                    <a:pt x="180" y="30"/>
                  </a:lnTo>
                  <a:lnTo>
                    <a:pt x="144" y="30"/>
                  </a:lnTo>
                  <a:lnTo>
                    <a:pt x="84" y="18"/>
                  </a:lnTo>
                  <a:lnTo>
                    <a:pt x="66" y="12"/>
                  </a:lnTo>
                  <a:lnTo>
                    <a:pt x="54" y="6"/>
                  </a:lnTo>
                  <a:lnTo>
                    <a:pt x="36" y="0"/>
                  </a:lnTo>
                  <a:lnTo>
                    <a:pt x="24" y="0"/>
                  </a:lnTo>
                  <a:lnTo>
                    <a:pt x="0" y="18"/>
                  </a:lnTo>
                  <a:lnTo>
                    <a:pt x="6"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5" name="The Gambia" descr="© INSCALE GmbH, 05.05.2010&#10;http://www.presentationload.com/">
              <a:extLst>
                <a:ext uri="{FF2B5EF4-FFF2-40B4-BE49-F238E27FC236}">
                  <a16:creationId xmlns:a16="http://schemas.microsoft.com/office/drawing/2014/main" id="{04B008AF-0E6A-D8DF-3875-17EC22C37F1A}"/>
                </a:ext>
              </a:extLst>
            </p:cNvPr>
            <p:cNvSpPr>
              <a:spLocks/>
            </p:cNvSpPr>
            <p:nvPr/>
          </p:nvSpPr>
          <p:spPr bwMode="gray">
            <a:xfrm>
              <a:off x="5043330" y="3861170"/>
              <a:ext cx="101425" cy="23973"/>
            </a:xfrm>
            <a:custGeom>
              <a:avLst/>
              <a:gdLst>
                <a:gd name="T0" fmla="*/ 2147483647 w 216"/>
                <a:gd name="T1" fmla="*/ 2147483647 h 54"/>
                <a:gd name="T2" fmla="*/ 2147483647 w 216"/>
                <a:gd name="T3" fmla="*/ 2147483647 h 54"/>
                <a:gd name="T4" fmla="*/ 2147483647 w 216"/>
                <a:gd name="T5" fmla="*/ 2147483647 h 54"/>
                <a:gd name="T6" fmla="*/ 2147483647 w 216"/>
                <a:gd name="T7" fmla="*/ 2147483647 h 54"/>
                <a:gd name="T8" fmla="*/ 0 w 216"/>
                <a:gd name="T9" fmla="*/ 2147483647 h 54"/>
                <a:gd name="T10" fmla="*/ 0 w 216"/>
                <a:gd name="T11" fmla="*/ 2147483647 h 54"/>
                <a:gd name="T12" fmla="*/ 2147483647 w 216"/>
                <a:gd name="T13" fmla="*/ 2147483647 h 54"/>
                <a:gd name="T14" fmla="*/ 2147483647 w 216"/>
                <a:gd name="T15" fmla="*/ 2147483647 h 54"/>
                <a:gd name="T16" fmla="*/ 2147483647 w 216"/>
                <a:gd name="T17" fmla="*/ 2147483647 h 54"/>
                <a:gd name="T18" fmla="*/ 2147483647 w 216"/>
                <a:gd name="T19" fmla="*/ 2147483647 h 54"/>
                <a:gd name="T20" fmla="*/ 2147483647 w 216"/>
                <a:gd name="T21" fmla="*/ 2147483647 h 54"/>
                <a:gd name="T22" fmla="*/ 2147483647 w 216"/>
                <a:gd name="T23" fmla="*/ 2147483647 h 54"/>
                <a:gd name="T24" fmla="*/ 2147483647 w 216"/>
                <a:gd name="T25" fmla="*/ 2147483647 h 54"/>
                <a:gd name="T26" fmla="*/ 2147483647 w 216"/>
                <a:gd name="T27" fmla="*/ 2147483647 h 54"/>
                <a:gd name="T28" fmla="*/ 2147483647 w 216"/>
                <a:gd name="T29" fmla="*/ 2147483647 h 54"/>
                <a:gd name="T30" fmla="*/ 2147483647 w 216"/>
                <a:gd name="T31" fmla="*/ 2147483647 h 54"/>
                <a:gd name="T32" fmla="*/ 2147483647 w 216"/>
                <a:gd name="T33" fmla="*/ 2147483647 h 54"/>
                <a:gd name="T34" fmla="*/ 2147483647 w 216"/>
                <a:gd name="T35" fmla="*/ 2147483647 h 54"/>
                <a:gd name="T36" fmla="*/ 2147483647 w 216"/>
                <a:gd name="T37" fmla="*/ 2147483647 h 54"/>
                <a:gd name="T38" fmla="*/ 2147483647 w 216"/>
                <a:gd name="T39" fmla="*/ 2147483647 h 54"/>
                <a:gd name="T40" fmla="*/ 2147483647 w 216"/>
                <a:gd name="T41" fmla="*/ 2147483647 h 54"/>
                <a:gd name="T42" fmla="*/ 2147483647 w 216"/>
                <a:gd name="T43" fmla="*/ 2147483647 h 54"/>
                <a:gd name="T44" fmla="*/ 2147483647 w 216"/>
                <a:gd name="T45" fmla="*/ 2147483647 h 54"/>
                <a:gd name="T46" fmla="*/ 2147483647 w 216"/>
                <a:gd name="T47" fmla="*/ 2147483647 h 54"/>
                <a:gd name="T48" fmla="*/ 2147483647 w 216"/>
                <a:gd name="T49" fmla="*/ 2147483647 h 54"/>
                <a:gd name="T50" fmla="*/ 2147483647 w 216"/>
                <a:gd name="T51" fmla="*/ 2147483647 h 54"/>
                <a:gd name="T52" fmla="*/ 2147483647 w 216"/>
                <a:gd name="T53" fmla="*/ 2147483647 h 54"/>
                <a:gd name="T54" fmla="*/ 2147483647 w 216"/>
                <a:gd name="T55" fmla="*/ 2147483647 h 54"/>
                <a:gd name="T56" fmla="*/ 2147483647 w 216"/>
                <a:gd name="T57" fmla="*/ 2147483647 h 54"/>
                <a:gd name="T58" fmla="*/ 2147483647 w 216"/>
                <a:gd name="T59" fmla="*/ 0 h 54"/>
                <a:gd name="T60" fmla="*/ 2147483647 w 216"/>
                <a:gd name="T61" fmla="*/ 0 h 54"/>
                <a:gd name="T62" fmla="*/ 2147483647 w 216"/>
                <a:gd name="T63" fmla="*/ 2147483647 h 54"/>
                <a:gd name="T64" fmla="*/ 2147483647 w 216"/>
                <a:gd name="T65" fmla="*/ 2147483647 h 54"/>
                <a:gd name="T66" fmla="*/ 2147483647 w 216"/>
                <a:gd name="T67" fmla="*/ 2147483647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54"/>
                <a:gd name="T104" fmla="*/ 216 w 216"/>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54">
                  <a:moveTo>
                    <a:pt x="18" y="18"/>
                  </a:moveTo>
                  <a:lnTo>
                    <a:pt x="12" y="24"/>
                  </a:lnTo>
                  <a:lnTo>
                    <a:pt x="6" y="36"/>
                  </a:lnTo>
                  <a:lnTo>
                    <a:pt x="6" y="42"/>
                  </a:lnTo>
                  <a:lnTo>
                    <a:pt x="0" y="48"/>
                  </a:lnTo>
                  <a:lnTo>
                    <a:pt x="0" y="54"/>
                  </a:lnTo>
                  <a:lnTo>
                    <a:pt x="72" y="54"/>
                  </a:lnTo>
                  <a:lnTo>
                    <a:pt x="72" y="42"/>
                  </a:lnTo>
                  <a:lnTo>
                    <a:pt x="84" y="42"/>
                  </a:lnTo>
                  <a:lnTo>
                    <a:pt x="90" y="36"/>
                  </a:lnTo>
                  <a:lnTo>
                    <a:pt x="114" y="36"/>
                  </a:lnTo>
                  <a:lnTo>
                    <a:pt x="120" y="24"/>
                  </a:lnTo>
                  <a:lnTo>
                    <a:pt x="126" y="18"/>
                  </a:lnTo>
                  <a:lnTo>
                    <a:pt x="132" y="24"/>
                  </a:lnTo>
                  <a:lnTo>
                    <a:pt x="144" y="30"/>
                  </a:lnTo>
                  <a:lnTo>
                    <a:pt x="150" y="42"/>
                  </a:lnTo>
                  <a:lnTo>
                    <a:pt x="168" y="48"/>
                  </a:lnTo>
                  <a:lnTo>
                    <a:pt x="192" y="48"/>
                  </a:lnTo>
                  <a:lnTo>
                    <a:pt x="198" y="42"/>
                  </a:lnTo>
                  <a:lnTo>
                    <a:pt x="210" y="36"/>
                  </a:lnTo>
                  <a:lnTo>
                    <a:pt x="216" y="30"/>
                  </a:lnTo>
                  <a:lnTo>
                    <a:pt x="216" y="24"/>
                  </a:lnTo>
                  <a:lnTo>
                    <a:pt x="210" y="18"/>
                  </a:lnTo>
                  <a:lnTo>
                    <a:pt x="186" y="18"/>
                  </a:lnTo>
                  <a:lnTo>
                    <a:pt x="180" y="24"/>
                  </a:lnTo>
                  <a:lnTo>
                    <a:pt x="168" y="24"/>
                  </a:lnTo>
                  <a:lnTo>
                    <a:pt x="162" y="12"/>
                  </a:lnTo>
                  <a:lnTo>
                    <a:pt x="156" y="6"/>
                  </a:lnTo>
                  <a:lnTo>
                    <a:pt x="144" y="12"/>
                  </a:lnTo>
                  <a:lnTo>
                    <a:pt x="144" y="0"/>
                  </a:lnTo>
                  <a:lnTo>
                    <a:pt x="90" y="0"/>
                  </a:lnTo>
                  <a:lnTo>
                    <a:pt x="90" y="12"/>
                  </a:lnTo>
                  <a:lnTo>
                    <a:pt x="18" y="12"/>
                  </a:lnTo>
                  <a:lnTo>
                    <a:pt x="18"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6" name="Gabon" descr="© INSCALE GmbH, 05.05.2010&#10;http://www.presentationload.com/">
              <a:extLst>
                <a:ext uri="{FF2B5EF4-FFF2-40B4-BE49-F238E27FC236}">
                  <a16:creationId xmlns:a16="http://schemas.microsoft.com/office/drawing/2014/main" id="{500E322A-B02B-57E0-161E-0ED56F883D21}"/>
                </a:ext>
              </a:extLst>
            </p:cNvPr>
            <p:cNvSpPr>
              <a:spLocks/>
            </p:cNvSpPr>
            <p:nvPr/>
          </p:nvSpPr>
          <p:spPr bwMode="gray">
            <a:xfrm>
              <a:off x="5891602" y="4292682"/>
              <a:ext cx="197316" cy="241574"/>
            </a:xfrm>
            <a:custGeom>
              <a:avLst/>
              <a:gdLst>
                <a:gd name="T0" fmla="*/ 2147483647 w 420"/>
                <a:gd name="T1" fmla="*/ 2147483647 h 510"/>
                <a:gd name="T2" fmla="*/ 2147483647 w 420"/>
                <a:gd name="T3" fmla="*/ 2147483647 h 510"/>
                <a:gd name="T4" fmla="*/ 2147483647 w 420"/>
                <a:gd name="T5" fmla="*/ 2147483647 h 510"/>
                <a:gd name="T6" fmla="*/ 2147483647 w 420"/>
                <a:gd name="T7" fmla="*/ 2147483647 h 510"/>
                <a:gd name="T8" fmla="*/ 2147483647 w 420"/>
                <a:gd name="T9" fmla="*/ 2147483647 h 510"/>
                <a:gd name="T10" fmla="*/ 2147483647 w 420"/>
                <a:gd name="T11" fmla="*/ 2147483647 h 510"/>
                <a:gd name="T12" fmla="*/ 2147483647 w 420"/>
                <a:gd name="T13" fmla="*/ 2147483647 h 510"/>
                <a:gd name="T14" fmla="*/ 2147483647 w 420"/>
                <a:gd name="T15" fmla="*/ 2147483647 h 510"/>
                <a:gd name="T16" fmla="*/ 2147483647 w 420"/>
                <a:gd name="T17" fmla="*/ 2147483647 h 510"/>
                <a:gd name="T18" fmla="*/ 2147483647 w 420"/>
                <a:gd name="T19" fmla="*/ 2147483647 h 510"/>
                <a:gd name="T20" fmla="*/ 2147483647 w 420"/>
                <a:gd name="T21" fmla="*/ 2147483647 h 510"/>
                <a:gd name="T22" fmla="*/ 2147483647 w 420"/>
                <a:gd name="T23" fmla="*/ 2147483647 h 510"/>
                <a:gd name="T24" fmla="*/ 2147483647 w 420"/>
                <a:gd name="T25" fmla="*/ 2147483647 h 510"/>
                <a:gd name="T26" fmla="*/ 2147483647 w 420"/>
                <a:gd name="T27" fmla="*/ 2147483647 h 510"/>
                <a:gd name="T28" fmla="*/ 2147483647 w 420"/>
                <a:gd name="T29" fmla="*/ 2147483647 h 510"/>
                <a:gd name="T30" fmla="*/ 2147483647 w 420"/>
                <a:gd name="T31" fmla="*/ 2147483647 h 510"/>
                <a:gd name="T32" fmla="*/ 2147483647 w 420"/>
                <a:gd name="T33" fmla="*/ 2147483647 h 510"/>
                <a:gd name="T34" fmla="*/ 2147483647 w 420"/>
                <a:gd name="T35" fmla="*/ 2147483647 h 510"/>
                <a:gd name="T36" fmla="*/ 2147483647 w 420"/>
                <a:gd name="T37" fmla="*/ 2147483647 h 510"/>
                <a:gd name="T38" fmla="*/ 2147483647 w 420"/>
                <a:gd name="T39" fmla="*/ 2147483647 h 510"/>
                <a:gd name="T40" fmla="*/ 2147483647 w 420"/>
                <a:gd name="T41" fmla="*/ 2147483647 h 510"/>
                <a:gd name="T42" fmla="*/ 2147483647 w 420"/>
                <a:gd name="T43" fmla="*/ 2147483647 h 510"/>
                <a:gd name="T44" fmla="*/ 2147483647 w 420"/>
                <a:gd name="T45" fmla="*/ 2147483647 h 510"/>
                <a:gd name="T46" fmla="*/ 2147483647 w 420"/>
                <a:gd name="T47" fmla="*/ 2147483647 h 510"/>
                <a:gd name="T48" fmla="*/ 2147483647 w 420"/>
                <a:gd name="T49" fmla="*/ 2147483647 h 510"/>
                <a:gd name="T50" fmla="*/ 2147483647 w 420"/>
                <a:gd name="T51" fmla="*/ 2147483647 h 510"/>
                <a:gd name="T52" fmla="*/ 2147483647 w 420"/>
                <a:gd name="T53" fmla="*/ 2147483647 h 510"/>
                <a:gd name="T54" fmla="*/ 2147483647 w 420"/>
                <a:gd name="T55" fmla="*/ 2147483647 h 510"/>
                <a:gd name="T56" fmla="*/ 2147483647 w 420"/>
                <a:gd name="T57" fmla="*/ 2147483647 h 510"/>
                <a:gd name="T58" fmla="*/ 2147483647 w 420"/>
                <a:gd name="T59" fmla="*/ 2147483647 h 510"/>
                <a:gd name="T60" fmla="*/ 2147483647 w 420"/>
                <a:gd name="T61" fmla="*/ 2147483647 h 510"/>
                <a:gd name="T62" fmla="*/ 2147483647 w 420"/>
                <a:gd name="T63" fmla="*/ 2147483647 h 510"/>
                <a:gd name="T64" fmla="*/ 2147483647 w 420"/>
                <a:gd name="T65" fmla="*/ 2147483647 h 510"/>
                <a:gd name="T66" fmla="*/ 2147483647 w 420"/>
                <a:gd name="T67" fmla="*/ 2147483647 h 510"/>
                <a:gd name="T68" fmla="*/ 2147483647 w 420"/>
                <a:gd name="T69" fmla="*/ 2147483647 h 510"/>
                <a:gd name="T70" fmla="*/ 2147483647 w 420"/>
                <a:gd name="T71" fmla="*/ 2147483647 h 510"/>
                <a:gd name="T72" fmla="*/ 2147483647 w 420"/>
                <a:gd name="T73" fmla="*/ 2147483647 h 510"/>
                <a:gd name="T74" fmla="*/ 2147483647 w 420"/>
                <a:gd name="T75" fmla="*/ 2147483647 h 510"/>
                <a:gd name="T76" fmla="*/ 2147483647 w 420"/>
                <a:gd name="T77" fmla="*/ 2147483647 h 510"/>
                <a:gd name="T78" fmla="*/ 2147483647 w 420"/>
                <a:gd name="T79" fmla="*/ 2147483647 h 510"/>
                <a:gd name="T80" fmla="*/ 2147483647 w 420"/>
                <a:gd name="T81" fmla="*/ 2147483647 h 510"/>
                <a:gd name="T82" fmla="*/ 2147483647 w 420"/>
                <a:gd name="T83" fmla="*/ 2147483647 h 510"/>
                <a:gd name="T84" fmla="*/ 2147483647 w 420"/>
                <a:gd name="T85" fmla="*/ 2147483647 h 510"/>
                <a:gd name="T86" fmla="*/ 2147483647 w 420"/>
                <a:gd name="T87" fmla="*/ 2147483647 h 510"/>
                <a:gd name="T88" fmla="*/ 2147483647 w 420"/>
                <a:gd name="T89" fmla="*/ 2147483647 h 510"/>
                <a:gd name="T90" fmla="*/ 2147483647 w 420"/>
                <a:gd name="T91" fmla="*/ 2147483647 h 510"/>
                <a:gd name="T92" fmla="*/ 2147483647 w 420"/>
                <a:gd name="T93" fmla="*/ 2147483647 h 510"/>
                <a:gd name="T94" fmla="*/ 2147483647 w 420"/>
                <a:gd name="T95" fmla="*/ 2147483647 h 510"/>
                <a:gd name="T96" fmla="*/ 2147483647 w 420"/>
                <a:gd name="T97" fmla="*/ 2147483647 h 510"/>
                <a:gd name="T98" fmla="*/ 2147483647 w 420"/>
                <a:gd name="T99" fmla="*/ 2147483647 h 510"/>
                <a:gd name="T100" fmla="*/ 2147483647 w 420"/>
                <a:gd name="T101" fmla="*/ 2147483647 h 510"/>
                <a:gd name="T102" fmla="*/ 2147483647 w 420"/>
                <a:gd name="T103" fmla="*/ 2147483647 h 510"/>
                <a:gd name="T104" fmla="*/ 2147483647 w 420"/>
                <a:gd name="T105" fmla="*/ 2147483647 h 510"/>
                <a:gd name="T106" fmla="*/ 2147483647 w 420"/>
                <a:gd name="T107" fmla="*/ 2147483647 h 510"/>
                <a:gd name="T108" fmla="*/ 2147483647 w 420"/>
                <a:gd name="T109" fmla="*/ 2147483647 h 510"/>
                <a:gd name="T110" fmla="*/ 2147483647 w 420"/>
                <a:gd name="T111" fmla="*/ 2147483647 h 51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0"/>
                <a:gd name="T169" fmla="*/ 0 h 510"/>
                <a:gd name="T170" fmla="*/ 420 w 420"/>
                <a:gd name="T171" fmla="*/ 510 h 51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0" h="510">
                  <a:moveTo>
                    <a:pt x="420" y="240"/>
                  </a:moveTo>
                  <a:lnTo>
                    <a:pt x="414" y="234"/>
                  </a:lnTo>
                  <a:lnTo>
                    <a:pt x="396" y="234"/>
                  </a:lnTo>
                  <a:lnTo>
                    <a:pt x="390" y="216"/>
                  </a:lnTo>
                  <a:lnTo>
                    <a:pt x="372" y="210"/>
                  </a:lnTo>
                  <a:lnTo>
                    <a:pt x="372" y="174"/>
                  </a:lnTo>
                  <a:lnTo>
                    <a:pt x="384" y="150"/>
                  </a:lnTo>
                  <a:lnTo>
                    <a:pt x="396" y="150"/>
                  </a:lnTo>
                  <a:lnTo>
                    <a:pt x="402" y="144"/>
                  </a:lnTo>
                  <a:lnTo>
                    <a:pt x="408" y="132"/>
                  </a:lnTo>
                  <a:lnTo>
                    <a:pt x="414" y="126"/>
                  </a:lnTo>
                  <a:lnTo>
                    <a:pt x="414" y="114"/>
                  </a:lnTo>
                  <a:lnTo>
                    <a:pt x="402" y="108"/>
                  </a:lnTo>
                  <a:lnTo>
                    <a:pt x="402" y="90"/>
                  </a:lnTo>
                  <a:lnTo>
                    <a:pt x="396" y="84"/>
                  </a:lnTo>
                  <a:lnTo>
                    <a:pt x="396" y="78"/>
                  </a:lnTo>
                  <a:lnTo>
                    <a:pt x="384" y="78"/>
                  </a:lnTo>
                  <a:lnTo>
                    <a:pt x="378" y="72"/>
                  </a:lnTo>
                  <a:lnTo>
                    <a:pt x="360" y="72"/>
                  </a:lnTo>
                  <a:lnTo>
                    <a:pt x="360" y="90"/>
                  </a:lnTo>
                  <a:lnTo>
                    <a:pt x="354" y="96"/>
                  </a:lnTo>
                  <a:lnTo>
                    <a:pt x="330" y="96"/>
                  </a:lnTo>
                  <a:lnTo>
                    <a:pt x="324" y="90"/>
                  </a:lnTo>
                  <a:lnTo>
                    <a:pt x="318" y="54"/>
                  </a:lnTo>
                  <a:lnTo>
                    <a:pt x="336" y="24"/>
                  </a:lnTo>
                  <a:lnTo>
                    <a:pt x="336" y="6"/>
                  </a:lnTo>
                  <a:lnTo>
                    <a:pt x="288" y="12"/>
                  </a:lnTo>
                  <a:lnTo>
                    <a:pt x="282" y="12"/>
                  </a:lnTo>
                  <a:lnTo>
                    <a:pt x="270" y="6"/>
                  </a:lnTo>
                  <a:lnTo>
                    <a:pt x="264" y="6"/>
                  </a:lnTo>
                  <a:lnTo>
                    <a:pt x="252" y="18"/>
                  </a:lnTo>
                  <a:lnTo>
                    <a:pt x="222" y="18"/>
                  </a:lnTo>
                  <a:lnTo>
                    <a:pt x="210" y="0"/>
                  </a:lnTo>
                  <a:lnTo>
                    <a:pt x="192" y="18"/>
                  </a:lnTo>
                  <a:lnTo>
                    <a:pt x="186" y="54"/>
                  </a:lnTo>
                  <a:lnTo>
                    <a:pt x="192" y="60"/>
                  </a:lnTo>
                  <a:lnTo>
                    <a:pt x="192" y="90"/>
                  </a:lnTo>
                  <a:lnTo>
                    <a:pt x="186" y="108"/>
                  </a:lnTo>
                  <a:lnTo>
                    <a:pt x="186" y="114"/>
                  </a:lnTo>
                  <a:lnTo>
                    <a:pt x="84" y="114"/>
                  </a:lnTo>
                  <a:lnTo>
                    <a:pt x="84" y="108"/>
                  </a:lnTo>
                  <a:lnTo>
                    <a:pt x="72" y="108"/>
                  </a:lnTo>
                  <a:lnTo>
                    <a:pt x="60" y="120"/>
                  </a:lnTo>
                  <a:lnTo>
                    <a:pt x="60" y="126"/>
                  </a:lnTo>
                  <a:lnTo>
                    <a:pt x="66" y="132"/>
                  </a:lnTo>
                  <a:lnTo>
                    <a:pt x="66" y="144"/>
                  </a:lnTo>
                  <a:lnTo>
                    <a:pt x="72" y="150"/>
                  </a:lnTo>
                  <a:lnTo>
                    <a:pt x="72" y="162"/>
                  </a:lnTo>
                  <a:lnTo>
                    <a:pt x="48" y="162"/>
                  </a:lnTo>
                  <a:lnTo>
                    <a:pt x="48" y="210"/>
                  </a:lnTo>
                  <a:lnTo>
                    <a:pt x="42" y="228"/>
                  </a:lnTo>
                  <a:lnTo>
                    <a:pt x="36" y="240"/>
                  </a:lnTo>
                  <a:lnTo>
                    <a:pt x="30" y="246"/>
                  </a:lnTo>
                  <a:lnTo>
                    <a:pt x="18" y="252"/>
                  </a:lnTo>
                  <a:lnTo>
                    <a:pt x="0" y="252"/>
                  </a:lnTo>
                  <a:lnTo>
                    <a:pt x="30" y="306"/>
                  </a:lnTo>
                  <a:lnTo>
                    <a:pt x="42" y="294"/>
                  </a:lnTo>
                  <a:lnTo>
                    <a:pt x="54" y="312"/>
                  </a:lnTo>
                  <a:lnTo>
                    <a:pt x="48" y="318"/>
                  </a:lnTo>
                  <a:lnTo>
                    <a:pt x="48" y="330"/>
                  </a:lnTo>
                  <a:lnTo>
                    <a:pt x="42" y="336"/>
                  </a:lnTo>
                  <a:lnTo>
                    <a:pt x="42" y="342"/>
                  </a:lnTo>
                  <a:lnTo>
                    <a:pt x="48" y="348"/>
                  </a:lnTo>
                  <a:lnTo>
                    <a:pt x="66" y="348"/>
                  </a:lnTo>
                  <a:lnTo>
                    <a:pt x="72" y="390"/>
                  </a:lnTo>
                  <a:lnTo>
                    <a:pt x="102" y="396"/>
                  </a:lnTo>
                  <a:lnTo>
                    <a:pt x="96" y="408"/>
                  </a:lnTo>
                  <a:lnTo>
                    <a:pt x="144" y="462"/>
                  </a:lnTo>
                  <a:lnTo>
                    <a:pt x="138" y="468"/>
                  </a:lnTo>
                  <a:lnTo>
                    <a:pt x="174" y="510"/>
                  </a:lnTo>
                  <a:lnTo>
                    <a:pt x="180" y="492"/>
                  </a:lnTo>
                  <a:lnTo>
                    <a:pt x="204" y="480"/>
                  </a:lnTo>
                  <a:lnTo>
                    <a:pt x="222" y="498"/>
                  </a:lnTo>
                  <a:lnTo>
                    <a:pt x="228" y="492"/>
                  </a:lnTo>
                  <a:lnTo>
                    <a:pt x="228" y="456"/>
                  </a:lnTo>
                  <a:lnTo>
                    <a:pt x="210" y="444"/>
                  </a:lnTo>
                  <a:lnTo>
                    <a:pt x="228" y="432"/>
                  </a:lnTo>
                  <a:lnTo>
                    <a:pt x="198" y="414"/>
                  </a:lnTo>
                  <a:lnTo>
                    <a:pt x="210" y="414"/>
                  </a:lnTo>
                  <a:lnTo>
                    <a:pt x="210" y="402"/>
                  </a:lnTo>
                  <a:lnTo>
                    <a:pt x="204" y="396"/>
                  </a:lnTo>
                  <a:lnTo>
                    <a:pt x="204" y="378"/>
                  </a:lnTo>
                  <a:lnTo>
                    <a:pt x="210" y="378"/>
                  </a:lnTo>
                  <a:lnTo>
                    <a:pt x="216" y="384"/>
                  </a:lnTo>
                  <a:lnTo>
                    <a:pt x="228" y="384"/>
                  </a:lnTo>
                  <a:lnTo>
                    <a:pt x="240" y="390"/>
                  </a:lnTo>
                  <a:lnTo>
                    <a:pt x="258" y="390"/>
                  </a:lnTo>
                  <a:lnTo>
                    <a:pt x="264" y="384"/>
                  </a:lnTo>
                  <a:lnTo>
                    <a:pt x="270" y="372"/>
                  </a:lnTo>
                  <a:lnTo>
                    <a:pt x="282" y="366"/>
                  </a:lnTo>
                  <a:lnTo>
                    <a:pt x="264" y="348"/>
                  </a:lnTo>
                  <a:lnTo>
                    <a:pt x="264" y="342"/>
                  </a:lnTo>
                  <a:lnTo>
                    <a:pt x="294" y="342"/>
                  </a:lnTo>
                  <a:lnTo>
                    <a:pt x="312" y="384"/>
                  </a:lnTo>
                  <a:lnTo>
                    <a:pt x="342" y="384"/>
                  </a:lnTo>
                  <a:lnTo>
                    <a:pt x="348" y="378"/>
                  </a:lnTo>
                  <a:lnTo>
                    <a:pt x="354" y="366"/>
                  </a:lnTo>
                  <a:lnTo>
                    <a:pt x="360" y="360"/>
                  </a:lnTo>
                  <a:lnTo>
                    <a:pt x="366" y="360"/>
                  </a:lnTo>
                  <a:lnTo>
                    <a:pt x="366" y="390"/>
                  </a:lnTo>
                  <a:lnTo>
                    <a:pt x="372" y="396"/>
                  </a:lnTo>
                  <a:lnTo>
                    <a:pt x="384" y="396"/>
                  </a:lnTo>
                  <a:lnTo>
                    <a:pt x="390" y="390"/>
                  </a:lnTo>
                  <a:lnTo>
                    <a:pt x="396" y="378"/>
                  </a:lnTo>
                  <a:lnTo>
                    <a:pt x="396" y="354"/>
                  </a:lnTo>
                  <a:lnTo>
                    <a:pt x="408" y="348"/>
                  </a:lnTo>
                  <a:lnTo>
                    <a:pt x="414" y="342"/>
                  </a:lnTo>
                  <a:lnTo>
                    <a:pt x="408" y="318"/>
                  </a:lnTo>
                  <a:lnTo>
                    <a:pt x="414" y="306"/>
                  </a:lnTo>
                  <a:lnTo>
                    <a:pt x="414" y="258"/>
                  </a:lnTo>
                  <a:lnTo>
                    <a:pt x="420" y="252"/>
                  </a:lnTo>
                  <a:lnTo>
                    <a:pt x="420" y="24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7" name="France" descr="© INSCALE GmbH, 05.05.2010&#10;http://www.presentationload.com/">
              <a:extLst>
                <a:ext uri="{FF2B5EF4-FFF2-40B4-BE49-F238E27FC236}">
                  <a16:creationId xmlns:a16="http://schemas.microsoft.com/office/drawing/2014/main" id="{C431B6E8-4B44-DFF8-F4AD-188E579579BA}"/>
                </a:ext>
              </a:extLst>
            </p:cNvPr>
            <p:cNvSpPr>
              <a:spLocks noEditPoints="1"/>
            </p:cNvSpPr>
            <p:nvPr/>
          </p:nvSpPr>
          <p:spPr bwMode="gray">
            <a:xfrm>
              <a:off x="5495126" y="2446765"/>
              <a:ext cx="429670" cy="370660"/>
            </a:xfrm>
            <a:custGeom>
              <a:avLst/>
              <a:gdLst>
                <a:gd name="T0" fmla="*/ 2147483647 w 230"/>
                <a:gd name="T1" fmla="*/ 2147483647 h 198"/>
                <a:gd name="T2" fmla="*/ 2147483647 w 230"/>
                <a:gd name="T3" fmla="*/ 2147483647 h 198"/>
                <a:gd name="T4" fmla="*/ 2147483647 w 230"/>
                <a:gd name="T5" fmla="*/ 2147483647 h 198"/>
                <a:gd name="T6" fmla="*/ 2147483647 w 230"/>
                <a:gd name="T7" fmla="*/ 2147483647 h 198"/>
                <a:gd name="T8" fmla="*/ 2147483647 w 230"/>
                <a:gd name="T9" fmla="*/ 2147483647 h 198"/>
                <a:gd name="T10" fmla="*/ 2147483647 w 230"/>
                <a:gd name="T11" fmla="*/ 2147483647 h 198"/>
                <a:gd name="T12" fmla="*/ 2147483647 w 230"/>
                <a:gd name="T13" fmla="*/ 2147483647 h 198"/>
                <a:gd name="T14" fmla="*/ 2147483647 w 230"/>
                <a:gd name="T15" fmla="*/ 2147483647 h 198"/>
                <a:gd name="T16" fmla="*/ 2147483647 w 230"/>
                <a:gd name="T17" fmla="*/ 2147483647 h 198"/>
                <a:gd name="T18" fmla="*/ 2147483647 w 230"/>
                <a:gd name="T19" fmla="*/ 2147483647 h 198"/>
                <a:gd name="T20" fmla="*/ 2147483647 w 230"/>
                <a:gd name="T21" fmla="*/ 2147483647 h 198"/>
                <a:gd name="T22" fmla="*/ 2147483647 w 230"/>
                <a:gd name="T23" fmla="*/ 2147483647 h 198"/>
                <a:gd name="T24" fmla="*/ 2147483647 w 230"/>
                <a:gd name="T25" fmla="*/ 2147483647 h 198"/>
                <a:gd name="T26" fmla="*/ 2147483647 w 230"/>
                <a:gd name="T27" fmla="*/ 2147483647 h 198"/>
                <a:gd name="T28" fmla="*/ 2147483647 w 230"/>
                <a:gd name="T29" fmla="*/ 2147483647 h 198"/>
                <a:gd name="T30" fmla="*/ 2147483647 w 230"/>
                <a:gd name="T31" fmla="*/ 2147483647 h 198"/>
                <a:gd name="T32" fmla="*/ 2147483647 w 230"/>
                <a:gd name="T33" fmla="*/ 2147483647 h 198"/>
                <a:gd name="T34" fmla="*/ 2147483647 w 230"/>
                <a:gd name="T35" fmla="*/ 2147483647 h 198"/>
                <a:gd name="T36" fmla="*/ 2147483647 w 230"/>
                <a:gd name="T37" fmla="*/ 2147483647 h 198"/>
                <a:gd name="T38" fmla="*/ 2147483647 w 230"/>
                <a:gd name="T39" fmla="*/ 2147483647 h 198"/>
                <a:gd name="T40" fmla="*/ 2147483647 w 230"/>
                <a:gd name="T41" fmla="*/ 2147483647 h 198"/>
                <a:gd name="T42" fmla="*/ 2147483647 w 230"/>
                <a:gd name="T43" fmla="*/ 2147483647 h 198"/>
                <a:gd name="T44" fmla="*/ 2147483647 w 230"/>
                <a:gd name="T45" fmla="*/ 2147483647 h 198"/>
                <a:gd name="T46" fmla="*/ 2147483647 w 230"/>
                <a:gd name="T47" fmla="*/ 2147483647 h 198"/>
                <a:gd name="T48" fmla="*/ 2147483647 w 230"/>
                <a:gd name="T49" fmla="*/ 2147483647 h 198"/>
                <a:gd name="T50" fmla="*/ 2147483647 w 230"/>
                <a:gd name="T51" fmla="*/ 2147483647 h 198"/>
                <a:gd name="T52" fmla="*/ 2147483647 w 230"/>
                <a:gd name="T53" fmla="*/ 2147483647 h 198"/>
                <a:gd name="T54" fmla="*/ 2147483647 w 230"/>
                <a:gd name="T55" fmla="*/ 2147483647 h 198"/>
                <a:gd name="T56" fmla="*/ 2147483647 w 230"/>
                <a:gd name="T57" fmla="*/ 2147483647 h 198"/>
                <a:gd name="T58" fmla="*/ 2147483647 w 230"/>
                <a:gd name="T59" fmla="*/ 2147483647 h 198"/>
                <a:gd name="T60" fmla="*/ 2147483647 w 230"/>
                <a:gd name="T61" fmla="*/ 2147483647 h 198"/>
                <a:gd name="T62" fmla="*/ 2147483647 w 230"/>
                <a:gd name="T63" fmla="*/ 2147483647 h 198"/>
                <a:gd name="T64" fmla="*/ 2147483647 w 230"/>
                <a:gd name="T65" fmla="*/ 2147483647 h 198"/>
                <a:gd name="T66" fmla="*/ 2147483647 w 230"/>
                <a:gd name="T67" fmla="*/ 2147483647 h 198"/>
                <a:gd name="T68" fmla="*/ 2147483647 w 230"/>
                <a:gd name="T69" fmla="*/ 2147483647 h 198"/>
                <a:gd name="T70" fmla="*/ 2147483647 w 230"/>
                <a:gd name="T71" fmla="*/ 2147483647 h 198"/>
                <a:gd name="T72" fmla="*/ 2147483647 w 230"/>
                <a:gd name="T73" fmla="*/ 2147483647 h 198"/>
                <a:gd name="T74" fmla="*/ 2147483647 w 230"/>
                <a:gd name="T75" fmla="*/ 2147483647 h 198"/>
                <a:gd name="T76" fmla="*/ 2147483647 w 230"/>
                <a:gd name="T77" fmla="*/ 2147483647 h 198"/>
                <a:gd name="T78" fmla="*/ 2147483647 w 230"/>
                <a:gd name="T79" fmla="*/ 2147483647 h 198"/>
                <a:gd name="T80" fmla="*/ 2147483647 w 230"/>
                <a:gd name="T81" fmla="*/ 2147483647 h 198"/>
                <a:gd name="T82" fmla="*/ 2147483647 w 230"/>
                <a:gd name="T83" fmla="*/ 2147483647 h 198"/>
                <a:gd name="T84" fmla="*/ 2147483647 w 230"/>
                <a:gd name="T85" fmla="*/ 2147483647 h 198"/>
                <a:gd name="T86" fmla="*/ 2147483647 w 230"/>
                <a:gd name="T87" fmla="*/ 2147483647 h 198"/>
                <a:gd name="T88" fmla="*/ 2147483647 w 230"/>
                <a:gd name="T89" fmla="*/ 2147483647 h 198"/>
                <a:gd name="T90" fmla="*/ 2147483647 w 230"/>
                <a:gd name="T91" fmla="*/ 2147483647 h 198"/>
                <a:gd name="T92" fmla="*/ 2147483647 w 230"/>
                <a:gd name="T93" fmla="*/ 2147483647 h 198"/>
                <a:gd name="T94" fmla="*/ 2147483647 w 230"/>
                <a:gd name="T95" fmla="*/ 2147483647 h 198"/>
                <a:gd name="T96" fmla="*/ 2147483647 w 230"/>
                <a:gd name="T97" fmla="*/ 2147483647 h 198"/>
                <a:gd name="T98" fmla="*/ 2147483647 w 230"/>
                <a:gd name="T99" fmla="*/ 2147483647 h 198"/>
                <a:gd name="T100" fmla="*/ 2147483647 w 230"/>
                <a:gd name="T101" fmla="*/ 2147483647 h 198"/>
                <a:gd name="T102" fmla="*/ 2147483647 w 230"/>
                <a:gd name="T103" fmla="*/ 2147483647 h 198"/>
                <a:gd name="T104" fmla="*/ 2147483647 w 230"/>
                <a:gd name="T105" fmla="*/ 2147483647 h 198"/>
                <a:gd name="T106" fmla="*/ 2147483647 w 230"/>
                <a:gd name="T107" fmla="*/ 2147483647 h 198"/>
                <a:gd name="T108" fmla="*/ 2147483647 w 230"/>
                <a:gd name="T109" fmla="*/ 2147483647 h 198"/>
                <a:gd name="T110" fmla="*/ 2147483647 w 230"/>
                <a:gd name="T111" fmla="*/ 2147483647 h 198"/>
                <a:gd name="T112" fmla="*/ 2147483647 w 230"/>
                <a:gd name="T113" fmla="*/ 2147483647 h 198"/>
                <a:gd name="T114" fmla="*/ 2147483647 w 230"/>
                <a:gd name="T115" fmla="*/ 2147483647 h 198"/>
                <a:gd name="T116" fmla="*/ 2147483647 w 230"/>
                <a:gd name="T117" fmla="*/ 2147483647 h 198"/>
                <a:gd name="T118" fmla="*/ 2147483647 w 230"/>
                <a:gd name="T119" fmla="*/ 2147483647 h 198"/>
                <a:gd name="T120" fmla="*/ 2147483647 w 230"/>
                <a:gd name="T121" fmla="*/ 2147483647 h 19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0"/>
                <a:gd name="T184" fmla="*/ 0 h 198"/>
                <a:gd name="T185" fmla="*/ 230 w 230"/>
                <a:gd name="T186" fmla="*/ 198 h 19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0" h="198">
                  <a:moveTo>
                    <a:pt x="230" y="172"/>
                  </a:moveTo>
                  <a:lnTo>
                    <a:pt x="230" y="172"/>
                  </a:lnTo>
                  <a:lnTo>
                    <a:pt x="230" y="166"/>
                  </a:lnTo>
                  <a:lnTo>
                    <a:pt x="228" y="166"/>
                  </a:lnTo>
                  <a:lnTo>
                    <a:pt x="224" y="168"/>
                  </a:lnTo>
                  <a:lnTo>
                    <a:pt x="224" y="170"/>
                  </a:lnTo>
                  <a:lnTo>
                    <a:pt x="220" y="172"/>
                  </a:lnTo>
                  <a:lnTo>
                    <a:pt x="218" y="174"/>
                  </a:lnTo>
                  <a:lnTo>
                    <a:pt x="216" y="178"/>
                  </a:lnTo>
                  <a:lnTo>
                    <a:pt x="216" y="182"/>
                  </a:lnTo>
                  <a:lnTo>
                    <a:pt x="218" y="186"/>
                  </a:lnTo>
                  <a:lnTo>
                    <a:pt x="218" y="190"/>
                  </a:lnTo>
                  <a:lnTo>
                    <a:pt x="218" y="192"/>
                  </a:lnTo>
                  <a:lnTo>
                    <a:pt x="218" y="194"/>
                  </a:lnTo>
                  <a:lnTo>
                    <a:pt x="222" y="196"/>
                  </a:lnTo>
                  <a:lnTo>
                    <a:pt x="224" y="198"/>
                  </a:lnTo>
                  <a:lnTo>
                    <a:pt x="230" y="192"/>
                  </a:lnTo>
                  <a:lnTo>
                    <a:pt x="230" y="186"/>
                  </a:lnTo>
                  <a:lnTo>
                    <a:pt x="228" y="186"/>
                  </a:lnTo>
                  <a:lnTo>
                    <a:pt x="230" y="184"/>
                  </a:lnTo>
                  <a:lnTo>
                    <a:pt x="230" y="172"/>
                  </a:lnTo>
                  <a:close/>
                  <a:moveTo>
                    <a:pt x="198" y="40"/>
                  </a:moveTo>
                  <a:lnTo>
                    <a:pt x="198" y="40"/>
                  </a:lnTo>
                  <a:lnTo>
                    <a:pt x="196" y="40"/>
                  </a:lnTo>
                  <a:lnTo>
                    <a:pt x="192" y="40"/>
                  </a:lnTo>
                  <a:lnTo>
                    <a:pt x="190" y="40"/>
                  </a:lnTo>
                  <a:lnTo>
                    <a:pt x="184" y="40"/>
                  </a:lnTo>
                  <a:lnTo>
                    <a:pt x="184" y="34"/>
                  </a:lnTo>
                  <a:lnTo>
                    <a:pt x="182" y="34"/>
                  </a:lnTo>
                  <a:lnTo>
                    <a:pt x="182" y="32"/>
                  </a:lnTo>
                  <a:lnTo>
                    <a:pt x="178" y="30"/>
                  </a:lnTo>
                  <a:lnTo>
                    <a:pt x="174" y="34"/>
                  </a:lnTo>
                  <a:lnTo>
                    <a:pt x="172" y="32"/>
                  </a:lnTo>
                  <a:lnTo>
                    <a:pt x="166" y="32"/>
                  </a:lnTo>
                  <a:lnTo>
                    <a:pt x="164" y="28"/>
                  </a:lnTo>
                  <a:lnTo>
                    <a:pt x="162" y="28"/>
                  </a:lnTo>
                  <a:lnTo>
                    <a:pt x="158" y="28"/>
                  </a:lnTo>
                  <a:lnTo>
                    <a:pt x="156" y="28"/>
                  </a:lnTo>
                  <a:lnTo>
                    <a:pt x="156" y="22"/>
                  </a:lnTo>
                  <a:lnTo>
                    <a:pt x="152" y="24"/>
                  </a:lnTo>
                  <a:lnTo>
                    <a:pt x="146" y="24"/>
                  </a:lnTo>
                  <a:lnTo>
                    <a:pt x="146" y="18"/>
                  </a:lnTo>
                  <a:lnTo>
                    <a:pt x="144" y="16"/>
                  </a:lnTo>
                  <a:lnTo>
                    <a:pt x="142" y="14"/>
                  </a:lnTo>
                  <a:lnTo>
                    <a:pt x="136" y="14"/>
                  </a:lnTo>
                  <a:lnTo>
                    <a:pt x="132" y="12"/>
                  </a:lnTo>
                  <a:lnTo>
                    <a:pt x="126" y="10"/>
                  </a:lnTo>
                  <a:lnTo>
                    <a:pt x="126" y="6"/>
                  </a:lnTo>
                  <a:lnTo>
                    <a:pt x="126" y="0"/>
                  </a:lnTo>
                  <a:lnTo>
                    <a:pt x="118" y="0"/>
                  </a:lnTo>
                  <a:lnTo>
                    <a:pt x="114" y="2"/>
                  </a:lnTo>
                  <a:lnTo>
                    <a:pt x="112" y="2"/>
                  </a:lnTo>
                  <a:lnTo>
                    <a:pt x="110" y="4"/>
                  </a:lnTo>
                  <a:lnTo>
                    <a:pt x="104" y="4"/>
                  </a:lnTo>
                  <a:lnTo>
                    <a:pt x="104" y="6"/>
                  </a:lnTo>
                  <a:lnTo>
                    <a:pt x="104" y="8"/>
                  </a:lnTo>
                  <a:lnTo>
                    <a:pt x="104" y="12"/>
                  </a:lnTo>
                  <a:lnTo>
                    <a:pt x="106" y="14"/>
                  </a:lnTo>
                  <a:lnTo>
                    <a:pt x="106" y="20"/>
                  </a:lnTo>
                  <a:lnTo>
                    <a:pt x="104" y="22"/>
                  </a:lnTo>
                  <a:lnTo>
                    <a:pt x="98" y="24"/>
                  </a:lnTo>
                  <a:lnTo>
                    <a:pt x="92" y="24"/>
                  </a:lnTo>
                  <a:lnTo>
                    <a:pt x="82" y="32"/>
                  </a:lnTo>
                  <a:lnTo>
                    <a:pt x="86" y="34"/>
                  </a:lnTo>
                  <a:lnTo>
                    <a:pt x="84" y="34"/>
                  </a:lnTo>
                  <a:lnTo>
                    <a:pt x="82" y="34"/>
                  </a:lnTo>
                  <a:lnTo>
                    <a:pt x="76" y="38"/>
                  </a:lnTo>
                  <a:lnTo>
                    <a:pt x="68" y="38"/>
                  </a:lnTo>
                  <a:lnTo>
                    <a:pt x="66" y="36"/>
                  </a:lnTo>
                  <a:lnTo>
                    <a:pt x="60" y="30"/>
                  </a:lnTo>
                  <a:lnTo>
                    <a:pt x="58" y="30"/>
                  </a:lnTo>
                  <a:lnTo>
                    <a:pt x="56" y="28"/>
                  </a:lnTo>
                  <a:lnTo>
                    <a:pt x="52" y="28"/>
                  </a:lnTo>
                  <a:lnTo>
                    <a:pt x="52" y="30"/>
                  </a:lnTo>
                  <a:lnTo>
                    <a:pt x="52" y="34"/>
                  </a:lnTo>
                  <a:lnTo>
                    <a:pt x="54" y="34"/>
                  </a:lnTo>
                  <a:lnTo>
                    <a:pt x="56" y="38"/>
                  </a:lnTo>
                  <a:lnTo>
                    <a:pt x="58" y="40"/>
                  </a:lnTo>
                  <a:lnTo>
                    <a:pt x="58" y="46"/>
                  </a:lnTo>
                  <a:lnTo>
                    <a:pt x="56" y="48"/>
                  </a:lnTo>
                  <a:lnTo>
                    <a:pt x="54" y="48"/>
                  </a:lnTo>
                  <a:lnTo>
                    <a:pt x="48" y="48"/>
                  </a:lnTo>
                  <a:lnTo>
                    <a:pt x="38" y="48"/>
                  </a:lnTo>
                  <a:lnTo>
                    <a:pt x="38" y="54"/>
                  </a:lnTo>
                  <a:lnTo>
                    <a:pt x="36" y="52"/>
                  </a:lnTo>
                  <a:lnTo>
                    <a:pt x="34" y="48"/>
                  </a:lnTo>
                  <a:lnTo>
                    <a:pt x="32" y="48"/>
                  </a:lnTo>
                  <a:lnTo>
                    <a:pt x="30" y="46"/>
                  </a:lnTo>
                  <a:lnTo>
                    <a:pt x="26" y="46"/>
                  </a:lnTo>
                  <a:lnTo>
                    <a:pt x="24" y="48"/>
                  </a:lnTo>
                  <a:lnTo>
                    <a:pt x="22" y="48"/>
                  </a:lnTo>
                  <a:lnTo>
                    <a:pt x="20" y="48"/>
                  </a:lnTo>
                  <a:lnTo>
                    <a:pt x="16" y="48"/>
                  </a:lnTo>
                  <a:lnTo>
                    <a:pt x="12" y="50"/>
                  </a:lnTo>
                  <a:lnTo>
                    <a:pt x="8" y="50"/>
                  </a:lnTo>
                  <a:lnTo>
                    <a:pt x="6" y="52"/>
                  </a:lnTo>
                  <a:lnTo>
                    <a:pt x="4" y="54"/>
                  </a:lnTo>
                  <a:lnTo>
                    <a:pt x="6" y="56"/>
                  </a:lnTo>
                  <a:lnTo>
                    <a:pt x="8" y="56"/>
                  </a:lnTo>
                  <a:lnTo>
                    <a:pt x="10" y="58"/>
                  </a:lnTo>
                  <a:lnTo>
                    <a:pt x="10" y="60"/>
                  </a:lnTo>
                  <a:lnTo>
                    <a:pt x="6" y="60"/>
                  </a:lnTo>
                  <a:lnTo>
                    <a:pt x="2" y="60"/>
                  </a:lnTo>
                  <a:lnTo>
                    <a:pt x="0" y="60"/>
                  </a:lnTo>
                  <a:lnTo>
                    <a:pt x="0" y="62"/>
                  </a:lnTo>
                  <a:lnTo>
                    <a:pt x="6" y="66"/>
                  </a:lnTo>
                  <a:lnTo>
                    <a:pt x="12" y="66"/>
                  </a:lnTo>
                  <a:lnTo>
                    <a:pt x="12" y="64"/>
                  </a:lnTo>
                  <a:lnTo>
                    <a:pt x="26" y="72"/>
                  </a:lnTo>
                  <a:lnTo>
                    <a:pt x="32" y="72"/>
                  </a:lnTo>
                  <a:lnTo>
                    <a:pt x="38" y="76"/>
                  </a:lnTo>
                  <a:lnTo>
                    <a:pt x="48" y="76"/>
                  </a:lnTo>
                  <a:lnTo>
                    <a:pt x="40" y="80"/>
                  </a:lnTo>
                  <a:lnTo>
                    <a:pt x="42" y="84"/>
                  </a:lnTo>
                  <a:lnTo>
                    <a:pt x="44" y="86"/>
                  </a:lnTo>
                  <a:lnTo>
                    <a:pt x="46" y="92"/>
                  </a:lnTo>
                  <a:lnTo>
                    <a:pt x="52" y="96"/>
                  </a:lnTo>
                  <a:lnTo>
                    <a:pt x="58" y="96"/>
                  </a:lnTo>
                  <a:lnTo>
                    <a:pt x="58" y="106"/>
                  </a:lnTo>
                  <a:lnTo>
                    <a:pt x="62" y="114"/>
                  </a:lnTo>
                  <a:lnTo>
                    <a:pt x="66" y="124"/>
                  </a:lnTo>
                  <a:lnTo>
                    <a:pt x="58" y="114"/>
                  </a:lnTo>
                  <a:lnTo>
                    <a:pt x="58" y="118"/>
                  </a:lnTo>
                  <a:lnTo>
                    <a:pt x="56" y="120"/>
                  </a:lnTo>
                  <a:lnTo>
                    <a:pt x="56" y="132"/>
                  </a:lnTo>
                  <a:lnTo>
                    <a:pt x="54" y="134"/>
                  </a:lnTo>
                  <a:lnTo>
                    <a:pt x="52" y="144"/>
                  </a:lnTo>
                  <a:lnTo>
                    <a:pt x="52" y="146"/>
                  </a:lnTo>
                  <a:lnTo>
                    <a:pt x="50" y="150"/>
                  </a:lnTo>
                  <a:lnTo>
                    <a:pt x="50" y="152"/>
                  </a:lnTo>
                  <a:lnTo>
                    <a:pt x="48" y="152"/>
                  </a:lnTo>
                  <a:lnTo>
                    <a:pt x="48" y="154"/>
                  </a:lnTo>
                  <a:lnTo>
                    <a:pt x="46" y="156"/>
                  </a:lnTo>
                  <a:lnTo>
                    <a:pt x="44" y="158"/>
                  </a:lnTo>
                  <a:lnTo>
                    <a:pt x="46" y="160"/>
                  </a:lnTo>
                  <a:lnTo>
                    <a:pt x="46" y="158"/>
                  </a:lnTo>
                  <a:lnTo>
                    <a:pt x="48" y="158"/>
                  </a:lnTo>
                  <a:lnTo>
                    <a:pt x="52" y="160"/>
                  </a:lnTo>
                  <a:lnTo>
                    <a:pt x="52" y="162"/>
                  </a:lnTo>
                  <a:lnTo>
                    <a:pt x="50" y="164"/>
                  </a:lnTo>
                  <a:lnTo>
                    <a:pt x="60" y="164"/>
                  </a:lnTo>
                  <a:lnTo>
                    <a:pt x="64" y="168"/>
                  </a:lnTo>
                  <a:lnTo>
                    <a:pt x="66" y="166"/>
                  </a:lnTo>
                  <a:lnTo>
                    <a:pt x="68" y="166"/>
                  </a:lnTo>
                  <a:lnTo>
                    <a:pt x="72" y="170"/>
                  </a:lnTo>
                  <a:lnTo>
                    <a:pt x="78" y="170"/>
                  </a:lnTo>
                  <a:lnTo>
                    <a:pt x="78" y="172"/>
                  </a:lnTo>
                  <a:lnTo>
                    <a:pt x="84" y="172"/>
                  </a:lnTo>
                  <a:lnTo>
                    <a:pt x="84" y="168"/>
                  </a:lnTo>
                  <a:lnTo>
                    <a:pt x="86" y="166"/>
                  </a:lnTo>
                  <a:lnTo>
                    <a:pt x="90" y="166"/>
                  </a:lnTo>
                  <a:lnTo>
                    <a:pt x="92" y="168"/>
                  </a:lnTo>
                  <a:lnTo>
                    <a:pt x="92" y="170"/>
                  </a:lnTo>
                  <a:lnTo>
                    <a:pt x="96" y="170"/>
                  </a:lnTo>
                  <a:lnTo>
                    <a:pt x="96" y="172"/>
                  </a:lnTo>
                  <a:lnTo>
                    <a:pt x="104" y="172"/>
                  </a:lnTo>
                  <a:lnTo>
                    <a:pt x="104" y="174"/>
                  </a:lnTo>
                  <a:lnTo>
                    <a:pt x="104" y="176"/>
                  </a:lnTo>
                  <a:lnTo>
                    <a:pt x="112" y="176"/>
                  </a:lnTo>
                  <a:lnTo>
                    <a:pt x="112" y="178"/>
                  </a:lnTo>
                  <a:lnTo>
                    <a:pt x="118" y="178"/>
                  </a:lnTo>
                  <a:lnTo>
                    <a:pt x="118" y="176"/>
                  </a:lnTo>
                  <a:lnTo>
                    <a:pt x="118" y="174"/>
                  </a:lnTo>
                  <a:lnTo>
                    <a:pt x="122" y="174"/>
                  </a:lnTo>
                  <a:lnTo>
                    <a:pt x="122" y="170"/>
                  </a:lnTo>
                  <a:lnTo>
                    <a:pt x="126" y="164"/>
                  </a:lnTo>
                  <a:lnTo>
                    <a:pt x="130" y="160"/>
                  </a:lnTo>
                  <a:lnTo>
                    <a:pt x="132" y="158"/>
                  </a:lnTo>
                  <a:lnTo>
                    <a:pt x="134" y="156"/>
                  </a:lnTo>
                  <a:lnTo>
                    <a:pt x="138" y="154"/>
                  </a:lnTo>
                  <a:lnTo>
                    <a:pt x="140" y="152"/>
                  </a:lnTo>
                  <a:lnTo>
                    <a:pt x="144" y="152"/>
                  </a:lnTo>
                  <a:lnTo>
                    <a:pt x="146" y="154"/>
                  </a:lnTo>
                  <a:lnTo>
                    <a:pt x="150" y="154"/>
                  </a:lnTo>
                  <a:lnTo>
                    <a:pt x="152" y="156"/>
                  </a:lnTo>
                  <a:lnTo>
                    <a:pt x="162" y="156"/>
                  </a:lnTo>
                  <a:lnTo>
                    <a:pt x="166" y="160"/>
                  </a:lnTo>
                  <a:lnTo>
                    <a:pt x="166" y="162"/>
                  </a:lnTo>
                  <a:lnTo>
                    <a:pt x="170" y="162"/>
                  </a:lnTo>
                  <a:lnTo>
                    <a:pt x="172" y="164"/>
                  </a:lnTo>
                  <a:lnTo>
                    <a:pt x="178" y="164"/>
                  </a:lnTo>
                  <a:lnTo>
                    <a:pt x="182" y="162"/>
                  </a:lnTo>
                  <a:lnTo>
                    <a:pt x="184" y="160"/>
                  </a:lnTo>
                  <a:lnTo>
                    <a:pt x="186" y="154"/>
                  </a:lnTo>
                  <a:lnTo>
                    <a:pt x="192" y="150"/>
                  </a:lnTo>
                  <a:lnTo>
                    <a:pt x="196" y="150"/>
                  </a:lnTo>
                  <a:lnTo>
                    <a:pt x="196" y="148"/>
                  </a:lnTo>
                  <a:lnTo>
                    <a:pt x="200" y="144"/>
                  </a:lnTo>
                  <a:lnTo>
                    <a:pt x="200" y="142"/>
                  </a:lnTo>
                  <a:lnTo>
                    <a:pt x="198" y="140"/>
                  </a:lnTo>
                  <a:lnTo>
                    <a:pt x="192" y="140"/>
                  </a:lnTo>
                  <a:lnTo>
                    <a:pt x="188" y="138"/>
                  </a:lnTo>
                  <a:lnTo>
                    <a:pt x="186" y="136"/>
                  </a:lnTo>
                  <a:lnTo>
                    <a:pt x="186" y="134"/>
                  </a:lnTo>
                  <a:lnTo>
                    <a:pt x="188" y="132"/>
                  </a:lnTo>
                  <a:lnTo>
                    <a:pt x="190" y="130"/>
                  </a:lnTo>
                  <a:lnTo>
                    <a:pt x="190" y="126"/>
                  </a:lnTo>
                  <a:lnTo>
                    <a:pt x="188" y="126"/>
                  </a:lnTo>
                  <a:lnTo>
                    <a:pt x="184" y="126"/>
                  </a:lnTo>
                  <a:lnTo>
                    <a:pt x="182" y="120"/>
                  </a:lnTo>
                  <a:lnTo>
                    <a:pt x="188" y="120"/>
                  </a:lnTo>
                  <a:lnTo>
                    <a:pt x="192" y="116"/>
                  </a:lnTo>
                  <a:lnTo>
                    <a:pt x="192" y="114"/>
                  </a:lnTo>
                  <a:lnTo>
                    <a:pt x="186" y="108"/>
                  </a:lnTo>
                  <a:lnTo>
                    <a:pt x="188" y="106"/>
                  </a:lnTo>
                  <a:lnTo>
                    <a:pt x="190" y="106"/>
                  </a:lnTo>
                  <a:lnTo>
                    <a:pt x="190" y="104"/>
                  </a:lnTo>
                  <a:lnTo>
                    <a:pt x="186" y="100"/>
                  </a:lnTo>
                  <a:lnTo>
                    <a:pt x="188" y="94"/>
                  </a:lnTo>
                  <a:lnTo>
                    <a:pt x="186" y="94"/>
                  </a:lnTo>
                  <a:lnTo>
                    <a:pt x="182" y="94"/>
                  </a:lnTo>
                  <a:lnTo>
                    <a:pt x="176" y="100"/>
                  </a:lnTo>
                  <a:lnTo>
                    <a:pt x="174" y="100"/>
                  </a:lnTo>
                  <a:lnTo>
                    <a:pt x="174" y="98"/>
                  </a:lnTo>
                  <a:lnTo>
                    <a:pt x="176" y="96"/>
                  </a:lnTo>
                  <a:lnTo>
                    <a:pt x="174" y="94"/>
                  </a:lnTo>
                  <a:lnTo>
                    <a:pt x="178" y="92"/>
                  </a:lnTo>
                  <a:lnTo>
                    <a:pt x="178" y="88"/>
                  </a:lnTo>
                  <a:lnTo>
                    <a:pt x="182" y="86"/>
                  </a:lnTo>
                  <a:lnTo>
                    <a:pt x="182" y="82"/>
                  </a:lnTo>
                  <a:lnTo>
                    <a:pt x="186" y="82"/>
                  </a:lnTo>
                  <a:lnTo>
                    <a:pt x="188" y="80"/>
                  </a:lnTo>
                  <a:lnTo>
                    <a:pt x="190" y="78"/>
                  </a:lnTo>
                  <a:lnTo>
                    <a:pt x="192" y="76"/>
                  </a:lnTo>
                  <a:lnTo>
                    <a:pt x="192" y="74"/>
                  </a:lnTo>
                  <a:lnTo>
                    <a:pt x="198" y="76"/>
                  </a:lnTo>
                  <a:lnTo>
                    <a:pt x="198" y="72"/>
                  </a:lnTo>
                  <a:lnTo>
                    <a:pt x="198" y="60"/>
                  </a:lnTo>
                  <a:lnTo>
                    <a:pt x="200" y="58"/>
                  </a:lnTo>
                  <a:lnTo>
                    <a:pt x="202" y="56"/>
                  </a:lnTo>
                  <a:lnTo>
                    <a:pt x="204" y="54"/>
                  </a:lnTo>
                  <a:lnTo>
                    <a:pt x="204" y="50"/>
                  </a:lnTo>
                  <a:lnTo>
                    <a:pt x="208" y="46"/>
                  </a:lnTo>
                  <a:lnTo>
                    <a:pt x="210" y="42"/>
                  </a:lnTo>
                  <a:lnTo>
                    <a:pt x="204" y="40"/>
                  </a:lnTo>
                  <a:lnTo>
                    <a:pt x="198" y="4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8" name="Finland" descr="© INSCALE GmbH, 05.05.2010&#10;http://www.presentationload.com/">
              <a:extLst>
                <a:ext uri="{FF2B5EF4-FFF2-40B4-BE49-F238E27FC236}">
                  <a16:creationId xmlns:a16="http://schemas.microsoft.com/office/drawing/2014/main" id="{83B5F108-8C96-4993-1385-04FB57E53C54}"/>
                </a:ext>
              </a:extLst>
            </p:cNvPr>
            <p:cNvSpPr>
              <a:spLocks/>
            </p:cNvSpPr>
            <p:nvPr/>
          </p:nvSpPr>
          <p:spPr bwMode="gray">
            <a:xfrm>
              <a:off x="6199561" y="1797653"/>
              <a:ext cx="296896" cy="337466"/>
            </a:xfrm>
            <a:custGeom>
              <a:avLst/>
              <a:gdLst>
                <a:gd name="T0" fmla="*/ 2147483647 w 630"/>
                <a:gd name="T1" fmla="*/ 2147483647 h 714"/>
                <a:gd name="T2" fmla="*/ 2147483647 w 630"/>
                <a:gd name="T3" fmla="*/ 2147483647 h 714"/>
                <a:gd name="T4" fmla="*/ 2147483647 w 630"/>
                <a:gd name="T5" fmla="*/ 2147483647 h 714"/>
                <a:gd name="T6" fmla="*/ 2147483647 w 630"/>
                <a:gd name="T7" fmla="*/ 2147483647 h 714"/>
                <a:gd name="T8" fmla="*/ 2147483647 w 630"/>
                <a:gd name="T9" fmla="*/ 2147483647 h 714"/>
                <a:gd name="T10" fmla="*/ 2147483647 w 630"/>
                <a:gd name="T11" fmla="*/ 2147483647 h 714"/>
                <a:gd name="T12" fmla="*/ 2147483647 w 630"/>
                <a:gd name="T13" fmla="*/ 2147483647 h 714"/>
                <a:gd name="T14" fmla="*/ 2147483647 w 630"/>
                <a:gd name="T15" fmla="*/ 2147483647 h 714"/>
                <a:gd name="T16" fmla="*/ 2147483647 w 630"/>
                <a:gd name="T17" fmla="*/ 2147483647 h 714"/>
                <a:gd name="T18" fmla="*/ 2147483647 w 630"/>
                <a:gd name="T19" fmla="*/ 2147483647 h 714"/>
                <a:gd name="T20" fmla="*/ 2147483647 w 630"/>
                <a:gd name="T21" fmla="*/ 2147483647 h 714"/>
                <a:gd name="T22" fmla="*/ 2147483647 w 630"/>
                <a:gd name="T23" fmla="*/ 2147483647 h 714"/>
                <a:gd name="T24" fmla="*/ 2147483647 w 630"/>
                <a:gd name="T25" fmla="*/ 2147483647 h 714"/>
                <a:gd name="T26" fmla="*/ 2147483647 w 630"/>
                <a:gd name="T27" fmla="*/ 2147483647 h 714"/>
                <a:gd name="T28" fmla="*/ 2147483647 w 630"/>
                <a:gd name="T29" fmla="*/ 2147483647 h 714"/>
                <a:gd name="T30" fmla="*/ 2147483647 w 630"/>
                <a:gd name="T31" fmla="*/ 2147483647 h 714"/>
                <a:gd name="T32" fmla="*/ 2147483647 w 630"/>
                <a:gd name="T33" fmla="*/ 2147483647 h 714"/>
                <a:gd name="T34" fmla="*/ 2147483647 w 630"/>
                <a:gd name="T35" fmla="*/ 2147483647 h 714"/>
                <a:gd name="T36" fmla="*/ 2147483647 w 630"/>
                <a:gd name="T37" fmla="*/ 2147483647 h 714"/>
                <a:gd name="T38" fmla="*/ 2147483647 w 630"/>
                <a:gd name="T39" fmla="*/ 2147483647 h 714"/>
                <a:gd name="T40" fmla="*/ 2147483647 w 630"/>
                <a:gd name="T41" fmla="*/ 2147483647 h 714"/>
                <a:gd name="T42" fmla="*/ 2147483647 w 630"/>
                <a:gd name="T43" fmla="*/ 2147483647 h 714"/>
                <a:gd name="T44" fmla="*/ 2147483647 w 630"/>
                <a:gd name="T45" fmla="*/ 2147483647 h 714"/>
                <a:gd name="T46" fmla="*/ 2147483647 w 630"/>
                <a:gd name="T47" fmla="*/ 2147483647 h 714"/>
                <a:gd name="T48" fmla="*/ 2147483647 w 630"/>
                <a:gd name="T49" fmla="*/ 2147483647 h 714"/>
                <a:gd name="T50" fmla="*/ 2147483647 w 630"/>
                <a:gd name="T51" fmla="*/ 2147483647 h 714"/>
                <a:gd name="T52" fmla="*/ 2147483647 w 630"/>
                <a:gd name="T53" fmla="*/ 2147483647 h 714"/>
                <a:gd name="T54" fmla="*/ 2147483647 w 630"/>
                <a:gd name="T55" fmla="*/ 2147483647 h 714"/>
                <a:gd name="T56" fmla="*/ 2147483647 w 630"/>
                <a:gd name="T57" fmla="*/ 2147483647 h 714"/>
                <a:gd name="T58" fmla="*/ 2147483647 w 630"/>
                <a:gd name="T59" fmla="*/ 2147483647 h 714"/>
                <a:gd name="T60" fmla="*/ 2147483647 w 630"/>
                <a:gd name="T61" fmla="*/ 2147483647 h 714"/>
                <a:gd name="T62" fmla="*/ 2147483647 w 630"/>
                <a:gd name="T63" fmla="*/ 2147483647 h 714"/>
                <a:gd name="T64" fmla="*/ 2147483647 w 630"/>
                <a:gd name="T65" fmla="*/ 2147483647 h 714"/>
                <a:gd name="T66" fmla="*/ 2147483647 w 630"/>
                <a:gd name="T67" fmla="*/ 2147483647 h 714"/>
                <a:gd name="T68" fmla="*/ 2147483647 w 630"/>
                <a:gd name="T69" fmla="*/ 2147483647 h 714"/>
                <a:gd name="T70" fmla="*/ 2147483647 w 630"/>
                <a:gd name="T71" fmla="*/ 2147483647 h 714"/>
                <a:gd name="T72" fmla="*/ 2147483647 w 630"/>
                <a:gd name="T73" fmla="*/ 2147483647 h 714"/>
                <a:gd name="T74" fmla="*/ 2147483647 w 630"/>
                <a:gd name="T75" fmla="*/ 2147483647 h 714"/>
                <a:gd name="T76" fmla="*/ 2147483647 w 630"/>
                <a:gd name="T77" fmla="*/ 2147483647 h 714"/>
                <a:gd name="T78" fmla="*/ 2147483647 w 630"/>
                <a:gd name="T79" fmla="*/ 2147483647 h 714"/>
                <a:gd name="T80" fmla="*/ 2147483647 w 630"/>
                <a:gd name="T81" fmla="*/ 2147483647 h 714"/>
                <a:gd name="T82" fmla="*/ 2147483647 w 630"/>
                <a:gd name="T83" fmla="*/ 2147483647 h 714"/>
                <a:gd name="T84" fmla="*/ 2147483647 w 630"/>
                <a:gd name="T85" fmla="*/ 2147483647 h 714"/>
                <a:gd name="T86" fmla="*/ 2147483647 w 630"/>
                <a:gd name="T87" fmla="*/ 2147483647 h 714"/>
                <a:gd name="T88" fmla="*/ 2147483647 w 630"/>
                <a:gd name="T89" fmla="*/ 2147483647 h 714"/>
                <a:gd name="T90" fmla="*/ 2147483647 w 630"/>
                <a:gd name="T91" fmla="*/ 2147483647 h 714"/>
                <a:gd name="T92" fmla="*/ 2147483647 w 630"/>
                <a:gd name="T93" fmla="*/ 2147483647 h 714"/>
                <a:gd name="T94" fmla="*/ 2147483647 w 630"/>
                <a:gd name="T95" fmla="*/ 2147483647 h 714"/>
                <a:gd name="T96" fmla="*/ 2147483647 w 630"/>
                <a:gd name="T97" fmla="*/ 2147483647 h 714"/>
                <a:gd name="T98" fmla="*/ 2147483647 w 630"/>
                <a:gd name="T99" fmla="*/ 2147483647 h 714"/>
                <a:gd name="T100" fmla="*/ 2147483647 w 630"/>
                <a:gd name="T101" fmla="*/ 2147483647 h 714"/>
                <a:gd name="T102" fmla="*/ 2147483647 w 630"/>
                <a:gd name="T103" fmla="*/ 2147483647 h 714"/>
                <a:gd name="T104" fmla="*/ 2147483647 w 630"/>
                <a:gd name="T105" fmla="*/ 2147483647 h 714"/>
                <a:gd name="T106" fmla="*/ 2147483647 w 630"/>
                <a:gd name="T107" fmla="*/ 0 h 714"/>
                <a:gd name="T108" fmla="*/ 2147483647 w 630"/>
                <a:gd name="T109" fmla="*/ 2147483647 h 714"/>
                <a:gd name="T110" fmla="*/ 2147483647 w 630"/>
                <a:gd name="T111" fmla="*/ 2147483647 h 714"/>
                <a:gd name="T112" fmla="*/ 2147483647 w 630"/>
                <a:gd name="T113" fmla="*/ 2147483647 h 714"/>
                <a:gd name="T114" fmla="*/ 2147483647 w 630"/>
                <a:gd name="T115" fmla="*/ 2147483647 h 714"/>
                <a:gd name="T116" fmla="*/ 2147483647 w 630"/>
                <a:gd name="T117" fmla="*/ 2147483647 h 71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30"/>
                <a:gd name="T178" fmla="*/ 0 h 714"/>
                <a:gd name="T179" fmla="*/ 630 w 630"/>
                <a:gd name="T180" fmla="*/ 714 h 71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30" h="714">
                  <a:moveTo>
                    <a:pt x="162" y="84"/>
                  </a:moveTo>
                  <a:lnTo>
                    <a:pt x="156" y="90"/>
                  </a:lnTo>
                  <a:lnTo>
                    <a:pt x="144" y="96"/>
                  </a:lnTo>
                  <a:lnTo>
                    <a:pt x="132" y="96"/>
                  </a:lnTo>
                  <a:lnTo>
                    <a:pt x="126" y="90"/>
                  </a:lnTo>
                  <a:lnTo>
                    <a:pt x="108" y="90"/>
                  </a:lnTo>
                  <a:lnTo>
                    <a:pt x="96" y="84"/>
                  </a:lnTo>
                  <a:lnTo>
                    <a:pt x="84" y="84"/>
                  </a:lnTo>
                  <a:lnTo>
                    <a:pt x="72" y="72"/>
                  </a:lnTo>
                  <a:lnTo>
                    <a:pt x="60" y="66"/>
                  </a:lnTo>
                  <a:lnTo>
                    <a:pt x="54" y="54"/>
                  </a:lnTo>
                  <a:lnTo>
                    <a:pt x="48" y="48"/>
                  </a:lnTo>
                  <a:lnTo>
                    <a:pt x="30" y="48"/>
                  </a:lnTo>
                  <a:lnTo>
                    <a:pt x="24" y="54"/>
                  </a:lnTo>
                  <a:lnTo>
                    <a:pt x="24" y="66"/>
                  </a:lnTo>
                  <a:lnTo>
                    <a:pt x="6" y="60"/>
                  </a:lnTo>
                  <a:lnTo>
                    <a:pt x="0" y="66"/>
                  </a:lnTo>
                  <a:lnTo>
                    <a:pt x="6" y="72"/>
                  </a:lnTo>
                  <a:lnTo>
                    <a:pt x="18" y="78"/>
                  </a:lnTo>
                  <a:lnTo>
                    <a:pt x="24" y="84"/>
                  </a:lnTo>
                  <a:lnTo>
                    <a:pt x="36" y="90"/>
                  </a:lnTo>
                  <a:lnTo>
                    <a:pt x="48" y="90"/>
                  </a:lnTo>
                  <a:lnTo>
                    <a:pt x="54" y="96"/>
                  </a:lnTo>
                  <a:lnTo>
                    <a:pt x="60" y="96"/>
                  </a:lnTo>
                  <a:lnTo>
                    <a:pt x="72" y="108"/>
                  </a:lnTo>
                  <a:lnTo>
                    <a:pt x="108" y="108"/>
                  </a:lnTo>
                  <a:lnTo>
                    <a:pt x="138" y="126"/>
                  </a:lnTo>
                  <a:lnTo>
                    <a:pt x="150" y="126"/>
                  </a:lnTo>
                  <a:lnTo>
                    <a:pt x="156" y="132"/>
                  </a:lnTo>
                  <a:lnTo>
                    <a:pt x="162" y="132"/>
                  </a:lnTo>
                  <a:lnTo>
                    <a:pt x="162" y="156"/>
                  </a:lnTo>
                  <a:lnTo>
                    <a:pt x="156" y="162"/>
                  </a:lnTo>
                  <a:lnTo>
                    <a:pt x="156" y="168"/>
                  </a:lnTo>
                  <a:lnTo>
                    <a:pt x="168" y="174"/>
                  </a:lnTo>
                  <a:lnTo>
                    <a:pt x="162" y="198"/>
                  </a:lnTo>
                  <a:lnTo>
                    <a:pt x="186" y="210"/>
                  </a:lnTo>
                  <a:lnTo>
                    <a:pt x="180" y="222"/>
                  </a:lnTo>
                  <a:lnTo>
                    <a:pt x="174" y="228"/>
                  </a:lnTo>
                  <a:lnTo>
                    <a:pt x="168" y="240"/>
                  </a:lnTo>
                  <a:lnTo>
                    <a:pt x="168" y="246"/>
                  </a:lnTo>
                  <a:lnTo>
                    <a:pt x="180" y="258"/>
                  </a:lnTo>
                  <a:lnTo>
                    <a:pt x="192" y="264"/>
                  </a:lnTo>
                  <a:lnTo>
                    <a:pt x="198" y="270"/>
                  </a:lnTo>
                  <a:lnTo>
                    <a:pt x="210" y="306"/>
                  </a:lnTo>
                  <a:lnTo>
                    <a:pt x="222" y="294"/>
                  </a:lnTo>
                  <a:lnTo>
                    <a:pt x="228" y="294"/>
                  </a:lnTo>
                  <a:lnTo>
                    <a:pt x="234" y="300"/>
                  </a:lnTo>
                  <a:lnTo>
                    <a:pt x="246" y="300"/>
                  </a:lnTo>
                  <a:lnTo>
                    <a:pt x="270" y="324"/>
                  </a:lnTo>
                  <a:lnTo>
                    <a:pt x="270" y="336"/>
                  </a:lnTo>
                  <a:lnTo>
                    <a:pt x="276" y="348"/>
                  </a:lnTo>
                  <a:lnTo>
                    <a:pt x="276" y="354"/>
                  </a:lnTo>
                  <a:lnTo>
                    <a:pt x="264" y="348"/>
                  </a:lnTo>
                  <a:lnTo>
                    <a:pt x="246" y="348"/>
                  </a:lnTo>
                  <a:lnTo>
                    <a:pt x="240" y="354"/>
                  </a:lnTo>
                  <a:lnTo>
                    <a:pt x="234" y="366"/>
                  </a:lnTo>
                  <a:lnTo>
                    <a:pt x="228" y="372"/>
                  </a:lnTo>
                  <a:lnTo>
                    <a:pt x="222" y="384"/>
                  </a:lnTo>
                  <a:lnTo>
                    <a:pt x="216" y="390"/>
                  </a:lnTo>
                  <a:lnTo>
                    <a:pt x="180" y="420"/>
                  </a:lnTo>
                  <a:lnTo>
                    <a:pt x="144" y="432"/>
                  </a:lnTo>
                  <a:lnTo>
                    <a:pt x="138" y="438"/>
                  </a:lnTo>
                  <a:lnTo>
                    <a:pt x="126" y="444"/>
                  </a:lnTo>
                  <a:lnTo>
                    <a:pt x="120" y="456"/>
                  </a:lnTo>
                  <a:lnTo>
                    <a:pt x="120" y="462"/>
                  </a:lnTo>
                  <a:lnTo>
                    <a:pt x="108" y="474"/>
                  </a:lnTo>
                  <a:lnTo>
                    <a:pt x="90" y="474"/>
                  </a:lnTo>
                  <a:lnTo>
                    <a:pt x="66" y="504"/>
                  </a:lnTo>
                  <a:lnTo>
                    <a:pt x="66" y="534"/>
                  </a:lnTo>
                  <a:lnTo>
                    <a:pt x="72" y="540"/>
                  </a:lnTo>
                  <a:lnTo>
                    <a:pt x="72" y="570"/>
                  </a:lnTo>
                  <a:lnTo>
                    <a:pt x="96" y="588"/>
                  </a:lnTo>
                  <a:lnTo>
                    <a:pt x="96" y="594"/>
                  </a:lnTo>
                  <a:lnTo>
                    <a:pt x="90" y="600"/>
                  </a:lnTo>
                  <a:lnTo>
                    <a:pt x="90" y="612"/>
                  </a:lnTo>
                  <a:lnTo>
                    <a:pt x="84" y="630"/>
                  </a:lnTo>
                  <a:lnTo>
                    <a:pt x="84" y="648"/>
                  </a:lnTo>
                  <a:lnTo>
                    <a:pt x="90" y="654"/>
                  </a:lnTo>
                  <a:lnTo>
                    <a:pt x="96" y="666"/>
                  </a:lnTo>
                  <a:lnTo>
                    <a:pt x="108" y="678"/>
                  </a:lnTo>
                  <a:lnTo>
                    <a:pt x="132" y="690"/>
                  </a:lnTo>
                  <a:lnTo>
                    <a:pt x="174" y="690"/>
                  </a:lnTo>
                  <a:lnTo>
                    <a:pt x="174" y="696"/>
                  </a:lnTo>
                  <a:lnTo>
                    <a:pt x="168" y="702"/>
                  </a:lnTo>
                  <a:lnTo>
                    <a:pt x="168" y="708"/>
                  </a:lnTo>
                  <a:lnTo>
                    <a:pt x="174" y="714"/>
                  </a:lnTo>
                  <a:lnTo>
                    <a:pt x="240" y="714"/>
                  </a:lnTo>
                  <a:lnTo>
                    <a:pt x="252" y="708"/>
                  </a:lnTo>
                  <a:lnTo>
                    <a:pt x="270" y="708"/>
                  </a:lnTo>
                  <a:lnTo>
                    <a:pt x="300" y="696"/>
                  </a:lnTo>
                  <a:lnTo>
                    <a:pt x="336" y="696"/>
                  </a:lnTo>
                  <a:lnTo>
                    <a:pt x="384" y="672"/>
                  </a:lnTo>
                  <a:lnTo>
                    <a:pt x="462" y="672"/>
                  </a:lnTo>
                  <a:lnTo>
                    <a:pt x="456" y="660"/>
                  </a:lnTo>
                  <a:lnTo>
                    <a:pt x="516" y="630"/>
                  </a:lnTo>
                  <a:lnTo>
                    <a:pt x="576" y="570"/>
                  </a:lnTo>
                  <a:lnTo>
                    <a:pt x="582" y="570"/>
                  </a:lnTo>
                  <a:lnTo>
                    <a:pt x="618" y="534"/>
                  </a:lnTo>
                  <a:lnTo>
                    <a:pt x="624" y="522"/>
                  </a:lnTo>
                  <a:lnTo>
                    <a:pt x="630" y="516"/>
                  </a:lnTo>
                  <a:lnTo>
                    <a:pt x="630" y="504"/>
                  </a:lnTo>
                  <a:lnTo>
                    <a:pt x="624" y="492"/>
                  </a:lnTo>
                  <a:lnTo>
                    <a:pt x="618" y="486"/>
                  </a:lnTo>
                  <a:lnTo>
                    <a:pt x="612" y="474"/>
                  </a:lnTo>
                  <a:lnTo>
                    <a:pt x="540" y="438"/>
                  </a:lnTo>
                  <a:lnTo>
                    <a:pt x="546" y="438"/>
                  </a:lnTo>
                  <a:lnTo>
                    <a:pt x="570" y="414"/>
                  </a:lnTo>
                  <a:lnTo>
                    <a:pt x="570" y="408"/>
                  </a:lnTo>
                  <a:lnTo>
                    <a:pt x="564" y="402"/>
                  </a:lnTo>
                  <a:lnTo>
                    <a:pt x="552" y="396"/>
                  </a:lnTo>
                  <a:lnTo>
                    <a:pt x="528" y="390"/>
                  </a:lnTo>
                  <a:lnTo>
                    <a:pt x="534" y="378"/>
                  </a:lnTo>
                  <a:lnTo>
                    <a:pt x="540" y="372"/>
                  </a:lnTo>
                  <a:lnTo>
                    <a:pt x="540" y="366"/>
                  </a:lnTo>
                  <a:lnTo>
                    <a:pt x="534" y="360"/>
                  </a:lnTo>
                  <a:lnTo>
                    <a:pt x="528" y="360"/>
                  </a:lnTo>
                  <a:lnTo>
                    <a:pt x="522" y="354"/>
                  </a:lnTo>
                  <a:lnTo>
                    <a:pt x="510" y="354"/>
                  </a:lnTo>
                  <a:lnTo>
                    <a:pt x="510" y="342"/>
                  </a:lnTo>
                  <a:lnTo>
                    <a:pt x="498" y="330"/>
                  </a:lnTo>
                  <a:lnTo>
                    <a:pt x="504" y="300"/>
                  </a:lnTo>
                  <a:lnTo>
                    <a:pt x="510" y="300"/>
                  </a:lnTo>
                  <a:lnTo>
                    <a:pt x="522" y="306"/>
                  </a:lnTo>
                  <a:lnTo>
                    <a:pt x="534" y="306"/>
                  </a:lnTo>
                  <a:lnTo>
                    <a:pt x="540" y="300"/>
                  </a:lnTo>
                  <a:lnTo>
                    <a:pt x="540" y="294"/>
                  </a:lnTo>
                  <a:lnTo>
                    <a:pt x="534" y="288"/>
                  </a:lnTo>
                  <a:lnTo>
                    <a:pt x="522" y="282"/>
                  </a:lnTo>
                  <a:lnTo>
                    <a:pt x="498" y="258"/>
                  </a:lnTo>
                  <a:lnTo>
                    <a:pt x="486" y="252"/>
                  </a:lnTo>
                  <a:lnTo>
                    <a:pt x="480" y="240"/>
                  </a:lnTo>
                  <a:lnTo>
                    <a:pt x="468" y="234"/>
                  </a:lnTo>
                  <a:lnTo>
                    <a:pt x="450" y="216"/>
                  </a:lnTo>
                  <a:lnTo>
                    <a:pt x="456" y="210"/>
                  </a:lnTo>
                  <a:lnTo>
                    <a:pt x="468" y="204"/>
                  </a:lnTo>
                  <a:lnTo>
                    <a:pt x="474" y="204"/>
                  </a:lnTo>
                  <a:lnTo>
                    <a:pt x="474" y="192"/>
                  </a:lnTo>
                  <a:lnTo>
                    <a:pt x="480" y="192"/>
                  </a:lnTo>
                  <a:lnTo>
                    <a:pt x="492" y="186"/>
                  </a:lnTo>
                  <a:lnTo>
                    <a:pt x="498" y="186"/>
                  </a:lnTo>
                  <a:lnTo>
                    <a:pt x="498" y="174"/>
                  </a:lnTo>
                  <a:lnTo>
                    <a:pt x="450" y="126"/>
                  </a:lnTo>
                  <a:lnTo>
                    <a:pt x="432" y="126"/>
                  </a:lnTo>
                  <a:lnTo>
                    <a:pt x="426" y="132"/>
                  </a:lnTo>
                  <a:lnTo>
                    <a:pt x="420" y="132"/>
                  </a:lnTo>
                  <a:lnTo>
                    <a:pt x="414" y="126"/>
                  </a:lnTo>
                  <a:lnTo>
                    <a:pt x="414" y="120"/>
                  </a:lnTo>
                  <a:lnTo>
                    <a:pt x="408" y="108"/>
                  </a:lnTo>
                  <a:lnTo>
                    <a:pt x="408" y="96"/>
                  </a:lnTo>
                  <a:lnTo>
                    <a:pt x="426" y="96"/>
                  </a:lnTo>
                  <a:lnTo>
                    <a:pt x="426" y="90"/>
                  </a:lnTo>
                  <a:lnTo>
                    <a:pt x="414" y="78"/>
                  </a:lnTo>
                  <a:lnTo>
                    <a:pt x="420" y="54"/>
                  </a:lnTo>
                  <a:lnTo>
                    <a:pt x="426" y="54"/>
                  </a:lnTo>
                  <a:lnTo>
                    <a:pt x="426" y="60"/>
                  </a:lnTo>
                  <a:lnTo>
                    <a:pt x="432" y="60"/>
                  </a:lnTo>
                  <a:lnTo>
                    <a:pt x="432" y="42"/>
                  </a:lnTo>
                  <a:lnTo>
                    <a:pt x="426" y="30"/>
                  </a:lnTo>
                  <a:lnTo>
                    <a:pt x="414" y="18"/>
                  </a:lnTo>
                  <a:lnTo>
                    <a:pt x="408" y="18"/>
                  </a:lnTo>
                  <a:lnTo>
                    <a:pt x="372" y="12"/>
                  </a:lnTo>
                  <a:lnTo>
                    <a:pt x="372" y="0"/>
                  </a:lnTo>
                  <a:lnTo>
                    <a:pt x="336" y="0"/>
                  </a:lnTo>
                  <a:lnTo>
                    <a:pt x="324" y="6"/>
                  </a:lnTo>
                  <a:lnTo>
                    <a:pt x="294" y="6"/>
                  </a:lnTo>
                  <a:lnTo>
                    <a:pt x="282" y="12"/>
                  </a:lnTo>
                  <a:lnTo>
                    <a:pt x="276" y="12"/>
                  </a:lnTo>
                  <a:lnTo>
                    <a:pt x="264" y="18"/>
                  </a:lnTo>
                  <a:lnTo>
                    <a:pt x="264" y="30"/>
                  </a:lnTo>
                  <a:lnTo>
                    <a:pt x="258" y="36"/>
                  </a:lnTo>
                  <a:lnTo>
                    <a:pt x="258" y="72"/>
                  </a:lnTo>
                  <a:lnTo>
                    <a:pt x="234" y="72"/>
                  </a:lnTo>
                  <a:lnTo>
                    <a:pt x="234" y="78"/>
                  </a:lnTo>
                  <a:lnTo>
                    <a:pt x="228" y="84"/>
                  </a:lnTo>
                  <a:lnTo>
                    <a:pt x="228" y="96"/>
                  </a:lnTo>
                  <a:lnTo>
                    <a:pt x="210" y="96"/>
                  </a:lnTo>
                  <a:lnTo>
                    <a:pt x="204" y="90"/>
                  </a:lnTo>
                  <a:lnTo>
                    <a:pt x="192" y="84"/>
                  </a:lnTo>
                  <a:lnTo>
                    <a:pt x="162" y="8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9" name="Ethiopia" descr="© INSCALE GmbH, 05.05.2010&#10;http://www.presentationload.com/">
              <a:extLst>
                <a:ext uri="{FF2B5EF4-FFF2-40B4-BE49-F238E27FC236}">
                  <a16:creationId xmlns:a16="http://schemas.microsoft.com/office/drawing/2014/main" id="{5A17D3B5-B984-07F5-FB21-172F78C3A719}"/>
                </a:ext>
              </a:extLst>
            </p:cNvPr>
            <p:cNvSpPr>
              <a:spLocks/>
            </p:cNvSpPr>
            <p:nvPr/>
          </p:nvSpPr>
          <p:spPr bwMode="gray">
            <a:xfrm>
              <a:off x="6708525" y="3818756"/>
              <a:ext cx="497900" cy="435201"/>
            </a:xfrm>
            <a:custGeom>
              <a:avLst/>
              <a:gdLst>
                <a:gd name="T0" fmla="*/ 2147483647 w 1056"/>
                <a:gd name="T1" fmla="*/ 2147483647 h 924"/>
                <a:gd name="T2" fmla="*/ 2147483647 w 1056"/>
                <a:gd name="T3" fmla="*/ 2147483647 h 924"/>
                <a:gd name="T4" fmla="*/ 2147483647 w 1056"/>
                <a:gd name="T5" fmla="*/ 2147483647 h 924"/>
                <a:gd name="T6" fmla="*/ 2147483647 w 1056"/>
                <a:gd name="T7" fmla="*/ 2147483647 h 924"/>
                <a:gd name="T8" fmla="*/ 2147483647 w 1056"/>
                <a:gd name="T9" fmla="*/ 2147483647 h 924"/>
                <a:gd name="T10" fmla="*/ 2147483647 w 1056"/>
                <a:gd name="T11" fmla="*/ 2147483647 h 924"/>
                <a:gd name="T12" fmla="*/ 2147483647 w 1056"/>
                <a:gd name="T13" fmla="*/ 2147483647 h 924"/>
                <a:gd name="T14" fmla="*/ 2147483647 w 1056"/>
                <a:gd name="T15" fmla="*/ 2147483647 h 924"/>
                <a:gd name="T16" fmla="*/ 2147483647 w 1056"/>
                <a:gd name="T17" fmla="*/ 2147483647 h 924"/>
                <a:gd name="T18" fmla="*/ 2147483647 w 1056"/>
                <a:gd name="T19" fmla="*/ 2147483647 h 924"/>
                <a:gd name="T20" fmla="*/ 2147483647 w 1056"/>
                <a:gd name="T21" fmla="*/ 2147483647 h 924"/>
                <a:gd name="T22" fmla="*/ 2147483647 w 1056"/>
                <a:gd name="T23" fmla="*/ 2147483647 h 924"/>
                <a:gd name="T24" fmla="*/ 2147483647 w 1056"/>
                <a:gd name="T25" fmla="*/ 2147483647 h 924"/>
                <a:gd name="T26" fmla="*/ 2147483647 w 1056"/>
                <a:gd name="T27" fmla="*/ 2147483647 h 924"/>
                <a:gd name="T28" fmla="*/ 2147483647 w 1056"/>
                <a:gd name="T29" fmla="*/ 2147483647 h 924"/>
                <a:gd name="T30" fmla="*/ 2147483647 w 1056"/>
                <a:gd name="T31" fmla="*/ 2147483647 h 924"/>
                <a:gd name="T32" fmla="*/ 2147483647 w 1056"/>
                <a:gd name="T33" fmla="*/ 2147483647 h 924"/>
                <a:gd name="T34" fmla="*/ 2147483647 w 1056"/>
                <a:gd name="T35" fmla="*/ 2147483647 h 924"/>
                <a:gd name="T36" fmla="*/ 2147483647 w 1056"/>
                <a:gd name="T37" fmla="*/ 2147483647 h 924"/>
                <a:gd name="T38" fmla="*/ 2147483647 w 1056"/>
                <a:gd name="T39" fmla="*/ 2147483647 h 924"/>
                <a:gd name="T40" fmla="*/ 2147483647 w 1056"/>
                <a:gd name="T41" fmla="*/ 2147483647 h 924"/>
                <a:gd name="T42" fmla="*/ 2147483647 w 1056"/>
                <a:gd name="T43" fmla="*/ 2147483647 h 924"/>
                <a:gd name="T44" fmla="*/ 2147483647 w 1056"/>
                <a:gd name="T45" fmla="*/ 2147483647 h 924"/>
                <a:gd name="T46" fmla="*/ 2147483647 w 1056"/>
                <a:gd name="T47" fmla="*/ 2147483647 h 924"/>
                <a:gd name="T48" fmla="*/ 2147483647 w 1056"/>
                <a:gd name="T49" fmla="*/ 2147483647 h 924"/>
                <a:gd name="T50" fmla="*/ 2147483647 w 1056"/>
                <a:gd name="T51" fmla="*/ 2147483647 h 924"/>
                <a:gd name="T52" fmla="*/ 2147483647 w 1056"/>
                <a:gd name="T53" fmla="*/ 2147483647 h 924"/>
                <a:gd name="T54" fmla="*/ 2147483647 w 1056"/>
                <a:gd name="T55" fmla="*/ 2147483647 h 924"/>
                <a:gd name="T56" fmla="*/ 2147483647 w 1056"/>
                <a:gd name="T57" fmla="*/ 2147483647 h 924"/>
                <a:gd name="T58" fmla="*/ 2147483647 w 1056"/>
                <a:gd name="T59" fmla="*/ 2147483647 h 924"/>
                <a:gd name="T60" fmla="*/ 2147483647 w 1056"/>
                <a:gd name="T61" fmla="*/ 2147483647 h 924"/>
                <a:gd name="T62" fmla="*/ 2147483647 w 1056"/>
                <a:gd name="T63" fmla="*/ 2147483647 h 924"/>
                <a:gd name="T64" fmla="*/ 2147483647 w 1056"/>
                <a:gd name="T65" fmla="*/ 2147483647 h 924"/>
                <a:gd name="T66" fmla="*/ 2147483647 w 1056"/>
                <a:gd name="T67" fmla="*/ 2147483647 h 924"/>
                <a:gd name="T68" fmla="*/ 2147483647 w 1056"/>
                <a:gd name="T69" fmla="*/ 2147483647 h 924"/>
                <a:gd name="T70" fmla="*/ 2147483647 w 1056"/>
                <a:gd name="T71" fmla="*/ 2147483647 h 924"/>
                <a:gd name="T72" fmla="*/ 2147483647 w 1056"/>
                <a:gd name="T73" fmla="*/ 0 h 924"/>
                <a:gd name="T74" fmla="*/ 2147483647 w 1056"/>
                <a:gd name="T75" fmla="*/ 2147483647 h 924"/>
                <a:gd name="T76" fmla="*/ 2147483647 w 1056"/>
                <a:gd name="T77" fmla="*/ 2147483647 h 924"/>
                <a:gd name="T78" fmla="*/ 2147483647 w 1056"/>
                <a:gd name="T79" fmla="*/ 2147483647 h 924"/>
                <a:gd name="T80" fmla="*/ 2147483647 w 1056"/>
                <a:gd name="T81" fmla="*/ 2147483647 h 924"/>
                <a:gd name="T82" fmla="*/ 2147483647 w 1056"/>
                <a:gd name="T83" fmla="*/ 2147483647 h 924"/>
                <a:gd name="T84" fmla="*/ 2147483647 w 1056"/>
                <a:gd name="T85" fmla="*/ 2147483647 h 924"/>
                <a:gd name="T86" fmla="*/ 2147483647 w 1056"/>
                <a:gd name="T87" fmla="*/ 2147483647 h 924"/>
                <a:gd name="T88" fmla="*/ 2147483647 w 1056"/>
                <a:gd name="T89" fmla="*/ 2147483647 h 924"/>
                <a:gd name="T90" fmla="*/ 2147483647 w 1056"/>
                <a:gd name="T91" fmla="*/ 2147483647 h 924"/>
                <a:gd name="T92" fmla="*/ 2147483647 w 1056"/>
                <a:gd name="T93" fmla="*/ 2147483647 h 924"/>
                <a:gd name="T94" fmla="*/ 2147483647 w 1056"/>
                <a:gd name="T95" fmla="*/ 2147483647 h 924"/>
                <a:gd name="T96" fmla="*/ 2147483647 w 1056"/>
                <a:gd name="T97" fmla="*/ 2147483647 h 924"/>
                <a:gd name="T98" fmla="*/ 2147483647 w 1056"/>
                <a:gd name="T99" fmla="*/ 2147483647 h 924"/>
                <a:gd name="T100" fmla="*/ 2147483647 w 1056"/>
                <a:gd name="T101" fmla="*/ 2147483647 h 924"/>
                <a:gd name="T102" fmla="*/ 2147483647 w 1056"/>
                <a:gd name="T103" fmla="*/ 2147483647 h 924"/>
                <a:gd name="T104" fmla="*/ 2147483647 w 1056"/>
                <a:gd name="T105" fmla="*/ 2147483647 h 924"/>
                <a:gd name="T106" fmla="*/ 2147483647 w 1056"/>
                <a:gd name="T107" fmla="*/ 2147483647 h 924"/>
                <a:gd name="T108" fmla="*/ 2147483647 w 1056"/>
                <a:gd name="T109" fmla="*/ 2147483647 h 924"/>
                <a:gd name="T110" fmla="*/ 2147483647 w 1056"/>
                <a:gd name="T111" fmla="*/ 2147483647 h 924"/>
                <a:gd name="T112" fmla="*/ 2147483647 w 1056"/>
                <a:gd name="T113" fmla="*/ 2147483647 h 924"/>
                <a:gd name="T114" fmla="*/ 2147483647 w 1056"/>
                <a:gd name="T115" fmla="*/ 2147483647 h 924"/>
                <a:gd name="T116" fmla="*/ 2147483647 w 1056"/>
                <a:gd name="T117" fmla="*/ 2147483647 h 9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56"/>
                <a:gd name="T178" fmla="*/ 0 h 924"/>
                <a:gd name="T179" fmla="*/ 1056 w 1056"/>
                <a:gd name="T180" fmla="*/ 924 h 9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56" h="924">
                  <a:moveTo>
                    <a:pt x="84" y="642"/>
                  </a:moveTo>
                  <a:lnTo>
                    <a:pt x="108" y="642"/>
                  </a:lnTo>
                  <a:lnTo>
                    <a:pt x="114" y="666"/>
                  </a:lnTo>
                  <a:lnTo>
                    <a:pt x="126" y="666"/>
                  </a:lnTo>
                  <a:lnTo>
                    <a:pt x="126" y="702"/>
                  </a:lnTo>
                  <a:lnTo>
                    <a:pt x="138" y="708"/>
                  </a:lnTo>
                  <a:lnTo>
                    <a:pt x="138" y="726"/>
                  </a:lnTo>
                  <a:lnTo>
                    <a:pt x="156" y="762"/>
                  </a:lnTo>
                  <a:lnTo>
                    <a:pt x="168" y="768"/>
                  </a:lnTo>
                  <a:lnTo>
                    <a:pt x="186" y="768"/>
                  </a:lnTo>
                  <a:lnTo>
                    <a:pt x="192" y="774"/>
                  </a:lnTo>
                  <a:lnTo>
                    <a:pt x="198" y="786"/>
                  </a:lnTo>
                  <a:lnTo>
                    <a:pt x="198" y="804"/>
                  </a:lnTo>
                  <a:lnTo>
                    <a:pt x="210" y="840"/>
                  </a:lnTo>
                  <a:lnTo>
                    <a:pt x="282" y="846"/>
                  </a:lnTo>
                  <a:lnTo>
                    <a:pt x="360" y="906"/>
                  </a:lnTo>
                  <a:lnTo>
                    <a:pt x="390" y="906"/>
                  </a:lnTo>
                  <a:lnTo>
                    <a:pt x="402" y="912"/>
                  </a:lnTo>
                  <a:lnTo>
                    <a:pt x="432" y="912"/>
                  </a:lnTo>
                  <a:lnTo>
                    <a:pt x="444" y="918"/>
                  </a:lnTo>
                  <a:lnTo>
                    <a:pt x="450" y="918"/>
                  </a:lnTo>
                  <a:lnTo>
                    <a:pt x="462" y="924"/>
                  </a:lnTo>
                  <a:lnTo>
                    <a:pt x="486" y="906"/>
                  </a:lnTo>
                  <a:lnTo>
                    <a:pt x="486" y="894"/>
                  </a:lnTo>
                  <a:lnTo>
                    <a:pt x="498" y="882"/>
                  </a:lnTo>
                  <a:lnTo>
                    <a:pt x="510" y="882"/>
                  </a:lnTo>
                  <a:lnTo>
                    <a:pt x="522" y="876"/>
                  </a:lnTo>
                  <a:lnTo>
                    <a:pt x="528" y="870"/>
                  </a:lnTo>
                  <a:lnTo>
                    <a:pt x="534" y="870"/>
                  </a:lnTo>
                  <a:lnTo>
                    <a:pt x="552" y="852"/>
                  </a:lnTo>
                  <a:lnTo>
                    <a:pt x="576" y="882"/>
                  </a:lnTo>
                  <a:lnTo>
                    <a:pt x="606" y="882"/>
                  </a:lnTo>
                  <a:lnTo>
                    <a:pt x="612" y="876"/>
                  </a:lnTo>
                  <a:lnTo>
                    <a:pt x="636" y="882"/>
                  </a:lnTo>
                  <a:lnTo>
                    <a:pt x="636" y="876"/>
                  </a:lnTo>
                  <a:lnTo>
                    <a:pt x="648" y="864"/>
                  </a:lnTo>
                  <a:lnTo>
                    <a:pt x="660" y="864"/>
                  </a:lnTo>
                  <a:lnTo>
                    <a:pt x="672" y="858"/>
                  </a:lnTo>
                  <a:lnTo>
                    <a:pt x="696" y="858"/>
                  </a:lnTo>
                  <a:lnTo>
                    <a:pt x="714" y="840"/>
                  </a:lnTo>
                  <a:lnTo>
                    <a:pt x="714" y="828"/>
                  </a:lnTo>
                  <a:lnTo>
                    <a:pt x="726" y="822"/>
                  </a:lnTo>
                  <a:lnTo>
                    <a:pt x="732" y="816"/>
                  </a:lnTo>
                  <a:lnTo>
                    <a:pt x="744" y="810"/>
                  </a:lnTo>
                  <a:lnTo>
                    <a:pt x="756" y="810"/>
                  </a:lnTo>
                  <a:lnTo>
                    <a:pt x="762" y="804"/>
                  </a:lnTo>
                  <a:lnTo>
                    <a:pt x="846" y="804"/>
                  </a:lnTo>
                  <a:lnTo>
                    <a:pt x="1056" y="558"/>
                  </a:lnTo>
                  <a:lnTo>
                    <a:pt x="984" y="564"/>
                  </a:lnTo>
                  <a:lnTo>
                    <a:pt x="948" y="546"/>
                  </a:lnTo>
                  <a:lnTo>
                    <a:pt x="936" y="534"/>
                  </a:lnTo>
                  <a:lnTo>
                    <a:pt x="918" y="528"/>
                  </a:lnTo>
                  <a:lnTo>
                    <a:pt x="906" y="522"/>
                  </a:lnTo>
                  <a:lnTo>
                    <a:pt x="882" y="516"/>
                  </a:lnTo>
                  <a:lnTo>
                    <a:pt x="810" y="492"/>
                  </a:lnTo>
                  <a:lnTo>
                    <a:pt x="774" y="474"/>
                  </a:lnTo>
                  <a:lnTo>
                    <a:pt x="768" y="462"/>
                  </a:lnTo>
                  <a:lnTo>
                    <a:pt x="762" y="456"/>
                  </a:lnTo>
                  <a:lnTo>
                    <a:pt x="756" y="444"/>
                  </a:lnTo>
                  <a:lnTo>
                    <a:pt x="732" y="444"/>
                  </a:lnTo>
                  <a:lnTo>
                    <a:pt x="732" y="438"/>
                  </a:lnTo>
                  <a:lnTo>
                    <a:pt x="726" y="432"/>
                  </a:lnTo>
                  <a:lnTo>
                    <a:pt x="714" y="408"/>
                  </a:lnTo>
                  <a:lnTo>
                    <a:pt x="708" y="402"/>
                  </a:lnTo>
                  <a:lnTo>
                    <a:pt x="702" y="390"/>
                  </a:lnTo>
                  <a:lnTo>
                    <a:pt x="696" y="384"/>
                  </a:lnTo>
                  <a:lnTo>
                    <a:pt x="690" y="372"/>
                  </a:lnTo>
                  <a:lnTo>
                    <a:pt x="690" y="360"/>
                  </a:lnTo>
                  <a:lnTo>
                    <a:pt x="678" y="348"/>
                  </a:lnTo>
                  <a:lnTo>
                    <a:pt x="696" y="318"/>
                  </a:lnTo>
                  <a:lnTo>
                    <a:pt x="690" y="312"/>
                  </a:lnTo>
                  <a:lnTo>
                    <a:pt x="678" y="306"/>
                  </a:lnTo>
                  <a:lnTo>
                    <a:pt x="666" y="306"/>
                  </a:lnTo>
                  <a:lnTo>
                    <a:pt x="660" y="312"/>
                  </a:lnTo>
                  <a:lnTo>
                    <a:pt x="654" y="312"/>
                  </a:lnTo>
                  <a:lnTo>
                    <a:pt x="648" y="318"/>
                  </a:lnTo>
                  <a:lnTo>
                    <a:pt x="624" y="318"/>
                  </a:lnTo>
                  <a:lnTo>
                    <a:pt x="612" y="306"/>
                  </a:lnTo>
                  <a:lnTo>
                    <a:pt x="612" y="294"/>
                  </a:lnTo>
                  <a:lnTo>
                    <a:pt x="606" y="276"/>
                  </a:lnTo>
                  <a:lnTo>
                    <a:pt x="606" y="264"/>
                  </a:lnTo>
                  <a:lnTo>
                    <a:pt x="624" y="246"/>
                  </a:lnTo>
                  <a:lnTo>
                    <a:pt x="654" y="192"/>
                  </a:lnTo>
                  <a:lnTo>
                    <a:pt x="642" y="174"/>
                  </a:lnTo>
                  <a:lnTo>
                    <a:pt x="630" y="174"/>
                  </a:lnTo>
                  <a:lnTo>
                    <a:pt x="618" y="168"/>
                  </a:lnTo>
                  <a:lnTo>
                    <a:pt x="612" y="162"/>
                  </a:lnTo>
                  <a:lnTo>
                    <a:pt x="612" y="138"/>
                  </a:lnTo>
                  <a:lnTo>
                    <a:pt x="600" y="126"/>
                  </a:lnTo>
                  <a:lnTo>
                    <a:pt x="576" y="114"/>
                  </a:lnTo>
                  <a:lnTo>
                    <a:pt x="570" y="108"/>
                  </a:lnTo>
                  <a:lnTo>
                    <a:pt x="546" y="72"/>
                  </a:lnTo>
                  <a:lnTo>
                    <a:pt x="534" y="66"/>
                  </a:lnTo>
                  <a:lnTo>
                    <a:pt x="528" y="60"/>
                  </a:lnTo>
                  <a:lnTo>
                    <a:pt x="516" y="60"/>
                  </a:lnTo>
                  <a:lnTo>
                    <a:pt x="498" y="36"/>
                  </a:lnTo>
                  <a:lnTo>
                    <a:pt x="468" y="36"/>
                  </a:lnTo>
                  <a:lnTo>
                    <a:pt x="462" y="30"/>
                  </a:lnTo>
                  <a:lnTo>
                    <a:pt x="444" y="30"/>
                  </a:lnTo>
                  <a:lnTo>
                    <a:pt x="432" y="36"/>
                  </a:lnTo>
                  <a:lnTo>
                    <a:pt x="420" y="36"/>
                  </a:lnTo>
                  <a:lnTo>
                    <a:pt x="420" y="24"/>
                  </a:lnTo>
                  <a:lnTo>
                    <a:pt x="414" y="18"/>
                  </a:lnTo>
                  <a:lnTo>
                    <a:pt x="408" y="24"/>
                  </a:lnTo>
                  <a:lnTo>
                    <a:pt x="402" y="36"/>
                  </a:lnTo>
                  <a:lnTo>
                    <a:pt x="372" y="36"/>
                  </a:lnTo>
                  <a:lnTo>
                    <a:pt x="366" y="24"/>
                  </a:lnTo>
                  <a:lnTo>
                    <a:pt x="360" y="18"/>
                  </a:lnTo>
                  <a:lnTo>
                    <a:pt x="354" y="18"/>
                  </a:lnTo>
                  <a:lnTo>
                    <a:pt x="342" y="6"/>
                  </a:lnTo>
                  <a:lnTo>
                    <a:pt x="330" y="0"/>
                  </a:lnTo>
                  <a:lnTo>
                    <a:pt x="330" y="12"/>
                  </a:lnTo>
                  <a:lnTo>
                    <a:pt x="324" y="24"/>
                  </a:lnTo>
                  <a:lnTo>
                    <a:pt x="318" y="42"/>
                  </a:lnTo>
                  <a:lnTo>
                    <a:pt x="318" y="54"/>
                  </a:lnTo>
                  <a:lnTo>
                    <a:pt x="306" y="66"/>
                  </a:lnTo>
                  <a:lnTo>
                    <a:pt x="288" y="48"/>
                  </a:lnTo>
                  <a:lnTo>
                    <a:pt x="288" y="42"/>
                  </a:lnTo>
                  <a:lnTo>
                    <a:pt x="282" y="36"/>
                  </a:lnTo>
                  <a:lnTo>
                    <a:pt x="276" y="36"/>
                  </a:lnTo>
                  <a:lnTo>
                    <a:pt x="276" y="42"/>
                  </a:lnTo>
                  <a:lnTo>
                    <a:pt x="270" y="48"/>
                  </a:lnTo>
                  <a:lnTo>
                    <a:pt x="234" y="48"/>
                  </a:lnTo>
                  <a:lnTo>
                    <a:pt x="234" y="90"/>
                  </a:lnTo>
                  <a:lnTo>
                    <a:pt x="228" y="96"/>
                  </a:lnTo>
                  <a:lnTo>
                    <a:pt x="222" y="108"/>
                  </a:lnTo>
                  <a:lnTo>
                    <a:pt x="216" y="114"/>
                  </a:lnTo>
                  <a:lnTo>
                    <a:pt x="210" y="126"/>
                  </a:lnTo>
                  <a:lnTo>
                    <a:pt x="210" y="174"/>
                  </a:lnTo>
                  <a:lnTo>
                    <a:pt x="180" y="174"/>
                  </a:lnTo>
                  <a:lnTo>
                    <a:pt x="174" y="180"/>
                  </a:lnTo>
                  <a:lnTo>
                    <a:pt x="168" y="192"/>
                  </a:lnTo>
                  <a:lnTo>
                    <a:pt x="162" y="198"/>
                  </a:lnTo>
                  <a:lnTo>
                    <a:pt x="162" y="234"/>
                  </a:lnTo>
                  <a:lnTo>
                    <a:pt x="156" y="240"/>
                  </a:lnTo>
                  <a:lnTo>
                    <a:pt x="144" y="240"/>
                  </a:lnTo>
                  <a:lnTo>
                    <a:pt x="138" y="246"/>
                  </a:lnTo>
                  <a:lnTo>
                    <a:pt x="138" y="270"/>
                  </a:lnTo>
                  <a:lnTo>
                    <a:pt x="126" y="288"/>
                  </a:lnTo>
                  <a:lnTo>
                    <a:pt x="126" y="294"/>
                  </a:lnTo>
                  <a:lnTo>
                    <a:pt x="132" y="300"/>
                  </a:lnTo>
                  <a:lnTo>
                    <a:pt x="132" y="336"/>
                  </a:lnTo>
                  <a:lnTo>
                    <a:pt x="126" y="342"/>
                  </a:lnTo>
                  <a:lnTo>
                    <a:pt x="114" y="342"/>
                  </a:lnTo>
                  <a:lnTo>
                    <a:pt x="108" y="336"/>
                  </a:lnTo>
                  <a:lnTo>
                    <a:pt x="108" y="324"/>
                  </a:lnTo>
                  <a:lnTo>
                    <a:pt x="102" y="324"/>
                  </a:lnTo>
                  <a:lnTo>
                    <a:pt x="84" y="342"/>
                  </a:lnTo>
                  <a:lnTo>
                    <a:pt x="84" y="360"/>
                  </a:lnTo>
                  <a:lnTo>
                    <a:pt x="90" y="372"/>
                  </a:lnTo>
                  <a:lnTo>
                    <a:pt x="90" y="390"/>
                  </a:lnTo>
                  <a:lnTo>
                    <a:pt x="84" y="396"/>
                  </a:lnTo>
                  <a:lnTo>
                    <a:pt x="72" y="402"/>
                  </a:lnTo>
                  <a:lnTo>
                    <a:pt x="66" y="414"/>
                  </a:lnTo>
                  <a:lnTo>
                    <a:pt x="66" y="426"/>
                  </a:lnTo>
                  <a:lnTo>
                    <a:pt x="72" y="438"/>
                  </a:lnTo>
                  <a:lnTo>
                    <a:pt x="72" y="450"/>
                  </a:lnTo>
                  <a:lnTo>
                    <a:pt x="78" y="456"/>
                  </a:lnTo>
                  <a:lnTo>
                    <a:pt x="78" y="492"/>
                  </a:lnTo>
                  <a:lnTo>
                    <a:pt x="72" y="504"/>
                  </a:lnTo>
                  <a:lnTo>
                    <a:pt x="72" y="516"/>
                  </a:lnTo>
                  <a:lnTo>
                    <a:pt x="66" y="522"/>
                  </a:lnTo>
                  <a:lnTo>
                    <a:pt x="54" y="522"/>
                  </a:lnTo>
                  <a:lnTo>
                    <a:pt x="48" y="528"/>
                  </a:lnTo>
                  <a:lnTo>
                    <a:pt x="42" y="522"/>
                  </a:lnTo>
                  <a:lnTo>
                    <a:pt x="6" y="522"/>
                  </a:lnTo>
                  <a:lnTo>
                    <a:pt x="12" y="546"/>
                  </a:lnTo>
                  <a:lnTo>
                    <a:pt x="6" y="552"/>
                  </a:lnTo>
                  <a:lnTo>
                    <a:pt x="0" y="564"/>
                  </a:lnTo>
                  <a:lnTo>
                    <a:pt x="0" y="576"/>
                  </a:lnTo>
                  <a:lnTo>
                    <a:pt x="6" y="576"/>
                  </a:lnTo>
                  <a:lnTo>
                    <a:pt x="18" y="582"/>
                  </a:lnTo>
                  <a:lnTo>
                    <a:pt x="42" y="582"/>
                  </a:lnTo>
                  <a:lnTo>
                    <a:pt x="48" y="588"/>
                  </a:lnTo>
                  <a:lnTo>
                    <a:pt x="60" y="594"/>
                  </a:lnTo>
                  <a:lnTo>
                    <a:pt x="66" y="606"/>
                  </a:lnTo>
                  <a:lnTo>
                    <a:pt x="78" y="612"/>
                  </a:lnTo>
                  <a:lnTo>
                    <a:pt x="78" y="630"/>
                  </a:lnTo>
                  <a:lnTo>
                    <a:pt x="84" y="6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0" name="Estonia" descr="© INSCALE GmbH, 05.05.2010&#10;http://www.presentationload.com/">
              <a:extLst>
                <a:ext uri="{FF2B5EF4-FFF2-40B4-BE49-F238E27FC236}">
                  <a16:creationId xmlns:a16="http://schemas.microsoft.com/office/drawing/2014/main" id="{0A403F8A-9E1D-1263-1BBE-320E9C33EB15}"/>
                </a:ext>
              </a:extLst>
            </p:cNvPr>
            <p:cNvSpPr>
              <a:spLocks noEditPoints="1"/>
            </p:cNvSpPr>
            <p:nvPr/>
          </p:nvSpPr>
          <p:spPr bwMode="gray">
            <a:xfrm>
              <a:off x="6258571" y="2146183"/>
              <a:ext cx="164123" cy="73763"/>
            </a:xfrm>
            <a:custGeom>
              <a:avLst/>
              <a:gdLst>
                <a:gd name="T0" fmla="*/ 2147483647 w 348"/>
                <a:gd name="T1" fmla="*/ 2147483647 h 156"/>
                <a:gd name="T2" fmla="*/ 2147483647 w 348"/>
                <a:gd name="T3" fmla="*/ 2147483647 h 156"/>
                <a:gd name="T4" fmla="*/ 2147483647 w 348"/>
                <a:gd name="T5" fmla="*/ 2147483647 h 156"/>
                <a:gd name="T6" fmla="*/ 2147483647 w 348"/>
                <a:gd name="T7" fmla="*/ 2147483647 h 156"/>
                <a:gd name="T8" fmla="*/ 2147483647 w 348"/>
                <a:gd name="T9" fmla="*/ 2147483647 h 156"/>
                <a:gd name="T10" fmla="*/ 2147483647 w 348"/>
                <a:gd name="T11" fmla="*/ 2147483647 h 156"/>
                <a:gd name="T12" fmla="*/ 2147483647 w 348"/>
                <a:gd name="T13" fmla="*/ 2147483647 h 156"/>
                <a:gd name="T14" fmla="*/ 2147483647 w 348"/>
                <a:gd name="T15" fmla="*/ 0 h 156"/>
                <a:gd name="T16" fmla="*/ 2147483647 w 348"/>
                <a:gd name="T17" fmla="*/ 2147483647 h 156"/>
                <a:gd name="T18" fmla="*/ 2147483647 w 348"/>
                <a:gd name="T19" fmla="*/ 2147483647 h 156"/>
                <a:gd name="T20" fmla="*/ 2147483647 w 348"/>
                <a:gd name="T21" fmla="*/ 2147483647 h 156"/>
                <a:gd name="T22" fmla="*/ 2147483647 w 348"/>
                <a:gd name="T23" fmla="*/ 2147483647 h 156"/>
                <a:gd name="T24" fmla="*/ 2147483647 w 348"/>
                <a:gd name="T25" fmla="*/ 2147483647 h 156"/>
                <a:gd name="T26" fmla="*/ 2147483647 w 348"/>
                <a:gd name="T27" fmla="*/ 2147483647 h 156"/>
                <a:gd name="T28" fmla="*/ 2147483647 w 348"/>
                <a:gd name="T29" fmla="*/ 2147483647 h 156"/>
                <a:gd name="T30" fmla="*/ 2147483647 w 348"/>
                <a:gd name="T31" fmla="*/ 2147483647 h 156"/>
                <a:gd name="T32" fmla="*/ 2147483647 w 348"/>
                <a:gd name="T33" fmla="*/ 2147483647 h 156"/>
                <a:gd name="T34" fmla="*/ 2147483647 w 348"/>
                <a:gd name="T35" fmla="*/ 2147483647 h 156"/>
                <a:gd name="T36" fmla="*/ 2147483647 w 348"/>
                <a:gd name="T37" fmla="*/ 2147483647 h 156"/>
                <a:gd name="T38" fmla="*/ 2147483647 w 348"/>
                <a:gd name="T39" fmla="*/ 2147483647 h 156"/>
                <a:gd name="T40" fmla="*/ 2147483647 w 348"/>
                <a:gd name="T41" fmla="*/ 2147483647 h 156"/>
                <a:gd name="T42" fmla="*/ 2147483647 w 348"/>
                <a:gd name="T43" fmla="*/ 2147483647 h 156"/>
                <a:gd name="T44" fmla="*/ 2147483647 w 348"/>
                <a:gd name="T45" fmla="*/ 2147483647 h 156"/>
                <a:gd name="T46" fmla="*/ 2147483647 w 348"/>
                <a:gd name="T47" fmla="*/ 2147483647 h 156"/>
                <a:gd name="T48" fmla="*/ 0 w 348"/>
                <a:gd name="T49" fmla="*/ 2147483647 h 156"/>
                <a:gd name="T50" fmla="*/ 2147483647 w 348"/>
                <a:gd name="T51" fmla="*/ 2147483647 h 156"/>
                <a:gd name="T52" fmla="*/ 2147483647 w 348"/>
                <a:gd name="T53" fmla="*/ 2147483647 h 156"/>
                <a:gd name="T54" fmla="*/ 2147483647 w 348"/>
                <a:gd name="T55" fmla="*/ 2147483647 h 156"/>
                <a:gd name="T56" fmla="*/ 2147483647 w 348"/>
                <a:gd name="T57" fmla="*/ 2147483647 h 156"/>
                <a:gd name="T58" fmla="*/ 2147483647 w 348"/>
                <a:gd name="T59" fmla="*/ 2147483647 h 156"/>
                <a:gd name="T60" fmla="*/ 2147483647 w 348"/>
                <a:gd name="T61" fmla="*/ 2147483647 h 156"/>
                <a:gd name="T62" fmla="*/ 2147483647 w 348"/>
                <a:gd name="T63" fmla="*/ 2147483647 h 156"/>
                <a:gd name="T64" fmla="*/ 2147483647 w 348"/>
                <a:gd name="T65" fmla="*/ 2147483647 h 156"/>
                <a:gd name="T66" fmla="*/ 2147483647 w 348"/>
                <a:gd name="T67" fmla="*/ 2147483647 h 156"/>
                <a:gd name="T68" fmla="*/ 2147483647 w 348"/>
                <a:gd name="T69" fmla="*/ 2147483647 h 156"/>
                <a:gd name="T70" fmla="*/ 2147483647 w 348"/>
                <a:gd name="T71" fmla="*/ 2147483647 h 15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8"/>
                <a:gd name="T109" fmla="*/ 0 h 156"/>
                <a:gd name="T110" fmla="*/ 348 w 348"/>
                <a:gd name="T111" fmla="*/ 156 h 15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8" h="156">
                  <a:moveTo>
                    <a:pt x="336" y="114"/>
                  </a:moveTo>
                  <a:lnTo>
                    <a:pt x="324" y="108"/>
                  </a:lnTo>
                  <a:lnTo>
                    <a:pt x="336" y="84"/>
                  </a:lnTo>
                  <a:lnTo>
                    <a:pt x="318" y="78"/>
                  </a:lnTo>
                  <a:lnTo>
                    <a:pt x="318" y="60"/>
                  </a:lnTo>
                  <a:lnTo>
                    <a:pt x="330" y="48"/>
                  </a:lnTo>
                  <a:lnTo>
                    <a:pt x="336" y="48"/>
                  </a:lnTo>
                  <a:lnTo>
                    <a:pt x="342" y="42"/>
                  </a:lnTo>
                  <a:lnTo>
                    <a:pt x="336" y="30"/>
                  </a:lnTo>
                  <a:lnTo>
                    <a:pt x="342" y="18"/>
                  </a:lnTo>
                  <a:lnTo>
                    <a:pt x="330" y="12"/>
                  </a:lnTo>
                  <a:lnTo>
                    <a:pt x="312" y="12"/>
                  </a:lnTo>
                  <a:lnTo>
                    <a:pt x="294" y="6"/>
                  </a:lnTo>
                  <a:lnTo>
                    <a:pt x="276" y="6"/>
                  </a:lnTo>
                  <a:lnTo>
                    <a:pt x="264" y="0"/>
                  </a:lnTo>
                  <a:lnTo>
                    <a:pt x="204" y="0"/>
                  </a:lnTo>
                  <a:lnTo>
                    <a:pt x="192" y="6"/>
                  </a:lnTo>
                  <a:lnTo>
                    <a:pt x="156" y="6"/>
                  </a:lnTo>
                  <a:lnTo>
                    <a:pt x="150" y="12"/>
                  </a:lnTo>
                  <a:lnTo>
                    <a:pt x="126" y="24"/>
                  </a:lnTo>
                  <a:lnTo>
                    <a:pt x="108" y="30"/>
                  </a:lnTo>
                  <a:lnTo>
                    <a:pt x="96" y="36"/>
                  </a:lnTo>
                  <a:lnTo>
                    <a:pt x="90" y="36"/>
                  </a:lnTo>
                  <a:lnTo>
                    <a:pt x="84" y="42"/>
                  </a:lnTo>
                  <a:lnTo>
                    <a:pt x="84" y="48"/>
                  </a:lnTo>
                  <a:lnTo>
                    <a:pt x="90" y="60"/>
                  </a:lnTo>
                  <a:lnTo>
                    <a:pt x="90" y="72"/>
                  </a:lnTo>
                  <a:lnTo>
                    <a:pt x="96" y="78"/>
                  </a:lnTo>
                  <a:lnTo>
                    <a:pt x="96" y="84"/>
                  </a:lnTo>
                  <a:lnTo>
                    <a:pt x="150" y="90"/>
                  </a:lnTo>
                  <a:lnTo>
                    <a:pt x="138" y="126"/>
                  </a:lnTo>
                  <a:lnTo>
                    <a:pt x="150" y="126"/>
                  </a:lnTo>
                  <a:lnTo>
                    <a:pt x="180" y="114"/>
                  </a:lnTo>
                  <a:lnTo>
                    <a:pt x="210" y="114"/>
                  </a:lnTo>
                  <a:lnTo>
                    <a:pt x="234" y="126"/>
                  </a:lnTo>
                  <a:lnTo>
                    <a:pt x="240" y="132"/>
                  </a:lnTo>
                  <a:lnTo>
                    <a:pt x="252" y="138"/>
                  </a:lnTo>
                  <a:lnTo>
                    <a:pt x="270" y="156"/>
                  </a:lnTo>
                  <a:lnTo>
                    <a:pt x="288" y="156"/>
                  </a:lnTo>
                  <a:lnTo>
                    <a:pt x="294" y="150"/>
                  </a:lnTo>
                  <a:lnTo>
                    <a:pt x="312" y="150"/>
                  </a:lnTo>
                  <a:lnTo>
                    <a:pt x="318" y="156"/>
                  </a:lnTo>
                  <a:lnTo>
                    <a:pt x="330" y="156"/>
                  </a:lnTo>
                  <a:lnTo>
                    <a:pt x="330" y="144"/>
                  </a:lnTo>
                  <a:lnTo>
                    <a:pt x="348" y="132"/>
                  </a:lnTo>
                  <a:lnTo>
                    <a:pt x="336" y="114"/>
                  </a:lnTo>
                  <a:close/>
                  <a:moveTo>
                    <a:pt x="36" y="78"/>
                  </a:moveTo>
                  <a:lnTo>
                    <a:pt x="6" y="78"/>
                  </a:lnTo>
                  <a:lnTo>
                    <a:pt x="0" y="84"/>
                  </a:lnTo>
                  <a:lnTo>
                    <a:pt x="0" y="102"/>
                  </a:lnTo>
                  <a:lnTo>
                    <a:pt x="6" y="108"/>
                  </a:lnTo>
                  <a:lnTo>
                    <a:pt x="18" y="132"/>
                  </a:lnTo>
                  <a:lnTo>
                    <a:pt x="24" y="126"/>
                  </a:lnTo>
                  <a:lnTo>
                    <a:pt x="30" y="114"/>
                  </a:lnTo>
                  <a:lnTo>
                    <a:pt x="42" y="108"/>
                  </a:lnTo>
                  <a:lnTo>
                    <a:pt x="54" y="108"/>
                  </a:lnTo>
                  <a:lnTo>
                    <a:pt x="60" y="102"/>
                  </a:lnTo>
                  <a:lnTo>
                    <a:pt x="72" y="96"/>
                  </a:lnTo>
                  <a:lnTo>
                    <a:pt x="78" y="90"/>
                  </a:lnTo>
                  <a:lnTo>
                    <a:pt x="72" y="72"/>
                  </a:lnTo>
                  <a:lnTo>
                    <a:pt x="36" y="78"/>
                  </a:lnTo>
                  <a:close/>
                  <a:moveTo>
                    <a:pt x="36" y="66"/>
                  </a:moveTo>
                  <a:lnTo>
                    <a:pt x="48" y="66"/>
                  </a:lnTo>
                  <a:lnTo>
                    <a:pt x="54" y="54"/>
                  </a:lnTo>
                  <a:lnTo>
                    <a:pt x="60" y="48"/>
                  </a:lnTo>
                  <a:lnTo>
                    <a:pt x="60" y="42"/>
                  </a:lnTo>
                  <a:lnTo>
                    <a:pt x="54" y="36"/>
                  </a:lnTo>
                  <a:lnTo>
                    <a:pt x="48" y="36"/>
                  </a:lnTo>
                  <a:lnTo>
                    <a:pt x="36" y="42"/>
                  </a:lnTo>
                  <a:lnTo>
                    <a:pt x="30" y="48"/>
                  </a:lnTo>
                  <a:lnTo>
                    <a:pt x="24" y="60"/>
                  </a:lnTo>
                  <a:lnTo>
                    <a:pt x="30" y="66"/>
                  </a:lnTo>
                  <a:lnTo>
                    <a:pt x="36" y="6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1" name="Eritrea" descr="© INSCALE GmbH, 05.05.2010&#10;http://www.presentationload.com/">
              <a:extLst>
                <a:ext uri="{FF2B5EF4-FFF2-40B4-BE49-F238E27FC236}">
                  <a16:creationId xmlns:a16="http://schemas.microsoft.com/office/drawing/2014/main" id="{78D7CB07-38AB-EC62-ACB7-A7B545FA3D4B}"/>
                </a:ext>
              </a:extLst>
            </p:cNvPr>
            <p:cNvSpPr>
              <a:spLocks/>
            </p:cNvSpPr>
            <p:nvPr/>
          </p:nvSpPr>
          <p:spPr bwMode="gray">
            <a:xfrm>
              <a:off x="6813638" y="3698889"/>
              <a:ext cx="226822" cy="215756"/>
            </a:xfrm>
            <a:custGeom>
              <a:avLst/>
              <a:gdLst>
                <a:gd name="T0" fmla="*/ 2147483647 w 480"/>
                <a:gd name="T1" fmla="*/ 2147483647 h 456"/>
                <a:gd name="T2" fmla="*/ 2147483647 w 480"/>
                <a:gd name="T3" fmla="*/ 2147483647 h 456"/>
                <a:gd name="T4" fmla="*/ 2147483647 w 480"/>
                <a:gd name="T5" fmla="*/ 2147483647 h 456"/>
                <a:gd name="T6" fmla="*/ 2147483647 w 480"/>
                <a:gd name="T7" fmla="*/ 2147483647 h 456"/>
                <a:gd name="T8" fmla="*/ 2147483647 w 480"/>
                <a:gd name="T9" fmla="*/ 2147483647 h 456"/>
                <a:gd name="T10" fmla="*/ 2147483647 w 480"/>
                <a:gd name="T11" fmla="*/ 2147483647 h 456"/>
                <a:gd name="T12" fmla="*/ 2147483647 w 480"/>
                <a:gd name="T13" fmla="*/ 2147483647 h 456"/>
                <a:gd name="T14" fmla="*/ 2147483647 w 480"/>
                <a:gd name="T15" fmla="*/ 2147483647 h 456"/>
                <a:gd name="T16" fmla="*/ 0 w 480"/>
                <a:gd name="T17" fmla="*/ 2147483647 h 456"/>
                <a:gd name="T18" fmla="*/ 2147483647 w 480"/>
                <a:gd name="T19" fmla="*/ 2147483647 h 456"/>
                <a:gd name="T20" fmla="*/ 2147483647 w 480"/>
                <a:gd name="T21" fmla="*/ 2147483647 h 456"/>
                <a:gd name="T22" fmla="*/ 2147483647 w 480"/>
                <a:gd name="T23" fmla="*/ 2147483647 h 456"/>
                <a:gd name="T24" fmla="*/ 2147483647 w 480"/>
                <a:gd name="T25" fmla="*/ 2147483647 h 456"/>
                <a:gd name="T26" fmla="*/ 2147483647 w 480"/>
                <a:gd name="T27" fmla="*/ 2147483647 h 456"/>
                <a:gd name="T28" fmla="*/ 2147483647 w 480"/>
                <a:gd name="T29" fmla="*/ 2147483647 h 456"/>
                <a:gd name="T30" fmla="*/ 2147483647 w 480"/>
                <a:gd name="T31" fmla="*/ 2147483647 h 456"/>
                <a:gd name="T32" fmla="*/ 2147483647 w 480"/>
                <a:gd name="T33" fmla="*/ 2147483647 h 456"/>
                <a:gd name="T34" fmla="*/ 2147483647 w 480"/>
                <a:gd name="T35" fmla="*/ 2147483647 h 456"/>
                <a:gd name="T36" fmla="*/ 2147483647 w 480"/>
                <a:gd name="T37" fmla="*/ 2147483647 h 456"/>
                <a:gd name="T38" fmla="*/ 2147483647 w 480"/>
                <a:gd name="T39" fmla="*/ 2147483647 h 456"/>
                <a:gd name="T40" fmla="*/ 2147483647 w 480"/>
                <a:gd name="T41" fmla="*/ 2147483647 h 456"/>
                <a:gd name="T42" fmla="*/ 2147483647 w 480"/>
                <a:gd name="T43" fmla="*/ 2147483647 h 456"/>
                <a:gd name="T44" fmla="*/ 2147483647 w 480"/>
                <a:gd name="T45" fmla="*/ 2147483647 h 456"/>
                <a:gd name="T46" fmla="*/ 2147483647 w 480"/>
                <a:gd name="T47" fmla="*/ 2147483647 h 456"/>
                <a:gd name="T48" fmla="*/ 2147483647 w 480"/>
                <a:gd name="T49" fmla="*/ 2147483647 h 456"/>
                <a:gd name="T50" fmla="*/ 2147483647 w 480"/>
                <a:gd name="T51" fmla="*/ 2147483647 h 456"/>
                <a:gd name="T52" fmla="*/ 2147483647 w 480"/>
                <a:gd name="T53" fmla="*/ 2147483647 h 456"/>
                <a:gd name="T54" fmla="*/ 2147483647 w 480"/>
                <a:gd name="T55" fmla="*/ 2147483647 h 456"/>
                <a:gd name="T56" fmla="*/ 2147483647 w 480"/>
                <a:gd name="T57" fmla="*/ 2147483647 h 456"/>
                <a:gd name="T58" fmla="*/ 2147483647 w 480"/>
                <a:gd name="T59" fmla="*/ 2147483647 h 456"/>
                <a:gd name="T60" fmla="*/ 2147483647 w 480"/>
                <a:gd name="T61" fmla="*/ 2147483647 h 456"/>
                <a:gd name="T62" fmla="*/ 2147483647 w 480"/>
                <a:gd name="T63" fmla="*/ 2147483647 h 456"/>
                <a:gd name="T64" fmla="*/ 2147483647 w 480"/>
                <a:gd name="T65" fmla="*/ 2147483647 h 456"/>
                <a:gd name="T66" fmla="*/ 2147483647 w 480"/>
                <a:gd name="T67" fmla="*/ 2147483647 h 456"/>
                <a:gd name="T68" fmla="*/ 2147483647 w 480"/>
                <a:gd name="T69" fmla="*/ 2147483647 h 456"/>
                <a:gd name="T70" fmla="*/ 2147483647 w 480"/>
                <a:gd name="T71" fmla="*/ 2147483647 h 456"/>
                <a:gd name="T72" fmla="*/ 2147483647 w 480"/>
                <a:gd name="T73" fmla="*/ 2147483647 h 456"/>
                <a:gd name="T74" fmla="*/ 2147483647 w 480"/>
                <a:gd name="T75" fmla="*/ 2147483647 h 456"/>
                <a:gd name="T76" fmla="*/ 2147483647 w 480"/>
                <a:gd name="T77" fmla="*/ 2147483647 h 456"/>
                <a:gd name="T78" fmla="*/ 2147483647 w 480"/>
                <a:gd name="T79" fmla="*/ 2147483647 h 456"/>
                <a:gd name="T80" fmla="*/ 2147483647 w 480"/>
                <a:gd name="T81" fmla="*/ 2147483647 h 456"/>
                <a:gd name="T82" fmla="*/ 2147483647 w 480"/>
                <a:gd name="T83" fmla="*/ 2147483647 h 456"/>
                <a:gd name="T84" fmla="*/ 2147483647 w 480"/>
                <a:gd name="T85" fmla="*/ 2147483647 h 456"/>
                <a:gd name="T86" fmla="*/ 2147483647 w 480"/>
                <a:gd name="T87" fmla="*/ 2147483647 h 456"/>
                <a:gd name="T88" fmla="*/ 2147483647 w 480"/>
                <a:gd name="T89" fmla="*/ 2147483647 h 456"/>
                <a:gd name="T90" fmla="*/ 2147483647 w 480"/>
                <a:gd name="T91" fmla="*/ 2147483647 h 456"/>
                <a:gd name="T92" fmla="*/ 2147483647 w 480"/>
                <a:gd name="T93" fmla="*/ 2147483647 h 456"/>
                <a:gd name="T94" fmla="*/ 2147483647 w 480"/>
                <a:gd name="T95" fmla="*/ 2147483647 h 456"/>
                <a:gd name="T96" fmla="*/ 2147483647 w 480"/>
                <a:gd name="T97" fmla="*/ 0 h 456"/>
                <a:gd name="T98" fmla="*/ 2147483647 w 480"/>
                <a:gd name="T99" fmla="*/ 2147483647 h 456"/>
                <a:gd name="T100" fmla="*/ 2147483647 w 480"/>
                <a:gd name="T101" fmla="*/ 2147483647 h 456"/>
                <a:gd name="T102" fmla="*/ 2147483647 w 480"/>
                <a:gd name="T103" fmla="*/ 2147483647 h 4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80"/>
                <a:gd name="T157" fmla="*/ 0 h 456"/>
                <a:gd name="T158" fmla="*/ 480 w 480"/>
                <a:gd name="T159" fmla="*/ 456 h 45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80" h="456">
                  <a:moveTo>
                    <a:pt x="78" y="54"/>
                  </a:moveTo>
                  <a:lnTo>
                    <a:pt x="78" y="66"/>
                  </a:lnTo>
                  <a:lnTo>
                    <a:pt x="72" y="72"/>
                  </a:lnTo>
                  <a:lnTo>
                    <a:pt x="72" y="78"/>
                  </a:lnTo>
                  <a:lnTo>
                    <a:pt x="66" y="84"/>
                  </a:lnTo>
                  <a:lnTo>
                    <a:pt x="48" y="84"/>
                  </a:lnTo>
                  <a:lnTo>
                    <a:pt x="48" y="102"/>
                  </a:lnTo>
                  <a:lnTo>
                    <a:pt x="42" y="108"/>
                  </a:lnTo>
                  <a:lnTo>
                    <a:pt x="30" y="108"/>
                  </a:lnTo>
                  <a:lnTo>
                    <a:pt x="30" y="120"/>
                  </a:lnTo>
                  <a:lnTo>
                    <a:pt x="36" y="126"/>
                  </a:lnTo>
                  <a:lnTo>
                    <a:pt x="36" y="168"/>
                  </a:lnTo>
                  <a:lnTo>
                    <a:pt x="30" y="180"/>
                  </a:lnTo>
                  <a:lnTo>
                    <a:pt x="24" y="186"/>
                  </a:lnTo>
                  <a:lnTo>
                    <a:pt x="18" y="186"/>
                  </a:lnTo>
                  <a:lnTo>
                    <a:pt x="18" y="222"/>
                  </a:lnTo>
                  <a:lnTo>
                    <a:pt x="12" y="222"/>
                  </a:lnTo>
                  <a:lnTo>
                    <a:pt x="0" y="228"/>
                  </a:lnTo>
                  <a:lnTo>
                    <a:pt x="0" y="246"/>
                  </a:lnTo>
                  <a:lnTo>
                    <a:pt x="6" y="252"/>
                  </a:lnTo>
                  <a:lnTo>
                    <a:pt x="12" y="300"/>
                  </a:lnTo>
                  <a:lnTo>
                    <a:pt x="48" y="300"/>
                  </a:lnTo>
                  <a:lnTo>
                    <a:pt x="54" y="294"/>
                  </a:lnTo>
                  <a:lnTo>
                    <a:pt x="54" y="288"/>
                  </a:lnTo>
                  <a:lnTo>
                    <a:pt x="60" y="288"/>
                  </a:lnTo>
                  <a:lnTo>
                    <a:pt x="66" y="294"/>
                  </a:lnTo>
                  <a:lnTo>
                    <a:pt x="66" y="300"/>
                  </a:lnTo>
                  <a:lnTo>
                    <a:pt x="84" y="318"/>
                  </a:lnTo>
                  <a:lnTo>
                    <a:pt x="96" y="306"/>
                  </a:lnTo>
                  <a:lnTo>
                    <a:pt x="96" y="294"/>
                  </a:lnTo>
                  <a:lnTo>
                    <a:pt x="102" y="276"/>
                  </a:lnTo>
                  <a:lnTo>
                    <a:pt x="108" y="264"/>
                  </a:lnTo>
                  <a:lnTo>
                    <a:pt x="108" y="252"/>
                  </a:lnTo>
                  <a:lnTo>
                    <a:pt x="120" y="258"/>
                  </a:lnTo>
                  <a:lnTo>
                    <a:pt x="132" y="270"/>
                  </a:lnTo>
                  <a:lnTo>
                    <a:pt x="138" y="270"/>
                  </a:lnTo>
                  <a:lnTo>
                    <a:pt x="144" y="276"/>
                  </a:lnTo>
                  <a:lnTo>
                    <a:pt x="150" y="288"/>
                  </a:lnTo>
                  <a:lnTo>
                    <a:pt x="180" y="288"/>
                  </a:lnTo>
                  <a:lnTo>
                    <a:pt x="186" y="276"/>
                  </a:lnTo>
                  <a:lnTo>
                    <a:pt x="192" y="270"/>
                  </a:lnTo>
                  <a:lnTo>
                    <a:pt x="198" y="276"/>
                  </a:lnTo>
                  <a:lnTo>
                    <a:pt x="198" y="288"/>
                  </a:lnTo>
                  <a:lnTo>
                    <a:pt x="210" y="288"/>
                  </a:lnTo>
                  <a:lnTo>
                    <a:pt x="222" y="282"/>
                  </a:lnTo>
                  <a:lnTo>
                    <a:pt x="240" y="282"/>
                  </a:lnTo>
                  <a:lnTo>
                    <a:pt x="246" y="288"/>
                  </a:lnTo>
                  <a:lnTo>
                    <a:pt x="276" y="288"/>
                  </a:lnTo>
                  <a:lnTo>
                    <a:pt x="294" y="312"/>
                  </a:lnTo>
                  <a:lnTo>
                    <a:pt x="306" y="312"/>
                  </a:lnTo>
                  <a:lnTo>
                    <a:pt x="312" y="318"/>
                  </a:lnTo>
                  <a:lnTo>
                    <a:pt x="324" y="324"/>
                  </a:lnTo>
                  <a:lnTo>
                    <a:pt x="348" y="360"/>
                  </a:lnTo>
                  <a:lnTo>
                    <a:pt x="354" y="366"/>
                  </a:lnTo>
                  <a:lnTo>
                    <a:pt x="378" y="378"/>
                  </a:lnTo>
                  <a:lnTo>
                    <a:pt x="390" y="390"/>
                  </a:lnTo>
                  <a:lnTo>
                    <a:pt x="390" y="414"/>
                  </a:lnTo>
                  <a:lnTo>
                    <a:pt x="396" y="420"/>
                  </a:lnTo>
                  <a:lnTo>
                    <a:pt x="408" y="426"/>
                  </a:lnTo>
                  <a:lnTo>
                    <a:pt x="420" y="426"/>
                  </a:lnTo>
                  <a:lnTo>
                    <a:pt x="432" y="444"/>
                  </a:lnTo>
                  <a:lnTo>
                    <a:pt x="456" y="456"/>
                  </a:lnTo>
                  <a:lnTo>
                    <a:pt x="468" y="438"/>
                  </a:lnTo>
                  <a:lnTo>
                    <a:pt x="480" y="432"/>
                  </a:lnTo>
                  <a:lnTo>
                    <a:pt x="474" y="420"/>
                  </a:lnTo>
                  <a:lnTo>
                    <a:pt x="456" y="402"/>
                  </a:lnTo>
                  <a:lnTo>
                    <a:pt x="432" y="402"/>
                  </a:lnTo>
                  <a:lnTo>
                    <a:pt x="426" y="396"/>
                  </a:lnTo>
                  <a:lnTo>
                    <a:pt x="426" y="360"/>
                  </a:lnTo>
                  <a:lnTo>
                    <a:pt x="420" y="360"/>
                  </a:lnTo>
                  <a:lnTo>
                    <a:pt x="414" y="354"/>
                  </a:lnTo>
                  <a:lnTo>
                    <a:pt x="366" y="330"/>
                  </a:lnTo>
                  <a:lnTo>
                    <a:pt x="360" y="324"/>
                  </a:lnTo>
                  <a:lnTo>
                    <a:pt x="360" y="312"/>
                  </a:lnTo>
                  <a:lnTo>
                    <a:pt x="354" y="300"/>
                  </a:lnTo>
                  <a:lnTo>
                    <a:pt x="354" y="288"/>
                  </a:lnTo>
                  <a:lnTo>
                    <a:pt x="348" y="276"/>
                  </a:lnTo>
                  <a:lnTo>
                    <a:pt x="348" y="270"/>
                  </a:lnTo>
                  <a:lnTo>
                    <a:pt x="336" y="270"/>
                  </a:lnTo>
                  <a:lnTo>
                    <a:pt x="324" y="264"/>
                  </a:lnTo>
                  <a:lnTo>
                    <a:pt x="306" y="264"/>
                  </a:lnTo>
                  <a:lnTo>
                    <a:pt x="282" y="240"/>
                  </a:lnTo>
                  <a:lnTo>
                    <a:pt x="264" y="246"/>
                  </a:lnTo>
                  <a:lnTo>
                    <a:pt x="252" y="228"/>
                  </a:lnTo>
                  <a:lnTo>
                    <a:pt x="234" y="222"/>
                  </a:lnTo>
                  <a:lnTo>
                    <a:pt x="216" y="204"/>
                  </a:lnTo>
                  <a:lnTo>
                    <a:pt x="210" y="192"/>
                  </a:lnTo>
                  <a:lnTo>
                    <a:pt x="204" y="186"/>
                  </a:lnTo>
                  <a:lnTo>
                    <a:pt x="198" y="174"/>
                  </a:lnTo>
                  <a:lnTo>
                    <a:pt x="198" y="114"/>
                  </a:lnTo>
                  <a:lnTo>
                    <a:pt x="192" y="90"/>
                  </a:lnTo>
                  <a:lnTo>
                    <a:pt x="186" y="78"/>
                  </a:lnTo>
                  <a:lnTo>
                    <a:pt x="180" y="60"/>
                  </a:lnTo>
                  <a:lnTo>
                    <a:pt x="168" y="42"/>
                  </a:lnTo>
                  <a:lnTo>
                    <a:pt x="162" y="24"/>
                  </a:lnTo>
                  <a:lnTo>
                    <a:pt x="156" y="12"/>
                  </a:lnTo>
                  <a:lnTo>
                    <a:pt x="150" y="6"/>
                  </a:lnTo>
                  <a:lnTo>
                    <a:pt x="150" y="0"/>
                  </a:lnTo>
                  <a:lnTo>
                    <a:pt x="144" y="0"/>
                  </a:lnTo>
                  <a:lnTo>
                    <a:pt x="144" y="12"/>
                  </a:lnTo>
                  <a:lnTo>
                    <a:pt x="132" y="36"/>
                  </a:lnTo>
                  <a:lnTo>
                    <a:pt x="108" y="48"/>
                  </a:lnTo>
                  <a:lnTo>
                    <a:pt x="90" y="54"/>
                  </a:lnTo>
                  <a:lnTo>
                    <a:pt x="78" y="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2" name="Equatorial Guinea" descr="© INSCALE GmbH, 05.05.2010&#10;http://www.presentationload.com/">
              <a:extLst>
                <a:ext uri="{FF2B5EF4-FFF2-40B4-BE49-F238E27FC236}">
                  <a16:creationId xmlns:a16="http://schemas.microsoft.com/office/drawing/2014/main" id="{9B80D81B-F33F-45AD-6865-4CB4A5E48239}"/>
                </a:ext>
              </a:extLst>
            </p:cNvPr>
            <p:cNvSpPr>
              <a:spLocks/>
            </p:cNvSpPr>
            <p:nvPr/>
          </p:nvSpPr>
          <p:spPr bwMode="gray">
            <a:xfrm>
              <a:off x="5913732" y="4296371"/>
              <a:ext cx="68231" cy="51633"/>
            </a:xfrm>
            <a:custGeom>
              <a:avLst/>
              <a:gdLst>
                <a:gd name="T0" fmla="*/ 2147483647 w 144"/>
                <a:gd name="T1" fmla="*/ 2147483647 h 108"/>
                <a:gd name="T2" fmla="*/ 2147483647 w 144"/>
                <a:gd name="T3" fmla="*/ 2147483647 h 108"/>
                <a:gd name="T4" fmla="*/ 2147483647 w 144"/>
                <a:gd name="T5" fmla="*/ 2147483647 h 108"/>
                <a:gd name="T6" fmla="*/ 2147483647 w 144"/>
                <a:gd name="T7" fmla="*/ 0 h 108"/>
                <a:gd name="T8" fmla="*/ 2147483647 w 144"/>
                <a:gd name="T9" fmla="*/ 2147483647 h 108"/>
                <a:gd name="T10" fmla="*/ 2147483647 w 144"/>
                <a:gd name="T11" fmla="*/ 2147483647 h 108"/>
                <a:gd name="T12" fmla="*/ 2147483647 w 144"/>
                <a:gd name="T13" fmla="*/ 2147483647 h 108"/>
                <a:gd name="T14" fmla="*/ 2147483647 w 144"/>
                <a:gd name="T15" fmla="*/ 2147483647 h 108"/>
                <a:gd name="T16" fmla="*/ 2147483647 w 144"/>
                <a:gd name="T17" fmla="*/ 2147483647 h 108"/>
                <a:gd name="T18" fmla="*/ 0 w 144"/>
                <a:gd name="T19" fmla="*/ 2147483647 h 108"/>
                <a:gd name="T20" fmla="*/ 0 w 144"/>
                <a:gd name="T21" fmla="*/ 2147483647 h 108"/>
                <a:gd name="T22" fmla="*/ 2147483647 w 144"/>
                <a:gd name="T23" fmla="*/ 2147483647 h 108"/>
                <a:gd name="T24" fmla="*/ 2147483647 w 144"/>
                <a:gd name="T25" fmla="*/ 2147483647 h 108"/>
                <a:gd name="T26" fmla="*/ 2147483647 w 144"/>
                <a:gd name="T27" fmla="*/ 2147483647 h 108"/>
                <a:gd name="T28" fmla="*/ 2147483647 w 144"/>
                <a:gd name="T29" fmla="*/ 2147483647 h 108"/>
                <a:gd name="T30" fmla="*/ 2147483647 w 144"/>
                <a:gd name="T31" fmla="*/ 2147483647 h 108"/>
                <a:gd name="T32" fmla="*/ 2147483647 w 144"/>
                <a:gd name="T33" fmla="*/ 2147483647 h 108"/>
                <a:gd name="T34" fmla="*/ 2147483647 w 144"/>
                <a:gd name="T35" fmla="*/ 2147483647 h 108"/>
                <a:gd name="T36" fmla="*/ 2147483647 w 144"/>
                <a:gd name="T37" fmla="*/ 2147483647 h 108"/>
                <a:gd name="T38" fmla="*/ 2147483647 w 144"/>
                <a:gd name="T39" fmla="*/ 2147483647 h 1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4"/>
                <a:gd name="T61" fmla="*/ 0 h 108"/>
                <a:gd name="T62" fmla="*/ 144 w 144"/>
                <a:gd name="T63" fmla="*/ 108 h 1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4" h="108">
                  <a:moveTo>
                    <a:pt x="138" y="48"/>
                  </a:moveTo>
                  <a:lnTo>
                    <a:pt x="144" y="12"/>
                  </a:lnTo>
                  <a:lnTo>
                    <a:pt x="48" y="12"/>
                  </a:lnTo>
                  <a:lnTo>
                    <a:pt x="36" y="0"/>
                  </a:lnTo>
                  <a:lnTo>
                    <a:pt x="30" y="6"/>
                  </a:lnTo>
                  <a:lnTo>
                    <a:pt x="30" y="42"/>
                  </a:lnTo>
                  <a:lnTo>
                    <a:pt x="18" y="54"/>
                  </a:lnTo>
                  <a:lnTo>
                    <a:pt x="12" y="66"/>
                  </a:lnTo>
                  <a:lnTo>
                    <a:pt x="6" y="72"/>
                  </a:lnTo>
                  <a:lnTo>
                    <a:pt x="0" y="84"/>
                  </a:lnTo>
                  <a:lnTo>
                    <a:pt x="0" y="90"/>
                  </a:lnTo>
                  <a:lnTo>
                    <a:pt x="6" y="96"/>
                  </a:lnTo>
                  <a:lnTo>
                    <a:pt x="18" y="102"/>
                  </a:lnTo>
                  <a:lnTo>
                    <a:pt x="36" y="102"/>
                  </a:lnTo>
                  <a:lnTo>
                    <a:pt x="36" y="108"/>
                  </a:lnTo>
                  <a:lnTo>
                    <a:pt x="138" y="108"/>
                  </a:lnTo>
                  <a:lnTo>
                    <a:pt x="138" y="102"/>
                  </a:lnTo>
                  <a:lnTo>
                    <a:pt x="144" y="84"/>
                  </a:lnTo>
                  <a:lnTo>
                    <a:pt x="144" y="54"/>
                  </a:lnTo>
                  <a:lnTo>
                    <a:pt x="138" y="4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3" name="El Salvador" descr="© INSCALE GmbH, 05.05.2010&#10;http://www.presentationload.com/">
              <a:extLst>
                <a:ext uri="{FF2B5EF4-FFF2-40B4-BE49-F238E27FC236}">
                  <a16:creationId xmlns:a16="http://schemas.microsoft.com/office/drawing/2014/main" id="{EB155433-EEA6-3AD2-4A22-62EE2442F8D3}"/>
                </a:ext>
              </a:extLst>
            </p:cNvPr>
            <p:cNvSpPr>
              <a:spLocks/>
            </p:cNvSpPr>
            <p:nvPr/>
          </p:nvSpPr>
          <p:spPr bwMode="gray">
            <a:xfrm>
              <a:off x="2598091" y="3835352"/>
              <a:ext cx="81139" cy="53478"/>
            </a:xfrm>
            <a:custGeom>
              <a:avLst/>
              <a:gdLst>
                <a:gd name="T0" fmla="*/ 2147483647 w 174"/>
                <a:gd name="T1" fmla="*/ 2147483647 h 114"/>
                <a:gd name="T2" fmla="*/ 2147483647 w 174"/>
                <a:gd name="T3" fmla="*/ 2147483647 h 114"/>
                <a:gd name="T4" fmla="*/ 2147483647 w 174"/>
                <a:gd name="T5" fmla="*/ 2147483647 h 114"/>
                <a:gd name="T6" fmla="*/ 2147483647 w 174"/>
                <a:gd name="T7" fmla="*/ 2147483647 h 114"/>
                <a:gd name="T8" fmla="*/ 2147483647 w 174"/>
                <a:gd name="T9" fmla="*/ 2147483647 h 114"/>
                <a:gd name="T10" fmla="*/ 2147483647 w 174"/>
                <a:gd name="T11" fmla="*/ 2147483647 h 114"/>
                <a:gd name="T12" fmla="*/ 2147483647 w 174"/>
                <a:gd name="T13" fmla="*/ 2147483647 h 114"/>
                <a:gd name="T14" fmla="*/ 2147483647 w 174"/>
                <a:gd name="T15" fmla="*/ 2147483647 h 114"/>
                <a:gd name="T16" fmla="*/ 2147483647 w 174"/>
                <a:gd name="T17" fmla="*/ 2147483647 h 114"/>
                <a:gd name="T18" fmla="*/ 2147483647 w 174"/>
                <a:gd name="T19" fmla="*/ 0 h 114"/>
                <a:gd name="T20" fmla="*/ 2147483647 w 174"/>
                <a:gd name="T21" fmla="*/ 2147483647 h 114"/>
                <a:gd name="T22" fmla="*/ 2147483647 w 174"/>
                <a:gd name="T23" fmla="*/ 2147483647 h 114"/>
                <a:gd name="T24" fmla="*/ 2147483647 w 174"/>
                <a:gd name="T25" fmla="*/ 2147483647 h 114"/>
                <a:gd name="T26" fmla="*/ 2147483647 w 174"/>
                <a:gd name="T27" fmla="*/ 2147483647 h 114"/>
                <a:gd name="T28" fmla="*/ 2147483647 w 174"/>
                <a:gd name="T29" fmla="*/ 2147483647 h 114"/>
                <a:gd name="T30" fmla="*/ 2147483647 w 174"/>
                <a:gd name="T31" fmla="*/ 2147483647 h 114"/>
                <a:gd name="T32" fmla="*/ 2147483647 w 174"/>
                <a:gd name="T33" fmla="*/ 2147483647 h 114"/>
                <a:gd name="T34" fmla="*/ 2147483647 w 174"/>
                <a:gd name="T35" fmla="*/ 2147483647 h 114"/>
                <a:gd name="T36" fmla="*/ 0 w 174"/>
                <a:gd name="T37" fmla="*/ 2147483647 h 114"/>
                <a:gd name="T38" fmla="*/ 2147483647 w 174"/>
                <a:gd name="T39" fmla="*/ 2147483647 h 114"/>
                <a:gd name="T40" fmla="*/ 2147483647 w 174"/>
                <a:gd name="T41" fmla="*/ 2147483647 h 114"/>
                <a:gd name="T42" fmla="*/ 2147483647 w 174"/>
                <a:gd name="T43" fmla="*/ 2147483647 h 114"/>
                <a:gd name="T44" fmla="*/ 2147483647 w 174"/>
                <a:gd name="T45" fmla="*/ 2147483647 h 114"/>
                <a:gd name="T46" fmla="*/ 2147483647 w 174"/>
                <a:gd name="T47" fmla="*/ 2147483647 h 114"/>
                <a:gd name="T48" fmla="*/ 2147483647 w 174"/>
                <a:gd name="T49" fmla="*/ 2147483647 h 114"/>
                <a:gd name="T50" fmla="*/ 2147483647 w 174"/>
                <a:gd name="T51" fmla="*/ 2147483647 h 114"/>
                <a:gd name="T52" fmla="*/ 2147483647 w 174"/>
                <a:gd name="T53" fmla="*/ 2147483647 h 114"/>
                <a:gd name="T54" fmla="*/ 2147483647 w 174"/>
                <a:gd name="T55" fmla="*/ 2147483647 h 114"/>
                <a:gd name="T56" fmla="*/ 2147483647 w 174"/>
                <a:gd name="T57" fmla="*/ 2147483647 h 11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4"/>
                <a:gd name="T88" fmla="*/ 0 h 114"/>
                <a:gd name="T89" fmla="*/ 174 w 174"/>
                <a:gd name="T90" fmla="*/ 114 h 11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4" h="114">
                  <a:moveTo>
                    <a:pt x="174" y="84"/>
                  </a:moveTo>
                  <a:lnTo>
                    <a:pt x="174" y="42"/>
                  </a:lnTo>
                  <a:lnTo>
                    <a:pt x="138" y="42"/>
                  </a:lnTo>
                  <a:lnTo>
                    <a:pt x="132" y="48"/>
                  </a:lnTo>
                  <a:lnTo>
                    <a:pt x="120" y="48"/>
                  </a:lnTo>
                  <a:lnTo>
                    <a:pt x="114" y="42"/>
                  </a:lnTo>
                  <a:lnTo>
                    <a:pt x="114" y="24"/>
                  </a:lnTo>
                  <a:lnTo>
                    <a:pt x="90" y="24"/>
                  </a:lnTo>
                  <a:lnTo>
                    <a:pt x="78" y="12"/>
                  </a:lnTo>
                  <a:lnTo>
                    <a:pt x="72" y="0"/>
                  </a:lnTo>
                  <a:lnTo>
                    <a:pt x="60" y="6"/>
                  </a:lnTo>
                  <a:lnTo>
                    <a:pt x="48" y="6"/>
                  </a:lnTo>
                  <a:lnTo>
                    <a:pt x="48" y="18"/>
                  </a:lnTo>
                  <a:lnTo>
                    <a:pt x="42" y="24"/>
                  </a:lnTo>
                  <a:lnTo>
                    <a:pt x="36" y="36"/>
                  </a:lnTo>
                  <a:lnTo>
                    <a:pt x="30" y="36"/>
                  </a:lnTo>
                  <a:lnTo>
                    <a:pt x="24" y="42"/>
                  </a:lnTo>
                  <a:lnTo>
                    <a:pt x="12" y="48"/>
                  </a:lnTo>
                  <a:lnTo>
                    <a:pt x="0" y="60"/>
                  </a:lnTo>
                  <a:lnTo>
                    <a:pt x="6" y="66"/>
                  </a:lnTo>
                  <a:lnTo>
                    <a:pt x="18" y="72"/>
                  </a:lnTo>
                  <a:lnTo>
                    <a:pt x="24" y="78"/>
                  </a:lnTo>
                  <a:lnTo>
                    <a:pt x="72" y="78"/>
                  </a:lnTo>
                  <a:lnTo>
                    <a:pt x="96" y="102"/>
                  </a:lnTo>
                  <a:lnTo>
                    <a:pt x="132" y="96"/>
                  </a:lnTo>
                  <a:lnTo>
                    <a:pt x="150" y="114"/>
                  </a:lnTo>
                  <a:lnTo>
                    <a:pt x="168" y="84"/>
                  </a:lnTo>
                  <a:lnTo>
                    <a:pt x="174" y="90"/>
                  </a:lnTo>
                  <a:lnTo>
                    <a:pt x="174" y="8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4" name="Egypt" descr="© INSCALE GmbH, 05.05.2010&#10;http://www.presentationload.com/">
              <a:extLst>
                <a:ext uri="{FF2B5EF4-FFF2-40B4-BE49-F238E27FC236}">
                  <a16:creationId xmlns:a16="http://schemas.microsoft.com/office/drawing/2014/main" id="{B2CA4EA3-E308-962B-AE3E-159A759469E9}"/>
                </a:ext>
              </a:extLst>
            </p:cNvPr>
            <p:cNvSpPr>
              <a:spLocks/>
            </p:cNvSpPr>
            <p:nvPr/>
          </p:nvSpPr>
          <p:spPr bwMode="gray">
            <a:xfrm>
              <a:off x="6409787" y="3180705"/>
              <a:ext cx="372503" cy="379879"/>
            </a:xfrm>
            <a:custGeom>
              <a:avLst/>
              <a:gdLst>
                <a:gd name="T0" fmla="*/ 2147483647 w 792"/>
                <a:gd name="T1" fmla="*/ 2147483647 h 804"/>
                <a:gd name="T2" fmla="*/ 2147483647 w 792"/>
                <a:gd name="T3" fmla="*/ 2147483647 h 804"/>
                <a:gd name="T4" fmla="*/ 2147483647 w 792"/>
                <a:gd name="T5" fmla="*/ 2147483647 h 804"/>
                <a:gd name="T6" fmla="*/ 2147483647 w 792"/>
                <a:gd name="T7" fmla="*/ 2147483647 h 804"/>
                <a:gd name="T8" fmla="*/ 2147483647 w 792"/>
                <a:gd name="T9" fmla="*/ 2147483647 h 804"/>
                <a:gd name="T10" fmla="*/ 2147483647 w 792"/>
                <a:gd name="T11" fmla="*/ 2147483647 h 804"/>
                <a:gd name="T12" fmla="*/ 2147483647 w 792"/>
                <a:gd name="T13" fmla="*/ 2147483647 h 804"/>
                <a:gd name="T14" fmla="*/ 2147483647 w 792"/>
                <a:gd name="T15" fmla="*/ 2147483647 h 804"/>
                <a:gd name="T16" fmla="*/ 2147483647 w 792"/>
                <a:gd name="T17" fmla="*/ 2147483647 h 804"/>
                <a:gd name="T18" fmla="*/ 2147483647 w 792"/>
                <a:gd name="T19" fmla="*/ 2147483647 h 804"/>
                <a:gd name="T20" fmla="*/ 2147483647 w 792"/>
                <a:gd name="T21" fmla="*/ 2147483647 h 804"/>
                <a:gd name="T22" fmla="*/ 2147483647 w 792"/>
                <a:gd name="T23" fmla="*/ 2147483647 h 804"/>
                <a:gd name="T24" fmla="*/ 2147483647 w 792"/>
                <a:gd name="T25" fmla="*/ 2147483647 h 804"/>
                <a:gd name="T26" fmla="*/ 2147483647 w 792"/>
                <a:gd name="T27" fmla="*/ 2147483647 h 804"/>
                <a:gd name="T28" fmla="*/ 2147483647 w 792"/>
                <a:gd name="T29" fmla="*/ 2147483647 h 804"/>
                <a:gd name="T30" fmla="*/ 2147483647 w 792"/>
                <a:gd name="T31" fmla="*/ 2147483647 h 804"/>
                <a:gd name="T32" fmla="*/ 2147483647 w 792"/>
                <a:gd name="T33" fmla="*/ 2147483647 h 804"/>
                <a:gd name="T34" fmla="*/ 2147483647 w 792"/>
                <a:gd name="T35" fmla="*/ 2147483647 h 804"/>
                <a:gd name="T36" fmla="*/ 2147483647 w 792"/>
                <a:gd name="T37" fmla="*/ 2147483647 h 804"/>
                <a:gd name="T38" fmla="*/ 2147483647 w 792"/>
                <a:gd name="T39" fmla="*/ 2147483647 h 804"/>
                <a:gd name="T40" fmla="*/ 2147483647 w 792"/>
                <a:gd name="T41" fmla="*/ 2147483647 h 804"/>
                <a:gd name="T42" fmla="*/ 2147483647 w 792"/>
                <a:gd name="T43" fmla="*/ 2147483647 h 804"/>
                <a:gd name="T44" fmla="*/ 2147483647 w 792"/>
                <a:gd name="T45" fmla="*/ 2147483647 h 804"/>
                <a:gd name="T46" fmla="*/ 2147483647 w 792"/>
                <a:gd name="T47" fmla="*/ 2147483647 h 804"/>
                <a:gd name="T48" fmla="*/ 2147483647 w 792"/>
                <a:gd name="T49" fmla="*/ 2147483647 h 804"/>
                <a:gd name="T50" fmla="*/ 2147483647 w 792"/>
                <a:gd name="T51" fmla="*/ 2147483647 h 804"/>
                <a:gd name="T52" fmla="*/ 2147483647 w 792"/>
                <a:gd name="T53" fmla="*/ 2147483647 h 804"/>
                <a:gd name="T54" fmla="*/ 2147483647 w 792"/>
                <a:gd name="T55" fmla="*/ 2147483647 h 804"/>
                <a:gd name="T56" fmla="*/ 2147483647 w 792"/>
                <a:gd name="T57" fmla="*/ 2147483647 h 804"/>
                <a:gd name="T58" fmla="*/ 2147483647 w 792"/>
                <a:gd name="T59" fmla="*/ 2147483647 h 804"/>
                <a:gd name="T60" fmla="*/ 2147483647 w 792"/>
                <a:gd name="T61" fmla="*/ 2147483647 h 804"/>
                <a:gd name="T62" fmla="*/ 2147483647 w 792"/>
                <a:gd name="T63" fmla="*/ 2147483647 h 804"/>
                <a:gd name="T64" fmla="*/ 2147483647 w 792"/>
                <a:gd name="T65" fmla="*/ 2147483647 h 804"/>
                <a:gd name="T66" fmla="*/ 2147483647 w 792"/>
                <a:gd name="T67" fmla="*/ 2147483647 h 804"/>
                <a:gd name="T68" fmla="*/ 2147483647 w 792"/>
                <a:gd name="T69" fmla="*/ 2147483647 h 804"/>
                <a:gd name="T70" fmla="*/ 2147483647 w 792"/>
                <a:gd name="T71" fmla="*/ 2147483647 h 804"/>
                <a:gd name="T72" fmla="*/ 2147483647 w 792"/>
                <a:gd name="T73" fmla="*/ 2147483647 h 804"/>
                <a:gd name="T74" fmla="*/ 2147483647 w 792"/>
                <a:gd name="T75" fmla="*/ 2147483647 h 804"/>
                <a:gd name="T76" fmla="*/ 2147483647 w 792"/>
                <a:gd name="T77" fmla="*/ 2147483647 h 804"/>
                <a:gd name="T78" fmla="*/ 2147483647 w 792"/>
                <a:gd name="T79" fmla="*/ 2147483647 h 804"/>
                <a:gd name="T80" fmla="*/ 2147483647 w 792"/>
                <a:gd name="T81" fmla="*/ 2147483647 h 804"/>
                <a:gd name="T82" fmla="*/ 2147483647 w 792"/>
                <a:gd name="T83" fmla="*/ 2147483647 h 804"/>
                <a:gd name="T84" fmla="*/ 2147483647 w 792"/>
                <a:gd name="T85" fmla="*/ 2147483647 h 804"/>
                <a:gd name="T86" fmla="*/ 2147483647 w 792"/>
                <a:gd name="T87" fmla="*/ 2147483647 h 804"/>
                <a:gd name="T88" fmla="*/ 2147483647 w 792"/>
                <a:gd name="T89" fmla="*/ 2147483647 h 804"/>
                <a:gd name="T90" fmla="*/ 2147483647 w 792"/>
                <a:gd name="T91" fmla="*/ 0 h 804"/>
                <a:gd name="T92" fmla="*/ 2147483647 w 792"/>
                <a:gd name="T93" fmla="*/ 2147483647 h 804"/>
                <a:gd name="T94" fmla="*/ 2147483647 w 792"/>
                <a:gd name="T95" fmla="*/ 0 h 8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92"/>
                <a:gd name="T145" fmla="*/ 0 h 804"/>
                <a:gd name="T146" fmla="*/ 792 w 792"/>
                <a:gd name="T147" fmla="*/ 804 h 80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92" h="804">
                  <a:moveTo>
                    <a:pt x="12" y="18"/>
                  </a:moveTo>
                  <a:lnTo>
                    <a:pt x="6" y="24"/>
                  </a:lnTo>
                  <a:lnTo>
                    <a:pt x="6" y="54"/>
                  </a:lnTo>
                  <a:lnTo>
                    <a:pt x="18" y="60"/>
                  </a:lnTo>
                  <a:lnTo>
                    <a:pt x="24" y="72"/>
                  </a:lnTo>
                  <a:lnTo>
                    <a:pt x="24" y="78"/>
                  </a:lnTo>
                  <a:lnTo>
                    <a:pt x="18" y="84"/>
                  </a:lnTo>
                  <a:lnTo>
                    <a:pt x="12" y="96"/>
                  </a:lnTo>
                  <a:lnTo>
                    <a:pt x="6" y="102"/>
                  </a:lnTo>
                  <a:lnTo>
                    <a:pt x="0" y="114"/>
                  </a:lnTo>
                  <a:lnTo>
                    <a:pt x="0" y="120"/>
                  </a:lnTo>
                  <a:lnTo>
                    <a:pt x="6" y="132"/>
                  </a:lnTo>
                  <a:lnTo>
                    <a:pt x="18" y="144"/>
                  </a:lnTo>
                  <a:lnTo>
                    <a:pt x="30" y="180"/>
                  </a:lnTo>
                  <a:lnTo>
                    <a:pt x="30" y="264"/>
                  </a:lnTo>
                  <a:lnTo>
                    <a:pt x="36" y="342"/>
                  </a:lnTo>
                  <a:lnTo>
                    <a:pt x="36" y="438"/>
                  </a:lnTo>
                  <a:lnTo>
                    <a:pt x="42" y="534"/>
                  </a:lnTo>
                  <a:lnTo>
                    <a:pt x="42" y="624"/>
                  </a:lnTo>
                  <a:lnTo>
                    <a:pt x="48" y="702"/>
                  </a:lnTo>
                  <a:lnTo>
                    <a:pt x="48" y="774"/>
                  </a:lnTo>
                  <a:lnTo>
                    <a:pt x="474" y="780"/>
                  </a:lnTo>
                  <a:lnTo>
                    <a:pt x="492" y="762"/>
                  </a:lnTo>
                  <a:lnTo>
                    <a:pt x="498" y="762"/>
                  </a:lnTo>
                  <a:lnTo>
                    <a:pt x="498" y="774"/>
                  </a:lnTo>
                  <a:lnTo>
                    <a:pt x="618" y="780"/>
                  </a:lnTo>
                  <a:lnTo>
                    <a:pt x="624" y="786"/>
                  </a:lnTo>
                  <a:lnTo>
                    <a:pt x="630" y="798"/>
                  </a:lnTo>
                  <a:lnTo>
                    <a:pt x="636" y="804"/>
                  </a:lnTo>
                  <a:lnTo>
                    <a:pt x="654" y="804"/>
                  </a:lnTo>
                  <a:lnTo>
                    <a:pt x="660" y="798"/>
                  </a:lnTo>
                  <a:lnTo>
                    <a:pt x="672" y="774"/>
                  </a:lnTo>
                  <a:lnTo>
                    <a:pt x="684" y="762"/>
                  </a:lnTo>
                  <a:lnTo>
                    <a:pt x="696" y="762"/>
                  </a:lnTo>
                  <a:lnTo>
                    <a:pt x="702" y="756"/>
                  </a:lnTo>
                  <a:lnTo>
                    <a:pt x="720" y="756"/>
                  </a:lnTo>
                  <a:lnTo>
                    <a:pt x="726" y="750"/>
                  </a:lnTo>
                  <a:lnTo>
                    <a:pt x="732" y="738"/>
                  </a:lnTo>
                  <a:lnTo>
                    <a:pt x="732" y="714"/>
                  </a:lnTo>
                  <a:lnTo>
                    <a:pt x="762" y="714"/>
                  </a:lnTo>
                  <a:lnTo>
                    <a:pt x="786" y="690"/>
                  </a:lnTo>
                  <a:lnTo>
                    <a:pt x="780" y="684"/>
                  </a:lnTo>
                  <a:lnTo>
                    <a:pt x="774" y="672"/>
                  </a:lnTo>
                  <a:lnTo>
                    <a:pt x="774" y="624"/>
                  </a:lnTo>
                  <a:lnTo>
                    <a:pt x="792" y="618"/>
                  </a:lnTo>
                  <a:lnTo>
                    <a:pt x="786" y="618"/>
                  </a:lnTo>
                  <a:lnTo>
                    <a:pt x="756" y="588"/>
                  </a:lnTo>
                  <a:lnTo>
                    <a:pt x="732" y="552"/>
                  </a:lnTo>
                  <a:lnTo>
                    <a:pt x="726" y="528"/>
                  </a:lnTo>
                  <a:lnTo>
                    <a:pt x="714" y="492"/>
                  </a:lnTo>
                  <a:lnTo>
                    <a:pt x="702" y="468"/>
                  </a:lnTo>
                  <a:lnTo>
                    <a:pt x="690" y="462"/>
                  </a:lnTo>
                  <a:lnTo>
                    <a:pt x="684" y="450"/>
                  </a:lnTo>
                  <a:lnTo>
                    <a:pt x="672" y="444"/>
                  </a:lnTo>
                  <a:lnTo>
                    <a:pt x="666" y="432"/>
                  </a:lnTo>
                  <a:lnTo>
                    <a:pt x="654" y="396"/>
                  </a:lnTo>
                  <a:lnTo>
                    <a:pt x="654" y="378"/>
                  </a:lnTo>
                  <a:lnTo>
                    <a:pt x="618" y="336"/>
                  </a:lnTo>
                  <a:lnTo>
                    <a:pt x="618" y="318"/>
                  </a:lnTo>
                  <a:lnTo>
                    <a:pt x="606" y="294"/>
                  </a:lnTo>
                  <a:lnTo>
                    <a:pt x="594" y="282"/>
                  </a:lnTo>
                  <a:lnTo>
                    <a:pt x="588" y="270"/>
                  </a:lnTo>
                  <a:lnTo>
                    <a:pt x="576" y="258"/>
                  </a:lnTo>
                  <a:lnTo>
                    <a:pt x="570" y="246"/>
                  </a:lnTo>
                  <a:lnTo>
                    <a:pt x="558" y="234"/>
                  </a:lnTo>
                  <a:lnTo>
                    <a:pt x="552" y="222"/>
                  </a:lnTo>
                  <a:lnTo>
                    <a:pt x="546" y="216"/>
                  </a:lnTo>
                  <a:lnTo>
                    <a:pt x="552" y="210"/>
                  </a:lnTo>
                  <a:lnTo>
                    <a:pt x="552" y="198"/>
                  </a:lnTo>
                  <a:lnTo>
                    <a:pt x="540" y="174"/>
                  </a:lnTo>
                  <a:lnTo>
                    <a:pt x="528" y="168"/>
                  </a:lnTo>
                  <a:lnTo>
                    <a:pt x="522" y="168"/>
                  </a:lnTo>
                  <a:lnTo>
                    <a:pt x="540" y="144"/>
                  </a:lnTo>
                  <a:lnTo>
                    <a:pt x="558" y="156"/>
                  </a:lnTo>
                  <a:lnTo>
                    <a:pt x="558" y="174"/>
                  </a:lnTo>
                  <a:lnTo>
                    <a:pt x="564" y="186"/>
                  </a:lnTo>
                  <a:lnTo>
                    <a:pt x="576" y="198"/>
                  </a:lnTo>
                  <a:lnTo>
                    <a:pt x="582" y="210"/>
                  </a:lnTo>
                  <a:lnTo>
                    <a:pt x="588" y="216"/>
                  </a:lnTo>
                  <a:lnTo>
                    <a:pt x="588" y="246"/>
                  </a:lnTo>
                  <a:lnTo>
                    <a:pt x="606" y="264"/>
                  </a:lnTo>
                  <a:lnTo>
                    <a:pt x="612" y="276"/>
                  </a:lnTo>
                  <a:lnTo>
                    <a:pt x="636" y="300"/>
                  </a:lnTo>
                  <a:lnTo>
                    <a:pt x="648" y="306"/>
                  </a:lnTo>
                  <a:lnTo>
                    <a:pt x="654" y="306"/>
                  </a:lnTo>
                  <a:lnTo>
                    <a:pt x="666" y="300"/>
                  </a:lnTo>
                  <a:lnTo>
                    <a:pt x="678" y="288"/>
                  </a:lnTo>
                  <a:lnTo>
                    <a:pt x="672" y="270"/>
                  </a:lnTo>
                  <a:lnTo>
                    <a:pt x="684" y="246"/>
                  </a:lnTo>
                  <a:lnTo>
                    <a:pt x="684" y="234"/>
                  </a:lnTo>
                  <a:lnTo>
                    <a:pt x="690" y="222"/>
                  </a:lnTo>
                  <a:lnTo>
                    <a:pt x="690" y="198"/>
                  </a:lnTo>
                  <a:lnTo>
                    <a:pt x="696" y="186"/>
                  </a:lnTo>
                  <a:lnTo>
                    <a:pt x="696" y="180"/>
                  </a:lnTo>
                  <a:lnTo>
                    <a:pt x="702" y="168"/>
                  </a:lnTo>
                  <a:lnTo>
                    <a:pt x="648" y="24"/>
                  </a:lnTo>
                  <a:lnTo>
                    <a:pt x="642" y="24"/>
                  </a:lnTo>
                  <a:lnTo>
                    <a:pt x="636" y="30"/>
                  </a:lnTo>
                  <a:lnTo>
                    <a:pt x="624" y="30"/>
                  </a:lnTo>
                  <a:lnTo>
                    <a:pt x="600" y="42"/>
                  </a:lnTo>
                  <a:lnTo>
                    <a:pt x="576" y="42"/>
                  </a:lnTo>
                  <a:lnTo>
                    <a:pt x="564" y="36"/>
                  </a:lnTo>
                  <a:lnTo>
                    <a:pt x="558" y="30"/>
                  </a:lnTo>
                  <a:lnTo>
                    <a:pt x="552" y="36"/>
                  </a:lnTo>
                  <a:lnTo>
                    <a:pt x="540" y="42"/>
                  </a:lnTo>
                  <a:lnTo>
                    <a:pt x="534" y="42"/>
                  </a:lnTo>
                  <a:lnTo>
                    <a:pt x="510" y="30"/>
                  </a:lnTo>
                  <a:lnTo>
                    <a:pt x="504" y="24"/>
                  </a:lnTo>
                  <a:lnTo>
                    <a:pt x="504" y="18"/>
                  </a:lnTo>
                  <a:lnTo>
                    <a:pt x="498" y="12"/>
                  </a:lnTo>
                  <a:lnTo>
                    <a:pt x="486" y="6"/>
                  </a:lnTo>
                  <a:lnTo>
                    <a:pt x="468" y="6"/>
                  </a:lnTo>
                  <a:lnTo>
                    <a:pt x="456" y="12"/>
                  </a:lnTo>
                  <a:lnTo>
                    <a:pt x="438" y="12"/>
                  </a:lnTo>
                  <a:lnTo>
                    <a:pt x="432" y="18"/>
                  </a:lnTo>
                  <a:lnTo>
                    <a:pt x="420" y="18"/>
                  </a:lnTo>
                  <a:lnTo>
                    <a:pt x="414" y="12"/>
                  </a:lnTo>
                  <a:lnTo>
                    <a:pt x="390" y="12"/>
                  </a:lnTo>
                  <a:lnTo>
                    <a:pt x="378" y="18"/>
                  </a:lnTo>
                  <a:lnTo>
                    <a:pt x="372" y="24"/>
                  </a:lnTo>
                  <a:lnTo>
                    <a:pt x="366" y="36"/>
                  </a:lnTo>
                  <a:lnTo>
                    <a:pt x="360" y="42"/>
                  </a:lnTo>
                  <a:lnTo>
                    <a:pt x="336" y="42"/>
                  </a:lnTo>
                  <a:lnTo>
                    <a:pt x="324" y="54"/>
                  </a:lnTo>
                  <a:lnTo>
                    <a:pt x="312" y="60"/>
                  </a:lnTo>
                  <a:lnTo>
                    <a:pt x="306" y="60"/>
                  </a:lnTo>
                  <a:lnTo>
                    <a:pt x="300" y="54"/>
                  </a:lnTo>
                  <a:lnTo>
                    <a:pt x="288" y="54"/>
                  </a:lnTo>
                  <a:lnTo>
                    <a:pt x="276" y="48"/>
                  </a:lnTo>
                  <a:lnTo>
                    <a:pt x="264" y="48"/>
                  </a:lnTo>
                  <a:lnTo>
                    <a:pt x="258" y="42"/>
                  </a:lnTo>
                  <a:lnTo>
                    <a:pt x="204" y="42"/>
                  </a:lnTo>
                  <a:lnTo>
                    <a:pt x="198" y="36"/>
                  </a:lnTo>
                  <a:lnTo>
                    <a:pt x="186" y="30"/>
                  </a:lnTo>
                  <a:lnTo>
                    <a:pt x="174" y="18"/>
                  </a:lnTo>
                  <a:lnTo>
                    <a:pt x="126" y="18"/>
                  </a:lnTo>
                  <a:lnTo>
                    <a:pt x="120" y="12"/>
                  </a:lnTo>
                  <a:lnTo>
                    <a:pt x="96" y="0"/>
                  </a:lnTo>
                  <a:lnTo>
                    <a:pt x="78" y="0"/>
                  </a:lnTo>
                  <a:lnTo>
                    <a:pt x="66" y="12"/>
                  </a:lnTo>
                  <a:lnTo>
                    <a:pt x="54" y="12"/>
                  </a:lnTo>
                  <a:lnTo>
                    <a:pt x="42" y="6"/>
                  </a:lnTo>
                  <a:lnTo>
                    <a:pt x="36" y="6"/>
                  </a:lnTo>
                  <a:lnTo>
                    <a:pt x="36" y="0"/>
                  </a:lnTo>
                  <a:lnTo>
                    <a:pt x="30" y="0"/>
                  </a:lnTo>
                  <a:lnTo>
                    <a:pt x="12"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5" name="Ecuador" descr="© INSCALE GmbH, 05.05.2010&#10;http://www.presentationload.com/">
              <a:extLst>
                <a:ext uri="{FF2B5EF4-FFF2-40B4-BE49-F238E27FC236}">
                  <a16:creationId xmlns:a16="http://schemas.microsoft.com/office/drawing/2014/main" id="{E4B5EB09-868A-396F-E142-8AD81F5D287F}"/>
                </a:ext>
              </a:extLst>
            </p:cNvPr>
            <p:cNvSpPr>
              <a:spLocks noEditPoints="1"/>
            </p:cNvSpPr>
            <p:nvPr/>
          </p:nvSpPr>
          <p:spPr bwMode="gray">
            <a:xfrm>
              <a:off x="2878387" y="4324032"/>
              <a:ext cx="195472" cy="248950"/>
            </a:xfrm>
            <a:custGeom>
              <a:avLst/>
              <a:gdLst>
                <a:gd name="T0" fmla="*/ 2147483647 w 414"/>
                <a:gd name="T1" fmla="*/ 2147483647 h 528"/>
                <a:gd name="T2" fmla="*/ 2147483647 w 414"/>
                <a:gd name="T3" fmla="*/ 2147483647 h 528"/>
                <a:gd name="T4" fmla="*/ 2147483647 w 414"/>
                <a:gd name="T5" fmla="*/ 2147483647 h 528"/>
                <a:gd name="T6" fmla="*/ 2147483647 w 414"/>
                <a:gd name="T7" fmla="*/ 2147483647 h 528"/>
                <a:gd name="T8" fmla="*/ 2147483647 w 414"/>
                <a:gd name="T9" fmla="*/ 2147483647 h 528"/>
                <a:gd name="T10" fmla="*/ 2147483647 w 414"/>
                <a:gd name="T11" fmla="*/ 2147483647 h 528"/>
                <a:gd name="T12" fmla="*/ 2147483647 w 414"/>
                <a:gd name="T13" fmla="*/ 2147483647 h 528"/>
                <a:gd name="T14" fmla="*/ 2147483647 w 414"/>
                <a:gd name="T15" fmla="*/ 2147483647 h 528"/>
                <a:gd name="T16" fmla="*/ 2147483647 w 414"/>
                <a:gd name="T17" fmla="*/ 2147483647 h 528"/>
                <a:gd name="T18" fmla="*/ 2147483647 w 414"/>
                <a:gd name="T19" fmla="*/ 2147483647 h 528"/>
                <a:gd name="T20" fmla="*/ 2147483647 w 414"/>
                <a:gd name="T21" fmla="*/ 2147483647 h 528"/>
                <a:gd name="T22" fmla="*/ 2147483647 w 414"/>
                <a:gd name="T23" fmla="*/ 2147483647 h 528"/>
                <a:gd name="T24" fmla="*/ 2147483647 w 414"/>
                <a:gd name="T25" fmla="*/ 2147483647 h 528"/>
                <a:gd name="T26" fmla="*/ 2147483647 w 414"/>
                <a:gd name="T27" fmla="*/ 2147483647 h 528"/>
                <a:gd name="T28" fmla="*/ 2147483647 w 414"/>
                <a:gd name="T29" fmla="*/ 2147483647 h 528"/>
                <a:gd name="T30" fmla="*/ 2147483647 w 414"/>
                <a:gd name="T31" fmla="*/ 2147483647 h 528"/>
                <a:gd name="T32" fmla="*/ 2147483647 w 414"/>
                <a:gd name="T33" fmla="*/ 2147483647 h 528"/>
                <a:gd name="T34" fmla="*/ 2147483647 w 414"/>
                <a:gd name="T35" fmla="*/ 2147483647 h 528"/>
                <a:gd name="T36" fmla="*/ 2147483647 w 414"/>
                <a:gd name="T37" fmla="*/ 2147483647 h 528"/>
                <a:gd name="T38" fmla="*/ 2147483647 w 414"/>
                <a:gd name="T39" fmla="*/ 2147483647 h 528"/>
                <a:gd name="T40" fmla="*/ 2147483647 w 414"/>
                <a:gd name="T41" fmla="*/ 2147483647 h 528"/>
                <a:gd name="T42" fmla="*/ 2147483647 w 414"/>
                <a:gd name="T43" fmla="*/ 2147483647 h 528"/>
                <a:gd name="T44" fmla="*/ 2147483647 w 414"/>
                <a:gd name="T45" fmla="*/ 2147483647 h 528"/>
                <a:gd name="T46" fmla="*/ 2147483647 w 414"/>
                <a:gd name="T47" fmla="*/ 2147483647 h 528"/>
                <a:gd name="T48" fmla="*/ 2147483647 w 414"/>
                <a:gd name="T49" fmla="*/ 2147483647 h 528"/>
                <a:gd name="T50" fmla="*/ 2147483647 w 414"/>
                <a:gd name="T51" fmla="*/ 2147483647 h 528"/>
                <a:gd name="T52" fmla="*/ 2147483647 w 414"/>
                <a:gd name="T53" fmla="*/ 2147483647 h 528"/>
                <a:gd name="T54" fmla="*/ 2147483647 w 414"/>
                <a:gd name="T55" fmla="*/ 2147483647 h 528"/>
                <a:gd name="T56" fmla="*/ 2147483647 w 414"/>
                <a:gd name="T57" fmla="*/ 2147483647 h 528"/>
                <a:gd name="T58" fmla="*/ 2147483647 w 414"/>
                <a:gd name="T59" fmla="*/ 2147483647 h 528"/>
                <a:gd name="T60" fmla="*/ 2147483647 w 414"/>
                <a:gd name="T61" fmla="*/ 2147483647 h 528"/>
                <a:gd name="T62" fmla="*/ 2147483647 w 414"/>
                <a:gd name="T63" fmla="*/ 2147483647 h 528"/>
                <a:gd name="T64" fmla="*/ 2147483647 w 414"/>
                <a:gd name="T65" fmla="*/ 2147483647 h 528"/>
                <a:gd name="T66" fmla="*/ 2147483647 w 414"/>
                <a:gd name="T67" fmla="*/ 2147483647 h 528"/>
                <a:gd name="T68" fmla="*/ 2147483647 w 414"/>
                <a:gd name="T69" fmla="*/ 2147483647 h 528"/>
                <a:gd name="T70" fmla="*/ 2147483647 w 414"/>
                <a:gd name="T71" fmla="*/ 2147483647 h 528"/>
                <a:gd name="T72" fmla="*/ 2147483647 w 414"/>
                <a:gd name="T73" fmla="*/ 2147483647 h 528"/>
                <a:gd name="T74" fmla="*/ 2147483647 w 414"/>
                <a:gd name="T75" fmla="*/ 2147483647 h 528"/>
                <a:gd name="T76" fmla="*/ 2147483647 w 414"/>
                <a:gd name="T77" fmla="*/ 2147483647 h 528"/>
                <a:gd name="T78" fmla="*/ 2147483647 w 414"/>
                <a:gd name="T79" fmla="*/ 2147483647 h 528"/>
                <a:gd name="T80" fmla="*/ 2147483647 w 414"/>
                <a:gd name="T81" fmla="*/ 2147483647 h 528"/>
                <a:gd name="T82" fmla="*/ 2147483647 w 414"/>
                <a:gd name="T83" fmla="*/ 2147483647 h 528"/>
                <a:gd name="T84" fmla="*/ 2147483647 w 414"/>
                <a:gd name="T85" fmla="*/ 2147483647 h 528"/>
                <a:gd name="T86" fmla="*/ 2147483647 w 414"/>
                <a:gd name="T87" fmla="*/ 2147483647 h 528"/>
                <a:gd name="T88" fmla="*/ 2147483647 w 414"/>
                <a:gd name="T89" fmla="*/ 2147483647 h 5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4"/>
                <a:gd name="T136" fmla="*/ 0 h 528"/>
                <a:gd name="T137" fmla="*/ 414 w 414"/>
                <a:gd name="T138" fmla="*/ 528 h 5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4" h="528">
                  <a:moveTo>
                    <a:pt x="60" y="372"/>
                  </a:moveTo>
                  <a:lnTo>
                    <a:pt x="72" y="366"/>
                  </a:lnTo>
                  <a:lnTo>
                    <a:pt x="78" y="360"/>
                  </a:lnTo>
                  <a:lnTo>
                    <a:pt x="78" y="342"/>
                  </a:lnTo>
                  <a:lnTo>
                    <a:pt x="72" y="342"/>
                  </a:lnTo>
                  <a:lnTo>
                    <a:pt x="54" y="360"/>
                  </a:lnTo>
                  <a:lnTo>
                    <a:pt x="54" y="372"/>
                  </a:lnTo>
                  <a:lnTo>
                    <a:pt x="60" y="372"/>
                  </a:lnTo>
                  <a:close/>
                  <a:moveTo>
                    <a:pt x="414" y="174"/>
                  </a:moveTo>
                  <a:lnTo>
                    <a:pt x="390" y="156"/>
                  </a:lnTo>
                  <a:lnTo>
                    <a:pt x="396" y="156"/>
                  </a:lnTo>
                  <a:lnTo>
                    <a:pt x="396" y="150"/>
                  </a:lnTo>
                  <a:lnTo>
                    <a:pt x="402" y="150"/>
                  </a:lnTo>
                  <a:lnTo>
                    <a:pt x="402" y="126"/>
                  </a:lnTo>
                  <a:lnTo>
                    <a:pt x="372" y="126"/>
                  </a:lnTo>
                  <a:lnTo>
                    <a:pt x="360" y="114"/>
                  </a:lnTo>
                  <a:lnTo>
                    <a:pt x="360" y="108"/>
                  </a:lnTo>
                  <a:lnTo>
                    <a:pt x="354" y="102"/>
                  </a:lnTo>
                  <a:lnTo>
                    <a:pt x="354" y="96"/>
                  </a:lnTo>
                  <a:lnTo>
                    <a:pt x="342" y="90"/>
                  </a:lnTo>
                  <a:lnTo>
                    <a:pt x="336" y="90"/>
                  </a:lnTo>
                  <a:lnTo>
                    <a:pt x="330" y="96"/>
                  </a:lnTo>
                  <a:lnTo>
                    <a:pt x="330" y="108"/>
                  </a:lnTo>
                  <a:lnTo>
                    <a:pt x="306" y="108"/>
                  </a:lnTo>
                  <a:lnTo>
                    <a:pt x="300" y="102"/>
                  </a:lnTo>
                  <a:lnTo>
                    <a:pt x="288" y="96"/>
                  </a:lnTo>
                  <a:lnTo>
                    <a:pt x="282" y="102"/>
                  </a:lnTo>
                  <a:lnTo>
                    <a:pt x="270" y="102"/>
                  </a:lnTo>
                  <a:lnTo>
                    <a:pt x="258" y="96"/>
                  </a:lnTo>
                  <a:lnTo>
                    <a:pt x="252" y="90"/>
                  </a:lnTo>
                  <a:lnTo>
                    <a:pt x="252" y="84"/>
                  </a:lnTo>
                  <a:lnTo>
                    <a:pt x="246" y="72"/>
                  </a:lnTo>
                  <a:lnTo>
                    <a:pt x="240" y="66"/>
                  </a:lnTo>
                  <a:lnTo>
                    <a:pt x="228" y="60"/>
                  </a:lnTo>
                  <a:lnTo>
                    <a:pt x="210" y="60"/>
                  </a:lnTo>
                  <a:lnTo>
                    <a:pt x="204" y="48"/>
                  </a:lnTo>
                  <a:lnTo>
                    <a:pt x="168" y="30"/>
                  </a:lnTo>
                  <a:lnTo>
                    <a:pt x="162" y="18"/>
                  </a:lnTo>
                  <a:lnTo>
                    <a:pt x="150" y="12"/>
                  </a:lnTo>
                  <a:lnTo>
                    <a:pt x="144" y="0"/>
                  </a:lnTo>
                  <a:lnTo>
                    <a:pt x="144" y="12"/>
                  </a:lnTo>
                  <a:lnTo>
                    <a:pt x="150" y="18"/>
                  </a:lnTo>
                  <a:lnTo>
                    <a:pt x="150" y="36"/>
                  </a:lnTo>
                  <a:lnTo>
                    <a:pt x="144" y="42"/>
                  </a:lnTo>
                  <a:lnTo>
                    <a:pt x="120" y="54"/>
                  </a:lnTo>
                  <a:lnTo>
                    <a:pt x="102" y="54"/>
                  </a:lnTo>
                  <a:lnTo>
                    <a:pt x="96" y="42"/>
                  </a:lnTo>
                  <a:lnTo>
                    <a:pt x="90" y="42"/>
                  </a:lnTo>
                  <a:lnTo>
                    <a:pt x="78" y="54"/>
                  </a:lnTo>
                  <a:lnTo>
                    <a:pt x="66" y="60"/>
                  </a:lnTo>
                  <a:lnTo>
                    <a:pt x="60" y="72"/>
                  </a:lnTo>
                  <a:lnTo>
                    <a:pt x="60" y="84"/>
                  </a:lnTo>
                  <a:lnTo>
                    <a:pt x="66" y="90"/>
                  </a:lnTo>
                  <a:lnTo>
                    <a:pt x="72" y="102"/>
                  </a:lnTo>
                  <a:lnTo>
                    <a:pt x="72" y="120"/>
                  </a:lnTo>
                  <a:lnTo>
                    <a:pt x="66" y="126"/>
                  </a:lnTo>
                  <a:lnTo>
                    <a:pt x="54" y="132"/>
                  </a:lnTo>
                  <a:lnTo>
                    <a:pt x="42" y="144"/>
                  </a:lnTo>
                  <a:lnTo>
                    <a:pt x="42" y="162"/>
                  </a:lnTo>
                  <a:lnTo>
                    <a:pt x="48" y="168"/>
                  </a:lnTo>
                  <a:lnTo>
                    <a:pt x="54" y="180"/>
                  </a:lnTo>
                  <a:lnTo>
                    <a:pt x="36" y="180"/>
                  </a:lnTo>
                  <a:lnTo>
                    <a:pt x="36" y="198"/>
                  </a:lnTo>
                  <a:lnTo>
                    <a:pt x="0" y="216"/>
                  </a:lnTo>
                  <a:lnTo>
                    <a:pt x="24" y="228"/>
                  </a:lnTo>
                  <a:lnTo>
                    <a:pt x="12" y="258"/>
                  </a:lnTo>
                  <a:lnTo>
                    <a:pt x="24" y="270"/>
                  </a:lnTo>
                  <a:lnTo>
                    <a:pt x="24" y="282"/>
                  </a:lnTo>
                  <a:lnTo>
                    <a:pt x="6" y="300"/>
                  </a:lnTo>
                  <a:lnTo>
                    <a:pt x="0" y="300"/>
                  </a:lnTo>
                  <a:lnTo>
                    <a:pt x="12" y="312"/>
                  </a:lnTo>
                  <a:lnTo>
                    <a:pt x="6" y="318"/>
                  </a:lnTo>
                  <a:lnTo>
                    <a:pt x="6" y="324"/>
                  </a:lnTo>
                  <a:lnTo>
                    <a:pt x="18" y="336"/>
                  </a:lnTo>
                  <a:lnTo>
                    <a:pt x="30" y="342"/>
                  </a:lnTo>
                  <a:lnTo>
                    <a:pt x="60" y="342"/>
                  </a:lnTo>
                  <a:lnTo>
                    <a:pt x="72" y="330"/>
                  </a:lnTo>
                  <a:lnTo>
                    <a:pt x="72" y="324"/>
                  </a:lnTo>
                  <a:lnTo>
                    <a:pt x="96" y="330"/>
                  </a:lnTo>
                  <a:lnTo>
                    <a:pt x="102" y="342"/>
                  </a:lnTo>
                  <a:lnTo>
                    <a:pt x="102" y="348"/>
                  </a:lnTo>
                  <a:lnTo>
                    <a:pt x="96" y="366"/>
                  </a:lnTo>
                  <a:lnTo>
                    <a:pt x="90" y="372"/>
                  </a:lnTo>
                  <a:lnTo>
                    <a:pt x="90" y="384"/>
                  </a:lnTo>
                  <a:lnTo>
                    <a:pt x="84" y="396"/>
                  </a:lnTo>
                  <a:lnTo>
                    <a:pt x="72" y="402"/>
                  </a:lnTo>
                  <a:lnTo>
                    <a:pt x="66" y="402"/>
                  </a:lnTo>
                  <a:lnTo>
                    <a:pt x="60" y="408"/>
                  </a:lnTo>
                  <a:lnTo>
                    <a:pt x="54" y="408"/>
                  </a:lnTo>
                  <a:lnTo>
                    <a:pt x="60" y="408"/>
                  </a:lnTo>
                  <a:lnTo>
                    <a:pt x="72" y="414"/>
                  </a:lnTo>
                  <a:lnTo>
                    <a:pt x="78" y="414"/>
                  </a:lnTo>
                  <a:lnTo>
                    <a:pt x="78" y="420"/>
                  </a:lnTo>
                  <a:lnTo>
                    <a:pt x="72" y="426"/>
                  </a:lnTo>
                  <a:lnTo>
                    <a:pt x="66" y="438"/>
                  </a:lnTo>
                  <a:lnTo>
                    <a:pt x="54" y="444"/>
                  </a:lnTo>
                  <a:lnTo>
                    <a:pt x="48" y="456"/>
                  </a:lnTo>
                  <a:lnTo>
                    <a:pt x="42" y="462"/>
                  </a:lnTo>
                  <a:lnTo>
                    <a:pt x="54" y="474"/>
                  </a:lnTo>
                  <a:lnTo>
                    <a:pt x="42" y="486"/>
                  </a:lnTo>
                  <a:lnTo>
                    <a:pt x="48" y="492"/>
                  </a:lnTo>
                  <a:lnTo>
                    <a:pt x="54" y="492"/>
                  </a:lnTo>
                  <a:lnTo>
                    <a:pt x="66" y="486"/>
                  </a:lnTo>
                  <a:lnTo>
                    <a:pt x="78" y="474"/>
                  </a:lnTo>
                  <a:lnTo>
                    <a:pt x="90" y="486"/>
                  </a:lnTo>
                  <a:lnTo>
                    <a:pt x="120" y="486"/>
                  </a:lnTo>
                  <a:lnTo>
                    <a:pt x="120" y="492"/>
                  </a:lnTo>
                  <a:lnTo>
                    <a:pt x="126" y="498"/>
                  </a:lnTo>
                  <a:lnTo>
                    <a:pt x="126" y="516"/>
                  </a:lnTo>
                  <a:lnTo>
                    <a:pt x="132" y="528"/>
                  </a:lnTo>
                  <a:lnTo>
                    <a:pt x="150" y="528"/>
                  </a:lnTo>
                  <a:lnTo>
                    <a:pt x="150" y="522"/>
                  </a:lnTo>
                  <a:lnTo>
                    <a:pt x="156" y="516"/>
                  </a:lnTo>
                  <a:lnTo>
                    <a:pt x="156" y="510"/>
                  </a:lnTo>
                  <a:lnTo>
                    <a:pt x="162" y="504"/>
                  </a:lnTo>
                  <a:lnTo>
                    <a:pt x="180" y="504"/>
                  </a:lnTo>
                  <a:lnTo>
                    <a:pt x="180" y="474"/>
                  </a:lnTo>
                  <a:lnTo>
                    <a:pt x="186" y="462"/>
                  </a:lnTo>
                  <a:lnTo>
                    <a:pt x="186" y="438"/>
                  </a:lnTo>
                  <a:lnTo>
                    <a:pt x="198" y="426"/>
                  </a:lnTo>
                  <a:lnTo>
                    <a:pt x="198" y="408"/>
                  </a:lnTo>
                  <a:lnTo>
                    <a:pt x="210" y="402"/>
                  </a:lnTo>
                  <a:lnTo>
                    <a:pt x="210" y="396"/>
                  </a:lnTo>
                  <a:lnTo>
                    <a:pt x="228" y="378"/>
                  </a:lnTo>
                  <a:lnTo>
                    <a:pt x="246" y="366"/>
                  </a:lnTo>
                  <a:lnTo>
                    <a:pt x="264" y="360"/>
                  </a:lnTo>
                  <a:lnTo>
                    <a:pt x="324" y="330"/>
                  </a:lnTo>
                  <a:lnTo>
                    <a:pt x="342" y="318"/>
                  </a:lnTo>
                  <a:lnTo>
                    <a:pt x="354" y="300"/>
                  </a:lnTo>
                  <a:lnTo>
                    <a:pt x="366" y="288"/>
                  </a:lnTo>
                  <a:lnTo>
                    <a:pt x="372" y="276"/>
                  </a:lnTo>
                  <a:lnTo>
                    <a:pt x="384" y="264"/>
                  </a:lnTo>
                  <a:lnTo>
                    <a:pt x="390" y="252"/>
                  </a:lnTo>
                  <a:lnTo>
                    <a:pt x="402" y="210"/>
                  </a:lnTo>
                  <a:lnTo>
                    <a:pt x="414" y="204"/>
                  </a:lnTo>
                  <a:lnTo>
                    <a:pt x="414" y="17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6" name="East Timor" descr="© INSCALE GmbH, 05.05.2010&#10;http://www.presentationload.com/">
              <a:extLst>
                <a:ext uri="{FF2B5EF4-FFF2-40B4-BE49-F238E27FC236}">
                  <a16:creationId xmlns:a16="http://schemas.microsoft.com/office/drawing/2014/main" id="{864E47C0-44D9-61FD-EF7D-57F01AC767D3}"/>
                </a:ext>
              </a:extLst>
            </p:cNvPr>
            <p:cNvSpPr>
              <a:spLocks noEditPoints="1"/>
            </p:cNvSpPr>
            <p:nvPr/>
          </p:nvSpPr>
          <p:spPr bwMode="gray">
            <a:xfrm>
              <a:off x="9751244" y="4698377"/>
              <a:ext cx="118021" cy="55322"/>
            </a:xfrm>
            <a:custGeom>
              <a:avLst/>
              <a:gdLst>
                <a:gd name="T0" fmla="*/ 2147483647 w 252"/>
                <a:gd name="T1" fmla="*/ 0 h 120"/>
                <a:gd name="T2" fmla="*/ 2147483647 w 252"/>
                <a:gd name="T3" fmla="*/ 2147483647 h 120"/>
                <a:gd name="T4" fmla="*/ 2147483647 w 252"/>
                <a:gd name="T5" fmla="*/ 2147483647 h 120"/>
                <a:gd name="T6" fmla="*/ 2147483647 w 252"/>
                <a:gd name="T7" fmla="*/ 2147483647 h 120"/>
                <a:gd name="T8" fmla="*/ 2147483647 w 252"/>
                <a:gd name="T9" fmla="*/ 2147483647 h 120"/>
                <a:gd name="T10" fmla="*/ 2147483647 w 252"/>
                <a:gd name="T11" fmla="*/ 2147483647 h 120"/>
                <a:gd name="T12" fmla="*/ 2147483647 w 252"/>
                <a:gd name="T13" fmla="*/ 2147483647 h 120"/>
                <a:gd name="T14" fmla="*/ 2147483647 w 252"/>
                <a:gd name="T15" fmla="*/ 2147483647 h 120"/>
                <a:gd name="T16" fmla="*/ 2147483647 w 252"/>
                <a:gd name="T17" fmla="*/ 2147483647 h 120"/>
                <a:gd name="T18" fmla="*/ 2147483647 w 252"/>
                <a:gd name="T19" fmla="*/ 2147483647 h 120"/>
                <a:gd name="T20" fmla="*/ 2147483647 w 252"/>
                <a:gd name="T21" fmla="*/ 2147483647 h 120"/>
                <a:gd name="T22" fmla="*/ 2147483647 w 252"/>
                <a:gd name="T23" fmla="*/ 2147483647 h 120"/>
                <a:gd name="T24" fmla="*/ 2147483647 w 252"/>
                <a:gd name="T25" fmla="*/ 2147483647 h 120"/>
                <a:gd name="T26" fmla="*/ 2147483647 w 252"/>
                <a:gd name="T27" fmla="*/ 2147483647 h 120"/>
                <a:gd name="T28" fmla="*/ 2147483647 w 252"/>
                <a:gd name="T29" fmla="*/ 2147483647 h 120"/>
                <a:gd name="T30" fmla="*/ 2147483647 w 252"/>
                <a:gd name="T31" fmla="*/ 2147483647 h 120"/>
                <a:gd name="T32" fmla="*/ 2147483647 w 252"/>
                <a:gd name="T33" fmla="*/ 2147483647 h 120"/>
                <a:gd name="T34" fmla="*/ 2147483647 w 252"/>
                <a:gd name="T35" fmla="*/ 2147483647 h 120"/>
                <a:gd name="T36" fmla="*/ 2147483647 w 252"/>
                <a:gd name="T37" fmla="*/ 2147483647 h 120"/>
                <a:gd name="T38" fmla="*/ 2147483647 w 252"/>
                <a:gd name="T39" fmla="*/ 2147483647 h 120"/>
                <a:gd name="T40" fmla="*/ 2147483647 w 252"/>
                <a:gd name="T41" fmla="*/ 2147483647 h 120"/>
                <a:gd name="T42" fmla="*/ 2147483647 w 252"/>
                <a:gd name="T43" fmla="*/ 2147483647 h 120"/>
                <a:gd name="T44" fmla="*/ 2147483647 w 252"/>
                <a:gd name="T45" fmla="*/ 2147483647 h 120"/>
                <a:gd name="T46" fmla="*/ 2147483647 w 252"/>
                <a:gd name="T47" fmla="*/ 0 h 120"/>
                <a:gd name="T48" fmla="*/ 0 w 252"/>
                <a:gd name="T49" fmla="*/ 2147483647 h 120"/>
                <a:gd name="T50" fmla="*/ 2147483647 w 252"/>
                <a:gd name="T51" fmla="*/ 2147483647 h 120"/>
                <a:gd name="T52" fmla="*/ 2147483647 w 252"/>
                <a:gd name="T53" fmla="*/ 2147483647 h 120"/>
                <a:gd name="T54" fmla="*/ 2147483647 w 252"/>
                <a:gd name="T55" fmla="*/ 2147483647 h 120"/>
                <a:gd name="T56" fmla="*/ 2147483647 w 252"/>
                <a:gd name="T57" fmla="*/ 2147483647 h 120"/>
                <a:gd name="T58" fmla="*/ 2147483647 w 252"/>
                <a:gd name="T59" fmla="*/ 2147483647 h 120"/>
                <a:gd name="T60" fmla="*/ 2147483647 w 252"/>
                <a:gd name="T61" fmla="*/ 2147483647 h 120"/>
                <a:gd name="T62" fmla="*/ 2147483647 w 252"/>
                <a:gd name="T63" fmla="*/ 2147483647 h 120"/>
                <a:gd name="T64" fmla="*/ 0 w 252"/>
                <a:gd name="T65" fmla="*/ 2147483647 h 1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2"/>
                <a:gd name="T100" fmla="*/ 0 h 120"/>
                <a:gd name="T101" fmla="*/ 252 w 252"/>
                <a:gd name="T102" fmla="*/ 120 h 1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2" h="120">
                  <a:moveTo>
                    <a:pt x="228" y="0"/>
                  </a:moveTo>
                  <a:lnTo>
                    <a:pt x="204" y="24"/>
                  </a:lnTo>
                  <a:lnTo>
                    <a:pt x="114" y="24"/>
                  </a:lnTo>
                  <a:lnTo>
                    <a:pt x="108" y="30"/>
                  </a:lnTo>
                  <a:lnTo>
                    <a:pt x="102" y="42"/>
                  </a:lnTo>
                  <a:lnTo>
                    <a:pt x="96" y="48"/>
                  </a:lnTo>
                  <a:lnTo>
                    <a:pt x="90" y="48"/>
                  </a:lnTo>
                  <a:lnTo>
                    <a:pt x="78" y="54"/>
                  </a:lnTo>
                  <a:lnTo>
                    <a:pt x="90" y="72"/>
                  </a:lnTo>
                  <a:lnTo>
                    <a:pt x="84" y="78"/>
                  </a:lnTo>
                  <a:lnTo>
                    <a:pt x="72" y="102"/>
                  </a:lnTo>
                  <a:lnTo>
                    <a:pt x="72" y="114"/>
                  </a:lnTo>
                  <a:lnTo>
                    <a:pt x="78" y="120"/>
                  </a:lnTo>
                  <a:lnTo>
                    <a:pt x="78" y="114"/>
                  </a:lnTo>
                  <a:lnTo>
                    <a:pt x="84" y="108"/>
                  </a:lnTo>
                  <a:lnTo>
                    <a:pt x="96" y="108"/>
                  </a:lnTo>
                  <a:lnTo>
                    <a:pt x="132" y="84"/>
                  </a:lnTo>
                  <a:lnTo>
                    <a:pt x="138" y="90"/>
                  </a:lnTo>
                  <a:lnTo>
                    <a:pt x="162" y="90"/>
                  </a:lnTo>
                  <a:lnTo>
                    <a:pt x="186" y="78"/>
                  </a:lnTo>
                  <a:lnTo>
                    <a:pt x="198" y="66"/>
                  </a:lnTo>
                  <a:lnTo>
                    <a:pt x="210" y="60"/>
                  </a:lnTo>
                  <a:lnTo>
                    <a:pt x="252" y="18"/>
                  </a:lnTo>
                  <a:lnTo>
                    <a:pt x="228" y="0"/>
                  </a:lnTo>
                  <a:close/>
                  <a:moveTo>
                    <a:pt x="0" y="90"/>
                  </a:moveTo>
                  <a:lnTo>
                    <a:pt x="6" y="102"/>
                  </a:lnTo>
                  <a:lnTo>
                    <a:pt x="18" y="96"/>
                  </a:lnTo>
                  <a:lnTo>
                    <a:pt x="24" y="90"/>
                  </a:lnTo>
                  <a:lnTo>
                    <a:pt x="36" y="90"/>
                  </a:lnTo>
                  <a:lnTo>
                    <a:pt x="36" y="84"/>
                  </a:lnTo>
                  <a:lnTo>
                    <a:pt x="42" y="72"/>
                  </a:lnTo>
                  <a:lnTo>
                    <a:pt x="18" y="72"/>
                  </a:lnTo>
                  <a:lnTo>
                    <a:pt x="0" y="9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7" name="Dominican Republic" descr="© INSCALE GmbH, 05.05.2010&#10;http://www.presentationload.com/">
              <a:extLst>
                <a:ext uri="{FF2B5EF4-FFF2-40B4-BE49-F238E27FC236}">
                  <a16:creationId xmlns:a16="http://schemas.microsoft.com/office/drawing/2014/main" id="{223D2E17-DC14-85C6-6490-7C0D203927E3}"/>
                </a:ext>
              </a:extLst>
            </p:cNvPr>
            <p:cNvSpPr>
              <a:spLocks/>
            </p:cNvSpPr>
            <p:nvPr/>
          </p:nvSpPr>
          <p:spPr bwMode="gray">
            <a:xfrm>
              <a:off x="3226917" y="3628815"/>
              <a:ext cx="118021" cy="79296"/>
            </a:xfrm>
            <a:custGeom>
              <a:avLst/>
              <a:gdLst>
                <a:gd name="T0" fmla="*/ 2147483647 w 252"/>
                <a:gd name="T1" fmla="*/ 2147483647 h 168"/>
                <a:gd name="T2" fmla="*/ 2147483647 w 252"/>
                <a:gd name="T3" fmla="*/ 2147483647 h 168"/>
                <a:gd name="T4" fmla="*/ 2147483647 w 252"/>
                <a:gd name="T5" fmla="*/ 2147483647 h 168"/>
                <a:gd name="T6" fmla="*/ 2147483647 w 252"/>
                <a:gd name="T7" fmla="*/ 2147483647 h 168"/>
                <a:gd name="T8" fmla="*/ 2147483647 w 252"/>
                <a:gd name="T9" fmla="*/ 2147483647 h 168"/>
                <a:gd name="T10" fmla="*/ 2147483647 w 252"/>
                <a:gd name="T11" fmla="*/ 2147483647 h 168"/>
                <a:gd name="T12" fmla="*/ 2147483647 w 252"/>
                <a:gd name="T13" fmla="*/ 2147483647 h 168"/>
                <a:gd name="T14" fmla="*/ 2147483647 w 252"/>
                <a:gd name="T15" fmla="*/ 2147483647 h 168"/>
                <a:gd name="T16" fmla="*/ 2147483647 w 252"/>
                <a:gd name="T17" fmla="*/ 2147483647 h 168"/>
                <a:gd name="T18" fmla="*/ 2147483647 w 252"/>
                <a:gd name="T19" fmla="*/ 2147483647 h 168"/>
                <a:gd name="T20" fmla="*/ 2147483647 w 252"/>
                <a:gd name="T21" fmla="*/ 0 h 168"/>
                <a:gd name="T22" fmla="*/ 2147483647 w 252"/>
                <a:gd name="T23" fmla="*/ 0 h 168"/>
                <a:gd name="T24" fmla="*/ 2147483647 w 252"/>
                <a:gd name="T25" fmla="*/ 2147483647 h 168"/>
                <a:gd name="T26" fmla="*/ 2147483647 w 252"/>
                <a:gd name="T27" fmla="*/ 2147483647 h 168"/>
                <a:gd name="T28" fmla="*/ 2147483647 w 252"/>
                <a:gd name="T29" fmla="*/ 2147483647 h 168"/>
                <a:gd name="T30" fmla="*/ 2147483647 w 252"/>
                <a:gd name="T31" fmla="*/ 2147483647 h 168"/>
                <a:gd name="T32" fmla="*/ 2147483647 w 252"/>
                <a:gd name="T33" fmla="*/ 2147483647 h 168"/>
                <a:gd name="T34" fmla="*/ 2147483647 w 252"/>
                <a:gd name="T35" fmla="*/ 2147483647 h 168"/>
                <a:gd name="T36" fmla="*/ 2147483647 w 252"/>
                <a:gd name="T37" fmla="*/ 2147483647 h 168"/>
                <a:gd name="T38" fmla="*/ 2147483647 w 252"/>
                <a:gd name="T39" fmla="*/ 2147483647 h 168"/>
                <a:gd name="T40" fmla="*/ 2147483647 w 252"/>
                <a:gd name="T41" fmla="*/ 2147483647 h 168"/>
                <a:gd name="T42" fmla="*/ 0 w 252"/>
                <a:gd name="T43" fmla="*/ 2147483647 h 168"/>
                <a:gd name="T44" fmla="*/ 0 w 252"/>
                <a:gd name="T45" fmla="*/ 2147483647 h 168"/>
                <a:gd name="T46" fmla="*/ 2147483647 w 252"/>
                <a:gd name="T47" fmla="*/ 2147483647 h 168"/>
                <a:gd name="T48" fmla="*/ 0 w 252"/>
                <a:gd name="T49" fmla="*/ 2147483647 h 168"/>
                <a:gd name="T50" fmla="*/ 2147483647 w 252"/>
                <a:gd name="T51" fmla="*/ 2147483647 h 168"/>
                <a:gd name="T52" fmla="*/ 2147483647 w 252"/>
                <a:gd name="T53" fmla="*/ 2147483647 h 168"/>
                <a:gd name="T54" fmla="*/ 2147483647 w 252"/>
                <a:gd name="T55" fmla="*/ 2147483647 h 168"/>
                <a:gd name="T56" fmla="*/ 2147483647 w 252"/>
                <a:gd name="T57" fmla="*/ 2147483647 h 168"/>
                <a:gd name="T58" fmla="*/ 2147483647 w 252"/>
                <a:gd name="T59" fmla="*/ 2147483647 h 168"/>
                <a:gd name="T60" fmla="*/ 2147483647 w 252"/>
                <a:gd name="T61" fmla="*/ 2147483647 h 168"/>
                <a:gd name="T62" fmla="*/ 2147483647 w 252"/>
                <a:gd name="T63" fmla="*/ 2147483647 h 168"/>
                <a:gd name="T64" fmla="*/ 2147483647 w 252"/>
                <a:gd name="T65" fmla="*/ 2147483647 h 168"/>
                <a:gd name="T66" fmla="*/ 2147483647 w 252"/>
                <a:gd name="T67" fmla="*/ 2147483647 h 1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2"/>
                <a:gd name="T103" fmla="*/ 0 h 168"/>
                <a:gd name="T104" fmla="*/ 252 w 252"/>
                <a:gd name="T105" fmla="*/ 168 h 1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2" h="168">
                  <a:moveTo>
                    <a:pt x="246" y="102"/>
                  </a:moveTo>
                  <a:lnTo>
                    <a:pt x="234" y="96"/>
                  </a:lnTo>
                  <a:lnTo>
                    <a:pt x="216" y="78"/>
                  </a:lnTo>
                  <a:lnTo>
                    <a:pt x="192" y="66"/>
                  </a:lnTo>
                  <a:lnTo>
                    <a:pt x="156" y="54"/>
                  </a:lnTo>
                  <a:lnTo>
                    <a:pt x="132" y="42"/>
                  </a:lnTo>
                  <a:lnTo>
                    <a:pt x="126" y="30"/>
                  </a:lnTo>
                  <a:lnTo>
                    <a:pt x="108" y="12"/>
                  </a:lnTo>
                  <a:lnTo>
                    <a:pt x="96" y="6"/>
                  </a:lnTo>
                  <a:lnTo>
                    <a:pt x="84" y="6"/>
                  </a:lnTo>
                  <a:lnTo>
                    <a:pt x="60" y="0"/>
                  </a:lnTo>
                  <a:lnTo>
                    <a:pt x="30" y="0"/>
                  </a:lnTo>
                  <a:lnTo>
                    <a:pt x="24" y="6"/>
                  </a:lnTo>
                  <a:lnTo>
                    <a:pt x="18" y="6"/>
                  </a:lnTo>
                  <a:lnTo>
                    <a:pt x="30" y="42"/>
                  </a:lnTo>
                  <a:lnTo>
                    <a:pt x="30" y="54"/>
                  </a:lnTo>
                  <a:lnTo>
                    <a:pt x="24" y="60"/>
                  </a:lnTo>
                  <a:lnTo>
                    <a:pt x="18" y="72"/>
                  </a:lnTo>
                  <a:lnTo>
                    <a:pt x="12" y="78"/>
                  </a:lnTo>
                  <a:lnTo>
                    <a:pt x="12" y="90"/>
                  </a:lnTo>
                  <a:lnTo>
                    <a:pt x="6" y="102"/>
                  </a:lnTo>
                  <a:lnTo>
                    <a:pt x="0" y="108"/>
                  </a:lnTo>
                  <a:lnTo>
                    <a:pt x="0" y="114"/>
                  </a:lnTo>
                  <a:lnTo>
                    <a:pt x="12" y="144"/>
                  </a:lnTo>
                  <a:lnTo>
                    <a:pt x="0" y="126"/>
                  </a:lnTo>
                  <a:lnTo>
                    <a:pt x="30" y="168"/>
                  </a:lnTo>
                  <a:lnTo>
                    <a:pt x="78" y="132"/>
                  </a:lnTo>
                  <a:lnTo>
                    <a:pt x="174" y="132"/>
                  </a:lnTo>
                  <a:lnTo>
                    <a:pt x="186" y="138"/>
                  </a:lnTo>
                  <a:lnTo>
                    <a:pt x="240" y="138"/>
                  </a:lnTo>
                  <a:lnTo>
                    <a:pt x="246" y="132"/>
                  </a:lnTo>
                  <a:lnTo>
                    <a:pt x="252" y="120"/>
                  </a:lnTo>
                  <a:lnTo>
                    <a:pt x="252" y="114"/>
                  </a:lnTo>
                  <a:lnTo>
                    <a:pt x="246" y="10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8" name="Djibouti" descr="© INSCALE GmbH, 05.05.2010&#10;http://www.presentationload.com/">
              <a:extLst>
                <a:ext uri="{FF2B5EF4-FFF2-40B4-BE49-F238E27FC236}">
                  <a16:creationId xmlns:a16="http://schemas.microsoft.com/office/drawing/2014/main" id="{6DA4500E-5987-7117-81A6-FBF619D5A4E2}"/>
                </a:ext>
              </a:extLst>
            </p:cNvPr>
            <p:cNvSpPr>
              <a:spLocks/>
            </p:cNvSpPr>
            <p:nvPr/>
          </p:nvSpPr>
          <p:spPr bwMode="gray">
            <a:xfrm>
              <a:off x="6994358" y="3903583"/>
              <a:ext cx="55322" cy="64543"/>
            </a:xfrm>
            <a:custGeom>
              <a:avLst/>
              <a:gdLst>
                <a:gd name="T0" fmla="*/ 2147483647 w 114"/>
                <a:gd name="T1" fmla="*/ 2147483647 h 138"/>
                <a:gd name="T2" fmla="*/ 2147483647 w 114"/>
                <a:gd name="T3" fmla="*/ 2147483647 h 138"/>
                <a:gd name="T4" fmla="*/ 2147483647 w 114"/>
                <a:gd name="T5" fmla="*/ 2147483647 h 138"/>
                <a:gd name="T6" fmla="*/ 0 w 114"/>
                <a:gd name="T7" fmla="*/ 2147483647 h 138"/>
                <a:gd name="T8" fmla="*/ 0 w 114"/>
                <a:gd name="T9" fmla="*/ 2147483647 h 138"/>
                <a:gd name="T10" fmla="*/ 2147483647 w 114"/>
                <a:gd name="T11" fmla="*/ 2147483647 h 138"/>
                <a:gd name="T12" fmla="*/ 2147483647 w 114"/>
                <a:gd name="T13" fmla="*/ 2147483647 h 138"/>
                <a:gd name="T14" fmla="*/ 2147483647 w 114"/>
                <a:gd name="T15" fmla="*/ 2147483647 h 138"/>
                <a:gd name="T16" fmla="*/ 2147483647 w 114"/>
                <a:gd name="T17" fmla="*/ 2147483647 h 138"/>
                <a:gd name="T18" fmla="*/ 2147483647 w 114"/>
                <a:gd name="T19" fmla="*/ 2147483647 h 138"/>
                <a:gd name="T20" fmla="*/ 2147483647 w 114"/>
                <a:gd name="T21" fmla="*/ 2147483647 h 138"/>
                <a:gd name="T22" fmla="*/ 2147483647 w 114"/>
                <a:gd name="T23" fmla="*/ 2147483647 h 138"/>
                <a:gd name="T24" fmla="*/ 2147483647 w 114"/>
                <a:gd name="T25" fmla="*/ 2147483647 h 138"/>
                <a:gd name="T26" fmla="*/ 2147483647 w 114"/>
                <a:gd name="T27" fmla="*/ 2147483647 h 138"/>
                <a:gd name="T28" fmla="*/ 2147483647 w 114"/>
                <a:gd name="T29" fmla="*/ 2147483647 h 138"/>
                <a:gd name="T30" fmla="*/ 2147483647 w 114"/>
                <a:gd name="T31" fmla="*/ 2147483647 h 138"/>
                <a:gd name="T32" fmla="*/ 2147483647 w 114"/>
                <a:gd name="T33" fmla="*/ 2147483647 h 138"/>
                <a:gd name="T34" fmla="*/ 2147483647 w 114"/>
                <a:gd name="T35" fmla="*/ 2147483647 h 138"/>
                <a:gd name="T36" fmla="*/ 2147483647 w 114"/>
                <a:gd name="T37" fmla="*/ 2147483647 h 138"/>
                <a:gd name="T38" fmla="*/ 2147483647 w 114"/>
                <a:gd name="T39" fmla="*/ 2147483647 h 138"/>
                <a:gd name="T40" fmla="*/ 2147483647 w 114"/>
                <a:gd name="T41" fmla="*/ 2147483647 h 138"/>
                <a:gd name="T42" fmla="*/ 2147483647 w 114"/>
                <a:gd name="T43" fmla="*/ 2147483647 h 138"/>
                <a:gd name="T44" fmla="*/ 2147483647 w 114"/>
                <a:gd name="T45" fmla="*/ 2147483647 h 138"/>
                <a:gd name="T46" fmla="*/ 2147483647 w 114"/>
                <a:gd name="T47" fmla="*/ 2147483647 h 138"/>
                <a:gd name="T48" fmla="*/ 2147483647 w 114"/>
                <a:gd name="T49" fmla="*/ 2147483647 h 138"/>
                <a:gd name="T50" fmla="*/ 2147483647 w 114"/>
                <a:gd name="T51" fmla="*/ 2147483647 h 138"/>
                <a:gd name="T52" fmla="*/ 2147483647 w 114"/>
                <a:gd name="T53" fmla="*/ 2147483647 h 138"/>
                <a:gd name="T54" fmla="*/ 2147483647 w 114"/>
                <a:gd name="T55" fmla="*/ 0 h 138"/>
                <a:gd name="T56" fmla="*/ 2147483647 w 114"/>
                <a:gd name="T57" fmla="*/ 2147483647 h 138"/>
                <a:gd name="T58" fmla="*/ 2147483647 w 114"/>
                <a:gd name="T59" fmla="*/ 2147483647 h 13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14"/>
                <a:gd name="T91" fmla="*/ 0 h 138"/>
                <a:gd name="T92" fmla="*/ 114 w 114"/>
                <a:gd name="T93" fmla="*/ 138 h 13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14" h="138">
                  <a:moveTo>
                    <a:pt x="72" y="24"/>
                  </a:moveTo>
                  <a:lnTo>
                    <a:pt x="48" y="12"/>
                  </a:lnTo>
                  <a:lnTo>
                    <a:pt x="18" y="66"/>
                  </a:lnTo>
                  <a:lnTo>
                    <a:pt x="0" y="84"/>
                  </a:lnTo>
                  <a:lnTo>
                    <a:pt x="0" y="96"/>
                  </a:lnTo>
                  <a:lnTo>
                    <a:pt x="6" y="114"/>
                  </a:lnTo>
                  <a:lnTo>
                    <a:pt x="6" y="126"/>
                  </a:lnTo>
                  <a:lnTo>
                    <a:pt x="18" y="138"/>
                  </a:lnTo>
                  <a:lnTo>
                    <a:pt x="42" y="138"/>
                  </a:lnTo>
                  <a:lnTo>
                    <a:pt x="48" y="132"/>
                  </a:lnTo>
                  <a:lnTo>
                    <a:pt x="54" y="132"/>
                  </a:lnTo>
                  <a:lnTo>
                    <a:pt x="60" y="126"/>
                  </a:lnTo>
                  <a:lnTo>
                    <a:pt x="72" y="126"/>
                  </a:lnTo>
                  <a:lnTo>
                    <a:pt x="84" y="132"/>
                  </a:lnTo>
                  <a:lnTo>
                    <a:pt x="90" y="138"/>
                  </a:lnTo>
                  <a:lnTo>
                    <a:pt x="90" y="132"/>
                  </a:lnTo>
                  <a:lnTo>
                    <a:pt x="114" y="108"/>
                  </a:lnTo>
                  <a:lnTo>
                    <a:pt x="114" y="102"/>
                  </a:lnTo>
                  <a:lnTo>
                    <a:pt x="102" y="90"/>
                  </a:lnTo>
                  <a:lnTo>
                    <a:pt x="66" y="90"/>
                  </a:lnTo>
                  <a:lnTo>
                    <a:pt x="78" y="84"/>
                  </a:lnTo>
                  <a:lnTo>
                    <a:pt x="84" y="72"/>
                  </a:lnTo>
                  <a:lnTo>
                    <a:pt x="96" y="66"/>
                  </a:lnTo>
                  <a:lnTo>
                    <a:pt x="102" y="54"/>
                  </a:lnTo>
                  <a:lnTo>
                    <a:pt x="114" y="42"/>
                  </a:lnTo>
                  <a:lnTo>
                    <a:pt x="114" y="24"/>
                  </a:lnTo>
                  <a:lnTo>
                    <a:pt x="108" y="12"/>
                  </a:lnTo>
                  <a:lnTo>
                    <a:pt x="96" y="0"/>
                  </a:lnTo>
                  <a:lnTo>
                    <a:pt x="84" y="6"/>
                  </a:lnTo>
                  <a:lnTo>
                    <a:pt x="72" y="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9" name="Denmark" descr="© INSCALE GmbH, 05.05.2010&#10;http://www.presentationload.com/">
              <a:extLst>
                <a:ext uri="{FF2B5EF4-FFF2-40B4-BE49-F238E27FC236}">
                  <a16:creationId xmlns:a16="http://schemas.microsoft.com/office/drawing/2014/main" id="{1F8415A2-F537-A9C4-9DFA-6E9BE38EFD80}"/>
                </a:ext>
              </a:extLst>
            </p:cNvPr>
            <p:cNvSpPr>
              <a:spLocks noEditPoints="1"/>
            </p:cNvSpPr>
            <p:nvPr/>
          </p:nvSpPr>
          <p:spPr bwMode="gray">
            <a:xfrm>
              <a:off x="5882381" y="2216257"/>
              <a:ext cx="130930" cy="110644"/>
            </a:xfrm>
            <a:custGeom>
              <a:avLst/>
              <a:gdLst>
                <a:gd name="T0" fmla="*/ 2147483647 w 71"/>
                <a:gd name="T1" fmla="*/ 2147483647 h 60"/>
                <a:gd name="T2" fmla="*/ 2147483647 w 71"/>
                <a:gd name="T3" fmla="*/ 2147483647 h 60"/>
                <a:gd name="T4" fmla="*/ 2147483647 w 71"/>
                <a:gd name="T5" fmla="*/ 2147483647 h 60"/>
                <a:gd name="T6" fmla="*/ 2147483647 w 71"/>
                <a:gd name="T7" fmla="*/ 2147483647 h 60"/>
                <a:gd name="T8" fmla="*/ 2147483647 w 71"/>
                <a:gd name="T9" fmla="*/ 2147483647 h 60"/>
                <a:gd name="T10" fmla="*/ 2147483647 w 71"/>
                <a:gd name="T11" fmla="*/ 2147483647 h 60"/>
                <a:gd name="T12" fmla="*/ 2147483647 w 71"/>
                <a:gd name="T13" fmla="*/ 2147483647 h 60"/>
                <a:gd name="T14" fmla="*/ 2147483647 w 71"/>
                <a:gd name="T15" fmla="*/ 2147483647 h 60"/>
                <a:gd name="T16" fmla="*/ 2147483647 w 71"/>
                <a:gd name="T17" fmla="*/ 2147483647 h 60"/>
                <a:gd name="T18" fmla="*/ 2147483647 w 71"/>
                <a:gd name="T19" fmla="*/ 2147483647 h 60"/>
                <a:gd name="T20" fmla="*/ 2147483647 w 71"/>
                <a:gd name="T21" fmla="*/ 2147483647 h 60"/>
                <a:gd name="T22" fmla="*/ 2147483647 w 71"/>
                <a:gd name="T23" fmla="*/ 2147483647 h 60"/>
                <a:gd name="T24" fmla="*/ 2147483647 w 71"/>
                <a:gd name="T25" fmla="*/ 2147483647 h 60"/>
                <a:gd name="T26" fmla="*/ 2147483647 w 71"/>
                <a:gd name="T27" fmla="*/ 2147483647 h 60"/>
                <a:gd name="T28" fmla="*/ 2147483647 w 71"/>
                <a:gd name="T29" fmla="*/ 2147483647 h 60"/>
                <a:gd name="T30" fmla="*/ 2147483647 w 71"/>
                <a:gd name="T31" fmla="*/ 2147483647 h 60"/>
                <a:gd name="T32" fmla="*/ 2147483647 w 71"/>
                <a:gd name="T33" fmla="*/ 2147483647 h 60"/>
                <a:gd name="T34" fmla="*/ 2147483647 w 71"/>
                <a:gd name="T35" fmla="*/ 2147483647 h 60"/>
                <a:gd name="T36" fmla="*/ 2147483647 w 71"/>
                <a:gd name="T37" fmla="*/ 2147483647 h 60"/>
                <a:gd name="T38" fmla="*/ 2147483647 w 71"/>
                <a:gd name="T39" fmla="*/ 2147483647 h 60"/>
                <a:gd name="T40" fmla="*/ 2147483647 w 71"/>
                <a:gd name="T41" fmla="*/ 2147483647 h 60"/>
                <a:gd name="T42" fmla="*/ 2147483647 w 71"/>
                <a:gd name="T43" fmla="*/ 2147483647 h 60"/>
                <a:gd name="T44" fmla="*/ 2147483647 w 71"/>
                <a:gd name="T45" fmla="*/ 2147483647 h 60"/>
                <a:gd name="T46" fmla="*/ 2147483647 w 71"/>
                <a:gd name="T47" fmla="*/ 2147483647 h 60"/>
                <a:gd name="T48" fmla="*/ 2147483647 w 71"/>
                <a:gd name="T49" fmla="*/ 2147483647 h 60"/>
                <a:gd name="T50" fmla="*/ 2147483647 w 71"/>
                <a:gd name="T51" fmla="*/ 2147483647 h 60"/>
                <a:gd name="T52" fmla="*/ 2147483647 w 71"/>
                <a:gd name="T53" fmla="*/ 2147483647 h 60"/>
                <a:gd name="T54" fmla="*/ 2147483647 w 71"/>
                <a:gd name="T55" fmla="*/ 2147483647 h 60"/>
                <a:gd name="T56" fmla="*/ 2147483647 w 71"/>
                <a:gd name="T57" fmla="*/ 2147483647 h 60"/>
                <a:gd name="T58" fmla="*/ 2147483647 w 71"/>
                <a:gd name="T59" fmla="*/ 2147483647 h 60"/>
                <a:gd name="T60" fmla="*/ 2147483647 w 71"/>
                <a:gd name="T61" fmla="*/ 2147483647 h 60"/>
                <a:gd name="T62" fmla="*/ 2147483647 w 71"/>
                <a:gd name="T63" fmla="*/ 0 h 60"/>
                <a:gd name="T64" fmla="*/ 2147483647 w 71"/>
                <a:gd name="T65" fmla="*/ 2147483647 h 60"/>
                <a:gd name="T66" fmla="*/ 2147483647 w 71"/>
                <a:gd name="T67" fmla="*/ 2147483647 h 60"/>
                <a:gd name="T68" fmla="*/ 2147483647 w 71"/>
                <a:gd name="T69" fmla="*/ 2147483647 h 60"/>
                <a:gd name="T70" fmla="*/ 2147483647 w 71"/>
                <a:gd name="T71" fmla="*/ 2147483647 h 60"/>
                <a:gd name="T72" fmla="*/ 2147483647 w 71"/>
                <a:gd name="T73" fmla="*/ 2147483647 h 60"/>
                <a:gd name="T74" fmla="*/ 2147483647 w 71"/>
                <a:gd name="T75" fmla="*/ 2147483647 h 60"/>
                <a:gd name="T76" fmla="*/ 2147483647 w 71"/>
                <a:gd name="T77" fmla="*/ 2147483647 h 60"/>
                <a:gd name="T78" fmla="*/ 2147483647 w 71"/>
                <a:gd name="T79" fmla="*/ 2147483647 h 60"/>
                <a:gd name="T80" fmla="*/ 2147483647 w 71"/>
                <a:gd name="T81" fmla="*/ 2147483647 h 60"/>
                <a:gd name="T82" fmla="*/ 0 w 71"/>
                <a:gd name="T83" fmla="*/ 2147483647 h 60"/>
                <a:gd name="T84" fmla="*/ 0 w 71"/>
                <a:gd name="T85" fmla="*/ 2147483647 h 60"/>
                <a:gd name="T86" fmla="*/ 2147483647 w 71"/>
                <a:gd name="T87" fmla="*/ 2147483647 h 60"/>
                <a:gd name="T88" fmla="*/ 2147483647 w 71"/>
                <a:gd name="T89" fmla="*/ 2147483647 h 60"/>
                <a:gd name="T90" fmla="*/ 2147483647 w 71"/>
                <a:gd name="T91" fmla="*/ 2147483647 h 60"/>
                <a:gd name="T92" fmla="*/ 2147483647 w 71"/>
                <a:gd name="T93" fmla="*/ 2147483647 h 60"/>
                <a:gd name="T94" fmla="*/ 2147483647 w 71"/>
                <a:gd name="T95" fmla="*/ 2147483647 h 60"/>
                <a:gd name="T96" fmla="*/ 2147483647 w 71"/>
                <a:gd name="T97" fmla="*/ 2147483647 h 60"/>
                <a:gd name="T98" fmla="*/ 2147483647 w 71"/>
                <a:gd name="T99" fmla="*/ 2147483647 h 60"/>
                <a:gd name="T100" fmla="*/ 2147483647 w 71"/>
                <a:gd name="T101" fmla="*/ 2147483647 h 60"/>
                <a:gd name="T102" fmla="*/ 2147483647 w 71"/>
                <a:gd name="T103" fmla="*/ 2147483647 h 60"/>
                <a:gd name="T104" fmla="*/ 2147483647 w 71"/>
                <a:gd name="T105" fmla="*/ 2147483647 h 60"/>
                <a:gd name="T106" fmla="*/ 2147483647 w 71"/>
                <a:gd name="T107" fmla="*/ 2147483647 h 60"/>
                <a:gd name="T108" fmla="*/ 2147483647 w 71"/>
                <a:gd name="T109" fmla="*/ 2147483647 h 60"/>
                <a:gd name="T110" fmla="*/ 2147483647 w 71"/>
                <a:gd name="T111" fmla="*/ 2147483647 h 60"/>
                <a:gd name="T112" fmla="*/ 2147483647 w 71"/>
                <a:gd name="T113" fmla="*/ 2147483647 h 60"/>
                <a:gd name="T114" fmla="*/ 2147483647 w 71"/>
                <a:gd name="T115" fmla="*/ 2147483647 h 60"/>
                <a:gd name="T116" fmla="*/ 2147483647 w 71"/>
                <a:gd name="T117" fmla="*/ 2147483647 h 60"/>
                <a:gd name="T118" fmla="*/ 2147483647 w 71"/>
                <a:gd name="T119" fmla="*/ 2147483647 h 60"/>
                <a:gd name="T120" fmla="*/ 2147483647 w 71"/>
                <a:gd name="T121" fmla="*/ 2147483647 h 6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1"/>
                <a:gd name="T184" fmla="*/ 0 h 60"/>
                <a:gd name="T185" fmla="*/ 71 w 71"/>
                <a:gd name="T186" fmla="*/ 60 h 6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1" h="60">
                  <a:moveTo>
                    <a:pt x="62" y="48"/>
                  </a:moveTo>
                  <a:lnTo>
                    <a:pt x="67" y="46"/>
                  </a:lnTo>
                  <a:lnTo>
                    <a:pt x="69" y="46"/>
                  </a:lnTo>
                  <a:lnTo>
                    <a:pt x="69" y="43"/>
                  </a:lnTo>
                  <a:lnTo>
                    <a:pt x="67" y="43"/>
                  </a:lnTo>
                  <a:lnTo>
                    <a:pt x="62" y="41"/>
                  </a:lnTo>
                  <a:lnTo>
                    <a:pt x="62" y="38"/>
                  </a:lnTo>
                  <a:lnTo>
                    <a:pt x="64" y="38"/>
                  </a:lnTo>
                  <a:lnTo>
                    <a:pt x="64" y="36"/>
                  </a:lnTo>
                  <a:lnTo>
                    <a:pt x="67" y="34"/>
                  </a:lnTo>
                  <a:lnTo>
                    <a:pt x="67" y="29"/>
                  </a:lnTo>
                  <a:lnTo>
                    <a:pt x="64" y="29"/>
                  </a:lnTo>
                  <a:lnTo>
                    <a:pt x="62" y="29"/>
                  </a:lnTo>
                  <a:lnTo>
                    <a:pt x="60" y="31"/>
                  </a:lnTo>
                  <a:lnTo>
                    <a:pt x="60" y="34"/>
                  </a:lnTo>
                  <a:lnTo>
                    <a:pt x="57" y="36"/>
                  </a:lnTo>
                  <a:lnTo>
                    <a:pt x="57" y="34"/>
                  </a:lnTo>
                  <a:lnTo>
                    <a:pt x="55" y="31"/>
                  </a:lnTo>
                  <a:lnTo>
                    <a:pt x="52" y="34"/>
                  </a:lnTo>
                  <a:lnTo>
                    <a:pt x="45" y="38"/>
                  </a:lnTo>
                  <a:lnTo>
                    <a:pt x="48" y="38"/>
                  </a:lnTo>
                  <a:lnTo>
                    <a:pt x="50" y="41"/>
                  </a:lnTo>
                  <a:lnTo>
                    <a:pt x="50" y="43"/>
                  </a:lnTo>
                  <a:lnTo>
                    <a:pt x="50" y="46"/>
                  </a:lnTo>
                  <a:lnTo>
                    <a:pt x="50" y="48"/>
                  </a:lnTo>
                  <a:lnTo>
                    <a:pt x="48" y="48"/>
                  </a:lnTo>
                  <a:lnTo>
                    <a:pt x="50" y="48"/>
                  </a:lnTo>
                  <a:lnTo>
                    <a:pt x="50" y="50"/>
                  </a:lnTo>
                  <a:lnTo>
                    <a:pt x="55" y="50"/>
                  </a:lnTo>
                  <a:lnTo>
                    <a:pt x="55" y="48"/>
                  </a:lnTo>
                  <a:lnTo>
                    <a:pt x="57" y="48"/>
                  </a:lnTo>
                  <a:lnTo>
                    <a:pt x="57" y="50"/>
                  </a:lnTo>
                  <a:lnTo>
                    <a:pt x="60" y="53"/>
                  </a:lnTo>
                  <a:lnTo>
                    <a:pt x="60" y="55"/>
                  </a:lnTo>
                  <a:lnTo>
                    <a:pt x="62" y="55"/>
                  </a:lnTo>
                  <a:lnTo>
                    <a:pt x="62" y="53"/>
                  </a:lnTo>
                  <a:lnTo>
                    <a:pt x="62" y="48"/>
                  </a:lnTo>
                  <a:close/>
                  <a:moveTo>
                    <a:pt x="71" y="53"/>
                  </a:moveTo>
                  <a:lnTo>
                    <a:pt x="62" y="55"/>
                  </a:lnTo>
                  <a:lnTo>
                    <a:pt x="60" y="58"/>
                  </a:lnTo>
                  <a:lnTo>
                    <a:pt x="57" y="58"/>
                  </a:lnTo>
                  <a:lnTo>
                    <a:pt x="57" y="55"/>
                  </a:lnTo>
                  <a:lnTo>
                    <a:pt x="55" y="55"/>
                  </a:lnTo>
                  <a:lnTo>
                    <a:pt x="50" y="53"/>
                  </a:lnTo>
                  <a:lnTo>
                    <a:pt x="45" y="53"/>
                  </a:lnTo>
                  <a:lnTo>
                    <a:pt x="45" y="58"/>
                  </a:lnTo>
                  <a:lnTo>
                    <a:pt x="50" y="58"/>
                  </a:lnTo>
                  <a:lnTo>
                    <a:pt x="52" y="58"/>
                  </a:lnTo>
                  <a:lnTo>
                    <a:pt x="55" y="60"/>
                  </a:lnTo>
                  <a:lnTo>
                    <a:pt x="57" y="60"/>
                  </a:lnTo>
                  <a:lnTo>
                    <a:pt x="60" y="60"/>
                  </a:lnTo>
                  <a:lnTo>
                    <a:pt x="62" y="60"/>
                  </a:lnTo>
                  <a:lnTo>
                    <a:pt x="69" y="58"/>
                  </a:lnTo>
                  <a:lnTo>
                    <a:pt x="71" y="58"/>
                  </a:lnTo>
                  <a:lnTo>
                    <a:pt x="71" y="53"/>
                  </a:lnTo>
                  <a:close/>
                  <a:moveTo>
                    <a:pt x="31" y="12"/>
                  </a:moveTo>
                  <a:lnTo>
                    <a:pt x="36" y="7"/>
                  </a:lnTo>
                  <a:lnTo>
                    <a:pt x="36" y="3"/>
                  </a:lnTo>
                  <a:lnTo>
                    <a:pt x="36" y="0"/>
                  </a:lnTo>
                  <a:lnTo>
                    <a:pt x="26" y="0"/>
                  </a:lnTo>
                  <a:lnTo>
                    <a:pt x="26" y="3"/>
                  </a:lnTo>
                  <a:lnTo>
                    <a:pt x="21" y="7"/>
                  </a:lnTo>
                  <a:lnTo>
                    <a:pt x="21" y="10"/>
                  </a:lnTo>
                  <a:lnTo>
                    <a:pt x="19" y="10"/>
                  </a:lnTo>
                  <a:lnTo>
                    <a:pt x="19" y="19"/>
                  </a:lnTo>
                  <a:lnTo>
                    <a:pt x="14" y="14"/>
                  </a:lnTo>
                  <a:lnTo>
                    <a:pt x="12" y="7"/>
                  </a:lnTo>
                  <a:lnTo>
                    <a:pt x="7" y="10"/>
                  </a:lnTo>
                  <a:lnTo>
                    <a:pt x="5" y="10"/>
                  </a:lnTo>
                  <a:lnTo>
                    <a:pt x="5" y="12"/>
                  </a:lnTo>
                  <a:lnTo>
                    <a:pt x="5" y="14"/>
                  </a:lnTo>
                  <a:lnTo>
                    <a:pt x="7" y="14"/>
                  </a:lnTo>
                  <a:lnTo>
                    <a:pt x="12" y="19"/>
                  </a:lnTo>
                  <a:lnTo>
                    <a:pt x="12" y="22"/>
                  </a:lnTo>
                  <a:lnTo>
                    <a:pt x="5" y="19"/>
                  </a:lnTo>
                  <a:lnTo>
                    <a:pt x="2" y="24"/>
                  </a:lnTo>
                  <a:lnTo>
                    <a:pt x="0" y="24"/>
                  </a:lnTo>
                  <a:lnTo>
                    <a:pt x="0" y="29"/>
                  </a:lnTo>
                  <a:lnTo>
                    <a:pt x="0" y="31"/>
                  </a:lnTo>
                  <a:lnTo>
                    <a:pt x="5" y="34"/>
                  </a:lnTo>
                  <a:lnTo>
                    <a:pt x="7" y="34"/>
                  </a:lnTo>
                  <a:lnTo>
                    <a:pt x="2" y="38"/>
                  </a:lnTo>
                  <a:lnTo>
                    <a:pt x="2" y="41"/>
                  </a:lnTo>
                  <a:lnTo>
                    <a:pt x="5" y="43"/>
                  </a:lnTo>
                  <a:lnTo>
                    <a:pt x="7" y="43"/>
                  </a:lnTo>
                  <a:lnTo>
                    <a:pt x="7" y="48"/>
                  </a:lnTo>
                  <a:lnTo>
                    <a:pt x="5" y="53"/>
                  </a:lnTo>
                  <a:lnTo>
                    <a:pt x="7" y="53"/>
                  </a:lnTo>
                  <a:lnTo>
                    <a:pt x="17" y="53"/>
                  </a:lnTo>
                  <a:lnTo>
                    <a:pt x="17" y="55"/>
                  </a:lnTo>
                  <a:lnTo>
                    <a:pt x="24" y="55"/>
                  </a:lnTo>
                  <a:lnTo>
                    <a:pt x="26" y="58"/>
                  </a:lnTo>
                  <a:lnTo>
                    <a:pt x="26" y="55"/>
                  </a:lnTo>
                  <a:lnTo>
                    <a:pt x="24" y="53"/>
                  </a:lnTo>
                  <a:lnTo>
                    <a:pt x="24" y="48"/>
                  </a:lnTo>
                  <a:lnTo>
                    <a:pt x="26" y="43"/>
                  </a:lnTo>
                  <a:lnTo>
                    <a:pt x="24" y="41"/>
                  </a:lnTo>
                  <a:lnTo>
                    <a:pt x="24" y="38"/>
                  </a:lnTo>
                  <a:lnTo>
                    <a:pt x="21" y="38"/>
                  </a:lnTo>
                  <a:lnTo>
                    <a:pt x="24" y="38"/>
                  </a:lnTo>
                  <a:lnTo>
                    <a:pt x="31" y="34"/>
                  </a:lnTo>
                  <a:lnTo>
                    <a:pt x="33" y="26"/>
                  </a:lnTo>
                  <a:lnTo>
                    <a:pt x="38" y="26"/>
                  </a:lnTo>
                  <a:lnTo>
                    <a:pt x="41" y="19"/>
                  </a:lnTo>
                  <a:lnTo>
                    <a:pt x="31" y="19"/>
                  </a:lnTo>
                  <a:lnTo>
                    <a:pt x="31" y="12"/>
                  </a:lnTo>
                  <a:close/>
                  <a:moveTo>
                    <a:pt x="29" y="38"/>
                  </a:moveTo>
                  <a:lnTo>
                    <a:pt x="31" y="48"/>
                  </a:lnTo>
                  <a:lnTo>
                    <a:pt x="36" y="53"/>
                  </a:lnTo>
                  <a:lnTo>
                    <a:pt x="38" y="46"/>
                  </a:lnTo>
                  <a:lnTo>
                    <a:pt x="33" y="41"/>
                  </a:lnTo>
                  <a:lnTo>
                    <a:pt x="29" y="3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0" name="Czech Republic" descr="© INSCALE GmbH, 05.05.2010&#10;http://www.presentationload.com/">
              <a:extLst>
                <a:ext uri="{FF2B5EF4-FFF2-40B4-BE49-F238E27FC236}">
                  <a16:creationId xmlns:a16="http://schemas.microsoft.com/office/drawing/2014/main" id="{6CEE91C4-30FA-082A-C3FE-FA503454C285}"/>
                </a:ext>
              </a:extLst>
            </p:cNvPr>
            <p:cNvSpPr>
              <a:spLocks/>
            </p:cNvSpPr>
            <p:nvPr/>
          </p:nvSpPr>
          <p:spPr bwMode="gray">
            <a:xfrm>
              <a:off x="5998558" y="2454142"/>
              <a:ext cx="199159" cy="90360"/>
            </a:xfrm>
            <a:custGeom>
              <a:avLst/>
              <a:gdLst>
                <a:gd name="T0" fmla="*/ 2147483647 w 420"/>
                <a:gd name="T1" fmla="*/ 2147483647 h 192"/>
                <a:gd name="T2" fmla="*/ 2147483647 w 420"/>
                <a:gd name="T3" fmla="*/ 2147483647 h 192"/>
                <a:gd name="T4" fmla="*/ 2147483647 w 420"/>
                <a:gd name="T5" fmla="*/ 2147483647 h 192"/>
                <a:gd name="T6" fmla="*/ 2147483647 w 420"/>
                <a:gd name="T7" fmla="*/ 2147483647 h 192"/>
                <a:gd name="T8" fmla="*/ 2147483647 w 420"/>
                <a:gd name="T9" fmla="*/ 2147483647 h 192"/>
                <a:gd name="T10" fmla="*/ 2147483647 w 420"/>
                <a:gd name="T11" fmla="*/ 2147483647 h 192"/>
                <a:gd name="T12" fmla="*/ 2147483647 w 420"/>
                <a:gd name="T13" fmla="*/ 2147483647 h 192"/>
                <a:gd name="T14" fmla="*/ 2147483647 w 420"/>
                <a:gd name="T15" fmla="*/ 2147483647 h 192"/>
                <a:gd name="T16" fmla="*/ 2147483647 w 420"/>
                <a:gd name="T17" fmla="*/ 2147483647 h 192"/>
                <a:gd name="T18" fmla="*/ 2147483647 w 420"/>
                <a:gd name="T19" fmla="*/ 2147483647 h 192"/>
                <a:gd name="T20" fmla="*/ 2147483647 w 420"/>
                <a:gd name="T21" fmla="*/ 2147483647 h 192"/>
                <a:gd name="T22" fmla="*/ 2147483647 w 420"/>
                <a:gd name="T23" fmla="*/ 2147483647 h 192"/>
                <a:gd name="T24" fmla="*/ 2147483647 w 420"/>
                <a:gd name="T25" fmla="*/ 2147483647 h 192"/>
                <a:gd name="T26" fmla="*/ 2147483647 w 420"/>
                <a:gd name="T27" fmla="*/ 2147483647 h 192"/>
                <a:gd name="T28" fmla="*/ 2147483647 w 420"/>
                <a:gd name="T29" fmla="*/ 0 h 192"/>
                <a:gd name="T30" fmla="*/ 2147483647 w 420"/>
                <a:gd name="T31" fmla="*/ 2147483647 h 192"/>
                <a:gd name="T32" fmla="*/ 2147483647 w 420"/>
                <a:gd name="T33" fmla="*/ 0 h 192"/>
                <a:gd name="T34" fmla="*/ 2147483647 w 420"/>
                <a:gd name="T35" fmla="*/ 2147483647 h 192"/>
                <a:gd name="T36" fmla="*/ 2147483647 w 420"/>
                <a:gd name="T37" fmla="*/ 2147483647 h 192"/>
                <a:gd name="T38" fmla="*/ 2147483647 w 420"/>
                <a:gd name="T39" fmla="*/ 2147483647 h 192"/>
                <a:gd name="T40" fmla="*/ 2147483647 w 420"/>
                <a:gd name="T41" fmla="*/ 2147483647 h 192"/>
                <a:gd name="T42" fmla="*/ 2147483647 w 420"/>
                <a:gd name="T43" fmla="*/ 2147483647 h 192"/>
                <a:gd name="T44" fmla="*/ 2147483647 w 420"/>
                <a:gd name="T45" fmla="*/ 2147483647 h 192"/>
                <a:gd name="T46" fmla="*/ 2147483647 w 420"/>
                <a:gd name="T47" fmla="*/ 2147483647 h 192"/>
                <a:gd name="T48" fmla="*/ 2147483647 w 420"/>
                <a:gd name="T49" fmla="*/ 2147483647 h 192"/>
                <a:gd name="T50" fmla="*/ 2147483647 w 420"/>
                <a:gd name="T51" fmla="*/ 2147483647 h 192"/>
                <a:gd name="T52" fmla="*/ 0 w 420"/>
                <a:gd name="T53" fmla="*/ 2147483647 h 192"/>
                <a:gd name="T54" fmla="*/ 2147483647 w 420"/>
                <a:gd name="T55" fmla="*/ 2147483647 h 192"/>
                <a:gd name="T56" fmla="*/ 2147483647 w 420"/>
                <a:gd name="T57" fmla="*/ 2147483647 h 192"/>
                <a:gd name="T58" fmla="*/ 2147483647 w 420"/>
                <a:gd name="T59" fmla="*/ 2147483647 h 192"/>
                <a:gd name="T60" fmla="*/ 2147483647 w 420"/>
                <a:gd name="T61" fmla="*/ 2147483647 h 192"/>
                <a:gd name="T62" fmla="*/ 2147483647 w 420"/>
                <a:gd name="T63" fmla="*/ 2147483647 h 192"/>
                <a:gd name="T64" fmla="*/ 2147483647 w 420"/>
                <a:gd name="T65" fmla="*/ 2147483647 h 192"/>
                <a:gd name="T66" fmla="*/ 2147483647 w 420"/>
                <a:gd name="T67" fmla="*/ 2147483647 h 192"/>
                <a:gd name="T68" fmla="*/ 2147483647 w 420"/>
                <a:gd name="T69" fmla="*/ 2147483647 h 192"/>
                <a:gd name="T70" fmla="*/ 2147483647 w 420"/>
                <a:gd name="T71" fmla="*/ 2147483647 h 192"/>
                <a:gd name="T72" fmla="*/ 2147483647 w 420"/>
                <a:gd name="T73" fmla="*/ 2147483647 h 192"/>
                <a:gd name="T74" fmla="*/ 2147483647 w 420"/>
                <a:gd name="T75" fmla="*/ 2147483647 h 192"/>
                <a:gd name="T76" fmla="*/ 2147483647 w 420"/>
                <a:gd name="T77" fmla="*/ 2147483647 h 192"/>
                <a:gd name="T78" fmla="*/ 2147483647 w 420"/>
                <a:gd name="T79" fmla="*/ 2147483647 h 192"/>
                <a:gd name="T80" fmla="*/ 2147483647 w 420"/>
                <a:gd name="T81" fmla="*/ 2147483647 h 192"/>
                <a:gd name="T82" fmla="*/ 2147483647 w 420"/>
                <a:gd name="T83" fmla="*/ 2147483647 h 192"/>
                <a:gd name="T84" fmla="*/ 2147483647 w 420"/>
                <a:gd name="T85" fmla="*/ 2147483647 h 192"/>
                <a:gd name="T86" fmla="*/ 2147483647 w 420"/>
                <a:gd name="T87" fmla="*/ 2147483647 h 192"/>
                <a:gd name="T88" fmla="*/ 2147483647 w 420"/>
                <a:gd name="T89" fmla="*/ 2147483647 h 192"/>
                <a:gd name="T90" fmla="*/ 2147483647 w 420"/>
                <a:gd name="T91" fmla="*/ 2147483647 h 192"/>
                <a:gd name="T92" fmla="*/ 2147483647 w 420"/>
                <a:gd name="T93" fmla="*/ 2147483647 h 192"/>
                <a:gd name="T94" fmla="*/ 2147483647 w 420"/>
                <a:gd name="T95" fmla="*/ 2147483647 h 192"/>
                <a:gd name="T96" fmla="*/ 2147483647 w 420"/>
                <a:gd name="T97" fmla="*/ 2147483647 h 192"/>
                <a:gd name="T98" fmla="*/ 2147483647 w 420"/>
                <a:gd name="T99" fmla="*/ 2147483647 h 192"/>
                <a:gd name="T100" fmla="*/ 2147483647 w 420"/>
                <a:gd name="T101" fmla="*/ 2147483647 h 192"/>
                <a:gd name="T102" fmla="*/ 2147483647 w 420"/>
                <a:gd name="T103" fmla="*/ 2147483647 h 192"/>
                <a:gd name="T104" fmla="*/ 2147483647 w 420"/>
                <a:gd name="T105" fmla="*/ 2147483647 h 19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20"/>
                <a:gd name="T160" fmla="*/ 0 h 192"/>
                <a:gd name="T161" fmla="*/ 420 w 420"/>
                <a:gd name="T162" fmla="*/ 192 h 19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20" h="192">
                  <a:moveTo>
                    <a:pt x="408" y="108"/>
                  </a:moveTo>
                  <a:lnTo>
                    <a:pt x="402" y="96"/>
                  </a:lnTo>
                  <a:lnTo>
                    <a:pt x="402" y="90"/>
                  </a:lnTo>
                  <a:lnTo>
                    <a:pt x="390" y="84"/>
                  </a:lnTo>
                  <a:lnTo>
                    <a:pt x="372" y="84"/>
                  </a:lnTo>
                  <a:lnTo>
                    <a:pt x="372" y="78"/>
                  </a:lnTo>
                  <a:lnTo>
                    <a:pt x="366" y="72"/>
                  </a:lnTo>
                  <a:lnTo>
                    <a:pt x="360" y="84"/>
                  </a:lnTo>
                  <a:lnTo>
                    <a:pt x="354" y="78"/>
                  </a:lnTo>
                  <a:lnTo>
                    <a:pt x="348" y="66"/>
                  </a:lnTo>
                  <a:lnTo>
                    <a:pt x="342" y="60"/>
                  </a:lnTo>
                  <a:lnTo>
                    <a:pt x="324" y="60"/>
                  </a:lnTo>
                  <a:lnTo>
                    <a:pt x="330" y="54"/>
                  </a:lnTo>
                  <a:lnTo>
                    <a:pt x="312" y="54"/>
                  </a:lnTo>
                  <a:lnTo>
                    <a:pt x="300" y="60"/>
                  </a:lnTo>
                  <a:lnTo>
                    <a:pt x="294" y="60"/>
                  </a:lnTo>
                  <a:lnTo>
                    <a:pt x="294" y="66"/>
                  </a:lnTo>
                  <a:lnTo>
                    <a:pt x="276" y="66"/>
                  </a:lnTo>
                  <a:lnTo>
                    <a:pt x="270" y="60"/>
                  </a:lnTo>
                  <a:lnTo>
                    <a:pt x="264" y="60"/>
                  </a:lnTo>
                  <a:lnTo>
                    <a:pt x="264" y="48"/>
                  </a:lnTo>
                  <a:lnTo>
                    <a:pt x="252" y="42"/>
                  </a:lnTo>
                  <a:lnTo>
                    <a:pt x="264" y="36"/>
                  </a:lnTo>
                  <a:lnTo>
                    <a:pt x="258" y="30"/>
                  </a:lnTo>
                  <a:lnTo>
                    <a:pt x="234" y="30"/>
                  </a:lnTo>
                  <a:lnTo>
                    <a:pt x="234" y="24"/>
                  </a:lnTo>
                  <a:lnTo>
                    <a:pt x="228" y="24"/>
                  </a:lnTo>
                  <a:lnTo>
                    <a:pt x="216" y="18"/>
                  </a:lnTo>
                  <a:lnTo>
                    <a:pt x="198" y="18"/>
                  </a:lnTo>
                  <a:lnTo>
                    <a:pt x="192" y="0"/>
                  </a:lnTo>
                  <a:lnTo>
                    <a:pt x="174" y="0"/>
                  </a:lnTo>
                  <a:lnTo>
                    <a:pt x="162" y="12"/>
                  </a:lnTo>
                  <a:lnTo>
                    <a:pt x="156" y="12"/>
                  </a:lnTo>
                  <a:lnTo>
                    <a:pt x="144" y="0"/>
                  </a:lnTo>
                  <a:lnTo>
                    <a:pt x="138" y="6"/>
                  </a:lnTo>
                  <a:lnTo>
                    <a:pt x="132" y="6"/>
                  </a:lnTo>
                  <a:lnTo>
                    <a:pt x="126" y="12"/>
                  </a:lnTo>
                  <a:lnTo>
                    <a:pt x="126" y="18"/>
                  </a:lnTo>
                  <a:lnTo>
                    <a:pt x="108" y="18"/>
                  </a:lnTo>
                  <a:lnTo>
                    <a:pt x="108" y="24"/>
                  </a:lnTo>
                  <a:lnTo>
                    <a:pt x="84" y="24"/>
                  </a:lnTo>
                  <a:lnTo>
                    <a:pt x="84" y="30"/>
                  </a:lnTo>
                  <a:lnTo>
                    <a:pt x="66" y="36"/>
                  </a:lnTo>
                  <a:lnTo>
                    <a:pt x="54" y="48"/>
                  </a:lnTo>
                  <a:lnTo>
                    <a:pt x="42" y="42"/>
                  </a:lnTo>
                  <a:lnTo>
                    <a:pt x="36" y="42"/>
                  </a:lnTo>
                  <a:lnTo>
                    <a:pt x="30" y="48"/>
                  </a:lnTo>
                  <a:lnTo>
                    <a:pt x="30" y="54"/>
                  </a:lnTo>
                  <a:lnTo>
                    <a:pt x="18" y="54"/>
                  </a:lnTo>
                  <a:lnTo>
                    <a:pt x="18" y="60"/>
                  </a:lnTo>
                  <a:lnTo>
                    <a:pt x="6" y="60"/>
                  </a:lnTo>
                  <a:lnTo>
                    <a:pt x="6" y="54"/>
                  </a:lnTo>
                  <a:lnTo>
                    <a:pt x="0" y="54"/>
                  </a:lnTo>
                  <a:lnTo>
                    <a:pt x="0" y="66"/>
                  </a:lnTo>
                  <a:lnTo>
                    <a:pt x="6" y="72"/>
                  </a:lnTo>
                  <a:lnTo>
                    <a:pt x="12" y="72"/>
                  </a:lnTo>
                  <a:lnTo>
                    <a:pt x="24" y="84"/>
                  </a:lnTo>
                  <a:lnTo>
                    <a:pt x="18" y="90"/>
                  </a:lnTo>
                  <a:lnTo>
                    <a:pt x="12" y="90"/>
                  </a:lnTo>
                  <a:lnTo>
                    <a:pt x="12" y="96"/>
                  </a:lnTo>
                  <a:lnTo>
                    <a:pt x="24" y="108"/>
                  </a:lnTo>
                  <a:lnTo>
                    <a:pt x="30" y="120"/>
                  </a:lnTo>
                  <a:lnTo>
                    <a:pt x="36" y="120"/>
                  </a:lnTo>
                  <a:lnTo>
                    <a:pt x="36" y="126"/>
                  </a:lnTo>
                  <a:lnTo>
                    <a:pt x="48" y="132"/>
                  </a:lnTo>
                  <a:lnTo>
                    <a:pt x="60" y="132"/>
                  </a:lnTo>
                  <a:lnTo>
                    <a:pt x="66" y="144"/>
                  </a:lnTo>
                  <a:lnTo>
                    <a:pt x="72" y="144"/>
                  </a:lnTo>
                  <a:lnTo>
                    <a:pt x="78" y="156"/>
                  </a:lnTo>
                  <a:lnTo>
                    <a:pt x="90" y="156"/>
                  </a:lnTo>
                  <a:lnTo>
                    <a:pt x="96" y="162"/>
                  </a:lnTo>
                  <a:lnTo>
                    <a:pt x="102" y="162"/>
                  </a:lnTo>
                  <a:lnTo>
                    <a:pt x="102" y="174"/>
                  </a:lnTo>
                  <a:lnTo>
                    <a:pt x="120" y="192"/>
                  </a:lnTo>
                  <a:lnTo>
                    <a:pt x="132" y="192"/>
                  </a:lnTo>
                  <a:lnTo>
                    <a:pt x="144" y="186"/>
                  </a:lnTo>
                  <a:lnTo>
                    <a:pt x="150" y="186"/>
                  </a:lnTo>
                  <a:lnTo>
                    <a:pt x="162" y="192"/>
                  </a:lnTo>
                  <a:lnTo>
                    <a:pt x="162" y="174"/>
                  </a:lnTo>
                  <a:lnTo>
                    <a:pt x="168" y="174"/>
                  </a:lnTo>
                  <a:lnTo>
                    <a:pt x="174" y="162"/>
                  </a:lnTo>
                  <a:lnTo>
                    <a:pt x="180" y="156"/>
                  </a:lnTo>
                  <a:lnTo>
                    <a:pt x="198" y="156"/>
                  </a:lnTo>
                  <a:lnTo>
                    <a:pt x="210" y="162"/>
                  </a:lnTo>
                  <a:lnTo>
                    <a:pt x="222" y="174"/>
                  </a:lnTo>
                  <a:lnTo>
                    <a:pt x="234" y="168"/>
                  </a:lnTo>
                  <a:lnTo>
                    <a:pt x="246" y="180"/>
                  </a:lnTo>
                  <a:lnTo>
                    <a:pt x="258" y="174"/>
                  </a:lnTo>
                  <a:lnTo>
                    <a:pt x="264" y="168"/>
                  </a:lnTo>
                  <a:lnTo>
                    <a:pt x="276" y="168"/>
                  </a:lnTo>
                  <a:lnTo>
                    <a:pt x="282" y="174"/>
                  </a:lnTo>
                  <a:lnTo>
                    <a:pt x="288" y="174"/>
                  </a:lnTo>
                  <a:lnTo>
                    <a:pt x="300" y="180"/>
                  </a:lnTo>
                  <a:lnTo>
                    <a:pt x="306" y="174"/>
                  </a:lnTo>
                  <a:lnTo>
                    <a:pt x="324" y="174"/>
                  </a:lnTo>
                  <a:lnTo>
                    <a:pt x="330" y="168"/>
                  </a:lnTo>
                  <a:lnTo>
                    <a:pt x="330" y="174"/>
                  </a:lnTo>
                  <a:lnTo>
                    <a:pt x="348" y="174"/>
                  </a:lnTo>
                  <a:lnTo>
                    <a:pt x="360" y="168"/>
                  </a:lnTo>
                  <a:lnTo>
                    <a:pt x="366" y="162"/>
                  </a:lnTo>
                  <a:lnTo>
                    <a:pt x="378" y="156"/>
                  </a:lnTo>
                  <a:lnTo>
                    <a:pt x="378" y="132"/>
                  </a:lnTo>
                  <a:lnTo>
                    <a:pt x="402" y="126"/>
                  </a:lnTo>
                  <a:lnTo>
                    <a:pt x="420" y="114"/>
                  </a:lnTo>
                  <a:lnTo>
                    <a:pt x="414" y="108"/>
                  </a:lnTo>
                  <a:lnTo>
                    <a:pt x="408" y="1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1" name="Cyprus" descr="© INSCALE GmbH, 05.05.2010&#10;http://www.presentationload.com/">
              <a:extLst>
                <a:ext uri="{FF2B5EF4-FFF2-40B4-BE49-F238E27FC236}">
                  <a16:creationId xmlns:a16="http://schemas.microsoft.com/office/drawing/2014/main" id="{DEC49ADA-0FCD-7672-EC46-0E741A3C3666}"/>
                </a:ext>
              </a:extLst>
            </p:cNvPr>
            <p:cNvSpPr>
              <a:spLocks/>
            </p:cNvSpPr>
            <p:nvPr/>
          </p:nvSpPr>
          <p:spPr bwMode="gray">
            <a:xfrm>
              <a:off x="6638450" y="3031338"/>
              <a:ext cx="70075" cy="40569"/>
            </a:xfrm>
            <a:custGeom>
              <a:avLst/>
              <a:gdLst>
                <a:gd name="T0" fmla="*/ 0 w 150"/>
                <a:gd name="T1" fmla="*/ 2147483647 h 84"/>
                <a:gd name="T2" fmla="*/ 2147483647 w 150"/>
                <a:gd name="T3" fmla="*/ 2147483647 h 84"/>
                <a:gd name="T4" fmla="*/ 2147483647 w 150"/>
                <a:gd name="T5" fmla="*/ 2147483647 h 84"/>
                <a:gd name="T6" fmla="*/ 2147483647 w 150"/>
                <a:gd name="T7" fmla="*/ 2147483647 h 84"/>
                <a:gd name="T8" fmla="*/ 2147483647 w 150"/>
                <a:gd name="T9" fmla="*/ 2147483647 h 84"/>
                <a:gd name="T10" fmla="*/ 2147483647 w 150"/>
                <a:gd name="T11" fmla="*/ 2147483647 h 84"/>
                <a:gd name="T12" fmla="*/ 2147483647 w 150"/>
                <a:gd name="T13" fmla="*/ 2147483647 h 84"/>
                <a:gd name="T14" fmla="*/ 2147483647 w 150"/>
                <a:gd name="T15" fmla="*/ 2147483647 h 84"/>
                <a:gd name="T16" fmla="*/ 2147483647 w 150"/>
                <a:gd name="T17" fmla="*/ 2147483647 h 84"/>
                <a:gd name="T18" fmla="*/ 2147483647 w 150"/>
                <a:gd name="T19" fmla="*/ 2147483647 h 84"/>
                <a:gd name="T20" fmla="*/ 2147483647 w 150"/>
                <a:gd name="T21" fmla="*/ 2147483647 h 84"/>
                <a:gd name="T22" fmla="*/ 2147483647 w 150"/>
                <a:gd name="T23" fmla="*/ 2147483647 h 84"/>
                <a:gd name="T24" fmla="*/ 2147483647 w 150"/>
                <a:gd name="T25" fmla="*/ 2147483647 h 84"/>
                <a:gd name="T26" fmla="*/ 2147483647 w 150"/>
                <a:gd name="T27" fmla="*/ 0 h 84"/>
                <a:gd name="T28" fmla="*/ 2147483647 w 150"/>
                <a:gd name="T29" fmla="*/ 2147483647 h 84"/>
                <a:gd name="T30" fmla="*/ 2147483647 w 150"/>
                <a:gd name="T31" fmla="*/ 2147483647 h 84"/>
                <a:gd name="T32" fmla="*/ 2147483647 w 150"/>
                <a:gd name="T33" fmla="*/ 2147483647 h 84"/>
                <a:gd name="T34" fmla="*/ 2147483647 w 150"/>
                <a:gd name="T35" fmla="*/ 2147483647 h 84"/>
                <a:gd name="T36" fmla="*/ 2147483647 w 150"/>
                <a:gd name="T37" fmla="*/ 2147483647 h 84"/>
                <a:gd name="T38" fmla="*/ 0 w 150"/>
                <a:gd name="T39" fmla="*/ 2147483647 h 84"/>
                <a:gd name="T40" fmla="*/ 0 w 150"/>
                <a:gd name="T41" fmla="*/ 2147483647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0"/>
                <a:gd name="T64" fmla="*/ 0 h 84"/>
                <a:gd name="T65" fmla="*/ 150 w 150"/>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0" h="84">
                  <a:moveTo>
                    <a:pt x="0" y="48"/>
                  </a:moveTo>
                  <a:lnTo>
                    <a:pt x="6" y="60"/>
                  </a:lnTo>
                  <a:lnTo>
                    <a:pt x="30" y="72"/>
                  </a:lnTo>
                  <a:lnTo>
                    <a:pt x="36" y="84"/>
                  </a:lnTo>
                  <a:lnTo>
                    <a:pt x="54" y="84"/>
                  </a:lnTo>
                  <a:lnTo>
                    <a:pt x="60" y="78"/>
                  </a:lnTo>
                  <a:lnTo>
                    <a:pt x="72" y="72"/>
                  </a:lnTo>
                  <a:lnTo>
                    <a:pt x="78" y="66"/>
                  </a:lnTo>
                  <a:lnTo>
                    <a:pt x="90" y="60"/>
                  </a:lnTo>
                  <a:lnTo>
                    <a:pt x="96" y="54"/>
                  </a:lnTo>
                  <a:lnTo>
                    <a:pt x="102" y="60"/>
                  </a:lnTo>
                  <a:lnTo>
                    <a:pt x="120" y="60"/>
                  </a:lnTo>
                  <a:lnTo>
                    <a:pt x="120" y="36"/>
                  </a:lnTo>
                  <a:lnTo>
                    <a:pt x="150" y="0"/>
                  </a:lnTo>
                  <a:lnTo>
                    <a:pt x="108" y="24"/>
                  </a:lnTo>
                  <a:lnTo>
                    <a:pt x="54" y="24"/>
                  </a:lnTo>
                  <a:lnTo>
                    <a:pt x="48" y="30"/>
                  </a:lnTo>
                  <a:lnTo>
                    <a:pt x="48" y="36"/>
                  </a:lnTo>
                  <a:lnTo>
                    <a:pt x="12" y="36"/>
                  </a:lnTo>
                  <a:lnTo>
                    <a:pt x="0" y="42"/>
                  </a:lnTo>
                  <a:lnTo>
                    <a:pt x="0" y="4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2" name="Cuba" descr="© INSCALE GmbH, 05.05.2010&#10;http://www.presentationload.com/">
              <a:extLst>
                <a:ext uri="{FF2B5EF4-FFF2-40B4-BE49-F238E27FC236}">
                  <a16:creationId xmlns:a16="http://schemas.microsoft.com/office/drawing/2014/main" id="{D461F2C0-36C0-BFEB-72CF-615570A585D7}"/>
                </a:ext>
              </a:extLst>
            </p:cNvPr>
            <p:cNvSpPr>
              <a:spLocks noEditPoints="1"/>
            </p:cNvSpPr>
            <p:nvPr/>
          </p:nvSpPr>
          <p:spPr bwMode="gray">
            <a:xfrm>
              <a:off x="2815691" y="3501575"/>
              <a:ext cx="348529" cy="127241"/>
            </a:xfrm>
            <a:custGeom>
              <a:avLst/>
              <a:gdLst>
                <a:gd name="T0" fmla="*/ 2147483647 w 738"/>
                <a:gd name="T1" fmla="*/ 2147483647 h 270"/>
                <a:gd name="T2" fmla="*/ 2147483647 w 738"/>
                <a:gd name="T3" fmla="*/ 2147483647 h 270"/>
                <a:gd name="T4" fmla="*/ 2147483647 w 738"/>
                <a:gd name="T5" fmla="*/ 2147483647 h 270"/>
                <a:gd name="T6" fmla="*/ 2147483647 w 738"/>
                <a:gd name="T7" fmla="*/ 2147483647 h 270"/>
                <a:gd name="T8" fmla="*/ 2147483647 w 738"/>
                <a:gd name="T9" fmla="*/ 2147483647 h 270"/>
                <a:gd name="T10" fmla="*/ 2147483647 w 738"/>
                <a:gd name="T11" fmla="*/ 2147483647 h 270"/>
                <a:gd name="T12" fmla="*/ 2147483647 w 738"/>
                <a:gd name="T13" fmla="*/ 2147483647 h 270"/>
                <a:gd name="T14" fmla="*/ 2147483647 w 738"/>
                <a:gd name="T15" fmla="*/ 2147483647 h 270"/>
                <a:gd name="T16" fmla="*/ 2147483647 w 738"/>
                <a:gd name="T17" fmla="*/ 2147483647 h 270"/>
                <a:gd name="T18" fmla="*/ 2147483647 w 738"/>
                <a:gd name="T19" fmla="*/ 2147483647 h 270"/>
                <a:gd name="T20" fmla="*/ 2147483647 w 738"/>
                <a:gd name="T21" fmla="*/ 2147483647 h 270"/>
                <a:gd name="T22" fmla="*/ 2147483647 w 738"/>
                <a:gd name="T23" fmla="*/ 2147483647 h 270"/>
                <a:gd name="T24" fmla="*/ 2147483647 w 738"/>
                <a:gd name="T25" fmla="*/ 2147483647 h 270"/>
                <a:gd name="T26" fmla="*/ 2147483647 w 738"/>
                <a:gd name="T27" fmla="*/ 2147483647 h 270"/>
                <a:gd name="T28" fmla="*/ 2147483647 w 738"/>
                <a:gd name="T29" fmla="*/ 2147483647 h 270"/>
                <a:gd name="T30" fmla="*/ 2147483647 w 738"/>
                <a:gd name="T31" fmla="*/ 2147483647 h 270"/>
                <a:gd name="T32" fmla="*/ 2147483647 w 738"/>
                <a:gd name="T33" fmla="*/ 2147483647 h 270"/>
                <a:gd name="T34" fmla="*/ 2147483647 w 738"/>
                <a:gd name="T35" fmla="*/ 2147483647 h 270"/>
                <a:gd name="T36" fmla="*/ 2147483647 w 738"/>
                <a:gd name="T37" fmla="*/ 0 h 270"/>
                <a:gd name="T38" fmla="*/ 2147483647 w 738"/>
                <a:gd name="T39" fmla="*/ 2147483647 h 270"/>
                <a:gd name="T40" fmla="*/ 2147483647 w 738"/>
                <a:gd name="T41" fmla="*/ 2147483647 h 270"/>
                <a:gd name="T42" fmla="*/ 2147483647 w 738"/>
                <a:gd name="T43" fmla="*/ 2147483647 h 270"/>
                <a:gd name="T44" fmla="*/ 2147483647 w 738"/>
                <a:gd name="T45" fmla="*/ 2147483647 h 270"/>
                <a:gd name="T46" fmla="*/ 2147483647 w 738"/>
                <a:gd name="T47" fmla="*/ 2147483647 h 270"/>
                <a:gd name="T48" fmla="*/ 2147483647 w 738"/>
                <a:gd name="T49" fmla="*/ 2147483647 h 270"/>
                <a:gd name="T50" fmla="*/ 2147483647 w 738"/>
                <a:gd name="T51" fmla="*/ 2147483647 h 270"/>
                <a:gd name="T52" fmla="*/ 2147483647 w 738"/>
                <a:gd name="T53" fmla="*/ 2147483647 h 270"/>
                <a:gd name="T54" fmla="*/ 2147483647 w 738"/>
                <a:gd name="T55" fmla="*/ 2147483647 h 270"/>
                <a:gd name="T56" fmla="*/ 2147483647 w 738"/>
                <a:gd name="T57" fmla="*/ 2147483647 h 270"/>
                <a:gd name="T58" fmla="*/ 2147483647 w 738"/>
                <a:gd name="T59" fmla="*/ 2147483647 h 270"/>
                <a:gd name="T60" fmla="*/ 2147483647 w 738"/>
                <a:gd name="T61" fmla="*/ 2147483647 h 270"/>
                <a:gd name="T62" fmla="*/ 2147483647 w 738"/>
                <a:gd name="T63" fmla="*/ 2147483647 h 270"/>
                <a:gd name="T64" fmla="*/ 2147483647 w 738"/>
                <a:gd name="T65" fmla="*/ 2147483647 h 270"/>
                <a:gd name="T66" fmla="*/ 2147483647 w 738"/>
                <a:gd name="T67" fmla="*/ 2147483647 h 270"/>
                <a:gd name="T68" fmla="*/ 2147483647 w 738"/>
                <a:gd name="T69" fmla="*/ 2147483647 h 270"/>
                <a:gd name="T70" fmla="*/ 2147483647 w 738"/>
                <a:gd name="T71" fmla="*/ 2147483647 h 270"/>
                <a:gd name="T72" fmla="*/ 2147483647 w 738"/>
                <a:gd name="T73" fmla="*/ 2147483647 h 270"/>
                <a:gd name="T74" fmla="*/ 2147483647 w 738"/>
                <a:gd name="T75" fmla="*/ 2147483647 h 270"/>
                <a:gd name="T76" fmla="*/ 2147483647 w 738"/>
                <a:gd name="T77" fmla="*/ 2147483647 h 270"/>
                <a:gd name="T78" fmla="*/ 2147483647 w 738"/>
                <a:gd name="T79" fmla="*/ 2147483647 h 270"/>
                <a:gd name="T80" fmla="*/ 2147483647 w 738"/>
                <a:gd name="T81" fmla="*/ 2147483647 h 270"/>
                <a:gd name="T82" fmla="*/ 2147483647 w 738"/>
                <a:gd name="T83" fmla="*/ 2147483647 h 270"/>
                <a:gd name="T84" fmla="*/ 2147483647 w 738"/>
                <a:gd name="T85" fmla="*/ 2147483647 h 270"/>
                <a:gd name="T86" fmla="*/ 2147483647 w 738"/>
                <a:gd name="T87" fmla="*/ 2147483647 h 270"/>
                <a:gd name="T88" fmla="*/ 2147483647 w 738"/>
                <a:gd name="T89" fmla="*/ 2147483647 h 270"/>
                <a:gd name="T90" fmla="*/ 2147483647 w 738"/>
                <a:gd name="T91" fmla="*/ 2147483647 h 270"/>
                <a:gd name="T92" fmla="*/ 2147483647 w 738"/>
                <a:gd name="T93" fmla="*/ 2147483647 h 270"/>
                <a:gd name="T94" fmla="*/ 2147483647 w 738"/>
                <a:gd name="T95" fmla="*/ 2147483647 h 270"/>
                <a:gd name="T96" fmla="*/ 2147483647 w 738"/>
                <a:gd name="T97" fmla="*/ 2147483647 h 270"/>
                <a:gd name="T98" fmla="*/ 2147483647 w 738"/>
                <a:gd name="T99" fmla="*/ 2147483647 h 270"/>
                <a:gd name="T100" fmla="*/ 2147483647 w 738"/>
                <a:gd name="T101" fmla="*/ 2147483647 h 270"/>
                <a:gd name="T102" fmla="*/ 2147483647 w 738"/>
                <a:gd name="T103" fmla="*/ 2147483647 h 270"/>
                <a:gd name="T104" fmla="*/ 2147483647 w 738"/>
                <a:gd name="T105" fmla="*/ 2147483647 h 270"/>
                <a:gd name="T106" fmla="*/ 2147483647 w 738"/>
                <a:gd name="T107" fmla="*/ 2147483647 h 270"/>
                <a:gd name="T108" fmla="*/ 2147483647 w 738"/>
                <a:gd name="T109" fmla="*/ 2147483647 h 270"/>
                <a:gd name="T110" fmla="*/ 2147483647 w 738"/>
                <a:gd name="T111" fmla="*/ 2147483647 h 270"/>
                <a:gd name="T112" fmla="*/ 2147483647 w 738"/>
                <a:gd name="T113" fmla="*/ 2147483647 h 270"/>
                <a:gd name="T114" fmla="*/ 2147483647 w 738"/>
                <a:gd name="T115" fmla="*/ 2147483647 h 2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38"/>
                <a:gd name="T175" fmla="*/ 0 h 270"/>
                <a:gd name="T176" fmla="*/ 738 w 738"/>
                <a:gd name="T177" fmla="*/ 270 h 2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38" h="270">
                  <a:moveTo>
                    <a:pt x="708" y="228"/>
                  </a:moveTo>
                  <a:lnTo>
                    <a:pt x="690" y="222"/>
                  </a:lnTo>
                  <a:lnTo>
                    <a:pt x="666" y="222"/>
                  </a:lnTo>
                  <a:lnTo>
                    <a:pt x="666" y="204"/>
                  </a:lnTo>
                  <a:lnTo>
                    <a:pt x="660" y="198"/>
                  </a:lnTo>
                  <a:lnTo>
                    <a:pt x="648" y="192"/>
                  </a:lnTo>
                  <a:lnTo>
                    <a:pt x="600" y="192"/>
                  </a:lnTo>
                  <a:lnTo>
                    <a:pt x="624" y="168"/>
                  </a:lnTo>
                  <a:lnTo>
                    <a:pt x="612" y="168"/>
                  </a:lnTo>
                  <a:lnTo>
                    <a:pt x="600" y="162"/>
                  </a:lnTo>
                  <a:lnTo>
                    <a:pt x="558" y="162"/>
                  </a:lnTo>
                  <a:lnTo>
                    <a:pt x="534" y="150"/>
                  </a:lnTo>
                  <a:lnTo>
                    <a:pt x="528" y="144"/>
                  </a:lnTo>
                  <a:lnTo>
                    <a:pt x="522" y="144"/>
                  </a:lnTo>
                  <a:lnTo>
                    <a:pt x="528" y="138"/>
                  </a:lnTo>
                  <a:lnTo>
                    <a:pt x="528" y="132"/>
                  </a:lnTo>
                  <a:lnTo>
                    <a:pt x="534" y="126"/>
                  </a:lnTo>
                  <a:lnTo>
                    <a:pt x="534" y="120"/>
                  </a:lnTo>
                  <a:lnTo>
                    <a:pt x="522" y="120"/>
                  </a:lnTo>
                  <a:lnTo>
                    <a:pt x="510" y="114"/>
                  </a:lnTo>
                  <a:lnTo>
                    <a:pt x="504" y="114"/>
                  </a:lnTo>
                  <a:lnTo>
                    <a:pt x="474" y="84"/>
                  </a:lnTo>
                  <a:lnTo>
                    <a:pt x="462" y="78"/>
                  </a:lnTo>
                  <a:lnTo>
                    <a:pt x="450" y="66"/>
                  </a:lnTo>
                  <a:lnTo>
                    <a:pt x="432" y="66"/>
                  </a:lnTo>
                  <a:lnTo>
                    <a:pt x="432" y="84"/>
                  </a:lnTo>
                  <a:lnTo>
                    <a:pt x="444" y="96"/>
                  </a:lnTo>
                  <a:lnTo>
                    <a:pt x="450" y="96"/>
                  </a:lnTo>
                  <a:lnTo>
                    <a:pt x="378" y="60"/>
                  </a:lnTo>
                  <a:lnTo>
                    <a:pt x="372" y="54"/>
                  </a:lnTo>
                  <a:lnTo>
                    <a:pt x="360" y="48"/>
                  </a:lnTo>
                  <a:lnTo>
                    <a:pt x="354" y="36"/>
                  </a:lnTo>
                  <a:lnTo>
                    <a:pt x="342" y="30"/>
                  </a:lnTo>
                  <a:lnTo>
                    <a:pt x="330" y="18"/>
                  </a:lnTo>
                  <a:lnTo>
                    <a:pt x="270" y="18"/>
                  </a:lnTo>
                  <a:lnTo>
                    <a:pt x="258" y="12"/>
                  </a:lnTo>
                  <a:lnTo>
                    <a:pt x="228" y="6"/>
                  </a:lnTo>
                  <a:lnTo>
                    <a:pt x="174" y="0"/>
                  </a:lnTo>
                  <a:lnTo>
                    <a:pt x="126" y="6"/>
                  </a:lnTo>
                  <a:lnTo>
                    <a:pt x="96" y="18"/>
                  </a:lnTo>
                  <a:lnTo>
                    <a:pt x="72" y="42"/>
                  </a:lnTo>
                  <a:lnTo>
                    <a:pt x="60" y="48"/>
                  </a:lnTo>
                  <a:lnTo>
                    <a:pt x="42" y="60"/>
                  </a:lnTo>
                  <a:lnTo>
                    <a:pt x="24" y="66"/>
                  </a:lnTo>
                  <a:lnTo>
                    <a:pt x="12" y="72"/>
                  </a:lnTo>
                  <a:lnTo>
                    <a:pt x="6" y="78"/>
                  </a:lnTo>
                  <a:lnTo>
                    <a:pt x="0" y="78"/>
                  </a:lnTo>
                  <a:lnTo>
                    <a:pt x="72" y="72"/>
                  </a:lnTo>
                  <a:lnTo>
                    <a:pt x="72" y="60"/>
                  </a:lnTo>
                  <a:lnTo>
                    <a:pt x="150" y="54"/>
                  </a:lnTo>
                  <a:lnTo>
                    <a:pt x="174" y="42"/>
                  </a:lnTo>
                  <a:lnTo>
                    <a:pt x="198" y="42"/>
                  </a:lnTo>
                  <a:lnTo>
                    <a:pt x="222" y="54"/>
                  </a:lnTo>
                  <a:lnTo>
                    <a:pt x="222" y="60"/>
                  </a:lnTo>
                  <a:lnTo>
                    <a:pt x="216" y="60"/>
                  </a:lnTo>
                  <a:lnTo>
                    <a:pt x="210" y="66"/>
                  </a:lnTo>
                  <a:lnTo>
                    <a:pt x="198" y="66"/>
                  </a:lnTo>
                  <a:lnTo>
                    <a:pt x="192" y="72"/>
                  </a:lnTo>
                  <a:lnTo>
                    <a:pt x="186" y="72"/>
                  </a:lnTo>
                  <a:lnTo>
                    <a:pt x="204" y="78"/>
                  </a:lnTo>
                  <a:lnTo>
                    <a:pt x="210" y="78"/>
                  </a:lnTo>
                  <a:lnTo>
                    <a:pt x="216" y="84"/>
                  </a:lnTo>
                  <a:lnTo>
                    <a:pt x="228" y="90"/>
                  </a:lnTo>
                  <a:lnTo>
                    <a:pt x="246" y="96"/>
                  </a:lnTo>
                  <a:lnTo>
                    <a:pt x="258" y="102"/>
                  </a:lnTo>
                  <a:lnTo>
                    <a:pt x="276" y="102"/>
                  </a:lnTo>
                  <a:lnTo>
                    <a:pt x="282" y="96"/>
                  </a:lnTo>
                  <a:lnTo>
                    <a:pt x="282" y="90"/>
                  </a:lnTo>
                  <a:lnTo>
                    <a:pt x="294" y="96"/>
                  </a:lnTo>
                  <a:lnTo>
                    <a:pt x="300" y="102"/>
                  </a:lnTo>
                  <a:lnTo>
                    <a:pt x="318" y="114"/>
                  </a:lnTo>
                  <a:lnTo>
                    <a:pt x="342" y="126"/>
                  </a:lnTo>
                  <a:lnTo>
                    <a:pt x="372" y="126"/>
                  </a:lnTo>
                  <a:lnTo>
                    <a:pt x="390" y="120"/>
                  </a:lnTo>
                  <a:lnTo>
                    <a:pt x="402" y="120"/>
                  </a:lnTo>
                  <a:lnTo>
                    <a:pt x="390" y="144"/>
                  </a:lnTo>
                  <a:lnTo>
                    <a:pt x="450" y="168"/>
                  </a:lnTo>
                  <a:lnTo>
                    <a:pt x="474" y="204"/>
                  </a:lnTo>
                  <a:lnTo>
                    <a:pt x="480" y="210"/>
                  </a:lnTo>
                  <a:lnTo>
                    <a:pt x="492" y="216"/>
                  </a:lnTo>
                  <a:lnTo>
                    <a:pt x="498" y="222"/>
                  </a:lnTo>
                  <a:lnTo>
                    <a:pt x="498" y="228"/>
                  </a:lnTo>
                  <a:lnTo>
                    <a:pt x="474" y="252"/>
                  </a:lnTo>
                  <a:lnTo>
                    <a:pt x="474" y="258"/>
                  </a:lnTo>
                  <a:lnTo>
                    <a:pt x="480" y="264"/>
                  </a:lnTo>
                  <a:lnTo>
                    <a:pt x="492" y="258"/>
                  </a:lnTo>
                  <a:lnTo>
                    <a:pt x="504" y="258"/>
                  </a:lnTo>
                  <a:lnTo>
                    <a:pt x="528" y="246"/>
                  </a:lnTo>
                  <a:lnTo>
                    <a:pt x="558" y="246"/>
                  </a:lnTo>
                  <a:lnTo>
                    <a:pt x="558" y="252"/>
                  </a:lnTo>
                  <a:lnTo>
                    <a:pt x="552" y="252"/>
                  </a:lnTo>
                  <a:lnTo>
                    <a:pt x="546" y="258"/>
                  </a:lnTo>
                  <a:lnTo>
                    <a:pt x="546" y="264"/>
                  </a:lnTo>
                  <a:lnTo>
                    <a:pt x="558" y="264"/>
                  </a:lnTo>
                  <a:lnTo>
                    <a:pt x="564" y="270"/>
                  </a:lnTo>
                  <a:lnTo>
                    <a:pt x="612" y="270"/>
                  </a:lnTo>
                  <a:lnTo>
                    <a:pt x="636" y="264"/>
                  </a:lnTo>
                  <a:lnTo>
                    <a:pt x="684" y="258"/>
                  </a:lnTo>
                  <a:lnTo>
                    <a:pt x="720" y="252"/>
                  </a:lnTo>
                  <a:lnTo>
                    <a:pt x="738" y="246"/>
                  </a:lnTo>
                  <a:lnTo>
                    <a:pt x="738" y="240"/>
                  </a:lnTo>
                  <a:lnTo>
                    <a:pt x="732" y="234"/>
                  </a:lnTo>
                  <a:lnTo>
                    <a:pt x="720" y="228"/>
                  </a:lnTo>
                  <a:lnTo>
                    <a:pt x="708" y="228"/>
                  </a:lnTo>
                  <a:close/>
                  <a:moveTo>
                    <a:pt x="114" y="126"/>
                  </a:moveTo>
                  <a:lnTo>
                    <a:pt x="114" y="132"/>
                  </a:lnTo>
                  <a:lnTo>
                    <a:pt x="120" y="138"/>
                  </a:lnTo>
                  <a:lnTo>
                    <a:pt x="132" y="144"/>
                  </a:lnTo>
                  <a:lnTo>
                    <a:pt x="144" y="138"/>
                  </a:lnTo>
                  <a:lnTo>
                    <a:pt x="150" y="138"/>
                  </a:lnTo>
                  <a:lnTo>
                    <a:pt x="156" y="126"/>
                  </a:lnTo>
                  <a:lnTo>
                    <a:pt x="156" y="120"/>
                  </a:lnTo>
                  <a:lnTo>
                    <a:pt x="150" y="114"/>
                  </a:lnTo>
                  <a:lnTo>
                    <a:pt x="138" y="114"/>
                  </a:lnTo>
                  <a:lnTo>
                    <a:pt x="126" y="120"/>
                  </a:lnTo>
                  <a:lnTo>
                    <a:pt x="120" y="120"/>
                  </a:lnTo>
                  <a:lnTo>
                    <a:pt x="114" y="12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3" name="Côte d'Ivoire" descr="© INSCALE GmbH, 05.05.2010&#10;http://www.presentationload.com/">
              <a:extLst>
                <a:ext uri="{FF2B5EF4-FFF2-40B4-BE49-F238E27FC236}">
                  <a16:creationId xmlns:a16="http://schemas.microsoft.com/office/drawing/2014/main" id="{394E7428-98C4-199D-CC66-3C33D8111056}"/>
                </a:ext>
              </a:extLst>
            </p:cNvPr>
            <p:cNvSpPr>
              <a:spLocks/>
            </p:cNvSpPr>
            <p:nvPr/>
          </p:nvSpPr>
          <p:spPr bwMode="gray">
            <a:xfrm>
              <a:off x="5310719" y="3977345"/>
              <a:ext cx="206536" cy="243416"/>
            </a:xfrm>
            <a:custGeom>
              <a:avLst/>
              <a:gdLst>
                <a:gd name="T0" fmla="*/ 2147483647 w 438"/>
                <a:gd name="T1" fmla="*/ 2147483647 h 516"/>
                <a:gd name="T2" fmla="*/ 2147483647 w 438"/>
                <a:gd name="T3" fmla="*/ 2147483647 h 516"/>
                <a:gd name="T4" fmla="*/ 2147483647 w 438"/>
                <a:gd name="T5" fmla="*/ 2147483647 h 516"/>
                <a:gd name="T6" fmla="*/ 2147483647 w 438"/>
                <a:gd name="T7" fmla="*/ 2147483647 h 516"/>
                <a:gd name="T8" fmla="*/ 2147483647 w 438"/>
                <a:gd name="T9" fmla="*/ 2147483647 h 516"/>
                <a:gd name="T10" fmla="*/ 2147483647 w 438"/>
                <a:gd name="T11" fmla="*/ 2147483647 h 516"/>
                <a:gd name="T12" fmla="*/ 2147483647 w 438"/>
                <a:gd name="T13" fmla="*/ 2147483647 h 516"/>
                <a:gd name="T14" fmla="*/ 2147483647 w 438"/>
                <a:gd name="T15" fmla="*/ 2147483647 h 516"/>
                <a:gd name="T16" fmla="*/ 2147483647 w 438"/>
                <a:gd name="T17" fmla="*/ 2147483647 h 516"/>
                <a:gd name="T18" fmla="*/ 2147483647 w 438"/>
                <a:gd name="T19" fmla="*/ 2147483647 h 516"/>
                <a:gd name="T20" fmla="*/ 2147483647 w 438"/>
                <a:gd name="T21" fmla="*/ 2147483647 h 516"/>
                <a:gd name="T22" fmla="*/ 2147483647 w 438"/>
                <a:gd name="T23" fmla="*/ 2147483647 h 516"/>
                <a:gd name="T24" fmla="*/ 2147483647 w 438"/>
                <a:gd name="T25" fmla="*/ 2147483647 h 516"/>
                <a:gd name="T26" fmla="*/ 2147483647 w 438"/>
                <a:gd name="T27" fmla="*/ 2147483647 h 516"/>
                <a:gd name="T28" fmla="*/ 2147483647 w 438"/>
                <a:gd name="T29" fmla="*/ 2147483647 h 516"/>
                <a:gd name="T30" fmla="*/ 2147483647 w 438"/>
                <a:gd name="T31" fmla="*/ 2147483647 h 516"/>
                <a:gd name="T32" fmla="*/ 2147483647 w 438"/>
                <a:gd name="T33" fmla="*/ 0 h 516"/>
                <a:gd name="T34" fmla="*/ 2147483647 w 438"/>
                <a:gd name="T35" fmla="*/ 2147483647 h 516"/>
                <a:gd name="T36" fmla="*/ 2147483647 w 438"/>
                <a:gd name="T37" fmla="*/ 2147483647 h 516"/>
                <a:gd name="T38" fmla="*/ 2147483647 w 438"/>
                <a:gd name="T39" fmla="*/ 2147483647 h 516"/>
                <a:gd name="T40" fmla="*/ 2147483647 w 438"/>
                <a:gd name="T41" fmla="*/ 2147483647 h 516"/>
                <a:gd name="T42" fmla="*/ 2147483647 w 438"/>
                <a:gd name="T43" fmla="*/ 2147483647 h 516"/>
                <a:gd name="T44" fmla="*/ 2147483647 w 438"/>
                <a:gd name="T45" fmla="*/ 2147483647 h 516"/>
                <a:gd name="T46" fmla="*/ 2147483647 w 438"/>
                <a:gd name="T47" fmla="*/ 2147483647 h 516"/>
                <a:gd name="T48" fmla="*/ 2147483647 w 438"/>
                <a:gd name="T49" fmla="*/ 2147483647 h 516"/>
                <a:gd name="T50" fmla="*/ 2147483647 w 438"/>
                <a:gd name="T51" fmla="*/ 2147483647 h 516"/>
                <a:gd name="T52" fmla="*/ 2147483647 w 438"/>
                <a:gd name="T53" fmla="*/ 2147483647 h 516"/>
                <a:gd name="T54" fmla="*/ 2147483647 w 438"/>
                <a:gd name="T55" fmla="*/ 2147483647 h 516"/>
                <a:gd name="T56" fmla="*/ 2147483647 w 438"/>
                <a:gd name="T57" fmla="*/ 2147483647 h 516"/>
                <a:gd name="T58" fmla="*/ 2147483647 w 438"/>
                <a:gd name="T59" fmla="*/ 2147483647 h 516"/>
                <a:gd name="T60" fmla="*/ 2147483647 w 438"/>
                <a:gd name="T61" fmla="*/ 2147483647 h 516"/>
                <a:gd name="T62" fmla="*/ 2147483647 w 438"/>
                <a:gd name="T63" fmla="*/ 2147483647 h 516"/>
                <a:gd name="T64" fmla="*/ 2147483647 w 438"/>
                <a:gd name="T65" fmla="*/ 2147483647 h 516"/>
                <a:gd name="T66" fmla="*/ 2147483647 w 438"/>
                <a:gd name="T67" fmla="*/ 2147483647 h 516"/>
                <a:gd name="T68" fmla="*/ 2147483647 w 438"/>
                <a:gd name="T69" fmla="*/ 2147483647 h 516"/>
                <a:gd name="T70" fmla="*/ 2147483647 w 438"/>
                <a:gd name="T71" fmla="*/ 2147483647 h 516"/>
                <a:gd name="T72" fmla="*/ 2147483647 w 438"/>
                <a:gd name="T73" fmla="*/ 2147483647 h 516"/>
                <a:gd name="T74" fmla="*/ 2147483647 w 438"/>
                <a:gd name="T75" fmla="*/ 2147483647 h 516"/>
                <a:gd name="T76" fmla="*/ 2147483647 w 438"/>
                <a:gd name="T77" fmla="*/ 2147483647 h 516"/>
                <a:gd name="T78" fmla="*/ 2147483647 w 438"/>
                <a:gd name="T79" fmla="*/ 2147483647 h 516"/>
                <a:gd name="T80" fmla="*/ 2147483647 w 438"/>
                <a:gd name="T81" fmla="*/ 2147483647 h 516"/>
                <a:gd name="T82" fmla="*/ 2147483647 w 438"/>
                <a:gd name="T83" fmla="*/ 2147483647 h 516"/>
                <a:gd name="T84" fmla="*/ 2147483647 w 438"/>
                <a:gd name="T85" fmla="*/ 2147483647 h 516"/>
                <a:gd name="T86" fmla="*/ 2147483647 w 438"/>
                <a:gd name="T87" fmla="*/ 2147483647 h 516"/>
                <a:gd name="T88" fmla="*/ 2147483647 w 438"/>
                <a:gd name="T89" fmla="*/ 2147483647 h 51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38"/>
                <a:gd name="T136" fmla="*/ 0 h 516"/>
                <a:gd name="T137" fmla="*/ 438 w 438"/>
                <a:gd name="T138" fmla="*/ 516 h 51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38" h="516">
                  <a:moveTo>
                    <a:pt x="402" y="408"/>
                  </a:moveTo>
                  <a:lnTo>
                    <a:pt x="402" y="402"/>
                  </a:lnTo>
                  <a:lnTo>
                    <a:pt x="396" y="396"/>
                  </a:lnTo>
                  <a:lnTo>
                    <a:pt x="390" y="384"/>
                  </a:lnTo>
                  <a:lnTo>
                    <a:pt x="390" y="372"/>
                  </a:lnTo>
                  <a:lnTo>
                    <a:pt x="384" y="354"/>
                  </a:lnTo>
                  <a:lnTo>
                    <a:pt x="378" y="342"/>
                  </a:lnTo>
                  <a:lnTo>
                    <a:pt x="378" y="318"/>
                  </a:lnTo>
                  <a:lnTo>
                    <a:pt x="384" y="312"/>
                  </a:lnTo>
                  <a:lnTo>
                    <a:pt x="390" y="300"/>
                  </a:lnTo>
                  <a:lnTo>
                    <a:pt x="408" y="282"/>
                  </a:lnTo>
                  <a:lnTo>
                    <a:pt x="408" y="270"/>
                  </a:lnTo>
                  <a:lnTo>
                    <a:pt x="414" y="258"/>
                  </a:lnTo>
                  <a:lnTo>
                    <a:pt x="414" y="240"/>
                  </a:lnTo>
                  <a:lnTo>
                    <a:pt x="420" y="228"/>
                  </a:lnTo>
                  <a:lnTo>
                    <a:pt x="426" y="222"/>
                  </a:lnTo>
                  <a:lnTo>
                    <a:pt x="438" y="198"/>
                  </a:lnTo>
                  <a:lnTo>
                    <a:pt x="438" y="186"/>
                  </a:lnTo>
                  <a:lnTo>
                    <a:pt x="432" y="174"/>
                  </a:lnTo>
                  <a:lnTo>
                    <a:pt x="432" y="162"/>
                  </a:lnTo>
                  <a:lnTo>
                    <a:pt x="426" y="150"/>
                  </a:lnTo>
                  <a:lnTo>
                    <a:pt x="426" y="138"/>
                  </a:lnTo>
                  <a:lnTo>
                    <a:pt x="420" y="132"/>
                  </a:lnTo>
                  <a:lnTo>
                    <a:pt x="420" y="126"/>
                  </a:lnTo>
                  <a:lnTo>
                    <a:pt x="432" y="126"/>
                  </a:lnTo>
                  <a:lnTo>
                    <a:pt x="426" y="96"/>
                  </a:lnTo>
                  <a:lnTo>
                    <a:pt x="408" y="102"/>
                  </a:lnTo>
                  <a:lnTo>
                    <a:pt x="408" y="90"/>
                  </a:lnTo>
                  <a:lnTo>
                    <a:pt x="390" y="72"/>
                  </a:lnTo>
                  <a:lnTo>
                    <a:pt x="372" y="66"/>
                  </a:lnTo>
                  <a:lnTo>
                    <a:pt x="342" y="66"/>
                  </a:lnTo>
                  <a:lnTo>
                    <a:pt x="318" y="78"/>
                  </a:lnTo>
                  <a:lnTo>
                    <a:pt x="318" y="84"/>
                  </a:lnTo>
                  <a:lnTo>
                    <a:pt x="312" y="90"/>
                  </a:lnTo>
                  <a:lnTo>
                    <a:pt x="300" y="90"/>
                  </a:lnTo>
                  <a:lnTo>
                    <a:pt x="294" y="84"/>
                  </a:lnTo>
                  <a:lnTo>
                    <a:pt x="282" y="84"/>
                  </a:lnTo>
                  <a:lnTo>
                    <a:pt x="276" y="78"/>
                  </a:lnTo>
                  <a:lnTo>
                    <a:pt x="264" y="72"/>
                  </a:lnTo>
                  <a:lnTo>
                    <a:pt x="258" y="60"/>
                  </a:lnTo>
                  <a:lnTo>
                    <a:pt x="258" y="48"/>
                  </a:lnTo>
                  <a:lnTo>
                    <a:pt x="252" y="42"/>
                  </a:lnTo>
                  <a:lnTo>
                    <a:pt x="252" y="36"/>
                  </a:lnTo>
                  <a:lnTo>
                    <a:pt x="228" y="42"/>
                  </a:lnTo>
                  <a:lnTo>
                    <a:pt x="228" y="18"/>
                  </a:lnTo>
                  <a:lnTo>
                    <a:pt x="216" y="18"/>
                  </a:lnTo>
                  <a:lnTo>
                    <a:pt x="210" y="24"/>
                  </a:lnTo>
                  <a:lnTo>
                    <a:pt x="204" y="36"/>
                  </a:lnTo>
                  <a:lnTo>
                    <a:pt x="198" y="42"/>
                  </a:lnTo>
                  <a:lnTo>
                    <a:pt x="174" y="36"/>
                  </a:lnTo>
                  <a:lnTo>
                    <a:pt x="174" y="0"/>
                  </a:lnTo>
                  <a:lnTo>
                    <a:pt x="162" y="24"/>
                  </a:lnTo>
                  <a:lnTo>
                    <a:pt x="150" y="6"/>
                  </a:lnTo>
                  <a:lnTo>
                    <a:pt x="144" y="30"/>
                  </a:lnTo>
                  <a:lnTo>
                    <a:pt x="126" y="30"/>
                  </a:lnTo>
                  <a:lnTo>
                    <a:pt x="120" y="48"/>
                  </a:lnTo>
                  <a:lnTo>
                    <a:pt x="102" y="30"/>
                  </a:lnTo>
                  <a:lnTo>
                    <a:pt x="84" y="24"/>
                  </a:lnTo>
                  <a:lnTo>
                    <a:pt x="72" y="24"/>
                  </a:lnTo>
                  <a:lnTo>
                    <a:pt x="66" y="30"/>
                  </a:lnTo>
                  <a:lnTo>
                    <a:pt x="66" y="48"/>
                  </a:lnTo>
                  <a:lnTo>
                    <a:pt x="54" y="42"/>
                  </a:lnTo>
                  <a:lnTo>
                    <a:pt x="36" y="66"/>
                  </a:lnTo>
                  <a:lnTo>
                    <a:pt x="42" y="102"/>
                  </a:lnTo>
                  <a:lnTo>
                    <a:pt x="60" y="108"/>
                  </a:lnTo>
                  <a:lnTo>
                    <a:pt x="48" y="126"/>
                  </a:lnTo>
                  <a:lnTo>
                    <a:pt x="66" y="132"/>
                  </a:lnTo>
                  <a:lnTo>
                    <a:pt x="60" y="138"/>
                  </a:lnTo>
                  <a:lnTo>
                    <a:pt x="54" y="150"/>
                  </a:lnTo>
                  <a:lnTo>
                    <a:pt x="54" y="162"/>
                  </a:lnTo>
                  <a:lnTo>
                    <a:pt x="60" y="162"/>
                  </a:lnTo>
                  <a:lnTo>
                    <a:pt x="72" y="168"/>
                  </a:lnTo>
                  <a:lnTo>
                    <a:pt x="78" y="168"/>
                  </a:lnTo>
                  <a:lnTo>
                    <a:pt x="78" y="180"/>
                  </a:lnTo>
                  <a:lnTo>
                    <a:pt x="72" y="186"/>
                  </a:lnTo>
                  <a:lnTo>
                    <a:pt x="72" y="192"/>
                  </a:lnTo>
                  <a:lnTo>
                    <a:pt x="66" y="186"/>
                  </a:lnTo>
                  <a:lnTo>
                    <a:pt x="54" y="186"/>
                  </a:lnTo>
                  <a:lnTo>
                    <a:pt x="48" y="180"/>
                  </a:lnTo>
                  <a:lnTo>
                    <a:pt x="30" y="180"/>
                  </a:lnTo>
                  <a:lnTo>
                    <a:pt x="30" y="192"/>
                  </a:lnTo>
                  <a:lnTo>
                    <a:pt x="36" y="204"/>
                  </a:lnTo>
                  <a:lnTo>
                    <a:pt x="48" y="210"/>
                  </a:lnTo>
                  <a:lnTo>
                    <a:pt x="54" y="222"/>
                  </a:lnTo>
                  <a:lnTo>
                    <a:pt x="36" y="222"/>
                  </a:lnTo>
                  <a:lnTo>
                    <a:pt x="36" y="228"/>
                  </a:lnTo>
                  <a:lnTo>
                    <a:pt x="42" y="234"/>
                  </a:lnTo>
                  <a:lnTo>
                    <a:pt x="42" y="252"/>
                  </a:lnTo>
                  <a:lnTo>
                    <a:pt x="36" y="258"/>
                  </a:lnTo>
                  <a:lnTo>
                    <a:pt x="30" y="258"/>
                  </a:lnTo>
                  <a:lnTo>
                    <a:pt x="18" y="252"/>
                  </a:lnTo>
                  <a:lnTo>
                    <a:pt x="12" y="246"/>
                  </a:lnTo>
                  <a:lnTo>
                    <a:pt x="6" y="246"/>
                  </a:lnTo>
                  <a:lnTo>
                    <a:pt x="24" y="282"/>
                  </a:lnTo>
                  <a:lnTo>
                    <a:pt x="24" y="306"/>
                  </a:lnTo>
                  <a:lnTo>
                    <a:pt x="18" y="324"/>
                  </a:lnTo>
                  <a:lnTo>
                    <a:pt x="6" y="330"/>
                  </a:lnTo>
                  <a:lnTo>
                    <a:pt x="0" y="342"/>
                  </a:lnTo>
                  <a:lnTo>
                    <a:pt x="6" y="348"/>
                  </a:lnTo>
                  <a:lnTo>
                    <a:pt x="24" y="348"/>
                  </a:lnTo>
                  <a:lnTo>
                    <a:pt x="24" y="360"/>
                  </a:lnTo>
                  <a:lnTo>
                    <a:pt x="60" y="354"/>
                  </a:lnTo>
                  <a:lnTo>
                    <a:pt x="60" y="384"/>
                  </a:lnTo>
                  <a:lnTo>
                    <a:pt x="90" y="414"/>
                  </a:lnTo>
                  <a:lnTo>
                    <a:pt x="90" y="438"/>
                  </a:lnTo>
                  <a:lnTo>
                    <a:pt x="84" y="450"/>
                  </a:lnTo>
                  <a:lnTo>
                    <a:pt x="84" y="462"/>
                  </a:lnTo>
                  <a:lnTo>
                    <a:pt x="78" y="468"/>
                  </a:lnTo>
                  <a:lnTo>
                    <a:pt x="78" y="516"/>
                  </a:lnTo>
                  <a:lnTo>
                    <a:pt x="90" y="516"/>
                  </a:lnTo>
                  <a:lnTo>
                    <a:pt x="96" y="510"/>
                  </a:lnTo>
                  <a:lnTo>
                    <a:pt x="102" y="498"/>
                  </a:lnTo>
                  <a:lnTo>
                    <a:pt x="114" y="498"/>
                  </a:lnTo>
                  <a:lnTo>
                    <a:pt x="126" y="486"/>
                  </a:lnTo>
                  <a:lnTo>
                    <a:pt x="138" y="480"/>
                  </a:lnTo>
                  <a:lnTo>
                    <a:pt x="198" y="456"/>
                  </a:lnTo>
                  <a:lnTo>
                    <a:pt x="228" y="450"/>
                  </a:lnTo>
                  <a:lnTo>
                    <a:pt x="264" y="450"/>
                  </a:lnTo>
                  <a:lnTo>
                    <a:pt x="270" y="444"/>
                  </a:lnTo>
                  <a:lnTo>
                    <a:pt x="282" y="444"/>
                  </a:lnTo>
                  <a:lnTo>
                    <a:pt x="294" y="438"/>
                  </a:lnTo>
                  <a:lnTo>
                    <a:pt x="330" y="438"/>
                  </a:lnTo>
                  <a:lnTo>
                    <a:pt x="336" y="444"/>
                  </a:lnTo>
                  <a:lnTo>
                    <a:pt x="342" y="444"/>
                  </a:lnTo>
                  <a:lnTo>
                    <a:pt x="348" y="450"/>
                  </a:lnTo>
                  <a:lnTo>
                    <a:pt x="366" y="450"/>
                  </a:lnTo>
                  <a:lnTo>
                    <a:pt x="378" y="438"/>
                  </a:lnTo>
                  <a:lnTo>
                    <a:pt x="384" y="438"/>
                  </a:lnTo>
                  <a:lnTo>
                    <a:pt x="384" y="444"/>
                  </a:lnTo>
                  <a:lnTo>
                    <a:pt x="396" y="456"/>
                  </a:lnTo>
                  <a:lnTo>
                    <a:pt x="408" y="462"/>
                  </a:lnTo>
                  <a:lnTo>
                    <a:pt x="420" y="462"/>
                  </a:lnTo>
                  <a:lnTo>
                    <a:pt x="426" y="468"/>
                  </a:lnTo>
                  <a:lnTo>
                    <a:pt x="426" y="414"/>
                  </a:lnTo>
                  <a:lnTo>
                    <a:pt x="402" y="4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4" name="Costa Rica" descr="© INSCALE GmbH, 05.05.2010&#10;http://www.presentationload.com/">
              <a:extLst>
                <a:ext uri="{FF2B5EF4-FFF2-40B4-BE49-F238E27FC236}">
                  <a16:creationId xmlns:a16="http://schemas.microsoft.com/office/drawing/2014/main" id="{1D2D742E-AADD-9807-7DA4-E5C3C023CF14}"/>
                </a:ext>
              </a:extLst>
            </p:cNvPr>
            <p:cNvSpPr>
              <a:spLocks/>
            </p:cNvSpPr>
            <p:nvPr/>
          </p:nvSpPr>
          <p:spPr bwMode="gray">
            <a:xfrm>
              <a:off x="2729019" y="3958904"/>
              <a:ext cx="112489" cy="108801"/>
            </a:xfrm>
            <a:custGeom>
              <a:avLst/>
              <a:gdLst>
                <a:gd name="T0" fmla="*/ 2147483647 w 240"/>
                <a:gd name="T1" fmla="*/ 2147483647 h 228"/>
                <a:gd name="T2" fmla="*/ 2147483647 w 240"/>
                <a:gd name="T3" fmla="*/ 2147483647 h 228"/>
                <a:gd name="T4" fmla="*/ 2147483647 w 240"/>
                <a:gd name="T5" fmla="*/ 2147483647 h 228"/>
                <a:gd name="T6" fmla="*/ 2147483647 w 240"/>
                <a:gd name="T7" fmla="*/ 2147483647 h 228"/>
                <a:gd name="T8" fmla="*/ 2147483647 w 240"/>
                <a:gd name="T9" fmla="*/ 2147483647 h 228"/>
                <a:gd name="T10" fmla="*/ 2147483647 w 240"/>
                <a:gd name="T11" fmla="*/ 2147483647 h 228"/>
                <a:gd name="T12" fmla="*/ 2147483647 w 240"/>
                <a:gd name="T13" fmla="*/ 2147483647 h 228"/>
                <a:gd name="T14" fmla="*/ 2147483647 w 240"/>
                <a:gd name="T15" fmla="*/ 2147483647 h 228"/>
                <a:gd name="T16" fmla="*/ 2147483647 w 240"/>
                <a:gd name="T17" fmla="*/ 2147483647 h 228"/>
                <a:gd name="T18" fmla="*/ 2147483647 w 240"/>
                <a:gd name="T19" fmla="*/ 2147483647 h 228"/>
                <a:gd name="T20" fmla="*/ 2147483647 w 240"/>
                <a:gd name="T21" fmla="*/ 2147483647 h 228"/>
                <a:gd name="T22" fmla="*/ 2147483647 w 240"/>
                <a:gd name="T23" fmla="*/ 2147483647 h 228"/>
                <a:gd name="T24" fmla="*/ 2147483647 w 240"/>
                <a:gd name="T25" fmla="*/ 2147483647 h 228"/>
                <a:gd name="T26" fmla="*/ 2147483647 w 240"/>
                <a:gd name="T27" fmla="*/ 2147483647 h 228"/>
                <a:gd name="T28" fmla="*/ 2147483647 w 240"/>
                <a:gd name="T29" fmla="*/ 2147483647 h 228"/>
                <a:gd name="T30" fmla="*/ 2147483647 w 240"/>
                <a:gd name="T31" fmla="*/ 0 h 228"/>
                <a:gd name="T32" fmla="*/ 2147483647 w 240"/>
                <a:gd name="T33" fmla="*/ 2147483647 h 228"/>
                <a:gd name="T34" fmla="*/ 2147483647 w 240"/>
                <a:gd name="T35" fmla="*/ 2147483647 h 228"/>
                <a:gd name="T36" fmla="*/ 0 w 240"/>
                <a:gd name="T37" fmla="*/ 2147483647 h 228"/>
                <a:gd name="T38" fmla="*/ 2147483647 w 240"/>
                <a:gd name="T39" fmla="*/ 2147483647 h 228"/>
                <a:gd name="T40" fmla="*/ 2147483647 w 240"/>
                <a:gd name="T41" fmla="*/ 2147483647 h 228"/>
                <a:gd name="T42" fmla="*/ 2147483647 w 240"/>
                <a:gd name="T43" fmla="*/ 2147483647 h 228"/>
                <a:gd name="T44" fmla="*/ 2147483647 w 240"/>
                <a:gd name="T45" fmla="*/ 2147483647 h 228"/>
                <a:gd name="T46" fmla="*/ 2147483647 w 240"/>
                <a:gd name="T47" fmla="*/ 2147483647 h 228"/>
                <a:gd name="T48" fmla="*/ 2147483647 w 240"/>
                <a:gd name="T49" fmla="*/ 2147483647 h 228"/>
                <a:gd name="T50" fmla="*/ 2147483647 w 240"/>
                <a:gd name="T51" fmla="*/ 2147483647 h 228"/>
                <a:gd name="T52" fmla="*/ 2147483647 w 240"/>
                <a:gd name="T53" fmla="*/ 2147483647 h 228"/>
                <a:gd name="T54" fmla="*/ 2147483647 w 240"/>
                <a:gd name="T55" fmla="*/ 2147483647 h 228"/>
                <a:gd name="T56" fmla="*/ 2147483647 w 240"/>
                <a:gd name="T57" fmla="*/ 2147483647 h 228"/>
                <a:gd name="T58" fmla="*/ 2147483647 w 240"/>
                <a:gd name="T59" fmla="*/ 2147483647 h 228"/>
                <a:gd name="T60" fmla="*/ 2147483647 w 240"/>
                <a:gd name="T61" fmla="*/ 2147483647 h 228"/>
                <a:gd name="T62" fmla="*/ 2147483647 w 240"/>
                <a:gd name="T63" fmla="*/ 2147483647 h 228"/>
                <a:gd name="T64" fmla="*/ 2147483647 w 240"/>
                <a:gd name="T65" fmla="*/ 2147483647 h 228"/>
                <a:gd name="T66" fmla="*/ 2147483647 w 240"/>
                <a:gd name="T67" fmla="*/ 2147483647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0"/>
                <a:gd name="T103" fmla="*/ 0 h 228"/>
                <a:gd name="T104" fmla="*/ 240 w 240"/>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0" h="228">
                  <a:moveTo>
                    <a:pt x="210" y="198"/>
                  </a:moveTo>
                  <a:lnTo>
                    <a:pt x="216" y="198"/>
                  </a:lnTo>
                  <a:lnTo>
                    <a:pt x="234" y="180"/>
                  </a:lnTo>
                  <a:lnTo>
                    <a:pt x="228" y="174"/>
                  </a:lnTo>
                  <a:lnTo>
                    <a:pt x="210" y="174"/>
                  </a:lnTo>
                  <a:lnTo>
                    <a:pt x="210" y="168"/>
                  </a:lnTo>
                  <a:lnTo>
                    <a:pt x="204" y="162"/>
                  </a:lnTo>
                  <a:lnTo>
                    <a:pt x="204" y="144"/>
                  </a:lnTo>
                  <a:lnTo>
                    <a:pt x="210" y="138"/>
                  </a:lnTo>
                  <a:lnTo>
                    <a:pt x="222" y="138"/>
                  </a:lnTo>
                  <a:lnTo>
                    <a:pt x="228" y="132"/>
                  </a:lnTo>
                  <a:lnTo>
                    <a:pt x="240" y="132"/>
                  </a:lnTo>
                  <a:lnTo>
                    <a:pt x="228" y="126"/>
                  </a:lnTo>
                  <a:lnTo>
                    <a:pt x="210" y="108"/>
                  </a:lnTo>
                  <a:lnTo>
                    <a:pt x="198" y="84"/>
                  </a:lnTo>
                  <a:lnTo>
                    <a:pt x="192" y="78"/>
                  </a:lnTo>
                  <a:lnTo>
                    <a:pt x="186" y="66"/>
                  </a:lnTo>
                  <a:lnTo>
                    <a:pt x="180" y="60"/>
                  </a:lnTo>
                  <a:lnTo>
                    <a:pt x="174" y="36"/>
                  </a:lnTo>
                  <a:lnTo>
                    <a:pt x="138" y="36"/>
                  </a:lnTo>
                  <a:lnTo>
                    <a:pt x="126" y="24"/>
                  </a:lnTo>
                  <a:lnTo>
                    <a:pt x="126" y="18"/>
                  </a:lnTo>
                  <a:lnTo>
                    <a:pt x="120" y="18"/>
                  </a:lnTo>
                  <a:lnTo>
                    <a:pt x="114" y="12"/>
                  </a:lnTo>
                  <a:lnTo>
                    <a:pt x="84" y="12"/>
                  </a:lnTo>
                  <a:lnTo>
                    <a:pt x="84" y="18"/>
                  </a:lnTo>
                  <a:lnTo>
                    <a:pt x="78" y="18"/>
                  </a:lnTo>
                  <a:lnTo>
                    <a:pt x="72" y="12"/>
                  </a:lnTo>
                  <a:lnTo>
                    <a:pt x="60" y="6"/>
                  </a:lnTo>
                  <a:lnTo>
                    <a:pt x="48" y="6"/>
                  </a:lnTo>
                  <a:lnTo>
                    <a:pt x="42" y="0"/>
                  </a:lnTo>
                  <a:lnTo>
                    <a:pt x="24" y="0"/>
                  </a:lnTo>
                  <a:lnTo>
                    <a:pt x="6" y="30"/>
                  </a:lnTo>
                  <a:lnTo>
                    <a:pt x="18" y="42"/>
                  </a:lnTo>
                  <a:lnTo>
                    <a:pt x="24" y="42"/>
                  </a:lnTo>
                  <a:lnTo>
                    <a:pt x="24" y="48"/>
                  </a:lnTo>
                  <a:lnTo>
                    <a:pt x="6" y="66"/>
                  </a:lnTo>
                  <a:lnTo>
                    <a:pt x="0" y="78"/>
                  </a:lnTo>
                  <a:lnTo>
                    <a:pt x="6" y="90"/>
                  </a:lnTo>
                  <a:lnTo>
                    <a:pt x="18" y="102"/>
                  </a:lnTo>
                  <a:lnTo>
                    <a:pt x="30" y="108"/>
                  </a:lnTo>
                  <a:lnTo>
                    <a:pt x="42" y="108"/>
                  </a:lnTo>
                  <a:lnTo>
                    <a:pt x="60" y="126"/>
                  </a:lnTo>
                  <a:lnTo>
                    <a:pt x="72" y="126"/>
                  </a:lnTo>
                  <a:lnTo>
                    <a:pt x="72" y="102"/>
                  </a:lnTo>
                  <a:lnTo>
                    <a:pt x="66" y="96"/>
                  </a:lnTo>
                  <a:lnTo>
                    <a:pt x="54" y="90"/>
                  </a:lnTo>
                  <a:lnTo>
                    <a:pt x="42" y="78"/>
                  </a:lnTo>
                  <a:lnTo>
                    <a:pt x="42" y="72"/>
                  </a:lnTo>
                  <a:lnTo>
                    <a:pt x="48" y="72"/>
                  </a:lnTo>
                  <a:lnTo>
                    <a:pt x="60" y="78"/>
                  </a:lnTo>
                  <a:lnTo>
                    <a:pt x="66" y="84"/>
                  </a:lnTo>
                  <a:lnTo>
                    <a:pt x="90" y="96"/>
                  </a:lnTo>
                  <a:lnTo>
                    <a:pt x="96" y="102"/>
                  </a:lnTo>
                  <a:lnTo>
                    <a:pt x="96" y="132"/>
                  </a:lnTo>
                  <a:lnTo>
                    <a:pt x="114" y="132"/>
                  </a:lnTo>
                  <a:lnTo>
                    <a:pt x="126" y="138"/>
                  </a:lnTo>
                  <a:lnTo>
                    <a:pt x="138" y="138"/>
                  </a:lnTo>
                  <a:lnTo>
                    <a:pt x="156" y="180"/>
                  </a:lnTo>
                  <a:lnTo>
                    <a:pt x="150" y="186"/>
                  </a:lnTo>
                  <a:lnTo>
                    <a:pt x="150" y="198"/>
                  </a:lnTo>
                  <a:lnTo>
                    <a:pt x="168" y="216"/>
                  </a:lnTo>
                  <a:lnTo>
                    <a:pt x="180" y="222"/>
                  </a:lnTo>
                  <a:lnTo>
                    <a:pt x="192" y="222"/>
                  </a:lnTo>
                  <a:lnTo>
                    <a:pt x="174" y="198"/>
                  </a:lnTo>
                  <a:lnTo>
                    <a:pt x="204" y="228"/>
                  </a:lnTo>
                  <a:lnTo>
                    <a:pt x="210" y="222"/>
                  </a:lnTo>
                  <a:lnTo>
                    <a:pt x="210" y="19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5" name="Congo" descr="© INSCALE GmbH, 05.05.2010&#10;http://www.presentationload.com/">
              <a:extLst>
                <a:ext uri="{FF2B5EF4-FFF2-40B4-BE49-F238E27FC236}">
                  <a16:creationId xmlns:a16="http://schemas.microsoft.com/office/drawing/2014/main" id="{001A27CD-D90E-A4E6-FCDF-A2CA5B13E37F}"/>
                </a:ext>
              </a:extLst>
            </p:cNvPr>
            <p:cNvSpPr>
              <a:spLocks/>
            </p:cNvSpPr>
            <p:nvPr/>
          </p:nvSpPr>
          <p:spPr bwMode="gray">
            <a:xfrm>
              <a:off x="6013312" y="4180194"/>
              <a:ext cx="636205" cy="715499"/>
            </a:xfrm>
            <a:custGeom>
              <a:avLst/>
              <a:gdLst>
                <a:gd name="T0" fmla="*/ 2147483647 w 1350"/>
                <a:gd name="T1" fmla="*/ 2147483647 h 1518"/>
                <a:gd name="T2" fmla="*/ 2147483647 w 1350"/>
                <a:gd name="T3" fmla="*/ 2147483647 h 1518"/>
                <a:gd name="T4" fmla="*/ 2147483647 w 1350"/>
                <a:gd name="T5" fmla="*/ 2147483647 h 1518"/>
                <a:gd name="T6" fmla="*/ 2147483647 w 1350"/>
                <a:gd name="T7" fmla="*/ 2147483647 h 1518"/>
                <a:gd name="T8" fmla="*/ 2147483647 w 1350"/>
                <a:gd name="T9" fmla="*/ 2147483647 h 1518"/>
                <a:gd name="T10" fmla="*/ 2147483647 w 1350"/>
                <a:gd name="T11" fmla="*/ 2147483647 h 1518"/>
                <a:gd name="T12" fmla="*/ 2147483647 w 1350"/>
                <a:gd name="T13" fmla="*/ 2147483647 h 1518"/>
                <a:gd name="T14" fmla="*/ 2147483647 w 1350"/>
                <a:gd name="T15" fmla="*/ 2147483647 h 1518"/>
                <a:gd name="T16" fmla="*/ 2147483647 w 1350"/>
                <a:gd name="T17" fmla="*/ 2147483647 h 1518"/>
                <a:gd name="T18" fmla="*/ 2147483647 w 1350"/>
                <a:gd name="T19" fmla="*/ 2147483647 h 1518"/>
                <a:gd name="T20" fmla="*/ 2147483647 w 1350"/>
                <a:gd name="T21" fmla="*/ 2147483647 h 1518"/>
                <a:gd name="T22" fmla="*/ 2147483647 w 1350"/>
                <a:gd name="T23" fmla="*/ 2147483647 h 1518"/>
                <a:gd name="T24" fmla="*/ 2147483647 w 1350"/>
                <a:gd name="T25" fmla="*/ 2147483647 h 1518"/>
                <a:gd name="T26" fmla="*/ 2147483647 w 1350"/>
                <a:gd name="T27" fmla="*/ 2147483647 h 1518"/>
                <a:gd name="T28" fmla="*/ 2147483647 w 1350"/>
                <a:gd name="T29" fmla="*/ 2147483647 h 1518"/>
                <a:gd name="T30" fmla="*/ 2147483647 w 1350"/>
                <a:gd name="T31" fmla="*/ 2147483647 h 1518"/>
                <a:gd name="T32" fmla="*/ 2147483647 w 1350"/>
                <a:gd name="T33" fmla="*/ 2147483647 h 1518"/>
                <a:gd name="T34" fmla="*/ 2147483647 w 1350"/>
                <a:gd name="T35" fmla="*/ 2147483647 h 1518"/>
                <a:gd name="T36" fmla="*/ 2147483647 w 1350"/>
                <a:gd name="T37" fmla="*/ 2147483647 h 1518"/>
                <a:gd name="T38" fmla="*/ 2147483647 w 1350"/>
                <a:gd name="T39" fmla="*/ 2147483647 h 1518"/>
                <a:gd name="T40" fmla="*/ 2147483647 w 1350"/>
                <a:gd name="T41" fmla="*/ 2147483647 h 1518"/>
                <a:gd name="T42" fmla="*/ 2147483647 w 1350"/>
                <a:gd name="T43" fmla="*/ 2147483647 h 1518"/>
                <a:gd name="T44" fmla="*/ 2147483647 w 1350"/>
                <a:gd name="T45" fmla="*/ 2147483647 h 1518"/>
                <a:gd name="T46" fmla="*/ 2147483647 w 1350"/>
                <a:gd name="T47" fmla="*/ 2147483647 h 1518"/>
                <a:gd name="T48" fmla="*/ 2147483647 w 1350"/>
                <a:gd name="T49" fmla="*/ 2147483647 h 1518"/>
                <a:gd name="T50" fmla="*/ 2147483647 w 1350"/>
                <a:gd name="T51" fmla="*/ 2147483647 h 1518"/>
                <a:gd name="T52" fmla="*/ 2147483647 w 1350"/>
                <a:gd name="T53" fmla="*/ 2147483647 h 1518"/>
                <a:gd name="T54" fmla="*/ 2147483647 w 1350"/>
                <a:gd name="T55" fmla="*/ 2147483647 h 1518"/>
                <a:gd name="T56" fmla="*/ 2147483647 w 1350"/>
                <a:gd name="T57" fmla="*/ 2147483647 h 1518"/>
                <a:gd name="T58" fmla="*/ 2147483647 w 1350"/>
                <a:gd name="T59" fmla="*/ 2147483647 h 1518"/>
                <a:gd name="T60" fmla="*/ 2147483647 w 1350"/>
                <a:gd name="T61" fmla="*/ 2147483647 h 1518"/>
                <a:gd name="T62" fmla="*/ 2147483647 w 1350"/>
                <a:gd name="T63" fmla="*/ 2147483647 h 1518"/>
                <a:gd name="T64" fmla="*/ 2147483647 w 1350"/>
                <a:gd name="T65" fmla="*/ 2147483647 h 1518"/>
                <a:gd name="T66" fmla="*/ 2147483647 w 1350"/>
                <a:gd name="T67" fmla="*/ 2147483647 h 1518"/>
                <a:gd name="T68" fmla="*/ 2147483647 w 1350"/>
                <a:gd name="T69" fmla="*/ 2147483647 h 1518"/>
                <a:gd name="T70" fmla="*/ 2147483647 w 1350"/>
                <a:gd name="T71" fmla="*/ 2147483647 h 1518"/>
                <a:gd name="T72" fmla="*/ 2147483647 w 1350"/>
                <a:gd name="T73" fmla="*/ 2147483647 h 1518"/>
                <a:gd name="T74" fmla="*/ 2147483647 w 1350"/>
                <a:gd name="T75" fmla="*/ 2147483647 h 1518"/>
                <a:gd name="T76" fmla="*/ 2147483647 w 1350"/>
                <a:gd name="T77" fmla="*/ 2147483647 h 1518"/>
                <a:gd name="T78" fmla="*/ 2147483647 w 1350"/>
                <a:gd name="T79" fmla="*/ 2147483647 h 1518"/>
                <a:gd name="T80" fmla="*/ 2147483647 w 1350"/>
                <a:gd name="T81" fmla="*/ 2147483647 h 1518"/>
                <a:gd name="T82" fmla="*/ 2147483647 w 1350"/>
                <a:gd name="T83" fmla="*/ 2147483647 h 1518"/>
                <a:gd name="T84" fmla="*/ 2147483647 w 1350"/>
                <a:gd name="T85" fmla="*/ 2147483647 h 1518"/>
                <a:gd name="T86" fmla="*/ 2147483647 w 1350"/>
                <a:gd name="T87" fmla="*/ 2147483647 h 1518"/>
                <a:gd name="T88" fmla="*/ 2147483647 w 1350"/>
                <a:gd name="T89" fmla="*/ 2147483647 h 1518"/>
                <a:gd name="T90" fmla="*/ 2147483647 w 1350"/>
                <a:gd name="T91" fmla="*/ 2147483647 h 1518"/>
                <a:gd name="T92" fmla="*/ 2147483647 w 1350"/>
                <a:gd name="T93" fmla="*/ 2147483647 h 1518"/>
                <a:gd name="T94" fmla="*/ 2147483647 w 1350"/>
                <a:gd name="T95" fmla="*/ 2147483647 h 1518"/>
                <a:gd name="T96" fmla="*/ 2147483647 w 1350"/>
                <a:gd name="T97" fmla="*/ 2147483647 h 1518"/>
                <a:gd name="T98" fmla="*/ 2147483647 w 1350"/>
                <a:gd name="T99" fmla="*/ 2147483647 h 1518"/>
                <a:gd name="T100" fmla="*/ 2147483647 w 1350"/>
                <a:gd name="T101" fmla="*/ 2147483647 h 1518"/>
                <a:gd name="T102" fmla="*/ 2147483647 w 1350"/>
                <a:gd name="T103" fmla="*/ 2147483647 h 1518"/>
                <a:gd name="T104" fmla="*/ 2147483647 w 1350"/>
                <a:gd name="T105" fmla="*/ 2147483647 h 1518"/>
                <a:gd name="T106" fmla="*/ 2147483647 w 1350"/>
                <a:gd name="T107" fmla="*/ 2147483647 h 1518"/>
                <a:gd name="T108" fmla="*/ 2147483647 w 1350"/>
                <a:gd name="T109" fmla="*/ 2147483647 h 1518"/>
                <a:gd name="T110" fmla="*/ 2147483647 w 1350"/>
                <a:gd name="T111" fmla="*/ 2147483647 h 1518"/>
                <a:gd name="T112" fmla="*/ 2147483647 w 1350"/>
                <a:gd name="T113" fmla="*/ 2147483647 h 1518"/>
                <a:gd name="T114" fmla="*/ 2147483647 w 1350"/>
                <a:gd name="T115" fmla="*/ 2147483647 h 1518"/>
                <a:gd name="T116" fmla="*/ 2147483647 w 1350"/>
                <a:gd name="T117" fmla="*/ 2147483647 h 1518"/>
                <a:gd name="T118" fmla="*/ 2147483647 w 1350"/>
                <a:gd name="T119" fmla="*/ 2147483647 h 1518"/>
                <a:gd name="T120" fmla="*/ 2147483647 w 1350"/>
                <a:gd name="T121" fmla="*/ 2147483647 h 1518"/>
                <a:gd name="T122" fmla="*/ 2147483647 w 1350"/>
                <a:gd name="T123" fmla="*/ 2147483647 h 1518"/>
                <a:gd name="T124" fmla="*/ 2147483647 w 1350"/>
                <a:gd name="T125" fmla="*/ 2147483647 h 15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50"/>
                <a:gd name="T190" fmla="*/ 0 h 1518"/>
                <a:gd name="T191" fmla="*/ 1350 w 1350"/>
                <a:gd name="T192" fmla="*/ 1518 h 151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50" h="1518">
                  <a:moveTo>
                    <a:pt x="1242" y="468"/>
                  </a:moveTo>
                  <a:lnTo>
                    <a:pt x="1242" y="438"/>
                  </a:lnTo>
                  <a:lnTo>
                    <a:pt x="1260" y="366"/>
                  </a:lnTo>
                  <a:lnTo>
                    <a:pt x="1278" y="354"/>
                  </a:lnTo>
                  <a:lnTo>
                    <a:pt x="1278" y="342"/>
                  </a:lnTo>
                  <a:lnTo>
                    <a:pt x="1302" y="330"/>
                  </a:lnTo>
                  <a:lnTo>
                    <a:pt x="1308" y="318"/>
                  </a:lnTo>
                  <a:lnTo>
                    <a:pt x="1320" y="312"/>
                  </a:lnTo>
                  <a:lnTo>
                    <a:pt x="1332" y="288"/>
                  </a:lnTo>
                  <a:lnTo>
                    <a:pt x="1344" y="276"/>
                  </a:lnTo>
                  <a:lnTo>
                    <a:pt x="1350" y="264"/>
                  </a:lnTo>
                  <a:lnTo>
                    <a:pt x="1350" y="252"/>
                  </a:lnTo>
                  <a:lnTo>
                    <a:pt x="1344" y="246"/>
                  </a:lnTo>
                  <a:lnTo>
                    <a:pt x="1332" y="240"/>
                  </a:lnTo>
                  <a:lnTo>
                    <a:pt x="1320" y="240"/>
                  </a:lnTo>
                  <a:lnTo>
                    <a:pt x="1314" y="234"/>
                  </a:lnTo>
                  <a:lnTo>
                    <a:pt x="1314" y="222"/>
                  </a:lnTo>
                  <a:lnTo>
                    <a:pt x="1320" y="210"/>
                  </a:lnTo>
                  <a:lnTo>
                    <a:pt x="1326" y="204"/>
                  </a:lnTo>
                  <a:lnTo>
                    <a:pt x="1326" y="198"/>
                  </a:lnTo>
                  <a:lnTo>
                    <a:pt x="1320" y="192"/>
                  </a:lnTo>
                  <a:lnTo>
                    <a:pt x="1308" y="186"/>
                  </a:lnTo>
                  <a:lnTo>
                    <a:pt x="1326" y="168"/>
                  </a:lnTo>
                  <a:lnTo>
                    <a:pt x="1320" y="144"/>
                  </a:lnTo>
                  <a:lnTo>
                    <a:pt x="1302" y="144"/>
                  </a:lnTo>
                  <a:lnTo>
                    <a:pt x="1296" y="120"/>
                  </a:lnTo>
                  <a:lnTo>
                    <a:pt x="1290" y="120"/>
                  </a:lnTo>
                  <a:lnTo>
                    <a:pt x="1284" y="114"/>
                  </a:lnTo>
                  <a:lnTo>
                    <a:pt x="1272" y="108"/>
                  </a:lnTo>
                  <a:lnTo>
                    <a:pt x="1260" y="96"/>
                  </a:lnTo>
                  <a:lnTo>
                    <a:pt x="1254" y="84"/>
                  </a:lnTo>
                  <a:lnTo>
                    <a:pt x="1248" y="66"/>
                  </a:lnTo>
                  <a:lnTo>
                    <a:pt x="1236" y="60"/>
                  </a:lnTo>
                  <a:lnTo>
                    <a:pt x="1230" y="54"/>
                  </a:lnTo>
                  <a:lnTo>
                    <a:pt x="1218" y="66"/>
                  </a:lnTo>
                  <a:lnTo>
                    <a:pt x="1218" y="72"/>
                  </a:lnTo>
                  <a:lnTo>
                    <a:pt x="1206" y="84"/>
                  </a:lnTo>
                  <a:lnTo>
                    <a:pt x="1200" y="84"/>
                  </a:lnTo>
                  <a:lnTo>
                    <a:pt x="1188" y="78"/>
                  </a:lnTo>
                  <a:lnTo>
                    <a:pt x="1188" y="72"/>
                  </a:lnTo>
                  <a:lnTo>
                    <a:pt x="1176" y="66"/>
                  </a:lnTo>
                  <a:lnTo>
                    <a:pt x="1164" y="66"/>
                  </a:lnTo>
                  <a:lnTo>
                    <a:pt x="1158" y="72"/>
                  </a:lnTo>
                  <a:lnTo>
                    <a:pt x="1152" y="84"/>
                  </a:lnTo>
                  <a:lnTo>
                    <a:pt x="1146" y="90"/>
                  </a:lnTo>
                  <a:lnTo>
                    <a:pt x="1098" y="66"/>
                  </a:lnTo>
                  <a:lnTo>
                    <a:pt x="1098" y="42"/>
                  </a:lnTo>
                  <a:lnTo>
                    <a:pt x="1068" y="18"/>
                  </a:lnTo>
                  <a:lnTo>
                    <a:pt x="1062" y="6"/>
                  </a:lnTo>
                  <a:lnTo>
                    <a:pt x="1044" y="24"/>
                  </a:lnTo>
                  <a:lnTo>
                    <a:pt x="1026" y="30"/>
                  </a:lnTo>
                  <a:lnTo>
                    <a:pt x="1002" y="30"/>
                  </a:lnTo>
                  <a:lnTo>
                    <a:pt x="990" y="18"/>
                  </a:lnTo>
                  <a:lnTo>
                    <a:pt x="990" y="12"/>
                  </a:lnTo>
                  <a:lnTo>
                    <a:pt x="954" y="18"/>
                  </a:lnTo>
                  <a:lnTo>
                    <a:pt x="942" y="6"/>
                  </a:lnTo>
                  <a:lnTo>
                    <a:pt x="942" y="0"/>
                  </a:lnTo>
                  <a:lnTo>
                    <a:pt x="936" y="0"/>
                  </a:lnTo>
                  <a:lnTo>
                    <a:pt x="918" y="18"/>
                  </a:lnTo>
                  <a:lnTo>
                    <a:pt x="918" y="30"/>
                  </a:lnTo>
                  <a:lnTo>
                    <a:pt x="906" y="30"/>
                  </a:lnTo>
                  <a:lnTo>
                    <a:pt x="900" y="36"/>
                  </a:lnTo>
                  <a:lnTo>
                    <a:pt x="876" y="36"/>
                  </a:lnTo>
                  <a:lnTo>
                    <a:pt x="864" y="24"/>
                  </a:lnTo>
                  <a:lnTo>
                    <a:pt x="840" y="42"/>
                  </a:lnTo>
                  <a:lnTo>
                    <a:pt x="822" y="42"/>
                  </a:lnTo>
                  <a:lnTo>
                    <a:pt x="810" y="54"/>
                  </a:lnTo>
                  <a:lnTo>
                    <a:pt x="798" y="60"/>
                  </a:lnTo>
                  <a:lnTo>
                    <a:pt x="792" y="66"/>
                  </a:lnTo>
                  <a:lnTo>
                    <a:pt x="786" y="66"/>
                  </a:lnTo>
                  <a:lnTo>
                    <a:pt x="762" y="42"/>
                  </a:lnTo>
                  <a:lnTo>
                    <a:pt x="756" y="54"/>
                  </a:lnTo>
                  <a:lnTo>
                    <a:pt x="738" y="72"/>
                  </a:lnTo>
                  <a:lnTo>
                    <a:pt x="738" y="84"/>
                  </a:lnTo>
                  <a:lnTo>
                    <a:pt x="732" y="90"/>
                  </a:lnTo>
                  <a:lnTo>
                    <a:pt x="726" y="102"/>
                  </a:lnTo>
                  <a:lnTo>
                    <a:pt x="720" y="108"/>
                  </a:lnTo>
                  <a:lnTo>
                    <a:pt x="708" y="102"/>
                  </a:lnTo>
                  <a:lnTo>
                    <a:pt x="702" y="96"/>
                  </a:lnTo>
                  <a:lnTo>
                    <a:pt x="690" y="90"/>
                  </a:lnTo>
                  <a:lnTo>
                    <a:pt x="642" y="90"/>
                  </a:lnTo>
                  <a:lnTo>
                    <a:pt x="630" y="84"/>
                  </a:lnTo>
                  <a:lnTo>
                    <a:pt x="624" y="78"/>
                  </a:lnTo>
                  <a:lnTo>
                    <a:pt x="582" y="78"/>
                  </a:lnTo>
                  <a:lnTo>
                    <a:pt x="582" y="48"/>
                  </a:lnTo>
                  <a:lnTo>
                    <a:pt x="576" y="42"/>
                  </a:lnTo>
                  <a:lnTo>
                    <a:pt x="558" y="42"/>
                  </a:lnTo>
                  <a:lnTo>
                    <a:pt x="558" y="30"/>
                  </a:lnTo>
                  <a:lnTo>
                    <a:pt x="546" y="24"/>
                  </a:lnTo>
                  <a:lnTo>
                    <a:pt x="534" y="24"/>
                  </a:lnTo>
                  <a:lnTo>
                    <a:pt x="516" y="18"/>
                  </a:lnTo>
                  <a:lnTo>
                    <a:pt x="504" y="18"/>
                  </a:lnTo>
                  <a:lnTo>
                    <a:pt x="492" y="24"/>
                  </a:lnTo>
                  <a:lnTo>
                    <a:pt x="486" y="30"/>
                  </a:lnTo>
                  <a:lnTo>
                    <a:pt x="486" y="36"/>
                  </a:lnTo>
                  <a:lnTo>
                    <a:pt x="480" y="48"/>
                  </a:lnTo>
                  <a:lnTo>
                    <a:pt x="480" y="54"/>
                  </a:lnTo>
                  <a:lnTo>
                    <a:pt x="474" y="66"/>
                  </a:lnTo>
                  <a:lnTo>
                    <a:pt x="462" y="78"/>
                  </a:lnTo>
                  <a:lnTo>
                    <a:pt x="456" y="78"/>
                  </a:lnTo>
                  <a:lnTo>
                    <a:pt x="444" y="90"/>
                  </a:lnTo>
                  <a:lnTo>
                    <a:pt x="444" y="102"/>
                  </a:lnTo>
                  <a:lnTo>
                    <a:pt x="450" y="102"/>
                  </a:lnTo>
                  <a:lnTo>
                    <a:pt x="450" y="120"/>
                  </a:lnTo>
                  <a:lnTo>
                    <a:pt x="438" y="138"/>
                  </a:lnTo>
                  <a:lnTo>
                    <a:pt x="450" y="150"/>
                  </a:lnTo>
                  <a:lnTo>
                    <a:pt x="450" y="186"/>
                  </a:lnTo>
                  <a:lnTo>
                    <a:pt x="444" y="198"/>
                  </a:lnTo>
                  <a:lnTo>
                    <a:pt x="438" y="216"/>
                  </a:lnTo>
                  <a:lnTo>
                    <a:pt x="426" y="228"/>
                  </a:lnTo>
                  <a:lnTo>
                    <a:pt x="414" y="252"/>
                  </a:lnTo>
                  <a:lnTo>
                    <a:pt x="408" y="258"/>
                  </a:lnTo>
                  <a:lnTo>
                    <a:pt x="408" y="288"/>
                  </a:lnTo>
                  <a:lnTo>
                    <a:pt x="414" y="300"/>
                  </a:lnTo>
                  <a:lnTo>
                    <a:pt x="414" y="324"/>
                  </a:lnTo>
                  <a:lnTo>
                    <a:pt x="396" y="360"/>
                  </a:lnTo>
                  <a:lnTo>
                    <a:pt x="396" y="372"/>
                  </a:lnTo>
                  <a:lnTo>
                    <a:pt x="402" y="378"/>
                  </a:lnTo>
                  <a:lnTo>
                    <a:pt x="408" y="390"/>
                  </a:lnTo>
                  <a:lnTo>
                    <a:pt x="408" y="414"/>
                  </a:lnTo>
                  <a:lnTo>
                    <a:pt x="402" y="426"/>
                  </a:lnTo>
                  <a:lnTo>
                    <a:pt x="390" y="432"/>
                  </a:lnTo>
                  <a:lnTo>
                    <a:pt x="390" y="486"/>
                  </a:lnTo>
                  <a:lnTo>
                    <a:pt x="384" y="492"/>
                  </a:lnTo>
                  <a:lnTo>
                    <a:pt x="372" y="498"/>
                  </a:lnTo>
                  <a:lnTo>
                    <a:pt x="366" y="510"/>
                  </a:lnTo>
                  <a:lnTo>
                    <a:pt x="318" y="534"/>
                  </a:lnTo>
                  <a:lnTo>
                    <a:pt x="312" y="540"/>
                  </a:lnTo>
                  <a:lnTo>
                    <a:pt x="306" y="552"/>
                  </a:lnTo>
                  <a:lnTo>
                    <a:pt x="306" y="588"/>
                  </a:lnTo>
                  <a:lnTo>
                    <a:pt x="282" y="612"/>
                  </a:lnTo>
                  <a:lnTo>
                    <a:pt x="276" y="612"/>
                  </a:lnTo>
                  <a:lnTo>
                    <a:pt x="282" y="714"/>
                  </a:lnTo>
                  <a:lnTo>
                    <a:pt x="252" y="756"/>
                  </a:lnTo>
                  <a:lnTo>
                    <a:pt x="246" y="762"/>
                  </a:lnTo>
                  <a:lnTo>
                    <a:pt x="228" y="762"/>
                  </a:lnTo>
                  <a:lnTo>
                    <a:pt x="216" y="774"/>
                  </a:lnTo>
                  <a:lnTo>
                    <a:pt x="210" y="786"/>
                  </a:lnTo>
                  <a:lnTo>
                    <a:pt x="192" y="804"/>
                  </a:lnTo>
                  <a:lnTo>
                    <a:pt x="186" y="816"/>
                  </a:lnTo>
                  <a:lnTo>
                    <a:pt x="180" y="822"/>
                  </a:lnTo>
                  <a:lnTo>
                    <a:pt x="168" y="828"/>
                  </a:lnTo>
                  <a:lnTo>
                    <a:pt x="150" y="828"/>
                  </a:lnTo>
                  <a:lnTo>
                    <a:pt x="144" y="822"/>
                  </a:lnTo>
                  <a:lnTo>
                    <a:pt x="150" y="810"/>
                  </a:lnTo>
                  <a:lnTo>
                    <a:pt x="150" y="780"/>
                  </a:lnTo>
                  <a:lnTo>
                    <a:pt x="144" y="780"/>
                  </a:lnTo>
                  <a:lnTo>
                    <a:pt x="126" y="798"/>
                  </a:lnTo>
                  <a:lnTo>
                    <a:pt x="102" y="792"/>
                  </a:lnTo>
                  <a:lnTo>
                    <a:pt x="102" y="810"/>
                  </a:lnTo>
                  <a:lnTo>
                    <a:pt x="96" y="822"/>
                  </a:lnTo>
                  <a:lnTo>
                    <a:pt x="90" y="828"/>
                  </a:lnTo>
                  <a:lnTo>
                    <a:pt x="78" y="828"/>
                  </a:lnTo>
                  <a:lnTo>
                    <a:pt x="72" y="822"/>
                  </a:lnTo>
                  <a:lnTo>
                    <a:pt x="72" y="816"/>
                  </a:lnTo>
                  <a:lnTo>
                    <a:pt x="66" y="810"/>
                  </a:lnTo>
                  <a:lnTo>
                    <a:pt x="66" y="804"/>
                  </a:lnTo>
                  <a:lnTo>
                    <a:pt x="54" y="804"/>
                  </a:lnTo>
                  <a:lnTo>
                    <a:pt x="48" y="816"/>
                  </a:lnTo>
                  <a:lnTo>
                    <a:pt x="12" y="846"/>
                  </a:lnTo>
                  <a:lnTo>
                    <a:pt x="18" y="858"/>
                  </a:lnTo>
                  <a:lnTo>
                    <a:pt x="18" y="864"/>
                  </a:lnTo>
                  <a:lnTo>
                    <a:pt x="24" y="876"/>
                  </a:lnTo>
                  <a:lnTo>
                    <a:pt x="24" y="882"/>
                  </a:lnTo>
                  <a:lnTo>
                    <a:pt x="18" y="888"/>
                  </a:lnTo>
                  <a:lnTo>
                    <a:pt x="6" y="894"/>
                  </a:lnTo>
                  <a:lnTo>
                    <a:pt x="0" y="900"/>
                  </a:lnTo>
                  <a:lnTo>
                    <a:pt x="6" y="906"/>
                  </a:lnTo>
                  <a:lnTo>
                    <a:pt x="6" y="912"/>
                  </a:lnTo>
                  <a:lnTo>
                    <a:pt x="18" y="918"/>
                  </a:lnTo>
                  <a:lnTo>
                    <a:pt x="18" y="924"/>
                  </a:lnTo>
                  <a:lnTo>
                    <a:pt x="54" y="906"/>
                  </a:lnTo>
                  <a:lnTo>
                    <a:pt x="78" y="912"/>
                  </a:lnTo>
                  <a:lnTo>
                    <a:pt x="84" y="906"/>
                  </a:lnTo>
                  <a:lnTo>
                    <a:pt x="96" y="912"/>
                  </a:lnTo>
                  <a:lnTo>
                    <a:pt x="120" y="906"/>
                  </a:lnTo>
                  <a:lnTo>
                    <a:pt x="132" y="912"/>
                  </a:lnTo>
                  <a:lnTo>
                    <a:pt x="162" y="912"/>
                  </a:lnTo>
                  <a:lnTo>
                    <a:pt x="174" y="906"/>
                  </a:lnTo>
                  <a:lnTo>
                    <a:pt x="186" y="906"/>
                  </a:lnTo>
                  <a:lnTo>
                    <a:pt x="198" y="912"/>
                  </a:lnTo>
                  <a:lnTo>
                    <a:pt x="228" y="912"/>
                  </a:lnTo>
                  <a:lnTo>
                    <a:pt x="246" y="906"/>
                  </a:lnTo>
                  <a:lnTo>
                    <a:pt x="270" y="906"/>
                  </a:lnTo>
                  <a:lnTo>
                    <a:pt x="276" y="900"/>
                  </a:lnTo>
                  <a:lnTo>
                    <a:pt x="294" y="900"/>
                  </a:lnTo>
                  <a:lnTo>
                    <a:pt x="300" y="906"/>
                  </a:lnTo>
                  <a:lnTo>
                    <a:pt x="306" y="918"/>
                  </a:lnTo>
                  <a:lnTo>
                    <a:pt x="318" y="930"/>
                  </a:lnTo>
                  <a:lnTo>
                    <a:pt x="318" y="972"/>
                  </a:lnTo>
                  <a:lnTo>
                    <a:pt x="336" y="990"/>
                  </a:lnTo>
                  <a:lnTo>
                    <a:pt x="336" y="1014"/>
                  </a:lnTo>
                  <a:lnTo>
                    <a:pt x="330" y="1020"/>
                  </a:lnTo>
                  <a:lnTo>
                    <a:pt x="330" y="1026"/>
                  </a:lnTo>
                  <a:lnTo>
                    <a:pt x="336" y="1032"/>
                  </a:lnTo>
                  <a:lnTo>
                    <a:pt x="342" y="1032"/>
                  </a:lnTo>
                  <a:lnTo>
                    <a:pt x="354" y="1044"/>
                  </a:lnTo>
                  <a:lnTo>
                    <a:pt x="354" y="1056"/>
                  </a:lnTo>
                  <a:lnTo>
                    <a:pt x="360" y="1062"/>
                  </a:lnTo>
                  <a:lnTo>
                    <a:pt x="372" y="1086"/>
                  </a:lnTo>
                  <a:lnTo>
                    <a:pt x="402" y="1086"/>
                  </a:lnTo>
                  <a:lnTo>
                    <a:pt x="414" y="1092"/>
                  </a:lnTo>
                  <a:lnTo>
                    <a:pt x="420" y="1080"/>
                  </a:lnTo>
                  <a:lnTo>
                    <a:pt x="444" y="1080"/>
                  </a:lnTo>
                  <a:lnTo>
                    <a:pt x="456" y="1074"/>
                  </a:lnTo>
                  <a:lnTo>
                    <a:pt x="462" y="1080"/>
                  </a:lnTo>
                  <a:lnTo>
                    <a:pt x="504" y="1074"/>
                  </a:lnTo>
                  <a:lnTo>
                    <a:pt x="504" y="1056"/>
                  </a:lnTo>
                  <a:lnTo>
                    <a:pt x="510" y="1050"/>
                  </a:lnTo>
                  <a:lnTo>
                    <a:pt x="510" y="1044"/>
                  </a:lnTo>
                  <a:lnTo>
                    <a:pt x="522" y="1044"/>
                  </a:lnTo>
                  <a:lnTo>
                    <a:pt x="522" y="1032"/>
                  </a:lnTo>
                  <a:lnTo>
                    <a:pt x="516" y="1020"/>
                  </a:lnTo>
                  <a:lnTo>
                    <a:pt x="510" y="1014"/>
                  </a:lnTo>
                  <a:lnTo>
                    <a:pt x="510" y="1008"/>
                  </a:lnTo>
                  <a:lnTo>
                    <a:pt x="516" y="1002"/>
                  </a:lnTo>
                  <a:lnTo>
                    <a:pt x="564" y="1002"/>
                  </a:lnTo>
                  <a:lnTo>
                    <a:pt x="564" y="996"/>
                  </a:lnTo>
                  <a:lnTo>
                    <a:pt x="576" y="996"/>
                  </a:lnTo>
                  <a:lnTo>
                    <a:pt x="588" y="1002"/>
                  </a:lnTo>
                  <a:lnTo>
                    <a:pt x="588" y="1026"/>
                  </a:lnTo>
                  <a:lnTo>
                    <a:pt x="678" y="1026"/>
                  </a:lnTo>
                  <a:lnTo>
                    <a:pt x="678" y="1050"/>
                  </a:lnTo>
                  <a:lnTo>
                    <a:pt x="666" y="1068"/>
                  </a:lnTo>
                  <a:lnTo>
                    <a:pt x="672" y="1086"/>
                  </a:lnTo>
                  <a:lnTo>
                    <a:pt x="684" y="1098"/>
                  </a:lnTo>
                  <a:lnTo>
                    <a:pt x="690" y="1110"/>
                  </a:lnTo>
                  <a:lnTo>
                    <a:pt x="690" y="1122"/>
                  </a:lnTo>
                  <a:lnTo>
                    <a:pt x="684" y="1134"/>
                  </a:lnTo>
                  <a:lnTo>
                    <a:pt x="678" y="1140"/>
                  </a:lnTo>
                  <a:lnTo>
                    <a:pt x="684" y="1164"/>
                  </a:lnTo>
                  <a:lnTo>
                    <a:pt x="684" y="1176"/>
                  </a:lnTo>
                  <a:lnTo>
                    <a:pt x="678" y="1182"/>
                  </a:lnTo>
                  <a:lnTo>
                    <a:pt x="678" y="1194"/>
                  </a:lnTo>
                  <a:lnTo>
                    <a:pt x="684" y="1212"/>
                  </a:lnTo>
                  <a:lnTo>
                    <a:pt x="696" y="1230"/>
                  </a:lnTo>
                  <a:lnTo>
                    <a:pt x="708" y="1254"/>
                  </a:lnTo>
                  <a:lnTo>
                    <a:pt x="714" y="1260"/>
                  </a:lnTo>
                  <a:lnTo>
                    <a:pt x="714" y="1278"/>
                  </a:lnTo>
                  <a:lnTo>
                    <a:pt x="708" y="1290"/>
                  </a:lnTo>
                  <a:lnTo>
                    <a:pt x="708" y="1302"/>
                  </a:lnTo>
                  <a:lnTo>
                    <a:pt x="702" y="1308"/>
                  </a:lnTo>
                  <a:lnTo>
                    <a:pt x="702" y="1332"/>
                  </a:lnTo>
                  <a:lnTo>
                    <a:pt x="708" y="1338"/>
                  </a:lnTo>
                  <a:lnTo>
                    <a:pt x="714" y="1338"/>
                  </a:lnTo>
                  <a:lnTo>
                    <a:pt x="720" y="1344"/>
                  </a:lnTo>
                  <a:lnTo>
                    <a:pt x="726" y="1326"/>
                  </a:lnTo>
                  <a:lnTo>
                    <a:pt x="756" y="1332"/>
                  </a:lnTo>
                  <a:lnTo>
                    <a:pt x="780" y="1326"/>
                  </a:lnTo>
                  <a:lnTo>
                    <a:pt x="780" y="1314"/>
                  </a:lnTo>
                  <a:lnTo>
                    <a:pt x="792" y="1314"/>
                  </a:lnTo>
                  <a:lnTo>
                    <a:pt x="804" y="1326"/>
                  </a:lnTo>
                  <a:lnTo>
                    <a:pt x="828" y="1326"/>
                  </a:lnTo>
                  <a:lnTo>
                    <a:pt x="834" y="1308"/>
                  </a:lnTo>
                  <a:lnTo>
                    <a:pt x="840" y="1320"/>
                  </a:lnTo>
                  <a:lnTo>
                    <a:pt x="858" y="1320"/>
                  </a:lnTo>
                  <a:lnTo>
                    <a:pt x="858" y="1350"/>
                  </a:lnTo>
                  <a:lnTo>
                    <a:pt x="864" y="1356"/>
                  </a:lnTo>
                  <a:lnTo>
                    <a:pt x="882" y="1356"/>
                  </a:lnTo>
                  <a:lnTo>
                    <a:pt x="882" y="1350"/>
                  </a:lnTo>
                  <a:lnTo>
                    <a:pt x="876" y="1344"/>
                  </a:lnTo>
                  <a:lnTo>
                    <a:pt x="918" y="1338"/>
                  </a:lnTo>
                  <a:lnTo>
                    <a:pt x="918" y="1356"/>
                  </a:lnTo>
                  <a:lnTo>
                    <a:pt x="924" y="1368"/>
                  </a:lnTo>
                  <a:lnTo>
                    <a:pt x="930" y="1374"/>
                  </a:lnTo>
                  <a:lnTo>
                    <a:pt x="948" y="1386"/>
                  </a:lnTo>
                  <a:lnTo>
                    <a:pt x="984" y="1392"/>
                  </a:lnTo>
                  <a:lnTo>
                    <a:pt x="1014" y="1398"/>
                  </a:lnTo>
                  <a:lnTo>
                    <a:pt x="1032" y="1398"/>
                  </a:lnTo>
                  <a:lnTo>
                    <a:pt x="1032" y="1392"/>
                  </a:lnTo>
                  <a:lnTo>
                    <a:pt x="1038" y="1386"/>
                  </a:lnTo>
                  <a:lnTo>
                    <a:pt x="1038" y="1368"/>
                  </a:lnTo>
                  <a:lnTo>
                    <a:pt x="1044" y="1362"/>
                  </a:lnTo>
                  <a:lnTo>
                    <a:pt x="1050" y="1362"/>
                  </a:lnTo>
                  <a:lnTo>
                    <a:pt x="1062" y="1374"/>
                  </a:lnTo>
                  <a:lnTo>
                    <a:pt x="1062" y="1386"/>
                  </a:lnTo>
                  <a:lnTo>
                    <a:pt x="1068" y="1392"/>
                  </a:lnTo>
                  <a:lnTo>
                    <a:pt x="1080" y="1392"/>
                  </a:lnTo>
                  <a:lnTo>
                    <a:pt x="1080" y="1404"/>
                  </a:lnTo>
                  <a:lnTo>
                    <a:pt x="1074" y="1404"/>
                  </a:lnTo>
                  <a:lnTo>
                    <a:pt x="1074" y="1416"/>
                  </a:lnTo>
                  <a:lnTo>
                    <a:pt x="1104" y="1416"/>
                  </a:lnTo>
                  <a:lnTo>
                    <a:pt x="1110" y="1422"/>
                  </a:lnTo>
                  <a:lnTo>
                    <a:pt x="1110" y="1434"/>
                  </a:lnTo>
                  <a:lnTo>
                    <a:pt x="1122" y="1434"/>
                  </a:lnTo>
                  <a:lnTo>
                    <a:pt x="1128" y="1428"/>
                  </a:lnTo>
                  <a:lnTo>
                    <a:pt x="1134" y="1428"/>
                  </a:lnTo>
                  <a:lnTo>
                    <a:pt x="1140" y="1434"/>
                  </a:lnTo>
                  <a:lnTo>
                    <a:pt x="1146" y="1446"/>
                  </a:lnTo>
                  <a:lnTo>
                    <a:pt x="1146" y="1452"/>
                  </a:lnTo>
                  <a:lnTo>
                    <a:pt x="1152" y="1464"/>
                  </a:lnTo>
                  <a:lnTo>
                    <a:pt x="1164" y="1464"/>
                  </a:lnTo>
                  <a:lnTo>
                    <a:pt x="1176" y="1476"/>
                  </a:lnTo>
                  <a:lnTo>
                    <a:pt x="1176" y="1488"/>
                  </a:lnTo>
                  <a:lnTo>
                    <a:pt x="1182" y="1500"/>
                  </a:lnTo>
                  <a:lnTo>
                    <a:pt x="1182" y="1512"/>
                  </a:lnTo>
                  <a:lnTo>
                    <a:pt x="1200" y="1512"/>
                  </a:lnTo>
                  <a:lnTo>
                    <a:pt x="1218" y="1500"/>
                  </a:lnTo>
                  <a:lnTo>
                    <a:pt x="1224" y="1512"/>
                  </a:lnTo>
                  <a:lnTo>
                    <a:pt x="1224" y="1518"/>
                  </a:lnTo>
                  <a:lnTo>
                    <a:pt x="1230" y="1518"/>
                  </a:lnTo>
                  <a:lnTo>
                    <a:pt x="1236" y="1500"/>
                  </a:lnTo>
                  <a:lnTo>
                    <a:pt x="1242" y="1464"/>
                  </a:lnTo>
                  <a:lnTo>
                    <a:pt x="1242" y="1416"/>
                  </a:lnTo>
                  <a:lnTo>
                    <a:pt x="1218" y="1416"/>
                  </a:lnTo>
                  <a:lnTo>
                    <a:pt x="1218" y="1434"/>
                  </a:lnTo>
                  <a:lnTo>
                    <a:pt x="1212" y="1440"/>
                  </a:lnTo>
                  <a:lnTo>
                    <a:pt x="1206" y="1440"/>
                  </a:lnTo>
                  <a:lnTo>
                    <a:pt x="1194" y="1434"/>
                  </a:lnTo>
                  <a:lnTo>
                    <a:pt x="1164" y="1404"/>
                  </a:lnTo>
                  <a:lnTo>
                    <a:pt x="1158" y="1404"/>
                  </a:lnTo>
                  <a:lnTo>
                    <a:pt x="1158" y="1398"/>
                  </a:lnTo>
                  <a:lnTo>
                    <a:pt x="1152" y="1398"/>
                  </a:lnTo>
                  <a:lnTo>
                    <a:pt x="1140" y="1386"/>
                  </a:lnTo>
                  <a:lnTo>
                    <a:pt x="1140" y="1362"/>
                  </a:lnTo>
                  <a:lnTo>
                    <a:pt x="1146" y="1350"/>
                  </a:lnTo>
                  <a:lnTo>
                    <a:pt x="1152" y="1332"/>
                  </a:lnTo>
                  <a:lnTo>
                    <a:pt x="1158" y="1320"/>
                  </a:lnTo>
                  <a:lnTo>
                    <a:pt x="1170" y="1308"/>
                  </a:lnTo>
                  <a:lnTo>
                    <a:pt x="1170" y="1254"/>
                  </a:lnTo>
                  <a:lnTo>
                    <a:pt x="1164" y="1236"/>
                  </a:lnTo>
                  <a:lnTo>
                    <a:pt x="1164" y="1212"/>
                  </a:lnTo>
                  <a:lnTo>
                    <a:pt x="1158" y="1206"/>
                  </a:lnTo>
                  <a:lnTo>
                    <a:pt x="1158" y="1200"/>
                  </a:lnTo>
                  <a:lnTo>
                    <a:pt x="1152" y="1194"/>
                  </a:lnTo>
                  <a:lnTo>
                    <a:pt x="1152" y="1188"/>
                  </a:lnTo>
                  <a:lnTo>
                    <a:pt x="1140" y="1176"/>
                  </a:lnTo>
                  <a:lnTo>
                    <a:pt x="1146" y="1176"/>
                  </a:lnTo>
                  <a:lnTo>
                    <a:pt x="1152" y="1170"/>
                  </a:lnTo>
                  <a:lnTo>
                    <a:pt x="1164" y="1164"/>
                  </a:lnTo>
                  <a:lnTo>
                    <a:pt x="1182" y="1146"/>
                  </a:lnTo>
                  <a:lnTo>
                    <a:pt x="1182" y="1116"/>
                  </a:lnTo>
                  <a:lnTo>
                    <a:pt x="1194" y="1116"/>
                  </a:lnTo>
                  <a:lnTo>
                    <a:pt x="1212" y="1110"/>
                  </a:lnTo>
                  <a:lnTo>
                    <a:pt x="1230" y="1110"/>
                  </a:lnTo>
                  <a:lnTo>
                    <a:pt x="1242" y="1104"/>
                  </a:lnTo>
                  <a:lnTo>
                    <a:pt x="1260" y="1104"/>
                  </a:lnTo>
                  <a:lnTo>
                    <a:pt x="1284" y="1092"/>
                  </a:lnTo>
                  <a:lnTo>
                    <a:pt x="1290" y="1092"/>
                  </a:lnTo>
                  <a:lnTo>
                    <a:pt x="1290" y="1086"/>
                  </a:lnTo>
                  <a:lnTo>
                    <a:pt x="1284" y="1074"/>
                  </a:lnTo>
                  <a:lnTo>
                    <a:pt x="1272" y="1062"/>
                  </a:lnTo>
                  <a:lnTo>
                    <a:pt x="1272" y="1014"/>
                  </a:lnTo>
                  <a:lnTo>
                    <a:pt x="1248" y="1014"/>
                  </a:lnTo>
                  <a:lnTo>
                    <a:pt x="1248" y="1008"/>
                  </a:lnTo>
                  <a:lnTo>
                    <a:pt x="1242" y="996"/>
                  </a:lnTo>
                  <a:lnTo>
                    <a:pt x="1242" y="978"/>
                  </a:lnTo>
                  <a:lnTo>
                    <a:pt x="1236" y="972"/>
                  </a:lnTo>
                  <a:lnTo>
                    <a:pt x="1224" y="966"/>
                  </a:lnTo>
                  <a:lnTo>
                    <a:pt x="1218" y="960"/>
                  </a:lnTo>
                  <a:lnTo>
                    <a:pt x="1206" y="936"/>
                  </a:lnTo>
                  <a:lnTo>
                    <a:pt x="1206" y="906"/>
                  </a:lnTo>
                  <a:lnTo>
                    <a:pt x="1212" y="900"/>
                  </a:lnTo>
                  <a:lnTo>
                    <a:pt x="1212" y="876"/>
                  </a:lnTo>
                  <a:lnTo>
                    <a:pt x="1200" y="864"/>
                  </a:lnTo>
                  <a:lnTo>
                    <a:pt x="1194" y="852"/>
                  </a:lnTo>
                  <a:lnTo>
                    <a:pt x="1194" y="804"/>
                  </a:lnTo>
                  <a:lnTo>
                    <a:pt x="1200" y="780"/>
                  </a:lnTo>
                  <a:lnTo>
                    <a:pt x="1200" y="750"/>
                  </a:lnTo>
                  <a:lnTo>
                    <a:pt x="1212" y="738"/>
                  </a:lnTo>
                  <a:lnTo>
                    <a:pt x="1218" y="744"/>
                  </a:lnTo>
                  <a:lnTo>
                    <a:pt x="1218" y="732"/>
                  </a:lnTo>
                  <a:lnTo>
                    <a:pt x="1224" y="726"/>
                  </a:lnTo>
                  <a:lnTo>
                    <a:pt x="1224" y="696"/>
                  </a:lnTo>
                  <a:lnTo>
                    <a:pt x="1218" y="690"/>
                  </a:lnTo>
                  <a:lnTo>
                    <a:pt x="1206" y="684"/>
                  </a:lnTo>
                  <a:lnTo>
                    <a:pt x="1200" y="678"/>
                  </a:lnTo>
                  <a:lnTo>
                    <a:pt x="1188" y="648"/>
                  </a:lnTo>
                  <a:lnTo>
                    <a:pt x="1182" y="642"/>
                  </a:lnTo>
                  <a:lnTo>
                    <a:pt x="1176" y="642"/>
                  </a:lnTo>
                  <a:lnTo>
                    <a:pt x="1176" y="636"/>
                  </a:lnTo>
                  <a:lnTo>
                    <a:pt x="1182" y="624"/>
                  </a:lnTo>
                  <a:lnTo>
                    <a:pt x="1194" y="618"/>
                  </a:lnTo>
                  <a:lnTo>
                    <a:pt x="1206" y="606"/>
                  </a:lnTo>
                  <a:lnTo>
                    <a:pt x="1206" y="594"/>
                  </a:lnTo>
                  <a:lnTo>
                    <a:pt x="1200" y="588"/>
                  </a:lnTo>
                  <a:lnTo>
                    <a:pt x="1194" y="576"/>
                  </a:lnTo>
                  <a:lnTo>
                    <a:pt x="1194" y="570"/>
                  </a:lnTo>
                  <a:lnTo>
                    <a:pt x="1200" y="564"/>
                  </a:lnTo>
                  <a:lnTo>
                    <a:pt x="1224" y="552"/>
                  </a:lnTo>
                  <a:lnTo>
                    <a:pt x="1230" y="546"/>
                  </a:lnTo>
                  <a:lnTo>
                    <a:pt x="1236" y="546"/>
                  </a:lnTo>
                  <a:lnTo>
                    <a:pt x="1242" y="46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6" name="Congo (Brazzaville)" descr="© INSCALE GmbH, 05.05.2010&#10;http://www.presentationload.com/">
              <a:extLst>
                <a:ext uri="{FF2B5EF4-FFF2-40B4-BE49-F238E27FC236}">
                  <a16:creationId xmlns:a16="http://schemas.microsoft.com/office/drawing/2014/main" id="{8A40A0B3-CD86-DB03-6546-3EB91B9DC32E}"/>
                </a:ext>
              </a:extLst>
            </p:cNvPr>
            <p:cNvSpPr>
              <a:spLocks/>
            </p:cNvSpPr>
            <p:nvPr/>
          </p:nvSpPr>
          <p:spPr bwMode="gray">
            <a:xfrm>
              <a:off x="5972742" y="4242892"/>
              <a:ext cx="252638" cy="330089"/>
            </a:xfrm>
            <a:custGeom>
              <a:avLst/>
              <a:gdLst>
                <a:gd name="T0" fmla="*/ 2147483647 w 534"/>
                <a:gd name="T1" fmla="*/ 2147483647 h 702"/>
                <a:gd name="T2" fmla="*/ 2147483647 w 534"/>
                <a:gd name="T3" fmla="*/ 2147483647 h 702"/>
                <a:gd name="T4" fmla="*/ 2147483647 w 534"/>
                <a:gd name="T5" fmla="*/ 2147483647 h 702"/>
                <a:gd name="T6" fmla="*/ 2147483647 w 534"/>
                <a:gd name="T7" fmla="*/ 2147483647 h 702"/>
                <a:gd name="T8" fmla="*/ 2147483647 w 534"/>
                <a:gd name="T9" fmla="*/ 2147483647 h 702"/>
                <a:gd name="T10" fmla="*/ 2147483647 w 534"/>
                <a:gd name="T11" fmla="*/ 2147483647 h 702"/>
                <a:gd name="T12" fmla="*/ 2147483647 w 534"/>
                <a:gd name="T13" fmla="*/ 2147483647 h 702"/>
                <a:gd name="T14" fmla="*/ 2147483647 w 534"/>
                <a:gd name="T15" fmla="*/ 2147483647 h 702"/>
                <a:gd name="T16" fmla="*/ 2147483647 w 534"/>
                <a:gd name="T17" fmla="*/ 2147483647 h 702"/>
                <a:gd name="T18" fmla="*/ 2147483647 w 534"/>
                <a:gd name="T19" fmla="*/ 2147483647 h 702"/>
                <a:gd name="T20" fmla="*/ 2147483647 w 534"/>
                <a:gd name="T21" fmla="*/ 2147483647 h 702"/>
                <a:gd name="T22" fmla="*/ 2147483647 w 534"/>
                <a:gd name="T23" fmla="*/ 2147483647 h 702"/>
                <a:gd name="T24" fmla="*/ 2147483647 w 534"/>
                <a:gd name="T25" fmla="*/ 2147483647 h 702"/>
                <a:gd name="T26" fmla="*/ 2147483647 w 534"/>
                <a:gd name="T27" fmla="*/ 2147483647 h 702"/>
                <a:gd name="T28" fmla="*/ 2147483647 w 534"/>
                <a:gd name="T29" fmla="*/ 2147483647 h 702"/>
                <a:gd name="T30" fmla="*/ 2147483647 w 534"/>
                <a:gd name="T31" fmla="*/ 2147483647 h 702"/>
                <a:gd name="T32" fmla="*/ 2147483647 w 534"/>
                <a:gd name="T33" fmla="*/ 2147483647 h 702"/>
                <a:gd name="T34" fmla="*/ 2147483647 w 534"/>
                <a:gd name="T35" fmla="*/ 2147483647 h 702"/>
                <a:gd name="T36" fmla="*/ 2147483647 w 534"/>
                <a:gd name="T37" fmla="*/ 2147483647 h 702"/>
                <a:gd name="T38" fmla="*/ 2147483647 w 534"/>
                <a:gd name="T39" fmla="*/ 2147483647 h 702"/>
                <a:gd name="T40" fmla="*/ 2147483647 w 534"/>
                <a:gd name="T41" fmla="*/ 2147483647 h 702"/>
                <a:gd name="T42" fmla="*/ 2147483647 w 534"/>
                <a:gd name="T43" fmla="*/ 2147483647 h 702"/>
                <a:gd name="T44" fmla="*/ 2147483647 w 534"/>
                <a:gd name="T45" fmla="*/ 2147483647 h 702"/>
                <a:gd name="T46" fmla="*/ 2147483647 w 534"/>
                <a:gd name="T47" fmla="*/ 2147483647 h 702"/>
                <a:gd name="T48" fmla="*/ 2147483647 w 534"/>
                <a:gd name="T49" fmla="*/ 2147483647 h 702"/>
                <a:gd name="T50" fmla="*/ 0 w 534"/>
                <a:gd name="T51" fmla="*/ 2147483647 h 702"/>
                <a:gd name="T52" fmla="*/ 2147483647 w 534"/>
                <a:gd name="T53" fmla="*/ 2147483647 h 702"/>
                <a:gd name="T54" fmla="*/ 2147483647 w 534"/>
                <a:gd name="T55" fmla="*/ 2147483647 h 702"/>
                <a:gd name="T56" fmla="*/ 2147483647 w 534"/>
                <a:gd name="T57" fmla="*/ 2147483647 h 702"/>
                <a:gd name="T58" fmla="*/ 2147483647 w 534"/>
                <a:gd name="T59" fmla="*/ 2147483647 h 702"/>
                <a:gd name="T60" fmla="*/ 2147483647 w 534"/>
                <a:gd name="T61" fmla="*/ 2147483647 h 702"/>
                <a:gd name="T62" fmla="*/ 2147483647 w 534"/>
                <a:gd name="T63" fmla="*/ 2147483647 h 702"/>
                <a:gd name="T64" fmla="*/ 2147483647 w 534"/>
                <a:gd name="T65" fmla="*/ 2147483647 h 702"/>
                <a:gd name="T66" fmla="*/ 2147483647 w 534"/>
                <a:gd name="T67" fmla="*/ 2147483647 h 702"/>
                <a:gd name="T68" fmla="*/ 2147483647 w 534"/>
                <a:gd name="T69" fmla="*/ 2147483647 h 702"/>
                <a:gd name="T70" fmla="*/ 2147483647 w 534"/>
                <a:gd name="T71" fmla="*/ 2147483647 h 702"/>
                <a:gd name="T72" fmla="*/ 2147483647 w 534"/>
                <a:gd name="T73" fmla="*/ 2147483647 h 702"/>
                <a:gd name="T74" fmla="*/ 2147483647 w 534"/>
                <a:gd name="T75" fmla="*/ 2147483647 h 702"/>
                <a:gd name="T76" fmla="*/ 2147483647 w 534"/>
                <a:gd name="T77" fmla="*/ 2147483647 h 702"/>
                <a:gd name="T78" fmla="*/ 2147483647 w 534"/>
                <a:gd name="T79" fmla="*/ 2147483647 h 702"/>
                <a:gd name="T80" fmla="*/ 2147483647 w 534"/>
                <a:gd name="T81" fmla="*/ 2147483647 h 702"/>
                <a:gd name="T82" fmla="*/ 2147483647 w 534"/>
                <a:gd name="T83" fmla="*/ 2147483647 h 702"/>
                <a:gd name="T84" fmla="*/ 2147483647 w 534"/>
                <a:gd name="T85" fmla="*/ 2147483647 h 702"/>
                <a:gd name="T86" fmla="*/ 2147483647 w 534"/>
                <a:gd name="T87" fmla="*/ 2147483647 h 702"/>
                <a:gd name="T88" fmla="*/ 2147483647 w 534"/>
                <a:gd name="T89" fmla="*/ 2147483647 h 702"/>
                <a:gd name="T90" fmla="*/ 2147483647 w 534"/>
                <a:gd name="T91" fmla="*/ 2147483647 h 702"/>
                <a:gd name="T92" fmla="*/ 2147483647 w 534"/>
                <a:gd name="T93" fmla="*/ 2147483647 h 702"/>
                <a:gd name="T94" fmla="*/ 2147483647 w 534"/>
                <a:gd name="T95" fmla="*/ 2147483647 h 702"/>
                <a:gd name="T96" fmla="*/ 2147483647 w 534"/>
                <a:gd name="T97" fmla="*/ 2147483647 h 702"/>
                <a:gd name="T98" fmla="*/ 2147483647 w 534"/>
                <a:gd name="T99" fmla="*/ 2147483647 h 702"/>
                <a:gd name="T100" fmla="*/ 2147483647 w 534"/>
                <a:gd name="T101" fmla="*/ 2147483647 h 702"/>
                <a:gd name="T102" fmla="*/ 2147483647 w 534"/>
                <a:gd name="T103" fmla="*/ 2147483647 h 7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4"/>
                <a:gd name="T157" fmla="*/ 0 h 702"/>
                <a:gd name="T158" fmla="*/ 534 w 534"/>
                <a:gd name="T159" fmla="*/ 702 h 7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4" h="702">
                  <a:moveTo>
                    <a:pt x="366" y="120"/>
                  </a:moveTo>
                  <a:lnTo>
                    <a:pt x="360" y="126"/>
                  </a:lnTo>
                  <a:lnTo>
                    <a:pt x="354" y="168"/>
                  </a:lnTo>
                  <a:lnTo>
                    <a:pt x="330" y="144"/>
                  </a:lnTo>
                  <a:lnTo>
                    <a:pt x="294" y="144"/>
                  </a:lnTo>
                  <a:lnTo>
                    <a:pt x="288" y="138"/>
                  </a:lnTo>
                  <a:lnTo>
                    <a:pt x="276" y="138"/>
                  </a:lnTo>
                  <a:lnTo>
                    <a:pt x="270" y="132"/>
                  </a:lnTo>
                  <a:lnTo>
                    <a:pt x="258" y="126"/>
                  </a:lnTo>
                  <a:lnTo>
                    <a:pt x="210" y="126"/>
                  </a:lnTo>
                  <a:lnTo>
                    <a:pt x="192" y="132"/>
                  </a:lnTo>
                  <a:lnTo>
                    <a:pt x="162" y="132"/>
                  </a:lnTo>
                  <a:lnTo>
                    <a:pt x="144" y="162"/>
                  </a:lnTo>
                  <a:lnTo>
                    <a:pt x="150" y="198"/>
                  </a:lnTo>
                  <a:lnTo>
                    <a:pt x="156" y="204"/>
                  </a:lnTo>
                  <a:lnTo>
                    <a:pt x="180" y="204"/>
                  </a:lnTo>
                  <a:lnTo>
                    <a:pt x="186" y="198"/>
                  </a:lnTo>
                  <a:lnTo>
                    <a:pt x="186" y="180"/>
                  </a:lnTo>
                  <a:lnTo>
                    <a:pt x="204" y="180"/>
                  </a:lnTo>
                  <a:lnTo>
                    <a:pt x="210" y="186"/>
                  </a:lnTo>
                  <a:lnTo>
                    <a:pt x="222" y="186"/>
                  </a:lnTo>
                  <a:lnTo>
                    <a:pt x="222" y="192"/>
                  </a:lnTo>
                  <a:lnTo>
                    <a:pt x="228" y="198"/>
                  </a:lnTo>
                  <a:lnTo>
                    <a:pt x="228" y="216"/>
                  </a:lnTo>
                  <a:lnTo>
                    <a:pt x="240" y="222"/>
                  </a:lnTo>
                  <a:lnTo>
                    <a:pt x="240" y="234"/>
                  </a:lnTo>
                  <a:lnTo>
                    <a:pt x="234" y="240"/>
                  </a:lnTo>
                  <a:lnTo>
                    <a:pt x="228" y="252"/>
                  </a:lnTo>
                  <a:lnTo>
                    <a:pt x="222" y="258"/>
                  </a:lnTo>
                  <a:lnTo>
                    <a:pt x="210" y="258"/>
                  </a:lnTo>
                  <a:lnTo>
                    <a:pt x="198" y="282"/>
                  </a:lnTo>
                  <a:lnTo>
                    <a:pt x="198" y="318"/>
                  </a:lnTo>
                  <a:lnTo>
                    <a:pt x="216" y="324"/>
                  </a:lnTo>
                  <a:lnTo>
                    <a:pt x="222" y="342"/>
                  </a:lnTo>
                  <a:lnTo>
                    <a:pt x="240" y="342"/>
                  </a:lnTo>
                  <a:lnTo>
                    <a:pt x="246" y="348"/>
                  </a:lnTo>
                  <a:lnTo>
                    <a:pt x="246" y="360"/>
                  </a:lnTo>
                  <a:lnTo>
                    <a:pt x="240" y="366"/>
                  </a:lnTo>
                  <a:lnTo>
                    <a:pt x="240" y="414"/>
                  </a:lnTo>
                  <a:lnTo>
                    <a:pt x="234" y="426"/>
                  </a:lnTo>
                  <a:lnTo>
                    <a:pt x="240" y="450"/>
                  </a:lnTo>
                  <a:lnTo>
                    <a:pt x="234" y="456"/>
                  </a:lnTo>
                  <a:lnTo>
                    <a:pt x="222" y="462"/>
                  </a:lnTo>
                  <a:lnTo>
                    <a:pt x="222" y="486"/>
                  </a:lnTo>
                  <a:lnTo>
                    <a:pt x="216" y="498"/>
                  </a:lnTo>
                  <a:lnTo>
                    <a:pt x="210" y="504"/>
                  </a:lnTo>
                  <a:lnTo>
                    <a:pt x="198" y="504"/>
                  </a:lnTo>
                  <a:lnTo>
                    <a:pt x="192" y="498"/>
                  </a:lnTo>
                  <a:lnTo>
                    <a:pt x="192" y="468"/>
                  </a:lnTo>
                  <a:lnTo>
                    <a:pt x="186" y="468"/>
                  </a:lnTo>
                  <a:lnTo>
                    <a:pt x="180" y="474"/>
                  </a:lnTo>
                  <a:lnTo>
                    <a:pt x="174" y="486"/>
                  </a:lnTo>
                  <a:lnTo>
                    <a:pt x="168" y="492"/>
                  </a:lnTo>
                  <a:lnTo>
                    <a:pt x="138" y="492"/>
                  </a:lnTo>
                  <a:lnTo>
                    <a:pt x="120" y="450"/>
                  </a:lnTo>
                  <a:lnTo>
                    <a:pt x="90" y="450"/>
                  </a:lnTo>
                  <a:lnTo>
                    <a:pt x="90" y="456"/>
                  </a:lnTo>
                  <a:lnTo>
                    <a:pt x="108" y="474"/>
                  </a:lnTo>
                  <a:lnTo>
                    <a:pt x="96" y="480"/>
                  </a:lnTo>
                  <a:lnTo>
                    <a:pt x="90" y="492"/>
                  </a:lnTo>
                  <a:lnTo>
                    <a:pt x="84" y="498"/>
                  </a:lnTo>
                  <a:lnTo>
                    <a:pt x="66" y="498"/>
                  </a:lnTo>
                  <a:lnTo>
                    <a:pt x="54" y="492"/>
                  </a:lnTo>
                  <a:lnTo>
                    <a:pt x="42" y="492"/>
                  </a:lnTo>
                  <a:lnTo>
                    <a:pt x="36" y="486"/>
                  </a:lnTo>
                  <a:lnTo>
                    <a:pt x="30" y="486"/>
                  </a:lnTo>
                  <a:lnTo>
                    <a:pt x="30" y="504"/>
                  </a:lnTo>
                  <a:lnTo>
                    <a:pt x="36" y="510"/>
                  </a:lnTo>
                  <a:lnTo>
                    <a:pt x="36" y="522"/>
                  </a:lnTo>
                  <a:lnTo>
                    <a:pt x="24" y="522"/>
                  </a:lnTo>
                  <a:lnTo>
                    <a:pt x="54" y="540"/>
                  </a:lnTo>
                  <a:lnTo>
                    <a:pt x="36" y="552"/>
                  </a:lnTo>
                  <a:lnTo>
                    <a:pt x="54" y="564"/>
                  </a:lnTo>
                  <a:lnTo>
                    <a:pt x="54" y="600"/>
                  </a:lnTo>
                  <a:lnTo>
                    <a:pt x="48" y="606"/>
                  </a:lnTo>
                  <a:lnTo>
                    <a:pt x="30" y="588"/>
                  </a:lnTo>
                  <a:lnTo>
                    <a:pt x="6" y="600"/>
                  </a:lnTo>
                  <a:lnTo>
                    <a:pt x="0" y="618"/>
                  </a:lnTo>
                  <a:lnTo>
                    <a:pt x="54" y="666"/>
                  </a:lnTo>
                  <a:lnTo>
                    <a:pt x="54" y="684"/>
                  </a:lnTo>
                  <a:lnTo>
                    <a:pt x="72" y="702"/>
                  </a:lnTo>
                  <a:lnTo>
                    <a:pt x="72" y="690"/>
                  </a:lnTo>
                  <a:lnTo>
                    <a:pt x="90" y="690"/>
                  </a:lnTo>
                  <a:lnTo>
                    <a:pt x="90" y="672"/>
                  </a:lnTo>
                  <a:lnTo>
                    <a:pt x="102" y="666"/>
                  </a:lnTo>
                  <a:lnTo>
                    <a:pt x="108" y="660"/>
                  </a:lnTo>
                  <a:lnTo>
                    <a:pt x="120" y="654"/>
                  </a:lnTo>
                  <a:lnTo>
                    <a:pt x="126" y="648"/>
                  </a:lnTo>
                  <a:lnTo>
                    <a:pt x="132" y="654"/>
                  </a:lnTo>
                  <a:lnTo>
                    <a:pt x="132" y="660"/>
                  </a:lnTo>
                  <a:lnTo>
                    <a:pt x="138" y="666"/>
                  </a:lnTo>
                  <a:lnTo>
                    <a:pt x="138" y="672"/>
                  </a:lnTo>
                  <a:lnTo>
                    <a:pt x="150" y="672"/>
                  </a:lnTo>
                  <a:lnTo>
                    <a:pt x="150" y="678"/>
                  </a:lnTo>
                  <a:lnTo>
                    <a:pt x="156" y="684"/>
                  </a:lnTo>
                  <a:lnTo>
                    <a:pt x="156" y="690"/>
                  </a:lnTo>
                  <a:lnTo>
                    <a:pt x="162" y="696"/>
                  </a:lnTo>
                  <a:lnTo>
                    <a:pt x="174" y="696"/>
                  </a:lnTo>
                  <a:lnTo>
                    <a:pt x="180" y="690"/>
                  </a:lnTo>
                  <a:lnTo>
                    <a:pt x="186" y="678"/>
                  </a:lnTo>
                  <a:lnTo>
                    <a:pt x="186" y="660"/>
                  </a:lnTo>
                  <a:lnTo>
                    <a:pt x="210" y="666"/>
                  </a:lnTo>
                  <a:lnTo>
                    <a:pt x="228" y="648"/>
                  </a:lnTo>
                  <a:lnTo>
                    <a:pt x="234" y="648"/>
                  </a:lnTo>
                  <a:lnTo>
                    <a:pt x="234" y="678"/>
                  </a:lnTo>
                  <a:lnTo>
                    <a:pt x="228" y="690"/>
                  </a:lnTo>
                  <a:lnTo>
                    <a:pt x="234" y="696"/>
                  </a:lnTo>
                  <a:lnTo>
                    <a:pt x="252" y="696"/>
                  </a:lnTo>
                  <a:lnTo>
                    <a:pt x="264" y="690"/>
                  </a:lnTo>
                  <a:lnTo>
                    <a:pt x="270" y="684"/>
                  </a:lnTo>
                  <a:lnTo>
                    <a:pt x="276" y="672"/>
                  </a:lnTo>
                  <a:lnTo>
                    <a:pt x="294" y="654"/>
                  </a:lnTo>
                  <a:lnTo>
                    <a:pt x="300" y="642"/>
                  </a:lnTo>
                  <a:lnTo>
                    <a:pt x="312" y="630"/>
                  </a:lnTo>
                  <a:lnTo>
                    <a:pt x="330" y="630"/>
                  </a:lnTo>
                  <a:lnTo>
                    <a:pt x="336" y="624"/>
                  </a:lnTo>
                  <a:lnTo>
                    <a:pt x="366" y="582"/>
                  </a:lnTo>
                  <a:lnTo>
                    <a:pt x="360" y="480"/>
                  </a:lnTo>
                  <a:lnTo>
                    <a:pt x="366" y="480"/>
                  </a:lnTo>
                  <a:lnTo>
                    <a:pt x="390" y="456"/>
                  </a:lnTo>
                  <a:lnTo>
                    <a:pt x="390" y="420"/>
                  </a:lnTo>
                  <a:lnTo>
                    <a:pt x="396" y="408"/>
                  </a:lnTo>
                  <a:lnTo>
                    <a:pt x="402" y="402"/>
                  </a:lnTo>
                  <a:lnTo>
                    <a:pt x="450" y="378"/>
                  </a:lnTo>
                  <a:lnTo>
                    <a:pt x="456" y="366"/>
                  </a:lnTo>
                  <a:lnTo>
                    <a:pt x="468" y="360"/>
                  </a:lnTo>
                  <a:lnTo>
                    <a:pt x="474" y="354"/>
                  </a:lnTo>
                  <a:lnTo>
                    <a:pt x="474" y="300"/>
                  </a:lnTo>
                  <a:lnTo>
                    <a:pt x="486" y="294"/>
                  </a:lnTo>
                  <a:lnTo>
                    <a:pt x="492" y="282"/>
                  </a:lnTo>
                  <a:lnTo>
                    <a:pt x="492" y="258"/>
                  </a:lnTo>
                  <a:lnTo>
                    <a:pt x="486" y="246"/>
                  </a:lnTo>
                  <a:lnTo>
                    <a:pt x="480" y="240"/>
                  </a:lnTo>
                  <a:lnTo>
                    <a:pt x="480" y="228"/>
                  </a:lnTo>
                  <a:lnTo>
                    <a:pt x="498" y="192"/>
                  </a:lnTo>
                  <a:lnTo>
                    <a:pt x="498" y="168"/>
                  </a:lnTo>
                  <a:lnTo>
                    <a:pt x="492" y="156"/>
                  </a:lnTo>
                  <a:lnTo>
                    <a:pt x="492" y="126"/>
                  </a:lnTo>
                  <a:lnTo>
                    <a:pt x="498" y="120"/>
                  </a:lnTo>
                  <a:lnTo>
                    <a:pt x="510" y="96"/>
                  </a:lnTo>
                  <a:lnTo>
                    <a:pt x="522" y="84"/>
                  </a:lnTo>
                  <a:lnTo>
                    <a:pt x="528" y="66"/>
                  </a:lnTo>
                  <a:lnTo>
                    <a:pt x="534" y="54"/>
                  </a:lnTo>
                  <a:lnTo>
                    <a:pt x="534" y="18"/>
                  </a:lnTo>
                  <a:lnTo>
                    <a:pt x="522" y="6"/>
                  </a:lnTo>
                  <a:lnTo>
                    <a:pt x="510" y="18"/>
                  </a:lnTo>
                  <a:lnTo>
                    <a:pt x="498" y="18"/>
                  </a:lnTo>
                  <a:lnTo>
                    <a:pt x="462" y="0"/>
                  </a:lnTo>
                  <a:lnTo>
                    <a:pt x="444" y="0"/>
                  </a:lnTo>
                  <a:lnTo>
                    <a:pt x="426" y="18"/>
                  </a:lnTo>
                  <a:lnTo>
                    <a:pt x="396" y="18"/>
                  </a:lnTo>
                  <a:lnTo>
                    <a:pt x="378" y="48"/>
                  </a:lnTo>
                  <a:lnTo>
                    <a:pt x="390" y="60"/>
                  </a:lnTo>
                  <a:lnTo>
                    <a:pt x="390" y="84"/>
                  </a:lnTo>
                  <a:lnTo>
                    <a:pt x="384" y="96"/>
                  </a:lnTo>
                  <a:lnTo>
                    <a:pt x="378" y="102"/>
                  </a:lnTo>
                  <a:lnTo>
                    <a:pt x="372" y="114"/>
                  </a:lnTo>
                  <a:lnTo>
                    <a:pt x="366" y="1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7" name="Colombia" descr="© INSCALE GmbH, 05.05.2010&#10;http://www.presentationload.com/">
              <a:extLst>
                <a:ext uri="{FF2B5EF4-FFF2-40B4-BE49-F238E27FC236}">
                  <a16:creationId xmlns:a16="http://schemas.microsoft.com/office/drawing/2014/main" id="{54030720-BF86-FAF7-14FC-9FCDB372B17A}"/>
                </a:ext>
              </a:extLst>
            </p:cNvPr>
            <p:cNvSpPr>
              <a:spLocks/>
            </p:cNvSpPr>
            <p:nvPr/>
          </p:nvSpPr>
          <p:spPr bwMode="gray">
            <a:xfrm>
              <a:off x="2946618" y="3910959"/>
              <a:ext cx="409383" cy="634361"/>
            </a:xfrm>
            <a:custGeom>
              <a:avLst/>
              <a:gdLst>
                <a:gd name="T0" fmla="*/ 2147483647 w 870"/>
                <a:gd name="T1" fmla="*/ 2147483647 h 1344"/>
                <a:gd name="T2" fmla="*/ 2147483647 w 870"/>
                <a:gd name="T3" fmla="*/ 2147483647 h 1344"/>
                <a:gd name="T4" fmla="*/ 2147483647 w 870"/>
                <a:gd name="T5" fmla="*/ 2147483647 h 1344"/>
                <a:gd name="T6" fmla="*/ 2147483647 w 870"/>
                <a:gd name="T7" fmla="*/ 2147483647 h 1344"/>
                <a:gd name="T8" fmla="*/ 2147483647 w 870"/>
                <a:gd name="T9" fmla="*/ 2147483647 h 1344"/>
                <a:gd name="T10" fmla="*/ 2147483647 w 870"/>
                <a:gd name="T11" fmla="*/ 2147483647 h 1344"/>
                <a:gd name="T12" fmla="*/ 2147483647 w 870"/>
                <a:gd name="T13" fmla="*/ 2147483647 h 1344"/>
                <a:gd name="T14" fmla="*/ 2147483647 w 870"/>
                <a:gd name="T15" fmla="*/ 2147483647 h 1344"/>
                <a:gd name="T16" fmla="*/ 2147483647 w 870"/>
                <a:gd name="T17" fmla="*/ 2147483647 h 1344"/>
                <a:gd name="T18" fmla="*/ 2147483647 w 870"/>
                <a:gd name="T19" fmla="*/ 2147483647 h 1344"/>
                <a:gd name="T20" fmla="*/ 2147483647 w 870"/>
                <a:gd name="T21" fmla="*/ 2147483647 h 1344"/>
                <a:gd name="T22" fmla="*/ 2147483647 w 870"/>
                <a:gd name="T23" fmla="*/ 2147483647 h 1344"/>
                <a:gd name="T24" fmla="*/ 2147483647 w 870"/>
                <a:gd name="T25" fmla="*/ 2147483647 h 1344"/>
                <a:gd name="T26" fmla="*/ 2147483647 w 870"/>
                <a:gd name="T27" fmla="*/ 2147483647 h 1344"/>
                <a:gd name="T28" fmla="*/ 2147483647 w 870"/>
                <a:gd name="T29" fmla="*/ 2147483647 h 1344"/>
                <a:gd name="T30" fmla="*/ 2147483647 w 870"/>
                <a:gd name="T31" fmla="*/ 2147483647 h 1344"/>
                <a:gd name="T32" fmla="*/ 2147483647 w 870"/>
                <a:gd name="T33" fmla="*/ 2147483647 h 1344"/>
                <a:gd name="T34" fmla="*/ 2147483647 w 870"/>
                <a:gd name="T35" fmla="*/ 2147483647 h 1344"/>
                <a:gd name="T36" fmla="*/ 2147483647 w 870"/>
                <a:gd name="T37" fmla="*/ 2147483647 h 1344"/>
                <a:gd name="T38" fmla="*/ 2147483647 w 870"/>
                <a:gd name="T39" fmla="*/ 2147483647 h 1344"/>
                <a:gd name="T40" fmla="*/ 2147483647 w 870"/>
                <a:gd name="T41" fmla="*/ 2147483647 h 1344"/>
                <a:gd name="T42" fmla="*/ 2147483647 w 870"/>
                <a:gd name="T43" fmla="*/ 2147483647 h 1344"/>
                <a:gd name="T44" fmla="*/ 2147483647 w 870"/>
                <a:gd name="T45" fmla="*/ 2147483647 h 1344"/>
                <a:gd name="T46" fmla="*/ 2147483647 w 870"/>
                <a:gd name="T47" fmla="*/ 2147483647 h 1344"/>
                <a:gd name="T48" fmla="*/ 2147483647 w 870"/>
                <a:gd name="T49" fmla="*/ 2147483647 h 1344"/>
                <a:gd name="T50" fmla="*/ 2147483647 w 870"/>
                <a:gd name="T51" fmla="*/ 2147483647 h 1344"/>
                <a:gd name="T52" fmla="*/ 2147483647 w 870"/>
                <a:gd name="T53" fmla="*/ 2147483647 h 1344"/>
                <a:gd name="T54" fmla="*/ 2147483647 w 870"/>
                <a:gd name="T55" fmla="*/ 2147483647 h 1344"/>
                <a:gd name="T56" fmla="*/ 2147483647 w 870"/>
                <a:gd name="T57" fmla="*/ 2147483647 h 1344"/>
                <a:gd name="T58" fmla="*/ 2147483647 w 870"/>
                <a:gd name="T59" fmla="*/ 2147483647 h 1344"/>
                <a:gd name="T60" fmla="*/ 2147483647 w 870"/>
                <a:gd name="T61" fmla="*/ 2147483647 h 1344"/>
                <a:gd name="T62" fmla="*/ 2147483647 w 870"/>
                <a:gd name="T63" fmla="*/ 2147483647 h 1344"/>
                <a:gd name="T64" fmla="*/ 2147483647 w 870"/>
                <a:gd name="T65" fmla="*/ 2147483647 h 1344"/>
                <a:gd name="T66" fmla="*/ 2147483647 w 870"/>
                <a:gd name="T67" fmla="*/ 2147483647 h 1344"/>
                <a:gd name="T68" fmla="*/ 2147483647 w 870"/>
                <a:gd name="T69" fmla="*/ 2147483647 h 1344"/>
                <a:gd name="T70" fmla="*/ 2147483647 w 870"/>
                <a:gd name="T71" fmla="*/ 2147483647 h 1344"/>
                <a:gd name="T72" fmla="*/ 2147483647 w 870"/>
                <a:gd name="T73" fmla="*/ 0 h 1344"/>
                <a:gd name="T74" fmla="*/ 2147483647 w 870"/>
                <a:gd name="T75" fmla="*/ 2147483647 h 1344"/>
                <a:gd name="T76" fmla="*/ 2147483647 w 870"/>
                <a:gd name="T77" fmla="*/ 2147483647 h 1344"/>
                <a:gd name="T78" fmla="*/ 2147483647 w 870"/>
                <a:gd name="T79" fmla="*/ 2147483647 h 1344"/>
                <a:gd name="T80" fmla="*/ 2147483647 w 870"/>
                <a:gd name="T81" fmla="*/ 2147483647 h 1344"/>
                <a:gd name="T82" fmla="*/ 2147483647 w 870"/>
                <a:gd name="T83" fmla="*/ 2147483647 h 1344"/>
                <a:gd name="T84" fmla="*/ 2147483647 w 870"/>
                <a:gd name="T85" fmla="*/ 2147483647 h 1344"/>
                <a:gd name="T86" fmla="*/ 2147483647 w 870"/>
                <a:gd name="T87" fmla="*/ 2147483647 h 1344"/>
                <a:gd name="T88" fmla="*/ 2147483647 w 870"/>
                <a:gd name="T89" fmla="*/ 2147483647 h 1344"/>
                <a:gd name="T90" fmla="*/ 2147483647 w 870"/>
                <a:gd name="T91" fmla="*/ 2147483647 h 1344"/>
                <a:gd name="T92" fmla="*/ 2147483647 w 870"/>
                <a:gd name="T93" fmla="*/ 2147483647 h 1344"/>
                <a:gd name="T94" fmla="*/ 2147483647 w 870"/>
                <a:gd name="T95" fmla="*/ 2147483647 h 1344"/>
                <a:gd name="T96" fmla="*/ 2147483647 w 870"/>
                <a:gd name="T97" fmla="*/ 2147483647 h 1344"/>
                <a:gd name="T98" fmla="*/ 2147483647 w 870"/>
                <a:gd name="T99" fmla="*/ 2147483647 h 1344"/>
                <a:gd name="T100" fmla="*/ 2147483647 w 870"/>
                <a:gd name="T101" fmla="*/ 2147483647 h 1344"/>
                <a:gd name="T102" fmla="*/ 2147483647 w 870"/>
                <a:gd name="T103" fmla="*/ 2147483647 h 1344"/>
                <a:gd name="T104" fmla="*/ 2147483647 w 870"/>
                <a:gd name="T105" fmla="*/ 2147483647 h 1344"/>
                <a:gd name="T106" fmla="*/ 2147483647 w 870"/>
                <a:gd name="T107" fmla="*/ 2147483647 h 134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70"/>
                <a:gd name="T163" fmla="*/ 0 h 1344"/>
                <a:gd name="T164" fmla="*/ 870 w 870"/>
                <a:gd name="T165" fmla="*/ 1344 h 134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70" h="1344">
                  <a:moveTo>
                    <a:pt x="36" y="912"/>
                  </a:moveTo>
                  <a:lnTo>
                    <a:pt x="60" y="924"/>
                  </a:lnTo>
                  <a:lnTo>
                    <a:pt x="66" y="936"/>
                  </a:lnTo>
                  <a:lnTo>
                    <a:pt x="84" y="936"/>
                  </a:lnTo>
                  <a:lnTo>
                    <a:pt x="96" y="942"/>
                  </a:lnTo>
                  <a:lnTo>
                    <a:pt x="102" y="948"/>
                  </a:lnTo>
                  <a:lnTo>
                    <a:pt x="108" y="960"/>
                  </a:lnTo>
                  <a:lnTo>
                    <a:pt x="108" y="966"/>
                  </a:lnTo>
                  <a:lnTo>
                    <a:pt x="114" y="972"/>
                  </a:lnTo>
                  <a:lnTo>
                    <a:pt x="126" y="978"/>
                  </a:lnTo>
                  <a:lnTo>
                    <a:pt x="138" y="978"/>
                  </a:lnTo>
                  <a:lnTo>
                    <a:pt x="144" y="972"/>
                  </a:lnTo>
                  <a:lnTo>
                    <a:pt x="156" y="978"/>
                  </a:lnTo>
                  <a:lnTo>
                    <a:pt x="162" y="984"/>
                  </a:lnTo>
                  <a:lnTo>
                    <a:pt x="186" y="984"/>
                  </a:lnTo>
                  <a:lnTo>
                    <a:pt x="186" y="972"/>
                  </a:lnTo>
                  <a:lnTo>
                    <a:pt x="192" y="966"/>
                  </a:lnTo>
                  <a:lnTo>
                    <a:pt x="198" y="966"/>
                  </a:lnTo>
                  <a:lnTo>
                    <a:pt x="210" y="972"/>
                  </a:lnTo>
                  <a:lnTo>
                    <a:pt x="210" y="978"/>
                  </a:lnTo>
                  <a:lnTo>
                    <a:pt x="216" y="984"/>
                  </a:lnTo>
                  <a:lnTo>
                    <a:pt x="216" y="990"/>
                  </a:lnTo>
                  <a:lnTo>
                    <a:pt x="228" y="1002"/>
                  </a:lnTo>
                  <a:lnTo>
                    <a:pt x="264" y="1002"/>
                  </a:lnTo>
                  <a:lnTo>
                    <a:pt x="276" y="1008"/>
                  </a:lnTo>
                  <a:lnTo>
                    <a:pt x="282" y="1014"/>
                  </a:lnTo>
                  <a:lnTo>
                    <a:pt x="294" y="1020"/>
                  </a:lnTo>
                  <a:lnTo>
                    <a:pt x="312" y="1038"/>
                  </a:lnTo>
                  <a:lnTo>
                    <a:pt x="324" y="1044"/>
                  </a:lnTo>
                  <a:lnTo>
                    <a:pt x="330" y="1050"/>
                  </a:lnTo>
                  <a:lnTo>
                    <a:pt x="342" y="1086"/>
                  </a:lnTo>
                  <a:lnTo>
                    <a:pt x="360" y="1086"/>
                  </a:lnTo>
                  <a:lnTo>
                    <a:pt x="372" y="1104"/>
                  </a:lnTo>
                  <a:lnTo>
                    <a:pt x="384" y="1104"/>
                  </a:lnTo>
                  <a:lnTo>
                    <a:pt x="390" y="1110"/>
                  </a:lnTo>
                  <a:lnTo>
                    <a:pt x="390" y="1134"/>
                  </a:lnTo>
                  <a:lnTo>
                    <a:pt x="396" y="1140"/>
                  </a:lnTo>
                  <a:lnTo>
                    <a:pt x="396" y="1146"/>
                  </a:lnTo>
                  <a:lnTo>
                    <a:pt x="408" y="1146"/>
                  </a:lnTo>
                  <a:lnTo>
                    <a:pt x="420" y="1152"/>
                  </a:lnTo>
                  <a:lnTo>
                    <a:pt x="426" y="1158"/>
                  </a:lnTo>
                  <a:lnTo>
                    <a:pt x="426" y="1164"/>
                  </a:lnTo>
                  <a:lnTo>
                    <a:pt x="420" y="1170"/>
                  </a:lnTo>
                  <a:lnTo>
                    <a:pt x="420" y="1194"/>
                  </a:lnTo>
                  <a:lnTo>
                    <a:pt x="432" y="1200"/>
                  </a:lnTo>
                  <a:lnTo>
                    <a:pt x="456" y="1206"/>
                  </a:lnTo>
                  <a:lnTo>
                    <a:pt x="492" y="1206"/>
                  </a:lnTo>
                  <a:lnTo>
                    <a:pt x="492" y="1194"/>
                  </a:lnTo>
                  <a:lnTo>
                    <a:pt x="504" y="1182"/>
                  </a:lnTo>
                  <a:lnTo>
                    <a:pt x="528" y="1182"/>
                  </a:lnTo>
                  <a:lnTo>
                    <a:pt x="534" y="1188"/>
                  </a:lnTo>
                  <a:lnTo>
                    <a:pt x="540" y="1188"/>
                  </a:lnTo>
                  <a:lnTo>
                    <a:pt x="546" y="1194"/>
                  </a:lnTo>
                  <a:lnTo>
                    <a:pt x="558" y="1194"/>
                  </a:lnTo>
                  <a:lnTo>
                    <a:pt x="570" y="1188"/>
                  </a:lnTo>
                  <a:lnTo>
                    <a:pt x="576" y="1182"/>
                  </a:lnTo>
                  <a:lnTo>
                    <a:pt x="588" y="1182"/>
                  </a:lnTo>
                  <a:lnTo>
                    <a:pt x="588" y="1188"/>
                  </a:lnTo>
                  <a:lnTo>
                    <a:pt x="594" y="1200"/>
                  </a:lnTo>
                  <a:lnTo>
                    <a:pt x="600" y="1206"/>
                  </a:lnTo>
                  <a:lnTo>
                    <a:pt x="624" y="1206"/>
                  </a:lnTo>
                  <a:lnTo>
                    <a:pt x="636" y="1212"/>
                  </a:lnTo>
                  <a:lnTo>
                    <a:pt x="642" y="1218"/>
                  </a:lnTo>
                  <a:lnTo>
                    <a:pt x="642" y="1236"/>
                  </a:lnTo>
                  <a:lnTo>
                    <a:pt x="636" y="1248"/>
                  </a:lnTo>
                  <a:lnTo>
                    <a:pt x="630" y="1254"/>
                  </a:lnTo>
                  <a:lnTo>
                    <a:pt x="624" y="1254"/>
                  </a:lnTo>
                  <a:lnTo>
                    <a:pt x="618" y="1260"/>
                  </a:lnTo>
                  <a:lnTo>
                    <a:pt x="618" y="1266"/>
                  </a:lnTo>
                  <a:lnTo>
                    <a:pt x="606" y="1290"/>
                  </a:lnTo>
                  <a:lnTo>
                    <a:pt x="606" y="1308"/>
                  </a:lnTo>
                  <a:lnTo>
                    <a:pt x="612" y="1314"/>
                  </a:lnTo>
                  <a:lnTo>
                    <a:pt x="630" y="1314"/>
                  </a:lnTo>
                  <a:lnTo>
                    <a:pt x="642" y="1332"/>
                  </a:lnTo>
                  <a:lnTo>
                    <a:pt x="660" y="1344"/>
                  </a:lnTo>
                  <a:lnTo>
                    <a:pt x="660" y="1308"/>
                  </a:lnTo>
                  <a:lnTo>
                    <a:pt x="666" y="1236"/>
                  </a:lnTo>
                  <a:lnTo>
                    <a:pt x="684" y="1188"/>
                  </a:lnTo>
                  <a:lnTo>
                    <a:pt x="678" y="1140"/>
                  </a:lnTo>
                  <a:lnTo>
                    <a:pt x="690" y="1128"/>
                  </a:lnTo>
                  <a:lnTo>
                    <a:pt x="696" y="1116"/>
                  </a:lnTo>
                  <a:lnTo>
                    <a:pt x="696" y="1104"/>
                  </a:lnTo>
                  <a:lnTo>
                    <a:pt x="690" y="1092"/>
                  </a:lnTo>
                  <a:lnTo>
                    <a:pt x="678" y="1080"/>
                  </a:lnTo>
                  <a:lnTo>
                    <a:pt x="678" y="1074"/>
                  </a:lnTo>
                  <a:lnTo>
                    <a:pt x="672" y="1068"/>
                  </a:lnTo>
                  <a:lnTo>
                    <a:pt x="672" y="1044"/>
                  </a:lnTo>
                  <a:lnTo>
                    <a:pt x="666" y="1038"/>
                  </a:lnTo>
                  <a:lnTo>
                    <a:pt x="654" y="1032"/>
                  </a:lnTo>
                  <a:lnTo>
                    <a:pt x="642" y="1020"/>
                  </a:lnTo>
                  <a:lnTo>
                    <a:pt x="636" y="1020"/>
                  </a:lnTo>
                  <a:lnTo>
                    <a:pt x="642" y="954"/>
                  </a:lnTo>
                  <a:lnTo>
                    <a:pt x="672" y="948"/>
                  </a:lnTo>
                  <a:lnTo>
                    <a:pt x="678" y="954"/>
                  </a:lnTo>
                  <a:lnTo>
                    <a:pt x="708" y="954"/>
                  </a:lnTo>
                  <a:lnTo>
                    <a:pt x="714" y="948"/>
                  </a:lnTo>
                  <a:lnTo>
                    <a:pt x="714" y="942"/>
                  </a:lnTo>
                  <a:lnTo>
                    <a:pt x="708" y="936"/>
                  </a:lnTo>
                  <a:lnTo>
                    <a:pt x="708" y="930"/>
                  </a:lnTo>
                  <a:lnTo>
                    <a:pt x="696" y="918"/>
                  </a:lnTo>
                  <a:lnTo>
                    <a:pt x="684" y="924"/>
                  </a:lnTo>
                  <a:lnTo>
                    <a:pt x="660" y="912"/>
                  </a:lnTo>
                  <a:lnTo>
                    <a:pt x="660" y="900"/>
                  </a:lnTo>
                  <a:lnTo>
                    <a:pt x="654" y="888"/>
                  </a:lnTo>
                  <a:lnTo>
                    <a:pt x="654" y="876"/>
                  </a:lnTo>
                  <a:lnTo>
                    <a:pt x="660" y="864"/>
                  </a:lnTo>
                  <a:lnTo>
                    <a:pt x="666" y="858"/>
                  </a:lnTo>
                  <a:lnTo>
                    <a:pt x="684" y="858"/>
                  </a:lnTo>
                  <a:lnTo>
                    <a:pt x="696" y="870"/>
                  </a:lnTo>
                  <a:lnTo>
                    <a:pt x="762" y="864"/>
                  </a:lnTo>
                  <a:lnTo>
                    <a:pt x="762" y="846"/>
                  </a:lnTo>
                  <a:lnTo>
                    <a:pt x="768" y="840"/>
                  </a:lnTo>
                  <a:lnTo>
                    <a:pt x="774" y="840"/>
                  </a:lnTo>
                  <a:lnTo>
                    <a:pt x="798" y="864"/>
                  </a:lnTo>
                  <a:lnTo>
                    <a:pt x="828" y="834"/>
                  </a:lnTo>
                  <a:lnTo>
                    <a:pt x="834" y="834"/>
                  </a:lnTo>
                  <a:lnTo>
                    <a:pt x="834" y="846"/>
                  </a:lnTo>
                  <a:lnTo>
                    <a:pt x="840" y="852"/>
                  </a:lnTo>
                  <a:lnTo>
                    <a:pt x="840" y="864"/>
                  </a:lnTo>
                  <a:lnTo>
                    <a:pt x="846" y="876"/>
                  </a:lnTo>
                  <a:lnTo>
                    <a:pt x="846" y="906"/>
                  </a:lnTo>
                  <a:lnTo>
                    <a:pt x="870" y="906"/>
                  </a:lnTo>
                  <a:lnTo>
                    <a:pt x="864" y="900"/>
                  </a:lnTo>
                  <a:lnTo>
                    <a:pt x="864" y="882"/>
                  </a:lnTo>
                  <a:lnTo>
                    <a:pt x="858" y="870"/>
                  </a:lnTo>
                  <a:lnTo>
                    <a:pt x="858" y="852"/>
                  </a:lnTo>
                  <a:lnTo>
                    <a:pt x="852" y="846"/>
                  </a:lnTo>
                  <a:lnTo>
                    <a:pt x="852" y="828"/>
                  </a:lnTo>
                  <a:lnTo>
                    <a:pt x="846" y="822"/>
                  </a:lnTo>
                  <a:lnTo>
                    <a:pt x="846" y="798"/>
                  </a:lnTo>
                  <a:lnTo>
                    <a:pt x="834" y="798"/>
                  </a:lnTo>
                  <a:lnTo>
                    <a:pt x="822" y="786"/>
                  </a:lnTo>
                  <a:lnTo>
                    <a:pt x="798" y="774"/>
                  </a:lnTo>
                  <a:lnTo>
                    <a:pt x="804" y="774"/>
                  </a:lnTo>
                  <a:lnTo>
                    <a:pt x="834" y="744"/>
                  </a:lnTo>
                  <a:lnTo>
                    <a:pt x="840" y="732"/>
                  </a:lnTo>
                  <a:lnTo>
                    <a:pt x="840" y="726"/>
                  </a:lnTo>
                  <a:lnTo>
                    <a:pt x="834" y="714"/>
                  </a:lnTo>
                  <a:lnTo>
                    <a:pt x="822" y="708"/>
                  </a:lnTo>
                  <a:lnTo>
                    <a:pt x="816" y="696"/>
                  </a:lnTo>
                  <a:lnTo>
                    <a:pt x="816" y="672"/>
                  </a:lnTo>
                  <a:lnTo>
                    <a:pt x="804" y="672"/>
                  </a:lnTo>
                  <a:lnTo>
                    <a:pt x="798" y="666"/>
                  </a:lnTo>
                  <a:lnTo>
                    <a:pt x="798" y="654"/>
                  </a:lnTo>
                  <a:lnTo>
                    <a:pt x="804" y="642"/>
                  </a:lnTo>
                  <a:lnTo>
                    <a:pt x="804" y="612"/>
                  </a:lnTo>
                  <a:lnTo>
                    <a:pt x="798" y="600"/>
                  </a:lnTo>
                  <a:lnTo>
                    <a:pt x="798" y="576"/>
                  </a:lnTo>
                  <a:lnTo>
                    <a:pt x="810" y="564"/>
                  </a:lnTo>
                  <a:lnTo>
                    <a:pt x="816" y="564"/>
                  </a:lnTo>
                  <a:lnTo>
                    <a:pt x="822" y="558"/>
                  </a:lnTo>
                  <a:lnTo>
                    <a:pt x="822" y="534"/>
                  </a:lnTo>
                  <a:lnTo>
                    <a:pt x="840" y="516"/>
                  </a:lnTo>
                  <a:lnTo>
                    <a:pt x="840" y="504"/>
                  </a:lnTo>
                  <a:lnTo>
                    <a:pt x="834" y="498"/>
                  </a:lnTo>
                  <a:lnTo>
                    <a:pt x="816" y="498"/>
                  </a:lnTo>
                  <a:lnTo>
                    <a:pt x="804" y="504"/>
                  </a:lnTo>
                  <a:lnTo>
                    <a:pt x="798" y="510"/>
                  </a:lnTo>
                  <a:lnTo>
                    <a:pt x="774" y="504"/>
                  </a:lnTo>
                  <a:lnTo>
                    <a:pt x="768" y="510"/>
                  </a:lnTo>
                  <a:lnTo>
                    <a:pt x="744" y="510"/>
                  </a:lnTo>
                  <a:lnTo>
                    <a:pt x="738" y="504"/>
                  </a:lnTo>
                  <a:lnTo>
                    <a:pt x="720" y="504"/>
                  </a:lnTo>
                  <a:lnTo>
                    <a:pt x="720" y="510"/>
                  </a:lnTo>
                  <a:lnTo>
                    <a:pt x="696" y="510"/>
                  </a:lnTo>
                  <a:lnTo>
                    <a:pt x="672" y="486"/>
                  </a:lnTo>
                  <a:lnTo>
                    <a:pt x="666" y="468"/>
                  </a:lnTo>
                  <a:lnTo>
                    <a:pt x="660" y="456"/>
                  </a:lnTo>
                  <a:lnTo>
                    <a:pt x="654" y="450"/>
                  </a:lnTo>
                  <a:lnTo>
                    <a:pt x="654" y="444"/>
                  </a:lnTo>
                  <a:lnTo>
                    <a:pt x="630" y="444"/>
                  </a:lnTo>
                  <a:lnTo>
                    <a:pt x="618" y="438"/>
                  </a:lnTo>
                  <a:lnTo>
                    <a:pt x="612" y="432"/>
                  </a:lnTo>
                  <a:lnTo>
                    <a:pt x="600" y="432"/>
                  </a:lnTo>
                  <a:lnTo>
                    <a:pt x="600" y="438"/>
                  </a:lnTo>
                  <a:lnTo>
                    <a:pt x="594" y="444"/>
                  </a:lnTo>
                  <a:lnTo>
                    <a:pt x="582" y="444"/>
                  </a:lnTo>
                  <a:lnTo>
                    <a:pt x="570" y="438"/>
                  </a:lnTo>
                  <a:lnTo>
                    <a:pt x="564" y="438"/>
                  </a:lnTo>
                  <a:lnTo>
                    <a:pt x="552" y="432"/>
                  </a:lnTo>
                  <a:lnTo>
                    <a:pt x="540" y="432"/>
                  </a:lnTo>
                  <a:lnTo>
                    <a:pt x="534" y="438"/>
                  </a:lnTo>
                  <a:lnTo>
                    <a:pt x="510" y="438"/>
                  </a:lnTo>
                  <a:lnTo>
                    <a:pt x="504" y="432"/>
                  </a:lnTo>
                  <a:lnTo>
                    <a:pt x="498" y="420"/>
                  </a:lnTo>
                  <a:lnTo>
                    <a:pt x="498" y="408"/>
                  </a:lnTo>
                  <a:lnTo>
                    <a:pt x="486" y="408"/>
                  </a:lnTo>
                  <a:lnTo>
                    <a:pt x="486" y="366"/>
                  </a:lnTo>
                  <a:lnTo>
                    <a:pt x="498" y="342"/>
                  </a:lnTo>
                  <a:lnTo>
                    <a:pt x="498" y="330"/>
                  </a:lnTo>
                  <a:lnTo>
                    <a:pt x="492" y="324"/>
                  </a:lnTo>
                  <a:lnTo>
                    <a:pt x="480" y="318"/>
                  </a:lnTo>
                  <a:lnTo>
                    <a:pt x="474" y="312"/>
                  </a:lnTo>
                  <a:lnTo>
                    <a:pt x="474" y="276"/>
                  </a:lnTo>
                  <a:lnTo>
                    <a:pt x="468" y="264"/>
                  </a:lnTo>
                  <a:lnTo>
                    <a:pt x="456" y="252"/>
                  </a:lnTo>
                  <a:lnTo>
                    <a:pt x="450" y="252"/>
                  </a:lnTo>
                  <a:lnTo>
                    <a:pt x="438" y="264"/>
                  </a:lnTo>
                  <a:lnTo>
                    <a:pt x="438" y="270"/>
                  </a:lnTo>
                  <a:lnTo>
                    <a:pt x="432" y="264"/>
                  </a:lnTo>
                  <a:lnTo>
                    <a:pt x="432" y="252"/>
                  </a:lnTo>
                  <a:lnTo>
                    <a:pt x="438" y="240"/>
                  </a:lnTo>
                  <a:lnTo>
                    <a:pt x="462" y="216"/>
                  </a:lnTo>
                  <a:lnTo>
                    <a:pt x="462" y="192"/>
                  </a:lnTo>
                  <a:lnTo>
                    <a:pt x="468" y="186"/>
                  </a:lnTo>
                  <a:lnTo>
                    <a:pt x="468" y="168"/>
                  </a:lnTo>
                  <a:lnTo>
                    <a:pt x="480" y="132"/>
                  </a:lnTo>
                  <a:lnTo>
                    <a:pt x="504" y="108"/>
                  </a:lnTo>
                  <a:lnTo>
                    <a:pt x="522" y="102"/>
                  </a:lnTo>
                  <a:lnTo>
                    <a:pt x="534" y="90"/>
                  </a:lnTo>
                  <a:lnTo>
                    <a:pt x="540" y="78"/>
                  </a:lnTo>
                  <a:lnTo>
                    <a:pt x="540" y="72"/>
                  </a:lnTo>
                  <a:lnTo>
                    <a:pt x="546" y="66"/>
                  </a:lnTo>
                  <a:lnTo>
                    <a:pt x="558" y="66"/>
                  </a:lnTo>
                  <a:lnTo>
                    <a:pt x="564" y="60"/>
                  </a:lnTo>
                  <a:lnTo>
                    <a:pt x="570" y="60"/>
                  </a:lnTo>
                  <a:lnTo>
                    <a:pt x="576" y="54"/>
                  </a:lnTo>
                  <a:lnTo>
                    <a:pt x="582" y="54"/>
                  </a:lnTo>
                  <a:lnTo>
                    <a:pt x="600" y="36"/>
                  </a:lnTo>
                  <a:lnTo>
                    <a:pt x="600" y="12"/>
                  </a:lnTo>
                  <a:lnTo>
                    <a:pt x="594" y="6"/>
                  </a:lnTo>
                  <a:lnTo>
                    <a:pt x="582" y="0"/>
                  </a:lnTo>
                  <a:lnTo>
                    <a:pt x="570" y="6"/>
                  </a:lnTo>
                  <a:lnTo>
                    <a:pt x="546" y="6"/>
                  </a:lnTo>
                  <a:lnTo>
                    <a:pt x="540" y="12"/>
                  </a:lnTo>
                  <a:lnTo>
                    <a:pt x="534" y="12"/>
                  </a:lnTo>
                  <a:lnTo>
                    <a:pt x="522" y="24"/>
                  </a:lnTo>
                  <a:lnTo>
                    <a:pt x="522" y="36"/>
                  </a:lnTo>
                  <a:lnTo>
                    <a:pt x="516" y="48"/>
                  </a:lnTo>
                  <a:lnTo>
                    <a:pt x="504" y="60"/>
                  </a:lnTo>
                  <a:lnTo>
                    <a:pt x="492" y="60"/>
                  </a:lnTo>
                  <a:lnTo>
                    <a:pt x="480" y="54"/>
                  </a:lnTo>
                  <a:lnTo>
                    <a:pt x="474" y="54"/>
                  </a:lnTo>
                  <a:lnTo>
                    <a:pt x="444" y="84"/>
                  </a:lnTo>
                  <a:lnTo>
                    <a:pt x="444" y="90"/>
                  </a:lnTo>
                  <a:lnTo>
                    <a:pt x="408" y="102"/>
                  </a:lnTo>
                  <a:lnTo>
                    <a:pt x="402" y="96"/>
                  </a:lnTo>
                  <a:lnTo>
                    <a:pt x="390" y="90"/>
                  </a:lnTo>
                  <a:lnTo>
                    <a:pt x="384" y="90"/>
                  </a:lnTo>
                  <a:lnTo>
                    <a:pt x="378" y="102"/>
                  </a:lnTo>
                  <a:lnTo>
                    <a:pt x="378" y="120"/>
                  </a:lnTo>
                  <a:lnTo>
                    <a:pt x="372" y="132"/>
                  </a:lnTo>
                  <a:lnTo>
                    <a:pt x="366" y="138"/>
                  </a:lnTo>
                  <a:lnTo>
                    <a:pt x="354" y="138"/>
                  </a:lnTo>
                  <a:lnTo>
                    <a:pt x="354" y="132"/>
                  </a:lnTo>
                  <a:lnTo>
                    <a:pt x="360" y="126"/>
                  </a:lnTo>
                  <a:lnTo>
                    <a:pt x="354" y="120"/>
                  </a:lnTo>
                  <a:lnTo>
                    <a:pt x="342" y="120"/>
                  </a:lnTo>
                  <a:lnTo>
                    <a:pt x="330" y="126"/>
                  </a:lnTo>
                  <a:lnTo>
                    <a:pt x="318" y="126"/>
                  </a:lnTo>
                  <a:lnTo>
                    <a:pt x="312" y="132"/>
                  </a:lnTo>
                  <a:lnTo>
                    <a:pt x="306" y="132"/>
                  </a:lnTo>
                  <a:lnTo>
                    <a:pt x="300" y="144"/>
                  </a:lnTo>
                  <a:lnTo>
                    <a:pt x="288" y="150"/>
                  </a:lnTo>
                  <a:lnTo>
                    <a:pt x="282" y="162"/>
                  </a:lnTo>
                  <a:lnTo>
                    <a:pt x="276" y="168"/>
                  </a:lnTo>
                  <a:lnTo>
                    <a:pt x="276" y="186"/>
                  </a:lnTo>
                  <a:lnTo>
                    <a:pt x="282" y="192"/>
                  </a:lnTo>
                  <a:lnTo>
                    <a:pt x="264" y="222"/>
                  </a:lnTo>
                  <a:lnTo>
                    <a:pt x="276" y="246"/>
                  </a:lnTo>
                  <a:lnTo>
                    <a:pt x="252" y="246"/>
                  </a:lnTo>
                  <a:lnTo>
                    <a:pt x="240" y="252"/>
                  </a:lnTo>
                  <a:lnTo>
                    <a:pt x="228" y="264"/>
                  </a:lnTo>
                  <a:lnTo>
                    <a:pt x="228" y="276"/>
                  </a:lnTo>
                  <a:lnTo>
                    <a:pt x="222" y="288"/>
                  </a:lnTo>
                  <a:lnTo>
                    <a:pt x="216" y="294"/>
                  </a:lnTo>
                  <a:lnTo>
                    <a:pt x="204" y="294"/>
                  </a:lnTo>
                  <a:lnTo>
                    <a:pt x="198" y="300"/>
                  </a:lnTo>
                  <a:lnTo>
                    <a:pt x="192" y="300"/>
                  </a:lnTo>
                  <a:lnTo>
                    <a:pt x="174" y="306"/>
                  </a:lnTo>
                  <a:lnTo>
                    <a:pt x="186" y="330"/>
                  </a:lnTo>
                  <a:lnTo>
                    <a:pt x="186" y="366"/>
                  </a:lnTo>
                  <a:lnTo>
                    <a:pt x="168" y="366"/>
                  </a:lnTo>
                  <a:lnTo>
                    <a:pt x="168" y="360"/>
                  </a:lnTo>
                  <a:lnTo>
                    <a:pt x="174" y="354"/>
                  </a:lnTo>
                  <a:lnTo>
                    <a:pt x="174" y="342"/>
                  </a:lnTo>
                  <a:lnTo>
                    <a:pt x="144" y="312"/>
                  </a:lnTo>
                  <a:lnTo>
                    <a:pt x="138" y="312"/>
                  </a:lnTo>
                  <a:lnTo>
                    <a:pt x="132" y="318"/>
                  </a:lnTo>
                  <a:lnTo>
                    <a:pt x="132" y="336"/>
                  </a:lnTo>
                  <a:lnTo>
                    <a:pt x="138" y="348"/>
                  </a:lnTo>
                  <a:lnTo>
                    <a:pt x="150" y="354"/>
                  </a:lnTo>
                  <a:lnTo>
                    <a:pt x="150" y="366"/>
                  </a:lnTo>
                  <a:lnTo>
                    <a:pt x="138" y="390"/>
                  </a:lnTo>
                  <a:lnTo>
                    <a:pt x="132" y="396"/>
                  </a:lnTo>
                  <a:lnTo>
                    <a:pt x="120" y="390"/>
                  </a:lnTo>
                  <a:lnTo>
                    <a:pt x="114" y="384"/>
                  </a:lnTo>
                  <a:lnTo>
                    <a:pt x="102" y="414"/>
                  </a:lnTo>
                  <a:lnTo>
                    <a:pt x="114" y="438"/>
                  </a:lnTo>
                  <a:lnTo>
                    <a:pt x="114" y="450"/>
                  </a:lnTo>
                  <a:lnTo>
                    <a:pt x="126" y="462"/>
                  </a:lnTo>
                  <a:lnTo>
                    <a:pt x="132" y="474"/>
                  </a:lnTo>
                  <a:lnTo>
                    <a:pt x="132" y="480"/>
                  </a:lnTo>
                  <a:lnTo>
                    <a:pt x="120" y="492"/>
                  </a:lnTo>
                  <a:lnTo>
                    <a:pt x="114" y="492"/>
                  </a:lnTo>
                  <a:lnTo>
                    <a:pt x="132" y="516"/>
                  </a:lnTo>
                  <a:lnTo>
                    <a:pt x="138" y="552"/>
                  </a:lnTo>
                  <a:lnTo>
                    <a:pt x="114" y="558"/>
                  </a:lnTo>
                  <a:lnTo>
                    <a:pt x="132" y="576"/>
                  </a:lnTo>
                  <a:lnTo>
                    <a:pt x="132" y="636"/>
                  </a:lnTo>
                  <a:lnTo>
                    <a:pt x="120" y="642"/>
                  </a:lnTo>
                  <a:lnTo>
                    <a:pt x="114" y="654"/>
                  </a:lnTo>
                  <a:lnTo>
                    <a:pt x="114" y="678"/>
                  </a:lnTo>
                  <a:lnTo>
                    <a:pt x="138" y="702"/>
                  </a:lnTo>
                  <a:lnTo>
                    <a:pt x="138" y="720"/>
                  </a:lnTo>
                  <a:lnTo>
                    <a:pt x="132" y="732"/>
                  </a:lnTo>
                  <a:lnTo>
                    <a:pt x="120" y="738"/>
                  </a:lnTo>
                  <a:lnTo>
                    <a:pt x="114" y="750"/>
                  </a:lnTo>
                  <a:lnTo>
                    <a:pt x="102" y="756"/>
                  </a:lnTo>
                  <a:lnTo>
                    <a:pt x="96" y="762"/>
                  </a:lnTo>
                  <a:lnTo>
                    <a:pt x="114" y="774"/>
                  </a:lnTo>
                  <a:lnTo>
                    <a:pt x="84" y="798"/>
                  </a:lnTo>
                  <a:lnTo>
                    <a:pt x="66" y="798"/>
                  </a:lnTo>
                  <a:lnTo>
                    <a:pt x="54" y="804"/>
                  </a:lnTo>
                  <a:lnTo>
                    <a:pt x="36" y="810"/>
                  </a:lnTo>
                  <a:lnTo>
                    <a:pt x="30" y="822"/>
                  </a:lnTo>
                  <a:lnTo>
                    <a:pt x="30" y="846"/>
                  </a:lnTo>
                  <a:lnTo>
                    <a:pt x="36" y="852"/>
                  </a:lnTo>
                  <a:lnTo>
                    <a:pt x="36" y="858"/>
                  </a:lnTo>
                  <a:lnTo>
                    <a:pt x="6" y="858"/>
                  </a:lnTo>
                  <a:lnTo>
                    <a:pt x="0" y="864"/>
                  </a:lnTo>
                  <a:lnTo>
                    <a:pt x="0" y="876"/>
                  </a:lnTo>
                  <a:lnTo>
                    <a:pt x="6" y="888"/>
                  </a:lnTo>
                  <a:lnTo>
                    <a:pt x="18" y="894"/>
                  </a:lnTo>
                  <a:lnTo>
                    <a:pt x="24" y="906"/>
                  </a:lnTo>
                  <a:lnTo>
                    <a:pt x="36" y="91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8" name="Chile" descr="© INSCALE GmbH, 05.05.2010&#10;http://www.presentationload.com/">
              <a:extLst>
                <a:ext uri="{FF2B5EF4-FFF2-40B4-BE49-F238E27FC236}">
                  <a16:creationId xmlns:a16="http://schemas.microsoft.com/office/drawing/2014/main" id="{BBACD3A9-28FB-9AC2-86EF-A16792791A5C}"/>
                </a:ext>
              </a:extLst>
            </p:cNvPr>
            <p:cNvSpPr>
              <a:spLocks noEditPoints="1"/>
            </p:cNvSpPr>
            <p:nvPr/>
          </p:nvSpPr>
          <p:spPr bwMode="gray">
            <a:xfrm>
              <a:off x="3276707" y="5054283"/>
              <a:ext cx="545845" cy="1429156"/>
            </a:xfrm>
            <a:custGeom>
              <a:avLst/>
              <a:gdLst>
                <a:gd name="T0" fmla="*/ 2147483647 w 1158"/>
                <a:gd name="T1" fmla="*/ 2147483647 h 3030"/>
                <a:gd name="T2" fmla="*/ 2147483647 w 1158"/>
                <a:gd name="T3" fmla="*/ 2147483647 h 3030"/>
                <a:gd name="T4" fmla="*/ 2147483647 w 1158"/>
                <a:gd name="T5" fmla="*/ 2147483647 h 3030"/>
                <a:gd name="T6" fmla="*/ 2147483647 w 1158"/>
                <a:gd name="T7" fmla="*/ 2147483647 h 3030"/>
                <a:gd name="T8" fmla="*/ 2147483647 w 1158"/>
                <a:gd name="T9" fmla="*/ 2147483647 h 3030"/>
                <a:gd name="T10" fmla="*/ 2147483647 w 1158"/>
                <a:gd name="T11" fmla="*/ 2147483647 h 3030"/>
                <a:gd name="T12" fmla="*/ 2147483647 w 1158"/>
                <a:gd name="T13" fmla="*/ 2147483647 h 3030"/>
                <a:gd name="T14" fmla="*/ 2147483647 w 1158"/>
                <a:gd name="T15" fmla="*/ 2147483647 h 3030"/>
                <a:gd name="T16" fmla="*/ 2147483647 w 1158"/>
                <a:gd name="T17" fmla="*/ 2147483647 h 3030"/>
                <a:gd name="T18" fmla="*/ 2147483647 w 1158"/>
                <a:gd name="T19" fmla="*/ 2147483647 h 3030"/>
                <a:gd name="T20" fmla="*/ 2147483647 w 1158"/>
                <a:gd name="T21" fmla="*/ 2147483647 h 3030"/>
                <a:gd name="T22" fmla="*/ 2147483647 w 1158"/>
                <a:gd name="T23" fmla="*/ 2147483647 h 3030"/>
                <a:gd name="T24" fmla="*/ 2147483647 w 1158"/>
                <a:gd name="T25" fmla="*/ 2147483647 h 3030"/>
                <a:gd name="T26" fmla="*/ 2147483647 w 1158"/>
                <a:gd name="T27" fmla="*/ 2147483647 h 3030"/>
                <a:gd name="T28" fmla="*/ 2147483647 w 1158"/>
                <a:gd name="T29" fmla="*/ 2147483647 h 3030"/>
                <a:gd name="T30" fmla="*/ 2147483647 w 1158"/>
                <a:gd name="T31" fmla="*/ 2147483647 h 3030"/>
                <a:gd name="T32" fmla="*/ 2147483647 w 1158"/>
                <a:gd name="T33" fmla="*/ 2147483647 h 3030"/>
                <a:gd name="T34" fmla="*/ 2147483647 w 1158"/>
                <a:gd name="T35" fmla="*/ 2147483647 h 3030"/>
                <a:gd name="T36" fmla="*/ 2147483647 w 1158"/>
                <a:gd name="T37" fmla="*/ 2147483647 h 3030"/>
                <a:gd name="T38" fmla="*/ 2147483647 w 1158"/>
                <a:gd name="T39" fmla="*/ 2147483647 h 3030"/>
                <a:gd name="T40" fmla="*/ 2147483647 w 1158"/>
                <a:gd name="T41" fmla="*/ 2147483647 h 3030"/>
                <a:gd name="T42" fmla="*/ 2147483647 w 1158"/>
                <a:gd name="T43" fmla="*/ 2147483647 h 3030"/>
                <a:gd name="T44" fmla="*/ 2147483647 w 1158"/>
                <a:gd name="T45" fmla="*/ 2147483647 h 3030"/>
                <a:gd name="T46" fmla="*/ 2147483647 w 1158"/>
                <a:gd name="T47" fmla="*/ 2147483647 h 3030"/>
                <a:gd name="T48" fmla="*/ 2147483647 w 1158"/>
                <a:gd name="T49" fmla="*/ 2147483647 h 3030"/>
                <a:gd name="T50" fmla="*/ 2147483647 w 1158"/>
                <a:gd name="T51" fmla="*/ 2147483647 h 3030"/>
                <a:gd name="T52" fmla="*/ 2147483647 w 1158"/>
                <a:gd name="T53" fmla="*/ 2147483647 h 3030"/>
                <a:gd name="T54" fmla="*/ 2147483647 w 1158"/>
                <a:gd name="T55" fmla="*/ 2147483647 h 3030"/>
                <a:gd name="T56" fmla="*/ 2147483647 w 1158"/>
                <a:gd name="T57" fmla="*/ 2147483647 h 3030"/>
                <a:gd name="T58" fmla="*/ 2147483647 w 1158"/>
                <a:gd name="T59" fmla="*/ 2147483647 h 3030"/>
                <a:gd name="T60" fmla="*/ 2147483647 w 1158"/>
                <a:gd name="T61" fmla="*/ 2147483647 h 3030"/>
                <a:gd name="T62" fmla="*/ 2147483647 w 1158"/>
                <a:gd name="T63" fmla="*/ 2147483647 h 3030"/>
                <a:gd name="T64" fmla="*/ 2147483647 w 1158"/>
                <a:gd name="T65" fmla="*/ 2147483647 h 3030"/>
                <a:gd name="T66" fmla="*/ 2147483647 w 1158"/>
                <a:gd name="T67" fmla="*/ 2147483647 h 3030"/>
                <a:gd name="T68" fmla="*/ 2147483647 w 1158"/>
                <a:gd name="T69" fmla="*/ 2147483647 h 3030"/>
                <a:gd name="T70" fmla="*/ 2147483647 w 1158"/>
                <a:gd name="T71" fmla="*/ 2147483647 h 3030"/>
                <a:gd name="T72" fmla="*/ 2147483647 w 1158"/>
                <a:gd name="T73" fmla="*/ 2147483647 h 3030"/>
                <a:gd name="T74" fmla="*/ 2147483647 w 1158"/>
                <a:gd name="T75" fmla="*/ 2147483647 h 3030"/>
                <a:gd name="T76" fmla="*/ 2147483647 w 1158"/>
                <a:gd name="T77" fmla="*/ 2147483647 h 3030"/>
                <a:gd name="T78" fmla="*/ 0 w 1158"/>
                <a:gd name="T79" fmla="*/ 2147483647 h 3030"/>
                <a:gd name="T80" fmla="*/ 2147483647 w 1158"/>
                <a:gd name="T81" fmla="*/ 2147483647 h 3030"/>
                <a:gd name="T82" fmla="*/ 2147483647 w 1158"/>
                <a:gd name="T83" fmla="*/ 2147483647 h 3030"/>
                <a:gd name="T84" fmla="*/ 2147483647 w 1158"/>
                <a:gd name="T85" fmla="*/ 2147483647 h 3030"/>
                <a:gd name="T86" fmla="*/ 2147483647 w 1158"/>
                <a:gd name="T87" fmla="*/ 2147483647 h 3030"/>
                <a:gd name="T88" fmla="*/ 2147483647 w 1158"/>
                <a:gd name="T89" fmla="*/ 2147483647 h 3030"/>
                <a:gd name="T90" fmla="*/ 2147483647 w 1158"/>
                <a:gd name="T91" fmla="*/ 2147483647 h 3030"/>
                <a:gd name="T92" fmla="*/ 2147483647 w 1158"/>
                <a:gd name="T93" fmla="*/ 2147483647 h 3030"/>
                <a:gd name="T94" fmla="*/ 2147483647 w 1158"/>
                <a:gd name="T95" fmla="*/ 2147483647 h 3030"/>
                <a:gd name="T96" fmla="*/ 2147483647 w 1158"/>
                <a:gd name="T97" fmla="*/ 2147483647 h 3030"/>
                <a:gd name="T98" fmla="*/ 2147483647 w 1158"/>
                <a:gd name="T99" fmla="*/ 2147483647 h 3030"/>
                <a:gd name="T100" fmla="*/ 2147483647 w 1158"/>
                <a:gd name="T101" fmla="*/ 2147483647 h 3030"/>
                <a:gd name="T102" fmla="*/ 2147483647 w 1158"/>
                <a:gd name="T103" fmla="*/ 2147483647 h 3030"/>
                <a:gd name="T104" fmla="*/ 2147483647 w 1158"/>
                <a:gd name="T105" fmla="*/ 2147483647 h 3030"/>
                <a:gd name="T106" fmla="*/ 2147483647 w 1158"/>
                <a:gd name="T107" fmla="*/ 2147483647 h 3030"/>
                <a:gd name="T108" fmla="*/ 2147483647 w 1158"/>
                <a:gd name="T109" fmla="*/ 2147483647 h 3030"/>
                <a:gd name="T110" fmla="*/ 2147483647 w 1158"/>
                <a:gd name="T111" fmla="*/ 2147483647 h 3030"/>
                <a:gd name="T112" fmla="*/ 2147483647 w 1158"/>
                <a:gd name="T113" fmla="*/ 2147483647 h 3030"/>
                <a:gd name="T114" fmla="*/ 2147483647 w 1158"/>
                <a:gd name="T115" fmla="*/ 2147483647 h 3030"/>
                <a:gd name="T116" fmla="*/ 2147483647 w 1158"/>
                <a:gd name="T117" fmla="*/ 2147483647 h 3030"/>
                <a:gd name="T118" fmla="*/ 2147483647 w 1158"/>
                <a:gd name="T119" fmla="*/ 2147483647 h 3030"/>
                <a:gd name="T120" fmla="*/ 2147483647 w 1158"/>
                <a:gd name="T121" fmla="*/ 2147483647 h 3030"/>
                <a:gd name="T122" fmla="*/ 2147483647 w 1158"/>
                <a:gd name="T123" fmla="*/ 2147483647 h 30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58"/>
                <a:gd name="T187" fmla="*/ 0 h 3030"/>
                <a:gd name="T188" fmla="*/ 1158 w 1158"/>
                <a:gd name="T189" fmla="*/ 3030 h 30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58" h="3030">
                  <a:moveTo>
                    <a:pt x="1014" y="2910"/>
                  </a:moveTo>
                  <a:lnTo>
                    <a:pt x="984" y="2898"/>
                  </a:lnTo>
                  <a:lnTo>
                    <a:pt x="966" y="2880"/>
                  </a:lnTo>
                  <a:lnTo>
                    <a:pt x="948" y="2874"/>
                  </a:lnTo>
                  <a:lnTo>
                    <a:pt x="942" y="2862"/>
                  </a:lnTo>
                  <a:lnTo>
                    <a:pt x="936" y="2856"/>
                  </a:lnTo>
                  <a:lnTo>
                    <a:pt x="936" y="2850"/>
                  </a:lnTo>
                  <a:lnTo>
                    <a:pt x="906" y="2850"/>
                  </a:lnTo>
                  <a:lnTo>
                    <a:pt x="912" y="2832"/>
                  </a:lnTo>
                  <a:lnTo>
                    <a:pt x="870" y="2796"/>
                  </a:lnTo>
                  <a:lnTo>
                    <a:pt x="840" y="2802"/>
                  </a:lnTo>
                  <a:lnTo>
                    <a:pt x="828" y="2796"/>
                  </a:lnTo>
                  <a:lnTo>
                    <a:pt x="816" y="2808"/>
                  </a:lnTo>
                  <a:lnTo>
                    <a:pt x="792" y="2814"/>
                  </a:lnTo>
                  <a:lnTo>
                    <a:pt x="798" y="2832"/>
                  </a:lnTo>
                  <a:lnTo>
                    <a:pt x="780" y="2832"/>
                  </a:lnTo>
                  <a:lnTo>
                    <a:pt x="780" y="2862"/>
                  </a:lnTo>
                  <a:lnTo>
                    <a:pt x="786" y="2868"/>
                  </a:lnTo>
                  <a:lnTo>
                    <a:pt x="798" y="2868"/>
                  </a:lnTo>
                  <a:lnTo>
                    <a:pt x="810" y="2862"/>
                  </a:lnTo>
                  <a:lnTo>
                    <a:pt x="816" y="2856"/>
                  </a:lnTo>
                  <a:lnTo>
                    <a:pt x="828" y="2850"/>
                  </a:lnTo>
                  <a:lnTo>
                    <a:pt x="834" y="2844"/>
                  </a:lnTo>
                  <a:lnTo>
                    <a:pt x="858" y="2856"/>
                  </a:lnTo>
                  <a:lnTo>
                    <a:pt x="858" y="2874"/>
                  </a:lnTo>
                  <a:lnTo>
                    <a:pt x="846" y="2880"/>
                  </a:lnTo>
                  <a:lnTo>
                    <a:pt x="828" y="2898"/>
                  </a:lnTo>
                  <a:lnTo>
                    <a:pt x="822" y="2898"/>
                  </a:lnTo>
                  <a:lnTo>
                    <a:pt x="828" y="2904"/>
                  </a:lnTo>
                  <a:lnTo>
                    <a:pt x="882" y="2922"/>
                  </a:lnTo>
                  <a:lnTo>
                    <a:pt x="912" y="2928"/>
                  </a:lnTo>
                  <a:lnTo>
                    <a:pt x="924" y="2934"/>
                  </a:lnTo>
                  <a:lnTo>
                    <a:pt x="906" y="2958"/>
                  </a:lnTo>
                  <a:lnTo>
                    <a:pt x="906" y="2952"/>
                  </a:lnTo>
                  <a:lnTo>
                    <a:pt x="894" y="2940"/>
                  </a:lnTo>
                  <a:lnTo>
                    <a:pt x="876" y="2940"/>
                  </a:lnTo>
                  <a:lnTo>
                    <a:pt x="870" y="2946"/>
                  </a:lnTo>
                  <a:lnTo>
                    <a:pt x="870" y="2952"/>
                  </a:lnTo>
                  <a:lnTo>
                    <a:pt x="852" y="2928"/>
                  </a:lnTo>
                  <a:lnTo>
                    <a:pt x="834" y="2934"/>
                  </a:lnTo>
                  <a:lnTo>
                    <a:pt x="846" y="2946"/>
                  </a:lnTo>
                  <a:lnTo>
                    <a:pt x="816" y="2940"/>
                  </a:lnTo>
                  <a:lnTo>
                    <a:pt x="822" y="2946"/>
                  </a:lnTo>
                  <a:lnTo>
                    <a:pt x="828" y="2958"/>
                  </a:lnTo>
                  <a:lnTo>
                    <a:pt x="834" y="2964"/>
                  </a:lnTo>
                  <a:lnTo>
                    <a:pt x="894" y="2964"/>
                  </a:lnTo>
                  <a:lnTo>
                    <a:pt x="906" y="2970"/>
                  </a:lnTo>
                  <a:lnTo>
                    <a:pt x="1050" y="2970"/>
                  </a:lnTo>
                  <a:lnTo>
                    <a:pt x="1074" y="2982"/>
                  </a:lnTo>
                  <a:lnTo>
                    <a:pt x="1080" y="2988"/>
                  </a:lnTo>
                  <a:lnTo>
                    <a:pt x="1086" y="2988"/>
                  </a:lnTo>
                  <a:lnTo>
                    <a:pt x="1122" y="2970"/>
                  </a:lnTo>
                  <a:lnTo>
                    <a:pt x="1140" y="2976"/>
                  </a:lnTo>
                  <a:lnTo>
                    <a:pt x="1152" y="2976"/>
                  </a:lnTo>
                  <a:lnTo>
                    <a:pt x="1158" y="2952"/>
                  </a:lnTo>
                  <a:lnTo>
                    <a:pt x="1140" y="2952"/>
                  </a:lnTo>
                  <a:lnTo>
                    <a:pt x="1086" y="2940"/>
                  </a:lnTo>
                  <a:lnTo>
                    <a:pt x="1014" y="2910"/>
                  </a:lnTo>
                  <a:close/>
                  <a:moveTo>
                    <a:pt x="990" y="2988"/>
                  </a:moveTo>
                  <a:lnTo>
                    <a:pt x="1014" y="3000"/>
                  </a:lnTo>
                  <a:lnTo>
                    <a:pt x="1068" y="3006"/>
                  </a:lnTo>
                  <a:lnTo>
                    <a:pt x="1038" y="2982"/>
                  </a:lnTo>
                  <a:lnTo>
                    <a:pt x="990" y="2988"/>
                  </a:lnTo>
                  <a:close/>
                  <a:moveTo>
                    <a:pt x="960" y="2994"/>
                  </a:moveTo>
                  <a:lnTo>
                    <a:pt x="966" y="2982"/>
                  </a:lnTo>
                  <a:lnTo>
                    <a:pt x="888" y="2982"/>
                  </a:lnTo>
                  <a:lnTo>
                    <a:pt x="906" y="3012"/>
                  </a:lnTo>
                  <a:lnTo>
                    <a:pt x="936" y="3018"/>
                  </a:lnTo>
                  <a:lnTo>
                    <a:pt x="930" y="3006"/>
                  </a:lnTo>
                  <a:lnTo>
                    <a:pt x="936" y="3000"/>
                  </a:lnTo>
                  <a:lnTo>
                    <a:pt x="948" y="3012"/>
                  </a:lnTo>
                  <a:lnTo>
                    <a:pt x="996" y="3012"/>
                  </a:lnTo>
                  <a:lnTo>
                    <a:pt x="1008" y="3030"/>
                  </a:lnTo>
                  <a:lnTo>
                    <a:pt x="1026" y="3030"/>
                  </a:lnTo>
                  <a:lnTo>
                    <a:pt x="996" y="3000"/>
                  </a:lnTo>
                  <a:lnTo>
                    <a:pt x="960" y="2994"/>
                  </a:lnTo>
                  <a:close/>
                  <a:moveTo>
                    <a:pt x="804" y="2946"/>
                  </a:moveTo>
                  <a:lnTo>
                    <a:pt x="744" y="2940"/>
                  </a:lnTo>
                  <a:lnTo>
                    <a:pt x="750" y="2958"/>
                  </a:lnTo>
                  <a:lnTo>
                    <a:pt x="792" y="2958"/>
                  </a:lnTo>
                  <a:lnTo>
                    <a:pt x="804" y="2976"/>
                  </a:lnTo>
                  <a:lnTo>
                    <a:pt x="864" y="3000"/>
                  </a:lnTo>
                  <a:lnTo>
                    <a:pt x="828" y="2970"/>
                  </a:lnTo>
                  <a:lnTo>
                    <a:pt x="804" y="2946"/>
                  </a:lnTo>
                  <a:close/>
                  <a:moveTo>
                    <a:pt x="804" y="2880"/>
                  </a:moveTo>
                  <a:lnTo>
                    <a:pt x="786" y="2898"/>
                  </a:lnTo>
                  <a:lnTo>
                    <a:pt x="792" y="2928"/>
                  </a:lnTo>
                  <a:lnTo>
                    <a:pt x="816" y="2922"/>
                  </a:lnTo>
                  <a:lnTo>
                    <a:pt x="804" y="2880"/>
                  </a:lnTo>
                  <a:close/>
                  <a:moveTo>
                    <a:pt x="774" y="2928"/>
                  </a:moveTo>
                  <a:lnTo>
                    <a:pt x="768" y="2910"/>
                  </a:lnTo>
                  <a:lnTo>
                    <a:pt x="720" y="2898"/>
                  </a:lnTo>
                  <a:lnTo>
                    <a:pt x="708" y="2916"/>
                  </a:lnTo>
                  <a:lnTo>
                    <a:pt x="708" y="2934"/>
                  </a:lnTo>
                  <a:lnTo>
                    <a:pt x="744" y="2922"/>
                  </a:lnTo>
                  <a:lnTo>
                    <a:pt x="774" y="2928"/>
                  </a:lnTo>
                  <a:close/>
                  <a:moveTo>
                    <a:pt x="612" y="2772"/>
                  </a:moveTo>
                  <a:lnTo>
                    <a:pt x="606" y="2766"/>
                  </a:lnTo>
                  <a:lnTo>
                    <a:pt x="594" y="2766"/>
                  </a:lnTo>
                  <a:lnTo>
                    <a:pt x="588" y="2760"/>
                  </a:lnTo>
                  <a:lnTo>
                    <a:pt x="570" y="2760"/>
                  </a:lnTo>
                  <a:lnTo>
                    <a:pt x="570" y="2766"/>
                  </a:lnTo>
                  <a:lnTo>
                    <a:pt x="564" y="2778"/>
                  </a:lnTo>
                  <a:lnTo>
                    <a:pt x="564" y="2808"/>
                  </a:lnTo>
                  <a:lnTo>
                    <a:pt x="570" y="2808"/>
                  </a:lnTo>
                  <a:lnTo>
                    <a:pt x="576" y="2802"/>
                  </a:lnTo>
                  <a:lnTo>
                    <a:pt x="588" y="2802"/>
                  </a:lnTo>
                  <a:lnTo>
                    <a:pt x="594" y="2796"/>
                  </a:lnTo>
                  <a:lnTo>
                    <a:pt x="600" y="2820"/>
                  </a:lnTo>
                  <a:lnTo>
                    <a:pt x="630" y="2808"/>
                  </a:lnTo>
                  <a:lnTo>
                    <a:pt x="612" y="2790"/>
                  </a:lnTo>
                  <a:lnTo>
                    <a:pt x="618" y="2772"/>
                  </a:lnTo>
                  <a:lnTo>
                    <a:pt x="612" y="2772"/>
                  </a:lnTo>
                  <a:close/>
                  <a:moveTo>
                    <a:pt x="552" y="2826"/>
                  </a:moveTo>
                  <a:lnTo>
                    <a:pt x="516" y="2808"/>
                  </a:lnTo>
                  <a:lnTo>
                    <a:pt x="546" y="2832"/>
                  </a:lnTo>
                  <a:lnTo>
                    <a:pt x="588" y="2844"/>
                  </a:lnTo>
                  <a:lnTo>
                    <a:pt x="606" y="2850"/>
                  </a:lnTo>
                  <a:lnTo>
                    <a:pt x="588" y="2832"/>
                  </a:lnTo>
                  <a:lnTo>
                    <a:pt x="552" y="2826"/>
                  </a:lnTo>
                  <a:close/>
                  <a:moveTo>
                    <a:pt x="552" y="2748"/>
                  </a:moveTo>
                  <a:lnTo>
                    <a:pt x="534" y="2730"/>
                  </a:lnTo>
                  <a:lnTo>
                    <a:pt x="528" y="2766"/>
                  </a:lnTo>
                  <a:lnTo>
                    <a:pt x="504" y="2772"/>
                  </a:lnTo>
                  <a:lnTo>
                    <a:pt x="546" y="2784"/>
                  </a:lnTo>
                  <a:lnTo>
                    <a:pt x="552" y="2748"/>
                  </a:lnTo>
                  <a:close/>
                  <a:moveTo>
                    <a:pt x="444" y="2736"/>
                  </a:moveTo>
                  <a:lnTo>
                    <a:pt x="480" y="2772"/>
                  </a:lnTo>
                  <a:lnTo>
                    <a:pt x="492" y="2760"/>
                  </a:lnTo>
                  <a:lnTo>
                    <a:pt x="462" y="2724"/>
                  </a:lnTo>
                  <a:lnTo>
                    <a:pt x="444" y="2736"/>
                  </a:lnTo>
                  <a:close/>
                  <a:moveTo>
                    <a:pt x="516" y="2724"/>
                  </a:moveTo>
                  <a:lnTo>
                    <a:pt x="504" y="2718"/>
                  </a:lnTo>
                  <a:lnTo>
                    <a:pt x="492" y="2730"/>
                  </a:lnTo>
                  <a:lnTo>
                    <a:pt x="504" y="2748"/>
                  </a:lnTo>
                  <a:lnTo>
                    <a:pt x="516" y="2724"/>
                  </a:lnTo>
                  <a:close/>
                  <a:moveTo>
                    <a:pt x="456" y="2706"/>
                  </a:moveTo>
                  <a:lnTo>
                    <a:pt x="462" y="2676"/>
                  </a:lnTo>
                  <a:lnTo>
                    <a:pt x="456" y="2640"/>
                  </a:lnTo>
                  <a:lnTo>
                    <a:pt x="438" y="2634"/>
                  </a:lnTo>
                  <a:lnTo>
                    <a:pt x="438" y="2652"/>
                  </a:lnTo>
                  <a:lnTo>
                    <a:pt x="408" y="2646"/>
                  </a:lnTo>
                  <a:lnTo>
                    <a:pt x="432" y="2682"/>
                  </a:lnTo>
                  <a:lnTo>
                    <a:pt x="426" y="2724"/>
                  </a:lnTo>
                  <a:lnTo>
                    <a:pt x="456" y="2706"/>
                  </a:lnTo>
                  <a:close/>
                  <a:moveTo>
                    <a:pt x="366" y="2622"/>
                  </a:moveTo>
                  <a:lnTo>
                    <a:pt x="384" y="2628"/>
                  </a:lnTo>
                  <a:lnTo>
                    <a:pt x="390" y="2658"/>
                  </a:lnTo>
                  <a:lnTo>
                    <a:pt x="396" y="2628"/>
                  </a:lnTo>
                  <a:lnTo>
                    <a:pt x="402" y="2604"/>
                  </a:lnTo>
                  <a:lnTo>
                    <a:pt x="372" y="2598"/>
                  </a:lnTo>
                  <a:lnTo>
                    <a:pt x="366" y="2622"/>
                  </a:lnTo>
                  <a:close/>
                  <a:moveTo>
                    <a:pt x="372" y="2586"/>
                  </a:moveTo>
                  <a:lnTo>
                    <a:pt x="378" y="2586"/>
                  </a:lnTo>
                  <a:lnTo>
                    <a:pt x="378" y="2580"/>
                  </a:lnTo>
                  <a:lnTo>
                    <a:pt x="384" y="2574"/>
                  </a:lnTo>
                  <a:lnTo>
                    <a:pt x="414" y="2598"/>
                  </a:lnTo>
                  <a:lnTo>
                    <a:pt x="414" y="2574"/>
                  </a:lnTo>
                  <a:lnTo>
                    <a:pt x="384" y="2544"/>
                  </a:lnTo>
                  <a:lnTo>
                    <a:pt x="378" y="2532"/>
                  </a:lnTo>
                  <a:lnTo>
                    <a:pt x="372" y="2526"/>
                  </a:lnTo>
                  <a:lnTo>
                    <a:pt x="360" y="2502"/>
                  </a:lnTo>
                  <a:lnTo>
                    <a:pt x="360" y="2490"/>
                  </a:lnTo>
                  <a:lnTo>
                    <a:pt x="342" y="2454"/>
                  </a:lnTo>
                  <a:lnTo>
                    <a:pt x="330" y="2448"/>
                  </a:lnTo>
                  <a:lnTo>
                    <a:pt x="324" y="2442"/>
                  </a:lnTo>
                  <a:lnTo>
                    <a:pt x="318" y="2442"/>
                  </a:lnTo>
                  <a:lnTo>
                    <a:pt x="312" y="2448"/>
                  </a:lnTo>
                  <a:lnTo>
                    <a:pt x="312" y="2454"/>
                  </a:lnTo>
                  <a:lnTo>
                    <a:pt x="294" y="2448"/>
                  </a:lnTo>
                  <a:lnTo>
                    <a:pt x="288" y="2454"/>
                  </a:lnTo>
                  <a:lnTo>
                    <a:pt x="288" y="2466"/>
                  </a:lnTo>
                  <a:lnTo>
                    <a:pt x="282" y="2472"/>
                  </a:lnTo>
                  <a:lnTo>
                    <a:pt x="282" y="2490"/>
                  </a:lnTo>
                  <a:lnTo>
                    <a:pt x="330" y="2490"/>
                  </a:lnTo>
                  <a:lnTo>
                    <a:pt x="312" y="2532"/>
                  </a:lnTo>
                  <a:lnTo>
                    <a:pt x="324" y="2532"/>
                  </a:lnTo>
                  <a:lnTo>
                    <a:pt x="348" y="2508"/>
                  </a:lnTo>
                  <a:lnTo>
                    <a:pt x="342" y="2532"/>
                  </a:lnTo>
                  <a:lnTo>
                    <a:pt x="342" y="2538"/>
                  </a:lnTo>
                  <a:lnTo>
                    <a:pt x="348" y="2544"/>
                  </a:lnTo>
                  <a:lnTo>
                    <a:pt x="366" y="2580"/>
                  </a:lnTo>
                  <a:lnTo>
                    <a:pt x="366" y="2586"/>
                  </a:lnTo>
                  <a:lnTo>
                    <a:pt x="372" y="2586"/>
                  </a:lnTo>
                  <a:close/>
                  <a:moveTo>
                    <a:pt x="246" y="2082"/>
                  </a:moveTo>
                  <a:lnTo>
                    <a:pt x="246" y="2034"/>
                  </a:lnTo>
                  <a:lnTo>
                    <a:pt x="216" y="2004"/>
                  </a:lnTo>
                  <a:lnTo>
                    <a:pt x="234" y="1992"/>
                  </a:lnTo>
                  <a:lnTo>
                    <a:pt x="210" y="1968"/>
                  </a:lnTo>
                  <a:lnTo>
                    <a:pt x="174" y="1956"/>
                  </a:lnTo>
                  <a:lnTo>
                    <a:pt x="174" y="1986"/>
                  </a:lnTo>
                  <a:lnTo>
                    <a:pt x="180" y="1998"/>
                  </a:lnTo>
                  <a:lnTo>
                    <a:pt x="180" y="2004"/>
                  </a:lnTo>
                  <a:lnTo>
                    <a:pt x="192" y="2016"/>
                  </a:lnTo>
                  <a:lnTo>
                    <a:pt x="198" y="2028"/>
                  </a:lnTo>
                  <a:lnTo>
                    <a:pt x="204" y="2034"/>
                  </a:lnTo>
                  <a:lnTo>
                    <a:pt x="204" y="2046"/>
                  </a:lnTo>
                  <a:lnTo>
                    <a:pt x="198" y="2064"/>
                  </a:lnTo>
                  <a:lnTo>
                    <a:pt x="246" y="2082"/>
                  </a:lnTo>
                  <a:close/>
                  <a:moveTo>
                    <a:pt x="246" y="2178"/>
                  </a:moveTo>
                  <a:lnTo>
                    <a:pt x="258" y="2190"/>
                  </a:lnTo>
                  <a:lnTo>
                    <a:pt x="282" y="2190"/>
                  </a:lnTo>
                  <a:lnTo>
                    <a:pt x="294" y="2172"/>
                  </a:lnTo>
                  <a:lnTo>
                    <a:pt x="264" y="2178"/>
                  </a:lnTo>
                  <a:lnTo>
                    <a:pt x="246" y="2178"/>
                  </a:lnTo>
                  <a:close/>
                  <a:moveTo>
                    <a:pt x="282" y="2220"/>
                  </a:moveTo>
                  <a:lnTo>
                    <a:pt x="282" y="2238"/>
                  </a:lnTo>
                  <a:lnTo>
                    <a:pt x="306" y="2256"/>
                  </a:lnTo>
                  <a:lnTo>
                    <a:pt x="306" y="2232"/>
                  </a:lnTo>
                  <a:lnTo>
                    <a:pt x="294" y="2208"/>
                  </a:lnTo>
                  <a:lnTo>
                    <a:pt x="258" y="2208"/>
                  </a:lnTo>
                  <a:lnTo>
                    <a:pt x="282" y="2220"/>
                  </a:lnTo>
                  <a:close/>
                  <a:moveTo>
                    <a:pt x="318" y="2190"/>
                  </a:moveTo>
                  <a:lnTo>
                    <a:pt x="324" y="2184"/>
                  </a:lnTo>
                  <a:lnTo>
                    <a:pt x="336" y="2178"/>
                  </a:lnTo>
                  <a:lnTo>
                    <a:pt x="348" y="2166"/>
                  </a:lnTo>
                  <a:lnTo>
                    <a:pt x="336" y="2154"/>
                  </a:lnTo>
                  <a:lnTo>
                    <a:pt x="324" y="2154"/>
                  </a:lnTo>
                  <a:lnTo>
                    <a:pt x="312" y="2160"/>
                  </a:lnTo>
                  <a:lnTo>
                    <a:pt x="306" y="2166"/>
                  </a:lnTo>
                  <a:lnTo>
                    <a:pt x="306" y="2184"/>
                  </a:lnTo>
                  <a:lnTo>
                    <a:pt x="312" y="2190"/>
                  </a:lnTo>
                  <a:lnTo>
                    <a:pt x="318" y="2190"/>
                  </a:lnTo>
                  <a:close/>
                  <a:moveTo>
                    <a:pt x="252" y="2112"/>
                  </a:moveTo>
                  <a:lnTo>
                    <a:pt x="240" y="2118"/>
                  </a:lnTo>
                  <a:lnTo>
                    <a:pt x="240" y="2136"/>
                  </a:lnTo>
                  <a:lnTo>
                    <a:pt x="252" y="2136"/>
                  </a:lnTo>
                  <a:lnTo>
                    <a:pt x="264" y="2124"/>
                  </a:lnTo>
                  <a:lnTo>
                    <a:pt x="264" y="2106"/>
                  </a:lnTo>
                  <a:lnTo>
                    <a:pt x="258" y="2106"/>
                  </a:lnTo>
                  <a:lnTo>
                    <a:pt x="252" y="2112"/>
                  </a:lnTo>
                  <a:close/>
                  <a:moveTo>
                    <a:pt x="234" y="2154"/>
                  </a:moveTo>
                  <a:lnTo>
                    <a:pt x="216" y="2154"/>
                  </a:lnTo>
                  <a:lnTo>
                    <a:pt x="228" y="2178"/>
                  </a:lnTo>
                  <a:lnTo>
                    <a:pt x="234" y="2154"/>
                  </a:lnTo>
                  <a:close/>
                  <a:moveTo>
                    <a:pt x="714" y="2874"/>
                  </a:moveTo>
                  <a:lnTo>
                    <a:pt x="726" y="2874"/>
                  </a:lnTo>
                  <a:lnTo>
                    <a:pt x="726" y="2886"/>
                  </a:lnTo>
                  <a:lnTo>
                    <a:pt x="768" y="2886"/>
                  </a:lnTo>
                  <a:lnTo>
                    <a:pt x="774" y="2880"/>
                  </a:lnTo>
                  <a:lnTo>
                    <a:pt x="774" y="2874"/>
                  </a:lnTo>
                  <a:lnTo>
                    <a:pt x="744" y="2844"/>
                  </a:lnTo>
                  <a:lnTo>
                    <a:pt x="744" y="2808"/>
                  </a:lnTo>
                  <a:lnTo>
                    <a:pt x="786" y="2802"/>
                  </a:lnTo>
                  <a:lnTo>
                    <a:pt x="780" y="2790"/>
                  </a:lnTo>
                  <a:lnTo>
                    <a:pt x="804" y="2790"/>
                  </a:lnTo>
                  <a:lnTo>
                    <a:pt x="816" y="2772"/>
                  </a:lnTo>
                  <a:lnTo>
                    <a:pt x="792" y="2754"/>
                  </a:lnTo>
                  <a:lnTo>
                    <a:pt x="696" y="2754"/>
                  </a:lnTo>
                  <a:lnTo>
                    <a:pt x="684" y="2760"/>
                  </a:lnTo>
                  <a:lnTo>
                    <a:pt x="672" y="2760"/>
                  </a:lnTo>
                  <a:lnTo>
                    <a:pt x="654" y="2742"/>
                  </a:lnTo>
                  <a:lnTo>
                    <a:pt x="618" y="2724"/>
                  </a:lnTo>
                  <a:lnTo>
                    <a:pt x="606" y="2706"/>
                  </a:lnTo>
                  <a:lnTo>
                    <a:pt x="588" y="2682"/>
                  </a:lnTo>
                  <a:lnTo>
                    <a:pt x="588" y="2658"/>
                  </a:lnTo>
                  <a:lnTo>
                    <a:pt x="576" y="2646"/>
                  </a:lnTo>
                  <a:lnTo>
                    <a:pt x="564" y="2640"/>
                  </a:lnTo>
                  <a:lnTo>
                    <a:pt x="546" y="2640"/>
                  </a:lnTo>
                  <a:lnTo>
                    <a:pt x="534" y="2652"/>
                  </a:lnTo>
                  <a:lnTo>
                    <a:pt x="528" y="2652"/>
                  </a:lnTo>
                  <a:lnTo>
                    <a:pt x="516" y="2646"/>
                  </a:lnTo>
                  <a:lnTo>
                    <a:pt x="510" y="2640"/>
                  </a:lnTo>
                  <a:lnTo>
                    <a:pt x="510" y="2628"/>
                  </a:lnTo>
                  <a:lnTo>
                    <a:pt x="504" y="2622"/>
                  </a:lnTo>
                  <a:lnTo>
                    <a:pt x="504" y="2616"/>
                  </a:lnTo>
                  <a:lnTo>
                    <a:pt x="474" y="2610"/>
                  </a:lnTo>
                  <a:lnTo>
                    <a:pt x="474" y="2574"/>
                  </a:lnTo>
                  <a:lnTo>
                    <a:pt x="468" y="2568"/>
                  </a:lnTo>
                  <a:lnTo>
                    <a:pt x="462" y="2556"/>
                  </a:lnTo>
                  <a:lnTo>
                    <a:pt x="462" y="2544"/>
                  </a:lnTo>
                  <a:lnTo>
                    <a:pt x="474" y="2538"/>
                  </a:lnTo>
                  <a:lnTo>
                    <a:pt x="474" y="2514"/>
                  </a:lnTo>
                  <a:lnTo>
                    <a:pt x="480" y="2514"/>
                  </a:lnTo>
                  <a:lnTo>
                    <a:pt x="486" y="2508"/>
                  </a:lnTo>
                  <a:lnTo>
                    <a:pt x="492" y="2508"/>
                  </a:lnTo>
                  <a:lnTo>
                    <a:pt x="498" y="2502"/>
                  </a:lnTo>
                  <a:lnTo>
                    <a:pt x="498" y="2496"/>
                  </a:lnTo>
                  <a:lnTo>
                    <a:pt x="474" y="2472"/>
                  </a:lnTo>
                  <a:lnTo>
                    <a:pt x="480" y="2466"/>
                  </a:lnTo>
                  <a:lnTo>
                    <a:pt x="492" y="2460"/>
                  </a:lnTo>
                  <a:lnTo>
                    <a:pt x="498" y="2460"/>
                  </a:lnTo>
                  <a:lnTo>
                    <a:pt x="498" y="2454"/>
                  </a:lnTo>
                  <a:lnTo>
                    <a:pt x="474" y="2430"/>
                  </a:lnTo>
                  <a:lnTo>
                    <a:pt x="468" y="2430"/>
                  </a:lnTo>
                  <a:lnTo>
                    <a:pt x="474" y="2388"/>
                  </a:lnTo>
                  <a:lnTo>
                    <a:pt x="486" y="2382"/>
                  </a:lnTo>
                  <a:lnTo>
                    <a:pt x="474" y="2358"/>
                  </a:lnTo>
                  <a:lnTo>
                    <a:pt x="480" y="2322"/>
                  </a:lnTo>
                  <a:lnTo>
                    <a:pt x="456" y="2298"/>
                  </a:lnTo>
                  <a:lnTo>
                    <a:pt x="462" y="2274"/>
                  </a:lnTo>
                  <a:lnTo>
                    <a:pt x="438" y="2256"/>
                  </a:lnTo>
                  <a:lnTo>
                    <a:pt x="450" y="2244"/>
                  </a:lnTo>
                  <a:lnTo>
                    <a:pt x="456" y="2232"/>
                  </a:lnTo>
                  <a:lnTo>
                    <a:pt x="462" y="2226"/>
                  </a:lnTo>
                  <a:lnTo>
                    <a:pt x="438" y="2202"/>
                  </a:lnTo>
                  <a:lnTo>
                    <a:pt x="426" y="2202"/>
                  </a:lnTo>
                  <a:lnTo>
                    <a:pt x="420" y="2196"/>
                  </a:lnTo>
                  <a:lnTo>
                    <a:pt x="408" y="2190"/>
                  </a:lnTo>
                  <a:lnTo>
                    <a:pt x="402" y="2190"/>
                  </a:lnTo>
                  <a:lnTo>
                    <a:pt x="396" y="2184"/>
                  </a:lnTo>
                  <a:lnTo>
                    <a:pt x="414" y="2184"/>
                  </a:lnTo>
                  <a:lnTo>
                    <a:pt x="426" y="2178"/>
                  </a:lnTo>
                  <a:lnTo>
                    <a:pt x="438" y="2178"/>
                  </a:lnTo>
                  <a:lnTo>
                    <a:pt x="444" y="2172"/>
                  </a:lnTo>
                  <a:lnTo>
                    <a:pt x="444" y="2166"/>
                  </a:lnTo>
                  <a:lnTo>
                    <a:pt x="432" y="2160"/>
                  </a:lnTo>
                  <a:lnTo>
                    <a:pt x="402" y="2160"/>
                  </a:lnTo>
                  <a:lnTo>
                    <a:pt x="390" y="2148"/>
                  </a:lnTo>
                  <a:lnTo>
                    <a:pt x="390" y="2118"/>
                  </a:lnTo>
                  <a:lnTo>
                    <a:pt x="384" y="2106"/>
                  </a:lnTo>
                  <a:lnTo>
                    <a:pt x="384" y="2100"/>
                  </a:lnTo>
                  <a:lnTo>
                    <a:pt x="378" y="2094"/>
                  </a:lnTo>
                  <a:lnTo>
                    <a:pt x="366" y="2088"/>
                  </a:lnTo>
                  <a:lnTo>
                    <a:pt x="360" y="2088"/>
                  </a:lnTo>
                  <a:lnTo>
                    <a:pt x="366" y="2058"/>
                  </a:lnTo>
                  <a:lnTo>
                    <a:pt x="342" y="2046"/>
                  </a:lnTo>
                  <a:lnTo>
                    <a:pt x="336" y="2040"/>
                  </a:lnTo>
                  <a:lnTo>
                    <a:pt x="336" y="2028"/>
                  </a:lnTo>
                  <a:lnTo>
                    <a:pt x="330" y="2016"/>
                  </a:lnTo>
                  <a:lnTo>
                    <a:pt x="330" y="1998"/>
                  </a:lnTo>
                  <a:lnTo>
                    <a:pt x="324" y="1986"/>
                  </a:lnTo>
                  <a:lnTo>
                    <a:pt x="324" y="1974"/>
                  </a:lnTo>
                  <a:lnTo>
                    <a:pt x="330" y="1968"/>
                  </a:lnTo>
                  <a:lnTo>
                    <a:pt x="342" y="1962"/>
                  </a:lnTo>
                  <a:lnTo>
                    <a:pt x="348" y="1962"/>
                  </a:lnTo>
                  <a:lnTo>
                    <a:pt x="336" y="1950"/>
                  </a:lnTo>
                  <a:lnTo>
                    <a:pt x="324" y="1944"/>
                  </a:lnTo>
                  <a:lnTo>
                    <a:pt x="306" y="1926"/>
                  </a:lnTo>
                  <a:lnTo>
                    <a:pt x="300" y="1914"/>
                  </a:lnTo>
                  <a:lnTo>
                    <a:pt x="300" y="1890"/>
                  </a:lnTo>
                  <a:lnTo>
                    <a:pt x="294" y="1878"/>
                  </a:lnTo>
                  <a:lnTo>
                    <a:pt x="288" y="1872"/>
                  </a:lnTo>
                  <a:lnTo>
                    <a:pt x="288" y="1842"/>
                  </a:lnTo>
                  <a:lnTo>
                    <a:pt x="294" y="1836"/>
                  </a:lnTo>
                  <a:lnTo>
                    <a:pt x="294" y="1824"/>
                  </a:lnTo>
                  <a:lnTo>
                    <a:pt x="276" y="1812"/>
                  </a:lnTo>
                  <a:lnTo>
                    <a:pt x="276" y="1806"/>
                  </a:lnTo>
                  <a:lnTo>
                    <a:pt x="282" y="1794"/>
                  </a:lnTo>
                  <a:lnTo>
                    <a:pt x="282" y="1788"/>
                  </a:lnTo>
                  <a:lnTo>
                    <a:pt x="264" y="1770"/>
                  </a:lnTo>
                  <a:lnTo>
                    <a:pt x="282" y="1758"/>
                  </a:lnTo>
                  <a:lnTo>
                    <a:pt x="270" y="1716"/>
                  </a:lnTo>
                  <a:lnTo>
                    <a:pt x="276" y="1716"/>
                  </a:lnTo>
                  <a:lnTo>
                    <a:pt x="282" y="1710"/>
                  </a:lnTo>
                  <a:lnTo>
                    <a:pt x="294" y="1704"/>
                  </a:lnTo>
                  <a:lnTo>
                    <a:pt x="300" y="1692"/>
                  </a:lnTo>
                  <a:lnTo>
                    <a:pt x="300" y="1686"/>
                  </a:lnTo>
                  <a:lnTo>
                    <a:pt x="282" y="1668"/>
                  </a:lnTo>
                  <a:lnTo>
                    <a:pt x="276" y="1668"/>
                  </a:lnTo>
                  <a:lnTo>
                    <a:pt x="276" y="1650"/>
                  </a:lnTo>
                  <a:lnTo>
                    <a:pt x="246" y="1626"/>
                  </a:lnTo>
                  <a:lnTo>
                    <a:pt x="246" y="1578"/>
                  </a:lnTo>
                  <a:lnTo>
                    <a:pt x="240" y="1566"/>
                  </a:lnTo>
                  <a:lnTo>
                    <a:pt x="234" y="1548"/>
                  </a:lnTo>
                  <a:lnTo>
                    <a:pt x="234" y="1536"/>
                  </a:lnTo>
                  <a:lnTo>
                    <a:pt x="228" y="1530"/>
                  </a:lnTo>
                  <a:lnTo>
                    <a:pt x="228" y="1524"/>
                  </a:lnTo>
                  <a:lnTo>
                    <a:pt x="252" y="1518"/>
                  </a:lnTo>
                  <a:lnTo>
                    <a:pt x="258" y="1500"/>
                  </a:lnTo>
                  <a:lnTo>
                    <a:pt x="258" y="1494"/>
                  </a:lnTo>
                  <a:lnTo>
                    <a:pt x="264" y="1482"/>
                  </a:lnTo>
                  <a:lnTo>
                    <a:pt x="264" y="1470"/>
                  </a:lnTo>
                  <a:lnTo>
                    <a:pt x="258" y="1464"/>
                  </a:lnTo>
                  <a:lnTo>
                    <a:pt x="252" y="1452"/>
                  </a:lnTo>
                  <a:lnTo>
                    <a:pt x="246" y="1446"/>
                  </a:lnTo>
                  <a:lnTo>
                    <a:pt x="240" y="1434"/>
                  </a:lnTo>
                  <a:lnTo>
                    <a:pt x="234" y="1428"/>
                  </a:lnTo>
                  <a:lnTo>
                    <a:pt x="246" y="1428"/>
                  </a:lnTo>
                  <a:lnTo>
                    <a:pt x="246" y="1398"/>
                  </a:lnTo>
                  <a:lnTo>
                    <a:pt x="252" y="1380"/>
                  </a:lnTo>
                  <a:lnTo>
                    <a:pt x="252" y="1356"/>
                  </a:lnTo>
                  <a:lnTo>
                    <a:pt x="270" y="1338"/>
                  </a:lnTo>
                  <a:lnTo>
                    <a:pt x="270" y="1332"/>
                  </a:lnTo>
                  <a:lnTo>
                    <a:pt x="264" y="1320"/>
                  </a:lnTo>
                  <a:lnTo>
                    <a:pt x="258" y="1314"/>
                  </a:lnTo>
                  <a:lnTo>
                    <a:pt x="252" y="1302"/>
                  </a:lnTo>
                  <a:lnTo>
                    <a:pt x="246" y="1260"/>
                  </a:lnTo>
                  <a:lnTo>
                    <a:pt x="222" y="1260"/>
                  </a:lnTo>
                  <a:lnTo>
                    <a:pt x="210" y="1248"/>
                  </a:lnTo>
                  <a:lnTo>
                    <a:pt x="210" y="1236"/>
                  </a:lnTo>
                  <a:lnTo>
                    <a:pt x="216" y="1230"/>
                  </a:lnTo>
                  <a:lnTo>
                    <a:pt x="210" y="1218"/>
                  </a:lnTo>
                  <a:lnTo>
                    <a:pt x="198" y="1188"/>
                  </a:lnTo>
                  <a:lnTo>
                    <a:pt x="180" y="1170"/>
                  </a:lnTo>
                  <a:lnTo>
                    <a:pt x="180" y="1164"/>
                  </a:lnTo>
                  <a:lnTo>
                    <a:pt x="186" y="1158"/>
                  </a:lnTo>
                  <a:lnTo>
                    <a:pt x="186" y="1146"/>
                  </a:lnTo>
                  <a:lnTo>
                    <a:pt x="168" y="1128"/>
                  </a:lnTo>
                  <a:lnTo>
                    <a:pt x="156" y="1122"/>
                  </a:lnTo>
                  <a:lnTo>
                    <a:pt x="156" y="1116"/>
                  </a:lnTo>
                  <a:lnTo>
                    <a:pt x="150" y="1110"/>
                  </a:lnTo>
                  <a:lnTo>
                    <a:pt x="150" y="1086"/>
                  </a:lnTo>
                  <a:lnTo>
                    <a:pt x="156" y="1086"/>
                  </a:lnTo>
                  <a:lnTo>
                    <a:pt x="168" y="1080"/>
                  </a:lnTo>
                  <a:lnTo>
                    <a:pt x="162" y="1026"/>
                  </a:lnTo>
                  <a:lnTo>
                    <a:pt x="186" y="1026"/>
                  </a:lnTo>
                  <a:lnTo>
                    <a:pt x="186" y="1020"/>
                  </a:lnTo>
                  <a:lnTo>
                    <a:pt x="180" y="1008"/>
                  </a:lnTo>
                  <a:lnTo>
                    <a:pt x="168" y="972"/>
                  </a:lnTo>
                  <a:lnTo>
                    <a:pt x="156" y="948"/>
                  </a:lnTo>
                  <a:lnTo>
                    <a:pt x="156" y="936"/>
                  </a:lnTo>
                  <a:lnTo>
                    <a:pt x="168" y="924"/>
                  </a:lnTo>
                  <a:lnTo>
                    <a:pt x="168" y="858"/>
                  </a:lnTo>
                  <a:lnTo>
                    <a:pt x="174" y="852"/>
                  </a:lnTo>
                  <a:lnTo>
                    <a:pt x="180" y="840"/>
                  </a:lnTo>
                  <a:lnTo>
                    <a:pt x="192" y="828"/>
                  </a:lnTo>
                  <a:lnTo>
                    <a:pt x="192" y="816"/>
                  </a:lnTo>
                  <a:lnTo>
                    <a:pt x="198" y="804"/>
                  </a:lnTo>
                  <a:lnTo>
                    <a:pt x="198" y="792"/>
                  </a:lnTo>
                  <a:lnTo>
                    <a:pt x="204" y="774"/>
                  </a:lnTo>
                  <a:lnTo>
                    <a:pt x="204" y="762"/>
                  </a:lnTo>
                  <a:lnTo>
                    <a:pt x="222" y="762"/>
                  </a:lnTo>
                  <a:lnTo>
                    <a:pt x="228" y="756"/>
                  </a:lnTo>
                  <a:lnTo>
                    <a:pt x="240" y="750"/>
                  </a:lnTo>
                  <a:lnTo>
                    <a:pt x="240" y="738"/>
                  </a:lnTo>
                  <a:lnTo>
                    <a:pt x="234" y="726"/>
                  </a:lnTo>
                  <a:lnTo>
                    <a:pt x="210" y="714"/>
                  </a:lnTo>
                  <a:lnTo>
                    <a:pt x="204" y="708"/>
                  </a:lnTo>
                  <a:lnTo>
                    <a:pt x="198" y="708"/>
                  </a:lnTo>
                  <a:lnTo>
                    <a:pt x="204" y="708"/>
                  </a:lnTo>
                  <a:lnTo>
                    <a:pt x="216" y="696"/>
                  </a:lnTo>
                  <a:lnTo>
                    <a:pt x="222" y="684"/>
                  </a:lnTo>
                  <a:lnTo>
                    <a:pt x="228" y="678"/>
                  </a:lnTo>
                  <a:lnTo>
                    <a:pt x="222" y="666"/>
                  </a:lnTo>
                  <a:lnTo>
                    <a:pt x="210" y="654"/>
                  </a:lnTo>
                  <a:lnTo>
                    <a:pt x="198" y="648"/>
                  </a:lnTo>
                  <a:lnTo>
                    <a:pt x="192" y="642"/>
                  </a:lnTo>
                  <a:lnTo>
                    <a:pt x="192" y="624"/>
                  </a:lnTo>
                  <a:lnTo>
                    <a:pt x="216" y="600"/>
                  </a:lnTo>
                  <a:lnTo>
                    <a:pt x="216" y="594"/>
                  </a:lnTo>
                  <a:lnTo>
                    <a:pt x="204" y="594"/>
                  </a:lnTo>
                  <a:lnTo>
                    <a:pt x="192" y="588"/>
                  </a:lnTo>
                  <a:lnTo>
                    <a:pt x="186" y="582"/>
                  </a:lnTo>
                  <a:lnTo>
                    <a:pt x="186" y="576"/>
                  </a:lnTo>
                  <a:lnTo>
                    <a:pt x="192" y="570"/>
                  </a:lnTo>
                  <a:lnTo>
                    <a:pt x="198" y="558"/>
                  </a:lnTo>
                  <a:lnTo>
                    <a:pt x="210" y="552"/>
                  </a:lnTo>
                  <a:lnTo>
                    <a:pt x="222" y="540"/>
                  </a:lnTo>
                  <a:lnTo>
                    <a:pt x="240" y="534"/>
                  </a:lnTo>
                  <a:lnTo>
                    <a:pt x="252" y="528"/>
                  </a:lnTo>
                  <a:lnTo>
                    <a:pt x="258" y="522"/>
                  </a:lnTo>
                  <a:lnTo>
                    <a:pt x="264" y="522"/>
                  </a:lnTo>
                  <a:lnTo>
                    <a:pt x="276" y="438"/>
                  </a:lnTo>
                  <a:lnTo>
                    <a:pt x="264" y="420"/>
                  </a:lnTo>
                  <a:lnTo>
                    <a:pt x="222" y="420"/>
                  </a:lnTo>
                  <a:lnTo>
                    <a:pt x="216" y="408"/>
                  </a:lnTo>
                  <a:lnTo>
                    <a:pt x="216" y="384"/>
                  </a:lnTo>
                  <a:lnTo>
                    <a:pt x="192" y="360"/>
                  </a:lnTo>
                  <a:lnTo>
                    <a:pt x="192" y="294"/>
                  </a:lnTo>
                  <a:lnTo>
                    <a:pt x="186" y="288"/>
                  </a:lnTo>
                  <a:lnTo>
                    <a:pt x="174" y="282"/>
                  </a:lnTo>
                  <a:lnTo>
                    <a:pt x="168" y="276"/>
                  </a:lnTo>
                  <a:lnTo>
                    <a:pt x="156" y="270"/>
                  </a:lnTo>
                  <a:lnTo>
                    <a:pt x="150" y="264"/>
                  </a:lnTo>
                  <a:lnTo>
                    <a:pt x="144" y="264"/>
                  </a:lnTo>
                  <a:lnTo>
                    <a:pt x="144" y="240"/>
                  </a:lnTo>
                  <a:lnTo>
                    <a:pt x="138" y="234"/>
                  </a:lnTo>
                  <a:lnTo>
                    <a:pt x="132" y="222"/>
                  </a:lnTo>
                  <a:lnTo>
                    <a:pt x="132" y="210"/>
                  </a:lnTo>
                  <a:lnTo>
                    <a:pt x="138" y="204"/>
                  </a:lnTo>
                  <a:lnTo>
                    <a:pt x="144" y="192"/>
                  </a:lnTo>
                  <a:lnTo>
                    <a:pt x="150" y="186"/>
                  </a:lnTo>
                  <a:lnTo>
                    <a:pt x="132" y="168"/>
                  </a:lnTo>
                  <a:lnTo>
                    <a:pt x="144" y="156"/>
                  </a:lnTo>
                  <a:lnTo>
                    <a:pt x="150" y="144"/>
                  </a:lnTo>
                  <a:lnTo>
                    <a:pt x="150" y="138"/>
                  </a:lnTo>
                  <a:lnTo>
                    <a:pt x="144" y="126"/>
                  </a:lnTo>
                  <a:lnTo>
                    <a:pt x="120" y="114"/>
                  </a:lnTo>
                  <a:lnTo>
                    <a:pt x="114" y="114"/>
                  </a:lnTo>
                  <a:lnTo>
                    <a:pt x="102" y="108"/>
                  </a:lnTo>
                  <a:lnTo>
                    <a:pt x="90" y="30"/>
                  </a:lnTo>
                  <a:lnTo>
                    <a:pt x="66" y="30"/>
                  </a:lnTo>
                  <a:lnTo>
                    <a:pt x="48" y="0"/>
                  </a:lnTo>
                  <a:lnTo>
                    <a:pt x="36" y="6"/>
                  </a:lnTo>
                  <a:lnTo>
                    <a:pt x="42" y="18"/>
                  </a:lnTo>
                  <a:lnTo>
                    <a:pt x="42" y="36"/>
                  </a:lnTo>
                  <a:lnTo>
                    <a:pt x="36" y="42"/>
                  </a:lnTo>
                  <a:lnTo>
                    <a:pt x="0" y="66"/>
                  </a:lnTo>
                  <a:lnTo>
                    <a:pt x="0" y="108"/>
                  </a:lnTo>
                  <a:lnTo>
                    <a:pt x="24" y="156"/>
                  </a:lnTo>
                  <a:lnTo>
                    <a:pt x="30" y="174"/>
                  </a:lnTo>
                  <a:lnTo>
                    <a:pt x="36" y="228"/>
                  </a:lnTo>
                  <a:lnTo>
                    <a:pt x="36" y="282"/>
                  </a:lnTo>
                  <a:lnTo>
                    <a:pt x="48" y="318"/>
                  </a:lnTo>
                  <a:lnTo>
                    <a:pt x="48" y="360"/>
                  </a:lnTo>
                  <a:lnTo>
                    <a:pt x="54" y="384"/>
                  </a:lnTo>
                  <a:lnTo>
                    <a:pt x="54" y="432"/>
                  </a:lnTo>
                  <a:lnTo>
                    <a:pt x="30" y="444"/>
                  </a:lnTo>
                  <a:lnTo>
                    <a:pt x="36" y="474"/>
                  </a:lnTo>
                  <a:lnTo>
                    <a:pt x="54" y="486"/>
                  </a:lnTo>
                  <a:lnTo>
                    <a:pt x="48" y="582"/>
                  </a:lnTo>
                  <a:lnTo>
                    <a:pt x="72" y="624"/>
                  </a:lnTo>
                  <a:lnTo>
                    <a:pt x="54" y="642"/>
                  </a:lnTo>
                  <a:lnTo>
                    <a:pt x="60" y="702"/>
                  </a:lnTo>
                  <a:lnTo>
                    <a:pt x="66" y="708"/>
                  </a:lnTo>
                  <a:lnTo>
                    <a:pt x="78" y="732"/>
                  </a:lnTo>
                  <a:lnTo>
                    <a:pt x="78" y="744"/>
                  </a:lnTo>
                  <a:lnTo>
                    <a:pt x="72" y="756"/>
                  </a:lnTo>
                  <a:lnTo>
                    <a:pt x="66" y="762"/>
                  </a:lnTo>
                  <a:lnTo>
                    <a:pt x="60" y="762"/>
                  </a:lnTo>
                  <a:lnTo>
                    <a:pt x="60" y="792"/>
                  </a:lnTo>
                  <a:lnTo>
                    <a:pt x="72" y="810"/>
                  </a:lnTo>
                  <a:lnTo>
                    <a:pt x="60" y="822"/>
                  </a:lnTo>
                  <a:lnTo>
                    <a:pt x="48" y="846"/>
                  </a:lnTo>
                  <a:lnTo>
                    <a:pt x="48" y="852"/>
                  </a:lnTo>
                  <a:lnTo>
                    <a:pt x="60" y="852"/>
                  </a:lnTo>
                  <a:lnTo>
                    <a:pt x="60" y="864"/>
                  </a:lnTo>
                  <a:lnTo>
                    <a:pt x="66" y="870"/>
                  </a:lnTo>
                  <a:lnTo>
                    <a:pt x="66" y="888"/>
                  </a:lnTo>
                  <a:lnTo>
                    <a:pt x="54" y="900"/>
                  </a:lnTo>
                  <a:lnTo>
                    <a:pt x="54" y="906"/>
                  </a:lnTo>
                  <a:lnTo>
                    <a:pt x="48" y="912"/>
                  </a:lnTo>
                  <a:lnTo>
                    <a:pt x="48" y="936"/>
                  </a:lnTo>
                  <a:lnTo>
                    <a:pt x="54" y="948"/>
                  </a:lnTo>
                  <a:lnTo>
                    <a:pt x="60" y="954"/>
                  </a:lnTo>
                  <a:lnTo>
                    <a:pt x="66" y="954"/>
                  </a:lnTo>
                  <a:lnTo>
                    <a:pt x="78" y="966"/>
                  </a:lnTo>
                  <a:lnTo>
                    <a:pt x="78" y="1020"/>
                  </a:lnTo>
                  <a:lnTo>
                    <a:pt x="60" y="1020"/>
                  </a:lnTo>
                  <a:lnTo>
                    <a:pt x="60" y="1044"/>
                  </a:lnTo>
                  <a:lnTo>
                    <a:pt x="66" y="1056"/>
                  </a:lnTo>
                  <a:lnTo>
                    <a:pt x="90" y="1128"/>
                  </a:lnTo>
                  <a:lnTo>
                    <a:pt x="96" y="1140"/>
                  </a:lnTo>
                  <a:lnTo>
                    <a:pt x="102" y="1146"/>
                  </a:lnTo>
                  <a:lnTo>
                    <a:pt x="102" y="1164"/>
                  </a:lnTo>
                  <a:lnTo>
                    <a:pt x="108" y="1170"/>
                  </a:lnTo>
                  <a:lnTo>
                    <a:pt x="114" y="1182"/>
                  </a:lnTo>
                  <a:lnTo>
                    <a:pt x="120" y="1188"/>
                  </a:lnTo>
                  <a:lnTo>
                    <a:pt x="120" y="1236"/>
                  </a:lnTo>
                  <a:lnTo>
                    <a:pt x="114" y="1266"/>
                  </a:lnTo>
                  <a:lnTo>
                    <a:pt x="138" y="1290"/>
                  </a:lnTo>
                  <a:lnTo>
                    <a:pt x="138" y="1296"/>
                  </a:lnTo>
                  <a:lnTo>
                    <a:pt x="132" y="1302"/>
                  </a:lnTo>
                  <a:lnTo>
                    <a:pt x="126" y="1314"/>
                  </a:lnTo>
                  <a:lnTo>
                    <a:pt x="126" y="1326"/>
                  </a:lnTo>
                  <a:lnTo>
                    <a:pt x="120" y="1338"/>
                  </a:lnTo>
                  <a:lnTo>
                    <a:pt x="120" y="1416"/>
                  </a:lnTo>
                  <a:lnTo>
                    <a:pt x="102" y="1452"/>
                  </a:lnTo>
                  <a:lnTo>
                    <a:pt x="114" y="1464"/>
                  </a:lnTo>
                  <a:lnTo>
                    <a:pt x="114" y="1470"/>
                  </a:lnTo>
                  <a:lnTo>
                    <a:pt x="108" y="1476"/>
                  </a:lnTo>
                  <a:lnTo>
                    <a:pt x="108" y="1536"/>
                  </a:lnTo>
                  <a:lnTo>
                    <a:pt x="102" y="1554"/>
                  </a:lnTo>
                  <a:lnTo>
                    <a:pt x="102" y="1578"/>
                  </a:lnTo>
                  <a:lnTo>
                    <a:pt x="84" y="1584"/>
                  </a:lnTo>
                  <a:lnTo>
                    <a:pt x="84" y="1608"/>
                  </a:lnTo>
                  <a:lnTo>
                    <a:pt x="108" y="1650"/>
                  </a:lnTo>
                  <a:lnTo>
                    <a:pt x="108" y="1692"/>
                  </a:lnTo>
                  <a:lnTo>
                    <a:pt x="114" y="1704"/>
                  </a:lnTo>
                  <a:lnTo>
                    <a:pt x="144" y="1734"/>
                  </a:lnTo>
                  <a:lnTo>
                    <a:pt x="156" y="1758"/>
                  </a:lnTo>
                  <a:lnTo>
                    <a:pt x="156" y="1800"/>
                  </a:lnTo>
                  <a:lnTo>
                    <a:pt x="150" y="1812"/>
                  </a:lnTo>
                  <a:lnTo>
                    <a:pt x="150" y="1824"/>
                  </a:lnTo>
                  <a:lnTo>
                    <a:pt x="162" y="1836"/>
                  </a:lnTo>
                  <a:lnTo>
                    <a:pt x="162" y="1896"/>
                  </a:lnTo>
                  <a:lnTo>
                    <a:pt x="168" y="1908"/>
                  </a:lnTo>
                  <a:lnTo>
                    <a:pt x="174" y="1914"/>
                  </a:lnTo>
                  <a:lnTo>
                    <a:pt x="186" y="1920"/>
                  </a:lnTo>
                  <a:lnTo>
                    <a:pt x="192" y="1926"/>
                  </a:lnTo>
                  <a:lnTo>
                    <a:pt x="198" y="1926"/>
                  </a:lnTo>
                  <a:lnTo>
                    <a:pt x="192" y="1944"/>
                  </a:lnTo>
                  <a:lnTo>
                    <a:pt x="234" y="1944"/>
                  </a:lnTo>
                  <a:lnTo>
                    <a:pt x="234" y="1914"/>
                  </a:lnTo>
                  <a:lnTo>
                    <a:pt x="246" y="1926"/>
                  </a:lnTo>
                  <a:lnTo>
                    <a:pt x="258" y="1932"/>
                  </a:lnTo>
                  <a:lnTo>
                    <a:pt x="270" y="1932"/>
                  </a:lnTo>
                  <a:lnTo>
                    <a:pt x="276" y="1926"/>
                  </a:lnTo>
                  <a:lnTo>
                    <a:pt x="276" y="1914"/>
                  </a:lnTo>
                  <a:lnTo>
                    <a:pt x="288" y="1932"/>
                  </a:lnTo>
                  <a:lnTo>
                    <a:pt x="282" y="1938"/>
                  </a:lnTo>
                  <a:lnTo>
                    <a:pt x="270" y="1944"/>
                  </a:lnTo>
                  <a:lnTo>
                    <a:pt x="264" y="1956"/>
                  </a:lnTo>
                  <a:lnTo>
                    <a:pt x="258" y="1962"/>
                  </a:lnTo>
                  <a:lnTo>
                    <a:pt x="258" y="1968"/>
                  </a:lnTo>
                  <a:lnTo>
                    <a:pt x="288" y="1968"/>
                  </a:lnTo>
                  <a:lnTo>
                    <a:pt x="294" y="1974"/>
                  </a:lnTo>
                  <a:lnTo>
                    <a:pt x="294" y="1992"/>
                  </a:lnTo>
                  <a:lnTo>
                    <a:pt x="270" y="1986"/>
                  </a:lnTo>
                  <a:lnTo>
                    <a:pt x="288" y="2010"/>
                  </a:lnTo>
                  <a:lnTo>
                    <a:pt x="276" y="2022"/>
                  </a:lnTo>
                  <a:lnTo>
                    <a:pt x="294" y="2046"/>
                  </a:lnTo>
                  <a:lnTo>
                    <a:pt x="276" y="2064"/>
                  </a:lnTo>
                  <a:lnTo>
                    <a:pt x="270" y="2076"/>
                  </a:lnTo>
                  <a:lnTo>
                    <a:pt x="270" y="2082"/>
                  </a:lnTo>
                  <a:lnTo>
                    <a:pt x="276" y="2088"/>
                  </a:lnTo>
                  <a:lnTo>
                    <a:pt x="282" y="2088"/>
                  </a:lnTo>
                  <a:lnTo>
                    <a:pt x="306" y="2100"/>
                  </a:lnTo>
                  <a:lnTo>
                    <a:pt x="318" y="2100"/>
                  </a:lnTo>
                  <a:lnTo>
                    <a:pt x="300" y="2118"/>
                  </a:lnTo>
                  <a:lnTo>
                    <a:pt x="300" y="2130"/>
                  </a:lnTo>
                  <a:lnTo>
                    <a:pt x="312" y="2136"/>
                  </a:lnTo>
                  <a:lnTo>
                    <a:pt x="318" y="2142"/>
                  </a:lnTo>
                  <a:lnTo>
                    <a:pt x="330" y="2148"/>
                  </a:lnTo>
                  <a:lnTo>
                    <a:pt x="354" y="2148"/>
                  </a:lnTo>
                  <a:lnTo>
                    <a:pt x="360" y="2184"/>
                  </a:lnTo>
                  <a:lnTo>
                    <a:pt x="354" y="2184"/>
                  </a:lnTo>
                  <a:lnTo>
                    <a:pt x="324" y="2214"/>
                  </a:lnTo>
                  <a:lnTo>
                    <a:pt x="324" y="2220"/>
                  </a:lnTo>
                  <a:lnTo>
                    <a:pt x="330" y="2226"/>
                  </a:lnTo>
                  <a:lnTo>
                    <a:pt x="354" y="2226"/>
                  </a:lnTo>
                  <a:lnTo>
                    <a:pt x="366" y="2232"/>
                  </a:lnTo>
                  <a:lnTo>
                    <a:pt x="378" y="2244"/>
                  </a:lnTo>
                  <a:lnTo>
                    <a:pt x="348" y="2244"/>
                  </a:lnTo>
                  <a:lnTo>
                    <a:pt x="342" y="2238"/>
                  </a:lnTo>
                  <a:lnTo>
                    <a:pt x="330" y="2238"/>
                  </a:lnTo>
                  <a:lnTo>
                    <a:pt x="324" y="2244"/>
                  </a:lnTo>
                  <a:lnTo>
                    <a:pt x="324" y="2250"/>
                  </a:lnTo>
                  <a:lnTo>
                    <a:pt x="354" y="2256"/>
                  </a:lnTo>
                  <a:lnTo>
                    <a:pt x="330" y="2268"/>
                  </a:lnTo>
                  <a:lnTo>
                    <a:pt x="336" y="2292"/>
                  </a:lnTo>
                  <a:lnTo>
                    <a:pt x="348" y="2292"/>
                  </a:lnTo>
                  <a:lnTo>
                    <a:pt x="348" y="2316"/>
                  </a:lnTo>
                  <a:lnTo>
                    <a:pt x="336" y="2328"/>
                  </a:lnTo>
                  <a:lnTo>
                    <a:pt x="336" y="2322"/>
                  </a:lnTo>
                  <a:lnTo>
                    <a:pt x="330" y="2316"/>
                  </a:lnTo>
                  <a:lnTo>
                    <a:pt x="324" y="2304"/>
                  </a:lnTo>
                  <a:lnTo>
                    <a:pt x="324" y="2298"/>
                  </a:lnTo>
                  <a:lnTo>
                    <a:pt x="288" y="2298"/>
                  </a:lnTo>
                  <a:lnTo>
                    <a:pt x="306" y="2292"/>
                  </a:lnTo>
                  <a:lnTo>
                    <a:pt x="282" y="2268"/>
                  </a:lnTo>
                  <a:lnTo>
                    <a:pt x="276" y="2268"/>
                  </a:lnTo>
                  <a:lnTo>
                    <a:pt x="276" y="2280"/>
                  </a:lnTo>
                  <a:lnTo>
                    <a:pt x="270" y="2268"/>
                  </a:lnTo>
                  <a:lnTo>
                    <a:pt x="228" y="2280"/>
                  </a:lnTo>
                  <a:lnTo>
                    <a:pt x="264" y="2286"/>
                  </a:lnTo>
                  <a:lnTo>
                    <a:pt x="258" y="2292"/>
                  </a:lnTo>
                  <a:lnTo>
                    <a:pt x="252" y="2304"/>
                  </a:lnTo>
                  <a:lnTo>
                    <a:pt x="246" y="2310"/>
                  </a:lnTo>
                  <a:lnTo>
                    <a:pt x="234" y="2316"/>
                  </a:lnTo>
                  <a:lnTo>
                    <a:pt x="228" y="2328"/>
                  </a:lnTo>
                  <a:lnTo>
                    <a:pt x="222" y="2334"/>
                  </a:lnTo>
                  <a:lnTo>
                    <a:pt x="222" y="2340"/>
                  </a:lnTo>
                  <a:lnTo>
                    <a:pt x="228" y="2346"/>
                  </a:lnTo>
                  <a:lnTo>
                    <a:pt x="240" y="2352"/>
                  </a:lnTo>
                  <a:lnTo>
                    <a:pt x="252" y="2352"/>
                  </a:lnTo>
                  <a:lnTo>
                    <a:pt x="252" y="2346"/>
                  </a:lnTo>
                  <a:lnTo>
                    <a:pt x="240" y="2334"/>
                  </a:lnTo>
                  <a:lnTo>
                    <a:pt x="264" y="2328"/>
                  </a:lnTo>
                  <a:lnTo>
                    <a:pt x="282" y="2346"/>
                  </a:lnTo>
                  <a:lnTo>
                    <a:pt x="324" y="2346"/>
                  </a:lnTo>
                  <a:lnTo>
                    <a:pt x="336" y="2352"/>
                  </a:lnTo>
                  <a:lnTo>
                    <a:pt x="342" y="2364"/>
                  </a:lnTo>
                  <a:lnTo>
                    <a:pt x="354" y="2370"/>
                  </a:lnTo>
                  <a:lnTo>
                    <a:pt x="354" y="2376"/>
                  </a:lnTo>
                  <a:lnTo>
                    <a:pt x="336" y="2394"/>
                  </a:lnTo>
                  <a:lnTo>
                    <a:pt x="342" y="2406"/>
                  </a:lnTo>
                  <a:lnTo>
                    <a:pt x="360" y="2406"/>
                  </a:lnTo>
                  <a:lnTo>
                    <a:pt x="360" y="2418"/>
                  </a:lnTo>
                  <a:lnTo>
                    <a:pt x="378" y="2424"/>
                  </a:lnTo>
                  <a:lnTo>
                    <a:pt x="384" y="2406"/>
                  </a:lnTo>
                  <a:lnTo>
                    <a:pt x="402" y="2424"/>
                  </a:lnTo>
                  <a:lnTo>
                    <a:pt x="408" y="2424"/>
                  </a:lnTo>
                  <a:lnTo>
                    <a:pt x="420" y="2430"/>
                  </a:lnTo>
                  <a:lnTo>
                    <a:pt x="426" y="2436"/>
                  </a:lnTo>
                  <a:lnTo>
                    <a:pt x="426" y="2448"/>
                  </a:lnTo>
                  <a:lnTo>
                    <a:pt x="414" y="2460"/>
                  </a:lnTo>
                  <a:lnTo>
                    <a:pt x="408" y="2454"/>
                  </a:lnTo>
                  <a:lnTo>
                    <a:pt x="396" y="2454"/>
                  </a:lnTo>
                  <a:lnTo>
                    <a:pt x="384" y="2448"/>
                  </a:lnTo>
                  <a:lnTo>
                    <a:pt x="378" y="2442"/>
                  </a:lnTo>
                  <a:lnTo>
                    <a:pt x="366" y="2442"/>
                  </a:lnTo>
                  <a:lnTo>
                    <a:pt x="366" y="2454"/>
                  </a:lnTo>
                  <a:lnTo>
                    <a:pt x="372" y="2460"/>
                  </a:lnTo>
                  <a:lnTo>
                    <a:pt x="378" y="2460"/>
                  </a:lnTo>
                  <a:lnTo>
                    <a:pt x="390" y="2472"/>
                  </a:lnTo>
                  <a:lnTo>
                    <a:pt x="402" y="2496"/>
                  </a:lnTo>
                  <a:lnTo>
                    <a:pt x="402" y="2508"/>
                  </a:lnTo>
                  <a:lnTo>
                    <a:pt x="384" y="2508"/>
                  </a:lnTo>
                  <a:lnTo>
                    <a:pt x="396" y="2526"/>
                  </a:lnTo>
                  <a:lnTo>
                    <a:pt x="414" y="2562"/>
                  </a:lnTo>
                  <a:lnTo>
                    <a:pt x="426" y="2520"/>
                  </a:lnTo>
                  <a:lnTo>
                    <a:pt x="426" y="2550"/>
                  </a:lnTo>
                  <a:lnTo>
                    <a:pt x="444" y="2574"/>
                  </a:lnTo>
                  <a:lnTo>
                    <a:pt x="420" y="2574"/>
                  </a:lnTo>
                  <a:lnTo>
                    <a:pt x="426" y="2592"/>
                  </a:lnTo>
                  <a:lnTo>
                    <a:pt x="450" y="2592"/>
                  </a:lnTo>
                  <a:lnTo>
                    <a:pt x="432" y="2604"/>
                  </a:lnTo>
                  <a:lnTo>
                    <a:pt x="462" y="2616"/>
                  </a:lnTo>
                  <a:lnTo>
                    <a:pt x="444" y="2628"/>
                  </a:lnTo>
                  <a:lnTo>
                    <a:pt x="474" y="2640"/>
                  </a:lnTo>
                  <a:lnTo>
                    <a:pt x="462" y="2652"/>
                  </a:lnTo>
                  <a:lnTo>
                    <a:pt x="480" y="2658"/>
                  </a:lnTo>
                  <a:lnTo>
                    <a:pt x="480" y="2652"/>
                  </a:lnTo>
                  <a:lnTo>
                    <a:pt x="486" y="2640"/>
                  </a:lnTo>
                  <a:lnTo>
                    <a:pt x="486" y="2634"/>
                  </a:lnTo>
                  <a:lnTo>
                    <a:pt x="492" y="2634"/>
                  </a:lnTo>
                  <a:lnTo>
                    <a:pt x="498" y="2640"/>
                  </a:lnTo>
                  <a:lnTo>
                    <a:pt x="504" y="2652"/>
                  </a:lnTo>
                  <a:lnTo>
                    <a:pt x="498" y="2658"/>
                  </a:lnTo>
                  <a:lnTo>
                    <a:pt x="498" y="2664"/>
                  </a:lnTo>
                  <a:lnTo>
                    <a:pt x="492" y="2664"/>
                  </a:lnTo>
                  <a:lnTo>
                    <a:pt x="480" y="2676"/>
                  </a:lnTo>
                  <a:lnTo>
                    <a:pt x="480" y="2682"/>
                  </a:lnTo>
                  <a:lnTo>
                    <a:pt x="486" y="2688"/>
                  </a:lnTo>
                  <a:lnTo>
                    <a:pt x="516" y="2688"/>
                  </a:lnTo>
                  <a:lnTo>
                    <a:pt x="516" y="2700"/>
                  </a:lnTo>
                  <a:lnTo>
                    <a:pt x="540" y="2724"/>
                  </a:lnTo>
                  <a:lnTo>
                    <a:pt x="552" y="2730"/>
                  </a:lnTo>
                  <a:lnTo>
                    <a:pt x="558" y="2736"/>
                  </a:lnTo>
                  <a:lnTo>
                    <a:pt x="558" y="2700"/>
                  </a:lnTo>
                  <a:lnTo>
                    <a:pt x="564" y="2700"/>
                  </a:lnTo>
                  <a:lnTo>
                    <a:pt x="570" y="2706"/>
                  </a:lnTo>
                  <a:lnTo>
                    <a:pt x="582" y="2712"/>
                  </a:lnTo>
                  <a:lnTo>
                    <a:pt x="600" y="2718"/>
                  </a:lnTo>
                  <a:lnTo>
                    <a:pt x="624" y="2742"/>
                  </a:lnTo>
                  <a:lnTo>
                    <a:pt x="618" y="2748"/>
                  </a:lnTo>
                  <a:lnTo>
                    <a:pt x="618" y="2754"/>
                  </a:lnTo>
                  <a:lnTo>
                    <a:pt x="612" y="2760"/>
                  </a:lnTo>
                  <a:lnTo>
                    <a:pt x="630" y="2766"/>
                  </a:lnTo>
                  <a:lnTo>
                    <a:pt x="630" y="2790"/>
                  </a:lnTo>
                  <a:lnTo>
                    <a:pt x="684" y="2790"/>
                  </a:lnTo>
                  <a:lnTo>
                    <a:pt x="696" y="2802"/>
                  </a:lnTo>
                  <a:lnTo>
                    <a:pt x="666" y="2802"/>
                  </a:lnTo>
                  <a:lnTo>
                    <a:pt x="654" y="2814"/>
                  </a:lnTo>
                  <a:lnTo>
                    <a:pt x="630" y="2814"/>
                  </a:lnTo>
                  <a:lnTo>
                    <a:pt x="618" y="2832"/>
                  </a:lnTo>
                  <a:lnTo>
                    <a:pt x="648" y="2832"/>
                  </a:lnTo>
                  <a:lnTo>
                    <a:pt x="636" y="2850"/>
                  </a:lnTo>
                  <a:lnTo>
                    <a:pt x="666" y="2844"/>
                  </a:lnTo>
                  <a:lnTo>
                    <a:pt x="666" y="2826"/>
                  </a:lnTo>
                  <a:lnTo>
                    <a:pt x="690" y="2838"/>
                  </a:lnTo>
                  <a:lnTo>
                    <a:pt x="696" y="2826"/>
                  </a:lnTo>
                  <a:lnTo>
                    <a:pt x="702" y="2820"/>
                  </a:lnTo>
                  <a:lnTo>
                    <a:pt x="714" y="2814"/>
                  </a:lnTo>
                  <a:lnTo>
                    <a:pt x="720" y="2808"/>
                  </a:lnTo>
                  <a:lnTo>
                    <a:pt x="732" y="2808"/>
                  </a:lnTo>
                  <a:lnTo>
                    <a:pt x="732" y="2820"/>
                  </a:lnTo>
                  <a:lnTo>
                    <a:pt x="726" y="2832"/>
                  </a:lnTo>
                  <a:lnTo>
                    <a:pt x="702" y="2856"/>
                  </a:lnTo>
                  <a:lnTo>
                    <a:pt x="696" y="2850"/>
                  </a:lnTo>
                  <a:lnTo>
                    <a:pt x="678" y="2850"/>
                  </a:lnTo>
                  <a:lnTo>
                    <a:pt x="678" y="2868"/>
                  </a:lnTo>
                  <a:lnTo>
                    <a:pt x="642" y="2868"/>
                  </a:lnTo>
                  <a:lnTo>
                    <a:pt x="630" y="2880"/>
                  </a:lnTo>
                  <a:lnTo>
                    <a:pt x="642" y="2886"/>
                  </a:lnTo>
                  <a:lnTo>
                    <a:pt x="648" y="2916"/>
                  </a:lnTo>
                  <a:lnTo>
                    <a:pt x="678" y="2898"/>
                  </a:lnTo>
                  <a:lnTo>
                    <a:pt x="684" y="2910"/>
                  </a:lnTo>
                  <a:lnTo>
                    <a:pt x="684" y="2916"/>
                  </a:lnTo>
                  <a:lnTo>
                    <a:pt x="690" y="2916"/>
                  </a:lnTo>
                  <a:lnTo>
                    <a:pt x="696" y="2910"/>
                  </a:lnTo>
                  <a:lnTo>
                    <a:pt x="702" y="2898"/>
                  </a:lnTo>
                  <a:lnTo>
                    <a:pt x="702" y="2892"/>
                  </a:lnTo>
                  <a:lnTo>
                    <a:pt x="708" y="2880"/>
                  </a:lnTo>
                  <a:lnTo>
                    <a:pt x="714" y="287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9" name="China" descr="© INSCALE GmbH, 05.05.2010&#10;http://www.presentationload.com/">
              <a:extLst>
                <a:ext uri="{FF2B5EF4-FFF2-40B4-BE49-F238E27FC236}">
                  <a16:creationId xmlns:a16="http://schemas.microsoft.com/office/drawing/2014/main" id="{ADE21CDE-E0D0-CC01-77E4-187AEEBF8583}"/>
                </a:ext>
              </a:extLst>
            </p:cNvPr>
            <p:cNvSpPr>
              <a:spLocks noEditPoints="1"/>
            </p:cNvSpPr>
            <p:nvPr/>
          </p:nvSpPr>
          <p:spPr bwMode="gray">
            <a:xfrm>
              <a:off x="7914549" y="2358249"/>
              <a:ext cx="1726051" cy="1333263"/>
            </a:xfrm>
            <a:custGeom>
              <a:avLst/>
              <a:gdLst>
                <a:gd name="T0" fmla="*/ 2147483647 w 3660"/>
                <a:gd name="T1" fmla="*/ 2147483647 h 2826"/>
                <a:gd name="T2" fmla="*/ 2147483647 w 3660"/>
                <a:gd name="T3" fmla="*/ 2147483647 h 2826"/>
                <a:gd name="T4" fmla="*/ 2147483647 w 3660"/>
                <a:gd name="T5" fmla="*/ 2147483647 h 2826"/>
                <a:gd name="T6" fmla="*/ 2147483647 w 3660"/>
                <a:gd name="T7" fmla="*/ 2147483647 h 2826"/>
                <a:gd name="T8" fmla="*/ 2147483647 w 3660"/>
                <a:gd name="T9" fmla="*/ 2147483647 h 2826"/>
                <a:gd name="T10" fmla="*/ 2147483647 w 3660"/>
                <a:gd name="T11" fmla="*/ 2147483647 h 2826"/>
                <a:gd name="T12" fmla="*/ 2147483647 w 3660"/>
                <a:gd name="T13" fmla="*/ 2147483647 h 2826"/>
                <a:gd name="T14" fmla="*/ 2147483647 w 3660"/>
                <a:gd name="T15" fmla="*/ 2147483647 h 2826"/>
                <a:gd name="T16" fmla="*/ 2147483647 w 3660"/>
                <a:gd name="T17" fmla="*/ 2147483647 h 2826"/>
                <a:gd name="T18" fmla="*/ 2147483647 w 3660"/>
                <a:gd name="T19" fmla="*/ 2147483647 h 2826"/>
                <a:gd name="T20" fmla="*/ 2147483647 w 3660"/>
                <a:gd name="T21" fmla="*/ 2147483647 h 2826"/>
                <a:gd name="T22" fmla="*/ 2147483647 w 3660"/>
                <a:gd name="T23" fmla="*/ 2147483647 h 2826"/>
                <a:gd name="T24" fmla="*/ 2147483647 w 3660"/>
                <a:gd name="T25" fmla="*/ 2147483647 h 2826"/>
                <a:gd name="T26" fmla="*/ 2147483647 w 3660"/>
                <a:gd name="T27" fmla="*/ 2147483647 h 2826"/>
                <a:gd name="T28" fmla="*/ 2147483647 w 3660"/>
                <a:gd name="T29" fmla="*/ 2147483647 h 2826"/>
                <a:gd name="T30" fmla="*/ 2147483647 w 3660"/>
                <a:gd name="T31" fmla="*/ 2147483647 h 2826"/>
                <a:gd name="T32" fmla="*/ 2147483647 w 3660"/>
                <a:gd name="T33" fmla="*/ 2147483647 h 2826"/>
                <a:gd name="T34" fmla="*/ 2147483647 w 3660"/>
                <a:gd name="T35" fmla="*/ 2147483647 h 2826"/>
                <a:gd name="T36" fmla="*/ 2147483647 w 3660"/>
                <a:gd name="T37" fmla="*/ 2147483647 h 2826"/>
                <a:gd name="T38" fmla="*/ 2147483647 w 3660"/>
                <a:gd name="T39" fmla="*/ 2147483647 h 2826"/>
                <a:gd name="T40" fmla="*/ 2147483647 w 3660"/>
                <a:gd name="T41" fmla="*/ 2147483647 h 2826"/>
                <a:gd name="T42" fmla="*/ 2147483647 w 3660"/>
                <a:gd name="T43" fmla="*/ 2147483647 h 2826"/>
                <a:gd name="T44" fmla="*/ 2147483647 w 3660"/>
                <a:gd name="T45" fmla="*/ 2147483647 h 2826"/>
                <a:gd name="T46" fmla="*/ 0 w 3660"/>
                <a:gd name="T47" fmla="*/ 2147483647 h 2826"/>
                <a:gd name="T48" fmla="*/ 2147483647 w 3660"/>
                <a:gd name="T49" fmla="*/ 2147483647 h 2826"/>
                <a:gd name="T50" fmla="*/ 2147483647 w 3660"/>
                <a:gd name="T51" fmla="*/ 2147483647 h 2826"/>
                <a:gd name="T52" fmla="*/ 2147483647 w 3660"/>
                <a:gd name="T53" fmla="*/ 2147483647 h 2826"/>
                <a:gd name="T54" fmla="*/ 2147483647 w 3660"/>
                <a:gd name="T55" fmla="*/ 2147483647 h 2826"/>
                <a:gd name="T56" fmla="*/ 2147483647 w 3660"/>
                <a:gd name="T57" fmla="*/ 2147483647 h 2826"/>
                <a:gd name="T58" fmla="*/ 2147483647 w 3660"/>
                <a:gd name="T59" fmla="*/ 2147483647 h 2826"/>
                <a:gd name="T60" fmla="*/ 2147483647 w 3660"/>
                <a:gd name="T61" fmla="*/ 2147483647 h 2826"/>
                <a:gd name="T62" fmla="*/ 2147483647 w 3660"/>
                <a:gd name="T63" fmla="*/ 2147483647 h 2826"/>
                <a:gd name="T64" fmla="*/ 2147483647 w 3660"/>
                <a:gd name="T65" fmla="*/ 2147483647 h 2826"/>
                <a:gd name="T66" fmla="*/ 2147483647 w 3660"/>
                <a:gd name="T67" fmla="*/ 2147483647 h 2826"/>
                <a:gd name="T68" fmla="*/ 2147483647 w 3660"/>
                <a:gd name="T69" fmla="*/ 2147483647 h 2826"/>
                <a:gd name="T70" fmla="*/ 2147483647 w 3660"/>
                <a:gd name="T71" fmla="*/ 2147483647 h 2826"/>
                <a:gd name="T72" fmla="*/ 2147483647 w 3660"/>
                <a:gd name="T73" fmla="*/ 2147483647 h 2826"/>
                <a:gd name="T74" fmla="*/ 2147483647 w 3660"/>
                <a:gd name="T75" fmla="*/ 2147483647 h 2826"/>
                <a:gd name="T76" fmla="*/ 2147483647 w 3660"/>
                <a:gd name="T77" fmla="*/ 2147483647 h 2826"/>
                <a:gd name="T78" fmla="*/ 2147483647 w 3660"/>
                <a:gd name="T79" fmla="*/ 2147483647 h 2826"/>
                <a:gd name="T80" fmla="*/ 2147483647 w 3660"/>
                <a:gd name="T81" fmla="*/ 2147483647 h 2826"/>
                <a:gd name="T82" fmla="*/ 2147483647 w 3660"/>
                <a:gd name="T83" fmla="*/ 2147483647 h 2826"/>
                <a:gd name="T84" fmla="*/ 2147483647 w 3660"/>
                <a:gd name="T85" fmla="*/ 2147483647 h 2826"/>
                <a:gd name="T86" fmla="*/ 2147483647 w 3660"/>
                <a:gd name="T87" fmla="*/ 2147483647 h 2826"/>
                <a:gd name="T88" fmla="*/ 2147483647 w 3660"/>
                <a:gd name="T89" fmla="*/ 2147483647 h 2826"/>
                <a:gd name="T90" fmla="*/ 2147483647 w 3660"/>
                <a:gd name="T91" fmla="*/ 2147483647 h 2826"/>
                <a:gd name="T92" fmla="*/ 2147483647 w 3660"/>
                <a:gd name="T93" fmla="*/ 2147483647 h 2826"/>
                <a:gd name="T94" fmla="*/ 2147483647 w 3660"/>
                <a:gd name="T95" fmla="*/ 2147483647 h 2826"/>
                <a:gd name="T96" fmla="*/ 2147483647 w 3660"/>
                <a:gd name="T97" fmla="*/ 2147483647 h 2826"/>
                <a:gd name="T98" fmla="*/ 2147483647 w 3660"/>
                <a:gd name="T99" fmla="*/ 2147483647 h 2826"/>
                <a:gd name="T100" fmla="*/ 2147483647 w 3660"/>
                <a:gd name="T101" fmla="*/ 2147483647 h 2826"/>
                <a:gd name="T102" fmla="*/ 2147483647 w 3660"/>
                <a:gd name="T103" fmla="*/ 2147483647 h 2826"/>
                <a:gd name="T104" fmla="*/ 2147483647 w 3660"/>
                <a:gd name="T105" fmla="*/ 2147483647 h 2826"/>
                <a:gd name="T106" fmla="*/ 2147483647 w 3660"/>
                <a:gd name="T107" fmla="*/ 2147483647 h 2826"/>
                <a:gd name="T108" fmla="*/ 2147483647 w 3660"/>
                <a:gd name="T109" fmla="*/ 2147483647 h 2826"/>
                <a:gd name="T110" fmla="*/ 2147483647 w 3660"/>
                <a:gd name="T111" fmla="*/ 2147483647 h 2826"/>
                <a:gd name="T112" fmla="*/ 2147483647 w 3660"/>
                <a:gd name="T113" fmla="*/ 2147483647 h 2826"/>
                <a:gd name="T114" fmla="*/ 2147483647 w 3660"/>
                <a:gd name="T115" fmla="*/ 2147483647 h 2826"/>
                <a:gd name="T116" fmla="*/ 2147483647 w 3660"/>
                <a:gd name="T117" fmla="*/ 2147483647 h 2826"/>
                <a:gd name="T118" fmla="*/ 2147483647 w 3660"/>
                <a:gd name="T119" fmla="*/ 2147483647 h 2826"/>
                <a:gd name="T120" fmla="*/ 2147483647 w 3660"/>
                <a:gd name="T121" fmla="*/ 2147483647 h 2826"/>
                <a:gd name="T122" fmla="*/ 2147483647 w 3660"/>
                <a:gd name="T123" fmla="*/ 2147483647 h 282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660"/>
                <a:gd name="T187" fmla="*/ 0 h 2826"/>
                <a:gd name="T188" fmla="*/ 3660 w 3660"/>
                <a:gd name="T189" fmla="*/ 2826 h 282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660" h="2826">
                  <a:moveTo>
                    <a:pt x="2862" y="2688"/>
                  </a:moveTo>
                  <a:lnTo>
                    <a:pt x="2850" y="2682"/>
                  </a:lnTo>
                  <a:lnTo>
                    <a:pt x="2772" y="2682"/>
                  </a:lnTo>
                  <a:lnTo>
                    <a:pt x="2766" y="2700"/>
                  </a:lnTo>
                  <a:lnTo>
                    <a:pt x="2748" y="2694"/>
                  </a:lnTo>
                  <a:lnTo>
                    <a:pt x="2736" y="2718"/>
                  </a:lnTo>
                  <a:lnTo>
                    <a:pt x="2730" y="2724"/>
                  </a:lnTo>
                  <a:lnTo>
                    <a:pt x="2712" y="2760"/>
                  </a:lnTo>
                  <a:lnTo>
                    <a:pt x="2718" y="2772"/>
                  </a:lnTo>
                  <a:lnTo>
                    <a:pt x="2724" y="2790"/>
                  </a:lnTo>
                  <a:lnTo>
                    <a:pt x="2754" y="2820"/>
                  </a:lnTo>
                  <a:lnTo>
                    <a:pt x="2766" y="2826"/>
                  </a:lnTo>
                  <a:lnTo>
                    <a:pt x="2772" y="2826"/>
                  </a:lnTo>
                  <a:lnTo>
                    <a:pt x="2802" y="2820"/>
                  </a:lnTo>
                  <a:lnTo>
                    <a:pt x="2820" y="2820"/>
                  </a:lnTo>
                  <a:lnTo>
                    <a:pt x="2844" y="2808"/>
                  </a:lnTo>
                  <a:lnTo>
                    <a:pt x="2850" y="2802"/>
                  </a:lnTo>
                  <a:lnTo>
                    <a:pt x="2850" y="2754"/>
                  </a:lnTo>
                  <a:lnTo>
                    <a:pt x="2856" y="2742"/>
                  </a:lnTo>
                  <a:lnTo>
                    <a:pt x="2862" y="2736"/>
                  </a:lnTo>
                  <a:lnTo>
                    <a:pt x="2868" y="2724"/>
                  </a:lnTo>
                  <a:lnTo>
                    <a:pt x="2868" y="2700"/>
                  </a:lnTo>
                  <a:lnTo>
                    <a:pt x="2862" y="2688"/>
                  </a:lnTo>
                  <a:close/>
                  <a:moveTo>
                    <a:pt x="3660" y="624"/>
                  </a:moveTo>
                  <a:lnTo>
                    <a:pt x="3654" y="600"/>
                  </a:lnTo>
                  <a:lnTo>
                    <a:pt x="3660" y="570"/>
                  </a:lnTo>
                  <a:lnTo>
                    <a:pt x="3642" y="564"/>
                  </a:lnTo>
                  <a:lnTo>
                    <a:pt x="3642" y="540"/>
                  </a:lnTo>
                  <a:lnTo>
                    <a:pt x="3630" y="528"/>
                  </a:lnTo>
                  <a:lnTo>
                    <a:pt x="3630" y="510"/>
                  </a:lnTo>
                  <a:lnTo>
                    <a:pt x="3618" y="492"/>
                  </a:lnTo>
                  <a:lnTo>
                    <a:pt x="3636" y="486"/>
                  </a:lnTo>
                  <a:lnTo>
                    <a:pt x="3636" y="456"/>
                  </a:lnTo>
                  <a:lnTo>
                    <a:pt x="3612" y="444"/>
                  </a:lnTo>
                  <a:lnTo>
                    <a:pt x="3612" y="426"/>
                  </a:lnTo>
                  <a:lnTo>
                    <a:pt x="3606" y="414"/>
                  </a:lnTo>
                  <a:lnTo>
                    <a:pt x="3594" y="408"/>
                  </a:lnTo>
                  <a:lnTo>
                    <a:pt x="3552" y="408"/>
                  </a:lnTo>
                  <a:lnTo>
                    <a:pt x="3546" y="432"/>
                  </a:lnTo>
                  <a:lnTo>
                    <a:pt x="3516" y="432"/>
                  </a:lnTo>
                  <a:lnTo>
                    <a:pt x="3504" y="438"/>
                  </a:lnTo>
                  <a:lnTo>
                    <a:pt x="3498" y="438"/>
                  </a:lnTo>
                  <a:lnTo>
                    <a:pt x="3492" y="444"/>
                  </a:lnTo>
                  <a:lnTo>
                    <a:pt x="3492" y="462"/>
                  </a:lnTo>
                  <a:lnTo>
                    <a:pt x="3462" y="456"/>
                  </a:lnTo>
                  <a:lnTo>
                    <a:pt x="3462" y="468"/>
                  </a:lnTo>
                  <a:lnTo>
                    <a:pt x="3444" y="468"/>
                  </a:lnTo>
                  <a:lnTo>
                    <a:pt x="3432" y="456"/>
                  </a:lnTo>
                  <a:lnTo>
                    <a:pt x="3408" y="462"/>
                  </a:lnTo>
                  <a:lnTo>
                    <a:pt x="3366" y="432"/>
                  </a:lnTo>
                  <a:lnTo>
                    <a:pt x="3366" y="420"/>
                  </a:lnTo>
                  <a:lnTo>
                    <a:pt x="3360" y="408"/>
                  </a:lnTo>
                  <a:lnTo>
                    <a:pt x="3360" y="402"/>
                  </a:lnTo>
                  <a:lnTo>
                    <a:pt x="3354" y="396"/>
                  </a:lnTo>
                  <a:lnTo>
                    <a:pt x="3336" y="396"/>
                  </a:lnTo>
                  <a:lnTo>
                    <a:pt x="3318" y="366"/>
                  </a:lnTo>
                  <a:lnTo>
                    <a:pt x="3276" y="366"/>
                  </a:lnTo>
                  <a:lnTo>
                    <a:pt x="3258" y="348"/>
                  </a:lnTo>
                  <a:lnTo>
                    <a:pt x="3246" y="342"/>
                  </a:lnTo>
                  <a:lnTo>
                    <a:pt x="3228" y="324"/>
                  </a:lnTo>
                  <a:lnTo>
                    <a:pt x="3216" y="324"/>
                  </a:lnTo>
                  <a:lnTo>
                    <a:pt x="3204" y="336"/>
                  </a:lnTo>
                  <a:lnTo>
                    <a:pt x="3192" y="330"/>
                  </a:lnTo>
                  <a:lnTo>
                    <a:pt x="3186" y="324"/>
                  </a:lnTo>
                  <a:lnTo>
                    <a:pt x="3174" y="318"/>
                  </a:lnTo>
                  <a:lnTo>
                    <a:pt x="3126" y="318"/>
                  </a:lnTo>
                  <a:lnTo>
                    <a:pt x="3114" y="312"/>
                  </a:lnTo>
                  <a:lnTo>
                    <a:pt x="3108" y="306"/>
                  </a:lnTo>
                  <a:lnTo>
                    <a:pt x="3084" y="294"/>
                  </a:lnTo>
                  <a:lnTo>
                    <a:pt x="3078" y="288"/>
                  </a:lnTo>
                  <a:lnTo>
                    <a:pt x="3072" y="288"/>
                  </a:lnTo>
                  <a:lnTo>
                    <a:pt x="3066" y="264"/>
                  </a:lnTo>
                  <a:lnTo>
                    <a:pt x="3054" y="264"/>
                  </a:lnTo>
                  <a:lnTo>
                    <a:pt x="3048" y="252"/>
                  </a:lnTo>
                  <a:lnTo>
                    <a:pt x="3030" y="234"/>
                  </a:lnTo>
                  <a:lnTo>
                    <a:pt x="3024" y="222"/>
                  </a:lnTo>
                  <a:lnTo>
                    <a:pt x="2976" y="198"/>
                  </a:lnTo>
                  <a:lnTo>
                    <a:pt x="2964" y="198"/>
                  </a:lnTo>
                  <a:lnTo>
                    <a:pt x="2952" y="168"/>
                  </a:lnTo>
                  <a:lnTo>
                    <a:pt x="2904" y="144"/>
                  </a:lnTo>
                  <a:lnTo>
                    <a:pt x="2898" y="114"/>
                  </a:lnTo>
                  <a:lnTo>
                    <a:pt x="2892" y="114"/>
                  </a:lnTo>
                  <a:lnTo>
                    <a:pt x="2886" y="108"/>
                  </a:lnTo>
                  <a:lnTo>
                    <a:pt x="2874" y="108"/>
                  </a:lnTo>
                  <a:lnTo>
                    <a:pt x="2862" y="96"/>
                  </a:lnTo>
                  <a:lnTo>
                    <a:pt x="2850" y="90"/>
                  </a:lnTo>
                  <a:lnTo>
                    <a:pt x="2838" y="78"/>
                  </a:lnTo>
                  <a:lnTo>
                    <a:pt x="2832" y="78"/>
                  </a:lnTo>
                  <a:lnTo>
                    <a:pt x="2832" y="66"/>
                  </a:lnTo>
                  <a:lnTo>
                    <a:pt x="2820" y="60"/>
                  </a:lnTo>
                  <a:lnTo>
                    <a:pt x="2814" y="54"/>
                  </a:lnTo>
                  <a:lnTo>
                    <a:pt x="2802" y="48"/>
                  </a:lnTo>
                  <a:lnTo>
                    <a:pt x="2796" y="42"/>
                  </a:lnTo>
                  <a:lnTo>
                    <a:pt x="2724" y="42"/>
                  </a:lnTo>
                  <a:lnTo>
                    <a:pt x="2688" y="18"/>
                  </a:lnTo>
                  <a:lnTo>
                    <a:pt x="2652" y="0"/>
                  </a:lnTo>
                  <a:lnTo>
                    <a:pt x="2598" y="12"/>
                  </a:lnTo>
                  <a:lnTo>
                    <a:pt x="2556" y="6"/>
                  </a:lnTo>
                  <a:lnTo>
                    <a:pt x="2550" y="18"/>
                  </a:lnTo>
                  <a:lnTo>
                    <a:pt x="2514" y="24"/>
                  </a:lnTo>
                  <a:lnTo>
                    <a:pt x="2472" y="66"/>
                  </a:lnTo>
                  <a:lnTo>
                    <a:pt x="2466" y="66"/>
                  </a:lnTo>
                  <a:lnTo>
                    <a:pt x="2466" y="78"/>
                  </a:lnTo>
                  <a:lnTo>
                    <a:pt x="2472" y="78"/>
                  </a:lnTo>
                  <a:lnTo>
                    <a:pt x="2490" y="84"/>
                  </a:lnTo>
                  <a:lnTo>
                    <a:pt x="2502" y="84"/>
                  </a:lnTo>
                  <a:lnTo>
                    <a:pt x="2508" y="90"/>
                  </a:lnTo>
                  <a:lnTo>
                    <a:pt x="2520" y="90"/>
                  </a:lnTo>
                  <a:lnTo>
                    <a:pt x="2532" y="102"/>
                  </a:lnTo>
                  <a:lnTo>
                    <a:pt x="2544" y="108"/>
                  </a:lnTo>
                  <a:lnTo>
                    <a:pt x="2550" y="114"/>
                  </a:lnTo>
                  <a:lnTo>
                    <a:pt x="2550" y="126"/>
                  </a:lnTo>
                  <a:lnTo>
                    <a:pt x="2532" y="144"/>
                  </a:lnTo>
                  <a:lnTo>
                    <a:pt x="2532" y="216"/>
                  </a:lnTo>
                  <a:lnTo>
                    <a:pt x="2538" y="258"/>
                  </a:lnTo>
                  <a:lnTo>
                    <a:pt x="2544" y="264"/>
                  </a:lnTo>
                  <a:lnTo>
                    <a:pt x="2556" y="264"/>
                  </a:lnTo>
                  <a:lnTo>
                    <a:pt x="2556" y="276"/>
                  </a:lnTo>
                  <a:lnTo>
                    <a:pt x="2550" y="282"/>
                  </a:lnTo>
                  <a:lnTo>
                    <a:pt x="2538" y="288"/>
                  </a:lnTo>
                  <a:lnTo>
                    <a:pt x="2514" y="288"/>
                  </a:lnTo>
                  <a:lnTo>
                    <a:pt x="2514" y="300"/>
                  </a:lnTo>
                  <a:lnTo>
                    <a:pt x="2496" y="318"/>
                  </a:lnTo>
                  <a:lnTo>
                    <a:pt x="2484" y="318"/>
                  </a:lnTo>
                  <a:lnTo>
                    <a:pt x="2478" y="312"/>
                  </a:lnTo>
                  <a:lnTo>
                    <a:pt x="2442" y="312"/>
                  </a:lnTo>
                  <a:lnTo>
                    <a:pt x="2406" y="288"/>
                  </a:lnTo>
                  <a:lnTo>
                    <a:pt x="2406" y="372"/>
                  </a:lnTo>
                  <a:lnTo>
                    <a:pt x="2412" y="384"/>
                  </a:lnTo>
                  <a:lnTo>
                    <a:pt x="2418" y="408"/>
                  </a:lnTo>
                  <a:lnTo>
                    <a:pt x="2424" y="420"/>
                  </a:lnTo>
                  <a:lnTo>
                    <a:pt x="2418" y="420"/>
                  </a:lnTo>
                  <a:lnTo>
                    <a:pt x="2418" y="438"/>
                  </a:lnTo>
                  <a:lnTo>
                    <a:pt x="2424" y="450"/>
                  </a:lnTo>
                  <a:lnTo>
                    <a:pt x="2436" y="456"/>
                  </a:lnTo>
                  <a:lnTo>
                    <a:pt x="2442" y="462"/>
                  </a:lnTo>
                  <a:lnTo>
                    <a:pt x="2460" y="462"/>
                  </a:lnTo>
                  <a:lnTo>
                    <a:pt x="2460" y="456"/>
                  </a:lnTo>
                  <a:lnTo>
                    <a:pt x="2454" y="456"/>
                  </a:lnTo>
                  <a:lnTo>
                    <a:pt x="2460" y="450"/>
                  </a:lnTo>
                  <a:lnTo>
                    <a:pt x="2514" y="450"/>
                  </a:lnTo>
                  <a:lnTo>
                    <a:pt x="2526" y="462"/>
                  </a:lnTo>
                  <a:lnTo>
                    <a:pt x="2538" y="468"/>
                  </a:lnTo>
                  <a:lnTo>
                    <a:pt x="2544" y="468"/>
                  </a:lnTo>
                  <a:lnTo>
                    <a:pt x="2550" y="462"/>
                  </a:lnTo>
                  <a:lnTo>
                    <a:pt x="2550" y="438"/>
                  </a:lnTo>
                  <a:lnTo>
                    <a:pt x="2616" y="438"/>
                  </a:lnTo>
                  <a:lnTo>
                    <a:pt x="2616" y="450"/>
                  </a:lnTo>
                  <a:lnTo>
                    <a:pt x="2622" y="456"/>
                  </a:lnTo>
                  <a:lnTo>
                    <a:pt x="2634" y="462"/>
                  </a:lnTo>
                  <a:lnTo>
                    <a:pt x="2652" y="462"/>
                  </a:lnTo>
                  <a:lnTo>
                    <a:pt x="2658" y="468"/>
                  </a:lnTo>
                  <a:lnTo>
                    <a:pt x="2670" y="474"/>
                  </a:lnTo>
                  <a:lnTo>
                    <a:pt x="2682" y="486"/>
                  </a:lnTo>
                  <a:lnTo>
                    <a:pt x="2706" y="498"/>
                  </a:lnTo>
                  <a:lnTo>
                    <a:pt x="2718" y="498"/>
                  </a:lnTo>
                  <a:lnTo>
                    <a:pt x="2724" y="510"/>
                  </a:lnTo>
                  <a:lnTo>
                    <a:pt x="2748" y="534"/>
                  </a:lnTo>
                  <a:lnTo>
                    <a:pt x="2748" y="540"/>
                  </a:lnTo>
                  <a:lnTo>
                    <a:pt x="2742" y="546"/>
                  </a:lnTo>
                  <a:lnTo>
                    <a:pt x="2706" y="546"/>
                  </a:lnTo>
                  <a:lnTo>
                    <a:pt x="2700" y="540"/>
                  </a:lnTo>
                  <a:lnTo>
                    <a:pt x="2688" y="534"/>
                  </a:lnTo>
                  <a:lnTo>
                    <a:pt x="2658" y="534"/>
                  </a:lnTo>
                  <a:lnTo>
                    <a:pt x="2652" y="540"/>
                  </a:lnTo>
                  <a:lnTo>
                    <a:pt x="2646" y="540"/>
                  </a:lnTo>
                  <a:lnTo>
                    <a:pt x="2628" y="558"/>
                  </a:lnTo>
                  <a:lnTo>
                    <a:pt x="2598" y="552"/>
                  </a:lnTo>
                  <a:lnTo>
                    <a:pt x="2598" y="570"/>
                  </a:lnTo>
                  <a:lnTo>
                    <a:pt x="2586" y="570"/>
                  </a:lnTo>
                  <a:lnTo>
                    <a:pt x="2550" y="588"/>
                  </a:lnTo>
                  <a:lnTo>
                    <a:pt x="2544" y="594"/>
                  </a:lnTo>
                  <a:lnTo>
                    <a:pt x="2550" y="606"/>
                  </a:lnTo>
                  <a:lnTo>
                    <a:pt x="2562" y="618"/>
                  </a:lnTo>
                  <a:lnTo>
                    <a:pt x="2538" y="642"/>
                  </a:lnTo>
                  <a:lnTo>
                    <a:pt x="2466" y="642"/>
                  </a:lnTo>
                  <a:lnTo>
                    <a:pt x="2466" y="666"/>
                  </a:lnTo>
                  <a:lnTo>
                    <a:pt x="2460" y="672"/>
                  </a:lnTo>
                  <a:lnTo>
                    <a:pt x="2454" y="684"/>
                  </a:lnTo>
                  <a:lnTo>
                    <a:pt x="2442" y="690"/>
                  </a:lnTo>
                  <a:lnTo>
                    <a:pt x="2424" y="690"/>
                  </a:lnTo>
                  <a:lnTo>
                    <a:pt x="2412" y="696"/>
                  </a:lnTo>
                  <a:lnTo>
                    <a:pt x="2388" y="696"/>
                  </a:lnTo>
                  <a:lnTo>
                    <a:pt x="2376" y="690"/>
                  </a:lnTo>
                  <a:lnTo>
                    <a:pt x="2370" y="684"/>
                  </a:lnTo>
                  <a:lnTo>
                    <a:pt x="2358" y="678"/>
                  </a:lnTo>
                  <a:lnTo>
                    <a:pt x="2352" y="672"/>
                  </a:lnTo>
                  <a:lnTo>
                    <a:pt x="2346" y="672"/>
                  </a:lnTo>
                  <a:lnTo>
                    <a:pt x="2340" y="666"/>
                  </a:lnTo>
                  <a:lnTo>
                    <a:pt x="2316" y="666"/>
                  </a:lnTo>
                  <a:lnTo>
                    <a:pt x="2304" y="672"/>
                  </a:lnTo>
                  <a:lnTo>
                    <a:pt x="2304" y="684"/>
                  </a:lnTo>
                  <a:lnTo>
                    <a:pt x="2298" y="696"/>
                  </a:lnTo>
                  <a:lnTo>
                    <a:pt x="2298" y="708"/>
                  </a:lnTo>
                  <a:lnTo>
                    <a:pt x="2304" y="720"/>
                  </a:lnTo>
                  <a:lnTo>
                    <a:pt x="2322" y="738"/>
                  </a:lnTo>
                  <a:lnTo>
                    <a:pt x="2334" y="744"/>
                  </a:lnTo>
                  <a:lnTo>
                    <a:pt x="2352" y="762"/>
                  </a:lnTo>
                  <a:lnTo>
                    <a:pt x="2364" y="768"/>
                  </a:lnTo>
                  <a:lnTo>
                    <a:pt x="2364" y="774"/>
                  </a:lnTo>
                  <a:lnTo>
                    <a:pt x="2358" y="780"/>
                  </a:lnTo>
                  <a:lnTo>
                    <a:pt x="2352" y="792"/>
                  </a:lnTo>
                  <a:lnTo>
                    <a:pt x="2340" y="804"/>
                  </a:lnTo>
                  <a:lnTo>
                    <a:pt x="2316" y="804"/>
                  </a:lnTo>
                  <a:lnTo>
                    <a:pt x="2316" y="810"/>
                  </a:lnTo>
                  <a:lnTo>
                    <a:pt x="2310" y="822"/>
                  </a:lnTo>
                  <a:lnTo>
                    <a:pt x="2310" y="828"/>
                  </a:lnTo>
                  <a:lnTo>
                    <a:pt x="2298" y="852"/>
                  </a:lnTo>
                  <a:lnTo>
                    <a:pt x="2286" y="858"/>
                  </a:lnTo>
                  <a:lnTo>
                    <a:pt x="2262" y="858"/>
                  </a:lnTo>
                  <a:lnTo>
                    <a:pt x="2244" y="882"/>
                  </a:lnTo>
                  <a:lnTo>
                    <a:pt x="2088" y="882"/>
                  </a:lnTo>
                  <a:lnTo>
                    <a:pt x="2070" y="894"/>
                  </a:lnTo>
                  <a:lnTo>
                    <a:pt x="2010" y="930"/>
                  </a:lnTo>
                  <a:lnTo>
                    <a:pt x="1992" y="942"/>
                  </a:lnTo>
                  <a:lnTo>
                    <a:pt x="1986" y="948"/>
                  </a:lnTo>
                  <a:lnTo>
                    <a:pt x="1968" y="948"/>
                  </a:lnTo>
                  <a:lnTo>
                    <a:pt x="1962" y="942"/>
                  </a:lnTo>
                  <a:lnTo>
                    <a:pt x="1956" y="942"/>
                  </a:lnTo>
                  <a:lnTo>
                    <a:pt x="1950" y="930"/>
                  </a:lnTo>
                  <a:lnTo>
                    <a:pt x="1950" y="924"/>
                  </a:lnTo>
                  <a:lnTo>
                    <a:pt x="1938" y="924"/>
                  </a:lnTo>
                  <a:lnTo>
                    <a:pt x="1926" y="930"/>
                  </a:lnTo>
                  <a:lnTo>
                    <a:pt x="1914" y="930"/>
                  </a:lnTo>
                  <a:lnTo>
                    <a:pt x="1908" y="936"/>
                  </a:lnTo>
                  <a:lnTo>
                    <a:pt x="1896" y="936"/>
                  </a:lnTo>
                  <a:lnTo>
                    <a:pt x="1890" y="930"/>
                  </a:lnTo>
                  <a:lnTo>
                    <a:pt x="1866" y="918"/>
                  </a:lnTo>
                  <a:lnTo>
                    <a:pt x="1848" y="912"/>
                  </a:lnTo>
                  <a:lnTo>
                    <a:pt x="1800" y="912"/>
                  </a:lnTo>
                  <a:lnTo>
                    <a:pt x="1776" y="906"/>
                  </a:lnTo>
                  <a:lnTo>
                    <a:pt x="1764" y="900"/>
                  </a:lnTo>
                  <a:lnTo>
                    <a:pt x="1758" y="888"/>
                  </a:lnTo>
                  <a:lnTo>
                    <a:pt x="1740" y="870"/>
                  </a:lnTo>
                  <a:lnTo>
                    <a:pt x="1728" y="870"/>
                  </a:lnTo>
                  <a:lnTo>
                    <a:pt x="1710" y="864"/>
                  </a:lnTo>
                  <a:lnTo>
                    <a:pt x="1656" y="864"/>
                  </a:lnTo>
                  <a:lnTo>
                    <a:pt x="1650" y="858"/>
                  </a:lnTo>
                  <a:lnTo>
                    <a:pt x="1644" y="858"/>
                  </a:lnTo>
                  <a:lnTo>
                    <a:pt x="1632" y="852"/>
                  </a:lnTo>
                  <a:lnTo>
                    <a:pt x="1620" y="852"/>
                  </a:lnTo>
                  <a:lnTo>
                    <a:pt x="1614" y="858"/>
                  </a:lnTo>
                  <a:lnTo>
                    <a:pt x="1602" y="864"/>
                  </a:lnTo>
                  <a:lnTo>
                    <a:pt x="1596" y="870"/>
                  </a:lnTo>
                  <a:lnTo>
                    <a:pt x="1560" y="864"/>
                  </a:lnTo>
                  <a:lnTo>
                    <a:pt x="1512" y="864"/>
                  </a:lnTo>
                  <a:lnTo>
                    <a:pt x="1458" y="858"/>
                  </a:lnTo>
                  <a:lnTo>
                    <a:pt x="1398" y="864"/>
                  </a:lnTo>
                  <a:lnTo>
                    <a:pt x="1386" y="858"/>
                  </a:lnTo>
                  <a:lnTo>
                    <a:pt x="1380" y="846"/>
                  </a:lnTo>
                  <a:lnTo>
                    <a:pt x="1368" y="840"/>
                  </a:lnTo>
                  <a:lnTo>
                    <a:pt x="1338" y="810"/>
                  </a:lnTo>
                  <a:lnTo>
                    <a:pt x="1332" y="798"/>
                  </a:lnTo>
                  <a:lnTo>
                    <a:pt x="1290" y="756"/>
                  </a:lnTo>
                  <a:lnTo>
                    <a:pt x="1278" y="732"/>
                  </a:lnTo>
                  <a:lnTo>
                    <a:pt x="1242" y="732"/>
                  </a:lnTo>
                  <a:lnTo>
                    <a:pt x="1236" y="726"/>
                  </a:lnTo>
                  <a:lnTo>
                    <a:pt x="1224" y="726"/>
                  </a:lnTo>
                  <a:lnTo>
                    <a:pt x="1200" y="714"/>
                  </a:lnTo>
                  <a:lnTo>
                    <a:pt x="1194" y="714"/>
                  </a:lnTo>
                  <a:lnTo>
                    <a:pt x="1188" y="708"/>
                  </a:lnTo>
                  <a:lnTo>
                    <a:pt x="1182" y="708"/>
                  </a:lnTo>
                  <a:lnTo>
                    <a:pt x="1176" y="696"/>
                  </a:lnTo>
                  <a:lnTo>
                    <a:pt x="1164" y="690"/>
                  </a:lnTo>
                  <a:lnTo>
                    <a:pt x="1158" y="690"/>
                  </a:lnTo>
                  <a:lnTo>
                    <a:pt x="1146" y="684"/>
                  </a:lnTo>
                  <a:lnTo>
                    <a:pt x="1140" y="684"/>
                  </a:lnTo>
                  <a:lnTo>
                    <a:pt x="1134" y="678"/>
                  </a:lnTo>
                  <a:lnTo>
                    <a:pt x="1038" y="678"/>
                  </a:lnTo>
                  <a:lnTo>
                    <a:pt x="1014" y="672"/>
                  </a:lnTo>
                  <a:lnTo>
                    <a:pt x="996" y="666"/>
                  </a:lnTo>
                  <a:lnTo>
                    <a:pt x="990" y="666"/>
                  </a:lnTo>
                  <a:lnTo>
                    <a:pt x="978" y="660"/>
                  </a:lnTo>
                  <a:lnTo>
                    <a:pt x="966" y="660"/>
                  </a:lnTo>
                  <a:lnTo>
                    <a:pt x="954" y="654"/>
                  </a:lnTo>
                  <a:lnTo>
                    <a:pt x="948" y="648"/>
                  </a:lnTo>
                  <a:lnTo>
                    <a:pt x="942" y="636"/>
                  </a:lnTo>
                  <a:lnTo>
                    <a:pt x="936" y="618"/>
                  </a:lnTo>
                  <a:lnTo>
                    <a:pt x="936" y="606"/>
                  </a:lnTo>
                  <a:lnTo>
                    <a:pt x="948" y="594"/>
                  </a:lnTo>
                  <a:lnTo>
                    <a:pt x="948" y="588"/>
                  </a:lnTo>
                  <a:lnTo>
                    <a:pt x="942" y="582"/>
                  </a:lnTo>
                  <a:lnTo>
                    <a:pt x="936" y="570"/>
                  </a:lnTo>
                  <a:lnTo>
                    <a:pt x="930" y="564"/>
                  </a:lnTo>
                  <a:lnTo>
                    <a:pt x="930" y="552"/>
                  </a:lnTo>
                  <a:lnTo>
                    <a:pt x="924" y="540"/>
                  </a:lnTo>
                  <a:lnTo>
                    <a:pt x="912" y="528"/>
                  </a:lnTo>
                  <a:lnTo>
                    <a:pt x="888" y="510"/>
                  </a:lnTo>
                  <a:lnTo>
                    <a:pt x="876" y="492"/>
                  </a:lnTo>
                  <a:lnTo>
                    <a:pt x="870" y="480"/>
                  </a:lnTo>
                  <a:lnTo>
                    <a:pt x="852" y="462"/>
                  </a:lnTo>
                  <a:lnTo>
                    <a:pt x="834" y="456"/>
                  </a:lnTo>
                  <a:lnTo>
                    <a:pt x="822" y="450"/>
                  </a:lnTo>
                  <a:lnTo>
                    <a:pt x="810" y="450"/>
                  </a:lnTo>
                  <a:lnTo>
                    <a:pt x="804" y="444"/>
                  </a:lnTo>
                  <a:lnTo>
                    <a:pt x="786" y="432"/>
                  </a:lnTo>
                  <a:lnTo>
                    <a:pt x="750" y="444"/>
                  </a:lnTo>
                  <a:lnTo>
                    <a:pt x="726" y="420"/>
                  </a:lnTo>
                  <a:lnTo>
                    <a:pt x="720" y="408"/>
                  </a:lnTo>
                  <a:lnTo>
                    <a:pt x="708" y="408"/>
                  </a:lnTo>
                  <a:lnTo>
                    <a:pt x="696" y="402"/>
                  </a:lnTo>
                  <a:lnTo>
                    <a:pt x="684" y="402"/>
                  </a:lnTo>
                  <a:lnTo>
                    <a:pt x="672" y="396"/>
                  </a:lnTo>
                  <a:lnTo>
                    <a:pt x="672" y="378"/>
                  </a:lnTo>
                  <a:lnTo>
                    <a:pt x="648" y="378"/>
                  </a:lnTo>
                  <a:lnTo>
                    <a:pt x="654" y="372"/>
                  </a:lnTo>
                  <a:lnTo>
                    <a:pt x="654" y="360"/>
                  </a:lnTo>
                  <a:lnTo>
                    <a:pt x="648" y="354"/>
                  </a:lnTo>
                  <a:lnTo>
                    <a:pt x="612" y="354"/>
                  </a:lnTo>
                  <a:lnTo>
                    <a:pt x="600" y="348"/>
                  </a:lnTo>
                  <a:lnTo>
                    <a:pt x="582" y="348"/>
                  </a:lnTo>
                  <a:lnTo>
                    <a:pt x="576" y="354"/>
                  </a:lnTo>
                  <a:lnTo>
                    <a:pt x="576" y="360"/>
                  </a:lnTo>
                  <a:lnTo>
                    <a:pt x="594" y="378"/>
                  </a:lnTo>
                  <a:lnTo>
                    <a:pt x="594" y="390"/>
                  </a:lnTo>
                  <a:lnTo>
                    <a:pt x="588" y="396"/>
                  </a:lnTo>
                  <a:lnTo>
                    <a:pt x="546" y="396"/>
                  </a:lnTo>
                  <a:lnTo>
                    <a:pt x="534" y="408"/>
                  </a:lnTo>
                  <a:lnTo>
                    <a:pt x="534" y="426"/>
                  </a:lnTo>
                  <a:lnTo>
                    <a:pt x="546" y="450"/>
                  </a:lnTo>
                  <a:lnTo>
                    <a:pt x="558" y="462"/>
                  </a:lnTo>
                  <a:lnTo>
                    <a:pt x="570" y="486"/>
                  </a:lnTo>
                  <a:lnTo>
                    <a:pt x="570" y="504"/>
                  </a:lnTo>
                  <a:lnTo>
                    <a:pt x="564" y="510"/>
                  </a:lnTo>
                  <a:lnTo>
                    <a:pt x="546" y="510"/>
                  </a:lnTo>
                  <a:lnTo>
                    <a:pt x="528" y="528"/>
                  </a:lnTo>
                  <a:lnTo>
                    <a:pt x="516" y="516"/>
                  </a:lnTo>
                  <a:lnTo>
                    <a:pt x="468" y="516"/>
                  </a:lnTo>
                  <a:lnTo>
                    <a:pt x="444" y="504"/>
                  </a:lnTo>
                  <a:lnTo>
                    <a:pt x="432" y="504"/>
                  </a:lnTo>
                  <a:lnTo>
                    <a:pt x="420" y="498"/>
                  </a:lnTo>
                  <a:lnTo>
                    <a:pt x="408" y="498"/>
                  </a:lnTo>
                  <a:lnTo>
                    <a:pt x="408" y="636"/>
                  </a:lnTo>
                  <a:lnTo>
                    <a:pt x="414" y="636"/>
                  </a:lnTo>
                  <a:lnTo>
                    <a:pt x="420" y="642"/>
                  </a:lnTo>
                  <a:lnTo>
                    <a:pt x="426" y="642"/>
                  </a:lnTo>
                  <a:lnTo>
                    <a:pt x="432" y="648"/>
                  </a:lnTo>
                  <a:lnTo>
                    <a:pt x="432" y="660"/>
                  </a:lnTo>
                  <a:lnTo>
                    <a:pt x="426" y="666"/>
                  </a:lnTo>
                  <a:lnTo>
                    <a:pt x="420" y="666"/>
                  </a:lnTo>
                  <a:lnTo>
                    <a:pt x="408" y="654"/>
                  </a:lnTo>
                  <a:lnTo>
                    <a:pt x="390" y="666"/>
                  </a:lnTo>
                  <a:lnTo>
                    <a:pt x="384" y="660"/>
                  </a:lnTo>
                  <a:lnTo>
                    <a:pt x="378" y="648"/>
                  </a:lnTo>
                  <a:lnTo>
                    <a:pt x="372" y="642"/>
                  </a:lnTo>
                  <a:lnTo>
                    <a:pt x="360" y="642"/>
                  </a:lnTo>
                  <a:lnTo>
                    <a:pt x="324" y="660"/>
                  </a:lnTo>
                  <a:lnTo>
                    <a:pt x="312" y="660"/>
                  </a:lnTo>
                  <a:lnTo>
                    <a:pt x="300" y="666"/>
                  </a:lnTo>
                  <a:lnTo>
                    <a:pt x="288" y="666"/>
                  </a:lnTo>
                  <a:lnTo>
                    <a:pt x="276" y="672"/>
                  </a:lnTo>
                  <a:lnTo>
                    <a:pt x="270" y="678"/>
                  </a:lnTo>
                  <a:lnTo>
                    <a:pt x="270" y="684"/>
                  </a:lnTo>
                  <a:lnTo>
                    <a:pt x="276" y="690"/>
                  </a:lnTo>
                  <a:lnTo>
                    <a:pt x="288" y="696"/>
                  </a:lnTo>
                  <a:lnTo>
                    <a:pt x="306" y="696"/>
                  </a:lnTo>
                  <a:lnTo>
                    <a:pt x="306" y="726"/>
                  </a:lnTo>
                  <a:lnTo>
                    <a:pt x="318" y="750"/>
                  </a:lnTo>
                  <a:lnTo>
                    <a:pt x="360" y="792"/>
                  </a:lnTo>
                  <a:lnTo>
                    <a:pt x="366" y="804"/>
                  </a:lnTo>
                  <a:lnTo>
                    <a:pt x="378" y="810"/>
                  </a:lnTo>
                  <a:lnTo>
                    <a:pt x="378" y="822"/>
                  </a:lnTo>
                  <a:lnTo>
                    <a:pt x="360" y="822"/>
                  </a:lnTo>
                  <a:lnTo>
                    <a:pt x="354" y="828"/>
                  </a:lnTo>
                  <a:lnTo>
                    <a:pt x="354" y="834"/>
                  </a:lnTo>
                  <a:lnTo>
                    <a:pt x="372" y="852"/>
                  </a:lnTo>
                  <a:lnTo>
                    <a:pt x="348" y="852"/>
                  </a:lnTo>
                  <a:lnTo>
                    <a:pt x="348" y="864"/>
                  </a:lnTo>
                  <a:lnTo>
                    <a:pt x="354" y="870"/>
                  </a:lnTo>
                  <a:lnTo>
                    <a:pt x="354" y="882"/>
                  </a:lnTo>
                  <a:lnTo>
                    <a:pt x="372" y="900"/>
                  </a:lnTo>
                  <a:lnTo>
                    <a:pt x="372" y="912"/>
                  </a:lnTo>
                  <a:lnTo>
                    <a:pt x="366" y="918"/>
                  </a:lnTo>
                  <a:lnTo>
                    <a:pt x="342" y="918"/>
                  </a:lnTo>
                  <a:lnTo>
                    <a:pt x="294" y="936"/>
                  </a:lnTo>
                  <a:lnTo>
                    <a:pt x="282" y="948"/>
                  </a:lnTo>
                  <a:lnTo>
                    <a:pt x="270" y="954"/>
                  </a:lnTo>
                  <a:lnTo>
                    <a:pt x="264" y="960"/>
                  </a:lnTo>
                  <a:lnTo>
                    <a:pt x="264" y="978"/>
                  </a:lnTo>
                  <a:lnTo>
                    <a:pt x="258" y="990"/>
                  </a:lnTo>
                  <a:lnTo>
                    <a:pt x="252" y="996"/>
                  </a:lnTo>
                  <a:lnTo>
                    <a:pt x="234" y="996"/>
                  </a:lnTo>
                  <a:lnTo>
                    <a:pt x="216" y="990"/>
                  </a:lnTo>
                  <a:lnTo>
                    <a:pt x="186" y="990"/>
                  </a:lnTo>
                  <a:lnTo>
                    <a:pt x="168" y="1008"/>
                  </a:lnTo>
                  <a:lnTo>
                    <a:pt x="162" y="1020"/>
                  </a:lnTo>
                  <a:lnTo>
                    <a:pt x="162" y="1044"/>
                  </a:lnTo>
                  <a:lnTo>
                    <a:pt x="156" y="1050"/>
                  </a:lnTo>
                  <a:lnTo>
                    <a:pt x="126" y="1044"/>
                  </a:lnTo>
                  <a:lnTo>
                    <a:pt x="114" y="1050"/>
                  </a:lnTo>
                  <a:lnTo>
                    <a:pt x="108" y="1044"/>
                  </a:lnTo>
                  <a:lnTo>
                    <a:pt x="102" y="1032"/>
                  </a:lnTo>
                  <a:lnTo>
                    <a:pt x="96" y="1026"/>
                  </a:lnTo>
                  <a:lnTo>
                    <a:pt x="84" y="1026"/>
                  </a:lnTo>
                  <a:lnTo>
                    <a:pt x="72" y="1038"/>
                  </a:lnTo>
                  <a:lnTo>
                    <a:pt x="48" y="1038"/>
                  </a:lnTo>
                  <a:lnTo>
                    <a:pt x="48" y="1056"/>
                  </a:lnTo>
                  <a:lnTo>
                    <a:pt x="36" y="1062"/>
                  </a:lnTo>
                  <a:lnTo>
                    <a:pt x="30" y="1068"/>
                  </a:lnTo>
                  <a:lnTo>
                    <a:pt x="18" y="1068"/>
                  </a:lnTo>
                  <a:lnTo>
                    <a:pt x="6" y="1074"/>
                  </a:lnTo>
                  <a:lnTo>
                    <a:pt x="0" y="1080"/>
                  </a:lnTo>
                  <a:lnTo>
                    <a:pt x="0" y="1086"/>
                  </a:lnTo>
                  <a:lnTo>
                    <a:pt x="12" y="1092"/>
                  </a:lnTo>
                  <a:lnTo>
                    <a:pt x="18" y="1104"/>
                  </a:lnTo>
                  <a:lnTo>
                    <a:pt x="18" y="1116"/>
                  </a:lnTo>
                  <a:lnTo>
                    <a:pt x="0" y="1116"/>
                  </a:lnTo>
                  <a:lnTo>
                    <a:pt x="0" y="1140"/>
                  </a:lnTo>
                  <a:lnTo>
                    <a:pt x="18" y="1140"/>
                  </a:lnTo>
                  <a:lnTo>
                    <a:pt x="18" y="1152"/>
                  </a:lnTo>
                  <a:lnTo>
                    <a:pt x="12" y="1164"/>
                  </a:lnTo>
                  <a:lnTo>
                    <a:pt x="12" y="1176"/>
                  </a:lnTo>
                  <a:lnTo>
                    <a:pt x="24" y="1188"/>
                  </a:lnTo>
                  <a:lnTo>
                    <a:pt x="36" y="1188"/>
                  </a:lnTo>
                  <a:lnTo>
                    <a:pt x="42" y="1182"/>
                  </a:lnTo>
                  <a:lnTo>
                    <a:pt x="66" y="1182"/>
                  </a:lnTo>
                  <a:lnTo>
                    <a:pt x="78" y="1188"/>
                  </a:lnTo>
                  <a:lnTo>
                    <a:pt x="84" y="1188"/>
                  </a:lnTo>
                  <a:lnTo>
                    <a:pt x="96" y="1194"/>
                  </a:lnTo>
                  <a:lnTo>
                    <a:pt x="102" y="1200"/>
                  </a:lnTo>
                  <a:lnTo>
                    <a:pt x="102" y="1242"/>
                  </a:lnTo>
                  <a:lnTo>
                    <a:pt x="114" y="1266"/>
                  </a:lnTo>
                  <a:lnTo>
                    <a:pt x="120" y="1272"/>
                  </a:lnTo>
                  <a:lnTo>
                    <a:pt x="126" y="1272"/>
                  </a:lnTo>
                  <a:lnTo>
                    <a:pt x="138" y="1284"/>
                  </a:lnTo>
                  <a:lnTo>
                    <a:pt x="132" y="1290"/>
                  </a:lnTo>
                  <a:lnTo>
                    <a:pt x="102" y="1290"/>
                  </a:lnTo>
                  <a:lnTo>
                    <a:pt x="96" y="1296"/>
                  </a:lnTo>
                  <a:lnTo>
                    <a:pt x="96" y="1308"/>
                  </a:lnTo>
                  <a:lnTo>
                    <a:pt x="108" y="1314"/>
                  </a:lnTo>
                  <a:lnTo>
                    <a:pt x="114" y="1320"/>
                  </a:lnTo>
                  <a:lnTo>
                    <a:pt x="162" y="1320"/>
                  </a:lnTo>
                  <a:lnTo>
                    <a:pt x="168" y="1332"/>
                  </a:lnTo>
                  <a:lnTo>
                    <a:pt x="180" y="1332"/>
                  </a:lnTo>
                  <a:lnTo>
                    <a:pt x="192" y="1338"/>
                  </a:lnTo>
                  <a:lnTo>
                    <a:pt x="204" y="1350"/>
                  </a:lnTo>
                  <a:lnTo>
                    <a:pt x="216" y="1374"/>
                  </a:lnTo>
                  <a:lnTo>
                    <a:pt x="216" y="1398"/>
                  </a:lnTo>
                  <a:lnTo>
                    <a:pt x="252" y="1410"/>
                  </a:lnTo>
                  <a:lnTo>
                    <a:pt x="264" y="1404"/>
                  </a:lnTo>
                  <a:lnTo>
                    <a:pt x="264" y="1410"/>
                  </a:lnTo>
                  <a:lnTo>
                    <a:pt x="270" y="1416"/>
                  </a:lnTo>
                  <a:lnTo>
                    <a:pt x="276" y="1428"/>
                  </a:lnTo>
                  <a:lnTo>
                    <a:pt x="288" y="1434"/>
                  </a:lnTo>
                  <a:lnTo>
                    <a:pt x="366" y="1434"/>
                  </a:lnTo>
                  <a:lnTo>
                    <a:pt x="378" y="1428"/>
                  </a:lnTo>
                  <a:lnTo>
                    <a:pt x="384" y="1416"/>
                  </a:lnTo>
                  <a:lnTo>
                    <a:pt x="402" y="1410"/>
                  </a:lnTo>
                  <a:lnTo>
                    <a:pt x="426" y="1398"/>
                  </a:lnTo>
                  <a:lnTo>
                    <a:pt x="438" y="1398"/>
                  </a:lnTo>
                  <a:lnTo>
                    <a:pt x="456" y="1410"/>
                  </a:lnTo>
                  <a:lnTo>
                    <a:pt x="480" y="1434"/>
                  </a:lnTo>
                  <a:lnTo>
                    <a:pt x="522" y="1434"/>
                  </a:lnTo>
                  <a:lnTo>
                    <a:pt x="522" y="1494"/>
                  </a:lnTo>
                  <a:lnTo>
                    <a:pt x="516" y="1500"/>
                  </a:lnTo>
                  <a:lnTo>
                    <a:pt x="498" y="1500"/>
                  </a:lnTo>
                  <a:lnTo>
                    <a:pt x="498" y="1506"/>
                  </a:lnTo>
                  <a:lnTo>
                    <a:pt x="504" y="1512"/>
                  </a:lnTo>
                  <a:lnTo>
                    <a:pt x="504" y="1536"/>
                  </a:lnTo>
                  <a:lnTo>
                    <a:pt x="498" y="1548"/>
                  </a:lnTo>
                  <a:lnTo>
                    <a:pt x="486" y="1554"/>
                  </a:lnTo>
                  <a:lnTo>
                    <a:pt x="456" y="1554"/>
                  </a:lnTo>
                  <a:lnTo>
                    <a:pt x="474" y="1578"/>
                  </a:lnTo>
                  <a:lnTo>
                    <a:pt x="456" y="1584"/>
                  </a:lnTo>
                  <a:lnTo>
                    <a:pt x="456" y="1608"/>
                  </a:lnTo>
                  <a:lnTo>
                    <a:pt x="480" y="1620"/>
                  </a:lnTo>
                  <a:lnTo>
                    <a:pt x="492" y="1620"/>
                  </a:lnTo>
                  <a:lnTo>
                    <a:pt x="498" y="1626"/>
                  </a:lnTo>
                  <a:lnTo>
                    <a:pt x="504" y="1638"/>
                  </a:lnTo>
                  <a:lnTo>
                    <a:pt x="522" y="1656"/>
                  </a:lnTo>
                  <a:lnTo>
                    <a:pt x="522" y="1668"/>
                  </a:lnTo>
                  <a:lnTo>
                    <a:pt x="510" y="1674"/>
                  </a:lnTo>
                  <a:lnTo>
                    <a:pt x="504" y="1680"/>
                  </a:lnTo>
                  <a:lnTo>
                    <a:pt x="498" y="1680"/>
                  </a:lnTo>
                  <a:lnTo>
                    <a:pt x="486" y="1698"/>
                  </a:lnTo>
                  <a:lnTo>
                    <a:pt x="474" y="1686"/>
                  </a:lnTo>
                  <a:lnTo>
                    <a:pt x="474" y="1668"/>
                  </a:lnTo>
                  <a:lnTo>
                    <a:pt x="462" y="1668"/>
                  </a:lnTo>
                  <a:lnTo>
                    <a:pt x="456" y="1674"/>
                  </a:lnTo>
                  <a:lnTo>
                    <a:pt x="450" y="1674"/>
                  </a:lnTo>
                  <a:lnTo>
                    <a:pt x="450" y="1692"/>
                  </a:lnTo>
                  <a:lnTo>
                    <a:pt x="456" y="1698"/>
                  </a:lnTo>
                  <a:lnTo>
                    <a:pt x="462" y="1710"/>
                  </a:lnTo>
                  <a:lnTo>
                    <a:pt x="474" y="1722"/>
                  </a:lnTo>
                  <a:lnTo>
                    <a:pt x="480" y="1722"/>
                  </a:lnTo>
                  <a:lnTo>
                    <a:pt x="480" y="1734"/>
                  </a:lnTo>
                  <a:lnTo>
                    <a:pt x="474" y="1740"/>
                  </a:lnTo>
                  <a:lnTo>
                    <a:pt x="474" y="1758"/>
                  </a:lnTo>
                  <a:lnTo>
                    <a:pt x="480" y="1764"/>
                  </a:lnTo>
                  <a:lnTo>
                    <a:pt x="510" y="1764"/>
                  </a:lnTo>
                  <a:lnTo>
                    <a:pt x="516" y="1776"/>
                  </a:lnTo>
                  <a:lnTo>
                    <a:pt x="528" y="1788"/>
                  </a:lnTo>
                  <a:lnTo>
                    <a:pt x="540" y="1794"/>
                  </a:lnTo>
                  <a:lnTo>
                    <a:pt x="552" y="1794"/>
                  </a:lnTo>
                  <a:lnTo>
                    <a:pt x="558" y="1800"/>
                  </a:lnTo>
                  <a:lnTo>
                    <a:pt x="564" y="1800"/>
                  </a:lnTo>
                  <a:lnTo>
                    <a:pt x="582" y="1818"/>
                  </a:lnTo>
                  <a:lnTo>
                    <a:pt x="600" y="1812"/>
                  </a:lnTo>
                  <a:lnTo>
                    <a:pt x="600" y="1830"/>
                  </a:lnTo>
                  <a:lnTo>
                    <a:pt x="612" y="1836"/>
                  </a:lnTo>
                  <a:lnTo>
                    <a:pt x="624" y="1836"/>
                  </a:lnTo>
                  <a:lnTo>
                    <a:pt x="666" y="1872"/>
                  </a:lnTo>
                  <a:lnTo>
                    <a:pt x="690" y="1854"/>
                  </a:lnTo>
                  <a:lnTo>
                    <a:pt x="696" y="1848"/>
                  </a:lnTo>
                  <a:lnTo>
                    <a:pt x="708" y="1842"/>
                  </a:lnTo>
                  <a:lnTo>
                    <a:pt x="720" y="1842"/>
                  </a:lnTo>
                  <a:lnTo>
                    <a:pt x="732" y="1848"/>
                  </a:lnTo>
                  <a:lnTo>
                    <a:pt x="744" y="1860"/>
                  </a:lnTo>
                  <a:lnTo>
                    <a:pt x="750" y="1872"/>
                  </a:lnTo>
                  <a:lnTo>
                    <a:pt x="762" y="1878"/>
                  </a:lnTo>
                  <a:lnTo>
                    <a:pt x="780" y="1896"/>
                  </a:lnTo>
                  <a:lnTo>
                    <a:pt x="822" y="1902"/>
                  </a:lnTo>
                  <a:lnTo>
                    <a:pt x="828" y="1914"/>
                  </a:lnTo>
                  <a:lnTo>
                    <a:pt x="834" y="1920"/>
                  </a:lnTo>
                  <a:lnTo>
                    <a:pt x="840" y="1932"/>
                  </a:lnTo>
                  <a:lnTo>
                    <a:pt x="846" y="1938"/>
                  </a:lnTo>
                  <a:lnTo>
                    <a:pt x="846" y="1950"/>
                  </a:lnTo>
                  <a:lnTo>
                    <a:pt x="858" y="1950"/>
                  </a:lnTo>
                  <a:lnTo>
                    <a:pt x="858" y="1944"/>
                  </a:lnTo>
                  <a:lnTo>
                    <a:pt x="864" y="1938"/>
                  </a:lnTo>
                  <a:lnTo>
                    <a:pt x="870" y="1926"/>
                  </a:lnTo>
                  <a:lnTo>
                    <a:pt x="882" y="1926"/>
                  </a:lnTo>
                  <a:lnTo>
                    <a:pt x="888" y="1932"/>
                  </a:lnTo>
                  <a:lnTo>
                    <a:pt x="894" y="1944"/>
                  </a:lnTo>
                  <a:lnTo>
                    <a:pt x="894" y="1962"/>
                  </a:lnTo>
                  <a:lnTo>
                    <a:pt x="924" y="1992"/>
                  </a:lnTo>
                  <a:lnTo>
                    <a:pt x="936" y="1998"/>
                  </a:lnTo>
                  <a:lnTo>
                    <a:pt x="942" y="1992"/>
                  </a:lnTo>
                  <a:lnTo>
                    <a:pt x="954" y="1986"/>
                  </a:lnTo>
                  <a:lnTo>
                    <a:pt x="960" y="1986"/>
                  </a:lnTo>
                  <a:lnTo>
                    <a:pt x="966" y="1992"/>
                  </a:lnTo>
                  <a:lnTo>
                    <a:pt x="966" y="1998"/>
                  </a:lnTo>
                  <a:lnTo>
                    <a:pt x="960" y="2004"/>
                  </a:lnTo>
                  <a:lnTo>
                    <a:pt x="960" y="2010"/>
                  </a:lnTo>
                  <a:lnTo>
                    <a:pt x="966" y="2010"/>
                  </a:lnTo>
                  <a:lnTo>
                    <a:pt x="972" y="2016"/>
                  </a:lnTo>
                  <a:lnTo>
                    <a:pt x="990" y="2022"/>
                  </a:lnTo>
                  <a:lnTo>
                    <a:pt x="1002" y="2022"/>
                  </a:lnTo>
                  <a:lnTo>
                    <a:pt x="1008" y="2016"/>
                  </a:lnTo>
                  <a:lnTo>
                    <a:pt x="1014" y="2016"/>
                  </a:lnTo>
                  <a:lnTo>
                    <a:pt x="1014" y="2034"/>
                  </a:lnTo>
                  <a:lnTo>
                    <a:pt x="1020" y="2040"/>
                  </a:lnTo>
                  <a:lnTo>
                    <a:pt x="1032" y="2040"/>
                  </a:lnTo>
                  <a:lnTo>
                    <a:pt x="1044" y="2028"/>
                  </a:lnTo>
                  <a:lnTo>
                    <a:pt x="1044" y="2022"/>
                  </a:lnTo>
                  <a:lnTo>
                    <a:pt x="1044" y="2034"/>
                  </a:lnTo>
                  <a:lnTo>
                    <a:pt x="1050" y="2040"/>
                  </a:lnTo>
                  <a:lnTo>
                    <a:pt x="1068" y="2040"/>
                  </a:lnTo>
                  <a:lnTo>
                    <a:pt x="1074" y="2034"/>
                  </a:lnTo>
                  <a:lnTo>
                    <a:pt x="1074" y="2028"/>
                  </a:lnTo>
                  <a:lnTo>
                    <a:pt x="1086" y="2034"/>
                  </a:lnTo>
                  <a:lnTo>
                    <a:pt x="1092" y="2040"/>
                  </a:lnTo>
                  <a:lnTo>
                    <a:pt x="1110" y="2046"/>
                  </a:lnTo>
                  <a:lnTo>
                    <a:pt x="1134" y="2058"/>
                  </a:lnTo>
                  <a:lnTo>
                    <a:pt x="1158" y="2058"/>
                  </a:lnTo>
                  <a:lnTo>
                    <a:pt x="1176" y="2040"/>
                  </a:lnTo>
                  <a:lnTo>
                    <a:pt x="1194" y="2034"/>
                  </a:lnTo>
                  <a:lnTo>
                    <a:pt x="1206" y="2028"/>
                  </a:lnTo>
                  <a:lnTo>
                    <a:pt x="1212" y="2028"/>
                  </a:lnTo>
                  <a:lnTo>
                    <a:pt x="1224" y="2034"/>
                  </a:lnTo>
                  <a:lnTo>
                    <a:pt x="1230" y="2040"/>
                  </a:lnTo>
                  <a:lnTo>
                    <a:pt x="1230" y="2088"/>
                  </a:lnTo>
                  <a:lnTo>
                    <a:pt x="1236" y="2094"/>
                  </a:lnTo>
                  <a:lnTo>
                    <a:pt x="1242" y="2094"/>
                  </a:lnTo>
                  <a:lnTo>
                    <a:pt x="1242" y="2088"/>
                  </a:lnTo>
                  <a:lnTo>
                    <a:pt x="1248" y="2082"/>
                  </a:lnTo>
                  <a:lnTo>
                    <a:pt x="1254" y="2070"/>
                  </a:lnTo>
                  <a:lnTo>
                    <a:pt x="1266" y="2052"/>
                  </a:lnTo>
                  <a:lnTo>
                    <a:pt x="1272" y="2040"/>
                  </a:lnTo>
                  <a:lnTo>
                    <a:pt x="1284" y="2028"/>
                  </a:lnTo>
                  <a:lnTo>
                    <a:pt x="1290" y="2016"/>
                  </a:lnTo>
                  <a:lnTo>
                    <a:pt x="1302" y="2016"/>
                  </a:lnTo>
                  <a:lnTo>
                    <a:pt x="1314" y="2022"/>
                  </a:lnTo>
                  <a:lnTo>
                    <a:pt x="1338" y="2022"/>
                  </a:lnTo>
                  <a:lnTo>
                    <a:pt x="1338" y="2046"/>
                  </a:lnTo>
                  <a:lnTo>
                    <a:pt x="1344" y="2046"/>
                  </a:lnTo>
                  <a:lnTo>
                    <a:pt x="1350" y="2040"/>
                  </a:lnTo>
                  <a:lnTo>
                    <a:pt x="1362" y="2034"/>
                  </a:lnTo>
                  <a:lnTo>
                    <a:pt x="1374" y="2034"/>
                  </a:lnTo>
                  <a:lnTo>
                    <a:pt x="1386" y="2028"/>
                  </a:lnTo>
                  <a:lnTo>
                    <a:pt x="1398" y="2028"/>
                  </a:lnTo>
                  <a:lnTo>
                    <a:pt x="1410" y="2034"/>
                  </a:lnTo>
                  <a:lnTo>
                    <a:pt x="1422" y="2046"/>
                  </a:lnTo>
                  <a:lnTo>
                    <a:pt x="1428" y="2058"/>
                  </a:lnTo>
                  <a:lnTo>
                    <a:pt x="1428" y="2064"/>
                  </a:lnTo>
                  <a:lnTo>
                    <a:pt x="1482" y="2064"/>
                  </a:lnTo>
                  <a:lnTo>
                    <a:pt x="1494" y="2052"/>
                  </a:lnTo>
                  <a:lnTo>
                    <a:pt x="1494" y="2034"/>
                  </a:lnTo>
                  <a:lnTo>
                    <a:pt x="1488" y="2022"/>
                  </a:lnTo>
                  <a:lnTo>
                    <a:pt x="1518" y="2022"/>
                  </a:lnTo>
                  <a:lnTo>
                    <a:pt x="1524" y="2016"/>
                  </a:lnTo>
                  <a:lnTo>
                    <a:pt x="1524" y="1992"/>
                  </a:lnTo>
                  <a:lnTo>
                    <a:pt x="1518" y="1986"/>
                  </a:lnTo>
                  <a:lnTo>
                    <a:pt x="1518" y="1980"/>
                  </a:lnTo>
                  <a:lnTo>
                    <a:pt x="1554" y="1980"/>
                  </a:lnTo>
                  <a:lnTo>
                    <a:pt x="1578" y="1956"/>
                  </a:lnTo>
                  <a:lnTo>
                    <a:pt x="1590" y="1950"/>
                  </a:lnTo>
                  <a:lnTo>
                    <a:pt x="1602" y="1938"/>
                  </a:lnTo>
                  <a:lnTo>
                    <a:pt x="1620" y="1938"/>
                  </a:lnTo>
                  <a:lnTo>
                    <a:pt x="1632" y="1944"/>
                  </a:lnTo>
                  <a:lnTo>
                    <a:pt x="1650" y="1956"/>
                  </a:lnTo>
                  <a:lnTo>
                    <a:pt x="1668" y="1956"/>
                  </a:lnTo>
                  <a:lnTo>
                    <a:pt x="1668" y="1932"/>
                  </a:lnTo>
                  <a:lnTo>
                    <a:pt x="1680" y="1920"/>
                  </a:lnTo>
                  <a:lnTo>
                    <a:pt x="1716" y="1938"/>
                  </a:lnTo>
                  <a:lnTo>
                    <a:pt x="1722" y="1944"/>
                  </a:lnTo>
                  <a:lnTo>
                    <a:pt x="1710" y="1956"/>
                  </a:lnTo>
                  <a:lnTo>
                    <a:pt x="1704" y="1956"/>
                  </a:lnTo>
                  <a:lnTo>
                    <a:pt x="1710" y="1962"/>
                  </a:lnTo>
                  <a:lnTo>
                    <a:pt x="1740" y="1962"/>
                  </a:lnTo>
                  <a:lnTo>
                    <a:pt x="1758" y="1992"/>
                  </a:lnTo>
                  <a:lnTo>
                    <a:pt x="1752" y="1992"/>
                  </a:lnTo>
                  <a:lnTo>
                    <a:pt x="1740" y="2004"/>
                  </a:lnTo>
                  <a:lnTo>
                    <a:pt x="1740" y="2010"/>
                  </a:lnTo>
                  <a:lnTo>
                    <a:pt x="1806" y="2010"/>
                  </a:lnTo>
                  <a:lnTo>
                    <a:pt x="1812" y="2016"/>
                  </a:lnTo>
                  <a:lnTo>
                    <a:pt x="1818" y="2016"/>
                  </a:lnTo>
                  <a:lnTo>
                    <a:pt x="1824" y="1998"/>
                  </a:lnTo>
                  <a:lnTo>
                    <a:pt x="1830" y="1998"/>
                  </a:lnTo>
                  <a:lnTo>
                    <a:pt x="1836" y="2004"/>
                  </a:lnTo>
                  <a:lnTo>
                    <a:pt x="1842" y="2016"/>
                  </a:lnTo>
                  <a:lnTo>
                    <a:pt x="1854" y="2022"/>
                  </a:lnTo>
                  <a:lnTo>
                    <a:pt x="1872" y="2058"/>
                  </a:lnTo>
                  <a:lnTo>
                    <a:pt x="1878" y="2064"/>
                  </a:lnTo>
                  <a:lnTo>
                    <a:pt x="1878" y="2070"/>
                  </a:lnTo>
                  <a:lnTo>
                    <a:pt x="1914" y="2070"/>
                  </a:lnTo>
                  <a:lnTo>
                    <a:pt x="1920" y="2076"/>
                  </a:lnTo>
                  <a:lnTo>
                    <a:pt x="1920" y="2106"/>
                  </a:lnTo>
                  <a:lnTo>
                    <a:pt x="1932" y="2130"/>
                  </a:lnTo>
                  <a:lnTo>
                    <a:pt x="1944" y="2190"/>
                  </a:lnTo>
                  <a:lnTo>
                    <a:pt x="1932" y="2190"/>
                  </a:lnTo>
                  <a:lnTo>
                    <a:pt x="1926" y="2196"/>
                  </a:lnTo>
                  <a:lnTo>
                    <a:pt x="1914" y="2196"/>
                  </a:lnTo>
                  <a:lnTo>
                    <a:pt x="1932" y="2214"/>
                  </a:lnTo>
                  <a:lnTo>
                    <a:pt x="1932" y="2220"/>
                  </a:lnTo>
                  <a:lnTo>
                    <a:pt x="1926" y="2232"/>
                  </a:lnTo>
                  <a:lnTo>
                    <a:pt x="1920" y="2238"/>
                  </a:lnTo>
                  <a:lnTo>
                    <a:pt x="1908" y="2238"/>
                  </a:lnTo>
                  <a:lnTo>
                    <a:pt x="1902" y="2232"/>
                  </a:lnTo>
                  <a:lnTo>
                    <a:pt x="1902" y="2268"/>
                  </a:lnTo>
                  <a:lnTo>
                    <a:pt x="1896" y="2274"/>
                  </a:lnTo>
                  <a:lnTo>
                    <a:pt x="1884" y="2274"/>
                  </a:lnTo>
                  <a:lnTo>
                    <a:pt x="1890" y="2304"/>
                  </a:lnTo>
                  <a:lnTo>
                    <a:pt x="1878" y="2304"/>
                  </a:lnTo>
                  <a:lnTo>
                    <a:pt x="1878" y="2322"/>
                  </a:lnTo>
                  <a:lnTo>
                    <a:pt x="1896" y="2340"/>
                  </a:lnTo>
                  <a:lnTo>
                    <a:pt x="1902" y="2352"/>
                  </a:lnTo>
                  <a:lnTo>
                    <a:pt x="1890" y="2370"/>
                  </a:lnTo>
                  <a:lnTo>
                    <a:pt x="1902" y="2364"/>
                  </a:lnTo>
                  <a:lnTo>
                    <a:pt x="1908" y="2358"/>
                  </a:lnTo>
                  <a:lnTo>
                    <a:pt x="1920" y="2358"/>
                  </a:lnTo>
                  <a:lnTo>
                    <a:pt x="1926" y="2352"/>
                  </a:lnTo>
                  <a:lnTo>
                    <a:pt x="1986" y="2352"/>
                  </a:lnTo>
                  <a:lnTo>
                    <a:pt x="1956" y="2376"/>
                  </a:lnTo>
                  <a:lnTo>
                    <a:pt x="1980" y="2394"/>
                  </a:lnTo>
                  <a:lnTo>
                    <a:pt x="1992" y="2436"/>
                  </a:lnTo>
                  <a:lnTo>
                    <a:pt x="2022" y="2436"/>
                  </a:lnTo>
                  <a:lnTo>
                    <a:pt x="2034" y="2442"/>
                  </a:lnTo>
                  <a:lnTo>
                    <a:pt x="2040" y="2448"/>
                  </a:lnTo>
                  <a:lnTo>
                    <a:pt x="2040" y="2454"/>
                  </a:lnTo>
                  <a:lnTo>
                    <a:pt x="2034" y="2460"/>
                  </a:lnTo>
                  <a:lnTo>
                    <a:pt x="2022" y="2460"/>
                  </a:lnTo>
                  <a:lnTo>
                    <a:pt x="2016" y="2466"/>
                  </a:lnTo>
                  <a:lnTo>
                    <a:pt x="2028" y="2478"/>
                  </a:lnTo>
                  <a:lnTo>
                    <a:pt x="2028" y="2490"/>
                  </a:lnTo>
                  <a:lnTo>
                    <a:pt x="2022" y="2496"/>
                  </a:lnTo>
                  <a:lnTo>
                    <a:pt x="2022" y="2502"/>
                  </a:lnTo>
                  <a:lnTo>
                    <a:pt x="2016" y="2514"/>
                  </a:lnTo>
                  <a:lnTo>
                    <a:pt x="2070" y="2520"/>
                  </a:lnTo>
                  <a:lnTo>
                    <a:pt x="2082" y="2550"/>
                  </a:lnTo>
                  <a:lnTo>
                    <a:pt x="2094" y="2550"/>
                  </a:lnTo>
                  <a:lnTo>
                    <a:pt x="2094" y="2568"/>
                  </a:lnTo>
                  <a:lnTo>
                    <a:pt x="2136" y="2568"/>
                  </a:lnTo>
                  <a:lnTo>
                    <a:pt x="2136" y="2562"/>
                  </a:lnTo>
                  <a:lnTo>
                    <a:pt x="2154" y="2544"/>
                  </a:lnTo>
                  <a:lnTo>
                    <a:pt x="2166" y="2544"/>
                  </a:lnTo>
                  <a:lnTo>
                    <a:pt x="2172" y="2550"/>
                  </a:lnTo>
                  <a:lnTo>
                    <a:pt x="2172" y="2592"/>
                  </a:lnTo>
                  <a:lnTo>
                    <a:pt x="2214" y="2592"/>
                  </a:lnTo>
                  <a:lnTo>
                    <a:pt x="2214" y="2556"/>
                  </a:lnTo>
                  <a:lnTo>
                    <a:pt x="2190" y="2532"/>
                  </a:lnTo>
                  <a:lnTo>
                    <a:pt x="2190" y="2490"/>
                  </a:lnTo>
                  <a:lnTo>
                    <a:pt x="2196" y="2484"/>
                  </a:lnTo>
                  <a:lnTo>
                    <a:pt x="2232" y="2490"/>
                  </a:lnTo>
                  <a:lnTo>
                    <a:pt x="2232" y="2472"/>
                  </a:lnTo>
                  <a:lnTo>
                    <a:pt x="2238" y="2460"/>
                  </a:lnTo>
                  <a:lnTo>
                    <a:pt x="2250" y="2460"/>
                  </a:lnTo>
                  <a:lnTo>
                    <a:pt x="2274" y="2484"/>
                  </a:lnTo>
                  <a:lnTo>
                    <a:pt x="2286" y="2484"/>
                  </a:lnTo>
                  <a:lnTo>
                    <a:pt x="2292" y="2478"/>
                  </a:lnTo>
                  <a:lnTo>
                    <a:pt x="2298" y="2466"/>
                  </a:lnTo>
                  <a:lnTo>
                    <a:pt x="2304" y="2460"/>
                  </a:lnTo>
                  <a:lnTo>
                    <a:pt x="2322" y="2478"/>
                  </a:lnTo>
                  <a:lnTo>
                    <a:pt x="2322" y="2460"/>
                  </a:lnTo>
                  <a:lnTo>
                    <a:pt x="2328" y="2460"/>
                  </a:lnTo>
                  <a:lnTo>
                    <a:pt x="2340" y="2478"/>
                  </a:lnTo>
                  <a:lnTo>
                    <a:pt x="2346" y="2484"/>
                  </a:lnTo>
                  <a:lnTo>
                    <a:pt x="2364" y="2484"/>
                  </a:lnTo>
                  <a:lnTo>
                    <a:pt x="2364" y="2472"/>
                  </a:lnTo>
                  <a:lnTo>
                    <a:pt x="2352" y="2460"/>
                  </a:lnTo>
                  <a:lnTo>
                    <a:pt x="2370" y="2460"/>
                  </a:lnTo>
                  <a:lnTo>
                    <a:pt x="2376" y="2466"/>
                  </a:lnTo>
                  <a:lnTo>
                    <a:pt x="2382" y="2460"/>
                  </a:lnTo>
                  <a:lnTo>
                    <a:pt x="2400" y="2460"/>
                  </a:lnTo>
                  <a:lnTo>
                    <a:pt x="2400" y="2454"/>
                  </a:lnTo>
                  <a:lnTo>
                    <a:pt x="2406" y="2442"/>
                  </a:lnTo>
                  <a:lnTo>
                    <a:pt x="2406" y="2430"/>
                  </a:lnTo>
                  <a:lnTo>
                    <a:pt x="2412" y="2424"/>
                  </a:lnTo>
                  <a:lnTo>
                    <a:pt x="2424" y="2418"/>
                  </a:lnTo>
                  <a:lnTo>
                    <a:pt x="2430" y="2412"/>
                  </a:lnTo>
                  <a:lnTo>
                    <a:pt x="2436" y="2412"/>
                  </a:lnTo>
                  <a:lnTo>
                    <a:pt x="2466" y="2448"/>
                  </a:lnTo>
                  <a:lnTo>
                    <a:pt x="2496" y="2442"/>
                  </a:lnTo>
                  <a:lnTo>
                    <a:pt x="2508" y="2454"/>
                  </a:lnTo>
                  <a:lnTo>
                    <a:pt x="2538" y="2454"/>
                  </a:lnTo>
                  <a:lnTo>
                    <a:pt x="2544" y="2460"/>
                  </a:lnTo>
                  <a:lnTo>
                    <a:pt x="2544" y="2466"/>
                  </a:lnTo>
                  <a:lnTo>
                    <a:pt x="2526" y="2484"/>
                  </a:lnTo>
                  <a:lnTo>
                    <a:pt x="2532" y="2502"/>
                  </a:lnTo>
                  <a:lnTo>
                    <a:pt x="2544" y="2508"/>
                  </a:lnTo>
                  <a:lnTo>
                    <a:pt x="2544" y="2526"/>
                  </a:lnTo>
                  <a:lnTo>
                    <a:pt x="2562" y="2526"/>
                  </a:lnTo>
                  <a:lnTo>
                    <a:pt x="2568" y="2532"/>
                  </a:lnTo>
                  <a:lnTo>
                    <a:pt x="2574" y="2544"/>
                  </a:lnTo>
                  <a:lnTo>
                    <a:pt x="2586" y="2550"/>
                  </a:lnTo>
                  <a:lnTo>
                    <a:pt x="2616" y="2550"/>
                  </a:lnTo>
                  <a:lnTo>
                    <a:pt x="2622" y="2556"/>
                  </a:lnTo>
                  <a:lnTo>
                    <a:pt x="2628" y="2556"/>
                  </a:lnTo>
                  <a:lnTo>
                    <a:pt x="2676" y="2526"/>
                  </a:lnTo>
                  <a:lnTo>
                    <a:pt x="2694" y="2538"/>
                  </a:lnTo>
                  <a:lnTo>
                    <a:pt x="2718" y="2538"/>
                  </a:lnTo>
                  <a:lnTo>
                    <a:pt x="2736" y="2544"/>
                  </a:lnTo>
                  <a:lnTo>
                    <a:pt x="2748" y="2544"/>
                  </a:lnTo>
                  <a:lnTo>
                    <a:pt x="2760" y="2550"/>
                  </a:lnTo>
                  <a:lnTo>
                    <a:pt x="2766" y="2556"/>
                  </a:lnTo>
                  <a:lnTo>
                    <a:pt x="2772" y="2568"/>
                  </a:lnTo>
                  <a:lnTo>
                    <a:pt x="2766" y="2580"/>
                  </a:lnTo>
                  <a:lnTo>
                    <a:pt x="2766" y="2604"/>
                  </a:lnTo>
                  <a:lnTo>
                    <a:pt x="2760" y="2616"/>
                  </a:lnTo>
                  <a:lnTo>
                    <a:pt x="2766" y="2628"/>
                  </a:lnTo>
                  <a:lnTo>
                    <a:pt x="2772" y="2634"/>
                  </a:lnTo>
                  <a:lnTo>
                    <a:pt x="2784" y="2640"/>
                  </a:lnTo>
                  <a:lnTo>
                    <a:pt x="2790" y="2652"/>
                  </a:lnTo>
                  <a:lnTo>
                    <a:pt x="2802" y="2658"/>
                  </a:lnTo>
                  <a:lnTo>
                    <a:pt x="2808" y="2664"/>
                  </a:lnTo>
                  <a:lnTo>
                    <a:pt x="2826" y="2664"/>
                  </a:lnTo>
                  <a:lnTo>
                    <a:pt x="2832" y="2640"/>
                  </a:lnTo>
                  <a:lnTo>
                    <a:pt x="2832" y="2634"/>
                  </a:lnTo>
                  <a:lnTo>
                    <a:pt x="2826" y="2628"/>
                  </a:lnTo>
                  <a:lnTo>
                    <a:pt x="2826" y="2586"/>
                  </a:lnTo>
                  <a:lnTo>
                    <a:pt x="2832" y="2568"/>
                  </a:lnTo>
                  <a:lnTo>
                    <a:pt x="2844" y="2556"/>
                  </a:lnTo>
                  <a:lnTo>
                    <a:pt x="2856" y="2550"/>
                  </a:lnTo>
                  <a:lnTo>
                    <a:pt x="2886" y="2550"/>
                  </a:lnTo>
                  <a:lnTo>
                    <a:pt x="2898" y="2544"/>
                  </a:lnTo>
                  <a:lnTo>
                    <a:pt x="2910" y="2544"/>
                  </a:lnTo>
                  <a:lnTo>
                    <a:pt x="2922" y="2538"/>
                  </a:lnTo>
                  <a:lnTo>
                    <a:pt x="2940" y="2538"/>
                  </a:lnTo>
                  <a:lnTo>
                    <a:pt x="2964" y="2532"/>
                  </a:lnTo>
                  <a:lnTo>
                    <a:pt x="2982" y="2526"/>
                  </a:lnTo>
                  <a:lnTo>
                    <a:pt x="3000" y="2508"/>
                  </a:lnTo>
                  <a:lnTo>
                    <a:pt x="3000" y="2466"/>
                  </a:lnTo>
                  <a:lnTo>
                    <a:pt x="3006" y="2454"/>
                  </a:lnTo>
                  <a:lnTo>
                    <a:pt x="3012" y="2448"/>
                  </a:lnTo>
                  <a:lnTo>
                    <a:pt x="3024" y="2460"/>
                  </a:lnTo>
                  <a:lnTo>
                    <a:pt x="3036" y="2484"/>
                  </a:lnTo>
                  <a:lnTo>
                    <a:pt x="3042" y="2490"/>
                  </a:lnTo>
                  <a:lnTo>
                    <a:pt x="3048" y="2490"/>
                  </a:lnTo>
                  <a:lnTo>
                    <a:pt x="3054" y="2484"/>
                  </a:lnTo>
                  <a:lnTo>
                    <a:pt x="3066" y="2478"/>
                  </a:lnTo>
                  <a:lnTo>
                    <a:pt x="3072" y="2466"/>
                  </a:lnTo>
                  <a:lnTo>
                    <a:pt x="3090" y="2448"/>
                  </a:lnTo>
                  <a:lnTo>
                    <a:pt x="3096" y="2436"/>
                  </a:lnTo>
                  <a:lnTo>
                    <a:pt x="3114" y="2454"/>
                  </a:lnTo>
                  <a:lnTo>
                    <a:pt x="3144" y="2442"/>
                  </a:lnTo>
                  <a:lnTo>
                    <a:pt x="3150" y="2442"/>
                  </a:lnTo>
                  <a:lnTo>
                    <a:pt x="3156" y="2448"/>
                  </a:lnTo>
                  <a:lnTo>
                    <a:pt x="3186" y="2448"/>
                  </a:lnTo>
                  <a:lnTo>
                    <a:pt x="3234" y="2424"/>
                  </a:lnTo>
                  <a:lnTo>
                    <a:pt x="3288" y="2370"/>
                  </a:lnTo>
                  <a:lnTo>
                    <a:pt x="3294" y="2358"/>
                  </a:lnTo>
                  <a:lnTo>
                    <a:pt x="3300" y="2352"/>
                  </a:lnTo>
                  <a:lnTo>
                    <a:pt x="3294" y="2340"/>
                  </a:lnTo>
                  <a:lnTo>
                    <a:pt x="3294" y="2334"/>
                  </a:lnTo>
                  <a:lnTo>
                    <a:pt x="3288" y="2322"/>
                  </a:lnTo>
                  <a:lnTo>
                    <a:pt x="3282" y="2316"/>
                  </a:lnTo>
                  <a:lnTo>
                    <a:pt x="3300" y="2316"/>
                  </a:lnTo>
                  <a:lnTo>
                    <a:pt x="3312" y="2286"/>
                  </a:lnTo>
                  <a:lnTo>
                    <a:pt x="3336" y="2286"/>
                  </a:lnTo>
                  <a:lnTo>
                    <a:pt x="3348" y="2250"/>
                  </a:lnTo>
                  <a:lnTo>
                    <a:pt x="3360" y="2250"/>
                  </a:lnTo>
                  <a:lnTo>
                    <a:pt x="3360" y="2208"/>
                  </a:lnTo>
                  <a:lnTo>
                    <a:pt x="3372" y="2208"/>
                  </a:lnTo>
                  <a:lnTo>
                    <a:pt x="3384" y="2196"/>
                  </a:lnTo>
                  <a:lnTo>
                    <a:pt x="3384" y="2172"/>
                  </a:lnTo>
                  <a:lnTo>
                    <a:pt x="3378" y="2160"/>
                  </a:lnTo>
                  <a:lnTo>
                    <a:pt x="3372" y="2154"/>
                  </a:lnTo>
                  <a:lnTo>
                    <a:pt x="3372" y="2142"/>
                  </a:lnTo>
                  <a:lnTo>
                    <a:pt x="3378" y="2136"/>
                  </a:lnTo>
                  <a:lnTo>
                    <a:pt x="3384" y="2136"/>
                  </a:lnTo>
                  <a:lnTo>
                    <a:pt x="3390" y="2130"/>
                  </a:lnTo>
                  <a:lnTo>
                    <a:pt x="3402" y="2124"/>
                  </a:lnTo>
                  <a:lnTo>
                    <a:pt x="3408" y="2118"/>
                  </a:lnTo>
                  <a:lnTo>
                    <a:pt x="3408" y="2094"/>
                  </a:lnTo>
                  <a:lnTo>
                    <a:pt x="3390" y="2076"/>
                  </a:lnTo>
                  <a:lnTo>
                    <a:pt x="3390" y="2064"/>
                  </a:lnTo>
                  <a:lnTo>
                    <a:pt x="3402" y="2058"/>
                  </a:lnTo>
                  <a:lnTo>
                    <a:pt x="3408" y="2052"/>
                  </a:lnTo>
                  <a:lnTo>
                    <a:pt x="3408" y="2016"/>
                  </a:lnTo>
                  <a:lnTo>
                    <a:pt x="3414" y="2016"/>
                  </a:lnTo>
                  <a:lnTo>
                    <a:pt x="3420" y="2010"/>
                  </a:lnTo>
                  <a:lnTo>
                    <a:pt x="3456" y="1992"/>
                  </a:lnTo>
                  <a:lnTo>
                    <a:pt x="3462" y="1980"/>
                  </a:lnTo>
                  <a:lnTo>
                    <a:pt x="3462" y="1962"/>
                  </a:lnTo>
                  <a:lnTo>
                    <a:pt x="3456" y="1956"/>
                  </a:lnTo>
                  <a:lnTo>
                    <a:pt x="3444" y="1956"/>
                  </a:lnTo>
                  <a:lnTo>
                    <a:pt x="3450" y="1956"/>
                  </a:lnTo>
                  <a:lnTo>
                    <a:pt x="3456" y="1950"/>
                  </a:lnTo>
                  <a:lnTo>
                    <a:pt x="3468" y="1950"/>
                  </a:lnTo>
                  <a:lnTo>
                    <a:pt x="3480" y="1944"/>
                  </a:lnTo>
                  <a:lnTo>
                    <a:pt x="3492" y="1932"/>
                  </a:lnTo>
                  <a:lnTo>
                    <a:pt x="3474" y="1914"/>
                  </a:lnTo>
                  <a:lnTo>
                    <a:pt x="3468" y="1914"/>
                  </a:lnTo>
                  <a:lnTo>
                    <a:pt x="3486" y="1896"/>
                  </a:lnTo>
                  <a:lnTo>
                    <a:pt x="3498" y="1872"/>
                  </a:lnTo>
                  <a:lnTo>
                    <a:pt x="3504" y="1866"/>
                  </a:lnTo>
                  <a:lnTo>
                    <a:pt x="3504" y="1854"/>
                  </a:lnTo>
                  <a:lnTo>
                    <a:pt x="3498" y="1848"/>
                  </a:lnTo>
                  <a:lnTo>
                    <a:pt x="3474" y="1842"/>
                  </a:lnTo>
                  <a:lnTo>
                    <a:pt x="3438" y="1848"/>
                  </a:lnTo>
                  <a:lnTo>
                    <a:pt x="3396" y="1854"/>
                  </a:lnTo>
                  <a:lnTo>
                    <a:pt x="3366" y="1860"/>
                  </a:lnTo>
                  <a:lnTo>
                    <a:pt x="3354" y="1866"/>
                  </a:lnTo>
                  <a:lnTo>
                    <a:pt x="3336" y="1848"/>
                  </a:lnTo>
                  <a:lnTo>
                    <a:pt x="3378" y="1848"/>
                  </a:lnTo>
                  <a:lnTo>
                    <a:pt x="3378" y="1836"/>
                  </a:lnTo>
                  <a:lnTo>
                    <a:pt x="3384" y="1824"/>
                  </a:lnTo>
                  <a:lnTo>
                    <a:pt x="3390" y="1818"/>
                  </a:lnTo>
                  <a:lnTo>
                    <a:pt x="3402" y="1812"/>
                  </a:lnTo>
                  <a:lnTo>
                    <a:pt x="3432" y="1812"/>
                  </a:lnTo>
                  <a:lnTo>
                    <a:pt x="3426" y="1800"/>
                  </a:lnTo>
                  <a:lnTo>
                    <a:pt x="3420" y="1794"/>
                  </a:lnTo>
                  <a:lnTo>
                    <a:pt x="3414" y="1782"/>
                  </a:lnTo>
                  <a:lnTo>
                    <a:pt x="3414" y="1776"/>
                  </a:lnTo>
                  <a:lnTo>
                    <a:pt x="3408" y="1770"/>
                  </a:lnTo>
                  <a:lnTo>
                    <a:pt x="3390" y="1770"/>
                  </a:lnTo>
                  <a:lnTo>
                    <a:pt x="3378" y="1764"/>
                  </a:lnTo>
                  <a:lnTo>
                    <a:pt x="3366" y="1764"/>
                  </a:lnTo>
                  <a:lnTo>
                    <a:pt x="3354" y="1746"/>
                  </a:lnTo>
                  <a:lnTo>
                    <a:pt x="3342" y="1746"/>
                  </a:lnTo>
                  <a:lnTo>
                    <a:pt x="3336" y="1734"/>
                  </a:lnTo>
                  <a:lnTo>
                    <a:pt x="3324" y="1728"/>
                  </a:lnTo>
                  <a:lnTo>
                    <a:pt x="3294" y="1728"/>
                  </a:lnTo>
                  <a:lnTo>
                    <a:pt x="3288" y="1734"/>
                  </a:lnTo>
                  <a:lnTo>
                    <a:pt x="3282" y="1734"/>
                  </a:lnTo>
                  <a:lnTo>
                    <a:pt x="3246" y="1686"/>
                  </a:lnTo>
                  <a:lnTo>
                    <a:pt x="3252" y="1698"/>
                  </a:lnTo>
                  <a:lnTo>
                    <a:pt x="3264" y="1704"/>
                  </a:lnTo>
                  <a:lnTo>
                    <a:pt x="3270" y="1710"/>
                  </a:lnTo>
                  <a:lnTo>
                    <a:pt x="3282" y="1716"/>
                  </a:lnTo>
                  <a:lnTo>
                    <a:pt x="3294" y="1716"/>
                  </a:lnTo>
                  <a:lnTo>
                    <a:pt x="3300" y="1710"/>
                  </a:lnTo>
                  <a:lnTo>
                    <a:pt x="3306" y="1710"/>
                  </a:lnTo>
                  <a:lnTo>
                    <a:pt x="3336" y="1716"/>
                  </a:lnTo>
                  <a:lnTo>
                    <a:pt x="3348" y="1734"/>
                  </a:lnTo>
                  <a:lnTo>
                    <a:pt x="3366" y="1728"/>
                  </a:lnTo>
                  <a:lnTo>
                    <a:pt x="3408" y="1740"/>
                  </a:lnTo>
                  <a:lnTo>
                    <a:pt x="3390" y="1716"/>
                  </a:lnTo>
                  <a:lnTo>
                    <a:pt x="3372" y="1710"/>
                  </a:lnTo>
                  <a:lnTo>
                    <a:pt x="3372" y="1692"/>
                  </a:lnTo>
                  <a:lnTo>
                    <a:pt x="3360" y="1680"/>
                  </a:lnTo>
                  <a:lnTo>
                    <a:pt x="3348" y="1674"/>
                  </a:lnTo>
                  <a:lnTo>
                    <a:pt x="3330" y="1674"/>
                  </a:lnTo>
                  <a:lnTo>
                    <a:pt x="3318" y="1662"/>
                  </a:lnTo>
                  <a:lnTo>
                    <a:pt x="3318" y="1650"/>
                  </a:lnTo>
                  <a:lnTo>
                    <a:pt x="3312" y="1644"/>
                  </a:lnTo>
                  <a:lnTo>
                    <a:pt x="3312" y="1632"/>
                  </a:lnTo>
                  <a:lnTo>
                    <a:pt x="3234" y="1530"/>
                  </a:lnTo>
                  <a:lnTo>
                    <a:pt x="3198" y="1524"/>
                  </a:lnTo>
                  <a:lnTo>
                    <a:pt x="3162" y="1494"/>
                  </a:lnTo>
                  <a:lnTo>
                    <a:pt x="3144" y="1500"/>
                  </a:lnTo>
                  <a:lnTo>
                    <a:pt x="3138" y="1488"/>
                  </a:lnTo>
                  <a:lnTo>
                    <a:pt x="3132" y="1482"/>
                  </a:lnTo>
                  <a:lnTo>
                    <a:pt x="3132" y="1470"/>
                  </a:lnTo>
                  <a:lnTo>
                    <a:pt x="3126" y="1464"/>
                  </a:lnTo>
                  <a:lnTo>
                    <a:pt x="3138" y="1452"/>
                  </a:lnTo>
                  <a:lnTo>
                    <a:pt x="3150" y="1446"/>
                  </a:lnTo>
                  <a:lnTo>
                    <a:pt x="3156" y="1434"/>
                  </a:lnTo>
                  <a:lnTo>
                    <a:pt x="3162" y="1428"/>
                  </a:lnTo>
                  <a:lnTo>
                    <a:pt x="3168" y="1416"/>
                  </a:lnTo>
                  <a:lnTo>
                    <a:pt x="3168" y="1410"/>
                  </a:lnTo>
                  <a:lnTo>
                    <a:pt x="3162" y="1398"/>
                  </a:lnTo>
                  <a:lnTo>
                    <a:pt x="3162" y="1392"/>
                  </a:lnTo>
                  <a:lnTo>
                    <a:pt x="3156" y="1380"/>
                  </a:lnTo>
                  <a:lnTo>
                    <a:pt x="3168" y="1386"/>
                  </a:lnTo>
                  <a:lnTo>
                    <a:pt x="3174" y="1392"/>
                  </a:lnTo>
                  <a:lnTo>
                    <a:pt x="3186" y="1398"/>
                  </a:lnTo>
                  <a:lnTo>
                    <a:pt x="3198" y="1386"/>
                  </a:lnTo>
                  <a:lnTo>
                    <a:pt x="3198" y="1368"/>
                  </a:lnTo>
                  <a:lnTo>
                    <a:pt x="3192" y="1356"/>
                  </a:lnTo>
                  <a:lnTo>
                    <a:pt x="3192" y="1344"/>
                  </a:lnTo>
                  <a:lnTo>
                    <a:pt x="3216" y="1344"/>
                  </a:lnTo>
                  <a:lnTo>
                    <a:pt x="3252" y="1320"/>
                  </a:lnTo>
                  <a:lnTo>
                    <a:pt x="3264" y="1320"/>
                  </a:lnTo>
                  <a:lnTo>
                    <a:pt x="3270" y="1326"/>
                  </a:lnTo>
                  <a:lnTo>
                    <a:pt x="3294" y="1326"/>
                  </a:lnTo>
                  <a:lnTo>
                    <a:pt x="3294" y="1320"/>
                  </a:lnTo>
                  <a:lnTo>
                    <a:pt x="3288" y="1314"/>
                  </a:lnTo>
                  <a:lnTo>
                    <a:pt x="3288" y="1308"/>
                  </a:lnTo>
                  <a:lnTo>
                    <a:pt x="3282" y="1302"/>
                  </a:lnTo>
                  <a:lnTo>
                    <a:pt x="3288" y="1278"/>
                  </a:lnTo>
                  <a:lnTo>
                    <a:pt x="3258" y="1278"/>
                  </a:lnTo>
                  <a:lnTo>
                    <a:pt x="3246" y="1266"/>
                  </a:lnTo>
                  <a:lnTo>
                    <a:pt x="3240" y="1278"/>
                  </a:lnTo>
                  <a:lnTo>
                    <a:pt x="3204" y="1278"/>
                  </a:lnTo>
                  <a:lnTo>
                    <a:pt x="3198" y="1272"/>
                  </a:lnTo>
                  <a:lnTo>
                    <a:pt x="3192" y="1260"/>
                  </a:lnTo>
                  <a:lnTo>
                    <a:pt x="3180" y="1254"/>
                  </a:lnTo>
                  <a:lnTo>
                    <a:pt x="3174" y="1248"/>
                  </a:lnTo>
                  <a:lnTo>
                    <a:pt x="3150" y="1248"/>
                  </a:lnTo>
                  <a:lnTo>
                    <a:pt x="3144" y="1260"/>
                  </a:lnTo>
                  <a:lnTo>
                    <a:pt x="3132" y="1266"/>
                  </a:lnTo>
                  <a:lnTo>
                    <a:pt x="3114" y="1284"/>
                  </a:lnTo>
                  <a:lnTo>
                    <a:pt x="3114" y="1296"/>
                  </a:lnTo>
                  <a:lnTo>
                    <a:pt x="3108" y="1302"/>
                  </a:lnTo>
                  <a:lnTo>
                    <a:pt x="3108" y="1308"/>
                  </a:lnTo>
                  <a:lnTo>
                    <a:pt x="3078" y="1308"/>
                  </a:lnTo>
                  <a:lnTo>
                    <a:pt x="3054" y="1296"/>
                  </a:lnTo>
                  <a:lnTo>
                    <a:pt x="3048" y="1290"/>
                  </a:lnTo>
                  <a:lnTo>
                    <a:pt x="3042" y="1278"/>
                  </a:lnTo>
                  <a:lnTo>
                    <a:pt x="3030" y="1242"/>
                  </a:lnTo>
                  <a:lnTo>
                    <a:pt x="3024" y="1230"/>
                  </a:lnTo>
                  <a:lnTo>
                    <a:pt x="3018" y="1224"/>
                  </a:lnTo>
                  <a:lnTo>
                    <a:pt x="3006" y="1224"/>
                  </a:lnTo>
                  <a:lnTo>
                    <a:pt x="3000" y="1230"/>
                  </a:lnTo>
                  <a:lnTo>
                    <a:pt x="3000" y="1242"/>
                  </a:lnTo>
                  <a:lnTo>
                    <a:pt x="2988" y="1224"/>
                  </a:lnTo>
                  <a:lnTo>
                    <a:pt x="2952" y="1224"/>
                  </a:lnTo>
                  <a:lnTo>
                    <a:pt x="2940" y="1218"/>
                  </a:lnTo>
                  <a:lnTo>
                    <a:pt x="2934" y="1212"/>
                  </a:lnTo>
                  <a:lnTo>
                    <a:pt x="2928" y="1200"/>
                  </a:lnTo>
                  <a:lnTo>
                    <a:pt x="2916" y="1194"/>
                  </a:lnTo>
                  <a:lnTo>
                    <a:pt x="2910" y="1182"/>
                  </a:lnTo>
                  <a:lnTo>
                    <a:pt x="2910" y="1140"/>
                  </a:lnTo>
                  <a:lnTo>
                    <a:pt x="2928" y="1140"/>
                  </a:lnTo>
                  <a:lnTo>
                    <a:pt x="2940" y="1152"/>
                  </a:lnTo>
                  <a:lnTo>
                    <a:pt x="2946" y="1152"/>
                  </a:lnTo>
                  <a:lnTo>
                    <a:pt x="2952" y="1146"/>
                  </a:lnTo>
                  <a:lnTo>
                    <a:pt x="2952" y="1140"/>
                  </a:lnTo>
                  <a:lnTo>
                    <a:pt x="2958" y="1134"/>
                  </a:lnTo>
                  <a:lnTo>
                    <a:pt x="2964" y="1134"/>
                  </a:lnTo>
                  <a:lnTo>
                    <a:pt x="2970" y="1140"/>
                  </a:lnTo>
                  <a:lnTo>
                    <a:pt x="2982" y="1140"/>
                  </a:lnTo>
                  <a:lnTo>
                    <a:pt x="2994" y="1134"/>
                  </a:lnTo>
                  <a:lnTo>
                    <a:pt x="3000" y="1128"/>
                  </a:lnTo>
                  <a:lnTo>
                    <a:pt x="3000" y="1116"/>
                  </a:lnTo>
                  <a:lnTo>
                    <a:pt x="2994" y="1110"/>
                  </a:lnTo>
                  <a:lnTo>
                    <a:pt x="2994" y="1086"/>
                  </a:lnTo>
                  <a:lnTo>
                    <a:pt x="3000" y="1074"/>
                  </a:lnTo>
                  <a:lnTo>
                    <a:pt x="3000" y="1068"/>
                  </a:lnTo>
                  <a:lnTo>
                    <a:pt x="3036" y="1068"/>
                  </a:lnTo>
                  <a:lnTo>
                    <a:pt x="3042" y="1062"/>
                  </a:lnTo>
                  <a:lnTo>
                    <a:pt x="3048" y="1050"/>
                  </a:lnTo>
                  <a:lnTo>
                    <a:pt x="3048" y="1038"/>
                  </a:lnTo>
                  <a:lnTo>
                    <a:pt x="3054" y="1032"/>
                  </a:lnTo>
                  <a:lnTo>
                    <a:pt x="3054" y="1026"/>
                  </a:lnTo>
                  <a:lnTo>
                    <a:pt x="3072" y="1014"/>
                  </a:lnTo>
                  <a:lnTo>
                    <a:pt x="3060" y="1002"/>
                  </a:lnTo>
                  <a:lnTo>
                    <a:pt x="3096" y="1014"/>
                  </a:lnTo>
                  <a:lnTo>
                    <a:pt x="3114" y="996"/>
                  </a:lnTo>
                  <a:lnTo>
                    <a:pt x="3126" y="1002"/>
                  </a:lnTo>
                  <a:lnTo>
                    <a:pt x="3132" y="1014"/>
                  </a:lnTo>
                  <a:lnTo>
                    <a:pt x="3144" y="1020"/>
                  </a:lnTo>
                  <a:lnTo>
                    <a:pt x="3156" y="1044"/>
                  </a:lnTo>
                  <a:lnTo>
                    <a:pt x="3156" y="1050"/>
                  </a:lnTo>
                  <a:lnTo>
                    <a:pt x="3144" y="1074"/>
                  </a:lnTo>
                  <a:lnTo>
                    <a:pt x="3126" y="1092"/>
                  </a:lnTo>
                  <a:lnTo>
                    <a:pt x="3126" y="1104"/>
                  </a:lnTo>
                  <a:lnTo>
                    <a:pt x="3132" y="1116"/>
                  </a:lnTo>
                  <a:lnTo>
                    <a:pt x="3144" y="1128"/>
                  </a:lnTo>
                  <a:lnTo>
                    <a:pt x="3150" y="1128"/>
                  </a:lnTo>
                  <a:lnTo>
                    <a:pt x="3162" y="1122"/>
                  </a:lnTo>
                  <a:lnTo>
                    <a:pt x="3168" y="1122"/>
                  </a:lnTo>
                  <a:lnTo>
                    <a:pt x="3162" y="1152"/>
                  </a:lnTo>
                  <a:lnTo>
                    <a:pt x="3144" y="1170"/>
                  </a:lnTo>
                  <a:lnTo>
                    <a:pt x="3144" y="1176"/>
                  </a:lnTo>
                  <a:lnTo>
                    <a:pt x="3150" y="1176"/>
                  </a:lnTo>
                  <a:lnTo>
                    <a:pt x="3162" y="1170"/>
                  </a:lnTo>
                  <a:lnTo>
                    <a:pt x="3168" y="1164"/>
                  </a:lnTo>
                  <a:lnTo>
                    <a:pt x="3180" y="1158"/>
                  </a:lnTo>
                  <a:lnTo>
                    <a:pt x="3186" y="1158"/>
                  </a:lnTo>
                  <a:lnTo>
                    <a:pt x="3198" y="1146"/>
                  </a:lnTo>
                  <a:lnTo>
                    <a:pt x="3198" y="1122"/>
                  </a:lnTo>
                  <a:lnTo>
                    <a:pt x="3204" y="1122"/>
                  </a:lnTo>
                  <a:lnTo>
                    <a:pt x="3210" y="1116"/>
                  </a:lnTo>
                  <a:lnTo>
                    <a:pt x="3258" y="1092"/>
                  </a:lnTo>
                  <a:lnTo>
                    <a:pt x="3264" y="1086"/>
                  </a:lnTo>
                  <a:lnTo>
                    <a:pt x="3306" y="1086"/>
                  </a:lnTo>
                  <a:lnTo>
                    <a:pt x="3312" y="1074"/>
                  </a:lnTo>
                  <a:lnTo>
                    <a:pt x="3312" y="1062"/>
                  </a:lnTo>
                  <a:lnTo>
                    <a:pt x="3318" y="1056"/>
                  </a:lnTo>
                  <a:lnTo>
                    <a:pt x="3324" y="1044"/>
                  </a:lnTo>
                  <a:lnTo>
                    <a:pt x="3360" y="1026"/>
                  </a:lnTo>
                  <a:lnTo>
                    <a:pt x="3372" y="1014"/>
                  </a:lnTo>
                  <a:lnTo>
                    <a:pt x="3390" y="978"/>
                  </a:lnTo>
                  <a:lnTo>
                    <a:pt x="3390" y="948"/>
                  </a:lnTo>
                  <a:lnTo>
                    <a:pt x="3396" y="942"/>
                  </a:lnTo>
                  <a:lnTo>
                    <a:pt x="3396" y="936"/>
                  </a:lnTo>
                  <a:lnTo>
                    <a:pt x="3408" y="936"/>
                  </a:lnTo>
                  <a:lnTo>
                    <a:pt x="3420" y="942"/>
                  </a:lnTo>
                  <a:lnTo>
                    <a:pt x="3432" y="954"/>
                  </a:lnTo>
                  <a:lnTo>
                    <a:pt x="3444" y="954"/>
                  </a:lnTo>
                  <a:lnTo>
                    <a:pt x="3456" y="960"/>
                  </a:lnTo>
                  <a:lnTo>
                    <a:pt x="3504" y="960"/>
                  </a:lnTo>
                  <a:lnTo>
                    <a:pt x="3504" y="948"/>
                  </a:lnTo>
                  <a:lnTo>
                    <a:pt x="3498" y="948"/>
                  </a:lnTo>
                  <a:lnTo>
                    <a:pt x="3474" y="924"/>
                  </a:lnTo>
                  <a:lnTo>
                    <a:pt x="3474" y="912"/>
                  </a:lnTo>
                  <a:lnTo>
                    <a:pt x="3480" y="906"/>
                  </a:lnTo>
                  <a:lnTo>
                    <a:pt x="3486" y="912"/>
                  </a:lnTo>
                  <a:lnTo>
                    <a:pt x="3510" y="912"/>
                  </a:lnTo>
                  <a:lnTo>
                    <a:pt x="3522" y="918"/>
                  </a:lnTo>
                  <a:lnTo>
                    <a:pt x="3534" y="912"/>
                  </a:lnTo>
                  <a:lnTo>
                    <a:pt x="3540" y="900"/>
                  </a:lnTo>
                  <a:lnTo>
                    <a:pt x="3540" y="894"/>
                  </a:lnTo>
                  <a:lnTo>
                    <a:pt x="3534" y="882"/>
                  </a:lnTo>
                  <a:lnTo>
                    <a:pt x="3558" y="882"/>
                  </a:lnTo>
                  <a:lnTo>
                    <a:pt x="3558" y="864"/>
                  </a:lnTo>
                  <a:lnTo>
                    <a:pt x="3552" y="852"/>
                  </a:lnTo>
                  <a:lnTo>
                    <a:pt x="3546" y="846"/>
                  </a:lnTo>
                  <a:lnTo>
                    <a:pt x="3546" y="840"/>
                  </a:lnTo>
                  <a:lnTo>
                    <a:pt x="3576" y="840"/>
                  </a:lnTo>
                  <a:lnTo>
                    <a:pt x="3594" y="864"/>
                  </a:lnTo>
                  <a:lnTo>
                    <a:pt x="3600" y="840"/>
                  </a:lnTo>
                  <a:lnTo>
                    <a:pt x="3630" y="846"/>
                  </a:lnTo>
                  <a:lnTo>
                    <a:pt x="3624" y="810"/>
                  </a:lnTo>
                  <a:lnTo>
                    <a:pt x="3618" y="798"/>
                  </a:lnTo>
                  <a:lnTo>
                    <a:pt x="3606" y="786"/>
                  </a:lnTo>
                  <a:lnTo>
                    <a:pt x="3606" y="774"/>
                  </a:lnTo>
                  <a:lnTo>
                    <a:pt x="3600" y="756"/>
                  </a:lnTo>
                  <a:lnTo>
                    <a:pt x="3588" y="744"/>
                  </a:lnTo>
                  <a:lnTo>
                    <a:pt x="3576" y="726"/>
                  </a:lnTo>
                  <a:lnTo>
                    <a:pt x="3564" y="720"/>
                  </a:lnTo>
                  <a:lnTo>
                    <a:pt x="3552" y="708"/>
                  </a:lnTo>
                  <a:lnTo>
                    <a:pt x="3546" y="708"/>
                  </a:lnTo>
                  <a:lnTo>
                    <a:pt x="3540" y="696"/>
                  </a:lnTo>
                  <a:lnTo>
                    <a:pt x="3540" y="684"/>
                  </a:lnTo>
                  <a:lnTo>
                    <a:pt x="3564" y="684"/>
                  </a:lnTo>
                  <a:lnTo>
                    <a:pt x="3564" y="672"/>
                  </a:lnTo>
                  <a:lnTo>
                    <a:pt x="3558" y="666"/>
                  </a:lnTo>
                  <a:lnTo>
                    <a:pt x="3564" y="660"/>
                  </a:lnTo>
                  <a:lnTo>
                    <a:pt x="3588" y="660"/>
                  </a:lnTo>
                  <a:lnTo>
                    <a:pt x="3600" y="666"/>
                  </a:lnTo>
                  <a:lnTo>
                    <a:pt x="3618" y="672"/>
                  </a:lnTo>
                  <a:lnTo>
                    <a:pt x="3630" y="672"/>
                  </a:lnTo>
                  <a:lnTo>
                    <a:pt x="3642" y="678"/>
                  </a:lnTo>
                  <a:lnTo>
                    <a:pt x="3648" y="678"/>
                  </a:lnTo>
                  <a:lnTo>
                    <a:pt x="3654" y="672"/>
                  </a:lnTo>
                  <a:lnTo>
                    <a:pt x="3654" y="660"/>
                  </a:lnTo>
                  <a:lnTo>
                    <a:pt x="3648" y="648"/>
                  </a:lnTo>
                  <a:lnTo>
                    <a:pt x="3648" y="630"/>
                  </a:lnTo>
                  <a:lnTo>
                    <a:pt x="3654" y="630"/>
                  </a:lnTo>
                  <a:lnTo>
                    <a:pt x="3660" y="6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0" name="Chad" descr="© INSCALE GmbH, 05.05.2010&#10;http://www.presentationload.com/">
              <a:extLst>
                <a:ext uri="{FF2B5EF4-FFF2-40B4-BE49-F238E27FC236}">
                  <a16:creationId xmlns:a16="http://schemas.microsoft.com/office/drawing/2014/main" id="{960AB8B0-A5DD-783E-7619-88697416064E}"/>
                </a:ext>
              </a:extLst>
            </p:cNvPr>
            <p:cNvSpPr>
              <a:spLocks/>
            </p:cNvSpPr>
            <p:nvPr/>
          </p:nvSpPr>
          <p:spPr bwMode="gray">
            <a:xfrm>
              <a:off x="6050193" y="3492353"/>
              <a:ext cx="350372" cy="608544"/>
            </a:xfrm>
            <a:custGeom>
              <a:avLst/>
              <a:gdLst>
                <a:gd name="T0" fmla="*/ 2147483647 w 744"/>
                <a:gd name="T1" fmla="*/ 2147483647 h 1290"/>
                <a:gd name="T2" fmla="*/ 2147483647 w 744"/>
                <a:gd name="T3" fmla="*/ 0 h 1290"/>
                <a:gd name="T4" fmla="*/ 2147483647 w 744"/>
                <a:gd name="T5" fmla="*/ 2147483647 h 1290"/>
                <a:gd name="T6" fmla="*/ 2147483647 w 744"/>
                <a:gd name="T7" fmla="*/ 2147483647 h 1290"/>
                <a:gd name="T8" fmla="*/ 2147483647 w 744"/>
                <a:gd name="T9" fmla="*/ 2147483647 h 1290"/>
                <a:gd name="T10" fmla="*/ 2147483647 w 744"/>
                <a:gd name="T11" fmla="*/ 2147483647 h 1290"/>
                <a:gd name="T12" fmla="*/ 2147483647 w 744"/>
                <a:gd name="T13" fmla="*/ 2147483647 h 1290"/>
                <a:gd name="T14" fmla="*/ 2147483647 w 744"/>
                <a:gd name="T15" fmla="*/ 2147483647 h 1290"/>
                <a:gd name="T16" fmla="*/ 2147483647 w 744"/>
                <a:gd name="T17" fmla="*/ 2147483647 h 1290"/>
                <a:gd name="T18" fmla="*/ 0 w 744"/>
                <a:gd name="T19" fmla="*/ 2147483647 h 1290"/>
                <a:gd name="T20" fmla="*/ 2147483647 w 744"/>
                <a:gd name="T21" fmla="*/ 2147483647 h 1290"/>
                <a:gd name="T22" fmla="*/ 2147483647 w 744"/>
                <a:gd name="T23" fmla="*/ 2147483647 h 1290"/>
                <a:gd name="T24" fmla="*/ 2147483647 w 744"/>
                <a:gd name="T25" fmla="*/ 2147483647 h 1290"/>
                <a:gd name="T26" fmla="*/ 2147483647 w 744"/>
                <a:gd name="T27" fmla="*/ 2147483647 h 1290"/>
                <a:gd name="T28" fmla="*/ 2147483647 w 744"/>
                <a:gd name="T29" fmla="*/ 2147483647 h 1290"/>
                <a:gd name="T30" fmla="*/ 2147483647 w 744"/>
                <a:gd name="T31" fmla="*/ 2147483647 h 1290"/>
                <a:gd name="T32" fmla="*/ 2147483647 w 744"/>
                <a:gd name="T33" fmla="*/ 2147483647 h 1290"/>
                <a:gd name="T34" fmla="*/ 2147483647 w 744"/>
                <a:gd name="T35" fmla="*/ 2147483647 h 1290"/>
                <a:gd name="T36" fmla="*/ 2147483647 w 744"/>
                <a:gd name="T37" fmla="*/ 2147483647 h 1290"/>
                <a:gd name="T38" fmla="*/ 2147483647 w 744"/>
                <a:gd name="T39" fmla="*/ 2147483647 h 1290"/>
                <a:gd name="T40" fmla="*/ 2147483647 w 744"/>
                <a:gd name="T41" fmla="*/ 2147483647 h 1290"/>
                <a:gd name="T42" fmla="*/ 2147483647 w 744"/>
                <a:gd name="T43" fmla="*/ 2147483647 h 1290"/>
                <a:gd name="T44" fmla="*/ 2147483647 w 744"/>
                <a:gd name="T45" fmla="*/ 2147483647 h 1290"/>
                <a:gd name="T46" fmla="*/ 2147483647 w 744"/>
                <a:gd name="T47" fmla="*/ 2147483647 h 1290"/>
                <a:gd name="T48" fmla="*/ 2147483647 w 744"/>
                <a:gd name="T49" fmla="*/ 2147483647 h 1290"/>
                <a:gd name="T50" fmla="*/ 2147483647 w 744"/>
                <a:gd name="T51" fmla="*/ 2147483647 h 1290"/>
                <a:gd name="T52" fmla="*/ 2147483647 w 744"/>
                <a:gd name="T53" fmla="*/ 2147483647 h 1290"/>
                <a:gd name="T54" fmla="*/ 2147483647 w 744"/>
                <a:gd name="T55" fmla="*/ 2147483647 h 1290"/>
                <a:gd name="T56" fmla="*/ 2147483647 w 744"/>
                <a:gd name="T57" fmla="*/ 2147483647 h 1290"/>
                <a:gd name="T58" fmla="*/ 2147483647 w 744"/>
                <a:gd name="T59" fmla="*/ 2147483647 h 1290"/>
                <a:gd name="T60" fmla="*/ 2147483647 w 744"/>
                <a:gd name="T61" fmla="*/ 2147483647 h 1290"/>
                <a:gd name="T62" fmla="*/ 2147483647 w 744"/>
                <a:gd name="T63" fmla="*/ 2147483647 h 1290"/>
                <a:gd name="T64" fmla="*/ 2147483647 w 744"/>
                <a:gd name="T65" fmla="*/ 2147483647 h 1290"/>
                <a:gd name="T66" fmla="*/ 2147483647 w 744"/>
                <a:gd name="T67" fmla="*/ 2147483647 h 1290"/>
                <a:gd name="T68" fmla="*/ 2147483647 w 744"/>
                <a:gd name="T69" fmla="*/ 2147483647 h 1290"/>
                <a:gd name="T70" fmla="*/ 2147483647 w 744"/>
                <a:gd name="T71" fmla="*/ 2147483647 h 1290"/>
                <a:gd name="T72" fmla="*/ 2147483647 w 744"/>
                <a:gd name="T73" fmla="*/ 2147483647 h 1290"/>
                <a:gd name="T74" fmla="*/ 2147483647 w 744"/>
                <a:gd name="T75" fmla="*/ 2147483647 h 1290"/>
                <a:gd name="T76" fmla="*/ 2147483647 w 744"/>
                <a:gd name="T77" fmla="*/ 2147483647 h 1290"/>
                <a:gd name="T78" fmla="*/ 2147483647 w 744"/>
                <a:gd name="T79" fmla="*/ 2147483647 h 1290"/>
                <a:gd name="T80" fmla="*/ 2147483647 w 744"/>
                <a:gd name="T81" fmla="*/ 2147483647 h 1290"/>
                <a:gd name="T82" fmla="*/ 2147483647 w 744"/>
                <a:gd name="T83" fmla="*/ 2147483647 h 1290"/>
                <a:gd name="T84" fmla="*/ 2147483647 w 744"/>
                <a:gd name="T85" fmla="*/ 2147483647 h 1290"/>
                <a:gd name="T86" fmla="*/ 2147483647 w 744"/>
                <a:gd name="T87" fmla="*/ 2147483647 h 1290"/>
                <a:gd name="T88" fmla="*/ 2147483647 w 744"/>
                <a:gd name="T89" fmla="*/ 2147483647 h 1290"/>
                <a:gd name="T90" fmla="*/ 2147483647 w 744"/>
                <a:gd name="T91" fmla="*/ 2147483647 h 1290"/>
                <a:gd name="T92" fmla="*/ 2147483647 w 744"/>
                <a:gd name="T93" fmla="*/ 2147483647 h 129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44"/>
                <a:gd name="T142" fmla="*/ 0 h 1290"/>
                <a:gd name="T143" fmla="*/ 744 w 744"/>
                <a:gd name="T144" fmla="*/ 1290 h 129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44" h="1290">
                  <a:moveTo>
                    <a:pt x="678" y="624"/>
                  </a:moveTo>
                  <a:lnTo>
                    <a:pt x="720" y="624"/>
                  </a:lnTo>
                  <a:lnTo>
                    <a:pt x="732" y="630"/>
                  </a:lnTo>
                  <a:lnTo>
                    <a:pt x="744" y="630"/>
                  </a:lnTo>
                  <a:lnTo>
                    <a:pt x="738" y="324"/>
                  </a:lnTo>
                  <a:lnTo>
                    <a:pt x="180" y="0"/>
                  </a:lnTo>
                  <a:lnTo>
                    <a:pt x="156" y="12"/>
                  </a:lnTo>
                  <a:lnTo>
                    <a:pt x="144" y="24"/>
                  </a:lnTo>
                  <a:lnTo>
                    <a:pt x="126" y="30"/>
                  </a:lnTo>
                  <a:lnTo>
                    <a:pt x="108" y="42"/>
                  </a:lnTo>
                  <a:lnTo>
                    <a:pt x="126" y="108"/>
                  </a:lnTo>
                  <a:lnTo>
                    <a:pt x="114" y="156"/>
                  </a:lnTo>
                  <a:lnTo>
                    <a:pt x="144" y="192"/>
                  </a:lnTo>
                  <a:lnTo>
                    <a:pt x="150" y="216"/>
                  </a:lnTo>
                  <a:lnTo>
                    <a:pt x="180" y="252"/>
                  </a:lnTo>
                  <a:lnTo>
                    <a:pt x="162" y="288"/>
                  </a:lnTo>
                  <a:lnTo>
                    <a:pt x="144" y="534"/>
                  </a:lnTo>
                  <a:lnTo>
                    <a:pt x="138" y="540"/>
                  </a:lnTo>
                  <a:lnTo>
                    <a:pt x="120" y="564"/>
                  </a:lnTo>
                  <a:lnTo>
                    <a:pt x="96" y="588"/>
                  </a:lnTo>
                  <a:lnTo>
                    <a:pt x="72" y="618"/>
                  </a:lnTo>
                  <a:lnTo>
                    <a:pt x="54" y="636"/>
                  </a:lnTo>
                  <a:lnTo>
                    <a:pt x="48" y="648"/>
                  </a:lnTo>
                  <a:lnTo>
                    <a:pt x="36" y="666"/>
                  </a:lnTo>
                  <a:lnTo>
                    <a:pt x="30" y="678"/>
                  </a:lnTo>
                  <a:lnTo>
                    <a:pt x="24" y="696"/>
                  </a:lnTo>
                  <a:lnTo>
                    <a:pt x="24" y="708"/>
                  </a:lnTo>
                  <a:lnTo>
                    <a:pt x="18" y="714"/>
                  </a:lnTo>
                  <a:lnTo>
                    <a:pt x="18" y="720"/>
                  </a:lnTo>
                  <a:lnTo>
                    <a:pt x="0" y="726"/>
                  </a:lnTo>
                  <a:lnTo>
                    <a:pt x="6" y="786"/>
                  </a:lnTo>
                  <a:lnTo>
                    <a:pt x="18" y="786"/>
                  </a:lnTo>
                  <a:lnTo>
                    <a:pt x="48" y="834"/>
                  </a:lnTo>
                  <a:lnTo>
                    <a:pt x="48" y="846"/>
                  </a:lnTo>
                  <a:lnTo>
                    <a:pt x="48" y="840"/>
                  </a:lnTo>
                  <a:lnTo>
                    <a:pt x="72" y="834"/>
                  </a:lnTo>
                  <a:lnTo>
                    <a:pt x="72" y="852"/>
                  </a:lnTo>
                  <a:lnTo>
                    <a:pt x="78" y="864"/>
                  </a:lnTo>
                  <a:lnTo>
                    <a:pt x="84" y="870"/>
                  </a:lnTo>
                  <a:lnTo>
                    <a:pt x="96" y="870"/>
                  </a:lnTo>
                  <a:lnTo>
                    <a:pt x="102" y="876"/>
                  </a:lnTo>
                  <a:lnTo>
                    <a:pt x="108" y="876"/>
                  </a:lnTo>
                  <a:lnTo>
                    <a:pt x="102" y="912"/>
                  </a:lnTo>
                  <a:lnTo>
                    <a:pt x="114" y="918"/>
                  </a:lnTo>
                  <a:lnTo>
                    <a:pt x="120" y="930"/>
                  </a:lnTo>
                  <a:lnTo>
                    <a:pt x="120" y="966"/>
                  </a:lnTo>
                  <a:lnTo>
                    <a:pt x="114" y="966"/>
                  </a:lnTo>
                  <a:lnTo>
                    <a:pt x="114" y="1002"/>
                  </a:lnTo>
                  <a:lnTo>
                    <a:pt x="120" y="1020"/>
                  </a:lnTo>
                  <a:lnTo>
                    <a:pt x="120" y="1038"/>
                  </a:lnTo>
                  <a:lnTo>
                    <a:pt x="126" y="1050"/>
                  </a:lnTo>
                  <a:lnTo>
                    <a:pt x="138" y="1056"/>
                  </a:lnTo>
                  <a:lnTo>
                    <a:pt x="144" y="1068"/>
                  </a:lnTo>
                  <a:lnTo>
                    <a:pt x="162" y="1086"/>
                  </a:lnTo>
                  <a:lnTo>
                    <a:pt x="66" y="1086"/>
                  </a:lnTo>
                  <a:lnTo>
                    <a:pt x="54" y="1092"/>
                  </a:lnTo>
                  <a:lnTo>
                    <a:pt x="48" y="1098"/>
                  </a:lnTo>
                  <a:lnTo>
                    <a:pt x="48" y="1110"/>
                  </a:lnTo>
                  <a:lnTo>
                    <a:pt x="60" y="1134"/>
                  </a:lnTo>
                  <a:lnTo>
                    <a:pt x="72" y="1146"/>
                  </a:lnTo>
                  <a:lnTo>
                    <a:pt x="78" y="1158"/>
                  </a:lnTo>
                  <a:lnTo>
                    <a:pt x="90" y="1170"/>
                  </a:lnTo>
                  <a:lnTo>
                    <a:pt x="108" y="1182"/>
                  </a:lnTo>
                  <a:lnTo>
                    <a:pt x="120" y="1188"/>
                  </a:lnTo>
                  <a:lnTo>
                    <a:pt x="132" y="1200"/>
                  </a:lnTo>
                  <a:lnTo>
                    <a:pt x="144" y="1224"/>
                  </a:lnTo>
                  <a:lnTo>
                    <a:pt x="144" y="1242"/>
                  </a:lnTo>
                  <a:lnTo>
                    <a:pt x="150" y="1254"/>
                  </a:lnTo>
                  <a:lnTo>
                    <a:pt x="156" y="1272"/>
                  </a:lnTo>
                  <a:lnTo>
                    <a:pt x="156" y="1284"/>
                  </a:lnTo>
                  <a:lnTo>
                    <a:pt x="162" y="1284"/>
                  </a:lnTo>
                  <a:lnTo>
                    <a:pt x="168" y="1290"/>
                  </a:lnTo>
                  <a:lnTo>
                    <a:pt x="186" y="1290"/>
                  </a:lnTo>
                  <a:lnTo>
                    <a:pt x="198" y="1284"/>
                  </a:lnTo>
                  <a:lnTo>
                    <a:pt x="216" y="1266"/>
                  </a:lnTo>
                  <a:lnTo>
                    <a:pt x="228" y="1260"/>
                  </a:lnTo>
                  <a:lnTo>
                    <a:pt x="234" y="1254"/>
                  </a:lnTo>
                  <a:lnTo>
                    <a:pt x="234" y="1278"/>
                  </a:lnTo>
                  <a:lnTo>
                    <a:pt x="240" y="1284"/>
                  </a:lnTo>
                  <a:lnTo>
                    <a:pt x="246" y="1284"/>
                  </a:lnTo>
                  <a:lnTo>
                    <a:pt x="258" y="1278"/>
                  </a:lnTo>
                  <a:lnTo>
                    <a:pt x="270" y="1266"/>
                  </a:lnTo>
                  <a:lnTo>
                    <a:pt x="276" y="1254"/>
                  </a:lnTo>
                  <a:lnTo>
                    <a:pt x="282" y="1248"/>
                  </a:lnTo>
                  <a:lnTo>
                    <a:pt x="372" y="1248"/>
                  </a:lnTo>
                  <a:lnTo>
                    <a:pt x="378" y="1242"/>
                  </a:lnTo>
                  <a:lnTo>
                    <a:pt x="384" y="1230"/>
                  </a:lnTo>
                  <a:lnTo>
                    <a:pt x="390" y="1224"/>
                  </a:lnTo>
                  <a:lnTo>
                    <a:pt x="396" y="1212"/>
                  </a:lnTo>
                  <a:lnTo>
                    <a:pt x="402" y="1206"/>
                  </a:lnTo>
                  <a:lnTo>
                    <a:pt x="402" y="1194"/>
                  </a:lnTo>
                  <a:lnTo>
                    <a:pt x="390" y="1182"/>
                  </a:lnTo>
                  <a:lnTo>
                    <a:pt x="384" y="1182"/>
                  </a:lnTo>
                  <a:lnTo>
                    <a:pt x="402" y="1170"/>
                  </a:lnTo>
                  <a:lnTo>
                    <a:pt x="420" y="1170"/>
                  </a:lnTo>
                  <a:lnTo>
                    <a:pt x="462" y="1164"/>
                  </a:lnTo>
                  <a:lnTo>
                    <a:pt x="510" y="1146"/>
                  </a:lnTo>
                  <a:lnTo>
                    <a:pt x="528" y="1134"/>
                  </a:lnTo>
                  <a:lnTo>
                    <a:pt x="552" y="1110"/>
                  </a:lnTo>
                  <a:lnTo>
                    <a:pt x="552" y="1092"/>
                  </a:lnTo>
                  <a:lnTo>
                    <a:pt x="588" y="1068"/>
                  </a:lnTo>
                  <a:lnTo>
                    <a:pt x="594" y="1038"/>
                  </a:lnTo>
                  <a:lnTo>
                    <a:pt x="648" y="1008"/>
                  </a:lnTo>
                  <a:lnTo>
                    <a:pt x="672" y="1008"/>
                  </a:lnTo>
                  <a:lnTo>
                    <a:pt x="672" y="996"/>
                  </a:lnTo>
                  <a:lnTo>
                    <a:pt x="684" y="996"/>
                  </a:lnTo>
                  <a:lnTo>
                    <a:pt x="684" y="990"/>
                  </a:lnTo>
                  <a:lnTo>
                    <a:pt x="678" y="984"/>
                  </a:lnTo>
                  <a:lnTo>
                    <a:pt x="666" y="966"/>
                  </a:lnTo>
                  <a:lnTo>
                    <a:pt x="654" y="960"/>
                  </a:lnTo>
                  <a:lnTo>
                    <a:pt x="648" y="960"/>
                  </a:lnTo>
                  <a:lnTo>
                    <a:pt x="642" y="936"/>
                  </a:lnTo>
                  <a:lnTo>
                    <a:pt x="660" y="930"/>
                  </a:lnTo>
                  <a:lnTo>
                    <a:pt x="642" y="918"/>
                  </a:lnTo>
                  <a:lnTo>
                    <a:pt x="642" y="876"/>
                  </a:lnTo>
                  <a:lnTo>
                    <a:pt x="636" y="870"/>
                  </a:lnTo>
                  <a:lnTo>
                    <a:pt x="624" y="870"/>
                  </a:lnTo>
                  <a:lnTo>
                    <a:pt x="618" y="876"/>
                  </a:lnTo>
                  <a:lnTo>
                    <a:pt x="606" y="876"/>
                  </a:lnTo>
                  <a:lnTo>
                    <a:pt x="600" y="870"/>
                  </a:lnTo>
                  <a:lnTo>
                    <a:pt x="600" y="852"/>
                  </a:lnTo>
                  <a:lnTo>
                    <a:pt x="606" y="840"/>
                  </a:lnTo>
                  <a:lnTo>
                    <a:pt x="618" y="834"/>
                  </a:lnTo>
                  <a:lnTo>
                    <a:pt x="630" y="822"/>
                  </a:lnTo>
                  <a:lnTo>
                    <a:pt x="630" y="810"/>
                  </a:lnTo>
                  <a:lnTo>
                    <a:pt x="618" y="786"/>
                  </a:lnTo>
                  <a:lnTo>
                    <a:pt x="612" y="780"/>
                  </a:lnTo>
                  <a:lnTo>
                    <a:pt x="630" y="762"/>
                  </a:lnTo>
                  <a:lnTo>
                    <a:pt x="648" y="750"/>
                  </a:lnTo>
                  <a:lnTo>
                    <a:pt x="642" y="732"/>
                  </a:lnTo>
                  <a:lnTo>
                    <a:pt x="636" y="708"/>
                  </a:lnTo>
                  <a:lnTo>
                    <a:pt x="648" y="708"/>
                  </a:lnTo>
                  <a:lnTo>
                    <a:pt x="648" y="690"/>
                  </a:lnTo>
                  <a:lnTo>
                    <a:pt x="660" y="678"/>
                  </a:lnTo>
                  <a:lnTo>
                    <a:pt x="672" y="672"/>
                  </a:lnTo>
                  <a:lnTo>
                    <a:pt x="678" y="666"/>
                  </a:lnTo>
                  <a:lnTo>
                    <a:pt x="678" y="660"/>
                  </a:lnTo>
                  <a:lnTo>
                    <a:pt x="672" y="654"/>
                  </a:lnTo>
                  <a:lnTo>
                    <a:pt x="672" y="642"/>
                  </a:lnTo>
                  <a:lnTo>
                    <a:pt x="666" y="636"/>
                  </a:lnTo>
                  <a:lnTo>
                    <a:pt x="678" y="6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1" name="Central African Republic" descr="© INSCALE GmbH, 05.05.2010&#10;http://www.presentationload.com/">
              <a:extLst>
                <a:ext uri="{FF2B5EF4-FFF2-40B4-BE49-F238E27FC236}">
                  <a16:creationId xmlns:a16="http://schemas.microsoft.com/office/drawing/2014/main" id="{538FCF82-B5F9-22EE-C391-A0405516AADA}"/>
                </a:ext>
              </a:extLst>
            </p:cNvPr>
            <p:cNvSpPr>
              <a:spLocks/>
            </p:cNvSpPr>
            <p:nvPr/>
          </p:nvSpPr>
          <p:spPr bwMode="gray">
            <a:xfrm>
              <a:off x="6083386" y="3968125"/>
              <a:ext cx="431514" cy="330089"/>
            </a:xfrm>
            <a:custGeom>
              <a:avLst/>
              <a:gdLst>
                <a:gd name="T0" fmla="*/ 2147483647 w 912"/>
                <a:gd name="T1" fmla="*/ 2147483647 h 702"/>
                <a:gd name="T2" fmla="*/ 2147483647 w 912"/>
                <a:gd name="T3" fmla="*/ 2147483647 h 702"/>
                <a:gd name="T4" fmla="*/ 2147483647 w 912"/>
                <a:gd name="T5" fmla="*/ 2147483647 h 702"/>
                <a:gd name="T6" fmla="*/ 2147483647 w 912"/>
                <a:gd name="T7" fmla="*/ 2147483647 h 702"/>
                <a:gd name="T8" fmla="*/ 2147483647 w 912"/>
                <a:gd name="T9" fmla="*/ 2147483647 h 702"/>
                <a:gd name="T10" fmla="*/ 2147483647 w 912"/>
                <a:gd name="T11" fmla="*/ 2147483647 h 702"/>
                <a:gd name="T12" fmla="*/ 2147483647 w 912"/>
                <a:gd name="T13" fmla="*/ 2147483647 h 702"/>
                <a:gd name="T14" fmla="*/ 2147483647 w 912"/>
                <a:gd name="T15" fmla="*/ 2147483647 h 702"/>
                <a:gd name="T16" fmla="*/ 2147483647 w 912"/>
                <a:gd name="T17" fmla="*/ 2147483647 h 702"/>
                <a:gd name="T18" fmla="*/ 2147483647 w 912"/>
                <a:gd name="T19" fmla="*/ 2147483647 h 702"/>
                <a:gd name="T20" fmla="*/ 2147483647 w 912"/>
                <a:gd name="T21" fmla="*/ 2147483647 h 702"/>
                <a:gd name="T22" fmla="*/ 2147483647 w 912"/>
                <a:gd name="T23" fmla="*/ 2147483647 h 702"/>
                <a:gd name="T24" fmla="*/ 2147483647 w 912"/>
                <a:gd name="T25" fmla="*/ 2147483647 h 702"/>
                <a:gd name="T26" fmla="*/ 2147483647 w 912"/>
                <a:gd name="T27" fmla="*/ 2147483647 h 702"/>
                <a:gd name="T28" fmla="*/ 2147483647 w 912"/>
                <a:gd name="T29" fmla="*/ 2147483647 h 702"/>
                <a:gd name="T30" fmla="*/ 2147483647 w 912"/>
                <a:gd name="T31" fmla="*/ 0 h 702"/>
                <a:gd name="T32" fmla="*/ 2147483647 w 912"/>
                <a:gd name="T33" fmla="*/ 2147483647 h 702"/>
                <a:gd name="T34" fmla="*/ 2147483647 w 912"/>
                <a:gd name="T35" fmla="*/ 2147483647 h 702"/>
                <a:gd name="T36" fmla="*/ 2147483647 w 912"/>
                <a:gd name="T37" fmla="*/ 2147483647 h 702"/>
                <a:gd name="T38" fmla="*/ 2147483647 w 912"/>
                <a:gd name="T39" fmla="*/ 2147483647 h 702"/>
                <a:gd name="T40" fmla="*/ 2147483647 w 912"/>
                <a:gd name="T41" fmla="*/ 2147483647 h 702"/>
                <a:gd name="T42" fmla="*/ 2147483647 w 912"/>
                <a:gd name="T43" fmla="*/ 2147483647 h 702"/>
                <a:gd name="T44" fmla="*/ 2147483647 w 912"/>
                <a:gd name="T45" fmla="*/ 2147483647 h 702"/>
                <a:gd name="T46" fmla="*/ 2147483647 w 912"/>
                <a:gd name="T47" fmla="*/ 2147483647 h 702"/>
                <a:gd name="T48" fmla="*/ 2147483647 w 912"/>
                <a:gd name="T49" fmla="*/ 2147483647 h 702"/>
                <a:gd name="T50" fmla="*/ 2147483647 w 912"/>
                <a:gd name="T51" fmla="*/ 2147483647 h 702"/>
                <a:gd name="T52" fmla="*/ 2147483647 w 912"/>
                <a:gd name="T53" fmla="*/ 2147483647 h 702"/>
                <a:gd name="T54" fmla="*/ 2147483647 w 912"/>
                <a:gd name="T55" fmla="*/ 2147483647 h 702"/>
                <a:gd name="T56" fmla="*/ 2147483647 w 912"/>
                <a:gd name="T57" fmla="*/ 2147483647 h 702"/>
                <a:gd name="T58" fmla="*/ 2147483647 w 912"/>
                <a:gd name="T59" fmla="*/ 2147483647 h 702"/>
                <a:gd name="T60" fmla="*/ 0 w 912"/>
                <a:gd name="T61" fmla="*/ 2147483647 h 702"/>
                <a:gd name="T62" fmla="*/ 2147483647 w 912"/>
                <a:gd name="T63" fmla="*/ 2147483647 h 702"/>
                <a:gd name="T64" fmla="*/ 2147483647 w 912"/>
                <a:gd name="T65" fmla="*/ 2147483647 h 702"/>
                <a:gd name="T66" fmla="*/ 2147483647 w 912"/>
                <a:gd name="T67" fmla="*/ 2147483647 h 702"/>
                <a:gd name="T68" fmla="*/ 2147483647 w 912"/>
                <a:gd name="T69" fmla="*/ 2147483647 h 702"/>
                <a:gd name="T70" fmla="*/ 2147483647 w 912"/>
                <a:gd name="T71" fmla="*/ 2147483647 h 702"/>
                <a:gd name="T72" fmla="*/ 2147483647 w 912"/>
                <a:gd name="T73" fmla="*/ 2147483647 h 702"/>
                <a:gd name="T74" fmla="*/ 2147483647 w 912"/>
                <a:gd name="T75" fmla="*/ 2147483647 h 702"/>
                <a:gd name="T76" fmla="*/ 2147483647 w 912"/>
                <a:gd name="T77" fmla="*/ 2147483647 h 702"/>
                <a:gd name="T78" fmla="*/ 2147483647 w 912"/>
                <a:gd name="T79" fmla="*/ 2147483647 h 702"/>
                <a:gd name="T80" fmla="*/ 2147483647 w 912"/>
                <a:gd name="T81" fmla="*/ 2147483647 h 702"/>
                <a:gd name="T82" fmla="*/ 2147483647 w 912"/>
                <a:gd name="T83" fmla="*/ 2147483647 h 702"/>
                <a:gd name="T84" fmla="*/ 2147483647 w 912"/>
                <a:gd name="T85" fmla="*/ 2147483647 h 702"/>
                <a:gd name="T86" fmla="*/ 2147483647 w 912"/>
                <a:gd name="T87" fmla="*/ 2147483647 h 702"/>
                <a:gd name="T88" fmla="*/ 2147483647 w 912"/>
                <a:gd name="T89" fmla="*/ 2147483647 h 702"/>
                <a:gd name="T90" fmla="*/ 2147483647 w 912"/>
                <a:gd name="T91" fmla="*/ 2147483647 h 702"/>
                <a:gd name="T92" fmla="*/ 2147483647 w 912"/>
                <a:gd name="T93" fmla="*/ 2147483647 h 702"/>
                <a:gd name="T94" fmla="*/ 2147483647 w 912"/>
                <a:gd name="T95" fmla="*/ 2147483647 h 702"/>
                <a:gd name="T96" fmla="*/ 2147483647 w 912"/>
                <a:gd name="T97" fmla="*/ 2147483647 h 702"/>
                <a:gd name="T98" fmla="*/ 2147483647 w 912"/>
                <a:gd name="T99" fmla="*/ 2147483647 h 702"/>
                <a:gd name="T100" fmla="*/ 2147483647 w 912"/>
                <a:gd name="T101" fmla="*/ 2147483647 h 702"/>
                <a:gd name="T102" fmla="*/ 2147483647 w 912"/>
                <a:gd name="T103" fmla="*/ 2147483647 h 702"/>
                <a:gd name="T104" fmla="*/ 2147483647 w 912"/>
                <a:gd name="T105" fmla="*/ 2147483647 h 702"/>
                <a:gd name="T106" fmla="*/ 2147483647 w 912"/>
                <a:gd name="T107" fmla="*/ 2147483647 h 702"/>
                <a:gd name="T108" fmla="*/ 2147483647 w 912"/>
                <a:gd name="T109" fmla="*/ 2147483647 h 702"/>
                <a:gd name="T110" fmla="*/ 2147483647 w 912"/>
                <a:gd name="T111" fmla="*/ 2147483647 h 702"/>
                <a:gd name="T112" fmla="*/ 2147483647 w 912"/>
                <a:gd name="T113" fmla="*/ 2147483647 h 702"/>
                <a:gd name="T114" fmla="*/ 2147483647 w 912"/>
                <a:gd name="T115" fmla="*/ 2147483647 h 702"/>
                <a:gd name="T116" fmla="*/ 2147483647 w 912"/>
                <a:gd name="T117" fmla="*/ 2147483647 h 702"/>
                <a:gd name="T118" fmla="*/ 2147483647 w 912"/>
                <a:gd name="T119" fmla="*/ 2147483647 h 702"/>
                <a:gd name="T120" fmla="*/ 2147483647 w 912"/>
                <a:gd name="T121" fmla="*/ 2147483647 h 70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12"/>
                <a:gd name="T184" fmla="*/ 0 h 702"/>
                <a:gd name="T185" fmla="*/ 912 w 912"/>
                <a:gd name="T186" fmla="*/ 702 h 70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12" h="702">
                  <a:moveTo>
                    <a:pt x="906" y="420"/>
                  </a:moveTo>
                  <a:lnTo>
                    <a:pt x="900" y="414"/>
                  </a:lnTo>
                  <a:lnTo>
                    <a:pt x="888" y="408"/>
                  </a:lnTo>
                  <a:lnTo>
                    <a:pt x="882" y="402"/>
                  </a:lnTo>
                  <a:lnTo>
                    <a:pt x="858" y="396"/>
                  </a:lnTo>
                  <a:lnTo>
                    <a:pt x="858" y="378"/>
                  </a:lnTo>
                  <a:lnTo>
                    <a:pt x="846" y="366"/>
                  </a:lnTo>
                  <a:lnTo>
                    <a:pt x="846" y="360"/>
                  </a:lnTo>
                  <a:lnTo>
                    <a:pt x="858" y="360"/>
                  </a:lnTo>
                  <a:lnTo>
                    <a:pt x="858" y="348"/>
                  </a:lnTo>
                  <a:lnTo>
                    <a:pt x="852" y="342"/>
                  </a:lnTo>
                  <a:lnTo>
                    <a:pt x="834" y="342"/>
                  </a:lnTo>
                  <a:lnTo>
                    <a:pt x="834" y="336"/>
                  </a:lnTo>
                  <a:lnTo>
                    <a:pt x="828" y="330"/>
                  </a:lnTo>
                  <a:lnTo>
                    <a:pt x="822" y="318"/>
                  </a:lnTo>
                  <a:lnTo>
                    <a:pt x="810" y="306"/>
                  </a:lnTo>
                  <a:lnTo>
                    <a:pt x="798" y="300"/>
                  </a:lnTo>
                  <a:lnTo>
                    <a:pt x="792" y="300"/>
                  </a:lnTo>
                  <a:lnTo>
                    <a:pt x="780" y="294"/>
                  </a:lnTo>
                  <a:lnTo>
                    <a:pt x="768" y="282"/>
                  </a:lnTo>
                  <a:lnTo>
                    <a:pt x="768" y="276"/>
                  </a:lnTo>
                  <a:lnTo>
                    <a:pt x="774" y="276"/>
                  </a:lnTo>
                  <a:lnTo>
                    <a:pt x="774" y="270"/>
                  </a:lnTo>
                  <a:lnTo>
                    <a:pt x="780" y="270"/>
                  </a:lnTo>
                  <a:lnTo>
                    <a:pt x="780" y="264"/>
                  </a:lnTo>
                  <a:lnTo>
                    <a:pt x="768" y="252"/>
                  </a:lnTo>
                  <a:lnTo>
                    <a:pt x="756" y="246"/>
                  </a:lnTo>
                  <a:lnTo>
                    <a:pt x="750" y="246"/>
                  </a:lnTo>
                  <a:lnTo>
                    <a:pt x="750" y="228"/>
                  </a:lnTo>
                  <a:lnTo>
                    <a:pt x="720" y="228"/>
                  </a:lnTo>
                  <a:lnTo>
                    <a:pt x="696" y="216"/>
                  </a:lnTo>
                  <a:lnTo>
                    <a:pt x="696" y="186"/>
                  </a:lnTo>
                  <a:lnTo>
                    <a:pt x="648" y="180"/>
                  </a:lnTo>
                  <a:lnTo>
                    <a:pt x="654" y="162"/>
                  </a:lnTo>
                  <a:lnTo>
                    <a:pt x="648" y="162"/>
                  </a:lnTo>
                  <a:lnTo>
                    <a:pt x="642" y="156"/>
                  </a:lnTo>
                  <a:lnTo>
                    <a:pt x="642" y="150"/>
                  </a:lnTo>
                  <a:lnTo>
                    <a:pt x="648" y="144"/>
                  </a:lnTo>
                  <a:lnTo>
                    <a:pt x="654" y="132"/>
                  </a:lnTo>
                  <a:lnTo>
                    <a:pt x="660" y="126"/>
                  </a:lnTo>
                  <a:lnTo>
                    <a:pt x="660" y="96"/>
                  </a:lnTo>
                  <a:lnTo>
                    <a:pt x="654" y="84"/>
                  </a:lnTo>
                  <a:lnTo>
                    <a:pt x="648" y="66"/>
                  </a:lnTo>
                  <a:lnTo>
                    <a:pt x="636" y="54"/>
                  </a:lnTo>
                  <a:lnTo>
                    <a:pt x="630" y="42"/>
                  </a:lnTo>
                  <a:lnTo>
                    <a:pt x="600" y="12"/>
                  </a:lnTo>
                  <a:lnTo>
                    <a:pt x="600" y="0"/>
                  </a:lnTo>
                  <a:lnTo>
                    <a:pt x="576" y="0"/>
                  </a:lnTo>
                  <a:lnTo>
                    <a:pt x="522" y="30"/>
                  </a:lnTo>
                  <a:lnTo>
                    <a:pt x="516" y="60"/>
                  </a:lnTo>
                  <a:lnTo>
                    <a:pt x="480" y="84"/>
                  </a:lnTo>
                  <a:lnTo>
                    <a:pt x="480" y="102"/>
                  </a:lnTo>
                  <a:lnTo>
                    <a:pt x="456" y="126"/>
                  </a:lnTo>
                  <a:lnTo>
                    <a:pt x="438" y="138"/>
                  </a:lnTo>
                  <a:lnTo>
                    <a:pt x="390" y="156"/>
                  </a:lnTo>
                  <a:lnTo>
                    <a:pt x="348" y="162"/>
                  </a:lnTo>
                  <a:lnTo>
                    <a:pt x="330" y="162"/>
                  </a:lnTo>
                  <a:lnTo>
                    <a:pt x="312" y="174"/>
                  </a:lnTo>
                  <a:lnTo>
                    <a:pt x="318" y="174"/>
                  </a:lnTo>
                  <a:lnTo>
                    <a:pt x="330" y="186"/>
                  </a:lnTo>
                  <a:lnTo>
                    <a:pt x="330" y="198"/>
                  </a:lnTo>
                  <a:lnTo>
                    <a:pt x="324" y="204"/>
                  </a:lnTo>
                  <a:lnTo>
                    <a:pt x="318" y="216"/>
                  </a:lnTo>
                  <a:lnTo>
                    <a:pt x="312" y="222"/>
                  </a:lnTo>
                  <a:lnTo>
                    <a:pt x="306" y="234"/>
                  </a:lnTo>
                  <a:lnTo>
                    <a:pt x="300" y="240"/>
                  </a:lnTo>
                  <a:lnTo>
                    <a:pt x="210" y="240"/>
                  </a:lnTo>
                  <a:lnTo>
                    <a:pt x="204" y="246"/>
                  </a:lnTo>
                  <a:lnTo>
                    <a:pt x="198" y="258"/>
                  </a:lnTo>
                  <a:lnTo>
                    <a:pt x="186" y="270"/>
                  </a:lnTo>
                  <a:lnTo>
                    <a:pt x="174" y="276"/>
                  </a:lnTo>
                  <a:lnTo>
                    <a:pt x="168" y="276"/>
                  </a:lnTo>
                  <a:lnTo>
                    <a:pt x="162" y="270"/>
                  </a:lnTo>
                  <a:lnTo>
                    <a:pt x="162" y="246"/>
                  </a:lnTo>
                  <a:lnTo>
                    <a:pt x="156" y="252"/>
                  </a:lnTo>
                  <a:lnTo>
                    <a:pt x="144" y="258"/>
                  </a:lnTo>
                  <a:lnTo>
                    <a:pt x="126" y="276"/>
                  </a:lnTo>
                  <a:lnTo>
                    <a:pt x="114" y="282"/>
                  </a:lnTo>
                  <a:lnTo>
                    <a:pt x="96" y="282"/>
                  </a:lnTo>
                  <a:lnTo>
                    <a:pt x="90" y="276"/>
                  </a:lnTo>
                  <a:lnTo>
                    <a:pt x="78" y="276"/>
                  </a:lnTo>
                  <a:lnTo>
                    <a:pt x="66" y="288"/>
                  </a:lnTo>
                  <a:lnTo>
                    <a:pt x="60" y="300"/>
                  </a:lnTo>
                  <a:lnTo>
                    <a:pt x="54" y="306"/>
                  </a:lnTo>
                  <a:lnTo>
                    <a:pt x="54" y="324"/>
                  </a:lnTo>
                  <a:lnTo>
                    <a:pt x="48" y="336"/>
                  </a:lnTo>
                  <a:lnTo>
                    <a:pt x="42" y="336"/>
                  </a:lnTo>
                  <a:lnTo>
                    <a:pt x="36" y="372"/>
                  </a:lnTo>
                  <a:lnTo>
                    <a:pt x="30" y="372"/>
                  </a:lnTo>
                  <a:lnTo>
                    <a:pt x="24" y="378"/>
                  </a:lnTo>
                  <a:lnTo>
                    <a:pt x="12" y="384"/>
                  </a:lnTo>
                  <a:lnTo>
                    <a:pt x="0" y="396"/>
                  </a:lnTo>
                  <a:lnTo>
                    <a:pt x="0" y="402"/>
                  </a:lnTo>
                  <a:lnTo>
                    <a:pt x="12" y="408"/>
                  </a:lnTo>
                  <a:lnTo>
                    <a:pt x="18" y="408"/>
                  </a:lnTo>
                  <a:lnTo>
                    <a:pt x="18" y="444"/>
                  </a:lnTo>
                  <a:lnTo>
                    <a:pt x="6" y="456"/>
                  </a:lnTo>
                  <a:lnTo>
                    <a:pt x="24" y="468"/>
                  </a:lnTo>
                  <a:lnTo>
                    <a:pt x="24" y="516"/>
                  </a:lnTo>
                  <a:lnTo>
                    <a:pt x="30" y="516"/>
                  </a:lnTo>
                  <a:lnTo>
                    <a:pt x="48" y="534"/>
                  </a:lnTo>
                  <a:lnTo>
                    <a:pt x="54" y="534"/>
                  </a:lnTo>
                  <a:lnTo>
                    <a:pt x="54" y="576"/>
                  </a:lnTo>
                  <a:lnTo>
                    <a:pt x="60" y="582"/>
                  </a:lnTo>
                  <a:lnTo>
                    <a:pt x="72" y="606"/>
                  </a:lnTo>
                  <a:lnTo>
                    <a:pt x="84" y="618"/>
                  </a:lnTo>
                  <a:lnTo>
                    <a:pt x="96" y="624"/>
                  </a:lnTo>
                  <a:lnTo>
                    <a:pt x="102" y="636"/>
                  </a:lnTo>
                  <a:lnTo>
                    <a:pt x="114" y="642"/>
                  </a:lnTo>
                  <a:lnTo>
                    <a:pt x="120" y="660"/>
                  </a:lnTo>
                  <a:lnTo>
                    <a:pt x="120" y="690"/>
                  </a:lnTo>
                  <a:lnTo>
                    <a:pt x="132" y="702"/>
                  </a:lnTo>
                  <a:lnTo>
                    <a:pt x="138" y="696"/>
                  </a:lnTo>
                  <a:lnTo>
                    <a:pt x="144" y="684"/>
                  </a:lnTo>
                  <a:lnTo>
                    <a:pt x="150" y="678"/>
                  </a:lnTo>
                  <a:lnTo>
                    <a:pt x="156" y="666"/>
                  </a:lnTo>
                  <a:lnTo>
                    <a:pt x="156" y="642"/>
                  </a:lnTo>
                  <a:lnTo>
                    <a:pt x="144" y="630"/>
                  </a:lnTo>
                  <a:lnTo>
                    <a:pt x="162" y="600"/>
                  </a:lnTo>
                  <a:lnTo>
                    <a:pt x="192" y="600"/>
                  </a:lnTo>
                  <a:lnTo>
                    <a:pt x="210" y="582"/>
                  </a:lnTo>
                  <a:lnTo>
                    <a:pt x="228" y="582"/>
                  </a:lnTo>
                  <a:lnTo>
                    <a:pt x="264" y="600"/>
                  </a:lnTo>
                  <a:lnTo>
                    <a:pt x="276" y="600"/>
                  </a:lnTo>
                  <a:lnTo>
                    <a:pt x="288" y="588"/>
                  </a:lnTo>
                  <a:lnTo>
                    <a:pt x="300" y="570"/>
                  </a:lnTo>
                  <a:lnTo>
                    <a:pt x="300" y="552"/>
                  </a:lnTo>
                  <a:lnTo>
                    <a:pt x="294" y="552"/>
                  </a:lnTo>
                  <a:lnTo>
                    <a:pt x="294" y="540"/>
                  </a:lnTo>
                  <a:lnTo>
                    <a:pt x="306" y="528"/>
                  </a:lnTo>
                  <a:lnTo>
                    <a:pt x="312" y="528"/>
                  </a:lnTo>
                  <a:lnTo>
                    <a:pt x="324" y="516"/>
                  </a:lnTo>
                  <a:lnTo>
                    <a:pt x="330" y="504"/>
                  </a:lnTo>
                  <a:lnTo>
                    <a:pt x="330" y="498"/>
                  </a:lnTo>
                  <a:lnTo>
                    <a:pt x="336" y="486"/>
                  </a:lnTo>
                  <a:lnTo>
                    <a:pt x="336" y="480"/>
                  </a:lnTo>
                  <a:lnTo>
                    <a:pt x="342" y="474"/>
                  </a:lnTo>
                  <a:lnTo>
                    <a:pt x="354" y="468"/>
                  </a:lnTo>
                  <a:lnTo>
                    <a:pt x="366" y="468"/>
                  </a:lnTo>
                  <a:lnTo>
                    <a:pt x="384" y="474"/>
                  </a:lnTo>
                  <a:lnTo>
                    <a:pt x="396" y="474"/>
                  </a:lnTo>
                  <a:lnTo>
                    <a:pt x="408" y="480"/>
                  </a:lnTo>
                  <a:lnTo>
                    <a:pt x="408" y="492"/>
                  </a:lnTo>
                  <a:lnTo>
                    <a:pt x="426" y="492"/>
                  </a:lnTo>
                  <a:lnTo>
                    <a:pt x="432" y="498"/>
                  </a:lnTo>
                  <a:lnTo>
                    <a:pt x="432" y="528"/>
                  </a:lnTo>
                  <a:lnTo>
                    <a:pt x="474" y="528"/>
                  </a:lnTo>
                  <a:lnTo>
                    <a:pt x="480" y="534"/>
                  </a:lnTo>
                  <a:lnTo>
                    <a:pt x="492" y="540"/>
                  </a:lnTo>
                  <a:lnTo>
                    <a:pt x="540" y="540"/>
                  </a:lnTo>
                  <a:lnTo>
                    <a:pt x="552" y="546"/>
                  </a:lnTo>
                  <a:lnTo>
                    <a:pt x="558" y="552"/>
                  </a:lnTo>
                  <a:lnTo>
                    <a:pt x="570" y="558"/>
                  </a:lnTo>
                  <a:lnTo>
                    <a:pt x="576" y="552"/>
                  </a:lnTo>
                  <a:lnTo>
                    <a:pt x="582" y="540"/>
                  </a:lnTo>
                  <a:lnTo>
                    <a:pt x="588" y="534"/>
                  </a:lnTo>
                  <a:lnTo>
                    <a:pt x="588" y="522"/>
                  </a:lnTo>
                  <a:lnTo>
                    <a:pt x="606" y="504"/>
                  </a:lnTo>
                  <a:lnTo>
                    <a:pt x="612" y="492"/>
                  </a:lnTo>
                  <a:lnTo>
                    <a:pt x="636" y="516"/>
                  </a:lnTo>
                  <a:lnTo>
                    <a:pt x="642" y="516"/>
                  </a:lnTo>
                  <a:lnTo>
                    <a:pt x="648" y="510"/>
                  </a:lnTo>
                  <a:lnTo>
                    <a:pt x="660" y="504"/>
                  </a:lnTo>
                  <a:lnTo>
                    <a:pt x="672" y="492"/>
                  </a:lnTo>
                  <a:lnTo>
                    <a:pt x="690" y="492"/>
                  </a:lnTo>
                  <a:lnTo>
                    <a:pt x="714" y="474"/>
                  </a:lnTo>
                  <a:lnTo>
                    <a:pt x="726" y="486"/>
                  </a:lnTo>
                  <a:lnTo>
                    <a:pt x="750" y="486"/>
                  </a:lnTo>
                  <a:lnTo>
                    <a:pt x="756" y="480"/>
                  </a:lnTo>
                  <a:lnTo>
                    <a:pt x="768" y="480"/>
                  </a:lnTo>
                  <a:lnTo>
                    <a:pt x="768" y="468"/>
                  </a:lnTo>
                  <a:lnTo>
                    <a:pt x="786" y="450"/>
                  </a:lnTo>
                  <a:lnTo>
                    <a:pt x="792" y="450"/>
                  </a:lnTo>
                  <a:lnTo>
                    <a:pt x="792" y="456"/>
                  </a:lnTo>
                  <a:lnTo>
                    <a:pt x="804" y="468"/>
                  </a:lnTo>
                  <a:lnTo>
                    <a:pt x="840" y="462"/>
                  </a:lnTo>
                  <a:lnTo>
                    <a:pt x="840" y="468"/>
                  </a:lnTo>
                  <a:lnTo>
                    <a:pt x="852" y="480"/>
                  </a:lnTo>
                  <a:lnTo>
                    <a:pt x="876" y="480"/>
                  </a:lnTo>
                  <a:lnTo>
                    <a:pt x="894" y="474"/>
                  </a:lnTo>
                  <a:lnTo>
                    <a:pt x="912" y="456"/>
                  </a:lnTo>
                  <a:lnTo>
                    <a:pt x="912" y="432"/>
                  </a:lnTo>
                  <a:lnTo>
                    <a:pt x="906" y="4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2" name="Canada" descr="© INSCALE GmbH, 05.05.2010&#10;http://www.presentationload.com/">
              <a:extLst>
                <a:ext uri="{FF2B5EF4-FFF2-40B4-BE49-F238E27FC236}">
                  <a16:creationId xmlns:a16="http://schemas.microsoft.com/office/drawing/2014/main" id="{E3D9B71E-3452-86AB-7EBC-D7539DF6A7D2}"/>
                </a:ext>
              </a:extLst>
            </p:cNvPr>
            <p:cNvSpPr>
              <a:spLocks noEditPoints="1"/>
            </p:cNvSpPr>
            <p:nvPr/>
          </p:nvSpPr>
          <p:spPr bwMode="gray">
            <a:xfrm>
              <a:off x="1877059" y="1430681"/>
              <a:ext cx="2627804" cy="1360926"/>
            </a:xfrm>
            <a:custGeom>
              <a:avLst/>
              <a:gdLst>
                <a:gd name="T0" fmla="*/ 2147483647 w 5574"/>
                <a:gd name="T1" fmla="*/ 2147483647 h 2886"/>
                <a:gd name="T2" fmla="*/ 2147483647 w 5574"/>
                <a:gd name="T3" fmla="*/ 2147483647 h 2886"/>
                <a:gd name="T4" fmla="*/ 2147483647 w 5574"/>
                <a:gd name="T5" fmla="*/ 2147483647 h 2886"/>
                <a:gd name="T6" fmla="*/ 2147483647 w 5574"/>
                <a:gd name="T7" fmla="*/ 2147483647 h 2886"/>
                <a:gd name="T8" fmla="*/ 2147483647 w 5574"/>
                <a:gd name="T9" fmla="*/ 2147483647 h 2886"/>
                <a:gd name="T10" fmla="*/ 2147483647 w 5574"/>
                <a:gd name="T11" fmla="*/ 2147483647 h 2886"/>
                <a:gd name="T12" fmla="*/ 2147483647 w 5574"/>
                <a:gd name="T13" fmla="*/ 2147483647 h 2886"/>
                <a:gd name="T14" fmla="*/ 2147483647 w 5574"/>
                <a:gd name="T15" fmla="*/ 2147483647 h 2886"/>
                <a:gd name="T16" fmla="*/ 2147483647 w 5574"/>
                <a:gd name="T17" fmla="*/ 2147483647 h 2886"/>
                <a:gd name="T18" fmla="*/ 2147483647 w 5574"/>
                <a:gd name="T19" fmla="*/ 2147483647 h 2886"/>
                <a:gd name="T20" fmla="*/ 2147483647 w 5574"/>
                <a:gd name="T21" fmla="*/ 2147483647 h 2886"/>
                <a:gd name="T22" fmla="*/ 2147483647 w 5574"/>
                <a:gd name="T23" fmla="*/ 2147483647 h 2886"/>
                <a:gd name="T24" fmla="*/ 2147483647 w 5574"/>
                <a:gd name="T25" fmla="*/ 2147483647 h 2886"/>
                <a:gd name="T26" fmla="*/ 2147483647 w 5574"/>
                <a:gd name="T27" fmla="*/ 2147483647 h 2886"/>
                <a:gd name="T28" fmla="*/ 2147483647 w 5574"/>
                <a:gd name="T29" fmla="*/ 2147483647 h 2886"/>
                <a:gd name="T30" fmla="*/ 2147483647 w 5574"/>
                <a:gd name="T31" fmla="*/ 2147483647 h 2886"/>
                <a:gd name="T32" fmla="*/ 2147483647 w 5574"/>
                <a:gd name="T33" fmla="*/ 2147483647 h 2886"/>
                <a:gd name="T34" fmla="*/ 2147483647 w 5574"/>
                <a:gd name="T35" fmla="*/ 2147483647 h 2886"/>
                <a:gd name="T36" fmla="*/ 2147483647 w 5574"/>
                <a:gd name="T37" fmla="*/ 2147483647 h 2886"/>
                <a:gd name="T38" fmla="*/ 2147483647 w 5574"/>
                <a:gd name="T39" fmla="*/ 2147483647 h 2886"/>
                <a:gd name="T40" fmla="*/ 2147483647 w 5574"/>
                <a:gd name="T41" fmla="*/ 2147483647 h 2886"/>
                <a:gd name="T42" fmla="*/ 2147483647 w 5574"/>
                <a:gd name="T43" fmla="*/ 2147483647 h 2886"/>
                <a:gd name="T44" fmla="*/ 2147483647 w 5574"/>
                <a:gd name="T45" fmla="*/ 2147483647 h 2886"/>
                <a:gd name="T46" fmla="*/ 2147483647 w 5574"/>
                <a:gd name="T47" fmla="*/ 2147483647 h 2886"/>
                <a:gd name="T48" fmla="*/ 2147483647 w 5574"/>
                <a:gd name="T49" fmla="*/ 2147483647 h 2886"/>
                <a:gd name="T50" fmla="*/ 2147483647 w 5574"/>
                <a:gd name="T51" fmla="*/ 2147483647 h 2886"/>
                <a:gd name="T52" fmla="*/ 2147483647 w 5574"/>
                <a:gd name="T53" fmla="*/ 2147483647 h 2886"/>
                <a:gd name="T54" fmla="*/ 2147483647 w 5574"/>
                <a:gd name="T55" fmla="*/ 2147483647 h 2886"/>
                <a:gd name="T56" fmla="*/ 2147483647 w 5574"/>
                <a:gd name="T57" fmla="*/ 2147483647 h 2886"/>
                <a:gd name="T58" fmla="*/ 2147483647 w 5574"/>
                <a:gd name="T59" fmla="*/ 2147483647 h 2886"/>
                <a:gd name="T60" fmla="*/ 2147483647 w 5574"/>
                <a:gd name="T61" fmla="*/ 2147483647 h 2886"/>
                <a:gd name="T62" fmla="*/ 2147483647 w 5574"/>
                <a:gd name="T63" fmla="*/ 2147483647 h 2886"/>
                <a:gd name="T64" fmla="*/ 2147483647 w 5574"/>
                <a:gd name="T65" fmla="*/ 2147483647 h 2886"/>
                <a:gd name="T66" fmla="*/ 2147483647 w 5574"/>
                <a:gd name="T67" fmla="*/ 2147483647 h 2886"/>
                <a:gd name="T68" fmla="*/ 2147483647 w 5574"/>
                <a:gd name="T69" fmla="*/ 2147483647 h 2886"/>
                <a:gd name="T70" fmla="*/ 2147483647 w 5574"/>
                <a:gd name="T71" fmla="*/ 2147483647 h 2886"/>
                <a:gd name="T72" fmla="*/ 2147483647 w 5574"/>
                <a:gd name="T73" fmla="*/ 2147483647 h 2886"/>
                <a:gd name="T74" fmla="*/ 2147483647 w 5574"/>
                <a:gd name="T75" fmla="*/ 2147483647 h 2886"/>
                <a:gd name="T76" fmla="*/ 2147483647 w 5574"/>
                <a:gd name="T77" fmla="*/ 2147483647 h 2886"/>
                <a:gd name="T78" fmla="*/ 2147483647 w 5574"/>
                <a:gd name="T79" fmla="*/ 2147483647 h 2886"/>
                <a:gd name="T80" fmla="*/ 2147483647 w 5574"/>
                <a:gd name="T81" fmla="*/ 2147483647 h 2886"/>
                <a:gd name="T82" fmla="*/ 2147483647 w 5574"/>
                <a:gd name="T83" fmla="*/ 2147483647 h 2886"/>
                <a:gd name="T84" fmla="*/ 2147483647 w 5574"/>
                <a:gd name="T85" fmla="*/ 2147483647 h 2886"/>
                <a:gd name="T86" fmla="*/ 2147483647 w 5574"/>
                <a:gd name="T87" fmla="*/ 2147483647 h 2886"/>
                <a:gd name="T88" fmla="*/ 2147483647 w 5574"/>
                <a:gd name="T89" fmla="*/ 2147483647 h 2886"/>
                <a:gd name="T90" fmla="*/ 2147483647 w 5574"/>
                <a:gd name="T91" fmla="*/ 2147483647 h 2886"/>
                <a:gd name="T92" fmla="*/ 2147483647 w 5574"/>
                <a:gd name="T93" fmla="*/ 2147483647 h 2886"/>
                <a:gd name="T94" fmla="*/ 2147483647 w 5574"/>
                <a:gd name="T95" fmla="*/ 2147483647 h 2886"/>
                <a:gd name="T96" fmla="*/ 2147483647 w 5574"/>
                <a:gd name="T97" fmla="*/ 2147483647 h 2886"/>
                <a:gd name="T98" fmla="*/ 2147483647 w 5574"/>
                <a:gd name="T99" fmla="*/ 2147483647 h 2886"/>
                <a:gd name="T100" fmla="*/ 2147483647 w 5574"/>
                <a:gd name="T101" fmla="*/ 2147483647 h 2886"/>
                <a:gd name="T102" fmla="*/ 2147483647 w 5574"/>
                <a:gd name="T103" fmla="*/ 2147483647 h 2886"/>
                <a:gd name="T104" fmla="*/ 2147483647 w 5574"/>
                <a:gd name="T105" fmla="*/ 2147483647 h 2886"/>
                <a:gd name="T106" fmla="*/ 2147483647 w 5574"/>
                <a:gd name="T107" fmla="*/ 2147483647 h 2886"/>
                <a:gd name="T108" fmla="*/ 2147483647 w 5574"/>
                <a:gd name="T109" fmla="*/ 2147483647 h 2886"/>
                <a:gd name="T110" fmla="*/ 2147483647 w 5574"/>
                <a:gd name="T111" fmla="*/ 2147483647 h 2886"/>
                <a:gd name="T112" fmla="*/ 2147483647 w 5574"/>
                <a:gd name="T113" fmla="*/ 2147483647 h 2886"/>
                <a:gd name="T114" fmla="*/ 2147483647 w 5574"/>
                <a:gd name="T115" fmla="*/ 2147483647 h 2886"/>
                <a:gd name="T116" fmla="*/ 2147483647 w 5574"/>
                <a:gd name="T117" fmla="*/ 2147483647 h 2886"/>
                <a:gd name="T118" fmla="*/ 2147483647 w 5574"/>
                <a:gd name="T119" fmla="*/ 2147483647 h 2886"/>
                <a:gd name="T120" fmla="*/ 2147483647 w 5574"/>
                <a:gd name="T121" fmla="*/ 2147483647 h 2886"/>
                <a:gd name="T122" fmla="*/ 2147483647 w 5574"/>
                <a:gd name="T123" fmla="*/ 2147483647 h 2886"/>
                <a:gd name="T124" fmla="*/ 2147483647 w 5574"/>
                <a:gd name="T125" fmla="*/ 2147483647 h 288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574"/>
                <a:gd name="T190" fmla="*/ 0 h 2886"/>
                <a:gd name="T191" fmla="*/ 5574 w 5574"/>
                <a:gd name="T192" fmla="*/ 2886 h 288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574" h="2886">
                  <a:moveTo>
                    <a:pt x="3114" y="252"/>
                  </a:moveTo>
                  <a:lnTo>
                    <a:pt x="3138" y="252"/>
                  </a:lnTo>
                  <a:lnTo>
                    <a:pt x="3150" y="258"/>
                  </a:lnTo>
                  <a:lnTo>
                    <a:pt x="3168" y="258"/>
                  </a:lnTo>
                  <a:lnTo>
                    <a:pt x="3174" y="252"/>
                  </a:lnTo>
                  <a:lnTo>
                    <a:pt x="3174" y="246"/>
                  </a:lnTo>
                  <a:lnTo>
                    <a:pt x="3168" y="234"/>
                  </a:lnTo>
                  <a:lnTo>
                    <a:pt x="3156" y="228"/>
                  </a:lnTo>
                  <a:lnTo>
                    <a:pt x="3108" y="228"/>
                  </a:lnTo>
                  <a:lnTo>
                    <a:pt x="3066" y="234"/>
                  </a:lnTo>
                  <a:lnTo>
                    <a:pt x="3036" y="246"/>
                  </a:lnTo>
                  <a:lnTo>
                    <a:pt x="3018" y="246"/>
                  </a:lnTo>
                  <a:lnTo>
                    <a:pt x="3060" y="246"/>
                  </a:lnTo>
                  <a:lnTo>
                    <a:pt x="3096" y="252"/>
                  </a:lnTo>
                  <a:lnTo>
                    <a:pt x="3114" y="252"/>
                  </a:lnTo>
                  <a:close/>
                  <a:moveTo>
                    <a:pt x="2988" y="318"/>
                  </a:moveTo>
                  <a:lnTo>
                    <a:pt x="3036" y="318"/>
                  </a:lnTo>
                  <a:lnTo>
                    <a:pt x="3048" y="312"/>
                  </a:lnTo>
                  <a:lnTo>
                    <a:pt x="3060" y="312"/>
                  </a:lnTo>
                  <a:lnTo>
                    <a:pt x="3072" y="300"/>
                  </a:lnTo>
                  <a:lnTo>
                    <a:pt x="3072" y="294"/>
                  </a:lnTo>
                  <a:lnTo>
                    <a:pt x="3066" y="282"/>
                  </a:lnTo>
                  <a:lnTo>
                    <a:pt x="3138" y="270"/>
                  </a:lnTo>
                  <a:lnTo>
                    <a:pt x="3120" y="264"/>
                  </a:lnTo>
                  <a:lnTo>
                    <a:pt x="3054" y="264"/>
                  </a:lnTo>
                  <a:lnTo>
                    <a:pt x="3042" y="276"/>
                  </a:lnTo>
                  <a:lnTo>
                    <a:pt x="3030" y="276"/>
                  </a:lnTo>
                  <a:lnTo>
                    <a:pt x="2994" y="270"/>
                  </a:lnTo>
                  <a:lnTo>
                    <a:pt x="2958" y="270"/>
                  </a:lnTo>
                  <a:lnTo>
                    <a:pt x="2940" y="282"/>
                  </a:lnTo>
                  <a:lnTo>
                    <a:pt x="2940" y="294"/>
                  </a:lnTo>
                  <a:lnTo>
                    <a:pt x="2946" y="300"/>
                  </a:lnTo>
                  <a:lnTo>
                    <a:pt x="2970" y="312"/>
                  </a:lnTo>
                  <a:lnTo>
                    <a:pt x="2976" y="318"/>
                  </a:lnTo>
                  <a:lnTo>
                    <a:pt x="2988" y="318"/>
                  </a:lnTo>
                  <a:close/>
                  <a:moveTo>
                    <a:pt x="2682" y="384"/>
                  </a:moveTo>
                  <a:lnTo>
                    <a:pt x="2628" y="408"/>
                  </a:lnTo>
                  <a:lnTo>
                    <a:pt x="2634" y="408"/>
                  </a:lnTo>
                  <a:lnTo>
                    <a:pt x="2646" y="414"/>
                  </a:lnTo>
                  <a:lnTo>
                    <a:pt x="2652" y="414"/>
                  </a:lnTo>
                  <a:lnTo>
                    <a:pt x="2658" y="420"/>
                  </a:lnTo>
                  <a:lnTo>
                    <a:pt x="2658" y="426"/>
                  </a:lnTo>
                  <a:lnTo>
                    <a:pt x="2622" y="426"/>
                  </a:lnTo>
                  <a:lnTo>
                    <a:pt x="2586" y="432"/>
                  </a:lnTo>
                  <a:lnTo>
                    <a:pt x="2556" y="438"/>
                  </a:lnTo>
                  <a:lnTo>
                    <a:pt x="2544" y="438"/>
                  </a:lnTo>
                  <a:lnTo>
                    <a:pt x="2520" y="456"/>
                  </a:lnTo>
                  <a:lnTo>
                    <a:pt x="2580" y="450"/>
                  </a:lnTo>
                  <a:lnTo>
                    <a:pt x="2586" y="450"/>
                  </a:lnTo>
                  <a:lnTo>
                    <a:pt x="2592" y="456"/>
                  </a:lnTo>
                  <a:lnTo>
                    <a:pt x="2610" y="456"/>
                  </a:lnTo>
                  <a:lnTo>
                    <a:pt x="2628" y="462"/>
                  </a:lnTo>
                  <a:lnTo>
                    <a:pt x="2658" y="462"/>
                  </a:lnTo>
                  <a:lnTo>
                    <a:pt x="2694" y="450"/>
                  </a:lnTo>
                  <a:lnTo>
                    <a:pt x="2730" y="444"/>
                  </a:lnTo>
                  <a:lnTo>
                    <a:pt x="2742" y="438"/>
                  </a:lnTo>
                  <a:lnTo>
                    <a:pt x="2742" y="450"/>
                  </a:lnTo>
                  <a:lnTo>
                    <a:pt x="2760" y="450"/>
                  </a:lnTo>
                  <a:lnTo>
                    <a:pt x="2796" y="444"/>
                  </a:lnTo>
                  <a:lnTo>
                    <a:pt x="2856" y="444"/>
                  </a:lnTo>
                  <a:lnTo>
                    <a:pt x="2850" y="444"/>
                  </a:lnTo>
                  <a:lnTo>
                    <a:pt x="2844" y="450"/>
                  </a:lnTo>
                  <a:lnTo>
                    <a:pt x="2832" y="450"/>
                  </a:lnTo>
                  <a:lnTo>
                    <a:pt x="2790" y="456"/>
                  </a:lnTo>
                  <a:lnTo>
                    <a:pt x="2730" y="468"/>
                  </a:lnTo>
                  <a:lnTo>
                    <a:pt x="2706" y="468"/>
                  </a:lnTo>
                  <a:lnTo>
                    <a:pt x="2688" y="474"/>
                  </a:lnTo>
                  <a:lnTo>
                    <a:pt x="2670" y="474"/>
                  </a:lnTo>
                  <a:lnTo>
                    <a:pt x="2652" y="480"/>
                  </a:lnTo>
                  <a:lnTo>
                    <a:pt x="2646" y="486"/>
                  </a:lnTo>
                  <a:lnTo>
                    <a:pt x="2640" y="486"/>
                  </a:lnTo>
                  <a:lnTo>
                    <a:pt x="2658" y="486"/>
                  </a:lnTo>
                  <a:lnTo>
                    <a:pt x="2694" y="492"/>
                  </a:lnTo>
                  <a:lnTo>
                    <a:pt x="2760" y="498"/>
                  </a:lnTo>
                  <a:lnTo>
                    <a:pt x="2808" y="492"/>
                  </a:lnTo>
                  <a:lnTo>
                    <a:pt x="2850" y="480"/>
                  </a:lnTo>
                  <a:lnTo>
                    <a:pt x="2874" y="474"/>
                  </a:lnTo>
                  <a:lnTo>
                    <a:pt x="2886" y="468"/>
                  </a:lnTo>
                  <a:lnTo>
                    <a:pt x="2958" y="450"/>
                  </a:lnTo>
                  <a:lnTo>
                    <a:pt x="3000" y="450"/>
                  </a:lnTo>
                  <a:lnTo>
                    <a:pt x="3054" y="444"/>
                  </a:lnTo>
                  <a:lnTo>
                    <a:pt x="3096" y="438"/>
                  </a:lnTo>
                  <a:lnTo>
                    <a:pt x="3120" y="432"/>
                  </a:lnTo>
                  <a:lnTo>
                    <a:pt x="3138" y="420"/>
                  </a:lnTo>
                  <a:lnTo>
                    <a:pt x="3156" y="414"/>
                  </a:lnTo>
                  <a:lnTo>
                    <a:pt x="3168" y="408"/>
                  </a:lnTo>
                  <a:lnTo>
                    <a:pt x="3168" y="396"/>
                  </a:lnTo>
                  <a:lnTo>
                    <a:pt x="3156" y="384"/>
                  </a:lnTo>
                  <a:lnTo>
                    <a:pt x="3144" y="378"/>
                  </a:lnTo>
                  <a:lnTo>
                    <a:pt x="3120" y="378"/>
                  </a:lnTo>
                  <a:lnTo>
                    <a:pt x="3114" y="384"/>
                  </a:lnTo>
                  <a:lnTo>
                    <a:pt x="3108" y="384"/>
                  </a:lnTo>
                  <a:lnTo>
                    <a:pt x="3108" y="396"/>
                  </a:lnTo>
                  <a:lnTo>
                    <a:pt x="3072" y="396"/>
                  </a:lnTo>
                  <a:lnTo>
                    <a:pt x="3078" y="390"/>
                  </a:lnTo>
                  <a:lnTo>
                    <a:pt x="3078" y="378"/>
                  </a:lnTo>
                  <a:lnTo>
                    <a:pt x="3102" y="354"/>
                  </a:lnTo>
                  <a:lnTo>
                    <a:pt x="3102" y="342"/>
                  </a:lnTo>
                  <a:lnTo>
                    <a:pt x="3096" y="342"/>
                  </a:lnTo>
                  <a:lnTo>
                    <a:pt x="3054" y="348"/>
                  </a:lnTo>
                  <a:lnTo>
                    <a:pt x="2988" y="372"/>
                  </a:lnTo>
                  <a:lnTo>
                    <a:pt x="2976" y="378"/>
                  </a:lnTo>
                  <a:lnTo>
                    <a:pt x="3024" y="378"/>
                  </a:lnTo>
                  <a:lnTo>
                    <a:pt x="3018" y="408"/>
                  </a:lnTo>
                  <a:lnTo>
                    <a:pt x="2898" y="420"/>
                  </a:lnTo>
                  <a:lnTo>
                    <a:pt x="2898" y="414"/>
                  </a:lnTo>
                  <a:lnTo>
                    <a:pt x="2892" y="408"/>
                  </a:lnTo>
                  <a:lnTo>
                    <a:pt x="2892" y="372"/>
                  </a:lnTo>
                  <a:lnTo>
                    <a:pt x="2886" y="366"/>
                  </a:lnTo>
                  <a:lnTo>
                    <a:pt x="2874" y="366"/>
                  </a:lnTo>
                  <a:lnTo>
                    <a:pt x="2856" y="360"/>
                  </a:lnTo>
                  <a:lnTo>
                    <a:pt x="2814" y="360"/>
                  </a:lnTo>
                  <a:lnTo>
                    <a:pt x="2682" y="384"/>
                  </a:lnTo>
                  <a:close/>
                  <a:moveTo>
                    <a:pt x="2832" y="342"/>
                  </a:moveTo>
                  <a:lnTo>
                    <a:pt x="2844" y="330"/>
                  </a:lnTo>
                  <a:lnTo>
                    <a:pt x="2844" y="318"/>
                  </a:lnTo>
                  <a:lnTo>
                    <a:pt x="2838" y="312"/>
                  </a:lnTo>
                  <a:lnTo>
                    <a:pt x="2814" y="312"/>
                  </a:lnTo>
                  <a:lnTo>
                    <a:pt x="2802" y="318"/>
                  </a:lnTo>
                  <a:lnTo>
                    <a:pt x="2796" y="324"/>
                  </a:lnTo>
                  <a:lnTo>
                    <a:pt x="2796" y="330"/>
                  </a:lnTo>
                  <a:lnTo>
                    <a:pt x="2802" y="336"/>
                  </a:lnTo>
                  <a:lnTo>
                    <a:pt x="2814" y="336"/>
                  </a:lnTo>
                  <a:lnTo>
                    <a:pt x="2820" y="342"/>
                  </a:lnTo>
                  <a:lnTo>
                    <a:pt x="2832" y="342"/>
                  </a:lnTo>
                  <a:close/>
                  <a:moveTo>
                    <a:pt x="3012" y="564"/>
                  </a:moveTo>
                  <a:lnTo>
                    <a:pt x="2988" y="540"/>
                  </a:lnTo>
                  <a:lnTo>
                    <a:pt x="2958" y="540"/>
                  </a:lnTo>
                  <a:lnTo>
                    <a:pt x="2952" y="534"/>
                  </a:lnTo>
                  <a:lnTo>
                    <a:pt x="2946" y="534"/>
                  </a:lnTo>
                  <a:lnTo>
                    <a:pt x="2934" y="528"/>
                  </a:lnTo>
                  <a:lnTo>
                    <a:pt x="2916" y="528"/>
                  </a:lnTo>
                  <a:lnTo>
                    <a:pt x="2898" y="534"/>
                  </a:lnTo>
                  <a:lnTo>
                    <a:pt x="2892" y="540"/>
                  </a:lnTo>
                  <a:lnTo>
                    <a:pt x="2892" y="552"/>
                  </a:lnTo>
                  <a:lnTo>
                    <a:pt x="2928" y="570"/>
                  </a:lnTo>
                  <a:lnTo>
                    <a:pt x="2934" y="576"/>
                  </a:lnTo>
                  <a:lnTo>
                    <a:pt x="2946" y="582"/>
                  </a:lnTo>
                  <a:lnTo>
                    <a:pt x="3012" y="564"/>
                  </a:lnTo>
                  <a:close/>
                  <a:moveTo>
                    <a:pt x="2460" y="414"/>
                  </a:moveTo>
                  <a:lnTo>
                    <a:pt x="2442" y="420"/>
                  </a:lnTo>
                  <a:lnTo>
                    <a:pt x="2430" y="426"/>
                  </a:lnTo>
                  <a:lnTo>
                    <a:pt x="2430" y="438"/>
                  </a:lnTo>
                  <a:lnTo>
                    <a:pt x="2442" y="438"/>
                  </a:lnTo>
                  <a:lnTo>
                    <a:pt x="2472" y="432"/>
                  </a:lnTo>
                  <a:lnTo>
                    <a:pt x="2490" y="426"/>
                  </a:lnTo>
                  <a:lnTo>
                    <a:pt x="2502" y="420"/>
                  </a:lnTo>
                  <a:lnTo>
                    <a:pt x="2502" y="414"/>
                  </a:lnTo>
                  <a:lnTo>
                    <a:pt x="2496" y="408"/>
                  </a:lnTo>
                  <a:lnTo>
                    <a:pt x="2484" y="408"/>
                  </a:lnTo>
                  <a:lnTo>
                    <a:pt x="2460" y="414"/>
                  </a:lnTo>
                  <a:close/>
                  <a:moveTo>
                    <a:pt x="2970" y="858"/>
                  </a:moveTo>
                  <a:lnTo>
                    <a:pt x="2988" y="858"/>
                  </a:lnTo>
                  <a:lnTo>
                    <a:pt x="3006" y="864"/>
                  </a:lnTo>
                  <a:lnTo>
                    <a:pt x="3018" y="870"/>
                  </a:lnTo>
                  <a:lnTo>
                    <a:pt x="3036" y="876"/>
                  </a:lnTo>
                  <a:lnTo>
                    <a:pt x="3060" y="882"/>
                  </a:lnTo>
                  <a:lnTo>
                    <a:pt x="3096" y="882"/>
                  </a:lnTo>
                  <a:lnTo>
                    <a:pt x="3126" y="876"/>
                  </a:lnTo>
                  <a:lnTo>
                    <a:pt x="3138" y="876"/>
                  </a:lnTo>
                  <a:lnTo>
                    <a:pt x="3120" y="810"/>
                  </a:lnTo>
                  <a:lnTo>
                    <a:pt x="3018" y="792"/>
                  </a:lnTo>
                  <a:lnTo>
                    <a:pt x="2988" y="828"/>
                  </a:lnTo>
                  <a:lnTo>
                    <a:pt x="2958" y="828"/>
                  </a:lnTo>
                  <a:lnTo>
                    <a:pt x="2952" y="834"/>
                  </a:lnTo>
                  <a:lnTo>
                    <a:pt x="2952" y="846"/>
                  </a:lnTo>
                  <a:lnTo>
                    <a:pt x="2958" y="852"/>
                  </a:lnTo>
                  <a:lnTo>
                    <a:pt x="2970" y="858"/>
                  </a:lnTo>
                  <a:close/>
                  <a:moveTo>
                    <a:pt x="168" y="2034"/>
                  </a:moveTo>
                  <a:lnTo>
                    <a:pt x="168" y="2040"/>
                  </a:lnTo>
                  <a:lnTo>
                    <a:pt x="174" y="2046"/>
                  </a:lnTo>
                  <a:lnTo>
                    <a:pt x="192" y="2046"/>
                  </a:lnTo>
                  <a:lnTo>
                    <a:pt x="186" y="2070"/>
                  </a:lnTo>
                  <a:lnTo>
                    <a:pt x="216" y="2052"/>
                  </a:lnTo>
                  <a:lnTo>
                    <a:pt x="216" y="2028"/>
                  </a:lnTo>
                  <a:lnTo>
                    <a:pt x="174" y="2028"/>
                  </a:lnTo>
                  <a:lnTo>
                    <a:pt x="168" y="2034"/>
                  </a:lnTo>
                  <a:close/>
                  <a:moveTo>
                    <a:pt x="252" y="2298"/>
                  </a:moveTo>
                  <a:lnTo>
                    <a:pt x="252" y="2292"/>
                  </a:lnTo>
                  <a:lnTo>
                    <a:pt x="246" y="2286"/>
                  </a:lnTo>
                  <a:lnTo>
                    <a:pt x="246" y="2268"/>
                  </a:lnTo>
                  <a:lnTo>
                    <a:pt x="252" y="2256"/>
                  </a:lnTo>
                  <a:lnTo>
                    <a:pt x="252" y="2238"/>
                  </a:lnTo>
                  <a:lnTo>
                    <a:pt x="246" y="2226"/>
                  </a:lnTo>
                  <a:lnTo>
                    <a:pt x="228" y="2226"/>
                  </a:lnTo>
                  <a:lnTo>
                    <a:pt x="216" y="2220"/>
                  </a:lnTo>
                  <a:lnTo>
                    <a:pt x="204" y="2220"/>
                  </a:lnTo>
                  <a:lnTo>
                    <a:pt x="192" y="2214"/>
                  </a:lnTo>
                  <a:lnTo>
                    <a:pt x="186" y="2208"/>
                  </a:lnTo>
                  <a:lnTo>
                    <a:pt x="174" y="2202"/>
                  </a:lnTo>
                  <a:lnTo>
                    <a:pt x="150" y="2178"/>
                  </a:lnTo>
                  <a:lnTo>
                    <a:pt x="138" y="2172"/>
                  </a:lnTo>
                  <a:lnTo>
                    <a:pt x="126" y="2172"/>
                  </a:lnTo>
                  <a:lnTo>
                    <a:pt x="102" y="2184"/>
                  </a:lnTo>
                  <a:lnTo>
                    <a:pt x="96" y="2196"/>
                  </a:lnTo>
                  <a:lnTo>
                    <a:pt x="96" y="2202"/>
                  </a:lnTo>
                  <a:lnTo>
                    <a:pt x="108" y="2208"/>
                  </a:lnTo>
                  <a:lnTo>
                    <a:pt x="114" y="2214"/>
                  </a:lnTo>
                  <a:lnTo>
                    <a:pt x="120" y="2214"/>
                  </a:lnTo>
                  <a:lnTo>
                    <a:pt x="132" y="2202"/>
                  </a:lnTo>
                  <a:lnTo>
                    <a:pt x="144" y="2208"/>
                  </a:lnTo>
                  <a:lnTo>
                    <a:pt x="132" y="2220"/>
                  </a:lnTo>
                  <a:lnTo>
                    <a:pt x="120" y="2220"/>
                  </a:lnTo>
                  <a:lnTo>
                    <a:pt x="114" y="2226"/>
                  </a:lnTo>
                  <a:lnTo>
                    <a:pt x="102" y="2232"/>
                  </a:lnTo>
                  <a:lnTo>
                    <a:pt x="102" y="2244"/>
                  </a:lnTo>
                  <a:lnTo>
                    <a:pt x="108" y="2250"/>
                  </a:lnTo>
                  <a:lnTo>
                    <a:pt x="126" y="2250"/>
                  </a:lnTo>
                  <a:lnTo>
                    <a:pt x="138" y="2244"/>
                  </a:lnTo>
                  <a:lnTo>
                    <a:pt x="132" y="2262"/>
                  </a:lnTo>
                  <a:lnTo>
                    <a:pt x="150" y="2262"/>
                  </a:lnTo>
                  <a:lnTo>
                    <a:pt x="132" y="2280"/>
                  </a:lnTo>
                  <a:lnTo>
                    <a:pt x="168" y="2274"/>
                  </a:lnTo>
                  <a:lnTo>
                    <a:pt x="156" y="2280"/>
                  </a:lnTo>
                  <a:lnTo>
                    <a:pt x="144" y="2292"/>
                  </a:lnTo>
                  <a:lnTo>
                    <a:pt x="138" y="2292"/>
                  </a:lnTo>
                  <a:lnTo>
                    <a:pt x="138" y="2298"/>
                  </a:lnTo>
                  <a:lnTo>
                    <a:pt x="150" y="2298"/>
                  </a:lnTo>
                  <a:lnTo>
                    <a:pt x="162" y="2286"/>
                  </a:lnTo>
                  <a:lnTo>
                    <a:pt x="168" y="2286"/>
                  </a:lnTo>
                  <a:lnTo>
                    <a:pt x="174" y="2292"/>
                  </a:lnTo>
                  <a:lnTo>
                    <a:pt x="174" y="2304"/>
                  </a:lnTo>
                  <a:lnTo>
                    <a:pt x="162" y="2316"/>
                  </a:lnTo>
                  <a:lnTo>
                    <a:pt x="162" y="2328"/>
                  </a:lnTo>
                  <a:lnTo>
                    <a:pt x="210" y="2328"/>
                  </a:lnTo>
                  <a:lnTo>
                    <a:pt x="228" y="2316"/>
                  </a:lnTo>
                  <a:lnTo>
                    <a:pt x="210" y="2340"/>
                  </a:lnTo>
                  <a:lnTo>
                    <a:pt x="192" y="2340"/>
                  </a:lnTo>
                  <a:lnTo>
                    <a:pt x="186" y="2346"/>
                  </a:lnTo>
                  <a:lnTo>
                    <a:pt x="186" y="2352"/>
                  </a:lnTo>
                  <a:lnTo>
                    <a:pt x="210" y="2364"/>
                  </a:lnTo>
                  <a:lnTo>
                    <a:pt x="216" y="2364"/>
                  </a:lnTo>
                  <a:lnTo>
                    <a:pt x="228" y="2370"/>
                  </a:lnTo>
                  <a:lnTo>
                    <a:pt x="234" y="2376"/>
                  </a:lnTo>
                  <a:lnTo>
                    <a:pt x="246" y="2376"/>
                  </a:lnTo>
                  <a:lnTo>
                    <a:pt x="258" y="2382"/>
                  </a:lnTo>
                  <a:lnTo>
                    <a:pt x="270" y="2376"/>
                  </a:lnTo>
                  <a:lnTo>
                    <a:pt x="288" y="2358"/>
                  </a:lnTo>
                  <a:lnTo>
                    <a:pt x="294" y="2346"/>
                  </a:lnTo>
                  <a:lnTo>
                    <a:pt x="294" y="2340"/>
                  </a:lnTo>
                  <a:lnTo>
                    <a:pt x="288" y="2334"/>
                  </a:lnTo>
                  <a:lnTo>
                    <a:pt x="282" y="2322"/>
                  </a:lnTo>
                  <a:lnTo>
                    <a:pt x="270" y="2316"/>
                  </a:lnTo>
                  <a:lnTo>
                    <a:pt x="264" y="2304"/>
                  </a:lnTo>
                  <a:lnTo>
                    <a:pt x="252" y="2298"/>
                  </a:lnTo>
                  <a:close/>
                  <a:moveTo>
                    <a:pt x="2304" y="372"/>
                  </a:moveTo>
                  <a:lnTo>
                    <a:pt x="2316" y="372"/>
                  </a:lnTo>
                  <a:lnTo>
                    <a:pt x="2328" y="366"/>
                  </a:lnTo>
                  <a:lnTo>
                    <a:pt x="2376" y="366"/>
                  </a:lnTo>
                  <a:lnTo>
                    <a:pt x="2388" y="378"/>
                  </a:lnTo>
                  <a:lnTo>
                    <a:pt x="2388" y="390"/>
                  </a:lnTo>
                  <a:lnTo>
                    <a:pt x="2424" y="390"/>
                  </a:lnTo>
                  <a:lnTo>
                    <a:pt x="2442" y="384"/>
                  </a:lnTo>
                  <a:lnTo>
                    <a:pt x="2454" y="384"/>
                  </a:lnTo>
                  <a:lnTo>
                    <a:pt x="2466" y="390"/>
                  </a:lnTo>
                  <a:lnTo>
                    <a:pt x="2472" y="396"/>
                  </a:lnTo>
                  <a:lnTo>
                    <a:pt x="2490" y="396"/>
                  </a:lnTo>
                  <a:lnTo>
                    <a:pt x="2514" y="384"/>
                  </a:lnTo>
                  <a:lnTo>
                    <a:pt x="2520" y="372"/>
                  </a:lnTo>
                  <a:lnTo>
                    <a:pt x="2520" y="354"/>
                  </a:lnTo>
                  <a:lnTo>
                    <a:pt x="2550" y="354"/>
                  </a:lnTo>
                  <a:lnTo>
                    <a:pt x="2616" y="336"/>
                  </a:lnTo>
                  <a:lnTo>
                    <a:pt x="2580" y="366"/>
                  </a:lnTo>
                  <a:lnTo>
                    <a:pt x="2634" y="378"/>
                  </a:lnTo>
                  <a:lnTo>
                    <a:pt x="2688" y="354"/>
                  </a:lnTo>
                  <a:lnTo>
                    <a:pt x="2784" y="312"/>
                  </a:lnTo>
                  <a:lnTo>
                    <a:pt x="2778" y="312"/>
                  </a:lnTo>
                  <a:lnTo>
                    <a:pt x="2772" y="306"/>
                  </a:lnTo>
                  <a:lnTo>
                    <a:pt x="2754" y="300"/>
                  </a:lnTo>
                  <a:lnTo>
                    <a:pt x="2736" y="300"/>
                  </a:lnTo>
                  <a:lnTo>
                    <a:pt x="2724" y="294"/>
                  </a:lnTo>
                  <a:lnTo>
                    <a:pt x="2706" y="288"/>
                  </a:lnTo>
                  <a:lnTo>
                    <a:pt x="2676" y="288"/>
                  </a:lnTo>
                  <a:lnTo>
                    <a:pt x="2646" y="282"/>
                  </a:lnTo>
                  <a:lnTo>
                    <a:pt x="2604" y="282"/>
                  </a:lnTo>
                  <a:lnTo>
                    <a:pt x="2526" y="294"/>
                  </a:lnTo>
                  <a:lnTo>
                    <a:pt x="2526" y="318"/>
                  </a:lnTo>
                  <a:lnTo>
                    <a:pt x="2406" y="324"/>
                  </a:lnTo>
                  <a:lnTo>
                    <a:pt x="2400" y="324"/>
                  </a:lnTo>
                  <a:lnTo>
                    <a:pt x="2394" y="318"/>
                  </a:lnTo>
                  <a:lnTo>
                    <a:pt x="2334" y="318"/>
                  </a:lnTo>
                  <a:lnTo>
                    <a:pt x="2322" y="324"/>
                  </a:lnTo>
                  <a:lnTo>
                    <a:pt x="2310" y="324"/>
                  </a:lnTo>
                  <a:lnTo>
                    <a:pt x="2304" y="330"/>
                  </a:lnTo>
                  <a:lnTo>
                    <a:pt x="2304" y="372"/>
                  </a:lnTo>
                  <a:close/>
                  <a:moveTo>
                    <a:pt x="150" y="1980"/>
                  </a:moveTo>
                  <a:lnTo>
                    <a:pt x="162" y="2004"/>
                  </a:lnTo>
                  <a:lnTo>
                    <a:pt x="174" y="2010"/>
                  </a:lnTo>
                  <a:lnTo>
                    <a:pt x="186" y="1980"/>
                  </a:lnTo>
                  <a:lnTo>
                    <a:pt x="180" y="1974"/>
                  </a:lnTo>
                  <a:lnTo>
                    <a:pt x="174" y="1974"/>
                  </a:lnTo>
                  <a:lnTo>
                    <a:pt x="162" y="1968"/>
                  </a:lnTo>
                  <a:lnTo>
                    <a:pt x="156" y="1968"/>
                  </a:lnTo>
                  <a:lnTo>
                    <a:pt x="150" y="1974"/>
                  </a:lnTo>
                  <a:lnTo>
                    <a:pt x="150" y="1980"/>
                  </a:lnTo>
                  <a:close/>
                  <a:moveTo>
                    <a:pt x="126" y="1932"/>
                  </a:moveTo>
                  <a:lnTo>
                    <a:pt x="120" y="1932"/>
                  </a:lnTo>
                  <a:lnTo>
                    <a:pt x="108" y="1938"/>
                  </a:lnTo>
                  <a:lnTo>
                    <a:pt x="96" y="1938"/>
                  </a:lnTo>
                  <a:lnTo>
                    <a:pt x="84" y="1944"/>
                  </a:lnTo>
                  <a:lnTo>
                    <a:pt x="78" y="1944"/>
                  </a:lnTo>
                  <a:lnTo>
                    <a:pt x="78" y="1950"/>
                  </a:lnTo>
                  <a:lnTo>
                    <a:pt x="72" y="1962"/>
                  </a:lnTo>
                  <a:lnTo>
                    <a:pt x="66" y="1968"/>
                  </a:lnTo>
                  <a:lnTo>
                    <a:pt x="48" y="1968"/>
                  </a:lnTo>
                  <a:lnTo>
                    <a:pt x="42" y="1962"/>
                  </a:lnTo>
                  <a:lnTo>
                    <a:pt x="48" y="1956"/>
                  </a:lnTo>
                  <a:lnTo>
                    <a:pt x="60" y="1956"/>
                  </a:lnTo>
                  <a:lnTo>
                    <a:pt x="66" y="1950"/>
                  </a:lnTo>
                  <a:lnTo>
                    <a:pt x="72" y="1950"/>
                  </a:lnTo>
                  <a:lnTo>
                    <a:pt x="78" y="1944"/>
                  </a:lnTo>
                  <a:lnTo>
                    <a:pt x="84" y="1944"/>
                  </a:lnTo>
                  <a:lnTo>
                    <a:pt x="78" y="1938"/>
                  </a:lnTo>
                  <a:lnTo>
                    <a:pt x="54" y="1938"/>
                  </a:lnTo>
                  <a:lnTo>
                    <a:pt x="48" y="1944"/>
                  </a:lnTo>
                  <a:lnTo>
                    <a:pt x="48" y="1932"/>
                  </a:lnTo>
                  <a:lnTo>
                    <a:pt x="36" y="1932"/>
                  </a:lnTo>
                  <a:lnTo>
                    <a:pt x="24" y="1944"/>
                  </a:lnTo>
                  <a:lnTo>
                    <a:pt x="6" y="1980"/>
                  </a:lnTo>
                  <a:lnTo>
                    <a:pt x="6" y="2004"/>
                  </a:lnTo>
                  <a:lnTo>
                    <a:pt x="12" y="2004"/>
                  </a:lnTo>
                  <a:lnTo>
                    <a:pt x="12" y="2010"/>
                  </a:lnTo>
                  <a:lnTo>
                    <a:pt x="18" y="2016"/>
                  </a:lnTo>
                  <a:lnTo>
                    <a:pt x="0" y="2022"/>
                  </a:lnTo>
                  <a:lnTo>
                    <a:pt x="12" y="2076"/>
                  </a:lnTo>
                  <a:lnTo>
                    <a:pt x="12" y="2082"/>
                  </a:lnTo>
                  <a:lnTo>
                    <a:pt x="6" y="2082"/>
                  </a:lnTo>
                  <a:lnTo>
                    <a:pt x="12" y="2088"/>
                  </a:lnTo>
                  <a:lnTo>
                    <a:pt x="12" y="2094"/>
                  </a:lnTo>
                  <a:lnTo>
                    <a:pt x="30" y="2094"/>
                  </a:lnTo>
                  <a:lnTo>
                    <a:pt x="30" y="2070"/>
                  </a:lnTo>
                  <a:lnTo>
                    <a:pt x="24" y="2058"/>
                  </a:lnTo>
                  <a:lnTo>
                    <a:pt x="24" y="2040"/>
                  </a:lnTo>
                  <a:lnTo>
                    <a:pt x="36" y="2028"/>
                  </a:lnTo>
                  <a:lnTo>
                    <a:pt x="42" y="2028"/>
                  </a:lnTo>
                  <a:lnTo>
                    <a:pt x="48" y="2016"/>
                  </a:lnTo>
                  <a:lnTo>
                    <a:pt x="54" y="2010"/>
                  </a:lnTo>
                  <a:lnTo>
                    <a:pt x="54" y="1986"/>
                  </a:lnTo>
                  <a:lnTo>
                    <a:pt x="84" y="1956"/>
                  </a:lnTo>
                  <a:lnTo>
                    <a:pt x="108" y="1944"/>
                  </a:lnTo>
                  <a:lnTo>
                    <a:pt x="114" y="1944"/>
                  </a:lnTo>
                  <a:lnTo>
                    <a:pt x="126" y="1938"/>
                  </a:lnTo>
                  <a:lnTo>
                    <a:pt x="126" y="1932"/>
                  </a:lnTo>
                  <a:close/>
                  <a:moveTo>
                    <a:pt x="1896" y="678"/>
                  </a:moveTo>
                  <a:lnTo>
                    <a:pt x="1896" y="690"/>
                  </a:lnTo>
                  <a:lnTo>
                    <a:pt x="1884" y="702"/>
                  </a:lnTo>
                  <a:lnTo>
                    <a:pt x="1884" y="714"/>
                  </a:lnTo>
                  <a:lnTo>
                    <a:pt x="1902" y="714"/>
                  </a:lnTo>
                  <a:lnTo>
                    <a:pt x="1926" y="708"/>
                  </a:lnTo>
                  <a:lnTo>
                    <a:pt x="1944" y="708"/>
                  </a:lnTo>
                  <a:lnTo>
                    <a:pt x="1980" y="696"/>
                  </a:lnTo>
                  <a:lnTo>
                    <a:pt x="1986" y="690"/>
                  </a:lnTo>
                  <a:lnTo>
                    <a:pt x="1992" y="690"/>
                  </a:lnTo>
                  <a:lnTo>
                    <a:pt x="2034" y="702"/>
                  </a:lnTo>
                  <a:lnTo>
                    <a:pt x="2112" y="642"/>
                  </a:lnTo>
                  <a:lnTo>
                    <a:pt x="2244" y="600"/>
                  </a:lnTo>
                  <a:lnTo>
                    <a:pt x="2370" y="564"/>
                  </a:lnTo>
                  <a:lnTo>
                    <a:pt x="2466" y="546"/>
                  </a:lnTo>
                  <a:lnTo>
                    <a:pt x="2454" y="540"/>
                  </a:lnTo>
                  <a:lnTo>
                    <a:pt x="2448" y="528"/>
                  </a:lnTo>
                  <a:lnTo>
                    <a:pt x="2436" y="522"/>
                  </a:lnTo>
                  <a:lnTo>
                    <a:pt x="2424" y="510"/>
                  </a:lnTo>
                  <a:lnTo>
                    <a:pt x="2412" y="504"/>
                  </a:lnTo>
                  <a:lnTo>
                    <a:pt x="2400" y="492"/>
                  </a:lnTo>
                  <a:lnTo>
                    <a:pt x="2352" y="492"/>
                  </a:lnTo>
                  <a:lnTo>
                    <a:pt x="2340" y="498"/>
                  </a:lnTo>
                  <a:lnTo>
                    <a:pt x="2328" y="498"/>
                  </a:lnTo>
                  <a:lnTo>
                    <a:pt x="2262" y="504"/>
                  </a:lnTo>
                  <a:lnTo>
                    <a:pt x="2226" y="480"/>
                  </a:lnTo>
                  <a:lnTo>
                    <a:pt x="2142" y="486"/>
                  </a:lnTo>
                  <a:lnTo>
                    <a:pt x="2094" y="504"/>
                  </a:lnTo>
                  <a:lnTo>
                    <a:pt x="2076" y="522"/>
                  </a:lnTo>
                  <a:lnTo>
                    <a:pt x="2064" y="552"/>
                  </a:lnTo>
                  <a:lnTo>
                    <a:pt x="2010" y="564"/>
                  </a:lnTo>
                  <a:lnTo>
                    <a:pt x="1944" y="588"/>
                  </a:lnTo>
                  <a:lnTo>
                    <a:pt x="1962" y="600"/>
                  </a:lnTo>
                  <a:lnTo>
                    <a:pt x="1842" y="654"/>
                  </a:lnTo>
                  <a:lnTo>
                    <a:pt x="1854" y="654"/>
                  </a:lnTo>
                  <a:lnTo>
                    <a:pt x="1890" y="672"/>
                  </a:lnTo>
                  <a:lnTo>
                    <a:pt x="1896" y="678"/>
                  </a:lnTo>
                  <a:close/>
                  <a:moveTo>
                    <a:pt x="198" y="1968"/>
                  </a:moveTo>
                  <a:lnTo>
                    <a:pt x="192" y="1992"/>
                  </a:lnTo>
                  <a:lnTo>
                    <a:pt x="192" y="2010"/>
                  </a:lnTo>
                  <a:lnTo>
                    <a:pt x="216" y="1998"/>
                  </a:lnTo>
                  <a:lnTo>
                    <a:pt x="198" y="1968"/>
                  </a:lnTo>
                  <a:close/>
                  <a:moveTo>
                    <a:pt x="4182" y="600"/>
                  </a:moveTo>
                  <a:lnTo>
                    <a:pt x="4194" y="606"/>
                  </a:lnTo>
                  <a:lnTo>
                    <a:pt x="4206" y="600"/>
                  </a:lnTo>
                  <a:lnTo>
                    <a:pt x="4218" y="600"/>
                  </a:lnTo>
                  <a:lnTo>
                    <a:pt x="4242" y="588"/>
                  </a:lnTo>
                  <a:lnTo>
                    <a:pt x="4308" y="588"/>
                  </a:lnTo>
                  <a:lnTo>
                    <a:pt x="4314" y="594"/>
                  </a:lnTo>
                  <a:lnTo>
                    <a:pt x="4350" y="594"/>
                  </a:lnTo>
                  <a:lnTo>
                    <a:pt x="4356" y="588"/>
                  </a:lnTo>
                  <a:lnTo>
                    <a:pt x="4356" y="582"/>
                  </a:lnTo>
                  <a:lnTo>
                    <a:pt x="4344" y="558"/>
                  </a:lnTo>
                  <a:lnTo>
                    <a:pt x="4338" y="552"/>
                  </a:lnTo>
                  <a:lnTo>
                    <a:pt x="4326" y="546"/>
                  </a:lnTo>
                  <a:lnTo>
                    <a:pt x="4230" y="546"/>
                  </a:lnTo>
                  <a:lnTo>
                    <a:pt x="4224" y="540"/>
                  </a:lnTo>
                  <a:lnTo>
                    <a:pt x="4212" y="540"/>
                  </a:lnTo>
                  <a:lnTo>
                    <a:pt x="4200" y="534"/>
                  </a:lnTo>
                  <a:lnTo>
                    <a:pt x="4188" y="534"/>
                  </a:lnTo>
                  <a:lnTo>
                    <a:pt x="4176" y="540"/>
                  </a:lnTo>
                  <a:lnTo>
                    <a:pt x="4158" y="558"/>
                  </a:lnTo>
                  <a:lnTo>
                    <a:pt x="4158" y="564"/>
                  </a:lnTo>
                  <a:lnTo>
                    <a:pt x="4176" y="576"/>
                  </a:lnTo>
                  <a:lnTo>
                    <a:pt x="4170" y="582"/>
                  </a:lnTo>
                  <a:lnTo>
                    <a:pt x="4170" y="594"/>
                  </a:lnTo>
                  <a:lnTo>
                    <a:pt x="4176" y="594"/>
                  </a:lnTo>
                  <a:lnTo>
                    <a:pt x="4182" y="600"/>
                  </a:lnTo>
                  <a:close/>
                  <a:moveTo>
                    <a:pt x="3708" y="516"/>
                  </a:moveTo>
                  <a:lnTo>
                    <a:pt x="3678" y="516"/>
                  </a:lnTo>
                  <a:lnTo>
                    <a:pt x="3624" y="510"/>
                  </a:lnTo>
                  <a:lnTo>
                    <a:pt x="3564" y="504"/>
                  </a:lnTo>
                  <a:lnTo>
                    <a:pt x="3468" y="504"/>
                  </a:lnTo>
                  <a:lnTo>
                    <a:pt x="3468" y="516"/>
                  </a:lnTo>
                  <a:lnTo>
                    <a:pt x="3462" y="522"/>
                  </a:lnTo>
                  <a:lnTo>
                    <a:pt x="3426" y="540"/>
                  </a:lnTo>
                  <a:lnTo>
                    <a:pt x="3396" y="546"/>
                  </a:lnTo>
                  <a:lnTo>
                    <a:pt x="3378" y="552"/>
                  </a:lnTo>
                  <a:lnTo>
                    <a:pt x="3372" y="552"/>
                  </a:lnTo>
                  <a:lnTo>
                    <a:pt x="3372" y="558"/>
                  </a:lnTo>
                  <a:lnTo>
                    <a:pt x="3384" y="570"/>
                  </a:lnTo>
                  <a:lnTo>
                    <a:pt x="3390" y="582"/>
                  </a:lnTo>
                  <a:lnTo>
                    <a:pt x="3390" y="594"/>
                  </a:lnTo>
                  <a:lnTo>
                    <a:pt x="3372" y="618"/>
                  </a:lnTo>
                  <a:lnTo>
                    <a:pt x="3402" y="636"/>
                  </a:lnTo>
                  <a:lnTo>
                    <a:pt x="3480" y="606"/>
                  </a:lnTo>
                  <a:lnTo>
                    <a:pt x="3474" y="600"/>
                  </a:lnTo>
                  <a:lnTo>
                    <a:pt x="3468" y="600"/>
                  </a:lnTo>
                  <a:lnTo>
                    <a:pt x="3468" y="594"/>
                  </a:lnTo>
                  <a:lnTo>
                    <a:pt x="3474" y="588"/>
                  </a:lnTo>
                  <a:lnTo>
                    <a:pt x="3486" y="582"/>
                  </a:lnTo>
                  <a:lnTo>
                    <a:pt x="3522" y="582"/>
                  </a:lnTo>
                  <a:lnTo>
                    <a:pt x="3546" y="594"/>
                  </a:lnTo>
                  <a:lnTo>
                    <a:pt x="3552" y="600"/>
                  </a:lnTo>
                  <a:lnTo>
                    <a:pt x="3606" y="594"/>
                  </a:lnTo>
                  <a:lnTo>
                    <a:pt x="3600" y="570"/>
                  </a:lnTo>
                  <a:lnTo>
                    <a:pt x="3630" y="570"/>
                  </a:lnTo>
                  <a:lnTo>
                    <a:pt x="3648" y="564"/>
                  </a:lnTo>
                  <a:lnTo>
                    <a:pt x="3666" y="564"/>
                  </a:lnTo>
                  <a:lnTo>
                    <a:pt x="3690" y="552"/>
                  </a:lnTo>
                  <a:lnTo>
                    <a:pt x="3696" y="546"/>
                  </a:lnTo>
                  <a:lnTo>
                    <a:pt x="3702" y="534"/>
                  </a:lnTo>
                  <a:lnTo>
                    <a:pt x="3714" y="522"/>
                  </a:lnTo>
                  <a:lnTo>
                    <a:pt x="3720" y="522"/>
                  </a:lnTo>
                  <a:lnTo>
                    <a:pt x="3714" y="516"/>
                  </a:lnTo>
                  <a:lnTo>
                    <a:pt x="3708" y="516"/>
                  </a:lnTo>
                  <a:close/>
                  <a:moveTo>
                    <a:pt x="3792" y="150"/>
                  </a:moveTo>
                  <a:lnTo>
                    <a:pt x="3738" y="156"/>
                  </a:lnTo>
                  <a:lnTo>
                    <a:pt x="3756" y="180"/>
                  </a:lnTo>
                  <a:lnTo>
                    <a:pt x="3792" y="150"/>
                  </a:lnTo>
                  <a:close/>
                  <a:moveTo>
                    <a:pt x="3612" y="480"/>
                  </a:moveTo>
                  <a:lnTo>
                    <a:pt x="3636" y="468"/>
                  </a:lnTo>
                  <a:lnTo>
                    <a:pt x="3642" y="456"/>
                  </a:lnTo>
                  <a:lnTo>
                    <a:pt x="3654" y="450"/>
                  </a:lnTo>
                  <a:lnTo>
                    <a:pt x="3660" y="438"/>
                  </a:lnTo>
                  <a:lnTo>
                    <a:pt x="3660" y="432"/>
                  </a:lnTo>
                  <a:lnTo>
                    <a:pt x="3654" y="426"/>
                  </a:lnTo>
                  <a:lnTo>
                    <a:pt x="3642" y="426"/>
                  </a:lnTo>
                  <a:lnTo>
                    <a:pt x="3630" y="420"/>
                  </a:lnTo>
                  <a:lnTo>
                    <a:pt x="3588" y="420"/>
                  </a:lnTo>
                  <a:lnTo>
                    <a:pt x="3570" y="426"/>
                  </a:lnTo>
                  <a:lnTo>
                    <a:pt x="3552" y="426"/>
                  </a:lnTo>
                  <a:lnTo>
                    <a:pt x="3534" y="438"/>
                  </a:lnTo>
                  <a:lnTo>
                    <a:pt x="3516" y="444"/>
                  </a:lnTo>
                  <a:lnTo>
                    <a:pt x="3504" y="450"/>
                  </a:lnTo>
                  <a:lnTo>
                    <a:pt x="3504" y="462"/>
                  </a:lnTo>
                  <a:lnTo>
                    <a:pt x="3528" y="468"/>
                  </a:lnTo>
                  <a:lnTo>
                    <a:pt x="3600" y="480"/>
                  </a:lnTo>
                  <a:lnTo>
                    <a:pt x="3612" y="480"/>
                  </a:lnTo>
                  <a:close/>
                  <a:moveTo>
                    <a:pt x="3954" y="180"/>
                  </a:moveTo>
                  <a:lnTo>
                    <a:pt x="3900" y="192"/>
                  </a:lnTo>
                  <a:lnTo>
                    <a:pt x="3936" y="210"/>
                  </a:lnTo>
                  <a:lnTo>
                    <a:pt x="3924" y="216"/>
                  </a:lnTo>
                  <a:lnTo>
                    <a:pt x="3918" y="222"/>
                  </a:lnTo>
                  <a:lnTo>
                    <a:pt x="3918" y="228"/>
                  </a:lnTo>
                  <a:lnTo>
                    <a:pt x="3924" y="234"/>
                  </a:lnTo>
                  <a:lnTo>
                    <a:pt x="3936" y="240"/>
                  </a:lnTo>
                  <a:lnTo>
                    <a:pt x="3966" y="240"/>
                  </a:lnTo>
                  <a:lnTo>
                    <a:pt x="3942" y="252"/>
                  </a:lnTo>
                  <a:lnTo>
                    <a:pt x="3954" y="252"/>
                  </a:lnTo>
                  <a:lnTo>
                    <a:pt x="4002" y="276"/>
                  </a:lnTo>
                  <a:lnTo>
                    <a:pt x="4014" y="276"/>
                  </a:lnTo>
                  <a:lnTo>
                    <a:pt x="4026" y="270"/>
                  </a:lnTo>
                  <a:lnTo>
                    <a:pt x="4032" y="264"/>
                  </a:lnTo>
                  <a:lnTo>
                    <a:pt x="4044" y="258"/>
                  </a:lnTo>
                  <a:lnTo>
                    <a:pt x="4050" y="252"/>
                  </a:lnTo>
                  <a:lnTo>
                    <a:pt x="4074" y="246"/>
                  </a:lnTo>
                  <a:lnTo>
                    <a:pt x="4086" y="258"/>
                  </a:lnTo>
                  <a:lnTo>
                    <a:pt x="4092" y="270"/>
                  </a:lnTo>
                  <a:lnTo>
                    <a:pt x="4098" y="276"/>
                  </a:lnTo>
                  <a:lnTo>
                    <a:pt x="4104" y="270"/>
                  </a:lnTo>
                  <a:lnTo>
                    <a:pt x="4116" y="270"/>
                  </a:lnTo>
                  <a:lnTo>
                    <a:pt x="4128" y="264"/>
                  </a:lnTo>
                  <a:lnTo>
                    <a:pt x="4134" y="258"/>
                  </a:lnTo>
                  <a:lnTo>
                    <a:pt x="4146" y="258"/>
                  </a:lnTo>
                  <a:lnTo>
                    <a:pt x="4152" y="252"/>
                  </a:lnTo>
                  <a:lnTo>
                    <a:pt x="4158" y="252"/>
                  </a:lnTo>
                  <a:lnTo>
                    <a:pt x="4170" y="246"/>
                  </a:lnTo>
                  <a:lnTo>
                    <a:pt x="4176" y="234"/>
                  </a:lnTo>
                  <a:lnTo>
                    <a:pt x="4182" y="228"/>
                  </a:lnTo>
                  <a:lnTo>
                    <a:pt x="4194" y="246"/>
                  </a:lnTo>
                  <a:lnTo>
                    <a:pt x="4218" y="222"/>
                  </a:lnTo>
                  <a:lnTo>
                    <a:pt x="4218" y="216"/>
                  </a:lnTo>
                  <a:lnTo>
                    <a:pt x="4236" y="210"/>
                  </a:lnTo>
                  <a:lnTo>
                    <a:pt x="4326" y="210"/>
                  </a:lnTo>
                  <a:lnTo>
                    <a:pt x="4332" y="204"/>
                  </a:lnTo>
                  <a:lnTo>
                    <a:pt x="4332" y="192"/>
                  </a:lnTo>
                  <a:lnTo>
                    <a:pt x="4266" y="186"/>
                  </a:lnTo>
                  <a:lnTo>
                    <a:pt x="4302" y="174"/>
                  </a:lnTo>
                  <a:lnTo>
                    <a:pt x="4302" y="132"/>
                  </a:lnTo>
                  <a:lnTo>
                    <a:pt x="4278" y="132"/>
                  </a:lnTo>
                  <a:lnTo>
                    <a:pt x="4266" y="138"/>
                  </a:lnTo>
                  <a:lnTo>
                    <a:pt x="4260" y="144"/>
                  </a:lnTo>
                  <a:lnTo>
                    <a:pt x="4248" y="150"/>
                  </a:lnTo>
                  <a:lnTo>
                    <a:pt x="4242" y="126"/>
                  </a:lnTo>
                  <a:lnTo>
                    <a:pt x="4194" y="132"/>
                  </a:lnTo>
                  <a:lnTo>
                    <a:pt x="4194" y="120"/>
                  </a:lnTo>
                  <a:lnTo>
                    <a:pt x="4176" y="84"/>
                  </a:lnTo>
                  <a:lnTo>
                    <a:pt x="4140" y="84"/>
                  </a:lnTo>
                  <a:lnTo>
                    <a:pt x="4122" y="90"/>
                  </a:lnTo>
                  <a:lnTo>
                    <a:pt x="4110" y="96"/>
                  </a:lnTo>
                  <a:lnTo>
                    <a:pt x="4104" y="102"/>
                  </a:lnTo>
                  <a:lnTo>
                    <a:pt x="4098" y="102"/>
                  </a:lnTo>
                  <a:lnTo>
                    <a:pt x="4020" y="108"/>
                  </a:lnTo>
                  <a:lnTo>
                    <a:pt x="4044" y="126"/>
                  </a:lnTo>
                  <a:lnTo>
                    <a:pt x="3996" y="126"/>
                  </a:lnTo>
                  <a:lnTo>
                    <a:pt x="3984" y="132"/>
                  </a:lnTo>
                  <a:lnTo>
                    <a:pt x="3972" y="132"/>
                  </a:lnTo>
                  <a:lnTo>
                    <a:pt x="3966" y="138"/>
                  </a:lnTo>
                  <a:lnTo>
                    <a:pt x="3984" y="156"/>
                  </a:lnTo>
                  <a:lnTo>
                    <a:pt x="3972" y="156"/>
                  </a:lnTo>
                  <a:lnTo>
                    <a:pt x="3936" y="150"/>
                  </a:lnTo>
                  <a:lnTo>
                    <a:pt x="3906" y="156"/>
                  </a:lnTo>
                  <a:lnTo>
                    <a:pt x="3888" y="168"/>
                  </a:lnTo>
                  <a:lnTo>
                    <a:pt x="3888" y="174"/>
                  </a:lnTo>
                  <a:lnTo>
                    <a:pt x="3894" y="180"/>
                  </a:lnTo>
                  <a:lnTo>
                    <a:pt x="3954" y="180"/>
                  </a:lnTo>
                  <a:close/>
                  <a:moveTo>
                    <a:pt x="3972" y="294"/>
                  </a:moveTo>
                  <a:lnTo>
                    <a:pt x="3954" y="300"/>
                  </a:lnTo>
                  <a:lnTo>
                    <a:pt x="3942" y="306"/>
                  </a:lnTo>
                  <a:lnTo>
                    <a:pt x="3936" y="312"/>
                  </a:lnTo>
                  <a:lnTo>
                    <a:pt x="3936" y="318"/>
                  </a:lnTo>
                  <a:lnTo>
                    <a:pt x="3966" y="324"/>
                  </a:lnTo>
                  <a:lnTo>
                    <a:pt x="3972" y="324"/>
                  </a:lnTo>
                  <a:lnTo>
                    <a:pt x="3990" y="306"/>
                  </a:lnTo>
                  <a:lnTo>
                    <a:pt x="3990" y="300"/>
                  </a:lnTo>
                  <a:lnTo>
                    <a:pt x="3984" y="294"/>
                  </a:lnTo>
                  <a:lnTo>
                    <a:pt x="3972" y="294"/>
                  </a:lnTo>
                  <a:close/>
                  <a:moveTo>
                    <a:pt x="3738" y="336"/>
                  </a:moveTo>
                  <a:lnTo>
                    <a:pt x="3726" y="336"/>
                  </a:lnTo>
                  <a:lnTo>
                    <a:pt x="3720" y="330"/>
                  </a:lnTo>
                  <a:lnTo>
                    <a:pt x="3672" y="330"/>
                  </a:lnTo>
                  <a:lnTo>
                    <a:pt x="3636" y="336"/>
                  </a:lnTo>
                  <a:lnTo>
                    <a:pt x="3624" y="342"/>
                  </a:lnTo>
                  <a:lnTo>
                    <a:pt x="3642" y="360"/>
                  </a:lnTo>
                  <a:lnTo>
                    <a:pt x="3654" y="360"/>
                  </a:lnTo>
                  <a:lnTo>
                    <a:pt x="3660" y="378"/>
                  </a:lnTo>
                  <a:lnTo>
                    <a:pt x="3768" y="378"/>
                  </a:lnTo>
                  <a:lnTo>
                    <a:pt x="3768" y="390"/>
                  </a:lnTo>
                  <a:lnTo>
                    <a:pt x="3762" y="396"/>
                  </a:lnTo>
                  <a:lnTo>
                    <a:pt x="3762" y="408"/>
                  </a:lnTo>
                  <a:lnTo>
                    <a:pt x="3708" y="450"/>
                  </a:lnTo>
                  <a:lnTo>
                    <a:pt x="3732" y="456"/>
                  </a:lnTo>
                  <a:lnTo>
                    <a:pt x="3720" y="468"/>
                  </a:lnTo>
                  <a:lnTo>
                    <a:pt x="3714" y="468"/>
                  </a:lnTo>
                  <a:lnTo>
                    <a:pt x="3708" y="474"/>
                  </a:lnTo>
                  <a:lnTo>
                    <a:pt x="3708" y="480"/>
                  </a:lnTo>
                  <a:lnTo>
                    <a:pt x="3726" y="480"/>
                  </a:lnTo>
                  <a:lnTo>
                    <a:pt x="3738" y="474"/>
                  </a:lnTo>
                  <a:lnTo>
                    <a:pt x="3744" y="474"/>
                  </a:lnTo>
                  <a:lnTo>
                    <a:pt x="3756" y="468"/>
                  </a:lnTo>
                  <a:lnTo>
                    <a:pt x="3756" y="480"/>
                  </a:lnTo>
                  <a:lnTo>
                    <a:pt x="3792" y="480"/>
                  </a:lnTo>
                  <a:lnTo>
                    <a:pt x="3810" y="474"/>
                  </a:lnTo>
                  <a:lnTo>
                    <a:pt x="3822" y="468"/>
                  </a:lnTo>
                  <a:lnTo>
                    <a:pt x="3840" y="468"/>
                  </a:lnTo>
                  <a:lnTo>
                    <a:pt x="3846" y="462"/>
                  </a:lnTo>
                  <a:lnTo>
                    <a:pt x="3852" y="462"/>
                  </a:lnTo>
                  <a:lnTo>
                    <a:pt x="3858" y="486"/>
                  </a:lnTo>
                  <a:lnTo>
                    <a:pt x="3924" y="480"/>
                  </a:lnTo>
                  <a:lnTo>
                    <a:pt x="4002" y="498"/>
                  </a:lnTo>
                  <a:lnTo>
                    <a:pt x="4098" y="486"/>
                  </a:lnTo>
                  <a:lnTo>
                    <a:pt x="4128" y="468"/>
                  </a:lnTo>
                  <a:lnTo>
                    <a:pt x="4122" y="474"/>
                  </a:lnTo>
                  <a:lnTo>
                    <a:pt x="4122" y="486"/>
                  </a:lnTo>
                  <a:lnTo>
                    <a:pt x="4260" y="486"/>
                  </a:lnTo>
                  <a:lnTo>
                    <a:pt x="4272" y="468"/>
                  </a:lnTo>
                  <a:lnTo>
                    <a:pt x="4338" y="438"/>
                  </a:lnTo>
                  <a:lnTo>
                    <a:pt x="4320" y="432"/>
                  </a:lnTo>
                  <a:lnTo>
                    <a:pt x="4320" y="420"/>
                  </a:lnTo>
                  <a:lnTo>
                    <a:pt x="4314" y="420"/>
                  </a:lnTo>
                  <a:lnTo>
                    <a:pt x="4308" y="414"/>
                  </a:lnTo>
                  <a:lnTo>
                    <a:pt x="4290" y="414"/>
                  </a:lnTo>
                  <a:lnTo>
                    <a:pt x="4278" y="408"/>
                  </a:lnTo>
                  <a:lnTo>
                    <a:pt x="4260" y="408"/>
                  </a:lnTo>
                  <a:lnTo>
                    <a:pt x="4242" y="402"/>
                  </a:lnTo>
                  <a:lnTo>
                    <a:pt x="4206" y="402"/>
                  </a:lnTo>
                  <a:lnTo>
                    <a:pt x="4164" y="414"/>
                  </a:lnTo>
                  <a:lnTo>
                    <a:pt x="4116" y="420"/>
                  </a:lnTo>
                  <a:lnTo>
                    <a:pt x="4074" y="426"/>
                  </a:lnTo>
                  <a:lnTo>
                    <a:pt x="4038" y="438"/>
                  </a:lnTo>
                  <a:lnTo>
                    <a:pt x="4026" y="438"/>
                  </a:lnTo>
                  <a:lnTo>
                    <a:pt x="4014" y="432"/>
                  </a:lnTo>
                  <a:lnTo>
                    <a:pt x="4008" y="426"/>
                  </a:lnTo>
                  <a:lnTo>
                    <a:pt x="3996" y="420"/>
                  </a:lnTo>
                  <a:lnTo>
                    <a:pt x="3984" y="420"/>
                  </a:lnTo>
                  <a:lnTo>
                    <a:pt x="3972" y="426"/>
                  </a:lnTo>
                  <a:lnTo>
                    <a:pt x="3960" y="426"/>
                  </a:lnTo>
                  <a:lnTo>
                    <a:pt x="3948" y="432"/>
                  </a:lnTo>
                  <a:lnTo>
                    <a:pt x="3942" y="438"/>
                  </a:lnTo>
                  <a:lnTo>
                    <a:pt x="3936" y="438"/>
                  </a:lnTo>
                  <a:lnTo>
                    <a:pt x="3912" y="414"/>
                  </a:lnTo>
                  <a:lnTo>
                    <a:pt x="3894" y="426"/>
                  </a:lnTo>
                  <a:lnTo>
                    <a:pt x="3864" y="420"/>
                  </a:lnTo>
                  <a:lnTo>
                    <a:pt x="3894" y="408"/>
                  </a:lnTo>
                  <a:lnTo>
                    <a:pt x="3876" y="396"/>
                  </a:lnTo>
                  <a:lnTo>
                    <a:pt x="3822" y="408"/>
                  </a:lnTo>
                  <a:lnTo>
                    <a:pt x="3858" y="396"/>
                  </a:lnTo>
                  <a:lnTo>
                    <a:pt x="3858" y="390"/>
                  </a:lnTo>
                  <a:lnTo>
                    <a:pt x="3924" y="384"/>
                  </a:lnTo>
                  <a:lnTo>
                    <a:pt x="3888" y="372"/>
                  </a:lnTo>
                  <a:lnTo>
                    <a:pt x="3870" y="372"/>
                  </a:lnTo>
                  <a:lnTo>
                    <a:pt x="3876" y="366"/>
                  </a:lnTo>
                  <a:lnTo>
                    <a:pt x="3876" y="360"/>
                  </a:lnTo>
                  <a:lnTo>
                    <a:pt x="3870" y="354"/>
                  </a:lnTo>
                  <a:lnTo>
                    <a:pt x="3840" y="354"/>
                  </a:lnTo>
                  <a:lnTo>
                    <a:pt x="3822" y="360"/>
                  </a:lnTo>
                  <a:lnTo>
                    <a:pt x="3804" y="360"/>
                  </a:lnTo>
                  <a:lnTo>
                    <a:pt x="3786" y="366"/>
                  </a:lnTo>
                  <a:lnTo>
                    <a:pt x="3774" y="354"/>
                  </a:lnTo>
                  <a:lnTo>
                    <a:pt x="3762" y="348"/>
                  </a:lnTo>
                  <a:lnTo>
                    <a:pt x="3756" y="342"/>
                  </a:lnTo>
                  <a:lnTo>
                    <a:pt x="3744" y="336"/>
                  </a:lnTo>
                  <a:lnTo>
                    <a:pt x="3738" y="336"/>
                  </a:lnTo>
                  <a:close/>
                  <a:moveTo>
                    <a:pt x="3264" y="420"/>
                  </a:moveTo>
                  <a:lnTo>
                    <a:pt x="3282" y="420"/>
                  </a:lnTo>
                  <a:lnTo>
                    <a:pt x="3300" y="426"/>
                  </a:lnTo>
                  <a:lnTo>
                    <a:pt x="3318" y="426"/>
                  </a:lnTo>
                  <a:lnTo>
                    <a:pt x="3330" y="432"/>
                  </a:lnTo>
                  <a:lnTo>
                    <a:pt x="3342" y="432"/>
                  </a:lnTo>
                  <a:lnTo>
                    <a:pt x="3330" y="444"/>
                  </a:lnTo>
                  <a:lnTo>
                    <a:pt x="3324" y="444"/>
                  </a:lnTo>
                  <a:lnTo>
                    <a:pt x="3324" y="456"/>
                  </a:lnTo>
                  <a:lnTo>
                    <a:pt x="3438" y="456"/>
                  </a:lnTo>
                  <a:lnTo>
                    <a:pt x="3462" y="444"/>
                  </a:lnTo>
                  <a:lnTo>
                    <a:pt x="3462" y="432"/>
                  </a:lnTo>
                  <a:lnTo>
                    <a:pt x="3468" y="426"/>
                  </a:lnTo>
                  <a:lnTo>
                    <a:pt x="3480" y="426"/>
                  </a:lnTo>
                  <a:lnTo>
                    <a:pt x="3492" y="420"/>
                  </a:lnTo>
                  <a:lnTo>
                    <a:pt x="3504" y="420"/>
                  </a:lnTo>
                  <a:lnTo>
                    <a:pt x="3510" y="414"/>
                  </a:lnTo>
                  <a:lnTo>
                    <a:pt x="3510" y="408"/>
                  </a:lnTo>
                  <a:lnTo>
                    <a:pt x="3522" y="396"/>
                  </a:lnTo>
                  <a:lnTo>
                    <a:pt x="3534" y="390"/>
                  </a:lnTo>
                  <a:lnTo>
                    <a:pt x="3540" y="384"/>
                  </a:lnTo>
                  <a:lnTo>
                    <a:pt x="3552" y="378"/>
                  </a:lnTo>
                  <a:lnTo>
                    <a:pt x="3552" y="372"/>
                  </a:lnTo>
                  <a:lnTo>
                    <a:pt x="3546" y="366"/>
                  </a:lnTo>
                  <a:lnTo>
                    <a:pt x="3534" y="360"/>
                  </a:lnTo>
                  <a:lnTo>
                    <a:pt x="3510" y="360"/>
                  </a:lnTo>
                  <a:lnTo>
                    <a:pt x="3504" y="366"/>
                  </a:lnTo>
                  <a:lnTo>
                    <a:pt x="3492" y="366"/>
                  </a:lnTo>
                  <a:lnTo>
                    <a:pt x="3486" y="360"/>
                  </a:lnTo>
                  <a:lnTo>
                    <a:pt x="3474" y="360"/>
                  </a:lnTo>
                  <a:lnTo>
                    <a:pt x="3462" y="354"/>
                  </a:lnTo>
                  <a:lnTo>
                    <a:pt x="3450" y="354"/>
                  </a:lnTo>
                  <a:lnTo>
                    <a:pt x="3432" y="348"/>
                  </a:lnTo>
                  <a:lnTo>
                    <a:pt x="3426" y="354"/>
                  </a:lnTo>
                  <a:lnTo>
                    <a:pt x="3420" y="354"/>
                  </a:lnTo>
                  <a:lnTo>
                    <a:pt x="3414" y="366"/>
                  </a:lnTo>
                  <a:lnTo>
                    <a:pt x="3414" y="396"/>
                  </a:lnTo>
                  <a:lnTo>
                    <a:pt x="3396" y="378"/>
                  </a:lnTo>
                  <a:lnTo>
                    <a:pt x="3384" y="372"/>
                  </a:lnTo>
                  <a:lnTo>
                    <a:pt x="3366" y="372"/>
                  </a:lnTo>
                  <a:lnTo>
                    <a:pt x="3354" y="384"/>
                  </a:lnTo>
                  <a:lnTo>
                    <a:pt x="3348" y="396"/>
                  </a:lnTo>
                  <a:lnTo>
                    <a:pt x="3330" y="414"/>
                  </a:lnTo>
                  <a:lnTo>
                    <a:pt x="3324" y="414"/>
                  </a:lnTo>
                  <a:lnTo>
                    <a:pt x="3300" y="366"/>
                  </a:lnTo>
                  <a:lnTo>
                    <a:pt x="3288" y="360"/>
                  </a:lnTo>
                  <a:lnTo>
                    <a:pt x="3258" y="360"/>
                  </a:lnTo>
                  <a:lnTo>
                    <a:pt x="3246" y="366"/>
                  </a:lnTo>
                  <a:lnTo>
                    <a:pt x="3240" y="372"/>
                  </a:lnTo>
                  <a:lnTo>
                    <a:pt x="3240" y="396"/>
                  </a:lnTo>
                  <a:lnTo>
                    <a:pt x="3246" y="408"/>
                  </a:lnTo>
                  <a:lnTo>
                    <a:pt x="3258" y="414"/>
                  </a:lnTo>
                  <a:lnTo>
                    <a:pt x="3264" y="420"/>
                  </a:lnTo>
                  <a:close/>
                  <a:moveTo>
                    <a:pt x="3720" y="288"/>
                  </a:moveTo>
                  <a:lnTo>
                    <a:pt x="3726" y="288"/>
                  </a:lnTo>
                  <a:lnTo>
                    <a:pt x="3732" y="294"/>
                  </a:lnTo>
                  <a:lnTo>
                    <a:pt x="3738" y="306"/>
                  </a:lnTo>
                  <a:lnTo>
                    <a:pt x="3768" y="306"/>
                  </a:lnTo>
                  <a:lnTo>
                    <a:pt x="3780" y="300"/>
                  </a:lnTo>
                  <a:lnTo>
                    <a:pt x="3834" y="300"/>
                  </a:lnTo>
                  <a:lnTo>
                    <a:pt x="3834" y="294"/>
                  </a:lnTo>
                  <a:lnTo>
                    <a:pt x="3828" y="294"/>
                  </a:lnTo>
                  <a:lnTo>
                    <a:pt x="3822" y="288"/>
                  </a:lnTo>
                  <a:lnTo>
                    <a:pt x="3810" y="288"/>
                  </a:lnTo>
                  <a:lnTo>
                    <a:pt x="3804" y="282"/>
                  </a:lnTo>
                  <a:lnTo>
                    <a:pt x="3792" y="282"/>
                  </a:lnTo>
                  <a:lnTo>
                    <a:pt x="3804" y="270"/>
                  </a:lnTo>
                  <a:lnTo>
                    <a:pt x="3816" y="264"/>
                  </a:lnTo>
                  <a:lnTo>
                    <a:pt x="3822" y="264"/>
                  </a:lnTo>
                  <a:lnTo>
                    <a:pt x="3828" y="258"/>
                  </a:lnTo>
                  <a:lnTo>
                    <a:pt x="3822" y="258"/>
                  </a:lnTo>
                  <a:lnTo>
                    <a:pt x="3810" y="252"/>
                  </a:lnTo>
                  <a:lnTo>
                    <a:pt x="3738" y="228"/>
                  </a:lnTo>
                  <a:lnTo>
                    <a:pt x="3732" y="228"/>
                  </a:lnTo>
                  <a:lnTo>
                    <a:pt x="3726" y="234"/>
                  </a:lnTo>
                  <a:lnTo>
                    <a:pt x="3714" y="240"/>
                  </a:lnTo>
                  <a:lnTo>
                    <a:pt x="3702" y="240"/>
                  </a:lnTo>
                  <a:lnTo>
                    <a:pt x="3690" y="252"/>
                  </a:lnTo>
                  <a:lnTo>
                    <a:pt x="3690" y="258"/>
                  </a:lnTo>
                  <a:lnTo>
                    <a:pt x="3696" y="264"/>
                  </a:lnTo>
                  <a:lnTo>
                    <a:pt x="3702" y="276"/>
                  </a:lnTo>
                  <a:lnTo>
                    <a:pt x="3714" y="282"/>
                  </a:lnTo>
                  <a:lnTo>
                    <a:pt x="3720" y="288"/>
                  </a:lnTo>
                  <a:close/>
                  <a:moveTo>
                    <a:pt x="3288" y="504"/>
                  </a:moveTo>
                  <a:lnTo>
                    <a:pt x="3270" y="504"/>
                  </a:lnTo>
                  <a:lnTo>
                    <a:pt x="3234" y="510"/>
                  </a:lnTo>
                  <a:lnTo>
                    <a:pt x="3186" y="516"/>
                  </a:lnTo>
                  <a:lnTo>
                    <a:pt x="3144" y="528"/>
                  </a:lnTo>
                  <a:lnTo>
                    <a:pt x="3132" y="534"/>
                  </a:lnTo>
                  <a:lnTo>
                    <a:pt x="3126" y="540"/>
                  </a:lnTo>
                  <a:lnTo>
                    <a:pt x="3132" y="540"/>
                  </a:lnTo>
                  <a:lnTo>
                    <a:pt x="3150" y="558"/>
                  </a:lnTo>
                  <a:lnTo>
                    <a:pt x="3156" y="570"/>
                  </a:lnTo>
                  <a:lnTo>
                    <a:pt x="3156" y="576"/>
                  </a:lnTo>
                  <a:lnTo>
                    <a:pt x="3138" y="582"/>
                  </a:lnTo>
                  <a:lnTo>
                    <a:pt x="3120" y="570"/>
                  </a:lnTo>
                  <a:lnTo>
                    <a:pt x="3090" y="564"/>
                  </a:lnTo>
                  <a:lnTo>
                    <a:pt x="3048" y="570"/>
                  </a:lnTo>
                  <a:lnTo>
                    <a:pt x="3066" y="606"/>
                  </a:lnTo>
                  <a:lnTo>
                    <a:pt x="3072" y="612"/>
                  </a:lnTo>
                  <a:lnTo>
                    <a:pt x="3084" y="618"/>
                  </a:lnTo>
                  <a:lnTo>
                    <a:pt x="3102" y="624"/>
                  </a:lnTo>
                  <a:lnTo>
                    <a:pt x="3114" y="630"/>
                  </a:lnTo>
                  <a:lnTo>
                    <a:pt x="3120" y="642"/>
                  </a:lnTo>
                  <a:lnTo>
                    <a:pt x="3120" y="654"/>
                  </a:lnTo>
                  <a:lnTo>
                    <a:pt x="3126" y="666"/>
                  </a:lnTo>
                  <a:lnTo>
                    <a:pt x="3126" y="678"/>
                  </a:lnTo>
                  <a:lnTo>
                    <a:pt x="3144" y="678"/>
                  </a:lnTo>
                  <a:lnTo>
                    <a:pt x="3228" y="666"/>
                  </a:lnTo>
                  <a:lnTo>
                    <a:pt x="3264" y="660"/>
                  </a:lnTo>
                  <a:lnTo>
                    <a:pt x="3276" y="654"/>
                  </a:lnTo>
                  <a:lnTo>
                    <a:pt x="3282" y="642"/>
                  </a:lnTo>
                  <a:lnTo>
                    <a:pt x="3288" y="624"/>
                  </a:lnTo>
                  <a:lnTo>
                    <a:pt x="3300" y="600"/>
                  </a:lnTo>
                  <a:lnTo>
                    <a:pt x="3300" y="588"/>
                  </a:lnTo>
                  <a:lnTo>
                    <a:pt x="3228" y="576"/>
                  </a:lnTo>
                  <a:lnTo>
                    <a:pt x="3240" y="570"/>
                  </a:lnTo>
                  <a:lnTo>
                    <a:pt x="3348" y="534"/>
                  </a:lnTo>
                  <a:lnTo>
                    <a:pt x="3360" y="528"/>
                  </a:lnTo>
                  <a:lnTo>
                    <a:pt x="3354" y="522"/>
                  </a:lnTo>
                  <a:lnTo>
                    <a:pt x="3342" y="516"/>
                  </a:lnTo>
                  <a:lnTo>
                    <a:pt x="3324" y="510"/>
                  </a:lnTo>
                  <a:lnTo>
                    <a:pt x="3312" y="510"/>
                  </a:lnTo>
                  <a:lnTo>
                    <a:pt x="3300" y="504"/>
                  </a:lnTo>
                  <a:lnTo>
                    <a:pt x="3288" y="504"/>
                  </a:lnTo>
                  <a:close/>
                  <a:moveTo>
                    <a:pt x="2898" y="744"/>
                  </a:moveTo>
                  <a:lnTo>
                    <a:pt x="2880" y="738"/>
                  </a:lnTo>
                  <a:lnTo>
                    <a:pt x="2796" y="738"/>
                  </a:lnTo>
                  <a:lnTo>
                    <a:pt x="2874" y="696"/>
                  </a:lnTo>
                  <a:lnTo>
                    <a:pt x="2880" y="684"/>
                  </a:lnTo>
                  <a:lnTo>
                    <a:pt x="2886" y="654"/>
                  </a:lnTo>
                  <a:lnTo>
                    <a:pt x="2898" y="624"/>
                  </a:lnTo>
                  <a:lnTo>
                    <a:pt x="2898" y="588"/>
                  </a:lnTo>
                  <a:lnTo>
                    <a:pt x="2880" y="570"/>
                  </a:lnTo>
                  <a:lnTo>
                    <a:pt x="2850" y="570"/>
                  </a:lnTo>
                  <a:lnTo>
                    <a:pt x="2814" y="576"/>
                  </a:lnTo>
                  <a:lnTo>
                    <a:pt x="2796" y="582"/>
                  </a:lnTo>
                  <a:lnTo>
                    <a:pt x="2784" y="588"/>
                  </a:lnTo>
                  <a:lnTo>
                    <a:pt x="2784" y="594"/>
                  </a:lnTo>
                  <a:lnTo>
                    <a:pt x="2766" y="612"/>
                  </a:lnTo>
                  <a:lnTo>
                    <a:pt x="2760" y="630"/>
                  </a:lnTo>
                  <a:lnTo>
                    <a:pt x="2736" y="654"/>
                  </a:lnTo>
                  <a:lnTo>
                    <a:pt x="2718" y="666"/>
                  </a:lnTo>
                  <a:lnTo>
                    <a:pt x="2706" y="672"/>
                  </a:lnTo>
                  <a:lnTo>
                    <a:pt x="2700" y="672"/>
                  </a:lnTo>
                  <a:lnTo>
                    <a:pt x="2694" y="666"/>
                  </a:lnTo>
                  <a:lnTo>
                    <a:pt x="2694" y="660"/>
                  </a:lnTo>
                  <a:lnTo>
                    <a:pt x="2700" y="654"/>
                  </a:lnTo>
                  <a:lnTo>
                    <a:pt x="2706" y="642"/>
                  </a:lnTo>
                  <a:lnTo>
                    <a:pt x="2712" y="636"/>
                  </a:lnTo>
                  <a:lnTo>
                    <a:pt x="2718" y="624"/>
                  </a:lnTo>
                  <a:lnTo>
                    <a:pt x="2718" y="612"/>
                  </a:lnTo>
                  <a:lnTo>
                    <a:pt x="2724" y="606"/>
                  </a:lnTo>
                  <a:lnTo>
                    <a:pt x="2724" y="600"/>
                  </a:lnTo>
                  <a:lnTo>
                    <a:pt x="2706" y="594"/>
                  </a:lnTo>
                  <a:lnTo>
                    <a:pt x="2676" y="588"/>
                  </a:lnTo>
                  <a:lnTo>
                    <a:pt x="2628" y="588"/>
                  </a:lnTo>
                  <a:lnTo>
                    <a:pt x="2622" y="606"/>
                  </a:lnTo>
                  <a:lnTo>
                    <a:pt x="2610" y="612"/>
                  </a:lnTo>
                  <a:lnTo>
                    <a:pt x="2586" y="618"/>
                  </a:lnTo>
                  <a:lnTo>
                    <a:pt x="2550" y="624"/>
                  </a:lnTo>
                  <a:lnTo>
                    <a:pt x="2508" y="630"/>
                  </a:lnTo>
                  <a:lnTo>
                    <a:pt x="2490" y="630"/>
                  </a:lnTo>
                  <a:lnTo>
                    <a:pt x="2496" y="624"/>
                  </a:lnTo>
                  <a:lnTo>
                    <a:pt x="2508" y="618"/>
                  </a:lnTo>
                  <a:lnTo>
                    <a:pt x="2520" y="618"/>
                  </a:lnTo>
                  <a:lnTo>
                    <a:pt x="2538" y="612"/>
                  </a:lnTo>
                  <a:lnTo>
                    <a:pt x="2550" y="606"/>
                  </a:lnTo>
                  <a:lnTo>
                    <a:pt x="2586" y="594"/>
                  </a:lnTo>
                  <a:lnTo>
                    <a:pt x="2598" y="588"/>
                  </a:lnTo>
                  <a:lnTo>
                    <a:pt x="2604" y="588"/>
                  </a:lnTo>
                  <a:lnTo>
                    <a:pt x="2604" y="582"/>
                  </a:lnTo>
                  <a:lnTo>
                    <a:pt x="2592" y="576"/>
                  </a:lnTo>
                  <a:lnTo>
                    <a:pt x="2556" y="576"/>
                  </a:lnTo>
                  <a:lnTo>
                    <a:pt x="2496" y="594"/>
                  </a:lnTo>
                  <a:lnTo>
                    <a:pt x="2460" y="600"/>
                  </a:lnTo>
                  <a:lnTo>
                    <a:pt x="2466" y="594"/>
                  </a:lnTo>
                  <a:lnTo>
                    <a:pt x="2478" y="588"/>
                  </a:lnTo>
                  <a:lnTo>
                    <a:pt x="2490" y="576"/>
                  </a:lnTo>
                  <a:lnTo>
                    <a:pt x="2502" y="570"/>
                  </a:lnTo>
                  <a:lnTo>
                    <a:pt x="2514" y="558"/>
                  </a:lnTo>
                  <a:lnTo>
                    <a:pt x="2508" y="558"/>
                  </a:lnTo>
                  <a:lnTo>
                    <a:pt x="2508" y="552"/>
                  </a:lnTo>
                  <a:lnTo>
                    <a:pt x="2496" y="552"/>
                  </a:lnTo>
                  <a:lnTo>
                    <a:pt x="2346" y="600"/>
                  </a:lnTo>
                  <a:lnTo>
                    <a:pt x="2328" y="600"/>
                  </a:lnTo>
                  <a:lnTo>
                    <a:pt x="2244" y="624"/>
                  </a:lnTo>
                  <a:lnTo>
                    <a:pt x="2250" y="642"/>
                  </a:lnTo>
                  <a:lnTo>
                    <a:pt x="2190" y="660"/>
                  </a:lnTo>
                  <a:lnTo>
                    <a:pt x="2172" y="678"/>
                  </a:lnTo>
                  <a:lnTo>
                    <a:pt x="2202" y="690"/>
                  </a:lnTo>
                  <a:lnTo>
                    <a:pt x="2208" y="684"/>
                  </a:lnTo>
                  <a:lnTo>
                    <a:pt x="2220" y="678"/>
                  </a:lnTo>
                  <a:lnTo>
                    <a:pt x="2238" y="678"/>
                  </a:lnTo>
                  <a:lnTo>
                    <a:pt x="2244" y="684"/>
                  </a:lnTo>
                  <a:lnTo>
                    <a:pt x="2244" y="690"/>
                  </a:lnTo>
                  <a:lnTo>
                    <a:pt x="2238" y="696"/>
                  </a:lnTo>
                  <a:lnTo>
                    <a:pt x="2226" y="696"/>
                  </a:lnTo>
                  <a:lnTo>
                    <a:pt x="2208" y="702"/>
                  </a:lnTo>
                  <a:lnTo>
                    <a:pt x="2196" y="702"/>
                  </a:lnTo>
                  <a:lnTo>
                    <a:pt x="2160" y="720"/>
                  </a:lnTo>
                  <a:lnTo>
                    <a:pt x="2166" y="732"/>
                  </a:lnTo>
                  <a:lnTo>
                    <a:pt x="2196" y="732"/>
                  </a:lnTo>
                  <a:lnTo>
                    <a:pt x="2238" y="738"/>
                  </a:lnTo>
                  <a:lnTo>
                    <a:pt x="2322" y="738"/>
                  </a:lnTo>
                  <a:lnTo>
                    <a:pt x="2352" y="744"/>
                  </a:lnTo>
                  <a:lnTo>
                    <a:pt x="2352" y="750"/>
                  </a:lnTo>
                  <a:lnTo>
                    <a:pt x="2322" y="762"/>
                  </a:lnTo>
                  <a:lnTo>
                    <a:pt x="2280" y="762"/>
                  </a:lnTo>
                  <a:lnTo>
                    <a:pt x="2172" y="774"/>
                  </a:lnTo>
                  <a:lnTo>
                    <a:pt x="2136" y="774"/>
                  </a:lnTo>
                  <a:lnTo>
                    <a:pt x="2112" y="786"/>
                  </a:lnTo>
                  <a:lnTo>
                    <a:pt x="2106" y="792"/>
                  </a:lnTo>
                  <a:lnTo>
                    <a:pt x="2118" y="804"/>
                  </a:lnTo>
                  <a:lnTo>
                    <a:pt x="2130" y="810"/>
                  </a:lnTo>
                  <a:lnTo>
                    <a:pt x="2148" y="810"/>
                  </a:lnTo>
                  <a:lnTo>
                    <a:pt x="2160" y="816"/>
                  </a:lnTo>
                  <a:lnTo>
                    <a:pt x="2178" y="822"/>
                  </a:lnTo>
                  <a:lnTo>
                    <a:pt x="2190" y="828"/>
                  </a:lnTo>
                  <a:lnTo>
                    <a:pt x="2190" y="834"/>
                  </a:lnTo>
                  <a:lnTo>
                    <a:pt x="2184" y="840"/>
                  </a:lnTo>
                  <a:lnTo>
                    <a:pt x="2172" y="840"/>
                  </a:lnTo>
                  <a:lnTo>
                    <a:pt x="2154" y="858"/>
                  </a:lnTo>
                  <a:lnTo>
                    <a:pt x="2166" y="870"/>
                  </a:lnTo>
                  <a:lnTo>
                    <a:pt x="2322" y="870"/>
                  </a:lnTo>
                  <a:lnTo>
                    <a:pt x="2370" y="864"/>
                  </a:lnTo>
                  <a:lnTo>
                    <a:pt x="2436" y="858"/>
                  </a:lnTo>
                  <a:lnTo>
                    <a:pt x="2508" y="846"/>
                  </a:lnTo>
                  <a:lnTo>
                    <a:pt x="2574" y="840"/>
                  </a:lnTo>
                  <a:lnTo>
                    <a:pt x="2616" y="828"/>
                  </a:lnTo>
                  <a:lnTo>
                    <a:pt x="2652" y="828"/>
                  </a:lnTo>
                  <a:lnTo>
                    <a:pt x="2736" y="864"/>
                  </a:lnTo>
                  <a:lnTo>
                    <a:pt x="2778" y="876"/>
                  </a:lnTo>
                  <a:lnTo>
                    <a:pt x="2796" y="876"/>
                  </a:lnTo>
                  <a:lnTo>
                    <a:pt x="2814" y="870"/>
                  </a:lnTo>
                  <a:lnTo>
                    <a:pt x="2832" y="852"/>
                  </a:lnTo>
                  <a:lnTo>
                    <a:pt x="2838" y="840"/>
                  </a:lnTo>
                  <a:lnTo>
                    <a:pt x="2844" y="834"/>
                  </a:lnTo>
                  <a:lnTo>
                    <a:pt x="2844" y="822"/>
                  </a:lnTo>
                  <a:lnTo>
                    <a:pt x="2766" y="822"/>
                  </a:lnTo>
                  <a:lnTo>
                    <a:pt x="2802" y="798"/>
                  </a:lnTo>
                  <a:lnTo>
                    <a:pt x="2850" y="798"/>
                  </a:lnTo>
                  <a:lnTo>
                    <a:pt x="2898" y="792"/>
                  </a:lnTo>
                  <a:lnTo>
                    <a:pt x="2910" y="786"/>
                  </a:lnTo>
                  <a:lnTo>
                    <a:pt x="2916" y="786"/>
                  </a:lnTo>
                  <a:lnTo>
                    <a:pt x="2922" y="780"/>
                  </a:lnTo>
                  <a:lnTo>
                    <a:pt x="2916" y="768"/>
                  </a:lnTo>
                  <a:lnTo>
                    <a:pt x="2898" y="750"/>
                  </a:lnTo>
                  <a:lnTo>
                    <a:pt x="2898" y="744"/>
                  </a:lnTo>
                  <a:close/>
                  <a:moveTo>
                    <a:pt x="2868" y="882"/>
                  </a:moveTo>
                  <a:lnTo>
                    <a:pt x="2886" y="882"/>
                  </a:lnTo>
                  <a:lnTo>
                    <a:pt x="2904" y="876"/>
                  </a:lnTo>
                  <a:lnTo>
                    <a:pt x="2910" y="870"/>
                  </a:lnTo>
                  <a:lnTo>
                    <a:pt x="2910" y="864"/>
                  </a:lnTo>
                  <a:lnTo>
                    <a:pt x="2904" y="858"/>
                  </a:lnTo>
                  <a:lnTo>
                    <a:pt x="2880" y="858"/>
                  </a:lnTo>
                  <a:lnTo>
                    <a:pt x="2868" y="870"/>
                  </a:lnTo>
                  <a:lnTo>
                    <a:pt x="2868" y="882"/>
                  </a:lnTo>
                  <a:close/>
                  <a:moveTo>
                    <a:pt x="3276" y="330"/>
                  </a:moveTo>
                  <a:lnTo>
                    <a:pt x="3288" y="330"/>
                  </a:lnTo>
                  <a:lnTo>
                    <a:pt x="3294" y="324"/>
                  </a:lnTo>
                  <a:lnTo>
                    <a:pt x="3300" y="312"/>
                  </a:lnTo>
                  <a:lnTo>
                    <a:pt x="3300" y="306"/>
                  </a:lnTo>
                  <a:lnTo>
                    <a:pt x="3294" y="294"/>
                  </a:lnTo>
                  <a:lnTo>
                    <a:pt x="3288" y="288"/>
                  </a:lnTo>
                  <a:lnTo>
                    <a:pt x="3276" y="288"/>
                  </a:lnTo>
                  <a:lnTo>
                    <a:pt x="3270" y="300"/>
                  </a:lnTo>
                  <a:lnTo>
                    <a:pt x="3264" y="306"/>
                  </a:lnTo>
                  <a:lnTo>
                    <a:pt x="3264" y="324"/>
                  </a:lnTo>
                  <a:lnTo>
                    <a:pt x="3270" y="330"/>
                  </a:lnTo>
                  <a:lnTo>
                    <a:pt x="3276" y="330"/>
                  </a:lnTo>
                  <a:close/>
                  <a:moveTo>
                    <a:pt x="3462" y="228"/>
                  </a:moveTo>
                  <a:lnTo>
                    <a:pt x="3450" y="240"/>
                  </a:lnTo>
                  <a:lnTo>
                    <a:pt x="3450" y="252"/>
                  </a:lnTo>
                  <a:lnTo>
                    <a:pt x="3456" y="258"/>
                  </a:lnTo>
                  <a:lnTo>
                    <a:pt x="3528" y="258"/>
                  </a:lnTo>
                  <a:lnTo>
                    <a:pt x="3546" y="276"/>
                  </a:lnTo>
                  <a:lnTo>
                    <a:pt x="3558" y="282"/>
                  </a:lnTo>
                  <a:lnTo>
                    <a:pt x="3588" y="282"/>
                  </a:lnTo>
                  <a:lnTo>
                    <a:pt x="3612" y="270"/>
                  </a:lnTo>
                  <a:lnTo>
                    <a:pt x="3618" y="264"/>
                  </a:lnTo>
                  <a:lnTo>
                    <a:pt x="3606" y="252"/>
                  </a:lnTo>
                  <a:lnTo>
                    <a:pt x="3636" y="246"/>
                  </a:lnTo>
                  <a:lnTo>
                    <a:pt x="3594" y="210"/>
                  </a:lnTo>
                  <a:lnTo>
                    <a:pt x="3552" y="216"/>
                  </a:lnTo>
                  <a:lnTo>
                    <a:pt x="3534" y="198"/>
                  </a:lnTo>
                  <a:lnTo>
                    <a:pt x="3450" y="198"/>
                  </a:lnTo>
                  <a:lnTo>
                    <a:pt x="3438" y="204"/>
                  </a:lnTo>
                  <a:lnTo>
                    <a:pt x="3426" y="204"/>
                  </a:lnTo>
                  <a:lnTo>
                    <a:pt x="3420" y="210"/>
                  </a:lnTo>
                  <a:lnTo>
                    <a:pt x="3438" y="228"/>
                  </a:lnTo>
                  <a:lnTo>
                    <a:pt x="3462" y="228"/>
                  </a:lnTo>
                  <a:close/>
                  <a:moveTo>
                    <a:pt x="3432" y="1302"/>
                  </a:moveTo>
                  <a:lnTo>
                    <a:pt x="3408" y="1326"/>
                  </a:lnTo>
                  <a:lnTo>
                    <a:pt x="3408" y="1344"/>
                  </a:lnTo>
                  <a:lnTo>
                    <a:pt x="3438" y="1344"/>
                  </a:lnTo>
                  <a:lnTo>
                    <a:pt x="3462" y="1332"/>
                  </a:lnTo>
                  <a:lnTo>
                    <a:pt x="3468" y="1332"/>
                  </a:lnTo>
                  <a:lnTo>
                    <a:pt x="3480" y="1326"/>
                  </a:lnTo>
                  <a:lnTo>
                    <a:pt x="3486" y="1326"/>
                  </a:lnTo>
                  <a:lnTo>
                    <a:pt x="3504" y="1308"/>
                  </a:lnTo>
                  <a:lnTo>
                    <a:pt x="3516" y="1290"/>
                  </a:lnTo>
                  <a:lnTo>
                    <a:pt x="3516" y="1266"/>
                  </a:lnTo>
                  <a:lnTo>
                    <a:pt x="3510" y="1260"/>
                  </a:lnTo>
                  <a:lnTo>
                    <a:pt x="3498" y="1260"/>
                  </a:lnTo>
                  <a:lnTo>
                    <a:pt x="3480" y="1266"/>
                  </a:lnTo>
                  <a:lnTo>
                    <a:pt x="3432" y="1302"/>
                  </a:lnTo>
                  <a:close/>
                  <a:moveTo>
                    <a:pt x="4416" y="1392"/>
                  </a:moveTo>
                  <a:lnTo>
                    <a:pt x="4428" y="1380"/>
                  </a:lnTo>
                  <a:lnTo>
                    <a:pt x="4428" y="1374"/>
                  </a:lnTo>
                  <a:lnTo>
                    <a:pt x="4386" y="1374"/>
                  </a:lnTo>
                  <a:lnTo>
                    <a:pt x="4386" y="1380"/>
                  </a:lnTo>
                  <a:lnTo>
                    <a:pt x="4404" y="1398"/>
                  </a:lnTo>
                  <a:lnTo>
                    <a:pt x="4416" y="1392"/>
                  </a:lnTo>
                  <a:close/>
                  <a:moveTo>
                    <a:pt x="3120" y="2034"/>
                  </a:moveTo>
                  <a:lnTo>
                    <a:pt x="3132" y="2034"/>
                  </a:lnTo>
                  <a:lnTo>
                    <a:pt x="3138" y="2028"/>
                  </a:lnTo>
                  <a:lnTo>
                    <a:pt x="3132" y="2022"/>
                  </a:lnTo>
                  <a:lnTo>
                    <a:pt x="3120" y="2016"/>
                  </a:lnTo>
                  <a:lnTo>
                    <a:pt x="3114" y="2010"/>
                  </a:lnTo>
                  <a:lnTo>
                    <a:pt x="3108" y="2010"/>
                  </a:lnTo>
                  <a:lnTo>
                    <a:pt x="3090" y="2016"/>
                  </a:lnTo>
                  <a:lnTo>
                    <a:pt x="3078" y="2022"/>
                  </a:lnTo>
                  <a:lnTo>
                    <a:pt x="3072" y="2022"/>
                  </a:lnTo>
                  <a:lnTo>
                    <a:pt x="3072" y="2028"/>
                  </a:lnTo>
                  <a:lnTo>
                    <a:pt x="3078" y="2034"/>
                  </a:lnTo>
                  <a:lnTo>
                    <a:pt x="3120" y="2034"/>
                  </a:lnTo>
                  <a:close/>
                  <a:moveTo>
                    <a:pt x="4758" y="996"/>
                  </a:moveTo>
                  <a:lnTo>
                    <a:pt x="4746" y="996"/>
                  </a:lnTo>
                  <a:lnTo>
                    <a:pt x="4734" y="984"/>
                  </a:lnTo>
                  <a:lnTo>
                    <a:pt x="4704" y="1008"/>
                  </a:lnTo>
                  <a:lnTo>
                    <a:pt x="4704" y="978"/>
                  </a:lnTo>
                  <a:lnTo>
                    <a:pt x="4662" y="978"/>
                  </a:lnTo>
                  <a:lnTo>
                    <a:pt x="4668" y="978"/>
                  </a:lnTo>
                  <a:lnTo>
                    <a:pt x="4674" y="972"/>
                  </a:lnTo>
                  <a:lnTo>
                    <a:pt x="4686" y="972"/>
                  </a:lnTo>
                  <a:lnTo>
                    <a:pt x="4698" y="966"/>
                  </a:lnTo>
                  <a:lnTo>
                    <a:pt x="4704" y="954"/>
                  </a:lnTo>
                  <a:lnTo>
                    <a:pt x="4704" y="948"/>
                  </a:lnTo>
                  <a:lnTo>
                    <a:pt x="4698" y="942"/>
                  </a:lnTo>
                  <a:lnTo>
                    <a:pt x="4680" y="942"/>
                  </a:lnTo>
                  <a:lnTo>
                    <a:pt x="4668" y="936"/>
                  </a:lnTo>
                  <a:lnTo>
                    <a:pt x="4650" y="936"/>
                  </a:lnTo>
                  <a:lnTo>
                    <a:pt x="4632" y="930"/>
                  </a:lnTo>
                  <a:lnTo>
                    <a:pt x="4620" y="930"/>
                  </a:lnTo>
                  <a:lnTo>
                    <a:pt x="4614" y="918"/>
                  </a:lnTo>
                  <a:lnTo>
                    <a:pt x="4566" y="912"/>
                  </a:lnTo>
                  <a:lnTo>
                    <a:pt x="4500" y="870"/>
                  </a:lnTo>
                  <a:lnTo>
                    <a:pt x="4566" y="864"/>
                  </a:lnTo>
                  <a:lnTo>
                    <a:pt x="4536" y="840"/>
                  </a:lnTo>
                  <a:lnTo>
                    <a:pt x="4542" y="840"/>
                  </a:lnTo>
                  <a:lnTo>
                    <a:pt x="4548" y="834"/>
                  </a:lnTo>
                  <a:lnTo>
                    <a:pt x="4584" y="834"/>
                  </a:lnTo>
                  <a:lnTo>
                    <a:pt x="4596" y="840"/>
                  </a:lnTo>
                  <a:lnTo>
                    <a:pt x="4638" y="840"/>
                  </a:lnTo>
                  <a:lnTo>
                    <a:pt x="4638" y="834"/>
                  </a:lnTo>
                  <a:lnTo>
                    <a:pt x="4632" y="828"/>
                  </a:lnTo>
                  <a:lnTo>
                    <a:pt x="4614" y="822"/>
                  </a:lnTo>
                  <a:lnTo>
                    <a:pt x="4596" y="822"/>
                  </a:lnTo>
                  <a:lnTo>
                    <a:pt x="4578" y="816"/>
                  </a:lnTo>
                  <a:lnTo>
                    <a:pt x="4518" y="816"/>
                  </a:lnTo>
                  <a:lnTo>
                    <a:pt x="4536" y="816"/>
                  </a:lnTo>
                  <a:lnTo>
                    <a:pt x="4620" y="804"/>
                  </a:lnTo>
                  <a:lnTo>
                    <a:pt x="4638" y="798"/>
                  </a:lnTo>
                  <a:lnTo>
                    <a:pt x="4638" y="792"/>
                  </a:lnTo>
                  <a:lnTo>
                    <a:pt x="4632" y="792"/>
                  </a:lnTo>
                  <a:lnTo>
                    <a:pt x="4626" y="786"/>
                  </a:lnTo>
                  <a:lnTo>
                    <a:pt x="4608" y="786"/>
                  </a:lnTo>
                  <a:lnTo>
                    <a:pt x="4500" y="798"/>
                  </a:lnTo>
                  <a:lnTo>
                    <a:pt x="4560" y="762"/>
                  </a:lnTo>
                  <a:lnTo>
                    <a:pt x="4620" y="762"/>
                  </a:lnTo>
                  <a:lnTo>
                    <a:pt x="4626" y="756"/>
                  </a:lnTo>
                  <a:lnTo>
                    <a:pt x="4620" y="750"/>
                  </a:lnTo>
                  <a:lnTo>
                    <a:pt x="4584" y="738"/>
                  </a:lnTo>
                  <a:lnTo>
                    <a:pt x="4572" y="732"/>
                  </a:lnTo>
                  <a:lnTo>
                    <a:pt x="4554" y="732"/>
                  </a:lnTo>
                  <a:lnTo>
                    <a:pt x="4518" y="750"/>
                  </a:lnTo>
                  <a:lnTo>
                    <a:pt x="4500" y="744"/>
                  </a:lnTo>
                  <a:lnTo>
                    <a:pt x="4458" y="774"/>
                  </a:lnTo>
                  <a:lnTo>
                    <a:pt x="4464" y="756"/>
                  </a:lnTo>
                  <a:lnTo>
                    <a:pt x="4440" y="774"/>
                  </a:lnTo>
                  <a:lnTo>
                    <a:pt x="4464" y="744"/>
                  </a:lnTo>
                  <a:lnTo>
                    <a:pt x="4500" y="744"/>
                  </a:lnTo>
                  <a:lnTo>
                    <a:pt x="4506" y="738"/>
                  </a:lnTo>
                  <a:lnTo>
                    <a:pt x="4518" y="714"/>
                  </a:lnTo>
                  <a:lnTo>
                    <a:pt x="4518" y="708"/>
                  </a:lnTo>
                  <a:lnTo>
                    <a:pt x="4512" y="702"/>
                  </a:lnTo>
                  <a:lnTo>
                    <a:pt x="4506" y="708"/>
                  </a:lnTo>
                  <a:lnTo>
                    <a:pt x="4494" y="714"/>
                  </a:lnTo>
                  <a:lnTo>
                    <a:pt x="4488" y="726"/>
                  </a:lnTo>
                  <a:lnTo>
                    <a:pt x="4452" y="726"/>
                  </a:lnTo>
                  <a:lnTo>
                    <a:pt x="4428" y="738"/>
                  </a:lnTo>
                  <a:lnTo>
                    <a:pt x="4452" y="708"/>
                  </a:lnTo>
                  <a:lnTo>
                    <a:pt x="4482" y="708"/>
                  </a:lnTo>
                  <a:lnTo>
                    <a:pt x="4494" y="702"/>
                  </a:lnTo>
                  <a:lnTo>
                    <a:pt x="4500" y="702"/>
                  </a:lnTo>
                  <a:lnTo>
                    <a:pt x="4506" y="696"/>
                  </a:lnTo>
                  <a:lnTo>
                    <a:pt x="4506" y="690"/>
                  </a:lnTo>
                  <a:lnTo>
                    <a:pt x="4500" y="684"/>
                  </a:lnTo>
                  <a:lnTo>
                    <a:pt x="4458" y="684"/>
                  </a:lnTo>
                  <a:lnTo>
                    <a:pt x="4446" y="690"/>
                  </a:lnTo>
                  <a:lnTo>
                    <a:pt x="4428" y="696"/>
                  </a:lnTo>
                  <a:lnTo>
                    <a:pt x="4422" y="702"/>
                  </a:lnTo>
                  <a:lnTo>
                    <a:pt x="4416" y="702"/>
                  </a:lnTo>
                  <a:lnTo>
                    <a:pt x="4404" y="684"/>
                  </a:lnTo>
                  <a:lnTo>
                    <a:pt x="4380" y="702"/>
                  </a:lnTo>
                  <a:lnTo>
                    <a:pt x="4398" y="672"/>
                  </a:lnTo>
                  <a:lnTo>
                    <a:pt x="4344" y="696"/>
                  </a:lnTo>
                  <a:lnTo>
                    <a:pt x="4344" y="672"/>
                  </a:lnTo>
                  <a:lnTo>
                    <a:pt x="4350" y="672"/>
                  </a:lnTo>
                  <a:lnTo>
                    <a:pt x="4356" y="666"/>
                  </a:lnTo>
                  <a:lnTo>
                    <a:pt x="4368" y="666"/>
                  </a:lnTo>
                  <a:lnTo>
                    <a:pt x="4386" y="660"/>
                  </a:lnTo>
                  <a:lnTo>
                    <a:pt x="4392" y="660"/>
                  </a:lnTo>
                  <a:lnTo>
                    <a:pt x="4398" y="654"/>
                  </a:lnTo>
                  <a:lnTo>
                    <a:pt x="4356" y="654"/>
                  </a:lnTo>
                  <a:lnTo>
                    <a:pt x="4338" y="660"/>
                  </a:lnTo>
                  <a:lnTo>
                    <a:pt x="4326" y="660"/>
                  </a:lnTo>
                  <a:lnTo>
                    <a:pt x="4320" y="648"/>
                  </a:lnTo>
                  <a:lnTo>
                    <a:pt x="4332" y="648"/>
                  </a:lnTo>
                  <a:lnTo>
                    <a:pt x="4356" y="636"/>
                  </a:lnTo>
                  <a:lnTo>
                    <a:pt x="4368" y="636"/>
                  </a:lnTo>
                  <a:lnTo>
                    <a:pt x="4380" y="630"/>
                  </a:lnTo>
                  <a:lnTo>
                    <a:pt x="4386" y="624"/>
                  </a:lnTo>
                  <a:lnTo>
                    <a:pt x="4368" y="618"/>
                  </a:lnTo>
                  <a:lnTo>
                    <a:pt x="4326" y="612"/>
                  </a:lnTo>
                  <a:lnTo>
                    <a:pt x="4290" y="612"/>
                  </a:lnTo>
                  <a:lnTo>
                    <a:pt x="4266" y="606"/>
                  </a:lnTo>
                  <a:lnTo>
                    <a:pt x="4236" y="606"/>
                  </a:lnTo>
                  <a:lnTo>
                    <a:pt x="4230" y="612"/>
                  </a:lnTo>
                  <a:lnTo>
                    <a:pt x="4230" y="618"/>
                  </a:lnTo>
                  <a:lnTo>
                    <a:pt x="4236" y="624"/>
                  </a:lnTo>
                  <a:lnTo>
                    <a:pt x="4242" y="636"/>
                  </a:lnTo>
                  <a:lnTo>
                    <a:pt x="4206" y="630"/>
                  </a:lnTo>
                  <a:lnTo>
                    <a:pt x="4212" y="660"/>
                  </a:lnTo>
                  <a:lnTo>
                    <a:pt x="4194" y="636"/>
                  </a:lnTo>
                  <a:lnTo>
                    <a:pt x="4152" y="660"/>
                  </a:lnTo>
                  <a:lnTo>
                    <a:pt x="4158" y="654"/>
                  </a:lnTo>
                  <a:lnTo>
                    <a:pt x="4158" y="636"/>
                  </a:lnTo>
                  <a:lnTo>
                    <a:pt x="4152" y="630"/>
                  </a:lnTo>
                  <a:lnTo>
                    <a:pt x="4140" y="630"/>
                  </a:lnTo>
                  <a:lnTo>
                    <a:pt x="4122" y="636"/>
                  </a:lnTo>
                  <a:lnTo>
                    <a:pt x="4110" y="642"/>
                  </a:lnTo>
                  <a:lnTo>
                    <a:pt x="4098" y="642"/>
                  </a:lnTo>
                  <a:lnTo>
                    <a:pt x="4086" y="648"/>
                  </a:lnTo>
                  <a:lnTo>
                    <a:pt x="4080" y="654"/>
                  </a:lnTo>
                  <a:lnTo>
                    <a:pt x="4074" y="654"/>
                  </a:lnTo>
                  <a:lnTo>
                    <a:pt x="4092" y="618"/>
                  </a:lnTo>
                  <a:lnTo>
                    <a:pt x="4110" y="618"/>
                  </a:lnTo>
                  <a:lnTo>
                    <a:pt x="4122" y="612"/>
                  </a:lnTo>
                  <a:lnTo>
                    <a:pt x="4134" y="612"/>
                  </a:lnTo>
                  <a:lnTo>
                    <a:pt x="4146" y="606"/>
                  </a:lnTo>
                  <a:lnTo>
                    <a:pt x="4152" y="600"/>
                  </a:lnTo>
                  <a:lnTo>
                    <a:pt x="4152" y="594"/>
                  </a:lnTo>
                  <a:lnTo>
                    <a:pt x="4146" y="582"/>
                  </a:lnTo>
                  <a:lnTo>
                    <a:pt x="4134" y="570"/>
                  </a:lnTo>
                  <a:lnTo>
                    <a:pt x="4152" y="552"/>
                  </a:lnTo>
                  <a:lnTo>
                    <a:pt x="4152" y="540"/>
                  </a:lnTo>
                  <a:lnTo>
                    <a:pt x="4050" y="540"/>
                  </a:lnTo>
                  <a:lnTo>
                    <a:pt x="4026" y="558"/>
                  </a:lnTo>
                  <a:lnTo>
                    <a:pt x="3942" y="558"/>
                  </a:lnTo>
                  <a:lnTo>
                    <a:pt x="3948" y="576"/>
                  </a:lnTo>
                  <a:lnTo>
                    <a:pt x="3978" y="588"/>
                  </a:lnTo>
                  <a:lnTo>
                    <a:pt x="3936" y="576"/>
                  </a:lnTo>
                  <a:lnTo>
                    <a:pt x="3948" y="600"/>
                  </a:lnTo>
                  <a:lnTo>
                    <a:pt x="3936" y="594"/>
                  </a:lnTo>
                  <a:lnTo>
                    <a:pt x="3930" y="594"/>
                  </a:lnTo>
                  <a:lnTo>
                    <a:pt x="3918" y="588"/>
                  </a:lnTo>
                  <a:lnTo>
                    <a:pt x="3894" y="588"/>
                  </a:lnTo>
                  <a:lnTo>
                    <a:pt x="3882" y="594"/>
                  </a:lnTo>
                  <a:lnTo>
                    <a:pt x="3876" y="606"/>
                  </a:lnTo>
                  <a:lnTo>
                    <a:pt x="3882" y="612"/>
                  </a:lnTo>
                  <a:lnTo>
                    <a:pt x="3888" y="624"/>
                  </a:lnTo>
                  <a:lnTo>
                    <a:pt x="3894" y="630"/>
                  </a:lnTo>
                  <a:lnTo>
                    <a:pt x="3900" y="660"/>
                  </a:lnTo>
                  <a:lnTo>
                    <a:pt x="3894" y="660"/>
                  </a:lnTo>
                  <a:lnTo>
                    <a:pt x="3888" y="654"/>
                  </a:lnTo>
                  <a:lnTo>
                    <a:pt x="3864" y="642"/>
                  </a:lnTo>
                  <a:lnTo>
                    <a:pt x="3852" y="642"/>
                  </a:lnTo>
                  <a:lnTo>
                    <a:pt x="3828" y="666"/>
                  </a:lnTo>
                  <a:lnTo>
                    <a:pt x="3828" y="678"/>
                  </a:lnTo>
                  <a:lnTo>
                    <a:pt x="3846" y="678"/>
                  </a:lnTo>
                  <a:lnTo>
                    <a:pt x="3858" y="690"/>
                  </a:lnTo>
                  <a:lnTo>
                    <a:pt x="3810" y="714"/>
                  </a:lnTo>
                  <a:lnTo>
                    <a:pt x="3750" y="720"/>
                  </a:lnTo>
                  <a:lnTo>
                    <a:pt x="3762" y="720"/>
                  </a:lnTo>
                  <a:lnTo>
                    <a:pt x="3798" y="702"/>
                  </a:lnTo>
                  <a:lnTo>
                    <a:pt x="3810" y="690"/>
                  </a:lnTo>
                  <a:lnTo>
                    <a:pt x="3810" y="684"/>
                  </a:lnTo>
                  <a:lnTo>
                    <a:pt x="3804" y="684"/>
                  </a:lnTo>
                  <a:lnTo>
                    <a:pt x="3792" y="672"/>
                  </a:lnTo>
                  <a:lnTo>
                    <a:pt x="3786" y="672"/>
                  </a:lnTo>
                  <a:lnTo>
                    <a:pt x="3786" y="660"/>
                  </a:lnTo>
                  <a:lnTo>
                    <a:pt x="3804" y="642"/>
                  </a:lnTo>
                  <a:lnTo>
                    <a:pt x="3816" y="636"/>
                  </a:lnTo>
                  <a:lnTo>
                    <a:pt x="3828" y="636"/>
                  </a:lnTo>
                  <a:lnTo>
                    <a:pt x="3828" y="606"/>
                  </a:lnTo>
                  <a:lnTo>
                    <a:pt x="3840" y="600"/>
                  </a:lnTo>
                  <a:lnTo>
                    <a:pt x="3858" y="582"/>
                  </a:lnTo>
                  <a:lnTo>
                    <a:pt x="3876" y="576"/>
                  </a:lnTo>
                  <a:lnTo>
                    <a:pt x="3882" y="570"/>
                  </a:lnTo>
                  <a:lnTo>
                    <a:pt x="3894" y="564"/>
                  </a:lnTo>
                  <a:lnTo>
                    <a:pt x="3906" y="564"/>
                  </a:lnTo>
                  <a:lnTo>
                    <a:pt x="3918" y="558"/>
                  </a:lnTo>
                  <a:lnTo>
                    <a:pt x="3936" y="552"/>
                  </a:lnTo>
                  <a:lnTo>
                    <a:pt x="3954" y="552"/>
                  </a:lnTo>
                  <a:lnTo>
                    <a:pt x="3966" y="546"/>
                  </a:lnTo>
                  <a:lnTo>
                    <a:pt x="3972" y="540"/>
                  </a:lnTo>
                  <a:lnTo>
                    <a:pt x="3942" y="534"/>
                  </a:lnTo>
                  <a:lnTo>
                    <a:pt x="3852" y="534"/>
                  </a:lnTo>
                  <a:lnTo>
                    <a:pt x="3822" y="540"/>
                  </a:lnTo>
                  <a:lnTo>
                    <a:pt x="3786" y="558"/>
                  </a:lnTo>
                  <a:lnTo>
                    <a:pt x="3744" y="576"/>
                  </a:lnTo>
                  <a:lnTo>
                    <a:pt x="3720" y="594"/>
                  </a:lnTo>
                  <a:lnTo>
                    <a:pt x="3708" y="600"/>
                  </a:lnTo>
                  <a:lnTo>
                    <a:pt x="3702" y="600"/>
                  </a:lnTo>
                  <a:lnTo>
                    <a:pt x="3696" y="606"/>
                  </a:lnTo>
                  <a:lnTo>
                    <a:pt x="3684" y="606"/>
                  </a:lnTo>
                  <a:lnTo>
                    <a:pt x="3660" y="618"/>
                  </a:lnTo>
                  <a:lnTo>
                    <a:pt x="3654" y="618"/>
                  </a:lnTo>
                  <a:lnTo>
                    <a:pt x="3642" y="624"/>
                  </a:lnTo>
                  <a:lnTo>
                    <a:pt x="3630" y="636"/>
                  </a:lnTo>
                  <a:lnTo>
                    <a:pt x="3618" y="642"/>
                  </a:lnTo>
                  <a:lnTo>
                    <a:pt x="3600" y="660"/>
                  </a:lnTo>
                  <a:lnTo>
                    <a:pt x="3588" y="666"/>
                  </a:lnTo>
                  <a:lnTo>
                    <a:pt x="3582" y="678"/>
                  </a:lnTo>
                  <a:lnTo>
                    <a:pt x="3582" y="684"/>
                  </a:lnTo>
                  <a:lnTo>
                    <a:pt x="3588" y="690"/>
                  </a:lnTo>
                  <a:lnTo>
                    <a:pt x="3612" y="690"/>
                  </a:lnTo>
                  <a:lnTo>
                    <a:pt x="3648" y="696"/>
                  </a:lnTo>
                  <a:lnTo>
                    <a:pt x="3672" y="696"/>
                  </a:lnTo>
                  <a:lnTo>
                    <a:pt x="3684" y="708"/>
                  </a:lnTo>
                  <a:lnTo>
                    <a:pt x="3666" y="714"/>
                  </a:lnTo>
                  <a:lnTo>
                    <a:pt x="3594" y="726"/>
                  </a:lnTo>
                  <a:lnTo>
                    <a:pt x="3570" y="732"/>
                  </a:lnTo>
                  <a:lnTo>
                    <a:pt x="3576" y="738"/>
                  </a:lnTo>
                  <a:lnTo>
                    <a:pt x="3594" y="750"/>
                  </a:lnTo>
                  <a:lnTo>
                    <a:pt x="3630" y="762"/>
                  </a:lnTo>
                  <a:lnTo>
                    <a:pt x="3642" y="768"/>
                  </a:lnTo>
                  <a:lnTo>
                    <a:pt x="3648" y="768"/>
                  </a:lnTo>
                  <a:lnTo>
                    <a:pt x="3690" y="750"/>
                  </a:lnTo>
                  <a:lnTo>
                    <a:pt x="3690" y="762"/>
                  </a:lnTo>
                  <a:lnTo>
                    <a:pt x="3702" y="774"/>
                  </a:lnTo>
                  <a:lnTo>
                    <a:pt x="3744" y="774"/>
                  </a:lnTo>
                  <a:lnTo>
                    <a:pt x="3786" y="780"/>
                  </a:lnTo>
                  <a:lnTo>
                    <a:pt x="3834" y="786"/>
                  </a:lnTo>
                  <a:lnTo>
                    <a:pt x="3876" y="792"/>
                  </a:lnTo>
                  <a:lnTo>
                    <a:pt x="3894" y="792"/>
                  </a:lnTo>
                  <a:lnTo>
                    <a:pt x="3900" y="786"/>
                  </a:lnTo>
                  <a:lnTo>
                    <a:pt x="3894" y="780"/>
                  </a:lnTo>
                  <a:lnTo>
                    <a:pt x="3882" y="774"/>
                  </a:lnTo>
                  <a:lnTo>
                    <a:pt x="3876" y="768"/>
                  </a:lnTo>
                  <a:lnTo>
                    <a:pt x="3894" y="768"/>
                  </a:lnTo>
                  <a:lnTo>
                    <a:pt x="3930" y="774"/>
                  </a:lnTo>
                  <a:lnTo>
                    <a:pt x="3966" y="774"/>
                  </a:lnTo>
                  <a:lnTo>
                    <a:pt x="3990" y="780"/>
                  </a:lnTo>
                  <a:lnTo>
                    <a:pt x="4002" y="780"/>
                  </a:lnTo>
                  <a:lnTo>
                    <a:pt x="4020" y="786"/>
                  </a:lnTo>
                  <a:lnTo>
                    <a:pt x="4032" y="792"/>
                  </a:lnTo>
                  <a:lnTo>
                    <a:pt x="4050" y="792"/>
                  </a:lnTo>
                  <a:lnTo>
                    <a:pt x="4062" y="786"/>
                  </a:lnTo>
                  <a:lnTo>
                    <a:pt x="4062" y="774"/>
                  </a:lnTo>
                  <a:lnTo>
                    <a:pt x="4056" y="768"/>
                  </a:lnTo>
                  <a:lnTo>
                    <a:pt x="4050" y="756"/>
                  </a:lnTo>
                  <a:lnTo>
                    <a:pt x="4044" y="750"/>
                  </a:lnTo>
                  <a:lnTo>
                    <a:pt x="4092" y="738"/>
                  </a:lnTo>
                  <a:lnTo>
                    <a:pt x="4092" y="744"/>
                  </a:lnTo>
                  <a:lnTo>
                    <a:pt x="4098" y="750"/>
                  </a:lnTo>
                  <a:lnTo>
                    <a:pt x="4104" y="762"/>
                  </a:lnTo>
                  <a:lnTo>
                    <a:pt x="4104" y="768"/>
                  </a:lnTo>
                  <a:lnTo>
                    <a:pt x="4110" y="774"/>
                  </a:lnTo>
                  <a:lnTo>
                    <a:pt x="4116" y="774"/>
                  </a:lnTo>
                  <a:lnTo>
                    <a:pt x="4122" y="780"/>
                  </a:lnTo>
                  <a:lnTo>
                    <a:pt x="4134" y="786"/>
                  </a:lnTo>
                  <a:lnTo>
                    <a:pt x="4140" y="792"/>
                  </a:lnTo>
                  <a:lnTo>
                    <a:pt x="4170" y="786"/>
                  </a:lnTo>
                  <a:lnTo>
                    <a:pt x="4170" y="792"/>
                  </a:lnTo>
                  <a:lnTo>
                    <a:pt x="4164" y="798"/>
                  </a:lnTo>
                  <a:lnTo>
                    <a:pt x="4164" y="816"/>
                  </a:lnTo>
                  <a:lnTo>
                    <a:pt x="4170" y="816"/>
                  </a:lnTo>
                  <a:lnTo>
                    <a:pt x="4182" y="822"/>
                  </a:lnTo>
                  <a:lnTo>
                    <a:pt x="4200" y="822"/>
                  </a:lnTo>
                  <a:lnTo>
                    <a:pt x="4206" y="828"/>
                  </a:lnTo>
                  <a:lnTo>
                    <a:pt x="4212" y="828"/>
                  </a:lnTo>
                  <a:lnTo>
                    <a:pt x="4194" y="846"/>
                  </a:lnTo>
                  <a:lnTo>
                    <a:pt x="4194" y="858"/>
                  </a:lnTo>
                  <a:lnTo>
                    <a:pt x="4230" y="858"/>
                  </a:lnTo>
                  <a:lnTo>
                    <a:pt x="4224" y="882"/>
                  </a:lnTo>
                  <a:lnTo>
                    <a:pt x="4236" y="882"/>
                  </a:lnTo>
                  <a:lnTo>
                    <a:pt x="4248" y="888"/>
                  </a:lnTo>
                  <a:lnTo>
                    <a:pt x="4254" y="888"/>
                  </a:lnTo>
                  <a:lnTo>
                    <a:pt x="4278" y="900"/>
                  </a:lnTo>
                  <a:lnTo>
                    <a:pt x="4278" y="924"/>
                  </a:lnTo>
                  <a:lnTo>
                    <a:pt x="4266" y="948"/>
                  </a:lnTo>
                  <a:lnTo>
                    <a:pt x="4254" y="966"/>
                  </a:lnTo>
                  <a:lnTo>
                    <a:pt x="4248" y="978"/>
                  </a:lnTo>
                  <a:lnTo>
                    <a:pt x="4236" y="990"/>
                  </a:lnTo>
                  <a:lnTo>
                    <a:pt x="4218" y="996"/>
                  </a:lnTo>
                  <a:lnTo>
                    <a:pt x="4182" y="1014"/>
                  </a:lnTo>
                  <a:lnTo>
                    <a:pt x="4140" y="1026"/>
                  </a:lnTo>
                  <a:lnTo>
                    <a:pt x="4092" y="1050"/>
                  </a:lnTo>
                  <a:lnTo>
                    <a:pt x="4098" y="1056"/>
                  </a:lnTo>
                  <a:lnTo>
                    <a:pt x="4110" y="1062"/>
                  </a:lnTo>
                  <a:lnTo>
                    <a:pt x="4122" y="1074"/>
                  </a:lnTo>
                  <a:lnTo>
                    <a:pt x="4122" y="1080"/>
                  </a:lnTo>
                  <a:lnTo>
                    <a:pt x="4116" y="1086"/>
                  </a:lnTo>
                  <a:lnTo>
                    <a:pt x="4080" y="1098"/>
                  </a:lnTo>
                  <a:lnTo>
                    <a:pt x="4062" y="1098"/>
                  </a:lnTo>
                  <a:lnTo>
                    <a:pt x="3984" y="1110"/>
                  </a:lnTo>
                  <a:lnTo>
                    <a:pt x="3978" y="1128"/>
                  </a:lnTo>
                  <a:lnTo>
                    <a:pt x="3960" y="1110"/>
                  </a:lnTo>
                  <a:lnTo>
                    <a:pt x="3954" y="1110"/>
                  </a:lnTo>
                  <a:lnTo>
                    <a:pt x="3948" y="1104"/>
                  </a:lnTo>
                  <a:lnTo>
                    <a:pt x="3930" y="1104"/>
                  </a:lnTo>
                  <a:lnTo>
                    <a:pt x="3918" y="1098"/>
                  </a:lnTo>
                  <a:lnTo>
                    <a:pt x="3900" y="1098"/>
                  </a:lnTo>
                  <a:lnTo>
                    <a:pt x="3888" y="1104"/>
                  </a:lnTo>
                  <a:lnTo>
                    <a:pt x="3882" y="1110"/>
                  </a:lnTo>
                  <a:lnTo>
                    <a:pt x="3882" y="1122"/>
                  </a:lnTo>
                  <a:lnTo>
                    <a:pt x="3870" y="1122"/>
                  </a:lnTo>
                  <a:lnTo>
                    <a:pt x="3858" y="1128"/>
                  </a:lnTo>
                  <a:lnTo>
                    <a:pt x="3840" y="1134"/>
                  </a:lnTo>
                  <a:lnTo>
                    <a:pt x="3828" y="1140"/>
                  </a:lnTo>
                  <a:lnTo>
                    <a:pt x="3822" y="1146"/>
                  </a:lnTo>
                  <a:lnTo>
                    <a:pt x="3816" y="1158"/>
                  </a:lnTo>
                  <a:lnTo>
                    <a:pt x="3816" y="1170"/>
                  </a:lnTo>
                  <a:lnTo>
                    <a:pt x="3822" y="1182"/>
                  </a:lnTo>
                  <a:lnTo>
                    <a:pt x="3834" y="1188"/>
                  </a:lnTo>
                  <a:lnTo>
                    <a:pt x="3864" y="1188"/>
                  </a:lnTo>
                  <a:lnTo>
                    <a:pt x="3876" y="1182"/>
                  </a:lnTo>
                  <a:lnTo>
                    <a:pt x="3894" y="1182"/>
                  </a:lnTo>
                  <a:lnTo>
                    <a:pt x="3906" y="1176"/>
                  </a:lnTo>
                  <a:lnTo>
                    <a:pt x="3924" y="1170"/>
                  </a:lnTo>
                  <a:lnTo>
                    <a:pt x="3936" y="1164"/>
                  </a:lnTo>
                  <a:lnTo>
                    <a:pt x="3966" y="1164"/>
                  </a:lnTo>
                  <a:lnTo>
                    <a:pt x="3978" y="1176"/>
                  </a:lnTo>
                  <a:lnTo>
                    <a:pt x="3996" y="1176"/>
                  </a:lnTo>
                  <a:lnTo>
                    <a:pt x="4002" y="1170"/>
                  </a:lnTo>
                  <a:lnTo>
                    <a:pt x="4002" y="1152"/>
                  </a:lnTo>
                  <a:lnTo>
                    <a:pt x="4026" y="1128"/>
                  </a:lnTo>
                  <a:lnTo>
                    <a:pt x="4014" y="1140"/>
                  </a:lnTo>
                  <a:lnTo>
                    <a:pt x="4014" y="1146"/>
                  </a:lnTo>
                  <a:lnTo>
                    <a:pt x="4020" y="1152"/>
                  </a:lnTo>
                  <a:lnTo>
                    <a:pt x="4086" y="1152"/>
                  </a:lnTo>
                  <a:lnTo>
                    <a:pt x="4080" y="1158"/>
                  </a:lnTo>
                  <a:lnTo>
                    <a:pt x="4068" y="1164"/>
                  </a:lnTo>
                  <a:lnTo>
                    <a:pt x="4062" y="1170"/>
                  </a:lnTo>
                  <a:lnTo>
                    <a:pt x="4062" y="1176"/>
                  </a:lnTo>
                  <a:lnTo>
                    <a:pt x="4068" y="1182"/>
                  </a:lnTo>
                  <a:lnTo>
                    <a:pt x="4080" y="1182"/>
                  </a:lnTo>
                  <a:lnTo>
                    <a:pt x="4086" y="1188"/>
                  </a:lnTo>
                  <a:lnTo>
                    <a:pt x="4098" y="1188"/>
                  </a:lnTo>
                  <a:lnTo>
                    <a:pt x="4086" y="1200"/>
                  </a:lnTo>
                  <a:lnTo>
                    <a:pt x="4086" y="1206"/>
                  </a:lnTo>
                  <a:lnTo>
                    <a:pt x="4092" y="1212"/>
                  </a:lnTo>
                  <a:lnTo>
                    <a:pt x="4116" y="1224"/>
                  </a:lnTo>
                  <a:lnTo>
                    <a:pt x="4146" y="1224"/>
                  </a:lnTo>
                  <a:lnTo>
                    <a:pt x="4098" y="1242"/>
                  </a:lnTo>
                  <a:lnTo>
                    <a:pt x="4098" y="1248"/>
                  </a:lnTo>
                  <a:lnTo>
                    <a:pt x="4110" y="1260"/>
                  </a:lnTo>
                  <a:lnTo>
                    <a:pt x="4110" y="1266"/>
                  </a:lnTo>
                  <a:lnTo>
                    <a:pt x="4116" y="1272"/>
                  </a:lnTo>
                  <a:lnTo>
                    <a:pt x="4122" y="1266"/>
                  </a:lnTo>
                  <a:lnTo>
                    <a:pt x="4128" y="1266"/>
                  </a:lnTo>
                  <a:lnTo>
                    <a:pt x="4140" y="1260"/>
                  </a:lnTo>
                  <a:lnTo>
                    <a:pt x="4146" y="1272"/>
                  </a:lnTo>
                  <a:lnTo>
                    <a:pt x="4158" y="1284"/>
                  </a:lnTo>
                  <a:lnTo>
                    <a:pt x="4182" y="1284"/>
                  </a:lnTo>
                  <a:lnTo>
                    <a:pt x="4194" y="1290"/>
                  </a:lnTo>
                  <a:lnTo>
                    <a:pt x="4206" y="1290"/>
                  </a:lnTo>
                  <a:lnTo>
                    <a:pt x="4206" y="1308"/>
                  </a:lnTo>
                  <a:lnTo>
                    <a:pt x="4212" y="1314"/>
                  </a:lnTo>
                  <a:lnTo>
                    <a:pt x="4224" y="1320"/>
                  </a:lnTo>
                  <a:lnTo>
                    <a:pt x="4272" y="1320"/>
                  </a:lnTo>
                  <a:lnTo>
                    <a:pt x="4290" y="1326"/>
                  </a:lnTo>
                  <a:lnTo>
                    <a:pt x="4350" y="1356"/>
                  </a:lnTo>
                  <a:lnTo>
                    <a:pt x="4356" y="1362"/>
                  </a:lnTo>
                  <a:lnTo>
                    <a:pt x="4362" y="1362"/>
                  </a:lnTo>
                  <a:lnTo>
                    <a:pt x="4362" y="1356"/>
                  </a:lnTo>
                  <a:lnTo>
                    <a:pt x="4368" y="1350"/>
                  </a:lnTo>
                  <a:lnTo>
                    <a:pt x="4368" y="1320"/>
                  </a:lnTo>
                  <a:lnTo>
                    <a:pt x="4362" y="1308"/>
                  </a:lnTo>
                  <a:lnTo>
                    <a:pt x="4350" y="1296"/>
                  </a:lnTo>
                  <a:lnTo>
                    <a:pt x="4338" y="1290"/>
                  </a:lnTo>
                  <a:lnTo>
                    <a:pt x="4320" y="1272"/>
                  </a:lnTo>
                  <a:lnTo>
                    <a:pt x="4314" y="1272"/>
                  </a:lnTo>
                  <a:lnTo>
                    <a:pt x="4308" y="1260"/>
                  </a:lnTo>
                  <a:lnTo>
                    <a:pt x="4302" y="1254"/>
                  </a:lnTo>
                  <a:lnTo>
                    <a:pt x="4290" y="1230"/>
                  </a:lnTo>
                  <a:lnTo>
                    <a:pt x="4290" y="1224"/>
                  </a:lnTo>
                  <a:lnTo>
                    <a:pt x="4308" y="1224"/>
                  </a:lnTo>
                  <a:lnTo>
                    <a:pt x="4314" y="1230"/>
                  </a:lnTo>
                  <a:lnTo>
                    <a:pt x="4326" y="1236"/>
                  </a:lnTo>
                  <a:lnTo>
                    <a:pt x="4332" y="1242"/>
                  </a:lnTo>
                  <a:lnTo>
                    <a:pt x="4332" y="1212"/>
                  </a:lnTo>
                  <a:lnTo>
                    <a:pt x="4332" y="1218"/>
                  </a:lnTo>
                  <a:lnTo>
                    <a:pt x="4344" y="1230"/>
                  </a:lnTo>
                  <a:lnTo>
                    <a:pt x="4350" y="1242"/>
                  </a:lnTo>
                  <a:lnTo>
                    <a:pt x="4362" y="1254"/>
                  </a:lnTo>
                  <a:lnTo>
                    <a:pt x="4374" y="1254"/>
                  </a:lnTo>
                  <a:lnTo>
                    <a:pt x="4386" y="1248"/>
                  </a:lnTo>
                  <a:lnTo>
                    <a:pt x="4398" y="1248"/>
                  </a:lnTo>
                  <a:lnTo>
                    <a:pt x="4398" y="1272"/>
                  </a:lnTo>
                  <a:lnTo>
                    <a:pt x="4404" y="1278"/>
                  </a:lnTo>
                  <a:lnTo>
                    <a:pt x="4416" y="1278"/>
                  </a:lnTo>
                  <a:lnTo>
                    <a:pt x="4428" y="1290"/>
                  </a:lnTo>
                  <a:lnTo>
                    <a:pt x="4452" y="1272"/>
                  </a:lnTo>
                  <a:lnTo>
                    <a:pt x="4464" y="1284"/>
                  </a:lnTo>
                  <a:lnTo>
                    <a:pt x="4470" y="1284"/>
                  </a:lnTo>
                  <a:lnTo>
                    <a:pt x="4476" y="1278"/>
                  </a:lnTo>
                  <a:lnTo>
                    <a:pt x="4476" y="1260"/>
                  </a:lnTo>
                  <a:lnTo>
                    <a:pt x="4470" y="1254"/>
                  </a:lnTo>
                  <a:lnTo>
                    <a:pt x="4488" y="1212"/>
                  </a:lnTo>
                  <a:lnTo>
                    <a:pt x="4488" y="1236"/>
                  </a:lnTo>
                  <a:lnTo>
                    <a:pt x="4500" y="1248"/>
                  </a:lnTo>
                  <a:lnTo>
                    <a:pt x="4512" y="1236"/>
                  </a:lnTo>
                  <a:lnTo>
                    <a:pt x="4518" y="1218"/>
                  </a:lnTo>
                  <a:lnTo>
                    <a:pt x="4518" y="1206"/>
                  </a:lnTo>
                  <a:lnTo>
                    <a:pt x="4494" y="1182"/>
                  </a:lnTo>
                  <a:lnTo>
                    <a:pt x="4518" y="1176"/>
                  </a:lnTo>
                  <a:lnTo>
                    <a:pt x="4500" y="1164"/>
                  </a:lnTo>
                  <a:lnTo>
                    <a:pt x="4500" y="1146"/>
                  </a:lnTo>
                  <a:lnTo>
                    <a:pt x="4470" y="1146"/>
                  </a:lnTo>
                  <a:lnTo>
                    <a:pt x="4470" y="1134"/>
                  </a:lnTo>
                  <a:lnTo>
                    <a:pt x="4446" y="1134"/>
                  </a:lnTo>
                  <a:lnTo>
                    <a:pt x="4446" y="1080"/>
                  </a:lnTo>
                  <a:lnTo>
                    <a:pt x="4416" y="1086"/>
                  </a:lnTo>
                  <a:lnTo>
                    <a:pt x="4410" y="1080"/>
                  </a:lnTo>
                  <a:lnTo>
                    <a:pt x="4410" y="1056"/>
                  </a:lnTo>
                  <a:lnTo>
                    <a:pt x="4416" y="1050"/>
                  </a:lnTo>
                  <a:lnTo>
                    <a:pt x="4428" y="1050"/>
                  </a:lnTo>
                  <a:lnTo>
                    <a:pt x="4434" y="1056"/>
                  </a:lnTo>
                  <a:lnTo>
                    <a:pt x="4446" y="1062"/>
                  </a:lnTo>
                  <a:lnTo>
                    <a:pt x="4452" y="1068"/>
                  </a:lnTo>
                  <a:lnTo>
                    <a:pt x="4458" y="1068"/>
                  </a:lnTo>
                  <a:lnTo>
                    <a:pt x="4464" y="1062"/>
                  </a:lnTo>
                  <a:lnTo>
                    <a:pt x="4464" y="1026"/>
                  </a:lnTo>
                  <a:lnTo>
                    <a:pt x="4488" y="1032"/>
                  </a:lnTo>
                  <a:lnTo>
                    <a:pt x="4524" y="1014"/>
                  </a:lnTo>
                  <a:lnTo>
                    <a:pt x="4524" y="1026"/>
                  </a:lnTo>
                  <a:lnTo>
                    <a:pt x="4530" y="1038"/>
                  </a:lnTo>
                  <a:lnTo>
                    <a:pt x="4530" y="1044"/>
                  </a:lnTo>
                  <a:lnTo>
                    <a:pt x="4536" y="1050"/>
                  </a:lnTo>
                  <a:lnTo>
                    <a:pt x="4548" y="1044"/>
                  </a:lnTo>
                  <a:lnTo>
                    <a:pt x="4566" y="1044"/>
                  </a:lnTo>
                  <a:lnTo>
                    <a:pt x="4554" y="1062"/>
                  </a:lnTo>
                  <a:lnTo>
                    <a:pt x="4578" y="1062"/>
                  </a:lnTo>
                  <a:lnTo>
                    <a:pt x="4566" y="1092"/>
                  </a:lnTo>
                  <a:lnTo>
                    <a:pt x="4566" y="1098"/>
                  </a:lnTo>
                  <a:lnTo>
                    <a:pt x="4584" y="1116"/>
                  </a:lnTo>
                  <a:lnTo>
                    <a:pt x="4590" y="1128"/>
                  </a:lnTo>
                  <a:lnTo>
                    <a:pt x="4614" y="1140"/>
                  </a:lnTo>
                  <a:lnTo>
                    <a:pt x="4626" y="1134"/>
                  </a:lnTo>
                  <a:lnTo>
                    <a:pt x="4638" y="1122"/>
                  </a:lnTo>
                  <a:lnTo>
                    <a:pt x="4656" y="1086"/>
                  </a:lnTo>
                  <a:lnTo>
                    <a:pt x="4656" y="1080"/>
                  </a:lnTo>
                  <a:lnTo>
                    <a:pt x="4662" y="1068"/>
                  </a:lnTo>
                  <a:lnTo>
                    <a:pt x="4668" y="1074"/>
                  </a:lnTo>
                  <a:lnTo>
                    <a:pt x="4680" y="1080"/>
                  </a:lnTo>
                  <a:lnTo>
                    <a:pt x="4692" y="1080"/>
                  </a:lnTo>
                  <a:lnTo>
                    <a:pt x="4698" y="1086"/>
                  </a:lnTo>
                  <a:lnTo>
                    <a:pt x="4710" y="1080"/>
                  </a:lnTo>
                  <a:lnTo>
                    <a:pt x="4722" y="1068"/>
                  </a:lnTo>
                  <a:lnTo>
                    <a:pt x="4728" y="1056"/>
                  </a:lnTo>
                  <a:lnTo>
                    <a:pt x="4728" y="1038"/>
                  </a:lnTo>
                  <a:lnTo>
                    <a:pt x="4794" y="1038"/>
                  </a:lnTo>
                  <a:lnTo>
                    <a:pt x="4806" y="1026"/>
                  </a:lnTo>
                  <a:lnTo>
                    <a:pt x="4812" y="1014"/>
                  </a:lnTo>
                  <a:lnTo>
                    <a:pt x="4800" y="1002"/>
                  </a:lnTo>
                  <a:lnTo>
                    <a:pt x="4788" y="996"/>
                  </a:lnTo>
                  <a:lnTo>
                    <a:pt x="4758" y="996"/>
                  </a:lnTo>
                  <a:close/>
                  <a:moveTo>
                    <a:pt x="4476" y="1308"/>
                  </a:moveTo>
                  <a:lnTo>
                    <a:pt x="4446" y="1308"/>
                  </a:lnTo>
                  <a:lnTo>
                    <a:pt x="4440" y="1326"/>
                  </a:lnTo>
                  <a:lnTo>
                    <a:pt x="4476" y="1320"/>
                  </a:lnTo>
                  <a:lnTo>
                    <a:pt x="4476" y="1308"/>
                  </a:lnTo>
                  <a:close/>
                  <a:moveTo>
                    <a:pt x="4140" y="1290"/>
                  </a:moveTo>
                  <a:lnTo>
                    <a:pt x="4134" y="1290"/>
                  </a:lnTo>
                  <a:lnTo>
                    <a:pt x="4128" y="1296"/>
                  </a:lnTo>
                  <a:lnTo>
                    <a:pt x="4128" y="1308"/>
                  </a:lnTo>
                  <a:lnTo>
                    <a:pt x="4134" y="1314"/>
                  </a:lnTo>
                  <a:lnTo>
                    <a:pt x="4158" y="1314"/>
                  </a:lnTo>
                  <a:lnTo>
                    <a:pt x="4164" y="1308"/>
                  </a:lnTo>
                  <a:lnTo>
                    <a:pt x="4164" y="1296"/>
                  </a:lnTo>
                  <a:lnTo>
                    <a:pt x="4158" y="1290"/>
                  </a:lnTo>
                  <a:lnTo>
                    <a:pt x="4140" y="1290"/>
                  </a:lnTo>
                  <a:close/>
                  <a:moveTo>
                    <a:pt x="3834" y="1242"/>
                  </a:moveTo>
                  <a:lnTo>
                    <a:pt x="3840" y="1236"/>
                  </a:lnTo>
                  <a:lnTo>
                    <a:pt x="3834" y="1230"/>
                  </a:lnTo>
                  <a:lnTo>
                    <a:pt x="3828" y="1230"/>
                  </a:lnTo>
                  <a:lnTo>
                    <a:pt x="3822" y="1224"/>
                  </a:lnTo>
                  <a:lnTo>
                    <a:pt x="3810" y="1224"/>
                  </a:lnTo>
                  <a:lnTo>
                    <a:pt x="3810" y="1236"/>
                  </a:lnTo>
                  <a:lnTo>
                    <a:pt x="3816" y="1242"/>
                  </a:lnTo>
                  <a:lnTo>
                    <a:pt x="3816" y="1248"/>
                  </a:lnTo>
                  <a:lnTo>
                    <a:pt x="3828" y="1248"/>
                  </a:lnTo>
                  <a:lnTo>
                    <a:pt x="3834" y="1242"/>
                  </a:lnTo>
                  <a:close/>
                  <a:moveTo>
                    <a:pt x="4206" y="1452"/>
                  </a:moveTo>
                  <a:lnTo>
                    <a:pt x="4170" y="1452"/>
                  </a:lnTo>
                  <a:lnTo>
                    <a:pt x="4206" y="1476"/>
                  </a:lnTo>
                  <a:lnTo>
                    <a:pt x="4218" y="1470"/>
                  </a:lnTo>
                  <a:lnTo>
                    <a:pt x="4218" y="1458"/>
                  </a:lnTo>
                  <a:lnTo>
                    <a:pt x="4212" y="1458"/>
                  </a:lnTo>
                  <a:lnTo>
                    <a:pt x="4206" y="1452"/>
                  </a:lnTo>
                  <a:close/>
                  <a:moveTo>
                    <a:pt x="4170" y="870"/>
                  </a:moveTo>
                  <a:lnTo>
                    <a:pt x="4152" y="870"/>
                  </a:lnTo>
                  <a:lnTo>
                    <a:pt x="4152" y="876"/>
                  </a:lnTo>
                  <a:lnTo>
                    <a:pt x="4158" y="882"/>
                  </a:lnTo>
                  <a:lnTo>
                    <a:pt x="4164" y="882"/>
                  </a:lnTo>
                  <a:lnTo>
                    <a:pt x="4170" y="888"/>
                  </a:lnTo>
                  <a:lnTo>
                    <a:pt x="4182" y="882"/>
                  </a:lnTo>
                  <a:lnTo>
                    <a:pt x="4188" y="882"/>
                  </a:lnTo>
                  <a:lnTo>
                    <a:pt x="4194" y="876"/>
                  </a:lnTo>
                  <a:lnTo>
                    <a:pt x="4188" y="870"/>
                  </a:lnTo>
                  <a:lnTo>
                    <a:pt x="4170" y="870"/>
                  </a:lnTo>
                  <a:close/>
                  <a:moveTo>
                    <a:pt x="4170" y="936"/>
                  </a:moveTo>
                  <a:lnTo>
                    <a:pt x="4236" y="936"/>
                  </a:lnTo>
                  <a:lnTo>
                    <a:pt x="4236" y="918"/>
                  </a:lnTo>
                  <a:lnTo>
                    <a:pt x="4188" y="918"/>
                  </a:lnTo>
                  <a:lnTo>
                    <a:pt x="4170" y="936"/>
                  </a:lnTo>
                  <a:close/>
                  <a:moveTo>
                    <a:pt x="5574" y="36"/>
                  </a:moveTo>
                  <a:lnTo>
                    <a:pt x="5490" y="36"/>
                  </a:lnTo>
                  <a:lnTo>
                    <a:pt x="5496" y="24"/>
                  </a:lnTo>
                  <a:lnTo>
                    <a:pt x="5490" y="24"/>
                  </a:lnTo>
                  <a:lnTo>
                    <a:pt x="5484" y="18"/>
                  </a:lnTo>
                  <a:lnTo>
                    <a:pt x="5448" y="18"/>
                  </a:lnTo>
                  <a:lnTo>
                    <a:pt x="5430" y="12"/>
                  </a:lnTo>
                  <a:lnTo>
                    <a:pt x="5400" y="12"/>
                  </a:lnTo>
                  <a:lnTo>
                    <a:pt x="5364" y="18"/>
                  </a:lnTo>
                  <a:lnTo>
                    <a:pt x="5334" y="30"/>
                  </a:lnTo>
                  <a:lnTo>
                    <a:pt x="5304" y="36"/>
                  </a:lnTo>
                  <a:lnTo>
                    <a:pt x="5292" y="36"/>
                  </a:lnTo>
                  <a:lnTo>
                    <a:pt x="5346" y="12"/>
                  </a:lnTo>
                  <a:lnTo>
                    <a:pt x="5274" y="18"/>
                  </a:lnTo>
                  <a:lnTo>
                    <a:pt x="5268" y="18"/>
                  </a:lnTo>
                  <a:lnTo>
                    <a:pt x="5262" y="12"/>
                  </a:lnTo>
                  <a:lnTo>
                    <a:pt x="5250" y="12"/>
                  </a:lnTo>
                  <a:lnTo>
                    <a:pt x="5226" y="0"/>
                  </a:lnTo>
                  <a:lnTo>
                    <a:pt x="5196" y="0"/>
                  </a:lnTo>
                  <a:lnTo>
                    <a:pt x="5190" y="6"/>
                  </a:lnTo>
                  <a:lnTo>
                    <a:pt x="5184" y="18"/>
                  </a:lnTo>
                  <a:lnTo>
                    <a:pt x="5178" y="18"/>
                  </a:lnTo>
                  <a:lnTo>
                    <a:pt x="5172" y="12"/>
                  </a:lnTo>
                  <a:lnTo>
                    <a:pt x="5160" y="6"/>
                  </a:lnTo>
                  <a:lnTo>
                    <a:pt x="5148" y="6"/>
                  </a:lnTo>
                  <a:lnTo>
                    <a:pt x="5136" y="0"/>
                  </a:lnTo>
                  <a:lnTo>
                    <a:pt x="5124" y="0"/>
                  </a:lnTo>
                  <a:lnTo>
                    <a:pt x="5112" y="6"/>
                  </a:lnTo>
                  <a:lnTo>
                    <a:pt x="5106" y="12"/>
                  </a:lnTo>
                  <a:lnTo>
                    <a:pt x="5094" y="18"/>
                  </a:lnTo>
                  <a:lnTo>
                    <a:pt x="5088" y="24"/>
                  </a:lnTo>
                  <a:lnTo>
                    <a:pt x="5046" y="12"/>
                  </a:lnTo>
                  <a:lnTo>
                    <a:pt x="4938" y="6"/>
                  </a:lnTo>
                  <a:lnTo>
                    <a:pt x="4968" y="36"/>
                  </a:lnTo>
                  <a:lnTo>
                    <a:pt x="4902" y="12"/>
                  </a:lnTo>
                  <a:lnTo>
                    <a:pt x="4842" y="24"/>
                  </a:lnTo>
                  <a:lnTo>
                    <a:pt x="4830" y="24"/>
                  </a:lnTo>
                  <a:lnTo>
                    <a:pt x="4812" y="18"/>
                  </a:lnTo>
                  <a:lnTo>
                    <a:pt x="4746" y="18"/>
                  </a:lnTo>
                  <a:lnTo>
                    <a:pt x="4710" y="24"/>
                  </a:lnTo>
                  <a:lnTo>
                    <a:pt x="4686" y="36"/>
                  </a:lnTo>
                  <a:lnTo>
                    <a:pt x="4674" y="36"/>
                  </a:lnTo>
                  <a:lnTo>
                    <a:pt x="4764" y="60"/>
                  </a:lnTo>
                  <a:lnTo>
                    <a:pt x="4674" y="48"/>
                  </a:lnTo>
                  <a:lnTo>
                    <a:pt x="4662" y="48"/>
                  </a:lnTo>
                  <a:lnTo>
                    <a:pt x="4590" y="36"/>
                  </a:lnTo>
                  <a:lnTo>
                    <a:pt x="4542" y="36"/>
                  </a:lnTo>
                  <a:lnTo>
                    <a:pt x="4530" y="48"/>
                  </a:lnTo>
                  <a:lnTo>
                    <a:pt x="4530" y="60"/>
                  </a:lnTo>
                  <a:lnTo>
                    <a:pt x="4512" y="60"/>
                  </a:lnTo>
                  <a:lnTo>
                    <a:pt x="4482" y="54"/>
                  </a:lnTo>
                  <a:lnTo>
                    <a:pt x="4392" y="54"/>
                  </a:lnTo>
                  <a:lnTo>
                    <a:pt x="4350" y="60"/>
                  </a:lnTo>
                  <a:lnTo>
                    <a:pt x="4302" y="66"/>
                  </a:lnTo>
                  <a:lnTo>
                    <a:pt x="4260" y="66"/>
                  </a:lnTo>
                  <a:lnTo>
                    <a:pt x="4242" y="72"/>
                  </a:lnTo>
                  <a:lnTo>
                    <a:pt x="4260" y="72"/>
                  </a:lnTo>
                  <a:lnTo>
                    <a:pt x="4266" y="78"/>
                  </a:lnTo>
                  <a:lnTo>
                    <a:pt x="4278" y="78"/>
                  </a:lnTo>
                  <a:lnTo>
                    <a:pt x="4362" y="84"/>
                  </a:lnTo>
                  <a:lnTo>
                    <a:pt x="4278" y="96"/>
                  </a:lnTo>
                  <a:lnTo>
                    <a:pt x="4284" y="96"/>
                  </a:lnTo>
                  <a:lnTo>
                    <a:pt x="4290" y="102"/>
                  </a:lnTo>
                  <a:lnTo>
                    <a:pt x="4314" y="114"/>
                  </a:lnTo>
                  <a:lnTo>
                    <a:pt x="4338" y="114"/>
                  </a:lnTo>
                  <a:lnTo>
                    <a:pt x="4356" y="108"/>
                  </a:lnTo>
                  <a:lnTo>
                    <a:pt x="4392" y="108"/>
                  </a:lnTo>
                  <a:lnTo>
                    <a:pt x="4398" y="102"/>
                  </a:lnTo>
                  <a:lnTo>
                    <a:pt x="4410" y="102"/>
                  </a:lnTo>
                  <a:lnTo>
                    <a:pt x="4416" y="96"/>
                  </a:lnTo>
                  <a:lnTo>
                    <a:pt x="4440" y="96"/>
                  </a:lnTo>
                  <a:lnTo>
                    <a:pt x="4458" y="90"/>
                  </a:lnTo>
                  <a:lnTo>
                    <a:pt x="4500" y="90"/>
                  </a:lnTo>
                  <a:lnTo>
                    <a:pt x="4518" y="96"/>
                  </a:lnTo>
                  <a:lnTo>
                    <a:pt x="4536" y="96"/>
                  </a:lnTo>
                  <a:lnTo>
                    <a:pt x="4548" y="102"/>
                  </a:lnTo>
                  <a:lnTo>
                    <a:pt x="4560" y="102"/>
                  </a:lnTo>
                  <a:lnTo>
                    <a:pt x="4494" y="102"/>
                  </a:lnTo>
                  <a:lnTo>
                    <a:pt x="4482" y="108"/>
                  </a:lnTo>
                  <a:lnTo>
                    <a:pt x="4458" y="108"/>
                  </a:lnTo>
                  <a:lnTo>
                    <a:pt x="4446" y="114"/>
                  </a:lnTo>
                  <a:lnTo>
                    <a:pt x="4434" y="114"/>
                  </a:lnTo>
                  <a:lnTo>
                    <a:pt x="4422" y="120"/>
                  </a:lnTo>
                  <a:lnTo>
                    <a:pt x="4410" y="120"/>
                  </a:lnTo>
                  <a:lnTo>
                    <a:pt x="4404" y="126"/>
                  </a:lnTo>
                  <a:lnTo>
                    <a:pt x="4398" y="126"/>
                  </a:lnTo>
                  <a:lnTo>
                    <a:pt x="4434" y="126"/>
                  </a:lnTo>
                  <a:lnTo>
                    <a:pt x="4452" y="132"/>
                  </a:lnTo>
                  <a:lnTo>
                    <a:pt x="4488" y="132"/>
                  </a:lnTo>
                  <a:lnTo>
                    <a:pt x="4500" y="126"/>
                  </a:lnTo>
                  <a:lnTo>
                    <a:pt x="4506" y="126"/>
                  </a:lnTo>
                  <a:lnTo>
                    <a:pt x="4512" y="120"/>
                  </a:lnTo>
                  <a:lnTo>
                    <a:pt x="4638" y="120"/>
                  </a:lnTo>
                  <a:lnTo>
                    <a:pt x="4656" y="114"/>
                  </a:lnTo>
                  <a:lnTo>
                    <a:pt x="4680" y="114"/>
                  </a:lnTo>
                  <a:lnTo>
                    <a:pt x="4698" y="108"/>
                  </a:lnTo>
                  <a:lnTo>
                    <a:pt x="4710" y="108"/>
                  </a:lnTo>
                  <a:lnTo>
                    <a:pt x="4722" y="96"/>
                  </a:lnTo>
                  <a:lnTo>
                    <a:pt x="4734" y="96"/>
                  </a:lnTo>
                  <a:lnTo>
                    <a:pt x="4752" y="90"/>
                  </a:lnTo>
                  <a:lnTo>
                    <a:pt x="4770" y="90"/>
                  </a:lnTo>
                  <a:lnTo>
                    <a:pt x="4782" y="84"/>
                  </a:lnTo>
                  <a:lnTo>
                    <a:pt x="4830" y="84"/>
                  </a:lnTo>
                  <a:lnTo>
                    <a:pt x="4746" y="114"/>
                  </a:lnTo>
                  <a:lnTo>
                    <a:pt x="4782" y="114"/>
                  </a:lnTo>
                  <a:lnTo>
                    <a:pt x="4734" y="126"/>
                  </a:lnTo>
                  <a:lnTo>
                    <a:pt x="4716" y="126"/>
                  </a:lnTo>
                  <a:lnTo>
                    <a:pt x="4674" y="132"/>
                  </a:lnTo>
                  <a:lnTo>
                    <a:pt x="4620" y="132"/>
                  </a:lnTo>
                  <a:lnTo>
                    <a:pt x="4566" y="138"/>
                  </a:lnTo>
                  <a:lnTo>
                    <a:pt x="4536" y="138"/>
                  </a:lnTo>
                  <a:lnTo>
                    <a:pt x="4524" y="150"/>
                  </a:lnTo>
                  <a:lnTo>
                    <a:pt x="4524" y="156"/>
                  </a:lnTo>
                  <a:lnTo>
                    <a:pt x="4602" y="174"/>
                  </a:lnTo>
                  <a:lnTo>
                    <a:pt x="4596" y="174"/>
                  </a:lnTo>
                  <a:lnTo>
                    <a:pt x="4590" y="180"/>
                  </a:lnTo>
                  <a:lnTo>
                    <a:pt x="4578" y="180"/>
                  </a:lnTo>
                  <a:lnTo>
                    <a:pt x="4566" y="186"/>
                  </a:lnTo>
                  <a:lnTo>
                    <a:pt x="4542" y="186"/>
                  </a:lnTo>
                  <a:lnTo>
                    <a:pt x="4518" y="174"/>
                  </a:lnTo>
                  <a:lnTo>
                    <a:pt x="4500" y="162"/>
                  </a:lnTo>
                  <a:lnTo>
                    <a:pt x="4476" y="150"/>
                  </a:lnTo>
                  <a:lnTo>
                    <a:pt x="4470" y="144"/>
                  </a:lnTo>
                  <a:lnTo>
                    <a:pt x="4356" y="144"/>
                  </a:lnTo>
                  <a:lnTo>
                    <a:pt x="4350" y="150"/>
                  </a:lnTo>
                  <a:lnTo>
                    <a:pt x="4344" y="162"/>
                  </a:lnTo>
                  <a:lnTo>
                    <a:pt x="4338" y="168"/>
                  </a:lnTo>
                  <a:lnTo>
                    <a:pt x="4368" y="186"/>
                  </a:lnTo>
                  <a:lnTo>
                    <a:pt x="4386" y="204"/>
                  </a:lnTo>
                  <a:lnTo>
                    <a:pt x="4410" y="216"/>
                  </a:lnTo>
                  <a:lnTo>
                    <a:pt x="4458" y="216"/>
                  </a:lnTo>
                  <a:lnTo>
                    <a:pt x="4476" y="210"/>
                  </a:lnTo>
                  <a:lnTo>
                    <a:pt x="4488" y="210"/>
                  </a:lnTo>
                  <a:lnTo>
                    <a:pt x="4476" y="216"/>
                  </a:lnTo>
                  <a:lnTo>
                    <a:pt x="4470" y="228"/>
                  </a:lnTo>
                  <a:lnTo>
                    <a:pt x="4398" y="228"/>
                  </a:lnTo>
                  <a:lnTo>
                    <a:pt x="4380" y="222"/>
                  </a:lnTo>
                  <a:lnTo>
                    <a:pt x="4350" y="222"/>
                  </a:lnTo>
                  <a:lnTo>
                    <a:pt x="4314" y="228"/>
                  </a:lnTo>
                  <a:lnTo>
                    <a:pt x="4272" y="234"/>
                  </a:lnTo>
                  <a:lnTo>
                    <a:pt x="4230" y="234"/>
                  </a:lnTo>
                  <a:lnTo>
                    <a:pt x="4218" y="240"/>
                  </a:lnTo>
                  <a:lnTo>
                    <a:pt x="4200" y="246"/>
                  </a:lnTo>
                  <a:lnTo>
                    <a:pt x="4188" y="258"/>
                  </a:lnTo>
                  <a:lnTo>
                    <a:pt x="4176" y="264"/>
                  </a:lnTo>
                  <a:lnTo>
                    <a:pt x="4170" y="270"/>
                  </a:lnTo>
                  <a:lnTo>
                    <a:pt x="4164" y="270"/>
                  </a:lnTo>
                  <a:lnTo>
                    <a:pt x="4236" y="258"/>
                  </a:lnTo>
                  <a:lnTo>
                    <a:pt x="4236" y="276"/>
                  </a:lnTo>
                  <a:lnTo>
                    <a:pt x="4296" y="258"/>
                  </a:lnTo>
                  <a:lnTo>
                    <a:pt x="4224" y="288"/>
                  </a:lnTo>
                  <a:lnTo>
                    <a:pt x="4230" y="288"/>
                  </a:lnTo>
                  <a:lnTo>
                    <a:pt x="4236" y="294"/>
                  </a:lnTo>
                  <a:lnTo>
                    <a:pt x="4248" y="300"/>
                  </a:lnTo>
                  <a:lnTo>
                    <a:pt x="4278" y="300"/>
                  </a:lnTo>
                  <a:lnTo>
                    <a:pt x="4314" y="288"/>
                  </a:lnTo>
                  <a:lnTo>
                    <a:pt x="4326" y="288"/>
                  </a:lnTo>
                  <a:lnTo>
                    <a:pt x="4344" y="282"/>
                  </a:lnTo>
                  <a:lnTo>
                    <a:pt x="4350" y="276"/>
                  </a:lnTo>
                  <a:lnTo>
                    <a:pt x="4356" y="276"/>
                  </a:lnTo>
                  <a:lnTo>
                    <a:pt x="4254" y="312"/>
                  </a:lnTo>
                  <a:lnTo>
                    <a:pt x="4188" y="312"/>
                  </a:lnTo>
                  <a:lnTo>
                    <a:pt x="4176" y="288"/>
                  </a:lnTo>
                  <a:lnTo>
                    <a:pt x="4164" y="288"/>
                  </a:lnTo>
                  <a:lnTo>
                    <a:pt x="4146" y="282"/>
                  </a:lnTo>
                  <a:lnTo>
                    <a:pt x="4110" y="282"/>
                  </a:lnTo>
                  <a:lnTo>
                    <a:pt x="4104" y="288"/>
                  </a:lnTo>
                  <a:lnTo>
                    <a:pt x="4104" y="300"/>
                  </a:lnTo>
                  <a:lnTo>
                    <a:pt x="4110" y="312"/>
                  </a:lnTo>
                  <a:lnTo>
                    <a:pt x="4110" y="318"/>
                  </a:lnTo>
                  <a:lnTo>
                    <a:pt x="4116" y="324"/>
                  </a:lnTo>
                  <a:lnTo>
                    <a:pt x="4092" y="324"/>
                  </a:lnTo>
                  <a:lnTo>
                    <a:pt x="4074" y="330"/>
                  </a:lnTo>
                  <a:lnTo>
                    <a:pt x="4032" y="330"/>
                  </a:lnTo>
                  <a:lnTo>
                    <a:pt x="4020" y="336"/>
                  </a:lnTo>
                  <a:lnTo>
                    <a:pt x="4002" y="342"/>
                  </a:lnTo>
                  <a:lnTo>
                    <a:pt x="3990" y="348"/>
                  </a:lnTo>
                  <a:lnTo>
                    <a:pt x="3972" y="354"/>
                  </a:lnTo>
                  <a:lnTo>
                    <a:pt x="3936" y="354"/>
                  </a:lnTo>
                  <a:lnTo>
                    <a:pt x="3924" y="360"/>
                  </a:lnTo>
                  <a:lnTo>
                    <a:pt x="3918" y="360"/>
                  </a:lnTo>
                  <a:lnTo>
                    <a:pt x="3924" y="360"/>
                  </a:lnTo>
                  <a:lnTo>
                    <a:pt x="3936" y="366"/>
                  </a:lnTo>
                  <a:lnTo>
                    <a:pt x="3978" y="366"/>
                  </a:lnTo>
                  <a:lnTo>
                    <a:pt x="3990" y="360"/>
                  </a:lnTo>
                  <a:lnTo>
                    <a:pt x="3996" y="354"/>
                  </a:lnTo>
                  <a:lnTo>
                    <a:pt x="3984" y="372"/>
                  </a:lnTo>
                  <a:lnTo>
                    <a:pt x="4020" y="366"/>
                  </a:lnTo>
                  <a:lnTo>
                    <a:pt x="4044" y="354"/>
                  </a:lnTo>
                  <a:lnTo>
                    <a:pt x="4044" y="372"/>
                  </a:lnTo>
                  <a:lnTo>
                    <a:pt x="4074" y="366"/>
                  </a:lnTo>
                  <a:lnTo>
                    <a:pt x="4098" y="366"/>
                  </a:lnTo>
                  <a:lnTo>
                    <a:pt x="4098" y="372"/>
                  </a:lnTo>
                  <a:lnTo>
                    <a:pt x="4104" y="378"/>
                  </a:lnTo>
                  <a:lnTo>
                    <a:pt x="4122" y="378"/>
                  </a:lnTo>
                  <a:lnTo>
                    <a:pt x="4146" y="366"/>
                  </a:lnTo>
                  <a:lnTo>
                    <a:pt x="4152" y="366"/>
                  </a:lnTo>
                  <a:lnTo>
                    <a:pt x="4164" y="360"/>
                  </a:lnTo>
                  <a:lnTo>
                    <a:pt x="4170" y="372"/>
                  </a:lnTo>
                  <a:lnTo>
                    <a:pt x="4200" y="354"/>
                  </a:lnTo>
                  <a:lnTo>
                    <a:pt x="4206" y="360"/>
                  </a:lnTo>
                  <a:lnTo>
                    <a:pt x="4212" y="372"/>
                  </a:lnTo>
                  <a:lnTo>
                    <a:pt x="4224" y="372"/>
                  </a:lnTo>
                  <a:lnTo>
                    <a:pt x="4236" y="366"/>
                  </a:lnTo>
                  <a:lnTo>
                    <a:pt x="4242" y="360"/>
                  </a:lnTo>
                  <a:lnTo>
                    <a:pt x="4248" y="360"/>
                  </a:lnTo>
                  <a:lnTo>
                    <a:pt x="4254" y="366"/>
                  </a:lnTo>
                  <a:lnTo>
                    <a:pt x="4266" y="372"/>
                  </a:lnTo>
                  <a:lnTo>
                    <a:pt x="4284" y="372"/>
                  </a:lnTo>
                  <a:lnTo>
                    <a:pt x="4290" y="366"/>
                  </a:lnTo>
                  <a:lnTo>
                    <a:pt x="4290" y="360"/>
                  </a:lnTo>
                  <a:lnTo>
                    <a:pt x="4284" y="354"/>
                  </a:lnTo>
                  <a:lnTo>
                    <a:pt x="4338" y="372"/>
                  </a:lnTo>
                  <a:lnTo>
                    <a:pt x="4344" y="378"/>
                  </a:lnTo>
                  <a:lnTo>
                    <a:pt x="4350" y="390"/>
                  </a:lnTo>
                  <a:lnTo>
                    <a:pt x="4374" y="390"/>
                  </a:lnTo>
                  <a:lnTo>
                    <a:pt x="4410" y="378"/>
                  </a:lnTo>
                  <a:lnTo>
                    <a:pt x="4440" y="372"/>
                  </a:lnTo>
                  <a:lnTo>
                    <a:pt x="4476" y="372"/>
                  </a:lnTo>
                  <a:lnTo>
                    <a:pt x="4494" y="366"/>
                  </a:lnTo>
                  <a:lnTo>
                    <a:pt x="4506" y="360"/>
                  </a:lnTo>
                  <a:lnTo>
                    <a:pt x="4524" y="342"/>
                  </a:lnTo>
                  <a:lnTo>
                    <a:pt x="4464" y="342"/>
                  </a:lnTo>
                  <a:lnTo>
                    <a:pt x="4470" y="336"/>
                  </a:lnTo>
                  <a:lnTo>
                    <a:pt x="4470" y="330"/>
                  </a:lnTo>
                  <a:lnTo>
                    <a:pt x="4416" y="330"/>
                  </a:lnTo>
                  <a:lnTo>
                    <a:pt x="4362" y="318"/>
                  </a:lnTo>
                  <a:lnTo>
                    <a:pt x="4380" y="300"/>
                  </a:lnTo>
                  <a:lnTo>
                    <a:pt x="4440" y="318"/>
                  </a:lnTo>
                  <a:lnTo>
                    <a:pt x="4452" y="318"/>
                  </a:lnTo>
                  <a:lnTo>
                    <a:pt x="4488" y="312"/>
                  </a:lnTo>
                  <a:lnTo>
                    <a:pt x="4566" y="312"/>
                  </a:lnTo>
                  <a:lnTo>
                    <a:pt x="4578" y="300"/>
                  </a:lnTo>
                  <a:lnTo>
                    <a:pt x="4578" y="288"/>
                  </a:lnTo>
                  <a:lnTo>
                    <a:pt x="4584" y="288"/>
                  </a:lnTo>
                  <a:lnTo>
                    <a:pt x="4590" y="282"/>
                  </a:lnTo>
                  <a:lnTo>
                    <a:pt x="4608" y="282"/>
                  </a:lnTo>
                  <a:lnTo>
                    <a:pt x="4626" y="276"/>
                  </a:lnTo>
                  <a:lnTo>
                    <a:pt x="4662" y="276"/>
                  </a:lnTo>
                  <a:lnTo>
                    <a:pt x="4680" y="270"/>
                  </a:lnTo>
                  <a:lnTo>
                    <a:pt x="4710" y="270"/>
                  </a:lnTo>
                  <a:lnTo>
                    <a:pt x="4722" y="264"/>
                  </a:lnTo>
                  <a:lnTo>
                    <a:pt x="4728" y="264"/>
                  </a:lnTo>
                  <a:lnTo>
                    <a:pt x="4704" y="246"/>
                  </a:lnTo>
                  <a:lnTo>
                    <a:pt x="4746" y="246"/>
                  </a:lnTo>
                  <a:lnTo>
                    <a:pt x="4770" y="240"/>
                  </a:lnTo>
                  <a:lnTo>
                    <a:pt x="4782" y="234"/>
                  </a:lnTo>
                  <a:lnTo>
                    <a:pt x="4776" y="228"/>
                  </a:lnTo>
                  <a:lnTo>
                    <a:pt x="4770" y="228"/>
                  </a:lnTo>
                  <a:lnTo>
                    <a:pt x="4758" y="222"/>
                  </a:lnTo>
                  <a:lnTo>
                    <a:pt x="4746" y="222"/>
                  </a:lnTo>
                  <a:lnTo>
                    <a:pt x="4734" y="216"/>
                  </a:lnTo>
                  <a:lnTo>
                    <a:pt x="4686" y="216"/>
                  </a:lnTo>
                  <a:lnTo>
                    <a:pt x="4674" y="210"/>
                  </a:lnTo>
                  <a:lnTo>
                    <a:pt x="4662" y="210"/>
                  </a:lnTo>
                  <a:lnTo>
                    <a:pt x="4662" y="204"/>
                  </a:lnTo>
                  <a:lnTo>
                    <a:pt x="4674" y="198"/>
                  </a:lnTo>
                  <a:lnTo>
                    <a:pt x="4686" y="198"/>
                  </a:lnTo>
                  <a:lnTo>
                    <a:pt x="4704" y="192"/>
                  </a:lnTo>
                  <a:lnTo>
                    <a:pt x="4716" y="186"/>
                  </a:lnTo>
                  <a:lnTo>
                    <a:pt x="4764" y="186"/>
                  </a:lnTo>
                  <a:lnTo>
                    <a:pt x="4782" y="192"/>
                  </a:lnTo>
                  <a:lnTo>
                    <a:pt x="4860" y="192"/>
                  </a:lnTo>
                  <a:lnTo>
                    <a:pt x="4878" y="186"/>
                  </a:lnTo>
                  <a:lnTo>
                    <a:pt x="4902" y="186"/>
                  </a:lnTo>
                  <a:lnTo>
                    <a:pt x="4896" y="180"/>
                  </a:lnTo>
                  <a:lnTo>
                    <a:pt x="4878" y="180"/>
                  </a:lnTo>
                  <a:lnTo>
                    <a:pt x="4866" y="174"/>
                  </a:lnTo>
                  <a:lnTo>
                    <a:pt x="4872" y="168"/>
                  </a:lnTo>
                  <a:lnTo>
                    <a:pt x="4902" y="162"/>
                  </a:lnTo>
                  <a:lnTo>
                    <a:pt x="4944" y="168"/>
                  </a:lnTo>
                  <a:lnTo>
                    <a:pt x="4974" y="174"/>
                  </a:lnTo>
                  <a:lnTo>
                    <a:pt x="4986" y="174"/>
                  </a:lnTo>
                  <a:lnTo>
                    <a:pt x="4992" y="168"/>
                  </a:lnTo>
                  <a:lnTo>
                    <a:pt x="4992" y="150"/>
                  </a:lnTo>
                  <a:lnTo>
                    <a:pt x="5070" y="156"/>
                  </a:lnTo>
                  <a:lnTo>
                    <a:pt x="5070" y="132"/>
                  </a:lnTo>
                  <a:lnTo>
                    <a:pt x="5082" y="132"/>
                  </a:lnTo>
                  <a:lnTo>
                    <a:pt x="5094" y="138"/>
                  </a:lnTo>
                  <a:lnTo>
                    <a:pt x="5112" y="138"/>
                  </a:lnTo>
                  <a:lnTo>
                    <a:pt x="5136" y="126"/>
                  </a:lnTo>
                  <a:lnTo>
                    <a:pt x="5148" y="126"/>
                  </a:lnTo>
                  <a:lnTo>
                    <a:pt x="5154" y="120"/>
                  </a:lnTo>
                  <a:lnTo>
                    <a:pt x="5172" y="120"/>
                  </a:lnTo>
                  <a:lnTo>
                    <a:pt x="5208" y="114"/>
                  </a:lnTo>
                  <a:lnTo>
                    <a:pt x="5256" y="102"/>
                  </a:lnTo>
                  <a:lnTo>
                    <a:pt x="5298" y="96"/>
                  </a:lnTo>
                  <a:lnTo>
                    <a:pt x="5322" y="90"/>
                  </a:lnTo>
                  <a:lnTo>
                    <a:pt x="5340" y="90"/>
                  </a:lnTo>
                  <a:lnTo>
                    <a:pt x="5346" y="84"/>
                  </a:lnTo>
                  <a:lnTo>
                    <a:pt x="5238" y="84"/>
                  </a:lnTo>
                  <a:lnTo>
                    <a:pt x="5214" y="96"/>
                  </a:lnTo>
                  <a:lnTo>
                    <a:pt x="5142" y="96"/>
                  </a:lnTo>
                  <a:lnTo>
                    <a:pt x="5226" y="90"/>
                  </a:lnTo>
                  <a:lnTo>
                    <a:pt x="5220" y="78"/>
                  </a:lnTo>
                  <a:lnTo>
                    <a:pt x="5268" y="84"/>
                  </a:lnTo>
                  <a:lnTo>
                    <a:pt x="5274" y="78"/>
                  </a:lnTo>
                  <a:lnTo>
                    <a:pt x="5286" y="72"/>
                  </a:lnTo>
                  <a:lnTo>
                    <a:pt x="5358" y="72"/>
                  </a:lnTo>
                  <a:lnTo>
                    <a:pt x="5406" y="66"/>
                  </a:lnTo>
                  <a:lnTo>
                    <a:pt x="5454" y="66"/>
                  </a:lnTo>
                  <a:lnTo>
                    <a:pt x="5484" y="60"/>
                  </a:lnTo>
                  <a:lnTo>
                    <a:pt x="5496" y="60"/>
                  </a:lnTo>
                  <a:lnTo>
                    <a:pt x="5514" y="54"/>
                  </a:lnTo>
                  <a:lnTo>
                    <a:pt x="5532" y="54"/>
                  </a:lnTo>
                  <a:lnTo>
                    <a:pt x="5550" y="48"/>
                  </a:lnTo>
                  <a:lnTo>
                    <a:pt x="5562" y="42"/>
                  </a:lnTo>
                  <a:lnTo>
                    <a:pt x="5574" y="42"/>
                  </a:lnTo>
                  <a:lnTo>
                    <a:pt x="5574" y="36"/>
                  </a:lnTo>
                  <a:close/>
                  <a:moveTo>
                    <a:pt x="4032" y="966"/>
                  </a:moveTo>
                  <a:lnTo>
                    <a:pt x="4086" y="966"/>
                  </a:lnTo>
                  <a:lnTo>
                    <a:pt x="4134" y="942"/>
                  </a:lnTo>
                  <a:lnTo>
                    <a:pt x="4140" y="930"/>
                  </a:lnTo>
                  <a:lnTo>
                    <a:pt x="4134" y="918"/>
                  </a:lnTo>
                  <a:lnTo>
                    <a:pt x="4134" y="912"/>
                  </a:lnTo>
                  <a:lnTo>
                    <a:pt x="4122" y="906"/>
                  </a:lnTo>
                  <a:lnTo>
                    <a:pt x="4074" y="906"/>
                  </a:lnTo>
                  <a:lnTo>
                    <a:pt x="4062" y="912"/>
                  </a:lnTo>
                  <a:lnTo>
                    <a:pt x="4050" y="912"/>
                  </a:lnTo>
                  <a:lnTo>
                    <a:pt x="4026" y="924"/>
                  </a:lnTo>
                  <a:lnTo>
                    <a:pt x="4014" y="936"/>
                  </a:lnTo>
                  <a:lnTo>
                    <a:pt x="4002" y="942"/>
                  </a:lnTo>
                  <a:lnTo>
                    <a:pt x="4002" y="954"/>
                  </a:lnTo>
                  <a:lnTo>
                    <a:pt x="4014" y="960"/>
                  </a:lnTo>
                  <a:lnTo>
                    <a:pt x="4032" y="966"/>
                  </a:lnTo>
                  <a:close/>
                  <a:moveTo>
                    <a:pt x="4014" y="840"/>
                  </a:moveTo>
                  <a:lnTo>
                    <a:pt x="4002" y="840"/>
                  </a:lnTo>
                  <a:lnTo>
                    <a:pt x="3990" y="846"/>
                  </a:lnTo>
                  <a:lnTo>
                    <a:pt x="3984" y="852"/>
                  </a:lnTo>
                  <a:lnTo>
                    <a:pt x="3972" y="852"/>
                  </a:lnTo>
                  <a:lnTo>
                    <a:pt x="3990" y="852"/>
                  </a:lnTo>
                  <a:lnTo>
                    <a:pt x="4008" y="846"/>
                  </a:lnTo>
                  <a:lnTo>
                    <a:pt x="4026" y="846"/>
                  </a:lnTo>
                  <a:lnTo>
                    <a:pt x="4044" y="840"/>
                  </a:lnTo>
                  <a:lnTo>
                    <a:pt x="4050" y="834"/>
                  </a:lnTo>
                  <a:lnTo>
                    <a:pt x="4056" y="834"/>
                  </a:lnTo>
                  <a:lnTo>
                    <a:pt x="4068" y="822"/>
                  </a:lnTo>
                  <a:lnTo>
                    <a:pt x="4050" y="822"/>
                  </a:lnTo>
                  <a:lnTo>
                    <a:pt x="4044" y="828"/>
                  </a:lnTo>
                  <a:lnTo>
                    <a:pt x="4032" y="828"/>
                  </a:lnTo>
                  <a:lnTo>
                    <a:pt x="4020" y="834"/>
                  </a:lnTo>
                  <a:lnTo>
                    <a:pt x="4014" y="840"/>
                  </a:lnTo>
                  <a:close/>
                  <a:moveTo>
                    <a:pt x="4122" y="822"/>
                  </a:moveTo>
                  <a:lnTo>
                    <a:pt x="4104" y="822"/>
                  </a:lnTo>
                  <a:lnTo>
                    <a:pt x="4098" y="828"/>
                  </a:lnTo>
                  <a:lnTo>
                    <a:pt x="4098" y="840"/>
                  </a:lnTo>
                  <a:lnTo>
                    <a:pt x="4104" y="846"/>
                  </a:lnTo>
                  <a:lnTo>
                    <a:pt x="4110" y="840"/>
                  </a:lnTo>
                  <a:lnTo>
                    <a:pt x="4116" y="840"/>
                  </a:lnTo>
                  <a:lnTo>
                    <a:pt x="4128" y="828"/>
                  </a:lnTo>
                  <a:lnTo>
                    <a:pt x="4122" y="822"/>
                  </a:lnTo>
                  <a:close/>
                  <a:moveTo>
                    <a:pt x="3528" y="1062"/>
                  </a:moveTo>
                  <a:lnTo>
                    <a:pt x="3522" y="1062"/>
                  </a:lnTo>
                  <a:lnTo>
                    <a:pt x="3504" y="1080"/>
                  </a:lnTo>
                  <a:lnTo>
                    <a:pt x="3504" y="1086"/>
                  </a:lnTo>
                  <a:lnTo>
                    <a:pt x="3510" y="1092"/>
                  </a:lnTo>
                  <a:lnTo>
                    <a:pt x="3528" y="1092"/>
                  </a:lnTo>
                  <a:lnTo>
                    <a:pt x="3534" y="1086"/>
                  </a:lnTo>
                  <a:lnTo>
                    <a:pt x="3540" y="1074"/>
                  </a:lnTo>
                  <a:lnTo>
                    <a:pt x="3540" y="1068"/>
                  </a:lnTo>
                  <a:lnTo>
                    <a:pt x="3534" y="1062"/>
                  </a:lnTo>
                  <a:lnTo>
                    <a:pt x="3528" y="1062"/>
                  </a:lnTo>
                  <a:close/>
                  <a:moveTo>
                    <a:pt x="3588" y="1062"/>
                  </a:moveTo>
                  <a:lnTo>
                    <a:pt x="3582" y="1062"/>
                  </a:lnTo>
                  <a:lnTo>
                    <a:pt x="3576" y="1068"/>
                  </a:lnTo>
                  <a:lnTo>
                    <a:pt x="3576" y="1080"/>
                  </a:lnTo>
                  <a:lnTo>
                    <a:pt x="3582" y="1086"/>
                  </a:lnTo>
                  <a:lnTo>
                    <a:pt x="3594" y="1086"/>
                  </a:lnTo>
                  <a:lnTo>
                    <a:pt x="3600" y="1080"/>
                  </a:lnTo>
                  <a:lnTo>
                    <a:pt x="3600" y="1068"/>
                  </a:lnTo>
                  <a:lnTo>
                    <a:pt x="3588" y="1062"/>
                  </a:lnTo>
                  <a:close/>
                  <a:moveTo>
                    <a:pt x="3756" y="1242"/>
                  </a:moveTo>
                  <a:lnTo>
                    <a:pt x="3744" y="1248"/>
                  </a:lnTo>
                  <a:lnTo>
                    <a:pt x="3744" y="1260"/>
                  </a:lnTo>
                  <a:lnTo>
                    <a:pt x="3750" y="1266"/>
                  </a:lnTo>
                  <a:lnTo>
                    <a:pt x="3762" y="1272"/>
                  </a:lnTo>
                  <a:lnTo>
                    <a:pt x="3768" y="1272"/>
                  </a:lnTo>
                  <a:lnTo>
                    <a:pt x="3786" y="1254"/>
                  </a:lnTo>
                  <a:lnTo>
                    <a:pt x="3786" y="1242"/>
                  </a:lnTo>
                  <a:lnTo>
                    <a:pt x="3780" y="1236"/>
                  </a:lnTo>
                  <a:lnTo>
                    <a:pt x="3768" y="1236"/>
                  </a:lnTo>
                  <a:lnTo>
                    <a:pt x="3756" y="1242"/>
                  </a:lnTo>
                  <a:close/>
                  <a:moveTo>
                    <a:pt x="3984" y="2532"/>
                  </a:moveTo>
                  <a:lnTo>
                    <a:pt x="3948" y="2520"/>
                  </a:lnTo>
                  <a:lnTo>
                    <a:pt x="3942" y="2514"/>
                  </a:lnTo>
                  <a:lnTo>
                    <a:pt x="3936" y="2514"/>
                  </a:lnTo>
                  <a:lnTo>
                    <a:pt x="3924" y="2526"/>
                  </a:lnTo>
                  <a:lnTo>
                    <a:pt x="3930" y="2532"/>
                  </a:lnTo>
                  <a:lnTo>
                    <a:pt x="3942" y="2538"/>
                  </a:lnTo>
                  <a:lnTo>
                    <a:pt x="3948" y="2544"/>
                  </a:lnTo>
                  <a:lnTo>
                    <a:pt x="3954" y="2544"/>
                  </a:lnTo>
                  <a:lnTo>
                    <a:pt x="3960" y="2550"/>
                  </a:lnTo>
                  <a:lnTo>
                    <a:pt x="3996" y="2550"/>
                  </a:lnTo>
                  <a:lnTo>
                    <a:pt x="4008" y="2556"/>
                  </a:lnTo>
                  <a:lnTo>
                    <a:pt x="4020" y="2556"/>
                  </a:lnTo>
                  <a:lnTo>
                    <a:pt x="4038" y="2538"/>
                  </a:lnTo>
                  <a:lnTo>
                    <a:pt x="4008" y="2538"/>
                  </a:lnTo>
                  <a:lnTo>
                    <a:pt x="3984" y="2532"/>
                  </a:lnTo>
                  <a:close/>
                  <a:moveTo>
                    <a:pt x="4098" y="2280"/>
                  </a:moveTo>
                  <a:lnTo>
                    <a:pt x="4092" y="2280"/>
                  </a:lnTo>
                  <a:lnTo>
                    <a:pt x="4086" y="2274"/>
                  </a:lnTo>
                  <a:lnTo>
                    <a:pt x="4050" y="2274"/>
                  </a:lnTo>
                  <a:lnTo>
                    <a:pt x="4032" y="2268"/>
                  </a:lnTo>
                  <a:lnTo>
                    <a:pt x="3996" y="2268"/>
                  </a:lnTo>
                  <a:lnTo>
                    <a:pt x="4002" y="2274"/>
                  </a:lnTo>
                  <a:lnTo>
                    <a:pt x="4008" y="2274"/>
                  </a:lnTo>
                  <a:lnTo>
                    <a:pt x="4014" y="2280"/>
                  </a:lnTo>
                  <a:lnTo>
                    <a:pt x="4026" y="2286"/>
                  </a:lnTo>
                  <a:lnTo>
                    <a:pt x="4032" y="2286"/>
                  </a:lnTo>
                  <a:lnTo>
                    <a:pt x="4032" y="2304"/>
                  </a:lnTo>
                  <a:lnTo>
                    <a:pt x="4044" y="2304"/>
                  </a:lnTo>
                  <a:lnTo>
                    <a:pt x="4080" y="2310"/>
                  </a:lnTo>
                  <a:lnTo>
                    <a:pt x="4128" y="2316"/>
                  </a:lnTo>
                  <a:lnTo>
                    <a:pt x="4164" y="2316"/>
                  </a:lnTo>
                  <a:lnTo>
                    <a:pt x="4170" y="2310"/>
                  </a:lnTo>
                  <a:lnTo>
                    <a:pt x="4170" y="2304"/>
                  </a:lnTo>
                  <a:lnTo>
                    <a:pt x="4164" y="2304"/>
                  </a:lnTo>
                  <a:lnTo>
                    <a:pt x="4152" y="2292"/>
                  </a:lnTo>
                  <a:lnTo>
                    <a:pt x="4128" y="2286"/>
                  </a:lnTo>
                  <a:lnTo>
                    <a:pt x="4098" y="2280"/>
                  </a:lnTo>
                  <a:close/>
                  <a:moveTo>
                    <a:pt x="4194" y="2550"/>
                  </a:moveTo>
                  <a:lnTo>
                    <a:pt x="4164" y="2550"/>
                  </a:lnTo>
                  <a:lnTo>
                    <a:pt x="4152" y="2556"/>
                  </a:lnTo>
                  <a:lnTo>
                    <a:pt x="4146" y="2562"/>
                  </a:lnTo>
                  <a:lnTo>
                    <a:pt x="4182" y="2526"/>
                  </a:lnTo>
                  <a:lnTo>
                    <a:pt x="4176" y="2520"/>
                  </a:lnTo>
                  <a:lnTo>
                    <a:pt x="4152" y="2520"/>
                  </a:lnTo>
                  <a:lnTo>
                    <a:pt x="4140" y="2526"/>
                  </a:lnTo>
                  <a:lnTo>
                    <a:pt x="4128" y="2538"/>
                  </a:lnTo>
                  <a:lnTo>
                    <a:pt x="4104" y="2574"/>
                  </a:lnTo>
                  <a:lnTo>
                    <a:pt x="4164" y="2568"/>
                  </a:lnTo>
                  <a:lnTo>
                    <a:pt x="4176" y="2568"/>
                  </a:lnTo>
                  <a:lnTo>
                    <a:pt x="4182" y="2562"/>
                  </a:lnTo>
                  <a:lnTo>
                    <a:pt x="4194" y="2562"/>
                  </a:lnTo>
                  <a:lnTo>
                    <a:pt x="4200" y="2556"/>
                  </a:lnTo>
                  <a:lnTo>
                    <a:pt x="4200" y="2550"/>
                  </a:lnTo>
                  <a:lnTo>
                    <a:pt x="4194" y="2550"/>
                  </a:lnTo>
                  <a:close/>
                  <a:moveTo>
                    <a:pt x="4590" y="1962"/>
                  </a:moveTo>
                  <a:lnTo>
                    <a:pt x="4578" y="1974"/>
                  </a:lnTo>
                  <a:lnTo>
                    <a:pt x="4578" y="1980"/>
                  </a:lnTo>
                  <a:lnTo>
                    <a:pt x="4572" y="1986"/>
                  </a:lnTo>
                  <a:lnTo>
                    <a:pt x="4566" y="1986"/>
                  </a:lnTo>
                  <a:lnTo>
                    <a:pt x="4554" y="1974"/>
                  </a:lnTo>
                  <a:lnTo>
                    <a:pt x="4554" y="1962"/>
                  </a:lnTo>
                  <a:lnTo>
                    <a:pt x="4566" y="1962"/>
                  </a:lnTo>
                  <a:lnTo>
                    <a:pt x="4572" y="1956"/>
                  </a:lnTo>
                  <a:lnTo>
                    <a:pt x="4566" y="1932"/>
                  </a:lnTo>
                  <a:lnTo>
                    <a:pt x="4536" y="1926"/>
                  </a:lnTo>
                  <a:lnTo>
                    <a:pt x="4530" y="1926"/>
                  </a:lnTo>
                  <a:lnTo>
                    <a:pt x="4524" y="1932"/>
                  </a:lnTo>
                  <a:lnTo>
                    <a:pt x="4512" y="1938"/>
                  </a:lnTo>
                  <a:lnTo>
                    <a:pt x="4494" y="1944"/>
                  </a:lnTo>
                  <a:lnTo>
                    <a:pt x="4470" y="1956"/>
                  </a:lnTo>
                  <a:lnTo>
                    <a:pt x="4464" y="1962"/>
                  </a:lnTo>
                  <a:lnTo>
                    <a:pt x="4458" y="1962"/>
                  </a:lnTo>
                  <a:lnTo>
                    <a:pt x="4446" y="1968"/>
                  </a:lnTo>
                  <a:lnTo>
                    <a:pt x="4434" y="1968"/>
                  </a:lnTo>
                  <a:lnTo>
                    <a:pt x="4416" y="1974"/>
                  </a:lnTo>
                  <a:lnTo>
                    <a:pt x="4404" y="1974"/>
                  </a:lnTo>
                  <a:lnTo>
                    <a:pt x="4374" y="1998"/>
                  </a:lnTo>
                  <a:lnTo>
                    <a:pt x="4386" y="1974"/>
                  </a:lnTo>
                  <a:lnTo>
                    <a:pt x="4362" y="1956"/>
                  </a:lnTo>
                  <a:lnTo>
                    <a:pt x="4398" y="1968"/>
                  </a:lnTo>
                  <a:lnTo>
                    <a:pt x="4410" y="1956"/>
                  </a:lnTo>
                  <a:lnTo>
                    <a:pt x="4440" y="1950"/>
                  </a:lnTo>
                  <a:lnTo>
                    <a:pt x="4440" y="1932"/>
                  </a:lnTo>
                  <a:lnTo>
                    <a:pt x="4494" y="1932"/>
                  </a:lnTo>
                  <a:lnTo>
                    <a:pt x="4518" y="1920"/>
                  </a:lnTo>
                  <a:lnTo>
                    <a:pt x="4524" y="1914"/>
                  </a:lnTo>
                  <a:lnTo>
                    <a:pt x="4536" y="1908"/>
                  </a:lnTo>
                  <a:lnTo>
                    <a:pt x="4608" y="1908"/>
                  </a:lnTo>
                  <a:lnTo>
                    <a:pt x="4602" y="1902"/>
                  </a:lnTo>
                  <a:lnTo>
                    <a:pt x="4596" y="1902"/>
                  </a:lnTo>
                  <a:lnTo>
                    <a:pt x="4584" y="1896"/>
                  </a:lnTo>
                  <a:lnTo>
                    <a:pt x="4578" y="1890"/>
                  </a:lnTo>
                  <a:lnTo>
                    <a:pt x="4578" y="1866"/>
                  </a:lnTo>
                  <a:lnTo>
                    <a:pt x="4572" y="1866"/>
                  </a:lnTo>
                  <a:lnTo>
                    <a:pt x="4566" y="1872"/>
                  </a:lnTo>
                  <a:lnTo>
                    <a:pt x="4542" y="1872"/>
                  </a:lnTo>
                  <a:lnTo>
                    <a:pt x="4530" y="1878"/>
                  </a:lnTo>
                  <a:lnTo>
                    <a:pt x="4518" y="1878"/>
                  </a:lnTo>
                  <a:lnTo>
                    <a:pt x="4518" y="1866"/>
                  </a:lnTo>
                  <a:lnTo>
                    <a:pt x="4512" y="1860"/>
                  </a:lnTo>
                  <a:lnTo>
                    <a:pt x="4452" y="1878"/>
                  </a:lnTo>
                  <a:lnTo>
                    <a:pt x="4458" y="1848"/>
                  </a:lnTo>
                  <a:lnTo>
                    <a:pt x="4410" y="1860"/>
                  </a:lnTo>
                  <a:lnTo>
                    <a:pt x="4416" y="1854"/>
                  </a:lnTo>
                  <a:lnTo>
                    <a:pt x="4422" y="1842"/>
                  </a:lnTo>
                  <a:lnTo>
                    <a:pt x="4440" y="1824"/>
                  </a:lnTo>
                  <a:lnTo>
                    <a:pt x="4446" y="1812"/>
                  </a:lnTo>
                  <a:lnTo>
                    <a:pt x="4446" y="1800"/>
                  </a:lnTo>
                  <a:lnTo>
                    <a:pt x="4434" y="1800"/>
                  </a:lnTo>
                  <a:lnTo>
                    <a:pt x="4422" y="1794"/>
                  </a:lnTo>
                  <a:lnTo>
                    <a:pt x="4398" y="1794"/>
                  </a:lnTo>
                  <a:lnTo>
                    <a:pt x="4404" y="1770"/>
                  </a:lnTo>
                  <a:lnTo>
                    <a:pt x="4368" y="1770"/>
                  </a:lnTo>
                  <a:lnTo>
                    <a:pt x="4380" y="1752"/>
                  </a:lnTo>
                  <a:lnTo>
                    <a:pt x="4356" y="1728"/>
                  </a:lnTo>
                  <a:lnTo>
                    <a:pt x="4368" y="1728"/>
                  </a:lnTo>
                  <a:lnTo>
                    <a:pt x="4380" y="1734"/>
                  </a:lnTo>
                  <a:lnTo>
                    <a:pt x="4404" y="1734"/>
                  </a:lnTo>
                  <a:lnTo>
                    <a:pt x="4410" y="1728"/>
                  </a:lnTo>
                  <a:lnTo>
                    <a:pt x="4422" y="1722"/>
                  </a:lnTo>
                  <a:lnTo>
                    <a:pt x="4434" y="1710"/>
                  </a:lnTo>
                  <a:lnTo>
                    <a:pt x="4440" y="1710"/>
                  </a:lnTo>
                  <a:lnTo>
                    <a:pt x="4398" y="1686"/>
                  </a:lnTo>
                  <a:lnTo>
                    <a:pt x="4446" y="1656"/>
                  </a:lnTo>
                  <a:lnTo>
                    <a:pt x="4398" y="1632"/>
                  </a:lnTo>
                  <a:lnTo>
                    <a:pt x="4350" y="1638"/>
                  </a:lnTo>
                  <a:lnTo>
                    <a:pt x="4404" y="1614"/>
                  </a:lnTo>
                  <a:lnTo>
                    <a:pt x="4368" y="1608"/>
                  </a:lnTo>
                  <a:lnTo>
                    <a:pt x="4410" y="1584"/>
                  </a:lnTo>
                  <a:lnTo>
                    <a:pt x="4404" y="1560"/>
                  </a:lnTo>
                  <a:lnTo>
                    <a:pt x="4374" y="1560"/>
                  </a:lnTo>
                  <a:lnTo>
                    <a:pt x="4380" y="1554"/>
                  </a:lnTo>
                  <a:lnTo>
                    <a:pt x="4392" y="1530"/>
                  </a:lnTo>
                  <a:lnTo>
                    <a:pt x="4374" y="1494"/>
                  </a:lnTo>
                  <a:lnTo>
                    <a:pt x="4362" y="1494"/>
                  </a:lnTo>
                  <a:lnTo>
                    <a:pt x="4374" y="1470"/>
                  </a:lnTo>
                  <a:lnTo>
                    <a:pt x="4362" y="1476"/>
                  </a:lnTo>
                  <a:lnTo>
                    <a:pt x="4356" y="1482"/>
                  </a:lnTo>
                  <a:lnTo>
                    <a:pt x="4344" y="1488"/>
                  </a:lnTo>
                  <a:lnTo>
                    <a:pt x="4332" y="1500"/>
                  </a:lnTo>
                  <a:lnTo>
                    <a:pt x="4332" y="1518"/>
                  </a:lnTo>
                  <a:lnTo>
                    <a:pt x="4302" y="1506"/>
                  </a:lnTo>
                  <a:lnTo>
                    <a:pt x="4308" y="1542"/>
                  </a:lnTo>
                  <a:lnTo>
                    <a:pt x="4284" y="1542"/>
                  </a:lnTo>
                  <a:lnTo>
                    <a:pt x="4272" y="1560"/>
                  </a:lnTo>
                  <a:lnTo>
                    <a:pt x="4278" y="1572"/>
                  </a:lnTo>
                  <a:lnTo>
                    <a:pt x="4254" y="1572"/>
                  </a:lnTo>
                  <a:lnTo>
                    <a:pt x="4230" y="1614"/>
                  </a:lnTo>
                  <a:lnTo>
                    <a:pt x="4218" y="1614"/>
                  </a:lnTo>
                  <a:lnTo>
                    <a:pt x="4236" y="1578"/>
                  </a:lnTo>
                  <a:lnTo>
                    <a:pt x="4224" y="1566"/>
                  </a:lnTo>
                  <a:lnTo>
                    <a:pt x="4212" y="1566"/>
                  </a:lnTo>
                  <a:lnTo>
                    <a:pt x="4194" y="1584"/>
                  </a:lnTo>
                  <a:lnTo>
                    <a:pt x="4182" y="1590"/>
                  </a:lnTo>
                  <a:lnTo>
                    <a:pt x="4176" y="1596"/>
                  </a:lnTo>
                  <a:lnTo>
                    <a:pt x="4164" y="1602"/>
                  </a:lnTo>
                  <a:lnTo>
                    <a:pt x="4158" y="1608"/>
                  </a:lnTo>
                  <a:lnTo>
                    <a:pt x="4146" y="1614"/>
                  </a:lnTo>
                  <a:lnTo>
                    <a:pt x="4140" y="1620"/>
                  </a:lnTo>
                  <a:lnTo>
                    <a:pt x="4116" y="1632"/>
                  </a:lnTo>
                  <a:lnTo>
                    <a:pt x="4110" y="1638"/>
                  </a:lnTo>
                  <a:lnTo>
                    <a:pt x="4116" y="1614"/>
                  </a:lnTo>
                  <a:lnTo>
                    <a:pt x="4116" y="1596"/>
                  </a:lnTo>
                  <a:lnTo>
                    <a:pt x="4080" y="1632"/>
                  </a:lnTo>
                  <a:lnTo>
                    <a:pt x="4014" y="1644"/>
                  </a:lnTo>
                  <a:lnTo>
                    <a:pt x="4074" y="1626"/>
                  </a:lnTo>
                  <a:lnTo>
                    <a:pt x="4080" y="1620"/>
                  </a:lnTo>
                  <a:lnTo>
                    <a:pt x="4092" y="1596"/>
                  </a:lnTo>
                  <a:lnTo>
                    <a:pt x="4098" y="1590"/>
                  </a:lnTo>
                  <a:lnTo>
                    <a:pt x="4098" y="1578"/>
                  </a:lnTo>
                  <a:lnTo>
                    <a:pt x="4092" y="1572"/>
                  </a:lnTo>
                  <a:lnTo>
                    <a:pt x="4050" y="1572"/>
                  </a:lnTo>
                  <a:lnTo>
                    <a:pt x="4038" y="1578"/>
                  </a:lnTo>
                  <a:lnTo>
                    <a:pt x="4032" y="1578"/>
                  </a:lnTo>
                  <a:lnTo>
                    <a:pt x="4020" y="1584"/>
                  </a:lnTo>
                  <a:lnTo>
                    <a:pt x="4002" y="1584"/>
                  </a:lnTo>
                  <a:lnTo>
                    <a:pt x="4002" y="1578"/>
                  </a:lnTo>
                  <a:lnTo>
                    <a:pt x="4008" y="1572"/>
                  </a:lnTo>
                  <a:lnTo>
                    <a:pt x="4020" y="1566"/>
                  </a:lnTo>
                  <a:lnTo>
                    <a:pt x="4026" y="1560"/>
                  </a:lnTo>
                  <a:lnTo>
                    <a:pt x="4032" y="1560"/>
                  </a:lnTo>
                  <a:lnTo>
                    <a:pt x="4032" y="1572"/>
                  </a:lnTo>
                  <a:lnTo>
                    <a:pt x="4050" y="1560"/>
                  </a:lnTo>
                  <a:lnTo>
                    <a:pt x="4044" y="1536"/>
                  </a:lnTo>
                  <a:lnTo>
                    <a:pt x="4050" y="1530"/>
                  </a:lnTo>
                  <a:lnTo>
                    <a:pt x="4062" y="1524"/>
                  </a:lnTo>
                  <a:lnTo>
                    <a:pt x="4074" y="1512"/>
                  </a:lnTo>
                  <a:lnTo>
                    <a:pt x="4074" y="1506"/>
                  </a:lnTo>
                  <a:lnTo>
                    <a:pt x="4068" y="1500"/>
                  </a:lnTo>
                  <a:lnTo>
                    <a:pt x="4056" y="1494"/>
                  </a:lnTo>
                  <a:lnTo>
                    <a:pt x="4044" y="1494"/>
                  </a:lnTo>
                  <a:lnTo>
                    <a:pt x="4032" y="1488"/>
                  </a:lnTo>
                  <a:lnTo>
                    <a:pt x="4014" y="1488"/>
                  </a:lnTo>
                  <a:lnTo>
                    <a:pt x="4044" y="1488"/>
                  </a:lnTo>
                  <a:lnTo>
                    <a:pt x="4056" y="1482"/>
                  </a:lnTo>
                  <a:lnTo>
                    <a:pt x="4074" y="1482"/>
                  </a:lnTo>
                  <a:lnTo>
                    <a:pt x="4086" y="1470"/>
                  </a:lnTo>
                  <a:lnTo>
                    <a:pt x="4098" y="1446"/>
                  </a:lnTo>
                  <a:lnTo>
                    <a:pt x="4104" y="1440"/>
                  </a:lnTo>
                  <a:lnTo>
                    <a:pt x="4110" y="1440"/>
                  </a:lnTo>
                  <a:lnTo>
                    <a:pt x="4122" y="1434"/>
                  </a:lnTo>
                  <a:lnTo>
                    <a:pt x="4128" y="1434"/>
                  </a:lnTo>
                  <a:lnTo>
                    <a:pt x="4134" y="1428"/>
                  </a:lnTo>
                  <a:lnTo>
                    <a:pt x="4122" y="1416"/>
                  </a:lnTo>
                  <a:lnTo>
                    <a:pt x="4110" y="1422"/>
                  </a:lnTo>
                  <a:lnTo>
                    <a:pt x="4098" y="1434"/>
                  </a:lnTo>
                  <a:lnTo>
                    <a:pt x="4092" y="1404"/>
                  </a:lnTo>
                  <a:lnTo>
                    <a:pt x="4068" y="1404"/>
                  </a:lnTo>
                  <a:lnTo>
                    <a:pt x="4050" y="1410"/>
                  </a:lnTo>
                  <a:lnTo>
                    <a:pt x="4026" y="1410"/>
                  </a:lnTo>
                  <a:lnTo>
                    <a:pt x="4020" y="1404"/>
                  </a:lnTo>
                  <a:lnTo>
                    <a:pt x="4020" y="1386"/>
                  </a:lnTo>
                  <a:lnTo>
                    <a:pt x="4038" y="1368"/>
                  </a:lnTo>
                  <a:lnTo>
                    <a:pt x="4032" y="1362"/>
                  </a:lnTo>
                  <a:lnTo>
                    <a:pt x="4014" y="1362"/>
                  </a:lnTo>
                  <a:lnTo>
                    <a:pt x="4008" y="1368"/>
                  </a:lnTo>
                  <a:lnTo>
                    <a:pt x="4020" y="1344"/>
                  </a:lnTo>
                  <a:lnTo>
                    <a:pt x="3984" y="1350"/>
                  </a:lnTo>
                  <a:lnTo>
                    <a:pt x="3984" y="1326"/>
                  </a:lnTo>
                  <a:lnTo>
                    <a:pt x="3978" y="1314"/>
                  </a:lnTo>
                  <a:lnTo>
                    <a:pt x="3972" y="1308"/>
                  </a:lnTo>
                  <a:lnTo>
                    <a:pt x="3948" y="1308"/>
                  </a:lnTo>
                  <a:lnTo>
                    <a:pt x="3930" y="1314"/>
                  </a:lnTo>
                  <a:lnTo>
                    <a:pt x="3906" y="1326"/>
                  </a:lnTo>
                  <a:lnTo>
                    <a:pt x="3900" y="1332"/>
                  </a:lnTo>
                  <a:lnTo>
                    <a:pt x="3894" y="1332"/>
                  </a:lnTo>
                  <a:lnTo>
                    <a:pt x="3888" y="1326"/>
                  </a:lnTo>
                  <a:lnTo>
                    <a:pt x="3876" y="1320"/>
                  </a:lnTo>
                  <a:lnTo>
                    <a:pt x="3864" y="1320"/>
                  </a:lnTo>
                  <a:lnTo>
                    <a:pt x="3852" y="1326"/>
                  </a:lnTo>
                  <a:lnTo>
                    <a:pt x="3846" y="1326"/>
                  </a:lnTo>
                  <a:lnTo>
                    <a:pt x="3834" y="1332"/>
                  </a:lnTo>
                  <a:lnTo>
                    <a:pt x="3822" y="1326"/>
                  </a:lnTo>
                  <a:lnTo>
                    <a:pt x="3762" y="1302"/>
                  </a:lnTo>
                  <a:lnTo>
                    <a:pt x="3738" y="1302"/>
                  </a:lnTo>
                  <a:lnTo>
                    <a:pt x="3714" y="1314"/>
                  </a:lnTo>
                  <a:lnTo>
                    <a:pt x="3708" y="1326"/>
                  </a:lnTo>
                  <a:lnTo>
                    <a:pt x="3702" y="1326"/>
                  </a:lnTo>
                  <a:lnTo>
                    <a:pt x="3684" y="1344"/>
                  </a:lnTo>
                  <a:lnTo>
                    <a:pt x="3684" y="1350"/>
                  </a:lnTo>
                  <a:lnTo>
                    <a:pt x="3696" y="1356"/>
                  </a:lnTo>
                  <a:lnTo>
                    <a:pt x="3702" y="1362"/>
                  </a:lnTo>
                  <a:lnTo>
                    <a:pt x="3708" y="1374"/>
                  </a:lnTo>
                  <a:lnTo>
                    <a:pt x="3708" y="1380"/>
                  </a:lnTo>
                  <a:lnTo>
                    <a:pt x="3702" y="1386"/>
                  </a:lnTo>
                  <a:lnTo>
                    <a:pt x="3690" y="1392"/>
                  </a:lnTo>
                  <a:lnTo>
                    <a:pt x="3672" y="1410"/>
                  </a:lnTo>
                  <a:lnTo>
                    <a:pt x="3660" y="1416"/>
                  </a:lnTo>
                  <a:lnTo>
                    <a:pt x="3636" y="1422"/>
                  </a:lnTo>
                  <a:lnTo>
                    <a:pt x="3660" y="1440"/>
                  </a:lnTo>
                  <a:lnTo>
                    <a:pt x="3654" y="1446"/>
                  </a:lnTo>
                  <a:lnTo>
                    <a:pt x="3642" y="1446"/>
                  </a:lnTo>
                  <a:lnTo>
                    <a:pt x="3636" y="1452"/>
                  </a:lnTo>
                  <a:lnTo>
                    <a:pt x="3636" y="1470"/>
                  </a:lnTo>
                  <a:lnTo>
                    <a:pt x="3642" y="1482"/>
                  </a:lnTo>
                  <a:lnTo>
                    <a:pt x="3642" y="1488"/>
                  </a:lnTo>
                  <a:lnTo>
                    <a:pt x="3636" y="1500"/>
                  </a:lnTo>
                  <a:lnTo>
                    <a:pt x="3624" y="1506"/>
                  </a:lnTo>
                  <a:lnTo>
                    <a:pt x="3618" y="1512"/>
                  </a:lnTo>
                  <a:lnTo>
                    <a:pt x="3606" y="1512"/>
                  </a:lnTo>
                  <a:lnTo>
                    <a:pt x="3582" y="1524"/>
                  </a:lnTo>
                  <a:lnTo>
                    <a:pt x="3576" y="1536"/>
                  </a:lnTo>
                  <a:lnTo>
                    <a:pt x="3576" y="1548"/>
                  </a:lnTo>
                  <a:lnTo>
                    <a:pt x="3570" y="1548"/>
                  </a:lnTo>
                  <a:lnTo>
                    <a:pt x="3564" y="1554"/>
                  </a:lnTo>
                  <a:lnTo>
                    <a:pt x="3552" y="1554"/>
                  </a:lnTo>
                  <a:lnTo>
                    <a:pt x="3540" y="1560"/>
                  </a:lnTo>
                  <a:lnTo>
                    <a:pt x="3534" y="1566"/>
                  </a:lnTo>
                  <a:lnTo>
                    <a:pt x="3522" y="1572"/>
                  </a:lnTo>
                  <a:lnTo>
                    <a:pt x="3504" y="1590"/>
                  </a:lnTo>
                  <a:lnTo>
                    <a:pt x="3510" y="1596"/>
                  </a:lnTo>
                  <a:lnTo>
                    <a:pt x="3522" y="1602"/>
                  </a:lnTo>
                  <a:lnTo>
                    <a:pt x="3534" y="1614"/>
                  </a:lnTo>
                  <a:lnTo>
                    <a:pt x="3552" y="1620"/>
                  </a:lnTo>
                  <a:lnTo>
                    <a:pt x="3558" y="1632"/>
                  </a:lnTo>
                  <a:lnTo>
                    <a:pt x="3564" y="1638"/>
                  </a:lnTo>
                  <a:lnTo>
                    <a:pt x="3564" y="1662"/>
                  </a:lnTo>
                  <a:lnTo>
                    <a:pt x="3558" y="1698"/>
                  </a:lnTo>
                  <a:lnTo>
                    <a:pt x="3540" y="1746"/>
                  </a:lnTo>
                  <a:lnTo>
                    <a:pt x="3510" y="1776"/>
                  </a:lnTo>
                  <a:lnTo>
                    <a:pt x="3468" y="1800"/>
                  </a:lnTo>
                  <a:lnTo>
                    <a:pt x="3426" y="1830"/>
                  </a:lnTo>
                  <a:lnTo>
                    <a:pt x="3390" y="1854"/>
                  </a:lnTo>
                  <a:lnTo>
                    <a:pt x="3366" y="1860"/>
                  </a:lnTo>
                  <a:lnTo>
                    <a:pt x="3336" y="1860"/>
                  </a:lnTo>
                  <a:lnTo>
                    <a:pt x="3300" y="1866"/>
                  </a:lnTo>
                  <a:lnTo>
                    <a:pt x="3276" y="1872"/>
                  </a:lnTo>
                  <a:lnTo>
                    <a:pt x="3258" y="1878"/>
                  </a:lnTo>
                  <a:lnTo>
                    <a:pt x="3258" y="1902"/>
                  </a:lnTo>
                  <a:lnTo>
                    <a:pt x="3264" y="1914"/>
                  </a:lnTo>
                  <a:lnTo>
                    <a:pt x="3264" y="1926"/>
                  </a:lnTo>
                  <a:lnTo>
                    <a:pt x="3270" y="1938"/>
                  </a:lnTo>
                  <a:lnTo>
                    <a:pt x="3270" y="1950"/>
                  </a:lnTo>
                  <a:lnTo>
                    <a:pt x="3252" y="1968"/>
                  </a:lnTo>
                  <a:lnTo>
                    <a:pt x="3234" y="2004"/>
                  </a:lnTo>
                  <a:lnTo>
                    <a:pt x="3234" y="2076"/>
                  </a:lnTo>
                  <a:lnTo>
                    <a:pt x="3210" y="2088"/>
                  </a:lnTo>
                  <a:lnTo>
                    <a:pt x="3204" y="2094"/>
                  </a:lnTo>
                  <a:lnTo>
                    <a:pt x="3180" y="2106"/>
                  </a:lnTo>
                  <a:lnTo>
                    <a:pt x="3180" y="2142"/>
                  </a:lnTo>
                  <a:lnTo>
                    <a:pt x="3156" y="2166"/>
                  </a:lnTo>
                  <a:lnTo>
                    <a:pt x="3156" y="2154"/>
                  </a:lnTo>
                  <a:lnTo>
                    <a:pt x="3162" y="2148"/>
                  </a:lnTo>
                  <a:lnTo>
                    <a:pt x="3162" y="2142"/>
                  </a:lnTo>
                  <a:lnTo>
                    <a:pt x="3156" y="2130"/>
                  </a:lnTo>
                  <a:lnTo>
                    <a:pt x="3138" y="2130"/>
                  </a:lnTo>
                  <a:lnTo>
                    <a:pt x="3126" y="2136"/>
                  </a:lnTo>
                  <a:lnTo>
                    <a:pt x="3108" y="2154"/>
                  </a:lnTo>
                  <a:lnTo>
                    <a:pt x="3108" y="2166"/>
                  </a:lnTo>
                  <a:lnTo>
                    <a:pt x="3114" y="2178"/>
                  </a:lnTo>
                  <a:lnTo>
                    <a:pt x="3114" y="2190"/>
                  </a:lnTo>
                  <a:lnTo>
                    <a:pt x="3108" y="2196"/>
                  </a:lnTo>
                  <a:lnTo>
                    <a:pt x="3108" y="2178"/>
                  </a:lnTo>
                  <a:lnTo>
                    <a:pt x="3102" y="2166"/>
                  </a:lnTo>
                  <a:lnTo>
                    <a:pt x="3090" y="2154"/>
                  </a:lnTo>
                  <a:lnTo>
                    <a:pt x="3078" y="2154"/>
                  </a:lnTo>
                  <a:lnTo>
                    <a:pt x="3066" y="2160"/>
                  </a:lnTo>
                  <a:lnTo>
                    <a:pt x="3042" y="2160"/>
                  </a:lnTo>
                  <a:lnTo>
                    <a:pt x="3036" y="2166"/>
                  </a:lnTo>
                  <a:lnTo>
                    <a:pt x="3030" y="2166"/>
                  </a:lnTo>
                  <a:lnTo>
                    <a:pt x="3042" y="2160"/>
                  </a:lnTo>
                  <a:lnTo>
                    <a:pt x="3060" y="2142"/>
                  </a:lnTo>
                  <a:lnTo>
                    <a:pt x="3072" y="2136"/>
                  </a:lnTo>
                  <a:lnTo>
                    <a:pt x="3078" y="2124"/>
                  </a:lnTo>
                  <a:lnTo>
                    <a:pt x="3078" y="2118"/>
                  </a:lnTo>
                  <a:lnTo>
                    <a:pt x="3072" y="2106"/>
                  </a:lnTo>
                  <a:lnTo>
                    <a:pt x="3060" y="2100"/>
                  </a:lnTo>
                  <a:lnTo>
                    <a:pt x="3048" y="2088"/>
                  </a:lnTo>
                  <a:lnTo>
                    <a:pt x="3030" y="2088"/>
                  </a:lnTo>
                  <a:lnTo>
                    <a:pt x="3024" y="2082"/>
                  </a:lnTo>
                  <a:lnTo>
                    <a:pt x="3018" y="2082"/>
                  </a:lnTo>
                  <a:lnTo>
                    <a:pt x="3024" y="2082"/>
                  </a:lnTo>
                  <a:lnTo>
                    <a:pt x="3042" y="2064"/>
                  </a:lnTo>
                  <a:lnTo>
                    <a:pt x="3042" y="2058"/>
                  </a:lnTo>
                  <a:lnTo>
                    <a:pt x="3030" y="2034"/>
                  </a:lnTo>
                  <a:lnTo>
                    <a:pt x="3030" y="2028"/>
                  </a:lnTo>
                  <a:lnTo>
                    <a:pt x="3024" y="2016"/>
                  </a:lnTo>
                  <a:lnTo>
                    <a:pt x="3060" y="1992"/>
                  </a:lnTo>
                  <a:lnTo>
                    <a:pt x="3060" y="1968"/>
                  </a:lnTo>
                  <a:lnTo>
                    <a:pt x="3084" y="1956"/>
                  </a:lnTo>
                  <a:lnTo>
                    <a:pt x="3084" y="1914"/>
                  </a:lnTo>
                  <a:lnTo>
                    <a:pt x="3090" y="1914"/>
                  </a:lnTo>
                  <a:lnTo>
                    <a:pt x="3102" y="1902"/>
                  </a:lnTo>
                  <a:lnTo>
                    <a:pt x="3114" y="1896"/>
                  </a:lnTo>
                  <a:lnTo>
                    <a:pt x="3132" y="1878"/>
                  </a:lnTo>
                  <a:lnTo>
                    <a:pt x="3126" y="1866"/>
                  </a:lnTo>
                  <a:lnTo>
                    <a:pt x="3120" y="1860"/>
                  </a:lnTo>
                  <a:lnTo>
                    <a:pt x="3084" y="1848"/>
                  </a:lnTo>
                  <a:lnTo>
                    <a:pt x="2976" y="1848"/>
                  </a:lnTo>
                  <a:lnTo>
                    <a:pt x="2940" y="1860"/>
                  </a:lnTo>
                  <a:lnTo>
                    <a:pt x="2946" y="1848"/>
                  </a:lnTo>
                  <a:lnTo>
                    <a:pt x="2952" y="1842"/>
                  </a:lnTo>
                  <a:lnTo>
                    <a:pt x="2952" y="1830"/>
                  </a:lnTo>
                  <a:lnTo>
                    <a:pt x="2958" y="1824"/>
                  </a:lnTo>
                  <a:lnTo>
                    <a:pt x="2952" y="1818"/>
                  </a:lnTo>
                  <a:lnTo>
                    <a:pt x="2940" y="1812"/>
                  </a:lnTo>
                  <a:lnTo>
                    <a:pt x="2928" y="1812"/>
                  </a:lnTo>
                  <a:lnTo>
                    <a:pt x="2892" y="1800"/>
                  </a:lnTo>
                  <a:lnTo>
                    <a:pt x="2874" y="1800"/>
                  </a:lnTo>
                  <a:lnTo>
                    <a:pt x="2868" y="1794"/>
                  </a:lnTo>
                  <a:lnTo>
                    <a:pt x="2862" y="1794"/>
                  </a:lnTo>
                  <a:lnTo>
                    <a:pt x="2862" y="1770"/>
                  </a:lnTo>
                  <a:lnTo>
                    <a:pt x="2856" y="1752"/>
                  </a:lnTo>
                  <a:lnTo>
                    <a:pt x="2844" y="1740"/>
                  </a:lnTo>
                  <a:lnTo>
                    <a:pt x="2790" y="1722"/>
                  </a:lnTo>
                  <a:lnTo>
                    <a:pt x="2778" y="1722"/>
                  </a:lnTo>
                  <a:lnTo>
                    <a:pt x="2778" y="1716"/>
                  </a:lnTo>
                  <a:lnTo>
                    <a:pt x="2766" y="1704"/>
                  </a:lnTo>
                  <a:lnTo>
                    <a:pt x="2754" y="1704"/>
                  </a:lnTo>
                  <a:lnTo>
                    <a:pt x="2736" y="1698"/>
                  </a:lnTo>
                  <a:lnTo>
                    <a:pt x="2694" y="1698"/>
                  </a:lnTo>
                  <a:lnTo>
                    <a:pt x="2646" y="1704"/>
                  </a:lnTo>
                  <a:lnTo>
                    <a:pt x="2610" y="1716"/>
                  </a:lnTo>
                  <a:lnTo>
                    <a:pt x="2592" y="1716"/>
                  </a:lnTo>
                  <a:lnTo>
                    <a:pt x="2598" y="1716"/>
                  </a:lnTo>
                  <a:lnTo>
                    <a:pt x="2604" y="1710"/>
                  </a:lnTo>
                  <a:lnTo>
                    <a:pt x="2616" y="1710"/>
                  </a:lnTo>
                  <a:lnTo>
                    <a:pt x="2628" y="1704"/>
                  </a:lnTo>
                  <a:lnTo>
                    <a:pt x="2634" y="1692"/>
                  </a:lnTo>
                  <a:lnTo>
                    <a:pt x="2640" y="1686"/>
                  </a:lnTo>
                  <a:lnTo>
                    <a:pt x="2646" y="1662"/>
                  </a:lnTo>
                  <a:lnTo>
                    <a:pt x="2658" y="1632"/>
                  </a:lnTo>
                  <a:lnTo>
                    <a:pt x="2664" y="1602"/>
                  </a:lnTo>
                  <a:lnTo>
                    <a:pt x="2670" y="1590"/>
                  </a:lnTo>
                  <a:lnTo>
                    <a:pt x="2658" y="1590"/>
                  </a:lnTo>
                  <a:lnTo>
                    <a:pt x="2646" y="1584"/>
                  </a:lnTo>
                  <a:lnTo>
                    <a:pt x="2616" y="1584"/>
                  </a:lnTo>
                  <a:lnTo>
                    <a:pt x="2610" y="1590"/>
                  </a:lnTo>
                  <a:lnTo>
                    <a:pt x="2598" y="1596"/>
                  </a:lnTo>
                  <a:lnTo>
                    <a:pt x="2592" y="1602"/>
                  </a:lnTo>
                  <a:lnTo>
                    <a:pt x="2580" y="1608"/>
                  </a:lnTo>
                  <a:lnTo>
                    <a:pt x="2598" y="1578"/>
                  </a:lnTo>
                  <a:lnTo>
                    <a:pt x="2592" y="1560"/>
                  </a:lnTo>
                  <a:lnTo>
                    <a:pt x="2610" y="1542"/>
                  </a:lnTo>
                  <a:lnTo>
                    <a:pt x="2616" y="1530"/>
                  </a:lnTo>
                  <a:lnTo>
                    <a:pt x="2640" y="1506"/>
                  </a:lnTo>
                  <a:lnTo>
                    <a:pt x="2646" y="1494"/>
                  </a:lnTo>
                  <a:lnTo>
                    <a:pt x="2664" y="1476"/>
                  </a:lnTo>
                  <a:lnTo>
                    <a:pt x="2694" y="1452"/>
                  </a:lnTo>
                  <a:lnTo>
                    <a:pt x="2730" y="1428"/>
                  </a:lnTo>
                  <a:lnTo>
                    <a:pt x="2754" y="1410"/>
                  </a:lnTo>
                  <a:lnTo>
                    <a:pt x="2766" y="1404"/>
                  </a:lnTo>
                  <a:lnTo>
                    <a:pt x="2760" y="1392"/>
                  </a:lnTo>
                  <a:lnTo>
                    <a:pt x="2826" y="1368"/>
                  </a:lnTo>
                  <a:lnTo>
                    <a:pt x="2826" y="1350"/>
                  </a:lnTo>
                  <a:lnTo>
                    <a:pt x="2868" y="1344"/>
                  </a:lnTo>
                  <a:lnTo>
                    <a:pt x="2868" y="1326"/>
                  </a:lnTo>
                  <a:lnTo>
                    <a:pt x="2898" y="1320"/>
                  </a:lnTo>
                  <a:lnTo>
                    <a:pt x="2952" y="1284"/>
                  </a:lnTo>
                  <a:lnTo>
                    <a:pt x="3006" y="1284"/>
                  </a:lnTo>
                  <a:lnTo>
                    <a:pt x="3042" y="1278"/>
                  </a:lnTo>
                  <a:lnTo>
                    <a:pt x="3060" y="1266"/>
                  </a:lnTo>
                  <a:lnTo>
                    <a:pt x="3060" y="1254"/>
                  </a:lnTo>
                  <a:lnTo>
                    <a:pt x="3030" y="1224"/>
                  </a:lnTo>
                  <a:lnTo>
                    <a:pt x="2970" y="1230"/>
                  </a:lnTo>
                  <a:lnTo>
                    <a:pt x="2982" y="1218"/>
                  </a:lnTo>
                  <a:lnTo>
                    <a:pt x="2928" y="1194"/>
                  </a:lnTo>
                  <a:lnTo>
                    <a:pt x="2952" y="1188"/>
                  </a:lnTo>
                  <a:lnTo>
                    <a:pt x="3036" y="1212"/>
                  </a:lnTo>
                  <a:lnTo>
                    <a:pt x="3054" y="1230"/>
                  </a:lnTo>
                  <a:lnTo>
                    <a:pt x="3066" y="1236"/>
                  </a:lnTo>
                  <a:lnTo>
                    <a:pt x="3096" y="1236"/>
                  </a:lnTo>
                  <a:lnTo>
                    <a:pt x="3108" y="1230"/>
                  </a:lnTo>
                  <a:lnTo>
                    <a:pt x="3114" y="1218"/>
                  </a:lnTo>
                  <a:lnTo>
                    <a:pt x="3126" y="1206"/>
                  </a:lnTo>
                  <a:lnTo>
                    <a:pt x="3132" y="1194"/>
                  </a:lnTo>
                  <a:lnTo>
                    <a:pt x="3144" y="1188"/>
                  </a:lnTo>
                  <a:lnTo>
                    <a:pt x="3150" y="1182"/>
                  </a:lnTo>
                  <a:lnTo>
                    <a:pt x="3156" y="1182"/>
                  </a:lnTo>
                  <a:lnTo>
                    <a:pt x="3180" y="1194"/>
                  </a:lnTo>
                  <a:lnTo>
                    <a:pt x="3198" y="1200"/>
                  </a:lnTo>
                  <a:lnTo>
                    <a:pt x="3210" y="1200"/>
                  </a:lnTo>
                  <a:lnTo>
                    <a:pt x="3246" y="1182"/>
                  </a:lnTo>
                  <a:lnTo>
                    <a:pt x="3282" y="1170"/>
                  </a:lnTo>
                  <a:lnTo>
                    <a:pt x="3318" y="1152"/>
                  </a:lnTo>
                  <a:lnTo>
                    <a:pt x="3336" y="1146"/>
                  </a:lnTo>
                  <a:lnTo>
                    <a:pt x="3360" y="1134"/>
                  </a:lnTo>
                  <a:lnTo>
                    <a:pt x="3372" y="1122"/>
                  </a:lnTo>
                  <a:lnTo>
                    <a:pt x="3366" y="1116"/>
                  </a:lnTo>
                  <a:lnTo>
                    <a:pt x="3342" y="1110"/>
                  </a:lnTo>
                  <a:lnTo>
                    <a:pt x="3264" y="1110"/>
                  </a:lnTo>
                  <a:lnTo>
                    <a:pt x="3258" y="1086"/>
                  </a:lnTo>
                  <a:lnTo>
                    <a:pt x="3174" y="1056"/>
                  </a:lnTo>
                  <a:lnTo>
                    <a:pt x="3186" y="1056"/>
                  </a:lnTo>
                  <a:lnTo>
                    <a:pt x="3216" y="1050"/>
                  </a:lnTo>
                  <a:lnTo>
                    <a:pt x="3252" y="1050"/>
                  </a:lnTo>
                  <a:lnTo>
                    <a:pt x="3282" y="1056"/>
                  </a:lnTo>
                  <a:lnTo>
                    <a:pt x="3294" y="1062"/>
                  </a:lnTo>
                  <a:lnTo>
                    <a:pt x="3306" y="1074"/>
                  </a:lnTo>
                  <a:lnTo>
                    <a:pt x="3324" y="1086"/>
                  </a:lnTo>
                  <a:lnTo>
                    <a:pt x="3336" y="1098"/>
                  </a:lnTo>
                  <a:lnTo>
                    <a:pt x="3348" y="1104"/>
                  </a:lnTo>
                  <a:lnTo>
                    <a:pt x="3372" y="1098"/>
                  </a:lnTo>
                  <a:lnTo>
                    <a:pt x="3408" y="1080"/>
                  </a:lnTo>
                  <a:lnTo>
                    <a:pt x="3444" y="1068"/>
                  </a:lnTo>
                  <a:lnTo>
                    <a:pt x="3474" y="1050"/>
                  </a:lnTo>
                  <a:lnTo>
                    <a:pt x="3486" y="1044"/>
                  </a:lnTo>
                  <a:lnTo>
                    <a:pt x="3462" y="1032"/>
                  </a:lnTo>
                  <a:lnTo>
                    <a:pt x="3468" y="1026"/>
                  </a:lnTo>
                  <a:lnTo>
                    <a:pt x="3492" y="1014"/>
                  </a:lnTo>
                  <a:lnTo>
                    <a:pt x="3522" y="1014"/>
                  </a:lnTo>
                  <a:lnTo>
                    <a:pt x="3528" y="1020"/>
                  </a:lnTo>
                  <a:lnTo>
                    <a:pt x="3534" y="1032"/>
                  </a:lnTo>
                  <a:lnTo>
                    <a:pt x="3540" y="1038"/>
                  </a:lnTo>
                  <a:lnTo>
                    <a:pt x="3570" y="1050"/>
                  </a:lnTo>
                  <a:lnTo>
                    <a:pt x="3576" y="1026"/>
                  </a:lnTo>
                  <a:lnTo>
                    <a:pt x="3594" y="1044"/>
                  </a:lnTo>
                  <a:lnTo>
                    <a:pt x="3600" y="1038"/>
                  </a:lnTo>
                  <a:lnTo>
                    <a:pt x="3600" y="1026"/>
                  </a:lnTo>
                  <a:lnTo>
                    <a:pt x="3594" y="1014"/>
                  </a:lnTo>
                  <a:lnTo>
                    <a:pt x="3582" y="1002"/>
                  </a:lnTo>
                  <a:lnTo>
                    <a:pt x="3564" y="990"/>
                  </a:lnTo>
                  <a:lnTo>
                    <a:pt x="3606" y="984"/>
                  </a:lnTo>
                  <a:lnTo>
                    <a:pt x="3606" y="990"/>
                  </a:lnTo>
                  <a:lnTo>
                    <a:pt x="3612" y="996"/>
                  </a:lnTo>
                  <a:lnTo>
                    <a:pt x="3612" y="1008"/>
                  </a:lnTo>
                  <a:lnTo>
                    <a:pt x="3624" y="1032"/>
                  </a:lnTo>
                  <a:lnTo>
                    <a:pt x="3630" y="1038"/>
                  </a:lnTo>
                  <a:lnTo>
                    <a:pt x="3636" y="1038"/>
                  </a:lnTo>
                  <a:lnTo>
                    <a:pt x="3654" y="1032"/>
                  </a:lnTo>
                  <a:lnTo>
                    <a:pt x="3690" y="1026"/>
                  </a:lnTo>
                  <a:lnTo>
                    <a:pt x="3732" y="1008"/>
                  </a:lnTo>
                  <a:lnTo>
                    <a:pt x="3768" y="990"/>
                  </a:lnTo>
                  <a:lnTo>
                    <a:pt x="3798" y="972"/>
                  </a:lnTo>
                  <a:lnTo>
                    <a:pt x="3798" y="960"/>
                  </a:lnTo>
                  <a:lnTo>
                    <a:pt x="3786" y="942"/>
                  </a:lnTo>
                  <a:lnTo>
                    <a:pt x="3780" y="930"/>
                  </a:lnTo>
                  <a:lnTo>
                    <a:pt x="3774" y="912"/>
                  </a:lnTo>
                  <a:lnTo>
                    <a:pt x="3774" y="900"/>
                  </a:lnTo>
                  <a:lnTo>
                    <a:pt x="3780" y="894"/>
                  </a:lnTo>
                  <a:lnTo>
                    <a:pt x="3792" y="894"/>
                  </a:lnTo>
                  <a:lnTo>
                    <a:pt x="3804" y="888"/>
                  </a:lnTo>
                  <a:lnTo>
                    <a:pt x="3822" y="888"/>
                  </a:lnTo>
                  <a:lnTo>
                    <a:pt x="3840" y="882"/>
                  </a:lnTo>
                  <a:lnTo>
                    <a:pt x="3858" y="882"/>
                  </a:lnTo>
                  <a:lnTo>
                    <a:pt x="3864" y="876"/>
                  </a:lnTo>
                  <a:lnTo>
                    <a:pt x="3870" y="876"/>
                  </a:lnTo>
                  <a:lnTo>
                    <a:pt x="3870" y="858"/>
                  </a:lnTo>
                  <a:lnTo>
                    <a:pt x="3864" y="846"/>
                  </a:lnTo>
                  <a:lnTo>
                    <a:pt x="3864" y="840"/>
                  </a:lnTo>
                  <a:lnTo>
                    <a:pt x="3858" y="828"/>
                  </a:lnTo>
                  <a:lnTo>
                    <a:pt x="3840" y="804"/>
                  </a:lnTo>
                  <a:lnTo>
                    <a:pt x="3822" y="798"/>
                  </a:lnTo>
                  <a:lnTo>
                    <a:pt x="3786" y="792"/>
                  </a:lnTo>
                  <a:lnTo>
                    <a:pt x="3744" y="792"/>
                  </a:lnTo>
                  <a:lnTo>
                    <a:pt x="3708" y="804"/>
                  </a:lnTo>
                  <a:lnTo>
                    <a:pt x="3690" y="822"/>
                  </a:lnTo>
                  <a:lnTo>
                    <a:pt x="3690" y="840"/>
                  </a:lnTo>
                  <a:lnTo>
                    <a:pt x="3696" y="840"/>
                  </a:lnTo>
                  <a:lnTo>
                    <a:pt x="3702" y="846"/>
                  </a:lnTo>
                  <a:lnTo>
                    <a:pt x="3666" y="870"/>
                  </a:lnTo>
                  <a:lnTo>
                    <a:pt x="3642" y="870"/>
                  </a:lnTo>
                  <a:lnTo>
                    <a:pt x="3576" y="918"/>
                  </a:lnTo>
                  <a:lnTo>
                    <a:pt x="3552" y="930"/>
                  </a:lnTo>
                  <a:lnTo>
                    <a:pt x="3546" y="936"/>
                  </a:lnTo>
                  <a:lnTo>
                    <a:pt x="3540" y="948"/>
                  </a:lnTo>
                  <a:lnTo>
                    <a:pt x="3522" y="966"/>
                  </a:lnTo>
                  <a:lnTo>
                    <a:pt x="3492" y="966"/>
                  </a:lnTo>
                  <a:lnTo>
                    <a:pt x="3456" y="984"/>
                  </a:lnTo>
                  <a:lnTo>
                    <a:pt x="3456" y="972"/>
                  </a:lnTo>
                  <a:lnTo>
                    <a:pt x="3450" y="954"/>
                  </a:lnTo>
                  <a:lnTo>
                    <a:pt x="3450" y="918"/>
                  </a:lnTo>
                  <a:lnTo>
                    <a:pt x="3456" y="912"/>
                  </a:lnTo>
                  <a:lnTo>
                    <a:pt x="3480" y="900"/>
                  </a:lnTo>
                  <a:lnTo>
                    <a:pt x="3498" y="900"/>
                  </a:lnTo>
                  <a:lnTo>
                    <a:pt x="3510" y="894"/>
                  </a:lnTo>
                  <a:lnTo>
                    <a:pt x="3516" y="882"/>
                  </a:lnTo>
                  <a:lnTo>
                    <a:pt x="3516" y="870"/>
                  </a:lnTo>
                  <a:lnTo>
                    <a:pt x="3510" y="852"/>
                  </a:lnTo>
                  <a:lnTo>
                    <a:pt x="3504" y="846"/>
                  </a:lnTo>
                  <a:lnTo>
                    <a:pt x="3498" y="834"/>
                  </a:lnTo>
                  <a:lnTo>
                    <a:pt x="3486" y="834"/>
                  </a:lnTo>
                  <a:lnTo>
                    <a:pt x="3450" y="852"/>
                  </a:lnTo>
                  <a:lnTo>
                    <a:pt x="3432" y="858"/>
                  </a:lnTo>
                  <a:lnTo>
                    <a:pt x="3420" y="864"/>
                  </a:lnTo>
                  <a:lnTo>
                    <a:pt x="3414" y="870"/>
                  </a:lnTo>
                  <a:lnTo>
                    <a:pt x="3408" y="870"/>
                  </a:lnTo>
                  <a:lnTo>
                    <a:pt x="3378" y="900"/>
                  </a:lnTo>
                  <a:lnTo>
                    <a:pt x="3372" y="888"/>
                  </a:lnTo>
                  <a:lnTo>
                    <a:pt x="3396" y="858"/>
                  </a:lnTo>
                  <a:lnTo>
                    <a:pt x="3396" y="840"/>
                  </a:lnTo>
                  <a:lnTo>
                    <a:pt x="3438" y="822"/>
                  </a:lnTo>
                  <a:lnTo>
                    <a:pt x="3402" y="816"/>
                  </a:lnTo>
                  <a:lnTo>
                    <a:pt x="3408" y="804"/>
                  </a:lnTo>
                  <a:lnTo>
                    <a:pt x="3360" y="816"/>
                  </a:lnTo>
                  <a:lnTo>
                    <a:pt x="3336" y="804"/>
                  </a:lnTo>
                  <a:lnTo>
                    <a:pt x="3378" y="792"/>
                  </a:lnTo>
                  <a:lnTo>
                    <a:pt x="3378" y="774"/>
                  </a:lnTo>
                  <a:lnTo>
                    <a:pt x="3390" y="774"/>
                  </a:lnTo>
                  <a:lnTo>
                    <a:pt x="3396" y="780"/>
                  </a:lnTo>
                  <a:lnTo>
                    <a:pt x="3420" y="780"/>
                  </a:lnTo>
                  <a:lnTo>
                    <a:pt x="3426" y="774"/>
                  </a:lnTo>
                  <a:lnTo>
                    <a:pt x="3426" y="762"/>
                  </a:lnTo>
                  <a:lnTo>
                    <a:pt x="3420" y="756"/>
                  </a:lnTo>
                  <a:lnTo>
                    <a:pt x="3408" y="756"/>
                  </a:lnTo>
                  <a:lnTo>
                    <a:pt x="3396" y="744"/>
                  </a:lnTo>
                  <a:lnTo>
                    <a:pt x="3396" y="738"/>
                  </a:lnTo>
                  <a:lnTo>
                    <a:pt x="3420" y="690"/>
                  </a:lnTo>
                  <a:lnTo>
                    <a:pt x="3426" y="684"/>
                  </a:lnTo>
                  <a:lnTo>
                    <a:pt x="3426" y="672"/>
                  </a:lnTo>
                  <a:lnTo>
                    <a:pt x="3420" y="666"/>
                  </a:lnTo>
                  <a:lnTo>
                    <a:pt x="3414" y="666"/>
                  </a:lnTo>
                  <a:lnTo>
                    <a:pt x="3372" y="648"/>
                  </a:lnTo>
                  <a:lnTo>
                    <a:pt x="3348" y="660"/>
                  </a:lnTo>
                  <a:lnTo>
                    <a:pt x="3336" y="660"/>
                  </a:lnTo>
                  <a:lnTo>
                    <a:pt x="3318" y="666"/>
                  </a:lnTo>
                  <a:lnTo>
                    <a:pt x="3312" y="666"/>
                  </a:lnTo>
                  <a:lnTo>
                    <a:pt x="3306" y="672"/>
                  </a:lnTo>
                  <a:lnTo>
                    <a:pt x="3306" y="690"/>
                  </a:lnTo>
                  <a:lnTo>
                    <a:pt x="3240" y="690"/>
                  </a:lnTo>
                  <a:lnTo>
                    <a:pt x="3228" y="696"/>
                  </a:lnTo>
                  <a:lnTo>
                    <a:pt x="3222" y="702"/>
                  </a:lnTo>
                  <a:lnTo>
                    <a:pt x="3210" y="708"/>
                  </a:lnTo>
                  <a:lnTo>
                    <a:pt x="3198" y="720"/>
                  </a:lnTo>
                  <a:lnTo>
                    <a:pt x="3204" y="726"/>
                  </a:lnTo>
                  <a:lnTo>
                    <a:pt x="3216" y="732"/>
                  </a:lnTo>
                  <a:lnTo>
                    <a:pt x="3228" y="732"/>
                  </a:lnTo>
                  <a:lnTo>
                    <a:pt x="3234" y="738"/>
                  </a:lnTo>
                  <a:lnTo>
                    <a:pt x="3228" y="738"/>
                  </a:lnTo>
                  <a:lnTo>
                    <a:pt x="3222" y="744"/>
                  </a:lnTo>
                  <a:lnTo>
                    <a:pt x="3204" y="744"/>
                  </a:lnTo>
                  <a:lnTo>
                    <a:pt x="3180" y="756"/>
                  </a:lnTo>
                  <a:lnTo>
                    <a:pt x="3168" y="768"/>
                  </a:lnTo>
                  <a:lnTo>
                    <a:pt x="3168" y="774"/>
                  </a:lnTo>
                  <a:lnTo>
                    <a:pt x="3174" y="786"/>
                  </a:lnTo>
                  <a:lnTo>
                    <a:pt x="3186" y="798"/>
                  </a:lnTo>
                  <a:lnTo>
                    <a:pt x="3198" y="804"/>
                  </a:lnTo>
                  <a:lnTo>
                    <a:pt x="3204" y="810"/>
                  </a:lnTo>
                  <a:lnTo>
                    <a:pt x="3210" y="810"/>
                  </a:lnTo>
                  <a:lnTo>
                    <a:pt x="3234" y="798"/>
                  </a:lnTo>
                  <a:lnTo>
                    <a:pt x="3234" y="822"/>
                  </a:lnTo>
                  <a:lnTo>
                    <a:pt x="3240" y="828"/>
                  </a:lnTo>
                  <a:lnTo>
                    <a:pt x="3246" y="828"/>
                  </a:lnTo>
                  <a:lnTo>
                    <a:pt x="3258" y="822"/>
                  </a:lnTo>
                  <a:lnTo>
                    <a:pt x="3282" y="822"/>
                  </a:lnTo>
                  <a:lnTo>
                    <a:pt x="3276" y="828"/>
                  </a:lnTo>
                  <a:lnTo>
                    <a:pt x="3252" y="840"/>
                  </a:lnTo>
                  <a:lnTo>
                    <a:pt x="3246" y="840"/>
                  </a:lnTo>
                  <a:lnTo>
                    <a:pt x="3228" y="828"/>
                  </a:lnTo>
                  <a:lnTo>
                    <a:pt x="3222" y="846"/>
                  </a:lnTo>
                  <a:lnTo>
                    <a:pt x="3204" y="846"/>
                  </a:lnTo>
                  <a:lnTo>
                    <a:pt x="3192" y="852"/>
                  </a:lnTo>
                  <a:lnTo>
                    <a:pt x="3186" y="852"/>
                  </a:lnTo>
                  <a:lnTo>
                    <a:pt x="3180" y="858"/>
                  </a:lnTo>
                  <a:lnTo>
                    <a:pt x="3204" y="858"/>
                  </a:lnTo>
                  <a:lnTo>
                    <a:pt x="3228" y="846"/>
                  </a:lnTo>
                  <a:lnTo>
                    <a:pt x="3240" y="846"/>
                  </a:lnTo>
                  <a:lnTo>
                    <a:pt x="3240" y="852"/>
                  </a:lnTo>
                  <a:lnTo>
                    <a:pt x="3228" y="870"/>
                  </a:lnTo>
                  <a:lnTo>
                    <a:pt x="3210" y="882"/>
                  </a:lnTo>
                  <a:lnTo>
                    <a:pt x="3198" y="888"/>
                  </a:lnTo>
                  <a:lnTo>
                    <a:pt x="3180" y="894"/>
                  </a:lnTo>
                  <a:lnTo>
                    <a:pt x="3168" y="900"/>
                  </a:lnTo>
                  <a:lnTo>
                    <a:pt x="3162" y="906"/>
                  </a:lnTo>
                  <a:lnTo>
                    <a:pt x="3138" y="918"/>
                  </a:lnTo>
                  <a:lnTo>
                    <a:pt x="3132" y="924"/>
                  </a:lnTo>
                  <a:lnTo>
                    <a:pt x="3120" y="918"/>
                  </a:lnTo>
                  <a:lnTo>
                    <a:pt x="3114" y="918"/>
                  </a:lnTo>
                  <a:lnTo>
                    <a:pt x="3102" y="912"/>
                  </a:lnTo>
                  <a:lnTo>
                    <a:pt x="3090" y="912"/>
                  </a:lnTo>
                  <a:lnTo>
                    <a:pt x="3072" y="930"/>
                  </a:lnTo>
                  <a:lnTo>
                    <a:pt x="3060" y="936"/>
                  </a:lnTo>
                  <a:lnTo>
                    <a:pt x="3054" y="948"/>
                  </a:lnTo>
                  <a:lnTo>
                    <a:pt x="3054" y="972"/>
                  </a:lnTo>
                  <a:lnTo>
                    <a:pt x="3048" y="978"/>
                  </a:lnTo>
                  <a:lnTo>
                    <a:pt x="3042" y="966"/>
                  </a:lnTo>
                  <a:lnTo>
                    <a:pt x="3030" y="966"/>
                  </a:lnTo>
                  <a:lnTo>
                    <a:pt x="3018" y="960"/>
                  </a:lnTo>
                  <a:lnTo>
                    <a:pt x="3012" y="960"/>
                  </a:lnTo>
                  <a:lnTo>
                    <a:pt x="3006" y="954"/>
                  </a:lnTo>
                  <a:lnTo>
                    <a:pt x="3030" y="930"/>
                  </a:lnTo>
                  <a:lnTo>
                    <a:pt x="3042" y="924"/>
                  </a:lnTo>
                  <a:lnTo>
                    <a:pt x="3060" y="906"/>
                  </a:lnTo>
                  <a:lnTo>
                    <a:pt x="3072" y="900"/>
                  </a:lnTo>
                  <a:lnTo>
                    <a:pt x="3036" y="900"/>
                  </a:lnTo>
                  <a:lnTo>
                    <a:pt x="3030" y="888"/>
                  </a:lnTo>
                  <a:lnTo>
                    <a:pt x="3018" y="882"/>
                  </a:lnTo>
                  <a:lnTo>
                    <a:pt x="2994" y="882"/>
                  </a:lnTo>
                  <a:lnTo>
                    <a:pt x="2988" y="888"/>
                  </a:lnTo>
                  <a:lnTo>
                    <a:pt x="2946" y="888"/>
                  </a:lnTo>
                  <a:lnTo>
                    <a:pt x="2946" y="894"/>
                  </a:lnTo>
                  <a:lnTo>
                    <a:pt x="2940" y="906"/>
                  </a:lnTo>
                  <a:lnTo>
                    <a:pt x="2940" y="918"/>
                  </a:lnTo>
                  <a:lnTo>
                    <a:pt x="2946" y="918"/>
                  </a:lnTo>
                  <a:lnTo>
                    <a:pt x="2952" y="924"/>
                  </a:lnTo>
                  <a:lnTo>
                    <a:pt x="2964" y="924"/>
                  </a:lnTo>
                  <a:lnTo>
                    <a:pt x="2976" y="936"/>
                  </a:lnTo>
                  <a:lnTo>
                    <a:pt x="2982" y="936"/>
                  </a:lnTo>
                  <a:lnTo>
                    <a:pt x="2976" y="942"/>
                  </a:lnTo>
                  <a:lnTo>
                    <a:pt x="2958" y="942"/>
                  </a:lnTo>
                  <a:lnTo>
                    <a:pt x="2952" y="936"/>
                  </a:lnTo>
                  <a:lnTo>
                    <a:pt x="2940" y="930"/>
                  </a:lnTo>
                  <a:lnTo>
                    <a:pt x="2934" y="924"/>
                  </a:lnTo>
                  <a:lnTo>
                    <a:pt x="2916" y="912"/>
                  </a:lnTo>
                  <a:lnTo>
                    <a:pt x="2910" y="942"/>
                  </a:lnTo>
                  <a:lnTo>
                    <a:pt x="2904" y="942"/>
                  </a:lnTo>
                  <a:lnTo>
                    <a:pt x="2898" y="948"/>
                  </a:lnTo>
                  <a:lnTo>
                    <a:pt x="2862" y="948"/>
                  </a:lnTo>
                  <a:lnTo>
                    <a:pt x="2844" y="942"/>
                  </a:lnTo>
                  <a:lnTo>
                    <a:pt x="2826" y="942"/>
                  </a:lnTo>
                  <a:lnTo>
                    <a:pt x="2808" y="936"/>
                  </a:lnTo>
                  <a:lnTo>
                    <a:pt x="2718" y="936"/>
                  </a:lnTo>
                  <a:lnTo>
                    <a:pt x="2706" y="930"/>
                  </a:lnTo>
                  <a:lnTo>
                    <a:pt x="2700" y="918"/>
                  </a:lnTo>
                  <a:lnTo>
                    <a:pt x="2688" y="912"/>
                  </a:lnTo>
                  <a:lnTo>
                    <a:pt x="2628" y="918"/>
                  </a:lnTo>
                  <a:lnTo>
                    <a:pt x="2622" y="912"/>
                  </a:lnTo>
                  <a:lnTo>
                    <a:pt x="2616" y="900"/>
                  </a:lnTo>
                  <a:lnTo>
                    <a:pt x="2604" y="894"/>
                  </a:lnTo>
                  <a:lnTo>
                    <a:pt x="2598" y="894"/>
                  </a:lnTo>
                  <a:lnTo>
                    <a:pt x="2586" y="888"/>
                  </a:lnTo>
                  <a:lnTo>
                    <a:pt x="2568" y="888"/>
                  </a:lnTo>
                  <a:lnTo>
                    <a:pt x="2556" y="894"/>
                  </a:lnTo>
                  <a:lnTo>
                    <a:pt x="2538" y="900"/>
                  </a:lnTo>
                  <a:lnTo>
                    <a:pt x="2532" y="906"/>
                  </a:lnTo>
                  <a:lnTo>
                    <a:pt x="2526" y="906"/>
                  </a:lnTo>
                  <a:lnTo>
                    <a:pt x="2526" y="912"/>
                  </a:lnTo>
                  <a:lnTo>
                    <a:pt x="2484" y="912"/>
                  </a:lnTo>
                  <a:lnTo>
                    <a:pt x="2472" y="906"/>
                  </a:lnTo>
                  <a:lnTo>
                    <a:pt x="2442" y="906"/>
                  </a:lnTo>
                  <a:lnTo>
                    <a:pt x="2430" y="918"/>
                  </a:lnTo>
                  <a:lnTo>
                    <a:pt x="2430" y="930"/>
                  </a:lnTo>
                  <a:lnTo>
                    <a:pt x="2418" y="954"/>
                  </a:lnTo>
                  <a:lnTo>
                    <a:pt x="2412" y="960"/>
                  </a:lnTo>
                  <a:lnTo>
                    <a:pt x="2412" y="966"/>
                  </a:lnTo>
                  <a:lnTo>
                    <a:pt x="2400" y="996"/>
                  </a:lnTo>
                  <a:lnTo>
                    <a:pt x="2364" y="996"/>
                  </a:lnTo>
                  <a:lnTo>
                    <a:pt x="2358" y="1026"/>
                  </a:lnTo>
                  <a:lnTo>
                    <a:pt x="2334" y="978"/>
                  </a:lnTo>
                  <a:lnTo>
                    <a:pt x="2340" y="978"/>
                  </a:lnTo>
                  <a:lnTo>
                    <a:pt x="2352" y="984"/>
                  </a:lnTo>
                  <a:lnTo>
                    <a:pt x="2376" y="984"/>
                  </a:lnTo>
                  <a:lnTo>
                    <a:pt x="2388" y="972"/>
                  </a:lnTo>
                  <a:lnTo>
                    <a:pt x="2358" y="942"/>
                  </a:lnTo>
                  <a:lnTo>
                    <a:pt x="2340" y="942"/>
                  </a:lnTo>
                  <a:lnTo>
                    <a:pt x="2328" y="936"/>
                  </a:lnTo>
                  <a:lnTo>
                    <a:pt x="2316" y="936"/>
                  </a:lnTo>
                  <a:lnTo>
                    <a:pt x="2322" y="918"/>
                  </a:lnTo>
                  <a:lnTo>
                    <a:pt x="2304" y="924"/>
                  </a:lnTo>
                  <a:lnTo>
                    <a:pt x="2262" y="930"/>
                  </a:lnTo>
                  <a:lnTo>
                    <a:pt x="2208" y="936"/>
                  </a:lnTo>
                  <a:lnTo>
                    <a:pt x="2160" y="942"/>
                  </a:lnTo>
                  <a:lnTo>
                    <a:pt x="2112" y="942"/>
                  </a:lnTo>
                  <a:lnTo>
                    <a:pt x="2064" y="936"/>
                  </a:lnTo>
                  <a:lnTo>
                    <a:pt x="2034" y="930"/>
                  </a:lnTo>
                  <a:lnTo>
                    <a:pt x="2028" y="924"/>
                  </a:lnTo>
                  <a:lnTo>
                    <a:pt x="2052" y="918"/>
                  </a:lnTo>
                  <a:lnTo>
                    <a:pt x="2082" y="918"/>
                  </a:lnTo>
                  <a:lnTo>
                    <a:pt x="2118" y="912"/>
                  </a:lnTo>
                  <a:lnTo>
                    <a:pt x="2142" y="900"/>
                  </a:lnTo>
                  <a:lnTo>
                    <a:pt x="2142" y="888"/>
                  </a:lnTo>
                  <a:lnTo>
                    <a:pt x="2112" y="864"/>
                  </a:lnTo>
                  <a:lnTo>
                    <a:pt x="2082" y="852"/>
                  </a:lnTo>
                  <a:lnTo>
                    <a:pt x="2004" y="852"/>
                  </a:lnTo>
                  <a:lnTo>
                    <a:pt x="1968" y="840"/>
                  </a:lnTo>
                  <a:lnTo>
                    <a:pt x="1944" y="834"/>
                  </a:lnTo>
                  <a:lnTo>
                    <a:pt x="1938" y="828"/>
                  </a:lnTo>
                  <a:lnTo>
                    <a:pt x="1908" y="828"/>
                  </a:lnTo>
                  <a:lnTo>
                    <a:pt x="1896" y="822"/>
                  </a:lnTo>
                  <a:lnTo>
                    <a:pt x="1866" y="804"/>
                  </a:lnTo>
                  <a:lnTo>
                    <a:pt x="1836" y="792"/>
                  </a:lnTo>
                  <a:lnTo>
                    <a:pt x="1812" y="786"/>
                  </a:lnTo>
                  <a:lnTo>
                    <a:pt x="1800" y="792"/>
                  </a:lnTo>
                  <a:lnTo>
                    <a:pt x="1782" y="798"/>
                  </a:lnTo>
                  <a:lnTo>
                    <a:pt x="1770" y="804"/>
                  </a:lnTo>
                  <a:lnTo>
                    <a:pt x="1758" y="816"/>
                  </a:lnTo>
                  <a:lnTo>
                    <a:pt x="1734" y="828"/>
                  </a:lnTo>
                  <a:lnTo>
                    <a:pt x="1680" y="828"/>
                  </a:lnTo>
                  <a:lnTo>
                    <a:pt x="1710" y="810"/>
                  </a:lnTo>
                  <a:lnTo>
                    <a:pt x="1710" y="798"/>
                  </a:lnTo>
                  <a:lnTo>
                    <a:pt x="1734" y="768"/>
                  </a:lnTo>
                  <a:lnTo>
                    <a:pt x="1728" y="768"/>
                  </a:lnTo>
                  <a:lnTo>
                    <a:pt x="1722" y="774"/>
                  </a:lnTo>
                  <a:lnTo>
                    <a:pt x="1674" y="798"/>
                  </a:lnTo>
                  <a:lnTo>
                    <a:pt x="1650" y="822"/>
                  </a:lnTo>
                  <a:lnTo>
                    <a:pt x="1638" y="828"/>
                  </a:lnTo>
                  <a:lnTo>
                    <a:pt x="1620" y="834"/>
                  </a:lnTo>
                  <a:lnTo>
                    <a:pt x="1608" y="828"/>
                  </a:lnTo>
                  <a:lnTo>
                    <a:pt x="1602" y="816"/>
                  </a:lnTo>
                  <a:lnTo>
                    <a:pt x="1602" y="798"/>
                  </a:lnTo>
                  <a:lnTo>
                    <a:pt x="1614" y="774"/>
                  </a:lnTo>
                  <a:lnTo>
                    <a:pt x="1614" y="762"/>
                  </a:lnTo>
                  <a:lnTo>
                    <a:pt x="1608" y="750"/>
                  </a:lnTo>
                  <a:lnTo>
                    <a:pt x="1596" y="744"/>
                  </a:lnTo>
                  <a:lnTo>
                    <a:pt x="1590" y="738"/>
                  </a:lnTo>
                  <a:lnTo>
                    <a:pt x="1578" y="738"/>
                  </a:lnTo>
                  <a:lnTo>
                    <a:pt x="1572" y="744"/>
                  </a:lnTo>
                  <a:lnTo>
                    <a:pt x="1572" y="750"/>
                  </a:lnTo>
                  <a:lnTo>
                    <a:pt x="1578" y="762"/>
                  </a:lnTo>
                  <a:lnTo>
                    <a:pt x="1584" y="768"/>
                  </a:lnTo>
                  <a:lnTo>
                    <a:pt x="1542" y="768"/>
                  </a:lnTo>
                  <a:lnTo>
                    <a:pt x="1530" y="774"/>
                  </a:lnTo>
                  <a:lnTo>
                    <a:pt x="1512" y="780"/>
                  </a:lnTo>
                  <a:lnTo>
                    <a:pt x="1494" y="798"/>
                  </a:lnTo>
                  <a:lnTo>
                    <a:pt x="1446" y="798"/>
                  </a:lnTo>
                  <a:lnTo>
                    <a:pt x="1428" y="804"/>
                  </a:lnTo>
                  <a:lnTo>
                    <a:pt x="1416" y="804"/>
                  </a:lnTo>
                  <a:lnTo>
                    <a:pt x="1398" y="810"/>
                  </a:lnTo>
                  <a:lnTo>
                    <a:pt x="1380" y="810"/>
                  </a:lnTo>
                  <a:lnTo>
                    <a:pt x="1374" y="816"/>
                  </a:lnTo>
                  <a:lnTo>
                    <a:pt x="1368" y="816"/>
                  </a:lnTo>
                  <a:lnTo>
                    <a:pt x="1356" y="822"/>
                  </a:lnTo>
                  <a:lnTo>
                    <a:pt x="1350" y="828"/>
                  </a:lnTo>
                  <a:lnTo>
                    <a:pt x="1338" y="834"/>
                  </a:lnTo>
                  <a:lnTo>
                    <a:pt x="1314" y="816"/>
                  </a:lnTo>
                  <a:lnTo>
                    <a:pt x="1302" y="822"/>
                  </a:lnTo>
                  <a:lnTo>
                    <a:pt x="1296" y="828"/>
                  </a:lnTo>
                  <a:lnTo>
                    <a:pt x="1272" y="840"/>
                  </a:lnTo>
                  <a:lnTo>
                    <a:pt x="1260" y="840"/>
                  </a:lnTo>
                  <a:lnTo>
                    <a:pt x="1254" y="846"/>
                  </a:lnTo>
                  <a:lnTo>
                    <a:pt x="1242" y="846"/>
                  </a:lnTo>
                  <a:lnTo>
                    <a:pt x="1230" y="852"/>
                  </a:lnTo>
                  <a:lnTo>
                    <a:pt x="1224" y="858"/>
                  </a:lnTo>
                  <a:lnTo>
                    <a:pt x="1212" y="864"/>
                  </a:lnTo>
                  <a:lnTo>
                    <a:pt x="1176" y="864"/>
                  </a:lnTo>
                  <a:lnTo>
                    <a:pt x="1188" y="858"/>
                  </a:lnTo>
                  <a:lnTo>
                    <a:pt x="1194" y="846"/>
                  </a:lnTo>
                  <a:lnTo>
                    <a:pt x="1212" y="840"/>
                  </a:lnTo>
                  <a:lnTo>
                    <a:pt x="1236" y="828"/>
                  </a:lnTo>
                  <a:lnTo>
                    <a:pt x="1254" y="828"/>
                  </a:lnTo>
                  <a:lnTo>
                    <a:pt x="1266" y="822"/>
                  </a:lnTo>
                  <a:lnTo>
                    <a:pt x="1284" y="816"/>
                  </a:lnTo>
                  <a:lnTo>
                    <a:pt x="1290" y="810"/>
                  </a:lnTo>
                  <a:lnTo>
                    <a:pt x="1362" y="810"/>
                  </a:lnTo>
                  <a:lnTo>
                    <a:pt x="1386" y="798"/>
                  </a:lnTo>
                  <a:lnTo>
                    <a:pt x="1422" y="792"/>
                  </a:lnTo>
                  <a:lnTo>
                    <a:pt x="1458" y="780"/>
                  </a:lnTo>
                  <a:lnTo>
                    <a:pt x="1470" y="780"/>
                  </a:lnTo>
                  <a:lnTo>
                    <a:pt x="1476" y="774"/>
                  </a:lnTo>
                  <a:lnTo>
                    <a:pt x="1482" y="774"/>
                  </a:lnTo>
                  <a:lnTo>
                    <a:pt x="1476" y="768"/>
                  </a:lnTo>
                  <a:lnTo>
                    <a:pt x="1410" y="768"/>
                  </a:lnTo>
                  <a:lnTo>
                    <a:pt x="1398" y="774"/>
                  </a:lnTo>
                  <a:lnTo>
                    <a:pt x="1392" y="774"/>
                  </a:lnTo>
                  <a:lnTo>
                    <a:pt x="1380" y="780"/>
                  </a:lnTo>
                  <a:lnTo>
                    <a:pt x="1374" y="786"/>
                  </a:lnTo>
                  <a:lnTo>
                    <a:pt x="1368" y="786"/>
                  </a:lnTo>
                  <a:lnTo>
                    <a:pt x="1362" y="792"/>
                  </a:lnTo>
                  <a:lnTo>
                    <a:pt x="1278" y="792"/>
                  </a:lnTo>
                  <a:lnTo>
                    <a:pt x="1254" y="804"/>
                  </a:lnTo>
                  <a:lnTo>
                    <a:pt x="1248" y="810"/>
                  </a:lnTo>
                  <a:lnTo>
                    <a:pt x="1236" y="816"/>
                  </a:lnTo>
                  <a:lnTo>
                    <a:pt x="1230" y="822"/>
                  </a:lnTo>
                  <a:lnTo>
                    <a:pt x="1212" y="822"/>
                  </a:lnTo>
                  <a:lnTo>
                    <a:pt x="1158" y="846"/>
                  </a:lnTo>
                  <a:lnTo>
                    <a:pt x="1140" y="846"/>
                  </a:lnTo>
                  <a:lnTo>
                    <a:pt x="1128" y="858"/>
                  </a:lnTo>
                  <a:lnTo>
                    <a:pt x="1122" y="870"/>
                  </a:lnTo>
                  <a:lnTo>
                    <a:pt x="1122" y="876"/>
                  </a:lnTo>
                  <a:lnTo>
                    <a:pt x="1116" y="876"/>
                  </a:lnTo>
                  <a:lnTo>
                    <a:pt x="1110" y="870"/>
                  </a:lnTo>
                  <a:lnTo>
                    <a:pt x="1110" y="846"/>
                  </a:lnTo>
                  <a:lnTo>
                    <a:pt x="1116" y="846"/>
                  </a:lnTo>
                  <a:lnTo>
                    <a:pt x="1152" y="834"/>
                  </a:lnTo>
                  <a:lnTo>
                    <a:pt x="1176" y="822"/>
                  </a:lnTo>
                  <a:lnTo>
                    <a:pt x="1194" y="816"/>
                  </a:lnTo>
                  <a:lnTo>
                    <a:pt x="1188" y="810"/>
                  </a:lnTo>
                  <a:lnTo>
                    <a:pt x="1176" y="810"/>
                  </a:lnTo>
                  <a:lnTo>
                    <a:pt x="1164" y="804"/>
                  </a:lnTo>
                  <a:lnTo>
                    <a:pt x="1140" y="804"/>
                  </a:lnTo>
                  <a:lnTo>
                    <a:pt x="1122" y="822"/>
                  </a:lnTo>
                  <a:lnTo>
                    <a:pt x="1110" y="828"/>
                  </a:lnTo>
                  <a:lnTo>
                    <a:pt x="1092" y="828"/>
                  </a:lnTo>
                  <a:lnTo>
                    <a:pt x="1080" y="834"/>
                  </a:lnTo>
                  <a:lnTo>
                    <a:pt x="1068" y="834"/>
                  </a:lnTo>
                  <a:lnTo>
                    <a:pt x="1068" y="840"/>
                  </a:lnTo>
                  <a:lnTo>
                    <a:pt x="1062" y="846"/>
                  </a:lnTo>
                  <a:lnTo>
                    <a:pt x="1062" y="876"/>
                  </a:lnTo>
                  <a:lnTo>
                    <a:pt x="1038" y="858"/>
                  </a:lnTo>
                  <a:lnTo>
                    <a:pt x="972" y="852"/>
                  </a:lnTo>
                  <a:lnTo>
                    <a:pt x="960" y="846"/>
                  </a:lnTo>
                  <a:lnTo>
                    <a:pt x="948" y="834"/>
                  </a:lnTo>
                  <a:lnTo>
                    <a:pt x="936" y="834"/>
                  </a:lnTo>
                  <a:lnTo>
                    <a:pt x="936" y="828"/>
                  </a:lnTo>
                  <a:lnTo>
                    <a:pt x="942" y="822"/>
                  </a:lnTo>
                  <a:lnTo>
                    <a:pt x="942" y="810"/>
                  </a:lnTo>
                  <a:lnTo>
                    <a:pt x="948" y="804"/>
                  </a:lnTo>
                  <a:lnTo>
                    <a:pt x="834" y="804"/>
                  </a:lnTo>
                  <a:lnTo>
                    <a:pt x="852" y="804"/>
                  </a:lnTo>
                  <a:lnTo>
                    <a:pt x="78" y="1440"/>
                  </a:lnTo>
                  <a:lnTo>
                    <a:pt x="72" y="1446"/>
                  </a:lnTo>
                  <a:lnTo>
                    <a:pt x="60" y="1452"/>
                  </a:lnTo>
                  <a:lnTo>
                    <a:pt x="54" y="1464"/>
                  </a:lnTo>
                  <a:lnTo>
                    <a:pt x="54" y="1476"/>
                  </a:lnTo>
                  <a:lnTo>
                    <a:pt x="108" y="1476"/>
                  </a:lnTo>
                  <a:lnTo>
                    <a:pt x="120" y="1464"/>
                  </a:lnTo>
                  <a:lnTo>
                    <a:pt x="156" y="1464"/>
                  </a:lnTo>
                  <a:lnTo>
                    <a:pt x="132" y="1488"/>
                  </a:lnTo>
                  <a:lnTo>
                    <a:pt x="132" y="1494"/>
                  </a:lnTo>
                  <a:lnTo>
                    <a:pt x="138" y="1506"/>
                  </a:lnTo>
                  <a:lnTo>
                    <a:pt x="138" y="1524"/>
                  </a:lnTo>
                  <a:lnTo>
                    <a:pt x="144" y="1530"/>
                  </a:lnTo>
                  <a:lnTo>
                    <a:pt x="156" y="1536"/>
                  </a:lnTo>
                  <a:lnTo>
                    <a:pt x="162" y="1542"/>
                  </a:lnTo>
                  <a:lnTo>
                    <a:pt x="144" y="1560"/>
                  </a:lnTo>
                  <a:lnTo>
                    <a:pt x="144" y="1572"/>
                  </a:lnTo>
                  <a:lnTo>
                    <a:pt x="150" y="1572"/>
                  </a:lnTo>
                  <a:lnTo>
                    <a:pt x="156" y="1566"/>
                  </a:lnTo>
                  <a:lnTo>
                    <a:pt x="168" y="1560"/>
                  </a:lnTo>
                  <a:lnTo>
                    <a:pt x="174" y="1554"/>
                  </a:lnTo>
                  <a:lnTo>
                    <a:pt x="180" y="1554"/>
                  </a:lnTo>
                  <a:lnTo>
                    <a:pt x="186" y="1548"/>
                  </a:lnTo>
                  <a:lnTo>
                    <a:pt x="198" y="1548"/>
                  </a:lnTo>
                  <a:lnTo>
                    <a:pt x="210" y="1542"/>
                  </a:lnTo>
                  <a:lnTo>
                    <a:pt x="222" y="1542"/>
                  </a:lnTo>
                  <a:lnTo>
                    <a:pt x="234" y="1536"/>
                  </a:lnTo>
                  <a:lnTo>
                    <a:pt x="240" y="1530"/>
                  </a:lnTo>
                  <a:lnTo>
                    <a:pt x="258" y="1530"/>
                  </a:lnTo>
                  <a:lnTo>
                    <a:pt x="258" y="1518"/>
                  </a:lnTo>
                  <a:lnTo>
                    <a:pt x="264" y="1518"/>
                  </a:lnTo>
                  <a:lnTo>
                    <a:pt x="270" y="1512"/>
                  </a:lnTo>
                  <a:lnTo>
                    <a:pt x="282" y="1512"/>
                  </a:lnTo>
                  <a:lnTo>
                    <a:pt x="300" y="1506"/>
                  </a:lnTo>
                  <a:lnTo>
                    <a:pt x="312" y="1506"/>
                  </a:lnTo>
                  <a:lnTo>
                    <a:pt x="330" y="1512"/>
                  </a:lnTo>
                  <a:lnTo>
                    <a:pt x="336" y="1518"/>
                  </a:lnTo>
                  <a:lnTo>
                    <a:pt x="330" y="1524"/>
                  </a:lnTo>
                  <a:lnTo>
                    <a:pt x="324" y="1524"/>
                  </a:lnTo>
                  <a:lnTo>
                    <a:pt x="318" y="1530"/>
                  </a:lnTo>
                  <a:lnTo>
                    <a:pt x="318" y="1560"/>
                  </a:lnTo>
                  <a:lnTo>
                    <a:pt x="306" y="1572"/>
                  </a:lnTo>
                  <a:lnTo>
                    <a:pt x="324" y="1590"/>
                  </a:lnTo>
                  <a:lnTo>
                    <a:pt x="330" y="1602"/>
                  </a:lnTo>
                  <a:lnTo>
                    <a:pt x="330" y="1620"/>
                  </a:lnTo>
                  <a:lnTo>
                    <a:pt x="312" y="1656"/>
                  </a:lnTo>
                  <a:lnTo>
                    <a:pt x="312" y="1698"/>
                  </a:lnTo>
                  <a:lnTo>
                    <a:pt x="306" y="1704"/>
                  </a:lnTo>
                  <a:lnTo>
                    <a:pt x="300" y="1716"/>
                  </a:lnTo>
                  <a:lnTo>
                    <a:pt x="300" y="1728"/>
                  </a:lnTo>
                  <a:lnTo>
                    <a:pt x="294" y="1740"/>
                  </a:lnTo>
                  <a:lnTo>
                    <a:pt x="294" y="1746"/>
                  </a:lnTo>
                  <a:lnTo>
                    <a:pt x="300" y="1752"/>
                  </a:lnTo>
                  <a:lnTo>
                    <a:pt x="312" y="1758"/>
                  </a:lnTo>
                  <a:lnTo>
                    <a:pt x="318" y="1764"/>
                  </a:lnTo>
                  <a:lnTo>
                    <a:pt x="324" y="1764"/>
                  </a:lnTo>
                  <a:lnTo>
                    <a:pt x="330" y="1770"/>
                  </a:lnTo>
                  <a:lnTo>
                    <a:pt x="330" y="1776"/>
                  </a:lnTo>
                  <a:lnTo>
                    <a:pt x="348" y="1776"/>
                  </a:lnTo>
                  <a:lnTo>
                    <a:pt x="354" y="1782"/>
                  </a:lnTo>
                  <a:lnTo>
                    <a:pt x="354" y="1794"/>
                  </a:lnTo>
                  <a:lnTo>
                    <a:pt x="342" y="1800"/>
                  </a:lnTo>
                  <a:lnTo>
                    <a:pt x="330" y="1812"/>
                  </a:lnTo>
                  <a:lnTo>
                    <a:pt x="318" y="1818"/>
                  </a:lnTo>
                  <a:lnTo>
                    <a:pt x="318" y="1830"/>
                  </a:lnTo>
                  <a:lnTo>
                    <a:pt x="312" y="1842"/>
                  </a:lnTo>
                  <a:lnTo>
                    <a:pt x="294" y="1860"/>
                  </a:lnTo>
                  <a:lnTo>
                    <a:pt x="282" y="1866"/>
                  </a:lnTo>
                  <a:lnTo>
                    <a:pt x="270" y="1878"/>
                  </a:lnTo>
                  <a:lnTo>
                    <a:pt x="252" y="1884"/>
                  </a:lnTo>
                  <a:lnTo>
                    <a:pt x="234" y="1896"/>
                  </a:lnTo>
                  <a:lnTo>
                    <a:pt x="228" y="1902"/>
                  </a:lnTo>
                  <a:lnTo>
                    <a:pt x="222" y="1914"/>
                  </a:lnTo>
                  <a:lnTo>
                    <a:pt x="222" y="1926"/>
                  </a:lnTo>
                  <a:lnTo>
                    <a:pt x="216" y="1932"/>
                  </a:lnTo>
                  <a:lnTo>
                    <a:pt x="216" y="1944"/>
                  </a:lnTo>
                  <a:lnTo>
                    <a:pt x="204" y="1956"/>
                  </a:lnTo>
                  <a:lnTo>
                    <a:pt x="210" y="1962"/>
                  </a:lnTo>
                  <a:lnTo>
                    <a:pt x="216" y="1962"/>
                  </a:lnTo>
                  <a:lnTo>
                    <a:pt x="216" y="1974"/>
                  </a:lnTo>
                  <a:lnTo>
                    <a:pt x="228" y="1986"/>
                  </a:lnTo>
                  <a:lnTo>
                    <a:pt x="240" y="1980"/>
                  </a:lnTo>
                  <a:lnTo>
                    <a:pt x="246" y="1968"/>
                  </a:lnTo>
                  <a:lnTo>
                    <a:pt x="258" y="1962"/>
                  </a:lnTo>
                  <a:lnTo>
                    <a:pt x="276" y="1956"/>
                  </a:lnTo>
                  <a:lnTo>
                    <a:pt x="294" y="1938"/>
                  </a:lnTo>
                  <a:lnTo>
                    <a:pt x="306" y="1938"/>
                  </a:lnTo>
                  <a:lnTo>
                    <a:pt x="306" y="1944"/>
                  </a:lnTo>
                  <a:lnTo>
                    <a:pt x="300" y="1950"/>
                  </a:lnTo>
                  <a:lnTo>
                    <a:pt x="288" y="1956"/>
                  </a:lnTo>
                  <a:lnTo>
                    <a:pt x="282" y="1956"/>
                  </a:lnTo>
                  <a:lnTo>
                    <a:pt x="276" y="1962"/>
                  </a:lnTo>
                  <a:lnTo>
                    <a:pt x="276" y="1974"/>
                  </a:lnTo>
                  <a:lnTo>
                    <a:pt x="282" y="1986"/>
                  </a:lnTo>
                  <a:lnTo>
                    <a:pt x="294" y="1998"/>
                  </a:lnTo>
                  <a:lnTo>
                    <a:pt x="252" y="1992"/>
                  </a:lnTo>
                  <a:lnTo>
                    <a:pt x="246" y="1998"/>
                  </a:lnTo>
                  <a:lnTo>
                    <a:pt x="240" y="2010"/>
                  </a:lnTo>
                  <a:lnTo>
                    <a:pt x="234" y="2016"/>
                  </a:lnTo>
                  <a:lnTo>
                    <a:pt x="228" y="2028"/>
                  </a:lnTo>
                  <a:lnTo>
                    <a:pt x="228" y="2034"/>
                  </a:lnTo>
                  <a:lnTo>
                    <a:pt x="234" y="2034"/>
                  </a:lnTo>
                  <a:lnTo>
                    <a:pt x="240" y="2040"/>
                  </a:lnTo>
                  <a:lnTo>
                    <a:pt x="252" y="2040"/>
                  </a:lnTo>
                  <a:lnTo>
                    <a:pt x="258" y="2046"/>
                  </a:lnTo>
                  <a:lnTo>
                    <a:pt x="252" y="2052"/>
                  </a:lnTo>
                  <a:lnTo>
                    <a:pt x="252" y="2058"/>
                  </a:lnTo>
                  <a:lnTo>
                    <a:pt x="246" y="2070"/>
                  </a:lnTo>
                  <a:lnTo>
                    <a:pt x="246" y="2076"/>
                  </a:lnTo>
                  <a:lnTo>
                    <a:pt x="252" y="2070"/>
                  </a:lnTo>
                  <a:lnTo>
                    <a:pt x="288" y="2052"/>
                  </a:lnTo>
                  <a:lnTo>
                    <a:pt x="306" y="2034"/>
                  </a:lnTo>
                  <a:lnTo>
                    <a:pt x="318" y="2028"/>
                  </a:lnTo>
                  <a:lnTo>
                    <a:pt x="318" y="2040"/>
                  </a:lnTo>
                  <a:lnTo>
                    <a:pt x="288" y="2058"/>
                  </a:lnTo>
                  <a:lnTo>
                    <a:pt x="312" y="2064"/>
                  </a:lnTo>
                  <a:lnTo>
                    <a:pt x="312" y="2076"/>
                  </a:lnTo>
                  <a:lnTo>
                    <a:pt x="294" y="2094"/>
                  </a:lnTo>
                  <a:lnTo>
                    <a:pt x="276" y="2076"/>
                  </a:lnTo>
                  <a:lnTo>
                    <a:pt x="270" y="2076"/>
                  </a:lnTo>
                  <a:lnTo>
                    <a:pt x="264" y="2082"/>
                  </a:lnTo>
                  <a:lnTo>
                    <a:pt x="240" y="2094"/>
                  </a:lnTo>
                  <a:lnTo>
                    <a:pt x="228" y="2094"/>
                  </a:lnTo>
                  <a:lnTo>
                    <a:pt x="216" y="2106"/>
                  </a:lnTo>
                  <a:lnTo>
                    <a:pt x="210" y="2118"/>
                  </a:lnTo>
                  <a:lnTo>
                    <a:pt x="204" y="2124"/>
                  </a:lnTo>
                  <a:lnTo>
                    <a:pt x="210" y="2118"/>
                  </a:lnTo>
                  <a:lnTo>
                    <a:pt x="222" y="2118"/>
                  </a:lnTo>
                  <a:lnTo>
                    <a:pt x="228" y="2112"/>
                  </a:lnTo>
                  <a:lnTo>
                    <a:pt x="276" y="2112"/>
                  </a:lnTo>
                  <a:lnTo>
                    <a:pt x="270" y="2112"/>
                  </a:lnTo>
                  <a:lnTo>
                    <a:pt x="264" y="2118"/>
                  </a:lnTo>
                  <a:lnTo>
                    <a:pt x="252" y="2118"/>
                  </a:lnTo>
                  <a:lnTo>
                    <a:pt x="240" y="2124"/>
                  </a:lnTo>
                  <a:lnTo>
                    <a:pt x="228" y="2124"/>
                  </a:lnTo>
                  <a:lnTo>
                    <a:pt x="216" y="2130"/>
                  </a:lnTo>
                  <a:lnTo>
                    <a:pt x="210" y="2130"/>
                  </a:lnTo>
                  <a:lnTo>
                    <a:pt x="210" y="2148"/>
                  </a:lnTo>
                  <a:lnTo>
                    <a:pt x="204" y="2148"/>
                  </a:lnTo>
                  <a:lnTo>
                    <a:pt x="198" y="2142"/>
                  </a:lnTo>
                  <a:lnTo>
                    <a:pt x="174" y="2142"/>
                  </a:lnTo>
                  <a:lnTo>
                    <a:pt x="174" y="2154"/>
                  </a:lnTo>
                  <a:lnTo>
                    <a:pt x="180" y="2166"/>
                  </a:lnTo>
                  <a:lnTo>
                    <a:pt x="192" y="2172"/>
                  </a:lnTo>
                  <a:lnTo>
                    <a:pt x="198" y="2178"/>
                  </a:lnTo>
                  <a:lnTo>
                    <a:pt x="246" y="2160"/>
                  </a:lnTo>
                  <a:lnTo>
                    <a:pt x="264" y="2184"/>
                  </a:lnTo>
                  <a:lnTo>
                    <a:pt x="300" y="2166"/>
                  </a:lnTo>
                  <a:lnTo>
                    <a:pt x="294" y="2172"/>
                  </a:lnTo>
                  <a:lnTo>
                    <a:pt x="288" y="2184"/>
                  </a:lnTo>
                  <a:lnTo>
                    <a:pt x="276" y="2190"/>
                  </a:lnTo>
                  <a:lnTo>
                    <a:pt x="270" y="2196"/>
                  </a:lnTo>
                  <a:lnTo>
                    <a:pt x="264" y="2208"/>
                  </a:lnTo>
                  <a:lnTo>
                    <a:pt x="264" y="2214"/>
                  </a:lnTo>
                  <a:lnTo>
                    <a:pt x="276" y="2214"/>
                  </a:lnTo>
                  <a:lnTo>
                    <a:pt x="282" y="2208"/>
                  </a:lnTo>
                  <a:lnTo>
                    <a:pt x="300" y="2202"/>
                  </a:lnTo>
                  <a:lnTo>
                    <a:pt x="318" y="2184"/>
                  </a:lnTo>
                  <a:lnTo>
                    <a:pt x="330" y="2178"/>
                  </a:lnTo>
                  <a:lnTo>
                    <a:pt x="306" y="2202"/>
                  </a:lnTo>
                  <a:lnTo>
                    <a:pt x="300" y="2214"/>
                  </a:lnTo>
                  <a:lnTo>
                    <a:pt x="294" y="2220"/>
                  </a:lnTo>
                  <a:lnTo>
                    <a:pt x="300" y="2220"/>
                  </a:lnTo>
                  <a:lnTo>
                    <a:pt x="312" y="2214"/>
                  </a:lnTo>
                  <a:lnTo>
                    <a:pt x="324" y="2214"/>
                  </a:lnTo>
                  <a:lnTo>
                    <a:pt x="318" y="2220"/>
                  </a:lnTo>
                  <a:lnTo>
                    <a:pt x="306" y="2226"/>
                  </a:lnTo>
                  <a:lnTo>
                    <a:pt x="300" y="2238"/>
                  </a:lnTo>
                  <a:lnTo>
                    <a:pt x="282" y="2256"/>
                  </a:lnTo>
                  <a:lnTo>
                    <a:pt x="288" y="2262"/>
                  </a:lnTo>
                  <a:lnTo>
                    <a:pt x="294" y="2262"/>
                  </a:lnTo>
                  <a:lnTo>
                    <a:pt x="342" y="2238"/>
                  </a:lnTo>
                  <a:lnTo>
                    <a:pt x="348" y="2232"/>
                  </a:lnTo>
                  <a:lnTo>
                    <a:pt x="324" y="2256"/>
                  </a:lnTo>
                  <a:lnTo>
                    <a:pt x="318" y="2268"/>
                  </a:lnTo>
                  <a:lnTo>
                    <a:pt x="318" y="2274"/>
                  </a:lnTo>
                  <a:lnTo>
                    <a:pt x="330" y="2280"/>
                  </a:lnTo>
                  <a:lnTo>
                    <a:pt x="342" y="2280"/>
                  </a:lnTo>
                  <a:lnTo>
                    <a:pt x="354" y="2292"/>
                  </a:lnTo>
                  <a:lnTo>
                    <a:pt x="354" y="2298"/>
                  </a:lnTo>
                  <a:lnTo>
                    <a:pt x="348" y="2304"/>
                  </a:lnTo>
                  <a:lnTo>
                    <a:pt x="348" y="2340"/>
                  </a:lnTo>
                  <a:lnTo>
                    <a:pt x="2058" y="2340"/>
                  </a:lnTo>
                  <a:lnTo>
                    <a:pt x="2064" y="2328"/>
                  </a:lnTo>
                  <a:lnTo>
                    <a:pt x="2064" y="2322"/>
                  </a:lnTo>
                  <a:lnTo>
                    <a:pt x="2070" y="2310"/>
                  </a:lnTo>
                  <a:lnTo>
                    <a:pt x="2076" y="2304"/>
                  </a:lnTo>
                  <a:lnTo>
                    <a:pt x="2088" y="2298"/>
                  </a:lnTo>
                  <a:lnTo>
                    <a:pt x="2100" y="2310"/>
                  </a:lnTo>
                  <a:lnTo>
                    <a:pt x="2088" y="2322"/>
                  </a:lnTo>
                  <a:lnTo>
                    <a:pt x="2082" y="2334"/>
                  </a:lnTo>
                  <a:lnTo>
                    <a:pt x="2082" y="2346"/>
                  </a:lnTo>
                  <a:lnTo>
                    <a:pt x="2094" y="2352"/>
                  </a:lnTo>
                  <a:lnTo>
                    <a:pt x="2112" y="2358"/>
                  </a:lnTo>
                  <a:lnTo>
                    <a:pt x="2124" y="2358"/>
                  </a:lnTo>
                  <a:lnTo>
                    <a:pt x="2142" y="2376"/>
                  </a:lnTo>
                  <a:lnTo>
                    <a:pt x="2154" y="2376"/>
                  </a:lnTo>
                  <a:lnTo>
                    <a:pt x="2154" y="2370"/>
                  </a:lnTo>
                  <a:lnTo>
                    <a:pt x="2166" y="2358"/>
                  </a:lnTo>
                  <a:lnTo>
                    <a:pt x="2178" y="2358"/>
                  </a:lnTo>
                  <a:lnTo>
                    <a:pt x="2190" y="2364"/>
                  </a:lnTo>
                  <a:lnTo>
                    <a:pt x="2202" y="2376"/>
                  </a:lnTo>
                  <a:lnTo>
                    <a:pt x="2202" y="2382"/>
                  </a:lnTo>
                  <a:lnTo>
                    <a:pt x="2208" y="2388"/>
                  </a:lnTo>
                  <a:lnTo>
                    <a:pt x="2238" y="2388"/>
                  </a:lnTo>
                  <a:lnTo>
                    <a:pt x="2256" y="2406"/>
                  </a:lnTo>
                  <a:lnTo>
                    <a:pt x="2268" y="2406"/>
                  </a:lnTo>
                  <a:lnTo>
                    <a:pt x="2280" y="2394"/>
                  </a:lnTo>
                  <a:lnTo>
                    <a:pt x="2292" y="2388"/>
                  </a:lnTo>
                  <a:lnTo>
                    <a:pt x="2298" y="2382"/>
                  </a:lnTo>
                  <a:lnTo>
                    <a:pt x="2298" y="2400"/>
                  </a:lnTo>
                  <a:lnTo>
                    <a:pt x="2346" y="2394"/>
                  </a:lnTo>
                  <a:lnTo>
                    <a:pt x="2346" y="2400"/>
                  </a:lnTo>
                  <a:lnTo>
                    <a:pt x="2352" y="2400"/>
                  </a:lnTo>
                  <a:lnTo>
                    <a:pt x="2364" y="2406"/>
                  </a:lnTo>
                  <a:lnTo>
                    <a:pt x="2382" y="2406"/>
                  </a:lnTo>
                  <a:lnTo>
                    <a:pt x="2394" y="2394"/>
                  </a:lnTo>
                  <a:lnTo>
                    <a:pt x="2406" y="2388"/>
                  </a:lnTo>
                  <a:lnTo>
                    <a:pt x="2412" y="2376"/>
                  </a:lnTo>
                  <a:lnTo>
                    <a:pt x="2412" y="2370"/>
                  </a:lnTo>
                  <a:lnTo>
                    <a:pt x="2430" y="2370"/>
                  </a:lnTo>
                  <a:lnTo>
                    <a:pt x="2436" y="2376"/>
                  </a:lnTo>
                  <a:lnTo>
                    <a:pt x="2442" y="2376"/>
                  </a:lnTo>
                  <a:lnTo>
                    <a:pt x="2454" y="2364"/>
                  </a:lnTo>
                  <a:lnTo>
                    <a:pt x="2460" y="2352"/>
                  </a:lnTo>
                  <a:lnTo>
                    <a:pt x="2466" y="2346"/>
                  </a:lnTo>
                  <a:lnTo>
                    <a:pt x="2472" y="2346"/>
                  </a:lnTo>
                  <a:lnTo>
                    <a:pt x="2472" y="2352"/>
                  </a:lnTo>
                  <a:lnTo>
                    <a:pt x="2478" y="2358"/>
                  </a:lnTo>
                  <a:lnTo>
                    <a:pt x="2502" y="2352"/>
                  </a:lnTo>
                  <a:lnTo>
                    <a:pt x="2496" y="2346"/>
                  </a:lnTo>
                  <a:lnTo>
                    <a:pt x="2496" y="2334"/>
                  </a:lnTo>
                  <a:lnTo>
                    <a:pt x="2502" y="2328"/>
                  </a:lnTo>
                  <a:lnTo>
                    <a:pt x="2514" y="2322"/>
                  </a:lnTo>
                  <a:lnTo>
                    <a:pt x="2532" y="2340"/>
                  </a:lnTo>
                  <a:lnTo>
                    <a:pt x="2556" y="2340"/>
                  </a:lnTo>
                  <a:lnTo>
                    <a:pt x="2562" y="2346"/>
                  </a:lnTo>
                  <a:lnTo>
                    <a:pt x="2580" y="2346"/>
                  </a:lnTo>
                  <a:lnTo>
                    <a:pt x="2604" y="2358"/>
                  </a:lnTo>
                  <a:lnTo>
                    <a:pt x="2604" y="2370"/>
                  </a:lnTo>
                  <a:lnTo>
                    <a:pt x="2598" y="2382"/>
                  </a:lnTo>
                  <a:lnTo>
                    <a:pt x="2598" y="2388"/>
                  </a:lnTo>
                  <a:lnTo>
                    <a:pt x="2592" y="2400"/>
                  </a:lnTo>
                  <a:lnTo>
                    <a:pt x="2604" y="2412"/>
                  </a:lnTo>
                  <a:lnTo>
                    <a:pt x="2592" y="2436"/>
                  </a:lnTo>
                  <a:lnTo>
                    <a:pt x="2598" y="2436"/>
                  </a:lnTo>
                  <a:lnTo>
                    <a:pt x="2604" y="2430"/>
                  </a:lnTo>
                  <a:lnTo>
                    <a:pt x="2616" y="2424"/>
                  </a:lnTo>
                  <a:lnTo>
                    <a:pt x="2634" y="2418"/>
                  </a:lnTo>
                  <a:lnTo>
                    <a:pt x="2646" y="2412"/>
                  </a:lnTo>
                  <a:lnTo>
                    <a:pt x="2670" y="2412"/>
                  </a:lnTo>
                  <a:lnTo>
                    <a:pt x="2670" y="2424"/>
                  </a:lnTo>
                  <a:lnTo>
                    <a:pt x="2658" y="2430"/>
                  </a:lnTo>
                  <a:lnTo>
                    <a:pt x="2652" y="2436"/>
                  </a:lnTo>
                  <a:lnTo>
                    <a:pt x="2646" y="2436"/>
                  </a:lnTo>
                  <a:lnTo>
                    <a:pt x="2640" y="2442"/>
                  </a:lnTo>
                  <a:lnTo>
                    <a:pt x="2646" y="2448"/>
                  </a:lnTo>
                  <a:lnTo>
                    <a:pt x="2652" y="2448"/>
                  </a:lnTo>
                  <a:lnTo>
                    <a:pt x="2664" y="2460"/>
                  </a:lnTo>
                  <a:lnTo>
                    <a:pt x="2640" y="2484"/>
                  </a:lnTo>
                  <a:lnTo>
                    <a:pt x="2640" y="2490"/>
                  </a:lnTo>
                  <a:lnTo>
                    <a:pt x="2652" y="2490"/>
                  </a:lnTo>
                  <a:lnTo>
                    <a:pt x="2652" y="2502"/>
                  </a:lnTo>
                  <a:lnTo>
                    <a:pt x="2640" y="2514"/>
                  </a:lnTo>
                  <a:lnTo>
                    <a:pt x="2640" y="2526"/>
                  </a:lnTo>
                  <a:lnTo>
                    <a:pt x="2658" y="2526"/>
                  </a:lnTo>
                  <a:lnTo>
                    <a:pt x="2652" y="2544"/>
                  </a:lnTo>
                  <a:lnTo>
                    <a:pt x="2658" y="2544"/>
                  </a:lnTo>
                  <a:lnTo>
                    <a:pt x="2670" y="2550"/>
                  </a:lnTo>
                  <a:lnTo>
                    <a:pt x="2754" y="2550"/>
                  </a:lnTo>
                  <a:lnTo>
                    <a:pt x="2766" y="2556"/>
                  </a:lnTo>
                  <a:lnTo>
                    <a:pt x="2784" y="2568"/>
                  </a:lnTo>
                  <a:lnTo>
                    <a:pt x="2838" y="2568"/>
                  </a:lnTo>
                  <a:lnTo>
                    <a:pt x="2850" y="2574"/>
                  </a:lnTo>
                  <a:lnTo>
                    <a:pt x="2856" y="2580"/>
                  </a:lnTo>
                  <a:lnTo>
                    <a:pt x="2856" y="2610"/>
                  </a:lnTo>
                  <a:lnTo>
                    <a:pt x="2874" y="2610"/>
                  </a:lnTo>
                  <a:lnTo>
                    <a:pt x="2874" y="2628"/>
                  </a:lnTo>
                  <a:lnTo>
                    <a:pt x="2862" y="2640"/>
                  </a:lnTo>
                  <a:lnTo>
                    <a:pt x="2862" y="2652"/>
                  </a:lnTo>
                  <a:lnTo>
                    <a:pt x="2874" y="2664"/>
                  </a:lnTo>
                  <a:lnTo>
                    <a:pt x="2880" y="2664"/>
                  </a:lnTo>
                  <a:lnTo>
                    <a:pt x="2856" y="2658"/>
                  </a:lnTo>
                  <a:lnTo>
                    <a:pt x="2856" y="2670"/>
                  </a:lnTo>
                  <a:lnTo>
                    <a:pt x="2850" y="2676"/>
                  </a:lnTo>
                  <a:lnTo>
                    <a:pt x="2844" y="2688"/>
                  </a:lnTo>
                  <a:lnTo>
                    <a:pt x="2838" y="2694"/>
                  </a:lnTo>
                  <a:lnTo>
                    <a:pt x="2832" y="2688"/>
                  </a:lnTo>
                  <a:lnTo>
                    <a:pt x="2820" y="2682"/>
                  </a:lnTo>
                  <a:lnTo>
                    <a:pt x="2802" y="2670"/>
                  </a:lnTo>
                  <a:lnTo>
                    <a:pt x="2790" y="2664"/>
                  </a:lnTo>
                  <a:lnTo>
                    <a:pt x="2784" y="2652"/>
                  </a:lnTo>
                  <a:lnTo>
                    <a:pt x="2784" y="2628"/>
                  </a:lnTo>
                  <a:lnTo>
                    <a:pt x="2766" y="2622"/>
                  </a:lnTo>
                  <a:lnTo>
                    <a:pt x="2772" y="2640"/>
                  </a:lnTo>
                  <a:lnTo>
                    <a:pt x="2772" y="2646"/>
                  </a:lnTo>
                  <a:lnTo>
                    <a:pt x="2778" y="2652"/>
                  </a:lnTo>
                  <a:lnTo>
                    <a:pt x="2778" y="2664"/>
                  </a:lnTo>
                  <a:lnTo>
                    <a:pt x="2772" y="2676"/>
                  </a:lnTo>
                  <a:lnTo>
                    <a:pt x="2760" y="2688"/>
                  </a:lnTo>
                  <a:lnTo>
                    <a:pt x="2754" y="2700"/>
                  </a:lnTo>
                  <a:lnTo>
                    <a:pt x="2736" y="2706"/>
                  </a:lnTo>
                  <a:lnTo>
                    <a:pt x="2718" y="2724"/>
                  </a:lnTo>
                  <a:lnTo>
                    <a:pt x="2712" y="2742"/>
                  </a:lnTo>
                  <a:lnTo>
                    <a:pt x="2700" y="2760"/>
                  </a:lnTo>
                  <a:lnTo>
                    <a:pt x="2694" y="2778"/>
                  </a:lnTo>
                  <a:lnTo>
                    <a:pt x="2688" y="2784"/>
                  </a:lnTo>
                  <a:lnTo>
                    <a:pt x="2664" y="2796"/>
                  </a:lnTo>
                  <a:lnTo>
                    <a:pt x="2652" y="2796"/>
                  </a:lnTo>
                  <a:lnTo>
                    <a:pt x="2646" y="2790"/>
                  </a:lnTo>
                  <a:lnTo>
                    <a:pt x="2640" y="2802"/>
                  </a:lnTo>
                  <a:lnTo>
                    <a:pt x="2634" y="2808"/>
                  </a:lnTo>
                  <a:lnTo>
                    <a:pt x="2634" y="2832"/>
                  </a:lnTo>
                  <a:lnTo>
                    <a:pt x="2628" y="2838"/>
                  </a:lnTo>
                  <a:lnTo>
                    <a:pt x="2622" y="2838"/>
                  </a:lnTo>
                  <a:lnTo>
                    <a:pt x="2586" y="2856"/>
                  </a:lnTo>
                  <a:lnTo>
                    <a:pt x="2562" y="2880"/>
                  </a:lnTo>
                  <a:lnTo>
                    <a:pt x="2562" y="2886"/>
                  </a:lnTo>
                  <a:lnTo>
                    <a:pt x="2568" y="2886"/>
                  </a:lnTo>
                  <a:lnTo>
                    <a:pt x="2580" y="2880"/>
                  </a:lnTo>
                  <a:lnTo>
                    <a:pt x="2592" y="2880"/>
                  </a:lnTo>
                  <a:lnTo>
                    <a:pt x="2598" y="2886"/>
                  </a:lnTo>
                  <a:lnTo>
                    <a:pt x="2610" y="2880"/>
                  </a:lnTo>
                  <a:lnTo>
                    <a:pt x="2616" y="2868"/>
                  </a:lnTo>
                  <a:lnTo>
                    <a:pt x="2628" y="2862"/>
                  </a:lnTo>
                  <a:lnTo>
                    <a:pt x="2658" y="2862"/>
                  </a:lnTo>
                  <a:lnTo>
                    <a:pt x="2658" y="2856"/>
                  </a:lnTo>
                  <a:lnTo>
                    <a:pt x="2664" y="2844"/>
                  </a:lnTo>
                  <a:lnTo>
                    <a:pt x="2676" y="2838"/>
                  </a:lnTo>
                  <a:lnTo>
                    <a:pt x="2682" y="2832"/>
                  </a:lnTo>
                  <a:lnTo>
                    <a:pt x="2754" y="2832"/>
                  </a:lnTo>
                  <a:lnTo>
                    <a:pt x="2766" y="2838"/>
                  </a:lnTo>
                  <a:lnTo>
                    <a:pt x="2790" y="2820"/>
                  </a:lnTo>
                  <a:lnTo>
                    <a:pt x="2856" y="2820"/>
                  </a:lnTo>
                  <a:lnTo>
                    <a:pt x="2862" y="2814"/>
                  </a:lnTo>
                  <a:lnTo>
                    <a:pt x="2862" y="2790"/>
                  </a:lnTo>
                  <a:lnTo>
                    <a:pt x="2844" y="2796"/>
                  </a:lnTo>
                  <a:lnTo>
                    <a:pt x="2832" y="2796"/>
                  </a:lnTo>
                  <a:lnTo>
                    <a:pt x="2826" y="2790"/>
                  </a:lnTo>
                  <a:lnTo>
                    <a:pt x="2826" y="2784"/>
                  </a:lnTo>
                  <a:lnTo>
                    <a:pt x="2832" y="2772"/>
                  </a:lnTo>
                  <a:lnTo>
                    <a:pt x="2850" y="2754"/>
                  </a:lnTo>
                  <a:lnTo>
                    <a:pt x="2868" y="2742"/>
                  </a:lnTo>
                  <a:lnTo>
                    <a:pt x="2880" y="2736"/>
                  </a:lnTo>
                  <a:lnTo>
                    <a:pt x="2910" y="2736"/>
                  </a:lnTo>
                  <a:lnTo>
                    <a:pt x="2928" y="2730"/>
                  </a:lnTo>
                  <a:lnTo>
                    <a:pt x="2952" y="2730"/>
                  </a:lnTo>
                  <a:lnTo>
                    <a:pt x="2964" y="2724"/>
                  </a:lnTo>
                  <a:lnTo>
                    <a:pt x="2970" y="2724"/>
                  </a:lnTo>
                  <a:lnTo>
                    <a:pt x="2976" y="2718"/>
                  </a:lnTo>
                  <a:lnTo>
                    <a:pt x="2982" y="2718"/>
                  </a:lnTo>
                  <a:lnTo>
                    <a:pt x="2994" y="2724"/>
                  </a:lnTo>
                  <a:lnTo>
                    <a:pt x="3000" y="2724"/>
                  </a:lnTo>
                  <a:lnTo>
                    <a:pt x="3012" y="2730"/>
                  </a:lnTo>
                  <a:lnTo>
                    <a:pt x="3018" y="2736"/>
                  </a:lnTo>
                  <a:lnTo>
                    <a:pt x="3024" y="2736"/>
                  </a:lnTo>
                  <a:lnTo>
                    <a:pt x="3030" y="2730"/>
                  </a:lnTo>
                  <a:lnTo>
                    <a:pt x="3030" y="2712"/>
                  </a:lnTo>
                  <a:lnTo>
                    <a:pt x="3036" y="2706"/>
                  </a:lnTo>
                  <a:lnTo>
                    <a:pt x="3048" y="2700"/>
                  </a:lnTo>
                  <a:lnTo>
                    <a:pt x="3060" y="2700"/>
                  </a:lnTo>
                  <a:lnTo>
                    <a:pt x="3066" y="2706"/>
                  </a:lnTo>
                  <a:lnTo>
                    <a:pt x="3072" y="2706"/>
                  </a:lnTo>
                  <a:lnTo>
                    <a:pt x="3072" y="2700"/>
                  </a:lnTo>
                  <a:lnTo>
                    <a:pt x="3102" y="2700"/>
                  </a:lnTo>
                  <a:lnTo>
                    <a:pt x="3114" y="2688"/>
                  </a:lnTo>
                  <a:lnTo>
                    <a:pt x="3126" y="2682"/>
                  </a:lnTo>
                  <a:lnTo>
                    <a:pt x="3150" y="2658"/>
                  </a:lnTo>
                  <a:lnTo>
                    <a:pt x="3162" y="2652"/>
                  </a:lnTo>
                  <a:lnTo>
                    <a:pt x="3174" y="2640"/>
                  </a:lnTo>
                  <a:lnTo>
                    <a:pt x="3408" y="2640"/>
                  </a:lnTo>
                  <a:lnTo>
                    <a:pt x="3408" y="2634"/>
                  </a:lnTo>
                  <a:lnTo>
                    <a:pt x="3420" y="2622"/>
                  </a:lnTo>
                  <a:lnTo>
                    <a:pt x="3438" y="2622"/>
                  </a:lnTo>
                  <a:lnTo>
                    <a:pt x="3450" y="2616"/>
                  </a:lnTo>
                  <a:lnTo>
                    <a:pt x="3456" y="2616"/>
                  </a:lnTo>
                  <a:lnTo>
                    <a:pt x="3456" y="2610"/>
                  </a:lnTo>
                  <a:lnTo>
                    <a:pt x="3468" y="2598"/>
                  </a:lnTo>
                  <a:lnTo>
                    <a:pt x="3480" y="2592"/>
                  </a:lnTo>
                  <a:lnTo>
                    <a:pt x="3486" y="2586"/>
                  </a:lnTo>
                  <a:lnTo>
                    <a:pt x="3498" y="2586"/>
                  </a:lnTo>
                  <a:lnTo>
                    <a:pt x="3504" y="2592"/>
                  </a:lnTo>
                  <a:lnTo>
                    <a:pt x="3510" y="2592"/>
                  </a:lnTo>
                  <a:lnTo>
                    <a:pt x="3510" y="2568"/>
                  </a:lnTo>
                  <a:lnTo>
                    <a:pt x="3516" y="2556"/>
                  </a:lnTo>
                  <a:lnTo>
                    <a:pt x="3528" y="2544"/>
                  </a:lnTo>
                  <a:lnTo>
                    <a:pt x="3534" y="2544"/>
                  </a:lnTo>
                  <a:lnTo>
                    <a:pt x="3546" y="2532"/>
                  </a:lnTo>
                  <a:lnTo>
                    <a:pt x="3546" y="2508"/>
                  </a:lnTo>
                  <a:lnTo>
                    <a:pt x="3588" y="2484"/>
                  </a:lnTo>
                  <a:lnTo>
                    <a:pt x="3594" y="2472"/>
                  </a:lnTo>
                  <a:lnTo>
                    <a:pt x="3618" y="2448"/>
                  </a:lnTo>
                  <a:lnTo>
                    <a:pt x="3630" y="2448"/>
                  </a:lnTo>
                  <a:lnTo>
                    <a:pt x="3636" y="2454"/>
                  </a:lnTo>
                  <a:lnTo>
                    <a:pt x="3636" y="2460"/>
                  </a:lnTo>
                  <a:lnTo>
                    <a:pt x="3642" y="2466"/>
                  </a:lnTo>
                  <a:lnTo>
                    <a:pt x="3654" y="2466"/>
                  </a:lnTo>
                  <a:lnTo>
                    <a:pt x="3666" y="2460"/>
                  </a:lnTo>
                  <a:lnTo>
                    <a:pt x="3702" y="2460"/>
                  </a:lnTo>
                  <a:lnTo>
                    <a:pt x="3708" y="2466"/>
                  </a:lnTo>
                  <a:lnTo>
                    <a:pt x="3708" y="2472"/>
                  </a:lnTo>
                  <a:lnTo>
                    <a:pt x="3702" y="2496"/>
                  </a:lnTo>
                  <a:lnTo>
                    <a:pt x="3690" y="2520"/>
                  </a:lnTo>
                  <a:lnTo>
                    <a:pt x="3678" y="2550"/>
                  </a:lnTo>
                  <a:lnTo>
                    <a:pt x="3666" y="2574"/>
                  </a:lnTo>
                  <a:lnTo>
                    <a:pt x="3666" y="2586"/>
                  </a:lnTo>
                  <a:lnTo>
                    <a:pt x="3672" y="2592"/>
                  </a:lnTo>
                  <a:lnTo>
                    <a:pt x="3678" y="2592"/>
                  </a:lnTo>
                  <a:lnTo>
                    <a:pt x="3684" y="2598"/>
                  </a:lnTo>
                  <a:lnTo>
                    <a:pt x="3672" y="2610"/>
                  </a:lnTo>
                  <a:lnTo>
                    <a:pt x="3666" y="2622"/>
                  </a:lnTo>
                  <a:lnTo>
                    <a:pt x="3666" y="2628"/>
                  </a:lnTo>
                  <a:lnTo>
                    <a:pt x="3690" y="2628"/>
                  </a:lnTo>
                  <a:lnTo>
                    <a:pt x="3690" y="2634"/>
                  </a:lnTo>
                  <a:lnTo>
                    <a:pt x="3696" y="2640"/>
                  </a:lnTo>
                  <a:lnTo>
                    <a:pt x="3714" y="2640"/>
                  </a:lnTo>
                  <a:lnTo>
                    <a:pt x="3750" y="2622"/>
                  </a:lnTo>
                  <a:lnTo>
                    <a:pt x="3768" y="2604"/>
                  </a:lnTo>
                  <a:lnTo>
                    <a:pt x="3780" y="2622"/>
                  </a:lnTo>
                  <a:lnTo>
                    <a:pt x="3786" y="2622"/>
                  </a:lnTo>
                  <a:lnTo>
                    <a:pt x="3792" y="2616"/>
                  </a:lnTo>
                  <a:lnTo>
                    <a:pt x="3816" y="2604"/>
                  </a:lnTo>
                  <a:lnTo>
                    <a:pt x="3828" y="2604"/>
                  </a:lnTo>
                  <a:lnTo>
                    <a:pt x="3840" y="2592"/>
                  </a:lnTo>
                  <a:lnTo>
                    <a:pt x="3852" y="2592"/>
                  </a:lnTo>
                  <a:lnTo>
                    <a:pt x="3864" y="2580"/>
                  </a:lnTo>
                  <a:lnTo>
                    <a:pt x="3870" y="2580"/>
                  </a:lnTo>
                  <a:lnTo>
                    <a:pt x="3888" y="2586"/>
                  </a:lnTo>
                  <a:lnTo>
                    <a:pt x="3846" y="2616"/>
                  </a:lnTo>
                  <a:lnTo>
                    <a:pt x="3936" y="2610"/>
                  </a:lnTo>
                  <a:lnTo>
                    <a:pt x="3918" y="2610"/>
                  </a:lnTo>
                  <a:lnTo>
                    <a:pt x="3906" y="2616"/>
                  </a:lnTo>
                  <a:lnTo>
                    <a:pt x="3894" y="2616"/>
                  </a:lnTo>
                  <a:lnTo>
                    <a:pt x="3888" y="2622"/>
                  </a:lnTo>
                  <a:lnTo>
                    <a:pt x="3888" y="2634"/>
                  </a:lnTo>
                  <a:lnTo>
                    <a:pt x="3882" y="2640"/>
                  </a:lnTo>
                  <a:lnTo>
                    <a:pt x="3876" y="2640"/>
                  </a:lnTo>
                  <a:lnTo>
                    <a:pt x="3870" y="2634"/>
                  </a:lnTo>
                  <a:lnTo>
                    <a:pt x="3864" y="2634"/>
                  </a:lnTo>
                  <a:lnTo>
                    <a:pt x="3852" y="2628"/>
                  </a:lnTo>
                  <a:lnTo>
                    <a:pt x="3846" y="2628"/>
                  </a:lnTo>
                  <a:lnTo>
                    <a:pt x="3828" y="2634"/>
                  </a:lnTo>
                  <a:lnTo>
                    <a:pt x="3738" y="2688"/>
                  </a:lnTo>
                  <a:lnTo>
                    <a:pt x="3726" y="2700"/>
                  </a:lnTo>
                  <a:lnTo>
                    <a:pt x="3720" y="2712"/>
                  </a:lnTo>
                  <a:lnTo>
                    <a:pt x="3720" y="2748"/>
                  </a:lnTo>
                  <a:lnTo>
                    <a:pt x="3726" y="2748"/>
                  </a:lnTo>
                  <a:lnTo>
                    <a:pt x="3732" y="2742"/>
                  </a:lnTo>
                  <a:lnTo>
                    <a:pt x="3738" y="2742"/>
                  </a:lnTo>
                  <a:lnTo>
                    <a:pt x="3738" y="2754"/>
                  </a:lnTo>
                  <a:lnTo>
                    <a:pt x="3744" y="2760"/>
                  </a:lnTo>
                  <a:lnTo>
                    <a:pt x="3756" y="2760"/>
                  </a:lnTo>
                  <a:lnTo>
                    <a:pt x="3762" y="2754"/>
                  </a:lnTo>
                  <a:lnTo>
                    <a:pt x="3768" y="2742"/>
                  </a:lnTo>
                  <a:lnTo>
                    <a:pt x="3774" y="2736"/>
                  </a:lnTo>
                  <a:lnTo>
                    <a:pt x="3786" y="2736"/>
                  </a:lnTo>
                  <a:lnTo>
                    <a:pt x="3804" y="2730"/>
                  </a:lnTo>
                  <a:lnTo>
                    <a:pt x="3816" y="2724"/>
                  </a:lnTo>
                  <a:lnTo>
                    <a:pt x="3834" y="2718"/>
                  </a:lnTo>
                  <a:lnTo>
                    <a:pt x="3846" y="2706"/>
                  </a:lnTo>
                  <a:lnTo>
                    <a:pt x="3852" y="2694"/>
                  </a:lnTo>
                  <a:lnTo>
                    <a:pt x="3870" y="2676"/>
                  </a:lnTo>
                  <a:lnTo>
                    <a:pt x="3876" y="2664"/>
                  </a:lnTo>
                  <a:lnTo>
                    <a:pt x="3876" y="2670"/>
                  </a:lnTo>
                  <a:lnTo>
                    <a:pt x="3882" y="2682"/>
                  </a:lnTo>
                  <a:lnTo>
                    <a:pt x="3888" y="2688"/>
                  </a:lnTo>
                  <a:lnTo>
                    <a:pt x="3894" y="2688"/>
                  </a:lnTo>
                  <a:lnTo>
                    <a:pt x="3930" y="2676"/>
                  </a:lnTo>
                  <a:lnTo>
                    <a:pt x="3954" y="2664"/>
                  </a:lnTo>
                  <a:lnTo>
                    <a:pt x="3972" y="2658"/>
                  </a:lnTo>
                  <a:lnTo>
                    <a:pt x="3984" y="2652"/>
                  </a:lnTo>
                  <a:lnTo>
                    <a:pt x="4008" y="2646"/>
                  </a:lnTo>
                  <a:lnTo>
                    <a:pt x="4068" y="2634"/>
                  </a:lnTo>
                  <a:lnTo>
                    <a:pt x="4080" y="2628"/>
                  </a:lnTo>
                  <a:lnTo>
                    <a:pt x="4068" y="2616"/>
                  </a:lnTo>
                  <a:lnTo>
                    <a:pt x="4074" y="2598"/>
                  </a:lnTo>
                  <a:lnTo>
                    <a:pt x="4038" y="2604"/>
                  </a:lnTo>
                  <a:lnTo>
                    <a:pt x="4038" y="2580"/>
                  </a:lnTo>
                  <a:lnTo>
                    <a:pt x="4026" y="2586"/>
                  </a:lnTo>
                  <a:lnTo>
                    <a:pt x="4020" y="2586"/>
                  </a:lnTo>
                  <a:lnTo>
                    <a:pt x="4008" y="2592"/>
                  </a:lnTo>
                  <a:lnTo>
                    <a:pt x="4002" y="2598"/>
                  </a:lnTo>
                  <a:lnTo>
                    <a:pt x="3990" y="2598"/>
                  </a:lnTo>
                  <a:lnTo>
                    <a:pt x="3990" y="2580"/>
                  </a:lnTo>
                  <a:lnTo>
                    <a:pt x="3930" y="2580"/>
                  </a:lnTo>
                  <a:lnTo>
                    <a:pt x="3924" y="2574"/>
                  </a:lnTo>
                  <a:lnTo>
                    <a:pt x="3924" y="2568"/>
                  </a:lnTo>
                  <a:lnTo>
                    <a:pt x="3918" y="2562"/>
                  </a:lnTo>
                  <a:lnTo>
                    <a:pt x="3918" y="2556"/>
                  </a:lnTo>
                  <a:lnTo>
                    <a:pt x="3930" y="2556"/>
                  </a:lnTo>
                  <a:lnTo>
                    <a:pt x="3918" y="2544"/>
                  </a:lnTo>
                  <a:lnTo>
                    <a:pt x="3888" y="2544"/>
                  </a:lnTo>
                  <a:lnTo>
                    <a:pt x="3882" y="2532"/>
                  </a:lnTo>
                  <a:lnTo>
                    <a:pt x="3882" y="2526"/>
                  </a:lnTo>
                  <a:lnTo>
                    <a:pt x="3876" y="2514"/>
                  </a:lnTo>
                  <a:lnTo>
                    <a:pt x="3876" y="2502"/>
                  </a:lnTo>
                  <a:lnTo>
                    <a:pt x="3894" y="2484"/>
                  </a:lnTo>
                  <a:lnTo>
                    <a:pt x="3870" y="2484"/>
                  </a:lnTo>
                  <a:lnTo>
                    <a:pt x="3876" y="2478"/>
                  </a:lnTo>
                  <a:lnTo>
                    <a:pt x="3888" y="2472"/>
                  </a:lnTo>
                  <a:lnTo>
                    <a:pt x="3894" y="2460"/>
                  </a:lnTo>
                  <a:lnTo>
                    <a:pt x="3906" y="2454"/>
                  </a:lnTo>
                  <a:lnTo>
                    <a:pt x="3918" y="2442"/>
                  </a:lnTo>
                  <a:lnTo>
                    <a:pt x="3924" y="2430"/>
                  </a:lnTo>
                  <a:lnTo>
                    <a:pt x="3936" y="2424"/>
                  </a:lnTo>
                  <a:lnTo>
                    <a:pt x="3942" y="2412"/>
                  </a:lnTo>
                  <a:lnTo>
                    <a:pt x="3948" y="2406"/>
                  </a:lnTo>
                  <a:lnTo>
                    <a:pt x="3936" y="2400"/>
                  </a:lnTo>
                  <a:lnTo>
                    <a:pt x="3912" y="2430"/>
                  </a:lnTo>
                  <a:lnTo>
                    <a:pt x="3894" y="2418"/>
                  </a:lnTo>
                  <a:lnTo>
                    <a:pt x="3864" y="2436"/>
                  </a:lnTo>
                  <a:lnTo>
                    <a:pt x="3858" y="2418"/>
                  </a:lnTo>
                  <a:lnTo>
                    <a:pt x="3828" y="2406"/>
                  </a:lnTo>
                  <a:lnTo>
                    <a:pt x="3810" y="2412"/>
                  </a:lnTo>
                  <a:lnTo>
                    <a:pt x="3864" y="2394"/>
                  </a:lnTo>
                  <a:lnTo>
                    <a:pt x="3870" y="2400"/>
                  </a:lnTo>
                  <a:lnTo>
                    <a:pt x="3882" y="2406"/>
                  </a:lnTo>
                  <a:lnTo>
                    <a:pt x="3900" y="2406"/>
                  </a:lnTo>
                  <a:lnTo>
                    <a:pt x="3918" y="2388"/>
                  </a:lnTo>
                  <a:lnTo>
                    <a:pt x="3930" y="2382"/>
                  </a:lnTo>
                  <a:lnTo>
                    <a:pt x="3936" y="2376"/>
                  </a:lnTo>
                  <a:lnTo>
                    <a:pt x="3978" y="2376"/>
                  </a:lnTo>
                  <a:lnTo>
                    <a:pt x="3978" y="2364"/>
                  </a:lnTo>
                  <a:lnTo>
                    <a:pt x="3972" y="2358"/>
                  </a:lnTo>
                  <a:lnTo>
                    <a:pt x="3966" y="2346"/>
                  </a:lnTo>
                  <a:lnTo>
                    <a:pt x="3990" y="2346"/>
                  </a:lnTo>
                  <a:lnTo>
                    <a:pt x="3978" y="2334"/>
                  </a:lnTo>
                  <a:lnTo>
                    <a:pt x="3972" y="2322"/>
                  </a:lnTo>
                  <a:lnTo>
                    <a:pt x="3960" y="2316"/>
                  </a:lnTo>
                  <a:lnTo>
                    <a:pt x="3942" y="2310"/>
                  </a:lnTo>
                  <a:lnTo>
                    <a:pt x="3918" y="2310"/>
                  </a:lnTo>
                  <a:lnTo>
                    <a:pt x="3852" y="2316"/>
                  </a:lnTo>
                  <a:lnTo>
                    <a:pt x="3792" y="2334"/>
                  </a:lnTo>
                  <a:lnTo>
                    <a:pt x="3744" y="2352"/>
                  </a:lnTo>
                  <a:lnTo>
                    <a:pt x="3684" y="2376"/>
                  </a:lnTo>
                  <a:lnTo>
                    <a:pt x="3660" y="2388"/>
                  </a:lnTo>
                  <a:lnTo>
                    <a:pt x="3642" y="2400"/>
                  </a:lnTo>
                  <a:lnTo>
                    <a:pt x="3624" y="2418"/>
                  </a:lnTo>
                  <a:lnTo>
                    <a:pt x="3606" y="2430"/>
                  </a:lnTo>
                  <a:lnTo>
                    <a:pt x="3594" y="2442"/>
                  </a:lnTo>
                  <a:lnTo>
                    <a:pt x="3576" y="2454"/>
                  </a:lnTo>
                  <a:lnTo>
                    <a:pt x="3564" y="2466"/>
                  </a:lnTo>
                  <a:lnTo>
                    <a:pt x="3528" y="2484"/>
                  </a:lnTo>
                  <a:lnTo>
                    <a:pt x="3516" y="2484"/>
                  </a:lnTo>
                  <a:lnTo>
                    <a:pt x="3498" y="2490"/>
                  </a:lnTo>
                  <a:lnTo>
                    <a:pt x="3486" y="2490"/>
                  </a:lnTo>
                  <a:lnTo>
                    <a:pt x="3492" y="2490"/>
                  </a:lnTo>
                  <a:lnTo>
                    <a:pt x="3498" y="2484"/>
                  </a:lnTo>
                  <a:lnTo>
                    <a:pt x="3510" y="2478"/>
                  </a:lnTo>
                  <a:lnTo>
                    <a:pt x="3522" y="2466"/>
                  </a:lnTo>
                  <a:lnTo>
                    <a:pt x="3540" y="2460"/>
                  </a:lnTo>
                  <a:lnTo>
                    <a:pt x="3552" y="2448"/>
                  </a:lnTo>
                  <a:lnTo>
                    <a:pt x="3576" y="2436"/>
                  </a:lnTo>
                  <a:lnTo>
                    <a:pt x="3600" y="2412"/>
                  </a:lnTo>
                  <a:lnTo>
                    <a:pt x="3606" y="2400"/>
                  </a:lnTo>
                  <a:lnTo>
                    <a:pt x="3582" y="2388"/>
                  </a:lnTo>
                  <a:lnTo>
                    <a:pt x="3588" y="2388"/>
                  </a:lnTo>
                  <a:lnTo>
                    <a:pt x="3594" y="2394"/>
                  </a:lnTo>
                  <a:lnTo>
                    <a:pt x="3624" y="2394"/>
                  </a:lnTo>
                  <a:lnTo>
                    <a:pt x="3642" y="2382"/>
                  </a:lnTo>
                  <a:lnTo>
                    <a:pt x="3702" y="2334"/>
                  </a:lnTo>
                  <a:lnTo>
                    <a:pt x="3750" y="2310"/>
                  </a:lnTo>
                  <a:lnTo>
                    <a:pt x="3768" y="2304"/>
                  </a:lnTo>
                  <a:lnTo>
                    <a:pt x="3804" y="2304"/>
                  </a:lnTo>
                  <a:lnTo>
                    <a:pt x="3852" y="2256"/>
                  </a:lnTo>
                  <a:lnTo>
                    <a:pt x="3870" y="2244"/>
                  </a:lnTo>
                  <a:lnTo>
                    <a:pt x="3888" y="2238"/>
                  </a:lnTo>
                  <a:lnTo>
                    <a:pt x="3936" y="2232"/>
                  </a:lnTo>
                  <a:lnTo>
                    <a:pt x="3990" y="2232"/>
                  </a:lnTo>
                  <a:lnTo>
                    <a:pt x="4044" y="2226"/>
                  </a:lnTo>
                  <a:lnTo>
                    <a:pt x="4074" y="2226"/>
                  </a:lnTo>
                  <a:lnTo>
                    <a:pt x="4104" y="2232"/>
                  </a:lnTo>
                  <a:lnTo>
                    <a:pt x="4176" y="2244"/>
                  </a:lnTo>
                  <a:lnTo>
                    <a:pt x="4200" y="2250"/>
                  </a:lnTo>
                  <a:lnTo>
                    <a:pt x="4212" y="2244"/>
                  </a:lnTo>
                  <a:lnTo>
                    <a:pt x="4248" y="2232"/>
                  </a:lnTo>
                  <a:lnTo>
                    <a:pt x="4260" y="2226"/>
                  </a:lnTo>
                  <a:lnTo>
                    <a:pt x="4278" y="2226"/>
                  </a:lnTo>
                  <a:lnTo>
                    <a:pt x="4296" y="2220"/>
                  </a:lnTo>
                  <a:lnTo>
                    <a:pt x="4320" y="2214"/>
                  </a:lnTo>
                  <a:lnTo>
                    <a:pt x="4338" y="2208"/>
                  </a:lnTo>
                  <a:lnTo>
                    <a:pt x="4374" y="2172"/>
                  </a:lnTo>
                  <a:lnTo>
                    <a:pt x="4392" y="2166"/>
                  </a:lnTo>
                  <a:lnTo>
                    <a:pt x="4404" y="2154"/>
                  </a:lnTo>
                  <a:lnTo>
                    <a:pt x="4410" y="2154"/>
                  </a:lnTo>
                  <a:lnTo>
                    <a:pt x="4422" y="2148"/>
                  </a:lnTo>
                  <a:lnTo>
                    <a:pt x="4452" y="2148"/>
                  </a:lnTo>
                  <a:lnTo>
                    <a:pt x="4458" y="2142"/>
                  </a:lnTo>
                  <a:lnTo>
                    <a:pt x="4470" y="2136"/>
                  </a:lnTo>
                  <a:lnTo>
                    <a:pt x="4476" y="2130"/>
                  </a:lnTo>
                  <a:lnTo>
                    <a:pt x="4494" y="2130"/>
                  </a:lnTo>
                  <a:lnTo>
                    <a:pt x="4500" y="2136"/>
                  </a:lnTo>
                  <a:lnTo>
                    <a:pt x="4518" y="2136"/>
                  </a:lnTo>
                  <a:lnTo>
                    <a:pt x="4530" y="2130"/>
                  </a:lnTo>
                  <a:lnTo>
                    <a:pt x="4536" y="2130"/>
                  </a:lnTo>
                  <a:lnTo>
                    <a:pt x="4542" y="2124"/>
                  </a:lnTo>
                  <a:lnTo>
                    <a:pt x="4596" y="2106"/>
                  </a:lnTo>
                  <a:lnTo>
                    <a:pt x="4620" y="2094"/>
                  </a:lnTo>
                  <a:lnTo>
                    <a:pt x="4620" y="2088"/>
                  </a:lnTo>
                  <a:lnTo>
                    <a:pt x="4614" y="2076"/>
                  </a:lnTo>
                  <a:lnTo>
                    <a:pt x="4602" y="2070"/>
                  </a:lnTo>
                  <a:lnTo>
                    <a:pt x="4584" y="2052"/>
                  </a:lnTo>
                  <a:lnTo>
                    <a:pt x="4578" y="2052"/>
                  </a:lnTo>
                  <a:lnTo>
                    <a:pt x="4602" y="2052"/>
                  </a:lnTo>
                  <a:lnTo>
                    <a:pt x="4614" y="2046"/>
                  </a:lnTo>
                  <a:lnTo>
                    <a:pt x="4614" y="2028"/>
                  </a:lnTo>
                  <a:lnTo>
                    <a:pt x="4608" y="2022"/>
                  </a:lnTo>
                  <a:lnTo>
                    <a:pt x="4608" y="2010"/>
                  </a:lnTo>
                  <a:lnTo>
                    <a:pt x="4632" y="2010"/>
                  </a:lnTo>
                  <a:lnTo>
                    <a:pt x="4644" y="1998"/>
                  </a:lnTo>
                  <a:lnTo>
                    <a:pt x="4644" y="1992"/>
                  </a:lnTo>
                  <a:lnTo>
                    <a:pt x="4632" y="1980"/>
                  </a:lnTo>
                  <a:lnTo>
                    <a:pt x="4626" y="1968"/>
                  </a:lnTo>
                  <a:lnTo>
                    <a:pt x="4608" y="1962"/>
                  </a:lnTo>
                  <a:lnTo>
                    <a:pt x="4602" y="1956"/>
                  </a:lnTo>
                  <a:lnTo>
                    <a:pt x="4590" y="196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3" name="Cameroon" descr="© INSCALE GmbH, 05.05.2010&#10;http://www.presentationload.com/">
              <a:extLst>
                <a:ext uri="{FF2B5EF4-FFF2-40B4-BE49-F238E27FC236}">
                  <a16:creationId xmlns:a16="http://schemas.microsoft.com/office/drawing/2014/main" id="{99B6386B-30C7-D5E1-EBDC-D6D13A14833D}"/>
                </a:ext>
              </a:extLst>
            </p:cNvPr>
            <p:cNvSpPr>
              <a:spLocks/>
            </p:cNvSpPr>
            <p:nvPr/>
          </p:nvSpPr>
          <p:spPr bwMode="gray">
            <a:xfrm>
              <a:off x="5887915" y="3885143"/>
              <a:ext cx="258171" cy="437044"/>
            </a:xfrm>
            <a:custGeom>
              <a:avLst/>
              <a:gdLst>
                <a:gd name="T0" fmla="*/ 2147483647 w 546"/>
                <a:gd name="T1" fmla="*/ 0 h 924"/>
                <a:gd name="T2" fmla="*/ 2147483647 w 546"/>
                <a:gd name="T3" fmla="*/ 2147483647 h 924"/>
                <a:gd name="T4" fmla="*/ 2147483647 w 546"/>
                <a:gd name="T5" fmla="*/ 2147483647 h 924"/>
                <a:gd name="T6" fmla="*/ 2147483647 w 546"/>
                <a:gd name="T7" fmla="*/ 2147483647 h 924"/>
                <a:gd name="T8" fmla="*/ 2147483647 w 546"/>
                <a:gd name="T9" fmla="*/ 2147483647 h 924"/>
                <a:gd name="T10" fmla="*/ 2147483647 w 546"/>
                <a:gd name="T11" fmla="*/ 2147483647 h 924"/>
                <a:gd name="T12" fmla="*/ 2147483647 w 546"/>
                <a:gd name="T13" fmla="*/ 2147483647 h 924"/>
                <a:gd name="T14" fmla="*/ 2147483647 w 546"/>
                <a:gd name="T15" fmla="*/ 2147483647 h 924"/>
                <a:gd name="T16" fmla="*/ 2147483647 w 546"/>
                <a:gd name="T17" fmla="*/ 2147483647 h 924"/>
                <a:gd name="T18" fmla="*/ 2147483647 w 546"/>
                <a:gd name="T19" fmla="*/ 2147483647 h 924"/>
                <a:gd name="T20" fmla="*/ 2147483647 w 546"/>
                <a:gd name="T21" fmla="*/ 2147483647 h 924"/>
                <a:gd name="T22" fmla="*/ 2147483647 w 546"/>
                <a:gd name="T23" fmla="*/ 2147483647 h 924"/>
                <a:gd name="T24" fmla="*/ 2147483647 w 546"/>
                <a:gd name="T25" fmla="*/ 2147483647 h 924"/>
                <a:gd name="T26" fmla="*/ 2147483647 w 546"/>
                <a:gd name="T27" fmla="*/ 2147483647 h 924"/>
                <a:gd name="T28" fmla="*/ 2147483647 w 546"/>
                <a:gd name="T29" fmla="*/ 2147483647 h 924"/>
                <a:gd name="T30" fmla="*/ 2147483647 w 546"/>
                <a:gd name="T31" fmla="*/ 2147483647 h 924"/>
                <a:gd name="T32" fmla="*/ 2147483647 w 546"/>
                <a:gd name="T33" fmla="*/ 2147483647 h 924"/>
                <a:gd name="T34" fmla="*/ 2147483647 w 546"/>
                <a:gd name="T35" fmla="*/ 2147483647 h 924"/>
                <a:gd name="T36" fmla="*/ 2147483647 w 546"/>
                <a:gd name="T37" fmla="*/ 2147483647 h 924"/>
                <a:gd name="T38" fmla="*/ 2147483647 w 546"/>
                <a:gd name="T39" fmla="*/ 2147483647 h 924"/>
                <a:gd name="T40" fmla="*/ 2147483647 w 546"/>
                <a:gd name="T41" fmla="*/ 2147483647 h 924"/>
                <a:gd name="T42" fmla="*/ 2147483647 w 546"/>
                <a:gd name="T43" fmla="*/ 2147483647 h 924"/>
                <a:gd name="T44" fmla="*/ 2147483647 w 546"/>
                <a:gd name="T45" fmla="*/ 2147483647 h 924"/>
                <a:gd name="T46" fmla="*/ 2147483647 w 546"/>
                <a:gd name="T47" fmla="*/ 2147483647 h 924"/>
                <a:gd name="T48" fmla="*/ 2147483647 w 546"/>
                <a:gd name="T49" fmla="*/ 2147483647 h 924"/>
                <a:gd name="T50" fmla="*/ 2147483647 w 546"/>
                <a:gd name="T51" fmla="*/ 2147483647 h 924"/>
                <a:gd name="T52" fmla="*/ 2147483647 w 546"/>
                <a:gd name="T53" fmla="*/ 2147483647 h 924"/>
                <a:gd name="T54" fmla="*/ 2147483647 w 546"/>
                <a:gd name="T55" fmla="*/ 2147483647 h 924"/>
                <a:gd name="T56" fmla="*/ 2147483647 w 546"/>
                <a:gd name="T57" fmla="*/ 2147483647 h 924"/>
                <a:gd name="T58" fmla="*/ 2147483647 w 546"/>
                <a:gd name="T59" fmla="*/ 2147483647 h 924"/>
                <a:gd name="T60" fmla="*/ 2147483647 w 546"/>
                <a:gd name="T61" fmla="*/ 2147483647 h 924"/>
                <a:gd name="T62" fmla="*/ 2147483647 w 546"/>
                <a:gd name="T63" fmla="*/ 2147483647 h 924"/>
                <a:gd name="T64" fmla="*/ 2147483647 w 546"/>
                <a:gd name="T65" fmla="*/ 2147483647 h 924"/>
                <a:gd name="T66" fmla="*/ 2147483647 w 546"/>
                <a:gd name="T67" fmla="*/ 2147483647 h 924"/>
                <a:gd name="T68" fmla="*/ 2147483647 w 546"/>
                <a:gd name="T69" fmla="*/ 2147483647 h 924"/>
                <a:gd name="T70" fmla="*/ 2147483647 w 546"/>
                <a:gd name="T71" fmla="*/ 2147483647 h 924"/>
                <a:gd name="T72" fmla="*/ 2147483647 w 546"/>
                <a:gd name="T73" fmla="*/ 2147483647 h 924"/>
                <a:gd name="T74" fmla="*/ 2147483647 w 546"/>
                <a:gd name="T75" fmla="*/ 2147483647 h 924"/>
                <a:gd name="T76" fmla="*/ 2147483647 w 546"/>
                <a:gd name="T77" fmla="*/ 2147483647 h 924"/>
                <a:gd name="T78" fmla="*/ 2147483647 w 546"/>
                <a:gd name="T79" fmla="*/ 2147483647 h 924"/>
                <a:gd name="T80" fmla="*/ 2147483647 w 546"/>
                <a:gd name="T81" fmla="*/ 2147483647 h 924"/>
                <a:gd name="T82" fmla="*/ 2147483647 w 546"/>
                <a:gd name="T83" fmla="*/ 2147483647 h 924"/>
                <a:gd name="T84" fmla="*/ 2147483647 w 546"/>
                <a:gd name="T85" fmla="*/ 2147483647 h 924"/>
                <a:gd name="T86" fmla="*/ 2147483647 w 546"/>
                <a:gd name="T87" fmla="*/ 2147483647 h 924"/>
                <a:gd name="T88" fmla="*/ 2147483647 w 546"/>
                <a:gd name="T89" fmla="*/ 2147483647 h 924"/>
                <a:gd name="T90" fmla="*/ 2147483647 w 546"/>
                <a:gd name="T91" fmla="*/ 2147483647 h 924"/>
                <a:gd name="T92" fmla="*/ 2147483647 w 546"/>
                <a:gd name="T93" fmla="*/ 2147483647 h 924"/>
                <a:gd name="T94" fmla="*/ 2147483647 w 546"/>
                <a:gd name="T95" fmla="*/ 2147483647 h 924"/>
                <a:gd name="T96" fmla="*/ 2147483647 w 546"/>
                <a:gd name="T97" fmla="*/ 2147483647 h 924"/>
                <a:gd name="T98" fmla="*/ 2147483647 w 546"/>
                <a:gd name="T99" fmla="*/ 2147483647 h 924"/>
                <a:gd name="T100" fmla="*/ 2147483647 w 546"/>
                <a:gd name="T101" fmla="*/ 2147483647 h 924"/>
                <a:gd name="T102" fmla="*/ 2147483647 w 546"/>
                <a:gd name="T103" fmla="*/ 2147483647 h 924"/>
                <a:gd name="T104" fmla="*/ 2147483647 w 546"/>
                <a:gd name="T105" fmla="*/ 2147483647 h 924"/>
                <a:gd name="T106" fmla="*/ 2147483647 w 546"/>
                <a:gd name="T107" fmla="*/ 2147483647 h 924"/>
                <a:gd name="T108" fmla="*/ 2147483647 w 546"/>
                <a:gd name="T109" fmla="*/ 2147483647 h 924"/>
                <a:gd name="T110" fmla="*/ 2147483647 w 546"/>
                <a:gd name="T111" fmla="*/ 2147483647 h 92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46"/>
                <a:gd name="T169" fmla="*/ 0 h 924"/>
                <a:gd name="T170" fmla="*/ 546 w 546"/>
                <a:gd name="T171" fmla="*/ 924 h 92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46" h="924">
                  <a:moveTo>
                    <a:pt x="420" y="30"/>
                  </a:moveTo>
                  <a:lnTo>
                    <a:pt x="414" y="18"/>
                  </a:lnTo>
                  <a:lnTo>
                    <a:pt x="414" y="0"/>
                  </a:lnTo>
                  <a:lnTo>
                    <a:pt x="390" y="6"/>
                  </a:lnTo>
                  <a:lnTo>
                    <a:pt x="390" y="54"/>
                  </a:lnTo>
                  <a:lnTo>
                    <a:pt x="396" y="60"/>
                  </a:lnTo>
                  <a:lnTo>
                    <a:pt x="396" y="66"/>
                  </a:lnTo>
                  <a:lnTo>
                    <a:pt x="426" y="66"/>
                  </a:lnTo>
                  <a:lnTo>
                    <a:pt x="426" y="96"/>
                  </a:lnTo>
                  <a:lnTo>
                    <a:pt x="420" y="102"/>
                  </a:lnTo>
                  <a:lnTo>
                    <a:pt x="420" y="108"/>
                  </a:lnTo>
                  <a:lnTo>
                    <a:pt x="426" y="114"/>
                  </a:lnTo>
                  <a:lnTo>
                    <a:pt x="426" y="126"/>
                  </a:lnTo>
                  <a:lnTo>
                    <a:pt x="408" y="144"/>
                  </a:lnTo>
                  <a:lnTo>
                    <a:pt x="396" y="150"/>
                  </a:lnTo>
                  <a:lnTo>
                    <a:pt x="384" y="150"/>
                  </a:lnTo>
                  <a:lnTo>
                    <a:pt x="384" y="156"/>
                  </a:lnTo>
                  <a:lnTo>
                    <a:pt x="378" y="162"/>
                  </a:lnTo>
                  <a:lnTo>
                    <a:pt x="378" y="168"/>
                  </a:lnTo>
                  <a:lnTo>
                    <a:pt x="372" y="174"/>
                  </a:lnTo>
                  <a:lnTo>
                    <a:pt x="372" y="180"/>
                  </a:lnTo>
                  <a:lnTo>
                    <a:pt x="360" y="192"/>
                  </a:lnTo>
                  <a:lnTo>
                    <a:pt x="354" y="204"/>
                  </a:lnTo>
                  <a:lnTo>
                    <a:pt x="348" y="234"/>
                  </a:lnTo>
                  <a:lnTo>
                    <a:pt x="342" y="240"/>
                  </a:lnTo>
                  <a:lnTo>
                    <a:pt x="342" y="270"/>
                  </a:lnTo>
                  <a:lnTo>
                    <a:pt x="336" y="288"/>
                  </a:lnTo>
                  <a:lnTo>
                    <a:pt x="330" y="294"/>
                  </a:lnTo>
                  <a:lnTo>
                    <a:pt x="312" y="294"/>
                  </a:lnTo>
                  <a:lnTo>
                    <a:pt x="312" y="324"/>
                  </a:lnTo>
                  <a:lnTo>
                    <a:pt x="306" y="342"/>
                  </a:lnTo>
                  <a:lnTo>
                    <a:pt x="306" y="354"/>
                  </a:lnTo>
                  <a:lnTo>
                    <a:pt x="300" y="360"/>
                  </a:lnTo>
                  <a:lnTo>
                    <a:pt x="288" y="366"/>
                  </a:lnTo>
                  <a:lnTo>
                    <a:pt x="282" y="372"/>
                  </a:lnTo>
                  <a:lnTo>
                    <a:pt x="270" y="378"/>
                  </a:lnTo>
                  <a:lnTo>
                    <a:pt x="258" y="426"/>
                  </a:lnTo>
                  <a:lnTo>
                    <a:pt x="234" y="456"/>
                  </a:lnTo>
                  <a:lnTo>
                    <a:pt x="234" y="486"/>
                  </a:lnTo>
                  <a:lnTo>
                    <a:pt x="228" y="492"/>
                  </a:lnTo>
                  <a:lnTo>
                    <a:pt x="216" y="498"/>
                  </a:lnTo>
                  <a:lnTo>
                    <a:pt x="210" y="510"/>
                  </a:lnTo>
                  <a:lnTo>
                    <a:pt x="210" y="522"/>
                  </a:lnTo>
                  <a:lnTo>
                    <a:pt x="192" y="540"/>
                  </a:lnTo>
                  <a:lnTo>
                    <a:pt x="186" y="540"/>
                  </a:lnTo>
                  <a:lnTo>
                    <a:pt x="180" y="534"/>
                  </a:lnTo>
                  <a:lnTo>
                    <a:pt x="174" y="522"/>
                  </a:lnTo>
                  <a:lnTo>
                    <a:pt x="174" y="516"/>
                  </a:lnTo>
                  <a:lnTo>
                    <a:pt x="168" y="504"/>
                  </a:lnTo>
                  <a:lnTo>
                    <a:pt x="156" y="492"/>
                  </a:lnTo>
                  <a:lnTo>
                    <a:pt x="150" y="480"/>
                  </a:lnTo>
                  <a:lnTo>
                    <a:pt x="138" y="480"/>
                  </a:lnTo>
                  <a:lnTo>
                    <a:pt x="144" y="486"/>
                  </a:lnTo>
                  <a:lnTo>
                    <a:pt x="144" y="498"/>
                  </a:lnTo>
                  <a:lnTo>
                    <a:pt x="138" y="504"/>
                  </a:lnTo>
                  <a:lnTo>
                    <a:pt x="132" y="504"/>
                  </a:lnTo>
                  <a:lnTo>
                    <a:pt x="120" y="498"/>
                  </a:lnTo>
                  <a:lnTo>
                    <a:pt x="114" y="492"/>
                  </a:lnTo>
                  <a:lnTo>
                    <a:pt x="108" y="492"/>
                  </a:lnTo>
                  <a:lnTo>
                    <a:pt x="102" y="498"/>
                  </a:lnTo>
                  <a:lnTo>
                    <a:pt x="90" y="522"/>
                  </a:lnTo>
                  <a:lnTo>
                    <a:pt x="84" y="528"/>
                  </a:lnTo>
                  <a:lnTo>
                    <a:pt x="84" y="534"/>
                  </a:lnTo>
                  <a:lnTo>
                    <a:pt x="18" y="588"/>
                  </a:lnTo>
                  <a:lnTo>
                    <a:pt x="18" y="642"/>
                  </a:lnTo>
                  <a:lnTo>
                    <a:pt x="12" y="654"/>
                  </a:lnTo>
                  <a:lnTo>
                    <a:pt x="12" y="666"/>
                  </a:lnTo>
                  <a:lnTo>
                    <a:pt x="6" y="672"/>
                  </a:lnTo>
                  <a:lnTo>
                    <a:pt x="6" y="678"/>
                  </a:lnTo>
                  <a:lnTo>
                    <a:pt x="0" y="690"/>
                  </a:lnTo>
                  <a:lnTo>
                    <a:pt x="24" y="684"/>
                  </a:lnTo>
                  <a:lnTo>
                    <a:pt x="24" y="708"/>
                  </a:lnTo>
                  <a:lnTo>
                    <a:pt x="36" y="732"/>
                  </a:lnTo>
                  <a:lnTo>
                    <a:pt x="60" y="744"/>
                  </a:lnTo>
                  <a:lnTo>
                    <a:pt x="66" y="750"/>
                  </a:lnTo>
                  <a:lnTo>
                    <a:pt x="84" y="726"/>
                  </a:lnTo>
                  <a:lnTo>
                    <a:pt x="66" y="756"/>
                  </a:lnTo>
                  <a:lnTo>
                    <a:pt x="84" y="786"/>
                  </a:lnTo>
                  <a:lnTo>
                    <a:pt x="102" y="792"/>
                  </a:lnTo>
                  <a:lnTo>
                    <a:pt x="102" y="840"/>
                  </a:lnTo>
                  <a:lnTo>
                    <a:pt x="90" y="840"/>
                  </a:lnTo>
                  <a:lnTo>
                    <a:pt x="90" y="870"/>
                  </a:lnTo>
                  <a:lnTo>
                    <a:pt x="102" y="882"/>
                  </a:lnTo>
                  <a:lnTo>
                    <a:pt x="198" y="882"/>
                  </a:lnTo>
                  <a:lnTo>
                    <a:pt x="216" y="864"/>
                  </a:lnTo>
                  <a:lnTo>
                    <a:pt x="228" y="882"/>
                  </a:lnTo>
                  <a:lnTo>
                    <a:pt x="258" y="882"/>
                  </a:lnTo>
                  <a:lnTo>
                    <a:pt x="270" y="870"/>
                  </a:lnTo>
                  <a:lnTo>
                    <a:pt x="276" y="870"/>
                  </a:lnTo>
                  <a:lnTo>
                    <a:pt x="288" y="876"/>
                  </a:lnTo>
                  <a:lnTo>
                    <a:pt x="294" y="876"/>
                  </a:lnTo>
                  <a:lnTo>
                    <a:pt x="342" y="870"/>
                  </a:lnTo>
                  <a:lnTo>
                    <a:pt x="342" y="888"/>
                  </a:lnTo>
                  <a:lnTo>
                    <a:pt x="372" y="888"/>
                  </a:lnTo>
                  <a:lnTo>
                    <a:pt x="390" y="882"/>
                  </a:lnTo>
                  <a:lnTo>
                    <a:pt x="438" y="882"/>
                  </a:lnTo>
                  <a:lnTo>
                    <a:pt x="450" y="888"/>
                  </a:lnTo>
                  <a:lnTo>
                    <a:pt x="456" y="894"/>
                  </a:lnTo>
                  <a:lnTo>
                    <a:pt x="468" y="894"/>
                  </a:lnTo>
                  <a:lnTo>
                    <a:pt x="474" y="900"/>
                  </a:lnTo>
                  <a:lnTo>
                    <a:pt x="510" y="900"/>
                  </a:lnTo>
                  <a:lnTo>
                    <a:pt x="534" y="924"/>
                  </a:lnTo>
                  <a:lnTo>
                    <a:pt x="540" y="882"/>
                  </a:lnTo>
                  <a:lnTo>
                    <a:pt x="546" y="876"/>
                  </a:lnTo>
                  <a:lnTo>
                    <a:pt x="534" y="864"/>
                  </a:lnTo>
                  <a:lnTo>
                    <a:pt x="534" y="834"/>
                  </a:lnTo>
                  <a:lnTo>
                    <a:pt x="528" y="816"/>
                  </a:lnTo>
                  <a:lnTo>
                    <a:pt x="516" y="810"/>
                  </a:lnTo>
                  <a:lnTo>
                    <a:pt x="510" y="798"/>
                  </a:lnTo>
                  <a:lnTo>
                    <a:pt x="498" y="792"/>
                  </a:lnTo>
                  <a:lnTo>
                    <a:pt x="486" y="780"/>
                  </a:lnTo>
                  <a:lnTo>
                    <a:pt x="474" y="756"/>
                  </a:lnTo>
                  <a:lnTo>
                    <a:pt x="468" y="750"/>
                  </a:lnTo>
                  <a:lnTo>
                    <a:pt x="468" y="708"/>
                  </a:lnTo>
                  <a:lnTo>
                    <a:pt x="462" y="708"/>
                  </a:lnTo>
                  <a:lnTo>
                    <a:pt x="444" y="690"/>
                  </a:lnTo>
                  <a:lnTo>
                    <a:pt x="438" y="690"/>
                  </a:lnTo>
                  <a:lnTo>
                    <a:pt x="438" y="642"/>
                  </a:lnTo>
                  <a:lnTo>
                    <a:pt x="420" y="630"/>
                  </a:lnTo>
                  <a:lnTo>
                    <a:pt x="432" y="618"/>
                  </a:lnTo>
                  <a:lnTo>
                    <a:pt x="432" y="582"/>
                  </a:lnTo>
                  <a:lnTo>
                    <a:pt x="426" y="582"/>
                  </a:lnTo>
                  <a:lnTo>
                    <a:pt x="414" y="576"/>
                  </a:lnTo>
                  <a:lnTo>
                    <a:pt x="414" y="570"/>
                  </a:lnTo>
                  <a:lnTo>
                    <a:pt x="426" y="558"/>
                  </a:lnTo>
                  <a:lnTo>
                    <a:pt x="438" y="552"/>
                  </a:lnTo>
                  <a:lnTo>
                    <a:pt x="444" y="546"/>
                  </a:lnTo>
                  <a:lnTo>
                    <a:pt x="450" y="546"/>
                  </a:lnTo>
                  <a:lnTo>
                    <a:pt x="456" y="510"/>
                  </a:lnTo>
                  <a:lnTo>
                    <a:pt x="462" y="510"/>
                  </a:lnTo>
                  <a:lnTo>
                    <a:pt x="468" y="498"/>
                  </a:lnTo>
                  <a:lnTo>
                    <a:pt x="468" y="480"/>
                  </a:lnTo>
                  <a:lnTo>
                    <a:pt x="474" y="474"/>
                  </a:lnTo>
                  <a:lnTo>
                    <a:pt x="480" y="462"/>
                  </a:lnTo>
                  <a:lnTo>
                    <a:pt x="492" y="450"/>
                  </a:lnTo>
                  <a:lnTo>
                    <a:pt x="498" y="450"/>
                  </a:lnTo>
                  <a:lnTo>
                    <a:pt x="498" y="438"/>
                  </a:lnTo>
                  <a:lnTo>
                    <a:pt x="492" y="420"/>
                  </a:lnTo>
                  <a:lnTo>
                    <a:pt x="486" y="408"/>
                  </a:lnTo>
                  <a:lnTo>
                    <a:pt x="486" y="390"/>
                  </a:lnTo>
                  <a:lnTo>
                    <a:pt x="474" y="366"/>
                  </a:lnTo>
                  <a:lnTo>
                    <a:pt x="462" y="354"/>
                  </a:lnTo>
                  <a:lnTo>
                    <a:pt x="450" y="348"/>
                  </a:lnTo>
                  <a:lnTo>
                    <a:pt x="432" y="336"/>
                  </a:lnTo>
                  <a:lnTo>
                    <a:pt x="420" y="324"/>
                  </a:lnTo>
                  <a:lnTo>
                    <a:pt x="414" y="312"/>
                  </a:lnTo>
                  <a:lnTo>
                    <a:pt x="402" y="300"/>
                  </a:lnTo>
                  <a:lnTo>
                    <a:pt x="390" y="276"/>
                  </a:lnTo>
                  <a:lnTo>
                    <a:pt x="390" y="264"/>
                  </a:lnTo>
                  <a:lnTo>
                    <a:pt x="396" y="258"/>
                  </a:lnTo>
                  <a:lnTo>
                    <a:pt x="408" y="252"/>
                  </a:lnTo>
                  <a:lnTo>
                    <a:pt x="504" y="252"/>
                  </a:lnTo>
                  <a:lnTo>
                    <a:pt x="486" y="234"/>
                  </a:lnTo>
                  <a:lnTo>
                    <a:pt x="480" y="222"/>
                  </a:lnTo>
                  <a:lnTo>
                    <a:pt x="468" y="216"/>
                  </a:lnTo>
                  <a:lnTo>
                    <a:pt x="462" y="204"/>
                  </a:lnTo>
                  <a:lnTo>
                    <a:pt x="462" y="186"/>
                  </a:lnTo>
                  <a:lnTo>
                    <a:pt x="456" y="168"/>
                  </a:lnTo>
                  <a:lnTo>
                    <a:pt x="456" y="132"/>
                  </a:lnTo>
                  <a:lnTo>
                    <a:pt x="462" y="132"/>
                  </a:lnTo>
                  <a:lnTo>
                    <a:pt x="462" y="96"/>
                  </a:lnTo>
                  <a:lnTo>
                    <a:pt x="456" y="84"/>
                  </a:lnTo>
                  <a:lnTo>
                    <a:pt x="444" y="78"/>
                  </a:lnTo>
                  <a:lnTo>
                    <a:pt x="450" y="42"/>
                  </a:lnTo>
                  <a:lnTo>
                    <a:pt x="444" y="42"/>
                  </a:lnTo>
                  <a:lnTo>
                    <a:pt x="438" y="36"/>
                  </a:lnTo>
                  <a:lnTo>
                    <a:pt x="426" y="36"/>
                  </a:lnTo>
                  <a:lnTo>
                    <a:pt x="420" y="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4" name="Cambodia" descr="© INSCALE GmbH, 05.05.2010&#10;http://www.presentationload.com/">
              <a:extLst>
                <a:ext uri="{FF2B5EF4-FFF2-40B4-BE49-F238E27FC236}">
                  <a16:creationId xmlns:a16="http://schemas.microsoft.com/office/drawing/2014/main" id="{AA2442DF-D7F1-F080-2B24-6DF557DE4C67}"/>
                </a:ext>
              </a:extLst>
            </p:cNvPr>
            <p:cNvSpPr>
              <a:spLocks/>
            </p:cNvSpPr>
            <p:nvPr/>
          </p:nvSpPr>
          <p:spPr bwMode="gray">
            <a:xfrm>
              <a:off x="9015461" y="3831663"/>
              <a:ext cx="178875" cy="158591"/>
            </a:xfrm>
            <a:custGeom>
              <a:avLst/>
              <a:gdLst>
                <a:gd name="T0" fmla="*/ 2147483647 w 378"/>
                <a:gd name="T1" fmla="*/ 2147483647 h 336"/>
                <a:gd name="T2" fmla="*/ 2147483647 w 378"/>
                <a:gd name="T3" fmla="*/ 2147483647 h 336"/>
                <a:gd name="T4" fmla="*/ 2147483647 w 378"/>
                <a:gd name="T5" fmla="*/ 2147483647 h 336"/>
                <a:gd name="T6" fmla="*/ 2147483647 w 378"/>
                <a:gd name="T7" fmla="*/ 2147483647 h 336"/>
                <a:gd name="T8" fmla="*/ 2147483647 w 378"/>
                <a:gd name="T9" fmla="*/ 2147483647 h 336"/>
                <a:gd name="T10" fmla="*/ 2147483647 w 378"/>
                <a:gd name="T11" fmla="*/ 2147483647 h 336"/>
                <a:gd name="T12" fmla="*/ 2147483647 w 378"/>
                <a:gd name="T13" fmla="*/ 2147483647 h 336"/>
                <a:gd name="T14" fmla="*/ 2147483647 w 378"/>
                <a:gd name="T15" fmla="*/ 2147483647 h 336"/>
                <a:gd name="T16" fmla="*/ 2147483647 w 378"/>
                <a:gd name="T17" fmla="*/ 2147483647 h 336"/>
                <a:gd name="T18" fmla="*/ 2147483647 w 378"/>
                <a:gd name="T19" fmla="*/ 2147483647 h 336"/>
                <a:gd name="T20" fmla="*/ 2147483647 w 378"/>
                <a:gd name="T21" fmla="*/ 2147483647 h 336"/>
                <a:gd name="T22" fmla="*/ 2147483647 w 378"/>
                <a:gd name="T23" fmla="*/ 2147483647 h 336"/>
                <a:gd name="T24" fmla="*/ 2147483647 w 378"/>
                <a:gd name="T25" fmla="*/ 2147483647 h 336"/>
                <a:gd name="T26" fmla="*/ 2147483647 w 378"/>
                <a:gd name="T27" fmla="*/ 2147483647 h 336"/>
                <a:gd name="T28" fmla="*/ 0 w 378"/>
                <a:gd name="T29" fmla="*/ 2147483647 h 336"/>
                <a:gd name="T30" fmla="*/ 2147483647 w 378"/>
                <a:gd name="T31" fmla="*/ 2147483647 h 336"/>
                <a:gd name="T32" fmla="*/ 2147483647 w 378"/>
                <a:gd name="T33" fmla="*/ 2147483647 h 336"/>
                <a:gd name="T34" fmla="*/ 2147483647 w 378"/>
                <a:gd name="T35" fmla="*/ 2147483647 h 336"/>
                <a:gd name="T36" fmla="*/ 2147483647 w 378"/>
                <a:gd name="T37" fmla="*/ 2147483647 h 336"/>
                <a:gd name="T38" fmla="*/ 2147483647 w 378"/>
                <a:gd name="T39" fmla="*/ 2147483647 h 336"/>
                <a:gd name="T40" fmla="*/ 2147483647 w 378"/>
                <a:gd name="T41" fmla="*/ 2147483647 h 336"/>
                <a:gd name="T42" fmla="*/ 2147483647 w 378"/>
                <a:gd name="T43" fmla="*/ 2147483647 h 336"/>
                <a:gd name="T44" fmla="*/ 2147483647 w 378"/>
                <a:gd name="T45" fmla="*/ 2147483647 h 336"/>
                <a:gd name="T46" fmla="*/ 2147483647 w 378"/>
                <a:gd name="T47" fmla="*/ 2147483647 h 336"/>
                <a:gd name="T48" fmla="*/ 2147483647 w 378"/>
                <a:gd name="T49" fmla="*/ 2147483647 h 336"/>
                <a:gd name="T50" fmla="*/ 2147483647 w 378"/>
                <a:gd name="T51" fmla="*/ 2147483647 h 336"/>
                <a:gd name="T52" fmla="*/ 2147483647 w 378"/>
                <a:gd name="T53" fmla="*/ 2147483647 h 336"/>
                <a:gd name="T54" fmla="*/ 2147483647 w 378"/>
                <a:gd name="T55" fmla="*/ 2147483647 h 336"/>
                <a:gd name="T56" fmla="*/ 2147483647 w 378"/>
                <a:gd name="T57" fmla="*/ 2147483647 h 336"/>
                <a:gd name="T58" fmla="*/ 2147483647 w 378"/>
                <a:gd name="T59" fmla="*/ 2147483647 h 336"/>
                <a:gd name="T60" fmla="*/ 2147483647 w 378"/>
                <a:gd name="T61" fmla="*/ 2147483647 h 336"/>
                <a:gd name="T62" fmla="*/ 2147483647 w 378"/>
                <a:gd name="T63" fmla="*/ 2147483647 h 336"/>
                <a:gd name="T64" fmla="*/ 2147483647 w 378"/>
                <a:gd name="T65" fmla="*/ 2147483647 h 336"/>
                <a:gd name="T66" fmla="*/ 2147483647 w 378"/>
                <a:gd name="T67" fmla="*/ 2147483647 h 336"/>
                <a:gd name="T68" fmla="*/ 2147483647 w 378"/>
                <a:gd name="T69" fmla="*/ 2147483647 h 336"/>
                <a:gd name="T70" fmla="*/ 2147483647 w 378"/>
                <a:gd name="T71" fmla="*/ 2147483647 h 336"/>
                <a:gd name="T72" fmla="*/ 2147483647 w 378"/>
                <a:gd name="T73" fmla="*/ 2147483647 h 336"/>
                <a:gd name="T74" fmla="*/ 2147483647 w 378"/>
                <a:gd name="T75" fmla="*/ 2147483647 h 336"/>
                <a:gd name="T76" fmla="*/ 2147483647 w 378"/>
                <a:gd name="T77" fmla="*/ 2147483647 h 336"/>
                <a:gd name="T78" fmla="*/ 2147483647 w 378"/>
                <a:gd name="T79" fmla="*/ 2147483647 h 336"/>
                <a:gd name="T80" fmla="*/ 2147483647 w 378"/>
                <a:gd name="T81" fmla="*/ 2147483647 h 336"/>
                <a:gd name="T82" fmla="*/ 2147483647 w 378"/>
                <a:gd name="T83" fmla="*/ 2147483647 h 336"/>
                <a:gd name="T84" fmla="*/ 2147483647 w 378"/>
                <a:gd name="T85" fmla="*/ 2147483647 h 336"/>
                <a:gd name="T86" fmla="*/ 2147483647 w 378"/>
                <a:gd name="T87" fmla="*/ 2147483647 h 336"/>
                <a:gd name="T88" fmla="*/ 2147483647 w 378"/>
                <a:gd name="T89" fmla="*/ 2147483647 h 336"/>
                <a:gd name="T90" fmla="*/ 2147483647 w 378"/>
                <a:gd name="T91" fmla="*/ 2147483647 h 336"/>
                <a:gd name="T92" fmla="*/ 2147483647 w 378"/>
                <a:gd name="T93" fmla="*/ 2147483647 h 336"/>
                <a:gd name="T94" fmla="*/ 2147483647 w 378"/>
                <a:gd name="T95" fmla="*/ 0 h 3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78"/>
                <a:gd name="T145" fmla="*/ 0 h 336"/>
                <a:gd name="T146" fmla="*/ 378 w 378"/>
                <a:gd name="T147" fmla="*/ 336 h 3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78" h="336">
                  <a:moveTo>
                    <a:pt x="324" y="0"/>
                  </a:moveTo>
                  <a:lnTo>
                    <a:pt x="312" y="12"/>
                  </a:lnTo>
                  <a:lnTo>
                    <a:pt x="276" y="0"/>
                  </a:lnTo>
                  <a:lnTo>
                    <a:pt x="264" y="12"/>
                  </a:lnTo>
                  <a:lnTo>
                    <a:pt x="246" y="24"/>
                  </a:lnTo>
                  <a:lnTo>
                    <a:pt x="258" y="36"/>
                  </a:lnTo>
                  <a:lnTo>
                    <a:pt x="258" y="48"/>
                  </a:lnTo>
                  <a:lnTo>
                    <a:pt x="252" y="54"/>
                  </a:lnTo>
                  <a:lnTo>
                    <a:pt x="240" y="54"/>
                  </a:lnTo>
                  <a:lnTo>
                    <a:pt x="228" y="42"/>
                  </a:lnTo>
                  <a:lnTo>
                    <a:pt x="228" y="36"/>
                  </a:lnTo>
                  <a:lnTo>
                    <a:pt x="222" y="36"/>
                  </a:lnTo>
                  <a:lnTo>
                    <a:pt x="216" y="30"/>
                  </a:lnTo>
                  <a:lnTo>
                    <a:pt x="192" y="30"/>
                  </a:lnTo>
                  <a:lnTo>
                    <a:pt x="192" y="18"/>
                  </a:lnTo>
                  <a:lnTo>
                    <a:pt x="186" y="18"/>
                  </a:lnTo>
                  <a:lnTo>
                    <a:pt x="186" y="24"/>
                  </a:lnTo>
                  <a:lnTo>
                    <a:pt x="180" y="18"/>
                  </a:lnTo>
                  <a:lnTo>
                    <a:pt x="168" y="12"/>
                  </a:lnTo>
                  <a:lnTo>
                    <a:pt x="138" y="12"/>
                  </a:lnTo>
                  <a:lnTo>
                    <a:pt x="126" y="18"/>
                  </a:lnTo>
                  <a:lnTo>
                    <a:pt x="114" y="18"/>
                  </a:lnTo>
                  <a:lnTo>
                    <a:pt x="108" y="12"/>
                  </a:lnTo>
                  <a:lnTo>
                    <a:pt x="72" y="12"/>
                  </a:lnTo>
                  <a:lnTo>
                    <a:pt x="54" y="18"/>
                  </a:lnTo>
                  <a:lnTo>
                    <a:pt x="42" y="24"/>
                  </a:lnTo>
                  <a:lnTo>
                    <a:pt x="36" y="30"/>
                  </a:lnTo>
                  <a:lnTo>
                    <a:pt x="30" y="42"/>
                  </a:lnTo>
                  <a:lnTo>
                    <a:pt x="30" y="48"/>
                  </a:lnTo>
                  <a:lnTo>
                    <a:pt x="0" y="78"/>
                  </a:lnTo>
                  <a:lnTo>
                    <a:pt x="6" y="114"/>
                  </a:lnTo>
                  <a:lnTo>
                    <a:pt x="18" y="126"/>
                  </a:lnTo>
                  <a:lnTo>
                    <a:pt x="18" y="156"/>
                  </a:lnTo>
                  <a:lnTo>
                    <a:pt x="30" y="168"/>
                  </a:lnTo>
                  <a:lnTo>
                    <a:pt x="30" y="198"/>
                  </a:lnTo>
                  <a:lnTo>
                    <a:pt x="42" y="210"/>
                  </a:lnTo>
                  <a:lnTo>
                    <a:pt x="48" y="222"/>
                  </a:lnTo>
                  <a:lnTo>
                    <a:pt x="54" y="228"/>
                  </a:lnTo>
                  <a:lnTo>
                    <a:pt x="54" y="234"/>
                  </a:lnTo>
                  <a:lnTo>
                    <a:pt x="42" y="246"/>
                  </a:lnTo>
                  <a:lnTo>
                    <a:pt x="54" y="270"/>
                  </a:lnTo>
                  <a:lnTo>
                    <a:pt x="60" y="276"/>
                  </a:lnTo>
                  <a:lnTo>
                    <a:pt x="72" y="282"/>
                  </a:lnTo>
                  <a:lnTo>
                    <a:pt x="78" y="282"/>
                  </a:lnTo>
                  <a:lnTo>
                    <a:pt x="90" y="270"/>
                  </a:lnTo>
                  <a:lnTo>
                    <a:pt x="90" y="264"/>
                  </a:lnTo>
                  <a:lnTo>
                    <a:pt x="90" y="288"/>
                  </a:lnTo>
                  <a:lnTo>
                    <a:pt x="96" y="300"/>
                  </a:lnTo>
                  <a:lnTo>
                    <a:pt x="102" y="306"/>
                  </a:lnTo>
                  <a:lnTo>
                    <a:pt x="114" y="306"/>
                  </a:lnTo>
                  <a:lnTo>
                    <a:pt x="120" y="300"/>
                  </a:lnTo>
                  <a:lnTo>
                    <a:pt x="132" y="300"/>
                  </a:lnTo>
                  <a:lnTo>
                    <a:pt x="138" y="306"/>
                  </a:lnTo>
                  <a:lnTo>
                    <a:pt x="138" y="312"/>
                  </a:lnTo>
                  <a:lnTo>
                    <a:pt x="150" y="336"/>
                  </a:lnTo>
                  <a:lnTo>
                    <a:pt x="168" y="336"/>
                  </a:lnTo>
                  <a:lnTo>
                    <a:pt x="180" y="324"/>
                  </a:lnTo>
                  <a:lnTo>
                    <a:pt x="192" y="318"/>
                  </a:lnTo>
                  <a:lnTo>
                    <a:pt x="210" y="318"/>
                  </a:lnTo>
                  <a:lnTo>
                    <a:pt x="222" y="312"/>
                  </a:lnTo>
                  <a:lnTo>
                    <a:pt x="222" y="306"/>
                  </a:lnTo>
                  <a:lnTo>
                    <a:pt x="216" y="300"/>
                  </a:lnTo>
                  <a:lnTo>
                    <a:pt x="210" y="300"/>
                  </a:lnTo>
                  <a:lnTo>
                    <a:pt x="204" y="294"/>
                  </a:lnTo>
                  <a:lnTo>
                    <a:pt x="240" y="294"/>
                  </a:lnTo>
                  <a:lnTo>
                    <a:pt x="240" y="288"/>
                  </a:lnTo>
                  <a:lnTo>
                    <a:pt x="246" y="282"/>
                  </a:lnTo>
                  <a:lnTo>
                    <a:pt x="258" y="282"/>
                  </a:lnTo>
                  <a:lnTo>
                    <a:pt x="270" y="288"/>
                  </a:lnTo>
                  <a:lnTo>
                    <a:pt x="276" y="294"/>
                  </a:lnTo>
                  <a:lnTo>
                    <a:pt x="288" y="300"/>
                  </a:lnTo>
                  <a:lnTo>
                    <a:pt x="294" y="306"/>
                  </a:lnTo>
                  <a:lnTo>
                    <a:pt x="294" y="294"/>
                  </a:lnTo>
                  <a:lnTo>
                    <a:pt x="276" y="276"/>
                  </a:lnTo>
                  <a:lnTo>
                    <a:pt x="264" y="252"/>
                  </a:lnTo>
                  <a:lnTo>
                    <a:pt x="264" y="228"/>
                  </a:lnTo>
                  <a:lnTo>
                    <a:pt x="306" y="228"/>
                  </a:lnTo>
                  <a:lnTo>
                    <a:pt x="306" y="204"/>
                  </a:lnTo>
                  <a:lnTo>
                    <a:pt x="336" y="204"/>
                  </a:lnTo>
                  <a:lnTo>
                    <a:pt x="336" y="186"/>
                  </a:lnTo>
                  <a:lnTo>
                    <a:pt x="342" y="180"/>
                  </a:lnTo>
                  <a:lnTo>
                    <a:pt x="360" y="180"/>
                  </a:lnTo>
                  <a:lnTo>
                    <a:pt x="372" y="186"/>
                  </a:lnTo>
                  <a:lnTo>
                    <a:pt x="372" y="156"/>
                  </a:lnTo>
                  <a:lnTo>
                    <a:pt x="366" y="150"/>
                  </a:lnTo>
                  <a:lnTo>
                    <a:pt x="366" y="120"/>
                  </a:lnTo>
                  <a:lnTo>
                    <a:pt x="360" y="114"/>
                  </a:lnTo>
                  <a:lnTo>
                    <a:pt x="360" y="102"/>
                  </a:lnTo>
                  <a:lnTo>
                    <a:pt x="366" y="102"/>
                  </a:lnTo>
                  <a:lnTo>
                    <a:pt x="378" y="90"/>
                  </a:lnTo>
                  <a:lnTo>
                    <a:pt x="378" y="84"/>
                  </a:lnTo>
                  <a:lnTo>
                    <a:pt x="366" y="60"/>
                  </a:lnTo>
                  <a:lnTo>
                    <a:pt x="354" y="48"/>
                  </a:lnTo>
                  <a:lnTo>
                    <a:pt x="348" y="48"/>
                  </a:lnTo>
                  <a:lnTo>
                    <a:pt x="348" y="6"/>
                  </a:lnTo>
                  <a:lnTo>
                    <a:pt x="324"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5" name="Burundi" descr="© INSCALE GmbH, 05.05.2010&#10;http://www.presentationload.com/">
              <a:extLst>
                <a:ext uri="{FF2B5EF4-FFF2-40B4-BE49-F238E27FC236}">
                  <a16:creationId xmlns:a16="http://schemas.microsoft.com/office/drawing/2014/main" id="{820A9AA9-392E-9D55-2DCE-FF80DA8F702F}"/>
                </a:ext>
              </a:extLst>
            </p:cNvPr>
            <p:cNvSpPr>
              <a:spLocks/>
            </p:cNvSpPr>
            <p:nvPr/>
          </p:nvSpPr>
          <p:spPr bwMode="gray">
            <a:xfrm>
              <a:off x="6573911" y="4477088"/>
              <a:ext cx="62699" cy="79296"/>
            </a:xfrm>
            <a:custGeom>
              <a:avLst/>
              <a:gdLst>
                <a:gd name="T0" fmla="*/ 2147483647 w 132"/>
                <a:gd name="T1" fmla="*/ 2147483647 h 168"/>
                <a:gd name="T2" fmla="*/ 2147483647 w 132"/>
                <a:gd name="T3" fmla="*/ 2147483647 h 168"/>
                <a:gd name="T4" fmla="*/ 2147483647 w 132"/>
                <a:gd name="T5" fmla="*/ 2147483647 h 168"/>
                <a:gd name="T6" fmla="*/ 2147483647 w 132"/>
                <a:gd name="T7" fmla="*/ 2147483647 h 168"/>
                <a:gd name="T8" fmla="*/ 2147483647 w 132"/>
                <a:gd name="T9" fmla="*/ 2147483647 h 168"/>
                <a:gd name="T10" fmla="*/ 2147483647 w 132"/>
                <a:gd name="T11" fmla="*/ 2147483647 h 168"/>
                <a:gd name="T12" fmla="*/ 2147483647 w 132"/>
                <a:gd name="T13" fmla="*/ 2147483647 h 168"/>
                <a:gd name="T14" fmla="*/ 2147483647 w 132"/>
                <a:gd name="T15" fmla="*/ 2147483647 h 168"/>
                <a:gd name="T16" fmla="*/ 2147483647 w 132"/>
                <a:gd name="T17" fmla="*/ 2147483647 h 168"/>
                <a:gd name="T18" fmla="*/ 2147483647 w 132"/>
                <a:gd name="T19" fmla="*/ 2147483647 h 168"/>
                <a:gd name="T20" fmla="*/ 2147483647 w 132"/>
                <a:gd name="T21" fmla="*/ 2147483647 h 168"/>
                <a:gd name="T22" fmla="*/ 2147483647 w 132"/>
                <a:gd name="T23" fmla="*/ 2147483647 h 168"/>
                <a:gd name="T24" fmla="*/ 2147483647 w 132"/>
                <a:gd name="T25" fmla="*/ 2147483647 h 168"/>
                <a:gd name="T26" fmla="*/ 2147483647 w 132"/>
                <a:gd name="T27" fmla="*/ 2147483647 h 168"/>
                <a:gd name="T28" fmla="*/ 2147483647 w 132"/>
                <a:gd name="T29" fmla="*/ 2147483647 h 168"/>
                <a:gd name="T30" fmla="*/ 2147483647 w 132"/>
                <a:gd name="T31" fmla="*/ 2147483647 h 168"/>
                <a:gd name="T32" fmla="*/ 2147483647 w 132"/>
                <a:gd name="T33" fmla="*/ 2147483647 h 168"/>
                <a:gd name="T34" fmla="*/ 2147483647 w 132"/>
                <a:gd name="T35" fmla="*/ 2147483647 h 168"/>
                <a:gd name="T36" fmla="*/ 2147483647 w 132"/>
                <a:gd name="T37" fmla="*/ 2147483647 h 168"/>
                <a:gd name="T38" fmla="*/ 2147483647 w 132"/>
                <a:gd name="T39" fmla="*/ 2147483647 h 168"/>
                <a:gd name="T40" fmla="*/ 2147483647 w 132"/>
                <a:gd name="T41" fmla="*/ 2147483647 h 168"/>
                <a:gd name="T42" fmla="*/ 2147483647 w 132"/>
                <a:gd name="T43" fmla="*/ 2147483647 h 168"/>
                <a:gd name="T44" fmla="*/ 2147483647 w 132"/>
                <a:gd name="T45" fmla="*/ 2147483647 h 168"/>
                <a:gd name="T46" fmla="*/ 2147483647 w 132"/>
                <a:gd name="T47" fmla="*/ 0 h 168"/>
                <a:gd name="T48" fmla="*/ 2147483647 w 132"/>
                <a:gd name="T49" fmla="*/ 0 h 168"/>
                <a:gd name="T50" fmla="*/ 2147483647 w 132"/>
                <a:gd name="T51" fmla="*/ 0 h 168"/>
                <a:gd name="T52" fmla="*/ 2147483647 w 132"/>
                <a:gd name="T53" fmla="*/ 2147483647 h 168"/>
                <a:gd name="T54" fmla="*/ 2147483647 w 132"/>
                <a:gd name="T55" fmla="*/ 2147483647 h 168"/>
                <a:gd name="T56" fmla="*/ 2147483647 w 132"/>
                <a:gd name="T57" fmla="*/ 2147483647 h 168"/>
                <a:gd name="T58" fmla="*/ 2147483647 w 132"/>
                <a:gd name="T59" fmla="*/ 2147483647 h 168"/>
                <a:gd name="T60" fmla="*/ 2147483647 w 132"/>
                <a:gd name="T61" fmla="*/ 2147483647 h 168"/>
                <a:gd name="T62" fmla="*/ 2147483647 w 132"/>
                <a:gd name="T63" fmla="*/ 2147483647 h 168"/>
                <a:gd name="T64" fmla="*/ 0 w 132"/>
                <a:gd name="T65" fmla="*/ 2147483647 h 168"/>
                <a:gd name="T66" fmla="*/ 2147483647 w 132"/>
                <a:gd name="T67" fmla="*/ 2147483647 h 168"/>
                <a:gd name="T68" fmla="*/ 2147483647 w 132"/>
                <a:gd name="T69" fmla="*/ 2147483647 h 168"/>
                <a:gd name="T70" fmla="*/ 2147483647 w 132"/>
                <a:gd name="T71" fmla="*/ 2147483647 h 168"/>
                <a:gd name="T72" fmla="*/ 2147483647 w 132"/>
                <a:gd name="T73" fmla="*/ 2147483647 h 168"/>
                <a:gd name="T74" fmla="*/ 2147483647 w 132"/>
                <a:gd name="T75" fmla="*/ 2147483647 h 16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2"/>
                <a:gd name="T115" fmla="*/ 0 h 168"/>
                <a:gd name="T116" fmla="*/ 132 w 132"/>
                <a:gd name="T117" fmla="*/ 168 h 16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2" h="168">
                  <a:moveTo>
                    <a:pt x="36" y="72"/>
                  </a:moveTo>
                  <a:lnTo>
                    <a:pt x="36" y="96"/>
                  </a:lnTo>
                  <a:lnTo>
                    <a:pt x="30" y="102"/>
                  </a:lnTo>
                  <a:lnTo>
                    <a:pt x="30" y="138"/>
                  </a:lnTo>
                  <a:lnTo>
                    <a:pt x="36" y="156"/>
                  </a:lnTo>
                  <a:lnTo>
                    <a:pt x="42" y="168"/>
                  </a:lnTo>
                  <a:lnTo>
                    <a:pt x="54" y="168"/>
                  </a:lnTo>
                  <a:lnTo>
                    <a:pt x="60" y="162"/>
                  </a:lnTo>
                  <a:lnTo>
                    <a:pt x="72" y="156"/>
                  </a:lnTo>
                  <a:lnTo>
                    <a:pt x="84" y="144"/>
                  </a:lnTo>
                  <a:lnTo>
                    <a:pt x="90" y="132"/>
                  </a:lnTo>
                  <a:lnTo>
                    <a:pt x="90" y="114"/>
                  </a:lnTo>
                  <a:lnTo>
                    <a:pt x="96" y="102"/>
                  </a:lnTo>
                  <a:lnTo>
                    <a:pt x="114" y="84"/>
                  </a:lnTo>
                  <a:lnTo>
                    <a:pt x="126" y="84"/>
                  </a:lnTo>
                  <a:lnTo>
                    <a:pt x="120" y="72"/>
                  </a:lnTo>
                  <a:lnTo>
                    <a:pt x="132" y="66"/>
                  </a:lnTo>
                  <a:lnTo>
                    <a:pt x="132" y="48"/>
                  </a:lnTo>
                  <a:lnTo>
                    <a:pt x="114" y="48"/>
                  </a:lnTo>
                  <a:lnTo>
                    <a:pt x="108" y="42"/>
                  </a:lnTo>
                  <a:lnTo>
                    <a:pt x="102" y="42"/>
                  </a:lnTo>
                  <a:lnTo>
                    <a:pt x="102" y="24"/>
                  </a:lnTo>
                  <a:lnTo>
                    <a:pt x="108" y="12"/>
                  </a:lnTo>
                  <a:lnTo>
                    <a:pt x="108" y="0"/>
                  </a:lnTo>
                  <a:lnTo>
                    <a:pt x="120" y="0"/>
                  </a:lnTo>
                  <a:lnTo>
                    <a:pt x="66" y="0"/>
                  </a:lnTo>
                  <a:lnTo>
                    <a:pt x="60" y="24"/>
                  </a:lnTo>
                  <a:lnTo>
                    <a:pt x="48" y="30"/>
                  </a:lnTo>
                  <a:lnTo>
                    <a:pt x="42" y="36"/>
                  </a:lnTo>
                  <a:lnTo>
                    <a:pt x="30" y="36"/>
                  </a:lnTo>
                  <a:lnTo>
                    <a:pt x="24" y="30"/>
                  </a:lnTo>
                  <a:lnTo>
                    <a:pt x="18" y="18"/>
                  </a:lnTo>
                  <a:lnTo>
                    <a:pt x="0" y="18"/>
                  </a:lnTo>
                  <a:lnTo>
                    <a:pt x="12" y="48"/>
                  </a:lnTo>
                  <a:lnTo>
                    <a:pt x="18" y="54"/>
                  </a:lnTo>
                  <a:lnTo>
                    <a:pt x="30" y="60"/>
                  </a:lnTo>
                  <a:lnTo>
                    <a:pt x="36" y="66"/>
                  </a:lnTo>
                  <a:lnTo>
                    <a:pt x="36" y="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6" name="Burkina Faso" descr="© INSCALE GmbH, 05.05.2010&#10;http://www.presentationload.com/">
              <a:extLst>
                <a:ext uri="{FF2B5EF4-FFF2-40B4-BE49-F238E27FC236}">
                  <a16:creationId xmlns:a16="http://schemas.microsoft.com/office/drawing/2014/main" id="{D6735C56-1875-B7E8-9A98-D6EC913CB981}"/>
                </a:ext>
              </a:extLst>
            </p:cNvPr>
            <p:cNvSpPr>
              <a:spLocks/>
            </p:cNvSpPr>
            <p:nvPr/>
          </p:nvSpPr>
          <p:spPr bwMode="gray">
            <a:xfrm>
              <a:off x="5415833" y="3813222"/>
              <a:ext cx="269235" cy="212069"/>
            </a:xfrm>
            <a:custGeom>
              <a:avLst/>
              <a:gdLst>
                <a:gd name="T0" fmla="*/ 2147483647 w 570"/>
                <a:gd name="T1" fmla="*/ 2147483647 h 450"/>
                <a:gd name="T2" fmla="*/ 2147483647 w 570"/>
                <a:gd name="T3" fmla="*/ 2147483647 h 450"/>
                <a:gd name="T4" fmla="*/ 2147483647 w 570"/>
                <a:gd name="T5" fmla="*/ 2147483647 h 450"/>
                <a:gd name="T6" fmla="*/ 2147483647 w 570"/>
                <a:gd name="T7" fmla="*/ 2147483647 h 450"/>
                <a:gd name="T8" fmla="*/ 2147483647 w 570"/>
                <a:gd name="T9" fmla="*/ 2147483647 h 450"/>
                <a:gd name="T10" fmla="*/ 2147483647 w 570"/>
                <a:gd name="T11" fmla="*/ 2147483647 h 450"/>
                <a:gd name="T12" fmla="*/ 2147483647 w 570"/>
                <a:gd name="T13" fmla="*/ 2147483647 h 450"/>
                <a:gd name="T14" fmla="*/ 2147483647 w 570"/>
                <a:gd name="T15" fmla="*/ 2147483647 h 450"/>
                <a:gd name="T16" fmla="*/ 2147483647 w 570"/>
                <a:gd name="T17" fmla="*/ 2147483647 h 450"/>
                <a:gd name="T18" fmla="*/ 2147483647 w 570"/>
                <a:gd name="T19" fmla="*/ 2147483647 h 450"/>
                <a:gd name="T20" fmla="*/ 2147483647 w 570"/>
                <a:gd name="T21" fmla="*/ 2147483647 h 450"/>
                <a:gd name="T22" fmla="*/ 2147483647 w 570"/>
                <a:gd name="T23" fmla="*/ 2147483647 h 450"/>
                <a:gd name="T24" fmla="*/ 2147483647 w 570"/>
                <a:gd name="T25" fmla="*/ 2147483647 h 450"/>
                <a:gd name="T26" fmla="*/ 2147483647 w 570"/>
                <a:gd name="T27" fmla="*/ 2147483647 h 450"/>
                <a:gd name="T28" fmla="*/ 2147483647 w 570"/>
                <a:gd name="T29" fmla="*/ 2147483647 h 450"/>
                <a:gd name="T30" fmla="*/ 2147483647 w 570"/>
                <a:gd name="T31" fmla="*/ 2147483647 h 450"/>
                <a:gd name="T32" fmla="*/ 2147483647 w 570"/>
                <a:gd name="T33" fmla="*/ 2147483647 h 450"/>
                <a:gd name="T34" fmla="*/ 2147483647 w 570"/>
                <a:gd name="T35" fmla="*/ 2147483647 h 450"/>
                <a:gd name="T36" fmla="*/ 2147483647 w 570"/>
                <a:gd name="T37" fmla="*/ 2147483647 h 450"/>
                <a:gd name="T38" fmla="*/ 2147483647 w 570"/>
                <a:gd name="T39" fmla="*/ 2147483647 h 450"/>
                <a:gd name="T40" fmla="*/ 2147483647 w 570"/>
                <a:gd name="T41" fmla="*/ 2147483647 h 450"/>
                <a:gd name="T42" fmla="*/ 2147483647 w 570"/>
                <a:gd name="T43" fmla="*/ 2147483647 h 450"/>
                <a:gd name="T44" fmla="*/ 2147483647 w 570"/>
                <a:gd name="T45" fmla="*/ 2147483647 h 450"/>
                <a:gd name="T46" fmla="*/ 2147483647 w 570"/>
                <a:gd name="T47" fmla="*/ 2147483647 h 450"/>
                <a:gd name="T48" fmla="*/ 2147483647 w 570"/>
                <a:gd name="T49" fmla="*/ 2147483647 h 450"/>
                <a:gd name="T50" fmla="*/ 2147483647 w 570"/>
                <a:gd name="T51" fmla="*/ 2147483647 h 450"/>
                <a:gd name="T52" fmla="*/ 2147483647 w 570"/>
                <a:gd name="T53" fmla="*/ 2147483647 h 450"/>
                <a:gd name="T54" fmla="*/ 2147483647 w 570"/>
                <a:gd name="T55" fmla="*/ 2147483647 h 450"/>
                <a:gd name="T56" fmla="*/ 2147483647 w 570"/>
                <a:gd name="T57" fmla="*/ 2147483647 h 450"/>
                <a:gd name="T58" fmla="*/ 2147483647 w 570"/>
                <a:gd name="T59" fmla="*/ 2147483647 h 450"/>
                <a:gd name="T60" fmla="*/ 2147483647 w 570"/>
                <a:gd name="T61" fmla="*/ 2147483647 h 450"/>
                <a:gd name="T62" fmla="*/ 2147483647 w 570"/>
                <a:gd name="T63" fmla="*/ 2147483647 h 450"/>
                <a:gd name="T64" fmla="*/ 2147483647 w 570"/>
                <a:gd name="T65" fmla="*/ 2147483647 h 450"/>
                <a:gd name="T66" fmla="*/ 2147483647 w 570"/>
                <a:gd name="T67" fmla="*/ 0 h 450"/>
                <a:gd name="T68" fmla="*/ 2147483647 w 570"/>
                <a:gd name="T69" fmla="*/ 2147483647 h 450"/>
                <a:gd name="T70" fmla="*/ 2147483647 w 570"/>
                <a:gd name="T71" fmla="*/ 2147483647 h 450"/>
                <a:gd name="T72" fmla="*/ 2147483647 w 570"/>
                <a:gd name="T73" fmla="*/ 2147483647 h 450"/>
                <a:gd name="T74" fmla="*/ 2147483647 w 570"/>
                <a:gd name="T75" fmla="*/ 2147483647 h 450"/>
                <a:gd name="T76" fmla="*/ 2147483647 w 570"/>
                <a:gd name="T77" fmla="*/ 2147483647 h 450"/>
                <a:gd name="T78" fmla="*/ 2147483647 w 570"/>
                <a:gd name="T79" fmla="*/ 2147483647 h 450"/>
                <a:gd name="T80" fmla="*/ 2147483647 w 570"/>
                <a:gd name="T81" fmla="*/ 2147483647 h 450"/>
                <a:gd name="T82" fmla="*/ 2147483647 w 570"/>
                <a:gd name="T83" fmla="*/ 2147483647 h 450"/>
                <a:gd name="T84" fmla="*/ 2147483647 w 570"/>
                <a:gd name="T85" fmla="*/ 2147483647 h 450"/>
                <a:gd name="T86" fmla="*/ 2147483647 w 570"/>
                <a:gd name="T87" fmla="*/ 2147483647 h 450"/>
                <a:gd name="T88" fmla="*/ 2147483647 w 570"/>
                <a:gd name="T89" fmla="*/ 2147483647 h 450"/>
                <a:gd name="T90" fmla="*/ 2147483647 w 570"/>
                <a:gd name="T91" fmla="*/ 2147483647 h 450"/>
                <a:gd name="T92" fmla="*/ 2147483647 w 570"/>
                <a:gd name="T93" fmla="*/ 2147483647 h 450"/>
                <a:gd name="T94" fmla="*/ 2147483647 w 570"/>
                <a:gd name="T95" fmla="*/ 2147483647 h 450"/>
                <a:gd name="T96" fmla="*/ 2147483647 w 570"/>
                <a:gd name="T97" fmla="*/ 2147483647 h 450"/>
                <a:gd name="T98" fmla="*/ 2147483647 w 570"/>
                <a:gd name="T99" fmla="*/ 2147483647 h 450"/>
                <a:gd name="T100" fmla="*/ 2147483647 w 570"/>
                <a:gd name="T101" fmla="*/ 2147483647 h 450"/>
                <a:gd name="T102" fmla="*/ 2147483647 w 570"/>
                <a:gd name="T103" fmla="*/ 2147483647 h 45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70"/>
                <a:gd name="T157" fmla="*/ 0 h 450"/>
                <a:gd name="T158" fmla="*/ 570 w 570"/>
                <a:gd name="T159" fmla="*/ 450 h 45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70" h="450">
                  <a:moveTo>
                    <a:pt x="0" y="312"/>
                  </a:moveTo>
                  <a:lnTo>
                    <a:pt x="6" y="366"/>
                  </a:lnTo>
                  <a:lnTo>
                    <a:pt x="6" y="390"/>
                  </a:lnTo>
                  <a:lnTo>
                    <a:pt x="30" y="384"/>
                  </a:lnTo>
                  <a:lnTo>
                    <a:pt x="30" y="390"/>
                  </a:lnTo>
                  <a:lnTo>
                    <a:pt x="36" y="396"/>
                  </a:lnTo>
                  <a:lnTo>
                    <a:pt x="36" y="408"/>
                  </a:lnTo>
                  <a:lnTo>
                    <a:pt x="42" y="420"/>
                  </a:lnTo>
                  <a:lnTo>
                    <a:pt x="54" y="426"/>
                  </a:lnTo>
                  <a:lnTo>
                    <a:pt x="60" y="432"/>
                  </a:lnTo>
                  <a:lnTo>
                    <a:pt x="72" y="432"/>
                  </a:lnTo>
                  <a:lnTo>
                    <a:pt x="78" y="438"/>
                  </a:lnTo>
                  <a:lnTo>
                    <a:pt x="90" y="438"/>
                  </a:lnTo>
                  <a:lnTo>
                    <a:pt x="96" y="432"/>
                  </a:lnTo>
                  <a:lnTo>
                    <a:pt x="96" y="426"/>
                  </a:lnTo>
                  <a:lnTo>
                    <a:pt x="120" y="414"/>
                  </a:lnTo>
                  <a:lnTo>
                    <a:pt x="150" y="414"/>
                  </a:lnTo>
                  <a:lnTo>
                    <a:pt x="168" y="420"/>
                  </a:lnTo>
                  <a:lnTo>
                    <a:pt x="186" y="438"/>
                  </a:lnTo>
                  <a:lnTo>
                    <a:pt x="186" y="450"/>
                  </a:lnTo>
                  <a:lnTo>
                    <a:pt x="204" y="444"/>
                  </a:lnTo>
                  <a:lnTo>
                    <a:pt x="198" y="450"/>
                  </a:lnTo>
                  <a:lnTo>
                    <a:pt x="198" y="396"/>
                  </a:lnTo>
                  <a:lnTo>
                    <a:pt x="192" y="366"/>
                  </a:lnTo>
                  <a:lnTo>
                    <a:pt x="186" y="366"/>
                  </a:lnTo>
                  <a:lnTo>
                    <a:pt x="186" y="348"/>
                  </a:lnTo>
                  <a:lnTo>
                    <a:pt x="192" y="336"/>
                  </a:lnTo>
                  <a:lnTo>
                    <a:pt x="198" y="330"/>
                  </a:lnTo>
                  <a:lnTo>
                    <a:pt x="354" y="330"/>
                  </a:lnTo>
                  <a:lnTo>
                    <a:pt x="378" y="318"/>
                  </a:lnTo>
                  <a:lnTo>
                    <a:pt x="396" y="324"/>
                  </a:lnTo>
                  <a:lnTo>
                    <a:pt x="414" y="324"/>
                  </a:lnTo>
                  <a:lnTo>
                    <a:pt x="438" y="330"/>
                  </a:lnTo>
                  <a:lnTo>
                    <a:pt x="456" y="330"/>
                  </a:lnTo>
                  <a:lnTo>
                    <a:pt x="462" y="318"/>
                  </a:lnTo>
                  <a:lnTo>
                    <a:pt x="474" y="318"/>
                  </a:lnTo>
                  <a:lnTo>
                    <a:pt x="480" y="306"/>
                  </a:lnTo>
                  <a:lnTo>
                    <a:pt x="498" y="288"/>
                  </a:lnTo>
                  <a:lnTo>
                    <a:pt x="528" y="288"/>
                  </a:lnTo>
                  <a:lnTo>
                    <a:pt x="534" y="294"/>
                  </a:lnTo>
                  <a:lnTo>
                    <a:pt x="534" y="282"/>
                  </a:lnTo>
                  <a:lnTo>
                    <a:pt x="540" y="282"/>
                  </a:lnTo>
                  <a:lnTo>
                    <a:pt x="546" y="276"/>
                  </a:lnTo>
                  <a:lnTo>
                    <a:pt x="558" y="276"/>
                  </a:lnTo>
                  <a:lnTo>
                    <a:pt x="564" y="258"/>
                  </a:lnTo>
                  <a:lnTo>
                    <a:pt x="570" y="252"/>
                  </a:lnTo>
                  <a:lnTo>
                    <a:pt x="564" y="252"/>
                  </a:lnTo>
                  <a:lnTo>
                    <a:pt x="540" y="216"/>
                  </a:lnTo>
                  <a:lnTo>
                    <a:pt x="564" y="210"/>
                  </a:lnTo>
                  <a:lnTo>
                    <a:pt x="558" y="198"/>
                  </a:lnTo>
                  <a:lnTo>
                    <a:pt x="546" y="186"/>
                  </a:lnTo>
                  <a:lnTo>
                    <a:pt x="534" y="186"/>
                  </a:lnTo>
                  <a:lnTo>
                    <a:pt x="522" y="198"/>
                  </a:lnTo>
                  <a:lnTo>
                    <a:pt x="504" y="198"/>
                  </a:lnTo>
                  <a:lnTo>
                    <a:pt x="498" y="186"/>
                  </a:lnTo>
                  <a:lnTo>
                    <a:pt x="486" y="180"/>
                  </a:lnTo>
                  <a:lnTo>
                    <a:pt x="462" y="156"/>
                  </a:lnTo>
                  <a:lnTo>
                    <a:pt x="462" y="150"/>
                  </a:lnTo>
                  <a:lnTo>
                    <a:pt x="480" y="132"/>
                  </a:lnTo>
                  <a:lnTo>
                    <a:pt x="468" y="132"/>
                  </a:lnTo>
                  <a:lnTo>
                    <a:pt x="468" y="114"/>
                  </a:lnTo>
                  <a:lnTo>
                    <a:pt x="444" y="114"/>
                  </a:lnTo>
                  <a:lnTo>
                    <a:pt x="432" y="108"/>
                  </a:lnTo>
                  <a:lnTo>
                    <a:pt x="420" y="84"/>
                  </a:lnTo>
                  <a:lnTo>
                    <a:pt x="420" y="60"/>
                  </a:lnTo>
                  <a:lnTo>
                    <a:pt x="414" y="48"/>
                  </a:lnTo>
                  <a:lnTo>
                    <a:pt x="414" y="12"/>
                  </a:lnTo>
                  <a:lnTo>
                    <a:pt x="390" y="0"/>
                  </a:lnTo>
                  <a:lnTo>
                    <a:pt x="342" y="0"/>
                  </a:lnTo>
                  <a:lnTo>
                    <a:pt x="324" y="18"/>
                  </a:lnTo>
                  <a:lnTo>
                    <a:pt x="300" y="18"/>
                  </a:lnTo>
                  <a:lnTo>
                    <a:pt x="282" y="42"/>
                  </a:lnTo>
                  <a:lnTo>
                    <a:pt x="258" y="42"/>
                  </a:lnTo>
                  <a:lnTo>
                    <a:pt x="258" y="60"/>
                  </a:lnTo>
                  <a:lnTo>
                    <a:pt x="252" y="66"/>
                  </a:lnTo>
                  <a:lnTo>
                    <a:pt x="252" y="72"/>
                  </a:lnTo>
                  <a:lnTo>
                    <a:pt x="240" y="72"/>
                  </a:lnTo>
                  <a:lnTo>
                    <a:pt x="228" y="60"/>
                  </a:lnTo>
                  <a:lnTo>
                    <a:pt x="222" y="60"/>
                  </a:lnTo>
                  <a:lnTo>
                    <a:pt x="216" y="66"/>
                  </a:lnTo>
                  <a:lnTo>
                    <a:pt x="210" y="78"/>
                  </a:lnTo>
                  <a:lnTo>
                    <a:pt x="198" y="84"/>
                  </a:lnTo>
                  <a:lnTo>
                    <a:pt x="192" y="96"/>
                  </a:lnTo>
                  <a:lnTo>
                    <a:pt x="186" y="102"/>
                  </a:lnTo>
                  <a:lnTo>
                    <a:pt x="186" y="108"/>
                  </a:lnTo>
                  <a:lnTo>
                    <a:pt x="168" y="108"/>
                  </a:lnTo>
                  <a:lnTo>
                    <a:pt x="168" y="144"/>
                  </a:lnTo>
                  <a:lnTo>
                    <a:pt x="144" y="150"/>
                  </a:lnTo>
                  <a:lnTo>
                    <a:pt x="114" y="120"/>
                  </a:lnTo>
                  <a:lnTo>
                    <a:pt x="96" y="150"/>
                  </a:lnTo>
                  <a:lnTo>
                    <a:pt x="102" y="156"/>
                  </a:lnTo>
                  <a:lnTo>
                    <a:pt x="102" y="186"/>
                  </a:lnTo>
                  <a:lnTo>
                    <a:pt x="84" y="186"/>
                  </a:lnTo>
                  <a:lnTo>
                    <a:pt x="84" y="216"/>
                  </a:lnTo>
                  <a:lnTo>
                    <a:pt x="78" y="222"/>
                  </a:lnTo>
                  <a:lnTo>
                    <a:pt x="72" y="222"/>
                  </a:lnTo>
                  <a:lnTo>
                    <a:pt x="78" y="228"/>
                  </a:lnTo>
                  <a:lnTo>
                    <a:pt x="78" y="240"/>
                  </a:lnTo>
                  <a:lnTo>
                    <a:pt x="42" y="240"/>
                  </a:lnTo>
                  <a:lnTo>
                    <a:pt x="36" y="246"/>
                  </a:lnTo>
                  <a:lnTo>
                    <a:pt x="30" y="246"/>
                  </a:lnTo>
                  <a:lnTo>
                    <a:pt x="12" y="258"/>
                  </a:lnTo>
                  <a:lnTo>
                    <a:pt x="36" y="288"/>
                  </a:lnTo>
                  <a:lnTo>
                    <a:pt x="24" y="312"/>
                  </a:lnTo>
                  <a:lnTo>
                    <a:pt x="0" y="31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7" name="Bulgaria" descr="© INSCALE GmbH, 05.05.2010&#10;http://www.presentationload.com/">
              <a:extLst>
                <a:ext uri="{FF2B5EF4-FFF2-40B4-BE49-F238E27FC236}">
                  <a16:creationId xmlns:a16="http://schemas.microsoft.com/office/drawing/2014/main" id="{822CF2A5-A80F-29AA-3F52-E5C2FC62C3DA}"/>
                </a:ext>
              </a:extLst>
            </p:cNvPr>
            <p:cNvSpPr>
              <a:spLocks/>
            </p:cNvSpPr>
            <p:nvPr/>
          </p:nvSpPr>
          <p:spPr bwMode="gray">
            <a:xfrm>
              <a:off x="6313894" y="2708623"/>
              <a:ext cx="186252" cy="106956"/>
            </a:xfrm>
            <a:custGeom>
              <a:avLst/>
              <a:gdLst>
                <a:gd name="T0" fmla="*/ 2147483647 w 396"/>
                <a:gd name="T1" fmla="*/ 2147483647 h 228"/>
                <a:gd name="T2" fmla="*/ 2147483647 w 396"/>
                <a:gd name="T3" fmla="*/ 2147483647 h 228"/>
                <a:gd name="T4" fmla="*/ 2147483647 w 396"/>
                <a:gd name="T5" fmla="*/ 2147483647 h 228"/>
                <a:gd name="T6" fmla="*/ 2147483647 w 396"/>
                <a:gd name="T7" fmla="*/ 2147483647 h 228"/>
                <a:gd name="T8" fmla="*/ 2147483647 w 396"/>
                <a:gd name="T9" fmla="*/ 2147483647 h 228"/>
                <a:gd name="T10" fmla="*/ 2147483647 w 396"/>
                <a:gd name="T11" fmla="*/ 2147483647 h 228"/>
                <a:gd name="T12" fmla="*/ 2147483647 w 396"/>
                <a:gd name="T13" fmla="*/ 2147483647 h 228"/>
                <a:gd name="T14" fmla="*/ 2147483647 w 396"/>
                <a:gd name="T15" fmla="*/ 0 h 228"/>
                <a:gd name="T16" fmla="*/ 2147483647 w 396"/>
                <a:gd name="T17" fmla="*/ 2147483647 h 228"/>
                <a:gd name="T18" fmla="*/ 2147483647 w 396"/>
                <a:gd name="T19" fmla="*/ 2147483647 h 228"/>
                <a:gd name="T20" fmla="*/ 2147483647 w 396"/>
                <a:gd name="T21" fmla="*/ 2147483647 h 228"/>
                <a:gd name="T22" fmla="*/ 2147483647 w 396"/>
                <a:gd name="T23" fmla="*/ 2147483647 h 228"/>
                <a:gd name="T24" fmla="*/ 2147483647 w 396"/>
                <a:gd name="T25" fmla="*/ 2147483647 h 228"/>
                <a:gd name="T26" fmla="*/ 2147483647 w 396"/>
                <a:gd name="T27" fmla="*/ 2147483647 h 228"/>
                <a:gd name="T28" fmla="*/ 2147483647 w 396"/>
                <a:gd name="T29" fmla="*/ 2147483647 h 228"/>
                <a:gd name="T30" fmla="*/ 2147483647 w 396"/>
                <a:gd name="T31" fmla="*/ 2147483647 h 228"/>
                <a:gd name="T32" fmla="*/ 2147483647 w 396"/>
                <a:gd name="T33" fmla="*/ 2147483647 h 228"/>
                <a:gd name="T34" fmla="*/ 2147483647 w 396"/>
                <a:gd name="T35" fmla="*/ 2147483647 h 228"/>
                <a:gd name="T36" fmla="*/ 2147483647 w 396"/>
                <a:gd name="T37" fmla="*/ 2147483647 h 228"/>
                <a:gd name="T38" fmla="*/ 2147483647 w 396"/>
                <a:gd name="T39" fmla="*/ 2147483647 h 228"/>
                <a:gd name="T40" fmla="*/ 2147483647 w 396"/>
                <a:gd name="T41" fmla="*/ 2147483647 h 228"/>
                <a:gd name="T42" fmla="*/ 2147483647 w 396"/>
                <a:gd name="T43" fmla="*/ 0 h 228"/>
                <a:gd name="T44" fmla="*/ 0 w 396"/>
                <a:gd name="T45" fmla="*/ 2147483647 h 228"/>
                <a:gd name="T46" fmla="*/ 2147483647 w 396"/>
                <a:gd name="T47" fmla="*/ 2147483647 h 228"/>
                <a:gd name="T48" fmla="*/ 2147483647 w 396"/>
                <a:gd name="T49" fmla="*/ 2147483647 h 228"/>
                <a:gd name="T50" fmla="*/ 2147483647 w 396"/>
                <a:gd name="T51" fmla="*/ 2147483647 h 228"/>
                <a:gd name="T52" fmla="*/ 2147483647 w 396"/>
                <a:gd name="T53" fmla="*/ 2147483647 h 228"/>
                <a:gd name="T54" fmla="*/ 2147483647 w 396"/>
                <a:gd name="T55" fmla="*/ 2147483647 h 228"/>
                <a:gd name="T56" fmla="*/ 0 w 396"/>
                <a:gd name="T57" fmla="*/ 2147483647 h 228"/>
                <a:gd name="T58" fmla="*/ 2147483647 w 396"/>
                <a:gd name="T59" fmla="*/ 2147483647 h 228"/>
                <a:gd name="T60" fmla="*/ 2147483647 w 396"/>
                <a:gd name="T61" fmla="*/ 2147483647 h 228"/>
                <a:gd name="T62" fmla="*/ 2147483647 w 396"/>
                <a:gd name="T63" fmla="*/ 2147483647 h 228"/>
                <a:gd name="T64" fmla="*/ 2147483647 w 396"/>
                <a:gd name="T65" fmla="*/ 2147483647 h 228"/>
                <a:gd name="T66" fmla="*/ 2147483647 w 396"/>
                <a:gd name="T67" fmla="*/ 2147483647 h 228"/>
                <a:gd name="T68" fmla="*/ 2147483647 w 396"/>
                <a:gd name="T69" fmla="*/ 2147483647 h 228"/>
                <a:gd name="T70" fmla="*/ 2147483647 w 396"/>
                <a:gd name="T71" fmla="*/ 2147483647 h 228"/>
                <a:gd name="T72" fmla="*/ 2147483647 w 396"/>
                <a:gd name="T73" fmla="*/ 2147483647 h 228"/>
                <a:gd name="T74" fmla="*/ 2147483647 w 396"/>
                <a:gd name="T75" fmla="*/ 2147483647 h 228"/>
                <a:gd name="T76" fmla="*/ 2147483647 w 396"/>
                <a:gd name="T77" fmla="*/ 2147483647 h 228"/>
                <a:gd name="T78" fmla="*/ 2147483647 w 396"/>
                <a:gd name="T79" fmla="*/ 2147483647 h 228"/>
                <a:gd name="T80" fmla="*/ 2147483647 w 396"/>
                <a:gd name="T81" fmla="*/ 2147483647 h 228"/>
                <a:gd name="T82" fmla="*/ 2147483647 w 396"/>
                <a:gd name="T83" fmla="*/ 2147483647 h 228"/>
                <a:gd name="T84" fmla="*/ 2147483647 w 396"/>
                <a:gd name="T85" fmla="*/ 2147483647 h 228"/>
                <a:gd name="T86" fmla="*/ 2147483647 w 396"/>
                <a:gd name="T87" fmla="*/ 2147483647 h 228"/>
                <a:gd name="T88" fmla="*/ 2147483647 w 396"/>
                <a:gd name="T89" fmla="*/ 2147483647 h 228"/>
                <a:gd name="T90" fmla="*/ 2147483647 w 396"/>
                <a:gd name="T91" fmla="*/ 2147483647 h 228"/>
                <a:gd name="T92" fmla="*/ 2147483647 w 396"/>
                <a:gd name="T93" fmla="*/ 2147483647 h 22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6"/>
                <a:gd name="T142" fmla="*/ 0 h 228"/>
                <a:gd name="T143" fmla="*/ 396 w 396"/>
                <a:gd name="T144" fmla="*/ 228 h 22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6" h="228">
                  <a:moveTo>
                    <a:pt x="372" y="168"/>
                  </a:moveTo>
                  <a:lnTo>
                    <a:pt x="336" y="126"/>
                  </a:lnTo>
                  <a:lnTo>
                    <a:pt x="354" y="108"/>
                  </a:lnTo>
                  <a:lnTo>
                    <a:pt x="354" y="78"/>
                  </a:lnTo>
                  <a:lnTo>
                    <a:pt x="360" y="72"/>
                  </a:lnTo>
                  <a:lnTo>
                    <a:pt x="372" y="66"/>
                  </a:lnTo>
                  <a:lnTo>
                    <a:pt x="396" y="66"/>
                  </a:lnTo>
                  <a:lnTo>
                    <a:pt x="396" y="48"/>
                  </a:lnTo>
                  <a:lnTo>
                    <a:pt x="390" y="36"/>
                  </a:lnTo>
                  <a:lnTo>
                    <a:pt x="372" y="36"/>
                  </a:lnTo>
                  <a:lnTo>
                    <a:pt x="348" y="12"/>
                  </a:lnTo>
                  <a:lnTo>
                    <a:pt x="324" y="12"/>
                  </a:lnTo>
                  <a:lnTo>
                    <a:pt x="312" y="6"/>
                  </a:lnTo>
                  <a:lnTo>
                    <a:pt x="300" y="6"/>
                  </a:lnTo>
                  <a:lnTo>
                    <a:pt x="288" y="0"/>
                  </a:lnTo>
                  <a:lnTo>
                    <a:pt x="282" y="0"/>
                  </a:lnTo>
                  <a:lnTo>
                    <a:pt x="282" y="12"/>
                  </a:lnTo>
                  <a:lnTo>
                    <a:pt x="252" y="6"/>
                  </a:lnTo>
                  <a:lnTo>
                    <a:pt x="252" y="12"/>
                  </a:lnTo>
                  <a:lnTo>
                    <a:pt x="246" y="12"/>
                  </a:lnTo>
                  <a:lnTo>
                    <a:pt x="234" y="18"/>
                  </a:lnTo>
                  <a:lnTo>
                    <a:pt x="228" y="18"/>
                  </a:lnTo>
                  <a:lnTo>
                    <a:pt x="222" y="24"/>
                  </a:lnTo>
                  <a:lnTo>
                    <a:pt x="222" y="36"/>
                  </a:lnTo>
                  <a:lnTo>
                    <a:pt x="216" y="42"/>
                  </a:lnTo>
                  <a:lnTo>
                    <a:pt x="198" y="42"/>
                  </a:lnTo>
                  <a:lnTo>
                    <a:pt x="186" y="36"/>
                  </a:lnTo>
                  <a:lnTo>
                    <a:pt x="180" y="30"/>
                  </a:lnTo>
                  <a:lnTo>
                    <a:pt x="156" y="30"/>
                  </a:lnTo>
                  <a:lnTo>
                    <a:pt x="138" y="24"/>
                  </a:lnTo>
                  <a:lnTo>
                    <a:pt x="138" y="30"/>
                  </a:lnTo>
                  <a:lnTo>
                    <a:pt x="132" y="36"/>
                  </a:lnTo>
                  <a:lnTo>
                    <a:pt x="108" y="36"/>
                  </a:lnTo>
                  <a:lnTo>
                    <a:pt x="102" y="30"/>
                  </a:lnTo>
                  <a:lnTo>
                    <a:pt x="90" y="30"/>
                  </a:lnTo>
                  <a:lnTo>
                    <a:pt x="66" y="18"/>
                  </a:lnTo>
                  <a:lnTo>
                    <a:pt x="54" y="30"/>
                  </a:lnTo>
                  <a:lnTo>
                    <a:pt x="36" y="30"/>
                  </a:lnTo>
                  <a:lnTo>
                    <a:pt x="30" y="24"/>
                  </a:lnTo>
                  <a:lnTo>
                    <a:pt x="36" y="18"/>
                  </a:lnTo>
                  <a:lnTo>
                    <a:pt x="36" y="12"/>
                  </a:lnTo>
                  <a:lnTo>
                    <a:pt x="42" y="6"/>
                  </a:lnTo>
                  <a:lnTo>
                    <a:pt x="36" y="0"/>
                  </a:lnTo>
                  <a:lnTo>
                    <a:pt x="12" y="0"/>
                  </a:lnTo>
                  <a:lnTo>
                    <a:pt x="12" y="12"/>
                  </a:lnTo>
                  <a:lnTo>
                    <a:pt x="0" y="24"/>
                  </a:lnTo>
                  <a:lnTo>
                    <a:pt x="0" y="42"/>
                  </a:lnTo>
                  <a:lnTo>
                    <a:pt x="18" y="48"/>
                  </a:lnTo>
                  <a:lnTo>
                    <a:pt x="12" y="60"/>
                  </a:lnTo>
                  <a:lnTo>
                    <a:pt x="30" y="66"/>
                  </a:lnTo>
                  <a:lnTo>
                    <a:pt x="36" y="72"/>
                  </a:lnTo>
                  <a:lnTo>
                    <a:pt x="36" y="96"/>
                  </a:lnTo>
                  <a:lnTo>
                    <a:pt x="30" y="102"/>
                  </a:lnTo>
                  <a:lnTo>
                    <a:pt x="6" y="102"/>
                  </a:lnTo>
                  <a:lnTo>
                    <a:pt x="6" y="108"/>
                  </a:lnTo>
                  <a:lnTo>
                    <a:pt x="12" y="114"/>
                  </a:lnTo>
                  <a:lnTo>
                    <a:pt x="12" y="138"/>
                  </a:lnTo>
                  <a:lnTo>
                    <a:pt x="0" y="138"/>
                  </a:lnTo>
                  <a:lnTo>
                    <a:pt x="12" y="156"/>
                  </a:lnTo>
                  <a:lnTo>
                    <a:pt x="18" y="156"/>
                  </a:lnTo>
                  <a:lnTo>
                    <a:pt x="18" y="168"/>
                  </a:lnTo>
                  <a:lnTo>
                    <a:pt x="36" y="180"/>
                  </a:lnTo>
                  <a:lnTo>
                    <a:pt x="42" y="186"/>
                  </a:lnTo>
                  <a:lnTo>
                    <a:pt x="48" y="198"/>
                  </a:lnTo>
                  <a:lnTo>
                    <a:pt x="48" y="210"/>
                  </a:lnTo>
                  <a:lnTo>
                    <a:pt x="42" y="222"/>
                  </a:lnTo>
                  <a:lnTo>
                    <a:pt x="48" y="222"/>
                  </a:lnTo>
                  <a:lnTo>
                    <a:pt x="54" y="228"/>
                  </a:lnTo>
                  <a:lnTo>
                    <a:pt x="66" y="228"/>
                  </a:lnTo>
                  <a:lnTo>
                    <a:pt x="78" y="222"/>
                  </a:lnTo>
                  <a:lnTo>
                    <a:pt x="84" y="216"/>
                  </a:lnTo>
                  <a:lnTo>
                    <a:pt x="108" y="222"/>
                  </a:lnTo>
                  <a:lnTo>
                    <a:pt x="114" y="204"/>
                  </a:lnTo>
                  <a:lnTo>
                    <a:pt x="144" y="198"/>
                  </a:lnTo>
                  <a:lnTo>
                    <a:pt x="144" y="204"/>
                  </a:lnTo>
                  <a:lnTo>
                    <a:pt x="162" y="222"/>
                  </a:lnTo>
                  <a:lnTo>
                    <a:pt x="174" y="222"/>
                  </a:lnTo>
                  <a:lnTo>
                    <a:pt x="180" y="216"/>
                  </a:lnTo>
                  <a:lnTo>
                    <a:pt x="192" y="228"/>
                  </a:lnTo>
                  <a:lnTo>
                    <a:pt x="204" y="228"/>
                  </a:lnTo>
                  <a:lnTo>
                    <a:pt x="216" y="216"/>
                  </a:lnTo>
                  <a:lnTo>
                    <a:pt x="228" y="228"/>
                  </a:lnTo>
                  <a:lnTo>
                    <a:pt x="246" y="228"/>
                  </a:lnTo>
                  <a:lnTo>
                    <a:pt x="252" y="222"/>
                  </a:lnTo>
                  <a:lnTo>
                    <a:pt x="252" y="204"/>
                  </a:lnTo>
                  <a:lnTo>
                    <a:pt x="246" y="198"/>
                  </a:lnTo>
                  <a:lnTo>
                    <a:pt x="264" y="192"/>
                  </a:lnTo>
                  <a:lnTo>
                    <a:pt x="282" y="168"/>
                  </a:lnTo>
                  <a:lnTo>
                    <a:pt x="312" y="174"/>
                  </a:lnTo>
                  <a:lnTo>
                    <a:pt x="324" y="156"/>
                  </a:lnTo>
                  <a:lnTo>
                    <a:pt x="336" y="174"/>
                  </a:lnTo>
                  <a:lnTo>
                    <a:pt x="348" y="174"/>
                  </a:lnTo>
                  <a:lnTo>
                    <a:pt x="360" y="180"/>
                  </a:lnTo>
                  <a:lnTo>
                    <a:pt x="372" y="180"/>
                  </a:lnTo>
                  <a:lnTo>
                    <a:pt x="372" y="16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8" name="Brazil" descr="© INSCALE GmbH, 05.05.2010&#10;http://www.presentationload.com/">
              <a:extLst>
                <a:ext uri="{FF2B5EF4-FFF2-40B4-BE49-F238E27FC236}">
                  <a16:creationId xmlns:a16="http://schemas.microsoft.com/office/drawing/2014/main" id="{163DE4A7-3BC7-BB1B-F07F-95F3667E1EF9}"/>
                </a:ext>
              </a:extLst>
            </p:cNvPr>
            <p:cNvSpPr>
              <a:spLocks noEditPoints="1"/>
            </p:cNvSpPr>
            <p:nvPr/>
          </p:nvSpPr>
          <p:spPr bwMode="gray">
            <a:xfrm>
              <a:off x="3123650" y="4183882"/>
              <a:ext cx="1312980" cy="1484479"/>
            </a:xfrm>
            <a:custGeom>
              <a:avLst/>
              <a:gdLst>
                <a:gd name="T0" fmla="*/ 2147483647 w 2784"/>
                <a:gd name="T1" fmla="*/ 2147483647 h 3150"/>
                <a:gd name="T2" fmla="*/ 2147483647 w 2784"/>
                <a:gd name="T3" fmla="*/ 2147483647 h 3150"/>
                <a:gd name="T4" fmla="*/ 2147483647 w 2784"/>
                <a:gd name="T5" fmla="*/ 2147483647 h 3150"/>
                <a:gd name="T6" fmla="*/ 2147483647 w 2784"/>
                <a:gd name="T7" fmla="*/ 2147483647 h 3150"/>
                <a:gd name="T8" fmla="*/ 2147483647 w 2784"/>
                <a:gd name="T9" fmla="*/ 2147483647 h 3150"/>
                <a:gd name="T10" fmla="*/ 2147483647 w 2784"/>
                <a:gd name="T11" fmla="*/ 2147483647 h 3150"/>
                <a:gd name="T12" fmla="*/ 2147483647 w 2784"/>
                <a:gd name="T13" fmla="*/ 2147483647 h 3150"/>
                <a:gd name="T14" fmla="*/ 2147483647 w 2784"/>
                <a:gd name="T15" fmla="*/ 2147483647 h 3150"/>
                <a:gd name="T16" fmla="*/ 2147483647 w 2784"/>
                <a:gd name="T17" fmla="*/ 2147483647 h 3150"/>
                <a:gd name="T18" fmla="*/ 2147483647 w 2784"/>
                <a:gd name="T19" fmla="*/ 2147483647 h 3150"/>
                <a:gd name="T20" fmla="*/ 2147483647 w 2784"/>
                <a:gd name="T21" fmla="*/ 2147483647 h 3150"/>
                <a:gd name="T22" fmla="*/ 2147483647 w 2784"/>
                <a:gd name="T23" fmla="*/ 2147483647 h 3150"/>
                <a:gd name="T24" fmla="*/ 2147483647 w 2784"/>
                <a:gd name="T25" fmla="*/ 2147483647 h 3150"/>
                <a:gd name="T26" fmla="*/ 2147483647 w 2784"/>
                <a:gd name="T27" fmla="*/ 2147483647 h 3150"/>
                <a:gd name="T28" fmla="*/ 2147483647 w 2784"/>
                <a:gd name="T29" fmla="*/ 2147483647 h 3150"/>
                <a:gd name="T30" fmla="*/ 2147483647 w 2784"/>
                <a:gd name="T31" fmla="*/ 2147483647 h 3150"/>
                <a:gd name="T32" fmla="*/ 2147483647 w 2784"/>
                <a:gd name="T33" fmla="*/ 2147483647 h 3150"/>
                <a:gd name="T34" fmla="*/ 2147483647 w 2784"/>
                <a:gd name="T35" fmla="*/ 2147483647 h 3150"/>
                <a:gd name="T36" fmla="*/ 2147483647 w 2784"/>
                <a:gd name="T37" fmla="*/ 2147483647 h 3150"/>
                <a:gd name="T38" fmla="*/ 2147483647 w 2784"/>
                <a:gd name="T39" fmla="*/ 2147483647 h 3150"/>
                <a:gd name="T40" fmla="*/ 2147483647 w 2784"/>
                <a:gd name="T41" fmla="*/ 2147483647 h 3150"/>
                <a:gd name="T42" fmla="*/ 2147483647 w 2784"/>
                <a:gd name="T43" fmla="*/ 2147483647 h 3150"/>
                <a:gd name="T44" fmla="*/ 2147483647 w 2784"/>
                <a:gd name="T45" fmla="*/ 2147483647 h 3150"/>
                <a:gd name="T46" fmla="*/ 2147483647 w 2784"/>
                <a:gd name="T47" fmla="*/ 2147483647 h 3150"/>
                <a:gd name="T48" fmla="*/ 2147483647 w 2784"/>
                <a:gd name="T49" fmla="*/ 2147483647 h 3150"/>
                <a:gd name="T50" fmla="*/ 2147483647 w 2784"/>
                <a:gd name="T51" fmla="*/ 2147483647 h 3150"/>
                <a:gd name="T52" fmla="*/ 2147483647 w 2784"/>
                <a:gd name="T53" fmla="*/ 2147483647 h 3150"/>
                <a:gd name="T54" fmla="*/ 2147483647 w 2784"/>
                <a:gd name="T55" fmla="*/ 2147483647 h 3150"/>
                <a:gd name="T56" fmla="*/ 2147483647 w 2784"/>
                <a:gd name="T57" fmla="*/ 2147483647 h 3150"/>
                <a:gd name="T58" fmla="*/ 2147483647 w 2784"/>
                <a:gd name="T59" fmla="*/ 2147483647 h 3150"/>
                <a:gd name="T60" fmla="*/ 2147483647 w 2784"/>
                <a:gd name="T61" fmla="*/ 2147483647 h 3150"/>
                <a:gd name="T62" fmla="*/ 2147483647 w 2784"/>
                <a:gd name="T63" fmla="*/ 2147483647 h 3150"/>
                <a:gd name="T64" fmla="*/ 2147483647 w 2784"/>
                <a:gd name="T65" fmla="*/ 2147483647 h 3150"/>
                <a:gd name="T66" fmla="*/ 2147483647 w 2784"/>
                <a:gd name="T67" fmla="*/ 2147483647 h 3150"/>
                <a:gd name="T68" fmla="*/ 2147483647 w 2784"/>
                <a:gd name="T69" fmla="*/ 2147483647 h 3150"/>
                <a:gd name="T70" fmla="*/ 2147483647 w 2784"/>
                <a:gd name="T71" fmla="*/ 2147483647 h 3150"/>
                <a:gd name="T72" fmla="*/ 2147483647 w 2784"/>
                <a:gd name="T73" fmla="*/ 2147483647 h 3150"/>
                <a:gd name="T74" fmla="*/ 2147483647 w 2784"/>
                <a:gd name="T75" fmla="*/ 2147483647 h 3150"/>
                <a:gd name="T76" fmla="*/ 2147483647 w 2784"/>
                <a:gd name="T77" fmla="*/ 2147483647 h 3150"/>
                <a:gd name="T78" fmla="*/ 2147483647 w 2784"/>
                <a:gd name="T79" fmla="*/ 2147483647 h 3150"/>
                <a:gd name="T80" fmla="*/ 2147483647 w 2784"/>
                <a:gd name="T81" fmla="*/ 2147483647 h 3150"/>
                <a:gd name="T82" fmla="*/ 2147483647 w 2784"/>
                <a:gd name="T83" fmla="*/ 2147483647 h 3150"/>
                <a:gd name="T84" fmla="*/ 2147483647 w 2784"/>
                <a:gd name="T85" fmla="*/ 2147483647 h 3150"/>
                <a:gd name="T86" fmla="*/ 2147483647 w 2784"/>
                <a:gd name="T87" fmla="*/ 2147483647 h 3150"/>
                <a:gd name="T88" fmla="*/ 2147483647 w 2784"/>
                <a:gd name="T89" fmla="*/ 2147483647 h 3150"/>
                <a:gd name="T90" fmla="*/ 2147483647 w 2784"/>
                <a:gd name="T91" fmla="*/ 2147483647 h 3150"/>
                <a:gd name="T92" fmla="*/ 2147483647 w 2784"/>
                <a:gd name="T93" fmla="*/ 2147483647 h 3150"/>
                <a:gd name="T94" fmla="*/ 2147483647 w 2784"/>
                <a:gd name="T95" fmla="*/ 2147483647 h 3150"/>
                <a:gd name="T96" fmla="*/ 2147483647 w 2784"/>
                <a:gd name="T97" fmla="*/ 2147483647 h 3150"/>
                <a:gd name="T98" fmla="*/ 2147483647 w 2784"/>
                <a:gd name="T99" fmla="*/ 2147483647 h 3150"/>
                <a:gd name="T100" fmla="*/ 2147483647 w 2784"/>
                <a:gd name="T101" fmla="*/ 2147483647 h 3150"/>
                <a:gd name="T102" fmla="*/ 2147483647 w 2784"/>
                <a:gd name="T103" fmla="*/ 2147483647 h 3150"/>
                <a:gd name="T104" fmla="*/ 2147483647 w 2784"/>
                <a:gd name="T105" fmla="*/ 2147483647 h 3150"/>
                <a:gd name="T106" fmla="*/ 2147483647 w 2784"/>
                <a:gd name="T107" fmla="*/ 2147483647 h 3150"/>
                <a:gd name="T108" fmla="*/ 2147483647 w 2784"/>
                <a:gd name="T109" fmla="*/ 2147483647 h 3150"/>
                <a:gd name="T110" fmla="*/ 2147483647 w 2784"/>
                <a:gd name="T111" fmla="*/ 2147483647 h 3150"/>
                <a:gd name="T112" fmla="*/ 2147483647 w 2784"/>
                <a:gd name="T113" fmla="*/ 2147483647 h 3150"/>
                <a:gd name="T114" fmla="*/ 2147483647 w 2784"/>
                <a:gd name="T115" fmla="*/ 2147483647 h 3150"/>
                <a:gd name="T116" fmla="*/ 2147483647 w 2784"/>
                <a:gd name="T117" fmla="*/ 2147483647 h 3150"/>
                <a:gd name="T118" fmla="*/ 2147483647 w 2784"/>
                <a:gd name="T119" fmla="*/ 2147483647 h 315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784"/>
                <a:gd name="T181" fmla="*/ 0 h 3150"/>
                <a:gd name="T182" fmla="*/ 2784 w 2784"/>
                <a:gd name="T183" fmla="*/ 3150 h 315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784" h="3150">
                  <a:moveTo>
                    <a:pt x="1716" y="450"/>
                  </a:moveTo>
                  <a:lnTo>
                    <a:pt x="1710" y="450"/>
                  </a:lnTo>
                  <a:lnTo>
                    <a:pt x="1698" y="444"/>
                  </a:lnTo>
                  <a:lnTo>
                    <a:pt x="1680" y="444"/>
                  </a:lnTo>
                  <a:lnTo>
                    <a:pt x="1662" y="438"/>
                  </a:lnTo>
                  <a:lnTo>
                    <a:pt x="1650" y="438"/>
                  </a:lnTo>
                  <a:lnTo>
                    <a:pt x="1644" y="444"/>
                  </a:lnTo>
                  <a:lnTo>
                    <a:pt x="1644" y="450"/>
                  </a:lnTo>
                  <a:lnTo>
                    <a:pt x="1650" y="462"/>
                  </a:lnTo>
                  <a:lnTo>
                    <a:pt x="1650" y="468"/>
                  </a:lnTo>
                  <a:lnTo>
                    <a:pt x="1656" y="480"/>
                  </a:lnTo>
                  <a:lnTo>
                    <a:pt x="1638" y="480"/>
                  </a:lnTo>
                  <a:lnTo>
                    <a:pt x="1638" y="504"/>
                  </a:lnTo>
                  <a:lnTo>
                    <a:pt x="1656" y="516"/>
                  </a:lnTo>
                  <a:lnTo>
                    <a:pt x="1644" y="528"/>
                  </a:lnTo>
                  <a:lnTo>
                    <a:pt x="1644" y="540"/>
                  </a:lnTo>
                  <a:lnTo>
                    <a:pt x="1656" y="564"/>
                  </a:lnTo>
                  <a:lnTo>
                    <a:pt x="1668" y="570"/>
                  </a:lnTo>
                  <a:lnTo>
                    <a:pt x="1674" y="576"/>
                  </a:lnTo>
                  <a:lnTo>
                    <a:pt x="1686" y="576"/>
                  </a:lnTo>
                  <a:lnTo>
                    <a:pt x="1698" y="570"/>
                  </a:lnTo>
                  <a:lnTo>
                    <a:pt x="1710" y="570"/>
                  </a:lnTo>
                  <a:lnTo>
                    <a:pt x="1716" y="564"/>
                  </a:lnTo>
                  <a:lnTo>
                    <a:pt x="1716" y="558"/>
                  </a:lnTo>
                  <a:lnTo>
                    <a:pt x="1728" y="558"/>
                  </a:lnTo>
                  <a:lnTo>
                    <a:pt x="1740" y="552"/>
                  </a:lnTo>
                  <a:lnTo>
                    <a:pt x="1758" y="552"/>
                  </a:lnTo>
                  <a:lnTo>
                    <a:pt x="1770" y="546"/>
                  </a:lnTo>
                  <a:lnTo>
                    <a:pt x="1776" y="534"/>
                  </a:lnTo>
                  <a:lnTo>
                    <a:pt x="1788" y="492"/>
                  </a:lnTo>
                  <a:lnTo>
                    <a:pt x="1794" y="480"/>
                  </a:lnTo>
                  <a:lnTo>
                    <a:pt x="1794" y="474"/>
                  </a:lnTo>
                  <a:lnTo>
                    <a:pt x="1800" y="462"/>
                  </a:lnTo>
                  <a:lnTo>
                    <a:pt x="1800" y="444"/>
                  </a:lnTo>
                  <a:lnTo>
                    <a:pt x="1794" y="438"/>
                  </a:lnTo>
                  <a:lnTo>
                    <a:pt x="1752" y="438"/>
                  </a:lnTo>
                  <a:lnTo>
                    <a:pt x="1740" y="444"/>
                  </a:lnTo>
                  <a:lnTo>
                    <a:pt x="1734" y="444"/>
                  </a:lnTo>
                  <a:lnTo>
                    <a:pt x="1722" y="450"/>
                  </a:lnTo>
                  <a:lnTo>
                    <a:pt x="1716" y="450"/>
                  </a:lnTo>
                  <a:close/>
                  <a:moveTo>
                    <a:pt x="1716" y="438"/>
                  </a:moveTo>
                  <a:lnTo>
                    <a:pt x="1740" y="432"/>
                  </a:lnTo>
                  <a:lnTo>
                    <a:pt x="1722" y="414"/>
                  </a:lnTo>
                  <a:lnTo>
                    <a:pt x="1698" y="438"/>
                  </a:lnTo>
                  <a:lnTo>
                    <a:pt x="1716" y="438"/>
                  </a:lnTo>
                  <a:close/>
                  <a:moveTo>
                    <a:pt x="1686" y="408"/>
                  </a:moveTo>
                  <a:lnTo>
                    <a:pt x="1662" y="408"/>
                  </a:lnTo>
                  <a:lnTo>
                    <a:pt x="1662" y="426"/>
                  </a:lnTo>
                  <a:lnTo>
                    <a:pt x="1698" y="426"/>
                  </a:lnTo>
                  <a:lnTo>
                    <a:pt x="1716" y="402"/>
                  </a:lnTo>
                  <a:lnTo>
                    <a:pt x="1698" y="384"/>
                  </a:lnTo>
                  <a:lnTo>
                    <a:pt x="1686" y="408"/>
                  </a:lnTo>
                  <a:close/>
                  <a:moveTo>
                    <a:pt x="1572" y="492"/>
                  </a:moveTo>
                  <a:lnTo>
                    <a:pt x="1572" y="510"/>
                  </a:lnTo>
                  <a:lnTo>
                    <a:pt x="1554" y="546"/>
                  </a:lnTo>
                  <a:lnTo>
                    <a:pt x="1584" y="528"/>
                  </a:lnTo>
                  <a:lnTo>
                    <a:pt x="1590" y="516"/>
                  </a:lnTo>
                  <a:lnTo>
                    <a:pt x="1596" y="510"/>
                  </a:lnTo>
                  <a:lnTo>
                    <a:pt x="1608" y="486"/>
                  </a:lnTo>
                  <a:lnTo>
                    <a:pt x="1608" y="480"/>
                  </a:lnTo>
                  <a:lnTo>
                    <a:pt x="1602" y="474"/>
                  </a:lnTo>
                  <a:lnTo>
                    <a:pt x="1596" y="474"/>
                  </a:lnTo>
                  <a:lnTo>
                    <a:pt x="1584" y="480"/>
                  </a:lnTo>
                  <a:lnTo>
                    <a:pt x="1572" y="492"/>
                  </a:lnTo>
                  <a:close/>
                  <a:moveTo>
                    <a:pt x="1632" y="426"/>
                  </a:moveTo>
                  <a:lnTo>
                    <a:pt x="1608" y="450"/>
                  </a:lnTo>
                  <a:lnTo>
                    <a:pt x="1626" y="456"/>
                  </a:lnTo>
                  <a:lnTo>
                    <a:pt x="1644" y="432"/>
                  </a:lnTo>
                  <a:lnTo>
                    <a:pt x="1632" y="426"/>
                  </a:lnTo>
                  <a:close/>
                  <a:moveTo>
                    <a:pt x="2778" y="1002"/>
                  </a:moveTo>
                  <a:lnTo>
                    <a:pt x="2778" y="984"/>
                  </a:lnTo>
                  <a:lnTo>
                    <a:pt x="2772" y="972"/>
                  </a:lnTo>
                  <a:lnTo>
                    <a:pt x="2760" y="954"/>
                  </a:lnTo>
                  <a:lnTo>
                    <a:pt x="2754" y="936"/>
                  </a:lnTo>
                  <a:lnTo>
                    <a:pt x="2754" y="870"/>
                  </a:lnTo>
                  <a:lnTo>
                    <a:pt x="2724" y="840"/>
                  </a:lnTo>
                  <a:lnTo>
                    <a:pt x="2694" y="834"/>
                  </a:lnTo>
                  <a:lnTo>
                    <a:pt x="2646" y="840"/>
                  </a:lnTo>
                  <a:lnTo>
                    <a:pt x="2628" y="822"/>
                  </a:lnTo>
                  <a:lnTo>
                    <a:pt x="2610" y="822"/>
                  </a:lnTo>
                  <a:lnTo>
                    <a:pt x="2592" y="798"/>
                  </a:lnTo>
                  <a:lnTo>
                    <a:pt x="2568" y="798"/>
                  </a:lnTo>
                  <a:lnTo>
                    <a:pt x="2538" y="768"/>
                  </a:lnTo>
                  <a:lnTo>
                    <a:pt x="2526" y="750"/>
                  </a:lnTo>
                  <a:lnTo>
                    <a:pt x="2490" y="714"/>
                  </a:lnTo>
                  <a:lnTo>
                    <a:pt x="2418" y="666"/>
                  </a:lnTo>
                  <a:lnTo>
                    <a:pt x="2394" y="660"/>
                  </a:lnTo>
                  <a:lnTo>
                    <a:pt x="2316" y="660"/>
                  </a:lnTo>
                  <a:lnTo>
                    <a:pt x="2316" y="672"/>
                  </a:lnTo>
                  <a:lnTo>
                    <a:pt x="2310" y="672"/>
                  </a:lnTo>
                  <a:lnTo>
                    <a:pt x="2298" y="660"/>
                  </a:lnTo>
                  <a:lnTo>
                    <a:pt x="2286" y="654"/>
                  </a:lnTo>
                  <a:lnTo>
                    <a:pt x="2274" y="654"/>
                  </a:lnTo>
                  <a:lnTo>
                    <a:pt x="2262" y="648"/>
                  </a:lnTo>
                  <a:lnTo>
                    <a:pt x="2232" y="648"/>
                  </a:lnTo>
                  <a:lnTo>
                    <a:pt x="2226" y="642"/>
                  </a:lnTo>
                  <a:lnTo>
                    <a:pt x="2214" y="636"/>
                  </a:lnTo>
                  <a:lnTo>
                    <a:pt x="2196" y="630"/>
                  </a:lnTo>
                  <a:lnTo>
                    <a:pt x="2184" y="624"/>
                  </a:lnTo>
                  <a:lnTo>
                    <a:pt x="2166" y="618"/>
                  </a:lnTo>
                  <a:lnTo>
                    <a:pt x="2154" y="618"/>
                  </a:lnTo>
                  <a:lnTo>
                    <a:pt x="2142" y="624"/>
                  </a:lnTo>
                  <a:lnTo>
                    <a:pt x="2112" y="654"/>
                  </a:lnTo>
                  <a:lnTo>
                    <a:pt x="2106" y="666"/>
                  </a:lnTo>
                  <a:lnTo>
                    <a:pt x="2088" y="642"/>
                  </a:lnTo>
                  <a:lnTo>
                    <a:pt x="2088" y="678"/>
                  </a:lnTo>
                  <a:lnTo>
                    <a:pt x="2058" y="702"/>
                  </a:lnTo>
                  <a:lnTo>
                    <a:pt x="2076" y="636"/>
                  </a:lnTo>
                  <a:lnTo>
                    <a:pt x="2082" y="636"/>
                  </a:lnTo>
                  <a:lnTo>
                    <a:pt x="2094" y="624"/>
                  </a:lnTo>
                  <a:lnTo>
                    <a:pt x="2094" y="606"/>
                  </a:lnTo>
                  <a:lnTo>
                    <a:pt x="2088" y="600"/>
                  </a:lnTo>
                  <a:lnTo>
                    <a:pt x="2082" y="600"/>
                  </a:lnTo>
                  <a:lnTo>
                    <a:pt x="2064" y="618"/>
                  </a:lnTo>
                  <a:lnTo>
                    <a:pt x="2076" y="582"/>
                  </a:lnTo>
                  <a:lnTo>
                    <a:pt x="2070" y="582"/>
                  </a:lnTo>
                  <a:lnTo>
                    <a:pt x="2064" y="576"/>
                  </a:lnTo>
                  <a:lnTo>
                    <a:pt x="2064" y="570"/>
                  </a:lnTo>
                  <a:lnTo>
                    <a:pt x="2040" y="546"/>
                  </a:lnTo>
                  <a:lnTo>
                    <a:pt x="2034" y="546"/>
                  </a:lnTo>
                  <a:lnTo>
                    <a:pt x="2022" y="564"/>
                  </a:lnTo>
                  <a:lnTo>
                    <a:pt x="2016" y="552"/>
                  </a:lnTo>
                  <a:lnTo>
                    <a:pt x="2004" y="546"/>
                  </a:lnTo>
                  <a:lnTo>
                    <a:pt x="1998" y="534"/>
                  </a:lnTo>
                  <a:lnTo>
                    <a:pt x="1986" y="528"/>
                  </a:lnTo>
                  <a:lnTo>
                    <a:pt x="1980" y="522"/>
                  </a:lnTo>
                  <a:lnTo>
                    <a:pt x="1968" y="516"/>
                  </a:lnTo>
                  <a:lnTo>
                    <a:pt x="1944" y="516"/>
                  </a:lnTo>
                  <a:lnTo>
                    <a:pt x="1932" y="510"/>
                  </a:lnTo>
                  <a:lnTo>
                    <a:pt x="1926" y="510"/>
                  </a:lnTo>
                  <a:lnTo>
                    <a:pt x="1914" y="498"/>
                  </a:lnTo>
                  <a:lnTo>
                    <a:pt x="1902" y="492"/>
                  </a:lnTo>
                  <a:lnTo>
                    <a:pt x="1896" y="480"/>
                  </a:lnTo>
                  <a:lnTo>
                    <a:pt x="1884" y="474"/>
                  </a:lnTo>
                  <a:lnTo>
                    <a:pt x="1878" y="486"/>
                  </a:lnTo>
                  <a:lnTo>
                    <a:pt x="1824" y="486"/>
                  </a:lnTo>
                  <a:lnTo>
                    <a:pt x="1812" y="498"/>
                  </a:lnTo>
                  <a:lnTo>
                    <a:pt x="1806" y="510"/>
                  </a:lnTo>
                  <a:lnTo>
                    <a:pt x="1806" y="522"/>
                  </a:lnTo>
                  <a:lnTo>
                    <a:pt x="1800" y="528"/>
                  </a:lnTo>
                  <a:lnTo>
                    <a:pt x="1800" y="534"/>
                  </a:lnTo>
                  <a:lnTo>
                    <a:pt x="1812" y="552"/>
                  </a:lnTo>
                  <a:lnTo>
                    <a:pt x="1776" y="552"/>
                  </a:lnTo>
                  <a:lnTo>
                    <a:pt x="1770" y="564"/>
                  </a:lnTo>
                  <a:lnTo>
                    <a:pt x="1758" y="576"/>
                  </a:lnTo>
                  <a:lnTo>
                    <a:pt x="1752" y="588"/>
                  </a:lnTo>
                  <a:lnTo>
                    <a:pt x="1752" y="594"/>
                  </a:lnTo>
                  <a:lnTo>
                    <a:pt x="1746" y="600"/>
                  </a:lnTo>
                  <a:lnTo>
                    <a:pt x="1746" y="612"/>
                  </a:lnTo>
                  <a:lnTo>
                    <a:pt x="1740" y="624"/>
                  </a:lnTo>
                  <a:lnTo>
                    <a:pt x="1728" y="636"/>
                  </a:lnTo>
                  <a:lnTo>
                    <a:pt x="1722" y="636"/>
                  </a:lnTo>
                  <a:lnTo>
                    <a:pt x="1728" y="630"/>
                  </a:lnTo>
                  <a:lnTo>
                    <a:pt x="1728" y="618"/>
                  </a:lnTo>
                  <a:lnTo>
                    <a:pt x="1734" y="606"/>
                  </a:lnTo>
                  <a:lnTo>
                    <a:pt x="1734" y="600"/>
                  </a:lnTo>
                  <a:lnTo>
                    <a:pt x="1740" y="588"/>
                  </a:lnTo>
                  <a:lnTo>
                    <a:pt x="1740" y="582"/>
                  </a:lnTo>
                  <a:lnTo>
                    <a:pt x="1734" y="576"/>
                  </a:lnTo>
                  <a:lnTo>
                    <a:pt x="1728" y="576"/>
                  </a:lnTo>
                  <a:lnTo>
                    <a:pt x="1722" y="582"/>
                  </a:lnTo>
                  <a:lnTo>
                    <a:pt x="1716" y="582"/>
                  </a:lnTo>
                  <a:lnTo>
                    <a:pt x="1704" y="594"/>
                  </a:lnTo>
                  <a:lnTo>
                    <a:pt x="1692" y="588"/>
                  </a:lnTo>
                  <a:lnTo>
                    <a:pt x="1656" y="588"/>
                  </a:lnTo>
                  <a:lnTo>
                    <a:pt x="1644" y="582"/>
                  </a:lnTo>
                  <a:lnTo>
                    <a:pt x="1632" y="570"/>
                  </a:lnTo>
                  <a:lnTo>
                    <a:pt x="1632" y="522"/>
                  </a:lnTo>
                  <a:lnTo>
                    <a:pt x="1626" y="516"/>
                  </a:lnTo>
                  <a:lnTo>
                    <a:pt x="1626" y="504"/>
                  </a:lnTo>
                  <a:lnTo>
                    <a:pt x="1620" y="504"/>
                  </a:lnTo>
                  <a:lnTo>
                    <a:pt x="1614" y="510"/>
                  </a:lnTo>
                  <a:lnTo>
                    <a:pt x="1602" y="516"/>
                  </a:lnTo>
                  <a:lnTo>
                    <a:pt x="1596" y="522"/>
                  </a:lnTo>
                  <a:lnTo>
                    <a:pt x="1590" y="534"/>
                  </a:lnTo>
                  <a:lnTo>
                    <a:pt x="1584" y="540"/>
                  </a:lnTo>
                  <a:lnTo>
                    <a:pt x="1560" y="552"/>
                  </a:lnTo>
                  <a:lnTo>
                    <a:pt x="1554" y="558"/>
                  </a:lnTo>
                  <a:lnTo>
                    <a:pt x="1512" y="558"/>
                  </a:lnTo>
                  <a:lnTo>
                    <a:pt x="1500" y="552"/>
                  </a:lnTo>
                  <a:lnTo>
                    <a:pt x="1542" y="540"/>
                  </a:lnTo>
                  <a:lnTo>
                    <a:pt x="1548" y="528"/>
                  </a:lnTo>
                  <a:lnTo>
                    <a:pt x="1566" y="510"/>
                  </a:lnTo>
                  <a:lnTo>
                    <a:pt x="1566" y="492"/>
                  </a:lnTo>
                  <a:lnTo>
                    <a:pt x="1572" y="486"/>
                  </a:lnTo>
                  <a:lnTo>
                    <a:pt x="1590" y="450"/>
                  </a:lnTo>
                  <a:lnTo>
                    <a:pt x="1626" y="414"/>
                  </a:lnTo>
                  <a:lnTo>
                    <a:pt x="1638" y="408"/>
                  </a:lnTo>
                  <a:lnTo>
                    <a:pt x="1656" y="390"/>
                  </a:lnTo>
                  <a:lnTo>
                    <a:pt x="1656" y="378"/>
                  </a:lnTo>
                  <a:lnTo>
                    <a:pt x="1662" y="366"/>
                  </a:lnTo>
                  <a:lnTo>
                    <a:pt x="1674" y="354"/>
                  </a:lnTo>
                  <a:lnTo>
                    <a:pt x="1686" y="348"/>
                  </a:lnTo>
                  <a:lnTo>
                    <a:pt x="1692" y="342"/>
                  </a:lnTo>
                  <a:lnTo>
                    <a:pt x="1704" y="336"/>
                  </a:lnTo>
                  <a:lnTo>
                    <a:pt x="1680" y="330"/>
                  </a:lnTo>
                  <a:lnTo>
                    <a:pt x="1698" y="312"/>
                  </a:lnTo>
                  <a:lnTo>
                    <a:pt x="1698" y="294"/>
                  </a:lnTo>
                  <a:lnTo>
                    <a:pt x="1692" y="288"/>
                  </a:lnTo>
                  <a:lnTo>
                    <a:pt x="1680" y="282"/>
                  </a:lnTo>
                  <a:lnTo>
                    <a:pt x="1662" y="282"/>
                  </a:lnTo>
                  <a:lnTo>
                    <a:pt x="1650" y="276"/>
                  </a:lnTo>
                  <a:lnTo>
                    <a:pt x="1644" y="270"/>
                  </a:lnTo>
                  <a:lnTo>
                    <a:pt x="1638" y="252"/>
                  </a:lnTo>
                  <a:lnTo>
                    <a:pt x="1632" y="216"/>
                  </a:lnTo>
                  <a:lnTo>
                    <a:pt x="1626" y="168"/>
                  </a:lnTo>
                  <a:lnTo>
                    <a:pt x="1620" y="138"/>
                  </a:lnTo>
                  <a:lnTo>
                    <a:pt x="1614" y="114"/>
                  </a:lnTo>
                  <a:lnTo>
                    <a:pt x="1608" y="96"/>
                  </a:lnTo>
                  <a:lnTo>
                    <a:pt x="1602" y="84"/>
                  </a:lnTo>
                  <a:lnTo>
                    <a:pt x="1590" y="78"/>
                  </a:lnTo>
                  <a:lnTo>
                    <a:pt x="1584" y="78"/>
                  </a:lnTo>
                  <a:lnTo>
                    <a:pt x="1584" y="90"/>
                  </a:lnTo>
                  <a:lnTo>
                    <a:pt x="1590" y="96"/>
                  </a:lnTo>
                  <a:lnTo>
                    <a:pt x="1590" y="108"/>
                  </a:lnTo>
                  <a:lnTo>
                    <a:pt x="1572" y="108"/>
                  </a:lnTo>
                  <a:lnTo>
                    <a:pt x="1572" y="102"/>
                  </a:lnTo>
                  <a:lnTo>
                    <a:pt x="1566" y="108"/>
                  </a:lnTo>
                  <a:lnTo>
                    <a:pt x="1560" y="120"/>
                  </a:lnTo>
                  <a:lnTo>
                    <a:pt x="1560" y="126"/>
                  </a:lnTo>
                  <a:lnTo>
                    <a:pt x="1554" y="132"/>
                  </a:lnTo>
                  <a:lnTo>
                    <a:pt x="1548" y="144"/>
                  </a:lnTo>
                  <a:lnTo>
                    <a:pt x="1536" y="156"/>
                  </a:lnTo>
                  <a:lnTo>
                    <a:pt x="1518" y="192"/>
                  </a:lnTo>
                  <a:lnTo>
                    <a:pt x="1518" y="210"/>
                  </a:lnTo>
                  <a:lnTo>
                    <a:pt x="1494" y="246"/>
                  </a:lnTo>
                  <a:lnTo>
                    <a:pt x="1488" y="246"/>
                  </a:lnTo>
                  <a:lnTo>
                    <a:pt x="1482" y="252"/>
                  </a:lnTo>
                  <a:lnTo>
                    <a:pt x="1464" y="252"/>
                  </a:lnTo>
                  <a:lnTo>
                    <a:pt x="1452" y="240"/>
                  </a:lnTo>
                  <a:lnTo>
                    <a:pt x="1446" y="246"/>
                  </a:lnTo>
                  <a:lnTo>
                    <a:pt x="1434" y="246"/>
                  </a:lnTo>
                  <a:lnTo>
                    <a:pt x="1428" y="240"/>
                  </a:lnTo>
                  <a:lnTo>
                    <a:pt x="1416" y="240"/>
                  </a:lnTo>
                  <a:lnTo>
                    <a:pt x="1410" y="246"/>
                  </a:lnTo>
                  <a:lnTo>
                    <a:pt x="1410" y="252"/>
                  </a:lnTo>
                  <a:lnTo>
                    <a:pt x="1404" y="258"/>
                  </a:lnTo>
                  <a:lnTo>
                    <a:pt x="1380" y="258"/>
                  </a:lnTo>
                  <a:lnTo>
                    <a:pt x="1368" y="246"/>
                  </a:lnTo>
                  <a:lnTo>
                    <a:pt x="1368" y="240"/>
                  </a:lnTo>
                  <a:lnTo>
                    <a:pt x="1350" y="234"/>
                  </a:lnTo>
                  <a:lnTo>
                    <a:pt x="1344" y="228"/>
                  </a:lnTo>
                  <a:lnTo>
                    <a:pt x="1338" y="216"/>
                  </a:lnTo>
                  <a:lnTo>
                    <a:pt x="1332" y="216"/>
                  </a:lnTo>
                  <a:lnTo>
                    <a:pt x="1320" y="222"/>
                  </a:lnTo>
                  <a:lnTo>
                    <a:pt x="1314" y="228"/>
                  </a:lnTo>
                  <a:lnTo>
                    <a:pt x="1302" y="234"/>
                  </a:lnTo>
                  <a:lnTo>
                    <a:pt x="1278" y="234"/>
                  </a:lnTo>
                  <a:lnTo>
                    <a:pt x="1278" y="222"/>
                  </a:lnTo>
                  <a:lnTo>
                    <a:pt x="1272" y="222"/>
                  </a:lnTo>
                  <a:lnTo>
                    <a:pt x="1260" y="228"/>
                  </a:lnTo>
                  <a:lnTo>
                    <a:pt x="1260" y="252"/>
                  </a:lnTo>
                  <a:lnTo>
                    <a:pt x="1272" y="264"/>
                  </a:lnTo>
                  <a:lnTo>
                    <a:pt x="1272" y="270"/>
                  </a:lnTo>
                  <a:lnTo>
                    <a:pt x="1278" y="276"/>
                  </a:lnTo>
                  <a:lnTo>
                    <a:pt x="1272" y="282"/>
                  </a:lnTo>
                  <a:lnTo>
                    <a:pt x="1254" y="282"/>
                  </a:lnTo>
                  <a:lnTo>
                    <a:pt x="1230" y="270"/>
                  </a:lnTo>
                  <a:lnTo>
                    <a:pt x="1224" y="270"/>
                  </a:lnTo>
                  <a:lnTo>
                    <a:pt x="1212" y="264"/>
                  </a:lnTo>
                  <a:lnTo>
                    <a:pt x="1212" y="270"/>
                  </a:lnTo>
                  <a:lnTo>
                    <a:pt x="1206" y="276"/>
                  </a:lnTo>
                  <a:lnTo>
                    <a:pt x="1200" y="276"/>
                  </a:lnTo>
                  <a:lnTo>
                    <a:pt x="1188" y="264"/>
                  </a:lnTo>
                  <a:lnTo>
                    <a:pt x="1176" y="264"/>
                  </a:lnTo>
                  <a:lnTo>
                    <a:pt x="1158" y="282"/>
                  </a:lnTo>
                  <a:lnTo>
                    <a:pt x="1158" y="288"/>
                  </a:lnTo>
                  <a:lnTo>
                    <a:pt x="1128" y="288"/>
                  </a:lnTo>
                  <a:lnTo>
                    <a:pt x="1122" y="300"/>
                  </a:lnTo>
                  <a:lnTo>
                    <a:pt x="1104" y="300"/>
                  </a:lnTo>
                  <a:lnTo>
                    <a:pt x="1092" y="312"/>
                  </a:lnTo>
                  <a:lnTo>
                    <a:pt x="1092" y="324"/>
                  </a:lnTo>
                  <a:lnTo>
                    <a:pt x="1086" y="330"/>
                  </a:lnTo>
                  <a:lnTo>
                    <a:pt x="1050" y="330"/>
                  </a:lnTo>
                  <a:lnTo>
                    <a:pt x="1044" y="318"/>
                  </a:lnTo>
                  <a:lnTo>
                    <a:pt x="1032" y="318"/>
                  </a:lnTo>
                  <a:lnTo>
                    <a:pt x="1002" y="282"/>
                  </a:lnTo>
                  <a:lnTo>
                    <a:pt x="1002" y="252"/>
                  </a:lnTo>
                  <a:lnTo>
                    <a:pt x="978" y="228"/>
                  </a:lnTo>
                  <a:lnTo>
                    <a:pt x="972" y="216"/>
                  </a:lnTo>
                  <a:lnTo>
                    <a:pt x="972" y="210"/>
                  </a:lnTo>
                  <a:lnTo>
                    <a:pt x="978" y="198"/>
                  </a:lnTo>
                  <a:lnTo>
                    <a:pt x="978" y="192"/>
                  </a:lnTo>
                  <a:lnTo>
                    <a:pt x="984" y="180"/>
                  </a:lnTo>
                  <a:lnTo>
                    <a:pt x="996" y="138"/>
                  </a:lnTo>
                  <a:lnTo>
                    <a:pt x="1008" y="126"/>
                  </a:lnTo>
                  <a:lnTo>
                    <a:pt x="1014" y="114"/>
                  </a:lnTo>
                  <a:lnTo>
                    <a:pt x="1014" y="102"/>
                  </a:lnTo>
                  <a:lnTo>
                    <a:pt x="1008" y="102"/>
                  </a:lnTo>
                  <a:lnTo>
                    <a:pt x="1002" y="96"/>
                  </a:lnTo>
                  <a:lnTo>
                    <a:pt x="1002" y="66"/>
                  </a:lnTo>
                  <a:lnTo>
                    <a:pt x="996" y="66"/>
                  </a:lnTo>
                  <a:lnTo>
                    <a:pt x="984" y="72"/>
                  </a:lnTo>
                  <a:lnTo>
                    <a:pt x="978" y="72"/>
                  </a:lnTo>
                  <a:lnTo>
                    <a:pt x="972" y="66"/>
                  </a:lnTo>
                  <a:lnTo>
                    <a:pt x="972" y="60"/>
                  </a:lnTo>
                  <a:lnTo>
                    <a:pt x="978" y="54"/>
                  </a:lnTo>
                  <a:lnTo>
                    <a:pt x="984" y="42"/>
                  </a:lnTo>
                  <a:lnTo>
                    <a:pt x="984" y="24"/>
                  </a:lnTo>
                  <a:lnTo>
                    <a:pt x="978" y="12"/>
                  </a:lnTo>
                  <a:lnTo>
                    <a:pt x="966" y="0"/>
                  </a:lnTo>
                  <a:lnTo>
                    <a:pt x="960" y="12"/>
                  </a:lnTo>
                  <a:lnTo>
                    <a:pt x="936" y="6"/>
                  </a:lnTo>
                  <a:lnTo>
                    <a:pt x="936" y="42"/>
                  </a:lnTo>
                  <a:lnTo>
                    <a:pt x="930" y="48"/>
                  </a:lnTo>
                  <a:lnTo>
                    <a:pt x="918" y="48"/>
                  </a:lnTo>
                  <a:lnTo>
                    <a:pt x="918" y="60"/>
                  </a:lnTo>
                  <a:lnTo>
                    <a:pt x="894" y="60"/>
                  </a:lnTo>
                  <a:lnTo>
                    <a:pt x="882" y="66"/>
                  </a:lnTo>
                  <a:lnTo>
                    <a:pt x="858" y="90"/>
                  </a:lnTo>
                  <a:lnTo>
                    <a:pt x="846" y="96"/>
                  </a:lnTo>
                  <a:lnTo>
                    <a:pt x="828" y="96"/>
                  </a:lnTo>
                  <a:lnTo>
                    <a:pt x="822" y="90"/>
                  </a:lnTo>
                  <a:lnTo>
                    <a:pt x="804" y="90"/>
                  </a:lnTo>
                  <a:lnTo>
                    <a:pt x="798" y="96"/>
                  </a:lnTo>
                  <a:lnTo>
                    <a:pt x="798" y="108"/>
                  </a:lnTo>
                  <a:lnTo>
                    <a:pt x="792" y="120"/>
                  </a:lnTo>
                  <a:lnTo>
                    <a:pt x="792" y="138"/>
                  </a:lnTo>
                  <a:lnTo>
                    <a:pt x="786" y="144"/>
                  </a:lnTo>
                  <a:lnTo>
                    <a:pt x="774" y="138"/>
                  </a:lnTo>
                  <a:lnTo>
                    <a:pt x="762" y="126"/>
                  </a:lnTo>
                  <a:lnTo>
                    <a:pt x="756" y="114"/>
                  </a:lnTo>
                  <a:lnTo>
                    <a:pt x="750" y="108"/>
                  </a:lnTo>
                  <a:lnTo>
                    <a:pt x="738" y="108"/>
                  </a:lnTo>
                  <a:lnTo>
                    <a:pt x="732" y="114"/>
                  </a:lnTo>
                  <a:lnTo>
                    <a:pt x="720" y="108"/>
                  </a:lnTo>
                  <a:lnTo>
                    <a:pt x="708" y="114"/>
                  </a:lnTo>
                  <a:lnTo>
                    <a:pt x="696" y="114"/>
                  </a:lnTo>
                  <a:lnTo>
                    <a:pt x="696" y="96"/>
                  </a:lnTo>
                  <a:lnTo>
                    <a:pt x="690" y="90"/>
                  </a:lnTo>
                  <a:lnTo>
                    <a:pt x="648" y="90"/>
                  </a:lnTo>
                  <a:lnTo>
                    <a:pt x="648" y="84"/>
                  </a:lnTo>
                  <a:lnTo>
                    <a:pt x="642" y="78"/>
                  </a:lnTo>
                  <a:lnTo>
                    <a:pt x="642" y="108"/>
                  </a:lnTo>
                  <a:lnTo>
                    <a:pt x="660" y="126"/>
                  </a:lnTo>
                  <a:lnTo>
                    <a:pt x="672" y="132"/>
                  </a:lnTo>
                  <a:lnTo>
                    <a:pt x="678" y="138"/>
                  </a:lnTo>
                  <a:lnTo>
                    <a:pt x="678" y="168"/>
                  </a:lnTo>
                  <a:lnTo>
                    <a:pt x="672" y="174"/>
                  </a:lnTo>
                  <a:lnTo>
                    <a:pt x="684" y="186"/>
                  </a:lnTo>
                  <a:lnTo>
                    <a:pt x="690" y="198"/>
                  </a:lnTo>
                  <a:lnTo>
                    <a:pt x="690" y="228"/>
                  </a:lnTo>
                  <a:lnTo>
                    <a:pt x="738" y="234"/>
                  </a:lnTo>
                  <a:lnTo>
                    <a:pt x="744" y="240"/>
                  </a:lnTo>
                  <a:lnTo>
                    <a:pt x="744" y="246"/>
                  </a:lnTo>
                  <a:lnTo>
                    <a:pt x="738" y="258"/>
                  </a:lnTo>
                  <a:lnTo>
                    <a:pt x="732" y="264"/>
                  </a:lnTo>
                  <a:lnTo>
                    <a:pt x="690" y="264"/>
                  </a:lnTo>
                  <a:lnTo>
                    <a:pt x="690" y="294"/>
                  </a:lnTo>
                  <a:lnTo>
                    <a:pt x="684" y="306"/>
                  </a:lnTo>
                  <a:lnTo>
                    <a:pt x="648" y="324"/>
                  </a:lnTo>
                  <a:lnTo>
                    <a:pt x="642" y="330"/>
                  </a:lnTo>
                  <a:lnTo>
                    <a:pt x="624" y="330"/>
                  </a:lnTo>
                  <a:lnTo>
                    <a:pt x="612" y="342"/>
                  </a:lnTo>
                  <a:lnTo>
                    <a:pt x="600" y="366"/>
                  </a:lnTo>
                  <a:lnTo>
                    <a:pt x="588" y="378"/>
                  </a:lnTo>
                  <a:lnTo>
                    <a:pt x="582" y="378"/>
                  </a:lnTo>
                  <a:lnTo>
                    <a:pt x="582" y="354"/>
                  </a:lnTo>
                  <a:lnTo>
                    <a:pt x="576" y="348"/>
                  </a:lnTo>
                  <a:lnTo>
                    <a:pt x="570" y="354"/>
                  </a:lnTo>
                  <a:lnTo>
                    <a:pt x="558" y="360"/>
                  </a:lnTo>
                  <a:lnTo>
                    <a:pt x="552" y="366"/>
                  </a:lnTo>
                  <a:lnTo>
                    <a:pt x="540" y="372"/>
                  </a:lnTo>
                  <a:lnTo>
                    <a:pt x="534" y="372"/>
                  </a:lnTo>
                  <a:lnTo>
                    <a:pt x="522" y="366"/>
                  </a:lnTo>
                  <a:lnTo>
                    <a:pt x="516" y="366"/>
                  </a:lnTo>
                  <a:lnTo>
                    <a:pt x="504" y="354"/>
                  </a:lnTo>
                  <a:lnTo>
                    <a:pt x="504" y="348"/>
                  </a:lnTo>
                  <a:lnTo>
                    <a:pt x="498" y="336"/>
                  </a:lnTo>
                  <a:lnTo>
                    <a:pt x="492" y="330"/>
                  </a:lnTo>
                  <a:lnTo>
                    <a:pt x="468" y="330"/>
                  </a:lnTo>
                  <a:lnTo>
                    <a:pt x="468" y="300"/>
                  </a:lnTo>
                  <a:lnTo>
                    <a:pt x="462" y="288"/>
                  </a:lnTo>
                  <a:lnTo>
                    <a:pt x="462" y="276"/>
                  </a:lnTo>
                  <a:lnTo>
                    <a:pt x="456" y="270"/>
                  </a:lnTo>
                  <a:lnTo>
                    <a:pt x="456" y="258"/>
                  </a:lnTo>
                  <a:lnTo>
                    <a:pt x="450" y="258"/>
                  </a:lnTo>
                  <a:lnTo>
                    <a:pt x="420" y="288"/>
                  </a:lnTo>
                  <a:lnTo>
                    <a:pt x="396" y="264"/>
                  </a:lnTo>
                  <a:lnTo>
                    <a:pt x="390" y="264"/>
                  </a:lnTo>
                  <a:lnTo>
                    <a:pt x="384" y="270"/>
                  </a:lnTo>
                  <a:lnTo>
                    <a:pt x="384" y="288"/>
                  </a:lnTo>
                  <a:lnTo>
                    <a:pt x="318" y="294"/>
                  </a:lnTo>
                  <a:lnTo>
                    <a:pt x="306" y="282"/>
                  </a:lnTo>
                  <a:lnTo>
                    <a:pt x="288" y="282"/>
                  </a:lnTo>
                  <a:lnTo>
                    <a:pt x="282" y="288"/>
                  </a:lnTo>
                  <a:lnTo>
                    <a:pt x="276" y="300"/>
                  </a:lnTo>
                  <a:lnTo>
                    <a:pt x="276" y="312"/>
                  </a:lnTo>
                  <a:lnTo>
                    <a:pt x="282" y="324"/>
                  </a:lnTo>
                  <a:lnTo>
                    <a:pt x="282" y="336"/>
                  </a:lnTo>
                  <a:lnTo>
                    <a:pt x="306" y="348"/>
                  </a:lnTo>
                  <a:lnTo>
                    <a:pt x="318" y="342"/>
                  </a:lnTo>
                  <a:lnTo>
                    <a:pt x="330" y="354"/>
                  </a:lnTo>
                  <a:lnTo>
                    <a:pt x="330" y="360"/>
                  </a:lnTo>
                  <a:lnTo>
                    <a:pt x="336" y="366"/>
                  </a:lnTo>
                  <a:lnTo>
                    <a:pt x="336" y="372"/>
                  </a:lnTo>
                  <a:lnTo>
                    <a:pt x="330" y="378"/>
                  </a:lnTo>
                  <a:lnTo>
                    <a:pt x="300" y="378"/>
                  </a:lnTo>
                  <a:lnTo>
                    <a:pt x="294" y="372"/>
                  </a:lnTo>
                  <a:lnTo>
                    <a:pt x="264" y="378"/>
                  </a:lnTo>
                  <a:lnTo>
                    <a:pt x="258" y="444"/>
                  </a:lnTo>
                  <a:lnTo>
                    <a:pt x="264" y="444"/>
                  </a:lnTo>
                  <a:lnTo>
                    <a:pt x="276" y="456"/>
                  </a:lnTo>
                  <a:lnTo>
                    <a:pt x="288" y="462"/>
                  </a:lnTo>
                  <a:lnTo>
                    <a:pt x="294" y="468"/>
                  </a:lnTo>
                  <a:lnTo>
                    <a:pt x="294" y="492"/>
                  </a:lnTo>
                  <a:lnTo>
                    <a:pt x="300" y="498"/>
                  </a:lnTo>
                  <a:lnTo>
                    <a:pt x="300" y="504"/>
                  </a:lnTo>
                  <a:lnTo>
                    <a:pt x="312" y="516"/>
                  </a:lnTo>
                  <a:lnTo>
                    <a:pt x="318" y="528"/>
                  </a:lnTo>
                  <a:lnTo>
                    <a:pt x="318" y="540"/>
                  </a:lnTo>
                  <a:lnTo>
                    <a:pt x="312" y="552"/>
                  </a:lnTo>
                  <a:lnTo>
                    <a:pt x="300" y="564"/>
                  </a:lnTo>
                  <a:lnTo>
                    <a:pt x="306" y="612"/>
                  </a:lnTo>
                  <a:lnTo>
                    <a:pt x="288" y="660"/>
                  </a:lnTo>
                  <a:lnTo>
                    <a:pt x="282" y="732"/>
                  </a:lnTo>
                  <a:lnTo>
                    <a:pt x="282" y="762"/>
                  </a:lnTo>
                  <a:lnTo>
                    <a:pt x="276" y="774"/>
                  </a:lnTo>
                  <a:lnTo>
                    <a:pt x="270" y="780"/>
                  </a:lnTo>
                  <a:lnTo>
                    <a:pt x="252" y="780"/>
                  </a:lnTo>
                  <a:lnTo>
                    <a:pt x="252" y="774"/>
                  </a:lnTo>
                  <a:lnTo>
                    <a:pt x="240" y="762"/>
                  </a:lnTo>
                  <a:lnTo>
                    <a:pt x="222" y="762"/>
                  </a:lnTo>
                  <a:lnTo>
                    <a:pt x="216" y="768"/>
                  </a:lnTo>
                  <a:lnTo>
                    <a:pt x="210" y="780"/>
                  </a:lnTo>
                  <a:lnTo>
                    <a:pt x="204" y="786"/>
                  </a:lnTo>
                  <a:lnTo>
                    <a:pt x="174" y="780"/>
                  </a:lnTo>
                  <a:lnTo>
                    <a:pt x="168" y="792"/>
                  </a:lnTo>
                  <a:lnTo>
                    <a:pt x="138" y="792"/>
                  </a:lnTo>
                  <a:lnTo>
                    <a:pt x="126" y="798"/>
                  </a:lnTo>
                  <a:lnTo>
                    <a:pt x="120" y="804"/>
                  </a:lnTo>
                  <a:lnTo>
                    <a:pt x="108" y="810"/>
                  </a:lnTo>
                  <a:lnTo>
                    <a:pt x="96" y="822"/>
                  </a:lnTo>
                  <a:lnTo>
                    <a:pt x="96" y="828"/>
                  </a:lnTo>
                  <a:lnTo>
                    <a:pt x="90" y="834"/>
                  </a:lnTo>
                  <a:lnTo>
                    <a:pt x="90" y="840"/>
                  </a:lnTo>
                  <a:lnTo>
                    <a:pt x="66" y="840"/>
                  </a:lnTo>
                  <a:lnTo>
                    <a:pt x="66" y="894"/>
                  </a:lnTo>
                  <a:lnTo>
                    <a:pt x="48" y="912"/>
                  </a:lnTo>
                  <a:lnTo>
                    <a:pt x="48" y="924"/>
                  </a:lnTo>
                  <a:lnTo>
                    <a:pt x="54" y="930"/>
                  </a:lnTo>
                  <a:lnTo>
                    <a:pt x="54" y="948"/>
                  </a:lnTo>
                  <a:lnTo>
                    <a:pt x="60" y="954"/>
                  </a:lnTo>
                  <a:lnTo>
                    <a:pt x="54" y="954"/>
                  </a:lnTo>
                  <a:lnTo>
                    <a:pt x="48" y="948"/>
                  </a:lnTo>
                  <a:lnTo>
                    <a:pt x="18" y="978"/>
                  </a:lnTo>
                  <a:lnTo>
                    <a:pt x="12" y="990"/>
                  </a:lnTo>
                  <a:lnTo>
                    <a:pt x="12" y="1014"/>
                  </a:lnTo>
                  <a:lnTo>
                    <a:pt x="18" y="1020"/>
                  </a:lnTo>
                  <a:lnTo>
                    <a:pt x="6" y="1026"/>
                  </a:lnTo>
                  <a:lnTo>
                    <a:pt x="0" y="1032"/>
                  </a:lnTo>
                  <a:lnTo>
                    <a:pt x="0" y="1044"/>
                  </a:lnTo>
                  <a:lnTo>
                    <a:pt x="6" y="1050"/>
                  </a:lnTo>
                  <a:lnTo>
                    <a:pt x="18" y="1056"/>
                  </a:lnTo>
                  <a:lnTo>
                    <a:pt x="24" y="1080"/>
                  </a:lnTo>
                  <a:lnTo>
                    <a:pt x="24" y="1086"/>
                  </a:lnTo>
                  <a:lnTo>
                    <a:pt x="30" y="1092"/>
                  </a:lnTo>
                  <a:lnTo>
                    <a:pt x="42" y="1116"/>
                  </a:lnTo>
                  <a:lnTo>
                    <a:pt x="54" y="1128"/>
                  </a:lnTo>
                  <a:lnTo>
                    <a:pt x="66" y="1134"/>
                  </a:lnTo>
                  <a:lnTo>
                    <a:pt x="90" y="1158"/>
                  </a:lnTo>
                  <a:lnTo>
                    <a:pt x="84" y="1164"/>
                  </a:lnTo>
                  <a:lnTo>
                    <a:pt x="78" y="1176"/>
                  </a:lnTo>
                  <a:lnTo>
                    <a:pt x="66" y="1182"/>
                  </a:lnTo>
                  <a:lnTo>
                    <a:pt x="60" y="1188"/>
                  </a:lnTo>
                  <a:lnTo>
                    <a:pt x="102" y="1188"/>
                  </a:lnTo>
                  <a:lnTo>
                    <a:pt x="114" y="1194"/>
                  </a:lnTo>
                  <a:lnTo>
                    <a:pt x="120" y="1194"/>
                  </a:lnTo>
                  <a:lnTo>
                    <a:pt x="126" y="1200"/>
                  </a:lnTo>
                  <a:lnTo>
                    <a:pt x="126" y="1212"/>
                  </a:lnTo>
                  <a:lnTo>
                    <a:pt x="132" y="1224"/>
                  </a:lnTo>
                  <a:lnTo>
                    <a:pt x="138" y="1230"/>
                  </a:lnTo>
                  <a:lnTo>
                    <a:pt x="138" y="1236"/>
                  </a:lnTo>
                  <a:lnTo>
                    <a:pt x="198" y="1230"/>
                  </a:lnTo>
                  <a:lnTo>
                    <a:pt x="252" y="1182"/>
                  </a:lnTo>
                  <a:lnTo>
                    <a:pt x="252" y="1194"/>
                  </a:lnTo>
                  <a:lnTo>
                    <a:pt x="258" y="1206"/>
                  </a:lnTo>
                  <a:lnTo>
                    <a:pt x="258" y="1224"/>
                  </a:lnTo>
                  <a:lnTo>
                    <a:pt x="252" y="1230"/>
                  </a:lnTo>
                  <a:lnTo>
                    <a:pt x="252" y="1242"/>
                  </a:lnTo>
                  <a:lnTo>
                    <a:pt x="246" y="1254"/>
                  </a:lnTo>
                  <a:lnTo>
                    <a:pt x="246" y="1266"/>
                  </a:lnTo>
                  <a:lnTo>
                    <a:pt x="252" y="1284"/>
                  </a:lnTo>
                  <a:lnTo>
                    <a:pt x="252" y="1314"/>
                  </a:lnTo>
                  <a:lnTo>
                    <a:pt x="264" y="1308"/>
                  </a:lnTo>
                  <a:lnTo>
                    <a:pt x="264" y="1314"/>
                  </a:lnTo>
                  <a:lnTo>
                    <a:pt x="270" y="1320"/>
                  </a:lnTo>
                  <a:lnTo>
                    <a:pt x="282" y="1320"/>
                  </a:lnTo>
                  <a:lnTo>
                    <a:pt x="282" y="1314"/>
                  </a:lnTo>
                  <a:lnTo>
                    <a:pt x="288" y="1314"/>
                  </a:lnTo>
                  <a:lnTo>
                    <a:pt x="294" y="1308"/>
                  </a:lnTo>
                  <a:lnTo>
                    <a:pt x="324" y="1308"/>
                  </a:lnTo>
                  <a:lnTo>
                    <a:pt x="336" y="1314"/>
                  </a:lnTo>
                  <a:lnTo>
                    <a:pt x="366" y="1314"/>
                  </a:lnTo>
                  <a:lnTo>
                    <a:pt x="372" y="1320"/>
                  </a:lnTo>
                  <a:lnTo>
                    <a:pt x="372" y="1326"/>
                  </a:lnTo>
                  <a:lnTo>
                    <a:pt x="390" y="1326"/>
                  </a:lnTo>
                  <a:lnTo>
                    <a:pt x="414" y="1314"/>
                  </a:lnTo>
                  <a:lnTo>
                    <a:pt x="420" y="1308"/>
                  </a:lnTo>
                  <a:lnTo>
                    <a:pt x="432" y="1290"/>
                  </a:lnTo>
                  <a:lnTo>
                    <a:pt x="468" y="1290"/>
                  </a:lnTo>
                  <a:lnTo>
                    <a:pt x="474" y="1260"/>
                  </a:lnTo>
                  <a:lnTo>
                    <a:pt x="510" y="1260"/>
                  </a:lnTo>
                  <a:lnTo>
                    <a:pt x="510" y="1254"/>
                  </a:lnTo>
                  <a:lnTo>
                    <a:pt x="516" y="1248"/>
                  </a:lnTo>
                  <a:lnTo>
                    <a:pt x="522" y="1236"/>
                  </a:lnTo>
                  <a:lnTo>
                    <a:pt x="528" y="1230"/>
                  </a:lnTo>
                  <a:lnTo>
                    <a:pt x="540" y="1224"/>
                  </a:lnTo>
                  <a:lnTo>
                    <a:pt x="576" y="1224"/>
                  </a:lnTo>
                  <a:lnTo>
                    <a:pt x="588" y="1212"/>
                  </a:lnTo>
                  <a:lnTo>
                    <a:pt x="600" y="1224"/>
                  </a:lnTo>
                  <a:lnTo>
                    <a:pt x="606" y="1224"/>
                  </a:lnTo>
                  <a:lnTo>
                    <a:pt x="606" y="1218"/>
                  </a:lnTo>
                  <a:lnTo>
                    <a:pt x="618" y="1212"/>
                  </a:lnTo>
                  <a:lnTo>
                    <a:pt x="630" y="1212"/>
                  </a:lnTo>
                  <a:lnTo>
                    <a:pt x="630" y="1242"/>
                  </a:lnTo>
                  <a:lnTo>
                    <a:pt x="624" y="1248"/>
                  </a:lnTo>
                  <a:lnTo>
                    <a:pt x="624" y="1254"/>
                  </a:lnTo>
                  <a:lnTo>
                    <a:pt x="618" y="1260"/>
                  </a:lnTo>
                  <a:lnTo>
                    <a:pt x="618" y="1290"/>
                  </a:lnTo>
                  <a:lnTo>
                    <a:pt x="624" y="1296"/>
                  </a:lnTo>
                  <a:lnTo>
                    <a:pt x="630" y="1308"/>
                  </a:lnTo>
                  <a:lnTo>
                    <a:pt x="630" y="1326"/>
                  </a:lnTo>
                  <a:lnTo>
                    <a:pt x="624" y="1332"/>
                  </a:lnTo>
                  <a:lnTo>
                    <a:pt x="624" y="1344"/>
                  </a:lnTo>
                  <a:lnTo>
                    <a:pt x="636" y="1356"/>
                  </a:lnTo>
                  <a:lnTo>
                    <a:pt x="648" y="1362"/>
                  </a:lnTo>
                  <a:lnTo>
                    <a:pt x="654" y="1368"/>
                  </a:lnTo>
                  <a:lnTo>
                    <a:pt x="660" y="1398"/>
                  </a:lnTo>
                  <a:lnTo>
                    <a:pt x="684" y="1398"/>
                  </a:lnTo>
                  <a:lnTo>
                    <a:pt x="690" y="1404"/>
                  </a:lnTo>
                  <a:lnTo>
                    <a:pt x="690" y="1410"/>
                  </a:lnTo>
                  <a:lnTo>
                    <a:pt x="696" y="1422"/>
                  </a:lnTo>
                  <a:lnTo>
                    <a:pt x="696" y="1428"/>
                  </a:lnTo>
                  <a:lnTo>
                    <a:pt x="702" y="1434"/>
                  </a:lnTo>
                  <a:lnTo>
                    <a:pt x="714" y="1440"/>
                  </a:lnTo>
                  <a:lnTo>
                    <a:pt x="744" y="1440"/>
                  </a:lnTo>
                  <a:lnTo>
                    <a:pt x="750" y="1434"/>
                  </a:lnTo>
                  <a:lnTo>
                    <a:pt x="756" y="1446"/>
                  </a:lnTo>
                  <a:lnTo>
                    <a:pt x="768" y="1452"/>
                  </a:lnTo>
                  <a:lnTo>
                    <a:pt x="780" y="1452"/>
                  </a:lnTo>
                  <a:lnTo>
                    <a:pt x="786" y="1446"/>
                  </a:lnTo>
                  <a:lnTo>
                    <a:pt x="798" y="1446"/>
                  </a:lnTo>
                  <a:lnTo>
                    <a:pt x="798" y="1452"/>
                  </a:lnTo>
                  <a:lnTo>
                    <a:pt x="804" y="1464"/>
                  </a:lnTo>
                  <a:lnTo>
                    <a:pt x="816" y="1470"/>
                  </a:lnTo>
                  <a:lnTo>
                    <a:pt x="828" y="1482"/>
                  </a:lnTo>
                  <a:lnTo>
                    <a:pt x="840" y="1488"/>
                  </a:lnTo>
                  <a:lnTo>
                    <a:pt x="864" y="1488"/>
                  </a:lnTo>
                  <a:lnTo>
                    <a:pt x="864" y="1494"/>
                  </a:lnTo>
                  <a:lnTo>
                    <a:pt x="876" y="1506"/>
                  </a:lnTo>
                  <a:lnTo>
                    <a:pt x="888" y="1512"/>
                  </a:lnTo>
                  <a:lnTo>
                    <a:pt x="894" y="1518"/>
                  </a:lnTo>
                  <a:lnTo>
                    <a:pt x="954" y="1518"/>
                  </a:lnTo>
                  <a:lnTo>
                    <a:pt x="978" y="1530"/>
                  </a:lnTo>
                  <a:lnTo>
                    <a:pt x="984" y="1542"/>
                  </a:lnTo>
                  <a:lnTo>
                    <a:pt x="990" y="1548"/>
                  </a:lnTo>
                  <a:lnTo>
                    <a:pt x="990" y="1578"/>
                  </a:lnTo>
                  <a:lnTo>
                    <a:pt x="996" y="1590"/>
                  </a:lnTo>
                  <a:lnTo>
                    <a:pt x="1002" y="1596"/>
                  </a:lnTo>
                  <a:lnTo>
                    <a:pt x="1008" y="1608"/>
                  </a:lnTo>
                  <a:lnTo>
                    <a:pt x="1008" y="1638"/>
                  </a:lnTo>
                  <a:lnTo>
                    <a:pt x="990" y="1638"/>
                  </a:lnTo>
                  <a:lnTo>
                    <a:pt x="990" y="1644"/>
                  </a:lnTo>
                  <a:lnTo>
                    <a:pt x="996" y="1650"/>
                  </a:lnTo>
                  <a:lnTo>
                    <a:pt x="1002" y="1662"/>
                  </a:lnTo>
                  <a:lnTo>
                    <a:pt x="1014" y="1668"/>
                  </a:lnTo>
                  <a:lnTo>
                    <a:pt x="1020" y="1674"/>
                  </a:lnTo>
                  <a:lnTo>
                    <a:pt x="1014" y="1686"/>
                  </a:lnTo>
                  <a:lnTo>
                    <a:pt x="1014" y="1728"/>
                  </a:lnTo>
                  <a:lnTo>
                    <a:pt x="1020" y="1734"/>
                  </a:lnTo>
                  <a:lnTo>
                    <a:pt x="1050" y="1740"/>
                  </a:lnTo>
                  <a:lnTo>
                    <a:pt x="1098" y="1746"/>
                  </a:lnTo>
                  <a:lnTo>
                    <a:pt x="1158" y="1746"/>
                  </a:lnTo>
                  <a:lnTo>
                    <a:pt x="1158" y="1752"/>
                  </a:lnTo>
                  <a:lnTo>
                    <a:pt x="1152" y="1758"/>
                  </a:lnTo>
                  <a:lnTo>
                    <a:pt x="1152" y="1770"/>
                  </a:lnTo>
                  <a:lnTo>
                    <a:pt x="1146" y="1788"/>
                  </a:lnTo>
                  <a:lnTo>
                    <a:pt x="1146" y="1800"/>
                  </a:lnTo>
                  <a:lnTo>
                    <a:pt x="1152" y="1812"/>
                  </a:lnTo>
                  <a:lnTo>
                    <a:pt x="1164" y="1818"/>
                  </a:lnTo>
                  <a:lnTo>
                    <a:pt x="1170" y="1824"/>
                  </a:lnTo>
                  <a:lnTo>
                    <a:pt x="1194" y="1836"/>
                  </a:lnTo>
                  <a:lnTo>
                    <a:pt x="1206" y="1848"/>
                  </a:lnTo>
                  <a:lnTo>
                    <a:pt x="1212" y="1860"/>
                  </a:lnTo>
                  <a:lnTo>
                    <a:pt x="1224" y="1896"/>
                  </a:lnTo>
                  <a:lnTo>
                    <a:pt x="1224" y="1908"/>
                  </a:lnTo>
                  <a:lnTo>
                    <a:pt x="1218" y="1920"/>
                  </a:lnTo>
                  <a:lnTo>
                    <a:pt x="1218" y="1944"/>
                  </a:lnTo>
                  <a:lnTo>
                    <a:pt x="1212" y="1950"/>
                  </a:lnTo>
                  <a:lnTo>
                    <a:pt x="1212" y="1956"/>
                  </a:lnTo>
                  <a:lnTo>
                    <a:pt x="1218" y="1968"/>
                  </a:lnTo>
                  <a:lnTo>
                    <a:pt x="1212" y="1980"/>
                  </a:lnTo>
                  <a:lnTo>
                    <a:pt x="1206" y="1986"/>
                  </a:lnTo>
                  <a:lnTo>
                    <a:pt x="1200" y="1998"/>
                  </a:lnTo>
                  <a:lnTo>
                    <a:pt x="1200" y="2022"/>
                  </a:lnTo>
                  <a:lnTo>
                    <a:pt x="1206" y="2028"/>
                  </a:lnTo>
                  <a:lnTo>
                    <a:pt x="1218" y="2034"/>
                  </a:lnTo>
                  <a:lnTo>
                    <a:pt x="1212" y="2040"/>
                  </a:lnTo>
                  <a:lnTo>
                    <a:pt x="1200" y="2046"/>
                  </a:lnTo>
                  <a:lnTo>
                    <a:pt x="1194" y="2052"/>
                  </a:lnTo>
                  <a:lnTo>
                    <a:pt x="1194" y="2064"/>
                  </a:lnTo>
                  <a:lnTo>
                    <a:pt x="1200" y="2070"/>
                  </a:lnTo>
                  <a:lnTo>
                    <a:pt x="1212" y="2076"/>
                  </a:lnTo>
                  <a:lnTo>
                    <a:pt x="1212" y="2112"/>
                  </a:lnTo>
                  <a:lnTo>
                    <a:pt x="1224" y="2112"/>
                  </a:lnTo>
                  <a:lnTo>
                    <a:pt x="1224" y="2130"/>
                  </a:lnTo>
                  <a:lnTo>
                    <a:pt x="1218" y="2142"/>
                  </a:lnTo>
                  <a:lnTo>
                    <a:pt x="1218" y="2184"/>
                  </a:lnTo>
                  <a:lnTo>
                    <a:pt x="1224" y="2196"/>
                  </a:lnTo>
                  <a:lnTo>
                    <a:pt x="1230" y="2202"/>
                  </a:lnTo>
                  <a:lnTo>
                    <a:pt x="1266" y="2214"/>
                  </a:lnTo>
                  <a:lnTo>
                    <a:pt x="1308" y="2220"/>
                  </a:lnTo>
                  <a:lnTo>
                    <a:pt x="1380" y="2220"/>
                  </a:lnTo>
                  <a:lnTo>
                    <a:pt x="1392" y="2226"/>
                  </a:lnTo>
                  <a:lnTo>
                    <a:pt x="1398" y="2232"/>
                  </a:lnTo>
                  <a:lnTo>
                    <a:pt x="1398" y="2256"/>
                  </a:lnTo>
                  <a:lnTo>
                    <a:pt x="1404" y="2274"/>
                  </a:lnTo>
                  <a:lnTo>
                    <a:pt x="1404" y="2298"/>
                  </a:lnTo>
                  <a:lnTo>
                    <a:pt x="1410" y="2316"/>
                  </a:lnTo>
                  <a:lnTo>
                    <a:pt x="1410" y="2334"/>
                  </a:lnTo>
                  <a:lnTo>
                    <a:pt x="1422" y="2358"/>
                  </a:lnTo>
                  <a:lnTo>
                    <a:pt x="1434" y="2364"/>
                  </a:lnTo>
                  <a:lnTo>
                    <a:pt x="1446" y="2364"/>
                  </a:lnTo>
                  <a:lnTo>
                    <a:pt x="1464" y="2346"/>
                  </a:lnTo>
                  <a:lnTo>
                    <a:pt x="1476" y="2346"/>
                  </a:lnTo>
                  <a:lnTo>
                    <a:pt x="1488" y="2352"/>
                  </a:lnTo>
                  <a:lnTo>
                    <a:pt x="1500" y="2364"/>
                  </a:lnTo>
                  <a:lnTo>
                    <a:pt x="1506" y="2376"/>
                  </a:lnTo>
                  <a:lnTo>
                    <a:pt x="1506" y="2394"/>
                  </a:lnTo>
                  <a:lnTo>
                    <a:pt x="1500" y="2412"/>
                  </a:lnTo>
                  <a:lnTo>
                    <a:pt x="1500" y="2442"/>
                  </a:lnTo>
                  <a:lnTo>
                    <a:pt x="1494" y="2448"/>
                  </a:lnTo>
                  <a:lnTo>
                    <a:pt x="1494" y="2454"/>
                  </a:lnTo>
                  <a:lnTo>
                    <a:pt x="1488" y="2466"/>
                  </a:lnTo>
                  <a:lnTo>
                    <a:pt x="1488" y="2478"/>
                  </a:lnTo>
                  <a:lnTo>
                    <a:pt x="1494" y="2496"/>
                  </a:lnTo>
                  <a:lnTo>
                    <a:pt x="1506" y="2490"/>
                  </a:lnTo>
                  <a:lnTo>
                    <a:pt x="1512" y="2484"/>
                  </a:lnTo>
                  <a:lnTo>
                    <a:pt x="1530" y="2484"/>
                  </a:lnTo>
                  <a:lnTo>
                    <a:pt x="1536" y="2490"/>
                  </a:lnTo>
                  <a:lnTo>
                    <a:pt x="1548" y="2514"/>
                  </a:lnTo>
                  <a:lnTo>
                    <a:pt x="1548" y="2526"/>
                  </a:lnTo>
                  <a:lnTo>
                    <a:pt x="1554" y="2526"/>
                  </a:lnTo>
                  <a:lnTo>
                    <a:pt x="1560" y="2532"/>
                  </a:lnTo>
                  <a:lnTo>
                    <a:pt x="1560" y="2562"/>
                  </a:lnTo>
                  <a:lnTo>
                    <a:pt x="1566" y="2580"/>
                  </a:lnTo>
                  <a:lnTo>
                    <a:pt x="1566" y="2616"/>
                  </a:lnTo>
                  <a:lnTo>
                    <a:pt x="1512" y="2634"/>
                  </a:lnTo>
                  <a:lnTo>
                    <a:pt x="1506" y="2640"/>
                  </a:lnTo>
                  <a:lnTo>
                    <a:pt x="1500" y="2652"/>
                  </a:lnTo>
                  <a:lnTo>
                    <a:pt x="1500" y="2670"/>
                  </a:lnTo>
                  <a:lnTo>
                    <a:pt x="1464" y="2670"/>
                  </a:lnTo>
                  <a:lnTo>
                    <a:pt x="1464" y="2688"/>
                  </a:lnTo>
                  <a:lnTo>
                    <a:pt x="1458" y="2694"/>
                  </a:lnTo>
                  <a:lnTo>
                    <a:pt x="1452" y="2718"/>
                  </a:lnTo>
                  <a:lnTo>
                    <a:pt x="1428" y="2724"/>
                  </a:lnTo>
                  <a:lnTo>
                    <a:pt x="1428" y="2736"/>
                  </a:lnTo>
                  <a:lnTo>
                    <a:pt x="1422" y="2748"/>
                  </a:lnTo>
                  <a:lnTo>
                    <a:pt x="1422" y="2760"/>
                  </a:lnTo>
                  <a:lnTo>
                    <a:pt x="1404" y="2778"/>
                  </a:lnTo>
                  <a:lnTo>
                    <a:pt x="1392" y="2778"/>
                  </a:lnTo>
                  <a:lnTo>
                    <a:pt x="1392" y="2802"/>
                  </a:lnTo>
                  <a:lnTo>
                    <a:pt x="1386" y="2808"/>
                  </a:lnTo>
                  <a:lnTo>
                    <a:pt x="1380" y="2820"/>
                  </a:lnTo>
                  <a:lnTo>
                    <a:pt x="1374" y="2826"/>
                  </a:lnTo>
                  <a:lnTo>
                    <a:pt x="1356" y="2826"/>
                  </a:lnTo>
                  <a:lnTo>
                    <a:pt x="1350" y="2832"/>
                  </a:lnTo>
                  <a:lnTo>
                    <a:pt x="1350" y="2844"/>
                  </a:lnTo>
                  <a:lnTo>
                    <a:pt x="1344" y="2856"/>
                  </a:lnTo>
                  <a:lnTo>
                    <a:pt x="1344" y="2868"/>
                  </a:lnTo>
                  <a:lnTo>
                    <a:pt x="1368" y="2868"/>
                  </a:lnTo>
                  <a:lnTo>
                    <a:pt x="1374" y="2862"/>
                  </a:lnTo>
                  <a:lnTo>
                    <a:pt x="1386" y="2856"/>
                  </a:lnTo>
                  <a:lnTo>
                    <a:pt x="1398" y="2856"/>
                  </a:lnTo>
                  <a:lnTo>
                    <a:pt x="1404" y="2862"/>
                  </a:lnTo>
                  <a:lnTo>
                    <a:pt x="1428" y="2874"/>
                  </a:lnTo>
                  <a:lnTo>
                    <a:pt x="1434" y="2886"/>
                  </a:lnTo>
                  <a:lnTo>
                    <a:pt x="1446" y="2892"/>
                  </a:lnTo>
                  <a:lnTo>
                    <a:pt x="1452" y="2898"/>
                  </a:lnTo>
                  <a:lnTo>
                    <a:pt x="1458" y="2910"/>
                  </a:lnTo>
                  <a:lnTo>
                    <a:pt x="1470" y="2922"/>
                  </a:lnTo>
                  <a:lnTo>
                    <a:pt x="1470" y="2934"/>
                  </a:lnTo>
                  <a:lnTo>
                    <a:pt x="1482" y="2934"/>
                  </a:lnTo>
                  <a:lnTo>
                    <a:pt x="1482" y="2928"/>
                  </a:lnTo>
                  <a:lnTo>
                    <a:pt x="1494" y="2916"/>
                  </a:lnTo>
                  <a:lnTo>
                    <a:pt x="1500" y="2916"/>
                  </a:lnTo>
                  <a:lnTo>
                    <a:pt x="1512" y="2922"/>
                  </a:lnTo>
                  <a:lnTo>
                    <a:pt x="1518" y="2934"/>
                  </a:lnTo>
                  <a:lnTo>
                    <a:pt x="1536" y="2952"/>
                  </a:lnTo>
                  <a:lnTo>
                    <a:pt x="1554" y="2952"/>
                  </a:lnTo>
                  <a:lnTo>
                    <a:pt x="1572" y="2970"/>
                  </a:lnTo>
                  <a:lnTo>
                    <a:pt x="1578" y="2970"/>
                  </a:lnTo>
                  <a:lnTo>
                    <a:pt x="1578" y="2982"/>
                  </a:lnTo>
                  <a:lnTo>
                    <a:pt x="1584" y="2988"/>
                  </a:lnTo>
                  <a:lnTo>
                    <a:pt x="1596" y="2994"/>
                  </a:lnTo>
                  <a:lnTo>
                    <a:pt x="1614" y="3000"/>
                  </a:lnTo>
                  <a:lnTo>
                    <a:pt x="1626" y="3000"/>
                  </a:lnTo>
                  <a:lnTo>
                    <a:pt x="1632" y="3012"/>
                  </a:lnTo>
                  <a:lnTo>
                    <a:pt x="1638" y="3018"/>
                  </a:lnTo>
                  <a:lnTo>
                    <a:pt x="1644" y="3030"/>
                  </a:lnTo>
                  <a:lnTo>
                    <a:pt x="1662" y="3048"/>
                  </a:lnTo>
                  <a:lnTo>
                    <a:pt x="1668" y="3048"/>
                  </a:lnTo>
                  <a:lnTo>
                    <a:pt x="1680" y="3054"/>
                  </a:lnTo>
                  <a:lnTo>
                    <a:pt x="1686" y="3054"/>
                  </a:lnTo>
                  <a:lnTo>
                    <a:pt x="1686" y="3066"/>
                  </a:lnTo>
                  <a:lnTo>
                    <a:pt x="1674" y="3090"/>
                  </a:lnTo>
                  <a:lnTo>
                    <a:pt x="1668" y="3096"/>
                  </a:lnTo>
                  <a:lnTo>
                    <a:pt x="1668" y="3120"/>
                  </a:lnTo>
                  <a:lnTo>
                    <a:pt x="1674" y="3120"/>
                  </a:lnTo>
                  <a:lnTo>
                    <a:pt x="1674" y="3150"/>
                  </a:lnTo>
                  <a:lnTo>
                    <a:pt x="1692" y="3150"/>
                  </a:lnTo>
                  <a:lnTo>
                    <a:pt x="1692" y="3144"/>
                  </a:lnTo>
                  <a:lnTo>
                    <a:pt x="1698" y="3132"/>
                  </a:lnTo>
                  <a:lnTo>
                    <a:pt x="1710" y="3126"/>
                  </a:lnTo>
                  <a:lnTo>
                    <a:pt x="1716" y="3114"/>
                  </a:lnTo>
                  <a:lnTo>
                    <a:pt x="1728" y="3102"/>
                  </a:lnTo>
                  <a:lnTo>
                    <a:pt x="1734" y="3090"/>
                  </a:lnTo>
                  <a:lnTo>
                    <a:pt x="1734" y="3060"/>
                  </a:lnTo>
                  <a:lnTo>
                    <a:pt x="1728" y="3054"/>
                  </a:lnTo>
                  <a:lnTo>
                    <a:pt x="1728" y="3048"/>
                  </a:lnTo>
                  <a:lnTo>
                    <a:pt x="1746" y="3018"/>
                  </a:lnTo>
                  <a:lnTo>
                    <a:pt x="1734" y="3012"/>
                  </a:lnTo>
                  <a:lnTo>
                    <a:pt x="1728" y="3000"/>
                  </a:lnTo>
                  <a:lnTo>
                    <a:pt x="1728" y="2988"/>
                  </a:lnTo>
                  <a:lnTo>
                    <a:pt x="1740" y="2976"/>
                  </a:lnTo>
                  <a:lnTo>
                    <a:pt x="1746" y="2976"/>
                  </a:lnTo>
                  <a:lnTo>
                    <a:pt x="1746" y="2952"/>
                  </a:lnTo>
                  <a:lnTo>
                    <a:pt x="1764" y="2952"/>
                  </a:lnTo>
                  <a:lnTo>
                    <a:pt x="1776" y="2940"/>
                  </a:lnTo>
                  <a:lnTo>
                    <a:pt x="1776" y="2904"/>
                  </a:lnTo>
                  <a:lnTo>
                    <a:pt x="1782" y="2898"/>
                  </a:lnTo>
                  <a:lnTo>
                    <a:pt x="1788" y="2886"/>
                  </a:lnTo>
                  <a:lnTo>
                    <a:pt x="1800" y="2874"/>
                  </a:lnTo>
                  <a:lnTo>
                    <a:pt x="1812" y="2868"/>
                  </a:lnTo>
                  <a:lnTo>
                    <a:pt x="1818" y="2862"/>
                  </a:lnTo>
                  <a:lnTo>
                    <a:pt x="1824" y="2862"/>
                  </a:lnTo>
                  <a:lnTo>
                    <a:pt x="1824" y="2898"/>
                  </a:lnTo>
                  <a:lnTo>
                    <a:pt x="1818" y="2904"/>
                  </a:lnTo>
                  <a:lnTo>
                    <a:pt x="1818" y="2910"/>
                  </a:lnTo>
                  <a:lnTo>
                    <a:pt x="1812" y="2916"/>
                  </a:lnTo>
                  <a:lnTo>
                    <a:pt x="1812" y="2934"/>
                  </a:lnTo>
                  <a:lnTo>
                    <a:pt x="1800" y="2940"/>
                  </a:lnTo>
                  <a:lnTo>
                    <a:pt x="1800" y="2952"/>
                  </a:lnTo>
                  <a:lnTo>
                    <a:pt x="1776" y="2982"/>
                  </a:lnTo>
                  <a:lnTo>
                    <a:pt x="1746" y="3006"/>
                  </a:lnTo>
                  <a:lnTo>
                    <a:pt x="1752" y="3012"/>
                  </a:lnTo>
                  <a:lnTo>
                    <a:pt x="1770" y="3012"/>
                  </a:lnTo>
                  <a:lnTo>
                    <a:pt x="1770" y="2994"/>
                  </a:lnTo>
                  <a:lnTo>
                    <a:pt x="1776" y="2988"/>
                  </a:lnTo>
                  <a:lnTo>
                    <a:pt x="1788" y="2988"/>
                  </a:lnTo>
                  <a:lnTo>
                    <a:pt x="1794" y="2982"/>
                  </a:lnTo>
                  <a:lnTo>
                    <a:pt x="1800" y="2982"/>
                  </a:lnTo>
                  <a:lnTo>
                    <a:pt x="1812" y="2964"/>
                  </a:lnTo>
                  <a:lnTo>
                    <a:pt x="1824" y="2940"/>
                  </a:lnTo>
                  <a:lnTo>
                    <a:pt x="1848" y="2880"/>
                  </a:lnTo>
                  <a:lnTo>
                    <a:pt x="1860" y="2832"/>
                  </a:lnTo>
                  <a:lnTo>
                    <a:pt x="1872" y="2808"/>
                  </a:lnTo>
                  <a:lnTo>
                    <a:pt x="1878" y="2790"/>
                  </a:lnTo>
                  <a:lnTo>
                    <a:pt x="1884" y="2778"/>
                  </a:lnTo>
                  <a:lnTo>
                    <a:pt x="1896" y="2772"/>
                  </a:lnTo>
                  <a:lnTo>
                    <a:pt x="1902" y="2760"/>
                  </a:lnTo>
                  <a:lnTo>
                    <a:pt x="1926" y="2736"/>
                  </a:lnTo>
                  <a:lnTo>
                    <a:pt x="1926" y="2724"/>
                  </a:lnTo>
                  <a:lnTo>
                    <a:pt x="1920" y="2718"/>
                  </a:lnTo>
                  <a:lnTo>
                    <a:pt x="1938" y="2706"/>
                  </a:lnTo>
                  <a:lnTo>
                    <a:pt x="1932" y="2670"/>
                  </a:lnTo>
                  <a:lnTo>
                    <a:pt x="1938" y="2646"/>
                  </a:lnTo>
                  <a:lnTo>
                    <a:pt x="1926" y="2640"/>
                  </a:lnTo>
                  <a:lnTo>
                    <a:pt x="1932" y="2634"/>
                  </a:lnTo>
                  <a:lnTo>
                    <a:pt x="1938" y="2622"/>
                  </a:lnTo>
                  <a:lnTo>
                    <a:pt x="1938" y="2610"/>
                  </a:lnTo>
                  <a:lnTo>
                    <a:pt x="1932" y="2604"/>
                  </a:lnTo>
                  <a:lnTo>
                    <a:pt x="1920" y="2598"/>
                  </a:lnTo>
                  <a:lnTo>
                    <a:pt x="1914" y="2592"/>
                  </a:lnTo>
                  <a:lnTo>
                    <a:pt x="1914" y="2556"/>
                  </a:lnTo>
                  <a:lnTo>
                    <a:pt x="1896" y="2544"/>
                  </a:lnTo>
                  <a:lnTo>
                    <a:pt x="1920" y="2544"/>
                  </a:lnTo>
                  <a:lnTo>
                    <a:pt x="1914" y="2520"/>
                  </a:lnTo>
                  <a:lnTo>
                    <a:pt x="1902" y="2508"/>
                  </a:lnTo>
                  <a:lnTo>
                    <a:pt x="1908" y="2508"/>
                  </a:lnTo>
                  <a:lnTo>
                    <a:pt x="1920" y="2502"/>
                  </a:lnTo>
                  <a:lnTo>
                    <a:pt x="1920" y="2490"/>
                  </a:lnTo>
                  <a:lnTo>
                    <a:pt x="1914" y="2490"/>
                  </a:lnTo>
                  <a:lnTo>
                    <a:pt x="1902" y="2484"/>
                  </a:lnTo>
                  <a:lnTo>
                    <a:pt x="1896" y="2478"/>
                  </a:lnTo>
                  <a:lnTo>
                    <a:pt x="1920" y="2460"/>
                  </a:lnTo>
                  <a:lnTo>
                    <a:pt x="1932" y="2472"/>
                  </a:lnTo>
                  <a:lnTo>
                    <a:pt x="1944" y="2478"/>
                  </a:lnTo>
                  <a:lnTo>
                    <a:pt x="1950" y="2478"/>
                  </a:lnTo>
                  <a:lnTo>
                    <a:pt x="1950" y="2448"/>
                  </a:lnTo>
                  <a:lnTo>
                    <a:pt x="1962" y="2424"/>
                  </a:lnTo>
                  <a:lnTo>
                    <a:pt x="1974" y="2418"/>
                  </a:lnTo>
                  <a:lnTo>
                    <a:pt x="1980" y="2418"/>
                  </a:lnTo>
                  <a:lnTo>
                    <a:pt x="2004" y="2406"/>
                  </a:lnTo>
                  <a:lnTo>
                    <a:pt x="2010" y="2394"/>
                  </a:lnTo>
                  <a:lnTo>
                    <a:pt x="2010" y="2382"/>
                  </a:lnTo>
                  <a:lnTo>
                    <a:pt x="2016" y="2376"/>
                  </a:lnTo>
                  <a:lnTo>
                    <a:pt x="2028" y="2376"/>
                  </a:lnTo>
                  <a:lnTo>
                    <a:pt x="2034" y="2370"/>
                  </a:lnTo>
                  <a:lnTo>
                    <a:pt x="2046" y="2370"/>
                  </a:lnTo>
                  <a:lnTo>
                    <a:pt x="2046" y="2358"/>
                  </a:lnTo>
                  <a:lnTo>
                    <a:pt x="2070" y="2358"/>
                  </a:lnTo>
                  <a:lnTo>
                    <a:pt x="2070" y="2340"/>
                  </a:lnTo>
                  <a:lnTo>
                    <a:pt x="2118" y="2340"/>
                  </a:lnTo>
                  <a:lnTo>
                    <a:pt x="2124" y="2358"/>
                  </a:lnTo>
                  <a:lnTo>
                    <a:pt x="2136" y="2352"/>
                  </a:lnTo>
                  <a:lnTo>
                    <a:pt x="2118" y="2334"/>
                  </a:lnTo>
                  <a:lnTo>
                    <a:pt x="2136" y="2316"/>
                  </a:lnTo>
                  <a:lnTo>
                    <a:pt x="2142" y="2316"/>
                  </a:lnTo>
                  <a:lnTo>
                    <a:pt x="2154" y="2310"/>
                  </a:lnTo>
                  <a:lnTo>
                    <a:pt x="2178" y="2310"/>
                  </a:lnTo>
                  <a:lnTo>
                    <a:pt x="2160" y="2292"/>
                  </a:lnTo>
                  <a:lnTo>
                    <a:pt x="2172" y="2286"/>
                  </a:lnTo>
                  <a:lnTo>
                    <a:pt x="2178" y="2280"/>
                  </a:lnTo>
                  <a:lnTo>
                    <a:pt x="2190" y="2280"/>
                  </a:lnTo>
                  <a:lnTo>
                    <a:pt x="2190" y="2304"/>
                  </a:lnTo>
                  <a:lnTo>
                    <a:pt x="2196" y="2304"/>
                  </a:lnTo>
                  <a:lnTo>
                    <a:pt x="2196" y="2298"/>
                  </a:lnTo>
                  <a:lnTo>
                    <a:pt x="2202" y="2286"/>
                  </a:lnTo>
                  <a:lnTo>
                    <a:pt x="2208" y="2280"/>
                  </a:lnTo>
                  <a:lnTo>
                    <a:pt x="2244" y="2286"/>
                  </a:lnTo>
                  <a:lnTo>
                    <a:pt x="2244" y="2280"/>
                  </a:lnTo>
                  <a:lnTo>
                    <a:pt x="2250" y="2274"/>
                  </a:lnTo>
                  <a:lnTo>
                    <a:pt x="2250" y="2268"/>
                  </a:lnTo>
                  <a:lnTo>
                    <a:pt x="2256" y="2262"/>
                  </a:lnTo>
                  <a:lnTo>
                    <a:pt x="2268" y="2256"/>
                  </a:lnTo>
                  <a:lnTo>
                    <a:pt x="2274" y="2256"/>
                  </a:lnTo>
                  <a:lnTo>
                    <a:pt x="2280" y="2262"/>
                  </a:lnTo>
                  <a:lnTo>
                    <a:pt x="2280" y="2286"/>
                  </a:lnTo>
                  <a:lnTo>
                    <a:pt x="2346" y="2280"/>
                  </a:lnTo>
                  <a:lnTo>
                    <a:pt x="2352" y="2262"/>
                  </a:lnTo>
                  <a:lnTo>
                    <a:pt x="2346" y="2250"/>
                  </a:lnTo>
                  <a:lnTo>
                    <a:pt x="2352" y="2244"/>
                  </a:lnTo>
                  <a:lnTo>
                    <a:pt x="2358" y="2232"/>
                  </a:lnTo>
                  <a:lnTo>
                    <a:pt x="2370" y="2220"/>
                  </a:lnTo>
                  <a:lnTo>
                    <a:pt x="2406" y="2202"/>
                  </a:lnTo>
                  <a:lnTo>
                    <a:pt x="2418" y="2202"/>
                  </a:lnTo>
                  <a:lnTo>
                    <a:pt x="2412" y="2190"/>
                  </a:lnTo>
                  <a:lnTo>
                    <a:pt x="2412" y="2112"/>
                  </a:lnTo>
                  <a:lnTo>
                    <a:pt x="2442" y="2082"/>
                  </a:lnTo>
                  <a:lnTo>
                    <a:pt x="2442" y="2058"/>
                  </a:lnTo>
                  <a:lnTo>
                    <a:pt x="2460" y="2052"/>
                  </a:lnTo>
                  <a:lnTo>
                    <a:pt x="2460" y="2022"/>
                  </a:lnTo>
                  <a:lnTo>
                    <a:pt x="2466" y="2022"/>
                  </a:lnTo>
                  <a:lnTo>
                    <a:pt x="2472" y="2016"/>
                  </a:lnTo>
                  <a:lnTo>
                    <a:pt x="2478" y="2016"/>
                  </a:lnTo>
                  <a:lnTo>
                    <a:pt x="2478" y="2010"/>
                  </a:lnTo>
                  <a:lnTo>
                    <a:pt x="2484" y="2004"/>
                  </a:lnTo>
                  <a:lnTo>
                    <a:pt x="2484" y="1956"/>
                  </a:lnTo>
                  <a:lnTo>
                    <a:pt x="2478" y="1944"/>
                  </a:lnTo>
                  <a:lnTo>
                    <a:pt x="2478" y="1926"/>
                  </a:lnTo>
                  <a:lnTo>
                    <a:pt x="2472" y="1908"/>
                  </a:lnTo>
                  <a:lnTo>
                    <a:pt x="2484" y="1884"/>
                  </a:lnTo>
                  <a:lnTo>
                    <a:pt x="2514" y="1854"/>
                  </a:lnTo>
                  <a:lnTo>
                    <a:pt x="2514" y="1848"/>
                  </a:lnTo>
                  <a:lnTo>
                    <a:pt x="2508" y="1836"/>
                  </a:lnTo>
                  <a:lnTo>
                    <a:pt x="2508" y="1830"/>
                  </a:lnTo>
                  <a:lnTo>
                    <a:pt x="2502" y="1818"/>
                  </a:lnTo>
                  <a:lnTo>
                    <a:pt x="2508" y="1764"/>
                  </a:lnTo>
                  <a:lnTo>
                    <a:pt x="2508" y="1758"/>
                  </a:lnTo>
                  <a:lnTo>
                    <a:pt x="2514" y="1752"/>
                  </a:lnTo>
                  <a:lnTo>
                    <a:pt x="2514" y="1722"/>
                  </a:lnTo>
                  <a:lnTo>
                    <a:pt x="2520" y="1710"/>
                  </a:lnTo>
                  <a:lnTo>
                    <a:pt x="2520" y="1680"/>
                  </a:lnTo>
                  <a:lnTo>
                    <a:pt x="2508" y="1644"/>
                  </a:lnTo>
                  <a:lnTo>
                    <a:pt x="2502" y="1608"/>
                  </a:lnTo>
                  <a:lnTo>
                    <a:pt x="2502" y="1596"/>
                  </a:lnTo>
                  <a:lnTo>
                    <a:pt x="2508" y="1560"/>
                  </a:lnTo>
                  <a:lnTo>
                    <a:pt x="2508" y="1548"/>
                  </a:lnTo>
                  <a:lnTo>
                    <a:pt x="2502" y="1536"/>
                  </a:lnTo>
                  <a:lnTo>
                    <a:pt x="2502" y="1500"/>
                  </a:lnTo>
                  <a:lnTo>
                    <a:pt x="2508" y="1488"/>
                  </a:lnTo>
                  <a:lnTo>
                    <a:pt x="2520" y="1476"/>
                  </a:lnTo>
                  <a:lnTo>
                    <a:pt x="2508" y="1458"/>
                  </a:lnTo>
                  <a:lnTo>
                    <a:pt x="2520" y="1446"/>
                  </a:lnTo>
                  <a:lnTo>
                    <a:pt x="2532" y="1446"/>
                  </a:lnTo>
                  <a:lnTo>
                    <a:pt x="2532" y="1452"/>
                  </a:lnTo>
                  <a:lnTo>
                    <a:pt x="2538" y="1464"/>
                  </a:lnTo>
                  <a:lnTo>
                    <a:pt x="2544" y="1470"/>
                  </a:lnTo>
                  <a:lnTo>
                    <a:pt x="2556" y="1464"/>
                  </a:lnTo>
                  <a:lnTo>
                    <a:pt x="2562" y="1452"/>
                  </a:lnTo>
                  <a:lnTo>
                    <a:pt x="2574" y="1446"/>
                  </a:lnTo>
                  <a:lnTo>
                    <a:pt x="2580" y="1434"/>
                  </a:lnTo>
                  <a:lnTo>
                    <a:pt x="2586" y="1428"/>
                  </a:lnTo>
                  <a:lnTo>
                    <a:pt x="2592" y="1416"/>
                  </a:lnTo>
                  <a:lnTo>
                    <a:pt x="2592" y="1404"/>
                  </a:lnTo>
                  <a:lnTo>
                    <a:pt x="2598" y="1386"/>
                  </a:lnTo>
                  <a:lnTo>
                    <a:pt x="2598" y="1374"/>
                  </a:lnTo>
                  <a:lnTo>
                    <a:pt x="2604" y="1356"/>
                  </a:lnTo>
                  <a:lnTo>
                    <a:pt x="2604" y="1344"/>
                  </a:lnTo>
                  <a:lnTo>
                    <a:pt x="2610" y="1338"/>
                  </a:lnTo>
                  <a:lnTo>
                    <a:pt x="2616" y="1338"/>
                  </a:lnTo>
                  <a:lnTo>
                    <a:pt x="2628" y="1326"/>
                  </a:lnTo>
                  <a:lnTo>
                    <a:pt x="2634" y="1314"/>
                  </a:lnTo>
                  <a:lnTo>
                    <a:pt x="2640" y="1308"/>
                  </a:lnTo>
                  <a:lnTo>
                    <a:pt x="2640" y="1296"/>
                  </a:lnTo>
                  <a:lnTo>
                    <a:pt x="2652" y="1290"/>
                  </a:lnTo>
                  <a:lnTo>
                    <a:pt x="2658" y="1284"/>
                  </a:lnTo>
                  <a:lnTo>
                    <a:pt x="2670" y="1284"/>
                  </a:lnTo>
                  <a:lnTo>
                    <a:pt x="2682" y="1272"/>
                  </a:lnTo>
                  <a:lnTo>
                    <a:pt x="2682" y="1254"/>
                  </a:lnTo>
                  <a:lnTo>
                    <a:pt x="2688" y="1254"/>
                  </a:lnTo>
                  <a:lnTo>
                    <a:pt x="2724" y="1218"/>
                  </a:lnTo>
                  <a:lnTo>
                    <a:pt x="2736" y="1188"/>
                  </a:lnTo>
                  <a:lnTo>
                    <a:pt x="2754" y="1158"/>
                  </a:lnTo>
                  <a:lnTo>
                    <a:pt x="2760" y="1134"/>
                  </a:lnTo>
                  <a:lnTo>
                    <a:pt x="2766" y="1122"/>
                  </a:lnTo>
                  <a:lnTo>
                    <a:pt x="2772" y="1116"/>
                  </a:lnTo>
                  <a:lnTo>
                    <a:pt x="2778" y="1104"/>
                  </a:lnTo>
                  <a:lnTo>
                    <a:pt x="2784" y="1098"/>
                  </a:lnTo>
                  <a:lnTo>
                    <a:pt x="2784" y="1080"/>
                  </a:lnTo>
                  <a:lnTo>
                    <a:pt x="2778" y="1068"/>
                  </a:lnTo>
                  <a:lnTo>
                    <a:pt x="2778" y="100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9" name="Botswana" descr="© INSCALE GmbH, 05.05.2010&#10;http://www.presentationload.com/">
              <a:extLst>
                <a:ext uri="{FF2B5EF4-FFF2-40B4-BE49-F238E27FC236}">
                  <a16:creationId xmlns:a16="http://schemas.microsoft.com/office/drawing/2014/main" id="{E8051DDC-6B35-753A-4261-12005D2C44A0}"/>
                </a:ext>
              </a:extLst>
            </p:cNvPr>
            <p:cNvSpPr>
              <a:spLocks/>
            </p:cNvSpPr>
            <p:nvPr/>
          </p:nvSpPr>
          <p:spPr bwMode="gray">
            <a:xfrm>
              <a:off x="6262262" y="5059815"/>
              <a:ext cx="306116" cy="344842"/>
            </a:xfrm>
            <a:custGeom>
              <a:avLst/>
              <a:gdLst>
                <a:gd name="T0" fmla="*/ 2147483647 w 648"/>
                <a:gd name="T1" fmla="*/ 2147483647 h 732"/>
                <a:gd name="T2" fmla="*/ 2147483647 w 648"/>
                <a:gd name="T3" fmla="*/ 2147483647 h 732"/>
                <a:gd name="T4" fmla="*/ 2147483647 w 648"/>
                <a:gd name="T5" fmla="*/ 2147483647 h 732"/>
                <a:gd name="T6" fmla="*/ 2147483647 w 648"/>
                <a:gd name="T7" fmla="*/ 2147483647 h 732"/>
                <a:gd name="T8" fmla="*/ 2147483647 w 648"/>
                <a:gd name="T9" fmla="*/ 2147483647 h 732"/>
                <a:gd name="T10" fmla="*/ 2147483647 w 648"/>
                <a:gd name="T11" fmla="*/ 2147483647 h 732"/>
                <a:gd name="T12" fmla="*/ 2147483647 w 648"/>
                <a:gd name="T13" fmla="*/ 2147483647 h 732"/>
                <a:gd name="T14" fmla="*/ 2147483647 w 648"/>
                <a:gd name="T15" fmla="*/ 2147483647 h 732"/>
                <a:gd name="T16" fmla="*/ 2147483647 w 648"/>
                <a:gd name="T17" fmla="*/ 2147483647 h 732"/>
                <a:gd name="T18" fmla="*/ 2147483647 w 648"/>
                <a:gd name="T19" fmla="*/ 2147483647 h 732"/>
                <a:gd name="T20" fmla="*/ 2147483647 w 648"/>
                <a:gd name="T21" fmla="*/ 2147483647 h 732"/>
                <a:gd name="T22" fmla="*/ 2147483647 w 648"/>
                <a:gd name="T23" fmla="*/ 2147483647 h 732"/>
                <a:gd name="T24" fmla="*/ 2147483647 w 648"/>
                <a:gd name="T25" fmla="*/ 2147483647 h 732"/>
                <a:gd name="T26" fmla="*/ 2147483647 w 648"/>
                <a:gd name="T27" fmla="*/ 2147483647 h 732"/>
                <a:gd name="T28" fmla="*/ 2147483647 w 648"/>
                <a:gd name="T29" fmla="*/ 2147483647 h 732"/>
                <a:gd name="T30" fmla="*/ 2147483647 w 648"/>
                <a:gd name="T31" fmla="*/ 2147483647 h 732"/>
                <a:gd name="T32" fmla="*/ 2147483647 w 648"/>
                <a:gd name="T33" fmla="*/ 2147483647 h 732"/>
                <a:gd name="T34" fmla="*/ 2147483647 w 648"/>
                <a:gd name="T35" fmla="*/ 2147483647 h 732"/>
                <a:gd name="T36" fmla="*/ 2147483647 w 648"/>
                <a:gd name="T37" fmla="*/ 2147483647 h 732"/>
                <a:gd name="T38" fmla="*/ 2147483647 w 648"/>
                <a:gd name="T39" fmla="*/ 2147483647 h 732"/>
                <a:gd name="T40" fmla="*/ 2147483647 w 648"/>
                <a:gd name="T41" fmla="*/ 2147483647 h 732"/>
                <a:gd name="T42" fmla="*/ 2147483647 w 648"/>
                <a:gd name="T43" fmla="*/ 2147483647 h 732"/>
                <a:gd name="T44" fmla="*/ 2147483647 w 648"/>
                <a:gd name="T45" fmla="*/ 2147483647 h 732"/>
                <a:gd name="T46" fmla="*/ 2147483647 w 648"/>
                <a:gd name="T47" fmla="*/ 2147483647 h 732"/>
                <a:gd name="T48" fmla="*/ 2147483647 w 648"/>
                <a:gd name="T49" fmla="*/ 2147483647 h 732"/>
                <a:gd name="T50" fmla="*/ 2147483647 w 648"/>
                <a:gd name="T51" fmla="*/ 2147483647 h 732"/>
                <a:gd name="T52" fmla="*/ 2147483647 w 648"/>
                <a:gd name="T53" fmla="*/ 2147483647 h 732"/>
                <a:gd name="T54" fmla="*/ 2147483647 w 648"/>
                <a:gd name="T55" fmla="*/ 2147483647 h 732"/>
                <a:gd name="T56" fmla="*/ 2147483647 w 648"/>
                <a:gd name="T57" fmla="*/ 2147483647 h 732"/>
                <a:gd name="T58" fmla="*/ 2147483647 w 648"/>
                <a:gd name="T59" fmla="*/ 2147483647 h 732"/>
                <a:gd name="T60" fmla="*/ 2147483647 w 648"/>
                <a:gd name="T61" fmla="*/ 2147483647 h 732"/>
                <a:gd name="T62" fmla="*/ 2147483647 w 648"/>
                <a:gd name="T63" fmla="*/ 2147483647 h 732"/>
                <a:gd name="T64" fmla="*/ 2147483647 w 648"/>
                <a:gd name="T65" fmla="*/ 2147483647 h 732"/>
                <a:gd name="T66" fmla="*/ 2147483647 w 648"/>
                <a:gd name="T67" fmla="*/ 2147483647 h 732"/>
                <a:gd name="T68" fmla="*/ 2147483647 w 648"/>
                <a:gd name="T69" fmla="*/ 2147483647 h 732"/>
                <a:gd name="T70" fmla="*/ 2147483647 w 648"/>
                <a:gd name="T71" fmla="*/ 2147483647 h 732"/>
                <a:gd name="T72" fmla="*/ 2147483647 w 648"/>
                <a:gd name="T73" fmla="*/ 2147483647 h 732"/>
                <a:gd name="T74" fmla="*/ 2147483647 w 648"/>
                <a:gd name="T75" fmla="*/ 2147483647 h 732"/>
                <a:gd name="T76" fmla="*/ 2147483647 w 648"/>
                <a:gd name="T77" fmla="*/ 2147483647 h 732"/>
                <a:gd name="T78" fmla="*/ 2147483647 w 648"/>
                <a:gd name="T79" fmla="*/ 2147483647 h 732"/>
                <a:gd name="T80" fmla="*/ 2147483647 w 648"/>
                <a:gd name="T81" fmla="*/ 2147483647 h 732"/>
                <a:gd name="T82" fmla="*/ 2147483647 w 648"/>
                <a:gd name="T83" fmla="*/ 2147483647 h 732"/>
                <a:gd name="T84" fmla="*/ 2147483647 w 648"/>
                <a:gd name="T85" fmla="*/ 2147483647 h 732"/>
                <a:gd name="T86" fmla="*/ 2147483647 w 648"/>
                <a:gd name="T87" fmla="*/ 2147483647 h 732"/>
                <a:gd name="T88" fmla="*/ 2147483647 w 648"/>
                <a:gd name="T89" fmla="*/ 2147483647 h 732"/>
                <a:gd name="T90" fmla="*/ 2147483647 w 648"/>
                <a:gd name="T91" fmla="*/ 2147483647 h 732"/>
                <a:gd name="T92" fmla="*/ 2147483647 w 648"/>
                <a:gd name="T93" fmla="*/ 2147483647 h 732"/>
                <a:gd name="T94" fmla="*/ 2147483647 w 648"/>
                <a:gd name="T95" fmla="*/ 0 h 732"/>
                <a:gd name="T96" fmla="*/ 2147483647 w 648"/>
                <a:gd name="T97" fmla="*/ 2147483647 h 732"/>
                <a:gd name="T98" fmla="*/ 2147483647 w 648"/>
                <a:gd name="T99" fmla="*/ 2147483647 h 732"/>
                <a:gd name="T100" fmla="*/ 2147483647 w 648"/>
                <a:gd name="T101" fmla="*/ 2147483647 h 732"/>
                <a:gd name="T102" fmla="*/ 2147483647 w 648"/>
                <a:gd name="T103" fmla="*/ 2147483647 h 732"/>
                <a:gd name="T104" fmla="*/ 2147483647 w 648"/>
                <a:gd name="T105" fmla="*/ 2147483647 h 732"/>
                <a:gd name="T106" fmla="*/ 2147483647 w 648"/>
                <a:gd name="T107" fmla="*/ 2147483647 h 732"/>
                <a:gd name="T108" fmla="*/ 2147483647 w 648"/>
                <a:gd name="T109" fmla="*/ 2147483647 h 732"/>
                <a:gd name="T110" fmla="*/ 2147483647 w 648"/>
                <a:gd name="T111" fmla="*/ 2147483647 h 732"/>
                <a:gd name="T112" fmla="*/ 2147483647 w 648"/>
                <a:gd name="T113" fmla="*/ 2147483647 h 732"/>
                <a:gd name="T114" fmla="*/ 0 w 648"/>
                <a:gd name="T115" fmla="*/ 2147483647 h 73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48"/>
                <a:gd name="T175" fmla="*/ 0 h 732"/>
                <a:gd name="T176" fmla="*/ 648 w 648"/>
                <a:gd name="T177" fmla="*/ 732 h 73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48" h="732">
                  <a:moveTo>
                    <a:pt x="0" y="570"/>
                  </a:moveTo>
                  <a:lnTo>
                    <a:pt x="12" y="576"/>
                  </a:lnTo>
                  <a:lnTo>
                    <a:pt x="18" y="582"/>
                  </a:lnTo>
                  <a:lnTo>
                    <a:pt x="30" y="588"/>
                  </a:lnTo>
                  <a:lnTo>
                    <a:pt x="36" y="594"/>
                  </a:lnTo>
                  <a:lnTo>
                    <a:pt x="42" y="612"/>
                  </a:lnTo>
                  <a:lnTo>
                    <a:pt x="48" y="624"/>
                  </a:lnTo>
                  <a:lnTo>
                    <a:pt x="48" y="642"/>
                  </a:lnTo>
                  <a:lnTo>
                    <a:pt x="54" y="648"/>
                  </a:lnTo>
                  <a:lnTo>
                    <a:pt x="54" y="672"/>
                  </a:lnTo>
                  <a:lnTo>
                    <a:pt x="48" y="684"/>
                  </a:lnTo>
                  <a:lnTo>
                    <a:pt x="48" y="690"/>
                  </a:lnTo>
                  <a:lnTo>
                    <a:pt x="42" y="702"/>
                  </a:lnTo>
                  <a:lnTo>
                    <a:pt x="42" y="732"/>
                  </a:lnTo>
                  <a:lnTo>
                    <a:pt x="120" y="732"/>
                  </a:lnTo>
                  <a:lnTo>
                    <a:pt x="120" y="714"/>
                  </a:lnTo>
                  <a:lnTo>
                    <a:pt x="144" y="714"/>
                  </a:lnTo>
                  <a:lnTo>
                    <a:pt x="144" y="708"/>
                  </a:lnTo>
                  <a:lnTo>
                    <a:pt x="150" y="702"/>
                  </a:lnTo>
                  <a:lnTo>
                    <a:pt x="156" y="690"/>
                  </a:lnTo>
                  <a:lnTo>
                    <a:pt x="162" y="684"/>
                  </a:lnTo>
                  <a:lnTo>
                    <a:pt x="168" y="684"/>
                  </a:lnTo>
                  <a:lnTo>
                    <a:pt x="174" y="678"/>
                  </a:lnTo>
                  <a:lnTo>
                    <a:pt x="186" y="678"/>
                  </a:lnTo>
                  <a:lnTo>
                    <a:pt x="186" y="654"/>
                  </a:lnTo>
                  <a:lnTo>
                    <a:pt x="192" y="642"/>
                  </a:lnTo>
                  <a:lnTo>
                    <a:pt x="192" y="630"/>
                  </a:lnTo>
                  <a:lnTo>
                    <a:pt x="198" y="618"/>
                  </a:lnTo>
                  <a:lnTo>
                    <a:pt x="204" y="612"/>
                  </a:lnTo>
                  <a:lnTo>
                    <a:pt x="216" y="606"/>
                  </a:lnTo>
                  <a:lnTo>
                    <a:pt x="228" y="606"/>
                  </a:lnTo>
                  <a:lnTo>
                    <a:pt x="240" y="612"/>
                  </a:lnTo>
                  <a:lnTo>
                    <a:pt x="246" y="618"/>
                  </a:lnTo>
                  <a:lnTo>
                    <a:pt x="258" y="624"/>
                  </a:lnTo>
                  <a:lnTo>
                    <a:pt x="270" y="636"/>
                  </a:lnTo>
                  <a:lnTo>
                    <a:pt x="300" y="636"/>
                  </a:lnTo>
                  <a:lnTo>
                    <a:pt x="306" y="642"/>
                  </a:lnTo>
                  <a:lnTo>
                    <a:pt x="318" y="648"/>
                  </a:lnTo>
                  <a:lnTo>
                    <a:pt x="324" y="654"/>
                  </a:lnTo>
                  <a:lnTo>
                    <a:pt x="336" y="654"/>
                  </a:lnTo>
                  <a:lnTo>
                    <a:pt x="348" y="648"/>
                  </a:lnTo>
                  <a:lnTo>
                    <a:pt x="354" y="642"/>
                  </a:lnTo>
                  <a:lnTo>
                    <a:pt x="360" y="648"/>
                  </a:lnTo>
                  <a:lnTo>
                    <a:pt x="372" y="648"/>
                  </a:lnTo>
                  <a:lnTo>
                    <a:pt x="384" y="642"/>
                  </a:lnTo>
                  <a:lnTo>
                    <a:pt x="390" y="636"/>
                  </a:lnTo>
                  <a:lnTo>
                    <a:pt x="396" y="624"/>
                  </a:lnTo>
                  <a:lnTo>
                    <a:pt x="402" y="606"/>
                  </a:lnTo>
                  <a:lnTo>
                    <a:pt x="408" y="594"/>
                  </a:lnTo>
                  <a:lnTo>
                    <a:pt x="408" y="582"/>
                  </a:lnTo>
                  <a:lnTo>
                    <a:pt x="426" y="564"/>
                  </a:lnTo>
                  <a:lnTo>
                    <a:pt x="444" y="558"/>
                  </a:lnTo>
                  <a:lnTo>
                    <a:pt x="456" y="552"/>
                  </a:lnTo>
                  <a:lnTo>
                    <a:pt x="462" y="546"/>
                  </a:lnTo>
                  <a:lnTo>
                    <a:pt x="468" y="534"/>
                  </a:lnTo>
                  <a:lnTo>
                    <a:pt x="480" y="528"/>
                  </a:lnTo>
                  <a:lnTo>
                    <a:pt x="480" y="492"/>
                  </a:lnTo>
                  <a:lnTo>
                    <a:pt x="492" y="468"/>
                  </a:lnTo>
                  <a:lnTo>
                    <a:pt x="504" y="462"/>
                  </a:lnTo>
                  <a:lnTo>
                    <a:pt x="510" y="462"/>
                  </a:lnTo>
                  <a:lnTo>
                    <a:pt x="522" y="456"/>
                  </a:lnTo>
                  <a:lnTo>
                    <a:pt x="564" y="414"/>
                  </a:lnTo>
                  <a:lnTo>
                    <a:pt x="576" y="390"/>
                  </a:lnTo>
                  <a:lnTo>
                    <a:pt x="582" y="384"/>
                  </a:lnTo>
                  <a:lnTo>
                    <a:pt x="594" y="384"/>
                  </a:lnTo>
                  <a:lnTo>
                    <a:pt x="606" y="378"/>
                  </a:lnTo>
                  <a:lnTo>
                    <a:pt x="618" y="378"/>
                  </a:lnTo>
                  <a:lnTo>
                    <a:pt x="630" y="354"/>
                  </a:lnTo>
                  <a:lnTo>
                    <a:pt x="648" y="354"/>
                  </a:lnTo>
                  <a:lnTo>
                    <a:pt x="648" y="348"/>
                  </a:lnTo>
                  <a:lnTo>
                    <a:pt x="642" y="336"/>
                  </a:lnTo>
                  <a:lnTo>
                    <a:pt x="624" y="318"/>
                  </a:lnTo>
                  <a:lnTo>
                    <a:pt x="606" y="312"/>
                  </a:lnTo>
                  <a:lnTo>
                    <a:pt x="594" y="312"/>
                  </a:lnTo>
                  <a:lnTo>
                    <a:pt x="576" y="306"/>
                  </a:lnTo>
                  <a:lnTo>
                    <a:pt x="564" y="306"/>
                  </a:lnTo>
                  <a:lnTo>
                    <a:pt x="564" y="276"/>
                  </a:lnTo>
                  <a:lnTo>
                    <a:pt x="546" y="276"/>
                  </a:lnTo>
                  <a:lnTo>
                    <a:pt x="546" y="246"/>
                  </a:lnTo>
                  <a:lnTo>
                    <a:pt x="552" y="240"/>
                  </a:lnTo>
                  <a:lnTo>
                    <a:pt x="546" y="216"/>
                  </a:lnTo>
                  <a:lnTo>
                    <a:pt x="516" y="216"/>
                  </a:lnTo>
                  <a:lnTo>
                    <a:pt x="516" y="186"/>
                  </a:lnTo>
                  <a:lnTo>
                    <a:pt x="510" y="180"/>
                  </a:lnTo>
                  <a:lnTo>
                    <a:pt x="480" y="180"/>
                  </a:lnTo>
                  <a:lnTo>
                    <a:pt x="462" y="162"/>
                  </a:lnTo>
                  <a:lnTo>
                    <a:pt x="450" y="156"/>
                  </a:lnTo>
                  <a:lnTo>
                    <a:pt x="432" y="120"/>
                  </a:lnTo>
                  <a:lnTo>
                    <a:pt x="432" y="96"/>
                  </a:lnTo>
                  <a:lnTo>
                    <a:pt x="426" y="90"/>
                  </a:lnTo>
                  <a:lnTo>
                    <a:pt x="414" y="66"/>
                  </a:lnTo>
                  <a:lnTo>
                    <a:pt x="408" y="60"/>
                  </a:lnTo>
                  <a:lnTo>
                    <a:pt x="396" y="60"/>
                  </a:lnTo>
                  <a:lnTo>
                    <a:pt x="396" y="30"/>
                  </a:lnTo>
                  <a:lnTo>
                    <a:pt x="384" y="18"/>
                  </a:lnTo>
                  <a:lnTo>
                    <a:pt x="378" y="0"/>
                  </a:lnTo>
                  <a:lnTo>
                    <a:pt x="342" y="6"/>
                  </a:lnTo>
                  <a:lnTo>
                    <a:pt x="330" y="18"/>
                  </a:lnTo>
                  <a:lnTo>
                    <a:pt x="306" y="18"/>
                  </a:lnTo>
                  <a:lnTo>
                    <a:pt x="264" y="60"/>
                  </a:lnTo>
                  <a:lnTo>
                    <a:pt x="258" y="60"/>
                  </a:lnTo>
                  <a:lnTo>
                    <a:pt x="258" y="42"/>
                  </a:lnTo>
                  <a:lnTo>
                    <a:pt x="252" y="42"/>
                  </a:lnTo>
                  <a:lnTo>
                    <a:pt x="252" y="24"/>
                  </a:lnTo>
                  <a:lnTo>
                    <a:pt x="246" y="18"/>
                  </a:lnTo>
                  <a:lnTo>
                    <a:pt x="228" y="18"/>
                  </a:lnTo>
                  <a:lnTo>
                    <a:pt x="216" y="24"/>
                  </a:lnTo>
                  <a:lnTo>
                    <a:pt x="168" y="36"/>
                  </a:lnTo>
                  <a:lnTo>
                    <a:pt x="132" y="36"/>
                  </a:lnTo>
                  <a:lnTo>
                    <a:pt x="114" y="42"/>
                  </a:lnTo>
                  <a:lnTo>
                    <a:pt x="78" y="42"/>
                  </a:lnTo>
                  <a:lnTo>
                    <a:pt x="78" y="216"/>
                  </a:lnTo>
                  <a:lnTo>
                    <a:pt x="72" y="222"/>
                  </a:lnTo>
                  <a:lnTo>
                    <a:pt x="78" y="348"/>
                  </a:lnTo>
                  <a:lnTo>
                    <a:pt x="6" y="348"/>
                  </a:lnTo>
                  <a:lnTo>
                    <a:pt x="0" y="57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0" name="Bosnia and Herzegovina" descr="© INSCALE GmbH, 05.05.2010&#10;http://www.presentationload.com/">
              <a:extLst>
                <a:ext uri="{FF2B5EF4-FFF2-40B4-BE49-F238E27FC236}">
                  <a16:creationId xmlns:a16="http://schemas.microsoft.com/office/drawing/2014/main" id="{8164B6BB-9117-0C79-0F5D-E24672B7ACF6}"/>
                </a:ext>
              </a:extLst>
            </p:cNvPr>
            <p:cNvSpPr>
              <a:spLocks/>
            </p:cNvSpPr>
            <p:nvPr/>
          </p:nvSpPr>
          <p:spPr bwMode="gray">
            <a:xfrm>
              <a:off x="6103671" y="2666209"/>
              <a:ext cx="125396" cy="110644"/>
            </a:xfrm>
            <a:custGeom>
              <a:avLst/>
              <a:gdLst>
                <a:gd name="T0" fmla="*/ 2147483647 w 264"/>
                <a:gd name="T1" fmla="*/ 2147483647 h 234"/>
                <a:gd name="T2" fmla="*/ 2147483647 w 264"/>
                <a:gd name="T3" fmla="*/ 2147483647 h 234"/>
                <a:gd name="T4" fmla="*/ 2147483647 w 264"/>
                <a:gd name="T5" fmla="*/ 2147483647 h 234"/>
                <a:gd name="T6" fmla="*/ 2147483647 w 264"/>
                <a:gd name="T7" fmla="*/ 2147483647 h 234"/>
                <a:gd name="T8" fmla="*/ 2147483647 w 264"/>
                <a:gd name="T9" fmla="*/ 2147483647 h 234"/>
                <a:gd name="T10" fmla="*/ 2147483647 w 264"/>
                <a:gd name="T11" fmla="*/ 2147483647 h 234"/>
                <a:gd name="T12" fmla="*/ 2147483647 w 264"/>
                <a:gd name="T13" fmla="*/ 2147483647 h 234"/>
                <a:gd name="T14" fmla="*/ 2147483647 w 264"/>
                <a:gd name="T15" fmla="*/ 2147483647 h 234"/>
                <a:gd name="T16" fmla="*/ 2147483647 w 264"/>
                <a:gd name="T17" fmla="*/ 2147483647 h 234"/>
                <a:gd name="T18" fmla="*/ 2147483647 w 264"/>
                <a:gd name="T19" fmla="*/ 2147483647 h 234"/>
                <a:gd name="T20" fmla="*/ 2147483647 w 264"/>
                <a:gd name="T21" fmla="*/ 2147483647 h 234"/>
                <a:gd name="T22" fmla="*/ 2147483647 w 264"/>
                <a:gd name="T23" fmla="*/ 2147483647 h 234"/>
                <a:gd name="T24" fmla="*/ 2147483647 w 264"/>
                <a:gd name="T25" fmla="*/ 2147483647 h 234"/>
                <a:gd name="T26" fmla="*/ 2147483647 w 264"/>
                <a:gd name="T27" fmla="*/ 2147483647 h 234"/>
                <a:gd name="T28" fmla="*/ 2147483647 w 264"/>
                <a:gd name="T29" fmla="*/ 2147483647 h 234"/>
                <a:gd name="T30" fmla="*/ 2147483647 w 264"/>
                <a:gd name="T31" fmla="*/ 2147483647 h 234"/>
                <a:gd name="T32" fmla="*/ 2147483647 w 264"/>
                <a:gd name="T33" fmla="*/ 2147483647 h 234"/>
                <a:gd name="T34" fmla="*/ 2147483647 w 264"/>
                <a:gd name="T35" fmla="*/ 2147483647 h 234"/>
                <a:gd name="T36" fmla="*/ 2147483647 w 264"/>
                <a:gd name="T37" fmla="*/ 2147483647 h 234"/>
                <a:gd name="T38" fmla="*/ 2147483647 w 264"/>
                <a:gd name="T39" fmla="*/ 0 h 234"/>
                <a:gd name="T40" fmla="*/ 2147483647 w 264"/>
                <a:gd name="T41" fmla="*/ 0 h 234"/>
                <a:gd name="T42" fmla="*/ 2147483647 w 264"/>
                <a:gd name="T43" fmla="*/ 2147483647 h 234"/>
                <a:gd name="T44" fmla="*/ 0 w 264"/>
                <a:gd name="T45" fmla="*/ 2147483647 h 234"/>
                <a:gd name="T46" fmla="*/ 2147483647 w 264"/>
                <a:gd name="T47" fmla="*/ 2147483647 h 234"/>
                <a:gd name="T48" fmla="*/ 2147483647 w 264"/>
                <a:gd name="T49" fmla="*/ 2147483647 h 234"/>
                <a:gd name="T50" fmla="*/ 2147483647 w 264"/>
                <a:gd name="T51" fmla="*/ 2147483647 h 234"/>
                <a:gd name="T52" fmla="*/ 2147483647 w 264"/>
                <a:gd name="T53" fmla="*/ 2147483647 h 234"/>
                <a:gd name="T54" fmla="*/ 2147483647 w 264"/>
                <a:gd name="T55" fmla="*/ 2147483647 h 234"/>
                <a:gd name="T56" fmla="*/ 2147483647 w 264"/>
                <a:gd name="T57" fmla="*/ 2147483647 h 234"/>
                <a:gd name="T58" fmla="*/ 2147483647 w 264"/>
                <a:gd name="T59" fmla="*/ 2147483647 h 234"/>
                <a:gd name="T60" fmla="*/ 2147483647 w 264"/>
                <a:gd name="T61" fmla="*/ 2147483647 h 234"/>
                <a:gd name="T62" fmla="*/ 2147483647 w 264"/>
                <a:gd name="T63" fmla="*/ 2147483647 h 234"/>
                <a:gd name="T64" fmla="*/ 2147483647 w 264"/>
                <a:gd name="T65" fmla="*/ 2147483647 h 234"/>
                <a:gd name="T66" fmla="*/ 2147483647 w 264"/>
                <a:gd name="T67" fmla="*/ 2147483647 h 234"/>
                <a:gd name="T68" fmla="*/ 2147483647 w 264"/>
                <a:gd name="T69" fmla="*/ 2147483647 h 234"/>
                <a:gd name="T70" fmla="*/ 2147483647 w 264"/>
                <a:gd name="T71" fmla="*/ 2147483647 h 234"/>
                <a:gd name="T72" fmla="*/ 2147483647 w 264"/>
                <a:gd name="T73" fmla="*/ 2147483647 h 234"/>
                <a:gd name="T74" fmla="*/ 2147483647 w 264"/>
                <a:gd name="T75" fmla="*/ 2147483647 h 234"/>
                <a:gd name="T76" fmla="*/ 2147483647 w 264"/>
                <a:gd name="T77" fmla="*/ 2147483647 h 234"/>
                <a:gd name="T78" fmla="*/ 2147483647 w 264"/>
                <a:gd name="T79" fmla="*/ 2147483647 h 234"/>
                <a:gd name="T80" fmla="*/ 2147483647 w 264"/>
                <a:gd name="T81" fmla="*/ 2147483647 h 234"/>
                <a:gd name="T82" fmla="*/ 2147483647 w 264"/>
                <a:gd name="T83" fmla="*/ 2147483647 h 234"/>
                <a:gd name="T84" fmla="*/ 2147483647 w 264"/>
                <a:gd name="T85" fmla="*/ 2147483647 h 234"/>
                <a:gd name="T86" fmla="*/ 2147483647 w 264"/>
                <a:gd name="T87" fmla="*/ 2147483647 h 234"/>
                <a:gd name="T88" fmla="*/ 2147483647 w 264"/>
                <a:gd name="T89" fmla="*/ 2147483647 h 234"/>
                <a:gd name="T90" fmla="*/ 2147483647 w 264"/>
                <a:gd name="T91" fmla="*/ 2147483647 h 234"/>
                <a:gd name="T92" fmla="*/ 2147483647 w 264"/>
                <a:gd name="T93" fmla="*/ 2147483647 h 234"/>
                <a:gd name="T94" fmla="*/ 2147483647 w 264"/>
                <a:gd name="T95" fmla="*/ 2147483647 h 234"/>
                <a:gd name="T96" fmla="*/ 2147483647 w 264"/>
                <a:gd name="T97" fmla="*/ 2147483647 h 234"/>
                <a:gd name="T98" fmla="*/ 2147483647 w 264"/>
                <a:gd name="T99" fmla="*/ 2147483647 h 234"/>
                <a:gd name="T100" fmla="*/ 2147483647 w 264"/>
                <a:gd name="T101" fmla="*/ 2147483647 h 234"/>
                <a:gd name="T102" fmla="*/ 2147483647 w 264"/>
                <a:gd name="T103" fmla="*/ 2147483647 h 234"/>
                <a:gd name="T104" fmla="*/ 2147483647 w 264"/>
                <a:gd name="T105" fmla="*/ 2147483647 h 234"/>
                <a:gd name="T106" fmla="*/ 2147483647 w 264"/>
                <a:gd name="T107" fmla="*/ 2147483647 h 234"/>
                <a:gd name="T108" fmla="*/ 2147483647 w 264"/>
                <a:gd name="T109" fmla="*/ 2147483647 h 234"/>
                <a:gd name="T110" fmla="*/ 2147483647 w 264"/>
                <a:gd name="T111" fmla="*/ 2147483647 h 234"/>
                <a:gd name="T112" fmla="*/ 2147483647 w 264"/>
                <a:gd name="T113" fmla="*/ 2147483647 h 234"/>
                <a:gd name="T114" fmla="*/ 2147483647 w 264"/>
                <a:gd name="T115" fmla="*/ 2147483647 h 234"/>
                <a:gd name="T116" fmla="*/ 2147483647 w 264"/>
                <a:gd name="T117" fmla="*/ 2147483647 h 234"/>
                <a:gd name="T118" fmla="*/ 2147483647 w 264"/>
                <a:gd name="T119" fmla="*/ 2147483647 h 234"/>
                <a:gd name="T120" fmla="*/ 2147483647 w 264"/>
                <a:gd name="T121" fmla="*/ 2147483647 h 234"/>
                <a:gd name="T122" fmla="*/ 2147483647 w 264"/>
                <a:gd name="T123" fmla="*/ 2147483647 h 234"/>
                <a:gd name="T124" fmla="*/ 2147483647 w 264"/>
                <a:gd name="T125" fmla="*/ 2147483647 h 23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64"/>
                <a:gd name="T190" fmla="*/ 0 h 234"/>
                <a:gd name="T191" fmla="*/ 264 w 264"/>
                <a:gd name="T192" fmla="*/ 234 h 23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64" h="234">
                  <a:moveTo>
                    <a:pt x="246" y="78"/>
                  </a:moveTo>
                  <a:lnTo>
                    <a:pt x="228" y="78"/>
                  </a:lnTo>
                  <a:lnTo>
                    <a:pt x="228" y="60"/>
                  </a:lnTo>
                  <a:lnTo>
                    <a:pt x="246" y="42"/>
                  </a:lnTo>
                  <a:lnTo>
                    <a:pt x="246" y="30"/>
                  </a:lnTo>
                  <a:lnTo>
                    <a:pt x="234" y="30"/>
                  </a:lnTo>
                  <a:lnTo>
                    <a:pt x="222" y="36"/>
                  </a:lnTo>
                  <a:lnTo>
                    <a:pt x="216" y="36"/>
                  </a:lnTo>
                  <a:lnTo>
                    <a:pt x="216" y="30"/>
                  </a:lnTo>
                  <a:lnTo>
                    <a:pt x="204" y="30"/>
                  </a:lnTo>
                  <a:lnTo>
                    <a:pt x="192" y="12"/>
                  </a:lnTo>
                  <a:lnTo>
                    <a:pt x="138" y="12"/>
                  </a:lnTo>
                  <a:lnTo>
                    <a:pt x="132" y="6"/>
                  </a:lnTo>
                  <a:lnTo>
                    <a:pt x="120" y="6"/>
                  </a:lnTo>
                  <a:lnTo>
                    <a:pt x="108" y="12"/>
                  </a:lnTo>
                  <a:lnTo>
                    <a:pt x="90" y="6"/>
                  </a:lnTo>
                  <a:lnTo>
                    <a:pt x="66" y="6"/>
                  </a:lnTo>
                  <a:lnTo>
                    <a:pt x="42" y="12"/>
                  </a:lnTo>
                  <a:lnTo>
                    <a:pt x="30" y="6"/>
                  </a:lnTo>
                  <a:lnTo>
                    <a:pt x="24" y="0"/>
                  </a:lnTo>
                  <a:lnTo>
                    <a:pt x="18" y="0"/>
                  </a:lnTo>
                  <a:lnTo>
                    <a:pt x="18" y="24"/>
                  </a:lnTo>
                  <a:lnTo>
                    <a:pt x="0" y="30"/>
                  </a:lnTo>
                  <a:lnTo>
                    <a:pt x="12" y="42"/>
                  </a:lnTo>
                  <a:lnTo>
                    <a:pt x="30" y="48"/>
                  </a:lnTo>
                  <a:lnTo>
                    <a:pt x="30" y="60"/>
                  </a:lnTo>
                  <a:lnTo>
                    <a:pt x="36" y="60"/>
                  </a:lnTo>
                  <a:lnTo>
                    <a:pt x="42" y="66"/>
                  </a:lnTo>
                  <a:lnTo>
                    <a:pt x="42" y="84"/>
                  </a:lnTo>
                  <a:lnTo>
                    <a:pt x="60" y="90"/>
                  </a:lnTo>
                  <a:lnTo>
                    <a:pt x="72" y="120"/>
                  </a:lnTo>
                  <a:lnTo>
                    <a:pt x="84" y="132"/>
                  </a:lnTo>
                  <a:lnTo>
                    <a:pt x="96" y="138"/>
                  </a:lnTo>
                  <a:lnTo>
                    <a:pt x="114" y="150"/>
                  </a:lnTo>
                  <a:lnTo>
                    <a:pt x="126" y="156"/>
                  </a:lnTo>
                  <a:lnTo>
                    <a:pt x="132" y="168"/>
                  </a:lnTo>
                  <a:lnTo>
                    <a:pt x="132" y="174"/>
                  </a:lnTo>
                  <a:lnTo>
                    <a:pt x="126" y="180"/>
                  </a:lnTo>
                  <a:lnTo>
                    <a:pt x="138" y="180"/>
                  </a:lnTo>
                  <a:lnTo>
                    <a:pt x="156" y="198"/>
                  </a:lnTo>
                  <a:lnTo>
                    <a:pt x="162" y="210"/>
                  </a:lnTo>
                  <a:lnTo>
                    <a:pt x="174" y="216"/>
                  </a:lnTo>
                  <a:lnTo>
                    <a:pt x="192" y="234"/>
                  </a:lnTo>
                  <a:lnTo>
                    <a:pt x="210" y="204"/>
                  </a:lnTo>
                  <a:lnTo>
                    <a:pt x="198" y="198"/>
                  </a:lnTo>
                  <a:lnTo>
                    <a:pt x="192" y="198"/>
                  </a:lnTo>
                  <a:lnTo>
                    <a:pt x="186" y="192"/>
                  </a:lnTo>
                  <a:lnTo>
                    <a:pt x="186" y="186"/>
                  </a:lnTo>
                  <a:lnTo>
                    <a:pt x="192" y="180"/>
                  </a:lnTo>
                  <a:lnTo>
                    <a:pt x="198" y="180"/>
                  </a:lnTo>
                  <a:lnTo>
                    <a:pt x="204" y="168"/>
                  </a:lnTo>
                  <a:lnTo>
                    <a:pt x="204" y="162"/>
                  </a:lnTo>
                  <a:lnTo>
                    <a:pt x="210" y="156"/>
                  </a:lnTo>
                  <a:lnTo>
                    <a:pt x="228" y="156"/>
                  </a:lnTo>
                  <a:lnTo>
                    <a:pt x="228" y="132"/>
                  </a:lnTo>
                  <a:lnTo>
                    <a:pt x="258" y="132"/>
                  </a:lnTo>
                  <a:lnTo>
                    <a:pt x="258" y="126"/>
                  </a:lnTo>
                  <a:lnTo>
                    <a:pt x="252" y="114"/>
                  </a:lnTo>
                  <a:lnTo>
                    <a:pt x="240" y="102"/>
                  </a:lnTo>
                  <a:lnTo>
                    <a:pt x="264" y="96"/>
                  </a:lnTo>
                  <a:lnTo>
                    <a:pt x="258" y="84"/>
                  </a:lnTo>
                  <a:lnTo>
                    <a:pt x="252" y="78"/>
                  </a:lnTo>
                  <a:lnTo>
                    <a:pt x="246" y="7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1" name="Bolivia" descr="© INSCALE GmbH, 05.05.2010&#10;http://www.presentationload.com/">
              <a:extLst>
                <a:ext uri="{FF2B5EF4-FFF2-40B4-BE49-F238E27FC236}">
                  <a16:creationId xmlns:a16="http://schemas.microsoft.com/office/drawing/2014/main" id="{D2660B0D-39A2-9679-CD41-6AB41B4BA6F0}"/>
                </a:ext>
              </a:extLst>
            </p:cNvPr>
            <p:cNvSpPr>
              <a:spLocks/>
            </p:cNvSpPr>
            <p:nvPr/>
          </p:nvSpPr>
          <p:spPr bwMode="gray">
            <a:xfrm>
              <a:off x="3280397" y="4753700"/>
              <a:ext cx="420447" cy="499744"/>
            </a:xfrm>
            <a:custGeom>
              <a:avLst/>
              <a:gdLst>
                <a:gd name="T0" fmla="*/ 2147483647 w 894"/>
                <a:gd name="T1" fmla="*/ 2147483647 h 1056"/>
                <a:gd name="T2" fmla="*/ 2147483647 w 894"/>
                <a:gd name="T3" fmla="*/ 2147483647 h 1056"/>
                <a:gd name="T4" fmla="*/ 2147483647 w 894"/>
                <a:gd name="T5" fmla="*/ 2147483647 h 1056"/>
                <a:gd name="T6" fmla="*/ 2147483647 w 894"/>
                <a:gd name="T7" fmla="*/ 2147483647 h 1056"/>
                <a:gd name="T8" fmla="*/ 2147483647 w 894"/>
                <a:gd name="T9" fmla="*/ 2147483647 h 1056"/>
                <a:gd name="T10" fmla="*/ 2147483647 w 894"/>
                <a:gd name="T11" fmla="*/ 2147483647 h 1056"/>
                <a:gd name="T12" fmla="*/ 2147483647 w 894"/>
                <a:gd name="T13" fmla="*/ 2147483647 h 1056"/>
                <a:gd name="T14" fmla="*/ 2147483647 w 894"/>
                <a:gd name="T15" fmla="*/ 2147483647 h 1056"/>
                <a:gd name="T16" fmla="*/ 2147483647 w 894"/>
                <a:gd name="T17" fmla="*/ 2147483647 h 1056"/>
                <a:gd name="T18" fmla="*/ 2147483647 w 894"/>
                <a:gd name="T19" fmla="*/ 2147483647 h 1056"/>
                <a:gd name="T20" fmla="*/ 2147483647 w 894"/>
                <a:gd name="T21" fmla="*/ 2147483647 h 1056"/>
                <a:gd name="T22" fmla="*/ 2147483647 w 894"/>
                <a:gd name="T23" fmla="*/ 2147483647 h 1056"/>
                <a:gd name="T24" fmla="*/ 2147483647 w 894"/>
                <a:gd name="T25" fmla="*/ 2147483647 h 1056"/>
                <a:gd name="T26" fmla="*/ 2147483647 w 894"/>
                <a:gd name="T27" fmla="*/ 2147483647 h 1056"/>
                <a:gd name="T28" fmla="*/ 2147483647 w 894"/>
                <a:gd name="T29" fmla="*/ 2147483647 h 1056"/>
                <a:gd name="T30" fmla="*/ 2147483647 w 894"/>
                <a:gd name="T31" fmla="*/ 2147483647 h 1056"/>
                <a:gd name="T32" fmla="*/ 2147483647 w 894"/>
                <a:gd name="T33" fmla="*/ 2147483647 h 1056"/>
                <a:gd name="T34" fmla="*/ 2147483647 w 894"/>
                <a:gd name="T35" fmla="*/ 2147483647 h 1056"/>
                <a:gd name="T36" fmla="*/ 2147483647 w 894"/>
                <a:gd name="T37" fmla="*/ 2147483647 h 1056"/>
                <a:gd name="T38" fmla="*/ 2147483647 w 894"/>
                <a:gd name="T39" fmla="*/ 2147483647 h 1056"/>
                <a:gd name="T40" fmla="*/ 2147483647 w 894"/>
                <a:gd name="T41" fmla="*/ 2147483647 h 1056"/>
                <a:gd name="T42" fmla="*/ 2147483647 w 894"/>
                <a:gd name="T43" fmla="*/ 2147483647 h 1056"/>
                <a:gd name="T44" fmla="*/ 2147483647 w 894"/>
                <a:gd name="T45" fmla="*/ 2147483647 h 1056"/>
                <a:gd name="T46" fmla="*/ 2147483647 w 894"/>
                <a:gd name="T47" fmla="*/ 2147483647 h 1056"/>
                <a:gd name="T48" fmla="*/ 0 w 894"/>
                <a:gd name="T49" fmla="*/ 2147483647 h 1056"/>
                <a:gd name="T50" fmla="*/ 2147483647 w 894"/>
                <a:gd name="T51" fmla="*/ 2147483647 h 1056"/>
                <a:gd name="T52" fmla="*/ 2147483647 w 894"/>
                <a:gd name="T53" fmla="*/ 2147483647 h 1056"/>
                <a:gd name="T54" fmla="*/ 2147483647 w 894"/>
                <a:gd name="T55" fmla="*/ 2147483647 h 1056"/>
                <a:gd name="T56" fmla="*/ 2147483647 w 894"/>
                <a:gd name="T57" fmla="*/ 2147483647 h 1056"/>
                <a:gd name="T58" fmla="*/ 2147483647 w 894"/>
                <a:gd name="T59" fmla="*/ 2147483647 h 1056"/>
                <a:gd name="T60" fmla="*/ 2147483647 w 894"/>
                <a:gd name="T61" fmla="*/ 2147483647 h 1056"/>
                <a:gd name="T62" fmla="*/ 2147483647 w 894"/>
                <a:gd name="T63" fmla="*/ 2147483647 h 1056"/>
                <a:gd name="T64" fmla="*/ 2147483647 w 894"/>
                <a:gd name="T65" fmla="*/ 2147483647 h 1056"/>
                <a:gd name="T66" fmla="*/ 2147483647 w 894"/>
                <a:gd name="T67" fmla="*/ 2147483647 h 1056"/>
                <a:gd name="T68" fmla="*/ 2147483647 w 894"/>
                <a:gd name="T69" fmla="*/ 2147483647 h 1056"/>
                <a:gd name="T70" fmla="*/ 2147483647 w 894"/>
                <a:gd name="T71" fmla="*/ 2147483647 h 1056"/>
                <a:gd name="T72" fmla="*/ 2147483647 w 894"/>
                <a:gd name="T73" fmla="*/ 2147483647 h 1056"/>
                <a:gd name="T74" fmla="*/ 2147483647 w 894"/>
                <a:gd name="T75" fmla="*/ 2147483647 h 1056"/>
                <a:gd name="T76" fmla="*/ 2147483647 w 894"/>
                <a:gd name="T77" fmla="*/ 2147483647 h 1056"/>
                <a:gd name="T78" fmla="*/ 2147483647 w 894"/>
                <a:gd name="T79" fmla="*/ 2147483647 h 1056"/>
                <a:gd name="T80" fmla="*/ 2147483647 w 894"/>
                <a:gd name="T81" fmla="*/ 2147483647 h 1056"/>
                <a:gd name="T82" fmla="*/ 2147483647 w 894"/>
                <a:gd name="T83" fmla="*/ 2147483647 h 1056"/>
                <a:gd name="T84" fmla="*/ 2147483647 w 894"/>
                <a:gd name="T85" fmla="*/ 2147483647 h 1056"/>
                <a:gd name="T86" fmla="*/ 2147483647 w 894"/>
                <a:gd name="T87" fmla="*/ 2147483647 h 1056"/>
                <a:gd name="T88" fmla="*/ 2147483647 w 894"/>
                <a:gd name="T89" fmla="*/ 2147483647 h 1056"/>
                <a:gd name="T90" fmla="*/ 2147483647 w 894"/>
                <a:gd name="T91" fmla="*/ 2147483647 h 1056"/>
                <a:gd name="T92" fmla="*/ 2147483647 w 894"/>
                <a:gd name="T93" fmla="*/ 2147483647 h 1056"/>
                <a:gd name="T94" fmla="*/ 2147483647 w 894"/>
                <a:gd name="T95" fmla="*/ 2147483647 h 1056"/>
                <a:gd name="T96" fmla="*/ 2147483647 w 894"/>
                <a:gd name="T97" fmla="*/ 2147483647 h 1056"/>
                <a:gd name="T98" fmla="*/ 2147483647 w 894"/>
                <a:gd name="T99" fmla="*/ 2147483647 h 1056"/>
                <a:gd name="T100" fmla="*/ 2147483647 w 894"/>
                <a:gd name="T101" fmla="*/ 2147483647 h 105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94"/>
                <a:gd name="T154" fmla="*/ 0 h 1056"/>
                <a:gd name="T155" fmla="*/ 894 w 894"/>
                <a:gd name="T156" fmla="*/ 1056 h 105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94" h="1056">
                  <a:moveTo>
                    <a:pt x="882" y="744"/>
                  </a:moveTo>
                  <a:lnTo>
                    <a:pt x="882" y="738"/>
                  </a:lnTo>
                  <a:lnTo>
                    <a:pt x="888" y="732"/>
                  </a:lnTo>
                  <a:lnTo>
                    <a:pt x="888" y="708"/>
                  </a:lnTo>
                  <a:lnTo>
                    <a:pt x="894" y="696"/>
                  </a:lnTo>
                  <a:lnTo>
                    <a:pt x="894" y="684"/>
                  </a:lnTo>
                  <a:lnTo>
                    <a:pt x="882" y="648"/>
                  </a:lnTo>
                  <a:lnTo>
                    <a:pt x="876" y="636"/>
                  </a:lnTo>
                  <a:lnTo>
                    <a:pt x="864" y="624"/>
                  </a:lnTo>
                  <a:lnTo>
                    <a:pt x="840" y="612"/>
                  </a:lnTo>
                  <a:lnTo>
                    <a:pt x="834" y="606"/>
                  </a:lnTo>
                  <a:lnTo>
                    <a:pt x="822" y="600"/>
                  </a:lnTo>
                  <a:lnTo>
                    <a:pt x="816" y="588"/>
                  </a:lnTo>
                  <a:lnTo>
                    <a:pt x="816" y="576"/>
                  </a:lnTo>
                  <a:lnTo>
                    <a:pt x="822" y="558"/>
                  </a:lnTo>
                  <a:lnTo>
                    <a:pt x="822" y="546"/>
                  </a:lnTo>
                  <a:lnTo>
                    <a:pt x="828" y="540"/>
                  </a:lnTo>
                  <a:lnTo>
                    <a:pt x="828" y="534"/>
                  </a:lnTo>
                  <a:lnTo>
                    <a:pt x="768" y="534"/>
                  </a:lnTo>
                  <a:lnTo>
                    <a:pt x="720" y="528"/>
                  </a:lnTo>
                  <a:lnTo>
                    <a:pt x="690" y="522"/>
                  </a:lnTo>
                  <a:lnTo>
                    <a:pt x="684" y="516"/>
                  </a:lnTo>
                  <a:lnTo>
                    <a:pt x="684" y="474"/>
                  </a:lnTo>
                  <a:lnTo>
                    <a:pt x="690" y="462"/>
                  </a:lnTo>
                  <a:lnTo>
                    <a:pt x="684" y="456"/>
                  </a:lnTo>
                  <a:lnTo>
                    <a:pt x="672" y="450"/>
                  </a:lnTo>
                  <a:lnTo>
                    <a:pt x="666" y="438"/>
                  </a:lnTo>
                  <a:lnTo>
                    <a:pt x="660" y="432"/>
                  </a:lnTo>
                  <a:lnTo>
                    <a:pt x="660" y="426"/>
                  </a:lnTo>
                  <a:lnTo>
                    <a:pt x="678" y="426"/>
                  </a:lnTo>
                  <a:lnTo>
                    <a:pt x="678" y="396"/>
                  </a:lnTo>
                  <a:lnTo>
                    <a:pt x="672" y="384"/>
                  </a:lnTo>
                  <a:lnTo>
                    <a:pt x="666" y="378"/>
                  </a:lnTo>
                  <a:lnTo>
                    <a:pt x="660" y="366"/>
                  </a:lnTo>
                  <a:lnTo>
                    <a:pt x="660" y="336"/>
                  </a:lnTo>
                  <a:lnTo>
                    <a:pt x="654" y="330"/>
                  </a:lnTo>
                  <a:lnTo>
                    <a:pt x="648" y="318"/>
                  </a:lnTo>
                  <a:lnTo>
                    <a:pt x="624" y="306"/>
                  </a:lnTo>
                  <a:lnTo>
                    <a:pt x="564" y="306"/>
                  </a:lnTo>
                  <a:lnTo>
                    <a:pt x="558" y="300"/>
                  </a:lnTo>
                  <a:lnTo>
                    <a:pt x="546" y="294"/>
                  </a:lnTo>
                  <a:lnTo>
                    <a:pt x="534" y="282"/>
                  </a:lnTo>
                  <a:lnTo>
                    <a:pt x="534" y="276"/>
                  </a:lnTo>
                  <a:lnTo>
                    <a:pt x="510" y="276"/>
                  </a:lnTo>
                  <a:lnTo>
                    <a:pt x="498" y="270"/>
                  </a:lnTo>
                  <a:lnTo>
                    <a:pt x="486" y="258"/>
                  </a:lnTo>
                  <a:lnTo>
                    <a:pt x="474" y="252"/>
                  </a:lnTo>
                  <a:lnTo>
                    <a:pt x="468" y="240"/>
                  </a:lnTo>
                  <a:lnTo>
                    <a:pt x="468" y="234"/>
                  </a:lnTo>
                  <a:lnTo>
                    <a:pt x="456" y="234"/>
                  </a:lnTo>
                  <a:lnTo>
                    <a:pt x="450" y="240"/>
                  </a:lnTo>
                  <a:lnTo>
                    <a:pt x="438" y="240"/>
                  </a:lnTo>
                  <a:lnTo>
                    <a:pt x="426" y="234"/>
                  </a:lnTo>
                  <a:lnTo>
                    <a:pt x="420" y="222"/>
                  </a:lnTo>
                  <a:lnTo>
                    <a:pt x="414" y="228"/>
                  </a:lnTo>
                  <a:lnTo>
                    <a:pt x="384" y="228"/>
                  </a:lnTo>
                  <a:lnTo>
                    <a:pt x="372" y="222"/>
                  </a:lnTo>
                  <a:lnTo>
                    <a:pt x="366" y="216"/>
                  </a:lnTo>
                  <a:lnTo>
                    <a:pt x="366" y="210"/>
                  </a:lnTo>
                  <a:lnTo>
                    <a:pt x="360" y="198"/>
                  </a:lnTo>
                  <a:lnTo>
                    <a:pt x="360" y="192"/>
                  </a:lnTo>
                  <a:lnTo>
                    <a:pt x="354" y="186"/>
                  </a:lnTo>
                  <a:lnTo>
                    <a:pt x="330" y="186"/>
                  </a:lnTo>
                  <a:lnTo>
                    <a:pt x="324" y="156"/>
                  </a:lnTo>
                  <a:lnTo>
                    <a:pt x="318" y="150"/>
                  </a:lnTo>
                  <a:lnTo>
                    <a:pt x="306" y="144"/>
                  </a:lnTo>
                  <a:lnTo>
                    <a:pt x="294" y="132"/>
                  </a:lnTo>
                  <a:lnTo>
                    <a:pt x="294" y="120"/>
                  </a:lnTo>
                  <a:lnTo>
                    <a:pt x="300" y="114"/>
                  </a:lnTo>
                  <a:lnTo>
                    <a:pt x="300" y="96"/>
                  </a:lnTo>
                  <a:lnTo>
                    <a:pt x="294" y="84"/>
                  </a:lnTo>
                  <a:lnTo>
                    <a:pt x="288" y="78"/>
                  </a:lnTo>
                  <a:lnTo>
                    <a:pt x="288" y="48"/>
                  </a:lnTo>
                  <a:lnTo>
                    <a:pt x="294" y="42"/>
                  </a:lnTo>
                  <a:lnTo>
                    <a:pt x="294" y="36"/>
                  </a:lnTo>
                  <a:lnTo>
                    <a:pt x="300" y="30"/>
                  </a:lnTo>
                  <a:lnTo>
                    <a:pt x="300" y="0"/>
                  </a:lnTo>
                  <a:lnTo>
                    <a:pt x="288" y="0"/>
                  </a:lnTo>
                  <a:lnTo>
                    <a:pt x="276" y="6"/>
                  </a:lnTo>
                  <a:lnTo>
                    <a:pt x="276" y="12"/>
                  </a:lnTo>
                  <a:lnTo>
                    <a:pt x="270" y="12"/>
                  </a:lnTo>
                  <a:lnTo>
                    <a:pt x="258" y="0"/>
                  </a:lnTo>
                  <a:lnTo>
                    <a:pt x="246" y="12"/>
                  </a:lnTo>
                  <a:lnTo>
                    <a:pt x="210" y="12"/>
                  </a:lnTo>
                  <a:lnTo>
                    <a:pt x="198" y="18"/>
                  </a:lnTo>
                  <a:lnTo>
                    <a:pt x="192" y="24"/>
                  </a:lnTo>
                  <a:lnTo>
                    <a:pt x="186" y="36"/>
                  </a:lnTo>
                  <a:lnTo>
                    <a:pt x="180" y="42"/>
                  </a:lnTo>
                  <a:lnTo>
                    <a:pt x="180" y="48"/>
                  </a:lnTo>
                  <a:lnTo>
                    <a:pt x="144" y="48"/>
                  </a:lnTo>
                  <a:lnTo>
                    <a:pt x="138" y="78"/>
                  </a:lnTo>
                  <a:lnTo>
                    <a:pt x="102" y="78"/>
                  </a:lnTo>
                  <a:lnTo>
                    <a:pt x="90" y="96"/>
                  </a:lnTo>
                  <a:lnTo>
                    <a:pt x="84" y="102"/>
                  </a:lnTo>
                  <a:lnTo>
                    <a:pt x="60" y="114"/>
                  </a:lnTo>
                  <a:lnTo>
                    <a:pt x="42" y="114"/>
                  </a:lnTo>
                  <a:lnTo>
                    <a:pt x="42" y="108"/>
                  </a:lnTo>
                  <a:lnTo>
                    <a:pt x="36" y="102"/>
                  </a:lnTo>
                  <a:lnTo>
                    <a:pt x="12" y="102"/>
                  </a:lnTo>
                  <a:lnTo>
                    <a:pt x="0" y="96"/>
                  </a:lnTo>
                  <a:lnTo>
                    <a:pt x="0" y="114"/>
                  </a:lnTo>
                  <a:lnTo>
                    <a:pt x="6" y="132"/>
                  </a:lnTo>
                  <a:lnTo>
                    <a:pt x="18" y="144"/>
                  </a:lnTo>
                  <a:lnTo>
                    <a:pt x="30" y="162"/>
                  </a:lnTo>
                  <a:lnTo>
                    <a:pt x="42" y="174"/>
                  </a:lnTo>
                  <a:lnTo>
                    <a:pt x="54" y="192"/>
                  </a:lnTo>
                  <a:lnTo>
                    <a:pt x="66" y="216"/>
                  </a:lnTo>
                  <a:lnTo>
                    <a:pt x="66" y="228"/>
                  </a:lnTo>
                  <a:lnTo>
                    <a:pt x="60" y="234"/>
                  </a:lnTo>
                  <a:lnTo>
                    <a:pt x="54" y="246"/>
                  </a:lnTo>
                  <a:lnTo>
                    <a:pt x="48" y="252"/>
                  </a:lnTo>
                  <a:lnTo>
                    <a:pt x="60" y="300"/>
                  </a:lnTo>
                  <a:lnTo>
                    <a:pt x="42" y="330"/>
                  </a:lnTo>
                  <a:lnTo>
                    <a:pt x="48" y="330"/>
                  </a:lnTo>
                  <a:lnTo>
                    <a:pt x="60" y="342"/>
                  </a:lnTo>
                  <a:lnTo>
                    <a:pt x="66" y="354"/>
                  </a:lnTo>
                  <a:lnTo>
                    <a:pt x="66" y="360"/>
                  </a:lnTo>
                  <a:lnTo>
                    <a:pt x="60" y="372"/>
                  </a:lnTo>
                  <a:lnTo>
                    <a:pt x="48" y="384"/>
                  </a:lnTo>
                  <a:lnTo>
                    <a:pt x="36" y="408"/>
                  </a:lnTo>
                  <a:lnTo>
                    <a:pt x="42" y="426"/>
                  </a:lnTo>
                  <a:lnTo>
                    <a:pt x="48" y="438"/>
                  </a:lnTo>
                  <a:lnTo>
                    <a:pt x="54" y="444"/>
                  </a:lnTo>
                  <a:lnTo>
                    <a:pt x="54" y="450"/>
                  </a:lnTo>
                  <a:lnTo>
                    <a:pt x="42" y="468"/>
                  </a:lnTo>
                  <a:lnTo>
                    <a:pt x="54" y="480"/>
                  </a:lnTo>
                  <a:lnTo>
                    <a:pt x="78" y="498"/>
                  </a:lnTo>
                  <a:lnTo>
                    <a:pt x="78" y="516"/>
                  </a:lnTo>
                  <a:lnTo>
                    <a:pt x="102" y="528"/>
                  </a:lnTo>
                  <a:lnTo>
                    <a:pt x="90" y="558"/>
                  </a:lnTo>
                  <a:lnTo>
                    <a:pt x="78" y="546"/>
                  </a:lnTo>
                  <a:lnTo>
                    <a:pt x="78" y="558"/>
                  </a:lnTo>
                  <a:lnTo>
                    <a:pt x="66" y="582"/>
                  </a:lnTo>
                  <a:lnTo>
                    <a:pt x="54" y="588"/>
                  </a:lnTo>
                  <a:lnTo>
                    <a:pt x="36" y="606"/>
                  </a:lnTo>
                  <a:lnTo>
                    <a:pt x="48" y="630"/>
                  </a:lnTo>
                  <a:lnTo>
                    <a:pt x="42" y="636"/>
                  </a:lnTo>
                  <a:lnTo>
                    <a:pt x="60" y="666"/>
                  </a:lnTo>
                  <a:lnTo>
                    <a:pt x="84" y="666"/>
                  </a:lnTo>
                  <a:lnTo>
                    <a:pt x="96" y="744"/>
                  </a:lnTo>
                  <a:lnTo>
                    <a:pt x="108" y="750"/>
                  </a:lnTo>
                  <a:lnTo>
                    <a:pt x="114" y="750"/>
                  </a:lnTo>
                  <a:lnTo>
                    <a:pt x="138" y="762"/>
                  </a:lnTo>
                  <a:lnTo>
                    <a:pt x="144" y="774"/>
                  </a:lnTo>
                  <a:lnTo>
                    <a:pt x="144" y="780"/>
                  </a:lnTo>
                  <a:lnTo>
                    <a:pt x="138" y="792"/>
                  </a:lnTo>
                  <a:lnTo>
                    <a:pt x="126" y="804"/>
                  </a:lnTo>
                  <a:lnTo>
                    <a:pt x="144" y="822"/>
                  </a:lnTo>
                  <a:lnTo>
                    <a:pt x="138" y="828"/>
                  </a:lnTo>
                  <a:lnTo>
                    <a:pt x="132" y="840"/>
                  </a:lnTo>
                  <a:lnTo>
                    <a:pt x="126" y="846"/>
                  </a:lnTo>
                  <a:lnTo>
                    <a:pt x="126" y="858"/>
                  </a:lnTo>
                  <a:lnTo>
                    <a:pt x="132" y="870"/>
                  </a:lnTo>
                  <a:lnTo>
                    <a:pt x="138" y="876"/>
                  </a:lnTo>
                  <a:lnTo>
                    <a:pt x="138" y="900"/>
                  </a:lnTo>
                  <a:lnTo>
                    <a:pt x="144" y="900"/>
                  </a:lnTo>
                  <a:lnTo>
                    <a:pt x="150" y="906"/>
                  </a:lnTo>
                  <a:lnTo>
                    <a:pt x="162" y="912"/>
                  </a:lnTo>
                  <a:lnTo>
                    <a:pt x="168" y="918"/>
                  </a:lnTo>
                  <a:lnTo>
                    <a:pt x="180" y="924"/>
                  </a:lnTo>
                  <a:lnTo>
                    <a:pt x="186" y="930"/>
                  </a:lnTo>
                  <a:lnTo>
                    <a:pt x="186" y="996"/>
                  </a:lnTo>
                  <a:lnTo>
                    <a:pt x="210" y="1020"/>
                  </a:lnTo>
                  <a:lnTo>
                    <a:pt x="210" y="1044"/>
                  </a:lnTo>
                  <a:lnTo>
                    <a:pt x="216" y="1056"/>
                  </a:lnTo>
                  <a:lnTo>
                    <a:pt x="270" y="1056"/>
                  </a:lnTo>
                  <a:lnTo>
                    <a:pt x="270" y="1026"/>
                  </a:lnTo>
                  <a:lnTo>
                    <a:pt x="282" y="1026"/>
                  </a:lnTo>
                  <a:lnTo>
                    <a:pt x="282" y="1008"/>
                  </a:lnTo>
                  <a:lnTo>
                    <a:pt x="306" y="1002"/>
                  </a:lnTo>
                  <a:lnTo>
                    <a:pt x="318" y="978"/>
                  </a:lnTo>
                  <a:lnTo>
                    <a:pt x="324" y="984"/>
                  </a:lnTo>
                  <a:lnTo>
                    <a:pt x="348" y="996"/>
                  </a:lnTo>
                  <a:lnTo>
                    <a:pt x="360" y="996"/>
                  </a:lnTo>
                  <a:lnTo>
                    <a:pt x="378" y="1002"/>
                  </a:lnTo>
                  <a:lnTo>
                    <a:pt x="432" y="1002"/>
                  </a:lnTo>
                  <a:lnTo>
                    <a:pt x="462" y="1050"/>
                  </a:lnTo>
                  <a:lnTo>
                    <a:pt x="474" y="996"/>
                  </a:lnTo>
                  <a:lnTo>
                    <a:pt x="546" y="990"/>
                  </a:lnTo>
                  <a:lnTo>
                    <a:pt x="582" y="1014"/>
                  </a:lnTo>
                  <a:lnTo>
                    <a:pt x="582" y="996"/>
                  </a:lnTo>
                  <a:lnTo>
                    <a:pt x="594" y="924"/>
                  </a:lnTo>
                  <a:lnTo>
                    <a:pt x="594" y="900"/>
                  </a:lnTo>
                  <a:lnTo>
                    <a:pt x="588" y="894"/>
                  </a:lnTo>
                  <a:lnTo>
                    <a:pt x="588" y="888"/>
                  </a:lnTo>
                  <a:lnTo>
                    <a:pt x="576" y="864"/>
                  </a:lnTo>
                  <a:lnTo>
                    <a:pt x="576" y="852"/>
                  </a:lnTo>
                  <a:lnTo>
                    <a:pt x="582" y="846"/>
                  </a:lnTo>
                  <a:lnTo>
                    <a:pt x="594" y="840"/>
                  </a:lnTo>
                  <a:lnTo>
                    <a:pt x="606" y="828"/>
                  </a:lnTo>
                  <a:lnTo>
                    <a:pt x="612" y="798"/>
                  </a:lnTo>
                  <a:lnTo>
                    <a:pt x="714" y="780"/>
                  </a:lnTo>
                  <a:lnTo>
                    <a:pt x="792" y="768"/>
                  </a:lnTo>
                  <a:lnTo>
                    <a:pt x="846" y="810"/>
                  </a:lnTo>
                  <a:lnTo>
                    <a:pt x="864" y="846"/>
                  </a:lnTo>
                  <a:lnTo>
                    <a:pt x="864" y="840"/>
                  </a:lnTo>
                  <a:lnTo>
                    <a:pt x="870" y="834"/>
                  </a:lnTo>
                  <a:lnTo>
                    <a:pt x="882" y="828"/>
                  </a:lnTo>
                  <a:lnTo>
                    <a:pt x="888" y="822"/>
                  </a:lnTo>
                  <a:lnTo>
                    <a:pt x="876" y="816"/>
                  </a:lnTo>
                  <a:lnTo>
                    <a:pt x="870" y="810"/>
                  </a:lnTo>
                  <a:lnTo>
                    <a:pt x="870" y="786"/>
                  </a:lnTo>
                  <a:lnTo>
                    <a:pt x="876" y="774"/>
                  </a:lnTo>
                  <a:lnTo>
                    <a:pt x="882" y="768"/>
                  </a:lnTo>
                  <a:lnTo>
                    <a:pt x="888" y="756"/>
                  </a:lnTo>
                  <a:lnTo>
                    <a:pt x="882" y="74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2" name="Bhutan" descr="© INSCALE GmbH, 05.05.2010&#10;http://www.presentationload.com/">
              <a:extLst>
                <a:ext uri="{FF2B5EF4-FFF2-40B4-BE49-F238E27FC236}">
                  <a16:creationId xmlns:a16="http://schemas.microsoft.com/office/drawing/2014/main" id="{74B89195-E822-DA83-02BF-B9AA3C4DC54D}"/>
                </a:ext>
              </a:extLst>
            </p:cNvPr>
            <p:cNvSpPr>
              <a:spLocks/>
            </p:cNvSpPr>
            <p:nvPr/>
          </p:nvSpPr>
          <p:spPr bwMode="gray">
            <a:xfrm>
              <a:off x="8497277" y="3307948"/>
              <a:ext cx="110644" cy="62699"/>
            </a:xfrm>
            <a:custGeom>
              <a:avLst/>
              <a:gdLst>
                <a:gd name="T0" fmla="*/ 2147483647 w 234"/>
                <a:gd name="T1" fmla="*/ 2147483647 h 132"/>
                <a:gd name="T2" fmla="*/ 2147483647 w 234"/>
                <a:gd name="T3" fmla="*/ 2147483647 h 132"/>
                <a:gd name="T4" fmla="*/ 2147483647 w 234"/>
                <a:gd name="T5" fmla="*/ 2147483647 h 132"/>
                <a:gd name="T6" fmla="*/ 2147483647 w 234"/>
                <a:gd name="T7" fmla="*/ 2147483647 h 132"/>
                <a:gd name="T8" fmla="*/ 2147483647 w 234"/>
                <a:gd name="T9" fmla="*/ 2147483647 h 132"/>
                <a:gd name="T10" fmla="*/ 2147483647 w 234"/>
                <a:gd name="T11" fmla="*/ 2147483647 h 132"/>
                <a:gd name="T12" fmla="*/ 2147483647 w 234"/>
                <a:gd name="T13" fmla="*/ 2147483647 h 132"/>
                <a:gd name="T14" fmla="*/ 2147483647 w 234"/>
                <a:gd name="T15" fmla="*/ 2147483647 h 132"/>
                <a:gd name="T16" fmla="*/ 2147483647 w 234"/>
                <a:gd name="T17" fmla="*/ 2147483647 h 132"/>
                <a:gd name="T18" fmla="*/ 2147483647 w 234"/>
                <a:gd name="T19" fmla="*/ 2147483647 h 132"/>
                <a:gd name="T20" fmla="*/ 2147483647 w 234"/>
                <a:gd name="T21" fmla="*/ 2147483647 h 132"/>
                <a:gd name="T22" fmla="*/ 2147483647 w 234"/>
                <a:gd name="T23" fmla="*/ 2147483647 h 132"/>
                <a:gd name="T24" fmla="*/ 2147483647 w 234"/>
                <a:gd name="T25" fmla="*/ 2147483647 h 132"/>
                <a:gd name="T26" fmla="*/ 2147483647 w 234"/>
                <a:gd name="T27" fmla="*/ 2147483647 h 132"/>
                <a:gd name="T28" fmla="*/ 2147483647 w 234"/>
                <a:gd name="T29" fmla="*/ 2147483647 h 132"/>
                <a:gd name="T30" fmla="*/ 2147483647 w 234"/>
                <a:gd name="T31" fmla="*/ 2147483647 h 132"/>
                <a:gd name="T32" fmla="*/ 2147483647 w 234"/>
                <a:gd name="T33" fmla="*/ 2147483647 h 132"/>
                <a:gd name="T34" fmla="*/ 2147483647 w 234"/>
                <a:gd name="T35" fmla="*/ 2147483647 h 132"/>
                <a:gd name="T36" fmla="*/ 2147483647 w 234"/>
                <a:gd name="T37" fmla="*/ 2147483647 h 132"/>
                <a:gd name="T38" fmla="*/ 2147483647 w 234"/>
                <a:gd name="T39" fmla="*/ 2147483647 h 132"/>
                <a:gd name="T40" fmla="*/ 2147483647 w 234"/>
                <a:gd name="T41" fmla="*/ 2147483647 h 132"/>
                <a:gd name="T42" fmla="*/ 2147483647 w 234"/>
                <a:gd name="T43" fmla="*/ 2147483647 h 132"/>
                <a:gd name="T44" fmla="*/ 2147483647 w 234"/>
                <a:gd name="T45" fmla="*/ 2147483647 h 132"/>
                <a:gd name="T46" fmla="*/ 2147483647 w 234"/>
                <a:gd name="T47" fmla="*/ 2147483647 h 132"/>
                <a:gd name="T48" fmla="*/ 2147483647 w 234"/>
                <a:gd name="T49" fmla="*/ 2147483647 h 132"/>
                <a:gd name="T50" fmla="*/ 2147483647 w 234"/>
                <a:gd name="T51" fmla="*/ 2147483647 h 132"/>
                <a:gd name="T52" fmla="*/ 2147483647 w 234"/>
                <a:gd name="T53" fmla="*/ 2147483647 h 132"/>
                <a:gd name="T54" fmla="*/ 2147483647 w 234"/>
                <a:gd name="T55" fmla="*/ 2147483647 h 132"/>
                <a:gd name="T56" fmla="*/ 2147483647 w 234"/>
                <a:gd name="T57" fmla="*/ 2147483647 h 132"/>
                <a:gd name="T58" fmla="*/ 2147483647 w 234"/>
                <a:gd name="T59" fmla="*/ 0 h 132"/>
                <a:gd name="T60" fmla="*/ 2147483647 w 234"/>
                <a:gd name="T61" fmla="*/ 0 h 132"/>
                <a:gd name="T62" fmla="*/ 2147483647 w 234"/>
                <a:gd name="T63" fmla="*/ 2147483647 h 132"/>
                <a:gd name="T64" fmla="*/ 2147483647 w 234"/>
                <a:gd name="T65" fmla="*/ 2147483647 h 132"/>
                <a:gd name="T66" fmla="*/ 2147483647 w 234"/>
                <a:gd name="T67" fmla="*/ 2147483647 h 132"/>
                <a:gd name="T68" fmla="*/ 2147483647 w 234"/>
                <a:gd name="T69" fmla="*/ 2147483647 h 132"/>
                <a:gd name="T70" fmla="*/ 2147483647 w 234"/>
                <a:gd name="T71" fmla="*/ 2147483647 h 132"/>
                <a:gd name="T72" fmla="*/ 2147483647 w 234"/>
                <a:gd name="T73" fmla="*/ 2147483647 h 132"/>
                <a:gd name="T74" fmla="*/ 2147483647 w 234"/>
                <a:gd name="T75" fmla="*/ 2147483647 h 132"/>
                <a:gd name="T76" fmla="*/ 0 w 234"/>
                <a:gd name="T77" fmla="*/ 2147483647 h 132"/>
                <a:gd name="T78" fmla="*/ 0 w 234"/>
                <a:gd name="T79" fmla="*/ 2147483647 h 132"/>
                <a:gd name="T80" fmla="*/ 2147483647 w 234"/>
                <a:gd name="T81" fmla="*/ 2147483647 h 132"/>
                <a:gd name="T82" fmla="*/ 2147483647 w 234"/>
                <a:gd name="T83" fmla="*/ 2147483647 h 132"/>
                <a:gd name="T84" fmla="*/ 2147483647 w 234"/>
                <a:gd name="T85" fmla="*/ 2147483647 h 132"/>
                <a:gd name="T86" fmla="*/ 2147483647 w 234"/>
                <a:gd name="T87" fmla="*/ 2147483647 h 132"/>
                <a:gd name="T88" fmla="*/ 2147483647 w 234"/>
                <a:gd name="T89" fmla="*/ 2147483647 h 132"/>
                <a:gd name="T90" fmla="*/ 2147483647 w 234"/>
                <a:gd name="T91" fmla="*/ 2147483647 h 132"/>
                <a:gd name="T92" fmla="*/ 2147483647 w 234"/>
                <a:gd name="T93" fmla="*/ 2147483647 h 1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34"/>
                <a:gd name="T142" fmla="*/ 0 h 132"/>
                <a:gd name="T143" fmla="*/ 234 w 234"/>
                <a:gd name="T144" fmla="*/ 132 h 13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34" h="132">
                  <a:moveTo>
                    <a:pt x="78" y="132"/>
                  </a:moveTo>
                  <a:lnTo>
                    <a:pt x="90" y="132"/>
                  </a:lnTo>
                  <a:lnTo>
                    <a:pt x="102" y="126"/>
                  </a:lnTo>
                  <a:lnTo>
                    <a:pt x="108" y="120"/>
                  </a:lnTo>
                  <a:lnTo>
                    <a:pt x="126" y="120"/>
                  </a:lnTo>
                  <a:lnTo>
                    <a:pt x="138" y="126"/>
                  </a:lnTo>
                  <a:lnTo>
                    <a:pt x="168" y="126"/>
                  </a:lnTo>
                  <a:lnTo>
                    <a:pt x="180" y="120"/>
                  </a:lnTo>
                  <a:lnTo>
                    <a:pt x="192" y="120"/>
                  </a:lnTo>
                  <a:lnTo>
                    <a:pt x="198" y="126"/>
                  </a:lnTo>
                  <a:lnTo>
                    <a:pt x="210" y="126"/>
                  </a:lnTo>
                  <a:lnTo>
                    <a:pt x="234" y="114"/>
                  </a:lnTo>
                  <a:lnTo>
                    <a:pt x="234" y="108"/>
                  </a:lnTo>
                  <a:lnTo>
                    <a:pt x="222" y="96"/>
                  </a:lnTo>
                  <a:lnTo>
                    <a:pt x="222" y="72"/>
                  </a:lnTo>
                  <a:lnTo>
                    <a:pt x="198" y="72"/>
                  </a:lnTo>
                  <a:lnTo>
                    <a:pt x="192" y="66"/>
                  </a:lnTo>
                  <a:lnTo>
                    <a:pt x="192" y="42"/>
                  </a:lnTo>
                  <a:lnTo>
                    <a:pt x="186" y="30"/>
                  </a:lnTo>
                  <a:lnTo>
                    <a:pt x="174" y="18"/>
                  </a:lnTo>
                  <a:lnTo>
                    <a:pt x="162" y="12"/>
                  </a:lnTo>
                  <a:lnTo>
                    <a:pt x="150" y="12"/>
                  </a:lnTo>
                  <a:lnTo>
                    <a:pt x="138" y="18"/>
                  </a:lnTo>
                  <a:lnTo>
                    <a:pt x="126" y="18"/>
                  </a:lnTo>
                  <a:lnTo>
                    <a:pt x="114" y="24"/>
                  </a:lnTo>
                  <a:lnTo>
                    <a:pt x="108" y="30"/>
                  </a:lnTo>
                  <a:lnTo>
                    <a:pt x="102" y="30"/>
                  </a:lnTo>
                  <a:lnTo>
                    <a:pt x="102" y="6"/>
                  </a:lnTo>
                  <a:lnTo>
                    <a:pt x="78" y="6"/>
                  </a:lnTo>
                  <a:lnTo>
                    <a:pt x="66" y="0"/>
                  </a:lnTo>
                  <a:lnTo>
                    <a:pt x="54" y="0"/>
                  </a:lnTo>
                  <a:lnTo>
                    <a:pt x="48" y="12"/>
                  </a:lnTo>
                  <a:lnTo>
                    <a:pt x="36" y="24"/>
                  </a:lnTo>
                  <a:lnTo>
                    <a:pt x="30" y="36"/>
                  </a:lnTo>
                  <a:lnTo>
                    <a:pt x="18" y="54"/>
                  </a:lnTo>
                  <a:lnTo>
                    <a:pt x="12" y="66"/>
                  </a:lnTo>
                  <a:lnTo>
                    <a:pt x="6" y="72"/>
                  </a:lnTo>
                  <a:lnTo>
                    <a:pt x="6" y="78"/>
                  </a:lnTo>
                  <a:lnTo>
                    <a:pt x="0" y="78"/>
                  </a:lnTo>
                  <a:lnTo>
                    <a:pt x="0" y="90"/>
                  </a:lnTo>
                  <a:lnTo>
                    <a:pt x="18" y="108"/>
                  </a:lnTo>
                  <a:lnTo>
                    <a:pt x="42" y="120"/>
                  </a:lnTo>
                  <a:lnTo>
                    <a:pt x="54" y="120"/>
                  </a:lnTo>
                  <a:lnTo>
                    <a:pt x="54" y="114"/>
                  </a:lnTo>
                  <a:lnTo>
                    <a:pt x="54" y="120"/>
                  </a:lnTo>
                  <a:lnTo>
                    <a:pt x="66" y="132"/>
                  </a:lnTo>
                  <a:lnTo>
                    <a:pt x="78" y="1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3" name="Benin" descr="© INSCALE GmbH, 05.05.2010&#10;http://www.presentationload.com/">
              <a:extLst>
                <a:ext uri="{FF2B5EF4-FFF2-40B4-BE49-F238E27FC236}">
                  <a16:creationId xmlns:a16="http://schemas.microsoft.com/office/drawing/2014/main" id="{D27FAA71-F577-49B7-7954-6585F11D8728}"/>
                </a:ext>
              </a:extLst>
            </p:cNvPr>
            <p:cNvSpPr>
              <a:spLocks/>
            </p:cNvSpPr>
            <p:nvPr/>
          </p:nvSpPr>
          <p:spPr bwMode="gray">
            <a:xfrm>
              <a:off x="5627901" y="3914648"/>
              <a:ext cx="105113" cy="234197"/>
            </a:xfrm>
            <a:custGeom>
              <a:avLst/>
              <a:gdLst>
                <a:gd name="T0" fmla="*/ 2147483647 w 222"/>
                <a:gd name="T1" fmla="*/ 2147483647 h 498"/>
                <a:gd name="T2" fmla="*/ 2147483647 w 222"/>
                <a:gd name="T3" fmla="*/ 2147483647 h 498"/>
                <a:gd name="T4" fmla="*/ 2147483647 w 222"/>
                <a:gd name="T5" fmla="*/ 2147483647 h 498"/>
                <a:gd name="T6" fmla="*/ 2147483647 w 222"/>
                <a:gd name="T7" fmla="*/ 2147483647 h 498"/>
                <a:gd name="T8" fmla="*/ 2147483647 w 222"/>
                <a:gd name="T9" fmla="*/ 2147483647 h 498"/>
                <a:gd name="T10" fmla="*/ 2147483647 w 222"/>
                <a:gd name="T11" fmla="*/ 2147483647 h 498"/>
                <a:gd name="T12" fmla="*/ 2147483647 w 222"/>
                <a:gd name="T13" fmla="*/ 2147483647 h 498"/>
                <a:gd name="T14" fmla="*/ 2147483647 w 222"/>
                <a:gd name="T15" fmla="*/ 2147483647 h 498"/>
                <a:gd name="T16" fmla="*/ 2147483647 w 222"/>
                <a:gd name="T17" fmla="*/ 2147483647 h 498"/>
                <a:gd name="T18" fmla="*/ 2147483647 w 222"/>
                <a:gd name="T19" fmla="*/ 2147483647 h 498"/>
                <a:gd name="T20" fmla="*/ 2147483647 w 222"/>
                <a:gd name="T21" fmla="*/ 2147483647 h 498"/>
                <a:gd name="T22" fmla="*/ 2147483647 w 222"/>
                <a:gd name="T23" fmla="*/ 2147483647 h 498"/>
                <a:gd name="T24" fmla="*/ 2147483647 w 222"/>
                <a:gd name="T25" fmla="*/ 2147483647 h 498"/>
                <a:gd name="T26" fmla="*/ 2147483647 w 222"/>
                <a:gd name="T27" fmla="*/ 2147483647 h 498"/>
                <a:gd name="T28" fmla="*/ 2147483647 w 222"/>
                <a:gd name="T29" fmla="*/ 2147483647 h 498"/>
                <a:gd name="T30" fmla="*/ 2147483647 w 222"/>
                <a:gd name="T31" fmla="*/ 2147483647 h 498"/>
                <a:gd name="T32" fmla="*/ 2147483647 w 222"/>
                <a:gd name="T33" fmla="*/ 2147483647 h 498"/>
                <a:gd name="T34" fmla="*/ 2147483647 w 222"/>
                <a:gd name="T35" fmla="*/ 2147483647 h 498"/>
                <a:gd name="T36" fmla="*/ 2147483647 w 222"/>
                <a:gd name="T37" fmla="*/ 2147483647 h 498"/>
                <a:gd name="T38" fmla="*/ 2147483647 w 222"/>
                <a:gd name="T39" fmla="*/ 2147483647 h 498"/>
                <a:gd name="T40" fmla="*/ 2147483647 w 222"/>
                <a:gd name="T41" fmla="*/ 2147483647 h 498"/>
                <a:gd name="T42" fmla="*/ 2147483647 w 222"/>
                <a:gd name="T43" fmla="*/ 2147483647 h 498"/>
                <a:gd name="T44" fmla="*/ 2147483647 w 222"/>
                <a:gd name="T45" fmla="*/ 2147483647 h 498"/>
                <a:gd name="T46" fmla="*/ 0 w 222"/>
                <a:gd name="T47" fmla="*/ 2147483647 h 498"/>
                <a:gd name="T48" fmla="*/ 2147483647 w 222"/>
                <a:gd name="T49" fmla="*/ 2147483647 h 498"/>
                <a:gd name="T50" fmla="*/ 2147483647 w 222"/>
                <a:gd name="T51" fmla="*/ 2147483647 h 498"/>
                <a:gd name="T52" fmla="*/ 2147483647 w 222"/>
                <a:gd name="T53" fmla="*/ 2147483647 h 498"/>
                <a:gd name="T54" fmla="*/ 2147483647 w 222"/>
                <a:gd name="T55" fmla="*/ 2147483647 h 498"/>
                <a:gd name="T56" fmla="*/ 2147483647 w 222"/>
                <a:gd name="T57" fmla="*/ 2147483647 h 498"/>
                <a:gd name="T58" fmla="*/ 2147483647 w 222"/>
                <a:gd name="T59" fmla="*/ 2147483647 h 498"/>
                <a:gd name="T60" fmla="*/ 2147483647 w 222"/>
                <a:gd name="T61" fmla="*/ 2147483647 h 498"/>
                <a:gd name="T62" fmla="*/ 2147483647 w 222"/>
                <a:gd name="T63" fmla="*/ 2147483647 h 498"/>
                <a:gd name="T64" fmla="*/ 2147483647 w 222"/>
                <a:gd name="T65" fmla="*/ 2147483647 h 498"/>
                <a:gd name="T66" fmla="*/ 2147483647 w 222"/>
                <a:gd name="T67" fmla="*/ 2147483647 h 498"/>
                <a:gd name="T68" fmla="*/ 2147483647 w 222"/>
                <a:gd name="T69" fmla="*/ 2147483647 h 4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22"/>
                <a:gd name="T106" fmla="*/ 0 h 498"/>
                <a:gd name="T107" fmla="*/ 222 w 222"/>
                <a:gd name="T108" fmla="*/ 498 h 49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22" h="498">
                  <a:moveTo>
                    <a:pt x="138" y="372"/>
                  </a:moveTo>
                  <a:lnTo>
                    <a:pt x="144" y="342"/>
                  </a:lnTo>
                  <a:lnTo>
                    <a:pt x="138" y="306"/>
                  </a:lnTo>
                  <a:lnTo>
                    <a:pt x="144" y="276"/>
                  </a:lnTo>
                  <a:lnTo>
                    <a:pt x="162" y="276"/>
                  </a:lnTo>
                  <a:lnTo>
                    <a:pt x="174" y="252"/>
                  </a:lnTo>
                  <a:lnTo>
                    <a:pt x="174" y="222"/>
                  </a:lnTo>
                  <a:lnTo>
                    <a:pt x="180" y="216"/>
                  </a:lnTo>
                  <a:lnTo>
                    <a:pt x="186" y="204"/>
                  </a:lnTo>
                  <a:lnTo>
                    <a:pt x="198" y="198"/>
                  </a:lnTo>
                  <a:lnTo>
                    <a:pt x="198" y="156"/>
                  </a:lnTo>
                  <a:lnTo>
                    <a:pt x="210" y="150"/>
                  </a:lnTo>
                  <a:lnTo>
                    <a:pt x="216" y="150"/>
                  </a:lnTo>
                  <a:lnTo>
                    <a:pt x="222" y="144"/>
                  </a:lnTo>
                  <a:lnTo>
                    <a:pt x="222" y="132"/>
                  </a:lnTo>
                  <a:lnTo>
                    <a:pt x="216" y="126"/>
                  </a:lnTo>
                  <a:lnTo>
                    <a:pt x="216" y="114"/>
                  </a:lnTo>
                  <a:lnTo>
                    <a:pt x="210" y="102"/>
                  </a:lnTo>
                  <a:lnTo>
                    <a:pt x="204" y="96"/>
                  </a:lnTo>
                  <a:lnTo>
                    <a:pt x="192" y="72"/>
                  </a:lnTo>
                  <a:lnTo>
                    <a:pt x="198" y="66"/>
                  </a:lnTo>
                  <a:lnTo>
                    <a:pt x="198" y="60"/>
                  </a:lnTo>
                  <a:lnTo>
                    <a:pt x="204" y="48"/>
                  </a:lnTo>
                  <a:lnTo>
                    <a:pt x="198" y="42"/>
                  </a:lnTo>
                  <a:lnTo>
                    <a:pt x="186" y="36"/>
                  </a:lnTo>
                  <a:lnTo>
                    <a:pt x="180" y="36"/>
                  </a:lnTo>
                  <a:lnTo>
                    <a:pt x="174" y="30"/>
                  </a:lnTo>
                  <a:lnTo>
                    <a:pt x="168" y="30"/>
                  </a:lnTo>
                  <a:lnTo>
                    <a:pt x="162" y="24"/>
                  </a:lnTo>
                  <a:lnTo>
                    <a:pt x="156" y="12"/>
                  </a:lnTo>
                  <a:lnTo>
                    <a:pt x="144" y="0"/>
                  </a:lnTo>
                  <a:lnTo>
                    <a:pt x="114" y="12"/>
                  </a:lnTo>
                  <a:lnTo>
                    <a:pt x="114" y="36"/>
                  </a:lnTo>
                  <a:lnTo>
                    <a:pt x="120" y="36"/>
                  </a:lnTo>
                  <a:lnTo>
                    <a:pt x="114" y="42"/>
                  </a:lnTo>
                  <a:lnTo>
                    <a:pt x="108" y="60"/>
                  </a:lnTo>
                  <a:lnTo>
                    <a:pt x="96" y="60"/>
                  </a:lnTo>
                  <a:lnTo>
                    <a:pt x="90" y="66"/>
                  </a:lnTo>
                  <a:lnTo>
                    <a:pt x="84" y="66"/>
                  </a:lnTo>
                  <a:lnTo>
                    <a:pt x="84" y="78"/>
                  </a:lnTo>
                  <a:lnTo>
                    <a:pt x="78" y="72"/>
                  </a:lnTo>
                  <a:lnTo>
                    <a:pt x="48" y="72"/>
                  </a:lnTo>
                  <a:lnTo>
                    <a:pt x="30" y="90"/>
                  </a:lnTo>
                  <a:lnTo>
                    <a:pt x="24" y="102"/>
                  </a:lnTo>
                  <a:lnTo>
                    <a:pt x="12" y="102"/>
                  </a:lnTo>
                  <a:lnTo>
                    <a:pt x="6" y="114"/>
                  </a:lnTo>
                  <a:lnTo>
                    <a:pt x="0" y="132"/>
                  </a:lnTo>
                  <a:lnTo>
                    <a:pt x="0" y="162"/>
                  </a:lnTo>
                  <a:lnTo>
                    <a:pt x="12" y="168"/>
                  </a:lnTo>
                  <a:lnTo>
                    <a:pt x="42" y="198"/>
                  </a:lnTo>
                  <a:lnTo>
                    <a:pt x="42" y="240"/>
                  </a:lnTo>
                  <a:lnTo>
                    <a:pt x="54" y="252"/>
                  </a:lnTo>
                  <a:lnTo>
                    <a:pt x="60" y="264"/>
                  </a:lnTo>
                  <a:lnTo>
                    <a:pt x="60" y="294"/>
                  </a:lnTo>
                  <a:lnTo>
                    <a:pt x="66" y="306"/>
                  </a:lnTo>
                  <a:lnTo>
                    <a:pt x="54" y="318"/>
                  </a:lnTo>
                  <a:lnTo>
                    <a:pt x="54" y="378"/>
                  </a:lnTo>
                  <a:lnTo>
                    <a:pt x="66" y="390"/>
                  </a:lnTo>
                  <a:lnTo>
                    <a:pt x="54" y="396"/>
                  </a:lnTo>
                  <a:lnTo>
                    <a:pt x="60" y="462"/>
                  </a:lnTo>
                  <a:lnTo>
                    <a:pt x="60" y="468"/>
                  </a:lnTo>
                  <a:lnTo>
                    <a:pt x="72" y="480"/>
                  </a:lnTo>
                  <a:lnTo>
                    <a:pt x="72" y="492"/>
                  </a:lnTo>
                  <a:lnTo>
                    <a:pt x="84" y="492"/>
                  </a:lnTo>
                  <a:lnTo>
                    <a:pt x="96" y="498"/>
                  </a:lnTo>
                  <a:lnTo>
                    <a:pt x="108" y="498"/>
                  </a:lnTo>
                  <a:lnTo>
                    <a:pt x="120" y="474"/>
                  </a:lnTo>
                  <a:lnTo>
                    <a:pt x="126" y="480"/>
                  </a:lnTo>
                  <a:lnTo>
                    <a:pt x="138" y="486"/>
                  </a:lnTo>
                  <a:lnTo>
                    <a:pt x="138" y="3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4" name="Belize" descr="© INSCALE GmbH, 05.05.2010&#10;http://www.presentationload.com/">
              <a:extLst>
                <a:ext uri="{FF2B5EF4-FFF2-40B4-BE49-F238E27FC236}">
                  <a16:creationId xmlns:a16="http://schemas.microsoft.com/office/drawing/2014/main" id="{947B5628-9CE6-F96E-6209-7826AD7A18A5}"/>
                </a:ext>
              </a:extLst>
            </p:cNvPr>
            <p:cNvSpPr>
              <a:spLocks/>
            </p:cNvSpPr>
            <p:nvPr/>
          </p:nvSpPr>
          <p:spPr bwMode="gray">
            <a:xfrm>
              <a:off x="2640505" y="3682294"/>
              <a:ext cx="51634" cy="99579"/>
            </a:xfrm>
            <a:custGeom>
              <a:avLst/>
              <a:gdLst>
                <a:gd name="T0" fmla="*/ 2147483647 w 108"/>
                <a:gd name="T1" fmla="*/ 2147483647 h 210"/>
                <a:gd name="T2" fmla="*/ 2147483647 w 108"/>
                <a:gd name="T3" fmla="*/ 2147483647 h 210"/>
                <a:gd name="T4" fmla="*/ 2147483647 w 108"/>
                <a:gd name="T5" fmla="*/ 2147483647 h 210"/>
                <a:gd name="T6" fmla="*/ 2147483647 w 108"/>
                <a:gd name="T7" fmla="*/ 2147483647 h 210"/>
                <a:gd name="T8" fmla="*/ 2147483647 w 108"/>
                <a:gd name="T9" fmla="*/ 2147483647 h 210"/>
                <a:gd name="T10" fmla="*/ 2147483647 w 108"/>
                <a:gd name="T11" fmla="*/ 0 h 210"/>
                <a:gd name="T12" fmla="*/ 2147483647 w 108"/>
                <a:gd name="T13" fmla="*/ 2147483647 h 210"/>
                <a:gd name="T14" fmla="*/ 2147483647 w 108"/>
                <a:gd name="T15" fmla="*/ 2147483647 h 210"/>
                <a:gd name="T16" fmla="*/ 2147483647 w 108"/>
                <a:gd name="T17" fmla="*/ 2147483647 h 210"/>
                <a:gd name="T18" fmla="*/ 2147483647 w 108"/>
                <a:gd name="T19" fmla="*/ 2147483647 h 210"/>
                <a:gd name="T20" fmla="*/ 2147483647 w 108"/>
                <a:gd name="T21" fmla="*/ 2147483647 h 210"/>
                <a:gd name="T22" fmla="*/ 2147483647 w 108"/>
                <a:gd name="T23" fmla="*/ 2147483647 h 210"/>
                <a:gd name="T24" fmla="*/ 2147483647 w 108"/>
                <a:gd name="T25" fmla="*/ 2147483647 h 210"/>
                <a:gd name="T26" fmla="*/ 2147483647 w 108"/>
                <a:gd name="T27" fmla="*/ 2147483647 h 210"/>
                <a:gd name="T28" fmla="*/ 2147483647 w 108"/>
                <a:gd name="T29" fmla="*/ 2147483647 h 210"/>
                <a:gd name="T30" fmla="*/ 2147483647 w 108"/>
                <a:gd name="T31" fmla="*/ 2147483647 h 210"/>
                <a:gd name="T32" fmla="*/ 2147483647 w 108"/>
                <a:gd name="T33" fmla="*/ 2147483647 h 210"/>
                <a:gd name="T34" fmla="*/ 2147483647 w 108"/>
                <a:gd name="T35" fmla="*/ 2147483647 h 210"/>
                <a:gd name="T36" fmla="*/ 0 w 108"/>
                <a:gd name="T37" fmla="*/ 2147483647 h 210"/>
                <a:gd name="T38" fmla="*/ 2147483647 w 108"/>
                <a:gd name="T39" fmla="*/ 2147483647 h 210"/>
                <a:gd name="T40" fmla="*/ 2147483647 w 108"/>
                <a:gd name="T41" fmla="*/ 2147483647 h 210"/>
                <a:gd name="T42" fmla="*/ 2147483647 w 108"/>
                <a:gd name="T43" fmla="*/ 2147483647 h 210"/>
                <a:gd name="T44" fmla="*/ 2147483647 w 108"/>
                <a:gd name="T45" fmla="*/ 2147483647 h 210"/>
                <a:gd name="T46" fmla="*/ 2147483647 w 108"/>
                <a:gd name="T47" fmla="*/ 2147483647 h 210"/>
                <a:gd name="T48" fmla="*/ 2147483647 w 108"/>
                <a:gd name="T49" fmla="*/ 2147483647 h 210"/>
                <a:gd name="T50" fmla="*/ 2147483647 w 108"/>
                <a:gd name="T51" fmla="*/ 2147483647 h 210"/>
                <a:gd name="T52" fmla="*/ 2147483647 w 108"/>
                <a:gd name="T53" fmla="*/ 2147483647 h 210"/>
                <a:gd name="T54" fmla="*/ 2147483647 w 108"/>
                <a:gd name="T55" fmla="*/ 2147483647 h 2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8"/>
                <a:gd name="T85" fmla="*/ 0 h 210"/>
                <a:gd name="T86" fmla="*/ 108 w 108"/>
                <a:gd name="T87" fmla="*/ 210 h 2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8" h="210">
                  <a:moveTo>
                    <a:pt x="108" y="30"/>
                  </a:moveTo>
                  <a:lnTo>
                    <a:pt x="108" y="24"/>
                  </a:lnTo>
                  <a:lnTo>
                    <a:pt x="102" y="24"/>
                  </a:lnTo>
                  <a:lnTo>
                    <a:pt x="90" y="18"/>
                  </a:lnTo>
                  <a:lnTo>
                    <a:pt x="84" y="12"/>
                  </a:lnTo>
                  <a:lnTo>
                    <a:pt x="78" y="0"/>
                  </a:lnTo>
                  <a:lnTo>
                    <a:pt x="78" y="6"/>
                  </a:lnTo>
                  <a:lnTo>
                    <a:pt x="72" y="12"/>
                  </a:lnTo>
                  <a:lnTo>
                    <a:pt x="72" y="24"/>
                  </a:lnTo>
                  <a:lnTo>
                    <a:pt x="66" y="36"/>
                  </a:lnTo>
                  <a:lnTo>
                    <a:pt x="54" y="42"/>
                  </a:lnTo>
                  <a:lnTo>
                    <a:pt x="48" y="48"/>
                  </a:lnTo>
                  <a:lnTo>
                    <a:pt x="42" y="48"/>
                  </a:lnTo>
                  <a:lnTo>
                    <a:pt x="42" y="42"/>
                  </a:lnTo>
                  <a:lnTo>
                    <a:pt x="36" y="36"/>
                  </a:lnTo>
                  <a:lnTo>
                    <a:pt x="30" y="36"/>
                  </a:lnTo>
                  <a:lnTo>
                    <a:pt x="30" y="42"/>
                  </a:lnTo>
                  <a:lnTo>
                    <a:pt x="24" y="54"/>
                  </a:lnTo>
                  <a:lnTo>
                    <a:pt x="0" y="210"/>
                  </a:lnTo>
                  <a:lnTo>
                    <a:pt x="30" y="210"/>
                  </a:lnTo>
                  <a:lnTo>
                    <a:pt x="42" y="168"/>
                  </a:lnTo>
                  <a:lnTo>
                    <a:pt x="60" y="174"/>
                  </a:lnTo>
                  <a:lnTo>
                    <a:pt x="84" y="150"/>
                  </a:lnTo>
                  <a:lnTo>
                    <a:pt x="84" y="90"/>
                  </a:lnTo>
                  <a:lnTo>
                    <a:pt x="90" y="78"/>
                  </a:lnTo>
                  <a:lnTo>
                    <a:pt x="96" y="60"/>
                  </a:lnTo>
                  <a:lnTo>
                    <a:pt x="108" y="36"/>
                  </a:lnTo>
                  <a:lnTo>
                    <a:pt x="108" y="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5" name="Belgium" descr="© INSCALE GmbH, 05.05.2010&#10;http://www.presentationload.com/">
              <a:extLst>
                <a:ext uri="{FF2B5EF4-FFF2-40B4-BE49-F238E27FC236}">
                  <a16:creationId xmlns:a16="http://schemas.microsoft.com/office/drawing/2014/main" id="{E543A318-5779-3B62-7B4A-82856F4D99E8}"/>
                </a:ext>
              </a:extLst>
            </p:cNvPr>
            <p:cNvSpPr>
              <a:spLocks/>
            </p:cNvSpPr>
            <p:nvPr/>
          </p:nvSpPr>
          <p:spPr bwMode="gray">
            <a:xfrm>
              <a:off x="5727481" y="2439390"/>
              <a:ext cx="105113" cy="71919"/>
            </a:xfrm>
            <a:custGeom>
              <a:avLst/>
              <a:gdLst>
                <a:gd name="T0" fmla="*/ 0 w 222"/>
                <a:gd name="T1" fmla="*/ 2147483647 h 150"/>
                <a:gd name="T2" fmla="*/ 2147483647 w 222"/>
                <a:gd name="T3" fmla="*/ 2147483647 h 150"/>
                <a:gd name="T4" fmla="*/ 2147483647 w 222"/>
                <a:gd name="T5" fmla="*/ 2147483647 h 150"/>
                <a:gd name="T6" fmla="*/ 2147483647 w 222"/>
                <a:gd name="T7" fmla="*/ 2147483647 h 150"/>
                <a:gd name="T8" fmla="*/ 2147483647 w 222"/>
                <a:gd name="T9" fmla="*/ 2147483647 h 150"/>
                <a:gd name="T10" fmla="*/ 2147483647 w 222"/>
                <a:gd name="T11" fmla="*/ 2147483647 h 150"/>
                <a:gd name="T12" fmla="*/ 2147483647 w 222"/>
                <a:gd name="T13" fmla="*/ 2147483647 h 150"/>
                <a:gd name="T14" fmla="*/ 2147483647 w 222"/>
                <a:gd name="T15" fmla="*/ 2147483647 h 150"/>
                <a:gd name="T16" fmla="*/ 2147483647 w 222"/>
                <a:gd name="T17" fmla="*/ 2147483647 h 150"/>
                <a:gd name="T18" fmla="*/ 2147483647 w 222"/>
                <a:gd name="T19" fmla="*/ 2147483647 h 150"/>
                <a:gd name="T20" fmla="*/ 2147483647 w 222"/>
                <a:gd name="T21" fmla="*/ 2147483647 h 150"/>
                <a:gd name="T22" fmla="*/ 2147483647 w 222"/>
                <a:gd name="T23" fmla="*/ 2147483647 h 150"/>
                <a:gd name="T24" fmla="*/ 2147483647 w 222"/>
                <a:gd name="T25" fmla="*/ 2147483647 h 150"/>
                <a:gd name="T26" fmla="*/ 2147483647 w 222"/>
                <a:gd name="T27" fmla="*/ 2147483647 h 150"/>
                <a:gd name="T28" fmla="*/ 2147483647 w 222"/>
                <a:gd name="T29" fmla="*/ 2147483647 h 150"/>
                <a:gd name="T30" fmla="*/ 2147483647 w 222"/>
                <a:gd name="T31" fmla="*/ 2147483647 h 150"/>
                <a:gd name="T32" fmla="*/ 2147483647 w 222"/>
                <a:gd name="T33" fmla="*/ 2147483647 h 150"/>
                <a:gd name="T34" fmla="*/ 2147483647 w 222"/>
                <a:gd name="T35" fmla="*/ 2147483647 h 150"/>
                <a:gd name="T36" fmla="*/ 2147483647 w 222"/>
                <a:gd name="T37" fmla="*/ 2147483647 h 150"/>
                <a:gd name="T38" fmla="*/ 2147483647 w 222"/>
                <a:gd name="T39" fmla="*/ 2147483647 h 150"/>
                <a:gd name="T40" fmla="*/ 2147483647 w 222"/>
                <a:gd name="T41" fmla="*/ 2147483647 h 150"/>
                <a:gd name="T42" fmla="*/ 2147483647 w 222"/>
                <a:gd name="T43" fmla="*/ 2147483647 h 150"/>
                <a:gd name="T44" fmla="*/ 2147483647 w 222"/>
                <a:gd name="T45" fmla="*/ 2147483647 h 150"/>
                <a:gd name="T46" fmla="*/ 2147483647 w 222"/>
                <a:gd name="T47" fmla="*/ 2147483647 h 150"/>
                <a:gd name="T48" fmla="*/ 2147483647 w 222"/>
                <a:gd name="T49" fmla="*/ 2147483647 h 150"/>
                <a:gd name="T50" fmla="*/ 2147483647 w 222"/>
                <a:gd name="T51" fmla="*/ 2147483647 h 150"/>
                <a:gd name="T52" fmla="*/ 2147483647 w 222"/>
                <a:gd name="T53" fmla="*/ 2147483647 h 150"/>
                <a:gd name="T54" fmla="*/ 2147483647 w 222"/>
                <a:gd name="T55" fmla="*/ 2147483647 h 150"/>
                <a:gd name="T56" fmla="*/ 2147483647 w 222"/>
                <a:gd name="T57" fmla="*/ 2147483647 h 150"/>
                <a:gd name="T58" fmla="*/ 2147483647 w 222"/>
                <a:gd name="T59" fmla="*/ 2147483647 h 150"/>
                <a:gd name="T60" fmla="*/ 2147483647 w 222"/>
                <a:gd name="T61" fmla="*/ 2147483647 h 150"/>
                <a:gd name="T62" fmla="*/ 2147483647 w 222"/>
                <a:gd name="T63" fmla="*/ 2147483647 h 150"/>
                <a:gd name="T64" fmla="*/ 2147483647 w 222"/>
                <a:gd name="T65" fmla="*/ 2147483647 h 150"/>
                <a:gd name="T66" fmla="*/ 2147483647 w 222"/>
                <a:gd name="T67" fmla="*/ 2147483647 h 150"/>
                <a:gd name="T68" fmla="*/ 2147483647 w 222"/>
                <a:gd name="T69" fmla="*/ 2147483647 h 150"/>
                <a:gd name="T70" fmla="*/ 2147483647 w 222"/>
                <a:gd name="T71" fmla="*/ 2147483647 h 150"/>
                <a:gd name="T72" fmla="*/ 2147483647 w 222"/>
                <a:gd name="T73" fmla="*/ 2147483647 h 150"/>
                <a:gd name="T74" fmla="*/ 2147483647 w 222"/>
                <a:gd name="T75" fmla="*/ 2147483647 h 150"/>
                <a:gd name="T76" fmla="*/ 2147483647 w 222"/>
                <a:gd name="T77" fmla="*/ 2147483647 h 150"/>
                <a:gd name="T78" fmla="*/ 2147483647 w 222"/>
                <a:gd name="T79" fmla="*/ 2147483647 h 150"/>
                <a:gd name="T80" fmla="*/ 2147483647 w 222"/>
                <a:gd name="T81" fmla="*/ 0 h 150"/>
                <a:gd name="T82" fmla="*/ 2147483647 w 222"/>
                <a:gd name="T83" fmla="*/ 0 h 150"/>
                <a:gd name="T84" fmla="*/ 2147483647 w 222"/>
                <a:gd name="T85" fmla="*/ 2147483647 h 150"/>
                <a:gd name="T86" fmla="*/ 2147483647 w 222"/>
                <a:gd name="T87" fmla="*/ 0 h 150"/>
                <a:gd name="T88" fmla="*/ 2147483647 w 222"/>
                <a:gd name="T89" fmla="*/ 2147483647 h 150"/>
                <a:gd name="T90" fmla="*/ 2147483647 w 222"/>
                <a:gd name="T91" fmla="*/ 2147483647 h 150"/>
                <a:gd name="T92" fmla="*/ 2147483647 w 222"/>
                <a:gd name="T93" fmla="*/ 2147483647 h 150"/>
                <a:gd name="T94" fmla="*/ 2147483647 w 222"/>
                <a:gd name="T95" fmla="*/ 2147483647 h 150"/>
                <a:gd name="T96" fmla="*/ 2147483647 w 222"/>
                <a:gd name="T97" fmla="*/ 2147483647 h 150"/>
                <a:gd name="T98" fmla="*/ 2147483647 w 222"/>
                <a:gd name="T99" fmla="*/ 2147483647 h 150"/>
                <a:gd name="T100" fmla="*/ 2147483647 w 222"/>
                <a:gd name="T101" fmla="*/ 2147483647 h 150"/>
                <a:gd name="T102" fmla="*/ 0 w 222"/>
                <a:gd name="T103" fmla="*/ 2147483647 h 150"/>
                <a:gd name="T104" fmla="*/ 0 w 222"/>
                <a:gd name="T105" fmla="*/ 2147483647 h 1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2"/>
                <a:gd name="T160" fmla="*/ 0 h 150"/>
                <a:gd name="T161" fmla="*/ 222 w 222"/>
                <a:gd name="T162" fmla="*/ 150 h 15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2" h="150">
                  <a:moveTo>
                    <a:pt x="0" y="42"/>
                  </a:moveTo>
                  <a:lnTo>
                    <a:pt x="6" y="60"/>
                  </a:lnTo>
                  <a:lnTo>
                    <a:pt x="30" y="66"/>
                  </a:lnTo>
                  <a:lnTo>
                    <a:pt x="42" y="78"/>
                  </a:lnTo>
                  <a:lnTo>
                    <a:pt x="66" y="78"/>
                  </a:lnTo>
                  <a:lnTo>
                    <a:pt x="78" y="84"/>
                  </a:lnTo>
                  <a:lnTo>
                    <a:pt x="84" y="90"/>
                  </a:lnTo>
                  <a:lnTo>
                    <a:pt x="84" y="114"/>
                  </a:lnTo>
                  <a:lnTo>
                    <a:pt x="108" y="114"/>
                  </a:lnTo>
                  <a:lnTo>
                    <a:pt x="120" y="102"/>
                  </a:lnTo>
                  <a:lnTo>
                    <a:pt x="120" y="126"/>
                  </a:lnTo>
                  <a:lnTo>
                    <a:pt x="132" y="126"/>
                  </a:lnTo>
                  <a:lnTo>
                    <a:pt x="144" y="132"/>
                  </a:lnTo>
                  <a:lnTo>
                    <a:pt x="150" y="132"/>
                  </a:lnTo>
                  <a:lnTo>
                    <a:pt x="162" y="144"/>
                  </a:lnTo>
                  <a:lnTo>
                    <a:pt x="180" y="144"/>
                  </a:lnTo>
                  <a:lnTo>
                    <a:pt x="192" y="150"/>
                  </a:lnTo>
                  <a:lnTo>
                    <a:pt x="192" y="144"/>
                  </a:lnTo>
                  <a:lnTo>
                    <a:pt x="186" y="132"/>
                  </a:lnTo>
                  <a:lnTo>
                    <a:pt x="174" y="120"/>
                  </a:lnTo>
                  <a:lnTo>
                    <a:pt x="174" y="114"/>
                  </a:lnTo>
                  <a:lnTo>
                    <a:pt x="180" y="114"/>
                  </a:lnTo>
                  <a:lnTo>
                    <a:pt x="192" y="108"/>
                  </a:lnTo>
                  <a:lnTo>
                    <a:pt x="198" y="102"/>
                  </a:lnTo>
                  <a:lnTo>
                    <a:pt x="204" y="102"/>
                  </a:lnTo>
                  <a:lnTo>
                    <a:pt x="204" y="96"/>
                  </a:lnTo>
                  <a:lnTo>
                    <a:pt x="210" y="90"/>
                  </a:lnTo>
                  <a:lnTo>
                    <a:pt x="222" y="90"/>
                  </a:lnTo>
                  <a:lnTo>
                    <a:pt x="216" y="84"/>
                  </a:lnTo>
                  <a:lnTo>
                    <a:pt x="216" y="66"/>
                  </a:lnTo>
                  <a:lnTo>
                    <a:pt x="204" y="54"/>
                  </a:lnTo>
                  <a:lnTo>
                    <a:pt x="180" y="54"/>
                  </a:lnTo>
                  <a:lnTo>
                    <a:pt x="180" y="42"/>
                  </a:lnTo>
                  <a:lnTo>
                    <a:pt x="186" y="36"/>
                  </a:lnTo>
                  <a:lnTo>
                    <a:pt x="186" y="18"/>
                  </a:lnTo>
                  <a:lnTo>
                    <a:pt x="180" y="12"/>
                  </a:lnTo>
                  <a:lnTo>
                    <a:pt x="174" y="12"/>
                  </a:lnTo>
                  <a:lnTo>
                    <a:pt x="162" y="18"/>
                  </a:lnTo>
                  <a:lnTo>
                    <a:pt x="150" y="18"/>
                  </a:lnTo>
                  <a:lnTo>
                    <a:pt x="144" y="12"/>
                  </a:lnTo>
                  <a:lnTo>
                    <a:pt x="144" y="0"/>
                  </a:lnTo>
                  <a:lnTo>
                    <a:pt x="108" y="0"/>
                  </a:lnTo>
                  <a:lnTo>
                    <a:pt x="108" y="6"/>
                  </a:lnTo>
                  <a:lnTo>
                    <a:pt x="96" y="0"/>
                  </a:lnTo>
                  <a:lnTo>
                    <a:pt x="96" y="12"/>
                  </a:lnTo>
                  <a:lnTo>
                    <a:pt x="78" y="6"/>
                  </a:lnTo>
                  <a:lnTo>
                    <a:pt x="72" y="18"/>
                  </a:lnTo>
                  <a:lnTo>
                    <a:pt x="66" y="12"/>
                  </a:lnTo>
                  <a:lnTo>
                    <a:pt x="42" y="12"/>
                  </a:lnTo>
                  <a:lnTo>
                    <a:pt x="36" y="6"/>
                  </a:lnTo>
                  <a:lnTo>
                    <a:pt x="24" y="6"/>
                  </a:lnTo>
                  <a:lnTo>
                    <a:pt x="0" y="24"/>
                  </a:lnTo>
                  <a:lnTo>
                    <a:pt x="0"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6" name="Bangladesh" descr="© INSCALE GmbH, 05.05.2010&#10;http://www.presentationload.com/">
              <a:extLst>
                <a:ext uri="{FF2B5EF4-FFF2-40B4-BE49-F238E27FC236}">
                  <a16:creationId xmlns:a16="http://schemas.microsoft.com/office/drawing/2014/main" id="{01C1315C-B37E-9F26-5EA9-8C61FC7D399F}"/>
                </a:ext>
              </a:extLst>
            </p:cNvPr>
            <p:cNvSpPr>
              <a:spLocks/>
            </p:cNvSpPr>
            <p:nvPr/>
          </p:nvSpPr>
          <p:spPr bwMode="gray">
            <a:xfrm>
              <a:off x="8482525" y="3376178"/>
              <a:ext cx="177030" cy="201004"/>
            </a:xfrm>
            <a:custGeom>
              <a:avLst/>
              <a:gdLst>
                <a:gd name="T0" fmla="*/ 2147483647 w 372"/>
                <a:gd name="T1" fmla="*/ 2147483647 h 426"/>
                <a:gd name="T2" fmla="*/ 2147483647 w 372"/>
                <a:gd name="T3" fmla="*/ 2147483647 h 426"/>
                <a:gd name="T4" fmla="*/ 2147483647 w 372"/>
                <a:gd name="T5" fmla="*/ 2147483647 h 426"/>
                <a:gd name="T6" fmla="*/ 2147483647 w 372"/>
                <a:gd name="T7" fmla="*/ 2147483647 h 426"/>
                <a:gd name="T8" fmla="*/ 2147483647 w 372"/>
                <a:gd name="T9" fmla="*/ 2147483647 h 426"/>
                <a:gd name="T10" fmla="*/ 2147483647 w 372"/>
                <a:gd name="T11" fmla="*/ 2147483647 h 426"/>
                <a:gd name="T12" fmla="*/ 2147483647 w 372"/>
                <a:gd name="T13" fmla="*/ 2147483647 h 426"/>
                <a:gd name="T14" fmla="*/ 2147483647 w 372"/>
                <a:gd name="T15" fmla="*/ 2147483647 h 426"/>
                <a:gd name="T16" fmla="*/ 2147483647 w 372"/>
                <a:gd name="T17" fmla="*/ 2147483647 h 426"/>
                <a:gd name="T18" fmla="*/ 2147483647 w 372"/>
                <a:gd name="T19" fmla="*/ 2147483647 h 426"/>
                <a:gd name="T20" fmla="*/ 2147483647 w 372"/>
                <a:gd name="T21" fmla="*/ 2147483647 h 426"/>
                <a:gd name="T22" fmla="*/ 2147483647 w 372"/>
                <a:gd name="T23" fmla="*/ 2147483647 h 426"/>
                <a:gd name="T24" fmla="*/ 2147483647 w 372"/>
                <a:gd name="T25" fmla="*/ 2147483647 h 426"/>
                <a:gd name="T26" fmla="*/ 2147483647 w 372"/>
                <a:gd name="T27" fmla="*/ 2147483647 h 426"/>
                <a:gd name="T28" fmla="*/ 2147483647 w 372"/>
                <a:gd name="T29" fmla="*/ 2147483647 h 426"/>
                <a:gd name="T30" fmla="*/ 2147483647 w 372"/>
                <a:gd name="T31" fmla="*/ 2147483647 h 426"/>
                <a:gd name="T32" fmla="*/ 2147483647 w 372"/>
                <a:gd name="T33" fmla="*/ 2147483647 h 426"/>
                <a:gd name="T34" fmla="*/ 2147483647 w 372"/>
                <a:gd name="T35" fmla="*/ 2147483647 h 426"/>
                <a:gd name="T36" fmla="*/ 2147483647 w 372"/>
                <a:gd name="T37" fmla="*/ 2147483647 h 426"/>
                <a:gd name="T38" fmla="*/ 2147483647 w 372"/>
                <a:gd name="T39" fmla="*/ 2147483647 h 426"/>
                <a:gd name="T40" fmla="*/ 2147483647 w 372"/>
                <a:gd name="T41" fmla="*/ 2147483647 h 426"/>
                <a:gd name="T42" fmla="*/ 2147483647 w 372"/>
                <a:gd name="T43" fmla="*/ 2147483647 h 426"/>
                <a:gd name="T44" fmla="*/ 2147483647 w 372"/>
                <a:gd name="T45" fmla="*/ 2147483647 h 426"/>
                <a:gd name="T46" fmla="*/ 2147483647 w 372"/>
                <a:gd name="T47" fmla="*/ 2147483647 h 426"/>
                <a:gd name="T48" fmla="*/ 2147483647 w 372"/>
                <a:gd name="T49" fmla="*/ 2147483647 h 426"/>
                <a:gd name="T50" fmla="*/ 2147483647 w 372"/>
                <a:gd name="T51" fmla="*/ 2147483647 h 426"/>
                <a:gd name="T52" fmla="*/ 2147483647 w 372"/>
                <a:gd name="T53" fmla="*/ 2147483647 h 426"/>
                <a:gd name="T54" fmla="*/ 2147483647 w 372"/>
                <a:gd name="T55" fmla="*/ 2147483647 h 426"/>
                <a:gd name="T56" fmla="*/ 2147483647 w 372"/>
                <a:gd name="T57" fmla="*/ 2147483647 h 426"/>
                <a:gd name="T58" fmla="*/ 2147483647 w 372"/>
                <a:gd name="T59" fmla="*/ 2147483647 h 426"/>
                <a:gd name="T60" fmla="*/ 2147483647 w 372"/>
                <a:gd name="T61" fmla="*/ 2147483647 h 426"/>
                <a:gd name="T62" fmla="*/ 2147483647 w 372"/>
                <a:gd name="T63" fmla="*/ 2147483647 h 426"/>
                <a:gd name="T64" fmla="*/ 2147483647 w 372"/>
                <a:gd name="T65" fmla="*/ 2147483647 h 426"/>
                <a:gd name="T66" fmla="*/ 2147483647 w 372"/>
                <a:gd name="T67" fmla="*/ 2147483647 h 426"/>
                <a:gd name="T68" fmla="*/ 2147483647 w 372"/>
                <a:gd name="T69" fmla="*/ 2147483647 h 426"/>
                <a:gd name="T70" fmla="*/ 2147483647 w 372"/>
                <a:gd name="T71" fmla="*/ 2147483647 h 426"/>
                <a:gd name="T72" fmla="*/ 2147483647 w 372"/>
                <a:gd name="T73" fmla="*/ 2147483647 h 426"/>
                <a:gd name="T74" fmla="*/ 2147483647 w 372"/>
                <a:gd name="T75" fmla="*/ 2147483647 h 426"/>
                <a:gd name="T76" fmla="*/ 2147483647 w 372"/>
                <a:gd name="T77" fmla="*/ 2147483647 h 426"/>
                <a:gd name="T78" fmla="*/ 2147483647 w 372"/>
                <a:gd name="T79" fmla="*/ 2147483647 h 426"/>
                <a:gd name="T80" fmla="*/ 2147483647 w 372"/>
                <a:gd name="T81" fmla="*/ 2147483647 h 426"/>
                <a:gd name="T82" fmla="*/ 2147483647 w 372"/>
                <a:gd name="T83" fmla="*/ 2147483647 h 426"/>
                <a:gd name="T84" fmla="*/ 2147483647 w 372"/>
                <a:gd name="T85" fmla="*/ 0 h 426"/>
                <a:gd name="T86" fmla="*/ 2147483647 w 372"/>
                <a:gd name="T87" fmla="*/ 2147483647 h 426"/>
                <a:gd name="T88" fmla="*/ 0 w 372"/>
                <a:gd name="T89" fmla="*/ 2147483647 h 426"/>
                <a:gd name="T90" fmla="*/ 2147483647 w 372"/>
                <a:gd name="T91" fmla="*/ 2147483647 h 426"/>
                <a:gd name="T92" fmla="*/ 2147483647 w 372"/>
                <a:gd name="T93" fmla="*/ 2147483647 h 426"/>
                <a:gd name="T94" fmla="*/ 2147483647 w 372"/>
                <a:gd name="T95" fmla="*/ 2147483647 h 426"/>
                <a:gd name="T96" fmla="*/ 2147483647 w 372"/>
                <a:gd name="T97" fmla="*/ 2147483647 h 426"/>
                <a:gd name="T98" fmla="*/ 2147483647 w 372"/>
                <a:gd name="T99" fmla="*/ 2147483647 h 426"/>
                <a:gd name="T100" fmla="*/ 2147483647 w 372"/>
                <a:gd name="T101" fmla="*/ 2147483647 h 426"/>
                <a:gd name="T102" fmla="*/ 2147483647 w 372"/>
                <a:gd name="T103" fmla="*/ 2147483647 h 426"/>
                <a:gd name="T104" fmla="*/ 2147483647 w 372"/>
                <a:gd name="T105" fmla="*/ 2147483647 h 426"/>
                <a:gd name="T106" fmla="*/ 2147483647 w 372"/>
                <a:gd name="T107" fmla="*/ 2147483647 h 426"/>
                <a:gd name="T108" fmla="*/ 2147483647 w 372"/>
                <a:gd name="T109" fmla="*/ 2147483647 h 426"/>
                <a:gd name="T110" fmla="*/ 2147483647 w 372"/>
                <a:gd name="T111" fmla="*/ 2147483647 h 426"/>
                <a:gd name="T112" fmla="*/ 2147483647 w 372"/>
                <a:gd name="T113" fmla="*/ 2147483647 h 426"/>
                <a:gd name="T114" fmla="*/ 2147483647 w 372"/>
                <a:gd name="T115" fmla="*/ 2147483647 h 42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72"/>
                <a:gd name="T175" fmla="*/ 0 h 426"/>
                <a:gd name="T176" fmla="*/ 372 w 372"/>
                <a:gd name="T177" fmla="*/ 426 h 42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72" h="426">
                  <a:moveTo>
                    <a:pt x="132" y="414"/>
                  </a:moveTo>
                  <a:lnTo>
                    <a:pt x="138" y="354"/>
                  </a:lnTo>
                  <a:lnTo>
                    <a:pt x="144" y="354"/>
                  </a:lnTo>
                  <a:lnTo>
                    <a:pt x="150" y="360"/>
                  </a:lnTo>
                  <a:lnTo>
                    <a:pt x="162" y="360"/>
                  </a:lnTo>
                  <a:lnTo>
                    <a:pt x="174" y="366"/>
                  </a:lnTo>
                  <a:lnTo>
                    <a:pt x="192" y="372"/>
                  </a:lnTo>
                  <a:lnTo>
                    <a:pt x="216" y="372"/>
                  </a:lnTo>
                  <a:lnTo>
                    <a:pt x="210" y="366"/>
                  </a:lnTo>
                  <a:lnTo>
                    <a:pt x="210" y="348"/>
                  </a:lnTo>
                  <a:lnTo>
                    <a:pt x="204" y="342"/>
                  </a:lnTo>
                  <a:lnTo>
                    <a:pt x="222" y="342"/>
                  </a:lnTo>
                  <a:lnTo>
                    <a:pt x="258" y="360"/>
                  </a:lnTo>
                  <a:lnTo>
                    <a:pt x="270" y="360"/>
                  </a:lnTo>
                  <a:lnTo>
                    <a:pt x="282" y="348"/>
                  </a:lnTo>
                  <a:lnTo>
                    <a:pt x="282" y="336"/>
                  </a:lnTo>
                  <a:lnTo>
                    <a:pt x="270" y="300"/>
                  </a:lnTo>
                  <a:lnTo>
                    <a:pt x="318" y="354"/>
                  </a:lnTo>
                  <a:lnTo>
                    <a:pt x="318" y="360"/>
                  </a:lnTo>
                  <a:lnTo>
                    <a:pt x="312" y="366"/>
                  </a:lnTo>
                  <a:lnTo>
                    <a:pt x="312" y="390"/>
                  </a:lnTo>
                  <a:lnTo>
                    <a:pt x="306" y="402"/>
                  </a:lnTo>
                  <a:lnTo>
                    <a:pt x="306" y="414"/>
                  </a:lnTo>
                  <a:lnTo>
                    <a:pt x="312" y="420"/>
                  </a:lnTo>
                  <a:lnTo>
                    <a:pt x="324" y="420"/>
                  </a:lnTo>
                  <a:lnTo>
                    <a:pt x="330" y="426"/>
                  </a:lnTo>
                  <a:lnTo>
                    <a:pt x="336" y="414"/>
                  </a:lnTo>
                  <a:lnTo>
                    <a:pt x="336" y="408"/>
                  </a:lnTo>
                  <a:lnTo>
                    <a:pt x="372" y="414"/>
                  </a:lnTo>
                  <a:lnTo>
                    <a:pt x="360" y="354"/>
                  </a:lnTo>
                  <a:lnTo>
                    <a:pt x="360" y="348"/>
                  </a:lnTo>
                  <a:lnTo>
                    <a:pt x="354" y="342"/>
                  </a:lnTo>
                  <a:lnTo>
                    <a:pt x="348" y="330"/>
                  </a:lnTo>
                  <a:lnTo>
                    <a:pt x="342" y="312"/>
                  </a:lnTo>
                  <a:lnTo>
                    <a:pt x="336" y="300"/>
                  </a:lnTo>
                  <a:lnTo>
                    <a:pt x="336" y="288"/>
                  </a:lnTo>
                  <a:lnTo>
                    <a:pt x="330" y="276"/>
                  </a:lnTo>
                  <a:lnTo>
                    <a:pt x="330" y="270"/>
                  </a:lnTo>
                  <a:lnTo>
                    <a:pt x="324" y="258"/>
                  </a:lnTo>
                  <a:lnTo>
                    <a:pt x="324" y="240"/>
                  </a:lnTo>
                  <a:lnTo>
                    <a:pt x="318" y="234"/>
                  </a:lnTo>
                  <a:lnTo>
                    <a:pt x="306" y="228"/>
                  </a:lnTo>
                  <a:lnTo>
                    <a:pt x="288" y="228"/>
                  </a:lnTo>
                  <a:lnTo>
                    <a:pt x="288" y="252"/>
                  </a:lnTo>
                  <a:lnTo>
                    <a:pt x="282" y="288"/>
                  </a:lnTo>
                  <a:lnTo>
                    <a:pt x="264" y="264"/>
                  </a:lnTo>
                  <a:lnTo>
                    <a:pt x="258" y="264"/>
                  </a:lnTo>
                  <a:lnTo>
                    <a:pt x="240" y="246"/>
                  </a:lnTo>
                  <a:lnTo>
                    <a:pt x="234" y="234"/>
                  </a:lnTo>
                  <a:lnTo>
                    <a:pt x="234" y="216"/>
                  </a:lnTo>
                  <a:lnTo>
                    <a:pt x="240" y="204"/>
                  </a:lnTo>
                  <a:lnTo>
                    <a:pt x="252" y="192"/>
                  </a:lnTo>
                  <a:lnTo>
                    <a:pt x="258" y="192"/>
                  </a:lnTo>
                  <a:lnTo>
                    <a:pt x="270" y="186"/>
                  </a:lnTo>
                  <a:lnTo>
                    <a:pt x="276" y="186"/>
                  </a:lnTo>
                  <a:lnTo>
                    <a:pt x="282" y="180"/>
                  </a:lnTo>
                  <a:lnTo>
                    <a:pt x="288" y="168"/>
                  </a:lnTo>
                  <a:lnTo>
                    <a:pt x="294" y="150"/>
                  </a:lnTo>
                  <a:lnTo>
                    <a:pt x="294" y="138"/>
                  </a:lnTo>
                  <a:lnTo>
                    <a:pt x="300" y="138"/>
                  </a:lnTo>
                  <a:lnTo>
                    <a:pt x="306" y="132"/>
                  </a:lnTo>
                  <a:lnTo>
                    <a:pt x="306" y="126"/>
                  </a:lnTo>
                  <a:lnTo>
                    <a:pt x="282" y="102"/>
                  </a:lnTo>
                  <a:lnTo>
                    <a:pt x="276" y="102"/>
                  </a:lnTo>
                  <a:lnTo>
                    <a:pt x="228" y="114"/>
                  </a:lnTo>
                  <a:lnTo>
                    <a:pt x="210" y="114"/>
                  </a:lnTo>
                  <a:lnTo>
                    <a:pt x="198" y="108"/>
                  </a:lnTo>
                  <a:lnTo>
                    <a:pt x="138" y="108"/>
                  </a:lnTo>
                  <a:lnTo>
                    <a:pt x="132" y="102"/>
                  </a:lnTo>
                  <a:lnTo>
                    <a:pt x="126" y="102"/>
                  </a:lnTo>
                  <a:lnTo>
                    <a:pt x="126" y="66"/>
                  </a:lnTo>
                  <a:lnTo>
                    <a:pt x="120" y="66"/>
                  </a:lnTo>
                  <a:lnTo>
                    <a:pt x="120" y="36"/>
                  </a:lnTo>
                  <a:lnTo>
                    <a:pt x="114" y="30"/>
                  </a:lnTo>
                  <a:lnTo>
                    <a:pt x="108" y="30"/>
                  </a:lnTo>
                  <a:lnTo>
                    <a:pt x="102" y="24"/>
                  </a:lnTo>
                  <a:lnTo>
                    <a:pt x="96" y="42"/>
                  </a:lnTo>
                  <a:lnTo>
                    <a:pt x="90" y="36"/>
                  </a:lnTo>
                  <a:lnTo>
                    <a:pt x="78" y="36"/>
                  </a:lnTo>
                  <a:lnTo>
                    <a:pt x="72" y="30"/>
                  </a:lnTo>
                  <a:lnTo>
                    <a:pt x="66" y="18"/>
                  </a:lnTo>
                  <a:lnTo>
                    <a:pt x="66" y="12"/>
                  </a:lnTo>
                  <a:lnTo>
                    <a:pt x="60" y="0"/>
                  </a:lnTo>
                  <a:lnTo>
                    <a:pt x="42" y="6"/>
                  </a:lnTo>
                  <a:lnTo>
                    <a:pt x="48" y="12"/>
                  </a:lnTo>
                  <a:lnTo>
                    <a:pt x="24" y="0"/>
                  </a:lnTo>
                  <a:lnTo>
                    <a:pt x="6" y="0"/>
                  </a:lnTo>
                  <a:lnTo>
                    <a:pt x="18" y="18"/>
                  </a:lnTo>
                  <a:lnTo>
                    <a:pt x="6" y="30"/>
                  </a:lnTo>
                  <a:lnTo>
                    <a:pt x="0" y="42"/>
                  </a:lnTo>
                  <a:lnTo>
                    <a:pt x="0" y="48"/>
                  </a:lnTo>
                  <a:lnTo>
                    <a:pt x="6" y="60"/>
                  </a:lnTo>
                  <a:lnTo>
                    <a:pt x="18" y="66"/>
                  </a:lnTo>
                  <a:lnTo>
                    <a:pt x="30" y="78"/>
                  </a:lnTo>
                  <a:lnTo>
                    <a:pt x="36" y="78"/>
                  </a:lnTo>
                  <a:lnTo>
                    <a:pt x="66" y="96"/>
                  </a:lnTo>
                  <a:lnTo>
                    <a:pt x="66" y="108"/>
                  </a:lnTo>
                  <a:lnTo>
                    <a:pt x="30" y="108"/>
                  </a:lnTo>
                  <a:lnTo>
                    <a:pt x="30" y="138"/>
                  </a:lnTo>
                  <a:lnTo>
                    <a:pt x="24" y="138"/>
                  </a:lnTo>
                  <a:lnTo>
                    <a:pt x="12" y="150"/>
                  </a:lnTo>
                  <a:lnTo>
                    <a:pt x="24" y="162"/>
                  </a:lnTo>
                  <a:lnTo>
                    <a:pt x="36" y="168"/>
                  </a:lnTo>
                  <a:lnTo>
                    <a:pt x="54" y="168"/>
                  </a:lnTo>
                  <a:lnTo>
                    <a:pt x="66" y="174"/>
                  </a:lnTo>
                  <a:lnTo>
                    <a:pt x="72" y="180"/>
                  </a:lnTo>
                  <a:lnTo>
                    <a:pt x="72" y="186"/>
                  </a:lnTo>
                  <a:lnTo>
                    <a:pt x="66" y="204"/>
                  </a:lnTo>
                  <a:lnTo>
                    <a:pt x="60" y="210"/>
                  </a:lnTo>
                  <a:lnTo>
                    <a:pt x="54" y="222"/>
                  </a:lnTo>
                  <a:lnTo>
                    <a:pt x="66" y="252"/>
                  </a:lnTo>
                  <a:lnTo>
                    <a:pt x="96" y="276"/>
                  </a:lnTo>
                  <a:lnTo>
                    <a:pt x="96" y="306"/>
                  </a:lnTo>
                  <a:lnTo>
                    <a:pt x="114" y="348"/>
                  </a:lnTo>
                  <a:lnTo>
                    <a:pt x="108" y="378"/>
                  </a:lnTo>
                  <a:lnTo>
                    <a:pt x="132" y="41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7" name="Bahrain" descr="© INSCALE GmbH, 05.05.2010&#10;http://www.presentationload.com/">
              <a:extLst>
                <a:ext uri="{FF2B5EF4-FFF2-40B4-BE49-F238E27FC236}">
                  <a16:creationId xmlns:a16="http://schemas.microsoft.com/office/drawing/2014/main" id="{4F29D106-27D4-0559-6906-8F81066A9353}"/>
                </a:ext>
              </a:extLst>
            </p:cNvPr>
            <p:cNvSpPr>
              <a:spLocks/>
            </p:cNvSpPr>
            <p:nvPr/>
          </p:nvSpPr>
          <p:spPr bwMode="gray">
            <a:xfrm>
              <a:off x="7261749" y="3383555"/>
              <a:ext cx="12909" cy="25817"/>
            </a:xfrm>
            <a:custGeom>
              <a:avLst/>
              <a:gdLst>
                <a:gd name="T0" fmla="*/ 2147483647 w 15"/>
                <a:gd name="T1" fmla="*/ 0 h 28"/>
                <a:gd name="T2" fmla="*/ 2147483647 w 15"/>
                <a:gd name="T3" fmla="*/ 2147483647 h 28"/>
                <a:gd name="T4" fmla="*/ 2147483647 w 15"/>
                <a:gd name="T5" fmla="*/ 2147483647 h 28"/>
                <a:gd name="T6" fmla="*/ 2032697641 w 15"/>
                <a:gd name="T7" fmla="*/ 2147483647 h 28"/>
                <a:gd name="T8" fmla="*/ 813299296 w 15"/>
                <a:gd name="T9" fmla="*/ 2147483647 h 28"/>
                <a:gd name="T10" fmla="*/ 2147483647 w 15"/>
                <a:gd name="T11" fmla="*/ 0 h 28"/>
                <a:gd name="T12" fmla="*/ 0 60000 65536"/>
                <a:gd name="T13" fmla="*/ 0 60000 65536"/>
                <a:gd name="T14" fmla="*/ 0 60000 65536"/>
                <a:gd name="T15" fmla="*/ 0 60000 65536"/>
                <a:gd name="T16" fmla="*/ 0 60000 65536"/>
                <a:gd name="T17" fmla="*/ 0 60000 65536"/>
                <a:gd name="T18" fmla="*/ 0 w 15"/>
                <a:gd name="T19" fmla="*/ 0 h 28"/>
                <a:gd name="T20" fmla="*/ 15 w 15"/>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15" h="28">
                  <a:moveTo>
                    <a:pt x="9" y="0"/>
                  </a:moveTo>
                  <a:cubicBezTo>
                    <a:pt x="14" y="0"/>
                    <a:pt x="15" y="10"/>
                    <a:pt x="14" y="14"/>
                  </a:cubicBezTo>
                  <a:cubicBezTo>
                    <a:pt x="13" y="18"/>
                    <a:pt x="15" y="28"/>
                    <a:pt x="9" y="28"/>
                  </a:cubicBezTo>
                  <a:cubicBezTo>
                    <a:pt x="4" y="27"/>
                    <a:pt x="5" y="21"/>
                    <a:pt x="5" y="18"/>
                  </a:cubicBezTo>
                  <a:cubicBezTo>
                    <a:pt x="5" y="14"/>
                    <a:pt x="0" y="14"/>
                    <a:pt x="2" y="8"/>
                  </a:cubicBez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8" name="Belarus" descr="© INSCALE GmbH, 05.05.2010&#10;http://www.presentationload.com/">
              <a:extLst>
                <a:ext uri="{FF2B5EF4-FFF2-40B4-BE49-F238E27FC236}">
                  <a16:creationId xmlns:a16="http://schemas.microsoft.com/office/drawing/2014/main" id="{AEBC7627-4505-85DA-FF12-282766BA21AA}"/>
                </a:ext>
              </a:extLst>
            </p:cNvPr>
            <p:cNvSpPr>
              <a:spLocks/>
            </p:cNvSpPr>
            <p:nvPr/>
          </p:nvSpPr>
          <p:spPr bwMode="gray">
            <a:xfrm>
              <a:off x="6315740" y="2267891"/>
              <a:ext cx="269235" cy="175187"/>
            </a:xfrm>
            <a:custGeom>
              <a:avLst/>
              <a:gdLst>
                <a:gd name="T0" fmla="*/ 2147483647 w 570"/>
                <a:gd name="T1" fmla="*/ 2147483647 h 372"/>
                <a:gd name="T2" fmla="*/ 2147483647 w 570"/>
                <a:gd name="T3" fmla="*/ 2147483647 h 372"/>
                <a:gd name="T4" fmla="*/ 2147483647 w 570"/>
                <a:gd name="T5" fmla="*/ 2147483647 h 372"/>
                <a:gd name="T6" fmla="*/ 2147483647 w 570"/>
                <a:gd name="T7" fmla="*/ 2147483647 h 372"/>
                <a:gd name="T8" fmla="*/ 2147483647 w 570"/>
                <a:gd name="T9" fmla="*/ 2147483647 h 372"/>
                <a:gd name="T10" fmla="*/ 2147483647 w 570"/>
                <a:gd name="T11" fmla="*/ 2147483647 h 372"/>
                <a:gd name="T12" fmla="*/ 2147483647 w 570"/>
                <a:gd name="T13" fmla="*/ 2147483647 h 372"/>
                <a:gd name="T14" fmla="*/ 2147483647 w 570"/>
                <a:gd name="T15" fmla="*/ 2147483647 h 372"/>
                <a:gd name="T16" fmla="*/ 2147483647 w 570"/>
                <a:gd name="T17" fmla="*/ 2147483647 h 372"/>
                <a:gd name="T18" fmla="*/ 2147483647 w 570"/>
                <a:gd name="T19" fmla="*/ 2147483647 h 372"/>
                <a:gd name="T20" fmla="*/ 2147483647 w 570"/>
                <a:gd name="T21" fmla="*/ 2147483647 h 372"/>
                <a:gd name="T22" fmla="*/ 2147483647 w 570"/>
                <a:gd name="T23" fmla="*/ 2147483647 h 372"/>
                <a:gd name="T24" fmla="*/ 2147483647 w 570"/>
                <a:gd name="T25" fmla="*/ 2147483647 h 372"/>
                <a:gd name="T26" fmla="*/ 2147483647 w 570"/>
                <a:gd name="T27" fmla="*/ 2147483647 h 372"/>
                <a:gd name="T28" fmla="*/ 2147483647 w 570"/>
                <a:gd name="T29" fmla="*/ 2147483647 h 372"/>
                <a:gd name="T30" fmla="*/ 2147483647 w 570"/>
                <a:gd name="T31" fmla="*/ 2147483647 h 372"/>
                <a:gd name="T32" fmla="*/ 2147483647 w 570"/>
                <a:gd name="T33" fmla="*/ 2147483647 h 372"/>
                <a:gd name="T34" fmla="*/ 2147483647 w 570"/>
                <a:gd name="T35" fmla="*/ 2147483647 h 372"/>
                <a:gd name="T36" fmla="*/ 2147483647 w 570"/>
                <a:gd name="T37" fmla="*/ 2147483647 h 372"/>
                <a:gd name="T38" fmla="*/ 2147483647 w 570"/>
                <a:gd name="T39" fmla="*/ 2147483647 h 372"/>
                <a:gd name="T40" fmla="*/ 2147483647 w 570"/>
                <a:gd name="T41" fmla="*/ 2147483647 h 372"/>
                <a:gd name="T42" fmla="*/ 2147483647 w 570"/>
                <a:gd name="T43" fmla="*/ 2147483647 h 372"/>
                <a:gd name="T44" fmla="*/ 2147483647 w 570"/>
                <a:gd name="T45" fmla="*/ 2147483647 h 372"/>
                <a:gd name="T46" fmla="*/ 2147483647 w 570"/>
                <a:gd name="T47" fmla="*/ 2147483647 h 372"/>
                <a:gd name="T48" fmla="*/ 2147483647 w 570"/>
                <a:gd name="T49" fmla="*/ 2147483647 h 372"/>
                <a:gd name="T50" fmla="*/ 2147483647 w 570"/>
                <a:gd name="T51" fmla="*/ 2147483647 h 372"/>
                <a:gd name="T52" fmla="*/ 2147483647 w 570"/>
                <a:gd name="T53" fmla="*/ 2147483647 h 372"/>
                <a:gd name="T54" fmla="*/ 2147483647 w 570"/>
                <a:gd name="T55" fmla="*/ 2147483647 h 372"/>
                <a:gd name="T56" fmla="*/ 2147483647 w 570"/>
                <a:gd name="T57" fmla="*/ 0 h 372"/>
                <a:gd name="T58" fmla="*/ 2147483647 w 570"/>
                <a:gd name="T59" fmla="*/ 2147483647 h 372"/>
                <a:gd name="T60" fmla="*/ 2147483647 w 570"/>
                <a:gd name="T61" fmla="*/ 2147483647 h 372"/>
                <a:gd name="T62" fmla="*/ 2147483647 w 570"/>
                <a:gd name="T63" fmla="*/ 2147483647 h 372"/>
                <a:gd name="T64" fmla="*/ 2147483647 w 570"/>
                <a:gd name="T65" fmla="*/ 2147483647 h 372"/>
                <a:gd name="T66" fmla="*/ 2147483647 w 570"/>
                <a:gd name="T67" fmla="*/ 2147483647 h 372"/>
                <a:gd name="T68" fmla="*/ 2147483647 w 570"/>
                <a:gd name="T69" fmla="*/ 2147483647 h 372"/>
                <a:gd name="T70" fmla="*/ 2147483647 w 570"/>
                <a:gd name="T71" fmla="*/ 2147483647 h 372"/>
                <a:gd name="T72" fmla="*/ 2147483647 w 570"/>
                <a:gd name="T73" fmla="*/ 2147483647 h 372"/>
                <a:gd name="T74" fmla="*/ 2147483647 w 570"/>
                <a:gd name="T75" fmla="*/ 2147483647 h 372"/>
                <a:gd name="T76" fmla="*/ 2147483647 w 570"/>
                <a:gd name="T77" fmla="*/ 2147483647 h 372"/>
                <a:gd name="T78" fmla="*/ 2147483647 w 570"/>
                <a:gd name="T79" fmla="*/ 2147483647 h 372"/>
                <a:gd name="T80" fmla="*/ 2147483647 w 570"/>
                <a:gd name="T81" fmla="*/ 2147483647 h 372"/>
                <a:gd name="T82" fmla="*/ 2147483647 w 570"/>
                <a:gd name="T83" fmla="*/ 2147483647 h 372"/>
                <a:gd name="T84" fmla="*/ 2147483647 w 570"/>
                <a:gd name="T85" fmla="*/ 2147483647 h 372"/>
                <a:gd name="T86" fmla="*/ 2147483647 w 570"/>
                <a:gd name="T87" fmla="*/ 2147483647 h 372"/>
                <a:gd name="T88" fmla="*/ 2147483647 w 570"/>
                <a:gd name="T89" fmla="*/ 2147483647 h 372"/>
                <a:gd name="T90" fmla="*/ 2147483647 w 570"/>
                <a:gd name="T91" fmla="*/ 2147483647 h 372"/>
                <a:gd name="T92" fmla="*/ 2147483647 w 570"/>
                <a:gd name="T93" fmla="*/ 2147483647 h 372"/>
                <a:gd name="T94" fmla="*/ 2147483647 w 570"/>
                <a:gd name="T95" fmla="*/ 2147483647 h 372"/>
                <a:gd name="T96" fmla="*/ 2147483647 w 570"/>
                <a:gd name="T97" fmla="*/ 2147483647 h 3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0"/>
                <a:gd name="T148" fmla="*/ 0 h 372"/>
                <a:gd name="T149" fmla="*/ 570 w 570"/>
                <a:gd name="T150" fmla="*/ 372 h 3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0" h="372">
                  <a:moveTo>
                    <a:pt x="24" y="312"/>
                  </a:moveTo>
                  <a:lnTo>
                    <a:pt x="24" y="342"/>
                  </a:lnTo>
                  <a:lnTo>
                    <a:pt x="30" y="354"/>
                  </a:lnTo>
                  <a:lnTo>
                    <a:pt x="36" y="360"/>
                  </a:lnTo>
                  <a:lnTo>
                    <a:pt x="48" y="360"/>
                  </a:lnTo>
                  <a:lnTo>
                    <a:pt x="60" y="354"/>
                  </a:lnTo>
                  <a:lnTo>
                    <a:pt x="72" y="342"/>
                  </a:lnTo>
                  <a:lnTo>
                    <a:pt x="72" y="336"/>
                  </a:lnTo>
                  <a:lnTo>
                    <a:pt x="108" y="336"/>
                  </a:lnTo>
                  <a:lnTo>
                    <a:pt x="120" y="330"/>
                  </a:lnTo>
                  <a:lnTo>
                    <a:pt x="126" y="324"/>
                  </a:lnTo>
                  <a:lnTo>
                    <a:pt x="174" y="324"/>
                  </a:lnTo>
                  <a:lnTo>
                    <a:pt x="174" y="330"/>
                  </a:lnTo>
                  <a:lnTo>
                    <a:pt x="180" y="336"/>
                  </a:lnTo>
                  <a:lnTo>
                    <a:pt x="216" y="336"/>
                  </a:lnTo>
                  <a:lnTo>
                    <a:pt x="240" y="342"/>
                  </a:lnTo>
                  <a:lnTo>
                    <a:pt x="258" y="354"/>
                  </a:lnTo>
                  <a:lnTo>
                    <a:pt x="264" y="348"/>
                  </a:lnTo>
                  <a:lnTo>
                    <a:pt x="282" y="360"/>
                  </a:lnTo>
                  <a:lnTo>
                    <a:pt x="294" y="348"/>
                  </a:lnTo>
                  <a:lnTo>
                    <a:pt x="300" y="360"/>
                  </a:lnTo>
                  <a:lnTo>
                    <a:pt x="318" y="354"/>
                  </a:lnTo>
                  <a:lnTo>
                    <a:pt x="324" y="360"/>
                  </a:lnTo>
                  <a:lnTo>
                    <a:pt x="336" y="354"/>
                  </a:lnTo>
                  <a:lnTo>
                    <a:pt x="348" y="366"/>
                  </a:lnTo>
                  <a:lnTo>
                    <a:pt x="348" y="360"/>
                  </a:lnTo>
                  <a:lnTo>
                    <a:pt x="354" y="354"/>
                  </a:lnTo>
                  <a:lnTo>
                    <a:pt x="372" y="354"/>
                  </a:lnTo>
                  <a:lnTo>
                    <a:pt x="378" y="360"/>
                  </a:lnTo>
                  <a:lnTo>
                    <a:pt x="378" y="372"/>
                  </a:lnTo>
                  <a:lnTo>
                    <a:pt x="384" y="372"/>
                  </a:lnTo>
                  <a:lnTo>
                    <a:pt x="396" y="366"/>
                  </a:lnTo>
                  <a:lnTo>
                    <a:pt x="420" y="366"/>
                  </a:lnTo>
                  <a:lnTo>
                    <a:pt x="426" y="372"/>
                  </a:lnTo>
                  <a:lnTo>
                    <a:pt x="444" y="372"/>
                  </a:lnTo>
                  <a:lnTo>
                    <a:pt x="450" y="366"/>
                  </a:lnTo>
                  <a:lnTo>
                    <a:pt x="450" y="354"/>
                  </a:lnTo>
                  <a:lnTo>
                    <a:pt x="444" y="348"/>
                  </a:lnTo>
                  <a:lnTo>
                    <a:pt x="450" y="336"/>
                  </a:lnTo>
                  <a:lnTo>
                    <a:pt x="456" y="330"/>
                  </a:lnTo>
                  <a:lnTo>
                    <a:pt x="468" y="324"/>
                  </a:lnTo>
                  <a:lnTo>
                    <a:pt x="474" y="312"/>
                  </a:lnTo>
                  <a:lnTo>
                    <a:pt x="498" y="312"/>
                  </a:lnTo>
                  <a:lnTo>
                    <a:pt x="516" y="318"/>
                  </a:lnTo>
                  <a:lnTo>
                    <a:pt x="516" y="300"/>
                  </a:lnTo>
                  <a:lnTo>
                    <a:pt x="510" y="288"/>
                  </a:lnTo>
                  <a:lnTo>
                    <a:pt x="504" y="282"/>
                  </a:lnTo>
                  <a:lnTo>
                    <a:pt x="504" y="264"/>
                  </a:lnTo>
                  <a:lnTo>
                    <a:pt x="480" y="240"/>
                  </a:lnTo>
                  <a:lnTo>
                    <a:pt x="480" y="234"/>
                  </a:lnTo>
                  <a:lnTo>
                    <a:pt x="486" y="228"/>
                  </a:lnTo>
                  <a:lnTo>
                    <a:pt x="510" y="228"/>
                  </a:lnTo>
                  <a:lnTo>
                    <a:pt x="510" y="234"/>
                  </a:lnTo>
                  <a:lnTo>
                    <a:pt x="516" y="234"/>
                  </a:lnTo>
                  <a:lnTo>
                    <a:pt x="522" y="240"/>
                  </a:lnTo>
                  <a:lnTo>
                    <a:pt x="528" y="240"/>
                  </a:lnTo>
                  <a:lnTo>
                    <a:pt x="552" y="228"/>
                  </a:lnTo>
                  <a:lnTo>
                    <a:pt x="558" y="216"/>
                  </a:lnTo>
                  <a:lnTo>
                    <a:pt x="570" y="210"/>
                  </a:lnTo>
                  <a:lnTo>
                    <a:pt x="546" y="198"/>
                  </a:lnTo>
                  <a:lnTo>
                    <a:pt x="552" y="192"/>
                  </a:lnTo>
                  <a:lnTo>
                    <a:pt x="552" y="186"/>
                  </a:lnTo>
                  <a:lnTo>
                    <a:pt x="546" y="186"/>
                  </a:lnTo>
                  <a:lnTo>
                    <a:pt x="540" y="180"/>
                  </a:lnTo>
                  <a:lnTo>
                    <a:pt x="504" y="180"/>
                  </a:lnTo>
                  <a:lnTo>
                    <a:pt x="504" y="156"/>
                  </a:lnTo>
                  <a:lnTo>
                    <a:pt x="474" y="144"/>
                  </a:lnTo>
                  <a:lnTo>
                    <a:pt x="474" y="132"/>
                  </a:lnTo>
                  <a:lnTo>
                    <a:pt x="456" y="114"/>
                  </a:lnTo>
                  <a:lnTo>
                    <a:pt x="444" y="108"/>
                  </a:lnTo>
                  <a:lnTo>
                    <a:pt x="438" y="102"/>
                  </a:lnTo>
                  <a:lnTo>
                    <a:pt x="444" y="84"/>
                  </a:lnTo>
                  <a:lnTo>
                    <a:pt x="432" y="66"/>
                  </a:lnTo>
                  <a:lnTo>
                    <a:pt x="438" y="60"/>
                  </a:lnTo>
                  <a:lnTo>
                    <a:pt x="438" y="48"/>
                  </a:lnTo>
                  <a:lnTo>
                    <a:pt x="432" y="42"/>
                  </a:lnTo>
                  <a:lnTo>
                    <a:pt x="396" y="24"/>
                  </a:lnTo>
                  <a:lnTo>
                    <a:pt x="390" y="18"/>
                  </a:lnTo>
                  <a:lnTo>
                    <a:pt x="384" y="18"/>
                  </a:lnTo>
                  <a:lnTo>
                    <a:pt x="354" y="36"/>
                  </a:lnTo>
                  <a:lnTo>
                    <a:pt x="348" y="18"/>
                  </a:lnTo>
                  <a:lnTo>
                    <a:pt x="312" y="12"/>
                  </a:lnTo>
                  <a:lnTo>
                    <a:pt x="300" y="18"/>
                  </a:lnTo>
                  <a:lnTo>
                    <a:pt x="300" y="12"/>
                  </a:lnTo>
                  <a:lnTo>
                    <a:pt x="294" y="6"/>
                  </a:lnTo>
                  <a:lnTo>
                    <a:pt x="276" y="6"/>
                  </a:lnTo>
                  <a:lnTo>
                    <a:pt x="270" y="0"/>
                  </a:lnTo>
                  <a:lnTo>
                    <a:pt x="258" y="0"/>
                  </a:lnTo>
                  <a:lnTo>
                    <a:pt x="252" y="6"/>
                  </a:lnTo>
                  <a:lnTo>
                    <a:pt x="246" y="18"/>
                  </a:lnTo>
                  <a:lnTo>
                    <a:pt x="240" y="24"/>
                  </a:lnTo>
                  <a:lnTo>
                    <a:pt x="234" y="24"/>
                  </a:lnTo>
                  <a:lnTo>
                    <a:pt x="228" y="30"/>
                  </a:lnTo>
                  <a:lnTo>
                    <a:pt x="222" y="24"/>
                  </a:lnTo>
                  <a:lnTo>
                    <a:pt x="198" y="24"/>
                  </a:lnTo>
                  <a:lnTo>
                    <a:pt x="192" y="30"/>
                  </a:lnTo>
                  <a:lnTo>
                    <a:pt x="180" y="36"/>
                  </a:lnTo>
                  <a:lnTo>
                    <a:pt x="174" y="42"/>
                  </a:lnTo>
                  <a:lnTo>
                    <a:pt x="174" y="54"/>
                  </a:lnTo>
                  <a:lnTo>
                    <a:pt x="192" y="72"/>
                  </a:lnTo>
                  <a:lnTo>
                    <a:pt x="186" y="78"/>
                  </a:lnTo>
                  <a:lnTo>
                    <a:pt x="168" y="78"/>
                  </a:lnTo>
                  <a:lnTo>
                    <a:pt x="162" y="72"/>
                  </a:lnTo>
                  <a:lnTo>
                    <a:pt x="156" y="72"/>
                  </a:lnTo>
                  <a:lnTo>
                    <a:pt x="162" y="90"/>
                  </a:lnTo>
                  <a:lnTo>
                    <a:pt x="144" y="90"/>
                  </a:lnTo>
                  <a:lnTo>
                    <a:pt x="138" y="96"/>
                  </a:lnTo>
                  <a:lnTo>
                    <a:pt x="138" y="102"/>
                  </a:lnTo>
                  <a:lnTo>
                    <a:pt x="144" y="114"/>
                  </a:lnTo>
                  <a:lnTo>
                    <a:pt x="144" y="120"/>
                  </a:lnTo>
                  <a:lnTo>
                    <a:pt x="132" y="120"/>
                  </a:lnTo>
                  <a:lnTo>
                    <a:pt x="132" y="126"/>
                  </a:lnTo>
                  <a:lnTo>
                    <a:pt x="138" y="132"/>
                  </a:lnTo>
                  <a:lnTo>
                    <a:pt x="138" y="144"/>
                  </a:lnTo>
                  <a:lnTo>
                    <a:pt x="144" y="150"/>
                  </a:lnTo>
                  <a:lnTo>
                    <a:pt x="144" y="156"/>
                  </a:lnTo>
                  <a:lnTo>
                    <a:pt x="132" y="156"/>
                  </a:lnTo>
                  <a:lnTo>
                    <a:pt x="138" y="150"/>
                  </a:lnTo>
                  <a:lnTo>
                    <a:pt x="138" y="144"/>
                  </a:lnTo>
                  <a:lnTo>
                    <a:pt x="120" y="144"/>
                  </a:lnTo>
                  <a:lnTo>
                    <a:pt x="108" y="150"/>
                  </a:lnTo>
                  <a:lnTo>
                    <a:pt x="102" y="156"/>
                  </a:lnTo>
                  <a:lnTo>
                    <a:pt x="96" y="168"/>
                  </a:lnTo>
                  <a:lnTo>
                    <a:pt x="84" y="156"/>
                  </a:lnTo>
                  <a:lnTo>
                    <a:pt x="84" y="174"/>
                  </a:lnTo>
                  <a:lnTo>
                    <a:pt x="54" y="174"/>
                  </a:lnTo>
                  <a:lnTo>
                    <a:pt x="54" y="168"/>
                  </a:lnTo>
                  <a:lnTo>
                    <a:pt x="48" y="162"/>
                  </a:lnTo>
                  <a:lnTo>
                    <a:pt x="42" y="162"/>
                  </a:lnTo>
                  <a:lnTo>
                    <a:pt x="30" y="168"/>
                  </a:lnTo>
                  <a:lnTo>
                    <a:pt x="18" y="168"/>
                  </a:lnTo>
                  <a:lnTo>
                    <a:pt x="12" y="174"/>
                  </a:lnTo>
                  <a:lnTo>
                    <a:pt x="6" y="174"/>
                  </a:lnTo>
                  <a:lnTo>
                    <a:pt x="12" y="186"/>
                  </a:lnTo>
                  <a:lnTo>
                    <a:pt x="18" y="192"/>
                  </a:lnTo>
                  <a:lnTo>
                    <a:pt x="18" y="204"/>
                  </a:lnTo>
                  <a:lnTo>
                    <a:pt x="24" y="210"/>
                  </a:lnTo>
                  <a:lnTo>
                    <a:pt x="36" y="234"/>
                  </a:lnTo>
                  <a:lnTo>
                    <a:pt x="42" y="240"/>
                  </a:lnTo>
                  <a:lnTo>
                    <a:pt x="42" y="246"/>
                  </a:lnTo>
                  <a:lnTo>
                    <a:pt x="36" y="252"/>
                  </a:lnTo>
                  <a:lnTo>
                    <a:pt x="36" y="264"/>
                  </a:lnTo>
                  <a:lnTo>
                    <a:pt x="12" y="270"/>
                  </a:lnTo>
                  <a:lnTo>
                    <a:pt x="12" y="288"/>
                  </a:lnTo>
                  <a:lnTo>
                    <a:pt x="0" y="288"/>
                  </a:lnTo>
                  <a:lnTo>
                    <a:pt x="0" y="294"/>
                  </a:lnTo>
                  <a:lnTo>
                    <a:pt x="6" y="300"/>
                  </a:lnTo>
                  <a:lnTo>
                    <a:pt x="12" y="300"/>
                  </a:lnTo>
                  <a:lnTo>
                    <a:pt x="24" y="31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9" name="Azerbaijan" descr="© INSCALE GmbH, 05.05.2010&#10;http://www.presentationload.com/">
              <a:extLst>
                <a:ext uri="{FF2B5EF4-FFF2-40B4-BE49-F238E27FC236}">
                  <a16:creationId xmlns:a16="http://schemas.microsoft.com/office/drawing/2014/main" id="{F20A0C8D-AA60-5445-F7BA-9005D4CCDD26}"/>
                </a:ext>
              </a:extLst>
            </p:cNvPr>
            <p:cNvSpPr>
              <a:spLocks noEditPoints="1"/>
            </p:cNvSpPr>
            <p:nvPr/>
          </p:nvSpPr>
          <p:spPr bwMode="gray">
            <a:xfrm>
              <a:off x="7014645" y="2793452"/>
              <a:ext cx="169653" cy="136461"/>
            </a:xfrm>
            <a:custGeom>
              <a:avLst/>
              <a:gdLst>
                <a:gd name="T0" fmla="*/ 2147483647 w 360"/>
                <a:gd name="T1" fmla="*/ 2147483647 h 288"/>
                <a:gd name="T2" fmla="*/ 2147483647 w 360"/>
                <a:gd name="T3" fmla="*/ 2147483647 h 288"/>
                <a:gd name="T4" fmla="*/ 2147483647 w 360"/>
                <a:gd name="T5" fmla="*/ 2147483647 h 288"/>
                <a:gd name="T6" fmla="*/ 2147483647 w 360"/>
                <a:gd name="T7" fmla="*/ 2147483647 h 288"/>
                <a:gd name="T8" fmla="*/ 2147483647 w 360"/>
                <a:gd name="T9" fmla="*/ 2147483647 h 288"/>
                <a:gd name="T10" fmla="*/ 2147483647 w 360"/>
                <a:gd name="T11" fmla="*/ 2147483647 h 288"/>
                <a:gd name="T12" fmla="*/ 2147483647 w 360"/>
                <a:gd name="T13" fmla="*/ 2147483647 h 288"/>
                <a:gd name="T14" fmla="*/ 2147483647 w 360"/>
                <a:gd name="T15" fmla="*/ 2147483647 h 288"/>
                <a:gd name="T16" fmla="*/ 2147483647 w 360"/>
                <a:gd name="T17" fmla="*/ 2147483647 h 288"/>
                <a:gd name="T18" fmla="*/ 2147483647 w 360"/>
                <a:gd name="T19" fmla="*/ 2147483647 h 288"/>
                <a:gd name="T20" fmla="*/ 2147483647 w 360"/>
                <a:gd name="T21" fmla="*/ 2147483647 h 288"/>
                <a:gd name="T22" fmla="*/ 2147483647 w 360"/>
                <a:gd name="T23" fmla="*/ 2147483647 h 288"/>
                <a:gd name="T24" fmla="*/ 2147483647 w 360"/>
                <a:gd name="T25" fmla="*/ 2147483647 h 288"/>
                <a:gd name="T26" fmla="*/ 2147483647 w 360"/>
                <a:gd name="T27" fmla="*/ 0 h 288"/>
                <a:gd name="T28" fmla="*/ 2147483647 w 360"/>
                <a:gd name="T29" fmla="*/ 2147483647 h 288"/>
                <a:gd name="T30" fmla="*/ 2147483647 w 360"/>
                <a:gd name="T31" fmla="*/ 2147483647 h 288"/>
                <a:gd name="T32" fmla="*/ 2147483647 w 360"/>
                <a:gd name="T33" fmla="*/ 2147483647 h 288"/>
                <a:gd name="T34" fmla="*/ 2147483647 w 360"/>
                <a:gd name="T35" fmla="*/ 2147483647 h 288"/>
                <a:gd name="T36" fmla="*/ 2147483647 w 360"/>
                <a:gd name="T37" fmla="*/ 2147483647 h 288"/>
                <a:gd name="T38" fmla="*/ 2147483647 w 360"/>
                <a:gd name="T39" fmla="*/ 0 h 288"/>
                <a:gd name="T40" fmla="*/ 2147483647 w 360"/>
                <a:gd name="T41" fmla="*/ 2147483647 h 288"/>
                <a:gd name="T42" fmla="*/ 2147483647 w 360"/>
                <a:gd name="T43" fmla="*/ 2147483647 h 288"/>
                <a:gd name="T44" fmla="*/ 2147483647 w 360"/>
                <a:gd name="T45" fmla="*/ 2147483647 h 288"/>
                <a:gd name="T46" fmla="*/ 2147483647 w 360"/>
                <a:gd name="T47" fmla="*/ 2147483647 h 288"/>
                <a:gd name="T48" fmla="*/ 2147483647 w 360"/>
                <a:gd name="T49" fmla="*/ 2147483647 h 288"/>
                <a:gd name="T50" fmla="*/ 2147483647 w 360"/>
                <a:gd name="T51" fmla="*/ 2147483647 h 288"/>
                <a:gd name="T52" fmla="*/ 2147483647 w 360"/>
                <a:gd name="T53" fmla="*/ 2147483647 h 288"/>
                <a:gd name="T54" fmla="*/ 0 w 360"/>
                <a:gd name="T55" fmla="*/ 2147483647 h 288"/>
                <a:gd name="T56" fmla="*/ 2147483647 w 360"/>
                <a:gd name="T57" fmla="*/ 2147483647 h 288"/>
                <a:gd name="T58" fmla="*/ 2147483647 w 360"/>
                <a:gd name="T59" fmla="*/ 2147483647 h 288"/>
                <a:gd name="T60" fmla="*/ 2147483647 w 360"/>
                <a:gd name="T61" fmla="*/ 2147483647 h 288"/>
                <a:gd name="T62" fmla="*/ 2147483647 w 360"/>
                <a:gd name="T63" fmla="*/ 2147483647 h 288"/>
                <a:gd name="T64" fmla="*/ 2147483647 w 360"/>
                <a:gd name="T65" fmla="*/ 2147483647 h 288"/>
                <a:gd name="T66" fmla="*/ 2147483647 w 360"/>
                <a:gd name="T67" fmla="*/ 2147483647 h 288"/>
                <a:gd name="T68" fmla="*/ 2147483647 w 360"/>
                <a:gd name="T69" fmla="*/ 2147483647 h 288"/>
                <a:gd name="T70" fmla="*/ 2147483647 w 360"/>
                <a:gd name="T71" fmla="*/ 2147483647 h 288"/>
                <a:gd name="T72" fmla="*/ 2147483647 w 360"/>
                <a:gd name="T73" fmla="*/ 2147483647 h 288"/>
                <a:gd name="T74" fmla="*/ 2147483647 w 360"/>
                <a:gd name="T75" fmla="*/ 2147483647 h 288"/>
                <a:gd name="T76" fmla="*/ 2147483647 w 360"/>
                <a:gd name="T77" fmla="*/ 2147483647 h 288"/>
                <a:gd name="T78" fmla="*/ 2147483647 w 360"/>
                <a:gd name="T79" fmla="*/ 2147483647 h 288"/>
                <a:gd name="T80" fmla="*/ 2147483647 w 360"/>
                <a:gd name="T81" fmla="*/ 2147483647 h 288"/>
                <a:gd name="T82" fmla="*/ 2147483647 w 360"/>
                <a:gd name="T83" fmla="*/ 2147483647 h 288"/>
                <a:gd name="T84" fmla="*/ 2147483647 w 360"/>
                <a:gd name="T85" fmla="*/ 2147483647 h 288"/>
                <a:gd name="T86" fmla="*/ 2147483647 w 360"/>
                <a:gd name="T87" fmla="*/ 2147483647 h 288"/>
                <a:gd name="T88" fmla="*/ 2147483647 w 360"/>
                <a:gd name="T89" fmla="*/ 2147483647 h 288"/>
                <a:gd name="T90" fmla="*/ 2147483647 w 360"/>
                <a:gd name="T91" fmla="*/ 2147483647 h 288"/>
                <a:gd name="T92" fmla="*/ 2147483647 w 360"/>
                <a:gd name="T93" fmla="*/ 2147483647 h 288"/>
                <a:gd name="T94" fmla="*/ 2147483647 w 360"/>
                <a:gd name="T95" fmla="*/ 2147483647 h 288"/>
                <a:gd name="T96" fmla="*/ 2147483647 w 360"/>
                <a:gd name="T97" fmla="*/ 2147483647 h 288"/>
                <a:gd name="T98" fmla="*/ 2147483647 w 360"/>
                <a:gd name="T99" fmla="*/ 2147483647 h 288"/>
                <a:gd name="T100" fmla="*/ 2147483647 w 360"/>
                <a:gd name="T101" fmla="*/ 2147483647 h 288"/>
                <a:gd name="T102" fmla="*/ 2147483647 w 360"/>
                <a:gd name="T103" fmla="*/ 2147483647 h 288"/>
                <a:gd name="T104" fmla="*/ 2147483647 w 360"/>
                <a:gd name="T105" fmla="*/ 2147483647 h 288"/>
                <a:gd name="T106" fmla="*/ 2147483647 w 360"/>
                <a:gd name="T107" fmla="*/ 2147483647 h 288"/>
                <a:gd name="T108" fmla="*/ 2147483647 w 360"/>
                <a:gd name="T109" fmla="*/ 2147483647 h 288"/>
                <a:gd name="T110" fmla="*/ 2147483647 w 360"/>
                <a:gd name="T111" fmla="*/ 2147483647 h 288"/>
                <a:gd name="T112" fmla="*/ 2147483647 w 360"/>
                <a:gd name="T113" fmla="*/ 2147483647 h 288"/>
                <a:gd name="T114" fmla="*/ 2147483647 w 360"/>
                <a:gd name="T115" fmla="*/ 2147483647 h 288"/>
                <a:gd name="T116" fmla="*/ 2147483647 w 360"/>
                <a:gd name="T117" fmla="*/ 2147483647 h 288"/>
                <a:gd name="T118" fmla="*/ 2147483647 w 360"/>
                <a:gd name="T119" fmla="*/ 2147483647 h 288"/>
                <a:gd name="T120" fmla="*/ 2147483647 w 360"/>
                <a:gd name="T121" fmla="*/ 2147483647 h 2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60"/>
                <a:gd name="T184" fmla="*/ 0 h 288"/>
                <a:gd name="T185" fmla="*/ 360 w 360"/>
                <a:gd name="T186" fmla="*/ 288 h 2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60" h="288">
                  <a:moveTo>
                    <a:pt x="66" y="186"/>
                  </a:moveTo>
                  <a:lnTo>
                    <a:pt x="36" y="186"/>
                  </a:lnTo>
                  <a:lnTo>
                    <a:pt x="24" y="174"/>
                  </a:lnTo>
                  <a:lnTo>
                    <a:pt x="6" y="174"/>
                  </a:lnTo>
                  <a:lnTo>
                    <a:pt x="12" y="186"/>
                  </a:lnTo>
                  <a:lnTo>
                    <a:pt x="12" y="192"/>
                  </a:lnTo>
                  <a:lnTo>
                    <a:pt x="18" y="204"/>
                  </a:lnTo>
                  <a:lnTo>
                    <a:pt x="36" y="222"/>
                  </a:lnTo>
                  <a:lnTo>
                    <a:pt x="48" y="228"/>
                  </a:lnTo>
                  <a:lnTo>
                    <a:pt x="84" y="240"/>
                  </a:lnTo>
                  <a:lnTo>
                    <a:pt x="90" y="240"/>
                  </a:lnTo>
                  <a:lnTo>
                    <a:pt x="84" y="234"/>
                  </a:lnTo>
                  <a:lnTo>
                    <a:pt x="84" y="222"/>
                  </a:lnTo>
                  <a:lnTo>
                    <a:pt x="78" y="216"/>
                  </a:lnTo>
                  <a:lnTo>
                    <a:pt x="78" y="204"/>
                  </a:lnTo>
                  <a:lnTo>
                    <a:pt x="72" y="198"/>
                  </a:lnTo>
                  <a:lnTo>
                    <a:pt x="72" y="186"/>
                  </a:lnTo>
                  <a:lnTo>
                    <a:pt x="66" y="186"/>
                  </a:lnTo>
                  <a:close/>
                  <a:moveTo>
                    <a:pt x="354" y="108"/>
                  </a:moveTo>
                  <a:lnTo>
                    <a:pt x="348" y="102"/>
                  </a:lnTo>
                  <a:lnTo>
                    <a:pt x="330" y="102"/>
                  </a:lnTo>
                  <a:lnTo>
                    <a:pt x="318" y="108"/>
                  </a:lnTo>
                  <a:lnTo>
                    <a:pt x="306" y="108"/>
                  </a:lnTo>
                  <a:lnTo>
                    <a:pt x="288" y="90"/>
                  </a:lnTo>
                  <a:lnTo>
                    <a:pt x="288" y="84"/>
                  </a:lnTo>
                  <a:lnTo>
                    <a:pt x="264" y="54"/>
                  </a:lnTo>
                  <a:lnTo>
                    <a:pt x="264" y="42"/>
                  </a:lnTo>
                  <a:lnTo>
                    <a:pt x="216" y="0"/>
                  </a:lnTo>
                  <a:lnTo>
                    <a:pt x="216" y="30"/>
                  </a:lnTo>
                  <a:lnTo>
                    <a:pt x="210" y="36"/>
                  </a:lnTo>
                  <a:lnTo>
                    <a:pt x="192" y="36"/>
                  </a:lnTo>
                  <a:lnTo>
                    <a:pt x="192" y="48"/>
                  </a:lnTo>
                  <a:lnTo>
                    <a:pt x="186" y="54"/>
                  </a:lnTo>
                  <a:lnTo>
                    <a:pt x="162" y="54"/>
                  </a:lnTo>
                  <a:lnTo>
                    <a:pt x="156" y="48"/>
                  </a:lnTo>
                  <a:lnTo>
                    <a:pt x="144" y="42"/>
                  </a:lnTo>
                  <a:lnTo>
                    <a:pt x="138" y="30"/>
                  </a:lnTo>
                  <a:lnTo>
                    <a:pt x="120" y="12"/>
                  </a:lnTo>
                  <a:lnTo>
                    <a:pt x="84" y="0"/>
                  </a:lnTo>
                  <a:lnTo>
                    <a:pt x="72" y="0"/>
                  </a:lnTo>
                  <a:lnTo>
                    <a:pt x="60" y="12"/>
                  </a:lnTo>
                  <a:lnTo>
                    <a:pt x="78" y="30"/>
                  </a:lnTo>
                  <a:lnTo>
                    <a:pt x="84" y="30"/>
                  </a:lnTo>
                  <a:lnTo>
                    <a:pt x="90" y="36"/>
                  </a:lnTo>
                  <a:lnTo>
                    <a:pt x="96" y="48"/>
                  </a:lnTo>
                  <a:lnTo>
                    <a:pt x="102" y="54"/>
                  </a:lnTo>
                  <a:lnTo>
                    <a:pt x="108" y="66"/>
                  </a:lnTo>
                  <a:lnTo>
                    <a:pt x="102" y="72"/>
                  </a:lnTo>
                  <a:lnTo>
                    <a:pt x="84" y="54"/>
                  </a:lnTo>
                  <a:lnTo>
                    <a:pt x="72" y="54"/>
                  </a:lnTo>
                  <a:lnTo>
                    <a:pt x="60" y="60"/>
                  </a:lnTo>
                  <a:lnTo>
                    <a:pt x="42" y="42"/>
                  </a:lnTo>
                  <a:lnTo>
                    <a:pt x="42" y="36"/>
                  </a:lnTo>
                  <a:lnTo>
                    <a:pt x="36" y="30"/>
                  </a:lnTo>
                  <a:lnTo>
                    <a:pt x="12" y="30"/>
                  </a:lnTo>
                  <a:lnTo>
                    <a:pt x="0" y="42"/>
                  </a:lnTo>
                  <a:lnTo>
                    <a:pt x="0" y="48"/>
                  </a:lnTo>
                  <a:lnTo>
                    <a:pt x="6" y="48"/>
                  </a:lnTo>
                  <a:lnTo>
                    <a:pt x="12" y="54"/>
                  </a:lnTo>
                  <a:lnTo>
                    <a:pt x="12" y="66"/>
                  </a:lnTo>
                  <a:lnTo>
                    <a:pt x="30" y="66"/>
                  </a:lnTo>
                  <a:lnTo>
                    <a:pt x="36" y="72"/>
                  </a:lnTo>
                  <a:lnTo>
                    <a:pt x="36" y="96"/>
                  </a:lnTo>
                  <a:lnTo>
                    <a:pt x="30" y="102"/>
                  </a:lnTo>
                  <a:lnTo>
                    <a:pt x="36" y="102"/>
                  </a:lnTo>
                  <a:lnTo>
                    <a:pt x="42" y="108"/>
                  </a:lnTo>
                  <a:lnTo>
                    <a:pt x="66" y="120"/>
                  </a:lnTo>
                  <a:lnTo>
                    <a:pt x="72" y="126"/>
                  </a:lnTo>
                  <a:lnTo>
                    <a:pt x="72" y="132"/>
                  </a:lnTo>
                  <a:lnTo>
                    <a:pt x="54" y="150"/>
                  </a:lnTo>
                  <a:lnTo>
                    <a:pt x="42" y="150"/>
                  </a:lnTo>
                  <a:lnTo>
                    <a:pt x="72" y="162"/>
                  </a:lnTo>
                  <a:lnTo>
                    <a:pt x="84" y="180"/>
                  </a:lnTo>
                  <a:lnTo>
                    <a:pt x="114" y="186"/>
                  </a:lnTo>
                  <a:lnTo>
                    <a:pt x="114" y="198"/>
                  </a:lnTo>
                  <a:lnTo>
                    <a:pt x="120" y="210"/>
                  </a:lnTo>
                  <a:lnTo>
                    <a:pt x="120" y="240"/>
                  </a:lnTo>
                  <a:lnTo>
                    <a:pt x="132" y="240"/>
                  </a:lnTo>
                  <a:lnTo>
                    <a:pt x="138" y="228"/>
                  </a:lnTo>
                  <a:lnTo>
                    <a:pt x="144" y="222"/>
                  </a:lnTo>
                  <a:lnTo>
                    <a:pt x="144" y="216"/>
                  </a:lnTo>
                  <a:lnTo>
                    <a:pt x="156" y="204"/>
                  </a:lnTo>
                  <a:lnTo>
                    <a:pt x="174" y="192"/>
                  </a:lnTo>
                  <a:lnTo>
                    <a:pt x="186" y="186"/>
                  </a:lnTo>
                  <a:lnTo>
                    <a:pt x="198" y="174"/>
                  </a:lnTo>
                  <a:lnTo>
                    <a:pt x="210" y="168"/>
                  </a:lnTo>
                  <a:lnTo>
                    <a:pt x="222" y="168"/>
                  </a:lnTo>
                  <a:lnTo>
                    <a:pt x="228" y="180"/>
                  </a:lnTo>
                  <a:lnTo>
                    <a:pt x="234" y="186"/>
                  </a:lnTo>
                  <a:lnTo>
                    <a:pt x="234" y="204"/>
                  </a:lnTo>
                  <a:lnTo>
                    <a:pt x="228" y="210"/>
                  </a:lnTo>
                  <a:lnTo>
                    <a:pt x="228" y="222"/>
                  </a:lnTo>
                  <a:lnTo>
                    <a:pt x="234" y="222"/>
                  </a:lnTo>
                  <a:lnTo>
                    <a:pt x="240" y="228"/>
                  </a:lnTo>
                  <a:lnTo>
                    <a:pt x="240" y="234"/>
                  </a:lnTo>
                  <a:lnTo>
                    <a:pt x="234" y="240"/>
                  </a:lnTo>
                  <a:lnTo>
                    <a:pt x="222" y="240"/>
                  </a:lnTo>
                  <a:lnTo>
                    <a:pt x="222" y="246"/>
                  </a:lnTo>
                  <a:lnTo>
                    <a:pt x="234" y="258"/>
                  </a:lnTo>
                  <a:lnTo>
                    <a:pt x="246" y="264"/>
                  </a:lnTo>
                  <a:lnTo>
                    <a:pt x="252" y="270"/>
                  </a:lnTo>
                  <a:lnTo>
                    <a:pt x="258" y="270"/>
                  </a:lnTo>
                  <a:lnTo>
                    <a:pt x="264" y="276"/>
                  </a:lnTo>
                  <a:lnTo>
                    <a:pt x="264" y="282"/>
                  </a:lnTo>
                  <a:lnTo>
                    <a:pt x="282" y="282"/>
                  </a:lnTo>
                  <a:lnTo>
                    <a:pt x="282" y="288"/>
                  </a:lnTo>
                  <a:lnTo>
                    <a:pt x="288" y="282"/>
                  </a:lnTo>
                  <a:lnTo>
                    <a:pt x="288" y="258"/>
                  </a:lnTo>
                  <a:lnTo>
                    <a:pt x="282" y="252"/>
                  </a:lnTo>
                  <a:lnTo>
                    <a:pt x="276" y="252"/>
                  </a:lnTo>
                  <a:lnTo>
                    <a:pt x="270" y="246"/>
                  </a:lnTo>
                  <a:lnTo>
                    <a:pt x="288" y="240"/>
                  </a:lnTo>
                  <a:lnTo>
                    <a:pt x="288" y="210"/>
                  </a:lnTo>
                  <a:lnTo>
                    <a:pt x="300" y="222"/>
                  </a:lnTo>
                  <a:lnTo>
                    <a:pt x="306" y="222"/>
                  </a:lnTo>
                  <a:lnTo>
                    <a:pt x="318" y="210"/>
                  </a:lnTo>
                  <a:lnTo>
                    <a:pt x="300" y="192"/>
                  </a:lnTo>
                  <a:lnTo>
                    <a:pt x="300" y="138"/>
                  </a:lnTo>
                  <a:lnTo>
                    <a:pt x="318" y="138"/>
                  </a:lnTo>
                  <a:lnTo>
                    <a:pt x="330" y="126"/>
                  </a:lnTo>
                  <a:lnTo>
                    <a:pt x="360" y="132"/>
                  </a:lnTo>
                  <a:lnTo>
                    <a:pt x="360" y="120"/>
                  </a:lnTo>
                  <a:lnTo>
                    <a:pt x="354" y="1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0" name="Australia" descr="© INSCALE GmbH, 05.05.2010&#10;http://www.presentationload.com/">
              <a:extLst>
                <a:ext uri="{FF2B5EF4-FFF2-40B4-BE49-F238E27FC236}">
                  <a16:creationId xmlns:a16="http://schemas.microsoft.com/office/drawing/2014/main" id="{BA021D6E-416A-3E36-5522-6D4695AB8DFA}"/>
                </a:ext>
              </a:extLst>
            </p:cNvPr>
            <p:cNvSpPr>
              <a:spLocks noEditPoints="1"/>
            </p:cNvSpPr>
            <p:nvPr/>
          </p:nvSpPr>
          <p:spPr bwMode="gray">
            <a:xfrm>
              <a:off x="9253347" y="4788736"/>
              <a:ext cx="1338797" cy="1255814"/>
            </a:xfrm>
            <a:custGeom>
              <a:avLst/>
              <a:gdLst>
                <a:gd name="T0" fmla="*/ 2147483647 w 2838"/>
                <a:gd name="T1" fmla="*/ 2147483647 h 2664"/>
                <a:gd name="T2" fmla="*/ 2147483647 w 2838"/>
                <a:gd name="T3" fmla="*/ 2147483647 h 2664"/>
                <a:gd name="T4" fmla="*/ 2147483647 w 2838"/>
                <a:gd name="T5" fmla="*/ 2147483647 h 2664"/>
                <a:gd name="T6" fmla="*/ 2147483647 w 2838"/>
                <a:gd name="T7" fmla="*/ 2147483647 h 2664"/>
                <a:gd name="T8" fmla="*/ 2147483647 w 2838"/>
                <a:gd name="T9" fmla="*/ 2147483647 h 2664"/>
                <a:gd name="T10" fmla="*/ 2147483647 w 2838"/>
                <a:gd name="T11" fmla="*/ 2147483647 h 2664"/>
                <a:gd name="T12" fmla="*/ 2147483647 w 2838"/>
                <a:gd name="T13" fmla="*/ 2147483647 h 2664"/>
                <a:gd name="T14" fmla="*/ 2147483647 w 2838"/>
                <a:gd name="T15" fmla="*/ 2147483647 h 2664"/>
                <a:gd name="T16" fmla="*/ 2147483647 w 2838"/>
                <a:gd name="T17" fmla="*/ 2147483647 h 2664"/>
                <a:gd name="T18" fmla="*/ 2147483647 w 2838"/>
                <a:gd name="T19" fmla="*/ 2147483647 h 2664"/>
                <a:gd name="T20" fmla="*/ 2147483647 w 2838"/>
                <a:gd name="T21" fmla="*/ 2147483647 h 2664"/>
                <a:gd name="T22" fmla="*/ 2147483647 w 2838"/>
                <a:gd name="T23" fmla="*/ 2147483647 h 2664"/>
                <a:gd name="T24" fmla="*/ 2147483647 w 2838"/>
                <a:gd name="T25" fmla="*/ 2147483647 h 2664"/>
                <a:gd name="T26" fmla="*/ 2147483647 w 2838"/>
                <a:gd name="T27" fmla="*/ 2147483647 h 2664"/>
                <a:gd name="T28" fmla="*/ 2147483647 w 2838"/>
                <a:gd name="T29" fmla="*/ 2147483647 h 2664"/>
                <a:gd name="T30" fmla="*/ 2147483647 w 2838"/>
                <a:gd name="T31" fmla="*/ 2147483647 h 2664"/>
                <a:gd name="T32" fmla="*/ 2147483647 w 2838"/>
                <a:gd name="T33" fmla="*/ 2147483647 h 2664"/>
                <a:gd name="T34" fmla="*/ 2147483647 w 2838"/>
                <a:gd name="T35" fmla="*/ 2147483647 h 2664"/>
                <a:gd name="T36" fmla="*/ 2147483647 w 2838"/>
                <a:gd name="T37" fmla="*/ 2147483647 h 2664"/>
                <a:gd name="T38" fmla="*/ 2147483647 w 2838"/>
                <a:gd name="T39" fmla="*/ 2147483647 h 2664"/>
                <a:gd name="T40" fmla="*/ 2147483647 w 2838"/>
                <a:gd name="T41" fmla="*/ 2147483647 h 2664"/>
                <a:gd name="T42" fmla="*/ 2147483647 w 2838"/>
                <a:gd name="T43" fmla="*/ 2147483647 h 2664"/>
                <a:gd name="T44" fmla="*/ 2147483647 w 2838"/>
                <a:gd name="T45" fmla="*/ 2147483647 h 2664"/>
                <a:gd name="T46" fmla="*/ 2147483647 w 2838"/>
                <a:gd name="T47" fmla="*/ 2147483647 h 2664"/>
                <a:gd name="T48" fmla="*/ 2147483647 w 2838"/>
                <a:gd name="T49" fmla="*/ 2147483647 h 2664"/>
                <a:gd name="T50" fmla="*/ 2147483647 w 2838"/>
                <a:gd name="T51" fmla="*/ 2147483647 h 2664"/>
                <a:gd name="T52" fmla="*/ 2147483647 w 2838"/>
                <a:gd name="T53" fmla="*/ 2147483647 h 2664"/>
                <a:gd name="T54" fmla="*/ 2147483647 w 2838"/>
                <a:gd name="T55" fmla="*/ 2147483647 h 2664"/>
                <a:gd name="T56" fmla="*/ 2147483647 w 2838"/>
                <a:gd name="T57" fmla="*/ 2147483647 h 2664"/>
                <a:gd name="T58" fmla="*/ 2147483647 w 2838"/>
                <a:gd name="T59" fmla="*/ 2147483647 h 2664"/>
                <a:gd name="T60" fmla="*/ 2147483647 w 2838"/>
                <a:gd name="T61" fmla="*/ 2147483647 h 2664"/>
                <a:gd name="T62" fmla="*/ 2147483647 w 2838"/>
                <a:gd name="T63" fmla="*/ 2147483647 h 2664"/>
                <a:gd name="T64" fmla="*/ 2147483647 w 2838"/>
                <a:gd name="T65" fmla="*/ 2147483647 h 2664"/>
                <a:gd name="T66" fmla="*/ 2147483647 w 2838"/>
                <a:gd name="T67" fmla="*/ 2147483647 h 2664"/>
                <a:gd name="T68" fmla="*/ 2147483647 w 2838"/>
                <a:gd name="T69" fmla="*/ 2147483647 h 2664"/>
                <a:gd name="T70" fmla="*/ 2147483647 w 2838"/>
                <a:gd name="T71" fmla="*/ 2147483647 h 2664"/>
                <a:gd name="T72" fmla="*/ 2147483647 w 2838"/>
                <a:gd name="T73" fmla="*/ 2147483647 h 2664"/>
                <a:gd name="T74" fmla="*/ 2147483647 w 2838"/>
                <a:gd name="T75" fmla="*/ 2147483647 h 2664"/>
                <a:gd name="T76" fmla="*/ 2147483647 w 2838"/>
                <a:gd name="T77" fmla="*/ 2147483647 h 2664"/>
                <a:gd name="T78" fmla="*/ 2147483647 w 2838"/>
                <a:gd name="T79" fmla="*/ 2147483647 h 2664"/>
                <a:gd name="T80" fmla="*/ 2147483647 w 2838"/>
                <a:gd name="T81" fmla="*/ 2147483647 h 2664"/>
                <a:gd name="T82" fmla="*/ 2147483647 w 2838"/>
                <a:gd name="T83" fmla="*/ 2147483647 h 2664"/>
                <a:gd name="T84" fmla="*/ 2147483647 w 2838"/>
                <a:gd name="T85" fmla="*/ 2147483647 h 2664"/>
                <a:gd name="T86" fmla="*/ 2147483647 w 2838"/>
                <a:gd name="T87" fmla="*/ 2147483647 h 2664"/>
                <a:gd name="T88" fmla="*/ 2147483647 w 2838"/>
                <a:gd name="T89" fmla="*/ 2147483647 h 2664"/>
                <a:gd name="T90" fmla="*/ 2147483647 w 2838"/>
                <a:gd name="T91" fmla="*/ 2147483647 h 2664"/>
                <a:gd name="T92" fmla="*/ 2147483647 w 2838"/>
                <a:gd name="T93" fmla="*/ 2147483647 h 2664"/>
                <a:gd name="T94" fmla="*/ 2147483647 w 2838"/>
                <a:gd name="T95" fmla="*/ 2147483647 h 2664"/>
                <a:gd name="T96" fmla="*/ 2147483647 w 2838"/>
                <a:gd name="T97" fmla="*/ 2147483647 h 2664"/>
                <a:gd name="T98" fmla="*/ 2147483647 w 2838"/>
                <a:gd name="T99" fmla="*/ 2147483647 h 2664"/>
                <a:gd name="T100" fmla="*/ 2147483647 w 2838"/>
                <a:gd name="T101" fmla="*/ 2147483647 h 2664"/>
                <a:gd name="T102" fmla="*/ 2147483647 w 2838"/>
                <a:gd name="T103" fmla="*/ 2147483647 h 2664"/>
                <a:gd name="T104" fmla="*/ 2147483647 w 2838"/>
                <a:gd name="T105" fmla="*/ 2147483647 h 2664"/>
                <a:gd name="T106" fmla="*/ 2147483647 w 2838"/>
                <a:gd name="T107" fmla="*/ 2147483647 h 2664"/>
                <a:gd name="T108" fmla="*/ 2147483647 w 2838"/>
                <a:gd name="T109" fmla="*/ 2147483647 h 2664"/>
                <a:gd name="T110" fmla="*/ 2147483647 w 2838"/>
                <a:gd name="T111" fmla="*/ 2147483647 h 2664"/>
                <a:gd name="T112" fmla="*/ 2147483647 w 2838"/>
                <a:gd name="T113" fmla="*/ 2147483647 h 2664"/>
                <a:gd name="T114" fmla="*/ 2147483647 w 2838"/>
                <a:gd name="T115" fmla="*/ 2147483647 h 2664"/>
                <a:gd name="T116" fmla="*/ 2147483647 w 2838"/>
                <a:gd name="T117" fmla="*/ 2147483647 h 266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38"/>
                <a:gd name="T178" fmla="*/ 0 h 2664"/>
                <a:gd name="T179" fmla="*/ 2838 w 2838"/>
                <a:gd name="T180" fmla="*/ 2664 h 266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38" h="2664">
                  <a:moveTo>
                    <a:pt x="1530" y="66"/>
                  </a:moveTo>
                  <a:lnTo>
                    <a:pt x="1524" y="60"/>
                  </a:lnTo>
                  <a:lnTo>
                    <a:pt x="1518" y="60"/>
                  </a:lnTo>
                  <a:lnTo>
                    <a:pt x="1506" y="66"/>
                  </a:lnTo>
                  <a:lnTo>
                    <a:pt x="1500" y="72"/>
                  </a:lnTo>
                  <a:lnTo>
                    <a:pt x="1494" y="84"/>
                  </a:lnTo>
                  <a:lnTo>
                    <a:pt x="1494" y="102"/>
                  </a:lnTo>
                  <a:lnTo>
                    <a:pt x="1506" y="102"/>
                  </a:lnTo>
                  <a:lnTo>
                    <a:pt x="1512" y="90"/>
                  </a:lnTo>
                  <a:lnTo>
                    <a:pt x="1524" y="78"/>
                  </a:lnTo>
                  <a:lnTo>
                    <a:pt x="1530" y="66"/>
                  </a:lnTo>
                  <a:close/>
                  <a:moveTo>
                    <a:pt x="1476" y="2016"/>
                  </a:moveTo>
                  <a:lnTo>
                    <a:pt x="1464" y="2016"/>
                  </a:lnTo>
                  <a:lnTo>
                    <a:pt x="1440" y="2028"/>
                  </a:lnTo>
                  <a:lnTo>
                    <a:pt x="1440" y="2034"/>
                  </a:lnTo>
                  <a:lnTo>
                    <a:pt x="1452" y="2046"/>
                  </a:lnTo>
                  <a:lnTo>
                    <a:pt x="1452" y="2052"/>
                  </a:lnTo>
                  <a:lnTo>
                    <a:pt x="1470" y="2052"/>
                  </a:lnTo>
                  <a:lnTo>
                    <a:pt x="1482" y="2046"/>
                  </a:lnTo>
                  <a:lnTo>
                    <a:pt x="1488" y="2040"/>
                  </a:lnTo>
                  <a:lnTo>
                    <a:pt x="1506" y="2040"/>
                  </a:lnTo>
                  <a:lnTo>
                    <a:pt x="1512" y="2034"/>
                  </a:lnTo>
                  <a:lnTo>
                    <a:pt x="1530" y="2034"/>
                  </a:lnTo>
                  <a:lnTo>
                    <a:pt x="1536" y="2028"/>
                  </a:lnTo>
                  <a:lnTo>
                    <a:pt x="1512" y="2028"/>
                  </a:lnTo>
                  <a:lnTo>
                    <a:pt x="1500" y="2016"/>
                  </a:lnTo>
                  <a:lnTo>
                    <a:pt x="1476" y="2016"/>
                  </a:lnTo>
                  <a:close/>
                  <a:moveTo>
                    <a:pt x="2802" y="1164"/>
                  </a:moveTo>
                  <a:lnTo>
                    <a:pt x="2802" y="1134"/>
                  </a:lnTo>
                  <a:lnTo>
                    <a:pt x="2796" y="1116"/>
                  </a:lnTo>
                  <a:lnTo>
                    <a:pt x="2796" y="1092"/>
                  </a:lnTo>
                  <a:lnTo>
                    <a:pt x="2790" y="1086"/>
                  </a:lnTo>
                  <a:lnTo>
                    <a:pt x="2778" y="1086"/>
                  </a:lnTo>
                  <a:lnTo>
                    <a:pt x="2772" y="1080"/>
                  </a:lnTo>
                  <a:lnTo>
                    <a:pt x="2760" y="1080"/>
                  </a:lnTo>
                  <a:lnTo>
                    <a:pt x="2760" y="1062"/>
                  </a:lnTo>
                  <a:lnTo>
                    <a:pt x="2742" y="1050"/>
                  </a:lnTo>
                  <a:lnTo>
                    <a:pt x="2742" y="1014"/>
                  </a:lnTo>
                  <a:lnTo>
                    <a:pt x="2736" y="1008"/>
                  </a:lnTo>
                  <a:lnTo>
                    <a:pt x="2724" y="1002"/>
                  </a:lnTo>
                  <a:lnTo>
                    <a:pt x="2718" y="996"/>
                  </a:lnTo>
                  <a:lnTo>
                    <a:pt x="2706" y="996"/>
                  </a:lnTo>
                  <a:lnTo>
                    <a:pt x="2712" y="996"/>
                  </a:lnTo>
                  <a:lnTo>
                    <a:pt x="2718" y="990"/>
                  </a:lnTo>
                  <a:lnTo>
                    <a:pt x="2730" y="990"/>
                  </a:lnTo>
                  <a:lnTo>
                    <a:pt x="2742" y="984"/>
                  </a:lnTo>
                  <a:lnTo>
                    <a:pt x="2760" y="966"/>
                  </a:lnTo>
                  <a:lnTo>
                    <a:pt x="2754" y="954"/>
                  </a:lnTo>
                  <a:lnTo>
                    <a:pt x="2736" y="936"/>
                  </a:lnTo>
                  <a:lnTo>
                    <a:pt x="2730" y="936"/>
                  </a:lnTo>
                  <a:lnTo>
                    <a:pt x="2730" y="930"/>
                  </a:lnTo>
                  <a:lnTo>
                    <a:pt x="2712" y="912"/>
                  </a:lnTo>
                  <a:lnTo>
                    <a:pt x="2700" y="906"/>
                  </a:lnTo>
                  <a:lnTo>
                    <a:pt x="2694" y="912"/>
                  </a:lnTo>
                  <a:lnTo>
                    <a:pt x="2694" y="936"/>
                  </a:lnTo>
                  <a:lnTo>
                    <a:pt x="2670" y="930"/>
                  </a:lnTo>
                  <a:lnTo>
                    <a:pt x="2670" y="924"/>
                  </a:lnTo>
                  <a:lnTo>
                    <a:pt x="2676" y="918"/>
                  </a:lnTo>
                  <a:lnTo>
                    <a:pt x="2676" y="906"/>
                  </a:lnTo>
                  <a:lnTo>
                    <a:pt x="2682" y="894"/>
                  </a:lnTo>
                  <a:lnTo>
                    <a:pt x="2688" y="876"/>
                  </a:lnTo>
                  <a:lnTo>
                    <a:pt x="2688" y="858"/>
                  </a:lnTo>
                  <a:lnTo>
                    <a:pt x="2682" y="852"/>
                  </a:lnTo>
                  <a:lnTo>
                    <a:pt x="2676" y="840"/>
                  </a:lnTo>
                  <a:lnTo>
                    <a:pt x="2670" y="840"/>
                  </a:lnTo>
                  <a:lnTo>
                    <a:pt x="2652" y="822"/>
                  </a:lnTo>
                  <a:lnTo>
                    <a:pt x="2652" y="816"/>
                  </a:lnTo>
                  <a:lnTo>
                    <a:pt x="2658" y="804"/>
                  </a:lnTo>
                  <a:lnTo>
                    <a:pt x="2658" y="792"/>
                  </a:lnTo>
                  <a:lnTo>
                    <a:pt x="2664" y="774"/>
                  </a:lnTo>
                  <a:lnTo>
                    <a:pt x="2664" y="762"/>
                  </a:lnTo>
                  <a:lnTo>
                    <a:pt x="2652" y="750"/>
                  </a:lnTo>
                  <a:lnTo>
                    <a:pt x="2628" y="732"/>
                  </a:lnTo>
                  <a:lnTo>
                    <a:pt x="2598" y="720"/>
                  </a:lnTo>
                  <a:lnTo>
                    <a:pt x="2580" y="708"/>
                  </a:lnTo>
                  <a:lnTo>
                    <a:pt x="2568" y="702"/>
                  </a:lnTo>
                  <a:lnTo>
                    <a:pt x="2556" y="708"/>
                  </a:lnTo>
                  <a:lnTo>
                    <a:pt x="2550" y="696"/>
                  </a:lnTo>
                  <a:lnTo>
                    <a:pt x="2538" y="684"/>
                  </a:lnTo>
                  <a:lnTo>
                    <a:pt x="2532" y="672"/>
                  </a:lnTo>
                  <a:lnTo>
                    <a:pt x="2520" y="660"/>
                  </a:lnTo>
                  <a:lnTo>
                    <a:pt x="2514" y="642"/>
                  </a:lnTo>
                  <a:lnTo>
                    <a:pt x="2514" y="594"/>
                  </a:lnTo>
                  <a:lnTo>
                    <a:pt x="2520" y="576"/>
                  </a:lnTo>
                  <a:lnTo>
                    <a:pt x="2526" y="564"/>
                  </a:lnTo>
                  <a:lnTo>
                    <a:pt x="2526" y="546"/>
                  </a:lnTo>
                  <a:lnTo>
                    <a:pt x="2520" y="504"/>
                  </a:lnTo>
                  <a:lnTo>
                    <a:pt x="2502" y="462"/>
                  </a:lnTo>
                  <a:lnTo>
                    <a:pt x="2490" y="426"/>
                  </a:lnTo>
                  <a:lnTo>
                    <a:pt x="2490" y="402"/>
                  </a:lnTo>
                  <a:lnTo>
                    <a:pt x="2496" y="390"/>
                  </a:lnTo>
                  <a:lnTo>
                    <a:pt x="2502" y="384"/>
                  </a:lnTo>
                  <a:lnTo>
                    <a:pt x="2502" y="324"/>
                  </a:lnTo>
                  <a:lnTo>
                    <a:pt x="2496" y="312"/>
                  </a:lnTo>
                  <a:lnTo>
                    <a:pt x="2496" y="300"/>
                  </a:lnTo>
                  <a:lnTo>
                    <a:pt x="2472" y="294"/>
                  </a:lnTo>
                  <a:lnTo>
                    <a:pt x="2460" y="288"/>
                  </a:lnTo>
                  <a:lnTo>
                    <a:pt x="2454" y="276"/>
                  </a:lnTo>
                  <a:lnTo>
                    <a:pt x="2442" y="270"/>
                  </a:lnTo>
                  <a:lnTo>
                    <a:pt x="2424" y="270"/>
                  </a:lnTo>
                  <a:lnTo>
                    <a:pt x="2418" y="282"/>
                  </a:lnTo>
                  <a:lnTo>
                    <a:pt x="2412" y="288"/>
                  </a:lnTo>
                  <a:lnTo>
                    <a:pt x="2412" y="282"/>
                  </a:lnTo>
                  <a:lnTo>
                    <a:pt x="2406" y="276"/>
                  </a:lnTo>
                  <a:lnTo>
                    <a:pt x="2400" y="264"/>
                  </a:lnTo>
                  <a:lnTo>
                    <a:pt x="2400" y="228"/>
                  </a:lnTo>
                  <a:lnTo>
                    <a:pt x="2406" y="216"/>
                  </a:lnTo>
                  <a:lnTo>
                    <a:pt x="2406" y="204"/>
                  </a:lnTo>
                  <a:lnTo>
                    <a:pt x="2388" y="180"/>
                  </a:lnTo>
                  <a:lnTo>
                    <a:pt x="2394" y="96"/>
                  </a:lnTo>
                  <a:lnTo>
                    <a:pt x="2382" y="90"/>
                  </a:lnTo>
                  <a:lnTo>
                    <a:pt x="2364" y="72"/>
                  </a:lnTo>
                  <a:lnTo>
                    <a:pt x="2364" y="66"/>
                  </a:lnTo>
                  <a:lnTo>
                    <a:pt x="2370" y="48"/>
                  </a:lnTo>
                  <a:lnTo>
                    <a:pt x="2370" y="24"/>
                  </a:lnTo>
                  <a:lnTo>
                    <a:pt x="2364" y="18"/>
                  </a:lnTo>
                  <a:lnTo>
                    <a:pt x="2346" y="18"/>
                  </a:lnTo>
                  <a:lnTo>
                    <a:pt x="2346" y="0"/>
                  </a:lnTo>
                  <a:lnTo>
                    <a:pt x="2316" y="12"/>
                  </a:lnTo>
                  <a:lnTo>
                    <a:pt x="2310" y="30"/>
                  </a:lnTo>
                  <a:lnTo>
                    <a:pt x="2298" y="36"/>
                  </a:lnTo>
                  <a:lnTo>
                    <a:pt x="2292" y="42"/>
                  </a:lnTo>
                  <a:lnTo>
                    <a:pt x="2280" y="48"/>
                  </a:lnTo>
                  <a:lnTo>
                    <a:pt x="2280" y="66"/>
                  </a:lnTo>
                  <a:lnTo>
                    <a:pt x="2286" y="78"/>
                  </a:lnTo>
                  <a:lnTo>
                    <a:pt x="2286" y="90"/>
                  </a:lnTo>
                  <a:lnTo>
                    <a:pt x="2292" y="102"/>
                  </a:lnTo>
                  <a:lnTo>
                    <a:pt x="2292" y="114"/>
                  </a:lnTo>
                  <a:lnTo>
                    <a:pt x="2286" y="126"/>
                  </a:lnTo>
                  <a:lnTo>
                    <a:pt x="2274" y="138"/>
                  </a:lnTo>
                  <a:lnTo>
                    <a:pt x="2268" y="150"/>
                  </a:lnTo>
                  <a:lnTo>
                    <a:pt x="2238" y="180"/>
                  </a:lnTo>
                  <a:lnTo>
                    <a:pt x="2256" y="192"/>
                  </a:lnTo>
                  <a:lnTo>
                    <a:pt x="2256" y="198"/>
                  </a:lnTo>
                  <a:lnTo>
                    <a:pt x="2250" y="204"/>
                  </a:lnTo>
                  <a:lnTo>
                    <a:pt x="2238" y="228"/>
                  </a:lnTo>
                  <a:lnTo>
                    <a:pt x="2232" y="234"/>
                  </a:lnTo>
                  <a:lnTo>
                    <a:pt x="2232" y="264"/>
                  </a:lnTo>
                  <a:lnTo>
                    <a:pt x="2238" y="276"/>
                  </a:lnTo>
                  <a:lnTo>
                    <a:pt x="2238" y="288"/>
                  </a:lnTo>
                  <a:lnTo>
                    <a:pt x="2232" y="300"/>
                  </a:lnTo>
                  <a:lnTo>
                    <a:pt x="2214" y="408"/>
                  </a:lnTo>
                  <a:lnTo>
                    <a:pt x="2208" y="432"/>
                  </a:lnTo>
                  <a:lnTo>
                    <a:pt x="2202" y="438"/>
                  </a:lnTo>
                  <a:lnTo>
                    <a:pt x="2190" y="462"/>
                  </a:lnTo>
                  <a:lnTo>
                    <a:pt x="2178" y="474"/>
                  </a:lnTo>
                  <a:lnTo>
                    <a:pt x="2172" y="486"/>
                  </a:lnTo>
                  <a:lnTo>
                    <a:pt x="2166" y="492"/>
                  </a:lnTo>
                  <a:lnTo>
                    <a:pt x="2166" y="516"/>
                  </a:lnTo>
                  <a:lnTo>
                    <a:pt x="2160" y="534"/>
                  </a:lnTo>
                  <a:lnTo>
                    <a:pt x="2154" y="546"/>
                  </a:lnTo>
                  <a:lnTo>
                    <a:pt x="2142" y="552"/>
                  </a:lnTo>
                  <a:lnTo>
                    <a:pt x="2088" y="570"/>
                  </a:lnTo>
                  <a:lnTo>
                    <a:pt x="2076" y="570"/>
                  </a:lnTo>
                  <a:lnTo>
                    <a:pt x="2064" y="576"/>
                  </a:lnTo>
                  <a:lnTo>
                    <a:pt x="2058" y="576"/>
                  </a:lnTo>
                  <a:lnTo>
                    <a:pt x="2058" y="570"/>
                  </a:lnTo>
                  <a:lnTo>
                    <a:pt x="2052" y="564"/>
                  </a:lnTo>
                  <a:lnTo>
                    <a:pt x="2028" y="516"/>
                  </a:lnTo>
                  <a:lnTo>
                    <a:pt x="2022" y="510"/>
                  </a:lnTo>
                  <a:lnTo>
                    <a:pt x="1998" y="492"/>
                  </a:lnTo>
                  <a:lnTo>
                    <a:pt x="1956" y="474"/>
                  </a:lnTo>
                  <a:lnTo>
                    <a:pt x="1920" y="462"/>
                  </a:lnTo>
                  <a:lnTo>
                    <a:pt x="1908" y="456"/>
                  </a:lnTo>
                  <a:lnTo>
                    <a:pt x="1896" y="438"/>
                  </a:lnTo>
                  <a:lnTo>
                    <a:pt x="1884" y="426"/>
                  </a:lnTo>
                  <a:lnTo>
                    <a:pt x="1872" y="402"/>
                  </a:lnTo>
                  <a:lnTo>
                    <a:pt x="1866" y="396"/>
                  </a:lnTo>
                  <a:lnTo>
                    <a:pt x="1830" y="396"/>
                  </a:lnTo>
                  <a:lnTo>
                    <a:pt x="1806" y="348"/>
                  </a:lnTo>
                  <a:lnTo>
                    <a:pt x="1824" y="330"/>
                  </a:lnTo>
                  <a:lnTo>
                    <a:pt x="1824" y="306"/>
                  </a:lnTo>
                  <a:lnTo>
                    <a:pt x="1830" y="294"/>
                  </a:lnTo>
                  <a:lnTo>
                    <a:pt x="1836" y="288"/>
                  </a:lnTo>
                  <a:lnTo>
                    <a:pt x="1848" y="282"/>
                  </a:lnTo>
                  <a:lnTo>
                    <a:pt x="1854" y="276"/>
                  </a:lnTo>
                  <a:lnTo>
                    <a:pt x="1848" y="228"/>
                  </a:lnTo>
                  <a:lnTo>
                    <a:pt x="1866" y="210"/>
                  </a:lnTo>
                  <a:lnTo>
                    <a:pt x="1872" y="216"/>
                  </a:lnTo>
                  <a:lnTo>
                    <a:pt x="1884" y="216"/>
                  </a:lnTo>
                  <a:lnTo>
                    <a:pt x="1890" y="222"/>
                  </a:lnTo>
                  <a:lnTo>
                    <a:pt x="1896" y="222"/>
                  </a:lnTo>
                  <a:lnTo>
                    <a:pt x="1902" y="216"/>
                  </a:lnTo>
                  <a:lnTo>
                    <a:pt x="1908" y="204"/>
                  </a:lnTo>
                  <a:lnTo>
                    <a:pt x="1908" y="180"/>
                  </a:lnTo>
                  <a:lnTo>
                    <a:pt x="1944" y="144"/>
                  </a:lnTo>
                  <a:lnTo>
                    <a:pt x="1938" y="132"/>
                  </a:lnTo>
                  <a:lnTo>
                    <a:pt x="1914" y="108"/>
                  </a:lnTo>
                  <a:lnTo>
                    <a:pt x="1890" y="108"/>
                  </a:lnTo>
                  <a:lnTo>
                    <a:pt x="1872" y="114"/>
                  </a:lnTo>
                  <a:lnTo>
                    <a:pt x="1848" y="126"/>
                  </a:lnTo>
                  <a:lnTo>
                    <a:pt x="1842" y="138"/>
                  </a:lnTo>
                  <a:lnTo>
                    <a:pt x="1842" y="120"/>
                  </a:lnTo>
                  <a:lnTo>
                    <a:pt x="1812" y="126"/>
                  </a:lnTo>
                  <a:lnTo>
                    <a:pt x="1794" y="138"/>
                  </a:lnTo>
                  <a:lnTo>
                    <a:pt x="1788" y="120"/>
                  </a:lnTo>
                  <a:lnTo>
                    <a:pt x="1752" y="114"/>
                  </a:lnTo>
                  <a:lnTo>
                    <a:pt x="1746" y="108"/>
                  </a:lnTo>
                  <a:lnTo>
                    <a:pt x="1734" y="102"/>
                  </a:lnTo>
                  <a:lnTo>
                    <a:pt x="1728" y="96"/>
                  </a:lnTo>
                  <a:lnTo>
                    <a:pt x="1716" y="90"/>
                  </a:lnTo>
                  <a:lnTo>
                    <a:pt x="1674" y="90"/>
                  </a:lnTo>
                  <a:lnTo>
                    <a:pt x="1662" y="84"/>
                  </a:lnTo>
                  <a:lnTo>
                    <a:pt x="1650" y="84"/>
                  </a:lnTo>
                  <a:lnTo>
                    <a:pt x="1650" y="78"/>
                  </a:lnTo>
                  <a:lnTo>
                    <a:pt x="1644" y="72"/>
                  </a:lnTo>
                  <a:lnTo>
                    <a:pt x="1632" y="48"/>
                  </a:lnTo>
                  <a:lnTo>
                    <a:pt x="1626" y="42"/>
                  </a:lnTo>
                  <a:lnTo>
                    <a:pt x="1620" y="42"/>
                  </a:lnTo>
                  <a:lnTo>
                    <a:pt x="1620" y="54"/>
                  </a:lnTo>
                  <a:lnTo>
                    <a:pt x="1614" y="60"/>
                  </a:lnTo>
                  <a:lnTo>
                    <a:pt x="1602" y="54"/>
                  </a:lnTo>
                  <a:lnTo>
                    <a:pt x="1596" y="54"/>
                  </a:lnTo>
                  <a:lnTo>
                    <a:pt x="1584" y="48"/>
                  </a:lnTo>
                  <a:lnTo>
                    <a:pt x="1566" y="48"/>
                  </a:lnTo>
                  <a:lnTo>
                    <a:pt x="1566" y="60"/>
                  </a:lnTo>
                  <a:lnTo>
                    <a:pt x="1572" y="66"/>
                  </a:lnTo>
                  <a:lnTo>
                    <a:pt x="1554" y="66"/>
                  </a:lnTo>
                  <a:lnTo>
                    <a:pt x="1548" y="72"/>
                  </a:lnTo>
                  <a:lnTo>
                    <a:pt x="1548" y="78"/>
                  </a:lnTo>
                  <a:lnTo>
                    <a:pt x="1554" y="84"/>
                  </a:lnTo>
                  <a:lnTo>
                    <a:pt x="1566" y="84"/>
                  </a:lnTo>
                  <a:lnTo>
                    <a:pt x="1590" y="96"/>
                  </a:lnTo>
                  <a:lnTo>
                    <a:pt x="1596" y="96"/>
                  </a:lnTo>
                  <a:lnTo>
                    <a:pt x="1608" y="90"/>
                  </a:lnTo>
                  <a:lnTo>
                    <a:pt x="1614" y="84"/>
                  </a:lnTo>
                  <a:lnTo>
                    <a:pt x="1644" y="102"/>
                  </a:lnTo>
                  <a:lnTo>
                    <a:pt x="1638" y="102"/>
                  </a:lnTo>
                  <a:lnTo>
                    <a:pt x="1632" y="108"/>
                  </a:lnTo>
                  <a:lnTo>
                    <a:pt x="1596" y="126"/>
                  </a:lnTo>
                  <a:lnTo>
                    <a:pt x="1572" y="126"/>
                  </a:lnTo>
                  <a:lnTo>
                    <a:pt x="1554" y="132"/>
                  </a:lnTo>
                  <a:lnTo>
                    <a:pt x="1512" y="132"/>
                  </a:lnTo>
                  <a:lnTo>
                    <a:pt x="1500" y="138"/>
                  </a:lnTo>
                  <a:lnTo>
                    <a:pt x="1482" y="144"/>
                  </a:lnTo>
                  <a:lnTo>
                    <a:pt x="1470" y="156"/>
                  </a:lnTo>
                  <a:lnTo>
                    <a:pt x="1452" y="162"/>
                  </a:lnTo>
                  <a:lnTo>
                    <a:pt x="1440" y="168"/>
                  </a:lnTo>
                  <a:lnTo>
                    <a:pt x="1434" y="174"/>
                  </a:lnTo>
                  <a:lnTo>
                    <a:pt x="1428" y="174"/>
                  </a:lnTo>
                  <a:lnTo>
                    <a:pt x="1428" y="186"/>
                  </a:lnTo>
                  <a:lnTo>
                    <a:pt x="1422" y="204"/>
                  </a:lnTo>
                  <a:lnTo>
                    <a:pt x="1422" y="228"/>
                  </a:lnTo>
                  <a:lnTo>
                    <a:pt x="1428" y="234"/>
                  </a:lnTo>
                  <a:lnTo>
                    <a:pt x="1440" y="240"/>
                  </a:lnTo>
                  <a:lnTo>
                    <a:pt x="1446" y="246"/>
                  </a:lnTo>
                  <a:lnTo>
                    <a:pt x="1452" y="246"/>
                  </a:lnTo>
                  <a:lnTo>
                    <a:pt x="1398" y="246"/>
                  </a:lnTo>
                  <a:lnTo>
                    <a:pt x="1368" y="282"/>
                  </a:lnTo>
                  <a:lnTo>
                    <a:pt x="1368" y="312"/>
                  </a:lnTo>
                  <a:lnTo>
                    <a:pt x="1362" y="324"/>
                  </a:lnTo>
                  <a:lnTo>
                    <a:pt x="1362" y="330"/>
                  </a:lnTo>
                  <a:lnTo>
                    <a:pt x="1368" y="336"/>
                  </a:lnTo>
                  <a:lnTo>
                    <a:pt x="1380" y="336"/>
                  </a:lnTo>
                  <a:lnTo>
                    <a:pt x="1404" y="348"/>
                  </a:lnTo>
                  <a:lnTo>
                    <a:pt x="1410" y="354"/>
                  </a:lnTo>
                  <a:lnTo>
                    <a:pt x="1410" y="390"/>
                  </a:lnTo>
                  <a:lnTo>
                    <a:pt x="1386" y="366"/>
                  </a:lnTo>
                  <a:lnTo>
                    <a:pt x="1356" y="366"/>
                  </a:lnTo>
                  <a:lnTo>
                    <a:pt x="1344" y="390"/>
                  </a:lnTo>
                  <a:lnTo>
                    <a:pt x="1308" y="354"/>
                  </a:lnTo>
                  <a:lnTo>
                    <a:pt x="1302" y="384"/>
                  </a:lnTo>
                  <a:lnTo>
                    <a:pt x="1278" y="396"/>
                  </a:lnTo>
                  <a:lnTo>
                    <a:pt x="1284" y="420"/>
                  </a:lnTo>
                  <a:lnTo>
                    <a:pt x="1254" y="414"/>
                  </a:lnTo>
                  <a:lnTo>
                    <a:pt x="1284" y="354"/>
                  </a:lnTo>
                  <a:lnTo>
                    <a:pt x="1278" y="348"/>
                  </a:lnTo>
                  <a:lnTo>
                    <a:pt x="1272" y="336"/>
                  </a:lnTo>
                  <a:lnTo>
                    <a:pt x="1272" y="324"/>
                  </a:lnTo>
                  <a:lnTo>
                    <a:pt x="1266" y="318"/>
                  </a:lnTo>
                  <a:lnTo>
                    <a:pt x="1254" y="312"/>
                  </a:lnTo>
                  <a:lnTo>
                    <a:pt x="1236" y="312"/>
                  </a:lnTo>
                  <a:lnTo>
                    <a:pt x="1224" y="282"/>
                  </a:lnTo>
                  <a:lnTo>
                    <a:pt x="1224" y="276"/>
                  </a:lnTo>
                  <a:lnTo>
                    <a:pt x="1230" y="270"/>
                  </a:lnTo>
                  <a:lnTo>
                    <a:pt x="1230" y="258"/>
                  </a:lnTo>
                  <a:lnTo>
                    <a:pt x="1224" y="246"/>
                  </a:lnTo>
                  <a:lnTo>
                    <a:pt x="1218" y="240"/>
                  </a:lnTo>
                  <a:lnTo>
                    <a:pt x="1206" y="234"/>
                  </a:lnTo>
                  <a:lnTo>
                    <a:pt x="1194" y="240"/>
                  </a:lnTo>
                  <a:lnTo>
                    <a:pt x="1188" y="246"/>
                  </a:lnTo>
                  <a:lnTo>
                    <a:pt x="1176" y="252"/>
                  </a:lnTo>
                  <a:lnTo>
                    <a:pt x="1176" y="264"/>
                  </a:lnTo>
                  <a:lnTo>
                    <a:pt x="1182" y="270"/>
                  </a:lnTo>
                  <a:lnTo>
                    <a:pt x="1182" y="282"/>
                  </a:lnTo>
                  <a:lnTo>
                    <a:pt x="1146" y="276"/>
                  </a:lnTo>
                  <a:lnTo>
                    <a:pt x="1152" y="306"/>
                  </a:lnTo>
                  <a:lnTo>
                    <a:pt x="1134" y="300"/>
                  </a:lnTo>
                  <a:lnTo>
                    <a:pt x="1116" y="306"/>
                  </a:lnTo>
                  <a:lnTo>
                    <a:pt x="1122" y="312"/>
                  </a:lnTo>
                  <a:lnTo>
                    <a:pt x="1122" y="330"/>
                  </a:lnTo>
                  <a:lnTo>
                    <a:pt x="1116" y="342"/>
                  </a:lnTo>
                  <a:lnTo>
                    <a:pt x="1110" y="348"/>
                  </a:lnTo>
                  <a:lnTo>
                    <a:pt x="1098" y="354"/>
                  </a:lnTo>
                  <a:lnTo>
                    <a:pt x="1092" y="360"/>
                  </a:lnTo>
                  <a:lnTo>
                    <a:pt x="1104" y="324"/>
                  </a:lnTo>
                  <a:lnTo>
                    <a:pt x="1080" y="348"/>
                  </a:lnTo>
                  <a:lnTo>
                    <a:pt x="1062" y="348"/>
                  </a:lnTo>
                  <a:lnTo>
                    <a:pt x="1056" y="360"/>
                  </a:lnTo>
                  <a:lnTo>
                    <a:pt x="1050" y="366"/>
                  </a:lnTo>
                  <a:lnTo>
                    <a:pt x="1050" y="378"/>
                  </a:lnTo>
                  <a:lnTo>
                    <a:pt x="1056" y="390"/>
                  </a:lnTo>
                  <a:lnTo>
                    <a:pt x="1056" y="396"/>
                  </a:lnTo>
                  <a:lnTo>
                    <a:pt x="1062" y="408"/>
                  </a:lnTo>
                  <a:lnTo>
                    <a:pt x="1014" y="384"/>
                  </a:lnTo>
                  <a:lnTo>
                    <a:pt x="1008" y="420"/>
                  </a:lnTo>
                  <a:lnTo>
                    <a:pt x="996" y="426"/>
                  </a:lnTo>
                  <a:lnTo>
                    <a:pt x="1008" y="450"/>
                  </a:lnTo>
                  <a:lnTo>
                    <a:pt x="1032" y="450"/>
                  </a:lnTo>
                  <a:lnTo>
                    <a:pt x="1026" y="468"/>
                  </a:lnTo>
                  <a:lnTo>
                    <a:pt x="954" y="474"/>
                  </a:lnTo>
                  <a:lnTo>
                    <a:pt x="948" y="468"/>
                  </a:lnTo>
                  <a:lnTo>
                    <a:pt x="936" y="462"/>
                  </a:lnTo>
                  <a:lnTo>
                    <a:pt x="930" y="462"/>
                  </a:lnTo>
                  <a:lnTo>
                    <a:pt x="918" y="468"/>
                  </a:lnTo>
                  <a:lnTo>
                    <a:pt x="912" y="474"/>
                  </a:lnTo>
                  <a:lnTo>
                    <a:pt x="918" y="486"/>
                  </a:lnTo>
                  <a:lnTo>
                    <a:pt x="918" y="492"/>
                  </a:lnTo>
                  <a:lnTo>
                    <a:pt x="924" y="504"/>
                  </a:lnTo>
                  <a:lnTo>
                    <a:pt x="930" y="510"/>
                  </a:lnTo>
                  <a:lnTo>
                    <a:pt x="930" y="540"/>
                  </a:lnTo>
                  <a:lnTo>
                    <a:pt x="924" y="564"/>
                  </a:lnTo>
                  <a:lnTo>
                    <a:pt x="930" y="600"/>
                  </a:lnTo>
                  <a:lnTo>
                    <a:pt x="912" y="600"/>
                  </a:lnTo>
                  <a:lnTo>
                    <a:pt x="906" y="522"/>
                  </a:lnTo>
                  <a:lnTo>
                    <a:pt x="888" y="510"/>
                  </a:lnTo>
                  <a:lnTo>
                    <a:pt x="888" y="480"/>
                  </a:lnTo>
                  <a:lnTo>
                    <a:pt x="870" y="480"/>
                  </a:lnTo>
                  <a:lnTo>
                    <a:pt x="852" y="504"/>
                  </a:lnTo>
                  <a:lnTo>
                    <a:pt x="822" y="534"/>
                  </a:lnTo>
                  <a:lnTo>
                    <a:pt x="804" y="546"/>
                  </a:lnTo>
                  <a:lnTo>
                    <a:pt x="792" y="558"/>
                  </a:lnTo>
                  <a:lnTo>
                    <a:pt x="786" y="570"/>
                  </a:lnTo>
                  <a:lnTo>
                    <a:pt x="786" y="600"/>
                  </a:lnTo>
                  <a:lnTo>
                    <a:pt x="792" y="606"/>
                  </a:lnTo>
                  <a:lnTo>
                    <a:pt x="792" y="618"/>
                  </a:lnTo>
                  <a:lnTo>
                    <a:pt x="798" y="618"/>
                  </a:lnTo>
                  <a:lnTo>
                    <a:pt x="816" y="636"/>
                  </a:lnTo>
                  <a:lnTo>
                    <a:pt x="810" y="648"/>
                  </a:lnTo>
                  <a:lnTo>
                    <a:pt x="792" y="654"/>
                  </a:lnTo>
                  <a:lnTo>
                    <a:pt x="774" y="666"/>
                  </a:lnTo>
                  <a:lnTo>
                    <a:pt x="750" y="678"/>
                  </a:lnTo>
                  <a:lnTo>
                    <a:pt x="750" y="696"/>
                  </a:lnTo>
                  <a:lnTo>
                    <a:pt x="720" y="726"/>
                  </a:lnTo>
                  <a:lnTo>
                    <a:pt x="702" y="732"/>
                  </a:lnTo>
                  <a:lnTo>
                    <a:pt x="690" y="744"/>
                  </a:lnTo>
                  <a:lnTo>
                    <a:pt x="666" y="756"/>
                  </a:lnTo>
                  <a:lnTo>
                    <a:pt x="630" y="762"/>
                  </a:lnTo>
                  <a:lnTo>
                    <a:pt x="600" y="768"/>
                  </a:lnTo>
                  <a:lnTo>
                    <a:pt x="588" y="768"/>
                  </a:lnTo>
                  <a:lnTo>
                    <a:pt x="534" y="762"/>
                  </a:lnTo>
                  <a:lnTo>
                    <a:pt x="492" y="780"/>
                  </a:lnTo>
                  <a:lnTo>
                    <a:pt x="438" y="786"/>
                  </a:lnTo>
                  <a:lnTo>
                    <a:pt x="432" y="798"/>
                  </a:lnTo>
                  <a:lnTo>
                    <a:pt x="414" y="798"/>
                  </a:lnTo>
                  <a:lnTo>
                    <a:pt x="402" y="804"/>
                  </a:lnTo>
                  <a:lnTo>
                    <a:pt x="396" y="810"/>
                  </a:lnTo>
                  <a:lnTo>
                    <a:pt x="384" y="816"/>
                  </a:lnTo>
                  <a:lnTo>
                    <a:pt x="372" y="828"/>
                  </a:lnTo>
                  <a:lnTo>
                    <a:pt x="342" y="828"/>
                  </a:lnTo>
                  <a:lnTo>
                    <a:pt x="324" y="834"/>
                  </a:lnTo>
                  <a:lnTo>
                    <a:pt x="312" y="840"/>
                  </a:lnTo>
                  <a:lnTo>
                    <a:pt x="306" y="852"/>
                  </a:lnTo>
                  <a:lnTo>
                    <a:pt x="294" y="858"/>
                  </a:lnTo>
                  <a:lnTo>
                    <a:pt x="288" y="870"/>
                  </a:lnTo>
                  <a:lnTo>
                    <a:pt x="282" y="876"/>
                  </a:lnTo>
                  <a:lnTo>
                    <a:pt x="282" y="882"/>
                  </a:lnTo>
                  <a:lnTo>
                    <a:pt x="276" y="882"/>
                  </a:lnTo>
                  <a:lnTo>
                    <a:pt x="270" y="888"/>
                  </a:lnTo>
                  <a:lnTo>
                    <a:pt x="252" y="888"/>
                  </a:lnTo>
                  <a:lnTo>
                    <a:pt x="240" y="894"/>
                  </a:lnTo>
                  <a:lnTo>
                    <a:pt x="228" y="894"/>
                  </a:lnTo>
                  <a:lnTo>
                    <a:pt x="216" y="900"/>
                  </a:lnTo>
                  <a:lnTo>
                    <a:pt x="210" y="906"/>
                  </a:lnTo>
                  <a:lnTo>
                    <a:pt x="198" y="912"/>
                  </a:lnTo>
                  <a:lnTo>
                    <a:pt x="192" y="930"/>
                  </a:lnTo>
                  <a:lnTo>
                    <a:pt x="150" y="972"/>
                  </a:lnTo>
                  <a:lnTo>
                    <a:pt x="150" y="978"/>
                  </a:lnTo>
                  <a:lnTo>
                    <a:pt x="162" y="912"/>
                  </a:lnTo>
                  <a:lnTo>
                    <a:pt x="144" y="918"/>
                  </a:lnTo>
                  <a:lnTo>
                    <a:pt x="120" y="978"/>
                  </a:lnTo>
                  <a:lnTo>
                    <a:pt x="90" y="1038"/>
                  </a:lnTo>
                  <a:lnTo>
                    <a:pt x="90" y="1056"/>
                  </a:lnTo>
                  <a:lnTo>
                    <a:pt x="96" y="1062"/>
                  </a:lnTo>
                  <a:lnTo>
                    <a:pt x="108" y="1068"/>
                  </a:lnTo>
                  <a:lnTo>
                    <a:pt x="114" y="1068"/>
                  </a:lnTo>
                  <a:lnTo>
                    <a:pt x="108" y="1080"/>
                  </a:lnTo>
                  <a:lnTo>
                    <a:pt x="96" y="1086"/>
                  </a:lnTo>
                  <a:lnTo>
                    <a:pt x="90" y="1098"/>
                  </a:lnTo>
                  <a:lnTo>
                    <a:pt x="66" y="1122"/>
                  </a:lnTo>
                  <a:lnTo>
                    <a:pt x="66" y="1134"/>
                  </a:lnTo>
                  <a:lnTo>
                    <a:pt x="72" y="1152"/>
                  </a:lnTo>
                  <a:lnTo>
                    <a:pt x="72" y="1164"/>
                  </a:lnTo>
                  <a:lnTo>
                    <a:pt x="84" y="1188"/>
                  </a:lnTo>
                  <a:lnTo>
                    <a:pt x="84" y="1200"/>
                  </a:lnTo>
                  <a:lnTo>
                    <a:pt x="102" y="1236"/>
                  </a:lnTo>
                  <a:lnTo>
                    <a:pt x="108" y="1254"/>
                  </a:lnTo>
                  <a:lnTo>
                    <a:pt x="114" y="1266"/>
                  </a:lnTo>
                  <a:lnTo>
                    <a:pt x="114" y="1278"/>
                  </a:lnTo>
                  <a:lnTo>
                    <a:pt x="108" y="1278"/>
                  </a:lnTo>
                  <a:lnTo>
                    <a:pt x="96" y="1266"/>
                  </a:lnTo>
                  <a:lnTo>
                    <a:pt x="90" y="1254"/>
                  </a:lnTo>
                  <a:lnTo>
                    <a:pt x="72" y="1236"/>
                  </a:lnTo>
                  <a:lnTo>
                    <a:pt x="66" y="1224"/>
                  </a:lnTo>
                  <a:lnTo>
                    <a:pt x="48" y="1218"/>
                  </a:lnTo>
                  <a:lnTo>
                    <a:pt x="66" y="1266"/>
                  </a:lnTo>
                  <a:lnTo>
                    <a:pt x="30" y="1236"/>
                  </a:lnTo>
                  <a:lnTo>
                    <a:pt x="30" y="1290"/>
                  </a:lnTo>
                  <a:lnTo>
                    <a:pt x="60" y="1350"/>
                  </a:lnTo>
                  <a:lnTo>
                    <a:pt x="66" y="1356"/>
                  </a:lnTo>
                  <a:lnTo>
                    <a:pt x="66" y="1368"/>
                  </a:lnTo>
                  <a:lnTo>
                    <a:pt x="60" y="1374"/>
                  </a:lnTo>
                  <a:lnTo>
                    <a:pt x="54" y="1386"/>
                  </a:lnTo>
                  <a:lnTo>
                    <a:pt x="54" y="1398"/>
                  </a:lnTo>
                  <a:lnTo>
                    <a:pt x="48" y="1410"/>
                  </a:lnTo>
                  <a:lnTo>
                    <a:pt x="54" y="1416"/>
                  </a:lnTo>
                  <a:lnTo>
                    <a:pt x="60" y="1428"/>
                  </a:lnTo>
                  <a:lnTo>
                    <a:pt x="78" y="1446"/>
                  </a:lnTo>
                  <a:lnTo>
                    <a:pt x="84" y="1458"/>
                  </a:lnTo>
                  <a:lnTo>
                    <a:pt x="90" y="1464"/>
                  </a:lnTo>
                  <a:lnTo>
                    <a:pt x="96" y="1476"/>
                  </a:lnTo>
                  <a:lnTo>
                    <a:pt x="96" y="1506"/>
                  </a:lnTo>
                  <a:lnTo>
                    <a:pt x="90" y="1518"/>
                  </a:lnTo>
                  <a:lnTo>
                    <a:pt x="84" y="1524"/>
                  </a:lnTo>
                  <a:lnTo>
                    <a:pt x="90" y="1542"/>
                  </a:lnTo>
                  <a:lnTo>
                    <a:pt x="90" y="1554"/>
                  </a:lnTo>
                  <a:lnTo>
                    <a:pt x="96" y="1572"/>
                  </a:lnTo>
                  <a:lnTo>
                    <a:pt x="96" y="1590"/>
                  </a:lnTo>
                  <a:lnTo>
                    <a:pt x="102" y="1596"/>
                  </a:lnTo>
                  <a:lnTo>
                    <a:pt x="102" y="1602"/>
                  </a:lnTo>
                  <a:lnTo>
                    <a:pt x="96" y="1602"/>
                  </a:lnTo>
                  <a:lnTo>
                    <a:pt x="78" y="1620"/>
                  </a:lnTo>
                  <a:lnTo>
                    <a:pt x="84" y="1626"/>
                  </a:lnTo>
                  <a:lnTo>
                    <a:pt x="84" y="1638"/>
                  </a:lnTo>
                  <a:lnTo>
                    <a:pt x="90" y="1650"/>
                  </a:lnTo>
                  <a:lnTo>
                    <a:pt x="90" y="1662"/>
                  </a:lnTo>
                  <a:lnTo>
                    <a:pt x="96" y="1668"/>
                  </a:lnTo>
                  <a:lnTo>
                    <a:pt x="96" y="1674"/>
                  </a:lnTo>
                  <a:lnTo>
                    <a:pt x="102" y="1674"/>
                  </a:lnTo>
                  <a:lnTo>
                    <a:pt x="108" y="1680"/>
                  </a:lnTo>
                  <a:lnTo>
                    <a:pt x="126" y="1716"/>
                  </a:lnTo>
                  <a:lnTo>
                    <a:pt x="126" y="1728"/>
                  </a:lnTo>
                  <a:lnTo>
                    <a:pt x="108" y="1764"/>
                  </a:lnTo>
                  <a:lnTo>
                    <a:pt x="90" y="1782"/>
                  </a:lnTo>
                  <a:lnTo>
                    <a:pt x="90" y="1824"/>
                  </a:lnTo>
                  <a:lnTo>
                    <a:pt x="84" y="1842"/>
                  </a:lnTo>
                  <a:lnTo>
                    <a:pt x="60" y="1866"/>
                  </a:lnTo>
                  <a:lnTo>
                    <a:pt x="42" y="1866"/>
                  </a:lnTo>
                  <a:lnTo>
                    <a:pt x="30" y="1872"/>
                  </a:lnTo>
                  <a:lnTo>
                    <a:pt x="18" y="1866"/>
                  </a:lnTo>
                  <a:lnTo>
                    <a:pt x="6" y="1866"/>
                  </a:lnTo>
                  <a:lnTo>
                    <a:pt x="0" y="1920"/>
                  </a:lnTo>
                  <a:lnTo>
                    <a:pt x="12" y="1920"/>
                  </a:lnTo>
                  <a:lnTo>
                    <a:pt x="24" y="1926"/>
                  </a:lnTo>
                  <a:lnTo>
                    <a:pt x="42" y="1926"/>
                  </a:lnTo>
                  <a:lnTo>
                    <a:pt x="54" y="1932"/>
                  </a:lnTo>
                  <a:lnTo>
                    <a:pt x="72" y="1950"/>
                  </a:lnTo>
                  <a:lnTo>
                    <a:pt x="78" y="1962"/>
                  </a:lnTo>
                  <a:lnTo>
                    <a:pt x="108" y="1956"/>
                  </a:lnTo>
                  <a:lnTo>
                    <a:pt x="114" y="1968"/>
                  </a:lnTo>
                  <a:lnTo>
                    <a:pt x="138" y="1980"/>
                  </a:lnTo>
                  <a:lnTo>
                    <a:pt x="174" y="1980"/>
                  </a:lnTo>
                  <a:lnTo>
                    <a:pt x="210" y="1968"/>
                  </a:lnTo>
                  <a:lnTo>
                    <a:pt x="234" y="1968"/>
                  </a:lnTo>
                  <a:lnTo>
                    <a:pt x="234" y="1950"/>
                  </a:lnTo>
                  <a:lnTo>
                    <a:pt x="228" y="1944"/>
                  </a:lnTo>
                  <a:lnTo>
                    <a:pt x="264" y="1950"/>
                  </a:lnTo>
                  <a:lnTo>
                    <a:pt x="276" y="1932"/>
                  </a:lnTo>
                  <a:lnTo>
                    <a:pt x="318" y="1926"/>
                  </a:lnTo>
                  <a:lnTo>
                    <a:pt x="354" y="1890"/>
                  </a:lnTo>
                  <a:lnTo>
                    <a:pt x="366" y="1884"/>
                  </a:lnTo>
                  <a:lnTo>
                    <a:pt x="372" y="1884"/>
                  </a:lnTo>
                  <a:lnTo>
                    <a:pt x="420" y="1908"/>
                  </a:lnTo>
                  <a:lnTo>
                    <a:pt x="426" y="1902"/>
                  </a:lnTo>
                  <a:lnTo>
                    <a:pt x="474" y="1878"/>
                  </a:lnTo>
                  <a:lnTo>
                    <a:pt x="480" y="1872"/>
                  </a:lnTo>
                  <a:lnTo>
                    <a:pt x="486" y="1872"/>
                  </a:lnTo>
                  <a:lnTo>
                    <a:pt x="498" y="1878"/>
                  </a:lnTo>
                  <a:lnTo>
                    <a:pt x="504" y="1884"/>
                  </a:lnTo>
                  <a:lnTo>
                    <a:pt x="516" y="1884"/>
                  </a:lnTo>
                  <a:lnTo>
                    <a:pt x="528" y="1890"/>
                  </a:lnTo>
                  <a:lnTo>
                    <a:pt x="534" y="1890"/>
                  </a:lnTo>
                  <a:lnTo>
                    <a:pt x="552" y="1884"/>
                  </a:lnTo>
                  <a:lnTo>
                    <a:pt x="576" y="1872"/>
                  </a:lnTo>
                  <a:lnTo>
                    <a:pt x="582" y="1872"/>
                  </a:lnTo>
                  <a:lnTo>
                    <a:pt x="594" y="1878"/>
                  </a:lnTo>
                  <a:lnTo>
                    <a:pt x="606" y="1878"/>
                  </a:lnTo>
                  <a:lnTo>
                    <a:pt x="624" y="1884"/>
                  </a:lnTo>
                  <a:lnTo>
                    <a:pt x="636" y="1884"/>
                  </a:lnTo>
                  <a:lnTo>
                    <a:pt x="648" y="1878"/>
                  </a:lnTo>
                  <a:lnTo>
                    <a:pt x="654" y="1872"/>
                  </a:lnTo>
                  <a:lnTo>
                    <a:pt x="654" y="1848"/>
                  </a:lnTo>
                  <a:lnTo>
                    <a:pt x="666" y="1848"/>
                  </a:lnTo>
                  <a:lnTo>
                    <a:pt x="672" y="1842"/>
                  </a:lnTo>
                  <a:lnTo>
                    <a:pt x="678" y="1842"/>
                  </a:lnTo>
                  <a:lnTo>
                    <a:pt x="684" y="1836"/>
                  </a:lnTo>
                  <a:lnTo>
                    <a:pt x="690" y="1824"/>
                  </a:lnTo>
                  <a:lnTo>
                    <a:pt x="702" y="1788"/>
                  </a:lnTo>
                  <a:lnTo>
                    <a:pt x="714" y="1776"/>
                  </a:lnTo>
                  <a:lnTo>
                    <a:pt x="726" y="1770"/>
                  </a:lnTo>
                  <a:lnTo>
                    <a:pt x="744" y="1764"/>
                  </a:lnTo>
                  <a:lnTo>
                    <a:pt x="756" y="1764"/>
                  </a:lnTo>
                  <a:lnTo>
                    <a:pt x="774" y="1770"/>
                  </a:lnTo>
                  <a:lnTo>
                    <a:pt x="798" y="1770"/>
                  </a:lnTo>
                  <a:lnTo>
                    <a:pt x="822" y="1758"/>
                  </a:lnTo>
                  <a:lnTo>
                    <a:pt x="840" y="1752"/>
                  </a:lnTo>
                  <a:lnTo>
                    <a:pt x="858" y="1740"/>
                  </a:lnTo>
                  <a:lnTo>
                    <a:pt x="876" y="1734"/>
                  </a:lnTo>
                  <a:lnTo>
                    <a:pt x="912" y="1734"/>
                  </a:lnTo>
                  <a:lnTo>
                    <a:pt x="918" y="1740"/>
                  </a:lnTo>
                  <a:lnTo>
                    <a:pt x="930" y="1740"/>
                  </a:lnTo>
                  <a:lnTo>
                    <a:pt x="942" y="1746"/>
                  </a:lnTo>
                  <a:lnTo>
                    <a:pt x="972" y="1740"/>
                  </a:lnTo>
                  <a:lnTo>
                    <a:pt x="1044" y="1704"/>
                  </a:lnTo>
                  <a:lnTo>
                    <a:pt x="1074" y="1692"/>
                  </a:lnTo>
                  <a:lnTo>
                    <a:pt x="1098" y="1686"/>
                  </a:lnTo>
                  <a:lnTo>
                    <a:pt x="1140" y="1680"/>
                  </a:lnTo>
                  <a:lnTo>
                    <a:pt x="1176" y="1674"/>
                  </a:lnTo>
                  <a:lnTo>
                    <a:pt x="1224" y="1674"/>
                  </a:lnTo>
                  <a:lnTo>
                    <a:pt x="1236" y="1662"/>
                  </a:lnTo>
                  <a:lnTo>
                    <a:pt x="1254" y="1680"/>
                  </a:lnTo>
                  <a:lnTo>
                    <a:pt x="1266" y="1686"/>
                  </a:lnTo>
                  <a:lnTo>
                    <a:pt x="1278" y="1698"/>
                  </a:lnTo>
                  <a:lnTo>
                    <a:pt x="1302" y="1710"/>
                  </a:lnTo>
                  <a:lnTo>
                    <a:pt x="1320" y="1716"/>
                  </a:lnTo>
                  <a:lnTo>
                    <a:pt x="1332" y="1716"/>
                  </a:lnTo>
                  <a:lnTo>
                    <a:pt x="1338" y="1710"/>
                  </a:lnTo>
                  <a:lnTo>
                    <a:pt x="1338" y="1716"/>
                  </a:lnTo>
                  <a:lnTo>
                    <a:pt x="1344" y="1722"/>
                  </a:lnTo>
                  <a:lnTo>
                    <a:pt x="1350" y="1734"/>
                  </a:lnTo>
                  <a:lnTo>
                    <a:pt x="1356" y="1740"/>
                  </a:lnTo>
                  <a:lnTo>
                    <a:pt x="1374" y="1740"/>
                  </a:lnTo>
                  <a:lnTo>
                    <a:pt x="1380" y="1734"/>
                  </a:lnTo>
                  <a:lnTo>
                    <a:pt x="1380" y="1752"/>
                  </a:lnTo>
                  <a:lnTo>
                    <a:pt x="1392" y="1752"/>
                  </a:lnTo>
                  <a:lnTo>
                    <a:pt x="1398" y="1758"/>
                  </a:lnTo>
                  <a:lnTo>
                    <a:pt x="1398" y="1770"/>
                  </a:lnTo>
                  <a:lnTo>
                    <a:pt x="1386" y="1794"/>
                  </a:lnTo>
                  <a:lnTo>
                    <a:pt x="1380" y="1800"/>
                  </a:lnTo>
                  <a:lnTo>
                    <a:pt x="1374" y="1812"/>
                  </a:lnTo>
                  <a:lnTo>
                    <a:pt x="1392" y="1842"/>
                  </a:lnTo>
                  <a:lnTo>
                    <a:pt x="1410" y="1830"/>
                  </a:lnTo>
                  <a:lnTo>
                    <a:pt x="1428" y="1866"/>
                  </a:lnTo>
                  <a:lnTo>
                    <a:pt x="1428" y="1872"/>
                  </a:lnTo>
                  <a:lnTo>
                    <a:pt x="1434" y="1878"/>
                  </a:lnTo>
                  <a:lnTo>
                    <a:pt x="1434" y="1902"/>
                  </a:lnTo>
                  <a:lnTo>
                    <a:pt x="1440" y="1914"/>
                  </a:lnTo>
                  <a:lnTo>
                    <a:pt x="1440" y="1926"/>
                  </a:lnTo>
                  <a:lnTo>
                    <a:pt x="1422" y="1926"/>
                  </a:lnTo>
                  <a:lnTo>
                    <a:pt x="1410" y="1920"/>
                  </a:lnTo>
                  <a:lnTo>
                    <a:pt x="1404" y="1920"/>
                  </a:lnTo>
                  <a:lnTo>
                    <a:pt x="1410" y="1956"/>
                  </a:lnTo>
                  <a:lnTo>
                    <a:pt x="1446" y="1956"/>
                  </a:lnTo>
                  <a:lnTo>
                    <a:pt x="1452" y="1962"/>
                  </a:lnTo>
                  <a:lnTo>
                    <a:pt x="1452" y="1968"/>
                  </a:lnTo>
                  <a:lnTo>
                    <a:pt x="1470" y="1968"/>
                  </a:lnTo>
                  <a:lnTo>
                    <a:pt x="1470" y="1956"/>
                  </a:lnTo>
                  <a:lnTo>
                    <a:pt x="1464" y="1938"/>
                  </a:lnTo>
                  <a:lnTo>
                    <a:pt x="1464" y="1926"/>
                  </a:lnTo>
                  <a:lnTo>
                    <a:pt x="1470" y="1914"/>
                  </a:lnTo>
                  <a:lnTo>
                    <a:pt x="1476" y="1908"/>
                  </a:lnTo>
                  <a:lnTo>
                    <a:pt x="1500" y="1896"/>
                  </a:lnTo>
                  <a:lnTo>
                    <a:pt x="1512" y="1896"/>
                  </a:lnTo>
                  <a:lnTo>
                    <a:pt x="1518" y="1890"/>
                  </a:lnTo>
                  <a:lnTo>
                    <a:pt x="1530" y="1884"/>
                  </a:lnTo>
                  <a:lnTo>
                    <a:pt x="1542" y="1872"/>
                  </a:lnTo>
                  <a:lnTo>
                    <a:pt x="1548" y="1860"/>
                  </a:lnTo>
                  <a:lnTo>
                    <a:pt x="1566" y="1842"/>
                  </a:lnTo>
                  <a:lnTo>
                    <a:pt x="1566" y="1836"/>
                  </a:lnTo>
                  <a:lnTo>
                    <a:pt x="1590" y="1842"/>
                  </a:lnTo>
                  <a:lnTo>
                    <a:pt x="1608" y="1788"/>
                  </a:lnTo>
                  <a:lnTo>
                    <a:pt x="1638" y="1788"/>
                  </a:lnTo>
                  <a:lnTo>
                    <a:pt x="1650" y="1782"/>
                  </a:lnTo>
                  <a:lnTo>
                    <a:pt x="1662" y="1770"/>
                  </a:lnTo>
                  <a:lnTo>
                    <a:pt x="1668" y="1752"/>
                  </a:lnTo>
                  <a:lnTo>
                    <a:pt x="1668" y="1740"/>
                  </a:lnTo>
                  <a:lnTo>
                    <a:pt x="1668" y="1746"/>
                  </a:lnTo>
                  <a:lnTo>
                    <a:pt x="1674" y="1752"/>
                  </a:lnTo>
                  <a:lnTo>
                    <a:pt x="1674" y="1764"/>
                  </a:lnTo>
                  <a:lnTo>
                    <a:pt x="1680" y="1776"/>
                  </a:lnTo>
                  <a:lnTo>
                    <a:pt x="1680" y="1782"/>
                  </a:lnTo>
                  <a:lnTo>
                    <a:pt x="1668" y="1794"/>
                  </a:lnTo>
                  <a:lnTo>
                    <a:pt x="1662" y="1806"/>
                  </a:lnTo>
                  <a:lnTo>
                    <a:pt x="1650" y="1812"/>
                  </a:lnTo>
                  <a:lnTo>
                    <a:pt x="1644" y="1818"/>
                  </a:lnTo>
                  <a:lnTo>
                    <a:pt x="1620" y="1818"/>
                  </a:lnTo>
                  <a:lnTo>
                    <a:pt x="1614" y="1830"/>
                  </a:lnTo>
                  <a:lnTo>
                    <a:pt x="1632" y="1866"/>
                  </a:lnTo>
                  <a:lnTo>
                    <a:pt x="1620" y="1866"/>
                  </a:lnTo>
                  <a:lnTo>
                    <a:pt x="1614" y="1872"/>
                  </a:lnTo>
                  <a:lnTo>
                    <a:pt x="1602" y="1878"/>
                  </a:lnTo>
                  <a:lnTo>
                    <a:pt x="1566" y="1914"/>
                  </a:lnTo>
                  <a:lnTo>
                    <a:pt x="1566" y="1926"/>
                  </a:lnTo>
                  <a:lnTo>
                    <a:pt x="1560" y="1932"/>
                  </a:lnTo>
                  <a:lnTo>
                    <a:pt x="1554" y="1944"/>
                  </a:lnTo>
                  <a:lnTo>
                    <a:pt x="1542" y="1956"/>
                  </a:lnTo>
                  <a:lnTo>
                    <a:pt x="1518" y="1968"/>
                  </a:lnTo>
                  <a:lnTo>
                    <a:pt x="1512" y="1974"/>
                  </a:lnTo>
                  <a:lnTo>
                    <a:pt x="1512" y="1980"/>
                  </a:lnTo>
                  <a:lnTo>
                    <a:pt x="1518" y="1986"/>
                  </a:lnTo>
                  <a:lnTo>
                    <a:pt x="1548" y="1986"/>
                  </a:lnTo>
                  <a:lnTo>
                    <a:pt x="1560" y="1980"/>
                  </a:lnTo>
                  <a:lnTo>
                    <a:pt x="1572" y="1980"/>
                  </a:lnTo>
                  <a:lnTo>
                    <a:pt x="1584" y="1968"/>
                  </a:lnTo>
                  <a:lnTo>
                    <a:pt x="1602" y="1932"/>
                  </a:lnTo>
                  <a:lnTo>
                    <a:pt x="1608" y="1926"/>
                  </a:lnTo>
                  <a:lnTo>
                    <a:pt x="1614" y="1914"/>
                  </a:lnTo>
                  <a:lnTo>
                    <a:pt x="1626" y="1908"/>
                  </a:lnTo>
                  <a:lnTo>
                    <a:pt x="1632" y="1902"/>
                  </a:lnTo>
                  <a:lnTo>
                    <a:pt x="1632" y="1920"/>
                  </a:lnTo>
                  <a:lnTo>
                    <a:pt x="1638" y="1932"/>
                  </a:lnTo>
                  <a:lnTo>
                    <a:pt x="1638" y="1956"/>
                  </a:lnTo>
                  <a:lnTo>
                    <a:pt x="1626" y="1968"/>
                  </a:lnTo>
                  <a:lnTo>
                    <a:pt x="1614" y="1974"/>
                  </a:lnTo>
                  <a:lnTo>
                    <a:pt x="1602" y="1986"/>
                  </a:lnTo>
                  <a:lnTo>
                    <a:pt x="1602" y="2004"/>
                  </a:lnTo>
                  <a:lnTo>
                    <a:pt x="1608" y="2010"/>
                  </a:lnTo>
                  <a:lnTo>
                    <a:pt x="1614" y="2010"/>
                  </a:lnTo>
                  <a:lnTo>
                    <a:pt x="1632" y="2016"/>
                  </a:lnTo>
                  <a:lnTo>
                    <a:pt x="1662" y="2016"/>
                  </a:lnTo>
                  <a:lnTo>
                    <a:pt x="1668" y="2028"/>
                  </a:lnTo>
                  <a:lnTo>
                    <a:pt x="1644" y="2052"/>
                  </a:lnTo>
                  <a:lnTo>
                    <a:pt x="1644" y="2058"/>
                  </a:lnTo>
                  <a:lnTo>
                    <a:pt x="1650" y="2064"/>
                  </a:lnTo>
                  <a:lnTo>
                    <a:pt x="1668" y="2100"/>
                  </a:lnTo>
                  <a:lnTo>
                    <a:pt x="1674" y="2106"/>
                  </a:lnTo>
                  <a:lnTo>
                    <a:pt x="1674" y="2118"/>
                  </a:lnTo>
                  <a:lnTo>
                    <a:pt x="1626" y="2166"/>
                  </a:lnTo>
                  <a:lnTo>
                    <a:pt x="1626" y="2178"/>
                  </a:lnTo>
                  <a:lnTo>
                    <a:pt x="1638" y="2190"/>
                  </a:lnTo>
                  <a:lnTo>
                    <a:pt x="1644" y="2202"/>
                  </a:lnTo>
                  <a:lnTo>
                    <a:pt x="1668" y="2214"/>
                  </a:lnTo>
                  <a:lnTo>
                    <a:pt x="1680" y="2226"/>
                  </a:lnTo>
                  <a:lnTo>
                    <a:pt x="1692" y="2232"/>
                  </a:lnTo>
                  <a:lnTo>
                    <a:pt x="1716" y="2256"/>
                  </a:lnTo>
                  <a:lnTo>
                    <a:pt x="1728" y="2262"/>
                  </a:lnTo>
                  <a:lnTo>
                    <a:pt x="1800" y="2262"/>
                  </a:lnTo>
                  <a:lnTo>
                    <a:pt x="1824" y="2286"/>
                  </a:lnTo>
                  <a:lnTo>
                    <a:pt x="1842" y="2292"/>
                  </a:lnTo>
                  <a:lnTo>
                    <a:pt x="1872" y="2286"/>
                  </a:lnTo>
                  <a:lnTo>
                    <a:pt x="1902" y="2274"/>
                  </a:lnTo>
                  <a:lnTo>
                    <a:pt x="1932" y="2256"/>
                  </a:lnTo>
                  <a:lnTo>
                    <a:pt x="1944" y="2250"/>
                  </a:lnTo>
                  <a:lnTo>
                    <a:pt x="1944" y="2226"/>
                  </a:lnTo>
                  <a:lnTo>
                    <a:pt x="1956" y="2214"/>
                  </a:lnTo>
                  <a:lnTo>
                    <a:pt x="1962" y="2214"/>
                  </a:lnTo>
                  <a:lnTo>
                    <a:pt x="1974" y="2226"/>
                  </a:lnTo>
                  <a:lnTo>
                    <a:pt x="1974" y="2256"/>
                  </a:lnTo>
                  <a:lnTo>
                    <a:pt x="1992" y="2256"/>
                  </a:lnTo>
                  <a:lnTo>
                    <a:pt x="1980" y="2280"/>
                  </a:lnTo>
                  <a:lnTo>
                    <a:pt x="1998" y="2280"/>
                  </a:lnTo>
                  <a:lnTo>
                    <a:pt x="1998" y="2292"/>
                  </a:lnTo>
                  <a:lnTo>
                    <a:pt x="2004" y="2298"/>
                  </a:lnTo>
                  <a:lnTo>
                    <a:pt x="2010" y="2310"/>
                  </a:lnTo>
                  <a:lnTo>
                    <a:pt x="2016" y="2316"/>
                  </a:lnTo>
                  <a:lnTo>
                    <a:pt x="2028" y="2316"/>
                  </a:lnTo>
                  <a:lnTo>
                    <a:pt x="2040" y="2304"/>
                  </a:lnTo>
                  <a:lnTo>
                    <a:pt x="2046" y="2304"/>
                  </a:lnTo>
                  <a:lnTo>
                    <a:pt x="2052" y="2298"/>
                  </a:lnTo>
                  <a:lnTo>
                    <a:pt x="2070" y="2292"/>
                  </a:lnTo>
                  <a:lnTo>
                    <a:pt x="2082" y="2286"/>
                  </a:lnTo>
                  <a:lnTo>
                    <a:pt x="2088" y="2280"/>
                  </a:lnTo>
                  <a:lnTo>
                    <a:pt x="2100" y="2274"/>
                  </a:lnTo>
                  <a:lnTo>
                    <a:pt x="2124" y="2250"/>
                  </a:lnTo>
                  <a:lnTo>
                    <a:pt x="2136" y="2244"/>
                  </a:lnTo>
                  <a:lnTo>
                    <a:pt x="2148" y="2232"/>
                  </a:lnTo>
                  <a:lnTo>
                    <a:pt x="2160" y="2226"/>
                  </a:lnTo>
                  <a:lnTo>
                    <a:pt x="2154" y="2214"/>
                  </a:lnTo>
                  <a:lnTo>
                    <a:pt x="2190" y="2202"/>
                  </a:lnTo>
                  <a:lnTo>
                    <a:pt x="2202" y="2214"/>
                  </a:lnTo>
                  <a:lnTo>
                    <a:pt x="2220" y="2214"/>
                  </a:lnTo>
                  <a:lnTo>
                    <a:pt x="2256" y="2208"/>
                  </a:lnTo>
                  <a:lnTo>
                    <a:pt x="2298" y="2196"/>
                  </a:lnTo>
                  <a:lnTo>
                    <a:pt x="2316" y="2178"/>
                  </a:lnTo>
                  <a:lnTo>
                    <a:pt x="2328" y="2148"/>
                  </a:lnTo>
                  <a:lnTo>
                    <a:pt x="2334" y="2118"/>
                  </a:lnTo>
                  <a:lnTo>
                    <a:pt x="2340" y="2100"/>
                  </a:lnTo>
                  <a:lnTo>
                    <a:pt x="2346" y="2088"/>
                  </a:lnTo>
                  <a:lnTo>
                    <a:pt x="2376" y="2058"/>
                  </a:lnTo>
                  <a:lnTo>
                    <a:pt x="2382" y="2058"/>
                  </a:lnTo>
                  <a:lnTo>
                    <a:pt x="2382" y="2034"/>
                  </a:lnTo>
                  <a:lnTo>
                    <a:pt x="2388" y="2034"/>
                  </a:lnTo>
                  <a:lnTo>
                    <a:pt x="2394" y="2028"/>
                  </a:lnTo>
                  <a:lnTo>
                    <a:pt x="2406" y="2022"/>
                  </a:lnTo>
                  <a:lnTo>
                    <a:pt x="2418" y="2010"/>
                  </a:lnTo>
                  <a:lnTo>
                    <a:pt x="2424" y="1998"/>
                  </a:lnTo>
                  <a:lnTo>
                    <a:pt x="2442" y="1980"/>
                  </a:lnTo>
                  <a:lnTo>
                    <a:pt x="2442" y="1956"/>
                  </a:lnTo>
                  <a:lnTo>
                    <a:pt x="2448" y="1944"/>
                  </a:lnTo>
                  <a:lnTo>
                    <a:pt x="2454" y="1926"/>
                  </a:lnTo>
                  <a:lnTo>
                    <a:pt x="2460" y="1914"/>
                  </a:lnTo>
                  <a:lnTo>
                    <a:pt x="2490" y="1884"/>
                  </a:lnTo>
                  <a:lnTo>
                    <a:pt x="2502" y="1866"/>
                  </a:lnTo>
                  <a:lnTo>
                    <a:pt x="2526" y="1842"/>
                  </a:lnTo>
                  <a:lnTo>
                    <a:pt x="2538" y="1836"/>
                  </a:lnTo>
                  <a:lnTo>
                    <a:pt x="2550" y="1824"/>
                  </a:lnTo>
                  <a:lnTo>
                    <a:pt x="2556" y="1812"/>
                  </a:lnTo>
                  <a:lnTo>
                    <a:pt x="2556" y="1800"/>
                  </a:lnTo>
                  <a:lnTo>
                    <a:pt x="2562" y="1788"/>
                  </a:lnTo>
                  <a:lnTo>
                    <a:pt x="2562" y="1782"/>
                  </a:lnTo>
                  <a:lnTo>
                    <a:pt x="2586" y="1782"/>
                  </a:lnTo>
                  <a:lnTo>
                    <a:pt x="2610" y="1770"/>
                  </a:lnTo>
                  <a:lnTo>
                    <a:pt x="2622" y="1752"/>
                  </a:lnTo>
                  <a:lnTo>
                    <a:pt x="2646" y="1728"/>
                  </a:lnTo>
                  <a:lnTo>
                    <a:pt x="2670" y="1698"/>
                  </a:lnTo>
                  <a:lnTo>
                    <a:pt x="2688" y="1674"/>
                  </a:lnTo>
                  <a:lnTo>
                    <a:pt x="2700" y="1662"/>
                  </a:lnTo>
                  <a:lnTo>
                    <a:pt x="2700" y="1656"/>
                  </a:lnTo>
                  <a:lnTo>
                    <a:pt x="2706" y="1638"/>
                  </a:lnTo>
                  <a:lnTo>
                    <a:pt x="2706" y="1614"/>
                  </a:lnTo>
                  <a:lnTo>
                    <a:pt x="2712" y="1596"/>
                  </a:lnTo>
                  <a:lnTo>
                    <a:pt x="2718" y="1590"/>
                  </a:lnTo>
                  <a:lnTo>
                    <a:pt x="2730" y="1572"/>
                  </a:lnTo>
                  <a:lnTo>
                    <a:pt x="2754" y="1542"/>
                  </a:lnTo>
                  <a:lnTo>
                    <a:pt x="2772" y="1494"/>
                  </a:lnTo>
                  <a:lnTo>
                    <a:pt x="2796" y="1458"/>
                  </a:lnTo>
                  <a:lnTo>
                    <a:pt x="2808" y="1428"/>
                  </a:lnTo>
                  <a:lnTo>
                    <a:pt x="2814" y="1416"/>
                  </a:lnTo>
                  <a:lnTo>
                    <a:pt x="2814" y="1386"/>
                  </a:lnTo>
                  <a:lnTo>
                    <a:pt x="2802" y="1362"/>
                  </a:lnTo>
                  <a:lnTo>
                    <a:pt x="2820" y="1308"/>
                  </a:lnTo>
                  <a:lnTo>
                    <a:pt x="2832" y="1290"/>
                  </a:lnTo>
                  <a:lnTo>
                    <a:pt x="2838" y="1266"/>
                  </a:lnTo>
                  <a:lnTo>
                    <a:pt x="2838" y="1224"/>
                  </a:lnTo>
                  <a:lnTo>
                    <a:pt x="2832" y="1194"/>
                  </a:lnTo>
                  <a:lnTo>
                    <a:pt x="2832" y="1176"/>
                  </a:lnTo>
                  <a:lnTo>
                    <a:pt x="2802" y="1164"/>
                  </a:lnTo>
                  <a:close/>
                  <a:moveTo>
                    <a:pt x="2016" y="2436"/>
                  </a:moveTo>
                  <a:lnTo>
                    <a:pt x="2022" y="2442"/>
                  </a:lnTo>
                  <a:lnTo>
                    <a:pt x="2028" y="2442"/>
                  </a:lnTo>
                  <a:lnTo>
                    <a:pt x="2040" y="2436"/>
                  </a:lnTo>
                  <a:lnTo>
                    <a:pt x="2046" y="2430"/>
                  </a:lnTo>
                  <a:lnTo>
                    <a:pt x="2034" y="2418"/>
                  </a:lnTo>
                  <a:lnTo>
                    <a:pt x="2016" y="2436"/>
                  </a:lnTo>
                  <a:close/>
                  <a:moveTo>
                    <a:pt x="1992" y="2454"/>
                  </a:moveTo>
                  <a:lnTo>
                    <a:pt x="1974" y="2454"/>
                  </a:lnTo>
                  <a:lnTo>
                    <a:pt x="1962" y="2466"/>
                  </a:lnTo>
                  <a:lnTo>
                    <a:pt x="1962" y="2472"/>
                  </a:lnTo>
                  <a:lnTo>
                    <a:pt x="1962" y="2460"/>
                  </a:lnTo>
                  <a:lnTo>
                    <a:pt x="1938" y="2460"/>
                  </a:lnTo>
                  <a:lnTo>
                    <a:pt x="1926" y="2466"/>
                  </a:lnTo>
                  <a:lnTo>
                    <a:pt x="1914" y="2466"/>
                  </a:lnTo>
                  <a:lnTo>
                    <a:pt x="1908" y="2478"/>
                  </a:lnTo>
                  <a:lnTo>
                    <a:pt x="1890" y="2460"/>
                  </a:lnTo>
                  <a:lnTo>
                    <a:pt x="1854" y="2460"/>
                  </a:lnTo>
                  <a:lnTo>
                    <a:pt x="1830" y="2430"/>
                  </a:lnTo>
                  <a:lnTo>
                    <a:pt x="1824" y="2436"/>
                  </a:lnTo>
                  <a:lnTo>
                    <a:pt x="1818" y="2436"/>
                  </a:lnTo>
                  <a:lnTo>
                    <a:pt x="1812" y="2442"/>
                  </a:lnTo>
                  <a:lnTo>
                    <a:pt x="1806" y="2442"/>
                  </a:lnTo>
                  <a:lnTo>
                    <a:pt x="1776" y="2412"/>
                  </a:lnTo>
                  <a:lnTo>
                    <a:pt x="1776" y="2424"/>
                  </a:lnTo>
                  <a:lnTo>
                    <a:pt x="1782" y="2448"/>
                  </a:lnTo>
                  <a:lnTo>
                    <a:pt x="1782" y="2472"/>
                  </a:lnTo>
                  <a:lnTo>
                    <a:pt x="1776" y="2478"/>
                  </a:lnTo>
                  <a:lnTo>
                    <a:pt x="1776" y="2484"/>
                  </a:lnTo>
                  <a:lnTo>
                    <a:pt x="1770" y="2490"/>
                  </a:lnTo>
                  <a:lnTo>
                    <a:pt x="1770" y="2502"/>
                  </a:lnTo>
                  <a:lnTo>
                    <a:pt x="1776" y="2514"/>
                  </a:lnTo>
                  <a:lnTo>
                    <a:pt x="1776" y="2532"/>
                  </a:lnTo>
                  <a:lnTo>
                    <a:pt x="1764" y="2538"/>
                  </a:lnTo>
                  <a:lnTo>
                    <a:pt x="1758" y="2544"/>
                  </a:lnTo>
                  <a:lnTo>
                    <a:pt x="1752" y="2544"/>
                  </a:lnTo>
                  <a:lnTo>
                    <a:pt x="1740" y="2532"/>
                  </a:lnTo>
                  <a:lnTo>
                    <a:pt x="1740" y="2538"/>
                  </a:lnTo>
                  <a:lnTo>
                    <a:pt x="1734" y="2544"/>
                  </a:lnTo>
                  <a:lnTo>
                    <a:pt x="1734" y="2556"/>
                  </a:lnTo>
                  <a:lnTo>
                    <a:pt x="1728" y="2574"/>
                  </a:lnTo>
                  <a:lnTo>
                    <a:pt x="1728" y="2586"/>
                  </a:lnTo>
                  <a:lnTo>
                    <a:pt x="1740" y="2610"/>
                  </a:lnTo>
                  <a:lnTo>
                    <a:pt x="1740" y="2616"/>
                  </a:lnTo>
                  <a:lnTo>
                    <a:pt x="1746" y="2628"/>
                  </a:lnTo>
                  <a:lnTo>
                    <a:pt x="1770" y="2628"/>
                  </a:lnTo>
                  <a:lnTo>
                    <a:pt x="1752" y="2640"/>
                  </a:lnTo>
                  <a:lnTo>
                    <a:pt x="1758" y="2664"/>
                  </a:lnTo>
                  <a:lnTo>
                    <a:pt x="1770" y="2658"/>
                  </a:lnTo>
                  <a:lnTo>
                    <a:pt x="1776" y="2658"/>
                  </a:lnTo>
                  <a:lnTo>
                    <a:pt x="1782" y="2652"/>
                  </a:lnTo>
                  <a:lnTo>
                    <a:pt x="1794" y="2652"/>
                  </a:lnTo>
                  <a:lnTo>
                    <a:pt x="1800" y="2658"/>
                  </a:lnTo>
                  <a:lnTo>
                    <a:pt x="1818" y="2658"/>
                  </a:lnTo>
                  <a:lnTo>
                    <a:pt x="1830" y="2652"/>
                  </a:lnTo>
                  <a:lnTo>
                    <a:pt x="1836" y="2646"/>
                  </a:lnTo>
                  <a:lnTo>
                    <a:pt x="1842" y="2634"/>
                  </a:lnTo>
                  <a:lnTo>
                    <a:pt x="1854" y="2634"/>
                  </a:lnTo>
                  <a:lnTo>
                    <a:pt x="1860" y="2640"/>
                  </a:lnTo>
                  <a:lnTo>
                    <a:pt x="1860" y="2646"/>
                  </a:lnTo>
                  <a:lnTo>
                    <a:pt x="1848" y="2658"/>
                  </a:lnTo>
                  <a:lnTo>
                    <a:pt x="1866" y="2664"/>
                  </a:lnTo>
                  <a:lnTo>
                    <a:pt x="1884" y="2646"/>
                  </a:lnTo>
                  <a:lnTo>
                    <a:pt x="1890" y="2634"/>
                  </a:lnTo>
                  <a:lnTo>
                    <a:pt x="1902" y="2628"/>
                  </a:lnTo>
                  <a:lnTo>
                    <a:pt x="1908" y="2616"/>
                  </a:lnTo>
                  <a:lnTo>
                    <a:pt x="1920" y="2604"/>
                  </a:lnTo>
                  <a:lnTo>
                    <a:pt x="1914" y="2604"/>
                  </a:lnTo>
                  <a:lnTo>
                    <a:pt x="1902" y="2592"/>
                  </a:lnTo>
                  <a:lnTo>
                    <a:pt x="1920" y="2562"/>
                  </a:lnTo>
                  <a:lnTo>
                    <a:pt x="1950" y="2562"/>
                  </a:lnTo>
                  <a:lnTo>
                    <a:pt x="1962" y="2538"/>
                  </a:lnTo>
                  <a:lnTo>
                    <a:pt x="1962" y="2514"/>
                  </a:lnTo>
                  <a:lnTo>
                    <a:pt x="1968" y="2502"/>
                  </a:lnTo>
                  <a:lnTo>
                    <a:pt x="1980" y="2496"/>
                  </a:lnTo>
                  <a:lnTo>
                    <a:pt x="1986" y="2484"/>
                  </a:lnTo>
                  <a:lnTo>
                    <a:pt x="1992" y="2478"/>
                  </a:lnTo>
                  <a:lnTo>
                    <a:pt x="1998" y="2466"/>
                  </a:lnTo>
                  <a:lnTo>
                    <a:pt x="1998" y="2460"/>
                  </a:lnTo>
                  <a:lnTo>
                    <a:pt x="1992" y="2454"/>
                  </a:lnTo>
                  <a:close/>
                  <a:moveTo>
                    <a:pt x="1902" y="246"/>
                  </a:moveTo>
                  <a:lnTo>
                    <a:pt x="1890" y="258"/>
                  </a:lnTo>
                  <a:lnTo>
                    <a:pt x="1890" y="270"/>
                  </a:lnTo>
                  <a:lnTo>
                    <a:pt x="1884" y="282"/>
                  </a:lnTo>
                  <a:lnTo>
                    <a:pt x="1884" y="294"/>
                  </a:lnTo>
                  <a:lnTo>
                    <a:pt x="1896" y="300"/>
                  </a:lnTo>
                  <a:lnTo>
                    <a:pt x="1920" y="300"/>
                  </a:lnTo>
                  <a:lnTo>
                    <a:pt x="1926" y="294"/>
                  </a:lnTo>
                  <a:lnTo>
                    <a:pt x="1932" y="294"/>
                  </a:lnTo>
                  <a:lnTo>
                    <a:pt x="1926" y="282"/>
                  </a:lnTo>
                  <a:lnTo>
                    <a:pt x="1932" y="252"/>
                  </a:lnTo>
                  <a:lnTo>
                    <a:pt x="1920" y="252"/>
                  </a:lnTo>
                  <a:lnTo>
                    <a:pt x="1908" y="246"/>
                  </a:lnTo>
                  <a:lnTo>
                    <a:pt x="1902" y="246"/>
                  </a:lnTo>
                  <a:close/>
                  <a:moveTo>
                    <a:pt x="1770" y="2334"/>
                  </a:moveTo>
                  <a:lnTo>
                    <a:pt x="1758" y="2376"/>
                  </a:lnTo>
                  <a:lnTo>
                    <a:pt x="1812" y="2328"/>
                  </a:lnTo>
                  <a:lnTo>
                    <a:pt x="1770" y="2334"/>
                  </a:lnTo>
                  <a:close/>
                  <a:moveTo>
                    <a:pt x="2034" y="2400"/>
                  </a:moveTo>
                  <a:lnTo>
                    <a:pt x="2016" y="2358"/>
                  </a:lnTo>
                  <a:lnTo>
                    <a:pt x="1998" y="2376"/>
                  </a:lnTo>
                  <a:lnTo>
                    <a:pt x="1998" y="2394"/>
                  </a:lnTo>
                  <a:lnTo>
                    <a:pt x="2010" y="2406"/>
                  </a:lnTo>
                  <a:lnTo>
                    <a:pt x="2028" y="2406"/>
                  </a:lnTo>
                  <a:lnTo>
                    <a:pt x="2034" y="240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1" name="Armenia" descr="© INSCALE GmbH, 05.05.2010&#10;http://www.presentationload.com/">
              <a:extLst>
                <a:ext uri="{FF2B5EF4-FFF2-40B4-BE49-F238E27FC236}">
                  <a16:creationId xmlns:a16="http://schemas.microsoft.com/office/drawing/2014/main" id="{D96D90CF-28AE-F0D7-A81F-863C07CB0DB4}"/>
                </a:ext>
              </a:extLst>
            </p:cNvPr>
            <p:cNvSpPr>
              <a:spLocks/>
            </p:cNvSpPr>
            <p:nvPr/>
          </p:nvSpPr>
          <p:spPr bwMode="gray">
            <a:xfrm>
              <a:off x="6966697" y="2813735"/>
              <a:ext cx="105113" cy="99579"/>
            </a:xfrm>
            <a:custGeom>
              <a:avLst/>
              <a:gdLst>
                <a:gd name="T0" fmla="*/ 2147483647 w 222"/>
                <a:gd name="T1" fmla="*/ 2147483647 h 210"/>
                <a:gd name="T2" fmla="*/ 2147483647 w 222"/>
                <a:gd name="T3" fmla="*/ 2147483647 h 210"/>
                <a:gd name="T4" fmla="*/ 2147483647 w 222"/>
                <a:gd name="T5" fmla="*/ 2147483647 h 210"/>
                <a:gd name="T6" fmla="*/ 2147483647 w 222"/>
                <a:gd name="T7" fmla="*/ 2147483647 h 210"/>
                <a:gd name="T8" fmla="*/ 2147483647 w 222"/>
                <a:gd name="T9" fmla="*/ 2147483647 h 210"/>
                <a:gd name="T10" fmla="*/ 2147483647 w 222"/>
                <a:gd name="T11" fmla="*/ 2147483647 h 210"/>
                <a:gd name="T12" fmla="*/ 2147483647 w 222"/>
                <a:gd name="T13" fmla="*/ 2147483647 h 210"/>
                <a:gd name="T14" fmla="*/ 2147483647 w 222"/>
                <a:gd name="T15" fmla="*/ 2147483647 h 210"/>
                <a:gd name="T16" fmla="*/ 2147483647 w 222"/>
                <a:gd name="T17" fmla="*/ 2147483647 h 210"/>
                <a:gd name="T18" fmla="*/ 2147483647 w 222"/>
                <a:gd name="T19" fmla="*/ 2147483647 h 210"/>
                <a:gd name="T20" fmla="*/ 2147483647 w 222"/>
                <a:gd name="T21" fmla="*/ 2147483647 h 210"/>
                <a:gd name="T22" fmla="*/ 2147483647 w 222"/>
                <a:gd name="T23" fmla="*/ 2147483647 h 210"/>
                <a:gd name="T24" fmla="*/ 2147483647 w 222"/>
                <a:gd name="T25" fmla="*/ 2147483647 h 210"/>
                <a:gd name="T26" fmla="*/ 2147483647 w 222"/>
                <a:gd name="T27" fmla="*/ 2147483647 h 210"/>
                <a:gd name="T28" fmla="*/ 2147483647 w 222"/>
                <a:gd name="T29" fmla="*/ 2147483647 h 210"/>
                <a:gd name="T30" fmla="*/ 2147483647 w 222"/>
                <a:gd name="T31" fmla="*/ 2147483647 h 210"/>
                <a:gd name="T32" fmla="*/ 2147483647 w 222"/>
                <a:gd name="T33" fmla="*/ 2147483647 h 210"/>
                <a:gd name="T34" fmla="*/ 2147483647 w 222"/>
                <a:gd name="T35" fmla="*/ 2147483647 h 210"/>
                <a:gd name="T36" fmla="*/ 2147483647 w 222"/>
                <a:gd name="T37" fmla="*/ 2147483647 h 210"/>
                <a:gd name="T38" fmla="*/ 2147483647 w 222"/>
                <a:gd name="T39" fmla="*/ 0 h 210"/>
                <a:gd name="T40" fmla="*/ 2147483647 w 222"/>
                <a:gd name="T41" fmla="*/ 0 h 210"/>
                <a:gd name="T42" fmla="*/ 2147483647 w 222"/>
                <a:gd name="T43" fmla="*/ 2147483647 h 210"/>
                <a:gd name="T44" fmla="*/ 2147483647 w 222"/>
                <a:gd name="T45" fmla="*/ 2147483647 h 210"/>
                <a:gd name="T46" fmla="*/ 2147483647 w 222"/>
                <a:gd name="T47" fmla="*/ 2147483647 h 210"/>
                <a:gd name="T48" fmla="*/ 0 w 222"/>
                <a:gd name="T49" fmla="*/ 2147483647 h 210"/>
                <a:gd name="T50" fmla="*/ 2147483647 w 222"/>
                <a:gd name="T51" fmla="*/ 2147483647 h 210"/>
                <a:gd name="T52" fmla="*/ 2147483647 w 222"/>
                <a:gd name="T53" fmla="*/ 2147483647 h 210"/>
                <a:gd name="T54" fmla="*/ 2147483647 w 222"/>
                <a:gd name="T55" fmla="*/ 2147483647 h 210"/>
                <a:gd name="T56" fmla="*/ 2147483647 w 222"/>
                <a:gd name="T57" fmla="*/ 2147483647 h 210"/>
                <a:gd name="T58" fmla="*/ 2147483647 w 222"/>
                <a:gd name="T59" fmla="*/ 2147483647 h 210"/>
                <a:gd name="T60" fmla="*/ 2147483647 w 222"/>
                <a:gd name="T61" fmla="*/ 2147483647 h 210"/>
                <a:gd name="T62" fmla="*/ 2147483647 w 222"/>
                <a:gd name="T63" fmla="*/ 2147483647 h 210"/>
                <a:gd name="T64" fmla="*/ 2147483647 w 222"/>
                <a:gd name="T65" fmla="*/ 2147483647 h 210"/>
                <a:gd name="T66" fmla="*/ 2147483647 w 222"/>
                <a:gd name="T67" fmla="*/ 2147483647 h 210"/>
                <a:gd name="T68" fmla="*/ 2147483647 w 222"/>
                <a:gd name="T69" fmla="*/ 2147483647 h 210"/>
                <a:gd name="T70" fmla="*/ 2147483647 w 222"/>
                <a:gd name="T71" fmla="*/ 2147483647 h 210"/>
                <a:gd name="T72" fmla="*/ 2147483647 w 222"/>
                <a:gd name="T73" fmla="*/ 2147483647 h 210"/>
                <a:gd name="T74" fmla="*/ 2147483647 w 222"/>
                <a:gd name="T75" fmla="*/ 2147483647 h 210"/>
                <a:gd name="T76" fmla="*/ 2147483647 w 222"/>
                <a:gd name="T77" fmla="*/ 2147483647 h 210"/>
                <a:gd name="T78" fmla="*/ 2147483647 w 222"/>
                <a:gd name="T79" fmla="*/ 2147483647 h 210"/>
                <a:gd name="T80" fmla="*/ 2147483647 w 222"/>
                <a:gd name="T81" fmla="*/ 2147483647 h 210"/>
                <a:gd name="T82" fmla="*/ 2147483647 w 222"/>
                <a:gd name="T83" fmla="*/ 2147483647 h 210"/>
                <a:gd name="T84" fmla="*/ 2147483647 w 222"/>
                <a:gd name="T85" fmla="*/ 2147483647 h 210"/>
                <a:gd name="T86" fmla="*/ 2147483647 w 222"/>
                <a:gd name="T87" fmla="*/ 2147483647 h 210"/>
                <a:gd name="T88" fmla="*/ 2147483647 w 222"/>
                <a:gd name="T89" fmla="*/ 2147483647 h 210"/>
                <a:gd name="T90" fmla="*/ 2147483647 w 222"/>
                <a:gd name="T91" fmla="*/ 2147483647 h 210"/>
                <a:gd name="T92" fmla="*/ 2147483647 w 222"/>
                <a:gd name="T93" fmla="*/ 2147483647 h 210"/>
                <a:gd name="T94" fmla="*/ 2147483647 w 222"/>
                <a:gd name="T95" fmla="*/ 2147483647 h 210"/>
                <a:gd name="T96" fmla="*/ 2147483647 w 222"/>
                <a:gd name="T97" fmla="*/ 2147483647 h 210"/>
                <a:gd name="T98" fmla="*/ 2147483647 w 222"/>
                <a:gd name="T99" fmla="*/ 2147483647 h 210"/>
                <a:gd name="T100" fmla="*/ 2147483647 w 222"/>
                <a:gd name="T101" fmla="*/ 2147483647 h 210"/>
                <a:gd name="T102" fmla="*/ 2147483647 w 222"/>
                <a:gd name="T103" fmla="*/ 2147483647 h 210"/>
                <a:gd name="T104" fmla="*/ 2147483647 w 222"/>
                <a:gd name="T105" fmla="*/ 2147483647 h 210"/>
                <a:gd name="T106" fmla="*/ 2147483647 w 222"/>
                <a:gd name="T107" fmla="*/ 2147483647 h 21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2"/>
                <a:gd name="T163" fmla="*/ 0 h 210"/>
                <a:gd name="T164" fmla="*/ 222 w 222"/>
                <a:gd name="T165" fmla="*/ 210 h 21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2" h="210">
                  <a:moveTo>
                    <a:pt x="222" y="168"/>
                  </a:moveTo>
                  <a:lnTo>
                    <a:pt x="216" y="156"/>
                  </a:lnTo>
                  <a:lnTo>
                    <a:pt x="216" y="144"/>
                  </a:lnTo>
                  <a:lnTo>
                    <a:pt x="186" y="138"/>
                  </a:lnTo>
                  <a:lnTo>
                    <a:pt x="174" y="120"/>
                  </a:lnTo>
                  <a:lnTo>
                    <a:pt x="144" y="108"/>
                  </a:lnTo>
                  <a:lnTo>
                    <a:pt x="156" y="108"/>
                  </a:lnTo>
                  <a:lnTo>
                    <a:pt x="174" y="90"/>
                  </a:lnTo>
                  <a:lnTo>
                    <a:pt x="174" y="84"/>
                  </a:lnTo>
                  <a:lnTo>
                    <a:pt x="168" y="78"/>
                  </a:lnTo>
                  <a:lnTo>
                    <a:pt x="144" y="66"/>
                  </a:lnTo>
                  <a:lnTo>
                    <a:pt x="138" y="60"/>
                  </a:lnTo>
                  <a:lnTo>
                    <a:pt x="132" y="60"/>
                  </a:lnTo>
                  <a:lnTo>
                    <a:pt x="138" y="54"/>
                  </a:lnTo>
                  <a:lnTo>
                    <a:pt x="138" y="30"/>
                  </a:lnTo>
                  <a:lnTo>
                    <a:pt x="132" y="24"/>
                  </a:lnTo>
                  <a:lnTo>
                    <a:pt x="114" y="24"/>
                  </a:lnTo>
                  <a:lnTo>
                    <a:pt x="114" y="12"/>
                  </a:lnTo>
                  <a:lnTo>
                    <a:pt x="102" y="6"/>
                  </a:lnTo>
                  <a:lnTo>
                    <a:pt x="96" y="0"/>
                  </a:lnTo>
                  <a:lnTo>
                    <a:pt x="84" y="0"/>
                  </a:lnTo>
                  <a:lnTo>
                    <a:pt x="84" y="18"/>
                  </a:lnTo>
                  <a:lnTo>
                    <a:pt x="30" y="12"/>
                  </a:lnTo>
                  <a:lnTo>
                    <a:pt x="24" y="18"/>
                  </a:lnTo>
                  <a:lnTo>
                    <a:pt x="0" y="24"/>
                  </a:lnTo>
                  <a:lnTo>
                    <a:pt x="6" y="30"/>
                  </a:lnTo>
                  <a:lnTo>
                    <a:pt x="6" y="42"/>
                  </a:lnTo>
                  <a:lnTo>
                    <a:pt x="18" y="78"/>
                  </a:lnTo>
                  <a:lnTo>
                    <a:pt x="18" y="90"/>
                  </a:lnTo>
                  <a:lnTo>
                    <a:pt x="24" y="102"/>
                  </a:lnTo>
                  <a:lnTo>
                    <a:pt x="30" y="108"/>
                  </a:lnTo>
                  <a:lnTo>
                    <a:pt x="42" y="114"/>
                  </a:lnTo>
                  <a:lnTo>
                    <a:pt x="54" y="114"/>
                  </a:lnTo>
                  <a:lnTo>
                    <a:pt x="66" y="108"/>
                  </a:lnTo>
                  <a:lnTo>
                    <a:pt x="72" y="108"/>
                  </a:lnTo>
                  <a:lnTo>
                    <a:pt x="72" y="114"/>
                  </a:lnTo>
                  <a:lnTo>
                    <a:pt x="78" y="120"/>
                  </a:lnTo>
                  <a:lnTo>
                    <a:pt x="78" y="132"/>
                  </a:lnTo>
                  <a:lnTo>
                    <a:pt x="84" y="144"/>
                  </a:lnTo>
                  <a:lnTo>
                    <a:pt x="84" y="150"/>
                  </a:lnTo>
                  <a:lnTo>
                    <a:pt x="90" y="156"/>
                  </a:lnTo>
                  <a:lnTo>
                    <a:pt x="108" y="132"/>
                  </a:lnTo>
                  <a:lnTo>
                    <a:pt x="126" y="132"/>
                  </a:lnTo>
                  <a:lnTo>
                    <a:pt x="138" y="144"/>
                  </a:lnTo>
                  <a:lnTo>
                    <a:pt x="174" y="144"/>
                  </a:lnTo>
                  <a:lnTo>
                    <a:pt x="174" y="156"/>
                  </a:lnTo>
                  <a:lnTo>
                    <a:pt x="180" y="162"/>
                  </a:lnTo>
                  <a:lnTo>
                    <a:pt x="180" y="174"/>
                  </a:lnTo>
                  <a:lnTo>
                    <a:pt x="186" y="186"/>
                  </a:lnTo>
                  <a:lnTo>
                    <a:pt x="186" y="198"/>
                  </a:lnTo>
                  <a:lnTo>
                    <a:pt x="192" y="204"/>
                  </a:lnTo>
                  <a:lnTo>
                    <a:pt x="192" y="210"/>
                  </a:lnTo>
                  <a:lnTo>
                    <a:pt x="222" y="210"/>
                  </a:lnTo>
                  <a:lnTo>
                    <a:pt x="222" y="16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2" name="Argentina" descr="© INSCALE GmbH, 05.05.2010&#10;http://www.presentationload.com/">
              <a:extLst>
                <a:ext uri="{FF2B5EF4-FFF2-40B4-BE49-F238E27FC236}">
                  <a16:creationId xmlns:a16="http://schemas.microsoft.com/office/drawing/2014/main" id="{C5F00511-DE25-02D5-D454-59ED22F1F661}"/>
                </a:ext>
              </a:extLst>
            </p:cNvPr>
            <p:cNvSpPr>
              <a:spLocks noEditPoints="1"/>
            </p:cNvSpPr>
            <p:nvPr/>
          </p:nvSpPr>
          <p:spPr bwMode="gray">
            <a:xfrm>
              <a:off x="3348628" y="5216560"/>
              <a:ext cx="514496" cy="1150701"/>
            </a:xfrm>
            <a:custGeom>
              <a:avLst/>
              <a:gdLst>
                <a:gd name="T0" fmla="*/ 2147483647 w 1092"/>
                <a:gd name="T1" fmla="*/ 2147483647 h 2442"/>
                <a:gd name="T2" fmla="*/ 2147483647 w 1092"/>
                <a:gd name="T3" fmla="*/ 2147483647 h 2442"/>
                <a:gd name="T4" fmla="*/ 2147483647 w 1092"/>
                <a:gd name="T5" fmla="*/ 2147483647 h 2442"/>
                <a:gd name="T6" fmla="*/ 2147483647 w 1092"/>
                <a:gd name="T7" fmla="*/ 2147483647 h 2442"/>
                <a:gd name="T8" fmla="*/ 2147483647 w 1092"/>
                <a:gd name="T9" fmla="*/ 2147483647 h 2442"/>
                <a:gd name="T10" fmla="*/ 2147483647 w 1092"/>
                <a:gd name="T11" fmla="*/ 2147483647 h 2442"/>
                <a:gd name="T12" fmla="*/ 2147483647 w 1092"/>
                <a:gd name="T13" fmla="*/ 2147483647 h 2442"/>
                <a:gd name="T14" fmla="*/ 2147483647 w 1092"/>
                <a:gd name="T15" fmla="*/ 2147483647 h 2442"/>
                <a:gd name="T16" fmla="*/ 2147483647 w 1092"/>
                <a:gd name="T17" fmla="*/ 2147483647 h 2442"/>
                <a:gd name="T18" fmla="*/ 2147483647 w 1092"/>
                <a:gd name="T19" fmla="*/ 2147483647 h 2442"/>
                <a:gd name="T20" fmla="*/ 2147483647 w 1092"/>
                <a:gd name="T21" fmla="*/ 0 h 2442"/>
                <a:gd name="T22" fmla="*/ 2147483647 w 1092"/>
                <a:gd name="T23" fmla="*/ 2147483647 h 2442"/>
                <a:gd name="T24" fmla="*/ 2147483647 w 1092"/>
                <a:gd name="T25" fmla="*/ 2147483647 h 2442"/>
                <a:gd name="T26" fmla="*/ 2147483647 w 1092"/>
                <a:gd name="T27" fmla="*/ 2147483647 h 2442"/>
                <a:gd name="T28" fmla="*/ 2147483647 w 1092"/>
                <a:gd name="T29" fmla="*/ 2147483647 h 2442"/>
                <a:gd name="T30" fmla="*/ 2147483647 w 1092"/>
                <a:gd name="T31" fmla="*/ 2147483647 h 2442"/>
                <a:gd name="T32" fmla="*/ 2147483647 w 1092"/>
                <a:gd name="T33" fmla="*/ 2147483647 h 2442"/>
                <a:gd name="T34" fmla="*/ 2147483647 w 1092"/>
                <a:gd name="T35" fmla="*/ 2147483647 h 2442"/>
                <a:gd name="T36" fmla="*/ 2147483647 w 1092"/>
                <a:gd name="T37" fmla="*/ 2147483647 h 2442"/>
                <a:gd name="T38" fmla="*/ 2147483647 w 1092"/>
                <a:gd name="T39" fmla="*/ 2147483647 h 2442"/>
                <a:gd name="T40" fmla="*/ 2147483647 w 1092"/>
                <a:gd name="T41" fmla="*/ 2147483647 h 2442"/>
                <a:gd name="T42" fmla="*/ 2147483647 w 1092"/>
                <a:gd name="T43" fmla="*/ 2147483647 h 2442"/>
                <a:gd name="T44" fmla="*/ 2147483647 w 1092"/>
                <a:gd name="T45" fmla="*/ 2147483647 h 2442"/>
                <a:gd name="T46" fmla="*/ 2147483647 w 1092"/>
                <a:gd name="T47" fmla="*/ 2147483647 h 2442"/>
                <a:gd name="T48" fmla="*/ 2147483647 w 1092"/>
                <a:gd name="T49" fmla="*/ 2147483647 h 2442"/>
                <a:gd name="T50" fmla="*/ 2147483647 w 1092"/>
                <a:gd name="T51" fmla="*/ 2147483647 h 2442"/>
                <a:gd name="T52" fmla="*/ 2147483647 w 1092"/>
                <a:gd name="T53" fmla="*/ 2147483647 h 2442"/>
                <a:gd name="T54" fmla="*/ 2147483647 w 1092"/>
                <a:gd name="T55" fmla="*/ 2147483647 h 2442"/>
                <a:gd name="T56" fmla="*/ 2147483647 w 1092"/>
                <a:gd name="T57" fmla="*/ 2147483647 h 2442"/>
                <a:gd name="T58" fmla="*/ 2147483647 w 1092"/>
                <a:gd name="T59" fmla="*/ 2147483647 h 2442"/>
                <a:gd name="T60" fmla="*/ 2147483647 w 1092"/>
                <a:gd name="T61" fmla="*/ 2147483647 h 2442"/>
                <a:gd name="T62" fmla="*/ 2147483647 w 1092"/>
                <a:gd name="T63" fmla="*/ 2147483647 h 2442"/>
                <a:gd name="T64" fmla="*/ 2147483647 w 1092"/>
                <a:gd name="T65" fmla="*/ 2147483647 h 2442"/>
                <a:gd name="T66" fmla="*/ 2147483647 w 1092"/>
                <a:gd name="T67" fmla="*/ 2147483647 h 2442"/>
                <a:gd name="T68" fmla="*/ 2147483647 w 1092"/>
                <a:gd name="T69" fmla="*/ 2147483647 h 2442"/>
                <a:gd name="T70" fmla="*/ 2147483647 w 1092"/>
                <a:gd name="T71" fmla="*/ 2147483647 h 2442"/>
                <a:gd name="T72" fmla="*/ 2147483647 w 1092"/>
                <a:gd name="T73" fmla="*/ 2147483647 h 2442"/>
                <a:gd name="T74" fmla="*/ 2147483647 w 1092"/>
                <a:gd name="T75" fmla="*/ 2147483647 h 2442"/>
                <a:gd name="T76" fmla="*/ 2147483647 w 1092"/>
                <a:gd name="T77" fmla="*/ 2147483647 h 2442"/>
                <a:gd name="T78" fmla="*/ 2147483647 w 1092"/>
                <a:gd name="T79" fmla="*/ 2147483647 h 2442"/>
                <a:gd name="T80" fmla="*/ 2147483647 w 1092"/>
                <a:gd name="T81" fmla="*/ 2147483647 h 2442"/>
                <a:gd name="T82" fmla="*/ 2147483647 w 1092"/>
                <a:gd name="T83" fmla="*/ 2147483647 h 2442"/>
                <a:gd name="T84" fmla="*/ 2147483647 w 1092"/>
                <a:gd name="T85" fmla="*/ 2147483647 h 2442"/>
                <a:gd name="T86" fmla="*/ 2147483647 w 1092"/>
                <a:gd name="T87" fmla="*/ 2147483647 h 2442"/>
                <a:gd name="T88" fmla="*/ 2147483647 w 1092"/>
                <a:gd name="T89" fmla="*/ 2147483647 h 2442"/>
                <a:gd name="T90" fmla="*/ 2147483647 w 1092"/>
                <a:gd name="T91" fmla="*/ 2147483647 h 2442"/>
                <a:gd name="T92" fmla="*/ 2147483647 w 1092"/>
                <a:gd name="T93" fmla="*/ 2147483647 h 2442"/>
                <a:gd name="T94" fmla="*/ 2147483647 w 1092"/>
                <a:gd name="T95" fmla="*/ 2147483647 h 2442"/>
                <a:gd name="T96" fmla="*/ 2147483647 w 1092"/>
                <a:gd name="T97" fmla="*/ 2147483647 h 2442"/>
                <a:gd name="T98" fmla="*/ 2147483647 w 1092"/>
                <a:gd name="T99" fmla="*/ 2147483647 h 2442"/>
                <a:gd name="T100" fmla="*/ 2147483647 w 1092"/>
                <a:gd name="T101" fmla="*/ 2147483647 h 2442"/>
                <a:gd name="T102" fmla="*/ 2147483647 w 1092"/>
                <a:gd name="T103" fmla="*/ 2147483647 h 2442"/>
                <a:gd name="T104" fmla="*/ 2147483647 w 1092"/>
                <a:gd name="T105" fmla="*/ 2147483647 h 2442"/>
                <a:gd name="T106" fmla="*/ 2147483647 w 1092"/>
                <a:gd name="T107" fmla="*/ 2147483647 h 2442"/>
                <a:gd name="T108" fmla="*/ 2147483647 w 1092"/>
                <a:gd name="T109" fmla="*/ 2147483647 h 2442"/>
                <a:gd name="T110" fmla="*/ 2147483647 w 1092"/>
                <a:gd name="T111" fmla="*/ 2147483647 h 2442"/>
                <a:gd name="T112" fmla="*/ 2147483647 w 1092"/>
                <a:gd name="T113" fmla="*/ 2147483647 h 24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92"/>
                <a:gd name="T172" fmla="*/ 0 h 2442"/>
                <a:gd name="T173" fmla="*/ 1092 w 1092"/>
                <a:gd name="T174" fmla="*/ 2442 h 244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92" h="2442">
                  <a:moveTo>
                    <a:pt x="954" y="534"/>
                  </a:moveTo>
                  <a:lnTo>
                    <a:pt x="978" y="528"/>
                  </a:lnTo>
                  <a:lnTo>
                    <a:pt x="984" y="504"/>
                  </a:lnTo>
                  <a:lnTo>
                    <a:pt x="990" y="498"/>
                  </a:lnTo>
                  <a:lnTo>
                    <a:pt x="990" y="480"/>
                  </a:lnTo>
                  <a:lnTo>
                    <a:pt x="1026" y="480"/>
                  </a:lnTo>
                  <a:lnTo>
                    <a:pt x="1026" y="462"/>
                  </a:lnTo>
                  <a:lnTo>
                    <a:pt x="1032" y="450"/>
                  </a:lnTo>
                  <a:lnTo>
                    <a:pt x="1038" y="444"/>
                  </a:lnTo>
                  <a:lnTo>
                    <a:pt x="1092" y="426"/>
                  </a:lnTo>
                  <a:lnTo>
                    <a:pt x="1092" y="390"/>
                  </a:lnTo>
                  <a:lnTo>
                    <a:pt x="1086" y="372"/>
                  </a:lnTo>
                  <a:lnTo>
                    <a:pt x="1086" y="342"/>
                  </a:lnTo>
                  <a:lnTo>
                    <a:pt x="1080" y="336"/>
                  </a:lnTo>
                  <a:lnTo>
                    <a:pt x="1074" y="336"/>
                  </a:lnTo>
                  <a:lnTo>
                    <a:pt x="1074" y="324"/>
                  </a:lnTo>
                  <a:lnTo>
                    <a:pt x="1062" y="300"/>
                  </a:lnTo>
                  <a:lnTo>
                    <a:pt x="1056" y="294"/>
                  </a:lnTo>
                  <a:lnTo>
                    <a:pt x="1038" y="294"/>
                  </a:lnTo>
                  <a:lnTo>
                    <a:pt x="1032" y="300"/>
                  </a:lnTo>
                  <a:lnTo>
                    <a:pt x="1020" y="306"/>
                  </a:lnTo>
                  <a:lnTo>
                    <a:pt x="1020" y="384"/>
                  </a:lnTo>
                  <a:lnTo>
                    <a:pt x="1008" y="390"/>
                  </a:lnTo>
                  <a:lnTo>
                    <a:pt x="1002" y="402"/>
                  </a:lnTo>
                  <a:lnTo>
                    <a:pt x="990" y="408"/>
                  </a:lnTo>
                  <a:lnTo>
                    <a:pt x="984" y="414"/>
                  </a:lnTo>
                  <a:lnTo>
                    <a:pt x="978" y="414"/>
                  </a:lnTo>
                  <a:lnTo>
                    <a:pt x="966" y="426"/>
                  </a:lnTo>
                  <a:lnTo>
                    <a:pt x="954" y="450"/>
                  </a:lnTo>
                  <a:lnTo>
                    <a:pt x="948" y="456"/>
                  </a:lnTo>
                  <a:lnTo>
                    <a:pt x="948" y="450"/>
                  </a:lnTo>
                  <a:lnTo>
                    <a:pt x="942" y="444"/>
                  </a:lnTo>
                  <a:lnTo>
                    <a:pt x="930" y="444"/>
                  </a:lnTo>
                  <a:lnTo>
                    <a:pt x="924" y="450"/>
                  </a:lnTo>
                  <a:lnTo>
                    <a:pt x="924" y="468"/>
                  </a:lnTo>
                  <a:lnTo>
                    <a:pt x="912" y="450"/>
                  </a:lnTo>
                  <a:lnTo>
                    <a:pt x="852" y="450"/>
                  </a:lnTo>
                  <a:lnTo>
                    <a:pt x="834" y="444"/>
                  </a:lnTo>
                  <a:lnTo>
                    <a:pt x="822" y="438"/>
                  </a:lnTo>
                  <a:lnTo>
                    <a:pt x="816" y="432"/>
                  </a:lnTo>
                  <a:lnTo>
                    <a:pt x="804" y="426"/>
                  </a:lnTo>
                  <a:lnTo>
                    <a:pt x="798" y="426"/>
                  </a:lnTo>
                  <a:lnTo>
                    <a:pt x="786" y="432"/>
                  </a:lnTo>
                  <a:lnTo>
                    <a:pt x="762" y="432"/>
                  </a:lnTo>
                  <a:lnTo>
                    <a:pt x="756" y="426"/>
                  </a:lnTo>
                  <a:lnTo>
                    <a:pt x="756" y="414"/>
                  </a:lnTo>
                  <a:lnTo>
                    <a:pt x="762" y="402"/>
                  </a:lnTo>
                  <a:lnTo>
                    <a:pt x="768" y="396"/>
                  </a:lnTo>
                  <a:lnTo>
                    <a:pt x="774" y="384"/>
                  </a:lnTo>
                  <a:lnTo>
                    <a:pt x="780" y="378"/>
                  </a:lnTo>
                  <a:lnTo>
                    <a:pt x="780" y="342"/>
                  </a:lnTo>
                  <a:lnTo>
                    <a:pt x="798" y="342"/>
                  </a:lnTo>
                  <a:lnTo>
                    <a:pt x="804" y="336"/>
                  </a:lnTo>
                  <a:lnTo>
                    <a:pt x="804" y="330"/>
                  </a:lnTo>
                  <a:lnTo>
                    <a:pt x="798" y="318"/>
                  </a:lnTo>
                  <a:lnTo>
                    <a:pt x="792" y="312"/>
                  </a:lnTo>
                  <a:lnTo>
                    <a:pt x="798" y="300"/>
                  </a:lnTo>
                  <a:lnTo>
                    <a:pt x="804" y="294"/>
                  </a:lnTo>
                  <a:lnTo>
                    <a:pt x="804" y="282"/>
                  </a:lnTo>
                  <a:lnTo>
                    <a:pt x="810" y="276"/>
                  </a:lnTo>
                  <a:lnTo>
                    <a:pt x="804" y="270"/>
                  </a:lnTo>
                  <a:lnTo>
                    <a:pt x="792" y="264"/>
                  </a:lnTo>
                  <a:lnTo>
                    <a:pt x="774" y="258"/>
                  </a:lnTo>
                  <a:lnTo>
                    <a:pt x="762" y="252"/>
                  </a:lnTo>
                  <a:lnTo>
                    <a:pt x="750" y="252"/>
                  </a:lnTo>
                  <a:lnTo>
                    <a:pt x="744" y="246"/>
                  </a:lnTo>
                  <a:lnTo>
                    <a:pt x="708" y="228"/>
                  </a:lnTo>
                  <a:lnTo>
                    <a:pt x="690" y="216"/>
                  </a:lnTo>
                  <a:lnTo>
                    <a:pt x="678" y="210"/>
                  </a:lnTo>
                  <a:lnTo>
                    <a:pt x="672" y="204"/>
                  </a:lnTo>
                  <a:lnTo>
                    <a:pt x="666" y="204"/>
                  </a:lnTo>
                  <a:lnTo>
                    <a:pt x="660" y="198"/>
                  </a:lnTo>
                  <a:lnTo>
                    <a:pt x="648" y="192"/>
                  </a:lnTo>
                  <a:lnTo>
                    <a:pt x="642" y="186"/>
                  </a:lnTo>
                  <a:lnTo>
                    <a:pt x="630" y="180"/>
                  </a:lnTo>
                  <a:lnTo>
                    <a:pt x="600" y="180"/>
                  </a:lnTo>
                  <a:lnTo>
                    <a:pt x="564" y="162"/>
                  </a:lnTo>
                  <a:lnTo>
                    <a:pt x="558" y="156"/>
                  </a:lnTo>
                  <a:lnTo>
                    <a:pt x="552" y="156"/>
                  </a:lnTo>
                  <a:lnTo>
                    <a:pt x="546" y="138"/>
                  </a:lnTo>
                  <a:lnTo>
                    <a:pt x="534" y="132"/>
                  </a:lnTo>
                  <a:lnTo>
                    <a:pt x="516" y="114"/>
                  </a:lnTo>
                  <a:lnTo>
                    <a:pt x="492" y="102"/>
                  </a:lnTo>
                  <a:lnTo>
                    <a:pt x="486" y="96"/>
                  </a:lnTo>
                  <a:lnTo>
                    <a:pt x="480" y="84"/>
                  </a:lnTo>
                  <a:lnTo>
                    <a:pt x="468" y="78"/>
                  </a:lnTo>
                  <a:lnTo>
                    <a:pt x="462" y="66"/>
                  </a:lnTo>
                  <a:lnTo>
                    <a:pt x="456" y="60"/>
                  </a:lnTo>
                  <a:lnTo>
                    <a:pt x="456" y="54"/>
                  </a:lnTo>
                  <a:lnTo>
                    <a:pt x="438" y="36"/>
                  </a:lnTo>
                  <a:lnTo>
                    <a:pt x="402" y="12"/>
                  </a:lnTo>
                  <a:lnTo>
                    <a:pt x="330" y="18"/>
                  </a:lnTo>
                  <a:lnTo>
                    <a:pt x="318" y="72"/>
                  </a:lnTo>
                  <a:lnTo>
                    <a:pt x="288" y="24"/>
                  </a:lnTo>
                  <a:lnTo>
                    <a:pt x="234" y="24"/>
                  </a:lnTo>
                  <a:lnTo>
                    <a:pt x="216" y="18"/>
                  </a:lnTo>
                  <a:lnTo>
                    <a:pt x="204" y="18"/>
                  </a:lnTo>
                  <a:lnTo>
                    <a:pt x="180" y="6"/>
                  </a:lnTo>
                  <a:lnTo>
                    <a:pt x="174" y="0"/>
                  </a:lnTo>
                  <a:lnTo>
                    <a:pt x="162" y="24"/>
                  </a:lnTo>
                  <a:lnTo>
                    <a:pt x="138" y="30"/>
                  </a:lnTo>
                  <a:lnTo>
                    <a:pt x="138" y="48"/>
                  </a:lnTo>
                  <a:lnTo>
                    <a:pt x="126" y="48"/>
                  </a:lnTo>
                  <a:lnTo>
                    <a:pt x="126" y="78"/>
                  </a:lnTo>
                  <a:lnTo>
                    <a:pt x="114" y="78"/>
                  </a:lnTo>
                  <a:lnTo>
                    <a:pt x="126" y="96"/>
                  </a:lnTo>
                  <a:lnTo>
                    <a:pt x="114" y="180"/>
                  </a:lnTo>
                  <a:lnTo>
                    <a:pt x="108" y="180"/>
                  </a:lnTo>
                  <a:lnTo>
                    <a:pt x="102" y="186"/>
                  </a:lnTo>
                  <a:lnTo>
                    <a:pt x="90" y="192"/>
                  </a:lnTo>
                  <a:lnTo>
                    <a:pt x="72" y="198"/>
                  </a:lnTo>
                  <a:lnTo>
                    <a:pt x="60" y="210"/>
                  </a:lnTo>
                  <a:lnTo>
                    <a:pt x="48" y="216"/>
                  </a:lnTo>
                  <a:lnTo>
                    <a:pt x="42" y="228"/>
                  </a:lnTo>
                  <a:lnTo>
                    <a:pt x="36" y="234"/>
                  </a:lnTo>
                  <a:lnTo>
                    <a:pt x="36" y="240"/>
                  </a:lnTo>
                  <a:lnTo>
                    <a:pt x="42" y="246"/>
                  </a:lnTo>
                  <a:lnTo>
                    <a:pt x="54" y="252"/>
                  </a:lnTo>
                  <a:lnTo>
                    <a:pt x="66" y="252"/>
                  </a:lnTo>
                  <a:lnTo>
                    <a:pt x="66" y="258"/>
                  </a:lnTo>
                  <a:lnTo>
                    <a:pt x="42" y="282"/>
                  </a:lnTo>
                  <a:lnTo>
                    <a:pt x="42" y="300"/>
                  </a:lnTo>
                  <a:lnTo>
                    <a:pt x="48" y="306"/>
                  </a:lnTo>
                  <a:lnTo>
                    <a:pt x="60" y="312"/>
                  </a:lnTo>
                  <a:lnTo>
                    <a:pt x="72" y="324"/>
                  </a:lnTo>
                  <a:lnTo>
                    <a:pt x="78" y="336"/>
                  </a:lnTo>
                  <a:lnTo>
                    <a:pt x="72" y="342"/>
                  </a:lnTo>
                  <a:lnTo>
                    <a:pt x="66" y="354"/>
                  </a:lnTo>
                  <a:lnTo>
                    <a:pt x="54" y="366"/>
                  </a:lnTo>
                  <a:lnTo>
                    <a:pt x="48" y="366"/>
                  </a:lnTo>
                  <a:lnTo>
                    <a:pt x="54" y="366"/>
                  </a:lnTo>
                  <a:lnTo>
                    <a:pt x="60" y="372"/>
                  </a:lnTo>
                  <a:lnTo>
                    <a:pt x="84" y="384"/>
                  </a:lnTo>
                  <a:lnTo>
                    <a:pt x="90" y="396"/>
                  </a:lnTo>
                  <a:lnTo>
                    <a:pt x="90" y="408"/>
                  </a:lnTo>
                  <a:lnTo>
                    <a:pt x="78" y="414"/>
                  </a:lnTo>
                  <a:lnTo>
                    <a:pt x="72" y="420"/>
                  </a:lnTo>
                  <a:lnTo>
                    <a:pt x="54" y="420"/>
                  </a:lnTo>
                  <a:lnTo>
                    <a:pt x="54" y="432"/>
                  </a:lnTo>
                  <a:lnTo>
                    <a:pt x="48" y="450"/>
                  </a:lnTo>
                  <a:lnTo>
                    <a:pt x="48" y="462"/>
                  </a:lnTo>
                  <a:lnTo>
                    <a:pt x="42" y="474"/>
                  </a:lnTo>
                  <a:lnTo>
                    <a:pt x="42" y="486"/>
                  </a:lnTo>
                  <a:lnTo>
                    <a:pt x="30" y="498"/>
                  </a:lnTo>
                  <a:lnTo>
                    <a:pt x="24" y="510"/>
                  </a:lnTo>
                  <a:lnTo>
                    <a:pt x="18" y="516"/>
                  </a:lnTo>
                  <a:lnTo>
                    <a:pt x="18" y="582"/>
                  </a:lnTo>
                  <a:lnTo>
                    <a:pt x="6" y="594"/>
                  </a:lnTo>
                  <a:lnTo>
                    <a:pt x="6" y="606"/>
                  </a:lnTo>
                  <a:lnTo>
                    <a:pt x="18" y="630"/>
                  </a:lnTo>
                  <a:lnTo>
                    <a:pt x="30" y="666"/>
                  </a:lnTo>
                  <a:lnTo>
                    <a:pt x="36" y="678"/>
                  </a:lnTo>
                  <a:lnTo>
                    <a:pt x="36" y="684"/>
                  </a:lnTo>
                  <a:lnTo>
                    <a:pt x="12" y="684"/>
                  </a:lnTo>
                  <a:lnTo>
                    <a:pt x="18" y="738"/>
                  </a:lnTo>
                  <a:lnTo>
                    <a:pt x="6" y="744"/>
                  </a:lnTo>
                  <a:lnTo>
                    <a:pt x="0" y="744"/>
                  </a:lnTo>
                  <a:lnTo>
                    <a:pt x="0" y="768"/>
                  </a:lnTo>
                  <a:lnTo>
                    <a:pt x="6" y="774"/>
                  </a:lnTo>
                  <a:lnTo>
                    <a:pt x="6" y="780"/>
                  </a:lnTo>
                  <a:lnTo>
                    <a:pt x="18" y="786"/>
                  </a:lnTo>
                  <a:lnTo>
                    <a:pt x="36" y="804"/>
                  </a:lnTo>
                  <a:lnTo>
                    <a:pt x="36" y="816"/>
                  </a:lnTo>
                  <a:lnTo>
                    <a:pt x="30" y="822"/>
                  </a:lnTo>
                  <a:lnTo>
                    <a:pt x="30" y="828"/>
                  </a:lnTo>
                  <a:lnTo>
                    <a:pt x="48" y="846"/>
                  </a:lnTo>
                  <a:lnTo>
                    <a:pt x="60" y="876"/>
                  </a:lnTo>
                  <a:lnTo>
                    <a:pt x="66" y="888"/>
                  </a:lnTo>
                  <a:lnTo>
                    <a:pt x="60" y="894"/>
                  </a:lnTo>
                  <a:lnTo>
                    <a:pt x="60" y="906"/>
                  </a:lnTo>
                  <a:lnTo>
                    <a:pt x="72" y="918"/>
                  </a:lnTo>
                  <a:lnTo>
                    <a:pt x="96" y="918"/>
                  </a:lnTo>
                  <a:lnTo>
                    <a:pt x="102" y="960"/>
                  </a:lnTo>
                  <a:lnTo>
                    <a:pt x="108" y="972"/>
                  </a:lnTo>
                  <a:lnTo>
                    <a:pt x="114" y="978"/>
                  </a:lnTo>
                  <a:lnTo>
                    <a:pt x="120" y="990"/>
                  </a:lnTo>
                  <a:lnTo>
                    <a:pt x="120" y="996"/>
                  </a:lnTo>
                  <a:lnTo>
                    <a:pt x="102" y="1014"/>
                  </a:lnTo>
                  <a:lnTo>
                    <a:pt x="102" y="1038"/>
                  </a:lnTo>
                  <a:lnTo>
                    <a:pt x="96" y="1056"/>
                  </a:lnTo>
                  <a:lnTo>
                    <a:pt x="96" y="1086"/>
                  </a:lnTo>
                  <a:lnTo>
                    <a:pt x="84" y="1086"/>
                  </a:lnTo>
                  <a:lnTo>
                    <a:pt x="90" y="1092"/>
                  </a:lnTo>
                  <a:lnTo>
                    <a:pt x="96" y="1104"/>
                  </a:lnTo>
                  <a:lnTo>
                    <a:pt x="102" y="1110"/>
                  </a:lnTo>
                  <a:lnTo>
                    <a:pt x="108" y="1122"/>
                  </a:lnTo>
                  <a:lnTo>
                    <a:pt x="114" y="1128"/>
                  </a:lnTo>
                  <a:lnTo>
                    <a:pt x="114" y="1140"/>
                  </a:lnTo>
                  <a:lnTo>
                    <a:pt x="108" y="1152"/>
                  </a:lnTo>
                  <a:lnTo>
                    <a:pt x="108" y="1158"/>
                  </a:lnTo>
                  <a:lnTo>
                    <a:pt x="102" y="1176"/>
                  </a:lnTo>
                  <a:lnTo>
                    <a:pt x="78" y="1182"/>
                  </a:lnTo>
                  <a:lnTo>
                    <a:pt x="78" y="1188"/>
                  </a:lnTo>
                  <a:lnTo>
                    <a:pt x="84" y="1194"/>
                  </a:lnTo>
                  <a:lnTo>
                    <a:pt x="84" y="1206"/>
                  </a:lnTo>
                  <a:lnTo>
                    <a:pt x="90" y="1224"/>
                  </a:lnTo>
                  <a:lnTo>
                    <a:pt x="96" y="1236"/>
                  </a:lnTo>
                  <a:lnTo>
                    <a:pt x="96" y="1284"/>
                  </a:lnTo>
                  <a:lnTo>
                    <a:pt x="126" y="1308"/>
                  </a:lnTo>
                  <a:lnTo>
                    <a:pt x="126" y="1326"/>
                  </a:lnTo>
                  <a:lnTo>
                    <a:pt x="132" y="1326"/>
                  </a:lnTo>
                  <a:lnTo>
                    <a:pt x="150" y="1344"/>
                  </a:lnTo>
                  <a:lnTo>
                    <a:pt x="150" y="1350"/>
                  </a:lnTo>
                  <a:lnTo>
                    <a:pt x="144" y="1362"/>
                  </a:lnTo>
                  <a:lnTo>
                    <a:pt x="132" y="1368"/>
                  </a:lnTo>
                  <a:lnTo>
                    <a:pt x="126" y="1374"/>
                  </a:lnTo>
                  <a:lnTo>
                    <a:pt x="120" y="1374"/>
                  </a:lnTo>
                  <a:lnTo>
                    <a:pt x="132" y="1416"/>
                  </a:lnTo>
                  <a:lnTo>
                    <a:pt x="114" y="1428"/>
                  </a:lnTo>
                  <a:lnTo>
                    <a:pt x="132" y="1446"/>
                  </a:lnTo>
                  <a:lnTo>
                    <a:pt x="132" y="1452"/>
                  </a:lnTo>
                  <a:lnTo>
                    <a:pt x="126" y="1464"/>
                  </a:lnTo>
                  <a:lnTo>
                    <a:pt x="126" y="1470"/>
                  </a:lnTo>
                  <a:lnTo>
                    <a:pt x="144" y="1482"/>
                  </a:lnTo>
                  <a:lnTo>
                    <a:pt x="144" y="1494"/>
                  </a:lnTo>
                  <a:lnTo>
                    <a:pt x="138" y="1500"/>
                  </a:lnTo>
                  <a:lnTo>
                    <a:pt x="138" y="1530"/>
                  </a:lnTo>
                  <a:lnTo>
                    <a:pt x="144" y="1536"/>
                  </a:lnTo>
                  <a:lnTo>
                    <a:pt x="150" y="1548"/>
                  </a:lnTo>
                  <a:lnTo>
                    <a:pt x="150" y="1572"/>
                  </a:lnTo>
                  <a:lnTo>
                    <a:pt x="156" y="1584"/>
                  </a:lnTo>
                  <a:lnTo>
                    <a:pt x="174" y="1602"/>
                  </a:lnTo>
                  <a:lnTo>
                    <a:pt x="186" y="1608"/>
                  </a:lnTo>
                  <a:lnTo>
                    <a:pt x="198" y="1620"/>
                  </a:lnTo>
                  <a:lnTo>
                    <a:pt x="192" y="1620"/>
                  </a:lnTo>
                  <a:lnTo>
                    <a:pt x="180" y="1626"/>
                  </a:lnTo>
                  <a:lnTo>
                    <a:pt x="174" y="1632"/>
                  </a:lnTo>
                  <a:lnTo>
                    <a:pt x="174" y="1644"/>
                  </a:lnTo>
                  <a:lnTo>
                    <a:pt x="180" y="1656"/>
                  </a:lnTo>
                  <a:lnTo>
                    <a:pt x="180" y="1674"/>
                  </a:lnTo>
                  <a:lnTo>
                    <a:pt x="186" y="1686"/>
                  </a:lnTo>
                  <a:lnTo>
                    <a:pt x="186" y="1698"/>
                  </a:lnTo>
                  <a:lnTo>
                    <a:pt x="192" y="1704"/>
                  </a:lnTo>
                  <a:lnTo>
                    <a:pt x="216" y="1716"/>
                  </a:lnTo>
                  <a:lnTo>
                    <a:pt x="210" y="1746"/>
                  </a:lnTo>
                  <a:lnTo>
                    <a:pt x="216" y="1746"/>
                  </a:lnTo>
                  <a:lnTo>
                    <a:pt x="228" y="1752"/>
                  </a:lnTo>
                  <a:lnTo>
                    <a:pt x="234" y="1758"/>
                  </a:lnTo>
                  <a:lnTo>
                    <a:pt x="234" y="1764"/>
                  </a:lnTo>
                  <a:lnTo>
                    <a:pt x="240" y="1776"/>
                  </a:lnTo>
                  <a:lnTo>
                    <a:pt x="240" y="1806"/>
                  </a:lnTo>
                  <a:lnTo>
                    <a:pt x="252" y="1818"/>
                  </a:lnTo>
                  <a:lnTo>
                    <a:pt x="282" y="1818"/>
                  </a:lnTo>
                  <a:lnTo>
                    <a:pt x="294" y="1824"/>
                  </a:lnTo>
                  <a:lnTo>
                    <a:pt x="294" y="1830"/>
                  </a:lnTo>
                  <a:lnTo>
                    <a:pt x="288" y="1836"/>
                  </a:lnTo>
                  <a:lnTo>
                    <a:pt x="276" y="1836"/>
                  </a:lnTo>
                  <a:lnTo>
                    <a:pt x="264" y="1842"/>
                  </a:lnTo>
                  <a:lnTo>
                    <a:pt x="246" y="1842"/>
                  </a:lnTo>
                  <a:lnTo>
                    <a:pt x="252" y="1848"/>
                  </a:lnTo>
                  <a:lnTo>
                    <a:pt x="258" y="1848"/>
                  </a:lnTo>
                  <a:lnTo>
                    <a:pt x="270" y="1854"/>
                  </a:lnTo>
                  <a:lnTo>
                    <a:pt x="276" y="1860"/>
                  </a:lnTo>
                  <a:lnTo>
                    <a:pt x="288" y="1860"/>
                  </a:lnTo>
                  <a:lnTo>
                    <a:pt x="312" y="1884"/>
                  </a:lnTo>
                  <a:lnTo>
                    <a:pt x="306" y="1890"/>
                  </a:lnTo>
                  <a:lnTo>
                    <a:pt x="300" y="1902"/>
                  </a:lnTo>
                  <a:lnTo>
                    <a:pt x="288" y="1914"/>
                  </a:lnTo>
                  <a:lnTo>
                    <a:pt x="312" y="1932"/>
                  </a:lnTo>
                  <a:lnTo>
                    <a:pt x="306" y="1956"/>
                  </a:lnTo>
                  <a:lnTo>
                    <a:pt x="330" y="1980"/>
                  </a:lnTo>
                  <a:lnTo>
                    <a:pt x="324" y="2016"/>
                  </a:lnTo>
                  <a:lnTo>
                    <a:pt x="336" y="2040"/>
                  </a:lnTo>
                  <a:lnTo>
                    <a:pt x="324" y="2046"/>
                  </a:lnTo>
                  <a:lnTo>
                    <a:pt x="318" y="2088"/>
                  </a:lnTo>
                  <a:lnTo>
                    <a:pt x="324" y="2088"/>
                  </a:lnTo>
                  <a:lnTo>
                    <a:pt x="348" y="2112"/>
                  </a:lnTo>
                  <a:lnTo>
                    <a:pt x="348" y="2118"/>
                  </a:lnTo>
                  <a:lnTo>
                    <a:pt x="342" y="2118"/>
                  </a:lnTo>
                  <a:lnTo>
                    <a:pt x="330" y="2124"/>
                  </a:lnTo>
                  <a:lnTo>
                    <a:pt x="324" y="2130"/>
                  </a:lnTo>
                  <a:lnTo>
                    <a:pt x="348" y="2154"/>
                  </a:lnTo>
                  <a:lnTo>
                    <a:pt x="348" y="2160"/>
                  </a:lnTo>
                  <a:lnTo>
                    <a:pt x="342" y="2166"/>
                  </a:lnTo>
                  <a:lnTo>
                    <a:pt x="336" y="2166"/>
                  </a:lnTo>
                  <a:lnTo>
                    <a:pt x="330" y="2172"/>
                  </a:lnTo>
                  <a:lnTo>
                    <a:pt x="324" y="2172"/>
                  </a:lnTo>
                  <a:lnTo>
                    <a:pt x="324" y="2196"/>
                  </a:lnTo>
                  <a:lnTo>
                    <a:pt x="312" y="2202"/>
                  </a:lnTo>
                  <a:lnTo>
                    <a:pt x="312" y="2214"/>
                  </a:lnTo>
                  <a:lnTo>
                    <a:pt x="318" y="2226"/>
                  </a:lnTo>
                  <a:lnTo>
                    <a:pt x="324" y="2232"/>
                  </a:lnTo>
                  <a:lnTo>
                    <a:pt x="324" y="2268"/>
                  </a:lnTo>
                  <a:lnTo>
                    <a:pt x="354" y="2274"/>
                  </a:lnTo>
                  <a:lnTo>
                    <a:pt x="354" y="2280"/>
                  </a:lnTo>
                  <a:lnTo>
                    <a:pt x="360" y="2286"/>
                  </a:lnTo>
                  <a:lnTo>
                    <a:pt x="360" y="2298"/>
                  </a:lnTo>
                  <a:lnTo>
                    <a:pt x="366" y="2304"/>
                  </a:lnTo>
                  <a:lnTo>
                    <a:pt x="378" y="2310"/>
                  </a:lnTo>
                  <a:lnTo>
                    <a:pt x="384" y="2310"/>
                  </a:lnTo>
                  <a:lnTo>
                    <a:pt x="396" y="2298"/>
                  </a:lnTo>
                  <a:lnTo>
                    <a:pt x="414" y="2298"/>
                  </a:lnTo>
                  <a:lnTo>
                    <a:pt x="426" y="2304"/>
                  </a:lnTo>
                  <a:lnTo>
                    <a:pt x="438" y="2316"/>
                  </a:lnTo>
                  <a:lnTo>
                    <a:pt x="438" y="2340"/>
                  </a:lnTo>
                  <a:lnTo>
                    <a:pt x="456" y="2364"/>
                  </a:lnTo>
                  <a:lnTo>
                    <a:pt x="468" y="2382"/>
                  </a:lnTo>
                  <a:lnTo>
                    <a:pt x="504" y="2400"/>
                  </a:lnTo>
                  <a:lnTo>
                    <a:pt x="522" y="2418"/>
                  </a:lnTo>
                  <a:lnTo>
                    <a:pt x="534" y="2418"/>
                  </a:lnTo>
                  <a:lnTo>
                    <a:pt x="546" y="2412"/>
                  </a:lnTo>
                  <a:lnTo>
                    <a:pt x="642" y="2412"/>
                  </a:lnTo>
                  <a:lnTo>
                    <a:pt x="666" y="2430"/>
                  </a:lnTo>
                  <a:lnTo>
                    <a:pt x="660" y="2442"/>
                  </a:lnTo>
                  <a:lnTo>
                    <a:pt x="666" y="2424"/>
                  </a:lnTo>
                  <a:lnTo>
                    <a:pt x="672" y="2418"/>
                  </a:lnTo>
                  <a:lnTo>
                    <a:pt x="684" y="2418"/>
                  </a:lnTo>
                  <a:lnTo>
                    <a:pt x="690" y="2424"/>
                  </a:lnTo>
                  <a:lnTo>
                    <a:pt x="702" y="2424"/>
                  </a:lnTo>
                  <a:lnTo>
                    <a:pt x="714" y="2430"/>
                  </a:lnTo>
                  <a:lnTo>
                    <a:pt x="720" y="2436"/>
                  </a:lnTo>
                  <a:lnTo>
                    <a:pt x="678" y="2382"/>
                  </a:lnTo>
                  <a:lnTo>
                    <a:pt x="660" y="2382"/>
                  </a:lnTo>
                  <a:lnTo>
                    <a:pt x="666" y="2370"/>
                  </a:lnTo>
                  <a:lnTo>
                    <a:pt x="630" y="2340"/>
                  </a:lnTo>
                  <a:lnTo>
                    <a:pt x="630" y="2310"/>
                  </a:lnTo>
                  <a:lnTo>
                    <a:pt x="618" y="2298"/>
                  </a:lnTo>
                  <a:lnTo>
                    <a:pt x="624" y="2286"/>
                  </a:lnTo>
                  <a:lnTo>
                    <a:pt x="630" y="2286"/>
                  </a:lnTo>
                  <a:lnTo>
                    <a:pt x="642" y="2274"/>
                  </a:lnTo>
                  <a:lnTo>
                    <a:pt x="642" y="2268"/>
                  </a:lnTo>
                  <a:lnTo>
                    <a:pt x="636" y="2268"/>
                  </a:lnTo>
                  <a:lnTo>
                    <a:pt x="624" y="2262"/>
                  </a:lnTo>
                  <a:lnTo>
                    <a:pt x="606" y="2262"/>
                  </a:lnTo>
                  <a:lnTo>
                    <a:pt x="618" y="2250"/>
                  </a:lnTo>
                  <a:lnTo>
                    <a:pt x="618" y="2232"/>
                  </a:lnTo>
                  <a:lnTo>
                    <a:pt x="636" y="2256"/>
                  </a:lnTo>
                  <a:lnTo>
                    <a:pt x="648" y="2262"/>
                  </a:lnTo>
                  <a:lnTo>
                    <a:pt x="666" y="2262"/>
                  </a:lnTo>
                  <a:lnTo>
                    <a:pt x="672" y="2256"/>
                  </a:lnTo>
                  <a:lnTo>
                    <a:pt x="678" y="2244"/>
                  </a:lnTo>
                  <a:lnTo>
                    <a:pt x="678" y="2226"/>
                  </a:lnTo>
                  <a:lnTo>
                    <a:pt x="672" y="2208"/>
                  </a:lnTo>
                  <a:lnTo>
                    <a:pt x="666" y="2196"/>
                  </a:lnTo>
                  <a:lnTo>
                    <a:pt x="666" y="2178"/>
                  </a:lnTo>
                  <a:lnTo>
                    <a:pt x="678" y="2154"/>
                  </a:lnTo>
                  <a:lnTo>
                    <a:pt x="690" y="2142"/>
                  </a:lnTo>
                  <a:lnTo>
                    <a:pt x="708" y="2130"/>
                  </a:lnTo>
                  <a:lnTo>
                    <a:pt x="738" y="2100"/>
                  </a:lnTo>
                  <a:lnTo>
                    <a:pt x="726" y="2088"/>
                  </a:lnTo>
                  <a:lnTo>
                    <a:pt x="702" y="2088"/>
                  </a:lnTo>
                  <a:lnTo>
                    <a:pt x="726" y="2082"/>
                  </a:lnTo>
                  <a:lnTo>
                    <a:pt x="726" y="2064"/>
                  </a:lnTo>
                  <a:lnTo>
                    <a:pt x="714" y="2040"/>
                  </a:lnTo>
                  <a:lnTo>
                    <a:pt x="708" y="2034"/>
                  </a:lnTo>
                  <a:lnTo>
                    <a:pt x="696" y="2028"/>
                  </a:lnTo>
                  <a:lnTo>
                    <a:pt x="690" y="2028"/>
                  </a:lnTo>
                  <a:lnTo>
                    <a:pt x="684" y="2034"/>
                  </a:lnTo>
                  <a:lnTo>
                    <a:pt x="672" y="2016"/>
                  </a:lnTo>
                  <a:lnTo>
                    <a:pt x="642" y="2016"/>
                  </a:lnTo>
                  <a:lnTo>
                    <a:pt x="636" y="2010"/>
                  </a:lnTo>
                  <a:lnTo>
                    <a:pt x="624" y="2004"/>
                  </a:lnTo>
                  <a:lnTo>
                    <a:pt x="606" y="1992"/>
                  </a:lnTo>
                  <a:lnTo>
                    <a:pt x="582" y="1968"/>
                  </a:lnTo>
                  <a:lnTo>
                    <a:pt x="570" y="1950"/>
                  </a:lnTo>
                  <a:lnTo>
                    <a:pt x="564" y="1938"/>
                  </a:lnTo>
                  <a:lnTo>
                    <a:pt x="564" y="1926"/>
                  </a:lnTo>
                  <a:lnTo>
                    <a:pt x="570" y="1914"/>
                  </a:lnTo>
                  <a:lnTo>
                    <a:pt x="570" y="1908"/>
                  </a:lnTo>
                  <a:lnTo>
                    <a:pt x="576" y="1908"/>
                  </a:lnTo>
                  <a:lnTo>
                    <a:pt x="582" y="1902"/>
                  </a:lnTo>
                  <a:lnTo>
                    <a:pt x="594" y="1878"/>
                  </a:lnTo>
                  <a:lnTo>
                    <a:pt x="606" y="1878"/>
                  </a:lnTo>
                  <a:lnTo>
                    <a:pt x="612" y="1860"/>
                  </a:lnTo>
                  <a:lnTo>
                    <a:pt x="666" y="1860"/>
                  </a:lnTo>
                  <a:lnTo>
                    <a:pt x="654" y="1848"/>
                  </a:lnTo>
                  <a:lnTo>
                    <a:pt x="654" y="1824"/>
                  </a:lnTo>
                  <a:lnTo>
                    <a:pt x="666" y="1824"/>
                  </a:lnTo>
                  <a:lnTo>
                    <a:pt x="666" y="1794"/>
                  </a:lnTo>
                  <a:lnTo>
                    <a:pt x="660" y="1788"/>
                  </a:lnTo>
                  <a:lnTo>
                    <a:pt x="654" y="1776"/>
                  </a:lnTo>
                  <a:lnTo>
                    <a:pt x="642" y="1764"/>
                  </a:lnTo>
                  <a:lnTo>
                    <a:pt x="642" y="1746"/>
                  </a:lnTo>
                  <a:lnTo>
                    <a:pt x="648" y="1728"/>
                  </a:lnTo>
                  <a:lnTo>
                    <a:pt x="654" y="1716"/>
                  </a:lnTo>
                  <a:lnTo>
                    <a:pt x="666" y="1710"/>
                  </a:lnTo>
                  <a:lnTo>
                    <a:pt x="672" y="1704"/>
                  </a:lnTo>
                  <a:lnTo>
                    <a:pt x="684" y="1704"/>
                  </a:lnTo>
                  <a:lnTo>
                    <a:pt x="684" y="1692"/>
                  </a:lnTo>
                  <a:lnTo>
                    <a:pt x="660" y="1692"/>
                  </a:lnTo>
                  <a:lnTo>
                    <a:pt x="648" y="1686"/>
                  </a:lnTo>
                  <a:lnTo>
                    <a:pt x="642" y="1680"/>
                  </a:lnTo>
                  <a:lnTo>
                    <a:pt x="642" y="1674"/>
                  </a:lnTo>
                  <a:lnTo>
                    <a:pt x="654" y="1668"/>
                  </a:lnTo>
                  <a:lnTo>
                    <a:pt x="666" y="1668"/>
                  </a:lnTo>
                  <a:lnTo>
                    <a:pt x="702" y="1686"/>
                  </a:lnTo>
                  <a:lnTo>
                    <a:pt x="708" y="1692"/>
                  </a:lnTo>
                  <a:lnTo>
                    <a:pt x="714" y="1692"/>
                  </a:lnTo>
                  <a:lnTo>
                    <a:pt x="720" y="1686"/>
                  </a:lnTo>
                  <a:lnTo>
                    <a:pt x="732" y="1680"/>
                  </a:lnTo>
                  <a:lnTo>
                    <a:pt x="732" y="1656"/>
                  </a:lnTo>
                  <a:lnTo>
                    <a:pt x="726" y="1644"/>
                  </a:lnTo>
                  <a:lnTo>
                    <a:pt x="708" y="1626"/>
                  </a:lnTo>
                  <a:lnTo>
                    <a:pt x="696" y="1626"/>
                  </a:lnTo>
                  <a:lnTo>
                    <a:pt x="690" y="1632"/>
                  </a:lnTo>
                  <a:lnTo>
                    <a:pt x="690" y="1650"/>
                  </a:lnTo>
                  <a:lnTo>
                    <a:pt x="684" y="1656"/>
                  </a:lnTo>
                  <a:lnTo>
                    <a:pt x="666" y="1656"/>
                  </a:lnTo>
                  <a:lnTo>
                    <a:pt x="654" y="1650"/>
                  </a:lnTo>
                  <a:lnTo>
                    <a:pt x="648" y="1644"/>
                  </a:lnTo>
                  <a:lnTo>
                    <a:pt x="648" y="1638"/>
                  </a:lnTo>
                  <a:lnTo>
                    <a:pt x="612" y="1638"/>
                  </a:lnTo>
                  <a:lnTo>
                    <a:pt x="606" y="1632"/>
                  </a:lnTo>
                  <a:lnTo>
                    <a:pt x="606" y="1572"/>
                  </a:lnTo>
                  <a:lnTo>
                    <a:pt x="600" y="1566"/>
                  </a:lnTo>
                  <a:lnTo>
                    <a:pt x="594" y="1554"/>
                  </a:lnTo>
                  <a:lnTo>
                    <a:pt x="588" y="1536"/>
                  </a:lnTo>
                  <a:lnTo>
                    <a:pt x="588" y="1524"/>
                  </a:lnTo>
                  <a:lnTo>
                    <a:pt x="594" y="1518"/>
                  </a:lnTo>
                  <a:lnTo>
                    <a:pt x="600" y="1518"/>
                  </a:lnTo>
                  <a:lnTo>
                    <a:pt x="606" y="1524"/>
                  </a:lnTo>
                  <a:lnTo>
                    <a:pt x="618" y="1524"/>
                  </a:lnTo>
                  <a:lnTo>
                    <a:pt x="624" y="1530"/>
                  </a:lnTo>
                  <a:lnTo>
                    <a:pt x="636" y="1536"/>
                  </a:lnTo>
                  <a:lnTo>
                    <a:pt x="672" y="1548"/>
                  </a:lnTo>
                  <a:lnTo>
                    <a:pt x="690" y="1560"/>
                  </a:lnTo>
                  <a:lnTo>
                    <a:pt x="708" y="1560"/>
                  </a:lnTo>
                  <a:lnTo>
                    <a:pt x="726" y="1554"/>
                  </a:lnTo>
                  <a:lnTo>
                    <a:pt x="738" y="1542"/>
                  </a:lnTo>
                  <a:lnTo>
                    <a:pt x="750" y="1536"/>
                  </a:lnTo>
                  <a:lnTo>
                    <a:pt x="768" y="1530"/>
                  </a:lnTo>
                  <a:lnTo>
                    <a:pt x="774" y="1524"/>
                  </a:lnTo>
                  <a:lnTo>
                    <a:pt x="774" y="1512"/>
                  </a:lnTo>
                  <a:lnTo>
                    <a:pt x="762" y="1506"/>
                  </a:lnTo>
                  <a:lnTo>
                    <a:pt x="750" y="1494"/>
                  </a:lnTo>
                  <a:lnTo>
                    <a:pt x="738" y="1488"/>
                  </a:lnTo>
                  <a:lnTo>
                    <a:pt x="738" y="1464"/>
                  </a:lnTo>
                  <a:lnTo>
                    <a:pt x="744" y="1452"/>
                  </a:lnTo>
                  <a:lnTo>
                    <a:pt x="750" y="1446"/>
                  </a:lnTo>
                  <a:lnTo>
                    <a:pt x="750" y="1434"/>
                  </a:lnTo>
                  <a:lnTo>
                    <a:pt x="756" y="1422"/>
                  </a:lnTo>
                  <a:lnTo>
                    <a:pt x="744" y="1410"/>
                  </a:lnTo>
                  <a:lnTo>
                    <a:pt x="726" y="1410"/>
                  </a:lnTo>
                  <a:lnTo>
                    <a:pt x="720" y="1386"/>
                  </a:lnTo>
                  <a:lnTo>
                    <a:pt x="714" y="1380"/>
                  </a:lnTo>
                  <a:lnTo>
                    <a:pt x="714" y="1368"/>
                  </a:lnTo>
                  <a:lnTo>
                    <a:pt x="720" y="1362"/>
                  </a:lnTo>
                  <a:lnTo>
                    <a:pt x="726" y="1362"/>
                  </a:lnTo>
                  <a:lnTo>
                    <a:pt x="732" y="1374"/>
                  </a:lnTo>
                  <a:lnTo>
                    <a:pt x="738" y="1380"/>
                  </a:lnTo>
                  <a:lnTo>
                    <a:pt x="738" y="1386"/>
                  </a:lnTo>
                  <a:lnTo>
                    <a:pt x="744" y="1398"/>
                  </a:lnTo>
                  <a:lnTo>
                    <a:pt x="756" y="1398"/>
                  </a:lnTo>
                  <a:lnTo>
                    <a:pt x="750" y="1380"/>
                  </a:lnTo>
                  <a:lnTo>
                    <a:pt x="828" y="1386"/>
                  </a:lnTo>
                  <a:lnTo>
                    <a:pt x="834" y="1380"/>
                  </a:lnTo>
                  <a:lnTo>
                    <a:pt x="840" y="1380"/>
                  </a:lnTo>
                  <a:lnTo>
                    <a:pt x="846" y="1374"/>
                  </a:lnTo>
                  <a:lnTo>
                    <a:pt x="864" y="1368"/>
                  </a:lnTo>
                  <a:lnTo>
                    <a:pt x="894" y="1362"/>
                  </a:lnTo>
                  <a:lnTo>
                    <a:pt x="930" y="1350"/>
                  </a:lnTo>
                  <a:lnTo>
                    <a:pt x="972" y="1338"/>
                  </a:lnTo>
                  <a:lnTo>
                    <a:pt x="1002" y="1326"/>
                  </a:lnTo>
                  <a:lnTo>
                    <a:pt x="1014" y="1320"/>
                  </a:lnTo>
                  <a:lnTo>
                    <a:pt x="1014" y="1284"/>
                  </a:lnTo>
                  <a:lnTo>
                    <a:pt x="1032" y="1272"/>
                  </a:lnTo>
                  <a:lnTo>
                    <a:pt x="1044" y="1218"/>
                  </a:lnTo>
                  <a:lnTo>
                    <a:pt x="1038" y="1194"/>
                  </a:lnTo>
                  <a:lnTo>
                    <a:pt x="1038" y="1170"/>
                  </a:lnTo>
                  <a:lnTo>
                    <a:pt x="1032" y="1170"/>
                  </a:lnTo>
                  <a:lnTo>
                    <a:pt x="1026" y="1164"/>
                  </a:lnTo>
                  <a:lnTo>
                    <a:pt x="1002" y="1152"/>
                  </a:lnTo>
                  <a:lnTo>
                    <a:pt x="990" y="1152"/>
                  </a:lnTo>
                  <a:lnTo>
                    <a:pt x="984" y="1146"/>
                  </a:lnTo>
                  <a:lnTo>
                    <a:pt x="978" y="1146"/>
                  </a:lnTo>
                  <a:lnTo>
                    <a:pt x="972" y="1140"/>
                  </a:lnTo>
                  <a:lnTo>
                    <a:pt x="990" y="1122"/>
                  </a:lnTo>
                  <a:lnTo>
                    <a:pt x="990" y="1092"/>
                  </a:lnTo>
                  <a:lnTo>
                    <a:pt x="984" y="1080"/>
                  </a:lnTo>
                  <a:lnTo>
                    <a:pt x="978" y="1074"/>
                  </a:lnTo>
                  <a:lnTo>
                    <a:pt x="954" y="1062"/>
                  </a:lnTo>
                  <a:lnTo>
                    <a:pt x="918" y="1050"/>
                  </a:lnTo>
                  <a:lnTo>
                    <a:pt x="906" y="1044"/>
                  </a:lnTo>
                  <a:lnTo>
                    <a:pt x="888" y="1032"/>
                  </a:lnTo>
                  <a:lnTo>
                    <a:pt x="876" y="1020"/>
                  </a:lnTo>
                  <a:lnTo>
                    <a:pt x="876" y="1002"/>
                  </a:lnTo>
                  <a:lnTo>
                    <a:pt x="882" y="990"/>
                  </a:lnTo>
                  <a:lnTo>
                    <a:pt x="888" y="990"/>
                  </a:lnTo>
                  <a:lnTo>
                    <a:pt x="888" y="984"/>
                  </a:lnTo>
                  <a:lnTo>
                    <a:pt x="858" y="948"/>
                  </a:lnTo>
                  <a:lnTo>
                    <a:pt x="858" y="900"/>
                  </a:lnTo>
                  <a:lnTo>
                    <a:pt x="882" y="900"/>
                  </a:lnTo>
                  <a:lnTo>
                    <a:pt x="888" y="894"/>
                  </a:lnTo>
                  <a:lnTo>
                    <a:pt x="894" y="894"/>
                  </a:lnTo>
                  <a:lnTo>
                    <a:pt x="894" y="888"/>
                  </a:lnTo>
                  <a:lnTo>
                    <a:pt x="888" y="876"/>
                  </a:lnTo>
                  <a:lnTo>
                    <a:pt x="876" y="870"/>
                  </a:lnTo>
                  <a:lnTo>
                    <a:pt x="870" y="858"/>
                  </a:lnTo>
                  <a:lnTo>
                    <a:pt x="864" y="852"/>
                  </a:lnTo>
                  <a:lnTo>
                    <a:pt x="876" y="834"/>
                  </a:lnTo>
                  <a:lnTo>
                    <a:pt x="864" y="822"/>
                  </a:lnTo>
                  <a:lnTo>
                    <a:pt x="858" y="810"/>
                  </a:lnTo>
                  <a:lnTo>
                    <a:pt x="852" y="804"/>
                  </a:lnTo>
                  <a:lnTo>
                    <a:pt x="864" y="792"/>
                  </a:lnTo>
                  <a:lnTo>
                    <a:pt x="882" y="792"/>
                  </a:lnTo>
                  <a:lnTo>
                    <a:pt x="858" y="774"/>
                  </a:lnTo>
                  <a:lnTo>
                    <a:pt x="858" y="738"/>
                  </a:lnTo>
                  <a:lnTo>
                    <a:pt x="882" y="726"/>
                  </a:lnTo>
                  <a:lnTo>
                    <a:pt x="876" y="726"/>
                  </a:lnTo>
                  <a:lnTo>
                    <a:pt x="852" y="702"/>
                  </a:lnTo>
                  <a:lnTo>
                    <a:pt x="852" y="696"/>
                  </a:lnTo>
                  <a:lnTo>
                    <a:pt x="870" y="678"/>
                  </a:lnTo>
                  <a:lnTo>
                    <a:pt x="870" y="666"/>
                  </a:lnTo>
                  <a:lnTo>
                    <a:pt x="876" y="654"/>
                  </a:lnTo>
                  <a:lnTo>
                    <a:pt x="876" y="642"/>
                  </a:lnTo>
                  <a:lnTo>
                    <a:pt x="882" y="636"/>
                  </a:lnTo>
                  <a:lnTo>
                    <a:pt x="900" y="636"/>
                  </a:lnTo>
                  <a:lnTo>
                    <a:pt x="906" y="630"/>
                  </a:lnTo>
                  <a:lnTo>
                    <a:pt x="912" y="618"/>
                  </a:lnTo>
                  <a:lnTo>
                    <a:pt x="918" y="612"/>
                  </a:lnTo>
                  <a:lnTo>
                    <a:pt x="918" y="588"/>
                  </a:lnTo>
                  <a:lnTo>
                    <a:pt x="930" y="588"/>
                  </a:lnTo>
                  <a:lnTo>
                    <a:pt x="948" y="570"/>
                  </a:lnTo>
                  <a:lnTo>
                    <a:pt x="948" y="558"/>
                  </a:lnTo>
                  <a:lnTo>
                    <a:pt x="954" y="546"/>
                  </a:lnTo>
                  <a:lnTo>
                    <a:pt x="954" y="534"/>
                  </a:lnTo>
                  <a:close/>
                  <a:moveTo>
                    <a:pt x="930" y="1020"/>
                  </a:moveTo>
                  <a:lnTo>
                    <a:pt x="942" y="1020"/>
                  </a:lnTo>
                  <a:lnTo>
                    <a:pt x="930" y="1014"/>
                  </a:lnTo>
                  <a:lnTo>
                    <a:pt x="930" y="10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3" name="Angola" descr="© INSCALE GmbH, 05.05.2010&#10;http://www.presentationload.com/">
              <a:extLst>
                <a:ext uri="{FF2B5EF4-FFF2-40B4-BE49-F238E27FC236}">
                  <a16:creationId xmlns:a16="http://schemas.microsoft.com/office/drawing/2014/main" id="{94305D8A-EFDF-ABD9-2CD0-62BBB83C7BF9}"/>
                </a:ext>
              </a:extLst>
            </p:cNvPr>
            <p:cNvSpPr>
              <a:spLocks noEditPoints="1"/>
            </p:cNvSpPr>
            <p:nvPr/>
          </p:nvSpPr>
          <p:spPr bwMode="gray">
            <a:xfrm>
              <a:off x="5991183" y="4547164"/>
              <a:ext cx="418604" cy="521874"/>
            </a:xfrm>
            <a:custGeom>
              <a:avLst/>
              <a:gdLst>
                <a:gd name="T0" fmla="*/ 2147483647 w 888"/>
                <a:gd name="T1" fmla="*/ 2147483647 h 1104"/>
                <a:gd name="T2" fmla="*/ 2147483647 w 888"/>
                <a:gd name="T3" fmla="*/ 2147483647 h 1104"/>
                <a:gd name="T4" fmla="*/ 2147483647 w 888"/>
                <a:gd name="T5" fmla="*/ 2147483647 h 1104"/>
                <a:gd name="T6" fmla="*/ 2147483647 w 888"/>
                <a:gd name="T7" fmla="*/ 0 h 1104"/>
                <a:gd name="T8" fmla="*/ 2147483647 w 888"/>
                <a:gd name="T9" fmla="*/ 2147483647 h 1104"/>
                <a:gd name="T10" fmla="*/ 2147483647 w 888"/>
                <a:gd name="T11" fmla="*/ 2147483647 h 1104"/>
                <a:gd name="T12" fmla="*/ 2147483647 w 888"/>
                <a:gd name="T13" fmla="*/ 2147483647 h 1104"/>
                <a:gd name="T14" fmla="*/ 2147483647 w 888"/>
                <a:gd name="T15" fmla="*/ 2147483647 h 1104"/>
                <a:gd name="T16" fmla="*/ 2147483647 w 888"/>
                <a:gd name="T17" fmla="*/ 2147483647 h 1104"/>
                <a:gd name="T18" fmla="*/ 2147483647 w 888"/>
                <a:gd name="T19" fmla="*/ 2147483647 h 1104"/>
                <a:gd name="T20" fmla="*/ 2147483647 w 888"/>
                <a:gd name="T21" fmla="*/ 2147483647 h 1104"/>
                <a:gd name="T22" fmla="*/ 2147483647 w 888"/>
                <a:gd name="T23" fmla="*/ 2147483647 h 1104"/>
                <a:gd name="T24" fmla="*/ 2147483647 w 888"/>
                <a:gd name="T25" fmla="*/ 2147483647 h 1104"/>
                <a:gd name="T26" fmla="*/ 2147483647 w 888"/>
                <a:gd name="T27" fmla="*/ 2147483647 h 1104"/>
                <a:gd name="T28" fmla="*/ 2147483647 w 888"/>
                <a:gd name="T29" fmla="*/ 2147483647 h 1104"/>
                <a:gd name="T30" fmla="*/ 2147483647 w 888"/>
                <a:gd name="T31" fmla="*/ 2147483647 h 1104"/>
                <a:gd name="T32" fmla="*/ 2147483647 w 888"/>
                <a:gd name="T33" fmla="*/ 2147483647 h 1104"/>
                <a:gd name="T34" fmla="*/ 2147483647 w 888"/>
                <a:gd name="T35" fmla="*/ 2147483647 h 1104"/>
                <a:gd name="T36" fmla="*/ 2147483647 w 888"/>
                <a:gd name="T37" fmla="*/ 2147483647 h 1104"/>
                <a:gd name="T38" fmla="*/ 2147483647 w 888"/>
                <a:gd name="T39" fmla="*/ 2147483647 h 1104"/>
                <a:gd name="T40" fmla="*/ 2147483647 w 888"/>
                <a:gd name="T41" fmla="*/ 2147483647 h 1104"/>
                <a:gd name="T42" fmla="*/ 2147483647 w 888"/>
                <a:gd name="T43" fmla="*/ 2147483647 h 1104"/>
                <a:gd name="T44" fmla="*/ 2147483647 w 888"/>
                <a:gd name="T45" fmla="*/ 2147483647 h 1104"/>
                <a:gd name="T46" fmla="*/ 2147483647 w 888"/>
                <a:gd name="T47" fmla="*/ 2147483647 h 1104"/>
                <a:gd name="T48" fmla="*/ 2147483647 w 888"/>
                <a:gd name="T49" fmla="*/ 2147483647 h 1104"/>
                <a:gd name="T50" fmla="*/ 2147483647 w 888"/>
                <a:gd name="T51" fmla="*/ 2147483647 h 1104"/>
                <a:gd name="T52" fmla="*/ 2147483647 w 888"/>
                <a:gd name="T53" fmla="*/ 2147483647 h 1104"/>
                <a:gd name="T54" fmla="*/ 2147483647 w 888"/>
                <a:gd name="T55" fmla="*/ 2147483647 h 1104"/>
                <a:gd name="T56" fmla="*/ 2147483647 w 888"/>
                <a:gd name="T57" fmla="*/ 2147483647 h 1104"/>
                <a:gd name="T58" fmla="*/ 2147483647 w 888"/>
                <a:gd name="T59" fmla="*/ 2147483647 h 1104"/>
                <a:gd name="T60" fmla="*/ 2147483647 w 888"/>
                <a:gd name="T61" fmla="*/ 2147483647 h 1104"/>
                <a:gd name="T62" fmla="*/ 2147483647 w 888"/>
                <a:gd name="T63" fmla="*/ 2147483647 h 1104"/>
                <a:gd name="T64" fmla="*/ 2147483647 w 888"/>
                <a:gd name="T65" fmla="*/ 2147483647 h 1104"/>
                <a:gd name="T66" fmla="*/ 2147483647 w 888"/>
                <a:gd name="T67" fmla="*/ 2147483647 h 1104"/>
                <a:gd name="T68" fmla="*/ 2147483647 w 888"/>
                <a:gd name="T69" fmla="*/ 2147483647 h 1104"/>
                <a:gd name="T70" fmla="*/ 2147483647 w 888"/>
                <a:gd name="T71" fmla="*/ 2147483647 h 1104"/>
                <a:gd name="T72" fmla="*/ 2147483647 w 888"/>
                <a:gd name="T73" fmla="*/ 2147483647 h 1104"/>
                <a:gd name="T74" fmla="*/ 0 w 888"/>
                <a:gd name="T75" fmla="*/ 2147483647 h 1104"/>
                <a:gd name="T76" fmla="*/ 2147483647 w 888"/>
                <a:gd name="T77" fmla="*/ 2147483647 h 1104"/>
                <a:gd name="T78" fmla="*/ 2147483647 w 888"/>
                <a:gd name="T79" fmla="*/ 2147483647 h 1104"/>
                <a:gd name="T80" fmla="*/ 2147483647 w 888"/>
                <a:gd name="T81" fmla="*/ 2147483647 h 1104"/>
                <a:gd name="T82" fmla="*/ 2147483647 w 888"/>
                <a:gd name="T83" fmla="*/ 2147483647 h 1104"/>
                <a:gd name="T84" fmla="*/ 2147483647 w 888"/>
                <a:gd name="T85" fmla="*/ 2147483647 h 1104"/>
                <a:gd name="T86" fmla="*/ 2147483647 w 888"/>
                <a:gd name="T87" fmla="*/ 2147483647 h 1104"/>
                <a:gd name="T88" fmla="*/ 2147483647 w 888"/>
                <a:gd name="T89" fmla="*/ 2147483647 h 1104"/>
                <a:gd name="T90" fmla="*/ 2147483647 w 888"/>
                <a:gd name="T91" fmla="*/ 2147483647 h 1104"/>
                <a:gd name="T92" fmla="*/ 2147483647 w 888"/>
                <a:gd name="T93" fmla="*/ 2147483647 h 1104"/>
                <a:gd name="T94" fmla="*/ 2147483647 w 888"/>
                <a:gd name="T95" fmla="*/ 2147483647 h 11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88"/>
                <a:gd name="T145" fmla="*/ 0 h 1104"/>
                <a:gd name="T146" fmla="*/ 888 w 888"/>
                <a:gd name="T147" fmla="*/ 1104 h 110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88" h="1104">
                  <a:moveTo>
                    <a:pt x="42" y="114"/>
                  </a:moveTo>
                  <a:lnTo>
                    <a:pt x="42" y="120"/>
                  </a:lnTo>
                  <a:lnTo>
                    <a:pt x="48" y="120"/>
                  </a:lnTo>
                  <a:lnTo>
                    <a:pt x="54" y="114"/>
                  </a:lnTo>
                  <a:lnTo>
                    <a:pt x="66" y="108"/>
                  </a:lnTo>
                  <a:lnTo>
                    <a:pt x="72" y="102"/>
                  </a:lnTo>
                  <a:lnTo>
                    <a:pt x="72" y="96"/>
                  </a:lnTo>
                  <a:lnTo>
                    <a:pt x="66" y="84"/>
                  </a:lnTo>
                  <a:lnTo>
                    <a:pt x="66" y="78"/>
                  </a:lnTo>
                  <a:lnTo>
                    <a:pt x="60" y="66"/>
                  </a:lnTo>
                  <a:lnTo>
                    <a:pt x="96" y="36"/>
                  </a:lnTo>
                  <a:lnTo>
                    <a:pt x="102" y="24"/>
                  </a:lnTo>
                  <a:lnTo>
                    <a:pt x="102" y="18"/>
                  </a:lnTo>
                  <a:lnTo>
                    <a:pt x="96" y="12"/>
                  </a:lnTo>
                  <a:lnTo>
                    <a:pt x="96" y="6"/>
                  </a:lnTo>
                  <a:lnTo>
                    <a:pt x="90" y="0"/>
                  </a:lnTo>
                  <a:lnTo>
                    <a:pt x="84" y="6"/>
                  </a:lnTo>
                  <a:lnTo>
                    <a:pt x="72" y="12"/>
                  </a:lnTo>
                  <a:lnTo>
                    <a:pt x="66" y="18"/>
                  </a:lnTo>
                  <a:lnTo>
                    <a:pt x="54" y="24"/>
                  </a:lnTo>
                  <a:lnTo>
                    <a:pt x="54" y="42"/>
                  </a:lnTo>
                  <a:lnTo>
                    <a:pt x="36" y="42"/>
                  </a:lnTo>
                  <a:lnTo>
                    <a:pt x="36" y="60"/>
                  </a:lnTo>
                  <a:lnTo>
                    <a:pt x="42" y="114"/>
                  </a:lnTo>
                  <a:close/>
                  <a:moveTo>
                    <a:pt x="876" y="546"/>
                  </a:moveTo>
                  <a:lnTo>
                    <a:pt x="852" y="546"/>
                  </a:lnTo>
                  <a:lnTo>
                    <a:pt x="840" y="534"/>
                  </a:lnTo>
                  <a:lnTo>
                    <a:pt x="828" y="534"/>
                  </a:lnTo>
                  <a:lnTo>
                    <a:pt x="828" y="546"/>
                  </a:lnTo>
                  <a:lnTo>
                    <a:pt x="804" y="552"/>
                  </a:lnTo>
                  <a:lnTo>
                    <a:pt x="774" y="546"/>
                  </a:lnTo>
                  <a:lnTo>
                    <a:pt x="768" y="564"/>
                  </a:lnTo>
                  <a:lnTo>
                    <a:pt x="762" y="558"/>
                  </a:lnTo>
                  <a:lnTo>
                    <a:pt x="756" y="558"/>
                  </a:lnTo>
                  <a:lnTo>
                    <a:pt x="750" y="552"/>
                  </a:lnTo>
                  <a:lnTo>
                    <a:pt x="750" y="528"/>
                  </a:lnTo>
                  <a:lnTo>
                    <a:pt x="756" y="522"/>
                  </a:lnTo>
                  <a:lnTo>
                    <a:pt x="756" y="510"/>
                  </a:lnTo>
                  <a:lnTo>
                    <a:pt x="762" y="498"/>
                  </a:lnTo>
                  <a:lnTo>
                    <a:pt x="762" y="480"/>
                  </a:lnTo>
                  <a:lnTo>
                    <a:pt x="756" y="474"/>
                  </a:lnTo>
                  <a:lnTo>
                    <a:pt x="744" y="450"/>
                  </a:lnTo>
                  <a:lnTo>
                    <a:pt x="732" y="432"/>
                  </a:lnTo>
                  <a:lnTo>
                    <a:pt x="726" y="414"/>
                  </a:lnTo>
                  <a:lnTo>
                    <a:pt x="726" y="402"/>
                  </a:lnTo>
                  <a:lnTo>
                    <a:pt x="732" y="396"/>
                  </a:lnTo>
                  <a:lnTo>
                    <a:pt x="732" y="384"/>
                  </a:lnTo>
                  <a:lnTo>
                    <a:pt x="726" y="360"/>
                  </a:lnTo>
                  <a:lnTo>
                    <a:pt x="732" y="354"/>
                  </a:lnTo>
                  <a:lnTo>
                    <a:pt x="738" y="342"/>
                  </a:lnTo>
                  <a:lnTo>
                    <a:pt x="738" y="330"/>
                  </a:lnTo>
                  <a:lnTo>
                    <a:pt x="732" y="318"/>
                  </a:lnTo>
                  <a:lnTo>
                    <a:pt x="720" y="306"/>
                  </a:lnTo>
                  <a:lnTo>
                    <a:pt x="714" y="288"/>
                  </a:lnTo>
                  <a:lnTo>
                    <a:pt x="726" y="270"/>
                  </a:lnTo>
                  <a:lnTo>
                    <a:pt x="726" y="246"/>
                  </a:lnTo>
                  <a:lnTo>
                    <a:pt x="636" y="246"/>
                  </a:lnTo>
                  <a:lnTo>
                    <a:pt x="636" y="222"/>
                  </a:lnTo>
                  <a:lnTo>
                    <a:pt x="624" y="216"/>
                  </a:lnTo>
                  <a:lnTo>
                    <a:pt x="612" y="216"/>
                  </a:lnTo>
                  <a:lnTo>
                    <a:pt x="612" y="222"/>
                  </a:lnTo>
                  <a:lnTo>
                    <a:pt x="564" y="222"/>
                  </a:lnTo>
                  <a:lnTo>
                    <a:pt x="558" y="228"/>
                  </a:lnTo>
                  <a:lnTo>
                    <a:pt x="558" y="234"/>
                  </a:lnTo>
                  <a:lnTo>
                    <a:pt x="564" y="240"/>
                  </a:lnTo>
                  <a:lnTo>
                    <a:pt x="570" y="252"/>
                  </a:lnTo>
                  <a:lnTo>
                    <a:pt x="570" y="264"/>
                  </a:lnTo>
                  <a:lnTo>
                    <a:pt x="558" y="264"/>
                  </a:lnTo>
                  <a:lnTo>
                    <a:pt x="558" y="270"/>
                  </a:lnTo>
                  <a:lnTo>
                    <a:pt x="552" y="276"/>
                  </a:lnTo>
                  <a:lnTo>
                    <a:pt x="552" y="294"/>
                  </a:lnTo>
                  <a:lnTo>
                    <a:pt x="510" y="300"/>
                  </a:lnTo>
                  <a:lnTo>
                    <a:pt x="504" y="294"/>
                  </a:lnTo>
                  <a:lnTo>
                    <a:pt x="492" y="300"/>
                  </a:lnTo>
                  <a:lnTo>
                    <a:pt x="468" y="300"/>
                  </a:lnTo>
                  <a:lnTo>
                    <a:pt x="462" y="312"/>
                  </a:lnTo>
                  <a:lnTo>
                    <a:pt x="450" y="306"/>
                  </a:lnTo>
                  <a:lnTo>
                    <a:pt x="420" y="306"/>
                  </a:lnTo>
                  <a:lnTo>
                    <a:pt x="408" y="282"/>
                  </a:lnTo>
                  <a:lnTo>
                    <a:pt x="402" y="276"/>
                  </a:lnTo>
                  <a:lnTo>
                    <a:pt x="402" y="264"/>
                  </a:lnTo>
                  <a:lnTo>
                    <a:pt x="390" y="252"/>
                  </a:lnTo>
                  <a:lnTo>
                    <a:pt x="384" y="252"/>
                  </a:lnTo>
                  <a:lnTo>
                    <a:pt x="378" y="246"/>
                  </a:lnTo>
                  <a:lnTo>
                    <a:pt x="378" y="240"/>
                  </a:lnTo>
                  <a:lnTo>
                    <a:pt x="384" y="234"/>
                  </a:lnTo>
                  <a:lnTo>
                    <a:pt x="384" y="210"/>
                  </a:lnTo>
                  <a:lnTo>
                    <a:pt x="366" y="192"/>
                  </a:lnTo>
                  <a:lnTo>
                    <a:pt x="366" y="150"/>
                  </a:lnTo>
                  <a:lnTo>
                    <a:pt x="354" y="138"/>
                  </a:lnTo>
                  <a:lnTo>
                    <a:pt x="348" y="126"/>
                  </a:lnTo>
                  <a:lnTo>
                    <a:pt x="342" y="120"/>
                  </a:lnTo>
                  <a:lnTo>
                    <a:pt x="324" y="120"/>
                  </a:lnTo>
                  <a:lnTo>
                    <a:pt x="318" y="126"/>
                  </a:lnTo>
                  <a:lnTo>
                    <a:pt x="294" y="126"/>
                  </a:lnTo>
                  <a:lnTo>
                    <a:pt x="276" y="132"/>
                  </a:lnTo>
                  <a:lnTo>
                    <a:pt x="246" y="132"/>
                  </a:lnTo>
                  <a:lnTo>
                    <a:pt x="234" y="126"/>
                  </a:lnTo>
                  <a:lnTo>
                    <a:pt x="222" y="126"/>
                  </a:lnTo>
                  <a:lnTo>
                    <a:pt x="210" y="132"/>
                  </a:lnTo>
                  <a:lnTo>
                    <a:pt x="180" y="132"/>
                  </a:lnTo>
                  <a:lnTo>
                    <a:pt x="168" y="126"/>
                  </a:lnTo>
                  <a:lnTo>
                    <a:pt x="144" y="132"/>
                  </a:lnTo>
                  <a:lnTo>
                    <a:pt x="132" y="126"/>
                  </a:lnTo>
                  <a:lnTo>
                    <a:pt x="126" y="132"/>
                  </a:lnTo>
                  <a:lnTo>
                    <a:pt x="102" y="126"/>
                  </a:lnTo>
                  <a:lnTo>
                    <a:pt x="54" y="150"/>
                  </a:lnTo>
                  <a:lnTo>
                    <a:pt x="48" y="156"/>
                  </a:lnTo>
                  <a:lnTo>
                    <a:pt x="54" y="168"/>
                  </a:lnTo>
                  <a:lnTo>
                    <a:pt x="60" y="174"/>
                  </a:lnTo>
                  <a:lnTo>
                    <a:pt x="66" y="186"/>
                  </a:lnTo>
                  <a:lnTo>
                    <a:pt x="90" y="210"/>
                  </a:lnTo>
                  <a:lnTo>
                    <a:pt x="84" y="234"/>
                  </a:lnTo>
                  <a:lnTo>
                    <a:pt x="90" y="246"/>
                  </a:lnTo>
                  <a:lnTo>
                    <a:pt x="108" y="270"/>
                  </a:lnTo>
                  <a:lnTo>
                    <a:pt x="120" y="300"/>
                  </a:lnTo>
                  <a:lnTo>
                    <a:pt x="126" y="330"/>
                  </a:lnTo>
                  <a:lnTo>
                    <a:pt x="120" y="354"/>
                  </a:lnTo>
                  <a:lnTo>
                    <a:pt x="108" y="378"/>
                  </a:lnTo>
                  <a:lnTo>
                    <a:pt x="102" y="384"/>
                  </a:lnTo>
                  <a:lnTo>
                    <a:pt x="102" y="408"/>
                  </a:lnTo>
                  <a:lnTo>
                    <a:pt x="114" y="408"/>
                  </a:lnTo>
                  <a:lnTo>
                    <a:pt x="114" y="438"/>
                  </a:lnTo>
                  <a:lnTo>
                    <a:pt x="126" y="474"/>
                  </a:lnTo>
                  <a:lnTo>
                    <a:pt x="150" y="510"/>
                  </a:lnTo>
                  <a:lnTo>
                    <a:pt x="162" y="552"/>
                  </a:lnTo>
                  <a:lnTo>
                    <a:pt x="162" y="582"/>
                  </a:lnTo>
                  <a:lnTo>
                    <a:pt x="156" y="594"/>
                  </a:lnTo>
                  <a:lnTo>
                    <a:pt x="150" y="612"/>
                  </a:lnTo>
                  <a:lnTo>
                    <a:pt x="144" y="618"/>
                  </a:lnTo>
                  <a:lnTo>
                    <a:pt x="138" y="630"/>
                  </a:lnTo>
                  <a:lnTo>
                    <a:pt x="144" y="642"/>
                  </a:lnTo>
                  <a:lnTo>
                    <a:pt x="144" y="660"/>
                  </a:lnTo>
                  <a:lnTo>
                    <a:pt x="138" y="666"/>
                  </a:lnTo>
                  <a:lnTo>
                    <a:pt x="126" y="672"/>
                  </a:lnTo>
                  <a:lnTo>
                    <a:pt x="108" y="672"/>
                  </a:lnTo>
                  <a:lnTo>
                    <a:pt x="96" y="690"/>
                  </a:lnTo>
                  <a:lnTo>
                    <a:pt x="102" y="714"/>
                  </a:lnTo>
                  <a:lnTo>
                    <a:pt x="78" y="714"/>
                  </a:lnTo>
                  <a:lnTo>
                    <a:pt x="66" y="720"/>
                  </a:lnTo>
                  <a:lnTo>
                    <a:pt x="66" y="750"/>
                  </a:lnTo>
                  <a:lnTo>
                    <a:pt x="60" y="762"/>
                  </a:lnTo>
                  <a:lnTo>
                    <a:pt x="60" y="774"/>
                  </a:lnTo>
                  <a:lnTo>
                    <a:pt x="48" y="786"/>
                  </a:lnTo>
                  <a:lnTo>
                    <a:pt x="48" y="858"/>
                  </a:lnTo>
                  <a:lnTo>
                    <a:pt x="36" y="864"/>
                  </a:lnTo>
                  <a:lnTo>
                    <a:pt x="30" y="870"/>
                  </a:lnTo>
                  <a:lnTo>
                    <a:pt x="30" y="912"/>
                  </a:lnTo>
                  <a:lnTo>
                    <a:pt x="6" y="930"/>
                  </a:lnTo>
                  <a:lnTo>
                    <a:pt x="6" y="966"/>
                  </a:lnTo>
                  <a:lnTo>
                    <a:pt x="18" y="984"/>
                  </a:lnTo>
                  <a:lnTo>
                    <a:pt x="0" y="1002"/>
                  </a:lnTo>
                  <a:lnTo>
                    <a:pt x="0" y="1044"/>
                  </a:lnTo>
                  <a:lnTo>
                    <a:pt x="18" y="1044"/>
                  </a:lnTo>
                  <a:lnTo>
                    <a:pt x="36" y="1038"/>
                  </a:lnTo>
                  <a:lnTo>
                    <a:pt x="42" y="1044"/>
                  </a:lnTo>
                  <a:lnTo>
                    <a:pt x="72" y="1044"/>
                  </a:lnTo>
                  <a:lnTo>
                    <a:pt x="90" y="1026"/>
                  </a:lnTo>
                  <a:lnTo>
                    <a:pt x="90" y="1020"/>
                  </a:lnTo>
                  <a:lnTo>
                    <a:pt x="120" y="1020"/>
                  </a:lnTo>
                  <a:lnTo>
                    <a:pt x="126" y="1026"/>
                  </a:lnTo>
                  <a:lnTo>
                    <a:pt x="132" y="1038"/>
                  </a:lnTo>
                  <a:lnTo>
                    <a:pt x="156" y="1050"/>
                  </a:lnTo>
                  <a:lnTo>
                    <a:pt x="168" y="1050"/>
                  </a:lnTo>
                  <a:lnTo>
                    <a:pt x="174" y="1056"/>
                  </a:lnTo>
                  <a:lnTo>
                    <a:pt x="480" y="1056"/>
                  </a:lnTo>
                  <a:lnTo>
                    <a:pt x="480" y="1062"/>
                  </a:lnTo>
                  <a:lnTo>
                    <a:pt x="504" y="1086"/>
                  </a:lnTo>
                  <a:lnTo>
                    <a:pt x="540" y="1086"/>
                  </a:lnTo>
                  <a:lnTo>
                    <a:pt x="546" y="1098"/>
                  </a:lnTo>
                  <a:lnTo>
                    <a:pt x="618" y="1092"/>
                  </a:lnTo>
                  <a:lnTo>
                    <a:pt x="624" y="1104"/>
                  </a:lnTo>
                  <a:lnTo>
                    <a:pt x="696" y="1104"/>
                  </a:lnTo>
                  <a:lnTo>
                    <a:pt x="732" y="1098"/>
                  </a:lnTo>
                  <a:lnTo>
                    <a:pt x="780" y="1092"/>
                  </a:lnTo>
                  <a:lnTo>
                    <a:pt x="816" y="1080"/>
                  </a:lnTo>
                  <a:lnTo>
                    <a:pt x="828" y="1074"/>
                  </a:lnTo>
                  <a:lnTo>
                    <a:pt x="738" y="984"/>
                  </a:lnTo>
                  <a:lnTo>
                    <a:pt x="738" y="966"/>
                  </a:lnTo>
                  <a:lnTo>
                    <a:pt x="732" y="954"/>
                  </a:lnTo>
                  <a:lnTo>
                    <a:pt x="732" y="702"/>
                  </a:lnTo>
                  <a:lnTo>
                    <a:pt x="858" y="708"/>
                  </a:lnTo>
                  <a:lnTo>
                    <a:pt x="864" y="708"/>
                  </a:lnTo>
                  <a:lnTo>
                    <a:pt x="876" y="696"/>
                  </a:lnTo>
                  <a:lnTo>
                    <a:pt x="876" y="672"/>
                  </a:lnTo>
                  <a:lnTo>
                    <a:pt x="870" y="666"/>
                  </a:lnTo>
                  <a:lnTo>
                    <a:pt x="870" y="660"/>
                  </a:lnTo>
                  <a:lnTo>
                    <a:pt x="888" y="654"/>
                  </a:lnTo>
                  <a:lnTo>
                    <a:pt x="876" y="642"/>
                  </a:lnTo>
                  <a:lnTo>
                    <a:pt x="876" y="588"/>
                  </a:lnTo>
                  <a:lnTo>
                    <a:pt x="882" y="588"/>
                  </a:lnTo>
                  <a:lnTo>
                    <a:pt x="888" y="582"/>
                  </a:lnTo>
                  <a:lnTo>
                    <a:pt x="888" y="564"/>
                  </a:lnTo>
                  <a:lnTo>
                    <a:pt x="876" y="552"/>
                  </a:lnTo>
                  <a:lnTo>
                    <a:pt x="876" y="54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4" name="Andorra" descr="© INSCALE GmbH, 05.05.2010&#10;http://www.presentationload.com/">
              <a:extLst>
                <a:ext uri="{FF2B5EF4-FFF2-40B4-BE49-F238E27FC236}">
                  <a16:creationId xmlns:a16="http://schemas.microsoft.com/office/drawing/2014/main" id="{D9C8DE4C-8746-968D-D7FB-943096016401}"/>
                </a:ext>
              </a:extLst>
            </p:cNvPr>
            <p:cNvSpPr>
              <a:spLocks/>
            </p:cNvSpPr>
            <p:nvPr/>
          </p:nvSpPr>
          <p:spPr bwMode="gray">
            <a:xfrm>
              <a:off x="5674005" y="2765791"/>
              <a:ext cx="14753" cy="7376"/>
            </a:xfrm>
            <a:custGeom>
              <a:avLst/>
              <a:gdLst>
                <a:gd name="T0" fmla="*/ 2147483647 w 30"/>
                <a:gd name="T1" fmla="*/ 2147483647 h 18"/>
                <a:gd name="T2" fmla="*/ 2147483647 w 30"/>
                <a:gd name="T3" fmla="*/ 2147483647 h 18"/>
                <a:gd name="T4" fmla="*/ 2147483647 w 30"/>
                <a:gd name="T5" fmla="*/ 2147483647 h 18"/>
                <a:gd name="T6" fmla="*/ 2147483647 w 30"/>
                <a:gd name="T7" fmla="*/ 0 h 18"/>
                <a:gd name="T8" fmla="*/ 0 w 30"/>
                <a:gd name="T9" fmla="*/ 0 h 18"/>
                <a:gd name="T10" fmla="*/ 2147483647 w 30"/>
                <a:gd name="T11" fmla="*/ 2147483647 h 18"/>
                <a:gd name="T12" fmla="*/ 0 60000 65536"/>
                <a:gd name="T13" fmla="*/ 0 60000 65536"/>
                <a:gd name="T14" fmla="*/ 0 60000 65536"/>
                <a:gd name="T15" fmla="*/ 0 60000 65536"/>
                <a:gd name="T16" fmla="*/ 0 60000 65536"/>
                <a:gd name="T17" fmla="*/ 0 60000 65536"/>
                <a:gd name="T18" fmla="*/ 0 w 30"/>
                <a:gd name="T19" fmla="*/ 0 h 18"/>
                <a:gd name="T20" fmla="*/ 30 w 30"/>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30" h="18">
                  <a:moveTo>
                    <a:pt x="6" y="18"/>
                  </a:moveTo>
                  <a:lnTo>
                    <a:pt x="18" y="12"/>
                  </a:lnTo>
                  <a:lnTo>
                    <a:pt x="30" y="12"/>
                  </a:lnTo>
                  <a:lnTo>
                    <a:pt x="30" y="0"/>
                  </a:lnTo>
                  <a:lnTo>
                    <a:pt x="0" y="0"/>
                  </a:lnTo>
                  <a:lnTo>
                    <a:pt x="6"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5" name="Algeria" descr="© INSCALE GmbH, 05.05.2010&#10;http://www.presentationload.com/">
              <a:extLst>
                <a:ext uri="{FF2B5EF4-FFF2-40B4-BE49-F238E27FC236}">
                  <a16:creationId xmlns:a16="http://schemas.microsoft.com/office/drawing/2014/main" id="{2B4B016B-8496-3B2C-0BCD-F4B02D30CC93}"/>
                </a:ext>
              </a:extLst>
            </p:cNvPr>
            <p:cNvSpPr>
              <a:spLocks/>
            </p:cNvSpPr>
            <p:nvPr/>
          </p:nvSpPr>
          <p:spPr bwMode="gray">
            <a:xfrm>
              <a:off x="5305190" y="2972325"/>
              <a:ext cx="697061" cy="689681"/>
            </a:xfrm>
            <a:custGeom>
              <a:avLst/>
              <a:gdLst>
                <a:gd name="T0" fmla="*/ 2147483647 w 1476"/>
                <a:gd name="T1" fmla="*/ 2147483647 h 1464"/>
                <a:gd name="T2" fmla="*/ 2147483647 w 1476"/>
                <a:gd name="T3" fmla="*/ 2147483647 h 1464"/>
                <a:gd name="T4" fmla="*/ 2147483647 w 1476"/>
                <a:gd name="T5" fmla="*/ 2147483647 h 1464"/>
                <a:gd name="T6" fmla="*/ 2147483647 w 1476"/>
                <a:gd name="T7" fmla="*/ 2147483647 h 1464"/>
                <a:gd name="T8" fmla="*/ 2147483647 w 1476"/>
                <a:gd name="T9" fmla="*/ 2147483647 h 1464"/>
                <a:gd name="T10" fmla="*/ 2147483647 w 1476"/>
                <a:gd name="T11" fmla="*/ 2147483647 h 1464"/>
                <a:gd name="T12" fmla="*/ 2147483647 w 1476"/>
                <a:gd name="T13" fmla="*/ 2147483647 h 1464"/>
                <a:gd name="T14" fmla="*/ 2147483647 w 1476"/>
                <a:gd name="T15" fmla="*/ 2147483647 h 1464"/>
                <a:gd name="T16" fmla="*/ 2147483647 w 1476"/>
                <a:gd name="T17" fmla="*/ 2147483647 h 1464"/>
                <a:gd name="T18" fmla="*/ 2147483647 w 1476"/>
                <a:gd name="T19" fmla="*/ 2147483647 h 1464"/>
                <a:gd name="T20" fmla="*/ 2147483647 w 1476"/>
                <a:gd name="T21" fmla="*/ 2147483647 h 1464"/>
                <a:gd name="T22" fmla="*/ 2147483647 w 1476"/>
                <a:gd name="T23" fmla="*/ 2147483647 h 1464"/>
                <a:gd name="T24" fmla="*/ 2147483647 w 1476"/>
                <a:gd name="T25" fmla="*/ 2147483647 h 1464"/>
                <a:gd name="T26" fmla="*/ 2147483647 w 1476"/>
                <a:gd name="T27" fmla="*/ 2147483647 h 1464"/>
                <a:gd name="T28" fmla="*/ 2147483647 w 1476"/>
                <a:gd name="T29" fmla="*/ 2147483647 h 1464"/>
                <a:gd name="T30" fmla="*/ 2147483647 w 1476"/>
                <a:gd name="T31" fmla="*/ 2147483647 h 1464"/>
                <a:gd name="T32" fmla="*/ 2147483647 w 1476"/>
                <a:gd name="T33" fmla="*/ 2147483647 h 1464"/>
                <a:gd name="T34" fmla="*/ 2147483647 w 1476"/>
                <a:gd name="T35" fmla="*/ 2147483647 h 1464"/>
                <a:gd name="T36" fmla="*/ 2147483647 w 1476"/>
                <a:gd name="T37" fmla="*/ 2147483647 h 1464"/>
                <a:gd name="T38" fmla="*/ 2147483647 w 1476"/>
                <a:gd name="T39" fmla="*/ 2147483647 h 1464"/>
                <a:gd name="T40" fmla="*/ 2147483647 w 1476"/>
                <a:gd name="T41" fmla="*/ 2147483647 h 1464"/>
                <a:gd name="T42" fmla="*/ 2147483647 w 1476"/>
                <a:gd name="T43" fmla="*/ 2147483647 h 1464"/>
                <a:gd name="T44" fmla="*/ 2147483647 w 1476"/>
                <a:gd name="T45" fmla="*/ 2147483647 h 1464"/>
                <a:gd name="T46" fmla="*/ 2147483647 w 1476"/>
                <a:gd name="T47" fmla="*/ 2147483647 h 1464"/>
                <a:gd name="T48" fmla="*/ 2147483647 w 1476"/>
                <a:gd name="T49" fmla="*/ 2147483647 h 1464"/>
                <a:gd name="T50" fmla="*/ 2147483647 w 1476"/>
                <a:gd name="T51" fmla="*/ 2147483647 h 1464"/>
                <a:gd name="T52" fmla="*/ 2147483647 w 1476"/>
                <a:gd name="T53" fmla="*/ 2147483647 h 1464"/>
                <a:gd name="T54" fmla="*/ 2147483647 w 1476"/>
                <a:gd name="T55" fmla="*/ 2147483647 h 1464"/>
                <a:gd name="T56" fmla="*/ 2147483647 w 1476"/>
                <a:gd name="T57" fmla="*/ 2147483647 h 1464"/>
                <a:gd name="T58" fmla="*/ 2147483647 w 1476"/>
                <a:gd name="T59" fmla="*/ 2147483647 h 1464"/>
                <a:gd name="T60" fmla="*/ 2147483647 w 1476"/>
                <a:gd name="T61" fmla="*/ 2147483647 h 1464"/>
                <a:gd name="T62" fmla="*/ 2147483647 w 1476"/>
                <a:gd name="T63" fmla="*/ 2147483647 h 1464"/>
                <a:gd name="T64" fmla="*/ 2147483647 w 1476"/>
                <a:gd name="T65" fmla="*/ 2147483647 h 1464"/>
                <a:gd name="T66" fmla="*/ 2147483647 w 1476"/>
                <a:gd name="T67" fmla="*/ 2147483647 h 1464"/>
                <a:gd name="T68" fmla="*/ 2147483647 w 1476"/>
                <a:gd name="T69" fmla="*/ 2147483647 h 1464"/>
                <a:gd name="T70" fmla="*/ 2147483647 w 1476"/>
                <a:gd name="T71" fmla="*/ 2147483647 h 1464"/>
                <a:gd name="T72" fmla="*/ 2147483647 w 1476"/>
                <a:gd name="T73" fmla="*/ 2147483647 h 1464"/>
                <a:gd name="T74" fmla="*/ 2147483647 w 1476"/>
                <a:gd name="T75" fmla="*/ 2147483647 h 1464"/>
                <a:gd name="T76" fmla="*/ 2147483647 w 1476"/>
                <a:gd name="T77" fmla="*/ 2147483647 h 1464"/>
                <a:gd name="T78" fmla="*/ 2147483647 w 1476"/>
                <a:gd name="T79" fmla="*/ 2147483647 h 1464"/>
                <a:gd name="T80" fmla="*/ 2147483647 w 1476"/>
                <a:gd name="T81" fmla="*/ 2147483647 h 1464"/>
                <a:gd name="T82" fmla="*/ 2147483647 w 1476"/>
                <a:gd name="T83" fmla="*/ 2147483647 h 1464"/>
                <a:gd name="T84" fmla="*/ 2147483647 w 1476"/>
                <a:gd name="T85" fmla="*/ 2147483647 h 1464"/>
                <a:gd name="T86" fmla="*/ 2147483647 w 1476"/>
                <a:gd name="T87" fmla="*/ 2147483647 h 1464"/>
                <a:gd name="T88" fmla="*/ 2147483647 w 1476"/>
                <a:gd name="T89" fmla="*/ 2147483647 h 1464"/>
                <a:gd name="T90" fmla="*/ 2147483647 w 1476"/>
                <a:gd name="T91" fmla="*/ 2147483647 h 1464"/>
                <a:gd name="T92" fmla="*/ 2147483647 w 1476"/>
                <a:gd name="T93" fmla="*/ 2147483647 h 1464"/>
                <a:gd name="T94" fmla="*/ 2147483647 w 1476"/>
                <a:gd name="T95" fmla="*/ 2147483647 h 1464"/>
                <a:gd name="T96" fmla="*/ 2147483647 w 1476"/>
                <a:gd name="T97" fmla="*/ 2147483647 h 1464"/>
                <a:gd name="T98" fmla="*/ 2147483647 w 1476"/>
                <a:gd name="T99" fmla="*/ 2147483647 h 1464"/>
                <a:gd name="T100" fmla="*/ 2147483647 w 1476"/>
                <a:gd name="T101" fmla="*/ 2147483647 h 1464"/>
                <a:gd name="T102" fmla="*/ 2147483647 w 1476"/>
                <a:gd name="T103" fmla="*/ 2147483647 h 1464"/>
                <a:gd name="T104" fmla="*/ 2147483647 w 1476"/>
                <a:gd name="T105" fmla="*/ 2147483647 h 146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76"/>
                <a:gd name="T160" fmla="*/ 0 h 1464"/>
                <a:gd name="T161" fmla="*/ 1476 w 1476"/>
                <a:gd name="T162" fmla="*/ 1464 h 146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76" h="1464">
                  <a:moveTo>
                    <a:pt x="360" y="534"/>
                  </a:moveTo>
                  <a:lnTo>
                    <a:pt x="318" y="534"/>
                  </a:lnTo>
                  <a:lnTo>
                    <a:pt x="312" y="546"/>
                  </a:lnTo>
                  <a:lnTo>
                    <a:pt x="306" y="552"/>
                  </a:lnTo>
                  <a:lnTo>
                    <a:pt x="294" y="576"/>
                  </a:lnTo>
                  <a:lnTo>
                    <a:pt x="282" y="588"/>
                  </a:lnTo>
                  <a:lnTo>
                    <a:pt x="258" y="588"/>
                  </a:lnTo>
                  <a:lnTo>
                    <a:pt x="246" y="582"/>
                  </a:lnTo>
                  <a:lnTo>
                    <a:pt x="234" y="582"/>
                  </a:lnTo>
                  <a:lnTo>
                    <a:pt x="228" y="594"/>
                  </a:lnTo>
                  <a:lnTo>
                    <a:pt x="204" y="600"/>
                  </a:lnTo>
                  <a:lnTo>
                    <a:pt x="204" y="606"/>
                  </a:lnTo>
                  <a:lnTo>
                    <a:pt x="198" y="618"/>
                  </a:lnTo>
                  <a:lnTo>
                    <a:pt x="186" y="618"/>
                  </a:lnTo>
                  <a:lnTo>
                    <a:pt x="180" y="612"/>
                  </a:lnTo>
                  <a:lnTo>
                    <a:pt x="168" y="606"/>
                  </a:lnTo>
                  <a:lnTo>
                    <a:pt x="138" y="624"/>
                  </a:lnTo>
                  <a:lnTo>
                    <a:pt x="120" y="624"/>
                  </a:lnTo>
                  <a:lnTo>
                    <a:pt x="120" y="630"/>
                  </a:lnTo>
                  <a:lnTo>
                    <a:pt x="90" y="660"/>
                  </a:lnTo>
                  <a:lnTo>
                    <a:pt x="78" y="666"/>
                  </a:lnTo>
                  <a:lnTo>
                    <a:pt x="72" y="672"/>
                  </a:lnTo>
                  <a:lnTo>
                    <a:pt x="60" y="678"/>
                  </a:lnTo>
                  <a:lnTo>
                    <a:pt x="54" y="708"/>
                  </a:lnTo>
                  <a:lnTo>
                    <a:pt x="54" y="768"/>
                  </a:lnTo>
                  <a:lnTo>
                    <a:pt x="0" y="768"/>
                  </a:lnTo>
                  <a:lnTo>
                    <a:pt x="54" y="768"/>
                  </a:lnTo>
                  <a:lnTo>
                    <a:pt x="54" y="804"/>
                  </a:lnTo>
                  <a:lnTo>
                    <a:pt x="312" y="984"/>
                  </a:lnTo>
                  <a:lnTo>
                    <a:pt x="720" y="1296"/>
                  </a:lnTo>
                  <a:lnTo>
                    <a:pt x="720" y="1320"/>
                  </a:lnTo>
                  <a:lnTo>
                    <a:pt x="744" y="1320"/>
                  </a:lnTo>
                  <a:lnTo>
                    <a:pt x="750" y="1326"/>
                  </a:lnTo>
                  <a:lnTo>
                    <a:pt x="750" y="1344"/>
                  </a:lnTo>
                  <a:lnTo>
                    <a:pt x="762" y="1356"/>
                  </a:lnTo>
                  <a:lnTo>
                    <a:pt x="798" y="1356"/>
                  </a:lnTo>
                  <a:lnTo>
                    <a:pt x="804" y="1386"/>
                  </a:lnTo>
                  <a:lnTo>
                    <a:pt x="810" y="1386"/>
                  </a:lnTo>
                  <a:lnTo>
                    <a:pt x="816" y="1380"/>
                  </a:lnTo>
                  <a:lnTo>
                    <a:pt x="846" y="1380"/>
                  </a:lnTo>
                  <a:lnTo>
                    <a:pt x="858" y="1386"/>
                  </a:lnTo>
                  <a:lnTo>
                    <a:pt x="870" y="1410"/>
                  </a:lnTo>
                  <a:lnTo>
                    <a:pt x="870" y="1428"/>
                  </a:lnTo>
                  <a:lnTo>
                    <a:pt x="852" y="1446"/>
                  </a:lnTo>
                  <a:lnTo>
                    <a:pt x="852" y="1452"/>
                  </a:lnTo>
                  <a:lnTo>
                    <a:pt x="858" y="1458"/>
                  </a:lnTo>
                  <a:lnTo>
                    <a:pt x="870" y="1464"/>
                  </a:lnTo>
                  <a:lnTo>
                    <a:pt x="900" y="1464"/>
                  </a:lnTo>
                  <a:lnTo>
                    <a:pt x="906" y="1458"/>
                  </a:lnTo>
                  <a:lnTo>
                    <a:pt x="924" y="1458"/>
                  </a:lnTo>
                  <a:lnTo>
                    <a:pt x="954" y="1452"/>
                  </a:lnTo>
                  <a:lnTo>
                    <a:pt x="984" y="1440"/>
                  </a:lnTo>
                  <a:lnTo>
                    <a:pt x="1020" y="1434"/>
                  </a:lnTo>
                  <a:lnTo>
                    <a:pt x="1038" y="1434"/>
                  </a:lnTo>
                  <a:lnTo>
                    <a:pt x="1062" y="1416"/>
                  </a:lnTo>
                  <a:lnTo>
                    <a:pt x="1098" y="1386"/>
                  </a:lnTo>
                  <a:lnTo>
                    <a:pt x="1128" y="1350"/>
                  </a:lnTo>
                  <a:lnTo>
                    <a:pt x="1158" y="1326"/>
                  </a:lnTo>
                  <a:lnTo>
                    <a:pt x="1182" y="1314"/>
                  </a:lnTo>
                  <a:lnTo>
                    <a:pt x="1224" y="1284"/>
                  </a:lnTo>
                  <a:lnTo>
                    <a:pt x="1272" y="1248"/>
                  </a:lnTo>
                  <a:lnTo>
                    <a:pt x="1332" y="1206"/>
                  </a:lnTo>
                  <a:lnTo>
                    <a:pt x="1386" y="1170"/>
                  </a:lnTo>
                  <a:lnTo>
                    <a:pt x="1434" y="1134"/>
                  </a:lnTo>
                  <a:lnTo>
                    <a:pt x="1464" y="1110"/>
                  </a:lnTo>
                  <a:lnTo>
                    <a:pt x="1476" y="1104"/>
                  </a:lnTo>
                  <a:lnTo>
                    <a:pt x="1476" y="1098"/>
                  </a:lnTo>
                  <a:lnTo>
                    <a:pt x="1470" y="1092"/>
                  </a:lnTo>
                  <a:lnTo>
                    <a:pt x="1464" y="1080"/>
                  </a:lnTo>
                  <a:lnTo>
                    <a:pt x="1458" y="1062"/>
                  </a:lnTo>
                  <a:lnTo>
                    <a:pt x="1452" y="1050"/>
                  </a:lnTo>
                  <a:lnTo>
                    <a:pt x="1452" y="1044"/>
                  </a:lnTo>
                  <a:lnTo>
                    <a:pt x="1440" y="1032"/>
                  </a:lnTo>
                  <a:lnTo>
                    <a:pt x="1428" y="1032"/>
                  </a:lnTo>
                  <a:lnTo>
                    <a:pt x="1392" y="1014"/>
                  </a:lnTo>
                  <a:lnTo>
                    <a:pt x="1386" y="1014"/>
                  </a:lnTo>
                  <a:lnTo>
                    <a:pt x="1362" y="1026"/>
                  </a:lnTo>
                  <a:lnTo>
                    <a:pt x="1338" y="1002"/>
                  </a:lnTo>
                  <a:lnTo>
                    <a:pt x="1338" y="960"/>
                  </a:lnTo>
                  <a:lnTo>
                    <a:pt x="1332" y="954"/>
                  </a:lnTo>
                  <a:lnTo>
                    <a:pt x="1326" y="942"/>
                  </a:lnTo>
                  <a:lnTo>
                    <a:pt x="1314" y="930"/>
                  </a:lnTo>
                  <a:lnTo>
                    <a:pt x="1308" y="912"/>
                  </a:lnTo>
                  <a:lnTo>
                    <a:pt x="1296" y="900"/>
                  </a:lnTo>
                  <a:lnTo>
                    <a:pt x="1290" y="888"/>
                  </a:lnTo>
                  <a:lnTo>
                    <a:pt x="1290" y="882"/>
                  </a:lnTo>
                  <a:lnTo>
                    <a:pt x="1296" y="876"/>
                  </a:lnTo>
                  <a:lnTo>
                    <a:pt x="1308" y="876"/>
                  </a:lnTo>
                  <a:lnTo>
                    <a:pt x="1320" y="870"/>
                  </a:lnTo>
                  <a:lnTo>
                    <a:pt x="1326" y="864"/>
                  </a:lnTo>
                  <a:lnTo>
                    <a:pt x="1332" y="852"/>
                  </a:lnTo>
                  <a:lnTo>
                    <a:pt x="1332" y="840"/>
                  </a:lnTo>
                  <a:lnTo>
                    <a:pt x="1326" y="834"/>
                  </a:lnTo>
                  <a:lnTo>
                    <a:pt x="1326" y="828"/>
                  </a:lnTo>
                  <a:lnTo>
                    <a:pt x="1320" y="774"/>
                  </a:lnTo>
                  <a:lnTo>
                    <a:pt x="1332" y="750"/>
                  </a:lnTo>
                  <a:lnTo>
                    <a:pt x="1326" y="732"/>
                  </a:lnTo>
                  <a:lnTo>
                    <a:pt x="1326" y="726"/>
                  </a:lnTo>
                  <a:lnTo>
                    <a:pt x="1332" y="720"/>
                  </a:lnTo>
                  <a:lnTo>
                    <a:pt x="1332" y="690"/>
                  </a:lnTo>
                  <a:lnTo>
                    <a:pt x="1338" y="678"/>
                  </a:lnTo>
                  <a:lnTo>
                    <a:pt x="1338" y="672"/>
                  </a:lnTo>
                  <a:lnTo>
                    <a:pt x="1326" y="648"/>
                  </a:lnTo>
                  <a:lnTo>
                    <a:pt x="1302" y="588"/>
                  </a:lnTo>
                  <a:lnTo>
                    <a:pt x="1290" y="570"/>
                  </a:lnTo>
                  <a:lnTo>
                    <a:pt x="1296" y="564"/>
                  </a:lnTo>
                  <a:lnTo>
                    <a:pt x="1308" y="558"/>
                  </a:lnTo>
                  <a:lnTo>
                    <a:pt x="1296" y="528"/>
                  </a:lnTo>
                  <a:lnTo>
                    <a:pt x="1284" y="480"/>
                  </a:lnTo>
                  <a:lnTo>
                    <a:pt x="1278" y="438"/>
                  </a:lnTo>
                  <a:lnTo>
                    <a:pt x="1272" y="414"/>
                  </a:lnTo>
                  <a:lnTo>
                    <a:pt x="1266" y="408"/>
                  </a:lnTo>
                  <a:lnTo>
                    <a:pt x="1260" y="396"/>
                  </a:lnTo>
                  <a:lnTo>
                    <a:pt x="1236" y="384"/>
                  </a:lnTo>
                  <a:lnTo>
                    <a:pt x="1230" y="378"/>
                  </a:lnTo>
                  <a:lnTo>
                    <a:pt x="1224" y="378"/>
                  </a:lnTo>
                  <a:lnTo>
                    <a:pt x="1224" y="336"/>
                  </a:lnTo>
                  <a:lnTo>
                    <a:pt x="1212" y="324"/>
                  </a:lnTo>
                  <a:lnTo>
                    <a:pt x="1194" y="318"/>
                  </a:lnTo>
                  <a:lnTo>
                    <a:pt x="1182" y="318"/>
                  </a:lnTo>
                  <a:lnTo>
                    <a:pt x="1182" y="288"/>
                  </a:lnTo>
                  <a:lnTo>
                    <a:pt x="1170" y="288"/>
                  </a:lnTo>
                  <a:lnTo>
                    <a:pt x="1170" y="246"/>
                  </a:lnTo>
                  <a:lnTo>
                    <a:pt x="1194" y="222"/>
                  </a:lnTo>
                  <a:lnTo>
                    <a:pt x="1218" y="204"/>
                  </a:lnTo>
                  <a:lnTo>
                    <a:pt x="1218" y="198"/>
                  </a:lnTo>
                  <a:lnTo>
                    <a:pt x="1224" y="192"/>
                  </a:lnTo>
                  <a:lnTo>
                    <a:pt x="1224" y="180"/>
                  </a:lnTo>
                  <a:lnTo>
                    <a:pt x="1230" y="168"/>
                  </a:lnTo>
                  <a:lnTo>
                    <a:pt x="1230" y="126"/>
                  </a:lnTo>
                  <a:lnTo>
                    <a:pt x="1224" y="114"/>
                  </a:lnTo>
                  <a:lnTo>
                    <a:pt x="1224" y="78"/>
                  </a:lnTo>
                  <a:lnTo>
                    <a:pt x="1230" y="66"/>
                  </a:lnTo>
                  <a:lnTo>
                    <a:pt x="1230" y="54"/>
                  </a:lnTo>
                  <a:lnTo>
                    <a:pt x="1212" y="48"/>
                  </a:lnTo>
                  <a:lnTo>
                    <a:pt x="1254" y="30"/>
                  </a:lnTo>
                  <a:lnTo>
                    <a:pt x="1254" y="18"/>
                  </a:lnTo>
                  <a:lnTo>
                    <a:pt x="1242" y="18"/>
                  </a:lnTo>
                  <a:lnTo>
                    <a:pt x="1236" y="12"/>
                  </a:lnTo>
                  <a:lnTo>
                    <a:pt x="1224" y="12"/>
                  </a:lnTo>
                  <a:lnTo>
                    <a:pt x="1206" y="24"/>
                  </a:lnTo>
                  <a:lnTo>
                    <a:pt x="1170" y="6"/>
                  </a:lnTo>
                  <a:lnTo>
                    <a:pt x="1152" y="6"/>
                  </a:lnTo>
                  <a:lnTo>
                    <a:pt x="1152" y="18"/>
                  </a:lnTo>
                  <a:lnTo>
                    <a:pt x="1116" y="18"/>
                  </a:lnTo>
                  <a:lnTo>
                    <a:pt x="1092" y="0"/>
                  </a:lnTo>
                  <a:lnTo>
                    <a:pt x="1086" y="30"/>
                  </a:lnTo>
                  <a:lnTo>
                    <a:pt x="1056" y="18"/>
                  </a:lnTo>
                  <a:lnTo>
                    <a:pt x="1026" y="42"/>
                  </a:lnTo>
                  <a:lnTo>
                    <a:pt x="1002" y="30"/>
                  </a:lnTo>
                  <a:lnTo>
                    <a:pt x="984" y="30"/>
                  </a:lnTo>
                  <a:lnTo>
                    <a:pt x="966" y="24"/>
                  </a:lnTo>
                  <a:lnTo>
                    <a:pt x="948" y="24"/>
                  </a:lnTo>
                  <a:lnTo>
                    <a:pt x="924" y="30"/>
                  </a:lnTo>
                  <a:lnTo>
                    <a:pt x="906" y="30"/>
                  </a:lnTo>
                  <a:lnTo>
                    <a:pt x="900" y="36"/>
                  </a:lnTo>
                  <a:lnTo>
                    <a:pt x="888" y="36"/>
                  </a:lnTo>
                  <a:lnTo>
                    <a:pt x="876" y="42"/>
                  </a:lnTo>
                  <a:lnTo>
                    <a:pt x="816" y="42"/>
                  </a:lnTo>
                  <a:lnTo>
                    <a:pt x="810" y="48"/>
                  </a:lnTo>
                  <a:lnTo>
                    <a:pt x="750" y="48"/>
                  </a:lnTo>
                  <a:lnTo>
                    <a:pt x="744" y="54"/>
                  </a:lnTo>
                  <a:lnTo>
                    <a:pt x="726" y="54"/>
                  </a:lnTo>
                  <a:lnTo>
                    <a:pt x="714" y="60"/>
                  </a:lnTo>
                  <a:lnTo>
                    <a:pt x="696" y="66"/>
                  </a:lnTo>
                  <a:lnTo>
                    <a:pt x="684" y="78"/>
                  </a:lnTo>
                  <a:lnTo>
                    <a:pt x="678" y="90"/>
                  </a:lnTo>
                  <a:lnTo>
                    <a:pt x="666" y="102"/>
                  </a:lnTo>
                  <a:lnTo>
                    <a:pt x="666" y="108"/>
                  </a:lnTo>
                  <a:lnTo>
                    <a:pt x="636" y="108"/>
                  </a:lnTo>
                  <a:lnTo>
                    <a:pt x="624" y="114"/>
                  </a:lnTo>
                  <a:lnTo>
                    <a:pt x="606" y="114"/>
                  </a:lnTo>
                  <a:lnTo>
                    <a:pt x="594" y="120"/>
                  </a:lnTo>
                  <a:lnTo>
                    <a:pt x="588" y="126"/>
                  </a:lnTo>
                  <a:lnTo>
                    <a:pt x="588" y="132"/>
                  </a:lnTo>
                  <a:lnTo>
                    <a:pt x="558" y="162"/>
                  </a:lnTo>
                  <a:lnTo>
                    <a:pt x="546" y="168"/>
                  </a:lnTo>
                  <a:lnTo>
                    <a:pt x="522" y="168"/>
                  </a:lnTo>
                  <a:lnTo>
                    <a:pt x="528" y="174"/>
                  </a:lnTo>
                  <a:lnTo>
                    <a:pt x="534" y="186"/>
                  </a:lnTo>
                  <a:lnTo>
                    <a:pt x="546" y="192"/>
                  </a:lnTo>
                  <a:lnTo>
                    <a:pt x="540" y="198"/>
                  </a:lnTo>
                  <a:lnTo>
                    <a:pt x="540" y="210"/>
                  </a:lnTo>
                  <a:lnTo>
                    <a:pt x="552" y="210"/>
                  </a:lnTo>
                  <a:lnTo>
                    <a:pt x="546" y="276"/>
                  </a:lnTo>
                  <a:lnTo>
                    <a:pt x="558" y="294"/>
                  </a:lnTo>
                  <a:lnTo>
                    <a:pt x="546" y="324"/>
                  </a:lnTo>
                  <a:lnTo>
                    <a:pt x="564" y="324"/>
                  </a:lnTo>
                  <a:lnTo>
                    <a:pt x="564" y="354"/>
                  </a:lnTo>
                  <a:lnTo>
                    <a:pt x="588" y="372"/>
                  </a:lnTo>
                  <a:lnTo>
                    <a:pt x="570" y="390"/>
                  </a:lnTo>
                  <a:lnTo>
                    <a:pt x="570" y="402"/>
                  </a:lnTo>
                  <a:lnTo>
                    <a:pt x="516" y="408"/>
                  </a:lnTo>
                  <a:lnTo>
                    <a:pt x="504" y="402"/>
                  </a:lnTo>
                  <a:lnTo>
                    <a:pt x="486" y="402"/>
                  </a:lnTo>
                  <a:lnTo>
                    <a:pt x="486" y="408"/>
                  </a:lnTo>
                  <a:lnTo>
                    <a:pt x="480" y="414"/>
                  </a:lnTo>
                  <a:lnTo>
                    <a:pt x="474" y="408"/>
                  </a:lnTo>
                  <a:lnTo>
                    <a:pt x="462" y="408"/>
                  </a:lnTo>
                  <a:lnTo>
                    <a:pt x="462" y="414"/>
                  </a:lnTo>
                  <a:lnTo>
                    <a:pt x="456" y="420"/>
                  </a:lnTo>
                  <a:lnTo>
                    <a:pt x="456" y="432"/>
                  </a:lnTo>
                  <a:lnTo>
                    <a:pt x="432" y="432"/>
                  </a:lnTo>
                  <a:lnTo>
                    <a:pt x="420" y="438"/>
                  </a:lnTo>
                  <a:lnTo>
                    <a:pt x="396" y="438"/>
                  </a:lnTo>
                  <a:lnTo>
                    <a:pt x="390" y="444"/>
                  </a:lnTo>
                  <a:lnTo>
                    <a:pt x="390" y="456"/>
                  </a:lnTo>
                  <a:lnTo>
                    <a:pt x="396" y="462"/>
                  </a:lnTo>
                  <a:lnTo>
                    <a:pt x="402" y="474"/>
                  </a:lnTo>
                  <a:lnTo>
                    <a:pt x="414" y="492"/>
                  </a:lnTo>
                  <a:lnTo>
                    <a:pt x="390" y="504"/>
                  </a:lnTo>
                  <a:lnTo>
                    <a:pt x="390" y="510"/>
                  </a:lnTo>
                  <a:lnTo>
                    <a:pt x="378" y="522"/>
                  </a:lnTo>
                  <a:lnTo>
                    <a:pt x="366" y="528"/>
                  </a:lnTo>
                  <a:lnTo>
                    <a:pt x="360" y="53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6" name="Albania" descr="© INSCALE GmbH, 05.05.2010&#10;http://www.presentationload.com/">
              <a:extLst>
                <a:ext uri="{FF2B5EF4-FFF2-40B4-BE49-F238E27FC236}">
                  <a16:creationId xmlns:a16="http://schemas.microsoft.com/office/drawing/2014/main" id="{EF7BE008-2138-82CA-7181-0812394E4EFF}"/>
                </a:ext>
              </a:extLst>
            </p:cNvPr>
            <p:cNvSpPr>
              <a:spLocks/>
            </p:cNvSpPr>
            <p:nvPr/>
          </p:nvSpPr>
          <p:spPr bwMode="gray">
            <a:xfrm>
              <a:off x="6210630" y="2765788"/>
              <a:ext cx="68231" cy="116177"/>
            </a:xfrm>
            <a:custGeom>
              <a:avLst/>
              <a:gdLst>
                <a:gd name="T0" fmla="*/ 2147483647 w 144"/>
                <a:gd name="T1" fmla="*/ 2147483647 h 246"/>
                <a:gd name="T2" fmla="*/ 2147483647 w 144"/>
                <a:gd name="T3" fmla="*/ 2147483647 h 246"/>
                <a:gd name="T4" fmla="*/ 2147483647 w 144"/>
                <a:gd name="T5" fmla="*/ 2147483647 h 246"/>
                <a:gd name="T6" fmla="*/ 2147483647 w 144"/>
                <a:gd name="T7" fmla="*/ 2147483647 h 246"/>
                <a:gd name="T8" fmla="*/ 2147483647 w 144"/>
                <a:gd name="T9" fmla="*/ 2147483647 h 246"/>
                <a:gd name="T10" fmla="*/ 2147483647 w 144"/>
                <a:gd name="T11" fmla="*/ 2147483647 h 246"/>
                <a:gd name="T12" fmla="*/ 2147483647 w 144"/>
                <a:gd name="T13" fmla="*/ 2147483647 h 246"/>
                <a:gd name="T14" fmla="*/ 2147483647 w 144"/>
                <a:gd name="T15" fmla="*/ 2147483647 h 246"/>
                <a:gd name="T16" fmla="*/ 2147483647 w 144"/>
                <a:gd name="T17" fmla="*/ 2147483647 h 246"/>
                <a:gd name="T18" fmla="*/ 2147483647 w 144"/>
                <a:gd name="T19" fmla="*/ 2147483647 h 246"/>
                <a:gd name="T20" fmla="*/ 2147483647 w 144"/>
                <a:gd name="T21" fmla="*/ 2147483647 h 246"/>
                <a:gd name="T22" fmla="*/ 2147483647 w 144"/>
                <a:gd name="T23" fmla="*/ 2147483647 h 246"/>
                <a:gd name="T24" fmla="*/ 2147483647 w 144"/>
                <a:gd name="T25" fmla="*/ 2147483647 h 246"/>
                <a:gd name="T26" fmla="*/ 2147483647 w 144"/>
                <a:gd name="T27" fmla="*/ 2147483647 h 246"/>
                <a:gd name="T28" fmla="*/ 2147483647 w 144"/>
                <a:gd name="T29" fmla="*/ 2147483647 h 246"/>
                <a:gd name="T30" fmla="*/ 2147483647 w 144"/>
                <a:gd name="T31" fmla="*/ 2147483647 h 246"/>
                <a:gd name="T32" fmla="*/ 2147483647 w 144"/>
                <a:gd name="T33" fmla="*/ 2147483647 h 246"/>
                <a:gd name="T34" fmla="*/ 2147483647 w 144"/>
                <a:gd name="T35" fmla="*/ 2147483647 h 246"/>
                <a:gd name="T36" fmla="*/ 2147483647 w 144"/>
                <a:gd name="T37" fmla="*/ 2147483647 h 246"/>
                <a:gd name="T38" fmla="*/ 2147483647 w 144"/>
                <a:gd name="T39" fmla="*/ 0 h 246"/>
                <a:gd name="T40" fmla="*/ 2147483647 w 144"/>
                <a:gd name="T41" fmla="*/ 2147483647 h 246"/>
                <a:gd name="T42" fmla="*/ 2147483647 w 144"/>
                <a:gd name="T43" fmla="*/ 2147483647 h 246"/>
                <a:gd name="T44" fmla="*/ 0 w 144"/>
                <a:gd name="T45" fmla="*/ 2147483647 h 246"/>
                <a:gd name="T46" fmla="*/ 2147483647 w 144"/>
                <a:gd name="T47" fmla="*/ 2147483647 h 246"/>
                <a:gd name="T48" fmla="*/ 2147483647 w 144"/>
                <a:gd name="T49" fmla="*/ 2147483647 h 246"/>
                <a:gd name="T50" fmla="*/ 2147483647 w 144"/>
                <a:gd name="T51" fmla="*/ 2147483647 h 246"/>
                <a:gd name="T52" fmla="*/ 2147483647 w 144"/>
                <a:gd name="T53" fmla="*/ 2147483647 h 246"/>
                <a:gd name="T54" fmla="*/ 2147483647 w 144"/>
                <a:gd name="T55" fmla="*/ 2147483647 h 246"/>
                <a:gd name="T56" fmla="*/ 2147483647 w 144"/>
                <a:gd name="T57" fmla="*/ 2147483647 h 246"/>
                <a:gd name="T58" fmla="*/ 2147483647 w 144"/>
                <a:gd name="T59" fmla="*/ 2147483647 h 246"/>
                <a:gd name="T60" fmla="*/ 2147483647 w 144"/>
                <a:gd name="T61" fmla="*/ 2147483647 h 246"/>
                <a:gd name="T62" fmla="*/ 2147483647 w 144"/>
                <a:gd name="T63" fmla="*/ 2147483647 h 246"/>
                <a:gd name="T64" fmla="*/ 2147483647 w 144"/>
                <a:gd name="T65" fmla="*/ 2147483647 h 246"/>
                <a:gd name="T66" fmla="*/ 2147483647 w 144"/>
                <a:gd name="T67" fmla="*/ 2147483647 h 246"/>
                <a:gd name="T68" fmla="*/ 2147483647 w 144"/>
                <a:gd name="T69" fmla="*/ 2147483647 h 246"/>
                <a:gd name="T70" fmla="*/ 2147483647 w 144"/>
                <a:gd name="T71" fmla="*/ 2147483647 h 246"/>
                <a:gd name="T72" fmla="*/ 2147483647 w 144"/>
                <a:gd name="T73" fmla="*/ 2147483647 h 246"/>
                <a:gd name="T74" fmla="*/ 2147483647 w 144"/>
                <a:gd name="T75" fmla="*/ 2147483647 h 246"/>
                <a:gd name="T76" fmla="*/ 2147483647 w 144"/>
                <a:gd name="T77" fmla="*/ 2147483647 h 246"/>
                <a:gd name="T78" fmla="*/ 2147483647 w 144"/>
                <a:gd name="T79" fmla="*/ 2147483647 h 246"/>
                <a:gd name="T80" fmla="*/ 2147483647 w 144"/>
                <a:gd name="T81" fmla="*/ 2147483647 h 246"/>
                <a:gd name="T82" fmla="*/ 2147483647 w 144"/>
                <a:gd name="T83" fmla="*/ 2147483647 h 246"/>
                <a:gd name="T84" fmla="*/ 2147483647 w 144"/>
                <a:gd name="T85" fmla="*/ 2147483647 h 246"/>
                <a:gd name="T86" fmla="*/ 2147483647 w 144"/>
                <a:gd name="T87" fmla="*/ 2147483647 h 246"/>
                <a:gd name="T88" fmla="*/ 2147483647 w 144"/>
                <a:gd name="T89" fmla="*/ 2147483647 h 24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4"/>
                <a:gd name="T136" fmla="*/ 0 h 246"/>
                <a:gd name="T137" fmla="*/ 144 w 144"/>
                <a:gd name="T138" fmla="*/ 246 h 24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4" h="246">
                  <a:moveTo>
                    <a:pt x="96" y="210"/>
                  </a:moveTo>
                  <a:lnTo>
                    <a:pt x="96" y="204"/>
                  </a:lnTo>
                  <a:lnTo>
                    <a:pt x="108" y="204"/>
                  </a:lnTo>
                  <a:lnTo>
                    <a:pt x="120" y="198"/>
                  </a:lnTo>
                  <a:lnTo>
                    <a:pt x="120" y="174"/>
                  </a:lnTo>
                  <a:lnTo>
                    <a:pt x="138" y="174"/>
                  </a:lnTo>
                  <a:lnTo>
                    <a:pt x="144" y="168"/>
                  </a:lnTo>
                  <a:lnTo>
                    <a:pt x="144" y="138"/>
                  </a:lnTo>
                  <a:lnTo>
                    <a:pt x="120" y="144"/>
                  </a:lnTo>
                  <a:lnTo>
                    <a:pt x="120" y="126"/>
                  </a:lnTo>
                  <a:lnTo>
                    <a:pt x="114" y="126"/>
                  </a:lnTo>
                  <a:lnTo>
                    <a:pt x="108" y="120"/>
                  </a:lnTo>
                  <a:lnTo>
                    <a:pt x="108" y="96"/>
                  </a:lnTo>
                  <a:lnTo>
                    <a:pt x="102" y="84"/>
                  </a:lnTo>
                  <a:lnTo>
                    <a:pt x="102" y="42"/>
                  </a:lnTo>
                  <a:lnTo>
                    <a:pt x="96" y="24"/>
                  </a:lnTo>
                  <a:lnTo>
                    <a:pt x="84" y="24"/>
                  </a:lnTo>
                  <a:lnTo>
                    <a:pt x="72" y="6"/>
                  </a:lnTo>
                  <a:lnTo>
                    <a:pt x="66" y="12"/>
                  </a:lnTo>
                  <a:lnTo>
                    <a:pt x="36" y="0"/>
                  </a:lnTo>
                  <a:lnTo>
                    <a:pt x="36" y="18"/>
                  </a:lnTo>
                  <a:lnTo>
                    <a:pt x="24" y="24"/>
                  </a:lnTo>
                  <a:lnTo>
                    <a:pt x="0" y="24"/>
                  </a:lnTo>
                  <a:lnTo>
                    <a:pt x="18" y="36"/>
                  </a:lnTo>
                  <a:lnTo>
                    <a:pt x="24" y="30"/>
                  </a:lnTo>
                  <a:lnTo>
                    <a:pt x="30" y="48"/>
                  </a:lnTo>
                  <a:lnTo>
                    <a:pt x="18" y="60"/>
                  </a:lnTo>
                  <a:lnTo>
                    <a:pt x="24" y="66"/>
                  </a:lnTo>
                  <a:lnTo>
                    <a:pt x="48" y="66"/>
                  </a:lnTo>
                  <a:lnTo>
                    <a:pt x="48" y="84"/>
                  </a:lnTo>
                  <a:lnTo>
                    <a:pt x="42" y="96"/>
                  </a:lnTo>
                  <a:lnTo>
                    <a:pt x="42" y="114"/>
                  </a:lnTo>
                  <a:lnTo>
                    <a:pt x="36" y="132"/>
                  </a:lnTo>
                  <a:lnTo>
                    <a:pt x="36" y="156"/>
                  </a:lnTo>
                  <a:lnTo>
                    <a:pt x="24" y="180"/>
                  </a:lnTo>
                  <a:lnTo>
                    <a:pt x="24" y="186"/>
                  </a:lnTo>
                  <a:lnTo>
                    <a:pt x="42" y="204"/>
                  </a:lnTo>
                  <a:lnTo>
                    <a:pt x="54" y="210"/>
                  </a:lnTo>
                  <a:lnTo>
                    <a:pt x="60" y="216"/>
                  </a:lnTo>
                  <a:lnTo>
                    <a:pt x="60" y="234"/>
                  </a:lnTo>
                  <a:lnTo>
                    <a:pt x="66" y="240"/>
                  </a:lnTo>
                  <a:lnTo>
                    <a:pt x="84" y="240"/>
                  </a:lnTo>
                  <a:lnTo>
                    <a:pt x="90" y="246"/>
                  </a:lnTo>
                  <a:lnTo>
                    <a:pt x="96" y="246"/>
                  </a:lnTo>
                  <a:lnTo>
                    <a:pt x="96" y="21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7" name="Afghanistan" descr="© INSCALE GmbH, 05.05.2010&#10;http://www.presentationload.com/">
              <a:extLst>
                <a:ext uri="{FF2B5EF4-FFF2-40B4-BE49-F238E27FC236}">
                  <a16:creationId xmlns:a16="http://schemas.microsoft.com/office/drawing/2014/main" id="{E008A815-8074-51BE-3260-E81CA79CBBBB}"/>
                </a:ext>
              </a:extLst>
            </p:cNvPr>
            <p:cNvSpPr>
              <a:spLocks/>
            </p:cNvSpPr>
            <p:nvPr/>
          </p:nvSpPr>
          <p:spPr bwMode="gray">
            <a:xfrm>
              <a:off x="7538368" y="2920687"/>
              <a:ext cx="427825" cy="348529"/>
            </a:xfrm>
            <a:custGeom>
              <a:avLst/>
              <a:gdLst>
                <a:gd name="T0" fmla="*/ 2147483647 w 906"/>
                <a:gd name="T1" fmla="*/ 2147483647 h 738"/>
                <a:gd name="T2" fmla="*/ 2147483647 w 906"/>
                <a:gd name="T3" fmla="*/ 2147483647 h 738"/>
                <a:gd name="T4" fmla="*/ 2147483647 w 906"/>
                <a:gd name="T5" fmla="*/ 2147483647 h 738"/>
                <a:gd name="T6" fmla="*/ 2147483647 w 906"/>
                <a:gd name="T7" fmla="*/ 2147483647 h 738"/>
                <a:gd name="T8" fmla="*/ 2147483647 w 906"/>
                <a:gd name="T9" fmla="*/ 2147483647 h 738"/>
                <a:gd name="T10" fmla="*/ 2147483647 w 906"/>
                <a:gd name="T11" fmla="*/ 0 h 738"/>
                <a:gd name="T12" fmla="*/ 2147483647 w 906"/>
                <a:gd name="T13" fmla="*/ 2147483647 h 738"/>
                <a:gd name="T14" fmla="*/ 2147483647 w 906"/>
                <a:gd name="T15" fmla="*/ 2147483647 h 738"/>
                <a:gd name="T16" fmla="*/ 2147483647 w 906"/>
                <a:gd name="T17" fmla="*/ 2147483647 h 738"/>
                <a:gd name="T18" fmla="*/ 2147483647 w 906"/>
                <a:gd name="T19" fmla="*/ 2147483647 h 738"/>
                <a:gd name="T20" fmla="*/ 2147483647 w 906"/>
                <a:gd name="T21" fmla="*/ 2147483647 h 738"/>
                <a:gd name="T22" fmla="*/ 2147483647 w 906"/>
                <a:gd name="T23" fmla="*/ 2147483647 h 738"/>
                <a:gd name="T24" fmla="*/ 2147483647 w 906"/>
                <a:gd name="T25" fmla="*/ 2147483647 h 738"/>
                <a:gd name="T26" fmla="*/ 2147483647 w 906"/>
                <a:gd name="T27" fmla="*/ 2147483647 h 738"/>
                <a:gd name="T28" fmla="*/ 2147483647 w 906"/>
                <a:gd name="T29" fmla="*/ 2147483647 h 738"/>
                <a:gd name="T30" fmla="*/ 2147483647 w 906"/>
                <a:gd name="T31" fmla="*/ 2147483647 h 738"/>
                <a:gd name="T32" fmla="*/ 2147483647 w 906"/>
                <a:gd name="T33" fmla="*/ 2147483647 h 738"/>
                <a:gd name="T34" fmla="*/ 2147483647 w 906"/>
                <a:gd name="T35" fmla="*/ 2147483647 h 738"/>
                <a:gd name="T36" fmla="*/ 2147483647 w 906"/>
                <a:gd name="T37" fmla="*/ 2147483647 h 738"/>
                <a:gd name="T38" fmla="*/ 2147483647 w 906"/>
                <a:gd name="T39" fmla="*/ 2147483647 h 738"/>
                <a:gd name="T40" fmla="*/ 2147483647 w 906"/>
                <a:gd name="T41" fmla="*/ 2147483647 h 738"/>
                <a:gd name="T42" fmla="*/ 2147483647 w 906"/>
                <a:gd name="T43" fmla="*/ 2147483647 h 738"/>
                <a:gd name="T44" fmla="*/ 2147483647 w 906"/>
                <a:gd name="T45" fmla="*/ 2147483647 h 738"/>
                <a:gd name="T46" fmla="*/ 0 w 906"/>
                <a:gd name="T47" fmla="*/ 2147483647 h 738"/>
                <a:gd name="T48" fmla="*/ 2147483647 w 906"/>
                <a:gd name="T49" fmla="*/ 2147483647 h 738"/>
                <a:gd name="T50" fmla="*/ 2147483647 w 906"/>
                <a:gd name="T51" fmla="*/ 2147483647 h 738"/>
                <a:gd name="T52" fmla="*/ 2147483647 w 906"/>
                <a:gd name="T53" fmla="*/ 2147483647 h 738"/>
                <a:gd name="T54" fmla="*/ 2147483647 w 906"/>
                <a:gd name="T55" fmla="*/ 2147483647 h 738"/>
                <a:gd name="T56" fmla="*/ 2147483647 w 906"/>
                <a:gd name="T57" fmla="*/ 2147483647 h 738"/>
                <a:gd name="T58" fmla="*/ 2147483647 w 906"/>
                <a:gd name="T59" fmla="*/ 2147483647 h 738"/>
                <a:gd name="T60" fmla="*/ 2147483647 w 906"/>
                <a:gd name="T61" fmla="*/ 2147483647 h 738"/>
                <a:gd name="T62" fmla="*/ 2147483647 w 906"/>
                <a:gd name="T63" fmla="*/ 2147483647 h 738"/>
                <a:gd name="T64" fmla="*/ 2147483647 w 906"/>
                <a:gd name="T65" fmla="*/ 2147483647 h 738"/>
                <a:gd name="T66" fmla="*/ 2147483647 w 906"/>
                <a:gd name="T67" fmla="*/ 2147483647 h 738"/>
                <a:gd name="T68" fmla="*/ 2147483647 w 906"/>
                <a:gd name="T69" fmla="*/ 2147483647 h 738"/>
                <a:gd name="T70" fmla="*/ 2147483647 w 906"/>
                <a:gd name="T71" fmla="*/ 2147483647 h 738"/>
                <a:gd name="T72" fmla="*/ 2147483647 w 906"/>
                <a:gd name="T73" fmla="*/ 2147483647 h 738"/>
                <a:gd name="T74" fmla="*/ 2147483647 w 906"/>
                <a:gd name="T75" fmla="*/ 2147483647 h 738"/>
                <a:gd name="T76" fmla="*/ 2147483647 w 906"/>
                <a:gd name="T77" fmla="*/ 2147483647 h 738"/>
                <a:gd name="T78" fmla="*/ 2147483647 w 906"/>
                <a:gd name="T79" fmla="*/ 2147483647 h 738"/>
                <a:gd name="T80" fmla="*/ 2147483647 w 906"/>
                <a:gd name="T81" fmla="*/ 2147483647 h 738"/>
                <a:gd name="T82" fmla="*/ 2147483647 w 906"/>
                <a:gd name="T83" fmla="*/ 2147483647 h 738"/>
                <a:gd name="T84" fmla="*/ 2147483647 w 906"/>
                <a:gd name="T85" fmla="*/ 2147483647 h 738"/>
                <a:gd name="T86" fmla="*/ 2147483647 w 906"/>
                <a:gd name="T87" fmla="*/ 2147483647 h 738"/>
                <a:gd name="T88" fmla="*/ 2147483647 w 906"/>
                <a:gd name="T89" fmla="*/ 2147483647 h 738"/>
                <a:gd name="T90" fmla="*/ 2147483647 w 906"/>
                <a:gd name="T91" fmla="*/ 2147483647 h 738"/>
                <a:gd name="T92" fmla="*/ 2147483647 w 906"/>
                <a:gd name="T93" fmla="*/ 2147483647 h 738"/>
                <a:gd name="T94" fmla="*/ 2147483647 w 906"/>
                <a:gd name="T95" fmla="*/ 2147483647 h 738"/>
                <a:gd name="T96" fmla="*/ 2147483647 w 906"/>
                <a:gd name="T97" fmla="*/ 2147483647 h 738"/>
                <a:gd name="T98" fmla="*/ 2147483647 w 906"/>
                <a:gd name="T99" fmla="*/ 2147483647 h 738"/>
                <a:gd name="T100" fmla="*/ 2147483647 w 906"/>
                <a:gd name="T101" fmla="*/ 2147483647 h 738"/>
                <a:gd name="T102" fmla="*/ 2147483647 w 906"/>
                <a:gd name="T103" fmla="*/ 2147483647 h 738"/>
                <a:gd name="T104" fmla="*/ 2147483647 w 906"/>
                <a:gd name="T105" fmla="*/ 2147483647 h 738"/>
                <a:gd name="T106" fmla="*/ 2147483647 w 906"/>
                <a:gd name="T107" fmla="*/ 2147483647 h 738"/>
                <a:gd name="T108" fmla="*/ 2147483647 w 906"/>
                <a:gd name="T109" fmla="*/ 2147483647 h 7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06"/>
                <a:gd name="T166" fmla="*/ 0 h 738"/>
                <a:gd name="T167" fmla="*/ 906 w 906"/>
                <a:gd name="T168" fmla="*/ 738 h 7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06" h="738">
                  <a:moveTo>
                    <a:pt x="894" y="108"/>
                  </a:moveTo>
                  <a:lnTo>
                    <a:pt x="894" y="96"/>
                  </a:lnTo>
                  <a:lnTo>
                    <a:pt x="906" y="96"/>
                  </a:lnTo>
                  <a:lnTo>
                    <a:pt x="900" y="90"/>
                  </a:lnTo>
                  <a:lnTo>
                    <a:pt x="876" y="90"/>
                  </a:lnTo>
                  <a:lnTo>
                    <a:pt x="840" y="102"/>
                  </a:lnTo>
                  <a:lnTo>
                    <a:pt x="840" y="84"/>
                  </a:lnTo>
                  <a:lnTo>
                    <a:pt x="816" y="84"/>
                  </a:lnTo>
                  <a:lnTo>
                    <a:pt x="792" y="96"/>
                  </a:lnTo>
                  <a:lnTo>
                    <a:pt x="786" y="102"/>
                  </a:lnTo>
                  <a:lnTo>
                    <a:pt x="780" y="114"/>
                  </a:lnTo>
                  <a:lnTo>
                    <a:pt x="774" y="120"/>
                  </a:lnTo>
                  <a:lnTo>
                    <a:pt x="756" y="120"/>
                  </a:lnTo>
                  <a:lnTo>
                    <a:pt x="750" y="126"/>
                  </a:lnTo>
                  <a:lnTo>
                    <a:pt x="744" y="138"/>
                  </a:lnTo>
                  <a:lnTo>
                    <a:pt x="732" y="144"/>
                  </a:lnTo>
                  <a:lnTo>
                    <a:pt x="726" y="150"/>
                  </a:lnTo>
                  <a:lnTo>
                    <a:pt x="720" y="150"/>
                  </a:lnTo>
                  <a:lnTo>
                    <a:pt x="690" y="120"/>
                  </a:lnTo>
                  <a:lnTo>
                    <a:pt x="690" y="114"/>
                  </a:lnTo>
                  <a:lnTo>
                    <a:pt x="678" y="48"/>
                  </a:lnTo>
                  <a:lnTo>
                    <a:pt x="660" y="48"/>
                  </a:lnTo>
                  <a:lnTo>
                    <a:pt x="660" y="18"/>
                  </a:lnTo>
                  <a:lnTo>
                    <a:pt x="642" y="0"/>
                  </a:lnTo>
                  <a:lnTo>
                    <a:pt x="624" y="0"/>
                  </a:lnTo>
                  <a:lnTo>
                    <a:pt x="618" y="6"/>
                  </a:lnTo>
                  <a:lnTo>
                    <a:pt x="618" y="30"/>
                  </a:lnTo>
                  <a:lnTo>
                    <a:pt x="612" y="36"/>
                  </a:lnTo>
                  <a:lnTo>
                    <a:pt x="606" y="36"/>
                  </a:lnTo>
                  <a:lnTo>
                    <a:pt x="594" y="48"/>
                  </a:lnTo>
                  <a:lnTo>
                    <a:pt x="594" y="54"/>
                  </a:lnTo>
                  <a:lnTo>
                    <a:pt x="600" y="60"/>
                  </a:lnTo>
                  <a:lnTo>
                    <a:pt x="606" y="60"/>
                  </a:lnTo>
                  <a:lnTo>
                    <a:pt x="600" y="84"/>
                  </a:lnTo>
                  <a:lnTo>
                    <a:pt x="588" y="72"/>
                  </a:lnTo>
                  <a:lnTo>
                    <a:pt x="570" y="72"/>
                  </a:lnTo>
                  <a:lnTo>
                    <a:pt x="558" y="78"/>
                  </a:lnTo>
                  <a:lnTo>
                    <a:pt x="546" y="90"/>
                  </a:lnTo>
                  <a:lnTo>
                    <a:pt x="546" y="120"/>
                  </a:lnTo>
                  <a:lnTo>
                    <a:pt x="540" y="120"/>
                  </a:lnTo>
                  <a:lnTo>
                    <a:pt x="534" y="114"/>
                  </a:lnTo>
                  <a:lnTo>
                    <a:pt x="528" y="102"/>
                  </a:lnTo>
                  <a:lnTo>
                    <a:pt x="522" y="96"/>
                  </a:lnTo>
                  <a:lnTo>
                    <a:pt x="510" y="96"/>
                  </a:lnTo>
                  <a:lnTo>
                    <a:pt x="504" y="102"/>
                  </a:lnTo>
                  <a:lnTo>
                    <a:pt x="492" y="108"/>
                  </a:lnTo>
                  <a:lnTo>
                    <a:pt x="474" y="126"/>
                  </a:lnTo>
                  <a:lnTo>
                    <a:pt x="468" y="126"/>
                  </a:lnTo>
                  <a:lnTo>
                    <a:pt x="456" y="114"/>
                  </a:lnTo>
                  <a:lnTo>
                    <a:pt x="444" y="108"/>
                  </a:lnTo>
                  <a:lnTo>
                    <a:pt x="438" y="102"/>
                  </a:lnTo>
                  <a:lnTo>
                    <a:pt x="426" y="102"/>
                  </a:lnTo>
                  <a:lnTo>
                    <a:pt x="414" y="108"/>
                  </a:lnTo>
                  <a:lnTo>
                    <a:pt x="396" y="84"/>
                  </a:lnTo>
                  <a:lnTo>
                    <a:pt x="384" y="96"/>
                  </a:lnTo>
                  <a:lnTo>
                    <a:pt x="342" y="96"/>
                  </a:lnTo>
                  <a:lnTo>
                    <a:pt x="330" y="90"/>
                  </a:lnTo>
                  <a:lnTo>
                    <a:pt x="324" y="84"/>
                  </a:lnTo>
                  <a:lnTo>
                    <a:pt x="312" y="78"/>
                  </a:lnTo>
                  <a:lnTo>
                    <a:pt x="300" y="78"/>
                  </a:lnTo>
                  <a:lnTo>
                    <a:pt x="300" y="102"/>
                  </a:lnTo>
                  <a:lnTo>
                    <a:pt x="264" y="102"/>
                  </a:lnTo>
                  <a:lnTo>
                    <a:pt x="252" y="108"/>
                  </a:lnTo>
                  <a:lnTo>
                    <a:pt x="246" y="120"/>
                  </a:lnTo>
                  <a:lnTo>
                    <a:pt x="246" y="180"/>
                  </a:lnTo>
                  <a:lnTo>
                    <a:pt x="234" y="180"/>
                  </a:lnTo>
                  <a:lnTo>
                    <a:pt x="222" y="186"/>
                  </a:lnTo>
                  <a:lnTo>
                    <a:pt x="216" y="198"/>
                  </a:lnTo>
                  <a:lnTo>
                    <a:pt x="180" y="216"/>
                  </a:lnTo>
                  <a:lnTo>
                    <a:pt x="168" y="216"/>
                  </a:lnTo>
                  <a:lnTo>
                    <a:pt x="168" y="228"/>
                  </a:lnTo>
                  <a:lnTo>
                    <a:pt x="156" y="252"/>
                  </a:lnTo>
                  <a:lnTo>
                    <a:pt x="150" y="258"/>
                  </a:lnTo>
                  <a:lnTo>
                    <a:pt x="138" y="264"/>
                  </a:lnTo>
                  <a:lnTo>
                    <a:pt x="114" y="264"/>
                  </a:lnTo>
                  <a:lnTo>
                    <a:pt x="90" y="240"/>
                  </a:lnTo>
                  <a:lnTo>
                    <a:pt x="84" y="240"/>
                  </a:lnTo>
                  <a:lnTo>
                    <a:pt x="78" y="246"/>
                  </a:lnTo>
                  <a:lnTo>
                    <a:pt x="66" y="246"/>
                  </a:lnTo>
                  <a:lnTo>
                    <a:pt x="60" y="240"/>
                  </a:lnTo>
                  <a:lnTo>
                    <a:pt x="48" y="240"/>
                  </a:lnTo>
                  <a:lnTo>
                    <a:pt x="42" y="234"/>
                  </a:lnTo>
                  <a:lnTo>
                    <a:pt x="36" y="240"/>
                  </a:lnTo>
                  <a:lnTo>
                    <a:pt x="30" y="252"/>
                  </a:lnTo>
                  <a:lnTo>
                    <a:pt x="30" y="258"/>
                  </a:lnTo>
                  <a:lnTo>
                    <a:pt x="36" y="270"/>
                  </a:lnTo>
                  <a:lnTo>
                    <a:pt x="36" y="294"/>
                  </a:lnTo>
                  <a:lnTo>
                    <a:pt x="42" y="300"/>
                  </a:lnTo>
                  <a:lnTo>
                    <a:pt x="42" y="306"/>
                  </a:lnTo>
                  <a:lnTo>
                    <a:pt x="18" y="312"/>
                  </a:lnTo>
                  <a:lnTo>
                    <a:pt x="30" y="330"/>
                  </a:lnTo>
                  <a:lnTo>
                    <a:pt x="24" y="330"/>
                  </a:lnTo>
                  <a:lnTo>
                    <a:pt x="18" y="336"/>
                  </a:lnTo>
                  <a:lnTo>
                    <a:pt x="6" y="342"/>
                  </a:lnTo>
                  <a:lnTo>
                    <a:pt x="0" y="348"/>
                  </a:lnTo>
                  <a:lnTo>
                    <a:pt x="0" y="354"/>
                  </a:lnTo>
                  <a:lnTo>
                    <a:pt x="12" y="366"/>
                  </a:lnTo>
                  <a:lnTo>
                    <a:pt x="12" y="396"/>
                  </a:lnTo>
                  <a:lnTo>
                    <a:pt x="36" y="396"/>
                  </a:lnTo>
                  <a:lnTo>
                    <a:pt x="42" y="402"/>
                  </a:lnTo>
                  <a:lnTo>
                    <a:pt x="42" y="408"/>
                  </a:lnTo>
                  <a:lnTo>
                    <a:pt x="24" y="426"/>
                  </a:lnTo>
                  <a:lnTo>
                    <a:pt x="18" y="438"/>
                  </a:lnTo>
                  <a:lnTo>
                    <a:pt x="30" y="462"/>
                  </a:lnTo>
                  <a:lnTo>
                    <a:pt x="42" y="480"/>
                  </a:lnTo>
                  <a:lnTo>
                    <a:pt x="54" y="504"/>
                  </a:lnTo>
                  <a:lnTo>
                    <a:pt x="60" y="510"/>
                  </a:lnTo>
                  <a:lnTo>
                    <a:pt x="60" y="564"/>
                  </a:lnTo>
                  <a:lnTo>
                    <a:pt x="66" y="570"/>
                  </a:lnTo>
                  <a:lnTo>
                    <a:pt x="72" y="570"/>
                  </a:lnTo>
                  <a:lnTo>
                    <a:pt x="84" y="576"/>
                  </a:lnTo>
                  <a:lnTo>
                    <a:pt x="120" y="576"/>
                  </a:lnTo>
                  <a:lnTo>
                    <a:pt x="126" y="582"/>
                  </a:lnTo>
                  <a:lnTo>
                    <a:pt x="138" y="606"/>
                  </a:lnTo>
                  <a:lnTo>
                    <a:pt x="114" y="654"/>
                  </a:lnTo>
                  <a:lnTo>
                    <a:pt x="108" y="660"/>
                  </a:lnTo>
                  <a:lnTo>
                    <a:pt x="102" y="672"/>
                  </a:lnTo>
                  <a:lnTo>
                    <a:pt x="84" y="690"/>
                  </a:lnTo>
                  <a:lnTo>
                    <a:pt x="84" y="702"/>
                  </a:lnTo>
                  <a:lnTo>
                    <a:pt x="120" y="702"/>
                  </a:lnTo>
                  <a:lnTo>
                    <a:pt x="132" y="708"/>
                  </a:lnTo>
                  <a:lnTo>
                    <a:pt x="150" y="720"/>
                  </a:lnTo>
                  <a:lnTo>
                    <a:pt x="168" y="726"/>
                  </a:lnTo>
                  <a:lnTo>
                    <a:pt x="192" y="738"/>
                  </a:lnTo>
                  <a:lnTo>
                    <a:pt x="210" y="738"/>
                  </a:lnTo>
                  <a:lnTo>
                    <a:pt x="228" y="732"/>
                  </a:lnTo>
                  <a:lnTo>
                    <a:pt x="234" y="732"/>
                  </a:lnTo>
                  <a:lnTo>
                    <a:pt x="240" y="726"/>
                  </a:lnTo>
                  <a:lnTo>
                    <a:pt x="294" y="726"/>
                  </a:lnTo>
                  <a:lnTo>
                    <a:pt x="294" y="732"/>
                  </a:lnTo>
                  <a:lnTo>
                    <a:pt x="318" y="732"/>
                  </a:lnTo>
                  <a:lnTo>
                    <a:pt x="324" y="726"/>
                  </a:lnTo>
                  <a:lnTo>
                    <a:pt x="348" y="726"/>
                  </a:lnTo>
                  <a:lnTo>
                    <a:pt x="366" y="720"/>
                  </a:lnTo>
                  <a:lnTo>
                    <a:pt x="396" y="720"/>
                  </a:lnTo>
                  <a:lnTo>
                    <a:pt x="444" y="696"/>
                  </a:lnTo>
                  <a:lnTo>
                    <a:pt x="450" y="696"/>
                  </a:lnTo>
                  <a:lnTo>
                    <a:pt x="456" y="690"/>
                  </a:lnTo>
                  <a:lnTo>
                    <a:pt x="456" y="660"/>
                  </a:lnTo>
                  <a:lnTo>
                    <a:pt x="450" y="654"/>
                  </a:lnTo>
                  <a:lnTo>
                    <a:pt x="450" y="636"/>
                  </a:lnTo>
                  <a:lnTo>
                    <a:pt x="444" y="624"/>
                  </a:lnTo>
                  <a:lnTo>
                    <a:pt x="444" y="606"/>
                  </a:lnTo>
                  <a:lnTo>
                    <a:pt x="450" y="594"/>
                  </a:lnTo>
                  <a:lnTo>
                    <a:pt x="462" y="588"/>
                  </a:lnTo>
                  <a:lnTo>
                    <a:pt x="468" y="576"/>
                  </a:lnTo>
                  <a:lnTo>
                    <a:pt x="486" y="576"/>
                  </a:lnTo>
                  <a:lnTo>
                    <a:pt x="486" y="588"/>
                  </a:lnTo>
                  <a:lnTo>
                    <a:pt x="528" y="588"/>
                  </a:lnTo>
                  <a:lnTo>
                    <a:pt x="534" y="582"/>
                  </a:lnTo>
                  <a:lnTo>
                    <a:pt x="534" y="576"/>
                  </a:lnTo>
                  <a:lnTo>
                    <a:pt x="528" y="570"/>
                  </a:lnTo>
                  <a:lnTo>
                    <a:pt x="522" y="570"/>
                  </a:lnTo>
                  <a:lnTo>
                    <a:pt x="522" y="564"/>
                  </a:lnTo>
                  <a:lnTo>
                    <a:pt x="528" y="558"/>
                  </a:lnTo>
                  <a:lnTo>
                    <a:pt x="534" y="558"/>
                  </a:lnTo>
                  <a:lnTo>
                    <a:pt x="546" y="552"/>
                  </a:lnTo>
                  <a:lnTo>
                    <a:pt x="552" y="546"/>
                  </a:lnTo>
                  <a:lnTo>
                    <a:pt x="564" y="540"/>
                  </a:lnTo>
                  <a:lnTo>
                    <a:pt x="594" y="540"/>
                  </a:lnTo>
                  <a:lnTo>
                    <a:pt x="594" y="552"/>
                  </a:lnTo>
                  <a:lnTo>
                    <a:pt x="600" y="558"/>
                  </a:lnTo>
                  <a:lnTo>
                    <a:pt x="612" y="558"/>
                  </a:lnTo>
                  <a:lnTo>
                    <a:pt x="624" y="552"/>
                  </a:lnTo>
                  <a:lnTo>
                    <a:pt x="630" y="540"/>
                  </a:lnTo>
                  <a:lnTo>
                    <a:pt x="636" y="534"/>
                  </a:lnTo>
                  <a:lnTo>
                    <a:pt x="636" y="528"/>
                  </a:lnTo>
                  <a:lnTo>
                    <a:pt x="630" y="522"/>
                  </a:lnTo>
                  <a:lnTo>
                    <a:pt x="630" y="510"/>
                  </a:lnTo>
                  <a:lnTo>
                    <a:pt x="624" y="498"/>
                  </a:lnTo>
                  <a:lnTo>
                    <a:pt x="624" y="480"/>
                  </a:lnTo>
                  <a:lnTo>
                    <a:pt x="630" y="474"/>
                  </a:lnTo>
                  <a:lnTo>
                    <a:pt x="636" y="474"/>
                  </a:lnTo>
                  <a:lnTo>
                    <a:pt x="636" y="438"/>
                  </a:lnTo>
                  <a:lnTo>
                    <a:pt x="642" y="432"/>
                  </a:lnTo>
                  <a:lnTo>
                    <a:pt x="660" y="432"/>
                  </a:lnTo>
                  <a:lnTo>
                    <a:pt x="690" y="414"/>
                  </a:lnTo>
                  <a:lnTo>
                    <a:pt x="684" y="414"/>
                  </a:lnTo>
                  <a:lnTo>
                    <a:pt x="672" y="408"/>
                  </a:lnTo>
                  <a:lnTo>
                    <a:pt x="672" y="402"/>
                  </a:lnTo>
                  <a:lnTo>
                    <a:pt x="666" y="396"/>
                  </a:lnTo>
                  <a:lnTo>
                    <a:pt x="666" y="390"/>
                  </a:lnTo>
                  <a:lnTo>
                    <a:pt x="654" y="384"/>
                  </a:lnTo>
                  <a:lnTo>
                    <a:pt x="642" y="372"/>
                  </a:lnTo>
                  <a:lnTo>
                    <a:pt x="642" y="360"/>
                  </a:lnTo>
                  <a:lnTo>
                    <a:pt x="660" y="360"/>
                  </a:lnTo>
                  <a:lnTo>
                    <a:pt x="666" y="366"/>
                  </a:lnTo>
                  <a:lnTo>
                    <a:pt x="684" y="372"/>
                  </a:lnTo>
                  <a:lnTo>
                    <a:pt x="690" y="372"/>
                  </a:lnTo>
                  <a:lnTo>
                    <a:pt x="696" y="366"/>
                  </a:lnTo>
                  <a:lnTo>
                    <a:pt x="714" y="366"/>
                  </a:lnTo>
                  <a:lnTo>
                    <a:pt x="714" y="336"/>
                  </a:lnTo>
                  <a:lnTo>
                    <a:pt x="708" y="330"/>
                  </a:lnTo>
                  <a:lnTo>
                    <a:pt x="708" y="318"/>
                  </a:lnTo>
                  <a:lnTo>
                    <a:pt x="714" y="306"/>
                  </a:lnTo>
                  <a:lnTo>
                    <a:pt x="738" y="282"/>
                  </a:lnTo>
                  <a:lnTo>
                    <a:pt x="738" y="276"/>
                  </a:lnTo>
                  <a:lnTo>
                    <a:pt x="732" y="264"/>
                  </a:lnTo>
                  <a:lnTo>
                    <a:pt x="726" y="258"/>
                  </a:lnTo>
                  <a:lnTo>
                    <a:pt x="726" y="228"/>
                  </a:lnTo>
                  <a:lnTo>
                    <a:pt x="696" y="198"/>
                  </a:lnTo>
                  <a:lnTo>
                    <a:pt x="696" y="192"/>
                  </a:lnTo>
                  <a:lnTo>
                    <a:pt x="702" y="186"/>
                  </a:lnTo>
                  <a:lnTo>
                    <a:pt x="708" y="174"/>
                  </a:lnTo>
                  <a:lnTo>
                    <a:pt x="714" y="168"/>
                  </a:lnTo>
                  <a:lnTo>
                    <a:pt x="738" y="156"/>
                  </a:lnTo>
                  <a:lnTo>
                    <a:pt x="744" y="150"/>
                  </a:lnTo>
                  <a:lnTo>
                    <a:pt x="768" y="138"/>
                  </a:lnTo>
                  <a:lnTo>
                    <a:pt x="774" y="138"/>
                  </a:lnTo>
                  <a:lnTo>
                    <a:pt x="780" y="132"/>
                  </a:lnTo>
                  <a:lnTo>
                    <a:pt x="822" y="132"/>
                  </a:lnTo>
                  <a:lnTo>
                    <a:pt x="828" y="126"/>
                  </a:lnTo>
                  <a:lnTo>
                    <a:pt x="852" y="126"/>
                  </a:lnTo>
                  <a:lnTo>
                    <a:pt x="864" y="132"/>
                  </a:lnTo>
                  <a:lnTo>
                    <a:pt x="876" y="132"/>
                  </a:lnTo>
                  <a:lnTo>
                    <a:pt x="882" y="126"/>
                  </a:lnTo>
                  <a:lnTo>
                    <a:pt x="894" y="126"/>
                  </a:lnTo>
                  <a:lnTo>
                    <a:pt x="900" y="120"/>
                  </a:lnTo>
                  <a:lnTo>
                    <a:pt x="894" y="114"/>
                  </a:lnTo>
                  <a:lnTo>
                    <a:pt x="894" y="1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grpSp>
      <p:sp>
        <p:nvSpPr>
          <p:cNvPr id="179" name="Text Placeholder 3">
            <a:extLst>
              <a:ext uri="{FF2B5EF4-FFF2-40B4-BE49-F238E27FC236}">
                <a16:creationId xmlns:a16="http://schemas.microsoft.com/office/drawing/2014/main" id="{598E6C06-0AD4-B7A0-B56A-0E941E9ADDE8}"/>
              </a:ext>
            </a:extLst>
          </p:cNvPr>
          <p:cNvSpPr txBox="1">
            <a:spLocks/>
          </p:cNvSpPr>
          <p:nvPr/>
        </p:nvSpPr>
        <p:spPr>
          <a:xfrm>
            <a:off x="8875310" y="6145171"/>
            <a:ext cx="3503901" cy="620652"/>
          </a:xfrm>
          <a:prstGeom prst="rect">
            <a:avLst/>
          </a:prstGeom>
          <a:noFill/>
        </p:spPr>
        <p:txBody>
          <a:bodyPr lIns="91440" tIns="45720" rIns="91440" bIns="45720" anchor="t"/>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3200" b="0" i="0" u="none" strike="noStrike" kern="1200" cap="none" spc="0" normalizeH="0" baseline="0" noProof="0" dirty="0">
                <a:ln>
                  <a:noFill/>
                </a:ln>
                <a:solidFill>
                  <a:srgbClr val="F6C36F"/>
                </a:solidFill>
                <a:effectLst/>
                <a:uLnTx/>
                <a:uFillTx/>
                <a:latin typeface="Segoe UI"/>
                <a:ea typeface="+mn-ea"/>
                <a:cs typeface="Segoe UI"/>
              </a:rPr>
              <a:t>Vision - Europe</a:t>
            </a:r>
          </a:p>
        </p:txBody>
      </p:sp>
      <p:sp>
        <p:nvSpPr>
          <p:cNvPr id="180" name="Speech Bubble: Rectangle 179">
            <a:extLst>
              <a:ext uri="{FF2B5EF4-FFF2-40B4-BE49-F238E27FC236}">
                <a16:creationId xmlns:a16="http://schemas.microsoft.com/office/drawing/2014/main" id="{FF79994B-A8AA-D610-42DE-56405CD81B5E}"/>
              </a:ext>
            </a:extLst>
          </p:cNvPr>
          <p:cNvSpPr/>
          <p:nvPr/>
        </p:nvSpPr>
        <p:spPr>
          <a:xfrm>
            <a:off x="441250" y="914835"/>
            <a:ext cx="3875549" cy="5404841"/>
          </a:xfrm>
          <a:prstGeom prst="wedgeRectCallout">
            <a:avLst>
              <a:gd name="adj1" fmla="val 83877"/>
              <a:gd name="adj2" fmla="val -27374"/>
            </a:avLst>
          </a:prstGeom>
          <a:solidFill>
            <a:schemeClr val="bg1">
              <a:alpha val="93000"/>
            </a:schemeClr>
          </a:solidFill>
          <a:ln>
            <a:solidFill>
              <a:schemeClr val="tx1">
                <a:lumMod val="90000"/>
                <a:lumOff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Segoe UI"/>
              <a:ea typeface="+mn-ea"/>
              <a:cs typeface="+mn-cs"/>
            </a:endParaRPr>
          </a:p>
        </p:txBody>
      </p:sp>
      <p:pic>
        <p:nvPicPr>
          <p:cNvPr id="181" name="Picture 14" descr="Image result for optomany logo transparent">
            <a:extLst>
              <a:ext uri="{FF2B5EF4-FFF2-40B4-BE49-F238E27FC236}">
                <a16:creationId xmlns:a16="http://schemas.microsoft.com/office/drawing/2014/main" id="{A6C3FD76-8935-6362-2D37-FF06A81E2CF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96954" y="3755114"/>
            <a:ext cx="1266719" cy="667139"/>
          </a:xfrm>
          <a:prstGeom prst="rect">
            <a:avLst/>
          </a:prstGeom>
          <a:noFill/>
          <a:extLst>
            <a:ext uri="{909E8E84-426E-40DD-AFC4-6F175D3DCCD1}">
              <a14:hiddenFill xmlns:a14="http://schemas.microsoft.com/office/drawing/2010/main">
                <a:solidFill>
                  <a:srgbClr val="FFFFFF"/>
                </a:solidFill>
              </a14:hiddenFill>
            </a:ext>
          </a:extLst>
        </p:spPr>
      </p:pic>
      <p:pic>
        <p:nvPicPr>
          <p:cNvPr id="182" name="Picture 181">
            <a:extLst>
              <a:ext uri="{FF2B5EF4-FFF2-40B4-BE49-F238E27FC236}">
                <a16:creationId xmlns:a16="http://schemas.microsoft.com/office/drawing/2014/main" id="{862524D7-1428-49F0-25F9-D692E48A08A5}"/>
              </a:ext>
            </a:extLst>
          </p:cNvPr>
          <p:cNvPicPr>
            <a:picLocks noChangeAspect="1"/>
          </p:cNvPicPr>
          <p:nvPr/>
        </p:nvPicPr>
        <p:blipFill>
          <a:blip r:embed="rId4"/>
          <a:stretch>
            <a:fillRect/>
          </a:stretch>
        </p:blipFill>
        <p:spPr>
          <a:xfrm>
            <a:off x="2800246" y="1627277"/>
            <a:ext cx="934711" cy="934711"/>
          </a:xfrm>
          <a:prstGeom prst="rect">
            <a:avLst/>
          </a:prstGeom>
        </p:spPr>
      </p:pic>
      <p:pic>
        <p:nvPicPr>
          <p:cNvPr id="183" name="Picture 6" descr="Image result for adyen logo transparent">
            <a:extLst>
              <a:ext uri="{FF2B5EF4-FFF2-40B4-BE49-F238E27FC236}">
                <a16:creationId xmlns:a16="http://schemas.microsoft.com/office/drawing/2014/main" id="{BE42EC45-9D26-26DA-3CCA-F3587162CE8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74312" y="1133276"/>
            <a:ext cx="1062205" cy="343556"/>
          </a:xfrm>
          <a:prstGeom prst="rect">
            <a:avLst/>
          </a:prstGeom>
          <a:noFill/>
          <a:extLst>
            <a:ext uri="{909E8E84-426E-40DD-AFC4-6F175D3DCCD1}">
              <a14:hiddenFill xmlns:a14="http://schemas.microsoft.com/office/drawing/2010/main">
                <a:solidFill>
                  <a:srgbClr val="FFFFFF"/>
                </a:solidFill>
              </a14:hiddenFill>
            </a:ext>
          </a:extLst>
        </p:spPr>
      </p:pic>
      <p:pic>
        <p:nvPicPr>
          <p:cNvPr id="184" name="Picture 183">
            <a:extLst>
              <a:ext uri="{FF2B5EF4-FFF2-40B4-BE49-F238E27FC236}">
                <a16:creationId xmlns:a16="http://schemas.microsoft.com/office/drawing/2014/main" id="{0DA5A0EC-590E-E5A3-842A-A593C43E9937}"/>
              </a:ext>
            </a:extLst>
          </p:cNvPr>
          <p:cNvPicPr>
            <a:picLocks noChangeAspect="1"/>
          </p:cNvPicPr>
          <p:nvPr/>
        </p:nvPicPr>
        <p:blipFill>
          <a:blip r:embed="rId6"/>
          <a:stretch>
            <a:fillRect/>
          </a:stretch>
        </p:blipFill>
        <p:spPr>
          <a:xfrm>
            <a:off x="774312" y="2442561"/>
            <a:ext cx="1094285" cy="238853"/>
          </a:xfrm>
          <a:prstGeom prst="rect">
            <a:avLst/>
          </a:prstGeom>
        </p:spPr>
      </p:pic>
      <p:pic>
        <p:nvPicPr>
          <p:cNvPr id="185" name="Picture 4" descr="Image result for nets.eu logo transparent">
            <a:extLst>
              <a:ext uri="{FF2B5EF4-FFF2-40B4-BE49-F238E27FC236}">
                <a16:creationId xmlns:a16="http://schemas.microsoft.com/office/drawing/2014/main" id="{3235EBE6-3765-37A7-654D-DF0548B18DA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477300" y="1046049"/>
            <a:ext cx="1334046" cy="592238"/>
          </a:xfrm>
          <a:prstGeom prst="rect">
            <a:avLst/>
          </a:prstGeom>
          <a:noFill/>
          <a:extLst>
            <a:ext uri="{909E8E84-426E-40DD-AFC4-6F175D3DCCD1}">
              <a14:hiddenFill xmlns:a14="http://schemas.microsoft.com/office/drawing/2010/main">
                <a:solidFill>
                  <a:srgbClr val="FFFFFF"/>
                </a:solidFill>
              </a14:hiddenFill>
            </a:ext>
          </a:extLst>
        </p:spPr>
      </p:pic>
      <p:pic>
        <p:nvPicPr>
          <p:cNvPr id="186" name="Picture 4" descr="Image result for payworks logo transparent">
            <a:extLst>
              <a:ext uri="{FF2B5EF4-FFF2-40B4-BE49-F238E27FC236}">
                <a16:creationId xmlns:a16="http://schemas.microsoft.com/office/drawing/2014/main" id="{DB46EAA6-559B-C614-5552-B605B9593499}"/>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75497" y="4418778"/>
            <a:ext cx="1703512" cy="413645"/>
          </a:xfrm>
          <a:prstGeom prst="rect">
            <a:avLst/>
          </a:prstGeom>
          <a:noFill/>
          <a:extLst>
            <a:ext uri="{909E8E84-426E-40DD-AFC4-6F175D3DCCD1}">
              <a14:hiddenFill xmlns:a14="http://schemas.microsoft.com/office/drawing/2010/main">
                <a:solidFill>
                  <a:srgbClr val="FFFFFF"/>
                </a:solidFill>
              </a14:hiddenFill>
            </a:ext>
          </a:extLst>
        </p:spPr>
      </p:pic>
      <p:pic>
        <p:nvPicPr>
          <p:cNvPr id="187" name="Picture 186">
            <a:extLst>
              <a:ext uri="{FF2B5EF4-FFF2-40B4-BE49-F238E27FC236}">
                <a16:creationId xmlns:a16="http://schemas.microsoft.com/office/drawing/2014/main" id="{4CABA1FD-C4AB-11D7-12F4-B3FB4ED53326}"/>
              </a:ext>
            </a:extLst>
          </p:cNvPr>
          <p:cNvPicPr>
            <a:picLocks noChangeAspect="1"/>
          </p:cNvPicPr>
          <p:nvPr/>
        </p:nvPicPr>
        <p:blipFill>
          <a:blip r:embed="rId9"/>
          <a:stretch>
            <a:fillRect/>
          </a:stretch>
        </p:blipFill>
        <p:spPr>
          <a:xfrm>
            <a:off x="2527131" y="2735958"/>
            <a:ext cx="1377111" cy="248977"/>
          </a:xfrm>
          <a:prstGeom prst="rect">
            <a:avLst/>
          </a:prstGeom>
        </p:spPr>
      </p:pic>
      <p:pic>
        <p:nvPicPr>
          <p:cNvPr id="188" name="Picture 4" descr="Image result for global payments logo transparent">
            <a:extLst>
              <a:ext uri="{FF2B5EF4-FFF2-40B4-BE49-F238E27FC236}">
                <a16:creationId xmlns:a16="http://schemas.microsoft.com/office/drawing/2014/main" id="{8CEF19DC-D696-055C-3DEF-E3432D2A90FD}"/>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805388" y="1798932"/>
            <a:ext cx="1721743" cy="259480"/>
          </a:xfrm>
          <a:prstGeom prst="rect">
            <a:avLst/>
          </a:prstGeom>
          <a:noFill/>
          <a:extLst>
            <a:ext uri="{909E8E84-426E-40DD-AFC4-6F175D3DCCD1}">
              <a14:hiddenFill xmlns:a14="http://schemas.microsoft.com/office/drawing/2010/main">
                <a:solidFill>
                  <a:srgbClr val="FFFFFF"/>
                </a:solidFill>
              </a14:hiddenFill>
            </a:ext>
          </a:extLst>
        </p:spPr>
      </p:pic>
      <p:pic>
        <p:nvPicPr>
          <p:cNvPr id="189" name="Picture 188" descr="A picture containing object, clock&#10;&#10;Description automatically generated">
            <a:extLst>
              <a:ext uri="{FF2B5EF4-FFF2-40B4-BE49-F238E27FC236}">
                <a16:creationId xmlns:a16="http://schemas.microsoft.com/office/drawing/2014/main" id="{8651BE00-0DC5-DFAA-B197-E3DCA5CAAEB5}"/>
              </a:ext>
            </a:extLst>
          </p:cNvPr>
          <p:cNvPicPr>
            <a:picLocks noChangeAspect="1"/>
          </p:cNvPicPr>
          <p:nvPr/>
        </p:nvPicPr>
        <p:blipFill>
          <a:blip r:embed="rId11"/>
          <a:stretch>
            <a:fillRect/>
          </a:stretch>
        </p:blipFill>
        <p:spPr>
          <a:xfrm>
            <a:off x="1016448" y="3011916"/>
            <a:ext cx="1299621" cy="469550"/>
          </a:xfrm>
          <a:prstGeom prst="rect">
            <a:avLst/>
          </a:prstGeom>
        </p:spPr>
      </p:pic>
      <p:pic>
        <p:nvPicPr>
          <p:cNvPr id="190" name="Picture 2" descr="Image result for https://www.valitor.com logo transparent">
            <a:extLst>
              <a:ext uri="{FF2B5EF4-FFF2-40B4-BE49-F238E27FC236}">
                <a16:creationId xmlns:a16="http://schemas.microsoft.com/office/drawing/2014/main" id="{8D1E2AD4-006E-97BA-A3D3-EA07E0BA8827}"/>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866117" y="3358226"/>
            <a:ext cx="1322272" cy="1322272"/>
          </a:xfrm>
          <a:prstGeom prst="rect">
            <a:avLst/>
          </a:prstGeom>
          <a:noFill/>
          <a:extLst>
            <a:ext uri="{909E8E84-426E-40DD-AFC4-6F175D3DCCD1}">
              <a14:hiddenFill xmlns:a14="http://schemas.microsoft.com/office/drawing/2010/main">
                <a:solidFill>
                  <a:srgbClr val="FFFFFF"/>
                </a:solidFill>
              </a14:hiddenFill>
            </a:ext>
          </a:extLst>
        </p:spPr>
      </p:pic>
      <p:pic>
        <p:nvPicPr>
          <p:cNvPr id="191" name="Picture 2" descr="Salt Pay | Alfreð">
            <a:extLst>
              <a:ext uri="{FF2B5EF4-FFF2-40B4-BE49-F238E27FC236}">
                <a16:creationId xmlns:a16="http://schemas.microsoft.com/office/drawing/2014/main" id="{85E11127-9911-E813-D441-B6497B464095}"/>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2516182" y="4418778"/>
            <a:ext cx="1447491" cy="1056669"/>
          </a:xfrm>
          <a:prstGeom prst="rect">
            <a:avLst/>
          </a:prstGeom>
          <a:noFill/>
          <a:extLst>
            <a:ext uri="{909E8E84-426E-40DD-AFC4-6F175D3DCCD1}">
              <a14:hiddenFill xmlns:a14="http://schemas.microsoft.com/office/drawing/2010/main">
                <a:solidFill>
                  <a:srgbClr val="FFFFFF"/>
                </a:solidFill>
              </a14:hiddenFill>
            </a:ext>
          </a:extLst>
        </p:spPr>
      </p:pic>
      <p:pic>
        <p:nvPicPr>
          <p:cNvPr id="192" name="Picture 2" descr="FIS (company) - Wikipedia">
            <a:extLst>
              <a:ext uri="{FF2B5EF4-FFF2-40B4-BE49-F238E27FC236}">
                <a16:creationId xmlns:a16="http://schemas.microsoft.com/office/drawing/2014/main" id="{0892E211-A23A-B36E-EB3C-AD09E9D53341}"/>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2984422" y="3218344"/>
            <a:ext cx="750535" cy="313974"/>
          </a:xfrm>
          <a:prstGeom prst="rect">
            <a:avLst/>
          </a:prstGeom>
          <a:noFill/>
          <a:extLst>
            <a:ext uri="{909E8E84-426E-40DD-AFC4-6F175D3DCCD1}">
              <a14:hiddenFill xmlns:a14="http://schemas.microsoft.com/office/drawing/2010/main">
                <a:solidFill>
                  <a:srgbClr val="FFFFFF"/>
                </a:solidFill>
              </a14:hiddenFill>
            </a:ext>
          </a:extLst>
        </p:spPr>
      </p:pic>
      <p:pic>
        <p:nvPicPr>
          <p:cNvPr id="193" name="Picture 192">
            <a:extLst>
              <a:ext uri="{FF2B5EF4-FFF2-40B4-BE49-F238E27FC236}">
                <a16:creationId xmlns:a16="http://schemas.microsoft.com/office/drawing/2014/main" id="{885AF920-9DE7-F52D-AD8C-F358DFBEF94B}"/>
              </a:ext>
            </a:extLst>
          </p:cNvPr>
          <p:cNvPicPr>
            <a:picLocks noChangeAspect="1"/>
          </p:cNvPicPr>
          <p:nvPr/>
        </p:nvPicPr>
        <p:blipFill>
          <a:blip r:embed="rId15"/>
          <a:stretch>
            <a:fillRect/>
          </a:stretch>
        </p:blipFill>
        <p:spPr>
          <a:xfrm>
            <a:off x="1255274" y="5129590"/>
            <a:ext cx="1011622" cy="310863"/>
          </a:xfrm>
          <a:prstGeom prst="rect">
            <a:avLst/>
          </a:prstGeom>
        </p:spPr>
      </p:pic>
      <p:pic>
        <p:nvPicPr>
          <p:cNvPr id="194" name="Picture 2" descr="Explore Digital Wallets Digital Banking Alternative Lending Vendor Payments  Disbursements Visa Card Designer Learn Programs Fintech Fast Track Fintech  Partner Connect Visa Ready Certification Visa Licensing Program Visa Direct  Preferred Partner ...">
            <a:extLst>
              <a:ext uri="{FF2B5EF4-FFF2-40B4-BE49-F238E27FC236}">
                <a16:creationId xmlns:a16="http://schemas.microsoft.com/office/drawing/2014/main" id="{EA3B9266-BE34-AD3D-0AE4-3B0F3C30AAB2}"/>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2762608" y="5403113"/>
            <a:ext cx="1181709" cy="436390"/>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a:extLst>
              <a:ext uri="{FF2B5EF4-FFF2-40B4-BE49-F238E27FC236}">
                <a16:creationId xmlns:a16="http://schemas.microsoft.com/office/drawing/2014/main" id="{486E7092-742D-3D65-C246-A8D16F59915E}"/>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649902" y="5636554"/>
            <a:ext cx="1883647" cy="455951"/>
          </a:xfrm>
          <a:prstGeom prst="rect">
            <a:avLst/>
          </a:prstGeom>
          <a:noFill/>
          <a:extLst>
            <a:ext uri="{909E8E84-426E-40DD-AFC4-6F175D3DCCD1}">
              <a14:hiddenFill xmlns:a14="http://schemas.microsoft.com/office/drawing/2010/main">
                <a:solidFill>
                  <a:srgbClr val="FFFFFF"/>
                </a:solidFill>
              </a14:hiddenFill>
            </a:ext>
          </a:extLst>
        </p:spPr>
      </p:pic>
      <p:sp>
        <p:nvSpPr>
          <p:cNvPr id="1024" name="Speech Bubble: Rectangle 1023">
            <a:extLst>
              <a:ext uri="{FF2B5EF4-FFF2-40B4-BE49-F238E27FC236}">
                <a16:creationId xmlns:a16="http://schemas.microsoft.com/office/drawing/2014/main" id="{1008E796-B932-F993-3CC4-A2BCA06E4C10}"/>
              </a:ext>
            </a:extLst>
          </p:cNvPr>
          <p:cNvSpPr/>
          <p:nvPr/>
        </p:nvSpPr>
        <p:spPr>
          <a:xfrm>
            <a:off x="7669286" y="570488"/>
            <a:ext cx="4085812" cy="5125535"/>
          </a:xfrm>
          <a:prstGeom prst="wedgeRectCallout">
            <a:avLst>
              <a:gd name="adj1" fmla="val -97175"/>
              <a:gd name="adj2" fmla="val -19886"/>
            </a:avLst>
          </a:prstGeom>
          <a:solidFill>
            <a:schemeClr val="bg1">
              <a:alpha val="93000"/>
            </a:schemeClr>
          </a:solidFill>
          <a:ln>
            <a:solidFill>
              <a:schemeClr val="tx1">
                <a:lumMod val="90000"/>
                <a:lumOff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Segoe UI"/>
              <a:ea typeface="+mn-ea"/>
              <a:cs typeface="+mn-cs"/>
            </a:endParaRPr>
          </a:p>
        </p:txBody>
      </p:sp>
      <p:pic>
        <p:nvPicPr>
          <p:cNvPr id="1025" name="Picture 1024">
            <a:extLst>
              <a:ext uri="{FF2B5EF4-FFF2-40B4-BE49-F238E27FC236}">
                <a16:creationId xmlns:a16="http://schemas.microsoft.com/office/drawing/2014/main" id="{68FF7523-DFF6-B134-5EDD-01F0C03180DB}"/>
              </a:ext>
            </a:extLst>
          </p:cNvPr>
          <p:cNvPicPr>
            <a:picLocks noChangeAspect="1"/>
          </p:cNvPicPr>
          <p:nvPr/>
        </p:nvPicPr>
        <p:blipFill>
          <a:blip r:embed="rId18"/>
          <a:stretch>
            <a:fillRect/>
          </a:stretch>
        </p:blipFill>
        <p:spPr>
          <a:xfrm>
            <a:off x="10022073" y="885331"/>
            <a:ext cx="1182342" cy="345590"/>
          </a:xfrm>
          <a:prstGeom prst="rect">
            <a:avLst/>
          </a:prstGeom>
        </p:spPr>
      </p:pic>
      <p:pic>
        <p:nvPicPr>
          <p:cNvPr id="1027" name="Picture 1026">
            <a:extLst>
              <a:ext uri="{FF2B5EF4-FFF2-40B4-BE49-F238E27FC236}">
                <a16:creationId xmlns:a16="http://schemas.microsoft.com/office/drawing/2014/main" id="{995DE636-4360-8E1B-CC05-1AEFAA8D14A0}"/>
              </a:ext>
            </a:extLst>
          </p:cNvPr>
          <p:cNvPicPr>
            <a:picLocks noChangeAspect="1"/>
          </p:cNvPicPr>
          <p:nvPr/>
        </p:nvPicPr>
        <p:blipFill>
          <a:blip r:embed="rId19"/>
          <a:stretch>
            <a:fillRect/>
          </a:stretch>
        </p:blipFill>
        <p:spPr>
          <a:xfrm>
            <a:off x="7877665" y="334458"/>
            <a:ext cx="1390354" cy="1390354"/>
          </a:xfrm>
          <a:prstGeom prst="rect">
            <a:avLst/>
          </a:prstGeom>
        </p:spPr>
      </p:pic>
      <p:pic>
        <p:nvPicPr>
          <p:cNvPr id="1028" name="Picture 4" descr="Worldline Company | Central Portal">
            <a:extLst>
              <a:ext uri="{FF2B5EF4-FFF2-40B4-BE49-F238E27FC236}">
                <a16:creationId xmlns:a16="http://schemas.microsoft.com/office/drawing/2014/main" id="{525E0079-1B9D-D212-C9BC-85B9481C4853}"/>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7866673" y="1566379"/>
            <a:ext cx="1375573" cy="1375573"/>
          </a:xfrm>
          <a:prstGeom prst="rect">
            <a:avLst/>
          </a:prstGeom>
          <a:noFill/>
          <a:extLst>
            <a:ext uri="{909E8E84-426E-40DD-AFC4-6F175D3DCCD1}">
              <a14:hiddenFill xmlns:a14="http://schemas.microsoft.com/office/drawing/2010/main">
                <a:solidFill>
                  <a:srgbClr val="FFFFFF"/>
                </a:solidFill>
              </a14:hiddenFill>
            </a:ext>
          </a:extLst>
        </p:spPr>
      </p:pic>
      <p:pic>
        <p:nvPicPr>
          <p:cNvPr id="3078" name="Picture 6" descr="Rabobank logo and symbol, meaning, history, PNG">
            <a:extLst>
              <a:ext uri="{FF2B5EF4-FFF2-40B4-BE49-F238E27FC236}">
                <a16:creationId xmlns:a16="http://schemas.microsoft.com/office/drawing/2014/main" id="{E9CFC1BA-1BAA-0F0B-1BB0-733CE9EA84FC}"/>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0370303" y="2026700"/>
            <a:ext cx="1559134" cy="877013"/>
          </a:xfrm>
          <a:prstGeom prst="rect">
            <a:avLst/>
          </a:prstGeom>
          <a:noFill/>
          <a:extLst>
            <a:ext uri="{909E8E84-426E-40DD-AFC4-6F175D3DCCD1}">
              <a14:hiddenFill xmlns:a14="http://schemas.microsoft.com/office/drawing/2010/main">
                <a:solidFill>
                  <a:srgbClr val="FFFFFF"/>
                </a:solidFill>
              </a14:hiddenFill>
            </a:ext>
          </a:extLst>
        </p:spPr>
      </p:pic>
      <p:pic>
        <p:nvPicPr>
          <p:cNvPr id="1029" name="Picture 2" descr="Image result for klarna logo transparent">
            <a:extLst>
              <a:ext uri="{FF2B5EF4-FFF2-40B4-BE49-F238E27FC236}">
                <a16:creationId xmlns:a16="http://schemas.microsoft.com/office/drawing/2014/main" id="{19B10329-0A35-5B4D-A352-D96B7A2223E7}"/>
              </a:ext>
            </a:extLst>
          </p:cNvPr>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10535672" y="5017404"/>
            <a:ext cx="918226" cy="204927"/>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10" descr="Image result for alipay logo transparent">
            <a:extLst>
              <a:ext uri="{FF2B5EF4-FFF2-40B4-BE49-F238E27FC236}">
                <a16:creationId xmlns:a16="http://schemas.microsoft.com/office/drawing/2014/main" id="{81232ABA-EC0C-862B-EEAC-FECB7306A2AF}"/>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8148101" y="3085218"/>
            <a:ext cx="1146630" cy="298124"/>
          </a:xfrm>
          <a:prstGeom prst="rect">
            <a:avLst/>
          </a:prstGeom>
          <a:noFill/>
          <a:extLst>
            <a:ext uri="{909E8E84-426E-40DD-AFC4-6F175D3DCCD1}">
              <a14:hiddenFill xmlns:a14="http://schemas.microsoft.com/office/drawing/2010/main">
                <a:solidFill>
                  <a:srgbClr val="FFFFFF"/>
                </a:solidFill>
              </a14:hiddenFill>
            </a:ext>
          </a:extLst>
        </p:spPr>
      </p:pic>
      <p:pic>
        <p:nvPicPr>
          <p:cNvPr id="1031" name="Picture 4" descr="Image result for barcleycard logo transparent&quot;">
            <a:extLst>
              <a:ext uri="{FF2B5EF4-FFF2-40B4-BE49-F238E27FC236}">
                <a16:creationId xmlns:a16="http://schemas.microsoft.com/office/drawing/2014/main" id="{FF37D5FB-409B-504B-4A17-DA1E090AC61D}"/>
              </a:ext>
            </a:extLst>
          </p:cNvPr>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10304465" y="3367778"/>
            <a:ext cx="1289708" cy="1289708"/>
          </a:xfrm>
          <a:prstGeom prst="rect">
            <a:avLst/>
          </a:prstGeom>
          <a:noFill/>
          <a:extLst>
            <a:ext uri="{909E8E84-426E-40DD-AFC4-6F175D3DCCD1}">
              <a14:hiddenFill xmlns:a14="http://schemas.microsoft.com/office/drawing/2010/main">
                <a:solidFill>
                  <a:srgbClr val="FFFFFF"/>
                </a:solidFill>
              </a14:hiddenFill>
            </a:ext>
          </a:extLst>
        </p:spPr>
      </p:pic>
      <p:pic>
        <p:nvPicPr>
          <p:cNvPr id="1032" name="Picture 1031">
            <a:extLst>
              <a:ext uri="{FF2B5EF4-FFF2-40B4-BE49-F238E27FC236}">
                <a16:creationId xmlns:a16="http://schemas.microsoft.com/office/drawing/2014/main" id="{A918F475-9270-1A49-C86E-E00D139AE2E3}"/>
              </a:ext>
            </a:extLst>
          </p:cNvPr>
          <p:cNvPicPr>
            <a:picLocks noChangeAspect="1"/>
          </p:cNvPicPr>
          <p:nvPr/>
        </p:nvPicPr>
        <p:blipFill>
          <a:blip r:embed="rId25"/>
          <a:stretch>
            <a:fillRect/>
          </a:stretch>
        </p:blipFill>
        <p:spPr>
          <a:xfrm>
            <a:off x="9694028" y="3311264"/>
            <a:ext cx="890424" cy="412365"/>
          </a:xfrm>
          <a:prstGeom prst="rect">
            <a:avLst/>
          </a:prstGeom>
        </p:spPr>
      </p:pic>
      <p:pic>
        <p:nvPicPr>
          <p:cNvPr id="1033" name="Picture 1032">
            <a:extLst>
              <a:ext uri="{FF2B5EF4-FFF2-40B4-BE49-F238E27FC236}">
                <a16:creationId xmlns:a16="http://schemas.microsoft.com/office/drawing/2014/main" id="{10D41A43-5292-7FE0-56A8-19C0B39B9766}"/>
              </a:ext>
            </a:extLst>
          </p:cNvPr>
          <p:cNvPicPr>
            <a:picLocks noChangeAspect="1"/>
          </p:cNvPicPr>
          <p:nvPr/>
        </p:nvPicPr>
        <p:blipFill>
          <a:blip r:embed="rId26"/>
          <a:stretch>
            <a:fillRect/>
          </a:stretch>
        </p:blipFill>
        <p:spPr>
          <a:xfrm>
            <a:off x="13282187" y="5422120"/>
            <a:ext cx="1513971" cy="561886"/>
          </a:xfrm>
          <a:prstGeom prst="rect">
            <a:avLst/>
          </a:prstGeom>
        </p:spPr>
      </p:pic>
      <p:pic>
        <p:nvPicPr>
          <p:cNvPr id="3082" name="Picture 10" descr="MultiPay Merchant Services Limited - Bishop's Stortford Chamber of Commerce">
            <a:extLst>
              <a:ext uri="{FF2B5EF4-FFF2-40B4-BE49-F238E27FC236}">
                <a16:creationId xmlns:a16="http://schemas.microsoft.com/office/drawing/2014/main" id="{F6609109-D87B-2D33-96DA-C077CF7E989D}"/>
              </a:ext>
            </a:extLst>
          </p:cNvPr>
          <p:cNvPicPr>
            <a:picLocks noChangeAspect="1" noChangeArrowheads="1"/>
          </p:cNvPicPr>
          <p:nvPr/>
        </p:nvPicPr>
        <p:blipFill>
          <a:blip r:embed="rId27">
            <a:extLst>
              <a:ext uri="{28A0092B-C50C-407E-A947-70E740481C1C}">
                <a14:useLocalDpi xmlns:a14="http://schemas.microsoft.com/office/drawing/2010/main" val="0"/>
              </a:ext>
            </a:extLst>
          </a:blip>
          <a:srcRect/>
          <a:stretch>
            <a:fillRect/>
          </a:stretch>
        </p:blipFill>
        <p:spPr bwMode="auto">
          <a:xfrm>
            <a:off x="7994783" y="3862050"/>
            <a:ext cx="1266878" cy="425099"/>
          </a:xfrm>
          <a:prstGeom prst="rect">
            <a:avLst/>
          </a:prstGeom>
          <a:noFill/>
          <a:extLst>
            <a:ext uri="{909E8E84-426E-40DD-AFC4-6F175D3DCCD1}">
              <a14:hiddenFill xmlns:a14="http://schemas.microsoft.com/office/drawing/2010/main">
                <a:solidFill>
                  <a:srgbClr val="FFFFFF"/>
                </a:solidFill>
              </a14:hiddenFill>
            </a:ext>
          </a:extLst>
        </p:spPr>
      </p:pic>
      <p:pic>
        <p:nvPicPr>
          <p:cNvPr id="1034" name="Picture 12" descr="Image result for wechat pay logo transparent">
            <a:extLst>
              <a:ext uri="{FF2B5EF4-FFF2-40B4-BE49-F238E27FC236}">
                <a16:creationId xmlns:a16="http://schemas.microsoft.com/office/drawing/2014/main" id="{227B0971-55E6-C063-E88E-1314E507155E}"/>
              </a:ext>
            </a:extLst>
          </p:cNvPr>
          <p:cNvPicPr>
            <a:picLocks noChangeAspect="1" noChangeArrowheads="1"/>
          </p:cNvPicPr>
          <p:nvPr/>
        </p:nvPicPr>
        <p:blipFill>
          <a:blip r:embed="rId28">
            <a:extLst>
              <a:ext uri="{28A0092B-C50C-407E-A947-70E740481C1C}">
                <a14:useLocalDpi xmlns:a14="http://schemas.microsoft.com/office/drawing/2010/main" val="0"/>
              </a:ext>
            </a:extLst>
          </a:blip>
          <a:srcRect/>
          <a:stretch>
            <a:fillRect/>
          </a:stretch>
        </p:blipFill>
        <p:spPr bwMode="auto">
          <a:xfrm>
            <a:off x="9014466" y="4368512"/>
            <a:ext cx="1336458" cy="615474"/>
          </a:xfrm>
          <a:prstGeom prst="rect">
            <a:avLst/>
          </a:prstGeom>
          <a:noFill/>
          <a:extLst>
            <a:ext uri="{909E8E84-426E-40DD-AFC4-6F175D3DCCD1}">
              <a14:hiddenFill xmlns:a14="http://schemas.microsoft.com/office/drawing/2010/main">
                <a:solidFill>
                  <a:srgbClr val="FFFFFF"/>
                </a:solidFill>
              </a14:hiddenFill>
            </a:ext>
          </a:extLst>
        </p:spPr>
      </p:pic>
      <p:pic>
        <p:nvPicPr>
          <p:cNvPr id="1035" name="Picture 2" descr="Monerium granted world's first licence to issue e-money on blockchains">
            <a:extLst>
              <a:ext uri="{FF2B5EF4-FFF2-40B4-BE49-F238E27FC236}">
                <a16:creationId xmlns:a16="http://schemas.microsoft.com/office/drawing/2014/main" id="{E6249D0B-5D09-CB35-AB1C-218DF581C898}"/>
              </a:ext>
            </a:extLst>
          </p:cNvPr>
          <p:cNvPicPr>
            <a:picLocks noChangeAspect="1"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8165743" y="5094855"/>
            <a:ext cx="1399249" cy="285498"/>
          </a:xfrm>
          <a:prstGeom prst="rect">
            <a:avLst/>
          </a:prstGeom>
          <a:noFill/>
          <a:extLst>
            <a:ext uri="{909E8E84-426E-40DD-AFC4-6F175D3DCCD1}">
              <a14:hiddenFill xmlns:a14="http://schemas.microsoft.com/office/drawing/2010/main">
                <a:solidFill>
                  <a:srgbClr val="FFFFFF"/>
                </a:solidFill>
              </a14:hiddenFill>
            </a:ext>
          </a:extLst>
        </p:spPr>
      </p:pic>
      <p:pic>
        <p:nvPicPr>
          <p:cNvPr id="1036" name="Picture 1035">
            <a:extLst>
              <a:ext uri="{FF2B5EF4-FFF2-40B4-BE49-F238E27FC236}">
                <a16:creationId xmlns:a16="http://schemas.microsoft.com/office/drawing/2014/main" id="{DED619D0-A432-8919-9AED-C6E6504B4777}"/>
              </a:ext>
            </a:extLst>
          </p:cNvPr>
          <p:cNvPicPr>
            <a:picLocks noChangeAspect="1"/>
          </p:cNvPicPr>
          <p:nvPr/>
        </p:nvPicPr>
        <p:blipFill>
          <a:blip r:embed="rId30"/>
          <a:stretch>
            <a:fillRect/>
          </a:stretch>
        </p:blipFill>
        <p:spPr>
          <a:xfrm>
            <a:off x="8017577" y="1040768"/>
            <a:ext cx="1643272" cy="1162615"/>
          </a:xfrm>
          <a:prstGeom prst="rect">
            <a:avLst/>
          </a:prstGeom>
        </p:spPr>
      </p:pic>
      <p:pic>
        <p:nvPicPr>
          <p:cNvPr id="3084" name="Picture 12" descr="Online Payment Collection Software | Sign Up for Free - Clearone by Cleartax">
            <a:extLst>
              <a:ext uri="{FF2B5EF4-FFF2-40B4-BE49-F238E27FC236}">
                <a16:creationId xmlns:a16="http://schemas.microsoft.com/office/drawing/2014/main" id="{76A69A96-AA99-DBDD-0ABF-CBFCFD63BADB}"/>
              </a:ext>
            </a:extLst>
          </p:cNvPr>
          <p:cNvPicPr>
            <a:picLocks noChangeAspect="1"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9952628" y="1565782"/>
            <a:ext cx="1488830" cy="322386"/>
          </a:xfrm>
          <a:prstGeom prst="rect">
            <a:avLst/>
          </a:prstGeom>
          <a:noFill/>
          <a:extLst>
            <a:ext uri="{909E8E84-426E-40DD-AFC4-6F175D3DCCD1}">
              <a14:hiddenFill xmlns:a14="http://schemas.microsoft.com/office/drawing/2010/main">
                <a:solidFill>
                  <a:srgbClr val="FFFFFF"/>
                </a:solidFill>
              </a14:hiddenFill>
            </a:ext>
          </a:extLst>
        </p:spPr>
      </p:pic>
      <p:pic>
        <p:nvPicPr>
          <p:cNvPr id="3086" name="Picture 14" descr="About us - Easy Payment Services">
            <a:extLst>
              <a:ext uri="{FF2B5EF4-FFF2-40B4-BE49-F238E27FC236}">
                <a16:creationId xmlns:a16="http://schemas.microsoft.com/office/drawing/2014/main" id="{6813FCF0-6BF2-14A7-4E07-51C18422CA14}"/>
              </a:ext>
            </a:extLst>
          </p:cNvPr>
          <p:cNvPicPr>
            <a:picLocks noChangeAspect="1" noChangeArrowheads="1"/>
          </p:cNvPicPr>
          <p:nvPr/>
        </p:nvPicPr>
        <p:blipFill>
          <a:blip r:embed="rId32">
            <a:extLst>
              <a:ext uri="{28A0092B-C50C-407E-A947-70E740481C1C}">
                <a14:useLocalDpi xmlns:a14="http://schemas.microsoft.com/office/drawing/2010/main" val="0"/>
              </a:ext>
            </a:extLst>
          </a:blip>
          <a:srcRect/>
          <a:stretch>
            <a:fillRect/>
          </a:stretch>
        </p:blipFill>
        <p:spPr bwMode="auto">
          <a:xfrm>
            <a:off x="8994208" y="2270853"/>
            <a:ext cx="1455578" cy="97038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805337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80"/>
                                        </p:tgtEl>
                                        <p:attrNameLst>
                                          <p:attrName>style.visibility</p:attrName>
                                        </p:attrNameLst>
                                      </p:cBhvr>
                                      <p:to>
                                        <p:strVal val="visible"/>
                                      </p:to>
                                    </p:set>
                                    <p:animEffect transition="in" filter="fade">
                                      <p:cBhvr>
                                        <p:cTn id="7" dur="1000"/>
                                        <p:tgtEl>
                                          <p:spTgt spid="18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024"/>
                                        </p:tgtEl>
                                        <p:attrNameLst>
                                          <p:attrName>style.visibility</p:attrName>
                                        </p:attrNameLst>
                                      </p:cBhvr>
                                      <p:to>
                                        <p:strVal val="visible"/>
                                      </p:to>
                                    </p:set>
                                    <p:animEffect transition="in" filter="fade">
                                      <p:cBhvr>
                                        <p:cTn id="10" dur="1000"/>
                                        <p:tgtEl>
                                          <p:spTgt spid="1024"/>
                                        </p:tgtEl>
                                      </p:cBhvr>
                                    </p:animEffect>
                                  </p:childTnLst>
                                </p:cTn>
                              </p:par>
                            </p:childTnLst>
                          </p:cTn>
                        </p:par>
                        <p:par>
                          <p:cTn id="11" fill="hold">
                            <p:stCondLst>
                              <p:cond delay="1000"/>
                            </p:stCondLst>
                            <p:childTnLst>
                              <p:par>
                                <p:cTn id="12" presetID="42" presetClass="entr" presetSubtype="0" fill="hold" nodeType="afterEffect">
                                  <p:stCondLst>
                                    <p:cond delay="0"/>
                                  </p:stCondLst>
                                  <p:childTnLst>
                                    <p:set>
                                      <p:cBhvr>
                                        <p:cTn id="13" dur="1" fill="hold">
                                          <p:stCondLst>
                                            <p:cond delay="0"/>
                                          </p:stCondLst>
                                        </p:cTn>
                                        <p:tgtEl>
                                          <p:spTgt spid="181"/>
                                        </p:tgtEl>
                                        <p:attrNameLst>
                                          <p:attrName>style.visibility</p:attrName>
                                        </p:attrNameLst>
                                      </p:cBhvr>
                                      <p:to>
                                        <p:strVal val="visible"/>
                                      </p:to>
                                    </p:set>
                                    <p:animEffect transition="in" filter="fade">
                                      <p:cBhvr>
                                        <p:cTn id="14" dur="1000"/>
                                        <p:tgtEl>
                                          <p:spTgt spid="181"/>
                                        </p:tgtEl>
                                      </p:cBhvr>
                                    </p:animEffect>
                                    <p:anim calcmode="lin" valueType="num">
                                      <p:cBhvr>
                                        <p:cTn id="15" dur="1000" fill="hold"/>
                                        <p:tgtEl>
                                          <p:spTgt spid="181"/>
                                        </p:tgtEl>
                                        <p:attrNameLst>
                                          <p:attrName>ppt_x</p:attrName>
                                        </p:attrNameLst>
                                      </p:cBhvr>
                                      <p:tavLst>
                                        <p:tav tm="0">
                                          <p:val>
                                            <p:strVal val="#ppt_x"/>
                                          </p:val>
                                        </p:tav>
                                        <p:tav tm="100000">
                                          <p:val>
                                            <p:strVal val="#ppt_x"/>
                                          </p:val>
                                        </p:tav>
                                      </p:tavLst>
                                    </p:anim>
                                    <p:anim calcmode="lin" valueType="num">
                                      <p:cBhvr>
                                        <p:cTn id="16" dur="1000" fill="hold"/>
                                        <p:tgtEl>
                                          <p:spTgt spid="181"/>
                                        </p:tgtEl>
                                        <p:attrNameLst>
                                          <p:attrName>ppt_y</p:attrName>
                                        </p:attrNameLst>
                                      </p:cBhvr>
                                      <p:tavLst>
                                        <p:tav tm="0">
                                          <p:val>
                                            <p:strVal val="#ppt_y+.1"/>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82"/>
                                        </p:tgtEl>
                                        <p:attrNameLst>
                                          <p:attrName>style.visibility</p:attrName>
                                        </p:attrNameLst>
                                      </p:cBhvr>
                                      <p:to>
                                        <p:strVal val="visible"/>
                                      </p:to>
                                    </p:set>
                                    <p:animEffect transition="in" filter="fade">
                                      <p:cBhvr>
                                        <p:cTn id="19" dur="1000"/>
                                        <p:tgtEl>
                                          <p:spTgt spid="182"/>
                                        </p:tgtEl>
                                      </p:cBhvr>
                                    </p:animEffect>
                                    <p:anim calcmode="lin" valueType="num">
                                      <p:cBhvr>
                                        <p:cTn id="20" dur="1000" fill="hold"/>
                                        <p:tgtEl>
                                          <p:spTgt spid="182"/>
                                        </p:tgtEl>
                                        <p:attrNameLst>
                                          <p:attrName>ppt_x</p:attrName>
                                        </p:attrNameLst>
                                      </p:cBhvr>
                                      <p:tavLst>
                                        <p:tav tm="0">
                                          <p:val>
                                            <p:strVal val="#ppt_x"/>
                                          </p:val>
                                        </p:tav>
                                        <p:tav tm="100000">
                                          <p:val>
                                            <p:strVal val="#ppt_x"/>
                                          </p:val>
                                        </p:tav>
                                      </p:tavLst>
                                    </p:anim>
                                    <p:anim calcmode="lin" valueType="num">
                                      <p:cBhvr>
                                        <p:cTn id="21" dur="1000" fill="hold"/>
                                        <p:tgtEl>
                                          <p:spTgt spid="182"/>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183"/>
                                        </p:tgtEl>
                                        <p:attrNameLst>
                                          <p:attrName>style.visibility</p:attrName>
                                        </p:attrNameLst>
                                      </p:cBhvr>
                                      <p:to>
                                        <p:strVal val="visible"/>
                                      </p:to>
                                    </p:set>
                                    <p:animEffect transition="in" filter="fade">
                                      <p:cBhvr>
                                        <p:cTn id="24" dur="1000"/>
                                        <p:tgtEl>
                                          <p:spTgt spid="183"/>
                                        </p:tgtEl>
                                      </p:cBhvr>
                                    </p:animEffect>
                                    <p:anim calcmode="lin" valueType="num">
                                      <p:cBhvr>
                                        <p:cTn id="25" dur="1000" fill="hold"/>
                                        <p:tgtEl>
                                          <p:spTgt spid="183"/>
                                        </p:tgtEl>
                                        <p:attrNameLst>
                                          <p:attrName>ppt_x</p:attrName>
                                        </p:attrNameLst>
                                      </p:cBhvr>
                                      <p:tavLst>
                                        <p:tav tm="0">
                                          <p:val>
                                            <p:strVal val="#ppt_x"/>
                                          </p:val>
                                        </p:tav>
                                        <p:tav tm="100000">
                                          <p:val>
                                            <p:strVal val="#ppt_x"/>
                                          </p:val>
                                        </p:tav>
                                      </p:tavLst>
                                    </p:anim>
                                    <p:anim calcmode="lin" valueType="num">
                                      <p:cBhvr>
                                        <p:cTn id="26" dur="1000" fill="hold"/>
                                        <p:tgtEl>
                                          <p:spTgt spid="183"/>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185"/>
                                        </p:tgtEl>
                                        <p:attrNameLst>
                                          <p:attrName>style.visibility</p:attrName>
                                        </p:attrNameLst>
                                      </p:cBhvr>
                                      <p:to>
                                        <p:strVal val="visible"/>
                                      </p:to>
                                    </p:set>
                                    <p:animEffect transition="in" filter="fade">
                                      <p:cBhvr>
                                        <p:cTn id="29" dur="1000"/>
                                        <p:tgtEl>
                                          <p:spTgt spid="185"/>
                                        </p:tgtEl>
                                      </p:cBhvr>
                                    </p:animEffect>
                                    <p:anim calcmode="lin" valueType="num">
                                      <p:cBhvr>
                                        <p:cTn id="30" dur="1000" fill="hold"/>
                                        <p:tgtEl>
                                          <p:spTgt spid="185"/>
                                        </p:tgtEl>
                                        <p:attrNameLst>
                                          <p:attrName>ppt_x</p:attrName>
                                        </p:attrNameLst>
                                      </p:cBhvr>
                                      <p:tavLst>
                                        <p:tav tm="0">
                                          <p:val>
                                            <p:strVal val="#ppt_x"/>
                                          </p:val>
                                        </p:tav>
                                        <p:tav tm="100000">
                                          <p:val>
                                            <p:strVal val="#ppt_x"/>
                                          </p:val>
                                        </p:tav>
                                      </p:tavLst>
                                    </p:anim>
                                    <p:anim calcmode="lin" valueType="num">
                                      <p:cBhvr>
                                        <p:cTn id="31" dur="1000" fill="hold"/>
                                        <p:tgtEl>
                                          <p:spTgt spid="185"/>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84"/>
                                        </p:tgtEl>
                                        <p:attrNameLst>
                                          <p:attrName>style.visibility</p:attrName>
                                        </p:attrNameLst>
                                      </p:cBhvr>
                                      <p:to>
                                        <p:strVal val="visible"/>
                                      </p:to>
                                    </p:set>
                                    <p:animEffect transition="in" filter="fade">
                                      <p:cBhvr>
                                        <p:cTn id="34" dur="1000"/>
                                        <p:tgtEl>
                                          <p:spTgt spid="184"/>
                                        </p:tgtEl>
                                      </p:cBhvr>
                                    </p:animEffect>
                                    <p:anim calcmode="lin" valueType="num">
                                      <p:cBhvr>
                                        <p:cTn id="35" dur="1000" fill="hold"/>
                                        <p:tgtEl>
                                          <p:spTgt spid="184"/>
                                        </p:tgtEl>
                                        <p:attrNameLst>
                                          <p:attrName>ppt_x</p:attrName>
                                        </p:attrNameLst>
                                      </p:cBhvr>
                                      <p:tavLst>
                                        <p:tav tm="0">
                                          <p:val>
                                            <p:strVal val="#ppt_x"/>
                                          </p:val>
                                        </p:tav>
                                        <p:tav tm="100000">
                                          <p:val>
                                            <p:strVal val="#ppt_x"/>
                                          </p:val>
                                        </p:tav>
                                      </p:tavLst>
                                    </p:anim>
                                    <p:anim calcmode="lin" valueType="num">
                                      <p:cBhvr>
                                        <p:cTn id="36" dur="1000" fill="hold"/>
                                        <p:tgtEl>
                                          <p:spTgt spid="184"/>
                                        </p:tgtEl>
                                        <p:attrNameLst>
                                          <p:attrName>ppt_y</p:attrName>
                                        </p:attrNameLst>
                                      </p:cBhvr>
                                      <p:tavLst>
                                        <p:tav tm="0">
                                          <p:val>
                                            <p:strVal val="#ppt_y+.1"/>
                                          </p:val>
                                        </p:tav>
                                        <p:tav tm="100000">
                                          <p:val>
                                            <p:strVal val="#ppt_y"/>
                                          </p:val>
                                        </p:tav>
                                      </p:tavLst>
                                    </p:anim>
                                  </p:childTnLst>
                                </p:cTn>
                              </p:par>
                              <p:par>
                                <p:cTn id="37" presetID="42" presetClass="entr" presetSubtype="0" fill="hold" nodeType="withEffect">
                                  <p:stCondLst>
                                    <p:cond delay="0"/>
                                  </p:stCondLst>
                                  <p:childTnLst>
                                    <p:set>
                                      <p:cBhvr>
                                        <p:cTn id="38" dur="1" fill="hold">
                                          <p:stCondLst>
                                            <p:cond delay="0"/>
                                          </p:stCondLst>
                                        </p:cTn>
                                        <p:tgtEl>
                                          <p:spTgt spid="186"/>
                                        </p:tgtEl>
                                        <p:attrNameLst>
                                          <p:attrName>style.visibility</p:attrName>
                                        </p:attrNameLst>
                                      </p:cBhvr>
                                      <p:to>
                                        <p:strVal val="visible"/>
                                      </p:to>
                                    </p:set>
                                    <p:animEffect transition="in" filter="fade">
                                      <p:cBhvr>
                                        <p:cTn id="39" dur="1000"/>
                                        <p:tgtEl>
                                          <p:spTgt spid="186"/>
                                        </p:tgtEl>
                                      </p:cBhvr>
                                    </p:animEffect>
                                    <p:anim calcmode="lin" valueType="num">
                                      <p:cBhvr>
                                        <p:cTn id="40" dur="1000" fill="hold"/>
                                        <p:tgtEl>
                                          <p:spTgt spid="186"/>
                                        </p:tgtEl>
                                        <p:attrNameLst>
                                          <p:attrName>ppt_x</p:attrName>
                                        </p:attrNameLst>
                                      </p:cBhvr>
                                      <p:tavLst>
                                        <p:tav tm="0">
                                          <p:val>
                                            <p:strVal val="#ppt_x"/>
                                          </p:val>
                                        </p:tav>
                                        <p:tav tm="100000">
                                          <p:val>
                                            <p:strVal val="#ppt_x"/>
                                          </p:val>
                                        </p:tav>
                                      </p:tavLst>
                                    </p:anim>
                                    <p:anim calcmode="lin" valueType="num">
                                      <p:cBhvr>
                                        <p:cTn id="41" dur="1000" fill="hold"/>
                                        <p:tgtEl>
                                          <p:spTgt spid="186"/>
                                        </p:tgtEl>
                                        <p:attrNameLst>
                                          <p:attrName>ppt_y</p:attrName>
                                        </p:attrNameLst>
                                      </p:cBhvr>
                                      <p:tavLst>
                                        <p:tav tm="0">
                                          <p:val>
                                            <p:strVal val="#ppt_y+.1"/>
                                          </p:val>
                                        </p:tav>
                                        <p:tav tm="100000">
                                          <p:val>
                                            <p:strVal val="#ppt_y"/>
                                          </p:val>
                                        </p:tav>
                                      </p:tavLst>
                                    </p:anim>
                                  </p:childTnLst>
                                </p:cTn>
                              </p:par>
                              <p:par>
                                <p:cTn id="42" presetID="42" presetClass="entr" presetSubtype="0" fill="hold" nodeType="withEffect">
                                  <p:stCondLst>
                                    <p:cond delay="0"/>
                                  </p:stCondLst>
                                  <p:childTnLst>
                                    <p:set>
                                      <p:cBhvr>
                                        <p:cTn id="43" dur="1" fill="hold">
                                          <p:stCondLst>
                                            <p:cond delay="0"/>
                                          </p:stCondLst>
                                        </p:cTn>
                                        <p:tgtEl>
                                          <p:spTgt spid="187"/>
                                        </p:tgtEl>
                                        <p:attrNameLst>
                                          <p:attrName>style.visibility</p:attrName>
                                        </p:attrNameLst>
                                      </p:cBhvr>
                                      <p:to>
                                        <p:strVal val="visible"/>
                                      </p:to>
                                    </p:set>
                                    <p:animEffect transition="in" filter="fade">
                                      <p:cBhvr>
                                        <p:cTn id="44" dur="1000"/>
                                        <p:tgtEl>
                                          <p:spTgt spid="187"/>
                                        </p:tgtEl>
                                      </p:cBhvr>
                                    </p:animEffect>
                                    <p:anim calcmode="lin" valueType="num">
                                      <p:cBhvr>
                                        <p:cTn id="45" dur="1000" fill="hold"/>
                                        <p:tgtEl>
                                          <p:spTgt spid="187"/>
                                        </p:tgtEl>
                                        <p:attrNameLst>
                                          <p:attrName>ppt_x</p:attrName>
                                        </p:attrNameLst>
                                      </p:cBhvr>
                                      <p:tavLst>
                                        <p:tav tm="0">
                                          <p:val>
                                            <p:strVal val="#ppt_x"/>
                                          </p:val>
                                        </p:tav>
                                        <p:tav tm="100000">
                                          <p:val>
                                            <p:strVal val="#ppt_x"/>
                                          </p:val>
                                        </p:tav>
                                      </p:tavLst>
                                    </p:anim>
                                    <p:anim calcmode="lin" valueType="num">
                                      <p:cBhvr>
                                        <p:cTn id="46" dur="1000" fill="hold"/>
                                        <p:tgtEl>
                                          <p:spTgt spid="187"/>
                                        </p:tgtEl>
                                        <p:attrNameLst>
                                          <p:attrName>ppt_y</p:attrName>
                                        </p:attrNameLst>
                                      </p:cBhvr>
                                      <p:tavLst>
                                        <p:tav tm="0">
                                          <p:val>
                                            <p:strVal val="#ppt_y+.1"/>
                                          </p:val>
                                        </p:tav>
                                        <p:tav tm="100000">
                                          <p:val>
                                            <p:strVal val="#ppt_y"/>
                                          </p:val>
                                        </p:tav>
                                      </p:tavLst>
                                    </p:anim>
                                  </p:childTnLst>
                                </p:cTn>
                              </p:par>
                              <p:par>
                                <p:cTn id="47" presetID="42" presetClass="entr" presetSubtype="0" fill="hold" nodeType="withEffect">
                                  <p:stCondLst>
                                    <p:cond delay="0"/>
                                  </p:stCondLst>
                                  <p:childTnLst>
                                    <p:set>
                                      <p:cBhvr>
                                        <p:cTn id="48" dur="1" fill="hold">
                                          <p:stCondLst>
                                            <p:cond delay="0"/>
                                          </p:stCondLst>
                                        </p:cTn>
                                        <p:tgtEl>
                                          <p:spTgt spid="188"/>
                                        </p:tgtEl>
                                        <p:attrNameLst>
                                          <p:attrName>style.visibility</p:attrName>
                                        </p:attrNameLst>
                                      </p:cBhvr>
                                      <p:to>
                                        <p:strVal val="visible"/>
                                      </p:to>
                                    </p:set>
                                    <p:animEffect transition="in" filter="fade">
                                      <p:cBhvr>
                                        <p:cTn id="49" dur="1000"/>
                                        <p:tgtEl>
                                          <p:spTgt spid="188"/>
                                        </p:tgtEl>
                                      </p:cBhvr>
                                    </p:animEffect>
                                    <p:anim calcmode="lin" valueType="num">
                                      <p:cBhvr>
                                        <p:cTn id="50" dur="1000" fill="hold"/>
                                        <p:tgtEl>
                                          <p:spTgt spid="188"/>
                                        </p:tgtEl>
                                        <p:attrNameLst>
                                          <p:attrName>ppt_x</p:attrName>
                                        </p:attrNameLst>
                                      </p:cBhvr>
                                      <p:tavLst>
                                        <p:tav tm="0">
                                          <p:val>
                                            <p:strVal val="#ppt_x"/>
                                          </p:val>
                                        </p:tav>
                                        <p:tav tm="100000">
                                          <p:val>
                                            <p:strVal val="#ppt_x"/>
                                          </p:val>
                                        </p:tav>
                                      </p:tavLst>
                                    </p:anim>
                                    <p:anim calcmode="lin" valueType="num">
                                      <p:cBhvr>
                                        <p:cTn id="51" dur="1000" fill="hold"/>
                                        <p:tgtEl>
                                          <p:spTgt spid="188"/>
                                        </p:tgtEl>
                                        <p:attrNameLst>
                                          <p:attrName>ppt_y</p:attrName>
                                        </p:attrNameLst>
                                      </p:cBhvr>
                                      <p:tavLst>
                                        <p:tav tm="0">
                                          <p:val>
                                            <p:strVal val="#ppt_y+.1"/>
                                          </p:val>
                                        </p:tav>
                                        <p:tav tm="100000">
                                          <p:val>
                                            <p:strVal val="#ppt_y"/>
                                          </p:val>
                                        </p:tav>
                                      </p:tavLst>
                                    </p:anim>
                                  </p:childTnLst>
                                </p:cTn>
                              </p:par>
                              <p:par>
                                <p:cTn id="52" presetID="42" presetClass="entr" presetSubtype="0" fill="hold" nodeType="withEffect">
                                  <p:stCondLst>
                                    <p:cond delay="0"/>
                                  </p:stCondLst>
                                  <p:childTnLst>
                                    <p:set>
                                      <p:cBhvr>
                                        <p:cTn id="53" dur="1" fill="hold">
                                          <p:stCondLst>
                                            <p:cond delay="0"/>
                                          </p:stCondLst>
                                        </p:cTn>
                                        <p:tgtEl>
                                          <p:spTgt spid="189"/>
                                        </p:tgtEl>
                                        <p:attrNameLst>
                                          <p:attrName>style.visibility</p:attrName>
                                        </p:attrNameLst>
                                      </p:cBhvr>
                                      <p:to>
                                        <p:strVal val="visible"/>
                                      </p:to>
                                    </p:set>
                                    <p:animEffect transition="in" filter="fade">
                                      <p:cBhvr>
                                        <p:cTn id="54" dur="1000"/>
                                        <p:tgtEl>
                                          <p:spTgt spid="189"/>
                                        </p:tgtEl>
                                      </p:cBhvr>
                                    </p:animEffect>
                                    <p:anim calcmode="lin" valueType="num">
                                      <p:cBhvr>
                                        <p:cTn id="55" dur="1000" fill="hold"/>
                                        <p:tgtEl>
                                          <p:spTgt spid="189"/>
                                        </p:tgtEl>
                                        <p:attrNameLst>
                                          <p:attrName>ppt_x</p:attrName>
                                        </p:attrNameLst>
                                      </p:cBhvr>
                                      <p:tavLst>
                                        <p:tav tm="0">
                                          <p:val>
                                            <p:strVal val="#ppt_x"/>
                                          </p:val>
                                        </p:tav>
                                        <p:tav tm="100000">
                                          <p:val>
                                            <p:strVal val="#ppt_x"/>
                                          </p:val>
                                        </p:tav>
                                      </p:tavLst>
                                    </p:anim>
                                    <p:anim calcmode="lin" valueType="num">
                                      <p:cBhvr>
                                        <p:cTn id="56" dur="1000" fill="hold"/>
                                        <p:tgtEl>
                                          <p:spTgt spid="189"/>
                                        </p:tgtEl>
                                        <p:attrNameLst>
                                          <p:attrName>ppt_y</p:attrName>
                                        </p:attrNameLst>
                                      </p:cBhvr>
                                      <p:tavLst>
                                        <p:tav tm="0">
                                          <p:val>
                                            <p:strVal val="#ppt_y+.1"/>
                                          </p:val>
                                        </p:tav>
                                        <p:tav tm="100000">
                                          <p:val>
                                            <p:strVal val="#ppt_y"/>
                                          </p:val>
                                        </p:tav>
                                      </p:tavLst>
                                    </p:anim>
                                  </p:childTnLst>
                                </p:cTn>
                              </p:par>
                              <p:par>
                                <p:cTn id="57" presetID="42" presetClass="entr" presetSubtype="0" fill="hold" nodeType="withEffect">
                                  <p:stCondLst>
                                    <p:cond delay="0"/>
                                  </p:stCondLst>
                                  <p:childTnLst>
                                    <p:set>
                                      <p:cBhvr>
                                        <p:cTn id="58" dur="1" fill="hold">
                                          <p:stCondLst>
                                            <p:cond delay="0"/>
                                          </p:stCondLst>
                                        </p:cTn>
                                        <p:tgtEl>
                                          <p:spTgt spid="190"/>
                                        </p:tgtEl>
                                        <p:attrNameLst>
                                          <p:attrName>style.visibility</p:attrName>
                                        </p:attrNameLst>
                                      </p:cBhvr>
                                      <p:to>
                                        <p:strVal val="visible"/>
                                      </p:to>
                                    </p:set>
                                    <p:animEffect transition="in" filter="fade">
                                      <p:cBhvr>
                                        <p:cTn id="59" dur="1000"/>
                                        <p:tgtEl>
                                          <p:spTgt spid="190"/>
                                        </p:tgtEl>
                                      </p:cBhvr>
                                    </p:animEffect>
                                    <p:anim calcmode="lin" valueType="num">
                                      <p:cBhvr>
                                        <p:cTn id="60" dur="1000" fill="hold"/>
                                        <p:tgtEl>
                                          <p:spTgt spid="190"/>
                                        </p:tgtEl>
                                        <p:attrNameLst>
                                          <p:attrName>ppt_x</p:attrName>
                                        </p:attrNameLst>
                                      </p:cBhvr>
                                      <p:tavLst>
                                        <p:tav tm="0">
                                          <p:val>
                                            <p:strVal val="#ppt_x"/>
                                          </p:val>
                                        </p:tav>
                                        <p:tav tm="100000">
                                          <p:val>
                                            <p:strVal val="#ppt_x"/>
                                          </p:val>
                                        </p:tav>
                                      </p:tavLst>
                                    </p:anim>
                                    <p:anim calcmode="lin" valueType="num">
                                      <p:cBhvr>
                                        <p:cTn id="61" dur="1000" fill="hold"/>
                                        <p:tgtEl>
                                          <p:spTgt spid="190"/>
                                        </p:tgtEl>
                                        <p:attrNameLst>
                                          <p:attrName>ppt_y</p:attrName>
                                        </p:attrNameLst>
                                      </p:cBhvr>
                                      <p:tavLst>
                                        <p:tav tm="0">
                                          <p:val>
                                            <p:strVal val="#ppt_y+.1"/>
                                          </p:val>
                                        </p:tav>
                                        <p:tav tm="100000">
                                          <p:val>
                                            <p:strVal val="#ppt_y"/>
                                          </p:val>
                                        </p:tav>
                                      </p:tavLst>
                                    </p:anim>
                                  </p:childTnLst>
                                </p:cTn>
                              </p:par>
                              <p:par>
                                <p:cTn id="62" presetID="42" presetClass="entr" presetSubtype="0" fill="hold" nodeType="withEffect">
                                  <p:stCondLst>
                                    <p:cond delay="0"/>
                                  </p:stCondLst>
                                  <p:childTnLst>
                                    <p:set>
                                      <p:cBhvr>
                                        <p:cTn id="63" dur="1" fill="hold">
                                          <p:stCondLst>
                                            <p:cond delay="0"/>
                                          </p:stCondLst>
                                        </p:cTn>
                                        <p:tgtEl>
                                          <p:spTgt spid="191"/>
                                        </p:tgtEl>
                                        <p:attrNameLst>
                                          <p:attrName>style.visibility</p:attrName>
                                        </p:attrNameLst>
                                      </p:cBhvr>
                                      <p:to>
                                        <p:strVal val="visible"/>
                                      </p:to>
                                    </p:set>
                                    <p:animEffect transition="in" filter="fade">
                                      <p:cBhvr>
                                        <p:cTn id="64" dur="1000"/>
                                        <p:tgtEl>
                                          <p:spTgt spid="191"/>
                                        </p:tgtEl>
                                      </p:cBhvr>
                                    </p:animEffect>
                                    <p:anim calcmode="lin" valueType="num">
                                      <p:cBhvr>
                                        <p:cTn id="65" dur="1000" fill="hold"/>
                                        <p:tgtEl>
                                          <p:spTgt spid="191"/>
                                        </p:tgtEl>
                                        <p:attrNameLst>
                                          <p:attrName>ppt_x</p:attrName>
                                        </p:attrNameLst>
                                      </p:cBhvr>
                                      <p:tavLst>
                                        <p:tav tm="0">
                                          <p:val>
                                            <p:strVal val="#ppt_x"/>
                                          </p:val>
                                        </p:tav>
                                        <p:tav tm="100000">
                                          <p:val>
                                            <p:strVal val="#ppt_x"/>
                                          </p:val>
                                        </p:tav>
                                      </p:tavLst>
                                    </p:anim>
                                    <p:anim calcmode="lin" valueType="num">
                                      <p:cBhvr>
                                        <p:cTn id="66" dur="1000" fill="hold"/>
                                        <p:tgtEl>
                                          <p:spTgt spid="191"/>
                                        </p:tgtEl>
                                        <p:attrNameLst>
                                          <p:attrName>ppt_y</p:attrName>
                                        </p:attrNameLst>
                                      </p:cBhvr>
                                      <p:tavLst>
                                        <p:tav tm="0">
                                          <p:val>
                                            <p:strVal val="#ppt_y+.1"/>
                                          </p:val>
                                        </p:tav>
                                        <p:tav tm="100000">
                                          <p:val>
                                            <p:strVal val="#ppt_y"/>
                                          </p:val>
                                        </p:tav>
                                      </p:tavLst>
                                    </p:anim>
                                  </p:childTnLst>
                                </p:cTn>
                              </p:par>
                              <p:par>
                                <p:cTn id="67" presetID="42" presetClass="entr" presetSubtype="0" fill="hold" nodeType="withEffect">
                                  <p:stCondLst>
                                    <p:cond delay="0"/>
                                  </p:stCondLst>
                                  <p:childTnLst>
                                    <p:set>
                                      <p:cBhvr>
                                        <p:cTn id="68" dur="1" fill="hold">
                                          <p:stCondLst>
                                            <p:cond delay="0"/>
                                          </p:stCondLst>
                                        </p:cTn>
                                        <p:tgtEl>
                                          <p:spTgt spid="192"/>
                                        </p:tgtEl>
                                        <p:attrNameLst>
                                          <p:attrName>style.visibility</p:attrName>
                                        </p:attrNameLst>
                                      </p:cBhvr>
                                      <p:to>
                                        <p:strVal val="visible"/>
                                      </p:to>
                                    </p:set>
                                    <p:animEffect transition="in" filter="fade">
                                      <p:cBhvr>
                                        <p:cTn id="69" dur="1000"/>
                                        <p:tgtEl>
                                          <p:spTgt spid="192"/>
                                        </p:tgtEl>
                                      </p:cBhvr>
                                    </p:animEffect>
                                    <p:anim calcmode="lin" valueType="num">
                                      <p:cBhvr>
                                        <p:cTn id="70" dur="1000" fill="hold"/>
                                        <p:tgtEl>
                                          <p:spTgt spid="192"/>
                                        </p:tgtEl>
                                        <p:attrNameLst>
                                          <p:attrName>ppt_x</p:attrName>
                                        </p:attrNameLst>
                                      </p:cBhvr>
                                      <p:tavLst>
                                        <p:tav tm="0">
                                          <p:val>
                                            <p:strVal val="#ppt_x"/>
                                          </p:val>
                                        </p:tav>
                                        <p:tav tm="100000">
                                          <p:val>
                                            <p:strVal val="#ppt_x"/>
                                          </p:val>
                                        </p:tav>
                                      </p:tavLst>
                                    </p:anim>
                                    <p:anim calcmode="lin" valueType="num">
                                      <p:cBhvr>
                                        <p:cTn id="71" dur="1000" fill="hold"/>
                                        <p:tgtEl>
                                          <p:spTgt spid="192"/>
                                        </p:tgtEl>
                                        <p:attrNameLst>
                                          <p:attrName>ppt_y</p:attrName>
                                        </p:attrNameLst>
                                      </p:cBhvr>
                                      <p:tavLst>
                                        <p:tav tm="0">
                                          <p:val>
                                            <p:strVal val="#ppt_y+.1"/>
                                          </p:val>
                                        </p:tav>
                                        <p:tav tm="100000">
                                          <p:val>
                                            <p:strVal val="#ppt_y"/>
                                          </p:val>
                                        </p:tav>
                                      </p:tavLst>
                                    </p:anim>
                                  </p:childTnLst>
                                </p:cTn>
                              </p:par>
                              <p:par>
                                <p:cTn id="72" presetID="42" presetClass="entr" presetSubtype="0" fill="hold" nodeType="withEffect">
                                  <p:stCondLst>
                                    <p:cond delay="0"/>
                                  </p:stCondLst>
                                  <p:childTnLst>
                                    <p:set>
                                      <p:cBhvr>
                                        <p:cTn id="73" dur="1" fill="hold">
                                          <p:stCondLst>
                                            <p:cond delay="0"/>
                                          </p:stCondLst>
                                        </p:cTn>
                                        <p:tgtEl>
                                          <p:spTgt spid="193"/>
                                        </p:tgtEl>
                                        <p:attrNameLst>
                                          <p:attrName>style.visibility</p:attrName>
                                        </p:attrNameLst>
                                      </p:cBhvr>
                                      <p:to>
                                        <p:strVal val="visible"/>
                                      </p:to>
                                    </p:set>
                                    <p:animEffect transition="in" filter="fade">
                                      <p:cBhvr>
                                        <p:cTn id="74" dur="1000"/>
                                        <p:tgtEl>
                                          <p:spTgt spid="193"/>
                                        </p:tgtEl>
                                      </p:cBhvr>
                                    </p:animEffect>
                                    <p:anim calcmode="lin" valueType="num">
                                      <p:cBhvr>
                                        <p:cTn id="75" dur="1000" fill="hold"/>
                                        <p:tgtEl>
                                          <p:spTgt spid="193"/>
                                        </p:tgtEl>
                                        <p:attrNameLst>
                                          <p:attrName>ppt_x</p:attrName>
                                        </p:attrNameLst>
                                      </p:cBhvr>
                                      <p:tavLst>
                                        <p:tav tm="0">
                                          <p:val>
                                            <p:strVal val="#ppt_x"/>
                                          </p:val>
                                        </p:tav>
                                        <p:tav tm="100000">
                                          <p:val>
                                            <p:strVal val="#ppt_x"/>
                                          </p:val>
                                        </p:tav>
                                      </p:tavLst>
                                    </p:anim>
                                    <p:anim calcmode="lin" valueType="num">
                                      <p:cBhvr>
                                        <p:cTn id="76" dur="1000" fill="hold"/>
                                        <p:tgtEl>
                                          <p:spTgt spid="193"/>
                                        </p:tgtEl>
                                        <p:attrNameLst>
                                          <p:attrName>ppt_y</p:attrName>
                                        </p:attrNameLst>
                                      </p:cBhvr>
                                      <p:tavLst>
                                        <p:tav tm="0">
                                          <p:val>
                                            <p:strVal val="#ppt_y+.1"/>
                                          </p:val>
                                        </p:tav>
                                        <p:tav tm="100000">
                                          <p:val>
                                            <p:strVal val="#ppt_y"/>
                                          </p:val>
                                        </p:tav>
                                      </p:tavLst>
                                    </p:anim>
                                  </p:childTnLst>
                                </p:cTn>
                              </p:par>
                              <p:par>
                                <p:cTn id="77" presetID="42" presetClass="entr" presetSubtype="0" fill="hold" nodeType="withEffect">
                                  <p:stCondLst>
                                    <p:cond delay="0"/>
                                  </p:stCondLst>
                                  <p:childTnLst>
                                    <p:set>
                                      <p:cBhvr>
                                        <p:cTn id="78" dur="1" fill="hold">
                                          <p:stCondLst>
                                            <p:cond delay="0"/>
                                          </p:stCondLst>
                                        </p:cTn>
                                        <p:tgtEl>
                                          <p:spTgt spid="194"/>
                                        </p:tgtEl>
                                        <p:attrNameLst>
                                          <p:attrName>style.visibility</p:attrName>
                                        </p:attrNameLst>
                                      </p:cBhvr>
                                      <p:to>
                                        <p:strVal val="visible"/>
                                      </p:to>
                                    </p:set>
                                    <p:animEffect transition="in" filter="fade">
                                      <p:cBhvr>
                                        <p:cTn id="79" dur="1000"/>
                                        <p:tgtEl>
                                          <p:spTgt spid="194"/>
                                        </p:tgtEl>
                                      </p:cBhvr>
                                    </p:animEffect>
                                    <p:anim calcmode="lin" valueType="num">
                                      <p:cBhvr>
                                        <p:cTn id="80" dur="1000" fill="hold"/>
                                        <p:tgtEl>
                                          <p:spTgt spid="194"/>
                                        </p:tgtEl>
                                        <p:attrNameLst>
                                          <p:attrName>ppt_x</p:attrName>
                                        </p:attrNameLst>
                                      </p:cBhvr>
                                      <p:tavLst>
                                        <p:tav tm="0">
                                          <p:val>
                                            <p:strVal val="#ppt_x"/>
                                          </p:val>
                                        </p:tav>
                                        <p:tav tm="100000">
                                          <p:val>
                                            <p:strVal val="#ppt_x"/>
                                          </p:val>
                                        </p:tav>
                                      </p:tavLst>
                                    </p:anim>
                                    <p:anim calcmode="lin" valueType="num">
                                      <p:cBhvr>
                                        <p:cTn id="81" dur="1000" fill="hold"/>
                                        <p:tgtEl>
                                          <p:spTgt spid="194"/>
                                        </p:tgtEl>
                                        <p:attrNameLst>
                                          <p:attrName>ppt_y</p:attrName>
                                        </p:attrNameLst>
                                      </p:cBhvr>
                                      <p:tavLst>
                                        <p:tav tm="0">
                                          <p:val>
                                            <p:strVal val="#ppt_y+.1"/>
                                          </p:val>
                                        </p:tav>
                                        <p:tav tm="100000">
                                          <p:val>
                                            <p:strVal val="#ppt_y"/>
                                          </p:val>
                                        </p:tav>
                                      </p:tavLst>
                                    </p:anim>
                                  </p:childTnLst>
                                </p:cTn>
                              </p:par>
                              <p:par>
                                <p:cTn id="82" presetID="42" presetClass="entr" presetSubtype="0" fill="hold" nodeType="withEffect">
                                  <p:stCondLst>
                                    <p:cond delay="0"/>
                                  </p:stCondLst>
                                  <p:childTnLst>
                                    <p:set>
                                      <p:cBhvr>
                                        <p:cTn id="83" dur="1" fill="hold">
                                          <p:stCondLst>
                                            <p:cond delay="0"/>
                                          </p:stCondLst>
                                        </p:cTn>
                                        <p:tgtEl>
                                          <p:spTgt spid="1025"/>
                                        </p:tgtEl>
                                        <p:attrNameLst>
                                          <p:attrName>style.visibility</p:attrName>
                                        </p:attrNameLst>
                                      </p:cBhvr>
                                      <p:to>
                                        <p:strVal val="visible"/>
                                      </p:to>
                                    </p:set>
                                    <p:animEffect transition="in" filter="fade">
                                      <p:cBhvr>
                                        <p:cTn id="84" dur="1000"/>
                                        <p:tgtEl>
                                          <p:spTgt spid="1025"/>
                                        </p:tgtEl>
                                      </p:cBhvr>
                                    </p:animEffect>
                                    <p:anim calcmode="lin" valueType="num">
                                      <p:cBhvr>
                                        <p:cTn id="85" dur="1000" fill="hold"/>
                                        <p:tgtEl>
                                          <p:spTgt spid="1025"/>
                                        </p:tgtEl>
                                        <p:attrNameLst>
                                          <p:attrName>ppt_x</p:attrName>
                                        </p:attrNameLst>
                                      </p:cBhvr>
                                      <p:tavLst>
                                        <p:tav tm="0">
                                          <p:val>
                                            <p:strVal val="#ppt_x"/>
                                          </p:val>
                                        </p:tav>
                                        <p:tav tm="100000">
                                          <p:val>
                                            <p:strVal val="#ppt_x"/>
                                          </p:val>
                                        </p:tav>
                                      </p:tavLst>
                                    </p:anim>
                                    <p:anim calcmode="lin" valueType="num">
                                      <p:cBhvr>
                                        <p:cTn id="86" dur="1000" fill="hold"/>
                                        <p:tgtEl>
                                          <p:spTgt spid="1025"/>
                                        </p:tgtEl>
                                        <p:attrNameLst>
                                          <p:attrName>ppt_y</p:attrName>
                                        </p:attrNameLst>
                                      </p:cBhvr>
                                      <p:tavLst>
                                        <p:tav tm="0">
                                          <p:val>
                                            <p:strVal val="#ppt_y+.1"/>
                                          </p:val>
                                        </p:tav>
                                        <p:tav tm="100000">
                                          <p:val>
                                            <p:strVal val="#ppt_y"/>
                                          </p:val>
                                        </p:tav>
                                      </p:tavLst>
                                    </p:anim>
                                  </p:childTnLst>
                                </p:cTn>
                              </p:par>
                              <p:par>
                                <p:cTn id="87" presetID="42" presetClass="entr" presetSubtype="0" fill="hold" nodeType="withEffect">
                                  <p:stCondLst>
                                    <p:cond delay="0"/>
                                  </p:stCondLst>
                                  <p:childTnLst>
                                    <p:set>
                                      <p:cBhvr>
                                        <p:cTn id="88" dur="1" fill="hold">
                                          <p:stCondLst>
                                            <p:cond delay="0"/>
                                          </p:stCondLst>
                                        </p:cTn>
                                        <p:tgtEl>
                                          <p:spTgt spid="1027"/>
                                        </p:tgtEl>
                                        <p:attrNameLst>
                                          <p:attrName>style.visibility</p:attrName>
                                        </p:attrNameLst>
                                      </p:cBhvr>
                                      <p:to>
                                        <p:strVal val="visible"/>
                                      </p:to>
                                    </p:set>
                                    <p:animEffect transition="in" filter="fade">
                                      <p:cBhvr>
                                        <p:cTn id="89" dur="1000"/>
                                        <p:tgtEl>
                                          <p:spTgt spid="1027"/>
                                        </p:tgtEl>
                                      </p:cBhvr>
                                    </p:animEffect>
                                    <p:anim calcmode="lin" valueType="num">
                                      <p:cBhvr>
                                        <p:cTn id="90" dur="1000" fill="hold"/>
                                        <p:tgtEl>
                                          <p:spTgt spid="1027"/>
                                        </p:tgtEl>
                                        <p:attrNameLst>
                                          <p:attrName>ppt_x</p:attrName>
                                        </p:attrNameLst>
                                      </p:cBhvr>
                                      <p:tavLst>
                                        <p:tav tm="0">
                                          <p:val>
                                            <p:strVal val="#ppt_x"/>
                                          </p:val>
                                        </p:tav>
                                        <p:tav tm="100000">
                                          <p:val>
                                            <p:strVal val="#ppt_x"/>
                                          </p:val>
                                        </p:tav>
                                      </p:tavLst>
                                    </p:anim>
                                    <p:anim calcmode="lin" valueType="num">
                                      <p:cBhvr>
                                        <p:cTn id="91" dur="1000" fill="hold"/>
                                        <p:tgtEl>
                                          <p:spTgt spid="1027"/>
                                        </p:tgtEl>
                                        <p:attrNameLst>
                                          <p:attrName>ppt_y</p:attrName>
                                        </p:attrNameLst>
                                      </p:cBhvr>
                                      <p:tavLst>
                                        <p:tav tm="0">
                                          <p:val>
                                            <p:strVal val="#ppt_y+.1"/>
                                          </p:val>
                                        </p:tav>
                                        <p:tav tm="100000">
                                          <p:val>
                                            <p:strVal val="#ppt_y"/>
                                          </p:val>
                                        </p:tav>
                                      </p:tavLst>
                                    </p:anim>
                                  </p:childTnLst>
                                </p:cTn>
                              </p:par>
                              <p:par>
                                <p:cTn id="92" presetID="42" presetClass="entr" presetSubtype="0" fill="hold" nodeType="withEffect">
                                  <p:stCondLst>
                                    <p:cond delay="0"/>
                                  </p:stCondLst>
                                  <p:childTnLst>
                                    <p:set>
                                      <p:cBhvr>
                                        <p:cTn id="93" dur="1" fill="hold">
                                          <p:stCondLst>
                                            <p:cond delay="0"/>
                                          </p:stCondLst>
                                        </p:cTn>
                                        <p:tgtEl>
                                          <p:spTgt spid="1028"/>
                                        </p:tgtEl>
                                        <p:attrNameLst>
                                          <p:attrName>style.visibility</p:attrName>
                                        </p:attrNameLst>
                                      </p:cBhvr>
                                      <p:to>
                                        <p:strVal val="visible"/>
                                      </p:to>
                                    </p:set>
                                    <p:animEffect transition="in" filter="fade">
                                      <p:cBhvr>
                                        <p:cTn id="94" dur="1000"/>
                                        <p:tgtEl>
                                          <p:spTgt spid="1028"/>
                                        </p:tgtEl>
                                      </p:cBhvr>
                                    </p:animEffect>
                                    <p:anim calcmode="lin" valueType="num">
                                      <p:cBhvr>
                                        <p:cTn id="95" dur="1000" fill="hold"/>
                                        <p:tgtEl>
                                          <p:spTgt spid="1028"/>
                                        </p:tgtEl>
                                        <p:attrNameLst>
                                          <p:attrName>ppt_x</p:attrName>
                                        </p:attrNameLst>
                                      </p:cBhvr>
                                      <p:tavLst>
                                        <p:tav tm="0">
                                          <p:val>
                                            <p:strVal val="#ppt_x"/>
                                          </p:val>
                                        </p:tav>
                                        <p:tav tm="100000">
                                          <p:val>
                                            <p:strVal val="#ppt_x"/>
                                          </p:val>
                                        </p:tav>
                                      </p:tavLst>
                                    </p:anim>
                                    <p:anim calcmode="lin" valueType="num">
                                      <p:cBhvr>
                                        <p:cTn id="96" dur="1000" fill="hold"/>
                                        <p:tgtEl>
                                          <p:spTgt spid="1028"/>
                                        </p:tgtEl>
                                        <p:attrNameLst>
                                          <p:attrName>ppt_y</p:attrName>
                                        </p:attrNameLst>
                                      </p:cBhvr>
                                      <p:tavLst>
                                        <p:tav tm="0">
                                          <p:val>
                                            <p:strVal val="#ppt_y+.1"/>
                                          </p:val>
                                        </p:tav>
                                        <p:tav tm="100000">
                                          <p:val>
                                            <p:strVal val="#ppt_y"/>
                                          </p:val>
                                        </p:tav>
                                      </p:tavLst>
                                    </p:anim>
                                  </p:childTnLst>
                                </p:cTn>
                              </p:par>
                              <p:par>
                                <p:cTn id="97" presetID="42" presetClass="entr" presetSubtype="0" fill="hold" nodeType="withEffect">
                                  <p:stCondLst>
                                    <p:cond delay="0"/>
                                  </p:stCondLst>
                                  <p:childTnLst>
                                    <p:set>
                                      <p:cBhvr>
                                        <p:cTn id="98" dur="1" fill="hold">
                                          <p:stCondLst>
                                            <p:cond delay="0"/>
                                          </p:stCondLst>
                                        </p:cTn>
                                        <p:tgtEl>
                                          <p:spTgt spid="1029"/>
                                        </p:tgtEl>
                                        <p:attrNameLst>
                                          <p:attrName>style.visibility</p:attrName>
                                        </p:attrNameLst>
                                      </p:cBhvr>
                                      <p:to>
                                        <p:strVal val="visible"/>
                                      </p:to>
                                    </p:set>
                                    <p:animEffect transition="in" filter="fade">
                                      <p:cBhvr>
                                        <p:cTn id="99" dur="1000"/>
                                        <p:tgtEl>
                                          <p:spTgt spid="1029"/>
                                        </p:tgtEl>
                                      </p:cBhvr>
                                    </p:animEffect>
                                    <p:anim calcmode="lin" valueType="num">
                                      <p:cBhvr>
                                        <p:cTn id="100" dur="1000" fill="hold"/>
                                        <p:tgtEl>
                                          <p:spTgt spid="1029"/>
                                        </p:tgtEl>
                                        <p:attrNameLst>
                                          <p:attrName>ppt_x</p:attrName>
                                        </p:attrNameLst>
                                      </p:cBhvr>
                                      <p:tavLst>
                                        <p:tav tm="0">
                                          <p:val>
                                            <p:strVal val="#ppt_x"/>
                                          </p:val>
                                        </p:tav>
                                        <p:tav tm="100000">
                                          <p:val>
                                            <p:strVal val="#ppt_x"/>
                                          </p:val>
                                        </p:tav>
                                      </p:tavLst>
                                    </p:anim>
                                    <p:anim calcmode="lin" valueType="num">
                                      <p:cBhvr>
                                        <p:cTn id="101" dur="1000" fill="hold"/>
                                        <p:tgtEl>
                                          <p:spTgt spid="1029"/>
                                        </p:tgtEl>
                                        <p:attrNameLst>
                                          <p:attrName>ppt_y</p:attrName>
                                        </p:attrNameLst>
                                      </p:cBhvr>
                                      <p:tavLst>
                                        <p:tav tm="0">
                                          <p:val>
                                            <p:strVal val="#ppt_y+.1"/>
                                          </p:val>
                                        </p:tav>
                                        <p:tav tm="100000">
                                          <p:val>
                                            <p:strVal val="#ppt_y"/>
                                          </p:val>
                                        </p:tav>
                                      </p:tavLst>
                                    </p:anim>
                                  </p:childTnLst>
                                </p:cTn>
                              </p:par>
                              <p:par>
                                <p:cTn id="102" presetID="42" presetClass="entr" presetSubtype="0" fill="hold" nodeType="withEffect">
                                  <p:stCondLst>
                                    <p:cond delay="0"/>
                                  </p:stCondLst>
                                  <p:childTnLst>
                                    <p:set>
                                      <p:cBhvr>
                                        <p:cTn id="103" dur="1" fill="hold">
                                          <p:stCondLst>
                                            <p:cond delay="0"/>
                                          </p:stCondLst>
                                        </p:cTn>
                                        <p:tgtEl>
                                          <p:spTgt spid="1030"/>
                                        </p:tgtEl>
                                        <p:attrNameLst>
                                          <p:attrName>style.visibility</p:attrName>
                                        </p:attrNameLst>
                                      </p:cBhvr>
                                      <p:to>
                                        <p:strVal val="visible"/>
                                      </p:to>
                                    </p:set>
                                    <p:animEffect transition="in" filter="fade">
                                      <p:cBhvr>
                                        <p:cTn id="104" dur="1000"/>
                                        <p:tgtEl>
                                          <p:spTgt spid="1030"/>
                                        </p:tgtEl>
                                      </p:cBhvr>
                                    </p:animEffect>
                                    <p:anim calcmode="lin" valueType="num">
                                      <p:cBhvr>
                                        <p:cTn id="105" dur="1000" fill="hold"/>
                                        <p:tgtEl>
                                          <p:spTgt spid="1030"/>
                                        </p:tgtEl>
                                        <p:attrNameLst>
                                          <p:attrName>ppt_x</p:attrName>
                                        </p:attrNameLst>
                                      </p:cBhvr>
                                      <p:tavLst>
                                        <p:tav tm="0">
                                          <p:val>
                                            <p:strVal val="#ppt_x"/>
                                          </p:val>
                                        </p:tav>
                                        <p:tav tm="100000">
                                          <p:val>
                                            <p:strVal val="#ppt_x"/>
                                          </p:val>
                                        </p:tav>
                                      </p:tavLst>
                                    </p:anim>
                                    <p:anim calcmode="lin" valueType="num">
                                      <p:cBhvr>
                                        <p:cTn id="106" dur="1000" fill="hold"/>
                                        <p:tgtEl>
                                          <p:spTgt spid="1030"/>
                                        </p:tgtEl>
                                        <p:attrNameLst>
                                          <p:attrName>ppt_y</p:attrName>
                                        </p:attrNameLst>
                                      </p:cBhvr>
                                      <p:tavLst>
                                        <p:tav tm="0">
                                          <p:val>
                                            <p:strVal val="#ppt_y+.1"/>
                                          </p:val>
                                        </p:tav>
                                        <p:tav tm="100000">
                                          <p:val>
                                            <p:strVal val="#ppt_y"/>
                                          </p:val>
                                        </p:tav>
                                      </p:tavLst>
                                    </p:anim>
                                  </p:childTnLst>
                                </p:cTn>
                              </p:par>
                              <p:par>
                                <p:cTn id="107" presetID="42" presetClass="entr" presetSubtype="0" fill="hold" nodeType="withEffect">
                                  <p:stCondLst>
                                    <p:cond delay="0"/>
                                  </p:stCondLst>
                                  <p:childTnLst>
                                    <p:set>
                                      <p:cBhvr>
                                        <p:cTn id="108" dur="1" fill="hold">
                                          <p:stCondLst>
                                            <p:cond delay="0"/>
                                          </p:stCondLst>
                                        </p:cTn>
                                        <p:tgtEl>
                                          <p:spTgt spid="1031"/>
                                        </p:tgtEl>
                                        <p:attrNameLst>
                                          <p:attrName>style.visibility</p:attrName>
                                        </p:attrNameLst>
                                      </p:cBhvr>
                                      <p:to>
                                        <p:strVal val="visible"/>
                                      </p:to>
                                    </p:set>
                                    <p:animEffect transition="in" filter="fade">
                                      <p:cBhvr>
                                        <p:cTn id="109" dur="1000"/>
                                        <p:tgtEl>
                                          <p:spTgt spid="1031"/>
                                        </p:tgtEl>
                                      </p:cBhvr>
                                    </p:animEffect>
                                    <p:anim calcmode="lin" valueType="num">
                                      <p:cBhvr>
                                        <p:cTn id="110" dur="1000" fill="hold"/>
                                        <p:tgtEl>
                                          <p:spTgt spid="1031"/>
                                        </p:tgtEl>
                                        <p:attrNameLst>
                                          <p:attrName>ppt_x</p:attrName>
                                        </p:attrNameLst>
                                      </p:cBhvr>
                                      <p:tavLst>
                                        <p:tav tm="0">
                                          <p:val>
                                            <p:strVal val="#ppt_x"/>
                                          </p:val>
                                        </p:tav>
                                        <p:tav tm="100000">
                                          <p:val>
                                            <p:strVal val="#ppt_x"/>
                                          </p:val>
                                        </p:tav>
                                      </p:tavLst>
                                    </p:anim>
                                    <p:anim calcmode="lin" valueType="num">
                                      <p:cBhvr>
                                        <p:cTn id="111" dur="1000" fill="hold"/>
                                        <p:tgtEl>
                                          <p:spTgt spid="1031"/>
                                        </p:tgtEl>
                                        <p:attrNameLst>
                                          <p:attrName>ppt_y</p:attrName>
                                        </p:attrNameLst>
                                      </p:cBhvr>
                                      <p:tavLst>
                                        <p:tav tm="0">
                                          <p:val>
                                            <p:strVal val="#ppt_y+.1"/>
                                          </p:val>
                                        </p:tav>
                                        <p:tav tm="100000">
                                          <p:val>
                                            <p:strVal val="#ppt_y"/>
                                          </p:val>
                                        </p:tav>
                                      </p:tavLst>
                                    </p:anim>
                                  </p:childTnLst>
                                </p:cTn>
                              </p:par>
                              <p:par>
                                <p:cTn id="112" presetID="42" presetClass="entr" presetSubtype="0" fill="hold" nodeType="withEffect">
                                  <p:stCondLst>
                                    <p:cond delay="0"/>
                                  </p:stCondLst>
                                  <p:childTnLst>
                                    <p:set>
                                      <p:cBhvr>
                                        <p:cTn id="113" dur="1" fill="hold">
                                          <p:stCondLst>
                                            <p:cond delay="0"/>
                                          </p:stCondLst>
                                        </p:cTn>
                                        <p:tgtEl>
                                          <p:spTgt spid="1032"/>
                                        </p:tgtEl>
                                        <p:attrNameLst>
                                          <p:attrName>style.visibility</p:attrName>
                                        </p:attrNameLst>
                                      </p:cBhvr>
                                      <p:to>
                                        <p:strVal val="visible"/>
                                      </p:to>
                                    </p:set>
                                    <p:animEffect transition="in" filter="fade">
                                      <p:cBhvr>
                                        <p:cTn id="114" dur="1000"/>
                                        <p:tgtEl>
                                          <p:spTgt spid="1032"/>
                                        </p:tgtEl>
                                      </p:cBhvr>
                                    </p:animEffect>
                                    <p:anim calcmode="lin" valueType="num">
                                      <p:cBhvr>
                                        <p:cTn id="115" dur="1000" fill="hold"/>
                                        <p:tgtEl>
                                          <p:spTgt spid="1032"/>
                                        </p:tgtEl>
                                        <p:attrNameLst>
                                          <p:attrName>ppt_x</p:attrName>
                                        </p:attrNameLst>
                                      </p:cBhvr>
                                      <p:tavLst>
                                        <p:tav tm="0">
                                          <p:val>
                                            <p:strVal val="#ppt_x"/>
                                          </p:val>
                                        </p:tav>
                                        <p:tav tm="100000">
                                          <p:val>
                                            <p:strVal val="#ppt_x"/>
                                          </p:val>
                                        </p:tav>
                                      </p:tavLst>
                                    </p:anim>
                                    <p:anim calcmode="lin" valueType="num">
                                      <p:cBhvr>
                                        <p:cTn id="116" dur="1000" fill="hold"/>
                                        <p:tgtEl>
                                          <p:spTgt spid="1032"/>
                                        </p:tgtEl>
                                        <p:attrNameLst>
                                          <p:attrName>ppt_y</p:attrName>
                                        </p:attrNameLst>
                                      </p:cBhvr>
                                      <p:tavLst>
                                        <p:tav tm="0">
                                          <p:val>
                                            <p:strVal val="#ppt_y+.1"/>
                                          </p:val>
                                        </p:tav>
                                        <p:tav tm="100000">
                                          <p:val>
                                            <p:strVal val="#ppt_y"/>
                                          </p:val>
                                        </p:tav>
                                      </p:tavLst>
                                    </p:anim>
                                  </p:childTnLst>
                                </p:cTn>
                              </p:par>
                              <p:par>
                                <p:cTn id="117" presetID="42" presetClass="entr" presetSubtype="0" fill="hold" nodeType="withEffect">
                                  <p:stCondLst>
                                    <p:cond delay="0"/>
                                  </p:stCondLst>
                                  <p:childTnLst>
                                    <p:set>
                                      <p:cBhvr>
                                        <p:cTn id="118" dur="1" fill="hold">
                                          <p:stCondLst>
                                            <p:cond delay="0"/>
                                          </p:stCondLst>
                                        </p:cTn>
                                        <p:tgtEl>
                                          <p:spTgt spid="1033"/>
                                        </p:tgtEl>
                                        <p:attrNameLst>
                                          <p:attrName>style.visibility</p:attrName>
                                        </p:attrNameLst>
                                      </p:cBhvr>
                                      <p:to>
                                        <p:strVal val="visible"/>
                                      </p:to>
                                    </p:set>
                                    <p:animEffect transition="in" filter="fade">
                                      <p:cBhvr>
                                        <p:cTn id="119" dur="1000"/>
                                        <p:tgtEl>
                                          <p:spTgt spid="1033"/>
                                        </p:tgtEl>
                                      </p:cBhvr>
                                    </p:animEffect>
                                    <p:anim calcmode="lin" valueType="num">
                                      <p:cBhvr>
                                        <p:cTn id="120" dur="1000" fill="hold"/>
                                        <p:tgtEl>
                                          <p:spTgt spid="1033"/>
                                        </p:tgtEl>
                                        <p:attrNameLst>
                                          <p:attrName>ppt_x</p:attrName>
                                        </p:attrNameLst>
                                      </p:cBhvr>
                                      <p:tavLst>
                                        <p:tav tm="0">
                                          <p:val>
                                            <p:strVal val="#ppt_x"/>
                                          </p:val>
                                        </p:tav>
                                        <p:tav tm="100000">
                                          <p:val>
                                            <p:strVal val="#ppt_x"/>
                                          </p:val>
                                        </p:tav>
                                      </p:tavLst>
                                    </p:anim>
                                    <p:anim calcmode="lin" valueType="num">
                                      <p:cBhvr>
                                        <p:cTn id="121" dur="1000" fill="hold"/>
                                        <p:tgtEl>
                                          <p:spTgt spid="1033"/>
                                        </p:tgtEl>
                                        <p:attrNameLst>
                                          <p:attrName>ppt_y</p:attrName>
                                        </p:attrNameLst>
                                      </p:cBhvr>
                                      <p:tavLst>
                                        <p:tav tm="0">
                                          <p:val>
                                            <p:strVal val="#ppt_y+.1"/>
                                          </p:val>
                                        </p:tav>
                                        <p:tav tm="100000">
                                          <p:val>
                                            <p:strVal val="#ppt_y"/>
                                          </p:val>
                                        </p:tav>
                                      </p:tavLst>
                                    </p:anim>
                                  </p:childTnLst>
                                </p:cTn>
                              </p:par>
                              <p:par>
                                <p:cTn id="122" presetID="42" presetClass="entr" presetSubtype="0" fill="hold" nodeType="withEffect">
                                  <p:stCondLst>
                                    <p:cond delay="0"/>
                                  </p:stCondLst>
                                  <p:childTnLst>
                                    <p:set>
                                      <p:cBhvr>
                                        <p:cTn id="123" dur="1" fill="hold">
                                          <p:stCondLst>
                                            <p:cond delay="0"/>
                                          </p:stCondLst>
                                        </p:cTn>
                                        <p:tgtEl>
                                          <p:spTgt spid="1034"/>
                                        </p:tgtEl>
                                        <p:attrNameLst>
                                          <p:attrName>style.visibility</p:attrName>
                                        </p:attrNameLst>
                                      </p:cBhvr>
                                      <p:to>
                                        <p:strVal val="visible"/>
                                      </p:to>
                                    </p:set>
                                    <p:animEffect transition="in" filter="fade">
                                      <p:cBhvr>
                                        <p:cTn id="124" dur="1000"/>
                                        <p:tgtEl>
                                          <p:spTgt spid="1034"/>
                                        </p:tgtEl>
                                      </p:cBhvr>
                                    </p:animEffect>
                                    <p:anim calcmode="lin" valueType="num">
                                      <p:cBhvr>
                                        <p:cTn id="125" dur="1000" fill="hold"/>
                                        <p:tgtEl>
                                          <p:spTgt spid="1034"/>
                                        </p:tgtEl>
                                        <p:attrNameLst>
                                          <p:attrName>ppt_x</p:attrName>
                                        </p:attrNameLst>
                                      </p:cBhvr>
                                      <p:tavLst>
                                        <p:tav tm="0">
                                          <p:val>
                                            <p:strVal val="#ppt_x"/>
                                          </p:val>
                                        </p:tav>
                                        <p:tav tm="100000">
                                          <p:val>
                                            <p:strVal val="#ppt_x"/>
                                          </p:val>
                                        </p:tav>
                                      </p:tavLst>
                                    </p:anim>
                                    <p:anim calcmode="lin" valueType="num">
                                      <p:cBhvr>
                                        <p:cTn id="126" dur="1000" fill="hold"/>
                                        <p:tgtEl>
                                          <p:spTgt spid="1034"/>
                                        </p:tgtEl>
                                        <p:attrNameLst>
                                          <p:attrName>ppt_y</p:attrName>
                                        </p:attrNameLst>
                                      </p:cBhvr>
                                      <p:tavLst>
                                        <p:tav tm="0">
                                          <p:val>
                                            <p:strVal val="#ppt_y+.1"/>
                                          </p:val>
                                        </p:tav>
                                        <p:tav tm="100000">
                                          <p:val>
                                            <p:strVal val="#ppt_y"/>
                                          </p:val>
                                        </p:tav>
                                      </p:tavLst>
                                    </p:anim>
                                  </p:childTnLst>
                                </p:cTn>
                              </p:par>
                              <p:par>
                                <p:cTn id="127" presetID="42" presetClass="entr" presetSubtype="0" fill="hold" nodeType="withEffect">
                                  <p:stCondLst>
                                    <p:cond delay="0"/>
                                  </p:stCondLst>
                                  <p:childTnLst>
                                    <p:set>
                                      <p:cBhvr>
                                        <p:cTn id="128" dur="1" fill="hold">
                                          <p:stCondLst>
                                            <p:cond delay="0"/>
                                          </p:stCondLst>
                                        </p:cTn>
                                        <p:tgtEl>
                                          <p:spTgt spid="1035"/>
                                        </p:tgtEl>
                                        <p:attrNameLst>
                                          <p:attrName>style.visibility</p:attrName>
                                        </p:attrNameLst>
                                      </p:cBhvr>
                                      <p:to>
                                        <p:strVal val="visible"/>
                                      </p:to>
                                    </p:set>
                                    <p:animEffect transition="in" filter="fade">
                                      <p:cBhvr>
                                        <p:cTn id="129" dur="1000"/>
                                        <p:tgtEl>
                                          <p:spTgt spid="1035"/>
                                        </p:tgtEl>
                                      </p:cBhvr>
                                    </p:animEffect>
                                    <p:anim calcmode="lin" valueType="num">
                                      <p:cBhvr>
                                        <p:cTn id="130" dur="1000" fill="hold"/>
                                        <p:tgtEl>
                                          <p:spTgt spid="1035"/>
                                        </p:tgtEl>
                                        <p:attrNameLst>
                                          <p:attrName>ppt_x</p:attrName>
                                        </p:attrNameLst>
                                      </p:cBhvr>
                                      <p:tavLst>
                                        <p:tav tm="0">
                                          <p:val>
                                            <p:strVal val="#ppt_x"/>
                                          </p:val>
                                        </p:tav>
                                        <p:tav tm="100000">
                                          <p:val>
                                            <p:strVal val="#ppt_x"/>
                                          </p:val>
                                        </p:tav>
                                      </p:tavLst>
                                    </p:anim>
                                    <p:anim calcmode="lin" valueType="num">
                                      <p:cBhvr>
                                        <p:cTn id="131" dur="1000" fill="hold"/>
                                        <p:tgtEl>
                                          <p:spTgt spid="1035"/>
                                        </p:tgtEl>
                                        <p:attrNameLst>
                                          <p:attrName>ppt_y</p:attrName>
                                        </p:attrNameLst>
                                      </p:cBhvr>
                                      <p:tavLst>
                                        <p:tav tm="0">
                                          <p:val>
                                            <p:strVal val="#ppt_y+.1"/>
                                          </p:val>
                                        </p:tav>
                                        <p:tav tm="100000">
                                          <p:val>
                                            <p:strVal val="#ppt_y"/>
                                          </p:val>
                                        </p:tav>
                                      </p:tavLst>
                                    </p:anim>
                                  </p:childTnLst>
                                </p:cTn>
                              </p:par>
                              <p:par>
                                <p:cTn id="132" presetID="42" presetClass="entr" presetSubtype="0" fill="hold" nodeType="withEffect">
                                  <p:stCondLst>
                                    <p:cond delay="0"/>
                                  </p:stCondLst>
                                  <p:childTnLst>
                                    <p:set>
                                      <p:cBhvr>
                                        <p:cTn id="133" dur="1" fill="hold">
                                          <p:stCondLst>
                                            <p:cond delay="0"/>
                                          </p:stCondLst>
                                        </p:cTn>
                                        <p:tgtEl>
                                          <p:spTgt spid="1036"/>
                                        </p:tgtEl>
                                        <p:attrNameLst>
                                          <p:attrName>style.visibility</p:attrName>
                                        </p:attrNameLst>
                                      </p:cBhvr>
                                      <p:to>
                                        <p:strVal val="visible"/>
                                      </p:to>
                                    </p:set>
                                    <p:animEffect transition="in" filter="fade">
                                      <p:cBhvr>
                                        <p:cTn id="134" dur="1000"/>
                                        <p:tgtEl>
                                          <p:spTgt spid="1036"/>
                                        </p:tgtEl>
                                      </p:cBhvr>
                                    </p:animEffect>
                                    <p:anim calcmode="lin" valueType="num">
                                      <p:cBhvr>
                                        <p:cTn id="135" dur="1000" fill="hold"/>
                                        <p:tgtEl>
                                          <p:spTgt spid="1036"/>
                                        </p:tgtEl>
                                        <p:attrNameLst>
                                          <p:attrName>ppt_x</p:attrName>
                                        </p:attrNameLst>
                                      </p:cBhvr>
                                      <p:tavLst>
                                        <p:tav tm="0">
                                          <p:val>
                                            <p:strVal val="#ppt_x"/>
                                          </p:val>
                                        </p:tav>
                                        <p:tav tm="100000">
                                          <p:val>
                                            <p:strVal val="#ppt_x"/>
                                          </p:val>
                                        </p:tav>
                                      </p:tavLst>
                                    </p:anim>
                                    <p:anim calcmode="lin" valueType="num">
                                      <p:cBhvr>
                                        <p:cTn id="136" dur="1000" fill="hold"/>
                                        <p:tgtEl>
                                          <p:spTgt spid="1036"/>
                                        </p:tgtEl>
                                        <p:attrNameLst>
                                          <p:attrName>ppt_y</p:attrName>
                                        </p:attrNameLst>
                                      </p:cBhvr>
                                      <p:tavLst>
                                        <p:tav tm="0">
                                          <p:val>
                                            <p:strVal val="#ppt_y+.1"/>
                                          </p:val>
                                        </p:tav>
                                        <p:tav tm="100000">
                                          <p:val>
                                            <p:strVal val="#ppt_y"/>
                                          </p:val>
                                        </p:tav>
                                      </p:tavLst>
                                    </p:anim>
                                  </p:childTnLst>
                                </p:cTn>
                              </p:par>
                              <p:par>
                                <p:cTn id="137" presetID="42" presetClass="entr" presetSubtype="0" fill="hold" nodeType="withEffect">
                                  <p:stCondLst>
                                    <p:cond delay="0"/>
                                  </p:stCondLst>
                                  <p:childTnLst>
                                    <p:set>
                                      <p:cBhvr>
                                        <p:cTn id="138" dur="1" fill="hold">
                                          <p:stCondLst>
                                            <p:cond delay="0"/>
                                          </p:stCondLst>
                                        </p:cTn>
                                        <p:tgtEl>
                                          <p:spTgt spid="3082"/>
                                        </p:tgtEl>
                                        <p:attrNameLst>
                                          <p:attrName>style.visibility</p:attrName>
                                        </p:attrNameLst>
                                      </p:cBhvr>
                                      <p:to>
                                        <p:strVal val="visible"/>
                                      </p:to>
                                    </p:set>
                                    <p:animEffect transition="in" filter="fade">
                                      <p:cBhvr>
                                        <p:cTn id="139" dur="1000"/>
                                        <p:tgtEl>
                                          <p:spTgt spid="3082"/>
                                        </p:tgtEl>
                                      </p:cBhvr>
                                    </p:animEffect>
                                    <p:anim calcmode="lin" valueType="num">
                                      <p:cBhvr>
                                        <p:cTn id="140" dur="1000" fill="hold"/>
                                        <p:tgtEl>
                                          <p:spTgt spid="3082"/>
                                        </p:tgtEl>
                                        <p:attrNameLst>
                                          <p:attrName>ppt_x</p:attrName>
                                        </p:attrNameLst>
                                      </p:cBhvr>
                                      <p:tavLst>
                                        <p:tav tm="0">
                                          <p:val>
                                            <p:strVal val="#ppt_x"/>
                                          </p:val>
                                        </p:tav>
                                        <p:tav tm="100000">
                                          <p:val>
                                            <p:strVal val="#ppt_x"/>
                                          </p:val>
                                        </p:tav>
                                      </p:tavLst>
                                    </p:anim>
                                    <p:anim calcmode="lin" valueType="num">
                                      <p:cBhvr>
                                        <p:cTn id="141" dur="1000" fill="hold"/>
                                        <p:tgtEl>
                                          <p:spTgt spid="3082"/>
                                        </p:tgtEl>
                                        <p:attrNameLst>
                                          <p:attrName>ppt_y</p:attrName>
                                        </p:attrNameLst>
                                      </p:cBhvr>
                                      <p:tavLst>
                                        <p:tav tm="0">
                                          <p:val>
                                            <p:strVal val="#ppt_y+.1"/>
                                          </p:val>
                                        </p:tav>
                                        <p:tav tm="100000">
                                          <p:val>
                                            <p:strVal val="#ppt_y"/>
                                          </p:val>
                                        </p:tav>
                                      </p:tavLst>
                                    </p:anim>
                                  </p:childTnLst>
                                </p:cTn>
                              </p:par>
                              <p:par>
                                <p:cTn id="142" presetID="42" presetClass="entr" presetSubtype="0" fill="hold" nodeType="withEffect">
                                  <p:stCondLst>
                                    <p:cond delay="0"/>
                                  </p:stCondLst>
                                  <p:childTnLst>
                                    <p:set>
                                      <p:cBhvr>
                                        <p:cTn id="143" dur="1" fill="hold">
                                          <p:stCondLst>
                                            <p:cond delay="0"/>
                                          </p:stCondLst>
                                        </p:cTn>
                                        <p:tgtEl>
                                          <p:spTgt spid="3078"/>
                                        </p:tgtEl>
                                        <p:attrNameLst>
                                          <p:attrName>style.visibility</p:attrName>
                                        </p:attrNameLst>
                                      </p:cBhvr>
                                      <p:to>
                                        <p:strVal val="visible"/>
                                      </p:to>
                                    </p:set>
                                    <p:animEffect transition="in" filter="fade">
                                      <p:cBhvr>
                                        <p:cTn id="144" dur="1000"/>
                                        <p:tgtEl>
                                          <p:spTgt spid="3078"/>
                                        </p:tgtEl>
                                      </p:cBhvr>
                                    </p:animEffect>
                                    <p:anim calcmode="lin" valueType="num">
                                      <p:cBhvr>
                                        <p:cTn id="145" dur="1000" fill="hold"/>
                                        <p:tgtEl>
                                          <p:spTgt spid="3078"/>
                                        </p:tgtEl>
                                        <p:attrNameLst>
                                          <p:attrName>ppt_x</p:attrName>
                                        </p:attrNameLst>
                                      </p:cBhvr>
                                      <p:tavLst>
                                        <p:tav tm="0">
                                          <p:val>
                                            <p:strVal val="#ppt_x"/>
                                          </p:val>
                                        </p:tav>
                                        <p:tav tm="100000">
                                          <p:val>
                                            <p:strVal val="#ppt_x"/>
                                          </p:val>
                                        </p:tav>
                                      </p:tavLst>
                                    </p:anim>
                                    <p:anim calcmode="lin" valueType="num">
                                      <p:cBhvr>
                                        <p:cTn id="146" dur="1000" fill="hold"/>
                                        <p:tgtEl>
                                          <p:spTgt spid="3078"/>
                                        </p:tgtEl>
                                        <p:attrNameLst>
                                          <p:attrName>ppt_y</p:attrName>
                                        </p:attrNameLst>
                                      </p:cBhvr>
                                      <p:tavLst>
                                        <p:tav tm="0">
                                          <p:val>
                                            <p:strVal val="#ppt_y+.1"/>
                                          </p:val>
                                        </p:tav>
                                        <p:tav tm="100000">
                                          <p:val>
                                            <p:strVal val="#ppt_y"/>
                                          </p:val>
                                        </p:tav>
                                      </p:tavLst>
                                    </p:anim>
                                  </p:childTnLst>
                                </p:cTn>
                              </p:par>
                              <p:par>
                                <p:cTn id="147" presetID="42" presetClass="entr" presetSubtype="0" fill="hold" nodeType="withEffect">
                                  <p:stCondLst>
                                    <p:cond delay="0"/>
                                  </p:stCondLst>
                                  <p:childTnLst>
                                    <p:set>
                                      <p:cBhvr>
                                        <p:cTn id="148" dur="1" fill="hold">
                                          <p:stCondLst>
                                            <p:cond delay="0"/>
                                          </p:stCondLst>
                                        </p:cTn>
                                        <p:tgtEl>
                                          <p:spTgt spid="1026"/>
                                        </p:tgtEl>
                                        <p:attrNameLst>
                                          <p:attrName>style.visibility</p:attrName>
                                        </p:attrNameLst>
                                      </p:cBhvr>
                                      <p:to>
                                        <p:strVal val="visible"/>
                                      </p:to>
                                    </p:set>
                                    <p:animEffect transition="in" filter="fade">
                                      <p:cBhvr>
                                        <p:cTn id="149" dur="1000"/>
                                        <p:tgtEl>
                                          <p:spTgt spid="1026"/>
                                        </p:tgtEl>
                                      </p:cBhvr>
                                    </p:animEffect>
                                    <p:anim calcmode="lin" valueType="num">
                                      <p:cBhvr>
                                        <p:cTn id="150" dur="1000" fill="hold"/>
                                        <p:tgtEl>
                                          <p:spTgt spid="1026"/>
                                        </p:tgtEl>
                                        <p:attrNameLst>
                                          <p:attrName>ppt_x</p:attrName>
                                        </p:attrNameLst>
                                      </p:cBhvr>
                                      <p:tavLst>
                                        <p:tav tm="0">
                                          <p:val>
                                            <p:strVal val="#ppt_x"/>
                                          </p:val>
                                        </p:tav>
                                        <p:tav tm="100000">
                                          <p:val>
                                            <p:strVal val="#ppt_x"/>
                                          </p:val>
                                        </p:tav>
                                      </p:tavLst>
                                    </p:anim>
                                    <p:anim calcmode="lin" valueType="num">
                                      <p:cBhvr>
                                        <p:cTn id="151" dur="1000" fill="hold"/>
                                        <p:tgtEl>
                                          <p:spTgt spid="1026"/>
                                        </p:tgtEl>
                                        <p:attrNameLst>
                                          <p:attrName>ppt_y</p:attrName>
                                        </p:attrNameLst>
                                      </p:cBhvr>
                                      <p:tavLst>
                                        <p:tav tm="0">
                                          <p:val>
                                            <p:strVal val="#ppt_y+.1"/>
                                          </p:val>
                                        </p:tav>
                                        <p:tav tm="100000">
                                          <p:val>
                                            <p:strVal val="#ppt_y"/>
                                          </p:val>
                                        </p:tav>
                                      </p:tavLst>
                                    </p:anim>
                                  </p:childTnLst>
                                </p:cTn>
                              </p:par>
                              <p:par>
                                <p:cTn id="152" presetID="42" presetClass="entr" presetSubtype="0" fill="hold" nodeType="withEffect">
                                  <p:stCondLst>
                                    <p:cond delay="0"/>
                                  </p:stCondLst>
                                  <p:childTnLst>
                                    <p:set>
                                      <p:cBhvr>
                                        <p:cTn id="153" dur="1" fill="hold">
                                          <p:stCondLst>
                                            <p:cond delay="0"/>
                                          </p:stCondLst>
                                        </p:cTn>
                                        <p:tgtEl>
                                          <p:spTgt spid="3084"/>
                                        </p:tgtEl>
                                        <p:attrNameLst>
                                          <p:attrName>style.visibility</p:attrName>
                                        </p:attrNameLst>
                                      </p:cBhvr>
                                      <p:to>
                                        <p:strVal val="visible"/>
                                      </p:to>
                                    </p:set>
                                    <p:animEffect transition="in" filter="fade">
                                      <p:cBhvr>
                                        <p:cTn id="154" dur="1000"/>
                                        <p:tgtEl>
                                          <p:spTgt spid="3084"/>
                                        </p:tgtEl>
                                      </p:cBhvr>
                                    </p:animEffect>
                                    <p:anim calcmode="lin" valueType="num">
                                      <p:cBhvr>
                                        <p:cTn id="155" dur="1000" fill="hold"/>
                                        <p:tgtEl>
                                          <p:spTgt spid="3084"/>
                                        </p:tgtEl>
                                        <p:attrNameLst>
                                          <p:attrName>ppt_x</p:attrName>
                                        </p:attrNameLst>
                                      </p:cBhvr>
                                      <p:tavLst>
                                        <p:tav tm="0">
                                          <p:val>
                                            <p:strVal val="#ppt_x"/>
                                          </p:val>
                                        </p:tav>
                                        <p:tav tm="100000">
                                          <p:val>
                                            <p:strVal val="#ppt_x"/>
                                          </p:val>
                                        </p:tav>
                                      </p:tavLst>
                                    </p:anim>
                                    <p:anim calcmode="lin" valueType="num">
                                      <p:cBhvr>
                                        <p:cTn id="156" dur="1000" fill="hold"/>
                                        <p:tgtEl>
                                          <p:spTgt spid="3084"/>
                                        </p:tgtEl>
                                        <p:attrNameLst>
                                          <p:attrName>ppt_y</p:attrName>
                                        </p:attrNameLst>
                                      </p:cBhvr>
                                      <p:tavLst>
                                        <p:tav tm="0">
                                          <p:val>
                                            <p:strVal val="#ppt_y+.1"/>
                                          </p:val>
                                        </p:tav>
                                        <p:tav tm="100000">
                                          <p:val>
                                            <p:strVal val="#ppt_y"/>
                                          </p:val>
                                        </p:tav>
                                      </p:tavLst>
                                    </p:anim>
                                  </p:childTnLst>
                                </p:cTn>
                              </p:par>
                              <p:par>
                                <p:cTn id="157" presetID="42" presetClass="entr" presetSubtype="0" fill="hold" nodeType="withEffect">
                                  <p:stCondLst>
                                    <p:cond delay="0"/>
                                  </p:stCondLst>
                                  <p:childTnLst>
                                    <p:set>
                                      <p:cBhvr>
                                        <p:cTn id="158" dur="1" fill="hold">
                                          <p:stCondLst>
                                            <p:cond delay="0"/>
                                          </p:stCondLst>
                                        </p:cTn>
                                        <p:tgtEl>
                                          <p:spTgt spid="3086"/>
                                        </p:tgtEl>
                                        <p:attrNameLst>
                                          <p:attrName>style.visibility</p:attrName>
                                        </p:attrNameLst>
                                      </p:cBhvr>
                                      <p:to>
                                        <p:strVal val="visible"/>
                                      </p:to>
                                    </p:set>
                                    <p:animEffect transition="in" filter="fade">
                                      <p:cBhvr>
                                        <p:cTn id="159" dur="1000"/>
                                        <p:tgtEl>
                                          <p:spTgt spid="3086"/>
                                        </p:tgtEl>
                                      </p:cBhvr>
                                    </p:animEffect>
                                    <p:anim calcmode="lin" valueType="num">
                                      <p:cBhvr>
                                        <p:cTn id="160" dur="1000" fill="hold"/>
                                        <p:tgtEl>
                                          <p:spTgt spid="3086"/>
                                        </p:tgtEl>
                                        <p:attrNameLst>
                                          <p:attrName>ppt_x</p:attrName>
                                        </p:attrNameLst>
                                      </p:cBhvr>
                                      <p:tavLst>
                                        <p:tav tm="0">
                                          <p:val>
                                            <p:strVal val="#ppt_x"/>
                                          </p:val>
                                        </p:tav>
                                        <p:tav tm="100000">
                                          <p:val>
                                            <p:strVal val="#ppt_x"/>
                                          </p:val>
                                        </p:tav>
                                      </p:tavLst>
                                    </p:anim>
                                    <p:anim calcmode="lin" valueType="num">
                                      <p:cBhvr>
                                        <p:cTn id="161" dur="1000" fill="hold"/>
                                        <p:tgtEl>
                                          <p:spTgt spid="308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 grpId="0" animBg="1"/>
      <p:bldP spid="1024"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FCFFEA19-5FA4-5718-C65B-8017F9B8E0DE}"/>
              </a:ext>
            </a:extLst>
          </p:cNvPr>
          <p:cNvSpPr>
            <a:spLocks noGrp="1"/>
          </p:cNvSpPr>
          <p:nvPr>
            <p:ph type="title"/>
          </p:nvPr>
        </p:nvSpPr>
        <p:spPr/>
        <p:txBody>
          <a:bodyPr/>
          <a:lstStyle/>
          <a:p>
            <a:r>
              <a:rPr lang="en-US" dirty="0"/>
              <a:t>Alternative payments</a:t>
            </a:r>
          </a:p>
        </p:txBody>
      </p:sp>
      <p:pic>
        <p:nvPicPr>
          <p:cNvPr id="7" name="Picture 10" descr="Image result for alipay logo transparent">
            <a:extLst>
              <a:ext uri="{FF2B5EF4-FFF2-40B4-BE49-F238E27FC236}">
                <a16:creationId xmlns:a16="http://schemas.microsoft.com/office/drawing/2014/main" id="{5A07F9C3-DBD2-7B14-D04E-35195A563F4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32640" y="2452126"/>
            <a:ext cx="1608906" cy="418316"/>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12" descr="Image result for wechat pay logo transparent">
            <a:extLst>
              <a:ext uri="{FF2B5EF4-FFF2-40B4-BE49-F238E27FC236}">
                <a16:creationId xmlns:a16="http://schemas.microsoft.com/office/drawing/2014/main" id="{ADFD41B6-5DEF-A182-1113-3F4E841D9B0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657761" y="5261625"/>
            <a:ext cx="1682563" cy="774864"/>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8">
            <a:extLst>
              <a:ext uri="{FF2B5EF4-FFF2-40B4-BE49-F238E27FC236}">
                <a16:creationId xmlns:a16="http://schemas.microsoft.com/office/drawing/2014/main" id="{70643D6F-3CB2-F225-95E5-51277739FE4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111221" y="1480689"/>
            <a:ext cx="1214315" cy="498059"/>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2" descr="Tap and pay with Garmin | Online banking - NAB">
            <a:extLst>
              <a:ext uri="{FF2B5EF4-FFF2-40B4-BE49-F238E27FC236}">
                <a16:creationId xmlns:a16="http://schemas.microsoft.com/office/drawing/2014/main" id="{EDD6E2DF-E0B0-89DE-A96C-D3C33AC8C7F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041546" y="4963418"/>
            <a:ext cx="1848926" cy="860790"/>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4" descr="Vipps – Logos Download">
            <a:extLst>
              <a:ext uri="{FF2B5EF4-FFF2-40B4-BE49-F238E27FC236}">
                <a16:creationId xmlns:a16="http://schemas.microsoft.com/office/drawing/2014/main" id="{FB7FF503-137E-209C-EB79-9BA3717A4235}"/>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003291" y="3026330"/>
            <a:ext cx="1470686" cy="374757"/>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26" descr="Swish (payment) - Wikipedia">
            <a:extLst>
              <a:ext uri="{FF2B5EF4-FFF2-40B4-BE49-F238E27FC236}">
                <a16:creationId xmlns:a16="http://schemas.microsoft.com/office/drawing/2014/main" id="{50A0CF01-2AF9-A2F7-569E-D0CF052D343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060831" y="1754614"/>
            <a:ext cx="1482821" cy="487983"/>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8" descr="Mobilepay Logo Download Vector">
            <a:extLst>
              <a:ext uri="{FF2B5EF4-FFF2-40B4-BE49-F238E27FC236}">
                <a16:creationId xmlns:a16="http://schemas.microsoft.com/office/drawing/2014/main" id="{820E6E9C-579E-3D14-01FF-67A50EA2D834}"/>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912099" y="4114270"/>
            <a:ext cx="1772925" cy="313032"/>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Google Pay launches in Germany with support for 4 banks">
            <a:extLst>
              <a:ext uri="{FF2B5EF4-FFF2-40B4-BE49-F238E27FC236}">
                <a16:creationId xmlns:a16="http://schemas.microsoft.com/office/drawing/2014/main" id="{9F8D6121-FBF1-B97E-0234-06F65E8FFA1D}"/>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258772" y="3162711"/>
            <a:ext cx="1569012" cy="947683"/>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4" descr="Grabpay vector - Brand Logo Collection">
            <a:extLst>
              <a:ext uri="{FF2B5EF4-FFF2-40B4-BE49-F238E27FC236}">
                <a16:creationId xmlns:a16="http://schemas.microsoft.com/office/drawing/2014/main" id="{7A0FAABB-C9F9-5C9B-28DB-08A208EABAE4}"/>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52504" y="5346824"/>
            <a:ext cx="2494630" cy="1178020"/>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Image result for klarna logo transparent">
            <a:extLst>
              <a:ext uri="{FF2B5EF4-FFF2-40B4-BE49-F238E27FC236}">
                <a16:creationId xmlns:a16="http://schemas.microsoft.com/office/drawing/2014/main" id="{65FDA341-DC21-F51D-E471-83561C7222DD}"/>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69925" y="4313169"/>
            <a:ext cx="1167673" cy="26059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Placeholder 17" descr="A picture containing indoor, person, hand, close&#10;&#10;Description automatically generated">
            <a:extLst>
              <a:ext uri="{FF2B5EF4-FFF2-40B4-BE49-F238E27FC236}">
                <a16:creationId xmlns:a16="http://schemas.microsoft.com/office/drawing/2014/main" id="{A19E805D-C6DA-A64C-86A9-6AA67B42EAA1}"/>
              </a:ext>
            </a:extLst>
          </p:cNvPr>
          <p:cNvPicPr>
            <a:picLocks noGrp="1" noChangeAspect="1"/>
          </p:cNvPicPr>
          <p:nvPr>
            <p:ph type="pic" sz="quarter" idx="11"/>
          </p:nvPr>
        </p:nvPicPr>
        <p:blipFill rotWithShape="1">
          <a:blip r:embed="rId13"/>
          <a:srcRect l="18710" r="29104"/>
          <a:stretch/>
        </p:blipFill>
        <p:spPr>
          <a:xfrm>
            <a:off x="7609114" y="544289"/>
            <a:ext cx="4582886" cy="5769423"/>
          </a:xfrm>
        </p:spPr>
      </p:pic>
    </p:spTree>
    <p:extLst>
      <p:ext uri="{BB962C8B-B14F-4D97-AF65-F5344CB8AC3E}">
        <p14:creationId xmlns:p14="http://schemas.microsoft.com/office/powerpoint/2010/main" val="29317123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1000"/>
                                        <p:tgtEl>
                                          <p:spTgt spid="8"/>
                                        </p:tgtEl>
                                      </p:cBhvr>
                                    </p:animEffect>
                                    <p:anim calcmode="lin" valueType="num">
                                      <p:cBhvr>
                                        <p:cTn id="13" dur="1000" fill="hold"/>
                                        <p:tgtEl>
                                          <p:spTgt spid="8"/>
                                        </p:tgtEl>
                                        <p:attrNameLst>
                                          <p:attrName>ppt_x</p:attrName>
                                        </p:attrNameLst>
                                      </p:cBhvr>
                                      <p:tavLst>
                                        <p:tav tm="0">
                                          <p:val>
                                            <p:strVal val="#ppt_x"/>
                                          </p:val>
                                        </p:tav>
                                        <p:tav tm="100000">
                                          <p:val>
                                            <p:strVal val="#ppt_x"/>
                                          </p:val>
                                        </p:tav>
                                      </p:tavLst>
                                    </p:anim>
                                    <p:anim calcmode="lin" valueType="num">
                                      <p:cBhvr>
                                        <p:cTn id="14" dur="1000" fill="hold"/>
                                        <p:tgtEl>
                                          <p:spTgt spid="8"/>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1000"/>
                                        <p:tgtEl>
                                          <p:spTgt spid="9"/>
                                        </p:tgtEl>
                                      </p:cBhvr>
                                    </p:animEffect>
                                    <p:anim calcmode="lin" valueType="num">
                                      <p:cBhvr>
                                        <p:cTn id="18" dur="1000" fill="hold"/>
                                        <p:tgtEl>
                                          <p:spTgt spid="9"/>
                                        </p:tgtEl>
                                        <p:attrNameLst>
                                          <p:attrName>ppt_x</p:attrName>
                                        </p:attrNameLst>
                                      </p:cBhvr>
                                      <p:tavLst>
                                        <p:tav tm="0">
                                          <p:val>
                                            <p:strVal val="#ppt_x"/>
                                          </p:val>
                                        </p:tav>
                                        <p:tav tm="100000">
                                          <p:val>
                                            <p:strVal val="#ppt_x"/>
                                          </p:val>
                                        </p:tav>
                                      </p:tavLst>
                                    </p:anim>
                                    <p:anim calcmode="lin" valueType="num">
                                      <p:cBhvr>
                                        <p:cTn id="19" dur="1000" fill="hold"/>
                                        <p:tgtEl>
                                          <p:spTgt spid="9"/>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1000"/>
                                        <p:tgtEl>
                                          <p:spTgt spid="11"/>
                                        </p:tgtEl>
                                      </p:cBhvr>
                                    </p:animEffect>
                                    <p:anim calcmode="lin" valueType="num">
                                      <p:cBhvr>
                                        <p:cTn id="23" dur="1000" fill="hold"/>
                                        <p:tgtEl>
                                          <p:spTgt spid="11"/>
                                        </p:tgtEl>
                                        <p:attrNameLst>
                                          <p:attrName>ppt_x</p:attrName>
                                        </p:attrNameLst>
                                      </p:cBhvr>
                                      <p:tavLst>
                                        <p:tav tm="0">
                                          <p:val>
                                            <p:strVal val="#ppt_x"/>
                                          </p:val>
                                        </p:tav>
                                        <p:tav tm="100000">
                                          <p:val>
                                            <p:strVal val="#ppt_x"/>
                                          </p:val>
                                        </p:tav>
                                      </p:tavLst>
                                    </p:anim>
                                    <p:anim calcmode="lin" valueType="num">
                                      <p:cBhvr>
                                        <p:cTn id="24" dur="1000" fill="hold"/>
                                        <p:tgtEl>
                                          <p:spTgt spid="11"/>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fade">
                                      <p:cBhvr>
                                        <p:cTn id="27" dur="1000"/>
                                        <p:tgtEl>
                                          <p:spTgt spid="12"/>
                                        </p:tgtEl>
                                      </p:cBhvr>
                                    </p:animEffect>
                                    <p:anim calcmode="lin" valueType="num">
                                      <p:cBhvr>
                                        <p:cTn id="28" dur="1000" fill="hold"/>
                                        <p:tgtEl>
                                          <p:spTgt spid="12"/>
                                        </p:tgtEl>
                                        <p:attrNameLst>
                                          <p:attrName>ppt_x</p:attrName>
                                        </p:attrNameLst>
                                      </p:cBhvr>
                                      <p:tavLst>
                                        <p:tav tm="0">
                                          <p:val>
                                            <p:strVal val="#ppt_x"/>
                                          </p:val>
                                        </p:tav>
                                        <p:tav tm="100000">
                                          <p:val>
                                            <p:strVal val="#ppt_x"/>
                                          </p:val>
                                        </p:tav>
                                      </p:tavLst>
                                    </p:anim>
                                    <p:anim calcmode="lin" valueType="num">
                                      <p:cBhvr>
                                        <p:cTn id="29" dur="1000" fill="hold"/>
                                        <p:tgtEl>
                                          <p:spTgt spid="12"/>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fade">
                                      <p:cBhvr>
                                        <p:cTn id="32" dur="1000"/>
                                        <p:tgtEl>
                                          <p:spTgt spid="13"/>
                                        </p:tgtEl>
                                      </p:cBhvr>
                                    </p:animEffect>
                                    <p:anim calcmode="lin" valueType="num">
                                      <p:cBhvr>
                                        <p:cTn id="33" dur="1000" fill="hold"/>
                                        <p:tgtEl>
                                          <p:spTgt spid="13"/>
                                        </p:tgtEl>
                                        <p:attrNameLst>
                                          <p:attrName>ppt_x</p:attrName>
                                        </p:attrNameLst>
                                      </p:cBhvr>
                                      <p:tavLst>
                                        <p:tav tm="0">
                                          <p:val>
                                            <p:strVal val="#ppt_x"/>
                                          </p:val>
                                        </p:tav>
                                        <p:tav tm="100000">
                                          <p:val>
                                            <p:strVal val="#ppt_x"/>
                                          </p:val>
                                        </p:tav>
                                      </p:tavLst>
                                    </p:anim>
                                    <p:anim calcmode="lin" valueType="num">
                                      <p:cBhvr>
                                        <p:cTn id="34" dur="1000" fill="hold"/>
                                        <p:tgtEl>
                                          <p:spTgt spid="13"/>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1000"/>
                                        <p:tgtEl>
                                          <p:spTgt spid="14"/>
                                        </p:tgtEl>
                                      </p:cBhvr>
                                    </p:animEffect>
                                    <p:anim calcmode="lin" valueType="num">
                                      <p:cBhvr>
                                        <p:cTn id="38" dur="1000" fill="hold"/>
                                        <p:tgtEl>
                                          <p:spTgt spid="14"/>
                                        </p:tgtEl>
                                        <p:attrNameLst>
                                          <p:attrName>ppt_x</p:attrName>
                                        </p:attrNameLst>
                                      </p:cBhvr>
                                      <p:tavLst>
                                        <p:tav tm="0">
                                          <p:val>
                                            <p:strVal val="#ppt_x"/>
                                          </p:val>
                                        </p:tav>
                                        <p:tav tm="100000">
                                          <p:val>
                                            <p:strVal val="#ppt_x"/>
                                          </p:val>
                                        </p:tav>
                                      </p:tavLst>
                                    </p:anim>
                                    <p:anim calcmode="lin" valueType="num">
                                      <p:cBhvr>
                                        <p:cTn id="39" dur="1000" fill="hold"/>
                                        <p:tgtEl>
                                          <p:spTgt spid="14"/>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0"/>
                                  </p:stCondLst>
                                  <p:childTnLst>
                                    <p:set>
                                      <p:cBhvr>
                                        <p:cTn id="41" dur="1" fill="hold">
                                          <p:stCondLst>
                                            <p:cond delay="0"/>
                                          </p:stCondLst>
                                        </p:cTn>
                                        <p:tgtEl>
                                          <p:spTgt spid="15"/>
                                        </p:tgtEl>
                                        <p:attrNameLst>
                                          <p:attrName>style.visibility</p:attrName>
                                        </p:attrNameLst>
                                      </p:cBhvr>
                                      <p:to>
                                        <p:strVal val="visible"/>
                                      </p:to>
                                    </p:set>
                                    <p:animEffect transition="in" filter="fade">
                                      <p:cBhvr>
                                        <p:cTn id="42" dur="1000"/>
                                        <p:tgtEl>
                                          <p:spTgt spid="15"/>
                                        </p:tgtEl>
                                      </p:cBhvr>
                                    </p:animEffect>
                                    <p:anim calcmode="lin" valueType="num">
                                      <p:cBhvr>
                                        <p:cTn id="43" dur="1000" fill="hold"/>
                                        <p:tgtEl>
                                          <p:spTgt spid="15"/>
                                        </p:tgtEl>
                                        <p:attrNameLst>
                                          <p:attrName>ppt_x</p:attrName>
                                        </p:attrNameLst>
                                      </p:cBhvr>
                                      <p:tavLst>
                                        <p:tav tm="0">
                                          <p:val>
                                            <p:strVal val="#ppt_x"/>
                                          </p:val>
                                        </p:tav>
                                        <p:tav tm="100000">
                                          <p:val>
                                            <p:strVal val="#ppt_x"/>
                                          </p:val>
                                        </p:tav>
                                      </p:tavLst>
                                    </p:anim>
                                    <p:anim calcmode="lin" valueType="num">
                                      <p:cBhvr>
                                        <p:cTn id="44" dur="1000" fill="hold"/>
                                        <p:tgtEl>
                                          <p:spTgt spid="15"/>
                                        </p:tgtEl>
                                        <p:attrNameLst>
                                          <p:attrName>ppt_y</p:attrName>
                                        </p:attrNameLst>
                                      </p:cBhvr>
                                      <p:tavLst>
                                        <p:tav tm="0">
                                          <p:val>
                                            <p:strVal val="#ppt_y+.1"/>
                                          </p:val>
                                        </p:tav>
                                        <p:tav tm="100000">
                                          <p:val>
                                            <p:strVal val="#ppt_y"/>
                                          </p:val>
                                        </p:tav>
                                      </p:tavLst>
                                    </p:anim>
                                  </p:childTnLst>
                                </p:cTn>
                              </p:par>
                              <p:par>
                                <p:cTn id="45" presetID="42" presetClass="entr" presetSubtype="0" fill="hold" nodeType="withEffect">
                                  <p:stCondLst>
                                    <p:cond delay="0"/>
                                  </p:stCondLst>
                                  <p:childTnLst>
                                    <p:set>
                                      <p:cBhvr>
                                        <p:cTn id="46" dur="1" fill="hold">
                                          <p:stCondLst>
                                            <p:cond delay="0"/>
                                          </p:stCondLst>
                                        </p:cTn>
                                        <p:tgtEl>
                                          <p:spTgt spid="16"/>
                                        </p:tgtEl>
                                        <p:attrNameLst>
                                          <p:attrName>style.visibility</p:attrName>
                                        </p:attrNameLst>
                                      </p:cBhvr>
                                      <p:to>
                                        <p:strVal val="visible"/>
                                      </p:to>
                                    </p:set>
                                    <p:animEffect transition="in" filter="fade">
                                      <p:cBhvr>
                                        <p:cTn id="47" dur="1000"/>
                                        <p:tgtEl>
                                          <p:spTgt spid="16"/>
                                        </p:tgtEl>
                                      </p:cBhvr>
                                    </p:animEffect>
                                    <p:anim calcmode="lin" valueType="num">
                                      <p:cBhvr>
                                        <p:cTn id="48" dur="1000" fill="hold"/>
                                        <p:tgtEl>
                                          <p:spTgt spid="16"/>
                                        </p:tgtEl>
                                        <p:attrNameLst>
                                          <p:attrName>ppt_x</p:attrName>
                                        </p:attrNameLst>
                                      </p:cBhvr>
                                      <p:tavLst>
                                        <p:tav tm="0">
                                          <p:val>
                                            <p:strVal val="#ppt_x"/>
                                          </p:val>
                                        </p:tav>
                                        <p:tav tm="100000">
                                          <p:val>
                                            <p:strVal val="#ppt_x"/>
                                          </p:val>
                                        </p:tav>
                                      </p:tavLst>
                                    </p:anim>
                                    <p:anim calcmode="lin" valueType="num">
                                      <p:cBhvr>
                                        <p:cTn id="49" dur="1000" fill="hold"/>
                                        <p:tgtEl>
                                          <p:spTgt spid="16"/>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fade">
                                      <p:cBhvr>
                                        <p:cTn id="52" dur="1000"/>
                                        <p:tgtEl>
                                          <p:spTgt spid="17"/>
                                        </p:tgtEl>
                                      </p:cBhvr>
                                    </p:animEffect>
                                    <p:anim calcmode="lin" valueType="num">
                                      <p:cBhvr>
                                        <p:cTn id="53" dur="1000" fill="hold"/>
                                        <p:tgtEl>
                                          <p:spTgt spid="17"/>
                                        </p:tgtEl>
                                        <p:attrNameLst>
                                          <p:attrName>ppt_x</p:attrName>
                                        </p:attrNameLst>
                                      </p:cBhvr>
                                      <p:tavLst>
                                        <p:tav tm="0">
                                          <p:val>
                                            <p:strVal val="#ppt_x"/>
                                          </p:val>
                                        </p:tav>
                                        <p:tav tm="100000">
                                          <p:val>
                                            <p:strVal val="#ppt_x"/>
                                          </p:val>
                                        </p:tav>
                                      </p:tavLst>
                                    </p:anim>
                                    <p:anim calcmode="lin" valueType="num">
                                      <p:cBhvr>
                                        <p:cTn id="54"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F72492D6-5DF8-65C8-FB7F-35A83DE31669}"/>
              </a:ext>
            </a:extLst>
          </p:cNvPr>
          <p:cNvSpPr>
            <a:spLocks noGrp="1"/>
          </p:cNvSpPr>
          <p:nvPr>
            <p:ph type="body" sz="quarter" idx="10"/>
          </p:nvPr>
        </p:nvSpPr>
        <p:spPr/>
        <p:txBody>
          <a:bodyPr/>
          <a:lstStyle/>
          <a:p>
            <a:r>
              <a:rPr lang="en-US" dirty="0"/>
              <a:t>What about eCommerce?</a:t>
            </a:r>
          </a:p>
        </p:txBody>
      </p:sp>
    </p:spTree>
    <p:extLst>
      <p:ext uri="{BB962C8B-B14F-4D97-AF65-F5344CB8AC3E}">
        <p14:creationId xmlns:p14="http://schemas.microsoft.com/office/powerpoint/2010/main" val="54575408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97179415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53A08BB-2E78-D871-FFFE-060AB239782F}"/>
              </a:ext>
            </a:extLst>
          </p:cNvPr>
          <p:cNvSpPr/>
          <p:nvPr/>
        </p:nvSpPr>
        <p:spPr>
          <a:xfrm>
            <a:off x="6262579" y="5193013"/>
            <a:ext cx="4760771" cy="1234367"/>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s-IS" sz="1800" b="1" i="0" u="none" strike="noStrike" kern="1200" cap="none" spc="0" normalizeH="0" baseline="0" noProof="0" dirty="0">
              <a:ln>
                <a:noFill/>
              </a:ln>
              <a:solidFill>
                <a:srgbClr val="FFFFFF"/>
              </a:solidFill>
              <a:effectLst/>
              <a:uLnTx/>
              <a:uFillTx/>
              <a:latin typeface="Segoe UI"/>
              <a:ea typeface="+mn-ea"/>
              <a:cs typeface="+mn-cs"/>
            </a:endParaRPr>
          </a:p>
        </p:txBody>
      </p:sp>
      <p:sp>
        <p:nvSpPr>
          <p:cNvPr id="3" name="Rectangle 2">
            <a:extLst>
              <a:ext uri="{FF2B5EF4-FFF2-40B4-BE49-F238E27FC236}">
                <a16:creationId xmlns:a16="http://schemas.microsoft.com/office/drawing/2014/main" id="{895182B4-50E5-FD11-C789-6DCF919FFD08}"/>
              </a:ext>
            </a:extLst>
          </p:cNvPr>
          <p:cNvSpPr/>
          <p:nvPr/>
        </p:nvSpPr>
        <p:spPr>
          <a:xfrm>
            <a:off x="8579170" y="5519626"/>
            <a:ext cx="1829616" cy="587538"/>
          </a:xfrm>
          <a:prstGeom prst="rect">
            <a:avLst/>
          </a:prstGeom>
          <a:solidFill>
            <a:srgbClr val="216681"/>
          </a:solidFill>
          <a:ln>
            <a:solidFill>
              <a:schemeClr val="tx2"/>
            </a:solidFill>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Segoe UI Bold"/>
                <a:ea typeface="+mn-ea"/>
                <a:cs typeface="+mn-cs"/>
              </a:rPr>
              <a:t>Transaction Repository</a:t>
            </a:r>
          </a:p>
        </p:txBody>
      </p:sp>
      <p:pic>
        <p:nvPicPr>
          <p:cNvPr id="4" name="Graphic 3">
            <a:extLst>
              <a:ext uri="{FF2B5EF4-FFF2-40B4-BE49-F238E27FC236}">
                <a16:creationId xmlns:a16="http://schemas.microsoft.com/office/drawing/2014/main" id="{9B746FA2-773F-0145-EC7D-02F3FC51DDE0}"/>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077766" y="2485771"/>
            <a:ext cx="1006935" cy="1006936"/>
          </a:xfrm>
          <a:prstGeom prst="rect">
            <a:avLst/>
          </a:prstGeom>
        </p:spPr>
      </p:pic>
      <p:pic>
        <p:nvPicPr>
          <p:cNvPr id="5" name="Graphic 4">
            <a:extLst>
              <a:ext uri="{FF2B5EF4-FFF2-40B4-BE49-F238E27FC236}">
                <a16:creationId xmlns:a16="http://schemas.microsoft.com/office/drawing/2014/main" id="{B6C68DDA-26DF-92E2-FF27-0B02C5E7AD3D}"/>
              </a:ext>
            </a:extLst>
          </p:cNvPr>
          <p:cNvPicPr>
            <a:picLocks noChangeAspect="1"/>
          </p:cNvPicPr>
          <p:nvPr/>
        </p:nvPicPr>
        <p:blipFill>
          <a:blip r:embed="rId5" cstate="screen">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10225299" y="3463624"/>
            <a:ext cx="711868" cy="711868"/>
          </a:xfrm>
          <a:prstGeom prst="rect">
            <a:avLst/>
          </a:prstGeom>
        </p:spPr>
      </p:pic>
      <p:sp>
        <p:nvSpPr>
          <p:cNvPr id="6" name="Speech Bubble: Rectangle 5">
            <a:extLst>
              <a:ext uri="{FF2B5EF4-FFF2-40B4-BE49-F238E27FC236}">
                <a16:creationId xmlns:a16="http://schemas.microsoft.com/office/drawing/2014/main" id="{7127C977-0409-B70B-DC51-FC318C7552F3}"/>
              </a:ext>
            </a:extLst>
          </p:cNvPr>
          <p:cNvSpPr/>
          <p:nvPr/>
        </p:nvSpPr>
        <p:spPr>
          <a:xfrm>
            <a:off x="7923295" y="3669569"/>
            <a:ext cx="1448792" cy="832536"/>
          </a:xfrm>
          <a:prstGeom prst="wedgeRectCallout">
            <a:avLst>
              <a:gd name="adj1" fmla="val 95619"/>
              <a:gd name="adj2" fmla="val -70697"/>
            </a:avLst>
          </a:prstGeom>
          <a:solidFill>
            <a:schemeClr val="bg1">
              <a:lumMod val="85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white"/>
              </a:solidFill>
              <a:effectLst/>
              <a:uLnTx/>
              <a:uFillTx/>
              <a:latin typeface="Segoe UI"/>
              <a:ea typeface="+mn-ea"/>
              <a:cs typeface="+mn-cs"/>
            </a:endParaRPr>
          </a:p>
        </p:txBody>
      </p:sp>
      <p:sp>
        <p:nvSpPr>
          <p:cNvPr id="7" name="TextBox 6">
            <a:extLst>
              <a:ext uri="{FF2B5EF4-FFF2-40B4-BE49-F238E27FC236}">
                <a16:creationId xmlns:a16="http://schemas.microsoft.com/office/drawing/2014/main" id="{20DF5144-A51C-BB9C-8C80-8A79D4D2A00C}"/>
              </a:ext>
            </a:extLst>
          </p:cNvPr>
          <p:cNvSpPr txBox="1"/>
          <p:nvPr/>
        </p:nvSpPr>
        <p:spPr>
          <a:xfrm>
            <a:off x="6621980" y="789615"/>
            <a:ext cx="2761077" cy="646331"/>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a:ea typeface="+mn-ea"/>
                <a:cs typeface="+mn-cs"/>
              </a:rPr>
              <a:t>Payment Service Provider</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a:ea typeface="+mn-ea"/>
                <a:cs typeface="+mn-cs"/>
              </a:rPr>
              <a:t>(PSP)</a:t>
            </a:r>
            <a:r>
              <a:rPr kumimoji="0" lang="en-US" sz="1800" b="0" i="0" u="none" strike="noStrike" kern="1200" cap="none" spc="0" normalizeH="0" baseline="0" noProof="0" dirty="0">
                <a:ln>
                  <a:noFill/>
                </a:ln>
                <a:solidFill>
                  <a:prstClr val="black"/>
                </a:solidFill>
                <a:effectLst/>
                <a:uLnTx/>
                <a:uFillTx/>
                <a:latin typeface="Segoe UI"/>
                <a:ea typeface="+mn-ea"/>
                <a:cs typeface="+mn-cs"/>
              </a:rPr>
              <a:t>     </a:t>
            </a:r>
          </a:p>
        </p:txBody>
      </p:sp>
      <p:cxnSp>
        <p:nvCxnSpPr>
          <p:cNvPr id="8" name="Straight Connector 7">
            <a:extLst>
              <a:ext uri="{FF2B5EF4-FFF2-40B4-BE49-F238E27FC236}">
                <a16:creationId xmlns:a16="http://schemas.microsoft.com/office/drawing/2014/main" id="{C11D4404-3FCD-FB1C-DD1E-F56EC0DAFF61}"/>
              </a:ext>
            </a:extLst>
          </p:cNvPr>
          <p:cNvCxnSpPr>
            <a:cxnSpLocks/>
          </p:cNvCxnSpPr>
          <p:nvPr/>
        </p:nvCxnSpPr>
        <p:spPr>
          <a:xfrm>
            <a:off x="10581233" y="4254215"/>
            <a:ext cx="0" cy="833803"/>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05689FF7-53EA-BC2B-13D6-180D2B7EFA2C}"/>
              </a:ext>
            </a:extLst>
          </p:cNvPr>
          <p:cNvCxnSpPr>
            <a:cxnSpLocks/>
          </p:cNvCxnSpPr>
          <p:nvPr/>
        </p:nvCxnSpPr>
        <p:spPr>
          <a:xfrm>
            <a:off x="7826997" y="2131063"/>
            <a:ext cx="647768" cy="87700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5E4C196E-5C75-9FC1-9B59-DE54CEEC2DA8}"/>
              </a:ext>
            </a:extLst>
          </p:cNvPr>
          <p:cNvSpPr txBox="1"/>
          <p:nvPr/>
        </p:nvSpPr>
        <p:spPr>
          <a:xfrm>
            <a:off x="10030979" y="1926234"/>
            <a:ext cx="1100508"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a:ea typeface="+mn-ea"/>
                <a:cs typeface="+mn-cs"/>
              </a:rPr>
              <a:t>Point of Sale</a:t>
            </a:r>
            <a:endParaRPr kumimoji="0" lang="en-US" sz="1800" b="0" i="0" u="none" strike="noStrike" kern="1200" cap="none" spc="0" normalizeH="0" baseline="0" noProof="0" dirty="0">
              <a:ln>
                <a:noFill/>
              </a:ln>
              <a:solidFill>
                <a:prstClr val="black"/>
              </a:solidFill>
              <a:effectLst/>
              <a:uLnTx/>
              <a:uFillTx/>
              <a:latin typeface="Segoe UI"/>
              <a:ea typeface="+mn-ea"/>
              <a:cs typeface="+mn-cs"/>
            </a:endParaRPr>
          </a:p>
        </p:txBody>
      </p:sp>
      <p:pic>
        <p:nvPicPr>
          <p:cNvPr id="11" name="Picture 10">
            <a:extLst>
              <a:ext uri="{FF2B5EF4-FFF2-40B4-BE49-F238E27FC236}">
                <a16:creationId xmlns:a16="http://schemas.microsoft.com/office/drawing/2014/main" id="{89ED9C91-5957-5C16-80DB-8D896E1F39AB}"/>
              </a:ext>
            </a:extLst>
          </p:cNvPr>
          <p:cNvPicPr>
            <a:picLocks noChangeAspect="1"/>
          </p:cNvPicPr>
          <p:nvPr/>
        </p:nvPicPr>
        <p:blipFill>
          <a:blip r:embed="rId7"/>
          <a:stretch>
            <a:fillRect/>
          </a:stretch>
        </p:blipFill>
        <p:spPr>
          <a:xfrm>
            <a:off x="1131539" y="3533067"/>
            <a:ext cx="2172879" cy="601658"/>
          </a:xfrm>
          <a:prstGeom prst="rect">
            <a:avLst/>
          </a:prstGeom>
        </p:spPr>
      </p:pic>
      <p:pic>
        <p:nvPicPr>
          <p:cNvPr id="12" name="Picture 2" descr="Image result for shopify logo transparent background">
            <a:extLst>
              <a:ext uri="{FF2B5EF4-FFF2-40B4-BE49-F238E27FC236}">
                <a16:creationId xmlns:a16="http://schemas.microsoft.com/office/drawing/2014/main" id="{D58294E8-36E2-69FB-A2A9-90E6E373AAEA}"/>
              </a:ext>
            </a:extLst>
          </p:cNvPr>
          <p:cNvPicPr>
            <a:picLocks noChangeAspect="1" noChangeArrowheads="1"/>
          </p:cNvPicPr>
          <p:nvPr/>
        </p:nvPicPr>
        <p:blipFill>
          <a:blip r:embed="rId8" cstate="screen">
            <a:extLst>
              <a:ext uri="{BEBA8EAE-BF5A-486C-A8C5-ECC9F3942E4B}">
                <a14:imgProps xmlns:a14="http://schemas.microsoft.com/office/drawing/2010/main">
                  <a14:imgLayer r:embed="rId9">
                    <a14:imgEffect>
                      <a14:brightnessContrast bright="100000"/>
                    </a14:imgEffect>
                  </a14:imgLayer>
                </a14:imgProps>
              </a:ext>
              <a:ext uri="{28A0092B-C50C-407E-A947-70E740481C1C}">
                <a14:useLocalDpi xmlns:a14="http://schemas.microsoft.com/office/drawing/2010/main"/>
              </a:ext>
            </a:extLst>
          </a:blip>
          <a:srcRect/>
          <a:stretch>
            <a:fillRect/>
          </a:stretch>
        </p:blipFill>
        <p:spPr bwMode="auto">
          <a:xfrm>
            <a:off x="1339253" y="4290507"/>
            <a:ext cx="1659001" cy="488628"/>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Rounded Corners 12">
            <a:extLst>
              <a:ext uri="{FF2B5EF4-FFF2-40B4-BE49-F238E27FC236}">
                <a16:creationId xmlns:a16="http://schemas.microsoft.com/office/drawing/2014/main" id="{FB608425-08E5-9770-5841-08853CA70B87}"/>
              </a:ext>
            </a:extLst>
          </p:cNvPr>
          <p:cNvSpPr/>
          <p:nvPr/>
        </p:nvSpPr>
        <p:spPr>
          <a:xfrm>
            <a:off x="1898580" y="2978632"/>
            <a:ext cx="594825" cy="278559"/>
          </a:xfrm>
          <a:prstGeom prst="roundRect">
            <a:avLst/>
          </a:prstGeom>
          <a:solidFill>
            <a:schemeClr val="bg1">
              <a:alpha val="95000"/>
            </a:schemeClr>
          </a:solidFill>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4" name="Rectangle: Rounded Corners 13">
            <a:extLst>
              <a:ext uri="{FF2B5EF4-FFF2-40B4-BE49-F238E27FC236}">
                <a16:creationId xmlns:a16="http://schemas.microsoft.com/office/drawing/2014/main" id="{4E49E911-4131-6214-AB08-0000159A2D5A}"/>
              </a:ext>
            </a:extLst>
          </p:cNvPr>
          <p:cNvSpPr/>
          <p:nvPr/>
        </p:nvSpPr>
        <p:spPr>
          <a:xfrm>
            <a:off x="1131539" y="2978632"/>
            <a:ext cx="594825" cy="278559"/>
          </a:xfrm>
          <a:prstGeom prst="roundRect">
            <a:avLst/>
          </a:prstGeom>
          <a:solidFill>
            <a:schemeClr val="bg1">
              <a:alpha val="95000"/>
            </a:schemeClr>
          </a:solidFill>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5" name="Rectangle: Rounded Corners 14">
            <a:extLst>
              <a:ext uri="{FF2B5EF4-FFF2-40B4-BE49-F238E27FC236}">
                <a16:creationId xmlns:a16="http://schemas.microsoft.com/office/drawing/2014/main" id="{B4FE8B18-FEC1-9FD2-1816-EDED3F087C19}"/>
              </a:ext>
            </a:extLst>
          </p:cNvPr>
          <p:cNvSpPr/>
          <p:nvPr/>
        </p:nvSpPr>
        <p:spPr>
          <a:xfrm>
            <a:off x="1131539" y="2492377"/>
            <a:ext cx="594825" cy="278559"/>
          </a:xfrm>
          <a:prstGeom prst="roundRect">
            <a:avLst/>
          </a:prstGeom>
          <a:solidFill>
            <a:schemeClr val="bg1">
              <a:alpha val="95000"/>
            </a:schemeClr>
          </a:solidFill>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6" name="Rectangle: Rounded Corners 15">
            <a:extLst>
              <a:ext uri="{FF2B5EF4-FFF2-40B4-BE49-F238E27FC236}">
                <a16:creationId xmlns:a16="http://schemas.microsoft.com/office/drawing/2014/main" id="{E2517F38-92B9-ADE1-1C61-13296953F4E3}"/>
              </a:ext>
            </a:extLst>
          </p:cNvPr>
          <p:cNvSpPr/>
          <p:nvPr/>
        </p:nvSpPr>
        <p:spPr>
          <a:xfrm>
            <a:off x="1898580" y="2006122"/>
            <a:ext cx="594825" cy="278559"/>
          </a:xfrm>
          <a:prstGeom prst="roundRect">
            <a:avLst/>
          </a:prstGeom>
          <a:solidFill>
            <a:schemeClr val="bg1">
              <a:alpha val="95000"/>
            </a:schemeClr>
          </a:solidFill>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7" name="Rectangle: Rounded Corners 16">
            <a:extLst>
              <a:ext uri="{FF2B5EF4-FFF2-40B4-BE49-F238E27FC236}">
                <a16:creationId xmlns:a16="http://schemas.microsoft.com/office/drawing/2014/main" id="{97C34102-460E-3AD0-AE5A-D358AEB3B853}"/>
              </a:ext>
            </a:extLst>
          </p:cNvPr>
          <p:cNvSpPr/>
          <p:nvPr/>
        </p:nvSpPr>
        <p:spPr>
          <a:xfrm>
            <a:off x="1131539" y="2006122"/>
            <a:ext cx="594825" cy="278559"/>
          </a:xfrm>
          <a:prstGeom prst="roundRect">
            <a:avLst/>
          </a:prstGeom>
          <a:solidFill>
            <a:schemeClr val="bg1">
              <a:alpha val="95000"/>
            </a:schemeClr>
          </a:solidFill>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8" name="Rectangle: Rounded Corners 17">
            <a:extLst>
              <a:ext uri="{FF2B5EF4-FFF2-40B4-BE49-F238E27FC236}">
                <a16:creationId xmlns:a16="http://schemas.microsoft.com/office/drawing/2014/main" id="{46E85F79-9E0A-A05C-DF91-C48D1E311C05}"/>
              </a:ext>
            </a:extLst>
          </p:cNvPr>
          <p:cNvSpPr/>
          <p:nvPr/>
        </p:nvSpPr>
        <p:spPr>
          <a:xfrm>
            <a:off x="1898580" y="1500492"/>
            <a:ext cx="594825" cy="278559"/>
          </a:xfrm>
          <a:prstGeom prst="roundRect">
            <a:avLst/>
          </a:prstGeom>
          <a:solidFill>
            <a:schemeClr val="bg1">
              <a:alpha val="95000"/>
            </a:schemeClr>
          </a:solidFill>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9" name="Rectangle: Rounded Corners 18">
            <a:extLst>
              <a:ext uri="{FF2B5EF4-FFF2-40B4-BE49-F238E27FC236}">
                <a16:creationId xmlns:a16="http://schemas.microsoft.com/office/drawing/2014/main" id="{3431AC5F-3669-088C-16FA-86CA38F94612}"/>
              </a:ext>
            </a:extLst>
          </p:cNvPr>
          <p:cNvSpPr/>
          <p:nvPr/>
        </p:nvSpPr>
        <p:spPr>
          <a:xfrm>
            <a:off x="1131539" y="1500492"/>
            <a:ext cx="594825" cy="278559"/>
          </a:xfrm>
          <a:prstGeom prst="roundRect">
            <a:avLst/>
          </a:prstGeom>
          <a:solidFill>
            <a:schemeClr val="bg1">
              <a:alpha val="95000"/>
            </a:schemeClr>
          </a:solidFill>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20" name="TextBox 19">
            <a:extLst>
              <a:ext uri="{FF2B5EF4-FFF2-40B4-BE49-F238E27FC236}">
                <a16:creationId xmlns:a16="http://schemas.microsoft.com/office/drawing/2014/main" id="{7E529B34-2617-82EB-D9D2-88A4DEF4730E}"/>
              </a:ext>
            </a:extLst>
          </p:cNvPr>
          <p:cNvSpPr txBox="1"/>
          <p:nvPr/>
        </p:nvSpPr>
        <p:spPr>
          <a:xfrm>
            <a:off x="774430" y="442290"/>
            <a:ext cx="2109320" cy="92333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a:ea typeface="+mn-ea"/>
                <a:cs typeface="+mn-cs"/>
              </a:rPr>
              <a:t>Eco system: Available Payment Plugins</a:t>
            </a:r>
            <a:endParaRPr kumimoji="0" lang="en-US" sz="1800" b="0" i="0" u="none" strike="noStrike" kern="1200" cap="none" spc="0" normalizeH="0" baseline="0" noProof="0" dirty="0">
              <a:ln>
                <a:noFill/>
              </a:ln>
              <a:solidFill>
                <a:prstClr val="black"/>
              </a:solidFill>
              <a:effectLst/>
              <a:uLnTx/>
              <a:uFillTx/>
              <a:latin typeface="Segoe UI"/>
              <a:ea typeface="+mn-ea"/>
              <a:cs typeface="+mn-cs"/>
            </a:endParaRPr>
          </a:p>
        </p:txBody>
      </p:sp>
      <p:cxnSp>
        <p:nvCxnSpPr>
          <p:cNvPr id="21" name="Straight Connector 20">
            <a:extLst>
              <a:ext uri="{FF2B5EF4-FFF2-40B4-BE49-F238E27FC236}">
                <a16:creationId xmlns:a16="http://schemas.microsoft.com/office/drawing/2014/main" id="{2EE2282D-8C85-EF17-4E07-449F855CFAE4}"/>
              </a:ext>
            </a:extLst>
          </p:cNvPr>
          <p:cNvCxnSpPr>
            <a:cxnSpLocks/>
          </p:cNvCxnSpPr>
          <p:nvPr/>
        </p:nvCxnSpPr>
        <p:spPr>
          <a:xfrm flipV="1">
            <a:off x="3136063" y="1859197"/>
            <a:ext cx="3785397" cy="73259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 name="Connector: Elbow 21">
            <a:extLst>
              <a:ext uri="{FF2B5EF4-FFF2-40B4-BE49-F238E27FC236}">
                <a16:creationId xmlns:a16="http://schemas.microsoft.com/office/drawing/2014/main" id="{EB73DE9D-70CE-BD0E-FB46-546D9BB21410}"/>
              </a:ext>
            </a:extLst>
          </p:cNvPr>
          <p:cNvCxnSpPr>
            <a:cxnSpLocks/>
            <a:endCxn id="2" idx="1"/>
          </p:cNvCxnSpPr>
          <p:nvPr/>
        </p:nvCxnSpPr>
        <p:spPr>
          <a:xfrm>
            <a:off x="2023774" y="5152005"/>
            <a:ext cx="4238805" cy="658192"/>
          </a:xfrm>
          <a:prstGeom prst="bentConnector3">
            <a:avLst>
              <a:gd name="adj1" fmla="val 209"/>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23" name="Group 22">
            <a:extLst>
              <a:ext uri="{FF2B5EF4-FFF2-40B4-BE49-F238E27FC236}">
                <a16:creationId xmlns:a16="http://schemas.microsoft.com/office/drawing/2014/main" id="{6B02AA0B-53BC-86EF-F138-09E28E07DA5E}"/>
              </a:ext>
            </a:extLst>
          </p:cNvPr>
          <p:cNvGrpSpPr/>
          <p:nvPr/>
        </p:nvGrpSpPr>
        <p:grpSpPr>
          <a:xfrm>
            <a:off x="7059269" y="1202242"/>
            <a:ext cx="1447900" cy="831546"/>
            <a:chOff x="4648100" y="373842"/>
            <a:chExt cx="1447900" cy="831546"/>
          </a:xfrm>
        </p:grpSpPr>
        <p:pic>
          <p:nvPicPr>
            <p:cNvPr id="24" name="Picture 23" descr="Shape&#10;&#10;Description automatically generated">
              <a:extLst>
                <a:ext uri="{FF2B5EF4-FFF2-40B4-BE49-F238E27FC236}">
                  <a16:creationId xmlns:a16="http://schemas.microsoft.com/office/drawing/2014/main" id="{91824461-52C5-D1E3-5F8D-6AB28E8EBD75}"/>
                </a:ext>
              </a:extLst>
            </p:cNvPr>
            <p:cNvPicPr>
              <a:picLocks noChangeAspect="1"/>
            </p:cNvPicPr>
            <p:nvPr/>
          </p:nvPicPr>
          <p:blipFill>
            <a:blip r:embed="rId10"/>
            <a:stretch>
              <a:fillRect/>
            </a:stretch>
          </p:blipFill>
          <p:spPr>
            <a:xfrm>
              <a:off x="4648100" y="373842"/>
              <a:ext cx="1447900" cy="831546"/>
            </a:xfrm>
            <a:prstGeom prst="rect">
              <a:avLst/>
            </a:prstGeom>
          </p:spPr>
        </p:pic>
        <p:pic>
          <p:nvPicPr>
            <p:cNvPr id="25" name="Picture 24" descr="A picture containing drawing&#10;&#10;Description automatically generated">
              <a:extLst>
                <a:ext uri="{FF2B5EF4-FFF2-40B4-BE49-F238E27FC236}">
                  <a16:creationId xmlns:a16="http://schemas.microsoft.com/office/drawing/2014/main" id="{9FEDC838-4B44-50EA-3928-CEBA1DE5FA82}"/>
                </a:ext>
              </a:extLst>
            </p:cNvPr>
            <p:cNvPicPr>
              <a:picLocks noChangeAspect="1"/>
            </p:cNvPicPr>
            <p:nvPr/>
          </p:nvPicPr>
          <p:blipFill>
            <a:blip r:embed="rId11"/>
            <a:stretch>
              <a:fillRect/>
            </a:stretch>
          </p:blipFill>
          <p:spPr>
            <a:xfrm>
              <a:off x="4965141" y="768100"/>
              <a:ext cx="861487" cy="258188"/>
            </a:xfrm>
            <a:prstGeom prst="rect">
              <a:avLst/>
            </a:prstGeom>
          </p:spPr>
        </p:pic>
      </p:grpSp>
      <p:pic>
        <p:nvPicPr>
          <p:cNvPr id="26" name="Picture 2">
            <a:extLst>
              <a:ext uri="{FF2B5EF4-FFF2-40B4-BE49-F238E27FC236}">
                <a16:creationId xmlns:a16="http://schemas.microsoft.com/office/drawing/2014/main" id="{1C5C5C9B-3860-B127-4EEB-6087A8506688}"/>
              </a:ext>
            </a:extLst>
          </p:cNvPr>
          <p:cNvPicPr>
            <a:picLocks noChangeAspect="1"/>
          </p:cNvPicPr>
          <p:nvPr/>
        </p:nvPicPr>
        <p:blipFill>
          <a:blip r:embed="rId12"/>
          <a:srcRect/>
          <a:stretch/>
        </p:blipFill>
        <p:spPr>
          <a:xfrm>
            <a:off x="6833998" y="5450236"/>
            <a:ext cx="1130608" cy="653530"/>
          </a:xfrm>
          <a:prstGeom prst="rect">
            <a:avLst/>
          </a:prstGeom>
        </p:spPr>
      </p:pic>
      <p:pic>
        <p:nvPicPr>
          <p:cNvPr id="27" name="Picture 26" descr="Logo&#10;&#10;Description automatically generated">
            <a:extLst>
              <a:ext uri="{FF2B5EF4-FFF2-40B4-BE49-F238E27FC236}">
                <a16:creationId xmlns:a16="http://schemas.microsoft.com/office/drawing/2014/main" id="{6AFA05A0-378F-55EB-E9B8-D129DBB1BB17}"/>
              </a:ext>
            </a:extLst>
          </p:cNvPr>
          <p:cNvPicPr>
            <a:picLocks noChangeAspect="1"/>
          </p:cNvPicPr>
          <p:nvPr/>
        </p:nvPicPr>
        <p:blipFill>
          <a:blip r:embed="rId13"/>
          <a:stretch>
            <a:fillRect/>
          </a:stretch>
        </p:blipFill>
        <p:spPr>
          <a:xfrm>
            <a:off x="7923295" y="3071727"/>
            <a:ext cx="1447900" cy="471651"/>
          </a:xfrm>
          <a:prstGeom prst="rect">
            <a:avLst/>
          </a:prstGeom>
        </p:spPr>
      </p:pic>
      <p:pic>
        <p:nvPicPr>
          <p:cNvPr id="28" name="Picture 27" descr="Logo&#10;&#10;Description automatically generated">
            <a:extLst>
              <a:ext uri="{FF2B5EF4-FFF2-40B4-BE49-F238E27FC236}">
                <a16:creationId xmlns:a16="http://schemas.microsoft.com/office/drawing/2014/main" id="{E2DA8824-97DB-FD5E-88D4-50F2CA14B446}"/>
              </a:ext>
            </a:extLst>
          </p:cNvPr>
          <p:cNvPicPr>
            <a:picLocks noChangeAspect="1"/>
          </p:cNvPicPr>
          <p:nvPr/>
        </p:nvPicPr>
        <p:blipFill>
          <a:blip r:embed="rId13"/>
          <a:stretch>
            <a:fillRect/>
          </a:stretch>
        </p:blipFill>
        <p:spPr>
          <a:xfrm>
            <a:off x="1898580" y="2440463"/>
            <a:ext cx="1111691" cy="362131"/>
          </a:xfrm>
          <a:prstGeom prst="rect">
            <a:avLst/>
          </a:prstGeom>
        </p:spPr>
      </p:pic>
      <p:pic>
        <p:nvPicPr>
          <p:cNvPr id="29" name="Picture 28" descr="A picture containing text, sign&#10;&#10;Description automatically generated">
            <a:extLst>
              <a:ext uri="{FF2B5EF4-FFF2-40B4-BE49-F238E27FC236}">
                <a16:creationId xmlns:a16="http://schemas.microsoft.com/office/drawing/2014/main" id="{C7906059-8014-7B01-8C57-0FE20AFF11B9}"/>
              </a:ext>
            </a:extLst>
          </p:cNvPr>
          <p:cNvPicPr>
            <a:picLocks noChangeAspect="1"/>
          </p:cNvPicPr>
          <p:nvPr/>
        </p:nvPicPr>
        <p:blipFill>
          <a:blip r:embed="rId14"/>
          <a:stretch>
            <a:fillRect/>
          </a:stretch>
        </p:blipFill>
        <p:spPr>
          <a:xfrm>
            <a:off x="7949247" y="3785529"/>
            <a:ext cx="1395995" cy="564633"/>
          </a:xfrm>
          <a:prstGeom prst="rect">
            <a:avLst/>
          </a:prstGeom>
        </p:spPr>
      </p:pic>
    </p:spTree>
    <p:extLst>
      <p:ext uri="{BB962C8B-B14F-4D97-AF65-F5344CB8AC3E}">
        <p14:creationId xmlns:p14="http://schemas.microsoft.com/office/powerpoint/2010/main" val="373675427"/>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Placeholder 5" descr="A road with a mountain in the background&#10;&#10;Description automatically generated with low confidence">
            <a:extLst>
              <a:ext uri="{FF2B5EF4-FFF2-40B4-BE49-F238E27FC236}">
                <a16:creationId xmlns:a16="http://schemas.microsoft.com/office/drawing/2014/main" id="{E6A18E1C-0533-E1E6-E0D4-664010769343}"/>
              </a:ext>
            </a:extLst>
          </p:cNvPr>
          <p:cNvPicPr>
            <a:picLocks noGrp="1" noChangeAspect="1"/>
          </p:cNvPicPr>
          <p:nvPr>
            <p:ph type="pic" sz="quarter" idx="11"/>
          </p:nvPr>
        </p:nvPicPr>
        <p:blipFill>
          <a:blip r:embed="rId3"/>
          <a:srcRect l="6599" r="6599"/>
          <a:stretch>
            <a:fillRect/>
          </a:stretch>
        </p:blipFill>
        <p:spPr/>
      </p:pic>
      <p:sp>
        <p:nvSpPr>
          <p:cNvPr id="3" name="Title 2">
            <a:extLst>
              <a:ext uri="{FF2B5EF4-FFF2-40B4-BE49-F238E27FC236}">
                <a16:creationId xmlns:a16="http://schemas.microsoft.com/office/drawing/2014/main" id="{3F81DD08-A230-A394-881D-2CC9E2A9B3AE}"/>
              </a:ext>
            </a:extLst>
          </p:cNvPr>
          <p:cNvSpPr>
            <a:spLocks noGrp="1"/>
          </p:cNvSpPr>
          <p:nvPr>
            <p:ph type="title"/>
          </p:nvPr>
        </p:nvSpPr>
        <p:spPr/>
        <p:txBody>
          <a:bodyPr/>
          <a:lstStyle/>
          <a:p>
            <a:r>
              <a:rPr lang="en-US" dirty="0"/>
              <a:t>Our roadmap</a:t>
            </a:r>
          </a:p>
        </p:txBody>
      </p:sp>
      <p:sp>
        <p:nvSpPr>
          <p:cNvPr id="41" name="Arc 49" descr="&quot; &quot;">
            <a:extLst>
              <a:ext uri="{FF2B5EF4-FFF2-40B4-BE49-F238E27FC236}">
                <a16:creationId xmlns:a16="http://schemas.microsoft.com/office/drawing/2014/main" id="{080C988B-E3B2-442C-4FC8-F2411E9C5954}"/>
              </a:ext>
            </a:extLst>
          </p:cNvPr>
          <p:cNvSpPr/>
          <p:nvPr/>
        </p:nvSpPr>
        <p:spPr bwMode="auto">
          <a:xfrm rot="10800000" flipH="1">
            <a:off x="5805496" y="1705927"/>
            <a:ext cx="624476" cy="4228675"/>
          </a:xfrm>
          <a:custGeom>
            <a:avLst/>
            <a:gdLst>
              <a:gd name="connsiteX0" fmla="*/ 959943 w 7585768"/>
              <a:gd name="connsiteY0" fmla="*/ 6317691 h 7589156"/>
              <a:gd name="connsiteX1" fmla="*/ 871699 w 7585768"/>
              <a:gd name="connsiteY1" fmla="*/ 1374273 h 7589156"/>
              <a:gd name="connsiteX2" fmla="*/ 3792884 w 7585768"/>
              <a:gd name="connsiteY2" fmla="*/ 3794578 h 7589156"/>
              <a:gd name="connsiteX3" fmla="*/ 959943 w 7585768"/>
              <a:gd name="connsiteY3" fmla="*/ 6317691 h 7589156"/>
              <a:gd name="connsiteX0" fmla="*/ 959943 w 7585768"/>
              <a:gd name="connsiteY0" fmla="*/ 6317691 h 7589156"/>
              <a:gd name="connsiteX1" fmla="*/ 871699 w 7585768"/>
              <a:gd name="connsiteY1" fmla="*/ 1374273 h 7589156"/>
              <a:gd name="connsiteX0" fmla="*/ 959945 w 959945"/>
              <a:gd name="connsiteY0" fmla="*/ 4943418 h 4943418"/>
              <a:gd name="connsiteX1" fmla="*/ 871701 w 959945"/>
              <a:gd name="connsiteY1" fmla="*/ 0 h 4943418"/>
              <a:gd name="connsiteX2" fmla="*/ 959945 w 959945"/>
              <a:gd name="connsiteY2" fmla="*/ 4943418 h 4943418"/>
              <a:gd name="connsiteX0" fmla="*/ 959945 w 959945"/>
              <a:gd name="connsiteY0" fmla="*/ 4943418 h 4943418"/>
              <a:gd name="connsiteX1" fmla="*/ 871701 w 959945"/>
              <a:gd name="connsiteY1" fmla="*/ 0 h 4943418"/>
            </a:gdLst>
            <a:ahLst/>
            <a:cxnLst>
              <a:cxn ang="0">
                <a:pos x="connsiteX0" y="connsiteY0"/>
              </a:cxn>
              <a:cxn ang="0">
                <a:pos x="connsiteX1" y="connsiteY1"/>
              </a:cxn>
            </a:cxnLst>
            <a:rect l="l" t="t" r="r" b="b"/>
            <a:pathLst>
              <a:path w="959945" h="4943418" stroke="0" extrusionOk="0">
                <a:moveTo>
                  <a:pt x="959945" y="4943418"/>
                </a:moveTo>
                <a:cubicBezTo>
                  <a:pt x="-285722" y="3543539"/>
                  <a:pt x="-323209" y="1443485"/>
                  <a:pt x="871701" y="0"/>
                </a:cubicBezTo>
                <a:lnTo>
                  <a:pt x="959945" y="4943418"/>
                </a:lnTo>
                <a:close/>
              </a:path>
              <a:path w="959945" h="4943418" fill="none">
                <a:moveTo>
                  <a:pt x="959945" y="4943418"/>
                </a:moveTo>
                <a:cubicBezTo>
                  <a:pt x="-285722" y="3543539"/>
                  <a:pt x="-323209" y="1443485"/>
                  <a:pt x="871701" y="0"/>
                </a:cubicBezTo>
              </a:path>
            </a:pathLst>
          </a:custGeom>
          <a:noFill/>
          <a:ln w="25400">
            <a:solidFill>
              <a:srgbClr val="13889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02" tIns="146243" rIns="182802" bIns="146243" numCol="1" spcCol="0" rtlCol="0" fromWordArt="0" anchor="t" anchorCtr="0" forceAA="0" compatLnSpc="1">
            <a:prstTxWarp prst="textNoShape">
              <a:avLst/>
            </a:prstTxWarp>
            <a:noAutofit/>
          </a:bodyPr>
          <a:lstStyle/>
          <a:p>
            <a:pPr marL="0" marR="0" lvl="0" indent="0" algn="ctr" defTabSz="931935"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Segoe UI"/>
              <a:ea typeface="Segoe UI" pitchFamily="34" charset="0"/>
              <a:cs typeface="Segoe UI" pitchFamily="34" charset="0"/>
            </a:endParaRPr>
          </a:p>
        </p:txBody>
      </p:sp>
      <p:grpSp>
        <p:nvGrpSpPr>
          <p:cNvPr id="42" name="Group 41">
            <a:extLst>
              <a:ext uri="{FF2B5EF4-FFF2-40B4-BE49-F238E27FC236}">
                <a16:creationId xmlns:a16="http://schemas.microsoft.com/office/drawing/2014/main" id="{25A0A792-97DE-B846-7518-6630E252019C}"/>
              </a:ext>
            </a:extLst>
          </p:cNvPr>
          <p:cNvGrpSpPr/>
          <p:nvPr/>
        </p:nvGrpSpPr>
        <p:grpSpPr>
          <a:xfrm>
            <a:off x="6089501" y="5567321"/>
            <a:ext cx="617937" cy="691321"/>
            <a:chOff x="6882575" y="5224560"/>
            <a:chExt cx="617937" cy="691321"/>
          </a:xfrm>
          <a:solidFill>
            <a:schemeClr val="tx2"/>
          </a:solidFill>
        </p:grpSpPr>
        <p:sp>
          <p:nvSpPr>
            <p:cNvPr id="43" name="Hexagon 42" descr="&quot; &quot;">
              <a:extLst>
                <a:ext uri="{FF2B5EF4-FFF2-40B4-BE49-F238E27FC236}">
                  <a16:creationId xmlns:a16="http://schemas.microsoft.com/office/drawing/2014/main" id="{0F05024E-1F84-7B16-2F96-D90ECD21FE65}"/>
                </a:ext>
              </a:extLst>
            </p:cNvPr>
            <p:cNvSpPr/>
            <p:nvPr/>
          </p:nvSpPr>
          <p:spPr>
            <a:xfrm rot="5400000">
              <a:off x="6845883" y="5261252"/>
              <a:ext cx="691321" cy="617937"/>
            </a:xfrm>
            <a:prstGeom prst="hexagon">
              <a:avLst/>
            </a:pr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marR="0" lvl="0" indent="0" algn="ctr" defTabSz="913963"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a:ln>
                  <a:noFill/>
                </a:ln>
                <a:solidFill>
                  <a:srgbClr val="265888"/>
                </a:solidFill>
                <a:effectLst/>
                <a:uLnTx/>
                <a:uFillTx/>
                <a:latin typeface="Segoe UI"/>
                <a:ea typeface="+mn-ea"/>
                <a:cs typeface="+mn-cs"/>
              </a:endParaRPr>
            </a:p>
          </p:txBody>
        </p:sp>
        <p:pic>
          <p:nvPicPr>
            <p:cNvPr id="44" name="Picture 43">
              <a:extLst>
                <a:ext uri="{FF2B5EF4-FFF2-40B4-BE49-F238E27FC236}">
                  <a16:creationId xmlns:a16="http://schemas.microsoft.com/office/drawing/2014/main" id="{475CA0FB-3B08-E752-8425-FC801656D0D6}"/>
                </a:ext>
              </a:extLst>
            </p:cNvPr>
            <p:cNvPicPr>
              <a:picLocks noChangeAspect="1"/>
            </p:cNvPicPr>
            <p:nvPr/>
          </p:nvPicPr>
          <p:blipFill>
            <a:blip r:embed="rId4" cstate="email">
              <a:lum bright="70000" contrast="-70000"/>
              <a:extLst>
                <a:ext uri="{28A0092B-C50C-407E-A947-70E740481C1C}">
                  <a14:useLocalDpi xmlns:a14="http://schemas.microsoft.com/office/drawing/2010/main"/>
                </a:ext>
              </a:extLst>
            </a:blip>
            <a:stretch>
              <a:fillRect/>
            </a:stretch>
          </p:blipFill>
          <p:spPr>
            <a:xfrm>
              <a:off x="7056923" y="5444033"/>
              <a:ext cx="273405" cy="252374"/>
            </a:xfrm>
            <a:prstGeom prst="rect">
              <a:avLst/>
            </a:prstGeom>
            <a:grpFill/>
          </p:spPr>
        </p:pic>
      </p:grpSp>
      <p:sp>
        <p:nvSpPr>
          <p:cNvPr id="69" name="TextBox 68">
            <a:extLst>
              <a:ext uri="{FF2B5EF4-FFF2-40B4-BE49-F238E27FC236}">
                <a16:creationId xmlns:a16="http://schemas.microsoft.com/office/drawing/2014/main" id="{1EC31582-A5B8-5CA7-4B0E-482EF488802B}"/>
              </a:ext>
            </a:extLst>
          </p:cNvPr>
          <p:cNvSpPr txBox="1"/>
          <p:nvPr/>
        </p:nvSpPr>
        <p:spPr>
          <a:xfrm flipH="1">
            <a:off x="6742950" y="4706888"/>
            <a:ext cx="4140430" cy="249299"/>
          </a:xfrm>
          <a:prstGeom prst="rect">
            <a:avLst/>
          </a:prstGeom>
          <a:noFill/>
        </p:spPr>
        <p:txBody>
          <a:bodyPr wrap="square" lIns="0" tIns="0" rIns="0" bIns="0" rtlCol="0" anchor="ctr">
            <a:spAutoFit/>
          </a:bodyPr>
          <a:lstStyle/>
          <a:p>
            <a:pPr marL="0" marR="0" lvl="0" indent="0" algn="l" defTabSz="913963" rtl="0" eaLnBrk="1" fontAlgn="auto" latinLnBrk="0" hangingPunct="1">
              <a:lnSpc>
                <a:spcPct val="90000"/>
              </a:lnSpc>
              <a:spcBef>
                <a:spcPts val="0"/>
              </a:spcBef>
              <a:spcAft>
                <a:spcPts val="600"/>
              </a:spcAft>
              <a:buClrTx/>
              <a:buSzTx/>
              <a:buFontTx/>
              <a:buNone/>
              <a:tabLst/>
              <a:defRPr/>
            </a:pPr>
            <a:r>
              <a:rPr kumimoji="0" lang="en-US" sz="1800" b="0" i="0" u="none" strike="noStrike" kern="1200" cap="none" spc="0" normalizeH="0" baseline="0" noProof="0" dirty="0">
                <a:ln>
                  <a:noFill/>
                </a:ln>
                <a:solidFill>
                  <a:srgbClr val="265888"/>
                </a:solidFill>
                <a:effectLst/>
                <a:uLnTx/>
                <a:uFillTx/>
                <a:latin typeface="Segoe UI"/>
                <a:ea typeface="+mn-ea"/>
                <a:cs typeface="+mn-cs"/>
              </a:rPr>
              <a:t>Wearable payments (wristband tokens)</a:t>
            </a:r>
          </a:p>
        </p:txBody>
      </p:sp>
      <p:sp>
        <p:nvSpPr>
          <p:cNvPr id="70" name="TextBox 69">
            <a:extLst>
              <a:ext uri="{FF2B5EF4-FFF2-40B4-BE49-F238E27FC236}">
                <a16:creationId xmlns:a16="http://schemas.microsoft.com/office/drawing/2014/main" id="{E15E2DAB-B751-89B1-7BDA-24A29E901C8E}"/>
              </a:ext>
            </a:extLst>
          </p:cNvPr>
          <p:cNvSpPr txBox="1"/>
          <p:nvPr/>
        </p:nvSpPr>
        <p:spPr>
          <a:xfrm flipH="1">
            <a:off x="6742950" y="2511213"/>
            <a:ext cx="2492540" cy="498598"/>
          </a:xfrm>
          <a:prstGeom prst="rect">
            <a:avLst/>
          </a:prstGeom>
          <a:noFill/>
        </p:spPr>
        <p:txBody>
          <a:bodyPr wrap="square" lIns="0" tIns="0" rIns="0" bIns="0" rtlCol="0" anchor="ctr">
            <a:spAutoFit/>
          </a:bodyPr>
          <a:lstStyle/>
          <a:p>
            <a:pPr marL="0" marR="0" lvl="0" indent="0" algn="l" defTabSz="913963" rtl="0" eaLnBrk="1" fontAlgn="auto" latinLnBrk="0" hangingPunct="1">
              <a:lnSpc>
                <a:spcPct val="90000"/>
              </a:lnSpc>
              <a:spcBef>
                <a:spcPts val="0"/>
              </a:spcBef>
              <a:spcAft>
                <a:spcPts val="600"/>
              </a:spcAft>
              <a:buClrTx/>
              <a:buSzTx/>
              <a:buFontTx/>
              <a:buNone/>
              <a:tabLst/>
              <a:defRPr/>
            </a:pPr>
            <a:r>
              <a:rPr kumimoji="0" lang="en-US" sz="1800" b="0" i="0" u="none" strike="noStrike" kern="1200" cap="none" spc="0" normalizeH="0" baseline="0" noProof="0" dirty="0">
                <a:ln>
                  <a:noFill/>
                </a:ln>
                <a:solidFill>
                  <a:srgbClr val="265888"/>
                </a:solidFill>
                <a:effectLst/>
                <a:uLnTx/>
                <a:uFillTx/>
                <a:latin typeface="Segoe UI"/>
                <a:ea typeface="+mn-ea"/>
                <a:cs typeface="Segoe UI"/>
              </a:rPr>
              <a:t>Customer engagement via the PED</a:t>
            </a:r>
            <a:endParaRPr kumimoji="0" lang="en-US" sz="1800" b="0" i="0" u="none" strike="noStrike" kern="1200" cap="none" spc="0" normalizeH="0" baseline="0" noProof="0" dirty="0">
              <a:ln>
                <a:noFill/>
              </a:ln>
              <a:solidFill>
                <a:srgbClr val="265888"/>
              </a:solidFill>
              <a:effectLst/>
              <a:uLnTx/>
              <a:uFillTx/>
              <a:latin typeface="Segoe UI"/>
              <a:ea typeface="+mn-ea"/>
              <a:cs typeface="+mn-cs"/>
            </a:endParaRPr>
          </a:p>
        </p:txBody>
      </p:sp>
      <p:sp>
        <p:nvSpPr>
          <p:cNvPr id="71" name="TextBox 70">
            <a:extLst>
              <a:ext uri="{FF2B5EF4-FFF2-40B4-BE49-F238E27FC236}">
                <a16:creationId xmlns:a16="http://schemas.microsoft.com/office/drawing/2014/main" id="{2D575D96-59C4-EAC1-BEE5-653B543E92FA}"/>
              </a:ext>
            </a:extLst>
          </p:cNvPr>
          <p:cNvSpPr txBox="1"/>
          <p:nvPr/>
        </p:nvSpPr>
        <p:spPr>
          <a:xfrm flipH="1">
            <a:off x="7131038" y="1592575"/>
            <a:ext cx="3220714" cy="249299"/>
          </a:xfrm>
          <a:prstGeom prst="rect">
            <a:avLst/>
          </a:prstGeom>
          <a:noFill/>
        </p:spPr>
        <p:txBody>
          <a:bodyPr wrap="square" lIns="0" tIns="0" rIns="0" bIns="0" rtlCol="0" anchor="ctr">
            <a:spAutoFit/>
          </a:bodyPr>
          <a:lstStyle/>
          <a:p>
            <a:pPr marL="0" marR="0" lvl="0" indent="0" algn="l" defTabSz="913963" rtl="0" eaLnBrk="1" fontAlgn="auto" latinLnBrk="0" hangingPunct="1">
              <a:lnSpc>
                <a:spcPct val="90000"/>
              </a:lnSpc>
              <a:spcBef>
                <a:spcPts val="0"/>
              </a:spcBef>
              <a:spcAft>
                <a:spcPts val="600"/>
              </a:spcAft>
              <a:buClrTx/>
              <a:buSzTx/>
              <a:buFontTx/>
              <a:buNone/>
              <a:tabLst/>
              <a:defRPr/>
            </a:pPr>
            <a:r>
              <a:rPr kumimoji="0" lang="en-US" sz="1800" b="0" i="0" u="none" strike="noStrike" kern="1200" cap="none" spc="0" normalizeH="0" baseline="0" noProof="0" dirty="0">
                <a:ln>
                  <a:noFill/>
                </a:ln>
                <a:solidFill>
                  <a:srgbClr val="265888"/>
                </a:solidFill>
                <a:effectLst/>
                <a:uLnTx/>
                <a:uFillTx/>
                <a:latin typeface="Segoe UI"/>
                <a:ea typeface="+mn-ea"/>
                <a:cs typeface="+mn-cs"/>
              </a:rPr>
              <a:t>QR code payments on the POS</a:t>
            </a:r>
          </a:p>
        </p:txBody>
      </p:sp>
      <p:sp>
        <p:nvSpPr>
          <p:cNvPr id="72" name="TextBox 71">
            <a:extLst>
              <a:ext uri="{FF2B5EF4-FFF2-40B4-BE49-F238E27FC236}">
                <a16:creationId xmlns:a16="http://schemas.microsoft.com/office/drawing/2014/main" id="{72E16B9C-36A0-8846-A980-83AFF35DFB3F}"/>
              </a:ext>
            </a:extLst>
          </p:cNvPr>
          <p:cNvSpPr txBox="1"/>
          <p:nvPr/>
        </p:nvSpPr>
        <p:spPr>
          <a:xfrm flipH="1">
            <a:off x="7131039" y="5838509"/>
            <a:ext cx="2873764" cy="249299"/>
          </a:xfrm>
          <a:prstGeom prst="rect">
            <a:avLst/>
          </a:prstGeom>
          <a:noFill/>
        </p:spPr>
        <p:txBody>
          <a:bodyPr wrap="square" lIns="0" tIns="0" rIns="0" bIns="0" rtlCol="0" anchor="ctr">
            <a:spAutoFit/>
          </a:bodyPr>
          <a:lstStyle/>
          <a:p>
            <a:pPr marL="0" marR="0" lvl="0" indent="0" algn="l" defTabSz="913963" rtl="0" eaLnBrk="1" fontAlgn="auto" latinLnBrk="0" hangingPunct="1">
              <a:lnSpc>
                <a:spcPct val="90000"/>
              </a:lnSpc>
              <a:spcBef>
                <a:spcPts val="0"/>
              </a:spcBef>
              <a:spcAft>
                <a:spcPts val="600"/>
              </a:spcAft>
              <a:buClrTx/>
              <a:buSzTx/>
              <a:buFontTx/>
              <a:buNone/>
              <a:tabLst/>
              <a:defRPr/>
            </a:pPr>
            <a:r>
              <a:rPr kumimoji="0" lang="en-US" sz="1800" b="0" i="0" u="none" strike="noStrike" kern="1200" cap="none" spc="0" normalizeH="0" baseline="0" noProof="0" dirty="0">
                <a:ln>
                  <a:noFill/>
                </a:ln>
                <a:solidFill>
                  <a:srgbClr val="265888"/>
                </a:solidFill>
                <a:effectLst/>
                <a:uLnTx/>
                <a:uFillTx/>
                <a:latin typeface="Segoe UI"/>
                <a:ea typeface="+mn-ea"/>
                <a:cs typeface="+mn-cs"/>
              </a:rPr>
              <a:t>“PIN on glass” </a:t>
            </a:r>
          </a:p>
        </p:txBody>
      </p:sp>
      <p:sp>
        <p:nvSpPr>
          <p:cNvPr id="73" name="TextBox 72">
            <a:extLst>
              <a:ext uri="{FF2B5EF4-FFF2-40B4-BE49-F238E27FC236}">
                <a16:creationId xmlns:a16="http://schemas.microsoft.com/office/drawing/2014/main" id="{84601C5B-F178-E2CA-4F8F-FF3724A993B7}"/>
              </a:ext>
            </a:extLst>
          </p:cNvPr>
          <p:cNvSpPr txBox="1"/>
          <p:nvPr/>
        </p:nvSpPr>
        <p:spPr>
          <a:xfrm>
            <a:off x="6499915" y="3609400"/>
            <a:ext cx="43109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65888"/>
                </a:solidFill>
                <a:effectLst/>
                <a:uLnTx/>
                <a:uFillTx/>
                <a:latin typeface="Segoe UI"/>
                <a:ea typeface="+mn-ea"/>
                <a:cs typeface="+mn-cs"/>
              </a:rPr>
              <a:t>Online payments (QR code) on the kiosk</a:t>
            </a:r>
          </a:p>
        </p:txBody>
      </p:sp>
      <p:grpSp>
        <p:nvGrpSpPr>
          <p:cNvPr id="4" name="Group 3">
            <a:extLst>
              <a:ext uri="{FF2B5EF4-FFF2-40B4-BE49-F238E27FC236}">
                <a16:creationId xmlns:a16="http://schemas.microsoft.com/office/drawing/2014/main" id="{6E96748F-3159-E0B9-8106-0CE977C6ADF9}"/>
              </a:ext>
            </a:extLst>
          </p:cNvPr>
          <p:cNvGrpSpPr/>
          <p:nvPr/>
        </p:nvGrpSpPr>
        <p:grpSpPr>
          <a:xfrm>
            <a:off x="5660132" y="2420504"/>
            <a:ext cx="617937" cy="691321"/>
            <a:chOff x="5660132" y="2420504"/>
            <a:chExt cx="617937" cy="691321"/>
          </a:xfrm>
        </p:grpSpPr>
        <p:sp>
          <p:nvSpPr>
            <p:cNvPr id="64" name="Hexagon 63" descr="&quot; &quot;">
              <a:extLst>
                <a:ext uri="{FF2B5EF4-FFF2-40B4-BE49-F238E27FC236}">
                  <a16:creationId xmlns:a16="http://schemas.microsoft.com/office/drawing/2014/main" id="{C73FB13B-D61A-3D6A-F6EB-720B4A98A849}"/>
                </a:ext>
              </a:extLst>
            </p:cNvPr>
            <p:cNvSpPr/>
            <p:nvPr/>
          </p:nvSpPr>
          <p:spPr>
            <a:xfrm rot="5400000">
              <a:off x="5623440" y="2457196"/>
              <a:ext cx="691321" cy="617937"/>
            </a:xfrm>
            <a:prstGeom prst="hexagon">
              <a:avLst/>
            </a:prstGeom>
            <a:solidFill>
              <a:schemeClr val="tx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marR="0" lvl="0" indent="0" algn="ctr" defTabSz="913963"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a:ln>
                  <a:noFill/>
                </a:ln>
                <a:solidFill>
                  <a:srgbClr val="265888"/>
                </a:solidFill>
                <a:effectLst/>
                <a:uLnTx/>
                <a:uFillTx/>
                <a:latin typeface="Segoe UI"/>
                <a:ea typeface="+mn-ea"/>
                <a:cs typeface="+mn-cs"/>
              </a:endParaRPr>
            </a:p>
          </p:txBody>
        </p:sp>
        <p:pic>
          <p:nvPicPr>
            <p:cNvPr id="2" name="Graphic 1">
              <a:extLst>
                <a:ext uri="{FF2B5EF4-FFF2-40B4-BE49-F238E27FC236}">
                  <a16:creationId xmlns:a16="http://schemas.microsoft.com/office/drawing/2014/main" id="{A3674386-005D-4D9F-2287-25C2FDBD4B94}"/>
                </a:ext>
              </a:extLst>
            </p:cNvPr>
            <p:cNvPicPr>
              <a:picLocks noChangeAspect="1"/>
            </p:cNvPicPr>
            <p:nvPr/>
          </p:nvPicPr>
          <p:blipFill>
            <a:blip r:embed="rId5" cstate="screen">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5752778" y="2565399"/>
              <a:ext cx="425161" cy="425161"/>
            </a:xfrm>
            <a:prstGeom prst="rect">
              <a:avLst/>
            </a:prstGeom>
          </p:spPr>
        </p:pic>
      </p:grpSp>
      <p:grpSp>
        <p:nvGrpSpPr>
          <p:cNvPr id="10" name="Group 9">
            <a:extLst>
              <a:ext uri="{FF2B5EF4-FFF2-40B4-BE49-F238E27FC236}">
                <a16:creationId xmlns:a16="http://schemas.microsoft.com/office/drawing/2014/main" id="{637B0172-06AE-E57A-8D82-D6FCFD7F30C2}"/>
              </a:ext>
            </a:extLst>
          </p:cNvPr>
          <p:cNvGrpSpPr/>
          <p:nvPr/>
        </p:nvGrpSpPr>
        <p:grpSpPr>
          <a:xfrm>
            <a:off x="5508572" y="3469443"/>
            <a:ext cx="617937" cy="691321"/>
            <a:chOff x="5508572" y="3469443"/>
            <a:chExt cx="617937" cy="691321"/>
          </a:xfrm>
        </p:grpSpPr>
        <p:sp>
          <p:nvSpPr>
            <p:cNvPr id="67" name="Hexagon 66" descr="&quot; &quot;">
              <a:extLst>
                <a:ext uri="{FF2B5EF4-FFF2-40B4-BE49-F238E27FC236}">
                  <a16:creationId xmlns:a16="http://schemas.microsoft.com/office/drawing/2014/main" id="{69EFD9A8-1F5E-F124-7491-BD83EFC65645}"/>
                </a:ext>
              </a:extLst>
            </p:cNvPr>
            <p:cNvSpPr/>
            <p:nvPr/>
          </p:nvSpPr>
          <p:spPr>
            <a:xfrm rot="5400000">
              <a:off x="5471880" y="3506135"/>
              <a:ext cx="691321" cy="617937"/>
            </a:xfrm>
            <a:prstGeom prst="hexagon">
              <a:avLst/>
            </a:prstGeom>
            <a:solidFill>
              <a:schemeClr val="tx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marR="0" lvl="0" indent="0" algn="ctr" defTabSz="913963"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a:ln>
                  <a:noFill/>
                </a:ln>
                <a:solidFill>
                  <a:srgbClr val="265888"/>
                </a:solidFill>
                <a:effectLst/>
                <a:uLnTx/>
                <a:uFillTx/>
                <a:latin typeface="Segoe UI"/>
                <a:ea typeface="+mn-ea"/>
                <a:cs typeface="+mn-cs"/>
              </a:endParaRPr>
            </a:p>
          </p:txBody>
        </p:sp>
        <p:pic>
          <p:nvPicPr>
            <p:cNvPr id="5" name="Graphic 4">
              <a:extLst>
                <a:ext uri="{FF2B5EF4-FFF2-40B4-BE49-F238E27FC236}">
                  <a16:creationId xmlns:a16="http://schemas.microsoft.com/office/drawing/2014/main" id="{1E9076DB-2AAA-C2E0-7A34-434457253777}"/>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617896" y="3609400"/>
              <a:ext cx="389746" cy="389746"/>
            </a:xfrm>
            <a:prstGeom prst="rect">
              <a:avLst/>
            </a:prstGeom>
          </p:spPr>
        </p:pic>
      </p:grpSp>
      <p:grpSp>
        <p:nvGrpSpPr>
          <p:cNvPr id="9" name="Group 8">
            <a:extLst>
              <a:ext uri="{FF2B5EF4-FFF2-40B4-BE49-F238E27FC236}">
                <a16:creationId xmlns:a16="http://schemas.microsoft.com/office/drawing/2014/main" id="{9DEEC29B-1D1B-668D-1E55-5728C44101BB}"/>
              </a:ext>
            </a:extLst>
          </p:cNvPr>
          <p:cNvGrpSpPr/>
          <p:nvPr/>
        </p:nvGrpSpPr>
        <p:grpSpPr>
          <a:xfrm>
            <a:off x="6125013" y="1371565"/>
            <a:ext cx="617937" cy="691321"/>
            <a:chOff x="6125013" y="1371565"/>
            <a:chExt cx="617937" cy="691321"/>
          </a:xfrm>
        </p:grpSpPr>
        <p:sp>
          <p:nvSpPr>
            <p:cNvPr id="46" name="Hexagon 45" descr="&quot; &quot;">
              <a:extLst>
                <a:ext uri="{FF2B5EF4-FFF2-40B4-BE49-F238E27FC236}">
                  <a16:creationId xmlns:a16="http://schemas.microsoft.com/office/drawing/2014/main" id="{B0FAB992-1593-3912-242E-CFDD2477556B}"/>
                </a:ext>
              </a:extLst>
            </p:cNvPr>
            <p:cNvSpPr/>
            <p:nvPr/>
          </p:nvSpPr>
          <p:spPr>
            <a:xfrm rot="5400000">
              <a:off x="6088321" y="1408257"/>
              <a:ext cx="691321" cy="617937"/>
            </a:xfrm>
            <a:prstGeom prst="hexagon">
              <a:avLst/>
            </a:prstGeom>
            <a:solidFill>
              <a:schemeClr val="tx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marR="0" lvl="0" indent="0" algn="ctr" defTabSz="913963"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a:ln>
                  <a:noFill/>
                </a:ln>
                <a:solidFill>
                  <a:srgbClr val="265888"/>
                </a:solidFill>
                <a:effectLst/>
                <a:uLnTx/>
                <a:uFillTx/>
                <a:latin typeface="Segoe UI"/>
                <a:ea typeface="+mn-ea"/>
                <a:cs typeface="+mn-cs"/>
              </a:endParaRPr>
            </a:p>
          </p:txBody>
        </p:sp>
        <p:pic>
          <p:nvPicPr>
            <p:cNvPr id="7" name="Graphic 6">
              <a:extLst>
                <a:ext uri="{FF2B5EF4-FFF2-40B4-BE49-F238E27FC236}">
                  <a16:creationId xmlns:a16="http://schemas.microsoft.com/office/drawing/2014/main" id="{39975AC5-6EC2-3F2A-1F88-36F7ECA6C4BC}"/>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265633" y="1529958"/>
              <a:ext cx="351938" cy="351938"/>
            </a:xfrm>
            <a:prstGeom prst="rect">
              <a:avLst/>
            </a:prstGeom>
          </p:spPr>
        </p:pic>
      </p:grpSp>
      <p:grpSp>
        <p:nvGrpSpPr>
          <p:cNvPr id="11" name="Group 10">
            <a:extLst>
              <a:ext uri="{FF2B5EF4-FFF2-40B4-BE49-F238E27FC236}">
                <a16:creationId xmlns:a16="http://schemas.microsoft.com/office/drawing/2014/main" id="{9777869E-0D3E-7026-28C5-D6A14459589A}"/>
              </a:ext>
            </a:extLst>
          </p:cNvPr>
          <p:cNvGrpSpPr/>
          <p:nvPr/>
        </p:nvGrpSpPr>
        <p:grpSpPr>
          <a:xfrm>
            <a:off x="5633230" y="4518382"/>
            <a:ext cx="617937" cy="691321"/>
            <a:chOff x="5633230" y="4518382"/>
            <a:chExt cx="617937" cy="691321"/>
          </a:xfrm>
        </p:grpSpPr>
        <p:sp>
          <p:nvSpPr>
            <p:cNvPr id="49" name="Hexagon 48" descr="&quot; &quot;">
              <a:extLst>
                <a:ext uri="{FF2B5EF4-FFF2-40B4-BE49-F238E27FC236}">
                  <a16:creationId xmlns:a16="http://schemas.microsoft.com/office/drawing/2014/main" id="{C90A6820-9203-DB73-C1FC-6BD2A826CCCB}"/>
                </a:ext>
              </a:extLst>
            </p:cNvPr>
            <p:cNvSpPr/>
            <p:nvPr/>
          </p:nvSpPr>
          <p:spPr>
            <a:xfrm rot="5400000">
              <a:off x="5596538" y="4555074"/>
              <a:ext cx="691321" cy="617937"/>
            </a:xfrm>
            <a:prstGeom prst="hexagon">
              <a:avLst/>
            </a:prstGeom>
            <a:solidFill>
              <a:schemeClr val="tx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marR="0" lvl="0" indent="0" algn="ctr" defTabSz="913963"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a:ln>
                  <a:noFill/>
                </a:ln>
                <a:solidFill>
                  <a:srgbClr val="265888"/>
                </a:solidFill>
                <a:effectLst/>
                <a:uLnTx/>
                <a:uFillTx/>
                <a:latin typeface="Segoe UI"/>
                <a:ea typeface="+mn-ea"/>
                <a:cs typeface="+mn-cs"/>
              </a:endParaRPr>
            </a:p>
          </p:txBody>
        </p:sp>
        <p:pic>
          <p:nvPicPr>
            <p:cNvPr id="8" name="Graphic 7">
              <a:extLst>
                <a:ext uri="{FF2B5EF4-FFF2-40B4-BE49-F238E27FC236}">
                  <a16:creationId xmlns:a16="http://schemas.microsoft.com/office/drawing/2014/main" id="{FFC33AD1-DFE4-18E4-3FDC-7ECE5BF3A2DC}"/>
                </a:ext>
              </a:extLst>
            </p:cNvPr>
            <p:cNvPicPr>
              <a:picLocks noChangeAspect="1"/>
            </p:cNvPicPr>
            <p:nvPr/>
          </p:nvPicPr>
          <p:blipFill>
            <a:blip r:embed="rId11" cstate="screen">
              <a:extLst>
                <a:ext uri="{28A0092B-C50C-407E-A947-70E740481C1C}">
                  <a14:useLocalDpi xmlns:a14="http://schemas.microsoft.com/office/drawing/2010/main"/>
                </a:ext>
                <a:ext uri="{96DAC541-7B7A-43D3-8B79-37D633B846F1}">
                  <asvg:svgBlip xmlns:asvg="http://schemas.microsoft.com/office/drawing/2016/SVG/main" r:embed="rId12"/>
                </a:ext>
              </a:extLst>
            </a:blip>
            <a:stretch>
              <a:fillRect/>
            </a:stretch>
          </p:blipFill>
          <p:spPr>
            <a:xfrm>
              <a:off x="5746127" y="4633389"/>
              <a:ext cx="396295" cy="396295"/>
            </a:xfrm>
            <a:prstGeom prst="rect">
              <a:avLst/>
            </a:prstGeom>
          </p:spPr>
        </p:pic>
      </p:grpSp>
    </p:spTree>
    <p:extLst>
      <p:ext uri="{BB962C8B-B14F-4D97-AF65-F5344CB8AC3E}">
        <p14:creationId xmlns:p14="http://schemas.microsoft.com/office/powerpoint/2010/main" val="19942055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1+#ppt_w/2"/>
                                          </p:val>
                                        </p:tav>
                                        <p:tav tm="100000">
                                          <p:val>
                                            <p:strVal val="#ppt_x"/>
                                          </p:val>
                                        </p:tav>
                                      </p:tavLst>
                                    </p:anim>
                                    <p:anim calcmode="lin" valueType="num">
                                      <p:cBhvr additive="base">
                                        <p:cTn id="8" dur="500" fill="hold"/>
                                        <p:tgtEl>
                                          <p:spTgt spid="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71"/>
                                        </p:tgtEl>
                                        <p:attrNameLst>
                                          <p:attrName>style.visibility</p:attrName>
                                        </p:attrNameLst>
                                      </p:cBhvr>
                                      <p:to>
                                        <p:strVal val="visible"/>
                                      </p:to>
                                    </p:set>
                                    <p:animEffect transition="in" filter="fade">
                                      <p:cBhvr>
                                        <p:cTn id="12" dur="500"/>
                                        <p:tgtEl>
                                          <p:spTgt spid="71"/>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500"/>
                            </p:stCondLst>
                            <p:childTnLst>
                              <p:par>
                                <p:cTn id="20" presetID="1" presetClass="entr" presetSubtype="0" fill="hold" grpId="0" nodeType="afterEffect">
                                  <p:stCondLst>
                                    <p:cond delay="0"/>
                                  </p:stCondLst>
                                  <p:childTnLst>
                                    <p:set>
                                      <p:cBhvr>
                                        <p:cTn id="21" dur="1" fill="hold">
                                          <p:stCondLst>
                                            <p:cond delay="0"/>
                                          </p:stCondLst>
                                        </p:cTn>
                                        <p:tgtEl>
                                          <p:spTgt spid="70"/>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2" presetClass="entr" presetSubtype="2" fill="hold" nodeType="clickEffect">
                                  <p:stCondLst>
                                    <p:cond delay="0"/>
                                  </p:stCondLst>
                                  <p:childTnLst>
                                    <p:set>
                                      <p:cBhvr>
                                        <p:cTn id="25" dur="1" fill="hold">
                                          <p:stCondLst>
                                            <p:cond delay="0"/>
                                          </p:stCondLst>
                                        </p:cTn>
                                        <p:tgtEl>
                                          <p:spTgt spid="10"/>
                                        </p:tgtEl>
                                        <p:attrNameLst>
                                          <p:attrName>style.visibility</p:attrName>
                                        </p:attrNameLst>
                                      </p:cBhvr>
                                      <p:to>
                                        <p:strVal val="visible"/>
                                      </p:to>
                                    </p:set>
                                    <p:anim calcmode="lin" valueType="num">
                                      <p:cBhvr additive="base">
                                        <p:cTn id="26" dur="500" fill="hold"/>
                                        <p:tgtEl>
                                          <p:spTgt spid="10"/>
                                        </p:tgtEl>
                                        <p:attrNameLst>
                                          <p:attrName>ppt_x</p:attrName>
                                        </p:attrNameLst>
                                      </p:cBhvr>
                                      <p:tavLst>
                                        <p:tav tm="0">
                                          <p:val>
                                            <p:strVal val="1+#ppt_w/2"/>
                                          </p:val>
                                        </p:tav>
                                        <p:tav tm="100000">
                                          <p:val>
                                            <p:strVal val="#ppt_x"/>
                                          </p:val>
                                        </p:tav>
                                      </p:tavLst>
                                    </p:anim>
                                    <p:anim calcmode="lin" valueType="num">
                                      <p:cBhvr additive="base">
                                        <p:cTn id="27" dur="500" fill="hold"/>
                                        <p:tgtEl>
                                          <p:spTgt spid="10"/>
                                        </p:tgtEl>
                                        <p:attrNameLst>
                                          <p:attrName>ppt_y</p:attrName>
                                        </p:attrNameLst>
                                      </p:cBhvr>
                                      <p:tavLst>
                                        <p:tav tm="0">
                                          <p:val>
                                            <p:strVal val="#ppt_y"/>
                                          </p:val>
                                        </p:tav>
                                        <p:tav tm="100000">
                                          <p:val>
                                            <p:strVal val="#ppt_y"/>
                                          </p:val>
                                        </p:tav>
                                      </p:tavLst>
                                    </p:anim>
                                  </p:childTnLst>
                                </p:cTn>
                              </p:par>
                            </p:childTnLst>
                          </p:cTn>
                        </p:par>
                        <p:par>
                          <p:cTn id="28" fill="hold">
                            <p:stCondLst>
                              <p:cond delay="500"/>
                            </p:stCondLst>
                            <p:childTnLst>
                              <p:par>
                                <p:cTn id="29" presetID="10" presetClass="entr" presetSubtype="0" fill="hold" grpId="0"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fade">
                                      <p:cBhvr>
                                        <p:cTn id="31" dur="500"/>
                                        <p:tgtEl>
                                          <p:spTgt spid="73"/>
                                        </p:tgtEl>
                                      </p:cBhvr>
                                    </p:animEffect>
                                  </p:childTnLst>
                                </p:cTn>
                              </p:par>
                            </p:childTnLst>
                          </p:cTn>
                        </p:par>
                      </p:childTnLst>
                    </p:cTn>
                  </p:par>
                  <p:par>
                    <p:cTn id="32" fill="hold">
                      <p:stCondLst>
                        <p:cond delay="indefinite"/>
                      </p:stCondLst>
                      <p:childTnLst>
                        <p:par>
                          <p:cTn id="33" fill="hold">
                            <p:stCondLst>
                              <p:cond delay="0"/>
                            </p:stCondLst>
                            <p:childTnLst>
                              <p:par>
                                <p:cTn id="34" presetID="2" presetClass="entr" presetSubtype="2" fill="hold" nodeType="clickEffect">
                                  <p:stCondLst>
                                    <p:cond delay="0"/>
                                  </p:stCondLst>
                                  <p:childTnLst>
                                    <p:set>
                                      <p:cBhvr>
                                        <p:cTn id="35" dur="1" fill="hold">
                                          <p:stCondLst>
                                            <p:cond delay="0"/>
                                          </p:stCondLst>
                                        </p:cTn>
                                        <p:tgtEl>
                                          <p:spTgt spid="11"/>
                                        </p:tgtEl>
                                        <p:attrNameLst>
                                          <p:attrName>style.visibility</p:attrName>
                                        </p:attrNameLst>
                                      </p:cBhvr>
                                      <p:to>
                                        <p:strVal val="visible"/>
                                      </p:to>
                                    </p:set>
                                    <p:anim calcmode="lin" valueType="num">
                                      <p:cBhvr additive="base">
                                        <p:cTn id="36" dur="500" fill="hold"/>
                                        <p:tgtEl>
                                          <p:spTgt spid="11"/>
                                        </p:tgtEl>
                                        <p:attrNameLst>
                                          <p:attrName>ppt_x</p:attrName>
                                        </p:attrNameLst>
                                      </p:cBhvr>
                                      <p:tavLst>
                                        <p:tav tm="0">
                                          <p:val>
                                            <p:strVal val="1+#ppt_w/2"/>
                                          </p:val>
                                        </p:tav>
                                        <p:tav tm="100000">
                                          <p:val>
                                            <p:strVal val="#ppt_x"/>
                                          </p:val>
                                        </p:tav>
                                      </p:tavLst>
                                    </p:anim>
                                    <p:anim calcmode="lin" valueType="num">
                                      <p:cBhvr additive="base">
                                        <p:cTn id="37" dur="500" fill="hold"/>
                                        <p:tgtEl>
                                          <p:spTgt spid="11"/>
                                        </p:tgtEl>
                                        <p:attrNameLst>
                                          <p:attrName>ppt_y</p:attrName>
                                        </p:attrNameLst>
                                      </p:cBhvr>
                                      <p:tavLst>
                                        <p:tav tm="0">
                                          <p:val>
                                            <p:strVal val="#ppt_y"/>
                                          </p:val>
                                        </p:tav>
                                        <p:tav tm="100000">
                                          <p:val>
                                            <p:strVal val="#ppt_y"/>
                                          </p:val>
                                        </p:tav>
                                      </p:tavLst>
                                    </p:anim>
                                  </p:childTnLst>
                                </p:cTn>
                              </p:par>
                            </p:childTnLst>
                          </p:cTn>
                        </p:par>
                        <p:par>
                          <p:cTn id="38" fill="hold">
                            <p:stCondLst>
                              <p:cond delay="500"/>
                            </p:stCondLst>
                            <p:childTnLst>
                              <p:par>
                                <p:cTn id="39" presetID="10" presetClass="entr" presetSubtype="0" fill="hold" grpId="0" nodeType="afterEffect">
                                  <p:stCondLst>
                                    <p:cond delay="0"/>
                                  </p:stCondLst>
                                  <p:childTnLst>
                                    <p:set>
                                      <p:cBhvr>
                                        <p:cTn id="40" dur="1" fill="hold">
                                          <p:stCondLst>
                                            <p:cond delay="0"/>
                                          </p:stCondLst>
                                        </p:cTn>
                                        <p:tgtEl>
                                          <p:spTgt spid="69"/>
                                        </p:tgtEl>
                                        <p:attrNameLst>
                                          <p:attrName>style.visibility</p:attrName>
                                        </p:attrNameLst>
                                      </p:cBhvr>
                                      <p:to>
                                        <p:strVal val="visible"/>
                                      </p:to>
                                    </p:set>
                                    <p:animEffect transition="in" filter="fade">
                                      <p:cBhvr>
                                        <p:cTn id="41" dur="500"/>
                                        <p:tgtEl>
                                          <p:spTgt spid="69"/>
                                        </p:tgtEl>
                                      </p:cBhvr>
                                    </p:animEffect>
                                  </p:childTnLst>
                                </p:cTn>
                              </p:par>
                            </p:childTnLst>
                          </p:cTn>
                        </p:par>
                      </p:childTnLst>
                    </p:cTn>
                  </p:par>
                  <p:par>
                    <p:cTn id="42" fill="hold">
                      <p:stCondLst>
                        <p:cond delay="indefinite"/>
                      </p:stCondLst>
                      <p:childTnLst>
                        <p:par>
                          <p:cTn id="43" fill="hold">
                            <p:stCondLst>
                              <p:cond delay="0"/>
                            </p:stCondLst>
                            <p:childTnLst>
                              <p:par>
                                <p:cTn id="44" presetID="2" presetClass="entr" presetSubtype="2" fill="hold" nodeType="clickEffect">
                                  <p:stCondLst>
                                    <p:cond delay="0"/>
                                  </p:stCondLst>
                                  <p:childTnLst>
                                    <p:set>
                                      <p:cBhvr>
                                        <p:cTn id="45" dur="1" fill="hold">
                                          <p:stCondLst>
                                            <p:cond delay="0"/>
                                          </p:stCondLst>
                                        </p:cTn>
                                        <p:tgtEl>
                                          <p:spTgt spid="42"/>
                                        </p:tgtEl>
                                        <p:attrNameLst>
                                          <p:attrName>style.visibility</p:attrName>
                                        </p:attrNameLst>
                                      </p:cBhvr>
                                      <p:to>
                                        <p:strVal val="visible"/>
                                      </p:to>
                                    </p:set>
                                    <p:anim calcmode="lin" valueType="num">
                                      <p:cBhvr additive="base">
                                        <p:cTn id="46" dur="500" fill="hold"/>
                                        <p:tgtEl>
                                          <p:spTgt spid="42"/>
                                        </p:tgtEl>
                                        <p:attrNameLst>
                                          <p:attrName>ppt_x</p:attrName>
                                        </p:attrNameLst>
                                      </p:cBhvr>
                                      <p:tavLst>
                                        <p:tav tm="0">
                                          <p:val>
                                            <p:strVal val="1+#ppt_w/2"/>
                                          </p:val>
                                        </p:tav>
                                        <p:tav tm="100000">
                                          <p:val>
                                            <p:strVal val="#ppt_x"/>
                                          </p:val>
                                        </p:tav>
                                      </p:tavLst>
                                    </p:anim>
                                    <p:anim calcmode="lin" valueType="num">
                                      <p:cBhvr additive="base">
                                        <p:cTn id="47" dur="500" fill="hold"/>
                                        <p:tgtEl>
                                          <p:spTgt spid="42"/>
                                        </p:tgtEl>
                                        <p:attrNameLst>
                                          <p:attrName>ppt_y</p:attrName>
                                        </p:attrNameLst>
                                      </p:cBhvr>
                                      <p:tavLst>
                                        <p:tav tm="0">
                                          <p:val>
                                            <p:strVal val="#ppt_y"/>
                                          </p:val>
                                        </p:tav>
                                        <p:tav tm="100000">
                                          <p:val>
                                            <p:strVal val="#ppt_y"/>
                                          </p:val>
                                        </p:tav>
                                      </p:tavLst>
                                    </p:anim>
                                  </p:childTnLst>
                                </p:cTn>
                              </p:par>
                            </p:childTnLst>
                          </p:cTn>
                        </p:par>
                        <p:par>
                          <p:cTn id="48" fill="hold">
                            <p:stCondLst>
                              <p:cond delay="500"/>
                            </p:stCondLst>
                            <p:childTnLst>
                              <p:par>
                                <p:cTn id="49" presetID="10" presetClass="entr" presetSubtype="0" fill="hold" grpId="0" nodeType="afterEffect">
                                  <p:stCondLst>
                                    <p:cond delay="0"/>
                                  </p:stCondLst>
                                  <p:childTnLst>
                                    <p:set>
                                      <p:cBhvr>
                                        <p:cTn id="50" dur="1" fill="hold">
                                          <p:stCondLst>
                                            <p:cond delay="0"/>
                                          </p:stCondLst>
                                        </p:cTn>
                                        <p:tgtEl>
                                          <p:spTgt spid="72"/>
                                        </p:tgtEl>
                                        <p:attrNameLst>
                                          <p:attrName>style.visibility</p:attrName>
                                        </p:attrNameLst>
                                      </p:cBhvr>
                                      <p:to>
                                        <p:strVal val="visible"/>
                                      </p:to>
                                    </p:set>
                                    <p:animEffect transition="in" filter="fade">
                                      <p:cBhvr>
                                        <p:cTn id="51"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70" grpId="0"/>
      <p:bldP spid="71" grpId="0"/>
      <p:bldP spid="72" grpId="0"/>
      <p:bldP spid="73"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descr="A picture containing text&#10;&#10;Description automatically generated">
            <a:extLst>
              <a:ext uri="{FF2B5EF4-FFF2-40B4-BE49-F238E27FC236}">
                <a16:creationId xmlns:a16="http://schemas.microsoft.com/office/drawing/2014/main" id="{42EFFED5-18FD-67E8-3182-624E47675601}"/>
              </a:ext>
            </a:extLst>
          </p:cNvPr>
          <p:cNvPicPr>
            <a:picLocks noGrp="1" noChangeAspect="1"/>
          </p:cNvPicPr>
          <p:nvPr>
            <p:ph type="pic" sz="quarter" idx="11"/>
          </p:nvPr>
        </p:nvPicPr>
        <p:blipFill rotWithShape="1">
          <a:blip r:embed="rId3" cstate="screen">
            <a:extLst>
              <a:ext uri="{28A0092B-C50C-407E-A947-70E740481C1C}">
                <a14:useLocalDpi xmlns:a14="http://schemas.microsoft.com/office/drawing/2010/main"/>
              </a:ext>
            </a:extLst>
          </a:blip>
          <a:srcRect/>
          <a:stretch/>
        </p:blipFill>
        <p:spPr>
          <a:xfrm>
            <a:off x="651481" y="711051"/>
            <a:ext cx="5916694" cy="5916694"/>
          </a:xfrm>
        </p:spPr>
      </p:pic>
      <p:sp>
        <p:nvSpPr>
          <p:cNvPr id="3" name="Text Placeholder 2">
            <a:extLst>
              <a:ext uri="{FF2B5EF4-FFF2-40B4-BE49-F238E27FC236}">
                <a16:creationId xmlns:a16="http://schemas.microsoft.com/office/drawing/2014/main" id="{E38071D8-57F8-01FE-1E08-0BC66F5CB7DD}"/>
              </a:ext>
            </a:extLst>
          </p:cNvPr>
          <p:cNvSpPr>
            <a:spLocks noGrp="1"/>
          </p:cNvSpPr>
          <p:nvPr>
            <p:ph type="body" sz="quarter" idx="10"/>
          </p:nvPr>
        </p:nvSpPr>
        <p:spPr/>
        <p:txBody>
          <a:bodyPr/>
          <a:lstStyle/>
          <a:p>
            <a:r>
              <a:rPr lang="en-IS" dirty="0"/>
              <a:t>Questions?</a:t>
            </a:r>
          </a:p>
        </p:txBody>
      </p:sp>
    </p:spTree>
    <p:extLst>
      <p:ext uri="{BB962C8B-B14F-4D97-AF65-F5344CB8AC3E}">
        <p14:creationId xmlns:p14="http://schemas.microsoft.com/office/powerpoint/2010/main" val="2113519957"/>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66789677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Placeholder 7" descr="A person wearing glasses&#10;&#10;Description automatically generated with medium confidence">
            <a:extLst>
              <a:ext uri="{FF2B5EF4-FFF2-40B4-BE49-F238E27FC236}">
                <a16:creationId xmlns:a16="http://schemas.microsoft.com/office/drawing/2014/main" id="{C1A40815-A315-EFC5-0243-16136F42DCD1}"/>
              </a:ext>
            </a:extLst>
          </p:cNvPr>
          <p:cNvPicPr>
            <a:picLocks noGrp="1" noChangeAspect="1"/>
          </p:cNvPicPr>
          <p:nvPr>
            <p:ph type="pic" sz="quarter" idx="10"/>
          </p:nvPr>
        </p:nvPicPr>
        <p:blipFill>
          <a:blip r:embed="rId3"/>
          <a:srcRect l="17018" r="17018"/>
          <a:stretch>
            <a:fillRect/>
          </a:stretch>
        </p:blipFill>
        <p:spPr/>
      </p:pic>
      <p:sp>
        <p:nvSpPr>
          <p:cNvPr id="3" name="Text Placeholder 2">
            <a:extLst>
              <a:ext uri="{FF2B5EF4-FFF2-40B4-BE49-F238E27FC236}">
                <a16:creationId xmlns:a16="http://schemas.microsoft.com/office/drawing/2014/main" id="{9190E72D-ACF3-6615-3ED5-3D761C9752F7}"/>
              </a:ext>
            </a:extLst>
          </p:cNvPr>
          <p:cNvSpPr>
            <a:spLocks noGrp="1"/>
          </p:cNvSpPr>
          <p:nvPr>
            <p:ph type="body" sz="quarter" idx="11"/>
          </p:nvPr>
        </p:nvSpPr>
        <p:spPr/>
        <p:txBody>
          <a:bodyPr/>
          <a:lstStyle/>
          <a:p>
            <a:r>
              <a:rPr lang="en-US" dirty="0"/>
              <a:t>Petur Thor Sigurdsson</a:t>
            </a:r>
            <a:endParaRPr lang="en-IS" dirty="0"/>
          </a:p>
        </p:txBody>
      </p:sp>
      <p:sp>
        <p:nvSpPr>
          <p:cNvPr id="4" name="Text Placeholder 3">
            <a:extLst>
              <a:ext uri="{FF2B5EF4-FFF2-40B4-BE49-F238E27FC236}">
                <a16:creationId xmlns:a16="http://schemas.microsoft.com/office/drawing/2014/main" id="{E8F903D6-CE54-E326-F928-1F3081352DA2}"/>
              </a:ext>
            </a:extLst>
          </p:cNvPr>
          <p:cNvSpPr>
            <a:spLocks noGrp="1"/>
          </p:cNvSpPr>
          <p:nvPr>
            <p:ph type="body" sz="quarter" idx="12"/>
          </p:nvPr>
        </p:nvSpPr>
        <p:spPr/>
        <p:txBody>
          <a:bodyPr/>
          <a:lstStyle/>
          <a:p>
            <a:r>
              <a:rPr lang="en-US" dirty="0"/>
              <a:t>Product Director</a:t>
            </a:r>
            <a:endParaRPr lang="en-IS" dirty="0"/>
          </a:p>
        </p:txBody>
      </p:sp>
      <p:sp>
        <p:nvSpPr>
          <p:cNvPr id="5" name="Text Placeholder 4">
            <a:extLst>
              <a:ext uri="{FF2B5EF4-FFF2-40B4-BE49-F238E27FC236}">
                <a16:creationId xmlns:a16="http://schemas.microsoft.com/office/drawing/2014/main" id="{EF939D0D-1F4E-5073-096B-947C606645D4}"/>
              </a:ext>
            </a:extLst>
          </p:cNvPr>
          <p:cNvSpPr>
            <a:spLocks noGrp="1"/>
          </p:cNvSpPr>
          <p:nvPr>
            <p:ph type="body" sz="quarter" idx="13"/>
          </p:nvPr>
        </p:nvSpPr>
        <p:spPr/>
        <p:txBody>
          <a:bodyPr/>
          <a:lstStyle/>
          <a:p>
            <a:r>
              <a:rPr lang="en-US" dirty="0"/>
              <a:t>petur@lsretail.com</a:t>
            </a:r>
            <a:endParaRPr lang="en-IS" dirty="0"/>
          </a:p>
        </p:txBody>
      </p:sp>
      <p:sp>
        <p:nvSpPr>
          <p:cNvPr id="6" name="Text Placeholder 5">
            <a:extLst>
              <a:ext uri="{FF2B5EF4-FFF2-40B4-BE49-F238E27FC236}">
                <a16:creationId xmlns:a16="http://schemas.microsoft.com/office/drawing/2014/main" id="{BBDE1C98-37AA-B99F-6CD5-7263AEDF56E6}"/>
              </a:ext>
            </a:extLst>
          </p:cNvPr>
          <p:cNvSpPr>
            <a:spLocks noGrp="1"/>
          </p:cNvSpPr>
          <p:nvPr>
            <p:ph type="body" sz="quarter" idx="14"/>
          </p:nvPr>
        </p:nvSpPr>
        <p:spPr/>
        <p:txBody>
          <a:bodyPr/>
          <a:lstStyle/>
          <a:p>
            <a:r>
              <a:rPr lang="en-US" dirty="0"/>
              <a:t>Simplifying payments with LS Pay</a:t>
            </a:r>
            <a:endParaRPr lang="en-IS" dirty="0"/>
          </a:p>
        </p:txBody>
      </p:sp>
    </p:spTree>
    <p:extLst>
      <p:ext uri="{BB962C8B-B14F-4D97-AF65-F5344CB8AC3E}">
        <p14:creationId xmlns:p14="http://schemas.microsoft.com/office/powerpoint/2010/main" val="148765970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Placeholder 5">
            <a:extLst>
              <a:ext uri="{FF2B5EF4-FFF2-40B4-BE49-F238E27FC236}">
                <a16:creationId xmlns:a16="http://schemas.microsoft.com/office/drawing/2014/main" id="{1D09E086-3C4E-16A2-896F-50C645FFFF6A}"/>
              </a:ext>
            </a:extLst>
          </p:cNvPr>
          <p:cNvPicPr>
            <a:picLocks noGrp="1" noChangeAspect="1"/>
          </p:cNvPicPr>
          <p:nvPr>
            <p:ph type="pic" sz="quarter" idx="11"/>
          </p:nvPr>
        </p:nvPicPr>
        <p:blipFill>
          <a:blip r:embed="rId3"/>
          <a:srcRect l="23519" r="23519"/>
          <a:stretch>
            <a:fillRect/>
          </a:stretch>
        </p:blipFill>
        <p:spPr/>
      </p:pic>
      <p:sp>
        <p:nvSpPr>
          <p:cNvPr id="3" name="Text Placeholder 2">
            <a:extLst>
              <a:ext uri="{FF2B5EF4-FFF2-40B4-BE49-F238E27FC236}">
                <a16:creationId xmlns:a16="http://schemas.microsoft.com/office/drawing/2014/main" id="{DC898441-3BDC-25E9-5F5F-A1FAF6AA488B}"/>
              </a:ext>
            </a:extLst>
          </p:cNvPr>
          <p:cNvSpPr>
            <a:spLocks noGrp="1"/>
          </p:cNvSpPr>
          <p:nvPr>
            <p:ph type="body" sz="quarter" idx="10"/>
          </p:nvPr>
        </p:nvSpPr>
        <p:spPr>
          <a:xfrm>
            <a:off x="340290" y="2214154"/>
            <a:ext cx="6816054" cy="4099558"/>
          </a:xfrm>
        </p:spPr>
        <p:txBody>
          <a:bodyPr/>
          <a:lstStyle/>
          <a:p>
            <a:pPr marL="0" indent="0">
              <a:buNone/>
            </a:pPr>
            <a:r>
              <a:rPr lang="en-US" sz="2800" dirty="0"/>
              <a:t>Offering EFT integrations to the leading PSPs, in each of our main market regions </a:t>
            </a:r>
          </a:p>
          <a:p>
            <a:pPr marL="0" indent="0">
              <a:buNone/>
            </a:pPr>
            <a:endParaRPr lang="en-US" dirty="0"/>
          </a:p>
          <a:p>
            <a:pPr marL="0" indent="0">
              <a:buNone/>
            </a:pPr>
            <a:r>
              <a:rPr lang="en-US" dirty="0"/>
              <a:t>A</a:t>
            </a:r>
            <a:r>
              <a:rPr lang="en-US" sz="2800" dirty="0"/>
              <a:t>llowing our customers to have a choice</a:t>
            </a:r>
          </a:p>
          <a:p>
            <a:pPr marL="0" indent="0">
              <a:buNone/>
            </a:pPr>
            <a:endParaRPr lang="en-US" dirty="0"/>
          </a:p>
        </p:txBody>
      </p:sp>
      <p:sp>
        <p:nvSpPr>
          <p:cNvPr id="4" name="Title 3">
            <a:extLst>
              <a:ext uri="{FF2B5EF4-FFF2-40B4-BE49-F238E27FC236}">
                <a16:creationId xmlns:a16="http://schemas.microsoft.com/office/drawing/2014/main" id="{935CD328-7939-FABD-75B1-C9811C10B937}"/>
              </a:ext>
            </a:extLst>
          </p:cNvPr>
          <p:cNvSpPr>
            <a:spLocks noGrp="1"/>
          </p:cNvSpPr>
          <p:nvPr>
            <p:ph type="title"/>
          </p:nvPr>
        </p:nvSpPr>
        <p:spPr/>
        <p:txBody>
          <a:bodyPr/>
          <a:lstStyle/>
          <a:p>
            <a:r>
              <a:rPr lang="en-US" dirty="0"/>
              <a:t>LS Pay</a:t>
            </a:r>
          </a:p>
        </p:txBody>
      </p:sp>
    </p:spTree>
    <p:extLst>
      <p:ext uri="{BB962C8B-B14F-4D97-AF65-F5344CB8AC3E}">
        <p14:creationId xmlns:p14="http://schemas.microsoft.com/office/powerpoint/2010/main" val="404443124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8737A03-D79A-171D-5D44-3BC06602CD69}"/>
              </a:ext>
            </a:extLst>
          </p:cNvPr>
          <p:cNvSpPr>
            <a:spLocks noGrp="1"/>
          </p:cNvSpPr>
          <p:nvPr>
            <p:ph type="title"/>
          </p:nvPr>
        </p:nvSpPr>
        <p:spPr/>
        <p:txBody>
          <a:bodyPr>
            <a:normAutofit fontScale="90000"/>
          </a:bodyPr>
          <a:lstStyle/>
          <a:p>
            <a:r>
              <a:rPr lang="en-US" dirty="0"/>
              <a:t>The payment topology</a:t>
            </a:r>
          </a:p>
        </p:txBody>
      </p:sp>
      <p:pic>
        <p:nvPicPr>
          <p:cNvPr id="4" name="Graphic 3">
            <a:extLst>
              <a:ext uri="{FF2B5EF4-FFF2-40B4-BE49-F238E27FC236}">
                <a16:creationId xmlns:a16="http://schemas.microsoft.com/office/drawing/2014/main" id="{42126FB9-077F-A1DD-24D2-58F863A4C8E2}"/>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4750526" y="2080238"/>
            <a:ext cx="1345474" cy="1345474"/>
          </a:xfrm>
          <a:prstGeom prst="rect">
            <a:avLst/>
          </a:prstGeom>
        </p:spPr>
      </p:pic>
      <p:pic>
        <p:nvPicPr>
          <p:cNvPr id="5" name="Graphic 4">
            <a:extLst>
              <a:ext uri="{FF2B5EF4-FFF2-40B4-BE49-F238E27FC236}">
                <a16:creationId xmlns:a16="http://schemas.microsoft.com/office/drawing/2014/main" id="{CC1A28DD-0478-1607-DB2F-7438786B188B}"/>
              </a:ext>
            </a:extLst>
          </p:cNvPr>
          <p:cNvPicPr>
            <a:picLocks noChangeAspect="1"/>
          </p:cNvPicPr>
          <p:nvPr/>
        </p:nvPicPr>
        <p:blipFill>
          <a:blip r:embed="rId5" cstate="screen">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3770256" y="4591717"/>
            <a:ext cx="500118" cy="500118"/>
          </a:xfrm>
          <a:prstGeom prst="rect">
            <a:avLst/>
          </a:prstGeom>
        </p:spPr>
      </p:pic>
      <p:pic>
        <p:nvPicPr>
          <p:cNvPr id="6" name="Graphic 5">
            <a:extLst>
              <a:ext uri="{FF2B5EF4-FFF2-40B4-BE49-F238E27FC236}">
                <a16:creationId xmlns:a16="http://schemas.microsoft.com/office/drawing/2014/main" id="{CB49DBB1-A550-6C4D-7B08-BCD04EEA1A63}"/>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2147832" y="4234944"/>
            <a:ext cx="1213665" cy="1213665"/>
          </a:xfrm>
          <a:prstGeom prst="rect">
            <a:avLst/>
          </a:prstGeom>
        </p:spPr>
      </p:pic>
      <p:sp>
        <p:nvSpPr>
          <p:cNvPr id="7" name="TextBox 6">
            <a:extLst>
              <a:ext uri="{FF2B5EF4-FFF2-40B4-BE49-F238E27FC236}">
                <a16:creationId xmlns:a16="http://schemas.microsoft.com/office/drawing/2014/main" id="{6345860E-2A33-9173-F7EF-8AA566E32392}"/>
              </a:ext>
            </a:extLst>
          </p:cNvPr>
          <p:cNvSpPr txBox="1"/>
          <p:nvPr/>
        </p:nvSpPr>
        <p:spPr>
          <a:xfrm>
            <a:off x="2260618" y="5518854"/>
            <a:ext cx="1100879"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Merchant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 name="TextBox 7">
            <a:extLst>
              <a:ext uri="{FF2B5EF4-FFF2-40B4-BE49-F238E27FC236}">
                <a16:creationId xmlns:a16="http://schemas.microsoft.com/office/drawing/2014/main" id="{A8254030-76FF-90A6-08C7-B7D140FC1513}"/>
              </a:ext>
            </a:extLst>
          </p:cNvPr>
          <p:cNvSpPr txBox="1"/>
          <p:nvPr/>
        </p:nvSpPr>
        <p:spPr>
          <a:xfrm>
            <a:off x="3643594" y="5241855"/>
            <a:ext cx="1705403" cy="9233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Pin Entry Device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(PED)</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Box 18">
            <a:extLst>
              <a:ext uri="{FF2B5EF4-FFF2-40B4-BE49-F238E27FC236}">
                <a16:creationId xmlns:a16="http://schemas.microsoft.com/office/drawing/2014/main" id="{302C9BAA-0220-C143-DE86-F070605A4D16}"/>
              </a:ext>
            </a:extLst>
          </p:cNvPr>
          <p:cNvSpPr txBox="1"/>
          <p:nvPr/>
        </p:nvSpPr>
        <p:spPr>
          <a:xfrm>
            <a:off x="8040381" y="3321372"/>
            <a:ext cx="2186633"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Acquirer / Processor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cxnSp>
        <p:nvCxnSpPr>
          <p:cNvPr id="20" name="Straight Connector 19">
            <a:extLst>
              <a:ext uri="{FF2B5EF4-FFF2-40B4-BE49-F238E27FC236}">
                <a16:creationId xmlns:a16="http://schemas.microsoft.com/office/drawing/2014/main" id="{C1B90FF3-8F70-FEE4-E1EC-FF946FC3E815}"/>
              </a:ext>
            </a:extLst>
          </p:cNvPr>
          <p:cNvCxnSpPr>
            <a:cxnSpLocks/>
          </p:cNvCxnSpPr>
          <p:nvPr/>
        </p:nvCxnSpPr>
        <p:spPr>
          <a:xfrm flipH="1">
            <a:off x="4151620" y="3213463"/>
            <a:ext cx="714294" cy="1071154"/>
          </a:xfrm>
          <a:prstGeom prst="line">
            <a:avLst/>
          </a:prstGeom>
          <a:ln>
            <a:solidFill>
              <a:schemeClr val="accent5"/>
            </a:solidFill>
          </a:ln>
        </p:spPr>
        <p:style>
          <a:lnRef idx="2">
            <a:schemeClr val="accent3"/>
          </a:lnRef>
          <a:fillRef idx="0">
            <a:schemeClr val="accent3"/>
          </a:fillRef>
          <a:effectRef idx="1">
            <a:schemeClr val="accent3"/>
          </a:effectRef>
          <a:fontRef idx="minor">
            <a:schemeClr val="tx1"/>
          </a:fontRef>
        </p:style>
      </p:cxnSp>
      <p:pic>
        <p:nvPicPr>
          <p:cNvPr id="25" name="Graphic 24">
            <a:extLst>
              <a:ext uri="{FF2B5EF4-FFF2-40B4-BE49-F238E27FC236}">
                <a16:creationId xmlns:a16="http://schemas.microsoft.com/office/drawing/2014/main" id="{E2FFE965-BC8C-EB3A-81FE-2B3EFB98F341}"/>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8474666" y="2096315"/>
            <a:ext cx="1117148" cy="1117148"/>
          </a:xfrm>
          <a:prstGeom prst="rect">
            <a:avLst/>
          </a:prstGeom>
        </p:spPr>
      </p:pic>
      <p:sp>
        <p:nvSpPr>
          <p:cNvPr id="27" name="TextBox 26">
            <a:extLst>
              <a:ext uri="{FF2B5EF4-FFF2-40B4-BE49-F238E27FC236}">
                <a16:creationId xmlns:a16="http://schemas.microsoft.com/office/drawing/2014/main" id="{A502F690-9563-D17B-262D-1B2A2E57AA50}"/>
              </a:ext>
            </a:extLst>
          </p:cNvPr>
          <p:cNvSpPr txBox="1"/>
          <p:nvPr/>
        </p:nvSpPr>
        <p:spPr>
          <a:xfrm>
            <a:off x="3937363" y="1702161"/>
            <a:ext cx="3089366"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Payment Service Provider (PSP)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cxnSp>
        <p:nvCxnSpPr>
          <p:cNvPr id="28" name="Straight Connector 27">
            <a:extLst>
              <a:ext uri="{FF2B5EF4-FFF2-40B4-BE49-F238E27FC236}">
                <a16:creationId xmlns:a16="http://schemas.microsoft.com/office/drawing/2014/main" id="{4E7A4F34-E1F7-D2E2-4B2C-AEA734182A31}"/>
              </a:ext>
            </a:extLst>
          </p:cNvPr>
          <p:cNvCxnSpPr>
            <a:cxnSpLocks/>
          </p:cNvCxnSpPr>
          <p:nvPr/>
        </p:nvCxnSpPr>
        <p:spPr>
          <a:xfrm flipH="1">
            <a:off x="6251802" y="2648806"/>
            <a:ext cx="1817559" cy="0"/>
          </a:xfrm>
          <a:prstGeom prst="line">
            <a:avLst/>
          </a:prstGeom>
          <a:ln>
            <a:solidFill>
              <a:schemeClr val="accent5"/>
            </a:solidFill>
          </a:ln>
        </p:spPr>
        <p:style>
          <a:lnRef idx="2">
            <a:schemeClr val="accent3"/>
          </a:lnRef>
          <a:fillRef idx="0">
            <a:schemeClr val="accent3"/>
          </a:fillRef>
          <a:effectRef idx="1">
            <a:schemeClr val="accent3"/>
          </a:effectRef>
          <a:fontRef idx="minor">
            <a:schemeClr val="tx1"/>
          </a:fontRef>
        </p:style>
      </p:cxnSp>
    </p:spTree>
    <p:extLst>
      <p:ext uri="{BB962C8B-B14F-4D97-AF65-F5344CB8AC3E}">
        <p14:creationId xmlns:p14="http://schemas.microsoft.com/office/powerpoint/2010/main" val="197541825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8737A03-D79A-171D-5D44-3BC06602CD69}"/>
              </a:ext>
            </a:extLst>
          </p:cNvPr>
          <p:cNvSpPr>
            <a:spLocks noGrp="1"/>
          </p:cNvSpPr>
          <p:nvPr>
            <p:ph type="title"/>
          </p:nvPr>
        </p:nvSpPr>
        <p:spPr/>
        <p:txBody>
          <a:bodyPr>
            <a:normAutofit fontScale="90000"/>
          </a:bodyPr>
          <a:lstStyle/>
          <a:p>
            <a:r>
              <a:rPr lang="en-US" dirty="0"/>
              <a:t>The payment topology</a:t>
            </a:r>
          </a:p>
        </p:txBody>
      </p:sp>
      <p:pic>
        <p:nvPicPr>
          <p:cNvPr id="4" name="Graphic 3">
            <a:extLst>
              <a:ext uri="{FF2B5EF4-FFF2-40B4-BE49-F238E27FC236}">
                <a16:creationId xmlns:a16="http://schemas.microsoft.com/office/drawing/2014/main" id="{42126FB9-077F-A1DD-24D2-58F863A4C8E2}"/>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4750526" y="2080238"/>
            <a:ext cx="1345474" cy="1345474"/>
          </a:xfrm>
          <a:prstGeom prst="rect">
            <a:avLst/>
          </a:prstGeom>
        </p:spPr>
      </p:pic>
      <p:pic>
        <p:nvPicPr>
          <p:cNvPr id="5" name="Graphic 4">
            <a:extLst>
              <a:ext uri="{FF2B5EF4-FFF2-40B4-BE49-F238E27FC236}">
                <a16:creationId xmlns:a16="http://schemas.microsoft.com/office/drawing/2014/main" id="{CC1A28DD-0478-1607-DB2F-7438786B188B}"/>
              </a:ext>
            </a:extLst>
          </p:cNvPr>
          <p:cNvPicPr>
            <a:picLocks noChangeAspect="1"/>
          </p:cNvPicPr>
          <p:nvPr/>
        </p:nvPicPr>
        <p:blipFill>
          <a:blip r:embed="rId5" cstate="screen">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3770256" y="4591717"/>
            <a:ext cx="500118" cy="500118"/>
          </a:xfrm>
          <a:prstGeom prst="rect">
            <a:avLst/>
          </a:prstGeom>
        </p:spPr>
      </p:pic>
      <p:pic>
        <p:nvPicPr>
          <p:cNvPr id="6" name="Graphic 5">
            <a:extLst>
              <a:ext uri="{FF2B5EF4-FFF2-40B4-BE49-F238E27FC236}">
                <a16:creationId xmlns:a16="http://schemas.microsoft.com/office/drawing/2014/main" id="{CB49DBB1-A550-6C4D-7B08-BCD04EEA1A63}"/>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2147832" y="4234944"/>
            <a:ext cx="1213665" cy="1213665"/>
          </a:xfrm>
          <a:prstGeom prst="rect">
            <a:avLst/>
          </a:prstGeom>
        </p:spPr>
      </p:pic>
      <p:sp>
        <p:nvSpPr>
          <p:cNvPr id="7" name="TextBox 6">
            <a:extLst>
              <a:ext uri="{FF2B5EF4-FFF2-40B4-BE49-F238E27FC236}">
                <a16:creationId xmlns:a16="http://schemas.microsoft.com/office/drawing/2014/main" id="{6345860E-2A33-9173-F7EF-8AA566E32392}"/>
              </a:ext>
            </a:extLst>
          </p:cNvPr>
          <p:cNvSpPr txBox="1"/>
          <p:nvPr/>
        </p:nvSpPr>
        <p:spPr>
          <a:xfrm>
            <a:off x="2260618" y="5518854"/>
            <a:ext cx="1100879"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Merchant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 name="TextBox 7">
            <a:extLst>
              <a:ext uri="{FF2B5EF4-FFF2-40B4-BE49-F238E27FC236}">
                <a16:creationId xmlns:a16="http://schemas.microsoft.com/office/drawing/2014/main" id="{A8254030-76FF-90A6-08C7-B7D140FC1513}"/>
              </a:ext>
            </a:extLst>
          </p:cNvPr>
          <p:cNvSpPr txBox="1"/>
          <p:nvPr/>
        </p:nvSpPr>
        <p:spPr>
          <a:xfrm>
            <a:off x="3643594" y="5241855"/>
            <a:ext cx="1705403" cy="9233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Pin Entry Device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(PED)</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Box 18">
            <a:extLst>
              <a:ext uri="{FF2B5EF4-FFF2-40B4-BE49-F238E27FC236}">
                <a16:creationId xmlns:a16="http://schemas.microsoft.com/office/drawing/2014/main" id="{302C9BAA-0220-C143-DE86-F070605A4D16}"/>
              </a:ext>
            </a:extLst>
          </p:cNvPr>
          <p:cNvSpPr txBox="1"/>
          <p:nvPr/>
        </p:nvSpPr>
        <p:spPr>
          <a:xfrm>
            <a:off x="8483451" y="4445504"/>
            <a:ext cx="2514407"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Acquirers / Processors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cxnSp>
        <p:nvCxnSpPr>
          <p:cNvPr id="20" name="Straight Connector 19">
            <a:extLst>
              <a:ext uri="{FF2B5EF4-FFF2-40B4-BE49-F238E27FC236}">
                <a16:creationId xmlns:a16="http://schemas.microsoft.com/office/drawing/2014/main" id="{C1B90FF3-8F70-FEE4-E1EC-FF946FC3E815}"/>
              </a:ext>
            </a:extLst>
          </p:cNvPr>
          <p:cNvCxnSpPr>
            <a:cxnSpLocks/>
          </p:cNvCxnSpPr>
          <p:nvPr/>
        </p:nvCxnSpPr>
        <p:spPr>
          <a:xfrm flipH="1">
            <a:off x="4151620" y="3213463"/>
            <a:ext cx="714294" cy="1071154"/>
          </a:xfrm>
          <a:prstGeom prst="line">
            <a:avLst/>
          </a:prstGeom>
          <a:ln>
            <a:solidFill>
              <a:schemeClr val="accent5"/>
            </a:solidFill>
          </a:ln>
        </p:spPr>
        <p:style>
          <a:lnRef idx="2">
            <a:schemeClr val="accent3"/>
          </a:lnRef>
          <a:fillRef idx="0">
            <a:schemeClr val="accent3"/>
          </a:fillRef>
          <a:effectRef idx="1">
            <a:schemeClr val="accent3"/>
          </a:effectRef>
          <a:fontRef idx="minor">
            <a:schemeClr val="tx1"/>
          </a:fontRef>
        </p:style>
      </p:cxnSp>
      <p:pic>
        <p:nvPicPr>
          <p:cNvPr id="25" name="Graphic 24">
            <a:extLst>
              <a:ext uri="{FF2B5EF4-FFF2-40B4-BE49-F238E27FC236}">
                <a16:creationId xmlns:a16="http://schemas.microsoft.com/office/drawing/2014/main" id="{E2FFE965-BC8C-EB3A-81FE-2B3EFB98F341}"/>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8617288" y="1637202"/>
            <a:ext cx="886071" cy="886071"/>
          </a:xfrm>
          <a:prstGeom prst="rect">
            <a:avLst/>
          </a:prstGeom>
        </p:spPr>
      </p:pic>
      <p:sp>
        <p:nvSpPr>
          <p:cNvPr id="27" name="TextBox 26">
            <a:extLst>
              <a:ext uri="{FF2B5EF4-FFF2-40B4-BE49-F238E27FC236}">
                <a16:creationId xmlns:a16="http://schemas.microsoft.com/office/drawing/2014/main" id="{A502F690-9563-D17B-262D-1B2A2E57AA50}"/>
              </a:ext>
            </a:extLst>
          </p:cNvPr>
          <p:cNvSpPr txBox="1"/>
          <p:nvPr/>
        </p:nvSpPr>
        <p:spPr>
          <a:xfrm>
            <a:off x="3937363" y="1702161"/>
            <a:ext cx="3089366"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Payment Service Provider (PSP)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cxnSp>
        <p:nvCxnSpPr>
          <p:cNvPr id="28" name="Straight Connector 27">
            <a:extLst>
              <a:ext uri="{FF2B5EF4-FFF2-40B4-BE49-F238E27FC236}">
                <a16:creationId xmlns:a16="http://schemas.microsoft.com/office/drawing/2014/main" id="{4E7A4F34-E1F7-D2E2-4B2C-AEA734182A31}"/>
              </a:ext>
            </a:extLst>
          </p:cNvPr>
          <p:cNvCxnSpPr>
            <a:cxnSpLocks/>
          </p:cNvCxnSpPr>
          <p:nvPr/>
        </p:nvCxnSpPr>
        <p:spPr>
          <a:xfrm flipH="1">
            <a:off x="6251802" y="2272937"/>
            <a:ext cx="2122359" cy="250336"/>
          </a:xfrm>
          <a:prstGeom prst="line">
            <a:avLst/>
          </a:prstGeom>
          <a:ln>
            <a:solidFill>
              <a:schemeClr val="accent5"/>
            </a:solidFill>
          </a:ln>
        </p:spPr>
        <p:style>
          <a:lnRef idx="2">
            <a:schemeClr val="accent3"/>
          </a:lnRef>
          <a:fillRef idx="0">
            <a:schemeClr val="accent3"/>
          </a:fillRef>
          <a:effectRef idx="1">
            <a:schemeClr val="accent3"/>
          </a:effectRef>
          <a:fontRef idx="minor">
            <a:schemeClr val="tx1"/>
          </a:fontRef>
        </p:style>
      </p:cxnSp>
      <p:pic>
        <p:nvPicPr>
          <p:cNvPr id="9" name="Graphic 8">
            <a:extLst>
              <a:ext uri="{FF2B5EF4-FFF2-40B4-BE49-F238E27FC236}">
                <a16:creationId xmlns:a16="http://schemas.microsoft.com/office/drawing/2014/main" id="{9424A5AD-452B-DF15-4E59-42D4F0961CA9}"/>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9601132" y="2456034"/>
            <a:ext cx="886071" cy="886071"/>
          </a:xfrm>
          <a:prstGeom prst="rect">
            <a:avLst/>
          </a:prstGeom>
        </p:spPr>
      </p:pic>
      <p:pic>
        <p:nvPicPr>
          <p:cNvPr id="10" name="Graphic 9">
            <a:extLst>
              <a:ext uri="{FF2B5EF4-FFF2-40B4-BE49-F238E27FC236}">
                <a16:creationId xmlns:a16="http://schemas.microsoft.com/office/drawing/2014/main" id="{78BA444F-B635-6018-F88E-9E4947E87467}"/>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8617289" y="3206637"/>
            <a:ext cx="886071" cy="886071"/>
          </a:xfrm>
          <a:prstGeom prst="rect">
            <a:avLst/>
          </a:prstGeom>
        </p:spPr>
      </p:pic>
      <p:cxnSp>
        <p:nvCxnSpPr>
          <p:cNvPr id="11" name="Straight Connector 10">
            <a:extLst>
              <a:ext uri="{FF2B5EF4-FFF2-40B4-BE49-F238E27FC236}">
                <a16:creationId xmlns:a16="http://schemas.microsoft.com/office/drawing/2014/main" id="{0D4CB1A3-E174-6AEA-51A0-003ACC611826}"/>
              </a:ext>
            </a:extLst>
          </p:cNvPr>
          <p:cNvCxnSpPr>
            <a:cxnSpLocks/>
          </p:cNvCxnSpPr>
          <p:nvPr/>
        </p:nvCxnSpPr>
        <p:spPr>
          <a:xfrm flipH="1">
            <a:off x="6251802" y="2801206"/>
            <a:ext cx="2122359" cy="0"/>
          </a:xfrm>
          <a:prstGeom prst="line">
            <a:avLst/>
          </a:prstGeom>
          <a:ln>
            <a:solidFill>
              <a:schemeClr val="accent5"/>
            </a:solidFill>
          </a:ln>
        </p:spPr>
        <p:style>
          <a:lnRef idx="2">
            <a:schemeClr val="accent3"/>
          </a:lnRef>
          <a:fillRef idx="0">
            <a:schemeClr val="accent3"/>
          </a:fillRef>
          <a:effectRef idx="1">
            <a:schemeClr val="accent3"/>
          </a:effectRef>
          <a:fontRef idx="minor">
            <a:schemeClr val="tx1"/>
          </a:fontRef>
        </p:style>
      </p:cxnSp>
      <p:cxnSp>
        <p:nvCxnSpPr>
          <p:cNvPr id="12" name="Straight Connector 11">
            <a:extLst>
              <a:ext uri="{FF2B5EF4-FFF2-40B4-BE49-F238E27FC236}">
                <a16:creationId xmlns:a16="http://schemas.microsoft.com/office/drawing/2014/main" id="{D15FB0C4-EAA1-434C-0BBA-78122E15394A}"/>
              </a:ext>
            </a:extLst>
          </p:cNvPr>
          <p:cNvCxnSpPr>
            <a:cxnSpLocks/>
          </p:cNvCxnSpPr>
          <p:nvPr/>
        </p:nvCxnSpPr>
        <p:spPr>
          <a:xfrm flipH="1" flipV="1">
            <a:off x="6251802" y="3043646"/>
            <a:ext cx="2122359" cy="287844"/>
          </a:xfrm>
          <a:prstGeom prst="line">
            <a:avLst/>
          </a:prstGeom>
          <a:ln>
            <a:solidFill>
              <a:schemeClr val="accent5"/>
            </a:solidFill>
          </a:ln>
        </p:spPr>
        <p:style>
          <a:lnRef idx="2">
            <a:schemeClr val="accent3"/>
          </a:lnRef>
          <a:fillRef idx="0">
            <a:schemeClr val="accent3"/>
          </a:fillRef>
          <a:effectRef idx="1">
            <a:schemeClr val="accent3"/>
          </a:effectRef>
          <a:fontRef idx="minor">
            <a:schemeClr val="tx1"/>
          </a:fontRef>
        </p:style>
      </p:cxnSp>
    </p:spTree>
    <p:extLst>
      <p:ext uri="{BB962C8B-B14F-4D97-AF65-F5344CB8AC3E}">
        <p14:creationId xmlns:p14="http://schemas.microsoft.com/office/powerpoint/2010/main" val="37615738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1000"/>
                                        <p:tgtEl>
                                          <p:spTgt spid="25"/>
                                        </p:tgtEl>
                                      </p:cBhvr>
                                    </p:animEffect>
                                    <p:anim calcmode="lin" valueType="num">
                                      <p:cBhvr>
                                        <p:cTn id="8" dur="1000" fill="hold"/>
                                        <p:tgtEl>
                                          <p:spTgt spid="25"/>
                                        </p:tgtEl>
                                        <p:attrNameLst>
                                          <p:attrName>ppt_x</p:attrName>
                                        </p:attrNameLst>
                                      </p:cBhvr>
                                      <p:tavLst>
                                        <p:tav tm="0">
                                          <p:val>
                                            <p:strVal val="#ppt_x"/>
                                          </p:val>
                                        </p:tav>
                                        <p:tav tm="100000">
                                          <p:val>
                                            <p:strVal val="#ppt_x"/>
                                          </p:val>
                                        </p:tav>
                                      </p:tavLst>
                                    </p:anim>
                                    <p:anim calcmode="lin" valueType="num">
                                      <p:cBhvr>
                                        <p:cTn id="9" dur="1000" fill="hold"/>
                                        <p:tgtEl>
                                          <p:spTgt spid="25"/>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1000"/>
                                        <p:tgtEl>
                                          <p:spTgt spid="9"/>
                                        </p:tgtEl>
                                      </p:cBhvr>
                                    </p:animEffect>
                                    <p:anim calcmode="lin" valueType="num">
                                      <p:cBhvr>
                                        <p:cTn id="13" dur="1000" fill="hold"/>
                                        <p:tgtEl>
                                          <p:spTgt spid="9"/>
                                        </p:tgtEl>
                                        <p:attrNameLst>
                                          <p:attrName>ppt_x</p:attrName>
                                        </p:attrNameLst>
                                      </p:cBhvr>
                                      <p:tavLst>
                                        <p:tav tm="0">
                                          <p:val>
                                            <p:strVal val="#ppt_x"/>
                                          </p:val>
                                        </p:tav>
                                        <p:tav tm="100000">
                                          <p:val>
                                            <p:strVal val="#ppt_x"/>
                                          </p:val>
                                        </p:tav>
                                      </p:tavLst>
                                    </p:anim>
                                    <p:anim calcmode="lin" valueType="num">
                                      <p:cBhvr>
                                        <p:cTn id="14" dur="1000" fill="hold"/>
                                        <p:tgtEl>
                                          <p:spTgt spid="9"/>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1000"/>
                                        <p:tgtEl>
                                          <p:spTgt spid="10"/>
                                        </p:tgtEl>
                                      </p:cBhvr>
                                    </p:animEffect>
                                    <p:anim calcmode="lin" valueType="num">
                                      <p:cBhvr>
                                        <p:cTn id="18" dur="1000" fill="hold"/>
                                        <p:tgtEl>
                                          <p:spTgt spid="10"/>
                                        </p:tgtEl>
                                        <p:attrNameLst>
                                          <p:attrName>ppt_x</p:attrName>
                                        </p:attrNameLst>
                                      </p:cBhvr>
                                      <p:tavLst>
                                        <p:tav tm="0">
                                          <p:val>
                                            <p:strVal val="#ppt_x"/>
                                          </p:val>
                                        </p:tav>
                                        <p:tav tm="100000">
                                          <p:val>
                                            <p:strVal val="#ppt_x"/>
                                          </p:val>
                                        </p:tav>
                                      </p:tavLst>
                                    </p:anim>
                                    <p:anim calcmode="lin" valueType="num">
                                      <p:cBhvr>
                                        <p:cTn id="19" dur="1000" fill="hold"/>
                                        <p:tgtEl>
                                          <p:spTgt spid="10"/>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fade">
                                      <p:cBhvr>
                                        <p:cTn id="22" dur="1000"/>
                                        <p:tgtEl>
                                          <p:spTgt spid="19"/>
                                        </p:tgtEl>
                                      </p:cBhvr>
                                    </p:animEffect>
                                    <p:anim calcmode="lin" valueType="num">
                                      <p:cBhvr>
                                        <p:cTn id="23" dur="1000" fill="hold"/>
                                        <p:tgtEl>
                                          <p:spTgt spid="19"/>
                                        </p:tgtEl>
                                        <p:attrNameLst>
                                          <p:attrName>ppt_x</p:attrName>
                                        </p:attrNameLst>
                                      </p:cBhvr>
                                      <p:tavLst>
                                        <p:tav tm="0">
                                          <p:val>
                                            <p:strVal val="#ppt_x"/>
                                          </p:val>
                                        </p:tav>
                                        <p:tav tm="100000">
                                          <p:val>
                                            <p:strVal val="#ppt_x"/>
                                          </p:val>
                                        </p:tav>
                                      </p:tavLst>
                                    </p:anim>
                                    <p:anim calcmode="lin" valueType="num">
                                      <p:cBhvr>
                                        <p:cTn id="24" dur="1000" fill="hold"/>
                                        <p:tgtEl>
                                          <p:spTgt spid="19"/>
                                        </p:tgtEl>
                                        <p:attrNameLst>
                                          <p:attrName>ppt_y</p:attrName>
                                        </p:attrNameLst>
                                      </p:cBhvr>
                                      <p:tavLst>
                                        <p:tav tm="0">
                                          <p:val>
                                            <p:strVal val="#ppt_y+.1"/>
                                          </p:val>
                                        </p:tav>
                                        <p:tav tm="100000">
                                          <p:val>
                                            <p:strVal val="#ppt_y"/>
                                          </p:val>
                                        </p:tav>
                                      </p:tavLst>
                                    </p:anim>
                                  </p:childTnLst>
                                </p:cTn>
                              </p:par>
                            </p:childTnLst>
                          </p:cTn>
                        </p:par>
                        <p:par>
                          <p:cTn id="25" fill="hold">
                            <p:stCondLst>
                              <p:cond delay="1000"/>
                            </p:stCondLst>
                            <p:childTnLst>
                              <p:par>
                                <p:cTn id="26" presetID="10" presetClass="entr" presetSubtype="0" fill="hold" nodeType="afterEffect">
                                  <p:stCondLst>
                                    <p:cond delay="0"/>
                                  </p:stCondLst>
                                  <p:childTnLst>
                                    <p:set>
                                      <p:cBhvr>
                                        <p:cTn id="27" dur="1" fill="hold">
                                          <p:stCondLst>
                                            <p:cond delay="0"/>
                                          </p:stCondLst>
                                        </p:cTn>
                                        <p:tgtEl>
                                          <p:spTgt spid="28"/>
                                        </p:tgtEl>
                                        <p:attrNameLst>
                                          <p:attrName>style.visibility</p:attrName>
                                        </p:attrNameLst>
                                      </p:cBhvr>
                                      <p:to>
                                        <p:strVal val="visible"/>
                                      </p:to>
                                    </p:set>
                                    <p:animEffect transition="in" filter="fade">
                                      <p:cBhvr>
                                        <p:cTn id="28" dur="500"/>
                                        <p:tgtEl>
                                          <p:spTgt spid="28"/>
                                        </p:tgtEl>
                                      </p:cBhvr>
                                    </p:animEffect>
                                  </p:childTnLst>
                                </p:cTn>
                              </p:par>
                              <p:par>
                                <p:cTn id="29" presetID="10" presetClass="entr" presetSubtype="0" fill="hold" nodeType="with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fade">
                                      <p:cBhvr>
                                        <p:cTn id="31" dur="500"/>
                                        <p:tgtEl>
                                          <p:spTgt spid="11"/>
                                        </p:tgtEl>
                                      </p:cBhvr>
                                    </p:animEffect>
                                  </p:childTnLst>
                                </p:cTn>
                              </p:par>
                              <p:par>
                                <p:cTn id="32" presetID="10" presetClass="entr" presetSubtype="0" fill="hold" nodeType="with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fade">
                                      <p:cBhvr>
                                        <p:cTn id="3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A1F19C-B9B8-EBAC-7096-55B537907A62}"/>
              </a:ext>
            </a:extLst>
          </p:cNvPr>
          <p:cNvSpPr>
            <a:spLocks noGrp="1"/>
          </p:cNvSpPr>
          <p:nvPr>
            <p:ph type="title"/>
          </p:nvPr>
        </p:nvSpPr>
        <p:spPr/>
        <p:txBody>
          <a:bodyPr>
            <a:normAutofit fontScale="90000"/>
          </a:bodyPr>
          <a:lstStyle/>
          <a:p>
            <a:r>
              <a:rPr lang="en-US" dirty="0"/>
              <a:t>LS Pay – High level architecture</a:t>
            </a:r>
          </a:p>
        </p:txBody>
      </p:sp>
      <p:sp>
        <p:nvSpPr>
          <p:cNvPr id="4" name="Rectangle 3">
            <a:extLst>
              <a:ext uri="{FF2B5EF4-FFF2-40B4-BE49-F238E27FC236}">
                <a16:creationId xmlns:a16="http://schemas.microsoft.com/office/drawing/2014/main" id="{846D125C-3190-31B8-6E89-4ED13F4E21AD}"/>
              </a:ext>
            </a:extLst>
          </p:cNvPr>
          <p:cNvSpPr/>
          <p:nvPr/>
        </p:nvSpPr>
        <p:spPr>
          <a:xfrm>
            <a:off x="4296522" y="2336620"/>
            <a:ext cx="2635069" cy="3223967"/>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5" name="Group 4">
            <a:extLst>
              <a:ext uri="{FF2B5EF4-FFF2-40B4-BE49-F238E27FC236}">
                <a16:creationId xmlns:a16="http://schemas.microsoft.com/office/drawing/2014/main" id="{840585C2-912D-5CCF-71CF-31E02187E102}"/>
              </a:ext>
            </a:extLst>
          </p:cNvPr>
          <p:cNvGrpSpPr/>
          <p:nvPr/>
        </p:nvGrpSpPr>
        <p:grpSpPr>
          <a:xfrm rot="16200000">
            <a:off x="3881182" y="3640463"/>
            <a:ext cx="218364" cy="616284"/>
            <a:chOff x="6015777" y="3898566"/>
            <a:chExt cx="218364" cy="616284"/>
          </a:xfrm>
        </p:grpSpPr>
        <p:sp>
          <p:nvSpPr>
            <p:cNvPr id="6" name="Oval 5">
              <a:extLst>
                <a:ext uri="{FF2B5EF4-FFF2-40B4-BE49-F238E27FC236}">
                  <a16:creationId xmlns:a16="http://schemas.microsoft.com/office/drawing/2014/main" id="{5EC4F379-1645-3A0B-586A-54D5C4B7310B}"/>
                </a:ext>
              </a:extLst>
            </p:cNvPr>
            <p:cNvSpPr/>
            <p:nvPr/>
          </p:nvSpPr>
          <p:spPr>
            <a:xfrm>
              <a:off x="6015777" y="3898566"/>
              <a:ext cx="218364" cy="204717"/>
            </a:xfrm>
            <a:prstGeom prst="ellipse">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s-I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7" name="Straight Connector 6">
              <a:extLst>
                <a:ext uri="{FF2B5EF4-FFF2-40B4-BE49-F238E27FC236}">
                  <a16:creationId xmlns:a16="http://schemas.microsoft.com/office/drawing/2014/main" id="{5B61B575-64B2-AB0C-E7EB-3C6128F52EB5}"/>
                </a:ext>
              </a:extLst>
            </p:cNvPr>
            <p:cNvCxnSpPr>
              <a:cxnSpLocks/>
              <a:stCxn id="6" idx="4"/>
            </p:cNvCxnSpPr>
            <p:nvPr/>
          </p:nvCxnSpPr>
          <p:spPr>
            <a:xfrm>
              <a:off x="6124959" y="4103283"/>
              <a:ext cx="1" cy="411567"/>
            </a:xfrm>
            <a:prstGeom prst="line">
              <a:avLst/>
            </a:prstGeom>
            <a:ln w="12700">
              <a:solidFill>
                <a:schemeClr val="bg2"/>
              </a:solidFill>
            </a:ln>
          </p:spPr>
          <p:style>
            <a:lnRef idx="1">
              <a:schemeClr val="accent1"/>
            </a:lnRef>
            <a:fillRef idx="0">
              <a:schemeClr val="accent1"/>
            </a:fillRef>
            <a:effectRef idx="0">
              <a:schemeClr val="accent1"/>
            </a:effectRef>
            <a:fontRef idx="minor">
              <a:schemeClr val="tx1"/>
            </a:fontRef>
          </p:style>
        </p:cxnSp>
      </p:grpSp>
      <p:sp>
        <p:nvSpPr>
          <p:cNvPr id="8" name="TextBox 7">
            <a:extLst>
              <a:ext uri="{FF2B5EF4-FFF2-40B4-BE49-F238E27FC236}">
                <a16:creationId xmlns:a16="http://schemas.microsoft.com/office/drawing/2014/main" id="{266BC4A0-A01C-98B4-3F64-4C1E471E1EE2}"/>
              </a:ext>
            </a:extLst>
          </p:cNvPr>
          <p:cNvSpPr txBox="1"/>
          <p:nvPr/>
        </p:nvSpPr>
        <p:spPr>
          <a:xfrm>
            <a:off x="3101230" y="3456160"/>
            <a:ext cx="1139736"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s-IS" sz="1600" b="0" i="0" u="none" strike="noStrike" kern="1200" cap="none" spc="0" normalizeH="0" baseline="0" noProof="0" dirty="0">
                <a:ln>
                  <a:noFill/>
                </a:ln>
                <a:solidFill>
                  <a:prstClr val="white"/>
                </a:solidFill>
                <a:effectLst/>
                <a:uLnTx/>
                <a:uFillTx/>
                <a:latin typeface="Calibri Light" panose="020F0302020204030204"/>
                <a:ea typeface="+mn-ea"/>
                <a:cs typeface="+mn-cs"/>
              </a:rPr>
              <a:t>LSPay API</a:t>
            </a:r>
          </a:p>
        </p:txBody>
      </p:sp>
      <p:pic>
        <p:nvPicPr>
          <p:cNvPr id="9" name="Picture 2">
            <a:extLst>
              <a:ext uri="{FF2B5EF4-FFF2-40B4-BE49-F238E27FC236}">
                <a16:creationId xmlns:a16="http://schemas.microsoft.com/office/drawing/2014/main" id="{FF166B60-8BA3-5257-CE6A-74A19885741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43995" y="1985574"/>
            <a:ext cx="1788311" cy="1381397"/>
          </a:xfrm>
          <a:prstGeom prst="rect">
            <a:avLst/>
          </a:prstGeom>
        </p:spPr>
      </p:pic>
      <p:pic>
        <p:nvPicPr>
          <p:cNvPr id="10" name="Picture 9">
            <a:extLst>
              <a:ext uri="{FF2B5EF4-FFF2-40B4-BE49-F238E27FC236}">
                <a16:creationId xmlns:a16="http://schemas.microsoft.com/office/drawing/2014/main" id="{491FCA3C-65E8-ED7C-11C0-63913878D8CB}"/>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112641" y="4010098"/>
            <a:ext cx="1447900" cy="1373279"/>
          </a:xfrm>
          <a:prstGeom prst="rect">
            <a:avLst/>
          </a:prstGeom>
        </p:spPr>
      </p:pic>
      <p:pic>
        <p:nvPicPr>
          <p:cNvPr id="11" name="Picture 11">
            <a:extLst>
              <a:ext uri="{FF2B5EF4-FFF2-40B4-BE49-F238E27FC236}">
                <a16:creationId xmlns:a16="http://schemas.microsoft.com/office/drawing/2014/main" id="{0802F20A-2D5C-1E85-3BA7-839B7142756A}"/>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17325" y="2997378"/>
            <a:ext cx="1834007" cy="1374195"/>
          </a:xfrm>
          <a:prstGeom prst="rect">
            <a:avLst/>
          </a:prstGeom>
        </p:spPr>
      </p:pic>
      <p:grpSp>
        <p:nvGrpSpPr>
          <p:cNvPr id="12" name="Group 11">
            <a:extLst>
              <a:ext uri="{FF2B5EF4-FFF2-40B4-BE49-F238E27FC236}">
                <a16:creationId xmlns:a16="http://schemas.microsoft.com/office/drawing/2014/main" id="{58387169-3250-39F5-0C93-82CC06882838}"/>
              </a:ext>
            </a:extLst>
          </p:cNvPr>
          <p:cNvGrpSpPr/>
          <p:nvPr/>
        </p:nvGrpSpPr>
        <p:grpSpPr>
          <a:xfrm>
            <a:off x="7210500" y="1652433"/>
            <a:ext cx="4064175" cy="4450632"/>
            <a:chOff x="7210500" y="1652433"/>
            <a:chExt cx="4064175" cy="4450632"/>
          </a:xfrm>
        </p:grpSpPr>
        <p:cxnSp>
          <p:nvCxnSpPr>
            <p:cNvPr id="13" name="Straight Arrow Connector 12">
              <a:extLst>
                <a:ext uri="{FF2B5EF4-FFF2-40B4-BE49-F238E27FC236}">
                  <a16:creationId xmlns:a16="http://schemas.microsoft.com/office/drawing/2014/main" id="{37A9913E-83B8-1B95-9CDE-CD27BE352BD2}"/>
                </a:ext>
              </a:extLst>
            </p:cNvPr>
            <p:cNvCxnSpPr/>
            <p:nvPr/>
          </p:nvCxnSpPr>
          <p:spPr>
            <a:xfrm flipV="1">
              <a:off x="7212077" y="1964337"/>
              <a:ext cx="1125521" cy="912336"/>
            </a:xfrm>
            <a:prstGeom prst="straightConnector1">
              <a:avLst/>
            </a:prstGeom>
            <a:ln w="12700">
              <a:solidFill>
                <a:schemeClr val="bg2"/>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 name="Straight Arrow Connector 13">
              <a:extLst>
                <a:ext uri="{FF2B5EF4-FFF2-40B4-BE49-F238E27FC236}">
                  <a16:creationId xmlns:a16="http://schemas.microsoft.com/office/drawing/2014/main" id="{FA3B0E17-ECB3-0754-173F-6C020D3CC657}"/>
                </a:ext>
              </a:extLst>
            </p:cNvPr>
            <p:cNvCxnSpPr/>
            <p:nvPr/>
          </p:nvCxnSpPr>
          <p:spPr>
            <a:xfrm flipV="1">
              <a:off x="7212077" y="2282770"/>
              <a:ext cx="2296946" cy="593903"/>
            </a:xfrm>
            <a:prstGeom prst="straightConnector1">
              <a:avLst/>
            </a:prstGeom>
            <a:ln w="12700">
              <a:solidFill>
                <a:schemeClr val="bg2"/>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5" name="Straight Arrow Connector 14">
              <a:extLst>
                <a:ext uri="{FF2B5EF4-FFF2-40B4-BE49-F238E27FC236}">
                  <a16:creationId xmlns:a16="http://schemas.microsoft.com/office/drawing/2014/main" id="{EA36D3DF-02E0-8699-6A4B-A9F1CF6D5F76}"/>
                </a:ext>
              </a:extLst>
            </p:cNvPr>
            <p:cNvCxnSpPr>
              <a:cxnSpLocks/>
            </p:cNvCxnSpPr>
            <p:nvPr/>
          </p:nvCxnSpPr>
          <p:spPr>
            <a:xfrm flipV="1">
              <a:off x="7210500" y="3588942"/>
              <a:ext cx="1649693" cy="439696"/>
            </a:xfrm>
            <a:prstGeom prst="straightConnector1">
              <a:avLst/>
            </a:prstGeom>
            <a:ln w="12700">
              <a:solidFill>
                <a:schemeClr val="bg2"/>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6" name="Straight Arrow Connector 15">
              <a:extLst>
                <a:ext uri="{FF2B5EF4-FFF2-40B4-BE49-F238E27FC236}">
                  <a16:creationId xmlns:a16="http://schemas.microsoft.com/office/drawing/2014/main" id="{D24C650E-D83A-6CD9-B06E-11D8F46D5DD0}"/>
                </a:ext>
              </a:extLst>
            </p:cNvPr>
            <p:cNvCxnSpPr/>
            <p:nvPr/>
          </p:nvCxnSpPr>
          <p:spPr>
            <a:xfrm>
              <a:off x="7210500" y="4020761"/>
              <a:ext cx="2327771" cy="134637"/>
            </a:xfrm>
            <a:prstGeom prst="straightConnector1">
              <a:avLst/>
            </a:prstGeom>
            <a:ln w="12700">
              <a:solidFill>
                <a:schemeClr val="bg2"/>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7" name="Straight Arrow Connector 16">
              <a:extLst>
                <a:ext uri="{FF2B5EF4-FFF2-40B4-BE49-F238E27FC236}">
                  <a16:creationId xmlns:a16="http://schemas.microsoft.com/office/drawing/2014/main" id="{9575AC5D-F6AD-2977-E33F-128248436480}"/>
                </a:ext>
              </a:extLst>
            </p:cNvPr>
            <p:cNvCxnSpPr>
              <a:cxnSpLocks/>
            </p:cNvCxnSpPr>
            <p:nvPr/>
          </p:nvCxnSpPr>
          <p:spPr>
            <a:xfrm flipV="1">
              <a:off x="7212077" y="5038280"/>
              <a:ext cx="1678940" cy="81192"/>
            </a:xfrm>
            <a:prstGeom prst="straightConnector1">
              <a:avLst/>
            </a:prstGeom>
            <a:ln w="12700">
              <a:solidFill>
                <a:schemeClr val="bg2"/>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8" name="Straight Arrow Connector 17">
              <a:extLst>
                <a:ext uri="{FF2B5EF4-FFF2-40B4-BE49-F238E27FC236}">
                  <a16:creationId xmlns:a16="http://schemas.microsoft.com/office/drawing/2014/main" id="{0621FF3B-F695-8D56-AD81-09DB3B831DE9}"/>
                </a:ext>
              </a:extLst>
            </p:cNvPr>
            <p:cNvCxnSpPr>
              <a:cxnSpLocks/>
            </p:cNvCxnSpPr>
            <p:nvPr/>
          </p:nvCxnSpPr>
          <p:spPr>
            <a:xfrm>
              <a:off x="7212077" y="5119472"/>
              <a:ext cx="2295370" cy="621954"/>
            </a:xfrm>
            <a:prstGeom prst="straightConnector1">
              <a:avLst/>
            </a:prstGeom>
            <a:ln w="12700">
              <a:solidFill>
                <a:schemeClr val="bg2"/>
              </a:solidFill>
              <a:tailEnd type="triangle" w="lg" len="med"/>
            </a:ln>
          </p:spPr>
          <p:style>
            <a:lnRef idx="1">
              <a:schemeClr val="accent1"/>
            </a:lnRef>
            <a:fillRef idx="0">
              <a:schemeClr val="accent1"/>
            </a:fillRef>
            <a:effectRef idx="0">
              <a:schemeClr val="accent1"/>
            </a:effectRef>
            <a:fontRef idx="minor">
              <a:schemeClr val="tx1"/>
            </a:fontRef>
          </p:style>
        </p:cxnSp>
        <p:pic>
          <p:nvPicPr>
            <p:cNvPr id="19" name="Graphic 18">
              <a:extLst>
                <a:ext uri="{FF2B5EF4-FFF2-40B4-BE49-F238E27FC236}">
                  <a16:creationId xmlns:a16="http://schemas.microsoft.com/office/drawing/2014/main" id="{A10E5EEF-CBA2-BFF4-ECA7-987BD01B08CE}"/>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8422580" y="1652433"/>
              <a:ext cx="500118" cy="500118"/>
            </a:xfrm>
            <a:prstGeom prst="rect">
              <a:avLst/>
            </a:prstGeom>
          </p:spPr>
        </p:pic>
        <p:pic>
          <p:nvPicPr>
            <p:cNvPr id="20" name="Graphic 19">
              <a:extLst>
                <a:ext uri="{FF2B5EF4-FFF2-40B4-BE49-F238E27FC236}">
                  <a16:creationId xmlns:a16="http://schemas.microsoft.com/office/drawing/2014/main" id="{AFBC9681-1255-3C13-BE9E-F8B1ADEB7950}"/>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8964585" y="3318445"/>
              <a:ext cx="500118" cy="500118"/>
            </a:xfrm>
            <a:prstGeom prst="rect">
              <a:avLst/>
            </a:prstGeom>
          </p:spPr>
        </p:pic>
        <p:pic>
          <p:nvPicPr>
            <p:cNvPr id="21" name="Graphic 20">
              <a:extLst>
                <a:ext uri="{FF2B5EF4-FFF2-40B4-BE49-F238E27FC236}">
                  <a16:creationId xmlns:a16="http://schemas.microsoft.com/office/drawing/2014/main" id="{15FFDA9F-9CA4-32E9-740C-86864451454A}"/>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8975385" y="4788221"/>
              <a:ext cx="500118" cy="500118"/>
            </a:xfrm>
            <a:prstGeom prst="rect">
              <a:avLst/>
            </a:prstGeom>
          </p:spPr>
        </p:pic>
        <p:pic>
          <p:nvPicPr>
            <p:cNvPr id="22" name="Picture 21" descr="Shape&#10;&#10;Description automatically generated">
              <a:extLst>
                <a:ext uri="{FF2B5EF4-FFF2-40B4-BE49-F238E27FC236}">
                  <a16:creationId xmlns:a16="http://schemas.microsoft.com/office/drawing/2014/main" id="{890A24C9-682B-4DBC-A66C-39E02B7FB46A}"/>
                </a:ext>
              </a:extLst>
            </p:cNvPr>
            <p:cNvPicPr>
              <a:picLocks noChangeAspect="1"/>
            </p:cNvPicPr>
            <p:nvPr/>
          </p:nvPicPr>
          <p:blipFill>
            <a:blip r:embed="rId11"/>
            <a:stretch>
              <a:fillRect/>
            </a:stretch>
          </p:blipFill>
          <p:spPr>
            <a:xfrm>
              <a:off x="9703247" y="1679826"/>
              <a:ext cx="1447900" cy="831546"/>
            </a:xfrm>
            <a:prstGeom prst="rect">
              <a:avLst/>
            </a:prstGeom>
          </p:spPr>
        </p:pic>
        <p:sp>
          <p:nvSpPr>
            <p:cNvPr id="23" name="TextBox 22">
              <a:extLst>
                <a:ext uri="{FF2B5EF4-FFF2-40B4-BE49-F238E27FC236}">
                  <a16:creationId xmlns:a16="http://schemas.microsoft.com/office/drawing/2014/main" id="{3020AC8A-C7A1-1ED6-ACCE-0A3D34E0C540}"/>
                </a:ext>
              </a:extLst>
            </p:cNvPr>
            <p:cNvSpPr txBox="1"/>
            <p:nvPr/>
          </p:nvSpPr>
          <p:spPr>
            <a:xfrm>
              <a:off x="10032641" y="1978269"/>
              <a:ext cx="87492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s-IS" sz="1800" b="0" i="0" u="none" strike="noStrike" kern="1200" cap="none" spc="0" normalizeH="0" baseline="0" noProof="0" dirty="0">
                  <a:ln>
                    <a:noFill/>
                  </a:ln>
                  <a:solidFill>
                    <a:prstClr val="white"/>
                  </a:solidFill>
                  <a:effectLst/>
                  <a:uLnTx/>
                  <a:uFillTx/>
                  <a:latin typeface="Calibri Light" panose="020F0302020204030204"/>
                  <a:ea typeface="+mn-ea"/>
                  <a:cs typeface="+mn-cs"/>
                </a:rPr>
                <a:t>Adyen</a:t>
              </a:r>
            </a:p>
          </p:txBody>
        </p:sp>
        <p:pic>
          <p:nvPicPr>
            <p:cNvPr id="24" name="Picture 23" descr="Shape&#10;&#10;Description automatically generated">
              <a:extLst>
                <a:ext uri="{FF2B5EF4-FFF2-40B4-BE49-F238E27FC236}">
                  <a16:creationId xmlns:a16="http://schemas.microsoft.com/office/drawing/2014/main" id="{5B82DBA6-0043-7C64-A8E2-9D536C46F195}"/>
                </a:ext>
              </a:extLst>
            </p:cNvPr>
            <p:cNvPicPr>
              <a:picLocks noChangeAspect="1"/>
            </p:cNvPicPr>
            <p:nvPr/>
          </p:nvPicPr>
          <p:blipFill>
            <a:blip r:embed="rId11"/>
            <a:stretch>
              <a:fillRect/>
            </a:stretch>
          </p:blipFill>
          <p:spPr>
            <a:xfrm>
              <a:off x="9826775" y="3540027"/>
              <a:ext cx="1447900" cy="831546"/>
            </a:xfrm>
            <a:prstGeom prst="rect">
              <a:avLst/>
            </a:prstGeom>
          </p:spPr>
        </p:pic>
        <p:sp>
          <p:nvSpPr>
            <p:cNvPr id="25" name="TextBox 24">
              <a:extLst>
                <a:ext uri="{FF2B5EF4-FFF2-40B4-BE49-F238E27FC236}">
                  <a16:creationId xmlns:a16="http://schemas.microsoft.com/office/drawing/2014/main" id="{9E77B82B-9D13-A671-C7BC-494FC264D344}"/>
                </a:ext>
              </a:extLst>
            </p:cNvPr>
            <p:cNvSpPr txBox="1"/>
            <p:nvPr/>
          </p:nvSpPr>
          <p:spPr>
            <a:xfrm>
              <a:off x="10032641" y="3863118"/>
              <a:ext cx="110030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s-IS" sz="1800" b="0" i="0" u="none" strike="noStrike" kern="1200" cap="none" spc="0" normalizeH="0" baseline="0" noProof="0" dirty="0">
                  <a:ln>
                    <a:noFill/>
                  </a:ln>
                  <a:solidFill>
                    <a:prstClr val="white"/>
                  </a:solidFill>
                  <a:effectLst/>
                  <a:uLnTx/>
                  <a:uFillTx/>
                  <a:latin typeface="Calibri Light" panose="020F0302020204030204"/>
                  <a:ea typeface="+mn-ea"/>
                  <a:cs typeface="+mn-cs"/>
                </a:rPr>
                <a:t>Verifone</a:t>
              </a:r>
            </a:p>
          </p:txBody>
        </p:sp>
        <p:pic>
          <p:nvPicPr>
            <p:cNvPr id="26" name="Picture 25" descr="Shape&#10;&#10;Description automatically generated">
              <a:extLst>
                <a:ext uri="{FF2B5EF4-FFF2-40B4-BE49-F238E27FC236}">
                  <a16:creationId xmlns:a16="http://schemas.microsoft.com/office/drawing/2014/main" id="{783D4265-0E79-AD5B-B7EF-15F8C9B019E6}"/>
                </a:ext>
              </a:extLst>
            </p:cNvPr>
            <p:cNvPicPr>
              <a:picLocks noChangeAspect="1"/>
            </p:cNvPicPr>
            <p:nvPr/>
          </p:nvPicPr>
          <p:blipFill>
            <a:blip r:embed="rId11"/>
            <a:stretch>
              <a:fillRect/>
            </a:stretch>
          </p:blipFill>
          <p:spPr>
            <a:xfrm>
              <a:off x="9766701" y="5271519"/>
              <a:ext cx="1447900" cy="831546"/>
            </a:xfrm>
            <a:prstGeom prst="rect">
              <a:avLst/>
            </a:prstGeom>
          </p:spPr>
        </p:pic>
        <p:sp>
          <p:nvSpPr>
            <p:cNvPr id="27" name="TextBox 26">
              <a:extLst>
                <a:ext uri="{FF2B5EF4-FFF2-40B4-BE49-F238E27FC236}">
                  <a16:creationId xmlns:a16="http://schemas.microsoft.com/office/drawing/2014/main" id="{705FF864-9160-8AA9-D7E3-0AA569C0353B}"/>
                </a:ext>
              </a:extLst>
            </p:cNvPr>
            <p:cNvSpPr txBox="1"/>
            <p:nvPr/>
          </p:nvSpPr>
          <p:spPr>
            <a:xfrm>
              <a:off x="9855057" y="5572689"/>
              <a:ext cx="1306166"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s-IS" sz="1800" b="0" i="0" u="none" strike="noStrike" kern="1200" cap="none" spc="0" normalizeH="0" baseline="0" noProof="0" dirty="0">
                  <a:ln>
                    <a:noFill/>
                  </a:ln>
                  <a:solidFill>
                    <a:prstClr val="white"/>
                  </a:solidFill>
                  <a:effectLst/>
                  <a:uLnTx/>
                  <a:uFillTx/>
                  <a:latin typeface="Calibri Light" panose="020F0302020204030204"/>
                  <a:ea typeface="+mn-ea"/>
                  <a:cs typeface="+mn-cs"/>
                </a:rPr>
                <a:t>Nets</a:t>
              </a:r>
            </a:p>
          </p:txBody>
        </p:sp>
      </p:grpSp>
      <p:sp>
        <p:nvSpPr>
          <p:cNvPr id="28" name="TextBox 27">
            <a:extLst>
              <a:ext uri="{FF2B5EF4-FFF2-40B4-BE49-F238E27FC236}">
                <a16:creationId xmlns:a16="http://schemas.microsoft.com/office/drawing/2014/main" id="{EF7A8243-DB55-8410-49F6-094557E999AE}"/>
              </a:ext>
            </a:extLst>
          </p:cNvPr>
          <p:cNvSpPr txBox="1"/>
          <p:nvPr/>
        </p:nvSpPr>
        <p:spPr>
          <a:xfrm>
            <a:off x="4650157" y="3625437"/>
            <a:ext cx="879408"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s-IS" sz="1800" b="0" i="0" u="none" strike="noStrike" kern="1200" cap="none" spc="0" normalizeH="0" baseline="0" noProof="0" dirty="0">
                <a:ln>
                  <a:noFill/>
                </a:ln>
                <a:solidFill>
                  <a:srgbClr val="2D5D84"/>
                </a:solidFill>
                <a:effectLst/>
                <a:uLnTx/>
                <a:uFillTx/>
                <a:latin typeface="Calibri Light" panose="020F0302020204030204"/>
                <a:ea typeface="+mn-ea"/>
                <a:cs typeface="+mn-cs"/>
              </a:rPr>
              <a:t>LS Pay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is-IS" sz="1800" b="0" i="0" u="none" strike="noStrike" kern="1200" cap="none" spc="0" normalizeH="0" baseline="0" noProof="0" dirty="0">
                <a:ln>
                  <a:noFill/>
                </a:ln>
                <a:solidFill>
                  <a:srgbClr val="2D5D84"/>
                </a:solidFill>
                <a:effectLst/>
                <a:uLnTx/>
                <a:uFillTx/>
                <a:latin typeface="Segoe UI" panose="020B0502040204020203" pitchFamily="34" charset="0"/>
                <a:ea typeface="+mn-ea"/>
                <a:cs typeface="Segoe UI" panose="020B0502040204020203" pitchFamily="34" charset="0"/>
              </a:rPr>
              <a:t>Engine</a:t>
            </a:r>
          </a:p>
        </p:txBody>
      </p:sp>
      <p:sp>
        <p:nvSpPr>
          <p:cNvPr id="29" name="Rectangle 28">
            <a:extLst>
              <a:ext uri="{FF2B5EF4-FFF2-40B4-BE49-F238E27FC236}">
                <a16:creationId xmlns:a16="http://schemas.microsoft.com/office/drawing/2014/main" id="{C1FC80F5-50B4-FB38-0227-DC6EF3B489C0}"/>
              </a:ext>
            </a:extLst>
          </p:cNvPr>
          <p:cNvSpPr/>
          <p:nvPr/>
        </p:nvSpPr>
        <p:spPr>
          <a:xfrm>
            <a:off x="5879135" y="2579721"/>
            <a:ext cx="1220252" cy="628381"/>
          </a:xfrm>
          <a:prstGeom prst="rect">
            <a:avLst/>
          </a:prstGeom>
          <a:solidFill>
            <a:schemeClr val="bg2">
              <a:lumMod val="85000"/>
            </a:schemeClr>
          </a:solidFill>
          <a:ln>
            <a:noFill/>
          </a:ln>
          <a:effectLst>
            <a:outerShdw blurRad="50800" dist="38100" dir="2700000" algn="tl" rotWithShape="0">
              <a:prstClr val="black">
                <a:alpha val="1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0" name="TextBox 29">
            <a:extLst>
              <a:ext uri="{FF2B5EF4-FFF2-40B4-BE49-F238E27FC236}">
                <a16:creationId xmlns:a16="http://schemas.microsoft.com/office/drawing/2014/main" id="{0824E23E-2DBB-71F2-83A4-D2C1B0679D87}"/>
              </a:ext>
            </a:extLst>
          </p:cNvPr>
          <p:cNvSpPr txBox="1"/>
          <p:nvPr/>
        </p:nvSpPr>
        <p:spPr>
          <a:xfrm>
            <a:off x="5879135" y="2716172"/>
            <a:ext cx="1220251"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s-IS" sz="1800" b="0" i="0" u="none" strike="noStrike" kern="1200" cap="none" spc="0" normalizeH="0" baseline="0" noProof="0" dirty="0">
                <a:ln>
                  <a:noFill/>
                </a:ln>
                <a:solidFill>
                  <a:srgbClr val="2D5D84"/>
                </a:solidFill>
                <a:effectLst/>
                <a:uLnTx/>
                <a:uFillTx/>
                <a:latin typeface="Calibri Light" panose="020F0302020204030204"/>
                <a:ea typeface="+mn-ea"/>
                <a:cs typeface="+mn-cs"/>
              </a:rPr>
              <a:t>Adyen</a:t>
            </a:r>
          </a:p>
        </p:txBody>
      </p:sp>
      <p:sp>
        <p:nvSpPr>
          <p:cNvPr id="31" name="Rectangle 30">
            <a:extLst>
              <a:ext uri="{FF2B5EF4-FFF2-40B4-BE49-F238E27FC236}">
                <a16:creationId xmlns:a16="http://schemas.microsoft.com/office/drawing/2014/main" id="{78B44836-C728-F92B-A47A-EEEF34D037BA}"/>
              </a:ext>
            </a:extLst>
          </p:cNvPr>
          <p:cNvSpPr/>
          <p:nvPr/>
        </p:nvSpPr>
        <p:spPr>
          <a:xfrm>
            <a:off x="5879135" y="3674230"/>
            <a:ext cx="1220252" cy="628381"/>
          </a:xfrm>
          <a:prstGeom prst="rect">
            <a:avLst/>
          </a:prstGeom>
          <a:solidFill>
            <a:schemeClr val="bg2">
              <a:lumMod val="85000"/>
            </a:schemeClr>
          </a:solidFill>
          <a:ln>
            <a:noFill/>
          </a:ln>
          <a:effectLst>
            <a:outerShdw blurRad="50800" dist="38100" dir="2700000" algn="tl" rotWithShape="0">
              <a:prstClr val="black">
                <a:alpha val="1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2" name="TextBox 31">
            <a:extLst>
              <a:ext uri="{FF2B5EF4-FFF2-40B4-BE49-F238E27FC236}">
                <a16:creationId xmlns:a16="http://schemas.microsoft.com/office/drawing/2014/main" id="{5CF24823-1174-C404-BD1E-FD19E18B76D2}"/>
              </a:ext>
            </a:extLst>
          </p:cNvPr>
          <p:cNvSpPr txBox="1"/>
          <p:nvPr/>
        </p:nvSpPr>
        <p:spPr>
          <a:xfrm>
            <a:off x="5879135" y="3810681"/>
            <a:ext cx="1220251"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s-IS" sz="1800" b="0" i="0" u="none" strike="noStrike" kern="1200" cap="none" spc="0" normalizeH="0" baseline="0" noProof="0" dirty="0">
                <a:ln>
                  <a:noFill/>
                </a:ln>
                <a:solidFill>
                  <a:srgbClr val="2D5D84"/>
                </a:solidFill>
                <a:effectLst/>
                <a:uLnTx/>
                <a:uFillTx/>
                <a:latin typeface="Calibri Light" panose="020F0302020204030204"/>
                <a:ea typeface="+mn-ea"/>
                <a:cs typeface="+mn-cs"/>
              </a:rPr>
              <a:t>Verifone</a:t>
            </a:r>
          </a:p>
        </p:txBody>
      </p:sp>
      <p:sp>
        <p:nvSpPr>
          <p:cNvPr id="33" name="Rectangle 32">
            <a:extLst>
              <a:ext uri="{FF2B5EF4-FFF2-40B4-BE49-F238E27FC236}">
                <a16:creationId xmlns:a16="http://schemas.microsoft.com/office/drawing/2014/main" id="{CDE6EDB5-6395-291F-F231-B9E63A2A1508}"/>
              </a:ext>
            </a:extLst>
          </p:cNvPr>
          <p:cNvSpPr/>
          <p:nvPr/>
        </p:nvSpPr>
        <p:spPr>
          <a:xfrm>
            <a:off x="5879135" y="4761812"/>
            <a:ext cx="1220252" cy="628381"/>
          </a:xfrm>
          <a:prstGeom prst="rect">
            <a:avLst/>
          </a:prstGeom>
          <a:solidFill>
            <a:schemeClr val="bg2">
              <a:lumMod val="85000"/>
            </a:schemeClr>
          </a:solidFill>
          <a:ln>
            <a:noFill/>
          </a:ln>
          <a:effectLst>
            <a:outerShdw blurRad="50800" dist="38100" dir="2700000" algn="tl" rotWithShape="0">
              <a:prstClr val="black">
                <a:alpha val="1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4" name="TextBox 33">
            <a:extLst>
              <a:ext uri="{FF2B5EF4-FFF2-40B4-BE49-F238E27FC236}">
                <a16:creationId xmlns:a16="http://schemas.microsoft.com/office/drawing/2014/main" id="{2325F5C4-9262-898E-73A3-4F0F1FCB6D23}"/>
              </a:ext>
            </a:extLst>
          </p:cNvPr>
          <p:cNvSpPr txBox="1"/>
          <p:nvPr/>
        </p:nvSpPr>
        <p:spPr>
          <a:xfrm>
            <a:off x="5879135" y="4898263"/>
            <a:ext cx="1220251"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s-IS" sz="1800" b="0" i="0" u="none" strike="noStrike" kern="1200" cap="none" spc="0" normalizeH="0" baseline="0" noProof="0" dirty="0">
                <a:ln>
                  <a:noFill/>
                </a:ln>
                <a:solidFill>
                  <a:srgbClr val="2D5D84"/>
                </a:solidFill>
                <a:effectLst/>
                <a:uLnTx/>
                <a:uFillTx/>
                <a:latin typeface="Calibri Light" panose="020F0302020204030204"/>
                <a:ea typeface="+mn-ea"/>
                <a:cs typeface="+mn-cs"/>
              </a:rPr>
              <a:t>Nets</a:t>
            </a:r>
          </a:p>
        </p:txBody>
      </p:sp>
    </p:spTree>
    <p:extLst>
      <p:ext uri="{BB962C8B-B14F-4D97-AF65-F5344CB8AC3E}">
        <p14:creationId xmlns:p14="http://schemas.microsoft.com/office/powerpoint/2010/main" val="20697085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1000"/>
                                        <p:tgtEl>
                                          <p:spTgt spid="29"/>
                                        </p:tgtEl>
                                      </p:cBhvr>
                                    </p:animEffect>
                                    <p:anim calcmode="lin" valueType="num">
                                      <p:cBhvr>
                                        <p:cTn id="8" dur="1000" fill="hold"/>
                                        <p:tgtEl>
                                          <p:spTgt spid="29"/>
                                        </p:tgtEl>
                                        <p:attrNameLst>
                                          <p:attrName>ppt_x</p:attrName>
                                        </p:attrNameLst>
                                      </p:cBhvr>
                                      <p:tavLst>
                                        <p:tav tm="0">
                                          <p:val>
                                            <p:strVal val="#ppt_x"/>
                                          </p:val>
                                        </p:tav>
                                        <p:tav tm="100000">
                                          <p:val>
                                            <p:strVal val="#ppt_x"/>
                                          </p:val>
                                        </p:tav>
                                      </p:tavLst>
                                    </p:anim>
                                    <p:anim calcmode="lin" valueType="num">
                                      <p:cBhvr>
                                        <p:cTn id="9" dur="1000" fill="hold"/>
                                        <p:tgtEl>
                                          <p:spTgt spid="29"/>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30"/>
                                        </p:tgtEl>
                                        <p:attrNameLst>
                                          <p:attrName>style.visibility</p:attrName>
                                        </p:attrNameLst>
                                      </p:cBhvr>
                                      <p:to>
                                        <p:strVal val="visible"/>
                                      </p:to>
                                    </p:set>
                                    <p:animEffect transition="in" filter="fade">
                                      <p:cBhvr>
                                        <p:cTn id="12" dur="1000"/>
                                        <p:tgtEl>
                                          <p:spTgt spid="30"/>
                                        </p:tgtEl>
                                      </p:cBhvr>
                                    </p:animEffect>
                                    <p:anim calcmode="lin" valueType="num">
                                      <p:cBhvr>
                                        <p:cTn id="13" dur="1000" fill="hold"/>
                                        <p:tgtEl>
                                          <p:spTgt spid="30"/>
                                        </p:tgtEl>
                                        <p:attrNameLst>
                                          <p:attrName>ppt_x</p:attrName>
                                        </p:attrNameLst>
                                      </p:cBhvr>
                                      <p:tavLst>
                                        <p:tav tm="0">
                                          <p:val>
                                            <p:strVal val="#ppt_x"/>
                                          </p:val>
                                        </p:tav>
                                        <p:tav tm="100000">
                                          <p:val>
                                            <p:strVal val="#ppt_x"/>
                                          </p:val>
                                        </p:tav>
                                      </p:tavLst>
                                    </p:anim>
                                    <p:anim calcmode="lin" valueType="num">
                                      <p:cBhvr>
                                        <p:cTn id="14" dur="1000" fill="hold"/>
                                        <p:tgtEl>
                                          <p:spTgt spid="30"/>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32"/>
                                        </p:tgtEl>
                                        <p:attrNameLst>
                                          <p:attrName>style.visibility</p:attrName>
                                        </p:attrNameLst>
                                      </p:cBhvr>
                                      <p:to>
                                        <p:strVal val="visible"/>
                                      </p:to>
                                    </p:set>
                                    <p:animEffect transition="in" filter="fade">
                                      <p:cBhvr>
                                        <p:cTn id="17" dur="1000"/>
                                        <p:tgtEl>
                                          <p:spTgt spid="32"/>
                                        </p:tgtEl>
                                      </p:cBhvr>
                                    </p:animEffect>
                                    <p:anim calcmode="lin" valueType="num">
                                      <p:cBhvr>
                                        <p:cTn id="18" dur="1000" fill="hold"/>
                                        <p:tgtEl>
                                          <p:spTgt spid="32"/>
                                        </p:tgtEl>
                                        <p:attrNameLst>
                                          <p:attrName>ppt_x</p:attrName>
                                        </p:attrNameLst>
                                      </p:cBhvr>
                                      <p:tavLst>
                                        <p:tav tm="0">
                                          <p:val>
                                            <p:strVal val="#ppt_x"/>
                                          </p:val>
                                        </p:tav>
                                        <p:tav tm="100000">
                                          <p:val>
                                            <p:strVal val="#ppt_x"/>
                                          </p:val>
                                        </p:tav>
                                      </p:tavLst>
                                    </p:anim>
                                    <p:anim calcmode="lin" valueType="num">
                                      <p:cBhvr>
                                        <p:cTn id="19" dur="1000" fill="hold"/>
                                        <p:tgtEl>
                                          <p:spTgt spid="3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31"/>
                                        </p:tgtEl>
                                        <p:attrNameLst>
                                          <p:attrName>style.visibility</p:attrName>
                                        </p:attrNameLst>
                                      </p:cBhvr>
                                      <p:to>
                                        <p:strVal val="visible"/>
                                      </p:to>
                                    </p:set>
                                    <p:animEffect transition="in" filter="fade">
                                      <p:cBhvr>
                                        <p:cTn id="22" dur="1000"/>
                                        <p:tgtEl>
                                          <p:spTgt spid="31"/>
                                        </p:tgtEl>
                                      </p:cBhvr>
                                    </p:animEffect>
                                    <p:anim calcmode="lin" valueType="num">
                                      <p:cBhvr>
                                        <p:cTn id="23" dur="1000" fill="hold"/>
                                        <p:tgtEl>
                                          <p:spTgt spid="31"/>
                                        </p:tgtEl>
                                        <p:attrNameLst>
                                          <p:attrName>ppt_x</p:attrName>
                                        </p:attrNameLst>
                                      </p:cBhvr>
                                      <p:tavLst>
                                        <p:tav tm="0">
                                          <p:val>
                                            <p:strVal val="#ppt_x"/>
                                          </p:val>
                                        </p:tav>
                                        <p:tav tm="100000">
                                          <p:val>
                                            <p:strVal val="#ppt_x"/>
                                          </p:val>
                                        </p:tav>
                                      </p:tavLst>
                                    </p:anim>
                                    <p:anim calcmode="lin" valueType="num">
                                      <p:cBhvr>
                                        <p:cTn id="24" dur="1000" fill="hold"/>
                                        <p:tgtEl>
                                          <p:spTgt spid="31"/>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1000"/>
                                        <p:tgtEl>
                                          <p:spTgt spid="34"/>
                                        </p:tgtEl>
                                      </p:cBhvr>
                                    </p:animEffect>
                                    <p:anim calcmode="lin" valueType="num">
                                      <p:cBhvr>
                                        <p:cTn id="28" dur="1000" fill="hold"/>
                                        <p:tgtEl>
                                          <p:spTgt spid="34"/>
                                        </p:tgtEl>
                                        <p:attrNameLst>
                                          <p:attrName>ppt_x</p:attrName>
                                        </p:attrNameLst>
                                      </p:cBhvr>
                                      <p:tavLst>
                                        <p:tav tm="0">
                                          <p:val>
                                            <p:strVal val="#ppt_x"/>
                                          </p:val>
                                        </p:tav>
                                        <p:tav tm="100000">
                                          <p:val>
                                            <p:strVal val="#ppt_x"/>
                                          </p:val>
                                        </p:tav>
                                      </p:tavLst>
                                    </p:anim>
                                    <p:anim calcmode="lin" valueType="num">
                                      <p:cBhvr>
                                        <p:cTn id="29" dur="1000" fill="hold"/>
                                        <p:tgtEl>
                                          <p:spTgt spid="34"/>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33"/>
                                        </p:tgtEl>
                                        <p:attrNameLst>
                                          <p:attrName>style.visibility</p:attrName>
                                        </p:attrNameLst>
                                      </p:cBhvr>
                                      <p:to>
                                        <p:strVal val="visible"/>
                                      </p:to>
                                    </p:set>
                                    <p:animEffect transition="in" filter="fade">
                                      <p:cBhvr>
                                        <p:cTn id="32" dur="1000"/>
                                        <p:tgtEl>
                                          <p:spTgt spid="33"/>
                                        </p:tgtEl>
                                      </p:cBhvr>
                                    </p:animEffect>
                                    <p:anim calcmode="lin" valueType="num">
                                      <p:cBhvr>
                                        <p:cTn id="33" dur="1000" fill="hold"/>
                                        <p:tgtEl>
                                          <p:spTgt spid="33"/>
                                        </p:tgtEl>
                                        <p:attrNameLst>
                                          <p:attrName>ppt_x</p:attrName>
                                        </p:attrNameLst>
                                      </p:cBhvr>
                                      <p:tavLst>
                                        <p:tav tm="0">
                                          <p:val>
                                            <p:strVal val="#ppt_x"/>
                                          </p:val>
                                        </p:tav>
                                        <p:tav tm="100000">
                                          <p:val>
                                            <p:strVal val="#ppt_x"/>
                                          </p:val>
                                        </p:tav>
                                      </p:tavLst>
                                    </p:anim>
                                    <p:anim calcmode="lin" valueType="num">
                                      <p:cBhvr>
                                        <p:cTn id="34" dur="1000" fill="hold"/>
                                        <p:tgtEl>
                                          <p:spTgt spid="33"/>
                                        </p:tgtEl>
                                        <p:attrNameLst>
                                          <p:attrName>ppt_y</p:attrName>
                                        </p:attrNameLst>
                                      </p:cBhvr>
                                      <p:tavLst>
                                        <p:tav tm="0">
                                          <p:val>
                                            <p:strVal val="#ppt_y+.1"/>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12"/>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42" presetClass="entr" presetSubtype="0" fill="hold" nodeType="click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fade">
                                      <p:cBhvr>
                                        <p:cTn id="43" dur="1000"/>
                                        <p:tgtEl>
                                          <p:spTgt spid="5"/>
                                        </p:tgtEl>
                                      </p:cBhvr>
                                    </p:animEffect>
                                    <p:anim calcmode="lin" valueType="num">
                                      <p:cBhvr>
                                        <p:cTn id="44" dur="1000" fill="hold"/>
                                        <p:tgtEl>
                                          <p:spTgt spid="5"/>
                                        </p:tgtEl>
                                        <p:attrNameLst>
                                          <p:attrName>ppt_x</p:attrName>
                                        </p:attrNameLst>
                                      </p:cBhvr>
                                      <p:tavLst>
                                        <p:tav tm="0">
                                          <p:val>
                                            <p:strVal val="#ppt_x"/>
                                          </p:val>
                                        </p:tav>
                                        <p:tav tm="100000">
                                          <p:val>
                                            <p:strVal val="#ppt_x"/>
                                          </p:val>
                                        </p:tav>
                                      </p:tavLst>
                                    </p:anim>
                                    <p:anim calcmode="lin" valueType="num">
                                      <p:cBhvr>
                                        <p:cTn id="45" dur="1000" fill="hold"/>
                                        <p:tgtEl>
                                          <p:spTgt spid="5"/>
                                        </p:tgtEl>
                                        <p:attrNameLst>
                                          <p:attrName>ppt_y</p:attrName>
                                        </p:attrNameLst>
                                      </p:cBhvr>
                                      <p:tavLst>
                                        <p:tav tm="0">
                                          <p:val>
                                            <p:strVal val="#ppt_y+.1"/>
                                          </p:val>
                                        </p:tav>
                                        <p:tav tm="100000">
                                          <p:val>
                                            <p:strVal val="#ppt_y"/>
                                          </p:val>
                                        </p:tav>
                                      </p:tavLst>
                                    </p:anim>
                                  </p:childTnLst>
                                </p:cTn>
                              </p:par>
                              <p:par>
                                <p:cTn id="46" presetID="42" presetClass="entr" presetSubtype="0" fill="hold" grpId="0" nodeType="withEffect">
                                  <p:stCondLst>
                                    <p:cond delay="0"/>
                                  </p:stCondLst>
                                  <p:childTnLst>
                                    <p:set>
                                      <p:cBhvr>
                                        <p:cTn id="47" dur="1" fill="hold">
                                          <p:stCondLst>
                                            <p:cond delay="0"/>
                                          </p:stCondLst>
                                        </p:cTn>
                                        <p:tgtEl>
                                          <p:spTgt spid="8"/>
                                        </p:tgtEl>
                                        <p:attrNameLst>
                                          <p:attrName>style.visibility</p:attrName>
                                        </p:attrNameLst>
                                      </p:cBhvr>
                                      <p:to>
                                        <p:strVal val="visible"/>
                                      </p:to>
                                    </p:set>
                                    <p:animEffect transition="in" filter="fade">
                                      <p:cBhvr>
                                        <p:cTn id="48" dur="1000"/>
                                        <p:tgtEl>
                                          <p:spTgt spid="8"/>
                                        </p:tgtEl>
                                      </p:cBhvr>
                                    </p:animEffect>
                                    <p:anim calcmode="lin" valueType="num">
                                      <p:cBhvr>
                                        <p:cTn id="49" dur="1000" fill="hold"/>
                                        <p:tgtEl>
                                          <p:spTgt spid="8"/>
                                        </p:tgtEl>
                                        <p:attrNameLst>
                                          <p:attrName>ppt_x</p:attrName>
                                        </p:attrNameLst>
                                      </p:cBhvr>
                                      <p:tavLst>
                                        <p:tav tm="0">
                                          <p:val>
                                            <p:strVal val="#ppt_x"/>
                                          </p:val>
                                        </p:tav>
                                        <p:tav tm="100000">
                                          <p:val>
                                            <p:strVal val="#ppt_x"/>
                                          </p:val>
                                        </p:tav>
                                      </p:tavLst>
                                    </p:anim>
                                    <p:anim calcmode="lin" valueType="num">
                                      <p:cBhvr>
                                        <p:cTn id="50"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42" presetClass="entr" presetSubtype="0" fill="hold" nodeType="clickEffect">
                                  <p:stCondLst>
                                    <p:cond delay="0"/>
                                  </p:stCondLst>
                                  <p:childTnLst>
                                    <p:set>
                                      <p:cBhvr>
                                        <p:cTn id="54" dur="1" fill="hold">
                                          <p:stCondLst>
                                            <p:cond delay="0"/>
                                          </p:stCondLst>
                                        </p:cTn>
                                        <p:tgtEl>
                                          <p:spTgt spid="9"/>
                                        </p:tgtEl>
                                        <p:attrNameLst>
                                          <p:attrName>style.visibility</p:attrName>
                                        </p:attrNameLst>
                                      </p:cBhvr>
                                      <p:to>
                                        <p:strVal val="visible"/>
                                      </p:to>
                                    </p:set>
                                    <p:animEffect transition="in" filter="fade">
                                      <p:cBhvr>
                                        <p:cTn id="55" dur="1000"/>
                                        <p:tgtEl>
                                          <p:spTgt spid="9"/>
                                        </p:tgtEl>
                                      </p:cBhvr>
                                    </p:animEffect>
                                    <p:anim calcmode="lin" valueType="num">
                                      <p:cBhvr>
                                        <p:cTn id="56" dur="1000" fill="hold"/>
                                        <p:tgtEl>
                                          <p:spTgt spid="9"/>
                                        </p:tgtEl>
                                        <p:attrNameLst>
                                          <p:attrName>ppt_x</p:attrName>
                                        </p:attrNameLst>
                                      </p:cBhvr>
                                      <p:tavLst>
                                        <p:tav tm="0">
                                          <p:val>
                                            <p:strVal val="#ppt_x"/>
                                          </p:val>
                                        </p:tav>
                                        <p:tav tm="100000">
                                          <p:val>
                                            <p:strVal val="#ppt_x"/>
                                          </p:val>
                                        </p:tav>
                                      </p:tavLst>
                                    </p:anim>
                                    <p:anim calcmode="lin" valueType="num">
                                      <p:cBhvr>
                                        <p:cTn id="57" dur="1000" fill="hold"/>
                                        <p:tgtEl>
                                          <p:spTgt spid="9"/>
                                        </p:tgtEl>
                                        <p:attrNameLst>
                                          <p:attrName>ppt_y</p:attrName>
                                        </p:attrNameLst>
                                      </p:cBhvr>
                                      <p:tavLst>
                                        <p:tav tm="0">
                                          <p:val>
                                            <p:strVal val="#ppt_y+.1"/>
                                          </p:val>
                                        </p:tav>
                                        <p:tav tm="100000">
                                          <p:val>
                                            <p:strVal val="#ppt_y"/>
                                          </p:val>
                                        </p:tav>
                                      </p:tavLst>
                                    </p:anim>
                                  </p:childTnLst>
                                </p:cTn>
                              </p:par>
                              <p:par>
                                <p:cTn id="58" presetID="42" presetClass="entr" presetSubtype="0" fill="hold" nodeType="withEffect">
                                  <p:stCondLst>
                                    <p:cond delay="0"/>
                                  </p:stCondLst>
                                  <p:childTnLst>
                                    <p:set>
                                      <p:cBhvr>
                                        <p:cTn id="59" dur="1" fill="hold">
                                          <p:stCondLst>
                                            <p:cond delay="0"/>
                                          </p:stCondLst>
                                        </p:cTn>
                                        <p:tgtEl>
                                          <p:spTgt spid="10"/>
                                        </p:tgtEl>
                                        <p:attrNameLst>
                                          <p:attrName>style.visibility</p:attrName>
                                        </p:attrNameLst>
                                      </p:cBhvr>
                                      <p:to>
                                        <p:strVal val="visible"/>
                                      </p:to>
                                    </p:set>
                                    <p:animEffect transition="in" filter="fade">
                                      <p:cBhvr>
                                        <p:cTn id="60" dur="1000"/>
                                        <p:tgtEl>
                                          <p:spTgt spid="10"/>
                                        </p:tgtEl>
                                      </p:cBhvr>
                                    </p:animEffect>
                                    <p:anim calcmode="lin" valueType="num">
                                      <p:cBhvr>
                                        <p:cTn id="61" dur="1000" fill="hold"/>
                                        <p:tgtEl>
                                          <p:spTgt spid="10"/>
                                        </p:tgtEl>
                                        <p:attrNameLst>
                                          <p:attrName>ppt_x</p:attrName>
                                        </p:attrNameLst>
                                      </p:cBhvr>
                                      <p:tavLst>
                                        <p:tav tm="0">
                                          <p:val>
                                            <p:strVal val="#ppt_x"/>
                                          </p:val>
                                        </p:tav>
                                        <p:tav tm="100000">
                                          <p:val>
                                            <p:strVal val="#ppt_x"/>
                                          </p:val>
                                        </p:tav>
                                      </p:tavLst>
                                    </p:anim>
                                    <p:anim calcmode="lin" valueType="num">
                                      <p:cBhvr>
                                        <p:cTn id="62" dur="1000" fill="hold"/>
                                        <p:tgtEl>
                                          <p:spTgt spid="10"/>
                                        </p:tgtEl>
                                        <p:attrNameLst>
                                          <p:attrName>ppt_y</p:attrName>
                                        </p:attrNameLst>
                                      </p:cBhvr>
                                      <p:tavLst>
                                        <p:tav tm="0">
                                          <p:val>
                                            <p:strVal val="#ppt_y+.1"/>
                                          </p:val>
                                        </p:tav>
                                        <p:tav tm="100000">
                                          <p:val>
                                            <p:strVal val="#ppt_y"/>
                                          </p:val>
                                        </p:tav>
                                      </p:tavLst>
                                    </p:anim>
                                  </p:childTnLst>
                                </p:cTn>
                              </p:par>
                              <p:par>
                                <p:cTn id="63" presetID="42" presetClass="entr" presetSubtype="0" fill="hold" nodeType="withEffect">
                                  <p:stCondLst>
                                    <p:cond delay="0"/>
                                  </p:stCondLst>
                                  <p:childTnLst>
                                    <p:set>
                                      <p:cBhvr>
                                        <p:cTn id="64" dur="1" fill="hold">
                                          <p:stCondLst>
                                            <p:cond delay="0"/>
                                          </p:stCondLst>
                                        </p:cTn>
                                        <p:tgtEl>
                                          <p:spTgt spid="11"/>
                                        </p:tgtEl>
                                        <p:attrNameLst>
                                          <p:attrName>style.visibility</p:attrName>
                                        </p:attrNameLst>
                                      </p:cBhvr>
                                      <p:to>
                                        <p:strVal val="visible"/>
                                      </p:to>
                                    </p:set>
                                    <p:animEffect transition="in" filter="fade">
                                      <p:cBhvr>
                                        <p:cTn id="65" dur="1000"/>
                                        <p:tgtEl>
                                          <p:spTgt spid="11"/>
                                        </p:tgtEl>
                                      </p:cBhvr>
                                    </p:animEffect>
                                    <p:anim calcmode="lin" valueType="num">
                                      <p:cBhvr>
                                        <p:cTn id="66" dur="1000" fill="hold"/>
                                        <p:tgtEl>
                                          <p:spTgt spid="11"/>
                                        </p:tgtEl>
                                        <p:attrNameLst>
                                          <p:attrName>ppt_x</p:attrName>
                                        </p:attrNameLst>
                                      </p:cBhvr>
                                      <p:tavLst>
                                        <p:tav tm="0">
                                          <p:val>
                                            <p:strVal val="#ppt_x"/>
                                          </p:val>
                                        </p:tav>
                                        <p:tav tm="100000">
                                          <p:val>
                                            <p:strVal val="#ppt_x"/>
                                          </p:val>
                                        </p:tav>
                                      </p:tavLst>
                                    </p:anim>
                                    <p:anim calcmode="lin" valueType="num">
                                      <p:cBhvr>
                                        <p:cTn id="67"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9" grpId="0" animBg="1"/>
      <p:bldP spid="30" grpId="0"/>
      <p:bldP spid="31" grpId="0" animBg="1"/>
      <p:bldP spid="32" grpId="0"/>
      <p:bldP spid="33" grpId="0" animBg="1"/>
      <p:bldP spid="34"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C6FDF85-B03E-EA97-2FC9-3F09861D503E}"/>
              </a:ext>
            </a:extLst>
          </p:cNvPr>
          <p:cNvSpPr>
            <a:spLocks noGrp="1"/>
          </p:cNvSpPr>
          <p:nvPr>
            <p:ph type="title"/>
          </p:nvPr>
        </p:nvSpPr>
        <p:spPr/>
        <p:txBody>
          <a:bodyPr>
            <a:normAutofit fontScale="90000"/>
          </a:bodyPr>
          <a:lstStyle/>
          <a:p>
            <a:r>
              <a:rPr lang="en-US" dirty="0"/>
              <a:t>LS Pay - Deployment</a:t>
            </a:r>
          </a:p>
        </p:txBody>
      </p:sp>
      <p:grpSp>
        <p:nvGrpSpPr>
          <p:cNvPr id="4" name="Group 3">
            <a:extLst>
              <a:ext uri="{FF2B5EF4-FFF2-40B4-BE49-F238E27FC236}">
                <a16:creationId xmlns:a16="http://schemas.microsoft.com/office/drawing/2014/main" id="{D9879AC3-B8F0-3205-247B-630E7E7474B7}"/>
              </a:ext>
            </a:extLst>
          </p:cNvPr>
          <p:cNvGrpSpPr/>
          <p:nvPr/>
        </p:nvGrpSpPr>
        <p:grpSpPr>
          <a:xfrm>
            <a:off x="9226472" y="4512802"/>
            <a:ext cx="1526572" cy="1326894"/>
            <a:chOff x="9226472" y="4512802"/>
            <a:chExt cx="1526572" cy="1326894"/>
          </a:xfrm>
        </p:grpSpPr>
        <p:pic>
          <p:nvPicPr>
            <p:cNvPr id="5" name="Graphic 4">
              <a:extLst>
                <a:ext uri="{FF2B5EF4-FFF2-40B4-BE49-F238E27FC236}">
                  <a16:creationId xmlns:a16="http://schemas.microsoft.com/office/drawing/2014/main" id="{DAB7F612-5D9E-7275-4BA7-D501CEA4F1E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698004" y="4512802"/>
              <a:ext cx="680563" cy="680563"/>
            </a:xfrm>
            <a:prstGeom prst="rect">
              <a:avLst/>
            </a:prstGeom>
          </p:spPr>
        </p:pic>
        <p:sp>
          <p:nvSpPr>
            <p:cNvPr id="6" name="TextBox 5">
              <a:extLst>
                <a:ext uri="{FF2B5EF4-FFF2-40B4-BE49-F238E27FC236}">
                  <a16:creationId xmlns:a16="http://schemas.microsoft.com/office/drawing/2014/main" id="{A857053A-A825-12B8-AC95-312329B24EF8}"/>
                </a:ext>
              </a:extLst>
            </p:cNvPr>
            <p:cNvSpPr txBox="1"/>
            <p:nvPr/>
          </p:nvSpPr>
          <p:spPr>
            <a:xfrm>
              <a:off x="9226472" y="5193365"/>
              <a:ext cx="1526572" cy="64633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a:ea typeface="+mn-ea"/>
                  <a:cs typeface="+mn-cs"/>
                </a:rPr>
                <a:t>3</a:t>
              </a:r>
              <a:r>
                <a:rPr kumimoji="0" lang="en-US" sz="1800" b="0" i="0" u="none" strike="noStrike" kern="1200" cap="none" spc="0" normalizeH="0" baseline="30000" noProof="0" dirty="0">
                  <a:ln>
                    <a:noFill/>
                  </a:ln>
                  <a:solidFill>
                    <a:prstClr val="white"/>
                  </a:solidFill>
                  <a:effectLst/>
                  <a:uLnTx/>
                  <a:uFillTx/>
                  <a:latin typeface="Segoe UI"/>
                  <a:ea typeface="+mn-ea"/>
                  <a:cs typeface="+mn-cs"/>
                </a:rPr>
                <a:t>rd</a:t>
              </a:r>
              <a:r>
                <a:rPr kumimoji="0" lang="en-US" sz="1800" b="0" i="0" u="none" strike="noStrike" kern="1200" cap="none" spc="0" normalizeH="0" baseline="0" noProof="0" dirty="0">
                  <a:ln>
                    <a:noFill/>
                  </a:ln>
                  <a:solidFill>
                    <a:prstClr val="white"/>
                  </a:solidFill>
                  <a:effectLst/>
                  <a:uLnTx/>
                  <a:uFillTx/>
                  <a:latin typeface="Segoe UI"/>
                  <a:ea typeface="+mn-ea"/>
                  <a:cs typeface="+mn-cs"/>
                </a:rPr>
                <a:t> party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a:ea typeface="+mn-ea"/>
                  <a:cs typeface="+mn-cs"/>
                </a:rPr>
                <a:t>POS provider</a:t>
              </a:r>
            </a:p>
          </p:txBody>
        </p:sp>
      </p:grpSp>
      <p:pic>
        <p:nvPicPr>
          <p:cNvPr id="7" name="Picture 9">
            <a:extLst>
              <a:ext uri="{FF2B5EF4-FFF2-40B4-BE49-F238E27FC236}">
                <a16:creationId xmlns:a16="http://schemas.microsoft.com/office/drawing/2014/main" id="{1F7526A9-7BD9-5B61-E258-CF6E2EBC3A7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438825" y="1671210"/>
            <a:ext cx="1447900" cy="1373279"/>
          </a:xfrm>
          <a:prstGeom prst="rect">
            <a:avLst/>
          </a:prstGeom>
        </p:spPr>
      </p:pic>
      <p:pic>
        <p:nvPicPr>
          <p:cNvPr id="8" name="Picture 11">
            <a:extLst>
              <a:ext uri="{FF2B5EF4-FFF2-40B4-BE49-F238E27FC236}">
                <a16:creationId xmlns:a16="http://schemas.microsoft.com/office/drawing/2014/main" id="{86E99DBA-7DA0-1906-1119-8477AA8E47A1}"/>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5886725" y="1671210"/>
            <a:ext cx="1834007" cy="1374195"/>
          </a:xfrm>
          <a:prstGeom prst="rect">
            <a:avLst/>
          </a:prstGeom>
        </p:spPr>
      </p:pic>
      <p:pic>
        <p:nvPicPr>
          <p:cNvPr id="9" name="Picture 2">
            <a:extLst>
              <a:ext uri="{FF2B5EF4-FFF2-40B4-BE49-F238E27FC236}">
                <a16:creationId xmlns:a16="http://schemas.microsoft.com/office/drawing/2014/main" id="{62630C1D-76F8-5A20-4BDE-BB71382F9B31}"/>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7609887" y="1676526"/>
            <a:ext cx="1788311" cy="1381397"/>
          </a:xfrm>
          <a:prstGeom prst="rect">
            <a:avLst/>
          </a:prstGeom>
        </p:spPr>
      </p:pic>
      <p:cxnSp>
        <p:nvCxnSpPr>
          <p:cNvPr id="10" name="Connector: Elbow 9">
            <a:extLst>
              <a:ext uri="{FF2B5EF4-FFF2-40B4-BE49-F238E27FC236}">
                <a16:creationId xmlns:a16="http://schemas.microsoft.com/office/drawing/2014/main" id="{71F0FFCF-A6F1-0FAB-748E-38A97CD1B6D2}"/>
              </a:ext>
            </a:extLst>
          </p:cNvPr>
          <p:cNvCxnSpPr>
            <a:cxnSpLocks/>
            <a:stCxn id="7" idx="2"/>
          </p:cNvCxnSpPr>
          <p:nvPr/>
        </p:nvCxnSpPr>
        <p:spPr>
          <a:xfrm rot="16200000" flipH="1">
            <a:off x="5071397" y="3135866"/>
            <a:ext cx="1167030" cy="984275"/>
          </a:xfrm>
          <a:prstGeom prst="bentConnector3">
            <a:avLst>
              <a:gd name="adj1" fmla="val 50000"/>
            </a:avLst>
          </a:prstGeom>
          <a:ln w="12700">
            <a:solidFill>
              <a:schemeClr val="bg2"/>
            </a:solidFill>
            <a:tailEnd type="triangle"/>
          </a:ln>
        </p:spPr>
        <p:style>
          <a:lnRef idx="1">
            <a:schemeClr val="accent1"/>
          </a:lnRef>
          <a:fillRef idx="0">
            <a:schemeClr val="accent1"/>
          </a:fillRef>
          <a:effectRef idx="0">
            <a:schemeClr val="accent1"/>
          </a:effectRef>
          <a:fontRef idx="minor">
            <a:schemeClr val="tx1"/>
          </a:fontRef>
        </p:style>
      </p:cxnSp>
      <p:cxnSp>
        <p:nvCxnSpPr>
          <p:cNvPr id="11" name="Connector: Elbow 10">
            <a:extLst>
              <a:ext uri="{FF2B5EF4-FFF2-40B4-BE49-F238E27FC236}">
                <a16:creationId xmlns:a16="http://schemas.microsoft.com/office/drawing/2014/main" id="{7F866522-F175-CAC1-9760-C960EC2CAD62}"/>
              </a:ext>
            </a:extLst>
          </p:cNvPr>
          <p:cNvCxnSpPr>
            <a:cxnSpLocks/>
            <a:stCxn id="9" idx="2"/>
          </p:cNvCxnSpPr>
          <p:nvPr/>
        </p:nvCxnSpPr>
        <p:spPr>
          <a:xfrm rot="5400000">
            <a:off x="6748749" y="2456225"/>
            <a:ext cx="1153596" cy="2356993"/>
          </a:xfrm>
          <a:prstGeom prst="bentConnector3">
            <a:avLst>
              <a:gd name="adj1" fmla="val 50000"/>
            </a:avLst>
          </a:prstGeom>
          <a:ln w="12700">
            <a:solidFill>
              <a:schemeClr val="bg2"/>
            </a:solidFill>
            <a:tailEnd type="triangle"/>
          </a:ln>
        </p:spPr>
        <p:style>
          <a:lnRef idx="1">
            <a:schemeClr val="accent1"/>
          </a:lnRef>
          <a:fillRef idx="0">
            <a:schemeClr val="accent1"/>
          </a:fillRef>
          <a:effectRef idx="0">
            <a:schemeClr val="accent1"/>
          </a:effectRef>
          <a:fontRef idx="minor">
            <a:schemeClr val="tx1"/>
          </a:fontRef>
        </p:style>
      </p:cxnSp>
      <p:cxnSp>
        <p:nvCxnSpPr>
          <p:cNvPr id="12" name="Connector: Elbow 11">
            <a:extLst>
              <a:ext uri="{FF2B5EF4-FFF2-40B4-BE49-F238E27FC236}">
                <a16:creationId xmlns:a16="http://schemas.microsoft.com/office/drawing/2014/main" id="{D5E15837-536C-82F9-A26F-36B3EAA85DAE}"/>
              </a:ext>
            </a:extLst>
          </p:cNvPr>
          <p:cNvCxnSpPr>
            <a:cxnSpLocks/>
            <a:stCxn id="8" idx="2"/>
          </p:cNvCxnSpPr>
          <p:nvPr/>
        </p:nvCxnSpPr>
        <p:spPr>
          <a:xfrm rot="5400000">
            <a:off x="5892333" y="3300123"/>
            <a:ext cx="1166114" cy="656679"/>
          </a:xfrm>
          <a:prstGeom prst="bentConnector3">
            <a:avLst>
              <a:gd name="adj1" fmla="val 50000"/>
            </a:avLst>
          </a:prstGeom>
          <a:ln w="12700">
            <a:solidFill>
              <a:schemeClr val="bg2"/>
            </a:solidFill>
            <a:tailEnd type="triangle"/>
          </a:ln>
        </p:spPr>
        <p:style>
          <a:lnRef idx="1">
            <a:schemeClr val="accent1"/>
          </a:lnRef>
          <a:fillRef idx="0">
            <a:schemeClr val="accent1"/>
          </a:fillRef>
          <a:effectRef idx="0">
            <a:schemeClr val="accent1"/>
          </a:effectRef>
          <a:fontRef idx="minor">
            <a:schemeClr val="tx1"/>
          </a:fontRef>
        </p:style>
      </p:cxnSp>
      <p:cxnSp>
        <p:nvCxnSpPr>
          <p:cNvPr id="13" name="Connector: Elbow 12">
            <a:extLst>
              <a:ext uri="{FF2B5EF4-FFF2-40B4-BE49-F238E27FC236}">
                <a16:creationId xmlns:a16="http://schemas.microsoft.com/office/drawing/2014/main" id="{77ED10C4-4500-5F13-4FF5-252F36007E66}"/>
              </a:ext>
            </a:extLst>
          </p:cNvPr>
          <p:cNvCxnSpPr>
            <a:cxnSpLocks/>
            <a:stCxn id="5" idx="0"/>
          </p:cNvCxnSpPr>
          <p:nvPr/>
        </p:nvCxnSpPr>
        <p:spPr>
          <a:xfrm rot="16200000" flipV="1">
            <a:off x="7942027" y="2416543"/>
            <a:ext cx="301283" cy="3891236"/>
          </a:xfrm>
          <a:prstGeom prst="bentConnector3">
            <a:avLst>
              <a:gd name="adj1" fmla="val 294101"/>
            </a:avLst>
          </a:prstGeom>
          <a:ln w="12700">
            <a:solidFill>
              <a:schemeClr val="bg2"/>
            </a:solidFill>
            <a:tailEnd type="triangle"/>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55093F2E-A4B0-E2C1-3210-9F35351C5FAC}"/>
              </a:ext>
            </a:extLst>
          </p:cNvPr>
          <p:cNvSpPr txBox="1"/>
          <p:nvPr/>
        </p:nvSpPr>
        <p:spPr>
          <a:xfrm>
            <a:off x="8813739" y="1018304"/>
            <a:ext cx="2449096"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a:ea typeface="+mn-ea"/>
                <a:cs typeface="+mn-cs"/>
              </a:rPr>
              <a:t>HO/BO</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a:ea typeface="+mn-ea"/>
                <a:cs typeface="+mn-cs"/>
              </a:rPr>
              <a:t>Call center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a:ea typeface="+mn-ea"/>
                <a:cs typeface="+mn-cs"/>
              </a:rPr>
              <a:t>Self check-out Kiosks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a:ea typeface="+mn-ea"/>
                <a:cs typeface="+mn-cs"/>
              </a:rPr>
              <a:t>Scan Pay Go</a:t>
            </a:r>
          </a:p>
        </p:txBody>
      </p:sp>
      <p:pic>
        <p:nvPicPr>
          <p:cNvPr id="15" name="Picture 2">
            <a:extLst>
              <a:ext uri="{FF2B5EF4-FFF2-40B4-BE49-F238E27FC236}">
                <a16:creationId xmlns:a16="http://schemas.microsoft.com/office/drawing/2014/main" id="{ABE8B767-6D20-3172-65B3-D7ED21A6B4A8}"/>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238859" y="1553062"/>
            <a:ext cx="1788311" cy="1381397"/>
          </a:xfrm>
          <a:prstGeom prst="rect">
            <a:avLst/>
          </a:prstGeom>
        </p:spPr>
      </p:pic>
      <p:cxnSp>
        <p:nvCxnSpPr>
          <p:cNvPr id="16" name="Straight Arrow Connector 15">
            <a:extLst>
              <a:ext uri="{FF2B5EF4-FFF2-40B4-BE49-F238E27FC236}">
                <a16:creationId xmlns:a16="http://schemas.microsoft.com/office/drawing/2014/main" id="{6A502C2D-B8D0-E83B-0B14-E635CAD350AE}"/>
              </a:ext>
            </a:extLst>
          </p:cNvPr>
          <p:cNvCxnSpPr>
            <a:cxnSpLocks/>
            <a:stCxn id="15" idx="2"/>
          </p:cNvCxnSpPr>
          <p:nvPr/>
        </p:nvCxnSpPr>
        <p:spPr>
          <a:xfrm flipH="1">
            <a:off x="2133014" y="2934459"/>
            <a:ext cx="1" cy="1277060"/>
          </a:xfrm>
          <a:prstGeom prst="straightConnector1">
            <a:avLst/>
          </a:prstGeom>
          <a:ln w="12700">
            <a:solidFill>
              <a:schemeClr val="bg2"/>
            </a:solidFill>
            <a:tailEnd type="triangle" w="lg" len="med"/>
          </a:ln>
        </p:spPr>
        <p:style>
          <a:lnRef idx="1">
            <a:schemeClr val="accent1"/>
          </a:lnRef>
          <a:fillRef idx="0">
            <a:schemeClr val="accent1"/>
          </a:fillRef>
          <a:effectRef idx="0">
            <a:schemeClr val="accent1"/>
          </a:effectRef>
          <a:fontRef idx="minor">
            <a:schemeClr val="tx1"/>
          </a:fontRef>
        </p:style>
      </p:cxnSp>
      <p:pic>
        <p:nvPicPr>
          <p:cNvPr id="17" name="Picture 16" descr="A picture containing graphical user interface&#10;&#10;Description automatically generated">
            <a:extLst>
              <a:ext uri="{FF2B5EF4-FFF2-40B4-BE49-F238E27FC236}">
                <a16:creationId xmlns:a16="http://schemas.microsoft.com/office/drawing/2014/main" id="{EBA92964-B1AA-B999-3EE4-B5125D8791A4}"/>
              </a:ext>
            </a:extLst>
          </p:cNvPr>
          <p:cNvPicPr>
            <a:picLocks noChangeAspect="1"/>
          </p:cNvPicPr>
          <p:nvPr/>
        </p:nvPicPr>
        <p:blipFill>
          <a:blip r:embed="rId11"/>
          <a:stretch>
            <a:fillRect/>
          </a:stretch>
        </p:blipFill>
        <p:spPr>
          <a:xfrm>
            <a:off x="547170" y="4512802"/>
            <a:ext cx="3204624" cy="1945894"/>
          </a:xfrm>
          <a:prstGeom prst="rect">
            <a:avLst/>
          </a:prstGeom>
        </p:spPr>
      </p:pic>
      <p:sp>
        <p:nvSpPr>
          <p:cNvPr id="18" name="Oval 17">
            <a:extLst>
              <a:ext uri="{FF2B5EF4-FFF2-40B4-BE49-F238E27FC236}">
                <a16:creationId xmlns:a16="http://schemas.microsoft.com/office/drawing/2014/main" id="{51FF8B3A-C7D5-0484-4105-B54EC02A2934}"/>
              </a:ext>
            </a:extLst>
          </p:cNvPr>
          <p:cNvSpPr/>
          <p:nvPr/>
        </p:nvSpPr>
        <p:spPr>
          <a:xfrm>
            <a:off x="2052414" y="4211519"/>
            <a:ext cx="161199" cy="125248"/>
          </a:xfrm>
          <a:prstGeom prst="ellipse">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s-I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9" name="Straight Connector 18">
            <a:extLst>
              <a:ext uri="{FF2B5EF4-FFF2-40B4-BE49-F238E27FC236}">
                <a16:creationId xmlns:a16="http://schemas.microsoft.com/office/drawing/2014/main" id="{2CF9CC3F-2F02-5EE9-3ADB-DAFAE624E857}"/>
              </a:ext>
            </a:extLst>
          </p:cNvPr>
          <p:cNvCxnSpPr>
            <a:cxnSpLocks/>
            <a:stCxn id="18" idx="4"/>
          </p:cNvCxnSpPr>
          <p:nvPr/>
        </p:nvCxnSpPr>
        <p:spPr>
          <a:xfrm>
            <a:off x="2133014" y="4336767"/>
            <a:ext cx="1" cy="251800"/>
          </a:xfrm>
          <a:prstGeom prst="line">
            <a:avLst/>
          </a:prstGeom>
          <a:ln w="12700">
            <a:solidFill>
              <a:schemeClr val="bg2"/>
            </a:solidFill>
          </a:ln>
        </p:spPr>
        <p:style>
          <a:lnRef idx="1">
            <a:schemeClr val="accent1"/>
          </a:lnRef>
          <a:fillRef idx="0">
            <a:schemeClr val="accent1"/>
          </a:fillRef>
          <a:effectRef idx="0">
            <a:schemeClr val="accent1"/>
          </a:effectRef>
          <a:fontRef idx="minor">
            <a:schemeClr val="tx1"/>
          </a:fontRef>
        </p:style>
      </p:cxnSp>
      <p:sp>
        <p:nvSpPr>
          <p:cNvPr id="20" name="Rectangle 19">
            <a:extLst>
              <a:ext uri="{FF2B5EF4-FFF2-40B4-BE49-F238E27FC236}">
                <a16:creationId xmlns:a16="http://schemas.microsoft.com/office/drawing/2014/main" id="{8F155342-5B8B-D165-5844-4FD2FDA7DDD6}"/>
              </a:ext>
            </a:extLst>
          </p:cNvPr>
          <p:cNvSpPr/>
          <p:nvPr/>
        </p:nvSpPr>
        <p:spPr>
          <a:xfrm>
            <a:off x="2144039" y="4727214"/>
            <a:ext cx="1453923" cy="646331"/>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Bold"/>
                <a:ea typeface="+mn-ea"/>
                <a:cs typeface="+mn-cs"/>
              </a:rPr>
              <a:t>Hardware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Bold"/>
                <a:ea typeface="+mn-ea"/>
                <a:cs typeface="+mn-cs"/>
              </a:rPr>
              <a:t>Station</a:t>
            </a:r>
          </a:p>
        </p:txBody>
      </p:sp>
      <p:grpSp>
        <p:nvGrpSpPr>
          <p:cNvPr id="21" name="Group 20">
            <a:extLst>
              <a:ext uri="{FF2B5EF4-FFF2-40B4-BE49-F238E27FC236}">
                <a16:creationId xmlns:a16="http://schemas.microsoft.com/office/drawing/2014/main" id="{7EB20DCD-03A4-C190-309C-624862ED9804}"/>
              </a:ext>
            </a:extLst>
          </p:cNvPr>
          <p:cNvGrpSpPr/>
          <p:nvPr/>
        </p:nvGrpSpPr>
        <p:grpSpPr>
          <a:xfrm>
            <a:off x="4542169" y="4211519"/>
            <a:ext cx="3204623" cy="2256810"/>
            <a:chOff x="4542169" y="4211519"/>
            <a:chExt cx="3204623" cy="2256810"/>
          </a:xfrm>
        </p:grpSpPr>
        <p:grpSp>
          <p:nvGrpSpPr>
            <p:cNvPr id="22" name="Group 21">
              <a:extLst>
                <a:ext uri="{FF2B5EF4-FFF2-40B4-BE49-F238E27FC236}">
                  <a16:creationId xmlns:a16="http://schemas.microsoft.com/office/drawing/2014/main" id="{D1353B7E-DF64-1F0C-B378-B4C4A971D220}"/>
                </a:ext>
              </a:extLst>
            </p:cNvPr>
            <p:cNvGrpSpPr/>
            <p:nvPr/>
          </p:nvGrpSpPr>
          <p:grpSpPr>
            <a:xfrm>
              <a:off x="4542169" y="4211519"/>
              <a:ext cx="3204623" cy="2256810"/>
              <a:chOff x="4542169" y="4211519"/>
              <a:chExt cx="3204623" cy="2256810"/>
            </a:xfrm>
          </p:grpSpPr>
          <p:pic>
            <p:nvPicPr>
              <p:cNvPr id="24" name="Picture 23">
                <a:extLst>
                  <a:ext uri="{FF2B5EF4-FFF2-40B4-BE49-F238E27FC236}">
                    <a16:creationId xmlns:a16="http://schemas.microsoft.com/office/drawing/2014/main" id="{8659BA52-693A-1D5A-50CF-0FBC3E06D0AA}"/>
                  </a:ext>
                </a:extLst>
              </p:cNvPr>
              <p:cNvPicPr>
                <a:picLocks noChangeAspect="1"/>
              </p:cNvPicPr>
              <p:nvPr/>
            </p:nvPicPr>
            <p:blipFill>
              <a:blip r:embed="rId12"/>
              <a:srcRect/>
              <a:stretch/>
            </p:blipFill>
            <p:spPr>
              <a:xfrm>
                <a:off x="4542169" y="4503169"/>
                <a:ext cx="3204623" cy="1965160"/>
              </a:xfrm>
              <a:prstGeom prst="rect">
                <a:avLst/>
              </a:prstGeom>
            </p:spPr>
          </p:pic>
          <p:sp>
            <p:nvSpPr>
              <p:cNvPr id="25" name="Oval 24">
                <a:extLst>
                  <a:ext uri="{FF2B5EF4-FFF2-40B4-BE49-F238E27FC236}">
                    <a16:creationId xmlns:a16="http://schemas.microsoft.com/office/drawing/2014/main" id="{E178362C-4EA4-5B0A-BB60-7864D7953941}"/>
                  </a:ext>
                </a:extLst>
              </p:cNvPr>
              <p:cNvSpPr/>
              <p:nvPr/>
            </p:nvSpPr>
            <p:spPr>
              <a:xfrm>
                <a:off x="6067823" y="4211519"/>
                <a:ext cx="161199" cy="125248"/>
              </a:xfrm>
              <a:prstGeom prst="ellipse">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s-I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6" name="Straight Connector 25">
                <a:extLst>
                  <a:ext uri="{FF2B5EF4-FFF2-40B4-BE49-F238E27FC236}">
                    <a16:creationId xmlns:a16="http://schemas.microsoft.com/office/drawing/2014/main" id="{8172EDE9-E068-CD7E-89FC-9B63B3FD45C7}"/>
                  </a:ext>
                </a:extLst>
              </p:cNvPr>
              <p:cNvCxnSpPr>
                <a:cxnSpLocks/>
                <a:stCxn id="25" idx="4"/>
              </p:cNvCxnSpPr>
              <p:nvPr/>
            </p:nvCxnSpPr>
            <p:spPr>
              <a:xfrm>
                <a:off x="6148423" y="4336767"/>
                <a:ext cx="1" cy="251800"/>
              </a:xfrm>
              <a:prstGeom prst="line">
                <a:avLst/>
              </a:prstGeom>
              <a:ln w="12700">
                <a:solidFill>
                  <a:schemeClr val="bg2"/>
                </a:solidFill>
              </a:ln>
            </p:spPr>
            <p:style>
              <a:lnRef idx="1">
                <a:schemeClr val="accent1"/>
              </a:lnRef>
              <a:fillRef idx="0">
                <a:schemeClr val="accent1"/>
              </a:fillRef>
              <a:effectRef idx="0">
                <a:schemeClr val="accent1"/>
              </a:effectRef>
              <a:fontRef idx="minor">
                <a:schemeClr val="tx1"/>
              </a:fontRef>
            </p:style>
          </p:cxnSp>
        </p:grpSp>
        <p:sp>
          <p:nvSpPr>
            <p:cNvPr id="23" name="Rectangle 22">
              <a:extLst>
                <a:ext uri="{FF2B5EF4-FFF2-40B4-BE49-F238E27FC236}">
                  <a16:creationId xmlns:a16="http://schemas.microsoft.com/office/drawing/2014/main" id="{66D8A012-F567-EBFF-6352-B109761D9624}"/>
                </a:ext>
              </a:extLst>
            </p:cNvPr>
            <p:cNvSpPr/>
            <p:nvPr/>
          </p:nvSpPr>
          <p:spPr>
            <a:xfrm>
              <a:off x="6129630" y="4727214"/>
              <a:ext cx="1453923" cy="646331"/>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Bold"/>
                  <a:ea typeface="+mn-ea"/>
                  <a:cs typeface="+mn-cs"/>
                </a:rPr>
                <a:t>LS Pay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Bold"/>
                  <a:ea typeface="+mn-ea"/>
                  <a:cs typeface="+mn-cs"/>
                </a:rPr>
                <a:t>Service</a:t>
              </a:r>
            </a:p>
          </p:txBody>
        </p:sp>
      </p:grpSp>
    </p:spTree>
    <p:extLst>
      <p:ext uri="{BB962C8B-B14F-4D97-AF65-F5344CB8AC3E}">
        <p14:creationId xmlns:p14="http://schemas.microsoft.com/office/powerpoint/2010/main" val="29276808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1000"/>
                                        <p:tgtEl>
                                          <p:spTgt spid="21"/>
                                        </p:tgtEl>
                                      </p:cBhvr>
                                    </p:animEffect>
                                    <p:anim calcmode="lin" valueType="num">
                                      <p:cBhvr>
                                        <p:cTn id="8" dur="1000" fill="hold"/>
                                        <p:tgtEl>
                                          <p:spTgt spid="21"/>
                                        </p:tgtEl>
                                        <p:attrNameLst>
                                          <p:attrName>ppt_x</p:attrName>
                                        </p:attrNameLst>
                                      </p:cBhvr>
                                      <p:tavLst>
                                        <p:tav tm="0">
                                          <p:val>
                                            <p:strVal val="#ppt_x"/>
                                          </p:val>
                                        </p:tav>
                                        <p:tav tm="100000">
                                          <p:val>
                                            <p:strVal val="#ppt_x"/>
                                          </p:val>
                                        </p:tav>
                                      </p:tavLst>
                                    </p:anim>
                                    <p:anim calcmode="lin" valueType="num">
                                      <p:cBhvr>
                                        <p:cTn id="9"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1000"/>
                                        <p:tgtEl>
                                          <p:spTgt spid="7"/>
                                        </p:tgtEl>
                                      </p:cBhvr>
                                    </p:animEffect>
                                    <p:anim calcmode="lin" valueType="num">
                                      <p:cBhvr>
                                        <p:cTn id="15" dur="1000" fill="hold"/>
                                        <p:tgtEl>
                                          <p:spTgt spid="7"/>
                                        </p:tgtEl>
                                        <p:attrNameLst>
                                          <p:attrName>ppt_x</p:attrName>
                                        </p:attrNameLst>
                                      </p:cBhvr>
                                      <p:tavLst>
                                        <p:tav tm="0">
                                          <p:val>
                                            <p:strVal val="#ppt_x"/>
                                          </p:val>
                                        </p:tav>
                                        <p:tav tm="100000">
                                          <p:val>
                                            <p:strVal val="#ppt_x"/>
                                          </p:val>
                                        </p:tav>
                                      </p:tavLst>
                                    </p:anim>
                                    <p:anim calcmode="lin" valueType="num">
                                      <p:cBhvr>
                                        <p:cTn id="16" dur="1000" fill="hold"/>
                                        <p:tgtEl>
                                          <p:spTgt spid="7"/>
                                        </p:tgtEl>
                                        <p:attrNameLst>
                                          <p:attrName>ppt_y</p:attrName>
                                        </p:attrNameLst>
                                      </p:cBhvr>
                                      <p:tavLst>
                                        <p:tav tm="0">
                                          <p:val>
                                            <p:strVal val="#ppt_y+.1"/>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fade">
                                      <p:cBhvr>
                                        <p:cTn id="19" dur="1000"/>
                                        <p:tgtEl>
                                          <p:spTgt spid="8"/>
                                        </p:tgtEl>
                                      </p:cBhvr>
                                    </p:animEffect>
                                    <p:anim calcmode="lin" valueType="num">
                                      <p:cBhvr>
                                        <p:cTn id="20" dur="1000" fill="hold"/>
                                        <p:tgtEl>
                                          <p:spTgt spid="8"/>
                                        </p:tgtEl>
                                        <p:attrNameLst>
                                          <p:attrName>ppt_x</p:attrName>
                                        </p:attrNameLst>
                                      </p:cBhvr>
                                      <p:tavLst>
                                        <p:tav tm="0">
                                          <p:val>
                                            <p:strVal val="#ppt_x"/>
                                          </p:val>
                                        </p:tav>
                                        <p:tav tm="100000">
                                          <p:val>
                                            <p:strVal val="#ppt_x"/>
                                          </p:val>
                                        </p:tav>
                                      </p:tavLst>
                                    </p:anim>
                                    <p:anim calcmode="lin" valueType="num">
                                      <p:cBhvr>
                                        <p:cTn id="21" dur="1000" fill="hold"/>
                                        <p:tgtEl>
                                          <p:spTgt spid="8"/>
                                        </p:tgtEl>
                                        <p:attrNameLst>
                                          <p:attrName>ppt_y</p:attrName>
                                        </p:attrNameLst>
                                      </p:cBhvr>
                                      <p:tavLst>
                                        <p:tav tm="0">
                                          <p:val>
                                            <p:strVal val="#ppt_y+.1"/>
                                          </p:val>
                                        </p:tav>
                                        <p:tav tm="100000">
                                          <p:val>
                                            <p:strVal val="#ppt_y"/>
                                          </p:val>
                                        </p:tav>
                                      </p:tavLst>
                                    </p:anim>
                                  </p:childTnLst>
                                </p:cTn>
                              </p:par>
                            </p:childTnLst>
                          </p:cTn>
                        </p:par>
                        <p:par>
                          <p:cTn id="22" fill="hold">
                            <p:stCondLst>
                              <p:cond delay="1000"/>
                            </p:stCondLst>
                            <p:childTnLst>
                              <p:par>
                                <p:cTn id="23" presetID="1" presetClass="entr" presetSubtype="0" fill="hold" nodeType="afterEffect">
                                  <p:stCondLst>
                                    <p:cond delay="0"/>
                                  </p:stCondLst>
                                  <p:childTnLst>
                                    <p:set>
                                      <p:cBhvr>
                                        <p:cTn id="24" dur="1" fill="hold">
                                          <p:stCondLst>
                                            <p:cond delay="0"/>
                                          </p:stCondLst>
                                        </p:cTn>
                                        <p:tgtEl>
                                          <p:spTgt spid="10"/>
                                        </p:tgtEl>
                                        <p:attrNameLst>
                                          <p:attrName>style.visibility</p:attrName>
                                        </p:attrNameLst>
                                      </p:cBhvr>
                                      <p:to>
                                        <p:strVal val="visible"/>
                                      </p:to>
                                    </p:set>
                                  </p:childTnLst>
                                </p:cTn>
                              </p:par>
                            </p:childTnLst>
                          </p:cTn>
                        </p:par>
                        <p:par>
                          <p:cTn id="25" fill="hold">
                            <p:stCondLst>
                              <p:cond delay="1000"/>
                            </p:stCondLst>
                            <p:childTnLst>
                              <p:par>
                                <p:cTn id="26" presetID="1" presetClass="entr" presetSubtype="0" fill="hold" nodeType="afterEffect">
                                  <p:stCondLst>
                                    <p:cond delay="0"/>
                                  </p:stCondLst>
                                  <p:childTnLst>
                                    <p:set>
                                      <p:cBhvr>
                                        <p:cTn id="27" dur="1" fill="hold">
                                          <p:stCondLst>
                                            <p:cond delay="0"/>
                                          </p:stCondLst>
                                        </p:cTn>
                                        <p:tgtEl>
                                          <p:spTgt spid="12"/>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42" presetClass="entr" presetSubtype="0" fill="hold" nodeType="click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fade">
                                      <p:cBhvr>
                                        <p:cTn id="32" dur="1000"/>
                                        <p:tgtEl>
                                          <p:spTgt spid="9"/>
                                        </p:tgtEl>
                                      </p:cBhvr>
                                    </p:animEffect>
                                    <p:anim calcmode="lin" valueType="num">
                                      <p:cBhvr>
                                        <p:cTn id="33" dur="1000" fill="hold"/>
                                        <p:tgtEl>
                                          <p:spTgt spid="9"/>
                                        </p:tgtEl>
                                        <p:attrNameLst>
                                          <p:attrName>ppt_x</p:attrName>
                                        </p:attrNameLst>
                                      </p:cBhvr>
                                      <p:tavLst>
                                        <p:tav tm="0">
                                          <p:val>
                                            <p:strVal val="#ppt_x"/>
                                          </p:val>
                                        </p:tav>
                                        <p:tav tm="100000">
                                          <p:val>
                                            <p:strVal val="#ppt_x"/>
                                          </p:val>
                                        </p:tav>
                                      </p:tavLst>
                                    </p:anim>
                                    <p:anim calcmode="lin" valueType="num">
                                      <p:cBhvr>
                                        <p:cTn id="34" dur="1000" fill="hold"/>
                                        <p:tgtEl>
                                          <p:spTgt spid="9"/>
                                        </p:tgtEl>
                                        <p:attrNameLst>
                                          <p:attrName>ppt_y</p:attrName>
                                        </p:attrNameLst>
                                      </p:cBhvr>
                                      <p:tavLst>
                                        <p:tav tm="0">
                                          <p:val>
                                            <p:strVal val="#ppt_y+.1"/>
                                          </p:val>
                                        </p:tav>
                                        <p:tav tm="100000">
                                          <p:val>
                                            <p:strVal val="#ppt_y"/>
                                          </p:val>
                                        </p:tav>
                                      </p:tavLst>
                                    </p:anim>
                                  </p:childTnLst>
                                </p:cTn>
                              </p:par>
                            </p:childTnLst>
                          </p:cTn>
                        </p:par>
                        <p:par>
                          <p:cTn id="35" fill="hold">
                            <p:stCondLst>
                              <p:cond delay="1000"/>
                            </p:stCondLst>
                            <p:childTnLst>
                              <p:par>
                                <p:cTn id="36" presetID="42" presetClass="entr" presetSubtype="0" fill="hold" grpId="0" nodeType="afterEffect">
                                  <p:stCondLst>
                                    <p:cond delay="0"/>
                                  </p:stCondLst>
                                  <p:childTnLst>
                                    <p:set>
                                      <p:cBhvr>
                                        <p:cTn id="37" dur="1" fill="hold">
                                          <p:stCondLst>
                                            <p:cond delay="0"/>
                                          </p:stCondLst>
                                        </p:cTn>
                                        <p:tgtEl>
                                          <p:spTgt spid="14"/>
                                        </p:tgtEl>
                                        <p:attrNameLst>
                                          <p:attrName>style.visibility</p:attrName>
                                        </p:attrNameLst>
                                      </p:cBhvr>
                                      <p:to>
                                        <p:strVal val="visible"/>
                                      </p:to>
                                    </p:set>
                                    <p:animEffect transition="in" filter="fade">
                                      <p:cBhvr>
                                        <p:cTn id="38" dur="1000"/>
                                        <p:tgtEl>
                                          <p:spTgt spid="14"/>
                                        </p:tgtEl>
                                      </p:cBhvr>
                                    </p:animEffect>
                                    <p:anim calcmode="lin" valueType="num">
                                      <p:cBhvr>
                                        <p:cTn id="39" dur="1000" fill="hold"/>
                                        <p:tgtEl>
                                          <p:spTgt spid="14"/>
                                        </p:tgtEl>
                                        <p:attrNameLst>
                                          <p:attrName>ppt_x</p:attrName>
                                        </p:attrNameLst>
                                      </p:cBhvr>
                                      <p:tavLst>
                                        <p:tav tm="0">
                                          <p:val>
                                            <p:strVal val="#ppt_x"/>
                                          </p:val>
                                        </p:tav>
                                        <p:tav tm="100000">
                                          <p:val>
                                            <p:strVal val="#ppt_x"/>
                                          </p:val>
                                        </p:tav>
                                      </p:tavLst>
                                    </p:anim>
                                    <p:anim calcmode="lin" valueType="num">
                                      <p:cBhvr>
                                        <p:cTn id="40" dur="1000" fill="hold"/>
                                        <p:tgtEl>
                                          <p:spTgt spid="14"/>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1" presetClass="entr" presetSubtype="0" fill="hold" nodeType="afterEffect">
                                  <p:stCondLst>
                                    <p:cond delay="0"/>
                                  </p:stCondLst>
                                  <p:childTnLst>
                                    <p:set>
                                      <p:cBhvr>
                                        <p:cTn id="43" dur="1" fill="hold">
                                          <p:stCondLst>
                                            <p:cond delay="0"/>
                                          </p:stCondLst>
                                        </p:cTn>
                                        <p:tgtEl>
                                          <p:spTgt spid="11"/>
                                        </p:tgtEl>
                                        <p:attrNameLst>
                                          <p:attrName>style.visibility</p:attrName>
                                        </p:attrNameLst>
                                      </p:cBhvr>
                                      <p:to>
                                        <p:strVal val="visible"/>
                                      </p:to>
                                    </p:set>
                                  </p:childTnLst>
                                </p:cTn>
                              </p:par>
                            </p:childTnLst>
                          </p:cTn>
                        </p:par>
                      </p:childTnLst>
                    </p:cTn>
                  </p:par>
                  <p:par>
                    <p:cTn id="44" fill="hold">
                      <p:stCondLst>
                        <p:cond delay="indefinite"/>
                      </p:stCondLst>
                      <p:childTnLst>
                        <p:par>
                          <p:cTn id="45" fill="hold">
                            <p:stCondLst>
                              <p:cond delay="0"/>
                            </p:stCondLst>
                            <p:childTnLst>
                              <p:par>
                                <p:cTn id="46" presetID="42" presetClass="entr" presetSubtype="0" fill="hold" nodeType="clickEffect">
                                  <p:stCondLst>
                                    <p:cond delay="0"/>
                                  </p:stCondLst>
                                  <p:childTnLst>
                                    <p:set>
                                      <p:cBhvr>
                                        <p:cTn id="47" dur="1" fill="hold">
                                          <p:stCondLst>
                                            <p:cond delay="0"/>
                                          </p:stCondLst>
                                        </p:cTn>
                                        <p:tgtEl>
                                          <p:spTgt spid="4"/>
                                        </p:tgtEl>
                                        <p:attrNameLst>
                                          <p:attrName>style.visibility</p:attrName>
                                        </p:attrNameLst>
                                      </p:cBhvr>
                                      <p:to>
                                        <p:strVal val="visible"/>
                                      </p:to>
                                    </p:set>
                                    <p:animEffect transition="in" filter="fade">
                                      <p:cBhvr>
                                        <p:cTn id="48" dur="1000"/>
                                        <p:tgtEl>
                                          <p:spTgt spid="4"/>
                                        </p:tgtEl>
                                      </p:cBhvr>
                                    </p:animEffect>
                                    <p:anim calcmode="lin" valueType="num">
                                      <p:cBhvr>
                                        <p:cTn id="49" dur="1000" fill="hold"/>
                                        <p:tgtEl>
                                          <p:spTgt spid="4"/>
                                        </p:tgtEl>
                                        <p:attrNameLst>
                                          <p:attrName>ppt_x</p:attrName>
                                        </p:attrNameLst>
                                      </p:cBhvr>
                                      <p:tavLst>
                                        <p:tav tm="0">
                                          <p:val>
                                            <p:strVal val="#ppt_x"/>
                                          </p:val>
                                        </p:tav>
                                        <p:tav tm="100000">
                                          <p:val>
                                            <p:strVal val="#ppt_x"/>
                                          </p:val>
                                        </p:tav>
                                      </p:tavLst>
                                    </p:anim>
                                    <p:anim calcmode="lin" valueType="num">
                                      <p:cBhvr>
                                        <p:cTn id="50" dur="1000" fill="hold"/>
                                        <p:tgtEl>
                                          <p:spTgt spid="4"/>
                                        </p:tgtEl>
                                        <p:attrNameLst>
                                          <p:attrName>ppt_y</p:attrName>
                                        </p:attrNameLst>
                                      </p:cBhvr>
                                      <p:tavLst>
                                        <p:tav tm="0">
                                          <p:val>
                                            <p:strVal val="#ppt_y+.1"/>
                                          </p:val>
                                        </p:tav>
                                        <p:tav tm="100000">
                                          <p:val>
                                            <p:strVal val="#ppt_y"/>
                                          </p:val>
                                        </p:tav>
                                      </p:tavLst>
                                    </p:anim>
                                  </p:childTnLst>
                                </p:cTn>
                              </p:par>
                            </p:childTnLst>
                          </p:cTn>
                        </p:par>
                        <p:par>
                          <p:cTn id="51" fill="hold">
                            <p:stCondLst>
                              <p:cond delay="1000"/>
                            </p:stCondLst>
                            <p:childTnLst>
                              <p:par>
                                <p:cTn id="52" presetID="1" presetClass="entr" presetSubtype="0" fill="hold" nodeType="afterEffect">
                                  <p:stCondLst>
                                    <p:cond delay="0"/>
                                  </p:stCondLst>
                                  <p:childTnLst>
                                    <p:set>
                                      <p:cBhvr>
                                        <p:cTn id="53"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BAF6A70-7EFC-B321-B6B1-3E5E40D2A196}"/>
              </a:ext>
            </a:extLst>
          </p:cNvPr>
          <p:cNvSpPr>
            <a:spLocks noGrp="1"/>
          </p:cNvSpPr>
          <p:nvPr>
            <p:ph type="title"/>
          </p:nvPr>
        </p:nvSpPr>
        <p:spPr>
          <a:xfrm>
            <a:off x="651976" y="488601"/>
            <a:ext cx="3894449" cy="1686414"/>
          </a:xfrm>
        </p:spPr>
        <p:txBody>
          <a:bodyPr>
            <a:normAutofit/>
          </a:bodyPr>
          <a:lstStyle/>
          <a:p>
            <a:r>
              <a:rPr lang="en-US" dirty="0"/>
              <a:t>Supporting all platforms &amp; form factors</a:t>
            </a:r>
          </a:p>
        </p:txBody>
      </p:sp>
      <p:sp>
        <p:nvSpPr>
          <p:cNvPr id="5" name="Oval 4">
            <a:extLst>
              <a:ext uri="{FF2B5EF4-FFF2-40B4-BE49-F238E27FC236}">
                <a16:creationId xmlns:a16="http://schemas.microsoft.com/office/drawing/2014/main" id="{28B4C4E2-B998-329C-4E4B-01F89FDD4DC4}"/>
              </a:ext>
            </a:extLst>
          </p:cNvPr>
          <p:cNvSpPr/>
          <p:nvPr/>
        </p:nvSpPr>
        <p:spPr>
          <a:xfrm>
            <a:off x="5541793" y="4563509"/>
            <a:ext cx="1364130" cy="1364130"/>
          </a:xfrm>
          <a:prstGeom prst="ellipse">
            <a:avLst/>
          </a:prstGeom>
          <a:solidFill>
            <a:srgbClr val="FFDC8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 name="Oval 5">
            <a:extLst>
              <a:ext uri="{FF2B5EF4-FFF2-40B4-BE49-F238E27FC236}">
                <a16:creationId xmlns:a16="http://schemas.microsoft.com/office/drawing/2014/main" id="{C59A22D4-3A70-5624-CEED-C9FFC950E0B7}"/>
              </a:ext>
            </a:extLst>
          </p:cNvPr>
          <p:cNvSpPr/>
          <p:nvPr/>
        </p:nvSpPr>
        <p:spPr>
          <a:xfrm>
            <a:off x="755497" y="3052626"/>
            <a:ext cx="3140881" cy="3140881"/>
          </a:xfrm>
          <a:prstGeom prst="ellipse">
            <a:avLst/>
          </a:prstGeom>
          <a:solidFill>
            <a:srgbClr val="BFE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 name="Oval 6">
            <a:extLst>
              <a:ext uri="{FF2B5EF4-FFF2-40B4-BE49-F238E27FC236}">
                <a16:creationId xmlns:a16="http://schemas.microsoft.com/office/drawing/2014/main" id="{00C422A7-8ADB-E68D-33BF-37C6FDB3FC62}"/>
              </a:ext>
            </a:extLst>
          </p:cNvPr>
          <p:cNvSpPr/>
          <p:nvPr/>
        </p:nvSpPr>
        <p:spPr>
          <a:xfrm>
            <a:off x="7984203" y="2175015"/>
            <a:ext cx="5224687" cy="5224687"/>
          </a:xfrm>
          <a:prstGeom prst="ellipse">
            <a:avLst/>
          </a:prstGeom>
          <a:solidFill>
            <a:srgbClr val="F8C7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pic>
        <p:nvPicPr>
          <p:cNvPr id="8" name="Picture 7" descr="Graphical user interface, website&#10;&#10;Description automatically generated">
            <a:extLst>
              <a:ext uri="{FF2B5EF4-FFF2-40B4-BE49-F238E27FC236}">
                <a16:creationId xmlns:a16="http://schemas.microsoft.com/office/drawing/2014/main" id="{9C4113D9-45DC-D60F-7C0B-7ED4E581FFCD}"/>
              </a:ext>
            </a:extLst>
          </p:cNvPr>
          <p:cNvPicPr>
            <a:picLocks noChangeAspect="1"/>
          </p:cNvPicPr>
          <p:nvPr/>
        </p:nvPicPr>
        <p:blipFill>
          <a:blip r:embed="rId3"/>
          <a:stretch>
            <a:fillRect/>
          </a:stretch>
        </p:blipFill>
        <p:spPr>
          <a:xfrm>
            <a:off x="7249759" y="287889"/>
            <a:ext cx="5108414" cy="6483064"/>
          </a:xfrm>
          <a:prstGeom prst="rect">
            <a:avLst/>
          </a:prstGeom>
        </p:spPr>
      </p:pic>
      <p:grpSp>
        <p:nvGrpSpPr>
          <p:cNvPr id="9" name="Group 8">
            <a:extLst>
              <a:ext uri="{FF2B5EF4-FFF2-40B4-BE49-F238E27FC236}">
                <a16:creationId xmlns:a16="http://schemas.microsoft.com/office/drawing/2014/main" id="{2B376D1D-2E76-1428-9E80-8DD954B29B87}"/>
              </a:ext>
            </a:extLst>
          </p:cNvPr>
          <p:cNvGrpSpPr/>
          <p:nvPr/>
        </p:nvGrpSpPr>
        <p:grpSpPr>
          <a:xfrm>
            <a:off x="5862506" y="4415826"/>
            <a:ext cx="722705" cy="1364130"/>
            <a:chOff x="8303768" y="1397165"/>
            <a:chExt cx="1411371" cy="2876328"/>
          </a:xfrm>
        </p:grpSpPr>
        <p:grpSp>
          <p:nvGrpSpPr>
            <p:cNvPr id="10" name="Group 9">
              <a:extLst>
                <a:ext uri="{FF2B5EF4-FFF2-40B4-BE49-F238E27FC236}">
                  <a16:creationId xmlns:a16="http://schemas.microsoft.com/office/drawing/2014/main" id="{DAA221F9-D849-C2BE-57DC-AC1F4BD3B75D}"/>
                </a:ext>
              </a:extLst>
            </p:cNvPr>
            <p:cNvGrpSpPr>
              <a:grpSpLocks noChangeAspect="1"/>
            </p:cNvGrpSpPr>
            <p:nvPr/>
          </p:nvGrpSpPr>
          <p:grpSpPr>
            <a:xfrm>
              <a:off x="8303768" y="1397165"/>
              <a:ext cx="1411371" cy="2876328"/>
              <a:chOff x="3760358" y="915566"/>
              <a:chExt cx="1986280" cy="4047973"/>
            </a:xfrm>
          </p:grpSpPr>
          <p:sp>
            <p:nvSpPr>
              <p:cNvPr id="12" name="Rounded Rectangle 8">
                <a:extLst>
                  <a:ext uri="{FF2B5EF4-FFF2-40B4-BE49-F238E27FC236}">
                    <a16:creationId xmlns:a16="http://schemas.microsoft.com/office/drawing/2014/main" id="{07C4018B-C20E-3580-7600-9A08097A462E}"/>
                  </a:ext>
                </a:extLst>
              </p:cNvPr>
              <p:cNvSpPr/>
              <p:nvPr/>
            </p:nvSpPr>
            <p:spPr>
              <a:xfrm>
                <a:off x="3760358" y="915566"/>
                <a:ext cx="1986280" cy="4047973"/>
              </a:xfrm>
              <a:prstGeom prst="roundRect">
                <a:avLst>
                  <a:gd name="adj" fmla="val 6995"/>
                </a:avLst>
              </a:prstGeom>
            </p:spPr>
            <p:style>
              <a:lnRef idx="0">
                <a:schemeClr val="dk1"/>
              </a:lnRef>
              <a:fillRef idx="3">
                <a:schemeClr val="dk1"/>
              </a:fillRef>
              <a:effectRef idx="3">
                <a:schemeClr val="dk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3" name="Picture 12">
                <a:extLst>
                  <a:ext uri="{FF2B5EF4-FFF2-40B4-BE49-F238E27FC236}">
                    <a16:creationId xmlns:a16="http://schemas.microsoft.com/office/drawing/2014/main" id="{7CD48593-E81A-4B33-A360-7B19D0C56C13}"/>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3857597" y="1493605"/>
                <a:ext cx="1800200" cy="3195355"/>
              </a:xfrm>
              <a:prstGeom prst="rect">
                <a:avLst/>
              </a:prstGeom>
              <a:ln>
                <a:noFill/>
              </a:ln>
              <a:effectLst>
                <a:outerShdw blurRad="292100" dist="139700" dir="2700000" algn="tl" rotWithShape="0">
                  <a:srgbClr val="333333">
                    <a:alpha val="65000"/>
                  </a:srgbClr>
                </a:outerShdw>
              </a:effectLst>
            </p:spPr>
          </p:pic>
        </p:grpSp>
        <p:pic>
          <p:nvPicPr>
            <p:cNvPr id="11" name="Content Placeholder 13">
              <a:extLst>
                <a:ext uri="{FF2B5EF4-FFF2-40B4-BE49-F238E27FC236}">
                  <a16:creationId xmlns:a16="http://schemas.microsoft.com/office/drawing/2014/main" id="{FDF1E434-2D3A-A63B-6117-F511422CE70B}"/>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8372863" y="1813143"/>
              <a:ext cx="1279150" cy="2265245"/>
            </a:xfrm>
            <a:prstGeom prst="rect">
              <a:avLst/>
            </a:prstGeom>
          </p:spPr>
        </p:pic>
      </p:grpSp>
      <p:grpSp>
        <p:nvGrpSpPr>
          <p:cNvPr id="14" name="Group 13">
            <a:extLst>
              <a:ext uri="{FF2B5EF4-FFF2-40B4-BE49-F238E27FC236}">
                <a16:creationId xmlns:a16="http://schemas.microsoft.com/office/drawing/2014/main" id="{9BED2C47-06CF-9AB8-A99F-B1E92B2CAF70}"/>
              </a:ext>
            </a:extLst>
          </p:cNvPr>
          <p:cNvGrpSpPr/>
          <p:nvPr/>
        </p:nvGrpSpPr>
        <p:grpSpPr>
          <a:xfrm>
            <a:off x="4620952" y="1060834"/>
            <a:ext cx="3850074" cy="2826614"/>
            <a:chOff x="4630822" y="1285296"/>
            <a:chExt cx="3850074" cy="2826614"/>
          </a:xfrm>
        </p:grpSpPr>
        <p:sp>
          <p:nvSpPr>
            <p:cNvPr id="15" name="Oval 14">
              <a:extLst>
                <a:ext uri="{FF2B5EF4-FFF2-40B4-BE49-F238E27FC236}">
                  <a16:creationId xmlns:a16="http://schemas.microsoft.com/office/drawing/2014/main" id="{44F9CFAB-2FE0-0735-587F-7852E5EF72C5}"/>
                </a:ext>
              </a:extLst>
            </p:cNvPr>
            <p:cNvSpPr/>
            <p:nvPr/>
          </p:nvSpPr>
          <p:spPr>
            <a:xfrm>
              <a:off x="4779876" y="1285296"/>
              <a:ext cx="2678931" cy="2678931"/>
            </a:xfrm>
            <a:prstGeom prst="ellipse">
              <a:avLst/>
            </a:prstGeom>
            <a:solidFill>
              <a:srgbClr val="BFFFD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pic>
          <p:nvPicPr>
            <p:cNvPr id="16" name="Picture 15" descr="Graphical user interface, website&#10;&#10;Description automatically generated">
              <a:extLst>
                <a:ext uri="{FF2B5EF4-FFF2-40B4-BE49-F238E27FC236}">
                  <a16:creationId xmlns:a16="http://schemas.microsoft.com/office/drawing/2014/main" id="{125E32B4-7ACC-BFBB-DE29-01159DFF2EF6}"/>
                </a:ext>
              </a:extLst>
            </p:cNvPr>
            <p:cNvPicPr>
              <a:picLocks noChangeAspect="1"/>
            </p:cNvPicPr>
            <p:nvPr/>
          </p:nvPicPr>
          <p:blipFill>
            <a:blip r:embed="rId6"/>
            <a:stretch>
              <a:fillRect/>
            </a:stretch>
          </p:blipFill>
          <p:spPr>
            <a:xfrm>
              <a:off x="4630822" y="1285296"/>
              <a:ext cx="3850074" cy="2826614"/>
            </a:xfrm>
            <a:prstGeom prst="rect">
              <a:avLst/>
            </a:prstGeom>
          </p:spPr>
        </p:pic>
      </p:grpSp>
      <p:pic>
        <p:nvPicPr>
          <p:cNvPr id="17" name="Picture 16">
            <a:extLst>
              <a:ext uri="{FF2B5EF4-FFF2-40B4-BE49-F238E27FC236}">
                <a16:creationId xmlns:a16="http://schemas.microsoft.com/office/drawing/2014/main" id="{2680D3CE-2671-3449-9507-A42C94222E28}"/>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1837417" y="3389487"/>
            <a:ext cx="2942459" cy="2804020"/>
          </a:xfrm>
          <a:prstGeom prst="rect">
            <a:avLst/>
          </a:prstGeom>
        </p:spPr>
      </p:pic>
      <p:pic>
        <p:nvPicPr>
          <p:cNvPr id="18" name="Picture Placeholder 6">
            <a:extLst>
              <a:ext uri="{FF2B5EF4-FFF2-40B4-BE49-F238E27FC236}">
                <a16:creationId xmlns:a16="http://schemas.microsoft.com/office/drawing/2014/main" id="{FC5D9AEE-413B-33B5-78B4-2D5249E156E0}"/>
              </a:ext>
            </a:extLst>
          </p:cNvPr>
          <p:cNvPicPr>
            <a:picLocks noChangeAspect="1"/>
          </p:cNvPicPr>
          <p:nvPr/>
        </p:nvPicPr>
        <p:blipFill>
          <a:blip r:embed="rId8"/>
          <a:srcRect t="1815" b="1815"/>
          <a:stretch/>
        </p:blipFill>
        <p:spPr>
          <a:xfrm>
            <a:off x="261571" y="4048541"/>
            <a:ext cx="2413540" cy="2503722"/>
          </a:xfrm>
          <a:prstGeom prst="rect">
            <a:avLst/>
          </a:prstGeom>
        </p:spPr>
      </p:pic>
    </p:spTree>
    <p:extLst>
      <p:ext uri="{BB962C8B-B14F-4D97-AF65-F5344CB8AC3E}">
        <p14:creationId xmlns:p14="http://schemas.microsoft.com/office/powerpoint/2010/main" val="3378253547"/>
      </p:ext>
    </p:extLst>
  </p:cSld>
  <p:clrMapOvr>
    <a:masterClrMapping/>
  </p:clrMapOvr>
</p:sld>
</file>

<file path=ppt/theme/theme1.xml><?xml version="1.0" encoding="utf-8"?>
<a:theme xmlns:a="http://schemas.openxmlformats.org/drawingml/2006/main" name="Purple slides">
  <a:themeElements>
    <a:clrScheme name="LS Retail theme colours 2022">
      <a:dk1>
        <a:srgbClr val="242C2F"/>
      </a:dk1>
      <a:lt1>
        <a:srgbClr val="FFFFFF"/>
      </a:lt1>
      <a:dk2>
        <a:srgbClr val="0A3C66"/>
      </a:dk2>
      <a:lt2>
        <a:srgbClr val="FFFFFF"/>
      </a:lt2>
      <a:accent1>
        <a:srgbClr val="43B3E6"/>
      </a:accent1>
      <a:accent2>
        <a:srgbClr val="E37D24"/>
      </a:accent2>
      <a:accent3>
        <a:srgbClr val="F05351"/>
      </a:accent3>
      <a:accent4>
        <a:srgbClr val="55BE8C"/>
      </a:accent4>
      <a:accent5>
        <a:srgbClr val="F5BE3C"/>
      </a:accent5>
      <a:accent6>
        <a:srgbClr val="B8C0C2"/>
      </a:accent6>
      <a:hlink>
        <a:srgbClr val="006FFF"/>
      </a:hlink>
      <a:folHlink>
        <a:srgbClr val="8A4197"/>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7" id="{9C9D27E9-1755-FF4E-8D07-86C106A429D4}" vid="{26FFA03B-C889-DE43-969E-393E11001FE7}"/>
    </a:ext>
  </a:extLst>
</a:theme>
</file>

<file path=ppt/theme/theme10.xml><?xml version="1.0" encoding="utf-8"?>
<a:theme xmlns:a="http://schemas.openxmlformats.org/drawingml/2006/main" name="1_Custom Desig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conneXion Iceland template  -  Read-Only" id="{8C4849F1-D840-452A-879C-7DE2A0861703}" vid="{D360CA08-1B7A-4163-9B61-72BB0F6F6667}"/>
    </a:ext>
  </a:extLst>
</a:theme>
</file>

<file path=ppt/theme/theme11.xml><?xml version="1.0" encoding="utf-8"?>
<a:theme xmlns:a="http://schemas.openxmlformats.org/drawingml/2006/main" name="3_Software enhancers">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LS Retail 1">
      <a:majorFont>
        <a:latin typeface="Segoe UI Bold"/>
        <a:ea typeface=""/>
        <a:cs typeface=""/>
      </a:majorFont>
      <a:minorFont>
        <a:latin typeface="Segoe U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5" id="{EFB1ADFD-E598-8C4C-9565-3DF6CBE534BB}" vid="{4D642FB5-F1FB-7F48-A1D7-60A3C72993FA}"/>
    </a:ext>
  </a:extLst>
</a:theme>
</file>

<file path=ppt/theme/theme12.xml><?xml version="1.0" encoding="utf-8"?>
<a:theme xmlns:a="http://schemas.openxmlformats.org/drawingml/2006/main" name="Gradient slides">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LS Retail">
      <a:majorFont>
        <a:latin typeface="Segoe UI Bold"/>
        <a:ea typeface=""/>
        <a:cs typeface=""/>
      </a:majorFont>
      <a:minorFont>
        <a:latin typeface="Segoe U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1" id="{E16CCF95-9D6B-DC48-BCE9-BAFC6745E24C}" vid="{A02C0927-C467-B74A-A93F-DCE0DB6E9D3C}"/>
    </a:ext>
  </a:extLst>
</a:theme>
</file>

<file path=ppt/theme/theme13.xml><?xml version="1.0" encoding="utf-8"?>
<a:theme xmlns:a="http://schemas.openxmlformats.org/drawingml/2006/main" name="cXiceland speaker slides">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conneXion Iceland template  -  Read-Only" id="{8C4849F1-D840-452A-879C-7DE2A0861703}" vid="{052E5BE2-6F75-4684-9254-0D44FA4C7732}"/>
    </a:ext>
  </a:extLst>
</a:theme>
</file>

<file path=ppt/theme/theme1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White slides">
  <a:themeElements>
    <a:clrScheme name="LS Retail theme colours 2022">
      <a:dk1>
        <a:srgbClr val="242C2F"/>
      </a:dk1>
      <a:lt1>
        <a:srgbClr val="FFFFFF"/>
      </a:lt1>
      <a:dk2>
        <a:srgbClr val="0A3C66"/>
      </a:dk2>
      <a:lt2>
        <a:srgbClr val="FFFFFF"/>
      </a:lt2>
      <a:accent1>
        <a:srgbClr val="43B3E6"/>
      </a:accent1>
      <a:accent2>
        <a:srgbClr val="E37D24"/>
      </a:accent2>
      <a:accent3>
        <a:srgbClr val="F05351"/>
      </a:accent3>
      <a:accent4>
        <a:srgbClr val="55BE8C"/>
      </a:accent4>
      <a:accent5>
        <a:srgbClr val="F5BE3C"/>
      </a:accent5>
      <a:accent6>
        <a:srgbClr val="B8C0C2"/>
      </a:accent6>
      <a:hlink>
        <a:srgbClr val="006FFF"/>
      </a:hlink>
      <a:folHlink>
        <a:srgbClr val="8A4197"/>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7" id="{9C9D27E9-1755-FF4E-8D07-86C106A429D4}" vid="{BD25E366-05D9-B645-8399-6FED3CE928DE}"/>
    </a:ext>
  </a:extLst>
</a:theme>
</file>

<file path=ppt/theme/theme3.xml><?xml version="1.0" encoding="utf-8"?>
<a:theme xmlns:a="http://schemas.openxmlformats.org/drawingml/2006/main" name="Purple product slides">
  <a:themeElements>
    <a:clrScheme name="LS Retail theme colours 2022">
      <a:dk1>
        <a:srgbClr val="242C2F"/>
      </a:dk1>
      <a:lt1>
        <a:srgbClr val="FFFFFF"/>
      </a:lt1>
      <a:dk2>
        <a:srgbClr val="0A3C66"/>
      </a:dk2>
      <a:lt2>
        <a:srgbClr val="FFFFFF"/>
      </a:lt2>
      <a:accent1>
        <a:srgbClr val="43B3E6"/>
      </a:accent1>
      <a:accent2>
        <a:srgbClr val="E37D24"/>
      </a:accent2>
      <a:accent3>
        <a:srgbClr val="F05351"/>
      </a:accent3>
      <a:accent4>
        <a:srgbClr val="55BE8C"/>
      </a:accent4>
      <a:accent5>
        <a:srgbClr val="F5BE3C"/>
      </a:accent5>
      <a:accent6>
        <a:srgbClr val="B8C0C2"/>
      </a:accent6>
      <a:hlink>
        <a:srgbClr val="006FFF"/>
      </a:hlink>
      <a:folHlink>
        <a:srgbClr val="8A4197"/>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7" id="{9C9D27E9-1755-FF4E-8D07-86C106A429D4}" vid="{584B96C7-8242-5949-B8D7-582591AFFF0E}"/>
    </a:ext>
  </a:extLst>
</a:theme>
</file>

<file path=ppt/theme/theme4.xml><?xml version="1.0" encoding="utf-8"?>
<a:theme xmlns:a="http://schemas.openxmlformats.org/drawingml/2006/main" name="White product slides">
  <a:themeElements>
    <a:clrScheme name="LS Retail theme colours 2022">
      <a:dk1>
        <a:srgbClr val="242C2F"/>
      </a:dk1>
      <a:lt1>
        <a:srgbClr val="FFFFFF"/>
      </a:lt1>
      <a:dk2>
        <a:srgbClr val="0A3C66"/>
      </a:dk2>
      <a:lt2>
        <a:srgbClr val="FFFFFF"/>
      </a:lt2>
      <a:accent1>
        <a:srgbClr val="43B3E6"/>
      </a:accent1>
      <a:accent2>
        <a:srgbClr val="E37D24"/>
      </a:accent2>
      <a:accent3>
        <a:srgbClr val="F05351"/>
      </a:accent3>
      <a:accent4>
        <a:srgbClr val="55BE8C"/>
      </a:accent4>
      <a:accent5>
        <a:srgbClr val="F5BE3C"/>
      </a:accent5>
      <a:accent6>
        <a:srgbClr val="B8C0C2"/>
      </a:accent6>
      <a:hlink>
        <a:srgbClr val="006FFF"/>
      </a:hlink>
      <a:folHlink>
        <a:srgbClr val="8A4197"/>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7" id="{9C9D27E9-1755-FF4E-8D07-86C106A429D4}" vid="{A6C113AF-36AF-2C45-85F0-9E2B8510DAE0}"/>
    </a:ext>
  </a:extLst>
</a:theme>
</file>

<file path=ppt/theme/theme5.xml><?xml version="1.0" encoding="utf-8"?>
<a:theme xmlns:a="http://schemas.openxmlformats.org/drawingml/2006/main" name="1_White product slides">
  <a:themeElements>
    <a:clrScheme name="LS Retail theme colours 2022">
      <a:dk1>
        <a:srgbClr val="242C2F"/>
      </a:dk1>
      <a:lt1>
        <a:srgbClr val="FFFFFF"/>
      </a:lt1>
      <a:dk2>
        <a:srgbClr val="0A3C66"/>
      </a:dk2>
      <a:lt2>
        <a:srgbClr val="FFFFFF"/>
      </a:lt2>
      <a:accent1>
        <a:srgbClr val="43B3E6"/>
      </a:accent1>
      <a:accent2>
        <a:srgbClr val="E37D24"/>
      </a:accent2>
      <a:accent3>
        <a:srgbClr val="F05351"/>
      </a:accent3>
      <a:accent4>
        <a:srgbClr val="55BE8C"/>
      </a:accent4>
      <a:accent5>
        <a:srgbClr val="F5BE3C"/>
      </a:accent5>
      <a:accent6>
        <a:srgbClr val="B8C0C2"/>
      </a:accent6>
      <a:hlink>
        <a:srgbClr val="006FFF"/>
      </a:hlink>
      <a:folHlink>
        <a:srgbClr val="8A4197"/>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2" id="{7CE95A2B-0568-CC40-9C49-CC6F86C37A47}" vid="{CC0754D0-6304-D143-BD32-63ED56FA9EE7}"/>
    </a:ext>
  </a:extLst>
</a:theme>
</file>

<file path=ppt/theme/theme6.xml><?xml version="1.0" encoding="utf-8"?>
<a:theme xmlns:a="http://schemas.openxmlformats.org/drawingml/2006/main" name="1_Purple slides">
  <a:themeElements>
    <a:clrScheme name="LS Retail theme colours 2022">
      <a:dk1>
        <a:srgbClr val="242C2F"/>
      </a:dk1>
      <a:lt1>
        <a:srgbClr val="FFFFFF"/>
      </a:lt1>
      <a:dk2>
        <a:srgbClr val="0A3C66"/>
      </a:dk2>
      <a:lt2>
        <a:srgbClr val="FFFFFF"/>
      </a:lt2>
      <a:accent1>
        <a:srgbClr val="43B3E6"/>
      </a:accent1>
      <a:accent2>
        <a:srgbClr val="E37D24"/>
      </a:accent2>
      <a:accent3>
        <a:srgbClr val="F05351"/>
      </a:accent3>
      <a:accent4>
        <a:srgbClr val="55BE8C"/>
      </a:accent4>
      <a:accent5>
        <a:srgbClr val="F5BE3C"/>
      </a:accent5>
      <a:accent6>
        <a:srgbClr val="B8C0C2"/>
      </a:accent6>
      <a:hlink>
        <a:srgbClr val="006FFF"/>
      </a:hlink>
      <a:folHlink>
        <a:srgbClr val="8A4197"/>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2" id="{7CE95A2B-0568-CC40-9C49-CC6F86C37A47}" vid="{AC40F60B-75F3-F44E-8321-ABB32CB6C71B}"/>
    </a:ext>
  </a:extLst>
</a:theme>
</file>

<file path=ppt/theme/theme7.xml><?xml version="1.0" encoding="utf-8"?>
<a:theme xmlns:a="http://schemas.openxmlformats.org/drawingml/2006/main" name="1_White slides">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1" id="{E16CCF95-9D6B-DC48-BCE9-BAFC6745E24C}" vid="{1A7E0CB9-77B9-094A-B12E-1D0459BDF448}"/>
    </a:ext>
  </a:extLst>
</a:theme>
</file>

<file path=ppt/theme/theme8.xml><?xml version="1.0" encoding="utf-8"?>
<a:theme xmlns:a="http://schemas.openxmlformats.org/drawingml/2006/main" name="end/thank you/questions">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conneXion Iceland template  -  Read-Only" id="{8C4849F1-D840-452A-879C-7DE2A0861703}" vid="{885FC512-B47C-4D52-9A78-8C7AB287297F}"/>
    </a:ext>
  </a:extLst>
</a:theme>
</file>

<file path=ppt/theme/theme9.xml><?xml version="1.0" encoding="utf-8"?>
<a:theme xmlns:a="http://schemas.openxmlformats.org/drawingml/2006/main" name="2_Custom Desig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LS Retail">
      <a:majorFont>
        <a:latin typeface="Segoe UI Bold"/>
        <a:ea typeface=""/>
        <a:cs typeface=""/>
      </a:majorFont>
      <a:minorFont>
        <a:latin typeface="Segoe U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3" id="{A98FC8C6-77F9-B04F-A39E-3445AD66ECF0}" vid="{001CD7E5-D985-544F-A418-A713C50D131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 ma:contentTypeID="0x01010031945F3FDB0DBF41A9833473BDB41180" ma:contentTypeVersion="4" ma:contentTypeDescription="Create a new document." ma:contentTypeScope="" ma:versionID="ac6dc0762533aff804a4ce58443c198d">
  <xsd:schema xmlns:xsd="http://www.w3.org/2001/XMLSchema" xmlns:xs="http://www.w3.org/2001/XMLSchema" xmlns:p="http://schemas.microsoft.com/office/2006/metadata/properties" xmlns:ns2="479f23f5-1514-4a81-a8c5-dff8abde87b9" xmlns:ns3="733dd6f4-91c4-473d-857f-c58c6fb3a4f2" targetNamespace="http://schemas.microsoft.com/office/2006/metadata/properties" ma:root="true" ma:fieldsID="1fc7a2221b766737c98b260abb73d58a" ns2:_="" ns3:_="">
    <xsd:import namespace="479f23f5-1514-4a81-a8c5-dff8abde87b9"/>
    <xsd:import namespace="733dd6f4-91c4-473d-857f-c58c6fb3a4f2"/>
    <xsd:element name="properties">
      <xsd:complexType>
        <xsd:sequence>
          <xsd:element name="documentManagement">
            <xsd:complexType>
              <xsd:all>
                <xsd:element ref="ns2:MediaServiceMetadata" minOccurs="0"/>
                <xsd:element ref="ns2:MediaServiceFastMetadata" minOccurs="0"/>
                <xsd:element ref="ns3:SharedWithUsers" minOccurs="0"/>
                <xsd:element ref="ns3:SharedWithDetail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479f23f5-1514-4a81-a8c5-dff8abde87b9"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733dd6f4-91c4-473d-857f-c58c6fb3a4f2" elementFormDefault="qualified">
    <xsd:import namespace="http://schemas.microsoft.com/office/2006/documentManagement/types"/>
    <xsd:import namespace="http://schemas.microsoft.com/office/infopath/2007/PartnerControls"/>
    <xsd:element name="SharedWithUsers" ma:index="1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1"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23FF1EED-3887-4262-9A61-7CB02A75E4F3}">
  <ds:schemaRefs>
    <ds:schemaRef ds:uri="http://purl.org/dc/terms/"/>
    <ds:schemaRef ds:uri="http://www.w3.org/XML/1998/namespace"/>
    <ds:schemaRef ds:uri="http://schemas.microsoft.com/office/2006/metadata/properties"/>
    <ds:schemaRef ds:uri="http://schemas.microsoft.com/office/2006/documentManagement/types"/>
    <ds:schemaRef ds:uri="http://purl.org/dc/elements/1.1/"/>
    <ds:schemaRef ds:uri="http://purl.org/dc/dcmitype/"/>
    <ds:schemaRef ds:uri="http://schemas.openxmlformats.org/package/2006/metadata/core-properties"/>
    <ds:schemaRef ds:uri="http://schemas.microsoft.com/office/infopath/2007/PartnerControls"/>
    <ds:schemaRef ds:uri="733dd6f4-91c4-473d-857f-c58c6fb3a4f2"/>
    <ds:schemaRef ds:uri="479f23f5-1514-4a81-a8c5-dff8abde87b9"/>
  </ds:schemaRefs>
</ds:datastoreItem>
</file>

<file path=customXml/itemProps2.xml><?xml version="1.0" encoding="utf-8"?>
<ds:datastoreItem xmlns:ds="http://schemas.openxmlformats.org/officeDocument/2006/customXml" ds:itemID="{7E959996-07D2-49F6-A8D1-173C26782EC3}">
  <ds:schemaRefs>
    <ds:schemaRef ds:uri="http://schemas.microsoft.com/sharepoint/v3/contenttype/forms"/>
  </ds:schemaRefs>
</ds:datastoreItem>
</file>

<file path=customXml/itemProps3.xml><?xml version="1.0" encoding="utf-8"?>
<ds:datastoreItem xmlns:ds="http://schemas.openxmlformats.org/officeDocument/2006/customXml" ds:itemID="{5100D775-15A8-4E53-95F2-EF2BE0C9CDA6}">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479f23f5-1514-4a81-a8c5-dff8abde87b9"/>
    <ds:schemaRef ds:uri="733dd6f4-91c4-473d-857f-c58c6fb3a4f2"/>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emplate>Purple slides</Template>
  <TotalTime>696</TotalTime>
  <Words>293</Words>
  <Application>Microsoft Macintosh PowerPoint</Application>
  <PresentationFormat>Widescreen</PresentationFormat>
  <Paragraphs>112</Paragraphs>
  <Slides>23</Slides>
  <Notes>21</Notes>
  <HiddenSlides>0</HiddenSlides>
  <MMClips>0</MMClips>
  <ScaleCrop>false</ScaleCrop>
  <HeadingPairs>
    <vt:vector size="6" baseType="variant">
      <vt:variant>
        <vt:lpstr>Fonts Used</vt:lpstr>
      </vt:variant>
      <vt:variant>
        <vt:i4>5</vt:i4>
      </vt:variant>
      <vt:variant>
        <vt:lpstr>Theme</vt:lpstr>
      </vt:variant>
      <vt:variant>
        <vt:i4>13</vt:i4>
      </vt:variant>
      <vt:variant>
        <vt:lpstr>Slide Titles</vt:lpstr>
      </vt:variant>
      <vt:variant>
        <vt:i4>23</vt:i4>
      </vt:variant>
    </vt:vector>
  </HeadingPairs>
  <TitlesOfParts>
    <vt:vector size="41" baseType="lpstr">
      <vt:lpstr>Arial</vt:lpstr>
      <vt:lpstr>Calibri</vt:lpstr>
      <vt:lpstr>Calibri Light</vt:lpstr>
      <vt:lpstr>Segoe UI</vt:lpstr>
      <vt:lpstr>Segoe UI Bold</vt:lpstr>
      <vt:lpstr>Purple slides</vt:lpstr>
      <vt:lpstr>White slides</vt:lpstr>
      <vt:lpstr>Purple product slides</vt:lpstr>
      <vt:lpstr>White product slides</vt:lpstr>
      <vt:lpstr>1_White product slides</vt:lpstr>
      <vt:lpstr>1_Purple slides</vt:lpstr>
      <vt:lpstr>1_White slides</vt:lpstr>
      <vt:lpstr>end/thank you/questions</vt:lpstr>
      <vt:lpstr>2_Custom Design</vt:lpstr>
      <vt:lpstr>1_Custom Design</vt:lpstr>
      <vt:lpstr>3_Software enhancers</vt:lpstr>
      <vt:lpstr>Gradient slides</vt:lpstr>
      <vt:lpstr>cXiceland speaker slides</vt:lpstr>
      <vt:lpstr>PowerPoint Presentation</vt:lpstr>
      <vt:lpstr>PowerPoint Presentation</vt:lpstr>
      <vt:lpstr>PowerPoint Presentation</vt:lpstr>
      <vt:lpstr>LS Pay</vt:lpstr>
      <vt:lpstr>The payment topology</vt:lpstr>
      <vt:lpstr>The payment topology</vt:lpstr>
      <vt:lpstr>LS Pay – High level architecture</vt:lpstr>
      <vt:lpstr>LS Pay - Deployment</vt:lpstr>
      <vt:lpstr>Supporting all platforms &amp; form factors</vt:lpstr>
      <vt:lpstr>PowerPoint Presentation</vt:lpstr>
      <vt:lpstr>Supported functions</vt:lpstr>
      <vt:lpstr>Security</vt:lpstr>
      <vt:lpstr>PowerPoint Presentation</vt:lpstr>
      <vt:lpstr>PowerPoint Presentation</vt:lpstr>
      <vt:lpstr>50+ Supported countries</vt:lpstr>
      <vt:lpstr>PowerPoint Presentation</vt:lpstr>
      <vt:lpstr>PowerPoint Presentation</vt:lpstr>
      <vt:lpstr>Alternative payments</vt:lpstr>
      <vt:lpstr>PowerPoint Presentation</vt:lpstr>
      <vt:lpstr>PowerPoint Presentation</vt:lpstr>
      <vt:lpstr>Our roadmap</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Hordur Olafsson</dc:creator>
  <cp:lastModifiedBy>Hordur Olafsson</cp:lastModifiedBy>
  <cp:revision>10</cp:revision>
  <dcterms:created xsi:type="dcterms:W3CDTF">2022-05-24T13:39:42Z</dcterms:created>
  <dcterms:modified xsi:type="dcterms:W3CDTF">2022-10-12T12:50:31Z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0x01010031945F3FDB0DBF41A9833473BDB41180</vt:lpwstr>
  </property>
</Properties>
</file>